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2879725" cy="5400675"/>
  <p:notesSz cx="6858000" cy="9144000"/>
  <p:defaultTextStyle>
    <a:defPPr>
      <a:defRPr lang="de-DE"/>
    </a:defPPr>
    <a:lvl1pPr marL="0" algn="l" defTabSz="47311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236555" algn="l" defTabSz="47311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473111" algn="l" defTabSz="47311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709666" algn="l" defTabSz="47311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946221" algn="l" defTabSz="47311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182776" algn="l" defTabSz="47311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1419332" algn="l" defTabSz="47311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1655887" algn="l" defTabSz="47311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1892442" algn="l" defTabSz="47311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8" d="100"/>
          <a:sy n="138" d="100"/>
        </p:scale>
        <p:origin x="-2298" y="-102"/>
      </p:cViewPr>
      <p:guideLst>
        <p:guide orient="horz" pos="1701"/>
        <p:guide pos="90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\\fs6b.iosb.fraunhofer.de\home10\home\herrma\MisPel\Doc\2016-12-15%20Masterarbeit%20Andras\Git\LogoRetrieval-Paper\tab\recognitionEval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763888888888889"/>
          <c:y val="3.2309176633353358E-2"/>
          <c:w val="0.77510416666666671"/>
          <c:h val="0.81696138932881879"/>
        </c:manualLayout>
      </c:layout>
      <c:scatterChart>
        <c:scatterStyle val="lineMarker"/>
        <c:varyColors val="0"/>
        <c:ser>
          <c:idx val="12"/>
          <c:order val="0"/>
          <c:tx>
            <c:strRef>
              <c:f>FlickrLogos32Test!$G$23</c:f>
              <c:strCache>
                <c:ptCount val="1"/>
                <c:pt idx="0">
                  <c:v>ResNet101 - public+LitW</c:v>
                </c:pt>
              </c:strCache>
            </c:strRef>
          </c:tx>
          <c:spPr>
            <a:ln w="12700">
              <a:solidFill>
                <a:srgbClr val="0066FF"/>
              </a:solidFill>
            </a:ln>
          </c:spPr>
          <c:marker>
            <c:symbol val="none"/>
          </c:marker>
          <c:xVal>
            <c:numRef>
              <c:f>FlickrLogos32Test!$I$3:$NTY$3</c:f>
              <c:numCache>
                <c:formatCode>0.000</c:formatCode>
                <c:ptCount val="10001"/>
                <c:pt idx="0">
                  <c:v>0</c:v>
                </c:pt>
                <c:pt idx="1">
                  <c:v>1E-3</c:v>
                </c:pt>
                <c:pt idx="2">
                  <c:v>2E-3</c:v>
                </c:pt>
                <c:pt idx="3">
                  <c:v>3.0000000000000001E-3</c:v>
                </c:pt>
                <c:pt idx="4">
                  <c:v>4.0000000000000001E-3</c:v>
                </c:pt>
                <c:pt idx="5">
                  <c:v>5.0000000000000001E-3</c:v>
                </c:pt>
                <c:pt idx="6">
                  <c:v>6.0000000000000001E-3</c:v>
                </c:pt>
                <c:pt idx="7">
                  <c:v>7.0000000000000001E-3</c:v>
                </c:pt>
                <c:pt idx="8" formatCode="General">
                  <c:v>8.0000000000000002E-3</c:v>
                </c:pt>
                <c:pt idx="9" formatCode="General">
                  <c:v>8.9999999999999993E-3</c:v>
                </c:pt>
                <c:pt idx="10" formatCode="General">
                  <c:v>0.01</c:v>
                </c:pt>
                <c:pt idx="11" formatCode="General">
                  <c:v>1.0999999999999999E-2</c:v>
                </c:pt>
                <c:pt idx="12" formatCode="General">
                  <c:v>1.2E-2</c:v>
                </c:pt>
                <c:pt idx="13" formatCode="General">
                  <c:v>1.2999999999999999E-2</c:v>
                </c:pt>
                <c:pt idx="14" formatCode="General">
                  <c:v>1.4E-2</c:v>
                </c:pt>
                <c:pt idx="15" formatCode="General">
                  <c:v>1.4999999999999999E-2</c:v>
                </c:pt>
                <c:pt idx="16" formatCode="General">
                  <c:v>1.6E-2</c:v>
                </c:pt>
                <c:pt idx="17" formatCode="General">
                  <c:v>1.7000000000000001E-2</c:v>
                </c:pt>
                <c:pt idx="18" formatCode="General">
                  <c:v>1.7999999999999999E-2</c:v>
                </c:pt>
                <c:pt idx="19" formatCode="General">
                  <c:v>1.9E-2</c:v>
                </c:pt>
                <c:pt idx="20" formatCode="General">
                  <c:v>0.02</c:v>
                </c:pt>
                <c:pt idx="21" formatCode="General">
                  <c:v>2.1000000000000001E-2</c:v>
                </c:pt>
                <c:pt idx="22" formatCode="General">
                  <c:v>2.1999999999999999E-2</c:v>
                </c:pt>
                <c:pt idx="23" formatCode="General">
                  <c:v>2.3E-2</c:v>
                </c:pt>
                <c:pt idx="24" formatCode="General">
                  <c:v>2.4E-2</c:v>
                </c:pt>
                <c:pt idx="25" formatCode="General">
                  <c:v>2.5000000000000001E-2</c:v>
                </c:pt>
                <c:pt idx="26" formatCode="General">
                  <c:v>2.5999999999999999E-2</c:v>
                </c:pt>
                <c:pt idx="27" formatCode="General">
                  <c:v>2.7E-2</c:v>
                </c:pt>
                <c:pt idx="28" formatCode="General">
                  <c:v>2.8000000000000001E-2</c:v>
                </c:pt>
                <c:pt idx="29" formatCode="General">
                  <c:v>2.9000000000000001E-2</c:v>
                </c:pt>
                <c:pt idx="30" formatCode="General">
                  <c:v>0.03</c:v>
                </c:pt>
                <c:pt idx="31" formatCode="General">
                  <c:v>3.1E-2</c:v>
                </c:pt>
                <c:pt idx="32" formatCode="General">
                  <c:v>3.2000000000000001E-2</c:v>
                </c:pt>
                <c:pt idx="33" formatCode="General">
                  <c:v>3.3000000000000002E-2</c:v>
                </c:pt>
                <c:pt idx="34" formatCode="General">
                  <c:v>3.4000000000000002E-2</c:v>
                </c:pt>
                <c:pt idx="35" formatCode="General">
                  <c:v>3.5000000000000003E-2</c:v>
                </c:pt>
                <c:pt idx="36" formatCode="General">
                  <c:v>3.5999999999999997E-2</c:v>
                </c:pt>
                <c:pt idx="37" formatCode="General">
                  <c:v>3.6999999999999998E-2</c:v>
                </c:pt>
                <c:pt idx="38" formatCode="General">
                  <c:v>3.7999999999999999E-2</c:v>
                </c:pt>
                <c:pt idx="39" formatCode="General">
                  <c:v>3.9E-2</c:v>
                </c:pt>
                <c:pt idx="40" formatCode="General">
                  <c:v>0.04</c:v>
                </c:pt>
                <c:pt idx="41" formatCode="General">
                  <c:v>4.1000000000000002E-2</c:v>
                </c:pt>
                <c:pt idx="42" formatCode="General">
                  <c:v>4.2000000000000003E-2</c:v>
                </c:pt>
                <c:pt idx="43" formatCode="General">
                  <c:v>4.2999999999999997E-2</c:v>
                </c:pt>
                <c:pt idx="44" formatCode="General">
                  <c:v>4.3999999999999997E-2</c:v>
                </c:pt>
                <c:pt idx="45" formatCode="General">
                  <c:v>4.4999999999999998E-2</c:v>
                </c:pt>
                <c:pt idx="46" formatCode="General">
                  <c:v>4.5999999999999999E-2</c:v>
                </c:pt>
                <c:pt idx="47" formatCode="General">
                  <c:v>4.7E-2</c:v>
                </c:pt>
                <c:pt idx="48" formatCode="General">
                  <c:v>4.8000000000000001E-2</c:v>
                </c:pt>
                <c:pt idx="49" formatCode="General">
                  <c:v>4.9000000000000002E-2</c:v>
                </c:pt>
                <c:pt idx="50" formatCode="General">
                  <c:v>0.05</c:v>
                </c:pt>
                <c:pt idx="51" formatCode="General">
                  <c:v>5.0999999999999997E-2</c:v>
                </c:pt>
                <c:pt idx="52" formatCode="General">
                  <c:v>5.1999999999999998E-2</c:v>
                </c:pt>
                <c:pt idx="53" formatCode="General">
                  <c:v>5.2999999999999999E-2</c:v>
                </c:pt>
                <c:pt idx="54" formatCode="General">
                  <c:v>5.3999999999999999E-2</c:v>
                </c:pt>
                <c:pt idx="55" formatCode="General">
                  <c:v>5.5E-2</c:v>
                </c:pt>
                <c:pt idx="56" formatCode="General">
                  <c:v>5.6000000000000001E-2</c:v>
                </c:pt>
                <c:pt idx="57" formatCode="General">
                  <c:v>5.7000000000000002E-2</c:v>
                </c:pt>
                <c:pt idx="58" formatCode="General">
                  <c:v>5.8000000000000003E-2</c:v>
                </c:pt>
                <c:pt idx="59" formatCode="General">
                  <c:v>5.8999999999999997E-2</c:v>
                </c:pt>
                <c:pt idx="60" formatCode="General">
                  <c:v>0.06</c:v>
                </c:pt>
                <c:pt idx="61" formatCode="General">
                  <c:v>6.0999999999999999E-2</c:v>
                </c:pt>
                <c:pt idx="62" formatCode="General">
                  <c:v>6.2E-2</c:v>
                </c:pt>
                <c:pt idx="63" formatCode="General">
                  <c:v>6.3E-2</c:v>
                </c:pt>
                <c:pt idx="64" formatCode="General">
                  <c:v>6.4000000000000001E-2</c:v>
                </c:pt>
                <c:pt idx="65" formatCode="General">
                  <c:v>6.5000000000000002E-2</c:v>
                </c:pt>
                <c:pt idx="66" formatCode="General">
                  <c:v>6.6000000000000003E-2</c:v>
                </c:pt>
                <c:pt idx="67" formatCode="General">
                  <c:v>6.7000000000000004E-2</c:v>
                </c:pt>
                <c:pt idx="68" formatCode="General">
                  <c:v>6.8000000000000005E-2</c:v>
                </c:pt>
                <c:pt idx="69" formatCode="General">
                  <c:v>6.9000000000000006E-2</c:v>
                </c:pt>
                <c:pt idx="70" formatCode="General">
                  <c:v>7.0000000000000007E-2</c:v>
                </c:pt>
                <c:pt idx="71" formatCode="General">
                  <c:v>7.0999999999999994E-2</c:v>
                </c:pt>
                <c:pt idx="72" formatCode="General">
                  <c:v>7.1999999999999995E-2</c:v>
                </c:pt>
                <c:pt idx="73" formatCode="General">
                  <c:v>7.2999999999999995E-2</c:v>
                </c:pt>
                <c:pt idx="74" formatCode="General">
                  <c:v>7.3999999999999996E-2</c:v>
                </c:pt>
                <c:pt idx="75" formatCode="General">
                  <c:v>7.4999999999999997E-2</c:v>
                </c:pt>
                <c:pt idx="76" formatCode="General">
                  <c:v>7.5999999999999998E-2</c:v>
                </c:pt>
                <c:pt idx="77" formatCode="General">
                  <c:v>7.6999999999999999E-2</c:v>
                </c:pt>
                <c:pt idx="78" formatCode="General">
                  <c:v>7.8E-2</c:v>
                </c:pt>
                <c:pt idx="79" formatCode="General">
                  <c:v>7.9000000000000001E-2</c:v>
                </c:pt>
                <c:pt idx="80" formatCode="General">
                  <c:v>0.08</c:v>
                </c:pt>
                <c:pt idx="81" formatCode="General">
                  <c:v>8.1000000000000003E-2</c:v>
                </c:pt>
                <c:pt idx="82" formatCode="General">
                  <c:v>8.2000000000000003E-2</c:v>
                </c:pt>
                <c:pt idx="83" formatCode="General">
                  <c:v>8.3000000000000004E-2</c:v>
                </c:pt>
                <c:pt idx="84" formatCode="General">
                  <c:v>8.4000000000000005E-2</c:v>
                </c:pt>
                <c:pt idx="85" formatCode="General">
                  <c:v>8.5000000000000006E-2</c:v>
                </c:pt>
                <c:pt idx="86" formatCode="General">
                  <c:v>8.5999999999999993E-2</c:v>
                </c:pt>
                <c:pt idx="87" formatCode="General">
                  <c:v>8.6999999999999994E-2</c:v>
                </c:pt>
                <c:pt idx="88" formatCode="General">
                  <c:v>8.7999999999999995E-2</c:v>
                </c:pt>
                <c:pt idx="89" formatCode="General">
                  <c:v>8.8999999999999996E-2</c:v>
                </c:pt>
                <c:pt idx="90" formatCode="General">
                  <c:v>0.09</c:v>
                </c:pt>
                <c:pt idx="91" formatCode="General">
                  <c:v>9.0999999999999998E-2</c:v>
                </c:pt>
                <c:pt idx="92" formatCode="General">
                  <c:v>9.1999999999999998E-2</c:v>
                </c:pt>
                <c:pt idx="93" formatCode="General">
                  <c:v>9.2999999999999999E-2</c:v>
                </c:pt>
                <c:pt idx="94" formatCode="General">
                  <c:v>9.4E-2</c:v>
                </c:pt>
                <c:pt idx="95" formatCode="General">
                  <c:v>9.5000000000000001E-2</c:v>
                </c:pt>
                <c:pt idx="96" formatCode="General">
                  <c:v>9.6000000000000002E-2</c:v>
                </c:pt>
                <c:pt idx="97" formatCode="General">
                  <c:v>9.7000000000000003E-2</c:v>
                </c:pt>
                <c:pt idx="98" formatCode="General">
                  <c:v>9.8000000000000004E-2</c:v>
                </c:pt>
                <c:pt idx="99" formatCode="General">
                  <c:v>9.9000000000000005E-2</c:v>
                </c:pt>
                <c:pt idx="100" formatCode="General">
                  <c:v>0.1</c:v>
                </c:pt>
                <c:pt idx="101" formatCode="General">
                  <c:v>0.10100000000000001</c:v>
                </c:pt>
                <c:pt idx="102" formatCode="General">
                  <c:v>0.10199999999999999</c:v>
                </c:pt>
                <c:pt idx="103" formatCode="General">
                  <c:v>0.10299999999999999</c:v>
                </c:pt>
                <c:pt idx="104" formatCode="General">
                  <c:v>0.104</c:v>
                </c:pt>
                <c:pt idx="105" formatCode="General">
                  <c:v>0.105</c:v>
                </c:pt>
                <c:pt idx="106" formatCode="General">
                  <c:v>0.106</c:v>
                </c:pt>
                <c:pt idx="107" formatCode="General">
                  <c:v>0.107</c:v>
                </c:pt>
                <c:pt idx="108" formatCode="General">
                  <c:v>0.108</c:v>
                </c:pt>
                <c:pt idx="109" formatCode="General">
                  <c:v>0.109</c:v>
                </c:pt>
                <c:pt idx="110" formatCode="General">
                  <c:v>0.11</c:v>
                </c:pt>
                <c:pt idx="111" formatCode="General">
                  <c:v>0.111</c:v>
                </c:pt>
                <c:pt idx="112" formatCode="General">
                  <c:v>0.112</c:v>
                </c:pt>
                <c:pt idx="113" formatCode="General">
                  <c:v>0.113</c:v>
                </c:pt>
                <c:pt idx="114" formatCode="General">
                  <c:v>0.114</c:v>
                </c:pt>
                <c:pt idx="115" formatCode="General">
                  <c:v>0.115</c:v>
                </c:pt>
                <c:pt idx="116" formatCode="General">
                  <c:v>0.11600000000000001</c:v>
                </c:pt>
                <c:pt idx="117" formatCode="General">
                  <c:v>0.11700000000000001</c:v>
                </c:pt>
                <c:pt idx="118" formatCode="General">
                  <c:v>0.11799999999999999</c:v>
                </c:pt>
                <c:pt idx="119" formatCode="General">
                  <c:v>0.11899999999999999</c:v>
                </c:pt>
                <c:pt idx="120" formatCode="General">
                  <c:v>0.12</c:v>
                </c:pt>
                <c:pt idx="121" formatCode="General">
                  <c:v>0.121</c:v>
                </c:pt>
                <c:pt idx="122" formatCode="General">
                  <c:v>0.122</c:v>
                </c:pt>
                <c:pt idx="123" formatCode="General">
                  <c:v>0.123</c:v>
                </c:pt>
                <c:pt idx="124" formatCode="General">
                  <c:v>0.124</c:v>
                </c:pt>
                <c:pt idx="125" formatCode="General">
                  <c:v>0.125</c:v>
                </c:pt>
                <c:pt idx="126" formatCode="General">
                  <c:v>0.126</c:v>
                </c:pt>
                <c:pt idx="127" formatCode="General">
                  <c:v>0.127</c:v>
                </c:pt>
                <c:pt idx="128" formatCode="General">
                  <c:v>0.128</c:v>
                </c:pt>
                <c:pt idx="129" formatCode="General">
                  <c:v>0.129</c:v>
                </c:pt>
                <c:pt idx="130" formatCode="General">
                  <c:v>0.13</c:v>
                </c:pt>
                <c:pt idx="131" formatCode="General">
                  <c:v>0.13100000000000001</c:v>
                </c:pt>
                <c:pt idx="132" formatCode="General">
                  <c:v>0.13200000000000001</c:v>
                </c:pt>
                <c:pt idx="133" formatCode="General">
                  <c:v>0.13300000000000001</c:v>
                </c:pt>
                <c:pt idx="134" formatCode="General">
                  <c:v>0.13400000000000001</c:v>
                </c:pt>
                <c:pt idx="135" formatCode="General">
                  <c:v>0.13500000000000001</c:v>
                </c:pt>
                <c:pt idx="136" formatCode="General">
                  <c:v>0.13600000000000001</c:v>
                </c:pt>
                <c:pt idx="137" formatCode="General">
                  <c:v>0.13700000000000001</c:v>
                </c:pt>
                <c:pt idx="138" formatCode="General">
                  <c:v>0.13800000000000001</c:v>
                </c:pt>
                <c:pt idx="139" formatCode="General">
                  <c:v>0.13900000000000001</c:v>
                </c:pt>
                <c:pt idx="140" formatCode="General">
                  <c:v>0.14000000000000001</c:v>
                </c:pt>
                <c:pt idx="141" formatCode="General">
                  <c:v>0.14099999999999999</c:v>
                </c:pt>
                <c:pt idx="142" formatCode="General">
                  <c:v>0.14199999999999999</c:v>
                </c:pt>
                <c:pt idx="143" formatCode="General">
                  <c:v>0.14299999999999999</c:v>
                </c:pt>
                <c:pt idx="144" formatCode="General">
                  <c:v>0.14399999999999999</c:v>
                </c:pt>
                <c:pt idx="145" formatCode="General">
                  <c:v>0.14499999999999999</c:v>
                </c:pt>
                <c:pt idx="146" formatCode="General">
                  <c:v>0.14599999999999999</c:v>
                </c:pt>
                <c:pt idx="147" formatCode="General">
                  <c:v>0.14699999999999999</c:v>
                </c:pt>
                <c:pt idx="148" formatCode="General">
                  <c:v>0.14799999999999999</c:v>
                </c:pt>
                <c:pt idx="149" formatCode="General">
                  <c:v>0.14899999999999999</c:v>
                </c:pt>
                <c:pt idx="150" formatCode="General">
                  <c:v>0.15</c:v>
                </c:pt>
                <c:pt idx="151" formatCode="General">
                  <c:v>0.151</c:v>
                </c:pt>
                <c:pt idx="152" formatCode="General">
                  <c:v>0.152</c:v>
                </c:pt>
                <c:pt idx="153" formatCode="General">
                  <c:v>0.153</c:v>
                </c:pt>
                <c:pt idx="154" formatCode="General">
                  <c:v>0.154</c:v>
                </c:pt>
                <c:pt idx="155" formatCode="General">
                  <c:v>0.155</c:v>
                </c:pt>
                <c:pt idx="156" formatCode="General">
                  <c:v>0.156</c:v>
                </c:pt>
                <c:pt idx="157" formatCode="General">
                  <c:v>0.157</c:v>
                </c:pt>
                <c:pt idx="158" formatCode="General">
                  <c:v>0.158</c:v>
                </c:pt>
                <c:pt idx="159" formatCode="General">
                  <c:v>0.159</c:v>
                </c:pt>
                <c:pt idx="160" formatCode="General">
                  <c:v>0.16</c:v>
                </c:pt>
                <c:pt idx="161" formatCode="General">
                  <c:v>0.161</c:v>
                </c:pt>
                <c:pt idx="162" formatCode="General">
                  <c:v>0.16200000000000001</c:v>
                </c:pt>
                <c:pt idx="163" formatCode="General">
                  <c:v>0.16300000000000001</c:v>
                </c:pt>
                <c:pt idx="164" formatCode="General">
                  <c:v>0.16400000000000001</c:v>
                </c:pt>
                <c:pt idx="165" formatCode="General">
                  <c:v>0.16500000000000001</c:v>
                </c:pt>
                <c:pt idx="166" formatCode="General">
                  <c:v>0.16600000000000001</c:v>
                </c:pt>
                <c:pt idx="167" formatCode="General">
                  <c:v>0.16700000000000001</c:v>
                </c:pt>
                <c:pt idx="168" formatCode="General">
                  <c:v>0.16800000000000001</c:v>
                </c:pt>
                <c:pt idx="169" formatCode="General">
                  <c:v>0.16900000000000001</c:v>
                </c:pt>
                <c:pt idx="170" formatCode="General">
                  <c:v>0.17</c:v>
                </c:pt>
                <c:pt idx="171" formatCode="General">
                  <c:v>0.17100000000000001</c:v>
                </c:pt>
                <c:pt idx="172" formatCode="General">
                  <c:v>0.17199999999999999</c:v>
                </c:pt>
                <c:pt idx="173" formatCode="General">
                  <c:v>0.17299999999999999</c:v>
                </c:pt>
                <c:pt idx="174" formatCode="General">
                  <c:v>0.17399999999999999</c:v>
                </c:pt>
                <c:pt idx="175" formatCode="General">
                  <c:v>0.17499999999999999</c:v>
                </c:pt>
                <c:pt idx="176" formatCode="General">
                  <c:v>0.17599999999999999</c:v>
                </c:pt>
                <c:pt idx="177" formatCode="General">
                  <c:v>0.17699999999999999</c:v>
                </c:pt>
                <c:pt idx="178" formatCode="General">
                  <c:v>0.17799999999999999</c:v>
                </c:pt>
                <c:pt idx="179" formatCode="General">
                  <c:v>0.17899999999999999</c:v>
                </c:pt>
                <c:pt idx="180" formatCode="General">
                  <c:v>0.18</c:v>
                </c:pt>
                <c:pt idx="181" formatCode="General">
                  <c:v>0.18099999999999999</c:v>
                </c:pt>
                <c:pt idx="182" formatCode="General">
                  <c:v>0.182</c:v>
                </c:pt>
                <c:pt idx="183" formatCode="General">
                  <c:v>0.183</c:v>
                </c:pt>
                <c:pt idx="184" formatCode="General">
                  <c:v>0.184</c:v>
                </c:pt>
                <c:pt idx="185" formatCode="General">
                  <c:v>0.185</c:v>
                </c:pt>
                <c:pt idx="186" formatCode="General">
                  <c:v>0.186</c:v>
                </c:pt>
                <c:pt idx="187" formatCode="General">
                  <c:v>0.187</c:v>
                </c:pt>
                <c:pt idx="188" formatCode="General">
                  <c:v>0.188</c:v>
                </c:pt>
                <c:pt idx="189" formatCode="General">
                  <c:v>0.189</c:v>
                </c:pt>
                <c:pt idx="190" formatCode="General">
                  <c:v>0.19</c:v>
                </c:pt>
                <c:pt idx="191" formatCode="General">
                  <c:v>0.191</c:v>
                </c:pt>
                <c:pt idx="192" formatCode="General">
                  <c:v>0.192</c:v>
                </c:pt>
                <c:pt idx="193" formatCode="General">
                  <c:v>0.193</c:v>
                </c:pt>
                <c:pt idx="194" formatCode="General">
                  <c:v>0.19400000000000001</c:v>
                </c:pt>
                <c:pt idx="195" formatCode="General">
                  <c:v>0.19500000000000001</c:v>
                </c:pt>
                <c:pt idx="196" formatCode="General">
                  <c:v>0.19600000000000001</c:v>
                </c:pt>
                <c:pt idx="197" formatCode="General">
                  <c:v>0.19700000000000001</c:v>
                </c:pt>
                <c:pt idx="198" formatCode="General">
                  <c:v>0.19800000000000001</c:v>
                </c:pt>
                <c:pt idx="199" formatCode="General">
                  <c:v>0.19900000000000001</c:v>
                </c:pt>
                <c:pt idx="200" formatCode="General">
                  <c:v>0.2</c:v>
                </c:pt>
                <c:pt idx="201" formatCode="General">
                  <c:v>0.20100000000000001</c:v>
                </c:pt>
                <c:pt idx="202" formatCode="General">
                  <c:v>0.20200000000000001</c:v>
                </c:pt>
                <c:pt idx="203" formatCode="General">
                  <c:v>0.20300000000000001</c:v>
                </c:pt>
                <c:pt idx="204" formatCode="General">
                  <c:v>0.20399999999999999</c:v>
                </c:pt>
                <c:pt idx="205" formatCode="General">
                  <c:v>0.20499999999999999</c:v>
                </c:pt>
                <c:pt idx="206" formatCode="General">
                  <c:v>0.20599999999999999</c:v>
                </c:pt>
                <c:pt idx="207" formatCode="General">
                  <c:v>0.20699999999999999</c:v>
                </c:pt>
                <c:pt idx="208" formatCode="General">
                  <c:v>0.20799999999999999</c:v>
                </c:pt>
                <c:pt idx="209" formatCode="General">
                  <c:v>0.20899999999999999</c:v>
                </c:pt>
                <c:pt idx="210" formatCode="General">
                  <c:v>0.21</c:v>
                </c:pt>
                <c:pt idx="211" formatCode="General">
                  <c:v>0.21099999999999999</c:v>
                </c:pt>
                <c:pt idx="212" formatCode="General">
                  <c:v>0.21199999999999999</c:v>
                </c:pt>
                <c:pt idx="213" formatCode="General">
                  <c:v>0.21299999999999999</c:v>
                </c:pt>
                <c:pt idx="214" formatCode="General">
                  <c:v>0.214</c:v>
                </c:pt>
                <c:pt idx="215" formatCode="General">
                  <c:v>0.215</c:v>
                </c:pt>
                <c:pt idx="216" formatCode="General">
                  <c:v>0.216</c:v>
                </c:pt>
                <c:pt idx="217" formatCode="General">
                  <c:v>0.217</c:v>
                </c:pt>
                <c:pt idx="218" formatCode="General">
                  <c:v>0.218</c:v>
                </c:pt>
                <c:pt idx="219" formatCode="General">
                  <c:v>0.219</c:v>
                </c:pt>
                <c:pt idx="220" formatCode="General">
                  <c:v>0.22</c:v>
                </c:pt>
                <c:pt idx="221" formatCode="General">
                  <c:v>0.221</c:v>
                </c:pt>
                <c:pt idx="222" formatCode="General">
                  <c:v>0.222</c:v>
                </c:pt>
                <c:pt idx="223" formatCode="General">
                  <c:v>0.223</c:v>
                </c:pt>
                <c:pt idx="224" formatCode="General">
                  <c:v>0.224</c:v>
                </c:pt>
                <c:pt idx="225" formatCode="General">
                  <c:v>0.22500000000000001</c:v>
                </c:pt>
                <c:pt idx="226" formatCode="General">
                  <c:v>0.22600000000000001</c:v>
                </c:pt>
                <c:pt idx="227" formatCode="General">
                  <c:v>0.22700000000000001</c:v>
                </c:pt>
                <c:pt idx="228" formatCode="General">
                  <c:v>0.22800000000000001</c:v>
                </c:pt>
                <c:pt idx="229" formatCode="General">
                  <c:v>0.22900000000000001</c:v>
                </c:pt>
                <c:pt idx="230" formatCode="General">
                  <c:v>0.23</c:v>
                </c:pt>
                <c:pt idx="231" formatCode="General">
                  <c:v>0.23100000000000001</c:v>
                </c:pt>
                <c:pt idx="232" formatCode="General">
                  <c:v>0.23200000000000001</c:v>
                </c:pt>
                <c:pt idx="233" formatCode="General">
                  <c:v>0.23300000000000001</c:v>
                </c:pt>
                <c:pt idx="234" formatCode="General">
                  <c:v>0.23400000000000001</c:v>
                </c:pt>
                <c:pt idx="235" formatCode="General">
                  <c:v>0.23499999999999999</c:v>
                </c:pt>
                <c:pt idx="236" formatCode="General">
                  <c:v>0.23599999999999999</c:v>
                </c:pt>
                <c:pt idx="237" formatCode="General">
                  <c:v>0.23699999999999999</c:v>
                </c:pt>
                <c:pt idx="238" formatCode="General">
                  <c:v>0.23799999999999999</c:v>
                </c:pt>
                <c:pt idx="239" formatCode="General">
                  <c:v>0.23899999999999999</c:v>
                </c:pt>
                <c:pt idx="240" formatCode="General">
                  <c:v>0.24</c:v>
                </c:pt>
                <c:pt idx="241" formatCode="General">
                  <c:v>0.24099999999999999</c:v>
                </c:pt>
                <c:pt idx="242" formatCode="General">
                  <c:v>0.24199999999999999</c:v>
                </c:pt>
                <c:pt idx="243" formatCode="General">
                  <c:v>0.24299999999999999</c:v>
                </c:pt>
                <c:pt idx="244" formatCode="General">
                  <c:v>0.24399999999999999</c:v>
                </c:pt>
                <c:pt idx="245" formatCode="General">
                  <c:v>0.245</c:v>
                </c:pt>
                <c:pt idx="246" formatCode="General">
                  <c:v>0.246</c:v>
                </c:pt>
                <c:pt idx="247" formatCode="General">
                  <c:v>0.247</c:v>
                </c:pt>
                <c:pt idx="248" formatCode="General">
                  <c:v>0.248</c:v>
                </c:pt>
                <c:pt idx="249" formatCode="General">
                  <c:v>0.249</c:v>
                </c:pt>
                <c:pt idx="250" formatCode="General">
                  <c:v>0.25</c:v>
                </c:pt>
                <c:pt idx="251" formatCode="General">
                  <c:v>0.251</c:v>
                </c:pt>
                <c:pt idx="252" formatCode="General">
                  <c:v>0.252</c:v>
                </c:pt>
                <c:pt idx="253" formatCode="General">
                  <c:v>0.253</c:v>
                </c:pt>
                <c:pt idx="254" formatCode="General">
                  <c:v>0.254</c:v>
                </c:pt>
                <c:pt idx="255" formatCode="General">
                  <c:v>0.255</c:v>
                </c:pt>
                <c:pt idx="256" formatCode="General">
                  <c:v>0.25600000000000001</c:v>
                </c:pt>
                <c:pt idx="257" formatCode="General">
                  <c:v>0.25700000000000001</c:v>
                </c:pt>
                <c:pt idx="258" formatCode="General">
                  <c:v>0.25800000000000001</c:v>
                </c:pt>
                <c:pt idx="259" formatCode="General">
                  <c:v>0.25900000000000001</c:v>
                </c:pt>
                <c:pt idx="260" formatCode="General">
                  <c:v>0.26</c:v>
                </c:pt>
                <c:pt idx="261" formatCode="General">
                  <c:v>0.26100000000000001</c:v>
                </c:pt>
                <c:pt idx="262" formatCode="General">
                  <c:v>0.26200000000000001</c:v>
                </c:pt>
                <c:pt idx="263" formatCode="General">
                  <c:v>0.26300000000000001</c:v>
                </c:pt>
                <c:pt idx="264" formatCode="General">
                  <c:v>0.26400000000000001</c:v>
                </c:pt>
                <c:pt idx="265" formatCode="General">
                  <c:v>0.26500000000000001</c:v>
                </c:pt>
                <c:pt idx="266" formatCode="General">
                  <c:v>0.26600000000000001</c:v>
                </c:pt>
                <c:pt idx="267" formatCode="General">
                  <c:v>0.26700000000000002</c:v>
                </c:pt>
                <c:pt idx="268" formatCode="General">
                  <c:v>0.26800000000000002</c:v>
                </c:pt>
                <c:pt idx="269" formatCode="General">
                  <c:v>0.26900000000000002</c:v>
                </c:pt>
                <c:pt idx="270" formatCode="General">
                  <c:v>0.27</c:v>
                </c:pt>
                <c:pt idx="271" formatCode="General">
                  <c:v>0.27100000000000002</c:v>
                </c:pt>
                <c:pt idx="272" formatCode="General">
                  <c:v>0.27200000000000002</c:v>
                </c:pt>
                <c:pt idx="273" formatCode="General">
                  <c:v>0.27300000000000002</c:v>
                </c:pt>
                <c:pt idx="274" formatCode="General">
                  <c:v>0.27400000000000002</c:v>
                </c:pt>
                <c:pt idx="275" formatCode="General">
                  <c:v>0.27500000000000002</c:v>
                </c:pt>
                <c:pt idx="276" formatCode="General">
                  <c:v>0.27600000000000002</c:v>
                </c:pt>
                <c:pt idx="277" formatCode="General">
                  <c:v>0.27700000000000002</c:v>
                </c:pt>
                <c:pt idx="278" formatCode="General">
                  <c:v>0.27800000000000002</c:v>
                </c:pt>
                <c:pt idx="279" formatCode="General">
                  <c:v>0.27900000000000003</c:v>
                </c:pt>
                <c:pt idx="280" formatCode="General">
                  <c:v>0.28000000000000003</c:v>
                </c:pt>
                <c:pt idx="281" formatCode="General">
                  <c:v>0.28100000000000003</c:v>
                </c:pt>
                <c:pt idx="282" formatCode="General">
                  <c:v>0.28199999999999997</c:v>
                </c:pt>
                <c:pt idx="283" formatCode="General">
                  <c:v>0.28299999999999997</c:v>
                </c:pt>
                <c:pt idx="284" formatCode="General">
                  <c:v>0.28399999999999997</c:v>
                </c:pt>
                <c:pt idx="285" formatCode="General">
                  <c:v>0.28499999999999998</c:v>
                </c:pt>
                <c:pt idx="286" formatCode="General">
                  <c:v>0.28599999999999998</c:v>
                </c:pt>
                <c:pt idx="287" formatCode="General">
                  <c:v>0.28699999999999998</c:v>
                </c:pt>
                <c:pt idx="288" formatCode="General">
                  <c:v>0.28799999999999998</c:v>
                </c:pt>
                <c:pt idx="289" formatCode="General">
                  <c:v>0.28899999999999998</c:v>
                </c:pt>
                <c:pt idx="290" formatCode="General">
                  <c:v>0.28999999999999998</c:v>
                </c:pt>
                <c:pt idx="291" formatCode="General">
                  <c:v>0.29099999999999998</c:v>
                </c:pt>
                <c:pt idx="292" formatCode="General">
                  <c:v>0.29199999999999998</c:v>
                </c:pt>
                <c:pt idx="293" formatCode="General">
                  <c:v>0.29299999999999998</c:v>
                </c:pt>
                <c:pt idx="294" formatCode="General">
                  <c:v>0.29399999999999998</c:v>
                </c:pt>
                <c:pt idx="295" formatCode="General">
                  <c:v>0.29499999999999998</c:v>
                </c:pt>
                <c:pt idx="296" formatCode="General">
                  <c:v>0.29599999999999999</c:v>
                </c:pt>
                <c:pt idx="297" formatCode="General">
                  <c:v>0.29699999999999999</c:v>
                </c:pt>
                <c:pt idx="298" formatCode="General">
                  <c:v>0.29799999999999999</c:v>
                </c:pt>
                <c:pt idx="299" formatCode="General">
                  <c:v>0.29899999999999999</c:v>
                </c:pt>
                <c:pt idx="300" formatCode="General">
                  <c:v>0.3</c:v>
                </c:pt>
                <c:pt idx="301" formatCode="General">
                  <c:v>0.30099999999999999</c:v>
                </c:pt>
                <c:pt idx="302" formatCode="General">
                  <c:v>0.30199999999999999</c:v>
                </c:pt>
                <c:pt idx="303" formatCode="General">
                  <c:v>0.30299999999999999</c:v>
                </c:pt>
                <c:pt idx="304" formatCode="General">
                  <c:v>0.30399999999999999</c:v>
                </c:pt>
                <c:pt idx="305" formatCode="General">
                  <c:v>0.30499999999999999</c:v>
                </c:pt>
                <c:pt idx="306" formatCode="General">
                  <c:v>0.30599999999999999</c:v>
                </c:pt>
                <c:pt idx="307" formatCode="General">
                  <c:v>0.307</c:v>
                </c:pt>
                <c:pt idx="308" formatCode="General">
                  <c:v>0.308</c:v>
                </c:pt>
                <c:pt idx="309" formatCode="General">
                  <c:v>0.309</c:v>
                </c:pt>
                <c:pt idx="310" formatCode="General">
                  <c:v>0.31</c:v>
                </c:pt>
                <c:pt idx="311" formatCode="General">
                  <c:v>0.311</c:v>
                </c:pt>
                <c:pt idx="312" formatCode="General">
                  <c:v>0.312</c:v>
                </c:pt>
                <c:pt idx="313" formatCode="General">
                  <c:v>0.313</c:v>
                </c:pt>
                <c:pt idx="314" formatCode="General">
                  <c:v>0.314</c:v>
                </c:pt>
                <c:pt idx="315" formatCode="General">
                  <c:v>0.315</c:v>
                </c:pt>
                <c:pt idx="316" formatCode="General">
                  <c:v>0.316</c:v>
                </c:pt>
                <c:pt idx="317" formatCode="General">
                  <c:v>0.317</c:v>
                </c:pt>
                <c:pt idx="318" formatCode="General">
                  <c:v>0.318</c:v>
                </c:pt>
                <c:pt idx="319" formatCode="General">
                  <c:v>0.31900000000000001</c:v>
                </c:pt>
                <c:pt idx="320" formatCode="General">
                  <c:v>0.32</c:v>
                </c:pt>
                <c:pt idx="321" formatCode="General">
                  <c:v>0.32100000000000001</c:v>
                </c:pt>
                <c:pt idx="322" formatCode="General">
                  <c:v>0.32200000000000001</c:v>
                </c:pt>
                <c:pt idx="323" formatCode="General">
                  <c:v>0.32300000000000001</c:v>
                </c:pt>
                <c:pt idx="324" formatCode="General">
                  <c:v>0.32400000000000001</c:v>
                </c:pt>
                <c:pt idx="325" formatCode="General">
                  <c:v>0.32500000000000001</c:v>
                </c:pt>
                <c:pt idx="326" formatCode="General">
                  <c:v>0.32600000000000001</c:v>
                </c:pt>
                <c:pt idx="327" formatCode="General">
                  <c:v>0.32700000000000001</c:v>
                </c:pt>
                <c:pt idx="328" formatCode="General">
                  <c:v>0.32800000000000001</c:v>
                </c:pt>
                <c:pt idx="329" formatCode="General">
                  <c:v>0.32900000000000001</c:v>
                </c:pt>
                <c:pt idx="330" formatCode="General">
                  <c:v>0.33</c:v>
                </c:pt>
                <c:pt idx="331" formatCode="General">
                  <c:v>0.33100000000000002</c:v>
                </c:pt>
                <c:pt idx="332" formatCode="General">
                  <c:v>0.33200000000000002</c:v>
                </c:pt>
                <c:pt idx="333" formatCode="General">
                  <c:v>0.33300000000000002</c:v>
                </c:pt>
                <c:pt idx="334" formatCode="General">
                  <c:v>0.33400000000000002</c:v>
                </c:pt>
                <c:pt idx="335" formatCode="General">
                  <c:v>0.33500000000000002</c:v>
                </c:pt>
                <c:pt idx="336" formatCode="General">
                  <c:v>0.33600000000000002</c:v>
                </c:pt>
                <c:pt idx="337" formatCode="General">
                  <c:v>0.33700000000000002</c:v>
                </c:pt>
                <c:pt idx="338" formatCode="General">
                  <c:v>0.33800000000000002</c:v>
                </c:pt>
                <c:pt idx="339" formatCode="General">
                  <c:v>0.33900000000000002</c:v>
                </c:pt>
                <c:pt idx="340" formatCode="General">
                  <c:v>0.34</c:v>
                </c:pt>
                <c:pt idx="341" formatCode="General">
                  <c:v>0.34100000000000003</c:v>
                </c:pt>
                <c:pt idx="342" formatCode="General">
                  <c:v>0.34200000000000003</c:v>
                </c:pt>
                <c:pt idx="343" formatCode="General">
                  <c:v>0.34300000000000003</c:v>
                </c:pt>
                <c:pt idx="344" formatCode="General">
                  <c:v>0.34399999999999997</c:v>
                </c:pt>
                <c:pt idx="345" formatCode="General">
                  <c:v>0.34499999999999997</c:v>
                </c:pt>
                <c:pt idx="346" formatCode="General">
                  <c:v>0.34599999999999997</c:v>
                </c:pt>
                <c:pt idx="347" formatCode="General">
                  <c:v>0.34699999999999998</c:v>
                </c:pt>
                <c:pt idx="348" formatCode="General">
                  <c:v>0.34799999999999998</c:v>
                </c:pt>
                <c:pt idx="349" formatCode="General">
                  <c:v>0.34899999999999998</c:v>
                </c:pt>
                <c:pt idx="350" formatCode="General">
                  <c:v>0.35</c:v>
                </c:pt>
                <c:pt idx="351" formatCode="General">
                  <c:v>0.35099999999999998</c:v>
                </c:pt>
                <c:pt idx="352" formatCode="General">
                  <c:v>0.35199999999999998</c:v>
                </c:pt>
                <c:pt idx="353" formatCode="General">
                  <c:v>0.35299999999999998</c:v>
                </c:pt>
                <c:pt idx="354" formatCode="General">
                  <c:v>0.35399999999999998</c:v>
                </c:pt>
                <c:pt idx="355" formatCode="General">
                  <c:v>0.35499999999999998</c:v>
                </c:pt>
                <c:pt idx="356" formatCode="General">
                  <c:v>0.35599999999999998</c:v>
                </c:pt>
                <c:pt idx="357" formatCode="General">
                  <c:v>0.35699999999999998</c:v>
                </c:pt>
                <c:pt idx="358" formatCode="General">
                  <c:v>0.35799999999999998</c:v>
                </c:pt>
                <c:pt idx="359" formatCode="General">
                  <c:v>0.35899999999999999</c:v>
                </c:pt>
                <c:pt idx="360" formatCode="General">
                  <c:v>0.36</c:v>
                </c:pt>
                <c:pt idx="361" formatCode="General">
                  <c:v>0.36099999999999999</c:v>
                </c:pt>
                <c:pt idx="362" formatCode="General">
                  <c:v>0.36199999999999999</c:v>
                </c:pt>
                <c:pt idx="363" formatCode="General">
                  <c:v>0.36299999999999999</c:v>
                </c:pt>
                <c:pt idx="364" formatCode="General">
                  <c:v>0.36399999999999999</c:v>
                </c:pt>
                <c:pt idx="365" formatCode="General">
                  <c:v>0.36499999999999999</c:v>
                </c:pt>
                <c:pt idx="366" formatCode="General">
                  <c:v>0.36599999999999999</c:v>
                </c:pt>
                <c:pt idx="367" formatCode="General">
                  <c:v>0.36699999999999999</c:v>
                </c:pt>
                <c:pt idx="368" formatCode="General">
                  <c:v>0.36799999999999999</c:v>
                </c:pt>
                <c:pt idx="369" formatCode="General">
                  <c:v>0.36899999999999999</c:v>
                </c:pt>
                <c:pt idx="370" formatCode="General">
                  <c:v>0.37</c:v>
                </c:pt>
                <c:pt idx="371" formatCode="General">
                  <c:v>0.371</c:v>
                </c:pt>
                <c:pt idx="372" formatCode="General">
                  <c:v>0.372</c:v>
                </c:pt>
                <c:pt idx="373" formatCode="General">
                  <c:v>0.373</c:v>
                </c:pt>
                <c:pt idx="374" formatCode="General">
                  <c:v>0.374</c:v>
                </c:pt>
                <c:pt idx="375" formatCode="General">
                  <c:v>0.375</c:v>
                </c:pt>
                <c:pt idx="376" formatCode="General">
                  <c:v>0.376</c:v>
                </c:pt>
                <c:pt idx="377" formatCode="General">
                  <c:v>0.377</c:v>
                </c:pt>
                <c:pt idx="378" formatCode="General">
                  <c:v>0.378</c:v>
                </c:pt>
                <c:pt idx="379" formatCode="General">
                  <c:v>0.379</c:v>
                </c:pt>
                <c:pt idx="380" formatCode="General">
                  <c:v>0.38</c:v>
                </c:pt>
                <c:pt idx="381" formatCode="General">
                  <c:v>0.38100000000000001</c:v>
                </c:pt>
                <c:pt idx="382" formatCode="General">
                  <c:v>0.38200000000000001</c:v>
                </c:pt>
                <c:pt idx="383" formatCode="General">
                  <c:v>0.38300000000000001</c:v>
                </c:pt>
                <c:pt idx="384" formatCode="General">
                  <c:v>0.38400000000000001</c:v>
                </c:pt>
                <c:pt idx="385" formatCode="General">
                  <c:v>0.38500000000000001</c:v>
                </c:pt>
                <c:pt idx="386" formatCode="General">
                  <c:v>0.38600000000000001</c:v>
                </c:pt>
                <c:pt idx="387" formatCode="General">
                  <c:v>0.38700000000000001</c:v>
                </c:pt>
                <c:pt idx="388" formatCode="General">
                  <c:v>0.38800000000000001</c:v>
                </c:pt>
                <c:pt idx="389" formatCode="General">
                  <c:v>0.38900000000000001</c:v>
                </c:pt>
                <c:pt idx="390" formatCode="General">
                  <c:v>0.39</c:v>
                </c:pt>
                <c:pt idx="391" formatCode="General">
                  <c:v>0.39100000000000001</c:v>
                </c:pt>
                <c:pt idx="392" formatCode="General">
                  <c:v>0.39200000000000002</c:v>
                </c:pt>
                <c:pt idx="393" formatCode="General">
                  <c:v>0.39300000000000002</c:v>
                </c:pt>
                <c:pt idx="394" formatCode="General">
                  <c:v>0.39400000000000002</c:v>
                </c:pt>
                <c:pt idx="395" formatCode="General">
                  <c:v>0.39500000000000002</c:v>
                </c:pt>
                <c:pt idx="396" formatCode="General">
                  <c:v>0.39600000000000002</c:v>
                </c:pt>
                <c:pt idx="397" formatCode="General">
                  <c:v>0.39700000000000002</c:v>
                </c:pt>
                <c:pt idx="398" formatCode="General">
                  <c:v>0.39800000000000002</c:v>
                </c:pt>
                <c:pt idx="399" formatCode="General">
                  <c:v>0.39900000000000002</c:v>
                </c:pt>
                <c:pt idx="400" formatCode="General">
                  <c:v>0.4</c:v>
                </c:pt>
                <c:pt idx="401" formatCode="General">
                  <c:v>0.40100000000000002</c:v>
                </c:pt>
                <c:pt idx="402" formatCode="General">
                  <c:v>0.40200000000000002</c:v>
                </c:pt>
                <c:pt idx="403" formatCode="General">
                  <c:v>0.40300000000000002</c:v>
                </c:pt>
                <c:pt idx="404" formatCode="General">
                  <c:v>0.40400000000000003</c:v>
                </c:pt>
                <c:pt idx="405" formatCode="General">
                  <c:v>0.40500000000000003</c:v>
                </c:pt>
                <c:pt idx="406" formatCode="General">
                  <c:v>0.40600000000000003</c:v>
                </c:pt>
                <c:pt idx="407" formatCode="General">
                  <c:v>0.40699999999999997</c:v>
                </c:pt>
                <c:pt idx="408" formatCode="General">
                  <c:v>0.40799999999999997</c:v>
                </c:pt>
                <c:pt idx="409" formatCode="General">
                  <c:v>0.40899999999999997</c:v>
                </c:pt>
                <c:pt idx="410" formatCode="General">
                  <c:v>0.41</c:v>
                </c:pt>
                <c:pt idx="411" formatCode="General">
                  <c:v>0.41099999999999998</c:v>
                </c:pt>
                <c:pt idx="412" formatCode="General">
                  <c:v>0.41199999999999998</c:v>
                </c:pt>
                <c:pt idx="413" formatCode="General">
                  <c:v>0.41299999999999998</c:v>
                </c:pt>
                <c:pt idx="414" formatCode="General">
                  <c:v>0.41399999999999998</c:v>
                </c:pt>
                <c:pt idx="415" formatCode="General">
                  <c:v>0.41499999999999998</c:v>
                </c:pt>
                <c:pt idx="416" formatCode="General">
                  <c:v>0.41599999999999998</c:v>
                </c:pt>
                <c:pt idx="417" formatCode="General">
                  <c:v>0.41699999999999998</c:v>
                </c:pt>
                <c:pt idx="418" formatCode="General">
                  <c:v>0.41799999999999998</c:v>
                </c:pt>
                <c:pt idx="419" formatCode="General">
                  <c:v>0.41899999999999998</c:v>
                </c:pt>
                <c:pt idx="420" formatCode="General">
                  <c:v>0.42</c:v>
                </c:pt>
                <c:pt idx="421" formatCode="General">
                  <c:v>0.42099999999999999</c:v>
                </c:pt>
                <c:pt idx="422" formatCode="General">
                  <c:v>0.42199999999999999</c:v>
                </c:pt>
                <c:pt idx="423" formatCode="General">
                  <c:v>0.42299999999999999</c:v>
                </c:pt>
                <c:pt idx="424" formatCode="General">
                  <c:v>0.42399999999999999</c:v>
                </c:pt>
                <c:pt idx="425" formatCode="General">
                  <c:v>0.42499999999999999</c:v>
                </c:pt>
                <c:pt idx="426" formatCode="General">
                  <c:v>0.42599999999999999</c:v>
                </c:pt>
                <c:pt idx="427" formatCode="General">
                  <c:v>0.42699999999999999</c:v>
                </c:pt>
                <c:pt idx="428" formatCode="General">
                  <c:v>0.42799999999999999</c:v>
                </c:pt>
                <c:pt idx="429" formatCode="General">
                  <c:v>0.42899999999999999</c:v>
                </c:pt>
                <c:pt idx="430" formatCode="General">
                  <c:v>0.43</c:v>
                </c:pt>
                <c:pt idx="431" formatCode="General">
                  <c:v>0.43099999999999999</c:v>
                </c:pt>
                <c:pt idx="432" formatCode="General">
                  <c:v>0.432</c:v>
                </c:pt>
                <c:pt idx="433" formatCode="General">
                  <c:v>0.433</c:v>
                </c:pt>
                <c:pt idx="434" formatCode="General">
                  <c:v>0.434</c:v>
                </c:pt>
                <c:pt idx="435" formatCode="General">
                  <c:v>0.435</c:v>
                </c:pt>
                <c:pt idx="436" formatCode="General">
                  <c:v>0.436</c:v>
                </c:pt>
                <c:pt idx="437" formatCode="General">
                  <c:v>0.437</c:v>
                </c:pt>
                <c:pt idx="438" formatCode="General">
                  <c:v>0.438</c:v>
                </c:pt>
                <c:pt idx="439" formatCode="General">
                  <c:v>0.439</c:v>
                </c:pt>
                <c:pt idx="440" formatCode="General">
                  <c:v>0.44</c:v>
                </c:pt>
                <c:pt idx="441" formatCode="General">
                  <c:v>0.441</c:v>
                </c:pt>
                <c:pt idx="442" formatCode="General">
                  <c:v>0.442</c:v>
                </c:pt>
                <c:pt idx="443" formatCode="General">
                  <c:v>0.443</c:v>
                </c:pt>
                <c:pt idx="444" formatCode="General">
                  <c:v>0.44400000000000001</c:v>
                </c:pt>
                <c:pt idx="445" formatCode="General">
                  <c:v>0.44500000000000001</c:v>
                </c:pt>
                <c:pt idx="446" formatCode="General">
                  <c:v>0.44600000000000001</c:v>
                </c:pt>
                <c:pt idx="447" formatCode="General">
                  <c:v>0.44700000000000001</c:v>
                </c:pt>
                <c:pt idx="448" formatCode="General">
                  <c:v>0.44800000000000001</c:v>
                </c:pt>
                <c:pt idx="449" formatCode="General">
                  <c:v>0.44900000000000001</c:v>
                </c:pt>
                <c:pt idx="450" formatCode="General">
                  <c:v>0.45</c:v>
                </c:pt>
                <c:pt idx="451" formatCode="General">
                  <c:v>0.45100000000000001</c:v>
                </c:pt>
                <c:pt idx="452" formatCode="General">
                  <c:v>0.45200000000000001</c:v>
                </c:pt>
                <c:pt idx="453" formatCode="General">
                  <c:v>0.45300000000000001</c:v>
                </c:pt>
                <c:pt idx="454" formatCode="General">
                  <c:v>0.45400000000000001</c:v>
                </c:pt>
                <c:pt idx="455" formatCode="General">
                  <c:v>0.45500000000000002</c:v>
                </c:pt>
                <c:pt idx="456" formatCode="General">
                  <c:v>0.45600000000000002</c:v>
                </c:pt>
                <c:pt idx="457" formatCode="General">
                  <c:v>0.45700000000000002</c:v>
                </c:pt>
                <c:pt idx="458" formatCode="General">
                  <c:v>0.45800000000000002</c:v>
                </c:pt>
                <c:pt idx="459" formatCode="General">
                  <c:v>0.45900000000000002</c:v>
                </c:pt>
                <c:pt idx="460" formatCode="General">
                  <c:v>0.46</c:v>
                </c:pt>
                <c:pt idx="461" formatCode="General">
                  <c:v>0.46100000000000002</c:v>
                </c:pt>
                <c:pt idx="462" formatCode="General">
                  <c:v>0.46200000000000002</c:v>
                </c:pt>
                <c:pt idx="463" formatCode="General">
                  <c:v>0.46300000000000002</c:v>
                </c:pt>
                <c:pt idx="464" formatCode="General">
                  <c:v>0.46400000000000002</c:v>
                </c:pt>
                <c:pt idx="465" formatCode="General">
                  <c:v>0.46500000000000002</c:v>
                </c:pt>
                <c:pt idx="466" formatCode="General">
                  <c:v>0.46600000000000003</c:v>
                </c:pt>
                <c:pt idx="467" formatCode="General">
                  <c:v>0.46700000000000003</c:v>
                </c:pt>
                <c:pt idx="468" formatCode="General">
                  <c:v>0.46800000000000003</c:v>
                </c:pt>
                <c:pt idx="469" formatCode="General">
                  <c:v>0.46899999999999997</c:v>
                </c:pt>
                <c:pt idx="470" formatCode="General">
                  <c:v>0.47</c:v>
                </c:pt>
                <c:pt idx="471" formatCode="General">
                  <c:v>0.47099999999999997</c:v>
                </c:pt>
                <c:pt idx="472" formatCode="General">
                  <c:v>0.47199999999999998</c:v>
                </c:pt>
                <c:pt idx="473" formatCode="General">
                  <c:v>0.47299999999999998</c:v>
                </c:pt>
                <c:pt idx="474" formatCode="General">
                  <c:v>0.47399999999999998</c:v>
                </c:pt>
                <c:pt idx="475" formatCode="General">
                  <c:v>0.47499999999999998</c:v>
                </c:pt>
                <c:pt idx="476" formatCode="General">
                  <c:v>0.47599999999999998</c:v>
                </c:pt>
                <c:pt idx="477" formatCode="General">
                  <c:v>0.47699999999999998</c:v>
                </c:pt>
                <c:pt idx="478" formatCode="General">
                  <c:v>0.47799999999999998</c:v>
                </c:pt>
                <c:pt idx="479" formatCode="General">
                  <c:v>0.47899999999999998</c:v>
                </c:pt>
                <c:pt idx="480" formatCode="General">
                  <c:v>0.48</c:v>
                </c:pt>
                <c:pt idx="481" formatCode="General">
                  <c:v>0.48099999999999998</c:v>
                </c:pt>
                <c:pt idx="482" formatCode="General">
                  <c:v>0.48199999999999998</c:v>
                </c:pt>
                <c:pt idx="483" formatCode="General">
                  <c:v>0.48299999999999998</c:v>
                </c:pt>
                <c:pt idx="484" formatCode="General">
                  <c:v>0.48399999999999999</c:v>
                </c:pt>
                <c:pt idx="485" formatCode="General">
                  <c:v>0.48499999999999999</c:v>
                </c:pt>
                <c:pt idx="486" formatCode="General">
                  <c:v>0.48599999999999999</c:v>
                </c:pt>
                <c:pt idx="487" formatCode="General">
                  <c:v>0.48699999999999999</c:v>
                </c:pt>
                <c:pt idx="488" formatCode="General">
                  <c:v>0.48799999999999999</c:v>
                </c:pt>
                <c:pt idx="489" formatCode="General">
                  <c:v>0.48899999999999999</c:v>
                </c:pt>
                <c:pt idx="490" formatCode="General">
                  <c:v>0.49</c:v>
                </c:pt>
                <c:pt idx="491" formatCode="General">
                  <c:v>0.49099999999999999</c:v>
                </c:pt>
                <c:pt idx="492" formatCode="General">
                  <c:v>0.49199999999999999</c:v>
                </c:pt>
                <c:pt idx="493" formatCode="General">
                  <c:v>0.49299999999999999</c:v>
                </c:pt>
                <c:pt idx="494" formatCode="General">
                  <c:v>0.49399999999999999</c:v>
                </c:pt>
                <c:pt idx="495" formatCode="General">
                  <c:v>0.495</c:v>
                </c:pt>
                <c:pt idx="496" formatCode="General">
                  <c:v>0.496</c:v>
                </c:pt>
                <c:pt idx="497" formatCode="General">
                  <c:v>0.497</c:v>
                </c:pt>
                <c:pt idx="498" formatCode="General">
                  <c:v>0.498</c:v>
                </c:pt>
                <c:pt idx="499" formatCode="General">
                  <c:v>0.499</c:v>
                </c:pt>
                <c:pt idx="500" formatCode="General">
                  <c:v>0.5</c:v>
                </c:pt>
                <c:pt idx="501" formatCode="General">
                  <c:v>0.501</c:v>
                </c:pt>
                <c:pt idx="502" formatCode="General">
                  <c:v>0.502</c:v>
                </c:pt>
                <c:pt idx="503" formatCode="General">
                  <c:v>0.503</c:v>
                </c:pt>
                <c:pt idx="504" formatCode="General">
                  <c:v>0.504</c:v>
                </c:pt>
                <c:pt idx="505" formatCode="General">
                  <c:v>0.505</c:v>
                </c:pt>
                <c:pt idx="506" formatCode="General">
                  <c:v>0.50600000000000001</c:v>
                </c:pt>
                <c:pt idx="507" formatCode="General">
                  <c:v>0.50700000000000001</c:v>
                </c:pt>
                <c:pt idx="508" formatCode="General">
                  <c:v>0.50800000000000001</c:v>
                </c:pt>
                <c:pt idx="509" formatCode="General">
                  <c:v>0.50900000000000001</c:v>
                </c:pt>
                <c:pt idx="510" formatCode="General">
                  <c:v>0.51</c:v>
                </c:pt>
                <c:pt idx="511" formatCode="General">
                  <c:v>0.51100000000000001</c:v>
                </c:pt>
                <c:pt idx="512" formatCode="General">
                  <c:v>0.51200000000000001</c:v>
                </c:pt>
                <c:pt idx="513" formatCode="General">
                  <c:v>0.51300000000000001</c:v>
                </c:pt>
                <c:pt idx="514" formatCode="General">
                  <c:v>0.51400000000000001</c:v>
                </c:pt>
                <c:pt idx="515" formatCode="General">
                  <c:v>0.51500000000000001</c:v>
                </c:pt>
                <c:pt idx="516" formatCode="General">
                  <c:v>0.51600000000000001</c:v>
                </c:pt>
                <c:pt idx="517" formatCode="General">
                  <c:v>0.51700000000000002</c:v>
                </c:pt>
                <c:pt idx="518" formatCode="General">
                  <c:v>0.51800000000000002</c:v>
                </c:pt>
                <c:pt idx="519" formatCode="General">
                  <c:v>0.51900000000000002</c:v>
                </c:pt>
                <c:pt idx="520" formatCode="General">
                  <c:v>0.52</c:v>
                </c:pt>
                <c:pt idx="521" formatCode="General">
                  <c:v>0.52100000000000002</c:v>
                </c:pt>
                <c:pt idx="522" formatCode="General">
                  <c:v>0.52200000000000002</c:v>
                </c:pt>
                <c:pt idx="523" formatCode="General">
                  <c:v>0.52300000000000002</c:v>
                </c:pt>
                <c:pt idx="524" formatCode="General">
                  <c:v>0.52400000000000002</c:v>
                </c:pt>
                <c:pt idx="525" formatCode="General">
                  <c:v>0.52500000000000002</c:v>
                </c:pt>
                <c:pt idx="526" formatCode="General">
                  <c:v>0.52600000000000002</c:v>
                </c:pt>
                <c:pt idx="527" formatCode="General">
                  <c:v>0.52700000000000002</c:v>
                </c:pt>
                <c:pt idx="528" formatCode="General">
                  <c:v>0.52800000000000002</c:v>
                </c:pt>
                <c:pt idx="529" formatCode="General">
                  <c:v>0.52900000000000003</c:v>
                </c:pt>
                <c:pt idx="530" formatCode="General">
                  <c:v>0.53</c:v>
                </c:pt>
                <c:pt idx="531" formatCode="General">
                  <c:v>0.53100000000000003</c:v>
                </c:pt>
                <c:pt idx="532" formatCode="General">
                  <c:v>0.53200000000000003</c:v>
                </c:pt>
                <c:pt idx="533" formatCode="General">
                  <c:v>0.53300000000000003</c:v>
                </c:pt>
                <c:pt idx="534" formatCode="General">
                  <c:v>0.53400000000000003</c:v>
                </c:pt>
                <c:pt idx="535" formatCode="General">
                  <c:v>0.53500000000000003</c:v>
                </c:pt>
                <c:pt idx="536" formatCode="General">
                  <c:v>0.53600000000000003</c:v>
                </c:pt>
                <c:pt idx="537" formatCode="General">
                  <c:v>0.53700000000000003</c:v>
                </c:pt>
                <c:pt idx="538" formatCode="General">
                  <c:v>0.53800000000000003</c:v>
                </c:pt>
                <c:pt idx="539" formatCode="General">
                  <c:v>0.53900000000000003</c:v>
                </c:pt>
                <c:pt idx="540" formatCode="General">
                  <c:v>0.54</c:v>
                </c:pt>
                <c:pt idx="541" formatCode="General">
                  <c:v>0.54100000000000004</c:v>
                </c:pt>
                <c:pt idx="542" formatCode="General">
                  <c:v>0.54200000000000004</c:v>
                </c:pt>
                <c:pt idx="543" formatCode="General">
                  <c:v>0.54300000000000004</c:v>
                </c:pt>
                <c:pt idx="544" formatCode="General">
                  <c:v>0.54400000000000004</c:v>
                </c:pt>
                <c:pt idx="545" formatCode="General">
                  <c:v>0.54500000000000004</c:v>
                </c:pt>
                <c:pt idx="546" formatCode="General">
                  <c:v>0.54600000000000004</c:v>
                </c:pt>
                <c:pt idx="547" formatCode="General">
                  <c:v>0.54700000000000004</c:v>
                </c:pt>
                <c:pt idx="548" formatCode="General">
                  <c:v>0.54800000000000004</c:v>
                </c:pt>
                <c:pt idx="549" formatCode="General">
                  <c:v>0.54900000000000004</c:v>
                </c:pt>
                <c:pt idx="550" formatCode="General">
                  <c:v>0.55000000000000004</c:v>
                </c:pt>
                <c:pt idx="551" formatCode="General">
                  <c:v>0.55100000000000005</c:v>
                </c:pt>
                <c:pt idx="552" formatCode="General">
                  <c:v>0.55200000000000005</c:v>
                </c:pt>
                <c:pt idx="553" formatCode="General">
                  <c:v>0.55300000000000005</c:v>
                </c:pt>
                <c:pt idx="554" formatCode="General">
                  <c:v>0.55400000000000005</c:v>
                </c:pt>
                <c:pt idx="555" formatCode="General">
                  <c:v>0.55500000000000005</c:v>
                </c:pt>
                <c:pt idx="556" formatCode="General">
                  <c:v>0.55600000000000005</c:v>
                </c:pt>
                <c:pt idx="557" formatCode="General">
                  <c:v>0.55700000000000005</c:v>
                </c:pt>
                <c:pt idx="558" formatCode="General">
                  <c:v>0.55800000000000005</c:v>
                </c:pt>
                <c:pt idx="559" formatCode="General">
                  <c:v>0.55900000000000005</c:v>
                </c:pt>
                <c:pt idx="560" formatCode="General">
                  <c:v>0.56000000000000005</c:v>
                </c:pt>
                <c:pt idx="561" formatCode="General">
                  <c:v>0.56100000000000005</c:v>
                </c:pt>
                <c:pt idx="562" formatCode="General">
                  <c:v>0.56200000000000006</c:v>
                </c:pt>
                <c:pt idx="563" formatCode="General">
                  <c:v>0.56299999999999994</c:v>
                </c:pt>
                <c:pt idx="564" formatCode="General">
                  <c:v>0.56399999999999995</c:v>
                </c:pt>
                <c:pt idx="565" formatCode="General">
                  <c:v>0.56499999999999995</c:v>
                </c:pt>
                <c:pt idx="566" formatCode="General">
                  <c:v>0.56599999999999995</c:v>
                </c:pt>
                <c:pt idx="567" formatCode="General">
                  <c:v>0.56699999999999995</c:v>
                </c:pt>
                <c:pt idx="568" formatCode="General">
                  <c:v>0.56799999999999995</c:v>
                </c:pt>
                <c:pt idx="569" formatCode="General">
                  <c:v>0.56899999999999995</c:v>
                </c:pt>
                <c:pt idx="570" formatCode="General">
                  <c:v>0.56999999999999995</c:v>
                </c:pt>
                <c:pt idx="571" formatCode="General">
                  <c:v>0.57099999999999995</c:v>
                </c:pt>
                <c:pt idx="572" formatCode="General">
                  <c:v>0.57199999999999995</c:v>
                </c:pt>
                <c:pt idx="573" formatCode="General">
                  <c:v>0.57299999999999995</c:v>
                </c:pt>
                <c:pt idx="574" formatCode="General">
                  <c:v>0.57399999999999995</c:v>
                </c:pt>
                <c:pt idx="575" formatCode="General">
                  <c:v>0.57499999999999996</c:v>
                </c:pt>
                <c:pt idx="576" formatCode="General">
                  <c:v>0.57599999999999996</c:v>
                </c:pt>
                <c:pt idx="577" formatCode="General">
                  <c:v>0.57699999999999996</c:v>
                </c:pt>
                <c:pt idx="578" formatCode="General">
                  <c:v>0.57799999999999996</c:v>
                </c:pt>
                <c:pt idx="579" formatCode="General">
                  <c:v>0.57899999999999996</c:v>
                </c:pt>
                <c:pt idx="580" formatCode="General">
                  <c:v>0.57999999999999996</c:v>
                </c:pt>
                <c:pt idx="581" formatCode="General">
                  <c:v>0.58099999999999996</c:v>
                </c:pt>
                <c:pt idx="582" formatCode="General">
                  <c:v>0.58199999999999996</c:v>
                </c:pt>
                <c:pt idx="583" formatCode="General">
                  <c:v>0.58299999999999996</c:v>
                </c:pt>
                <c:pt idx="584" formatCode="General">
                  <c:v>0.58399999999999996</c:v>
                </c:pt>
                <c:pt idx="585" formatCode="General">
                  <c:v>0.58499999999999996</c:v>
                </c:pt>
                <c:pt idx="586" formatCode="General">
                  <c:v>0.58599999999999997</c:v>
                </c:pt>
                <c:pt idx="587" formatCode="General">
                  <c:v>0.58699999999999997</c:v>
                </c:pt>
                <c:pt idx="588" formatCode="General">
                  <c:v>0.58799999999999997</c:v>
                </c:pt>
                <c:pt idx="589" formatCode="General">
                  <c:v>0.58899999999999997</c:v>
                </c:pt>
                <c:pt idx="590" formatCode="General">
                  <c:v>0.59</c:v>
                </c:pt>
                <c:pt idx="591" formatCode="General">
                  <c:v>0.59099999999999997</c:v>
                </c:pt>
                <c:pt idx="592" formatCode="General">
                  <c:v>0.59199999999999997</c:v>
                </c:pt>
                <c:pt idx="593" formatCode="General">
                  <c:v>0.59299999999999997</c:v>
                </c:pt>
                <c:pt idx="594" formatCode="General">
                  <c:v>0.59399999999999997</c:v>
                </c:pt>
                <c:pt idx="595" formatCode="General">
                  <c:v>0.59499999999999997</c:v>
                </c:pt>
                <c:pt idx="596" formatCode="General">
                  <c:v>0.59599999999999997</c:v>
                </c:pt>
                <c:pt idx="597" formatCode="General">
                  <c:v>0.59699999999999998</c:v>
                </c:pt>
                <c:pt idx="598" formatCode="General">
                  <c:v>0.59799999999999998</c:v>
                </c:pt>
                <c:pt idx="599" formatCode="General">
                  <c:v>0.59899999999999998</c:v>
                </c:pt>
                <c:pt idx="600" formatCode="General">
                  <c:v>0.6</c:v>
                </c:pt>
                <c:pt idx="601" formatCode="General">
                  <c:v>0.60099999999999998</c:v>
                </c:pt>
                <c:pt idx="602" formatCode="General">
                  <c:v>0.60199999999999998</c:v>
                </c:pt>
                <c:pt idx="603" formatCode="General">
                  <c:v>0.60299999999999998</c:v>
                </c:pt>
                <c:pt idx="604" formatCode="General">
                  <c:v>0.60399999999999998</c:v>
                </c:pt>
                <c:pt idx="605" formatCode="General">
                  <c:v>0.60499999999999998</c:v>
                </c:pt>
                <c:pt idx="606" formatCode="General">
                  <c:v>0.60599999999999998</c:v>
                </c:pt>
                <c:pt idx="607" formatCode="General">
                  <c:v>0.60699999999999998</c:v>
                </c:pt>
                <c:pt idx="608" formatCode="General">
                  <c:v>0.60799999999999998</c:v>
                </c:pt>
                <c:pt idx="609" formatCode="General">
                  <c:v>0.60899999999999999</c:v>
                </c:pt>
                <c:pt idx="610" formatCode="General">
                  <c:v>0.61</c:v>
                </c:pt>
                <c:pt idx="611" formatCode="General">
                  <c:v>0.61099999999999999</c:v>
                </c:pt>
                <c:pt idx="612" formatCode="General">
                  <c:v>0.61199999999999999</c:v>
                </c:pt>
                <c:pt idx="613" formatCode="General">
                  <c:v>0.61299999999999999</c:v>
                </c:pt>
                <c:pt idx="614" formatCode="General">
                  <c:v>0.61399999999999999</c:v>
                </c:pt>
                <c:pt idx="615" formatCode="General">
                  <c:v>0.61499999999999999</c:v>
                </c:pt>
                <c:pt idx="616" formatCode="General">
                  <c:v>0.61599999999999999</c:v>
                </c:pt>
                <c:pt idx="617" formatCode="General">
                  <c:v>0.61699999999999999</c:v>
                </c:pt>
                <c:pt idx="618" formatCode="General">
                  <c:v>0.61799999999999999</c:v>
                </c:pt>
                <c:pt idx="619" formatCode="General">
                  <c:v>0.61899999999999999</c:v>
                </c:pt>
                <c:pt idx="620" formatCode="General">
                  <c:v>0.62</c:v>
                </c:pt>
                <c:pt idx="621" formatCode="General">
                  <c:v>0.621</c:v>
                </c:pt>
                <c:pt idx="622" formatCode="General">
                  <c:v>0.622</c:v>
                </c:pt>
                <c:pt idx="623" formatCode="General">
                  <c:v>0.623</c:v>
                </c:pt>
                <c:pt idx="624" formatCode="General">
                  <c:v>0.624</c:v>
                </c:pt>
                <c:pt idx="625" formatCode="General">
                  <c:v>0.625</c:v>
                </c:pt>
                <c:pt idx="626" formatCode="General">
                  <c:v>0.626</c:v>
                </c:pt>
                <c:pt idx="627" formatCode="General">
                  <c:v>0.627</c:v>
                </c:pt>
                <c:pt idx="628" formatCode="General">
                  <c:v>0.628</c:v>
                </c:pt>
                <c:pt idx="629" formatCode="General">
                  <c:v>0.629</c:v>
                </c:pt>
                <c:pt idx="630" formatCode="General">
                  <c:v>0.63</c:v>
                </c:pt>
                <c:pt idx="631" formatCode="General">
                  <c:v>0.63100000000000001</c:v>
                </c:pt>
                <c:pt idx="632" formatCode="General">
                  <c:v>0.63200000000000001</c:v>
                </c:pt>
                <c:pt idx="633" formatCode="General">
                  <c:v>0.63300000000000001</c:v>
                </c:pt>
                <c:pt idx="634" formatCode="General">
                  <c:v>0.63400000000000001</c:v>
                </c:pt>
                <c:pt idx="635" formatCode="General">
                  <c:v>0.63500000000000001</c:v>
                </c:pt>
                <c:pt idx="636" formatCode="General">
                  <c:v>0.63600000000000001</c:v>
                </c:pt>
                <c:pt idx="637" formatCode="General">
                  <c:v>0.63700000000000001</c:v>
                </c:pt>
                <c:pt idx="638" formatCode="General">
                  <c:v>0.63800000000000001</c:v>
                </c:pt>
                <c:pt idx="639" formatCode="General">
                  <c:v>0.63900000000000001</c:v>
                </c:pt>
                <c:pt idx="640" formatCode="General">
                  <c:v>0.64</c:v>
                </c:pt>
                <c:pt idx="641" formatCode="General">
                  <c:v>0.64100000000000001</c:v>
                </c:pt>
                <c:pt idx="642" formatCode="General">
                  <c:v>0.64200000000000002</c:v>
                </c:pt>
                <c:pt idx="643" formatCode="General">
                  <c:v>0.64300000000000002</c:v>
                </c:pt>
                <c:pt idx="644" formatCode="General">
                  <c:v>0.64400000000000002</c:v>
                </c:pt>
                <c:pt idx="645" formatCode="General">
                  <c:v>0.64500000000000002</c:v>
                </c:pt>
                <c:pt idx="646" formatCode="General">
                  <c:v>0.64600000000000002</c:v>
                </c:pt>
                <c:pt idx="647" formatCode="General">
                  <c:v>0.64700000000000002</c:v>
                </c:pt>
                <c:pt idx="648" formatCode="General">
                  <c:v>0.64800000000000002</c:v>
                </c:pt>
                <c:pt idx="649" formatCode="General">
                  <c:v>0.64900000000000002</c:v>
                </c:pt>
                <c:pt idx="650" formatCode="General">
                  <c:v>0.65</c:v>
                </c:pt>
                <c:pt idx="651" formatCode="General">
                  <c:v>0.65100000000000002</c:v>
                </c:pt>
                <c:pt idx="652" formatCode="General">
                  <c:v>0.65200000000000002</c:v>
                </c:pt>
                <c:pt idx="653" formatCode="General">
                  <c:v>0.65300000000000002</c:v>
                </c:pt>
                <c:pt idx="654" formatCode="General">
                  <c:v>0.65400000000000003</c:v>
                </c:pt>
                <c:pt idx="655" formatCode="General">
                  <c:v>0.65500000000000003</c:v>
                </c:pt>
                <c:pt idx="656" formatCode="General">
                  <c:v>0.65600000000000003</c:v>
                </c:pt>
                <c:pt idx="657" formatCode="General">
                  <c:v>0.65700000000000003</c:v>
                </c:pt>
                <c:pt idx="658" formatCode="General">
                  <c:v>0.65800000000000003</c:v>
                </c:pt>
                <c:pt idx="659" formatCode="General">
                  <c:v>0.65900000000000003</c:v>
                </c:pt>
                <c:pt idx="660" formatCode="General">
                  <c:v>0.66</c:v>
                </c:pt>
                <c:pt idx="661" formatCode="General">
                  <c:v>0.66100000000000003</c:v>
                </c:pt>
                <c:pt idx="662" formatCode="General">
                  <c:v>0.66200000000000003</c:v>
                </c:pt>
                <c:pt idx="663" formatCode="General">
                  <c:v>0.66300000000000003</c:v>
                </c:pt>
                <c:pt idx="664" formatCode="General">
                  <c:v>0.66400000000000003</c:v>
                </c:pt>
                <c:pt idx="665" formatCode="General">
                  <c:v>0.66500000000000004</c:v>
                </c:pt>
                <c:pt idx="666" formatCode="General">
                  <c:v>0.66600000000000004</c:v>
                </c:pt>
                <c:pt idx="667" formatCode="General">
                  <c:v>0.66700000000000004</c:v>
                </c:pt>
                <c:pt idx="668" formatCode="General">
                  <c:v>0.66800000000000004</c:v>
                </c:pt>
                <c:pt idx="669" formatCode="General">
                  <c:v>0.66900000000000004</c:v>
                </c:pt>
                <c:pt idx="670" formatCode="General">
                  <c:v>0.67</c:v>
                </c:pt>
                <c:pt idx="671" formatCode="General">
                  <c:v>0.67100000000000004</c:v>
                </c:pt>
                <c:pt idx="672" formatCode="General">
                  <c:v>0.67200000000000004</c:v>
                </c:pt>
                <c:pt idx="673" formatCode="General">
                  <c:v>0.67300000000000004</c:v>
                </c:pt>
                <c:pt idx="674" formatCode="General">
                  <c:v>0.67400000000000004</c:v>
                </c:pt>
                <c:pt idx="675" formatCode="General">
                  <c:v>0.67500000000000004</c:v>
                </c:pt>
                <c:pt idx="676" formatCode="General">
                  <c:v>0.67600000000000005</c:v>
                </c:pt>
                <c:pt idx="677" formatCode="General">
                  <c:v>0.67700000000000005</c:v>
                </c:pt>
                <c:pt idx="678" formatCode="General">
                  <c:v>0.67800000000000005</c:v>
                </c:pt>
                <c:pt idx="679" formatCode="General">
                  <c:v>0.67900000000000005</c:v>
                </c:pt>
                <c:pt idx="680" formatCode="General">
                  <c:v>0.68</c:v>
                </c:pt>
                <c:pt idx="681" formatCode="General">
                  <c:v>0.68100000000000005</c:v>
                </c:pt>
                <c:pt idx="682" formatCode="General">
                  <c:v>0.68200000000000005</c:v>
                </c:pt>
                <c:pt idx="683" formatCode="General">
                  <c:v>0.68300000000000005</c:v>
                </c:pt>
                <c:pt idx="684" formatCode="General">
                  <c:v>0.68400000000000005</c:v>
                </c:pt>
                <c:pt idx="685" formatCode="General">
                  <c:v>0.68500000000000005</c:v>
                </c:pt>
                <c:pt idx="686" formatCode="General">
                  <c:v>0.68600000000000005</c:v>
                </c:pt>
                <c:pt idx="687" formatCode="General">
                  <c:v>0.68700000000000006</c:v>
                </c:pt>
                <c:pt idx="688" formatCode="General">
                  <c:v>0.68799999999999994</c:v>
                </c:pt>
                <c:pt idx="689" formatCode="General">
                  <c:v>0.68899999999999995</c:v>
                </c:pt>
                <c:pt idx="690" formatCode="General">
                  <c:v>0.69</c:v>
                </c:pt>
                <c:pt idx="691" formatCode="General">
                  <c:v>0.69099999999999995</c:v>
                </c:pt>
                <c:pt idx="692" formatCode="General">
                  <c:v>0.69199999999999995</c:v>
                </c:pt>
                <c:pt idx="693" formatCode="General">
                  <c:v>0.69299999999999995</c:v>
                </c:pt>
                <c:pt idx="694" formatCode="General">
                  <c:v>0.69399999999999995</c:v>
                </c:pt>
                <c:pt idx="695" formatCode="General">
                  <c:v>0.69499999999999995</c:v>
                </c:pt>
                <c:pt idx="696" formatCode="General">
                  <c:v>0.69599999999999995</c:v>
                </c:pt>
                <c:pt idx="697" formatCode="General">
                  <c:v>0.69699999999999995</c:v>
                </c:pt>
                <c:pt idx="698" formatCode="General">
                  <c:v>0.69799999999999995</c:v>
                </c:pt>
                <c:pt idx="699" formatCode="General">
                  <c:v>0.69899999999999995</c:v>
                </c:pt>
                <c:pt idx="700" formatCode="General">
                  <c:v>0.7</c:v>
                </c:pt>
                <c:pt idx="701" formatCode="General">
                  <c:v>0.70099999999999996</c:v>
                </c:pt>
                <c:pt idx="702" formatCode="General">
                  <c:v>0.70199999999999996</c:v>
                </c:pt>
                <c:pt idx="703" formatCode="General">
                  <c:v>0.70299999999999996</c:v>
                </c:pt>
                <c:pt idx="704" formatCode="General">
                  <c:v>0.70399999999999996</c:v>
                </c:pt>
                <c:pt idx="705" formatCode="General">
                  <c:v>0.70499999999999996</c:v>
                </c:pt>
                <c:pt idx="706" formatCode="General">
                  <c:v>0.70599999999999996</c:v>
                </c:pt>
                <c:pt idx="707" formatCode="General">
                  <c:v>0.70699999999999996</c:v>
                </c:pt>
                <c:pt idx="708" formatCode="General">
                  <c:v>0.70799999999999996</c:v>
                </c:pt>
                <c:pt idx="709" formatCode="General">
                  <c:v>0.70899999999999996</c:v>
                </c:pt>
                <c:pt idx="710" formatCode="General">
                  <c:v>0.71</c:v>
                </c:pt>
                <c:pt idx="711" formatCode="General">
                  <c:v>0.71099999999999997</c:v>
                </c:pt>
                <c:pt idx="712" formatCode="General">
                  <c:v>0.71199999999999997</c:v>
                </c:pt>
                <c:pt idx="713" formatCode="General">
                  <c:v>0.71299999999999997</c:v>
                </c:pt>
                <c:pt idx="714" formatCode="General">
                  <c:v>0.71399999999999997</c:v>
                </c:pt>
                <c:pt idx="715" formatCode="General">
                  <c:v>0.71499999999999997</c:v>
                </c:pt>
                <c:pt idx="716" formatCode="General">
                  <c:v>0.71599999999999997</c:v>
                </c:pt>
                <c:pt idx="717" formatCode="General">
                  <c:v>0.71699999999999997</c:v>
                </c:pt>
                <c:pt idx="718" formatCode="General">
                  <c:v>0.71799999999999997</c:v>
                </c:pt>
                <c:pt idx="719" formatCode="General">
                  <c:v>0.71899999999999997</c:v>
                </c:pt>
                <c:pt idx="720" formatCode="General">
                  <c:v>0.72</c:v>
                </c:pt>
                <c:pt idx="721" formatCode="General">
                  <c:v>0.72099999999999997</c:v>
                </c:pt>
                <c:pt idx="722" formatCode="General">
                  <c:v>0.72199999999999998</c:v>
                </c:pt>
                <c:pt idx="723" formatCode="General">
                  <c:v>0.72299999999999998</c:v>
                </c:pt>
                <c:pt idx="724" formatCode="General">
                  <c:v>0.72399999999999998</c:v>
                </c:pt>
                <c:pt idx="725" formatCode="General">
                  <c:v>0.72499999999999998</c:v>
                </c:pt>
                <c:pt idx="726" formatCode="General">
                  <c:v>0.72599999999999998</c:v>
                </c:pt>
                <c:pt idx="727" formatCode="General">
                  <c:v>0.72699999999999998</c:v>
                </c:pt>
                <c:pt idx="728" formatCode="General">
                  <c:v>0.72799999999999998</c:v>
                </c:pt>
                <c:pt idx="729" formatCode="General">
                  <c:v>0.72899999999999998</c:v>
                </c:pt>
                <c:pt idx="730" formatCode="General">
                  <c:v>0.73</c:v>
                </c:pt>
                <c:pt idx="731" formatCode="General">
                  <c:v>0.73099999999999998</c:v>
                </c:pt>
                <c:pt idx="732" formatCode="General">
                  <c:v>0.73199999999999998</c:v>
                </c:pt>
                <c:pt idx="733" formatCode="General">
                  <c:v>0.73299999999999998</c:v>
                </c:pt>
                <c:pt idx="734" formatCode="General">
                  <c:v>0.73399999999999999</c:v>
                </c:pt>
                <c:pt idx="735" formatCode="General">
                  <c:v>0.73499999999999999</c:v>
                </c:pt>
                <c:pt idx="736" formatCode="General">
                  <c:v>0.73599999999999999</c:v>
                </c:pt>
                <c:pt idx="737" formatCode="General">
                  <c:v>0.73699999999999999</c:v>
                </c:pt>
                <c:pt idx="738" formatCode="General">
                  <c:v>0.73799999999999999</c:v>
                </c:pt>
                <c:pt idx="739" formatCode="General">
                  <c:v>0.73899999999999999</c:v>
                </c:pt>
                <c:pt idx="740" formatCode="General">
                  <c:v>0.74</c:v>
                </c:pt>
                <c:pt idx="741" formatCode="General">
                  <c:v>0.74099999999999999</c:v>
                </c:pt>
                <c:pt idx="742" formatCode="General">
                  <c:v>0.74199999999999999</c:v>
                </c:pt>
                <c:pt idx="743" formatCode="General">
                  <c:v>0.74299999999999999</c:v>
                </c:pt>
                <c:pt idx="744" formatCode="General">
                  <c:v>0.74399999999999999</c:v>
                </c:pt>
                <c:pt idx="745" formatCode="General">
                  <c:v>0.745</c:v>
                </c:pt>
                <c:pt idx="746" formatCode="General">
                  <c:v>0.746</c:v>
                </c:pt>
                <c:pt idx="747" formatCode="General">
                  <c:v>0.747</c:v>
                </c:pt>
                <c:pt idx="748" formatCode="General">
                  <c:v>0.748</c:v>
                </c:pt>
                <c:pt idx="749" formatCode="General">
                  <c:v>0.749</c:v>
                </c:pt>
                <c:pt idx="750" formatCode="General">
                  <c:v>0.75</c:v>
                </c:pt>
                <c:pt idx="751" formatCode="General">
                  <c:v>0.751</c:v>
                </c:pt>
                <c:pt idx="752" formatCode="General">
                  <c:v>0.752</c:v>
                </c:pt>
                <c:pt idx="753" formatCode="General">
                  <c:v>0.753</c:v>
                </c:pt>
                <c:pt idx="754" formatCode="General">
                  <c:v>0.754</c:v>
                </c:pt>
                <c:pt idx="755" formatCode="General">
                  <c:v>0.755</c:v>
                </c:pt>
                <c:pt idx="756" formatCode="General">
                  <c:v>0.75600000000000001</c:v>
                </c:pt>
                <c:pt idx="757" formatCode="General">
                  <c:v>0.75700000000000001</c:v>
                </c:pt>
                <c:pt idx="758" formatCode="General">
                  <c:v>0.75800000000000001</c:v>
                </c:pt>
                <c:pt idx="759" formatCode="General">
                  <c:v>0.75900000000000001</c:v>
                </c:pt>
                <c:pt idx="760" formatCode="General">
                  <c:v>0.76</c:v>
                </c:pt>
                <c:pt idx="761" formatCode="General">
                  <c:v>0.76100000000000001</c:v>
                </c:pt>
                <c:pt idx="762" formatCode="General">
                  <c:v>0.76200000000000001</c:v>
                </c:pt>
                <c:pt idx="763" formatCode="General">
                  <c:v>0.76300000000000001</c:v>
                </c:pt>
                <c:pt idx="764" formatCode="General">
                  <c:v>0.76400000000000001</c:v>
                </c:pt>
                <c:pt idx="765" formatCode="General">
                  <c:v>0.76500000000000001</c:v>
                </c:pt>
                <c:pt idx="766" formatCode="General">
                  <c:v>0.76600000000000001</c:v>
                </c:pt>
                <c:pt idx="767" formatCode="General">
                  <c:v>0.76700000000000002</c:v>
                </c:pt>
                <c:pt idx="768" formatCode="General">
                  <c:v>0.76800000000000002</c:v>
                </c:pt>
                <c:pt idx="769" formatCode="General">
                  <c:v>0.76900000000000002</c:v>
                </c:pt>
                <c:pt idx="770" formatCode="General">
                  <c:v>0.77</c:v>
                </c:pt>
                <c:pt idx="771" formatCode="General">
                  <c:v>0.77100000000000002</c:v>
                </c:pt>
                <c:pt idx="772" formatCode="General">
                  <c:v>0.77200000000000002</c:v>
                </c:pt>
                <c:pt idx="773" formatCode="General">
                  <c:v>0.77300000000000002</c:v>
                </c:pt>
                <c:pt idx="774" formatCode="General">
                  <c:v>0.77400000000000002</c:v>
                </c:pt>
                <c:pt idx="775" formatCode="General">
                  <c:v>0.77500000000000002</c:v>
                </c:pt>
                <c:pt idx="776" formatCode="General">
                  <c:v>0.77600000000000002</c:v>
                </c:pt>
                <c:pt idx="777" formatCode="General">
                  <c:v>0.77700000000000002</c:v>
                </c:pt>
                <c:pt idx="778" formatCode="General">
                  <c:v>0.77800000000000002</c:v>
                </c:pt>
                <c:pt idx="779" formatCode="General">
                  <c:v>0.77900000000000003</c:v>
                </c:pt>
                <c:pt idx="780" formatCode="General">
                  <c:v>0.78</c:v>
                </c:pt>
                <c:pt idx="781" formatCode="General">
                  <c:v>0.78100000000000003</c:v>
                </c:pt>
                <c:pt idx="782" formatCode="General">
                  <c:v>0.78200000000000003</c:v>
                </c:pt>
                <c:pt idx="783" formatCode="General">
                  <c:v>0.78300000000000003</c:v>
                </c:pt>
                <c:pt idx="784" formatCode="General">
                  <c:v>0.78400000000000003</c:v>
                </c:pt>
                <c:pt idx="785" formatCode="General">
                  <c:v>0.78500000000000003</c:v>
                </c:pt>
                <c:pt idx="786" formatCode="General">
                  <c:v>0.78600000000000003</c:v>
                </c:pt>
                <c:pt idx="787" formatCode="General">
                  <c:v>0.78700000000000003</c:v>
                </c:pt>
                <c:pt idx="788" formatCode="General">
                  <c:v>0.78800000000000003</c:v>
                </c:pt>
                <c:pt idx="789" formatCode="General">
                  <c:v>0.78900000000000003</c:v>
                </c:pt>
                <c:pt idx="790" formatCode="General">
                  <c:v>0.79</c:v>
                </c:pt>
                <c:pt idx="791" formatCode="General">
                  <c:v>0.79100000000000004</c:v>
                </c:pt>
                <c:pt idx="792" formatCode="General">
                  <c:v>0.79200000000000004</c:v>
                </c:pt>
                <c:pt idx="793" formatCode="General">
                  <c:v>0.79300000000000004</c:v>
                </c:pt>
                <c:pt idx="794" formatCode="General">
                  <c:v>0.79400000000000004</c:v>
                </c:pt>
                <c:pt idx="795" formatCode="General">
                  <c:v>0.79500000000000004</c:v>
                </c:pt>
                <c:pt idx="796" formatCode="General">
                  <c:v>0.79600000000000004</c:v>
                </c:pt>
                <c:pt idx="797" formatCode="General">
                  <c:v>0.79700000000000004</c:v>
                </c:pt>
                <c:pt idx="798" formatCode="General">
                  <c:v>0.79800000000000004</c:v>
                </c:pt>
                <c:pt idx="799" formatCode="General">
                  <c:v>0.79900000000000004</c:v>
                </c:pt>
                <c:pt idx="800" formatCode="General">
                  <c:v>0.8</c:v>
                </c:pt>
                <c:pt idx="801" formatCode="General">
                  <c:v>0.80100000000000005</c:v>
                </c:pt>
                <c:pt idx="802" formatCode="General">
                  <c:v>0.80200000000000005</c:v>
                </c:pt>
                <c:pt idx="803" formatCode="General">
                  <c:v>0.80300000000000005</c:v>
                </c:pt>
                <c:pt idx="804" formatCode="General">
                  <c:v>0.80400000000000005</c:v>
                </c:pt>
                <c:pt idx="805" formatCode="General">
                  <c:v>0.80500000000000005</c:v>
                </c:pt>
                <c:pt idx="806" formatCode="General">
                  <c:v>0.80600000000000005</c:v>
                </c:pt>
                <c:pt idx="807" formatCode="General">
                  <c:v>0.80700000000000005</c:v>
                </c:pt>
                <c:pt idx="808" formatCode="General">
                  <c:v>0.80800000000000005</c:v>
                </c:pt>
                <c:pt idx="809" formatCode="General">
                  <c:v>0.80900000000000005</c:v>
                </c:pt>
                <c:pt idx="810" formatCode="General">
                  <c:v>0.81</c:v>
                </c:pt>
                <c:pt idx="811" formatCode="General">
                  <c:v>0.81100000000000005</c:v>
                </c:pt>
                <c:pt idx="812" formatCode="General">
                  <c:v>0.81200000000000006</c:v>
                </c:pt>
                <c:pt idx="813" formatCode="General">
                  <c:v>0.81299999999999994</c:v>
                </c:pt>
                <c:pt idx="814" formatCode="General">
                  <c:v>0.81399999999999995</c:v>
                </c:pt>
                <c:pt idx="815" formatCode="General">
                  <c:v>0.81499999999999995</c:v>
                </c:pt>
                <c:pt idx="816" formatCode="General">
                  <c:v>0.81599999999999995</c:v>
                </c:pt>
                <c:pt idx="817" formatCode="General">
                  <c:v>0.81699999999999995</c:v>
                </c:pt>
                <c:pt idx="818" formatCode="General">
                  <c:v>0.81799999999999995</c:v>
                </c:pt>
                <c:pt idx="819" formatCode="General">
                  <c:v>0.81899999999999995</c:v>
                </c:pt>
                <c:pt idx="820" formatCode="General">
                  <c:v>0.82</c:v>
                </c:pt>
                <c:pt idx="821" formatCode="General">
                  <c:v>0.82099999999999995</c:v>
                </c:pt>
                <c:pt idx="822" formatCode="General">
                  <c:v>0.82199999999999995</c:v>
                </c:pt>
                <c:pt idx="823" formatCode="General">
                  <c:v>0.82299999999999995</c:v>
                </c:pt>
                <c:pt idx="824" formatCode="General">
                  <c:v>0.82399999999999995</c:v>
                </c:pt>
                <c:pt idx="825" formatCode="General">
                  <c:v>0.82499999999999996</c:v>
                </c:pt>
                <c:pt idx="826" formatCode="General">
                  <c:v>0.82599999999999996</c:v>
                </c:pt>
                <c:pt idx="827" formatCode="General">
                  <c:v>0.82699999999999996</c:v>
                </c:pt>
                <c:pt idx="828" formatCode="General">
                  <c:v>0.82799999999999996</c:v>
                </c:pt>
                <c:pt idx="829" formatCode="General">
                  <c:v>0.82899999999999996</c:v>
                </c:pt>
                <c:pt idx="830" formatCode="General">
                  <c:v>0.83</c:v>
                </c:pt>
                <c:pt idx="831" formatCode="General">
                  <c:v>0.83099999999999996</c:v>
                </c:pt>
                <c:pt idx="832" formatCode="General">
                  <c:v>0.83199999999999996</c:v>
                </c:pt>
                <c:pt idx="833" formatCode="General">
                  <c:v>0.83299999999999996</c:v>
                </c:pt>
                <c:pt idx="834" formatCode="General">
                  <c:v>0.83399999999999996</c:v>
                </c:pt>
                <c:pt idx="835" formatCode="General">
                  <c:v>0.83499999999999996</c:v>
                </c:pt>
                <c:pt idx="836" formatCode="General">
                  <c:v>0.83599999999999997</c:v>
                </c:pt>
                <c:pt idx="837" formatCode="General">
                  <c:v>0.83699999999999997</c:v>
                </c:pt>
                <c:pt idx="838" formatCode="General">
                  <c:v>0.83799999999999997</c:v>
                </c:pt>
                <c:pt idx="839" formatCode="General">
                  <c:v>0.83899999999999997</c:v>
                </c:pt>
                <c:pt idx="840" formatCode="General">
                  <c:v>0.84</c:v>
                </c:pt>
                <c:pt idx="841" formatCode="General">
                  <c:v>0.84099999999999997</c:v>
                </c:pt>
                <c:pt idx="842" formatCode="General">
                  <c:v>0.84199999999999997</c:v>
                </c:pt>
                <c:pt idx="843" formatCode="General">
                  <c:v>0.84299999999999997</c:v>
                </c:pt>
                <c:pt idx="844" formatCode="General">
                  <c:v>0.84399999999999997</c:v>
                </c:pt>
                <c:pt idx="845" formatCode="General">
                  <c:v>0.84499999999999997</c:v>
                </c:pt>
                <c:pt idx="846" formatCode="General">
                  <c:v>0.84599999999999997</c:v>
                </c:pt>
                <c:pt idx="847" formatCode="General">
                  <c:v>0.84699999999999998</c:v>
                </c:pt>
                <c:pt idx="848" formatCode="General">
                  <c:v>0.84799999999999998</c:v>
                </c:pt>
                <c:pt idx="849" formatCode="General">
                  <c:v>0.84899999999999998</c:v>
                </c:pt>
                <c:pt idx="850" formatCode="General">
                  <c:v>0.85</c:v>
                </c:pt>
                <c:pt idx="851" formatCode="General">
                  <c:v>0.85099999999999998</c:v>
                </c:pt>
                <c:pt idx="852" formatCode="General">
                  <c:v>0.85199999999999998</c:v>
                </c:pt>
                <c:pt idx="853" formatCode="General">
                  <c:v>0.85299999999999998</c:v>
                </c:pt>
                <c:pt idx="854" formatCode="General">
                  <c:v>0.85399999999999998</c:v>
                </c:pt>
                <c:pt idx="855" formatCode="General">
                  <c:v>0.85499999999999998</c:v>
                </c:pt>
                <c:pt idx="856" formatCode="General">
                  <c:v>0.85599999999999998</c:v>
                </c:pt>
                <c:pt idx="857" formatCode="General">
                  <c:v>0.85699999999999998</c:v>
                </c:pt>
                <c:pt idx="858" formatCode="General">
                  <c:v>0.85799999999999998</c:v>
                </c:pt>
                <c:pt idx="859" formatCode="General">
                  <c:v>0.85899999999999999</c:v>
                </c:pt>
                <c:pt idx="860" formatCode="General">
                  <c:v>0.86</c:v>
                </c:pt>
                <c:pt idx="861" formatCode="General">
                  <c:v>0.86099999999999999</c:v>
                </c:pt>
                <c:pt idx="862" formatCode="General">
                  <c:v>0.86199999999999999</c:v>
                </c:pt>
                <c:pt idx="863" formatCode="General">
                  <c:v>0.86299999999999999</c:v>
                </c:pt>
                <c:pt idx="864" formatCode="General">
                  <c:v>0.86399999999999999</c:v>
                </c:pt>
                <c:pt idx="865" formatCode="General">
                  <c:v>0.86499999999999999</c:v>
                </c:pt>
                <c:pt idx="866" formatCode="General">
                  <c:v>0.86599999999999999</c:v>
                </c:pt>
                <c:pt idx="867" formatCode="General">
                  <c:v>0.86699999999999999</c:v>
                </c:pt>
                <c:pt idx="868" formatCode="General">
                  <c:v>0.86799999999999999</c:v>
                </c:pt>
                <c:pt idx="869" formatCode="General">
                  <c:v>0.86899999999999999</c:v>
                </c:pt>
                <c:pt idx="870" formatCode="General">
                  <c:v>0.87</c:v>
                </c:pt>
                <c:pt idx="871" formatCode="General">
                  <c:v>0.871</c:v>
                </c:pt>
                <c:pt idx="872" formatCode="General">
                  <c:v>0.872</c:v>
                </c:pt>
                <c:pt idx="873" formatCode="General">
                  <c:v>0.873</c:v>
                </c:pt>
                <c:pt idx="874" formatCode="General">
                  <c:v>0.874</c:v>
                </c:pt>
                <c:pt idx="875" formatCode="General">
                  <c:v>0.875</c:v>
                </c:pt>
                <c:pt idx="876" formatCode="General">
                  <c:v>0.876</c:v>
                </c:pt>
                <c:pt idx="877" formatCode="General">
                  <c:v>0.877</c:v>
                </c:pt>
                <c:pt idx="878" formatCode="General">
                  <c:v>0.878</c:v>
                </c:pt>
                <c:pt idx="879" formatCode="General">
                  <c:v>0.879</c:v>
                </c:pt>
                <c:pt idx="880" formatCode="General">
                  <c:v>0.88</c:v>
                </c:pt>
                <c:pt idx="881" formatCode="General">
                  <c:v>0.88100000000000001</c:v>
                </c:pt>
                <c:pt idx="882" formatCode="General">
                  <c:v>0.88200000000000001</c:v>
                </c:pt>
                <c:pt idx="883" formatCode="General">
                  <c:v>0.88300000000000001</c:v>
                </c:pt>
                <c:pt idx="884" formatCode="General">
                  <c:v>0.88400000000000001</c:v>
                </c:pt>
                <c:pt idx="885" formatCode="General">
                  <c:v>0.88500000000000001</c:v>
                </c:pt>
                <c:pt idx="886" formatCode="General">
                  <c:v>0.88600000000000001</c:v>
                </c:pt>
                <c:pt idx="887" formatCode="General">
                  <c:v>0.88700000000000001</c:v>
                </c:pt>
                <c:pt idx="888" formatCode="General">
                  <c:v>0.88800000000000001</c:v>
                </c:pt>
                <c:pt idx="889" formatCode="General">
                  <c:v>0.88900000000000001</c:v>
                </c:pt>
                <c:pt idx="890" formatCode="General">
                  <c:v>0.89</c:v>
                </c:pt>
                <c:pt idx="891" formatCode="General">
                  <c:v>0.89100000000000001</c:v>
                </c:pt>
                <c:pt idx="892" formatCode="General">
                  <c:v>0.89200000000000002</c:v>
                </c:pt>
                <c:pt idx="893" formatCode="General">
                  <c:v>0.89300000000000002</c:v>
                </c:pt>
                <c:pt idx="894" formatCode="General">
                  <c:v>0.89400000000000002</c:v>
                </c:pt>
                <c:pt idx="895" formatCode="General">
                  <c:v>0.89500000000000002</c:v>
                </c:pt>
                <c:pt idx="896" formatCode="General">
                  <c:v>0.89600000000000002</c:v>
                </c:pt>
                <c:pt idx="897" formatCode="General">
                  <c:v>0.89700000000000002</c:v>
                </c:pt>
                <c:pt idx="898" formatCode="General">
                  <c:v>0.89800000000000002</c:v>
                </c:pt>
                <c:pt idx="899" formatCode="General">
                  <c:v>0.89900000000000002</c:v>
                </c:pt>
                <c:pt idx="900" formatCode="General">
                  <c:v>0.9</c:v>
                </c:pt>
                <c:pt idx="901" formatCode="General">
                  <c:v>0.90100000000000002</c:v>
                </c:pt>
                <c:pt idx="902" formatCode="General">
                  <c:v>0.90200000000000002</c:v>
                </c:pt>
                <c:pt idx="903" formatCode="General">
                  <c:v>0.90300000000000002</c:v>
                </c:pt>
                <c:pt idx="904" formatCode="General">
                  <c:v>0.90400000000000003</c:v>
                </c:pt>
                <c:pt idx="905" formatCode="General">
                  <c:v>0.90500000000000003</c:v>
                </c:pt>
                <c:pt idx="906" formatCode="General">
                  <c:v>0.90600000000000003</c:v>
                </c:pt>
                <c:pt idx="907" formatCode="General">
                  <c:v>0.90700000000000003</c:v>
                </c:pt>
                <c:pt idx="908" formatCode="General">
                  <c:v>0.90800000000000003</c:v>
                </c:pt>
                <c:pt idx="909" formatCode="General">
                  <c:v>0.90900000000000003</c:v>
                </c:pt>
                <c:pt idx="910" formatCode="General">
                  <c:v>0.91</c:v>
                </c:pt>
                <c:pt idx="911" formatCode="General">
                  <c:v>0.91100000000000003</c:v>
                </c:pt>
                <c:pt idx="912" formatCode="General">
                  <c:v>0.91200000000000003</c:v>
                </c:pt>
                <c:pt idx="913" formatCode="General">
                  <c:v>0.91300000000000003</c:v>
                </c:pt>
                <c:pt idx="914" formatCode="General">
                  <c:v>0.91400000000000003</c:v>
                </c:pt>
                <c:pt idx="915" formatCode="General">
                  <c:v>0.91500000000000004</c:v>
                </c:pt>
                <c:pt idx="916" formatCode="General">
                  <c:v>0.91600000000000004</c:v>
                </c:pt>
                <c:pt idx="917" formatCode="General">
                  <c:v>0.91700000000000004</c:v>
                </c:pt>
                <c:pt idx="918" formatCode="General">
                  <c:v>0.91800000000000004</c:v>
                </c:pt>
                <c:pt idx="919" formatCode="General">
                  <c:v>0.91900000000000004</c:v>
                </c:pt>
                <c:pt idx="920" formatCode="General">
                  <c:v>0.92</c:v>
                </c:pt>
                <c:pt idx="921" formatCode="General">
                  <c:v>0.92100000000000004</c:v>
                </c:pt>
                <c:pt idx="922" formatCode="General">
                  <c:v>0.92200000000000004</c:v>
                </c:pt>
                <c:pt idx="923" formatCode="General">
                  <c:v>0.92300000000000004</c:v>
                </c:pt>
                <c:pt idx="924" formatCode="General">
                  <c:v>0.92400000000000004</c:v>
                </c:pt>
                <c:pt idx="925" formatCode="General">
                  <c:v>0.92500000000000004</c:v>
                </c:pt>
                <c:pt idx="926" formatCode="General">
                  <c:v>0.92600000000000005</c:v>
                </c:pt>
                <c:pt idx="927" formatCode="General">
                  <c:v>0.92700000000000005</c:v>
                </c:pt>
                <c:pt idx="928" formatCode="General">
                  <c:v>0.92800000000000005</c:v>
                </c:pt>
                <c:pt idx="929" formatCode="General">
                  <c:v>0.92900000000000005</c:v>
                </c:pt>
                <c:pt idx="930" formatCode="General">
                  <c:v>0.93</c:v>
                </c:pt>
                <c:pt idx="931" formatCode="General">
                  <c:v>0.93100000000000005</c:v>
                </c:pt>
                <c:pt idx="932" formatCode="General">
                  <c:v>0.93200000000000005</c:v>
                </c:pt>
                <c:pt idx="933" formatCode="General">
                  <c:v>0.93300000000000005</c:v>
                </c:pt>
                <c:pt idx="934" formatCode="General">
                  <c:v>0.93400000000000005</c:v>
                </c:pt>
                <c:pt idx="935" formatCode="General">
                  <c:v>0.93500000000000005</c:v>
                </c:pt>
                <c:pt idx="936" formatCode="General">
                  <c:v>0.93600000000000005</c:v>
                </c:pt>
                <c:pt idx="937" formatCode="General">
                  <c:v>0.93700000000000006</c:v>
                </c:pt>
                <c:pt idx="938" formatCode="General">
                  <c:v>0.93799999999999994</c:v>
                </c:pt>
                <c:pt idx="939" formatCode="General">
                  <c:v>0.93899999999999995</c:v>
                </c:pt>
                <c:pt idx="940" formatCode="General">
                  <c:v>0.94</c:v>
                </c:pt>
                <c:pt idx="941" formatCode="General">
                  <c:v>0.94099999999999995</c:v>
                </c:pt>
                <c:pt idx="942" formatCode="General">
                  <c:v>0.94199999999999995</c:v>
                </c:pt>
                <c:pt idx="943" formatCode="General">
                  <c:v>0.94299999999999995</c:v>
                </c:pt>
                <c:pt idx="944" formatCode="General">
                  <c:v>0.94399999999999995</c:v>
                </c:pt>
                <c:pt idx="945" formatCode="General">
                  <c:v>0.94499999999999995</c:v>
                </c:pt>
                <c:pt idx="946" formatCode="General">
                  <c:v>0.94599999999999995</c:v>
                </c:pt>
                <c:pt idx="947" formatCode="General">
                  <c:v>0.94699999999999995</c:v>
                </c:pt>
                <c:pt idx="948" formatCode="General">
                  <c:v>0.94799999999999995</c:v>
                </c:pt>
                <c:pt idx="949" formatCode="General">
                  <c:v>0.94899999999999995</c:v>
                </c:pt>
                <c:pt idx="950" formatCode="General">
                  <c:v>0.95</c:v>
                </c:pt>
                <c:pt idx="951" formatCode="General">
                  <c:v>0.95099999999999996</c:v>
                </c:pt>
                <c:pt idx="952" formatCode="General">
                  <c:v>0.95199999999999996</c:v>
                </c:pt>
                <c:pt idx="953" formatCode="General">
                  <c:v>0.95299999999999996</c:v>
                </c:pt>
                <c:pt idx="954" formatCode="General">
                  <c:v>0.95399999999999996</c:v>
                </c:pt>
                <c:pt idx="955" formatCode="General">
                  <c:v>0.95499999999999996</c:v>
                </c:pt>
                <c:pt idx="956" formatCode="General">
                  <c:v>0.95599999999999996</c:v>
                </c:pt>
                <c:pt idx="957" formatCode="General">
                  <c:v>0.95699999999999996</c:v>
                </c:pt>
                <c:pt idx="958" formatCode="General">
                  <c:v>0.95799999999999996</c:v>
                </c:pt>
                <c:pt idx="959" formatCode="General">
                  <c:v>0.95899999999999996</c:v>
                </c:pt>
                <c:pt idx="960" formatCode="General">
                  <c:v>0.96</c:v>
                </c:pt>
                <c:pt idx="961" formatCode="General">
                  <c:v>0.96099999999999997</c:v>
                </c:pt>
                <c:pt idx="962" formatCode="General">
                  <c:v>0.96199999999999997</c:v>
                </c:pt>
                <c:pt idx="963" formatCode="General">
                  <c:v>0.96299999999999997</c:v>
                </c:pt>
                <c:pt idx="964" formatCode="General">
                  <c:v>0.96399999999999997</c:v>
                </c:pt>
                <c:pt idx="965" formatCode="General">
                  <c:v>0.96499999999999997</c:v>
                </c:pt>
                <c:pt idx="966" formatCode="General">
                  <c:v>0.96599999999999997</c:v>
                </c:pt>
                <c:pt idx="967" formatCode="General">
                  <c:v>0.96699999999999997</c:v>
                </c:pt>
                <c:pt idx="968" formatCode="General">
                  <c:v>0.96799999999999997</c:v>
                </c:pt>
                <c:pt idx="969" formatCode="General">
                  <c:v>0.96899999999999997</c:v>
                </c:pt>
                <c:pt idx="970" formatCode="General">
                  <c:v>0.97</c:v>
                </c:pt>
                <c:pt idx="971" formatCode="General">
                  <c:v>0.97099999999999997</c:v>
                </c:pt>
                <c:pt idx="972" formatCode="General">
                  <c:v>0.97199999999999998</c:v>
                </c:pt>
                <c:pt idx="973" formatCode="General">
                  <c:v>0.97299999999999998</c:v>
                </c:pt>
                <c:pt idx="974" formatCode="General">
                  <c:v>0.97399999999999998</c:v>
                </c:pt>
                <c:pt idx="975" formatCode="General">
                  <c:v>0.97499999999999998</c:v>
                </c:pt>
                <c:pt idx="976" formatCode="General">
                  <c:v>0.97599999999999998</c:v>
                </c:pt>
                <c:pt idx="977" formatCode="General">
                  <c:v>0.97699999999999998</c:v>
                </c:pt>
                <c:pt idx="978" formatCode="General">
                  <c:v>0.97799999999999998</c:v>
                </c:pt>
                <c:pt idx="979" formatCode="General">
                  <c:v>0.97899999999999998</c:v>
                </c:pt>
                <c:pt idx="980" formatCode="General">
                  <c:v>0.98</c:v>
                </c:pt>
                <c:pt idx="981" formatCode="General">
                  <c:v>0.98099999999999998</c:v>
                </c:pt>
                <c:pt idx="982" formatCode="General">
                  <c:v>0.98199999999999998</c:v>
                </c:pt>
                <c:pt idx="983" formatCode="General">
                  <c:v>0.98299999999999998</c:v>
                </c:pt>
                <c:pt idx="984" formatCode="General">
                  <c:v>0.98399999999999999</c:v>
                </c:pt>
                <c:pt idx="985" formatCode="General">
                  <c:v>0.98499999999999999</c:v>
                </c:pt>
                <c:pt idx="986" formatCode="General">
                  <c:v>0.98599999999999999</c:v>
                </c:pt>
                <c:pt idx="987" formatCode="General">
                  <c:v>0.98699999999999999</c:v>
                </c:pt>
                <c:pt idx="988" formatCode="General">
                  <c:v>0.98799999999999999</c:v>
                </c:pt>
                <c:pt idx="989" formatCode="General">
                  <c:v>0.98899999999999999</c:v>
                </c:pt>
                <c:pt idx="990" formatCode="General">
                  <c:v>0.99</c:v>
                </c:pt>
                <c:pt idx="991" formatCode="General">
                  <c:v>0.99099999999999999</c:v>
                </c:pt>
                <c:pt idx="992" formatCode="General">
                  <c:v>0.99199999999999999</c:v>
                </c:pt>
                <c:pt idx="993" formatCode="General">
                  <c:v>0.99299999999999999</c:v>
                </c:pt>
                <c:pt idx="994" formatCode="General">
                  <c:v>0.99399999999999999</c:v>
                </c:pt>
                <c:pt idx="995" formatCode="General">
                  <c:v>0.995</c:v>
                </c:pt>
                <c:pt idx="996" formatCode="General">
                  <c:v>0.996</c:v>
                </c:pt>
                <c:pt idx="997" formatCode="General">
                  <c:v>0.997</c:v>
                </c:pt>
                <c:pt idx="998" formatCode="General">
                  <c:v>0.998</c:v>
                </c:pt>
                <c:pt idx="999" formatCode="General">
                  <c:v>0.999</c:v>
                </c:pt>
                <c:pt idx="1000" formatCode="General">
                  <c:v>1</c:v>
                </c:pt>
                <c:pt idx="1001" formatCode="General">
                  <c:v>1.0009999999999999</c:v>
                </c:pt>
                <c:pt idx="1002" formatCode="General">
                  <c:v>1.002</c:v>
                </c:pt>
                <c:pt idx="1003" formatCode="General">
                  <c:v>1.0029999999999999</c:v>
                </c:pt>
                <c:pt idx="1004" formatCode="General">
                  <c:v>1.004</c:v>
                </c:pt>
                <c:pt idx="1005" formatCode="General">
                  <c:v>1.0049999999999999</c:v>
                </c:pt>
                <c:pt idx="1006" formatCode="General">
                  <c:v>1.006</c:v>
                </c:pt>
                <c:pt idx="1007" formatCode="General">
                  <c:v>1.0069999999999999</c:v>
                </c:pt>
                <c:pt idx="1008" formatCode="General">
                  <c:v>1.008</c:v>
                </c:pt>
                <c:pt idx="1009" formatCode="General">
                  <c:v>1.0089999999999999</c:v>
                </c:pt>
                <c:pt idx="1010" formatCode="General">
                  <c:v>1.01</c:v>
                </c:pt>
                <c:pt idx="1011" formatCode="General">
                  <c:v>1.0109999999999999</c:v>
                </c:pt>
                <c:pt idx="1012" formatCode="General">
                  <c:v>1.012</c:v>
                </c:pt>
                <c:pt idx="1013" formatCode="General">
                  <c:v>1.0129999999999999</c:v>
                </c:pt>
                <c:pt idx="1014" formatCode="General">
                  <c:v>1.014</c:v>
                </c:pt>
                <c:pt idx="1015" formatCode="General">
                  <c:v>1.0149999999999999</c:v>
                </c:pt>
                <c:pt idx="1016" formatCode="General">
                  <c:v>1.016</c:v>
                </c:pt>
                <c:pt idx="1017" formatCode="General">
                  <c:v>1.0169999999999999</c:v>
                </c:pt>
                <c:pt idx="1018" formatCode="General">
                  <c:v>1.018</c:v>
                </c:pt>
                <c:pt idx="1019" formatCode="General">
                  <c:v>1.0189999999999999</c:v>
                </c:pt>
                <c:pt idx="1020" formatCode="General">
                  <c:v>1.02</c:v>
                </c:pt>
                <c:pt idx="1021" formatCode="General">
                  <c:v>1.0209999999999999</c:v>
                </c:pt>
                <c:pt idx="1022" formatCode="General">
                  <c:v>1.022</c:v>
                </c:pt>
                <c:pt idx="1023" formatCode="General">
                  <c:v>1.0229999999999999</c:v>
                </c:pt>
                <c:pt idx="1024" formatCode="General">
                  <c:v>1.024</c:v>
                </c:pt>
                <c:pt idx="1025" formatCode="General">
                  <c:v>1.0249999999999999</c:v>
                </c:pt>
                <c:pt idx="1026" formatCode="General">
                  <c:v>1.026</c:v>
                </c:pt>
                <c:pt idx="1027" formatCode="General">
                  <c:v>1.0269999999999999</c:v>
                </c:pt>
                <c:pt idx="1028" formatCode="General">
                  <c:v>1.028</c:v>
                </c:pt>
                <c:pt idx="1029" formatCode="General">
                  <c:v>1.0289999999999999</c:v>
                </c:pt>
                <c:pt idx="1030" formatCode="General">
                  <c:v>1.03</c:v>
                </c:pt>
                <c:pt idx="1031" formatCode="General">
                  <c:v>1.0309999999999999</c:v>
                </c:pt>
                <c:pt idx="1032" formatCode="General">
                  <c:v>1.032</c:v>
                </c:pt>
                <c:pt idx="1033" formatCode="General">
                  <c:v>1.0329999999999999</c:v>
                </c:pt>
                <c:pt idx="1034" formatCode="General">
                  <c:v>1.034</c:v>
                </c:pt>
                <c:pt idx="1035" formatCode="General">
                  <c:v>1.0349999999999999</c:v>
                </c:pt>
                <c:pt idx="1036" formatCode="General">
                  <c:v>1.036</c:v>
                </c:pt>
                <c:pt idx="1037" formatCode="General">
                  <c:v>1.0369999999999999</c:v>
                </c:pt>
                <c:pt idx="1038" formatCode="General">
                  <c:v>1.038</c:v>
                </c:pt>
                <c:pt idx="1039" formatCode="General">
                  <c:v>1.0389999999999999</c:v>
                </c:pt>
                <c:pt idx="1040" formatCode="General">
                  <c:v>1.04</c:v>
                </c:pt>
                <c:pt idx="1041" formatCode="General">
                  <c:v>1.0409999999999999</c:v>
                </c:pt>
                <c:pt idx="1042" formatCode="General">
                  <c:v>1.042</c:v>
                </c:pt>
                <c:pt idx="1043" formatCode="General">
                  <c:v>1.0429999999999999</c:v>
                </c:pt>
                <c:pt idx="1044" formatCode="General">
                  <c:v>1.044</c:v>
                </c:pt>
                <c:pt idx="1045" formatCode="General">
                  <c:v>1.0449999999999999</c:v>
                </c:pt>
                <c:pt idx="1046" formatCode="General">
                  <c:v>1.046</c:v>
                </c:pt>
                <c:pt idx="1047" formatCode="General">
                  <c:v>1.0469999999999999</c:v>
                </c:pt>
                <c:pt idx="1048" formatCode="General">
                  <c:v>1.048</c:v>
                </c:pt>
                <c:pt idx="1049" formatCode="General">
                  <c:v>1.0489999999999999</c:v>
                </c:pt>
                <c:pt idx="1050" formatCode="General">
                  <c:v>1.05</c:v>
                </c:pt>
                <c:pt idx="1051" formatCode="General">
                  <c:v>1.0509999999999999</c:v>
                </c:pt>
                <c:pt idx="1052" formatCode="General">
                  <c:v>1.052</c:v>
                </c:pt>
                <c:pt idx="1053" formatCode="General">
                  <c:v>1.0529999999999999</c:v>
                </c:pt>
                <c:pt idx="1054" formatCode="General">
                  <c:v>1.054</c:v>
                </c:pt>
                <c:pt idx="1055" formatCode="General">
                  <c:v>1.0549999999999999</c:v>
                </c:pt>
                <c:pt idx="1056" formatCode="General">
                  <c:v>1.056</c:v>
                </c:pt>
                <c:pt idx="1057" formatCode="General">
                  <c:v>1.0569999999999999</c:v>
                </c:pt>
                <c:pt idx="1058" formatCode="General">
                  <c:v>1.0580000000000001</c:v>
                </c:pt>
                <c:pt idx="1059" formatCode="General">
                  <c:v>1.0589999999999999</c:v>
                </c:pt>
                <c:pt idx="1060" formatCode="General">
                  <c:v>1.06</c:v>
                </c:pt>
                <c:pt idx="1061" formatCode="General">
                  <c:v>1.0609999999999999</c:v>
                </c:pt>
                <c:pt idx="1062" formatCode="General">
                  <c:v>1.0620000000000001</c:v>
                </c:pt>
                <c:pt idx="1063" formatCode="General">
                  <c:v>1.0629999999999999</c:v>
                </c:pt>
                <c:pt idx="1064" formatCode="General">
                  <c:v>1.0640000000000001</c:v>
                </c:pt>
                <c:pt idx="1065" formatCode="General">
                  <c:v>1.0649999999999999</c:v>
                </c:pt>
                <c:pt idx="1066" formatCode="General">
                  <c:v>1.0660000000000001</c:v>
                </c:pt>
                <c:pt idx="1067" formatCode="General">
                  <c:v>1.0669999999999999</c:v>
                </c:pt>
                <c:pt idx="1068" formatCode="General">
                  <c:v>1.0680000000000001</c:v>
                </c:pt>
                <c:pt idx="1069" formatCode="General">
                  <c:v>1.069</c:v>
                </c:pt>
                <c:pt idx="1070" formatCode="General">
                  <c:v>1.07</c:v>
                </c:pt>
                <c:pt idx="1071" formatCode="General">
                  <c:v>1.071</c:v>
                </c:pt>
                <c:pt idx="1072" formatCode="General">
                  <c:v>1.0720000000000001</c:v>
                </c:pt>
                <c:pt idx="1073" formatCode="General">
                  <c:v>1.073</c:v>
                </c:pt>
                <c:pt idx="1074" formatCode="General">
                  <c:v>1.0740000000000001</c:v>
                </c:pt>
                <c:pt idx="1075" formatCode="General">
                  <c:v>1.075</c:v>
                </c:pt>
                <c:pt idx="1076" formatCode="General">
                  <c:v>1.0760000000000001</c:v>
                </c:pt>
                <c:pt idx="1077" formatCode="General">
                  <c:v>1.077</c:v>
                </c:pt>
                <c:pt idx="1078" formatCode="General">
                  <c:v>1.0780000000000001</c:v>
                </c:pt>
                <c:pt idx="1079" formatCode="General">
                  <c:v>1.079</c:v>
                </c:pt>
                <c:pt idx="1080" formatCode="General">
                  <c:v>1.08</c:v>
                </c:pt>
                <c:pt idx="1081" formatCode="General">
                  <c:v>1.081</c:v>
                </c:pt>
                <c:pt idx="1082" formatCode="General">
                  <c:v>1.0820000000000001</c:v>
                </c:pt>
                <c:pt idx="1083" formatCode="General">
                  <c:v>1.083</c:v>
                </c:pt>
                <c:pt idx="1084" formatCode="General">
                  <c:v>1.0840000000000001</c:v>
                </c:pt>
                <c:pt idx="1085" formatCode="General">
                  <c:v>1.085</c:v>
                </c:pt>
                <c:pt idx="1086" formatCode="General">
                  <c:v>1.0860000000000001</c:v>
                </c:pt>
                <c:pt idx="1087" formatCode="General">
                  <c:v>1.087</c:v>
                </c:pt>
                <c:pt idx="1088" formatCode="General">
                  <c:v>1.0880000000000001</c:v>
                </c:pt>
                <c:pt idx="1089" formatCode="General">
                  <c:v>1.089</c:v>
                </c:pt>
                <c:pt idx="1090" formatCode="General">
                  <c:v>1.0900000000000001</c:v>
                </c:pt>
                <c:pt idx="1091" formatCode="General">
                  <c:v>1.091</c:v>
                </c:pt>
                <c:pt idx="1092" formatCode="General">
                  <c:v>1.0920000000000001</c:v>
                </c:pt>
                <c:pt idx="1093" formatCode="General">
                  <c:v>1.093</c:v>
                </c:pt>
                <c:pt idx="1094" formatCode="General">
                  <c:v>1.0940000000000001</c:v>
                </c:pt>
                <c:pt idx="1095" formatCode="General">
                  <c:v>1.095</c:v>
                </c:pt>
                <c:pt idx="1096" formatCode="General">
                  <c:v>1.0960000000000001</c:v>
                </c:pt>
                <c:pt idx="1097" formatCode="General">
                  <c:v>1.097</c:v>
                </c:pt>
                <c:pt idx="1098" formatCode="General">
                  <c:v>1.0980000000000001</c:v>
                </c:pt>
                <c:pt idx="1099" formatCode="General">
                  <c:v>1.099</c:v>
                </c:pt>
                <c:pt idx="1100" formatCode="General">
                  <c:v>1.1000000000000001</c:v>
                </c:pt>
                <c:pt idx="1101" formatCode="General">
                  <c:v>1.101</c:v>
                </c:pt>
                <c:pt idx="1102" formatCode="General">
                  <c:v>1.1020000000000001</c:v>
                </c:pt>
                <c:pt idx="1103" formatCode="General">
                  <c:v>1.103</c:v>
                </c:pt>
                <c:pt idx="1104" formatCode="General">
                  <c:v>1.1040000000000001</c:v>
                </c:pt>
                <c:pt idx="1105" formatCode="General">
                  <c:v>1.105</c:v>
                </c:pt>
                <c:pt idx="1106" formatCode="General">
                  <c:v>1.1060000000000001</c:v>
                </c:pt>
                <c:pt idx="1107" formatCode="General">
                  <c:v>1.107</c:v>
                </c:pt>
                <c:pt idx="1108" formatCode="General">
                  <c:v>1.1080000000000001</c:v>
                </c:pt>
                <c:pt idx="1109" formatCode="General">
                  <c:v>1.109</c:v>
                </c:pt>
                <c:pt idx="1110" formatCode="General">
                  <c:v>1.1100000000000001</c:v>
                </c:pt>
                <c:pt idx="1111" formatCode="General">
                  <c:v>1.111</c:v>
                </c:pt>
                <c:pt idx="1112" formatCode="General">
                  <c:v>1.1120000000000001</c:v>
                </c:pt>
                <c:pt idx="1113" formatCode="General">
                  <c:v>1.113</c:v>
                </c:pt>
                <c:pt idx="1114" formatCode="General">
                  <c:v>1.1140000000000001</c:v>
                </c:pt>
                <c:pt idx="1115" formatCode="General">
                  <c:v>1.115</c:v>
                </c:pt>
                <c:pt idx="1116" formatCode="General">
                  <c:v>1.1160000000000001</c:v>
                </c:pt>
                <c:pt idx="1117" formatCode="General">
                  <c:v>1.117</c:v>
                </c:pt>
                <c:pt idx="1118" formatCode="General">
                  <c:v>1.1180000000000001</c:v>
                </c:pt>
                <c:pt idx="1119" formatCode="General">
                  <c:v>1.119</c:v>
                </c:pt>
                <c:pt idx="1120" formatCode="General">
                  <c:v>1.1200000000000001</c:v>
                </c:pt>
                <c:pt idx="1121" formatCode="General">
                  <c:v>1.121</c:v>
                </c:pt>
                <c:pt idx="1122" formatCode="General">
                  <c:v>1.1220000000000001</c:v>
                </c:pt>
                <c:pt idx="1123" formatCode="General">
                  <c:v>1.123</c:v>
                </c:pt>
                <c:pt idx="1124" formatCode="General">
                  <c:v>1.1240000000000001</c:v>
                </c:pt>
                <c:pt idx="1125" formatCode="General">
                  <c:v>1.125</c:v>
                </c:pt>
                <c:pt idx="1126" formatCode="General">
                  <c:v>1.1259999999999999</c:v>
                </c:pt>
                <c:pt idx="1127" formatCode="General">
                  <c:v>1.127</c:v>
                </c:pt>
                <c:pt idx="1128" formatCode="General">
                  <c:v>1.1279999999999999</c:v>
                </c:pt>
                <c:pt idx="1129" formatCode="General">
                  <c:v>1.129</c:v>
                </c:pt>
                <c:pt idx="1130" formatCode="General">
                  <c:v>1.1299999999999999</c:v>
                </c:pt>
                <c:pt idx="1131" formatCode="General">
                  <c:v>1.131</c:v>
                </c:pt>
                <c:pt idx="1132" formatCode="General">
                  <c:v>1.1319999999999999</c:v>
                </c:pt>
                <c:pt idx="1133" formatCode="General">
                  <c:v>1.133</c:v>
                </c:pt>
                <c:pt idx="1134" formatCode="General">
                  <c:v>1.1339999999999999</c:v>
                </c:pt>
                <c:pt idx="1135" formatCode="General">
                  <c:v>1.135</c:v>
                </c:pt>
                <c:pt idx="1136" formatCode="General">
                  <c:v>1.1359999999999999</c:v>
                </c:pt>
                <c:pt idx="1137" formatCode="General">
                  <c:v>1.137</c:v>
                </c:pt>
                <c:pt idx="1138" formatCode="General">
                  <c:v>1.1379999999999999</c:v>
                </c:pt>
                <c:pt idx="1139" formatCode="General">
                  <c:v>1.139</c:v>
                </c:pt>
                <c:pt idx="1140" formatCode="General">
                  <c:v>1.1399999999999999</c:v>
                </c:pt>
                <c:pt idx="1141" formatCode="General">
                  <c:v>1.141</c:v>
                </c:pt>
                <c:pt idx="1142" formatCode="General">
                  <c:v>1.1419999999999999</c:v>
                </c:pt>
                <c:pt idx="1143" formatCode="General">
                  <c:v>1.143</c:v>
                </c:pt>
                <c:pt idx="1144" formatCode="General">
                  <c:v>1.1439999999999999</c:v>
                </c:pt>
                <c:pt idx="1145" formatCode="General">
                  <c:v>1.145</c:v>
                </c:pt>
                <c:pt idx="1146" formatCode="General">
                  <c:v>1.1459999999999999</c:v>
                </c:pt>
                <c:pt idx="1147" formatCode="General">
                  <c:v>1.147</c:v>
                </c:pt>
                <c:pt idx="1148" formatCode="General">
                  <c:v>1.1479999999999999</c:v>
                </c:pt>
                <c:pt idx="1149" formatCode="General">
                  <c:v>1.149</c:v>
                </c:pt>
                <c:pt idx="1150" formatCode="General">
                  <c:v>1.1499999999999999</c:v>
                </c:pt>
                <c:pt idx="1151" formatCode="General">
                  <c:v>1.151</c:v>
                </c:pt>
                <c:pt idx="1152" formatCode="General">
                  <c:v>1.1519999999999999</c:v>
                </c:pt>
                <c:pt idx="1153" formatCode="General">
                  <c:v>1.153</c:v>
                </c:pt>
                <c:pt idx="1154" formatCode="General">
                  <c:v>1.1539999999999999</c:v>
                </c:pt>
                <c:pt idx="1155" formatCode="General">
                  <c:v>1.155</c:v>
                </c:pt>
                <c:pt idx="1156" formatCode="General">
                  <c:v>1.1559999999999999</c:v>
                </c:pt>
                <c:pt idx="1157" formatCode="General">
                  <c:v>1.157</c:v>
                </c:pt>
                <c:pt idx="1158" formatCode="General">
                  <c:v>1.1579999999999999</c:v>
                </c:pt>
                <c:pt idx="1159" formatCode="General">
                  <c:v>1.159</c:v>
                </c:pt>
                <c:pt idx="1160" formatCode="General">
                  <c:v>1.1599999999999999</c:v>
                </c:pt>
                <c:pt idx="1161" formatCode="General">
                  <c:v>1.161</c:v>
                </c:pt>
                <c:pt idx="1162" formatCode="General">
                  <c:v>1.1619999999999999</c:v>
                </c:pt>
                <c:pt idx="1163" formatCode="General">
                  <c:v>1.163</c:v>
                </c:pt>
                <c:pt idx="1164" formatCode="General">
                  <c:v>1.1639999999999999</c:v>
                </c:pt>
                <c:pt idx="1165" formatCode="General">
                  <c:v>1.165</c:v>
                </c:pt>
                <c:pt idx="1166" formatCode="General">
                  <c:v>1.1659999999999999</c:v>
                </c:pt>
                <c:pt idx="1167" formatCode="General">
                  <c:v>1.167</c:v>
                </c:pt>
                <c:pt idx="1168" formatCode="General">
                  <c:v>1.1679999999999999</c:v>
                </c:pt>
                <c:pt idx="1169" formatCode="General">
                  <c:v>1.169</c:v>
                </c:pt>
                <c:pt idx="1170" formatCode="General">
                  <c:v>1.17</c:v>
                </c:pt>
                <c:pt idx="1171" formatCode="General">
                  <c:v>1.171</c:v>
                </c:pt>
                <c:pt idx="1172" formatCode="General">
                  <c:v>1.1719999999999999</c:v>
                </c:pt>
                <c:pt idx="1173" formatCode="General">
                  <c:v>1.173</c:v>
                </c:pt>
                <c:pt idx="1174" formatCode="General">
                  <c:v>1.1739999999999999</c:v>
                </c:pt>
                <c:pt idx="1175" formatCode="General">
                  <c:v>1.175</c:v>
                </c:pt>
                <c:pt idx="1176" formatCode="General">
                  <c:v>1.1759999999999999</c:v>
                </c:pt>
                <c:pt idx="1177" formatCode="General">
                  <c:v>1.177</c:v>
                </c:pt>
                <c:pt idx="1178" formatCode="General">
                  <c:v>1.1779999999999999</c:v>
                </c:pt>
                <c:pt idx="1179" formatCode="General">
                  <c:v>1.179</c:v>
                </c:pt>
                <c:pt idx="1180" formatCode="General">
                  <c:v>1.18</c:v>
                </c:pt>
                <c:pt idx="1181" formatCode="General">
                  <c:v>1.181</c:v>
                </c:pt>
                <c:pt idx="1182" formatCode="General">
                  <c:v>1.1819999999999999</c:v>
                </c:pt>
                <c:pt idx="1183" formatCode="General">
                  <c:v>1.1830000000000001</c:v>
                </c:pt>
                <c:pt idx="1184" formatCode="General">
                  <c:v>1.1839999999999999</c:v>
                </c:pt>
                <c:pt idx="1185" formatCode="General">
                  <c:v>1.1850000000000001</c:v>
                </c:pt>
                <c:pt idx="1186" formatCode="General">
                  <c:v>1.1859999999999999</c:v>
                </c:pt>
                <c:pt idx="1187" formatCode="General">
                  <c:v>1.1870000000000001</c:v>
                </c:pt>
                <c:pt idx="1188" formatCode="General">
                  <c:v>1.1879999999999999</c:v>
                </c:pt>
                <c:pt idx="1189" formatCode="General">
                  <c:v>1.1890000000000001</c:v>
                </c:pt>
                <c:pt idx="1190" formatCode="General">
                  <c:v>1.19</c:v>
                </c:pt>
                <c:pt idx="1191" formatCode="General">
                  <c:v>1.1910000000000001</c:v>
                </c:pt>
                <c:pt idx="1192" formatCode="General">
                  <c:v>1.1919999999999999</c:v>
                </c:pt>
                <c:pt idx="1193" formatCode="General">
                  <c:v>1.1930000000000001</c:v>
                </c:pt>
                <c:pt idx="1194" formatCode="General">
                  <c:v>1.194</c:v>
                </c:pt>
                <c:pt idx="1195" formatCode="General">
                  <c:v>1.1950000000000001</c:v>
                </c:pt>
                <c:pt idx="1196" formatCode="General">
                  <c:v>1.196</c:v>
                </c:pt>
                <c:pt idx="1197" formatCode="General">
                  <c:v>1.1970000000000001</c:v>
                </c:pt>
                <c:pt idx="1198" formatCode="General">
                  <c:v>1.198</c:v>
                </c:pt>
                <c:pt idx="1199" formatCode="General">
                  <c:v>1.1990000000000001</c:v>
                </c:pt>
                <c:pt idx="1200" formatCode="General">
                  <c:v>1.2</c:v>
                </c:pt>
                <c:pt idx="1201" formatCode="General">
                  <c:v>1.2010000000000001</c:v>
                </c:pt>
                <c:pt idx="1202" formatCode="General">
                  <c:v>1.202</c:v>
                </c:pt>
                <c:pt idx="1203" formatCode="General">
                  <c:v>1.2030000000000001</c:v>
                </c:pt>
                <c:pt idx="1204" formatCode="General">
                  <c:v>1.204</c:v>
                </c:pt>
                <c:pt idx="1205" formatCode="General">
                  <c:v>1.2050000000000001</c:v>
                </c:pt>
                <c:pt idx="1206" formatCode="General">
                  <c:v>1.206</c:v>
                </c:pt>
                <c:pt idx="1207" formatCode="General">
                  <c:v>1.2070000000000001</c:v>
                </c:pt>
                <c:pt idx="1208" formatCode="General">
                  <c:v>1.208</c:v>
                </c:pt>
                <c:pt idx="1209" formatCode="General">
                  <c:v>1.2090000000000001</c:v>
                </c:pt>
                <c:pt idx="1210" formatCode="General">
                  <c:v>1.21</c:v>
                </c:pt>
                <c:pt idx="1211" formatCode="General">
                  <c:v>1.2110000000000001</c:v>
                </c:pt>
                <c:pt idx="1212" formatCode="General">
                  <c:v>1.212</c:v>
                </c:pt>
                <c:pt idx="1213" formatCode="General">
                  <c:v>1.2130000000000001</c:v>
                </c:pt>
                <c:pt idx="1214" formatCode="General">
                  <c:v>1.214</c:v>
                </c:pt>
                <c:pt idx="1215" formatCode="General">
                  <c:v>1.2150000000000001</c:v>
                </c:pt>
                <c:pt idx="1216" formatCode="General">
                  <c:v>1.216</c:v>
                </c:pt>
                <c:pt idx="1217" formatCode="General">
                  <c:v>1.2170000000000001</c:v>
                </c:pt>
                <c:pt idx="1218" formatCode="General">
                  <c:v>1.218</c:v>
                </c:pt>
                <c:pt idx="1219" formatCode="General">
                  <c:v>1.2190000000000001</c:v>
                </c:pt>
                <c:pt idx="1220" formatCode="General">
                  <c:v>1.22</c:v>
                </c:pt>
                <c:pt idx="1221" formatCode="General">
                  <c:v>1.2210000000000001</c:v>
                </c:pt>
                <c:pt idx="1222" formatCode="General">
                  <c:v>1.222</c:v>
                </c:pt>
                <c:pt idx="1223" formatCode="General">
                  <c:v>1.2230000000000001</c:v>
                </c:pt>
                <c:pt idx="1224" formatCode="General">
                  <c:v>1.224</c:v>
                </c:pt>
                <c:pt idx="1225" formatCode="General">
                  <c:v>1.2250000000000001</c:v>
                </c:pt>
                <c:pt idx="1226" formatCode="General">
                  <c:v>1.226</c:v>
                </c:pt>
                <c:pt idx="1227" formatCode="General">
                  <c:v>1.2270000000000001</c:v>
                </c:pt>
                <c:pt idx="1228" formatCode="General">
                  <c:v>1.228</c:v>
                </c:pt>
                <c:pt idx="1229" formatCode="General">
                  <c:v>1.2290000000000001</c:v>
                </c:pt>
                <c:pt idx="1230" formatCode="General">
                  <c:v>1.23</c:v>
                </c:pt>
                <c:pt idx="1231" formatCode="General">
                  <c:v>1.2310000000000001</c:v>
                </c:pt>
                <c:pt idx="1232" formatCode="General">
                  <c:v>1.232</c:v>
                </c:pt>
                <c:pt idx="1233" formatCode="General">
                  <c:v>1.2330000000000001</c:v>
                </c:pt>
                <c:pt idx="1234" formatCode="General">
                  <c:v>1.234</c:v>
                </c:pt>
                <c:pt idx="1235" formatCode="General">
                  <c:v>1.2350000000000001</c:v>
                </c:pt>
                <c:pt idx="1236" formatCode="General">
                  <c:v>1.236</c:v>
                </c:pt>
                <c:pt idx="1237" formatCode="General">
                  <c:v>1.2370000000000001</c:v>
                </c:pt>
                <c:pt idx="1238" formatCode="General">
                  <c:v>1.238</c:v>
                </c:pt>
                <c:pt idx="1239" formatCode="General">
                  <c:v>1.2390000000000001</c:v>
                </c:pt>
                <c:pt idx="1240" formatCode="General">
                  <c:v>1.24</c:v>
                </c:pt>
                <c:pt idx="1241" formatCode="General">
                  <c:v>1.2410000000000001</c:v>
                </c:pt>
                <c:pt idx="1242" formatCode="General">
                  <c:v>1.242</c:v>
                </c:pt>
                <c:pt idx="1243" formatCode="General">
                  <c:v>1.2430000000000001</c:v>
                </c:pt>
                <c:pt idx="1244" formatCode="General">
                  <c:v>1.244</c:v>
                </c:pt>
                <c:pt idx="1245" formatCode="General">
                  <c:v>1.2450000000000001</c:v>
                </c:pt>
                <c:pt idx="1246" formatCode="General">
                  <c:v>1.246</c:v>
                </c:pt>
                <c:pt idx="1247" formatCode="General">
                  <c:v>1.2470000000000001</c:v>
                </c:pt>
                <c:pt idx="1248" formatCode="General">
                  <c:v>1.248</c:v>
                </c:pt>
                <c:pt idx="1249" formatCode="General">
                  <c:v>1.2490000000000001</c:v>
                </c:pt>
                <c:pt idx="1250" formatCode="General">
                  <c:v>1.25</c:v>
                </c:pt>
                <c:pt idx="1251" formatCode="General">
                  <c:v>1.2509999999999999</c:v>
                </c:pt>
                <c:pt idx="1252" formatCode="General">
                  <c:v>1.252</c:v>
                </c:pt>
                <c:pt idx="1253" formatCode="General">
                  <c:v>1.2529999999999999</c:v>
                </c:pt>
                <c:pt idx="1254" formatCode="General">
                  <c:v>1.254</c:v>
                </c:pt>
                <c:pt idx="1255" formatCode="General">
                  <c:v>1.2549999999999999</c:v>
                </c:pt>
                <c:pt idx="1256" formatCode="General">
                  <c:v>1.256</c:v>
                </c:pt>
                <c:pt idx="1257" formatCode="General">
                  <c:v>1.2569999999999999</c:v>
                </c:pt>
                <c:pt idx="1258" formatCode="General">
                  <c:v>1.258</c:v>
                </c:pt>
                <c:pt idx="1259" formatCode="General">
                  <c:v>1.2589999999999999</c:v>
                </c:pt>
                <c:pt idx="1260" formatCode="General">
                  <c:v>1.26</c:v>
                </c:pt>
                <c:pt idx="1261" formatCode="General">
                  <c:v>1.2609999999999999</c:v>
                </c:pt>
                <c:pt idx="1262" formatCode="General">
                  <c:v>1.262</c:v>
                </c:pt>
                <c:pt idx="1263" formatCode="General">
                  <c:v>1.2629999999999999</c:v>
                </c:pt>
                <c:pt idx="1264" formatCode="General">
                  <c:v>1.264</c:v>
                </c:pt>
                <c:pt idx="1265" formatCode="General">
                  <c:v>1.2649999999999999</c:v>
                </c:pt>
                <c:pt idx="1266" formatCode="General">
                  <c:v>1.266</c:v>
                </c:pt>
                <c:pt idx="1267" formatCode="General">
                  <c:v>1.2669999999999999</c:v>
                </c:pt>
                <c:pt idx="1268" formatCode="General">
                  <c:v>1.268</c:v>
                </c:pt>
                <c:pt idx="1269" formatCode="General">
                  <c:v>1.2689999999999999</c:v>
                </c:pt>
                <c:pt idx="1270" formatCode="General">
                  <c:v>1.27</c:v>
                </c:pt>
                <c:pt idx="1271" formatCode="General">
                  <c:v>1.2709999999999999</c:v>
                </c:pt>
                <c:pt idx="1272" formatCode="General">
                  <c:v>1.272</c:v>
                </c:pt>
                <c:pt idx="1273" formatCode="General">
                  <c:v>1.2729999999999999</c:v>
                </c:pt>
                <c:pt idx="1274" formatCode="General">
                  <c:v>1.274</c:v>
                </c:pt>
                <c:pt idx="1275" formatCode="General">
                  <c:v>1.2749999999999999</c:v>
                </c:pt>
                <c:pt idx="1276" formatCode="General">
                  <c:v>1.276</c:v>
                </c:pt>
                <c:pt idx="1277" formatCode="General">
                  <c:v>1.2769999999999999</c:v>
                </c:pt>
                <c:pt idx="1278" formatCode="General">
                  <c:v>1.278</c:v>
                </c:pt>
                <c:pt idx="1279" formatCode="General">
                  <c:v>1.2789999999999999</c:v>
                </c:pt>
                <c:pt idx="1280" formatCode="General">
                  <c:v>1.28</c:v>
                </c:pt>
                <c:pt idx="1281" formatCode="General">
                  <c:v>1.2809999999999999</c:v>
                </c:pt>
                <c:pt idx="1282" formatCode="General">
                  <c:v>1.282</c:v>
                </c:pt>
                <c:pt idx="1283" formatCode="General">
                  <c:v>1.2829999999999999</c:v>
                </c:pt>
                <c:pt idx="1284" formatCode="General">
                  <c:v>1.284</c:v>
                </c:pt>
                <c:pt idx="1285" formatCode="General">
                  <c:v>1.2849999999999999</c:v>
                </c:pt>
                <c:pt idx="1286" formatCode="General">
                  <c:v>1.286</c:v>
                </c:pt>
                <c:pt idx="1287" formatCode="General">
                  <c:v>1.2869999999999999</c:v>
                </c:pt>
                <c:pt idx="1288" formatCode="General">
                  <c:v>1.288</c:v>
                </c:pt>
                <c:pt idx="1289" formatCode="General">
                  <c:v>1.2889999999999999</c:v>
                </c:pt>
                <c:pt idx="1290" formatCode="General">
                  <c:v>1.29</c:v>
                </c:pt>
                <c:pt idx="1291" formatCode="General">
                  <c:v>1.2909999999999999</c:v>
                </c:pt>
                <c:pt idx="1292" formatCode="General">
                  <c:v>1.292</c:v>
                </c:pt>
                <c:pt idx="1293" formatCode="General">
                  <c:v>1.2929999999999999</c:v>
                </c:pt>
                <c:pt idx="1294" formatCode="General">
                  <c:v>1.294</c:v>
                </c:pt>
                <c:pt idx="1295" formatCode="General">
                  <c:v>1.2949999999999999</c:v>
                </c:pt>
                <c:pt idx="1296" formatCode="General">
                  <c:v>1.296</c:v>
                </c:pt>
                <c:pt idx="1297" formatCode="General">
                  <c:v>1.2969999999999999</c:v>
                </c:pt>
                <c:pt idx="1298" formatCode="General">
                  <c:v>1.298</c:v>
                </c:pt>
                <c:pt idx="1299" formatCode="General">
                  <c:v>1.2989999999999999</c:v>
                </c:pt>
                <c:pt idx="1300" formatCode="General">
                  <c:v>1.3</c:v>
                </c:pt>
                <c:pt idx="1301" formatCode="General">
                  <c:v>1.3009999999999999</c:v>
                </c:pt>
                <c:pt idx="1302" formatCode="General">
                  <c:v>1.302</c:v>
                </c:pt>
                <c:pt idx="1303" formatCode="General">
                  <c:v>1.3029999999999999</c:v>
                </c:pt>
                <c:pt idx="1304" formatCode="General">
                  <c:v>1.304</c:v>
                </c:pt>
                <c:pt idx="1305" formatCode="General">
                  <c:v>1.3049999999999999</c:v>
                </c:pt>
                <c:pt idx="1306" formatCode="General">
                  <c:v>1.306</c:v>
                </c:pt>
                <c:pt idx="1307" formatCode="General">
                  <c:v>1.3069999999999999</c:v>
                </c:pt>
                <c:pt idx="1308" formatCode="General">
                  <c:v>1.3080000000000001</c:v>
                </c:pt>
                <c:pt idx="1309" formatCode="General">
                  <c:v>1.3089999999999999</c:v>
                </c:pt>
                <c:pt idx="1310" formatCode="General">
                  <c:v>1.31</c:v>
                </c:pt>
                <c:pt idx="1311" formatCode="General">
                  <c:v>1.3109999999999999</c:v>
                </c:pt>
                <c:pt idx="1312" formatCode="General">
                  <c:v>1.3120000000000001</c:v>
                </c:pt>
                <c:pt idx="1313" formatCode="General">
                  <c:v>1.3129999999999999</c:v>
                </c:pt>
                <c:pt idx="1314" formatCode="General">
                  <c:v>1.3140000000000001</c:v>
                </c:pt>
                <c:pt idx="1315" formatCode="General">
                  <c:v>1.3149999999999999</c:v>
                </c:pt>
                <c:pt idx="1316" formatCode="General">
                  <c:v>1.3160000000000001</c:v>
                </c:pt>
                <c:pt idx="1317" formatCode="General">
                  <c:v>1.3169999999999999</c:v>
                </c:pt>
                <c:pt idx="1318" formatCode="General">
                  <c:v>1.3180000000000001</c:v>
                </c:pt>
                <c:pt idx="1319" formatCode="General">
                  <c:v>1.319</c:v>
                </c:pt>
                <c:pt idx="1320" formatCode="General">
                  <c:v>1.32</c:v>
                </c:pt>
                <c:pt idx="1321" formatCode="General">
                  <c:v>1.321</c:v>
                </c:pt>
                <c:pt idx="1322" formatCode="General">
                  <c:v>1.3220000000000001</c:v>
                </c:pt>
                <c:pt idx="1323" formatCode="General">
                  <c:v>1.323</c:v>
                </c:pt>
                <c:pt idx="1324" formatCode="General">
                  <c:v>1.3240000000000001</c:v>
                </c:pt>
                <c:pt idx="1325" formatCode="General">
                  <c:v>1.325</c:v>
                </c:pt>
                <c:pt idx="1326" formatCode="General">
                  <c:v>1.3260000000000001</c:v>
                </c:pt>
                <c:pt idx="1327" formatCode="General">
                  <c:v>1.327</c:v>
                </c:pt>
                <c:pt idx="1328" formatCode="General">
                  <c:v>1.3280000000000001</c:v>
                </c:pt>
                <c:pt idx="1329" formatCode="General">
                  <c:v>1.329</c:v>
                </c:pt>
                <c:pt idx="1330" formatCode="General">
                  <c:v>1.33</c:v>
                </c:pt>
                <c:pt idx="1331" formatCode="General">
                  <c:v>1.331</c:v>
                </c:pt>
                <c:pt idx="1332" formatCode="General">
                  <c:v>1.3320000000000001</c:v>
                </c:pt>
                <c:pt idx="1333" formatCode="General">
                  <c:v>1.333</c:v>
                </c:pt>
                <c:pt idx="1334" formatCode="General">
                  <c:v>1.3340000000000001</c:v>
                </c:pt>
                <c:pt idx="1335" formatCode="General">
                  <c:v>1.335</c:v>
                </c:pt>
                <c:pt idx="1336" formatCode="General">
                  <c:v>1.3360000000000001</c:v>
                </c:pt>
                <c:pt idx="1337" formatCode="General">
                  <c:v>1.337</c:v>
                </c:pt>
                <c:pt idx="1338" formatCode="General">
                  <c:v>1.3380000000000001</c:v>
                </c:pt>
                <c:pt idx="1339" formatCode="General">
                  <c:v>1.339</c:v>
                </c:pt>
                <c:pt idx="1340" formatCode="General">
                  <c:v>1.34</c:v>
                </c:pt>
                <c:pt idx="1341" formatCode="General">
                  <c:v>1.341</c:v>
                </c:pt>
                <c:pt idx="1342" formatCode="General">
                  <c:v>1.3420000000000001</c:v>
                </c:pt>
                <c:pt idx="1343" formatCode="General">
                  <c:v>1.343</c:v>
                </c:pt>
                <c:pt idx="1344" formatCode="General">
                  <c:v>1.3440000000000001</c:v>
                </c:pt>
                <c:pt idx="1345" formatCode="General">
                  <c:v>1.345</c:v>
                </c:pt>
                <c:pt idx="1346" formatCode="General">
                  <c:v>1.3460000000000001</c:v>
                </c:pt>
                <c:pt idx="1347" formatCode="General">
                  <c:v>1.347</c:v>
                </c:pt>
                <c:pt idx="1348" formatCode="General">
                  <c:v>1.3480000000000001</c:v>
                </c:pt>
                <c:pt idx="1349" formatCode="General">
                  <c:v>1.349</c:v>
                </c:pt>
                <c:pt idx="1350" formatCode="General">
                  <c:v>1.35</c:v>
                </c:pt>
                <c:pt idx="1351" formatCode="General">
                  <c:v>1.351</c:v>
                </c:pt>
                <c:pt idx="1352" formatCode="General">
                  <c:v>1.3520000000000001</c:v>
                </c:pt>
                <c:pt idx="1353" formatCode="General">
                  <c:v>1.353</c:v>
                </c:pt>
                <c:pt idx="1354" formatCode="General">
                  <c:v>1.3540000000000001</c:v>
                </c:pt>
                <c:pt idx="1355" formatCode="General">
                  <c:v>1.355</c:v>
                </c:pt>
                <c:pt idx="1356" formatCode="General">
                  <c:v>1.3560000000000001</c:v>
                </c:pt>
                <c:pt idx="1357" formatCode="General">
                  <c:v>1.357</c:v>
                </c:pt>
                <c:pt idx="1358" formatCode="General">
                  <c:v>1.3580000000000001</c:v>
                </c:pt>
                <c:pt idx="1359" formatCode="General">
                  <c:v>1.359</c:v>
                </c:pt>
                <c:pt idx="1360" formatCode="General">
                  <c:v>1.36</c:v>
                </c:pt>
                <c:pt idx="1361" formatCode="General">
                  <c:v>1.361</c:v>
                </c:pt>
                <c:pt idx="1362" formatCode="General">
                  <c:v>1.3620000000000001</c:v>
                </c:pt>
                <c:pt idx="1363" formatCode="General">
                  <c:v>1.363</c:v>
                </c:pt>
                <c:pt idx="1364" formatCode="General">
                  <c:v>1.3640000000000001</c:v>
                </c:pt>
                <c:pt idx="1365" formatCode="General">
                  <c:v>1.365</c:v>
                </c:pt>
                <c:pt idx="1366" formatCode="General">
                  <c:v>1.3660000000000001</c:v>
                </c:pt>
                <c:pt idx="1367" formatCode="General">
                  <c:v>1.367</c:v>
                </c:pt>
                <c:pt idx="1368" formatCode="General">
                  <c:v>1.3680000000000001</c:v>
                </c:pt>
                <c:pt idx="1369" formatCode="General">
                  <c:v>1.369</c:v>
                </c:pt>
                <c:pt idx="1370" formatCode="General">
                  <c:v>1.37</c:v>
                </c:pt>
                <c:pt idx="1371" formatCode="General">
                  <c:v>1.371</c:v>
                </c:pt>
                <c:pt idx="1372" formatCode="General">
                  <c:v>1.3720000000000001</c:v>
                </c:pt>
                <c:pt idx="1373" formatCode="General">
                  <c:v>1.373</c:v>
                </c:pt>
                <c:pt idx="1374" formatCode="General">
                  <c:v>1.3740000000000001</c:v>
                </c:pt>
                <c:pt idx="1375" formatCode="General">
                  <c:v>1.375</c:v>
                </c:pt>
                <c:pt idx="1376" formatCode="General">
                  <c:v>1.3759999999999999</c:v>
                </c:pt>
                <c:pt idx="1377" formatCode="General">
                  <c:v>1.377</c:v>
                </c:pt>
                <c:pt idx="1378" formatCode="General">
                  <c:v>1.3779999999999999</c:v>
                </c:pt>
                <c:pt idx="1379" formatCode="General">
                  <c:v>1.379</c:v>
                </c:pt>
                <c:pt idx="1380" formatCode="General">
                  <c:v>1.38</c:v>
                </c:pt>
                <c:pt idx="1381" formatCode="General">
                  <c:v>1.381</c:v>
                </c:pt>
                <c:pt idx="1382" formatCode="General">
                  <c:v>1.3819999999999999</c:v>
                </c:pt>
                <c:pt idx="1383" formatCode="General">
                  <c:v>1.383</c:v>
                </c:pt>
                <c:pt idx="1384" formatCode="General">
                  <c:v>1.3839999999999999</c:v>
                </c:pt>
                <c:pt idx="1385" formatCode="General">
                  <c:v>1.385</c:v>
                </c:pt>
                <c:pt idx="1386" formatCode="General">
                  <c:v>1.3859999999999999</c:v>
                </c:pt>
                <c:pt idx="1387" formatCode="General">
                  <c:v>1.387</c:v>
                </c:pt>
                <c:pt idx="1388" formatCode="General">
                  <c:v>1.3879999999999999</c:v>
                </c:pt>
                <c:pt idx="1389" formatCode="General">
                  <c:v>1.389</c:v>
                </c:pt>
                <c:pt idx="1390" formatCode="General">
                  <c:v>1.39</c:v>
                </c:pt>
                <c:pt idx="1391" formatCode="General">
                  <c:v>1.391</c:v>
                </c:pt>
                <c:pt idx="1392" formatCode="General">
                  <c:v>1.3919999999999999</c:v>
                </c:pt>
                <c:pt idx="1393" formatCode="General">
                  <c:v>1.393</c:v>
                </c:pt>
                <c:pt idx="1394" formatCode="General">
                  <c:v>1.3939999999999999</c:v>
                </c:pt>
                <c:pt idx="1395" formatCode="General">
                  <c:v>1.395</c:v>
                </c:pt>
                <c:pt idx="1396" formatCode="General">
                  <c:v>1.3959999999999999</c:v>
                </c:pt>
                <c:pt idx="1397" formatCode="General">
                  <c:v>1.397</c:v>
                </c:pt>
                <c:pt idx="1398" formatCode="General">
                  <c:v>1.3979999999999999</c:v>
                </c:pt>
                <c:pt idx="1399" formatCode="General">
                  <c:v>1.399</c:v>
                </c:pt>
                <c:pt idx="1400" formatCode="General">
                  <c:v>1.4</c:v>
                </c:pt>
                <c:pt idx="1401" formatCode="General">
                  <c:v>1.401</c:v>
                </c:pt>
                <c:pt idx="1402" formatCode="General">
                  <c:v>1.4019999999999999</c:v>
                </c:pt>
                <c:pt idx="1403" formatCode="General">
                  <c:v>1.403</c:v>
                </c:pt>
                <c:pt idx="1404" formatCode="General">
                  <c:v>1.4039999999999999</c:v>
                </c:pt>
                <c:pt idx="1405" formatCode="General">
                  <c:v>1.405</c:v>
                </c:pt>
                <c:pt idx="1406" formatCode="General">
                  <c:v>1.4059999999999999</c:v>
                </c:pt>
                <c:pt idx="1407" formatCode="General">
                  <c:v>1.407</c:v>
                </c:pt>
                <c:pt idx="1408" formatCode="General">
                  <c:v>1.4079999999999999</c:v>
                </c:pt>
                <c:pt idx="1409" formatCode="General">
                  <c:v>1.409</c:v>
                </c:pt>
                <c:pt idx="1410" formatCode="General">
                  <c:v>1.41</c:v>
                </c:pt>
                <c:pt idx="1411" formatCode="General">
                  <c:v>1.411</c:v>
                </c:pt>
                <c:pt idx="1412" formatCode="General">
                  <c:v>1.4119999999999999</c:v>
                </c:pt>
                <c:pt idx="1413" formatCode="General">
                  <c:v>1.413</c:v>
                </c:pt>
                <c:pt idx="1414" formatCode="General">
                  <c:v>1.4139999999999999</c:v>
                </c:pt>
                <c:pt idx="1415" formatCode="General">
                  <c:v>1.415</c:v>
                </c:pt>
                <c:pt idx="1416" formatCode="General">
                  <c:v>1.4159999999999999</c:v>
                </c:pt>
                <c:pt idx="1417" formatCode="General">
                  <c:v>1.417</c:v>
                </c:pt>
                <c:pt idx="1418" formatCode="General">
                  <c:v>1.4179999999999999</c:v>
                </c:pt>
                <c:pt idx="1419" formatCode="General">
                  <c:v>1.419</c:v>
                </c:pt>
                <c:pt idx="1420" formatCode="General">
                  <c:v>1.42</c:v>
                </c:pt>
                <c:pt idx="1421" formatCode="General">
                  <c:v>1.421</c:v>
                </c:pt>
                <c:pt idx="1422" formatCode="General">
                  <c:v>1.4219999999999999</c:v>
                </c:pt>
                <c:pt idx="1423" formatCode="General">
                  <c:v>1.423</c:v>
                </c:pt>
                <c:pt idx="1424" formatCode="General">
                  <c:v>1.4239999999999999</c:v>
                </c:pt>
                <c:pt idx="1425" formatCode="General">
                  <c:v>1.425</c:v>
                </c:pt>
                <c:pt idx="1426" formatCode="General">
                  <c:v>1.4259999999999999</c:v>
                </c:pt>
                <c:pt idx="1427" formatCode="General">
                  <c:v>1.427</c:v>
                </c:pt>
                <c:pt idx="1428" formatCode="General">
                  <c:v>1.4279999999999999</c:v>
                </c:pt>
                <c:pt idx="1429" formatCode="General">
                  <c:v>1.429</c:v>
                </c:pt>
                <c:pt idx="1430" formatCode="General">
                  <c:v>1.43</c:v>
                </c:pt>
                <c:pt idx="1431" formatCode="General">
                  <c:v>1.431</c:v>
                </c:pt>
                <c:pt idx="1432" formatCode="General">
                  <c:v>1.4319999999999999</c:v>
                </c:pt>
                <c:pt idx="1433" formatCode="General">
                  <c:v>1.4330000000000001</c:v>
                </c:pt>
                <c:pt idx="1434" formatCode="General">
                  <c:v>1.4339999999999999</c:v>
                </c:pt>
                <c:pt idx="1435" formatCode="General">
                  <c:v>1.4350000000000001</c:v>
                </c:pt>
                <c:pt idx="1436" formatCode="General">
                  <c:v>1.4359999999999999</c:v>
                </c:pt>
                <c:pt idx="1437" formatCode="General">
                  <c:v>1.4370000000000001</c:v>
                </c:pt>
                <c:pt idx="1438" formatCode="General">
                  <c:v>1.4379999999999999</c:v>
                </c:pt>
                <c:pt idx="1439" formatCode="General">
                  <c:v>1.4390000000000001</c:v>
                </c:pt>
                <c:pt idx="1440" formatCode="General">
                  <c:v>1.44</c:v>
                </c:pt>
                <c:pt idx="1441" formatCode="General">
                  <c:v>1.4410000000000001</c:v>
                </c:pt>
                <c:pt idx="1442" formatCode="General">
                  <c:v>1.4419999999999999</c:v>
                </c:pt>
                <c:pt idx="1443" formatCode="General">
                  <c:v>1.4430000000000001</c:v>
                </c:pt>
                <c:pt idx="1444" formatCode="General">
                  <c:v>1.444</c:v>
                </c:pt>
                <c:pt idx="1445" formatCode="General">
                  <c:v>1.4450000000000001</c:v>
                </c:pt>
                <c:pt idx="1446" formatCode="General">
                  <c:v>1.446</c:v>
                </c:pt>
                <c:pt idx="1447" formatCode="General">
                  <c:v>1.4470000000000001</c:v>
                </c:pt>
                <c:pt idx="1448" formatCode="General">
                  <c:v>1.448</c:v>
                </c:pt>
                <c:pt idx="1449" formatCode="General">
                  <c:v>1.4490000000000001</c:v>
                </c:pt>
                <c:pt idx="1450" formatCode="General">
                  <c:v>1.45</c:v>
                </c:pt>
                <c:pt idx="1451" formatCode="General">
                  <c:v>1.4510000000000001</c:v>
                </c:pt>
                <c:pt idx="1452" formatCode="General">
                  <c:v>1.452</c:v>
                </c:pt>
                <c:pt idx="1453" formatCode="General">
                  <c:v>1.4530000000000001</c:v>
                </c:pt>
                <c:pt idx="1454" formatCode="General">
                  <c:v>1.454</c:v>
                </c:pt>
                <c:pt idx="1455" formatCode="General">
                  <c:v>1.4550000000000001</c:v>
                </c:pt>
                <c:pt idx="1456" formatCode="General">
                  <c:v>1.456</c:v>
                </c:pt>
                <c:pt idx="1457" formatCode="General">
                  <c:v>1.4570000000000001</c:v>
                </c:pt>
                <c:pt idx="1458" formatCode="General">
                  <c:v>1.458</c:v>
                </c:pt>
                <c:pt idx="1459" formatCode="General">
                  <c:v>1.4590000000000001</c:v>
                </c:pt>
                <c:pt idx="1460" formatCode="General">
                  <c:v>1.46</c:v>
                </c:pt>
                <c:pt idx="1461" formatCode="General">
                  <c:v>1.4610000000000001</c:v>
                </c:pt>
                <c:pt idx="1462" formatCode="General">
                  <c:v>1.462</c:v>
                </c:pt>
                <c:pt idx="1463" formatCode="General">
                  <c:v>1.4630000000000001</c:v>
                </c:pt>
                <c:pt idx="1464" formatCode="General">
                  <c:v>1.464</c:v>
                </c:pt>
                <c:pt idx="1465" formatCode="General">
                  <c:v>1.4650000000000001</c:v>
                </c:pt>
                <c:pt idx="1466" formatCode="General">
                  <c:v>1.466</c:v>
                </c:pt>
                <c:pt idx="1467" formatCode="General">
                  <c:v>1.4670000000000001</c:v>
                </c:pt>
                <c:pt idx="1468" formatCode="General">
                  <c:v>1.468</c:v>
                </c:pt>
                <c:pt idx="1469" formatCode="General">
                  <c:v>1.4690000000000001</c:v>
                </c:pt>
                <c:pt idx="1470" formatCode="General">
                  <c:v>1.47</c:v>
                </c:pt>
                <c:pt idx="1471" formatCode="General">
                  <c:v>1.4710000000000001</c:v>
                </c:pt>
                <c:pt idx="1472" formatCode="General">
                  <c:v>1.472</c:v>
                </c:pt>
                <c:pt idx="1473" formatCode="General">
                  <c:v>1.4730000000000001</c:v>
                </c:pt>
                <c:pt idx="1474" formatCode="General">
                  <c:v>1.474</c:v>
                </c:pt>
                <c:pt idx="1475" formatCode="General">
                  <c:v>1.4750000000000001</c:v>
                </c:pt>
                <c:pt idx="1476" formatCode="General">
                  <c:v>1.476</c:v>
                </c:pt>
                <c:pt idx="1477" formatCode="General">
                  <c:v>1.4770000000000001</c:v>
                </c:pt>
                <c:pt idx="1478" formatCode="General">
                  <c:v>1.478</c:v>
                </c:pt>
                <c:pt idx="1479" formatCode="General">
                  <c:v>1.4790000000000001</c:v>
                </c:pt>
                <c:pt idx="1480" formatCode="General">
                  <c:v>1.48</c:v>
                </c:pt>
                <c:pt idx="1481" formatCode="General">
                  <c:v>1.4810000000000001</c:v>
                </c:pt>
                <c:pt idx="1482" formatCode="General">
                  <c:v>1.482</c:v>
                </c:pt>
                <c:pt idx="1483" formatCode="General">
                  <c:v>1.4830000000000001</c:v>
                </c:pt>
                <c:pt idx="1484" formatCode="General">
                  <c:v>1.484</c:v>
                </c:pt>
                <c:pt idx="1485" formatCode="General">
                  <c:v>1.4850000000000001</c:v>
                </c:pt>
                <c:pt idx="1486" formatCode="General">
                  <c:v>1.486</c:v>
                </c:pt>
                <c:pt idx="1487" formatCode="General">
                  <c:v>1.4870000000000001</c:v>
                </c:pt>
                <c:pt idx="1488" formatCode="General">
                  <c:v>1.488</c:v>
                </c:pt>
                <c:pt idx="1489" formatCode="General">
                  <c:v>1.4890000000000001</c:v>
                </c:pt>
                <c:pt idx="1490" formatCode="General">
                  <c:v>1.49</c:v>
                </c:pt>
                <c:pt idx="1491" formatCode="General">
                  <c:v>1.4910000000000001</c:v>
                </c:pt>
                <c:pt idx="1492" formatCode="General">
                  <c:v>1.492</c:v>
                </c:pt>
                <c:pt idx="1493" formatCode="General">
                  <c:v>1.4930000000000001</c:v>
                </c:pt>
                <c:pt idx="1494" formatCode="General">
                  <c:v>1.494</c:v>
                </c:pt>
                <c:pt idx="1495" formatCode="General">
                  <c:v>1.4950000000000001</c:v>
                </c:pt>
                <c:pt idx="1496" formatCode="General">
                  <c:v>1.496</c:v>
                </c:pt>
                <c:pt idx="1497" formatCode="General">
                  <c:v>1.4970000000000001</c:v>
                </c:pt>
                <c:pt idx="1498" formatCode="General">
                  <c:v>1.498</c:v>
                </c:pt>
                <c:pt idx="1499" formatCode="General">
                  <c:v>1.4990000000000001</c:v>
                </c:pt>
                <c:pt idx="1500" formatCode="General">
                  <c:v>1.5</c:v>
                </c:pt>
                <c:pt idx="1501" formatCode="General">
                  <c:v>1.5009999999999999</c:v>
                </c:pt>
                <c:pt idx="1502" formatCode="General">
                  <c:v>1.502</c:v>
                </c:pt>
                <c:pt idx="1503" formatCode="General">
                  <c:v>1.5029999999999999</c:v>
                </c:pt>
                <c:pt idx="1504" formatCode="General">
                  <c:v>1.504</c:v>
                </c:pt>
                <c:pt idx="1505" formatCode="General">
                  <c:v>1.5049999999999999</c:v>
                </c:pt>
                <c:pt idx="1506" formatCode="General">
                  <c:v>1.506</c:v>
                </c:pt>
                <c:pt idx="1507" formatCode="General">
                  <c:v>1.5069999999999999</c:v>
                </c:pt>
                <c:pt idx="1508" formatCode="General">
                  <c:v>1.508</c:v>
                </c:pt>
                <c:pt idx="1509" formatCode="General">
                  <c:v>1.5089999999999999</c:v>
                </c:pt>
                <c:pt idx="1510" formatCode="General">
                  <c:v>1.51</c:v>
                </c:pt>
                <c:pt idx="1511" formatCode="General">
                  <c:v>1.5109999999999999</c:v>
                </c:pt>
                <c:pt idx="1512" formatCode="General">
                  <c:v>1.512</c:v>
                </c:pt>
                <c:pt idx="1513" formatCode="General">
                  <c:v>1.5129999999999999</c:v>
                </c:pt>
                <c:pt idx="1514" formatCode="General">
                  <c:v>1.514</c:v>
                </c:pt>
                <c:pt idx="1515" formatCode="General">
                  <c:v>1.5149999999999999</c:v>
                </c:pt>
                <c:pt idx="1516" formatCode="General">
                  <c:v>1.516</c:v>
                </c:pt>
                <c:pt idx="1517" formatCode="General">
                  <c:v>1.5169999999999999</c:v>
                </c:pt>
                <c:pt idx="1518" formatCode="General">
                  <c:v>1.518</c:v>
                </c:pt>
                <c:pt idx="1519" formatCode="General">
                  <c:v>1.5189999999999999</c:v>
                </c:pt>
                <c:pt idx="1520" formatCode="General">
                  <c:v>1.52</c:v>
                </c:pt>
                <c:pt idx="1521" formatCode="General">
                  <c:v>1.5209999999999999</c:v>
                </c:pt>
                <c:pt idx="1522" formatCode="General">
                  <c:v>1.522</c:v>
                </c:pt>
                <c:pt idx="1523" formatCode="General">
                  <c:v>1.5229999999999999</c:v>
                </c:pt>
                <c:pt idx="1524" formatCode="General">
                  <c:v>1.524</c:v>
                </c:pt>
                <c:pt idx="1525" formatCode="General">
                  <c:v>1.5249999999999999</c:v>
                </c:pt>
                <c:pt idx="1526" formatCode="General">
                  <c:v>1.526</c:v>
                </c:pt>
                <c:pt idx="1527" formatCode="General">
                  <c:v>1.5269999999999999</c:v>
                </c:pt>
                <c:pt idx="1528" formatCode="General">
                  <c:v>1.528</c:v>
                </c:pt>
                <c:pt idx="1529" formatCode="General">
                  <c:v>1.5289999999999999</c:v>
                </c:pt>
                <c:pt idx="1530" formatCode="General">
                  <c:v>1.53</c:v>
                </c:pt>
                <c:pt idx="1531" formatCode="General">
                  <c:v>1.5309999999999999</c:v>
                </c:pt>
                <c:pt idx="1532" formatCode="General">
                  <c:v>1.532</c:v>
                </c:pt>
                <c:pt idx="1533" formatCode="General">
                  <c:v>1.5329999999999999</c:v>
                </c:pt>
                <c:pt idx="1534" formatCode="General">
                  <c:v>1.534</c:v>
                </c:pt>
                <c:pt idx="1535" formatCode="General">
                  <c:v>1.5349999999999999</c:v>
                </c:pt>
                <c:pt idx="1536" formatCode="General">
                  <c:v>1.536</c:v>
                </c:pt>
                <c:pt idx="1537" formatCode="General">
                  <c:v>1.5369999999999999</c:v>
                </c:pt>
                <c:pt idx="1538" formatCode="General">
                  <c:v>1.538</c:v>
                </c:pt>
                <c:pt idx="1539" formatCode="General">
                  <c:v>1.5389999999999999</c:v>
                </c:pt>
                <c:pt idx="1540" formatCode="General">
                  <c:v>1.54</c:v>
                </c:pt>
                <c:pt idx="1541" formatCode="General">
                  <c:v>1.5409999999999999</c:v>
                </c:pt>
                <c:pt idx="1542" formatCode="General">
                  <c:v>1.542</c:v>
                </c:pt>
                <c:pt idx="1543" formatCode="General">
                  <c:v>1.5429999999999999</c:v>
                </c:pt>
                <c:pt idx="1544" formatCode="General">
                  <c:v>1.544</c:v>
                </c:pt>
                <c:pt idx="1545" formatCode="General">
                  <c:v>1.5449999999999999</c:v>
                </c:pt>
                <c:pt idx="1546" formatCode="General">
                  <c:v>1.546</c:v>
                </c:pt>
                <c:pt idx="1547" formatCode="General">
                  <c:v>1.5469999999999999</c:v>
                </c:pt>
                <c:pt idx="1548" formatCode="General">
                  <c:v>1.548</c:v>
                </c:pt>
                <c:pt idx="1549" formatCode="General">
                  <c:v>1.5489999999999999</c:v>
                </c:pt>
                <c:pt idx="1550" formatCode="General">
                  <c:v>1.55</c:v>
                </c:pt>
                <c:pt idx="1551" formatCode="General">
                  <c:v>1.5509999999999999</c:v>
                </c:pt>
                <c:pt idx="1552" formatCode="General">
                  <c:v>1.552</c:v>
                </c:pt>
                <c:pt idx="1553" formatCode="General">
                  <c:v>1.5529999999999999</c:v>
                </c:pt>
                <c:pt idx="1554" formatCode="General">
                  <c:v>1.554</c:v>
                </c:pt>
                <c:pt idx="1555" formatCode="General">
                  <c:v>1.5549999999999999</c:v>
                </c:pt>
                <c:pt idx="1556" formatCode="General">
                  <c:v>1.556</c:v>
                </c:pt>
                <c:pt idx="1557" formatCode="General">
                  <c:v>1.5569999999999999</c:v>
                </c:pt>
                <c:pt idx="1558" formatCode="General">
                  <c:v>1.5580000000000001</c:v>
                </c:pt>
                <c:pt idx="1559" formatCode="General">
                  <c:v>1.5589999999999999</c:v>
                </c:pt>
                <c:pt idx="1560" formatCode="General">
                  <c:v>1.56</c:v>
                </c:pt>
                <c:pt idx="1561" formatCode="General">
                  <c:v>1.5609999999999999</c:v>
                </c:pt>
                <c:pt idx="1562" formatCode="General">
                  <c:v>1.5620000000000001</c:v>
                </c:pt>
                <c:pt idx="1563" formatCode="General">
                  <c:v>1.5629999999999999</c:v>
                </c:pt>
                <c:pt idx="1564" formatCode="General">
                  <c:v>1.5640000000000001</c:v>
                </c:pt>
                <c:pt idx="1565" formatCode="General">
                  <c:v>1.5649999999999999</c:v>
                </c:pt>
                <c:pt idx="1566" formatCode="General">
                  <c:v>1.5660000000000001</c:v>
                </c:pt>
                <c:pt idx="1567" formatCode="General">
                  <c:v>1.5669999999999999</c:v>
                </c:pt>
                <c:pt idx="1568" formatCode="General">
                  <c:v>1.5680000000000001</c:v>
                </c:pt>
                <c:pt idx="1569" formatCode="General">
                  <c:v>1.569</c:v>
                </c:pt>
                <c:pt idx="1570" formatCode="General">
                  <c:v>1.57</c:v>
                </c:pt>
                <c:pt idx="1571" formatCode="General">
                  <c:v>1.571</c:v>
                </c:pt>
                <c:pt idx="1572" formatCode="General">
                  <c:v>1.5720000000000001</c:v>
                </c:pt>
                <c:pt idx="1573" formatCode="General">
                  <c:v>1.573</c:v>
                </c:pt>
                <c:pt idx="1574" formatCode="General">
                  <c:v>1.5740000000000001</c:v>
                </c:pt>
                <c:pt idx="1575" formatCode="General">
                  <c:v>1.575</c:v>
                </c:pt>
                <c:pt idx="1576" formatCode="General">
                  <c:v>1.5760000000000001</c:v>
                </c:pt>
                <c:pt idx="1577" formatCode="General">
                  <c:v>1.577</c:v>
                </c:pt>
                <c:pt idx="1578" formatCode="General">
                  <c:v>1.5780000000000001</c:v>
                </c:pt>
                <c:pt idx="1579" formatCode="General">
                  <c:v>1.579</c:v>
                </c:pt>
                <c:pt idx="1580" formatCode="General">
                  <c:v>1.58</c:v>
                </c:pt>
                <c:pt idx="1581" formatCode="General">
                  <c:v>1.581</c:v>
                </c:pt>
                <c:pt idx="1582" formatCode="General">
                  <c:v>1.5820000000000001</c:v>
                </c:pt>
                <c:pt idx="1583" formatCode="General">
                  <c:v>1.583</c:v>
                </c:pt>
                <c:pt idx="1584" formatCode="General">
                  <c:v>1.5840000000000001</c:v>
                </c:pt>
                <c:pt idx="1585" formatCode="General">
                  <c:v>1.585</c:v>
                </c:pt>
                <c:pt idx="1586" formatCode="General">
                  <c:v>1.5860000000000001</c:v>
                </c:pt>
                <c:pt idx="1587" formatCode="General">
                  <c:v>1.587</c:v>
                </c:pt>
                <c:pt idx="1588" formatCode="General">
                  <c:v>1.5880000000000001</c:v>
                </c:pt>
                <c:pt idx="1589" formatCode="General">
                  <c:v>1.589</c:v>
                </c:pt>
                <c:pt idx="1590" formatCode="General">
                  <c:v>1.59</c:v>
                </c:pt>
                <c:pt idx="1591" formatCode="General">
                  <c:v>1.591</c:v>
                </c:pt>
                <c:pt idx="1592" formatCode="General">
                  <c:v>1.5920000000000001</c:v>
                </c:pt>
                <c:pt idx="1593" formatCode="General">
                  <c:v>1.593</c:v>
                </c:pt>
                <c:pt idx="1594" formatCode="General">
                  <c:v>1.5940000000000001</c:v>
                </c:pt>
                <c:pt idx="1595" formatCode="General">
                  <c:v>1.595</c:v>
                </c:pt>
                <c:pt idx="1596" formatCode="General">
                  <c:v>1.5960000000000001</c:v>
                </c:pt>
                <c:pt idx="1597" formatCode="General">
                  <c:v>1.597</c:v>
                </c:pt>
                <c:pt idx="1598" formatCode="General">
                  <c:v>1.5980000000000001</c:v>
                </c:pt>
                <c:pt idx="1599" formatCode="General">
                  <c:v>1.599</c:v>
                </c:pt>
                <c:pt idx="1600" formatCode="General">
                  <c:v>1.6</c:v>
                </c:pt>
                <c:pt idx="1601" formatCode="General">
                  <c:v>1.601</c:v>
                </c:pt>
                <c:pt idx="1602" formatCode="General">
                  <c:v>1.6020000000000001</c:v>
                </c:pt>
                <c:pt idx="1603" formatCode="General">
                  <c:v>1.603</c:v>
                </c:pt>
                <c:pt idx="1604" formatCode="General">
                  <c:v>1.6040000000000001</c:v>
                </c:pt>
                <c:pt idx="1605" formatCode="General">
                  <c:v>1.605</c:v>
                </c:pt>
                <c:pt idx="1606" formatCode="General">
                  <c:v>1.6060000000000001</c:v>
                </c:pt>
                <c:pt idx="1607" formatCode="General">
                  <c:v>1.607</c:v>
                </c:pt>
                <c:pt idx="1608" formatCode="General">
                  <c:v>1.6080000000000001</c:v>
                </c:pt>
                <c:pt idx="1609" formatCode="General">
                  <c:v>1.609</c:v>
                </c:pt>
                <c:pt idx="1610" formatCode="General">
                  <c:v>1.61</c:v>
                </c:pt>
                <c:pt idx="1611" formatCode="General">
                  <c:v>1.611</c:v>
                </c:pt>
                <c:pt idx="1612" formatCode="General">
                  <c:v>1.6120000000000001</c:v>
                </c:pt>
                <c:pt idx="1613" formatCode="General">
                  <c:v>1.613</c:v>
                </c:pt>
                <c:pt idx="1614" formatCode="General">
                  <c:v>1.6140000000000001</c:v>
                </c:pt>
                <c:pt idx="1615" formatCode="General">
                  <c:v>1.615</c:v>
                </c:pt>
                <c:pt idx="1616" formatCode="General">
                  <c:v>1.6160000000000001</c:v>
                </c:pt>
                <c:pt idx="1617" formatCode="General">
                  <c:v>1.617</c:v>
                </c:pt>
                <c:pt idx="1618" formatCode="General">
                  <c:v>1.6180000000000001</c:v>
                </c:pt>
                <c:pt idx="1619" formatCode="General">
                  <c:v>1.619</c:v>
                </c:pt>
                <c:pt idx="1620" formatCode="General">
                  <c:v>1.62</c:v>
                </c:pt>
                <c:pt idx="1621" formatCode="General">
                  <c:v>1.621</c:v>
                </c:pt>
                <c:pt idx="1622" formatCode="General">
                  <c:v>1.6220000000000001</c:v>
                </c:pt>
                <c:pt idx="1623" formatCode="General">
                  <c:v>1.623</c:v>
                </c:pt>
                <c:pt idx="1624" formatCode="General">
                  <c:v>1.6240000000000001</c:v>
                </c:pt>
                <c:pt idx="1625" formatCode="General">
                  <c:v>1.625</c:v>
                </c:pt>
                <c:pt idx="1626" formatCode="General">
                  <c:v>1.6259999999999999</c:v>
                </c:pt>
                <c:pt idx="1627" formatCode="General">
                  <c:v>1.627</c:v>
                </c:pt>
                <c:pt idx="1628" formatCode="General">
                  <c:v>1.6279999999999999</c:v>
                </c:pt>
                <c:pt idx="1629" formatCode="General">
                  <c:v>1.629</c:v>
                </c:pt>
                <c:pt idx="1630" formatCode="General">
                  <c:v>1.63</c:v>
                </c:pt>
                <c:pt idx="1631" formatCode="General">
                  <c:v>1.631</c:v>
                </c:pt>
                <c:pt idx="1632" formatCode="General">
                  <c:v>1.6319999999999999</c:v>
                </c:pt>
                <c:pt idx="1633" formatCode="General">
                  <c:v>1.633</c:v>
                </c:pt>
                <c:pt idx="1634" formatCode="General">
                  <c:v>1.6339999999999999</c:v>
                </c:pt>
                <c:pt idx="1635" formatCode="General">
                  <c:v>1.635</c:v>
                </c:pt>
                <c:pt idx="1636" formatCode="General">
                  <c:v>1.6359999999999999</c:v>
                </c:pt>
                <c:pt idx="1637" formatCode="General">
                  <c:v>1.637</c:v>
                </c:pt>
                <c:pt idx="1638" formatCode="General">
                  <c:v>1.6379999999999999</c:v>
                </c:pt>
                <c:pt idx="1639" formatCode="General">
                  <c:v>1.639</c:v>
                </c:pt>
                <c:pt idx="1640" formatCode="General">
                  <c:v>1.64</c:v>
                </c:pt>
                <c:pt idx="1641" formatCode="General">
                  <c:v>1.641</c:v>
                </c:pt>
                <c:pt idx="1642" formatCode="General">
                  <c:v>1.6419999999999999</c:v>
                </c:pt>
                <c:pt idx="1643" formatCode="General">
                  <c:v>1.643</c:v>
                </c:pt>
                <c:pt idx="1644" formatCode="General">
                  <c:v>1.6439999999999999</c:v>
                </c:pt>
                <c:pt idx="1645" formatCode="General">
                  <c:v>1.645</c:v>
                </c:pt>
                <c:pt idx="1646" formatCode="General">
                  <c:v>1.6459999999999999</c:v>
                </c:pt>
                <c:pt idx="1647" formatCode="General">
                  <c:v>1.647</c:v>
                </c:pt>
                <c:pt idx="1648" formatCode="General">
                  <c:v>1.6479999999999999</c:v>
                </c:pt>
                <c:pt idx="1649" formatCode="General">
                  <c:v>1.649</c:v>
                </c:pt>
                <c:pt idx="1650" formatCode="General">
                  <c:v>1.65</c:v>
                </c:pt>
                <c:pt idx="1651" formatCode="General">
                  <c:v>1.651</c:v>
                </c:pt>
                <c:pt idx="1652" formatCode="General">
                  <c:v>1.6519999999999999</c:v>
                </c:pt>
                <c:pt idx="1653" formatCode="General">
                  <c:v>1.653</c:v>
                </c:pt>
                <c:pt idx="1654" formatCode="General">
                  <c:v>1.6539999999999999</c:v>
                </c:pt>
                <c:pt idx="1655" formatCode="General">
                  <c:v>1.655</c:v>
                </c:pt>
                <c:pt idx="1656" formatCode="General">
                  <c:v>1.6559999999999999</c:v>
                </c:pt>
                <c:pt idx="1657" formatCode="General">
                  <c:v>1.657</c:v>
                </c:pt>
                <c:pt idx="1658" formatCode="General">
                  <c:v>1.6579999999999999</c:v>
                </c:pt>
                <c:pt idx="1659" formatCode="General">
                  <c:v>1.659</c:v>
                </c:pt>
                <c:pt idx="1660" formatCode="General">
                  <c:v>1.66</c:v>
                </c:pt>
                <c:pt idx="1661" formatCode="General">
                  <c:v>1.661</c:v>
                </c:pt>
                <c:pt idx="1662" formatCode="General">
                  <c:v>1.6619999999999999</c:v>
                </c:pt>
                <c:pt idx="1663" formatCode="General">
                  <c:v>1.663</c:v>
                </c:pt>
                <c:pt idx="1664" formatCode="General">
                  <c:v>1.6639999999999999</c:v>
                </c:pt>
                <c:pt idx="1665" formatCode="General">
                  <c:v>1.665</c:v>
                </c:pt>
                <c:pt idx="1666" formatCode="General">
                  <c:v>1.6659999999999999</c:v>
                </c:pt>
                <c:pt idx="1667" formatCode="General">
                  <c:v>1.667</c:v>
                </c:pt>
                <c:pt idx="1668" formatCode="General">
                  <c:v>1.6679999999999999</c:v>
                </c:pt>
                <c:pt idx="1669" formatCode="General">
                  <c:v>1.669</c:v>
                </c:pt>
                <c:pt idx="1670" formatCode="General">
                  <c:v>1.67</c:v>
                </c:pt>
                <c:pt idx="1671" formatCode="General">
                  <c:v>1.671</c:v>
                </c:pt>
                <c:pt idx="1672" formatCode="General">
                  <c:v>1.6719999999999999</c:v>
                </c:pt>
                <c:pt idx="1673" formatCode="General">
                  <c:v>1.673</c:v>
                </c:pt>
                <c:pt idx="1674" formatCode="General">
                  <c:v>1.6739999999999999</c:v>
                </c:pt>
                <c:pt idx="1675" formatCode="General">
                  <c:v>1.675</c:v>
                </c:pt>
                <c:pt idx="1676" formatCode="General">
                  <c:v>1.6759999999999999</c:v>
                </c:pt>
                <c:pt idx="1677" formatCode="General">
                  <c:v>1.677</c:v>
                </c:pt>
                <c:pt idx="1678" formatCode="General">
                  <c:v>1.6779999999999999</c:v>
                </c:pt>
                <c:pt idx="1679" formatCode="General">
                  <c:v>1.679</c:v>
                </c:pt>
                <c:pt idx="1680" formatCode="General">
                  <c:v>1.68</c:v>
                </c:pt>
                <c:pt idx="1681" formatCode="General">
                  <c:v>1.681</c:v>
                </c:pt>
                <c:pt idx="1682" formatCode="General">
                  <c:v>1.6819999999999999</c:v>
                </c:pt>
                <c:pt idx="1683" formatCode="General">
                  <c:v>1.6830000000000001</c:v>
                </c:pt>
                <c:pt idx="1684" formatCode="General">
                  <c:v>1.6839999999999999</c:v>
                </c:pt>
                <c:pt idx="1685" formatCode="General">
                  <c:v>1.6850000000000001</c:v>
                </c:pt>
                <c:pt idx="1686" formatCode="General">
                  <c:v>1.6859999999999999</c:v>
                </c:pt>
                <c:pt idx="1687" formatCode="General">
                  <c:v>1.6870000000000001</c:v>
                </c:pt>
                <c:pt idx="1688" formatCode="General">
                  <c:v>1.6879999999999999</c:v>
                </c:pt>
                <c:pt idx="1689" formatCode="General">
                  <c:v>1.6890000000000001</c:v>
                </c:pt>
                <c:pt idx="1690" formatCode="General">
                  <c:v>1.69</c:v>
                </c:pt>
                <c:pt idx="1691" formatCode="General">
                  <c:v>1.6910000000000001</c:v>
                </c:pt>
                <c:pt idx="1692" formatCode="General">
                  <c:v>1.6919999999999999</c:v>
                </c:pt>
                <c:pt idx="1693" formatCode="General">
                  <c:v>1.6930000000000001</c:v>
                </c:pt>
                <c:pt idx="1694" formatCode="General">
                  <c:v>1.694</c:v>
                </c:pt>
                <c:pt idx="1695" formatCode="General">
                  <c:v>1.6950000000000001</c:v>
                </c:pt>
                <c:pt idx="1696" formatCode="General">
                  <c:v>1.696</c:v>
                </c:pt>
                <c:pt idx="1697" formatCode="General">
                  <c:v>1.6970000000000001</c:v>
                </c:pt>
                <c:pt idx="1698" formatCode="General">
                  <c:v>1.698</c:v>
                </c:pt>
                <c:pt idx="1699" formatCode="General">
                  <c:v>1.6990000000000001</c:v>
                </c:pt>
                <c:pt idx="1700" formatCode="General">
                  <c:v>1.7</c:v>
                </c:pt>
                <c:pt idx="1701" formatCode="General">
                  <c:v>1.7010000000000001</c:v>
                </c:pt>
                <c:pt idx="1702" formatCode="General">
                  <c:v>1.702</c:v>
                </c:pt>
                <c:pt idx="1703" formatCode="General">
                  <c:v>1.7030000000000001</c:v>
                </c:pt>
                <c:pt idx="1704" formatCode="General">
                  <c:v>1.704</c:v>
                </c:pt>
                <c:pt idx="1705" formatCode="General">
                  <c:v>1.7050000000000001</c:v>
                </c:pt>
                <c:pt idx="1706" formatCode="General">
                  <c:v>1.706</c:v>
                </c:pt>
                <c:pt idx="1707" formatCode="General">
                  <c:v>1.7070000000000001</c:v>
                </c:pt>
                <c:pt idx="1708" formatCode="General">
                  <c:v>1.708</c:v>
                </c:pt>
                <c:pt idx="1709" formatCode="General">
                  <c:v>1.7090000000000001</c:v>
                </c:pt>
                <c:pt idx="1710" formatCode="General">
                  <c:v>1.71</c:v>
                </c:pt>
                <c:pt idx="1711" formatCode="General">
                  <c:v>1.7110000000000001</c:v>
                </c:pt>
                <c:pt idx="1712" formatCode="General">
                  <c:v>1.712</c:v>
                </c:pt>
                <c:pt idx="1713" formatCode="General">
                  <c:v>1.7130000000000001</c:v>
                </c:pt>
                <c:pt idx="1714" formatCode="General">
                  <c:v>1.714</c:v>
                </c:pt>
                <c:pt idx="1715" formatCode="General">
                  <c:v>1.7150000000000001</c:v>
                </c:pt>
                <c:pt idx="1716" formatCode="General">
                  <c:v>1.716</c:v>
                </c:pt>
                <c:pt idx="1717" formatCode="General">
                  <c:v>1.7170000000000001</c:v>
                </c:pt>
                <c:pt idx="1718" formatCode="General">
                  <c:v>1.718</c:v>
                </c:pt>
                <c:pt idx="1719" formatCode="General">
                  <c:v>1.7190000000000001</c:v>
                </c:pt>
                <c:pt idx="1720" formatCode="General">
                  <c:v>1.72</c:v>
                </c:pt>
                <c:pt idx="1721" formatCode="General">
                  <c:v>1.7210000000000001</c:v>
                </c:pt>
                <c:pt idx="1722" formatCode="General">
                  <c:v>1.722</c:v>
                </c:pt>
                <c:pt idx="1723" formatCode="General">
                  <c:v>1.7230000000000001</c:v>
                </c:pt>
                <c:pt idx="1724" formatCode="General">
                  <c:v>1.724</c:v>
                </c:pt>
                <c:pt idx="1725" formatCode="General">
                  <c:v>1.7250000000000001</c:v>
                </c:pt>
                <c:pt idx="1726" formatCode="General">
                  <c:v>1.726</c:v>
                </c:pt>
                <c:pt idx="1727" formatCode="General">
                  <c:v>1.7270000000000001</c:v>
                </c:pt>
                <c:pt idx="1728" formatCode="General">
                  <c:v>1.728</c:v>
                </c:pt>
                <c:pt idx="1729" formatCode="General">
                  <c:v>1.7290000000000001</c:v>
                </c:pt>
                <c:pt idx="1730" formatCode="General">
                  <c:v>1.73</c:v>
                </c:pt>
                <c:pt idx="1731" formatCode="General">
                  <c:v>1.7310000000000001</c:v>
                </c:pt>
                <c:pt idx="1732" formatCode="General">
                  <c:v>1.732</c:v>
                </c:pt>
                <c:pt idx="1733" formatCode="General">
                  <c:v>1.7330000000000001</c:v>
                </c:pt>
                <c:pt idx="1734" formatCode="General">
                  <c:v>1.734</c:v>
                </c:pt>
                <c:pt idx="1735" formatCode="General">
                  <c:v>1.7350000000000001</c:v>
                </c:pt>
                <c:pt idx="1736" formatCode="General">
                  <c:v>1.736</c:v>
                </c:pt>
                <c:pt idx="1737" formatCode="General">
                  <c:v>1.7370000000000001</c:v>
                </c:pt>
                <c:pt idx="1738" formatCode="General">
                  <c:v>1.738</c:v>
                </c:pt>
                <c:pt idx="1739" formatCode="General">
                  <c:v>1.7390000000000001</c:v>
                </c:pt>
                <c:pt idx="1740" formatCode="General">
                  <c:v>1.74</c:v>
                </c:pt>
                <c:pt idx="1741" formatCode="General">
                  <c:v>1.7410000000000001</c:v>
                </c:pt>
                <c:pt idx="1742" formatCode="General">
                  <c:v>1.742</c:v>
                </c:pt>
                <c:pt idx="1743" formatCode="General">
                  <c:v>1.7430000000000001</c:v>
                </c:pt>
                <c:pt idx="1744" formatCode="General">
                  <c:v>1.744</c:v>
                </c:pt>
                <c:pt idx="1745" formatCode="General">
                  <c:v>1.7450000000000001</c:v>
                </c:pt>
                <c:pt idx="1746" formatCode="General">
                  <c:v>1.746</c:v>
                </c:pt>
                <c:pt idx="1747" formatCode="General">
                  <c:v>1.7470000000000001</c:v>
                </c:pt>
                <c:pt idx="1748" formatCode="General">
                  <c:v>1.748</c:v>
                </c:pt>
                <c:pt idx="1749" formatCode="General">
                  <c:v>1.7490000000000001</c:v>
                </c:pt>
                <c:pt idx="1750" formatCode="General">
                  <c:v>1.75</c:v>
                </c:pt>
                <c:pt idx="1751" formatCode="General">
                  <c:v>1.7509999999999999</c:v>
                </c:pt>
                <c:pt idx="1752" formatCode="General">
                  <c:v>1.752</c:v>
                </c:pt>
                <c:pt idx="1753" formatCode="General">
                  <c:v>1.7529999999999999</c:v>
                </c:pt>
                <c:pt idx="1754" formatCode="General">
                  <c:v>1.754</c:v>
                </c:pt>
                <c:pt idx="1755" formatCode="General">
                  <c:v>1.7549999999999999</c:v>
                </c:pt>
                <c:pt idx="1756" formatCode="General">
                  <c:v>1.756</c:v>
                </c:pt>
                <c:pt idx="1757" formatCode="General">
                  <c:v>1.7569999999999999</c:v>
                </c:pt>
                <c:pt idx="1758" formatCode="General">
                  <c:v>1.758</c:v>
                </c:pt>
                <c:pt idx="1759" formatCode="General">
                  <c:v>1.7589999999999999</c:v>
                </c:pt>
                <c:pt idx="1760" formatCode="General">
                  <c:v>1.76</c:v>
                </c:pt>
                <c:pt idx="1761" formatCode="General">
                  <c:v>1.7609999999999999</c:v>
                </c:pt>
                <c:pt idx="1762" formatCode="General">
                  <c:v>1.762</c:v>
                </c:pt>
                <c:pt idx="1763" formatCode="General">
                  <c:v>1.7629999999999999</c:v>
                </c:pt>
                <c:pt idx="1764" formatCode="General">
                  <c:v>1.764</c:v>
                </c:pt>
                <c:pt idx="1765" formatCode="General">
                  <c:v>1.7649999999999999</c:v>
                </c:pt>
                <c:pt idx="1766" formatCode="General">
                  <c:v>1.766</c:v>
                </c:pt>
                <c:pt idx="1767" formatCode="General">
                  <c:v>1.7669999999999999</c:v>
                </c:pt>
                <c:pt idx="1768" formatCode="General">
                  <c:v>1.768</c:v>
                </c:pt>
                <c:pt idx="1769" formatCode="General">
                  <c:v>1.7689999999999999</c:v>
                </c:pt>
                <c:pt idx="1770" formatCode="General">
                  <c:v>1.77</c:v>
                </c:pt>
                <c:pt idx="1771" formatCode="General">
                  <c:v>1.7709999999999999</c:v>
                </c:pt>
                <c:pt idx="1772" formatCode="General">
                  <c:v>1.772</c:v>
                </c:pt>
                <c:pt idx="1773" formatCode="General">
                  <c:v>1.7729999999999999</c:v>
                </c:pt>
                <c:pt idx="1774" formatCode="General">
                  <c:v>1.774</c:v>
                </c:pt>
                <c:pt idx="1775" formatCode="General">
                  <c:v>1.7749999999999999</c:v>
                </c:pt>
                <c:pt idx="1776" formatCode="General">
                  <c:v>1.776</c:v>
                </c:pt>
                <c:pt idx="1777" formatCode="General">
                  <c:v>1.7769999999999999</c:v>
                </c:pt>
                <c:pt idx="1778" formatCode="General">
                  <c:v>1.778</c:v>
                </c:pt>
                <c:pt idx="1779" formatCode="General">
                  <c:v>1.7789999999999999</c:v>
                </c:pt>
                <c:pt idx="1780" formatCode="General">
                  <c:v>1.78</c:v>
                </c:pt>
                <c:pt idx="1781" formatCode="General">
                  <c:v>1.7809999999999999</c:v>
                </c:pt>
                <c:pt idx="1782" formatCode="General">
                  <c:v>1.782</c:v>
                </c:pt>
                <c:pt idx="1783" formatCode="General">
                  <c:v>1.7829999999999999</c:v>
                </c:pt>
                <c:pt idx="1784" formatCode="General">
                  <c:v>1.784</c:v>
                </c:pt>
                <c:pt idx="1785" formatCode="General">
                  <c:v>1.7849999999999999</c:v>
                </c:pt>
                <c:pt idx="1786" formatCode="General">
                  <c:v>1.786</c:v>
                </c:pt>
                <c:pt idx="1787" formatCode="General">
                  <c:v>1.7869999999999999</c:v>
                </c:pt>
                <c:pt idx="1788" formatCode="General">
                  <c:v>1.788</c:v>
                </c:pt>
                <c:pt idx="1789" formatCode="General">
                  <c:v>1.7889999999999999</c:v>
                </c:pt>
                <c:pt idx="1790" formatCode="General">
                  <c:v>1.79</c:v>
                </c:pt>
                <c:pt idx="1791" formatCode="General">
                  <c:v>1.7909999999999999</c:v>
                </c:pt>
                <c:pt idx="1792" formatCode="General">
                  <c:v>1.792</c:v>
                </c:pt>
                <c:pt idx="1793" formatCode="General">
                  <c:v>1.7929999999999999</c:v>
                </c:pt>
                <c:pt idx="1794" formatCode="General">
                  <c:v>1.794</c:v>
                </c:pt>
                <c:pt idx="1795" formatCode="General">
                  <c:v>1.7949999999999999</c:v>
                </c:pt>
                <c:pt idx="1796" formatCode="General">
                  <c:v>1.796</c:v>
                </c:pt>
                <c:pt idx="1797" formatCode="General">
                  <c:v>1.7969999999999999</c:v>
                </c:pt>
                <c:pt idx="1798" formatCode="General">
                  <c:v>1.798</c:v>
                </c:pt>
                <c:pt idx="1799" formatCode="General">
                  <c:v>1.7989999999999999</c:v>
                </c:pt>
                <c:pt idx="1800" formatCode="General">
                  <c:v>1.8</c:v>
                </c:pt>
                <c:pt idx="1801" formatCode="General">
                  <c:v>1.8009999999999999</c:v>
                </c:pt>
                <c:pt idx="1802" formatCode="General">
                  <c:v>1.802</c:v>
                </c:pt>
                <c:pt idx="1803" formatCode="General">
                  <c:v>1.8029999999999999</c:v>
                </c:pt>
                <c:pt idx="1804" formatCode="General">
                  <c:v>1.804</c:v>
                </c:pt>
                <c:pt idx="1805" formatCode="General">
                  <c:v>1.8049999999999999</c:v>
                </c:pt>
                <c:pt idx="1806" formatCode="General">
                  <c:v>1.806</c:v>
                </c:pt>
                <c:pt idx="1807" formatCode="General">
                  <c:v>1.8069999999999999</c:v>
                </c:pt>
                <c:pt idx="1808" formatCode="General">
                  <c:v>1.8080000000000001</c:v>
                </c:pt>
                <c:pt idx="1809" formatCode="General">
                  <c:v>1.8089999999999999</c:v>
                </c:pt>
                <c:pt idx="1810" formatCode="General">
                  <c:v>1.81</c:v>
                </c:pt>
                <c:pt idx="1811" formatCode="General">
                  <c:v>1.8109999999999999</c:v>
                </c:pt>
                <c:pt idx="1812" formatCode="General">
                  <c:v>1.8120000000000001</c:v>
                </c:pt>
                <c:pt idx="1813" formatCode="General">
                  <c:v>1.8129999999999999</c:v>
                </c:pt>
                <c:pt idx="1814" formatCode="General">
                  <c:v>1.8140000000000001</c:v>
                </c:pt>
                <c:pt idx="1815" formatCode="General">
                  <c:v>1.8149999999999999</c:v>
                </c:pt>
                <c:pt idx="1816" formatCode="General">
                  <c:v>1.8160000000000001</c:v>
                </c:pt>
                <c:pt idx="1817" formatCode="General">
                  <c:v>1.8169999999999999</c:v>
                </c:pt>
                <c:pt idx="1818" formatCode="General">
                  <c:v>1.8180000000000001</c:v>
                </c:pt>
                <c:pt idx="1819" formatCode="General">
                  <c:v>1.819</c:v>
                </c:pt>
                <c:pt idx="1820" formatCode="General">
                  <c:v>1.82</c:v>
                </c:pt>
                <c:pt idx="1821" formatCode="General">
                  <c:v>1.821</c:v>
                </c:pt>
                <c:pt idx="1822" formatCode="General">
                  <c:v>1.8220000000000001</c:v>
                </c:pt>
                <c:pt idx="1823" formatCode="General">
                  <c:v>1.823</c:v>
                </c:pt>
                <c:pt idx="1824" formatCode="General">
                  <c:v>1.8240000000000001</c:v>
                </c:pt>
                <c:pt idx="1825" formatCode="General">
                  <c:v>1.825</c:v>
                </c:pt>
                <c:pt idx="1826" formatCode="General">
                  <c:v>1.8260000000000001</c:v>
                </c:pt>
                <c:pt idx="1827" formatCode="General">
                  <c:v>1.827</c:v>
                </c:pt>
                <c:pt idx="1828" formatCode="General">
                  <c:v>1.8280000000000001</c:v>
                </c:pt>
                <c:pt idx="1829" formatCode="General">
                  <c:v>1.829</c:v>
                </c:pt>
                <c:pt idx="1830" formatCode="General">
                  <c:v>1.83</c:v>
                </c:pt>
                <c:pt idx="1831" formatCode="General">
                  <c:v>1.831</c:v>
                </c:pt>
                <c:pt idx="1832" formatCode="General">
                  <c:v>1.8320000000000001</c:v>
                </c:pt>
                <c:pt idx="1833" formatCode="General">
                  <c:v>1.833</c:v>
                </c:pt>
                <c:pt idx="1834" formatCode="General">
                  <c:v>1.8340000000000001</c:v>
                </c:pt>
                <c:pt idx="1835" formatCode="General">
                  <c:v>1.835</c:v>
                </c:pt>
                <c:pt idx="1836" formatCode="General">
                  <c:v>1.8360000000000001</c:v>
                </c:pt>
                <c:pt idx="1837" formatCode="General">
                  <c:v>1.837</c:v>
                </c:pt>
                <c:pt idx="1838" formatCode="General">
                  <c:v>1.8380000000000001</c:v>
                </c:pt>
                <c:pt idx="1839" formatCode="General">
                  <c:v>1.839</c:v>
                </c:pt>
                <c:pt idx="1840" formatCode="General">
                  <c:v>1.84</c:v>
                </c:pt>
                <c:pt idx="1841" formatCode="General">
                  <c:v>1.841</c:v>
                </c:pt>
                <c:pt idx="1842" formatCode="General">
                  <c:v>1.8420000000000001</c:v>
                </c:pt>
                <c:pt idx="1843" formatCode="General">
                  <c:v>1.843</c:v>
                </c:pt>
                <c:pt idx="1844" formatCode="General">
                  <c:v>1.8440000000000001</c:v>
                </c:pt>
                <c:pt idx="1845" formatCode="General">
                  <c:v>1.845</c:v>
                </c:pt>
                <c:pt idx="1846" formatCode="General">
                  <c:v>1.8460000000000001</c:v>
                </c:pt>
                <c:pt idx="1847" formatCode="General">
                  <c:v>1.847</c:v>
                </c:pt>
                <c:pt idx="1848" formatCode="General">
                  <c:v>1.8480000000000001</c:v>
                </c:pt>
                <c:pt idx="1849" formatCode="General">
                  <c:v>1.849</c:v>
                </c:pt>
                <c:pt idx="1850" formatCode="General">
                  <c:v>1.85</c:v>
                </c:pt>
                <c:pt idx="1851" formatCode="General">
                  <c:v>1.851</c:v>
                </c:pt>
                <c:pt idx="1852" formatCode="General">
                  <c:v>1.8520000000000001</c:v>
                </c:pt>
                <c:pt idx="1853" formatCode="General">
                  <c:v>1.853</c:v>
                </c:pt>
                <c:pt idx="1854" formatCode="General">
                  <c:v>1.8540000000000001</c:v>
                </c:pt>
                <c:pt idx="1855" formatCode="General">
                  <c:v>1.855</c:v>
                </c:pt>
                <c:pt idx="1856" formatCode="General">
                  <c:v>1.8560000000000001</c:v>
                </c:pt>
                <c:pt idx="1857" formatCode="General">
                  <c:v>1.857</c:v>
                </c:pt>
                <c:pt idx="1858" formatCode="General">
                  <c:v>1.8580000000000001</c:v>
                </c:pt>
                <c:pt idx="1859" formatCode="General">
                  <c:v>1.859</c:v>
                </c:pt>
                <c:pt idx="1860" formatCode="General">
                  <c:v>1.86</c:v>
                </c:pt>
                <c:pt idx="1861" formatCode="General">
                  <c:v>1.861</c:v>
                </c:pt>
                <c:pt idx="1862" formatCode="General">
                  <c:v>1.8620000000000001</c:v>
                </c:pt>
                <c:pt idx="1863" formatCode="General">
                  <c:v>1.863</c:v>
                </c:pt>
                <c:pt idx="1864" formatCode="General">
                  <c:v>1.8640000000000001</c:v>
                </c:pt>
                <c:pt idx="1865" formatCode="General">
                  <c:v>1.865</c:v>
                </c:pt>
                <c:pt idx="1866" formatCode="General">
                  <c:v>1.8660000000000001</c:v>
                </c:pt>
                <c:pt idx="1867" formatCode="General">
                  <c:v>1.867</c:v>
                </c:pt>
                <c:pt idx="1868" formatCode="General">
                  <c:v>1.8680000000000001</c:v>
                </c:pt>
                <c:pt idx="1869" formatCode="General">
                  <c:v>1.869</c:v>
                </c:pt>
                <c:pt idx="1870" formatCode="General">
                  <c:v>1.87</c:v>
                </c:pt>
                <c:pt idx="1871" formatCode="General">
                  <c:v>1.871</c:v>
                </c:pt>
                <c:pt idx="1872" formatCode="General">
                  <c:v>1.8720000000000001</c:v>
                </c:pt>
                <c:pt idx="1873" formatCode="General">
                  <c:v>1.873</c:v>
                </c:pt>
                <c:pt idx="1874" formatCode="General">
                  <c:v>1.8740000000000001</c:v>
                </c:pt>
                <c:pt idx="1875" formatCode="General">
                  <c:v>1.875</c:v>
                </c:pt>
                <c:pt idx="1876" formatCode="General">
                  <c:v>1.8759999999999999</c:v>
                </c:pt>
                <c:pt idx="1877" formatCode="General">
                  <c:v>1.877</c:v>
                </c:pt>
                <c:pt idx="1878" formatCode="General">
                  <c:v>1.8779999999999999</c:v>
                </c:pt>
                <c:pt idx="1879" formatCode="General">
                  <c:v>1.879</c:v>
                </c:pt>
                <c:pt idx="1880" formatCode="General">
                  <c:v>1.88</c:v>
                </c:pt>
                <c:pt idx="1881" formatCode="General">
                  <c:v>1.881</c:v>
                </c:pt>
                <c:pt idx="1882" formatCode="General">
                  <c:v>1.8819999999999999</c:v>
                </c:pt>
                <c:pt idx="1883" formatCode="General">
                  <c:v>1.883</c:v>
                </c:pt>
                <c:pt idx="1884" formatCode="General">
                  <c:v>1.8839999999999999</c:v>
                </c:pt>
                <c:pt idx="1885" formatCode="General">
                  <c:v>1.885</c:v>
                </c:pt>
                <c:pt idx="1886" formatCode="General">
                  <c:v>1.8859999999999999</c:v>
                </c:pt>
                <c:pt idx="1887" formatCode="General">
                  <c:v>1.887</c:v>
                </c:pt>
                <c:pt idx="1888" formatCode="General">
                  <c:v>1.8879999999999999</c:v>
                </c:pt>
                <c:pt idx="1889" formatCode="General">
                  <c:v>1.889</c:v>
                </c:pt>
                <c:pt idx="1890" formatCode="General">
                  <c:v>1.89</c:v>
                </c:pt>
                <c:pt idx="1891" formatCode="General">
                  <c:v>1.891</c:v>
                </c:pt>
                <c:pt idx="1892" formatCode="General">
                  <c:v>1.8919999999999999</c:v>
                </c:pt>
                <c:pt idx="1893" formatCode="General">
                  <c:v>1.893</c:v>
                </c:pt>
                <c:pt idx="1894" formatCode="General">
                  <c:v>1.8939999999999999</c:v>
                </c:pt>
                <c:pt idx="1895" formatCode="General">
                  <c:v>1.895</c:v>
                </c:pt>
                <c:pt idx="1896" formatCode="General">
                  <c:v>1.8959999999999999</c:v>
                </c:pt>
                <c:pt idx="1897" formatCode="General">
                  <c:v>1.897</c:v>
                </c:pt>
                <c:pt idx="1898" formatCode="General">
                  <c:v>1.8979999999999999</c:v>
                </c:pt>
                <c:pt idx="1899" formatCode="General">
                  <c:v>1.899</c:v>
                </c:pt>
                <c:pt idx="1900" formatCode="General">
                  <c:v>1.9</c:v>
                </c:pt>
                <c:pt idx="1901" formatCode="General">
                  <c:v>1.901</c:v>
                </c:pt>
                <c:pt idx="1902" formatCode="General">
                  <c:v>1.9019999999999999</c:v>
                </c:pt>
                <c:pt idx="1903" formatCode="General">
                  <c:v>1.903</c:v>
                </c:pt>
                <c:pt idx="1904" formatCode="General">
                  <c:v>1.9039999999999999</c:v>
                </c:pt>
                <c:pt idx="1905" formatCode="General">
                  <c:v>1.905</c:v>
                </c:pt>
                <c:pt idx="1906" formatCode="General">
                  <c:v>1.9059999999999999</c:v>
                </c:pt>
                <c:pt idx="1907" formatCode="General">
                  <c:v>1.907</c:v>
                </c:pt>
                <c:pt idx="1908" formatCode="General">
                  <c:v>1.9079999999999999</c:v>
                </c:pt>
                <c:pt idx="1909" formatCode="General">
                  <c:v>1.909</c:v>
                </c:pt>
                <c:pt idx="1910" formatCode="General">
                  <c:v>1.91</c:v>
                </c:pt>
                <c:pt idx="1911" formatCode="General">
                  <c:v>1.911</c:v>
                </c:pt>
                <c:pt idx="1912" formatCode="General">
                  <c:v>1.9119999999999999</c:v>
                </c:pt>
                <c:pt idx="1913" formatCode="General">
                  <c:v>1.913</c:v>
                </c:pt>
                <c:pt idx="1914" formatCode="General">
                  <c:v>1.9139999999999999</c:v>
                </c:pt>
                <c:pt idx="1915" formatCode="General">
                  <c:v>1.915</c:v>
                </c:pt>
                <c:pt idx="1916" formatCode="General">
                  <c:v>1.9159999999999999</c:v>
                </c:pt>
                <c:pt idx="1917" formatCode="General">
                  <c:v>1.917</c:v>
                </c:pt>
                <c:pt idx="1918" formatCode="General">
                  <c:v>1.9179999999999999</c:v>
                </c:pt>
                <c:pt idx="1919" formatCode="General">
                  <c:v>1.919</c:v>
                </c:pt>
                <c:pt idx="1920" formatCode="General">
                  <c:v>1.92</c:v>
                </c:pt>
                <c:pt idx="1921" formatCode="General">
                  <c:v>1.921</c:v>
                </c:pt>
                <c:pt idx="1922" formatCode="General">
                  <c:v>1.9219999999999999</c:v>
                </c:pt>
                <c:pt idx="1923" formatCode="General">
                  <c:v>1.923</c:v>
                </c:pt>
                <c:pt idx="1924" formatCode="General">
                  <c:v>1.9239999999999999</c:v>
                </c:pt>
                <c:pt idx="1925" formatCode="General">
                  <c:v>1.925</c:v>
                </c:pt>
                <c:pt idx="1926" formatCode="General">
                  <c:v>1.9259999999999999</c:v>
                </c:pt>
                <c:pt idx="1927" formatCode="General">
                  <c:v>1.927</c:v>
                </c:pt>
                <c:pt idx="1928" formatCode="General">
                  <c:v>1.9279999999999999</c:v>
                </c:pt>
                <c:pt idx="1929" formatCode="General">
                  <c:v>1.929</c:v>
                </c:pt>
                <c:pt idx="1930" formatCode="General">
                  <c:v>1.93</c:v>
                </c:pt>
                <c:pt idx="1931" formatCode="General">
                  <c:v>1.931</c:v>
                </c:pt>
                <c:pt idx="1932" formatCode="General">
                  <c:v>1.9319999999999999</c:v>
                </c:pt>
                <c:pt idx="1933" formatCode="General">
                  <c:v>1.9330000000000001</c:v>
                </c:pt>
                <c:pt idx="1934" formatCode="General">
                  <c:v>1.9339999999999999</c:v>
                </c:pt>
                <c:pt idx="1935" formatCode="General">
                  <c:v>1.9350000000000001</c:v>
                </c:pt>
                <c:pt idx="1936" formatCode="General">
                  <c:v>1.9359999999999999</c:v>
                </c:pt>
                <c:pt idx="1937" formatCode="General">
                  <c:v>1.9370000000000001</c:v>
                </c:pt>
                <c:pt idx="1938" formatCode="General">
                  <c:v>1.9379999999999999</c:v>
                </c:pt>
                <c:pt idx="1939" formatCode="General">
                  <c:v>1.9390000000000001</c:v>
                </c:pt>
                <c:pt idx="1940" formatCode="General">
                  <c:v>1.94</c:v>
                </c:pt>
                <c:pt idx="1941" formatCode="General">
                  <c:v>1.9410000000000001</c:v>
                </c:pt>
                <c:pt idx="1942" formatCode="General">
                  <c:v>1.9419999999999999</c:v>
                </c:pt>
                <c:pt idx="1943" formatCode="General">
                  <c:v>1.9430000000000001</c:v>
                </c:pt>
                <c:pt idx="1944" formatCode="General">
                  <c:v>1.944</c:v>
                </c:pt>
                <c:pt idx="1945" formatCode="General">
                  <c:v>1.9450000000000001</c:v>
                </c:pt>
                <c:pt idx="1946" formatCode="General">
                  <c:v>1.946</c:v>
                </c:pt>
                <c:pt idx="1947" formatCode="General">
                  <c:v>1.9470000000000001</c:v>
                </c:pt>
                <c:pt idx="1948" formatCode="General">
                  <c:v>1.948</c:v>
                </c:pt>
                <c:pt idx="1949" formatCode="General">
                  <c:v>1.9490000000000001</c:v>
                </c:pt>
                <c:pt idx="1950" formatCode="General">
                  <c:v>1.95</c:v>
                </c:pt>
                <c:pt idx="1951" formatCode="General">
                  <c:v>1.9510000000000001</c:v>
                </c:pt>
                <c:pt idx="1952" formatCode="General">
                  <c:v>1.952</c:v>
                </c:pt>
                <c:pt idx="1953" formatCode="General">
                  <c:v>1.9530000000000001</c:v>
                </c:pt>
                <c:pt idx="1954" formatCode="General">
                  <c:v>1.954</c:v>
                </c:pt>
                <c:pt idx="1955" formatCode="General">
                  <c:v>1.9550000000000001</c:v>
                </c:pt>
                <c:pt idx="1956" formatCode="General">
                  <c:v>1.956</c:v>
                </c:pt>
                <c:pt idx="1957" formatCode="General">
                  <c:v>1.9570000000000001</c:v>
                </c:pt>
                <c:pt idx="1958" formatCode="General">
                  <c:v>1.958</c:v>
                </c:pt>
                <c:pt idx="1959" formatCode="General">
                  <c:v>1.9590000000000001</c:v>
                </c:pt>
                <c:pt idx="1960" formatCode="General">
                  <c:v>1.96</c:v>
                </c:pt>
                <c:pt idx="1961" formatCode="General">
                  <c:v>1.9610000000000001</c:v>
                </c:pt>
                <c:pt idx="1962" formatCode="General">
                  <c:v>1.962</c:v>
                </c:pt>
                <c:pt idx="1963" formatCode="General">
                  <c:v>1.9630000000000001</c:v>
                </c:pt>
                <c:pt idx="1964" formatCode="General">
                  <c:v>1.964</c:v>
                </c:pt>
                <c:pt idx="1965" formatCode="General">
                  <c:v>1.9650000000000001</c:v>
                </c:pt>
                <c:pt idx="1966" formatCode="General">
                  <c:v>1.966</c:v>
                </c:pt>
                <c:pt idx="1967" formatCode="General">
                  <c:v>1.9670000000000001</c:v>
                </c:pt>
                <c:pt idx="1968" formatCode="General">
                  <c:v>1.968</c:v>
                </c:pt>
                <c:pt idx="1969" formatCode="General">
                  <c:v>1.9690000000000001</c:v>
                </c:pt>
                <c:pt idx="1970" formatCode="General">
                  <c:v>1.97</c:v>
                </c:pt>
                <c:pt idx="1971" formatCode="General">
                  <c:v>1.9710000000000001</c:v>
                </c:pt>
                <c:pt idx="1972" formatCode="General">
                  <c:v>1.972</c:v>
                </c:pt>
                <c:pt idx="1973" formatCode="General">
                  <c:v>1.9730000000000001</c:v>
                </c:pt>
                <c:pt idx="1974" formatCode="General">
                  <c:v>1.974</c:v>
                </c:pt>
                <c:pt idx="1975" formatCode="General">
                  <c:v>1.9750000000000001</c:v>
                </c:pt>
                <c:pt idx="1976" formatCode="General">
                  <c:v>1.976</c:v>
                </c:pt>
                <c:pt idx="1977" formatCode="General">
                  <c:v>1.9770000000000001</c:v>
                </c:pt>
                <c:pt idx="1978" formatCode="General">
                  <c:v>1.978</c:v>
                </c:pt>
                <c:pt idx="1979" formatCode="General">
                  <c:v>1.9790000000000001</c:v>
                </c:pt>
                <c:pt idx="1980" formatCode="General">
                  <c:v>1.98</c:v>
                </c:pt>
                <c:pt idx="1981" formatCode="General">
                  <c:v>1.9810000000000001</c:v>
                </c:pt>
                <c:pt idx="1982" formatCode="General">
                  <c:v>1.982</c:v>
                </c:pt>
                <c:pt idx="1983" formatCode="General">
                  <c:v>1.9830000000000001</c:v>
                </c:pt>
                <c:pt idx="1984" formatCode="General">
                  <c:v>1.984</c:v>
                </c:pt>
                <c:pt idx="1985" formatCode="General">
                  <c:v>1.9850000000000001</c:v>
                </c:pt>
                <c:pt idx="1986" formatCode="General">
                  <c:v>1.986</c:v>
                </c:pt>
                <c:pt idx="1987" formatCode="General">
                  <c:v>1.9870000000000001</c:v>
                </c:pt>
                <c:pt idx="1988" formatCode="General">
                  <c:v>1.988</c:v>
                </c:pt>
                <c:pt idx="1989" formatCode="General">
                  <c:v>1.9890000000000001</c:v>
                </c:pt>
                <c:pt idx="1990" formatCode="General">
                  <c:v>1.99</c:v>
                </c:pt>
                <c:pt idx="1991" formatCode="General">
                  <c:v>1.9910000000000001</c:v>
                </c:pt>
                <c:pt idx="1992" formatCode="General">
                  <c:v>1.992</c:v>
                </c:pt>
                <c:pt idx="1993" formatCode="General">
                  <c:v>1.9930000000000001</c:v>
                </c:pt>
                <c:pt idx="1994" formatCode="General">
                  <c:v>1.994</c:v>
                </c:pt>
                <c:pt idx="1995" formatCode="General">
                  <c:v>1.9950000000000001</c:v>
                </c:pt>
                <c:pt idx="1996" formatCode="General">
                  <c:v>1.996</c:v>
                </c:pt>
                <c:pt idx="1997" formatCode="General">
                  <c:v>1.9970000000000001</c:v>
                </c:pt>
                <c:pt idx="1998" formatCode="General">
                  <c:v>1.998</c:v>
                </c:pt>
                <c:pt idx="1999" formatCode="General">
                  <c:v>1.9990000000000001</c:v>
                </c:pt>
                <c:pt idx="2000" formatCode="General">
                  <c:v>2</c:v>
                </c:pt>
                <c:pt idx="2001" formatCode="General">
                  <c:v>2.0009999999999999</c:v>
                </c:pt>
                <c:pt idx="2002" formatCode="General">
                  <c:v>2.0019999999999998</c:v>
                </c:pt>
                <c:pt idx="2003" formatCode="General">
                  <c:v>2.0030000000000001</c:v>
                </c:pt>
                <c:pt idx="2004" formatCode="General">
                  <c:v>2.004</c:v>
                </c:pt>
                <c:pt idx="2005" formatCode="General">
                  <c:v>2.0049999999999999</c:v>
                </c:pt>
                <c:pt idx="2006" formatCode="General">
                  <c:v>2.0059999999999998</c:v>
                </c:pt>
                <c:pt idx="2007" formatCode="General">
                  <c:v>2.0070000000000001</c:v>
                </c:pt>
                <c:pt idx="2008" formatCode="General">
                  <c:v>2.008</c:v>
                </c:pt>
                <c:pt idx="2009" formatCode="General">
                  <c:v>2.0089999999999999</c:v>
                </c:pt>
                <c:pt idx="2010" formatCode="General">
                  <c:v>2.0099999999999998</c:v>
                </c:pt>
                <c:pt idx="2011" formatCode="General">
                  <c:v>2.0110000000000001</c:v>
                </c:pt>
                <c:pt idx="2012" formatCode="General">
                  <c:v>2.012</c:v>
                </c:pt>
                <c:pt idx="2013" formatCode="General">
                  <c:v>2.0129999999999999</c:v>
                </c:pt>
                <c:pt idx="2014" formatCode="General">
                  <c:v>2.0139999999999998</c:v>
                </c:pt>
                <c:pt idx="2015" formatCode="General">
                  <c:v>2.0150000000000001</c:v>
                </c:pt>
                <c:pt idx="2016" formatCode="General">
                  <c:v>2.016</c:v>
                </c:pt>
                <c:pt idx="2017" formatCode="General">
                  <c:v>2.0169999999999999</c:v>
                </c:pt>
                <c:pt idx="2018" formatCode="General">
                  <c:v>2.0179999999999998</c:v>
                </c:pt>
                <c:pt idx="2019" formatCode="General">
                  <c:v>2.0190000000000001</c:v>
                </c:pt>
                <c:pt idx="2020" formatCode="General">
                  <c:v>2.02</c:v>
                </c:pt>
                <c:pt idx="2021" formatCode="General">
                  <c:v>2.0209999999999999</c:v>
                </c:pt>
                <c:pt idx="2022" formatCode="General">
                  <c:v>2.0219999999999998</c:v>
                </c:pt>
                <c:pt idx="2023" formatCode="General">
                  <c:v>2.0230000000000001</c:v>
                </c:pt>
                <c:pt idx="2024" formatCode="General">
                  <c:v>2.024</c:v>
                </c:pt>
                <c:pt idx="2025" formatCode="General">
                  <c:v>2.0249999999999999</c:v>
                </c:pt>
                <c:pt idx="2026" formatCode="General">
                  <c:v>2.0259999999999998</c:v>
                </c:pt>
                <c:pt idx="2027" formatCode="General">
                  <c:v>2.0270000000000001</c:v>
                </c:pt>
                <c:pt idx="2028" formatCode="General">
                  <c:v>2.028</c:v>
                </c:pt>
                <c:pt idx="2029" formatCode="General">
                  <c:v>2.0289999999999999</c:v>
                </c:pt>
                <c:pt idx="2030" formatCode="General">
                  <c:v>2.0299999999999998</c:v>
                </c:pt>
                <c:pt idx="2031" formatCode="General">
                  <c:v>2.0310000000000001</c:v>
                </c:pt>
                <c:pt idx="2032" formatCode="General">
                  <c:v>2.032</c:v>
                </c:pt>
                <c:pt idx="2033" formatCode="General">
                  <c:v>2.0329999999999999</c:v>
                </c:pt>
                <c:pt idx="2034" formatCode="General">
                  <c:v>2.0339999999999998</c:v>
                </c:pt>
                <c:pt idx="2035" formatCode="General">
                  <c:v>2.0350000000000001</c:v>
                </c:pt>
                <c:pt idx="2036" formatCode="General">
                  <c:v>2.036</c:v>
                </c:pt>
                <c:pt idx="2037" formatCode="General">
                  <c:v>2.0369999999999999</c:v>
                </c:pt>
                <c:pt idx="2038" formatCode="General">
                  <c:v>2.0379999999999998</c:v>
                </c:pt>
                <c:pt idx="2039" formatCode="General">
                  <c:v>2.0390000000000001</c:v>
                </c:pt>
                <c:pt idx="2040" formatCode="General">
                  <c:v>2.04</c:v>
                </c:pt>
                <c:pt idx="2041" formatCode="General">
                  <c:v>2.0409999999999999</c:v>
                </c:pt>
                <c:pt idx="2042" formatCode="General">
                  <c:v>2.0419999999999998</c:v>
                </c:pt>
                <c:pt idx="2043" formatCode="General">
                  <c:v>2.0430000000000001</c:v>
                </c:pt>
                <c:pt idx="2044" formatCode="General">
                  <c:v>2.044</c:v>
                </c:pt>
                <c:pt idx="2045" formatCode="General">
                  <c:v>2.0449999999999999</c:v>
                </c:pt>
                <c:pt idx="2046" formatCode="General">
                  <c:v>2.0459999999999998</c:v>
                </c:pt>
                <c:pt idx="2047" formatCode="General">
                  <c:v>2.0470000000000002</c:v>
                </c:pt>
                <c:pt idx="2048" formatCode="General">
                  <c:v>2.048</c:v>
                </c:pt>
                <c:pt idx="2049" formatCode="General">
                  <c:v>2.0489999999999999</c:v>
                </c:pt>
                <c:pt idx="2050" formatCode="General">
                  <c:v>2.0499999999999998</c:v>
                </c:pt>
                <c:pt idx="2051" formatCode="General">
                  <c:v>2.0510000000000002</c:v>
                </c:pt>
                <c:pt idx="2052" formatCode="General">
                  <c:v>2.052</c:v>
                </c:pt>
                <c:pt idx="2053" formatCode="General">
                  <c:v>2.0529999999999999</c:v>
                </c:pt>
                <c:pt idx="2054" formatCode="General">
                  <c:v>2.0539999999999998</c:v>
                </c:pt>
                <c:pt idx="2055" formatCode="General">
                  <c:v>2.0550000000000002</c:v>
                </c:pt>
                <c:pt idx="2056" formatCode="General">
                  <c:v>2.056</c:v>
                </c:pt>
                <c:pt idx="2057" formatCode="General">
                  <c:v>2.0569999999999999</c:v>
                </c:pt>
                <c:pt idx="2058" formatCode="General">
                  <c:v>2.0579999999999998</c:v>
                </c:pt>
                <c:pt idx="2059" formatCode="General">
                  <c:v>2.0590000000000002</c:v>
                </c:pt>
                <c:pt idx="2060" formatCode="General">
                  <c:v>2.06</c:v>
                </c:pt>
                <c:pt idx="2061" formatCode="General">
                  <c:v>2.0609999999999999</c:v>
                </c:pt>
                <c:pt idx="2062" formatCode="General">
                  <c:v>2.0619999999999998</c:v>
                </c:pt>
                <c:pt idx="2063" formatCode="General">
                  <c:v>2.0630000000000002</c:v>
                </c:pt>
                <c:pt idx="2064" formatCode="General">
                  <c:v>2.0640000000000001</c:v>
                </c:pt>
                <c:pt idx="2065" formatCode="General">
                  <c:v>2.0649999999999999</c:v>
                </c:pt>
                <c:pt idx="2066" formatCode="General">
                  <c:v>2.0659999999999998</c:v>
                </c:pt>
                <c:pt idx="2067" formatCode="General">
                  <c:v>2.0670000000000002</c:v>
                </c:pt>
                <c:pt idx="2068" formatCode="General">
                  <c:v>2.0680000000000001</c:v>
                </c:pt>
                <c:pt idx="2069" formatCode="General">
                  <c:v>2.069</c:v>
                </c:pt>
                <c:pt idx="2070" formatCode="General">
                  <c:v>2.0699999999999998</c:v>
                </c:pt>
                <c:pt idx="2071" formatCode="General">
                  <c:v>2.0710000000000002</c:v>
                </c:pt>
                <c:pt idx="2072" formatCode="General">
                  <c:v>2.0720000000000001</c:v>
                </c:pt>
                <c:pt idx="2073" formatCode="General">
                  <c:v>2.073</c:v>
                </c:pt>
                <c:pt idx="2074" formatCode="General">
                  <c:v>2.0739999999999998</c:v>
                </c:pt>
                <c:pt idx="2075" formatCode="General">
                  <c:v>2.0750000000000002</c:v>
                </c:pt>
                <c:pt idx="2076" formatCode="General">
                  <c:v>2.0760000000000001</c:v>
                </c:pt>
                <c:pt idx="2077" formatCode="General">
                  <c:v>2.077</c:v>
                </c:pt>
                <c:pt idx="2078" formatCode="General">
                  <c:v>2.0779999999999998</c:v>
                </c:pt>
                <c:pt idx="2079" formatCode="General">
                  <c:v>2.0790000000000002</c:v>
                </c:pt>
                <c:pt idx="2080" formatCode="General">
                  <c:v>2.08</c:v>
                </c:pt>
                <c:pt idx="2081" formatCode="General">
                  <c:v>2.081</c:v>
                </c:pt>
                <c:pt idx="2082" formatCode="General">
                  <c:v>2.0819999999999999</c:v>
                </c:pt>
                <c:pt idx="2083" formatCode="General">
                  <c:v>2.0830000000000002</c:v>
                </c:pt>
                <c:pt idx="2084" formatCode="General">
                  <c:v>2.0840000000000001</c:v>
                </c:pt>
                <c:pt idx="2085" formatCode="General">
                  <c:v>2.085</c:v>
                </c:pt>
                <c:pt idx="2086" formatCode="General">
                  <c:v>2.0859999999999999</c:v>
                </c:pt>
                <c:pt idx="2087" formatCode="General">
                  <c:v>2.0870000000000002</c:v>
                </c:pt>
                <c:pt idx="2088" formatCode="General">
                  <c:v>2.0880000000000001</c:v>
                </c:pt>
                <c:pt idx="2089" formatCode="General">
                  <c:v>2.089</c:v>
                </c:pt>
                <c:pt idx="2090" formatCode="General">
                  <c:v>2.09</c:v>
                </c:pt>
                <c:pt idx="2091" formatCode="General">
                  <c:v>2.0910000000000002</c:v>
                </c:pt>
                <c:pt idx="2092" formatCode="General">
                  <c:v>2.0920000000000001</c:v>
                </c:pt>
                <c:pt idx="2093" formatCode="General">
                  <c:v>2.093</c:v>
                </c:pt>
                <c:pt idx="2094" formatCode="General">
                  <c:v>2.0939999999999999</c:v>
                </c:pt>
                <c:pt idx="2095" formatCode="General">
                  <c:v>2.0950000000000002</c:v>
                </c:pt>
                <c:pt idx="2096" formatCode="General">
                  <c:v>2.0960000000000001</c:v>
                </c:pt>
                <c:pt idx="2097" formatCode="General">
                  <c:v>2.097</c:v>
                </c:pt>
                <c:pt idx="2098" formatCode="General">
                  <c:v>2.0979999999999999</c:v>
                </c:pt>
                <c:pt idx="2099" formatCode="General">
                  <c:v>2.0990000000000002</c:v>
                </c:pt>
                <c:pt idx="2100" formatCode="General">
                  <c:v>2.1</c:v>
                </c:pt>
                <c:pt idx="2101" formatCode="General">
                  <c:v>2.101</c:v>
                </c:pt>
                <c:pt idx="2102" formatCode="General">
                  <c:v>2.1019999999999999</c:v>
                </c:pt>
                <c:pt idx="2103" formatCode="General">
                  <c:v>2.1030000000000002</c:v>
                </c:pt>
                <c:pt idx="2104" formatCode="General">
                  <c:v>2.1040000000000001</c:v>
                </c:pt>
                <c:pt idx="2105" formatCode="General">
                  <c:v>2.105</c:v>
                </c:pt>
                <c:pt idx="2106" formatCode="General">
                  <c:v>2.1059999999999999</c:v>
                </c:pt>
                <c:pt idx="2107" formatCode="General">
                  <c:v>2.1070000000000002</c:v>
                </c:pt>
                <c:pt idx="2108" formatCode="General">
                  <c:v>2.1080000000000001</c:v>
                </c:pt>
                <c:pt idx="2109" formatCode="General">
                  <c:v>2.109</c:v>
                </c:pt>
                <c:pt idx="2110" formatCode="General">
                  <c:v>2.11</c:v>
                </c:pt>
                <c:pt idx="2111" formatCode="General">
                  <c:v>2.1110000000000002</c:v>
                </c:pt>
                <c:pt idx="2112" formatCode="General">
                  <c:v>2.1120000000000001</c:v>
                </c:pt>
                <c:pt idx="2113" formatCode="General">
                  <c:v>2.113</c:v>
                </c:pt>
                <c:pt idx="2114" formatCode="General">
                  <c:v>2.1139999999999999</c:v>
                </c:pt>
                <c:pt idx="2115" formatCode="General">
                  <c:v>2.1150000000000002</c:v>
                </c:pt>
                <c:pt idx="2116" formatCode="General">
                  <c:v>2.1160000000000001</c:v>
                </c:pt>
                <c:pt idx="2117" formatCode="General">
                  <c:v>2.117</c:v>
                </c:pt>
                <c:pt idx="2118" formatCode="General">
                  <c:v>2.1179999999999999</c:v>
                </c:pt>
                <c:pt idx="2119" formatCode="General">
                  <c:v>2.1190000000000002</c:v>
                </c:pt>
                <c:pt idx="2120" formatCode="General">
                  <c:v>2.12</c:v>
                </c:pt>
                <c:pt idx="2121" formatCode="General">
                  <c:v>2.121</c:v>
                </c:pt>
                <c:pt idx="2122" formatCode="General">
                  <c:v>2.1219999999999999</c:v>
                </c:pt>
                <c:pt idx="2123" formatCode="General">
                  <c:v>2.1230000000000002</c:v>
                </c:pt>
                <c:pt idx="2124" formatCode="General">
                  <c:v>2.1240000000000001</c:v>
                </c:pt>
                <c:pt idx="2125" formatCode="General">
                  <c:v>2.125</c:v>
                </c:pt>
                <c:pt idx="2126" formatCode="General">
                  <c:v>2.1259999999999999</c:v>
                </c:pt>
                <c:pt idx="2127" formatCode="General">
                  <c:v>2.1269999999999998</c:v>
                </c:pt>
                <c:pt idx="2128" formatCode="General">
                  <c:v>2.1280000000000001</c:v>
                </c:pt>
                <c:pt idx="2129" formatCode="General">
                  <c:v>2.129</c:v>
                </c:pt>
                <c:pt idx="2130" formatCode="General">
                  <c:v>2.13</c:v>
                </c:pt>
                <c:pt idx="2131" formatCode="General">
                  <c:v>2.1309999999999998</c:v>
                </c:pt>
                <c:pt idx="2132" formatCode="General">
                  <c:v>2.1320000000000001</c:v>
                </c:pt>
                <c:pt idx="2133" formatCode="General">
                  <c:v>2.133</c:v>
                </c:pt>
                <c:pt idx="2134" formatCode="General">
                  <c:v>2.1339999999999999</c:v>
                </c:pt>
                <c:pt idx="2135" formatCode="General">
                  <c:v>2.1349999999999998</c:v>
                </c:pt>
                <c:pt idx="2136" formatCode="General">
                  <c:v>2.1360000000000001</c:v>
                </c:pt>
                <c:pt idx="2137" formatCode="General">
                  <c:v>2.137</c:v>
                </c:pt>
                <c:pt idx="2138" formatCode="General">
                  <c:v>2.1379999999999999</c:v>
                </c:pt>
                <c:pt idx="2139" formatCode="General">
                  <c:v>2.1389999999999998</c:v>
                </c:pt>
                <c:pt idx="2140" formatCode="General">
                  <c:v>2.14</c:v>
                </c:pt>
                <c:pt idx="2141" formatCode="General">
                  <c:v>2.141</c:v>
                </c:pt>
                <c:pt idx="2142" formatCode="General">
                  <c:v>2.1419999999999999</c:v>
                </c:pt>
                <c:pt idx="2143" formatCode="General">
                  <c:v>2.1429999999999998</c:v>
                </c:pt>
                <c:pt idx="2144" formatCode="General">
                  <c:v>2.1440000000000001</c:v>
                </c:pt>
                <c:pt idx="2145" formatCode="General">
                  <c:v>2.145</c:v>
                </c:pt>
                <c:pt idx="2146" formatCode="General">
                  <c:v>2.1459999999999999</c:v>
                </c:pt>
                <c:pt idx="2147" formatCode="General">
                  <c:v>2.1469999999999998</c:v>
                </c:pt>
                <c:pt idx="2148" formatCode="General">
                  <c:v>2.1480000000000001</c:v>
                </c:pt>
                <c:pt idx="2149" formatCode="General">
                  <c:v>2.149</c:v>
                </c:pt>
                <c:pt idx="2150" formatCode="General">
                  <c:v>2.15</c:v>
                </c:pt>
                <c:pt idx="2151" formatCode="General">
                  <c:v>2.1509999999999998</c:v>
                </c:pt>
                <c:pt idx="2152" formatCode="General">
                  <c:v>2.1520000000000001</c:v>
                </c:pt>
                <c:pt idx="2153" formatCode="General">
                  <c:v>2.153</c:v>
                </c:pt>
                <c:pt idx="2154" formatCode="General">
                  <c:v>2.1539999999999999</c:v>
                </c:pt>
                <c:pt idx="2155" formatCode="General">
                  <c:v>2.1549999999999998</c:v>
                </c:pt>
                <c:pt idx="2156" formatCode="General">
                  <c:v>2.1560000000000001</c:v>
                </c:pt>
                <c:pt idx="2157" formatCode="General">
                  <c:v>2.157</c:v>
                </c:pt>
                <c:pt idx="2158" formatCode="General">
                  <c:v>2.1579999999999999</c:v>
                </c:pt>
                <c:pt idx="2159" formatCode="General">
                  <c:v>2.1589999999999998</c:v>
                </c:pt>
                <c:pt idx="2160" formatCode="General">
                  <c:v>2.16</c:v>
                </c:pt>
                <c:pt idx="2161" formatCode="General">
                  <c:v>2.161</c:v>
                </c:pt>
                <c:pt idx="2162" formatCode="General">
                  <c:v>2.1619999999999999</c:v>
                </c:pt>
                <c:pt idx="2163" formatCode="General">
                  <c:v>2.1629999999999998</c:v>
                </c:pt>
                <c:pt idx="2164" formatCode="General">
                  <c:v>2.1640000000000001</c:v>
                </c:pt>
                <c:pt idx="2165" formatCode="General">
                  <c:v>2.165</c:v>
                </c:pt>
                <c:pt idx="2166" formatCode="General">
                  <c:v>2.1659999999999999</c:v>
                </c:pt>
                <c:pt idx="2167" formatCode="General">
                  <c:v>2.1669999999999998</c:v>
                </c:pt>
                <c:pt idx="2168" formatCode="General">
                  <c:v>2.1680000000000001</c:v>
                </c:pt>
                <c:pt idx="2169" formatCode="General">
                  <c:v>2.169</c:v>
                </c:pt>
                <c:pt idx="2170" formatCode="General">
                  <c:v>2.17</c:v>
                </c:pt>
                <c:pt idx="2171" formatCode="General">
                  <c:v>2.1709999999999998</c:v>
                </c:pt>
                <c:pt idx="2172" formatCode="General">
                  <c:v>2.1720000000000002</c:v>
                </c:pt>
                <c:pt idx="2173" formatCode="General">
                  <c:v>2.173</c:v>
                </c:pt>
                <c:pt idx="2174" formatCode="General">
                  <c:v>2.1739999999999999</c:v>
                </c:pt>
                <c:pt idx="2175" formatCode="General">
                  <c:v>2.1749999999999998</c:v>
                </c:pt>
                <c:pt idx="2176" formatCode="General">
                  <c:v>2.1760000000000002</c:v>
                </c:pt>
                <c:pt idx="2177" formatCode="General">
                  <c:v>2.177</c:v>
                </c:pt>
                <c:pt idx="2178" formatCode="General">
                  <c:v>2.1779999999999999</c:v>
                </c:pt>
                <c:pt idx="2179" formatCode="General">
                  <c:v>2.1789999999999998</c:v>
                </c:pt>
                <c:pt idx="2180" formatCode="General">
                  <c:v>2.1800000000000002</c:v>
                </c:pt>
                <c:pt idx="2181" formatCode="General">
                  <c:v>2.181</c:v>
                </c:pt>
                <c:pt idx="2182" formatCode="General">
                  <c:v>2.1819999999999999</c:v>
                </c:pt>
                <c:pt idx="2183" formatCode="General">
                  <c:v>2.1829999999999998</c:v>
                </c:pt>
                <c:pt idx="2184" formatCode="General">
                  <c:v>2.1840000000000002</c:v>
                </c:pt>
                <c:pt idx="2185" formatCode="General">
                  <c:v>2.1850000000000001</c:v>
                </c:pt>
                <c:pt idx="2186" formatCode="General">
                  <c:v>2.1859999999999999</c:v>
                </c:pt>
                <c:pt idx="2187" formatCode="General">
                  <c:v>2.1869999999999998</c:v>
                </c:pt>
                <c:pt idx="2188" formatCode="General">
                  <c:v>2.1880000000000002</c:v>
                </c:pt>
                <c:pt idx="2189" formatCode="General">
                  <c:v>2.1890000000000001</c:v>
                </c:pt>
                <c:pt idx="2190" formatCode="General">
                  <c:v>2.19</c:v>
                </c:pt>
                <c:pt idx="2191" formatCode="General">
                  <c:v>2.1909999999999998</c:v>
                </c:pt>
                <c:pt idx="2192" formatCode="General">
                  <c:v>2.1920000000000002</c:v>
                </c:pt>
                <c:pt idx="2193" formatCode="General">
                  <c:v>2.1930000000000001</c:v>
                </c:pt>
                <c:pt idx="2194" formatCode="General">
                  <c:v>2.194</c:v>
                </c:pt>
                <c:pt idx="2195" formatCode="General">
                  <c:v>2.1949999999999998</c:v>
                </c:pt>
                <c:pt idx="2196" formatCode="General">
                  <c:v>2.1960000000000002</c:v>
                </c:pt>
                <c:pt idx="2197" formatCode="General">
                  <c:v>2.1970000000000001</c:v>
                </c:pt>
                <c:pt idx="2198" formatCode="General">
                  <c:v>2.198</c:v>
                </c:pt>
                <c:pt idx="2199" formatCode="General">
                  <c:v>2.1989999999999998</c:v>
                </c:pt>
                <c:pt idx="2200" formatCode="General">
                  <c:v>2.2000000000000002</c:v>
                </c:pt>
                <c:pt idx="2201" formatCode="General">
                  <c:v>2.2010000000000001</c:v>
                </c:pt>
                <c:pt idx="2202" formatCode="General">
                  <c:v>2.202</c:v>
                </c:pt>
                <c:pt idx="2203" formatCode="General">
                  <c:v>2.2029999999999998</c:v>
                </c:pt>
                <c:pt idx="2204" formatCode="General">
                  <c:v>2.2040000000000002</c:v>
                </c:pt>
                <c:pt idx="2205" formatCode="General">
                  <c:v>2.2050000000000001</c:v>
                </c:pt>
                <c:pt idx="2206" formatCode="General">
                  <c:v>2.206</c:v>
                </c:pt>
                <c:pt idx="2207" formatCode="General">
                  <c:v>2.2069999999999999</c:v>
                </c:pt>
                <c:pt idx="2208" formatCode="General">
                  <c:v>2.2080000000000002</c:v>
                </c:pt>
                <c:pt idx="2209" formatCode="General">
                  <c:v>2.2090000000000001</c:v>
                </c:pt>
                <c:pt idx="2210" formatCode="General">
                  <c:v>2.21</c:v>
                </c:pt>
                <c:pt idx="2211" formatCode="General">
                  <c:v>2.2109999999999999</c:v>
                </c:pt>
                <c:pt idx="2212" formatCode="General">
                  <c:v>2.2120000000000002</c:v>
                </c:pt>
                <c:pt idx="2213" formatCode="General">
                  <c:v>2.2130000000000001</c:v>
                </c:pt>
                <c:pt idx="2214" formatCode="General">
                  <c:v>2.214</c:v>
                </c:pt>
                <c:pt idx="2215" formatCode="General">
                  <c:v>2.2149999999999999</c:v>
                </c:pt>
                <c:pt idx="2216" formatCode="General">
                  <c:v>2.2160000000000002</c:v>
                </c:pt>
                <c:pt idx="2217" formatCode="General">
                  <c:v>2.2170000000000001</c:v>
                </c:pt>
                <c:pt idx="2218" formatCode="General">
                  <c:v>2.218</c:v>
                </c:pt>
                <c:pt idx="2219" formatCode="General">
                  <c:v>2.2189999999999999</c:v>
                </c:pt>
                <c:pt idx="2220" formatCode="General">
                  <c:v>2.2200000000000002</c:v>
                </c:pt>
                <c:pt idx="2221" formatCode="General">
                  <c:v>2.2210000000000001</c:v>
                </c:pt>
                <c:pt idx="2222" formatCode="General">
                  <c:v>2.222</c:v>
                </c:pt>
                <c:pt idx="2223" formatCode="General">
                  <c:v>2.2229999999999999</c:v>
                </c:pt>
                <c:pt idx="2224" formatCode="General">
                  <c:v>2.2240000000000002</c:v>
                </c:pt>
                <c:pt idx="2225" formatCode="General">
                  <c:v>2.2250000000000001</c:v>
                </c:pt>
                <c:pt idx="2226" formatCode="General">
                  <c:v>2.226</c:v>
                </c:pt>
                <c:pt idx="2227" formatCode="General">
                  <c:v>2.2269999999999999</c:v>
                </c:pt>
                <c:pt idx="2228" formatCode="General">
                  <c:v>2.2280000000000002</c:v>
                </c:pt>
                <c:pt idx="2229" formatCode="General">
                  <c:v>2.2290000000000001</c:v>
                </c:pt>
                <c:pt idx="2230" formatCode="General">
                  <c:v>2.23</c:v>
                </c:pt>
                <c:pt idx="2231" formatCode="General">
                  <c:v>2.2309999999999999</c:v>
                </c:pt>
                <c:pt idx="2232" formatCode="General">
                  <c:v>2.2320000000000002</c:v>
                </c:pt>
                <c:pt idx="2233" formatCode="General">
                  <c:v>2.2330000000000001</c:v>
                </c:pt>
                <c:pt idx="2234" formatCode="General">
                  <c:v>2.234</c:v>
                </c:pt>
                <c:pt idx="2235" formatCode="General">
                  <c:v>2.2349999999999999</c:v>
                </c:pt>
                <c:pt idx="2236" formatCode="General">
                  <c:v>2.2360000000000002</c:v>
                </c:pt>
                <c:pt idx="2237" formatCode="General">
                  <c:v>2.2370000000000001</c:v>
                </c:pt>
                <c:pt idx="2238" formatCode="General">
                  <c:v>2.238</c:v>
                </c:pt>
                <c:pt idx="2239" formatCode="General">
                  <c:v>2.2389999999999999</c:v>
                </c:pt>
                <c:pt idx="2240" formatCode="General">
                  <c:v>2.2400000000000002</c:v>
                </c:pt>
                <c:pt idx="2241" formatCode="General">
                  <c:v>2.2410000000000001</c:v>
                </c:pt>
                <c:pt idx="2242" formatCode="General">
                  <c:v>2.242</c:v>
                </c:pt>
                <c:pt idx="2243" formatCode="General">
                  <c:v>2.2429999999999999</c:v>
                </c:pt>
                <c:pt idx="2244" formatCode="General">
                  <c:v>2.2440000000000002</c:v>
                </c:pt>
                <c:pt idx="2245" formatCode="General">
                  <c:v>2.2450000000000001</c:v>
                </c:pt>
                <c:pt idx="2246" formatCode="General">
                  <c:v>2.246</c:v>
                </c:pt>
                <c:pt idx="2247" formatCode="General">
                  <c:v>2.2469999999999999</c:v>
                </c:pt>
                <c:pt idx="2248" formatCode="General">
                  <c:v>2.2480000000000002</c:v>
                </c:pt>
                <c:pt idx="2249" formatCode="General">
                  <c:v>2.2490000000000001</c:v>
                </c:pt>
                <c:pt idx="2250" formatCode="General">
                  <c:v>2.25</c:v>
                </c:pt>
                <c:pt idx="2251" formatCode="General">
                  <c:v>2.2509999999999999</c:v>
                </c:pt>
                <c:pt idx="2252" formatCode="General">
                  <c:v>2.2519999999999998</c:v>
                </c:pt>
                <c:pt idx="2253" formatCode="General">
                  <c:v>2.2530000000000001</c:v>
                </c:pt>
                <c:pt idx="2254" formatCode="General">
                  <c:v>2.254</c:v>
                </c:pt>
                <c:pt idx="2255" formatCode="General">
                  <c:v>2.2549999999999999</c:v>
                </c:pt>
                <c:pt idx="2256" formatCode="General">
                  <c:v>2.2559999999999998</c:v>
                </c:pt>
                <c:pt idx="2257" formatCode="General">
                  <c:v>2.2570000000000001</c:v>
                </c:pt>
                <c:pt idx="2258" formatCode="General">
                  <c:v>2.258</c:v>
                </c:pt>
                <c:pt idx="2259" formatCode="General">
                  <c:v>2.2589999999999999</c:v>
                </c:pt>
                <c:pt idx="2260" formatCode="General">
                  <c:v>2.2599999999999998</c:v>
                </c:pt>
                <c:pt idx="2261" formatCode="General">
                  <c:v>2.2610000000000001</c:v>
                </c:pt>
                <c:pt idx="2262" formatCode="General">
                  <c:v>2.262</c:v>
                </c:pt>
                <c:pt idx="2263" formatCode="General">
                  <c:v>2.2629999999999999</c:v>
                </c:pt>
                <c:pt idx="2264" formatCode="General">
                  <c:v>2.2639999999999998</c:v>
                </c:pt>
                <c:pt idx="2265" formatCode="General">
                  <c:v>2.2650000000000001</c:v>
                </c:pt>
                <c:pt idx="2266" formatCode="General">
                  <c:v>2.266</c:v>
                </c:pt>
                <c:pt idx="2267" formatCode="General">
                  <c:v>2.2669999999999999</c:v>
                </c:pt>
                <c:pt idx="2268" formatCode="General">
                  <c:v>2.2679999999999998</c:v>
                </c:pt>
                <c:pt idx="2269" formatCode="General">
                  <c:v>2.2690000000000001</c:v>
                </c:pt>
                <c:pt idx="2270" formatCode="General">
                  <c:v>2.27</c:v>
                </c:pt>
                <c:pt idx="2271" formatCode="General">
                  <c:v>2.2709999999999999</c:v>
                </c:pt>
                <c:pt idx="2272" formatCode="General">
                  <c:v>2.2719999999999998</c:v>
                </c:pt>
                <c:pt idx="2273" formatCode="General">
                  <c:v>2.2730000000000001</c:v>
                </c:pt>
                <c:pt idx="2274" formatCode="General">
                  <c:v>2.274</c:v>
                </c:pt>
                <c:pt idx="2275" formatCode="General">
                  <c:v>2.2749999999999999</c:v>
                </c:pt>
                <c:pt idx="2276" formatCode="General">
                  <c:v>2.2759999999999998</c:v>
                </c:pt>
                <c:pt idx="2277" formatCode="General">
                  <c:v>2.2770000000000001</c:v>
                </c:pt>
                <c:pt idx="2278" formatCode="General">
                  <c:v>2.278</c:v>
                </c:pt>
                <c:pt idx="2279" formatCode="General">
                  <c:v>2.2789999999999999</c:v>
                </c:pt>
                <c:pt idx="2280" formatCode="General">
                  <c:v>2.2799999999999998</c:v>
                </c:pt>
                <c:pt idx="2281" formatCode="General">
                  <c:v>2.2810000000000001</c:v>
                </c:pt>
                <c:pt idx="2282" formatCode="General">
                  <c:v>2.282</c:v>
                </c:pt>
                <c:pt idx="2283" formatCode="General">
                  <c:v>2.2829999999999999</c:v>
                </c:pt>
                <c:pt idx="2284" formatCode="General">
                  <c:v>2.2839999999999998</c:v>
                </c:pt>
                <c:pt idx="2285" formatCode="General">
                  <c:v>2.2850000000000001</c:v>
                </c:pt>
                <c:pt idx="2286" formatCode="General">
                  <c:v>2.286</c:v>
                </c:pt>
                <c:pt idx="2287" formatCode="General">
                  <c:v>2.2869999999999999</c:v>
                </c:pt>
                <c:pt idx="2288" formatCode="General">
                  <c:v>2.2879999999999998</c:v>
                </c:pt>
                <c:pt idx="2289" formatCode="General">
                  <c:v>2.2890000000000001</c:v>
                </c:pt>
                <c:pt idx="2290" formatCode="General">
                  <c:v>2.29</c:v>
                </c:pt>
                <c:pt idx="2291" formatCode="General">
                  <c:v>2.2909999999999999</c:v>
                </c:pt>
                <c:pt idx="2292" formatCode="General">
                  <c:v>2.2919999999999998</c:v>
                </c:pt>
                <c:pt idx="2293" formatCode="General">
                  <c:v>2.2930000000000001</c:v>
                </c:pt>
                <c:pt idx="2294" formatCode="General">
                  <c:v>2.294</c:v>
                </c:pt>
                <c:pt idx="2295" formatCode="General">
                  <c:v>2.2949999999999999</c:v>
                </c:pt>
                <c:pt idx="2296" formatCode="General">
                  <c:v>2.2959999999999998</c:v>
                </c:pt>
                <c:pt idx="2297" formatCode="General">
                  <c:v>2.2970000000000002</c:v>
                </c:pt>
                <c:pt idx="2298" formatCode="General">
                  <c:v>2.298</c:v>
                </c:pt>
                <c:pt idx="2299" formatCode="General">
                  <c:v>2.2989999999999999</c:v>
                </c:pt>
                <c:pt idx="2300" formatCode="General">
                  <c:v>2.2999999999999998</c:v>
                </c:pt>
                <c:pt idx="2301" formatCode="General">
                  <c:v>2.3010000000000002</c:v>
                </c:pt>
                <c:pt idx="2302" formatCode="General">
                  <c:v>2.302</c:v>
                </c:pt>
                <c:pt idx="2303" formatCode="General">
                  <c:v>2.3029999999999999</c:v>
                </c:pt>
                <c:pt idx="2304" formatCode="General">
                  <c:v>2.3039999999999998</c:v>
                </c:pt>
                <c:pt idx="2305" formatCode="General">
                  <c:v>2.3050000000000002</c:v>
                </c:pt>
                <c:pt idx="2306" formatCode="General">
                  <c:v>2.306</c:v>
                </c:pt>
                <c:pt idx="2307" formatCode="General">
                  <c:v>2.3069999999999999</c:v>
                </c:pt>
                <c:pt idx="2308" formatCode="General">
                  <c:v>2.3079999999999998</c:v>
                </c:pt>
                <c:pt idx="2309" formatCode="General">
                  <c:v>2.3090000000000002</c:v>
                </c:pt>
                <c:pt idx="2310" formatCode="General">
                  <c:v>2.31</c:v>
                </c:pt>
                <c:pt idx="2311" formatCode="General">
                  <c:v>2.3109999999999999</c:v>
                </c:pt>
                <c:pt idx="2312" formatCode="General">
                  <c:v>2.3119999999999998</c:v>
                </c:pt>
                <c:pt idx="2313" formatCode="General">
                  <c:v>2.3130000000000002</c:v>
                </c:pt>
                <c:pt idx="2314" formatCode="General">
                  <c:v>2.3140000000000001</c:v>
                </c:pt>
                <c:pt idx="2315" formatCode="General">
                  <c:v>2.3149999999999999</c:v>
                </c:pt>
                <c:pt idx="2316" formatCode="General">
                  <c:v>2.3159999999999998</c:v>
                </c:pt>
                <c:pt idx="2317" formatCode="General">
                  <c:v>2.3170000000000002</c:v>
                </c:pt>
                <c:pt idx="2318" formatCode="General">
                  <c:v>2.3180000000000001</c:v>
                </c:pt>
                <c:pt idx="2319" formatCode="General">
                  <c:v>2.319</c:v>
                </c:pt>
                <c:pt idx="2320" formatCode="General">
                  <c:v>2.3199999999999998</c:v>
                </c:pt>
                <c:pt idx="2321" formatCode="General">
                  <c:v>2.3210000000000002</c:v>
                </c:pt>
                <c:pt idx="2322" formatCode="General">
                  <c:v>2.3220000000000001</c:v>
                </c:pt>
                <c:pt idx="2323" formatCode="General">
                  <c:v>2.323</c:v>
                </c:pt>
                <c:pt idx="2324" formatCode="General">
                  <c:v>2.3239999999999998</c:v>
                </c:pt>
                <c:pt idx="2325" formatCode="General">
                  <c:v>2.3250000000000002</c:v>
                </c:pt>
                <c:pt idx="2326" formatCode="General">
                  <c:v>2.3260000000000001</c:v>
                </c:pt>
                <c:pt idx="2327" formatCode="General">
                  <c:v>2.327</c:v>
                </c:pt>
                <c:pt idx="2328" formatCode="General">
                  <c:v>2.3279999999999998</c:v>
                </c:pt>
                <c:pt idx="2329" formatCode="General">
                  <c:v>2.3290000000000002</c:v>
                </c:pt>
                <c:pt idx="2330" formatCode="General">
                  <c:v>2.33</c:v>
                </c:pt>
                <c:pt idx="2331" formatCode="General">
                  <c:v>2.331</c:v>
                </c:pt>
                <c:pt idx="2332" formatCode="General">
                  <c:v>2.3319999999999999</c:v>
                </c:pt>
                <c:pt idx="2333" formatCode="General">
                  <c:v>2.3330000000000002</c:v>
                </c:pt>
                <c:pt idx="2334" formatCode="General">
                  <c:v>2.3340000000000001</c:v>
                </c:pt>
                <c:pt idx="2335" formatCode="General">
                  <c:v>2.335</c:v>
                </c:pt>
                <c:pt idx="2336" formatCode="General">
                  <c:v>2.3359999999999999</c:v>
                </c:pt>
                <c:pt idx="2337" formatCode="General">
                  <c:v>2.3370000000000002</c:v>
                </c:pt>
                <c:pt idx="2338" formatCode="General">
                  <c:v>2.3380000000000001</c:v>
                </c:pt>
                <c:pt idx="2339" formatCode="General">
                  <c:v>2.339</c:v>
                </c:pt>
                <c:pt idx="2340" formatCode="General">
                  <c:v>2.34</c:v>
                </c:pt>
                <c:pt idx="2341" formatCode="General">
                  <c:v>2.3410000000000002</c:v>
                </c:pt>
                <c:pt idx="2342" formatCode="General">
                  <c:v>2.3420000000000001</c:v>
                </c:pt>
                <c:pt idx="2343" formatCode="General">
                  <c:v>2.343</c:v>
                </c:pt>
                <c:pt idx="2344" formatCode="General">
                  <c:v>2.3439999999999999</c:v>
                </c:pt>
                <c:pt idx="2345" formatCode="General">
                  <c:v>2.3450000000000002</c:v>
                </c:pt>
                <c:pt idx="2346" formatCode="General">
                  <c:v>2.3460000000000001</c:v>
                </c:pt>
                <c:pt idx="2347" formatCode="General">
                  <c:v>2.347</c:v>
                </c:pt>
                <c:pt idx="2348" formatCode="General">
                  <c:v>2.3479999999999999</c:v>
                </c:pt>
                <c:pt idx="2349" formatCode="General">
                  <c:v>2.3490000000000002</c:v>
                </c:pt>
                <c:pt idx="2350" formatCode="General">
                  <c:v>2.35</c:v>
                </c:pt>
                <c:pt idx="2351" formatCode="General">
                  <c:v>2.351</c:v>
                </c:pt>
                <c:pt idx="2352" formatCode="General">
                  <c:v>2.3519999999999999</c:v>
                </c:pt>
                <c:pt idx="2353" formatCode="General">
                  <c:v>2.3530000000000002</c:v>
                </c:pt>
                <c:pt idx="2354" formatCode="General">
                  <c:v>2.3540000000000001</c:v>
                </c:pt>
                <c:pt idx="2355" formatCode="General">
                  <c:v>2.355</c:v>
                </c:pt>
                <c:pt idx="2356" formatCode="General">
                  <c:v>2.3559999999999999</c:v>
                </c:pt>
                <c:pt idx="2357" formatCode="General">
                  <c:v>2.3570000000000002</c:v>
                </c:pt>
                <c:pt idx="2358" formatCode="General">
                  <c:v>2.3580000000000001</c:v>
                </c:pt>
                <c:pt idx="2359" formatCode="General">
                  <c:v>2.359</c:v>
                </c:pt>
                <c:pt idx="2360" formatCode="General">
                  <c:v>2.36</c:v>
                </c:pt>
                <c:pt idx="2361" formatCode="General">
                  <c:v>2.3610000000000002</c:v>
                </c:pt>
                <c:pt idx="2362" formatCode="General">
                  <c:v>2.3620000000000001</c:v>
                </c:pt>
                <c:pt idx="2363" formatCode="General">
                  <c:v>2.363</c:v>
                </c:pt>
                <c:pt idx="2364" formatCode="General">
                  <c:v>2.3639999999999999</c:v>
                </c:pt>
                <c:pt idx="2365" formatCode="General">
                  <c:v>2.3650000000000002</c:v>
                </c:pt>
                <c:pt idx="2366" formatCode="General">
                  <c:v>2.3660000000000001</c:v>
                </c:pt>
                <c:pt idx="2367" formatCode="General">
                  <c:v>2.367</c:v>
                </c:pt>
                <c:pt idx="2368" formatCode="General">
                  <c:v>2.3679999999999999</c:v>
                </c:pt>
                <c:pt idx="2369" formatCode="General">
                  <c:v>2.3690000000000002</c:v>
                </c:pt>
                <c:pt idx="2370" formatCode="General">
                  <c:v>2.37</c:v>
                </c:pt>
                <c:pt idx="2371" formatCode="General">
                  <c:v>2.371</c:v>
                </c:pt>
                <c:pt idx="2372" formatCode="General">
                  <c:v>2.3719999999999999</c:v>
                </c:pt>
                <c:pt idx="2373" formatCode="General">
                  <c:v>2.3730000000000002</c:v>
                </c:pt>
                <c:pt idx="2374" formatCode="General">
                  <c:v>2.3740000000000001</c:v>
                </c:pt>
                <c:pt idx="2375" formatCode="General">
                  <c:v>2.375</c:v>
                </c:pt>
                <c:pt idx="2376" formatCode="General">
                  <c:v>2.3759999999999999</c:v>
                </c:pt>
                <c:pt idx="2377" formatCode="General">
                  <c:v>2.3769999999999998</c:v>
                </c:pt>
                <c:pt idx="2378" formatCode="General">
                  <c:v>2.3780000000000001</c:v>
                </c:pt>
                <c:pt idx="2379" formatCode="General">
                  <c:v>2.379</c:v>
                </c:pt>
                <c:pt idx="2380" formatCode="General">
                  <c:v>2.38</c:v>
                </c:pt>
                <c:pt idx="2381" formatCode="General">
                  <c:v>2.3809999999999998</c:v>
                </c:pt>
                <c:pt idx="2382" formatCode="General">
                  <c:v>2.3820000000000001</c:v>
                </c:pt>
                <c:pt idx="2383" formatCode="General">
                  <c:v>2.383</c:v>
                </c:pt>
                <c:pt idx="2384" formatCode="General">
                  <c:v>2.3839999999999999</c:v>
                </c:pt>
                <c:pt idx="2385" formatCode="General">
                  <c:v>2.3849999999999998</c:v>
                </c:pt>
                <c:pt idx="2386" formatCode="General">
                  <c:v>2.3860000000000001</c:v>
                </c:pt>
                <c:pt idx="2387" formatCode="General">
                  <c:v>2.387</c:v>
                </c:pt>
                <c:pt idx="2388" formatCode="General">
                  <c:v>2.3879999999999999</c:v>
                </c:pt>
                <c:pt idx="2389" formatCode="General">
                  <c:v>2.3889999999999998</c:v>
                </c:pt>
                <c:pt idx="2390" formatCode="General">
                  <c:v>2.39</c:v>
                </c:pt>
                <c:pt idx="2391" formatCode="General">
                  <c:v>2.391</c:v>
                </c:pt>
                <c:pt idx="2392" formatCode="General">
                  <c:v>2.3919999999999999</c:v>
                </c:pt>
                <c:pt idx="2393" formatCode="General">
                  <c:v>2.3929999999999998</c:v>
                </c:pt>
                <c:pt idx="2394" formatCode="General">
                  <c:v>2.3940000000000001</c:v>
                </c:pt>
                <c:pt idx="2395" formatCode="General">
                  <c:v>2.395</c:v>
                </c:pt>
                <c:pt idx="2396" formatCode="General">
                  <c:v>2.3959999999999999</c:v>
                </c:pt>
                <c:pt idx="2397" formatCode="General">
                  <c:v>2.3969999999999998</c:v>
                </c:pt>
                <c:pt idx="2398" formatCode="General">
                  <c:v>2.3980000000000001</c:v>
                </c:pt>
                <c:pt idx="2399" formatCode="General">
                  <c:v>2.399</c:v>
                </c:pt>
                <c:pt idx="2400" formatCode="General">
                  <c:v>2.4</c:v>
                </c:pt>
                <c:pt idx="2401" formatCode="General">
                  <c:v>2.4009999999999998</c:v>
                </c:pt>
                <c:pt idx="2402" formatCode="General">
                  <c:v>2.4020000000000001</c:v>
                </c:pt>
                <c:pt idx="2403" formatCode="General">
                  <c:v>2.403</c:v>
                </c:pt>
                <c:pt idx="2404" formatCode="General">
                  <c:v>2.4039999999999999</c:v>
                </c:pt>
                <c:pt idx="2405" formatCode="General">
                  <c:v>2.4049999999999998</c:v>
                </c:pt>
                <c:pt idx="2406" formatCode="General">
                  <c:v>2.4060000000000001</c:v>
                </c:pt>
                <c:pt idx="2407" formatCode="General">
                  <c:v>2.407</c:v>
                </c:pt>
                <c:pt idx="2408" formatCode="General">
                  <c:v>2.4079999999999999</c:v>
                </c:pt>
                <c:pt idx="2409" formatCode="General">
                  <c:v>2.4089999999999998</c:v>
                </c:pt>
                <c:pt idx="2410" formatCode="General">
                  <c:v>2.41</c:v>
                </c:pt>
                <c:pt idx="2411" formatCode="General">
                  <c:v>2.411</c:v>
                </c:pt>
                <c:pt idx="2412" formatCode="General">
                  <c:v>2.4119999999999999</c:v>
                </c:pt>
                <c:pt idx="2413" formatCode="General">
                  <c:v>2.4129999999999998</c:v>
                </c:pt>
                <c:pt idx="2414" formatCode="General">
                  <c:v>2.4140000000000001</c:v>
                </c:pt>
                <c:pt idx="2415" formatCode="General">
                  <c:v>2.415</c:v>
                </c:pt>
                <c:pt idx="2416" formatCode="General">
                  <c:v>2.4159999999999999</c:v>
                </c:pt>
                <c:pt idx="2417" formatCode="General">
                  <c:v>2.4169999999999998</c:v>
                </c:pt>
                <c:pt idx="2418" formatCode="General">
                  <c:v>2.4180000000000001</c:v>
                </c:pt>
                <c:pt idx="2419" formatCode="General">
                  <c:v>2.419</c:v>
                </c:pt>
                <c:pt idx="2420" formatCode="General">
                  <c:v>2.42</c:v>
                </c:pt>
                <c:pt idx="2421" formatCode="General">
                  <c:v>2.4209999999999998</c:v>
                </c:pt>
                <c:pt idx="2422" formatCode="General">
                  <c:v>2.4220000000000002</c:v>
                </c:pt>
                <c:pt idx="2423" formatCode="General">
                  <c:v>2.423</c:v>
                </c:pt>
                <c:pt idx="2424" formatCode="General">
                  <c:v>2.4239999999999999</c:v>
                </c:pt>
                <c:pt idx="2425" formatCode="General">
                  <c:v>2.4249999999999998</c:v>
                </c:pt>
                <c:pt idx="2426" formatCode="General">
                  <c:v>2.4260000000000002</c:v>
                </c:pt>
                <c:pt idx="2427" formatCode="General">
                  <c:v>2.427</c:v>
                </c:pt>
                <c:pt idx="2428" formatCode="General">
                  <c:v>2.4279999999999999</c:v>
                </c:pt>
                <c:pt idx="2429" formatCode="General">
                  <c:v>2.4289999999999998</c:v>
                </c:pt>
                <c:pt idx="2430" formatCode="General">
                  <c:v>2.4300000000000002</c:v>
                </c:pt>
                <c:pt idx="2431" formatCode="General">
                  <c:v>2.431</c:v>
                </c:pt>
                <c:pt idx="2432" formatCode="General">
                  <c:v>2.4319999999999999</c:v>
                </c:pt>
                <c:pt idx="2433" formatCode="General">
                  <c:v>2.4329999999999998</c:v>
                </c:pt>
                <c:pt idx="2434" formatCode="General">
                  <c:v>2.4340000000000002</c:v>
                </c:pt>
                <c:pt idx="2435" formatCode="General">
                  <c:v>2.4350000000000001</c:v>
                </c:pt>
                <c:pt idx="2436" formatCode="General">
                  <c:v>2.4359999999999999</c:v>
                </c:pt>
                <c:pt idx="2437" formatCode="General">
                  <c:v>2.4369999999999998</c:v>
                </c:pt>
                <c:pt idx="2438" formatCode="General">
                  <c:v>2.4380000000000002</c:v>
                </c:pt>
                <c:pt idx="2439" formatCode="General">
                  <c:v>2.4390000000000001</c:v>
                </c:pt>
                <c:pt idx="2440" formatCode="General">
                  <c:v>2.44</c:v>
                </c:pt>
                <c:pt idx="2441" formatCode="General">
                  <c:v>2.4409999999999998</c:v>
                </c:pt>
                <c:pt idx="2442" formatCode="General">
                  <c:v>2.4420000000000002</c:v>
                </c:pt>
                <c:pt idx="2443" formatCode="General">
                  <c:v>2.4430000000000001</c:v>
                </c:pt>
                <c:pt idx="2444" formatCode="General">
                  <c:v>2.444</c:v>
                </c:pt>
                <c:pt idx="2445" formatCode="General">
                  <c:v>2.4449999999999998</c:v>
                </c:pt>
                <c:pt idx="2446" formatCode="General">
                  <c:v>2.4460000000000002</c:v>
                </c:pt>
                <c:pt idx="2447" formatCode="General">
                  <c:v>2.4470000000000001</c:v>
                </c:pt>
                <c:pt idx="2448" formatCode="General">
                  <c:v>2.448</c:v>
                </c:pt>
                <c:pt idx="2449" formatCode="General">
                  <c:v>2.4489999999999998</c:v>
                </c:pt>
                <c:pt idx="2450" formatCode="General">
                  <c:v>2.4500000000000002</c:v>
                </c:pt>
                <c:pt idx="2451" formatCode="General">
                  <c:v>2.4510000000000001</c:v>
                </c:pt>
                <c:pt idx="2452" formatCode="General">
                  <c:v>2.452</c:v>
                </c:pt>
                <c:pt idx="2453" formatCode="General">
                  <c:v>2.4529999999999998</c:v>
                </c:pt>
                <c:pt idx="2454" formatCode="General">
                  <c:v>2.4540000000000002</c:v>
                </c:pt>
                <c:pt idx="2455" formatCode="General">
                  <c:v>2.4550000000000001</c:v>
                </c:pt>
                <c:pt idx="2456" formatCode="General">
                  <c:v>2.456</c:v>
                </c:pt>
                <c:pt idx="2457" formatCode="General">
                  <c:v>2.4569999999999999</c:v>
                </c:pt>
                <c:pt idx="2458" formatCode="General">
                  <c:v>2.4580000000000002</c:v>
                </c:pt>
                <c:pt idx="2459" formatCode="General">
                  <c:v>2.4590000000000001</c:v>
                </c:pt>
                <c:pt idx="2460" formatCode="General">
                  <c:v>2.46</c:v>
                </c:pt>
                <c:pt idx="2461" formatCode="General">
                  <c:v>2.4609999999999999</c:v>
                </c:pt>
                <c:pt idx="2462" formatCode="General">
                  <c:v>2.4620000000000002</c:v>
                </c:pt>
                <c:pt idx="2463" formatCode="General">
                  <c:v>2.4630000000000001</c:v>
                </c:pt>
                <c:pt idx="2464" formatCode="General">
                  <c:v>2.464</c:v>
                </c:pt>
                <c:pt idx="2465" formatCode="General">
                  <c:v>2.4649999999999999</c:v>
                </c:pt>
                <c:pt idx="2466" formatCode="General">
                  <c:v>2.4660000000000002</c:v>
                </c:pt>
                <c:pt idx="2467" formatCode="General">
                  <c:v>2.4670000000000001</c:v>
                </c:pt>
                <c:pt idx="2468" formatCode="General">
                  <c:v>2.468</c:v>
                </c:pt>
                <c:pt idx="2469" formatCode="General">
                  <c:v>2.4689999999999999</c:v>
                </c:pt>
                <c:pt idx="2470" formatCode="General">
                  <c:v>2.4700000000000002</c:v>
                </c:pt>
                <c:pt idx="2471" formatCode="General">
                  <c:v>2.4710000000000001</c:v>
                </c:pt>
                <c:pt idx="2472" formatCode="General">
                  <c:v>2.472</c:v>
                </c:pt>
                <c:pt idx="2473" formatCode="General">
                  <c:v>2.4729999999999999</c:v>
                </c:pt>
                <c:pt idx="2474" formatCode="General">
                  <c:v>2.4740000000000002</c:v>
                </c:pt>
                <c:pt idx="2475" formatCode="General">
                  <c:v>2.4750000000000001</c:v>
                </c:pt>
                <c:pt idx="2476" formatCode="General">
                  <c:v>2.476</c:v>
                </c:pt>
                <c:pt idx="2477" formatCode="General">
                  <c:v>2.4769999999999999</c:v>
                </c:pt>
                <c:pt idx="2478" formatCode="General">
                  <c:v>2.4780000000000002</c:v>
                </c:pt>
                <c:pt idx="2479" formatCode="General">
                  <c:v>2.4790000000000001</c:v>
                </c:pt>
                <c:pt idx="2480" formatCode="General">
                  <c:v>2.48</c:v>
                </c:pt>
                <c:pt idx="2481" formatCode="General">
                  <c:v>2.4809999999999999</c:v>
                </c:pt>
                <c:pt idx="2482" formatCode="General">
                  <c:v>2.4820000000000002</c:v>
                </c:pt>
                <c:pt idx="2483" formatCode="General">
                  <c:v>2.4830000000000001</c:v>
                </c:pt>
                <c:pt idx="2484" formatCode="General">
                  <c:v>2.484</c:v>
                </c:pt>
                <c:pt idx="2485" formatCode="General">
                  <c:v>2.4849999999999999</c:v>
                </c:pt>
                <c:pt idx="2486" formatCode="General">
                  <c:v>2.4860000000000002</c:v>
                </c:pt>
                <c:pt idx="2487" formatCode="General">
                  <c:v>2.4870000000000001</c:v>
                </c:pt>
                <c:pt idx="2488" formatCode="General">
                  <c:v>2.488</c:v>
                </c:pt>
                <c:pt idx="2489" formatCode="General">
                  <c:v>2.4889999999999999</c:v>
                </c:pt>
                <c:pt idx="2490" formatCode="General">
                  <c:v>2.4900000000000002</c:v>
                </c:pt>
                <c:pt idx="2491" formatCode="General">
                  <c:v>2.4910000000000001</c:v>
                </c:pt>
                <c:pt idx="2492" formatCode="General">
                  <c:v>2.492</c:v>
                </c:pt>
                <c:pt idx="2493" formatCode="General">
                  <c:v>2.4929999999999999</c:v>
                </c:pt>
                <c:pt idx="2494" formatCode="General">
                  <c:v>2.4940000000000002</c:v>
                </c:pt>
                <c:pt idx="2495" formatCode="General">
                  <c:v>2.4950000000000001</c:v>
                </c:pt>
                <c:pt idx="2496" formatCode="General">
                  <c:v>2.496</c:v>
                </c:pt>
                <c:pt idx="2497" formatCode="General">
                  <c:v>2.4969999999999999</c:v>
                </c:pt>
                <c:pt idx="2498" formatCode="General">
                  <c:v>2.4980000000000002</c:v>
                </c:pt>
                <c:pt idx="2499" formatCode="General">
                  <c:v>2.4990000000000001</c:v>
                </c:pt>
                <c:pt idx="2500" formatCode="General">
                  <c:v>2.5</c:v>
                </c:pt>
                <c:pt idx="2501" formatCode="General">
                  <c:v>2.5009999999999999</c:v>
                </c:pt>
                <c:pt idx="2502" formatCode="General">
                  <c:v>2.5019999999999998</c:v>
                </c:pt>
                <c:pt idx="2503" formatCode="General">
                  <c:v>2.5030000000000001</c:v>
                </c:pt>
                <c:pt idx="2504" formatCode="General">
                  <c:v>2.504</c:v>
                </c:pt>
                <c:pt idx="2505" formatCode="General">
                  <c:v>2.5049999999999999</c:v>
                </c:pt>
                <c:pt idx="2506" formatCode="General">
                  <c:v>2.5059999999999998</c:v>
                </c:pt>
                <c:pt idx="2507" formatCode="General">
                  <c:v>2.5070000000000001</c:v>
                </c:pt>
                <c:pt idx="2508" formatCode="General">
                  <c:v>2.508</c:v>
                </c:pt>
                <c:pt idx="2509" formatCode="General">
                  <c:v>2.5089999999999999</c:v>
                </c:pt>
                <c:pt idx="2510" formatCode="General">
                  <c:v>2.5099999999999998</c:v>
                </c:pt>
                <c:pt idx="2511" formatCode="General">
                  <c:v>2.5110000000000001</c:v>
                </c:pt>
                <c:pt idx="2512" formatCode="General">
                  <c:v>2.512</c:v>
                </c:pt>
                <c:pt idx="2513" formatCode="General">
                  <c:v>2.5129999999999999</c:v>
                </c:pt>
                <c:pt idx="2514" formatCode="General">
                  <c:v>2.5139999999999998</c:v>
                </c:pt>
                <c:pt idx="2515" formatCode="General">
                  <c:v>2.5150000000000001</c:v>
                </c:pt>
                <c:pt idx="2516" formatCode="General">
                  <c:v>2.516</c:v>
                </c:pt>
                <c:pt idx="2517" formatCode="General">
                  <c:v>2.5169999999999999</c:v>
                </c:pt>
                <c:pt idx="2518" formatCode="General">
                  <c:v>2.5179999999999998</c:v>
                </c:pt>
                <c:pt idx="2519" formatCode="General">
                  <c:v>2.5190000000000001</c:v>
                </c:pt>
                <c:pt idx="2520" formatCode="General">
                  <c:v>2.52</c:v>
                </c:pt>
                <c:pt idx="2521" formatCode="General">
                  <c:v>2.5209999999999999</c:v>
                </c:pt>
                <c:pt idx="2522" formatCode="General">
                  <c:v>2.5219999999999998</c:v>
                </c:pt>
                <c:pt idx="2523" formatCode="General">
                  <c:v>2.5230000000000001</c:v>
                </c:pt>
                <c:pt idx="2524" formatCode="General">
                  <c:v>2.524</c:v>
                </c:pt>
                <c:pt idx="2525" formatCode="General">
                  <c:v>2.5249999999999999</c:v>
                </c:pt>
                <c:pt idx="2526" formatCode="General">
                  <c:v>2.5259999999999998</c:v>
                </c:pt>
                <c:pt idx="2527" formatCode="General">
                  <c:v>2.5270000000000001</c:v>
                </c:pt>
                <c:pt idx="2528" formatCode="General">
                  <c:v>2.528</c:v>
                </c:pt>
                <c:pt idx="2529" formatCode="General">
                  <c:v>2.5289999999999999</c:v>
                </c:pt>
                <c:pt idx="2530" formatCode="General">
                  <c:v>2.5299999999999998</c:v>
                </c:pt>
                <c:pt idx="2531" formatCode="General">
                  <c:v>2.5310000000000001</c:v>
                </c:pt>
                <c:pt idx="2532" formatCode="General">
                  <c:v>2.532</c:v>
                </c:pt>
                <c:pt idx="2533" formatCode="General">
                  <c:v>2.5329999999999999</c:v>
                </c:pt>
                <c:pt idx="2534" formatCode="General">
                  <c:v>2.5339999999999998</c:v>
                </c:pt>
                <c:pt idx="2535" formatCode="General">
                  <c:v>2.5350000000000001</c:v>
                </c:pt>
                <c:pt idx="2536" formatCode="General">
                  <c:v>2.536</c:v>
                </c:pt>
                <c:pt idx="2537" formatCode="General">
                  <c:v>2.5369999999999999</c:v>
                </c:pt>
                <c:pt idx="2538" formatCode="General">
                  <c:v>2.5379999999999998</c:v>
                </c:pt>
                <c:pt idx="2539" formatCode="General">
                  <c:v>2.5390000000000001</c:v>
                </c:pt>
                <c:pt idx="2540" formatCode="General">
                  <c:v>2.54</c:v>
                </c:pt>
                <c:pt idx="2541" formatCode="General">
                  <c:v>2.5409999999999999</c:v>
                </c:pt>
                <c:pt idx="2542" formatCode="General">
                  <c:v>2.5419999999999998</c:v>
                </c:pt>
                <c:pt idx="2543" formatCode="General">
                  <c:v>2.5430000000000001</c:v>
                </c:pt>
                <c:pt idx="2544" formatCode="General">
                  <c:v>2.544</c:v>
                </c:pt>
                <c:pt idx="2545" formatCode="General">
                  <c:v>2.5449999999999999</c:v>
                </c:pt>
                <c:pt idx="2546" formatCode="General">
                  <c:v>2.5459999999999998</c:v>
                </c:pt>
                <c:pt idx="2547" formatCode="General">
                  <c:v>2.5470000000000002</c:v>
                </c:pt>
                <c:pt idx="2548" formatCode="General">
                  <c:v>2.548</c:v>
                </c:pt>
                <c:pt idx="2549" formatCode="General">
                  <c:v>2.5489999999999999</c:v>
                </c:pt>
                <c:pt idx="2550" formatCode="General">
                  <c:v>2.5499999999999998</c:v>
                </c:pt>
                <c:pt idx="2551" formatCode="General">
                  <c:v>2.5510000000000002</c:v>
                </c:pt>
                <c:pt idx="2552" formatCode="General">
                  <c:v>2.552</c:v>
                </c:pt>
                <c:pt idx="2553" formatCode="General">
                  <c:v>2.5529999999999999</c:v>
                </c:pt>
                <c:pt idx="2554" formatCode="General">
                  <c:v>2.5539999999999998</c:v>
                </c:pt>
                <c:pt idx="2555" formatCode="General">
                  <c:v>2.5550000000000002</c:v>
                </c:pt>
                <c:pt idx="2556" formatCode="General">
                  <c:v>2.556</c:v>
                </c:pt>
                <c:pt idx="2557" formatCode="General">
                  <c:v>2.5569999999999999</c:v>
                </c:pt>
                <c:pt idx="2558" formatCode="General">
                  <c:v>2.5579999999999998</c:v>
                </c:pt>
                <c:pt idx="2559" formatCode="General">
                  <c:v>2.5590000000000002</c:v>
                </c:pt>
                <c:pt idx="2560" formatCode="General">
                  <c:v>2.56</c:v>
                </c:pt>
                <c:pt idx="2561" formatCode="General">
                  <c:v>2.5609999999999999</c:v>
                </c:pt>
                <c:pt idx="2562" formatCode="General">
                  <c:v>2.5619999999999998</c:v>
                </c:pt>
                <c:pt idx="2563" formatCode="General">
                  <c:v>2.5630000000000002</c:v>
                </c:pt>
                <c:pt idx="2564" formatCode="General">
                  <c:v>2.5640000000000001</c:v>
                </c:pt>
                <c:pt idx="2565" formatCode="General">
                  <c:v>2.5649999999999999</c:v>
                </c:pt>
                <c:pt idx="2566" formatCode="General">
                  <c:v>2.5659999999999998</c:v>
                </c:pt>
                <c:pt idx="2567" formatCode="General">
                  <c:v>2.5670000000000002</c:v>
                </c:pt>
                <c:pt idx="2568" formatCode="General">
                  <c:v>2.5680000000000001</c:v>
                </c:pt>
                <c:pt idx="2569" formatCode="General">
                  <c:v>2.569</c:v>
                </c:pt>
                <c:pt idx="2570" formatCode="General">
                  <c:v>2.57</c:v>
                </c:pt>
                <c:pt idx="2571" formatCode="General">
                  <c:v>2.5710000000000002</c:v>
                </c:pt>
                <c:pt idx="2572" formatCode="General">
                  <c:v>2.5720000000000001</c:v>
                </c:pt>
                <c:pt idx="2573" formatCode="General">
                  <c:v>2.573</c:v>
                </c:pt>
                <c:pt idx="2574" formatCode="General">
                  <c:v>2.5739999999999998</c:v>
                </c:pt>
                <c:pt idx="2575" formatCode="General">
                  <c:v>2.5750000000000002</c:v>
                </c:pt>
                <c:pt idx="2576" formatCode="General">
                  <c:v>2.5760000000000001</c:v>
                </c:pt>
                <c:pt idx="2577" formatCode="General">
                  <c:v>2.577</c:v>
                </c:pt>
                <c:pt idx="2578" formatCode="General">
                  <c:v>2.5779999999999998</c:v>
                </c:pt>
                <c:pt idx="2579" formatCode="General">
                  <c:v>2.5790000000000002</c:v>
                </c:pt>
                <c:pt idx="2580" formatCode="General">
                  <c:v>2.58</c:v>
                </c:pt>
                <c:pt idx="2581" formatCode="General">
                  <c:v>2.581</c:v>
                </c:pt>
                <c:pt idx="2582" formatCode="General">
                  <c:v>2.5819999999999999</c:v>
                </c:pt>
                <c:pt idx="2583" formatCode="General">
                  <c:v>2.5830000000000002</c:v>
                </c:pt>
                <c:pt idx="2584" formatCode="General">
                  <c:v>2.5840000000000001</c:v>
                </c:pt>
                <c:pt idx="2585" formatCode="General">
                  <c:v>2.585</c:v>
                </c:pt>
                <c:pt idx="2586" formatCode="General">
                  <c:v>2.5859999999999999</c:v>
                </c:pt>
                <c:pt idx="2587" formatCode="General">
                  <c:v>2.5870000000000002</c:v>
                </c:pt>
                <c:pt idx="2588" formatCode="General">
                  <c:v>2.5880000000000001</c:v>
                </c:pt>
                <c:pt idx="2589" formatCode="General">
                  <c:v>2.589</c:v>
                </c:pt>
                <c:pt idx="2590" formatCode="General">
                  <c:v>2.59</c:v>
                </c:pt>
                <c:pt idx="2591" formatCode="General">
                  <c:v>2.5910000000000002</c:v>
                </c:pt>
                <c:pt idx="2592" formatCode="General">
                  <c:v>2.5920000000000001</c:v>
                </c:pt>
                <c:pt idx="2593" formatCode="General">
                  <c:v>2.593</c:v>
                </c:pt>
                <c:pt idx="2594" formatCode="General">
                  <c:v>2.5939999999999999</c:v>
                </c:pt>
                <c:pt idx="2595" formatCode="General">
                  <c:v>2.5950000000000002</c:v>
                </c:pt>
                <c:pt idx="2596" formatCode="General">
                  <c:v>2.5960000000000001</c:v>
                </c:pt>
                <c:pt idx="2597" formatCode="General">
                  <c:v>2.597</c:v>
                </c:pt>
                <c:pt idx="2598" formatCode="General">
                  <c:v>2.5979999999999999</c:v>
                </c:pt>
                <c:pt idx="2599" formatCode="General">
                  <c:v>2.5990000000000002</c:v>
                </c:pt>
                <c:pt idx="2600" formatCode="General">
                  <c:v>2.6</c:v>
                </c:pt>
                <c:pt idx="2601" formatCode="General">
                  <c:v>2.601</c:v>
                </c:pt>
                <c:pt idx="2602" formatCode="General">
                  <c:v>2.6019999999999999</c:v>
                </c:pt>
                <c:pt idx="2603" formatCode="General">
                  <c:v>2.6030000000000002</c:v>
                </c:pt>
                <c:pt idx="2604" formatCode="General">
                  <c:v>2.6040000000000001</c:v>
                </c:pt>
                <c:pt idx="2605" formatCode="General">
                  <c:v>2.605</c:v>
                </c:pt>
                <c:pt idx="2606" formatCode="General">
                  <c:v>2.6059999999999999</c:v>
                </c:pt>
                <c:pt idx="2607" formatCode="General">
                  <c:v>2.6070000000000002</c:v>
                </c:pt>
                <c:pt idx="2608" formatCode="General">
                  <c:v>2.6080000000000001</c:v>
                </c:pt>
                <c:pt idx="2609" formatCode="General">
                  <c:v>2.609</c:v>
                </c:pt>
                <c:pt idx="2610" formatCode="General">
                  <c:v>2.61</c:v>
                </c:pt>
                <c:pt idx="2611" formatCode="General">
                  <c:v>2.6110000000000002</c:v>
                </c:pt>
                <c:pt idx="2612" formatCode="General">
                  <c:v>2.6120000000000001</c:v>
                </c:pt>
                <c:pt idx="2613" formatCode="General">
                  <c:v>2.613</c:v>
                </c:pt>
                <c:pt idx="2614" formatCode="General">
                  <c:v>2.6139999999999999</c:v>
                </c:pt>
                <c:pt idx="2615" formatCode="General">
                  <c:v>2.6150000000000002</c:v>
                </c:pt>
                <c:pt idx="2616" formatCode="General">
                  <c:v>2.6160000000000001</c:v>
                </c:pt>
                <c:pt idx="2617" formatCode="General">
                  <c:v>2.617</c:v>
                </c:pt>
                <c:pt idx="2618" formatCode="General">
                  <c:v>2.6179999999999999</c:v>
                </c:pt>
                <c:pt idx="2619" formatCode="General">
                  <c:v>2.6190000000000002</c:v>
                </c:pt>
                <c:pt idx="2620" formatCode="General">
                  <c:v>2.62</c:v>
                </c:pt>
                <c:pt idx="2621" formatCode="General">
                  <c:v>2.621</c:v>
                </c:pt>
                <c:pt idx="2622" formatCode="General">
                  <c:v>2.6219999999999999</c:v>
                </c:pt>
                <c:pt idx="2623" formatCode="General">
                  <c:v>2.6230000000000002</c:v>
                </c:pt>
                <c:pt idx="2624" formatCode="General">
                  <c:v>2.6240000000000001</c:v>
                </c:pt>
                <c:pt idx="2625" formatCode="General">
                  <c:v>2.625</c:v>
                </c:pt>
                <c:pt idx="2626" formatCode="General">
                  <c:v>2.6259999999999999</c:v>
                </c:pt>
                <c:pt idx="2627" formatCode="General">
                  <c:v>2.6269999999999998</c:v>
                </c:pt>
                <c:pt idx="2628" formatCode="General">
                  <c:v>2.6280000000000001</c:v>
                </c:pt>
                <c:pt idx="2629" formatCode="General">
                  <c:v>2.629</c:v>
                </c:pt>
                <c:pt idx="2630" formatCode="General">
                  <c:v>2.63</c:v>
                </c:pt>
                <c:pt idx="2631" formatCode="General">
                  <c:v>2.6309999999999998</c:v>
                </c:pt>
                <c:pt idx="2632" formatCode="General">
                  <c:v>2.6320000000000001</c:v>
                </c:pt>
                <c:pt idx="2633" formatCode="General">
                  <c:v>2.633</c:v>
                </c:pt>
                <c:pt idx="2634" formatCode="General">
                  <c:v>2.6339999999999999</c:v>
                </c:pt>
                <c:pt idx="2635" formatCode="General">
                  <c:v>2.6349999999999998</c:v>
                </c:pt>
                <c:pt idx="2636" formatCode="General">
                  <c:v>2.6360000000000001</c:v>
                </c:pt>
                <c:pt idx="2637" formatCode="General">
                  <c:v>2.637</c:v>
                </c:pt>
                <c:pt idx="2638" formatCode="General">
                  <c:v>2.6379999999999999</c:v>
                </c:pt>
                <c:pt idx="2639" formatCode="General">
                  <c:v>2.6389999999999998</c:v>
                </c:pt>
                <c:pt idx="2640" formatCode="General">
                  <c:v>2.64</c:v>
                </c:pt>
                <c:pt idx="2641" formatCode="General">
                  <c:v>2.641</c:v>
                </c:pt>
                <c:pt idx="2642" formatCode="General">
                  <c:v>2.6419999999999999</c:v>
                </c:pt>
                <c:pt idx="2643" formatCode="General">
                  <c:v>2.6429999999999998</c:v>
                </c:pt>
                <c:pt idx="2644" formatCode="General">
                  <c:v>2.6440000000000001</c:v>
                </c:pt>
                <c:pt idx="2645" formatCode="General">
                  <c:v>2.645</c:v>
                </c:pt>
                <c:pt idx="2646" formatCode="General">
                  <c:v>2.6459999999999999</c:v>
                </c:pt>
                <c:pt idx="2647" formatCode="General">
                  <c:v>2.6469999999999998</c:v>
                </c:pt>
                <c:pt idx="2648" formatCode="General">
                  <c:v>2.6480000000000001</c:v>
                </c:pt>
                <c:pt idx="2649" formatCode="General">
                  <c:v>2.649</c:v>
                </c:pt>
                <c:pt idx="2650" formatCode="General">
                  <c:v>2.65</c:v>
                </c:pt>
                <c:pt idx="2651" formatCode="General">
                  <c:v>2.6509999999999998</c:v>
                </c:pt>
                <c:pt idx="2652" formatCode="General">
                  <c:v>2.6520000000000001</c:v>
                </c:pt>
                <c:pt idx="2653" formatCode="General">
                  <c:v>2.653</c:v>
                </c:pt>
                <c:pt idx="2654" formatCode="General">
                  <c:v>2.6539999999999999</c:v>
                </c:pt>
                <c:pt idx="2655" formatCode="General">
                  <c:v>2.6549999999999998</c:v>
                </c:pt>
                <c:pt idx="2656" formatCode="General">
                  <c:v>2.6560000000000001</c:v>
                </c:pt>
                <c:pt idx="2657" formatCode="General">
                  <c:v>2.657</c:v>
                </c:pt>
                <c:pt idx="2658" formatCode="General">
                  <c:v>2.6579999999999999</c:v>
                </c:pt>
                <c:pt idx="2659" formatCode="General">
                  <c:v>2.6589999999999998</c:v>
                </c:pt>
                <c:pt idx="2660" formatCode="General">
                  <c:v>2.66</c:v>
                </c:pt>
                <c:pt idx="2661" formatCode="General">
                  <c:v>2.661</c:v>
                </c:pt>
                <c:pt idx="2662" formatCode="General">
                  <c:v>2.6619999999999999</c:v>
                </c:pt>
                <c:pt idx="2663" formatCode="General">
                  <c:v>2.6629999999999998</c:v>
                </c:pt>
                <c:pt idx="2664" formatCode="General">
                  <c:v>2.6640000000000001</c:v>
                </c:pt>
                <c:pt idx="2665" formatCode="General">
                  <c:v>2.665</c:v>
                </c:pt>
                <c:pt idx="2666" formatCode="General">
                  <c:v>2.6659999999999999</c:v>
                </c:pt>
                <c:pt idx="2667" formatCode="General">
                  <c:v>2.6669999999999998</c:v>
                </c:pt>
                <c:pt idx="2668" formatCode="General">
                  <c:v>2.6680000000000001</c:v>
                </c:pt>
                <c:pt idx="2669" formatCode="General">
                  <c:v>2.669</c:v>
                </c:pt>
                <c:pt idx="2670" formatCode="General">
                  <c:v>2.67</c:v>
                </c:pt>
                <c:pt idx="2671" formatCode="General">
                  <c:v>2.6709999999999998</c:v>
                </c:pt>
                <c:pt idx="2672" formatCode="General">
                  <c:v>2.6720000000000002</c:v>
                </c:pt>
                <c:pt idx="2673" formatCode="General">
                  <c:v>2.673</c:v>
                </c:pt>
                <c:pt idx="2674" formatCode="General">
                  <c:v>2.6739999999999999</c:v>
                </c:pt>
                <c:pt idx="2675" formatCode="General">
                  <c:v>2.6749999999999998</c:v>
                </c:pt>
                <c:pt idx="2676" formatCode="General">
                  <c:v>2.6760000000000002</c:v>
                </c:pt>
                <c:pt idx="2677" formatCode="General">
                  <c:v>2.677</c:v>
                </c:pt>
                <c:pt idx="2678" formatCode="General">
                  <c:v>2.6779999999999999</c:v>
                </c:pt>
                <c:pt idx="2679" formatCode="General">
                  <c:v>2.6789999999999998</c:v>
                </c:pt>
                <c:pt idx="2680" formatCode="General">
                  <c:v>2.68</c:v>
                </c:pt>
                <c:pt idx="2681" formatCode="General">
                  <c:v>2.681</c:v>
                </c:pt>
                <c:pt idx="2682" formatCode="General">
                  <c:v>2.6819999999999999</c:v>
                </c:pt>
                <c:pt idx="2683" formatCode="General">
                  <c:v>2.6829999999999998</c:v>
                </c:pt>
                <c:pt idx="2684" formatCode="General">
                  <c:v>2.6840000000000002</c:v>
                </c:pt>
                <c:pt idx="2685" formatCode="General">
                  <c:v>2.6850000000000001</c:v>
                </c:pt>
                <c:pt idx="2686" formatCode="General">
                  <c:v>2.6859999999999999</c:v>
                </c:pt>
                <c:pt idx="2687" formatCode="General">
                  <c:v>2.6869999999999998</c:v>
                </c:pt>
                <c:pt idx="2688" formatCode="General">
                  <c:v>2.6880000000000002</c:v>
                </c:pt>
                <c:pt idx="2689" formatCode="General">
                  <c:v>2.6890000000000001</c:v>
                </c:pt>
                <c:pt idx="2690" formatCode="General">
                  <c:v>2.69</c:v>
                </c:pt>
                <c:pt idx="2691" formatCode="General">
                  <c:v>2.6909999999999998</c:v>
                </c:pt>
                <c:pt idx="2692" formatCode="General">
                  <c:v>2.6920000000000002</c:v>
                </c:pt>
                <c:pt idx="2693" formatCode="General">
                  <c:v>2.6930000000000001</c:v>
                </c:pt>
                <c:pt idx="2694" formatCode="General">
                  <c:v>2.694</c:v>
                </c:pt>
                <c:pt idx="2695" formatCode="General">
                  <c:v>2.6949999999999998</c:v>
                </c:pt>
                <c:pt idx="2696" formatCode="General">
                  <c:v>2.6960000000000002</c:v>
                </c:pt>
                <c:pt idx="2697" formatCode="General">
                  <c:v>2.6970000000000001</c:v>
                </c:pt>
                <c:pt idx="2698" formatCode="General">
                  <c:v>2.698</c:v>
                </c:pt>
                <c:pt idx="2699" formatCode="General">
                  <c:v>2.6989999999999998</c:v>
                </c:pt>
                <c:pt idx="2700" formatCode="General">
                  <c:v>2.7</c:v>
                </c:pt>
                <c:pt idx="2701" formatCode="General">
                  <c:v>2.7010000000000001</c:v>
                </c:pt>
                <c:pt idx="2702" formatCode="General">
                  <c:v>2.702</c:v>
                </c:pt>
                <c:pt idx="2703" formatCode="General">
                  <c:v>2.7029999999999998</c:v>
                </c:pt>
                <c:pt idx="2704" formatCode="General">
                  <c:v>2.7040000000000002</c:v>
                </c:pt>
                <c:pt idx="2705" formatCode="General">
                  <c:v>2.7050000000000001</c:v>
                </c:pt>
                <c:pt idx="2706" formatCode="General">
                  <c:v>2.706</c:v>
                </c:pt>
                <c:pt idx="2707" formatCode="General">
                  <c:v>2.7069999999999999</c:v>
                </c:pt>
                <c:pt idx="2708" formatCode="General">
                  <c:v>2.7080000000000002</c:v>
                </c:pt>
                <c:pt idx="2709" formatCode="General">
                  <c:v>2.7090000000000001</c:v>
                </c:pt>
                <c:pt idx="2710" formatCode="General">
                  <c:v>2.71</c:v>
                </c:pt>
                <c:pt idx="2711" formatCode="General">
                  <c:v>2.7109999999999999</c:v>
                </c:pt>
                <c:pt idx="2712" formatCode="General">
                  <c:v>2.7120000000000002</c:v>
                </c:pt>
                <c:pt idx="2713" formatCode="General">
                  <c:v>2.7130000000000001</c:v>
                </c:pt>
                <c:pt idx="2714" formatCode="General">
                  <c:v>2.714</c:v>
                </c:pt>
                <c:pt idx="2715" formatCode="General">
                  <c:v>2.7149999999999999</c:v>
                </c:pt>
                <c:pt idx="2716" formatCode="General">
                  <c:v>2.7160000000000002</c:v>
                </c:pt>
                <c:pt idx="2717" formatCode="General">
                  <c:v>2.7170000000000001</c:v>
                </c:pt>
                <c:pt idx="2718" formatCode="General">
                  <c:v>2.718</c:v>
                </c:pt>
                <c:pt idx="2719" formatCode="General">
                  <c:v>2.7189999999999999</c:v>
                </c:pt>
                <c:pt idx="2720" formatCode="General">
                  <c:v>2.72</c:v>
                </c:pt>
                <c:pt idx="2721" formatCode="General">
                  <c:v>2.7210000000000001</c:v>
                </c:pt>
                <c:pt idx="2722" formatCode="General">
                  <c:v>2.722</c:v>
                </c:pt>
                <c:pt idx="2723" formatCode="General">
                  <c:v>2.7229999999999999</c:v>
                </c:pt>
                <c:pt idx="2724" formatCode="General">
                  <c:v>2.7240000000000002</c:v>
                </c:pt>
                <c:pt idx="2725" formatCode="General">
                  <c:v>2.7250000000000001</c:v>
                </c:pt>
                <c:pt idx="2726" formatCode="General">
                  <c:v>2.726</c:v>
                </c:pt>
                <c:pt idx="2727" formatCode="General">
                  <c:v>2.7269999999999999</c:v>
                </c:pt>
                <c:pt idx="2728" formatCode="General">
                  <c:v>2.7280000000000002</c:v>
                </c:pt>
                <c:pt idx="2729" formatCode="General">
                  <c:v>2.7290000000000001</c:v>
                </c:pt>
                <c:pt idx="2730" formatCode="General">
                  <c:v>2.73</c:v>
                </c:pt>
                <c:pt idx="2731" formatCode="General">
                  <c:v>2.7309999999999999</c:v>
                </c:pt>
                <c:pt idx="2732" formatCode="General">
                  <c:v>2.7320000000000002</c:v>
                </c:pt>
                <c:pt idx="2733" formatCode="General">
                  <c:v>2.7330000000000001</c:v>
                </c:pt>
                <c:pt idx="2734" formatCode="General">
                  <c:v>2.734</c:v>
                </c:pt>
                <c:pt idx="2735" formatCode="General">
                  <c:v>2.7349999999999999</c:v>
                </c:pt>
                <c:pt idx="2736" formatCode="General">
                  <c:v>2.7360000000000002</c:v>
                </c:pt>
                <c:pt idx="2737" formatCode="General">
                  <c:v>2.7370000000000001</c:v>
                </c:pt>
                <c:pt idx="2738" formatCode="General">
                  <c:v>2.738</c:v>
                </c:pt>
                <c:pt idx="2739" formatCode="General">
                  <c:v>2.7389999999999999</c:v>
                </c:pt>
                <c:pt idx="2740" formatCode="General">
                  <c:v>2.74</c:v>
                </c:pt>
                <c:pt idx="2741" formatCode="General">
                  <c:v>2.7410000000000001</c:v>
                </c:pt>
                <c:pt idx="2742" formatCode="General">
                  <c:v>2.742</c:v>
                </c:pt>
                <c:pt idx="2743" formatCode="General">
                  <c:v>2.7429999999999999</c:v>
                </c:pt>
                <c:pt idx="2744" formatCode="General">
                  <c:v>2.7440000000000002</c:v>
                </c:pt>
                <c:pt idx="2745" formatCode="General">
                  <c:v>2.7450000000000001</c:v>
                </c:pt>
                <c:pt idx="2746" formatCode="General">
                  <c:v>2.746</c:v>
                </c:pt>
                <c:pt idx="2747" formatCode="General">
                  <c:v>2.7469999999999999</c:v>
                </c:pt>
                <c:pt idx="2748" formatCode="General">
                  <c:v>2.7480000000000002</c:v>
                </c:pt>
                <c:pt idx="2749" formatCode="General">
                  <c:v>2.7490000000000001</c:v>
                </c:pt>
                <c:pt idx="2750" formatCode="General">
                  <c:v>2.75</c:v>
                </c:pt>
                <c:pt idx="2751" formatCode="General">
                  <c:v>2.7509999999999999</c:v>
                </c:pt>
                <c:pt idx="2752" formatCode="General">
                  <c:v>2.7519999999999998</c:v>
                </c:pt>
                <c:pt idx="2753" formatCode="General">
                  <c:v>2.7530000000000001</c:v>
                </c:pt>
                <c:pt idx="2754" formatCode="General">
                  <c:v>2.754</c:v>
                </c:pt>
                <c:pt idx="2755" formatCode="General">
                  <c:v>2.7549999999999999</c:v>
                </c:pt>
                <c:pt idx="2756" formatCode="General">
                  <c:v>2.7559999999999998</c:v>
                </c:pt>
                <c:pt idx="2757" formatCode="General">
                  <c:v>2.7570000000000001</c:v>
                </c:pt>
                <c:pt idx="2758" formatCode="General">
                  <c:v>2.758</c:v>
                </c:pt>
                <c:pt idx="2759" formatCode="General">
                  <c:v>2.7589999999999999</c:v>
                </c:pt>
                <c:pt idx="2760" formatCode="General">
                  <c:v>2.76</c:v>
                </c:pt>
                <c:pt idx="2761" formatCode="General">
                  <c:v>2.7610000000000001</c:v>
                </c:pt>
                <c:pt idx="2762" formatCode="General">
                  <c:v>2.762</c:v>
                </c:pt>
                <c:pt idx="2763" formatCode="General">
                  <c:v>2.7629999999999999</c:v>
                </c:pt>
                <c:pt idx="2764" formatCode="General">
                  <c:v>2.7639999999999998</c:v>
                </c:pt>
                <c:pt idx="2765" formatCode="General">
                  <c:v>2.7650000000000001</c:v>
                </c:pt>
                <c:pt idx="2766" formatCode="General">
                  <c:v>2.766</c:v>
                </c:pt>
                <c:pt idx="2767" formatCode="General">
                  <c:v>2.7669999999999999</c:v>
                </c:pt>
                <c:pt idx="2768" formatCode="General">
                  <c:v>2.7679999999999998</c:v>
                </c:pt>
                <c:pt idx="2769" formatCode="General">
                  <c:v>2.7690000000000001</c:v>
                </c:pt>
                <c:pt idx="2770" formatCode="General">
                  <c:v>2.77</c:v>
                </c:pt>
                <c:pt idx="2771" formatCode="General">
                  <c:v>2.7709999999999999</c:v>
                </c:pt>
                <c:pt idx="2772" formatCode="General">
                  <c:v>2.7719999999999998</c:v>
                </c:pt>
                <c:pt idx="2773" formatCode="General">
                  <c:v>2.7730000000000001</c:v>
                </c:pt>
                <c:pt idx="2774" formatCode="General">
                  <c:v>2.774</c:v>
                </c:pt>
                <c:pt idx="2775" formatCode="General">
                  <c:v>2.7749999999999999</c:v>
                </c:pt>
                <c:pt idx="2776" formatCode="General">
                  <c:v>2.7759999999999998</c:v>
                </c:pt>
                <c:pt idx="2777" formatCode="General">
                  <c:v>2.7770000000000001</c:v>
                </c:pt>
                <c:pt idx="2778" formatCode="General">
                  <c:v>2.778</c:v>
                </c:pt>
                <c:pt idx="2779" formatCode="General">
                  <c:v>2.7789999999999999</c:v>
                </c:pt>
                <c:pt idx="2780" formatCode="General">
                  <c:v>2.78</c:v>
                </c:pt>
                <c:pt idx="2781" formatCode="General">
                  <c:v>2.7810000000000001</c:v>
                </c:pt>
                <c:pt idx="2782" formatCode="General">
                  <c:v>2.782</c:v>
                </c:pt>
                <c:pt idx="2783" formatCode="General">
                  <c:v>2.7829999999999999</c:v>
                </c:pt>
                <c:pt idx="2784" formatCode="General">
                  <c:v>2.7839999999999998</c:v>
                </c:pt>
                <c:pt idx="2785" formatCode="General">
                  <c:v>2.7850000000000001</c:v>
                </c:pt>
                <c:pt idx="2786" formatCode="General">
                  <c:v>2.786</c:v>
                </c:pt>
                <c:pt idx="2787" formatCode="General">
                  <c:v>2.7869999999999999</c:v>
                </c:pt>
                <c:pt idx="2788" formatCode="General">
                  <c:v>2.7879999999999998</c:v>
                </c:pt>
                <c:pt idx="2789" formatCode="General">
                  <c:v>2.7890000000000001</c:v>
                </c:pt>
                <c:pt idx="2790" formatCode="General">
                  <c:v>2.79</c:v>
                </c:pt>
                <c:pt idx="2791" formatCode="General">
                  <c:v>2.7909999999999999</c:v>
                </c:pt>
                <c:pt idx="2792" formatCode="General">
                  <c:v>2.7919999999999998</c:v>
                </c:pt>
                <c:pt idx="2793" formatCode="General">
                  <c:v>2.7930000000000001</c:v>
                </c:pt>
                <c:pt idx="2794" formatCode="General">
                  <c:v>2.794</c:v>
                </c:pt>
                <c:pt idx="2795" formatCode="General">
                  <c:v>2.7949999999999999</c:v>
                </c:pt>
                <c:pt idx="2796" formatCode="General">
                  <c:v>2.7959999999999998</c:v>
                </c:pt>
                <c:pt idx="2797" formatCode="General">
                  <c:v>2.7970000000000002</c:v>
                </c:pt>
                <c:pt idx="2798" formatCode="General">
                  <c:v>2.798</c:v>
                </c:pt>
                <c:pt idx="2799" formatCode="General">
                  <c:v>2.7989999999999999</c:v>
                </c:pt>
                <c:pt idx="2800" formatCode="General">
                  <c:v>2.8</c:v>
                </c:pt>
                <c:pt idx="2801" formatCode="General">
                  <c:v>2.8010000000000002</c:v>
                </c:pt>
                <c:pt idx="2802" formatCode="General">
                  <c:v>2.802</c:v>
                </c:pt>
                <c:pt idx="2803" formatCode="General">
                  <c:v>2.8029999999999999</c:v>
                </c:pt>
                <c:pt idx="2804" formatCode="General">
                  <c:v>2.8039999999999998</c:v>
                </c:pt>
                <c:pt idx="2805" formatCode="General">
                  <c:v>2.8050000000000002</c:v>
                </c:pt>
                <c:pt idx="2806" formatCode="General">
                  <c:v>2.806</c:v>
                </c:pt>
                <c:pt idx="2807" formatCode="General">
                  <c:v>2.8069999999999999</c:v>
                </c:pt>
                <c:pt idx="2808" formatCode="General">
                  <c:v>2.8079999999999998</c:v>
                </c:pt>
                <c:pt idx="2809" formatCode="General">
                  <c:v>2.8090000000000002</c:v>
                </c:pt>
                <c:pt idx="2810" formatCode="General">
                  <c:v>2.81</c:v>
                </c:pt>
                <c:pt idx="2811" formatCode="General">
                  <c:v>2.8109999999999999</c:v>
                </c:pt>
                <c:pt idx="2812" formatCode="General">
                  <c:v>2.8119999999999998</c:v>
                </c:pt>
                <c:pt idx="2813" formatCode="General">
                  <c:v>2.8130000000000002</c:v>
                </c:pt>
                <c:pt idx="2814" formatCode="General">
                  <c:v>2.8140000000000001</c:v>
                </c:pt>
                <c:pt idx="2815" formatCode="General">
                  <c:v>2.8149999999999999</c:v>
                </c:pt>
                <c:pt idx="2816" formatCode="General">
                  <c:v>2.8159999999999998</c:v>
                </c:pt>
                <c:pt idx="2817" formatCode="General">
                  <c:v>2.8170000000000002</c:v>
                </c:pt>
                <c:pt idx="2818" formatCode="General">
                  <c:v>2.8180000000000001</c:v>
                </c:pt>
                <c:pt idx="2819" formatCode="General">
                  <c:v>2.819</c:v>
                </c:pt>
                <c:pt idx="2820" formatCode="General">
                  <c:v>2.82</c:v>
                </c:pt>
                <c:pt idx="2821" formatCode="General">
                  <c:v>2.8210000000000002</c:v>
                </c:pt>
                <c:pt idx="2822" formatCode="General">
                  <c:v>2.8220000000000001</c:v>
                </c:pt>
                <c:pt idx="2823" formatCode="General">
                  <c:v>2.823</c:v>
                </c:pt>
                <c:pt idx="2824" formatCode="General">
                  <c:v>2.8239999999999998</c:v>
                </c:pt>
                <c:pt idx="2825" formatCode="General">
                  <c:v>2.8250000000000002</c:v>
                </c:pt>
                <c:pt idx="2826" formatCode="General">
                  <c:v>2.8260000000000001</c:v>
                </c:pt>
                <c:pt idx="2827" formatCode="General">
                  <c:v>2.827</c:v>
                </c:pt>
                <c:pt idx="2828" formatCode="General">
                  <c:v>2.8279999999999998</c:v>
                </c:pt>
                <c:pt idx="2829" formatCode="General">
                  <c:v>2.8290000000000002</c:v>
                </c:pt>
                <c:pt idx="2830" formatCode="General">
                  <c:v>2.83</c:v>
                </c:pt>
                <c:pt idx="2831" formatCode="General">
                  <c:v>2.831</c:v>
                </c:pt>
                <c:pt idx="2832" formatCode="General">
                  <c:v>2.8319999999999999</c:v>
                </c:pt>
                <c:pt idx="2833" formatCode="General">
                  <c:v>2.8330000000000002</c:v>
                </c:pt>
                <c:pt idx="2834" formatCode="General">
                  <c:v>2.8340000000000001</c:v>
                </c:pt>
                <c:pt idx="2835" formatCode="General">
                  <c:v>2.835</c:v>
                </c:pt>
                <c:pt idx="2836" formatCode="General">
                  <c:v>2.8359999999999999</c:v>
                </c:pt>
                <c:pt idx="2837" formatCode="General">
                  <c:v>2.8370000000000002</c:v>
                </c:pt>
                <c:pt idx="2838" formatCode="General">
                  <c:v>2.8380000000000001</c:v>
                </c:pt>
                <c:pt idx="2839" formatCode="General">
                  <c:v>2.839</c:v>
                </c:pt>
                <c:pt idx="2840" formatCode="General">
                  <c:v>2.84</c:v>
                </c:pt>
                <c:pt idx="2841" formatCode="General">
                  <c:v>2.8410000000000002</c:v>
                </c:pt>
                <c:pt idx="2842" formatCode="General">
                  <c:v>2.8420000000000001</c:v>
                </c:pt>
                <c:pt idx="2843" formatCode="General">
                  <c:v>2.843</c:v>
                </c:pt>
                <c:pt idx="2844" formatCode="General">
                  <c:v>2.8439999999999999</c:v>
                </c:pt>
                <c:pt idx="2845" formatCode="General">
                  <c:v>2.8450000000000002</c:v>
                </c:pt>
                <c:pt idx="2846" formatCode="General">
                  <c:v>2.8460000000000001</c:v>
                </c:pt>
                <c:pt idx="2847" formatCode="General">
                  <c:v>2.847</c:v>
                </c:pt>
                <c:pt idx="2848" formatCode="General">
                  <c:v>2.8479999999999999</c:v>
                </c:pt>
                <c:pt idx="2849" formatCode="General">
                  <c:v>2.8490000000000002</c:v>
                </c:pt>
                <c:pt idx="2850" formatCode="General">
                  <c:v>2.85</c:v>
                </c:pt>
                <c:pt idx="2851" formatCode="General">
                  <c:v>2.851</c:v>
                </c:pt>
                <c:pt idx="2852" formatCode="General">
                  <c:v>2.8519999999999999</c:v>
                </c:pt>
                <c:pt idx="2853" formatCode="General">
                  <c:v>2.8530000000000002</c:v>
                </c:pt>
                <c:pt idx="2854" formatCode="General">
                  <c:v>2.8540000000000001</c:v>
                </c:pt>
                <c:pt idx="2855" formatCode="General">
                  <c:v>2.855</c:v>
                </c:pt>
                <c:pt idx="2856" formatCode="General">
                  <c:v>2.8559999999999999</c:v>
                </c:pt>
                <c:pt idx="2857" formatCode="General">
                  <c:v>2.8570000000000002</c:v>
                </c:pt>
                <c:pt idx="2858" formatCode="General">
                  <c:v>2.8580000000000001</c:v>
                </c:pt>
                <c:pt idx="2859" formatCode="General">
                  <c:v>2.859</c:v>
                </c:pt>
                <c:pt idx="2860" formatCode="General">
                  <c:v>2.86</c:v>
                </c:pt>
                <c:pt idx="2861" formatCode="General">
                  <c:v>2.8610000000000002</c:v>
                </c:pt>
                <c:pt idx="2862" formatCode="General">
                  <c:v>2.8620000000000001</c:v>
                </c:pt>
                <c:pt idx="2863" formatCode="General">
                  <c:v>2.863</c:v>
                </c:pt>
                <c:pt idx="2864" formatCode="General">
                  <c:v>2.8639999999999999</c:v>
                </c:pt>
                <c:pt idx="2865" formatCode="General">
                  <c:v>2.8650000000000002</c:v>
                </c:pt>
                <c:pt idx="2866" formatCode="General">
                  <c:v>2.8660000000000001</c:v>
                </c:pt>
                <c:pt idx="2867" formatCode="General">
                  <c:v>2.867</c:v>
                </c:pt>
                <c:pt idx="2868" formatCode="General">
                  <c:v>2.8679999999999999</c:v>
                </c:pt>
                <c:pt idx="2869" formatCode="General">
                  <c:v>2.8690000000000002</c:v>
                </c:pt>
                <c:pt idx="2870" formatCode="General">
                  <c:v>2.87</c:v>
                </c:pt>
                <c:pt idx="2871" formatCode="General">
                  <c:v>2.871</c:v>
                </c:pt>
                <c:pt idx="2872" formatCode="General">
                  <c:v>2.8719999999999999</c:v>
                </c:pt>
                <c:pt idx="2873" formatCode="General">
                  <c:v>2.8730000000000002</c:v>
                </c:pt>
                <c:pt idx="2874" formatCode="General">
                  <c:v>2.8740000000000001</c:v>
                </c:pt>
                <c:pt idx="2875" formatCode="General">
                  <c:v>2.875</c:v>
                </c:pt>
                <c:pt idx="2876" formatCode="General">
                  <c:v>2.8759999999999999</c:v>
                </c:pt>
                <c:pt idx="2877" formatCode="General">
                  <c:v>2.8769999999999998</c:v>
                </c:pt>
                <c:pt idx="2878" formatCode="General">
                  <c:v>2.8780000000000001</c:v>
                </c:pt>
                <c:pt idx="2879" formatCode="General">
                  <c:v>2.879</c:v>
                </c:pt>
                <c:pt idx="2880" formatCode="General">
                  <c:v>2.88</c:v>
                </c:pt>
                <c:pt idx="2881" formatCode="General">
                  <c:v>2.8809999999999998</c:v>
                </c:pt>
                <c:pt idx="2882" formatCode="General">
                  <c:v>2.8820000000000001</c:v>
                </c:pt>
                <c:pt idx="2883" formatCode="General">
                  <c:v>2.883</c:v>
                </c:pt>
                <c:pt idx="2884" formatCode="General">
                  <c:v>2.8839999999999999</c:v>
                </c:pt>
                <c:pt idx="2885" formatCode="General">
                  <c:v>2.8849999999999998</c:v>
                </c:pt>
                <c:pt idx="2886" formatCode="General">
                  <c:v>2.8860000000000001</c:v>
                </c:pt>
                <c:pt idx="2887" formatCode="General">
                  <c:v>2.887</c:v>
                </c:pt>
                <c:pt idx="2888" formatCode="General">
                  <c:v>2.8879999999999999</c:v>
                </c:pt>
                <c:pt idx="2889" formatCode="General">
                  <c:v>2.8889999999999998</c:v>
                </c:pt>
                <c:pt idx="2890" formatCode="General">
                  <c:v>2.89</c:v>
                </c:pt>
                <c:pt idx="2891" formatCode="General">
                  <c:v>2.891</c:v>
                </c:pt>
                <c:pt idx="2892" formatCode="General">
                  <c:v>2.8919999999999999</c:v>
                </c:pt>
                <c:pt idx="2893" formatCode="General">
                  <c:v>2.8929999999999998</c:v>
                </c:pt>
                <c:pt idx="2894" formatCode="General">
                  <c:v>2.8940000000000001</c:v>
                </c:pt>
                <c:pt idx="2895" formatCode="General">
                  <c:v>2.895</c:v>
                </c:pt>
                <c:pt idx="2896" formatCode="General">
                  <c:v>2.8959999999999999</c:v>
                </c:pt>
                <c:pt idx="2897" formatCode="General">
                  <c:v>2.8969999999999998</c:v>
                </c:pt>
                <c:pt idx="2898" formatCode="General">
                  <c:v>2.8980000000000001</c:v>
                </c:pt>
                <c:pt idx="2899" formatCode="General">
                  <c:v>2.899</c:v>
                </c:pt>
                <c:pt idx="2900" formatCode="General">
                  <c:v>2.9</c:v>
                </c:pt>
                <c:pt idx="2901" formatCode="General">
                  <c:v>2.9009999999999998</c:v>
                </c:pt>
                <c:pt idx="2902" formatCode="General">
                  <c:v>2.9020000000000001</c:v>
                </c:pt>
                <c:pt idx="2903" formatCode="General">
                  <c:v>2.903</c:v>
                </c:pt>
                <c:pt idx="2904" formatCode="General">
                  <c:v>2.9039999999999999</c:v>
                </c:pt>
                <c:pt idx="2905" formatCode="General">
                  <c:v>2.9049999999999998</c:v>
                </c:pt>
                <c:pt idx="2906" formatCode="General">
                  <c:v>2.9060000000000001</c:v>
                </c:pt>
                <c:pt idx="2907" formatCode="General">
                  <c:v>2.907</c:v>
                </c:pt>
                <c:pt idx="2908" formatCode="General">
                  <c:v>2.9079999999999999</c:v>
                </c:pt>
                <c:pt idx="2909" formatCode="General">
                  <c:v>2.9089999999999998</c:v>
                </c:pt>
                <c:pt idx="2910" formatCode="General">
                  <c:v>2.91</c:v>
                </c:pt>
                <c:pt idx="2911" formatCode="General">
                  <c:v>2.911</c:v>
                </c:pt>
                <c:pt idx="2912" formatCode="General">
                  <c:v>2.9119999999999999</c:v>
                </c:pt>
                <c:pt idx="2913" formatCode="General">
                  <c:v>2.9129999999999998</c:v>
                </c:pt>
                <c:pt idx="2914" formatCode="General">
                  <c:v>2.9140000000000001</c:v>
                </c:pt>
                <c:pt idx="2915" formatCode="General">
                  <c:v>2.915</c:v>
                </c:pt>
                <c:pt idx="2916" formatCode="General">
                  <c:v>2.9159999999999999</c:v>
                </c:pt>
                <c:pt idx="2917" formatCode="General">
                  <c:v>2.9169999999999998</c:v>
                </c:pt>
                <c:pt idx="2918" formatCode="General">
                  <c:v>2.9180000000000001</c:v>
                </c:pt>
                <c:pt idx="2919" formatCode="General">
                  <c:v>2.919</c:v>
                </c:pt>
                <c:pt idx="2920" formatCode="General">
                  <c:v>2.92</c:v>
                </c:pt>
                <c:pt idx="2921" formatCode="General">
                  <c:v>2.9209999999999998</c:v>
                </c:pt>
                <c:pt idx="2922" formatCode="General">
                  <c:v>2.9220000000000002</c:v>
                </c:pt>
                <c:pt idx="2923" formatCode="General">
                  <c:v>2.923</c:v>
                </c:pt>
                <c:pt idx="2924" formatCode="General">
                  <c:v>2.9239999999999999</c:v>
                </c:pt>
                <c:pt idx="2925" formatCode="General">
                  <c:v>2.9249999999999998</c:v>
                </c:pt>
                <c:pt idx="2926" formatCode="General">
                  <c:v>2.9260000000000002</c:v>
                </c:pt>
                <c:pt idx="2927" formatCode="General">
                  <c:v>2.927</c:v>
                </c:pt>
                <c:pt idx="2928" formatCode="General">
                  <c:v>2.9279999999999999</c:v>
                </c:pt>
                <c:pt idx="2929" formatCode="General">
                  <c:v>2.9289999999999998</c:v>
                </c:pt>
                <c:pt idx="2930" formatCode="General">
                  <c:v>2.93</c:v>
                </c:pt>
                <c:pt idx="2931" formatCode="General">
                  <c:v>2.931</c:v>
                </c:pt>
                <c:pt idx="2932" formatCode="General">
                  <c:v>2.9319999999999999</c:v>
                </c:pt>
                <c:pt idx="2933" formatCode="General">
                  <c:v>2.9329999999999998</c:v>
                </c:pt>
                <c:pt idx="2934" formatCode="General">
                  <c:v>2.9340000000000002</c:v>
                </c:pt>
                <c:pt idx="2935" formatCode="General">
                  <c:v>2.9350000000000001</c:v>
                </c:pt>
                <c:pt idx="2936" formatCode="General">
                  <c:v>2.9359999999999999</c:v>
                </c:pt>
                <c:pt idx="2937" formatCode="General">
                  <c:v>2.9369999999999998</c:v>
                </c:pt>
                <c:pt idx="2938" formatCode="General">
                  <c:v>2.9380000000000002</c:v>
                </c:pt>
                <c:pt idx="2939" formatCode="General">
                  <c:v>2.9390000000000001</c:v>
                </c:pt>
                <c:pt idx="2940" formatCode="General">
                  <c:v>2.94</c:v>
                </c:pt>
                <c:pt idx="2941" formatCode="General">
                  <c:v>2.9409999999999998</c:v>
                </c:pt>
                <c:pt idx="2942" formatCode="General">
                  <c:v>2.9420000000000002</c:v>
                </c:pt>
                <c:pt idx="2943" formatCode="General">
                  <c:v>2.9430000000000001</c:v>
                </c:pt>
                <c:pt idx="2944" formatCode="General">
                  <c:v>2.944</c:v>
                </c:pt>
                <c:pt idx="2945" formatCode="General">
                  <c:v>2.9449999999999998</c:v>
                </c:pt>
                <c:pt idx="2946" formatCode="General">
                  <c:v>2.9460000000000002</c:v>
                </c:pt>
                <c:pt idx="2947" formatCode="General">
                  <c:v>2.9470000000000001</c:v>
                </c:pt>
                <c:pt idx="2948" formatCode="General">
                  <c:v>2.948</c:v>
                </c:pt>
                <c:pt idx="2949" formatCode="General">
                  <c:v>2.9489999999999998</c:v>
                </c:pt>
                <c:pt idx="2950" formatCode="General">
                  <c:v>2.95</c:v>
                </c:pt>
                <c:pt idx="2951" formatCode="General">
                  <c:v>2.9510000000000001</c:v>
                </c:pt>
                <c:pt idx="2952" formatCode="General">
                  <c:v>2.952</c:v>
                </c:pt>
                <c:pt idx="2953" formatCode="General">
                  <c:v>2.9529999999999998</c:v>
                </c:pt>
                <c:pt idx="2954" formatCode="General">
                  <c:v>2.9540000000000002</c:v>
                </c:pt>
                <c:pt idx="2955" formatCode="General">
                  <c:v>2.9550000000000001</c:v>
                </c:pt>
                <c:pt idx="2956" formatCode="General">
                  <c:v>2.956</c:v>
                </c:pt>
                <c:pt idx="2957" formatCode="General">
                  <c:v>2.9569999999999999</c:v>
                </c:pt>
                <c:pt idx="2958" formatCode="General">
                  <c:v>2.9580000000000002</c:v>
                </c:pt>
                <c:pt idx="2959" formatCode="General">
                  <c:v>2.9590000000000001</c:v>
                </c:pt>
                <c:pt idx="2960" formatCode="General">
                  <c:v>2.96</c:v>
                </c:pt>
                <c:pt idx="2961" formatCode="General">
                  <c:v>2.9609999999999999</c:v>
                </c:pt>
                <c:pt idx="2962" formatCode="General">
                  <c:v>2.9620000000000002</c:v>
                </c:pt>
                <c:pt idx="2963" formatCode="General">
                  <c:v>2.9630000000000001</c:v>
                </c:pt>
                <c:pt idx="2964" formatCode="General">
                  <c:v>2.964</c:v>
                </c:pt>
                <c:pt idx="2965" formatCode="General">
                  <c:v>2.9649999999999999</c:v>
                </c:pt>
                <c:pt idx="2966" formatCode="General">
                  <c:v>2.9660000000000002</c:v>
                </c:pt>
                <c:pt idx="2967" formatCode="General">
                  <c:v>2.9670000000000001</c:v>
                </c:pt>
                <c:pt idx="2968" formatCode="General">
                  <c:v>2.968</c:v>
                </c:pt>
                <c:pt idx="2969" formatCode="General">
                  <c:v>2.9689999999999999</c:v>
                </c:pt>
                <c:pt idx="2970" formatCode="General">
                  <c:v>2.97</c:v>
                </c:pt>
                <c:pt idx="2971" formatCode="General">
                  <c:v>2.9710000000000001</c:v>
                </c:pt>
                <c:pt idx="2972" formatCode="General">
                  <c:v>2.972</c:v>
                </c:pt>
                <c:pt idx="2973" formatCode="General">
                  <c:v>2.9729999999999999</c:v>
                </c:pt>
                <c:pt idx="2974" formatCode="General">
                  <c:v>2.9740000000000002</c:v>
                </c:pt>
                <c:pt idx="2975" formatCode="General">
                  <c:v>2.9750000000000001</c:v>
                </c:pt>
                <c:pt idx="2976" formatCode="General">
                  <c:v>2.976</c:v>
                </c:pt>
                <c:pt idx="2977" formatCode="General">
                  <c:v>2.9769999999999999</c:v>
                </c:pt>
                <c:pt idx="2978" formatCode="General">
                  <c:v>2.9780000000000002</c:v>
                </c:pt>
                <c:pt idx="2979" formatCode="General">
                  <c:v>2.9790000000000001</c:v>
                </c:pt>
                <c:pt idx="2980" formatCode="General">
                  <c:v>2.98</c:v>
                </c:pt>
                <c:pt idx="2981" formatCode="General">
                  <c:v>2.9809999999999999</c:v>
                </c:pt>
                <c:pt idx="2982" formatCode="General">
                  <c:v>2.9820000000000002</c:v>
                </c:pt>
                <c:pt idx="2983" formatCode="General">
                  <c:v>2.9830000000000001</c:v>
                </c:pt>
                <c:pt idx="2984" formatCode="General">
                  <c:v>2.984</c:v>
                </c:pt>
                <c:pt idx="2985" formatCode="General">
                  <c:v>2.9849999999999999</c:v>
                </c:pt>
                <c:pt idx="2986" formatCode="General">
                  <c:v>2.9860000000000002</c:v>
                </c:pt>
                <c:pt idx="2987" formatCode="General">
                  <c:v>2.9870000000000001</c:v>
                </c:pt>
                <c:pt idx="2988" formatCode="General">
                  <c:v>2.988</c:v>
                </c:pt>
                <c:pt idx="2989" formatCode="General">
                  <c:v>2.9889999999999999</c:v>
                </c:pt>
                <c:pt idx="2990" formatCode="General">
                  <c:v>2.99</c:v>
                </c:pt>
                <c:pt idx="2991" formatCode="General">
                  <c:v>2.9910000000000001</c:v>
                </c:pt>
                <c:pt idx="2992" formatCode="General">
                  <c:v>2.992</c:v>
                </c:pt>
                <c:pt idx="2993" formatCode="General">
                  <c:v>2.9929999999999999</c:v>
                </c:pt>
                <c:pt idx="2994" formatCode="General">
                  <c:v>2.9940000000000002</c:v>
                </c:pt>
                <c:pt idx="2995" formatCode="General">
                  <c:v>2.9950000000000001</c:v>
                </c:pt>
                <c:pt idx="2996" formatCode="General">
                  <c:v>2.996</c:v>
                </c:pt>
                <c:pt idx="2997" formatCode="General">
                  <c:v>2.9969999999999999</c:v>
                </c:pt>
                <c:pt idx="2998" formatCode="General">
                  <c:v>2.9980000000000002</c:v>
                </c:pt>
                <c:pt idx="2999" formatCode="General">
                  <c:v>2.9990000000000001</c:v>
                </c:pt>
                <c:pt idx="3000" formatCode="General">
                  <c:v>3</c:v>
                </c:pt>
                <c:pt idx="3001" formatCode="General">
                  <c:v>3.0009999999999999</c:v>
                </c:pt>
                <c:pt idx="3002" formatCode="General">
                  <c:v>3.0019999999999998</c:v>
                </c:pt>
                <c:pt idx="3003" formatCode="General">
                  <c:v>3.0030000000000001</c:v>
                </c:pt>
                <c:pt idx="3004" formatCode="General">
                  <c:v>3.004</c:v>
                </c:pt>
                <c:pt idx="3005" formatCode="General">
                  <c:v>3.0049999999999999</c:v>
                </c:pt>
                <c:pt idx="3006" formatCode="General">
                  <c:v>3.0059999999999998</c:v>
                </c:pt>
                <c:pt idx="3007" formatCode="General">
                  <c:v>3.0070000000000001</c:v>
                </c:pt>
                <c:pt idx="3008" formatCode="General">
                  <c:v>3.008</c:v>
                </c:pt>
                <c:pt idx="3009" formatCode="General">
                  <c:v>3.0089999999999999</c:v>
                </c:pt>
                <c:pt idx="3010" formatCode="General">
                  <c:v>3.01</c:v>
                </c:pt>
                <c:pt idx="3011" formatCode="General">
                  <c:v>3.0110000000000001</c:v>
                </c:pt>
                <c:pt idx="3012" formatCode="General">
                  <c:v>3.012</c:v>
                </c:pt>
                <c:pt idx="3013" formatCode="General">
                  <c:v>3.0129999999999999</c:v>
                </c:pt>
                <c:pt idx="3014" formatCode="General">
                  <c:v>3.0139999999999998</c:v>
                </c:pt>
                <c:pt idx="3015" formatCode="General">
                  <c:v>3.0150000000000001</c:v>
                </c:pt>
                <c:pt idx="3016" formatCode="General">
                  <c:v>3.016</c:v>
                </c:pt>
                <c:pt idx="3017" formatCode="General">
                  <c:v>3.0169999999999999</c:v>
                </c:pt>
                <c:pt idx="3018" formatCode="General">
                  <c:v>3.0179999999999998</c:v>
                </c:pt>
                <c:pt idx="3019" formatCode="General">
                  <c:v>3.0190000000000001</c:v>
                </c:pt>
                <c:pt idx="3020" formatCode="General">
                  <c:v>3.02</c:v>
                </c:pt>
                <c:pt idx="3021" formatCode="General">
                  <c:v>3.0209999999999999</c:v>
                </c:pt>
                <c:pt idx="3022" formatCode="General">
                  <c:v>3.0219999999999998</c:v>
                </c:pt>
                <c:pt idx="3023" formatCode="General">
                  <c:v>3.0230000000000001</c:v>
                </c:pt>
                <c:pt idx="3024" formatCode="General">
                  <c:v>3.024</c:v>
                </c:pt>
                <c:pt idx="3025" formatCode="General">
                  <c:v>3.0249999999999999</c:v>
                </c:pt>
                <c:pt idx="3026" formatCode="General">
                  <c:v>3.0259999999999998</c:v>
                </c:pt>
                <c:pt idx="3027" formatCode="General">
                  <c:v>3.0270000000000001</c:v>
                </c:pt>
                <c:pt idx="3028" formatCode="General">
                  <c:v>3.028</c:v>
                </c:pt>
                <c:pt idx="3029" formatCode="General">
                  <c:v>3.0289999999999999</c:v>
                </c:pt>
                <c:pt idx="3030" formatCode="General">
                  <c:v>3.03</c:v>
                </c:pt>
                <c:pt idx="3031" formatCode="General">
                  <c:v>3.0310000000000001</c:v>
                </c:pt>
                <c:pt idx="3032" formatCode="General">
                  <c:v>3.032</c:v>
                </c:pt>
                <c:pt idx="3033" formatCode="General">
                  <c:v>3.0329999999999999</c:v>
                </c:pt>
                <c:pt idx="3034" formatCode="General">
                  <c:v>3.0339999999999998</c:v>
                </c:pt>
                <c:pt idx="3035" formatCode="General">
                  <c:v>3.0350000000000001</c:v>
                </c:pt>
                <c:pt idx="3036" formatCode="General">
                  <c:v>3.036</c:v>
                </c:pt>
                <c:pt idx="3037" formatCode="General">
                  <c:v>3.0369999999999999</c:v>
                </c:pt>
                <c:pt idx="3038" formatCode="General">
                  <c:v>3.0379999999999998</c:v>
                </c:pt>
                <c:pt idx="3039" formatCode="General">
                  <c:v>3.0390000000000001</c:v>
                </c:pt>
                <c:pt idx="3040" formatCode="General">
                  <c:v>3.04</c:v>
                </c:pt>
                <c:pt idx="3041" formatCode="General">
                  <c:v>3.0409999999999999</c:v>
                </c:pt>
                <c:pt idx="3042" formatCode="General">
                  <c:v>3.0419999999999998</c:v>
                </c:pt>
                <c:pt idx="3043" formatCode="General">
                  <c:v>3.0430000000000001</c:v>
                </c:pt>
                <c:pt idx="3044" formatCode="General">
                  <c:v>3.044</c:v>
                </c:pt>
                <c:pt idx="3045" formatCode="General">
                  <c:v>3.0449999999999999</c:v>
                </c:pt>
                <c:pt idx="3046" formatCode="General">
                  <c:v>3.0459999999999998</c:v>
                </c:pt>
                <c:pt idx="3047" formatCode="General">
                  <c:v>3.0470000000000002</c:v>
                </c:pt>
                <c:pt idx="3048" formatCode="General">
                  <c:v>3.048</c:v>
                </c:pt>
                <c:pt idx="3049" formatCode="General">
                  <c:v>3.0489999999999999</c:v>
                </c:pt>
                <c:pt idx="3050" formatCode="General">
                  <c:v>3.05</c:v>
                </c:pt>
                <c:pt idx="3051" formatCode="General">
                  <c:v>3.0510000000000002</c:v>
                </c:pt>
                <c:pt idx="3052" formatCode="General">
                  <c:v>3.052</c:v>
                </c:pt>
                <c:pt idx="3053" formatCode="General">
                  <c:v>3.0529999999999999</c:v>
                </c:pt>
                <c:pt idx="3054" formatCode="General">
                  <c:v>3.0539999999999998</c:v>
                </c:pt>
                <c:pt idx="3055" formatCode="General">
                  <c:v>3.0550000000000002</c:v>
                </c:pt>
                <c:pt idx="3056" formatCode="General">
                  <c:v>3.056</c:v>
                </c:pt>
                <c:pt idx="3057" formatCode="General">
                  <c:v>3.0569999999999999</c:v>
                </c:pt>
                <c:pt idx="3058" formatCode="General">
                  <c:v>3.0579999999999998</c:v>
                </c:pt>
                <c:pt idx="3059" formatCode="General">
                  <c:v>3.0590000000000002</c:v>
                </c:pt>
                <c:pt idx="3060" formatCode="General">
                  <c:v>3.06</c:v>
                </c:pt>
                <c:pt idx="3061" formatCode="General">
                  <c:v>3.0609999999999999</c:v>
                </c:pt>
                <c:pt idx="3062" formatCode="General">
                  <c:v>3.0619999999999998</c:v>
                </c:pt>
                <c:pt idx="3063" formatCode="General">
                  <c:v>3.0630000000000002</c:v>
                </c:pt>
                <c:pt idx="3064" formatCode="General">
                  <c:v>3.0640000000000001</c:v>
                </c:pt>
                <c:pt idx="3065" formatCode="General">
                  <c:v>3.0649999999999999</c:v>
                </c:pt>
                <c:pt idx="3066" formatCode="General">
                  <c:v>3.0659999999999998</c:v>
                </c:pt>
                <c:pt idx="3067" formatCode="General">
                  <c:v>3.0670000000000002</c:v>
                </c:pt>
                <c:pt idx="3068" formatCode="General">
                  <c:v>3.0680000000000001</c:v>
                </c:pt>
                <c:pt idx="3069" formatCode="General">
                  <c:v>3.069</c:v>
                </c:pt>
                <c:pt idx="3070" formatCode="General">
                  <c:v>3.07</c:v>
                </c:pt>
                <c:pt idx="3071" formatCode="General">
                  <c:v>3.0710000000000002</c:v>
                </c:pt>
                <c:pt idx="3072" formatCode="General">
                  <c:v>3.0720000000000001</c:v>
                </c:pt>
                <c:pt idx="3073" formatCode="General">
                  <c:v>3.073</c:v>
                </c:pt>
                <c:pt idx="3074" formatCode="General">
                  <c:v>3.0739999999999998</c:v>
                </c:pt>
                <c:pt idx="3075" formatCode="General">
                  <c:v>3.0750000000000002</c:v>
                </c:pt>
                <c:pt idx="3076" formatCode="General">
                  <c:v>3.0760000000000001</c:v>
                </c:pt>
                <c:pt idx="3077" formatCode="General">
                  <c:v>3.077</c:v>
                </c:pt>
                <c:pt idx="3078" formatCode="General">
                  <c:v>3.0779999999999998</c:v>
                </c:pt>
                <c:pt idx="3079" formatCode="General">
                  <c:v>3.0790000000000002</c:v>
                </c:pt>
                <c:pt idx="3080" formatCode="General">
                  <c:v>3.08</c:v>
                </c:pt>
                <c:pt idx="3081" formatCode="General">
                  <c:v>3.081</c:v>
                </c:pt>
                <c:pt idx="3082" formatCode="General">
                  <c:v>3.0819999999999999</c:v>
                </c:pt>
                <c:pt idx="3083" formatCode="General">
                  <c:v>3.0830000000000002</c:v>
                </c:pt>
                <c:pt idx="3084" formatCode="General">
                  <c:v>3.0840000000000001</c:v>
                </c:pt>
                <c:pt idx="3085" formatCode="General">
                  <c:v>3.085</c:v>
                </c:pt>
                <c:pt idx="3086" formatCode="General">
                  <c:v>3.0859999999999999</c:v>
                </c:pt>
                <c:pt idx="3087" formatCode="General">
                  <c:v>3.0870000000000002</c:v>
                </c:pt>
                <c:pt idx="3088" formatCode="General">
                  <c:v>3.0880000000000001</c:v>
                </c:pt>
                <c:pt idx="3089" formatCode="General">
                  <c:v>3.089</c:v>
                </c:pt>
                <c:pt idx="3090" formatCode="General">
                  <c:v>3.09</c:v>
                </c:pt>
                <c:pt idx="3091" formatCode="General">
                  <c:v>3.0910000000000002</c:v>
                </c:pt>
                <c:pt idx="3092" formatCode="General">
                  <c:v>3.0920000000000001</c:v>
                </c:pt>
                <c:pt idx="3093" formatCode="General">
                  <c:v>3.093</c:v>
                </c:pt>
                <c:pt idx="3094" formatCode="General">
                  <c:v>3.0939999999999999</c:v>
                </c:pt>
                <c:pt idx="3095" formatCode="General">
                  <c:v>3.0950000000000002</c:v>
                </c:pt>
                <c:pt idx="3096" formatCode="General">
                  <c:v>3.0960000000000001</c:v>
                </c:pt>
                <c:pt idx="3097" formatCode="General">
                  <c:v>3.097</c:v>
                </c:pt>
                <c:pt idx="3098" formatCode="General">
                  <c:v>3.0979999999999999</c:v>
                </c:pt>
                <c:pt idx="3099" formatCode="General">
                  <c:v>3.0990000000000002</c:v>
                </c:pt>
                <c:pt idx="3100" formatCode="General">
                  <c:v>3.1</c:v>
                </c:pt>
                <c:pt idx="3101" formatCode="General">
                  <c:v>3.101</c:v>
                </c:pt>
                <c:pt idx="3102" formatCode="General">
                  <c:v>3.1019999999999999</c:v>
                </c:pt>
                <c:pt idx="3103" formatCode="General">
                  <c:v>3.1030000000000002</c:v>
                </c:pt>
                <c:pt idx="3104" formatCode="General">
                  <c:v>3.1040000000000001</c:v>
                </c:pt>
                <c:pt idx="3105" formatCode="General">
                  <c:v>3.105</c:v>
                </c:pt>
                <c:pt idx="3106" formatCode="General">
                  <c:v>3.1059999999999999</c:v>
                </c:pt>
                <c:pt idx="3107" formatCode="General">
                  <c:v>3.1070000000000002</c:v>
                </c:pt>
                <c:pt idx="3108" formatCode="General">
                  <c:v>3.1080000000000001</c:v>
                </c:pt>
                <c:pt idx="3109" formatCode="General">
                  <c:v>3.109</c:v>
                </c:pt>
                <c:pt idx="3110" formatCode="General">
                  <c:v>3.11</c:v>
                </c:pt>
                <c:pt idx="3111" formatCode="General">
                  <c:v>3.1110000000000002</c:v>
                </c:pt>
                <c:pt idx="3112" formatCode="General">
                  <c:v>3.1120000000000001</c:v>
                </c:pt>
                <c:pt idx="3113" formatCode="General">
                  <c:v>3.113</c:v>
                </c:pt>
                <c:pt idx="3114" formatCode="General">
                  <c:v>3.1139999999999999</c:v>
                </c:pt>
                <c:pt idx="3115" formatCode="General">
                  <c:v>3.1150000000000002</c:v>
                </c:pt>
                <c:pt idx="3116" formatCode="General">
                  <c:v>3.1160000000000001</c:v>
                </c:pt>
                <c:pt idx="3117" formatCode="General">
                  <c:v>3.117</c:v>
                </c:pt>
                <c:pt idx="3118" formatCode="General">
                  <c:v>3.1179999999999999</c:v>
                </c:pt>
                <c:pt idx="3119" formatCode="General">
                  <c:v>3.1190000000000002</c:v>
                </c:pt>
                <c:pt idx="3120" formatCode="General">
                  <c:v>3.12</c:v>
                </c:pt>
                <c:pt idx="3121" formatCode="General">
                  <c:v>3.121</c:v>
                </c:pt>
                <c:pt idx="3122" formatCode="General">
                  <c:v>3.1219999999999999</c:v>
                </c:pt>
                <c:pt idx="3123" formatCode="General">
                  <c:v>3.1230000000000002</c:v>
                </c:pt>
                <c:pt idx="3124" formatCode="General">
                  <c:v>3.1240000000000001</c:v>
                </c:pt>
                <c:pt idx="3125" formatCode="General">
                  <c:v>3.125</c:v>
                </c:pt>
                <c:pt idx="3126" formatCode="General">
                  <c:v>3.1259999999999999</c:v>
                </c:pt>
                <c:pt idx="3127" formatCode="General">
                  <c:v>3.1269999999999998</c:v>
                </c:pt>
                <c:pt idx="3128" formatCode="General">
                  <c:v>3.1280000000000001</c:v>
                </c:pt>
                <c:pt idx="3129" formatCode="General">
                  <c:v>3.129</c:v>
                </c:pt>
                <c:pt idx="3130" formatCode="General">
                  <c:v>3.13</c:v>
                </c:pt>
                <c:pt idx="3131" formatCode="General">
                  <c:v>3.1309999999999998</c:v>
                </c:pt>
                <c:pt idx="3132" formatCode="General">
                  <c:v>3.1320000000000001</c:v>
                </c:pt>
                <c:pt idx="3133" formatCode="General">
                  <c:v>3.133</c:v>
                </c:pt>
                <c:pt idx="3134" formatCode="General">
                  <c:v>3.1339999999999999</c:v>
                </c:pt>
                <c:pt idx="3135" formatCode="General">
                  <c:v>3.1349999999999998</c:v>
                </c:pt>
                <c:pt idx="3136" formatCode="General">
                  <c:v>3.1360000000000001</c:v>
                </c:pt>
                <c:pt idx="3137" formatCode="General">
                  <c:v>3.137</c:v>
                </c:pt>
                <c:pt idx="3138" formatCode="General">
                  <c:v>3.1379999999999999</c:v>
                </c:pt>
                <c:pt idx="3139" formatCode="General">
                  <c:v>3.1389999999999998</c:v>
                </c:pt>
                <c:pt idx="3140" formatCode="General">
                  <c:v>3.14</c:v>
                </c:pt>
                <c:pt idx="3141" formatCode="General">
                  <c:v>3.141</c:v>
                </c:pt>
                <c:pt idx="3142" formatCode="General">
                  <c:v>3.1419999999999999</c:v>
                </c:pt>
                <c:pt idx="3143" formatCode="General">
                  <c:v>3.1429999999999998</c:v>
                </c:pt>
                <c:pt idx="3144" formatCode="General">
                  <c:v>3.1440000000000001</c:v>
                </c:pt>
                <c:pt idx="3145" formatCode="General">
                  <c:v>3.145</c:v>
                </c:pt>
                <c:pt idx="3146" formatCode="General">
                  <c:v>3.1459999999999999</c:v>
                </c:pt>
                <c:pt idx="3147" formatCode="General">
                  <c:v>3.1469999999999998</c:v>
                </c:pt>
                <c:pt idx="3148" formatCode="General">
                  <c:v>3.1480000000000001</c:v>
                </c:pt>
                <c:pt idx="3149" formatCode="General">
                  <c:v>3.149</c:v>
                </c:pt>
                <c:pt idx="3150" formatCode="General">
                  <c:v>3.15</c:v>
                </c:pt>
                <c:pt idx="3151" formatCode="General">
                  <c:v>3.1509999999999998</c:v>
                </c:pt>
                <c:pt idx="3152" formatCode="General">
                  <c:v>3.1520000000000001</c:v>
                </c:pt>
                <c:pt idx="3153" formatCode="General">
                  <c:v>3.153</c:v>
                </c:pt>
                <c:pt idx="3154" formatCode="General">
                  <c:v>3.1539999999999999</c:v>
                </c:pt>
                <c:pt idx="3155" formatCode="General">
                  <c:v>3.1549999999999998</c:v>
                </c:pt>
                <c:pt idx="3156" formatCode="General">
                  <c:v>3.1560000000000001</c:v>
                </c:pt>
                <c:pt idx="3157" formatCode="General">
                  <c:v>3.157</c:v>
                </c:pt>
                <c:pt idx="3158" formatCode="General">
                  <c:v>3.1579999999999999</c:v>
                </c:pt>
                <c:pt idx="3159" formatCode="General">
                  <c:v>3.1589999999999998</c:v>
                </c:pt>
                <c:pt idx="3160" formatCode="General">
                  <c:v>3.16</c:v>
                </c:pt>
                <c:pt idx="3161" formatCode="General">
                  <c:v>3.161</c:v>
                </c:pt>
                <c:pt idx="3162" formatCode="General">
                  <c:v>3.1619999999999999</c:v>
                </c:pt>
                <c:pt idx="3163" formatCode="General">
                  <c:v>3.1629999999999998</c:v>
                </c:pt>
                <c:pt idx="3164" formatCode="General">
                  <c:v>3.1640000000000001</c:v>
                </c:pt>
                <c:pt idx="3165" formatCode="General">
                  <c:v>3.165</c:v>
                </c:pt>
                <c:pt idx="3166" formatCode="General">
                  <c:v>3.1659999999999999</c:v>
                </c:pt>
                <c:pt idx="3167" formatCode="General">
                  <c:v>3.1669999999999998</c:v>
                </c:pt>
                <c:pt idx="3168" formatCode="General">
                  <c:v>3.1680000000000001</c:v>
                </c:pt>
                <c:pt idx="3169" formatCode="General">
                  <c:v>3.169</c:v>
                </c:pt>
                <c:pt idx="3170" formatCode="General">
                  <c:v>3.17</c:v>
                </c:pt>
                <c:pt idx="3171" formatCode="General">
                  <c:v>3.1709999999999998</c:v>
                </c:pt>
                <c:pt idx="3172" formatCode="General">
                  <c:v>3.1720000000000002</c:v>
                </c:pt>
                <c:pt idx="3173" formatCode="General">
                  <c:v>3.173</c:v>
                </c:pt>
                <c:pt idx="3174" formatCode="General">
                  <c:v>3.1739999999999999</c:v>
                </c:pt>
                <c:pt idx="3175" formatCode="General">
                  <c:v>3.1749999999999998</c:v>
                </c:pt>
                <c:pt idx="3176" formatCode="General">
                  <c:v>3.1760000000000002</c:v>
                </c:pt>
                <c:pt idx="3177" formatCode="General">
                  <c:v>3.177</c:v>
                </c:pt>
                <c:pt idx="3178" formatCode="General">
                  <c:v>3.1779999999999999</c:v>
                </c:pt>
                <c:pt idx="3179" formatCode="General">
                  <c:v>3.1789999999999998</c:v>
                </c:pt>
                <c:pt idx="3180" formatCode="General">
                  <c:v>3.18</c:v>
                </c:pt>
                <c:pt idx="3181" formatCode="General">
                  <c:v>3.181</c:v>
                </c:pt>
                <c:pt idx="3182" formatCode="General">
                  <c:v>3.1819999999999999</c:v>
                </c:pt>
                <c:pt idx="3183" formatCode="General">
                  <c:v>3.1829999999999998</c:v>
                </c:pt>
                <c:pt idx="3184" formatCode="General">
                  <c:v>3.1840000000000002</c:v>
                </c:pt>
                <c:pt idx="3185" formatCode="General">
                  <c:v>3.1850000000000001</c:v>
                </c:pt>
                <c:pt idx="3186" formatCode="General">
                  <c:v>3.1859999999999999</c:v>
                </c:pt>
                <c:pt idx="3187" formatCode="General">
                  <c:v>3.1869999999999998</c:v>
                </c:pt>
                <c:pt idx="3188" formatCode="General">
                  <c:v>3.1880000000000002</c:v>
                </c:pt>
                <c:pt idx="3189" formatCode="General">
                  <c:v>3.1890000000000001</c:v>
                </c:pt>
                <c:pt idx="3190" formatCode="General">
                  <c:v>3.19</c:v>
                </c:pt>
                <c:pt idx="3191" formatCode="General">
                  <c:v>3.1909999999999998</c:v>
                </c:pt>
                <c:pt idx="3192" formatCode="General">
                  <c:v>3.1920000000000002</c:v>
                </c:pt>
                <c:pt idx="3193" formatCode="General">
                  <c:v>3.1930000000000001</c:v>
                </c:pt>
                <c:pt idx="3194" formatCode="General">
                  <c:v>3.194</c:v>
                </c:pt>
                <c:pt idx="3195" formatCode="General">
                  <c:v>3.1949999999999998</c:v>
                </c:pt>
                <c:pt idx="3196" formatCode="General">
                  <c:v>3.1960000000000002</c:v>
                </c:pt>
                <c:pt idx="3197" formatCode="General">
                  <c:v>3.1970000000000001</c:v>
                </c:pt>
                <c:pt idx="3198" formatCode="General">
                  <c:v>3.198</c:v>
                </c:pt>
                <c:pt idx="3199" formatCode="General">
                  <c:v>3.1989999999999998</c:v>
                </c:pt>
                <c:pt idx="3200" formatCode="General">
                  <c:v>3.2</c:v>
                </c:pt>
                <c:pt idx="3201" formatCode="General">
                  <c:v>3.2010000000000001</c:v>
                </c:pt>
                <c:pt idx="3202" formatCode="General">
                  <c:v>3.202</c:v>
                </c:pt>
                <c:pt idx="3203" formatCode="General">
                  <c:v>3.2029999999999998</c:v>
                </c:pt>
                <c:pt idx="3204" formatCode="General">
                  <c:v>3.2040000000000002</c:v>
                </c:pt>
                <c:pt idx="3205" formatCode="General">
                  <c:v>3.2050000000000001</c:v>
                </c:pt>
                <c:pt idx="3206" formatCode="General">
                  <c:v>3.206</c:v>
                </c:pt>
                <c:pt idx="3207" formatCode="General">
                  <c:v>3.2069999999999999</c:v>
                </c:pt>
                <c:pt idx="3208" formatCode="General">
                  <c:v>3.2080000000000002</c:v>
                </c:pt>
                <c:pt idx="3209" formatCode="General">
                  <c:v>3.2090000000000001</c:v>
                </c:pt>
                <c:pt idx="3210" formatCode="General">
                  <c:v>3.21</c:v>
                </c:pt>
                <c:pt idx="3211" formatCode="General">
                  <c:v>3.2109999999999999</c:v>
                </c:pt>
                <c:pt idx="3212" formatCode="General">
                  <c:v>3.2120000000000002</c:v>
                </c:pt>
                <c:pt idx="3213" formatCode="General">
                  <c:v>3.2130000000000001</c:v>
                </c:pt>
                <c:pt idx="3214" formatCode="General">
                  <c:v>3.214</c:v>
                </c:pt>
                <c:pt idx="3215" formatCode="General">
                  <c:v>3.2149999999999999</c:v>
                </c:pt>
                <c:pt idx="3216" formatCode="General">
                  <c:v>3.2160000000000002</c:v>
                </c:pt>
                <c:pt idx="3217" formatCode="General">
                  <c:v>3.2170000000000001</c:v>
                </c:pt>
                <c:pt idx="3218" formatCode="General">
                  <c:v>3.218</c:v>
                </c:pt>
                <c:pt idx="3219" formatCode="General">
                  <c:v>3.2189999999999999</c:v>
                </c:pt>
                <c:pt idx="3220" formatCode="General">
                  <c:v>3.22</c:v>
                </c:pt>
                <c:pt idx="3221" formatCode="General">
                  <c:v>3.2210000000000001</c:v>
                </c:pt>
                <c:pt idx="3222" formatCode="General">
                  <c:v>3.222</c:v>
                </c:pt>
                <c:pt idx="3223" formatCode="General">
                  <c:v>3.2229999999999999</c:v>
                </c:pt>
                <c:pt idx="3224" formatCode="General">
                  <c:v>3.2240000000000002</c:v>
                </c:pt>
                <c:pt idx="3225" formatCode="General">
                  <c:v>3.2250000000000001</c:v>
                </c:pt>
                <c:pt idx="3226" formatCode="General">
                  <c:v>3.226</c:v>
                </c:pt>
                <c:pt idx="3227" formatCode="General">
                  <c:v>3.2269999999999999</c:v>
                </c:pt>
                <c:pt idx="3228" formatCode="General">
                  <c:v>3.2280000000000002</c:v>
                </c:pt>
                <c:pt idx="3229" formatCode="General">
                  <c:v>3.2290000000000001</c:v>
                </c:pt>
                <c:pt idx="3230" formatCode="General">
                  <c:v>3.23</c:v>
                </c:pt>
                <c:pt idx="3231" formatCode="General">
                  <c:v>3.2309999999999999</c:v>
                </c:pt>
                <c:pt idx="3232" formatCode="General">
                  <c:v>3.2320000000000002</c:v>
                </c:pt>
                <c:pt idx="3233" formatCode="General">
                  <c:v>3.2330000000000001</c:v>
                </c:pt>
                <c:pt idx="3234" formatCode="General">
                  <c:v>3.234</c:v>
                </c:pt>
                <c:pt idx="3235" formatCode="General">
                  <c:v>3.2349999999999999</c:v>
                </c:pt>
                <c:pt idx="3236" formatCode="General">
                  <c:v>3.2360000000000002</c:v>
                </c:pt>
                <c:pt idx="3237" formatCode="General">
                  <c:v>3.2370000000000001</c:v>
                </c:pt>
                <c:pt idx="3238" formatCode="General">
                  <c:v>3.238</c:v>
                </c:pt>
                <c:pt idx="3239" formatCode="General">
                  <c:v>3.2389999999999999</c:v>
                </c:pt>
                <c:pt idx="3240" formatCode="General">
                  <c:v>3.24</c:v>
                </c:pt>
                <c:pt idx="3241" formatCode="General">
                  <c:v>3.2410000000000001</c:v>
                </c:pt>
                <c:pt idx="3242" formatCode="General">
                  <c:v>3.242</c:v>
                </c:pt>
                <c:pt idx="3243" formatCode="General">
                  <c:v>3.2429999999999999</c:v>
                </c:pt>
                <c:pt idx="3244" formatCode="General">
                  <c:v>3.2440000000000002</c:v>
                </c:pt>
                <c:pt idx="3245" formatCode="General">
                  <c:v>3.2450000000000001</c:v>
                </c:pt>
                <c:pt idx="3246" formatCode="General">
                  <c:v>3.246</c:v>
                </c:pt>
                <c:pt idx="3247" formatCode="General">
                  <c:v>3.2469999999999999</c:v>
                </c:pt>
                <c:pt idx="3248" formatCode="General">
                  <c:v>3.2480000000000002</c:v>
                </c:pt>
                <c:pt idx="3249" formatCode="General">
                  <c:v>3.2490000000000001</c:v>
                </c:pt>
                <c:pt idx="3250" formatCode="General">
                  <c:v>3.25</c:v>
                </c:pt>
                <c:pt idx="3251" formatCode="General">
                  <c:v>3.2509999999999999</c:v>
                </c:pt>
                <c:pt idx="3252" formatCode="General">
                  <c:v>3.2519999999999998</c:v>
                </c:pt>
                <c:pt idx="3253" formatCode="General">
                  <c:v>3.2530000000000001</c:v>
                </c:pt>
                <c:pt idx="3254" formatCode="General">
                  <c:v>3.254</c:v>
                </c:pt>
                <c:pt idx="3255" formatCode="General">
                  <c:v>3.2549999999999999</c:v>
                </c:pt>
                <c:pt idx="3256" formatCode="General">
                  <c:v>3.2559999999999998</c:v>
                </c:pt>
                <c:pt idx="3257" formatCode="General">
                  <c:v>3.2570000000000001</c:v>
                </c:pt>
                <c:pt idx="3258" formatCode="General">
                  <c:v>3.258</c:v>
                </c:pt>
                <c:pt idx="3259" formatCode="General">
                  <c:v>3.2589999999999999</c:v>
                </c:pt>
                <c:pt idx="3260" formatCode="General">
                  <c:v>3.26</c:v>
                </c:pt>
                <c:pt idx="3261" formatCode="General">
                  <c:v>3.2610000000000001</c:v>
                </c:pt>
                <c:pt idx="3262" formatCode="General">
                  <c:v>3.262</c:v>
                </c:pt>
                <c:pt idx="3263" formatCode="General">
                  <c:v>3.2629999999999999</c:v>
                </c:pt>
                <c:pt idx="3264" formatCode="General">
                  <c:v>3.2639999999999998</c:v>
                </c:pt>
                <c:pt idx="3265" formatCode="General">
                  <c:v>3.2650000000000001</c:v>
                </c:pt>
                <c:pt idx="3266" formatCode="General">
                  <c:v>3.266</c:v>
                </c:pt>
                <c:pt idx="3267" formatCode="General">
                  <c:v>3.2669999999999999</c:v>
                </c:pt>
                <c:pt idx="3268" formatCode="General">
                  <c:v>3.2679999999999998</c:v>
                </c:pt>
                <c:pt idx="3269" formatCode="General">
                  <c:v>3.2690000000000001</c:v>
                </c:pt>
                <c:pt idx="3270" formatCode="General">
                  <c:v>3.27</c:v>
                </c:pt>
                <c:pt idx="3271" formatCode="General">
                  <c:v>3.2709999999999999</c:v>
                </c:pt>
                <c:pt idx="3272" formatCode="General">
                  <c:v>3.2719999999999998</c:v>
                </c:pt>
                <c:pt idx="3273" formatCode="General">
                  <c:v>3.2730000000000001</c:v>
                </c:pt>
                <c:pt idx="3274" formatCode="General">
                  <c:v>3.274</c:v>
                </c:pt>
                <c:pt idx="3275" formatCode="General">
                  <c:v>3.2749999999999999</c:v>
                </c:pt>
                <c:pt idx="3276" formatCode="General">
                  <c:v>3.2759999999999998</c:v>
                </c:pt>
                <c:pt idx="3277" formatCode="General">
                  <c:v>3.2770000000000001</c:v>
                </c:pt>
                <c:pt idx="3278" formatCode="General">
                  <c:v>3.278</c:v>
                </c:pt>
                <c:pt idx="3279" formatCode="General">
                  <c:v>3.2789999999999999</c:v>
                </c:pt>
                <c:pt idx="3280" formatCode="General">
                  <c:v>3.28</c:v>
                </c:pt>
                <c:pt idx="3281" formatCode="General">
                  <c:v>3.2810000000000001</c:v>
                </c:pt>
                <c:pt idx="3282" formatCode="General">
                  <c:v>3.282</c:v>
                </c:pt>
                <c:pt idx="3283" formatCode="General">
                  <c:v>3.2829999999999999</c:v>
                </c:pt>
                <c:pt idx="3284" formatCode="General">
                  <c:v>3.2839999999999998</c:v>
                </c:pt>
                <c:pt idx="3285" formatCode="General">
                  <c:v>3.2850000000000001</c:v>
                </c:pt>
                <c:pt idx="3286" formatCode="General">
                  <c:v>3.286</c:v>
                </c:pt>
                <c:pt idx="3287" formatCode="General">
                  <c:v>3.2869999999999999</c:v>
                </c:pt>
                <c:pt idx="3288" formatCode="General">
                  <c:v>3.2879999999999998</c:v>
                </c:pt>
                <c:pt idx="3289" formatCode="General">
                  <c:v>3.2890000000000001</c:v>
                </c:pt>
                <c:pt idx="3290" formatCode="General">
                  <c:v>3.29</c:v>
                </c:pt>
                <c:pt idx="3291" formatCode="General">
                  <c:v>3.2909999999999999</c:v>
                </c:pt>
                <c:pt idx="3292" formatCode="General">
                  <c:v>3.2919999999999998</c:v>
                </c:pt>
                <c:pt idx="3293" formatCode="General">
                  <c:v>3.2930000000000001</c:v>
                </c:pt>
                <c:pt idx="3294" formatCode="General">
                  <c:v>3.294</c:v>
                </c:pt>
                <c:pt idx="3295" formatCode="General">
                  <c:v>3.2949999999999999</c:v>
                </c:pt>
                <c:pt idx="3296" formatCode="General">
                  <c:v>3.2959999999999998</c:v>
                </c:pt>
                <c:pt idx="3297" formatCode="General">
                  <c:v>3.2970000000000002</c:v>
                </c:pt>
                <c:pt idx="3298" formatCode="General">
                  <c:v>3.298</c:v>
                </c:pt>
                <c:pt idx="3299" formatCode="General">
                  <c:v>3.2989999999999999</c:v>
                </c:pt>
                <c:pt idx="3300" formatCode="General">
                  <c:v>3.3</c:v>
                </c:pt>
                <c:pt idx="3301" formatCode="General">
                  <c:v>3.3010000000000002</c:v>
                </c:pt>
                <c:pt idx="3302" formatCode="General">
                  <c:v>3.302</c:v>
                </c:pt>
                <c:pt idx="3303" formatCode="General">
                  <c:v>3.3029999999999999</c:v>
                </c:pt>
                <c:pt idx="3304" formatCode="General">
                  <c:v>3.3039999999999998</c:v>
                </c:pt>
                <c:pt idx="3305" formatCode="General">
                  <c:v>3.3050000000000002</c:v>
                </c:pt>
                <c:pt idx="3306" formatCode="General">
                  <c:v>3.306</c:v>
                </c:pt>
                <c:pt idx="3307" formatCode="General">
                  <c:v>3.3069999999999999</c:v>
                </c:pt>
                <c:pt idx="3308" formatCode="General">
                  <c:v>3.3079999999999998</c:v>
                </c:pt>
                <c:pt idx="3309" formatCode="General">
                  <c:v>3.3090000000000002</c:v>
                </c:pt>
                <c:pt idx="3310" formatCode="General">
                  <c:v>3.31</c:v>
                </c:pt>
                <c:pt idx="3311" formatCode="General">
                  <c:v>3.3109999999999999</c:v>
                </c:pt>
                <c:pt idx="3312" formatCode="General">
                  <c:v>3.3119999999999998</c:v>
                </c:pt>
                <c:pt idx="3313" formatCode="General">
                  <c:v>3.3130000000000002</c:v>
                </c:pt>
                <c:pt idx="3314" formatCode="General">
                  <c:v>3.3140000000000001</c:v>
                </c:pt>
                <c:pt idx="3315" formatCode="General">
                  <c:v>3.3149999999999999</c:v>
                </c:pt>
                <c:pt idx="3316" formatCode="General">
                  <c:v>3.3159999999999998</c:v>
                </c:pt>
                <c:pt idx="3317" formatCode="General">
                  <c:v>3.3170000000000002</c:v>
                </c:pt>
                <c:pt idx="3318" formatCode="General">
                  <c:v>3.3180000000000001</c:v>
                </c:pt>
                <c:pt idx="3319" formatCode="General">
                  <c:v>3.319</c:v>
                </c:pt>
                <c:pt idx="3320" formatCode="General">
                  <c:v>3.32</c:v>
                </c:pt>
                <c:pt idx="3321" formatCode="General">
                  <c:v>3.3210000000000002</c:v>
                </c:pt>
                <c:pt idx="3322" formatCode="General">
                  <c:v>3.3220000000000001</c:v>
                </c:pt>
                <c:pt idx="3323" formatCode="General">
                  <c:v>3.323</c:v>
                </c:pt>
                <c:pt idx="3324" formatCode="General">
                  <c:v>3.3239999999999998</c:v>
                </c:pt>
                <c:pt idx="3325" formatCode="General">
                  <c:v>3.3250000000000002</c:v>
                </c:pt>
                <c:pt idx="3326" formatCode="General">
                  <c:v>3.3260000000000001</c:v>
                </c:pt>
                <c:pt idx="3327" formatCode="General">
                  <c:v>3.327</c:v>
                </c:pt>
                <c:pt idx="3328" formatCode="General">
                  <c:v>3.3279999999999998</c:v>
                </c:pt>
                <c:pt idx="3329" formatCode="General">
                  <c:v>3.3290000000000002</c:v>
                </c:pt>
                <c:pt idx="3330" formatCode="General">
                  <c:v>3.33</c:v>
                </c:pt>
                <c:pt idx="3331" formatCode="General">
                  <c:v>3.331</c:v>
                </c:pt>
                <c:pt idx="3332" formatCode="General">
                  <c:v>3.3319999999999999</c:v>
                </c:pt>
                <c:pt idx="3333" formatCode="General">
                  <c:v>3.3330000000000002</c:v>
                </c:pt>
                <c:pt idx="3334" formatCode="General">
                  <c:v>3.3340000000000001</c:v>
                </c:pt>
                <c:pt idx="3335" formatCode="General">
                  <c:v>3.335</c:v>
                </c:pt>
                <c:pt idx="3336" formatCode="General">
                  <c:v>3.3359999999999999</c:v>
                </c:pt>
                <c:pt idx="3337" formatCode="General">
                  <c:v>3.3370000000000002</c:v>
                </c:pt>
                <c:pt idx="3338" formatCode="General">
                  <c:v>3.3380000000000001</c:v>
                </c:pt>
                <c:pt idx="3339" formatCode="General">
                  <c:v>3.339</c:v>
                </c:pt>
                <c:pt idx="3340" formatCode="General">
                  <c:v>3.34</c:v>
                </c:pt>
                <c:pt idx="3341" formatCode="General">
                  <c:v>3.3410000000000002</c:v>
                </c:pt>
                <c:pt idx="3342" formatCode="General">
                  <c:v>3.3420000000000001</c:v>
                </c:pt>
                <c:pt idx="3343" formatCode="General">
                  <c:v>3.343</c:v>
                </c:pt>
                <c:pt idx="3344" formatCode="General">
                  <c:v>3.3439999999999999</c:v>
                </c:pt>
                <c:pt idx="3345" formatCode="General">
                  <c:v>3.3450000000000002</c:v>
                </c:pt>
                <c:pt idx="3346" formatCode="General">
                  <c:v>3.3460000000000001</c:v>
                </c:pt>
                <c:pt idx="3347" formatCode="General">
                  <c:v>3.347</c:v>
                </c:pt>
                <c:pt idx="3348" formatCode="General">
                  <c:v>3.3479999999999999</c:v>
                </c:pt>
                <c:pt idx="3349" formatCode="General">
                  <c:v>3.3490000000000002</c:v>
                </c:pt>
                <c:pt idx="3350" formatCode="General">
                  <c:v>3.35</c:v>
                </c:pt>
                <c:pt idx="3351" formatCode="General">
                  <c:v>3.351</c:v>
                </c:pt>
                <c:pt idx="3352" formatCode="General">
                  <c:v>3.3519999999999999</c:v>
                </c:pt>
                <c:pt idx="3353" formatCode="General">
                  <c:v>3.3530000000000002</c:v>
                </c:pt>
                <c:pt idx="3354" formatCode="General">
                  <c:v>3.3540000000000001</c:v>
                </c:pt>
                <c:pt idx="3355" formatCode="General">
                  <c:v>3.355</c:v>
                </c:pt>
                <c:pt idx="3356" formatCode="General">
                  <c:v>3.3559999999999999</c:v>
                </c:pt>
                <c:pt idx="3357" formatCode="General">
                  <c:v>3.3570000000000002</c:v>
                </c:pt>
                <c:pt idx="3358" formatCode="General">
                  <c:v>3.3580000000000001</c:v>
                </c:pt>
                <c:pt idx="3359" formatCode="General">
                  <c:v>3.359</c:v>
                </c:pt>
                <c:pt idx="3360" formatCode="General">
                  <c:v>3.36</c:v>
                </c:pt>
                <c:pt idx="3361" formatCode="General">
                  <c:v>3.3610000000000002</c:v>
                </c:pt>
                <c:pt idx="3362" formatCode="General">
                  <c:v>3.3620000000000001</c:v>
                </c:pt>
                <c:pt idx="3363" formatCode="General">
                  <c:v>3.363</c:v>
                </c:pt>
                <c:pt idx="3364" formatCode="General">
                  <c:v>3.3639999999999999</c:v>
                </c:pt>
                <c:pt idx="3365" formatCode="General">
                  <c:v>3.3650000000000002</c:v>
                </c:pt>
                <c:pt idx="3366" formatCode="General">
                  <c:v>3.3660000000000001</c:v>
                </c:pt>
                <c:pt idx="3367" formatCode="General">
                  <c:v>3.367</c:v>
                </c:pt>
                <c:pt idx="3368" formatCode="General">
                  <c:v>3.3679999999999999</c:v>
                </c:pt>
                <c:pt idx="3369" formatCode="General">
                  <c:v>3.3690000000000002</c:v>
                </c:pt>
                <c:pt idx="3370" formatCode="General">
                  <c:v>3.37</c:v>
                </c:pt>
                <c:pt idx="3371" formatCode="General">
                  <c:v>3.371</c:v>
                </c:pt>
                <c:pt idx="3372" formatCode="General">
                  <c:v>3.3719999999999999</c:v>
                </c:pt>
                <c:pt idx="3373" formatCode="General">
                  <c:v>3.3730000000000002</c:v>
                </c:pt>
                <c:pt idx="3374" formatCode="General">
                  <c:v>3.3740000000000001</c:v>
                </c:pt>
                <c:pt idx="3375" formatCode="General">
                  <c:v>3.375</c:v>
                </c:pt>
                <c:pt idx="3376" formatCode="General">
                  <c:v>3.3759999999999999</c:v>
                </c:pt>
                <c:pt idx="3377" formatCode="General">
                  <c:v>3.3769999999999998</c:v>
                </c:pt>
                <c:pt idx="3378" formatCode="General">
                  <c:v>3.3780000000000001</c:v>
                </c:pt>
                <c:pt idx="3379" formatCode="General">
                  <c:v>3.379</c:v>
                </c:pt>
                <c:pt idx="3380" formatCode="General">
                  <c:v>3.38</c:v>
                </c:pt>
                <c:pt idx="3381" formatCode="General">
                  <c:v>3.3809999999999998</c:v>
                </c:pt>
                <c:pt idx="3382" formatCode="General">
                  <c:v>3.3820000000000001</c:v>
                </c:pt>
                <c:pt idx="3383" formatCode="General">
                  <c:v>3.383</c:v>
                </c:pt>
                <c:pt idx="3384" formatCode="General">
                  <c:v>3.3839999999999999</c:v>
                </c:pt>
                <c:pt idx="3385" formatCode="General">
                  <c:v>3.3849999999999998</c:v>
                </c:pt>
                <c:pt idx="3386" formatCode="General">
                  <c:v>3.3860000000000001</c:v>
                </c:pt>
                <c:pt idx="3387" formatCode="General">
                  <c:v>3.387</c:v>
                </c:pt>
                <c:pt idx="3388" formatCode="General">
                  <c:v>3.3879999999999999</c:v>
                </c:pt>
                <c:pt idx="3389" formatCode="General">
                  <c:v>3.3889999999999998</c:v>
                </c:pt>
                <c:pt idx="3390" formatCode="General">
                  <c:v>3.39</c:v>
                </c:pt>
                <c:pt idx="3391" formatCode="General">
                  <c:v>3.391</c:v>
                </c:pt>
                <c:pt idx="3392" formatCode="General">
                  <c:v>3.3919999999999999</c:v>
                </c:pt>
                <c:pt idx="3393" formatCode="General">
                  <c:v>3.3929999999999998</c:v>
                </c:pt>
                <c:pt idx="3394" formatCode="General">
                  <c:v>3.3940000000000001</c:v>
                </c:pt>
                <c:pt idx="3395" formatCode="General">
                  <c:v>3.395</c:v>
                </c:pt>
                <c:pt idx="3396" formatCode="General">
                  <c:v>3.3959999999999999</c:v>
                </c:pt>
                <c:pt idx="3397" formatCode="General">
                  <c:v>3.3969999999999998</c:v>
                </c:pt>
                <c:pt idx="3398" formatCode="General">
                  <c:v>3.3980000000000001</c:v>
                </c:pt>
                <c:pt idx="3399" formatCode="General">
                  <c:v>3.399</c:v>
                </c:pt>
                <c:pt idx="3400" formatCode="General">
                  <c:v>3.4</c:v>
                </c:pt>
                <c:pt idx="3401" formatCode="General">
                  <c:v>3.4009999999999998</c:v>
                </c:pt>
                <c:pt idx="3402" formatCode="General">
                  <c:v>3.4020000000000001</c:v>
                </c:pt>
                <c:pt idx="3403" formatCode="General">
                  <c:v>3.403</c:v>
                </c:pt>
                <c:pt idx="3404" formatCode="General">
                  <c:v>3.4039999999999999</c:v>
                </c:pt>
                <c:pt idx="3405" formatCode="General">
                  <c:v>3.4049999999999998</c:v>
                </c:pt>
                <c:pt idx="3406" formatCode="General">
                  <c:v>3.4060000000000001</c:v>
                </c:pt>
                <c:pt idx="3407" formatCode="General">
                  <c:v>3.407</c:v>
                </c:pt>
                <c:pt idx="3408" formatCode="General">
                  <c:v>3.4079999999999999</c:v>
                </c:pt>
                <c:pt idx="3409" formatCode="General">
                  <c:v>3.4089999999999998</c:v>
                </c:pt>
                <c:pt idx="3410" formatCode="General">
                  <c:v>3.41</c:v>
                </c:pt>
                <c:pt idx="3411" formatCode="General">
                  <c:v>3.411</c:v>
                </c:pt>
                <c:pt idx="3412" formatCode="General">
                  <c:v>3.4119999999999999</c:v>
                </c:pt>
                <c:pt idx="3413" formatCode="General">
                  <c:v>3.4129999999999998</c:v>
                </c:pt>
                <c:pt idx="3414" formatCode="General">
                  <c:v>3.4140000000000001</c:v>
                </c:pt>
                <c:pt idx="3415" formatCode="General">
                  <c:v>3.415</c:v>
                </c:pt>
                <c:pt idx="3416" formatCode="General">
                  <c:v>3.4159999999999999</c:v>
                </c:pt>
                <c:pt idx="3417" formatCode="General">
                  <c:v>3.4169999999999998</c:v>
                </c:pt>
                <c:pt idx="3418" formatCode="General">
                  <c:v>3.4180000000000001</c:v>
                </c:pt>
                <c:pt idx="3419" formatCode="General">
                  <c:v>3.419</c:v>
                </c:pt>
                <c:pt idx="3420" formatCode="General">
                  <c:v>3.42</c:v>
                </c:pt>
                <c:pt idx="3421" formatCode="General">
                  <c:v>3.4209999999999998</c:v>
                </c:pt>
                <c:pt idx="3422" formatCode="General">
                  <c:v>3.4220000000000002</c:v>
                </c:pt>
                <c:pt idx="3423" formatCode="General">
                  <c:v>3.423</c:v>
                </c:pt>
                <c:pt idx="3424" formatCode="General">
                  <c:v>3.4239999999999999</c:v>
                </c:pt>
                <c:pt idx="3425" formatCode="General">
                  <c:v>3.4249999999999998</c:v>
                </c:pt>
                <c:pt idx="3426" formatCode="General">
                  <c:v>3.4260000000000002</c:v>
                </c:pt>
                <c:pt idx="3427" formatCode="General">
                  <c:v>3.427</c:v>
                </c:pt>
                <c:pt idx="3428" formatCode="General">
                  <c:v>3.4279999999999999</c:v>
                </c:pt>
                <c:pt idx="3429" formatCode="General">
                  <c:v>3.4289999999999998</c:v>
                </c:pt>
                <c:pt idx="3430" formatCode="General">
                  <c:v>3.43</c:v>
                </c:pt>
                <c:pt idx="3431" formatCode="General">
                  <c:v>3.431</c:v>
                </c:pt>
                <c:pt idx="3432" formatCode="General">
                  <c:v>3.4319999999999999</c:v>
                </c:pt>
                <c:pt idx="3433" formatCode="General">
                  <c:v>3.4329999999999998</c:v>
                </c:pt>
                <c:pt idx="3434" formatCode="General">
                  <c:v>3.4340000000000002</c:v>
                </c:pt>
                <c:pt idx="3435" formatCode="General">
                  <c:v>3.4350000000000001</c:v>
                </c:pt>
                <c:pt idx="3436" formatCode="General">
                  <c:v>3.4359999999999999</c:v>
                </c:pt>
                <c:pt idx="3437" formatCode="General">
                  <c:v>3.4369999999999998</c:v>
                </c:pt>
                <c:pt idx="3438" formatCode="General">
                  <c:v>3.4380000000000002</c:v>
                </c:pt>
                <c:pt idx="3439" formatCode="General">
                  <c:v>3.4390000000000001</c:v>
                </c:pt>
                <c:pt idx="3440" formatCode="General">
                  <c:v>3.44</c:v>
                </c:pt>
                <c:pt idx="3441" formatCode="General">
                  <c:v>3.4409999999999998</c:v>
                </c:pt>
                <c:pt idx="3442" formatCode="General">
                  <c:v>3.4420000000000002</c:v>
                </c:pt>
                <c:pt idx="3443" formatCode="General">
                  <c:v>3.4430000000000001</c:v>
                </c:pt>
                <c:pt idx="3444" formatCode="General">
                  <c:v>3.444</c:v>
                </c:pt>
                <c:pt idx="3445" formatCode="General">
                  <c:v>3.4449999999999998</c:v>
                </c:pt>
                <c:pt idx="3446" formatCode="General">
                  <c:v>3.4460000000000002</c:v>
                </c:pt>
                <c:pt idx="3447" formatCode="General">
                  <c:v>3.4470000000000001</c:v>
                </c:pt>
                <c:pt idx="3448" formatCode="General">
                  <c:v>3.448</c:v>
                </c:pt>
                <c:pt idx="3449" formatCode="General">
                  <c:v>3.4489999999999998</c:v>
                </c:pt>
                <c:pt idx="3450" formatCode="General">
                  <c:v>3.45</c:v>
                </c:pt>
                <c:pt idx="3451" formatCode="General">
                  <c:v>3.4510000000000001</c:v>
                </c:pt>
                <c:pt idx="3452" formatCode="General">
                  <c:v>3.452</c:v>
                </c:pt>
                <c:pt idx="3453" formatCode="General">
                  <c:v>3.4529999999999998</c:v>
                </c:pt>
                <c:pt idx="3454" formatCode="General">
                  <c:v>3.4540000000000002</c:v>
                </c:pt>
                <c:pt idx="3455" formatCode="General">
                  <c:v>3.4550000000000001</c:v>
                </c:pt>
                <c:pt idx="3456" formatCode="General">
                  <c:v>3.456</c:v>
                </c:pt>
                <c:pt idx="3457" formatCode="General">
                  <c:v>3.4569999999999999</c:v>
                </c:pt>
                <c:pt idx="3458" formatCode="General">
                  <c:v>3.4580000000000002</c:v>
                </c:pt>
                <c:pt idx="3459" formatCode="General">
                  <c:v>3.4590000000000001</c:v>
                </c:pt>
                <c:pt idx="3460" formatCode="General">
                  <c:v>3.46</c:v>
                </c:pt>
                <c:pt idx="3461" formatCode="General">
                  <c:v>3.4609999999999999</c:v>
                </c:pt>
                <c:pt idx="3462" formatCode="General">
                  <c:v>3.4620000000000002</c:v>
                </c:pt>
                <c:pt idx="3463" formatCode="General">
                  <c:v>3.4630000000000001</c:v>
                </c:pt>
                <c:pt idx="3464" formatCode="General">
                  <c:v>3.464</c:v>
                </c:pt>
                <c:pt idx="3465" formatCode="General">
                  <c:v>3.4649999999999999</c:v>
                </c:pt>
                <c:pt idx="3466" formatCode="General">
                  <c:v>3.4660000000000002</c:v>
                </c:pt>
                <c:pt idx="3467" formatCode="General">
                  <c:v>3.4670000000000001</c:v>
                </c:pt>
                <c:pt idx="3468" formatCode="General">
                  <c:v>3.468</c:v>
                </c:pt>
                <c:pt idx="3469" formatCode="General">
                  <c:v>3.4689999999999999</c:v>
                </c:pt>
                <c:pt idx="3470" formatCode="General">
                  <c:v>3.47</c:v>
                </c:pt>
                <c:pt idx="3471" formatCode="General">
                  <c:v>3.4710000000000001</c:v>
                </c:pt>
                <c:pt idx="3472" formatCode="General">
                  <c:v>3.472</c:v>
                </c:pt>
                <c:pt idx="3473" formatCode="General">
                  <c:v>3.4729999999999999</c:v>
                </c:pt>
                <c:pt idx="3474" formatCode="General">
                  <c:v>3.4740000000000002</c:v>
                </c:pt>
                <c:pt idx="3475" formatCode="General">
                  <c:v>3.4750000000000001</c:v>
                </c:pt>
                <c:pt idx="3476" formatCode="General">
                  <c:v>3.476</c:v>
                </c:pt>
                <c:pt idx="3477" formatCode="General">
                  <c:v>3.4769999999999999</c:v>
                </c:pt>
                <c:pt idx="3478" formatCode="General">
                  <c:v>3.4780000000000002</c:v>
                </c:pt>
                <c:pt idx="3479" formatCode="General">
                  <c:v>3.4790000000000001</c:v>
                </c:pt>
                <c:pt idx="3480" formatCode="General">
                  <c:v>3.48</c:v>
                </c:pt>
                <c:pt idx="3481" formatCode="General">
                  <c:v>3.4809999999999999</c:v>
                </c:pt>
                <c:pt idx="3482" formatCode="General">
                  <c:v>3.4820000000000002</c:v>
                </c:pt>
                <c:pt idx="3483" formatCode="General">
                  <c:v>3.4830000000000001</c:v>
                </c:pt>
                <c:pt idx="3484" formatCode="General">
                  <c:v>3.484</c:v>
                </c:pt>
                <c:pt idx="3485" formatCode="General">
                  <c:v>3.4849999999999999</c:v>
                </c:pt>
                <c:pt idx="3486" formatCode="General">
                  <c:v>3.4860000000000002</c:v>
                </c:pt>
                <c:pt idx="3487" formatCode="General">
                  <c:v>3.4870000000000001</c:v>
                </c:pt>
                <c:pt idx="3488" formatCode="General">
                  <c:v>3.488</c:v>
                </c:pt>
                <c:pt idx="3489" formatCode="General">
                  <c:v>3.4889999999999999</c:v>
                </c:pt>
                <c:pt idx="3490" formatCode="General">
                  <c:v>3.49</c:v>
                </c:pt>
                <c:pt idx="3491" formatCode="General">
                  <c:v>3.4910000000000001</c:v>
                </c:pt>
                <c:pt idx="3492" formatCode="General">
                  <c:v>3.492</c:v>
                </c:pt>
                <c:pt idx="3493" formatCode="General">
                  <c:v>3.4929999999999999</c:v>
                </c:pt>
                <c:pt idx="3494" formatCode="General">
                  <c:v>3.4940000000000002</c:v>
                </c:pt>
                <c:pt idx="3495" formatCode="General">
                  <c:v>3.4950000000000001</c:v>
                </c:pt>
                <c:pt idx="3496" formatCode="General">
                  <c:v>3.496</c:v>
                </c:pt>
                <c:pt idx="3497" formatCode="General">
                  <c:v>3.4969999999999999</c:v>
                </c:pt>
                <c:pt idx="3498" formatCode="General">
                  <c:v>3.4980000000000002</c:v>
                </c:pt>
                <c:pt idx="3499" formatCode="General">
                  <c:v>3.4990000000000001</c:v>
                </c:pt>
                <c:pt idx="3500" formatCode="General">
                  <c:v>3.5</c:v>
                </c:pt>
                <c:pt idx="3501" formatCode="General">
                  <c:v>3.5009999999999999</c:v>
                </c:pt>
                <c:pt idx="3502" formatCode="General">
                  <c:v>3.5019999999999998</c:v>
                </c:pt>
                <c:pt idx="3503" formatCode="General">
                  <c:v>3.5030000000000001</c:v>
                </c:pt>
                <c:pt idx="3504" formatCode="General">
                  <c:v>3.504</c:v>
                </c:pt>
                <c:pt idx="3505" formatCode="General">
                  <c:v>3.5049999999999999</c:v>
                </c:pt>
                <c:pt idx="3506" formatCode="General">
                  <c:v>3.5059999999999998</c:v>
                </c:pt>
                <c:pt idx="3507" formatCode="General">
                  <c:v>3.5070000000000001</c:v>
                </c:pt>
                <c:pt idx="3508" formatCode="General">
                  <c:v>3.508</c:v>
                </c:pt>
                <c:pt idx="3509" formatCode="General">
                  <c:v>3.5089999999999999</c:v>
                </c:pt>
                <c:pt idx="3510" formatCode="General">
                  <c:v>3.51</c:v>
                </c:pt>
                <c:pt idx="3511" formatCode="General">
                  <c:v>3.5110000000000001</c:v>
                </c:pt>
                <c:pt idx="3512" formatCode="General">
                  <c:v>3.512</c:v>
                </c:pt>
                <c:pt idx="3513" formatCode="General">
                  <c:v>3.5129999999999999</c:v>
                </c:pt>
                <c:pt idx="3514" formatCode="General">
                  <c:v>3.5139999999999998</c:v>
                </c:pt>
                <c:pt idx="3515" formatCode="General">
                  <c:v>3.5150000000000001</c:v>
                </c:pt>
                <c:pt idx="3516" formatCode="General">
                  <c:v>3.516</c:v>
                </c:pt>
                <c:pt idx="3517" formatCode="General">
                  <c:v>3.5169999999999999</c:v>
                </c:pt>
                <c:pt idx="3518" formatCode="General">
                  <c:v>3.5179999999999998</c:v>
                </c:pt>
                <c:pt idx="3519" formatCode="General">
                  <c:v>3.5190000000000001</c:v>
                </c:pt>
                <c:pt idx="3520" formatCode="General">
                  <c:v>3.52</c:v>
                </c:pt>
                <c:pt idx="3521" formatCode="General">
                  <c:v>3.5209999999999999</c:v>
                </c:pt>
                <c:pt idx="3522" formatCode="General">
                  <c:v>3.5219999999999998</c:v>
                </c:pt>
                <c:pt idx="3523" formatCode="General">
                  <c:v>3.5230000000000001</c:v>
                </c:pt>
                <c:pt idx="3524" formatCode="General">
                  <c:v>3.524</c:v>
                </c:pt>
                <c:pt idx="3525" formatCode="General">
                  <c:v>3.5249999999999999</c:v>
                </c:pt>
                <c:pt idx="3526" formatCode="General">
                  <c:v>3.5259999999999998</c:v>
                </c:pt>
                <c:pt idx="3527" formatCode="General">
                  <c:v>3.5270000000000001</c:v>
                </c:pt>
                <c:pt idx="3528" formatCode="General">
                  <c:v>3.528</c:v>
                </c:pt>
                <c:pt idx="3529" formatCode="General">
                  <c:v>3.5289999999999999</c:v>
                </c:pt>
                <c:pt idx="3530" formatCode="General">
                  <c:v>3.53</c:v>
                </c:pt>
                <c:pt idx="3531" formatCode="General">
                  <c:v>3.5310000000000001</c:v>
                </c:pt>
                <c:pt idx="3532" formatCode="General">
                  <c:v>3.532</c:v>
                </c:pt>
                <c:pt idx="3533" formatCode="General">
                  <c:v>3.5329999999999999</c:v>
                </c:pt>
                <c:pt idx="3534" formatCode="General">
                  <c:v>3.5339999999999998</c:v>
                </c:pt>
                <c:pt idx="3535" formatCode="General">
                  <c:v>3.5350000000000001</c:v>
                </c:pt>
                <c:pt idx="3536" formatCode="General">
                  <c:v>3.536</c:v>
                </c:pt>
                <c:pt idx="3537" formatCode="General">
                  <c:v>3.5369999999999999</c:v>
                </c:pt>
                <c:pt idx="3538" formatCode="General">
                  <c:v>3.5379999999999998</c:v>
                </c:pt>
                <c:pt idx="3539" formatCode="General">
                  <c:v>3.5390000000000001</c:v>
                </c:pt>
                <c:pt idx="3540" formatCode="General">
                  <c:v>3.54</c:v>
                </c:pt>
                <c:pt idx="3541" formatCode="General">
                  <c:v>3.5409999999999999</c:v>
                </c:pt>
                <c:pt idx="3542" formatCode="General">
                  <c:v>3.5419999999999998</c:v>
                </c:pt>
                <c:pt idx="3543" formatCode="General">
                  <c:v>3.5430000000000001</c:v>
                </c:pt>
                <c:pt idx="3544" formatCode="General">
                  <c:v>3.544</c:v>
                </c:pt>
                <c:pt idx="3545" formatCode="General">
                  <c:v>3.5449999999999999</c:v>
                </c:pt>
                <c:pt idx="3546" formatCode="General">
                  <c:v>3.5459999999999998</c:v>
                </c:pt>
                <c:pt idx="3547" formatCode="General">
                  <c:v>3.5470000000000002</c:v>
                </c:pt>
                <c:pt idx="3548" formatCode="General">
                  <c:v>3.548</c:v>
                </c:pt>
                <c:pt idx="3549" formatCode="General">
                  <c:v>3.5489999999999999</c:v>
                </c:pt>
                <c:pt idx="3550" formatCode="General">
                  <c:v>3.55</c:v>
                </c:pt>
                <c:pt idx="3551" formatCode="General">
                  <c:v>3.5510000000000002</c:v>
                </c:pt>
                <c:pt idx="3552" formatCode="General">
                  <c:v>3.552</c:v>
                </c:pt>
                <c:pt idx="3553" formatCode="General">
                  <c:v>3.5529999999999999</c:v>
                </c:pt>
                <c:pt idx="3554" formatCode="General">
                  <c:v>3.5539999999999998</c:v>
                </c:pt>
                <c:pt idx="3555" formatCode="General">
                  <c:v>3.5550000000000002</c:v>
                </c:pt>
                <c:pt idx="3556" formatCode="General">
                  <c:v>3.556</c:v>
                </c:pt>
                <c:pt idx="3557" formatCode="General">
                  <c:v>3.5569999999999999</c:v>
                </c:pt>
                <c:pt idx="3558" formatCode="General">
                  <c:v>3.5579999999999998</c:v>
                </c:pt>
                <c:pt idx="3559" formatCode="General">
                  <c:v>3.5590000000000002</c:v>
                </c:pt>
                <c:pt idx="3560" formatCode="General">
                  <c:v>3.56</c:v>
                </c:pt>
                <c:pt idx="3561" formatCode="General">
                  <c:v>3.5609999999999999</c:v>
                </c:pt>
                <c:pt idx="3562" formatCode="General">
                  <c:v>3.5619999999999998</c:v>
                </c:pt>
                <c:pt idx="3563" formatCode="General">
                  <c:v>3.5630000000000002</c:v>
                </c:pt>
                <c:pt idx="3564" formatCode="General">
                  <c:v>3.5640000000000001</c:v>
                </c:pt>
                <c:pt idx="3565" formatCode="General">
                  <c:v>3.5649999999999999</c:v>
                </c:pt>
                <c:pt idx="3566" formatCode="General">
                  <c:v>3.5659999999999998</c:v>
                </c:pt>
                <c:pt idx="3567" formatCode="General">
                  <c:v>3.5670000000000002</c:v>
                </c:pt>
                <c:pt idx="3568" formatCode="General">
                  <c:v>3.5680000000000001</c:v>
                </c:pt>
                <c:pt idx="3569" formatCode="General">
                  <c:v>3.569</c:v>
                </c:pt>
                <c:pt idx="3570" formatCode="General">
                  <c:v>3.57</c:v>
                </c:pt>
                <c:pt idx="3571" formatCode="General">
                  <c:v>3.5710000000000002</c:v>
                </c:pt>
                <c:pt idx="3572" formatCode="General">
                  <c:v>3.5720000000000001</c:v>
                </c:pt>
                <c:pt idx="3573" formatCode="General">
                  <c:v>3.573</c:v>
                </c:pt>
                <c:pt idx="3574" formatCode="General">
                  <c:v>3.5739999999999998</c:v>
                </c:pt>
                <c:pt idx="3575" formatCode="General">
                  <c:v>3.5750000000000002</c:v>
                </c:pt>
                <c:pt idx="3576" formatCode="General">
                  <c:v>3.5760000000000001</c:v>
                </c:pt>
                <c:pt idx="3577" formatCode="General">
                  <c:v>3.577</c:v>
                </c:pt>
                <c:pt idx="3578" formatCode="General">
                  <c:v>3.5779999999999998</c:v>
                </c:pt>
                <c:pt idx="3579" formatCode="General">
                  <c:v>3.5790000000000002</c:v>
                </c:pt>
                <c:pt idx="3580" formatCode="General">
                  <c:v>3.58</c:v>
                </c:pt>
                <c:pt idx="3581" formatCode="General">
                  <c:v>3.581</c:v>
                </c:pt>
                <c:pt idx="3582" formatCode="General">
                  <c:v>3.5819999999999999</c:v>
                </c:pt>
                <c:pt idx="3583" formatCode="General">
                  <c:v>3.5830000000000002</c:v>
                </c:pt>
                <c:pt idx="3584" formatCode="General">
                  <c:v>3.5840000000000001</c:v>
                </c:pt>
                <c:pt idx="3585" formatCode="General">
                  <c:v>3.585</c:v>
                </c:pt>
                <c:pt idx="3586" formatCode="General">
                  <c:v>3.5859999999999999</c:v>
                </c:pt>
                <c:pt idx="3587" formatCode="General">
                  <c:v>3.5870000000000002</c:v>
                </c:pt>
                <c:pt idx="3588" formatCode="General">
                  <c:v>3.5880000000000001</c:v>
                </c:pt>
                <c:pt idx="3589" formatCode="General">
                  <c:v>3.589</c:v>
                </c:pt>
                <c:pt idx="3590" formatCode="General">
                  <c:v>3.59</c:v>
                </c:pt>
                <c:pt idx="3591" formatCode="General">
                  <c:v>3.5910000000000002</c:v>
                </c:pt>
                <c:pt idx="3592" formatCode="General">
                  <c:v>3.5920000000000001</c:v>
                </c:pt>
                <c:pt idx="3593" formatCode="General">
                  <c:v>3.593</c:v>
                </c:pt>
                <c:pt idx="3594" formatCode="General">
                  <c:v>3.5939999999999999</c:v>
                </c:pt>
                <c:pt idx="3595" formatCode="General">
                  <c:v>3.5950000000000002</c:v>
                </c:pt>
                <c:pt idx="3596" formatCode="General">
                  <c:v>3.5960000000000001</c:v>
                </c:pt>
                <c:pt idx="3597" formatCode="General">
                  <c:v>3.597</c:v>
                </c:pt>
                <c:pt idx="3598" formatCode="General">
                  <c:v>3.5979999999999999</c:v>
                </c:pt>
                <c:pt idx="3599" formatCode="General">
                  <c:v>3.5990000000000002</c:v>
                </c:pt>
                <c:pt idx="3600" formatCode="General">
                  <c:v>3.6</c:v>
                </c:pt>
                <c:pt idx="3601" formatCode="General">
                  <c:v>3.601</c:v>
                </c:pt>
                <c:pt idx="3602" formatCode="General">
                  <c:v>3.6019999999999999</c:v>
                </c:pt>
                <c:pt idx="3603" formatCode="General">
                  <c:v>3.6030000000000002</c:v>
                </c:pt>
                <c:pt idx="3604" formatCode="General">
                  <c:v>3.6040000000000001</c:v>
                </c:pt>
                <c:pt idx="3605" formatCode="General">
                  <c:v>3.605</c:v>
                </c:pt>
                <c:pt idx="3606" formatCode="General">
                  <c:v>3.6059999999999999</c:v>
                </c:pt>
                <c:pt idx="3607" formatCode="General">
                  <c:v>3.6070000000000002</c:v>
                </c:pt>
                <c:pt idx="3608" formatCode="General">
                  <c:v>3.6080000000000001</c:v>
                </c:pt>
                <c:pt idx="3609" formatCode="General">
                  <c:v>3.609</c:v>
                </c:pt>
                <c:pt idx="3610" formatCode="General">
                  <c:v>3.61</c:v>
                </c:pt>
                <c:pt idx="3611" formatCode="General">
                  <c:v>3.6110000000000002</c:v>
                </c:pt>
                <c:pt idx="3612" formatCode="General">
                  <c:v>3.6120000000000001</c:v>
                </c:pt>
                <c:pt idx="3613" formatCode="General">
                  <c:v>3.613</c:v>
                </c:pt>
                <c:pt idx="3614" formatCode="General">
                  <c:v>3.6139999999999999</c:v>
                </c:pt>
                <c:pt idx="3615" formatCode="General">
                  <c:v>3.6150000000000002</c:v>
                </c:pt>
                <c:pt idx="3616" formatCode="General">
                  <c:v>3.6160000000000001</c:v>
                </c:pt>
                <c:pt idx="3617" formatCode="General">
                  <c:v>3.617</c:v>
                </c:pt>
                <c:pt idx="3618" formatCode="General">
                  <c:v>3.6179999999999999</c:v>
                </c:pt>
                <c:pt idx="3619" formatCode="General">
                  <c:v>3.6190000000000002</c:v>
                </c:pt>
                <c:pt idx="3620" formatCode="General">
                  <c:v>3.62</c:v>
                </c:pt>
                <c:pt idx="3621" formatCode="General">
                  <c:v>3.621</c:v>
                </c:pt>
                <c:pt idx="3622" formatCode="General">
                  <c:v>3.6219999999999999</c:v>
                </c:pt>
                <c:pt idx="3623" formatCode="General">
                  <c:v>3.6230000000000002</c:v>
                </c:pt>
                <c:pt idx="3624" formatCode="General">
                  <c:v>3.6240000000000001</c:v>
                </c:pt>
                <c:pt idx="3625" formatCode="General">
                  <c:v>3.625</c:v>
                </c:pt>
                <c:pt idx="3626" formatCode="General">
                  <c:v>3.6259999999999999</c:v>
                </c:pt>
                <c:pt idx="3627" formatCode="General">
                  <c:v>3.6269999999999998</c:v>
                </c:pt>
                <c:pt idx="3628" formatCode="General">
                  <c:v>3.6280000000000001</c:v>
                </c:pt>
                <c:pt idx="3629" formatCode="General">
                  <c:v>3.629</c:v>
                </c:pt>
                <c:pt idx="3630" formatCode="General">
                  <c:v>3.63</c:v>
                </c:pt>
                <c:pt idx="3631" formatCode="General">
                  <c:v>3.6309999999999998</c:v>
                </c:pt>
                <c:pt idx="3632" formatCode="General">
                  <c:v>3.6320000000000001</c:v>
                </c:pt>
                <c:pt idx="3633" formatCode="General">
                  <c:v>3.633</c:v>
                </c:pt>
                <c:pt idx="3634" formatCode="General">
                  <c:v>3.6339999999999999</c:v>
                </c:pt>
                <c:pt idx="3635" formatCode="General">
                  <c:v>3.6349999999999998</c:v>
                </c:pt>
                <c:pt idx="3636" formatCode="General">
                  <c:v>3.6360000000000001</c:v>
                </c:pt>
                <c:pt idx="3637" formatCode="General">
                  <c:v>3.637</c:v>
                </c:pt>
                <c:pt idx="3638" formatCode="General">
                  <c:v>3.6379999999999999</c:v>
                </c:pt>
                <c:pt idx="3639" formatCode="General">
                  <c:v>3.6389999999999998</c:v>
                </c:pt>
                <c:pt idx="3640" formatCode="General">
                  <c:v>3.64</c:v>
                </c:pt>
                <c:pt idx="3641" formatCode="General">
                  <c:v>3.641</c:v>
                </c:pt>
                <c:pt idx="3642" formatCode="General">
                  <c:v>3.6419999999999999</c:v>
                </c:pt>
                <c:pt idx="3643" formatCode="General">
                  <c:v>3.6429999999999998</c:v>
                </c:pt>
                <c:pt idx="3644" formatCode="General">
                  <c:v>3.6440000000000001</c:v>
                </c:pt>
                <c:pt idx="3645" formatCode="General">
                  <c:v>3.645</c:v>
                </c:pt>
                <c:pt idx="3646" formatCode="General">
                  <c:v>3.6459999999999999</c:v>
                </c:pt>
                <c:pt idx="3647" formatCode="General">
                  <c:v>3.6469999999999998</c:v>
                </c:pt>
                <c:pt idx="3648" formatCode="General">
                  <c:v>3.6480000000000001</c:v>
                </c:pt>
                <c:pt idx="3649" formatCode="General">
                  <c:v>3.649</c:v>
                </c:pt>
                <c:pt idx="3650" formatCode="General">
                  <c:v>3.65</c:v>
                </c:pt>
                <c:pt idx="3651" formatCode="General">
                  <c:v>3.6509999999999998</c:v>
                </c:pt>
                <c:pt idx="3652" formatCode="General">
                  <c:v>3.6520000000000001</c:v>
                </c:pt>
                <c:pt idx="3653" formatCode="General">
                  <c:v>3.653</c:v>
                </c:pt>
                <c:pt idx="3654" formatCode="General">
                  <c:v>3.6539999999999999</c:v>
                </c:pt>
                <c:pt idx="3655" formatCode="General">
                  <c:v>3.6549999999999998</c:v>
                </c:pt>
                <c:pt idx="3656" formatCode="General">
                  <c:v>3.6560000000000001</c:v>
                </c:pt>
                <c:pt idx="3657" formatCode="General">
                  <c:v>3.657</c:v>
                </c:pt>
                <c:pt idx="3658" formatCode="General">
                  <c:v>3.6579999999999999</c:v>
                </c:pt>
                <c:pt idx="3659" formatCode="General">
                  <c:v>3.6589999999999998</c:v>
                </c:pt>
                <c:pt idx="3660" formatCode="General">
                  <c:v>3.66</c:v>
                </c:pt>
                <c:pt idx="3661" formatCode="General">
                  <c:v>3.661</c:v>
                </c:pt>
                <c:pt idx="3662" formatCode="General">
                  <c:v>3.6619999999999999</c:v>
                </c:pt>
                <c:pt idx="3663" formatCode="General">
                  <c:v>3.6629999999999998</c:v>
                </c:pt>
                <c:pt idx="3664" formatCode="General">
                  <c:v>3.6640000000000001</c:v>
                </c:pt>
                <c:pt idx="3665" formatCode="General">
                  <c:v>3.665</c:v>
                </c:pt>
                <c:pt idx="3666" formatCode="General">
                  <c:v>3.6659999999999999</c:v>
                </c:pt>
                <c:pt idx="3667" formatCode="General">
                  <c:v>3.6669999999999998</c:v>
                </c:pt>
                <c:pt idx="3668" formatCode="General">
                  <c:v>3.6680000000000001</c:v>
                </c:pt>
                <c:pt idx="3669" formatCode="General">
                  <c:v>3.669</c:v>
                </c:pt>
                <c:pt idx="3670" formatCode="General">
                  <c:v>3.67</c:v>
                </c:pt>
                <c:pt idx="3671" formatCode="General">
                  <c:v>3.6709999999999998</c:v>
                </c:pt>
                <c:pt idx="3672" formatCode="General">
                  <c:v>3.6720000000000002</c:v>
                </c:pt>
                <c:pt idx="3673" formatCode="General">
                  <c:v>3.673</c:v>
                </c:pt>
                <c:pt idx="3674" formatCode="General">
                  <c:v>3.6739999999999999</c:v>
                </c:pt>
                <c:pt idx="3675" formatCode="General">
                  <c:v>3.6749999999999998</c:v>
                </c:pt>
                <c:pt idx="3676" formatCode="General">
                  <c:v>3.6760000000000002</c:v>
                </c:pt>
                <c:pt idx="3677" formatCode="General">
                  <c:v>3.677</c:v>
                </c:pt>
                <c:pt idx="3678" formatCode="General">
                  <c:v>3.6779999999999999</c:v>
                </c:pt>
                <c:pt idx="3679" formatCode="General">
                  <c:v>3.6789999999999998</c:v>
                </c:pt>
                <c:pt idx="3680" formatCode="General">
                  <c:v>3.68</c:v>
                </c:pt>
                <c:pt idx="3681" formatCode="General">
                  <c:v>3.681</c:v>
                </c:pt>
                <c:pt idx="3682" formatCode="General">
                  <c:v>3.6819999999999999</c:v>
                </c:pt>
                <c:pt idx="3683" formatCode="General">
                  <c:v>3.6829999999999998</c:v>
                </c:pt>
                <c:pt idx="3684" formatCode="General">
                  <c:v>3.6840000000000002</c:v>
                </c:pt>
                <c:pt idx="3685" formatCode="General">
                  <c:v>3.6850000000000001</c:v>
                </c:pt>
                <c:pt idx="3686" formatCode="General">
                  <c:v>3.6859999999999999</c:v>
                </c:pt>
                <c:pt idx="3687" formatCode="General">
                  <c:v>3.6869999999999998</c:v>
                </c:pt>
                <c:pt idx="3688" formatCode="General">
                  <c:v>3.6880000000000002</c:v>
                </c:pt>
                <c:pt idx="3689" formatCode="General">
                  <c:v>3.6890000000000001</c:v>
                </c:pt>
                <c:pt idx="3690" formatCode="General">
                  <c:v>3.69</c:v>
                </c:pt>
                <c:pt idx="3691" formatCode="General">
                  <c:v>3.6909999999999998</c:v>
                </c:pt>
                <c:pt idx="3692" formatCode="General">
                  <c:v>3.6920000000000002</c:v>
                </c:pt>
                <c:pt idx="3693" formatCode="General">
                  <c:v>3.6930000000000001</c:v>
                </c:pt>
                <c:pt idx="3694" formatCode="General">
                  <c:v>3.694</c:v>
                </c:pt>
                <c:pt idx="3695" formatCode="General">
                  <c:v>3.6949999999999998</c:v>
                </c:pt>
                <c:pt idx="3696" formatCode="General">
                  <c:v>3.6960000000000002</c:v>
                </c:pt>
                <c:pt idx="3697" formatCode="General">
                  <c:v>3.6970000000000001</c:v>
                </c:pt>
                <c:pt idx="3698" formatCode="General">
                  <c:v>3.698</c:v>
                </c:pt>
                <c:pt idx="3699" formatCode="General">
                  <c:v>3.6989999999999998</c:v>
                </c:pt>
                <c:pt idx="3700" formatCode="General">
                  <c:v>3.7</c:v>
                </c:pt>
                <c:pt idx="3701" formatCode="General">
                  <c:v>3.7010000000000001</c:v>
                </c:pt>
                <c:pt idx="3702" formatCode="General">
                  <c:v>3.702</c:v>
                </c:pt>
                <c:pt idx="3703" formatCode="General">
                  <c:v>3.7029999999999998</c:v>
                </c:pt>
                <c:pt idx="3704" formatCode="General">
                  <c:v>3.7040000000000002</c:v>
                </c:pt>
                <c:pt idx="3705" formatCode="General">
                  <c:v>3.7050000000000001</c:v>
                </c:pt>
                <c:pt idx="3706" formatCode="General">
                  <c:v>3.706</c:v>
                </c:pt>
                <c:pt idx="3707" formatCode="General">
                  <c:v>3.7069999999999999</c:v>
                </c:pt>
                <c:pt idx="3708" formatCode="General">
                  <c:v>3.7080000000000002</c:v>
                </c:pt>
                <c:pt idx="3709" formatCode="General">
                  <c:v>3.7090000000000001</c:v>
                </c:pt>
                <c:pt idx="3710" formatCode="General">
                  <c:v>3.71</c:v>
                </c:pt>
                <c:pt idx="3711" formatCode="General">
                  <c:v>3.7109999999999999</c:v>
                </c:pt>
                <c:pt idx="3712" formatCode="General">
                  <c:v>3.7120000000000002</c:v>
                </c:pt>
                <c:pt idx="3713" formatCode="General">
                  <c:v>3.7130000000000001</c:v>
                </c:pt>
                <c:pt idx="3714" formatCode="General">
                  <c:v>3.714</c:v>
                </c:pt>
                <c:pt idx="3715" formatCode="General">
                  <c:v>3.7149999999999999</c:v>
                </c:pt>
                <c:pt idx="3716" formatCode="General">
                  <c:v>3.7160000000000002</c:v>
                </c:pt>
                <c:pt idx="3717" formatCode="General">
                  <c:v>3.7170000000000001</c:v>
                </c:pt>
                <c:pt idx="3718" formatCode="General">
                  <c:v>3.718</c:v>
                </c:pt>
                <c:pt idx="3719" formatCode="General">
                  <c:v>3.7189999999999999</c:v>
                </c:pt>
                <c:pt idx="3720" formatCode="General">
                  <c:v>3.72</c:v>
                </c:pt>
                <c:pt idx="3721" formatCode="General">
                  <c:v>3.7210000000000001</c:v>
                </c:pt>
                <c:pt idx="3722" formatCode="General">
                  <c:v>3.722</c:v>
                </c:pt>
                <c:pt idx="3723" formatCode="General">
                  <c:v>3.7229999999999999</c:v>
                </c:pt>
                <c:pt idx="3724" formatCode="General">
                  <c:v>3.7240000000000002</c:v>
                </c:pt>
                <c:pt idx="3725" formatCode="General">
                  <c:v>3.7250000000000001</c:v>
                </c:pt>
                <c:pt idx="3726" formatCode="General">
                  <c:v>3.726</c:v>
                </c:pt>
                <c:pt idx="3727" formatCode="General">
                  <c:v>3.7269999999999999</c:v>
                </c:pt>
                <c:pt idx="3728" formatCode="General">
                  <c:v>3.7280000000000002</c:v>
                </c:pt>
                <c:pt idx="3729" formatCode="General">
                  <c:v>3.7290000000000001</c:v>
                </c:pt>
                <c:pt idx="3730" formatCode="General">
                  <c:v>3.73</c:v>
                </c:pt>
                <c:pt idx="3731" formatCode="General">
                  <c:v>3.7309999999999999</c:v>
                </c:pt>
                <c:pt idx="3732" formatCode="General">
                  <c:v>3.7320000000000002</c:v>
                </c:pt>
                <c:pt idx="3733" formatCode="General">
                  <c:v>3.7330000000000001</c:v>
                </c:pt>
                <c:pt idx="3734" formatCode="General">
                  <c:v>3.734</c:v>
                </c:pt>
                <c:pt idx="3735" formatCode="General">
                  <c:v>3.7349999999999999</c:v>
                </c:pt>
                <c:pt idx="3736" formatCode="General">
                  <c:v>3.7360000000000002</c:v>
                </c:pt>
                <c:pt idx="3737" formatCode="General">
                  <c:v>3.7370000000000001</c:v>
                </c:pt>
                <c:pt idx="3738" formatCode="General">
                  <c:v>3.738</c:v>
                </c:pt>
                <c:pt idx="3739" formatCode="General">
                  <c:v>3.7389999999999999</c:v>
                </c:pt>
                <c:pt idx="3740" formatCode="General">
                  <c:v>3.74</c:v>
                </c:pt>
                <c:pt idx="3741" formatCode="General">
                  <c:v>3.7410000000000001</c:v>
                </c:pt>
                <c:pt idx="3742" formatCode="General">
                  <c:v>3.742</c:v>
                </c:pt>
                <c:pt idx="3743" formatCode="General">
                  <c:v>3.7429999999999999</c:v>
                </c:pt>
                <c:pt idx="3744" formatCode="General">
                  <c:v>3.7440000000000002</c:v>
                </c:pt>
                <c:pt idx="3745" formatCode="General">
                  <c:v>3.7450000000000001</c:v>
                </c:pt>
                <c:pt idx="3746" formatCode="General">
                  <c:v>3.746</c:v>
                </c:pt>
                <c:pt idx="3747" formatCode="General">
                  <c:v>3.7469999999999999</c:v>
                </c:pt>
                <c:pt idx="3748" formatCode="General">
                  <c:v>3.7480000000000002</c:v>
                </c:pt>
                <c:pt idx="3749" formatCode="General">
                  <c:v>3.7490000000000001</c:v>
                </c:pt>
                <c:pt idx="3750" formatCode="General">
                  <c:v>3.75</c:v>
                </c:pt>
                <c:pt idx="3751" formatCode="General">
                  <c:v>3.7509999999999999</c:v>
                </c:pt>
                <c:pt idx="3752" formatCode="General">
                  <c:v>3.7519999999999998</c:v>
                </c:pt>
                <c:pt idx="3753" formatCode="General">
                  <c:v>3.7530000000000001</c:v>
                </c:pt>
                <c:pt idx="3754" formatCode="General">
                  <c:v>3.754</c:v>
                </c:pt>
                <c:pt idx="3755" formatCode="General">
                  <c:v>3.7549999999999999</c:v>
                </c:pt>
                <c:pt idx="3756" formatCode="General">
                  <c:v>3.7559999999999998</c:v>
                </c:pt>
                <c:pt idx="3757" formatCode="General">
                  <c:v>3.7570000000000001</c:v>
                </c:pt>
                <c:pt idx="3758" formatCode="General">
                  <c:v>3.758</c:v>
                </c:pt>
                <c:pt idx="3759" formatCode="General">
                  <c:v>3.7589999999999999</c:v>
                </c:pt>
                <c:pt idx="3760" formatCode="General">
                  <c:v>3.76</c:v>
                </c:pt>
                <c:pt idx="3761" formatCode="General">
                  <c:v>3.7610000000000001</c:v>
                </c:pt>
                <c:pt idx="3762" formatCode="General">
                  <c:v>3.762</c:v>
                </c:pt>
                <c:pt idx="3763" formatCode="General">
                  <c:v>3.7629999999999999</c:v>
                </c:pt>
                <c:pt idx="3764" formatCode="General">
                  <c:v>3.7639999999999998</c:v>
                </c:pt>
                <c:pt idx="3765" formatCode="General">
                  <c:v>3.7650000000000001</c:v>
                </c:pt>
                <c:pt idx="3766" formatCode="General">
                  <c:v>3.766</c:v>
                </c:pt>
                <c:pt idx="3767" formatCode="General">
                  <c:v>3.7669999999999999</c:v>
                </c:pt>
                <c:pt idx="3768" formatCode="General">
                  <c:v>3.7679999999999998</c:v>
                </c:pt>
                <c:pt idx="3769" formatCode="General">
                  <c:v>3.7690000000000001</c:v>
                </c:pt>
                <c:pt idx="3770" formatCode="General">
                  <c:v>3.77</c:v>
                </c:pt>
                <c:pt idx="3771" formatCode="General">
                  <c:v>3.7709999999999999</c:v>
                </c:pt>
                <c:pt idx="3772" formatCode="General">
                  <c:v>3.7719999999999998</c:v>
                </c:pt>
                <c:pt idx="3773" formatCode="General">
                  <c:v>3.7730000000000001</c:v>
                </c:pt>
                <c:pt idx="3774" formatCode="General">
                  <c:v>3.774</c:v>
                </c:pt>
                <c:pt idx="3775" formatCode="General">
                  <c:v>3.7749999999999999</c:v>
                </c:pt>
                <c:pt idx="3776" formatCode="General">
                  <c:v>3.7759999999999998</c:v>
                </c:pt>
                <c:pt idx="3777" formatCode="General">
                  <c:v>3.7770000000000001</c:v>
                </c:pt>
                <c:pt idx="3778" formatCode="General">
                  <c:v>3.778</c:v>
                </c:pt>
                <c:pt idx="3779" formatCode="General">
                  <c:v>3.7789999999999999</c:v>
                </c:pt>
                <c:pt idx="3780" formatCode="General">
                  <c:v>3.78</c:v>
                </c:pt>
                <c:pt idx="3781" formatCode="General">
                  <c:v>3.7810000000000001</c:v>
                </c:pt>
                <c:pt idx="3782" formatCode="General">
                  <c:v>3.782</c:v>
                </c:pt>
                <c:pt idx="3783" formatCode="General">
                  <c:v>3.7829999999999999</c:v>
                </c:pt>
                <c:pt idx="3784" formatCode="General">
                  <c:v>3.7839999999999998</c:v>
                </c:pt>
                <c:pt idx="3785" formatCode="General">
                  <c:v>3.7850000000000001</c:v>
                </c:pt>
                <c:pt idx="3786" formatCode="General">
                  <c:v>3.786</c:v>
                </c:pt>
                <c:pt idx="3787" formatCode="General">
                  <c:v>3.7869999999999999</c:v>
                </c:pt>
                <c:pt idx="3788" formatCode="General">
                  <c:v>3.7879999999999998</c:v>
                </c:pt>
                <c:pt idx="3789" formatCode="General">
                  <c:v>3.7890000000000001</c:v>
                </c:pt>
                <c:pt idx="3790" formatCode="General">
                  <c:v>3.79</c:v>
                </c:pt>
                <c:pt idx="3791" formatCode="General">
                  <c:v>3.7909999999999999</c:v>
                </c:pt>
                <c:pt idx="3792" formatCode="General">
                  <c:v>3.7919999999999998</c:v>
                </c:pt>
                <c:pt idx="3793" formatCode="General">
                  <c:v>3.7930000000000001</c:v>
                </c:pt>
                <c:pt idx="3794" formatCode="General">
                  <c:v>3.794</c:v>
                </c:pt>
                <c:pt idx="3795" formatCode="General">
                  <c:v>3.7949999999999999</c:v>
                </c:pt>
                <c:pt idx="3796" formatCode="General">
                  <c:v>3.7959999999999998</c:v>
                </c:pt>
                <c:pt idx="3797" formatCode="General">
                  <c:v>3.7970000000000002</c:v>
                </c:pt>
                <c:pt idx="3798" formatCode="General">
                  <c:v>3.798</c:v>
                </c:pt>
                <c:pt idx="3799" formatCode="General">
                  <c:v>3.7989999999999999</c:v>
                </c:pt>
                <c:pt idx="3800" formatCode="General">
                  <c:v>3.8</c:v>
                </c:pt>
                <c:pt idx="3801" formatCode="General">
                  <c:v>3.8010000000000002</c:v>
                </c:pt>
                <c:pt idx="3802" formatCode="General">
                  <c:v>3.802</c:v>
                </c:pt>
                <c:pt idx="3803" formatCode="General">
                  <c:v>3.8029999999999999</c:v>
                </c:pt>
                <c:pt idx="3804" formatCode="General">
                  <c:v>3.8039999999999998</c:v>
                </c:pt>
                <c:pt idx="3805" formatCode="General">
                  <c:v>3.8050000000000002</c:v>
                </c:pt>
                <c:pt idx="3806" formatCode="General">
                  <c:v>3.806</c:v>
                </c:pt>
                <c:pt idx="3807" formatCode="General">
                  <c:v>3.8069999999999999</c:v>
                </c:pt>
                <c:pt idx="3808" formatCode="General">
                  <c:v>3.8079999999999998</c:v>
                </c:pt>
                <c:pt idx="3809" formatCode="General">
                  <c:v>3.8090000000000002</c:v>
                </c:pt>
                <c:pt idx="3810" formatCode="General">
                  <c:v>3.81</c:v>
                </c:pt>
                <c:pt idx="3811" formatCode="General">
                  <c:v>3.8109999999999999</c:v>
                </c:pt>
                <c:pt idx="3812" formatCode="General">
                  <c:v>3.8119999999999998</c:v>
                </c:pt>
                <c:pt idx="3813" formatCode="General">
                  <c:v>3.8130000000000002</c:v>
                </c:pt>
                <c:pt idx="3814" formatCode="General">
                  <c:v>3.8140000000000001</c:v>
                </c:pt>
                <c:pt idx="3815" formatCode="General">
                  <c:v>3.8149999999999999</c:v>
                </c:pt>
                <c:pt idx="3816" formatCode="General">
                  <c:v>3.8159999999999998</c:v>
                </c:pt>
                <c:pt idx="3817" formatCode="General">
                  <c:v>3.8170000000000002</c:v>
                </c:pt>
                <c:pt idx="3818" formatCode="General">
                  <c:v>3.8180000000000001</c:v>
                </c:pt>
                <c:pt idx="3819" formatCode="General">
                  <c:v>3.819</c:v>
                </c:pt>
                <c:pt idx="3820" formatCode="General">
                  <c:v>3.82</c:v>
                </c:pt>
                <c:pt idx="3821" formatCode="General">
                  <c:v>3.8210000000000002</c:v>
                </c:pt>
                <c:pt idx="3822" formatCode="General">
                  <c:v>3.8220000000000001</c:v>
                </c:pt>
                <c:pt idx="3823" formatCode="General">
                  <c:v>3.823</c:v>
                </c:pt>
                <c:pt idx="3824" formatCode="General">
                  <c:v>3.8239999999999998</c:v>
                </c:pt>
                <c:pt idx="3825" formatCode="General">
                  <c:v>3.8250000000000002</c:v>
                </c:pt>
                <c:pt idx="3826" formatCode="General">
                  <c:v>3.8260000000000001</c:v>
                </c:pt>
                <c:pt idx="3827" formatCode="General">
                  <c:v>3.827</c:v>
                </c:pt>
                <c:pt idx="3828" formatCode="General">
                  <c:v>3.8279999999999998</c:v>
                </c:pt>
                <c:pt idx="3829" formatCode="General">
                  <c:v>3.8290000000000002</c:v>
                </c:pt>
                <c:pt idx="3830" formatCode="General">
                  <c:v>3.83</c:v>
                </c:pt>
                <c:pt idx="3831" formatCode="General">
                  <c:v>3.831</c:v>
                </c:pt>
                <c:pt idx="3832" formatCode="General">
                  <c:v>3.8319999999999999</c:v>
                </c:pt>
                <c:pt idx="3833" formatCode="General">
                  <c:v>3.8330000000000002</c:v>
                </c:pt>
                <c:pt idx="3834" formatCode="General">
                  <c:v>3.8340000000000001</c:v>
                </c:pt>
                <c:pt idx="3835" formatCode="General">
                  <c:v>3.835</c:v>
                </c:pt>
                <c:pt idx="3836" formatCode="General">
                  <c:v>3.8359999999999999</c:v>
                </c:pt>
                <c:pt idx="3837" formatCode="General">
                  <c:v>3.8370000000000002</c:v>
                </c:pt>
                <c:pt idx="3838" formatCode="General">
                  <c:v>3.8380000000000001</c:v>
                </c:pt>
                <c:pt idx="3839" formatCode="General">
                  <c:v>3.839</c:v>
                </c:pt>
                <c:pt idx="3840" formatCode="General">
                  <c:v>3.84</c:v>
                </c:pt>
                <c:pt idx="3841" formatCode="General">
                  <c:v>3.8410000000000002</c:v>
                </c:pt>
                <c:pt idx="3842" formatCode="General">
                  <c:v>3.8420000000000001</c:v>
                </c:pt>
                <c:pt idx="3843" formatCode="General">
                  <c:v>3.843</c:v>
                </c:pt>
                <c:pt idx="3844" formatCode="General">
                  <c:v>3.8439999999999999</c:v>
                </c:pt>
                <c:pt idx="3845" formatCode="General">
                  <c:v>3.8450000000000002</c:v>
                </c:pt>
                <c:pt idx="3846" formatCode="General">
                  <c:v>3.8460000000000001</c:v>
                </c:pt>
                <c:pt idx="3847" formatCode="General">
                  <c:v>3.847</c:v>
                </c:pt>
                <c:pt idx="3848" formatCode="General">
                  <c:v>3.8479999999999999</c:v>
                </c:pt>
                <c:pt idx="3849" formatCode="General">
                  <c:v>3.8490000000000002</c:v>
                </c:pt>
                <c:pt idx="3850" formatCode="General">
                  <c:v>3.85</c:v>
                </c:pt>
                <c:pt idx="3851" formatCode="General">
                  <c:v>3.851</c:v>
                </c:pt>
                <c:pt idx="3852" formatCode="General">
                  <c:v>3.8519999999999999</c:v>
                </c:pt>
                <c:pt idx="3853" formatCode="General">
                  <c:v>3.8530000000000002</c:v>
                </c:pt>
                <c:pt idx="3854" formatCode="General">
                  <c:v>3.8540000000000001</c:v>
                </c:pt>
                <c:pt idx="3855" formatCode="General">
                  <c:v>3.855</c:v>
                </c:pt>
                <c:pt idx="3856" formatCode="General">
                  <c:v>3.8559999999999999</c:v>
                </c:pt>
                <c:pt idx="3857" formatCode="General">
                  <c:v>3.8570000000000002</c:v>
                </c:pt>
                <c:pt idx="3858" formatCode="General">
                  <c:v>3.8580000000000001</c:v>
                </c:pt>
                <c:pt idx="3859" formatCode="General">
                  <c:v>3.859</c:v>
                </c:pt>
                <c:pt idx="3860" formatCode="General">
                  <c:v>3.86</c:v>
                </c:pt>
                <c:pt idx="3861" formatCode="General">
                  <c:v>3.8610000000000002</c:v>
                </c:pt>
                <c:pt idx="3862" formatCode="General">
                  <c:v>3.8620000000000001</c:v>
                </c:pt>
                <c:pt idx="3863" formatCode="General">
                  <c:v>3.863</c:v>
                </c:pt>
                <c:pt idx="3864" formatCode="General">
                  <c:v>3.8639999999999999</c:v>
                </c:pt>
                <c:pt idx="3865" formatCode="General">
                  <c:v>3.8650000000000002</c:v>
                </c:pt>
                <c:pt idx="3866" formatCode="General">
                  <c:v>3.8660000000000001</c:v>
                </c:pt>
                <c:pt idx="3867" formatCode="General">
                  <c:v>3.867</c:v>
                </c:pt>
                <c:pt idx="3868" formatCode="General">
                  <c:v>3.8679999999999999</c:v>
                </c:pt>
                <c:pt idx="3869" formatCode="General">
                  <c:v>3.8690000000000002</c:v>
                </c:pt>
                <c:pt idx="3870" formatCode="General">
                  <c:v>3.87</c:v>
                </c:pt>
                <c:pt idx="3871" formatCode="General">
                  <c:v>3.871</c:v>
                </c:pt>
                <c:pt idx="3872" formatCode="General">
                  <c:v>3.8719999999999999</c:v>
                </c:pt>
                <c:pt idx="3873" formatCode="General">
                  <c:v>3.8730000000000002</c:v>
                </c:pt>
                <c:pt idx="3874" formatCode="General">
                  <c:v>3.8740000000000001</c:v>
                </c:pt>
                <c:pt idx="3875" formatCode="General">
                  <c:v>3.875</c:v>
                </c:pt>
                <c:pt idx="3876" formatCode="General">
                  <c:v>3.8759999999999999</c:v>
                </c:pt>
                <c:pt idx="3877" formatCode="General">
                  <c:v>3.8769999999999998</c:v>
                </c:pt>
                <c:pt idx="3878" formatCode="General">
                  <c:v>3.8780000000000001</c:v>
                </c:pt>
                <c:pt idx="3879" formatCode="General">
                  <c:v>3.879</c:v>
                </c:pt>
                <c:pt idx="3880" formatCode="General">
                  <c:v>3.88</c:v>
                </c:pt>
                <c:pt idx="3881" formatCode="General">
                  <c:v>3.8809999999999998</c:v>
                </c:pt>
                <c:pt idx="3882" formatCode="General">
                  <c:v>3.8820000000000001</c:v>
                </c:pt>
                <c:pt idx="3883" formatCode="General">
                  <c:v>3.883</c:v>
                </c:pt>
                <c:pt idx="3884" formatCode="General">
                  <c:v>3.8839999999999999</c:v>
                </c:pt>
                <c:pt idx="3885" formatCode="General">
                  <c:v>3.8849999999999998</c:v>
                </c:pt>
                <c:pt idx="3886" formatCode="General">
                  <c:v>3.8860000000000001</c:v>
                </c:pt>
                <c:pt idx="3887" formatCode="General">
                  <c:v>3.887</c:v>
                </c:pt>
                <c:pt idx="3888" formatCode="General">
                  <c:v>3.8879999999999999</c:v>
                </c:pt>
                <c:pt idx="3889" formatCode="General">
                  <c:v>3.8889999999999998</c:v>
                </c:pt>
                <c:pt idx="3890" formatCode="General">
                  <c:v>3.89</c:v>
                </c:pt>
                <c:pt idx="3891" formatCode="General">
                  <c:v>3.891</c:v>
                </c:pt>
                <c:pt idx="3892" formatCode="General">
                  <c:v>3.8919999999999999</c:v>
                </c:pt>
                <c:pt idx="3893" formatCode="General">
                  <c:v>3.8929999999999998</c:v>
                </c:pt>
                <c:pt idx="3894" formatCode="General">
                  <c:v>3.8940000000000001</c:v>
                </c:pt>
                <c:pt idx="3895" formatCode="General">
                  <c:v>3.895</c:v>
                </c:pt>
                <c:pt idx="3896" formatCode="General">
                  <c:v>3.8959999999999999</c:v>
                </c:pt>
                <c:pt idx="3897" formatCode="General">
                  <c:v>3.8969999999999998</c:v>
                </c:pt>
                <c:pt idx="3898" formatCode="General">
                  <c:v>3.8980000000000001</c:v>
                </c:pt>
                <c:pt idx="3899" formatCode="General">
                  <c:v>3.899</c:v>
                </c:pt>
                <c:pt idx="3900" formatCode="General">
                  <c:v>3.9</c:v>
                </c:pt>
                <c:pt idx="3901" formatCode="General">
                  <c:v>3.9009999999999998</c:v>
                </c:pt>
                <c:pt idx="3902" formatCode="General">
                  <c:v>3.9020000000000001</c:v>
                </c:pt>
                <c:pt idx="3903" formatCode="General">
                  <c:v>3.903</c:v>
                </c:pt>
                <c:pt idx="3904" formatCode="General">
                  <c:v>3.9039999999999999</c:v>
                </c:pt>
                <c:pt idx="3905" formatCode="General">
                  <c:v>3.9049999999999998</c:v>
                </c:pt>
                <c:pt idx="3906" formatCode="General">
                  <c:v>3.9060000000000001</c:v>
                </c:pt>
                <c:pt idx="3907" formatCode="General">
                  <c:v>3.907</c:v>
                </c:pt>
                <c:pt idx="3908" formatCode="General">
                  <c:v>3.9079999999999999</c:v>
                </c:pt>
                <c:pt idx="3909" formatCode="General">
                  <c:v>3.9089999999999998</c:v>
                </c:pt>
                <c:pt idx="3910" formatCode="General">
                  <c:v>3.91</c:v>
                </c:pt>
                <c:pt idx="3911" formatCode="General">
                  <c:v>3.911</c:v>
                </c:pt>
                <c:pt idx="3912" formatCode="General">
                  <c:v>3.9119999999999999</c:v>
                </c:pt>
                <c:pt idx="3913" formatCode="General">
                  <c:v>3.9129999999999998</c:v>
                </c:pt>
                <c:pt idx="3914" formatCode="General">
                  <c:v>3.9140000000000001</c:v>
                </c:pt>
                <c:pt idx="3915" formatCode="General">
                  <c:v>3.915</c:v>
                </c:pt>
                <c:pt idx="3916" formatCode="General">
                  <c:v>3.9159999999999999</c:v>
                </c:pt>
                <c:pt idx="3917" formatCode="General">
                  <c:v>3.9169999999999998</c:v>
                </c:pt>
                <c:pt idx="3918" formatCode="General">
                  <c:v>3.9180000000000001</c:v>
                </c:pt>
                <c:pt idx="3919" formatCode="General">
                  <c:v>3.919</c:v>
                </c:pt>
                <c:pt idx="3920" formatCode="General">
                  <c:v>3.92</c:v>
                </c:pt>
                <c:pt idx="3921" formatCode="General">
                  <c:v>3.9209999999999998</c:v>
                </c:pt>
                <c:pt idx="3922" formatCode="General">
                  <c:v>3.9220000000000002</c:v>
                </c:pt>
                <c:pt idx="3923" formatCode="General">
                  <c:v>3.923</c:v>
                </c:pt>
                <c:pt idx="3924" formatCode="General">
                  <c:v>3.9239999999999999</c:v>
                </c:pt>
                <c:pt idx="3925" formatCode="General">
                  <c:v>3.9249999999999998</c:v>
                </c:pt>
                <c:pt idx="3926" formatCode="General">
                  <c:v>3.9260000000000002</c:v>
                </c:pt>
                <c:pt idx="3927" formatCode="General">
                  <c:v>3.927</c:v>
                </c:pt>
                <c:pt idx="3928" formatCode="General">
                  <c:v>3.9279999999999999</c:v>
                </c:pt>
                <c:pt idx="3929" formatCode="General">
                  <c:v>3.9289999999999998</c:v>
                </c:pt>
                <c:pt idx="3930" formatCode="General">
                  <c:v>3.93</c:v>
                </c:pt>
                <c:pt idx="3931" formatCode="General">
                  <c:v>3.931</c:v>
                </c:pt>
                <c:pt idx="3932" formatCode="General">
                  <c:v>3.9319999999999999</c:v>
                </c:pt>
                <c:pt idx="3933" formatCode="General">
                  <c:v>3.9329999999999998</c:v>
                </c:pt>
                <c:pt idx="3934" formatCode="General">
                  <c:v>3.9340000000000002</c:v>
                </c:pt>
                <c:pt idx="3935" formatCode="General">
                  <c:v>3.9350000000000001</c:v>
                </c:pt>
                <c:pt idx="3936" formatCode="General">
                  <c:v>3.9359999999999999</c:v>
                </c:pt>
                <c:pt idx="3937" formatCode="General">
                  <c:v>3.9369999999999998</c:v>
                </c:pt>
                <c:pt idx="3938" formatCode="General">
                  <c:v>3.9380000000000002</c:v>
                </c:pt>
                <c:pt idx="3939" formatCode="General">
                  <c:v>3.9390000000000001</c:v>
                </c:pt>
                <c:pt idx="3940" formatCode="General">
                  <c:v>3.94</c:v>
                </c:pt>
                <c:pt idx="3941" formatCode="General">
                  <c:v>3.9409999999999998</c:v>
                </c:pt>
                <c:pt idx="3942" formatCode="General">
                  <c:v>3.9420000000000002</c:v>
                </c:pt>
                <c:pt idx="3943" formatCode="General">
                  <c:v>3.9430000000000001</c:v>
                </c:pt>
                <c:pt idx="3944" formatCode="General">
                  <c:v>3.944</c:v>
                </c:pt>
                <c:pt idx="3945" formatCode="General">
                  <c:v>3.9449999999999998</c:v>
                </c:pt>
                <c:pt idx="3946" formatCode="General">
                  <c:v>3.9460000000000002</c:v>
                </c:pt>
                <c:pt idx="3947" formatCode="General">
                  <c:v>3.9470000000000001</c:v>
                </c:pt>
                <c:pt idx="3948" formatCode="General">
                  <c:v>3.948</c:v>
                </c:pt>
                <c:pt idx="3949" formatCode="General">
                  <c:v>3.9489999999999998</c:v>
                </c:pt>
                <c:pt idx="3950" formatCode="General">
                  <c:v>3.95</c:v>
                </c:pt>
                <c:pt idx="3951" formatCode="General">
                  <c:v>3.9510000000000001</c:v>
                </c:pt>
                <c:pt idx="3952" formatCode="General">
                  <c:v>3.952</c:v>
                </c:pt>
                <c:pt idx="3953" formatCode="General">
                  <c:v>3.9529999999999998</c:v>
                </c:pt>
                <c:pt idx="3954" formatCode="General">
                  <c:v>3.9540000000000002</c:v>
                </c:pt>
                <c:pt idx="3955" formatCode="General">
                  <c:v>3.9550000000000001</c:v>
                </c:pt>
                <c:pt idx="3956" formatCode="General">
                  <c:v>3.956</c:v>
                </c:pt>
                <c:pt idx="3957" formatCode="General">
                  <c:v>3.9569999999999999</c:v>
                </c:pt>
                <c:pt idx="3958" formatCode="General">
                  <c:v>3.9580000000000002</c:v>
                </c:pt>
                <c:pt idx="3959" formatCode="General">
                  <c:v>3.9590000000000001</c:v>
                </c:pt>
                <c:pt idx="3960" formatCode="General">
                  <c:v>3.96</c:v>
                </c:pt>
                <c:pt idx="3961" formatCode="General">
                  <c:v>3.9609999999999999</c:v>
                </c:pt>
                <c:pt idx="3962" formatCode="General">
                  <c:v>3.9620000000000002</c:v>
                </c:pt>
                <c:pt idx="3963" formatCode="General">
                  <c:v>3.9630000000000001</c:v>
                </c:pt>
                <c:pt idx="3964" formatCode="General">
                  <c:v>3.964</c:v>
                </c:pt>
                <c:pt idx="3965" formatCode="General">
                  <c:v>3.9649999999999999</c:v>
                </c:pt>
                <c:pt idx="3966" formatCode="General">
                  <c:v>3.9660000000000002</c:v>
                </c:pt>
                <c:pt idx="3967" formatCode="General">
                  <c:v>3.9670000000000001</c:v>
                </c:pt>
                <c:pt idx="3968" formatCode="General">
                  <c:v>3.968</c:v>
                </c:pt>
                <c:pt idx="3969" formatCode="General">
                  <c:v>3.9689999999999999</c:v>
                </c:pt>
                <c:pt idx="3970" formatCode="General">
                  <c:v>3.97</c:v>
                </c:pt>
                <c:pt idx="3971" formatCode="General">
                  <c:v>3.9710000000000001</c:v>
                </c:pt>
                <c:pt idx="3972" formatCode="General">
                  <c:v>3.972</c:v>
                </c:pt>
                <c:pt idx="3973" formatCode="General">
                  <c:v>3.9729999999999999</c:v>
                </c:pt>
                <c:pt idx="3974" formatCode="General">
                  <c:v>3.9740000000000002</c:v>
                </c:pt>
                <c:pt idx="3975" formatCode="General">
                  <c:v>3.9750000000000001</c:v>
                </c:pt>
                <c:pt idx="3976" formatCode="General">
                  <c:v>3.976</c:v>
                </c:pt>
                <c:pt idx="3977" formatCode="General">
                  <c:v>3.9769999999999999</c:v>
                </c:pt>
                <c:pt idx="3978" formatCode="General">
                  <c:v>3.9780000000000002</c:v>
                </c:pt>
                <c:pt idx="3979" formatCode="General">
                  <c:v>3.9790000000000001</c:v>
                </c:pt>
                <c:pt idx="3980" formatCode="General">
                  <c:v>3.98</c:v>
                </c:pt>
                <c:pt idx="3981" formatCode="General">
                  <c:v>3.9809999999999999</c:v>
                </c:pt>
                <c:pt idx="3982" formatCode="General">
                  <c:v>3.9820000000000002</c:v>
                </c:pt>
                <c:pt idx="3983" formatCode="General">
                  <c:v>3.9830000000000001</c:v>
                </c:pt>
                <c:pt idx="3984" formatCode="General">
                  <c:v>3.984</c:v>
                </c:pt>
                <c:pt idx="3985" formatCode="General">
                  <c:v>3.9849999999999999</c:v>
                </c:pt>
                <c:pt idx="3986" formatCode="General">
                  <c:v>3.9860000000000002</c:v>
                </c:pt>
                <c:pt idx="3987" formatCode="General">
                  <c:v>3.9870000000000001</c:v>
                </c:pt>
                <c:pt idx="3988" formatCode="General">
                  <c:v>3.988</c:v>
                </c:pt>
                <c:pt idx="3989" formatCode="General">
                  <c:v>3.9889999999999999</c:v>
                </c:pt>
                <c:pt idx="3990" formatCode="General">
                  <c:v>3.99</c:v>
                </c:pt>
                <c:pt idx="3991" formatCode="General">
                  <c:v>3.9910000000000001</c:v>
                </c:pt>
                <c:pt idx="3992" formatCode="General">
                  <c:v>3.992</c:v>
                </c:pt>
                <c:pt idx="3993" formatCode="General">
                  <c:v>3.9929999999999999</c:v>
                </c:pt>
                <c:pt idx="3994" formatCode="General">
                  <c:v>3.9940000000000002</c:v>
                </c:pt>
                <c:pt idx="3995" formatCode="General">
                  <c:v>3.9950000000000001</c:v>
                </c:pt>
                <c:pt idx="3996" formatCode="General">
                  <c:v>3.996</c:v>
                </c:pt>
                <c:pt idx="3997" formatCode="General">
                  <c:v>3.9969999999999999</c:v>
                </c:pt>
                <c:pt idx="3998" formatCode="General">
                  <c:v>3.9980000000000002</c:v>
                </c:pt>
                <c:pt idx="3999" formatCode="General">
                  <c:v>3.9990000000000001</c:v>
                </c:pt>
                <c:pt idx="4000" formatCode="General">
                  <c:v>4</c:v>
                </c:pt>
                <c:pt idx="4001" formatCode="General">
                  <c:v>4.0010000000000003</c:v>
                </c:pt>
                <c:pt idx="4002" formatCode="General">
                  <c:v>4.0019999999999998</c:v>
                </c:pt>
                <c:pt idx="4003" formatCode="General">
                  <c:v>4.0030000000000001</c:v>
                </c:pt>
                <c:pt idx="4004" formatCode="General">
                  <c:v>4.0039999999999996</c:v>
                </c:pt>
                <c:pt idx="4005" formatCode="General">
                  <c:v>4.0049999999999999</c:v>
                </c:pt>
                <c:pt idx="4006" formatCode="General">
                  <c:v>4.0060000000000002</c:v>
                </c:pt>
                <c:pt idx="4007" formatCode="General">
                  <c:v>4.0069999999999997</c:v>
                </c:pt>
                <c:pt idx="4008" formatCode="General">
                  <c:v>4.008</c:v>
                </c:pt>
                <c:pt idx="4009" formatCode="General">
                  <c:v>4.0090000000000003</c:v>
                </c:pt>
                <c:pt idx="4010" formatCode="General">
                  <c:v>4.01</c:v>
                </c:pt>
                <c:pt idx="4011" formatCode="General">
                  <c:v>4.0110000000000001</c:v>
                </c:pt>
                <c:pt idx="4012" formatCode="General">
                  <c:v>4.0119999999999996</c:v>
                </c:pt>
                <c:pt idx="4013" formatCode="General">
                  <c:v>4.0129999999999999</c:v>
                </c:pt>
                <c:pt idx="4014" formatCode="General">
                  <c:v>4.0140000000000002</c:v>
                </c:pt>
                <c:pt idx="4015" formatCode="General">
                  <c:v>4.0149999999999997</c:v>
                </c:pt>
                <c:pt idx="4016" formatCode="General">
                  <c:v>4.016</c:v>
                </c:pt>
                <c:pt idx="4017" formatCode="General">
                  <c:v>4.0170000000000003</c:v>
                </c:pt>
                <c:pt idx="4018" formatCode="General">
                  <c:v>4.0179999999999998</c:v>
                </c:pt>
                <c:pt idx="4019" formatCode="General">
                  <c:v>4.0190000000000001</c:v>
                </c:pt>
                <c:pt idx="4020" formatCode="General">
                  <c:v>4.0199999999999996</c:v>
                </c:pt>
                <c:pt idx="4021" formatCode="General">
                  <c:v>4.0209999999999999</c:v>
                </c:pt>
                <c:pt idx="4022" formatCode="General">
                  <c:v>4.0220000000000002</c:v>
                </c:pt>
                <c:pt idx="4023" formatCode="General">
                  <c:v>4.0229999999999997</c:v>
                </c:pt>
                <c:pt idx="4024" formatCode="General">
                  <c:v>4.024</c:v>
                </c:pt>
                <c:pt idx="4025" formatCode="General">
                  <c:v>4.0250000000000004</c:v>
                </c:pt>
                <c:pt idx="4026" formatCode="General">
                  <c:v>4.0259999999999998</c:v>
                </c:pt>
                <c:pt idx="4027" formatCode="General">
                  <c:v>4.0270000000000001</c:v>
                </c:pt>
                <c:pt idx="4028" formatCode="General">
                  <c:v>4.0279999999999996</c:v>
                </c:pt>
                <c:pt idx="4029" formatCode="General">
                  <c:v>4.0289999999999999</c:v>
                </c:pt>
                <c:pt idx="4030" formatCode="General">
                  <c:v>4.03</c:v>
                </c:pt>
                <c:pt idx="4031" formatCode="General">
                  <c:v>4.0309999999999997</c:v>
                </c:pt>
                <c:pt idx="4032" formatCode="General">
                  <c:v>4.032</c:v>
                </c:pt>
                <c:pt idx="4033" formatCode="General">
                  <c:v>4.0330000000000004</c:v>
                </c:pt>
                <c:pt idx="4034" formatCode="General">
                  <c:v>4.0339999999999998</c:v>
                </c:pt>
                <c:pt idx="4035" formatCode="General">
                  <c:v>4.0350000000000001</c:v>
                </c:pt>
                <c:pt idx="4036" formatCode="General">
                  <c:v>4.0359999999999996</c:v>
                </c:pt>
                <c:pt idx="4037" formatCode="General">
                  <c:v>4.0369999999999999</c:v>
                </c:pt>
                <c:pt idx="4038" formatCode="General">
                  <c:v>4.0380000000000003</c:v>
                </c:pt>
                <c:pt idx="4039" formatCode="General">
                  <c:v>4.0389999999999997</c:v>
                </c:pt>
                <c:pt idx="4040" formatCode="General">
                  <c:v>4.04</c:v>
                </c:pt>
                <c:pt idx="4041" formatCode="General">
                  <c:v>4.0410000000000004</c:v>
                </c:pt>
                <c:pt idx="4042" formatCode="General">
                  <c:v>4.0419999999999998</c:v>
                </c:pt>
                <c:pt idx="4043" formatCode="General">
                  <c:v>4.0430000000000001</c:v>
                </c:pt>
                <c:pt idx="4044" formatCode="General">
                  <c:v>4.0439999999999996</c:v>
                </c:pt>
                <c:pt idx="4045" formatCode="General">
                  <c:v>4.0449999999999999</c:v>
                </c:pt>
                <c:pt idx="4046" formatCode="General">
                  <c:v>4.0460000000000003</c:v>
                </c:pt>
                <c:pt idx="4047" formatCode="General">
                  <c:v>4.0469999999999997</c:v>
                </c:pt>
                <c:pt idx="4048" formatCode="General">
                  <c:v>4.048</c:v>
                </c:pt>
                <c:pt idx="4049" formatCode="General">
                  <c:v>4.0490000000000004</c:v>
                </c:pt>
                <c:pt idx="4050" formatCode="General">
                  <c:v>4.05</c:v>
                </c:pt>
                <c:pt idx="4051" formatCode="General">
                  <c:v>4.0510000000000002</c:v>
                </c:pt>
                <c:pt idx="4052" formatCode="General">
                  <c:v>4.0519999999999996</c:v>
                </c:pt>
                <c:pt idx="4053" formatCode="General">
                  <c:v>4.0529999999999999</c:v>
                </c:pt>
                <c:pt idx="4054" formatCode="General">
                  <c:v>4.0540000000000003</c:v>
                </c:pt>
                <c:pt idx="4055" formatCode="General">
                  <c:v>4.0549999999999997</c:v>
                </c:pt>
                <c:pt idx="4056" formatCode="General">
                  <c:v>4.056</c:v>
                </c:pt>
                <c:pt idx="4057" formatCode="General">
                  <c:v>4.0570000000000004</c:v>
                </c:pt>
                <c:pt idx="4058" formatCode="General">
                  <c:v>4.0579999999999998</c:v>
                </c:pt>
                <c:pt idx="4059" formatCode="General">
                  <c:v>4.0590000000000002</c:v>
                </c:pt>
                <c:pt idx="4060" formatCode="General">
                  <c:v>4.0599999999999996</c:v>
                </c:pt>
                <c:pt idx="4061" formatCode="General">
                  <c:v>4.0609999999999999</c:v>
                </c:pt>
                <c:pt idx="4062" formatCode="General">
                  <c:v>4.0620000000000003</c:v>
                </c:pt>
                <c:pt idx="4063" formatCode="General">
                  <c:v>4.0629999999999997</c:v>
                </c:pt>
                <c:pt idx="4064" formatCode="General">
                  <c:v>4.0640000000000001</c:v>
                </c:pt>
                <c:pt idx="4065" formatCode="General">
                  <c:v>4.0650000000000004</c:v>
                </c:pt>
                <c:pt idx="4066" formatCode="General">
                  <c:v>4.0659999999999998</c:v>
                </c:pt>
                <c:pt idx="4067" formatCode="General">
                  <c:v>4.0670000000000002</c:v>
                </c:pt>
                <c:pt idx="4068" formatCode="General">
                  <c:v>4.0679999999999996</c:v>
                </c:pt>
                <c:pt idx="4069" formatCode="General">
                  <c:v>4.069</c:v>
                </c:pt>
                <c:pt idx="4070" formatCode="General">
                  <c:v>4.07</c:v>
                </c:pt>
                <c:pt idx="4071" formatCode="General">
                  <c:v>4.0709999999999997</c:v>
                </c:pt>
                <c:pt idx="4072" formatCode="General">
                  <c:v>4.0720000000000001</c:v>
                </c:pt>
                <c:pt idx="4073" formatCode="General">
                  <c:v>4.0730000000000004</c:v>
                </c:pt>
                <c:pt idx="4074" formatCode="General">
                  <c:v>4.0739999999999998</c:v>
                </c:pt>
                <c:pt idx="4075" formatCode="General">
                  <c:v>4.0750000000000002</c:v>
                </c:pt>
                <c:pt idx="4076" formatCode="General">
                  <c:v>4.0759999999999996</c:v>
                </c:pt>
                <c:pt idx="4077" formatCode="General">
                  <c:v>4.077</c:v>
                </c:pt>
                <c:pt idx="4078" formatCode="General">
                  <c:v>4.0780000000000003</c:v>
                </c:pt>
                <c:pt idx="4079" formatCode="General">
                  <c:v>4.0789999999999997</c:v>
                </c:pt>
                <c:pt idx="4080" formatCode="General">
                  <c:v>4.08</c:v>
                </c:pt>
                <c:pt idx="4081" formatCode="General">
                  <c:v>4.0810000000000004</c:v>
                </c:pt>
                <c:pt idx="4082" formatCode="General">
                  <c:v>4.0819999999999999</c:v>
                </c:pt>
                <c:pt idx="4083" formatCode="General">
                  <c:v>4.0830000000000002</c:v>
                </c:pt>
                <c:pt idx="4084" formatCode="General">
                  <c:v>4.0839999999999996</c:v>
                </c:pt>
                <c:pt idx="4085" formatCode="General">
                  <c:v>4.085</c:v>
                </c:pt>
                <c:pt idx="4086" formatCode="General">
                  <c:v>4.0860000000000003</c:v>
                </c:pt>
                <c:pt idx="4087" formatCode="General">
                  <c:v>4.0869999999999997</c:v>
                </c:pt>
                <c:pt idx="4088" formatCode="General">
                  <c:v>4.0880000000000001</c:v>
                </c:pt>
                <c:pt idx="4089" formatCode="General">
                  <c:v>4.0890000000000004</c:v>
                </c:pt>
                <c:pt idx="4090" formatCode="General">
                  <c:v>4.09</c:v>
                </c:pt>
                <c:pt idx="4091" formatCode="General">
                  <c:v>4.0910000000000002</c:v>
                </c:pt>
                <c:pt idx="4092" formatCode="General">
                  <c:v>4.0919999999999996</c:v>
                </c:pt>
                <c:pt idx="4093" formatCode="General">
                  <c:v>4.093</c:v>
                </c:pt>
                <c:pt idx="4094" formatCode="General">
                  <c:v>4.0940000000000003</c:v>
                </c:pt>
                <c:pt idx="4095" formatCode="General">
                  <c:v>4.0949999999999998</c:v>
                </c:pt>
                <c:pt idx="4096" formatCode="General">
                  <c:v>4.0960000000000001</c:v>
                </c:pt>
                <c:pt idx="4097" formatCode="General">
                  <c:v>4.0970000000000004</c:v>
                </c:pt>
                <c:pt idx="4098" formatCode="General">
                  <c:v>4.0979999999999999</c:v>
                </c:pt>
                <c:pt idx="4099" formatCode="General">
                  <c:v>4.0990000000000002</c:v>
                </c:pt>
                <c:pt idx="4100" formatCode="General">
                  <c:v>4.0999999999999996</c:v>
                </c:pt>
                <c:pt idx="4101" formatCode="General">
                  <c:v>4.101</c:v>
                </c:pt>
                <c:pt idx="4102" formatCode="General">
                  <c:v>4.1020000000000003</c:v>
                </c:pt>
                <c:pt idx="4103" formatCode="General">
                  <c:v>4.1029999999999998</c:v>
                </c:pt>
                <c:pt idx="4104" formatCode="General">
                  <c:v>4.1040000000000001</c:v>
                </c:pt>
                <c:pt idx="4105" formatCode="General">
                  <c:v>4.1050000000000004</c:v>
                </c:pt>
                <c:pt idx="4106" formatCode="General">
                  <c:v>4.1059999999999999</c:v>
                </c:pt>
                <c:pt idx="4107" formatCode="General">
                  <c:v>4.1070000000000002</c:v>
                </c:pt>
                <c:pt idx="4108" formatCode="General">
                  <c:v>4.1079999999999997</c:v>
                </c:pt>
                <c:pt idx="4109" formatCode="General">
                  <c:v>4.109</c:v>
                </c:pt>
                <c:pt idx="4110" formatCode="General">
                  <c:v>4.1100000000000003</c:v>
                </c:pt>
                <c:pt idx="4111" formatCode="General">
                  <c:v>4.1109999999999998</c:v>
                </c:pt>
                <c:pt idx="4112" formatCode="General">
                  <c:v>4.1120000000000001</c:v>
                </c:pt>
                <c:pt idx="4113" formatCode="General">
                  <c:v>4.1130000000000004</c:v>
                </c:pt>
                <c:pt idx="4114" formatCode="General">
                  <c:v>4.1139999999999999</c:v>
                </c:pt>
                <c:pt idx="4115" formatCode="General">
                  <c:v>4.1150000000000002</c:v>
                </c:pt>
                <c:pt idx="4116" formatCode="General">
                  <c:v>4.1159999999999997</c:v>
                </c:pt>
                <c:pt idx="4117" formatCode="General">
                  <c:v>4.117</c:v>
                </c:pt>
                <c:pt idx="4118" formatCode="General">
                  <c:v>4.1180000000000003</c:v>
                </c:pt>
                <c:pt idx="4119" formatCode="General">
                  <c:v>4.1189999999999998</c:v>
                </c:pt>
                <c:pt idx="4120" formatCode="General">
                  <c:v>4.12</c:v>
                </c:pt>
                <c:pt idx="4121" formatCode="General">
                  <c:v>4.1210000000000004</c:v>
                </c:pt>
                <c:pt idx="4122" formatCode="General">
                  <c:v>4.1219999999999999</c:v>
                </c:pt>
                <c:pt idx="4123" formatCode="General">
                  <c:v>4.1230000000000002</c:v>
                </c:pt>
                <c:pt idx="4124" formatCode="General">
                  <c:v>4.1239999999999997</c:v>
                </c:pt>
                <c:pt idx="4125" formatCode="General">
                  <c:v>4.125</c:v>
                </c:pt>
                <c:pt idx="4126" formatCode="General">
                  <c:v>4.1260000000000003</c:v>
                </c:pt>
                <c:pt idx="4127" formatCode="General">
                  <c:v>4.1269999999999998</c:v>
                </c:pt>
                <c:pt idx="4128" formatCode="General">
                  <c:v>4.1280000000000001</c:v>
                </c:pt>
                <c:pt idx="4129" formatCode="General">
                  <c:v>4.1289999999999996</c:v>
                </c:pt>
                <c:pt idx="4130" formatCode="General">
                  <c:v>4.13</c:v>
                </c:pt>
                <c:pt idx="4131" formatCode="General">
                  <c:v>4.1310000000000002</c:v>
                </c:pt>
                <c:pt idx="4132" formatCode="General">
                  <c:v>4.1319999999999997</c:v>
                </c:pt>
                <c:pt idx="4133" formatCode="General">
                  <c:v>4.133</c:v>
                </c:pt>
                <c:pt idx="4134" formatCode="General">
                  <c:v>4.1340000000000003</c:v>
                </c:pt>
                <c:pt idx="4135" formatCode="General">
                  <c:v>4.1349999999999998</c:v>
                </c:pt>
                <c:pt idx="4136" formatCode="General">
                  <c:v>4.1360000000000001</c:v>
                </c:pt>
                <c:pt idx="4137" formatCode="General">
                  <c:v>4.1369999999999996</c:v>
                </c:pt>
                <c:pt idx="4138" formatCode="General">
                  <c:v>4.1379999999999999</c:v>
                </c:pt>
                <c:pt idx="4139" formatCode="General">
                  <c:v>4.1390000000000002</c:v>
                </c:pt>
                <c:pt idx="4140" formatCode="General">
                  <c:v>4.1399999999999997</c:v>
                </c:pt>
                <c:pt idx="4141" formatCode="General">
                  <c:v>4.141</c:v>
                </c:pt>
                <c:pt idx="4142" formatCode="General">
                  <c:v>4.1420000000000003</c:v>
                </c:pt>
                <c:pt idx="4143" formatCode="General">
                  <c:v>4.1429999999999998</c:v>
                </c:pt>
                <c:pt idx="4144" formatCode="General">
                  <c:v>4.1440000000000001</c:v>
                </c:pt>
                <c:pt idx="4145" formatCode="General">
                  <c:v>4.1449999999999996</c:v>
                </c:pt>
                <c:pt idx="4146" formatCode="General">
                  <c:v>4.1459999999999999</c:v>
                </c:pt>
                <c:pt idx="4147" formatCode="General">
                  <c:v>4.1470000000000002</c:v>
                </c:pt>
                <c:pt idx="4148" formatCode="General">
                  <c:v>4.1479999999999997</c:v>
                </c:pt>
                <c:pt idx="4149" formatCode="General">
                  <c:v>4.149</c:v>
                </c:pt>
                <c:pt idx="4150" formatCode="General">
                  <c:v>4.1500000000000004</c:v>
                </c:pt>
                <c:pt idx="4151" formatCode="General">
                  <c:v>4.1509999999999998</c:v>
                </c:pt>
                <c:pt idx="4152" formatCode="General">
                  <c:v>4.1520000000000001</c:v>
                </c:pt>
                <c:pt idx="4153" formatCode="General">
                  <c:v>4.1529999999999996</c:v>
                </c:pt>
                <c:pt idx="4154" formatCode="General">
                  <c:v>4.1539999999999999</c:v>
                </c:pt>
                <c:pt idx="4155" formatCode="General">
                  <c:v>4.1550000000000002</c:v>
                </c:pt>
                <c:pt idx="4156" formatCode="General">
                  <c:v>4.1559999999999997</c:v>
                </c:pt>
                <c:pt idx="4157" formatCode="General">
                  <c:v>4.157</c:v>
                </c:pt>
                <c:pt idx="4158" formatCode="General">
                  <c:v>4.1580000000000004</c:v>
                </c:pt>
                <c:pt idx="4159" formatCode="General">
                  <c:v>4.1589999999999998</c:v>
                </c:pt>
                <c:pt idx="4160" formatCode="General">
                  <c:v>4.16</c:v>
                </c:pt>
                <c:pt idx="4161" formatCode="General">
                  <c:v>4.1609999999999996</c:v>
                </c:pt>
                <c:pt idx="4162" formatCode="General">
                  <c:v>4.1619999999999999</c:v>
                </c:pt>
                <c:pt idx="4163" formatCode="General">
                  <c:v>4.1630000000000003</c:v>
                </c:pt>
                <c:pt idx="4164" formatCode="General">
                  <c:v>4.1639999999999997</c:v>
                </c:pt>
                <c:pt idx="4165" formatCode="General">
                  <c:v>4.165</c:v>
                </c:pt>
                <c:pt idx="4166" formatCode="General">
                  <c:v>4.1660000000000004</c:v>
                </c:pt>
                <c:pt idx="4167" formatCode="General">
                  <c:v>4.1669999999999998</c:v>
                </c:pt>
                <c:pt idx="4168" formatCode="General">
                  <c:v>4.1680000000000001</c:v>
                </c:pt>
                <c:pt idx="4169" formatCode="General">
                  <c:v>4.1689999999999996</c:v>
                </c:pt>
                <c:pt idx="4170" formatCode="General">
                  <c:v>4.17</c:v>
                </c:pt>
                <c:pt idx="4171" formatCode="General">
                  <c:v>4.1710000000000003</c:v>
                </c:pt>
                <c:pt idx="4172" formatCode="General">
                  <c:v>4.1719999999999997</c:v>
                </c:pt>
                <c:pt idx="4173" formatCode="General">
                  <c:v>4.173</c:v>
                </c:pt>
                <c:pt idx="4174" formatCode="General">
                  <c:v>4.1740000000000004</c:v>
                </c:pt>
                <c:pt idx="4175" formatCode="General">
                  <c:v>4.1749999999999998</c:v>
                </c:pt>
                <c:pt idx="4176" formatCode="General">
                  <c:v>4.1760000000000002</c:v>
                </c:pt>
                <c:pt idx="4177" formatCode="General">
                  <c:v>4.1769999999999996</c:v>
                </c:pt>
                <c:pt idx="4178" formatCode="General">
                  <c:v>4.1779999999999999</c:v>
                </c:pt>
                <c:pt idx="4179" formatCode="General">
                  <c:v>4.1790000000000003</c:v>
                </c:pt>
                <c:pt idx="4180" formatCode="General">
                  <c:v>4.18</c:v>
                </c:pt>
                <c:pt idx="4181" formatCode="General">
                  <c:v>4.181</c:v>
                </c:pt>
                <c:pt idx="4182" formatCode="General">
                  <c:v>4.1820000000000004</c:v>
                </c:pt>
                <c:pt idx="4183" formatCode="General">
                  <c:v>4.1829999999999998</c:v>
                </c:pt>
                <c:pt idx="4184" formatCode="General">
                  <c:v>4.1840000000000002</c:v>
                </c:pt>
                <c:pt idx="4185" formatCode="General">
                  <c:v>4.1849999999999996</c:v>
                </c:pt>
                <c:pt idx="4186" formatCode="General">
                  <c:v>4.1859999999999999</c:v>
                </c:pt>
                <c:pt idx="4187" formatCode="General">
                  <c:v>4.1870000000000003</c:v>
                </c:pt>
                <c:pt idx="4188" formatCode="General">
                  <c:v>4.1879999999999997</c:v>
                </c:pt>
                <c:pt idx="4189" formatCode="General">
                  <c:v>4.1890000000000001</c:v>
                </c:pt>
                <c:pt idx="4190" formatCode="General">
                  <c:v>4.1900000000000004</c:v>
                </c:pt>
                <c:pt idx="4191" formatCode="General">
                  <c:v>4.1909999999999998</c:v>
                </c:pt>
                <c:pt idx="4192" formatCode="General">
                  <c:v>4.1920000000000002</c:v>
                </c:pt>
                <c:pt idx="4193" formatCode="General">
                  <c:v>4.1929999999999996</c:v>
                </c:pt>
                <c:pt idx="4194" formatCode="General">
                  <c:v>4.194</c:v>
                </c:pt>
                <c:pt idx="4195" formatCode="General">
                  <c:v>4.1950000000000003</c:v>
                </c:pt>
                <c:pt idx="4196" formatCode="General">
                  <c:v>4.1959999999999997</c:v>
                </c:pt>
                <c:pt idx="4197" formatCode="General">
                  <c:v>4.1970000000000001</c:v>
                </c:pt>
                <c:pt idx="4198" formatCode="General">
                  <c:v>4.1980000000000004</c:v>
                </c:pt>
                <c:pt idx="4199" formatCode="General">
                  <c:v>4.1989999999999998</c:v>
                </c:pt>
                <c:pt idx="4200" formatCode="General">
                  <c:v>4.2</c:v>
                </c:pt>
                <c:pt idx="4201" formatCode="General">
                  <c:v>4.2009999999999996</c:v>
                </c:pt>
                <c:pt idx="4202" formatCode="General">
                  <c:v>4.202</c:v>
                </c:pt>
                <c:pt idx="4203" formatCode="General">
                  <c:v>4.2030000000000003</c:v>
                </c:pt>
                <c:pt idx="4204" formatCode="General">
                  <c:v>4.2039999999999997</c:v>
                </c:pt>
                <c:pt idx="4205" formatCode="General">
                  <c:v>4.2050000000000001</c:v>
                </c:pt>
                <c:pt idx="4206" formatCode="General">
                  <c:v>4.2060000000000004</c:v>
                </c:pt>
                <c:pt idx="4207" formatCode="General">
                  <c:v>4.2069999999999999</c:v>
                </c:pt>
                <c:pt idx="4208" formatCode="General">
                  <c:v>4.2080000000000002</c:v>
                </c:pt>
                <c:pt idx="4209" formatCode="General">
                  <c:v>4.2089999999999996</c:v>
                </c:pt>
                <c:pt idx="4210" formatCode="General">
                  <c:v>4.21</c:v>
                </c:pt>
                <c:pt idx="4211" formatCode="General">
                  <c:v>4.2110000000000003</c:v>
                </c:pt>
                <c:pt idx="4212" formatCode="General">
                  <c:v>4.2119999999999997</c:v>
                </c:pt>
                <c:pt idx="4213" formatCode="General">
                  <c:v>4.2130000000000001</c:v>
                </c:pt>
                <c:pt idx="4214" formatCode="General">
                  <c:v>4.2140000000000004</c:v>
                </c:pt>
                <c:pt idx="4215" formatCode="General">
                  <c:v>4.2149999999999999</c:v>
                </c:pt>
                <c:pt idx="4216" formatCode="General">
                  <c:v>4.2160000000000002</c:v>
                </c:pt>
                <c:pt idx="4217" formatCode="General">
                  <c:v>4.2169999999999996</c:v>
                </c:pt>
                <c:pt idx="4218" formatCode="General">
                  <c:v>4.218</c:v>
                </c:pt>
                <c:pt idx="4219" formatCode="General">
                  <c:v>4.2190000000000003</c:v>
                </c:pt>
                <c:pt idx="4220" formatCode="General">
                  <c:v>4.22</c:v>
                </c:pt>
                <c:pt idx="4221" formatCode="General">
                  <c:v>4.2210000000000001</c:v>
                </c:pt>
                <c:pt idx="4222" formatCode="General">
                  <c:v>4.2220000000000004</c:v>
                </c:pt>
                <c:pt idx="4223" formatCode="General">
                  <c:v>4.2229999999999999</c:v>
                </c:pt>
                <c:pt idx="4224" formatCode="General">
                  <c:v>4.2240000000000002</c:v>
                </c:pt>
                <c:pt idx="4225" formatCode="General">
                  <c:v>4.2249999999999996</c:v>
                </c:pt>
                <c:pt idx="4226" formatCode="General">
                  <c:v>4.226</c:v>
                </c:pt>
                <c:pt idx="4227" formatCode="General">
                  <c:v>4.2270000000000003</c:v>
                </c:pt>
                <c:pt idx="4228" formatCode="General">
                  <c:v>4.2279999999999998</c:v>
                </c:pt>
                <c:pt idx="4229" formatCode="General">
                  <c:v>4.2290000000000001</c:v>
                </c:pt>
                <c:pt idx="4230" formatCode="General">
                  <c:v>4.2300000000000004</c:v>
                </c:pt>
                <c:pt idx="4231" formatCode="General">
                  <c:v>4.2309999999999999</c:v>
                </c:pt>
                <c:pt idx="4232" formatCode="General">
                  <c:v>4.2320000000000002</c:v>
                </c:pt>
                <c:pt idx="4233" formatCode="General">
                  <c:v>4.2329999999999997</c:v>
                </c:pt>
                <c:pt idx="4234" formatCode="General">
                  <c:v>4.234</c:v>
                </c:pt>
                <c:pt idx="4235" formatCode="General">
                  <c:v>4.2350000000000003</c:v>
                </c:pt>
                <c:pt idx="4236" formatCode="General">
                  <c:v>4.2359999999999998</c:v>
                </c:pt>
                <c:pt idx="4237" formatCode="General">
                  <c:v>4.2370000000000001</c:v>
                </c:pt>
                <c:pt idx="4238" formatCode="General">
                  <c:v>4.2380000000000004</c:v>
                </c:pt>
                <c:pt idx="4239" formatCode="General">
                  <c:v>4.2389999999999999</c:v>
                </c:pt>
                <c:pt idx="4240" formatCode="General">
                  <c:v>4.24</c:v>
                </c:pt>
                <c:pt idx="4241" formatCode="General">
                  <c:v>4.2409999999999997</c:v>
                </c:pt>
                <c:pt idx="4242" formatCode="General">
                  <c:v>4.242</c:v>
                </c:pt>
                <c:pt idx="4243" formatCode="General">
                  <c:v>4.2430000000000003</c:v>
                </c:pt>
                <c:pt idx="4244" formatCode="General">
                  <c:v>4.2439999999999998</c:v>
                </c:pt>
                <c:pt idx="4245" formatCode="General">
                  <c:v>4.2450000000000001</c:v>
                </c:pt>
                <c:pt idx="4246" formatCode="General">
                  <c:v>4.2460000000000004</c:v>
                </c:pt>
                <c:pt idx="4247" formatCode="General">
                  <c:v>4.2469999999999999</c:v>
                </c:pt>
                <c:pt idx="4248" formatCode="General">
                  <c:v>4.2480000000000002</c:v>
                </c:pt>
                <c:pt idx="4249" formatCode="General">
                  <c:v>4.2489999999999997</c:v>
                </c:pt>
                <c:pt idx="4250" formatCode="General">
                  <c:v>4.25</c:v>
                </c:pt>
                <c:pt idx="4251" formatCode="General">
                  <c:v>4.2510000000000003</c:v>
                </c:pt>
                <c:pt idx="4252" formatCode="General">
                  <c:v>4.2519999999999998</c:v>
                </c:pt>
                <c:pt idx="4253" formatCode="General">
                  <c:v>4.2530000000000001</c:v>
                </c:pt>
                <c:pt idx="4254" formatCode="General">
                  <c:v>4.2539999999999996</c:v>
                </c:pt>
                <c:pt idx="4255" formatCode="General">
                  <c:v>4.2549999999999999</c:v>
                </c:pt>
                <c:pt idx="4256" formatCode="General">
                  <c:v>4.2560000000000002</c:v>
                </c:pt>
                <c:pt idx="4257" formatCode="General">
                  <c:v>4.2569999999999997</c:v>
                </c:pt>
                <c:pt idx="4258" formatCode="General">
                  <c:v>4.258</c:v>
                </c:pt>
                <c:pt idx="4259" formatCode="General">
                  <c:v>4.2590000000000003</c:v>
                </c:pt>
                <c:pt idx="4260" formatCode="General">
                  <c:v>4.26</c:v>
                </c:pt>
                <c:pt idx="4261" formatCode="General">
                  <c:v>4.2610000000000001</c:v>
                </c:pt>
                <c:pt idx="4262" formatCode="General">
                  <c:v>4.2619999999999996</c:v>
                </c:pt>
                <c:pt idx="4263" formatCode="General">
                  <c:v>4.2629999999999999</c:v>
                </c:pt>
                <c:pt idx="4264" formatCode="General">
                  <c:v>4.2640000000000002</c:v>
                </c:pt>
                <c:pt idx="4265" formatCode="General">
                  <c:v>4.2649999999999997</c:v>
                </c:pt>
                <c:pt idx="4266" formatCode="General">
                  <c:v>4.266</c:v>
                </c:pt>
                <c:pt idx="4267" formatCode="General">
                  <c:v>4.2670000000000003</c:v>
                </c:pt>
                <c:pt idx="4268" formatCode="General">
                  <c:v>4.2679999999999998</c:v>
                </c:pt>
                <c:pt idx="4269" formatCode="General">
                  <c:v>4.2690000000000001</c:v>
                </c:pt>
                <c:pt idx="4270" formatCode="General">
                  <c:v>4.2699999999999996</c:v>
                </c:pt>
                <c:pt idx="4271" formatCode="General">
                  <c:v>4.2709999999999999</c:v>
                </c:pt>
                <c:pt idx="4272" formatCode="General">
                  <c:v>4.2720000000000002</c:v>
                </c:pt>
                <c:pt idx="4273" formatCode="General">
                  <c:v>4.2729999999999997</c:v>
                </c:pt>
                <c:pt idx="4274" formatCode="General">
                  <c:v>4.274</c:v>
                </c:pt>
                <c:pt idx="4275" formatCode="General">
                  <c:v>4.2750000000000004</c:v>
                </c:pt>
                <c:pt idx="4276" formatCode="General">
                  <c:v>4.2759999999999998</c:v>
                </c:pt>
                <c:pt idx="4277" formatCode="General">
                  <c:v>4.2770000000000001</c:v>
                </c:pt>
                <c:pt idx="4278" formatCode="General">
                  <c:v>4.2779999999999996</c:v>
                </c:pt>
                <c:pt idx="4279" formatCode="General">
                  <c:v>4.2789999999999999</c:v>
                </c:pt>
                <c:pt idx="4280" formatCode="General">
                  <c:v>4.28</c:v>
                </c:pt>
                <c:pt idx="4281" formatCode="General">
                  <c:v>4.2809999999999997</c:v>
                </c:pt>
                <c:pt idx="4282" formatCode="General">
                  <c:v>4.282</c:v>
                </c:pt>
                <c:pt idx="4283" formatCode="General">
                  <c:v>4.2830000000000004</c:v>
                </c:pt>
                <c:pt idx="4284" formatCode="General">
                  <c:v>4.2839999999999998</c:v>
                </c:pt>
                <c:pt idx="4285" formatCode="General">
                  <c:v>4.2850000000000001</c:v>
                </c:pt>
                <c:pt idx="4286" formatCode="General">
                  <c:v>4.2859999999999996</c:v>
                </c:pt>
                <c:pt idx="4287" formatCode="General">
                  <c:v>4.2869999999999999</c:v>
                </c:pt>
                <c:pt idx="4288" formatCode="General">
                  <c:v>4.2880000000000003</c:v>
                </c:pt>
                <c:pt idx="4289" formatCode="General">
                  <c:v>4.2889999999999997</c:v>
                </c:pt>
                <c:pt idx="4290" formatCode="General">
                  <c:v>4.29</c:v>
                </c:pt>
                <c:pt idx="4291" formatCode="General">
                  <c:v>4.2910000000000004</c:v>
                </c:pt>
                <c:pt idx="4292" formatCode="General">
                  <c:v>4.2919999999999998</c:v>
                </c:pt>
                <c:pt idx="4293" formatCode="General">
                  <c:v>4.2930000000000001</c:v>
                </c:pt>
                <c:pt idx="4294" formatCode="General">
                  <c:v>4.2939999999999996</c:v>
                </c:pt>
                <c:pt idx="4295" formatCode="General">
                  <c:v>4.2949999999999999</c:v>
                </c:pt>
                <c:pt idx="4296" formatCode="General">
                  <c:v>4.2960000000000003</c:v>
                </c:pt>
                <c:pt idx="4297" formatCode="General">
                  <c:v>4.2969999999999997</c:v>
                </c:pt>
                <c:pt idx="4298" formatCode="General">
                  <c:v>4.298</c:v>
                </c:pt>
                <c:pt idx="4299" formatCode="General">
                  <c:v>4.2990000000000004</c:v>
                </c:pt>
                <c:pt idx="4300" formatCode="General">
                  <c:v>4.3</c:v>
                </c:pt>
                <c:pt idx="4301" formatCode="General">
                  <c:v>4.3010000000000002</c:v>
                </c:pt>
                <c:pt idx="4302" formatCode="General">
                  <c:v>4.3019999999999996</c:v>
                </c:pt>
                <c:pt idx="4303" formatCode="General">
                  <c:v>4.3029999999999999</c:v>
                </c:pt>
                <c:pt idx="4304" formatCode="General">
                  <c:v>4.3040000000000003</c:v>
                </c:pt>
                <c:pt idx="4305" formatCode="General">
                  <c:v>4.3049999999999997</c:v>
                </c:pt>
                <c:pt idx="4306" formatCode="General">
                  <c:v>4.306</c:v>
                </c:pt>
                <c:pt idx="4307" formatCode="General">
                  <c:v>4.3070000000000004</c:v>
                </c:pt>
                <c:pt idx="4308" formatCode="General">
                  <c:v>4.3079999999999998</c:v>
                </c:pt>
                <c:pt idx="4309" formatCode="General">
                  <c:v>4.3090000000000002</c:v>
                </c:pt>
                <c:pt idx="4310" formatCode="General">
                  <c:v>4.3099999999999996</c:v>
                </c:pt>
                <c:pt idx="4311" formatCode="General">
                  <c:v>4.3109999999999999</c:v>
                </c:pt>
                <c:pt idx="4312" formatCode="General">
                  <c:v>4.3120000000000003</c:v>
                </c:pt>
                <c:pt idx="4313" formatCode="General">
                  <c:v>4.3129999999999997</c:v>
                </c:pt>
                <c:pt idx="4314" formatCode="General">
                  <c:v>4.3140000000000001</c:v>
                </c:pt>
                <c:pt idx="4315" formatCode="General">
                  <c:v>4.3150000000000004</c:v>
                </c:pt>
                <c:pt idx="4316" formatCode="General">
                  <c:v>4.3159999999999998</c:v>
                </c:pt>
                <c:pt idx="4317" formatCode="General">
                  <c:v>4.3170000000000002</c:v>
                </c:pt>
                <c:pt idx="4318" formatCode="General">
                  <c:v>4.3179999999999996</c:v>
                </c:pt>
                <c:pt idx="4319" formatCode="General">
                  <c:v>4.319</c:v>
                </c:pt>
                <c:pt idx="4320" formatCode="General">
                  <c:v>4.32</c:v>
                </c:pt>
                <c:pt idx="4321" formatCode="General">
                  <c:v>4.3209999999999997</c:v>
                </c:pt>
                <c:pt idx="4322" formatCode="General">
                  <c:v>4.3220000000000001</c:v>
                </c:pt>
                <c:pt idx="4323" formatCode="General">
                  <c:v>4.3230000000000004</c:v>
                </c:pt>
                <c:pt idx="4324" formatCode="General">
                  <c:v>4.3239999999999998</c:v>
                </c:pt>
                <c:pt idx="4325" formatCode="General">
                  <c:v>4.3250000000000002</c:v>
                </c:pt>
                <c:pt idx="4326" formatCode="General">
                  <c:v>4.3259999999999996</c:v>
                </c:pt>
                <c:pt idx="4327" formatCode="General">
                  <c:v>4.327</c:v>
                </c:pt>
                <c:pt idx="4328" formatCode="General">
                  <c:v>4.3280000000000003</c:v>
                </c:pt>
                <c:pt idx="4329" formatCode="General">
                  <c:v>4.3289999999999997</c:v>
                </c:pt>
                <c:pt idx="4330" formatCode="General">
                  <c:v>4.33</c:v>
                </c:pt>
                <c:pt idx="4331" formatCode="General">
                  <c:v>4.3310000000000004</c:v>
                </c:pt>
                <c:pt idx="4332" formatCode="General">
                  <c:v>4.3319999999999999</c:v>
                </c:pt>
                <c:pt idx="4333" formatCode="General">
                  <c:v>4.3330000000000002</c:v>
                </c:pt>
                <c:pt idx="4334" formatCode="General">
                  <c:v>4.3339999999999996</c:v>
                </c:pt>
                <c:pt idx="4335" formatCode="General">
                  <c:v>4.335</c:v>
                </c:pt>
                <c:pt idx="4336" formatCode="General">
                  <c:v>4.3360000000000003</c:v>
                </c:pt>
                <c:pt idx="4337" formatCode="General">
                  <c:v>4.3369999999999997</c:v>
                </c:pt>
                <c:pt idx="4338" formatCode="General">
                  <c:v>4.3380000000000001</c:v>
                </c:pt>
                <c:pt idx="4339" formatCode="General">
                  <c:v>4.3390000000000004</c:v>
                </c:pt>
                <c:pt idx="4340" formatCode="General">
                  <c:v>4.34</c:v>
                </c:pt>
                <c:pt idx="4341" formatCode="General">
                  <c:v>4.3410000000000002</c:v>
                </c:pt>
                <c:pt idx="4342" formatCode="General">
                  <c:v>4.3419999999999996</c:v>
                </c:pt>
                <c:pt idx="4343" formatCode="General">
                  <c:v>4.343</c:v>
                </c:pt>
                <c:pt idx="4344" formatCode="General">
                  <c:v>4.3440000000000003</c:v>
                </c:pt>
                <c:pt idx="4345" formatCode="General">
                  <c:v>4.3449999999999998</c:v>
                </c:pt>
                <c:pt idx="4346" formatCode="General">
                  <c:v>4.3460000000000001</c:v>
                </c:pt>
                <c:pt idx="4347" formatCode="General">
                  <c:v>4.3470000000000004</c:v>
                </c:pt>
                <c:pt idx="4348" formatCode="General">
                  <c:v>4.3479999999999999</c:v>
                </c:pt>
                <c:pt idx="4349" formatCode="General">
                  <c:v>4.3490000000000002</c:v>
                </c:pt>
                <c:pt idx="4350" formatCode="General">
                  <c:v>4.3499999999999996</c:v>
                </c:pt>
                <c:pt idx="4351" formatCode="General">
                  <c:v>4.351</c:v>
                </c:pt>
                <c:pt idx="4352" formatCode="General">
                  <c:v>4.3520000000000003</c:v>
                </c:pt>
                <c:pt idx="4353" formatCode="General">
                  <c:v>4.3529999999999998</c:v>
                </c:pt>
                <c:pt idx="4354" formatCode="General">
                  <c:v>4.3540000000000001</c:v>
                </c:pt>
                <c:pt idx="4355" formatCode="General">
                  <c:v>4.3550000000000004</c:v>
                </c:pt>
                <c:pt idx="4356" formatCode="General">
                  <c:v>4.3559999999999999</c:v>
                </c:pt>
                <c:pt idx="4357" formatCode="General">
                  <c:v>4.3570000000000002</c:v>
                </c:pt>
                <c:pt idx="4358" formatCode="General">
                  <c:v>4.3579999999999997</c:v>
                </c:pt>
                <c:pt idx="4359" formatCode="General">
                  <c:v>4.359</c:v>
                </c:pt>
                <c:pt idx="4360" formatCode="General">
                  <c:v>4.3600000000000003</c:v>
                </c:pt>
                <c:pt idx="4361" formatCode="General">
                  <c:v>4.3609999999999998</c:v>
                </c:pt>
                <c:pt idx="4362" formatCode="General">
                  <c:v>4.3620000000000001</c:v>
                </c:pt>
                <c:pt idx="4363" formatCode="General">
                  <c:v>4.3630000000000004</c:v>
                </c:pt>
                <c:pt idx="4364" formatCode="General">
                  <c:v>4.3639999999999999</c:v>
                </c:pt>
                <c:pt idx="4365" formatCode="General">
                  <c:v>4.3650000000000002</c:v>
                </c:pt>
                <c:pt idx="4366" formatCode="General">
                  <c:v>4.3659999999999997</c:v>
                </c:pt>
                <c:pt idx="4367" formatCode="General">
                  <c:v>4.367</c:v>
                </c:pt>
                <c:pt idx="4368" formatCode="General">
                  <c:v>4.3680000000000003</c:v>
                </c:pt>
                <c:pt idx="4369" formatCode="General">
                  <c:v>4.3689999999999998</c:v>
                </c:pt>
                <c:pt idx="4370" formatCode="General">
                  <c:v>4.37</c:v>
                </c:pt>
                <c:pt idx="4371" formatCode="General">
                  <c:v>4.3710000000000004</c:v>
                </c:pt>
                <c:pt idx="4372" formatCode="General">
                  <c:v>4.3719999999999999</c:v>
                </c:pt>
                <c:pt idx="4373" formatCode="General">
                  <c:v>4.3730000000000002</c:v>
                </c:pt>
                <c:pt idx="4374" formatCode="General">
                  <c:v>4.3739999999999997</c:v>
                </c:pt>
                <c:pt idx="4375" formatCode="General">
                  <c:v>4.375</c:v>
                </c:pt>
                <c:pt idx="4376" formatCode="General">
                  <c:v>4.3760000000000003</c:v>
                </c:pt>
                <c:pt idx="4377" formatCode="General">
                  <c:v>4.3769999999999998</c:v>
                </c:pt>
                <c:pt idx="4378" formatCode="General">
                  <c:v>4.3780000000000001</c:v>
                </c:pt>
                <c:pt idx="4379" formatCode="General">
                  <c:v>4.3789999999999996</c:v>
                </c:pt>
                <c:pt idx="4380" formatCode="General">
                  <c:v>4.38</c:v>
                </c:pt>
                <c:pt idx="4381" formatCode="General">
                  <c:v>4.3810000000000002</c:v>
                </c:pt>
                <c:pt idx="4382" formatCode="General">
                  <c:v>4.3819999999999997</c:v>
                </c:pt>
                <c:pt idx="4383" formatCode="General">
                  <c:v>4.383</c:v>
                </c:pt>
                <c:pt idx="4384" formatCode="General">
                  <c:v>4.3840000000000003</c:v>
                </c:pt>
                <c:pt idx="4385" formatCode="General">
                  <c:v>4.3849999999999998</c:v>
                </c:pt>
                <c:pt idx="4386" formatCode="General">
                  <c:v>4.3860000000000001</c:v>
                </c:pt>
                <c:pt idx="4387" formatCode="General">
                  <c:v>4.3869999999999996</c:v>
                </c:pt>
                <c:pt idx="4388" formatCode="General">
                  <c:v>4.3879999999999999</c:v>
                </c:pt>
                <c:pt idx="4389" formatCode="General">
                  <c:v>4.3890000000000002</c:v>
                </c:pt>
                <c:pt idx="4390" formatCode="General">
                  <c:v>4.3899999999999997</c:v>
                </c:pt>
                <c:pt idx="4391" formatCode="General">
                  <c:v>4.391</c:v>
                </c:pt>
                <c:pt idx="4392" formatCode="General">
                  <c:v>4.3920000000000003</c:v>
                </c:pt>
                <c:pt idx="4393" formatCode="General">
                  <c:v>4.3929999999999998</c:v>
                </c:pt>
                <c:pt idx="4394" formatCode="General">
                  <c:v>4.3940000000000001</c:v>
                </c:pt>
                <c:pt idx="4395" formatCode="General">
                  <c:v>4.3949999999999996</c:v>
                </c:pt>
                <c:pt idx="4396" formatCode="General">
                  <c:v>4.3959999999999999</c:v>
                </c:pt>
                <c:pt idx="4397" formatCode="General">
                  <c:v>4.3970000000000002</c:v>
                </c:pt>
                <c:pt idx="4398" formatCode="General">
                  <c:v>4.3979999999999997</c:v>
                </c:pt>
                <c:pt idx="4399" formatCode="General">
                  <c:v>4.399</c:v>
                </c:pt>
                <c:pt idx="4400" formatCode="General">
                  <c:v>4.4000000000000004</c:v>
                </c:pt>
                <c:pt idx="4401" formatCode="General">
                  <c:v>4.4009999999999998</c:v>
                </c:pt>
                <c:pt idx="4402" formatCode="General">
                  <c:v>4.4020000000000001</c:v>
                </c:pt>
                <c:pt idx="4403" formatCode="General">
                  <c:v>4.4029999999999996</c:v>
                </c:pt>
                <c:pt idx="4404" formatCode="General">
                  <c:v>4.4039999999999999</c:v>
                </c:pt>
                <c:pt idx="4405" formatCode="General">
                  <c:v>4.4050000000000002</c:v>
                </c:pt>
                <c:pt idx="4406" formatCode="General">
                  <c:v>4.4059999999999997</c:v>
                </c:pt>
                <c:pt idx="4407" formatCode="General">
                  <c:v>4.407</c:v>
                </c:pt>
                <c:pt idx="4408" formatCode="General">
                  <c:v>4.4080000000000004</c:v>
                </c:pt>
                <c:pt idx="4409" formatCode="General">
                  <c:v>4.4089999999999998</c:v>
                </c:pt>
                <c:pt idx="4410" formatCode="General">
                  <c:v>4.41</c:v>
                </c:pt>
                <c:pt idx="4411" formatCode="General">
                  <c:v>4.4109999999999996</c:v>
                </c:pt>
                <c:pt idx="4412" formatCode="General">
                  <c:v>4.4119999999999999</c:v>
                </c:pt>
                <c:pt idx="4413" formatCode="General">
                  <c:v>4.4130000000000003</c:v>
                </c:pt>
                <c:pt idx="4414" formatCode="General">
                  <c:v>4.4139999999999997</c:v>
                </c:pt>
                <c:pt idx="4415" formatCode="General">
                  <c:v>4.415</c:v>
                </c:pt>
                <c:pt idx="4416" formatCode="General">
                  <c:v>4.4160000000000004</c:v>
                </c:pt>
                <c:pt idx="4417" formatCode="General">
                  <c:v>4.4169999999999998</c:v>
                </c:pt>
                <c:pt idx="4418" formatCode="General">
                  <c:v>4.4180000000000001</c:v>
                </c:pt>
                <c:pt idx="4419" formatCode="General">
                  <c:v>4.4189999999999996</c:v>
                </c:pt>
                <c:pt idx="4420" formatCode="General">
                  <c:v>4.42</c:v>
                </c:pt>
                <c:pt idx="4421" formatCode="General">
                  <c:v>4.4210000000000003</c:v>
                </c:pt>
                <c:pt idx="4422" formatCode="General">
                  <c:v>4.4219999999999997</c:v>
                </c:pt>
                <c:pt idx="4423" formatCode="General">
                  <c:v>4.423</c:v>
                </c:pt>
                <c:pt idx="4424" formatCode="General">
                  <c:v>4.4240000000000004</c:v>
                </c:pt>
                <c:pt idx="4425" formatCode="General">
                  <c:v>4.4249999999999998</c:v>
                </c:pt>
                <c:pt idx="4426" formatCode="General">
                  <c:v>4.4260000000000002</c:v>
                </c:pt>
                <c:pt idx="4427" formatCode="General">
                  <c:v>4.4269999999999996</c:v>
                </c:pt>
                <c:pt idx="4428" formatCode="General">
                  <c:v>4.4279999999999999</c:v>
                </c:pt>
                <c:pt idx="4429" formatCode="General">
                  <c:v>4.4290000000000003</c:v>
                </c:pt>
                <c:pt idx="4430" formatCode="General">
                  <c:v>4.43</c:v>
                </c:pt>
                <c:pt idx="4431" formatCode="General">
                  <c:v>4.431</c:v>
                </c:pt>
                <c:pt idx="4432" formatCode="General">
                  <c:v>4.4320000000000004</c:v>
                </c:pt>
                <c:pt idx="4433" formatCode="General">
                  <c:v>4.4329999999999998</c:v>
                </c:pt>
                <c:pt idx="4434" formatCode="General">
                  <c:v>4.4340000000000002</c:v>
                </c:pt>
                <c:pt idx="4435" formatCode="General">
                  <c:v>4.4349999999999996</c:v>
                </c:pt>
                <c:pt idx="4436" formatCode="General">
                  <c:v>4.4359999999999999</c:v>
                </c:pt>
                <c:pt idx="4437" formatCode="General">
                  <c:v>4.4370000000000003</c:v>
                </c:pt>
                <c:pt idx="4438" formatCode="General">
                  <c:v>4.4379999999999997</c:v>
                </c:pt>
                <c:pt idx="4439" formatCode="General">
                  <c:v>4.4390000000000001</c:v>
                </c:pt>
                <c:pt idx="4440" formatCode="General">
                  <c:v>4.4400000000000004</c:v>
                </c:pt>
                <c:pt idx="4441" formatCode="General">
                  <c:v>4.4409999999999998</c:v>
                </c:pt>
                <c:pt idx="4442" formatCode="General">
                  <c:v>4.4420000000000002</c:v>
                </c:pt>
                <c:pt idx="4443" formatCode="General">
                  <c:v>4.4429999999999996</c:v>
                </c:pt>
                <c:pt idx="4444" formatCode="General">
                  <c:v>4.444</c:v>
                </c:pt>
                <c:pt idx="4445" formatCode="General">
                  <c:v>4.4450000000000003</c:v>
                </c:pt>
                <c:pt idx="4446" formatCode="General">
                  <c:v>4.4459999999999997</c:v>
                </c:pt>
                <c:pt idx="4447" formatCode="General">
                  <c:v>4.4470000000000001</c:v>
                </c:pt>
                <c:pt idx="4448" formatCode="General">
                  <c:v>4.4480000000000004</c:v>
                </c:pt>
                <c:pt idx="4449" formatCode="General">
                  <c:v>4.4489999999999998</c:v>
                </c:pt>
                <c:pt idx="4450" formatCode="General">
                  <c:v>4.45</c:v>
                </c:pt>
                <c:pt idx="4451" formatCode="General">
                  <c:v>4.4509999999999996</c:v>
                </c:pt>
                <c:pt idx="4452" formatCode="General">
                  <c:v>4.452</c:v>
                </c:pt>
                <c:pt idx="4453" formatCode="General">
                  <c:v>4.4530000000000003</c:v>
                </c:pt>
                <c:pt idx="4454" formatCode="General">
                  <c:v>4.4539999999999997</c:v>
                </c:pt>
                <c:pt idx="4455" formatCode="General">
                  <c:v>4.4550000000000001</c:v>
                </c:pt>
                <c:pt idx="4456" formatCode="General">
                  <c:v>4.4560000000000004</c:v>
                </c:pt>
                <c:pt idx="4457" formatCode="General">
                  <c:v>4.4569999999999999</c:v>
                </c:pt>
                <c:pt idx="4458" formatCode="General">
                  <c:v>4.4580000000000002</c:v>
                </c:pt>
                <c:pt idx="4459" formatCode="General">
                  <c:v>4.4589999999999996</c:v>
                </c:pt>
                <c:pt idx="4460" formatCode="General">
                  <c:v>4.46</c:v>
                </c:pt>
                <c:pt idx="4461" formatCode="General">
                  <c:v>4.4610000000000003</c:v>
                </c:pt>
                <c:pt idx="4462" formatCode="General">
                  <c:v>4.4619999999999997</c:v>
                </c:pt>
                <c:pt idx="4463" formatCode="General">
                  <c:v>4.4630000000000001</c:v>
                </c:pt>
                <c:pt idx="4464" formatCode="General">
                  <c:v>4.4640000000000004</c:v>
                </c:pt>
                <c:pt idx="4465" formatCode="General">
                  <c:v>4.4649999999999999</c:v>
                </c:pt>
                <c:pt idx="4466" formatCode="General">
                  <c:v>4.4660000000000002</c:v>
                </c:pt>
                <c:pt idx="4467" formatCode="General">
                  <c:v>4.4669999999999996</c:v>
                </c:pt>
                <c:pt idx="4468" formatCode="General">
                  <c:v>4.468</c:v>
                </c:pt>
                <c:pt idx="4469" formatCode="General">
                  <c:v>4.4690000000000003</c:v>
                </c:pt>
                <c:pt idx="4470" formatCode="General">
                  <c:v>4.47</c:v>
                </c:pt>
                <c:pt idx="4471" formatCode="General">
                  <c:v>4.4710000000000001</c:v>
                </c:pt>
                <c:pt idx="4472" formatCode="General">
                  <c:v>4.4720000000000004</c:v>
                </c:pt>
                <c:pt idx="4473" formatCode="General">
                  <c:v>4.4729999999999999</c:v>
                </c:pt>
                <c:pt idx="4474" formatCode="General">
                  <c:v>4.4740000000000002</c:v>
                </c:pt>
                <c:pt idx="4475" formatCode="General">
                  <c:v>4.4749999999999996</c:v>
                </c:pt>
                <c:pt idx="4476" formatCode="General">
                  <c:v>4.476</c:v>
                </c:pt>
                <c:pt idx="4477" formatCode="General">
                  <c:v>4.4770000000000003</c:v>
                </c:pt>
                <c:pt idx="4478" formatCode="General">
                  <c:v>4.4779999999999998</c:v>
                </c:pt>
                <c:pt idx="4479" formatCode="General">
                  <c:v>4.4790000000000001</c:v>
                </c:pt>
                <c:pt idx="4480" formatCode="General">
                  <c:v>4.4800000000000004</c:v>
                </c:pt>
                <c:pt idx="4481" formatCode="General">
                  <c:v>4.4809999999999999</c:v>
                </c:pt>
                <c:pt idx="4482" formatCode="General">
                  <c:v>4.4820000000000002</c:v>
                </c:pt>
                <c:pt idx="4483" formatCode="General">
                  <c:v>4.4829999999999997</c:v>
                </c:pt>
                <c:pt idx="4484" formatCode="General">
                  <c:v>4.484</c:v>
                </c:pt>
                <c:pt idx="4485" formatCode="General">
                  <c:v>4.4850000000000003</c:v>
                </c:pt>
                <c:pt idx="4486" formatCode="General">
                  <c:v>4.4859999999999998</c:v>
                </c:pt>
                <c:pt idx="4487" formatCode="General">
                  <c:v>4.4870000000000001</c:v>
                </c:pt>
                <c:pt idx="4488" formatCode="General">
                  <c:v>4.4880000000000004</c:v>
                </c:pt>
                <c:pt idx="4489" formatCode="General">
                  <c:v>4.4889999999999999</c:v>
                </c:pt>
                <c:pt idx="4490" formatCode="General">
                  <c:v>4.49</c:v>
                </c:pt>
                <c:pt idx="4491" formatCode="General">
                  <c:v>4.4909999999999997</c:v>
                </c:pt>
                <c:pt idx="4492" formatCode="General">
                  <c:v>4.492</c:v>
                </c:pt>
                <c:pt idx="4493" formatCode="General">
                  <c:v>4.4930000000000003</c:v>
                </c:pt>
                <c:pt idx="4494" formatCode="General">
                  <c:v>4.4939999999999998</c:v>
                </c:pt>
                <c:pt idx="4495" formatCode="General">
                  <c:v>4.4950000000000001</c:v>
                </c:pt>
                <c:pt idx="4496" formatCode="General">
                  <c:v>4.4960000000000004</c:v>
                </c:pt>
                <c:pt idx="4497" formatCode="General">
                  <c:v>4.4969999999999999</c:v>
                </c:pt>
                <c:pt idx="4498" formatCode="General">
                  <c:v>4.4980000000000002</c:v>
                </c:pt>
                <c:pt idx="4499" formatCode="General">
                  <c:v>4.4989999999999997</c:v>
                </c:pt>
                <c:pt idx="4500" formatCode="General">
                  <c:v>4.5</c:v>
                </c:pt>
                <c:pt idx="4501" formatCode="General">
                  <c:v>4.5010000000000003</c:v>
                </c:pt>
                <c:pt idx="4502" formatCode="General">
                  <c:v>4.5019999999999998</c:v>
                </c:pt>
                <c:pt idx="4503" formatCode="General">
                  <c:v>4.5030000000000001</c:v>
                </c:pt>
                <c:pt idx="4504" formatCode="General">
                  <c:v>4.5039999999999996</c:v>
                </c:pt>
                <c:pt idx="4505" formatCode="General">
                  <c:v>4.5049999999999999</c:v>
                </c:pt>
                <c:pt idx="4506" formatCode="General">
                  <c:v>4.5060000000000002</c:v>
                </c:pt>
                <c:pt idx="4507" formatCode="General">
                  <c:v>4.5069999999999997</c:v>
                </c:pt>
                <c:pt idx="4508" formatCode="General">
                  <c:v>4.508</c:v>
                </c:pt>
                <c:pt idx="4509" formatCode="General">
                  <c:v>4.5090000000000003</c:v>
                </c:pt>
                <c:pt idx="4510" formatCode="General">
                  <c:v>4.51</c:v>
                </c:pt>
                <c:pt idx="4511" formatCode="General">
                  <c:v>4.5110000000000001</c:v>
                </c:pt>
                <c:pt idx="4512" formatCode="General">
                  <c:v>4.5119999999999996</c:v>
                </c:pt>
                <c:pt idx="4513" formatCode="General">
                  <c:v>4.5129999999999999</c:v>
                </c:pt>
                <c:pt idx="4514" formatCode="General">
                  <c:v>4.5140000000000002</c:v>
                </c:pt>
                <c:pt idx="4515" formatCode="General">
                  <c:v>4.5149999999999997</c:v>
                </c:pt>
                <c:pt idx="4516" formatCode="General">
                  <c:v>4.516</c:v>
                </c:pt>
                <c:pt idx="4517" formatCode="General">
                  <c:v>4.5170000000000003</c:v>
                </c:pt>
                <c:pt idx="4518" formatCode="General">
                  <c:v>4.5179999999999998</c:v>
                </c:pt>
                <c:pt idx="4519" formatCode="General">
                  <c:v>4.5190000000000001</c:v>
                </c:pt>
                <c:pt idx="4520" formatCode="General">
                  <c:v>4.5199999999999996</c:v>
                </c:pt>
                <c:pt idx="4521" formatCode="General">
                  <c:v>4.5209999999999999</c:v>
                </c:pt>
                <c:pt idx="4522" formatCode="General">
                  <c:v>4.5220000000000002</c:v>
                </c:pt>
                <c:pt idx="4523" formatCode="General">
                  <c:v>4.5229999999999997</c:v>
                </c:pt>
                <c:pt idx="4524" formatCode="General">
                  <c:v>4.524</c:v>
                </c:pt>
                <c:pt idx="4525" formatCode="General">
                  <c:v>4.5250000000000004</c:v>
                </c:pt>
                <c:pt idx="4526" formatCode="General">
                  <c:v>4.5259999999999998</c:v>
                </c:pt>
                <c:pt idx="4527" formatCode="General">
                  <c:v>4.5270000000000001</c:v>
                </c:pt>
                <c:pt idx="4528" formatCode="General">
                  <c:v>4.5279999999999996</c:v>
                </c:pt>
                <c:pt idx="4529" formatCode="General">
                  <c:v>4.5289999999999999</c:v>
                </c:pt>
                <c:pt idx="4530" formatCode="General">
                  <c:v>4.53</c:v>
                </c:pt>
                <c:pt idx="4531" formatCode="General">
                  <c:v>4.5309999999999997</c:v>
                </c:pt>
                <c:pt idx="4532" formatCode="General">
                  <c:v>4.532</c:v>
                </c:pt>
                <c:pt idx="4533" formatCode="General">
                  <c:v>4.5330000000000004</c:v>
                </c:pt>
                <c:pt idx="4534" formatCode="General">
                  <c:v>4.5339999999999998</c:v>
                </c:pt>
                <c:pt idx="4535" formatCode="General">
                  <c:v>4.5350000000000001</c:v>
                </c:pt>
                <c:pt idx="4536" formatCode="General">
                  <c:v>4.5359999999999996</c:v>
                </c:pt>
                <c:pt idx="4537" formatCode="General">
                  <c:v>4.5369999999999999</c:v>
                </c:pt>
                <c:pt idx="4538" formatCode="General">
                  <c:v>4.5380000000000003</c:v>
                </c:pt>
                <c:pt idx="4539" formatCode="General">
                  <c:v>4.5389999999999997</c:v>
                </c:pt>
                <c:pt idx="4540" formatCode="General">
                  <c:v>4.54</c:v>
                </c:pt>
                <c:pt idx="4541" formatCode="General">
                  <c:v>4.5410000000000004</c:v>
                </c:pt>
                <c:pt idx="4542" formatCode="General">
                  <c:v>4.5419999999999998</c:v>
                </c:pt>
                <c:pt idx="4543" formatCode="General">
                  <c:v>4.5430000000000001</c:v>
                </c:pt>
                <c:pt idx="4544" formatCode="General">
                  <c:v>4.5439999999999996</c:v>
                </c:pt>
                <c:pt idx="4545" formatCode="General">
                  <c:v>4.5449999999999999</c:v>
                </c:pt>
                <c:pt idx="4546" formatCode="General">
                  <c:v>4.5460000000000003</c:v>
                </c:pt>
                <c:pt idx="4547" formatCode="General">
                  <c:v>4.5469999999999997</c:v>
                </c:pt>
                <c:pt idx="4548" formatCode="General">
                  <c:v>4.548</c:v>
                </c:pt>
                <c:pt idx="4549" formatCode="General">
                  <c:v>4.5490000000000004</c:v>
                </c:pt>
                <c:pt idx="4550" formatCode="General">
                  <c:v>4.55</c:v>
                </c:pt>
                <c:pt idx="4551" formatCode="General">
                  <c:v>4.5510000000000002</c:v>
                </c:pt>
                <c:pt idx="4552" formatCode="General">
                  <c:v>4.5519999999999996</c:v>
                </c:pt>
                <c:pt idx="4553" formatCode="General">
                  <c:v>4.5529999999999999</c:v>
                </c:pt>
                <c:pt idx="4554" formatCode="General">
                  <c:v>4.5540000000000003</c:v>
                </c:pt>
                <c:pt idx="4555" formatCode="General">
                  <c:v>4.5549999999999997</c:v>
                </c:pt>
                <c:pt idx="4556" formatCode="General">
                  <c:v>4.556</c:v>
                </c:pt>
                <c:pt idx="4557" formatCode="General">
                  <c:v>4.5570000000000004</c:v>
                </c:pt>
                <c:pt idx="4558" formatCode="General">
                  <c:v>4.5579999999999998</c:v>
                </c:pt>
                <c:pt idx="4559" formatCode="General">
                  <c:v>4.5590000000000002</c:v>
                </c:pt>
                <c:pt idx="4560" formatCode="General">
                  <c:v>4.5599999999999996</c:v>
                </c:pt>
                <c:pt idx="4561" formatCode="General">
                  <c:v>4.5609999999999999</c:v>
                </c:pt>
                <c:pt idx="4562" formatCode="General">
                  <c:v>4.5620000000000003</c:v>
                </c:pt>
                <c:pt idx="4563" formatCode="General">
                  <c:v>4.5629999999999997</c:v>
                </c:pt>
                <c:pt idx="4564" formatCode="General">
                  <c:v>4.5640000000000001</c:v>
                </c:pt>
                <c:pt idx="4565" formatCode="General">
                  <c:v>4.5650000000000004</c:v>
                </c:pt>
                <c:pt idx="4566" formatCode="General">
                  <c:v>4.5659999999999998</c:v>
                </c:pt>
                <c:pt idx="4567" formatCode="General">
                  <c:v>4.5670000000000002</c:v>
                </c:pt>
                <c:pt idx="4568" formatCode="General">
                  <c:v>4.5679999999999996</c:v>
                </c:pt>
                <c:pt idx="4569" formatCode="General">
                  <c:v>4.569</c:v>
                </c:pt>
                <c:pt idx="4570" formatCode="General">
                  <c:v>4.57</c:v>
                </c:pt>
                <c:pt idx="4571" formatCode="General">
                  <c:v>4.5709999999999997</c:v>
                </c:pt>
                <c:pt idx="4572" formatCode="General">
                  <c:v>4.5720000000000001</c:v>
                </c:pt>
                <c:pt idx="4573" formatCode="General">
                  <c:v>4.5730000000000004</c:v>
                </c:pt>
                <c:pt idx="4574" formatCode="General">
                  <c:v>4.5739999999999998</c:v>
                </c:pt>
                <c:pt idx="4575" formatCode="General">
                  <c:v>4.5750000000000002</c:v>
                </c:pt>
                <c:pt idx="4576" formatCode="General">
                  <c:v>4.5759999999999996</c:v>
                </c:pt>
                <c:pt idx="4577" formatCode="General">
                  <c:v>4.577</c:v>
                </c:pt>
                <c:pt idx="4578" formatCode="General">
                  <c:v>4.5780000000000003</c:v>
                </c:pt>
                <c:pt idx="4579" formatCode="General">
                  <c:v>4.5789999999999997</c:v>
                </c:pt>
                <c:pt idx="4580" formatCode="General">
                  <c:v>4.58</c:v>
                </c:pt>
                <c:pt idx="4581" formatCode="General">
                  <c:v>4.5810000000000004</c:v>
                </c:pt>
                <c:pt idx="4582" formatCode="General">
                  <c:v>4.5819999999999999</c:v>
                </c:pt>
                <c:pt idx="4583" formatCode="General">
                  <c:v>4.5830000000000002</c:v>
                </c:pt>
                <c:pt idx="4584" formatCode="General">
                  <c:v>4.5839999999999996</c:v>
                </c:pt>
                <c:pt idx="4585" formatCode="General">
                  <c:v>4.585</c:v>
                </c:pt>
                <c:pt idx="4586" formatCode="General">
                  <c:v>4.5860000000000003</c:v>
                </c:pt>
                <c:pt idx="4587" formatCode="General">
                  <c:v>4.5869999999999997</c:v>
                </c:pt>
                <c:pt idx="4588" formatCode="General">
                  <c:v>4.5880000000000001</c:v>
                </c:pt>
                <c:pt idx="4589" formatCode="General">
                  <c:v>4.5890000000000004</c:v>
                </c:pt>
                <c:pt idx="4590" formatCode="General">
                  <c:v>4.59</c:v>
                </c:pt>
                <c:pt idx="4591" formatCode="General">
                  <c:v>4.5910000000000002</c:v>
                </c:pt>
                <c:pt idx="4592" formatCode="General">
                  <c:v>4.5919999999999996</c:v>
                </c:pt>
                <c:pt idx="4593" formatCode="General">
                  <c:v>4.593</c:v>
                </c:pt>
                <c:pt idx="4594" formatCode="General">
                  <c:v>4.5940000000000003</c:v>
                </c:pt>
                <c:pt idx="4595" formatCode="General">
                  <c:v>4.5949999999999998</c:v>
                </c:pt>
                <c:pt idx="4596" formatCode="General">
                  <c:v>4.5960000000000001</c:v>
                </c:pt>
                <c:pt idx="4597" formatCode="General">
                  <c:v>4.5970000000000004</c:v>
                </c:pt>
                <c:pt idx="4598" formatCode="General">
                  <c:v>4.5979999999999999</c:v>
                </c:pt>
                <c:pt idx="4599" formatCode="General">
                  <c:v>4.5990000000000002</c:v>
                </c:pt>
                <c:pt idx="4600" formatCode="General">
                  <c:v>4.5999999999999996</c:v>
                </c:pt>
                <c:pt idx="4601" formatCode="General">
                  <c:v>4.601</c:v>
                </c:pt>
                <c:pt idx="4602" formatCode="General">
                  <c:v>4.6020000000000003</c:v>
                </c:pt>
                <c:pt idx="4603" formatCode="General">
                  <c:v>4.6029999999999998</c:v>
                </c:pt>
                <c:pt idx="4604" formatCode="General">
                  <c:v>4.6040000000000001</c:v>
                </c:pt>
                <c:pt idx="4605" formatCode="General">
                  <c:v>4.6050000000000004</c:v>
                </c:pt>
                <c:pt idx="4606" formatCode="General">
                  <c:v>4.6059999999999999</c:v>
                </c:pt>
                <c:pt idx="4607" formatCode="General">
                  <c:v>4.6070000000000002</c:v>
                </c:pt>
                <c:pt idx="4608" formatCode="General">
                  <c:v>4.6079999999999997</c:v>
                </c:pt>
                <c:pt idx="4609" formatCode="General">
                  <c:v>4.609</c:v>
                </c:pt>
                <c:pt idx="4610" formatCode="General">
                  <c:v>4.6100000000000003</c:v>
                </c:pt>
                <c:pt idx="4611" formatCode="General">
                  <c:v>4.6109999999999998</c:v>
                </c:pt>
                <c:pt idx="4612" formatCode="General">
                  <c:v>4.6120000000000001</c:v>
                </c:pt>
                <c:pt idx="4613" formatCode="General">
                  <c:v>4.6130000000000004</c:v>
                </c:pt>
                <c:pt idx="4614" formatCode="General">
                  <c:v>4.6139999999999999</c:v>
                </c:pt>
                <c:pt idx="4615" formatCode="General">
                  <c:v>4.6150000000000002</c:v>
                </c:pt>
                <c:pt idx="4616" formatCode="General">
                  <c:v>4.6159999999999997</c:v>
                </c:pt>
                <c:pt idx="4617" formatCode="General">
                  <c:v>4.617</c:v>
                </c:pt>
                <c:pt idx="4618" formatCode="General">
                  <c:v>4.6180000000000003</c:v>
                </c:pt>
                <c:pt idx="4619" formatCode="General">
                  <c:v>4.6189999999999998</c:v>
                </c:pt>
                <c:pt idx="4620" formatCode="General">
                  <c:v>4.62</c:v>
                </c:pt>
                <c:pt idx="4621" formatCode="General">
                  <c:v>4.6210000000000004</c:v>
                </c:pt>
                <c:pt idx="4622" formatCode="General">
                  <c:v>4.6219999999999999</c:v>
                </c:pt>
                <c:pt idx="4623" formatCode="General">
                  <c:v>4.6230000000000002</c:v>
                </c:pt>
                <c:pt idx="4624" formatCode="General">
                  <c:v>4.6239999999999997</c:v>
                </c:pt>
                <c:pt idx="4625" formatCode="General">
                  <c:v>4.625</c:v>
                </c:pt>
                <c:pt idx="4626" formatCode="General">
                  <c:v>4.6260000000000003</c:v>
                </c:pt>
                <c:pt idx="4627" formatCode="General">
                  <c:v>4.6269999999999998</c:v>
                </c:pt>
                <c:pt idx="4628" formatCode="General">
                  <c:v>4.6280000000000001</c:v>
                </c:pt>
                <c:pt idx="4629" formatCode="General">
                  <c:v>4.6289999999999996</c:v>
                </c:pt>
                <c:pt idx="4630" formatCode="General">
                  <c:v>4.63</c:v>
                </c:pt>
                <c:pt idx="4631" formatCode="General">
                  <c:v>4.6310000000000002</c:v>
                </c:pt>
                <c:pt idx="4632" formatCode="General">
                  <c:v>4.6319999999999997</c:v>
                </c:pt>
                <c:pt idx="4633" formatCode="General">
                  <c:v>4.633</c:v>
                </c:pt>
                <c:pt idx="4634" formatCode="General">
                  <c:v>4.6340000000000003</c:v>
                </c:pt>
                <c:pt idx="4635" formatCode="General">
                  <c:v>4.6349999999999998</c:v>
                </c:pt>
                <c:pt idx="4636" formatCode="General">
                  <c:v>4.6360000000000001</c:v>
                </c:pt>
                <c:pt idx="4637" formatCode="General">
                  <c:v>4.6369999999999996</c:v>
                </c:pt>
                <c:pt idx="4638" formatCode="General">
                  <c:v>4.6379999999999999</c:v>
                </c:pt>
                <c:pt idx="4639" formatCode="General">
                  <c:v>4.6390000000000002</c:v>
                </c:pt>
                <c:pt idx="4640" formatCode="General">
                  <c:v>4.6399999999999997</c:v>
                </c:pt>
                <c:pt idx="4641" formatCode="General">
                  <c:v>4.641</c:v>
                </c:pt>
                <c:pt idx="4642" formatCode="General">
                  <c:v>4.6420000000000003</c:v>
                </c:pt>
                <c:pt idx="4643" formatCode="General">
                  <c:v>4.6429999999999998</c:v>
                </c:pt>
                <c:pt idx="4644" formatCode="General">
                  <c:v>4.6440000000000001</c:v>
                </c:pt>
                <c:pt idx="4645" formatCode="General">
                  <c:v>4.6449999999999996</c:v>
                </c:pt>
                <c:pt idx="4646" formatCode="General">
                  <c:v>4.6459999999999999</c:v>
                </c:pt>
                <c:pt idx="4647" formatCode="General">
                  <c:v>4.6470000000000002</c:v>
                </c:pt>
                <c:pt idx="4648" formatCode="General">
                  <c:v>4.6479999999999997</c:v>
                </c:pt>
                <c:pt idx="4649" formatCode="General">
                  <c:v>4.649</c:v>
                </c:pt>
                <c:pt idx="4650" formatCode="General">
                  <c:v>4.6500000000000004</c:v>
                </c:pt>
                <c:pt idx="4651" formatCode="General">
                  <c:v>4.6509999999999998</c:v>
                </c:pt>
                <c:pt idx="4652" formatCode="General">
                  <c:v>4.6520000000000001</c:v>
                </c:pt>
                <c:pt idx="4653" formatCode="General">
                  <c:v>4.6529999999999996</c:v>
                </c:pt>
                <c:pt idx="4654" formatCode="General">
                  <c:v>4.6539999999999999</c:v>
                </c:pt>
                <c:pt idx="4655" formatCode="General">
                  <c:v>4.6550000000000002</c:v>
                </c:pt>
                <c:pt idx="4656" formatCode="General">
                  <c:v>4.6559999999999997</c:v>
                </c:pt>
                <c:pt idx="4657" formatCode="General">
                  <c:v>4.657</c:v>
                </c:pt>
                <c:pt idx="4658" formatCode="General">
                  <c:v>4.6580000000000004</c:v>
                </c:pt>
                <c:pt idx="4659" formatCode="General">
                  <c:v>4.6589999999999998</c:v>
                </c:pt>
                <c:pt idx="4660" formatCode="General">
                  <c:v>4.66</c:v>
                </c:pt>
                <c:pt idx="4661" formatCode="General">
                  <c:v>4.6609999999999996</c:v>
                </c:pt>
                <c:pt idx="4662" formatCode="General">
                  <c:v>4.6619999999999999</c:v>
                </c:pt>
                <c:pt idx="4663" formatCode="General">
                  <c:v>4.6630000000000003</c:v>
                </c:pt>
                <c:pt idx="4664" formatCode="General">
                  <c:v>4.6639999999999997</c:v>
                </c:pt>
                <c:pt idx="4665" formatCode="General">
                  <c:v>4.665</c:v>
                </c:pt>
                <c:pt idx="4666" formatCode="General">
                  <c:v>4.6660000000000004</c:v>
                </c:pt>
                <c:pt idx="4667" formatCode="General">
                  <c:v>4.6669999999999998</c:v>
                </c:pt>
                <c:pt idx="4668" formatCode="General">
                  <c:v>4.6680000000000001</c:v>
                </c:pt>
                <c:pt idx="4669" formatCode="General">
                  <c:v>4.6689999999999996</c:v>
                </c:pt>
                <c:pt idx="4670" formatCode="General">
                  <c:v>4.67</c:v>
                </c:pt>
                <c:pt idx="4671" formatCode="General">
                  <c:v>4.6710000000000003</c:v>
                </c:pt>
                <c:pt idx="4672" formatCode="General">
                  <c:v>4.6719999999999997</c:v>
                </c:pt>
                <c:pt idx="4673" formatCode="General">
                  <c:v>4.673</c:v>
                </c:pt>
                <c:pt idx="4674" formatCode="General">
                  <c:v>4.6740000000000004</c:v>
                </c:pt>
                <c:pt idx="4675" formatCode="General">
                  <c:v>4.6749999999999998</c:v>
                </c:pt>
                <c:pt idx="4676" formatCode="General">
                  <c:v>4.6760000000000002</c:v>
                </c:pt>
                <c:pt idx="4677" formatCode="General">
                  <c:v>4.6769999999999996</c:v>
                </c:pt>
                <c:pt idx="4678" formatCode="General">
                  <c:v>4.6779999999999999</c:v>
                </c:pt>
                <c:pt idx="4679" formatCode="General">
                  <c:v>4.6790000000000003</c:v>
                </c:pt>
                <c:pt idx="4680" formatCode="General">
                  <c:v>4.68</c:v>
                </c:pt>
                <c:pt idx="4681" formatCode="General">
                  <c:v>4.681</c:v>
                </c:pt>
                <c:pt idx="4682" formatCode="General">
                  <c:v>4.6820000000000004</c:v>
                </c:pt>
                <c:pt idx="4683" formatCode="General">
                  <c:v>4.6829999999999998</c:v>
                </c:pt>
                <c:pt idx="4684" formatCode="General">
                  <c:v>4.6840000000000002</c:v>
                </c:pt>
                <c:pt idx="4685" formatCode="General">
                  <c:v>4.6849999999999996</c:v>
                </c:pt>
                <c:pt idx="4686" formatCode="General">
                  <c:v>4.6859999999999999</c:v>
                </c:pt>
                <c:pt idx="4687" formatCode="General">
                  <c:v>4.6870000000000003</c:v>
                </c:pt>
                <c:pt idx="4688" formatCode="General">
                  <c:v>4.6879999999999997</c:v>
                </c:pt>
                <c:pt idx="4689" formatCode="General">
                  <c:v>4.6890000000000001</c:v>
                </c:pt>
                <c:pt idx="4690" formatCode="General">
                  <c:v>4.6900000000000004</c:v>
                </c:pt>
                <c:pt idx="4691" formatCode="General">
                  <c:v>4.6909999999999998</c:v>
                </c:pt>
                <c:pt idx="4692" formatCode="General">
                  <c:v>4.6920000000000002</c:v>
                </c:pt>
                <c:pt idx="4693" formatCode="General">
                  <c:v>4.6929999999999996</c:v>
                </c:pt>
                <c:pt idx="4694" formatCode="General">
                  <c:v>4.694</c:v>
                </c:pt>
                <c:pt idx="4695" formatCode="General">
                  <c:v>4.6950000000000003</c:v>
                </c:pt>
                <c:pt idx="4696" formatCode="General">
                  <c:v>4.6959999999999997</c:v>
                </c:pt>
                <c:pt idx="4697" formatCode="General">
                  <c:v>4.6970000000000001</c:v>
                </c:pt>
                <c:pt idx="4698" formatCode="General">
                  <c:v>4.6980000000000004</c:v>
                </c:pt>
                <c:pt idx="4699" formatCode="General">
                  <c:v>4.6989999999999998</c:v>
                </c:pt>
                <c:pt idx="4700" formatCode="General">
                  <c:v>4.7</c:v>
                </c:pt>
                <c:pt idx="4701" formatCode="General">
                  <c:v>4.7009999999999996</c:v>
                </c:pt>
                <c:pt idx="4702" formatCode="General">
                  <c:v>4.702</c:v>
                </c:pt>
                <c:pt idx="4703" formatCode="General">
                  <c:v>4.7030000000000003</c:v>
                </c:pt>
                <c:pt idx="4704" formatCode="General">
                  <c:v>4.7039999999999997</c:v>
                </c:pt>
                <c:pt idx="4705" formatCode="General">
                  <c:v>4.7050000000000001</c:v>
                </c:pt>
                <c:pt idx="4706" formatCode="General">
                  <c:v>4.7060000000000004</c:v>
                </c:pt>
                <c:pt idx="4707" formatCode="General">
                  <c:v>4.7069999999999999</c:v>
                </c:pt>
                <c:pt idx="4708" formatCode="General">
                  <c:v>4.7080000000000002</c:v>
                </c:pt>
                <c:pt idx="4709" formatCode="General">
                  <c:v>4.7089999999999996</c:v>
                </c:pt>
                <c:pt idx="4710" formatCode="General">
                  <c:v>4.71</c:v>
                </c:pt>
                <c:pt idx="4711" formatCode="General">
                  <c:v>4.7110000000000003</c:v>
                </c:pt>
                <c:pt idx="4712" formatCode="General">
                  <c:v>4.7119999999999997</c:v>
                </c:pt>
                <c:pt idx="4713" formatCode="General">
                  <c:v>4.7130000000000001</c:v>
                </c:pt>
                <c:pt idx="4714" formatCode="General">
                  <c:v>4.7140000000000004</c:v>
                </c:pt>
                <c:pt idx="4715" formatCode="General">
                  <c:v>4.7149999999999999</c:v>
                </c:pt>
                <c:pt idx="4716" formatCode="General">
                  <c:v>4.7160000000000002</c:v>
                </c:pt>
                <c:pt idx="4717" formatCode="General">
                  <c:v>4.7169999999999996</c:v>
                </c:pt>
                <c:pt idx="4718" formatCode="General">
                  <c:v>4.718</c:v>
                </c:pt>
                <c:pt idx="4719" formatCode="General">
                  <c:v>4.7190000000000003</c:v>
                </c:pt>
                <c:pt idx="4720" formatCode="General">
                  <c:v>4.72</c:v>
                </c:pt>
                <c:pt idx="4721" formatCode="General">
                  <c:v>4.7210000000000001</c:v>
                </c:pt>
                <c:pt idx="4722" formatCode="General">
                  <c:v>4.7220000000000004</c:v>
                </c:pt>
                <c:pt idx="4723" formatCode="General">
                  <c:v>4.7229999999999999</c:v>
                </c:pt>
                <c:pt idx="4724" formatCode="General">
                  <c:v>4.7240000000000002</c:v>
                </c:pt>
                <c:pt idx="4725" formatCode="General">
                  <c:v>4.7249999999999996</c:v>
                </c:pt>
                <c:pt idx="4726" formatCode="General">
                  <c:v>4.726</c:v>
                </c:pt>
                <c:pt idx="4727" formatCode="General">
                  <c:v>4.7270000000000003</c:v>
                </c:pt>
                <c:pt idx="4728" formatCode="General">
                  <c:v>4.7279999999999998</c:v>
                </c:pt>
                <c:pt idx="4729" formatCode="General">
                  <c:v>4.7290000000000001</c:v>
                </c:pt>
                <c:pt idx="4730" formatCode="General">
                  <c:v>4.7300000000000004</c:v>
                </c:pt>
                <c:pt idx="4731" formatCode="General">
                  <c:v>4.7309999999999999</c:v>
                </c:pt>
                <c:pt idx="4732" formatCode="General">
                  <c:v>4.7320000000000002</c:v>
                </c:pt>
                <c:pt idx="4733" formatCode="General">
                  <c:v>4.7329999999999997</c:v>
                </c:pt>
                <c:pt idx="4734" formatCode="General">
                  <c:v>4.734</c:v>
                </c:pt>
                <c:pt idx="4735" formatCode="General">
                  <c:v>4.7350000000000003</c:v>
                </c:pt>
                <c:pt idx="4736" formatCode="General">
                  <c:v>4.7359999999999998</c:v>
                </c:pt>
                <c:pt idx="4737" formatCode="General">
                  <c:v>4.7370000000000001</c:v>
                </c:pt>
                <c:pt idx="4738" formatCode="General">
                  <c:v>4.7380000000000004</c:v>
                </c:pt>
                <c:pt idx="4739" formatCode="General">
                  <c:v>4.7389999999999999</c:v>
                </c:pt>
                <c:pt idx="4740" formatCode="General">
                  <c:v>4.74</c:v>
                </c:pt>
                <c:pt idx="4741" formatCode="General">
                  <c:v>4.7409999999999997</c:v>
                </c:pt>
                <c:pt idx="4742" formatCode="General">
                  <c:v>4.742</c:v>
                </c:pt>
                <c:pt idx="4743" formatCode="General">
                  <c:v>4.7430000000000003</c:v>
                </c:pt>
                <c:pt idx="4744" formatCode="General">
                  <c:v>4.7439999999999998</c:v>
                </c:pt>
                <c:pt idx="4745" formatCode="General">
                  <c:v>4.7450000000000001</c:v>
                </c:pt>
                <c:pt idx="4746" formatCode="General">
                  <c:v>4.7460000000000004</c:v>
                </c:pt>
                <c:pt idx="4747" formatCode="General">
                  <c:v>4.7469999999999999</c:v>
                </c:pt>
                <c:pt idx="4748" formatCode="General">
                  <c:v>4.7480000000000002</c:v>
                </c:pt>
                <c:pt idx="4749" formatCode="General">
                  <c:v>4.7489999999999997</c:v>
                </c:pt>
                <c:pt idx="4750" formatCode="General">
                  <c:v>4.75</c:v>
                </c:pt>
                <c:pt idx="4751" formatCode="General">
                  <c:v>4.7510000000000003</c:v>
                </c:pt>
                <c:pt idx="4752" formatCode="General">
                  <c:v>4.7519999999999998</c:v>
                </c:pt>
                <c:pt idx="4753" formatCode="General">
                  <c:v>4.7530000000000001</c:v>
                </c:pt>
                <c:pt idx="4754" formatCode="General">
                  <c:v>4.7539999999999996</c:v>
                </c:pt>
                <c:pt idx="4755" formatCode="General">
                  <c:v>4.7549999999999999</c:v>
                </c:pt>
                <c:pt idx="4756" formatCode="General">
                  <c:v>4.7560000000000002</c:v>
                </c:pt>
                <c:pt idx="4757" formatCode="General">
                  <c:v>4.7569999999999997</c:v>
                </c:pt>
                <c:pt idx="4758" formatCode="General">
                  <c:v>4.758</c:v>
                </c:pt>
                <c:pt idx="4759" formatCode="General">
                  <c:v>4.7590000000000003</c:v>
                </c:pt>
                <c:pt idx="4760" formatCode="General">
                  <c:v>4.76</c:v>
                </c:pt>
                <c:pt idx="4761" formatCode="General">
                  <c:v>4.7610000000000001</c:v>
                </c:pt>
                <c:pt idx="4762" formatCode="General">
                  <c:v>4.7619999999999996</c:v>
                </c:pt>
                <c:pt idx="4763" formatCode="General">
                  <c:v>4.7629999999999999</c:v>
                </c:pt>
                <c:pt idx="4764" formatCode="General">
                  <c:v>4.7640000000000002</c:v>
                </c:pt>
                <c:pt idx="4765" formatCode="General">
                  <c:v>4.7649999999999997</c:v>
                </c:pt>
                <c:pt idx="4766" formatCode="General">
                  <c:v>4.766</c:v>
                </c:pt>
                <c:pt idx="4767" formatCode="General">
                  <c:v>4.7670000000000003</c:v>
                </c:pt>
                <c:pt idx="4768" formatCode="General">
                  <c:v>4.7679999999999998</c:v>
                </c:pt>
                <c:pt idx="4769" formatCode="General">
                  <c:v>4.7690000000000001</c:v>
                </c:pt>
                <c:pt idx="4770" formatCode="General">
                  <c:v>4.7699999999999996</c:v>
                </c:pt>
                <c:pt idx="4771" formatCode="General">
                  <c:v>4.7709999999999999</c:v>
                </c:pt>
                <c:pt idx="4772" formatCode="General">
                  <c:v>4.7720000000000002</c:v>
                </c:pt>
                <c:pt idx="4773" formatCode="General">
                  <c:v>4.7729999999999997</c:v>
                </c:pt>
                <c:pt idx="4774" formatCode="General">
                  <c:v>4.774</c:v>
                </c:pt>
                <c:pt idx="4775" formatCode="General">
                  <c:v>4.7750000000000004</c:v>
                </c:pt>
                <c:pt idx="4776" formatCode="General">
                  <c:v>4.7759999999999998</c:v>
                </c:pt>
                <c:pt idx="4777" formatCode="General">
                  <c:v>4.7770000000000001</c:v>
                </c:pt>
                <c:pt idx="4778" formatCode="General">
                  <c:v>4.7779999999999996</c:v>
                </c:pt>
                <c:pt idx="4779" formatCode="General">
                  <c:v>4.7789999999999999</c:v>
                </c:pt>
                <c:pt idx="4780" formatCode="General">
                  <c:v>4.78</c:v>
                </c:pt>
                <c:pt idx="4781" formatCode="General">
                  <c:v>4.7809999999999997</c:v>
                </c:pt>
                <c:pt idx="4782" formatCode="General">
                  <c:v>4.782</c:v>
                </c:pt>
                <c:pt idx="4783" formatCode="General">
                  <c:v>4.7830000000000004</c:v>
                </c:pt>
                <c:pt idx="4784" formatCode="General">
                  <c:v>4.7839999999999998</c:v>
                </c:pt>
                <c:pt idx="4785" formatCode="General">
                  <c:v>4.7850000000000001</c:v>
                </c:pt>
                <c:pt idx="4786" formatCode="General">
                  <c:v>4.7859999999999996</c:v>
                </c:pt>
                <c:pt idx="4787" formatCode="General">
                  <c:v>4.7869999999999999</c:v>
                </c:pt>
                <c:pt idx="4788" formatCode="General">
                  <c:v>4.7880000000000003</c:v>
                </c:pt>
                <c:pt idx="4789" formatCode="General">
                  <c:v>4.7889999999999997</c:v>
                </c:pt>
                <c:pt idx="4790" formatCode="General">
                  <c:v>4.79</c:v>
                </c:pt>
                <c:pt idx="4791" formatCode="General">
                  <c:v>4.7910000000000004</c:v>
                </c:pt>
                <c:pt idx="4792" formatCode="General">
                  <c:v>4.7919999999999998</c:v>
                </c:pt>
                <c:pt idx="4793" formatCode="General">
                  <c:v>4.7930000000000001</c:v>
                </c:pt>
                <c:pt idx="4794" formatCode="General">
                  <c:v>4.7939999999999996</c:v>
                </c:pt>
                <c:pt idx="4795" formatCode="General">
                  <c:v>4.7949999999999999</c:v>
                </c:pt>
                <c:pt idx="4796" formatCode="General">
                  <c:v>4.7960000000000003</c:v>
                </c:pt>
                <c:pt idx="4797" formatCode="General">
                  <c:v>4.7969999999999997</c:v>
                </c:pt>
                <c:pt idx="4798" formatCode="General">
                  <c:v>4.798</c:v>
                </c:pt>
                <c:pt idx="4799" formatCode="General">
                  <c:v>4.7990000000000004</c:v>
                </c:pt>
                <c:pt idx="4800" formatCode="General">
                  <c:v>4.8</c:v>
                </c:pt>
                <c:pt idx="4801" formatCode="General">
                  <c:v>4.8010000000000002</c:v>
                </c:pt>
                <c:pt idx="4802" formatCode="General">
                  <c:v>4.8019999999999996</c:v>
                </c:pt>
                <c:pt idx="4803" formatCode="General">
                  <c:v>4.8029999999999999</c:v>
                </c:pt>
                <c:pt idx="4804" formatCode="General">
                  <c:v>4.8040000000000003</c:v>
                </c:pt>
                <c:pt idx="4805" formatCode="General">
                  <c:v>4.8049999999999997</c:v>
                </c:pt>
                <c:pt idx="4806" formatCode="General">
                  <c:v>4.806</c:v>
                </c:pt>
                <c:pt idx="4807" formatCode="General">
                  <c:v>4.8070000000000004</c:v>
                </c:pt>
                <c:pt idx="4808" formatCode="General">
                  <c:v>4.8079999999999998</c:v>
                </c:pt>
                <c:pt idx="4809" formatCode="General">
                  <c:v>4.8090000000000002</c:v>
                </c:pt>
                <c:pt idx="4810" formatCode="General">
                  <c:v>4.8099999999999996</c:v>
                </c:pt>
                <c:pt idx="4811" formatCode="General">
                  <c:v>4.8109999999999999</c:v>
                </c:pt>
                <c:pt idx="4812" formatCode="General">
                  <c:v>4.8120000000000003</c:v>
                </c:pt>
                <c:pt idx="4813" formatCode="General">
                  <c:v>4.8129999999999997</c:v>
                </c:pt>
                <c:pt idx="4814" formatCode="General">
                  <c:v>4.8140000000000001</c:v>
                </c:pt>
                <c:pt idx="4815" formatCode="General">
                  <c:v>4.8150000000000004</c:v>
                </c:pt>
                <c:pt idx="4816" formatCode="General">
                  <c:v>4.8159999999999998</c:v>
                </c:pt>
                <c:pt idx="4817" formatCode="General">
                  <c:v>4.8170000000000002</c:v>
                </c:pt>
                <c:pt idx="4818" formatCode="General">
                  <c:v>4.8179999999999996</c:v>
                </c:pt>
                <c:pt idx="4819" formatCode="General">
                  <c:v>4.819</c:v>
                </c:pt>
                <c:pt idx="4820" formatCode="General">
                  <c:v>4.82</c:v>
                </c:pt>
                <c:pt idx="4821" formatCode="General">
                  <c:v>4.8209999999999997</c:v>
                </c:pt>
                <c:pt idx="4822" formatCode="General">
                  <c:v>4.8220000000000001</c:v>
                </c:pt>
                <c:pt idx="4823" formatCode="General">
                  <c:v>4.8230000000000004</c:v>
                </c:pt>
                <c:pt idx="4824" formatCode="General">
                  <c:v>4.8239999999999998</c:v>
                </c:pt>
                <c:pt idx="4825" formatCode="General">
                  <c:v>4.8250000000000002</c:v>
                </c:pt>
                <c:pt idx="4826" formatCode="General">
                  <c:v>4.8259999999999996</c:v>
                </c:pt>
                <c:pt idx="4827" formatCode="General">
                  <c:v>4.827</c:v>
                </c:pt>
                <c:pt idx="4828" formatCode="General">
                  <c:v>4.8280000000000003</c:v>
                </c:pt>
                <c:pt idx="4829" formatCode="General">
                  <c:v>4.8289999999999997</c:v>
                </c:pt>
                <c:pt idx="4830" formatCode="General">
                  <c:v>4.83</c:v>
                </c:pt>
                <c:pt idx="4831" formatCode="General">
                  <c:v>4.8310000000000004</c:v>
                </c:pt>
                <c:pt idx="4832" formatCode="General">
                  <c:v>4.8319999999999999</c:v>
                </c:pt>
                <c:pt idx="4833" formatCode="General">
                  <c:v>4.8330000000000002</c:v>
                </c:pt>
                <c:pt idx="4834" formatCode="General">
                  <c:v>4.8339999999999996</c:v>
                </c:pt>
                <c:pt idx="4835" formatCode="General">
                  <c:v>4.835</c:v>
                </c:pt>
                <c:pt idx="4836" formatCode="General">
                  <c:v>4.8360000000000003</c:v>
                </c:pt>
                <c:pt idx="4837" formatCode="General">
                  <c:v>4.8369999999999997</c:v>
                </c:pt>
                <c:pt idx="4838" formatCode="General">
                  <c:v>4.8380000000000001</c:v>
                </c:pt>
                <c:pt idx="4839" formatCode="General">
                  <c:v>4.8390000000000004</c:v>
                </c:pt>
                <c:pt idx="4840" formatCode="General">
                  <c:v>4.84</c:v>
                </c:pt>
                <c:pt idx="4841" formatCode="General">
                  <c:v>4.8410000000000002</c:v>
                </c:pt>
                <c:pt idx="4842" formatCode="General">
                  <c:v>4.8419999999999996</c:v>
                </c:pt>
                <c:pt idx="4843" formatCode="General">
                  <c:v>4.843</c:v>
                </c:pt>
                <c:pt idx="4844" formatCode="General">
                  <c:v>4.8440000000000003</c:v>
                </c:pt>
                <c:pt idx="4845" formatCode="General">
                  <c:v>4.8449999999999998</c:v>
                </c:pt>
                <c:pt idx="4846" formatCode="General">
                  <c:v>4.8460000000000001</c:v>
                </c:pt>
                <c:pt idx="4847" formatCode="General">
                  <c:v>4.8470000000000004</c:v>
                </c:pt>
                <c:pt idx="4848" formatCode="General">
                  <c:v>4.8479999999999999</c:v>
                </c:pt>
                <c:pt idx="4849" formatCode="General">
                  <c:v>4.8490000000000002</c:v>
                </c:pt>
                <c:pt idx="4850" formatCode="General">
                  <c:v>4.8499999999999996</c:v>
                </c:pt>
                <c:pt idx="4851" formatCode="General">
                  <c:v>4.851</c:v>
                </c:pt>
                <c:pt idx="4852" formatCode="General">
                  <c:v>4.8520000000000003</c:v>
                </c:pt>
                <c:pt idx="4853" formatCode="General">
                  <c:v>4.8529999999999998</c:v>
                </c:pt>
                <c:pt idx="4854" formatCode="General">
                  <c:v>4.8540000000000001</c:v>
                </c:pt>
                <c:pt idx="4855" formatCode="General">
                  <c:v>4.8550000000000004</c:v>
                </c:pt>
                <c:pt idx="4856" formatCode="General">
                  <c:v>4.8559999999999999</c:v>
                </c:pt>
                <c:pt idx="4857" formatCode="General">
                  <c:v>4.8570000000000002</c:v>
                </c:pt>
                <c:pt idx="4858" formatCode="General">
                  <c:v>4.8579999999999997</c:v>
                </c:pt>
                <c:pt idx="4859" formatCode="General">
                  <c:v>4.859</c:v>
                </c:pt>
                <c:pt idx="4860" formatCode="General">
                  <c:v>4.8600000000000003</c:v>
                </c:pt>
                <c:pt idx="4861" formatCode="General">
                  <c:v>4.8609999999999998</c:v>
                </c:pt>
                <c:pt idx="4862" formatCode="General">
                  <c:v>4.8620000000000001</c:v>
                </c:pt>
                <c:pt idx="4863" formatCode="General">
                  <c:v>4.8630000000000004</c:v>
                </c:pt>
                <c:pt idx="4864" formatCode="General">
                  <c:v>4.8639999999999999</c:v>
                </c:pt>
                <c:pt idx="4865" formatCode="General">
                  <c:v>4.8650000000000002</c:v>
                </c:pt>
                <c:pt idx="4866" formatCode="General">
                  <c:v>4.8659999999999997</c:v>
                </c:pt>
                <c:pt idx="4867" formatCode="General">
                  <c:v>4.867</c:v>
                </c:pt>
                <c:pt idx="4868" formatCode="General">
                  <c:v>4.8680000000000003</c:v>
                </c:pt>
                <c:pt idx="4869" formatCode="General">
                  <c:v>4.8689999999999998</c:v>
                </c:pt>
                <c:pt idx="4870" formatCode="General">
                  <c:v>4.87</c:v>
                </c:pt>
                <c:pt idx="4871" formatCode="General">
                  <c:v>4.8710000000000004</c:v>
                </c:pt>
                <c:pt idx="4872" formatCode="General">
                  <c:v>4.8719999999999999</c:v>
                </c:pt>
                <c:pt idx="4873" formatCode="General">
                  <c:v>4.8730000000000002</c:v>
                </c:pt>
                <c:pt idx="4874" formatCode="General">
                  <c:v>4.8739999999999997</c:v>
                </c:pt>
                <c:pt idx="4875" formatCode="General">
                  <c:v>4.875</c:v>
                </c:pt>
                <c:pt idx="4876" formatCode="General">
                  <c:v>4.8760000000000003</c:v>
                </c:pt>
                <c:pt idx="4877" formatCode="General">
                  <c:v>4.8769999999999998</c:v>
                </c:pt>
                <c:pt idx="4878" formatCode="General">
                  <c:v>4.8780000000000001</c:v>
                </c:pt>
                <c:pt idx="4879" formatCode="General">
                  <c:v>4.8789999999999996</c:v>
                </c:pt>
                <c:pt idx="4880" formatCode="General">
                  <c:v>4.88</c:v>
                </c:pt>
                <c:pt idx="4881" formatCode="General">
                  <c:v>4.8810000000000002</c:v>
                </c:pt>
                <c:pt idx="4882" formatCode="General">
                  <c:v>4.8819999999999997</c:v>
                </c:pt>
                <c:pt idx="4883" formatCode="General">
                  <c:v>4.883</c:v>
                </c:pt>
                <c:pt idx="4884" formatCode="General">
                  <c:v>4.8840000000000003</c:v>
                </c:pt>
                <c:pt idx="4885" formatCode="General">
                  <c:v>4.8849999999999998</c:v>
                </c:pt>
                <c:pt idx="4886" formatCode="General">
                  <c:v>4.8860000000000001</c:v>
                </c:pt>
                <c:pt idx="4887" formatCode="General">
                  <c:v>4.8869999999999996</c:v>
                </c:pt>
                <c:pt idx="4888" formatCode="General">
                  <c:v>4.8879999999999999</c:v>
                </c:pt>
                <c:pt idx="4889" formatCode="General">
                  <c:v>4.8890000000000002</c:v>
                </c:pt>
                <c:pt idx="4890" formatCode="General">
                  <c:v>4.8899999999999997</c:v>
                </c:pt>
                <c:pt idx="4891" formatCode="General">
                  <c:v>4.891</c:v>
                </c:pt>
                <c:pt idx="4892" formatCode="General">
                  <c:v>4.8920000000000003</c:v>
                </c:pt>
                <c:pt idx="4893" formatCode="General">
                  <c:v>4.8929999999999998</c:v>
                </c:pt>
                <c:pt idx="4894" formatCode="General">
                  <c:v>4.8940000000000001</c:v>
                </c:pt>
                <c:pt idx="4895" formatCode="General">
                  <c:v>4.8949999999999996</c:v>
                </c:pt>
                <c:pt idx="4896" formatCode="General">
                  <c:v>4.8959999999999999</c:v>
                </c:pt>
                <c:pt idx="4897" formatCode="General">
                  <c:v>4.8970000000000002</c:v>
                </c:pt>
                <c:pt idx="4898" formatCode="General">
                  <c:v>4.8979999999999997</c:v>
                </c:pt>
                <c:pt idx="4899" formatCode="General">
                  <c:v>4.899</c:v>
                </c:pt>
                <c:pt idx="4900" formatCode="General">
                  <c:v>4.9000000000000004</c:v>
                </c:pt>
                <c:pt idx="4901" formatCode="General">
                  <c:v>4.9009999999999998</c:v>
                </c:pt>
                <c:pt idx="4902" formatCode="General">
                  <c:v>4.9020000000000001</c:v>
                </c:pt>
                <c:pt idx="4903" formatCode="General">
                  <c:v>4.9029999999999996</c:v>
                </c:pt>
                <c:pt idx="4904" formatCode="General">
                  <c:v>4.9039999999999999</c:v>
                </c:pt>
                <c:pt idx="4905" formatCode="General">
                  <c:v>4.9050000000000002</c:v>
                </c:pt>
                <c:pt idx="4906" formatCode="General">
                  <c:v>4.9059999999999997</c:v>
                </c:pt>
                <c:pt idx="4907" formatCode="General">
                  <c:v>4.907</c:v>
                </c:pt>
                <c:pt idx="4908" formatCode="General">
                  <c:v>4.9080000000000004</c:v>
                </c:pt>
                <c:pt idx="4909" formatCode="General">
                  <c:v>4.9089999999999998</c:v>
                </c:pt>
                <c:pt idx="4910" formatCode="General">
                  <c:v>4.91</c:v>
                </c:pt>
                <c:pt idx="4911" formatCode="General">
                  <c:v>4.9109999999999996</c:v>
                </c:pt>
                <c:pt idx="4912" formatCode="General">
                  <c:v>4.9119999999999999</c:v>
                </c:pt>
                <c:pt idx="4913" formatCode="General">
                  <c:v>4.9130000000000003</c:v>
                </c:pt>
                <c:pt idx="4914" formatCode="General">
                  <c:v>4.9139999999999997</c:v>
                </c:pt>
                <c:pt idx="4915" formatCode="General">
                  <c:v>4.915</c:v>
                </c:pt>
                <c:pt idx="4916" formatCode="General">
                  <c:v>4.9160000000000004</c:v>
                </c:pt>
                <c:pt idx="4917" formatCode="General">
                  <c:v>4.9169999999999998</c:v>
                </c:pt>
                <c:pt idx="4918" formatCode="General">
                  <c:v>4.9180000000000001</c:v>
                </c:pt>
                <c:pt idx="4919" formatCode="General">
                  <c:v>4.9189999999999996</c:v>
                </c:pt>
                <c:pt idx="4920" formatCode="General">
                  <c:v>4.92</c:v>
                </c:pt>
                <c:pt idx="4921" formatCode="General">
                  <c:v>4.9210000000000003</c:v>
                </c:pt>
                <c:pt idx="4922" formatCode="General">
                  <c:v>4.9219999999999997</c:v>
                </c:pt>
                <c:pt idx="4923" formatCode="General">
                  <c:v>4.923</c:v>
                </c:pt>
                <c:pt idx="4924" formatCode="General">
                  <c:v>4.9240000000000004</c:v>
                </c:pt>
                <c:pt idx="4925" formatCode="General">
                  <c:v>4.9249999999999998</c:v>
                </c:pt>
                <c:pt idx="4926" formatCode="General">
                  <c:v>4.9260000000000002</c:v>
                </c:pt>
                <c:pt idx="4927" formatCode="General">
                  <c:v>4.9269999999999996</c:v>
                </c:pt>
                <c:pt idx="4928" formatCode="General">
                  <c:v>4.9279999999999999</c:v>
                </c:pt>
                <c:pt idx="4929" formatCode="General">
                  <c:v>4.9290000000000003</c:v>
                </c:pt>
                <c:pt idx="4930" formatCode="General">
                  <c:v>4.93</c:v>
                </c:pt>
                <c:pt idx="4931" formatCode="General">
                  <c:v>4.931</c:v>
                </c:pt>
                <c:pt idx="4932" formatCode="General">
                  <c:v>4.9320000000000004</c:v>
                </c:pt>
                <c:pt idx="4933" formatCode="General">
                  <c:v>4.9329999999999998</c:v>
                </c:pt>
                <c:pt idx="4934" formatCode="General">
                  <c:v>4.9340000000000002</c:v>
                </c:pt>
                <c:pt idx="4935" formatCode="General">
                  <c:v>4.9349999999999996</c:v>
                </c:pt>
                <c:pt idx="4936" formatCode="General">
                  <c:v>4.9359999999999999</c:v>
                </c:pt>
                <c:pt idx="4937" formatCode="General">
                  <c:v>4.9370000000000003</c:v>
                </c:pt>
                <c:pt idx="4938" formatCode="General">
                  <c:v>4.9379999999999997</c:v>
                </c:pt>
                <c:pt idx="4939" formatCode="General">
                  <c:v>4.9390000000000001</c:v>
                </c:pt>
                <c:pt idx="4940" formatCode="General">
                  <c:v>4.9400000000000004</c:v>
                </c:pt>
                <c:pt idx="4941" formatCode="General">
                  <c:v>4.9409999999999998</c:v>
                </c:pt>
                <c:pt idx="4942" formatCode="General">
                  <c:v>4.9420000000000002</c:v>
                </c:pt>
                <c:pt idx="4943" formatCode="General">
                  <c:v>4.9429999999999996</c:v>
                </c:pt>
                <c:pt idx="4944" formatCode="General">
                  <c:v>4.944</c:v>
                </c:pt>
                <c:pt idx="4945" formatCode="General">
                  <c:v>4.9450000000000003</c:v>
                </c:pt>
                <c:pt idx="4946" formatCode="General">
                  <c:v>4.9459999999999997</c:v>
                </c:pt>
                <c:pt idx="4947" formatCode="General">
                  <c:v>4.9470000000000001</c:v>
                </c:pt>
                <c:pt idx="4948" formatCode="General">
                  <c:v>4.9480000000000004</c:v>
                </c:pt>
                <c:pt idx="4949" formatCode="General">
                  <c:v>4.9489999999999998</c:v>
                </c:pt>
                <c:pt idx="4950" formatCode="General">
                  <c:v>4.95</c:v>
                </c:pt>
                <c:pt idx="4951" formatCode="General">
                  <c:v>4.9509999999999996</c:v>
                </c:pt>
                <c:pt idx="4952" formatCode="General">
                  <c:v>4.952</c:v>
                </c:pt>
                <c:pt idx="4953" formatCode="General">
                  <c:v>4.9530000000000003</c:v>
                </c:pt>
                <c:pt idx="4954" formatCode="General">
                  <c:v>4.9539999999999997</c:v>
                </c:pt>
                <c:pt idx="4955" formatCode="General">
                  <c:v>4.9550000000000001</c:v>
                </c:pt>
                <c:pt idx="4956" formatCode="General">
                  <c:v>4.9560000000000004</c:v>
                </c:pt>
                <c:pt idx="4957" formatCode="General">
                  <c:v>4.9569999999999999</c:v>
                </c:pt>
                <c:pt idx="4958" formatCode="General">
                  <c:v>4.9580000000000002</c:v>
                </c:pt>
                <c:pt idx="4959" formatCode="General">
                  <c:v>4.9589999999999996</c:v>
                </c:pt>
                <c:pt idx="4960" formatCode="General">
                  <c:v>4.96</c:v>
                </c:pt>
                <c:pt idx="4961" formatCode="General">
                  <c:v>4.9610000000000003</c:v>
                </c:pt>
                <c:pt idx="4962" formatCode="General">
                  <c:v>4.9619999999999997</c:v>
                </c:pt>
                <c:pt idx="4963" formatCode="General">
                  <c:v>4.9630000000000001</c:v>
                </c:pt>
                <c:pt idx="4964" formatCode="General">
                  <c:v>4.9640000000000004</c:v>
                </c:pt>
                <c:pt idx="4965" formatCode="General">
                  <c:v>4.9649999999999999</c:v>
                </c:pt>
                <c:pt idx="4966" formatCode="General">
                  <c:v>4.9660000000000002</c:v>
                </c:pt>
                <c:pt idx="4967" formatCode="General">
                  <c:v>4.9669999999999996</c:v>
                </c:pt>
                <c:pt idx="4968" formatCode="General">
                  <c:v>4.968</c:v>
                </c:pt>
                <c:pt idx="4969" formatCode="General">
                  <c:v>4.9690000000000003</c:v>
                </c:pt>
                <c:pt idx="4970" formatCode="General">
                  <c:v>4.97</c:v>
                </c:pt>
                <c:pt idx="4971" formatCode="General">
                  <c:v>4.9710000000000001</c:v>
                </c:pt>
                <c:pt idx="4972" formatCode="General">
                  <c:v>4.9720000000000004</c:v>
                </c:pt>
                <c:pt idx="4973" formatCode="General">
                  <c:v>4.9729999999999999</c:v>
                </c:pt>
                <c:pt idx="4974" formatCode="General">
                  <c:v>4.9740000000000002</c:v>
                </c:pt>
                <c:pt idx="4975" formatCode="General">
                  <c:v>4.9749999999999996</c:v>
                </c:pt>
                <c:pt idx="4976" formatCode="General">
                  <c:v>4.976</c:v>
                </c:pt>
                <c:pt idx="4977" formatCode="General">
                  <c:v>4.9770000000000003</c:v>
                </c:pt>
                <c:pt idx="4978" formatCode="General">
                  <c:v>4.9779999999999998</c:v>
                </c:pt>
                <c:pt idx="4979" formatCode="General">
                  <c:v>4.9790000000000001</c:v>
                </c:pt>
                <c:pt idx="4980" formatCode="General">
                  <c:v>4.9800000000000004</c:v>
                </c:pt>
                <c:pt idx="4981" formatCode="General">
                  <c:v>4.9809999999999999</c:v>
                </c:pt>
                <c:pt idx="4982" formatCode="General">
                  <c:v>4.9820000000000002</c:v>
                </c:pt>
                <c:pt idx="4983" formatCode="General">
                  <c:v>4.9829999999999997</c:v>
                </c:pt>
                <c:pt idx="4984" formatCode="General">
                  <c:v>4.984</c:v>
                </c:pt>
                <c:pt idx="4985" formatCode="General">
                  <c:v>4.9850000000000003</c:v>
                </c:pt>
                <c:pt idx="4986" formatCode="General">
                  <c:v>4.9859999999999998</c:v>
                </c:pt>
                <c:pt idx="4987" formatCode="General">
                  <c:v>4.9870000000000001</c:v>
                </c:pt>
                <c:pt idx="4988" formatCode="General">
                  <c:v>4.9880000000000004</c:v>
                </c:pt>
                <c:pt idx="4989" formatCode="General">
                  <c:v>4.9889999999999999</c:v>
                </c:pt>
                <c:pt idx="4990" formatCode="General">
                  <c:v>4.99</c:v>
                </c:pt>
                <c:pt idx="4991" formatCode="General">
                  <c:v>4.9909999999999997</c:v>
                </c:pt>
                <c:pt idx="4992" formatCode="General">
                  <c:v>4.992</c:v>
                </c:pt>
                <c:pt idx="4993" formatCode="General">
                  <c:v>4.9930000000000003</c:v>
                </c:pt>
                <c:pt idx="4994" formatCode="General">
                  <c:v>4.9939999999999998</c:v>
                </c:pt>
                <c:pt idx="4995" formatCode="General">
                  <c:v>4.9950000000000001</c:v>
                </c:pt>
                <c:pt idx="4996" formatCode="General">
                  <c:v>4.9960000000000004</c:v>
                </c:pt>
                <c:pt idx="4997" formatCode="General">
                  <c:v>4.9969999999999999</c:v>
                </c:pt>
                <c:pt idx="4998" formatCode="General">
                  <c:v>4.9980000000000002</c:v>
                </c:pt>
                <c:pt idx="4999" formatCode="General">
                  <c:v>4.9989999999999997</c:v>
                </c:pt>
                <c:pt idx="5000" formatCode="General">
                  <c:v>5</c:v>
                </c:pt>
                <c:pt idx="5001" formatCode="General">
                  <c:v>5.0010000000000003</c:v>
                </c:pt>
                <c:pt idx="5002" formatCode="General">
                  <c:v>5.0019999999999998</c:v>
                </c:pt>
                <c:pt idx="5003" formatCode="General">
                  <c:v>5.0030000000000001</c:v>
                </c:pt>
                <c:pt idx="5004" formatCode="General">
                  <c:v>5.0039999999999996</c:v>
                </c:pt>
                <c:pt idx="5005" formatCode="General">
                  <c:v>5.0049999999999999</c:v>
                </c:pt>
                <c:pt idx="5006" formatCode="General">
                  <c:v>5.0060000000000002</c:v>
                </c:pt>
                <c:pt idx="5007" formatCode="General">
                  <c:v>5.0069999999999997</c:v>
                </c:pt>
                <c:pt idx="5008" formatCode="General">
                  <c:v>5.008</c:v>
                </c:pt>
                <c:pt idx="5009" formatCode="General">
                  <c:v>5.0090000000000003</c:v>
                </c:pt>
                <c:pt idx="5010" formatCode="General">
                  <c:v>5.01</c:v>
                </c:pt>
                <c:pt idx="5011" formatCode="General">
                  <c:v>5.0110000000000001</c:v>
                </c:pt>
                <c:pt idx="5012" formatCode="General">
                  <c:v>5.0119999999999996</c:v>
                </c:pt>
                <c:pt idx="5013" formatCode="General">
                  <c:v>5.0129999999999999</c:v>
                </c:pt>
                <c:pt idx="5014" formatCode="General">
                  <c:v>5.0140000000000002</c:v>
                </c:pt>
                <c:pt idx="5015" formatCode="General">
                  <c:v>5.0149999999999997</c:v>
                </c:pt>
                <c:pt idx="5016" formatCode="General">
                  <c:v>5.016</c:v>
                </c:pt>
                <c:pt idx="5017" formatCode="General">
                  <c:v>5.0170000000000003</c:v>
                </c:pt>
                <c:pt idx="5018" formatCode="General">
                  <c:v>5.0179999999999998</c:v>
                </c:pt>
                <c:pt idx="5019" formatCode="General">
                  <c:v>5.0190000000000001</c:v>
                </c:pt>
                <c:pt idx="5020" formatCode="General">
                  <c:v>5.0199999999999996</c:v>
                </c:pt>
                <c:pt idx="5021" formatCode="General">
                  <c:v>5.0209999999999999</c:v>
                </c:pt>
                <c:pt idx="5022" formatCode="General">
                  <c:v>5.0220000000000002</c:v>
                </c:pt>
                <c:pt idx="5023" formatCode="General">
                  <c:v>5.0229999999999997</c:v>
                </c:pt>
                <c:pt idx="5024" formatCode="General">
                  <c:v>5.024</c:v>
                </c:pt>
                <c:pt idx="5025" formatCode="General">
                  <c:v>5.0250000000000004</c:v>
                </c:pt>
                <c:pt idx="5026" formatCode="General">
                  <c:v>5.0259999999999998</c:v>
                </c:pt>
                <c:pt idx="5027" formatCode="General">
                  <c:v>5.0270000000000001</c:v>
                </c:pt>
                <c:pt idx="5028" formatCode="General">
                  <c:v>5.0279999999999996</c:v>
                </c:pt>
                <c:pt idx="5029" formatCode="General">
                  <c:v>5.0289999999999999</c:v>
                </c:pt>
                <c:pt idx="5030" formatCode="General">
                  <c:v>5.03</c:v>
                </c:pt>
                <c:pt idx="5031" formatCode="General">
                  <c:v>5.0309999999999997</c:v>
                </c:pt>
                <c:pt idx="5032" formatCode="General">
                  <c:v>5.032</c:v>
                </c:pt>
                <c:pt idx="5033" formatCode="General">
                  <c:v>5.0330000000000004</c:v>
                </c:pt>
                <c:pt idx="5034" formatCode="General">
                  <c:v>5.0339999999999998</c:v>
                </c:pt>
                <c:pt idx="5035" formatCode="General">
                  <c:v>5.0350000000000001</c:v>
                </c:pt>
                <c:pt idx="5036" formatCode="General">
                  <c:v>5.0359999999999996</c:v>
                </c:pt>
                <c:pt idx="5037" formatCode="General">
                  <c:v>5.0369999999999999</c:v>
                </c:pt>
                <c:pt idx="5038" formatCode="General">
                  <c:v>5.0380000000000003</c:v>
                </c:pt>
                <c:pt idx="5039" formatCode="General">
                  <c:v>5.0389999999999997</c:v>
                </c:pt>
                <c:pt idx="5040" formatCode="General">
                  <c:v>5.04</c:v>
                </c:pt>
                <c:pt idx="5041" formatCode="General">
                  <c:v>5.0410000000000004</c:v>
                </c:pt>
                <c:pt idx="5042" formatCode="General">
                  <c:v>5.0419999999999998</c:v>
                </c:pt>
                <c:pt idx="5043" formatCode="General">
                  <c:v>5.0430000000000001</c:v>
                </c:pt>
                <c:pt idx="5044" formatCode="General">
                  <c:v>5.0439999999999996</c:v>
                </c:pt>
                <c:pt idx="5045" formatCode="General">
                  <c:v>5.0449999999999999</c:v>
                </c:pt>
                <c:pt idx="5046" formatCode="General">
                  <c:v>5.0460000000000003</c:v>
                </c:pt>
                <c:pt idx="5047" formatCode="General">
                  <c:v>5.0469999999999997</c:v>
                </c:pt>
                <c:pt idx="5048" formatCode="General">
                  <c:v>5.048</c:v>
                </c:pt>
                <c:pt idx="5049" formatCode="General">
                  <c:v>5.0490000000000004</c:v>
                </c:pt>
                <c:pt idx="5050" formatCode="General">
                  <c:v>5.05</c:v>
                </c:pt>
                <c:pt idx="5051" formatCode="General">
                  <c:v>5.0510000000000002</c:v>
                </c:pt>
                <c:pt idx="5052" formatCode="General">
                  <c:v>5.0519999999999996</c:v>
                </c:pt>
                <c:pt idx="5053" formatCode="General">
                  <c:v>5.0529999999999999</c:v>
                </c:pt>
                <c:pt idx="5054" formatCode="General">
                  <c:v>5.0540000000000003</c:v>
                </c:pt>
                <c:pt idx="5055" formatCode="General">
                  <c:v>5.0549999999999997</c:v>
                </c:pt>
                <c:pt idx="5056" formatCode="General">
                  <c:v>5.056</c:v>
                </c:pt>
                <c:pt idx="5057" formatCode="General">
                  <c:v>5.0570000000000004</c:v>
                </c:pt>
                <c:pt idx="5058" formatCode="General">
                  <c:v>5.0579999999999998</c:v>
                </c:pt>
                <c:pt idx="5059" formatCode="General">
                  <c:v>5.0590000000000002</c:v>
                </c:pt>
                <c:pt idx="5060" formatCode="General">
                  <c:v>5.0599999999999996</c:v>
                </c:pt>
                <c:pt idx="5061" formatCode="General">
                  <c:v>5.0609999999999999</c:v>
                </c:pt>
                <c:pt idx="5062" formatCode="General">
                  <c:v>5.0620000000000003</c:v>
                </c:pt>
                <c:pt idx="5063" formatCode="General">
                  <c:v>5.0629999999999997</c:v>
                </c:pt>
                <c:pt idx="5064" formatCode="General">
                  <c:v>5.0640000000000001</c:v>
                </c:pt>
                <c:pt idx="5065" formatCode="General">
                  <c:v>5.0650000000000004</c:v>
                </c:pt>
                <c:pt idx="5066" formatCode="General">
                  <c:v>5.0659999999999998</c:v>
                </c:pt>
                <c:pt idx="5067" formatCode="General">
                  <c:v>5.0670000000000002</c:v>
                </c:pt>
                <c:pt idx="5068" formatCode="General">
                  <c:v>5.0679999999999996</c:v>
                </c:pt>
                <c:pt idx="5069" formatCode="General">
                  <c:v>5.069</c:v>
                </c:pt>
                <c:pt idx="5070" formatCode="General">
                  <c:v>5.07</c:v>
                </c:pt>
                <c:pt idx="5071" formatCode="General">
                  <c:v>5.0709999999999997</c:v>
                </c:pt>
                <c:pt idx="5072" formatCode="General">
                  <c:v>5.0720000000000001</c:v>
                </c:pt>
                <c:pt idx="5073" formatCode="General">
                  <c:v>5.0730000000000004</c:v>
                </c:pt>
                <c:pt idx="5074" formatCode="General">
                  <c:v>5.0739999999999998</c:v>
                </c:pt>
                <c:pt idx="5075" formatCode="General">
                  <c:v>5.0750000000000002</c:v>
                </c:pt>
                <c:pt idx="5076" formatCode="General">
                  <c:v>5.0759999999999996</c:v>
                </c:pt>
                <c:pt idx="5077" formatCode="General">
                  <c:v>5.077</c:v>
                </c:pt>
                <c:pt idx="5078" formatCode="General">
                  <c:v>5.0780000000000003</c:v>
                </c:pt>
                <c:pt idx="5079" formatCode="General">
                  <c:v>5.0789999999999997</c:v>
                </c:pt>
                <c:pt idx="5080" formatCode="General">
                  <c:v>5.08</c:v>
                </c:pt>
                <c:pt idx="5081" formatCode="General">
                  <c:v>5.0810000000000004</c:v>
                </c:pt>
                <c:pt idx="5082" formatCode="General">
                  <c:v>5.0819999999999999</c:v>
                </c:pt>
                <c:pt idx="5083" formatCode="General">
                  <c:v>5.0830000000000002</c:v>
                </c:pt>
                <c:pt idx="5084" formatCode="General">
                  <c:v>5.0839999999999996</c:v>
                </c:pt>
                <c:pt idx="5085" formatCode="General">
                  <c:v>5.085</c:v>
                </c:pt>
                <c:pt idx="5086" formatCode="General">
                  <c:v>5.0860000000000003</c:v>
                </c:pt>
                <c:pt idx="5087" formatCode="General">
                  <c:v>5.0869999999999997</c:v>
                </c:pt>
                <c:pt idx="5088" formatCode="General">
                  <c:v>5.0880000000000001</c:v>
                </c:pt>
                <c:pt idx="5089" formatCode="General">
                  <c:v>5.0890000000000004</c:v>
                </c:pt>
                <c:pt idx="5090" formatCode="General">
                  <c:v>5.09</c:v>
                </c:pt>
                <c:pt idx="5091" formatCode="General">
                  <c:v>5.0910000000000002</c:v>
                </c:pt>
                <c:pt idx="5092" formatCode="General">
                  <c:v>5.0919999999999996</c:v>
                </c:pt>
                <c:pt idx="5093" formatCode="General">
                  <c:v>5.093</c:v>
                </c:pt>
                <c:pt idx="5094" formatCode="General">
                  <c:v>5.0940000000000003</c:v>
                </c:pt>
                <c:pt idx="5095" formatCode="General">
                  <c:v>5.0949999999999998</c:v>
                </c:pt>
                <c:pt idx="5096" formatCode="General">
                  <c:v>5.0960000000000001</c:v>
                </c:pt>
                <c:pt idx="5097" formatCode="General">
                  <c:v>5.0970000000000004</c:v>
                </c:pt>
                <c:pt idx="5098" formatCode="General">
                  <c:v>5.0979999999999999</c:v>
                </c:pt>
                <c:pt idx="5099" formatCode="General">
                  <c:v>5.0990000000000002</c:v>
                </c:pt>
                <c:pt idx="5100" formatCode="General">
                  <c:v>5.0999999999999996</c:v>
                </c:pt>
                <c:pt idx="5101" formatCode="General">
                  <c:v>5.101</c:v>
                </c:pt>
                <c:pt idx="5102" formatCode="General">
                  <c:v>5.1020000000000003</c:v>
                </c:pt>
                <c:pt idx="5103" formatCode="General">
                  <c:v>5.1029999999999998</c:v>
                </c:pt>
                <c:pt idx="5104" formatCode="General">
                  <c:v>5.1040000000000001</c:v>
                </c:pt>
                <c:pt idx="5105" formatCode="General">
                  <c:v>5.1050000000000004</c:v>
                </c:pt>
                <c:pt idx="5106" formatCode="General">
                  <c:v>5.1059999999999999</c:v>
                </c:pt>
                <c:pt idx="5107" formatCode="General">
                  <c:v>5.1070000000000002</c:v>
                </c:pt>
                <c:pt idx="5108" formatCode="General">
                  <c:v>5.1079999999999997</c:v>
                </c:pt>
                <c:pt idx="5109" formatCode="General">
                  <c:v>5.109</c:v>
                </c:pt>
                <c:pt idx="5110" formatCode="General">
                  <c:v>5.1100000000000003</c:v>
                </c:pt>
                <c:pt idx="5111" formatCode="General">
                  <c:v>5.1109999999999998</c:v>
                </c:pt>
                <c:pt idx="5112" formatCode="General">
                  <c:v>5.1120000000000001</c:v>
                </c:pt>
                <c:pt idx="5113" formatCode="General">
                  <c:v>5.1130000000000004</c:v>
                </c:pt>
                <c:pt idx="5114" formatCode="General">
                  <c:v>5.1139999999999999</c:v>
                </c:pt>
                <c:pt idx="5115" formatCode="General">
                  <c:v>5.1150000000000002</c:v>
                </c:pt>
                <c:pt idx="5116" formatCode="General">
                  <c:v>5.1159999999999997</c:v>
                </c:pt>
                <c:pt idx="5117" formatCode="General">
                  <c:v>5.117</c:v>
                </c:pt>
                <c:pt idx="5118" formatCode="General">
                  <c:v>5.1180000000000003</c:v>
                </c:pt>
                <c:pt idx="5119" formatCode="General">
                  <c:v>5.1189999999999998</c:v>
                </c:pt>
                <c:pt idx="5120" formatCode="General">
                  <c:v>5.12</c:v>
                </c:pt>
                <c:pt idx="5121" formatCode="General">
                  <c:v>5.1210000000000004</c:v>
                </c:pt>
                <c:pt idx="5122" formatCode="General">
                  <c:v>5.1219999999999999</c:v>
                </c:pt>
                <c:pt idx="5123" formatCode="General">
                  <c:v>5.1230000000000002</c:v>
                </c:pt>
                <c:pt idx="5124" formatCode="General">
                  <c:v>5.1239999999999997</c:v>
                </c:pt>
                <c:pt idx="5125" formatCode="General">
                  <c:v>5.125</c:v>
                </c:pt>
                <c:pt idx="5126" formatCode="General">
                  <c:v>5.1260000000000003</c:v>
                </c:pt>
                <c:pt idx="5127" formatCode="General">
                  <c:v>5.1269999999999998</c:v>
                </c:pt>
                <c:pt idx="5128" formatCode="General">
                  <c:v>5.1280000000000001</c:v>
                </c:pt>
                <c:pt idx="5129" formatCode="General">
                  <c:v>5.1289999999999996</c:v>
                </c:pt>
                <c:pt idx="5130" formatCode="General">
                  <c:v>5.13</c:v>
                </c:pt>
                <c:pt idx="5131" formatCode="General">
                  <c:v>5.1310000000000002</c:v>
                </c:pt>
                <c:pt idx="5132" formatCode="General">
                  <c:v>5.1319999999999997</c:v>
                </c:pt>
                <c:pt idx="5133" formatCode="General">
                  <c:v>5.133</c:v>
                </c:pt>
                <c:pt idx="5134" formatCode="General">
                  <c:v>5.1340000000000003</c:v>
                </c:pt>
                <c:pt idx="5135" formatCode="General">
                  <c:v>5.1349999999999998</c:v>
                </c:pt>
                <c:pt idx="5136" formatCode="General">
                  <c:v>5.1360000000000001</c:v>
                </c:pt>
                <c:pt idx="5137" formatCode="General">
                  <c:v>5.1369999999999996</c:v>
                </c:pt>
                <c:pt idx="5138" formatCode="General">
                  <c:v>5.1379999999999999</c:v>
                </c:pt>
                <c:pt idx="5139" formatCode="General">
                  <c:v>5.1390000000000002</c:v>
                </c:pt>
                <c:pt idx="5140" formatCode="General">
                  <c:v>5.14</c:v>
                </c:pt>
                <c:pt idx="5141" formatCode="General">
                  <c:v>5.141</c:v>
                </c:pt>
                <c:pt idx="5142" formatCode="General">
                  <c:v>5.1420000000000003</c:v>
                </c:pt>
                <c:pt idx="5143" formatCode="General">
                  <c:v>5.1429999999999998</c:v>
                </c:pt>
                <c:pt idx="5144" formatCode="General">
                  <c:v>5.1440000000000001</c:v>
                </c:pt>
                <c:pt idx="5145" formatCode="General">
                  <c:v>5.1449999999999996</c:v>
                </c:pt>
                <c:pt idx="5146" formatCode="General">
                  <c:v>5.1459999999999999</c:v>
                </c:pt>
                <c:pt idx="5147" formatCode="General">
                  <c:v>5.1470000000000002</c:v>
                </c:pt>
                <c:pt idx="5148" formatCode="General">
                  <c:v>5.1479999999999997</c:v>
                </c:pt>
                <c:pt idx="5149" formatCode="General">
                  <c:v>5.149</c:v>
                </c:pt>
                <c:pt idx="5150" formatCode="General">
                  <c:v>5.15</c:v>
                </c:pt>
                <c:pt idx="5151" formatCode="General">
                  <c:v>5.1509999999999998</c:v>
                </c:pt>
                <c:pt idx="5152" formatCode="General">
                  <c:v>5.1520000000000001</c:v>
                </c:pt>
                <c:pt idx="5153" formatCode="General">
                  <c:v>5.1529999999999996</c:v>
                </c:pt>
                <c:pt idx="5154" formatCode="General">
                  <c:v>5.1539999999999999</c:v>
                </c:pt>
                <c:pt idx="5155" formatCode="General">
                  <c:v>5.1550000000000002</c:v>
                </c:pt>
                <c:pt idx="5156" formatCode="General">
                  <c:v>5.1559999999999997</c:v>
                </c:pt>
                <c:pt idx="5157" formatCode="General">
                  <c:v>5.157</c:v>
                </c:pt>
                <c:pt idx="5158" formatCode="General">
                  <c:v>5.1580000000000004</c:v>
                </c:pt>
                <c:pt idx="5159" formatCode="General">
                  <c:v>5.1589999999999998</c:v>
                </c:pt>
                <c:pt idx="5160" formatCode="General">
                  <c:v>5.16</c:v>
                </c:pt>
                <c:pt idx="5161" formatCode="General">
                  <c:v>5.1609999999999996</c:v>
                </c:pt>
                <c:pt idx="5162" formatCode="General">
                  <c:v>5.1619999999999999</c:v>
                </c:pt>
                <c:pt idx="5163" formatCode="General">
                  <c:v>5.1630000000000003</c:v>
                </c:pt>
                <c:pt idx="5164" formatCode="General">
                  <c:v>5.1639999999999997</c:v>
                </c:pt>
                <c:pt idx="5165" formatCode="General">
                  <c:v>5.165</c:v>
                </c:pt>
                <c:pt idx="5166" formatCode="General">
                  <c:v>5.1660000000000004</c:v>
                </c:pt>
                <c:pt idx="5167" formatCode="General">
                  <c:v>5.1669999999999998</c:v>
                </c:pt>
                <c:pt idx="5168" formatCode="General">
                  <c:v>5.1680000000000001</c:v>
                </c:pt>
                <c:pt idx="5169" formatCode="General">
                  <c:v>5.1689999999999996</c:v>
                </c:pt>
                <c:pt idx="5170" formatCode="General">
                  <c:v>5.17</c:v>
                </c:pt>
                <c:pt idx="5171" formatCode="General">
                  <c:v>5.1710000000000003</c:v>
                </c:pt>
                <c:pt idx="5172" formatCode="General">
                  <c:v>5.1719999999999997</c:v>
                </c:pt>
                <c:pt idx="5173" formatCode="General">
                  <c:v>5.173</c:v>
                </c:pt>
                <c:pt idx="5174" formatCode="General">
                  <c:v>5.1740000000000004</c:v>
                </c:pt>
                <c:pt idx="5175" formatCode="General">
                  <c:v>5.1749999999999998</c:v>
                </c:pt>
                <c:pt idx="5176" formatCode="General">
                  <c:v>5.1760000000000002</c:v>
                </c:pt>
                <c:pt idx="5177" formatCode="General">
                  <c:v>5.1769999999999996</c:v>
                </c:pt>
                <c:pt idx="5178" formatCode="General">
                  <c:v>5.1779999999999999</c:v>
                </c:pt>
                <c:pt idx="5179" formatCode="General">
                  <c:v>5.1790000000000003</c:v>
                </c:pt>
                <c:pt idx="5180" formatCode="General">
                  <c:v>5.18</c:v>
                </c:pt>
                <c:pt idx="5181" formatCode="General">
                  <c:v>5.181</c:v>
                </c:pt>
                <c:pt idx="5182" formatCode="General">
                  <c:v>5.1820000000000004</c:v>
                </c:pt>
                <c:pt idx="5183" formatCode="General">
                  <c:v>5.1829999999999998</c:v>
                </c:pt>
                <c:pt idx="5184" formatCode="General">
                  <c:v>5.1840000000000002</c:v>
                </c:pt>
                <c:pt idx="5185" formatCode="General">
                  <c:v>5.1849999999999996</c:v>
                </c:pt>
                <c:pt idx="5186" formatCode="General">
                  <c:v>5.1859999999999999</c:v>
                </c:pt>
                <c:pt idx="5187" formatCode="General">
                  <c:v>5.1870000000000003</c:v>
                </c:pt>
                <c:pt idx="5188" formatCode="General">
                  <c:v>5.1879999999999997</c:v>
                </c:pt>
                <c:pt idx="5189" formatCode="General">
                  <c:v>5.1890000000000001</c:v>
                </c:pt>
                <c:pt idx="5190" formatCode="General">
                  <c:v>5.19</c:v>
                </c:pt>
                <c:pt idx="5191" formatCode="General">
                  <c:v>5.1909999999999998</c:v>
                </c:pt>
                <c:pt idx="5192" formatCode="General">
                  <c:v>5.1920000000000002</c:v>
                </c:pt>
                <c:pt idx="5193" formatCode="General">
                  <c:v>5.1929999999999996</c:v>
                </c:pt>
                <c:pt idx="5194" formatCode="General">
                  <c:v>5.194</c:v>
                </c:pt>
                <c:pt idx="5195" formatCode="General">
                  <c:v>5.1950000000000003</c:v>
                </c:pt>
                <c:pt idx="5196" formatCode="General">
                  <c:v>5.1959999999999997</c:v>
                </c:pt>
                <c:pt idx="5197" formatCode="General">
                  <c:v>5.1970000000000001</c:v>
                </c:pt>
                <c:pt idx="5198" formatCode="General">
                  <c:v>5.1980000000000004</c:v>
                </c:pt>
                <c:pt idx="5199" formatCode="General">
                  <c:v>5.1989999999999998</c:v>
                </c:pt>
                <c:pt idx="5200" formatCode="General">
                  <c:v>5.2</c:v>
                </c:pt>
                <c:pt idx="5201" formatCode="General">
                  <c:v>5.2009999999999996</c:v>
                </c:pt>
                <c:pt idx="5202" formatCode="General">
                  <c:v>5.202</c:v>
                </c:pt>
                <c:pt idx="5203" formatCode="General">
                  <c:v>5.2030000000000003</c:v>
                </c:pt>
                <c:pt idx="5204" formatCode="General">
                  <c:v>5.2039999999999997</c:v>
                </c:pt>
                <c:pt idx="5205" formatCode="General">
                  <c:v>5.2050000000000001</c:v>
                </c:pt>
                <c:pt idx="5206" formatCode="General">
                  <c:v>5.2060000000000004</c:v>
                </c:pt>
                <c:pt idx="5207" formatCode="General">
                  <c:v>5.2069999999999999</c:v>
                </c:pt>
                <c:pt idx="5208" formatCode="General">
                  <c:v>5.2080000000000002</c:v>
                </c:pt>
                <c:pt idx="5209" formatCode="General">
                  <c:v>5.2089999999999996</c:v>
                </c:pt>
                <c:pt idx="5210" formatCode="General">
                  <c:v>5.21</c:v>
                </c:pt>
                <c:pt idx="5211" formatCode="General">
                  <c:v>5.2110000000000003</c:v>
                </c:pt>
                <c:pt idx="5212" formatCode="General">
                  <c:v>5.2119999999999997</c:v>
                </c:pt>
                <c:pt idx="5213" formatCode="General">
                  <c:v>5.2130000000000001</c:v>
                </c:pt>
                <c:pt idx="5214" formatCode="General">
                  <c:v>5.2140000000000004</c:v>
                </c:pt>
                <c:pt idx="5215" formatCode="General">
                  <c:v>5.2149999999999999</c:v>
                </c:pt>
                <c:pt idx="5216" formatCode="General">
                  <c:v>5.2160000000000002</c:v>
                </c:pt>
                <c:pt idx="5217" formatCode="General">
                  <c:v>5.2169999999999996</c:v>
                </c:pt>
                <c:pt idx="5218" formatCode="General">
                  <c:v>5.218</c:v>
                </c:pt>
                <c:pt idx="5219" formatCode="General">
                  <c:v>5.2190000000000003</c:v>
                </c:pt>
                <c:pt idx="5220" formatCode="General">
                  <c:v>5.22</c:v>
                </c:pt>
                <c:pt idx="5221" formatCode="General">
                  <c:v>5.2210000000000001</c:v>
                </c:pt>
                <c:pt idx="5222" formatCode="General">
                  <c:v>5.2220000000000004</c:v>
                </c:pt>
                <c:pt idx="5223" formatCode="General">
                  <c:v>5.2229999999999999</c:v>
                </c:pt>
                <c:pt idx="5224" formatCode="General">
                  <c:v>5.2240000000000002</c:v>
                </c:pt>
                <c:pt idx="5225" formatCode="General">
                  <c:v>5.2249999999999996</c:v>
                </c:pt>
                <c:pt idx="5226" formatCode="General">
                  <c:v>5.226</c:v>
                </c:pt>
                <c:pt idx="5227" formatCode="General">
                  <c:v>5.2270000000000003</c:v>
                </c:pt>
                <c:pt idx="5228" formatCode="General">
                  <c:v>5.2279999999999998</c:v>
                </c:pt>
                <c:pt idx="5229" formatCode="General">
                  <c:v>5.2290000000000001</c:v>
                </c:pt>
                <c:pt idx="5230" formatCode="General">
                  <c:v>5.23</c:v>
                </c:pt>
                <c:pt idx="5231" formatCode="General">
                  <c:v>5.2309999999999999</c:v>
                </c:pt>
                <c:pt idx="5232" formatCode="General">
                  <c:v>5.2320000000000002</c:v>
                </c:pt>
                <c:pt idx="5233" formatCode="General">
                  <c:v>5.2329999999999997</c:v>
                </c:pt>
                <c:pt idx="5234" formatCode="General">
                  <c:v>5.234</c:v>
                </c:pt>
                <c:pt idx="5235" formatCode="General">
                  <c:v>5.2350000000000003</c:v>
                </c:pt>
                <c:pt idx="5236" formatCode="General">
                  <c:v>5.2359999999999998</c:v>
                </c:pt>
                <c:pt idx="5237" formatCode="General">
                  <c:v>5.2370000000000001</c:v>
                </c:pt>
                <c:pt idx="5238" formatCode="General">
                  <c:v>5.2380000000000004</c:v>
                </c:pt>
                <c:pt idx="5239" formatCode="General">
                  <c:v>5.2389999999999999</c:v>
                </c:pt>
                <c:pt idx="5240" formatCode="General">
                  <c:v>5.24</c:v>
                </c:pt>
                <c:pt idx="5241" formatCode="General">
                  <c:v>5.2409999999999997</c:v>
                </c:pt>
                <c:pt idx="5242" formatCode="General">
                  <c:v>5.242</c:v>
                </c:pt>
                <c:pt idx="5243" formatCode="General">
                  <c:v>5.2430000000000003</c:v>
                </c:pt>
                <c:pt idx="5244" formatCode="General">
                  <c:v>5.2439999999999998</c:v>
                </c:pt>
                <c:pt idx="5245" formatCode="General">
                  <c:v>5.2450000000000001</c:v>
                </c:pt>
                <c:pt idx="5246" formatCode="General">
                  <c:v>5.2460000000000004</c:v>
                </c:pt>
                <c:pt idx="5247" formatCode="General">
                  <c:v>5.2469999999999999</c:v>
                </c:pt>
                <c:pt idx="5248" formatCode="General">
                  <c:v>5.2480000000000002</c:v>
                </c:pt>
                <c:pt idx="5249" formatCode="General">
                  <c:v>5.2489999999999997</c:v>
                </c:pt>
                <c:pt idx="5250" formatCode="General">
                  <c:v>5.25</c:v>
                </c:pt>
                <c:pt idx="5251" formatCode="General">
                  <c:v>5.2510000000000003</c:v>
                </c:pt>
                <c:pt idx="5252" formatCode="General">
                  <c:v>5.2519999999999998</c:v>
                </c:pt>
                <c:pt idx="5253" formatCode="General">
                  <c:v>5.2530000000000001</c:v>
                </c:pt>
                <c:pt idx="5254" formatCode="General">
                  <c:v>5.2539999999999996</c:v>
                </c:pt>
                <c:pt idx="5255" formatCode="General">
                  <c:v>5.2549999999999999</c:v>
                </c:pt>
                <c:pt idx="5256" formatCode="General">
                  <c:v>5.2560000000000002</c:v>
                </c:pt>
                <c:pt idx="5257" formatCode="General">
                  <c:v>5.2569999999999997</c:v>
                </c:pt>
                <c:pt idx="5258" formatCode="General">
                  <c:v>5.258</c:v>
                </c:pt>
                <c:pt idx="5259" formatCode="General">
                  <c:v>5.2590000000000003</c:v>
                </c:pt>
                <c:pt idx="5260" formatCode="General">
                  <c:v>5.26</c:v>
                </c:pt>
                <c:pt idx="5261" formatCode="General">
                  <c:v>5.2610000000000001</c:v>
                </c:pt>
                <c:pt idx="5262" formatCode="General">
                  <c:v>5.2619999999999996</c:v>
                </c:pt>
                <c:pt idx="5263" formatCode="General">
                  <c:v>5.2629999999999999</c:v>
                </c:pt>
                <c:pt idx="5264" formatCode="General">
                  <c:v>5.2640000000000002</c:v>
                </c:pt>
                <c:pt idx="5265" formatCode="General">
                  <c:v>5.2649999999999997</c:v>
                </c:pt>
                <c:pt idx="5266" formatCode="General">
                  <c:v>5.266</c:v>
                </c:pt>
                <c:pt idx="5267" formatCode="General">
                  <c:v>5.2670000000000003</c:v>
                </c:pt>
                <c:pt idx="5268" formatCode="General">
                  <c:v>5.2679999999999998</c:v>
                </c:pt>
                <c:pt idx="5269" formatCode="General">
                  <c:v>5.2690000000000001</c:v>
                </c:pt>
                <c:pt idx="5270" formatCode="General">
                  <c:v>5.27</c:v>
                </c:pt>
                <c:pt idx="5271" formatCode="General">
                  <c:v>5.2709999999999999</c:v>
                </c:pt>
                <c:pt idx="5272" formatCode="General">
                  <c:v>5.2720000000000002</c:v>
                </c:pt>
                <c:pt idx="5273" formatCode="General">
                  <c:v>5.2729999999999997</c:v>
                </c:pt>
                <c:pt idx="5274" formatCode="General">
                  <c:v>5.274</c:v>
                </c:pt>
                <c:pt idx="5275" formatCode="General">
                  <c:v>5.2750000000000004</c:v>
                </c:pt>
                <c:pt idx="5276" formatCode="General">
                  <c:v>5.2759999999999998</c:v>
                </c:pt>
                <c:pt idx="5277" formatCode="General">
                  <c:v>5.2770000000000001</c:v>
                </c:pt>
                <c:pt idx="5278" formatCode="General">
                  <c:v>5.2779999999999996</c:v>
                </c:pt>
                <c:pt idx="5279" formatCode="General">
                  <c:v>5.2789999999999999</c:v>
                </c:pt>
                <c:pt idx="5280" formatCode="General">
                  <c:v>5.28</c:v>
                </c:pt>
                <c:pt idx="5281" formatCode="General">
                  <c:v>5.2809999999999997</c:v>
                </c:pt>
                <c:pt idx="5282" formatCode="General">
                  <c:v>5.282</c:v>
                </c:pt>
                <c:pt idx="5283" formatCode="General">
                  <c:v>5.2830000000000004</c:v>
                </c:pt>
                <c:pt idx="5284" formatCode="General">
                  <c:v>5.2839999999999998</c:v>
                </c:pt>
                <c:pt idx="5285" formatCode="General">
                  <c:v>5.2850000000000001</c:v>
                </c:pt>
                <c:pt idx="5286" formatCode="General">
                  <c:v>5.2859999999999996</c:v>
                </c:pt>
                <c:pt idx="5287" formatCode="General">
                  <c:v>5.2869999999999999</c:v>
                </c:pt>
                <c:pt idx="5288" formatCode="General">
                  <c:v>5.2880000000000003</c:v>
                </c:pt>
                <c:pt idx="5289" formatCode="General">
                  <c:v>5.2889999999999997</c:v>
                </c:pt>
                <c:pt idx="5290" formatCode="General">
                  <c:v>5.29</c:v>
                </c:pt>
                <c:pt idx="5291" formatCode="General">
                  <c:v>5.2910000000000004</c:v>
                </c:pt>
                <c:pt idx="5292" formatCode="General">
                  <c:v>5.2919999999999998</c:v>
                </c:pt>
                <c:pt idx="5293" formatCode="General">
                  <c:v>5.2930000000000001</c:v>
                </c:pt>
                <c:pt idx="5294" formatCode="General">
                  <c:v>5.2939999999999996</c:v>
                </c:pt>
                <c:pt idx="5295" formatCode="General">
                  <c:v>5.2949999999999999</c:v>
                </c:pt>
                <c:pt idx="5296" formatCode="General">
                  <c:v>5.2960000000000003</c:v>
                </c:pt>
                <c:pt idx="5297" formatCode="General">
                  <c:v>5.2969999999999997</c:v>
                </c:pt>
                <c:pt idx="5298" formatCode="General">
                  <c:v>5.298</c:v>
                </c:pt>
                <c:pt idx="5299" formatCode="General">
                  <c:v>5.2990000000000004</c:v>
                </c:pt>
                <c:pt idx="5300" formatCode="General">
                  <c:v>5.3</c:v>
                </c:pt>
                <c:pt idx="5301" formatCode="General">
                  <c:v>5.3010000000000002</c:v>
                </c:pt>
                <c:pt idx="5302" formatCode="General">
                  <c:v>5.3019999999999996</c:v>
                </c:pt>
                <c:pt idx="5303" formatCode="General">
                  <c:v>5.3029999999999999</c:v>
                </c:pt>
                <c:pt idx="5304" formatCode="General">
                  <c:v>5.3040000000000003</c:v>
                </c:pt>
                <c:pt idx="5305" formatCode="General">
                  <c:v>5.3049999999999997</c:v>
                </c:pt>
                <c:pt idx="5306" formatCode="General">
                  <c:v>5.306</c:v>
                </c:pt>
                <c:pt idx="5307" formatCode="General">
                  <c:v>5.3070000000000004</c:v>
                </c:pt>
                <c:pt idx="5308" formatCode="General">
                  <c:v>5.3079999999999998</c:v>
                </c:pt>
                <c:pt idx="5309" formatCode="General">
                  <c:v>5.3090000000000002</c:v>
                </c:pt>
                <c:pt idx="5310" formatCode="General">
                  <c:v>5.31</c:v>
                </c:pt>
                <c:pt idx="5311" formatCode="General">
                  <c:v>5.3109999999999999</c:v>
                </c:pt>
                <c:pt idx="5312" formatCode="General">
                  <c:v>5.3120000000000003</c:v>
                </c:pt>
                <c:pt idx="5313" formatCode="General">
                  <c:v>5.3129999999999997</c:v>
                </c:pt>
                <c:pt idx="5314" formatCode="General">
                  <c:v>5.3140000000000001</c:v>
                </c:pt>
                <c:pt idx="5315" formatCode="General">
                  <c:v>5.3150000000000004</c:v>
                </c:pt>
                <c:pt idx="5316" formatCode="General">
                  <c:v>5.3159999999999998</c:v>
                </c:pt>
                <c:pt idx="5317" formatCode="General">
                  <c:v>5.3170000000000002</c:v>
                </c:pt>
                <c:pt idx="5318" formatCode="General">
                  <c:v>5.3179999999999996</c:v>
                </c:pt>
                <c:pt idx="5319" formatCode="General">
                  <c:v>5.319</c:v>
                </c:pt>
                <c:pt idx="5320" formatCode="General">
                  <c:v>5.32</c:v>
                </c:pt>
                <c:pt idx="5321" formatCode="General">
                  <c:v>5.3209999999999997</c:v>
                </c:pt>
                <c:pt idx="5322" formatCode="General">
                  <c:v>5.3220000000000001</c:v>
                </c:pt>
                <c:pt idx="5323" formatCode="General">
                  <c:v>5.3230000000000004</c:v>
                </c:pt>
                <c:pt idx="5324" formatCode="General">
                  <c:v>5.3239999999999998</c:v>
                </c:pt>
                <c:pt idx="5325" formatCode="General">
                  <c:v>5.3250000000000002</c:v>
                </c:pt>
                <c:pt idx="5326" formatCode="General">
                  <c:v>5.3259999999999996</c:v>
                </c:pt>
                <c:pt idx="5327" formatCode="General">
                  <c:v>5.327</c:v>
                </c:pt>
                <c:pt idx="5328" formatCode="General">
                  <c:v>5.3280000000000003</c:v>
                </c:pt>
                <c:pt idx="5329" formatCode="General">
                  <c:v>5.3289999999999997</c:v>
                </c:pt>
                <c:pt idx="5330" formatCode="General">
                  <c:v>5.33</c:v>
                </c:pt>
                <c:pt idx="5331" formatCode="General">
                  <c:v>5.3310000000000004</c:v>
                </c:pt>
                <c:pt idx="5332" formatCode="General">
                  <c:v>5.3319999999999999</c:v>
                </c:pt>
                <c:pt idx="5333" formatCode="General">
                  <c:v>5.3330000000000002</c:v>
                </c:pt>
                <c:pt idx="5334" formatCode="General">
                  <c:v>5.3339999999999996</c:v>
                </c:pt>
                <c:pt idx="5335" formatCode="General">
                  <c:v>5.335</c:v>
                </c:pt>
                <c:pt idx="5336" formatCode="General">
                  <c:v>5.3360000000000003</c:v>
                </c:pt>
                <c:pt idx="5337" formatCode="General">
                  <c:v>5.3369999999999997</c:v>
                </c:pt>
                <c:pt idx="5338" formatCode="General">
                  <c:v>5.3380000000000001</c:v>
                </c:pt>
                <c:pt idx="5339" formatCode="General">
                  <c:v>5.3390000000000004</c:v>
                </c:pt>
                <c:pt idx="5340" formatCode="General">
                  <c:v>5.34</c:v>
                </c:pt>
                <c:pt idx="5341" formatCode="General">
                  <c:v>5.3410000000000002</c:v>
                </c:pt>
                <c:pt idx="5342" formatCode="General">
                  <c:v>5.3419999999999996</c:v>
                </c:pt>
                <c:pt idx="5343" formatCode="General">
                  <c:v>5.343</c:v>
                </c:pt>
                <c:pt idx="5344" formatCode="General">
                  <c:v>5.3440000000000003</c:v>
                </c:pt>
                <c:pt idx="5345" formatCode="General">
                  <c:v>5.3449999999999998</c:v>
                </c:pt>
                <c:pt idx="5346" formatCode="General">
                  <c:v>5.3460000000000001</c:v>
                </c:pt>
                <c:pt idx="5347" formatCode="General">
                  <c:v>5.3470000000000004</c:v>
                </c:pt>
                <c:pt idx="5348" formatCode="General">
                  <c:v>5.3479999999999999</c:v>
                </c:pt>
                <c:pt idx="5349" formatCode="General">
                  <c:v>5.3490000000000002</c:v>
                </c:pt>
                <c:pt idx="5350" formatCode="General">
                  <c:v>5.35</c:v>
                </c:pt>
                <c:pt idx="5351" formatCode="General">
                  <c:v>5.351</c:v>
                </c:pt>
                <c:pt idx="5352" formatCode="General">
                  <c:v>5.3520000000000003</c:v>
                </c:pt>
                <c:pt idx="5353" formatCode="General">
                  <c:v>5.3529999999999998</c:v>
                </c:pt>
                <c:pt idx="5354" formatCode="General">
                  <c:v>5.3540000000000001</c:v>
                </c:pt>
                <c:pt idx="5355" formatCode="General">
                  <c:v>5.3550000000000004</c:v>
                </c:pt>
                <c:pt idx="5356" formatCode="General">
                  <c:v>5.3559999999999999</c:v>
                </c:pt>
                <c:pt idx="5357" formatCode="General">
                  <c:v>5.3570000000000002</c:v>
                </c:pt>
                <c:pt idx="5358" formatCode="General">
                  <c:v>5.3579999999999997</c:v>
                </c:pt>
                <c:pt idx="5359" formatCode="General">
                  <c:v>5.359</c:v>
                </c:pt>
                <c:pt idx="5360" formatCode="General">
                  <c:v>5.36</c:v>
                </c:pt>
                <c:pt idx="5361" formatCode="General">
                  <c:v>5.3609999999999998</c:v>
                </c:pt>
                <c:pt idx="5362" formatCode="General">
                  <c:v>5.3620000000000001</c:v>
                </c:pt>
                <c:pt idx="5363" formatCode="General">
                  <c:v>5.3630000000000004</c:v>
                </c:pt>
                <c:pt idx="5364" formatCode="General">
                  <c:v>5.3639999999999999</c:v>
                </c:pt>
                <c:pt idx="5365" formatCode="General">
                  <c:v>5.3650000000000002</c:v>
                </c:pt>
                <c:pt idx="5366" formatCode="General">
                  <c:v>5.3659999999999997</c:v>
                </c:pt>
                <c:pt idx="5367" formatCode="General">
                  <c:v>5.367</c:v>
                </c:pt>
                <c:pt idx="5368" formatCode="General">
                  <c:v>5.3680000000000003</c:v>
                </c:pt>
                <c:pt idx="5369" formatCode="General">
                  <c:v>5.3689999999999998</c:v>
                </c:pt>
                <c:pt idx="5370" formatCode="General">
                  <c:v>5.37</c:v>
                </c:pt>
                <c:pt idx="5371" formatCode="General">
                  <c:v>5.3710000000000004</c:v>
                </c:pt>
                <c:pt idx="5372" formatCode="General">
                  <c:v>5.3719999999999999</c:v>
                </c:pt>
                <c:pt idx="5373" formatCode="General">
                  <c:v>5.3730000000000002</c:v>
                </c:pt>
                <c:pt idx="5374" formatCode="General">
                  <c:v>5.3739999999999997</c:v>
                </c:pt>
                <c:pt idx="5375" formatCode="General">
                  <c:v>5.375</c:v>
                </c:pt>
                <c:pt idx="5376" formatCode="General">
                  <c:v>5.3760000000000003</c:v>
                </c:pt>
                <c:pt idx="5377" formatCode="General">
                  <c:v>5.3769999999999998</c:v>
                </c:pt>
                <c:pt idx="5378" formatCode="General">
                  <c:v>5.3780000000000001</c:v>
                </c:pt>
                <c:pt idx="5379" formatCode="General">
                  <c:v>5.3789999999999996</c:v>
                </c:pt>
                <c:pt idx="5380" formatCode="General">
                  <c:v>5.38</c:v>
                </c:pt>
                <c:pt idx="5381" formatCode="General">
                  <c:v>5.3810000000000002</c:v>
                </c:pt>
                <c:pt idx="5382" formatCode="General">
                  <c:v>5.3819999999999997</c:v>
                </c:pt>
                <c:pt idx="5383" formatCode="General">
                  <c:v>5.383</c:v>
                </c:pt>
                <c:pt idx="5384" formatCode="General">
                  <c:v>5.3840000000000003</c:v>
                </c:pt>
                <c:pt idx="5385" formatCode="General">
                  <c:v>5.3849999999999998</c:v>
                </c:pt>
                <c:pt idx="5386" formatCode="General">
                  <c:v>5.3860000000000001</c:v>
                </c:pt>
                <c:pt idx="5387" formatCode="General">
                  <c:v>5.3869999999999996</c:v>
                </c:pt>
                <c:pt idx="5388" formatCode="General">
                  <c:v>5.3879999999999999</c:v>
                </c:pt>
                <c:pt idx="5389" formatCode="General">
                  <c:v>5.3890000000000002</c:v>
                </c:pt>
                <c:pt idx="5390" formatCode="General">
                  <c:v>5.39</c:v>
                </c:pt>
                <c:pt idx="5391" formatCode="General">
                  <c:v>5.391</c:v>
                </c:pt>
                <c:pt idx="5392" formatCode="General">
                  <c:v>5.3920000000000003</c:v>
                </c:pt>
                <c:pt idx="5393" formatCode="General">
                  <c:v>5.3929999999999998</c:v>
                </c:pt>
                <c:pt idx="5394" formatCode="General">
                  <c:v>5.3940000000000001</c:v>
                </c:pt>
                <c:pt idx="5395" formatCode="General">
                  <c:v>5.3949999999999996</c:v>
                </c:pt>
                <c:pt idx="5396" formatCode="General">
                  <c:v>5.3959999999999999</c:v>
                </c:pt>
                <c:pt idx="5397" formatCode="General">
                  <c:v>5.3970000000000002</c:v>
                </c:pt>
                <c:pt idx="5398" formatCode="General">
                  <c:v>5.3979999999999997</c:v>
                </c:pt>
                <c:pt idx="5399" formatCode="General">
                  <c:v>5.399</c:v>
                </c:pt>
                <c:pt idx="5400" formatCode="General">
                  <c:v>5.4</c:v>
                </c:pt>
                <c:pt idx="5401" formatCode="General">
                  <c:v>5.4009999999999998</c:v>
                </c:pt>
                <c:pt idx="5402" formatCode="General">
                  <c:v>5.4020000000000001</c:v>
                </c:pt>
                <c:pt idx="5403" formatCode="General">
                  <c:v>5.4029999999999996</c:v>
                </c:pt>
                <c:pt idx="5404" formatCode="General">
                  <c:v>5.4039999999999999</c:v>
                </c:pt>
                <c:pt idx="5405" formatCode="General">
                  <c:v>5.4050000000000002</c:v>
                </c:pt>
                <c:pt idx="5406" formatCode="General">
                  <c:v>5.4059999999999997</c:v>
                </c:pt>
                <c:pt idx="5407" formatCode="General">
                  <c:v>5.407</c:v>
                </c:pt>
                <c:pt idx="5408" formatCode="General">
                  <c:v>5.4080000000000004</c:v>
                </c:pt>
                <c:pt idx="5409" formatCode="General">
                  <c:v>5.4089999999999998</c:v>
                </c:pt>
                <c:pt idx="5410" formatCode="General">
                  <c:v>5.41</c:v>
                </c:pt>
                <c:pt idx="5411" formatCode="General">
                  <c:v>5.4109999999999996</c:v>
                </c:pt>
                <c:pt idx="5412" formatCode="General">
                  <c:v>5.4119999999999999</c:v>
                </c:pt>
                <c:pt idx="5413" formatCode="General">
                  <c:v>5.4130000000000003</c:v>
                </c:pt>
                <c:pt idx="5414" formatCode="General">
                  <c:v>5.4139999999999997</c:v>
                </c:pt>
                <c:pt idx="5415" formatCode="General">
                  <c:v>5.415</c:v>
                </c:pt>
                <c:pt idx="5416" formatCode="General">
                  <c:v>5.4160000000000004</c:v>
                </c:pt>
                <c:pt idx="5417" formatCode="General">
                  <c:v>5.4169999999999998</c:v>
                </c:pt>
                <c:pt idx="5418" formatCode="General">
                  <c:v>5.4180000000000001</c:v>
                </c:pt>
                <c:pt idx="5419" formatCode="General">
                  <c:v>5.4189999999999996</c:v>
                </c:pt>
                <c:pt idx="5420" formatCode="General">
                  <c:v>5.42</c:v>
                </c:pt>
                <c:pt idx="5421" formatCode="General">
                  <c:v>5.4210000000000003</c:v>
                </c:pt>
                <c:pt idx="5422" formatCode="General">
                  <c:v>5.4219999999999997</c:v>
                </c:pt>
                <c:pt idx="5423" formatCode="General">
                  <c:v>5.423</c:v>
                </c:pt>
                <c:pt idx="5424" formatCode="General">
                  <c:v>5.4240000000000004</c:v>
                </c:pt>
                <c:pt idx="5425" formatCode="General">
                  <c:v>5.4249999999999998</c:v>
                </c:pt>
                <c:pt idx="5426" formatCode="General">
                  <c:v>5.4260000000000002</c:v>
                </c:pt>
                <c:pt idx="5427" formatCode="General">
                  <c:v>5.4269999999999996</c:v>
                </c:pt>
                <c:pt idx="5428" formatCode="General">
                  <c:v>5.4279999999999999</c:v>
                </c:pt>
                <c:pt idx="5429" formatCode="General">
                  <c:v>5.4290000000000003</c:v>
                </c:pt>
                <c:pt idx="5430" formatCode="General">
                  <c:v>5.43</c:v>
                </c:pt>
                <c:pt idx="5431" formatCode="General">
                  <c:v>5.431</c:v>
                </c:pt>
                <c:pt idx="5432" formatCode="General">
                  <c:v>5.4320000000000004</c:v>
                </c:pt>
                <c:pt idx="5433" formatCode="General">
                  <c:v>5.4329999999999998</c:v>
                </c:pt>
                <c:pt idx="5434" formatCode="General">
                  <c:v>5.4340000000000002</c:v>
                </c:pt>
                <c:pt idx="5435" formatCode="General">
                  <c:v>5.4349999999999996</c:v>
                </c:pt>
                <c:pt idx="5436" formatCode="General">
                  <c:v>5.4359999999999999</c:v>
                </c:pt>
                <c:pt idx="5437" formatCode="General">
                  <c:v>5.4370000000000003</c:v>
                </c:pt>
                <c:pt idx="5438" formatCode="General">
                  <c:v>5.4379999999999997</c:v>
                </c:pt>
                <c:pt idx="5439" formatCode="General">
                  <c:v>5.4390000000000001</c:v>
                </c:pt>
                <c:pt idx="5440" formatCode="General">
                  <c:v>5.44</c:v>
                </c:pt>
                <c:pt idx="5441" formatCode="General">
                  <c:v>5.4409999999999998</c:v>
                </c:pt>
                <c:pt idx="5442" formatCode="General">
                  <c:v>5.4420000000000002</c:v>
                </c:pt>
                <c:pt idx="5443" formatCode="General">
                  <c:v>5.4429999999999996</c:v>
                </c:pt>
                <c:pt idx="5444" formatCode="General">
                  <c:v>5.444</c:v>
                </c:pt>
                <c:pt idx="5445" formatCode="General">
                  <c:v>5.4450000000000003</c:v>
                </c:pt>
                <c:pt idx="5446" formatCode="General">
                  <c:v>5.4459999999999997</c:v>
                </c:pt>
                <c:pt idx="5447" formatCode="General">
                  <c:v>5.4470000000000001</c:v>
                </c:pt>
                <c:pt idx="5448" formatCode="General">
                  <c:v>5.4480000000000004</c:v>
                </c:pt>
                <c:pt idx="5449" formatCode="General">
                  <c:v>5.4489999999999998</c:v>
                </c:pt>
                <c:pt idx="5450" formatCode="General">
                  <c:v>5.45</c:v>
                </c:pt>
                <c:pt idx="5451" formatCode="General">
                  <c:v>5.4509999999999996</c:v>
                </c:pt>
                <c:pt idx="5452" formatCode="General">
                  <c:v>5.452</c:v>
                </c:pt>
                <c:pt idx="5453" formatCode="General">
                  <c:v>5.4530000000000003</c:v>
                </c:pt>
                <c:pt idx="5454" formatCode="General">
                  <c:v>5.4539999999999997</c:v>
                </c:pt>
                <c:pt idx="5455" formatCode="General">
                  <c:v>5.4550000000000001</c:v>
                </c:pt>
                <c:pt idx="5456" formatCode="General">
                  <c:v>5.4560000000000004</c:v>
                </c:pt>
                <c:pt idx="5457" formatCode="General">
                  <c:v>5.4569999999999999</c:v>
                </c:pt>
                <c:pt idx="5458" formatCode="General">
                  <c:v>5.4580000000000002</c:v>
                </c:pt>
                <c:pt idx="5459" formatCode="General">
                  <c:v>5.4589999999999996</c:v>
                </c:pt>
                <c:pt idx="5460" formatCode="General">
                  <c:v>5.46</c:v>
                </c:pt>
                <c:pt idx="5461" formatCode="General">
                  <c:v>5.4610000000000003</c:v>
                </c:pt>
                <c:pt idx="5462" formatCode="General">
                  <c:v>5.4619999999999997</c:v>
                </c:pt>
                <c:pt idx="5463" formatCode="General">
                  <c:v>5.4630000000000001</c:v>
                </c:pt>
                <c:pt idx="5464" formatCode="General">
                  <c:v>5.4640000000000004</c:v>
                </c:pt>
                <c:pt idx="5465" formatCode="General">
                  <c:v>5.4649999999999999</c:v>
                </c:pt>
                <c:pt idx="5466" formatCode="General">
                  <c:v>5.4660000000000002</c:v>
                </c:pt>
                <c:pt idx="5467" formatCode="General">
                  <c:v>5.4669999999999996</c:v>
                </c:pt>
                <c:pt idx="5468" formatCode="General">
                  <c:v>5.468</c:v>
                </c:pt>
                <c:pt idx="5469" formatCode="General">
                  <c:v>5.4690000000000003</c:v>
                </c:pt>
                <c:pt idx="5470" formatCode="General">
                  <c:v>5.47</c:v>
                </c:pt>
                <c:pt idx="5471" formatCode="General">
                  <c:v>5.4710000000000001</c:v>
                </c:pt>
                <c:pt idx="5472" formatCode="General">
                  <c:v>5.4720000000000004</c:v>
                </c:pt>
                <c:pt idx="5473" formatCode="General">
                  <c:v>5.4729999999999999</c:v>
                </c:pt>
                <c:pt idx="5474" formatCode="General">
                  <c:v>5.4740000000000002</c:v>
                </c:pt>
                <c:pt idx="5475" formatCode="General">
                  <c:v>5.4749999999999996</c:v>
                </c:pt>
                <c:pt idx="5476" formatCode="General">
                  <c:v>5.476</c:v>
                </c:pt>
                <c:pt idx="5477" formatCode="General">
                  <c:v>5.4770000000000003</c:v>
                </c:pt>
                <c:pt idx="5478" formatCode="General">
                  <c:v>5.4779999999999998</c:v>
                </c:pt>
                <c:pt idx="5479" formatCode="General">
                  <c:v>5.4790000000000001</c:v>
                </c:pt>
                <c:pt idx="5480" formatCode="General">
                  <c:v>5.48</c:v>
                </c:pt>
                <c:pt idx="5481" formatCode="General">
                  <c:v>5.4809999999999999</c:v>
                </c:pt>
                <c:pt idx="5482" formatCode="General">
                  <c:v>5.4820000000000002</c:v>
                </c:pt>
                <c:pt idx="5483" formatCode="General">
                  <c:v>5.4829999999999997</c:v>
                </c:pt>
                <c:pt idx="5484" formatCode="General">
                  <c:v>5.484</c:v>
                </c:pt>
                <c:pt idx="5485" formatCode="General">
                  <c:v>5.4850000000000003</c:v>
                </c:pt>
                <c:pt idx="5486" formatCode="General">
                  <c:v>5.4859999999999998</c:v>
                </c:pt>
                <c:pt idx="5487" formatCode="General">
                  <c:v>5.4870000000000001</c:v>
                </c:pt>
                <c:pt idx="5488" formatCode="General">
                  <c:v>5.4880000000000004</c:v>
                </c:pt>
                <c:pt idx="5489" formatCode="General">
                  <c:v>5.4889999999999999</c:v>
                </c:pt>
                <c:pt idx="5490" formatCode="General">
                  <c:v>5.49</c:v>
                </c:pt>
                <c:pt idx="5491" formatCode="General">
                  <c:v>5.4909999999999997</c:v>
                </c:pt>
                <c:pt idx="5492" formatCode="General">
                  <c:v>5.492</c:v>
                </c:pt>
                <c:pt idx="5493" formatCode="General">
                  <c:v>5.4930000000000003</c:v>
                </c:pt>
                <c:pt idx="5494" formatCode="General">
                  <c:v>5.4939999999999998</c:v>
                </c:pt>
                <c:pt idx="5495" formatCode="General">
                  <c:v>5.4950000000000001</c:v>
                </c:pt>
                <c:pt idx="5496" formatCode="General">
                  <c:v>5.4960000000000004</c:v>
                </c:pt>
                <c:pt idx="5497" formatCode="General">
                  <c:v>5.4969999999999999</c:v>
                </c:pt>
                <c:pt idx="5498" formatCode="General">
                  <c:v>5.4980000000000002</c:v>
                </c:pt>
                <c:pt idx="5499" formatCode="General">
                  <c:v>5.4989999999999997</c:v>
                </c:pt>
                <c:pt idx="5500" formatCode="General">
                  <c:v>5.5</c:v>
                </c:pt>
                <c:pt idx="5501" formatCode="General">
                  <c:v>5.5010000000000003</c:v>
                </c:pt>
                <c:pt idx="5502" formatCode="General">
                  <c:v>5.5019999999999998</c:v>
                </c:pt>
                <c:pt idx="5503" formatCode="General">
                  <c:v>5.5030000000000001</c:v>
                </c:pt>
                <c:pt idx="5504" formatCode="General">
                  <c:v>5.5039999999999996</c:v>
                </c:pt>
                <c:pt idx="5505" formatCode="General">
                  <c:v>5.5049999999999999</c:v>
                </c:pt>
                <c:pt idx="5506" formatCode="General">
                  <c:v>5.5060000000000002</c:v>
                </c:pt>
                <c:pt idx="5507" formatCode="General">
                  <c:v>5.5069999999999997</c:v>
                </c:pt>
                <c:pt idx="5508" formatCode="General">
                  <c:v>5.508</c:v>
                </c:pt>
                <c:pt idx="5509" formatCode="General">
                  <c:v>5.5090000000000003</c:v>
                </c:pt>
                <c:pt idx="5510" formatCode="General">
                  <c:v>5.51</c:v>
                </c:pt>
                <c:pt idx="5511" formatCode="General">
                  <c:v>5.5110000000000001</c:v>
                </c:pt>
                <c:pt idx="5512" formatCode="General">
                  <c:v>5.5119999999999996</c:v>
                </c:pt>
                <c:pt idx="5513" formatCode="General">
                  <c:v>5.5129999999999999</c:v>
                </c:pt>
                <c:pt idx="5514" formatCode="General">
                  <c:v>5.5140000000000002</c:v>
                </c:pt>
                <c:pt idx="5515" formatCode="General">
                  <c:v>5.5149999999999997</c:v>
                </c:pt>
                <c:pt idx="5516" formatCode="General">
                  <c:v>5.516</c:v>
                </c:pt>
                <c:pt idx="5517" formatCode="General">
                  <c:v>5.5170000000000003</c:v>
                </c:pt>
                <c:pt idx="5518" formatCode="General">
                  <c:v>5.5179999999999998</c:v>
                </c:pt>
                <c:pt idx="5519" formatCode="General">
                  <c:v>5.5190000000000001</c:v>
                </c:pt>
                <c:pt idx="5520" formatCode="General">
                  <c:v>5.52</c:v>
                </c:pt>
                <c:pt idx="5521" formatCode="General">
                  <c:v>5.5209999999999999</c:v>
                </c:pt>
                <c:pt idx="5522" formatCode="General">
                  <c:v>5.5220000000000002</c:v>
                </c:pt>
                <c:pt idx="5523" formatCode="General">
                  <c:v>5.5229999999999997</c:v>
                </c:pt>
                <c:pt idx="5524" formatCode="General">
                  <c:v>5.524</c:v>
                </c:pt>
                <c:pt idx="5525" formatCode="General">
                  <c:v>5.5250000000000004</c:v>
                </c:pt>
                <c:pt idx="5526" formatCode="General">
                  <c:v>5.5259999999999998</c:v>
                </c:pt>
                <c:pt idx="5527" formatCode="General">
                  <c:v>5.5270000000000001</c:v>
                </c:pt>
                <c:pt idx="5528" formatCode="General">
                  <c:v>5.5279999999999996</c:v>
                </c:pt>
                <c:pt idx="5529" formatCode="General">
                  <c:v>5.5289999999999999</c:v>
                </c:pt>
                <c:pt idx="5530" formatCode="General">
                  <c:v>5.53</c:v>
                </c:pt>
                <c:pt idx="5531" formatCode="General">
                  <c:v>5.5309999999999997</c:v>
                </c:pt>
                <c:pt idx="5532" formatCode="General">
                  <c:v>5.532</c:v>
                </c:pt>
                <c:pt idx="5533" formatCode="General">
                  <c:v>5.5330000000000004</c:v>
                </c:pt>
                <c:pt idx="5534" formatCode="General">
                  <c:v>5.5339999999999998</c:v>
                </c:pt>
                <c:pt idx="5535" formatCode="General">
                  <c:v>5.5350000000000001</c:v>
                </c:pt>
                <c:pt idx="5536" formatCode="General">
                  <c:v>5.5359999999999996</c:v>
                </c:pt>
                <c:pt idx="5537" formatCode="General">
                  <c:v>5.5369999999999999</c:v>
                </c:pt>
                <c:pt idx="5538" formatCode="General">
                  <c:v>5.5380000000000003</c:v>
                </c:pt>
                <c:pt idx="5539" formatCode="General">
                  <c:v>5.5389999999999997</c:v>
                </c:pt>
                <c:pt idx="5540" formatCode="General">
                  <c:v>5.54</c:v>
                </c:pt>
                <c:pt idx="5541" formatCode="General">
                  <c:v>5.5410000000000004</c:v>
                </c:pt>
                <c:pt idx="5542" formatCode="General">
                  <c:v>5.5419999999999998</c:v>
                </c:pt>
                <c:pt idx="5543" formatCode="General">
                  <c:v>5.5430000000000001</c:v>
                </c:pt>
                <c:pt idx="5544" formatCode="General">
                  <c:v>5.5439999999999996</c:v>
                </c:pt>
                <c:pt idx="5545" formatCode="General">
                  <c:v>5.5449999999999999</c:v>
                </c:pt>
                <c:pt idx="5546" formatCode="General">
                  <c:v>5.5460000000000003</c:v>
                </c:pt>
                <c:pt idx="5547" formatCode="General">
                  <c:v>5.5469999999999997</c:v>
                </c:pt>
                <c:pt idx="5548" formatCode="General">
                  <c:v>5.548</c:v>
                </c:pt>
                <c:pt idx="5549" formatCode="General">
                  <c:v>5.5490000000000004</c:v>
                </c:pt>
                <c:pt idx="5550" formatCode="General">
                  <c:v>5.55</c:v>
                </c:pt>
                <c:pt idx="5551" formatCode="General">
                  <c:v>5.5510000000000002</c:v>
                </c:pt>
                <c:pt idx="5552" formatCode="General">
                  <c:v>5.5519999999999996</c:v>
                </c:pt>
                <c:pt idx="5553" formatCode="General">
                  <c:v>5.5529999999999999</c:v>
                </c:pt>
                <c:pt idx="5554" formatCode="General">
                  <c:v>5.5540000000000003</c:v>
                </c:pt>
                <c:pt idx="5555" formatCode="General">
                  <c:v>5.5549999999999997</c:v>
                </c:pt>
                <c:pt idx="5556" formatCode="General">
                  <c:v>5.556</c:v>
                </c:pt>
                <c:pt idx="5557" formatCode="General">
                  <c:v>5.5570000000000004</c:v>
                </c:pt>
                <c:pt idx="5558" formatCode="General">
                  <c:v>5.5579999999999998</c:v>
                </c:pt>
                <c:pt idx="5559" formatCode="General">
                  <c:v>5.5590000000000002</c:v>
                </c:pt>
                <c:pt idx="5560" formatCode="General">
                  <c:v>5.56</c:v>
                </c:pt>
                <c:pt idx="5561" formatCode="General">
                  <c:v>5.5609999999999999</c:v>
                </c:pt>
                <c:pt idx="5562" formatCode="General">
                  <c:v>5.5620000000000003</c:v>
                </c:pt>
                <c:pt idx="5563" formatCode="General">
                  <c:v>5.5629999999999997</c:v>
                </c:pt>
                <c:pt idx="5564" formatCode="General">
                  <c:v>5.5640000000000001</c:v>
                </c:pt>
                <c:pt idx="5565" formatCode="General">
                  <c:v>5.5650000000000004</c:v>
                </c:pt>
                <c:pt idx="5566" formatCode="General">
                  <c:v>5.5659999999999998</c:v>
                </c:pt>
                <c:pt idx="5567" formatCode="General">
                  <c:v>5.5670000000000002</c:v>
                </c:pt>
                <c:pt idx="5568" formatCode="General">
                  <c:v>5.5679999999999996</c:v>
                </c:pt>
                <c:pt idx="5569" formatCode="General">
                  <c:v>5.569</c:v>
                </c:pt>
                <c:pt idx="5570" formatCode="General">
                  <c:v>5.57</c:v>
                </c:pt>
                <c:pt idx="5571" formatCode="General">
                  <c:v>5.5709999999999997</c:v>
                </c:pt>
                <c:pt idx="5572" formatCode="General">
                  <c:v>5.5720000000000001</c:v>
                </c:pt>
                <c:pt idx="5573" formatCode="General">
                  <c:v>5.5730000000000004</c:v>
                </c:pt>
                <c:pt idx="5574" formatCode="General">
                  <c:v>5.5739999999999998</c:v>
                </c:pt>
                <c:pt idx="5575" formatCode="General">
                  <c:v>5.5750000000000002</c:v>
                </c:pt>
                <c:pt idx="5576" formatCode="General">
                  <c:v>5.5759999999999996</c:v>
                </c:pt>
                <c:pt idx="5577" formatCode="General">
                  <c:v>5.577</c:v>
                </c:pt>
                <c:pt idx="5578" formatCode="General">
                  <c:v>5.5780000000000003</c:v>
                </c:pt>
                <c:pt idx="5579" formatCode="General">
                  <c:v>5.5789999999999997</c:v>
                </c:pt>
                <c:pt idx="5580" formatCode="General">
                  <c:v>5.58</c:v>
                </c:pt>
                <c:pt idx="5581" formatCode="General">
                  <c:v>5.5810000000000004</c:v>
                </c:pt>
                <c:pt idx="5582" formatCode="General">
                  <c:v>5.5819999999999999</c:v>
                </c:pt>
                <c:pt idx="5583" formatCode="General">
                  <c:v>5.5830000000000002</c:v>
                </c:pt>
                <c:pt idx="5584" formatCode="General">
                  <c:v>5.5839999999999996</c:v>
                </c:pt>
                <c:pt idx="5585" formatCode="General">
                  <c:v>5.585</c:v>
                </c:pt>
                <c:pt idx="5586" formatCode="General">
                  <c:v>5.5860000000000003</c:v>
                </c:pt>
                <c:pt idx="5587" formatCode="General">
                  <c:v>5.5869999999999997</c:v>
                </c:pt>
                <c:pt idx="5588" formatCode="General">
                  <c:v>5.5880000000000001</c:v>
                </c:pt>
                <c:pt idx="5589" formatCode="General">
                  <c:v>5.5890000000000004</c:v>
                </c:pt>
                <c:pt idx="5590" formatCode="General">
                  <c:v>5.59</c:v>
                </c:pt>
                <c:pt idx="5591" formatCode="General">
                  <c:v>5.5910000000000002</c:v>
                </c:pt>
                <c:pt idx="5592" formatCode="General">
                  <c:v>5.5919999999999996</c:v>
                </c:pt>
                <c:pt idx="5593" formatCode="General">
                  <c:v>5.593</c:v>
                </c:pt>
                <c:pt idx="5594" formatCode="General">
                  <c:v>5.5940000000000003</c:v>
                </c:pt>
                <c:pt idx="5595" formatCode="General">
                  <c:v>5.5949999999999998</c:v>
                </c:pt>
                <c:pt idx="5596" formatCode="General">
                  <c:v>5.5960000000000001</c:v>
                </c:pt>
                <c:pt idx="5597" formatCode="General">
                  <c:v>5.5970000000000004</c:v>
                </c:pt>
                <c:pt idx="5598" formatCode="General">
                  <c:v>5.5979999999999999</c:v>
                </c:pt>
                <c:pt idx="5599" formatCode="General">
                  <c:v>5.5990000000000002</c:v>
                </c:pt>
                <c:pt idx="5600" formatCode="General">
                  <c:v>5.6</c:v>
                </c:pt>
                <c:pt idx="5601" formatCode="General">
                  <c:v>5.601</c:v>
                </c:pt>
                <c:pt idx="5602" formatCode="General">
                  <c:v>5.6020000000000003</c:v>
                </c:pt>
                <c:pt idx="5603" formatCode="General">
                  <c:v>5.6029999999999998</c:v>
                </c:pt>
                <c:pt idx="5604" formatCode="General">
                  <c:v>5.6040000000000001</c:v>
                </c:pt>
                <c:pt idx="5605" formatCode="General">
                  <c:v>5.6050000000000004</c:v>
                </c:pt>
                <c:pt idx="5606" formatCode="General">
                  <c:v>5.6059999999999999</c:v>
                </c:pt>
                <c:pt idx="5607" formatCode="General">
                  <c:v>5.6070000000000002</c:v>
                </c:pt>
                <c:pt idx="5608" formatCode="General">
                  <c:v>5.6079999999999997</c:v>
                </c:pt>
                <c:pt idx="5609" formatCode="General">
                  <c:v>5.609</c:v>
                </c:pt>
                <c:pt idx="5610" formatCode="General">
                  <c:v>5.61</c:v>
                </c:pt>
                <c:pt idx="5611" formatCode="General">
                  <c:v>5.6109999999999998</c:v>
                </c:pt>
                <c:pt idx="5612" formatCode="General">
                  <c:v>5.6120000000000001</c:v>
                </c:pt>
                <c:pt idx="5613" formatCode="General">
                  <c:v>5.6130000000000004</c:v>
                </c:pt>
                <c:pt idx="5614" formatCode="General">
                  <c:v>5.6139999999999999</c:v>
                </c:pt>
                <c:pt idx="5615" formatCode="General">
                  <c:v>5.6150000000000002</c:v>
                </c:pt>
                <c:pt idx="5616" formatCode="General">
                  <c:v>5.6159999999999997</c:v>
                </c:pt>
                <c:pt idx="5617" formatCode="General">
                  <c:v>5.617</c:v>
                </c:pt>
                <c:pt idx="5618" formatCode="General">
                  <c:v>5.6180000000000003</c:v>
                </c:pt>
                <c:pt idx="5619" formatCode="General">
                  <c:v>5.6189999999999998</c:v>
                </c:pt>
                <c:pt idx="5620" formatCode="General">
                  <c:v>5.62</c:v>
                </c:pt>
                <c:pt idx="5621" formatCode="General">
                  <c:v>5.6210000000000004</c:v>
                </c:pt>
                <c:pt idx="5622" formatCode="General">
                  <c:v>5.6219999999999999</c:v>
                </c:pt>
                <c:pt idx="5623" formatCode="General">
                  <c:v>5.6230000000000002</c:v>
                </c:pt>
                <c:pt idx="5624" formatCode="General">
                  <c:v>5.6239999999999997</c:v>
                </c:pt>
                <c:pt idx="5625" formatCode="General">
                  <c:v>5.625</c:v>
                </c:pt>
                <c:pt idx="5626" formatCode="General">
                  <c:v>5.6260000000000003</c:v>
                </c:pt>
                <c:pt idx="5627" formatCode="General">
                  <c:v>5.6269999999999998</c:v>
                </c:pt>
                <c:pt idx="5628" formatCode="General">
                  <c:v>5.6280000000000001</c:v>
                </c:pt>
                <c:pt idx="5629" formatCode="General">
                  <c:v>5.6289999999999996</c:v>
                </c:pt>
                <c:pt idx="5630" formatCode="General">
                  <c:v>5.63</c:v>
                </c:pt>
                <c:pt idx="5631" formatCode="General">
                  <c:v>5.6310000000000002</c:v>
                </c:pt>
                <c:pt idx="5632" formatCode="General">
                  <c:v>5.6319999999999997</c:v>
                </c:pt>
                <c:pt idx="5633" formatCode="General">
                  <c:v>5.633</c:v>
                </c:pt>
                <c:pt idx="5634" formatCode="General">
                  <c:v>5.6340000000000003</c:v>
                </c:pt>
                <c:pt idx="5635" formatCode="General">
                  <c:v>5.6349999999999998</c:v>
                </c:pt>
                <c:pt idx="5636" formatCode="General">
                  <c:v>5.6360000000000001</c:v>
                </c:pt>
                <c:pt idx="5637" formatCode="General">
                  <c:v>5.6369999999999996</c:v>
                </c:pt>
                <c:pt idx="5638" formatCode="General">
                  <c:v>5.6379999999999999</c:v>
                </c:pt>
                <c:pt idx="5639" formatCode="General">
                  <c:v>5.6390000000000002</c:v>
                </c:pt>
                <c:pt idx="5640" formatCode="General">
                  <c:v>5.64</c:v>
                </c:pt>
                <c:pt idx="5641" formatCode="General">
                  <c:v>5.641</c:v>
                </c:pt>
                <c:pt idx="5642" formatCode="General">
                  <c:v>5.6420000000000003</c:v>
                </c:pt>
                <c:pt idx="5643" formatCode="General">
                  <c:v>5.6429999999999998</c:v>
                </c:pt>
                <c:pt idx="5644" formatCode="General">
                  <c:v>5.6440000000000001</c:v>
                </c:pt>
                <c:pt idx="5645" formatCode="General">
                  <c:v>5.6449999999999996</c:v>
                </c:pt>
                <c:pt idx="5646" formatCode="General">
                  <c:v>5.6459999999999999</c:v>
                </c:pt>
                <c:pt idx="5647" formatCode="General">
                  <c:v>5.6470000000000002</c:v>
                </c:pt>
                <c:pt idx="5648" formatCode="General">
                  <c:v>5.6479999999999997</c:v>
                </c:pt>
                <c:pt idx="5649" formatCode="General">
                  <c:v>5.649</c:v>
                </c:pt>
                <c:pt idx="5650" formatCode="General">
                  <c:v>5.65</c:v>
                </c:pt>
                <c:pt idx="5651" formatCode="General">
                  <c:v>5.6509999999999998</c:v>
                </c:pt>
                <c:pt idx="5652" formatCode="General">
                  <c:v>5.6520000000000001</c:v>
                </c:pt>
                <c:pt idx="5653" formatCode="General">
                  <c:v>5.6529999999999996</c:v>
                </c:pt>
                <c:pt idx="5654" formatCode="General">
                  <c:v>5.6539999999999999</c:v>
                </c:pt>
                <c:pt idx="5655" formatCode="General">
                  <c:v>5.6550000000000002</c:v>
                </c:pt>
                <c:pt idx="5656" formatCode="General">
                  <c:v>5.6559999999999997</c:v>
                </c:pt>
                <c:pt idx="5657" formatCode="General">
                  <c:v>5.657</c:v>
                </c:pt>
                <c:pt idx="5658" formatCode="General">
                  <c:v>5.6580000000000004</c:v>
                </c:pt>
                <c:pt idx="5659" formatCode="General">
                  <c:v>5.6589999999999998</c:v>
                </c:pt>
                <c:pt idx="5660" formatCode="General">
                  <c:v>5.66</c:v>
                </c:pt>
                <c:pt idx="5661" formatCode="General">
                  <c:v>5.6609999999999996</c:v>
                </c:pt>
                <c:pt idx="5662" formatCode="General">
                  <c:v>5.6619999999999999</c:v>
                </c:pt>
                <c:pt idx="5663" formatCode="General">
                  <c:v>5.6630000000000003</c:v>
                </c:pt>
                <c:pt idx="5664" formatCode="General">
                  <c:v>5.6639999999999997</c:v>
                </c:pt>
                <c:pt idx="5665" formatCode="General">
                  <c:v>5.665</c:v>
                </c:pt>
                <c:pt idx="5666" formatCode="General">
                  <c:v>5.6660000000000004</c:v>
                </c:pt>
                <c:pt idx="5667" formatCode="General">
                  <c:v>5.6669999999999998</c:v>
                </c:pt>
                <c:pt idx="5668" formatCode="General">
                  <c:v>5.6680000000000001</c:v>
                </c:pt>
                <c:pt idx="5669" formatCode="General">
                  <c:v>5.6689999999999996</c:v>
                </c:pt>
                <c:pt idx="5670" formatCode="General">
                  <c:v>5.67</c:v>
                </c:pt>
                <c:pt idx="5671" formatCode="General">
                  <c:v>5.6710000000000003</c:v>
                </c:pt>
                <c:pt idx="5672" formatCode="General">
                  <c:v>5.6719999999999997</c:v>
                </c:pt>
                <c:pt idx="5673" formatCode="General">
                  <c:v>5.673</c:v>
                </c:pt>
                <c:pt idx="5674" formatCode="General">
                  <c:v>5.6740000000000004</c:v>
                </c:pt>
                <c:pt idx="5675" formatCode="General">
                  <c:v>5.6749999999999998</c:v>
                </c:pt>
                <c:pt idx="5676" formatCode="General">
                  <c:v>5.6760000000000002</c:v>
                </c:pt>
                <c:pt idx="5677" formatCode="General">
                  <c:v>5.6769999999999996</c:v>
                </c:pt>
                <c:pt idx="5678" formatCode="General">
                  <c:v>5.6779999999999999</c:v>
                </c:pt>
                <c:pt idx="5679" formatCode="General">
                  <c:v>5.6790000000000003</c:v>
                </c:pt>
                <c:pt idx="5680" formatCode="General">
                  <c:v>5.68</c:v>
                </c:pt>
                <c:pt idx="5681" formatCode="General">
                  <c:v>5.681</c:v>
                </c:pt>
                <c:pt idx="5682" formatCode="General">
                  <c:v>5.6820000000000004</c:v>
                </c:pt>
                <c:pt idx="5683" formatCode="General">
                  <c:v>5.6829999999999998</c:v>
                </c:pt>
                <c:pt idx="5684" formatCode="General">
                  <c:v>5.6840000000000002</c:v>
                </c:pt>
                <c:pt idx="5685" formatCode="General">
                  <c:v>5.6849999999999996</c:v>
                </c:pt>
                <c:pt idx="5686" formatCode="General">
                  <c:v>5.6859999999999999</c:v>
                </c:pt>
                <c:pt idx="5687" formatCode="General">
                  <c:v>5.6870000000000003</c:v>
                </c:pt>
                <c:pt idx="5688" formatCode="General">
                  <c:v>5.6879999999999997</c:v>
                </c:pt>
                <c:pt idx="5689" formatCode="General">
                  <c:v>5.6890000000000001</c:v>
                </c:pt>
                <c:pt idx="5690" formatCode="General">
                  <c:v>5.69</c:v>
                </c:pt>
                <c:pt idx="5691" formatCode="General">
                  <c:v>5.6909999999999998</c:v>
                </c:pt>
                <c:pt idx="5692" formatCode="General">
                  <c:v>5.6920000000000002</c:v>
                </c:pt>
                <c:pt idx="5693" formatCode="General">
                  <c:v>5.6929999999999996</c:v>
                </c:pt>
                <c:pt idx="5694" formatCode="General">
                  <c:v>5.694</c:v>
                </c:pt>
                <c:pt idx="5695" formatCode="General">
                  <c:v>5.6950000000000003</c:v>
                </c:pt>
                <c:pt idx="5696" formatCode="General">
                  <c:v>5.6959999999999997</c:v>
                </c:pt>
                <c:pt idx="5697" formatCode="General">
                  <c:v>5.6970000000000001</c:v>
                </c:pt>
                <c:pt idx="5698" formatCode="General">
                  <c:v>5.6980000000000004</c:v>
                </c:pt>
                <c:pt idx="5699" formatCode="General">
                  <c:v>5.6989999999999998</c:v>
                </c:pt>
                <c:pt idx="5700" formatCode="General">
                  <c:v>5.7</c:v>
                </c:pt>
                <c:pt idx="5701" formatCode="General">
                  <c:v>5.7009999999999996</c:v>
                </c:pt>
                <c:pt idx="5702" formatCode="General">
                  <c:v>5.702</c:v>
                </c:pt>
                <c:pt idx="5703" formatCode="General">
                  <c:v>5.7030000000000003</c:v>
                </c:pt>
                <c:pt idx="5704" formatCode="General">
                  <c:v>5.7039999999999997</c:v>
                </c:pt>
                <c:pt idx="5705" formatCode="General">
                  <c:v>5.7050000000000001</c:v>
                </c:pt>
                <c:pt idx="5706" formatCode="General">
                  <c:v>5.7060000000000004</c:v>
                </c:pt>
                <c:pt idx="5707" formatCode="General">
                  <c:v>5.7069999999999999</c:v>
                </c:pt>
                <c:pt idx="5708" formatCode="General">
                  <c:v>5.7080000000000002</c:v>
                </c:pt>
                <c:pt idx="5709" formatCode="General">
                  <c:v>5.7089999999999996</c:v>
                </c:pt>
                <c:pt idx="5710" formatCode="General">
                  <c:v>5.71</c:v>
                </c:pt>
                <c:pt idx="5711" formatCode="General">
                  <c:v>5.7110000000000003</c:v>
                </c:pt>
                <c:pt idx="5712" formatCode="General">
                  <c:v>5.7119999999999997</c:v>
                </c:pt>
                <c:pt idx="5713" formatCode="General">
                  <c:v>5.7130000000000001</c:v>
                </c:pt>
                <c:pt idx="5714" formatCode="General">
                  <c:v>5.7140000000000004</c:v>
                </c:pt>
                <c:pt idx="5715" formatCode="General">
                  <c:v>5.7149999999999999</c:v>
                </c:pt>
                <c:pt idx="5716" formatCode="General">
                  <c:v>5.7160000000000002</c:v>
                </c:pt>
                <c:pt idx="5717" formatCode="General">
                  <c:v>5.7169999999999996</c:v>
                </c:pt>
                <c:pt idx="5718" formatCode="General">
                  <c:v>5.718</c:v>
                </c:pt>
                <c:pt idx="5719" formatCode="General">
                  <c:v>5.7190000000000003</c:v>
                </c:pt>
                <c:pt idx="5720" formatCode="General">
                  <c:v>5.72</c:v>
                </c:pt>
                <c:pt idx="5721" formatCode="General">
                  <c:v>5.7210000000000001</c:v>
                </c:pt>
                <c:pt idx="5722" formatCode="General">
                  <c:v>5.7220000000000004</c:v>
                </c:pt>
                <c:pt idx="5723" formatCode="General">
                  <c:v>5.7229999999999999</c:v>
                </c:pt>
                <c:pt idx="5724" formatCode="General">
                  <c:v>5.7240000000000002</c:v>
                </c:pt>
                <c:pt idx="5725" formatCode="General">
                  <c:v>5.7249999999999996</c:v>
                </c:pt>
                <c:pt idx="5726" formatCode="General">
                  <c:v>5.726</c:v>
                </c:pt>
                <c:pt idx="5727" formatCode="General">
                  <c:v>5.7270000000000003</c:v>
                </c:pt>
                <c:pt idx="5728" formatCode="General">
                  <c:v>5.7279999999999998</c:v>
                </c:pt>
                <c:pt idx="5729" formatCode="General">
                  <c:v>5.7290000000000001</c:v>
                </c:pt>
                <c:pt idx="5730" formatCode="General">
                  <c:v>5.73</c:v>
                </c:pt>
                <c:pt idx="5731" formatCode="General">
                  <c:v>5.7309999999999999</c:v>
                </c:pt>
                <c:pt idx="5732" formatCode="General">
                  <c:v>5.7320000000000002</c:v>
                </c:pt>
                <c:pt idx="5733" formatCode="General">
                  <c:v>5.7329999999999997</c:v>
                </c:pt>
                <c:pt idx="5734" formatCode="General">
                  <c:v>5.734</c:v>
                </c:pt>
                <c:pt idx="5735" formatCode="General">
                  <c:v>5.7350000000000003</c:v>
                </c:pt>
                <c:pt idx="5736" formatCode="General">
                  <c:v>5.7359999999999998</c:v>
                </c:pt>
                <c:pt idx="5737" formatCode="General">
                  <c:v>5.7370000000000001</c:v>
                </c:pt>
                <c:pt idx="5738" formatCode="General">
                  <c:v>5.7380000000000004</c:v>
                </c:pt>
                <c:pt idx="5739" formatCode="General">
                  <c:v>5.7389999999999999</c:v>
                </c:pt>
                <c:pt idx="5740" formatCode="General">
                  <c:v>5.74</c:v>
                </c:pt>
                <c:pt idx="5741" formatCode="General">
                  <c:v>5.7409999999999997</c:v>
                </c:pt>
                <c:pt idx="5742" formatCode="General">
                  <c:v>5.742</c:v>
                </c:pt>
                <c:pt idx="5743" formatCode="General">
                  <c:v>5.7430000000000003</c:v>
                </c:pt>
                <c:pt idx="5744" formatCode="General">
                  <c:v>5.7439999999999998</c:v>
                </c:pt>
                <c:pt idx="5745" formatCode="General">
                  <c:v>5.7450000000000001</c:v>
                </c:pt>
                <c:pt idx="5746" formatCode="General">
                  <c:v>5.7460000000000004</c:v>
                </c:pt>
                <c:pt idx="5747" formatCode="General">
                  <c:v>5.7469999999999999</c:v>
                </c:pt>
                <c:pt idx="5748" formatCode="General">
                  <c:v>5.7480000000000002</c:v>
                </c:pt>
                <c:pt idx="5749" formatCode="General">
                  <c:v>5.7489999999999997</c:v>
                </c:pt>
                <c:pt idx="5750" formatCode="General">
                  <c:v>5.75</c:v>
                </c:pt>
                <c:pt idx="5751" formatCode="General">
                  <c:v>5.7510000000000003</c:v>
                </c:pt>
                <c:pt idx="5752" formatCode="General">
                  <c:v>5.7519999999999998</c:v>
                </c:pt>
                <c:pt idx="5753" formatCode="General">
                  <c:v>5.7530000000000001</c:v>
                </c:pt>
                <c:pt idx="5754" formatCode="General">
                  <c:v>5.7539999999999996</c:v>
                </c:pt>
                <c:pt idx="5755" formatCode="General">
                  <c:v>5.7549999999999999</c:v>
                </c:pt>
                <c:pt idx="5756" formatCode="General">
                  <c:v>5.7560000000000002</c:v>
                </c:pt>
                <c:pt idx="5757" formatCode="General">
                  <c:v>5.7569999999999997</c:v>
                </c:pt>
                <c:pt idx="5758" formatCode="General">
                  <c:v>5.758</c:v>
                </c:pt>
                <c:pt idx="5759" formatCode="General">
                  <c:v>5.7590000000000003</c:v>
                </c:pt>
                <c:pt idx="5760" formatCode="General">
                  <c:v>5.76</c:v>
                </c:pt>
                <c:pt idx="5761" formatCode="General">
                  <c:v>5.7610000000000001</c:v>
                </c:pt>
                <c:pt idx="5762" formatCode="General">
                  <c:v>5.7619999999999996</c:v>
                </c:pt>
                <c:pt idx="5763" formatCode="General">
                  <c:v>5.7629999999999999</c:v>
                </c:pt>
                <c:pt idx="5764" formatCode="General">
                  <c:v>5.7640000000000002</c:v>
                </c:pt>
                <c:pt idx="5765" formatCode="General">
                  <c:v>5.7649999999999997</c:v>
                </c:pt>
                <c:pt idx="5766" formatCode="General">
                  <c:v>5.766</c:v>
                </c:pt>
                <c:pt idx="5767" formatCode="General">
                  <c:v>5.7670000000000003</c:v>
                </c:pt>
                <c:pt idx="5768" formatCode="General">
                  <c:v>5.7679999999999998</c:v>
                </c:pt>
                <c:pt idx="5769" formatCode="General">
                  <c:v>5.7690000000000001</c:v>
                </c:pt>
                <c:pt idx="5770" formatCode="General">
                  <c:v>5.77</c:v>
                </c:pt>
                <c:pt idx="5771" formatCode="General">
                  <c:v>5.7709999999999999</c:v>
                </c:pt>
                <c:pt idx="5772" formatCode="General">
                  <c:v>5.7720000000000002</c:v>
                </c:pt>
                <c:pt idx="5773" formatCode="General">
                  <c:v>5.7729999999999997</c:v>
                </c:pt>
                <c:pt idx="5774" formatCode="General">
                  <c:v>5.774</c:v>
                </c:pt>
                <c:pt idx="5775" formatCode="General">
                  <c:v>5.7750000000000004</c:v>
                </c:pt>
                <c:pt idx="5776" formatCode="General">
                  <c:v>5.7759999999999998</c:v>
                </c:pt>
                <c:pt idx="5777" formatCode="General">
                  <c:v>5.7770000000000001</c:v>
                </c:pt>
                <c:pt idx="5778" formatCode="General">
                  <c:v>5.7779999999999996</c:v>
                </c:pt>
                <c:pt idx="5779" formatCode="General">
                  <c:v>5.7789999999999999</c:v>
                </c:pt>
                <c:pt idx="5780" formatCode="General">
                  <c:v>5.78</c:v>
                </c:pt>
                <c:pt idx="5781" formatCode="General">
                  <c:v>5.7809999999999997</c:v>
                </c:pt>
                <c:pt idx="5782" formatCode="General">
                  <c:v>5.782</c:v>
                </c:pt>
                <c:pt idx="5783" formatCode="General">
                  <c:v>5.7830000000000004</c:v>
                </c:pt>
                <c:pt idx="5784" formatCode="General">
                  <c:v>5.7839999999999998</c:v>
                </c:pt>
                <c:pt idx="5785" formatCode="General">
                  <c:v>5.7850000000000001</c:v>
                </c:pt>
                <c:pt idx="5786" formatCode="General">
                  <c:v>5.7859999999999996</c:v>
                </c:pt>
                <c:pt idx="5787" formatCode="General">
                  <c:v>5.7869999999999999</c:v>
                </c:pt>
                <c:pt idx="5788" formatCode="General">
                  <c:v>5.7880000000000003</c:v>
                </c:pt>
                <c:pt idx="5789" formatCode="General">
                  <c:v>5.7889999999999997</c:v>
                </c:pt>
                <c:pt idx="5790" formatCode="General">
                  <c:v>5.79</c:v>
                </c:pt>
                <c:pt idx="5791" formatCode="General">
                  <c:v>5.7910000000000004</c:v>
                </c:pt>
                <c:pt idx="5792" formatCode="General">
                  <c:v>5.7919999999999998</c:v>
                </c:pt>
                <c:pt idx="5793" formatCode="General">
                  <c:v>5.7930000000000001</c:v>
                </c:pt>
                <c:pt idx="5794" formatCode="General">
                  <c:v>5.7939999999999996</c:v>
                </c:pt>
                <c:pt idx="5795" formatCode="General">
                  <c:v>5.7949999999999999</c:v>
                </c:pt>
                <c:pt idx="5796" formatCode="General">
                  <c:v>5.7960000000000003</c:v>
                </c:pt>
                <c:pt idx="5797" formatCode="General">
                  <c:v>5.7969999999999997</c:v>
                </c:pt>
                <c:pt idx="5798" formatCode="General">
                  <c:v>5.798</c:v>
                </c:pt>
                <c:pt idx="5799" formatCode="General">
                  <c:v>5.7990000000000004</c:v>
                </c:pt>
                <c:pt idx="5800" formatCode="General">
                  <c:v>5.8</c:v>
                </c:pt>
                <c:pt idx="5801" formatCode="General">
                  <c:v>5.8010000000000002</c:v>
                </c:pt>
                <c:pt idx="5802" formatCode="General">
                  <c:v>5.8019999999999996</c:v>
                </c:pt>
                <c:pt idx="5803" formatCode="General">
                  <c:v>5.8029999999999999</c:v>
                </c:pt>
                <c:pt idx="5804" formatCode="General">
                  <c:v>5.8040000000000003</c:v>
                </c:pt>
                <c:pt idx="5805" formatCode="General">
                  <c:v>5.8049999999999997</c:v>
                </c:pt>
                <c:pt idx="5806" formatCode="General">
                  <c:v>5.806</c:v>
                </c:pt>
                <c:pt idx="5807" formatCode="General">
                  <c:v>5.8070000000000004</c:v>
                </c:pt>
                <c:pt idx="5808" formatCode="General">
                  <c:v>5.8079999999999998</c:v>
                </c:pt>
                <c:pt idx="5809" formatCode="General">
                  <c:v>5.8090000000000002</c:v>
                </c:pt>
                <c:pt idx="5810" formatCode="General">
                  <c:v>5.81</c:v>
                </c:pt>
                <c:pt idx="5811" formatCode="General">
                  <c:v>5.8109999999999999</c:v>
                </c:pt>
                <c:pt idx="5812" formatCode="General">
                  <c:v>5.8120000000000003</c:v>
                </c:pt>
                <c:pt idx="5813" formatCode="General">
                  <c:v>5.8129999999999997</c:v>
                </c:pt>
                <c:pt idx="5814" formatCode="General">
                  <c:v>5.8140000000000001</c:v>
                </c:pt>
                <c:pt idx="5815" formatCode="General">
                  <c:v>5.8150000000000004</c:v>
                </c:pt>
                <c:pt idx="5816" formatCode="General">
                  <c:v>5.8159999999999998</c:v>
                </c:pt>
                <c:pt idx="5817" formatCode="General">
                  <c:v>5.8170000000000002</c:v>
                </c:pt>
                <c:pt idx="5818" formatCode="General">
                  <c:v>5.8179999999999996</c:v>
                </c:pt>
                <c:pt idx="5819" formatCode="General">
                  <c:v>5.819</c:v>
                </c:pt>
                <c:pt idx="5820" formatCode="General">
                  <c:v>5.82</c:v>
                </c:pt>
                <c:pt idx="5821" formatCode="General">
                  <c:v>5.8209999999999997</c:v>
                </c:pt>
                <c:pt idx="5822" formatCode="General">
                  <c:v>5.8220000000000001</c:v>
                </c:pt>
                <c:pt idx="5823" formatCode="General">
                  <c:v>5.8230000000000004</c:v>
                </c:pt>
                <c:pt idx="5824" formatCode="General">
                  <c:v>5.8239999999999998</c:v>
                </c:pt>
                <c:pt idx="5825" formatCode="General">
                  <c:v>5.8250000000000002</c:v>
                </c:pt>
                <c:pt idx="5826" formatCode="General">
                  <c:v>5.8259999999999996</c:v>
                </c:pt>
                <c:pt idx="5827" formatCode="General">
                  <c:v>5.827</c:v>
                </c:pt>
                <c:pt idx="5828" formatCode="General">
                  <c:v>5.8280000000000003</c:v>
                </c:pt>
                <c:pt idx="5829" formatCode="General">
                  <c:v>5.8289999999999997</c:v>
                </c:pt>
                <c:pt idx="5830" formatCode="General">
                  <c:v>5.83</c:v>
                </c:pt>
                <c:pt idx="5831" formatCode="General">
                  <c:v>5.8310000000000004</c:v>
                </c:pt>
                <c:pt idx="5832" formatCode="General">
                  <c:v>5.8319999999999999</c:v>
                </c:pt>
                <c:pt idx="5833" formatCode="General">
                  <c:v>5.8330000000000002</c:v>
                </c:pt>
                <c:pt idx="5834" formatCode="General">
                  <c:v>5.8339999999999996</c:v>
                </c:pt>
                <c:pt idx="5835" formatCode="General">
                  <c:v>5.835</c:v>
                </c:pt>
                <c:pt idx="5836" formatCode="General">
                  <c:v>5.8360000000000003</c:v>
                </c:pt>
                <c:pt idx="5837" formatCode="General">
                  <c:v>5.8369999999999997</c:v>
                </c:pt>
                <c:pt idx="5838" formatCode="General">
                  <c:v>5.8380000000000001</c:v>
                </c:pt>
                <c:pt idx="5839" formatCode="General">
                  <c:v>5.8390000000000004</c:v>
                </c:pt>
                <c:pt idx="5840" formatCode="General">
                  <c:v>5.84</c:v>
                </c:pt>
                <c:pt idx="5841" formatCode="General">
                  <c:v>5.8410000000000002</c:v>
                </c:pt>
                <c:pt idx="5842" formatCode="General">
                  <c:v>5.8419999999999996</c:v>
                </c:pt>
                <c:pt idx="5843" formatCode="General">
                  <c:v>5.843</c:v>
                </c:pt>
                <c:pt idx="5844" formatCode="General">
                  <c:v>5.8440000000000003</c:v>
                </c:pt>
                <c:pt idx="5845" formatCode="General">
                  <c:v>5.8449999999999998</c:v>
                </c:pt>
                <c:pt idx="5846" formatCode="General">
                  <c:v>5.8460000000000001</c:v>
                </c:pt>
                <c:pt idx="5847" formatCode="General">
                  <c:v>5.8470000000000004</c:v>
                </c:pt>
                <c:pt idx="5848" formatCode="General">
                  <c:v>5.8479999999999999</c:v>
                </c:pt>
                <c:pt idx="5849" formatCode="General">
                  <c:v>5.8490000000000002</c:v>
                </c:pt>
                <c:pt idx="5850" formatCode="General">
                  <c:v>5.85</c:v>
                </c:pt>
                <c:pt idx="5851" formatCode="General">
                  <c:v>5.851</c:v>
                </c:pt>
                <c:pt idx="5852" formatCode="General">
                  <c:v>5.8520000000000003</c:v>
                </c:pt>
                <c:pt idx="5853" formatCode="General">
                  <c:v>5.8529999999999998</c:v>
                </c:pt>
                <c:pt idx="5854" formatCode="General">
                  <c:v>5.8540000000000001</c:v>
                </c:pt>
                <c:pt idx="5855" formatCode="General">
                  <c:v>5.8550000000000004</c:v>
                </c:pt>
                <c:pt idx="5856" formatCode="General">
                  <c:v>5.8559999999999999</c:v>
                </c:pt>
                <c:pt idx="5857" formatCode="General">
                  <c:v>5.8570000000000002</c:v>
                </c:pt>
                <c:pt idx="5858" formatCode="General">
                  <c:v>5.8579999999999997</c:v>
                </c:pt>
                <c:pt idx="5859" formatCode="General">
                  <c:v>5.859</c:v>
                </c:pt>
                <c:pt idx="5860" formatCode="General">
                  <c:v>5.86</c:v>
                </c:pt>
                <c:pt idx="5861" formatCode="General">
                  <c:v>5.8609999999999998</c:v>
                </c:pt>
                <c:pt idx="5862" formatCode="General">
                  <c:v>5.8620000000000001</c:v>
                </c:pt>
                <c:pt idx="5863" formatCode="General">
                  <c:v>5.8630000000000004</c:v>
                </c:pt>
                <c:pt idx="5864" formatCode="General">
                  <c:v>5.8639999999999999</c:v>
                </c:pt>
                <c:pt idx="5865" formatCode="General">
                  <c:v>5.8650000000000002</c:v>
                </c:pt>
                <c:pt idx="5866" formatCode="General">
                  <c:v>5.8659999999999997</c:v>
                </c:pt>
                <c:pt idx="5867" formatCode="General">
                  <c:v>5.867</c:v>
                </c:pt>
                <c:pt idx="5868" formatCode="General">
                  <c:v>5.8680000000000003</c:v>
                </c:pt>
                <c:pt idx="5869" formatCode="General">
                  <c:v>5.8689999999999998</c:v>
                </c:pt>
                <c:pt idx="5870" formatCode="General">
                  <c:v>5.87</c:v>
                </c:pt>
                <c:pt idx="5871" formatCode="General">
                  <c:v>5.8710000000000004</c:v>
                </c:pt>
                <c:pt idx="5872" formatCode="General">
                  <c:v>5.8719999999999999</c:v>
                </c:pt>
                <c:pt idx="5873" formatCode="General">
                  <c:v>5.8730000000000002</c:v>
                </c:pt>
                <c:pt idx="5874" formatCode="General">
                  <c:v>5.8739999999999997</c:v>
                </c:pt>
                <c:pt idx="5875" formatCode="General">
                  <c:v>5.875</c:v>
                </c:pt>
                <c:pt idx="5876" formatCode="General">
                  <c:v>5.8760000000000003</c:v>
                </c:pt>
                <c:pt idx="5877" formatCode="General">
                  <c:v>5.8769999999999998</c:v>
                </c:pt>
                <c:pt idx="5878" formatCode="General">
                  <c:v>5.8780000000000001</c:v>
                </c:pt>
                <c:pt idx="5879" formatCode="General">
                  <c:v>5.8789999999999996</c:v>
                </c:pt>
                <c:pt idx="5880" formatCode="General">
                  <c:v>5.88</c:v>
                </c:pt>
                <c:pt idx="5881" formatCode="General">
                  <c:v>5.8810000000000002</c:v>
                </c:pt>
                <c:pt idx="5882" formatCode="General">
                  <c:v>5.8819999999999997</c:v>
                </c:pt>
                <c:pt idx="5883" formatCode="General">
                  <c:v>5.883</c:v>
                </c:pt>
                <c:pt idx="5884" formatCode="General">
                  <c:v>5.8840000000000003</c:v>
                </c:pt>
                <c:pt idx="5885" formatCode="General">
                  <c:v>5.8849999999999998</c:v>
                </c:pt>
                <c:pt idx="5886" formatCode="General">
                  <c:v>5.8860000000000001</c:v>
                </c:pt>
                <c:pt idx="5887" formatCode="General">
                  <c:v>5.8869999999999996</c:v>
                </c:pt>
                <c:pt idx="5888" formatCode="General">
                  <c:v>5.8879999999999999</c:v>
                </c:pt>
                <c:pt idx="5889" formatCode="General">
                  <c:v>5.8890000000000002</c:v>
                </c:pt>
                <c:pt idx="5890" formatCode="General">
                  <c:v>5.89</c:v>
                </c:pt>
                <c:pt idx="5891" formatCode="General">
                  <c:v>5.891</c:v>
                </c:pt>
                <c:pt idx="5892" formatCode="General">
                  <c:v>5.8920000000000003</c:v>
                </c:pt>
                <c:pt idx="5893" formatCode="General">
                  <c:v>5.8929999999999998</c:v>
                </c:pt>
                <c:pt idx="5894" formatCode="General">
                  <c:v>5.8940000000000001</c:v>
                </c:pt>
                <c:pt idx="5895" formatCode="General">
                  <c:v>5.8949999999999996</c:v>
                </c:pt>
                <c:pt idx="5896" formatCode="General">
                  <c:v>5.8959999999999999</c:v>
                </c:pt>
                <c:pt idx="5897" formatCode="General">
                  <c:v>5.8970000000000002</c:v>
                </c:pt>
                <c:pt idx="5898" formatCode="General">
                  <c:v>5.8979999999999997</c:v>
                </c:pt>
                <c:pt idx="5899" formatCode="General">
                  <c:v>5.899</c:v>
                </c:pt>
                <c:pt idx="5900" formatCode="General">
                  <c:v>5.9</c:v>
                </c:pt>
                <c:pt idx="5901" formatCode="General">
                  <c:v>5.9009999999999998</c:v>
                </c:pt>
                <c:pt idx="5902" formatCode="General">
                  <c:v>5.9020000000000001</c:v>
                </c:pt>
                <c:pt idx="5903" formatCode="General">
                  <c:v>5.9029999999999996</c:v>
                </c:pt>
                <c:pt idx="5904" formatCode="General">
                  <c:v>5.9039999999999999</c:v>
                </c:pt>
                <c:pt idx="5905" formatCode="General">
                  <c:v>5.9050000000000002</c:v>
                </c:pt>
                <c:pt idx="5906" formatCode="General">
                  <c:v>5.9059999999999997</c:v>
                </c:pt>
                <c:pt idx="5907" formatCode="General">
                  <c:v>5.907</c:v>
                </c:pt>
                <c:pt idx="5908" formatCode="General">
                  <c:v>5.9080000000000004</c:v>
                </c:pt>
                <c:pt idx="5909" formatCode="General">
                  <c:v>5.9089999999999998</c:v>
                </c:pt>
                <c:pt idx="5910" formatCode="General">
                  <c:v>5.91</c:v>
                </c:pt>
                <c:pt idx="5911" formatCode="General">
                  <c:v>5.9109999999999996</c:v>
                </c:pt>
                <c:pt idx="5912" formatCode="General">
                  <c:v>5.9119999999999999</c:v>
                </c:pt>
                <c:pt idx="5913" formatCode="General">
                  <c:v>5.9130000000000003</c:v>
                </c:pt>
                <c:pt idx="5914" formatCode="General">
                  <c:v>5.9139999999999997</c:v>
                </c:pt>
                <c:pt idx="5915" formatCode="General">
                  <c:v>5.915</c:v>
                </c:pt>
                <c:pt idx="5916" formatCode="General">
                  <c:v>5.9160000000000004</c:v>
                </c:pt>
                <c:pt idx="5917" formatCode="General">
                  <c:v>5.9169999999999998</c:v>
                </c:pt>
                <c:pt idx="5918" formatCode="General">
                  <c:v>5.9180000000000001</c:v>
                </c:pt>
                <c:pt idx="5919" formatCode="General">
                  <c:v>5.9189999999999996</c:v>
                </c:pt>
                <c:pt idx="5920" formatCode="General">
                  <c:v>5.92</c:v>
                </c:pt>
                <c:pt idx="5921" formatCode="General">
                  <c:v>5.9210000000000003</c:v>
                </c:pt>
                <c:pt idx="5922" formatCode="General">
                  <c:v>5.9219999999999997</c:v>
                </c:pt>
                <c:pt idx="5923" formatCode="General">
                  <c:v>5.923</c:v>
                </c:pt>
                <c:pt idx="5924" formatCode="General">
                  <c:v>5.9240000000000004</c:v>
                </c:pt>
                <c:pt idx="5925" formatCode="General">
                  <c:v>5.9249999999999998</c:v>
                </c:pt>
                <c:pt idx="5926" formatCode="General">
                  <c:v>5.9260000000000002</c:v>
                </c:pt>
                <c:pt idx="5927" formatCode="General">
                  <c:v>5.9269999999999996</c:v>
                </c:pt>
                <c:pt idx="5928" formatCode="General">
                  <c:v>5.9279999999999999</c:v>
                </c:pt>
                <c:pt idx="5929" formatCode="General">
                  <c:v>5.9290000000000003</c:v>
                </c:pt>
                <c:pt idx="5930" formatCode="General">
                  <c:v>5.93</c:v>
                </c:pt>
                <c:pt idx="5931" formatCode="General">
                  <c:v>5.931</c:v>
                </c:pt>
                <c:pt idx="5932" formatCode="General">
                  <c:v>5.9320000000000004</c:v>
                </c:pt>
                <c:pt idx="5933" formatCode="General">
                  <c:v>5.9329999999999998</c:v>
                </c:pt>
                <c:pt idx="5934" formatCode="General">
                  <c:v>5.9340000000000002</c:v>
                </c:pt>
                <c:pt idx="5935" formatCode="General">
                  <c:v>5.9349999999999996</c:v>
                </c:pt>
                <c:pt idx="5936" formatCode="General">
                  <c:v>5.9359999999999999</c:v>
                </c:pt>
                <c:pt idx="5937" formatCode="General">
                  <c:v>5.9370000000000003</c:v>
                </c:pt>
                <c:pt idx="5938" formatCode="General">
                  <c:v>5.9379999999999997</c:v>
                </c:pt>
                <c:pt idx="5939" formatCode="General">
                  <c:v>5.9390000000000001</c:v>
                </c:pt>
                <c:pt idx="5940" formatCode="General">
                  <c:v>5.94</c:v>
                </c:pt>
                <c:pt idx="5941" formatCode="General">
                  <c:v>5.9409999999999998</c:v>
                </c:pt>
                <c:pt idx="5942" formatCode="General">
                  <c:v>5.9420000000000002</c:v>
                </c:pt>
                <c:pt idx="5943" formatCode="General">
                  <c:v>5.9429999999999996</c:v>
                </c:pt>
                <c:pt idx="5944" formatCode="General">
                  <c:v>5.944</c:v>
                </c:pt>
                <c:pt idx="5945" formatCode="General">
                  <c:v>5.9450000000000003</c:v>
                </c:pt>
                <c:pt idx="5946" formatCode="General">
                  <c:v>5.9459999999999997</c:v>
                </c:pt>
                <c:pt idx="5947" formatCode="General">
                  <c:v>5.9470000000000001</c:v>
                </c:pt>
                <c:pt idx="5948" formatCode="General">
                  <c:v>5.9480000000000004</c:v>
                </c:pt>
                <c:pt idx="5949" formatCode="General">
                  <c:v>5.9489999999999998</c:v>
                </c:pt>
                <c:pt idx="5950" formatCode="General">
                  <c:v>5.95</c:v>
                </c:pt>
                <c:pt idx="5951" formatCode="General">
                  <c:v>5.9509999999999996</c:v>
                </c:pt>
                <c:pt idx="5952" formatCode="General">
                  <c:v>5.952</c:v>
                </c:pt>
                <c:pt idx="5953" formatCode="General">
                  <c:v>5.9530000000000003</c:v>
                </c:pt>
                <c:pt idx="5954" formatCode="General">
                  <c:v>5.9539999999999997</c:v>
                </c:pt>
                <c:pt idx="5955" formatCode="General">
                  <c:v>5.9550000000000001</c:v>
                </c:pt>
                <c:pt idx="5956" formatCode="General">
                  <c:v>5.9560000000000004</c:v>
                </c:pt>
                <c:pt idx="5957" formatCode="General">
                  <c:v>5.9569999999999999</c:v>
                </c:pt>
                <c:pt idx="5958" formatCode="General">
                  <c:v>5.9580000000000002</c:v>
                </c:pt>
                <c:pt idx="5959" formatCode="General">
                  <c:v>5.9589999999999996</c:v>
                </c:pt>
                <c:pt idx="5960" formatCode="General">
                  <c:v>5.96</c:v>
                </c:pt>
                <c:pt idx="5961" formatCode="General">
                  <c:v>5.9610000000000003</c:v>
                </c:pt>
                <c:pt idx="5962" formatCode="General">
                  <c:v>5.9619999999999997</c:v>
                </c:pt>
                <c:pt idx="5963" formatCode="General">
                  <c:v>5.9630000000000001</c:v>
                </c:pt>
                <c:pt idx="5964" formatCode="General">
                  <c:v>5.9640000000000004</c:v>
                </c:pt>
                <c:pt idx="5965" formatCode="General">
                  <c:v>5.9649999999999999</c:v>
                </c:pt>
                <c:pt idx="5966" formatCode="General">
                  <c:v>5.9660000000000002</c:v>
                </c:pt>
                <c:pt idx="5967" formatCode="General">
                  <c:v>5.9669999999999996</c:v>
                </c:pt>
                <c:pt idx="5968" formatCode="General">
                  <c:v>5.968</c:v>
                </c:pt>
                <c:pt idx="5969" formatCode="General">
                  <c:v>5.9690000000000003</c:v>
                </c:pt>
                <c:pt idx="5970" formatCode="General">
                  <c:v>5.97</c:v>
                </c:pt>
                <c:pt idx="5971" formatCode="General">
                  <c:v>5.9710000000000001</c:v>
                </c:pt>
                <c:pt idx="5972" formatCode="General">
                  <c:v>5.9720000000000004</c:v>
                </c:pt>
                <c:pt idx="5973" formatCode="General">
                  <c:v>5.9729999999999999</c:v>
                </c:pt>
                <c:pt idx="5974" formatCode="General">
                  <c:v>5.9740000000000002</c:v>
                </c:pt>
                <c:pt idx="5975" formatCode="General">
                  <c:v>5.9749999999999996</c:v>
                </c:pt>
                <c:pt idx="5976" formatCode="General">
                  <c:v>5.976</c:v>
                </c:pt>
                <c:pt idx="5977" formatCode="General">
                  <c:v>5.9770000000000003</c:v>
                </c:pt>
                <c:pt idx="5978" formatCode="General">
                  <c:v>5.9779999999999998</c:v>
                </c:pt>
                <c:pt idx="5979" formatCode="General">
                  <c:v>5.9790000000000001</c:v>
                </c:pt>
                <c:pt idx="5980" formatCode="General">
                  <c:v>5.98</c:v>
                </c:pt>
                <c:pt idx="5981" formatCode="General">
                  <c:v>5.9809999999999999</c:v>
                </c:pt>
                <c:pt idx="5982" formatCode="General">
                  <c:v>5.9820000000000002</c:v>
                </c:pt>
                <c:pt idx="5983" formatCode="General">
                  <c:v>5.9829999999999997</c:v>
                </c:pt>
                <c:pt idx="5984" formatCode="General">
                  <c:v>5.984</c:v>
                </c:pt>
                <c:pt idx="5985" formatCode="General">
                  <c:v>5.9850000000000003</c:v>
                </c:pt>
                <c:pt idx="5986" formatCode="General">
                  <c:v>5.9859999999999998</c:v>
                </c:pt>
                <c:pt idx="5987" formatCode="General">
                  <c:v>5.9870000000000001</c:v>
                </c:pt>
                <c:pt idx="5988" formatCode="General">
                  <c:v>5.9880000000000004</c:v>
                </c:pt>
                <c:pt idx="5989" formatCode="General">
                  <c:v>5.9889999999999999</c:v>
                </c:pt>
                <c:pt idx="5990" formatCode="General">
                  <c:v>5.99</c:v>
                </c:pt>
                <c:pt idx="5991" formatCode="General">
                  <c:v>5.9909999999999997</c:v>
                </c:pt>
                <c:pt idx="5992" formatCode="General">
                  <c:v>5.992</c:v>
                </c:pt>
                <c:pt idx="5993" formatCode="General">
                  <c:v>5.9930000000000003</c:v>
                </c:pt>
                <c:pt idx="5994" formatCode="General">
                  <c:v>5.9939999999999998</c:v>
                </c:pt>
                <c:pt idx="5995" formatCode="General">
                  <c:v>5.9950000000000001</c:v>
                </c:pt>
                <c:pt idx="5996" formatCode="General">
                  <c:v>5.9960000000000004</c:v>
                </c:pt>
                <c:pt idx="5997" formatCode="General">
                  <c:v>5.9969999999999999</c:v>
                </c:pt>
                <c:pt idx="5998" formatCode="General">
                  <c:v>5.9980000000000002</c:v>
                </c:pt>
                <c:pt idx="5999" formatCode="General">
                  <c:v>5.9989999999999997</c:v>
                </c:pt>
                <c:pt idx="6000" formatCode="General">
                  <c:v>6</c:v>
                </c:pt>
                <c:pt idx="6001" formatCode="General">
                  <c:v>6.0010000000000003</c:v>
                </c:pt>
                <c:pt idx="6002" formatCode="General">
                  <c:v>6.0019999999999998</c:v>
                </c:pt>
                <c:pt idx="6003" formatCode="General">
                  <c:v>6.0030000000000001</c:v>
                </c:pt>
                <c:pt idx="6004" formatCode="General">
                  <c:v>6.0039999999999996</c:v>
                </c:pt>
                <c:pt idx="6005" formatCode="General">
                  <c:v>6.0049999999999999</c:v>
                </c:pt>
                <c:pt idx="6006" formatCode="General">
                  <c:v>6.0060000000000002</c:v>
                </c:pt>
                <c:pt idx="6007" formatCode="General">
                  <c:v>6.0069999999999997</c:v>
                </c:pt>
                <c:pt idx="6008" formatCode="General">
                  <c:v>6.008</c:v>
                </c:pt>
                <c:pt idx="6009" formatCode="General">
                  <c:v>6.0090000000000003</c:v>
                </c:pt>
                <c:pt idx="6010" formatCode="General">
                  <c:v>6.01</c:v>
                </c:pt>
                <c:pt idx="6011" formatCode="General">
                  <c:v>6.0110000000000001</c:v>
                </c:pt>
                <c:pt idx="6012" formatCode="General">
                  <c:v>6.0119999999999996</c:v>
                </c:pt>
                <c:pt idx="6013" formatCode="General">
                  <c:v>6.0129999999999999</c:v>
                </c:pt>
                <c:pt idx="6014" formatCode="General">
                  <c:v>6.0140000000000002</c:v>
                </c:pt>
                <c:pt idx="6015" formatCode="General">
                  <c:v>6.0149999999999997</c:v>
                </c:pt>
                <c:pt idx="6016" formatCode="General">
                  <c:v>6.016</c:v>
                </c:pt>
                <c:pt idx="6017" formatCode="General">
                  <c:v>6.0170000000000003</c:v>
                </c:pt>
                <c:pt idx="6018" formatCode="General">
                  <c:v>6.0179999999999998</c:v>
                </c:pt>
                <c:pt idx="6019" formatCode="General">
                  <c:v>6.0190000000000001</c:v>
                </c:pt>
                <c:pt idx="6020" formatCode="General">
                  <c:v>6.02</c:v>
                </c:pt>
                <c:pt idx="6021" formatCode="General">
                  <c:v>6.0209999999999999</c:v>
                </c:pt>
                <c:pt idx="6022" formatCode="General">
                  <c:v>6.0220000000000002</c:v>
                </c:pt>
                <c:pt idx="6023" formatCode="General">
                  <c:v>6.0229999999999997</c:v>
                </c:pt>
                <c:pt idx="6024" formatCode="General">
                  <c:v>6.024</c:v>
                </c:pt>
                <c:pt idx="6025" formatCode="General">
                  <c:v>6.0250000000000004</c:v>
                </c:pt>
                <c:pt idx="6026" formatCode="General">
                  <c:v>6.0259999999999998</c:v>
                </c:pt>
                <c:pt idx="6027" formatCode="General">
                  <c:v>6.0270000000000001</c:v>
                </c:pt>
                <c:pt idx="6028" formatCode="General">
                  <c:v>6.0279999999999996</c:v>
                </c:pt>
                <c:pt idx="6029" formatCode="General">
                  <c:v>6.0289999999999999</c:v>
                </c:pt>
                <c:pt idx="6030" formatCode="General">
                  <c:v>6.03</c:v>
                </c:pt>
                <c:pt idx="6031" formatCode="General">
                  <c:v>6.0309999999999997</c:v>
                </c:pt>
                <c:pt idx="6032" formatCode="General">
                  <c:v>6.032</c:v>
                </c:pt>
                <c:pt idx="6033" formatCode="General">
                  <c:v>6.0330000000000004</c:v>
                </c:pt>
                <c:pt idx="6034" formatCode="General">
                  <c:v>6.0339999999999998</c:v>
                </c:pt>
                <c:pt idx="6035" formatCode="General">
                  <c:v>6.0350000000000001</c:v>
                </c:pt>
                <c:pt idx="6036" formatCode="General">
                  <c:v>6.0359999999999996</c:v>
                </c:pt>
                <c:pt idx="6037" formatCode="General">
                  <c:v>6.0369999999999999</c:v>
                </c:pt>
                <c:pt idx="6038" formatCode="General">
                  <c:v>6.0380000000000003</c:v>
                </c:pt>
                <c:pt idx="6039" formatCode="General">
                  <c:v>6.0389999999999997</c:v>
                </c:pt>
                <c:pt idx="6040" formatCode="General">
                  <c:v>6.04</c:v>
                </c:pt>
                <c:pt idx="6041" formatCode="General">
                  <c:v>6.0410000000000004</c:v>
                </c:pt>
                <c:pt idx="6042" formatCode="General">
                  <c:v>6.0419999999999998</c:v>
                </c:pt>
                <c:pt idx="6043" formatCode="General">
                  <c:v>6.0430000000000001</c:v>
                </c:pt>
                <c:pt idx="6044" formatCode="General">
                  <c:v>6.0439999999999996</c:v>
                </c:pt>
                <c:pt idx="6045" formatCode="General">
                  <c:v>6.0449999999999999</c:v>
                </c:pt>
                <c:pt idx="6046" formatCode="General">
                  <c:v>6.0460000000000003</c:v>
                </c:pt>
                <c:pt idx="6047" formatCode="General">
                  <c:v>6.0469999999999997</c:v>
                </c:pt>
                <c:pt idx="6048" formatCode="General">
                  <c:v>6.048</c:v>
                </c:pt>
                <c:pt idx="6049" formatCode="General">
                  <c:v>6.0490000000000004</c:v>
                </c:pt>
                <c:pt idx="6050" formatCode="General">
                  <c:v>6.05</c:v>
                </c:pt>
                <c:pt idx="6051" formatCode="General">
                  <c:v>6.0510000000000002</c:v>
                </c:pt>
                <c:pt idx="6052" formatCode="General">
                  <c:v>6.0519999999999996</c:v>
                </c:pt>
                <c:pt idx="6053" formatCode="General">
                  <c:v>6.0529999999999999</c:v>
                </c:pt>
                <c:pt idx="6054" formatCode="General">
                  <c:v>6.0540000000000003</c:v>
                </c:pt>
                <c:pt idx="6055" formatCode="General">
                  <c:v>6.0549999999999997</c:v>
                </c:pt>
                <c:pt idx="6056" formatCode="General">
                  <c:v>6.056</c:v>
                </c:pt>
                <c:pt idx="6057" formatCode="General">
                  <c:v>6.0570000000000004</c:v>
                </c:pt>
                <c:pt idx="6058" formatCode="General">
                  <c:v>6.0579999999999998</c:v>
                </c:pt>
                <c:pt idx="6059" formatCode="General">
                  <c:v>6.0590000000000002</c:v>
                </c:pt>
                <c:pt idx="6060" formatCode="General">
                  <c:v>6.06</c:v>
                </c:pt>
                <c:pt idx="6061" formatCode="General">
                  <c:v>6.0609999999999999</c:v>
                </c:pt>
                <c:pt idx="6062" formatCode="General">
                  <c:v>6.0620000000000003</c:v>
                </c:pt>
                <c:pt idx="6063" formatCode="General">
                  <c:v>6.0629999999999997</c:v>
                </c:pt>
                <c:pt idx="6064" formatCode="General">
                  <c:v>6.0640000000000001</c:v>
                </c:pt>
                <c:pt idx="6065" formatCode="General">
                  <c:v>6.0650000000000004</c:v>
                </c:pt>
                <c:pt idx="6066" formatCode="General">
                  <c:v>6.0659999999999998</c:v>
                </c:pt>
                <c:pt idx="6067" formatCode="General">
                  <c:v>6.0670000000000002</c:v>
                </c:pt>
                <c:pt idx="6068" formatCode="General">
                  <c:v>6.0679999999999996</c:v>
                </c:pt>
                <c:pt idx="6069" formatCode="General">
                  <c:v>6.069</c:v>
                </c:pt>
                <c:pt idx="6070" formatCode="General">
                  <c:v>6.07</c:v>
                </c:pt>
                <c:pt idx="6071" formatCode="General">
                  <c:v>6.0709999999999997</c:v>
                </c:pt>
                <c:pt idx="6072" formatCode="General">
                  <c:v>6.0720000000000001</c:v>
                </c:pt>
                <c:pt idx="6073" formatCode="General">
                  <c:v>6.0730000000000004</c:v>
                </c:pt>
                <c:pt idx="6074" formatCode="General">
                  <c:v>6.0739999999999998</c:v>
                </c:pt>
                <c:pt idx="6075" formatCode="General">
                  <c:v>6.0750000000000002</c:v>
                </c:pt>
                <c:pt idx="6076" formatCode="General">
                  <c:v>6.0759999999999996</c:v>
                </c:pt>
                <c:pt idx="6077" formatCode="General">
                  <c:v>6.077</c:v>
                </c:pt>
                <c:pt idx="6078" formatCode="General">
                  <c:v>6.0780000000000003</c:v>
                </c:pt>
                <c:pt idx="6079" formatCode="General">
                  <c:v>6.0789999999999997</c:v>
                </c:pt>
                <c:pt idx="6080" formatCode="General">
                  <c:v>6.08</c:v>
                </c:pt>
                <c:pt idx="6081" formatCode="General">
                  <c:v>6.0810000000000004</c:v>
                </c:pt>
                <c:pt idx="6082" formatCode="General">
                  <c:v>6.0819999999999999</c:v>
                </c:pt>
                <c:pt idx="6083" formatCode="General">
                  <c:v>6.0830000000000002</c:v>
                </c:pt>
                <c:pt idx="6084" formatCode="General">
                  <c:v>6.0839999999999996</c:v>
                </c:pt>
                <c:pt idx="6085" formatCode="General">
                  <c:v>6.085</c:v>
                </c:pt>
                <c:pt idx="6086" formatCode="General">
                  <c:v>6.0860000000000003</c:v>
                </c:pt>
                <c:pt idx="6087" formatCode="General">
                  <c:v>6.0869999999999997</c:v>
                </c:pt>
                <c:pt idx="6088" formatCode="General">
                  <c:v>6.0880000000000001</c:v>
                </c:pt>
                <c:pt idx="6089" formatCode="General">
                  <c:v>6.0890000000000004</c:v>
                </c:pt>
                <c:pt idx="6090" formatCode="General">
                  <c:v>6.09</c:v>
                </c:pt>
                <c:pt idx="6091" formatCode="General">
                  <c:v>6.0910000000000002</c:v>
                </c:pt>
                <c:pt idx="6092" formatCode="General">
                  <c:v>6.0919999999999996</c:v>
                </c:pt>
                <c:pt idx="6093" formatCode="General">
                  <c:v>6.093</c:v>
                </c:pt>
                <c:pt idx="6094" formatCode="General">
                  <c:v>6.0940000000000003</c:v>
                </c:pt>
                <c:pt idx="6095" formatCode="General">
                  <c:v>6.0949999999999998</c:v>
                </c:pt>
                <c:pt idx="6096" formatCode="General">
                  <c:v>6.0960000000000001</c:v>
                </c:pt>
                <c:pt idx="6097" formatCode="General">
                  <c:v>6.0970000000000004</c:v>
                </c:pt>
                <c:pt idx="6098" formatCode="General">
                  <c:v>6.0979999999999999</c:v>
                </c:pt>
                <c:pt idx="6099" formatCode="General">
                  <c:v>6.0990000000000002</c:v>
                </c:pt>
                <c:pt idx="6100" formatCode="General">
                  <c:v>6.1</c:v>
                </c:pt>
                <c:pt idx="6101" formatCode="General">
                  <c:v>6.101</c:v>
                </c:pt>
                <c:pt idx="6102" formatCode="General">
                  <c:v>6.1020000000000003</c:v>
                </c:pt>
                <c:pt idx="6103" formatCode="General">
                  <c:v>6.1029999999999998</c:v>
                </c:pt>
                <c:pt idx="6104" formatCode="General">
                  <c:v>6.1040000000000001</c:v>
                </c:pt>
                <c:pt idx="6105" formatCode="General">
                  <c:v>6.1050000000000004</c:v>
                </c:pt>
                <c:pt idx="6106" formatCode="General">
                  <c:v>6.1059999999999999</c:v>
                </c:pt>
                <c:pt idx="6107" formatCode="General">
                  <c:v>6.1070000000000002</c:v>
                </c:pt>
                <c:pt idx="6108" formatCode="General">
                  <c:v>6.1079999999999997</c:v>
                </c:pt>
                <c:pt idx="6109" formatCode="General">
                  <c:v>6.109</c:v>
                </c:pt>
                <c:pt idx="6110" formatCode="General">
                  <c:v>6.11</c:v>
                </c:pt>
                <c:pt idx="6111" formatCode="General">
                  <c:v>6.1109999999999998</c:v>
                </c:pt>
                <c:pt idx="6112" formatCode="General">
                  <c:v>6.1120000000000001</c:v>
                </c:pt>
                <c:pt idx="6113" formatCode="General">
                  <c:v>6.1130000000000004</c:v>
                </c:pt>
                <c:pt idx="6114" formatCode="General">
                  <c:v>6.1139999999999999</c:v>
                </c:pt>
                <c:pt idx="6115" formatCode="General">
                  <c:v>6.1150000000000002</c:v>
                </c:pt>
                <c:pt idx="6116" formatCode="General">
                  <c:v>6.1159999999999997</c:v>
                </c:pt>
                <c:pt idx="6117" formatCode="General">
                  <c:v>6.117</c:v>
                </c:pt>
                <c:pt idx="6118" formatCode="General">
                  <c:v>6.1180000000000003</c:v>
                </c:pt>
                <c:pt idx="6119" formatCode="General">
                  <c:v>6.1189999999999998</c:v>
                </c:pt>
                <c:pt idx="6120" formatCode="General">
                  <c:v>6.12</c:v>
                </c:pt>
                <c:pt idx="6121" formatCode="General">
                  <c:v>6.1210000000000004</c:v>
                </c:pt>
                <c:pt idx="6122" formatCode="General">
                  <c:v>6.1219999999999999</c:v>
                </c:pt>
                <c:pt idx="6123" formatCode="General">
                  <c:v>6.1230000000000002</c:v>
                </c:pt>
                <c:pt idx="6124" formatCode="General">
                  <c:v>6.1239999999999997</c:v>
                </c:pt>
                <c:pt idx="6125" formatCode="General">
                  <c:v>6.125</c:v>
                </c:pt>
                <c:pt idx="6126" formatCode="General">
                  <c:v>6.1260000000000003</c:v>
                </c:pt>
                <c:pt idx="6127" formatCode="General">
                  <c:v>6.1269999999999998</c:v>
                </c:pt>
                <c:pt idx="6128" formatCode="General">
                  <c:v>6.1280000000000001</c:v>
                </c:pt>
                <c:pt idx="6129" formatCode="General">
                  <c:v>6.1289999999999996</c:v>
                </c:pt>
                <c:pt idx="6130" formatCode="General">
                  <c:v>6.13</c:v>
                </c:pt>
                <c:pt idx="6131" formatCode="General">
                  <c:v>6.1310000000000002</c:v>
                </c:pt>
                <c:pt idx="6132" formatCode="General">
                  <c:v>6.1319999999999997</c:v>
                </c:pt>
                <c:pt idx="6133" formatCode="General">
                  <c:v>6.133</c:v>
                </c:pt>
                <c:pt idx="6134" formatCode="General">
                  <c:v>6.1340000000000003</c:v>
                </c:pt>
                <c:pt idx="6135" formatCode="General">
                  <c:v>6.1349999999999998</c:v>
                </c:pt>
                <c:pt idx="6136" formatCode="General">
                  <c:v>6.1360000000000001</c:v>
                </c:pt>
                <c:pt idx="6137" formatCode="General">
                  <c:v>6.1369999999999996</c:v>
                </c:pt>
                <c:pt idx="6138" formatCode="General">
                  <c:v>6.1379999999999999</c:v>
                </c:pt>
                <c:pt idx="6139" formatCode="General">
                  <c:v>6.1390000000000002</c:v>
                </c:pt>
                <c:pt idx="6140" formatCode="General">
                  <c:v>6.14</c:v>
                </c:pt>
                <c:pt idx="6141" formatCode="General">
                  <c:v>6.141</c:v>
                </c:pt>
                <c:pt idx="6142" formatCode="General">
                  <c:v>6.1420000000000003</c:v>
                </c:pt>
                <c:pt idx="6143" formatCode="General">
                  <c:v>6.1429999999999998</c:v>
                </c:pt>
                <c:pt idx="6144" formatCode="General">
                  <c:v>6.1440000000000001</c:v>
                </c:pt>
                <c:pt idx="6145" formatCode="General">
                  <c:v>6.1449999999999996</c:v>
                </c:pt>
                <c:pt idx="6146" formatCode="General">
                  <c:v>6.1459999999999999</c:v>
                </c:pt>
                <c:pt idx="6147" formatCode="General">
                  <c:v>6.1470000000000002</c:v>
                </c:pt>
                <c:pt idx="6148" formatCode="General">
                  <c:v>6.1479999999999997</c:v>
                </c:pt>
                <c:pt idx="6149" formatCode="General">
                  <c:v>6.149</c:v>
                </c:pt>
                <c:pt idx="6150" formatCode="General">
                  <c:v>6.15</c:v>
                </c:pt>
                <c:pt idx="6151" formatCode="General">
                  <c:v>6.1509999999999998</c:v>
                </c:pt>
                <c:pt idx="6152" formatCode="General">
                  <c:v>6.1520000000000001</c:v>
                </c:pt>
                <c:pt idx="6153" formatCode="General">
                  <c:v>6.1529999999999996</c:v>
                </c:pt>
                <c:pt idx="6154" formatCode="General">
                  <c:v>6.1539999999999999</c:v>
                </c:pt>
                <c:pt idx="6155" formatCode="General">
                  <c:v>6.1550000000000002</c:v>
                </c:pt>
                <c:pt idx="6156" formatCode="General">
                  <c:v>6.1559999999999997</c:v>
                </c:pt>
                <c:pt idx="6157" formatCode="General">
                  <c:v>6.157</c:v>
                </c:pt>
                <c:pt idx="6158" formatCode="General">
                  <c:v>6.1580000000000004</c:v>
                </c:pt>
                <c:pt idx="6159" formatCode="General">
                  <c:v>6.1589999999999998</c:v>
                </c:pt>
                <c:pt idx="6160" formatCode="General">
                  <c:v>6.16</c:v>
                </c:pt>
                <c:pt idx="6161" formatCode="General">
                  <c:v>6.1609999999999996</c:v>
                </c:pt>
                <c:pt idx="6162" formatCode="General">
                  <c:v>6.1619999999999999</c:v>
                </c:pt>
                <c:pt idx="6163" formatCode="General">
                  <c:v>6.1630000000000003</c:v>
                </c:pt>
                <c:pt idx="6164" formatCode="General">
                  <c:v>6.1639999999999997</c:v>
                </c:pt>
                <c:pt idx="6165" formatCode="General">
                  <c:v>6.165</c:v>
                </c:pt>
                <c:pt idx="6166" formatCode="General">
                  <c:v>6.1660000000000004</c:v>
                </c:pt>
                <c:pt idx="6167" formatCode="General">
                  <c:v>6.1669999999999998</c:v>
                </c:pt>
                <c:pt idx="6168" formatCode="General">
                  <c:v>6.1680000000000001</c:v>
                </c:pt>
                <c:pt idx="6169" formatCode="General">
                  <c:v>6.1689999999999996</c:v>
                </c:pt>
                <c:pt idx="6170" formatCode="General">
                  <c:v>6.17</c:v>
                </c:pt>
                <c:pt idx="6171" formatCode="General">
                  <c:v>6.1710000000000003</c:v>
                </c:pt>
                <c:pt idx="6172" formatCode="General">
                  <c:v>6.1719999999999997</c:v>
                </c:pt>
                <c:pt idx="6173" formatCode="General">
                  <c:v>6.173</c:v>
                </c:pt>
                <c:pt idx="6174" formatCode="General">
                  <c:v>6.1740000000000004</c:v>
                </c:pt>
                <c:pt idx="6175" formatCode="General">
                  <c:v>6.1749999999999998</c:v>
                </c:pt>
                <c:pt idx="6176" formatCode="General">
                  <c:v>6.1760000000000002</c:v>
                </c:pt>
                <c:pt idx="6177" formatCode="General">
                  <c:v>6.1769999999999996</c:v>
                </c:pt>
                <c:pt idx="6178" formatCode="General">
                  <c:v>6.1779999999999999</c:v>
                </c:pt>
                <c:pt idx="6179" formatCode="General">
                  <c:v>6.1790000000000003</c:v>
                </c:pt>
                <c:pt idx="6180" formatCode="General">
                  <c:v>6.18</c:v>
                </c:pt>
                <c:pt idx="6181" formatCode="General">
                  <c:v>6.181</c:v>
                </c:pt>
                <c:pt idx="6182" formatCode="General">
                  <c:v>6.1820000000000004</c:v>
                </c:pt>
                <c:pt idx="6183" formatCode="General">
                  <c:v>6.1829999999999998</c:v>
                </c:pt>
                <c:pt idx="6184" formatCode="General">
                  <c:v>6.1840000000000002</c:v>
                </c:pt>
                <c:pt idx="6185" formatCode="General">
                  <c:v>6.1849999999999996</c:v>
                </c:pt>
                <c:pt idx="6186" formatCode="General">
                  <c:v>6.1859999999999999</c:v>
                </c:pt>
                <c:pt idx="6187" formatCode="General">
                  <c:v>6.1870000000000003</c:v>
                </c:pt>
                <c:pt idx="6188" formatCode="General">
                  <c:v>6.1879999999999997</c:v>
                </c:pt>
                <c:pt idx="6189" formatCode="General">
                  <c:v>6.1890000000000001</c:v>
                </c:pt>
                <c:pt idx="6190" formatCode="General">
                  <c:v>6.19</c:v>
                </c:pt>
                <c:pt idx="6191" formatCode="General">
                  <c:v>6.1909999999999998</c:v>
                </c:pt>
                <c:pt idx="6192" formatCode="General">
                  <c:v>6.1920000000000002</c:v>
                </c:pt>
                <c:pt idx="6193" formatCode="General">
                  <c:v>6.1929999999999996</c:v>
                </c:pt>
                <c:pt idx="6194" formatCode="General">
                  <c:v>6.194</c:v>
                </c:pt>
                <c:pt idx="6195" formatCode="General">
                  <c:v>6.1950000000000003</c:v>
                </c:pt>
                <c:pt idx="6196" formatCode="General">
                  <c:v>6.1959999999999997</c:v>
                </c:pt>
                <c:pt idx="6197" formatCode="General">
                  <c:v>6.1970000000000001</c:v>
                </c:pt>
                <c:pt idx="6198" formatCode="General">
                  <c:v>6.1980000000000004</c:v>
                </c:pt>
                <c:pt idx="6199" formatCode="General">
                  <c:v>6.1989999999999998</c:v>
                </c:pt>
                <c:pt idx="6200" formatCode="General">
                  <c:v>6.2</c:v>
                </c:pt>
                <c:pt idx="6201" formatCode="General">
                  <c:v>6.2009999999999996</c:v>
                </c:pt>
                <c:pt idx="6202" formatCode="General">
                  <c:v>6.202</c:v>
                </c:pt>
                <c:pt idx="6203" formatCode="General">
                  <c:v>6.2030000000000003</c:v>
                </c:pt>
                <c:pt idx="6204" formatCode="General">
                  <c:v>6.2039999999999997</c:v>
                </c:pt>
                <c:pt idx="6205" formatCode="General">
                  <c:v>6.2050000000000001</c:v>
                </c:pt>
                <c:pt idx="6206" formatCode="General">
                  <c:v>6.2060000000000004</c:v>
                </c:pt>
                <c:pt idx="6207" formatCode="General">
                  <c:v>6.2069999999999999</c:v>
                </c:pt>
                <c:pt idx="6208" formatCode="General">
                  <c:v>6.2080000000000002</c:v>
                </c:pt>
                <c:pt idx="6209" formatCode="General">
                  <c:v>6.2089999999999996</c:v>
                </c:pt>
                <c:pt idx="6210" formatCode="General">
                  <c:v>6.21</c:v>
                </c:pt>
                <c:pt idx="6211" formatCode="General">
                  <c:v>6.2110000000000003</c:v>
                </c:pt>
                <c:pt idx="6212" formatCode="General">
                  <c:v>6.2119999999999997</c:v>
                </c:pt>
                <c:pt idx="6213" formatCode="General">
                  <c:v>6.2130000000000001</c:v>
                </c:pt>
                <c:pt idx="6214" formatCode="General">
                  <c:v>6.2140000000000004</c:v>
                </c:pt>
                <c:pt idx="6215" formatCode="General">
                  <c:v>6.2149999999999999</c:v>
                </c:pt>
                <c:pt idx="6216" formatCode="General">
                  <c:v>6.2160000000000002</c:v>
                </c:pt>
                <c:pt idx="6217" formatCode="General">
                  <c:v>6.2169999999999996</c:v>
                </c:pt>
                <c:pt idx="6218" formatCode="General">
                  <c:v>6.218</c:v>
                </c:pt>
                <c:pt idx="6219" formatCode="General">
                  <c:v>6.2190000000000003</c:v>
                </c:pt>
                <c:pt idx="6220" formatCode="General">
                  <c:v>6.22</c:v>
                </c:pt>
                <c:pt idx="6221" formatCode="General">
                  <c:v>6.2210000000000001</c:v>
                </c:pt>
                <c:pt idx="6222" formatCode="General">
                  <c:v>6.2220000000000004</c:v>
                </c:pt>
                <c:pt idx="6223" formatCode="General">
                  <c:v>6.2229999999999999</c:v>
                </c:pt>
                <c:pt idx="6224" formatCode="General">
                  <c:v>6.2240000000000002</c:v>
                </c:pt>
                <c:pt idx="6225" formatCode="General">
                  <c:v>6.2249999999999996</c:v>
                </c:pt>
                <c:pt idx="6226" formatCode="General">
                  <c:v>6.226</c:v>
                </c:pt>
                <c:pt idx="6227" formatCode="General">
                  <c:v>6.2270000000000003</c:v>
                </c:pt>
                <c:pt idx="6228" formatCode="General">
                  <c:v>6.2279999999999998</c:v>
                </c:pt>
                <c:pt idx="6229" formatCode="General">
                  <c:v>6.2290000000000001</c:v>
                </c:pt>
                <c:pt idx="6230" formatCode="General">
                  <c:v>6.23</c:v>
                </c:pt>
                <c:pt idx="6231" formatCode="General">
                  <c:v>6.2309999999999999</c:v>
                </c:pt>
                <c:pt idx="6232" formatCode="General">
                  <c:v>6.2320000000000002</c:v>
                </c:pt>
                <c:pt idx="6233" formatCode="General">
                  <c:v>6.2329999999999997</c:v>
                </c:pt>
                <c:pt idx="6234" formatCode="General">
                  <c:v>6.234</c:v>
                </c:pt>
                <c:pt idx="6235" formatCode="General">
                  <c:v>6.2350000000000003</c:v>
                </c:pt>
                <c:pt idx="6236" formatCode="General">
                  <c:v>6.2359999999999998</c:v>
                </c:pt>
                <c:pt idx="6237" formatCode="General">
                  <c:v>6.2370000000000001</c:v>
                </c:pt>
                <c:pt idx="6238" formatCode="General">
                  <c:v>6.2380000000000004</c:v>
                </c:pt>
                <c:pt idx="6239" formatCode="General">
                  <c:v>6.2389999999999999</c:v>
                </c:pt>
                <c:pt idx="6240" formatCode="General">
                  <c:v>6.24</c:v>
                </c:pt>
                <c:pt idx="6241" formatCode="General">
                  <c:v>6.2409999999999997</c:v>
                </c:pt>
                <c:pt idx="6242" formatCode="General">
                  <c:v>6.242</c:v>
                </c:pt>
                <c:pt idx="6243" formatCode="General">
                  <c:v>6.2430000000000003</c:v>
                </c:pt>
                <c:pt idx="6244" formatCode="General">
                  <c:v>6.2439999999999998</c:v>
                </c:pt>
                <c:pt idx="6245" formatCode="General">
                  <c:v>6.2450000000000001</c:v>
                </c:pt>
                <c:pt idx="6246" formatCode="General">
                  <c:v>6.2460000000000004</c:v>
                </c:pt>
                <c:pt idx="6247" formatCode="General">
                  <c:v>6.2469999999999999</c:v>
                </c:pt>
                <c:pt idx="6248" formatCode="General">
                  <c:v>6.2480000000000002</c:v>
                </c:pt>
                <c:pt idx="6249" formatCode="General">
                  <c:v>6.2489999999999997</c:v>
                </c:pt>
                <c:pt idx="6250" formatCode="General">
                  <c:v>6.25</c:v>
                </c:pt>
                <c:pt idx="6251" formatCode="General">
                  <c:v>6.2510000000000003</c:v>
                </c:pt>
                <c:pt idx="6252" formatCode="General">
                  <c:v>6.2519999999999998</c:v>
                </c:pt>
                <c:pt idx="6253" formatCode="General">
                  <c:v>6.2530000000000001</c:v>
                </c:pt>
                <c:pt idx="6254" formatCode="General">
                  <c:v>6.2539999999999996</c:v>
                </c:pt>
                <c:pt idx="6255" formatCode="General">
                  <c:v>6.2549999999999999</c:v>
                </c:pt>
                <c:pt idx="6256" formatCode="General">
                  <c:v>6.2560000000000002</c:v>
                </c:pt>
                <c:pt idx="6257" formatCode="General">
                  <c:v>6.2569999999999997</c:v>
                </c:pt>
                <c:pt idx="6258" formatCode="General">
                  <c:v>6.258</c:v>
                </c:pt>
                <c:pt idx="6259" formatCode="General">
                  <c:v>6.2590000000000003</c:v>
                </c:pt>
                <c:pt idx="6260" formatCode="General">
                  <c:v>6.26</c:v>
                </c:pt>
                <c:pt idx="6261" formatCode="General">
                  <c:v>6.2610000000000001</c:v>
                </c:pt>
                <c:pt idx="6262" formatCode="General">
                  <c:v>6.2619999999999996</c:v>
                </c:pt>
                <c:pt idx="6263" formatCode="General">
                  <c:v>6.2629999999999999</c:v>
                </c:pt>
                <c:pt idx="6264" formatCode="General">
                  <c:v>6.2640000000000002</c:v>
                </c:pt>
                <c:pt idx="6265" formatCode="General">
                  <c:v>6.2649999999999997</c:v>
                </c:pt>
                <c:pt idx="6266" formatCode="General">
                  <c:v>6.266</c:v>
                </c:pt>
                <c:pt idx="6267" formatCode="General">
                  <c:v>6.2670000000000003</c:v>
                </c:pt>
                <c:pt idx="6268" formatCode="General">
                  <c:v>6.2679999999999998</c:v>
                </c:pt>
                <c:pt idx="6269" formatCode="General">
                  <c:v>6.2690000000000001</c:v>
                </c:pt>
                <c:pt idx="6270" formatCode="General">
                  <c:v>6.27</c:v>
                </c:pt>
                <c:pt idx="6271" formatCode="General">
                  <c:v>6.2709999999999999</c:v>
                </c:pt>
                <c:pt idx="6272" formatCode="General">
                  <c:v>6.2720000000000002</c:v>
                </c:pt>
                <c:pt idx="6273" formatCode="General">
                  <c:v>6.2729999999999997</c:v>
                </c:pt>
                <c:pt idx="6274" formatCode="General">
                  <c:v>6.274</c:v>
                </c:pt>
                <c:pt idx="6275" formatCode="General">
                  <c:v>6.2750000000000004</c:v>
                </c:pt>
                <c:pt idx="6276" formatCode="General">
                  <c:v>6.2759999999999998</c:v>
                </c:pt>
                <c:pt idx="6277" formatCode="General">
                  <c:v>6.2770000000000001</c:v>
                </c:pt>
                <c:pt idx="6278" formatCode="General">
                  <c:v>6.2779999999999996</c:v>
                </c:pt>
                <c:pt idx="6279" formatCode="General">
                  <c:v>6.2789999999999999</c:v>
                </c:pt>
                <c:pt idx="6280" formatCode="General">
                  <c:v>6.28</c:v>
                </c:pt>
                <c:pt idx="6281" formatCode="General">
                  <c:v>6.2809999999999997</c:v>
                </c:pt>
                <c:pt idx="6282" formatCode="General">
                  <c:v>6.282</c:v>
                </c:pt>
                <c:pt idx="6283" formatCode="General">
                  <c:v>6.2830000000000004</c:v>
                </c:pt>
                <c:pt idx="6284" formatCode="General">
                  <c:v>6.2839999999999998</c:v>
                </c:pt>
                <c:pt idx="6285" formatCode="General">
                  <c:v>6.2850000000000001</c:v>
                </c:pt>
                <c:pt idx="6286" formatCode="General">
                  <c:v>6.2859999999999996</c:v>
                </c:pt>
                <c:pt idx="6287" formatCode="General">
                  <c:v>6.2869999999999999</c:v>
                </c:pt>
                <c:pt idx="6288" formatCode="General">
                  <c:v>6.2880000000000003</c:v>
                </c:pt>
                <c:pt idx="6289" formatCode="General">
                  <c:v>6.2889999999999997</c:v>
                </c:pt>
                <c:pt idx="6290" formatCode="General">
                  <c:v>6.29</c:v>
                </c:pt>
                <c:pt idx="6291" formatCode="General">
                  <c:v>6.2910000000000004</c:v>
                </c:pt>
                <c:pt idx="6292" formatCode="General">
                  <c:v>6.2919999999999998</c:v>
                </c:pt>
                <c:pt idx="6293" formatCode="General">
                  <c:v>6.2930000000000001</c:v>
                </c:pt>
                <c:pt idx="6294" formatCode="General">
                  <c:v>6.2939999999999996</c:v>
                </c:pt>
                <c:pt idx="6295" formatCode="General">
                  <c:v>6.2949999999999999</c:v>
                </c:pt>
                <c:pt idx="6296" formatCode="General">
                  <c:v>6.2960000000000003</c:v>
                </c:pt>
                <c:pt idx="6297" formatCode="General">
                  <c:v>6.2969999999999997</c:v>
                </c:pt>
                <c:pt idx="6298" formatCode="General">
                  <c:v>6.298</c:v>
                </c:pt>
                <c:pt idx="6299" formatCode="General">
                  <c:v>6.2990000000000004</c:v>
                </c:pt>
                <c:pt idx="6300" formatCode="General">
                  <c:v>6.3</c:v>
                </c:pt>
                <c:pt idx="6301" formatCode="General">
                  <c:v>6.3010000000000002</c:v>
                </c:pt>
                <c:pt idx="6302" formatCode="General">
                  <c:v>6.3019999999999996</c:v>
                </c:pt>
                <c:pt idx="6303" formatCode="General">
                  <c:v>6.3029999999999999</c:v>
                </c:pt>
                <c:pt idx="6304" formatCode="General">
                  <c:v>6.3040000000000003</c:v>
                </c:pt>
                <c:pt idx="6305" formatCode="General">
                  <c:v>6.3049999999999997</c:v>
                </c:pt>
                <c:pt idx="6306" formatCode="General">
                  <c:v>6.306</c:v>
                </c:pt>
                <c:pt idx="6307" formatCode="General">
                  <c:v>6.3070000000000004</c:v>
                </c:pt>
                <c:pt idx="6308" formatCode="General">
                  <c:v>6.3079999999999998</c:v>
                </c:pt>
                <c:pt idx="6309" formatCode="General">
                  <c:v>6.3090000000000002</c:v>
                </c:pt>
                <c:pt idx="6310" formatCode="General">
                  <c:v>6.31</c:v>
                </c:pt>
                <c:pt idx="6311" formatCode="General">
                  <c:v>6.3109999999999999</c:v>
                </c:pt>
                <c:pt idx="6312" formatCode="General">
                  <c:v>6.3120000000000003</c:v>
                </c:pt>
                <c:pt idx="6313" formatCode="General">
                  <c:v>6.3129999999999997</c:v>
                </c:pt>
                <c:pt idx="6314" formatCode="General">
                  <c:v>6.3140000000000001</c:v>
                </c:pt>
                <c:pt idx="6315" formatCode="General">
                  <c:v>6.3150000000000004</c:v>
                </c:pt>
                <c:pt idx="6316" formatCode="General">
                  <c:v>6.3159999999999998</c:v>
                </c:pt>
                <c:pt idx="6317" formatCode="General">
                  <c:v>6.3170000000000002</c:v>
                </c:pt>
                <c:pt idx="6318" formatCode="General">
                  <c:v>6.3179999999999996</c:v>
                </c:pt>
                <c:pt idx="6319" formatCode="General">
                  <c:v>6.319</c:v>
                </c:pt>
                <c:pt idx="6320" formatCode="General">
                  <c:v>6.32</c:v>
                </c:pt>
                <c:pt idx="6321" formatCode="General">
                  <c:v>6.3209999999999997</c:v>
                </c:pt>
                <c:pt idx="6322" formatCode="General">
                  <c:v>6.3220000000000001</c:v>
                </c:pt>
                <c:pt idx="6323" formatCode="General">
                  <c:v>6.3230000000000004</c:v>
                </c:pt>
                <c:pt idx="6324" formatCode="General">
                  <c:v>6.3239999999999998</c:v>
                </c:pt>
                <c:pt idx="6325" formatCode="General">
                  <c:v>6.3250000000000002</c:v>
                </c:pt>
                <c:pt idx="6326" formatCode="General">
                  <c:v>6.3259999999999996</c:v>
                </c:pt>
                <c:pt idx="6327" formatCode="General">
                  <c:v>6.327</c:v>
                </c:pt>
                <c:pt idx="6328" formatCode="General">
                  <c:v>6.3280000000000003</c:v>
                </c:pt>
                <c:pt idx="6329" formatCode="General">
                  <c:v>6.3289999999999997</c:v>
                </c:pt>
                <c:pt idx="6330" formatCode="General">
                  <c:v>6.33</c:v>
                </c:pt>
                <c:pt idx="6331" formatCode="General">
                  <c:v>6.3310000000000004</c:v>
                </c:pt>
                <c:pt idx="6332" formatCode="General">
                  <c:v>6.3319999999999999</c:v>
                </c:pt>
                <c:pt idx="6333" formatCode="General">
                  <c:v>6.3330000000000002</c:v>
                </c:pt>
                <c:pt idx="6334" formatCode="General">
                  <c:v>6.3339999999999996</c:v>
                </c:pt>
                <c:pt idx="6335" formatCode="General">
                  <c:v>6.335</c:v>
                </c:pt>
                <c:pt idx="6336" formatCode="General">
                  <c:v>6.3360000000000003</c:v>
                </c:pt>
                <c:pt idx="6337" formatCode="General">
                  <c:v>6.3369999999999997</c:v>
                </c:pt>
                <c:pt idx="6338" formatCode="General">
                  <c:v>6.3380000000000001</c:v>
                </c:pt>
                <c:pt idx="6339" formatCode="General">
                  <c:v>6.3390000000000004</c:v>
                </c:pt>
                <c:pt idx="6340" formatCode="General">
                  <c:v>6.34</c:v>
                </c:pt>
                <c:pt idx="6341" formatCode="General">
                  <c:v>6.3410000000000002</c:v>
                </c:pt>
                <c:pt idx="6342" formatCode="General">
                  <c:v>6.3419999999999996</c:v>
                </c:pt>
                <c:pt idx="6343" formatCode="General">
                  <c:v>6.343</c:v>
                </c:pt>
                <c:pt idx="6344" formatCode="General">
                  <c:v>6.3440000000000003</c:v>
                </c:pt>
                <c:pt idx="6345" formatCode="General">
                  <c:v>6.3449999999999998</c:v>
                </c:pt>
                <c:pt idx="6346" formatCode="General">
                  <c:v>6.3460000000000001</c:v>
                </c:pt>
                <c:pt idx="6347" formatCode="General">
                  <c:v>6.3470000000000004</c:v>
                </c:pt>
                <c:pt idx="6348" formatCode="General">
                  <c:v>6.3479999999999999</c:v>
                </c:pt>
                <c:pt idx="6349" formatCode="General">
                  <c:v>6.3490000000000002</c:v>
                </c:pt>
                <c:pt idx="6350" formatCode="General">
                  <c:v>6.35</c:v>
                </c:pt>
                <c:pt idx="6351" formatCode="General">
                  <c:v>6.351</c:v>
                </c:pt>
                <c:pt idx="6352" formatCode="General">
                  <c:v>6.3520000000000003</c:v>
                </c:pt>
                <c:pt idx="6353" formatCode="General">
                  <c:v>6.3529999999999998</c:v>
                </c:pt>
                <c:pt idx="6354" formatCode="General">
                  <c:v>6.3540000000000001</c:v>
                </c:pt>
                <c:pt idx="6355" formatCode="General">
                  <c:v>6.3550000000000004</c:v>
                </c:pt>
                <c:pt idx="6356" formatCode="General">
                  <c:v>6.3559999999999999</c:v>
                </c:pt>
                <c:pt idx="6357" formatCode="General">
                  <c:v>6.3570000000000002</c:v>
                </c:pt>
                <c:pt idx="6358" formatCode="General">
                  <c:v>6.3579999999999997</c:v>
                </c:pt>
                <c:pt idx="6359" formatCode="General">
                  <c:v>6.359</c:v>
                </c:pt>
                <c:pt idx="6360" formatCode="General">
                  <c:v>6.36</c:v>
                </c:pt>
                <c:pt idx="6361" formatCode="General">
                  <c:v>6.3609999999999998</c:v>
                </c:pt>
                <c:pt idx="6362" formatCode="General">
                  <c:v>6.3620000000000001</c:v>
                </c:pt>
                <c:pt idx="6363" formatCode="General">
                  <c:v>6.3630000000000004</c:v>
                </c:pt>
                <c:pt idx="6364" formatCode="General">
                  <c:v>6.3639999999999999</c:v>
                </c:pt>
                <c:pt idx="6365" formatCode="General">
                  <c:v>6.3650000000000002</c:v>
                </c:pt>
                <c:pt idx="6366" formatCode="General">
                  <c:v>6.3659999999999997</c:v>
                </c:pt>
                <c:pt idx="6367" formatCode="General">
                  <c:v>6.367</c:v>
                </c:pt>
                <c:pt idx="6368" formatCode="General">
                  <c:v>6.3680000000000003</c:v>
                </c:pt>
                <c:pt idx="6369" formatCode="General">
                  <c:v>6.3689999999999998</c:v>
                </c:pt>
                <c:pt idx="6370" formatCode="General">
                  <c:v>6.37</c:v>
                </c:pt>
                <c:pt idx="6371" formatCode="General">
                  <c:v>6.3710000000000004</c:v>
                </c:pt>
                <c:pt idx="6372" formatCode="General">
                  <c:v>6.3719999999999999</c:v>
                </c:pt>
                <c:pt idx="6373" formatCode="General">
                  <c:v>6.3730000000000002</c:v>
                </c:pt>
                <c:pt idx="6374" formatCode="General">
                  <c:v>6.3739999999999997</c:v>
                </c:pt>
                <c:pt idx="6375" formatCode="General">
                  <c:v>6.375</c:v>
                </c:pt>
                <c:pt idx="6376" formatCode="General">
                  <c:v>6.3760000000000003</c:v>
                </c:pt>
                <c:pt idx="6377" formatCode="General">
                  <c:v>6.3769999999999998</c:v>
                </c:pt>
                <c:pt idx="6378" formatCode="General">
                  <c:v>6.3780000000000001</c:v>
                </c:pt>
                <c:pt idx="6379" formatCode="General">
                  <c:v>6.3789999999999996</c:v>
                </c:pt>
                <c:pt idx="6380" formatCode="General">
                  <c:v>6.38</c:v>
                </c:pt>
                <c:pt idx="6381" formatCode="General">
                  <c:v>6.3810000000000002</c:v>
                </c:pt>
                <c:pt idx="6382" formatCode="General">
                  <c:v>6.3819999999999997</c:v>
                </c:pt>
                <c:pt idx="6383" formatCode="General">
                  <c:v>6.383</c:v>
                </c:pt>
                <c:pt idx="6384" formatCode="General">
                  <c:v>6.3840000000000003</c:v>
                </c:pt>
                <c:pt idx="6385" formatCode="General">
                  <c:v>6.3849999999999998</c:v>
                </c:pt>
                <c:pt idx="6386" formatCode="General">
                  <c:v>6.3860000000000001</c:v>
                </c:pt>
                <c:pt idx="6387" formatCode="General">
                  <c:v>6.3869999999999996</c:v>
                </c:pt>
                <c:pt idx="6388" formatCode="General">
                  <c:v>6.3879999999999999</c:v>
                </c:pt>
                <c:pt idx="6389" formatCode="General">
                  <c:v>6.3890000000000002</c:v>
                </c:pt>
                <c:pt idx="6390" formatCode="General">
                  <c:v>6.39</c:v>
                </c:pt>
                <c:pt idx="6391" formatCode="General">
                  <c:v>6.391</c:v>
                </c:pt>
                <c:pt idx="6392" formatCode="General">
                  <c:v>6.3920000000000003</c:v>
                </c:pt>
                <c:pt idx="6393" formatCode="General">
                  <c:v>6.3929999999999998</c:v>
                </c:pt>
                <c:pt idx="6394" formatCode="General">
                  <c:v>6.3940000000000001</c:v>
                </c:pt>
                <c:pt idx="6395" formatCode="General">
                  <c:v>6.3949999999999996</c:v>
                </c:pt>
                <c:pt idx="6396" formatCode="General">
                  <c:v>6.3959999999999999</c:v>
                </c:pt>
                <c:pt idx="6397" formatCode="General">
                  <c:v>6.3970000000000002</c:v>
                </c:pt>
                <c:pt idx="6398" formatCode="General">
                  <c:v>6.3979999999999997</c:v>
                </c:pt>
                <c:pt idx="6399" formatCode="General">
                  <c:v>6.399</c:v>
                </c:pt>
                <c:pt idx="6400" formatCode="General">
                  <c:v>6.4</c:v>
                </c:pt>
                <c:pt idx="6401" formatCode="General">
                  <c:v>6.4009999999999998</c:v>
                </c:pt>
                <c:pt idx="6402" formatCode="General">
                  <c:v>6.4020000000000001</c:v>
                </c:pt>
                <c:pt idx="6403" formatCode="General">
                  <c:v>6.4029999999999996</c:v>
                </c:pt>
                <c:pt idx="6404" formatCode="General">
                  <c:v>6.4039999999999999</c:v>
                </c:pt>
                <c:pt idx="6405" formatCode="General">
                  <c:v>6.4050000000000002</c:v>
                </c:pt>
                <c:pt idx="6406" formatCode="General">
                  <c:v>6.4059999999999997</c:v>
                </c:pt>
                <c:pt idx="6407" formatCode="General">
                  <c:v>6.407</c:v>
                </c:pt>
                <c:pt idx="6408" formatCode="General">
                  <c:v>6.4080000000000004</c:v>
                </c:pt>
                <c:pt idx="6409" formatCode="General">
                  <c:v>6.4089999999999998</c:v>
                </c:pt>
                <c:pt idx="6410" formatCode="General">
                  <c:v>6.41</c:v>
                </c:pt>
                <c:pt idx="6411" formatCode="General">
                  <c:v>6.4109999999999996</c:v>
                </c:pt>
                <c:pt idx="6412" formatCode="General">
                  <c:v>6.4119999999999999</c:v>
                </c:pt>
                <c:pt idx="6413" formatCode="General">
                  <c:v>6.4130000000000003</c:v>
                </c:pt>
                <c:pt idx="6414" formatCode="General">
                  <c:v>6.4139999999999997</c:v>
                </c:pt>
                <c:pt idx="6415" formatCode="General">
                  <c:v>6.415</c:v>
                </c:pt>
                <c:pt idx="6416" formatCode="General">
                  <c:v>6.4160000000000004</c:v>
                </c:pt>
                <c:pt idx="6417" formatCode="General">
                  <c:v>6.4169999999999998</c:v>
                </c:pt>
                <c:pt idx="6418" formatCode="General">
                  <c:v>6.4180000000000001</c:v>
                </c:pt>
                <c:pt idx="6419" formatCode="General">
                  <c:v>6.4189999999999996</c:v>
                </c:pt>
                <c:pt idx="6420" formatCode="General">
                  <c:v>6.42</c:v>
                </c:pt>
                <c:pt idx="6421" formatCode="General">
                  <c:v>6.4210000000000003</c:v>
                </c:pt>
                <c:pt idx="6422" formatCode="General">
                  <c:v>6.4219999999999997</c:v>
                </c:pt>
                <c:pt idx="6423" formatCode="General">
                  <c:v>6.423</c:v>
                </c:pt>
                <c:pt idx="6424" formatCode="General">
                  <c:v>6.4240000000000004</c:v>
                </c:pt>
                <c:pt idx="6425" formatCode="General">
                  <c:v>6.4249999999999998</c:v>
                </c:pt>
                <c:pt idx="6426" formatCode="General">
                  <c:v>6.4260000000000002</c:v>
                </c:pt>
                <c:pt idx="6427" formatCode="General">
                  <c:v>6.4269999999999996</c:v>
                </c:pt>
                <c:pt idx="6428" formatCode="General">
                  <c:v>6.4279999999999999</c:v>
                </c:pt>
                <c:pt idx="6429" formatCode="General">
                  <c:v>6.4290000000000003</c:v>
                </c:pt>
                <c:pt idx="6430" formatCode="General">
                  <c:v>6.43</c:v>
                </c:pt>
                <c:pt idx="6431" formatCode="General">
                  <c:v>6.431</c:v>
                </c:pt>
                <c:pt idx="6432" formatCode="General">
                  <c:v>6.4320000000000004</c:v>
                </c:pt>
                <c:pt idx="6433" formatCode="General">
                  <c:v>6.4329999999999998</c:v>
                </c:pt>
                <c:pt idx="6434" formatCode="General">
                  <c:v>6.4340000000000002</c:v>
                </c:pt>
                <c:pt idx="6435" formatCode="General">
                  <c:v>6.4349999999999996</c:v>
                </c:pt>
                <c:pt idx="6436" formatCode="General">
                  <c:v>6.4359999999999999</c:v>
                </c:pt>
                <c:pt idx="6437" formatCode="General">
                  <c:v>6.4370000000000003</c:v>
                </c:pt>
                <c:pt idx="6438" formatCode="General">
                  <c:v>6.4379999999999997</c:v>
                </c:pt>
                <c:pt idx="6439" formatCode="General">
                  <c:v>6.4390000000000001</c:v>
                </c:pt>
                <c:pt idx="6440" formatCode="General">
                  <c:v>6.44</c:v>
                </c:pt>
                <c:pt idx="6441" formatCode="General">
                  <c:v>6.4409999999999998</c:v>
                </c:pt>
                <c:pt idx="6442" formatCode="General">
                  <c:v>6.4420000000000002</c:v>
                </c:pt>
                <c:pt idx="6443" formatCode="General">
                  <c:v>6.4429999999999996</c:v>
                </c:pt>
                <c:pt idx="6444" formatCode="General">
                  <c:v>6.444</c:v>
                </c:pt>
                <c:pt idx="6445" formatCode="General">
                  <c:v>6.4450000000000003</c:v>
                </c:pt>
                <c:pt idx="6446" formatCode="General">
                  <c:v>6.4459999999999997</c:v>
                </c:pt>
                <c:pt idx="6447" formatCode="General">
                  <c:v>6.4470000000000001</c:v>
                </c:pt>
                <c:pt idx="6448" formatCode="General">
                  <c:v>6.4480000000000004</c:v>
                </c:pt>
                <c:pt idx="6449" formatCode="General">
                  <c:v>6.4489999999999998</c:v>
                </c:pt>
                <c:pt idx="6450" formatCode="General">
                  <c:v>6.45</c:v>
                </c:pt>
                <c:pt idx="6451" formatCode="General">
                  <c:v>6.4509999999999996</c:v>
                </c:pt>
                <c:pt idx="6452" formatCode="General">
                  <c:v>6.452</c:v>
                </c:pt>
                <c:pt idx="6453" formatCode="General">
                  <c:v>6.4530000000000003</c:v>
                </c:pt>
                <c:pt idx="6454" formatCode="General">
                  <c:v>6.4539999999999997</c:v>
                </c:pt>
                <c:pt idx="6455" formatCode="General">
                  <c:v>6.4550000000000001</c:v>
                </c:pt>
                <c:pt idx="6456" formatCode="General">
                  <c:v>6.4560000000000004</c:v>
                </c:pt>
                <c:pt idx="6457" formatCode="General">
                  <c:v>6.4569999999999999</c:v>
                </c:pt>
                <c:pt idx="6458" formatCode="General">
                  <c:v>6.4580000000000002</c:v>
                </c:pt>
                <c:pt idx="6459" formatCode="General">
                  <c:v>6.4589999999999996</c:v>
                </c:pt>
                <c:pt idx="6460" formatCode="General">
                  <c:v>6.46</c:v>
                </c:pt>
                <c:pt idx="6461" formatCode="General">
                  <c:v>6.4610000000000003</c:v>
                </c:pt>
                <c:pt idx="6462" formatCode="General">
                  <c:v>6.4619999999999997</c:v>
                </c:pt>
                <c:pt idx="6463" formatCode="General">
                  <c:v>6.4630000000000001</c:v>
                </c:pt>
                <c:pt idx="6464" formatCode="General">
                  <c:v>6.4640000000000004</c:v>
                </c:pt>
                <c:pt idx="6465" formatCode="General">
                  <c:v>6.4649999999999999</c:v>
                </c:pt>
                <c:pt idx="6466" formatCode="General">
                  <c:v>6.4660000000000002</c:v>
                </c:pt>
                <c:pt idx="6467" formatCode="General">
                  <c:v>6.4669999999999996</c:v>
                </c:pt>
                <c:pt idx="6468" formatCode="General">
                  <c:v>6.468</c:v>
                </c:pt>
                <c:pt idx="6469" formatCode="General">
                  <c:v>6.4690000000000003</c:v>
                </c:pt>
                <c:pt idx="6470" formatCode="General">
                  <c:v>6.47</c:v>
                </c:pt>
                <c:pt idx="6471" formatCode="General">
                  <c:v>6.4710000000000001</c:v>
                </c:pt>
                <c:pt idx="6472" formatCode="General">
                  <c:v>6.4720000000000004</c:v>
                </c:pt>
                <c:pt idx="6473" formatCode="General">
                  <c:v>6.4729999999999999</c:v>
                </c:pt>
                <c:pt idx="6474" formatCode="General">
                  <c:v>6.4740000000000002</c:v>
                </c:pt>
                <c:pt idx="6475" formatCode="General">
                  <c:v>6.4749999999999996</c:v>
                </c:pt>
                <c:pt idx="6476" formatCode="General">
                  <c:v>6.476</c:v>
                </c:pt>
                <c:pt idx="6477" formatCode="General">
                  <c:v>6.4770000000000003</c:v>
                </c:pt>
                <c:pt idx="6478" formatCode="General">
                  <c:v>6.4779999999999998</c:v>
                </c:pt>
                <c:pt idx="6479" formatCode="General">
                  <c:v>6.4790000000000001</c:v>
                </c:pt>
                <c:pt idx="6480" formatCode="General">
                  <c:v>6.48</c:v>
                </c:pt>
                <c:pt idx="6481" formatCode="General">
                  <c:v>6.4809999999999999</c:v>
                </c:pt>
                <c:pt idx="6482" formatCode="General">
                  <c:v>6.4820000000000002</c:v>
                </c:pt>
                <c:pt idx="6483" formatCode="General">
                  <c:v>6.4829999999999997</c:v>
                </c:pt>
                <c:pt idx="6484" formatCode="General">
                  <c:v>6.484</c:v>
                </c:pt>
                <c:pt idx="6485" formatCode="General">
                  <c:v>6.4850000000000003</c:v>
                </c:pt>
                <c:pt idx="6486" formatCode="General">
                  <c:v>6.4859999999999998</c:v>
                </c:pt>
                <c:pt idx="6487" formatCode="General">
                  <c:v>6.4870000000000001</c:v>
                </c:pt>
                <c:pt idx="6488" formatCode="General">
                  <c:v>6.4880000000000004</c:v>
                </c:pt>
                <c:pt idx="6489" formatCode="General">
                  <c:v>6.4889999999999999</c:v>
                </c:pt>
                <c:pt idx="6490" formatCode="General">
                  <c:v>6.49</c:v>
                </c:pt>
                <c:pt idx="6491" formatCode="General">
                  <c:v>6.4909999999999997</c:v>
                </c:pt>
                <c:pt idx="6492" formatCode="General">
                  <c:v>6.492</c:v>
                </c:pt>
                <c:pt idx="6493" formatCode="General">
                  <c:v>6.4930000000000003</c:v>
                </c:pt>
                <c:pt idx="6494" formatCode="General">
                  <c:v>6.4939999999999998</c:v>
                </c:pt>
                <c:pt idx="6495" formatCode="General">
                  <c:v>6.4950000000000001</c:v>
                </c:pt>
                <c:pt idx="6496" formatCode="General">
                  <c:v>6.4960000000000004</c:v>
                </c:pt>
                <c:pt idx="6497" formatCode="General">
                  <c:v>6.4969999999999999</c:v>
                </c:pt>
                <c:pt idx="6498" formatCode="General">
                  <c:v>6.4980000000000002</c:v>
                </c:pt>
                <c:pt idx="6499" formatCode="General">
                  <c:v>6.4989999999999997</c:v>
                </c:pt>
                <c:pt idx="6500" formatCode="General">
                  <c:v>6.5</c:v>
                </c:pt>
                <c:pt idx="6501" formatCode="General">
                  <c:v>6.5010000000000003</c:v>
                </c:pt>
                <c:pt idx="6502" formatCode="General">
                  <c:v>6.5019999999999998</c:v>
                </c:pt>
                <c:pt idx="6503" formatCode="General">
                  <c:v>6.5030000000000001</c:v>
                </c:pt>
                <c:pt idx="6504" formatCode="General">
                  <c:v>6.5039999999999996</c:v>
                </c:pt>
                <c:pt idx="6505" formatCode="General">
                  <c:v>6.5049999999999999</c:v>
                </c:pt>
                <c:pt idx="6506" formatCode="General">
                  <c:v>6.5060000000000002</c:v>
                </c:pt>
                <c:pt idx="6507" formatCode="General">
                  <c:v>6.5069999999999997</c:v>
                </c:pt>
                <c:pt idx="6508" formatCode="General">
                  <c:v>6.508</c:v>
                </c:pt>
                <c:pt idx="6509" formatCode="General">
                  <c:v>6.5090000000000003</c:v>
                </c:pt>
                <c:pt idx="6510" formatCode="General">
                  <c:v>6.51</c:v>
                </c:pt>
                <c:pt idx="6511" formatCode="General">
                  <c:v>6.5110000000000001</c:v>
                </c:pt>
                <c:pt idx="6512" formatCode="General">
                  <c:v>6.5119999999999996</c:v>
                </c:pt>
                <c:pt idx="6513" formatCode="General">
                  <c:v>6.5129999999999999</c:v>
                </c:pt>
                <c:pt idx="6514" formatCode="General">
                  <c:v>6.5140000000000002</c:v>
                </c:pt>
                <c:pt idx="6515" formatCode="General">
                  <c:v>6.5149999999999997</c:v>
                </c:pt>
                <c:pt idx="6516" formatCode="General">
                  <c:v>6.516</c:v>
                </c:pt>
                <c:pt idx="6517" formatCode="General">
                  <c:v>6.5170000000000003</c:v>
                </c:pt>
                <c:pt idx="6518" formatCode="General">
                  <c:v>6.5179999999999998</c:v>
                </c:pt>
                <c:pt idx="6519" formatCode="General">
                  <c:v>6.5190000000000001</c:v>
                </c:pt>
                <c:pt idx="6520" formatCode="General">
                  <c:v>6.52</c:v>
                </c:pt>
                <c:pt idx="6521" formatCode="General">
                  <c:v>6.5209999999999999</c:v>
                </c:pt>
                <c:pt idx="6522" formatCode="General">
                  <c:v>6.5220000000000002</c:v>
                </c:pt>
                <c:pt idx="6523" formatCode="General">
                  <c:v>6.5229999999999997</c:v>
                </c:pt>
                <c:pt idx="6524" formatCode="General">
                  <c:v>6.524</c:v>
                </c:pt>
                <c:pt idx="6525" formatCode="General">
                  <c:v>6.5250000000000004</c:v>
                </c:pt>
                <c:pt idx="6526" formatCode="General">
                  <c:v>6.5259999999999998</c:v>
                </c:pt>
                <c:pt idx="6527" formatCode="General">
                  <c:v>6.5270000000000001</c:v>
                </c:pt>
                <c:pt idx="6528" formatCode="General">
                  <c:v>6.5279999999999996</c:v>
                </c:pt>
                <c:pt idx="6529" formatCode="General">
                  <c:v>6.5289999999999999</c:v>
                </c:pt>
                <c:pt idx="6530" formatCode="General">
                  <c:v>6.53</c:v>
                </c:pt>
                <c:pt idx="6531" formatCode="General">
                  <c:v>6.5309999999999997</c:v>
                </c:pt>
                <c:pt idx="6532" formatCode="General">
                  <c:v>6.532</c:v>
                </c:pt>
                <c:pt idx="6533" formatCode="General">
                  <c:v>6.5330000000000004</c:v>
                </c:pt>
                <c:pt idx="6534" formatCode="General">
                  <c:v>6.5339999999999998</c:v>
                </c:pt>
                <c:pt idx="6535" formatCode="General">
                  <c:v>6.5350000000000001</c:v>
                </c:pt>
                <c:pt idx="6536" formatCode="General">
                  <c:v>6.5359999999999996</c:v>
                </c:pt>
                <c:pt idx="6537" formatCode="General">
                  <c:v>6.5369999999999999</c:v>
                </c:pt>
                <c:pt idx="6538" formatCode="General">
                  <c:v>6.5380000000000003</c:v>
                </c:pt>
                <c:pt idx="6539" formatCode="General">
                  <c:v>6.5389999999999997</c:v>
                </c:pt>
                <c:pt idx="6540" formatCode="General">
                  <c:v>6.54</c:v>
                </c:pt>
                <c:pt idx="6541" formatCode="General">
                  <c:v>6.5410000000000004</c:v>
                </c:pt>
                <c:pt idx="6542" formatCode="General">
                  <c:v>6.5419999999999998</c:v>
                </c:pt>
                <c:pt idx="6543" formatCode="General">
                  <c:v>6.5430000000000001</c:v>
                </c:pt>
                <c:pt idx="6544" formatCode="General">
                  <c:v>6.5439999999999996</c:v>
                </c:pt>
                <c:pt idx="6545" formatCode="General">
                  <c:v>6.5449999999999999</c:v>
                </c:pt>
                <c:pt idx="6546" formatCode="General">
                  <c:v>6.5460000000000003</c:v>
                </c:pt>
                <c:pt idx="6547" formatCode="General">
                  <c:v>6.5469999999999997</c:v>
                </c:pt>
                <c:pt idx="6548" formatCode="General">
                  <c:v>6.548</c:v>
                </c:pt>
                <c:pt idx="6549" formatCode="General">
                  <c:v>6.5490000000000004</c:v>
                </c:pt>
                <c:pt idx="6550" formatCode="General">
                  <c:v>6.55</c:v>
                </c:pt>
                <c:pt idx="6551" formatCode="General">
                  <c:v>6.5510000000000002</c:v>
                </c:pt>
                <c:pt idx="6552" formatCode="General">
                  <c:v>6.5519999999999996</c:v>
                </c:pt>
                <c:pt idx="6553" formatCode="General">
                  <c:v>6.5529999999999999</c:v>
                </c:pt>
                <c:pt idx="6554" formatCode="General">
                  <c:v>6.5540000000000003</c:v>
                </c:pt>
                <c:pt idx="6555" formatCode="General">
                  <c:v>6.5549999999999997</c:v>
                </c:pt>
                <c:pt idx="6556" formatCode="General">
                  <c:v>6.556</c:v>
                </c:pt>
                <c:pt idx="6557" formatCode="General">
                  <c:v>6.5570000000000004</c:v>
                </c:pt>
                <c:pt idx="6558" formatCode="General">
                  <c:v>6.5579999999999998</c:v>
                </c:pt>
                <c:pt idx="6559" formatCode="General">
                  <c:v>6.5590000000000002</c:v>
                </c:pt>
                <c:pt idx="6560" formatCode="General">
                  <c:v>6.56</c:v>
                </c:pt>
                <c:pt idx="6561" formatCode="General">
                  <c:v>6.5609999999999999</c:v>
                </c:pt>
                <c:pt idx="6562" formatCode="General">
                  <c:v>6.5620000000000003</c:v>
                </c:pt>
                <c:pt idx="6563" formatCode="General">
                  <c:v>6.5629999999999997</c:v>
                </c:pt>
                <c:pt idx="6564" formatCode="General">
                  <c:v>6.5640000000000001</c:v>
                </c:pt>
                <c:pt idx="6565" formatCode="General">
                  <c:v>6.5650000000000004</c:v>
                </c:pt>
                <c:pt idx="6566" formatCode="General">
                  <c:v>6.5659999999999998</c:v>
                </c:pt>
                <c:pt idx="6567" formatCode="General">
                  <c:v>6.5670000000000002</c:v>
                </c:pt>
                <c:pt idx="6568" formatCode="General">
                  <c:v>6.5679999999999996</c:v>
                </c:pt>
                <c:pt idx="6569" formatCode="General">
                  <c:v>6.569</c:v>
                </c:pt>
                <c:pt idx="6570" formatCode="General">
                  <c:v>6.57</c:v>
                </c:pt>
                <c:pt idx="6571" formatCode="General">
                  <c:v>6.5709999999999997</c:v>
                </c:pt>
                <c:pt idx="6572" formatCode="General">
                  <c:v>6.5720000000000001</c:v>
                </c:pt>
                <c:pt idx="6573" formatCode="General">
                  <c:v>6.5730000000000004</c:v>
                </c:pt>
                <c:pt idx="6574" formatCode="General">
                  <c:v>6.5739999999999998</c:v>
                </c:pt>
                <c:pt idx="6575" formatCode="General">
                  <c:v>6.5750000000000002</c:v>
                </c:pt>
                <c:pt idx="6576" formatCode="General">
                  <c:v>6.5759999999999996</c:v>
                </c:pt>
                <c:pt idx="6577" formatCode="General">
                  <c:v>6.577</c:v>
                </c:pt>
                <c:pt idx="6578" formatCode="General">
                  <c:v>6.5780000000000003</c:v>
                </c:pt>
                <c:pt idx="6579" formatCode="General">
                  <c:v>6.5789999999999997</c:v>
                </c:pt>
                <c:pt idx="6580" formatCode="General">
                  <c:v>6.58</c:v>
                </c:pt>
                <c:pt idx="6581" formatCode="General">
                  <c:v>6.5810000000000004</c:v>
                </c:pt>
                <c:pt idx="6582" formatCode="General">
                  <c:v>6.5819999999999999</c:v>
                </c:pt>
                <c:pt idx="6583" formatCode="General">
                  <c:v>6.5830000000000002</c:v>
                </c:pt>
                <c:pt idx="6584" formatCode="General">
                  <c:v>6.5839999999999996</c:v>
                </c:pt>
                <c:pt idx="6585" formatCode="General">
                  <c:v>6.585</c:v>
                </c:pt>
                <c:pt idx="6586" formatCode="General">
                  <c:v>6.5860000000000003</c:v>
                </c:pt>
                <c:pt idx="6587" formatCode="General">
                  <c:v>6.5869999999999997</c:v>
                </c:pt>
                <c:pt idx="6588" formatCode="General">
                  <c:v>6.5880000000000001</c:v>
                </c:pt>
                <c:pt idx="6589" formatCode="General">
                  <c:v>6.5890000000000004</c:v>
                </c:pt>
                <c:pt idx="6590" formatCode="General">
                  <c:v>6.59</c:v>
                </c:pt>
                <c:pt idx="6591" formatCode="General">
                  <c:v>6.5910000000000002</c:v>
                </c:pt>
                <c:pt idx="6592" formatCode="General">
                  <c:v>6.5919999999999996</c:v>
                </c:pt>
                <c:pt idx="6593" formatCode="General">
                  <c:v>6.593</c:v>
                </c:pt>
                <c:pt idx="6594" formatCode="General">
                  <c:v>6.5940000000000003</c:v>
                </c:pt>
                <c:pt idx="6595" formatCode="General">
                  <c:v>6.5949999999999998</c:v>
                </c:pt>
                <c:pt idx="6596" formatCode="General">
                  <c:v>6.5960000000000001</c:v>
                </c:pt>
                <c:pt idx="6597" formatCode="General">
                  <c:v>6.5970000000000004</c:v>
                </c:pt>
                <c:pt idx="6598" formatCode="General">
                  <c:v>6.5979999999999999</c:v>
                </c:pt>
                <c:pt idx="6599" formatCode="General">
                  <c:v>6.5990000000000002</c:v>
                </c:pt>
                <c:pt idx="6600" formatCode="General">
                  <c:v>6.6</c:v>
                </c:pt>
                <c:pt idx="6601" formatCode="General">
                  <c:v>6.601</c:v>
                </c:pt>
                <c:pt idx="6602" formatCode="General">
                  <c:v>6.6020000000000003</c:v>
                </c:pt>
                <c:pt idx="6603" formatCode="General">
                  <c:v>6.6029999999999998</c:v>
                </c:pt>
                <c:pt idx="6604" formatCode="General">
                  <c:v>6.6040000000000001</c:v>
                </c:pt>
                <c:pt idx="6605" formatCode="General">
                  <c:v>6.6050000000000004</c:v>
                </c:pt>
                <c:pt idx="6606" formatCode="General">
                  <c:v>6.6059999999999999</c:v>
                </c:pt>
                <c:pt idx="6607" formatCode="General">
                  <c:v>6.6070000000000002</c:v>
                </c:pt>
                <c:pt idx="6608" formatCode="General">
                  <c:v>6.6079999999999997</c:v>
                </c:pt>
                <c:pt idx="6609" formatCode="General">
                  <c:v>6.609</c:v>
                </c:pt>
                <c:pt idx="6610" formatCode="General">
                  <c:v>6.61</c:v>
                </c:pt>
                <c:pt idx="6611" formatCode="General">
                  <c:v>6.6109999999999998</c:v>
                </c:pt>
                <c:pt idx="6612" formatCode="General">
                  <c:v>6.6120000000000001</c:v>
                </c:pt>
                <c:pt idx="6613" formatCode="General">
                  <c:v>6.6130000000000004</c:v>
                </c:pt>
                <c:pt idx="6614" formatCode="General">
                  <c:v>6.6139999999999999</c:v>
                </c:pt>
                <c:pt idx="6615" formatCode="General">
                  <c:v>6.6150000000000002</c:v>
                </c:pt>
                <c:pt idx="6616" formatCode="General">
                  <c:v>6.6159999999999997</c:v>
                </c:pt>
                <c:pt idx="6617" formatCode="General">
                  <c:v>6.617</c:v>
                </c:pt>
                <c:pt idx="6618" formatCode="General">
                  <c:v>6.6180000000000003</c:v>
                </c:pt>
                <c:pt idx="6619" formatCode="General">
                  <c:v>6.6189999999999998</c:v>
                </c:pt>
                <c:pt idx="6620" formatCode="General">
                  <c:v>6.62</c:v>
                </c:pt>
                <c:pt idx="6621" formatCode="General">
                  <c:v>6.6210000000000004</c:v>
                </c:pt>
                <c:pt idx="6622" formatCode="General">
                  <c:v>6.6219999999999999</c:v>
                </c:pt>
                <c:pt idx="6623" formatCode="General">
                  <c:v>6.6230000000000002</c:v>
                </c:pt>
                <c:pt idx="6624" formatCode="General">
                  <c:v>6.6239999999999997</c:v>
                </c:pt>
                <c:pt idx="6625" formatCode="General">
                  <c:v>6.625</c:v>
                </c:pt>
                <c:pt idx="6626" formatCode="General">
                  <c:v>6.6260000000000003</c:v>
                </c:pt>
                <c:pt idx="6627" formatCode="General">
                  <c:v>6.6269999999999998</c:v>
                </c:pt>
                <c:pt idx="6628" formatCode="General">
                  <c:v>6.6280000000000001</c:v>
                </c:pt>
                <c:pt idx="6629" formatCode="General">
                  <c:v>6.6289999999999996</c:v>
                </c:pt>
                <c:pt idx="6630" formatCode="General">
                  <c:v>6.63</c:v>
                </c:pt>
                <c:pt idx="6631" formatCode="General">
                  <c:v>6.6310000000000002</c:v>
                </c:pt>
                <c:pt idx="6632" formatCode="General">
                  <c:v>6.6319999999999997</c:v>
                </c:pt>
                <c:pt idx="6633" formatCode="General">
                  <c:v>6.633</c:v>
                </c:pt>
                <c:pt idx="6634" formatCode="General">
                  <c:v>6.6340000000000003</c:v>
                </c:pt>
                <c:pt idx="6635" formatCode="General">
                  <c:v>6.6349999999999998</c:v>
                </c:pt>
                <c:pt idx="6636" formatCode="General">
                  <c:v>6.6360000000000001</c:v>
                </c:pt>
                <c:pt idx="6637" formatCode="General">
                  <c:v>6.6369999999999996</c:v>
                </c:pt>
                <c:pt idx="6638" formatCode="General">
                  <c:v>6.6379999999999999</c:v>
                </c:pt>
                <c:pt idx="6639" formatCode="General">
                  <c:v>6.6390000000000002</c:v>
                </c:pt>
                <c:pt idx="6640" formatCode="General">
                  <c:v>6.64</c:v>
                </c:pt>
                <c:pt idx="6641" formatCode="General">
                  <c:v>6.641</c:v>
                </c:pt>
                <c:pt idx="6642" formatCode="General">
                  <c:v>6.6420000000000003</c:v>
                </c:pt>
                <c:pt idx="6643" formatCode="General">
                  <c:v>6.6429999999999998</c:v>
                </c:pt>
                <c:pt idx="6644" formatCode="General">
                  <c:v>6.6440000000000001</c:v>
                </c:pt>
                <c:pt idx="6645" formatCode="General">
                  <c:v>6.6449999999999996</c:v>
                </c:pt>
                <c:pt idx="6646" formatCode="General">
                  <c:v>6.6459999999999999</c:v>
                </c:pt>
                <c:pt idx="6647" formatCode="General">
                  <c:v>6.6470000000000002</c:v>
                </c:pt>
                <c:pt idx="6648" formatCode="General">
                  <c:v>6.6479999999999997</c:v>
                </c:pt>
                <c:pt idx="6649" formatCode="General">
                  <c:v>6.649</c:v>
                </c:pt>
                <c:pt idx="6650" formatCode="General">
                  <c:v>6.65</c:v>
                </c:pt>
                <c:pt idx="6651" formatCode="General">
                  <c:v>6.6509999999999998</c:v>
                </c:pt>
                <c:pt idx="6652" formatCode="General">
                  <c:v>6.6520000000000001</c:v>
                </c:pt>
                <c:pt idx="6653" formatCode="General">
                  <c:v>6.6529999999999996</c:v>
                </c:pt>
                <c:pt idx="6654" formatCode="General">
                  <c:v>6.6539999999999999</c:v>
                </c:pt>
                <c:pt idx="6655" formatCode="General">
                  <c:v>6.6550000000000002</c:v>
                </c:pt>
                <c:pt idx="6656" formatCode="General">
                  <c:v>6.6559999999999997</c:v>
                </c:pt>
                <c:pt idx="6657" formatCode="General">
                  <c:v>6.657</c:v>
                </c:pt>
                <c:pt idx="6658" formatCode="General">
                  <c:v>6.6580000000000004</c:v>
                </c:pt>
                <c:pt idx="6659" formatCode="General">
                  <c:v>6.6589999999999998</c:v>
                </c:pt>
                <c:pt idx="6660" formatCode="General">
                  <c:v>6.66</c:v>
                </c:pt>
                <c:pt idx="6661" formatCode="General">
                  <c:v>6.6609999999999996</c:v>
                </c:pt>
                <c:pt idx="6662" formatCode="General">
                  <c:v>6.6619999999999999</c:v>
                </c:pt>
                <c:pt idx="6663" formatCode="General">
                  <c:v>6.6630000000000003</c:v>
                </c:pt>
                <c:pt idx="6664" formatCode="General">
                  <c:v>6.6639999999999997</c:v>
                </c:pt>
                <c:pt idx="6665" formatCode="General">
                  <c:v>6.665</c:v>
                </c:pt>
                <c:pt idx="6666" formatCode="General">
                  <c:v>6.6660000000000004</c:v>
                </c:pt>
                <c:pt idx="6667" formatCode="General">
                  <c:v>6.6669999999999998</c:v>
                </c:pt>
                <c:pt idx="6668" formatCode="General">
                  <c:v>6.6680000000000001</c:v>
                </c:pt>
                <c:pt idx="6669" formatCode="General">
                  <c:v>6.6689999999999996</c:v>
                </c:pt>
                <c:pt idx="6670" formatCode="General">
                  <c:v>6.67</c:v>
                </c:pt>
                <c:pt idx="6671" formatCode="General">
                  <c:v>6.6710000000000003</c:v>
                </c:pt>
                <c:pt idx="6672" formatCode="General">
                  <c:v>6.6719999999999997</c:v>
                </c:pt>
                <c:pt idx="6673" formatCode="General">
                  <c:v>6.673</c:v>
                </c:pt>
                <c:pt idx="6674" formatCode="General">
                  <c:v>6.6740000000000004</c:v>
                </c:pt>
                <c:pt idx="6675" formatCode="General">
                  <c:v>6.6749999999999998</c:v>
                </c:pt>
                <c:pt idx="6676" formatCode="General">
                  <c:v>6.6760000000000002</c:v>
                </c:pt>
                <c:pt idx="6677" formatCode="General">
                  <c:v>6.6769999999999996</c:v>
                </c:pt>
                <c:pt idx="6678" formatCode="General">
                  <c:v>6.6779999999999999</c:v>
                </c:pt>
                <c:pt idx="6679" formatCode="General">
                  <c:v>6.6790000000000003</c:v>
                </c:pt>
                <c:pt idx="6680" formatCode="General">
                  <c:v>6.68</c:v>
                </c:pt>
                <c:pt idx="6681" formatCode="General">
                  <c:v>6.681</c:v>
                </c:pt>
                <c:pt idx="6682" formatCode="General">
                  <c:v>6.6820000000000004</c:v>
                </c:pt>
                <c:pt idx="6683" formatCode="General">
                  <c:v>6.6829999999999998</c:v>
                </c:pt>
                <c:pt idx="6684" formatCode="General">
                  <c:v>6.6840000000000002</c:v>
                </c:pt>
                <c:pt idx="6685" formatCode="General">
                  <c:v>6.6849999999999996</c:v>
                </c:pt>
                <c:pt idx="6686" formatCode="General">
                  <c:v>6.6859999999999999</c:v>
                </c:pt>
                <c:pt idx="6687" formatCode="General">
                  <c:v>6.6870000000000003</c:v>
                </c:pt>
                <c:pt idx="6688" formatCode="General">
                  <c:v>6.6879999999999997</c:v>
                </c:pt>
                <c:pt idx="6689" formatCode="General">
                  <c:v>6.6890000000000001</c:v>
                </c:pt>
                <c:pt idx="6690" formatCode="General">
                  <c:v>6.69</c:v>
                </c:pt>
                <c:pt idx="6691" formatCode="General">
                  <c:v>6.6909999999999998</c:v>
                </c:pt>
                <c:pt idx="6692" formatCode="General">
                  <c:v>6.6920000000000002</c:v>
                </c:pt>
                <c:pt idx="6693" formatCode="General">
                  <c:v>6.6929999999999996</c:v>
                </c:pt>
                <c:pt idx="6694" formatCode="General">
                  <c:v>6.694</c:v>
                </c:pt>
                <c:pt idx="6695" formatCode="General">
                  <c:v>6.6950000000000003</c:v>
                </c:pt>
                <c:pt idx="6696" formatCode="General">
                  <c:v>6.6959999999999997</c:v>
                </c:pt>
                <c:pt idx="6697" formatCode="General">
                  <c:v>6.6970000000000001</c:v>
                </c:pt>
                <c:pt idx="6698" formatCode="General">
                  <c:v>6.6980000000000004</c:v>
                </c:pt>
                <c:pt idx="6699" formatCode="General">
                  <c:v>6.6989999999999998</c:v>
                </c:pt>
                <c:pt idx="6700" formatCode="General">
                  <c:v>6.7</c:v>
                </c:pt>
                <c:pt idx="6701" formatCode="General">
                  <c:v>6.7009999999999996</c:v>
                </c:pt>
                <c:pt idx="6702" formatCode="General">
                  <c:v>6.702</c:v>
                </c:pt>
                <c:pt idx="6703" formatCode="General">
                  <c:v>6.7030000000000003</c:v>
                </c:pt>
                <c:pt idx="6704" formatCode="General">
                  <c:v>6.7039999999999997</c:v>
                </c:pt>
                <c:pt idx="6705" formatCode="General">
                  <c:v>6.7050000000000001</c:v>
                </c:pt>
                <c:pt idx="6706" formatCode="General">
                  <c:v>6.7060000000000004</c:v>
                </c:pt>
                <c:pt idx="6707" formatCode="General">
                  <c:v>6.7069999999999999</c:v>
                </c:pt>
                <c:pt idx="6708" formatCode="General">
                  <c:v>6.7080000000000002</c:v>
                </c:pt>
                <c:pt idx="6709" formatCode="General">
                  <c:v>6.7089999999999996</c:v>
                </c:pt>
                <c:pt idx="6710" formatCode="General">
                  <c:v>6.71</c:v>
                </c:pt>
                <c:pt idx="6711" formatCode="General">
                  <c:v>6.7110000000000003</c:v>
                </c:pt>
                <c:pt idx="6712" formatCode="General">
                  <c:v>6.7119999999999997</c:v>
                </c:pt>
                <c:pt idx="6713" formatCode="General">
                  <c:v>6.7130000000000001</c:v>
                </c:pt>
                <c:pt idx="6714" formatCode="General">
                  <c:v>6.7140000000000004</c:v>
                </c:pt>
                <c:pt idx="6715" formatCode="General">
                  <c:v>6.7149999999999999</c:v>
                </c:pt>
                <c:pt idx="6716" formatCode="General">
                  <c:v>6.7160000000000002</c:v>
                </c:pt>
                <c:pt idx="6717" formatCode="General">
                  <c:v>6.7169999999999996</c:v>
                </c:pt>
                <c:pt idx="6718" formatCode="General">
                  <c:v>6.718</c:v>
                </c:pt>
                <c:pt idx="6719" formatCode="General">
                  <c:v>6.7190000000000003</c:v>
                </c:pt>
                <c:pt idx="6720" formatCode="General">
                  <c:v>6.72</c:v>
                </c:pt>
                <c:pt idx="6721" formatCode="General">
                  <c:v>6.7210000000000001</c:v>
                </c:pt>
                <c:pt idx="6722" formatCode="General">
                  <c:v>6.7220000000000004</c:v>
                </c:pt>
                <c:pt idx="6723" formatCode="General">
                  <c:v>6.7229999999999999</c:v>
                </c:pt>
                <c:pt idx="6724" formatCode="General">
                  <c:v>6.7240000000000002</c:v>
                </c:pt>
                <c:pt idx="6725" formatCode="General">
                  <c:v>6.7249999999999996</c:v>
                </c:pt>
                <c:pt idx="6726" formatCode="General">
                  <c:v>6.726</c:v>
                </c:pt>
                <c:pt idx="6727" formatCode="General">
                  <c:v>6.7270000000000003</c:v>
                </c:pt>
                <c:pt idx="6728" formatCode="General">
                  <c:v>6.7279999999999998</c:v>
                </c:pt>
                <c:pt idx="6729" formatCode="General">
                  <c:v>6.7290000000000001</c:v>
                </c:pt>
                <c:pt idx="6730" formatCode="General">
                  <c:v>6.73</c:v>
                </c:pt>
                <c:pt idx="6731" formatCode="General">
                  <c:v>6.7309999999999999</c:v>
                </c:pt>
                <c:pt idx="6732" formatCode="General">
                  <c:v>6.7320000000000002</c:v>
                </c:pt>
                <c:pt idx="6733" formatCode="General">
                  <c:v>6.7329999999999997</c:v>
                </c:pt>
                <c:pt idx="6734" formatCode="General">
                  <c:v>6.734</c:v>
                </c:pt>
                <c:pt idx="6735" formatCode="General">
                  <c:v>6.7350000000000003</c:v>
                </c:pt>
                <c:pt idx="6736" formatCode="General">
                  <c:v>6.7359999999999998</c:v>
                </c:pt>
                <c:pt idx="6737" formatCode="General">
                  <c:v>6.7370000000000001</c:v>
                </c:pt>
                <c:pt idx="6738" formatCode="General">
                  <c:v>6.7380000000000004</c:v>
                </c:pt>
                <c:pt idx="6739" formatCode="General">
                  <c:v>6.7389999999999999</c:v>
                </c:pt>
                <c:pt idx="6740" formatCode="General">
                  <c:v>6.74</c:v>
                </c:pt>
                <c:pt idx="6741" formatCode="General">
                  <c:v>6.7409999999999997</c:v>
                </c:pt>
                <c:pt idx="6742" formatCode="General">
                  <c:v>6.742</c:v>
                </c:pt>
                <c:pt idx="6743" formatCode="General">
                  <c:v>6.7430000000000003</c:v>
                </c:pt>
                <c:pt idx="6744" formatCode="General">
                  <c:v>6.7439999999999998</c:v>
                </c:pt>
                <c:pt idx="6745" formatCode="General">
                  <c:v>6.7450000000000001</c:v>
                </c:pt>
                <c:pt idx="6746" formatCode="General">
                  <c:v>6.7460000000000004</c:v>
                </c:pt>
                <c:pt idx="6747" formatCode="General">
                  <c:v>6.7469999999999999</c:v>
                </c:pt>
                <c:pt idx="6748" formatCode="General">
                  <c:v>6.7480000000000002</c:v>
                </c:pt>
                <c:pt idx="6749" formatCode="General">
                  <c:v>6.7489999999999997</c:v>
                </c:pt>
                <c:pt idx="6750" formatCode="General">
                  <c:v>6.75</c:v>
                </c:pt>
                <c:pt idx="6751" formatCode="General">
                  <c:v>6.7510000000000003</c:v>
                </c:pt>
                <c:pt idx="6752" formatCode="General">
                  <c:v>6.7519999999999998</c:v>
                </c:pt>
                <c:pt idx="6753" formatCode="General">
                  <c:v>6.7530000000000001</c:v>
                </c:pt>
                <c:pt idx="6754" formatCode="General">
                  <c:v>6.7539999999999996</c:v>
                </c:pt>
                <c:pt idx="6755" formatCode="General">
                  <c:v>6.7549999999999999</c:v>
                </c:pt>
                <c:pt idx="6756" formatCode="General">
                  <c:v>6.7560000000000002</c:v>
                </c:pt>
                <c:pt idx="6757" formatCode="General">
                  <c:v>6.7569999999999997</c:v>
                </c:pt>
                <c:pt idx="6758" formatCode="General">
                  <c:v>6.758</c:v>
                </c:pt>
                <c:pt idx="6759" formatCode="General">
                  <c:v>6.7590000000000003</c:v>
                </c:pt>
                <c:pt idx="6760" formatCode="General">
                  <c:v>6.76</c:v>
                </c:pt>
                <c:pt idx="6761" formatCode="General">
                  <c:v>6.7610000000000001</c:v>
                </c:pt>
                <c:pt idx="6762" formatCode="General">
                  <c:v>6.7619999999999996</c:v>
                </c:pt>
                <c:pt idx="6763" formatCode="General">
                  <c:v>6.7629999999999999</c:v>
                </c:pt>
                <c:pt idx="6764" formatCode="General">
                  <c:v>6.7640000000000002</c:v>
                </c:pt>
                <c:pt idx="6765" formatCode="General">
                  <c:v>6.7649999999999997</c:v>
                </c:pt>
                <c:pt idx="6766" formatCode="General">
                  <c:v>6.766</c:v>
                </c:pt>
                <c:pt idx="6767" formatCode="General">
                  <c:v>6.7670000000000003</c:v>
                </c:pt>
                <c:pt idx="6768" formatCode="General">
                  <c:v>6.7679999999999998</c:v>
                </c:pt>
                <c:pt idx="6769" formatCode="General">
                  <c:v>6.7690000000000001</c:v>
                </c:pt>
                <c:pt idx="6770" formatCode="General">
                  <c:v>6.77</c:v>
                </c:pt>
                <c:pt idx="6771" formatCode="General">
                  <c:v>6.7709999999999999</c:v>
                </c:pt>
                <c:pt idx="6772" formatCode="General">
                  <c:v>6.7720000000000002</c:v>
                </c:pt>
                <c:pt idx="6773" formatCode="General">
                  <c:v>6.7729999999999997</c:v>
                </c:pt>
                <c:pt idx="6774" formatCode="General">
                  <c:v>6.774</c:v>
                </c:pt>
                <c:pt idx="6775" formatCode="General">
                  <c:v>6.7750000000000004</c:v>
                </c:pt>
                <c:pt idx="6776" formatCode="General">
                  <c:v>6.7759999999999998</c:v>
                </c:pt>
                <c:pt idx="6777" formatCode="General">
                  <c:v>6.7770000000000001</c:v>
                </c:pt>
                <c:pt idx="6778" formatCode="General">
                  <c:v>6.7779999999999996</c:v>
                </c:pt>
                <c:pt idx="6779" formatCode="General">
                  <c:v>6.7789999999999999</c:v>
                </c:pt>
                <c:pt idx="6780" formatCode="General">
                  <c:v>6.78</c:v>
                </c:pt>
                <c:pt idx="6781" formatCode="General">
                  <c:v>6.7809999999999997</c:v>
                </c:pt>
                <c:pt idx="6782" formatCode="General">
                  <c:v>6.782</c:v>
                </c:pt>
                <c:pt idx="6783" formatCode="General">
                  <c:v>6.7830000000000004</c:v>
                </c:pt>
                <c:pt idx="6784" formatCode="General">
                  <c:v>6.7839999999999998</c:v>
                </c:pt>
                <c:pt idx="6785" formatCode="General">
                  <c:v>6.7850000000000001</c:v>
                </c:pt>
                <c:pt idx="6786" formatCode="General">
                  <c:v>6.7859999999999996</c:v>
                </c:pt>
                <c:pt idx="6787" formatCode="General">
                  <c:v>6.7869999999999999</c:v>
                </c:pt>
                <c:pt idx="6788" formatCode="General">
                  <c:v>6.7880000000000003</c:v>
                </c:pt>
                <c:pt idx="6789" formatCode="General">
                  <c:v>6.7889999999999997</c:v>
                </c:pt>
                <c:pt idx="6790" formatCode="General">
                  <c:v>6.79</c:v>
                </c:pt>
                <c:pt idx="6791" formatCode="General">
                  <c:v>6.7910000000000004</c:v>
                </c:pt>
                <c:pt idx="6792" formatCode="General">
                  <c:v>6.7919999999999998</c:v>
                </c:pt>
                <c:pt idx="6793" formatCode="General">
                  <c:v>6.7930000000000001</c:v>
                </c:pt>
                <c:pt idx="6794" formatCode="General">
                  <c:v>6.7939999999999996</c:v>
                </c:pt>
                <c:pt idx="6795" formatCode="General">
                  <c:v>6.7949999999999999</c:v>
                </c:pt>
                <c:pt idx="6796" formatCode="General">
                  <c:v>6.7960000000000003</c:v>
                </c:pt>
                <c:pt idx="6797" formatCode="General">
                  <c:v>6.7969999999999997</c:v>
                </c:pt>
                <c:pt idx="6798" formatCode="General">
                  <c:v>6.798</c:v>
                </c:pt>
                <c:pt idx="6799" formatCode="General">
                  <c:v>6.7990000000000004</c:v>
                </c:pt>
                <c:pt idx="6800" formatCode="General">
                  <c:v>6.8</c:v>
                </c:pt>
                <c:pt idx="6801" formatCode="General">
                  <c:v>6.8010000000000002</c:v>
                </c:pt>
                <c:pt idx="6802" formatCode="General">
                  <c:v>6.8019999999999996</c:v>
                </c:pt>
                <c:pt idx="6803" formatCode="General">
                  <c:v>6.8029999999999999</c:v>
                </c:pt>
                <c:pt idx="6804" formatCode="General">
                  <c:v>6.8040000000000003</c:v>
                </c:pt>
                <c:pt idx="6805" formatCode="General">
                  <c:v>6.8049999999999997</c:v>
                </c:pt>
                <c:pt idx="6806" formatCode="General">
                  <c:v>6.806</c:v>
                </c:pt>
                <c:pt idx="6807" formatCode="General">
                  <c:v>6.8070000000000004</c:v>
                </c:pt>
                <c:pt idx="6808" formatCode="General">
                  <c:v>6.8079999999999998</c:v>
                </c:pt>
                <c:pt idx="6809" formatCode="General">
                  <c:v>6.8090000000000002</c:v>
                </c:pt>
                <c:pt idx="6810" formatCode="General">
                  <c:v>6.81</c:v>
                </c:pt>
                <c:pt idx="6811" formatCode="General">
                  <c:v>6.8109999999999999</c:v>
                </c:pt>
                <c:pt idx="6812" formatCode="General">
                  <c:v>6.8120000000000003</c:v>
                </c:pt>
                <c:pt idx="6813" formatCode="General">
                  <c:v>6.8129999999999997</c:v>
                </c:pt>
                <c:pt idx="6814" formatCode="General">
                  <c:v>6.8140000000000001</c:v>
                </c:pt>
                <c:pt idx="6815" formatCode="General">
                  <c:v>6.8150000000000004</c:v>
                </c:pt>
                <c:pt idx="6816" formatCode="General">
                  <c:v>6.8159999999999998</c:v>
                </c:pt>
                <c:pt idx="6817" formatCode="General">
                  <c:v>6.8170000000000002</c:v>
                </c:pt>
                <c:pt idx="6818" formatCode="General">
                  <c:v>6.8179999999999996</c:v>
                </c:pt>
                <c:pt idx="6819" formatCode="General">
                  <c:v>6.819</c:v>
                </c:pt>
                <c:pt idx="6820" formatCode="General">
                  <c:v>6.82</c:v>
                </c:pt>
                <c:pt idx="6821" formatCode="General">
                  <c:v>6.8209999999999997</c:v>
                </c:pt>
                <c:pt idx="6822" formatCode="General">
                  <c:v>6.8220000000000001</c:v>
                </c:pt>
                <c:pt idx="6823" formatCode="General">
                  <c:v>6.8230000000000004</c:v>
                </c:pt>
                <c:pt idx="6824" formatCode="General">
                  <c:v>6.8239999999999998</c:v>
                </c:pt>
                <c:pt idx="6825" formatCode="General">
                  <c:v>6.8250000000000002</c:v>
                </c:pt>
                <c:pt idx="6826" formatCode="General">
                  <c:v>6.8259999999999996</c:v>
                </c:pt>
                <c:pt idx="6827" formatCode="General">
                  <c:v>6.827</c:v>
                </c:pt>
                <c:pt idx="6828" formatCode="General">
                  <c:v>6.8280000000000003</c:v>
                </c:pt>
                <c:pt idx="6829" formatCode="General">
                  <c:v>6.8289999999999997</c:v>
                </c:pt>
                <c:pt idx="6830" formatCode="General">
                  <c:v>6.83</c:v>
                </c:pt>
                <c:pt idx="6831" formatCode="General">
                  <c:v>6.8310000000000004</c:v>
                </c:pt>
                <c:pt idx="6832" formatCode="General">
                  <c:v>6.8319999999999999</c:v>
                </c:pt>
                <c:pt idx="6833" formatCode="General">
                  <c:v>6.8330000000000002</c:v>
                </c:pt>
                <c:pt idx="6834" formatCode="General">
                  <c:v>6.8339999999999996</c:v>
                </c:pt>
                <c:pt idx="6835" formatCode="General">
                  <c:v>6.835</c:v>
                </c:pt>
                <c:pt idx="6836" formatCode="General">
                  <c:v>6.8360000000000003</c:v>
                </c:pt>
                <c:pt idx="6837" formatCode="General">
                  <c:v>6.8369999999999997</c:v>
                </c:pt>
                <c:pt idx="6838" formatCode="General">
                  <c:v>6.8380000000000001</c:v>
                </c:pt>
                <c:pt idx="6839" formatCode="General">
                  <c:v>6.8390000000000004</c:v>
                </c:pt>
                <c:pt idx="6840" formatCode="General">
                  <c:v>6.84</c:v>
                </c:pt>
                <c:pt idx="6841" formatCode="General">
                  <c:v>6.8410000000000002</c:v>
                </c:pt>
                <c:pt idx="6842" formatCode="General">
                  <c:v>6.8419999999999996</c:v>
                </c:pt>
                <c:pt idx="6843" formatCode="General">
                  <c:v>6.843</c:v>
                </c:pt>
                <c:pt idx="6844" formatCode="General">
                  <c:v>6.8440000000000003</c:v>
                </c:pt>
                <c:pt idx="6845" formatCode="General">
                  <c:v>6.8449999999999998</c:v>
                </c:pt>
                <c:pt idx="6846" formatCode="General">
                  <c:v>6.8460000000000001</c:v>
                </c:pt>
                <c:pt idx="6847" formatCode="General">
                  <c:v>6.8470000000000004</c:v>
                </c:pt>
                <c:pt idx="6848" formatCode="General">
                  <c:v>6.8479999999999999</c:v>
                </c:pt>
                <c:pt idx="6849" formatCode="General">
                  <c:v>6.8490000000000002</c:v>
                </c:pt>
                <c:pt idx="6850" formatCode="General">
                  <c:v>6.85</c:v>
                </c:pt>
                <c:pt idx="6851" formatCode="General">
                  <c:v>6.851</c:v>
                </c:pt>
                <c:pt idx="6852" formatCode="General">
                  <c:v>6.8520000000000003</c:v>
                </c:pt>
                <c:pt idx="6853" formatCode="General">
                  <c:v>6.8529999999999998</c:v>
                </c:pt>
                <c:pt idx="6854" formatCode="General">
                  <c:v>6.8540000000000001</c:v>
                </c:pt>
                <c:pt idx="6855" formatCode="General">
                  <c:v>6.8550000000000004</c:v>
                </c:pt>
                <c:pt idx="6856" formatCode="General">
                  <c:v>6.8559999999999999</c:v>
                </c:pt>
                <c:pt idx="6857" formatCode="General">
                  <c:v>6.8570000000000002</c:v>
                </c:pt>
                <c:pt idx="6858" formatCode="General">
                  <c:v>6.8579999999999997</c:v>
                </c:pt>
                <c:pt idx="6859" formatCode="General">
                  <c:v>6.859</c:v>
                </c:pt>
                <c:pt idx="6860" formatCode="General">
                  <c:v>6.86</c:v>
                </c:pt>
                <c:pt idx="6861" formatCode="General">
                  <c:v>6.8609999999999998</c:v>
                </c:pt>
                <c:pt idx="6862" formatCode="General">
                  <c:v>6.8620000000000001</c:v>
                </c:pt>
                <c:pt idx="6863" formatCode="General">
                  <c:v>6.8630000000000004</c:v>
                </c:pt>
                <c:pt idx="6864" formatCode="General">
                  <c:v>6.8639999999999999</c:v>
                </c:pt>
                <c:pt idx="6865" formatCode="General">
                  <c:v>6.8650000000000002</c:v>
                </c:pt>
                <c:pt idx="6866" formatCode="General">
                  <c:v>6.8659999999999997</c:v>
                </c:pt>
                <c:pt idx="6867" formatCode="General">
                  <c:v>6.867</c:v>
                </c:pt>
                <c:pt idx="6868" formatCode="General">
                  <c:v>6.8680000000000003</c:v>
                </c:pt>
                <c:pt idx="6869" formatCode="General">
                  <c:v>6.8689999999999998</c:v>
                </c:pt>
                <c:pt idx="6870" formatCode="General">
                  <c:v>6.87</c:v>
                </c:pt>
                <c:pt idx="6871" formatCode="General">
                  <c:v>6.8710000000000004</c:v>
                </c:pt>
                <c:pt idx="6872" formatCode="General">
                  <c:v>6.8719999999999999</c:v>
                </c:pt>
                <c:pt idx="6873" formatCode="General">
                  <c:v>6.8730000000000002</c:v>
                </c:pt>
                <c:pt idx="6874" formatCode="General">
                  <c:v>6.8739999999999997</c:v>
                </c:pt>
                <c:pt idx="6875" formatCode="General">
                  <c:v>6.875</c:v>
                </c:pt>
                <c:pt idx="6876" formatCode="General">
                  <c:v>6.8760000000000003</c:v>
                </c:pt>
                <c:pt idx="6877" formatCode="General">
                  <c:v>6.8769999999999998</c:v>
                </c:pt>
                <c:pt idx="6878" formatCode="General">
                  <c:v>6.8780000000000001</c:v>
                </c:pt>
                <c:pt idx="6879" formatCode="General">
                  <c:v>6.8789999999999996</c:v>
                </c:pt>
                <c:pt idx="6880" formatCode="General">
                  <c:v>6.88</c:v>
                </c:pt>
                <c:pt idx="6881" formatCode="General">
                  <c:v>6.8810000000000002</c:v>
                </c:pt>
                <c:pt idx="6882" formatCode="General">
                  <c:v>6.8819999999999997</c:v>
                </c:pt>
                <c:pt idx="6883" formatCode="General">
                  <c:v>6.883</c:v>
                </c:pt>
                <c:pt idx="6884" formatCode="General">
                  <c:v>6.8840000000000003</c:v>
                </c:pt>
                <c:pt idx="6885" formatCode="General">
                  <c:v>6.8849999999999998</c:v>
                </c:pt>
                <c:pt idx="6886" formatCode="General">
                  <c:v>6.8860000000000001</c:v>
                </c:pt>
                <c:pt idx="6887" formatCode="General">
                  <c:v>6.8869999999999996</c:v>
                </c:pt>
                <c:pt idx="6888" formatCode="General">
                  <c:v>6.8879999999999999</c:v>
                </c:pt>
                <c:pt idx="6889" formatCode="General">
                  <c:v>6.8890000000000002</c:v>
                </c:pt>
                <c:pt idx="6890" formatCode="General">
                  <c:v>6.89</c:v>
                </c:pt>
                <c:pt idx="6891" formatCode="General">
                  <c:v>6.891</c:v>
                </c:pt>
                <c:pt idx="6892" formatCode="General">
                  <c:v>6.8920000000000003</c:v>
                </c:pt>
                <c:pt idx="6893" formatCode="General">
                  <c:v>6.8929999999999998</c:v>
                </c:pt>
                <c:pt idx="6894" formatCode="General">
                  <c:v>6.8940000000000001</c:v>
                </c:pt>
                <c:pt idx="6895" formatCode="General">
                  <c:v>6.8949999999999996</c:v>
                </c:pt>
                <c:pt idx="6896" formatCode="General">
                  <c:v>6.8959999999999999</c:v>
                </c:pt>
                <c:pt idx="6897" formatCode="General">
                  <c:v>6.8970000000000002</c:v>
                </c:pt>
                <c:pt idx="6898" formatCode="General">
                  <c:v>6.8979999999999997</c:v>
                </c:pt>
                <c:pt idx="6899" formatCode="General">
                  <c:v>6.899</c:v>
                </c:pt>
                <c:pt idx="6900" formatCode="General">
                  <c:v>6.9</c:v>
                </c:pt>
                <c:pt idx="6901" formatCode="General">
                  <c:v>6.9009999999999998</c:v>
                </c:pt>
                <c:pt idx="6902" formatCode="General">
                  <c:v>6.9020000000000001</c:v>
                </c:pt>
                <c:pt idx="6903" formatCode="General">
                  <c:v>6.9029999999999996</c:v>
                </c:pt>
                <c:pt idx="6904" formatCode="General">
                  <c:v>6.9039999999999999</c:v>
                </c:pt>
                <c:pt idx="6905" formatCode="General">
                  <c:v>6.9050000000000002</c:v>
                </c:pt>
                <c:pt idx="6906" formatCode="General">
                  <c:v>6.9059999999999997</c:v>
                </c:pt>
                <c:pt idx="6907" formatCode="General">
                  <c:v>6.907</c:v>
                </c:pt>
                <c:pt idx="6908" formatCode="General">
                  <c:v>6.9080000000000004</c:v>
                </c:pt>
                <c:pt idx="6909" formatCode="General">
                  <c:v>6.9089999999999998</c:v>
                </c:pt>
                <c:pt idx="6910" formatCode="General">
                  <c:v>6.91</c:v>
                </c:pt>
                <c:pt idx="6911" formatCode="General">
                  <c:v>6.9109999999999996</c:v>
                </c:pt>
                <c:pt idx="6912" formatCode="General">
                  <c:v>6.9119999999999999</c:v>
                </c:pt>
                <c:pt idx="6913" formatCode="General">
                  <c:v>6.9130000000000003</c:v>
                </c:pt>
                <c:pt idx="6914" formatCode="General">
                  <c:v>6.9139999999999997</c:v>
                </c:pt>
                <c:pt idx="6915" formatCode="General">
                  <c:v>6.915</c:v>
                </c:pt>
                <c:pt idx="6916" formatCode="General">
                  <c:v>6.9160000000000004</c:v>
                </c:pt>
                <c:pt idx="6917" formatCode="General">
                  <c:v>6.9169999999999998</c:v>
                </c:pt>
                <c:pt idx="6918" formatCode="General">
                  <c:v>6.9180000000000001</c:v>
                </c:pt>
                <c:pt idx="6919" formatCode="General">
                  <c:v>6.9189999999999996</c:v>
                </c:pt>
                <c:pt idx="6920" formatCode="General">
                  <c:v>6.92</c:v>
                </c:pt>
                <c:pt idx="6921" formatCode="General">
                  <c:v>6.9210000000000003</c:v>
                </c:pt>
                <c:pt idx="6922" formatCode="General">
                  <c:v>6.9219999999999997</c:v>
                </c:pt>
                <c:pt idx="6923" formatCode="General">
                  <c:v>6.923</c:v>
                </c:pt>
                <c:pt idx="6924" formatCode="General">
                  <c:v>6.9240000000000004</c:v>
                </c:pt>
                <c:pt idx="6925" formatCode="General">
                  <c:v>6.9249999999999998</c:v>
                </c:pt>
                <c:pt idx="6926" formatCode="General">
                  <c:v>6.9260000000000002</c:v>
                </c:pt>
                <c:pt idx="6927" formatCode="General">
                  <c:v>6.9269999999999996</c:v>
                </c:pt>
                <c:pt idx="6928" formatCode="General">
                  <c:v>6.9279999999999999</c:v>
                </c:pt>
                <c:pt idx="6929" formatCode="General">
                  <c:v>6.9290000000000003</c:v>
                </c:pt>
                <c:pt idx="6930" formatCode="General">
                  <c:v>6.93</c:v>
                </c:pt>
                <c:pt idx="6931" formatCode="General">
                  <c:v>6.931</c:v>
                </c:pt>
                <c:pt idx="6932" formatCode="General">
                  <c:v>6.9320000000000004</c:v>
                </c:pt>
                <c:pt idx="6933" formatCode="General">
                  <c:v>6.9329999999999998</c:v>
                </c:pt>
                <c:pt idx="6934" formatCode="General">
                  <c:v>6.9340000000000002</c:v>
                </c:pt>
                <c:pt idx="6935" formatCode="General">
                  <c:v>6.9349999999999996</c:v>
                </c:pt>
                <c:pt idx="6936" formatCode="General">
                  <c:v>6.9359999999999999</c:v>
                </c:pt>
                <c:pt idx="6937" formatCode="General">
                  <c:v>6.9370000000000003</c:v>
                </c:pt>
                <c:pt idx="6938" formatCode="General">
                  <c:v>6.9379999999999997</c:v>
                </c:pt>
                <c:pt idx="6939" formatCode="General">
                  <c:v>6.9390000000000001</c:v>
                </c:pt>
                <c:pt idx="6940" formatCode="General">
                  <c:v>6.94</c:v>
                </c:pt>
                <c:pt idx="6941" formatCode="General">
                  <c:v>6.9409999999999998</c:v>
                </c:pt>
                <c:pt idx="6942" formatCode="General">
                  <c:v>6.9420000000000002</c:v>
                </c:pt>
                <c:pt idx="6943" formatCode="General">
                  <c:v>6.9429999999999996</c:v>
                </c:pt>
                <c:pt idx="6944" formatCode="General">
                  <c:v>6.944</c:v>
                </c:pt>
                <c:pt idx="6945" formatCode="General">
                  <c:v>6.9450000000000003</c:v>
                </c:pt>
                <c:pt idx="6946" formatCode="General">
                  <c:v>6.9459999999999997</c:v>
                </c:pt>
                <c:pt idx="6947" formatCode="General">
                  <c:v>6.9470000000000001</c:v>
                </c:pt>
                <c:pt idx="6948" formatCode="General">
                  <c:v>6.9480000000000004</c:v>
                </c:pt>
                <c:pt idx="6949" formatCode="General">
                  <c:v>6.9489999999999998</c:v>
                </c:pt>
                <c:pt idx="6950" formatCode="General">
                  <c:v>6.95</c:v>
                </c:pt>
                <c:pt idx="6951" formatCode="General">
                  <c:v>6.9509999999999996</c:v>
                </c:pt>
                <c:pt idx="6952" formatCode="General">
                  <c:v>6.952</c:v>
                </c:pt>
                <c:pt idx="6953" formatCode="General">
                  <c:v>6.9530000000000003</c:v>
                </c:pt>
                <c:pt idx="6954" formatCode="General">
                  <c:v>6.9539999999999997</c:v>
                </c:pt>
                <c:pt idx="6955" formatCode="General">
                  <c:v>6.9550000000000001</c:v>
                </c:pt>
                <c:pt idx="6956" formatCode="General">
                  <c:v>6.9560000000000004</c:v>
                </c:pt>
                <c:pt idx="6957" formatCode="General">
                  <c:v>6.9569999999999999</c:v>
                </c:pt>
                <c:pt idx="6958" formatCode="General">
                  <c:v>6.9580000000000002</c:v>
                </c:pt>
                <c:pt idx="6959" formatCode="General">
                  <c:v>6.9589999999999996</c:v>
                </c:pt>
                <c:pt idx="6960" formatCode="General">
                  <c:v>6.96</c:v>
                </c:pt>
                <c:pt idx="6961" formatCode="General">
                  <c:v>6.9610000000000003</c:v>
                </c:pt>
                <c:pt idx="6962" formatCode="General">
                  <c:v>6.9619999999999997</c:v>
                </c:pt>
                <c:pt idx="6963" formatCode="General">
                  <c:v>6.9630000000000001</c:v>
                </c:pt>
                <c:pt idx="6964" formatCode="General">
                  <c:v>6.9640000000000004</c:v>
                </c:pt>
                <c:pt idx="6965" formatCode="General">
                  <c:v>6.9649999999999999</c:v>
                </c:pt>
                <c:pt idx="6966" formatCode="General">
                  <c:v>6.9660000000000002</c:v>
                </c:pt>
                <c:pt idx="6967" formatCode="General">
                  <c:v>6.9669999999999996</c:v>
                </c:pt>
                <c:pt idx="6968" formatCode="General">
                  <c:v>6.968</c:v>
                </c:pt>
                <c:pt idx="6969" formatCode="General">
                  <c:v>6.9690000000000003</c:v>
                </c:pt>
                <c:pt idx="6970" formatCode="General">
                  <c:v>6.97</c:v>
                </c:pt>
                <c:pt idx="6971" formatCode="General">
                  <c:v>6.9710000000000001</c:v>
                </c:pt>
                <c:pt idx="6972" formatCode="General">
                  <c:v>6.9720000000000004</c:v>
                </c:pt>
                <c:pt idx="6973" formatCode="General">
                  <c:v>6.9729999999999999</c:v>
                </c:pt>
                <c:pt idx="6974" formatCode="General">
                  <c:v>6.9740000000000002</c:v>
                </c:pt>
                <c:pt idx="6975" formatCode="General">
                  <c:v>6.9749999999999996</c:v>
                </c:pt>
                <c:pt idx="6976" formatCode="General">
                  <c:v>6.976</c:v>
                </c:pt>
                <c:pt idx="6977" formatCode="General">
                  <c:v>6.9770000000000003</c:v>
                </c:pt>
                <c:pt idx="6978" formatCode="General">
                  <c:v>6.9779999999999998</c:v>
                </c:pt>
                <c:pt idx="6979" formatCode="General">
                  <c:v>6.9790000000000001</c:v>
                </c:pt>
                <c:pt idx="6980" formatCode="General">
                  <c:v>6.98</c:v>
                </c:pt>
                <c:pt idx="6981" formatCode="General">
                  <c:v>6.9809999999999999</c:v>
                </c:pt>
                <c:pt idx="6982" formatCode="General">
                  <c:v>6.9820000000000002</c:v>
                </c:pt>
                <c:pt idx="6983" formatCode="General">
                  <c:v>6.9829999999999997</c:v>
                </c:pt>
                <c:pt idx="6984" formatCode="General">
                  <c:v>6.984</c:v>
                </c:pt>
                <c:pt idx="6985" formatCode="General">
                  <c:v>6.9850000000000003</c:v>
                </c:pt>
                <c:pt idx="6986" formatCode="General">
                  <c:v>6.9859999999999998</c:v>
                </c:pt>
                <c:pt idx="6987" formatCode="General">
                  <c:v>6.9870000000000001</c:v>
                </c:pt>
                <c:pt idx="6988" formatCode="General">
                  <c:v>6.9880000000000004</c:v>
                </c:pt>
                <c:pt idx="6989" formatCode="General">
                  <c:v>6.9889999999999999</c:v>
                </c:pt>
                <c:pt idx="6990" formatCode="General">
                  <c:v>6.99</c:v>
                </c:pt>
                <c:pt idx="6991" formatCode="General">
                  <c:v>6.9909999999999997</c:v>
                </c:pt>
                <c:pt idx="6992" formatCode="General">
                  <c:v>6.992</c:v>
                </c:pt>
                <c:pt idx="6993" formatCode="General">
                  <c:v>6.9930000000000003</c:v>
                </c:pt>
                <c:pt idx="6994" formatCode="General">
                  <c:v>6.9939999999999998</c:v>
                </c:pt>
                <c:pt idx="6995" formatCode="General">
                  <c:v>6.9950000000000001</c:v>
                </c:pt>
                <c:pt idx="6996" formatCode="General">
                  <c:v>6.9960000000000004</c:v>
                </c:pt>
                <c:pt idx="6997" formatCode="General">
                  <c:v>6.9969999999999999</c:v>
                </c:pt>
                <c:pt idx="6998" formatCode="General">
                  <c:v>6.9980000000000002</c:v>
                </c:pt>
                <c:pt idx="6999" formatCode="General">
                  <c:v>6.9989999999999997</c:v>
                </c:pt>
                <c:pt idx="7000" formatCode="General">
                  <c:v>7</c:v>
                </c:pt>
                <c:pt idx="7001" formatCode="General">
                  <c:v>7.0010000000000003</c:v>
                </c:pt>
                <c:pt idx="7002" formatCode="General">
                  <c:v>7.0019999999999998</c:v>
                </c:pt>
                <c:pt idx="7003" formatCode="General">
                  <c:v>7.0030000000000001</c:v>
                </c:pt>
                <c:pt idx="7004" formatCode="General">
                  <c:v>7.0039999999999996</c:v>
                </c:pt>
                <c:pt idx="7005" formatCode="General">
                  <c:v>7.0049999999999999</c:v>
                </c:pt>
                <c:pt idx="7006" formatCode="General">
                  <c:v>7.0060000000000002</c:v>
                </c:pt>
                <c:pt idx="7007" formatCode="General">
                  <c:v>7.0069999999999997</c:v>
                </c:pt>
                <c:pt idx="7008" formatCode="General">
                  <c:v>7.008</c:v>
                </c:pt>
                <c:pt idx="7009" formatCode="General">
                  <c:v>7.0090000000000003</c:v>
                </c:pt>
                <c:pt idx="7010" formatCode="General">
                  <c:v>7.01</c:v>
                </c:pt>
                <c:pt idx="7011" formatCode="General">
                  <c:v>7.0110000000000001</c:v>
                </c:pt>
                <c:pt idx="7012" formatCode="General">
                  <c:v>7.0119999999999996</c:v>
                </c:pt>
                <c:pt idx="7013" formatCode="General">
                  <c:v>7.0129999999999999</c:v>
                </c:pt>
                <c:pt idx="7014" formatCode="General">
                  <c:v>7.0140000000000002</c:v>
                </c:pt>
                <c:pt idx="7015" formatCode="General">
                  <c:v>7.0149999999999997</c:v>
                </c:pt>
                <c:pt idx="7016" formatCode="General">
                  <c:v>7.016</c:v>
                </c:pt>
                <c:pt idx="7017" formatCode="General">
                  <c:v>7.0170000000000003</c:v>
                </c:pt>
                <c:pt idx="7018" formatCode="General">
                  <c:v>7.0179999999999998</c:v>
                </c:pt>
                <c:pt idx="7019" formatCode="General">
                  <c:v>7.0190000000000001</c:v>
                </c:pt>
                <c:pt idx="7020" formatCode="General">
                  <c:v>7.02</c:v>
                </c:pt>
                <c:pt idx="7021" formatCode="General">
                  <c:v>7.0209999999999999</c:v>
                </c:pt>
                <c:pt idx="7022" formatCode="General">
                  <c:v>7.0220000000000002</c:v>
                </c:pt>
                <c:pt idx="7023" formatCode="General">
                  <c:v>7.0229999999999997</c:v>
                </c:pt>
                <c:pt idx="7024" formatCode="General">
                  <c:v>7.024</c:v>
                </c:pt>
                <c:pt idx="7025" formatCode="General">
                  <c:v>7.0250000000000004</c:v>
                </c:pt>
                <c:pt idx="7026" formatCode="General">
                  <c:v>7.0259999999999998</c:v>
                </c:pt>
                <c:pt idx="7027" formatCode="General">
                  <c:v>7.0270000000000001</c:v>
                </c:pt>
                <c:pt idx="7028" formatCode="General">
                  <c:v>7.0279999999999996</c:v>
                </c:pt>
                <c:pt idx="7029" formatCode="General">
                  <c:v>7.0289999999999999</c:v>
                </c:pt>
                <c:pt idx="7030" formatCode="General">
                  <c:v>7.03</c:v>
                </c:pt>
                <c:pt idx="7031" formatCode="General">
                  <c:v>7.0309999999999997</c:v>
                </c:pt>
                <c:pt idx="7032" formatCode="General">
                  <c:v>7.032</c:v>
                </c:pt>
                <c:pt idx="7033" formatCode="General">
                  <c:v>7.0330000000000004</c:v>
                </c:pt>
                <c:pt idx="7034" formatCode="General">
                  <c:v>7.0339999999999998</c:v>
                </c:pt>
                <c:pt idx="7035" formatCode="General">
                  <c:v>7.0350000000000001</c:v>
                </c:pt>
                <c:pt idx="7036" formatCode="General">
                  <c:v>7.0359999999999996</c:v>
                </c:pt>
                <c:pt idx="7037" formatCode="General">
                  <c:v>7.0369999999999999</c:v>
                </c:pt>
                <c:pt idx="7038" formatCode="General">
                  <c:v>7.0380000000000003</c:v>
                </c:pt>
                <c:pt idx="7039" formatCode="General">
                  <c:v>7.0389999999999997</c:v>
                </c:pt>
                <c:pt idx="7040" formatCode="General">
                  <c:v>7.04</c:v>
                </c:pt>
                <c:pt idx="7041" formatCode="General">
                  <c:v>7.0410000000000004</c:v>
                </c:pt>
                <c:pt idx="7042" formatCode="General">
                  <c:v>7.0419999999999998</c:v>
                </c:pt>
                <c:pt idx="7043" formatCode="General">
                  <c:v>7.0430000000000001</c:v>
                </c:pt>
                <c:pt idx="7044" formatCode="General">
                  <c:v>7.0439999999999996</c:v>
                </c:pt>
                <c:pt idx="7045" formatCode="General">
                  <c:v>7.0449999999999999</c:v>
                </c:pt>
                <c:pt idx="7046" formatCode="General">
                  <c:v>7.0460000000000003</c:v>
                </c:pt>
                <c:pt idx="7047" formatCode="General">
                  <c:v>7.0469999999999997</c:v>
                </c:pt>
                <c:pt idx="7048" formatCode="General">
                  <c:v>7.048</c:v>
                </c:pt>
                <c:pt idx="7049" formatCode="General">
                  <c:v>7.0490000000000004</c:v>
                </c:pt>
                <c:pt idx="7050" formatCode="General">
                  <c:v>7.05</c:v>
                </c:pt>
                <c:pt idx="7051" formatCode="General">
                  <c:v>7.0510000000000002</c:v>
                </c:pt>
                <c:pt idx="7052" formatCode="General">
                  <c:v>7.0519999999999996</c:v>
                </c:pt>
                <c:pt idx="7053" formatCode="General">
                  <c:v>7.0529999999999999</c:v>
                </c:pt>
                <c:pt idx="7054" formatCode="General">
                  <c:v>7.0540000000000003</c:v>
                </c:pt>
                <c:pt idx="7055" formatCode="General">
                  <c:v>7.0549999999999997</c:v>
                </c:pt>
                <c:pt idx="7056" formatCode="General">
                  <c:v>7.056</c:v>
                </c:pt>
                <c:pt idx="7057" formatCode="General">
                  <c:v>7.0570000000000004</c:v>
                </c:pt>
                <c:pt idx="7058" formatCode="General">
                  <c:v>7.0579999999999998</c:v>
                </c:pt>
                <c:pt idx="7059" formatCode="General">
                  <c:v>7.0590000000000002</c:v>
                </c:pt>
                <c:pt idx="7060" formatCode="General">
                  <c:v>7.06</c:v>
                </c:pt>
                <c:pt idx="7061" formatCode="General">
                  <c:v>7.0609999999999999</c:v>
                </c:pt>
                <c:pt idx="7062" formatCode="General">
                  <c:v>7.0620000000000003</c:v>
                </c:pt>
                <c:pt idx="7063" formatCode="General">
                  <c:v>7.0629999999999997</c:v>
                </c:pt>
                <c:pt idx="7064" formatCode="General">
                  <c:v>7.0640000000000001</c:v>
                </c:pt>
                <c:pt idx="7065" formatCode="General">
                  <c:v>7.0650000000000004</c:v>
                </c:pt>
                <c:pt idx="7066" formatCode="General">
                  <c:v>7.0659999999999998</c:v>
                </c:pt>
                <c:pt idx="7067" formatCode="General">
                  <c:v>7.0670000000000002</c:v>
                </c:pt>
                <c:pt idx="7068" formatCode="General">
                  <c:v>7.0679999999999996</c:v>
                </c:pt>
                <c:pt idx="7069" formatCode="General">
                  <c:v>7.069</c:v>
                </c:pt>
                <c:pt idx="7070" formatCode="General">
                  <c:v>7.07</c:v>
                </c:pt>
                <c:pt idx="7071" formatCode="General">
                  <c:v>7.0709999999999997</c:v>
                </c:pt>
                <c:pt idx="7072" formatCode="General">
                  <c:v>7.0720000000000001</c:v>
                </c:pt>
                <c:pt idx="7073" formatCode="General">
                  <c:v>7.0730000000000004</c:v>
                </c:pt>
                <c:pt idx="7074" formatCode="General">
                  <c:v>7.0739999999999998</c:v>
                </c:pt>
                <c:pt idx="7075" formatCode="General">
                  <c:v>7.0750000000000002</c:v>
                </c:pt>
                <c:pt idx="7076" formatCode="General">
                  <c:v>7.0759999999999996</c:v>
                </c:pt>
                <c:pt idx="7077" formatCode="General">
                  <c:v>7.077</c:v>
                </c:pt>
                <c:pt idx="7078" formatCode="General">
                  <c:v>7.0780000000000003</c:v>
                </c:pt>
                <c:pt idx="7079" formatCode="General">
                  <c:v>7.0789999999999997</c:v>
                </c:pt>
                <c:pt idx="7080" formatCode="General">
                  <c:v>7.08</c:v>
                </c:pt>
                <c:pt idx="7081" formatCode="General">
                  <c:v>7.0810000000000004</c:v>
                </c:pt>
                <c:pt idx="7082" formatCode="General">
                  <c:v>7.0819999999999999</c:v>
                </c:pt>
                <c:pt idx="7083" formatCode="General">
                  <c:v>7.0830000000000002</c:v>
                </c:pt>
                <c:pt idx="7084" formatCode="General">
                  <c:v>7.0839999999999996</c:v>
                </c:pt>
                <c:pt idx="7085" formatCode="General">
                  <c:v>7.085</c:v>
                </c:pt>
                <c:pt idx="7086" formatCode="General">
                  <c:v>7.0860000000000003</c:v>
                </c:pt>
                <c:pt idx="7087" formatCode="General">
                  <c:v>7.0869999999999997</c:v>
                </c:pt>
                <c:pt idx="7088" formatCode="General">
                  <c:v>7.0880000000000001</c:v>
                </c:pt>
                <c:pt idx="7089" formatCode="General">
                  <c:v>7.0890000000000004</c:v>
                </c:pt>
                <c:pt idx="7090" formatCode="General">
                  <c:v>7.09</c:v>
                </c:pt>
                <c:pt idx="7091" formatCode="General">
                  <c:v>7.0910000000000002</c:v>
                </c:pt>
                <c:pt idx="7092" formatCode="General">
                  <c:v>7.0919999999999996</c:v>
                </c:pt>
                <c:pt idx="7093" formatCode="General">
                  <c:v>7.093</c:v>
                </c:pt>
                <c:pt idx="7094" formatCode="General">
                  <c:v>7.0940000000000003</c:v>
                </c:pt>
                <c:pt idx="7095" formatCode="General">
                  <c:v>7.0949999999999998</c:v>
                </c:pt>
                <c:pt idx="7096" formatCode="General">
                  <c:v>7.0960000000000001</c:v>
                </c:pt>
                <c:pt idx="7097" formatCode="General">
                  <c:v>7.0970000000000004</c:v>
                </c:pt>
                <c:pt idx="7098" formatCode="General">
                  <c:v>7.0979999999999999</c:v>
                </c:pt>
                <c:pt idx="7099" formatCode="General">
                  <c:v>7.0990000000000002</c:v>
                </c:pt>
                <c:pt idx="7100" formatCode="General">
                  <c:v>7.1</c:v>
                </c:pt>
                <c:pt idx="7101" formatCode="General">
                  <c:v>7.101</c:v>
                </c:pt>
                <c:pt idx="7102" formatCode="General">
                  <c:v>7.1020000000000003</c:v>
                </c:pt>
                <c:pt idx="7103" formatCode="General">
                  <c:v>7.1029999999999998</c:v>
                </c:pt>
                <c:pt idx="7104" formatCode="General">
                  <c:v>7.1040000000000001</c:v>
                </c:pt>
                <c:pt idx="7105" formatCode="General">
                  <c:v>7.1050000000000004</c:v>
                </c:pt>
                <c:pt idx="7106" formatCode="General">
                  <c:v>7.1059999999999999</c:v>
                </c:pt>
                <c:pt idx="7107" formatCode="General">
                  <c:v>7.1070000000000002</c:v>
                </c:pt>
                <c:pt idx="7108" formatCode="General">
                  <c:v>7.1079999999999997</c:v>
                </c:pt>
                <c:pt idx="7109" formatCode="General">
                  <c:v>7.109</c:v>
                </c:pt>
                <c:pt idx="7110" formatCode="General">
                  <c:v>7.11</c:v>
                </c:pt>
                <c:pt idx="7111" formatCode="General">
                  <c:v>7.1109999999999998</c:v>
                </c:pt>
                <c:pt idx="7112" formatCode="General">
                  <c:v>7.1120000000000001</c:v>
                </c:pt>
                <c:pt idx="7113" formatCode="General">
                  <c:v>7.1130000000000004</c:v>
                </c:pt>
                <c:pt idx="7114" formatCode="General">
                  <c:v>7.1139999999999999</c:v>
                </c:pt>
                <c:pt idx="7115" formatCode="General">
                  <c:v>7.1150000000000002</c:v>
                </c:pt>
                <c:pt idx="7116" formatCode="General">
                  <c:v>7.1159999999999997</c:v>
                </c:pt>
                <c:pt idx="7117" formatCode="General">
                  <c:v>7.117</c:v>
                </c:pt>
                <c:pt idx="7118" formatCode="General">
                  <c:v>7.1180000000000003</c:v>
                </c:pt>
                <c:pt idx="7119" formatCode="General">
                  <c:v>7.1189999999999998</c:v>
                </c:pt>
                <c:pt idx="7120" formatCode="General">
                  <c:v>7.12</c:v>
                </c:pt>
                <c:pt idx="7121" formatCode="General">
                  <c:v>7.1210000000000004</c:v>
                </c:pt>
                <c:pt idx="7122" formatCode="General">
                  <c:v>7.1219999999999999</c:v>
                </c:pt>
                <c:pt idx="7123" formatCode="General">
                  <c:v>7.1230000000000002</c:v>
                </c:pt>
                <c:pt idx="7124" formatCode="General">
                  <c:v>7.1239999999999997</c:v>
                </c:pt>
                <c:pt idx="7125" formatCode="General">
                  <c:v>7.125</c:v>
                </c:pt>
                <c:pt idx="7126" formatCode="General">
                  <c:v>7.1260000000000003</c:v>
                </c:pt>
                <c:pt idx="7127" formatCode="General">
                  <c:v>7.1269999999999998</c:v>
                </c:pt>
                <c:pt idx="7128" formatCode="General">
                  <c:v>7.1280000000000001</c:v>
                </c:pt>
                <c:pt idx="7129" formatCode="General">
                  <c:v>7.1289999999999996</c:v>
                </c:pt>
                <c:pt idx="7130" formatCode="General">
                  <c:v>7.13</c:v>
                </c:pt>
                <c:pt idx="7131" formatCode="General">
                  <c:v>7.1310000000000002</c:v>
                </c:pt>
                <c:pt idx="7132" formatCode="General">
                  <c:v>7.1319999999999997</c:v>
                </c:pt>
                <c:pt idx="7133" formatCode="General">
                  <c:v>7.133</c:v>
                </c:pt>
                <c:pt idx="7134" formatCode="General">
                  <c:v>7.1340000000000003</c:v>
                </c:pt>
                <c:pt idx="7135" formatCode="General">
                  <c:v>7.1349999999999998</c:v>
                </c:pt>
                <c:pt idx="7136" formatCode="General">
                  <c:v>7.1360000000000001</c:v>
                </c:pt>
                <c:pt idx="7137" formatCode="General">
                  <c:v>7.1369999999999996</c:v>
                </c:pt>
                <c:pt idx="7138" formatCode="General">
                  <c:v>7.1379999999999999</c:v>
                </c:pt>
                <c:pt idx="7139" formatCode="General">
                  <c:v>7.1390000000000002</c:v>
                </c:pt>
                <c:pt idx="7140" formatCode="General">
                  <c:v>7.14</c:v>
                </c:pt>
                <c:pt idx="7141" formatCode="General">
                  <c:v>7.141</c:v>
                </c:pt>
                <c:pt idx="7142" formatCode="General">
                  <c:v>7.1420000000000003</c:v>
                </c:pt>
                <c:pt idx="7143" formatCode="General">
                  <c:v>7.1429999999999998</c:v>
                </c:pt>
                <c:pt idx="7144" formatCode="General">
                  <c:v>7.1440000000000001</c:v>
                </c:pt>
                <c:pt idx="7145" formatCode="General">
                  <c:v>7.1449999999999996</c:v>
                </c:pt>
                <c:pt idx="7146" formatCode="General">
                  <c:v>7.1459999999999999</c:v>
                </c:pt>
                <c:pt idx="7147" formatCode="General">
                  <c:v>7.1470000000000002</c:v>
                </c:pt>
                <c:pt idx="7148" formatCode="General">
                  <c:v>7.1479999999999997</c:v>
                </c:pt>
                <c:pt idx="7149" formatCode="General">
                  <c:v>7.149</c:v>
                </c:pt>
                <c:pt idx="7150" formatCode="General">
                  <c:v>7.15</c:v>
                </c:pt>
                <c:pt idx="7151" formatCode="General">
                  <c:v>7.1509999999999998</c:v>
                </c:pt>
                <c:pt idx="7152" formatCode="General">
                  <c:v>7.1520000000000001</c:v>
                </c:pt>
                <c:pt idx="7153" formatCode="General">
                  <c:v>7.1529999999999996</c:v>
                </c:pt>
                <c:pt idx="7154" formatCode="General">
                  <c:v>7.1539999999999999</c:v>
                </c:pt>
                <c:pt idx="7155" formatCode="General">
                  <c:v>7.1550000000000002</c:v>
                </c:pt>
                <c:pt idx="7156" formatCode="General">
                  <c:v>7.1559999999999997</c:v>
                </c:pt>
                <c:pt idx="7157" formatCode="General">
                  <c:v>7.157</c:v>
                </c:pt>
                <c:pt idx="7158" formatCode="General">
                  <c:v>7.1580000000000004</c:v>
                </c:pt>
                <c:pt idx="7159" formatCode="General">
                  <c:v>7.1589999999999998</c:v>
                </c:pt>
                <c:pt idx="7160" formatCode="General">
                  <c:v>7.16</c:v>
                </c:pt>
                <c:pt idx="7161" formatCode="General">
                  <c:v>7.1609999999999996</c:v>
                </c:pt>
                <c:pt idx="7162" formatCode="General">
                  <c:v>7.1619999999999999</c:v>
                </c:pt>
                <c:pt idx="7163" formatCode="General">
                  <c:v>7.1630000000000003</c:v>
                </c:pt>
                <c:pt idx="7164" formatCode="General">
                  <c:v>7.1639999999999997</c:v>
                </c:pt>
                <c:pt idx="7165" formatCode="General">
                  <c:v>7.165</c:v>
                </c:pt>
                <c:pt idx="7166" formatCode="General">
                  <c:v>7.1660000000000004</c:v>
                </c:pt>
                <c:pt idx="7167" formatCode="General">
                  <c:v>7.1669999999999998</c:v>
                </c:pt>
                <c:pt idx="7168" formatCode="General">
                  <c:v>7.1680000000000001</c:v>
                </c:pt>
                <c:pt idx="7169" formatCode="General">
                  <c:v>7.1689999999999996</c:v>
                </c:pt>
                <c:pt idx="7170" formatCode="General">
                  <c:v>7.17</c:v>
                </c:pt>
                <c:pt idx="7171" formatCode="General">
                  <c:v>7.1710000000000003</c:v>
                </c:pt>
                <c:pt idx="7172" formatCode="General">
                  <c:v>7.1719999999999997</c:v>
                </c:pt>
                <c:pt idx="7173" formatCode="General">
                  <c:v>7.173</c:v>
                </c:pt>
                <c:pt idx="7174" formatCode="General">
                  <c:v>7.1740000000000004</c:v>
                </c:pt>
                <c:pt idx="7175" formatCode="General">
                  <c:v>7.1749999999999998</c:v>
                </c:pt>
                <c:pt idx="7176" formatCode="General">
                  <c:v>7.1760000000000002</c:v>
                </c:pt>
                <c:pt idx="7177" formatCode="General">
                  <c:v>7.1769999999999996</c:v>
                </c:pt>
                <c:pt idx="7178" formatCode="General">
                  <c:v>7.1779999999999999</c:v>
                </c:pt>
                <c:pt idx="7179" formatCode="General">
                  <c:v>7.1790000000000003</c:v>
                </c:pt>
                <c:pt idx="7180" formatCode="General">
                  <c:v>7.18</c:v>
                </c:pt>
                <c:pt idx="7181" formatCode="General">
                  <c:v>7.181</c:v>
                </c:pt>
                <c:pt idx="7182" formatCode="General">
                  <c:v>7.1820000000000004</c:v>
                </c:pt>
                <c:pt idx="7183" formatCode="General">
                  <c:v>7.1829999999999998</c:v>
                </c:pt>
                <c:pt idx="7184" formatCode="General">
                  <c:v>7.1840000000000002</c:v>
                </c:pt>
                <c:pt idx="7185" formatCode="General">
                  <c:v>7.1849999999999996</c:v>
                </c:pt>
                <c:pt idx="7186" formatCode="General">
                  <c:v>7.1859999999999999</c:v>
                </c:pt>
                <c:pt idx="7187" formatCode="General">
                  <c:v>7.1870000000000003</c:v>
                </c:pt>
                <c:pt idx="7188" formatCode="General">
                  <c:v>7.1879999999999997</c:v>
                </c:pt>
                <c:pt idx="7189" formatCode="General">
                  <c:v>7.1890000000000001</c:v>
                </c:pt>
                <c:pt idx="7190" formatCode="General">
                  <c:v>7.19</c:v>
                </c:pt>
                <c:pt idx="7191" formatCode="General">
                  <c:v>7.1909999999999998</c:v>
                </c:pt>
                <c:pt idx="7192" formatCode="General">
                  <c:v>7.1920000000000002</c:v>
                </c:pt>
                <c:pt idx="7193" formatCode="General">
                  <c:v>7.1929999999999996</c:v>
                </c:pt>
                <c:pt idx="7194" formatCode="General">
                  <c:v>7.194</c:v>
                </c:pt>
                <c:pt idx="7195" formatCode="General">
                  <c:v>7.1950000000000003</c:v>
                </c:pt>
                <c:pt idx="7196" formatCode="General">
                  <c:v>7.1959999999999997</c:v>
                </c:pt>
                <c:pt idx="7197" formatCode="General">
                  <c:v>7.1970000000000001</c:v>
                </c:pt>
                <c:pt idx="7198" formatCode="General">
                  <c:v>7.1980000000000004</c:v>
                </c:pt>
                <c:pt idx="7199" formatCode="General">
                  <c:v>7.1989999999999998</c:v>
                </c:pt>
                <c:pt idx="7200" formatCode="General">
                  <c:v>7.2</c:v>
                </c:pt>
                <c:pt idx="7201" formatCode="General">
                  <c:v>7.2009999999999996</c:v>
                </c:pt>
                <c:pt idx="7202" formatCode="General">
                  <c:v>7.202</c:v>
                </c:pt>
                <c:pt idx="7203" formatCode="General">
                  <c:v>7.2030000000000003</c:v>
                </c:pt>
                <c:pt idx="7204" formatCode="General">
                  <c:v>7.2039999999999997</c:v>
                </c:pt>
                <c:pt idx="7205" formatCode="General">
                  <c:v>7.2050000000000001</c:v>
                </c:pt>
                <c:pt idx="7206" formatCode="General">
                  <c:v>7.2060000000000004</c:v>
                </c:pt>
                <c:pt idx="7207" formatCode="General">
                  <c:v>7.2069999999999999</c:v>
                </c:pt>
                <c:pt idx="7208" formatCode="General">
                  <c:v>7.2080000000000002</c:v>
                </c:pt>
                <c:pt idx="7209" formatCode="General">
                  <c:v>7.2089999999999996</c:v>
                </c:pt>
                <c:pt idx="7210" formatCode="General">
                  <c:v>7.21</c:v>
                </c:pt>
                <c:pt idx="7211" formatCode="General">
                  <c:v>7.2110000000000003</c:v>
                </c:pt>
                <c:pt idx="7212" formatCode="General">
                  <c:v>7.2119999999999997</c:v>
                </c:pt>
                <c:pt idx="7213" formatCode="General">
                  <c:v>7.2130000000000001</c:v>
                </c:pt>
                <c:pt idx="7214" formatCode="General">
                  <c:v>7.2140000000000004</c:v>
                </c:pt>
                <c:pt idx="7215" formatCode="General">
                  <c:v>7.2149999999999999</c:v>
                </c:pt>
                <c:pt idx="7216" formatCode="General">
                  <c:v>7.2160000000000002</c:v>
                </c:pt>
                <c:pt idx="7217" formatCode="General">
                  <c:v>7.2169999999999996</c:v>
                </c:pt>
                <c:pt idx="7218" formatCode="General">
                  <c:v>7.218</c:v>
                </c:pt>
                <c:pt idx="7219" formatCode="General">
                  <c:v>7.2190000000000003</c:v>
                </c:pt>
                <c:pt idx="7220" formatCode="General">
                  <c:v>7.22</c:v>
                </c:pt>
                <c:pt idx="7221" formatCode="General">
                  <c:v>7.2210000000000001</c:v>
                </c:pt>
                <c:pt idx="7222" formatCode="General">
                  <c:v>7.2220000000000004</c:v>
                </c:pt>
                <c:pt idx="7223" formatCode="General">
                  <c:v>7.2229999999999999</c:v>
                </c:pt>
                <c:pt idx="7224" formatCode="General">
                  <c:v>7.2240000000000002</c:v>
                </c:pt>
                <c:pt idx="7225" formatCode="General">
                  <c:v>7.2249999999999996</c:v>
                </c:pt>
                <c:pt idx="7226" formatCode="General">
                  <c:v>7.226</c:v>
                </c:pt>
                <c:pt idx="7227" formatCode="General">
                  <c:v>7.2270000000000003</c:v>
                </c:pt>
                <c:pt idx="7228" formatCode="General">
                  <c:v>7.2279999999999998</c:v>
                </c:pt>
                <c:pt idx="7229" formatCode="General">
                  <c:v>7.2290000000000001</c:v>
                </c:pt>
                <c:pt idx="7230" formatCode="General">
                  <c:v>7.23</c:v>
                </c:pt>
                <c:pt idx="7231" formatCode="General">
                  <c:v>7.2309999999999999</c:v>
                </c:pt>
                <c:pt idx="7232" formatCode="General">
                  <c:v>7.2320000000000002</c:v>
                </c:pt>
                <c:pt idx="7233" formatCode="General">
                  <c:v>7.2329999999999997</c:v>
                </c:pt>
                <c:pt idx="7234" formatCode="General">
                  <c:v>7.234</c:v>
                </c:pt>
                <c:pt idx="7235" formatCode="General">
                  <c:v>7.2350000000000003</c:v>
                </c:pt>
                <c:pt idx="7236" formatCode="General">
                  <c:v>7.2359999999999998</c:v>
                </c:pt>
                <c:pt idx="7237" formatCode="General">
                  <c:v>7.2370000000000001</c:v>
                </c:pt>
                <c:pt idx="7238" formatCode="General">
                  <c:v>7.2380000000000004</c:v>
                </c:pt>
                <c:pt idx="7239" formatCode="General">
                  <c:v>7.2389999999999999</c:v>
                </c:pt>
                <c:pt idx="7240" formatCode="General">
                  <c:v>7.24</c:v>
                </c:pt>
                <c:pt idx="7241" formatCode="General">
                  <c:v>7.2409999999999997</c:v>
                </c:pt>
                <c:pt idx="7242" formatCode="General">
                  <c:v>7.242</c:v>
                </c:pt>
                <c:pt idx="7243" formatCode="General">
                  <c:v>7.2430000000000003</c:v>
                </c:pt>
                <c:pt idx="7244" formatCode="General">
                  <c:v>7.2439999999999998</c:v>
                </c:pt>
                <c:pt idx="7245" formatCode="General">
                  <c:v>7.2450000000000001</c:v>
                </c:pt>
                <c:pt idx="7246" formatCode="General">
                  <c:v>7.2460000000000004</c:v>
                </c:pt>
                <c:pt idx="7247" formatCode="General">
                  <c:v>7.2469999999999999</c:v>
                </c:pt>
                <c:pt idx="7248" formatCode="General">
                  <c:v>7.2480000000000002</c:v>
                </c:pt>
                <c:pt idx="7249" formatCode="General">
                  <c:v>7.2489999999999997</c:v>
                </c:pt>
                <c:pt idx="7250" formatCode="General">
                  <c:v>7.25</c:v>
                </c:pt>
                <c:pt idx="7251" formatCode="General">
                  <c:v>7.2510000000000003</c:v>
                </c:pt>
                <c:pt idx="7252" formatCode="General">
                  <c:v>7.2519999999999998</c:v>
                </c:pt>
                <c:pt idx="7253" formatCode="General">
                  <c:v>7.2530000000000001</c:v>
                </c:pt>
                <c:pt idx="7254" formatCode="General">
                  <c:v>7.2539999999999996</c:v>
                </c:pt>
                <c:pt idx="7255" formatCode="General">
                  <c:v>7.2549999999999999</c:v>
                </c:pt>
                <c:pt idx="7256" formatCode="General">
                  <c:v>7.2560000000000002</c:v>
                </c:pt>
                <c:pt idx="7257" formatCode="General">
                  <c:v>7.2569999999999997</c:v>
                </c:pt>
                <c:pt idx="7258" formatCode="General">
                  <c:v>7.258</c:v>
                </c:pt>
                <c:pt idx="7259" formatCode="General">
                  <c:v>7.2590000000000003</c:v>
                </c:pt>
                <c:pt idx="7260" formatCode="General">
                  <c:v>7.26</c:v>
                </c:pt>
                <c:pt idx="7261" formatCode="General">
                  <c:v>7.2610000000000001</c:v>
                </c:pt>
                <c:pt idx="7262" formatCode="General">
                  <c:v>7.2619999999999996</c:v>
                </c:pt>
                <c:pt idx="7263" formatCode="General">
                  <c:v>7.2629999999999999</c:v>
                </c:pt>
                <c:pt idx="7264" formatCode="General">
                  <c:v>7.2640000000000002</c:v>
                </c:pt>
                <c:pt idx="7265" formatCode="General">
                  <c:v>7.2649999999999997</c:v>
                </c:pt>
                <c:pt idx="7266" formatCode="General">
                  <c:v>7.266</c:v>
                </c:pt>
                <c:pt idx="7267" formatCode="General">
                  <c:v>7.2670000000000003</c:v>
                </c:pt>
                <c:pt idx="7268" formatCode="General">
                  <c:v>7.2679999999999998</c:v>
                </c:pt>
                <c:pt idx="7269" formatCode="General">
                  <c:v>7.2690000000000001</c:v>
                </c:pt>
                <c:pt idx="7270" formatCode="General">
                  <c:v>7.27</c:v>
                </c:pt>
                <c:pt idx="7271" formatCode="General">
                  <c:v>7.2709999999999999</c:v>
                </c:pt>
                <c:pt idx="7272" formatCode="General">
                  <c:v>7.2720000000000002</c:v>
                </c:pt>
                <c:pt idx="7273" formatCode="General">
                  <c:v>7.2729999999999997</c:v>
                </c:pt>
                <c:pt idx="7274" formatCode="General">
                  <c:v>7.274</c:v>
                </c:pt>
                <c:pt idx="7275" formatCode="General">
                  <c:v>7.2750000000000004</c:v>
                </c:pt>
                <c:pt idx="7276" formatCode="General">
                  <c:v>7.2759999999999998</c:v>
                </c:pt>
                <c:pt idx="7277" formatCode="General">
                  <c:v>7.2770000000000001</c:v>
                </c:pt>
                <c:pt idx="7278" formatCode="General">
                  <c:v>7.2779999999999996</c:v>
                </c:pt>
                <c:pt idx="7279" formatCode="General">
                  <c:v>7.2789999999999999</c:v>
                </c:pt>
                <c:pt idx="7280" formatCode="General">
                  <c:v>7.28</c:v>
                </c:pt>
                <c:pt idx="7281" formatCode="General">
                  <c:v>7.2809999999999997</c:v>
                </c:pt>
                <c:pt idx="7282" formatCode="General">
                  <c:v>7.282</c:v>
                </c:pt>
                <c:pt idx="7283" formatCode="General">
                  <c:v>7.2830000000000004</c:v>
                </c:pt>
                <c:pt idx="7284" formatCode="General">
                  <c:v>7.2839999999999998</c:v>
                </c:pt>
                <c:pt idx="7285" formatCode="General">
                  <c:v>7.2850000000000001</c:v>
                </c:pt>
                <c:pt idx="7286" formatCode="General">
                  <c:v>7.2859999999999996</c:v>
                </c:pt>
                <c:pt idx="7287" formatCode="General">
                  <c:v>7.2869999999999999</c:v>
                </c:pt>
                <c:pt idx="7288" formatCode="General">
                  <c:v>7.2880000000000003</c:v>
                </c:pt>
                <c:pt idx="7289" formatCode="General">
                  <c:v>7.2889999999999997</c:v>
                </c:pt>
                <c:pt idx="7290" formatCode="General">
                  <c:v>7.29</c:v>
                </c:pt>
                <c:pt idx="7291" formatCode="General">
                  <c:v>7.2910000000000004</c:v>
                </c:pt>
                <c:pt idx="7292" formatCode="General">
                  <c:v>7.2919999999999998</c:v>
                </c:pt>
                <c:pt idx="7293" formatCode="General">
                  <c:v>7.2930000000000001</c:v>
                </c:pt>
                <c:pt idx="7294" formatCode="General">
                  <c:v>7.2939999999999996</c:v>
                </c:pt>
                <c:pt idx="7295" formatCode="General">
                  <c:v>7.2949999999999999</c:v>
                </c:pt>
                <c:pt idx="7296" formatCode="General">
                  <c:v>7.2960000000000003</c:v>
                </c:pt>
                <c:pt idx="7297" formatCode="General">
                  <c:v>7.2969999999999997</c:v>
                </c:pt>
                <c:pt idx="7298" formatCode="General">
                  <c:v>7.298</c:v>
                </c:pt>
                <c:pt idx="7299" formatCode="General">
                  <c:v>7.2990000000000004</c:v>
                </c:pt>
                <c:pt idx="7300" formatCode="General">
                  <c:v>7.3</c:v>
                </c:pt>
                <c:pt idx="7301" formatCode="General">
                  <c:v>7.3010000000000002</c:v>
                </c:pt>
                <c:pt idx="7302" formatCode="General">
                  <c:v>7.3019999999999996</c:v>
                </c:pt>
                <c:pt idx="7303" formatCode="General">
                  <c:v>7.3029999999999999</c:v>
                </c:pt>
                <c:pt idx="7304" formatCode="General">
                  <c:v>7.3040000000000003</c:v>
                </c:pt>
                <c:pt idx="7305" formatCode="General">
                  <c:v>7.3049999999999997</c:v>
                </c:pt>
                <c:pt idx="7306" formatCode="General">
                  <c:v>7.306</c:v>
                </c:pt>
                <c:pt idx="7307" formatCode="General">
                  <c:v>7.3070000000000004</c:v>
                </c:pt>
                <c:pt idx="7308" formatCode="General">
                  <c:v>7.3079999999999998</c:v>
                </c:pt>
                <c:pt idx="7309" formatCode="General">
                  <c:v>7.3090000000000002</c:v>
                </c:pt>
                <c:pt idx="7310" formatCode="General">
                  <c:v>7.31</c:v>
                </c:pt>
                <c:pt idx="7311" formatCode="General">
                  <c:v>7.3109999999999999</c:v>
                </c:pt>
                <c:pt idx="7312" formatCode="General">
                  <c:v>7.3120000000000003</c:v>
                </c:pt>
                <c:pt idx="7313" formatCode="General">
                  <c:v>7.3129999999999997</c:v>
                </c:pt>
                <c:pt idx="7314" formatCode="General">
                  <c:v>7.3140000000000001</c:v>
                </c:pt>
                <c:pt idx="7315" formatCode="General">
                  <c:v>7.3150000000000004</c:v>
                </c:pt>
                <c:pt idx="7316" formatCode="General">
                  <c:v>7.3159999999999998</c:v>
                </c:pt>
                <c:pt idx="7317" formatCode="General">
                  <c:v>7.3170000000000002</c:v>
                </c:pt>
                <c:pt idx="7318" formatCode="General">
                  <c:v>7.3179999999999996</c:v>
                </c:pt>
                <c:pt idx="7319" formatCode="General">
                  <c:v>7.319</c:v>
                </c:pt>
                <c:pt idx="7320" formatCode="General">
                  <c:v>7.32</c:v>
                </c:pt>
                <c:pt idx="7321" formatCode="General">
                  <c:v>7.3209999999999997</c:v>
                </c:pt>
                <c:pt idx="7322" formatCode="General">
                  <c:v>7.3220000000000001</c:v>
                </c:pt>
                <c:pt idx="7323" formatCode="General">
                  <c:v>7.3230000000000004</c:v>
                </c:pt>
                <c:pt idx="7324" formatCode="General">
                  <c:v>7.3239999999999998</c:v>
                </c:pt>
                <c:pt idx="7325" formatCode="General">
                  <c:v>7.3250000000000002</c:v>
                </c:pt>
                <c:pt idx="7326" formatCode="General">
                  <c:v>7.3259999999999996</c:v>
                </c:pt>
                <c:pt idx="7327" formatCode="General">
                  <c:v>7.327</c:v>
                </c:pt>
                <c:pt idx="7328" formatCode="General">
                  <c:v>7.3280000000000003</c:v>
                </c:pt>
                <c:pt idx="7329" formatCode="General">
                  <c:v>7.3289999999999997</c:v>
                </c:pt>
                <c:pt idx="7330" formatCode="General">
                  <c:v>7.33</c:v>
                </c:pt>
                <c:pt idx="7331" formatCode="General">
                  <c:v>7.3310000000000004</c:v>
                </c:pt>
                <c:pt idx="7332" formatCode="General">
                  <c:v>7.3319999999999999</c:v>
                </c:pt>
                <c:pt idx="7333" formatCode="General">
                  <c:v>7.3330000000000002</c:v>
                </c:pt>
                <c:pt idx="7334" formatCode="General">
                  <c:v>7.3339999999999996</c:v>
                </c:pt>
                <c:pt idx="7335" formatCode="General">
                  <c:v>7.335</c:v>
                </c:pt>
                <c:pt idx="7336" formatCode="General">
                  <c:v>7.3360000000000003</c:v>
                </c:pt>
                <c:pt idx="7337" formatCode="General">
                  <c:v>7.3369999999999997</c:v>
                </c:pt>
                <c:pt idx="7338" formatCode="General">
                  <c:v>7.3380000000000001</c:v>
                </c:pt>
                <c:pt idx="7339" formatCode="General">
                  <c:v>7.3390000000000004</c:v>
                </c:pt>
                <c:pt idx="7340" formatCode="General">
                  <c:v>7.34</c:v>
                </c:pt>
                <c:pt idx="7341" formatCode="General">
                  <c:v>7.3410000000000002</c:v>
                </c:pt>
                <c:pt idx="7342" formatCode="General">
                  <c:v>7.3419999999999996</c:v>
                </c:pt>
                <c:pt idx="7343" formatCode="General">
                  <c:v>7.343</c:v>
                </c:pt>
                <c:pt idx="7344" formatCode="General">
                  <c:v>7.3440000000000003</c:v>
                </c:pt>
                <c:pt idx="7345" formatCode="General">
                  <c:v>7.3449999999999998</c:v>
                </c:pt>
                <c:pt idx="7346" formatCode="General">
                  <c:v>7.3460000000000001</c:v>
                </c:pt>
                <c:pt idx="7347" formatCode="General">
                  <c:v>7.3470000000000004</c:v>
                </c:pt>
                <c:pt idx="7348" formatCode="General">
                  <c:v>7.3479999999999999</c:v>
                </c:pt>
                <c:pt idx="7349" formatCode="General">
                  <c:v>7.3490000000000002</c:v>
                </c:pt>
                <c:pt idx="7350" formatCode="General">
                  <c:v>7.35</c:v>
                </c:pt>
                <c:pt idx="7351" formatCode="General">
                  <c:v>7.351</c:v>
                </c:pt>
                <c:pt idx="7352" formatCode="General">
                  <c:v>7.3520000000000003</c:v>
                </c:pt>
                <c:pt idx="7353" formatCode="General">
                  <c:v>7.3529999999999998</c:v>
                </c:pt>
                <c:pt idx="7354" formatCode="General">
                  <c:v>7.3540000000000001</c:v>
                </c:pt>
                <c:pt idx="7355" formatCode="General">
                  <c:v>7.3550000000000004</c:v>
                </c:pt>
                <c:pt idx="7356" formatCode="General">
                  <c:v>7.3559999999999999</c:v>
                </c:pt>
                <c:pt idx="7357" formatCode="General">
                  <c:v>7.3570000000000002</c:v>
                </c:pt>
                <c:pt idx="7358" formatCode="General">
                  <c:v>7.3579999999999997</c:v>
                </c:pt>
                <c:pt idx="7359" formatCode="General">
                  <c:v>7.359</c:v>
                </c:pt>
                <c:pt idx="7360" formatCode="General">
                  <c:v>7.36</c:v>
                </c:pt>
                <c:pt idx="7361" formatCode="General">
                  <c:v>7.3609999999999998</c:v>
                </c:pt>
                <c:pt idx="7362" formatCode="General">
                  <c:v>7.3620000000000001</c:v>
                </c:pt>
                <c:pt idx="7363" formatCode="General">
                  <c:v>7.3630000000000004</c:v>
                </c:pt>
                <c:pt idx="7364" formatCode="General">
                  <c:v>7.3639999999999999</c:v>
                </c:pt>
                <c:pt idx="7365" formatCode="General">
                  <c:v>7.3650000000000002</c:v>
                </c:pt>
                <c:pt idx="7366" formatCode="General">
                  <c:v>7.3659999999999997</c:v>
                </c:pt>
                <c:pt idx="7367" formatCode="General">
                  <c:v>7.367</c:v>
                </c:pt>
                <c:pt idx="7368" formatCode="General">
                  <c:v>7.3680000000000003</c:v>
                </c:pt>
                <c:pt idx="7369" formatCode="General">
                  <c:v>7.3689999999999998</c:v>
                </c:pt>
                <c:pt idx="7370" formatCode="General">
                  <c:v>7.37</c:v>
                </c:pt>
                <c:pt idx="7371" formatCode="General">
                  <c:v>7.3710000000000004</c:v>
                </c:pt>
                <c:pt idx="7372" formatCode="General">
                  <c:v>7.3719999999999999</c:v>
                </c:pt>
                <c:pt idx="7373" formatCode="General">
                  <c:v>7.3730000000000002</c:v>
                </c:pt>
                <c:pt idx="7374" formatCode="General">
                  <c:v>7.3739999999999997</c:v>
                </c:pt>
                <c:pt idx="7375" formatCode="General">
                  <c:v>7.375</c:v>
                </c:pt>
                <c:pt idx="7376" formatCode="General">
                  <c:v>7.3760000000000003</c:v>
                </c:pt>
                <c:pt idx="7377" formatCode="General">
                  <c:v>7.3769999999999998</c:v>
                </c:pt>
                <c:pt idx="7378" formatCode="General">
                  <c:v>7.3780000000000001</c:v>
                </c:pt>
                <c:pt idx="7379" formatCode="General">
                  <c:v>7.3789999999999996</c:v>
                </c:pt>
                <c:pt idx="7380" formatCode="General">
                  <c:v>7.38</c:v>
                </c:pt>
                <c:pt idx="7381" formatCode="General">
                  <c:v>7.3810000000000002</c:v>
                </c:pt>
                <c:pt idx="7382" formatCode="General">
                  <c:v>7.3819999999999997</c:v>
                </c:pt>
                <c:pt idx="7383" formatCode="General">
                  <c:v>7.383</c:v>
                </c:pt>
                <c:pt idx="7384" formatCode="General">
                  <c:v>7.3840000000000003</c:v>
                </c:pt>
                <c:pt idx="7385" formatCode="General">
                  <c:v>7.3849999999999998</c:v>
                </c:pt>
                <c:pt idx="7386" formatCode="General">
                  <c:v>7.3860000000000001</c:v>
                </c:pt>
                <c:pt idx="7387" formatCode="General">
                  <c:v>7.3869999999999996</c:v>
                </c:pt>
                <c:pt idx="7388" formatCode="General">
                  <c:v>7.3879999999999999</c:v>
                </c:pt>
                <c:pt idx="7389" formatCode="General">
                  <c:v>7.3890000000000002</c:v>
                </c:pt>
                <c:pt idx="7390" formatCode="General">
                  <c:v>7.39</c:v>
                </c:pt>
                <c:pt idx="7391" formatCode="General">
                  <c:v>7.391</c:v>
                </c:pt>
                <c:pt idx="7392" formatCode="General">
                  <c:v>7.3920000000000003</c:v>
                </c:pt>
                <c:pt idx="7393" formatCode="General">
                  <c:v>7.3929999999999998</c:v>
                </c:pt>
                <c:pt idx="7394" formatCode="General">
                  <c:v>7.3940000000000001</c:v>
                </c:pt>
                <c:pt idx="7395" formatCode="General">
                  <c:v>7.3949999999999996</c:v>
                </c:pt>
                <c:pt idx="7396" formatCode="General">
                  <c:v>7.3959999999999999</c:v>
                </c:pt>
                <c:pt idx="7397" formatCode="General">
                  <c:v>7.3970000000000002</c:v>
                </c:pt>
                <c:pt idx="7398" formatCode="General">
                  <c:v>7.3979999999999997</c:v>
                </c:pt>
                <c:pt idx="7399" formatCode="General">
                  <c:v>7.399</c:v>
                </c:pt>
                <c:pt idx="7400" formatCode="General">
                  <c:v>7.4</c:v>
                </c:pt>
                <c:pt idx="7401" formatCode="General">
                  <c:v>7.4009999999999998</c:v>
                </c:pt>
                <c:pt idx="7402" formatCode="General">
                  <c:v>7.4020000000000001</c:v>
                </c:pt>
                <c:pt idx="7403" formatCode="General">
                  <c:v>7.4029999999999996</c:v>
                </c:pt>
                <c:pt idx="7404" formatCode="General">
                  <c:v>7.4039999999999999</c:v>
                </c:pt>
                <c:pt idx="7405" formatCode="General">
                  <c:v>7.4050000000000002</c:v>
                </c:pt>
                <c:pt idx="7406" formatCode="General">
                  <c:v>7.4059999999999997</c:v>
                </c:pt>
                <c:pt idx="7407" formatCode="General">
                  <c:v>7.407</c:v>
                </c:pt>
                <c:pt idx="7408" formatCode="General">
                  <c:v>7.4080000000000004</c:v>
                </c:pt>
                <c:pt idx="7409" formatCode="General">
                  <c:v>7.4089999999999998</c:v>
                </c:pt>
                <c:pt idx="7410" formatCode="General">
                  <c:v>7.41</c:v>
                </c:pt>
                <c:pt idx="7411" formatCode="General">
                  <c:v>7.4109999999999996</c:v>
                </c:pt>
                <c:pt idx="7412" formatCode="General">
                  <c:v>7.4119999999999999</c:v>
                </c:pt>
                <c:pt idx="7413" formatCode="General">
                  <c:v>7.4130000000000003</c:v>
                </c:pt>
                <c:pt idx="7414" formatCode="General">
                  <c:v>7.4139999999999997</c:v>
                </c:pt>
                <c:pt idx="7415" formatCode="General">
                  <c:v>7.415</c:v>
                </c:pt>
                <c:pt idx="7416" formatCode="General">
                  <c:v>7.4160000000000004</c:v>
                </c:pt>
                <c:pt idx="7417" formatCode="General">
                  <c:v>7.4169999999999998</c:v>
                </c:pt>
                <c:pt idx="7418" formatCode="General">
                  <c:v>7.4180000000000001</c:v>
                </c:pt>
                <c:pt idx="7419" formatCode="General">
                  <c:v>7.4189999999999996</c:v>
                </c:pt>
                <c:pt idx="7420" formatCode="General">
                  <c:v>7.42</c:v>
                </c:pt>
                <c:pt idx="7421" formatCode="General">
                  <c:v>7.4210000000000003</c:v>
                </c:pt>
                <c:pt idx="7422" formatCode="General">
                  <c:v>7.4219999999999997</c:v>
                </c:pt>
                <c:pt idx="7423" formatCode="General">
                  <c:v>7.423</c:v>
                </c:pt>
                <c:pt idx="7424" formatCode="General">
                  <c:v>7.4240000000000004</c:v>
                </c:pt>
                <c:pt idx="7425" formatCode="General">
                  <c:v>7.4249999999999998</c:v>
                </c:pt>
                <c:pt idx="7426" formatCode="General">
                  <c:v>7.4260000000000002</c:v>
                </c:pt>
                <c:pt idx="7427" formatCode="General">
                  <c:v>7.4269999999999996</c:v>
                </c:pt>
                <c:pt idx="7428" formatCode="General">
                  <c:v>7.4279999999999999</c:v>
                </c:pt>
                <c:pt idx="7429" formatCode="General">
                  <c:v>7.4290000000000003</c:v>
                </c:pt>
                <c:pt idx="7430" formatCode="General">
                  <c:v>7.43</c:v>
                </c:pt>
                <c:pt idx="7431" formatCode="General">
                  <c:v>7.431</c:v>
                </c:pt>
                <c:pt idx="7432" formatCode="General">
                  <c:v>7.4320000000000004</c:v>
                </c:pt>
                <c:pt idx="7433" formatCode="General">
                  <c:v>7.4329999999999998</c:v>
                </c:pt>
                <c:pt idx="7434" formatCode="General">
                  <c:v>7.4340000000000002</c:v>
                </c:pt>
                <c:pt idx="7435" formatCode="General">
                  <c:v>7.4349999999999996</c:v>
                </c:pt>
                <c:pt idx="7436" formatCode="General">
                  <c:v>7.4359999999999999</c:v>
                </c:pt>
                <c:pt idx="7437" formatCode="General">
                  <c:v>7.4370000000000003</c:v>
                </c:pt>
                <c:pt idx="7438" formatCode="General">
                  <c:v>7.4379999999999997</c:v>
                </c:pt>
                <c:pt idx="7439" formatCode="General">
                  <c:v>7.4390000000000001</c:v>
                </c:pt>
                <c:pt idx="7440" formatCode="General">
                  <c:v>7.44</c:v>
                </c:pt>
                <c:pt idx="7441" formatCode="General">
                  <c:v>7.4409999999999998</c:v>
                </c:pt>
                <c:pt idx="7442" formatCode="General">
                  <c:v>7.4420000000000002</c:v>
                </c:pt>
                <c:pt idx="7443" formatCode="General">
                  <c:v>7.4429999999999996</c:v>
                </c:pt>
                <c:pt idx="7444" formatCode="General">
                  <c:v>7.444</c:v>
                </c:pt>
                <c:pt idx="7445" formatCode="General">
                  <c:v>7.4450000000000003</c:v>
                </c:pt>
                <c:pt idx="7446" formatCode="General">
                  <c:v>7.4459999999999997</c:v>
                </c:pt>
                <c:pt idx="7447" formatCode="General">
                  <c:v>7.4470000000000001</c:v>
                </c:pt>
                <c:pt idx="7448" formatCode="General">
                  <c:v>7.4480000000000004</c:v>
                </c:pt>
                <c:pt idx="7449" formatCode="General">
                  <c:v>7.4489999999999998</c:v>
                </c:pt>
                <c:pt idx="7450" formatCode="General">
                  <c:v>7.45</c:v>
                </c:pt>
                <c:pt idx="7451" formatCode="General">
                  <c:v>7.4509999999999996</c:v>
                </c:pt>
                <c:pt idx="7452" formatCode="General">
                  <c:v>7.452</c:v>
                </c:pt>
                <c:pt idx="7453" formatCode="General">
                  <c:v>7.4530000000000003</c:v>
                </c:pt>
                <c:pt idx="7454" formatCode="General">
                  <c:v>7.4539999999999997</c:v>
                </c:pt>
                <c:pt idx="7455" formatCode="General">
                  <c:v>7.4550000000000001</c:v>
                </c:pt>
                <c:pt idx="7456" formatCode="General">
                  <c:v>7.4560000000000004</c:v>
                </c:pt>
                <c:pt idx="7457" formatCode="General">
                  <c:v>7.4569999999999999</c:v>
                </c:pt>
                <c:pt idx="7458" formatCode="General">
                  <c:v>7.4580000000000002</c:v>
                </c:pt>
                <c:pt idx="7459" formatCode="General">
                  <c:v>7.4589999999999996</c:v>
                </c:pt>
                <c:pt idx="7460" formatCode="General">
                  <c:v>7.46</c:v>
                </c:pt>
                <c:pt idx="7461" formatCode="General">
                  <c:v>7.4610000000000003</c:v>
                </c:pt>
                <c:pt idx="7462" formatCode="General">
                  <c:v>7.4619999999999997</c:v>
                </c:pt>
                <c:pt idx="7463" formatCode="General">
                  <c:v>7.4630000000000001</c:v>
                </c:pt>
                <c:pt idx="7464" formatCode="General">
                  <c:v>7.4640000000000004</c:v>
                </c:pt>
                <c:pt idx="7465" formatCode="General">
                  <c:v>7.4649999999999999</c:v>
                </c:pt>
                <c:pt idx="7466" formatCode="General">
                  <c:v>7.4660000000000002</c:v>
                </c:pt>
                <c:pt idx="7467" formatCode="General">
                  <c:v>7.4669999999999996</c:v>
                </c:pt>
                <c:pt idx="7468" formatCode="General">
                  <c:v>7.468</c:v>
                </c:pt>
                <c:pt idx="7469" formatCode="General">
                  <c:v>7.4690000000000003</c:v>
                </c:pt>
                <c:pt idx="7470" formatCode="General">
                  <c:v>7.47</c:v>
                </c:pt>
                <c:pt idx="7471" formatCode="General">
                  <c:v>7.4710000000000001</c:v>
                </c:pt>
                <c:pt idx="7472" formatCode="General">
                  <c:v>7.4720000000000004</c:v>
                </c:pt>
                <c:pt idx="7473" formatCode="General">
                  <c:v>7.4729999999999999</c:v>
                </c:pt>
                <c:pt idx="7474" formatCode="General">
                  <c:v>7.4740000000000002</c:v>
                </c:pt>
                <c:pt idx="7475" formatCode="General">
                  <c:v>7.4749999999999996</c:v>
                </c:pt>
                <c:pt idx="7476" formatCode="General">
                  <c:v>7.476</c:v>
                </c:pt>
                <c:pt idx="7477" formatCode="General">
                  <c:v>7.4770000000000003</c:v>
                </c:pt>
                <c:pt idx="7478" formatCode="General">
                  <c:v>7.4779999999999998</c:v>
                </c:pt>
                <c:pt idx="7479" formatCode="General">
                  <c:v>7.4790000000000001</c:v>
                </c:pt>
                <c:pt idx="7480" formatCode="General">
                  <c:v>7.48</c:v>
                </c:pt>
                <c:pt idx="7481" formatCode="General">
                  <c:v>7.4809999999999999</c:v>
                </c:pt>
                <c:pt idx="7482" formatCode="General">
                  <c:v>7.4820000000000002</c:v>
                </c:pt>
                <c:pt idx="7483" formatCode="General">
                  <c:v>7.4829999999999997</c:v>
                </c:pt>
                <c:pt idx="7484" formatCode="General">
                  <c:v>7.484</c:v>
                </c:pt>
                <c:pt idx="7485" formatCode="General">
                  <c:v>7.4850000000000003</c:v>
                </c:pt>
                <c:pt idx="7486" formatCode="General">
                  <c:v>7.4859999999999998</c:v>
                </c:pt>
                <c:pt idx="7487" formatCode="General">
                  <c:v>7.4870000000000001</c:v>
                </c:pt>
                <c:pt idx="7488" formatCode="General">
                  <c:v>7.4880000000000004</c:v>
                </c:pt>
                <c:pt idx="7489" formatCode="General">
                  <c:v>7.4889999999999999</c:v>
                </c:pt>
                <c:pt idx="7490" formatCode="General">
                  <c:v>7.49</c:v>
                </c:pt>
                <c:pt idx="7491" formatCode="General">
                  <c:v>7.4909999999999997</c:v>
                </c:pt>
                <c:pt idx="7492" formatCode="General">
                  <c:v>7.492</c:v>
                </c:pt>
                <c:pt idx="7493" formatCode="General">
                  <c:v>7.4930000000000003</c:v>
                </c:pt>
                <c:pt idx="7494" formatCode="General">
                  <c:v>7.4939999999999998</c:v>
                </c:pt>
                <c:pt idx="7495" formatCode="General">
                  <c:v>7.4950000000000001</c:v>
                </c:pt>
                <c:pt idx="7496" formatCode="General">
                  <c:v>7.4960000000000004</c:v>
                </c:pt>
                <c:pt idx="7497" formatCode="General">
                  <c:v>7.4969999999999999</c:v>
                </c:pt>
                <c:pt idx="7498" formatCode="General">
                  <c:v>7.4980000000000002</c:v>
                </c:pt>
                <c:pt idx="7499" formatCode="General">
                  <c:v>7.4989999999999997</c:v>
                </c:pt>
                <c:pt idx="7500" formatCode="General">
                  <c:v>7.5</c:v>
                </c:pt>
                <c:pt idx="7501" formatCode="General">
                  <c:v>7.5010000000000003</c:v>
                </c:pt>
                <c:pt idx="7502" formatCode="General">
                  <c:v>7.5019999999999998</c:v>
                </c:pt>
                <c:pt idx="7503" formatCode="General">
                  <c:v>7.5030000000000001</c:v>
                </c:pt>
                <c:pt idx="7504" formatCode="General">
                  <c:v>7.5039999999999996</c:v>
                </c:pt>
                <c:pt idx="7505" formatCode="General">
                  <c:v>7.5049999999999999</c:v>
                </c:pt>
                <c:pt idx="7506" formatCode="General">
                  <c:v>7.5060000000000002</c:v>
                </c:pt>
                <c:pt idx="7507" formatCode="General">
                  <c:v>7.5069999999999997</c:v>
                </c:pt>
                <c:pt idx="7508" formatCode="General">
                  <c:v>7.508</c:v>
                </c:pt>
                <c:pt idx="7509" formatCode="General">
                  <c:v>7.5090000000000003</c:v>
                </c:pt>
                <c:pt idx="7510" formatCode="General">
                  <c:v>7.51</c:v>
                </c:pt>
                <c:pt idx="7511" formatCode="General">
                  <c:v>7.5110000000000001</c:v>
                </c:pt>
                <c:pt idx="7512" formatCode="General">
                  <c:v>7.5119999999999996</c:v>
                </c:pt>
                <c:pt idx="7513" formatCode="General">
                  <c:v>7.5129999999999999</c:v>
                </c:pt>
                <c:pt idx="7514" formatCode="General">
                  <c:v>7.5140000000000002</c:v>
                </c:pt>
                <c:pt idx="7515" formatCode="General">
                  <c:v>7.5149999999999997</c:v>
                </c:pt>
                <c:pt idx="7516" formatCode="General">
                  <c:v>7.516</c:v>
                </c:pt>
                <c:pt idx="7517" formatCode="General">
                  <c:v>7.5170000000000003</c:v>
                </c:pt>
                <c:pt idx="7518" formatCode="General">
                  <c:v>7.5179999999999998</c:v>
                </c:pt>
                <c:pt idx="7519" formatCode="General">
                  <c:v>7.5190000000000001</c:v>
                </c:pt>
                <c:pt idx="7520" formatCode="General">
                  <c:v>7.52</c:v>
                </c:pt>
                <c:pt idx="7521" formatCode="General">
                  <c:v>7.5209999999999999</c:v>
                </c:pt>
                <c:pt idx="7522" formatCode="General">
                  <c:v>7.5220000000000002</c:v>
                </c:pt>
                <c:pt idx="7523" formatCode="General">
                  <c:v>7.5229999999999997</c:v>
                </c:pt>
                <c:pt idx="7524" formatCode="General">
                  <c:v>7.524</c:v>
                </c:pt>
                <c:pt idx="7525" formatCode="General">
                  <c:v>7.5250000000000004</c:v>
                </c:pt>
                <c:pt idx="7526" formatCode="General">
                  <c:v>7.5259999999999998</c:v>
                </c:pt>
                <c:pt idx="7527" formatCode="General">
                  <c:v>7.5270000000000001</c:v>
                </c:pt>
                <c:pt idx="7528" formatCode="General">
                  <c:v>7.5279999999999996</c:v>
                </c:pt>
                <c:pt idx="7529" formatCode="General">
                  <c:v>7.5289999999999999</c:v>
                </c:pt>
                <c:pt idx="7530" formatCode="General">
                  <c:v>7.53</c:v>
                </c:pt>
                <c:pt idx="7531" formatCode="General">
                  <c:v>7.5309999999999997</c:v>
                </c:pt>
                <c:pt idx="7532" formatCode="General">
                  <c:v>7.532</c:v>
                </c:pt>
                <c:pt idx="7533" formatCode="General">
                  <c:v>7.5330000000000004</c:v>
                </c:pt>
                <c:pt idx="7534" formatCode="General">
                  <c:v>7.5339999999999998</c:v>
                </c:pt>
                <c:pt idx="7535" formatCode="General">
                  <c:v>7.5350000000000001</c:v>
                </c:pt>
                <c:pt idx="7536" formatCode="General">
                  <c:v>7.5359999999999996</c:v>
                </c:pt>
                <c:pt idx="7537" formatCode="General">
                  <c:v>7.5369999999999999</c:v>
                </c:pt>
                <c:pt idx="7538" formatCode="General">
                  <c:v>7.5380000000000003</c:v>
                </c:pt>
                <c:pt idx="7539" formatCode="General">
                  <c:v>7.5389999999999997</c:v>
                </c:pt>
                <c:pt idx="7540" formatCode="General">
                  <c:v>7.54</c:v>
                </c:pt>
                <c:pt idx="7541" formatCode="General">
                  <c:v>7.5410000000000004</c:v>
                </c:pt>
                <c:pt idx="7542" formatCode="General">
                  <c:v>7.5419999999999998</c:v>
                </c:pt>
                <c:pt idx="7543" formatCode="General">
                  <c:v>7.5430000000000001</c:v>
                </c:pt>
                <c:pt idx="7544" formatCode="General">
                  <c:v>7.5439999999999996</c:v>
                </c:pt>
                <c:pt idx="7545" formatCode="General">
                  <c:v>7.5449999999999999</c:v>
                </c:pt>
                <c:pt idx="7546" formatCode="General">
                  <c:v>7.5460000000000003</c:v>
                </c:pt>
                <c:pt idx="7547" formatCode="General">
                  <c:v>7.5469999999999997</c:v>
                </c:pt>
                <c:pt idx="7548" formatCode="General">
                  <c:v>7.548</c:v>
                </c:pt>
                <c:pt idx="7549" formatCode="General">
                  <c:v>7.5490000000000004</c:v>
                </c:pt>
                <c:pt idx="7550" formatCode="General">
                  <c:v>7.55</c:v>
                </c:pt>
                <c:pt idx="7551" formatCode="General">
                  <c:v>7.5510000000000002</c:v>
                </c:pt>
                <c:pt idx="7552" formatCode="General">
                  <c:v>7.5519999999999996</c:v>
                </c:pt>
                <c:pt idx="7553" formatCode="General">
                  <c:v>7.5529999999999999</c:v>
                </c:pt>
                <c:pt idx="7554" formatCode="General">
                  <c:v>7.5540000000000003</c:v>
                </c:pt>
                <c:pt idx="7555" formatCode="General">
                  <c:v>7.5549999999999997</c:v>
                </c:pt>
                <c:pt idx="7556" formatCode="General">
                  <c:v>7.556</c:v>
                </c:pt>
                <c:pt idx="7557" formatCode="General">
                  <c:v>7.5570000000000004</c:v>
                </c:pt>
                <c:pt idx="7558" formatCode="General">
                  <c:v>7.5579999999999998</c:v>
                </c:pt>
                <c:pt idx="7559" formatCode="General">
                  <c:v>7.5590000000000002</c:v>
                </c:pt>
                <c:pt idx="7560" formatCode="General">
                  <c:v>7.56</c:v>
                </c:pt>
                <c:pt idx="7561" formatCode="General">
                  <c:v>7.5609999999999999</c:v>
                </c:pt>
                <c:pt idx="7562" formatCode="General">
                  <c:v>7.5620000000000003</c:v>
                </c:pt>
                <c:pt idx="7563" formatCode="General">
                  <c:v>7.5629999999999997</c:v>
                </c:pt>
                <c:pt idx="7564" formatCode="General">
                  <c:v>7.5640000000000001</c:v>
                </c:pt>
                <c:pt idx="7565" formatCode="General">
                  <c:v>7.5650000000000004</c:v>
                </c:pt>
                <c:pt idx="7566" formatCode="General">
                  <c:v>7.5659999999999998</c:v>
                </c:pt>
                <c:pt idx="7567" formatCode="General">
                  <c:v>7.5670000000000002</c:v>
                </c:pt>
                <c:pt idx="7568" formatCode="General">
                  <c:v>7.5679999999999996</c:v>
                </c:pt>
                <c:pt idx="7569" formatCode="General">
                  <c:v>7.569</c:v>
                </c:pt>
                <c:pt idx="7570" formatCode="General">
                  <c:v>7.57</c:v>
                </c:pt>
                <c:pt idx="7571" formatCode="General">
                  <c:v>7.5709999999999997</c:v>
                </c:pt>
                <c:pt idx="7572" formatCode="General">
                  <c:v>7.5720000000000001</c:v>
                </c:pt>
                <c:pt idx="7573" formatCode="General">
                  <c:v>7.5730000000000004</c:v>
                </c:pt>
                <c:pt idx="7574" formatCode="General">
                  <c:v>7.5739999999999998</c:v>
                </c:pt>
                <c:pt idx="7575" formatCode="General">
                  <c:v>7.5750000000000002</c:v>
                </c:pt>
                <c:pt idx="7576" formatCode="General">
                  <c:v>7.5759999999999996</c:v>
                </c:pt>
                <c:pt idx="7577" formatCode="General">
                  <c:v>7.577</c:v>
                </c:pt>
                <c:pt idx="7578" formatCode="General">
                  <c:v>7.5780000000000003</c:v>
                </c:pt>
                <c:pt idx="7579" formatCode="General">
                  <c:v>7.5789999999999997</c:v>
                </c:pt>
                <c:pt idx="7580" formatCode="General">
                  <c:v>7.58</c:v>
                </c:pt>
                <c:pt idx="7581" formatCode="General">
                  <c:v>7.5810000000000004</c:v>
                </c:pt>
                <c:pt idx="7582" formatCode="General">
                  <c:v>7.5819999999999999</c:v>
                </c:pt>
                <c:pt idx="7583" formatCode="General">
                  <c:v>7.5830000000000002</c:v>
                </c:pt>
                <c:pt idx="7584" formatCode="General">
                  <c:v>7.5839999999999996</c:v>
                </c:pt>
                <c:pt idx="7585" formatCode="General">
                  <c:v>7.585</c:v>
                </c:pt>
                <c:pt idx="7586" formatCode="General">
                  <c:v>7.5860000000000003</c:v>
                </c:pt>
                <c:pt idx="7587" formatCode="General">
                  <c:v>7.5869999999999997</c:v>
                </c:pt>
                <c:pt idx="7588" formatCode="General">
                  <c:v>7.5880000000000001</c:v>
                </c:pt>
                <c:pt idx="7589" formatCode="General">
                  <c:v>7.5890000000000004</c:v>
                </c:pt>
                <c:pt idx="7590" formatCode="General">
                  <c:v>7.59</c:v>
                </c:pt>
                <c:pt idx="7591" formatCode="General">
                  <c:v>7.5910000000000002</c:v>
                </c:pt>
                <c:pt idx="7592" formatCode="General">
                  <c:v>7.5919999999999996</c:v>
                </c:pt>
                <c:pt idx="7593" formatCode="General">
                  <c:v>7.593</c:v>
                </c:pt>
                <c:pt idx="7594" formatCode="General">
                  <c:v>7.5940000000000003</c:v>
                </c:pt>
                <c:pt idx="7595" formatCode="General">
                  <c:v>7.5949999999999998</c:v>
                </c:pt>
                <c:pt idx="7596" formatCode="General">
                  <c:v>7.5960000000000001</c:v>
                </c:pt>
                <c:pt idx="7597" formatCode="General">
                  <c:v>7.5970000000000004</c:v>
                </c:pt>
                <c:pt idx="7598" formatCode="General">
                  <c:v>7.5979999999999999</c:v>
                </c:pt>
                <c:pt idx="7599" formatCode="General">
                  <c:v>7.5990000000000002</c:v>
                </c:pt>
                <c:pt idx="7600" formatCode="General">
                  <c:v>7.6</c:v>
                </c:pt>
                <c:pt idx="7601" formatCode="General">
                  <c:v>7.601</c:v>
                </c:pt>
                <c:pt idx="7602" formatCode="General">
                  <c:v>7.6020000000000003</c:v>
                </c:pt>
                <c:pt idx="7603" formatCode="General">
                  <c:v>7.6029999999999998</c:v>
                </c:pt>
                <c:pt idx="7604" formatCode="General">
                  <c:v>7.6040000000000001</c:v>
                </c:pt>
                <c:pt idx="7605" formatCode="General">
                  <c:v>7.6050000000000004</c:v>
                </c:pt>
                <c:pt idx="7606" formatCode="General">
                  <c:v>7.6059999999999999</c:v>
                </c:pt>
                <c:pt idx="7607" formatCode="General">
                  <c:v>7.6070000000000002</c:v>
                </c:pt>
                <c:pt idx="7608" formatCode="General">
                  <c:v>7.6079999999999997</c:v>
                </c:pt>
                <c:pt idx="7609" formatCode="General">
                  <c:v>7.609</c:v>
                </c:pt>
                <c:pt idx="7610" formatCode="General">
                  <c:v>7.61</c:v>
                </c:pt>
                <c:pt idx="7611" formatCode="General">
                  <c:v>7.6109999999999998</c:v>
                </c:pt>
                <c:pt idx="7612" formatCode="General">
                  <c:v>7.6120000000000001</c:v>
                </c:pt>
                <c:pt idx="7613" formatCode="General">
                  <c:v>7.6130000000000004</c:v>
                </c:pt>
                <c:pt idx="7614" formatCode="General">
                  <c:v>7.6139999999999999</c:v>
                </c:pt>
                <c:pt idx="7615" formatCode="General">
                  <c:v>7.6150000000000002</c:v>
                </c:pt>
                <c:pt idx="7616" formatCode="General">
                  <c:v>7.6159999999999997</c:v>
                </c:pt>
                <c:pt idx="7617" formatCode="General">
                  <c:v>7.617</c:v>
                </c:pt>
                <c:pt idx="7618" formatCode="General">
                  <c:v>7.6180000000000003</c:v>
                </c:pt>
                <c:pt idx="7619" formatCode="General">
                  <c:v>7.6189999999999998</c:v>
                </c:pt>
                <c:pt idx="7620" formatCode="General">
                  <c:v>7.62</c:v>
                </c:pt>
                <c:pt idx="7621" formatCode="General">
                  <c:v>7.6210000000000004</c:v>
                </c:pt>
                <c:pt idx="7622" formatCode="General">
                  <c:v>7.6219999999999999</c:v>
                </c:pt>
                <c:pt idx="7623" formatCode="General">
                  <c:v>7.6230000000000002</c:v>
                </c:pt>
                <c:pt idx="7624" formatCode="General">
                  <c:v>7.6239999999999997</c:v>
                </c:pt>
                <c:pt idx="7625" formatCode="General">
                  <c:v>7.625</c:v>
                </c:pt>
                <c:pt idx="7626" formatCode="General">
                  <c:v>7.6260000000000003</c:v>
                </c:pt>
                <c:pt idx="7627" formatCode="General">
                  <c:v>7.6269999999999998</c:v>
                </c:pt>
                <c:pt idx="7628" formatCode="General">
                  <c:v>7.6280000000000001</c:v>
                </c:pt>
                <c:pt idx="7629" formatCode="General">
                  <c:v>7.6289999999999996</c:v>
                </c:pt>
                <c:pt idx="7630" formatCode="General">
                  <c:v>7.63</c:v>
                </c:pt>
                <c:pt idx="7631" formatCode="General">
                  <c:v>7.6310000000000002</c:v>
                </c:pt>
                <c:pt idx="7632" formatCode="General">
                  <c:v>7.6319999999999997</c:v>
                </c:pt>
                <c:pt idx="7633" formatCode="General">
                  <c:v>7.633</c:v>
                </c:pt>
                <c:pt idx="7634" formatCode="General">
                  <c:v>7.6340000000000003</c:v>
                </c:pt>
                <c:pt idx="7635" formatCode="General">
                  <c:v>7.6349999999999998</c:v>
                </c:pt>
                <c:pt idx="7636" formatCode="General">
                  <c:v>7.6360000000000001</c:v>
                </c:pt>
                <c:pt idx="7637" formatCode="General">
                  <c:v>7.6369999999999996</c:v>
                </c:pt>
                <c:pt idx="7638" formatCode="General">
                  <c:v>7.6379999999999999</c:v>
                </c:pt>
                <c:pt idx="7639" formatCode="General">
                  <c:v>7.6390000000000002</c:v>
                </c:pt>
                <c:pt idx="7640" formatCode="General">
                  <c:v>7.64</c:v>
                </c:pt>
                <c:pt idx="7641" formatCode="General">
                  <c:v>7.641</c:v>
                </c:pt>
                <c:pt idx="7642" formatCode="General">
                  <c:v>7.6420000000000003</c:v>
                </c:pt>
                <c:pt idx="7643" formatCode="General">
                  <c:v>7.6429999999999998</c:v>
                </c:pt>
                <c:pt idx="7644" formatCode="General">
                  <c:v>7.6440000000000001</c:v>
                </c:pt>
                <c:pt idx="7645" formatCode="General">
                  <c:v>7.6449999999999996</c:v>
                </c:pt>
                <c:pt idx="7646" formatCode="General">
                  <c:v>7.6459999999999999</c:v>
                </c:pt>
                <c:pt idx="7647" formatCode="General">
                  <c:v>7.6470000000000002</c:v>
                </c:pt>
                <c:pt idx="7648" formatCode="General">
                  <c:v>7.6479999999999997</c:v>
                </c:pt>
                <c:pt idx="7649" formatCode="General">
                  <c:v>7.649</c:v>
                </c:pt>
                <c:pt idx="7650" formatCode="General">
                  <c:v>7.65</c:v>
                </c:pt>
                <c:pt idx="7651" formatCode="General">
                  <c:v>7.6509999999999998</c:v>
                </c:pt>
                <c:pt idx="7652" formatCode="General">
                  <c:v>7.6520000000000001</c:v>
                </c:pt>
                <c:pt idx="7653" formatCode="General">
                  <c:v>7.6529999999999996</c:v>
                </c:pt>
                <c:pt idx="7654" formatCode="General">
                  <c:v>7.6539999999999999</c:v>
                </c:pt>
                <c:pt idx="7655" formatCode="General">
                  <c:v>7.6550000000000002</c:v>
                </c:pt>
                <c:pt idx="7656" formatCode="General">
                  <c:v>7.6559999999999997</c:v>
                </c:pt>
                <c:pt idx="7657" formatCode="General">
                  <c:v>7.657</c:v>
                </c:pt>
                <c:pt idx="7658" formatCode="General">
                  <c:v>7.6580000000000004</c:v>
                </c:pt>
                <c:pt idx="7659" formatCode="General">
                  <c:v>7.6589999999999998</c:v>
                </c:pt>
                <c:pt idx="7660" formatCode="General">
                  <c:v>7.66</c:v>
                </c:pt>
                <c:pt idx="7661" formatCode="General">
                  <c:v>7.6609999999999996</c:v>
                </c:pt>
                <c:pt idx="7662" formatCode="General">
                  <c:v>7.6619999999999999</c:v>
                </c:pt>
                <c:pt idx="7663" formatCode="General">
                  <c:v>7.6630000000000003</c:v>
                </c:pt>
                <c:pt idx="7664" formatCode="General">
                  <c:v>7.6639999999999997</c:v>
                </c:pt>
                <c:pt idx="7665" formatCode="General">
                  <c:v>7.665</c:v>
                </c:pt>
                <c:pt idx="7666" formatCode="General">
                  <c:v>7.6660000000000004</c:v>
                </c:pt>
                <c:pt idx="7667" formatCode="General">
                  <c:v>7.6669999999999998</c:v>
                </c:pt>
                <c:pt idx="7668" formatCode="General">
                  <c:v>7.6680000000000001</c:v>
                </c:pt>
                <c:pt idx="7669" formatCode="General">
                  <c:v>7.6689999999999996</c:v>
                </c:pt>
                <c:pt idx="7670" formatCode="General">
                  <c:v>7.67</c:v>
                </c:pt>
                <c:pt idx="7671" formatCode="General">
                  <c:v>7.6710000000000003</c:v>
                </c:pt>
                <c:pt idx="7672" formatCode="General">
                  <c:v>7.6719999999999997</c:v>
                </c:pt>
                <c:pt idx="7673" formatCode="General">
                  <c:v>7.673</c:v>
                </c:pt>
                <c:pt idx="7674" formatCode="General">
                  <c:v>7.6740000000000004</c:v>
                </c:pt>
                <c:pt idx="7675" formatCode="General">
                  <c:v>7.6749999999999998</c:v>
                </c:pt>
                <c:pt idx="7676" formatCode="General">
                  <c:v>7.6760000000000002</c:v>
                </c:pt>
                <c:pt idx="7677" formatCode="General">
                  <c:v>7.6769999999999996</c:v>
                </c:pt>
                <c:pt idx="7678" formatCode="General">
                  <c:v>7.6779999999999999</c:v>
                </c:pt>
                <c:pt idx="7679" formatCode="General">
                  <c:v>7.6790000000000003</c:v>
                </c:pt>
                <c:pt idx="7680" formatCode="General">
                  <c:v>7.68</c:v>
                </c:pt>
                <c:pt idx="7681" formatCode="General">
                  <c:v>7.681</c:v>
                </c:pt>
                <c:pt idx="7682" formatCode="General">
                  <c:v>7.6820000000000004</c:v>
                </c:pt>
                <c:pt idx="7683" formatCode="General">
                  <c:v>7.6829999999999998</c:v>
                </c:pt>
                <c:pt idx="7684" formatCode="General">
                  <c:v>7.6840000000000002</c:v>
                </c:pt>
                <c:pt idx="7685" formatCode="General">
                  <c:v>7.6849999999999996</c:v>
                </c:pt>
                <c:pt idx="7686" formatCode="General">
                  <c:v>7.6859999999999999</c:v>
                </c:pt>
                <c:pt idx="7687" formatCode="General">
                  <c:v>7.6870000000000003</c:v>
                </c:pt>
                <c:pt idx="7688" formatCode="General">
                  <c:v>7.6879999999999997</c:v>
                </c:pt>
                <c:pt idx="7689" formatCode="General">
                  <c:v>7.6890000000000001</c:v>
                </c:pt>
                <c:pt idx="7690" formatCode="General">
                  <c:v>7.69</c:v>
                </c:pt>
                <c:pt idx="7691" formatCode="General">
                  <c:v>7.6909999999999998</c:v>
                </c:pt>
                <c:pt idx="7692" formatCode="General">
                  <c:v>7.6920000000000002</c:v>
                </c:pt>
                <c:pt idx="7693" formatCode="General">
                  <c:v>7.6929999999999996</c:v>
                </c:pt>
                <c:pt idx="7694" formatCode="General">
                  <c:v>7.694</c:v>
                </c:pt>
                <c:pt idx="7695" formatCode="General">
                  <c:v>7.6950000000000003</c:v>
                </c:pt>
                <c:pt idx="7696" formatCode="General">
                  <c:v>7.6959999999999997</c:v>
                </c:pt>
                <c:pt idx="7697" formatCode="General">
                  <c:v>7.6970000000000001</c:v>
                </c:pt>
                <c:pt idx="7698" formatCode="General">
                  <c:v>7.6980000000000004</c:v>
                </c:pt>
                <c:pt idx="7699" formatCode="General">
                  <c:v>7.6989999999999998</c:v>
                </c:pt>
                <c:pt idx="7700" formatCode="General">
                  <c:v>7.7</c:v>
                </c:pt>
                <c:pt idx="7701" formatCode="General">
                  <c:v>7.7009999999999996</c:v>
                </c:pt>
                <c:pt idx="7702" formatCode="General">
                  <c:v>7.702</c:v>
                </c:pt>
                <c:pt idx="7703" formatCode="General">
                  <c:v>7.7030000000000003</c:v>
                </c:pt>
                <c:pt idx="7704" formatCode="General">
                  <c:v>7.7039999999999997</c:v>
                </c:pt>
                <c:pt idx="7705" formatCode="General">
                  <c:v>7.7050000000000001</c:v>
                </c:pt>
                <c:pt idx="7706" formatCode="General">
                  <c:v>7.7060000000000004</c:v>
                </c:pt>
                <c:pt idx="7707" formatCode="General">
                  <c:v>7.7069999999999999</c:v>
                </c:pt>
                <c:pt idx="7708" formatCode="General">
                  <c:v>7.7080000000000002</c:v>
                </c:pt>
                <c:pt idx="7709" formatCode="General">
                  <c:v>7.7089999999999996</c:v>
                </c:pt>
                <c:pt idx="7710" formatCode="General">
                  <c:v>7.71</c:v>
                </c:pt>
                <c:pt idx="7711" formatCode="General">
                  <c:v>7.7110000000000003</c:v>
                </c:pt>
                <c:pt idx="7712" formatCode="General">
                  <c:v>7.7119999999999997</c:v>
                </c:pt>
                <c:pt idx="7713" formatCode="General">
                  <c:v>7.7130000000000001</c:v>
                </c:pt>
                <c:pt idx="7714" formatCode="General">
                  <c:v>7.7140000000000004</c:v>
                </c:pt>
                <c:pt idx="7715" formatCode="General">
                  <c:v>7.7149999999999999</c:v>
                </c:pt>
                <c:pt idx="7716" formatCode="General">
                  <c:v>7.7160000000000002</c:v>
                </c:pt>
                <c:pt idx="7717" formatCode="General">
                  <c:v>7.7169999999999996</c:v>
                </c:pt>
                <c:pt idx="7718" formatCode="General">
                  <c:v>7.718</c:v>
                </c:pt>
                <c:pt idx="7719" formatCode="General">
                  <c:v>7.7190000000000003</c:v>
                </c:pt>
                <c:pt idx="7720" formatCode="General">
                  <c:v>7.72</c:v>
                </c:pt>
                <c:pt idx="7721" formatCode="General">
                  <c:v>7.7210000000000001</c:v>
                </c:pt>
                <c:pt idx="7722" formatCode="General">
                  <c:v>7.7220000000000004</c:v>
                </c:pt>
                <c:pt idx="7723" formatCode="General">
                  <c:v>7.7229999999999999</c:v>
                </c:pt>
                <c:pt idx="7724" formatCode="General">
                  <c:v>7.7240000000000002</c:v>
                </c:pt>
                <c:pt idx="7725" formatCode="General">
                  <c:v>7.7249999999999996</c:v>
                </c:pt>
                <c:pt idx="7726" formatCode="General">
                  <c:v>7.726</c:v>
                </c:pt>
                <c:pt idx="7727" formatCode="General">
                  <c:v>7.7270000000000003</c:v>
                </c:pt>
                <c:pt idx="7728" formatCode="General">
                  <c:v>7.7279999999999998</c:v>
                </c:pt>
                <c:pt idx="7729" formatCode="General">
                  <c:v>7.7290000000000001</c:v>
                </c:pt>
                <c:pt idx="7730" formatCode="General">
                  <c:v>7.73</c:v>
                </c:pt>
                <c:pt idx="7731" formatCode="General">
                  <c:v>7.7309999999999999</c:v>
                </c:pt>
                <c:pt idx="7732" formatCode="General">
                  <c:v>7.7320000000000002</c:v>
                </c:pt>
                <c:pt idx="7733" formatCode="General">
                  <c:v>7.7329999999999997</c:v>
                </c:pt>
                <c:pt idx="7734" formatCode="General">
                  <c:v>7.734</c:v>
                </c:pt>
                <c:pt idx="7735" formatCode="General">
                  <c:v>7.7350000000000003</c:v>
                </c:pt>
                <c:pt idx="7736" formatCode="General">
                  <c:v>7.7359999999999998</c:v>
                </c:pt>
                <c:pt idx="7737" formatCode="General">
                  <c:v>7.7370000000000001</c:v>
                </c:pt>
                <c:pt idx="7738" formatCode="General">
                  <c:v>7.7380000000000004</c:v>
                </c:pt>
                <c:pt idx="7739" formatCode="General">
                  <c:v>7.7389999999999999</c:v>
                </c:pt>
                <c:pt idx="7740" formatCode="General">
                  <c:v>7.74</c:v>
                </c:pt>
                <c:pt idx="7741" formatCode="General">
                  <c:v>7.7409999999999997</c:v>
                </c:pt>
                <c:pt idx="7742" formatCode="General">
                  <c:v>7.742</c:v>
                </c:pt>
                <c:pt idx="7743" formatCode="General">
                  <c:v>7.7430000000000003</c:v>
                </c:pt>
                <c:pt idx="7744" formatCode="General">
                  <c:v>7.7439999999999998</c:v>
                </c:pt>
                <c:pt idx="7745" formatCode="General">
                  <c:v>7.7450000000000001</c:v>
                </c:pt>
                <c:pt idx="7746" formatCode="General">
                  <c:v>7.7460000000000004</c:v>
                </c:pt>
                <c:pt idx="7747" formatCode="General">
                  <c:v>7.7469999999999999</c:v>
                </c:pt>
                <c:pt idx="7748" formatCode="General">
                  <c:v>7.7480000000000002</c:v>
                </c:pt>
                <c:pt idx="7749" formatCode="General">
                  <c:v>7.7489999999999997</c:v>
                </c:pt>
                <c:pt idx="7750" formatCode="General">
                  <c:v>7.75</c:v>
                </c:pt>
                <c:pt idx="7751" formatCode="General">
                  <c:v>7.7510000000000003</c:v>
                </c:pt>
                <c:pt idx="7752" formatCode="General">
                  <c:v>7.7519999999999998</c:v>
                </c:pt>
                <c:pt idx="7753" formatCode="General">
                  <c:v>7.7530000000000001</c:v>
                </c:pt>
                <c:pt idx="7754" formatCode="General">
                  <c:v>7.7539999999999996</c:v>
                </c:pt>
                <c:pt idx="7755" formatCode="General">
                  <c:v>7.7549999999999999</c:v>
                </c:pt>
                <c:pt idx="7756" formatCode="General">
                  <c:v>7.7560000000000002</c:v>
                </c:pt>
                <c:pt idx="7757" formatCode="General">
                  <c:v>7.7569999999999997</c:v>
                </c:pt>
                <c:pt idx="7758" formatCode="General">
                  <c:v>7.758</c:v>
                </c:pt>
                <c:pt idx="7759" formatCode="General">
                  <c:v>7.7590000000000003</c:v>
                </c:pt>
                <c:pt idx="7760" formatCode="General">
                  <c:v>7.76</c:v>
                </c:pt>
                <c:pt idx="7761" formatCode="General">
                  <c:v>7.7610000000000001</c:v>
                </c:pt>
                <c:pt idx="7762" formatCode="General">
                  <c:v>7.7619999999999996</c:v>
                </c:pt>
                <c:pt idx="7763" formatCode="General">
                  <c:v>7.7629999999999999</c:v>
                </c:pt>
                <c:pt idx="7764" formatCode="General">
                  <c:v>7.7640000000000002</c:v>
                </c:pt>
                <c:pt idx="7765" formatCode="General">
                  <c:v>7.7649999999999997</c:v>
                </c:pt>
                <c:pt idx="7766" formatCode="General">
                  <c:v>7.766</c:v>
                </c:pt>
                <c:pt idx="7767" formatCode="General">
                  <c:v>7.7670000000000003</c:v>
                </c:pt>
                <c:pt idx="7768" formatCode="General">
                  <c:v>7.7679999999999998</c:v>
                </c:pt>
                <c:pt idx="7769" formatCode="General">
                  <c:v>7.7690000000000001</c:v>
                </c:pt>
                <c:pt idx="7770" formatCode="General">
                  <c:v>7.77</c:v>
                </c:pt>
                <c:pt idx="7771" formatCode="General">
                  <c:v>7.7709999999999999</c:v>
                </c:pt>
                <c:pt idx="7772" formatCode="General">
                  <c:v>7.7720000000000002</c:v>
                </c:pt>
                <c:pt idx="7773" formatCode="General">
                  <c:v>7.7729999999999997</c:v>
                </c:pt>
                <c:pt idx="7774" formatCode="General">
                  <c:v>7.774</c:v>
                </c:pt>
                <c:pt idx="7775" formatCode="General">
                  <c:v>7.7750000000000004</c:v>
                </c:pt>
                <c:pt idx="7776" formatCode="General">
                  <c:v>7.7759999999999998</c:v>
                </c:pt>
                <c:pt idx="7777" formatCode="General">
                  <c:v>7.7770000000000001</c:v>
                </c:pt>
                <c:pt idx="7778" formatCode="General">
                  <c:v>7.7779999999999996</c:v>
                </c:pt>
                <c:pt idx="7779" formatCode="General">
                  <c:v>7.7789999999999999</c:v>
                </c:pt>
                <c:pt idx="7780" formatCode="General">
                  <c:v>7.78</c:v>
                </c:pt>
                <c:pt idx="7781" formatCode="General">
                  <c:v>7.7809999999999997</c:v>
                </c:pt>
                <c:pt idx="7782" formatCode="General">
                  <c:v>7.782</c:v>
                </c:pt>
                <c:pt idx="7783" formatCode="General">
                  <c:v>7.7830000000000004</c:v>
                </c:pt>
                <c:pt idx="7784" formatCode="General">
                  <c:v>7.7839999999999998</c:v>
                </c:pt>
                <c:pt idx="7785" formatCode="General">
                  <c:v>7.7850000000000001</c:v>
                </c:pt>
                <c:pt idx="7786" formatCode="General">
                  <c:v>7.7859999999999996</c:v>
                </c:pt>
                <c:pt idx="7787" formatCode="General">
                  <c:v>7.7869999999999999</c:v>
                </c:pt>
                <c:pt idx="7788" formatCode="General">
                  <c:v>7.7880000000000003</c:v>
                </c:pt>
                <c:pt idx="7789" formatCode="General">
                  <c:v>7.7889999999999997</c:v>
                </c:pt>
                <c:pt idx="7790" formatCode="General">
                  <c:v>7.79</c:v>
                </c:pt>
                <c:pt idx="7791" formatCode="General">
                  <c:v>7.7910000000000004</c:v>
                </c:pt>
                <c:pt idx="7792" formatCode="General">
                  <c:v>7.7919999999999998</c:v>
                </c:pt>
                <c:pt idx="7793" formatCode="General">
                  <c:v>7.7930000000000001</c:v>
                </c:pt>
                <c:pt idx="7794" formatCode="General">
                  <c:v>7.7939999999999996</c:v>
                </c:pt>
                <c:pt idx="7795" formatCode="General">
                  <c:v>7.7949999999999999</c:v>
                </c:pt>
                <c:pt idx="7796" formatCode="General">
                  <c:v>7.7960000000000003</c:v>
                </c:pt>
                <c:pt idx="7797" formatCode="General">
                  <c:v>7.7969999999999997</c:v>
                </c:pt>
                <c:pt idx="7798" formatCode="General">
                  <c:v>7.798</c:v>
                </c:pt>
                <c:pt idx="7799" formatCode="General">
                  <c:v>7.7990000000000004</c:v>
                </c:pt>
                <c:pt idx="7800" formatCode="General">
                  <c:v>7.8</c:v>
                </c:pt>
                <c:pt idx="7801" formatCode="General">
                  <c:v>7.8010000000000002</c:v>
                </c:pt>
                <c:pt idx="7802" formatCode="General">
                  <c:v>7.8019999999999996</c:v>
                </c:pt>
                <c:pt idx="7803" formatCode="General">
                  <c:v>7.8029999999999999</c:v>
                </c:pt>
                <c:pt idx="7804" formatCode="General">
                  <c:v>7.8040000000000003</c:v>
                </c:pt>
                <c:pt idx="7805" formatCode="General">
                  <c:v>7.8049999999999997</c:v>
                </c:pt>
                <c:pt idx="7806" formatCode="General">
                  <c:v>7.806</c:v>
                </c:pt>
                <c:pt idx="7807" formatCode="General">
                  <c:v>7.8070000000000004</c:v>
                </c:pt>
                <c:pt idx="7808" formatCode="General">
                  <c:v>7.8079999999999998</c:v>
                </c:pt>
                <c:pt idx="7809" formatCode="General">
                  <c:v>7.8090000000000002</c:v>
                </c:pt>
                <c:pt idx="7810" formatCode="General">
                  <c:v>7.81</c:v>
                </c:pt>
                <c:pt idx="7811" formatCode="General">
                  <c:v>7.8109999999999999</c:v>
                </c:pt>
                <c:pt idx="7812" formatCode="General">
                  <c:v>7.8120000000000003</c:v>
                </c:pt>
                <c:pt idx="7813" formatCode="General">
                  <c:v>7.8129999999999997</c:v>
                </c:pt>
                <c:pt idx="7814" formatCode="General">
                  <c:v>7.8140000000000001</c:v>
                </c:pt>
                <c:pt idx="7815" formatCode="General">
                  <c:v>7.8150000000000004</c:v>
                </c:pt>
                <c:pt idx="7816" formatCode="General">
                  <c:v>7.8159999999999998</c:v>
                </c:pt>
                <c:pt idx="7817" formatCode="General">
                  <c:v>7.8170000000000002</c:v>
                </c:pt>
                <c:pt idx="7818" formatCode="General">
                  <c:v>7.8179999999999996</c:v>
                </c:pt>
                <c:pt idx="7819" formatCode="General">
                  <c:v>7.819</c:v>
                </c:pt>
                <c:pt idx="7820" formatCode="General">
                  <c:v>7.82</c:v>
                </c:pt>
                <c:pt idx="7821" formatCode="General">
                  <c:v>7.8209999999999997</c:v>
                </c:pt>
                <c:pt idx="7822" formatCode="General">
                  <c:v>7.8220000000000001</c:v>
                </c:pt>
                <c:pt idx="7823" formatCode="General">
                  <c:v>7.8230000000000004</c:v>
                </c:pt>
                <c:pt idx="7824" formatCode="General">
                  <c:v>7.8239999999999998</c:v>
                </c:pt>
                <c:pt idx="7825" formatCode="General">
                  <c:v>7.8250000000000002</c:v>
                </c:pt>
                <c:pt idx="7826" formatCode="General">
                  <c:v>7.8259999999999996</c:v>
                </c:pt>
                <c:pt idx="7827" formatCode="General">
                  <c:v>7.827</c:v>
                </c:pt>
                <c:pt idx="7828" formatCode="General">
                  <c:v>7.8280000000000003</c:v>
                </c:pt>
                <c:pt idx="7829" formatCode="General">
                  <c:v>7.8289999999999997</c:v>
                </c:pt>
                <c:pt idx="7830" formatCode="General">
                  <c:v>7.83</c:v>
                </c:pt>
                <c:pt idx="7831" formatCode="General">
                  <c:v>7.8310000000000004</c:v>
                </c:pt>
                <c:pt idx="7832" formatCode="General">
                  <c:v>7.8319999999999999</c:v>
                </c:pt>
                <c:pt idx="7833" formatCode="General">
                  <c:v>7.8330000000000002</c:v>
                </c:pt>
                <c:pt idx="7834" formatCode="General">
                  <c:v>7.8339999999999996</c:v>
                </c:pt>
                <c:pt idx="7835" formatCode="General">
                  <c:v>7.835</c:v>
                </c:pt>
                <c:pt idx="7836" formatCode="General">
                  <c:v>7.8360000000000003</c:v>
                </c:pt>
                <c:pt idx="7837" formatCode="General">
                  <c:v>7.8369999999999997</c:v>
                </c:pt>
                <c:pt idx="7838" formatCode="General">
                  <c:v>7.8380000000000001</c:v>
                </c:pt>
                <c:pt idx="7839" formatCode="General">
                  <c:v>7.8390000000000004</c:v>
                </c:pt>
                <c:pt idx="7840" formatCode="General">
                  <c:v>7.84</c:v>
                </c:pt>
                <c:pt idx="7841" formatCode="General">
                  <c:v>7.8410000000000002</c:v>
                </c:pt>
                <c:pt idx="7842" formatCode="General">
                  <c:v>7.8419999999999996</c:v>
                </c:pt>
                <c:pt idx="7843" formatCode="General">
                  <c:v>7.843</c:v>
                </c:pt>
                <c:pt idx="7844" formatCode="General">
                  <c:v>7.8440000000000003</c:v>
                </c:pt>
                <c:pt idx="7845" formatCode="General">
                  <c:v>7.8449999999999998</c:v>
                </c:pt>
                <c:pt idx="7846" formatCode="General">
                  <c:v>7.8460000000000001</c:v>
                </c:pt>
                <c:pt idx="7847" formatCode="General">
                  <c:v>7.8470000000000004</c:v>
                </c:pt>
                <c:pt idx="7848" formatCode="General">
                  <c:v>7.8479999999999999</c:v>
                </c:pt>
                <c:pt idx="7849" formatCode="General">
                  <c:v>7.8490000000000002</c:v>
                </c:pt>
                <c:pt idx="7850" formatCode="General">
                  <c:v>7.85</c:v>
                </c:pt>
                <c:pt idx="7851" formatCode="General">
                  <c:v>7.851</c:v>
                </c:pt>
                <c:pt idx="7852" formatCode="General">
                  <c:v>7.8520000000000003</c:v>
                </c:pt>
                <c:pt idx="7853" formatCode="General">
                  <c:v>7.8529999999999998</c:v>
                </c:pt>
                <c:pt idx="7854" formatCode="General">
                  <c:v>7.8540000000000001</c:v>
                </c:pt>
                <c:pt idx="7855" formatCode="General">
                  <c:v>7.8550000000000004</c:v>
                </c:pt>
                <c:pt idx="7856" formatCode="General">
                  <c:v>7.8559999999999999</c:v>
                </c:pt>
                <c:pt idx="7857" formatCode="General">
                  <c:v>7.8570000000000002</c:v>
                </c:pt>
                <c:pt idx="7858" formatCode="General">
                  <c:v>7.8579999999999997</c:v>
                </c:pt>
                <c:pt idx="7859" formatCode="General">
                  <c:v>7.859</c:v>
                </c:pt>
                <c:pt idx="7860" formatCode="General">
                  <c:v>7.86</c:v>
                </c:pt>
                <c:pt idx="7861" formatCode="General">
                  <c:v>7.8609999999999998</c:v>
                </c:pt>
                <c:pt idx="7862" formatCode="General">
                  <c:v>7.8620000000000001</c:v>
                </c:pt>
                <c:pt idx="7863" formatCode="General">
                  <c:v>7.8630000000000004</c:v>
                </c:pt>
                <c:pt idx="7864" formatCode="General">
                  <c:v>7.8639999999999999</c:v>
                </c:pt>
                <c:pt idx="7865" formatCode="General">
                  <c:v>7.8650000000000002</c:v>
                </c:pt>
                <c:pt idx="7866" formatCode="General">
                  <c:v>7.8659999999999997</c:v>
                </c:pt>
                <c:pt idx="7867" formatCode="General">
                  <c:v>7.867</c:v>
                </c:pt>
                <c:pt idx="7868" formatCode="General">
                  <c:v>7.8680000000000003</c:v>
                </c:pt>
                <c:pt idx="7869" formatCode="General">
                  <c:v>7.8689999999999998</c:v>
                </c:pt>
                <c:pt idx="7870" formatCode="General">
                  <c:v>7.87</c:v>
                </c:pt>
                <c:pt idx="7871" formatCode="General">
                  <c:v>7.8710000000000004</c:v>
                </c:pt>
                <c:pt idx="7872" formatCode="General">
                  <c:v>7.8719999999999999</c:v>
                </c:pt>
                <c:pt idx="7873" formatCode="General">
                  <c:v>7.8730000000000002</c:v>
                </c:pt>
                <c:pt idx="7874" formatCode="General">
                  <c:v>7.8739999999999997</c:v>
                </c:pt>
                <c:pt idx="7875" formatCode="General">
                  <c:v>7.875</c:v>
                </c:pt>
                <c:pt idx="7876" formatCode="General">
                  <c:v>7.8760000000000003</c:v>
                </c:pt>
                <c:pt idx="7877" formatCode="General">
                  <c:v>7.8769999999999998</c:v>
                </c:pt>
                <c:pt idx="7878" formatCode="General">
                  <c:v>7.8780000000000001</c:v>
                </c:pt>
                <c:pt idx="7879" formatCode="General">
                  <c:v>7.8789999999999996</c:v>
                </c:pt>
                <c:pt idx="7880" formatCode="General">
                  <c:v>7.88</c:v>
                </c:pt>
                <c:pt idx="7881" formatCode="General">
                  <c:v>7.8810000000000002</c:v>
                </c:pt>
                <c:pt idx="7882" formatCode="General">
                  <c:v>7.8819999999999997</c:v>
                </c:pt>
                <c:pt idx="7883" formatCode="General">
                  <c:v>7.883</c:v>
                </c:pt>
                <c:pt idx="7884" formatCode="General">
                  <c:v>7.8840000000000003</c:v>
                </c:pt>
                <c:pt idx="7885" formatCode="General">
                  <c:v>7.8849999999999998</c:v>
                </c:pt>
                <c:pt idx="7886" formatCode="General">
                  <c:v>7.8860000000000001</c:v>
                </c:pt>
                <c:pt idx="7887" formatCode="General">
                  <c:v>7.8869999999999996</c:v>
                </c:pt>
                <c:pt idx="7888" formatCode="General">
                  <c:v>7.8879999999999999</c:v>
                </c:pt>
                <c:pt idx="7889" formatCode="General">
                  <c:v>7.8890000000000002</c:v>
                </c:pt>
                <c:pt idx="7890" formatCode="General">
                  <c:v>7.89</c:v>
                </c:pt>
                <c:pt idx="7891" formatCode="General">
                  <c:v>7.891</c:v>
                </c:pt>
                <c:pt idx="7892" formatCode="General">
                  <c:v>7.8920000000000003</c:v>
                </c:pt>
                <c:pt idx="7893" formatCode="General">
                  <c:v>7.8929999999999998</c:v>
                </c:pt>
                <c:pt idx="7894" formatCode="General">
                  <c:v>7.8940000000000001</c:v>
                </c:pt>
                <c:pt idx="7895" formatCode="General">
                  <c:v>7.8949999999999996</c:v>
                </c:pt>
                <c:pt idx="7896" formatCode="General">
                  <c:v>7.8959999999999999</c:v>
                </c:pt>
                <c:pt idx="7897" formatCode="General">
                  <c:v>7.8970000000000002</c:v>
                </c:pt>
                <c:pt idx="7898" formatCode="General">
                  <c:v>7.8979999999999997</c:v>
                </c:pt>
                <c:pt idx="7899" formatCode="General">
                  <c:v>7.899</c:v>
                </c:pt>
                <c:pt idx="7900" formatCode="General">
                  <c:v>7.9</c:v>
                </c:pt>
                <c:pt idx="7901" formatCode="General">
                  <c:v>7.9009999999999998</c:v>
                </c:pt>
                <c:pt idx="7902" formatCode="General">
                  <c:v>7.9020000000000001</c:v>
                </c:pt>
                <c:pt idx="7903" formatCode="General">
                  <c:v>7.9029999999999996</c:v>
                </c:pt>
                <c:pt idx="7904" formatCode="General">
                  <c:v>7.9039999999999999</c:v>
                </c:pt>
                <c:pt idx="7905" formatCode="General">
                  <c:v>7.9050000000000002</c:v>
                </c:pt>
                <c:pt idx="7906" formatCode="General">
                  <c:v>7.9059999999999997</c:v>
                </c:pt>
                <c:pt idx="7907" formatCode="General">
                  <c:v>7.907</c:v>
                </c:pt>
                <c:pt idx="7908" formatCode="General">
                  <c:v>7.9080000000000004</c:v>
                </c:pt>
                <c:pt idx="7909" formatCode="General">
                  <c:v>7.9089999999999998</c:v>
                </c:pt>
                <c:pt idx="7910" formatCode="General">
                  <c:v>7.91</c:v>
                </c:pt>
                <c:pt idx="7911" formatCode="General">
                  <c:v>7.9109999999999996</c:v>
                </c:pt>
                <c:pt idx="7912" formatCode="General">
                  <c:v>7.9119999999999999</c:v>
                </c:pt>
                <c:pt idx="7913" formatCode="General">
                  <c:v>7.9130000000000003</c:v>
                </c:pt>
                <c:pt idx="7914" formatCode="General">
                  <c:v>7.9139999999999997</c:v>
                </c:pt>
                <c:pt idx="7915" formatCode="General">
                  <c:v>7.915</c:v>
                </c:pt>
                <c:pt idx="7916" formatCode="General">
                  <c:v>7.9160000000000004</c:v>
                </c:pt>
                <c:pt idx="7917" formatCode="General">
                  <c:v>7.9169999999999998</c:v>
                </c:pt>
                <c:pt idx="7918" formatCode="General">
                  <c:v>7.9180000000000001</c:v>
                </c:pt>
                <c:pt idx="7919" formatCode="General">
                  <c:v>7.9189999999999996</c:v>
                </c:pt>
                <c:pt idx="7920" formatCode="General">
                  <c:v>7.92</c:v>
                </c:pt>
                <c:pt idx="7921" formatCode="General">
                  <c:v>7.9210000000000003</c:v>
                </c:pt>
                <c:pt idx="7922" formatCode="General">
                  <c:v>7.9219999999999997</c:v>
                </c:pt>
                <c:pt idx="7923" formatCode="General">
                  <c:v>7.923</c:v>
                </c:pt>
                <c:pt idx="7924" formatCode="General">
                  <c:v>7.9240000000000004</c:v>
                </c:pt>
                <c:pt idx="7925" formatCode="General">
                  <c:v>7.9249999999999998</c:v>
                </c:pt>
                <c:pt idx="7926" formatCode="General">
                  <c:v>7.9260000000000002</c:v>
                </c:pt>
                <c:pt idx="7927" formatCode="General">
                  <c:v>7.9269999999999996</c:v>
                </c:pt>
                <c:pt idx="7928" formatCode="General">
                  <c:v>7.9279999999999999</c:v>
                </c:pt>
                <c:pt idx="7929" formatCode="General">
                  <c:v>7.9290000000000003</c:v>
                </c:pt>
                <c:pt idx="7930" formatCode="General">
                  <c:v>7.93</c:v>
                </c:pt>
                <c:pt idx="7931" formatCode="General">
                  <c:v>7.931</c:v>
                </c:pt>
                <c:pt idx="7932" formatCode="General">
                  <c:v>7.9320000000000004</c:v>
                </c:pt>
                <c:pt idx="7933" formatCode="General">
                  <c:v>7.9329999999999998</c:v>
                </c:pt>
                <c:pt idx="7934" formatCode="General">
                  <c:v>7.9340000000000002</c:v>
                </c:pt>
                <c:pt idx="7935" formatCode="General">
                  <c:v>7.9349999999999996</c:v>
                </c:pt>
                <c:pt idx="7936" formatCode="General">
                  <c:v>7.9359999999999999</c:v>
                </c:pt>
                <c:pt idx="7937" formatCode="General">
                  <c:v>7.9370000000000003</c:v>
                </c:pt>
                <c:pt idx="7938" formatCode="General">
                  <c:v>7.9379999999999997</c:v>
                </c:pt>
                <c:pt idx="7939" formatCode="General">
                  <c:v>7.9390000000000001</c:v>
                </c:pt>
                <c:pt idx="7940" formatCode="General">
                  <c:v>7.94</c:v>
                </c:pt>
                <c:pt idx="7941" formatCode="General">
                  <c:v>7.9409999999999998</c:v>
                </c:pt>
                <c:pt idx="7942" formatCode="General">
                  <c:v>7.9420000000000002</c:v>
                </c:pt>
                <c:pt idx="7943" formatCode="General">
                  <c:v>7.9429999999999996</c:v>
                </c:pt>
                <c:pt idx="7944" formatCode="General">
                  <c:v>7.944</c:v>
                </c:pt>
                <c:pt idx="7945" formatCode="General">
                  <c:v>7.9450000000000003</c:v>
                </c:pt>
                <c:pt idx="7946" formatCode="General">
                  <c:v>7.9459999999999997</c:v>
                </c:pt>
                <c:pt idx="7947" formatCode="General">
                  <c:v>7.9470000000000001</c:v>
                </c:pt>
                <c:pt idx="7948" formatCode="General">
                  <c:v>7.9480000000000004</c:v>
                </c:pt>
                <c:pt idx="7949" formatCode="General">
                  <c:v>7.9489999999999998</c:v>
                </c:pt>
                <c:pt idx="7950" formatCode="General">
                  <c:v>7.95</c:v>
                </c:pt>
                <c:pt idx="7951" formatCode="General">
                  <c:v>7.9509999999999996</c:v>
                </c:pt>
                <c:pt idx="7952" formatCode="General">
                  <c:v>7.952</c:v>
                </c:pt>
                <c:pt idx="7953" formatCode="General">
                  <c:v>7.9530000000000003</c:v>
                </c:pt>
                <c:pt idx="7954" formatCode="General">
                  <c:v>7.9539999999999997</c:v>
                </c:pt>
                <c:pt idx="7955" formatCode="General">
                  <c:v>7.9550000000000001</c:v>
                </c:pt>
                <c:pt idx="7956" formatCode="General">
                  <c:v>7.9560000000000004</c:v>
                </c:pt>
                <c:pt idx="7957" formatCode="General">
                  <c:v>7.9569999999999999</c:v>
                </c:pt>
                <c:pt idx="7958" formatCode="General">
                  <c:v>7.9580000000000002</c:v>
                </c:pt>
                <c:pt idx="7959" formatCode="General">
                  <c:v>7.9589999999999996</c:v>
                </c:pt>
                <c:pt idx="7960" formatCode="General">
                  <c:v>7.96</c:v>
                </c:pt>
                <c:pt idx="7961" formatCode="General">
                  <c:v>7.9610000000000003</c:v>
                </c:pt>
                <c:pt idx="7962" formatCode="General">
                  <c:v>7.9619999999999997</c:v>
                </c:pt>
                <c:pt idx="7963" formatCode="General">
                  <c:v>7.9630000000000001</c:v>
                </c:pt>
                <c:pt idx="7964" formatCode="General">
                  <c:v>7.9640000000000004</c:v>
                </c:pt>
                <c:pt idx="7965" formatCode="General">
                  <c:v>7.9649999999999999</c:v>
                </c:pt>
                <c:pt idx="7966" formatCode="General">
                  <c:v>7.9660000000000002</c:v>
                </c:pt>
                <c:pt idx="7967" formatCode="General">
                  <c:v>7.9669999999999996</c:v>
                </c:pt>
                <c:pt idx="7968" formatCode="General">
                  <c:v>7.968</c:v>
                </c:pt>
                <c:pt idx="7969" formatCode="General">
                  <c:v>7.9690000000000003</c:v>
                </c:pt>
                <c:pt idx="7970" formatCode="General">
                  <c:v>7.97</c:v>
                </c:pt>
                <c:pt idx="7971" formatCode="General">
                  <c:v>7.9710000000000001</c:v>
                </c:pt>
                <c:pt idx="7972" formatCode="General">
                  <c:v>7.9720000000000004</c:v>
                </c:pt>
                <c:pt idx="7973" formatCode="General">
                  <c:v>7.9729999999999999</c:v>
                </c:pt>
                <c:pt idx="7974" formatCode="General">
                  <c:v>7.9740000000000002</c:v>
                </c:pt>
                <c:pt idx="7975" formatCode="General">
                  <c:v>7.9749999999999996</c:v>
                </c:pt>
                <c:pt idx="7976" formatCode="General">
                  <c:v>7.976</c:v>
                </c:pt>
                <c:pt idx="7977" formatCode="General">
                  <c:v>7.9770000000000003</c:v>
                </c:pt>
                <c:pt idx="7978" formatCode="General">
                  <c:v>7.9779999999999998</c:v>
                </c:pt>
                <c:pt idx="7979" formatCode="General">
                  <c:v>7.9790000000000001</c:v>
                </c:pt>
                <c:pt idx="7980" formatCode="General">
                  <c:v>7.98</c:v>
                </c:pt>
                <c:pt idx="7981" formatCode="General">
                  <c:v>7.9809999999999999</c:v>
                </c:pt>
                <c:pt idx="7982" formatCode="General">
                  <c:v>7.9820000000000002</c:v>
                </c:pt>
                <c:pt idx="7983" formatCode="General">
                  <c:v>7.9829999999999997</c:v>
                </c:pt>
                <c:pt idx="7984" formatCode="General">
                  <c:v>7.984</c:v>
                </c:pt>
                <c:pt idx="7985" formatCode="General">
                  <c:v>7.9850000000000003</c:v>
                </c:pt>
                <c:pt idx="7986" formatCode="General">
                  <c:v>7.9859999999999998</c:v>
                </c:pt>
                <c:pt idx="7987" formatCode="General">
                  <c:v>7.9870000000000001</c:v>
                </c:pt>
                <c:pt idx="7988" formatCode="General">
                  <c:v>7.9880000000000004</c:v>
                </c:pt>
                <c:pt idx="7989" formatCode="General">
                  <c:v>7.9889999999999999</c:v>
                </c:pt>
                <c:pt idx="7990" formatCode="General">
                  <c:v>7.99</c:v>
                </c:pt>
                <c:pt idx="7991" formatCode="General">
                  <c:v>7.9909999999999997</c:v>
                </c:pt>
                <c:pt idx="7992" formatCode="General">
                  <c:v>7.992</c:v>
                </c:pt>
                <c:pt idx="7993" formatCode="General">
                  <c:v>7.9930000000000003</c:v>
                </c:pt>
                <c:pt idx="7994" formatCode="General">
                  <c:v>7.9939999999999998</c:v>
                </c:pt>
                <c:pt idx="7995" formatCode="General">
                  <c:v>7.9950000000000001</c:v>
                </c:pt>
                <c:pt idx="7996" formatCode="General">
                  <c:v>7.9960000000000004</c:v>
                </c:pt>
                <c:pt idx="7997" formatCode="General">
                  <c:v>7.9969999999999999</c:v>
                </c:pt>
                <c:pt idx="7998" formatCode="General">
                  <c:v>7.9980000000000002</c:v>
                </c:pt>
                <c:pt idx="7999" formatCode="General">
                  <c:v>7.9989999999999997</c:v>
                </c:pt>
                <c:pt idx="8000" formatCode="General">
                  <c:v>8</c:v>
                </c:pt>
                <c:pt idx="8001" formatCode="General">
                  <c:v>8.0009999999999994</c:v>
                </c:pt>
                <c:pt idx="8002" formatCode="General">
                  <c:v>8.0020000000000007</c:v>
                </c:pt>
                <c:pt idx="8003" formatCode="General">
                  <c:v>8.0030000000000001</c:v>
                </c:pt>
                <c:pt idx="8004" formatCode="General">
                  <c:v>8.0039999999999996</c:v>
                </c:pt>
                <c:pt idx="8005" formatCode="General">
                  <c:v>8.0050000000000008</c:v>
                </c:pt>
                <c:pt idx="8006" formatCode="General">
                  <c:v>8.0060000000000002</c:v>
                </c:pt>
                <c:pt idx="8007" formatCode="General">
                  <c:v>8.0069999999999997</c:v>
                </c:pt>
                <c:pt idx="8008" formatCode="General">
                  <c:v>8.0079999999999991</c:v>
                </c:pt>
                <c:pt idx="8009" formatCode="General">
                  <c:v>8.0090000000000003</c:v>
                </c:pt>
                <c:pt idx="8010" formatCode="General">
                  <c:v>8.01</c:v>
                </c:pt>
                <c:pt idx="8011" formatCode="General">
                  <c:v>8.0109999999999992</c:v>
                </c:pt>
                <c:pt idx="8012" formatCode="General">
                  <c:v>8.0120000000000005</c:v>
                </c:pt>
                <c:pt idx="8013" formatCode="General">
                  <c:v>8.0129999999999999</c:v>
                </c:pt>
                <c:pt idx="8014" formatCode="General">
                  <c:v>8.0139999999999993</c:v>
                </c:pt>
                <c:pt idx="8015" formatCode="General">
                  <c:v>8.0150000000000006</c:v>
                </c:pt>
                <c:pt idx="8016" formatCode="General">
                  <c:v>8.016</c:v>
                </c:pt>
                <c:pt idx="8017" formatCode="General">
                  <c:v>8.0169999999999995</c:v>
                </c:pt>
                <c:pt idx="8018" formatCode="General">
                  <c:v>8.0180000000000007</c:v>
                </c:pt>
                <c:pt idx="8019" formatCode="General">
                  <c:v>8.0190000000000001</c:v>
                </c:pt>
                <c:pt idx="8020" formatCode="General">
                  <c:v>8.02</c:v>
                </c:pt>
                <c:pt idx="8021" formatCode="General">
                  <c:v>8.0210000000000008</c:v>
                </c:pt>
                <c:pt idx="8022" formatCode="General">
                  <c:v>8.0220000000000002</c:v>
                </c:pt>
                <c:pt idx="8023" formatCode="General">
                  <c:v>8.0229999999999997</c:v>
                </c:pt>
                <c:pt idx="8024" formatCode="General">
                  <c:v>8.0239999999999991</c:v>
                </c:pt>
                <c:pt idx="8025" formatCode="General">
                  <c:v>8.0250000000000004</c:v>
                </c:pt>
                <c:pt idx="8026" formatCode="General">
                  <c:v>8.0259999999999998</c:v>
                </c:pt>
                <c:pt idx="8027" formatCode="General">
                  <c:v>8.0269999999999992</c:v>
                </c:pt>
                <c:pt idx="8028" formatCode="General">
                  <c:v>8.0280000000000005</c:v>
                </c:pt>
                <c:pt idx="8029" formatCode="General">
                  <c:v>8.0289999999999999</c:v>
                </c:pt>
                <c:pt idx="8030" formatCode="General">
                  <c:v>8.0299999999999994</c:v>
                </c:pt>
                <c:pt idx="8031" formatCode="General">
                  <c:v>8.0310000000000006</c:v>
                </c:pt>
                <c:pt idx="8032" formatCode="General">
                  <c:v>8.032</c:v>
                </c:pt>
                <c:pt idx="8033" formatCode="General">
                  <c:v>8.0329999999999995</c:v>
                </c:pt>
                <c:pt idx="8034" formatCode="General">
                  <c:v>8.0340000000000007</c:v>
                </c:pt>
                <c:pt idx="8035" formatCode="General">
                  <c:v>8.0350000000000001</c:v>
                </c:pt>
                <c:pt idx="8036" formatCode="General">
                  <c:v>8.0359999999999996</c:v>
                </c:pt>
                <c:pt idx="8037" formatCode="General">
                  <c:v>8.0370000000000008</c:v>
                </c:pt>
                <c:pt idx="8038" formatCode="General">
                  <c:v>8.0380000000000003</c:v>
                </c:pt>
                <c:pt idx="8039" formatCode="General">
                  <c:v>8.0389999999999997</c:v>
                </c:pt>
                <c:pt idx="8040" formatCode="General">
                  <c:v>8.0399999999999991</c:v>
                </c:pt>
                <c:pt idx="8041" formatCode="General">
                  <c:v>8.0410000000000004</c:v>
                </c:pt>
                <c:pt idx="8042" formatCode="General">
                  <c:v>8.0419999999999998</c:v>
                </c:pt>
                <c:pt idx="8043" formatCode="General">
                  <c:v>8.0429999999999993</c:v>
                </c:pt>
                <c:pt idx="8044" formatCode="General">
                  <c:v>8.0440000000000005</c:v>
                </c:pt>
                <c:pt idx="8045" formatCode="General">
                  <c:v>8.0449999999999999</c:v>
                </c:pt>
                <c:pt idx="8046" formatCode="General">
                  <c:v>8.0459999999999994</c:v>
                </c:pt>
                <c:pt idx="8047" formatCode="General">
                  <c:v>8.0470000000000006</c:v>
                </c:pt>
                <c:pt idx="8048" formatCode="General">
                  <c:v>8.048</c:v>
                </c:pt>
                <c:pt idx="8049" formatCode="General">
                  <c:v>8.0489999999999995</c:v>
                </c:pt>
                <c:pt idx="8050" formatCode="General">
                  <c:v>8.0500000000000007</c:v>
                </c:pt>
                <c:pt idx="8051" formatCode="General">
                  <c:v>8.0510000000000002</c:v>
                </c:pt>
                <c:pt idx="8052" formatCode="General">
                  <c:v>8.0519999999999996</c:v>
                </c:pt>
                <c:pt idx="8053" formatCode="General">
                  <c:v>8.0530000000000008</c:v>
                </c:pt>
                <c:pt idx="8054" formatCode="General">
                  <c:v>8.0540000000000003</c:v>
                </c:pt>
                <c:pt idx="8055" formatCode="General">
                  <c:v>8.0549999999999997</c:v>
                </c:pt>
                <c:pt idx="8056" formatCode="General">
                  <c:v>8.0559999999999992</c:v>
                </c:pt>
                <c:pt idx="8057" formatCode="General">
                  <c:v>8.0570000000000004</c:v>
                </c:pt>
                <c:pt idx="8058" formatCode="General">
                  <c:v>8.0579999999999998</c:v>
                </c:pt>
                <c:pt idx="8059" formatCode="General">
                  <c:v>8.0589999999999993</c:v>
                </c:pt>
                <c:pt idx="8060" formatCode="General">
                  <c:v>8.06</c:v>
                </c:pt>
                <c:pt idx="8061" formatCode="General">
                  <c:v>8.0609999999999999</c:v>
                </c:pt>
                <c:pt idx="8062" formatCode="General">
                  <c:v>8.0619999999999994</c:v>
                </c:pt>
                <c:pt idx="8063" formatCode="General">
                  <c:v>8.0630000000000006</c:v>
                </c:pt>
                <c:pt idx="8064" formatCode="General">
                  <c:v>8.0640000000000001</c:v>
                </c:pt>
                <c:pt idx="8065" formatCode="General">
                  <c:v>8.0649999999999995</c:v>
                </c:pt>
                <c:pt idx="8066" formatCode="General">
                  <c:v>8.0660000000000007</c:v>
                </c:pt>
                <c:pt idx="8067" formatCode="General">
                  <c:v>8.0670000000000002</c:v>
                </c:pt>
                <c:pt idx="8068" formatCode="General">
                  <c:v>8.0679999999999996</c:v>
                </c:pt>
                <c:pt idx="8069" formatCode="General">
                  <c:v>8.0690000000000008</c:v>
                </c:pt>
                <c:pt idx="8070" formatCode="General">
                  <c:v>8.07</c:v>
                </c:pt>
                <c:pt idx="8071" formatCode="General">
                  <c:v>8.0709999999999997</c:v>
                </c:pt>
                <c:pt idx="8072" formatCode="General">
                  <c:v>8.0719999999999992</c:v>
                </c:pt>
                <c:pt idx="8073" formatCode="General">
                  <c:v>8.0730000000000004</c:v>
                </c:pt>
                <c:pt idx="8074" formatCode="General">
                  <c:v>8.0739999999999998</c:v>
                </c:pt>
                <c:pt idx="8075" formatCode="General">
                  <c:v>8.0749999999999993</c:v>
                </c:pt>
                <c:pt idx="8076" formatCode="General">
                  <c:v>8.0760000000000005</c:v>
                </c:pt>
                <c:pt idx="8077" formatCode="General">
                  <c:v>8.077</c:v>
                </c:pt>
                <c:pt idx="8078" formatCode="General">
                  <c:v>8.0779999999999994</c:v>
                </c:pt>
                <c:pt idx="8079" formatCode="General">
                  <c:v>8.0790000000000006</c:v>
                </c:pt>
                <c:pt idx="8080" formatCode="General">
                  <c:v>8.08</c:v>
                </c:pt>
                <c:pt idx="8081" formatCode="General">
                  <c:v>8.0809999999999995</c:v>
                </c:pt>
                <c:pt idx="8082" formatCode="General">
                  <c:v>8.0820000000000007</c:v>
                </c:pt>
                <c:pt idx="8083" formatCode="General">
                  <c:v>8.0830000000000002</c:v>
                </c:pt>
                <c:pt idx="8084" formatCode="General">
                  <c:v>8.0839999999999996</c:v>
                </c:pt>
                <c:pt idx="8085" formatCode="General">
                  <c:v>8.0850000000000009</c:v>
                </c:pt>
                <c:pt idx="8086" formatCode="General">
                  <c:v>8.0860000000000003</c:v>
                </c:pt>
                <c:pt idx="8087" formatCode="General">
                  <c:v>8.0869999999999997</c:v>
                </c:pt>
                <c:pt idx="8088" formatCode="General">
                  <c:v>8.0879999999999992</c:v>
                </c:pt>
                <c:pt idx="8089" formatCode="General">
                  <c:v>8.0890000000000004</c:v>
                </c:pt>
                <c:pt idx="8090" formatCode="General">
                  <c:v>8.09</c:v>
                </c:pt>
                <c:pt idx="8091" formatCode="General">
                  <c:v>8.0909999999999993</c:v>
                </c:pt>
                <c:pt idx="8092" formatCode="General">
                  <c:v>8.0920000000000005</c:v>
                </c:pt>
                <c:pt idx="8093" formatCode="General">
                  <c:v>8.093</c:v>
                </c:pt>
                <c:pt idx="8094" formatCode="General">
                  <c:v>8.0939999999999994</c:v>
                </c:pt>
                <c:pt idx="8095" formatCode="General">
                  <c:v>8.0950000000000006</c:v>
                </c:pt>
                <c:pt idx="8096" formatCode="General">
                  <c:v>8.0960000000000001</c:v>
                </c:pt>
                <c:pt idx="8097" formatCode="General">
                  <c:v>8.0969999999999995</c:v>
                </c:pt>
                <c:pt idx="8098" formatCode="General">
                  <c:v>8.0980000000000008</c:v>
                </c:pt>
                <c:pt idx="8099" formatCode="General">
                  <c:v>8.0990000000000002</c:v>
                </c:pt>
                <c:pt idx="8100" formatCode="General">
                  <c:v>8.1</c:v>
                </c:pt>
                <c:pt idx="8101" formatCode="General">
                  <c:v>8.1010000000000009</c:v>
                </c:pt>
                <c:pt idx="8102" formatCode="General">
                  <c:v>8.1020000000000003</c:v>
                </c:pt>
                <c:pt idx="8103" formatCode="General">
                  <c:v>8.1029999999999998</c:v>
                </c:pt>
                <c:pt idx="8104" formatCode="General">
                  <c:v>8.1039999999999992</c:v>
                </c:pt>
                <c:pt idx="8105" formatCode="General">
                  <c:v>8.1050000000000004</c:v>
                </c:pt>
                <c:pt idx="8106" formatCode="General">
                  <c:v>8.1059999999999999</c:v>
                </c:pt>
                <c:pt idx="8107" formatCode="General">
                  <c:v>8.1069999999999993</c:v>
                </c:pt>
                <c:pt idx="8108" formatCode="General">
                  <c:v>8.1080000000000005</c:v>
                </c:pt>
                <c:pt idx="8109" formatCode="General">
                  <c:v>8.109</c:v>
                </c:pt>
                <c:pt idx="8110" formatCode="General">
                  <c:v>8.11</c:v>
                </c:pt>
                <c:pt idx="8111" formatCode="General">
                  <c:v>8.1110000000000007</c:v>
                </c:pt>
                <c:pt idx="8112" formatCode="General">
                  <c:v>8.1120000000000001</c:v>
                </c:pt>
                <c:pt idx="8113" formatCode="General">
                  <c:v>8.1129999999999995</c:v>
                </c:pt>
                <c:pt idx="8114" formatCode="General">
                  <c:v>8.1140000000000008</c:v>
                </c:pt>
                <c:pt idx="8115" formatCode="General">
                  <c:v>8.1150000000000002</c:v>
                </c:pt>
                <c:pt idx="8116" formatCode="General">
                  <c:v>8.1159999999999997</c:v>
                </c:pt>
                <c:pt idx="8117" formatCode="General">
                  <c:v>8.1170000000000009</c:v>
                </c:pt>
                <c:pt idx="8118" formatCode="General">
                  <c:v>8.1180000000000003</c:v>
                </c:pt>
                <c:pt idx="8119" formatCode="General">
                  <c:v>8.1189999999999998</c:v>
                </c:pt>
                <c:pt idx="8120" formatCode="General">
                  <c:v>8.1199999999999992</c:v>
                </c:pt>
                <c:pt idx="8121" formatCode="General">
                  <c:v>8.1210000000000004</c:v>
                </c:pt>
                <c:pt idx="8122" formatCode="General">
                  <c:v>8.1219999999999999</c:v>
                </c:pt>
                <c:pt idx="8123" formatCode="General">
                  <c:v>8.1229999999999993</c:v>
                </c:pt>
                <c:pt idx="8124" formatCode="General">
                  <c:v>8.1240000000000006</c:v>
                </c:pt>
                <c:pt idx="8125" formatCode="General">
                  <c:v>8.125</c:v>
                </c:pt>
                <c:pt idx="8126" formatCode="General">
                  <c:v>8.1259999999999994</c:v>
                </c:pt>
                <c:pt idx="8127" formatCode="General">
                  <c:v>8.1270000000000007</c:v>
                </c:pt>
                <c:pt idx="8128" formatCode="General">
                  <c:v>8.1280000000000001</c:v>
                </c:pt>
                <c:pt idx="8129" formatCode="General">
                  <c:v>8.1289999999999996</c:v>
                </c:pt>
                <c:pt idx="8130" formatCode="General">
                  <c:v>8.1300000000000008</c:v>
                </c:pt>
                <c:pt idx="8131" formatCode="General">
                  <c:v>8.1310000000000002</c:v>
                </c:pt>
                <c:pt idx="8132" formatCode="General">
                  <c:v>8.1319999999999997</c:v>
                </c:pt>
                <c:pt idx="8133" formatCode="General">
                  <c:v>8.1329999999999991</c:v>
                </c:pt>
                <c:pt idx="8134" formatCode="General">
                  <c:v>8.1340000000000003</c:v>
                </c:pt>
                <c:pt idx="8135" formatCode="General">
                  <c:v>8.1349999999999998</c:v>
                </c:pt>
                <c:pt idx="8136" formatCode="General">
                  <c:v>8.1359999999999992</c:v>
                </c:pt>
                <c:pt idx="8137" formatCode="General">
                  <c:v>8.1370000000000005</c:v>
                </c:pt>
                <c:pt idx="8138" formatCode="General">
                  <c:v>8.1379999999999999</c:v>
                </c:pt>
                <c:pt idx="8139" formatCode="General">
                  <c:v>8.1389999999999993</c:v>
                </c:pt>
                <c:pt idx="8140" formatCode="General">
                  <c:v>8.14</c:v>
                </c:pt>
                <c:pt idx="8141" formatCode="General">
                  <c:v>8.141</c:v>
                </c:pt>
                <c:pt idx="8142" formatCode="General">
                  <c:v>8.1419999999999995</c:v>
                </c:pt>
                <c:pt idx="8143" formatCode="General">
                  <c:v>8.1430000000000007</c:v>
                </c:pt>
                <c:pt idx="8144" formatCode="General">
                  <c:v>8.1440000000000001</c:v>
                </c:pt>
                <c:pt idx="8145" formatCode="General">
                  <c:v>8.1449999999999996</c:v>
                </c:pt>
                <c:pt idx="8146" formatCode="General">
                  <c:v>8.1460000000000008</c:v>
                </c:pt>
                <c:pt idx="8147" formatCode="General">
                  <c:v>8.1470000000000002</c:v>
                </c:pt>
                <c:pt idx="8148" formatCode="General">
                  <c:v>8.1479999999999997</c:v>
                </c:pt>
                <c:pt idx="8149" formatCode="General">
                  <c:v>8.1489999999999991</c:v>
                </c:pt>
                <c:pt idx="8150" formatCode="General">
                  <c:v>8.15</c:v>
                </c:pt>
                <c:pt idx="8151" formatCode="General">
                  <c:v>8.1509999999999998</c:v>
                </c:pt>
                <c:pt idx="8152" formatCode="General">
                  <c:v>8.1519999999999992</c:v>
                </c:pt>
                <c:pt idx="8153" formatCode="General">
                  <c:v>8.1530000000000005</c:v>
                </c:pt>
                <c:pt idx="8154" formatCode="General">
                  <c:v>8.1539999999999999</c:v>
                </c:pt>
                <c:pt idx="8155" formatCode="General">
                  <c:v>8.1549999999999994</c:v>
                </c:pt>
                <c:pt idx="8156" formatCode="General">
                  <c:v>8.1560000000000006</c:v>
                </c:pt>
                <c:pt idx="8157" formatCode="General">
                  <c:v>8.157</c:v>
                </c:pt>
                <c:pt idx="8158" formatCode="General">
                  <c:v>8.1579999999999995</c:v>
                </c:pt>
                <c:pt idx="8159" formatCode="General">
                  <c:v>8.1590000000000007</c:v>
                </c:pt>
                <c:pt idx="8160" formatCode="General">
                  <c:v>8.16</c:v>
                </c:pt>
                <c:pt idx="8161" formatCode="General">
                  <c:v>8.1609999999999996</c:v>
                </c:pt>
                <c:pt idx="8162" formatCode="General">
                  <c:v>8.1620000000000008</c:v>
                </c:pt>
                <c:pt idx="8163" formatCode="General">
                  <c:v>8.1630000000000003</c:v>
                </c:pt>
                <c:pt idx="8164" formatCode="General">
                  <c:v>8.1639999999999997</c:v>
                </c:pt>
                <c:pt idx="8165" formatCode="General">
                  <c:v>8.1649999999999991</c:v>
                </c:pt>
                <c:pt idx="8166" formatCode="General">
                  <c:v>8.1660000000000004</c:v>
                </c:pt>
                <c:pt idx="8167" formatCode="General">
                  <c:v>8.1669999999999998</c:v>
                </c:pt>
                <c:pt idx="8168" formatCode="General">
                  <c:v>8.1679999999999993</c:v>
                </c:pt>
                <c:pt idx="8169" formatCode="General">
                  <c:v>8.1690000000000005</c:v>
                </c:pt>
                <c:pt idx="8170" formatCode="General">
                  <c:v>8.17</c:v>
                </c:pt>
                <c:pt idx="8171" formatCode="General">
                  <c:v>8.1709999999999994</c:v>
                </c:pt>
                <c:pt idx="8172" formatCode="General">
                  <c:v>8.1720000000000006</c:v>
                </c:pt>
                <c:pt idx="8173" formatCode="General">
                  <c:v>8.173</c:v>
                </c:pt>
                <c:pt idx="8174" formatCode="General">
                  <c:v>8.1739999999999995</c:v>
                </c:pt>
                <c:pt idx="8175" formatCode="General">
                  <c:v>8.1750000000000007</c:v>
                </c:pt>
                <c:pt idx="8176" formatCode="General">
                  <c:v>8.1760000000000002</c:v>
                </c:pt>
                <c:pt idx="8177" formatCode="General">
                  <c:v>8.1769999999999996</c:v>
                </c:pt>
                <c:pt idx="8178" formatCode="General">
                  <c:v>8.1780000000000008</c:v>
                </c:pt>
                <c:pt idx="8179" formatCode="General">
                  <c:v>8.1790000000000003</c:v>
                </c:pt>
                <c:pt idx="8180" formatCode="General">
                  <c:v>8.18</c:v>
                </c:pt>
                <c:pt idx="8181" formatCode="General">
                  <c:v>8.1809999999999992</c:v>
                </c:pt>
                <c:pt idx="8182" formatCode="General">
                  <c:v>8.1820000000000004</c:v>
                </c:pt>
                <c:pt idx="8183" formatCode="General">
                  <c:v>8.1829999999999998</c:v>
                </c:pt>
                <c:pt idx="8184" formatCode="General">
                  <c:v>8.1839999999999993</c:v>
                </c:pt>
                <c:pt idx="8185" formatCode="General">
                  <c:v>8.1850000000000005</c:v>
                </c:pt>
                <c:pt idx="8186" formatCode="General">
                  <c:v>8.1859999999999999</c:v>
                </c:pt>
                <c:pt idx="8187" formatCode="General">
                  <c:v>8.1869999999999994</c:v>
                </c:pt>
                <c:pt idx="8188" formatCode="General">
                  <c:v>8.1880000000000006</c:v>
                </c:pt>
                <c:pt idx="8189" formatCode="General">
                  <c:v>8.1890000000000001</c:v>
                </c:pt>
                <c:pt idx="8190" formatCode="General">
                  <c:v>8.19</c:v>
                </c:pt>
                <c:pt idx="8191" formatCode="General">
                  <c:v>8.1910000000000007</c:v>
                </c:pt>
                <c:pt idx="8192" formatCode="General">
                  <c:v>8.1920000000000002</c:v>
                </c:pt>
                <c:pt idx="8193" formatCode="General">
                  <c:v>8.1929999999999996</c:v>
                </c:pt>
                <c:pt idx="8194" formatCode="General">
                  <c:v>8.1940000000000008</c:v>
                </c:pt>
                <c:pt idx="8195" formatCode="General">
                  <c:v>8.1950000000000003</c:v>
                </c:pt>
                <c:pt idx="8196" formatCode="General">
                  <c:v>8.1959999999999997</c:v>
                </c:pt>
                <c:pt idx="8197" formatCode="General">
                  <c:v>8.1969999999999992</c:v>
                </c:pt>
                <c:pt idx="8198" formatCode="General">
                  <c:v>8.1980000000000004</c:v>
                </c:pt>
                <c:pt idx="8199" formatCode="General">
                  <c:v>8.1989999999999998</c:v>
                </c:pt>
                <c:pt idx="8200" formatCode="General">
                  <c:v>8.1999999999999993</c:v>
                </c:pt>
                <c:pt idx="8201" formatCode="General">
                  <c:v>8.2010000000000005</c:v>
                </c:pt>
                <c:pt idx="8202" formatCode="General">
                  <c:v>8.202</c:v>
                </c:pt>
                <c:pt idx="8203" formatCode="General">
                  <c:v>8.2029999999999994</c:v>
                </c:pt>
                <c:pt idx="8204" formatCode="General">
                  <c:v>8.2040000000000006</c:v>
                </c:pt>
                <c:pt idx="8205" formatCode="General">
                  <c:v>8.2050000000000001</c:v>
                </c:pt>
                <c:pt idx="8206" formatCode="General">
                  <c:v>8.2059999999999995</c:v>
                </c:pt>
                <c:pt idx="8207" formatCode="General">
                  <c:v>8.2070000000000007</c:v>
                </c:pt>
                <c:pt idx="8208" formatCode="General">
                  <c:v>8.2080000000000002</c:v>
                </c:pt>
                <c:pt idx="8209" formatCode="General">
                  <c:v>8.2089999999999996</c:v>
                </c:pt>
                <c:pt idx="8210" formatCode="General">
                  <c:v>8.2100000000000009</c:v>
                </c:pt>
                <c:pt idx="8211" formatCode="General">
                  <c:v>8.2110000000000003</c:v>
                </c:pt>
                <c:pt idx="8212" formatCode="General">
                  <c:v>8.2119999999999997</c:v>
                </c:pt>
                <c:pt idx="8213" formatCode="General">
                  <c:v>8.2129999999999992</c:v>
                </c:pt>
                <c:pt idx="8214" formatCode="General">
                  <c:v>8.2140000000000004</c:v>
                </c:pt>
                <c:pt idx="8215" formatCode="General">
                  <c:v>8.2149999999999999</c:v>
                </c:pt>
                <c:pt idx="8216" formatCode="General">
                  <c:v>8.2159999999999993</c:v>
                </c:pt>
                <c:pt idx="8217" formatCode="General">
                  <c:v>8.2170000000000005</c:v>
                </c:pt>
                <c:pt idx="8218" formatCode="General">
                  <c:v>8.218</c:v>
                </c:pt>
                <c:pt idx="8219" formatCode="General">
                  <c:v>8.2189999999999994</c:v>
                </c:pt>
                <c:pt idx="8220" formatCode="General">
                  <c:v>8.2200000000000006</c:v>
                </c:pt>
                <c:pt idx="8221" formatCode="General">
                  <c:v>8.2210000000000001</c:v>
                </c:pt>
                <c:pt idx="8222" formatCode="General">
                  <c:v>8.2219999999999995</c:v>
                </c:pt>
                <c:pt idx="8223" formatCode="General">
                  <c:v>8.2230000000000008</c:v>
                </c:pt>
                <c:pt idx="8224" formatCode="General">
                  <c:v>8.2240000000000002</c:v>
                </c:pt>
                <c:pt idx="8225" formatCode="General">
                  <c:v>8.2249999999999996</c:v>
                </c:pt>
                <c:pt idx="8226" formatCode="General">
                  <c:v>8.2260000000000009</c:v>
                </c:pt>
                <c:pt idx="8227" formatCode="General">
                  <c:v>8.2270000000000003</c:v>
                </c:pt>
                <c:pt idx="8228" formatCode="General">
                  <c:v>8.2279999999999998</c:v>
                </c:pt>
                <c:pt idx="8229" formatCode="General">
                  <c:v>8.2289999999999992</c:v>
                </c:pt>
                <c:pt idx="8230" formatCode="General">
                  <c:v>8.23</c:v>
                </c:pt>
                <c:pt idx="8231" formatCode="General">
                  <c:v>8.2309999999999999</c:v>
                </c:pt>
                <c:pt idx="8232" formatCode="General">
                  <c:v>8.2319999999999993</c:v>
                </c:pt>
                <c:pt idx="8233" formatCode="General">
                  <c:v>8.2330000000000005</c:v>
                </c:pt>
                <c:pt idx="8234" formatCode="General">
                  <c:v>8.234</c:v>
                </c:pt>
                <c:pt idx="8235" formatCode="General">
                  <c:v>8.2349999999999994</c:v>
                </c:pt>
                <c:pt idx="8236" formatCode="General">
                  <c:v>8.2360000000000007</c:v>
                </c:pt>
                <c:pt idx="8237" formatCode="General">
                  <c:v>8.2370000000000001</c:v>
                </c:pt>
                <c:pt idx="8238" formatCode="General">
                  <c:v>8.2379999999999995</c:v>
                </c:pt>
                <c:pt idx="8239" formatCode="General">
                  <c:v>8.2390000000000008</c:v>
                </c:pt>
                <c:pt idx="8240" formatCode="General">
                  <c:v>8.24</c:v>
                </c:pt>
                <c:pt idx="8241" formatCode="General">
                  <c:v>8.2409999999999997</c:v>
                </c:pt>
                <c:pt idx="8242" formatCode="General">
                  <c:v>8.2420000000000009</c:v>
                </c:pt>
                <c:pt idx="8243" formatCode="General">
                  <c:v>8.2430000000000003</c:v>
                </c:pt>
                <c:pt idx="8244" formatCode="General">
                  <c:v>8.2439999999999998</c:v>
                </c:pt>
                <c:pt idx="8245" formatCode="General">
                  <c:v>8.2449999999999992</c:v>
                </c:pt>
                <c:pt idx="8246" formatCode="General">
                  <c:v>8.2460000000000004</c:v>
                </c:pt>
                <c:pt idx="8247" formatCode="General">
                  <c:v>8.2469999999999999</c:v>
                </c:pt>
                <c:pt idx="8248" formatCode="General">
                  <c:v>8.2479999999999993</c:v>
                </c:pt>
                <c:pt idx="8249" formatCode="General">
                  <c:v>8.2490000000000006</c:v>
                </c:pt>
                <c:pt idx="8250" formatCode="General">
                  <c:v>8.25</c:v>
                </c:pt>
                <c:pt idx="8251" formatCode="General">
                  <c:v>8.2509999999999994</c:v>
                </c:pt>
                <c:pt idx="8252" formatCode="General">
                  <c:v>8.2520000000000007</c:v>
                </c:pt>
                <c:pt idx="8253" formatCode="General">
                  <c:v>8.2530000000000001</c:v>
                </c:pt>
                <c:pt idx="8254" formatCode="General">
                  <c:v>8.2539999999999996</c:v>
                </c:pt>
                <c:pt idx="8255" formatCode="General">
                  <c:v>8.2550000000000008</c:v>
                </c:pt>
                <c:pt idx="8256" formatCode="General">
                  <c:v>8.2560000000000002</c:v>
                </c:pt>
                <c:pt idx="8257" formatCode="General">
                  <c:v>8.2569999999999997</c:v>
                </c:pt>
                <c:pt idx="8258" formatCode="General">
                  <c:v>8.2579999999999991</c:v>
                </c:pt>
                <c:pt idx="8259" formatCode="General">
                  <c:v>8.2590000000000003</c:v>
                </c:pt>
                <c:pt idx="8260" formatCode="General">
                  <c:v>8.26</c:v>
                </c:pt>
                <c:pt idx="8261" formatCode="General">
                  <c:v>8.2609999999999992</c:v>
                </c:pt>
                <c:pt idx="8262" formatCode="General">
                  <c:v>8.2620000000000005</c:v>
                </c:pt>
                <c:pt idx="8263" formatCode="General">
                  <c:v>8.2629999999999999</c:v>
                </c:pt>
                <c:pt idx="8264" formatCode="General">
                  <c:v>8.2639999999999993</c:v>
                </c:pt>
                <c:pt idx="8265" formatCode="General">
                  <c:v>8.2650000000000006</c:v>
                </c:pt>
                <c:pt idx="8266" formatCode="General">
                  <c:v>8.266</c:v>
                </c:pt>
                <c:pt idx="8267" formatCode="General">
                  <c:v>8.2669999999999995</c:v>
                </c:pt>
                <c:pt idx="8268" formatCode="General">
                  <c:v>8.2680000000000007</c:v>
                </c:pt>
                <c:pt idx="8269" formatCode="General">
                  <c:v>8.2690000000000001</c:v>
                </c:pt>
                <c:pt idx="8270" formatCode="General">
                  <c:v>8.27</c:v>
                </c:pt>
                <c:pt idx="8271" formatCode="General">
                  <c:v>8.2710000000000008</c:v>
                </c:pt>
                <c:pt idx="8272" formatCode="General">
                  <c:v>8.2720000000000002</c:v>
                </c:pt>
                <c:pt idx="8273" formatCode="General">
                  <c:v>8.2729999999999997</c:v>
                </c:pt>
                <c:pt idx="8274" formatCode="General">
                  <c:v>8.2739999999999991</c:v>
                </c:pt>
                <c:pt idx="8275" formatCode="General">
                  <c:v>8.2750000000000004</c:v>
                </c:pt>
                <c:pt idx="8276" formatCode="General">
                  <c:v>8.2759999999999998</c:v>
                </c:pt>
                <c:pt idx="8277" formatCode="General">
                  <c:v>8.2769999999999992</c:v>
                </c:pt>
                <c:pt idx="8278" formatCode="General">
                  <c:v>8.2780000000000005</c:v>
                </c:pt>
                <c:pt idx="8279" formatCode="General">
                  <c:v>8.2789999999999999</c:v>
                </c:pt>
                <c:pt idx="8280" formatCode="General">
                  <c:v>8.2799999999999994</c:v>
                </c:pt>
                <c:pt idx="8281" formatCode="General">
                  <c:v>8.2810000000000006</c:v>
                </c:pt>
                <c:pt idx="8282" formatCode="General">
                  <c:v>8.282</c:v>
                </c:pt>
                <c:pt idx="8283" formatCode="General">
                  <c:v>8.2829999999999995</c:v>
                </c:pt>
                <c:pt idx="8284" formatCode="General">
                  <c:v>8.2840000000000007</c:v>
                </c:pt>
                <c:pt idx="8285" formatCode="General">
                  <c:v>8.2850000000000001</c:v>
                </c:pt>
                <c:pt idx="8286" formatCode="General">
                  <c:v>8.2859999999999996</c:v>
                </c:pt>
                <c:pt idx="8287" formatCode="General">
                  <c:v>8.2870000000000008</c:v>
                </c:pt>
                <c:pt idx="8288" formatCode="General">
                  <c:v>8.2880000000000003</c:v>
                </c:pt>
                <c:pt idx="8289" formatCode="General">
                  <c:v>8.2889999999999997</c:v>
                </c:pt>
                <c:pt idx="8290" formatCode="General">
                  <c:v>8.2899999999999991</c:v>
                </c:pt>
                <c:pt idx="8291" formatCode="General">
                  <c:v>8.2910000000000004</c:v>
                </c:pt>
                <c:pt idx="8292" formatCode="General">
                  <c:v>8.2919999999999998</c:v>
                </c:pt>
                <c:pt idx="8293" formatCode="General">
                  <c:v>8.2929999999999993</c:v>
                </c:pt>
                <c:pt idx="8294" formatCode="General">
                  <c:v>8.2940000000000005</c:v>
                </c:pt>
                <c:pt idx="8295" formatCode="General">
                  <c:v>8.2949999999999999</c:v>
                </c:pt>
                <c:pt idx="8296" formatCode="General">
                  <c:v>8.2959999999999994</c:v>
                </c:pt>
                <c:pt idx="8297" formatCode="General">
                  <c:v>8.2970000000000006</c:v>
                </c:pt>
                <c:pt idx="8298" formatCode="General">
                  <c:v>8.298</c:v>
                </c:pt>
                <c:pt idx="8299" formatCode="General">
                  <c:v>8.2989999999999995</c:v>
                </c:pt>
                <c:pt idx="8300" formatCode="General">
                  <c:v>8.3000000000000007</c:v>
                </c:pt>
                <c:pt idx="8301" formatCode="General">
                  <c:v>8.3010000000000002</c:v>
                </c:pt>
                <c:pt idx="8302" formatCode="General">
                  <c:v>8.3019999999999996</c:v>
                </c:pt>
                <c:pt idx="8303" formatCode="General">
                  <c:v>8.3030000000000008</c:v>
                </c:pt>
                <c:pt idx="8304" formatCode="General">
                  <c:v>8.3040000000000003</c:v>
                </c:pt>
                <c:pt idx="8305" formatCode="General">
                  <c:v>8.3049999999999997</c:v>
                </c:pt>
                <c:pt idx="8306" formatCode="General">
                  <c:v>8.3059999999999992</c:v>
                </c:pt>
                <c:pt idx="8307" formatCode="General">
                  <c:v>8.3070000000000004</c:v>
                </c:pt>
                <c:pt idx="8308" formatCode="General">
                  <c:v>8.3079999999999998</c:v>
                </c:pt>
                <c:pt idx="8309" formatCode="General">
                  <c:v>8.3089999999999993</c:v>
                </c:pt>
                <c:pt idx="8310" formatCode="General">
                  <c:v>8.31</c:v>
                </c:pt>
                <c:pt idx="8311" formatCode="General">
                  <c:v>8.3109999999999999</c:v>
                </c:pt>
                <c:pt idx="8312" formatCode="General">
                  <c:v>8.3119999999999994</c:v>
                </c:pt>
                <c:pt idx="8313" formatCode="General">
                  <c:v>8.3130000000000006</c:v>
                </c:pt>
                <c:pt idx="8314" formatCode="General">
                  <c:v>8.3140000000000001</c:v>
                </c:pt>
                <c:pt idx="8315" formatCode="General">
                  <c:v>8.3149999999999995</c:v>
                </c:pt>
                <c:pt idx="8316" formatCode="General">
                  <c:v>8.3160000000000007</c:v>
                </c:pt>
                <c:pt idx="8317" formatCode="General">
                  <c:v>8.3170000000000002</c:v>
                </c:pt>
                <c:pt idx="8318" formatCode="General">
                  <c:v>8.3179999999999996</c:v>
                </c:pt>
                <c:pt idx="8319" formatCode="General">
                  <c:v>8.3190000000000008</c:v>
                </c:pt>
                <c:pt idx="8320" formatCode="General">
                  <c:v>8.32</c:v>
                </c:pt>
                <c:pt idx="8321" formatCode="General">
                  <c:v>8.3209999999999997</c:v>
                </c:pt>
                <c:pt idx="8322" formatCode="General">
                  <c:v>8.3219999999999992</c:v>
                </c:pt>
                <c:pt idx="8323" formatCode="General">
                  <c:v>8.3230000000000004</c:v>
                </c:pt>
                <c:pt idx="8324" formatCode="General">
                  <c:v>8.3239999999999998</c:v>
                </c:pt>
                <c:pt idx="8325" formatCode="General">
                  <c:v>8.3249999999999993</c:v>
                </c:pt>
                <c:pt idx="8326" formatCode="General">
                  <c:v>8.3260000000000005</c:v>
                </c:pt>
                <c:pt idx="8327" formatCode="General">
                  <c:v>8.327</c:v>
                </c:pt>
                <c:pt idx="8328" formatCode="General">
                  <c:v>8.3279999999999994</c:v>
                </c:pt>
                <c:pt idx="8329" formatCode="General">
                  <c:v>8.3290000000000006</c:v>
                </c:pt>
                <c:pt idx="8330" formatCode="General">
                  <c:v>8.33</c:v>
                </c:pt>
                <c:pt idx="8331" formatCode="General">
                  <c:v>8.3309999999999995</c:v>
                </c:pt>
                <c:pt idx="8332" formatCode="General">
                  <c:v>8.3320000000000007</c:v>
                </c:pt>
                <c:pt idx="8333" formatCode="General">
                  <c:v>8.3330000000000002</c:v>
                </c:pt>
                <c:pt idx="8334" formatCode="General">
                  <c:v>8.3339999999999996</c:v>
                </c:pt>
                <c:pt idx="8335" formatCode="General">
                  <c:v>8.3350000000000009</c:v>
                </c:pt>
                <c:pt idx="8336" formatCode="General">
                  <c:v>8.3360000000000003</c:v>
                </c:pt>
                <c:pt idx="8337" formatCode="General">
                  <c:v>8.3369999999999997</c:v>
                </c:pt>
                <c:pt idx="8338" formatCode="General">
                  <c:v>8.3379999999999992</c:v>
                </c:pt>
                <c:pt idx="8339" formatCode="General">
                  <c:v>8.3390000000000004</c:v>
                </c:pt>
                <c:pt idx="8340" formatCode="General">
                  <c:v>8.34</c:v>
                </c:pt>
                <c:pt idx="8341" formatCode="General">
                  <c:v>8.3409999999999993</c:v>
                </c:pt>
                <c:pt idx="8342" formatCode="General">
                  <c:v>8.3420000000000005</c:v>
                </c:pt>
                <c:pt idx="8343" formatCode="General">
                  <c:v>8.343</c:v>
                </c:pt>
                <c:pt idx="8344" formatCode="General">
                  <c:v>8.3439999999999994</c:v>
                </c:pt>
                <c:pt idx="8345" formatCode="General">
                  <c:v>8.3450000000000006</c:v>
                </c:pt>
                <c:pt idx="8346" formatCode="General">
                  <c:v>8.3460000000000001</c:v>
                </c:pt>
                <c:pt idx="8347" formatCode="General">
                  <c:v>8.3469999999999995</c:v>
                </c:pt>
                <c:pt idx="8348" formatCode="General">
                  <c:v>8.3480000000000008</c:v>
                </c:pt>
                <c:pt idx="8349" formatCode="General">
                  <c:v>8.3490000000000002</c:v>
                </c:pt>
                <c:pt idx="8350" formatCode="General">
                  <c:v>8.35</c:v>
                </c:pt>
                <c:pt idx="8351" formatCode="General">
                  <c:v>8.3510000000000009</c:v>
                </c:pt>
                <c:pt idx="8352" formatCode="General">
                  <c:v>8.3520000000000003</c:v>
                </c:pt>
                <c:pt idx="8353" formatCode="General">
                  <c:v>8.3529999999999998</c:v>
                </c:pt>
                <c:pt idx="8354" formatCode="General">
                  <c:v>8.3539999999999992</c:v>
                </c:pt>
                <c:pt idx="8355" formatCode="General">
                  <c:v>8.3550000000000004</c:v>
                </c:pt>
                <c:pt idx="8356" formatCode="General">
                  <c:v>8.3559999999999999</c:v>
                </c:pt>
                <c:pt idx="8357" formatCode="General">
                  <c:v>8.3569999999999993</c:v>
                </c:pt>
                <c:pt idx="8358" formatCode="General">
                  <c:v>8.3580000000000005</c:v>
                </c:pt>
                <c:pt idx="8359" formatCode="General">
                  <c:v>8.359</c:v>
                </c:pt>
                <c:pt idx="8360" formatCode="General">
                  <c:v>8.36</c:v>
                </c:pt>
                <c:pt idx="8361" formatCode="General">
                  <c:v>8.3610000000000007</c:v>
                </c:pt>
                <c:pt idx="8362" formatCode="General">
                  <c:v>8.3620000000000001</c:v>
                </c:pt>
                <c:pt idx="8363" formatCode="General">
                  <c:v>8.3629999999999995</c:v>
                </c:pt>
                <c:pt idx="8364" formatCode="General">
                  <c:v>8.3640000000000008</c:v>
                </c:pt>
                <c:pt idx="8365" formatCode="General">
                  <c:v>8.3650000000000002</c:v>
                </c:pt>
                <c:pt idx="8366" formatCode="General">
                  <c:v>8.3659999999999997</c:v>
                </c:pt>
                <c:pt idx="8367" formatCode="General">
                  <c:v>8.3670000000000009</c:v>
                </c:pt>
                <c:pt idx="8368" formatCode="General">
                  <c:v>8.3680000000000003</c:v>
                </c:pt>
                <c:pt idx="8369" formatCode="General">
                  <c:v>8.3689999999999998</c:v>
                </c:pt>
                <c:pt idx="8370" formatCode="General">
                  <c:v>8.3699999999999992</c:v>
                </c:pt>
                <c:pt idx="8371" formatCode="General">
                  <c:v>8.3710000000000004</c:v>
                </c:pt>
                <c:pt idx="8372" formatCode="General">
                  <c:v>8.3719999999999999</c:v>
                </c:pt>
                <c:pt idx="8373" formatCode="General">
                  <c:v>8.3729999999999993</c:v>
                </c:pt>
                <c:pt idx="8374" formatCode="General">
                  <c:v>8.3740000000000006</c:v>
                </c:pt>
                <c:pt idx="8375" formatCode="General">
                  <c:v>8.375</c:v>
                </c:pt>
                <c:pt idx="8376" formatCode="General">
                  <c:v>8.3759999999999994</c:v>
                </c:pt>
                <c:pt idx="8377" formatCode="General">
                  <c:v>8.3770000000000007</c:v>
                </c:pt>
                <c:pt idx="8378" formatCode="General">
                  <c:v>8.3780000000000001</c:v>
                </c:pt>
                <c:pt idx="8379" formatCode="General">
                  <c:v>8.3789999999999996</c:v>
                </c:pt>
                <c:pt idx="8380" formatCode="General">
                  <c:v>8.3800000000000008</c:v>
                </c:pt>
                <c:pt idx="8381" formatCode="General">
                  <c:v>8.3810000000000002</c:v>
                </c:pt>
                <c:pt idx="8382" formatCode="General">
                  <c:v>8.3819999999999997</c:v>
                </c:pt>
                <c:pt idx="8383" formatCode="General">
                  <c:v>8.3829999999999991</c:v>
                </c:pt>
                <c:pt idx="8384" formatCode="General">
                  <c:v>8.3840000000000003</c:v>
                </c:pt>
                <c:pt idx="8385" formatCode="General">
                  <c:v>8.3849999999999998</c:v>
                </c:pt>
                <c:pt idx="8386" formatCode="General">
                  <c:v>8.3859999999999992</c:v>
                </c:pt>
                <c:pt idx="8387" formatCode="General">
                  <c:v>8.3870000000000005</c:v>
                </c:pt>
                <c:pt idx="8388" formatCode="General">
                  <c:v>8.3879999999999999</c:v>
                </c:pt>
                <c:pt idx="8389" formatCode="General">
                  <c:v>8.3889999999999993</c:v>
                </c:pt>
                <c:pt idx="8390" formatCode="General">
                  <c:v>8.39</c:v>
                </c:pt>
                <c:pt idx="8391" formatCode="General">
                  <c:v>8.391</c:v>
                </c:pt>
                <c:pt idx="8392" formatCode="General">
                  <c:v>8.3919999999999995</c:v>
                </c:pt>
                <c:pt idx="8393" formatCode="General">
                  <c:v>8.3930000000000007</c:v>
                </c:pt>
                <c:pt idx="8394" formatCode="General">
                  <c:v>8.3940000000000001</c:v>
                </c:pt>
                <c:pt idx="8395" formatCode="General">
                  <c:v>8.3949999999999996</c:v>
                </c:pt>
                <c:pt idx="8396" formatCode="General">
                  <c:v>8.3960000000000008</c:v>
                </c:pt>
                <c:pt idx="8397" formatCode="General">
                  <c:v>8.3970000000000002</c:v>
                </c:pt>
                <c:pt idx="8398" formatCode="General">
                  <c:v>8.3979999999999997</c:v>
                </c:pt>
                <c:pt idx="8399" formatCode="General">
                  <c:v>8.3989999999999991</c:v>
                </c:pt>
                <c:pt idx="8400" formatCode="General">
                  <c:v>8.4</c:v>
                </c:pt>
                <c:pt idx="8401" formatCode="General">
                  <c:v>8.4009999999999998</c:v>
                </c:pt>
                <c:pt idx="8402" formatCode="General">
                  <c:v>8.4019999999999992</c:v>
                </c:pt>
                <c:pt idx="8403" formatCode="General">
                  <c:v>8.4030000000000005</c:v>
                </c:pt>
                <c:pt idx="8404" formatCode="General">
                  <c:v>8.4039999999999999</c:v>
                </c:pt>
                <c:pt idx="8405" formatCode="General">
                  <c:v>8.4049999999999994</c:v>
                </c:pt>
                <c:pt idx="8406" formatCode="General">
                  <c:v>8.4060000000000006</c:v>
                </c:pt>
                <c:pt idx="8407" formatCode="General">
                  <c:v>8.407</c:v>
                </c:pt>
                <c:pt idx="8408" formatCode="General">
                  <c:v>8.4079999999999995</c:v>
                </c:pt>
                <c:pt idx="8409" formatCode="General">
                  <c:v>8.4090000000000007</c:v>
                </c:pt>
                <c:pt idx="8410" formatCode="General">
                  <c:v>8.41</c:v>
                </c:pt>
                <c:pt idx="8411" formatCode="General">
                  <c:v>8.4109999999999996</c:v>
                </c:pt>
                <c:pt idx="8412" formatCode="General">
                  <c:v>8.4120000000000008</c:v>
                </c:pt>
                <c:pt idx="8413" formatCode="General">
                  <c:v>8.4130000000000003</c:v>
                </c:pt>
                <c:pt idx="8414" formatCode="General">
                  <c:v>8.4139999999999997</c:v>
                </c:pt>
                <c:pt idx="8415" formatCode="General">
                  <c:v>8.4149999999999991</c:v>
                </c:pt>
                <c:pt idx="8416" formatCode="General">
                  <c:v>8.4160000000000004</c:v>
                </c:pt>
                <c:pt idx="8417" formatCode="General">
                  <c:v>8.4169999999999998</c:v>
                </c:pt>
                <c:pt idx="8418" formatCode="General">
                  <c:v>8.4179999999999993</c:v>
                </c:pt>
                <c:pt idx="8419" formatCode="General">
                  <c:v>8.4190000000000005</c:v>
                </c:pt>
                <c:pt idx="8420" formatCode="General">
                  <c:v>8.42</c:v>
                </c:pt>
                <c:pt idx="8421" formatCode="General">
                  <c:v>8.4209999999999994</c:v>
                </c:pt>
                <c:pt idx="8422" formatCode="General">
                  <c:v>8.4220000000000006</c:v>
                </c:pt>
                <c:pt idx="8423" formatCode="General">
                  <c:v>8.423</c:v>
                </c:pt>
                <c:pt idx="8424" formatCode="General">
                  <c:v>8.4239999999999995</c:v>
                </c:pt>
                <c:pt idx="8425" formatCode="General">
                  <c:v>8.4250000000000007</c:v>
                </c:pt>
                <c:pt idx="8426" formatCode="General">
                  <c:v>8.4260000000000002</c:v>
                </c:pt>
                <c:pt idx="8427" formatCode="General">
                  <c:v>8.4269999999999996</c:v>
                </c:pt>
                <c:pt idx="8428" formatCode="General">
                  <c:v>8.4280000000000008</c:v>
                </c:pt>
                <c:pt idx="8429" formatCode="General">
                  <c:v>8.4290000000000003</c:v>
                </c:pt>
                <c:pt idx="8430" formatCode="General">
                  <c:v>8.43</c:v>
                </c:pt>
                <c:pt idx="8431" formatCode="General">
                  <c:v>8.4309999999999992</c:v>
                </c:pt>
                <c:pt idx="8432" formatCode="General">
                  <c:v>8.4320000000000004</c:v>
                </c:pt>
                <c:pt idx="8433" formatCode="General">
                  <c:v>8.4329999999999998</c:v>
                </c:pt>
                <c:pt idx="8434" formatCode="General">
                  <c:v>8.4339999999999993</c:v>
                </c:pt>
                <c:pt idx="8435" formatCode="General">
                  <c:v>8.4350000000000005</c:v>
                </c:pt>
                <c:pt idx="8436" formatCode="General">
                  <c:v>8.4359999999999999</c:v>
                </c:pt>
                <c:pt idx="8437" formatCode="General">
                  <c:v>8.4369999999999994</c:v>
                </c:pt>
                <c:pt idx="8438" formatCode="General">
                  <c:v>8.4380000000000006</c:v>
                </c:pt>
                <c:pt idx="8439" formatCode="General">
                  <c:v>8.4390000000000001</c:v>
                </c:pt>
                <c:pt idx="8440" formatCode="General">
                  <c:v>8.44</c:v>
                </c:pt>
                <c:pt idx="8441" formatCode="General">
                  <c:v>8.4410000000000007</c:v>
                </c:pt>
                <c:pt idx="8442" formatCode="General">
                  <c:v>8.4420000000000002</c:v>
                </c:pt>
                <c:pt idx="8443" formatCode="General">
                  <c:v>8.4429999999999996</c:v>
                </c:pt>
                <c:pt idx="8444" formatCode="General">
                  <c:v>8.4440000000000008</c:v>
                </c:pt>
                <c:pt idx="8445" formatCode="General">
                  <c:v>8.4450000000000003</c:v>
                </c:pt>
                <c:pt idx="8446" formatCode="General">
                  <c:v>8.4459999999999997</c:v>
                </c:pt>
                <c:pt idx="8447" formatCode="General">
                  <c:v>8.4469999999999992</c:v>
                </c:pt>
                <c:pt idx="8448" formatCode="General">
                  <c:v>8.4480000000000004</c:v>
                </c:pt>
                <c:pt idx="8449" formatCode="General">
                  <c:v>8.4489999999999998</c:v>
                </c:pt>
                <c:pt idx="8450" formatCode="General">
                  <c:v>8.4499999999999993</c:v>
                </c:pt>
                <c:pt idx="8451" formatCode="General">
                  <c:v>8.4510000000000005</c:v>
                </c:pt>
                <c:pt idx="8452" formatCode="General">
                  <c:v>8.452</c:v>
                </c:pt>
                <c:pt idx="8453" formatCode="General">
                  <c:v>8.4529999999999994</c:v>
                </c:pt>
                <c:pt idx="8454" formatCode="General">
                  <c:v>8.4540000000000006</c:v>
                </c:pt>
                <c:pt idx="8455" formatCode="General">
                  <c:v>8.4550000000000001</c:v>
                </c:pt>
                <c:pt idx="8456" formatCode="General">
                  <c:v>8.4559999999999995</c:v>
                </c:pt>
                <c:pt idx="8457" formatCode="General">
                  <c:v>8.4570000000000007</c:v>
                </c:pt>
                <c:pt idx="8458" formatCode="General">
                  <c:v>8.4580000000000002</c:v>
                </c:pt>
                <c:pt idx="8459" formatCode="General">
                  <c:v>8.4589999999999996</c:v>
                </c:pt>
                <c:pt idx="8460" formatCode="General">
                  <c:v>8.4600000000000009</c:v>
                </c:pt>
                <c:pt idx="8461" formatCode="General">
                  <c:v>8.4610000000000003</c:v>
                </c:pt>
                <c:pt idx="8462" formatCode="General">
                  <c:v>8.4619999999999997</c:v>
                </c:pt>
                <c:pt idx="8463" formatCode="General">
                  <c:v>8.4629999999999992</c:v>
                </c:pt>
                <c:pt idx="8464" formatCode="General">
                  <c:v>8.4640000000000004</c:v>
                </c:pt>
                <c:pt idx="8465" formatCode="General">
                  <c:v>8.4649999999999999</c:v>
                </c:pt>
                <c:pt idx="8466" formatCode="General">
                  <c:v>8.4659999999999993</c:v>
                </c:pt>
                <c:pt idx="8467" formatCode="General">
                  <c:v>8.4670000000000005</c:v>
                </c:pt>
                <c:pt idx="8468" formatCode="General">
                  <c:v>8.468</c:v>
                </c:pt>
                <c:pt idx="8469" formatCode="General">
                  <c:v>8.4689999999999994</c:v>
                </c:pt>
                <c:pt idx="8470" formatCode="General">
                  <c:v>8.4700000000000006</c:v>
                </c:pt>
                <c:pt idx="8471" formatCode="General">
                  <c:v>8.4710000000000001</c:v>
                </c:pt>
                <c:pt idx="8472" formatCode="General">
                  <c:v>8.4719999999999995</c:v>
                </c:pt>
                <c:pt idx="8473" formatCode="General">
                  <c:v>8.4730000000000008</c:v>
                </c:pt>
                <c:pt idx="8474" formatCode="General">
                  <c:v>8.4740000000000002</c:v>
                </c:pt>
                <c:pt idx="8475" formatCode="General">
                  <c:v>8.4749999999999996</c:v>
                </c:pt>
                <c:pt idx="8476" formatCode="General">
                  <c:v>8.4760000000000009</c:v>
                </c:pt>
                <c:pt idx="8477" formatCode="General">
                  <c:v>8.4770000000000003</c:v>
                </c:pt>
                <c:pt idx="8478" formatCode="General">
                  <c:v>8.4779999999999998</c:v>
                </c:pt>
                <c:pt idx="8479" formatCode="General">
                  <c:v>8.4789999999999992</c:v>
                </c:pt>
                <c:pt idx="8480" formatCode="General">
                  <c:v>8.48</c:v>
                </c:pt>
                <c:pt idx="8481" formatCode="General">
                  <c:v>8.4809999999999999</c:v>
                </c:pt>
                <c:pt idx="8482" formatCode="General">
                  <c:v>8.4819999999999993</c:v>
                </c:pt>
                <c:pt idx="8483" formatCode="General">
                  <c:v>8.4830000000000005</c:v>
                </c:pt>
                <c:pt idx="8484" formatCode="General">
                  <c:v>8.484</c:v>
                </c:pt>
                <c:pt idx="8485" formatCode="General">
                  <c:v>8.4849999999999994</c:v>
                </c:pt>
                <c:pt idx="8486" formatCode="General">
                  <c:v>8.4860000000000007</c:v>
                </c:pt>
                <c:pt idx="8487" formatCode="General">
                  <c:v>8.4870000000000001</c:v>
                </c:pt>
                <c:pt idx="8488" formatCode="General">
                  <c:v>8.4879999999999995</c:v>
                </c:pt>
                <c:pt idx="8489" formatCode="General">
                  <c:v>8.4890000000000008</c:v>
                </c:pt>
                <c:pt idx="8490" formatCode="General">
                  <c:v>8.49</c:v>
                </c:pt>
                <c:pt idx="8491" formatCode="General">
                  <c:v>8.4909999999999997</c:v>
                </c:pt>
                <c:pt idx="8492" formatCode="General">
                  <c:v>8.4920000000000009</c:v>
                </c:pt>
                <c:pt idx="8493" formatCode="General">
                  <c:v>8.4930000000000003</c:v>
                </c:pt>
                <c:pt idx="8494" formatCode="General">
                  <c:v>8.4939999999999998</c:v>
                </c:pt>
                <c:pt idx="8495" formatCode="General">
                  <c:v>8.4949999999999992</c:v>
                </c:pt>
                <c:pt idx="8496" formatCode="General">
                  <c:v>8.4960000000000004</c:v>
                </c:pt>
                <c:pt idx="8497" formatCode="General">
                  <c:v>8.4969999999999999</c:v>
                </c:pt>
                <c:pt idx="8498" formatCode="General">
                  <c:v>8.4979999999999993</c:v>
                </c:pt>
                <c:pt idx="8499" formatCode="General">
                  <c:v>8.4990000000000006</c:v>
                </c:pt>
                <c:pt idx="8500" formatCode="General">
                  <c:v>8.5</c:v>
                </c:pt>
                <c:pt idx="8501" formatCode="General">
                  <c:v>8.5009999999999994</c:v>
                </c:pt>
                <c:pt idx="8502" formatCode="General">
                  <c:v>8.5020000000000007</c:v>
                </c:pt>
                <c:pt idx="8503" formatCode="General">
                  <c:v>8.5030000000000001</c:v>
                </c:pt>
                <c:pt idx="8504" formatCode="General">
                  <c:v>8.5039999999999996</c:v>
                </c:pt>
                <c:pt idx="8505" formatCode="General">
                  <c:v>8.5050000000000008</c:v>
                </c:pt>
                <c:pt idx="8506" formatCode="General">
                  <c:v>8.5060000000000002</c:v>
                </c:pt>
                <c:pt idx="8507" formatCode="General">
                  <c:v>8.5069999999999997</c:v>
                </c:pt>
                <c:pt idx="8508" formatCode="General">
                  <c:v>8.5079999999999991</c:v>
                </c:pt>
                <c:pt idx="8509" formatCode="General">
                  <c:v>8.5090000000000003</c:v>
                </c:pt>
                <c:pt idx="8510" formatCode="General">
                  <c:v>8.51</c:v>
                </c:pt>
                <c:pt idx="8511" formatCode="General">
                  <c:v>8.5109999999999992</c:v>
                </c:pt>
                <c:pt idx="8512" formatCode="General">
                  <c:v>8.5120000000000005</c:v>
                </c:pt>
                <c:pt idx="8513" formatCode="General">
                  <c:v>8.5129999999999999</c:v>
                </c:pt>
                <c:pt idx="8514" formatCode="General">
                  <c:v>8.5139999999999993</c:v>
                </c:pt>
                <c:pt idx="8515" formatCode="General">
                  <c:v>8.5150000000000006</c:v>
                </c:pt>
                <c:pt idx="8516" formatCode="General">
                  <c:v>8.516</c:v>
                </c:pt>
                <c:pt idx="8517" formatCode="General">
                  <c:v>8.5169999999999995</c:v>
                </c:pt>
                <c:pt idx="8518" formatCode="General">
                  <c:v>8.5180000000000007</c:v>
                </c:pt>
                <c:pt idx="8519" formatCode="General">
                  <c:v>8.5190000000000001</c:v>
                </c:pt>
                <c:pt idx="8520" formatCode="General">
                  <c:v>8.52</c:v>
                </c:pt>
                <c:pt idx="8521" formatCode="General">
                  <c:v>8.5210000000000008</c:v>
                </c:pt>
                <c:pt idx="8522" formatCode="General">
                  <c:v>8.5220000000000002</c:v>
                </c:pt>
                <c:pt idx="8523" formatCode="General">
                  <c:v>8.5229999999999997</c:v>
                </c:pt>
                <c:pt idx="8524" formatCode="General">
                  <c:v>8.5239999999999991</c:v>
                </c:pt>
                <c:pt idx="8525" formatCode="General">
                  <c:v>8.5250000000000004</c:v>
                </c:pt>
                <c:pt idx="8526" formatCode="General">
                  <c:v>8.5259999999999998</c:v>
                </c:pt>
                <c:pt idx="8527" formatCode="General">
                  <c:v>8.5269999999999992</c:v>
                </c:pt>
                <c:pt idx="8528" formatCode="General">
                  <c:v>8.5280000000000005</c:v>
                </c:pt>
                <c:pt idx="8529" formatCode="General">
                  <c:v>8.5289999999999999</c:v>
                </c:pt>
                <c:pt idx="8530" formatCode="General">
                  <c:v>8.5299999999999994</c:v>
                </c:pt>
                <c:pt idx="8531" formatCode="General">
                  <c:v>8.5310000000000006</c:v>
                </c:pt>
                <c:pt idx="8532" formatCode="General">
                  <c:v>8.532</c:v>
                </c:pt>
                <c:pt idx="8533" formatCode="General">
                  <c:v>8.5329999999999995</c:v>
                </c:pt>
                <c:pt idx="8534" formatCode="General">
                  <c:v>8.5340000000000007</c:v>
                </c:pt>
                <c:pt idx="8535" formatCode="General">
                  <c:v>8.5350000000000001</c:v>
                </c:pt>
                <c:pt idx="8536" formatCode="General">
                  <c:v>8.5359999999999996</c:v>
                </c:pt>
                <c:pt idx="8537" formatCode="General">
                  <c:v>8.5370000000000008</c:v>
                </c:pt>
                <c:pt idx="8538" formatCode="General">
                  <c:v>8.5380000000000003</c:v>
                </c:pt>
                <c:pt idx="8539" formatCode="General">
                  <c:v>8.5389999999999997</c:v>
                </c:pt>
                <c:pt idx="8540" formatCode="General">
                  <c:v>8.5399999999999991</c:v>
                </c:pt>
                <c:pt idx="8541" formatCode="General">
                  <c:v>8.5410000000000004</c:v>
                </c:pt>
                <c:pt idx="8542" formatCode="General">
                  <c:v>8.5419999999999998</c:v>
                </c:pt>
                <c:pt idx="8543" formatCode="General">
                  <c:v>8.5429999999999993</c:v>
                </c:pt>
                <c:pt idx="8544" formatCode="General">
                  <c:v>8.5440000000000005</c:v>
                </c:pt>
                <c:pt idx="8545" formatCode="General">
                  <c:v>8.5449999999999999</c:v>
                </c:pt>
                <c:pt idx="8546" formatCode="General">
                  <c:v>8.5459999999999994</c:v>
                </c:pt>
                <c:pt idx="8547" formatCode="General">
                  <c:v>8.5470000000000006</c:v>
                </c:pt>
                <c:pt idx="8548" formatCode="General">
                  <c:v>8.548</c:v>
                </c:pt>
                <c:pt idx="8549" formatCode="General">
                  <c:v>8.5489999999999995</c:v>
                </c:pt>
                <c:pt idx="8550" formatCode="General">
                  <c:v>8.5500000000000007</c:v>
                </c:pt>
                <c:pt idx="8551" formatCode="General">
                  <c:v>8.5510000000000002</c:v>
                </c:pt>
                <c:pt idx="8552" formatCode="General">
                  <c:v>8.5519999999999996</c:v>
                </c:pt>
                <c:pt idx="8553" formatCode="General">
                  <c:v>8.5530000000000008</c:v>
                </c:pt>
                <c:pt idx="8554" formatCode="General">
                  <c:v>8.5540000000000003</c:v>
                </c:pt>
                <c:pt idx="8555" formatCode="General">
                  <c:v>8.5549999999999997</c:v>
                </c:pt>
                <c:pt idx="8556" formatCode="General">
                  <c:v>8.5559999999999992</c:v>
                </c:pt>
                <c:pt idx="8557" formatCode="General">
                  <c:v>8.5570000000000004</c:v>
                </c:pt>
                <c:pt idx="8558" formatCode="General">
                  <c:v>8.5579999999999998</c:v>
                </c:pt>
                <c:pt idx="8559" formatCode="General">
                  <c:v>8.5589999999999993</c:v>
                </c:pt>
                <c:pt idx="8560" formatCode="General">
                  <c:v>8.56</c:v>
                </c:pt>
                <c:pt idx="8561" formatCode="General">
                  <c:v>8.5609999999999999</c:v>
                </c:pt>
                <c:pt idx="8562" formatCode="General">
                  <c:v>8.5619999999999994</c:v>
                </c:pt>
                <c:pt idx="8563" formatCode="General">
                  <c:v>8.5630000000000006</c:v>
                </c:pt>
                <c:pt idx="8564" formatCode="General">
                  <c:v>8.5640000000000001</c:v>
                </c:pt>
                <c:pt idx="8565" formatCode="General">
                  <c:v>8.5649999999999995</c:v>
                </c:pt>
                <c:pt idx="8566" formatCode="General">
                  <c:v>8.5660000000000007</c:v>
                </c:pt>
                <c:pt idx="8567" formatCode="General">
                  <c:v>8.5670000000000002</c:v>
                </c:pt>
                <c:pt idx="8568" formatCode="General">
                  <c:v>8.5679999999999996</c:v>
                </c:pt>
                <c:pt idx="8569" formatCode="General">
                  <c:v>8.5690000000000008</c:v>
                </c:pt>
                <c:pt idx="8570" formatCode="General">
                  <c:v>8.57</c:v>
                </c:pt>
                <c:pt idx="8571" formatCode="General">
                  <c:v>8.5709999999999997</c:v>
                </c:pt>
                <c:pt idx="8572" formatCode="General">
                  <c:v>8.5719999999999992</c:v>
                </c:pt>
                <c:pt idx="8573" formatCode="General">
                  <c:v>8.5730000000000004</c:v>
                </c:pt>
                <c:pt idx="8574" formatCode="General">
                  <c:v>8.5739999999999998</c:v>
                </c:pt>
                <c:pt idx="8575" formatCode="General">
                  <c:v>8.5749999999999993</c:v>
                </c:pt>
                <c:pt idx="8576" formatCode="General">
                  <c:v>8.5760000000000005</c:v>
                </c:pt>
                <c:pt idx="8577" formatCode="General">
                  <c:v>8.577</c:v>
                </c:pt>
                <c:pt idx="8578" formatCode="General">
                  <c:v>8.5779999999999994</c:v>
                </c:pt>
                <c:pt idx="8579" formatCode="General">
                  <c:v>8.5790000000000006</c:v>
                </c:pt>
                <c:pt idx="8580" formatCode="General">
                  <c:v>8.58</c:v>
                </c:pt>
                <c:pt idx="8581" formatCode="General">
                  <c:v>8.5809999999999995</c:v>
                </c:pt>
                <c:pt idx="8582" formatCode="General">
                  <c:v>8.5820000000000007</c:v>
                </c:pt>
                <c:pt idx="8583" formatCode="General">
                  <c:v>8.5830000000000002</c:v>
                </c:pt>
                <c:pt idx="8584" formatCode="General">
                  <c:v>8.5839999999999996</c:v>
                </c:pt>
                <c:pt idx="8585" formatCode="General">
                  <c:v>8.5850000000000009</c:v>
                </c:pt>
                <c:pt idx="8586" formatCode="General">
                  <c:v>8.5860000000000003</c:v>
                </c:pt>
                <c:pt idx="8587" formatCode="General">
                  <c:v>8.5869999999999997</c:v>
                </c:pt>
                <c:pt idx="8588" formatCode="General">
                  <c:v>8.5879999999999992</c:v>
                </c:pt>
                <c:pt idx="8589" formatCode="General">
                  <c:v>8.5890000000000004</c:v>
                </c:pt>
                <c:pt idx="8590" formatCode="General">
                  <c:v>8.59</c:v>
                </c:pt>
                <c:pt idx="8591" formatCode="General">
                  <c:v>8.5909999999999993</c:v>
                </c:pt>
                <c:pt idx="8592" formatCode="General">
                  <c:v>8.5920000000000005</c:v>
                </c:pt>
                <c:pt idx="8593" formatCode="General">
                  <c:v>8.593</c:v>
                </c:pt>
                <c:pt idx="8594" formatCode="General">
                  <c:v>8.5939999999999994</c:v>
                </c:pt>
                <c:pt idx="8595" formatCode="General">
                  <c:v>8.5950000000000006</c:v>
                </c:pt>
                <c:pt idx="8596" formatCode="General">
                  <c:v>8.5960000000000001</c:v>
                </c:pt>
                <c:pt idx="8597" formatCode="General">
                  <c:v>8.5969999999999995</c:v>
                </c:pt>
                <c:pt idx="8598" formatCode="General">
                  <c:v>8.5980000000000008</c:v>
                </c:pt>
                <c:pt idx="8599" formatCode="General">
                  <c:v>8.5990000000000002</c:v>
                </c:pt>
                <c:pt idx="8600" formatCode="General">
                  <c:v>8.6</c:v>
                </c:pt>
                <c:pt idx="8601" formatCode="General">
                  <c:v>8.6010000000000009</c:v>
                </c:pt>
                <c:pt idx="8602" formatCode="General">
                  <c:v>8.6020000000000003</c:v>
                </c:pt>
                <c:pt idx="8603" formatCode="General">
                  <c:v>8.6029999999999998</c:v>
                </c:pt>
                <c:pt idx="8604" formatCode="General">
                  <c:v>8.6039999999999992</c:v>
                </c:pt>
                <c:pt idx="8605" formatCode="General">
                  <c:v>8.6050000000000004</c:v>
                </c:pt>
                <c:pt idx="8606" formatCode="General">
                  <c:v>8.6059999999999999</c:v>
                </c:pt>
                <c:pt idx="8607" formatCode="General">
                  <c:v>8.6069999999999993</c:v>
                </c:pt>
                <c:pt idx="8608" formatCode="General">
                  <c:v>8.6080000000000005</c:v>
                </c:pt>
                <c:pt idx="8609" formatCode="General">
                  <c:v>8.609</c:v>
                </c:pt>
                <c:pt idx="8610" formatCode="General">
                  <c:v>8.61</c:v>
                </c:pt>
                <c:pt idx="8611" formatCode="General">
                  <c:v>8.6110000000000007</c:v>
                </c:pt>
                <c:pt idx="8612" formatCode="General">
                  <c:v>8.6120000000000001</c:v>
                </c:pt>
                <c:pt idx="8613" formatCode="General">
                  <c:v>8.6129999999999995</c:v>
                </c:pt>
                <c:pt idx="8614" formatCode="General">
                  <c:v>8.6140000000000008</c:v>
                </c:pt>
                <c:pt idx="8615" formatCode="General">
                  <c:v>8.6150000000000002</c:v>
                </c:pt>
                <c:pt idx="8616" formatCode="General">
                  <c:v>8.6159999999999997</c:v>
                </c:pt>
                <c:pt idx="8617" formatCode="General">
                  <c:v>8.6170000000000009</c:v>
                </c:pt>
                <c:pt idx="8618" formatCode="General">
                  <c:v>8.6180000000000003</c:v>
                </c:pt>
                <c:pt idx="8619" formatCode="General">
                  <c:v>8.6189999999999998</c:v>
                </c:pt>
                <c:pt idx="8620" formatCode="General">
                  <c:v>8.6199999999999992</c:v>
                </c:pt>
                <c:pt idx="8621" formatCode="General">
                  <c:v>8.6210000000000004</c:v>
                </c:pt>
                <c:pt idx="8622" formatCode="General">
                  <c:v>8.6219999999999999</c:v>
                </c:pt>
                <c:pt idx="8623" formatCode="General">
                  <c:v>8.6229999999999993</c:v>
                </c:pt>
                <c:pt idx="8624" formatCode="General">
                  <c:v>8.6240000000000006</c:v>
                </c:pt>
                <c:pt idx="8625" formatCode="General">
                  <c:v>8.625</c:v>
                </c:pt>
                <c:pt idx="8626" formatCode="General">
                  <c:v>8.6259999999999994</c:v>
                </c:pt>
                <c:pt idx="8627" formatCode="General">
                  <c:v>8.6270000000000007</c:v>
                </c:pt>
                <c:pt idx="8628" formatCode="General">
                  <c:v>8.6280000000000001</c:v>
                </c:pt>
                <c:pt idx="8629" formatCode="General">
                  <c:v>8.6289999999999996</c:v>
                </c:pt>
                <c:pt idx="8630" formatCode="General">
                  <c:v>8.6300000000000008</c:v>
                </c:pt>
                <c:pt idx="8631" formatCode="General">
                  <c:v>8.6310000000000002</c:v>
                </c:pt>
                <c:pt idx="8632" formatCode="General">
                  <c:v>8.6319999999999997</c:v>
                </c:pt>
                <c:pt idx="8633" formatCode="General">
                  <c:v>8.6329999999999991</c:v>
                </c:pt>
                <c:pt idx="8634" formatCode="General">
                  <c:v>8.6340000000000003</c:v>
                </c:pt>
                <c:pt idx="8635" formatCode="General">
                  <c:v>8.6349999999999998</c:v>
                </c:pt>
                <c:pt idx="8636" formatCode="General">
                  <c:v>8.6359999999999992</c:v>
                </c:pt>
                <c:pt idx="8637" formatCode="General">
                  <c:v>8.6370000000000005</c:v>
                </c:pt>
                <c:pt idx="8638" formatCode="General">
                  <c:v>8.6379999999999999</c:v>
                </c:pt>
                <c:pt idx="8639" formatCode="General">
                  <c:v>8.6389999999999993</c:v>
                </c:pt>
                <c:pt idx="8640" formatCode="General">
                  <c:v>8.64</c:v>
                </c:pt>
                <c:pt idx="8641" formatCode="General">
                  <c:v>8.641</c:v>
                </c:pt>
                <c:pt idx="8642" formatCode="General">
                  <c:v>8.6419999999999995</c:v>
                </c:pt>
                <c:pt idx="8643" formatCode="General">
                  <c:v>8.6430000000000007</c:v>
                </c:pt>
                <c:pt idx="8644" formatCode="General">
                  <c:v>8.6440000000000001</c:v>
                </c:pt>
                <c:pt idx="8645" formatCode="General">
                  <c:v>8.6449999999999996</c:v>
                </c:pt>
                <c:pt idx="8646" formatCode="General">
                  <c:v>8.6460000000000008</c:v>
                </c:pt>
                <c:pt idx="8647" formatCode="General">
                  <c:v>8.6470000000000002</c:v>
                </c:pt>
                <c:pt idx="8648" formatCode="General">
                  <c:v>8.6479999999999997</c:v>
                </c:pt>
                <c:pt idx="8649" formatCode="General">
                  <c:v>8.6489999999999991</c:v>
                </c:pt>
                <c:pt idx="8650" formatCode="General">
                  <c:v>8.65</c:v>
                </c:pt>
                <c:pt idx="8651" formatCode="General">
                  <c:v>8.6509999999999998</c:v>
                </c:pt>
                <c:pt idx="8652" formatCode="General">
                  <c:v>8.6519999999999992</c:v>
                </c:pt>
                <c:pt idx="8653" formatCode="General">
                  <c:v>8.6530000000000005</c:v>
                </c:pt>
                <c:pt idx="8654" formatCode="General">
                  <c:v>8.6539999999999999</c:v>
                </c:pt>
                <c:pt idx="8655" formatCode="General">
                  <c:v>8.6549999999999994</c:v>
                </c:pt>
                <c:pt idx="8656" formatCode="General">
                  <c:v>8.6560000000000006</c:v>
                </c:pt>
                <c:pt idx="8657" formatCode="General">
                  <c:v>8.657</c:v>
                </c:pt>
                <c:pt idx="8658" formatCode="General">
                  <c:v>8.6579999999999995</c:v>
                </c:pt>
                <c:pt idx="8659" formatCode="General">
                  <c:v>8.6590000000000007</c:v>
                </c:pt>
                <c:pt idx="8660" formatCode="General">
                  <c:v>8.66</c:v>
                </c:pt>
                <c:pt idx="8661" formatCode="General">
                  <c:v>8.6609999999999996</c:v>
                </c:pt>
                <c:pt idx="8662" formatCode="General">
                  <c:v>8.6620000000000008</c:v>
                </c:pt>
                <c:pt idx="8663" formatCode="General">
                  <c:v>8.6630000000000003</c:v>
                </c:pt>
                <c:pt idx="8664" formatCode="General">
                  <c:v>8.6639999999999997</c:v>
                </c:pt>
                <c:pt idx="8665" formatCode="General">
                  <c:v>8.6649999999999991</c:v>
                </c:pt>
                <c:pt idx="8666" formatCode="General">
                  <c:v>8.6660000000000004</c:v>
                </c:pt>
                <c:pt idx="8667" formatCode="General">
                  <c:v>8.6669999999999998</c:v>
                </c:pt>
                <c:pt idx="8668" formatCode="General">
                  <c:v>8.6679999999999993</c:v>
                </c:pt>
                <c:pt idx="8669" formatCode="General">
                  <c:v>8.6690000000000005</c:v>
                </c:pt>
                <c:pt idx="8670" formatCode="General">
                  <c:v>8.67</c:v>
                </c:pt>
                <c:pt idx="8671" formatCode="General">
                  <c:v>8.6709999999999994</c:v>
                </c:pt>
                <c:pt idx="8672" formatCode="General">
                  <c:v>8.6720000000000006</c:v>
                </c:pt>
                <c:pt idx="8673" formatCode="General">
                  <c:v>8.673</c:v>
                </c:pt>
                <c:pt idx="8674" formatCode="General">
                  <c:v>8.6739999999999995</c:v>
                </c:pt>
                <c:pt idx="8675" formatCode="General">
                  <c:v>8.6750000000000007</c:v>
                </c:pt>
                <c:pt idx="8676" formatCode="General">
                  <c:v>8.6760000000000002</c:v>
                </c:pt>
                <c:pt idx="8677" formatCode="General">
                  <c:v>8.6769999999999996</c:v>
                </c:pt>
                <c:pt idx="8678" formatCode="General">
                  <c:v>8.6780000000000008</c:v>
                </c:pt>
                <c:pt idx="8679" formatCode="General">
                  <c:v>8.6790000000000003</c:v>
                </c:pt>
                <c:pt idx="8680" formatCode="General">
                  <c:v>8.68</c:v>
                </c:pt>
                <c:pt idx="8681" formatCode="General">
                  <c:v>8.6809999999999992</c:v>
                </c:pt>
                <c:pt idx="8682" formatCode="General">
                  <c:v>8.6820000000000004</c:v>
                </c:pt>
                <c:pt idx="8683" formatCode="General">
                  <c:v>8.6829999999999998</c:v>
                </c:pt>
                <c:pt idx="8684" formatCode="General">
                  <c:v>8.6839999999999993</c:v>
                </c:pt>
                <c:pt idx="8685" formatCode="General">
                  <c:v>8.6850000000000005</c:v>
                </c:pt>
                <c:pt idx="8686" formatCode="General">
                  <c:v>8.6859999999999999</c:v>
                </c:pt>
                <c:pt idx="8687" formatCode="General">
                  <c:v>8.6869999999999994</c:v>
                </c:pt>
                <c:pt idx="8688" formatCode="General">
                  <c:v>8.6880000000000006</c:v>
                </c:pt>
                <c:pt idx="8689" formatCode="General">
                  <c:v>8.6890000000000001</c:v>
                </c:pt>
                <c:pt idx="8690" formatCode="General">
                  <c:v>8.69</c:v>
                </c:pt>
                <c:pt idx="8691" formatCode="General">
                  <c:v>8.6910000000000007</c:v>
                </c:pt>
                <c:pt idx="8692" formatCode="General">
                  <c:v>8.6920000000000002</c:v>
                </c:pt>
                <c:pt idx="8693" formatCode="General">
                  <c:v>8.6929999999999996</c:v>
                </c:pt>
                <c:pt idx="8694" formatCode="General">
                  <c:v>8.6940000000000008</c:v>
                </c:pt>
                <c:pt idx="8695" formatCode="General">
                  <c:v>8.6950000000000003</c:v>
                </c:pt>
                <c:pt idx="8696" formatCode="General">
                  <c:v>8.6959999999999997</c:v>
                </c:pt>
                <c:pt idx="8697" formatCode="General">
                  <c:v>8.6969999999999992</c:v>
                </c:pt>
                <c:pt idx="8698" formatCode="General">
                  <c:v>8.6980000000000004</c:v>
                </c:pt>
                <c:pt idx="8699" formatCode="General">
                  <c:v>8.6989999999999998</c:v>
                </c:pt>
                <c:pt idx="8700" formatCode="General">
                  <c:v>8.6999999999999993</c:v>
                </c:pt>
                <c:pt idx="8701" formatCode="General">
                  <c:v>8.7010000000000005</c:v>
                </c:pt>
                <c:pt idx="8702" formatCode="General">
                  <c:v>8.702</c:v>
                </c:pt>
                <c:pt idx="8703" formatCode="General">
                  <c:v>8.7029999999999994</c:v>
                </c:pt>
                <c:pt idx="8704" formatCode="General">
                  <c:v>8.7040000000000006</c:v>
                </c:pt>
                <c:pt idx="8705" formatCode="General">
                  <c:v>8.7050000000000001</c:v>
                </c:pt>
                <c:pt idx="8706" formatCode="General">
                  <c:v>8.7059999999999995</c:v>
                </c:pt>
                <c:pt idx="8707" formatCode="General">
                  <c:v>8.7070000000000007</c:v>
                </c:pt>
                <c:pt idx="8708" formatCode="General">
                  <c:v>8.7080000000000002</c:v>
                </c:pt>
                <c:pt idx="8709" formatCode="General">
                  <c:v>8.7089999999999996</c:v>
                </c:pt>
                <c:pt idx="8710" formatCode="General">
                  <c:v>8.7100000000000009</c:v>
                </c:pt>
                <c:pt idx="8711" formatCode="General">
                  <c:v>8.7110000000000003</c:v>
                </c:pt>
                <c:pt idx="8712" formatCode="General">
                  <c:v>8.7119999999999997</c:v>
                </c:pt>
                <c:pt idx="8713" formatCode="General">
                  <c:v>8.7129999999999992</c:v>
                </c:pt>
                <c:pt idx="8714" formatCode="General">
                  <c:v>8.7140000000000004</c:v>
                </c:pt>
                <c:pt idx="8715" formatCode="General">
                  <c:v>8.7149999999999999</c:v>
                </c:pt>
                <c:pt idx="8716" formatCode="General">
                  <c:v>8.7159999999999993</c:v>
                </c:pt>
                <c:pt idx="8717" formatCode="General">
                  <c:v>8.7170000000000005</c:v>
                </c:pt>
                <c:pt idx="8718" formatCode="General">
                  <c:v>8.718</c:v>
                </c:pt>
                <c:pt idx="8719" formatCode="General">
                  <c:v>8.7189999999999994</c:v>
                </c:pt>
                <c:pt idx="8720" formatCode="General">
                  <c:v>8.7200000000000006</c:v>
                </c:pt>
                <c:pt idx="8721" formatCode="General">
                  <c:v>8.7210000000000001</c:v>
                </c:pt>
                <c:pt idx="8722" formatCode="General">
                  <c:v>8.7219999999999995</c:v>
                </c:pt>
                <c:pt idx="8723" formatCode="General">
                  <c:v>8.7230000000000008</c:v>
                </c:pt>
                <c:pt idx="8724" formatCode="General">
                  <c:v>8.7240000000000002</c:v>
                </c:pt>
                <c:pt idx="8725" formatCode="General">
                  <c:v>8.7249999999999996</c:v>
                </c:pt>
                <c:pt idx="8726" formatCode="General">
                  <c:v>8.7260000000000009</c:v>
                </c:pt>
                <c:pt idx="8727" formatCode="General">
                  <c:v>8.7270000000000003</c:v>
                </c:pt>
                <c:pt idx="8728" formatCode="General">
                  <c:v>8.7279999999999998</c:v>
                </c:pt>
                <c:pt idx="8729" formatCode="General">
                  <c:v>8.7289999999999992</c:v>
                </c:pt>
                <c:pt idx="8730" formatCode="General">
                  <c:v>8.73</c:v>
                </c:pt>
                <c:pt idx="8731" formatCode="General">
                  <c:v>8.7309999999999999</c:v>
                </c:pt>
                <c:pt idx="8732" formatCode="General">
                  <c:v>8.7319999999999993</c:v>
                </c:pt>
                <c:pt idx="8733" formatCode="General">
                  <c:v>8.7330000000000005</c:v>
                </c:pt>
                <c:pt idx="8734" formatCode="General">
                  <c:v>8.734</c:v>
                </c:pt>
                <c:pt idx="8735" formatCode="General">
                  <c:v>8.7349999999999994</c:v>
                </c:pt>
                <c:pt idx="8736" formatCode="General">
                  <c:v>8.7360000000000007</c:v>
                </c:pt>
                <c:pt idx="8737" formatCode="General">
                  <c:v>8.7370000000000001</c:v>
                </c:pt>
                <c:pt idx="8738" formatCode="General">
                  <c:v>8.7379999999999995</c:v>
                </c:pt>
                <c:pt idx="8739" formatCode="General">
                  <c:v>8.7390000000000008</c:v>
                </c:pt>
                <c:pt idx="8740" formatCode="General">
                  <c:v>8.74</c:v>
                </c:pt>
                <c:pt idx="8741" formatCode="General">
                  <c:v>8.7409999999999997</c:v>
                </c:pt>
                <c:pt idx="8742" formatCode="General">
                  <c:v>8.7420000000000009</c:v>
                </c:pt>
                <c:pt idx="8743" formatCode="General">
                  <c:v>8.7430000000000003</c:v>
                </c:pt>
                <c:pt idx="8744" formatCode="General">
                  <c:v>8.7439999999999998</c:v>
                </c:pt>
                <c:pt idx="8745" formatCode="General">
                  <c:v>8.7449999999999992</c:v>
                </c:pt>
                <c:pt idx="8746" formatCode="General">
                  <c:v>8.7460000000000004</c:v>
                </c:pt>
                <c:pt idx="8747" formatCode="General">
                  <c:v>8.7469999999999999</c:v>
                </c:pt>
                <c:pt idx="8748" formatCode="General">
                  <c:v>8.7479999999999993</c:v>
                </c:pt>
                <c:pt idx="8749" formatCode="General">
                  <c:v>8.7490000000000006</c:v>
                </c:pt>
                <c:pt idx="8750" formatCode="General">
                  <c:v>8.75</c:v>
                </c:pt>
                <c:pt idx="8751" formatCode="General">
                  <c:v>8.7509999999999994</c:v>
                </c:pt>
                <c:pt idx="8752" formatCode="General">
                  <c:v>8.7520000000000007</c:v>
                </c:pt>
                <c:pt idx="8753" formatCode="General">
                  <c:v>8.7530000000000001</c:v>
                </c:pt>
                <c:pt idx="8754" formatCode="General">
                  <c:v>8.7539999999999996</c:v>
                </c:pt>
                <c:pt idx="8755" formatCode="General">
                  <c:v>8.7550000000000008</c:v>
                </c:pt>
                <c:pt idx="8756" formatCode="General">
                  <c:v>8.7560000000000002</c:v>
                </c:pt>
                <c:pt idx="8757" formatCode="General">
                  <c:v>8.7569999999999997</c:v>
                </c:pt>
                <c:pt idx="8758" formatCode="General">
                  <c:v>8.7579999999999991</c:v>
                </c:pt>
                <c:pt idx="8759" formatCode="General">
                  <c:v>8.7590000000000003</c:v>
                </c:pt>
                <c:pt idx="8760" formatCode="General">
                  <c:v>8.76</c:v>
                </c:pt>
                <c:pt idx="8761" formatCode="General">
                  <c:v>8.7609999999999992</c:v>
                </c:pt>
                <c:pt idx="8762" formatCode="General">
                  <c:v>8.7620000000000005</c:v>
                </c:pt>
                <c:pt idx="8763" formatCode="General">
                  <c:v>8.7629999999999999</c:v>
                </c:pt>
                <c:pt idx="8764" formatCode="General">
                  <c:v>8.7639999999999993</c:v>
                </c:pt>
                <c:pt idx="8765" formatCode="General">
                  <c:v>8.7650000000000006</c:v>
                </c:pt>
                <c:pt idx="8766" formatCode="General">
                  <c:v>8.766</c:v>
                </c:pt>
                <c:pt idx="8767" formatCode="General">
                  <c:v>8.7669999999999995</c:v>
                </c:pt>
                <c:pt idx="8768" formatCode="General">
                  <c:v>8.7680000000000007</c:v>
                </c:pt>
                <c:pt idx="8769" formatCode="General">
                  <c:v>8.7690000000000001</c:v>
                </c:pt>
                <c:pt idx="8770" formatCode="General">
                  <c:v>8.77</c:v>
                </c:pt>
                <c:pt idx="8771" formatCode="General">
                  <c:v>8.7710000000000008</c:v>
                </c:pt>
                <c:pt idx="8772" formatCode="General">
                  <c:v>8.7720000000000002</c:v>
                </c:pt>
                <c:pt idx="8773" formatCode="General">
                  <c:v>8.7729999999999997</c:v>
                </c:pt>
                <c:pt idx="8774" formatCode="General">
                  <c:v>8.7739999999999991</c:v>
                </c:pt>
                <c:pt idx="8775" formatCode="General">
                  <c:v>8.7750000000000004</c:v>
                </c:pt>
                <c:pt idx="8776" formatCode="General">
                  <c:v>8.7759999999999998</c:v>
                </c:pt>
                <c:pt idx="8777" formatCode="General">
                  <c:v>8.7769999999999992</c:v>
                </c:pt>
                <c:pt idx="8778" formatCode="General">
                  <c:v>8.7780000000000005</c:v>
                </c:pt>
                <c:pt idx="8779" formatCode="General">
                  <c:v>8.7789999999999999</c:v>
                </c:pt>
                <c:pt idx="8780" formatCode="General">
                  <c:v>8.7799999999999994</c:v>
                </c:pt>
                <c:pt idx="8781" formatCode="General">
                  <c:v>8.7810000000000006</c:v>
                </c:pt>
                <c:pt idx="8782" formatCode="General">
                  <c:v>8.782</c:v>
                </c:pt>
                <c:pt idx="8783" formatCode="General">
                  <c:v>8.7829999999999995</c:v>
                </c:pt>
                <c:pt idx="8784" formatCode="General">
                  <c:v>8.7840000000000007</c:v>
                </c:pt>
                <c:pt idx="8785" formatCode="General">
                  <c:v>8.7850000000000001</c:v>
                </c:pt>
                <c:pt idx="8786" formatCode="General">
                  <c:v>8.7859999999999996</c:v>
                </c:pt>
                <c:pt idx="8787" formatCode="General">
                  <c:v>8.7870000000000008</c:v>
                </c:pt>
                <c:pt idx="8788" formatCode="General">
                  <c:v>8.7880000000000003</c:v>
                </c:pt>
                <c:pt idx="8789" formatCode="General">
                  <c:v>8.7889999999999997</c:v>
                </c:pt>
                <c:pt idx="8790" formatCode="General">
                  <c:v>8.7899999999999991</c:v>
                </c:pt>
                <c:pt idx="8791" formatCode="General">
                  <c:v>8.7910000000000004</c:v>
                </c:pt>
                <c:pt idx="8792" formatCode="General">
                  <c:v>8.7919999999999998</c:v>
                </c:pt>
                <c:pt idx="8793" formatCode="General">
                  <c:v>8.7929999999999993</c:v>
                </c:pt>
                <c:pt idx="8794" formatCode="General">
                  <c:v>8.7940000000000005</c:v>
                </c:pt>
                <c:pt idx="8795" formatCode="General">
                  <c:v>8.7949999999999999</c:v>
                </c:pt>
                <c:pt idx="8796" formatCode="General">
                  <c:v>8.7959999999999994</c:v>
                </c:pt>
                <c:pt idx="8797" formatCode="General">
                  <c:v>8.7970000000000006</c:v>
                </c:pt>
                <c:pt idx="8798" formatCode="General">
                  <c:v>8.798</c:v>
                </c:pt>
                <c:pt idx="8799" formatCode="General">
                  <c:v>8.7989999999999995</c:v>
                </c:pt>
                <c:pt idx="8800" formatCode="General">
                  <c:v>8.8000000000000007</c:v>
                </c:pt>
                <c:pt idx="8801" formatCode="General">
                  <c:v>8.8010000000000002</c:v>
                </c:pt>
                <c:pt idx="8802" formatCode="General">
                  <c:v>8.8019999999999996</c:v>
                </c:pt>
                <c:pt idx="8803" formatCode="General">
                  <c:v>8.8030000000000008</c:v>
                </c:pt>
                <c:pt idx="8804" formatCode="General">
                  <c:v>8.8040000000000003</c:v>
                </c:pt>
                <c:pt idx="8805" formatCode="General">
                  <c:v>8.8049999999999997</c:v>
                </c:pt>
                <c:pt idx="8806" formatCode="General">
                  <c:v>8.8059999999999992</c:v>
                </c:pt>
                <c:pt idx="8807" formatCode="General">
                  <c:v>8.8070000000000004</c:v>
                </c:pt>
                <c:pt idx="8808" formatCode="General">
                  <c:v>8.8079999999999998</c:v>
                </c:pt>
                <c:pt idx="8809" formatCode="General">
                  <c:v>8.8089999999999993</c:v>
                </c:pt>
                <c:pt idx="8810" formatCode="General">
                  <c:v>8.81</c:v>
                </c:pt>
                <c:pt idx="8811" formatCode="General">
                  <c:v>8.8109999999999999</c:v>
                </c:pt>
                <c:pt idx="8812" formatCode="General">
                  <c:v>8.8119999999999994</c:v>
                </c:pt>
                <c:pt idx="8813" formatCode="General">
                  <c:v>8.8130000000000006</c:v>
                </c:pt>
                <c:pt idx="8814" formatCode="General">
                  <c:v>8.8140000000000001</c:v>
                </c:pt>
                <c:pt idx="8815" formatCode="General">
                  <c:v>8.8149999999999995</c:v>
                </c:pt>
                <c:pt idx="8816" formatCode="General">
                  <c:v>8.8160000000000007</c:v>
                </c:pt>
                <c:pt idx="8817" formatCode="General">
                  <c:v>8.8170000000000002</c:v>
                </c:pt>
                <c:pt idx="8818" formatCode="General">
                  <c:v>8.8179999999999996</c:v>
                </c:pt>
                <c:pt idx="8819" formatCode="General">
                  <c:v>8.8190000000000008</c:v>
                </c:pt>
                <c:pt idx="8820" formatCode="General">
                  <c:v>8.82</c:v>
                </c:pt>
                <c:pt idx="8821" formatCode="General">
                  <c:v>8.8209999999999997</c:v>
                </c:pt>
                <c:pt idx="8822" formatCode="General">
                  <c:v>8.8219999999999992</c:v>
                </c:pt>
                <c:pt idx="8823" formatCode="General">
                  <c:v>8.8230000000000004</c:v>
                </c:pt>
                <c:pt idx="8824" formatCode="General">
                  <c:v>8.8239999999999998</c:v>
                </c:pt>
                <c:pt idx="8825" formatCode="General">
                  <c:v>8.8249999999999993</c:v>
                </c:pt>
                <c:pt idx="8826" formatCode="General">
                  <c:v>8.8260000000000005</c:v>
                </c:pt>
                <c:pt idx="8827" formatCode="General">
                  <c:v>8.827</c:v>
                </c:pt>
                <c:pt idx="8828" formatCode="General">
                  <c:v>8.8279999999999994</c:v>
                </c:pt>
                <c:pt idx="8829" formatCode="General">
                  <c:v>8.8290000000000006</c:v>
                </c:pt>
                <c:pt idx="8830" formatCode="General">
                  <c:v>8.83</c:v>
                </c:pt>
                <c:pt idx="8831" formatCode="General">
                  <c:v>8.8309999999999995</c:v>
                </c:pt>
                <c:pt idx="8832" formatCode="General">
                  <c:v>8.8320000000000007</c:v>
                </c:pt>
                <c:pt idx="8833" formatCode="General">
                  <c:v>8.8330000000000002</c:v>
                </c:pt>
                <c:pt idx="8834" formatCode="General">
                  <c:v>8.8339999999999996</c:v>
                </c:pt>
                <c:pt idx="8835" formatCode="General">
                  <c:v>8.8350000000000009</c:v>
                </c:pt>
                <c:pt idx="8836" formatCode="General">
                  <c:v>8.8360000000000003</c:v>
                </c:pt>
                <c:pt idx="8837" formatCode="General">
                  <c:v>8.8369999999999997</c:v>
                </c:pt>
                <c:pt idx="8838" formatCode="General">
                  <c:v>8.8379999999999992</c:v>
                </c:pt>
                <c:pt idx="8839" formatCode="General">
                  <c:v>8.8390000000000004</c:v>
                </c:pt>
                <c:pt idx="8840" formatCode="General">
                  <c:v>8.84</c:v>
                </c:pt>
                <c:pt idx="8841" formatCode="General">
                  <c:v>8.8409999999999993</c:v>
                </c:pt>
                <c:pt idx="8842" formatCode="General">
                  <c:v>8.8420000000000005</c:v>
                </c:pt>
                <c:pt idx="8843" formatCode="General">
                  <c:v>8.843</c:v>
                </c:pt>
                <c:pt idx="8844" formatCode="General">
                  <c:v>8.8439999999999994</c:v>
                </c:pt>
                <c:pt idx="8845" formatCode="General">
                  <c:v>8.8450000000000006</c:v>
                </c:pt>
                <c:pt idx="8846" formatCode="General">
                  <c:v>8.8460000000000001</c:v>
                </c:pt>
                <c:pt idx="8847" formatCode="General">
                  <c:v>8.8469999999999995</c:v>
                </c:pt>
                <c:pt idx="8848" formatCode="General">
                  <c:v>8.8480000000000008</c:v>
                </c:pt>
                <c:pt idx="8849" formatCode="General">
                  <c:v>8.8490000000000002</c:v>
                </c:pt>
                <c:pt idx="8850" formatCode="General">
                  <c:v>8.85</c:v>
                </c:pt>
                <c:pt idx="8851" formatCode="General">
                  <c:v>8.8510000000000009</c:v>
                </c:pt>
                <c:pt idx="8852" formatCode="General">
                  <c:v>8.8520000000000003</c:v>
                </c:pt>
                <c:pt idx="8853" formatCode="General">
                  <c:v>8.8529999999999998</c:v>
                </c:pt>
                <c:pt idx="8854" formatCode="General">
                  <c:v>8.8539999999999992</c:v>
                </c:pt>
                <c:pt idx="8855" formatCode="General">
                  <c:v>8.8550000000000004</c:v>
                </c:pt>
                <c:pt idx="8856" formatCode="General">
                  <c:v>8.8559999999999999</c:v>
                </c:pt>
                <c:pt idx="8857" formatCode="General">
                  <c:v>8.8569999999999993</c:v>
                </c:pt>
                <c:pt idx="8858" formatCode="General">
                  <c:v>8.8580000000000005</c:v>
                </c:pt>
                <c:pt idx="8859" formatCode="General">
                  <c:v>8.859</c:v>
                </c:pt>
                <c:pt idx="8860" formatCode="General">
                  <c:v>8.86</c:v>
                </c:pt>
                <c:pt idx="8861" formatCode="General">
                  <c:v>8.8610000000000007</c:v>
                </c:pt>
                <c:pt idx="8862" formatCode="General">
                  <c:v>8.8620000000000001</c:v>
                </c:pt>
                <c:pt idx="8863" formatCode="General">
                  <c:v>8.8629999999999995</c:v>
                </c:pt>
                <c:pt idx="8864" formatCode="General">
                  <c:v>8.8640000000000008</c:v>
                </c:pt>
                <c:pt idx="8865" formatCode="General">
                  <c:v>8.8650000000000002</c:v>
                </c:pt>
                <c:pt idx="8866" formatCode="General">
                  <c:v>8.8659999999999997</c:v>
                </c:pt>
                <c:pt idx="8867" formatCode="General">
                  <c:v>8.8670000000000009</c:v>
                </c:pt>
                <c:pt idx="8868" formatCode="General">
                  <c:v>8.8680000000000003</c:v>
                </c:pt>
                <c:pt idx="8869" formatCode="General">
                  <c:v>8.8689999999999998</c:v>
                </c:pt>
                <c:pt idx="8870" formatCode="General">
                  <c:v>8.8699999999999992</c:v>
                </c:pt>
                <c:pt idx="8871" formatCode="General">
                  <c:v>8.8710000000000004</c:v>
                </c:pt>
                <c:pt idx="8872" formatCode="General">
                  <c:v>8.8719999999999999</c:v>
                </c:pt>
                <c:pt idx="8873" formatCode="General">
                  <c:v>8.8729999999999993</c:v>
                </c:pt>
                <c:pt idx="8874" formatCode="General">
                  <c:v>8.8740000000000006</c:v>
                </c:pt>
                <c:pt idx="8875" formatCode="General">
                  <c:v>8.875</c:v>
                </c:pt>
                <c:pt idx="8876" formatCode="General">
                  <c:v>8.8759999999999994</c:v>
                </c:pt>
                <c:pt idx="8877" formatCode="General">
                  <c:v>8.8770000000000007</c:v>
                </c:pt>
                <c:pt idx="8878" formatCode="General">
                  <c:v>8.8780000000000001</c:v>
                </c:pt>
                <c:pt idx="8879" formatCode="General">
                  <c:v>8.8789999999999996</c:v>
                </c:pt>
                <c:pt idx="8880" formatCode="General">
                  <c:v>8.8800000000000008</c:v>
                </c:pt>
                <c:pt idx="8881" formatCode="General">
                  <c:v>8.8810000000000002</c:v>
                </c:pt>
                <c:pt idx="8882" formatCode="General">
                  <c:v>8.8819999999999997</c:v>
                </c:pt>
                <c:pt idx="8883" formatCode="General">
                  <c:v>8.8829999999999991</c:v>
                </c:pt>
                <c:pt idx="8884" formatCode="General">
                  <c:v>8.8840000000000003</c:v>
                </c:pt>
                <c:pt idx="8885" formatCode="General">
                  <c:v>8.8849999999999998</c:v>
                </c:pt>
                <c:pt idx="8886" formatCode="General">
                  <c:v>8.8859999999999992</c:v>
                </c:pt>
                <c:pt idx="8887" formatCode="General">
                  <c:v>8.8870000000000005</c:v>
                </c:pt>
                <c:pt idx="8888" formatCode="General">
                  <c:v>8.8879999999999999</c:v>
                </c:pt>
                <c:pt idx="8889" formatCode="General">
                  <c:v>8.8889999999999993</c:v>
                </c:pt>
                <c:pt idx="8890" formatCode="General">
                  <c:v>8.89</c:v>
                </c:pt>
                <c:pt idx="8891" formatCode="General">
                  <c:v>8.891</c:v>
                </c:pt>
                <c:pt idx="8892" formatCode="General">
                  <c:v>8.8919999999999995</c:v>
                </c:pt>
                <c:pt idx="8893" formatCode="General">
                  <c:v>8.8930000000000007</c:v>
                </c:pt>
                <c:pt idx="8894" formatCode="General">
                  <c:v>8.8940000000000001</c:v>
                </c:pt>
                <c:pt idx="8895" formatCode="General">
                  <c:v>8.8949999999999996</c:v>
                </c:pt>
                <c:pt idx="8896" formatCode="General">
                  <c:v>8.8960000000000008</c:v>
                </c:pt>
                <c:pt idx="8897" formatCode="General">
                  <c:v>8.8970000000000002</c:v>
                </c:pt>
                <c:pt idx="8898" formatCode="General">
                  <c:v>8.8979999999999997</c:v>
                </c:pt>
                <c:pt idx="8899" formatCode="General">
                  <c:v>8.8989999999999991</c:v>
                </c:pt>
                <c:pt idx="8900" formatCode="General">
                  <c:v>8.9</c:v>
                </c:pt>
                <c:pt idx="8901" formatCode="General">
                  <c:v>8.9009999999999998</c:v>
                </c:pt>
                <c:pt idx="8902" formatCode="General">
                  <c:v>8.9019999999999992</c:v>
                </c:pt>
                <c:pt idx="8903" formatCode="General">
                  <c:v>8.9030000000000005</c:v>
                </c:pt>
                <c:pt idx="8904" formatCode="General">
                  <c:v>8.9039999999999999</c:v>
                </c:pt>
                <c:pt idx="8905" formatCode="General">
                  <c:v>8.9049999999999994</c:v>
                </c:pt>
                <c:pt idx="8906" formatCode="General">
                  <c:v>8.9060000000000006</c:v>
                </c:pt>
                <c:pt idx="8907" formatCode="General">
                  <c:v>8.907</c:v>
                </c:pt>
                <c:pt idx="8908" formatCode="General">
                  <c:v>8.9079999999999995</c:v>
                </c:pt>
                <c:pt idx="8909" formatCode="General">
                  <c:v>8.9090000000000007</c:v>
                </c:pt>
                <c:pt idx="8910" formatCode="General">
                  <c:v>8.91</c:v>
                </c:pt>
                <c:pt idx="8911" formatCode="General">
                  <c:v>8.9109999999999996</c:v>
                </c:pt>
                <c:pt idx="8912" formatCode="General">
                  <c:v>8.9120000000000008</c:v>
                </c:pt>
                <c:pt idx="8913" formatCode="General">
                  <c:v>8.9130000000000003</c:v>
                </c:pt>
                <c:pt idx="8914" formatCode="General">
                  <c:v>8.9139999999999997</c:v>
                </c:pt>
                <c:pt idx="8915" formatCode="General">
                  <c:v>8.9149999999999991</c:v>
                </c:pt>
                <c:pt idx="8916" formatCode="General">
                  <c:v>8.9160000000000004</c:v>
                </c:pt>
                <c:pt idx="8917" formatCode="General">
                  <c:v>8.9169999999999998</c:v>
                </c:pt>
                <c:pt idx="8918" formatCode="General">
                  <c:v>8.9179999999999993</c:v>
                </c:pt>
                <c:pt idx="8919" formatCode="General">
                  <c:v>8.9190000000000005</c:v>
                </c:pt>
                <c:pt idx="8920" formatCode="General">
                  <c:v>8.92</c:v>
                </c:pt>
                <c:pt idx="8921" formatCode="General">
                  <c:v>8.9209999999999994</c:v>
                </c:pt>
                <c:pt idx="8922" formatCode="General">
                  <c:v>8.9220000000000006</c:v>
                </c:pt>
                <c:pt idx="8923" formatCode="General">
                  <c:v>8.923</c:v>
                </c:pt>
                <c:pt idx="8924" formatCode="General">
                  <c:v>8.9239999999999995</c:v>
                </c:pt>
                <c:pt idx="8925" formatCode="General">
                  <c:v>8.9250000000000007</c:v>
                </c:pt>
                <c:pt idx="8926" formatCode="General">
                  <c:v>8.9260000000000002</c:v>
                </c:pt>
                <c:pt idx="8927" formatCode="General">
                  <c:v>8.9269999999999996</c:v>
                </c:pt>
                <c:pt idx="8928" formatCode="General">
                  <c:v>8.9280000000000008</c:v>
                </c:pt>
                <c:pt idx="8929" formatCode="General">
                  <c:v>8.9290000000000003</c:v>
                </c:pt>
                <c:pt idx="8930" formatCode="General">
                  <c:v>8.93</c:v>
                </c:pt>
                <c:pt idx="8931" formatCode="General">
                  <c:v>8.9309999999999992</c:v>
                </c:pt>
                <c:pt idx="8932" formatCode="General">
                  <c:v>8.9320000000000004</c:v>
                </c:pt>
                <c:pt idx="8933" formatCode="General">
                  <c:v>8.9329999999999998</c:v>
                </c:pt>
                <c:pt idx="8934" formatCode="General">
                  <c:v>8.9339999999999993</c:v>
                </c:pt>
                <c:pt idx="8935" formatCode="General">
                  <c:v>8.9350000000000005</c:v>
                </c:pt>
                <c:pt idx="8936" formatCode="General">
                  <c:v>8.9359999999999999</c:v>
                </c:pt>
                <c:pt idx="8937" formatCode="General">
                  <c:v>8.9369999999999994</c:v>
                </c:pt>
                <c:pt idx="8938" formatCode="General">
                  <c:v>8.9380000000000006</c:v>
                </c:pt>
                <c:pt idx="8939" formatCode="General">
                  <c:v>8.9390000000000001</c:v>
                </c:pt>
                <c:pt idx="8940" formatCode="General">
                  <c:v>8.94</c:v>
                </c:pt>
                <c:pt idx="8941" formatCode="General">
                  <c:v>8.9410000000000007</c:v>
                </c:pt>
                <c:pt idx="8942" formatCode="General">
                  <c:v>8.9420000000000002</c:v>
                </c:pt>
                <c:pt idx="8943" formatCode="General">
                  <c:v>8.9429999999999996</c:v>
                </c:pt>
                <c:pt idx="8944" formatCode="General">
                  <c:v>8.9440000000000008</c:v>
                </c:pt>
                <c:pt idx="8945" formatCode="General">
                  <c:v>8.9450000000000003</c:v>
                </c:pt>
                <c:pt idx="8946" formatCode="General">
                  <c:v>8.9459999999999997</c:v>
                </c:pt>
                <c:pt idx="8947" formatCode="General">
                  <c:v>8.9469999999999992</c:v>
                </c:pt>
                <c:pt idx="8948" formatCode="General">
                  <c:v>8.9480000000000004</c:v>
                </c:pt>
                <c:pt idx="8949" formatCode="General">
                  <c:v>8.9489999999999998</c:v>
                </c:pt>
                <c:pt idx="8950" formatCode="General">
                  <c:v>8.9499999999999993</c:v>
                </c:pt>
                <c:pt idx="8951" formatCode="General">
                  <c:v>8.9510000000000005</c:v>
                </c:pt>
                <c:pt idx="8952" formatCode="General">
                  <c:v>8.952</c:v>
                </c:pt>
                <c:pt idx="8953" formatCode="General">
                  <c:v>8.9529999999999994</c:v>
                </c:pt>
                <c:pt idx="8954" formatCode="General">
                  <c:v>8.9540000000000006</c:v>
                </c:pt>
                <c:pt idx="8955" formatCode="General">
                  <c:v>8.9550000000000001</c:v>
                </c:pt>
                <c:pt idx="8956" formatCode="General">
                  <c:v>8.9559999999999995</c:v>
                </c:pt>
                <c:pt idx="8957" formatCode="General">
                  <c:v>8.9570000000000007</c:v>
                </c:pt>
                <c:pt idx="8958" formatCode="General">
                  <c:v>8.9580000000000002</c:v>
                </c:pt>
                <c:pt idx="8959" formatCode="General">
                  <c:v>8.9589999999999996</c:v>
                </c:pt>
                <c:pt idx="8960" formatCode="General">
                  <c:v>8.9600000000000009</c:v>
                </c:pt>
                <c:pt idx="8961" formatCode="General">
                  <c:v>8.9610000000000003</c:v>
                </c:pt>
                <c:pt idx="8962" formatCode="General">
                  <c:v>8.9619999999999997</c:v>
                </c:pt>
                <c:pt idx="8963" formatCode="General">
                  <c:v>8.9629999999999992</c:v>
                </c:pt>
                <c:pt idx="8964" formatCode="General">
                  <c:v>8.9640000000000004</c:v>
                </c:pt>
                <c:pt idx="8965" formatCode="General">
                  <c:v>8.9649999999999999</c:v>
                </c:pt>
                <c:pt idx="8966" formatCode="General">
                  <c:v>8.9659999999999993</c:v>
                </c:pt>
                <c:pt idx="8967" formatCode="General">
                  <c:v>8.9670000000000005</c:v>
                </c:pt>
                <c:pt idx="8968" formatCode="General">
                  <c:v>8.968</c:v>
                </c:pt>
                <c:pt idx="8969" formatCode="General">
                  <c:v>8.9689999999999994</c:v>
                </c:pt>
                <c:pt idx="8970" formatCode="General">
                  <c:v>8.9700000000000006</c:v>
                </c:pt>
                <c:pt idx="8971" formatCode="General">
                  <c:v>8.9710000000000001</c:v>
                </c:pt>
                <c:pt idx="8972" formatCode="General">
                  <c:v>8.9719999999999995</c:v>
                </c:pt>
                <c:pt idx="8973" formatCode="General">
                  <c:v>8.9730000000000008</c:v>
                </c:pt>
                <c:pt idx="8974" formatCode="General">
                  <c:v>8.9740000000000002</c:v>
                </c:pt>
                <c:pt idx="8975" formatCode="General">
                  <c:v>8.9749999999999996</c:v>
                </c:pt>
                <c:pt idx="8976" formatCode="General">
                  <c:v>8.9760000000000009</c:v>
                </c:pt>
                <c:pt idx="8977" formatCode="General">
                  <c:v>8.9770000000000003</c:v>
                </c:pt>
                <c:pt idx="8978" formatCode="General">
                  <c:v>8.9779999999999998</c:v>
                </c:pt>
                <c:pt idx="8979" formatCode="General">
                  <c:v>8.9789999999999992</c:v>
                </c:pt>
                <c:pt idx="8980" formatCode="General">
                  <c:v>8.98</c:v>
                </c:pt>
                <c:pt idx="8981" formatCode="General">
                  <c:v>8.9809999999999999</c:v>
                </c:pt>
                <c:pt idx="8982" formatCode="General">
                  <c:v>8.9819999999999993</c:v>
                </c:pt>
                <c:pt idx="8983" formatCode="General">
                  <c:v>8.9830000000000005</c:v>
                </c:pt>
                <c:pt idx="8984" formatCode="General">
                  <c:v>8.984</c:v>
                </c:pt>
                <c:pt idx="8985" formatCode="General">
                  <c:v>8.9849999999999994</c:v>
                </c:pt>
                <c:pt idx="8986" formatCode="General">
                  <c:v>8.9860000000000007</c:v>
                </c:pt>
                <c:pt idx="8987" formatCode="General">
                  <c:v>8.9870000000000001</c:v>
                </c:pt>
                <c:pt idx="8988" formatCode="General">
                  <c:v>8.9879999999999995</c:v>
                </c:pt>
                <c:pt idx="8989" formatCode="General">
                  <c:v>8.9890000000000008</c:v>
                </c:pt>
                <c:pt idx="8990" formatCode="General">
                  <c:v>8.99</c:v>
                </c:pt>
                <c:pt idx="8991" formatCode="General">
                  <c:v>8.9909999999999997</c:v>
                </c:pt>
                <c:pt idx="8992" formatCode="General">
                  <c:v>8.9920000000000009</c:v>
                </c:pt>
                <c:pt idx="8993" formatCode="General">
                  <c:v>8.9930000000000003</c:v>
                </c:pt>
                <c:pt idx="8994" formatCode="General">
                  <c:v>8.9939999999999998</c:v>
                </c:pt>
                <c:pt idx="8995" formatCode="General">
                  <c:v>8.9949999999999992</c:v>
                </c:pt>
                <c:pt idx="8996" formatCode="General">
                  <c:v>8.9960000000000004</c:v>
                </c:pt>
                <c:pt idx="8997" formatCode="General">
                  <c:v>8.9969999999999999</c:v>
                </c:pt>
                <c:pt idx="8998" formatCode="General">
                  <c:v>8.9979999999999993</c:v>
                </c:pt>
                <c:pt idx="8999" formatCode="General">
                  <c:v>8.9990000000000006</c:v>
                </c:pt>
                <c:pt idx="9000" formatCode="General">
                  <c:v>9</c:v>
                </c:pt>
                <c:pt idx="9001" formatCode="General">
                  <c:v>9.0009999999999994</c:v>
                </c:pt>
                <c:pt idx="9002" formatCode="General">
                  <c:v>9.0020000000000007</c:v>
                </c:pt>
                <c:pt idx="9003" formatCode="General">
                  <c:v>9.0030000000000001</c:v>
                </c:pt>
                <c:pt idx="9004" formatCode="General">
                  <c:v>9.0039999999999996</c:v>
                </c:pt>
                <c:pt idx="9005" formatCode="General">
                  <c:v>9.0050000000000008</c:v>
                </c:pt>
                <c:pt idx="9006" formatCode="General">
                  <c:v>9.0060000000000002</c:v>
                </c:pt>
                <c:pt idx="9007" formatCode="General">
                  <c:v>9.0069999999999997</c:v>
                </c:pt>
                <c:pt idx="9008" formatCode="General">
                  <c:v>9.0079999999999991</c:v>
                </c:pt>
                <c:pt idx="9009" formatCode="General">
                  <c:v>9.0090000000000003</c:v>
                </c:pt>
                <c:pt idx="9010" formatCode="General">
                  <c:v>9.01</c:v>
                </c:pt>
                <c:pt idx="9011" formatCode="General">
                  <c:v>9.0109999999999992</c:v>
                </c:pt>
                <c:pt idx="9012" formatCode="General">
                  <c:v>9.0120000000000005</c:v>
                </c:pt>
                <c:pt idx="9013" formatCode="General">
                  <c:v>9.0129999999999999</c:v>
                </c:pt>
                <c:pt idx="9014" formatCode="General">
                  <c:v>9.0139999999999993</c:v>
                </c:pt>
                <c:pt idx="9015" formatCode="General">
                  <c:v>9.0150000000000006</c:v>
                </c:pt>
                <c:pt idx="9016" formatCode="General">
                  <c:v>9.016</c:v>
                </c:pt>
                <c:pt idx="9017" formatCode="General">
                  <c:v>9.0169999999999995</c:v>
                </c:pt>
                <c:pt idx="9018" formatCode="General">
                  <c:v>9.0180000000000007</c:v>
                </c:pt>
                <c:pt idx="9019" formatCode="General">
                  <c:v>9.0190000000000001</c:v>
                </c:pt>
                <c:pt idx="9020" formatCode="General">
                  <c:v>9.02</c:v>
                </c:pt>
                <c:pt idx="9021" formatCode="General">
                  <c:v>9.0210000000000008</c:v>
                </c:pt>
                <c:pt idx="9022" formatCode="General">
                  <c:v>9.0220000000000002</c:v>
                </c:pt>
                <c:pt idx="9023" formatCode="General">
                  <c:v>9.0229999999999997</c:v>
                </c:pt>
                <c:pt idx="9024" formatCode="General">
                  <c:v>9.0239999999999991</c:v>
                </c:pt>
                <c:pt idx="9025" formatCode="General">
                  <c:v>9.0250000000000004</c:v>
                </c:pt>
                <c:pt idx="9026" formatCode="General">
                  <c:v>9.0259999999999998</c:v>
                </c:pt>
                <c:pt idx="9027" formatCode="General">
                  <c:v>9.0269999999999992</c:v>
                </c:pt>
                <c:pt idx="9028" formatCode="General">
                  <c:v>9.0280000000000005</c:v>
                </c:pt>
                <c:pt idx="9029" formatCode="General">
                  <c:v>9.0289999999999999</c:v>
                </c:pt>
                <c:pt idx="9030" formatCode="General">
                  <c:v>9.0299999999999994</c:v>
                </c:pt>
                <c:pt idx="9031" formatCode="General">
                  <c:v>9.0310000000000006</c:v>
                </c:pt>
                <c:pt idx="9032" formatCode="General">
                  <c:v>9.032</c:v>
                </c:pt>
                <c:pt idx="9033" formatCode="General">
                  <c:v>9.0329999999999995</c:v>
                </c:pt>
                <c:pt idx="9034" formatCode="General">
                  <c:v>9.0340000000000007</c:v>
                </c:pt>
                <c:pt idx="9035" formatCode="General">
                  <c:v>9.0350000000000001</c:v>
                </c:pt>
                <c:pt idx="9036" formatCode="General">
                  <c:v>9.0359999999999996</c:v>
                </c:pt>
                <c:pt idx="9037" formatCode="General">
                  <c:v>9.0370000000000008</c:v>
                </c:pt>
                <c:pt idx="9038" formatCode="General">
                  <c:v>9.0380000000000003</c:v>
                </c:pt>
                <c:pt idx="9039" formatCode="General">
                  <c:v>9.0389999999999997</c:v>
                </c:pt>
                <c:pt idx="9040" formatCode="General">
                  <c:v>9.0399999999999991</c:v>
                </c:pt>
                <c:pt idx="9041" formatCode="General">
                  <c:v>9.0410000000000004</c:v>
                </c:pt>
                <c:pt idx="9042" formatCode="General">
                  <c:v>9.0419999999999998</c:v>
                </c:pt>
                <c:pt idx="9043" formatCode="General">
                  <c:v>9.0429999999999993</c:v>
                </c:pt>
                <c:pt idx="9044" formatCode="General">
                  <c:v>9.0440000000000005</c:v>
                </c:pt>
                <c:pt idx="9045" formatCode="General">
                  <c:v>9.0449999999999999</c:v>
                </c:pt>
                <c:pt idx="9046" formatCode="General">
                  <c:v>9.0459999999999994</c:v>
                </c:pt>
                <c:pt idx="9047" formatCode="General">
                  <c:v>9.0470000000000006</c:v>
                </c:pt>
                <c:pt idx="9048" formatCode="General">
                  <c:v>9.048</c:v>
                </c:pt>
                <c:pt idx="9049" formatCode="General">
                  <c:v>9.0489999999999995</c:v>
                </c:pt>
                <c:pt idx="9050" formatCode="General">
                  <c:v>9.0500000000000007</c:v>
                </c:pt>
                <c:pt idx="9051" formatCode="General">
                  <c:v>9.0510000000000002</c:v>
                </c:pt>
                <c:pt idx="9052" formatCode="General">
                  <c:v>9.0519999999999996</c:v>
                </c:pt>
                <c:pt idx="9053" formatCode="General">
                  <c:v>9.0530000000000008</c:v>
                </c:pt>
                <c:pt idx="9054" formatCode="General">
                  <c:v>9.0540000000000003</c:v>
                </c:pt>
                <c:pt idx="9055" formatCode="General">
                  <c:v>9.0549999999999997</c:v>
                </c:pt>
                <c:pt idx="9056" formatCode="General">
                  <c:v>9.0559999999999992</c:v>
                </c:pt>
                <c:pt idx="9057" formatCode="General">
                  <c:v>9.0570000000000004</c:v>
                </c:pt>
                <c:pt idx="9058" formatCode="General">
                  <c:v>9.0579999999999998</c:v>
                </c:pt>
                <c:pt idx="9059" formatCode="General">
                  <c:v>9.0589999999999993</c:v>
                </c:pt>
                <c:pt idx="9060" formatCode="General">
                  <c:v>9.06</c:v>
                </c:pt>
                <c:pt idx="9061" formatCode="General">
                  <c:v>9.0609999999999999</c:v>
                </c:pt>
                <c:pt idx="9062" formatCode="General">
                  <c:v>9.0619999999999994</c:v>
                </c:pt>
                <c:pt idx="9063" formatCode="General">
                  <c:v>9.0630000000000006</c:v>
                </c:pt>
                <c:pt idx="9064" formatCode="General">
                  <c:v>9.0640000000000001</c:v>
                </c:pt>
                <c:pt idx="9065" formatCode="General">
                  <c:v>9.0649999999999995</c:v>
                </c:pt>
                <c:pt idx="9066" formatCode="General">
                  <c:v>9.0660000000000007</c:v>
                </c:pt>
                <c:pt idx="9067" formatCode="General">
                  <c:v>9.0670000000000002</c:v>
                </c:pt>
                <c:pt idx="9068" formatCode="General">
                  <c:v>9.0679999999999996</c:v>
                </c:pt>
                <c:pt idx="9069" formatCode="General">
                  <c:v>9.0690000000000008</c:v>
                </c:pt>
                <c:pt idx="9070" formatCode="General">
                  <c:v>9.07</c:v>
                </c:pt>
                <c:pt idx="9071" formatCode="General">
                  <c:v>9.0709999999999997</c:v>
                </c:pt>
                <c:pt idx="9072" formatCode="General">
                  <c:v>9.0719999999999992</c:v>
                </c:pt>
                <c:pt idx="9073" formatCode="General">
                  <c:v>9.0730000000000004</c:v>
                </c:pt>
                <c:pt idx="9074" formatCode="General">
                  <c:v>9.0739999999999998</c:v>
                </c:pt>
                <c:pt idx="9075" formatCode="General">
                  <c:v>9.0749999999999993</c:v>
                </c:pt>
                <c:pt idx="9076" formatCode="General">
                  <c:v>9.0760000000000005</c:v>
                </c:pt>
                <c:pt idx="9077" formatCode="General">
                  <c:v>9.077</c:v>
                </c:pt>
                <c:pt idx="9078" formatCode="General">
                  <c:v>9.0779999999999994</c:v>
                </c:pt>
                <c:pt idx="9079" formatCode="General">
                  <c:v>9.0790000000000006</c:v>
                </c:pt>
                <c:pt idx="9080" formatCode="General">
                  <c:v>9.08</c:v>
                </c:pt>
                <c:pt idx="9081" formatCode="General">
                  <c:v>9.0809999999999995</c:v>
                </c:pt>
                <c:pt idx="9082" formatCode="General">
                  <c:v>9.0820000000000007</c:v>
                </c:pt>
                <c:pt idx="9083" formatCode="General">
                  <c:v>9.0830000000000002</c:v>
                </c:pt>
                <c:pt idx="9084" formatCode="General">
                  <c:v>9.0839999999999996</c:v>
                </c:pt>
                <c:pt idx="9085" formatCode="General">
                  <c:v>9.0850000000000009</c:v>
                </c:pt>
                <c:pt idx="9086" formatCode="General">
                  <c:v>9.0860000000000003</c:v>
                </c:pt>
                <c:pt idx="9087" formatCode="General">
                  <c:v>9.0869999999999997</c:v>
                </c:pt>
                <c:pt idx="9088" formatCode="General">
                  <c:v>9.0879999999999992</c:v>
                </c:pt>
                <c:pt idx="9089" formatCode="General">
                  <c:v>9.0890000000000004</c:v>
                </c:pt>
                <c:pt idx="9090" formatCode="General">
                  <c:v>9.09</c:v>
                </c:pt>
                <c:pt idx="9091" formatCode="General">
                  <c:v>9.0909999999999993</c:v>
                </c:pt>
                <c:pt idx="9092" formatCode="General">
                  <c:v>9.0920000000000005</c:v>
                </c:pt>
                <c:pt idx="9093" formatCode="General">
                  <c:v>9.093</c:v>
                </c:pt>
                <c:pt idx="9094" formatCode="General">
                  <c:v>9.0939999999999994</c:v>
                </c:pt>
                <c:pt idx="9095" formatCode="General">
                  <c:v>9.0950000000000006</c:v>
                </c:pt>
                <c:pt idx="9096" formatCode="General">
                  <c:v>9.0960000000000001</c:v>
                </c:pt>
                <c:pt idx="9097" formatCode="General">
                  <c:v>9.0969999999999995</c:v>
                </c:pt>
                <c:pt idx="9098" formatCode="General">
                  <c:v>9.0980000000000008</c:v>
                </c:pt>
                <c:pt idx="9099" formatCode="General">
                  <c:v>9.0990000000000002</c:v>
                </c:pt>
                <c:pt idx="9100" formatCode="General">
                  <c:v>9.1</c:v>
                </c:pt>
                <c:pt idx="9101" formatCode="General">
                  <c:v>9.1010000000000009</c:v>
                </c:pt>
                <c:pt idx="9102" formatCode="General">
                  <c:v>9.1020000000000003</c:v>
                </c:pt>
                <c:pt idx="9103" formatCode="General">
                  <c:v>9.1029999999999998</c:v>
                </c:pt>
                <c:pt idx="9104" formatCode="General">
                  <c:v>9.1039999999999992</c:v>
                </c:pt>
                <c:pt idx="9105" formatCode="General">
                  <c:v>9.1050000000000004</c:v>
                </c:pt>
                <c:pt idx="9106" formatCode="General">
                  <c:v>9.1059999999999999</c:v>
                </c:pt>
                <c:pt idx="9107" formatCode="General">
                  <c:v>9.1069999999999993</c:v>
                </c:pt>
                <c:pt idx="9108" formatCode="General">
                  <c:v>9.1080000000000005</c:v>
                </c:pt>
                <c:pt idx="9109" formatCode="General">
                  <c:v>9.109</c:v>
                </c:pt>
                <c:pt idx="9110" formatCode="General">
                  <c:v>9.11</c:v>
                </c:pt>
                <c:pt idx="9111" formatCode="General">
                  <c:v>9.1110000000000007</c:v>
                </c:pt>
                <c:pt idx="9112" formatCode="General">
                  <c:v>9.1120000000000001</c:v>
                </c:pt>
                <c:pt idx="9113" formatCode="General">
                  <c:v>9.1129999999999995</c:v>
                </c:pt>
                <c:pt idx="9114" formatCode="General">
                  <c:v>9.1140000000000008</c:v>
                </c:pt>
                <c:pt idx="9115" formatCode="General">
                  <c:v>9.1150000000000002</c:v>
                </c:pt>
                <c:pt idx="9116" formatCode="General">
                  <c:v>9.1159999999999997</c:v>
                </c:pt>
                <c:pt idx="9117" formatCode="General">
                  <c:v>9.1170000000000009</c:v>
                </c:pt>
                <c:pt idx="9118" formatCode="General">
                  <c:v>9.1180000000000003</c:v>
                </c:pt>
                <c:pt idx="9119" formatCode="General">
                  <c:v>9.1189999999999998</c:v>
                </c:pt>
                <c:pt idx="9120" formatCode="General">
                  <c:v>9.1199999999999992</c:v>
                </c:pt>
                <c:pt idx="9121" formatCode="General">
                  <c:v>9.1210000000000004</c:v>
                </c:pt>
                <c:pt idx="9122" formatCode="General">
                  <c:v>9.1219999999999999</c:v>
                </c:pt>
                <c:pt idx="9123" formatCode="General">
                  <c:v>9.1229999999999993</c:v>
                </c:pt>
                <c:pt idx="9124" formatCode="General">
                  <c:v>9.1240000000000006</c:v>
                </c:pt>
                <c:pt idx="9125" formatCode="General">
                  <c:v>9.125</c:v>
                </c:pt>
                <c:pt idx="9126" formatCode="General">
                  <c:v>9.1259999999999994</c:v>
                </c:pt>
                <c:pt idx="9127" formatCode="General">
                  <c:v>9.1270000000000007</c:v>
                </c:pt>
                <c:pt idx="9128" formatCode="General">
                  <c:v>9.1280000000000001</c:v>
                </c:pt>
                <c:pt idx="9129" formatCode="General">
                  <c:v>9.1289999999999996</c:v>
                </c:pt>
                <c:pt idx="9130" formatCode="General">
                  <c:v>9.1300000000000008</c:v>
                </c:pt>
                <c:pt idx="9131" formatCode="General">
                  <c:v>9.1310000000000002</c:v>
                </c:pt>
                <c:pt idx="9132" formatCode="General">
                  <c:v>9.1319999999999997</c:v>
                </c:pt>
                <c:pt idx="9133" formatCode="General">
                  <c:v>9.1329999999999991</c:v>
                </c:pt>
                <c:pt idx="9134" formatCode="General">
                  <c:v>9.1340000000000003</c:v>
                </c:pt>
                <c:pt idx="9135" formatCode="General">
                  <c:v>9.1349999999999998</c:v>
                </c:pt>
                <c:pt idx="9136" formatCode="General">
                  <c:v>9.1359999999999992</c:v>
                </c:pt>
                <c:pt idx="9137" formatCode="General">
                  <c:v>9.1370000000000005</c:v>
                </c:pt>
                <c:pt idx="9138" formatCode="General">
                  <c:v>9.1379999999999999</c:v>
                </c:pt>
                <c:pt idx="9139" formatCode="General">
                  <c:v>9.1389999999999993</c:v>
                </c:pt>
                <c:pt idx="9140" formatCode="General">
                  <c:v>9.14</c:v>
                </c:pt>
                <c:pt idx="9141" formatCode="General">
                  <c:v>9.141</c:v>
                </c:pt>
                <c:pt idx="9142" formatCode="General">
                  <c:v>9.1419999999999995</c:v>
                </c:pt>
                <c:pt idx="9143" formatCode="General">
                  <c:v>9.1430000000000007</c:v>
                </c:pt>
                <c:pt idx="9144" formatCode="General">
                  <c:v>9.1440000000000001</c:v>
                </c:pt>
                <c:pt idx="9145" formatCode="General">
                  <c:v>9.1449999999999996</c:v>
                </c:pt>
                <c:pt idx="9146" formatCode="General">
                  <c:v>9.1460000000000008</c:v>
                </c:pt>
                <c:pt idx="9147" formatCode="General">
                  <c:v>9.1470000000000002</c:v>
                </c:pt>
                <c:pt idx="9148" formatCode="General">
                  <c:v>9.1479999999999997</c:v>
                </c:pt>
                <c:pt idx="9149" formatCode="General">
                  <c:v>9.1489999999999991</c:v>
                </c:pt>
                <c:pt idx="9150" formatCode="General">
                  <c:v>9.15</c:v>
                </c:pt>
                <c:pt idx="9151" formatCode="General">
                  <c:v>9.1509999999999998</c:v>
                </c:pt>
                <c:pt idx="9152" formatCode="General">
                  <c:v>9.1519999999999992</c:v>
                </c:pt>
                <c:pt idx="9153" formatCode="General">
                  <c:v>9.1530000000000005</c:v>
                </c:pt>
                <c:pt idx="9154" formatCode="General">
                  <c:v>9.1539999999999999</c:v>
                </c:pt>
                <c:pt idx="9155" formatCode="General">
                  <c:v>9.1549999999999994</c:v>
                </c:pt>
                <c:pt idx="9156" formatCode="General">
                  <c:v>9.1560000000000006</c:v>
                </c:pt>
                <c:pt idx="9157" formatCode="General">
                  <c:v>9.157</c:v>
                </c:pt>
                <c:pt idx="9158" formatCode="General">
                  <c:v>9.1579999999999995</c:v>
                </c:pt>
                <c:pt idx="9159" formatCode="General">
                  <c:v>9.1590000000000007</c:v>
                </c:pt>
                <c:pt idx="9160" formatCode="General">
                  <c:v>9.16</c:v>
                </c:pt>
                <c:pt idx="9161" formatCode="General">
                  <c:v>9.1609999999999996</c:v>
                </c:pt>
                <c:pt idx="9162" formatCode="General">
                  <c:v>9.1620000000000008</c:v>
                </c:pt>
                <c:pt idx="9163" formatCode="General">
                  <c:v>9.1630000000000003</c:v>
                </c:pt>
                <c:pt idx="9164" formatCode="General">
                  <c:v>9.1639999999999997</c:v>
                </c:pt>
                <c:pt idx="9165" formatCode="General">
                  <c:v>9.1649999999999991</c:v>
                </c:pt>
                <c:pt idx="9166" formatCode="General">
                  <c:v>9.1660000000000004</c:v>
                </c:pt>
                <c:pt idx="9167" formatCode="General">
                  <c:v>9.1669999999999998</c:v>
                </c:pt>
                <c:pt idx="9168" formatCode="General">
                  <c:v>9.1679999999999993</c:v>
                </c:pt>
                <c:pt idx="9169" formatCode="General">
                  <c:v>9.1690000000000005</c:v>
                </c:pt>
                <c:pt idx="9170" formatCode="General">
                  <c:v>9.17</c:v>
                </c:pt>
                <c:pt idx="9171" formatCode="General">
                  <c:v>9.1709999999999994</c:v>
                </c:pt>
                <c:pt idx="9172" formatCode="General">
                  <c:v>9.1720000000000006</c:v>
                </c:pt>
                <c:pt idx="9173" formatCode="General">
                  <c:v>9.173</c:v>
                </c:pt>
                <c:pt idx="9174" formatCode="General">
                  <c:v>9.1739999999999995</c:v>
                </c:pt>
                <c:pt idx="9175" formatCode="General">
                  <c:v>9.1750000000000007</c:v>
                </c:pt>
                <c:pt idx="9176" formatCode="General">
                  <c:v>9.1760000000000002</c:v>
                </c:pt>
                <c:pt idx="9177" formatCode="General">
                  <c:v>9.1769999999999996</c:v>
                </c:pt>
                <c:pt idx="9178" formatCode="General">
                  <c:v>9.1780000000000008</c:v>
                </c:pt>
                <c:pt idx="9179" formatCode="General">
                  <c:v>9.1790000000000003</c:v>
                </c:pt>
                <c:pt idx="9180" formatCode="General">
                  <c:v>9.18</c:v>
                </c:pt>
                <c:pt idx="9181" formatCode="General">
                  <c:v>9.1809999999999992</c:v>
                </c:pt>
                <c:pt idx="9182" formatCode="General">
                  <c:v>9.1820000000000004</c:v>
                </c:pt>
                <c:pt idx="9183" formatCode="General">
                  <c:v>9.1829999999999998</c:v>
                </c:pt>
                <c:pt idx="9184" formatCode="General">
                  <c:v>9.1839999999999993</c:v>
                </c:pt>
                <c:pt idx="9185" formatCode="General">
                  <c:v>9.1850000000000005</c:v>
                </c:pt>
                <c:pt idx="9186" formatCode="General">
                  <c:v>9.1859999999999999</c:v>
                </c:pt>
                <c:pt idx="9187" formatCode="General">
                  <c:v>9.1869999999999994</c:v>
                </c:pt>
                <c:pt idx="9188" formatCode="General">
                  <c:v>9.1880000000000006</c:v>
                </c:pt>
                <c:pt idx="9189" formatCode="General">
                  <c:v>9.1890000000000001</c:v>
                </c:pt>
                <c:pt idx="9190" formatCode="General">
                  <c:v>9.19</c:v>
                </c:pt>
                <c:pt idx="9191" formatCode="General">
                  <c:v>9.1910000000000007</c:v>
                </c:pt>
                <c:pt idx="9192" formatCode="General">
                  <c:v>9.1920000000000002</c:v>
                </c:pt>
                <c:pt idx="9193" formatCode="General">
                  <c:v>9.1929999999999996</c:v>
                </c:pt>
                <c:pt idx="9194" formatCode="General">
                  <c:v>9.1940000000000008</c:v>
                </c:pt>
                <c:pt idx="9195" formatCode="General">
                  <c:v>9.1950000000000003</c:v>
                </c:pt>
                <c:pt idx="9196" formatCode="General">
                  <c:v>9.1959999999999997</c:v>
                </c:pt>
                <c:pt idx="9197" formatCode="General">
                  <c:v>9.1969999999999992</c:v>
                </c:pt>
                <c:pt idx="9198" formatCode="General">
                  <c:v>9.1980000000000004</c:v>
                </c:pt>
                <c:pt idx="9199" formatCode="General">
                  <c:v>9.1989999999999998</c:v>
                </c:pt>
                <c:pt idx="9200" formatCode="General">
                  <c:v>9.1999999999999993</c:v>
                </c:pt>
                <c:pt idx="9201" formatCode="General">
                  <c:v>9.2010000000000005</c:v>
                </c:pt>
                <c:pt idx="9202" formatCode="General">
                  <c:v>9.202</c:v>
                </c:pt>
                <c:pt idx="9203" formatCode="General">
                  <c:v>9.2029999999999994</c:v>
                </c:pt>
                <c:pt idx="9204" formatCode="General">
                  <c:v>9.2040000000000006</c:v>
                </c:pt>
                <c:pt idx="9205" formatCode="General">
                  <c:v>9.2050000000000001</c:v>
                </c:pt>
                <c:pt idx="9206" formatCode="General">
                  <c:v>9.2059999999999995</c:v>
                </c:pt>
                <c:pt idx="9207" formatCode="General">
                  <c:v>9.2070000000000007</c:v>
                </c:pt>
                <c:pt idx="9208" formatCode="General">
                  <c:v>9.2080000000000002</c:v>
                </c:pt>
                <c:pt idx="9209" formatCode="General">
                  <c:v>9.2089999999999996</c:v>
                </c:pt>
                <c:pt idx="9210" formatCode="General">
                  <c:v>9.2100000000000009</c:v>
                </c:pt>
                <c:pt idx="9211" formatCode="General">
                  <c:v>9.2110000000000003</c:v>
                </c:pt>
                <c:pt idx="9212" formatCode="General">
                  <c:v>9.2119999999999997</c:v>
                </c:pt>
                <c:pt idx="9213" formatCode="General">
                  <c:v>9.2129999999999992</c:v>
                </c:pt>
                <c:pt idx="9214" formatCode="General">
                  <c:v>9.2140000000000004</c:v>
                </c:pt>
                <c:pt idx="9215" formatCode="General">
                  <c:v>9.2149999999999999</c:v>
                </c:pt>
                <c:pt idx="9216" formatCode="General">
                  <c:v>9.2159999999999993</c:v>
                </c:pt>
                <c:pt idx="9217" formatCode="General">
                  <c:v>9.2170000000000005</c:v>
                </c:pt>
                <c:pt idx="9218" formatCode="General">
                  <c:v>9.218</c:v>
                </c:pt>
                <c:pt idx="9219" formatCode="General">
                  <c:v>9.2189999999999994</c:v>
                </c:pt>
                <c:pt idx="9220" formatCode="General">
                  <c:v>9.2200000000000006</c:v>
                </c:pt>
                <c:pt idx="9221" formatCode="General">
                  <c:v>9.2210000000000001</c:v>
                </c:pt>
                <c:pt idx="9222" formatCode="General">
                  <c:v>9.2219999999999995</c:v>
                </c:pt>
                <c:pt idx="9223" formatCode="General">
                  <c:v>9.2230000000000008</c:v>
                </c:pt>
                <c:pt idx="9224" formatCode="General">
                  <c:v>9.2240000000000002</c:v>
                </c:pt>
                <c:pt idx="9225" formatCode="General">
                  <c:v>9.2249999999999996</c:v>
                </c:pt>
                <c:pt idx="9226" formatCode="General">
                  <c:v>9.2260000000000009</c:v>
                </c:pt>
                <c:pt idx="9227" formatCode="General">
                  <c:v>9.2270000000000003</c:v>
                </c:pt>
                <c:pt idx="9228" formatCode="General">
                  <c:v>9.2279999999999998</c:v>
                </c:pt>
                <c:pt idx="9229" formatCode="General">
                  <c:v>9.2289999999999992</c:v>
                </c:pt>
                <c:pt idx="9230" formatCode="General">
                  <c:v>9.23</c:v>
                </c:pt>
                <c:pt idx="9231" formatCode="General">
                  <c:v>9.2309999999999999</c:v>
                </c:pt>
                <c:pt idx="9232" formatCode="General">
                  <c:v>9.2319999999999993</c:v>
                </c:pt>
                <c:pt idx="9233" formatCode="General">
                  <c:v>9.2330000000000005</c:v>
                </c:pt>
                <c:pt idx="9234" formatCode="General">
                  <c:v>9.234</c:v>
                </c:pt>
                <c:pt idx="9235" formatCode="General">
                  <c:v>9.2349999999999994</c:v>
                </c:pt>
                <c:pt idx="9236" formatCode="General">
                  <c:v>9.2360000000000007</c:v>
                </c:pt>
                <c:pt idx="9237" formatCode="General">
                  <c:v>9.2370000000000001</c:v>
                </c:pt>
                <c:pt idx="9238" formatCode="General">
                  <c:v>9.2379999999999995</c:v>
                </c:pt>
                <c:pt idx="9239" formatCode="General">
                  <c:v>9.2390000000000008</c:v>
                </c:pt>
                <c:pt idx="9240" formatCode="General">
                  <c:v>9.24</c:v>
                </c:pt>
                <c:pt idx="9241" formatCode="General">
                  <c:v>9.2409999999999997</c:v>
                </c:pt>
                <c:pt idx="9242" formatCode="General">
                  <c:v>9.2420000000000009</c:v>
                </c:pt>
                <c:pt idx="9243" formatCode="General">
                  <c:v>9.2430000000000003</c:v>
                </c:pt>
                <c:pt idx="9244" formatCode="General">
                  <c:v>9.2439999999999998</c:v>
                </c:pt>
                <c:pt idx="9245" formatCode="General">
                  <c:v>9.2449999999999992</c:v>
                </c:pt>
                <c:pt idx="9246" formatCode="General">
                  <c:v>9.2460000000000004</c:v>
                </c:pt>
                <c:pt idx="9247" formatCode="General">
                  <c:v>9.2469999999999999</c:v>
                </c:pt>
                <c:pt idx="9248" formatCode="General">
                  <c:v>9.2479999999999993</c:v>
                </c:pt>
                <c:pt idx="9249" formatCode="General">
                  <c:v>9.2490000000000006</c:v>
                </c:pt>
                <c:pt idx="9250" formatCode="General">
                  <c:v>9.25</c:v>
                </c:pt>
                <c:pt idx="9251" formatCode="General">
                  <c:v>9.2509999999999994</c:v>
                </c:pt>
                <c:pt idx="9252" formatCode="General">
                  <c:v>9.2520000000000007</c:v>
                </c:pt>
                <c:pt idx="9253" formatCode="General">
                  <c:v>9.2530000000000001</c:v>
                </c:pt>
                <c:pt idx="9254" formatCode="General">
                  <c:v>9.2539999999999996</c:v>
                </c:pt>
                <c:pt idx="9255" formatCode="General">
                  <c:v>9.2550000000000008</c:v>
                </c:pt>
                <c:pt idx="9256" formatCode="General">
                  <c:v>9.2560000000000002</c:v>
                </c:pt>
                <c:pt idx="9257" formatCode="General">
                  <c:v>9.2569999999999997</c:v>
                </c:pt>
                <c:pt idx="9258" formatCode="General">
                  <c:v>9.2579999999999991</c:v>
                </c:pt>
                <c:pt idx="9259" formatCode="General">
                  <c:v>9.2590000000000003</c:v>
                </c:pt>
                <c:pt idx="9260" formatCode="General">
                  <c:v>9.26</c:v>
                </c:pt>
                <c:pt idx="9261" formatCode="General">
                  <c:v>9.2609999999999992</c:v>
                </c:pt>
                <c:pt idx="9262" formatCode="General">
                  <c:v>9.2620000000000005</c:v>
                </c:pt>
                <c:pt idx="9263" formatCode="General">
                  <c:v>9.2629999999999999</c:v>
                </c:pt>
                <c:pt idx="9264" formatCode="General">
                  <c:v>9.2639999999999993</c:v>
                </c:pt>
                <c:pt idx="9265" formatCode="General">
                  <c:v>9.2650000000000006</c:v>
                </c:pt>
                <c:pt idx="9266" formatCode="General">
                  <c:v>9.266</c:v>
                </c:pt>
                <c:pt idx="9267" formatCode="General">
                  <c:v>9.2669999999999995</c:v>
                </c:pt>
                <c:pt idx="9268" formatCode="General">
                  <c:v>9.2680000000000007</c:v>
                </c:pt>
                <c:pt idx="9269" formatCode="General">
                  <c:v>9.2690000000000001</c:v>
                </c:pt>
                <c:pt idx="9270" formatCode="General">
                  <c:v>9.27</c:v>
                </c:pt>
                <c:pt idx="9271" formatCode="General">
                  <c:v>9.2710000000000008</c:v>
                </c:pt>
                <c:pt idx="9272" formatCode="General">
                  <c:v>9.2720000000000002</c:v>
                </c:pt>
                <c:pt idx="9273" formatCode="General">
                  <c:v>9.2729999999999997</c:v>
                </c:pt>
                <c:pt idx="9274" formatCode="General">
                  <c:v>9.2739999999999991</c:v>
                </c:pt>
                <c:pt idx="9275" formatCode="General">
                  <c:v>9.2750000000000004</c:v>
                </c:pt>
                <c:pt idx="9276" formatCode="General">
                  <c:v>9.2759999999999998</c:v>
                </c:pt>
                <c:pt idx="9277" formatCode="General">
                  <c:v>9.2769999999999992</c:v>
                </c:pt>
                <c:pt idx="9278" formatCode="General">
                  <c:v>9.2780000000000005</c:v>
                </c:pt>
                <c:pt idx="9279" formatCode="General">
                  <c:v>9.2789999999999999</c:v>
                </c:pt>
                <c:pt idx="9280" formatCode="General">
                  <c:v>9.2799999999999994</c:v>
                </c:pt>
                <c:pt idx="9281" formatCode="General">
                  <c:v>9.2810000000000006</c:v>
                </c:pt>
                <c:pt idx="9282" formatCode="General">
                  <c:v>9.282</c:v>
                </c:pt>
                <c:pt idx="9283" formatCode="General">
                  <c:v>9.2829999999999995</c:v>
                </c:pt>
                <c:pt idx="9284" formatCode="General">
                  <c:v>9.2840000000000007</c:v>
                </c:pt>
                <c:pt idx="9285" formatCode="General">
                  <c:v>9.2850000000000001</c:v>
                </c:pt>
                <c:pt idx="9286" formatCode="General">
                  <c:v>9.2859999999999996</c:v>
                </c:pt>
                <c:pt idx="9287" formatCode="General">
                  <c:v>9.2870000000000008</c:v>
                </c:pt>
                <c:pt idx="9288" formatCode="General">
                  <c:v>9.2880000000000003</c:v>
                </c:pt>
                <c:pt idx="9289" formatCode="General">
                  <c:v>9.2889999999999997</c:v>
                </c:pt>
                <c:pt idx="9290" formatCode="General">
                  <c:v>9.2899999999999991</c:v>
                </c:pt>
                <c:pt idx="9291" formatCode="General">
                  <c:v>9.2910000000000004</c:v>
                </c:pt>
                <c:pt idx="9292" formatCode="General">
                  <c:v>9.2919999999999998</c:v>
                </c:pt>
                <c:pt idx="9293" formatCode="General">
                  <c:v>9.2929999999999993</c:v>
                </c:pt>
                <c:pt idx="9294" formatCode="General">
                  <c:v>9.2940000000000005</c:v>
                </c:pt>
                <c:pt idx="9295" formatCode="General">
                  <c:v>9.2949999999999999</c:v>
                </c:pt>
                <c:pt idx="9296" formatCode="General">
                  <c:v>9.2959999999999994</c:v>
                </c:pt>
                <c:pt idx="9297" formatCode="General">
                  <c:v>9.2970000000000006</c:v>
                </c:pt>
                <c:pt idx="9298" formatCode="General">
                  <c:v>9.298</c:v>
                </c:pt>
                <c:pt idx="9299" formatCode="General">
                  <c:v>9.2989999999999995</c:v>
                </c:pt>
                <c:pt idx="9300" formatCode="General">
                  <c:v>9.3000000000000007</c:v>
                </c:pt>
                <c:pt idx="9301" formatCode="General">
                  <c:v>9.3010000000000002</c:v>
                </c:pt>
                <c:pt idx="9302" formatCode="General">
                  <c:v>9.3019999999999996</c:v>
                </c:pt>
                <c:pt idx="9303" formatCode="General">
                  <c:v>9.3030000000000008</c:v>
                </c:pt>
                <c:pt idx="9304" formatCode="General">
                  <c:v>9.3040000000000003</c:v>
                </c:pt>
                <c:pt idx="9305" formatCode="General">
                  <c:v>9.3049999999999997</c:v>
                </c:pt>
                <c:pt idx="9306" formatCode="General">
                  <c:v>9.3059999999999992</c:v>
                </c:pt>
                <c:pt idx="9307" formatCode="General">
                  <c:v>9.3070000000000004</c:v>
                </c:pt>
                <c:pt idx="9308" formatCode="General">
                  <c:v>9.3079999999999998</c:v>
                </c:pt>
                <c:pt idx="9309" formatCode="General">
                  <c:v>9.3089999999999993</c:v>
                </c:pt>
                <c:pt idx="9310" formatCode="General">
                  <c:v>9.31</c:v>
                </c:pt>
                <c:pt idx="9311" formatCode="General">
                  <c:v>9.3109999999999999</c:v>
                </c:pt>
                <c:pt idx="9312" formatCode="General">
                  <c:v>9.3119999999999994</c:v>
                </c:pt>
                <c:pt idx="9313" formatCode="General">
                  <c:v>9.3130000000000006</c:v>
                </c:pt>
                <c:pt idx="9314" formatCode="General">
                  <c:v>9.3140000000000001</c:v>
                </c:pt>
                <c:pt idx="9315" formatCode="General">
                  <c:v>9.3149999999999995</c:v>
                </c:pt>
                <c:pt idx="9316" formatCode="General">
                  <c:v>9.3160000000000007</c:v>
                </c:pt>
                <c:pt idx="9317" formatCode="General">
                  <c:v>9.3170000000000002</c:v>
                </c:pt>
                <c:pt idx="9318" formatCode="General">
                  <c:v>9.3179999999999996</c:v>
                </c:pt>
                <c:pt idx="9319" formatCode="General">
                  <c:v>9.3190000000000008</c:v>
                </c:pt>
                <c:pt idx="9320" formatCode="General">
                  <c:v>9.32</c:v>
                </c:pt>
                <c:pt idx="9321" formatCode="General">
                  <c:v>9.3209999999999997</c:v>
                </c:pt>
                <c:pt idx="9322" formatCode="General">
                  <c:v>9.3219999999999992</c:v>
                </c:pt>
                <c:pt idx="9323" formatCode="General">
                  <c:v>9.3230000000000004</c:v>
                </c:pt>
                <c:pt idx="9324" formatCode="General">
                  <c:v>9.3239999999999998</c:v>
                </c:pt>
                <c:pt idx="9325" formatCode="General">
                  <c:v>9.3249999999999993</c:v>
                </c:pt>
                <c:pt idx="9326" formatCode="General">
                  <c:v>9.3260000000000005</c:v>
                </c:pt>
                <c:pt idx="9327" formatCode="General">
                  <c:v>9.327</c:v>
                </c:pt>
                <c:pt idx="9328" formatCode="General">
                  <c:v>9.3279999999999994</c:v>
                </c:pt>
                <c:pt idx="9329" formatCode="General">
                  <c:v>9.3290000000000006</c:v>
                </c:pt>
                <c:pt idx="9330" formatCode="General">
                  <c:v>9.33</c:v>
                </c:pt>
                <c:pt idx="9331" formatCode="General">
                  <c:v>9.3309999999999995</c:v>
                </c:pt>
                <c:pt idx="9332" formatCode="General">
                  <c:v>9.3320000000000007</c:v>
                </c:pt>
                <c:pt idx="9333" formatCode="General">
                  <c:v>9.3330000000000002</c:v>
                </c:pt>
                <c:pt idx="9334" formatCode="General">
                  <c:v>9.3339999999999996</c:v>
                </c:pt>
                <c:pt idx="9335" formatCode="General">
                  <c:v>9.3350000000000009</c:v>
                </c:pt>
                <c:pt idx="9336" formatCode="General">
                  <c:v>9.3360000000000003</c:v>
                </c:pt>
                <c:pt idx="9337" formatCode="General">
                  <c:v>9.3369999999999997</c:v>
                </c:pt>
                <c:pt idx="9338" formatCode="General">
                  <c:v>9.3379999999999992</c:v>
                </c:pt>
                <c:pt idx="9339" formatCode="General">
                  <c:v>9.3390000000000004</c:v>
                </c:pt>
                <c:pt idx="9340" formatCode="General">
                  <c:v>9.34</c:v>
                </c:pt>
                <c:pt idx="9341" formatCode="General">
                  <c:v>9.3409999999999993</c:v>
                </c:pt>
                <c:pt idx="9342" formatCode="General">
                  <c:v>9.3420000000000005</c:v>
                </c:pt>
                <c:pt idx="9343" formatCode="General">
                  <c:v>9.343</c:v>
                </c:pt>
                <c:pt idx="9344" formatCode="General">
                  <c:v>9.3439999999999994</c:v>
                </c:pt>
                <c:pt idx="9345" formatCode="General">
                  <c:v>9.3450000000000006</c:v>
                </c:pt>
                <c:pt idx="9346" formatCode="General">
                  <c:v>9.3460000000000001</c:v>
                </c:pt>
                <c:pt idx="9347" formatCode="General">
                  <c:v>9.3469999999999995</c:v>
                </c:pt>
                <c:pt idx="9348" formatCode="General">
                  <c:v>9.3480000000000008</c:v>
                </c:pt>
                <c:pt idx="9349" formatCode="General">
                  <c:v>9.3490000000000002</c:v>
                </c:pt>
                <c:pt idx="9350" formatCode="General">
                  <c:v>9.35</c:v>
                </c:pt>
                <c:pt idx="9351" formatCode="General">
                  <c:v>9.3510000000000009</c:v>
                </c:pt>
                <c:pt idx="9352" formatCode="General">
                  <c:v>9.3520000000000003</c:v>
                </c:pt>
                <c:pt idx="9353" formatCode="General">
                  <c:v>9.3529999999999998</c:v>
                </c:pt>
                <c:pt idx="9354" formatCode="General">
                  <c:v>9.3539999999999992</c:v>
                </c:pt>
                <c:pt idx="9355" formatCode="General">
                  <c:v>9.3550000000000004</c:v>
                </c:pt>
                <c:pt idx="9356" formatCode="General">
                  <c:v>9.3559999999999999</c:v>
                </c:pt>
                <c:pt idx="9357" formatCode="General">
                  <c:v>9.3569999999999993</c:v>
                </c:pt>
                <c:pt idx="9358" formatCode="General">
                  <c:v>9.3580000000000005</c:v>
                </c:pt>
                <c:pt idx="9359" formatCode="General">
                  <c:v>9.359</c:v>
                </c:pt>
                <c:pt idx="9360" formatCode="General">
                  <c:v>9.36</c:v>
                </c:pt>
                <c:pt idx="9361" formatCode="General">
                  <c:v>9.3610000000000007</c:v>
                </c:pt>
                <c:pt idx="9362" formatCode="General">
                  <c:v>9.3620000000000001</c:v>
                </c:pt>
                <c:pt idx="9363" formatCode="General">
                  <c:v>9.3629999999999995</c:v>
                </c:pt>
                <c:pt idx="9364" formatCode="General">
                  <c:v>9.3640000000000008</c:v>
                </c:pt>
                <c:pt idx="9365" formatCode="General">
                  <c:v>9.3650000000000002</c:v>
                </c:pt>
                <c:pt idx="9366" formatCode="General">
                  <c:v>9.3659999999999997</c:v>
                </c:pt>
                <c:pt idx="9367" formatCode="General">
                  <c:v>9.3670000000000009</c:v>
                </c:pt>
                <c:pt idx="9368" formatCode="General">
                  <c:v>9.3680000000000003</c:v>
                </c:pt>
                <c:pt idx="9369" formatCode="General">
                  <c:v>9.3689999999999998</c:v>
                </c:pt>
                <c:pt idx="9370" formatCode="General">
                  <c:v>9.3699999999999992</c:v>
                </c:pt>
                <c:pt idx="9371" formatCode="General">
                  <c:v>9.3710000000000004</c:v>
                </c:pt>
                <c:pt idx="9372" formatCode="General">
                  <c:v>9.3719999999999999</c:v>
                </c:pt>
                <c:pt idx="9373" formatCode="General">
                  <c:v>9.3729999999999993</c:v>
                </c:pt>
                <c:pt idx="9374" formatCode="General">
                  <c:v>9.3740000000000006</c:v>
                </c:pt>
                <c:pt idx="9375" formatCode="General">
                  <c:v>9.375</c:v>
                </c:pt>
                <c:pt idx="9376" formatCode="General">
                  <c:v>9.3759999999999994</c:v>
                </c:pt>
                <c:pt idx="9377" formatCode="General">
                  <c:v>9.3770000000000007</c:v>
                </c:pt>
                <c:pt idx="9378" formatCode="General">
                  <c:v>9.3780000000000001</c:v>
                </c:pt>
                <c:pt idx="9379" formatCode="General">
                  <c:v>9.3789999999999996</c:v>
                </c:pt>
                <c:pt idx="9380" formatCode="General">
                  <c:v>9.3800000000000008</c:v>
                </c:pt>
                <c:pt idx="9381" formatCode="General">
                  <c:v>9.3810000000000002</c:v>
                </c:pt>
                <c:pt idx="9382" formatCode="General">
                  <c:v>9.3819999999999997</c:v>
                </c:pt>
                <c:pt idx="9383" formatCode="General">
                  <c:v>9.3829999999999991</c:v>
                </c:pt>
                <c:pt idx="9384" formatCode="General">
                  <c:v>9.3840000000000003</c:v>
                </c:pt>
                <c:pt idx="9385" formatCode="General">
                  <c:v>9.3849999999999998</c:v>
                </c:pt>
                <c:pt idx="9386" formatCode="General">
                  <c:v>9.3859999999999992</c:v>
                </c:pt>
                <c:pt idx="9387" formatCode="General">
                  <c:v>9.3870000000000005</c:v>
                </c:pt>
                <c:pt idx="9388" formatCode="General">
                  <c:v>9.3879999999999999</c:v>
                </c:pt>
                <c:pt idx="9389" formatCode="General">
                  <c:v>9.3889999999999993</c:v>
                </c:pt>
                <c:pt idx="9390" formatCode="General">
                  <c:v>9.39</c:v>
                </c:pt>
                <c:pt idx="9391" formatCode="General">
                  <c:v>9.391</c:v>
                </c:pt>
                <c:pt idx="9392" formatCode="General">
                  <c:v>9.3919999999999995</c:v>
                </c:pt>
                <c:pt idx="9393" formatCode="General">
                  <c:v>9.3930000000000007</c:v>
                </c:pt>
                <c:pt idx="9394" formatCode="General">
                  <c:v>9.3940000000000001</c:v>
                </c:pt>
                <c:pt idx="9395" formatCode="General">
                  <c:v>9.3949999999999996</c:v>
                </c:pt>
                <c:pt idx="9396" formatCode="General">
                  <c:v>9.3960000000000008</c:v>
                </c:pt>
                <c:pt idx="9397" formatCode="General">
                  <c:v>9.3970000000000002</c:v>
                </c:pt>
                <c:pt idx="9398" formatCode="General">
                  <c:v>9.3979999999999997</c:v>
                </c:pt>
                <c:pt idx="9399" formatCode="General">
                  <c:v>9.3989999999999991</c:v>
                </c:pt>
                <c:pt idx="9400" formatCode="General">
                  <c:v>9.4</c:v>
                </c:pt>
                <c:pt idx="9401" formatCode="General">
                  <c:v>9.4009999999999998</c:v>
                </c:pt>
                <c:pt idx="9402" formatCode="General">
                  <c:v>9.4019999999999992</c:v>
                </c:pt>
                <c:pt idx="9403" formatCode="General">
                  <c:v>9.4030000000000005</c:v>
                </c:pt>
                <c:pt idx="9404" formatCode="General">
                  <c:v>9.4039999999999999</c:v>
                </c:pt>
                <c:pt idx="9405" formatCode="General">
                  <c:v>9.4049999999999994</c:v>
                </c:pt>
                <c:pt idx="9406" formatCode="General">
                  <c:v>9.4060000000000006</c:v>
                </c:pt>
                <c:pt idx="9407" formatCode="General">
                  <c:v>9.407</c:v>
                </c:pt>
                <c:pt idx="9408" formatCode="General">
                  <c:v>9.4079999999999995</c:v>
                </c:pt>
                <c:pt idx="9409" formatCode="General">
                  <c:v>9.4090000000000007</c:v>
                </c:pt>
                <c:pt idx="9410" formatCode="General">
                  <c:v>9.41</c:v>
                </c:pt>
                <c:pt idx="9411" formatCode="General">
                  <c:v>9.4109999999999996</c:v>
                </c:pt>
                <c:pt idx="9412" formatCode="General">
                  <c:v>9.4120000000000008</c:v>
                </c:pt>
                <c:pt idx="9413" formatCode="General">
                  <c:v>9.4130000000000003</c:v>
                </c:pt>
                <c:pt idx="9414" formatCode="General">
                  <c:v>9.4139999999999997</c:v>
                </c:pt>
                <c:pt idx="9415" formatCode="General">
                  <c:v>9.4149999999999991</c:v>
                </c:pt>
                <c:pt idx="9416" formatCode="General">
                  <c:v>9.4160000000000004</c:v>
                </c:pt>
                <c:pt idx="9417" formatCode="General">
                  <c:v>9.4169999999999998</c:v>
                </c:pt>
                <c:pt idx="9418" formatCode="General">
                  <c:v>9.4179999999999993</c:v>
                </c:pt>
                <c:pt idx="9419" formatCode="General">
                  <c:v>9.4190000000000005</c:v>
                </c:pt>
                <c:pt idx="9420" formatCode="General">
                  <c:v>9.42</c:v>
                </c:pt>
                <c:pt idx="9421" formatCode="General">
                  <c:v>9.4209999999999994</c:v>
                </c:pt>
                <c:pt idx="9422" formatCode="General">
                  <c:v>9.4220000000000006</c:v>
                </c:pt>
                <c:pt idx="9423" formatCode="General">
                  <c:v>9.423</c:v>
                </c:pt>
                <c:pt idx="9424" formatCode="General">
                  <c:v>9.4239999999999995</c:v>
                </c:pt>
                <c:pt idx="9425" formatCode="General">
                  <c:v>9.4250000000000007</c:v>
                </c:pt>
                <c:pt idx="9426" formatCode="General">
                  <c:v>9.4260000000000002</c:v>
                </c:pt>
                <c:pt idx="9427" formatCode="General">
                  <c:v>9.4269999999999996</c:v>
                </c:pt>
                <c:pt idx="9428" formatCode="General">
                  <c:v>9.4280000000000008</c:v>
                </c:pt>
                <c:pt idx="9429" formatCode="General">
                  <c:v>9.4290000000000003</c:v>
                </c:pt>
                <c:pt idx="9430" formatCode="General">
                  <c:v>9.43</c:v>
                </c:pt>
                <c:pt idx="9431" formatCode="General">
                  <c:v>9.4309999999999992</c:v>
                </c:pt>
                <c:pt idx="9432" formatCode="General">
                  <c:v>9.4320000000000004</c:v>
                </c:pt>
                <c:pt idx="9433" formatCode="General">
                  <c:v>9.4329999999999998</c:v>
                </c:pt>
                <c:pt idx="9434" formatCode="General">
                  <c:v>9.4339999999999993</c:v>
                </c:pt>
                <c:pt idx="9435" formatCode="General">
                  <c:v>9.4350000000000005</c:v>
                </c:pt>
                <c:pt idx="9436" formatCode="General">
                  <c:v>9.4359999999999999</c:v>
                </c:pt>
                <c:pt idx="9437" formatCode="General">
                  <c:v>9.4369999999999994</c:v>
                </c:pt>
                <c:pt idx="9438" formatCode="General">
                  <c:v>9.4380000000000006</c:v>
                </c:pt>
                <c:pt idx="9439" formatCode="General">
                  <c:v>9.4390000000000001</c:v>
                </c:pt>
                <c:pt idx="9440" formatCode="General">
                  <c:v>9.44</c:v>
                </c:pt>
                <c:pt idx="9441" formatCode="General">
                  <c:v>9.4410000000000007</c:v>
                </c:pt>
                <c:pt idx="9442" formatCode="General">
                  <c:v>9.4420000000000002</c:v>
                </c:pt>
                <c:pt idx="9443" formatCode="General">
                  <c:v>9.4429999999999996</c:v>
                </c:pt>
                <c:pt idx="9444" formatCode="General">
                  <c:v>9.4440000000000008</c:v>
                </c:pt>
                <c:pt idx="9445" formatCode="General">
                  <c:v>9.4450000000000003</c:v>
                </c:pt>
                <c:pt idx="9446" formatCode="General">
                  <c:v>9.4459999999999997</c:v>
                </c:pt>
                <c:pt idx="9447" formatCode="General">
                  <c:v>9.4469999999999992</c:v>
                </c:pt>
                <c:pt idx="9448" formatCode="General">
                  <c:v>9.4480000000000004</c:v>
                </c:pt>
                <c:pt idx="9449" formatCode="General">
                  <c:v>9.4489999999999998</c:v>
                </c:pt>
                <c:pt idx="9450" formatCode="General">
                  <c:v>9.4499999999999993</c:v>
                </c:pt>
                <c:pt idx="9451" formatCode="General">
                  <c:v>9.4510000000000005</c:v>
                </c:pt>
                <c:pt idx="9452" formatCode="General">
                  <c:v>9.452</c:v>
                </c:pt>
                <c:pt idx="9453" formatCode="General">
                  <c:v>9.4529999999999994</c:v>
                </c:pt>
                <c:pt idx="9454" formatCode="General">
                  <c:v>9.4540000000000006</c:v>
                </c:pt>
                <c:pt idx="9455" formatCode="General">
                  <c:v>9.4550000000000001</c:v>
                </c:pt>
                <c:pt idx="9456" formatCode="General">
                  <c:v>9.4559999999999995</c:v>
                </c:pt>
                <c:pt idx="9457" formatCode="General">
                  <c:v>9.4570000000000007</c:v>
                </c:pt>
                <c:pt idx="9458" formatCode="General">
                  <c:v>9.4580000000000002</c:v>
                </c:pt>
                <c:pt idx="9459" formatCode="General">
                  <c:v>9.4589999999999996</c:v>
                </c:pt>
                <c:pt idx="9460" formatCode="General">
                  <c:v>9.4600000000000009</c:v>
                </c:pt>
                <c:pt idx="9461" formatCode="General">
                  <c:v>9.4610000000000003</c:v>
                </c:pt>
                <c:pt idx="9462" formatCode="General">
                  <c:v>9.4619999999999997</c:v>
                </c:pt>
                <c:pt idx="9463" formatCode="General">
                  <c:v>9.4629999999999992</c:v>
                </c:pt>
                <c:pt idx="9464" formatCode="General">
                  <c:v>9.4640000000000004</c:v>
                </c:pt>
                <c:pt idx="9465" formatCode="General">
                  <c:v>9.4649999999999999</c:v>
                </c:pt>
                <c:pt idx="9466" formatCode="General">
                  <c:v>9.4659999999999993</c:v>
                </c:pt>
                <c:pt idx="9467" formatCode="General">
                  <c:v>9.4670000000000005</c:v>
                </c:pt>
                <c:pt idx="9468" formatCode="General">
                  <c:v>9.468</c:v>
                </c:pt>
                <c:pt idx="9469" formatCode="General">
                  <c:v>9.4689999999999994</c:v>
                </c:pt>
                <c:pt idx="9470" formatCode="General">
                  <c:v>9.4700000000000006</c:v>
                </c:pt>
                <c:pt idx="9471" formatCode="General">
                  <c:v>9.4710000000000001</c:v>
                </c:pt>
                <c:pt idx="9472" formatCode="General">
                  <c:v>9.4719999999999995</c:v>
                </c:pt>
                <c:pt idx="9473" formatCode="General">
                  <c:v>9.4730000000000008</c:v>
                </c:pt>
                <c:pt idx="9474" formatCode="General">
                  <c:v>9.4740000000000002</c:v>
                </c:pt>
                <c:pt idx="9475" formatCode="General">
                  <c:v>9.4749999999999996</c:v>
                </c:pt>
                <c:pt idx="9476" formatCode="General">
                  <c:v>9.4760000000000009</c:v>
                </c:pt>
                <c:pt idx="9477" formatCode="General">
                  <c:v>9.4770000000000003</c:v>
                </c:pt>
                <c:pt idx="9478" formatCode="General">
                  <c:v>9.4779999999999998</c:v>
                </c:pt>
                <c:pt idx="9479" formatCode="General">
                  <c:v>9.4789999999999992</c:v>
                </c:pt>
                <c:pt idx="9480" formatCode="General">
                  <c:v>9.48</c:v>
                </c:pt>
                <c:pt idx="9481" formatCode="General">
                  <c:v>9.4809999999999999</c:v>
                </c:pt>
                <c:pt idx="9482" formatCode="General">
                  <c:v>9.4819999999999993</c:v>
                </c:pt>
                <c:pt idx="9483" formatCode="General">
                  <c:v>9.4830000000000005</c:v>
                </c:pt>
                <c:pt idx="9484" formatCode="General">
                  <c:v>9.484</c:v>
                </c:pt>
                <c:pt idx="9485" formatCode="General">
                  <c:v>9.4849999999999994</c:v>
                </c:pt>
                <c:pt idx="9486" formatCode="General">
                  <c:v>9.4860000000000007</c:v>
                </c:pt>
                <c:pt idx="9487" formatCode="General">
                  <c:v>9.4870000000000001</c:v>
                </c:pt>
                <c:pt idx="9488" formatCode="General">
                  <c:v>9.4879999999999995</c:v>
                </c:pt>
                <c:pt idx="9489" formatCode="General">
                  <c:v>9.4890000000000008</c:v>
                </c:pt>
                <c:pt idx="9490" formatCode="General">
                  <c:v>9.49</c:v>
                </c:pt>
                <c:pt idx="9491" formatCode="General">
                  <c:v>9.4909999999999997</c:v>
                </c:pt>
                <c:pt idx="9492" formatCode="General">
                  <c:v>9.4920000000000009</c:v>
                </c:pt>
                <c:pt idx="9493" formatCode="General">
                  <c:v>9.4930000000000003</c:v>
                </c:pt>
                <c:pt idx="9494" formatCode="General">
                  <c:v>9.4939999999999998</c:v>
                </c:pt>
                <c:pt idx="9495" formatCode="General">
                  <c:v>9.4949999999999992</c:v>
                </c:pt>
                <c:pt idx="9496" formatCode="General">
                  <c:v>9.4960000000000004</c:v>
                </c:pt>
                <c:pt idx="9497" formatCode="General">
                  <c:v>9.4969999999999999</c:v>
                </c:pt>
                <c:pt idx="9498" formatCode="General">
                  <c:v>9.4979999999999993</c:v>
                </c:pt>
                <c:pt idx="9499" formatCode="General">
                  <c:v>9.4990000000000006</c:v>
                </c:pt>
                <c:pt idx="9500" formatCode="General">
                  <c:v>9.5</c:v>
                </c:pt>
                <c:pt idx="9501" formatCode="General">
                  <c:v>9.5009999999999994</c:v>
                </c:pt>
                <c:pt idx="9502" formatCode="General">
                  <c:v>9.5020000000000007</c:v>
                </c:pt>
                <c:pt idx="9503" formatCode="General">
                  <c:v>9.5030000000000001</c:v>
                </c:pt>
                <c:pt idx="9504" formatCode="General">
                  <c:v>9.5039999999999996</c:v>
                </c:pt>
                <c:pt idx="9505" formatCode="General">
                  <c:v>9.5050000000000008</c:v>
                </c:pt>
                <c:pt idx="9506" formatCode="General">
                  <c:v>9.5060000000000002</c:v>
                </c:pt>
                <c:pt idx="9507" formatCode="General">
                  <c:v>9.5069999999999997</c:v>
                </c:pt>
                <c:pt idx="9508" formatCode="General">
                  <c:v>9.5079999999999991</c:v>
                </c:pt>
                <c:pt idx="9509" formatCode="General">
                  <c:v>9.5090000000000003</c:v>
                </c:pt>
                <c:pt idx="9510" formatCode="General">
                  <c:v>9.51</c:v>
                </c:pt>
                <c:pt idx="9511" formatCode="General">
                  <c:v>9.5109999999999992</c:v>
                </c:pt>
                <c:pt idx="9512" formatCode="General">
                  <c:v>9.5120000000000005</c:v>
                </c:pt>
                <c:pt idx="9513" formatCode="General">
                  <c:v>9.5129999999999999</c:v>
                </c:pt>
                <c:pt idx="9514" formatCode="General">
                  <c:v>9.5139999999999993</c:v>
                </c:pt>
                <c:pt idx="9515" formatCode="General">
                  <c:v>9.5150000000000006</c:v>
                </c:pt>
                <c:pt idx="9516" formatCode="General">
                  <c:v>9.516</c:v>
                </c:pt>
                <c:pt idx="9517" formatCode="General">
                  <c:v>9.5169999999999995</c:v>
                </c:pt>
                <c:pt idx="9518" formatCode="General">
                  <c:v>9.5180000000000007</c:v>
                </c:pt>
                <c:pt idx="9519" formatCode="General">
                  <c:v>9.5190000000000001</c:v>
                </c:pt>
                <c:pt idx="9520" formatCode="General">
                  <c:v>9.52</c:v>
                </c:pt>
                <c:pt idx="9521" formatCode="General">
                  <c:v>9.5210000000000008</c:v>
                </c:pt>
                <c:pt idx="9522" formatCode="General">
                  <c:v>9.5220000000000002</c:v>
                </c:pt>
                <c:pt idx="9523" formatCode="General">
                  <c:v>9.5229999999999997</c:v>
                </c:pt>
                <c:pt idx="9524" formatCode="General">
                  <c:v>9.5239999999999991</c:v>
                </c:pt>
                <c:pt idx="9525" formatCode="General">
                  <c:v>9.5250000000000004</c:v>
                </c:pt>
                <c:pt idx="9526" formatCode="General">
                  <c:v>9.5259999999999998</c:v>
                </c:pt>
                <c:pt idx="9527" formatCode="General">
                  <c:v>9.5269999999999992</c:v>
                </c:pt>
                <c:pt idx="9528" formatCode="General">
                  <c:v>9.5280000000000005</c:v>
                </c:pt>
                <c:pt idx="9529" formatCode="General">
                  <c:v>9.5289999999999999</c:v>
                </c:pt>
                <c:pt idx="9530" formatCode="General">
                  <c:v>9.5299999999999994</c:v>
                </c:pt>
                <c:pt idx="9531" formatCode="General">
                  <c:v>9.5310000000000006</c:v>
                </c:pt>
                <c:pt idx="9532" formatCode="General">
                  <c:v>9.532</c:v>
                </c:pt>
                <c:pt idx="9533" formatCode="General">
                  <c:v>9.5329999999999995</c:v>
                </c:pt>
                <c:pt idx="9534" formatCode="General">
                  <c:v>9.5340000000000007</c:v>
                </c:pt>
                <c:pt idx="9535" formatCode="General">
                  <c:v>9.5350000000000001</c:v>
                </c:pt>
                <c:pt idx="9536" formatCode="General">
                  <c:v>9.5359999999999996</c:v>
                </c:pt>
                <c:pt idx="9537" formatCode="General">
                  <c:v>9.5370000000000008</c:v>
                </c:pt>
                <c:pt idx="9538" formatCode="General">
                  <c:v>9.5380000000000003</c:v>
                </c:pt>
                <c:pt idx="9539" formatCode="General">
                  <c:v>9.5389999999999997</c:v>
                </c:pt>
                <c:pt idx="9540" formatCode="General">
                  <c:v>9.5399999999999991</c:v>
                </c:pt>
                <c:pt idx="9541" formatCode="General">
                  <c:v>9.5410000000000004</c:v>
                </c:pt>
                <c:pt idx="9542" formatCode="General">
                  <c:v>9.5419999999999998</c:v>
                </c:pt>
                <c:pt idx="9543" formatCode="General">
                  <c:v>9.5429999999999993</c:v>
                </c:pt>
                <c:pt idx="9544" formatCode="General">
                  <c:v>9.5440000000000005</c:v>
                </c:pt>
                <c:pt idx="9545" formatCode="General">
                  <c:v>9.5449999999999999</c:v>
                </c:pt>
                <c:pt idx="9546" formatCode="General">
                  <c:v>9.5459999999999994</c:v>
                </c:pt>
                <c:pt idx="9547" formatCode="General">
                  <c:v>9.5470000000000006</c:v>
                </c:pt>
                <c:pt idx="9548" formatCode="General">
                  <c:v>9.548</c:v>
                </c:pt>
                <c:pt idx="9549" formatCode="General">
                  <c:v>9.5489999999999995</c:v>
                </c:pt>
                <c:pt idx="9550" formatCode="General">
                  <c:v>9.5500000000000007</c:v>
                </c:pt>
                <c:pt idx="9551" formatCode="General">
                  <c:v>9.5510000000000002</c:v>
                </c:pt>
                <c:pt idx="9552" formatCode="General">
                  <c:v>9.5519999999999996</c:v>
                </c:pt>
                <c:pt idx="9553" formatCode="General">
                  <c:v>9.5530000000000008</c:v>
                </c:pt>
                <c:pt idx="9554" formatCode="General">
                  <c:v>9.5540000000000003</c:v>
                </c:pt>
                <c:pt idx="9555" formatCode="General">
                  <c:v>9.5549999999999997</c:v>
                </c:pt>
                <c:pt idx="9556" formatCode="General">
                  <c:v>9.5559999999999992</c:v>
                </c:pt>
                <c:pt idx="9557" formatCode="General">
                  <c:v>9.5570000000000004</c:v>
                </c:pt>
                <c:pt idx="9558" formatCode="General">
                  <c:v>9.5579999999999998</c:v>
                </c:pt>
                <c:pt idx="9559" formatCode="General">
                  <c:v>9.5589999999999993</c:v>
                </c:pt>
                <c:pt idx="9560" formatCode="General">
                  <c:v>9.56</c:v>
                </c:pt>
                <c:pt idx="9561" formatCode="General">
                  <c:v>9.5609999999999999</c:v>
                </c:pt>
                <c:pt idx="9562" formatCode="General">
                  <c:v>9.5619999999999994</c:v>
                </c:pt>
                <c:pt idx="9563" formatCode="General">
                  <c:v>9.5630000000000006</c:v>
                </c:pt>
                <c:pt idx="9564" formatCode="General">
                  <c:v>9.5640000000000001</c:v>
                </c:pt>
                <c:pt idx="9565" formatCode="General">
                  <c:v>9.5649999999999995</c:v>
                </c:pt>
                <c:pt idx="9566" formatCode="General">
                  <c:v>9.5660000000000007</c:v>
                </c:pt>
                <c:pt idx="9567" formatCode="General">
                  <c:v>9.5670000000000002</c:v>
                </c:pt>
                <c:pt idx="9568" formatCode="General">
                  <c:v>9.5679999999999996</c:v>
                </c:pt>
                <c:pt idx="9569" formatCode="General">
                  <c:v>9.5690000000000008</c:v>
                </c:pt>
                <c:pt idx="9570" formatCode="General">
                  <c:v>9.57</c:v>
                </c:pt>
                <c:pt idx="9571" formatCode="General">
                  <c:v>9.5709999999999997</c:v>
                </c:pt>
                <c:pt idx="9572" formatCode="General">
                  <c:v>9.5719999999999992</c:v>
                </c:pt>
                <c:pt idx="9573" formatCode="General">
                  <c:v>9.5730000000000004</c:v>
                </c:pt>
                <c:pt idx="9574" formatCode="General">
                  <c:v>9.5739999999999998</c:v>
                </c:pt>
                <c:pt idx="9575" formatCode="General">
                  <c:v>9.5749999999999993</c:v>
                </c:pt>
                <c:pt idx="9576" formatCode="General">
                  <c:v>9.5760000000000005</c:v>
                </c:pt>
                <c:pt idx="9577" formatCode="General">
                  <c:v>9.577</c:v>
                </c:pt>
                <c:pt idx="9578" formatCode="General">
                  <c:v>9.5779999999999994</c:v>
                </c:pt>
                <c:pt idx="9579" formatCode="General">
                  <c:v>9.5790000000000006</c:v>
                </c:pt>
                <c:pt idx="9580" formatCode="General">
                  <c:v>9.58</c:v>
                </c:pt>
                <c:pt idx="9581" formatCode="General">
                  <c:v>9.5809999999999995</c:v>
                </c:pt>
                <c:pt idx="9582" formatCode="General">
                  <c:v>9.5820000000000007</c:v>
                </c:pt>
                <c:pt idx="9583" formatCode="General">
                  <c:v>9.5830000000000002</c:v>
                </c:pt>
                <c:pt idx="9584" formatCode="General">
                  <c:v>9.5839999999999996</c:v>
                </c:pt>
                <c:pt idx="9585" formatCode="General">
                  <c:v>9.5850000000000009</c:v>
                </c:pt>
                <c:pt idx="9586" formatCode="General">
                  <c:v>9.5860000000000003</c:v>
                </c:pt>
                <c:pt idx="9587" formatCode="General">
                  <c:v>9.5869999999999997</c:v>
                </c:pt>
                <c:pt idx="9588" formatCode="General">
                  <c:v>9.5879999999999992</c:v>
                </c:pt>
                <c:pt idx="9589" formatCode="General">
                  <c:v>9.5890000000000004</c:v>
                </c:pt>
                <c:pt idx="9590" formatCode="General">
                  <c:v>9.59</c:v>
                </c:pt>
                <c:pt idx="9591" formatCode="General">
                  <c:v>9.5909999999999993</c:v>
                </c:pt>
                <c:pt idx="9592" formatCode="General">
                  <c:v>9.5920000000000005</c:v>
                </c:pt>
                <c:pt idx="9593" formatCode="General">
                  <c:v>9.593</c:v>
                </c:pt>
                <c:pt idx="9594" formatCode="General">
                  <c:v>9.5939999999999994</c:v>
                </c:pt>
                <c:pt idx="9595" formatCode="General">
                  <c:v>9.5950000000000006</c:v>
                </c:pt>
                <c:pt idx="9596" formatCode="General">
                  <c:v>9.5960000000000001</c:v>
                </c:pt>
                <c:pt idx="9597" formatCode="General">
                  <c:v>9.5969999999999995</c:v>
                </c:pt>
                <c:pt idx="9598" formatCode="General">
                  <c:v>9.5980000000000008</c:v>
                </c:pt>
                <c:pt idx="9599" formatCode="General">
                  <c:v>9.5990000000000002</c:v>
                </c:pt>
                <c:pt idx="9600" formatCode="General">
                  <c:v>9.6</c:v>
                </c:pt>
                <c:pt idx="9601" formatCode="General">
                  <c:v>9.6010000000000009</c:v>
                </c:pt>
                <c:pt idx="9602" formatCode="General">
                  <c:v>9.6020000000000003</c:v>
                </c:pt>
                <c:pt idx="9603" formatCode="General">
                  <c:v>9.6029999999999998</c:v>
                </c:pt>
                <c:pt idx="9604" formatCode="General">
                  <c:v>9.6039999999999992</c:v>
                </c:pt>
                <c:pt idx="9605" formatCode="General">
                  <c:v>9.6050000000000004</c:v>
                </c:pt>
                <c:pt idx="9606" formatCode="General">
                  <c:v>9.6059999999999999</c:v>
                </c:pt>
                <c:pt idx="9607" formatCode="General">
                  <c:v>9.6069999999999993</c:v>
                </c:pt>
                <c:pt idx="9608" formatCode="General">
                  <c:v>9.6080000000000005</c:v>
                </c:pt>
                <c:pt idx="9609" formatCode="General">
                  <c:v>9.609</c:v>
                </c:pt>
                <c:pt idx="9610" formatCode="General">
                  <c:v>9.61</c:v>
                </c:pt>
                <c:pt idx="9611" formatCode="General">
                  <c:v>9.6110000000000007</c:v>
                </c:pt>
                <c:pt idx="9612" formatCode="General">
                  <c:v>9.6120000000000001</c:v>
                </c:pt>
                <c:pt idx="9613" formatCode="General">
                  <c:v>9.6129999999999995</c:v>
                </c:pt>
                <c:pt idx="9614" formatCode="General">
                  <c:v>9.6140000000000008</c:v>
                </c:pt>
                <c:pt idx="9615" formatCode="General">
                  <c:v>9.6150000000000002</c:v>
                </c:pt>
                <c:pt idx="9616" formatCode="General">
                  <c:v>9.6159999999999997</c:v>
                </c:pt>
                <c:pt idx="9617" formatCode="General">
                  <c:v>9.6170000000000009</c:v>
                </c:pt>
                <c:pt idx="9618" formatCode="General">
                  <c:v>9.6180000000000003</c:v>
                </c:pt>
                <c:pt idx="9619" formatCode="General">
                  <c:v>9.6189999999999998</c:v>
                </c:pt>
                <c:pt idx="9620" formatCode="General">
                  <c:v>9.6199999999999992</c:v>
                </c:pt>
                <c:pt idx="9621" formatCode="General">
                  <c:v>9.6210000000000004</c:v>
                </c:pt>
                <c:pt idx="9622" formatCode="General">
                  <c:v>9.6219999999999999</c:v>
                </c:pt>
                <c:pt idx="9623" formatCode="General">
                  <c:v>9.6229999999999993</c:v>
                </c:pt>
                <c:pt idx="9624" formatCode="General">
                  <c:v>9.6240000000000006</c:v>
                </c:pt>
                <c:pt idx="9625" formatCode="General">
                  <c:v>9.625</c:v>
                </c:pt>
                <c:pt idx="9626" formatCode="General">
                  <c:v>9.6259999999999994</c:v>
                </c:pt>
                <c:pt idx="9627" formatCode="General">
                  <c:v>9.6270000000000007</c:v>
                </c:pt>
                <c:pt idx="9628" formatCode="General">
                  <c:v>9.6280000000000001</c:v>
                </c:pt>
                <c:pt idx="9629" formatCode="General">
                  <c:v>9.6289999999999996</c:v>
                </c:pt>
                <c:pt idx="9630" formatCode="General">
                  <c:v>9.6300000000000008</c:v>
                </c:pt>
                <c:pt idx="9631" formatCode="General">
                  <c:v>9.6310000000000002</c:v>
                </c:pt>
                <c:pt idx="9632" formatCode="General">
                  <c:v>9.6319999999999997</c:v>
                </c:pt>
                <c:pt idx="9633" formatCode="General">
                  <c:v>9.6329999999999991</c:v>
                </c:pt>
                <c:pt idx="9634" formatCode="General">
                  <c:v>9.6340000000000003</c:v>
                </c:pt>
                <c:pt idx="9635" formatCode="General">
                  <c:v>9.6349999999999998</c:v>
                </c:pt>
                <c:pt idx="9636" formatCode="General">
                  <c:v>9.6359999999999992</c:v>
                </c:pt>
                <c:pt idx="9637" formatCode="General">
                  <c:v>9.6370000000000005</c:v>
                </c:pt>
                <c:pt idx="9638" formatCode="General">
                  <c:v>9.6379999999999999</c:v>
                </c:pt>
                <c:pt idx="9639" formatCode="General">
                  <c:v>9.6389999999999993</c:v>
                </c:pt>
                <c:pt idx="9640" formatCode="General">
                  <c:v>9.64</c:v>
                </c:pt>
                <c:pt idx="9641" formatCode="General">
                  <c:v>9.641</c:v>
                </c:pt>
                <c:pt idx="9642" formatCode="General">
                  <c:v>9.6419999999999995</c:v>
                </c:pt>
                <c:pt idx="9643" formatCode="General">
                  <c:v>9.6430000000000007</c:v>
                </c:pt>
                <c:pt idx="9644" formatCode="General">
                  <c:v>9.6440000000000001</c:v>
                </c:pt>
                <c:pt idx="9645" formatCode="General">
                  <c:v>9.6449999999999996</c:v>
                </c:pt>
                <c:pt idx="9646" formatCode="General">
                  <c:v>9.6460000000000008</c:v>
                </c:pt>
                <c:pt idx="9647" formatCode="General">
                  <c:v>9.6470000000000002</c:v>
                </c:pt>
                <c:pt idx="9648" formatCode="General">
                  <c:v>9.6479999999999997</c:v>
                </c:pt>
                <c:pt idx="9649" formatCode="General">
                  <c:v>9.6489999999999991</c:v>
                </c:pt>
                <c:pt idx="9650" formatCode="General">
                  <c:v>9.65</c:v>
                </c:pt>
                <c:pt idx="9651" formatCode="General">
                  <c:v>9.6509999999999998</c:v>
                </c:pt>
                <c:pt idx="9652" formatCode="General">
                  <c:v>9.6519999999999992</c:v>
                </c:pt>
                <c:pt idx="9653" formatCode="General">
                  <c:v>9.6530000000000005</c:v>
                </c:pt>
                <c:pt idx="9654" formatCode="General">
                  <c:v>9.6539999999999999</c:v>
                </c:pt>
                <c:pt idx="9655" formatCode="General">
                  <c:v>9.6549999999999994</c:v>
                </c:pt>
                <c:pt idx="9656" formatCode="General">
                  <c:v>9.6560000000000006</c:v>
                </c:pt>
                <c:pt idx="9657" formatCode="General">
                  <c:v>9.657</c:v>
                </c:pt>
                <c:pt idx="9658" formatCode="General">
                  <c:v>9.6579999999999995</c:v>
                </c:pt>
                <c:pt idx="9659" formatCode="General">
                  <c:v>9.6590000000000007</c:v>
                </c:pt>
                <c:pt idx="9660" formatCode="General">
                  <c:v>9.66</c:v>
                </c:pt>
                <c:pt idx="9661" formatCode="General">
                  <c:v>9.6609999999999996</c:v>
                </c:pt>
                <c:pt idx="9662" formatCode="General">
                  <c:v>9.6620000000000008</c:v>
                </c:pt>
                <c:pt idx="9663" formatCode="General">
                  <c:v>9.6630000000000003</c:v>
                </c:pt>
                <c:pt idx="9664" formatCode="General">
                  <c:v>9.6639999999999997</c:v>
                </c:pt>
                <c:pt idx="9665" formatCode="General">
                  <c:v>9.6649999999999991</c:v>
                </c:pt>
                <c:pt idx="9666" formatCode="General">
                  <c:v>9.6660000000000004</c:v>
                </c:pt>
                <c:pt idx="9667" formatCode="General">
                  <c:v>9.6669999999999998</c:v>
                </c:pt>
                <c:pt idx="9668" formatCode="General">
                  <c:v>9.6679999999999993</c:v>
                </c:pt>
                <c:pt idx="9669" formatCode="General">
                  <c:v>9.6690000000000005</c:v>
                </c:pt>
                <c:pt idx="9670" formatCode="General">
                  <c:v>9.67</c:v>
                </c:pt>
                <c:pt idx="9671" formatCode="General">
                  <c:v>9.6709999999999994</c:v>
                </c:pt>
                <c:pt idx="9672" formatCode="General">
                  <c:v>9.6720000000000006</c:v>
                </c:pt>
                <c:pt idx="9673" formatCode="General">
                  <c:v>9.673</c:v>
                </c:pt>
                <c:pt idx="9674" formatCode="General">
                  <c:v>9.6739999999999995</c:v>
                </c:pt>
                <c:pt idx="9675" formatCode="General">
                  <c:v>9.6750000000000007</c:v>
                </c:pt>
                <c:pt idx="9676" formatCode="General">
                  <c:v>9.6760000000000002</c:v>
                </c:pt>
                <c:pt idx="9677" formatCode="General">
                  <c:v>9.6769999999999996</c:v>
                </c:pt>
                <c:pt idx="9678" formatCode="General">
                  <c:v>9.6780000000000008</c:v>
                </c:pt>
                <c:pt idx="9679" formatCode="General">
                  <c:v>9.6790000000000003</c:v>
                </c:pt>
                <c:pt idx="9680" formatCode="General">
                  <c:v>9.68</c:v>
                </c:pt>
                <c:pt idx="9681" formatCode="General">
                  <c:v>9.6809999999999992</c:v>
                </c:pt>
                <c:pt idx="9682" formatCode="General">
                  <c:v>9.6820000000000004</c:v>
                </c:pt>
                <c:pt idx="9683" formatCode="General">
                  <c:v>9.6829999999999998</c:v>
                </c:pt>
                <c:pt idx="9684" formatCode="General">
                  <c:v>9.6839999999999993</c:v>
                </c:pt>
                <c:pt idx="9685" formatCode="General">
                  <c:v>9.6850000000000005</c:v>
                </c:pt>
                <c:pt idx="9686" formatCode="General">
                  <c:v>9.6859999999999999</c:v>
                </c:pt>
                <c:pt idx="9687" formatCode="General">
                  <c:v>9.6869999999999994</c:v>
                </c:pt>
                <c:pt idx="9688" formatCode="General">
                  <c:v>9.6880000000000006</c:v>
                </c:pt>
                <c:pt idx="9689" formatCode="General">
                  <c:v>9.6890000000000001</c:v>
                </c:pt>
                <c:pt idx="9690" formatCode="General">
                  <c:v>9.69</c:v>
                </c:pt>
                <c:pt idx="9691" formatCode="General">
                  <c:v>9.6910000000000007</c:v>
                </c:pt>
                <c:pt idx="9692" formatCode="General">
                  <c:v>9.6920000000000002</c:v>
                </c:pt>
                <c:pt idx="9693" formatCode="General">
                  <c:v>9.6929999999999996</c:v>
                </c:pt>
                <c:pt idx="9694" formatCode="General">
                  <c:v>9.6940000000000008</c:v>
                </c:pt>
                <c:pt idx="9695" formatCode="General">
                  <c:v>9.6950000000000003</c:v>
                </c:pt>
                <c:pt idx="9696" formatCode="General">
                  <c:v>9.6959999999999997</c:v>
                </c:pt>
                <c:pt idx="9697" formatCode="General">
                  <c:v>9.6969999999999992</c:v>
                </c:pt>
                <c:pt idx="9698" formatCode="General">
                  <c:v>9.6980000000000004</c:v>
                </c:pt>
                <c:pt idx="9699" formatCode="General">
                  <c:v>9.6989999999999998</c:v>
                </c:pt>
                <c:pt idx="9700" formatCode="General">
                  <c:v>9.6999999999999993</c:v>
                </c:pt>
                <c:pt idx="9701" formatCode="General">
                  <c:v>9.7010000000000005</c:v>
                </c:pt>
                <c:pt idx="9702" formatCode="General">
                  <c:v>9.702</c:v>
                </c:pt>
                <c:pt idx="9703" formatCode="General">
                  <c:v>9.7029999999999994</c:v>
                </c:pt>
                <c:pt idx="9704" formatCode="General">
                  <c:v>9.7040000000000006</c:v>
                </c:pt>
                <c:pt idx="9705" formatCode="General">
                  <c:v>9.7050000000000001</c:v>
                </c:pt>
                <c:pt idx="9706" formatCode="General">
                  <c:v>9.7059999999999995</c:v>
                </c:pt>
                <c:pt idx="9707" formatCode="General">
                  <c:v>9.7070000000000007</c:v>
                </c:pt>
                <c:pt idx="9708" formatCode="General">
                  <c:v>9.7080000000000002</c:v>
                </c:pt>
                <c:pt idx="9709" formatCode="General">
                  <c:v>9.7089999999999996</c:v>
                </c:pt>
                <c:pt idx="9710" formatCode="General">
                  <c:v>9.7100000000000009</c:v>
                </c:pt>
                <c:pt idx="9711" formatCode="General">
                  <c:v>9.7110000000000003</c:v>
                </c:pt>
                <c:pt idx="9712" formatCode="General">
                  <c:v>9.7119999999999997</c:v>
                </c:pt>
                <c:pt idx="9713" formatCode="General">
                  <c:v>9.7129999999999992</c:v>
                </c:pt>
                <c:pt idx="9714" formatCode="General">
                  <c:v>9.7140000000000004</c:v>
                </c:pt>
                <c:pt idx="9715" formatCode="General">
                  <c:v>9.7149999999999999</c:v>
                </c:pt>
                <c:pt idx="9716" formatCode="General">
                  <c:v>9.7159999999999993</c:v>
                </c:pt>
                <c:pt idx="9717" formatCode="General">
                  <c:v>9.7170000000000005</c:v>
                </c:pt>
                <c:pt idx="9718" formatCode="General">
                  <c:v>9.718</c:v>
                </c:pt>
                <c:pt idx="9719" formatCode="General">
                  <c:v>9.7189999999999994</c:v>
                </c:pt>
                <c:pt idx="9720" formatCode="General">
                  <c:v>9.7200000000000006</c:v>
                </c:pt>
                <c:pt idx="9721" formatCode="General">
                  <c:v>9.7210000000000001</c:v>
                </c:pt>
                <c:pt idx="9722" formatCode="General">
                  <c:v>9.7219999999999995</c:v>
                </c:pt>
                <c:pt idx="9723" formatCode="General">
                  <c:v>9.7230000000000008</c:v>
                </c:pt>
                <c:pt idx="9724" formatCode="General">
                  <c:v>9.7240000000000002</c:v>
                </c:pt>
                <c:pt idx="9725" formatCode="General">
                  <c:v>9.7249999999999996</c:v>
                </c:pt>
                <c:pt idx="9726" formatCode="General">
                  <c:v>9.7260000000000009</c:v>
                </c:pt>
                <c:pt idx="9727" formatCode="General">
                  <c:v>9.7270000000000003</c:v>
                </c:pt>
                <c:pt idx="9728" formatCode="General">
                  <c:v>9.7279999999999998</c:v>
                </c:pt>
                <c:pt idx="9729" formatCode="General">
                  <c:v>9.7289999999999992</c:v>
                </c:pt>
                <c:pt idx="9730" formatCode="General">
                  <c:v>9.73</c:v>
                </c:pt>
                <c:pt idx="9731" formatCode="General">
                  <c:v>9.7309999999999999</c:v>
                </c:pt>
                <c:pt idx="9732" formatCode="General">
                  <c:v>9.7319999999999993</c:v>
                </c:pt>
                <c:pt idx="9733" formatCode="General">
                  <c:v>9.7330000000000005</c:v>
                </c:pt>
                <c:pt idx="9734" formatCode="General">
                  <c:v>9.734</c:v>
                </c:pt>
                <c:pt idx="9735" formatCode="General">
                  <c:v>9.7349999999999994</c:v>
                </c:pt>
                <c:pt idx="9736" formatCode="General">
                  <c:v>9.7360000000000007</c:v>
                </c:pt>
                <c:pt idx="9737" formatCode="General">
                  <c:v>9.7370000000000001</c:v>
                </c:pt>
                <c:pt idx="9738" formatCode="General">
                  <c:v>9.7379999999999995</c:v>
                </c:pt>
                <c:pt idx="9739" formatCode="General">
                  <c:v>9.7390000000000008</c:v>
                </c:pt>
                <c:pt idx="9740" formatCode="General">
                  <c:v>9.74</c:v>
                </c:pt>
                <c:pt idx="9741" formatCode="General">
                  <c:v>9.7409999999999997</c:v>
                </c:pt>
                <c:pt idx="9742" formatCode="General">
                  <c:v>9.7420000000000009</c:v>
                </c:pt>
                <c:pt idx="9743" formatCode="General">
                  <c:v>9.7430000000000003</c:v>
                </c:pt>
                <c:pt idx="9744" formatCode="General">
                  <c:v>9.7439999999999998</c:v>
                </c:pt>
                <c:pt idx="9745" formatCode="General">
                  <c:v>9.7449999999999992</c:v>
                </c:pt>
                <c:pt idx="9746" formatCode="General">
                  <c:v>9.7460000000000004</c:v>
                </c:pt>
                <c:pt idx="9747" formatCode="General">
                  <c:v>9.7469999999999999</c:v>
                </c:pt>
                <c:pt idx="9748" formatCode="General">
                  <c:v>9.7479999999999993</c:v>
                </c:pt>
                <c:pt idx="9749" formatCode="General">
                  <c:v>9.7490000000000006</c:v>
                </c:pt>
                <c:pt idx="9750" formatCode="General">
                  <c:v>9.75</c:v>
                </c:pt>
                <c:pt idx="9751" formatCode="General">
                  <c:v>9.7509999999999994</c:v>
                </c:pt>
                <c:pt idx="9752" formatCode="General">
                  <c:v>9.7520000000000007</c:v>
                </c:pt>
                <c:pt idx="9753" formatCode="General">
                  <c:v>9.7530000000000001</c:v>
                </c:pt>
                <c:pt idx="9754" formatCode="General">
                  <c:v>9.7539999999999996</c:v>
                </c:pt>
                <c:pt idx="9755" formatCode="General">
                  <c:v>9.7550000000000008</c:v>
                </c:pt>
                <c:pt idx="9756" formatCode="General">
                  <c:v>9.7560000000000002</c:v>
                </c:pt>
                <c:pt idx="9757" formatCode="General">
                  <c:v>9.7569999999999997</c:v>
                </c:pt>
                <c:pt idx="9758" formatCode="General">
                  <c:v>9.7579999999999991</c:v>
                </c:pt>
                <c:pt idx="9759" formatCode="General">
                  <c:v>9.7590000000000003</c:v>
                </c:pt>
                <c:pt idx="9760" formatCode="General">
                  <c:v>9.76</c:v>
                </c:pt>
                <c:pt idx="9761" formatCode="General">
                  <c:v>9.7609999999999992</c:v>
                </c:pt>
                <c:pt idx="9762" formatCode="General">
                  <c:v>9.7620000000000005</c:v>
                </c:pt>
                <c:pt idx="9763" formatCode="General">
                  <c:v>9.7629999999999999</c:v>
                </c:pt>
                <c:pt idx="9764" formatCode="General">
                  <c:v>9.7639999999999993</c:v>
                </c:pt>
                <c:pt idx="9765" formatCode="General">
                  <c:v>9.7650000000000006</c:v>
                </c:pt>
                <c:pt idx="9766" formatCode="General">
                  <c:v>9.766</c:v>
                </c:pt>
                <c:pt idx="9767" formatCode="General">
                  <c:v>9.7669999999999995</c:v>
                </c:pt>
                <c:pt idx="9768" formatCode="General">
                  <c:v>9.7680000000000007</c:v>
                </c:pt>
                <c:pt idx="9769" formatCode="General">
                  <c:v>9.7690000000000001</c:v>
                </c:pt>
                <c:pt idx="9770" formatCode="General">
                  <c:v>9.77</c:v>
                </c:pt>
                <c:pt idx="9771" formatCode="General">
                  <c:v>9.7710000000000008</c:v>
                </c:pt>
                <c:pt idx="9772" formatCode="General">
                  <c:v>9.7720000000000002</c:v>
                </c:pt>
                <c:pt idx="9773" formatCode="General">
                  <c:v>9.7729999999999997</c:v>
                </c:pt>
                <c:pt idx="9774" formatCode="General">
                  <c:v>9.7739999999999991</c:v>
                </c:pt>
                <c:pt idx="9775" formatCode="General">
                  <c:v>9.7750000000000004</c:v>
                </c:pt>
                <c:pt idx="9776" formatCode="General">
                  <c:v>9.7759999999999998</c:v>
                </c:pt>
                <c:pt idx="9777" formatCode="General">
                  <c:v>9.7769999999999992</c:v>
                </c:pt>
                <c:pt idx="9778" formatCode="General">
                  <c:v>9.7780000000000005</c:v>
                </c:pt>
                <c:pt idx="9779" formatCode="General">
                  <c:v>9.7789999999999999</c:v>
                </c:pt>
                <c:pt idx="9780" formatCode="General">
                  <c:v>9.7799999999999994</c:v>
                </c:pt>
                <c:pt idx="9781" formatCode="General">
                  <c:v>9.7810000000000006</c:v>
                </c:pt>
                <c:pt idx="9782" formatCode="General">
                  <c:v>9.782</c:v>
                </c:pt>
                <c:pt idx="9783" formatCode="General">
                  <c:v>9.7829999999999995</c:v>
                </c:pt>
                <c:pt idx="9784" formatCode="General">
                  <c:v>9.7840000000000007</c:v>
                </c:pt>
                <c:pt idx="9785" formatCode="General">
                  <c:v>9.7850000000000001</c:v>
                </c:pt>
                <c:pt idx="9786" formatCode="General">
                  <c:v>9.7859999999999996</c:v>
                </c:pt>
                <c:pt idx="9787" formatCode="General">
                  <c:v>9.7870000000000008</c:v>
                </c:pt>
                <c:pt idx="9788" formatCode="General">
                  <c:v>9.7880000000000003</c:v>
                </c:pt>
                <c:pt idx="9789" formatCode="General">
                  <c:v>9.7889999999999997</c:v>
                </c:pt>
                <c:pt idx="9790" formatCode="General">
                  <c:v>9.7899999999999991</c:v>
                </c:pt>
                <c:pt idx="9791" formatCode="General">
                  <c:v>9.7910000000000004</c:v>
                </c:pt>
                <c:pt idx="9792" formatCode="General">
                  <c:v>9.7919999999999998</c:v>
                </c:pt>
                <c:pt idx="9793" formatCode="General">
                  <c:v>9.7929999999999993</c:v>
                </c:pt>
                <c:pt idx="9794" formatCode="General">
                  <c:v>9.7940000000000005</c:v>
                </c:pt>
                <c:pt idx="9795" formatCode="General">
                  <c:v>9.7949999999999999</c:v>
                </c:pt>
                <c:pt idx="9796" formatCode="General">
                  <c:v>9.7959999999999994</c:v>
                </c:pt>
                <c:pt idx="9797" formatCode="General">
                  <c:v>9.7970000000000006</c:v>
                </c:pt>
                <c:pt idx="9798" formatCode="General">
                  <c:v>9.798</c:v>
                </c:pt>
                <c:pt idx="9799" formatCode="General">
                  <c:v>9.7989999999999995</c:v>
                </c:pt>
                <c:pt idx="9800" formatCode="General">
                  <c:v>9.8000000000000007</c:v>
                </c:pt>
                <c:pt idx="9801" formatCode="General">
                  <c:v>9.8010000000000002</c:v>
                </c:pt>
                <c:pt idx="9802" formatCode="General">
                  <c:v>9.8019999999999996</c:v>
                </c:pt>
                <c:pt idx="9803" formatCode="General">
                  <c:v>9.8030000000000008</c:v>
                </c:pt>
                <c:pt idx="9804" formatCode="General">
                  <c:v>9.8040000000000003</c:v>
                </c:pt>
                <c:pt idx="9805" formatCode="General">
                  <c:v>9.8049999999999997</c:v>
                </c:pt>
                <c:pt idx="9806" formatCode="General">
                  <c:v>9.8059999999999992</c:v>
                </c:pt>
                <c:pt idx="9807" formatCode="General">
                  <c:v>9.8070000000000004</c:v>
                </c:pt>
                <c:pt idx="9808" formatCode="General">
                  <c:v>9.8079999999999998</c:v>
                </c:pt>
                <c:pt idx="9809" formatCode="General">
                  <c:v>9.8089999999999993</c:v>
                </c:pt>
                <c:pt idx="9810" formatCode="General">
                  <c:v>9.81</c:v>
                </c:pt>
                <c:pt idx="9811" formatCode="General">
                  <c:v>9.8109999999999999</c:v>
                </c:pt>
                <c:pt idx="9812" formatCode="General">
                  <c:v>9.8119999999999994</c:v>
                </c:pt>
                <c:pt idx="9813" formatCode="General">
                  <c:v>9.8130000000000006</c:v>
                </c:pt>
                <c:pt idx="9814" formatCode="General">
                  <c:v>9.8140000000000001</c:v>
                </c:pt>
                <c:pt idx="9815" formatCode="General">
                  <c:v>9.8149999999999995</c:v>
                </c:pt>
                <c:pt idx="9816" formatCode="General">
                  <c:v>9.8160000000000007</c:v>
                </c:pt>
                <c:pt idx="9817" formatCode="General">
                  <c:v>9.8170000000000002</c:v>
                </c:pt>
                <c:pt idx="9818" formatCode="General">
                  <c:v>9.8179999999999996</c:v>
                </c:pt>
                <c:pt idx="9819" formatCode="General">
                  <c:v>9.8190000000000008</c:v>
                </c:pt>
                <c:pt idx="9820" formatCode="General">
                  <c:v>9.82</c:v>
                </c:pt>
                <c:pt idx="9821" formatCode="General">
                  <c:v>9.8209999999999997</c:v>
                </c:pt>
                <c:pt idx="9822" formatCode="General">
                  <c:v>9.8219999999999992</c:v>
                </c:pt>
                <c:pt idx="9823" formatCode="General">
                  <c:v>9.8230000000000004</c:v>
                </c:pt>
                <c:pt idx="9824" formatCode="General">
                  <c:v>9.8239999999999998</c:v>
                </c:pt>
                <c:pt idx="9825" formatCode="General">
                  <c:v>9.8249999999999993</c:v>
                </c:pt>
                <c:pt idx="9826" formatCode="General">
                  <c:v>9.8260000000000005</c:v>
                </c:pt>
                <c:pt idx="9827" formatCode="General">
                  <c:v>9.827</c:v>
                </c:pt>
                <c:pt idx="9828" formatCode="General">
                  <c:v>9.8279999999999994</c:v>
                </c:pt>
                <c:pt idx="9829" formatCode="General">
                  <c:v>9.8290000000000006</c:v>
                </c:pt>
                <c:pt idx="9830" formatCode="General">
                  <c:v>9.83</c:v>
                </c:pt>
                <c:pt idx="9831" formatCode="General">
                  <c:v>9.8309999999999995</c:v>
                </c:pt>
                <c:pt idx="9832" formatCode="General">
                  <c:v>9.8320000000000007</c:v>
                </c:pt>
                <c:pt idx="9833" formatCode="General">
                  <c:v>9.8330000000000002</c:v>
                </c:pt>
                <c:pt idx="9834" formatCode="General">
                  <c:v>9.8339999999999996</c:v>
                </c:pt>
                <c:pt idx="9835" formatCode="General">
                  <c:v>9.8350000000000009</c:v>
                </c:pt>
                <c:pt idx="9836" formatCode="General">
                  <c:v>9.8360000000000003</c:v>
                </c:pt>
                <c:pt idx="9837" formatCode="General">
                  <c:v>9.8369999999999997</c:v>
                </c:pt>
                <c:pt idx="9838" formatCode="General">
                  <c:v>9.8379999999999992</c:v>
                </c:pt>
                <c:pt idx="9839" formatCode="General">
                  <c:v>9.8390000000000004</c:v>
                </c:pt>
                <c:pt idx="9840" formatCode="General">
                  <c:v>9.84</c:v>
                </c:pt>
                <c:pt idx="9841" formatCode="General">
                  <c:v>9.8409999999999993</c:v>
                </c:pt>
                <c:pt idx="9842" formatCode="General">
                  <c:v>9.8420000000000005</c:v>
                </c:pt>
                <c:pt idx="9843" formatCode="General">
                  <c:v>9.843</c:v>
                </c:pt>
                <c:pt idx="9844" formatCode="General">
                  <c:v>9.8439999999999994</c:v>
                </c:pt>
                <c:pt idx="9845" formatCode="General">
                  <c:v>9.8450000000000006</c:v>
                </c:pt>
                <c:pt idx="9846" formatCode="General">
                  <c:v>9.8460000000000001</c:v>
                </c:pt>
                <c:pt idx="9847" formatCode="General">
                  <c:v>9.8469999999999995</c:v>
                </c:pt>
                <c:pt idx="9848" formatCode="General">
                  <c:v>9.8480000000000008</c:v>
                </c:pt>
                <c:pt idx="9849" formatCode="General">
                  <c:v>9.8490000000000002</c:v>
                </c:pt>
                <c:pt idx="9850" formatCode="General">
                  <c:v>9.85</c:v>
                </c:pt>
                <c:pt idx="9851" formatCode="General">
                  <c:v>9.8510000000000009</c:v>
                </c:pt>
                <c:pt idx="9852" formatCode="General">
                  <c:v>9.8520000000000003</c:v>
                </c:pt>
                <c:pt idx="9853" formatCode="General">
                  <c:v>9.8529999999999998</c:v>
                </c:pt>
                <c:pt idx="9854" formatCode="General">
                  <c:v>9.8539999999999992</c:v>
                </c:pt>
                <c:pt idx="9855" formatCode="General">
                  <c:v>9.8550000000000004</c:v>
                </c:pt>
                <c:pt idx="9856" formatCode="General">
                  <c:v>9.8559999999999999</c:v>
                </c:pt>
                <c:pt idx="9857" formatCode="General">
                  <c:v>9.8569999999999993</c:v>
                </c:pt>
                <c:pt idx="9858" formatCode="General">
                  <c:v>9.8580000000000005</c:v>
                </c:pt>
                <c:pt idx="9859" formatCode="General">
                  <c:v>9.859</c:v>
                </c:pt>
                <c:pt idx="9860" formatCode="General">
                  <c:v>9.86</c:v>
                </c:pt>
                <c:pt idx="9861" formatCode="General">
                  <c:v>9.8610000000000007</c:v>
                </c:pt>
                <c:pt idx="9862" formatCode="General">
                  <c:v>9.8620000000000001</c:v>
                </c:pt>
                <c:pt idx="9863" formatCode="General">
                  <c:v>9.8629999999999995</c:v>
                </c:pt>
                <c:pt idx="9864" formatCode="General">
                  <c:v>9.8640000000000008</c:v>
                </c:pt>
                <c:pt idx="9865" formatCode="General">
                  <c:v>9.8650000000000002</c:v>
                </c:pt>
                <c:pt idx="9866" formatCode="General">
                  <c:v>9.8659999999999997</c:v>
                </c:pt>
                <c:pt idx="9867" formatCode="General">
                  <c:v>9.8670000000000009</c:v>
                </c:pt>
                <c:pt idx="9868" formatCode="General">
                  <c:v>9.8680000000000003</c:v>
                </c:pt>
                <c:pt idx="9869" formatCode="General">
                  <c:v>9.8689999999999998</c:v>
                </c:pt>
                <c:pt idx="9870" formatCode="General">
                  <c:v>9.8699999999999992</c:v>
                </c:pt>
                <c:pt idx="9871" formatCode="General">
                  <c:v>9.8710000000000004</c:v>
                </c:pt>
                <c:pt idx="9872" formatCode="General">
                  <c:v>9.8719999999999999</c:v>
                </c:pt>
                <c:pt idx="9873" formatCode="General">
                  <c:v>9.8729999999999993</c:v>
                </c:pt>
                <c:pt idx="9874" formatCode="General">
                  <c:v>9.8740000000000006</c:v>
                </c:pt>
                <c:pt idx="9875" formatCode="General">
                  <c:v>9.875</c:v>
                </c:pt>
                <c:pt idx="9876" formatCode="General">
                  <c:v>9.8759999999999994</c:v>
                </c:pt>
                <c:pt idx="9877" formatCode="General">
                  <c:v>9.8770000000000007</c:v>
                </c:pt>
                <c:pt idx="9878" formatCode="General">
                  <c:v>9.8780000000000001</c:v>
                </c:pt>
                <c:pt idx="9879" formatCode="General">
                  <c:v>9.8789999999999996</c:v>
                </c:pt>
                <c:pt idx="9880" formatCode="General">
                  <c:v>9.8800000000000008</c:v>
                </c:pt>
                <c:pt idx="9881" formatCode="General">
                  <c:v>9.8810000000000002</c:v>
                </c:pt>
                <c:pt idx="9882" formatCode="General">
                  <c:v>9.8819999999999997</c:v>
                </c:pt>
                <c:pt idx="9883" formatCode="General">
                  <c:v>9.8829999999999991</c:v>
                </c:pt>
                <c:pt idx="9884" formatCode="General">
                  <c:v>9.8840000000000003</c:v>
                </c:pt>
                <c:pt idx="9885" formatCode="General">
                  <c:v>9.8849999999999998</c:v>
                </c:pt>
                <c:pt idx="9886" formatCode="General">
                  <c:v>9.8859999999999992</c:v>
                </c:pt>
                <c:pt idx="9887" formatCode="General">
                  <c:v>9.8870000000000005</c:v>
                </c:pt>
                <c:pt idx="9888" formatCode="General">
                  <c:v>9.8879999999999999</c:v>
                </c:pt>
                <c:pt idx="9889" formatCode="General">
                  <c:v>9.8889999999999993</c:v>
                </c:pt>
                <c:pt idx="9890" formatCode="General">
                  <c:v>9.89</c:v>
                </c:pt>
                <c:pt idx="9891" formatCode="General">
                  <c:v>9.891</c:v>
                </c:pt>
                <c:pt idx="9892" formatCode="General">
                  <c:v>9.8919999999999995</c:v>
                </c:pt>
                <c:pt idx="9893" formatCode="General">
                  <c:v>9.8930000000000007</c:v>
                </c:pt>
                <c:pt idx="9894" formatCode="General">
                  <c:v>9.8940000000000001</c:v>
                </c:pt>
                <c:pt idx="9895" formatCode="General">
                  <c:v>9.8949999999999996</c:v>
                </c:pt>
                <c:pt idx="9896" formatCode="General">
                  <c:v>9.8960000000000008</c:v>
                </c:pt>
                <c:pt idx="9897" formatCode="General">
                  <c:v>9.8970000000000002</c:v>
                </c:pt>
                <c:pt idx="9898" formatCode="General">
                  <c:v>9.8979999999999997</c:v>
                </c:pt>
                <c:pt idx="9899" formatCode="General">
                  <c:v>9.8989999999999991</c:v>
                </c:pt>
                <c:pt idx="9900" formatCode="General">
                  <c:v>9.9</c:v>
                </c:pt>
                <c:pt idx="9901" formatCode="General">
                  <c:v>9.9009999999999998</c:v>
                </c:pt>
                <c:pt idx="9902" formatCode="General">
                  <c:v>9.9019999999999992</c:v>
                </c:pt>
                <c:pt idx="9903" formatCode="General">
                  <c:v>9.9030000000000005</c:v>
                </c:pt>
                <c:pt idx="9904" formatCode="General">
                  <c:v>9.9039999999999999</c:v>
                </c:pt>
                <c:pt idx="9905" formatCode="General">
                  <c:v>9.9049999999999994</c:v>
                </c:pt>
                <c:pt idx="9906" formatCode="General">
                  <c:v>9.9060000000000006</c:v>
                </c:pt>
                <c:pt idx="9907" formatCode="General">
                  <c:v>9.907</c:v>
                </c:pt>
                <c:pt idx="9908" formatCode="General">
                  <c:v>9.9079999999999995</c:v>
                </c:pt>
                <c:pt idx="9909" formatCode="General">
                  <c:v>9.9090000000000007</c:v>
                </c:pt>
                <c:pt idx="9910" formatCode="General">
                  <c:v>9.91</c:v>
                </c:pt>
                <c:pt idx="9911" formatCode="General">
                  <c:v>9.9109999999999996</c:v>
                </c:pt>
                <c:pt idx="9912" formatCode="General">
                  <c:v>9.9120000000000008</c:v>
                </c:pt>
                <c:pt idx="9913" formatCode="General">
                  <c:v>9.9130000000000003</c:v>
                </c:pt>
                <c:pt idx="9914" formatCode="General">
                  <c:v>9.9139999999999997</c:v>
                </c:pt>
                <c:pt idx="9915" formatCode="General">
                  <c:v>9.9149999999999991</c:v>
                </c:pt>
                <c:pt idx="9916" formatCode="General">
                  <c:v>9.9160000000000004</c:v>
                </c:pt>
                <c:pt idx="9917" formatCode="General">
                  <c:v>9.9169999999999998</c:v>
                </c:pt>
                <c:pt idx="9918" formatCode="General">
                  <c:v>9.9179999999999993</c:v>
                </c:pt>
                <c:pt idx="9919" formatCode="General">
                  <c:v>9.9190000000000005</c:v>
                </c:pt>
                <c:pt idx="9920" formatCode="General">
                  <c:v>9.92</c:v>
                </c:pt>
                <c:pt idx="9921" formatCode="General">
                  <c:v>9.9209999999999994</c:v>
                </c:pt>
                <c:pt idx="9922" formatCode="General">
                  <c:v>9.9220000000000006</c:v>
                </c:pt>
                <c:pt idx="9923" formatCode="General">
                  <c:v>9.923</c:v>
                </c:pt>
                <c:pt idx="9924" formatCode="General">
                  <c:v>9.9239999999999995</c:v>
                </c:pt>
                <c:pt idx="9925" formatCode="General">
                  <c:v>9.9250000000000007</c:v>
                </c:pt>
                <c:pt idx="9926" formatCode="General">
                  <c:v>9.9260000000000002</c:v>
                </c:pt>
                <c:pt idx="9927" formatCode="General">
                  <c:v>9.9269999999999996</c:v>
                </c:pt>
                <c:pt idx="9928" formatCode="General">
                  <c:v>9.9280000000000008</c:v>
                </c:pt>
                <c:pt idx="9929" formatCode="General">
                  <c:v>9.9290000000000003</c:v>
                </c:pt>
                <c:pt idx="9930" formatCode="General">
                  <c:v>9.93</c:v>
                </c:pt>
                <c:pt idx="9931" formatCode="General">
                  <c:v>9.9309999999999992</c:v>
                </c:pt>
                <c:pt idx="9932" formatCode="General">
                  <c:v>9.9320000000000004</c:v>
                </c:pt>
                <c:pt idx="9933" formatCode="General">
                  <c:v>9.9329999999999998</c:v>
                </c:pt>
                <c:pt idx="9934" formatCode="General">
                  <c:v>9.9339999999999993</c:v>
                </c:pt>
                <c:pt idx="9935" formatCode="General">
                  <c:v>9.9350000000000005</c:v>
                </c:pt>
                <c:pt idx="9936" formatCode="General">
                  <c:v>9.9359999999999999</c:v>
                </c:pt>
                <c:pt idx="9937" formatCode="General">
                  <c:v>9.9369999999999994</c:v>
                </c:pt>
                <c:pt idx="9938" formatCode="General">
                  <c:v>9.9380000000000006</c:v>
                </c:pt>
                <c:pt idx="9939" formatCode="General">
                  <c:v>9.9390000000000001</c:v>
                </c:pt>
                <c:pt idx="9940" formatCode="General">
                  <c:v>9.94</c:v>
                </c:pt>
                <c:pt idx="9941" formatCode="General">
                  <c:v>9.9410000000000007</c:v>
                </c:pt>
                <c:pt idx="9942" formatCode="General">
                  <c:v>9.9420000000000002</c:v>
                </c:pt>
                <c:pt idx="9943" formatCode="General">
                  <c:v>9.9429999999999996</c:v>
                </c:pt>
                <c:pt idx="9944" formatCode="General">
                  <c:v>9.9440000000000008</c:v>
                </c:pt>
                <c:pt idx="9945" formatCode="General">
                  <c:v>9.9450000000000003</c:v>
                </c:pt>
                <c:pt idx="9946" formatCode="General">
                  <c:v>9.9459999999999997</c:v>
                </c:pt>
                <c:pt idx="9947" formatCode="General">
                  <c:v>9.9469999999999992</c:v>
                </c:pt>
                <c:pt idx="9948" formatCode="General">
                  <c:v>9.9480000000000004</c:v>
                </c:pt>
                <c:pt idx="9949" formatCode="General">
                  <c:v>9.9489999999999998</c:v>
                </c:pt>
                <c:pt idx="9950" formatCode="General">
                  <c:v>9.9499999999999993</c:v>
                </c:pt>
                <c:pt idx="9951" formatCode="General">
                  <c:v>9.9510000000000005</c:v>
                </c:pt>
                <c:pt idx="9952" formatCode="General">
                  <c:v>9.952</c:v>
                </c:pt>
                <c:pt idx="9953" formatCode="General">
                  <c:v>9.9529999999999994</c:v>
                </c:pt>
                <c:pt idx="9954" formatCode="General">
                  <c:v>9.9540000000000006</c:v>
                </c:pt>
                <c:pt idx="9955" formatCode="General">
                  <c:v>9.9550000000000001</c:v>
                </c:pt>
                <c:pt idx="9956" formatCode="General">
                  <c:v>9.9559999999999995</c:v>
                </c:pt>
                <c:pt idx="9957" formatCode="General">
                  <c:v>9.9570000000000007</c:v>
                </c:pt>
                <c:pt idx="9958" formatCode="General">
                  <c:v>9.9580000000000002</c:v>
                </c:pt>
                <c:pt idx="9959" formatCode="General">
                  <c:v>9.9589999999999996</c:v>
                </c:pt>
                <c:pt idx="9960" formatCode="General">
                  <c:v>9.9600000000000009</c:v>
                </c:pt>
                <c:pt idx="9961" formatCode="General">
                  <c:v>9.9610000000000003</c:v>
                </c:pt>
                <c:pt idx="9962" formatCode="General">
                  <c:v>9.9619999999999997</c:v>
                </c:pt>
                <c:pt idx="9963" formatCode="General">
                  <c:v>9.9629999999999992</c:v>
                </c:pt>
                <c:pt idx="9964" formatCode="General">
                  <c:v>9.9640000000000004</c:v>
                </c:pt>
                <c:pt idx="9965" formatCode="General">
                  <c:v>9.9649999999999999</c:v>
                </c:pt>
                <c:pt idx="9966" formatCode="General">
                  <c:v>9.9659999999999993</c:v>
                </c:pt>
                <c:pt idx="9967" formatCode="General">
                  <c:v>9.9670000000000005</c:v>
                </c:pt>
                <c:pt idx="9968" formatCode="General">
                  <c:v>9.968</c:v>
                </c:pt>
                <c:pt idx="9969" formatCode="General">
                  <c:v>9.9689999999999994</c:v>
                </c:pt>
                <c:pt idx="9970" formatCode="General">
                  <c:v>9.9700000000000006</c:v>
                </c:pt>
                <c:pt idx="9971" formatCode="General">
                  <c:v>9.9710000000000001</c:v>
                </c:pt>
                <c:pt idx="9972" formatCode="General">
                  <c:v>9.9719999999999995</c:v>
                </c:pt>
                <c:pt idx="9973" formatCode="General">
                  <c:v>9.9730000000000008</c:v>
                </c:pt>
                <c:pt idx="9974" formatCode="General">
                  <c:v>9.9740000000000002</c:v>
                </c:pt>
                <c:pt idx="9975" formatCode="General">
                  <c:v>9.9749999999999996</c:v>
                </c:pt>
                <c:pt idx="9976" formatCode="General">
                  <c:v>9.9760000000000009</c:v>
                </c:pt>
                <c:pt idx="9977" formatCode="General">
                  <c:v>9.9770000000000003</c:v>
                </c:pt>
                <c:pt idx="9978" formatCode="General">
                  <c:v>9.9779999999999998</c:v>
                </c:pt>
                <c:pt idx="9979" formatCode="General">
                  <c:v>9.9789999999999992</c:v>
                </c:pt>
                <c:pt idx="9980" formatCode="General">
                  <c:v>9.98</c:v>
                </c:pt>
                <c:pt idx="9981" formatCode="General">
                  <c:v>9.9809999999999999</c:v>
                </c:pt>
                <c:pt idx="9982" formatCode="General">
                  <c:v>9.9819999999999993</c:v>
                </c:pt>
                <c:pt idx="9983" formatCode="General">
                  <c:v>9.9830000000000005</c:v>
                </c:pt>
                <c:pt idx="9984" formatCode="General">
                  <c:v>9.984</c:v>
                </c:pt>
                <c:pt idx="9985" formatCode="General">
                  <c:v>9.9849999999999994</c:v>
                </c:pt>
                <c:pt idx="9986" formatCode="General">
                  <c:v>9.9860000000000007</c:v>
                </c:pt>
                <c:pt idx="9987" formatCode="General">
                  <c:v>9.9870000000000001</c:v>
                </c:pt>
                <c:pt idx="9988" formatCode="General">
                  <c:v>9.9879999999999995</c:v>
                </c:pt>
                <c:pt idx="9989" formatCode="General">
                  <c:v>9.9890000000000008</c:v>
                </c:pt>
                <c:pt idx="9990" formatCode="General">
                  <c:v>9.99</c:v>
                </c:pt>
                <c:pt idx="9991" formatCode="General">
                  <c:v>9.9909999999999997</c:v>
                </c:pt>
                <c:pt idx="9992" formatCode="General">
                  <c:v>9.9920000000000009</c:v>
                </c:pt>
                <c:pt idx="9993" formatCode="General">
                  <c:v>9.9930000000000003</c:v>
                </c:pt>
                <c:pt idx="9994" formatCode="General">
                  <c:v>9.9939999999999998</c:v>
                </c:pt>
                <c:pt idx="9995" formatCode="General">
                  <c:v>9.9949999999999992</c:v>
                </c:pt>
                <c:pt idx="9996" formatCode="General">
                  <c:v>9.9960000000000004</c:v>
                </c:pt>
                <c:pt idx="9997" formatCode="General">
                  <c:v>9.9969999999999999</c:v>
                </c:pt>
                <c:pt idx="9998" formatCode="General">
                  <c:v>9.9979999999999993</c:v>
                </c:pt>
                <c:pt idx="9999" formatCode="General">
                  <c:v>9.9990000000000006</c:v>
                </c:pt>
                <c:pt idx="10000" formatCode="General">
                  <c:v>10</c:v>
                </c:pt>
              </c:numCache>
            </c:numRef>
          </c:xVal>
          <c:yVal>
            <c:numRef>
              <c:f>FlickrLogos32Test!$I$24:$NTY$24</c:f>
              <c:numCache>
                <c:formatCode>0.000</c:formatCode>
                <c:ptCount val="10001"/>
                <c:pt idx="0">
                  <c:v>0</c:v>
                </c:pt>
                <c:pt idx="1">
                  <c:v>0.14891057012077399</c:v>
                </c:pt>
                <c:pt idx="2">
                  <c:v>0.174667166042592</c:v>
                </c:pt>
                <c:pt idx="3">
                  <c:v>0.19023493522719301</c:v>
                </c:pt>
                <c:pt idx="4">
                  <c:v>0.201811681556157</c:v>
                </c:pt>
                <c:pt idx="5">
                  <c:v>0.212389218563376</c:v>
                </c:pt>
                <c:pt idx="6">
                  <c:v>0.22459038647586099</c:v>
                </c:pt>
                <c:pt idx="7">
                  <c:v>0.23267243074583199</c:v>
                </c:pt>
                <c:pt idx="8" formatCode="General">
                  <c:v>0.23965331475985999</c:v>
                </c:pt>
                <c:pt idx="9" formatCode="General">
                  <c:v>0.24566626719102599</c:v>
                </c:pt>
                <c:pt idx="10" formatCode="General">
                  <c:v>0.25118572750596702</c:v>
                </c:pt>
                <c:pt idx="11" formatCode="General">
                  <c:v>0.25649413023509099</c:v>
                </c:pt>
                <c:pt idx="12" formatCode="General">
                  <c:v>0.26291399183421998</c:v>
                </c:pt>
                <c:pt idx="13" formatCode="General">
                  <c:v>0.26962517180739798</c:v>
                </c:pt>
                <c:pt idx="14" formatCode="General">
                  <c:v>0.27548007586642598</c:v>
                </c:pt>
                <c:pt idx="15" formatCode="General">
                  <c:v>0.281428806365423</c:v>
                </c:pt>
                <c:pt idx="16" formatCode="General">
                  <c:v>0.28681561425719498</c:v>
                </c:pt>
                <c:pt idx="17" formatCode="General">
                  <c:v>0.29155883881004901</c:v>
                </c:pt>
                <c:pt idx="18" formatCode="General">
                  <c:v>0.29612514335423901</c:v>
                </c:pt>
                <c:pt idx="19" formatCode="General">
                  <c:v>0.30000365706819299</c:v>
                </c:pt>
                <c:pt idx="20" formatCode="General">
                  <c:v>0.30330694514204298</c:v>
                </c:pt>
                <c:pt idx="21" formatCode="General">
                  <c:v>0.30634072851127703</c:v>
                </c:pt>
                <c:pt idx="22" formatCode="General">
                  <c:v>0.309153761022185</c:v>
                </c:pt>
                <c:pt idx="23" formatCode="General">
                  <c:v>0.311774820876208</c:v>
                </c:pt>
                <c:pt idx="24" formatCode="General">
                  <c:v>0.31469948761106797</c:v>
                </c:pt>
                <c:pt idx="25" formatCode="General">
                  <c:v>0.31778095639035497</c:v>
                </c:pt>
                <c:pt idx="26" formatCode="General">
                  <c:v>0.32079839618015299</c:v>
                </c:pt>
                <c:pt idx="27" formatCode="General">
                  <c:v>0.323507877605406</c:v>
                </c:pt>
                <c:pt idx="28" formatCode="General">
                  <c:v>0.32603785395163098</c:v>
                </c:pt>
                <c:pt idx="29" formatCode="General">
                  <c:v>0.32850412107134602</c:v>
                </c:pt>
                <c:pt idx="30" formatCode="General">
                  <c:v>0.33100717397997098</c:v>
                </c:pt>
                <c:pt idx="31" formatCode="General">
                  <c:v>0.33349993485676799</c:v>
                </c:pt>
                <c:pt idx="32" formatCode="General">
                  <c:v>0.33588000601304202</c:v>
                </c:pt>
                <c:pt idx="33" formatCode="General">
                  <c:v>0.33810804835016101</c:v>
                </c:pt>
                <c:pt idx="34" formatCode="General">
                  <c:v>0.34026108382380099</c:v>
                </c:pt>
                <c:pt idx="35" formatCode="General">
                  <c:v>0.34248306238140203</c:v>
                </c:pt>
                <c:pt idx="36" formatCode="General">
                  <c:v>0.34470847916797898</c:v>
                </c:pt>
                <c:pt idx="37" formatCode="General">
                  <c:v>0.34683505035571</c:v>
                </c:pt>
                <c:pt idx="38" formatCode="General">
                  <c:v>0.34896796777731298</c:v>
                </c:pt>
                <c:pt idx="39" formatCode="General">
                  <c:v>0.350758735228068</c:v>
                </c:pt>
                <c:pt idx="40" formatCode="General">
                  <c:v>0.35245147322725501</c:v>
                </c:pt>
                <c:pt idx="41" formatCode="General">
                  <c:v>0.35414254859310201</c:v>
                </c:pt>
                <c:pt idx="42" formatCode="General">
                  <c:v>0.35576061603947801</c:v>
                </c:pt>
                <c:pt idx="43" formatCode="General">
                  <c:v>0.35736706046094002</c:v>
                </c:pt>
                <c:pt idx="44" formatCode="General">
                  <c:v>0.358979280401098</c:v>
                </c:pt>
                <c:pt idx="45" formatCode="General">
                  <c:v>0.36059150034125598</c:v>
                </c:pt>
                <c:pt idx="46" formatCode="General">
                  <c:v>0.36220830971870899</c:v>
                </c:pt>
                <c:pt idx="47" formatCode="General">
                  <c:v>0.363938296916612</c:v>
                </c:pt>
                <c:pt idx="48" formatCode="General">
                  <c:v>0.36567029603329598</c:v>
                </c:pt>
                <c:pt idx="49" formatCode="General">
                  <c:v>0.36733415153974303</c:v>
                </c:pt>
                <c:pt idx="50" formatCode="General">
                  <c:v>0.36906278307659002</c:v>
                </c:pt>
                <c:pt idx="51" formatCode="General">
                  <c:v>0.37078300407397902</c:v>
                </c:pt>
                <c:pt idx="52" formatCode="General">
                  <c:v>0.37248319815695902</c:v>
                </c:pt>
                <c:pt idx="53" formatCode="General">
                  <c:v>0.37415200475170701</c:v>
                </c:pt>
                <c:pt idx="54" formatCode="General">
                  <c:v>0.37578543022562</c:v>
                </c:pt>
                <c:pt idx="55" formatCode="General">
                  <c:v>0.37719570880890602</c:v>
                </c:pt>
                <c:pt idx="56" formatCode="General">
                  <c:v>0.37851877250948701</c:v>
                </c:pt>
                <c:pt idx="57" formatCode="General">
                  <c:v>0.379789728571576</c:v>
                </c:pt>
                <c:pt idx="58" formatCode="General">
                  <c:v>0.38104878011645499</c:v>
                </c:pt>
                <c:pt idx="59" formatCode="General">
                  <c:v>0.38233741142078598</c:v>
                </c:pt>
                <c:pt idx="60" formatCode="General">
                  <c:v>0.38359604320014501</c:v>
                </c:pt>
                <c:pt idx="61" formatCode="General">
                  <c:v>0.38481398287216001</c:v>
                </c:pt>
                <c:pt idx="62" formatCode="General">
                  <c:v>0.38594835512844999</c:v>
                </c:pt>
                <c:pt idx="63" formatCode="General">
                  <c:v>0.38708272738473998</c:v>
                </c:pt>
                <c:pt idx="64" formatCode="General">
                  <c:v>0.38822463742985103</c:v>
                </c:pt>
                <c:pt idx="65" formatCode="General">
                  <c:v>0.38935651960172801</c:v>
                </c:pt>
                <c:pt idx="66" formatCode="General">
                  <c:v>0.39048208353462899</c:v>
                </c:pt>
                <c:pt idx="67" formatCode="General">
                  <c:v>0.391562126729669</c:v>
                </c:pt>
                <c:pt idx="68" formatCode="General">
                  <c:v>0.39263557141204802</c:v>
                </c:pt>
                <c:pt idx="69" formatCode="General">
                  <c:v>0.39365923217047299</c:v>
                </c:pt>
                <c:pt idx="70" formatCode="General">
                  <c:v>0.39461805216810403</c:v>
                </c:pt>
                <c:pt idx="71" formatCode="General">
                  <c:v>0.39555558111038303</c:v>
                </c:pt>
                <c:pt idx="72" formatCode="General">
                  <c:v>0.39649311005266202</c:v>
                </c:pt>
                <c:pt idx="73" formatCode="General">
                  <c:v>0.39743063899494002</c:v>
                </c:pt>
                <c:pt idx="74" formatCode="General">
                  <c:v>0.39836816793721902</c:v>
                </c:pt>
                <c:pt idx="75" formatCode="General">
                  <c:v>0.39931582106013003</c:v>
                </c:pt>
                <c:pt idx="76" formatCode="General">
                  <c:v>0.40025134063791101</c:v>
                </c:pt>
                <c:pt idx="77" formatCode="General">
                  <c:v>0.40110673790588702</c:v>
                </c:pt>
                <c:pt idx="78" formatCode="General">
                  <c:v>0.40193831749972397</c:v>
                </c:pt>
                <c:pt idx="79" formatCode="General">
                  <c:v>0.40274354562429698</c:v>
                </c:pt>
                <c:pt idx="80" formatCode="General">
                  <c:v>0.40354617675925297</c:v>
                </c:pt>
                <c:pt idx="81" formatCode="General">
                  <c:v>0.404351655502042</c:v>
                </c:pt>
                <c:pt idx="82" formatCode="General">
                  <c:v>0.40513783696510303</c:v>
                </c:pt>
                <c:pt idx="83" formatCode="General">
                  <c:v>0.405924018428164</c:v>
                </c:pt>
                <c:pt idx="84" formatCode="General">
                  <c:v>0.40671019989122398</c:v>
                </c:pt>
                <c:pt idx="85" formatCode="General">
                  <c:v>0.40750099097687298</c:v>
                </c:pt>
                <c:pt idx="86" formatCode="General">
                  <c:v>0.40826420041103501</c:v>
                </c:pt>
                <c:pt idx="87" formatCode="General">
                  <c:v>0.40899788841505502</c:v>
                </c:pt>
                <c:pt idx="88" formatCode="General">
                  <c:v>0.409729454565466</c:v>
                </c:pt>
                <c:pt idx="89" formatCode="General">
                  <c:v>0.41044186584590497</c:v>
                </c:pt>
                <c:pt idx="90" formatCode="General">
                  <c:v>0.41113461026833398</c:v>
                </c:pt>
                <c:pt idx="91" formatCode="General">
                  <c:v>0.41180092311299499</c:v>
                </c:pt>
                <c:pt idx="92" formatCode="General">
                  <c:v>0.41246504152401298</c:v>
                </c:pt>
                <c:pt idx="93" formatCode="General">
                  <c:v>0.41309145270632602</c:v>
                </c:pt>
                <c:pt idx="94" formatCode="General">
                  <c:v>0.41372984959706599</c:v>
                </c:pt>
                <c:pt idx="95" formatCode="General">
                  <c:v>0.41437228521819203</c:v>
                </c:pt>
                <c:pt idx="96" formatCode="General">
                  <c:v>0.41501472083931901</c:v>
                </c:pt>
                <c:pt idx="97" formatCode="General">
                  <c:v>0.41566464709714801</c:v>
                </c:pt>
                <c:pt idx="98" formatCode="General">
                  <c:v>0.41631374738642002</c:v>
                </c:pt>
                <c:pt idx="99" formatCode="General">
                  <c:v>0.41695718479482002</c:v>
                </c:pt>
                <c:pt idx="100" formatCode="General">
                  <c:v>0.41760062220321897</c:v>
                </c:pt>
                <c:pt idx="101" formatCode="General">
                  <c:v>0.41824405961161898</c:v>
                </c:pt>
                <c:pt idx="102" formatCode="General">
                  <c:v>0.41885665096222202</c:v>
                </c:pt>
                <c:pt idx="103" formatCode="General">
                  <c:v>0.41945825604564402</c:v>
                </c:pt>
                <c:pt idx="104" formatCode="General">
                  <c:v>0.42004900921195998</c:v>
                </c:pt>
                <c:pt idx="105" formatCode="General">
                  <c:v>0.42064276647882198</c:v>
                </c:pt>
                <c:pt idx="106" formatCode="General">
                  <c:v>0.42122757111362902</c:v>
                </c:pt>
                <c:pt idx="107" formatCode="General">
                  <c:v>0.42177459059487299</c:v>
                </c:pt>
                <c:pt idx="108" formatCode="General">
                  <c:v>0.42230452956905001</c:v>
                </c:pt>
                <c:pt idx="109" formatCode="General">
                  <c:v>0.42283446854322698</c:v>
                </c:pt>
                <c:pt idx="110" formatCode="General">
                  <c:v>0.42336440751740301</c:v>
                </c:pt>
                <c:pt idx="111" formatCode="General">
                  <c:v>0.42389434649157998</c:v>
                </c:pt>
                <c:pt idx="112" formatCode="General">
                  <c:v>0.42442022803755203</c:v>
                </c:pt>
                <c:pt idx="113" formatCode="General">
                  <c:v>0.42491926813532399</c:v>
                </c:pt>
                <c:pt idx="114" formatCode="General">
                  <c:v>0.42541830823309601</c:v>
                </c:pt>
                <c:pt idx="115" formatCode="General">
                  <c:v>0.42591734833086797</c:v>
                </c:pt>
                <c:pt idx="116" formatCode="General">
                  <c:v>0.42641638842864099</c:v>
                </c:pt>
                <c:pt idx="117" formatCode="General">
                  <c:v>0.42691542852641301</c:v>
                </c:pt>
                <c:pt idx="118" formatCode="General">
                  <c:v>0.42742156645164697</c:v>
                </c:pt>
                <c:pt idx="119" formatCode="General">
                  <c:v>0.42794722980061001</c:v>
                </c:pt>
                <c:pt idx="120" formatCode="General">
                  <c:v>0.42846089300545698</c:v>
                </c:pt>
                <c:pt idx="121" formatCode="General">
                  <c:v>0.42896354144695698</c:v>
                </c:pt>
                <c:pt idx="122" formatCode="General">
                  <c:v>0.42939363647366802</c:v>
                </c:pt>
                <c:pt idx="123" formatCode="General">
                  <c:v>0.42978371100818502</c:v>
                </c:pt>
                <c:pt idx="124" formatCode="General">
                  <c:v>0.430174721872293</c:v>
                </c:pt>
                <c:pt idx="125" formatCode="General">
                  <c:v>0.43056661398777901</c:v>
                </c:pt>
                <c:pt idx="126" formatCode="General">
                  <c:v>0.43095850610326603</c:v>
                </c:pt>
                <c:pt idx="127" formatCode="General">
                  <c:v>0.43134154289114801</c:v>
                </c:pt>
                <c:pt idx="128" formatCode="General">
                  <c:v>0.43171517089345601</c:v>
                </c:pt>
                <c:pt idx="129" formatCode="General">
                  <c:v>0.43208879889576501</c:v>
                </c:pt>
                <c:pt idx="130" formatCode="General">
                  <c:v>0.43246242689807302</c:v>
                </c:pt>
                <c:pt idx="131" formatCode="General">
                  <c:v>0.43283605490038202</c:v>
                </c:pt>
                <c:pt idx="132" formatCode="General">
                  <c:v>0.43320968290269002</c:v>
                </c:pt>
                <c:pt idx="133" formatCode="General">
                  <c:v>0.43359926318686598</c:v>
                </c:pt>
                <c:pt idx="134" formatCode="General">
                  <c:v>0.43398005487887198</c:v>
                </c:pt>
                <c:pt idx="135" formatCode="General">
                  <c:v>0.434350123380362</c:v>
                </c:pt>
                <c:pt idx="136" formatCode="General">
                  <c:v>0.43471175191098199</c:v>
                </c:pt>
                <c:pt idx="137" formatCode="General">
                  <c:v>0.43507338044160299</c:v>
                </c:pt>
                <c:pt idx="138" formatCode="General">
                  <c:v>0.43543500897222298</c:v>
                </c:pt>
                <c:pt idx="139" formatCode="General">
                  <c:v>0.43580018784347402</c:v>
                </c:pt>
                <c:pt idx="140" formatCode="General">
                  <c:v>0.43616348222269302</c:v>
                </c:pt>
                <c:pt idx="141" formatCode="General">
                  <c:v>0.43653746860411102</c:v>
                </c:pt>
                <c:pt idx="142" formatCode="General">
                  <c:v>0.436919848230785</c:v>
                </c:pt>
                <c:pt idx="143" formatCode="General">
                  <c:v>0.43730439754370998</c:v>
                </c:pt>
                <c:pt idx="144" formatCode="General">
                  <c:v>0.43770488572194599</c:v>
                </c:pt>
                <c:pt idx="145" formatCode="General">
                  <c:v>0.438105373900183</c:v>
                </c:pt>
                <c:pt idx="146" formatCode="General">
                  <c:v>0.43850426649838697</c:v>
                </c:pt>
                <c:pt idx="147" formatCode="General">
                  <c:v>0.43889930769650998</c:v>
                </c:pt>
                <c:pt idx="148" formatCode="General">
                  <c:v>0.43929434889463398</c:v>
                </c:pt>
                <c:pt idx="149" formatCode="General">
                  <c:v>0.43968939009275798</c:v>
                </c:pt>
                <c:pt idx="150" formatCode="General">
                  <c:v>0.44008443129088198</c:v>
                </c:pt>
                <c:pt idx="151" formatCode="General">
                  <c:v>0.44046502994787701</c:v>
                </c:pt>
                <c:pt idx="152" formatCode="General">
                  <c:v>0.440840749367993</c:v>
                </c:pt>
                <c:pt idx="153" formatCode="General">
                  <c:v>0.44120861390419502</c:v>
                </c:pt>
                <c:pt idx="154" formatCode="General">
                  <c:v>0.44156778793054202</c:v>
                </c:pt>
                <c:pt idx="155" formatCode="General">
                  <c:v>0.44192696195688902</c:v>
                </c:pt>
                <c:pt idx="156" formatCode="General">
                  <c:v>0.44228613598323602</c:v>
                </c:pt>
                <c:pt idx="157" formatCode="General">
                  <c:v>0.44264531000958302</c:v>
                </c:pt>
                <c:pt idx="158" formatCode="General">
                  <c:v>0.44300448403593101</c:v>
                </c:pt>
                <c:pt idx="159" formatCode="General">
                  <c:v>0.44334080454486502</c:v>
                </c:pt>
                <c:pt idx="160" formatCode="General">
                  <c:v>0.44367903107811901</c:v>
                </c:pt>
                <c:pt idx="161" formatCode="General">
                  <c:v>0.44401725761137301</c:v>
                </c:pt>
                <c:pt idx="162" formatCode="General">
                  <c:v>0.444338516683701</c:v>
                </c:pt>
                <c:pt idx="163" formatCode="General">
                  <c:v>0.44465765482341602</c:v>
                </c:pt>
                <c:pt idx="164" formatCode="General">
                  <c:v>0.44496691986563403</c:v>
                </c:pt>
                <c:pt idx="165" formatCode="General">
                  <c:v>0.44525632655124497</c:v>
                </c:pt>
                <c:pt idx="166" formatCode="General">
                  <c:v>0.44554573323685598</c:v>
                </c:pt>
                <c:pt idx="167" formatCode="General">
                  <c:v>0.44583896904311898</c:v>
                </c:pt>
                <c:pt idx="168" formatCode="General">
                  <c:v>0.44613986309069897</c:v>
                </c:pt>
                <c:pt idx="169" formatCode="General">
                  <c:v>0.44644075713827902</c:v>
                </c:pt>
                <c:pt idx="170" formatCode="General">
                  <c:v>0.44674165118585801</c:v>
                </c:pt>
                <c:pt idx="171" formatCode="General">
                  <c:v>0.447042545233438</c:v>
                </c:pt>
                <c:pt idx="172" formatCode="General">
                  <c:v>0.447343301056428</c:v>
                </c:pt>
                <c:pt idx="173" formatCode="General">
                  <c:v>0.44763963369252402</c:v>
                </c:pt>
                <c:pt idx="174" formatCode="General">
                  <c:v>0.44793596632861898</c:v>
                </c:pt>
                <c:pt idx="175" formatCode="General">
                  <c:v>0.448232298964715</c:v>
                </c:pt>
                <c:pt idx="176" formatCode="General">
                  <c:v>0.44852779684855698</c:v>
                </c:pt>
                <c:pt idx="177" formatCode="General">
                  <c:v>0.44882068613160098</c:v>
                </c:pt>
                <c:pt idx="178" formatCode="General">
                  <c:v>0.44911357541464503</c:v>
                </c:pt>
                <c:pt idx="179" formatCode="General">
                  <c:v>0.44940646469768902</c:v>
                </c:pt>
                <c:pt idx="180" formatCode="General">
                  <c:v>0.44969935398073402</c:v>
                </c:pt>
                <c:pt idx="181" formatCode="General">
                  <c:v>0.44998059041412197</c:v>
                </c:pt>
                <c:pt idx="182" formatCode="General">
                  <c:v>0.45024726078541399</c:v>
                </c:pt>
                <c:pt idx="183" formatCode="General">
                  <c:v>0.450512609665282</c:v>
                </c:pt>
                <c:pt idx="184" formatCode="General">
                  <c:v>0.450755016460544</c:v>
                </c:pt>
                <c:pt idx="185" formatCode="General">
                  <c:v>0.45099596674310899</c:v>
                </c:pt>
                <c:pt idx="186" formatCode="General">
                  <c:v>0.45123156177317197</c:v>
                </c:pt>
                <c:pt idx="187" formatCode="General">
                  <c:v>0.45146655508947098</c:v>
                </c:pt>
                <c:pt idx="188" formatCode="General">
                  <c:v>0.45170154840576998</c:v>
                </c:pt>
                <c:pt idx="189" formatCode="General">
                  <c:v>0.45193873699777698</c:v>
                </c:pt>
                <c:pt idx="190" formatCode="General">
                  <c:v>0.45218549725614099</c:v>
                </c:pt>
                <c:pt idx="191" formatCode="General">
                  <c:v>0.45245483356900901</c:v>
                </c:pt>
                <c:pt idx="192" formatCode="General">
                  <c:v>0.45271060370142602</c:v>
                </c:pt>
                <c:pt idx="193" formatCode="General">
                  <c:v>0.45295678394766697</c:v>
                </c:pt>
                <c:pt idx="194" formatCode="General">
                  <c:v>0.45320296419390799</c:v>
                </c:pt>
                <c:pt idx="195" formatCode="General">
                  <c:v>0.453449144440148</c:v>
                </c:pt>
                <c:pt idx="196" formatCode="General">
                  <c:v>0.453694914121889</c:v>
                </c:pt>
                <c:pt idx="197" formatCode="General">
                  <c:v>0.45394057986324998</c:v>
                </c:pt>
                <c:pt idx="198" formatCode="General">
                  <c:v>0.45418624560461002</c:v>
                </c:pt>
                <c:pt idx="199" formatCode="General">
                  <c:v>0.454431911345971</c:v>
                </c:pt>
                <c:pt idx="200" formatCode="General">
                  <c:v>0.45467757708733197</c:v>
                </c:pt>
                <c:pt idx="201" formatCode="General">
                  <c:v>0.45492324282869301</c:v>
                </c:pt>
                <c:pt idx="202" formatCode="General">
                  <c:v>0.45516967042067402</c:v>
                </c:pt>
                <c:pt idx="203" formatCode="General">
                  <c:v>0.45541861543209999</c:v>
                </c:pt>
                <c:pt idx="204" formatCode="General">
                  <c:v>0.45566756044352602</c:v>
                </c:pt>
                <c:pt idx="205" formatCode="General">
                  <c:v>0.45591650545495199</c:v>
                </c:pt>
                <c:pt idx="206" formatCode="General">
                  <c:v>0.456169634979329</c:v>
                </c:pt>
                <c:pt idx="207" formatCode="General">
                  <c:v>0.456447010029293</c:v>
                </c:pt>
                <c:pt idx="208" formatCode="General">
                  <c:v>0.45672740599446998</c:v>
                </c:pt>
                <c:pt idx="209" formatCode="General">
                  <c:v>0.45700780195964702</c:v>
                </c:pt>
                <c:pt idx="210" formatCode="General">
                  <c:v>0.457288197924825</c:v>
                </c:pt>
                <c:pt idx="211" formatCode="General">
                  <c:v>0.45756832537284697</c:v>
                </c:pt>
                <c:pt idx="212" formatCode="General">
                  <c:v>0.457845194187116</c:v>
                </c:pt>
                <c:pt idx="213" formatCode="General">
                  <c:v>0.45812056487404301</c:v>
                </c:pt>
                <c:pt idx="214" formatCode="General">
                  <c:v>0.45839593556097102</c:v>
                </c:pt>
                <c:pt idx="215" formatCode="General">
                  <c:v>0.45867130624789898</c:v>
                </c:pt>
                <c:pt idx="216" formatCode="General">
                  <c:v>0.45894565049259001</c:v>
                </c:pt>
                <c:pt idx="217" formatCode="General">
                  <c:v>0.45920973031493101</c:v>
                </c:pt>
                <c:pt idx="218" formatCode="General">
                  <c:v>0.45945868708876603</c:v>
                </c:pt>
                <c:pt idx="219" formatCode="General">
                  <c:v>0.459697116255468</c:v>
                </c:pt>
                <c:pt idx="220" formatCode="General">
                  <c:v>0.45994508864431199</c:v>
                </c:pt>
                <c:pt idx="221" formatCode="General">
                  <c:v>0.46019306103315699</c:v>
                </c:pt>
                <c:pt idx="222" formatCode="General">
                  <c:v>0.46044103342200099</c:v>
                </c:pt>
                <c:pt idx="223" formatCode="General">
                  <c:v>0.46069085980964303</c:v>
                </c:pt>
                <c:pt idx="224" formatCode="General">
                  <c:v>0.460941215911227</c:v>
                </c:pt>
                <c:pt idx="225" formatCode="General">
                  <c:v>0.46119157201281102</c:v>
                </c:pt>
                <c:pt idx="226" formatCode="General">
                  <c:v>0.46144192811439499</c:v>
                </c:pt>
                <c:pt idx="227" formatCode="General">
                  <c:v>0.46168733300269699</c:v>
                </c:pt>
                <c:pt idx="228" formatCode="General">
                  <c:v>0.46191637736012198</c:v>
                </c:pt>
                <c:pt idx="229" formatCode="General">
                  <c:v>0.46214542171754702</c:v>
                </c:pt>
                <c:pt idx="230" formatCode="General">
                  <c:v>0.46237446607497301</c:v>
                </c:pt>
                <c:pt idx="231" formatCode="General">
                  <c:v>0.462603510432398</c:v>
                </c:pt>
                <c:pt idx="232" formatCode="General">
                  <c:v>0.46283255478982399</c:v>
                </c:pt>
                <c:pt idx="233" formatCode="General">
                  <c:v>0.46306159914724898</c:v>
                </c:pt>
                <c:pt idx="234" formatCode="General">
                  <c:v>0.46329064350467503</c:v>
                </c:pt>
                <c:pt idx="235" formatCode="General">
                  <c:v>0.46351797485164897</c:v>
                </c:pt>
                <c:pt idx="236" formatCode="General">
                  <c:v>0.46372394250589499</c:v>
                </c:pt>
                <c:pt idx="237" formatCode="General">
                  <c:v>0.46392347298515502</c:v>
                </c:pt>
                <c:pt idx="238" formatCode="General">
                  <c:v>0.46412300346441598</c:v>
                </c:pt>
                <c:pt idx="239" formatCode="General">
                  <c:v>0.46432253394367701</c:v>
                </c:pt>
                <c:pt idx="240" formatCode="General">
                  <c:v>0.46452206442293698</c:v>
                </c:pt>
                <c:pt idx="241" formatCode="General">
                  <c:v>0.464716833104305</c:v>
                </c:pt>
                <c:pt idx="242" formatCode="General">
                  <c:v>0.46490787213561202</c:v>
                </c:pt>
                <c:pt idx="243" formatCode="General">
                  <c:v>0.465089525968582</c:v>
                </c:pt>
                <c:pt idx="244" formatCode="General">
                  <c:v>0.46525010839645498</c:v>
                </c:pt>
                <c:pt idx="245" formatCode="General">
                  <c:v>0.46541069082432801</c:v>
                </c:pt>
                <c:pt idx="246" formatCode="General">
                  <c:v>0.46557127325220199</c:v>
                </c:pt>
                <c:pt idx="247" formatCode="General">
                  <c:v>0.46573185568007502</c:v>
                </c:pt>
                <c:pt idx="248" formatCode="General">
                  <c:v>0.465892438107948</c:v>
                </c:pt>
                <c:pt idx="249" formatCode="General">
                  <c:v>0.466052389954975</c:v>
                </c:pt>
                <c:pt idx="250" formatCode="General">
                  <c:v>0.46621215096832402</c:v>
                </c:pt>
                <c:pt idx="251" formatCode="General">
                  <c:v>0.46637191198167399</c:v>
                </c:pt>
                <c:pt idx="252" formatCode="General">
                  <c:v>0.46653167299502302</c:v>
                </c:pt>
                <c:pt idx="253" formatCode="General">
                  <c:v>0.466690987176691</c:v>
                </c:pt>
                <c:pt idx="254" formatCode="General">
                  <c:v>0.46685199875257399</c:v>
                </c:pt>
                <c:pt idx="255" formatCode="General">
                  <c:v>0.46701515908221702</c:v>
                </c:pt>
                <c:pt idx="256" formatCode="General">
                  <c:v>0.467178319411861</c:v>
                </c:pt>
                <c:pt idx="257" formatCode="General">
                  <c:v>0.46734147974150397</c:v>
                </c:pt>
                <c:pt idx="258" formatCode="General">
                  <c:v>0.46750602264045898</c:v>
                </c:pt>
                <c:pt idx="259" formatCode="General">
                  <c:v>0.467671225871023</c:v>
                </c:pt>
                <c:pt idx="260" formatCode="General">
                  <c:v>0.46783642910158801</c:v>
                </c:pt>
                <c:pt idx="261" formatCode="General">
                  <c:v>0.46800163233215197</c:v>
                </c:pt>
                <c:pt idx="262" formatCode="General">
                  <c:v>0.46816683556271699</c:v>
                </c:pt>
                <c:pt idx="263" formatCode="General">
                  <c:v>0.468332038793281</c:v>
                </c:pt>
                <c:pt idx="264" formatCode="General">
                  <c:v>0.46850878058270101</c:v>
                </c:pt>
                <c:pt idx="265" formatCode="General">
                  <c:v>0.46868671509445198</c:v>
                </c:pt>
                <c:pt idx="266" formatCode="General">
                  <c:v>0.46885974144824599</c:v>
                </c:pt>
                <c:pt idx="267" formatCode="General">
                  <c:v>0.46903276780204001</c:v>
                </c:pt>
                <c:pt idx="268" formatCode="General">
                  <c:v>0.46920579415583402</c:v>
                </c:pt>
                <c:pt idx="269" formatCode="General">
                  <c:v>0.46937882050962898</c:v>
                </c:pt>
                <c:pt idx="270" formatCode="General">
                  <c:v>0.46955184686342299</c:v>
                </c:pt>
                <c:pt idx="271" formatCode="General">
                  <c:v>0.46972487321721701</c:v>
                </c:pt>
                <c:pt idx="272" formatCode="General">
                  <c:v>0.46988436778444298</c:v>
                </c:pt>
                <c:pt idx="273" formatCode="General">
                  <c:v>0.47004021917836403</c:v>
                </c:pt>
                <c:pt idx="274" formatCode="General">
                  <c:v>0.47019607057228602</c:v>
                </c:pt>
                <c:pt idx="275" formatCode="General">
                  <c:v>0.47036391230553798</c:v>
                </c:pt>
                <c:pt idx="276" formatCode="General">
                  <c:v>0.47053559094736702</c:v>
                </c:pt>
                <c:pt idx="277" formatCode="General">
                  <c:v>0.47071042354149401</c:v>
                </c:pt>
                <c:pt idx="278" formatCode="General">
                  <c:v>0.47088860720993603</c:v>
                </c:pt>
                <c:pt idx="279" formatCode="General">
                  <c:v>0.47106686830097899</c:v>
                </c:pt>
                <c:pt idx="280" formatCode="General">
                  <c:v>0.47124513181147998</c:v>
                </c:pt>
                <c:pt idx="281" formatCode="General">
                  <c:v>0.47142339532198002</c:v>
                </c:pt>
                <c:pt idx="282" formatCode="General">
                  <c:v>0.47160165883248001</c:v>
                </c:pt>
                <c:pt idx="283" formatCode="General">
                  <c:v>0.47177992234298</c:v>
                </c:pt>
                <c:pt idx="284" formatCode="General">
                  <c:v>0.47195818585348098</c:v>
                </c:pt>
                <c:pt idx="285" formatCode="General">
                  <c:v>0.472135057171297</c:v>
                </c:pt>
                <c:pt idx="286" formatCode="General">
                  <c:v>0.47230247512231299</c:v>
                </c:pt>
                <c:pt idx="287" formatCode="General">
                  <c:v>0.472467343707484</c:v>
                </c:pt>
                <c:pt idx="288" formatCode="General">
                  <c:v>0.47263412653657</c:v>
                </c:pt>
                <c:pt idx="289" formatCode="General">
                  <c:v>0.47281854274733898</c:v>
                </c:pt>
                <c:pt idx="290" formatCode="General">
                  <c:v>0.47300352659150702</c:v>
                </c:pt>
                <c:pt idx="291" formatCode="General">
                  <c:v>0.473188510435677</c:v>
                </c:pt>
                <c:pt idx="292" formatCode="General">
                  <c:v>0.47337349427984599</c:v>
                </c:pt>
                <c:pt idx="293" formatCode="General">
                  <c:v>0.47355847812401503</c:v>
                </c:pt>
                <c:pt idx="294" formatCode="General">
                  <c:v>0.47374675110236403</c:v>
                </c:pt>
                <c:pt idx="295" formatCode="General">
                  <c:v>0.47393754966588397</c:v>
                </c:pt>
                <c:pt idx="296" formatCode="General">
                  <c:v>0.47412834822940297</c:v>
                </c:pt>
                <c:pt idx="297" formatCode="General">
                  <c:v>0.47431914679292198</c:v>
                </c:pt>
                <c:pt idx="298" formatCode="General">
                  <c:v>0.47450994535644198</c:v>
                </c:pt>
                <c:pt idx="299" formatCode="General">
                  <c:v>0.47470074391996098</c:v>
                </c:pt>
                <c:pt idx="300" formatCode="General">
                  <c:v>0.47489154248348098</c:v>
                </c:pt>
                <c:pt idx="301" formatCode="General">
                  <c:v>0.47508234104699998</c:v>
                </c:pt>
                <c:pt idx="302" formatCode="General">
                  <c:v>0.47527313961051998</c:v>
                </c:pt>
                <c:pt idx="303" formatCode="General">
                  <c:v>0.47546238470186802</c:v>
                </c:pt>
                <c:pt idx="304" formatCode="General">
                  <c:v>0.47564619264060998</c:v>
                </c:pt>
                <c:pt idx="305" formatCode="General">
                  <c:v>0.47583000057935199</c:v>
                </c:pt>
                <c:pt idx="306" formatCode="General">
                  <c:v>0.47601380851809399</c:v>
                </c:pt>
                <c:pt idx="307" formatCode="General">
                  <c:v>0.47620274358341402</c:v>
                </c:pt>
                <c:pt idx="308" formatCode="General">
                  <c:v>0.47639835583684498</c:v>
                </c:pt>
                <c:pt idx="309" formatCode="General">
                  <c:v>0.47659396809027499</c:v>
                </c:pt>
                <c:pt idx="310" formatCode="General">
                  <c:v>0.476789580343706</c:v>
                </c:pt>
                <c:pt idx="311" formatCode="General">
                  <c:v>0.47698034632938902</c:v>
                </c:pt>
                <c:pt idx="312" formatCode="General">
                  <c:v>0.47715079051086201</c:v>
                </c:pt>
                <c:pt idx="313" formatCode="General">
                  <c:v>0.47731558365370702</c:v>
                </c:pt>
                <c:pt idx="314" formatCode="General">
                  <c:v>0.47748037679655198</c:v>
                </c:pt>
                <c:pt idx="315" formatCode="General">
                  <c:v>0.47764516993939699</c:v>
                </c:pt>
                <c:pt idx="316" formatCode="General">
                  <c:v>0.477809963082241</c:v>
                </c:pt>
                <c:pt idx="317" formatCode="General">
                  <c:v>0.47797339185023302</c:v>
                </c:pt>
                <c:pt idx="318" formatCode="General">
                  <c:v>0.47812130085430599</c:v>
                </c:pt>
                <c:pt idx="319" formatCode="General">
                  <c:v>0.47826920985837901</c:v>
                </c:pt>
                <c:pt idx="320" formatCode="General">
                  <c:v>0.47841590510187398</c:v>
                </c:pt>
                <c:pt idx="321" formatCode="General">
                  <c:v>0.47855980869604198</c:v>
                </c:pt>
                <c:pt idx="322" formatCode="General">
                  <c:v>0.47870371229021003</c:v>
                </c:pt>
                <c:pt idx="323" formatCode="General">
                  <c:v>0.47884749957262202</c:v>
                </c:pt>
                <c:pt idx="324" formatCode="General">
                  <c:v>0.47898564573481101</c:v>
                </c:pt>
                <c:pt idx="325" formatCode="General">
                  <c:v>0.47912379189700099</c:v>
                </c:pt>
                <c:pt idx="326" formatCode="General">
                  <c:v>0.47926130242697801</c:v>
                </c:pt>
                <c:pt idx="327" formatCode="General">
                  <c:v>0.47939682660628802</c:v>
                </c:pt>
                <c:pt idx="328" formatCode="General">
                  <c:v>0.47953235078559803</c:v>
                </c:pt>
                <c:pt idx="329" formatCode="General">
                  <c:v>0.47966787496490798</c:v>
                </c:pt>
                <c:pt idx="330" formatCode="General">
                  <c:v>0.47980339914421799</c:v>
                </c:pt>
                <c:pt idx="331" formatCode="General">
                  <c:v>0.479938923323527</c:v>
                </c:pt>
                <c:pt idx="332" formatCode="General">
                  <c:v>0.48007444750283701</c:v>
                </c:pt>
                <c:pt idx="333" formatCode="General">
                  <c:v>0.48020997168214702</c:v>
                </c:pt>
                <c:pt idx="334" formatCode="General">
                  <c:v>0.48034549586145697</c:v>
                </c:pt>
                <c:pt idx="335" formatCode="General">
                  <c:v>0.480478109885356</c:v>
                </c:pt>
                <c:pt idx="336" formatCode="General">
                  <c:v>0.48060920167412002</c:v>
                </c:pt>
                <c:pt idx="337" formatCode="General">
                  <c:v>0.48074029346288399</c:v>
                </c:pt>
                <c:pt idx="338" formatCode="General">
                  <c:v>0.48087138525164802</c:v>
                </c:pt>
                <c:pt idx="339" formatCode="General">
                  <c:v>0.48100247704041199</c:v>
                </c:pt>
                <c:pt idx="340" formatCode="General">
                  <c:v>0.48113356882917602</c:v>
                </c:pt>
                <c:pt idx="341" formatCode="General">
                  <c:v>0.48126466061793999</c:v>
                </c:pt>
                <c:pt idx="342" formatCode="General">
                  <c:v>0.48139575240670401</c:v>
                </c:pt>
                <c:pt idx="343" formatCode="General">
                  <c:v>0.48152684419546798</c:v>
                </c:pt>
                <c:pt idx="344" formatCode="General">
                  <c:v>0.48165793598423201</c:v>
                </c:pt>
                <c:pt idx="345" formatCode="General">
                  <c:v>0.48178902777299598</c:v>
                </c:pt>
                <c:pt idx="346" formatCode="General">
                  <c:v>0.48192031066798102</c:v>
                </c:pt>
                <c:pt idx="347" formatCode="General">
                  <c:v>0.48205011106800399</c:v>
                </c:pt>
                <c:pt idx="348" formatCode="General">
                  <c:v>0.48217498258250702</c:v>
                </c:pt>
                <c:pt idx="349" formatCode="General">
                  <c:v>0.48230040455285</c:v>
                </c:pt>
                <c:pt idx="350" formatCode="General">
                  <c:v>0.48242634459927702</c:v>
                </c:pt>
                <c:pt idx="351" formatCode="General">
                  <c:v>0.48255628546649898</c:v>
                </c:pt>
                <c:pt idx="352" formatCode="General">
                  <c:v>0.48268622633371999</c:v>
                </c:pt>
                <c:pt idx="353" formatCode="General">
                  <c:v>0.482816167200942</c:v>
                </c:pt>
                <c:pt idx="354" formatCode="General">
                  <c:v>0.48294610806816302</c:v>
                </c:pt>
                <c:pt idx="355" formatCode="General">
                  <c:v>0.48307604893538503</c:v>
                </c:pt>
                <c:pt idx="356" formatCode="General">
                  <c:v>0.48320598980260598</c:v>
                </c:pt>
                <c:pt idx="357" formatCode="General">
                  <c:v>0.48334124421232399</c:v>
                </c:pt>
                <c:pt idx="358" formatCode="General">
                  <c:v>0.48347684143123798</c:v>
                </c:pt>
                <c:pt idx="359" formatCode="General">
                  <c:v>0.48361101460602901</c:v>
                </c:pt>
                <c:pt idx="360" formatCode="General">
                  <c:v>0.48374447575876001</c:v>
                </c:pt>
                <c:pt idx="361" formatCode="General">
                  <c:v>0.48387793691149</c:v>
                </c:pt>
                <c:pt idx="362" formatCode="General">
                  <c:v>0.484011398064221</c:v>
                </c:pt>
                <c:pt idx="363" formatCode="General">
                  <c:v>0.48414485921695199</c:v>
                </c:pt>
                <c:pt idx="364" formatCode="General">
                  <c:v>0.484278319149962</c:v>
                </c:pt>
                <c:pt idx="365" formatCode="General">
                  <c:v>0.48441176932520802</c:v>
                </c:pt>
                <c:pt idx="366" formatCode="General">
                  <c:v>0.48454521950045498</c:v>
                </c:pt>
                <c:pt idx="367" formatCode="General">
                  <c:v>0.484678669675701</c:v>
                </c:pt>
                <c:pt idx="368" formatCode="General">
                  <c:v>0.48481211985094702</c:v>
                </c:pt>
                <c:pt idx="369" formatCode="General">
                  <c:v>0.48494557002619298</c:v>
                </c:pt>
                <c:pt idx="370" formatCode="General">
                  <c:v>0.48507659666636399</c:v>
                </c:pt>
                <c:pt idx="371" formatCode="General">
                  <c:v>0.48520203456507399</c:v>
                </c:pt>
                <c:pt idx="372" formatCode="General">
                  <c:v>0.48532712545762702</c:v>
                </c:pt>
                <c:pt idx="373" formatCode="General">
                  <c:v>0.48545221635017999</c:v>
                </c:pt>
                <c:pt idx="374" formatCode="General">
                  <c:v>0.48557730724273201</c:v>
                </c:pt>
                <c:pt idx="375" formatCode="General">
                  <c:v>0.48570239813528499</c:v>
                </c:pt>
                <c:pt idx="376" formatCode="General">
                  <c:v>0.48582748902783801</c:v>
                </c:pt>
                <c:pt idx="377" formatCode="General">
                  <c:v>0.48595257992039098</c:v>
                </c:pt>
                <c:pt idx="378" formatCode="General">
                  <c:v>0.48607767081294301</c:v>
                </c:pt>
                <c:pt idx="379" formatCode="General">
                  <c:v>0.48620276170549598</c:v>
                </c:pt>
                <c:pt idx="380" formatCode="General">
                  <c:v>0.486327852598049</c:v>
                </c:pt>
                <c:pt idx="381" formatCode="General">
                  <c:v>0.48645294349060197</c:v>
                </c:pt>
                <c:pt idx="382" formatCode="General">
                  <c:v>0.486578034383154</c:v>
                </c:pt>
                <c:pt idx="383" formatCode="General">
                  <c:v>0.48670312527570703</c:v>
                </c:pt>
                <c:pt idx="384" formatCode="General">
                  <c:v>0.48683265632378497</c:v>
                </c:pt>
                <c:pt idx="385" formatCode="General">
                  <c:v>0.48696440744962199</c:v>
                </c:pt>
                <c:pt idx="386" formatCode="General">
                  <c:v>0.48709615857545902</c:v>
                </c:pt>
                <c:pt idx="387" formatCode="General">
                  <c:v>0.48722860194355</c:v>
                </c:pt>
                <c:pt idx="388" formatCode="General">
                  <c:v>0.48737087383087901</c:v>
                </c:pt>
                <c:pt idx="389" formatCode="General">
                  <c:v>0.48751386972792599</c:v>
                </c:pt>
                <c:pt idx="390" formatCode="General">
                  <c:v>0.48765693424339701</c:v>
                </c:pt>
                <c:pt idx="391" formatCode="General">
                  <c:v>0.48780060946284098</c:v>
                </c:pt>
                <c:pt idx="392" formatCode="General">
                  <c:v>0.48794428468228401</c:v>
                </c:pt>
                <c:pt idx="393" formatCode="General">
                  <c:v>0.48808795990172799</c:v>
                </c:pt>
                <c:pt idx="394" formatCode="General">
                  <c:v>0.48823163512117101</c:v>
                </c:pt>
                <c:pt idx="395" formatCode="General">
                  <c:v>0.48837469869674499</c:v>
                </c:pt>
                <c:pt idx="396" formatCode="General">
                  <c:v>0.48851727295722402</c:v>
                </c:pt>
                <c:pt idx="397" formatCode="General">
                  <c:v>0.488659847217703</c:v>
                </c:pt>
                <c:pt idx="398" formatCode="General">
                  <c:v>0.48880242147818198</c:v>
                </c:pt>
                <c:pt idx="399" formatCode="General">
                  <c:v>0.48894502384428101</c:v>
                </c:pt>
                <c:pt idx="400" formatCode="General">
                  <c:v>0.48909038056120802</c:v>
                </c:pt>
                <c:pt idx="401" formatCode="General">
                  <c:v>0.48923573727813502</c:v>
                </c:pt>
                <c:pt idx="402" formatCode="General">
                  <c:v>0.48938109399506202</c:v>
                </c:pt>
                <c:pt idx="403" formatCode="General">
                  <c:v>0.48952287204714701</c:v>
                </c:pt>
                <c:pt idx="404" formatCode="General">
                  <c:v>0.48966330809991399</c:v>
                </c:pt>
                <c:pt idx="405" formatCode="General">
                  <c:v>0.48980385224267697</c:v>
                </c:pt>
                <c:pt idx="406" formatCode="General">
                  <c:v>0.48994444116558</c:v>
                </c:pt>
                <c:pt idx="407" formatCode="General">
                  <c:v>0.49008503008848298</c:v>
                </c:pt>
                <c:pt idx="408" formatCode="General">
                  <c:v>0.490225619011386</c:v>
                </c:pt>
                <c:pt idx="409" formatCode="General">
                  <c:v>0.49036620793428898</c:v>
                </c:pt>
                <c:pt idx="410" formatCode="General">
                  <c:v>0.49050679685719201</c:v>
                </c:pt>
                <c:pt idx="411" formatCode="General">
                  <c:v>0.490648667371678</c:v>
                </c:pt>
                <c:pt idx="412" formatCode="General">
                  <c:v>0.49079250956551901</c:v>
                </c:pt>
                <c:pt idx="413" formatCode="General">
                  <c:v>0.49093635175936001</c:v>
                </c:pt>
                <c:pt idx="414" formatCode="General">
                  <c:v>0.49108019395320202</c:v>
                </c:pt>
                <c:pt idx="415" formatCode="General">
                  <c:v>0.49122403614704302</c:v>
                </c:pt>
                <c:pt idx="416" formatCode="General">
                  <c:v>0.49136787834088402</c:v>
                </c:pt>
                <c:pt idx="417" formatCode="General">
                  <c:v>0.49151172053472503</c:v>
                </c:pt>
                <c:pt idx="418" formatCode="General">
                  <c:v>0.49165556272856697</c:v>
                </c:pt>
                <c:pt idx="419" formatCode="General">
                  <c:v>0.49179940492240798</c:v>
                </c:pt>
                <c:pt idx="420" formatCode="General">
                  <c:v>0.49194324711624898</c:v>
                </c:pt>
                <c:pt idx="421" formatCode="General">
                  <c:v>0.49208708931009099</c:v>
                </c:pt>
                <c:pt idx="422" formatCode="General">
                  <c:v>0.49223093150393199</c:v>
                </c:pt>
                <c:pt idx="423" formatCode="General">
                  <c:v>0.49237477369777299</c:v>
                </c:pt>
                <c:pt idx="424" formatCode="General">
                  <c:v>0.49251856143130701</c:v>
                </c:pt>
                <c:pt idx="425" formatCode="General">
                  <c:v>0.492651496624056</c:v>
                </c:pt>
                <c:pt idx="426" formatCode="General">
                  <c:v>0.49277873241982401</c:v>
                </c:pt>
                <c:pt idx="427" formatCode="General">
                  <c:v>0.49290259666909197</c:v>
                </c:pt>
                <c:pt idx="428" formatCode="General">
                  <c:v>0.493022878650208</c:v>
                </c:pt>
                <c:pt idx="429" formatCode="General">
                  <c:v>0.49313253348946201</c:v>
                </c:pt>
                <c:pt idx="430" formatCode="General">
                  <c:v>0.49323799734319002</c:v>
                </c:pt>
                <c:pt idx="431" formatCode="General">
                  <c:v>0.49334346119691802</c:v>
                </c:pt>
                <c:pt idx="432" formatCode="General">
                  <c:v>0.49344892505064702</c:v>
                </c:pt>
                <c:pt idx="433" formatCode="General">
                  <c:v>0.49355438890437497</c:v>
                </c:pt>
                <c:pt idx="434" formatCode="General">
                  <c:v>0.49365985275810298</c:v>
                </c:pt>
                <c:pt idx="435" formatCode="General">
                  <c:v>0.49376531661183198</c:v>
                </c:pt>
                <c:pt idx="436" formatCode="General">
                  <c:v>0.49387078046555999</c:v>
                </c:pt>
                <c:pt idx="437" formatCode="General">
                  <c:v>0.493968700363286</c:v>
                </c:pt>
                <c:pt idx="438" formatCode="General">
                  <c:v>0.494061351626709</c:v>
                </c:pt>
                <c:pt idx="439" formatCode="General">
                  <c:v>0.494154002890132</c:v>
                </c:pt>
                <c:pt idx="440" formatCode="General">
                  <c:v>0.49424665415355501</c:v>
                </c:pt>
                <c:pt idx="441" formatCode="General">
                  <c:v>0.49433930541697801</c:v>
                </c:pt>
                <c:pt idx="442" formatCode="General">
                  <c:v>0.494429672893205</c:v>
                </c:pt>
                <c:pt idx="443" formatCode="General">
                  <c:v>0.49451842596814</c:v>
                </c:pt>
                <c:pt idx="444" formatCode="General">
                  <c:v>0.494607179043075</c:v>
                </c:pt>
                <c:pt idx="445" formatCode="General">
                  <c:v>0.49469929844581401</c:v>
                </c:pt>
                <c:pt idx="446" formatCode="General">
                  <c:v>0.49479916040250499</c:v>
                </c:pt>
                <c:pt idx="447" formatCode="General">
                  <c:v>0.49489902235919597</c:v>
                </c:pt>
                <c:pt idx="448" formatCode="General">
                  <c:v>0.49499888431588701</c:v>
                </c:pt>
                <c:pt idx="449" formatCode="General">
                  <c:v>0.49509874627257799</c:v>
                </c:pt>
                <c:pt idx="450" formatCode="General">
                  <c:v>0.49519860822926898</c:v>
                </c:pt>
                <c:pt idx="451" formatCode="General">
                  <c:v>0.49529770463346801</c:v>
                </c:pt>
                <c:pt idx="452" formatCode="General">
                  <c:v>0.49539440868612</c:v>
                </c:pt>
                <c:pt idx="453" formatCode="General">
                  <c:v>0.495491112738773</c:v>
                </c:pt>
                <c:pt idx="454" formatCode="General">
                  <c:v>0.49558781679142599</c:v>
                </c:pt>
                <c:pt idx="455" formatCode="General">
                  <c:v>0.49568452084407899</c:v>
                </c:pt>
                <c:pt idx="456" formatCode="General">
                  <c:v>0.49578122489673199</c:v>
                </c:pt>
                <c:pt idx="457" formatCode="General">
                  <c:v>0.49587792894938498</c:v>
                </c:pt>
                <c:pt idx="458" formatCode="General">
                  <c:v>0.49597463300203798</c:v>
                </c:pt>
                <c:pt idx="459" formatCode="General">
                  <c:v>0.49607133705469098</c:v>
                </c:pt>
                <c:pt idx="460" formatCode="General">
                  <c:v>0.49616804110734403</c:v>
                </c:pt>
                <c:pt idx="461" formatCode="General">
                  <c:v>0.49626474515999702</c:v>
                </c:pt>
                <c:pt idx="462" formatCode="General">
                  <c:v>0.49635987262687198</c:v>
                </c:pt>
                <c:pt idx="463" formatCode="General">
                  <c:v>0.49645246925868602</c:v>
                </c:pt>
                <c:pt idx="464" formatCode="General">
                  <c:v>0.49654506589050001</c:v>
                </c:pt>
                <c:pt idx="465" formatCode="General">
                  <c:v>0.49663766252231301</c:v>
                </c:pt>
                <c:pt idx="466" formatCode="General">
                  <c:v>0.496730259154127</c:v>
                </c:pt>
                <c:pt idx="467" formatCode="General">
                  <c:v>0.49682285578594099</c:v>
                </c:pt>
                <c:pt idx="468" formatCode="General">
                  <c:v>0.496912435876389</c:v>
                </c:pt>
                <c:pt idx="469" formatCode="General">
                  <c:v>0.49700017968211802</c:v>
                </c:pt>
                <c:pt idx="470" formatCode="General">
                  <c:v>0.49709325675632299</c:v>
                </c:pt>
                <c:pt idx="471" formatCode="General">
                  <c:v>0.49718574137852201</c:v>
                </c:pt>
                <c:pt idx="472" formatCode="General">
                  <c:v>0.49728044007366501</c:v>
                </c:pt>
                <c:pt idx="473" formatCode="General">
                  <c:v>0.49737513876880701</c:v>
                </c:pt>
                <c:pt idx="474" formatCode="General">
                  <c:v>0.49746983746395002</c:v>
                </c:pt>
                <c:pt idx="475" formatCode="General">
                  <c:v>0.49756453615909302</c:v>
                </c:pt>
                <c:pt idx="476" formatCode="General">
                  <c:v>0.49765923485423602</c:v>
                </c:pt>
                <c:pt idx="477" formatCode="General">
                  <c:v>0.49775393354937802</c:v>
                </c:pt>
                <c:pt idx="478" formatCode="General">
                  <c:v>0.49784863224452103</c:v>
                </c:pt>
                <c:pt idx="479" formatCode="General">
                  <c:v>0.49794333093966398</c:v>
                </c:pt>
                <c:pt idx="480" formatCode="General">
                  <c:v>0.498038907352017</c:v>
                </c:pt>
                <c:pt idx="481" formatCode="General">
                  <c:v>0.49813795074735301</c:v>
                </c:pt>
                <c:pt idx="482" formatCode="General">
                  <c:v>0.49823766544243397</c:v>
                </c:pt>
                <c:pt idx="483" formatCode="General">
                  <c:v>0.49834040098636201</c:v>
                </c:pt>
                <c:pt idx="484" formatCode="General">
                  <c:v>0.49844313653029099</c:v>
                </c:pt>
                <c:pt idx="485" formatCode="General">
                  <c:v>0.49854587207422002</c:v>
                </c:pt>
                <c:pt idx="486" formatCode="General">
                  <c:v>0.49864459270341599</c:v>
                </c:pt>
                <c:pt idx="487" formatCode="General">
                  <c:v>0.49873818238454198</c:v>
                </c:pt>
                <c:pt idx="488" formatCode="General">
                  <c:v>0.49883177206566898</c:v>
                </c:pt>
                <c:pt idx="489" formatCode="General">
                  <c:v>0.49892536174679503</c:v>
                </c:pt>
                <c:pt idx="490" formatCode="General">
                  <c:v>0.49901895142792102</c:v>
                </c:pt>
                <c:pt idx="491" formatCode="General">
                  <c:v>0.49911254110904801</c:v>
                </c:pt>
                <c:pt idx="492" formatCode="General">
                  <c:v>0.49921031261646198</c:v>
                </c:pt>
                <c:pt idx="493" formatCode="General">
                  <c:v>0.499308890259067</c:v>
                </c:pt>
                <c:pt idx="494" formatCode="General">
                  <c:v>0.49940746790167201</c:v>
                </c:pt>
                <c:pt idx="495" formatCode="General">
                  <c:v>0.49950604554427602</c:v>
                </c:pt>
                <c:pt idx="496" formatCode="General">
                  <c:v>0.49960462318688098</c:v>
                </c:pt>
                <c:pt idx="497" formatCode="General">
                  <c:v>0.49970320082948599</c:v>
                </c:pt>
                <c:pt idx="498" formatCode="General">
                  <c:v>0.49980177847209101</c:v>
                </c:pt>
                <c:pt idx="499" formatCode="General">
                  <c:v>0.49990035611469502</c:v>
                </c:pt>
                <c:pt idx="500" formatCode="General">
                  <c:v>0.49999893375729998</c:v>
                </c:pt>
                <c:pt idx="501" formatCode="General">
                  <c:v>0.50009905785393205</c:v>
                </c:pt>
                <c:pt idx="502" formatCode="General">
                  <c:v>0.500204014619409</c:v>
                </c:pt>
                <c:pt idx="503" formatCode="General">
                  <c:v>0.50030897138488595</c:v>
                </c:pt>
                <c:pt idx="504" formatCode="General">
                  <c:v>0.50041392815036301</c:v>
                </c:pt>
                <c:pt idx="505" formatCode="General">
                  <c:v>0.50051888491583996</c:v>
                </c:pt>
                <c:pt idx="506" formatCode="General">
                  <c:v>0.50062384168131702</c:v>
                </c:pt>
                <c:pt idx="507" formatCode="General">
                  <c:v>0.50072879844679496</c:v>
                </c:pt>
                <c:pt idx="508" formatCode="General">
                  <c:v>0.50083725599470696</c:v>
                </c:pt>
                <c:pt idx="509" formatCode="General">
                  <c:v>0.50094752186259295</c:v>
                </c:pt>
                <c:pt idx="510" formatCode="General">
                  <c:v>0.50105654569876701</c:v>
                </c:pt>
                <c:pt idx="511" formatCode="General">
                  <c:v>0.50116345312722499</c:v>
                </c:pt>
                <c:pt idx="512" formatCode="General">
                  <c:v>0.50127036055568297</c:v>
                </c:pt>
                <c:pt idx="513" formatCode="General">
                  <c:v>0.50137726798414195</c:v>
                </c:pt>
                <c:pt idx="514" formatCode="General">
                  <c:v>0.50148417541260004</c:v>
                </c:pt>
                <c:pt idx="515" formatCode="General">
                  <c:v>0.50159108284105802</c:v>
                </c:pt>
                <c:pt idx="516" formatCode="General">
                  <c:v>0.501697990269516</c:v>
                </c:pt>
                <c:pt idx="517" formatCode="General">
                  <c:v>0.50180489769797398</c:v>
                </c:pt>
                <c:pt idx="518" formatCode="General">
                  <c:v>0.50191180512643196</c:v>
                </c:pt>
                <c:pt idx="519" formatCode="General">
                  <c:v>0.50201913014624899</c:v>
                </c:pt>
                <c:pt idx="520" formatCode="General">
                  <c:v>0.50212737117291895</c:v>
                </c:pt>
                <c:pt idx="521" formatCode="General">
                  <c:v>0.50223561219958901</c:v>
                </c:pt>
                <c:pt idx="522" formatCode="General">
                  <c:v>0.50234385322625896</c:v>
                </c:pt>
                <c:pt idx="523" formatCode="General">
                  <c:v>0.50245209425292903</c:v>
                </c:pt>
                <c:pt idx="524" formatCode="General">
                  <c:v>0.50255870306931705</c:v>
                </c:pt>
                <c:pt idx="525" formatCode="General">
                  <c:v>0.50265531949128694</c:v>
                </c:pt>
                <c:pt idx="526" formatCode="General">
                  <c:v>0.50275193591325595</c:v>
                </c:pt>
                <c:pt idx="527" formatCode="General">
                  <c:v>0.50284855233522596</c:v>
                </c:pt>
                <c:pt idx="528" formatCode="General">
                  <c:v>0.50293930349840599</c:v>
                </c:pt>
                <c:pt idx="529" formatCode="General">
                  <c:v>0.50302993372841698</c:v>
                </c:pt>
                <c:pt idx="530" formatCode="General">
                  <c:v>0.50312251768104799</c:v>
                </c:pt>
                <c:pt idx="531" formatCode="General">
                  <c:v>0.50322281883803499</c:v>
                </c:pt>
                <c:pt idx="532" formatCode="General">
                  <c:v>0.503323119995021</c:v>
                </c:pt>
                <c:pt idx="533" formatCode="General">
                  <c:v>0.503423421152008</c:v>
                </c:pt>
                <c:pt idx="534" formatCode="General">
                  <c:v>0.503523722308994</c:v>
                </c:pt>
                <c:pt idx="535" formatCode="General">
                  <c:v>0.50362402346598101</c:v>
                </c:pt>
                <c:pt idx="536" formatCode="General">
                  <c:v>0.50371996623382798</c:v>
                </c:pt>
                <c:pt idx="537" formatCode="General">
                  <c:v>0.50381352550761005</c:v>
                </c:pt>
                <c:pt idx="538" formatCode="General">
                  <c:v>0.50390708478139301</c:v>
                </c:pt>
                <c:pt idx="539" formatCode="General">
                  <c:v>0.50400064405517497</c:v>
                </c:pt>
                <c:pt idx="540" formatCode="General">
                  <c:v>0.50409438221263003</c:v>
                </c:pt>
                <c:pt idx="541" formatCode="General">
                  <c:v>0.50418971243476496</c:v>
                </c:pt>
                <c:pt idx="542" formatCode="General">
                  <c:v>0.50428504265690099</c:v>
                </c:pt>
                <c:pt idx="543" formatCode="General">
                  <c:v>0.50438037287903603</c:v>
                </c:pt>
                <c:pt idx="544" formatCode="General">
                  <c:v>0.50447570310117196</c:v>
                </c:pt>
                <c:pt idx="545" formatCode="General">
                  <c:v>0.50457103332330799</c:v>
                </c:pt>
                <c:pt idx="546" formatCode="General">
                  <c:v>0.50466636354544303</c:v>
                </c:pt>
                <c:pt idx="547" formatCode="General">
                  <c:v>0.50476169376757896</c:v>
                </c:pt>
                <c:pt idx="548" formatCode="General">
                  <c:v>0.50485702398971499</c:v>
                </c:pt>
                <c:pt idx="549" formatCode="General">
                  <c:v>0.50495235421185003</c:v>
                </c:pt>
                <c:pt idx="550" formatCode="General">
                  <c:v>0.50504768443398596</c:v>
                </c:pt>
                <c:pt idx="551" formatCode="General">
                  <c:v>0.50514301465612099</c:v>
                </c:pt>
                <c:pt idx="552" formatCode="General">
                  <c:v>0.50523744205892696</c:v>
                </c:pt>
                <c:pt idx="553" formatCode="General">
                  <c:v>0.505331860249291</c:v>
                </c:pt>
                <c:pt idx="554" formatCode="General">
                  <c:v>0.50543251236748299</c:v>
                </c:pt>
                <c:pt idx="555" formatCode="General">
                  <c:v>0.505535622936089</c:v>
                </c:pt>
                <c:pt idx="556" formatCode="General">
                  <c:v>0.50563873350469501</c:v>
                </c:pt>
                <c:pt idx="557" formatCode="General">
                  <c:v>0.50574184407330103</c:v>
                </c:pt>
                <c:pt idx="558" formatCode="General">
                  <c:v>0.50584495464190604</c:v>
                </c:pt>
                <c:pt idx="559" formatCode="General">
                  <c:v>0.50594757112590005</c:v>
                </c:pt>
                <c:pt idx="560" formatCode="General">
                  <c:v>0.50604994056758801</c:v>
                </c:pt>
                <c:pt idx="561" formatCode="General">
                  <c:v>0.50615231000927596</c:v>
                </c:pt>
                <c:pt idx="562" formatCode="General">
                  <c:v>0.50625467945096403</c:v>
                </c:pt>
                <c:pt idx="563" formatCode="General">
                  <c:v>0.50635704889265198</c:v>
                </c:pt>
                <c:pt idx="564" formatCode="General">
                  <c:v>0.50645941833434005</c:v>
                </c:pt>
                <c:pt idx="565" formatCode="General">
                  <c:v>0.50656178777602801</c:v>
                </c:pt>
                <c:pt idx="566" formatCode="General">
                  <c:v>0.50666415721771596</c:v>
                </c:pt>
                <c:pt idx="567" formatCode="General">
                  <c:v>0.50676652665940403</c:v>
                </c:pt>
                <c:pt idx="568" formatCode="General">
                  <c:v>0.50686704900531698</c:v>
                </c:pt>
                <c:pt idx="569" formatCode="General">
                  <c:v>0.50696621033329203</c:v>
                </c:pt>
                <c:pt idx="570" formatCode="General">
                  <c:v>0.507064177501793</c:v>
                </c:pt>
                <c:pt idx="571" formatCode="General">
                  <c:v>0.50715510928045904</c:v>
                </c:pt>
                <c:pt idx="572" formatCode="General">
                  <c:v>0.50724246703991405</c:v>
                </c:pt>
                <c:pt idx="573" formatCode="General">
                  <c:v>0.50733145311507</c:v>
                </c:pt>
                <c:pt idx="574" formatCode="General">
                  <c:v>0.50742090442328203</c:v>
                </c:pt>
                <c:pt idx="575" formatCode="General">
                  <c:v>0.50751035573149395</c:v>
                </c:pt>
                <c:pt idx="576" formatCode="General">
                  <c:v>0.50759980703970498</c:v>
                </c:pt>
                <c:pt idx="577" formatCode="General">
                  <c:v>0.50768925834791701</c:v>
                </c:pt>
                <c:pt idx="578" formatCode="General">
                  <c:v>0.50778046995575599</c:v>
                </c:pt>
                <c:pt idx="579" formatCode="General">
                  <c:v>0.50787362912913603</c:v>
                </c:pt>
                <c:pt idx="580" formatCode="General">
                  <c:v>0.50796678830251696</c:v>
                </c:pt>
                <c:pt idx="581" formatCode="General">
                  <c:v>0.508059947475897</c:v>
                </c:pt>
                <c:pt idx="582" formatCode="General">
                  <c:v>0.50815310664927704</c:v>
                </c:pt>
                <c:pt idx="583" formatCode="General">
                  <c:v>0.50824626582265797</c:v>
                </c:pt>
                <c:pt idx="584" formatCode="General">
                  <c:v>0.50833528015181395</c:v>
                </c:pt>
                <c:pt idx="585" formatCode="General">
                  <c:v>0.50842222205886101</c:v>
                </c:pt>
                <c:pt idx="586" formatCode="General">
                  <c:v>0.50850916396590695</c:v>
                </c:pt>
                <c:pt idx="587" formatCode="General">
                  <c:v>0.50859610587295401</c:v>
                </c:pt>
                <c:pt idx="588" formatCode="General">
                  <c:v>0.50868563252443699</c:v>
                </c:pt>
                <c:pt idx="589" formatCode="General">
                  <c:v>0.50877949036929404</c:v>
                </c:pt>
                <c:pt idx="590" formatCode="General">
                  <c:v>0.50887334821414998</c:v>
                </c:pt>
                <c:pt idx="591" formatCode="General">
                  <c:v>0.50896720605900703</c:v>
                </c:pt>
                <c:pt idx="592" formatCode="General">
                  <c:v>0.50906106390386396</c:v>
                </c:pt>
                <c:pt idx="593" formatCode="General">
                  <c:v>0.50915492174872001</c:v>
                </c:pt>
                <c:pt idx="594" formatCode="General">
                  <c:v>0.50924877959357695</c:v>
                </c:pt>
                <c:pt idx="595" formatCode="General">
                  <c:v>0.509342637438434</c:v>
                </c:pt>
                <c:pt idx="596" formatCode="General">
                  <c:v>0.50943649528329105</c:v>
                </c:pt>
                <c:pt idx="597" formatCode="General">
                  <c:v>0.50953035312814698</c:v>
                </c:pt>
                <c:pt idx="598" formatCode="General">
                  <c:v>0.50961459389685804</c:v>
                </c:pt>
                <c:pt idx="599" formatCode="General">
                  <c:v>0.50969774266128298</c:v>
                </c:pt>
                <c:pt idx="600" formatCode="General">
                  <c:v>0.50978244976147702</c:v>
                </c:pt>
                <c:pt idx="601" formatCode="General">
                  <c:v>0.50986715686166995</c:v>
                </c:pt>
                <c:pt idx="602" formatCode="General">
                  <c:v>0.50995186396186398</c:v>
                </c:pt>
                <c:pt idx="603" formatCode="General">
                  <c:v>0.51003657106205702</c:v>
                </c:pt>
                <c:pt idx="604" formatCode="General">
                  <c:v>0.51011724644470202</c:v>
                </c:pt>
                <c:pt idx="605" formatCode="General">
                  <c:v>0.51019633185422797</c:v>
                </c:pt>
                <c:pt idx="606" formatCode="General">
                  <c:v>0.51027541726375503</c:v>
                </c:pt>
                <c:pt idx="607" formatCode="General">
                  <c:v>0.51035450267328097</c:v>
                </c:pt>
                <c:pt idx="608" formatCode="General">
                  <c:v>0.51043358808280703</c:v>
                </c:pt>
                <c:pt idx="609" formatCode="General">
                  <c:v>0.51051267349233298</c:v>
                </c:pt>
                <c:pt idx="610" formatCode="General">
                  <c:v>0.51059175890186004</c:v>
                </c:pt>
                <c:pt idx="611" formatCode="General">
                  <c:v>0.51067084431138599</c:v>
                </c:pt>
                <c:pt idx="612" formatCode="General">
                  <c:v>0.51074992972091204</c:v>
                </c:pt>
                <c:pt idx="613" formatCode="General">
                  <c:v>0.51082901513043799</c:v>
                </c:pt>
                <c:pt idx="614" formatCode="General">
                  <c:v>0.51090810053996405</c:v>
                </c:pt>
                <c:pt idx="615" formatCode="General">
                  <c:v>0.51098718594949</c:v>
                </c:pt>
                <c:pt idx="616" formatCode="General">
                  <c:v>0.51107316814343795</c:v>
                </c:pt>
                <c:pt idx="617" formatCode="General">
                  <c:v>0.51116038190603696</c:v>
                </c:pt>
                <c:pt idx="618" formatCode="General">
                  <c:v>0.51124759566863598</c:v>
                </c:pt>
                <c:pt idx="619" formatCode="General">
                  <c:v>0.51133480943123499</c:v>
                </c:pt>
                <c:pt idx="620" formatCode="General">
                  <c:v>0.51142179610358696</c:v>
                </c:pt>
                <c:pt idx="621" formatCode="General">
                  <c:v>0.51150248094847395</c:v>
                </c:pt>
                <c:pt idx="622" formatCode="General">
                  <c:v>0.51158147201764004</c:v>
                </c:pt>
                <c:pt idx="623" formatCode="General">
                  <c:v>0.51166046308680602</c:v>
                </c:pt>
                <c:pt idx="624" formatCode="General">
                  <c:v>0.51173927134318697</c:v>
                </c:pt>
                <c:pt idx="625" formatCode="General">
                  <c:v>0.51181756631751596</c:v>
                </c:pt>
                <c:pt idx="626" formatCode="General">
                  <c:v>0.51189586129184494</c:v>
                </c:pt>
                <c:pt idx="627" formatCode="General">
                  <c:v>0.51197415626617404</c:v>
                </c:pt>
                <c:pt idx="628" formatCode="General">
                  <c:v>0.51205245124050303</c:v>
                </c:pt>
                <c:pt idx="629" formatCode="General">
                  <c:v>0.51212249620987604</c:v>
                </c:pt>
                <c:pt idx="630" formatCode="General">
                  <c:v>0.512193666844037</c:v>
                </c:pt>
                <c:pt idx="631" formatCode="General">
                  <c:v>0.51227030221408598</c:v>
                </c:pt>
                <c:pt idx="632" formatCode="General">
                  <c:v>0.51234693758413397</c:v>
                </c:pt>
                <c:pt idx="633" formatCode="General">
                  <c:v>0.51242357295418295</c:v>
                </c:pt>
                <c:pt idx="634" formatCode="General">
                  <c:v>0.51250020832423104</c:v>
                </c:pt>
                <c:pt idx="635" formatCode="General">
                  <c:v>0.51257684369428003</c:v>
                </c:pt>
                <c:pt idx="636" formatCode="General">
                  <c:v>0.51265347906432801</c:v>
                </c:pt>
                <c:pt idx="637" formatCode="General">
                  <c:v>0.51273011443437699</c:v>
                </c:pt>
                <c:pt idx="638" formatCode="General">
                  <c:v>0.51280674980442498</c:v>
                </c:pt>
                <c:pt idx="639" formatCode="General">
                  <c:v>0.51288508527693799</c:v>
                </c:pt>
                <c:pt idx="640" formatCode="General">
                  <c:v>0.51296367774168405</c:v>
                </c:pt>
                <c:pt idx="641" formatCode="General">
                  <c:v>0.51304164148481002</c:v>
                </c:pt>
                <c:pt idx="642" formatCode="General">
                  <c:v>0.51311331801174598</c:v>
                </c:pt>
                <c:pt idx="643" formatCode="General">
                  <c:v>0.51318499453868205</c:v>
                </c:pt>
                <c:pt idx="644" formatCode="General">
                  <c:v>0.51325630938856703</c:v>
                </c:pt>
                <c:pt idx="645" formatCode="General">
                  <c:v>0.51332201824420298</c:v>
                </c:pt>
                <c:pt idx="646" formatCode="General">
                  <c:v>0.51338772709983804</c:v>
                </c:pt>
                <c:pt idx="647" formatCode="General">
                  <c:v>0.51345343595547399</c:v>
                </c:pt>
                <c:pt idx="648" formatCode="General">
                  <c:v>0.51351914481110905</c:v>
                </c:pt>
                <c:pt idx="649" formatCode="General">
                  <c:v>0.513584853666745</c:v>
                </c:pt>
                <c:pt idx="650" formatCode="General">
                  <c:v>0.51365056252237995</c:v>
                </c:pt>
                <c:pt idx="651" formatCode="General">
                  <c:v>0.51371987795873097</c:v>
                </c:pt>
                <c:pt idx="652" formatCode="General">
                  <c:v>0.513792873579486</c:v>
                </c:pt>
                <c:pt idx="653" formatCode="General">
                  <c:v>0.51386586920024002</c:v>
                </c:pt>
                <c:pt idx="654" formatCode="General">
                  <c:v>0.51393886482099405</c:v>
                </c:pt>
                <c:pt idx="655" formatCode="General">
                  <c:v>0.51401186044174796</c:v>
                </c:pt>
                <c:pt idx="656" formatCode="General">
                  <c:v>0.51408485606250198</c:v>
                </c:pt>
                <c:pt idx="657" formatCode="General">
                  <c:v>0.51415785168325701</c:v>
                </c:pt>
                <c:pt idx="658" formatCode="General">
                  <c:v>0.51423084730401103</c:v>
                </c:pt>
                <c:pt idx="659" formatCode="General">
                  <c:v>0.51430384292476505</c:v>
                </c:pt>
                <c:pt idx="660" formatCode="General">
                  <c:v>0.51437683854551897</c:v>
                </c:pt>
                <c:pt idx="661" formatCode="General">
                  <c:v>0.51444983416627399</c:v>
                </c:pt>
                <c:pt idx="662" formatCode="General">
                  <c:v>0.51452282978702801</c:v>
                </c:pt>
                <c:pt idx="663" formatCode="General">
                  <c:v>0.51459582540778204</c:v>
                </c:pt>
                <c:pt idx="664" formatCode="General">
                  <c:v>0.51466882102853595</c:v>
                </c:pt>
                <c:pt idx="665" formatCode="General">
                  <c:v>0.51474181664929097</c:v>
                </c:pt>
                <c:pt idx="666" formatCode="General">
                  <c:v>0.514814812270045</c:v>
                </c:pt>
                <c:pt idx="667" formatCode="General">
                  <c:v>0.51488780789079902</c:v>
                </c:pt>
                <c:pt idx="668" formatCode="General">
                  <c:v>0.51496080351155304</c:v>
                </c:pt>
                <c:pt idx="669" formatCode="General">
                  <c:v>0.51503396379311694</c:v>
                </c:pt>
                <c:pt idx="670" formatCode="General">
                  <c:v>0.51510967631720195</c:v>
                </c:pt>
                <c:pt idx="671" formatCode="General">
                  <c:v>0.51518861403768301</c:v>
                </c:pt>
                <c:pt idx="672" formatCode="General">
                  <c:v>0.51525734736412299</c:v>
                </c:pt>
                <c:pt idx="673" formatCode="General">
                  <c:v>0.515323113525326</c:v>
                </c:pt>
                <c:pt idx="674" formatCode="General">
                  <c:v>0.51538887968653002</c:v>
                </c:pt>
                <c:pt idx="675" formatCode="General">
                  <c:v>0.51545464584773304</c:v>
                </c:pt>
                <c:pt idx="676" formatCode="General">
                  <c:v>0.51552035686737396</c:v>
                </c:pt>
                <c:pt idx="677" formatCode="General">
                  <c:v>0.51558589556962797</c:v>
                </c:pt>
                <c:pt idx="678" formatCode="General">
                  <c:v>0.51565143427188198</c:v>
                </c:pt>
                <c:pt idx="679" formatCode="General">
                  <c:v>0.51571697297413599</c:v>
                </c:pt>
                <c:pt idx="680" formatCode="General">
                  <c:v>0.51578251167639</c:v>
                </c:pt>
                <c:pt idx="681" formatCode="General">
                  <c:v>0.51584805037864501</c:v>
                </c:pt>
                <c:pt idx="682" formatCode="General">
                  <c:v>0.51591358908089902</c:v>
                </c:pt>
                <c:pt idx="683" formatCode="General">
                  <c:v>0.51597912778315302</c:v>
                </c:pt>
                <c:pt idx="684" formatCode="General">
                  <c:v>0.51604466648540703</c:v>
                </c:pt>
                <c:pt idx="685" formatCode="General">
                  <c:v>0.51610827416550198</c:v>
                </c:pt>
                <c:pt idx="686" formatCode="General">
                  <c:v>0.51616903358791</c:v>
                </c:pt>
                <c:pt idx="687" formatCode="General">
                  <c:v>0.51622979301031802</c:v>
                </c:pt>
                <c:pt idx="688" formatCode="General">
                  <c:v>0.51629055243272604</c:v>
                </c:pt>
                <c:pt idx="689" formatCode="General">
                  <c:v>0.51635131185513405</c:v>
                </c:pt>
                <c:pt idx="690" formatCode="General">
                  <c:v>0.51641207127754196</c:v>
                </c:pt>
                <c:pt idx="691" formatCode="General">
                  <c:v>0.51647283069994998</c:v>
                </c:pt>
                <c:pt idx="692" formatCode="General">
                  <c:v>0.516533590122358</c:v>
                </c:pt>
                <c:pt idx="693" formatCode="General">
                  <c:v>0.51659072250716698</c:v>
                </c:pt>
                <c:pt idx="694" formatCode="General">
                  <c:v>0.51664502673606805</c:v>
                </c:pt>
                <c:pt idx="695" formatCode="General">
                  <c:v>0.51669886958517197</c:v>
                </c:pt>
                <c:pt idx="696" formatCode="General">
                  <c:v>0.51675271243427601</c:v>
                </c:pt>
                <c:pt idx="697" formatCode="General">
                  <c:v>0.51680655528338004</c:v>
                </c:pt>
                <c:pt idx="698" formatCode="General">
                  <c:v>0.51686039813248397</c:v>
                </c:pt>
                <c:pt idx="699" formatCode="General">
                  <c:v>0.516914240981587</c:v>
                </c:pt>
                <c:pt idx="700" formatCode="General">
                  <c:v>0.51696808383069104</c:v>
                </c:pt>
                <c:pt idx="701" formatCode="General">
                  <c:v>0.51702192667979496</c:v>
                </c:pt>
                <c:pt idx="702" formatCode="General">
                  <c:v>0.51707374098773096</c:v>
                </c:pt>
                <c:pt idx="703" formatCode="General">
                  <c:v>0.51712483280155197</c:v>
                </c:pt>
                <c:pt idx="704" formatCode="General">
                  <c:v>0.51717592461537198</c:v>
                </c:pt>
                <c:pt idx="705" formatCode="General">
                  <c:v>0.517227016429193</c:v>
                </c:pt>
                <c:pt idx="706" formatCode="General">
                  <c:v>0.51727810824301301</c:v>
                </c:pt>
                <c:pt idx="707" formatCode="General">
                  <c:v>0.51732920005683303</c:v>
                </c:pt>
                <c:pt idx="708" formatCode="General">
                  <c:v>0.51738029187065404</c:v>
                </c:pt>
                <c:pt idx="709" formatCode="General">
                  <c:v>0.51743138368447394</c:v>
                </c:pt>
                <c:pt idx="710" formatCode="General">
                  <c:v>0.51748247549829496</c:v>
                </c:pt>
                <c:pt idx="711" formatCode="General">
                  <c:v>0.51753356731211497</c:v>
                </c:pt>
                <c:pt idx="712" formatCode="General">
                  <c:v>0.51758465912593499</c:v>
                </c:pt>
                <c:pt idx="713" formatCode="General">
                  <c:v>0.517635750939756</c:v>
                </c:pt>
                <c:pt idx="714" formatCode="General">
                  <c:v>0.51768684275357602</c:v>
                </c:pt>
                <c:pt idx="715" formatCode="General">
                  <c:v>0.51773793456739703</c:v>
                </c:pt>
                <c:pt idx="716" formatCode="General">
                  <c:v>0.51778902638121704</c:v>
                </c:pt>
                <c:pt idx="717" formatCode="General">
                  <c:v>0.51784135379996699</c:v>
                </c:pt>
                <c:pt idx="718" formatCode="General">
                  <c:v>0.51789654703344201</c:v>
                </c:pt>
                <c:pt idx="719" formatCode="General">
                  <c:v>0.51795207941289001</c:v>
                </c:pt>
                <c:pt idx="720" formatCode="General">
                  <c:v>0.51800762254444799</c:v>
                </c:pt>
                <c:pt idx="721" formatCode="General">
                  <c:v>0.51806316567600597</c:v>
                </c:pt>
                <c:pt idx="722" formatCode="General">
                  <c:v>0.51811870880756405</c:v>
                </c:pt>
                <c:pt idx="723" formatCode="General">
                  <c:v>0.51817425193912203</c:v>
                </c:pt>
                <c:pt idx="724" formatCode="General">
                  <c:v>0.51822979507068101</c:v>
                </c:pt>
                <c:pt idx="725" formatCode="General">
                  <c:v>0.51828533820223899</c:v>
                </c:pt>
                <c:pt idx="726" formatCode="General">
                  <c:v>0.51834088133379697</c:v>
                </c:pt>
                <c:pt idx="727" formatCode="General">
                  <c:v>0.51839745982804597</c:v>
                </c:pt>
                <c:pt idx="728" formatCode="General">
                  <c:v>0.51845404888722102</c:v>
                </c:pt>
                <c:pt idx="729" formatCode="General">
                  <c:v>0.51851070707910296</c:v>
                </c:pt>
                <c:pt idx="730" formatCode="General">
                  <c:v>0.51856736743138199</c:v>
                </c:pt>
                <c:pt idx="731" formatCode="General">
                  <c:v>0.51862402778366201</c:v>
                </c:pt>
                <c:pt idx="732" formatCode="General">
                  <c:v>0.51867836054219396</c:v>
                </c:pt>
                <c:pt idx="733" formatCode="General">
                  <c:v>0.51873254313338801</c:v>
                </c:pt>
                <c:pt idx="734" formatCode="General">
                  <c:v>0.51878672572458095</c:v>
                </c:pt>
                <c:pt idx="735" formatCode="General">
                  <c:v>0.51884090831577401</c:v>
                </c:pt>
                <c:pt idx="736" formatCode="General">
                  <c:v>0.51889509090696695</c:v>
                </c:pt>
                <c:pt idx="737" formatCode="General">
                  <c:v>0.51894927349816</c:v>
                </c:pt>
                <c:pt idx="738" formatCode="General">
                  <c:v>0.51900345608935405</c:v>
                </c:pt>
                <c:pt idx="739" formatCode="General">
                  <c:v>0.519057638680547</c:v>
                </c:pt>
                <c:pt idx="740" formatCode="General">
                  <c:v>0.51911182127174005</c:v>
                </c:pt>
                <c:pt idx="741" formatCode="General">
                  <c:v>0.51916600386293299</c:v>
                </c:pt>
                <c:pt idx="742" formatCode="General">
                  <c:v>0.51922160224200198</c:v>
                </c:pt>
                <c:pt idx="743" formatCode="General">
                  <c:v>0.51928003219682695</c:v>
                </c:pt>
                <c:pt idx="744" formatCode="General">
                  <c:v>0.51933846215165103</c:v>
                </c:pt>
                <c:pt idx="745" formatCode="General">
                  <c:v>0.51939689210647599</c:v>
                </c:pt>
                <c:pt idx="746" formatCode="General">
                  <c:v>0.51945532206129996</c:v>
                </c:pt>
                <c:pt idx="747" formatCode="General">
                  <c:v>0.51951375201612504</c:v>
                </c:pt>
                <c:pt idx="748" formatCode="General">
                  <c:v>0.51957327065089198</c:v>
                </c:pt>
                <c:pt idx="749" formatCode="General">
                  <c:v>0.51963367281469097</c:v>
                </c:pt>
                <c:pt idx="750" formatCode="General">
                  <c:v>0.51969407497848996</c:v>
                </c:pt>
                <c:pt idx="751" formatCode="General">
                  <c:v>0.51975447714228895</c:v>
                </c:pt>
                <c:pt idx="752" formatCode="General">
                  <c:v>0.51981487930608805</c:v>
                </c:pt>
                <c:pt idx="753" formatCode="General">
                  <c:v>0.51987528146988704</c:v>
                </c:pt>
                <c:pt idx="754" formatCode="General">
                  <c:v>0.51993568363368603</c:v>
                </c:pt>
                <c:pt idx="755" formatCode="General">
                  <c:v>0.51999538586113003</c:v>
                </c:pt>
                <c:pt idx="756" formatCode="General">
                  <c:v>0.52005424816495105</c:v>
                </c:pt>
                <c:pt idx="757" formatCode="General">
                  <c:v>0.52011311046877196</c:v>
                </c:pt>
                <c:pt idx="758" formatCode="General">
                  <c:v>0.52017197277259297</c:v>
                </c:pt>
                <c:pt idx="759" formatCode="General">
                  <c:v>0.52023083507641399</c:v>
                </c:pt>
                <c:pt idx="760" formatCode="General">
                  <c:v>0.52028969738023501</c:v>
                </c:pt>
                <c:pt idx="761" formatCode="General">
                  <c:v>0.52034855968405602</c:v>
                </c:pt>
                <c:pt idx="762" formatCode="General">
                  <c:v>0.52040742198787704</c:v>
                </c:pt>
                <c:pt idx="763" formatCode="General">
                  <c:v>0.52046628429169794</c:v>
                </c:pt>
                <c:pt idx="764" formatCode="General">
                  <c:v>0.52052514659551896</c:v>
                </c:pt>
                <c:pt idx="765" formatCode="General">
                  <c:v>0.52058400889933998</c:v>
                </c:pt>
                <c:pt idx="766" formatCode="General">
                  <c:v>0.52063889985886302</c:v>
                </c:pt>
                <c:pt idx="767" formatCode="General">
                  <c:v>0.52069109838157401</c:v>
                </c:pt>
                <c:pt idx="768" formatCode="General">
                  <c:v>0.520743296904285</c:v>
                </c:pt>
                <c:pt idx="769" formatCode="General">
                  <c:v>0.520794878997205</c:v>
                </c:pt>
                <c:pt idx="770" formatCode="General">
                  <c:v>0.520845108921549</c:v>
                </c:pt>
                <c:pt idx="771" formatCode="General">
                  <c:v>0.52089533884589401</c:v>
                </c:pt>
                <c:pt idx="772" formatCode="General">
                  <c:v>0.52094556877023801</c:v>
                </c:pt>
                <c:pt idx="773" formatCode="General">
                  <c:v>0.52099579869458301</c:v>
                </c:pt>
                <c:pt idx="774" formatCode="General">
                  <c:v>0.52104569418848001</c:v>
                </c:pt>
                <c:pt idx="775" formatCode="General">
                  <c:v>0.52109465070458505</c:v>
                </c:pt>
                <c:pt idx="776" formatCode="General">
                  <c:v>0.52114360722069097</c:v>
                </c:pt>
                <c:pt idx="777" formatCode="General">
                  <c:v>0.52119256373679601</c:v>
                </c:pt>
                <c:pt idx="778" formatCode="General">
                  <c:v>0.52124152025290105</c:v>
                </c:pt>
                <c:pt idx="779" formatCode="General">
                  <c:v>0.52129073376267498</c:v>
                </c:pt>
                <c:pt idx="780" formatCode="General">
                  <c:v>0.52134090182035897</c:v>
                </c:pt>
                <c:pt idx="781" formatCode="General">
                  <c:v>0.52139106987804396</c:v>
                </c:pt>
                <c:pt idx="782" formatCode="General">
                  <c:v>0.52143881384250002</c:v>
                </c:pt>
                <c:pt idx="783" formatCode="General">
                  <c:v>0.52148310320209301</c:v>
                </c:pt>
                <c:pt idx="784" formatCode="General">
                  <c:v>0.52152595685631697</c:v>
                </c:pt>
                <c:pt idx="785" formatCode="General">
                  <c:v>0.52156881051054005</c:v>
                </c:pt>
                <c:pt idx="786" formatCode="General">
                  <c:v>0.52161166416476401</c:v>
                </c:pt>
                <c:pt idx="787" formatCode="General">
                  <c:v>0.52165451781898797</c:v>
                </c:pt>
                <c:pt idx="788" formatCode="General">
                  <c:v>0.52169737147321205</c:v>
                </c:pt>
                <c:pt idx="789" formatCode="General">
                  <c:v>0.52174022512743501</c:v>
                </c:pt>
                <c:pt idx="790" formatCode="General">
                  <c:v>0.52178307878165897</c:v>
                </c:pt>
                <c:pt idx="791" formatCode="General">
                  <c:v>0.52182593243588304</c:v>
                </c:pt>
                <c:pt idx="792" formatCode="General">
                  <c:v>0.52186624801904002</c:v>
                </c:pt>
                <c:pt idx="793" formatCode="General">
                  <c:v>0.52190476944851305</c:v>
                </c:pt>
                <c:pt idx="794" formatCode="General">
                  <c:v>0.52194329087798597</c:v>
                </c:pt>
                <c:pt idx="795" formatCode="General">
                  <c:v>0.52198181230745899</c:v>
                </c:pt>
                <c:pt idx="796" formatCode="General">
                  <c:v>0.52202033373693302</c:v>
                </c:pt>
                <c:pt idx="797" formatCode="General">
                  <c:v>0.52205885516640604</c:v>
                </c:pt>
                <c:pt idx="798" formatCode="General">
                  <c:v>0.52209737659587896</c:v>
                </c:pt>
                <c:pt idx="799" formatCode="General">
                  <c:v>0.52213589802535199</c:v>
                </c:pt>
                <c:pt idx="800" formatCode="General">
                  <c:v>0.52217441945482501</c:v>
                </c:pt>
                <c:pt idx="801" formatCode="General">
                  <c:v>0.52221294088429804</c:v>
                </c:pt>
                <c:pt idx="802" formatCode="General">
                  <c:v>0.52225146231377095</c:v>
                </c:pt>
                <c:pt idx="803" formatCode="General">
                  <c:v>0.52228998374324498</c:v>
                </c:pt>
                <c:pt idx="804" formatCode="General">
                  <c:v>0.52232861447651502</c:v>
                </c:pt>
                <c:pt idx="805" formatCode="General">
                  <c:v>0.52236737114676701</c:v>
                </c:pt>
                <c:pt idx="806" formatCode="General">
                  <c:v>0.52240654034483902</c:v>
                </c:pt>
                <c:pt idx="807" formatCode="General">
                  <c:v>0.52244744650214403</c:v>
                </c:pt>
                <c:pt idx="808" formatCode="General">
                  <c:v>0.52248835265945004</c:v>
                </c:pt>
                <c:pt idx="809" formatCode="General">
                  <c:v>0.52252925881675605</c:v>
                </c:pt>
                <c:pt idx="810" formatCode="General">
                  <c:v>0.52257016497406095</c:v>
                </c:pt>
                <c:pt idx="811" formatCode="General">
                  <c:v>0.52261107113136696</c:v>
                </c:pt>
                <c:pt idx="812" formatCode="General">
                  <c:v>0.52265197728867296</c:v>
                </c:pt>
                <c:pt idx="813" formatCode="General">
                  <c:v>0.52269230976701897</c:v>
                </c:pt>
                <c:pt idx="814" formatCode="General">
                  <c:v>0.52273229988856695</c:v>
                </c:pt>
                <c:pt idx="815" formatCode="General">
                  <c:v>0.52277229001011405</c:v>
                </c:pt>
                <c:pt idx="816" formatCode="General">
                  <c:v>0.52281228013166103</c:v>
                </c:pt>
                <c:pt idx="817" formatCode="General">
                  <c:v>0.52285227025320902</c:v>
                </c:pt>
                <c:pt idx="818" formatCode="General">
                  <c:v>0.52289404802865402</c:v>
                </c:pt>
                <c:pt idx="819" formatCode="General">
                  <c:v>0.52293956870445002</c:v>
                </c:pt>
                <c:pt idx="820" formatCode="General">
                  <c:v>0.52298508938024602</c:v>
                </c:pt>
                <c:pt idx="821" formatCode="General">
                  <c:v>0.52303061005604301</c:v>
                </c:pt>
                <c:pt idx="822" formatCode="General">
                  <c:v>0.52307613073184001</c:v>
                </c:pt>
                <c:pt idx="823" formatCode="General">
                  <c:v>0.523121651407636</c:v>
                </c:pt>
                <c:pt idx="824" formatCode="General">
                  <c:v>0.523167172083432</c:v>
                </c:pt>
                <c:pt idx="825" formatCode="General">
                  <c:v>0.52321269275922899</c:v>
                </c:pt>
                <c:pt idx="826" formatCode="General">
                  <c:v>0.52325821343502499</c:v>
                </c:pt>
                <c:pt idx="827" formatCode="General">
                  <c:v>0.52330373411082198</c:v>
                </c:pt>
                <c:pt idx="828" formatCode="General">
                  <c:v>0.52334925478661798</c:v>
                </c:pt>
                <c:pt idx="829" formatCode="General">
                  <c:v>0.52339477546241497</c:v>
                </c:pt>
                <c:pt idx="830" formatCode="General">
                  <c:v>0.52343802689684105</c:v>
                </c:pt>
                <c:pt idx="831" formatCode="General">
                  <c:v>0.52347795989356005</c:v>
                </c:pt>
                <c:pt idx="832" formatCode="General">
                  <c:v>0.52351553869017098</c:v>
                </c:pt>
                <c:pt idx="833" formatCode="General">
                  <c:v>0.52355311748678202</c:v>
                </c:pt>
                <c:pt idx="834" formatCode="General">
                  <c:v>0.52359069628339305</c:v>
                </c:pt>
                <c:pt idx="835" formatCode="General">
                  <c:v>0.52362827508000398</c:v>
                </c:pt>
                <c:pt idx="836" formatCode="General">
                  <c:v>0.52367048153371498</c:v>
                </c:pt>
                <c:pt idx="837" formatCode="General">
                  <c:v>0.52371521873741</c:v>
                </c:pt>
                <c:pt idx="838" formatCode="General">
                  <c:v>0.52375995594110403</c:v>
                </c:pt>
                <c:pt idx="839" formatCode="General">
                  <c:v>0.52380469314479805</c:v>
                </c:pt>
                <c:pt idx="840" formatCode="General">
                  <c:v>0.52384943034849196</c:v>
                </c:pt>
                <c:pt idx="841" formatCode="General">
                  <c:v>0.52389416755218599</c:v>
                </c:pt>
                <c:pt idx="842" formatCode="General">
                  <c:v>0.52393890475588001</c:v>
                </c:pt>
                <c:pt idx="843" formatCode="General">
                  <c:v>0.52398364195957403</c:v>
                </c:pt>
                <c:pt idx="844" formatCode="General">
                  <c:v>0.52402779172329395</c:v>
                </c:pt>
                <c:pt idx="845" formatCode="General">
                  <c:v>0.52407149041703405</c:v>
                </c:pt>
                <c:pt idx="846" formatCode="General">
                  <c:v>0.52411518911077504</c:v>
                </c:pt>
                <c:pt idx="847" formatCode="General">
                  <c:v>0.52415888780451603</c:v>
                </c:pt>
                <c:pt idx="848" formatCode="General">
                  <c:v>0.52420258649825702</c:v>
                </c:pt>
                <c:pt idx="849" formatCode="General">
                  <c:v>0.52424628519199701</c:v>
                </c:pt>
                <c:pt idx="850" formatCode="General">
                  <c:v>0.524289983885738</c:v>
                </c:pt>
                <c:pt idx="851" formatCode="General">
                  <c:v>0.52433504266032405</c:v>
                </c:pt>
                <c:pt idx="852" formatCode="General">
                  <c:v>0.52438010143490998</c:v>
                </c:pt>
                <c:pt idx="853" formatCode="General">
                  <c:v>0.52442516020949603</c:v>
                </c:pt>
                <c:pt idx="854" formatCode="General">
                  <c:v>0.52447021898408197</c:v>
                </c:pt>
                <c:pt idx="855" formatCode="General">
                  <c:v>0.52451527775866902</c:v>
                </c:pt>
                <c:pt idx="856" formatCode="General">
                  <c:v>0.52456033653325496</c:v>
                </c:pt>
                <c:pt idx="857" formatCode="General">
                  <c:v>0.524605395307841</c:v>
                </c:pt>
                <c:pt idx="858" formatCode="General">
                  <c:v>0.52464778018156699</c:v>
                </c:pt>
                <c:pt idx="859" formatCode="General">
                  <c:v>0.52468888796831803</c:v>
                </c:pt>
                <c:pt idx="860" formatCode="General">
                  <c:v>0.52472999575506796</c:v>
                </c:pt>
                <c:pt idx="861" formatCode="General">
                  <c:v>0.524771103541818</c:v>
                </c:pt>
                <c:pt idx="862" formatCode="General">
                  <c:v>0.52481221132856803</c:v>
                </c:pt>
                <c:pt idx="863" formatCode="General">
                  <c:v>0.52485331911531796</c:v>
                </c:pt>
                <c:pt idx="864" formatCode="General">
                  <c:v>0.52489417030581798</c:v>
                </c:pt>
                <c:pt idx="865" formatCode="General">
                  <c:v>0.52493296872631301</c:v>
                </c:pt>
                <c:pt idx="866" formatCode="General">
                  <c:v>0.52497176714680804</c:v>
                </c:pt>
                <c:pt idx="867" formatCode="General">
                  <c:v>0.52501056556730297</c:v>
                </c:pt>
                <c:pt idx="868" formatCode="General">
                  <c:v>0.525049199402842</c:v>
                </c:pt>
                <c:pt idx="869" formatCode="General">
                  <c:v>0.52508771196525506</c:v>
                </c:pt>
                <c:pt idx="870" formatCode="General">
                  <c:v>0.52512622452766899</c:v>
                </c:pt>
                <c:pt idx="871" formatCode="General">
                  <c:v>0.52516473709008304</c:v>
                </c:pt>
                <c:pt idx="872" formatCode="General">
                  <c:v>0.52520324965249698</c:v>
                </c:pt>
                <c:pt idx="873" formatCode="General">
                  <c:v>0.52523971476353104</c:v>
                </c:pt>
                <c:pt idx="874" formatCode="General">
                  <c:v>0.52527432929350804</c:v>
                </c:pt>
                <c:pt idx="875" formatCode="General">
                  <c:v>0.52530894382348503</c:v>
                </c:pt>
                <c:pt idx="876" formatCode="General">
                  <c:v>0.52534355835346103</c:v>
                </c:pt>
                <c:pt idx="877" formatCode="General">
                  <c:v>0.52537817288343802</c:v>
                </c:pt>
                <c:pt idx="878" formatCode="General">
                  <c:v>0.52541278741341502</c:v>
                </c:pt>
                <c:pt idx="879" formatCode="General">
                  <c:v>0.52544740194339201</c:v>
                </c:pt>
                <c:pt idx="880" formatCode="General">
                  <c:v>0.52548201647336901</c:v>
                </c:pt>
                <c:pt idx="881" formatCode="General">
                  <c:v>0.525516631003346</c:v>
                </c:pt>
                <c:pt idx="882" formatCode="General">
                  <c:v>0.525551245533323</c:v>
                </c:pt>
                <c:pt idx="883" formatCode="General">
                  <c:v>0.52558586006329999</c:v>
                </c:pt>
                <c:pt idx="884" formatCode="General">
                  <c:v>0.52562220378847502</c:v>
                </c:pt>
                <c:pt idx="885" formatCode="General">
                  <c:v>0.52566099369222596</c:v>
                </c:pt>
                <c:pt idx="886" formatCode="General">
                  <c:v>0.52570184380099005</c:v>
                </c:pt>
                <c:pt idx="887" formatCode="General">
                  <c:v>0.525745863455929</c:v>
                </c:pt>
                <c:pt idx="888" formatCode="General">
                  <c:v>0.52578938259570496</c:v>
                </c:pt>
                <c:pt idx="889" formatCode="General">
                  <c:v>0.52582927300053905</c:v>
                </c:pt>
                <c:pt idx="890" formatCode="General">
                  <c:v>0.52586916340537404</c:v>
                </c:pt>
                <c:pt idx="891" formatCode="General">
                  <c:v>0.52590905381020803</c:v>
                </c:pt>
                <c:pt idx="892" formatCode="General">
                  <c:v>0.52594894421504301</c:v>
                </c:pt>
                <c:pt idx="893" formatCode="General">
                  <c:v>0.52598922620717403</c:v>
                </c:pt>
                <c:pt idx="894" formatCode="General">
                  <c:v>0.52603032808521</c:v>
                </c:pt>
                <c:pt idx="895" formatCode="General">
                  <c:v>0.52607142996324596</c:v>
                </c:pt>
                <c:pt idx="896" formatCode="General">
                  <c:v>0.52611253184128204</c:v>
                </c:pt>
                <c:pt idx="897" formatCode="General">
                  <c:v>0.526153633719318</c:v>
                </c:pt>
                <c:pt idx="898" formatCode="General">
                  <c:v>0.52619473559735397</c:v>
                </c:pt>
                <c:pt idx="899" formatCode="General">
                  <c:v>0.52623583747539004</c:v>
                </c:pt>
                <c:pt idx="900" formatCode="General">
                  <c:v>0.52627693935342501</c:v>
                </c:pt>
                <c:pt idx="901" formatCode="General">
                  <c:v>0.52631804123146098</c:v>
                </c:pt>
                <c:pt idx="902" formatCode="General">
                  <c:v>0.52635914310949705</c:v>
                </c:pt>
                <c:pt idx="903" formatCode="General">
                  <c:v>0.52640024498753302</c:v>
                </c:pt>
                <c:pt idx="904" formatCode="General">
                  <c:v>0.52644134686556898</c:v>
                </c:pt>
                <c:pt idx="905" formatCode="General">
                  <c:v>0.52648285234602599</c:v>
                </c:pt>
                <c:pt idx="906" formatCode="General">
                  <c:v>0.52652332346016395</c:v>
                </c:pt>
                <c:pt idx="907" formatCode="General">
                  <c:v>0.52656379457430202</c:v>
                </c:pt>
                <c:pt idx="908" formatCode="General">
                  <c:v>0.52660426568843999</c:v>
                </c:pt>
                <c:pt idx="909" formatCode="General">
                  <c:v>0.52664473680257795</c:v>
                </c:pt>
                <c:pt idx="910" formatCode="General">
                  <c:v>0.52668520791671602</c:v>
                </c:pt>
                <c:pt idx="911" formatCode="General">
                  <c:v>0.52672567903085399</c:v>
                </c:pt>
                <c:pt idx="912" formatCode="General">
                  <c:v>0.52676615014499195</c:v>
                </c:pt>
                <c:pt idx="913" formatCode="General">
                  <c:v>0.52680662125913003</c:v>
                </c:pt>
                <c:pt idx="914" formatCode="General">
                  <c:v>0.52684709237326799</c:v>
                </c:pt>
                <c:pt idx="915" formatCode="General">
                  <c:v>0.52688756348740595</c:v>
                </c:pt>
                <c:pt idx="916" formatCode="General">
                  <c:v>0.52692803460154403</c:v>
                </c:pt>
                <c:pt idx="917" formatCode="General">
                  <c:v>0.52696850571568099</c:v>
                </c:pt>
                <c:pt idx="918" formatCode="General">
                  <c:v>0.52700897682981895</c:v>
                </c:pt>
                <c:pt idx="919" formatCode="General">
                  <c:v>0.52704944794395803</c:v>
                </c:pt>
                <c:pt idx="920" formatCode="General">
                  <c:v>0.52708991905809499</c:v>
                </c:pt>
                <c:pt idx="921" formatCode="General">
                  <c:v>0.52713039017223295</c:v>
                </c:pt>
                <c:pt idx="922" formatCode="General">
                  <c:v>0.52717086128637103</c:v>
                </c:pt>
                <c:pt idx="923" formatCode="General">
                  <c:v>0.52721133240050899</c:v>
                </c:pt>
                <c:pt idx="924" formatCode="General">
                  <c:v>0.52725180351464696</c:v>
                </c:pt>
                <c:pt idx="925" formatCode="General">
                  <c:v>0.52729265825718397</c:v>
                </c:pt>
                <c:pt idx="926" formatCode="General">
                  <c:v>0.52733588316250701</c:v>
                </c:pt>
                <c:pt idx="927" formatCode="General">
                  <c:v>0.52737910806782995</c:v>
                </c:pt>
                <c:pt idx="928" formatCode="General">
                  <c:v>0.52742352085041599</c:v>
                </c:pt>
                <c:pt idx="929" formatCode="General">
                  <c:v>0.52746924788018501</c:v>
                </c:pt>
                <c:pt idx="930" formatCode="General">
                  <c:v>0.52751497490995403</c:v>
                </c:pt>
                <c:pt idx="931" formatCode="General">
                  <c:v>0.52756070193972304</c:v>
                </c:pt>
                <c:pt idx="932" formatCode="General">
                  <c:v>0.52760642896949195</c:v>
                </c:pt>
                <c:pt idx="933" formatCode="General">
                  <c:v>0.52765073536431795</c:v>
                </c:pt>
                <c:pt idx="934" formatCode="General">
                  <c:v>0.52769436324693397</c:v>
                </c:pt>
                <c:pt idx="935" formatCode="General">
                  <c:v>0.52773799112955</c:v>
                </c:pt>
                <c:pt idx="936" formatCode="General">
                  <c:v>0.52778161901216603</c:v>
                </c:pt>
                <c:pt idx="937" formatCode="General">
                  <c:v>0.52782524689478205</c:v>
                </c:pt>
                <c:pt idx="938" formatCode="General">
                  <c:v>0.52786887477739797</c:v>
                </c:pt>
                <c:pt idx="939" formatCode="General">
                  <c:v>0.52791250266001399</c:v>
                </c:pt>
                <c:pt idx="940" formatCode="General">
                  <c:v>0.52795613054262902</c:v>
                </c:pt>
                <c:pt idx="941" formatCode="General">
                  <c:v>0.52799975842524505</c:v>
                </c:pt>
                <c:pt idx="942" formatCode="General">
                  <c:v>0.52804338630786096</c:v>
                </c:pt>
                <c:pt idx="943" formatCode="General">
                  <c:v>0.52808701419047699</c:v>
                </c:pt>
                <c:pt idx="944" formatCode="General">
                  <c:v>0.52813064207309302</c:v>
                </c:pt>
                <c:pt idx="945" formatCode="General">
                  <c:v>0.52817269606836603</c:v>
                </c:pt>
                <c:pt idx="946" formatCode="General">
                  <c:v>0.528211130122752</c:v>
                </c:pt>
                <c:pt idx="947" formatCode="General">
                  <c:v>0.52824956417713897</c:v>
                </c:pt>
                <c:pt idx="948" formatCode="General">
                  <c:v>0.52828801704040396</c:v>
                </c:pt>
                <c:pt idx="949" formatCode="General">
                  <c:v>0.52832648690400297</c:v>
                </c:pt>
                <c:pt idx="950" formatCode="General">
                  <c:v>0.52836495676760298</c:v>
                </c:pt>
                <c:pt idx="951" formatCode="General">
                  <c:v>0.52840165133459904</c:v>
                </c:pt>
                <c:pt idx="952" formatCode="General">
                  <c:v>0.52843653437445104</c:v>
                </c:pt>
                <c:pt idx="953" formatCode="General">
                  <c:v>0.52847059899482896</c:v>
                </c:pt>
                <c:pt idx="954" formatCode="General">
                  <c:v>0.52850435670790397</c:v>
                </c:pt>
                <c:pt idx="955" formatCode="General">
                  <c:v>0.52853811442097898</c:v>
                </c:pt>
                <c:pt idx="956" formatCode="General">
                  <c:v>0.52857187213405399</c:v>
                </c:pt>
                <c:pt idx="957" formatCode="General">
                  <c:v>0.528605629847129</c:v>
                </c:pt>
                <c:pt idx="958" formatCode="General">
                  <c:v>0.52863938756020401</c:v>
                </c:pt>
                <c:pt idx="959" formatCode="General">
                  <c:v>0.52867314527327902</c:v>
                </c:pt>
                <c:pt idx="960" formatCode="General">
                  <c:v>0.52870690298635403</c:v>
                </c:pt>
                <c:pt idx="961" formatCode="General">
                  <c:v>0.52874066069942904</c:v>
                </c:pt>
                <c:pt idx="962" formatCode="General">
                  <c:v>0.52877441841250405</c:v>
                </c:pt>
                <c:pt idx="963" formatCode="General">
                  <c:v>0.52880817612557895</c:v>
                </c:pt>
                <c:pt idx="964" formatCode="General">
                  <c:v>0.52884193383865397</c:v>
                </c:pt>
                <c:pt idx="965" formatCode="General">
                  <c:v>0.52887652944737396</c:v>
                </c:pt>
                <c:pt idx="966" formatCode="General">
                  <c:v>0.52891265720812497</c:v>
                </c:pt>
                <c:pt idx="967" formatCode="General">
                  <c:v>0.52894878496887698</c:v>
                </c:pt>
                <c:pt idx="968" formatCode="General">
                  <c:v>0.528984912729629</c:v>
                </c:pt>
                <c:pt idx="969" formatCode="General">
                  <c:v>0.52902104049038101</c:v>
                </c:pt>
                <c:pt idx="970" formatCode="General">
                  <c:v>0.52905707185091999</c:v>
                </c:pt>
                <c:pt idx="971" formatCode="General">
                  <c:v>0.52909129088747398</c:v>
                </c:pt>
                <c:pt idx="972" formatCode="General">
                  <c:v>0.52912550992402896</c:v>
                </c:pt>
                <c:pt idx="973" formatCode="General">
                  <c:v>0.52915972896058405</c:v>
                </c:pt>
                <c:pt idx="974" formatCode="General">
                  <c:v>0.52919394799713804</c:v>
                </c:pt>
                <c:pt idx="975" formatCode="General">
                  <c:v>0.52922816703369302</c:v>
                </c:pt>
                <c:pt idx="976" formatCode="General">
                  <c:v>0.529262386070248</c:v>
                </c:pt>
                <c:pt idx="977" formatCode="General">
                  <c:v>0.52929660510680199</c:v>
                </c:pt>
                <c:pt idx="978" formatCode="General">
                  <c:v>0.52933082414335697</c:v>
                </c:pt>
                <c:pt idx="979" formatCode="General">
                  <c:v>0.52936504317991195</c:v>
                </c:pt>
                <c:pt idx="980" formatCode="General">
                  <c:v>0.52939926221646605</c:v>
                </c:pt>
                <c:pt idx="981" formatCode="General">
                  <c:v>0.52943379268366897</c:v>
                </c:pt>
                <c:pt idx="982" formatCode="General">
                  <c:v>0.52946845855550095</c:v>
                </c:pt>
                <c:pt idx="983" formatCode="General">
                  <c:v>0.52950312442733405</c:v>
                </c:pt>
                <c:pt idx="984" formatCode="General">
                  <c:v>0.52953957700541199</c:v>
                </c:pt>
                <c:pt idx="985" formatCode="General">
                  <c:v>0.52957618665656703</c:v>
                </c:pt>
                <c:pt idx="986" formatCode="General">
                  <c:v>0.52961279630772196</c:v>
                </c:pt>
                <c:pt idx="987" formatCode="General">
                  <c:v>0.529649405958877</c:v>
                </c:pt>
                <c:pt idx="988" formatCode="General">
                  <c:v>0.52968601561003203</c:v>
                </c:pt>
                <c:pt idx="989" formatCode="General">
                  <c:v>0.52972262526118696</c:v>
                </c:pt>
                <c:pt idx="990" formatCode="General">
                  <c:v>0.529759234912342</c:v>
                </c:pt>
                <c:pt idx="991" formatCode="General">
                  <c:v>0.52979584456349704</c:v>
                </c:pt>
                <c:pt idx="992" formatCode="General">
                  <c:v>0.52983245421465197</c:v>
                </c:pt>
                <c:pt idx="993" formatCode="General">
                  <c:v>0.52987143831942196</c:v>
                </c:pt>
                <c:pt idx="994" formatCode="General">
                  <c:v>0.52991217202159002</c:v>
                </c:pt>
                <c:pt idx="995" formatCode="General">
                  <c:v>0.52995290572375697</c:v>
                </c:pt>
                <c:pt idx="996" formatCode="General">
                  <c:v>0.52999363942592503</c:v>
                </c:pt>
                <c:pt idx="997" formatCode="General">
                  <c:v>0.53003437312809298</c:v>
                </c:pt>
                <c:pt idx="998" formatCode="General">
                  <c:v>0.53007510683026104</c:v>
                </c:pt>
                <c:pt idx="999" formatCode="General">
                  <c:v>0.530115840532428</c:v>
                </c:pt>
                <c:pt idx="1000" formatCode="General">
                  <c:v>0.53015652501785404</c:v>
                </c:pt>
                <c:pt idx="1001" formatCode="General">
                  <c:v>0.53019719375392205</c:v>
                </c:pt>
                <c:pt idx="1002" formatCode="General">
                  <c:v>0.53023786248999105</c:v>
                </c:pt>
                <c:pt idx="1003" formatCode="General">
                  <c:v>0.53027853122605895</c:v>
                </c:pt>
                <c:pt idx="1004" formatCode="General">
                  <c:v>0.53031919996212695</c:v>
                </c:pt>
                <c:pt idx="1005" formatCode="General">
                  <c:v>0.53035986869819596</c:v>
                </c:pt>
                <c:pt idx="1006" formatCode="General">
                  <c:v>0.53040053743426396</c:v>
                </c:pt>
                <c:pt idx="1007" formatCode="General">
                  <c:v>0.53044024375026999</c:v>
                </c:pt>
                <c:pt idx="1008" formatCode="General">
                  <c:v>0.530478696681986</c:v>
                </c:pt>
                <c:pt idx="1009" formatCode="General">
                  <c:v>0.530517149613703</c:v>
                </c:pt>
                <c:pt idx="1010" formatCode="General">
                  <c:v>0.530555602545419</c:v>
                </c:pt>
                <c:pt idx="1011" formatCode="General">
                  <c:v>0.53059405547713501</c:v>
                </c:pt>
                <c:pt idx="1012" formatCode="General">
                  <c:v>0.53063250840885201</c:v>
                </c:pt>
                <c:pt idx="1013" formatCode="General">
                  <c:v>0.53067096134056801</c:v>
                </c:pt>
                <c:pt idx="1014" formatCode="General">
                  <c:v>0.53071168003513602</c:v>
                </c:pt>
                <c:pt idx="1015" formatCode="General">
                  <c:v>0.53075408844881999</c:v>
                </c:pt>
                <c:pt idx="1016" formatCode="General">
                  <c:v>0.53079654269361498</c:v>
                </c:pt>
                <c:pt idx="1017" formatCode="General">
                  <c:v>0.53083899693840997</c:v>
                </c:pt>
                <c:pt idx="1018" formatCode="General">
                  <c:v>0.53088145118320496</c:v>
                </c:pt>
                <c:pt idx="1019" formatCode="General">
                  <c:v>0.53092390542800005</c:v>
                </c:pt>
                <c:pt idx="1020" formatCode="General">
                  <c:v>0.53096635967279504</c:v>
                </c:pt>
                <c:pt idx="1021" formatCode="General">
                  <c:v>0.53100881391759003</c:v>
                </c:pt>
                <c:pt idx="1022" formatCode="General">
                  <c:v>0.53105126816238502</c:v>
                </c:pt>
                <c:pt idx="1023" formatCode="General">
                  <c:v>0.531093722407179</c:v>
                </c:pt>
                <c:pt idx="1024" formatCode="General">
                  <c:v>0.53113617665197399</c:v>
                </c:pt>
                <c:pt idx="1025" formatCode="General">
                  <c:v>0.53117863089676898</c:v>
                </c:pt>
                <c:pt idx="1026" formatCode="General">
                  <c:v>0.53122108514156396</c:v>
                </c:pt>
                <c:pt idx="1027" formatCode="General">
                  <c:v>0.53126353938635895</c:v>
                </c:pt>
                <c:pt idx="1028" formatCode="General">
                  <c:v>0.53130599363115405</c:v>
                </c:pt>
                <c:pt idx="1029" formatCode="General">
                  <c:v>0.53134844787594904</c:v>
                </c:pt>
                <c:pt idx="1030" formatCode="General">
                  <c:v>0.53139090212074302</c:v>
                </c:pt>
                <c:pt idx="1031" formatCode="General">
                  <c:v>0.53143335636553801</c:v>
                </c:pt>
                <c:pt idx="1032" formatCode="General">
                  <c:v>0.531475810610333</c:v>
                </c:pt>
                <c:pt idx="1033" formatCode="General">
                  <c:v>0.53151826485512799</c:v>
                </c:pt>
                <c:pt idx="1034" formatCode="General">
                  <c:v>0.53156194213864705</c:v>
                </c:pt>
                <c:pt idx="1035" formatCode="General">
                  <c:v>0.531606934807209</c:v>
                </c:pt>
                <c:pt idx="1036" formatCode="General">
                  <c:v>0.53165370907690801</c:v>
                </c:pt>
                <c:pt idx="1037" formatCode="General">
                  <c:v>0.53170048334660602</c:v>
                </c:pt>
                <c:pt idx="1038" formatCode="General">
                  <c:v>0.53174725761630504</c:v>
                </c:pt>
                <c:pt idx="1039" formatCode="General">
                  <c:v>0.53179403188600405</c:v>
                </c:pt>
                <c:pt idx="1040" formatCode="General">
                  <c:v>0.53184080615570295</c:v>
                </c:pt>
                <c:pt idx="1041" formatCode="General">
                  <c:v>0.53188758042540196</c:v>
                </c:pt>
                <c:pt idx="1042" formatCode="General">
                  <c:v>0.53193435469510097</c:v>
                </c:pt>
                <c:pt idx="1043" formatCode="General">
                  <c:v>0.531978485735912</c:v>
                </c:pt>
                <c:pt idx="1044" formatCode="General">
                  <c:v>0.53202206879025205</c:v>
                </c:pt>
                <c:pt idx="1045" formatCode="General">
                  <c:v>0.53206565184459298</c:v>
                </c:pt>
                <c:pt idx="1046" formatCode="General">
                  <c:v>0.53210926141972203</c:v>
                </c:pt>
                <c:pt idx="1047" formatCode="General">
                  <c:v>0.53215293501054795</c:v>
                </c:pt>
                <c:pt idx="1048" formatCode="General">
                  <c:v>0.53219660860137397</c:v>
                </c:pt>
                <c:pt idx="1049" formatCode="General">
                  <c:v>0.53223748585651298</c:v>
                </c:pt>
                <c:pt idx="1050" formatCode="General">
                  <c:v>0.53227573126634997</c:v>
                </c:pt>
                <c:pt idx="1051" formatCode="General">
                  <c:v>0.53231397667618696</c:v>
                </c:pt>
                <c:pt idx="1052" formatCode="General">
                  <c:v>0.53235222208602395</c:v>
                </c:pt>
                <c:pt idx="1053" formatCode="General">
                  <c:v>0.53238951780432398</c:v>
                </c:pt>
                <c:pt idx="1054" formatCode="General">
                  <c:v>0.53242348960219998</c:v>
                </c:pt>
                <c:pt idx="1055" formatCode="General">
                  <c:v>0.53245746140007599</c:v>
                </c:pt>
                <c:pt idx="1056" formatCode="General">
                  <c:v>0.532491433197953</c:v>
                </c:pt>
                <c:pt idx="1057" formatCode="General">
                  <c:v>0.53252540499582901</c:v>
                </c:pt>
                <c:pt idx="1058" formatCode="General">
                  <c:v>0.53256414053080403</c:v>
                </c:pt>
                <c:pt idx="1059" formatCode="General">
                  <c:v>0.53260323852403202</c:v>
                </c:pt>
                <c:pt idx="1060" formatCode="General">
                  <c:v>0.53264233651726001</c:v>
                </c:pt>
                <c:pt idx="1061" formatCode="General">
                  <c:v>0.53268143451048799</c:v>
                </c:pt>
                <c:pt idx="1062" formatCode="General">
                  <c:v>0.53272053250371598</c:v>
                </c:pt>
                <c:pt idx="1063" formatCode="General">
                  <c:v>0.53275963049694497</c:v>
                </c:pt>
                <c:pt idx="1064" formatCode="General">
                  <c:v>0.53279872849017296</c:v>
                </c:pt>
                <c:pt idx="1065" formatCode="General">
                  <c:v>0.53283782648340094</c:v>
                </c:pt>
                <c:pt idx="1066" formatCode="General">
                  <c:v>0.53287692447662904</c:v>
                </c:pt>
                <c:pt idx="1067" formatCode="General">
                  <c:v>0.53291602246985703</c:v>
                </c:pt>
                <c:pt idx="1068" formatCode="General">
                  <c:v>0.53295512046308502</c:v>
                </c:pt>
                <c:pt idx="1069" formatCode="General">
                  <c:v>0.53299427021928403</c:v>
                </c:pt>
                <c:pt idx="1070" formatCode="General">
                  <c:v>0.53303123609973901</c:v>
                </c:pt>
                <c:pt idx="1071" formatCode="General">
                  <c:v>0.533068201980195</c:v>
                </c:pt>
                <c:pt idx="1072" formatCode="General">
                  <c:v>0.53310400972484595</c:v>
                </c:pt>
                <c:pt idx="1073" formatCode="General">
                  <c:v>0.53313881229504501</c:v>
                </c:pt>
                <c:pt idx="1074" formatCode="General">
                  <c:v>0.53317361486524295</c:v>
                </c:pt>
                <c:pt idx="1075" formatCode="General">
                  <c:v>0.53320841743544201</c:v>
                </c:pt>
                <c:pt idx="1076" formatCode="General">
                  <c:v>0.53324322000563995</c:v>
                </c:pt>
                <c:pt idx="1077" formatCode="General">
                  <c:v>0.53327802257583901</c:v>
                </c:pt>
                <c:pt idx="1078" formatCode="General">
                  <c:v>0.53331282514603695</c:v>
                </c:pt>
                <c:pt idx="1079" formatCode="General">
                  <c:v>0.53334762771623601</c:v>
                </c:pt>
                <c:pt idx="1080" formatCode="General">
                  <c:v>0.53338243028643495</c:v>
                </c:pt>
                <c:pt idx="1081" formatCode="General">
                  <c:v>0.53341723285663301</c:v>
                </c:pt>
                <c:pt idx="1082" formatCode="General">
                  <c:v>0.53345203542683195</c:v>
                </c:pt>
                <c:pt idx="1083" formatCode="General">
                  <c:v>0.53348683799703001</c:v>
                </c:pt>
                <c:pt idx="1084" formatCode="General">
                  <c:v>0.53352164056722895</c:v>
                </c:pt>
                <c:pt idx="1085" formatCode="General">
                  <c:v>0.53355644313742701</c:v>
                </c:pt>
                <c:pt idx="1086" formatCode="General">
                  <c:v>0.53359124570762595</c:v>
                </c:pt>
                <c:pt idx="1087" formatCode="General">
                  <c:v>0.53362604827782401</c:v>
                </c:pt>
                <c:pt idx="1088" formatCode="General">
                  <c:v>0.53366085084802295</c:v>
                </c:pt>
                <c:pt idx="1089" formatCode="General">
                  <c:v>0.53369305969250203</c:v>
                </c:pt>
                <c:pt idx="1090" formatCode="General">
                  <c:v>0.53372487646216704</c:v>
                </c:pt>
                <c:pt idx="1091" formatCode="General">
                  <c:v>0.53375669323183195</c:v>
                </c:pt>
                <c:pt idx="1092" formatCode="General">
                  <c:v>0.53378851000149696</c:v>
                </c:pt>
                <c:pt idx="1093" formatCode="General">
                  <c:v>0.53382032677116298</c:v>
                </c:pt>
                <c:pt idx="1094" formatCode="General">
                  <c:v>0.53385214354082799</c:v>
                </c:pt>
                <c:pt idx="1095" formatCode="General">
                  <c:v>0.53388396031049301</c:v>
                </c:pt>
                <c:pt idx="1096" formatCode="General">
                  <c:v>0.53391577708015803</c:v>
                </c:pt>
                <c:pt idx="1097" formatCode="General">
                  <c:v>0.53394759384982404</c:v>
                </c:pt>
                <c:pt idx="1098" formatCode="General">
                  <c:v>0.53397976026717098</c:v>
                </c:pt>
                <c:pt idx="1099" formatCode="General">
                  <c:v>0.53401285907835006</c:v>
                </c:pt>
                <c:pt idx="1100" formatCode="General">
                  <c:v>0.53404595788953002</c:v>
                </c:pt>
                <c:pt idx="1101" formatCode="General">
                  <c:v>0.53407905670070899</c:v>
                </c:pt>
                <c:pt idx="1102" formatCode="General">
                  <c:v>0.53411215551188795</c:v>
                </c:pt>
                <c:pt idx="1103" formatCode="General">
                  <c:v>0.53414568012775898</c:v>
                </c:pt>
                <c:pt idx="1104" formatCode="General">
                  <c:v>0.53417967584670201</c:v>
                </c:pt>
                <c:pt idx="1105" formatCode="General">
                  <c:v>0.53421367156564403</c:v>
                </c:pt>
                <c:pt idx="1106" formatCode="General">
                  <c:v>0.53424735653098598</c:v>
                </c:pt>
                <c:pt idx="1107" formatCode="General">
                  <c:v>0.53428102496688201</c:v>
                </c:pt>
                <c:pt idx="1108" formatCode="General">
                  <c:v>0.53431469340277704</c:v>
                </c:pt>
                <c:pt idx="1109" formatCode="General">
                  <c:v>0.53434836183867296</c:v>
                </c:pt>
                <c:pt idx="1110" formatCode="General">
                  <c:v>0.53438213687736003</c:v>
                </c:pt>
                <c:pt idx="1111" formatCode="General">
                  <c:v>0.53441606915516704</c:v>
                </c:pt>
                <c:pt idx="1112" formatCode="General">
                  <c:v>0.53445000143297405</c:v>
                </c:pt>
                <c:pt idx="1113" formatCode="General">
                  <c:v>0.53448393371077996</c:v>
                </c:pt>
                <c:pt idx="1114" formatCode="General">
                  <c:v>0.53451786598858697</c:v>
                </c:pt>
                <c:pt idx="1115" formatCode="General">
                  <c:v>0.53455179826639498</c:v>
                </c:pt>
                <c:pt idx="1116" formatCode="General">
                  <c:v>0.53458608510100203</c:v>
                </c:pt>
                <c:pt idx="1117" formatCode="General">
                  <c:v>0.53462391750365401</c:v>
                </c:pt>
                <c:pt idx="1118" formatCode="General">
                  <c:v>0.53465926755738802</c:v>
                </c:pt>
                <c:pt idx="1119" formatCode="General">
                  <c:v>0.53469278851195301</c:v>
                </c:pt>
                <c:pt idx="1120" formatCode="General">
                  <c:v>0.534726309466517</c:v>
                </c:pt>
                <c:pt idx="1121" formatCode="General">
                  <c:v>0.53475983042108199</c:v>
                </c:pt>
                <c:pt idx="1122" formatCode="General">
                  <c:v>0.53479335137564699</c:v>
                </c:pt>
                <c:pt idx="1123" formatCode="General">
                  <c:v>0.53482687233021098</c:v>
                </c:pt>
                <c:pt idx="1124" formatCode="General">
                  <c:v>0.53486039328477597</c:v>
                </c:pt>
                <c:pt idx="1125" formatCode="General">
                  <c:v>0.53489391423933996</c:v>
                </c:pt>
                <c:pt idx="1126" formatCode="General">
                  <c:v>0.53492743519390495</c:v>
                </c:pt>
                <c:pt idx="1127" formatCode="General">
                  <c:v>0.53496095614846995</c:v>
                </c:pt>
                <c:pt idx="1128" formatCode="General">
                  <c:v>0.53499447710303405</c:v>
                </c:pt>
                <c:pt idx="1129" formatCode="General">
                  <c:v>0.53502896796982702</c:v>
                </c:pt>
                <c:pt idx="1130" formatCode="General">
                  <c:v>0.53506348914637603</c:v>
                </c:pt>
                <c:pt idx="1131" formatCode="General">
                  <c:v>0.53509801032292603</c:v>
                </c:pt>
                <c:pt idx="1132" formatCode="General">
                  <c:v>0.53513253149947504</c:v>
                </c:pt>
                <c:pt idx="1133" formatCode="General">
                  <c:v>0.53516705267602505</c:v>
                </c:pt>
                <c:pt idx="1134" formatCode="General">
                  <c:v>0.53519961284374895</c:v>
                </c:pt>
                <c:pt idx="1135" formatCode="General">
                  <c:v>0.53523200061509602</c:v>
                </c:pt>
                <c:pt idx="1136" formatCode="General">
                  <c:v>0.53526438838644197</c:v>
                </c:pt>
                <c:pt idx="1137" formatCode="General">
                  <c:v>0.53529677615778803</c:v>
                </c:pt>
                <c:pt idx="1138" formatCode="General">
                  <c:v>0.53533076433562399</c:v>
                </c:pt>
                <c:pt idx="1139" formatCode="General">
                  <c:v>0.53536570759473601</c:v>
                </c:pt>
                <c:pt idx="1140" formatCode="General">
                  <c:v>0.53540065085384803</c:v>
                </c:pt>
                <c:pt idx="1141" formatCode="General">
                  <c:v>0.53543559411296004</c:v>
                </c:pt>
                <c:pt idx="1142" formatCode="General">
                  <c:v>0.53547053737207195</c:v>
                </c:pt>
                <c:pt idx="1143" formatCode="General">
                  <c:v>0.53550548063118297</c:v>
                </c:pt>
                <c:pt idx="1144" formatCode="General">
                  <c:v>0.53554042389029499</c:v>
                </c:pt>
                <c:pt idx="1145" formatCode="General">
                  <c:v>0.53557536714940701</c:v>
                </c:pt>
                <c:pt idx="1146" formatCode="General">
                  <c:v>0.53561031040851903</c:v>
                </c:pt>
                <c:pt idx="1147" formatCode="General">
                  <c:v>0.53564525366763105</c:v>
                </c:pt>
                <c:pt idx="1148" formatCode="General">
                  <c:v>0.53568019692674296</c:v>
                </c:pt>
                <c:pt idx="1149" formatCode="General">
                  <c:v>0.53571514018585498</c:v>
                </c:pt>
                <c:pt idx="1150" formatCode="General">
                  <c:v>0.535750083444967</c:v>
                </c:pt>
                <c:pt idx="1151" formatCode="General">
                  <c:v>0.53578502670407901</c:v>
                </c:pt>
                <c:pt idx="1152" formatCode="General">
                  <c:v>0.53581996996319103</c:v>
                </c:pt>
                <c:pt idx="1153" formatCode="General">
                  <c:v>0.53585491322230305</c:v>
                </c:pt>
                <c:pt idx="1154" formatCode="General">
                  <c:v>0.53588808263696297</c:v>
                </c:pt>
                <c:pt idx="1155" formatCode="General">
                  <c:v>0.53591920827427997</c:v>
                </c:pt>
                <c:pt idx="1156" formatCode="General">
                  <c:v>0.53595033391159796</c:v>
                </c:pt>
                <c:pt idx="1157" formatCode="General">
                  <c:v>0.53598145954891596</c:v>
                </c:pt>
                <c:pt idx="1158" formatCode="General">
                  <c:v>0.53600976196918804</c:v>
                </c:pt>
                <c:pt idx="1159" formatCode="General">
                  <c:v>0.53603671598730795</c:v>
                </c:pt>
                <c:pt idx="1160" formatCode="General">
                  <c:v>0.53606367000542898</c:v>
                </c:pt>
                <c:pt idx="1161" formatCode="General">
                  <c:v>0.53609062402354901</c:v>
                </c:pt>
                <c:pt idx="1162" formatCode="General">
                  <c:v>0.53611757804167004</c:v>
                </c:pt>
                <c:pt idx="1163" formatCode="General">
                  <c:v>0.53614453205978996</c:v>
                </c:pt>
                <c:pt idx="1164" formatCode="General">
                  <c:v>0.53617148607791099</c:v>
                </c:pt>
                <c:pt idx="1165" formatCode="General">
                  <c:v>0.53619844009603101</c:v>
                </c:pt>
                <c:pt idx="1166" formatCode="General">
                  <c:v>0.53622539411415204</c:v>
                </c:pt>
                <c:pt idx="1167" formatCode="General">
                  <c:v>0.53625234813227196</c:v>
                </c:pt>
                <c:pt idx="1168" formatCode="General">
                  <c:v>0.53627939468709795</c:v>
                </c:pt>
                <c:pt idx="1169" formatCode="General">
                  <c:v>0.53630646042636199</c:v>
                </c:pt>
                <c:pt idx="1170" formatCode="General">
                  <c:v>0.53633339688717596</c:v>
                </c:pt>
                <c:pt idx="1171" formatCode="General">
                  <c:v>0.53635896312636699</c:v>
                </c:pt>
                <c:pt idx="1172" formatCode="General">
                  <c:v>0.536383055506919</c:v>
                </c:pt>
                <c:pt idx="1173" formatCode="General">
                  <c:v>0.53640678492757099</c:v>
                </c:pt>
                <c:pt idx="1174" formatCode="General">
                  <c:v>0.53643051434822298</c:v>
                </c:pt>
                <c:pt idx="1175" formatCode="General">
                  <c:v>0.53645424376887396</c:v>
                </c:pt>
                <c:pt idx="1176" formatCode="General">
                  <c:v>0.53647797318952495</c:v>
                </c:pt>
                <c:pt idx="1177" formatCode="General">
                  <c:v>0.53650170261017704</c:v>
                </c:pt>
                <c:pt idx="1178" formatCode="General">
                  <c:v>0.53652543203082903</c:v>
                </c:pt>
                <c:pt idx="1179" formatCode="General">
                  <c:v>0.53654916145148002</c:v>
                </c:pt>
                <c:pt idx="1180" formatCode="General">
                  <c:v>0.536572890872131</c:v>
                </c:pt>
                <c:pt idx="1181" formatCode="General">
                  <c:v>0.53659662029278299</c:v>
                </c:pt>
                <c:pt idx="1182" formatCode="General">
                  <c:v>0.53662034971343497</c:v>
                </c:pt>
                <c:pt idx="1183" formatCode="General">
                  <c:v>0.53664407913408596</c:v>
                </c:pt>
                <c:pt idx="1184" formatCode="General">
                  <c:v>0.53666849215132695</c:v>
                </c:pt>
                <c:pt idx="1185" formatCode="General">
                  <c:v>0.53669324696685605</c:v>
                </c:pt>
                <c:pt idx="1186" formatCode="General">
                  <c:v>0.53671800178238604</c:v>
                </c:pt>
                <c:pt idx="1187" formatCode="General">
                  <c:v>0.53674275659791604</c:v>
                </c:pt>
                <c:pt idx="1188" formatCode="General">
                  <c:v>0.53676869079029599</c:v>
                </c:pt>
                <c:pt idx="1189" formatCode="General">
                  <c:v>0.536795328804335</c:v>
                </c:pt>
                <c:pt idx="1190" formatCode="General">
                  <c:v>0.53682196681837402</c:v>
                </c:pt>
                <c:pt idx="1191" formatCode="General">
                  <c:v>0.53684860483241204</c:v>
                </c:pt>
                <c:pt idx="1192" formatCode="General">
                  <c:v>0.53687524284645105</c:v>
                </c:pt>
                <c:pt idx="1193" formatCode="General">
                  <c:v>0.53690188086048996</c:v>
                </c:pt>
                <c:pt idx="1194" formatCode="General">
                  <c:v>0.53692851887452797</c:v>
                </c:pt>
                <c:pt idx="1195" formatCode="General">
                  <c:v>0.53695515688856699</c:v>
                </c:pt>
                <c:pt idx="1196" formatCode="General">
                  <c:v>0.536981794902605</c:v>
                </c:pt>
                <c:pt idx="1197" formatCode="General">
                  <c:v>0.53700613886180604</c:v>
                </c:pt>
                <c:pt idx="1198" formatCode="General">
                  <c:v>0.53702849175458101</c:v>
                </c:pt>
                <c:pt idx="1199" formatCode="General">
                  <c:v>0.53705084464735597</c:v>
                </c:pt>
                <c:pt idx="1200" formatCode="General">
                  <c:v>0.53707319754013105</c:v>
                </c:pt>
                <c:pt idx="1201" formatCode="General">
                  <c:v>0.53709555043290502</c:v>
                </c:pt>
                <c:pt idx="1202" formatCode="General">
                  <c:v>0.53711790332567999</c:v>
                </c:pt>
                <c:pt idx="1203" formatCode="General">
                  <c:v>0.53714025621845496</c:v>
                </c:pt>
                <c:pt idx="1204" formatCode="General">
                  <c:v>0.53716260911123004</c:v>
                </c:pt>
                <c:pt idx="1205" formatCode="General">
                  <c:v>0.53718512687520503</c:v>
                </c:pt>
                <c:pt idx="1206" formatCode="General">
                  <c:v>0.53720765158112604</c:v>
                </c:pt>
                <c:pt idx="1207" formatCode="General">
                  <c:v>0.53723017628704595</c:v>
                </c:pt>
                <c:pt idx="1208" formatCode="General">
                  <c:v>0.53725270099296696</c:v>
                </c:pt>
                <c:pt idx="1209" formatCode="General">
                  <c:v>0.53727522569888697</c:v>
                </c:pt>
                <c:pt idx="1210" formatCode="General">
                  <c:v>0.53729775040480698</c:v>
                </c:pt>
                <c:pt idx="1211" formatCode="General">
                  <c:v>0.537320275110728</c:v>
                </c:pt>
                <c:pt idx="1212" formatCode="General">
                  <c:v>0.53734279981664901</c:v>
                </c:pt>
                <c:pt idx="1213" formatCode="General">
                  <c:v>0.53736532452256902</c:v>
                </c:pt>
                <c:pt idx="1214" formatCode="General">
                  <c:v>0.53738784922848903</c:v>
                </c:pt>
                <c:pt idx="1215" formatCode="General">
                  <c:v>0.53741037393441005</c:v>
                </c:pt>
                <c:pt idx="1216" formatCode="General">
                  <c:v>0.53743334545388899</c:v>
                </c:pt>
                <c:pt idx="1217" formatCode="General">
                  <c:v>0.53746078510900197</c:v>
                </c:pt>
                <c:pt idx="1218" formatCode="General">
                  <c:v>0.53748822476411595</c:v>
                </c:pt>
                <c:pt idx="1219" formatCode="General">
                  <c:v>0.53751566441922904</c:v>
                </c:pt>
                <c:pt idx="1220" formatCode="General">
                  <c:v>0.53754310407434303</c:v>
                </c:pt>
                <c:pt idx="1221" formatCode="General">
                  <c:v>0.53757054372945601</c:v>
                </c:pt>
                <c:pt idx="1222" formatCode="General">
                  <c:v>0.53759909310851495</c:v>
                </c:pt>
                <c:pt idx="1223" formatCode="General">
                  <c:v>0.53763045643047302</c:v>
                </c:pt>
                <c:pt idx="1224" formatCode="General">
                  <c:v>0.53766181975243099</c:v>
                </c:pt>
                <c:pt idx="1225" formatCode="General">
                  <c:v>0.53769318307438996</c:v>
                </c:pt>
                <c:pt idx="1226" formatCode="General">
                  <c:v>0.53772454639634804</c:v>
                </c:pt>
                <c:pt idx="1227" formatCode="General">
                  <c:v>0.537755909718306</c:v>
                </c:pt>
                <c:pt idx="1228" formatCode="General">
                  <c:v>0.53778727304026497</c:v>
                </c:pt>
                <c:pt idx="1229" formatCode="General">
                  <c:v>0.53782284126475699</c:v>
                </c:pt>
                <c:pt idx="1230" formatCode="General">
                  <c:v>0.53786006776064899</c:v>
                </c:pt>
                <c:pt idx="1231" formatCode="General">
                  <c:v>0.53789729425653998</c:v>
                </c:pt>
                <c:pt idx="1232" formatCode="General">
                  <c:v>0.53793452075243098</c:v>
                </c:pt>
                <c:pt idx="1233" formatCode="General">
                  <c:v>0.53797107080304996</c:v>
                </c:pt>
                <c:pt idx="1234" formatCode="General">
                  <c:v>0.53800435799995805</c:v>
                </c:pt>
                <c:pt idx="1235" formatCode="General">
                  <c:v>0.53803764519686703</c:v>
                </c:pt>
                <c:pt idx="1236" formatCode="General">
                  <c:v>0.53807093239377601</c:v>
                </c:pt>
                <c:pt idx="1237" formatCode="General">
                  <c:v>0.538104219590684</c:v>
                </c:pt>
                <c:pt idx="1238" formatCode="General">
                  <c:v>0.53813750678759298</c:v>
                </c:pt>
                <c:pt idx="1239" formatCode="General">
                  <c:v>0.53817079398450096</c:v>
                </c:pt>
                <c:pt idx="1240" formatCode="General">
                  <c:v>0.53820094599839696</c:v>
                </c:pt>
                <c:pt idx="1241" formatCode="General">
                  <c:v>0.538230581629215</c:v>
                </c:pt>
                <c:pt idx="1242" formatCode="General">
                  <c:v>0.53826021726003304</c:v>
                </c:pt>
                <c:pt idx="1243" formatCode="General">
                  <c:v>0.53828985289084996</c:v>
                </c:pt>
                <c:pt idx="1244" formatCode="General">
                  <c:v>0.538319488521668</c:v>
                </c:pt>
                <c:pt idx="1245" formatCode="General">
                  <c:v>0.53834912415248604</c:v>
                </c:pt>
                <c:pt idx="1246" formatCode="General">
                  <c:v>0.53837875978330296</c:v>
                </c:pt>
                <c:pt idx="1247" formatCode="General">
                  <c:v>0.538408395414121</c:v>
                </c:pt>
                <c:pt idx="1248" formatCode="General">
                  <c:v>0.53843697312473404</c:v>
                </c:pt>
                <c:pt idx="1249" formatCode="General">
                  <c:v>0.53846459463825802</c:v>
                </c:pt>
                <c:pt idx="1250" formatCode="General">
                  <c:v>0.538492216151782</c:v>
                </c:pt>
                <c:pt idx="1251" formatCode="General">
                  <c:v>0.53851585071351105</c:v>
                </c:pt>
                <c:pt idx="1252" formatCode="General">
                  <c:v>0.53853948527523998</c:v>
                </c:pt>
                <c:pt idx="1253" formatCode="General">
                  <c:v>0.53856311983696903</c:v>
                </c:pt>
                <c:pt idx="1254" formatCode="General">
                  <c:v>0.53858675439869796</c:v>
                </c:pt>
                <c:pt idx="1255" formatCode="General">
                  <c:v>0.53861038896042701</c:v>
                </c:pt>
                <c:pt idx="1256" formatCode="General">
                  <c:v>0.53863402352215495</c:v>
                </c:pt>
                <c:pt idx="1257" formatCode="General">
                  <c:v>0.53865765808388399</c:v>
                </c:pt>
                <c:pt idx="1258" formatCode="General">
                  <c:v>0.53868129264561304</c:v>
                </c:pt>
                <c:pt idx="1259" formatCode="General">
                  <c:v>0.53870492720734198</c:v>
                </c:pt>
                <c:pt idx="1260" formatCode="General">
                  <c:v>0.53873041858343196</c:v>
                </c:pt>
                <c:pt idx="1261" formatCode="General">
                  <c:v>0.53875609564095595</c:v>
                </c:pt>
                <c:pt idx="1262" formatCode="General">
                  <c:v>0.53878177269848004</c:v>
                </c:pt>
                <c:pt idx="1263" formatCode="General">
                  <c:v>0.53880744975600403</c:v>
                </c:pt>
                <c:pt idx="1264" formatCode="General">
                  <c:v>0.53883312681352802</c:v>
                </c:pt>
                <c:pt idx="1265" formatCode="General">
                  <c:v>0.53885880387105201</c:v>
                </c:pt>
                <c:pt idx="1266" formatCode="General">
                  <c:v>0.53888448092857599</c:v>
                </c:pt>
                <c:pt idx="1267" formatCode="General">
                  <c:v>0.53891015798609998</c:v>
                </c:pt>
                <c:pt idx="1268" formatCode="General">
                  <c:v>0.53893583504362397</c:v>
                </c:pt>
                <c:pt idx="1269" formatCode="General">
                  <c:v>0.53896120282052795</c:v>
                </c:pt>
                <c:pt idx="1270" formatCode="General">
                  <c:v>0.53898589217542203</c:v>
                </c:pt>
                <c:pt idx="1271" formatCode="General">
                  <c:v>0.539010581530315</c:v>
                </c:pt>
                <c:pt idx="1272" formatCode="General">
                  <c:v>0.53903527088520697</c:v>
                </c:pt>
                <c:pt idx="1273" formatCode="General">
                  <c:v>0.53905996024009994</c:v>
                </c:pt>
                <c:pt idx="1274" formatCode="General">
                  <c:v>0.53908464959499303</c:v>
                </c:pt>
                <c:pt idx="1275" formatCode="General">
                  <c:v>0.539109338949886</c:v>
                </c:pt>
                <c:pt idx="1276" formatCode="General">
                  <c:v>0.53913402830477897</c:v>
                </c:pt>
                <c:pt idx="1277" formatCode="General">
                  <c:v>0.53915871765967205</c:v>
                </c:pt>
                <c:pt idx="1278" formatCode="General">
                  <c:v>0.53918340701456502</c:v>
                </c:pt>
                <c:pt idx="1279" formatCode="General">
                  <c:v>0.53920572487720098</c:v>
                </c:pt>
                <c:pt idx="1280" formatCode="General">
                  <c:v>0.53922531036827204</c:v>
                </c:pt>
                <c:pt idx="1281" formatCode="General">
                  <c:v>0.53924489585934299</c:v>
                </c:pt>
                <c:pt idx="1282" formatCode="General">
                  <c:v>0.53926448135041505</c:v>
                </c:pt>
                <c:pt idx="1283" formatCode="General">
                  <c:v>0.539284066841486</c:v>
                </c:pt>
                <c:pt idx="1284" formatCode="General">
                  <c:v>0.53930365233255795</c:v>
                </c:pt>
                <c:pt idx="1285" formatCode="General">
                  <c:v>0.53932323782362901</c:v>
                </c:pt>
                <c:pt idx="1286" formatCode="General">
                  <c:v>0.53934147934196996</c:v>
                </c:pt>
                <c:pt idx="1287" formatCode="General">
                  <c:v>0.53935898587523601</c:v>
                </c:pt>
                <c:pt idx="1288" formatCode="General">
                  <c:v>0.53937580104966998</c:v>
                </c:pt>
                <c:pt idx="1289" formatCode="General">
                  <c:v>0.53939145773090802</c:v>
                </c:pt>
                <c:pt idx="1290" formatCode="General">
                  <c:v>0.53940711441214495</c:v>
                </c:pt>
                <c:pt idx="1291" formatCode="General">
                  <c:v>0.53942277109338199</c:v>
                </c:pt>
                <c:pt idx="1292" formatCode="General">
                  <c:v>0.53943842777462003</c:v>
                </c:pt>
                <c:pt idx="1293" formatCode="General">
                  <c:v>0.53945408445585696</c:v>
                </c:pt>
                <c:pt idx="1294" formatCode="General">
                  <c:v>0.539469741137095</c:v>
                </c:pt>
                <c:pt idx="1295" formatCode="General">
                  <c:v>0.53948611555206605</c:v>
                </c:pt>
                <c:pt idx="1296" formatCode="General">
                  <c:v>0.53950177698142499</c:v>
                </c:pt>
                <c:pt idx="1297" formatCode="General">
                  <c:v>0.53951743841078403</c:v>
                </c:pt>
                <c:pt idx="1298" formatCode="General">
                  <c:v>0.53953309984014297</c:v>
                </c:pt>
                <c:pt idx="1299" formatCode="General">
                  <c:v>0.53954876126950202</c:v>
                </c:pt>
                <c:pt idx="1300" formatCode="General">
                  <c:v>0.53956442269886196</c:v>
                </c:pt>
                <c:pt idx="1301" formatCode="General">
                  <c:v>0.539580084128221</c:v>
                </c:pt>
                <c:pt idx="1302" formatCode="General">
                  <c:v>0.53959574555758005</c:v>
                </c:pt>
                <c:pt idx="1303" formatCode="General">
                  <c:v>0.53961140698693899</c:v>
                </c:pt>
                <c:pt idx="1304" formatCode="General">
                  <c:v>0.53962706841629804</c:v>
                </c:pt>
                <c:pt idx="1305" formatCode="General">
                  <c:v>0.53964272984565698</c:v>
                </c:pt>
                <c:pt idx="1306" formatCode="General">
                  <c:v>0.53965839127501603</c:v>
                </c:pt>
                <c:pt idx="1307" formatCode="General">
                  <c:v>0.53967405270437596</c:v>
                </c:pt>
                <c:pt idx="1308" formatCode="General">
                  <c:v>0.53968971413373501</c:v>
                </c:pt>
                <c:pt idx="1309" formatCode="General">
                  <c:v>0.53970537556309395</c:v>
                </c:pt>
                <c:pt idx="1310" formatCode="General">
                  <c:v>0.53972188417571199</c:v>
                </c:pt>
                <c:pt idx="1311" formatCode="General">
                  <c:v>0.53973847750665604</c:v>
                </c:pt>
                <c:pt idx="1312" formatCode="General">
                  <c:v>0.53975507083759999</c:v>
                </c:pt>
                <c:pt idx="1313" formatCode="General">
                  <c:v>0.53977166416854305</c:v>
                </c:pt>
                <c:pt idx="1314" formatCode="General">
                  <c:v>0.539788257499487</c:v>
                </c:pt>
                <c:pt idx="1315" formatCode="General">
                  <c:v>0.53980485083042995</c:v>
                </c:pt>
                <c:pt idx="1316" formatCode="General">
                  <c:v>0.53982144416137401</c:v>
                </c:pt>
                <c:pt idx="1317" formatCode="General">
                  <c:v>0.53983859180621996</c:v>
                </c:pt>
                <c:pt idx="1318" formatCode="General">
                  <c:v>0.53985613129364696</c:v>
                </c:pt>
                <c:pt idx="1319" formatCode="General">
                  <c:v>0.53987367078107296</c:v>
                </c:pt>
                <c:pt idx="1320" formatCode="General">
                  <c:v>0.53989121026849995</c:v>
                </c:pt>
                <c:pt idx="1321" formatCode="General">
                  <c:v>0.53990843188235804</c:v>
                </c:pt>
                <c:pt idx="1322" formatCode="General">
                  <c:v>0.53992488621517898</c:v>
                </c:pt>
                <c:pt idx="1323" formatCode="General">
                  <c:v>0.53994134054800003</c:v>
                </c:pt>
                <c:pt idx="1324" formatCode="General">
                  <c:v>0.53995779488082196</c:v>
                </c:pt>
                <c:pt idx="1325" formatCode="General">
                  <c:v>0.53997424921364301</c:v>
                </c:pt>
                <c:pt idx="1326" formatCode="General">
                  <c:v>0.53999070354646395</c:v>
                </c:pt>
                <c:pt idx="1327" formatCode="General">
                  <c:v>0.54000797042291904</c:v>
                </c:pt>
                <c:pt idx="1328" formatCode="General">
                  <c:v>0.54002610062700196</c:v>
                </c:pt>
                <c:pt idx="1329" formatCode="General">
                  <c:v>0.54004423083108499</c:v>
                </c:pt>
                <c:pt idx="1330" formatCode="General">
                  <c:v>0.54006236103516803</c:v>
                </c:pt>
                <c:pt idx="1331" formatCode="General">
                  <c:v>0.54008049123925095</c:v>
                </c:pt>
                <c:pt idx="1332" formatCode="General">
                  <c:v>0.54009862144333298</c:v>
                </c:pt>
                <c:pt idx="1333" formatCode="General">
                  <c:v>0.54011675164741602</c:v>
                </c:pt>
                <c:pt idx="1334" formatCode="General">
                  <c:v>0.54013488185149905</c:v>
                </c:pt>
                <c:pt idx="1335" formatCode="General">
                  <c:v>0.54015300382818099</c:v>
                </c:pt>
                <c:pt idx="1336" formatCode="General">
                  <c:v>0.54017107973141998</c:v>
                </c:pt>
                <c:pt idx="1337" formatCode="General">
                  <c:v>0.54018915563465897</c:v>
                </c:pt>
                <c:pt idx="1338" formatCode="General">
                  <c:v>0.54020723153789796</c:v>
                </c:pt>
                <c:pt idx="1339" formatCode="General">
                  <c:v>0.54022530744113595</c:v>
                </c:pt>
                <c:pt idx="1340" formatCode="General">
                  <c:v>0.54024338334437505</c:v>
                </c:pt>
                <c:pt idx="1341" formatCode="General">
                  <c:v>0.54026145924761404</c:v>
                </c:pt>
                <c:pt idx="1342" formatCode="General">
                  <c:v>0.54027953515085303</c:v>
                </c:pt>
                <c:pt idx="1343" formatCode="General">
                  <c:v>0.54029761105409102</c:v>
                </c:pt>
                <c:pt idx="1344" formatCode="General">
                  <c:v>0.54031568695733001</c:v>
                </c:pt>
                <c:pt idx="1345" formatCode="General">
                  <c:v>0.540333762860569</c:v>
                </c:pt>
                <c:pt idx="1346" formatCode="General">
                  <c:v>0.54035183876380699</c:v>
                </c:pt>
                <c:pt idx="1347" formatCode="General">
                  <c:v>0.54036991466704598</c:v>
                </c:pt>
                <c:pt idx="1348" formatCode="General">
                  <c:v>0.54038799057028497</c:v>
                </c:pt>
                <c:pt idx="1349" formatCode="General">
                  <c:v>0.54040606647352396</c:v>
                </c:pt>
                <c:pt idx="1350" formatCode="General">
                  <c:v>0.54042416774941404</c:v>
                </c:pt>
                <c:pt idx="1351" formatCode="General">
                  <c:v>0.54044234412835501</c:v>
                </c:pt>
                <c:pt idx="1352" formatCode="General">
                  <c:v>0.54046052050729498</c:v>
                </c:pt>
                <c:pt idx="1353" formatCode="General">
                  <c:v>0.54047869688623595</c:v>
                </c:pt>
                <c:pt idx="1354" formatCode="General">
                  <c:v>0.54049791556319704</c:v>
                </c:pt>
                <c:pt idx="1355" formatCode="General">
                  <c:v>0.54051716681197104</c:v>
                </c:pt>
                <c:pt idx="1356" formatCode="General">
                  <c:v>0.54053641806074604</c:v>
                </c:pt>
                <c:pt idx="1357" formatCode="General">
                  <c:v>0.54055566930952004</c:v>
                </c:pt>
                <c:pt idx="1358" formatCode="General">
                  <c:v>0.54057492055829404</c:v>
                </c:pt>
                <c:pt idx="1359" formatCode="General">
                  <c:v>0.54059417180706804</c:v>
                </c:pt>
                <c:pt idx="1360" formatCode="General">
                  <c:v>0.54061342305584204</c:v>
                </c:pt>
                <c:pt idx="1361" formatCode="General">
                  <c:v>0.54063182192182702</c:v>
                </c:pt>
                <c:pt idx="1362" formatCode="General">
                  <c:v>0.54064672383273904</c:v>
                </c:pt>
                <c:pt idx="1363" formatCode="General">
                  <c:v>0.54066162574365095</c:v>
                </c:pt>
                <c:pt idx="1364" formatCode="General">
                  <c:v>0.54067619718530002</c:v>
                </c:pt>
                <c:pt idx="1365" formatCode="General">
                  <c:v>0.54069019030572996</c:v>
                </c:pt>
                <c:pt idx="1366" formatCode="General">
                  <c:v>0.540704183426159</c:v>
                </c:pt>
                <c:pt idx="1367" formatCode="General">
                  <c:v>0.54071817654658905</c:v>
                </c:pt>
                <c:pt idx="1368" formatCode="General">
                  <c:v>0.54073216966701898</c:v>
                </c:pt>
                <c:pt idx="1369" formatCode="General">
                  <c:v>0.54074616278744903</c:v>
                </c:pt>
                <c:pt idx="1370" formatCode="General">
                  <c:v>0.54076015590787896</c:v>
                </c:pt>
                <c:pt idx="1371" formatCode="General">
                  <c:v>0.540774149028308</c:v>
                </c:pt>
                <c:pt idx="1372" formatCode="General">
                  <c:v>0.54078814214873805</c:v>
                </c:pt>
                <c:pt idx="1373" formatCode="General">
                  <c:v>0.54080213526916798</c:v>
                </c:pt>
                <c:pt idx="1374" formatCode="General">
                  <c:v>0.54081612838959803</c:v>
                </c:pt>
                <c:pt idx="1375" formatCode="General">
                  <c:v>0.54083012151002796</c:v>
                </c:pt>
                <c:pt idx="1376" formatCode="General">
                  <c:v>0.54084411463045801</c:v>
                </c:pt>
                <c:pt idx="1377" formatCode="General">
                  <c:v>0.54085810775088805</c:v>
                </c:pt>
                <c:pt idx="1378" formatCode="General">
                  <c:v>0.54087254845167299</c:v>
                </c:pt>
                <c:pt idx="1379" formatCode="General">
                  <c:v>0.54088748434775602</c:v>
                </c:pt>
                <c:pt idx="1380" formatCode="General">
                  <c:v>0.54090242024383794</c:v>
                </c:pt>
                <c:pt idx="1381" formatCode="General">
                  <c:v>0.54091735613992098</c:v>
                </c:pt>
                <c:pt idx="1382" formatCode="General">
                  <c:v>0.54093229203600302</c:v>
                </c:pt>
                <c:pt idx="1383" formatCode="General">
                  <c:v>0.54094722793208605</c:v>
                </c:pt>
                <c:pt idx="1384" formatCode="General">
                  <c:v>0.54096230039562598</c:v>
                </c:pt>
                <c:pt idx="1385" formatCode="General">
                  <c:v>0.54097875514817895</c:v>
                </c:pt>
                <c:pt idx="1386" formatCode="General">
                  <c:v>0.54099620382259295</c:v>
                </c:pt>
                <c:pt idx="1387" formatCode="General">
                  <c:v>0.54101365249700795</c:v>
                </c:pt>
                <c:pt idx="1388" formatCode="General">
                  <c:v>0.54103110117142195</c:v>
                </c:pt>
                <c:pt idx="1389" formatCode="General">
                  <c:v>0.54104854984583695</c:v>
                </c:pt>
                <c:pt idx="1390" formatCode="General">
                  <c:v>0.54106599852025095</c:v>
                </c:pt>
                <c:pt idx="1391" formatCode="General">
                  <c:v>0.54108344719466495</c:v>
                </c:pt>
                <c:pt idx="1392" formatCode="General">
                  <c:v>0.54110089586907995</c:v>
                </c:pt>
                <c:pt idx="1393" formatCode="General">
                  <c:v>0.54111834454349395</c:v>
                </c:pt>
                <c:pt idx="1394" formatCode="General">
                  <c:v>0.54113579321790894</c:v>
                </c:pt>
                <c:pt idx="1395" formatCode="General">
                  <c:v>0.54115324189232294</c:v>
                </c:pt>
                <c:pt idx="1396" formatCode="General">
                  <c:v>0.54117069056673806</c:v>
                </c:pt>
                <c:pt idx="1397" formatCode="General">
                  <c:v>0.54118813924115206</c:v>
                </c:pt>
                <c:pt idx="1398" formatCode="General">
                  <c:v>0.54120558791556606</c:v>
                </c:pt>
                <c:pt idx="1399" formatCode="General">
                  <c:v>0.54122303658998105</c:v>
                </c:pt>
                <c:pt idx="1400" formatCode="General">
                  <c:v>0.54124048526439505</c:v>
                </c:pt>
                <c:pt idx="1401" formatCode="General">
                  <c:v>0.54125793393881005</c:v>
                </c:pt>
                <c:pt idx="1402" formatCode="General">
                  <c:v>0.54127459757757101</c:v>
                </c:pt>
                <c:pt idx="1403" formatCode="General">
                  <c:v>0.54129125320576499</c:v>
                </c:pt>
                <c:pt idx="1404" formatCode="General">
                  <c:v>0.54130790883395796</c:v>
                </c:pt>
                <c:pt idx="1405" formatCode="General">
                  <c:v>0.54132456446215205</c:v>
                </c:pt>
                <c:pt idx="1406" formatCode="General">
                  <c:v>0.54134397285821301</c:v>
                </c:pt>
                <c:pt idx="1407" formatCode="General">
                  <c:v>0.54136352767809603</c:v>
                </c:pt>
                <c:pt idx="1408" formatCode="General">
                  <c:v>0.54138308249797795</c:v>
                </c:pt>
                <c:pt idx="1409" formatCode="General">
                  <c:v>0.54140263731785998</c:v>
                </c:pt>
                <c:pt idx="1410" formatCode="General">
                  <c:v>0.54142219213774301</c:v>
                </c:pt>
                <c:pt idx="1411" formatCode="General">
                  <c:v>0.54144174695762504</c:v>
                </c:pt>
                <c:pt idx="1412" formatCode="General">
                  <c:v>0.54146130177750695</c:v>
                </c:pt>
                <c:pt idx="1413" formatCode="General">
                  <c:v>0.54148085659738998</c:v>
                </c:pt>
                <c:pt idx="1414" formatCode="General">
                  <c:v>0.54150039532879901</c:v>
                </c:pt>
                <c:pt idx="1415" formatCode="General">
                  <c:v>0.54151990590537802</c:v>
                </c:pt>
                <c:pt idx="1416" formatCode="General">
                  <c:v>0.54153941648195802</c:v>
                </c:pt>
                <c:pt idx="1417" formatCode="General">
                  <c:v>0.54155892705853703</c:v>
                </c:pt>
                <c:pt idx="1418" formatCode="General">
                  <c:v>0.54157670187830098</c:v>
                </c:pt>
                <c:pt idx="1419" formatCode="General">
                  <c:v>0.54159411684604597</c:v>
                </c:pt>
                <c:pt idx="1420" formatCode="General">
                  <c:v>0.54161153181379096</c:v>
                </c:pt>
                <c:pt idx="1421" formatCode="General">
                  <c:v>0.54162894678153495</c:v>
                </c:pt>
                <c:pt idx="1422" formatCode="General">
                  <c:v>0.54164636174928005</c:v>
                </c:pt>
                <c:pt idx="1423" formatCode="General">
                  <c:v>0.54166377671702504</c:v>
                </c:pt>
                <c:pt idx="1424" formatCode="General">
                  <c:v>0.54168119168477002</c:v>
                </c:pt>
                <c:pt idx="1425" formatCode="General">
                  <c:v>0.54169860665251501</c:v>
                </c:pt>
                <c:pt idx="1426" formatCode="General">
                  <c:v>0.54171602162026</c:v>
                </c:pt>
                <c:pt idx="1427" formatCode="General">
                  <c:v>0.54173357265615496</c:v>
                </c:pt>
                <c:pt idx="1428" formatCode="General">
                  <c:v>0.54175117215467705</c:v>
                </c:pt>
                <c:pt idx="1429" formatCode="General">
                  <c:v>0.54176877165320003</c:v>
                </c:pt>
                <c:pt idx="1430" formatCode="General">
                  <c:v>0.54178637115172201</c:v>
                </c:pt>
                <c:pt idx="1431" formatCode="General">
                  <c:v>0.54180397065024399</c:v>
                </c:pt>
                <c:pt idx="1432" formatCode="General">
                  <c:v>0.54182157014876697</c:v>
                </c:pt>
                <c:pt idx="1433" formatCode="General">
                  <c:v>0.54183916964728895</c:v>
                </c:pt>
                <c:pt idx="1434" formatCode="General">
                  <c:v>0.54185676914581105</c:v>
                </c:pt>
                <c:pt idx="1435" formatCode="General">
                  <c:v>0.54187436864433403</c:v>
                </c:pt>
                <c:pt idx="1436" formatCode="General">
                  <c:v>0.54189196814285601</c:v>
                </c:pt>
                <c:pt idx="1437" formatCode="General">
                  <c:v>0.54190956764137799</c:v>
                </c:pt>
                <c:pt idx="1438" formatCode="General">
                  <c:v>0.54192716713990097</c:v>
                </c:pt>
                <c:pt idx="1439" formatCode="General">
                  <c:v>0.54194476663842295</c:v>
                </c:pt>
                <c:pt idx="1440" formatCode="General">
                  <c:v>0.54196236613694604</c:v>
                </c:pt>
                <c:pt idx="1441" formatCode="General">
                  <c:v>0.54197996563546802</c:v>
                </c:pt>
                <c:pt idx="1442" formatCode="General">
                  <c:v>0.54199756513399</c:v>
                </c:pt>
                <c:pt idx="1443" formatCode="General">
                  <c:v>0.54201516463251298</c:v>
                </c:pt>
                <c:pt idx="1444" formatCode="General">
                  <c:v>0.54203276413103496</c:v>
                </c:pt>
                <c:pt idx="1445" formatCode="General">
                  <c:v>0.54205036362955705</c:v>
                </c:pt>
                <c:pt idx="1446" formatCode="General">
                  <c:v>0.54206732680776104</c:v>
                </c:pt>
                <c:pt idx="1447" formatCode="General">
                  <c:v>0.54208412889221502</c:v>
                </c:pt>
                <c:pt idx="1448" formatCode="General">
                  <c:v>0.542100930976669</c:v>
                </c:pt>
                <c:pt idx="1449" formatCode="General">
                  <c:v>0.54211773306112399</c:v>
                </c:pt>
                <c:pt idx="1450" formatCode="General">
                  <c:v>0.54213453514557797</c:v>
                </c:pt>
                <c:pt idx="1451" formatCode="General">
                  <c:v>0.54215133723003195</c:v>
                </c:pt>
                <c:pt idx="1452" formatCode="General">
                  <c:v>0.54216813931448604</c:v>
                </c:pt>
                <c:pt idx="1453" formatCode="General">
                  <c:v>0.54218494139894002</c:v>
                </c:pt>
                <c:pt idx="1454" formatCode="General">
                  <c:v>0.54219993562240498</c:v>
                </c:pt>
                <c:pt idx="1455" formatCode="General">
                  <c:v>0.54221294158858302</c:v>
                </c:pt>
                <c:pt idx="1456" formatCode="General">
                  <c:v>0.54222594755476194</c:v>
                </c:pt>
                <c:pt idx="1457" formatCode="General">
                  <c:v>0.54223895352093998</c:v>
                </c:pt>
                <c:pt idx="1458" formatCode="General">
                  <c:v>0.54225195948711902</c:v>
                </c:pt>
                <c:pt idx="1459" formatCode="General">
                  <c:v>0.54226496545329705</c:v>
                </c:pt>
                <c:pt idx="1460" formatCode="General">
                  <c:v>0.54227797141947498</c:v>
                </c:pt>
                <c:pt idx="1461" formatCode="General">
                  <c:v>0.54229097738565402</c:v>
                </c:pt>
                <c:pt idx="1462" formatCode="General">
                  <c:v>0.54230398335183205</c:v>
                </c:pt>
                <c:pt idx="1463" formatCode="General">
                  <c:v>0.54231698931801098</c:v>
                </c:pt>
                <c:pt idx="1464" formatCode="General">
                  <c:v>0.54232999528418901</c:v>
                </c:pt>
                <c:pt idx="1465" formatCode="General">
                  <c:v>0.54234300125036805</c:v>
                </c:pt>
                <c:pt idx="1466" formatCode="General">
                  <c:v>0.54235600721654598</c:v>
                </c:pt>
                <c:pt idx="1467" formatCode="General">
                  <c:v>0.54236901318272401</c:v>
                </c:pt>
                <c:pt idx="1468" formatCode="General">
                  <c:v>0.54238201914890305</c:v>
                </c:pt>
                <c:pt idx="1469" formatCode="General">
                  <c:v>0.54239502511508098</c:v>
                </c:pt>
                <c:pt idx="1470" formatCode="General">
                  <c:v>0.54240803108126001</c:v>
                </c:pt>
                <c:pt idx="1471" formatCode="General">
                  <c:v>0.54242092097286498</c:v>
                </c:pt>
                <c:pt idx="1472" formatCode="General">
                  <c:v>0.54243106049557299</c:v>
                </c:pt>
                <c:pt idx="1473" formatCode="General">
                  <c:v>0.54244121625256703</c:v>
                </c:pt>
                <c:pt idx="1474" formatCode="General">
                  <c:v>0.54245137200956095</c:v>
                </c:pt>
                <c:pt idx="1475" formatCode="General">
                  <c:v>0.54246152776655399</c:v>
                </c:pt>
                <c:pt idx="1476" formatCode="General">
                  <c:v>0.54247168352354802</c:v>
                </c:pt>
                <c:pt idx="1477" formatCode="General">
                  <c:v>0.54248183928054206</c:v>
                </c:pt>
                <c:pt idx="1478" formatCode="General">
                  <c:v>0.54249199503753498</c:v>
                </c:pt>
                <c:pt idx="1479" formatCode="General">
                  <c:v>0.54250215079452901</c:v>
                </c:pt>
                <c:pt idx="1480" formatCode="General">
                  <c:v>0.54251230655152305</c:v>
                </c:pt>
                <c:pt idx="1481" formatCode="General">
                  <c:v>0.54252204773240098</c:v>
                </c:pt>
                <c:pt idx="1482" formatCode="General">
                  <c:v>0.54253127069312701</c:v>
                </c:pt>
                <c:pt idx="1483" formatCode="General">
                  <c:v>0.54254049365385204</c:v>
                </c:pt>
                <c:pt idx="1484" formatCode="General">
                  <c:v>0.54254971661457696</c:v>
                </c:pt>
                <c:pt idx="1485" formatCode="General">
                  <c:v>0.54255893957530299</c:v>
                </c:pt>
                <c:pt idx="1486" formatCode="General">
                  <c:v>0.54256816253602802</c:v>
                </c:pt>
                <c:pt idx="1487" formatCode="General">
                  <c:v>0.54257706246150705</c:v>
                </c:pt>
                <c:pt idx="1488" formatCode="General">
                  <c:v>0.54258592200758005</c:v>
                </c:pt>
                <c:pt idx="1489" formatCode="General">
                  <c:v>0.54259478155365304</c:v>
                </c:pt>
                <c:pt idx="1490" formatCode="General">
                  <c:v>0.54260364109972603</c:v>
                </c:pt>
                <c:pt idx="1491" formatCode="General">
                  <c:v>0.54261250064579902</c:v>
                </c:pt>
                <c:pt idx="1492" formatCode="General">
                  <c:v>0.54262136019187301</c:v>
                </c:pt>
                <c:pt idx="1493" formatCode="General">
                  <c:v>0.54263035496251799</c:v>
                </c:pt>
                <c:pt idx="1494" formatCode="General">
                  <c:v>0.542641126970411</c:v>
                </c:pt>
                <c:pt idx="1495" formatCode="General">
                  <c:v>0.54265189897830501</c:v>
                </c:pt>
                <c:pt idx="1496" formatCode="General">
                  <c:v>0.54266267098619902</c:v>
                </c:pt>
                <c:pt idx="1497" formatCode="General">
                  <c:v>0.54267344299409204</c:v>
                </c:pt>
                <c:pt idx="1498" formatCode="General">
                  <c:v>0.54268421500198605</c:v>
                </c:pt>
                <c:pt idx="1499" formatCode="General">
                  <c:v>0.54269498700987995</c:v>
                </c:pt>
                <c:pt idx="1500" formatCode="General">
                  <c:v>0.54270575901777296</c:v>
                </c:pt>
                <c:pt idx="1501" formatCode="General">
                  <c:v>0.54271859164692404</c:v>
                </c:pt>
                <c:pt idx="1502" formatCode="General">
                  <c:v>0.54273212043189401</c:v>
                </c:pt>
                <c:pt idx="1503" formatCode="General">
                  <c:v>0.54274564921686497</c:v>
                </c:pt>
                <c:pt idx="1504" formatCode="General">
                  <c:v>0.54275917800183504</c:v>
                </c:pt>
                <c:pt idx="1505" formatCode="General">
                  <c:v>0.542772706786806</c:v>
                </c:pt>
                <c:pt idx="1506" formatCode="General">
                  <c:v>0.54278623557177696</c:v>
                </c:pt>
                <c:pt idx="1507" formatCode="General">
                  <c:v>0.54279976435674704</c:v>
                </c:pt>
                <c:pt idx="1508" formatCode="General">
                  <c:v>0.542813293141718</c:v>
                </c:pt>
                <c:pt idx="1509" formatCode="General">
                  <c:v>0.54282736019268996</c:v>
                </c:pt>
                <c:pt idx="1510" formatCode="General">
                  <c:v>0.54284218869314005</c:v>
                </c:pt>
                <c:pt idx="1511" formatCode="General">
                  <c:v>0.54285701719359103</c:v>
                </c:pt>
                <c:pt idx="1512" formatCode="General">
                  <c:v>0.54287184569404101</c:v>
                </c:pt>
                <c:pt idx="1513" formatCode="General">
                  <c:v>0.54288667419449099</c:v>
                </c:pt>
                <c:pt idx="1514" formatCode="General">
                  <c:v>0.54290150269494197</c:v>
                </c:pt>
                <c:pt idx="1515" formatCode="General">
                  <c:v>0.54291633119539195</c:v>
                </c:pt>
                <c:pt idx="1516" formatCode="General">
                  <c:v>0.54293115969584305</c:v>
                </c:pt>
                <c:pt idx="1517" formatCode="General">
                  <c:v>0.54294598819629303</c:v>
                </c:pt>
                <c:pt idx="1518" formatCode="General">
                  <c:v>0.54296081669674401</c:v>
                </c:pt>
                <c:pt idx="1519" formatCode="General">
                  <c:v>0.54297564519719399</c:v>
                </c:pt>
                <c:pt idx="1520" formatCode="General">
                  <c:v>0.54299073288922295</c:v>
                </c:pt>
                <c:pt idx="1521" formatCode="General">
                  <c:v>0.54300641672189198</c:v>
                </c:pt>
                <c:pt idx="1522" formatCode="General">
                  <c:v>0.54302210055456102</c:v>
                </c:pt>
                <c:pt idx="1523" formatCode="General">
                  <c:v>0.54303778438722905</c:v>
                </c:pt>
                <c:pt idx="1524" formatCode="General">
                  <c:v>0.54305346821989797</c:v>
                </c:pt>
                <c:pt idx="1525" formatCode="General">
                  <c:v>0.54306915205256701</c:v>
                </c:pt>
                <c:pt idx="1526" formatCode="General">
                  <c:v>0.54308483588523604</c:v>
                </c:pt>
                <c:pt idx="1527" formatCode="General">
                  <c:v>0.54310051971790396</c:v>
                </c:pt>
                <c:pt idx="1528" formatCode="General">
                  <c:v>0.54311542369527399</c:v>
                </c:pt>
                <c:pt idx="1529" formatCode="General">
                  <c:v>0.54312946485399904</c:v>
                </c:pt>
                <c:pt idx="1530" formatCode="General">
                  <c:v>0.54314350601272499</c:v>
                </c:pt>
                <c:pt idx="1531" formatCode="General">
                  <c:v>0.54315754717145004</c:v>
                </c:pt>
                <c:pt idx="1532" formatCode="General">
                  <c:v>0.54317158833017498</c:v>
                </c:pt>
                <c:pt idx="1533" formatCode="General">
                  <c:v>0.54318562948890003</c:v>
                </c:pt>
                <c:pt idx="1534" formatCode="General">
                  <c:v>0.54319967064762498</c:v>
                </c:pt>
                <c:pt idx="1535" formatCode="General">
                  <c:v>0.54321371180635103</c:v>
                </c:pt>
                <c:pt idx="1536" formatCode="General">
                  <c:v>0.54322775296507597</c:v>
                </c:pt>
                <c:pt idx="1537" formatCode="General">
                  <c:v>0.54324179412380103</c:v>
                </c:pt>
                <c:pt idx="1538" formatCode="General">
                  <c:v>0.54325583528252597</c:v>
                </c:pt>
                <c:pt idx="1539" formatCode="General">
                  <c:v>0.54326987644125102</c:v>
                </c:pt>
                <c:pt idx="1540" formatCode="General">
                  <c:v>0.54328449202439499</c:v>
                </c:pt>
                <c:pt idx="1541" formatCode="General">
                  <c:v>0.54329977556328801</c:v>
                </c:pt>
                <c:pt idx="1542" formatCode="General">
                  <c:v>0.54331615520230003</c:v>
                </c:pt>
                <c:pt idx="1543" formatCode="General">
                  <c:v>0.54333253484131205</c:v>
                </c:pt>
                <c:pt idx="1544" formatCode="General">
                  <c:v>0.54334891448032396</c:v>
                </c:pt>
                <c:pt idx="1545" formatCode="General">
                  <c:v>0.54336529411933598</c:v>
                </c:pt>
                <c:pt idx="1546" formatCode="General">
                  <c:v>0.543381673758348</c:v>
                </c:pt>
                <c:pt idx="1547" formatCode="General">
                  <c:v>0.54339805339736003</c:v>
                </c:pt>
                <c:pt idx="1548" formatCode="General">
                  <c:v>0.54341443303637205</c:v>
                </c:pt>
                <c:pt idx="1549" formatCode="General">
                  <c:v>0.54343081267538296</c:v>
                </c:pt>
                <c:pt idx="1550" formatCode="General">
                  <c:v>0.54344719231439498</c:v>
                </c:pt>
                <c:pt idx="1551" formatCode="General">
                  <c:v>0.543463571953407</c:v>
                </c:pt>
                <c:pt idx="1552" formatCode="General">
                  <c:v>0.54347995159241902</c:v>
                </c:pt>
                <c:pt idx="1553" formatCode="General">
                  <c:v>0.54349744439106895</c:v>
                </c:pt>
                <c:pt idx="1554" formatCode="General">
                  <c:v>0.54351535462457901</c:v>
                </c:pt>
                <c:pt idx="1555" formatCode="General">
                  <c:v>0.54353326485808795</c:v>
                </c:pt>
                <c:pt idx="1556" formatCode="General">
                  <c:v>0.54355117509159701</c:v>
                </c:pt>
                <c:pt idx="1557" formatCode="General">
                  <c:v>0.54356908532510595</c:v>
                </c:pt>
                <c:pt idx="1558" formatCode="General">
                  <c:v>0.543586995558615</c:v>
                </c:pt>
                <c:pt idx="1559" formatCode="General">
                  <c:v>0.54360457438336096</c:v>
                </c:pt>
                <c:pt idx="1560" formatCode="General">
                  <c:v>0.54362168438594805</c:v>
                </c:pt>
                <c:pt idx="1561" formatCode="General">
                  <c:v>0.54363879438853402</c:v>
                </c:pt>
                <c:pt idx="1562" formatCode="General">
                  <c:v>0.54365471112075403</c:v>
                </c:pt>
                <c:pt idx="1563" formatCode="General">
                  <c:v>0.54366994598420304</c:v>
                </c:pt>
                <c:pt idx="1564" formatCode="General">
                  <c:v>0.54368518084765205</c:v>
                </c:pt>
                <c:pt idx="1565" formatCode="General">
                  <c:v>0.54370041571110195</c:v>
                </c:pt>
                <c:pt idx="1566" formatCode="General">
                  <c:v>0.54371565057455096</c:v>
                </c:pt>
                <c:pt idx="1567" formatCode="General">
                  <c:v>0.54373088543799997</c:v>
                </c:pt>
                <c:pt idx="1568" formatCode="General">
                  <c:v>0.54374612030144898</c:v>
                </c:pt>
                <c:pt idx="1569" formatCode="General">
                  <c:v>0.54375978058698804</c:v>
                </c:pt>
                <c:pt idx="1570" formatCode="General">
                  <c:v>0.54377309096632798</c:v>
                </c:pt>
                <c:pt idx="1571" formatCode="General">
                  <c:v>0.54378640134566902</c:v>
                </c:pt>
                <c:pt idx="1572" formatCode="General">
                  <c:v>0.54379971172500896</c:v>
                </c:pt>
                <c:pt idx="1573" formatCode="General">
                  <c:v>0.54381302210434901</c:v>
                </c:pt>
                <c:pt idx="1574" formatCode="General">
                  <c:v>0.54382633248368994</c:v>
                </c:pt>
                <c:pt idx="1575" formatCode="General">
                  <c:v>0.54383964286302999</c:v>
                </c:pt>
                <c:pt idx="1576" formatCode="General">
                  <c:v>0.54385295324237004</c:v>
                </c:pt>
                <c:pt idx="1577" formatCode="General">
                  <c:v>0.54386626362171098</c:v>
                </c:pt>
                <c:pt idx="1578" formatCode="General">
                  <c:v>0.54387957400105102</c:v>
                </c:pt>
                <c:pt idx="1579" formatCode="General">
                  <c:v>0.54389288438039096</c:v>
                </c:pt>
                <c:pt idx="1580" formatCode="General">
                  <c:v>0.54390619475973201</c:v>
                </c:pt>
                <c:pt idx="1581" formatCode="General">
                  <c:v>0.54391950513907195</c:v>
                </c:pt>
                <c:pt idx="1582" formatCode="General">
                  <c:v>0.54393281551841299</c:v>
                </c:pt>
                <c:pt idx="1583" formatCode="General">
                  <c:v>0.54394612589775304</c:v>
                </c:pt>
                <c:pt idx="1584" formatCode="General">
                  <c:v>0.543959307354694</c:v>
                </c:pt>
                <c:pt idx="1585" formatCode="General">
                  <c:v>0.54397182002667999</c:v>
                </c:pt>
                <c:pt idx="1586" formatCode="General">
                  <c:v>0.54398433269866597</c:v>
                </c:pt>
                <c:pt idx="1587" formatCode="General">
                  <c:v>0.54399691890329605</c:v>
                </c:pt>
                <c:pt idx="1588" formatCode="General">
                  <c:v>0.54400951429950595</c:v>
                </c:pt>
                <c:pt idx="1589" formatCode="General">
                  <c:v>0.54402210969571596</c:v>
                </c:pt>
                <c:pt idx="1590" formatCode="General">
                  <c:v>0.54403470509192597</c:v>
                </c:pt>
                <c:pt idx="1591" formatCode="General">
                  <c:v>0.54404730048813599</c:v>
                </c:pt>
                <c:pt idx="1592" formatCode="General">
                  <c:v>0.544059895884346</c:v>
                </c:pt>
                <c:pt idx="1593" formatCode="General">
                  <c:v>0.544072494180602</c:v>
                </c:pt>
                <c:pt idx="1594" formatCode="General">
                  <c:v>0.54408509854883003</c:v>
                </c:pt>
                <c:pt idx="1595" formatCode="General">
                  <c:v>0.54409770291705695</c:v>
                </c:pt>
                <c:pt idx="1596" formatCode="General">
                  <c:v>0.54411030728528498</c:v>
                </c:pt>
                <c:pt idx="1597" formatCode="General">
                  <c:v>0.54412291165351301</c:v>
                </c:pt>
                <c:pt idx="1598" formatCode="General">
                  <c:v>0.54413551602174004</c:v>
                </c:pt>
                <c:pt idx="1599" formatCode="General">
                  <c:v>0.54414809453797697</c:v>
                </c:pt>
                <c:pt idx="1600" formatCode="General">
                  <c:v>0.54416064872293002</c:v>
                </c:pt>
                <c:pt idx="1601" formatCode="General">
                  <c:v>0.54417320290788296</c:v>
                </c:pt>
                <c:pt idx="1602" formatCode="General">
                  <c:v>0.54418575709283501</c:v>
                </c:pt>
                <c:pt idx="1603" formatCode="General">
                  <c:v>0.54419831127778795</c:v>
                </c:pt>
                <c:pt idx="1604" formatCode="General">
                  <c:v>0.54421086546274</c:v>
                </c:pt>
                <c:pt idx="1605" formatCode="General">
                  <c:v>0.54422341964769305</c:v>
                </c:pt>
                <c:pt idx="1606" formatCode="General">
                  <c:v>0.54423597383264499</c:v>
                </c:pt>
                <c:pt idx="1607" formatCode="General">
                  <c:v>0.54424852801759804</c:v>
                </c:pt>
                <c:pt idx="1608" formatCode="General">
                  <c:v>0.54426108220254998</c:v>
                </c:pt>
                <c:pt idx="1609" formatCode="General">
                  <c:v>0.54427363638750303</c:v>
                </c:pt>
                <c:pt idx="1610" formatCode="General">
                  <c:v>0.54428619057245498</c:v>
                </c:pt>
                <c:pt idx="1611" formatCode="General">
                  <c:v>0.54429874475740803</c:v>
                </c:pt>
                <c:pt idx="1612" formatCode="General">
                  <c:v>0.54431129894235997</c:v>
                </c:pt>
                <c:pt idx="1613" formatCode="General">
                  <c:v>0.54432385312731302</c:v>
                </c:pt>
                <c:pt idx="1614" formatCode="General">
                  <c:v>0.54433530736597202</c:v>
                </c:pt>
                <c:pt idx="1615" formatCode="General">
                  <c:v>0.54434607639219601</c:v>
                </c:pt>
                <c:pt idx="1616" formatCode="General">
                  <c:v>0.544356845418421</c:v>
                </c:pt>
                <c:pt idx="1617" formatCode="General">
                  <c:v>0.54436761444464499</c:v>
                </c:pt>
                <c:pt idx="1618" formatCode="General">
                  <c:v>0.54437845161856901</c:v>
                </c:pt>
                <c:pt idx="1619" formatCode="General">
                  <c:v>0.54439018444797105</c:v>
                </c:pt>
                <c:pt idx="1620" formatCode="General">
                  <c:v>0.54440191727737297</c:v>
                </c:pt>
                <c:pt idx="1621" formatCode="General">
                  <c:v>0.54441365010677401</c:v>
                </c:pt>
                <c:pt idx="1622" formatCode="General">
                  <c:v>0.54442538293617604</c:v>
                </c:pt>
                <c:pt idx="1623" formatCode="General">
                  <c:v>0.54443711576557796</c:v>
                </c:pt>
                <c:pt idx="1624" formatCode="General">
                  <c:v>0.54444884859497999</c:v>
                </c:pt>
                <c:pt idx="1625" formatCode="General">
                  <c:v>0.54446058142438203</c:v>
                </c:pt>
                <c:pt idx="1626" formatCode="General">
                  <c:v>0.54447231425378395</c:v>
                </c:pt>
                <c:pt idx="1627" formatCode="General">
                  <c:v>0.544483366963183</c:v>
                </c:pt>
                <c:pt idx="1628" formatCode="General">
                  <c:v>0.54449417743806405</c:v>
                </c:pt>
                <c:pt idx="1629" formatCode="General">
                  <c:v>0.54450498791294599</c:v>
                </c:pt>
                <c:pt idx="1630" formatCode="General">
                  <c:v>0.54451579838782704</c:v>
                </c:pt>
                <c:pt idx="1631" formatCode="General">
                  <c:v>0.54452660886270798</c:v>
                </c:pt>
                <c:pt idx="1632" formatCode="General">
                  <c:v>0.54453741933758903</c:v>
                </c:pt>
                <c:pt idx="1633" formatCode="General">
                  <c:v>0.54454822981247097</c:v>
                </c:pt>
                <c:pt idx="1634" formatCode="General">
                  <c:v>0.54455878688659798</c:v>
                </c:pt>
                <c:pt idx="1635" formatCode="General">
                  <c:v>0.54456802944429705</c:v>
                </c:pt>
                <c:pt idx="1636" formatCode="General">
                  <c:v>0.54457727200199701</c:v>
                </c:pt>
                <c:pt idx="1637" formatCode="General">
                  <c:v>0.54458651455969698</c:v>
                </c:pt>
                <c:pt idx="1638" formatCode="General">
                  <c:v>0.54459575711739605</c:v>
                </c:pt>
                <c:pt idx="1639" formatCode="General">
                  <c:v>0.54460499967509601</c:v>
                </c:pt>
                <c:pt idx="1640" formatCode="General">
                  <c:v>0.54461424223279498</c:v>
                </c:pt>
                <c:pt idx="1641" formatCode="General">
                  <c:v>0.54462348479049505</c:v>
                </c:pt>
                <c:pt idx="1642" formatCode="General">
                  <c:v>0.54463272734819501</c:v>
                </c:pt>
                <c:pt idx="1643" formatCode="General">
                  <c:v>0.54464196990589397</c:v>
                </c:pt>
                <c:pt idx="1644" formatCode="General">
                  <c:v>0.54465115959348598</c:v>
                </c:pt>
                <c:pt idx="1645" formatCode="General">
                  <c:v>0.54466033753216503</c:v>
                </c:pt>
                <c:pt idx="1646" formatCode="General">
                  <c:v>0.54466951547084397</c:v>
                </c:pt>
                <c:pt idx="1647" formatCode="General">
                  <c:v>0.54467869340952302</c:v>
                </c:pt>
                <c:pt idx="1648" formatCode="General">
                  <c:v>0.54468787134820196</c:v>
                </c:pt>
                <c:pt idx="1649" formatCode="General">
                  <c:v>0.54469704928688201</c:v>
                </c:pt>
                <c:pt idx="1650" formatCode="General">
                  <c:v>0.54470622722556095</c:v>
                </c:pt>
                <c:pt idx="1651" formatCode="General">
                  <c:v>0.54471540516424</c:v>
                </c:pt>
                <c:pt idx="1652" formatCode="General">
                  <c:v>0.54472458310291905</c:v>
                </c:pt>
                <c:pt idx="1653" formatCode="General">
                  <c:v>0.54473376104159799</c:v>
                </c:pt>
                <c:pt idx="1654" formatCode="General">
                  <c:v>0.54474293898027704</c:v>
                </c:pt>
                <c:pt idx="1655" formatCode="General">
                  <c:v>0.54475211691895598</c:v>
                </c:pt>
                <c:pt idx="1656" formatCode="General">
                  <c:v>0.54476129485763503</c:v>
                </c:pt>
                <c:pt idx="1657" formatCode="General">
                  <c:v>0.54477199693671396</c:v>
                </c:pt>
                <c:pt idx="1658" formatCode="General">
                  <c:v>0.54478339384449503</c:v>
                </c:pt>
                <c:pt idx="1659" formatCode="General">
                  <c:v>0.54479479075227499</c:v>
                </c:pt>
                <c:pt idx="1660" formatCode="General">
                  <c:v>0.54480627899378598</c:v>
                </c:pt>
                <c:pt idx="1661" formatCode="General">
                  <c:v>0.54481827870419397</c:v>
                </c:pt>
                <c:pt idx="1662" formatCode="General">
                  <c:v>0.54483027841460097</c:v>
                </c:pt>
                <c:pt idx="1663" formatCode="General">
                  <c:v>0.54484227812500896</c:v>
                </c:pt>
                <c:pt idx="1664" formatCode="General">
                  <c:v>0.54485427783541596</c:v>
                </c:pt>
                <c:pt idx="1665" formatCode="General">
                  <c:v>0.54486634678649604</c:v>
                </c:pt>
                <c:pt idx="1666" formatCode="General">
                  <c:v>0.54487903197957099</c:v>
                </c:pt>
                <c:pt idx="1667" formatCode="General">
                  <c:v>0.54489171717264595</c:v>
                </c:pt>
                <c:pt idx="1668" formatCode="General">
                  <c:v>0.54490440236572102</c:v>
                </c:pt>
                <c:pt idx="1669" formatCode="General">
                  <c:v>0.54491708755879598</c:v>
                </c:pt>
                <c:pt idx="1670" formatCode="General">
                  <c:v>0.54492977275187104</c:v>
                </c:pt>
                <c:pt idx="1671" formatCode="General">
                  <c:v>0.544942457944946</c:v>
                </c:pt>
                <c:pt idx="1672" formatCode="General">
                  <c:v>0.54495514313802096</c:v>
                </c:pt>
                <c:pt idx="1673" formatCode="General">
                  <c:v>0.54496782833109603</c:v>
                </c:pt>
                <c:pt idx="1674" formatCode="General">
                  <c:v>0.54498071586241503</c:v>
                </c:pt>
                <c:pt idx="1675" formatCode="General">
                  <c:v>0.54499417149727003</c:v>
                </c:pt>
                <c:pt idx="1676" formatCode="General">
                  <c:v>0.54500762713212603</c:v>
                </c:pt>
                <c:pt idx="1677" formatCode="General">
                  <c:v>0.54502108276698202</c:v>
                </c:pt>
                <c:pt idx="1678" formatCode="General">
                  <c:v>0.54503453840183802</c:v>
                </c:pt>
                <c:pt idx="1679" formatCode="General">
                  <c:v>0.54504799403669402</c:v>
                </c:pt>
                <c:pt idx="1680" formatCode="General">
                  <c:v>0.54506144967155001</c:v>
                </c:pt>
                <c:pt idx="1681" formatCode="General">
                  <c:v>0.54507490530640601</c:v>
                </c:pt>
                <c:pt idx="1682" formatCode="General">
                  <c:v>0.54508836094126201</c:v>
                </c:pt>
                <c:pt idx="1683" formatCode="General">
                  <c:v>0.545101816576118</c:v>
                </c:pt>
                <c:pt idx="1684" formatCode="General">
                  <c:v>0.545115272210974</c:v>
                </c:pt>
                <c:pt idx="1685" formatCode="General">
                  <c:v>0.545128727845829</c:v>
                </c:pt>
                <c:pt idx="1686" formatCode="General">
                  <c:v>0.54514218348068499</c:v>
                </c:pt>
                <c:pt idx="1687" formatCode="General">
                  <c:v>0.54515563911554099</c:v>
                </c:pt>
                <c:pt idx="1688" formatCode="General">
                  <c:v>0.54516909475039699</c:v>
                </c:pt>
                <c:pt idx="1689" formatCode="General">
                  <c:v>0.54518255038525298</c:v>
                </c:pt>
                <c:pt idx="1690" formatCode="General">
                  <c:v>0.54519600602010898</c:v>
                </c:pt>
                <c:pt idx="1691" formatCode="General">
                  <c:v>0.54520946165496498</c:v>
                </c:pt>
                <c:pt idx="1692" formatCode="General">
                  <c:v>0.54522189757530504</c:v>
                </c:pt>
                <c:pt idx="1693" formatCode="General">
                  <c:v>0.54523364872565105</c:v>
                </c:pt>
                <c:pt idx="1694" formatCode="General">
                  <c:v>0.54524542644848795</c:v>
                </c:pt>
                <c:pt idx="1695" formatCode="General">
                  <c:v>0.54525720417132495</c:v>
                </c:pt>
                <c:pt idx="1696" formatCode="General">
                  <c:v>0.54526898189416195</c:v>
                </c:pt>
                <c:pt idx="1697" formatCode="General">
                  <c:v>0.54528075961699896</c:v>
                </c:pt>
                <c:pt idx="1698" formatCode="General">
                  <c:v>0.54529253733983596</c:v>
                </c:pt>
                <c:pt idx="1699" formatCode="General">
                  <c:v>0.54530431506267296</c:v>
                </c:pt>
                <c:pt idx="1700" formatCode="General">
                  <c:v>0.54531609278551096</c:v>
                </c:pt>
                <c:pt idx="1701" formatCode="General">
                  <c:v>0.54532787050834797</c:v>
                </c:pt>
                <c:pt idx="1702" formatCode="General">
                  <c:v>0.54533964823118497</c:v>
                </c:pt>
                <c:pt idx="1703" formatCode="General">
                  <c:v>0.54535142595402197</c:v>
                </c:pt>
                <c:pt idx="1704" formatCode="General">
                  <c:v>0.54536320367685898</c:v>
                </c:pt>
                <c:pt idx="1705" formatCode="General">
                  <c:v>0.54537498139969598</c:v>
                </c:pt>
                <c:pt idx="1706" formatCode="General">
                  <c:v>0.54538675912253298</c:v>
                </c:pt>
                <c:pt idx="1707" formatCode="General">
                  <c:v>0.54539853684536999</c:v>
                </c:pt>
                <c:pt idx="1708" formatCode="General">
                  <c:v>0.54541031456820699</c:v>
                </c:pt>
                <c:pt idx="1709" formatCode="General">
                  <c:v>0.54542236876206096</c:v>
                </c:pt>
                <c:pt idx="1710" formatCode="General">
                  <c:v>0.545436761076179</c:v>
                </c:pt>
                <c:pt idx="1711" formatCode="General">
                  <c:v>0.54545248668240998</c:v>
                </c:pt>
                <c:pt idx="1712" formatCode="General">
                  <c:v>0.54546956861792195</c:v>
                </c:pt>
                <c:pt idx="1713" formatCode="General">
                  <c:v>0.54548682009459304</c:v>
                </c:pt>
                <c:pt idx="1714" formatCode="General">
                  <c:v>0.54550407157126302</c:v>
                </c:pt>
                <c:pt idx="1715" formatCode="General">
                  <c:v>0.54552132304793299</c:v>
                </c:pt>
                <c:pt idx="1716" formatCode="General">
                  <c:v>0.54553857452460397</c:v>
                </c:pt>
                <c:pt idx="1717" formatCode="General">
                  <c:v>0.54555582600127395</c:v>
                </c:pt>
                <c:pt idx="1718" formatCode="General">
                  <c:v>0.54557307747794404</c:v>
                </c:pt>
                <c:pt idx="1719" formatCode="General">
                  <c:v>0.54559032895461501</c:v>
                </c:pt>
                <c:pt idx="1720" formatCode="General">
                  <c:v>0.54560758043128499</c:v>
                </c:pt>
                <c:pt idx="1721" formatCode="General">
                  <c:v>0.54562483190795497</c:v>
                </c:pt>
                <c:pt idx="1722" formatCode="General">
                  <c:v>0.54564208338462605</c:v>
                </c:pt>
                <c:pt idx="1723" formatCode="General">
                  <c:v>0.54565933486129603</c:v>
                </c:pt>
                <c:pt idx="1724" formatCode="General">
                  <c:v>0.54567658633796701</c:v>
                </c:pt>
                <c:pt idx="1725" formatCode="General">
                  <c:v>0.54569498192807997</c:v>
                </c:pt>
                <c:pt idx="1726" formatCode="General">
                  <c:v>0.54571449874934497</c:v>
                </c:pt>
                <c:pt idx="1727" formatCode="General">
                  <c:v>0.54573401557060996</c:v>
                </c:pt>
                <c:pt idx="1728" formatCode="General">
                  <c:v>0.54575353239187496</c:v>
                </c:pt>
                <c:pt idx="1729" formatCode="General">
                  <c:v>0.54577304921313896</c:v>
                </c:pt>
                <c:pt idx="1730" formatCode="General">
                  <c:v>0.54579256603440396</c:v>
                </c:pt>
                <c:pt idx="1731" formatCode="General">
                  <c:v>0.54581208285566896</c:v>
                </c:pt>
                <c:pt idx="1732" formatCode="General">
                  <c:v>0.54583159967693395</c:v>
                </c:pt>
                <c:pt idx="1733" formatCode="General">
                  <c:v>0.54585111649819895</c:v>
                </c:pt>
                <c:pt idx="1734" formatCode="General">
                  <c:v>0.54587063331946395</c:v>
                </c:pt>
                <c:pt idx="1735" formatCode="General">
                  <c:v>0.54589015014072895</c:v>
                </c:pt>
                <c:pt idx="1736" formatCode="General">
                  <c:v>0.54590966696199394</c:v>
                </c:pt>
                <c:pt idx="1737" formatCode="General">
                  <c:v>0.54592918378325905</c:v>
                </c:pt>
                <c:pt idx="1738" formatCode="General">
                  <c:v>0.54594724641819503</c:v>
                </c:pt>
                <c:pt idx="1739" formatCode="General">
                  <c:v>0.54596444123227195</c:v>
                </c:pt>
                <c:pt idx="1740" formatCode="General">
                  <c:v>0.54598163604634897</c:v>
                </c:pt>
                <c:pt idx="1741" formatCode="General">
                  <c:v>0.545998830860426</c:v>
                </c:pt>
                <c:pt idx="1742" formatCode="General">
                  <c:v>0.54601681029744498</c:v>
                </c:pt>
                <c:pt idx="1743" formatCode="General">
                  <c:v>0.54603534438170498</c:v>
                </c:pt>
                <c:pt idx="1744" formatCode="General">
                  <c:v>0.54605387846596598</c:v>
                </c:pt>
                <c:pt idx="1745" formatCode="General">
                  <c:v>0.54607241255022698</c:v>
                </c:pt>
                <c:pt idx="1746" formatCode="General">
                  <c:v>0.54609226205677497</c:v>
                </c:pt>
                <c:pt idx="1747" formatCode="General">
                  <c:v>0.54611320774854399</c:v>
                </c:pt>
                <c:pt idx="1748" formatCode="General">
                  <c:v>0.54613415344031202</c:v>
                </c:pt>
                <c:pt idx="1749" formatCode="General">
                  <c:v>0.54615509913208005</c:v>
                </c:pt>
                <c:pt idx="1750" formatCode="General">
                  <c:v>0.54617604482384896</c:v>
                </c:pt>
                <c:pt idx="1751" formatCode="General">
                  <c:v>0.54619699051561699</c:v>
                </c:pt>
                <c:pt idx="1752" formatCode="General">
                  <c:v>0.54621792009639103</c:v>
                </c:pt>
                <c:pt idx="1753" formatCode="General">
                  <c:v>0.54623879644083795</c:v>
                </c:pt>
                <c:pt idx="1754" formatCode="General">
                  <c:v>0.54625967278528398</c:v>
                </c:pt>
                <c:pt idx="1755" formatCode="General">
                  <c:v>0.54628054912973001</c:v>
                </c:pt>
                <c:pt idx="1756" formatCode="General">
                  <c:v>0.54630142547417604</c:v>
                </c:pt>
                <c:pt idx="1757" formatCode="General">
                  <c:v>0.54632230181862196</c:v>
                </c:pt>
                <c:pt idx="1758" formatCode="General">
                  <c:v>0.54634317816306799</c:v>
                </c:pt>
                <c:pt idx="1759" formatCode="General">
                  <c:v>0.54636405450751502</c:v>
                </c:pt>
                <c:pt idx="1760" formatCode="General">
                  <c:v>0.54638493085196105</c:v>
                </c:pt>
                <c:pt idx="1761" formatCode="General">
                  <c:v>0.54640580719640697</c:v>
                </c:pt>
                <c:pt idx="1762" formatCode="General">
                  <c:v>0.546426683540853</c:v>
                </c:pt>
                <c:pt idx="1763" formatCode="General">
                  <c:v>0.54644755988529903</c:v>
                </c:pt>
                <c:pt idx="1764" formatCode="General">
                  <c:v>0.54646843622974495</c:v>
                </c:pt>
                <c:pt idx="1765" formatCode="General">
                  <c:v>0.54648931257419098</c:v>
                </c:pt>
                <c:pt idx="1766" formatCode="General">
                  <c:v>0.54651044212247601</c:v>
                </c:pt>
                <c:pt idx="1767" formatCode="General">
                  <c:v>0.54653205573692798</c:v>
                </c:pt>
                <c:pt idx="1768" formatCode="General">
                  <c:v>0.54655366935138106</c:v>
                </c:pt>
                <c:pt idx="1769" formatCode="General">
                  <c:v>0.54657527189919297</c:v>
                </c:pt>
                <c:pt idx="1770" formatCode="General">
                  <c:v>0.54659685017179205</c:v>
                </c:pt>
                <c:pt idx="1771" formatCode="General">
                  <c:v>0.54661842844439201</c:v>
                </c:pt>
                <c:pt idx="1772" formatCode="General">
                  <c:v>0.54664000671699098</c:v>
                </c:pt>
                <c:pt idx="1773" formatCode="General">
                  <c:v>0.54666158498959005</c:v>
                </c:pt>
                <c:pt idx="1774" formatCode="General">
                  <c:v>0.54668316326219002</c:v>
                </c:pt>
                <c:pt idx="1775" formatCode="General">
                  <c:v>0.54670474153478898</c:v>
                </c:pt>
                <c:pt idx="1776" formatCode="General">
                  <c:v>0.54672631980738795</c:v>
                </c:pt>
                <c:pt idx="1777" formatCode="General">
                  <c:v>0.54674789807998803</c:v>
                </c:pt>
                <c:pt idx="1778" formatCode="General">
                  <c:v>0.54676947635258699</c:v>
                </c:pt>
                <c:pt idx="1779" formatCode="General">
                  <c:v>0.54679105462518696</c:v>
                </c:pt>
                <c:pt idx="1780" formatCode="General">
                  <c:v>0.54681263289778603</c:v>
                </c:pt>
                <c:pt idx="1781" formatCode="General">
                  <c:v>0.546834211170385</c:v>
                </c:pt>
                <c:pt idx="1782" formatCode="General">
                  <c:v>0.546855924874876</c:v>
                </c:pt>
                <c:pt idx="1783" formatCode="General">
                  <c:v>0.54687824802288398</c:v>
                </c:pt>
                <c:pt idx="1784" formatCode="General">
                  <c:v>0.54690057117089197</c:v>
                </c:pt>
                <c:pt idx="1785" formatCode="General">
                  <c:v>0.54692289431889995</c:v>
                </c:pt>
                <c:pt idx="1786" formatCode="General">
                  <c:v>0.54694521746690805</c:v>
                </c:pt>
                <c:pt idx="1787" formatCode="General">
                  <c:v>0.54696754061491604</c:v>
                </c:pt>
                <c:pt idx="1788" formatCode="General">
                  <c:v>0.54698986376292502</c:v>
                </c:pt>
                <c:pt idx="1789" formatCode="General">
                  <c:v>0.54701218691093301</c:v>
                </c:pt>
                <c:pt idx="1790" formatCode="General">
                  <c:v>0.54703451005894099</c:v>
                </c:pt>
                <c:pt idx="1791" formatCode="General">
                  <c:v>0.54705683320694898</c:v>
                </c:pt>
                <c:pt idx="1792" formatCode="General">
                  <c:v>0.54707778437590404</c:v>
                </c:pt>
                <c:pt idx="1793" formatCode="General">
                  <c:v>0.54709859016613305</c:v>
                </c:pt>
                <c:pt idx="1794" formatCode="General">
                  <c:v>0.54712096125963605</c:v>
                </c:pt>
                <c:pt idx="1795" formatCode="General">
                  <c:v>0.54714333235313894</c:v>
                </c:pt>
                <c:pt idx="1796" formatCode="General">
                  <c:v>0.54716570344664295</c:v>
                </c:pt>
                <c:pt idx="1797" formatCode="General">
                  <c:v>0.54718807454014595</c:v>
                </c:pt>
                <c:pt idx="1798" formatCode="General">
                  <c:v>0.54721044563364896</c:v>
                </c:pt>
                <c:pt idx="1799" formatCode="General">
                  <c:v>0.54723281672715296</c:v>
                </c:pt>
                <c:pt idx="1800" formatCode="General">
                  <c:v>0.54725518782065596</c:v>
                </c:pt>
                <c:pt idx="1801" formatCode="General">
                  <c:v>0.54727755891415897</c:v>
                </c:pt>
                <c:pt idx="1802" formatCode="General">
                  <c:v>0.54729993000766197</c:v>
                </c:pt>
                <c:pt idx="1803" formatCode="General">
                  <c:v>0.54732230110116598</c:v>
                </c:pt>
                <c:pt idx="1804" formatCode="General">
                  <c:v>0.54734467219466898</c:v>
                </c:pt>
                <c:pt idx="1805" formatCode="General">
                  <c:v>0.54736704328817198</c:v>
                </c:pt>
                <c:pt idx="1806" formatCode="General">
                  <c:v>0.54738941438167599</c:v>
                </c:pt>
                <c:pt idx="1807" formatCode="General">
                  <c:v>0.54741123401726799</c:v>
                </c:pt>
                <c:pt idx="1808" formatCode="General">
                  <c:v>0.54743057209222901</c:v>
                </c:pt>
                <c:pt idx="1809" formatCode="General">
                  <c:v>0.54744991016719002</c:v>
                </c:pt>
                <c:pt idx="1810" formatCode="General">
                  <c:v>0.54746924824215204</c:v>
                </c:pt>
                <c:pt idx="1811" formatCode="General">
                  <c:v>0.54748858631711295</c:v>
                </c:pt>
                <c:pt idx="1812" formatCode="General">
                  <c:v>0.54750792439207396</c:v>
                </c:pt>
                <c:pt idx="1813" formatCode="General">
                  <c:v>0.54752726246703498</c:v>
                </c:pt>
                <c:pt idx="1814" formatCode="General">
                  <c:v>0.547546600541996</c:v>
                </c:pt>
                <c:pt idx="1815" formatCode="General">
                  <c:v>0.54756593861695801</c:v>
                </c:pt>
                <c:pt idx="1816" formatCode="General">
                  <c:v>0.54758527669191903</c:v>
                </c:pt>
                <c:pt idx="1817" formatCode="General">
                  <c:v>0.54760461476688005</c:v>
                </c:pt>
                <c:pt idx="1818" formatCode="General">
                  <c:v>0.54762395284184096</c:v>
                </c:pt>
                <c:pt idx="1819" formatCode="General">
                  <c:v>0.54764329091680197</c:v>
                </c:pt>
                <c:pt idx="1820" formatCode="General">
                  <c:v>0.54766239921763404</c:v>
                </c:pt>
                <c:pt idx="1821" formatCode="General">
                  <c:v>0.54768097903795998</c:v>
                </c:pt>
                <c:pt idx="1822" formatCode="General">
                  <c:v>0.54769955885828603</c:v>
                </c:pt>
                <c:pt idx="1823" formatCode="General">
                  <c:v>0.54771813867861197</c:v>
                </c:pt>
                <c:pt idx="1824" formatCode="General">
                  <c:v>0.54773671849893801</c:v>
                </c:pt>
                <c:pt idx="1825" formatCode="General">
                  <c:v>0.547754500391332</c:v>
                </c:pt>
                <c:pt idx="1826" formatCode="General">
                  <c:v>0.54777202694678995</c:v>
                </c:pt>
                <c:pt idx="1827" formatCode="General">
                  <c:v>0.54778955350224801</c:v>
                </c:pt>
                <c:pt idx="1828" formatCode="General">
                  <c:v>0.54780443630356701</c:v>
                </c:pt>
                <c:pt idx="1829" formatCode="General">
                  <c:v>0.54781832769709604</c:v>
                </c:pt>
                <c:pt idx="1830" formatCode="General">
                  <c:v>0.54783221909062496</c:v>
                </c:pt>
                <c:pt idx="1831" formatCode="General">
                  <c:v>0.54784611048415499</c:v>
                </c:pt>
                <c:pt idx="1832" formatCode="General">
                  <c:v>0.54786000187768402</c:v>
                </c:pt>
                <c:pt idx="1833" formatCode="General">
                  <c:v>0.54787389327121305</c:v>
                </c:pt>
                <c:pt idx="1834" formatCode="General">
                  <c:v>0.54788816082779801</c:v>
                </c:pt>
                <c:pt idx="1835" formatCode="General">
                  <c:v>0.54790261646590899</c:v>
                </c:pt>
                <c:pt idx="1836" formatCode="General">
                  <c:v>0.54791707210401897</c:v>
                </c:pt>
                <c:pt idx="1837" formatCode="General">
                  <c:v>0.54793152774212905</c:v>
                </c:pt>
                <c:pt idx="1838" formatCode="General">
                  <c:v>0.54794598338023903</c:v>
                </c:pt>
                <c:pt idx="1839" formatCode="General">
                  <c:v>0.54796043901834901</c:v>
                </c:pt>
                <c:pt idx="1840" formatCode="General">
                  <c:v>0.54797489465645899</c:v>
                </c:pt>
                <c:pt idx="1841" formatCode="General">
                  <c:v>0.54798935029456897</c:v>
                </c:pt>
                <c:pt idx="1842" formatCode="General">
                  <c:v>0.54800380593268005</c:v>
                </c:pt>
                <c:pt idx="1843" formatCode="General">
                  <c:v>0.54801826157079003</c:v>
                </c:pt>
                <c:pt idx="1844" formatCode="General">
                  <c:v>0.54803271720890001</c:v>
                </c:pt>
                <c:pt idx="1845" formatCode="General">
                  <c:v>0.54804647925634098</c:v>
                </c:pt>
                <c:pt idx="1846" formatCode="General">
                  <c:v>0.54806007657599998</c:v>
                </c:pt>
                <c:pt idx="1847" formatCode="General">
                  <c:v>0.54807367389565897</c:v>
                </c:pt>
                <c:pt idx="1848" formatCode="General">
                  <c:v>0.54808727121531797</c:v>
                </c:pt>
                <c:pt idx="1849" formatCode="General">
                  <c:v>0.54810086853497697</c:v>
                </c:pt>
                <c:pt idx="1850" formatCode="General">
                  <c:v>0.54811407571730397</c:v>
                </c:pt>
                <c:pt idx="1851" formatCode="General">
                  <c:v>0.54812690056505298</c:v>
                </c:pt>
                <c:pt idx="1852" formatCode="General">
                  <c:v>0.54813972541280198</c:v>
                </c:pt>
                <c:pt idx="1853" formatCode="General">
                  <c:v>0.54815255026055099</c:v>
                </c:pt>
                <c:pt idx="1854" formatCode="General">
                  <c:v>0.54816537510830099</c:v>
                </c:pt>
                <c:pt idx="1855" formatCode="General">
                  <c:v>0.54817819995604999</c:v>
                </c:pt>
                <c:pt idx="1856" formatCode="General">
                  <c:v>0.548191024803799</c:v>
                </c:pt>
                <c:pt idx="1857" formatCode="General">
                  <c:v>0.548203849651548</c:v>
                </c:pt>
                <c:pt idx="1858" formatCode="General">
                  <c:v>0.54821667449929801</c:v>
                </c:pt>
                <c:pt idx="1859" formatCode="General">
                  <c:v>0.548229283096758</c:v>
                </c:pt>
                <c:pt idx="1860" formatCode="General">
                  <c:v>0.54824187268320501</c:v>
                </c:pt>
                <c:pt idx="1861" formatCode="General">
                  <c:v>0.54825446226965202</c:v>
                </c:pt>
                <c:pt idx="1862" formatCode="General">
                  <c:v>0.54826705185609803</c:v>
                </c:pt>
                <c:pt idx="1863" formatCode="General">
                  <c:v>0.54827964144254504</c:v>
                </c:pt>
                <c:pt idx="1864" formatCode="General">
                  <c:v>0.54829223102899105</c:v>
                </c:pt>
                <c:pt idx="1865" formatCode="General">
                  <c:v>0.54830482061543795</c:v>
                </c:pt>
                <c:pt idx="1866" formatCode="General">
                  <c:v>0.54831741020188496</c:v>
                </c:pt>
                <c:pt idx="1867" formatCode="General">
                  <c:v>0.54832999978833097</c:v>
                </c:pt>
                <c:pt idx="1868" formatCode="General">
                  <c:v>0.54834258937477798</c:v>
                </c:pt>
                <c:pt idx="1869" formatCode="General">
                  <c:v>0.54835517896122399</c:v>
                </c:pt>
                <c:pt idx="1870" formatCode="General">
                  <c:v>0.548367768547671</c:v>
                </c:pt>
                <c:pt idx="1871" formatCode="General">
                  <c:v>0.54837983751630803</c:v>
                </c:pt>
                <c:pt idx="1872" formatCode="General">
                  <c:v>0.54839064982124897</c:v>
                </c:pt>
                <c:pt idx="1873" formatCode="General">
                  <c:v>0.54840146212619101</c:v>
                </c:pt>
                <c:pt idx="1874" formatCode="General">
                  <c:v>0.54841227443113205</c:v>
                </c:pt>
                <c:pt idx="1875" formatCode="General">
                  <c:v>0.54842308673607298</c:v>
                </c:pt>
                <c:pt idx="1876" formatCode="General">
                  <c:v>0.54843389904101503</c:v>
                </c:pt>
                <c:pt idx="1877" formatCode="General">
                  <c:v>0.54844471134595596</c:v>
                </c:pt>
                <c:pt idx="1878" formatCode="General">
                  <c:v>0.548455523650898</c:v>
                </c:pt>
                <c:pt idx="1879" formatCode="General">
                  <c:v>0.54846649504015499</c:v>
                </c:pt>
                <c:pt idx="1880" formatCode="General">
                  <c:v>0.54847805731402099</c:v>
                </c:pt>
                <c:pt idx="1881" formatCode="General">
                  <c:v>0.548489619587888</c:v>
                </c:pt>
                <c:pt idx="1882" formatCode="General">
                  <c:v>0.54850118186175401</c:v>
                </c:pt>
                <c:pt idx="1883" formatCode="General">
                  <c:v>0.54851274413562101</c:v>
                </c:pt>
                <c:pt idx="1884" formatCode="General">
                  <c:v>0.54852693318382595</c:v>
                </c:pt>
                <c:pt idx="1885" formatCode="General">
                  <c:v>0.54854135315724495</c:v>
                </c:pt>
                <c:pt idx="1886" formatCode="General">
                  <c:v>0.54855577313066395</c:v>
                </c:pt>
                <c:pt idx="1887" formatCode="General">
                  <c:v>0.54857019310408295</c:v>
                </c:pt>
                <c:pt idx="1888" formatCode="General">
                  <c:v>0.54858461307750195</c:v>
                </c:pt>
                <c:pt idx="1889" formatCode="General">
                  <c:v>0.54859903305092195</c:v>
                </c:pt>
                <c:pt idx="1890" formatCode="General">
                  <c:v>0.54861345302434095</c:v>
                </c:pt>
                <c:pt idx="1891" formatCode="General">
                  <c:v>0.54862787299775995</c:v>
                </c:pt>
                <c:pt idx="1892" formatCode="General">
                  <c:v>0.54864229297117895</c:v>
                </c:pt>
                <c:pt idx="1893" formatCode="General">
                  <c:v>0.54865671294459795</c:v>
                </c:pt>
                <c:pt idx="1894" formatCode="General">
                  <c:v>0.54867113291801695</c:v>
                </c:pt>
                <c:pt idx="1895" formatCode="General">
                  <c:v>0.54868555289143695</c:v>
                </c:pt>
                <c:pt idx="1896" formatCode="General">
                  <c:v>0.54869997286485594</c:v>
                </c:pt>
                <c:pt idx="1897" formatCode="General">
                  <c:v>0.54871439283827494</c:v>
                </c:pt>
                <c:pt idx="1898" formatCode="General">
                  <c:v>0.54872881281169394</c:v>
                </c:pt>
                <c:pt idx="1899" formatCode="General">
                  <c:v>0.54874323278511306</c:v>
                </c:pt>
                <c:pt idx="1900" formatCode="General">
                  <c:v>0.54875765275853206</c:v>
                </c:pt>
                <c:pt idx="1901" formatCode="General">
                  <c:v>0.54877207273195205</c:v>
                </c:pt>
                <c:pt idx="1902" formatCode="General">
                  <c:v>0.54878649270537105</c:v>
                </c:pt>
                <c:pt idx="1903" formatCode="General">
                  <c:v>0.548802494279508</c:v>
                </c:pt>
                <c:pt idx="1904" formatCode="General">
                  <c:v>0.54881908895390497</c:v>
                </c:pt>
                <c:pt idx="1905" formatCode="General">
                  <c:v>0.54883568362830304</c:v>
                </c:pt>
                <c:pt idx="1906" formatCode="General">
                  <c:v>0.548852278302701</c:v>
                </c:pt>
                <c:pt idx="1907" formatCode="General">
                  <c:v>0.54886887297709896</c:v>
                </c:pt>
                <c:pt idx="1908" formatCode="General">
                  <c:v>0.54888546765149604</c:v>
                </c:pt>
                <c:pt idx="1909" formatCode="General">
                  <c:v>0.54890407903577798</c:v>
                </c:pt>
                <c:pt idx="1910" formatCode="General">
                  <c:v>0.54892286771323395</c:v>
                </c:pt>
                <c:pt idx="1911" formatCode="General">
                  <c:v>0.54894033400126896</c:v>
                </c:pt>
                <c:pt idx="1912" formatCode="General">
                  <c:v>0.54895765170622401</c:v>
                </c:pt>
                <c:pt idx="1913" formatCode="General">
                  <c:v>0.54897496941117896</c:v>
                </c:pt>
                <c:pt idx="1914" formatCode="General">
                  <c:v>0.54899228711613401</c:v>
                </c:pt>
                <c:pt idx="1915" formatCode="General">
                  <c:v>0.54900960482108896</c:v>
                </c:pt>
                <c:pt idx="1916" formatCode="General">
                  <c:v>0.54902692252604401</c:v>
                </c:pt>
                <c:pt idx="1917" formatCode="General">
                  <c:v>0.54904424023099896</c:v>
                </c:pt>
                <c:pt idx="1918" formatCode="General">
                  <c:v>0.54906155793595401</c:v>
                </c:pt>
                <c:pt idx="1919" formatCode="General">
                  <c:v>0.54907887564090896</c:v>
                </c:pt>
                <c:pt idx="1920" formatCode="General">
                  <c:v>0.54909619334586401</c:v>
                </c:pt>
                <c:pt idx="1921" formatCode="General">
                  <c:v>0.54911351105081896</c:v>
                </c:pt>
                <c:pt idx="1922" formatCode="General">
                  <c:v>0.54913082875577401</c:v>
                </c:pt>
                <c:pt idx="1923" formatCode="General">
                  <c:v>0.54914815798591199</c:v>
                </c:pt>
                <c:pt idx="1924" formatCode="General">
                  <c:v>0.54916551794986901</c:v>
                </c:pt>
                <c:pt idx="1925" formatCode="General">
                  <c:v>0.54918287791382603</c:v>
                </c:pt>
                <c:pt idx="1926" formatCode="General">
                  <c:v>0.54920023787778305</c:v>
                </c:pt>
                <c:pt idx="1927" formatCode="General">
                  <c:v>0.54921759784173896</c:v>
                </c:pt>
                <c:pt idx="1928" formatCode="General">
                  <c:v>0.54923495780569598</c:v>
                </c:pt>
                <c:pt idx="1929" formatCode="General">
                  <c:v>0.549252317769653</c:v>
                </c:pt>
                <c:pt idx="1930" formatCode="General">
                  <c:v>0.54927036060604095</c:v>
                </c:pt>
                <c:pt idx="1931" formatCode="General">
                  <c:v>0.549289222889361</c:v>
                </c:pt>
                <c:pt idx="1932" formatCode="General">
                  <c:v>0.54930808517268004</c:v>
                </c:pt>
                <c:pt idx="1933" formatCode="General">
                  <c:v>0.54932694745599997</c:v>
                </c:pt>
                <c:pt idx="1934" formatCode="General">
                  <c:v>0.54934580973932001</c:v>
                </c:pt>
                <c:pt idx="1935" formatCode="General">
                  <c:v>0.54936467202263894</c:v>
                </c:pt>
                <c:pt idx="1936" formatCode="General">
                  <c:v>0.54938353430595899</c:v>
                </c:pt>
                <c:pt idx="1937" formatCode="General">
                  <c:v>0.54940294983357796</c:v>
                </c:pt>
                <c:pt idx="1938" formatCode="General">
                  <c:v>0.54942325346390197</c:v>
                </c:pt>
                <c:pt idx="1939" formatCode="General">
                  <c:v>0.54944355709422699</c:v>
                </c:pt>
                <c:pt idx="1940" formatCode="General">
                  <c:v>0.549463860724551</c:v>
                </c:pt>
                <c:pt idx="1941" formatCode="General">
                  <c:v>0.54948416435487502</c:v>
                </c:pt>
                <c:pt idx="1942" formatCode="General">
                  <c:v>0.54950446798520003</c:v>
                </c:pt>
                <c:pt idx="1943" formatCode="General">
                  <c:v>0.54952426676298805</c:v>
                </c:pt>
                <c:pt idx="1944" formatCode="General">
                  <c:v>0.54954369354417598</c:v>
                </c:pt>
                <c:pt idx="1945" formatCode="General">
                  <c:v>0.54956312032536503</c:v>
                </c:pt>
                <c:pt idx="1946" formatCode="General">
                  <c:v>0.54958254710655297</c:v>
                </c:pt>
                <c:pt idx="1947" formatCode="General">
                  <c:v>0.54960197388774101</c:v>
                </c:pt>
                <c:pt idx="1948" formatCode="General">
                  <c:v>0.54962140066892995</c:v>
                </c:pt>
                <c:pt idx="1949" formatCode="General">
                  <c:v>0.549640827450118</c:v>
                </c:pt>
                <c:pt idx="1950" formatCode="General">
                  <c:v>0.54966025423130704</c:v>
                </c:pt>
                <c:pt idx="1951" formatCode="General">
                  <c:v>0.54967968101249498</c:v>
                </c:pt>
                <c:pt idx="1952" formatCode="General">
                  <c:v>0.54969910779368403</c:v>
                </c:pt>
                <c:pt idx="1953" formatCode="General">
                  <c:v>0.54971853457487196</c:v>
                </c:pt>
                <c:pt idx="1954" formatCode="General">
                  <c:v>0.54973796135606101</c:v>
                </c:pt>
                <c:pt idx="1955" formatCode="General">
                  <c:v>0.54975738813724895</c:v>
                </c:pt>
                <c:pt idx="1956" formatCode="General">
                  <c:v>0.549776814918437</c:v>
                </c:pt>
                <c:pt idx="1957" formatCode="General">
                  <c:v>0.54979624169962604</c:v>
                </c:pt>
                <c:pt idx="1958" formatCode="General">
                  <c:v>0.54981589800756803</c:v>
                </c:pt>
                <c:pt idx="1959" formatCode="General">
                  <c:v>0.54983666144457399</c:v>
                </c:pt>
                <c:pt idx="1960" formatCode="General">
                  <c:v>0.54985742488157896</c:v>
                </c:pt>
                <c:pt idx="1961" formatCode="General">
                  <c:v>0.54987818831858404</c:v>
                </c:pt>
                <c:pt idx="1962" formatCode="General">
                  <c:v>0.549898951755589</c:v>
                </c:pt>
                <c:pt idx="1963" formatCode="General">
                  <c:v>0.54991971519259397</c:v>
                </c:pt>
                <c:pt idx="1964" formatCode="General">
                  <c:v>0.54994047862960005</c:v>
                </c:pt>
                <c:pt idx="1965" formatCode="General">
                  <c:v>0.549961223221199</c:v>
                </c:pt>
                <c:pt idx="1966" formatCode="General">
                  <c:v>0.54998180008868303</c:v>
                </c:pt>
                <c:pt idx="1967" formatCode="General">
                  <c:v>0.55000237695616705</c:v>
                </c:pt>
                <c:pt idx="1968" formatCode="General">
                  <c:v>0.55002295382365196</c:v>
                </c:pt>
                <c:pt idx="1969" formatCode="General">
                  <c:v>0.55004353069113598</c:v>
                </c:pt>
                <c:pt idx="1970" formatCode="General">
                  <c:v>0.55006410755862001</c:v>
                </c:pt>
                <c:pt idx="1971" formatCode="General">
                  <c:v>0.55008435889547003</c:v>
                </c:pt>
                <c:pt idx="1972" formatCode="General">
                  <c:v>0.550104338956797</c:v>
                </c:pt>
                <c:pt idx="1973" formatCode="General">
                  <c:v>0.55012431901812398</c:v>
                </c:pt>
                <c:pt idx="1974" formatCode="General">
                  <c:v>0.55014429907945095</c:v>
                </c:pt>
                <c:pt idx="1975" formatCode="General">
                  <c:v>0.55016427914077803</c:v>
                </c:pt>
                <c:pt idx="1976" formatCode="General">
                  <c:v>0.55018425920210501</c:v>
                </c:pt>
                <c:pt idx="1977" formatCode="General">
                  <c:v>0.55020423926343198</c:v>
                </c:pt>
                <c:pt idx="1978" formatCode="General">
                  <c:v>0.55022421932475896</c:v>
                </c:pt>
                <c:pt idx="1979" formatCode="General">
                  <c:v>0.55024419938608604</c:v>
                </c:pt>
                <c:pt idx="1980" formatCode="General">
                  <c:v>0.55026417944741302</c:v>
                </c:pt>
                <c:pt idx="1981" formatCode="General">
                  <c:v>0.55028415950873999</c:v>
                </c:pt>
                <c:pt idx="1982" formatCode="General">
                  <c:v>0.55030413957006696</c:v>
                </c:pt>
                <c:pt idx="1983" formatCode="General">
                  <c:v>0.55032411963139305</c:v>
                </c:pt>
                <c:pt idx="1984" formatCode="General">
                  <c:v>0.55034409969272002</c:v>
                </c:pt>
                <c:pt idx="1985" formatCode="General">
                  <c:v>0.550364079754047</c:v>
                </c:pt>
                <c:pt idx="1986" formatCode="General">
                  <c:v>0.55038405981537397</c:v>
                </c:pt>
                <c:pt idx="1987" formatCode="General">
                  <c:v>0.55040403987670095</c:v>
                </c:pt>
                <c:pt idx="1988" formatCode="General">
                  <c:v>0.55042401993802803</c:v>
                </c:pt>
                <c:pt idx="1989" formatCode="General">
                  <c:v>0.55044350619659899</c:v>
                </c:pt>
                <c:pt idx="1990" formatCode="General">
                  <c:v>0.550462684840343</c:v>
                </c:pt>
                <c:pt idx="1991" formatCode="General">
                  <c:v>0.55048186348408801</c:v>
                </c:pt>
                <c:pt idx="1992" formatCode="General">
                  <c:v>0.55050104212783202</c:v>
                </c:pt>
                <c:pt idx="1993" formatCode="General">
                  <c:v>0.55052022077157703</c:v>
                </c:pt>
                <c:pt idx="1994" formatCode="General">
                  <c:v>0.55053815836307596</c:v>
                </c:pt>
                <c:pt idx="1995" formatCode="General">
                  <c:v>0.55055514300376196</c:v>
                </c:pt>
                <c:pt idx="1996" formatCode="General">
                  <c:v>0.55057212764444796</c:v>
                </c:pt>
                <c:pt idx="1997" formatCode="General">
                  <c:v>0.55058915925620999</c:v>
                </c:pt>
                <c:pt idx="1998" formatCode="General">
                  <c:v>0.55060769394240605</c:v>
                </c:pt>
                <c:pt idx="1999" formatCode="General">
                  <c:v>0.550626228628601</c:v>
                </c:pt>
                <c:pt idx="2000" formatCode="General">
                  <c:v>0.55064476331479695</c:v>
                </c:pt>
                <c:pt idx="2001" formatCode="General">
                  <c:v>0.55066329800099301</c:v>
                </c:pt>
                <c:pt idx="2002" formatCode="General">
                  <c:v>0.55068183268718895</c:v>
                </c:pt>
                <c:pt idx="2003" formatCode="General">
                  <c:v>0.55070036737338401</c:v>
                </c:pt>
                <c:pt idx="2004" formatCode="General">
                  <c:v>0.55071890205957996</c:v>
                </c:pt>
                <c:pt idx="2005" formatCode="General">
                  <c:v>0.55073743674577602</c:v>
                </c:pt>
                <c:pt idx="2006" formatCode="General">
                  <c:v>0.55075597143197197</c:v>
                </c:pt>
                <c:pt idx="2007" formatCode="General">
                  <c:v>0.55077450611816703</c:v>
                </c:pt>
                <c:pt idx="2008" formatCode="General">
                  <c:v>0.55079304080436298</c:v>
                </c:pt>
                <c:pt idx="2009" formatCode="General">
                  <c:v>0.55081157549055904</c:v>
                </c:pt>
                <c:pt idx="2010" formatCode="General">
                  <c:v>0.55083011017675398</c:v>
                </c:pt>
                <c:pt idx="2011" formatCode="General">
                  <c:v>0.55084896784059401</c:v>
                </c:pt>
                <c:pt idx="2012" formatCode="General">
                  <c:v>0.55086800213283105</c:v>
                </c:pt>
                <c:pt idx="2013" formatCode="General">
                  <c:v>0.55088703642506698</c:v>
                </c:pt>
                <c:pt idx="2014" formatCode="General">
                  <c:v>0.55090469442561096</c:v>
                </c:pt>
                <c:pt idx="2015" formatCode="General">
                  <c:v>0.55092149506413102</c:v>
                </c:pt>
                <c:pt idx="2016" formatCode="General">
                  <c:v>0.55093829570265096</c:v>
                </c:pt>
                <c:pt idx="2017" formatCode="General">
                  <c:v>0.55095509634117101</c:v>
                </c:pt>
                <c:pt idx="2018" formatCode="General">
                  <c:v>0.55097189697969096</c:v>
                </c:pt>
                <c:pt idx="2019" formatCode="General">
                  <c:v>0.55098869761821101</c:v>
                </c:pt>
                <c:pt idx="2020" formatCode="General">
                  <c:v>0.55100549825673095</c:v>
                </c:pt>
                <c:pt idx="2021" formatCode="General">
                  <c:v>0.55102229889525101</c:v>
                </c:pt>
                <c:pt idx="2022" formatCode="General">
                  <c:v>0.55103909953377095</c:v>
                </c:pt>
                <c:pt idx="2023" formatCode="General">
                  <c:v>0.551055900172291</c:v>
                </c:pt>
                <c:pt idx="2024" formatCode="General">
                  <c:v>0.55107216077830801</c:v>
                </c:pt>
                <c:pt idx="2025" formatCode="General">
                  <c:v>0.55108825795343797</c:v>
                </c:pt>
                <c:pt idx="2026" formatCode="General">
                  <c:v>0.55110435512856903</c:v>
                </c:pt>
                <c:pt idx="2027" formatCode="General">
                  <c:v>0.55112045230369899</c:v>
                </c:pt>
                <c:pt idx="2028" formatCode="General">
                  <c:v>0.55113654947882995</c:v>
                </c:pt>
                <c:pt idx="2029" formatCode="General">
                  <c:v>0.55115264665396002</c:v>
                </c:pt>
                <c:pt idx="2030" formatCode="General">
                  <c:v>0.55116874382909098</c:v>
                </c:pt>
                <c:pt idx="2031" formatCode="General">
                  <c:v>0.55118484100422105</c:v>
                </c:pt>
                <c:pt idx="2032" formatCode="General">
                  <c:v>0.55120093817935201</c:v>
                </c:pt>
                <c:pt idx="2033" formatCode="General">
                  <c:v>0.55121703535448197</c:v>
                </c:pt>
                <c:pt idx="2034" formatCode="General">
                  <c:v>0.55123313252961303</c:v>
                </c:pt>
                <c:pt idx="2035" formatCode="General">
                  <c:v>0.55124922970474299</c:v>
                </c:pt>
                <c:pt idx="2036" formatCode="General">
                  <c:v>0.55126527370765199</c:v>
                </c:pt>
                <c:pt idx="2037" formatCode="General">
                  <c:v>0.55128128863200399</c:v>
                </c:pt>
                <c:pt idx="2038" formatCode="General">
                  <c:v>0.55129730355635498</c:v>
                </c:pt>
                <c:pt idx="2039" formatCode="General">
                  <c:v>0.55131331848070597</c:v>
                </c:pt>
                <c:pt idx="2040" formatCode="General">
                  <c:v>0.55132933340505796</c:v>
                </c:pt>
                <c:pt idx="2041" formatCode="General">
                  <c:v>0.55134534832940896</c:v>
                </c:pt>
                <c:pt idx="2042" formatCode="General">
                  <c:v>0.55136136325376095</c:v>
                </c:pt>
                <c:pt idx="2043" formatCode="General">
                  <c:v>0.55137737817811205</c:v>
                </c:pt>
                <c:pt idx="2044" formatCode="General">
                  <c:v>0.55139339310246305</c:v>
                </c:pt>
                <c:pt idx="2045" formatCode="General">
                  <c:v>0.55140940802681504</c:v>
                </c:pt>
                <c:pt idx="2046" formatCode="General">
                  <c:v>0.55142542295116603</c:v>
                </c:pt>
                <c:pt idx="2047" formatCode="General">
                  <c:v>0.55144143787551703</c:v>
                </c:pt>
                <c:pt idx="2048" formatCode="General">
                  <c:v>0.55145741136413895</c:v>
                </c:pt>
                <c:pt idx="2049" formatCode="General">
                  <c:v>0.55147137521982503</c:v>
                </c:pt>
                <c:pt idx="2050" formatCode="General">
                  <c:v>0.551485339075512</c:v>
                </c:pt>
                <c:pt idx="2051" formatCode="General">
                  <c:v>0.55149930293119798</c:v>
                </c:pt>
                <c:pt idx="2052" formatCode="General">
                  <c:v>0.55151326678688495</c:v>
                </c:pt>
                <c:pt idx="2053" formatCode="General">
                  <c:v>0.55152723064257103</c:v>
                </c:pt>
                <c:pt idx="2054" formatCode="General">
                  <c:v>0.55154008101049201</c:v>
                </c:pt>
                <c:pt idx="2055" formatCode="General">
                  <c:v>0.55155249225648195</c:v>
                </c:pt>
                <c:pt idx="2056" formatCode="General">
                  <c:v>0.551564903502473</c:v>
                </c:pt>
                <c:pt idx="2057" formatCode="General">
                  <c:v>0.55157731474846405</c:v>
                </c:pt>
                <c:pt idx="2058" formatCode="General">
                  <c:v>0.55158972599445399</c:v>
                </c:pt>
                <c:pt idx="2059" formatCode="General">
                  <c:v>0.55160213724044505</c:v>
                </c:pt>
                <c:pt idx="2060" formatCode="General">
                  <c:v>0.55161740885001298</c:v>
                </c:pt>
                <c:pt idx="2061" formatCode="General">
                  <c:v>0.55163296649593696</c:v>
                </c:pt>
                <c:pt idx="2062" formatCode="General">
                  <c:v>0.55164852414186005</c:v>
                </c:pt>
                <c:pt idx="2063" formatCode="General">
                  <c:v>0.55166408178778303</c:v>
                </c:pt>
                <c:pt idx="2064" formatCode="General">
                  <c:v>0.55167963943370601</c:v>
                </c:pt>
                <c:pt idx="2065" formatCode="General">
                  <c:v>0.551695197079629</c:v>
                </c:pt>
                <c:pt idx="2066" formatCode="General">
                  <c:v>0.55171075472555198</c:v>
                </c:pt>
                <c:pt idx="2067" formatCode="General">
                  <c:v>0.55172631237147596</c:v>
                </c:pt>
                <c:pt idx="2068" formatCode="General">
                  <c:v>0.55174187001739905</c:v>
                </c:pt>
                <c:pt idx="2069" formatCode="General">
                  <c:v>0.55175742766332203</c:v>
                </c:pt>
                <c:pt idx="2070" formatCode="General">
                  <c:v>0.55177298530924501</c:v>
                </c:pt>
                <c:pt idx="2071" formatCode="General">
                  <c:v>0.55178854295516799</c:v>
                </c:pt>
                <c:pt idx="2072" formatCode="General">
                  <c:v>0.55180410060109197</c:v>
                </c:pt>
                <c:pt idx="2073" formatCode="General">
                  <c:v>0.55181965824701495</c:v>
                </c:pt>
                <c:pt idx="2074" formatCode="General">
                  <c:v>0.55183521589293805</c:v>
                </c:pt>
                <c:pt idx="2075" formatCode="General">
                  <c:v>0.55185077353886103</c:v>
                </c:pt>
                <c:pt idx="2076" formatCode="General">
                  <c:v>0.55186633118478401</c:v>
                </c:pt>
                <c:pt idx="2077" formatCode="General">
                  <c:v>0.55188188883070799</c:v>
                </c:pt>
                <c:pt idx="2078" formatCode="General">
                  <c:v>0.55189744647663097</c:v>
                </c:pt>
                <c:pt idx="2079" formatCode="General">
                  <c:v>0.55191300412255395</c:v>
                </c:pt>
                <c:pt idx="2080" formatCode="General">
                  <c:v>0.55192903922567804</c:v>
                </c:pt>
                <c:pt idx="2081" formatCode="General">
                  <c:v>0.55194394448693196</c:v>
                </c:pt>
                <c:pt idx="2082" formatCode="General">
                  <c:v>0.55195719019119804</c:v>
                </c:pt>
                <c:pt idx="2083" formatCode="General">
                  <c:v>0.55197043589546502</c:v>
                </c:pt>
                <c:pt idx="2084" formatCode="General">
                  <c:v>0.55198368159973199</c:v>
                </c:pt>
                <c:pt idx="2085" formatCode="General">
                  <c:v>0.55199823264284098</c:v>
                </c:pt>
                <c:pt idx="2086" formatCode="General">
                  <c:v>0.55201346647856597</c:v>
                </c:pt>
                <c:pt idx="2087" formatCode="General">
                  <c:v>0.55202870031428997</c:v>
                </c:pt>
                <c:pt idx="2088" formatCode="General">
                  <c:v>0.55204393415001496</c:v>
                </c:pt>
                <c:pt idx="2089" formatCode="General">
                  <c:v>0.55205916798573895</c:v>
                </c:pt>
                <c:pt idx="2090" formatCode="General">
                  <c:v>0.55207440182146295</c:v>
                </c:pt>
                <c:pt idx="2091" formatCode="General">
                  <c:v>0.55208963565718705</c:v>
                </c:pt>
                <c:pt idx="2092" formatCode="General">
                  <c:v>0.55210486949291204</c:v>
                </c:pt>
                <c:pt idx="2093" formatCode="General">
                  <c:v>0.55212010332863604</c:v>
                </c:pt>
                <c:pt idx="2094" formatCode="General">
                  <c:v>0.55213533716436003</c:v>
                </c:pt>
                <c:pt idx="2095" formatCode="General">
                  <c:v>0.55215057100008502</c:v>
                </c:pt>
                <c:pt idx="2096" formatCode="General">
                  <c:v>0.55216580483580902</c:v>
                </c:pt>
                <c:pt idx="2097" formatCode="General">
                  <c:v>0.55218103867153301</c:v>
                </c:pt>
                <c:pt idx="2098" formatCode="General">
                  <c:v>0.552196272507257</c:v>
                </c:pt>
                <c:pt idx="2099" formatCode="General">
                  <c:v>0.55221150634298199</c:v>
                </c:pt>
                <c:pt idx="2100" formatCode="General">
                  <c:v>0.55222674017870599</c:v>
                </c:pt>
                <c:pt idx="2101" formatCode="General">
                  <c:v>0.55224197401442998</c:v>
                </c:pt>
                <c:pt idx="2102" formatCode="General">
                  <c:v>0.55225720785015497</c:v>
                </c:pt>
                <c:pt idx="2103" formatCode="General">
                  <c:v>0.55227244168587897</c:v>
                </c:pt>
                <c:pt idx="2104" formatCode="General">
                  <c:v>0.55228767552160296</c:v>
                </c:pt>
                <c:pt idx="2105" formatCode="General">
                  <c:v>0.55230290935732795</c:v>
                </c:pt>
                <c:pt idx="2106" formatCode="General">
                  <c:v>0.55231885030509897</c:v>
                </c:pt>
                <c:pt idx="2107" formatCode="General">
                  <c:v>0.55233556754263802</c:v>
                </c:pt>
                <c:pt idx="2108" formatCode="General">
                  <c:v>0.55235291220635796</c:v>
                </c:pt>
                <c:pt idx="2109" formatCode="General">
                  <c:v>0.55237328327875501</c:v>
                </c:pt>
                <c:pt idx="2110" formatCode="General">
                  <c:v>0.55239365435115195</c:v>
                </c:pt>
                <c:pt idx="2111" formatCode="General">
                  <c:v>0.552414025423549</c:v>
                </c:pt>
                <c:pt idx="2112" formatCode="General">
                  <c:v>0.55243439649594595</c:v>
                </c:pt>
                <c:pt idx="2113" formatCode="General">
                  <c:v>0.552454767568342</c:v>
                </c:pt>
                <c:pt idx="2114" formatCode="General">
                  <c:v>0.55247513864073905</c:v>
                </c:pt>
                <c:pt idx="2115" formatCode="General">
                  <c:v>0.55249550971313599</c:v>
                </c:pt>
                <c:pt idx="2116" formatCode="General">
                  <c:v>0.55251588078553304</c:v>
                </c:pt>
                <c:pt idx="2117" formatCode="General">
                  <c:v>0.55253625185792998</c:v>
                </c:pt>
                <c:pt idx="2118" formatCode="General">
                  <c:v>0.55255662293032703</c:v>
                </c:pt>
                <c:pt idx="2119" formatCode="General">
                  <c:v>0.55257699400272398</c:v>
                </c:pt>
                <c:pt idx="2120" formatCode="General">
                  <c:v>0.55259736507512103</c:v>
                </c:pt>
                <c:pt idx="2121" formatCode="General">
                  <c:v>0.55261773614751797</c:v>
                </c:pt>
                <c:pt idx="2122" formatCode="General">
                  <c:v>0.55263810721991502</c:v>
                </c:pt>
                <c:pt idx="2123" formatCode="General">
                  <c:v>0.55265847829231196</c:v>
                </c:pt>
                <c:pt idx="2124" formatCode="General">
                  <c:v>0.55267884936470901</c:v>
                </c:pt>
                <c:pt idx="2125" formatCode="General">
                  <c:v>0.55269922043710595</c:v>
                </c:pt>
                <c:pt idx="2126" formatCode="General">
                  <c:v>0.55271959150950301</c:v>
                </c:pt>
                <c:pt idx="2127" formatCode="General">
                  <c:v>0.55273996258189995</c:v>
                </c:pt>
                <c:pt idx="2128" formatCode="General">
                  <c:v>0.552760333654297</c:v>
                </c:pt>
                <c:pt idx="2129" formatCode="General">
                  <c:v>0.55278070472669405</c:v>
                </c:pt>
                <c:pt idx="2130" formatCode="General">
                  <c:v>0.55280107579908999</c:v>
                </c:pt>
                <c:pt idx="2131" formatCode="General">
                  <c:v>0.55282144687148704</c:v>
                </c:pt>
                <c:pt idx="2132" formatCode="General">
                  <c:v>0.55284181794388398</c:v>
                </c:pt>
                <c:pt idx="2133" formatCode="General">
                  <c:v>0.55286218901628104</c:v>
                </c:pt>
                <c:pt idx="2134" formatCode="General">
                  <c:v>0.55288256008867798</c:v>
                </c:pt>
                <c:pt idx="2135" formatCode="General">
                  <c:v>0.55290412762049501</c:v>
                </c:pt>
                <c:pt idx="2136" formatCode="General">
                  <c:v>0.55292877055989098</c:v>
                </c:pt>
                <c:pt idx="2137" formatCode="General">
                  <c:v>0.55295341349928695</c:v>
                </c:pt>
                <c:pt idx="2138" formatCode="General">
                  <c:v>0.55297805643868403</c:v>
                </c:pt>
                <c:pt idx="2139" formatCode="General">
                  <c:v>0.55300269937808</c:v>
                </c:pt>
                <c:pt idx="2140" formatCode="General">
                  <c:v>0.55302734231747597</c:v>
                </c:pt>
                <c:pt idx="2141" formatCode="General">
                  <c:v>0.55305198525687305</c:v>
                </c:pt>
                <c:pt idx="2142" formatCode="General">
                  <c:v>0.55307661219253001</c:v>
                </c:pt>
                <c:pt idx="2143" formatCode="General">
                  <c:v>0.55310122781519999</c:v>
                </c:pt>
                <c:pt idx="2144" formatCode="General">
                  <c:v>0.55312584343786897</c:v>
                </c:pt>
                <c:pt idx="2145" formatCode="General">
                  <c:v>0.55314684690745997</c:v>
                </c:pt>
                <c:pt idx="2146" formatCode="General">
                  <c:v>0.553166992490706</c:v>
                </c:pt>
                <c:pt idx="2147" formatCode="General">
                  <c:v>0.55318713807395203</c:v>
                </c:pt>
                <c:pt idx="2148" formatCode="General">
                  <c:v>0.55320728365719696</c:v>
                </c:pt>
                <c:pt idx="2149" formatCode="General">
                  <c:v>0.55322742924044299</c:v>
                </c:pt>
                <c:pt idx="2150" formatCode="General">
                  <c:v>0.55324757482368903</c:v>
                </c:pt>
                <c:pt idx="2151" formatCode="General">
                  <c:v>0.55326772040693395</c:v>
                </c:pt>
                <c:pt idx="2152" formatCode="General">
                  <c:v>0.55328786599017998</c:v>
                </c:pt>
                <c:pt idx="2153" formatCode="General">
                  <c:v>0.55330801157342602</c:v>
                </c:pt>
                <c:pt idx="2154" formatCode="General">
                  <c:v>0.55332815715667205</c:v>
                </c:pt>
                <c:pt idx="2155" formatCode="General">
                  <c:v>0.55334830273991698</c:v>
                </c:pt>
                <c:pt idx="2156" formatCode="General">
                  <c:v>0.55336844832316301</c:v>
                </c:pt>
                <c:pt idx="2157" formatCode="General">
                  <c:v>0.55338859390640904</c:v>
                </c:pt>
                <c:pt idx="2158" formatCode="General">
                  <c:v>0.55340873948965497</c:v>
                </c:pt>
                <c:pt idx="2159" formatCode="General">
                  <c:v>0.5534288850729</c:v>
                </c:pt>
                <c:pt idx="2160" formatCode="General">
                  <c:v>0.55344903065614603</c:v>
                </c:pt>
                <c:pt idx="2161" formatCode="General">
                  <c:v>0.55346917623939196</c:v>
                </c:pt>
                <c:pt idx="2162" formatCode="General">
                  <c:v>0.55348932182263699</c:v>
                </c:pt>
                <c:pt idx="2163" formatCode="General">
                  <c:v>0.55350946740588303</c:v>
                </c:pt>
                <c:pt idx="2164" formatCode="General">
                  <c:v>0.55352961298912895</c:v>
                </c:pt>
                <c:pt idx="2165" formatCode="General">
                  <c:v>0.55354975857237398</c:v>
                </c:pt>
                <c:pt idx="2166" formatCode="General">
                  <c:v>0.55356990415562002</c:v>
                </c:pt>
                <c:pt idx="2167" formatCode="General">
                  <c:v>0.55359004973886605</c:v>
                </c:pt>
                <c:pt idx="2168" formatCode="General">
                  <c:v>0.55361019532211198</c:v>
                </c:pt>
                <c:pt idx="2169" formatCode="General">
                  <c:v>0.55363034090535801</c:v>
                </c:pt>
                <c:pt idx="2170" formatCode="General">
                  <c:v>0.55365048648860304</c:v>
                </c:pt>
                <c:pt idx="2171" formatCode="General">
                  <c:v>0.55367003199322395</c:v>
                </c:pt>
                <c:pt idx="2172" formatCode="General">
                  <c:v>0.55368812903217801</c:v>
                </c:pt>
                <c:pt idx="2173" formatCode="General">
                  <c:v>0.55370622607113196</c:v>
                </c:pt>
                <c:pt idx="2174" formatCode="General">
                  <c:v>0.55372432311008601</c:v>
                </c:pt>
                <c:pt idx="2175" formatCode="General">
                  <c:v>0.55374348415993901</c:v>
                </c:pt>
                <c:pt idx="2176" formatCode="General">
                  <c:v>0.55376298569327498</c:v>
                </c:pt>
                <c:pt idx="2177" formatCode="General">
                  <c:v>0.55378248722661105</c:v>
                </c:pt>
                <c:pt idx="2178" formatCode="General">
                  <c:v>0.55380198875994702</c:v>
                </c:pt>
                <c:pt idx="2179" formatCode="General">
                  <c:v>0.55382086330167601</c:v>
                </c:pt>
                <c:pt idx="2180" formatCode="General">
                  <c:v>0.55383901544001901</c:v>
                </c:pt>
                <c:pt idx="2181" formatCode="General">
                  <c:v>0.55385716757836201</c:v>
                </c:pt>
                <c:pt idx="2182" formatCode="General">
                  <c:v>0.55387531971670401</c:v>
                </c:pt>
                <c:pt idx="2183" formatCode="General">
                  <c:v>0.553893471855047</c:v>
                </c:pt>
                <c:pt idx="2184" formatCode="General">
                  <c:v>0.553911623993389</c:v>
                </c:pt>
                <c:pt idx="2185" formatCode="General">
                  <c:v>0.553929776131732</c:v>
                </c:pt>
                <c:pt idx="2186" formatCode="General">
                  <c:v>0.553947928270075</c:v>
                </c:pt>
                <c:pt idx="2187" formatCode="General">
                  <c:v>0.55396608040841699</c:v>
                </c:pt>
                <c:pt idx="2188" formatCode="General">
                  <c:v>0.55398423254675999</c:v>
                </c:pt>
                <c:pt idx="2189" formatCode="General">
                  <c:v>0.55400238468510299</c:v>
                </c:pt>
                <c:pt idx="2190" formatCode="General">
                  <c:v>0.55402053682344499</c:v>
                </c:pt>
                <c:pt idx="2191" formatCode="General">
                  <c:v>0.55403868896178798</c:v>
                </c:pt>
                <c:pt idx="2192" formatCode="General">
                  <c:v>0.55405684110013098</c:v>
                </c:pt>
                <c:pt idx="2193" formatCode="General">
                  <c:v>0.55407499323847298</c:v>
                </c:pt>
                <c:pt idx="2194" formatCode="General">
                  <c:v>0.55409314537681598</c:v>
                </c:pt>
                <c:pt idx="2195" formatCode="General">
                  <c:v>0.55411129751515797</c:v>
                </c:pt>
                <c:pt idx="2196" formatCode="General">
                  <c:v>0.55413014588186205</c:v>
                </c:pt>
                <c:pt idx="2197" formatCode="General">
                  <c:v>0.55414811217827198</c:v>
                </c:pt>
                <c:pt idx="2198" formatCode="General">
                  <c:v>0.55416480934287704</c:v>
                </c:pt>
                <c:pt idx="2199" formatCode="General">
                  <c:v>0.55418150650748199</c:v>
                </c:pt>
                <c:pt idx="2200" formatCode="General">
                  <c:v>0.55419820367208705</c:v>
                </c:pt>
                <c:pt idx="2201" formatCode="General">
                  <c:v>0.554214900836692</c:v>
                </c:pt>
                <c:pt idx="2202" formatCode="General">
                  <c:v>0.55423159800129695</c:v>
                </c:pt>
                <c:pt idx="2203" formatCode="General">
                  <c:v>0.55424829516590302</c:v>
                </c:pt>
                <c:pt idx="2204" formatCode="General">
                  <c:v>0.55426499233050797</c:v>
                </c:pt>
                <c:pt idx="2205" formatCode="General">
                  <c:v>0.55428168949511303</c:v>
                </c:pt>
                <c:pt idx="2206" formatCode="General">
                  <c:v>0.55429838665971798</c:v>
                </c:pt>
                <c:pt idx="2207" formatCode="General">
                  <c:v>0.55431508382432304</c:v>
                </c:pt>
                <c:pt idx="2208" formatCode="General">
                  <c:v>0.55432880881580604</c:v>
                </c:pt>
                <c:pt idx="2209" formatCode="General">
                  <c:v>0.554341114261937</c:v>
                </c:pt>
                <c:pt idx="2210" formatCode="General">
                  <c:v>0.55435341970806895</c:v>
                </c:pt>
                <c:pt idx="2211" formatCode="General">
                  <c:v>0.55436572515420002</c:v>
                </c:pt>
                <c:pt idx="2212" formatCode="General">
                  <c:v>0.55437803060033197</c:v>
                </c:pt>
                <c:pt idx="2213" formatCode="General">
                  <c:v>0.55439033604646304</c:v>
                </c:pt>
                <c:pt idx="2214" formatCode="General">
                  <c:v>0.55440264149259499</c:v>
                </c:pt>
                <c:pt idx="2215" formatCode="General">
                  <c:v>0.55441494693872595</c:v>
                </c:pt>
                <c:pt idx="2216" formatCode="General">
                  <c:v>0.55442725238485802</c:v>
                </c:pt>
                <c:pt idx="2217" formatCode="General">
                  <c:v>0.55443955783098997</c:v>
                </c:pt>
                <c:pt idx="2218" formatCode="General">
                  <c:v>0.55445186327712104</c:v>
                </c:pt>
                <c:pt idx="2219" formatCode="General">
                  <c:v>0.55446416872325299</c:v>
                </c:pt>
                <c:pt idx="2220" formatCode="General">
                  <c:v>0.55447647416938395</c:v>
                </c:pt>
                <c:pt idx="2221" formatCode="General">
                  <c:v>0.55448877961551601</c:v>
                </c:pt>
                <c:pt idx="2222" formatCode="General">
                  <c:v>0.55450108506164697</c:v>
                </c:pt>
                <c:pt idx="2223" formatCode="General">
                  <c:v>0.55451339050777904</c:v>
                </c:pt>
                <c:pt idx="2224" formatCode="General">
                  <c:v>0.55452569595390999</c:v>
                </c:pt>
                <c:pt idx="2225" formatCode="General">
                  <c:v>0.55453800140004195</c:v>
                </c:pt>
                <c:pt idx="2226" formatCode="General">
                  <c:v>0.55455030684617401</c:v>
                </c:pt>
                <c:pt idx="2227" formatCode="General">
                  <c:v>0.55456261229230497</c:v>
                </c:pt>
                <c:pt idx="2228" formatCode="General">
                  <c:v>0.55457491773843703</c:v>
                </c:pt>
                <c:pt idx="2229" formatCode="General">
                  <c:v>0.55458722318456799</c:v>
                </c:pt>
                <c:pt idx="2230" formatCode="General">
                  <c:v>0.55459952863069994</c:v>
                </c:pt>
                <c:pt idx="2231" formatCode="General">
                  <c:v>0.55461159927548498</c:v>
                </c:pt>
                <c:pt idx="2232" formatCode="General">
                  <c:v>0.55462268128300696</c:v>
                </c:pt>
                <c:pt idx="2233" formatCode="General">
                  <c:v>0.55463376329052805</c:v>
                </c:pt>
                <c:pt idx="2234" formatCode="General">
                  <c:v>0.55464598072289895</c:v>
                </c:pt>
                <c:pt idx="2235" formatCode="General">
                  <c:v>0.55465829797283805</c:v>
                </c:pt>
                <c:pt idx="2236" formatCode="General">
                  <c:v>0.55467061522277605</c:v>
                </c:pt>
                <c:pt idx="2237" formatCode="General">
                  <c:v>0.55468293247271505</c:v>
                </c:pt>
                <c:pt idx="2238" formatCode="General">
                  <c:v>0.55469524972265405</c:v>
                </c:pt>
                <c:pt idx="2239" formatCode="General">
                  <c:v>0.55470810522590397</c:v>
                </c:pt>
                <c:pt idx="2240" formatCode="General">
                  <c:v>0.55472104209302597</c:v>
                </c:pt>
                <c:pt idx="2241" formatCode="General">
                  <c:v>0.55473389589484801</c:v>
                </c:pt>
                <c:pt idx="2242" formatCode="General">
                  <c:v>0.55474659089536105</c:v>
                </c:pt>
                <c:pt idx="2243" formatCode="General">
                  <c:v>0.55475928589587298</c:v>
                </c:pt>
                <c:pt idx="2244" formatCode="General">
                  <c:v>0.55477198089638602</c:v>
                </c:pt>
                <c:pt idx="2245" formatCode="General">
                  <c:v>0.55478467589689795</c:v>
                </c:pt>
                <c:pt idx="2246" formatCode="General">
                  <c:v>0.55479737089741099</c:v>
                </c:pt>
                <c:pt idx="2247" formatCode="General">
                  <c:v>0.55481006589792403</c:v>
                </c:pt>
                <c:pt idx="2248" formatCode="General">
                  <c:v>0.55482276089843596</c:v>
                </c:pt>
                <c:pt idx="2249" formatCode="General">
                  <c:v>0.554835455898949</c:v>
                </c:pt>
                <c:pt idx="2250" formatCode="General">
                  <c:v>0.55484815089946105</c:v>
                </c:pt>
                <c:pt idx="2251" formatCode="General">
                  <c:v>0.55486084589997398</c:v>
                </c:pt>
                <c:pt idx="2252" formatCode="General">
                  <c:v>0.55487354090048702</c:v>
                </c:pt>
                <c:pt idx="2253" formatCode="General">
                  <c:v>0.55488623590099895</c:v>
                </c:pt>
                <c:pt idx="2254" formatCode="General">
                  <c:v>0.55489893090151199</c:v>
                </c:pt>
                <c:pt idx="2255" formatCode="General">
                  <c:v>0.55491162590202403</c:v>
                </c:pt>
                <c:pt idx="2256" formatCode="General">
                  <c:v>0.55492432090253696</c:v>
                </c:pt>
                <c:pt idx="2257" formatCode="General">
                  <c:v>0.554937015903049</c:v>
                </c:pt>
                <c:pt idx="2258" formatCode="General">
                  <c:v>0.55494971090356204</c:v>
                </c:pt>
                <c:pt idx="2259" formatCode="General">
                  <c:v>0.55496240590407497</c:v>
                </c:pt>
                <c:pt idx="2260" formatCode="General">
                  <c:v>0.55497510090458702</c:v>
                </c:pt>
                <c:pt idx="2261" formatCode="General">
                  <c:v>0.55498779590509995</c:v>
                </c:pt>
                <c:pt idx="2262" formatCode="General">
                  <c:v>0.55500049090561199</c:v>
                </c:pt>
                <c:pt idx="2263" formatCode="General">
                  <c:v>0.55501429139449499</c:v>
                </c:pt>
                <c:pt idx="2264" formatCode="General">
                  <c:v>0.55502857657522597</c:v>
                </c:pt>
                <c:pt idx="2265" formatCode="General">
                  <c:v>0.55504291197385203</c:v>
                </c:pt>
                <c:pt idx="2266" formatCode="General">
                  <c:v>0.55505724737247797</c:v>
                </c:pt>
                <c:pt idx="2267" formatCode="General">
                  <c:v>0.55507158277110502</c:v>
                </c:pt>
                <c:pt idx="2268" formatCode="General">
                  <c:v>0.55508591816973096</c:v>
                </c:pt>
                <c:pt idx="2269" formatCode="General">
                  <c:v>0.55510025356835702</c:v>
                </c:pt>
                <c:pt idx="2270" formatCode="General">
                  <c:v>0.55511458896698296</c:v>
                </c:pt>
                <c:pt idx="2271" formatCode="General">
                  <c:v>0.55512892436560901</c:v>
                </c:pt>
                <c:pt idx="2272" formatCode="General">
                  <c:v>0.55514325976423495</c:v>
                </c:pt>
                <c:pt idx="2273" formatCode="General">
                  <c:v>0.55515759516286101</c:v>
                </c:pt>
                <c:pt idx="2274" formatCode="General">
                  <c:v>0.55517193056148695</c:v>
                </c:pt>
                <c:pt idx="2275" formatCode="General">
                  <c:v>0.555186265960114</c:v>
                </c:pt>
                <c:pt idx="2276" formatCode="General">
                  <c:v>0.55520060135874005</c:v>
                </c:pt>
                <c:pt idx="2277" formatCode="General">
                  <c:v>0.55521538171037599</c:v>
                </c:pt>
                <c:pt idx="2278" formatCode="General">
                  <c:v>0.55523032053842403</c:v>
                </c:pt>
                <c:pt idx="2279" formatCode="General">
                  <c:v>0.55524525936647195</c:v>
                </c:pt>
                <c:pt idx="2280" formatCode="General">
                  <c:v>0.55526019819451999</c:v>
                </c:pt>
                <c:pt idx="2281" formatCode="General">
                  <c:v>0.55527513702256803</c:v>
                </c:pt>
                <c:pt idx="2282" formatCode="General">
                  <c:v>0.55529007585061596</c:v>
                </c:pt>
                <c:pt idx="2283" formatCode="General">
                  <c:v>0.555305014678664</c:v>
                </c:pt>
                <c:pt idx="2284" formatCode="General">
                  <c:v>0.55531995350671204</c:v>
                </c:pt>
                <c:pt idx="2285" formatCode="General">
                  <c:v>0.55533489233476097</c:v>
                </c:pt>
                <c:pt idx="2286" formatCode="General">
                  <c:v>0.555349831162809</c:v>
                </c:pt>
                <c:pt idx="2287" formatCode="General">
                  <c:v>0.55536476999085704</c:v>
                </c:pt>
                <c:pt idx="2288" formatCode="General">
                  <c:v>0.55537970881890497</c:v>
                </c:pt>
                <c:pt idx="2289" formatCode="General">
                  <c:v>0.55539464764695301</c:v>
                </c:pt>
                <c:pt idx="2290" formatCode="General">
                  <c:v>0.55540826733843196</c:v>
                </c:pt>
                <c:pt idx="2291" formatCode="General">
                  <c:v>0.55542284476219905</c:v>
                </c:pt>
                <c:pt idx="2292" formatCode="General">
                  <c:v>0.555437632007721</c:v>
                </c:pt>
                <c:pt idx="2293" formatCode="General">
                  <c:v>0.55545241925324296</c:v>
                </c:pt>
                <c:pt idx="2294" formatCode="General">
                  <c:v>0.55546867917248899</c:v>
                </c:pt>
                <c:pt idx="2295" formatCode="General">
                  <c:v>0.55548526635256001</c:v>
                </c:pt>
                <c:pt idx="2296" formatCode="General">
                  <c:v>0.55550185353263104</c:v>
                </c:pt>
                <c:pt idx="2297" formatCode="General">
                  <c:v>0.55551844071270096</c:v>
                </c:pt>
                <c:pt idx="2298" formatCode="General">
                  <c:v>0.55553502789277098</c:v>
                </c:pt>
                <c:pt idx="2299" formatCode="General">
                  <c:v>0.55555161507284201</c:v>
                </c:pt>
                <c:pt idx="2300" formatCode="General">
                  <c:v>0.55556820225291204</c:v>
                </c:pt>
                <c:pt idx="2301" formatCode="General">
                  <c:v>0.55558478943298295</c:v>
                </c:pt>
                <c:pt idx="2302" formatCode="General">
                  <c:v>0.55560137661305298</c:v>
                </c:pt>
                <c:pt idx="2303" formatCode="General">
                  <c:v>0.555617963793124</c:v>
                </c:pt>
                <c:pt idx="2304" formatCode="General">
                  <c:v>0.55563455097319403</c:v>
                </c:pt>
                <c:pt idx="2305" formatCode="General">
                  <c:v>0.55565113815326495</c:v>
                </c:pt>
                <c:pt idx="2306" formatCode="General">
                  <c:v>0.55566772533333497</c:v>
                </c:pt>
                <c:pt idx="2307" formatCode="General">
                  <c:v>0.555684312513406</c:v>
                </c:pt>
                <c:pt idx="2308" formatCode="General">
                  <c:v>0.55570089969347602</c:v>
                </c:pt>
                <c:pt idx="2309" formatCode="General">
                  <c:v>0.55571748687354705</c:v>
                </c:pt>
                <c:pt idx="2310" formatCode="General">
                  <c:v>0.55573407405361697</c:v>
                </c:pt>
                <c:pt idx="2311" formatCode="General">
                  <c:v>0.55575066123368799</c:v>
                </c:pt>
                <c:pt idx="2312" formatCode="General">
                  <c:v>0.55576724841375802</c:v>
                </c:pt>
                <c:pt idx="2313" formatCode="General">
                  <c:v>0.55578383559382905</c:v>
                </c:pt>
                <c:pt idx="2314" formatCode="General">
                  <c:v>0.55580042277389896</c:v>
                </c:pt>
                <c:pt idx="2315" formatCode="General">
                  <c:v>0.55581700995396899</c:v>
                </c:pt>
                <c:pt idx="2316" formatCode="General">
                  <c:v>0.55583359713404001</c:v>
                </c:pt>
                <c:pt idx="2317" formatCode="General">
                  <c:v>0.55585018431411004</c:v>
                </c:pt>
                <c:pt idx="2318" formatCode="General">
                  <c:v>0.55586677149418096</c:v>
                </c:pt>
                <c:pt idx="2319" formatCode="General">
                  <c:v>0.55588335867425098</c:v>
                </c:pt>
                <c:pt idx="2320" formatCode="General">
                  <c:v>0.55589994585432201</c:v>
                </c:pt>
                <c:pt idx="2321" formatCode="General">
                  <c:v>0.55591653303439204</c:v>
                </c:pt>
                <c:pt idx="2322" formatCode="General">
                  <c:v>0.55593312021446295</c:v>
                </c:pt>
                <c:pt idx="2323" formatCode="General">
                  <c:v>0.55594970739453298</c:v>
                </c:pt>
                <c:pt idx="2324" formatCode="General">
                  <c:v>0.55596627931373999</c:v>
                </c:pt>
                <c:pt idx="2325" formatCode="General">
                  <c:v>0.55598135566828</c:v>
                </c:pt>
                <c:pt idx="2326" formatCode="General">
                  <c:v>0.55599643202281901</c:v>
                </c:pt>
                <c:pt idx="2327" formatCode="General">
                  <c:v>0.55601150837735902</c:v>
                </c:pt>
                <c:pt idx="2328" formatCode="General">
                  <c:v>0.55602658473189903</c:v>
                </c:pt>
                <c:pt idx="2329" formatCode="General">
                  <c:v>0.55604166108643804</c:v>
                </c:pt>
                <c:pt idx="2330" formatCode="General">
                  <c:v>0.55605603119482705</c:v>
                </c:pt>
                <c:pt idx="2331" formatCode="General">
                  <c:v>0.55606954819320398</c:v>
                </c:pt>
                <c:pt idx="2332" formatCode="General">
                  <c:v>0.55608304155109101</c:v>
                </c:pt>
                <c:pt idx="2333" formatCode="General">
                  <c:v>0.55609653490897903</c:v>
                </c:pt>
                <c:pt idx="2334" formatCode="General">
                  <c:v>0.55611002826686595</c:v>
                </c:pt>
                <c:pt idx="2335" formatCode="General">
                  <c:v>0.55612352162475298</c:v>
                </c:pt>
                <c:pt idx="2336" formatCode="General">
                  <c:v>0.55613693508738704</c:v>
                </c:pt>
                <c:pt idx="2337" formatCode="General">
                  <c:v>0.55615030485730299</c:v>
                </c:pt>
                <c:pt idx="2338" formatCode="General">
                  <c:v>0.55616367462722005</c:v>
                </c:pt>
                <c:pt idx="2339" formatCode="General">
                  <c:v>0.556177044397136</c:v>
                </c:pt>
                <c:pt idx="2340" formatCode="General">
                  <c:v>0.55619041416705295</c:v>
                </c:pt>
                <c:pt idx="2341" formatCode="General">
                  <c:v>0.55620378393697001</c:v>
                </c:pt>
                <c:pt idx="2342" formatCode="General">
                  <c:v>0.55621715370688596</c:v>
                </c:pt>
                <c:pt idx="2343" formatCode="General">
                  <c:v>0.55623052347680302</c:v>
                </c:pt>
                <c:pt idx="2344" formatCode="General">
                  <c:v>0.55624389324671897</c:v>
                </c:pt>
                <c:pt idx="2345" formatCode="General">
                  <c:v>0.55625726301663603</c:v>
                </c:pt>
                <c:pt idx="2346" formatCode="General">
                  <c:v>0.55627063278655198</c:v>
                </c:pt>
                <c:pt idx="2347" formatCode="General">
                  <c:v>0.55628400255646904</c:v>
                </c:pt>
                <c:pt idx="2348" formatCode="General">
                  <c:v>0.55629737232638599</c:v>
                </c:pt>
                <c:pt idx="2349" formatCode="General">
                  <c:v>0.55631074209630205</c:v>
                </c:pt>
                <c:pt idx="2350" formatCode="General">
                  <c:v>0.556324111866219</c:v>
                </c:pt>
                <c:pt idx="2351" formatCode="General">
                  <c:v>0.55633748163613606</c:v>
                </c:pt>
                <c:pt idx="2352" formatCode="General">
                  <c:v>0.556350851406052</c:v>
                </c:pt>
                <c:pt idx="2353" formatCode="General">
                  <c:v>0.55636422117596895</c:v>
                </c:pt>
                <c:pt idx="2354" formatCode="General">
                  <c:v>0.55637759094588501</c:v>
                </c:pt>
                <c:pt idx="2355" formatCode="General">
                  <c:v>0.55639096071580196</c:v>
                </c:pt>
                <c:pt idx="2356" formatCode="General">
                  <c:v>0.55640433048571902</c:v>
                </c:pt>
                <c:pt idx="2357" formatCode="General">
                  <c:v>0.55641770025563497</c:v>
                </c:pt>
                <c:pt idx="2358" formatCode="General">
                  <c:v>0.55643107002555203</c:v>
                </c:pt>
                <c:pt idx="2359" formatCode="General">
                  <c:v>0.55644443979546798</c:v>
                </c:pt>
                <c:pt idx="2360" formatCode="General">
                  <c:v>0.55645780956538504</c:v>
                </c:pt>
                <c:pt idx="2361" formatCode="General">
                  <c:v>0.55647117933530199</c:v>
                </c:pt>
                <c:pt idx="2362" formatCode="General">
                  <c:v>0.55648416036808401</c:v>
                </c:pt>
                <c:pt idx="2363" formatCode="General">
                  <c:v>0.55649691926536604</c:v>
                </c:pt>
                <c:pt idx="2364" formatCode="General">
                  <c:v>0.55650967816264596</c:v>
                </c:pt>
                <c:pt idx="2365" formatCode="General">
                  <c:v>0.55652243705992699</c:v>
                </c:pt>
                <c:pt idx="2366" formatCode="General">
                  <c:v>0.55653519595720902</c:v>
                </c:pt>
                <c:pt idx="2367" formatCode="General">
                  <c:v>0.55654795485449005</c:v>
                </c:pt>
                <c:pt idx="2368" formatCode="General">
                  <c:v>0.55656062901833103</c:v>
                </c:pt>
                <c:pt idx="2369" formatCode="General">
                  <c:v>0.55657218954266596</c:v>
                </c:pt>
                <c:pt idx="2370" formatCode="General">
                  <c:v>0.556583750067001</c:v>
                </c:pt>
                <c:pt idx="2371" formatCode="General">
                  <c:v>0.55659531059133505</c:v>
                </c:pt>
                <c:pt idx="2372" formatCode="General">
                  <c:v>0.55660687111566998</c:v>
                </c:pt>
                <c:pt idx="2373" formatCode="General">
                  <c:v>0.55661843164000502</c:v>
                </c:pt>
                <c:pt idx="2374" formatCode="General">
                  <c:v>0.55662999216433995</c:v>
                </c:pt>
                <c:pt idx="2375" formatCode="General">
                  <c:v>0.55664155268867499</c:v>
                </c:pt>
                <c:pt idx="2376" formatCode="General">
                  <c:v>0.55665311321300903</c:v>
                </c:pt>
                <c:pt idx="2377" formatCode="General">
                  <c:v>0.55666453240518499</c:v>
                </c:pt>
                <c:pt idx="2378" formatCode="General">
                  <c:v>0.55667548458673899</c:v>
                </c:pt>
                <c:pt idx="2379" formatCode="General">
                  <c:v>0.55668643676829299</c:v>
                </c:pt>
                <c:pt idx="2380" formatCode="General">
                  <c:v>0.55669738894984699</c:v>
                </c:pt>
                <c:pt idx="2381" formatCode="General">
                  <c:v>0.55670815200827695</c:v>
                </c:pt>
                <c:pt idx="2382" formatCode="General">
                  <c:v>0.55671883283926105</c:v>
                </c:pt>
                <c:pt idx="2383" formatCode="General">
                  <c:v>0.55672951367024603</c:v>
                </c:pt>
                <c:pt idx="2384" formatCode="General">
                  <c:v>0.55674019450123102</c:v>
                </c:pt>
                <c:pt idx="2385" formatCode="General">
                  <c:v>0.55675087533221501</c:v>
                </c:pt>
                <c:pt idx="2386" formatCode="General">
                  <c:v>0.5567615561632</c:v>
                </c:pt>
                <c:pt idx="2387" formatCode="General">
                  <c:v>0.55677223699418399</c:v>
                </c:pt>
                <c:pt idx="2388" formatCode="General">
                  <c:v>0.55678291782516898</c:v>
                </c:pt>
                <c:pt idx="2389" formatCode="General">
                  <c:v>0.55679359865615297</c:v>
                </c:pt>
                <c:pt idx="2390" formatCode="General">
                  <c:v>0.55680427948713795</c:v>
                </c:pt>
                <c:pt idx="2391" formatCode="General">
                  <c:v>0.55681496031812305</c:v>
                </c:pt>
                <c:pt idx="2392" formatCode="General">
                  <c:v>0.55682564114910704</c:v>
                </c:pt>
                <c:pt idx="2393" formatCode="General">
                  <c:v>0.55683632198009203</c:v>
                </c:pt>
                <c:pt idx="2394" formatCode="General">
                  <c:v>0.55684700281107702</c:v>
                </c:pt>
                <c:pt idx="2395" formatCode="General">
                  <c:v>0.55685768364206101</c:v>
                </c:pt>
                <c:pt idx="2396" formatCode="General">
                  <c:v>0.556868364473046</c:v>
                </c:pt>
                <c:pt idx="2397" formatCode="General">
                  <c:v>0.55687904530402998</c:v>
                </c:pt>
                <c:pt idx="2398" formatCode="General">
                  <c:v>0.55688918833693002</c:v>
                </c:pt>
                <c:pt idx="2399" formatCode="General">
                  <c:v>0.55689917771323605</c:v>
                </c:pt>
                <c:pt idx="2400" formatCode="General">
                  <c:v>0.55690935139584197</c:v>
                </c:pt>
                <c:pt idx="2401" formatCode="General">
                  <c:v>0.55692007062510296</c:v>
                </c:pt>
                <c:pt idx="2402" formatCode="General">
                  <c:v>0.55693078985436395</c:v>
                </c:pt>
                <c:pt idx="2403" formatCode="General">
                  <c:v>0.55694150908362505</c:v>
                </c:pt>
                <c:pt idx="2404" formatCode="General">
                  <c:v>0.55695222831288604</c:v>
                </c:pt>
                <c:pt idx="2405" formatCode="General">
                  <c:v>0.55696294754214704</c:v>
                </c:pt>
                <c:pt idx="2406" formatCode="General">
                  <c:v>0.55697366677140803</c:v>
                </c:pt>
                <c:pt idx="2407" formatCode="General">
                  <c:v>0.55698438600066902</c:v>
                </c:pt>
                <c:pt idx="2408" formatCode="General">
                  <c:v>0.55699510522993001</c:v>
                </c:pt>
                <c:pt idx="2409" formatCode="General">
                  <c:v>0.557005824459191</c:v>
                </c:pt>
                <c:pt idx="2410" formatCode="General">
                  <c:v>0.55701654368845199</c:v>
                </c:pt>
                <c:pt idx="2411" formatCode="General">
                  <c:v>0.55702726291771298</c:v>
                </c:pt>
                <c:pt idx="2412" formatCode="General">
                  <c:v>0.55703798214697298</c:v>
                </c:pt>
                <c:pt idx="2413" formatCode="General">
                  <c:v>0.55704870137623397</c:v>
                </c:pt>
                <c:pt idx="2414" formatCode="General">
                  <c:v>0.55705942060549496</c:v>
                </c:pt>
                <c:pt idx="2415" formatCode="General">
                  <c:v>0.55707013983475595</c:v>
                </c:pt>
                <c:pt idx="2416" formatCode="General">
                  <c:v>0.55708085906401705</c:v>
                </c:pt>
                <c:pt idx="2417" formatCode="General">
                  <c:v>0.55709157829327804</c:v>
                </c:pt>
                <c:pt idx="2418" formatCode="General">
                  <c:v>0.55710229752253904</c:v>
                </c:pt>
                <c:pt idx="2419" formatCode="General">
                  <c:v>0.55711301675180003</c:v>
                </c:pt>
                <c:pt idx="2420" formatCode="General">
                  <c:v>0.55712373598106102</c:v>
                </c:pt>
                <c:pt idx="2421" formatCode="General">
                  <c:v>0.55713445521032201</c:v>
                </c:pt>
                <c:pt idx="2422" formatCode="General">
                  <c:v>0.557145174439583</c:v>
                </c:pt>
                <c:pt idx="2423" formatCode="General">
                  <c:v>0.55715589366884399</c:v>
                </c:pt>
                <c:pt idx="2424" formatCode="General">
                  <c:v>0.55716661289810498</c:v>
                </c:pt>
                <c:pt idx="2425" formatCode="General">
                  <c:v>0.55717733212736498</c:v>
                </c:pt>
                <c:pt idx="2426" formatCode="General">
                  <c:v>0.55718805135662597</c:v>
                </c:pt>
                <c:pt idx="2427" formatCode="General">
                  <c:v>0.55719877058588696</c:v>
                </c:pt>
                <c:pt idx="2428" formatCode="General">
                  <c:v>0.55720948981514795</c:v>
                </c:pt>
                <c:pt idx="2429" formatCode="General">
                  <c:v>0.55722020904440905</c:v>
                </c:pt>
                <c:pt idx="2430" formatCode="General">
                  <c:v>0.55723092827367005</c:v>
                </c:pt>
                <c:pt idx="2431" formatCode="General">
                  <c:v>0.55724030412429804</c:v>
                </c:pt>
                <c:pt idx="2432" formatCode="General">
                  <c:v>0.55724916540056002</c:v>
                </c:pt>
                <c:pt idx="2433" formatCode="General">
                  <c:v>0.557258026676823</c:v>
                </c:pt>
                <c:pt idx="2434" formatCode="General">
                  <c:v>0.55726688795308499</c:v>
                </c:pt>
                <c:pt idx="2435" formatCode="General">
                  <c:v>0.55727574922934797</c:v>
                </c:pt>
                <c:pt idx="2436" formatCode="General">
                  <c:v>0.55728461050561096</c:v>
                </c:pt>
                <c:pt idx="2437" formatCode="General">
                  <c:v>0.55729347178187305</c:v>
                </c:pt>
                <c:pt idx="2438" formatCode="General">
                  <c:v>0.55730233305813603</c:v>
                </c:pt>
                <c:pt idx="2439" formatCode="General">
                  <c:v>0.55731119433439902</c:v>
                </c:pt>
                <c:pt idx="2440" formatCode="General">
                  <c:v>0.557320055610661</c:v>
                </c:pt>
                <c:pt idx="2441" formatCode="General">
                  <c:v>0.55732891688692399</c:v>
                </c:pt>
                <c:pt idx="2442" formatCode="General">
                  <c:v>0.55733777816318697</c:v>
                </c:pt>
                <c:pt idx="2443" formatCode="General">
                  <c:v>0.55734766344674302</c:v>
                </c:pt>
                <c:pt idx="2444" formatCode="General">
                  <c:v>0.55735872124915797</c:v>
                </c:pt>
                <c:pt idx="2445" formatCode="General">
                  <c:v>0.55736977905157403</c:v>
                </c:pt>
                <c:pt idx="2446" formatCode="General">
                  <c:v>0.55738083685398898</c:v>
                </c:pt>
                <c:pt idx="2447" formatCode="General">
                  <c:v>0.55739189465640404</c:v>
                </c:pt>
                <c:pt idx="2448" formatCode="General">
                  <c:v>0.55740295245881899</c:v>
                </c:pt>
                <c:pt idx="2449" formatCode="General">
                  <c:v>0.55741401026123405</c:v>
                </c:pt>
                <c:pt idx="2450" formatCode="General">
                  <c:v>0.557425068063649</c:v>
                </c:pt>
                <c:pt idx="2451" formatCode="General">
                  <c:v>0.55743612586606495</c:v>
                </c:pt>
                <c:pt idx="2452" formatCode="General">
                  <c:v>0.55744718366848001</c:v>
                </c:pt>
                <c:pt idx="2453" formatCode="General">
                  <c:v>0.55745824147089496</c:v>
                </c:pt>
                <c:pt idx="2454" formatCode="General">
                  <c:v>0.55746929927331001</c:v>
                </c:pt>
                <c:pt idx="2455" formatCode="General">
                  <c:v>0.55748035707572496</c:v>
                </c:pt>
                <c:pt idx="2456" formatCode="General">
                  <c:v>0.55749141487814102</c:v>
                </c:pt>
                <c:pt idx="2457" formatCode="General">
                  <c:v>0.55750247268055597</c:v>
                </c:pt>
                <c:pt idx="2458" formatCode="General">
                  <c:v>0.55751353316409402</c:v>
                </c:pt>
                <c:pt idx="2459" formatCode="General">
                  <c:v>0.55752460658010705</c:v>
                </c:pt>
                <c:pt idx="2460" formatCode="General">
                  <c:v>0.55753567999611997</c:v>
                </c:pt>
                <c:pt idx="2461" formatCode="General">
                  <c:v>0.557546753412133</c:v>
                </c:pt>
                <c:pt idx="2462" formatCode="General">
                  <c:v>0.55755782682814603</c:v>
                </c:pt>
                <c:pt idx="2463" formatCode="General">
                  <c:v>0.55756890024415895</c:v>
                </c:pt>
                <c:pt idx="2464" formatCode="General">
                  <c:v>0.55757997366017198</c:v>
                </c:pt>
                <c:pt idx="2465" formatCode="General">
                  <c:v>0.55759104707618501</c:v>
                </c:pt>
                <c:pt idx="2466" formatCode="General">
                  <c:v>0.55760212049219804</c:v>
                </c:pt>
                <c:pt idx="2467" formatCode="General">
                  <c:v>0.55761319390821096</c:v>
                </c:pt>
                <c:pt idx="2468" formatCode="General">
                  <c:v>0.55762426732422399</c:v>
                </c:pt>
                <c:pt idx="2469" formatCode="General">
                  <c:v>0.55763534074023702</c:v>
                </c:pt>
                <c:pt idx="2470" formatCode="General">
                  <c:v>0.55764641415625105</c:v>
                </c:pt>
                <c:pt idx="2471" formatCode="General">
                  <c:v>0.55765748757226297</c:v>
                </c:pt>
                <c:pt idx="2472" formatCode="General">
                  <c:v>0.557668560988276</c:v>
                </c:pt>
                <c:pt idx="2473" formatCode="General">
                  <c:v>0.55767963440429003</c:v>
                </c:pt>
                <c:pt idx="2474" formatCode="General">
                  <c:v>0.557690723971626</c:v>
                </c:pt>
                <c:pt idx="2475" formatCode="General">
                  <c:v>0.55770339636868604</c:v>
                </c:pt>
                <c:pt idx="2476" formatCode="General">
                  <c:v>0.55771765715343602</c:v>
                </c:pt>
                <c:pt idx="2477" formatCode="General">
                  <c:v>0.55773245455564102</c:v>
                </c:pt>
                <c:pt idx="2478" formatCode="General">
                  <c:v>0.55774725195784702</c:v>
                </c:pt>
                <c:pt idx="2479" formatCode="General">
                  <c:v>0.55776204936005203</c:v>
                </c:pt>
                <c:pt idx="2480" formatCode="General">
                  <c:v>0.55777684676225803</c:v>
                </c:pt>
                <c:pt idx="2481" formatCode="General">
                  <c:v>0.55779164416446303</c:v>
                </c:pt>
                <c:pt idx="2482" formatCode="General">
                  <c:v>0.55780644156666803</c:v>
                </c:pt>
                <c:pt idx="2483" formatCode="General">
                  <c:v>0.55782123896887403</c:v>
                </c:pt>
                <c:pt idx="2484" formatCode="General">
                  <c:v>0.55783603637107904</c:v>
                </c:pt>
                <c:pt idx="2485" formatCode="General">
                  <c:v>0.55785083377328404</c:v>
                </c:pt>
                <c:pt idx="2486" formatCode="General">
                  <c:v>0.55786563117549004</c:v>
                </c:pt>
                <c:pt idx="2487" formatCode="General">
                  <c:v>0.55788042857769504</c:v>
                </c:pt>
                <c:pt idx="2488" formatCode="General">
                  <c:v>0.55789522597990004</c:v>
                </c:pt>
                <c:pt idx="2489" formatCode="General">
                  <c:v>0.55791002338210605</c:v>
                </c:pt>
                <c:pt idx="2490" formatCode="General">
                  <c:v>0.55792482078431105</c:v>
                </c:pt>
                <c:pt idx="2491" formatCode="General">
                  <c:v>0.55793961818651605</c:v>
                </c:pt>
                <c:pt idx="2492" formatCode="General">
                  <c:v>0.55795441558872205</c:v>
                </c:pt>
                <c:pt idx="2493" formatCode="General">
                  <c:v>0.55796892418281596</c:v>
                </c:pt>
                <c:pt idx="2494" formatCode="General">
                  <c:v>0.55798321997093803</c:v>
                </c:pt>
                <c:pt idx="2495" formatCode="General">
                  <c:v>0.55799751575905898</c:v>
                </c:pt>
                <c:pt idx="2496" formatCode="General">
                  <c:v>0.55801181154718105</c:v>
                </c:pt>
                <c:pt idx="2497" formatCode="General">
                  <c:v>0.558026107335303</c:v>
                </c:pt>
                <c:pt idx="2498" formatCode="General">
                  <c:v>0.55804040312342496</c:v>
                </c:pt>
                <c:pt idx="2499" formatCode="General">
                  <c:v>0.55805469891154602</c:v>
                </c:pt>
                <c:pt idx="2500" formatCode="General">
                  <c:v>0.55806899469966798</c:v>
                </c:pt>
                <c:pt idx="2501" formatCode="General">
                  <c:v>0.55808353857611903</c:v>
                </c:pt>
                <c:pt idx="2502" formatCode="General">
                  <c:v>0.55809833560392996</c:v>
                </c:pt>
                <c:pt idx="2503" formatCode="General">
                  <c:v>0.558113132631742</c:v>
                </c:pt>
                <c:pt idx="2504" formatCode="General">
                  <c:v>0.55812792965955405</c:v>
                </c:pt>
                <c:pt idx="2505" formatCode="General">
                  <c:v>0.55814272668736598</c:v>
                </c:pt>
                <c:pt idx="2506" formatCode="General">
                  <c:v>0.55815752371517802</c:v>
                </c:pt>
                <c:pt idx="2507" formatCode="General">
                  <c:v>0.55817232074298895</c:v>
                </c:pt>
                <c:pt idx="2508" formatCode="General">
                  <c:v>0.55818711777080099</c:v>
                </c:pt>
                <c:pt idx="2509" formatCode="General">
                  <c:v>0.55820191479861303</c:v>
                </c:pt>
                <c:pt idx="2510" formatCode="General">
                  <c:v>0.55821663727438997</c:v>
                </c:pt>
                <c:pt idx="2511" formatCode="General">
                  <c:v>0.55823094225876901</c:v>
                </c:pt>
                <c:pt idx="2512" formatCode="General">
                  <c:v>0.55824524724314795</c:v>
                </c:pt>
                <c:pt idx="2513" formatCode="General">
                  <c:v>0.55825955222752699</c:v>
                </c:pt>
                <c:pt idx="2514" formatCode="General">
                  <c:v>0.55827385721190603</c:v>
                </c:pt>
                <c:pt idx="2515" formatCode="General">
                  <c:v>0.55828816219628596</c:v>
                </c:pt>
                <c:pt idx="2516" formatCode="General">
                  <c:v>0.55830246718066501</c:v>
                </c:pt>
                <c:pt idx="2517" formatCode="General">
                  <c:v>0.55831677216504405</c:v>
                </c:pt>
                <c:pt idx="2518" formatCode="General">
                  <c:v>0.55833107714942298</c:v>
                </c:pt>
                <c:pt idx="2519" formatCode="General">
                  <c:v>0.55834538213380203</c:v>
                </c:pt>
                <c:pt idx="2520" formatCode="General">
                  <c:v>0.55835968711818096</c:v>
                </c:pt>
                <c:pt idx="2521" formatCode="General">
                  <c:v>0.55837399210256</c:v>
                </c:pt>
                <c:pt idx="2522" formatCode="General">
                  <c:v>0.55838829708693904</c:v>
                </c:pt>
                <c:pt idx="2523" formatCode="General">
                  <c:v>0.55840260207131798</c:v>
                </c:pt>
                <c:pt idx="2524" formatCode="General">
                  <c:v>0.55841690705569702</c:v>
                </c:pt>
                <c:pt idx="2525" formatCode="General">
                  <c:v>0.55843121204007595</c:v>
                </c:pt>
                <c:pt idx="2526" formatCode="General">
                  <c:v>0.558445517024456</c:v>
                </c:pt>
                <c:pt idx="2527" formatCode="General">
                  <c:v>0.55845982200883504</c:v>
                </c:pt>
                <c:pt idx="2528" formatCode="General">
                  <c:v>0.55847412699321397</c:v>
                </c:pt>
                <c:pt idx="2529" formatCode="General">
                  <c:v>0.55848843197759301</c:v>
                </c:pt>
                <c:pt idx="2530" formatCode="General">
                  <c:v>0.55850273696197195</c:v>
                </c:pt>
                <c:pt idx="2531" formatCode="General">
                  <c:v>0.55851704194635099</c:v>
                </c:pt>
                <c:pt idx="2532" formatCode="General">
                  <c:v>0.55853134693073003</c:v>
                </c:pt>
                <c:pt idx="2533" formatCode="General">
                  <c:v>0.55854563557567505</c:v>
                </c:pt>
                <c:pt idx="2534" formatCode="General">
                  <c:v>0.55855990204567296</c:v>
                </c:pt>
                <c:pt idx="2535" formatCode="General">
                  <c:v>0.55857416851566999</c:v>
                </c:pt>
                <c:pt idx="2536" formatCode="General">
                  <c:v>0.55858843498566801</c:v>
                </c:pt>
                <c:pt idx="2537" formatCode="General">
                  <c:v>0.55860269701214305</c:v>
                </c:pt>
                <c:pt idx="2538" formatCode="General">
                  <c:v>0.55861692964300003</c:v>
                </c:pt>
                <c:pt idx="2539" formatCode="General">
                  <c:v>0.55863116227385701</c:v>
                </c:pt>
                <c:pt idx="2540" formatCode="General">
                  <c:v>0.55864539490471399</c:v>
                </c:pt>
                <c:pt idx="2541" formatCode="General">
                  <c:v>0.55865962753557097</c:v>
                </c:pt>
                <c:pt idx="2542" formatCode="General">
                  <c:v>0.55867386016642795</c:v>
                </c:pt>
                <c:pt idx="2543" formatCode="General">
                  <c:v>0.55868809279728604</c:v>
                </c:pt>
                <c:pt idx="2544" formatCode="General">
                  <c:v>0.55870232542814302</c:v>
                </c:pt>
                <c:pt idx="2545" formatCode="General">
                  <c:v>0.558716558059</c:v>
                </c:pt>
                <c:pt idx="2546" formatCode="General">
                  <c:v>0.55873079068985698</c:v>
                </c:pt>
                <c:pt idx="2547" formatCode="General">
                  <c:v>0.55874502332071396</c:v>
                </c:pt>
                <c:pt idx="2548" formatCode="General">
                  <c:v>0.55875925595157105</c:v>
                </c:pt>
                <c:pt idx="2549" formatCode="General">
                  <c:v>0.55877348858242903</c:v>
                </c:pt>
                <c:pt idx="2550" formatCode="General">
                  <c:v>0.55878772121328601</c:v>
                </c:pt>
                <c:pt idx="2551" formatCode="General">
                  <c:v>0.558801953844143</c:v>
                </c:pt>
                <c:pt idx="2552" formatCode="General">
                  <c:v>0.55881618647499998</c:v>
                </c:pt>
                <c:pt idx="2553" formatCode="General">
                  <c:v>0.55883015989606499</c:v>
                </c:pt>
                <c:pt idx="2554" formatCode="General">
                  <c:v>0.55884369906127795</c:v>
                </c:pt>
                <c:pt idx="2555" formatCode="General">
                  <c:v>0.55885723822649103</c:v>
                </c:pt>
                <c:pt idx="2556" formatCode="General">
                  <c:v>0.55887077739170299</c:v>
                </c:pt>
                <c:pt idx="2557" formatCode="General">
                  <c:v>0.55888431655691595</c:v>
                </c:pt>
                <c:pt idx="2558" formatCode="General">
                  <c:v>0.55889713688403497</c:v>
                </c:pt>
                <c:pt idx="2559" formatCode="General">
                  <c:v>0.55890961388549998</c:v>
                </c:pt>
                <c:pt idx="2560" formatCode="General">
                  <c:v>0.55892209088696598</c:v>
                </c:pt>
                <c:pt idx="2561" formatCode="General">
                  <c:v>0.55893456788843199</c:v>
                </c:pt>
                <c:pt idx="2562" formatCode="General">
                  <c:v>0.55894704488989799</c:v>
                </c:pt>
                <c:pt idx="2563" formatCode="General">
                  <c:v>0.558959521891364</c:v>
                </c:pt>
                <c:pt idx="2564" formatCode="General">
                  <c:v>0.55897199889283</c:v>
                </c:pt>
                <c:pt idx="2565" formatCode="General">
                  <c:v>0.55898447589429601</c:v>
                </c:pt>
                <c:pt idx="2566" formatCode="General">
                  <c:v>0.55899695289576101</c:v>
                </c:pt>
                <c:pt idx="2567" formatCode="General">
                  <c:v>0.55900942989722702</c:v>
                </c:pt>
                <c:pt idx="2568" formatCode="General">
                  <c:v>0.55902190689869302</c:v>
                </c:pt>
                <c:pt idx="2569" formatCode="General">
                  <c:v>0.55903438390015903</c:v>
                </c:pt>
                <c:pt idx="2570" formatCode="General">
                  <c:v>0.55904686090162503</c:v>
                </c:pt>
                <c:pt idx="2571" formatCode="General">
                  <c:v>0.55905933790309104</c:v>
                </c:pt>
                <c:pt idx="2572" formatCode="General">
                  <c:v>0.55907181490455704</c:v>
                </c:pt>
                <c:pt idx="2573" formatCode="General">
                  <c:v>0.55908429190602205</c:v>
                </c:pt>
                <c:pt idx="2574" formatCode="General">
                  <c:v>0.55909676890748805</c:v>
                </c:pt>
                <c:pt idx="2575" formatCode="General">
                  <c:v>0.55910924590895394</c:v>
                </c:pt>
                <c:pt idx="2576" formatCode="General">
                  <c:v>0.55912172291041995</c:v>
                </c:pt>
                <c:pt idx="2577" formatCode="General">
                  <c:v>0.55913419991188595</c:v>
                </c:pt>
                <c:pt idx="2578" formatCode="General">
                  <c:v>0.55914667691335196</c:v>
                </c:pt>
                <c:pt idx="2579" formatCode="General">
                  <c:v>0.55915915391481796</c:v>
                </c:pt>
                <c:pt idx="2580" formatCode="General">
                  <c:v>0.55917163091628297</c:v>
                </c:pt>
                <c:pt idx="2581" formatCode="General">
                  <c:v>0.55918410791774897</c:v>
                </c:pt>
                <c:pt idx="2582" formatCode="General">
                  <c:v>0.55919658491921498</c:v>
                </c:pt>
                <c:pt idx="2583" formatCode="General">
                  <c:v>0.55920906192068098</c:v>
                </c:pt>
                <c:pt idx="2584" formatCode="General">
                  <c:v>0.55922153892214699</c:v>
                </c:pt>
                <c:pt idx="2585" formatCode="General">
                  <c:v>0.55923401592361299</c:v>
                </c:pt>
                <c:pt idx="2586" formatCode="General">
                  <c:v>0.559246492925078</c:v>
                </c:pt>
                <c:pt idx="2587" formatCode="General">
                  <c:v>0.559258969926544</c:v>
                </c:pt>
                <c:pt idx="2588" formatCode="General">
                  <c:v>0.55927144692801001</c:v>
                </c:pt>
                <c:pt idx="2589" formatCode="General">
                  <c:v>0.55928230267363099</c:v>
                </c:pt>
                <c:pt idx="2590" formatCode="General">
                  <c:v>0.55929256711879105</c:v>
                </c:pt>
                <c:pt idx="2591" formatCode="General">
                  <c:v>0.559302831563951</c:v>
                </c:pt>
                <c:pt idx="2592" formatCode="General">
                  <c:v>0.55931309600911205</c:v>
                </c:pt>
                <c:pt idx="2593" formatCode="General">
                  <c:v>0.559323360454272</c:v>
                </c:pt>
                <c:pt idx="2594" formatCode="General">
                  <c:v>0.55933362489943195</c:v>
                </c:pt>
                <c:pt idx="2595" formatCode="General">
                  <c:v>0.55934414391793696</c:v>
                </c:pt>
                <c:pt idx="2596" formatCode="General">
                  <c:v>0.55935486659511502</c:v>
                </c:pt>
                <c:pt idx="2597" formatCode="General">
                  <c:v>0.55936558927229296</c:v>
                </c:pt>
                <c:pt idx="2598" formatCode="General">
                  <c:v>0.55937631194947102</c:v>
                </c:pt>
                <c:pt idx="2599" formatCode="General">
                  <c:v>0.55938703462664896</c:v>
                </c:pt>
                <c:pt idx="2600" formatCode="General">
                  <c:v>0.55939775730382701</c:v>
                </c:pt>
                <c:pt idx="2601" formatCode="General">
                  <c:v>0.55940847998100496</c:v>
                </c:pt>
                <c:pt idx="2602" formatCode="General">
                  <c:v>0.55941920265818301</c:v>
                </c:pt>
                <c:pt idx="2603" formatCode="General">
                  <c:v>0.55942992533536096</c:v>
                </c:pt>
                <c:pt idx="2604" formatCode="General">
                  <c:v>0.55944064801253901</c:v>
                </c:pt>
                <c:pt idx="2605" formatCode="General">
                  <c:v>0.55945137068971695</c:v>
                </c:pt>
                <c:pt idx="2606" formatCode="General">
                  <c:v>0.55946209336689501</c:v>
                </c:pt>
                <c:pt idx="2607" formatCode="General">
                  <c:v>0.55947157670402003</c:v>
                </c:pt>
                <c:pt idx="2608" formatCode="General">
                  <c:v>0.55948049504789299</c:v>
                </c:pt>
                <c:pt idx="2609" formatCode="General">
                  <c:v>0.55948941339176606</c:v>
                </c:pt>
                <c:pt idx="2610" formatCode="General">
                  <c:v>0.55949833173563901</c:v>
                </c:pt>
                <c:pt idx="2611" formatCode="General">
                  <c:v>0.55950725007951296</c:v>
                </c:pt>
                <c:pt idx="2612" formatCode="General">
                  <c:v>0.55951706921841404</c:v>
                </c:pt>
                <c:pt idx="2613" formatCode="General">
                  <c:v>0.55952700095669305</c:v>
                </c:pt>
                <c:pt idx="2614" formatCode="General">
                  <c:v>0.55953693269497196</c:v>
                </c:pt>
                <c:pt idx="2615" formatCode="General">
                  <c:v>0.55954686443325097</c:v>
                </c:pt>
                <c:pt idx="2616" formatCode="General">
                  <c:v>0.55955679617152998</c:v>
                </c:pt>
                <c:pt idx="2617" formatCode="General">
                  <c:v>0.55956672790980899</c:v>
                </c:pt>
                <c:pt idx="2618" formatCode="General">
                  <c:v>0.559576659648088</c:v>
                </c:pt>
                <c:pt idx="2619" formatCode="General">
                  <c:v>0.55958659138636702</c:v>
                </c:pt>
                <c:pt idx="2620" formatCode="General">
                  <c:v>0.55959652312464503</c:v>
                </c:pt>
                <c:pt idx="2621" formatCode="General">
                  <c:v>0.55960645486292404</c:v>
                </c:pt>
                <c:pt idx="2622" formatCode="General">
                  <c:v>0.55961638660120305</c:v>
                </c:pt>
                <c:pt idx="2623" formatCode="General">
                  <c:v>0.55962631833948195</c:v>
                </c:pt>
                <c:pt idx="2624" formatCode="General">
                  <c:v>0.55963625007776097</c:v>
                </c:pt>
                <c:pt idx="2625" formatCode="General">
                  <c:v>0.55964618181603998</c:v>
                </c:pt>
                <c:pt idx="2626" formatCode="General">
                  <c:v>0.55965611355431899</c:v>
                </c:pt>
                <c:pt idx="2627" formatCode="General">
                  <c:v>0.559666045292598</c:v>
                </c:pt>
                <c:pt idx="2628" formatCode="General">
                  <c:v>0.55967597703087701</c:v>
                </c:pt>
                <c:pt idx="2629" formatCode="General">
                  <c:v>0.55968590876915503</c:v>
                </c:pt>
                <c:pt idx="2630" formatCode="General">
                  <c:v>0.55969584050743404</c:v>
                </c:pt>
                <c:pt idx="2631" formatCode="General">
                  <c:v>0.55970577224571305</c:v>
                </c:pt>
                <c:pt idx="2632" formatCode="General">
                  <c:v>0.55971570398399195</c:v>
                </c:pt>
                <c:pt idx="2633" formatCode="General">
                  <c:v>0.55972563572227096</c:v>
                </c:pt>
                <c:pt idx="2634" formatCode="General">
                  <c:v>0.55973556746054998</c:v>
                </c:pt>
                <c:pt idx="2635" formatCode="General">
                  <c:v>0.55974549919882899</c:v>
                </c:pt>
                <c:pt idx="2636" formatCode="General">
                  <c:v>0.559755430937108</c:v>
                </c:pt>
                <c:pt idx="2637" formatCode="General">
                  <c:v>0.55976536267538701</c:v>
                </c:pt>
                <c:pt idx="2638" formatCode="General">
                  <c:v>0.55977529441366503</c:v>
                </c:pt>
                <c:pt idx="2639" formatCode="General">
                  <c:v>0.55978522615194404</c:v>
                </c:pt>
                <c:pt idx="2640" formatCode="General">
                  <c:v>0.55979515789022305</c:v>
                </c:pt>
                <c:pt idx="2641" formatCode="General">
                  <c:v>0.55980508962850195</c:v>
                </c:pt>
                <c:pt idx="2642" formatCode="General">
                  <c:v>0.55981591186770197</c:v>
                </c:pt>
                <c:pt idx="2643" formatCode="General">
                  <c:v>0.55982690576972804</c:v>
                </c:pt>
                <c:pt idx="2644" formatCode="General">
                  <c:v>0.55983789967175401</c:v>
                </c:pt>
                <c:pt idx="2645" formatCode="General">
                  <c:v>0.55984889357377898</c:v>
                </c:pt>
                <c:pt idx="2646" formatCode="General">
                  <c:v>0.55985988747580495</c:v>
                </c:pt>
                <c:pt idx="2647" formatCode="General">
                  <c:v>0.55987088137783103</c:v>
                </c:pt>
                <c:pt idx="2648" formatCode="General">
                  <c:v>0.559881875279857</c:v>
                </c:pt>
                <c:pt idx="2649" formatCode="General">
                  <c:v>0.55989286918188197</c:v>
                </c:pt>
                <c:pt idx="2650" formatCode="General">
                  <c:v>0.55990386308390805</c:v>
                </c:pt>
                <c:pt idx="2651" formatCode="General">
                  <c:v>0.55991579415271597</c:v>
                </c:pt>
                <c:pt idx="2652" formatCode="General">
                  <c:v>0.55992804183192002</c:v>
                </c:pt>
                <c:pt idx="2653" formatCode="General">
                  <c:v>0.55994028951112296</c:v>
                </c:pt>
                <c:pt idx="2654" formatCode="General">
                  <c:v>0.55995253719032601</c:v>
                </c:pt>
                <c:pt idx="2655" formatCode="General">
                  <c:v>0.55996466187057004</c:v>
                </c:pt>
                <c:pt idx="2656" formatCode="General">
                  <c:v>0.55997630070491899</c:v>
                </c:pt>
                <c:pt idx="2657" formatCode="General">
                  <c:v>0.55998793953926695</c:v>
                </c:pt>
                <c:pt idx="2658" formatCode="General">
                  <c:v>0.55999957837361503</c:v>
                </c:pt>
                <c:pt idx="2659" formatCode="General">
                  <c:v>0.56001121720796398</c:v>
                </c:pt>
                <c:pt idx="2660" formatCode="General">
                  <c:v>0.56002285604231195</c:v>
                </c:pt>
                <c:pt idx="2661" formatCode="General">
                  <c:v>0.56003449487666102</c:v>
                </c:pt>
                <c:pt idx="2662" formatCode="General">
                  <c:v>0.56004613371100898</c:v>
                </c:pt>
                <c:pt idx="2663" formatCode="General">
                  <c:v>0.56005777254535705</c:v>
                </c:pt>
                <c:pt idx="2664" formatCode="General">
                  <c:v>0.56006941137970601</c:v>
                </c:pt>
                <c:pt idx="2665" formatCode="General">
                  <c:v>0.56008105021405397</c:v>
                </c:pt>
                <c:pt idx="2666" formatCode="General">
                  <c:v>0.56009273200810406</c:v>
                </c:pt>
                <c:pt idx="2667" formatCode="General">
                  <c:v>0.56010448162404003</c:v>
                </c:pt>
                <c:pt idx="2668" formatCode="General">
                  <c:v>0.56011550768969998</c:v>
                </c:pt>
                <c:pt idx="2669" formatCode="General">
                  <c:v>0.56012653375536003</c:v>
                </c:pt>
                <c:pt idx="2670" formatCode="General">
                  <c:v>0.56013755982101998</c:v>
                </c:pt>
                <c:pt idx="2671" formatCode="General">
                  <c:v>0.56014858588667904</c:v>
                </c:pt>
                <c:pt idx="2672" formatCode="General">
                  <c:v>0.56015961195233899</c:v>
                </c:pt>
                <c:pt idx="2673" formatCode="General">
                  <c:v>0.56017063801799905</c:v>
                </c:pt>
                <c:pt idx="2674" formatCode="General">
                  <c:v>0.56018166408365799</c:v>
                </c:pt>
                <c:pt idx="2675" formatCode="General">
                  <c:v>0.56019269014931805</c:v>
                </c:pt>
                <c:pt idx="2676" formatCode="General">
                  <c:v>0.560203716214978</c:v>
                </c:pt>
                <c:pt idx="2677" formatCode="General">
                  <c:v>0.56021474228063695</c:v>
                </c:pt>
                <c:pt idx="2678" formatCode="General">
                  <c:v>0.560225768346297</c:v>
                </c:pt>
                <c:pt idx="2679" formatCode="General">
                  <c:v>0.56023679441195695</c:v>
                </c:pt>
                <c:pt idx="2680" formatCode="General">
                  <c:v>0.56024782047761701</c:v>
                </c:pt>
                <c:pt idx="2681" formatCode="General">
                  <c:v>0.56025884654327596</c:v>
                </c:pt>
                <c:pt idx="2682" formatCode="General">
                  <c:v>0.56026987260893601</c:v>
                </c:pt>
                <c:pt idx="2683" formatCode="General">
                  <c:v>0.56028089867459596</c:v>
                </c:pt>
                <c:pt idx="2684" formatCode="General">
                  <c:v>0.56029192474025502</c:v>
                </c:pt>
                <c:pt idx="2685" formatCode="General">
                  <c:v>0.56030295080591497</c:v>
                </c:pt>
                <c:pt idx="2686" formatCode="General">
                  <c:v>0.56031397687157503</c:v>
                </c:pt>
                <c:pt idx="2687" formatCode="General">
                  <c:v>0.56032500293723497</c:v>
                </c:pt>
                <c:pt idx="2688" formatCode="General">
                  <c:v>0.56033602900289403</c:v>
                </c:pt>
                <c:pt idx="2689" formatCode="General">
                  <c:v>0.56034705506855398</c:v>
                </c:pt>
                <c:pt idx="2690" formatCode="General">
                  <c:v>0.56035808113421404</c:v>
                </c:pt>
                <c:pt idx="2691" formatCode="General">
                  <c:v>0.56036910719987298</c:v>
                </c:pt>
                <c:pt idx="2692" formatCode="General">
                  <c:v>0.56038013326553304</c:v>
                </c:pt>
                <c:pt idx="2693" formatCode="General">
                  <c:v>0.56039115933119299</c:v>
                </c:pt>
                <c:pt idx="2694" formatCode="General">
                  <c:v>0.56040218539685305</c:v>
                </c:pt>
                <c:pt idx="2695" formatCode="General">
                  <c:v>0.560413211462512</c:v>
                </c:pt>
                <c:pt idx="2696" formatCode="General">
                  <c:v>0.56042459352288398</c:v>
                </c:pt>
                <c:pt idx="2697" formatCode="General">
                  <c:v>0.56043606570849802</c:v>
                </c:pt>
                <c:pt idx="2698" formatCode="General">
                  <c:v>0.56044753789411195</c:v>
                </c:pt>
                <c:pt idx="2699" formatCode="General">
                  <c:v>0.56045901007972598</c:v>
                </c:pt>
                <c:pt idx="2700" formatCode="General">
                  <c:v>0.56047048226534002</c:v>
                </c:pt>
                <c:pt idx="2701" formatCode="General">
                  <c:v>0.56048195445095395</c:v>
                </c:pt>
                <c:pt idx="2702" formatCode="General">
                  <c:v>0.56049342663656798</c:v>
                </c:pt>
                <c:pt idx="2703" formatCode="General">
                  <c:v>0.56050489882218202</c:v>
                </c:pt>
                <c:pt idx="2704" formatCode="General">
                  <c:v>0.56051637100779605</c:v>
                </c:pt>
                <c:pt idx="2705" formatCode="General">
                  <c:v>0.56052784319340998</c:v>
                </c:pt>
                <c:pt idx="2706" formatCode="General">
                  <c:v>0.56053931537902402</c:v>
                </c:pt>
                <c:pt idx="2707" formatCode="General">
                  <c:v>0.56055078756463805</c:v>
                </c:pt>
                <c:pt idx="2708" formatCode="General">
                  <c:v>0.56056207751219</c:v>
                </c:pt>
                <c:pt idx="2709" formatCode="General">
                  <c:v>0.56057248842907903</c:v>
                </c:pt>
                <c:pt idx="2710" formatCode="General">
                  <c:v>0.56058289934596806</c:v>
                </c:pt>
                <c:pt idx="2711" formatCode="General">
                  <c:v>0.56059331026285797</c:v>
                </c:pt>
                <c:pt idx="2712" formatCode="General">
                  <c:v>0.56060372324307095</c:v>
                </c:pt>
                <c:pt idx="2713" formatCode="General">
                  <c:v>0.56061413648119895</c:v>
                </c:pt>
                <c:pt idx="2714" formatCode="General">
                  <c:v>0.56062454971932696</c:v>
                </c:pt>
                <c:pt idx="2715" formatCode="General">
                  <c:v>0.56063496295745596</c:v>
                </c:pt>
                <c:pt idx="2716" formatCode="General">
                  <c:v>0.56064537619558397</c:v>
                </c:pt>
                <c:pt idx="2717" formatCode="General">
                  <c:v>0.56065578943371297</c:v>
                </c:pt>
                <c:pt idx="2718" formatCode="General">
                  <c:v>0.56066620267184097</c:v>
                </c:pt>
                <c:pt idx="2719" formatCode="General">
                  <c:v>0.56067660289160104</c:v>
                </c:pt>
                <c:pt idx="2720" formatCode="General">
                  <c:v>0.56068697455493799</c:v>
                </c:pt>
                <c:pt idx="2721" formatCode="General">
                  <c:v>0.56069734621827505</c:v>
                </c:pt>
                <c:pt idx="2722" formatCode="General">
                  <c:v>0.560707717881612</c:v>
                </c:pt>
                <c:pt idx="2723" formatCode="General">
                  <c:v>0.56071808954494895</c:v>
                </c:pt>
                <c:pt idx="2724" formatCode="General">
                  <c:v>0.56072846120828601</c:v>
                </c:pt>
                <c:pt idx="2725" formatCode="General">
                  <c:v>0.56073883287162296</c:v>
                </c:pt>
                <c:pt idx="2726" formatCode="General">
                  <c:v>0.56074920453496002</c:v>
                </c:pt>
                <c:pt idx="2727" formatCode="General">
                  <c:v>0.56075847049456595</c:v>
                </c:pt>
                <c:pt idx="2728" formatCode="General">
                  <c:v>0.56076772517148199</c:v>
                </c:pt>
                <c:pt idx="2729" formatCode="General">
                  <c:v>0.56077697984839703</c:v>
                </c:pt>
                <c:pt idx="2730" formatCode="General">
                  <c:v>0.56078623452531196</c:v>
                </c:pt>
                <c:pt idx="2731" formatCode="General">
                  <c:v>0.56079548920222699</c:v>
                </c:pt>
                <c:pt idx="2732" formatCode="General">
                  <c:v>0.56080474387914203</c:v>
                </c:pt>
                <c:pt idx="2733" formatCode="General">
                  <c:v>0.56081399855605696</c:v>
                </c:pt>
                <c:pt idx="2734" formatCode="General">
                  <c:v>0.560823253232973</c:v>
                </c:pt>
                <c:pt idx="2735" formatCode="General">
                  <c:v>0.56083250790988803</c:v>
                </c:pt>
                <c:pt idx="2736" formatCode="General">
                  <c:v>0.56084176258680296</c:v>
                </c:pt>
                <c:pt idx="2737" formatCode="General">
                  <c:v>0.560851017263718</c:v>
                </c:pt>
                <c:pt idx="2738" formatCode="General">
                  <c:v>0.56086027194063304</c:v>
                </c:pt>
                <c:pt idx="2739" formatCode="General">
                  <c:v>0.56086952661754796</c:v>
                </c:pt>
                <c:pt idx="2740" formatCode="General">
                  <c:v>0.560878781294464</c:v>
                </c:pt>
                <c:pt idx="2741" formatCode="General">
                  <c:v>0.56088803597137904</c:v>
                </c:pt>
                <c:pt idx="2742" formatCode="General">
                  <c:v>0.56089729064829397</c:v>
                </c:pt>
                <c:pt idx="2743" formatCode="General">
                  <c:v>0.560906545325209</c:v>
                </c:pt>
                <c:pt idx="2744" formatCode="General">
                  <c:v>0.56091580000212404</c:v>
                </c:pt>
                <c:pt idx="2745" formatCode="General">
                  <c:v>0.56092505467903897</c:v>
                </c:pt>
                <c:pt idx="2746" formatCode="General">
                  <c:v>0.56093430935595501</c:v>
                </c:pt>
                <c:pt idx="2747" formatCode="General">
                  <c:v>0.56094356403287005</c:v>
                </c:pt>
                <c:pt idx="2748" formatCode="General">
                  <c:v>0.56095281870978497</c:v>
                </c:pt>
                <c:pt idx="2749" formatCode="General">
                  <c:v>0.56096207338670001</c:v>
                </c:pt>
                <c:pt idx="2750" formatCode="General">
                  <c:v>0.56097132806361505</c:v>
                </c:pt>
                <c:pt idx="2751" formatCode="General">
                  <c:v>0.56098058274052998</c:v>
                </c:pt>
                <c:pt idx="2752" formatCode="General">
                  <c:v>0.56098983741744601</c:v>
                </c:pt>
                <c:pt idx="2753" formatCode="General">
                  <c:v>0.56099909209436105</c:v>
                </c:pt>
                <c:pt idx="2754" formatCode="General">
                  <c:v>0.56100834677127598</c:v>
                </c:pt>
                <c:pt idx="2755" formatCode="General">
                  <c:v>0.56101632185199601</c:v>
                </c:pt>
                <c:pt idx="2756" formatCode="General">
                  <c:v>0.56102443100988297</c:v>
                </c:pt>
                <c:pt idx="2757" formatCode="General">
                  <c:v>0.56103277511139804</c:v>
                </c:pt>
                <c:pt idx="2758" formatCode="General">
                  <c:v>0.561041119212914</c:v>
                </c:pt>
                <c:pt idx="2759" formatCode="General">
                  <c:v>0.56104946331442895</c:v>
                </c:pt>
                <c:pt idx="2760" formatCode="General">
                  <c:v>0.56105780741594502</c:v>
                </c:pt>
                <c:pt idx="2761" formatCode="General">
                  <c:v>0.56106615151745998</c:v>
                </c:pt>
                <c:pt idx="2762" formatCode="General">
                  <c:v>0.56107449561897604</c:v>
                </c:pt>
                <c:pt idx="2763" formatCode="General">
                  <c:v>0.561082839720491</c:v>
                </c:pt>
                <c:pt idx="2764" formatCode="General">
                  <c:v>0.56109118382200696</c:v>
                </c:pt>
                <c:pt idx="2765" formatCode="General">
                  <c:v>0.56109952792352202</c:v>
                </c:pt>
                <c:pt idx="2766" formatCode="General">
                  <c:v>0.56110787202503798</c:v>
                </c:pt>
                <c:pt idx="2767" formatCode="General">
                  <c:v>0.56111621612655305</c:v>
                </c:pt>
                <c:pt idx="2768" formatCode="General">
                  <c:v>0.561124560228069</c:v>
                </c:pt>
                <c:pt idx="2769" formatCode="General">
                  <c:v>0.56113290432958396</c:v>
                </c:pt>
                <c:pt idx="2770" formatCode="General">
                  <c:v>0.56114244519223899</c:v>
                </c:pt>
                <c:pt idx="2771" formatCode="General">
                  <c:v>0.56115294346378697</c:v>
                </c:pt>
                <c:pt idx="2772" formatCode="General">
                  <c:v>0.56116344173533605</c:v>
                </c:pt>
                <c:pt idx="2773" formatCode="General">
                  <c:v>0.56117394000688403</c:v>
                </c:pt>
                <c:pt idx="2774" formatCode="General">
                  <c:v>0.56118443827843301</c:v>
                </c:pt>
                <c:pt idx="2775" formatCode="General">
                  <c:v>0.56119493654998098</c:v>
                </c:pt>
                <c:pt idx="2776" formatCode="General">
                  <c:v>0.56120543482152996</c:v>
                </c:pt>
                <c:pt idx="2777" formatCode="General">
                  <c:v>0.56121593309307805</c:v>
                </c:pt>
                <c:pt idx="2778" formatCode="General">
                  <c:v>0.56122643136462702</c:v>
                </c:pt>
                <c:pt idx="2779" formatCode="General">
                  <c:v>0.561236929636176</c:v>
                </c:pt>
                <c:pt idx="2780" formatCode="General">
                  <c:v>0.56124742790772397</c:v>
                </c:pt>
                <c:pt idx="2781" formatCode="General">
                  <c:v>0.56125818886092105</c:v>
                </c:pt>
                <c:pt idx="2782" formatCode="General">
                  <c:v>0.56126927816618399</c:v>
                </c:pt>
                <c:pt idx="2783" formatCode="General">
                  <c:v>0.56128036747144705</c:v>
                </c:pt>
                <c:pt idx="2784" formatCode="General">
                  <c:v>0.56129145677671</c:v>
                </c:pt>
                <c:pt idx="2785" formatCode="General">
                  <c:v>0.56130254608197305</c:v>
                </c:pt>
                <c:pt idx="2786" formatCode="General">
                  <c:v>0.56131269376764903</c:v>
                </c:pt>
                <c:pt idx="2787" formatCode="General">
                  <c:v>0.56132273565337298</c:v>
                </c:pt>
                <c:pt idx="2788" formatCode="General">
                  <c:v>0.56133277753909805</c:v>
                </c:pt>
                <c:pt idx="2789" formatCode="General">
                  <c:v>0.561342819424822</c:v>
                </c:pt>
                <c:pt idx="2790" formatCode="General">
                  <c:v>0.56135286131054596</c:v>
                </c:pt>
                <c:pt idx="2791" formatCode="General">
                  <c:v>0.56136290319627102</c:v>
                </c:pt>
                <c:pt idx="2792" formatCode="General">
                  <c:v>0.56137294508199498</c:v>
                </c:pt>
                <c:pt idx="2793" formatCode="General">
                  <c:v>0.56138298696771904</c:v>
                </c:pt>
                <c:pt idx="2794" formatCode="General">
                  <c:v>0.561393028853444</c:v>
                </c:pt>
                <c:pt idx="2795" formatCode="General">
                  <c:v>0.56140307073916795</c:v>
                </c:pt>
                <c:pt idx="2796" formatCode="General">
                  <c:v>0.56141311262489202</c:v>
                </c:pt>
                <c:pt idx="2797" formatCode="General">
                  <c:v>0.56142315451061597</c:v>
                </c:pt>
                <c:pt idx="2798" formatCode="General">
                  <c:v>0.56143319639634104</c:v>
                </c:pt>
                <c:pt idx="2799" formatCode="General">
                  <c:v>0.56144323828206499</c:v>
                </c:pt>
                <c:pt idx="2800" formatCode="General">
                  <c:v>0.56145328016778895</c:v>
                </c:pt>
                <c:pt idx="2801" formatCode="General">
                  <c:v>0.56146332205351401</c:v>
                </c:pt>
                <c:pt idx="2802" formatCode="General">
                  <c:v>0.56147336393923797</c:v>
                </c:pt>
                <c:pt idx="2803" formatCode="General">
                  <c:v>0.56148340582496203</c:v>
                </c:pt>
                <c:pt idx="2804" formatCode="General">
                  <c:v>0.56149344771068699</c:v>
                </c:pt>
                <c:pt idx="2805" formatCode="General">
                  <c:v>0.56150348959641105</c:v>
                </c:pt>
                <c:pt idx="2806" formatCode="General">
                  <c:v>0.56151353148213501</c:v>
                </c:pt>
                <c:pt idx="2807" formatCode="General">
                  <c:v>0.56152357336785896</c:v>
                </c:pt>
                <c:pt idx="2808" formatCode="General">
                  <c:v>0.56153361525358403</c:v>
                </c:pt>
                <c:pt idx="2809" formatCode="General">
                  <c:v>0.56154365713930798</c:v>
                </c:pt>
                <c:pt idx="2810" formatCode="General">
                  <c:v>0.56155369902503205</c:v>
                </c:pt>
                <c:pt idx="2811" formatCode="General">
                  <c:v>0.561563740910757</c:v>
                </c:pt>
                <c:pt idx="2812" formatCode="General">
                  <c:v>0.56157306057938905</c:v>
                </c:pt>
                <c:pt idx="2813" formatCode="General">
                  <c:v>0.56158196755254697</c:v>
                </c:pt>
                <c:pt idx="2814" formatCode="General">
                  <c:v>0.561590874525704</c:v>
                </c:pt>
                <c:pt idx="2815" formatCode="General">
                  <c:v>0.56159978149886203</c:v>
                </c:pt>
                <c:pt idx="2816" formatCode="General">
                  <c:v>0.56160868847201995</c:v>
                </c:pt>
                <c:pt idx="2817" formatCode="General">
                  <c:v>0.56161759544517798</c:v>
                </c:pt>
                <c:pt idx="2818" formatCode="General">
                  <c:v>0.561626502418336</c:v>
                </c:pt>
                <c:pt idx="2819" formatCode="General">
                  <c:v>0.56163540939149303</c:v>
                </c:pt>
                <c:pt idx="2820" formatCode="General">
                  <c:v>0.56164431636465095</c:v>
                </c:pt>
                <c:pt idx="2821" formatCode="General">
                  <c:v>0.56165322333780898</c:v>
                </c:pt>
                <c:pt idx="2822" formatCode="General">
                  <c:v>0.56166213031096601</c:v>
                </c:pt>
                <c:pt idx="2823" formatCode="General">
                  <c:v>0.56167103728412404</c:v>
                </c:pt>
                <c:pt idx="2824" formatCode="General">
                  <c:v>0.56167994425728196</c:v>
                </c:pt>
                <c:pt idx="2825" formatCode="General">
                  <c:v>0.56168885123043999</c:v>
                </c:pt>
                <c:pt idx="2826" formatCode="General">
                  <c:v>0.56169775820359802</c:v>
                </c:pt>
                <c:pt idx="2827" formatCode="General">
                  <c:v>0.56170666517675505</c:v>
                </c:pt>
                <c:pt idx="2828" formatCode="General">
                  <c:v>0.56171555199705003</c:v>
                </c:pt>
                <c:pt idx="2829" formatCode="General">
                  <c:v>0.56172441652055805</c:v>
                </c:pt>
                <c:pt idx="2830" formatCode="General">
                  <c:v>0.56173328104406595</c:v>
                </c:pt>
                <c:pt idx="2831" formatCode="General">
                  <c:v>0.56174214556757496</c:v>
                </c:pt>
                <c:pt idx="2832" formatCode="General">
                  <c:v>0.56175099316398203</c:v>
                </c:pt>
                <c:pt idx="2833" formatCode="General">
                  <c:v>0.561759839668318</c:v>
                </c:pt>
                <c:pt idx="2834" formatCode="General">
                  <c:v>0.56176868617265396</c:v>
                </c:pt>
                <c:pt idx="2835" formatCode="General">
                  <c:v>0.56177753267699004</c:v>
                </c:pt>
                <c:pt idx="2836" formatCode="General">
                  <c:v>0.56178637918132601</c:v>
                </c:pt>
                <c:pt idx="2837" formatCode="General">
                  <c:v>0.56179522568566198</c:v>
                </c:pt>
                <c:pt idx="2838" formatCode="General">
                  <c:v>0.56180407218999695</c:v>
                </c:pt>
                <c:pt idx="2839" formatCode="General">
                  <c:v>0.56181291869433303</c:v>
                </c:pt>
                <c:pt idx="2840" formatCode="General">
                  <c:v>0.561821765198669</c:v>
                </c:pt>
                <c:pt idx="2841" formatCode="General">
                  <c:v>0.56183017565762405</c:v>
                </c:pt>
                <c:pt idx="2842" formatCode="General">
                  <c:v>0.56183850825133297</c:v>
                </c:pt>
                <c:pt idx="2843" formatCode="General">
                  <c:v>0.56184684084504299</c:v>
                </c:pt>
                <c:pt idx="2844" formatCode="General">
                  <c:v>0.56185517343875202</c:v>
                </c:pt>
                <c:pt idx="2845" formatCode="General">
                  <c:v>0.56186350603246105</c:v>
                </c:pt>
                <c:pt idx="2846" formatCode="General">
                  <c:v>0.56187183862616996</c:v>
                </c:pt>
                <c:pt idx="2847" formatCode="General">
                  <c:v>0.56188017121987899</c:v>
                </c:pt>
                <c:pt idx="2848" formatCode="General">
                  <c:v>0.56188876523103504</c:v>
                </c:pt>
                <c:pt idx="2849" formatCode="General">
                  <c:v>0.56189805635538903</c:v>
                </c:pt>
                <c:pt idx="2850" formatCode="General">
                  <c:v>0.56190734747974402</c:v>
                </c:pt>
                <c:pt idx="2851" formatCode="General">
                  <c:v>0.56191663860409902</c:v>
                </c:pt>
                <c:pt idx="2852" formatCode="General">
                  <c:v>0.56192592972845301</c:v>
                </c:pt>
                <c:pt idx="2853" formatCode="General">
                  <c:v>0.561935220852808</c:v>
                </c:pt>
                <c:pt idx="2854" formatCode="General">
                  <c:v>0.561944511977163</c:v>
                </c:pt>
                <c:pt idx="2855" formatCode="General">
                  <c:v>0.56195380310151699</c:v>
                </c:pt>
                <c:pt idx="2856" formatCode="General">
                  <c:v>0.56196309422587198</c:v>
                </c:pt>
                <c:pt idx="2857" formatCode="General">
                  <c:v>0.56197238535022698</c:v>
                </c:pt>
                <c:pt idx="2858" formatCode="General">
                  <c:v>0.56198167647458097</c:v>
                </c:pt>
                <c:pt idx="2859" formatCode="General">
                  <c:v>0.56199096759893596</c:v>
                </c:pt>
                <c:pt idx="2860" formatCode="General">
                  <c:v>0.56200025872329096</c:v>
                </c:pt>
                <c:pt idx="2861" formatCode="General">
                  <c:v>0.56200954984764495</c:v>
                </c:pt>
                <c:pt idx="2862" formatCode="General">
                  <c:v>0.56201884097199994</c:v>
                </c:pt>
                <c:pt idx="2863" formatCode="General">
                  <c:v>0.56202813209635505</c:v>
                </c:pt>
                <c:pt idx="2864" formatCode="General">
                  <c:v>0.56203742322070904</c:v>
                </c:pt>
                <c:pt idx="2865" formatCode="General">
                  <c:v>0.56204671434506404</c:v>
                </c:pt>
                <c:pt idx="2866" formatCode="General">
                  <c:v>0.56205600546941903</c:v>
                </c:pt>
                <c:pt idx="2867" formatCode="General">
                  <c:v>0.56206529659377302</c:v>
                </c:pt>
                <c:pt idx="2868" formatCode="General">
                  <c:v>0.56207458771812802</c:v>
                </c:pt>
                <c:pt idx="2869" formatCode="General">
                  <c:v>0.56208387884248301</c:v>
                </c:pt>
                <c:pt idx="2870" formatCode="General">
                  <c:v>0.562093169966837</c:v>
                </c:pt>
                <c:pt idx="2871" formatCode="General">
                  <c:v>0.562102461091192</c:v>
                </c:pt>
                <c:pt idx="2872" formatCode="General">
                  <c:v>0.56211175221554699</c:v>
                </c:pt>
                <c:pt idx="2873" formatCode="General">
                  <c:v>0.56212104333990098</c:v>
                </c:pt>
                <c:pt idx="2874" formatCode="General">
                  <c:v>0.56213033446425598</c:v>
                </c:pt>
                <c:pt idx="2875" formatCode="General">
                  <c:v>0.56213962558861097</c:v>
                </c:pt>
                <c:pt idx="2876" formatCode="General">
                  <c:v>0.56214891671296496</c:v>
                </c:pt>
                <c:pt idx="2877" formatCode="General">
                  <c:v>0.56215772926886898</c:v>
                </c:pt>
                <c:pt idx="2878" formatCode="General">
                  <c:v>0.56216496046813003</c:v>
                </c:pt>
                <c:pt idx="2879" formatCode="General">
                  <c:v>0.56217219166739096</c:v>
                </c:pt>
                <c:pt idx="2880" formatCode="General">
                  <c:v>0.56217942286665301</c:v>
                </c:pt>
                <c:pt idx="2881" formatCode="General">
                  <c:v>0.56218665406591395</c:v>
                </c:pt>
                <c:pt idx="2882" formatCode="General">
                  <c:v>0.562193885265175</c:v>
                </c:pt>
                <c:pt idx="2883" formatCode="General">
                  <c:v>0.56220111646443705</c:v>
                </c:pt>
                <c:pt idx="2884" formatCode="General">
                  <c:v>0.56220834766369798</c:v>
                </c:pt>
                <c:pt idx="2885" formatCode="General">
                  <c:v>0.56221557886295903</c:v>
                </c:pt>
                <c:pt idx="2886" formatCode="General">
                  <c:v>0.56222231187183203</c:v>
                </c:pt>
                <c:pt idx="2887" formatCode="General">
                  <c:v>0.56222859170636796</c:v>
                </c:pt>
                <c:pt idx="2888" formatCode="General">
                  <c:v>0.56223458142735305</c:v>
                </c:pt>
                <c:pt idx="2889" formatCode="General">
                  <c:v>0.56224057114833903</c:v>
                </c:pt>
                <c:pt idx="2890" formatCode="General">
                  <c:v>0.56224656086932501</c:v>
                </c:pt>
                <c:pt idx="2891" formatCode="General">
                  <c:v>0.56225235799686601</c:v>
                </c:pt>
                <c:pt idx="2892" formatCode="General">
                  <c:v>0.56225812073272097</c:v>
                </c:pt>
                <c:pt idx="2893" formatCode="General">
                  <c:v>0.56226388346857603</c:v>
                </c:pt>
                <c:pt idx="2894" formatCode="General">
                  <c:v>0.56226964620443098</c:v>
                </c:pt>
                <c:pt idx="2895" formatCode="General">
                  <c:v>0.56227540894028705</c:v>
                </c:pt>
                <c:pt idx="2896" formatCode="General">
                  <c:v>0.562281171676142</c:v>
                </c:pt>
                <c:pt idx="2897" formatCode="General">
                  <c:v>0.56228693441199695</c:v>
                </c:pt>
                <c:pt idx="2898" formatCode="General">
                  <c:v>0.56229269714785202</c:v>
                </c:pt>
                <c:pt idx="2899" formatCode="General">
                  <c:v>0.56229845988370797</c:v>
                </c:pt>
                <c:pt idx="2900" formatCode="General">
                  <c:v>0.56230422261956303</c:v>
                </c:pt>
                <c:pt idx="2901" formatCode="General">
                  <c:v>0.56230998535541798</c:v>
                </c:pt>
                <c:pt idx="2902" formatCode="General">
                  <c:v>0.56231595209913898</c:v>
                </c:pt>
                <c:pt idx="2903" formatCode="General">
                  <c:v>0.56232259295581599</c:v>
                </c:pt>
                <c:pt idx="2904" formatCode="General">
                  <c:v>0.562329233812493</c:v>
                </c:pt>
                <c:pt idx="2905" formatCode="General">
                  <c:v>0.56233587466917001</c:v>
                </c:pt>
                <c:pt idx="2906" formatCode="General">
                  <c:v>0.56234251552584602</c:v>
                </c:pt>
                <c:pt idx="2907" formatCode="General">
                  <c:v>0.56234915638252303</c:v>
                </c:pt>
                <c:pt idx="2908" formatCode="General">
                  <c:v>0.56235579723920004</c:v>
                </c:pt>
                <c:pt idx="2909" formatCode="General">
                  <c:v>0.56236243809587705</c:v>
                </c:pt>
                <c:pt idx="2910" formatCode="General">
                  <c:v>0.56236907895255395</c:v>
                </c:pt>
                <c:pt idx="2911" formatCode="General">
                  <c:v>0.56237571980923096</c:v>
                </c:pt>
                <c:pt idx="2912" formatCode="General">
                  <c:v>0.56238236066590797</c:v>
                </c:pt>
                <c:pt idx="2913" formatCode="General">
                  <c:v>0.56238900152258497</c:v>
                </c:pt>
                <c:pt idx="2914" formatCode="General">
                  <c:v>0.56239564237926198</c:v>
                </c:pt>
                <c:pt idx="2915" formatCode="General">
                  <c:v>0.56240228323593799</c:v>
                </c:pt>
                <c:pt idx="2916" formatCode="General">
                  <c:v>0.562408924092615</c:v>
                </c:pt>
                <c:pt idx="2917" formatCode="General">
                  <c:v>0.56241556494929201</c:v>
                </c:pt>
                <c:pt idx="2918" formatCode="General">
                  <c:v>0.56242220580596902</c:v>
                </c:pt>
                <c:pt idx="2919" formatCode="General">
                  <c:v>0.56242884666264603</c:v>
                </c:pt>
                <c:pt idx="2920" formatCode="General">
                  <c:v>0.56243548751932304</c:v>
                </c:pt>
                <c:pt idx="2921" formatCode="General">
                  <c:v>0.56244212837600005</c:v>
                </c:pt>
                <c:pt idx="2922" formatCode="General">
                  <c:v>0.56244876923267695</c:v>
                </c:pt>
                <c:pt idx="2923" formatCode="General">
                  <c:v>0.56245541008935396</c:v>
                </c:pt>
                <c:pt idx="2924" formatCode="General">
                  <c:v>0.56246205094602997</c:v>
                </c:pt>
                <c:pt idx="2925" formatCode="General">
                  <c:v>0.56246869180270698</c:v>
                </c:pt>
                <c:pt idx="2926" formatCode="General">
                  <c:v>0.56247533265938399</c:v>
                </c:pt>
                <c:pt idx="2927" formatCode="General">
                  <c:v>0.562481973516061</c:v>
                </c:pt>
                <c:pt idx="2928" formatCode="General">
                  <c:v>0.56248861437273801</c:v>
                </c:pt>
                <c:pt idx="2929" formatCode="General">
                  <c:v>0.56249525522941501</c:v>
                </c:pt>
                <c:pt idx="2930" formatCode="General">
                  <c:v>0.56250189608609202</c:v>
                </c:pt>
                <c:pt idx="2931" formatCode="General">
                  <c:v>0.56250853694276903</c:v>
                </c:pt>
                <c:pt idx="2932" formatCode="General">
                  <c:v>0.56251517779944604</c:v>
                </c:pt>
                <c:pt idx="2933" formatCode="General">
                  <c:v>0.56252181865612305</c:v>
                </c:pt>
                <c:pt idx="2934" formatCode="General">
                  <c:v>0.56252845951279895</c:v>
                </c:pt>
                <c:pt idx="2935" formatCode="General">
                  <c:v>0.56253510036947596</c:v>
                </c:pt>
                <c:pt idx="2936" formatCode="General">
                  <c:v>0.56254174122615297</c:v>
                </c:pt>
                <c:pt idx="2937" formatCode="General">
                  <c:v>0.56254838208282998</c:v>
                </c:pt>
                <c:pt idx="2938" formatCode="General">
                  <c:v>0.56255502293950699</c:v>
                </c:pt>
                <c:pt idx="2939" formatCode="General">
                  <c:v>0.562561663796184</c:v>
                </c:pt>
                <c:pt idx="2940" formatCode="General">
                  <c:v>0.56256830465286101</c:v>
                </c:pt>
                <c:pt idx="2941" formatCode="General">
                  <c:v>0.56257494550953802</c:v>
                </c:pt>
                <c:pt idx="2942" formatCode="General">
                  <c:v>0.56258158636621403</c:v>
                </c:pt>
                <c:pt idx="2943" formatCode="General">
                  <c:v>0.56258783196406903</c:v>
                </c:pt>
                <c:pt idx="2944" formatCode="General">
                  <c:v>0.56259399561802104</c:v>
                </c:pt>
                <c:pt idx="2945" formatCode="General">
                  <c:v>0.56260015927197404</c:v>
                </c:pt>
                <c:pt idx="2946" formatCode="General">
                  <c:v>0.56260632292592705</c:v>
                </c:pt>
                <c:pt idx="2947" formatCode="General">
                  <c:v>0.56261248657987994</c:v>
                </c:pt>
                <c:pt idx="2948" formatCode="General">
                  <c:v>0.56261865023383195</c:v>
                </c:pt>
                <c:pt idx="2949" formatCode="General">
                  <c:v>0.56262454339257295</c:v>
                </c:pt>
                <c:pt idx="2950" formatCode="General">
                  <c:v>0.56262967708397904</c:v>
                </c:pt>
                <c:pt idx="2951" formatCode="General">
                  <c:v>0.56263481077538502</c:v>
                </c:pt>
                <c:pt idx="2952" formatCode="General">
                  <c:v>0.56263994446679</c:v>
                </c:pt>
                <c:pt idx="2953" formatCode="General">
                  <c:v>0.56264507815819598</c:v>
                </c:pt>
                <c:pt idx="2954" formatCode="General">
                  <c:v>0.56265021184960196</c:v>
                </c:pt>
                <c:pt idx="2955" formatCode="General">
                  <c:v>0.56265534554100805</c:v>
                </c:pt>
                <c:pt idx="2956" formatCode="General">
                  <c:v>0.56266047923241302</c:v>
                </c:pt>
                <c:pt idx="2957" formatCode="General">
                  <c:v>0.562665612923819</c:v>
                </c:pt>
                <c:pt idx="2958" formatCode="General">
                  <c:v>0.56267074661522498</c:v>
                </c:pt>
                <c:pt idx="2959" formatCode="General">
                  <c:v>0.56267587385858797</c:v>
                </c:pt>
                <c:pt idx="2960" formatCode="General">
                  <c:v>0.56268096765273501</c:v>
                </c:pt>
                <c:pt idx="2961" formatCode="General">
                  <c:v>0.56268606144688105</c:v>
                </c:pt>
                <c:pt idx="2962" formatCode="General">
                  <c:v>0.56269115524102697</c:v>
                </c:pt>
                <c:pt idx="2963" formatCode="General">
                  <c:v>0.56269624903517401</c:v>
                </c:pt>
                <c:pt idx="2964" formatCode="General">
                  <c:v>0.56270134282932005</c:v>
                </c:pt>
                <c:pt idx="2965" formatCode="General">
                  <c:v>0.56270643662346598</c:v>
                </c:pt>
                <c:pt idx="2966" formatCode="General">
                  <c:v>0.56271153041761302</c:v>
                </c:pt>
                <c:pt idx="2967" formatCode="General">
                  <c:v>0.56271662421175905</c:v>
                </c:pt>
                <c:pt idx="2968" formatCode="General">
                  <c:v>0.56272171800590498</c:v>
                </c:pt>
                <c:pt idx="2969" formatCode="General">
                  <c:v>0.56272681180005102</c:v>
                </c:pt>
                <c:pt idx="2970" formatCode="General">
                  <c:v>0.56273190559419795</c:v>
                </c:pt>
                <c:pt idx="2971" formatCode="General">
                  <c:v>0.56273699938834398</c:v>
                </c:pt>
                <c:pt idx="2972" formatCode="General">
                  <c:v>0.56274209318249002</c:v>
                </c:pt>
                <c:pt idx="2973" formatCode="General">
                  <c:v>0.56274718697663695</c:v>
                </c:pt>
                <c:pt idx="2974" formatCode="General">
                  <c:v>0.56275228077078299</c:v>
                </c:pt>
                <c:pt idx="2975" formatCode="General">
                  <c:v>0.56275737456492902</c:v>
                </c:pt>
                <c:pt idx="2976" formatCode="General">
                  <c:v>0.56276144157215802</c:v>
                </c:pt>
                <c:pt idx="2977" formatCode="General">
                  <c:v>0.56276550857938701</c:v>
                </c:pt>
                <c:pt idx="2978" formatCode="General">
                  <c:v>0.562769575586616</c:v>
                </c:pt>
                <c:pt idx="2979" formatCode="General">
                  <c:v>0.56277397645147698</c:v>
                </c:pt>
                <c:pt idx="2980" formatCode="General">
                  <c:v>0.56277850897850101</c:v>
                </c:pt>
                <c:pt idx="2981" formatCode="General">
                  <c:v>0.56278304150552405</c:v>
                </c:pt>
                <c:pt idx="2982" formatCode="General">
                  <c:v>0.56278757403254798</c:v>
                </c:pt>
                <c:pt idx="2983" formatCode="General">
                  <c:v>0.56279210655957201</c:v>
                </c:pt>
                <c:pt idx="2984" formatCode="General">
                  <c:v>0.56279663908659605</c:v>
                </c:pt>
                <c:pt idx="2985" formatCode="General">
                  <c:v>0.56280117161361998</c:v>
                </c:pt>
                <c:pt idx="2986" formatCode="General">
                  <c:v>0.56280570414064301</c:v>
                </c:pt>
                <c:pt idx="2987" formatCode="General">
                  <c:v>0.56281023666766705</c:v>
                </c:pt>
                <c:pt idx="2988" formatCode="General">
                  <c:v>0.56281476919469098</c:v>
                </c:pt>
                <c:pt idx="2989" formatCode="General">
                  <c:v>0.56281930172171502</c:v>
                </c:pt>
                <c:pt idx="2990" formatCode="General">
                  <c:v>0.56282383424873905</c:v>
                </c:pt>
                <c:pt idx="2991" formatCode="General">
                  <c:v>0.56282836677576298</c:v>
                </c:pt>
                <c:pt idx="2992" formatCode="General">
                  <c:v>0.56283289930278602</c:v>
                </c:pt>
                <c:pt idx="2993" formatCode="General">
                  <c:v>0.56283743182981005</c:v>
                </c:pt>
                <c:pt idx="2994" formatCode="General">
                  <c:v>0.56284196435683398</c:v>
                </c:pt>
                <c:pt idx="2995" formatCode="General">
                  <c:v>0.56284649688385802</c:v>
                </c:pt>
                <c:pt idx="2996" formatCode="General">
                  <c:v>0.56285102941088205</c:v>
                </c:pt>
                <c:pt idx="2997" formatCode="General">
                  <c:v>0.56285556193790498</c:v>
                </c:pt>
                <c:pt idx="2998" formatCode="General">
                  <c:v>0.56286009446492902</c:v>
                </c:pt>
                <c:pt idx="2999" formatCode="General">
                  <c:v>0.56286462699195305</c:v>
                </c:pt>
                <c:pt idx="3000" formatCode="General">
                  <c:v>0.56286915951897698</c:v>
                </c:pt>
                <c:pt idx="3001" formatCode="General">
                  <c:v>0.56287369204600102</c:v>
                </c:pt>
                <c:pt idx="3002" formatCode="General">
                  <c:v>0.56287822457302406</c:v>
                </c:pt>
                <c:pt idx="3003" formatCode="General">
                  <c:v>0.56288275710004798</c:v>
                </c:pt>
                <c:pt idx="3004" formatCode="General">
                  <c:v>0.56288728962707202</c:v>
                </c:pt>
                <c:pt idx="3005" formatCode="General">
                  <c:v>0.56289182215409606</c:v>
                </c:pt>
                <c:pt idx="3006" formatCode="General">
                  <c:v>0.56289635468111998</c:v>
                </c:pt>
                <c:pt idx="3007" formatCode="General">
                  <c:v>0.56290172551044704</c:v>
                </c:pt>
                <c:pt idx="3008" formatCode="General">
                  <c:v>0.56290715042379302</c:v>
                </c:pt>
                <c:pt idx="3009" formatCode="General">
                  <c:v>0.56291257533713901</c:v>
                </c:pt>
                <c:pt idx="3010" formatCode="General">
                  <c:v>0.562918000250485</c:v>
                </c:pt>
                <c:pt idx="3011" formatCode="General">
                  <c:v>0.56292342516383198</c:v>
                </c:pt>
                <c:pt idx="3012" formatCode="General">
                  <c:v>0.56292885007717797</c:v>
                </c:pt>
                <c:pt idx="3013" formatCode="General">
                  <c:v>0.56293427499052395</c:v>
                </c:pt>
                <c:pt idx="3014" formatCode="General">
                  <c:v>0.56293969990387005</c:v>
                </c:pt>
                <c:pt idx="3015" formatCode="General">
                  <c:v>0.56294517013262202</c:v>
                </c:pt>
                <c:pt idx="3016" formatCode="General">
                  <c:v>0.56295104366849302</c:v>
                </c:pt>
                <c:pt idx="3017" formatCode="General">
                  <c:v>0.56295691720436403</c:v>
                </c:pt>
                <c:pt idx="3018" formatCode="General">
                  <c:v>0.56296279074023503</c:v>
                </c:pt>
                <c:pt idx="3019" formatCode="General">
                  <c:v>0.56296866427610603</c:v>
                </c:pt>
                <c:pt idx="3020" formatCode="General">
                  <c:v>0.56297453781197704</c:v>
                </c:pt>
                <c:pt idx="3021" formatCode="General">
                  <c:v>0.562980251943489</c:v>
                </c:pt>
                <c:pt idx="3022" formatCode="General">
                  <c:v>0.56298558130585297</c:v>
                </c:pt>
                <c:pt idx="3023" formatCode="General">
                  <c:v>0.56299091066821705</c:v>
                </c:pt>
                <c:pt idx="3024" formatCode="General">
                  <c:v>0.56299624003058202</c:v>
                </c:pt>
                <c:pt idx="3025" formatCode="General">
                  <c:v>0.56300156939294599</c:v>
                </c:pt>
                <c:pt idx="3026" formatCode="General">
                  <c:v>0.56300689875530996</c:v>
                </c:pt>
                <c:pt idx="3027" formatCode="General">
                  <c:v>0.56301222811767504</c:v>
                </c:pt>
                <c:pt idx="3028" formatCode="General">
                  <c:v>0.56301752721155496</c:v>
                </c:pt>
                <c:pt idx="3029" formatCode="General">
                  <c:v>0.56302282568134399</c:v>
                </c:pt>
                <c:pt idx="3030" formatCode="General">
                  <c:v>0.56302812415113201</c:v>
                </c:pt>
                <c:pt idx="3031" formatCode="General">
                  <c:v>0.56303342262092104</c:v>
                </c:pt>
                <c:pt idx="3032" formatCode="General">
                  <c:v>0.56303872109070896</c:v>
                </c:pt>
                <c:pt idx="3033" formatCode="General">
                  <c:v>0.56304401956049699</c:v>
                </c:pt>
                <c:pt idx="3034" formatCode="General">
                  <c:v>0.56304931803028602</c:v>
                </c:pt>
                <c:pt idx="3035" formatCode="General">
                  <c:v>0.56305461650007405</c:v>
                </c:pt>
                <c:pt idx="3036" formatCode="General">
                  <c:v>0.56305991496986296</c:v>
                </c:pt>
                <c:pt idx="3037" formatCode="General">
                  <c:v>0.56306521343965099</c:v>
                </c:pt>
                <c:pt idx="3038" formatCode="General">
                  <c:v>0.56307051190943902</c:v>
                </c:pt>
                <c:pt idx="3039" formatCode="General">
                  <c:v>0.56307581037922805</c:v>
                </c:pt>
                <c:pt idx="3040" formatCode="General">
                  <c:v>0.56308110884901597</c:v>
                </c:pt>
                <c:pt idx="3041" formatCode="General">
                  <c:v>0.56308640731880399</c:v>
                </c:pt>
                <c:pt idx="3042" formatCode="General">
                  <c:v>0.56309170578859302</c:v>
                </c:pt>
                <c:pt idx="3043" formatCode="General">
                  <c:v>0.56309700425838105</c:v>
                </c:pt>
                <c:pt idx="3044" formatCode="General">
                  <c:v>0.563102249508726</c:v>
                </c:pt>
                <c:pt idx="3045" formatCode="General">
                  <c:v>0.56310666985769298</c:v>
                </c:pt>
                <c:pt idx="3046" formatCode="General">
                  <c:v>0.56311109020665995</c:v>
                </c:pt>
                <c:pt idx="3047" formatCode="General">
                  <c:v>0.56311551055562703</c:v>
                </c:pt>
                <c:pt idx="3048" formatCode="General">
                  <c:v>0.563119930904593</c:v>
                </c:pt>
                <c:pt idx="3049" formatCode="General">
                  <c:v>0.56312435125355997</c:v>
                </c:pt>
                <c:pt idx="3050" formatCode="General">
                  <c:v>0.56312877160252695</c:v>
                </c:pt>
                <c:pt idx="3051" formatCode="General">
                  <c:v>0.56313319195149303</c:v>
                </c:pt>
                <c:pt idx="3052" formatCode="General">
                  <c:v>0.56313761230046</c:v>
                </c:pt>
                <c:pt idx="3053" formatCode="General">
                  <c:v>0.56314203264942697</c:v>
                </c:pt>
                <c:pt idx="3054" formatCode="General">
                  <c:v>0.56314645299839305</c:v>
                </c:pt>
                <c:pt idx="3055" formatCode="General">
                  <c:v>0.56315087334736003</c:v>
                </c:pt>
                <c:pt idx="3056" formatCode="General">
                  <c:v>0.563155293696327</c:v>
                </c:pt>
                <c:pt idx="3057" formatCode="General">
                  <c:v>0.56315971404529397</c:v>
                </c:pt>
                <c:pt idx="3058" formatCode="General">
                  <c:v>0.56316413439426005</c:v>
                </c:pt>
                <c:pt idx="3059" formatCode="General">
                  <c:v>0.56316855474322702</c:v>
                </c:pt>
                <c:pt idx="3060" formatCode="General">
                  <c:v>0.56317297509219399</c:v>
                </c:pt>
                <c:pt idx="3061" formatCode="General">
                  <c:v>0.56317739544115997</c:v>
                </c:pt>
                <c:pt idx="3062" formatCode="General">
                  <c:v>0.56318181579012705</c:v>
                </c:pt>
                <c:pt idx="3063" formatCode="General">
                  <c:v>0.56318623613909402</c:v>
                </c:pt>
                <c:pt idx="3064" formatCode="General">
                  <c:v>0.56319065648806099</c:v>
                </c:pt>
                <c:pt idx="3065" formatCode="General">
                  <c:v>0.56319507683702696</c:v>
                </c:pt>
                <c:pt idx="3066" formatCode="General">
                  <c:v>0.56319949718599405</c:v>
                </c:pt>
                <c:pt idx="3067" formatCode="General">
                  <c:v>0.56320391753496102</c:v>
                </c:pt>
                <c:pt idx="3068" formatCode="General">
                  <c:v>0.56320833788392699</c:v>
                </c:pt>
                <c:pt idx="3069" formatCode="General">
                  <c:v>0.56321275823289396</c:v>
                </c:pt>
                <c:pt idx="3070" formatCode="General">
                  <c:v>0.56321782923434505</c:v>
                </c:pt>
                <c:pt idx="3071" formatCode="General">
                  <c:v>0.56322305476575896</c:v>
                </c:pt>
                <c:pt idx="3072" formatCode="General">
                  <c:v>0.56322828029717298</c:v>
                </c:pt>
                <c:pt idx="3073" formatCode="General">
                  <c:v>0.563233505828587</c:v>
                </c:pt>
                <c:pt idx="3074" formatCode="General">
                  <c:v>0.56323873136000102</c:v>
                </c:pt>
                <c:pt idx="3075" formatCode="General">
                  <c:v>0.56324395689141504</c:v>
                </c:pt>
                <c:pt idx="3076" formatCode="General">
                  <c:v>0.56324918242282895</c:v>
                </c:pt>
                <c:pt idx="3077" formatCode="General">
                  <c:v>0.56325440795424297</c:v>
                </c:pt>
                <c:pt idx="3078" formatCode="General">
                  <c:v>0.563259633485656</c:v>
                </c:pt>
                <c:pt idx="3079" formatCode="General">
                  <c:v>0.56326485901707002</c:v>
                </c:pt>
                <c:pt idx="3080" formatCode="General">
                  <c:v>0.56327008454848404</c:v>
                </c:pt>
                <c:pt idx="3081" formatCode="General">
                  <c:v>0.56327531007989795</c:v>
                </c:pt>
                <c:pt idx="3082" formatCode="General">
                  <c:v>0.56328053561131197</c:v>
                </c:pt>
                <c:pt idx="3083" formatCode="General">
                  <c:v>0.56328576114272599</c:v>
                </c:pt>
                <c:pt idx="3084" formatCode="General">
                  <c:v>0.56329098667414002</c:v>
                </c:pt>
                <c:pt idx="3085" formatCode="General">
                  <c:v>0.56329621220555404</c:v>
                </c:pt>
                <c:pt idx="3086" formatCode="General">
                  <c:v>0.56330143773696795</c:v>
                </c:pt>
                <c:pt idx="3087" formatCode="General">
                  <c:v>0.56330666326838197</c:v>
                </c:pt>
                <c:pt idx="3088" formatCode="General">
                  <c:v>0.56331188879979599</c:v>
                </c:pt>
                <c:pt idx="3089" formatCode="General">
                  <c:v>0.56331711433121001</c:v>
                </c:pt>
                <c:pt idx="3090" formatCode="General">
                  <c:v>0.56332233986262403</c:v>
                </c:pt>
                <c:pt idx="3091" formatCode="General">
                  <c:v>0.56332756539403805</c:v>
                </c:pt>
                <c:pt idx="3092" formatCode="General">
                  <c:v>0.56333279092545196</c:v>
                </c:pt>
                <c:pt idx="3093" formatCode="General">
                  <c:v>0.56333801645686499</c:v>
                </c:pt>
                <c:pt idx="3094" formatCode="General">
                  <c:v>0.56334324198828001</c:v>
                </c:pt>
                <c:pt idx="3095" formatCode="General">
                  <c:v>0.56334846751969303</c:v>
                </c:pt>
                <c:pt idx="3096" formatCode="General">
                  <c:v>0.56335369305110705</c:v>
                </c:pt>
                <c:pt idx="3097" formatCode="General">
                  <c:v>0.56335891858252096</c:v>
                </c:pt>
                <c:pt idx="3098" formatCode="General">
                  <c:v>0.563364151864853</c:v>
                </c:pt>
                <c:pt idx="3099" formatCode="General">
                  <c:v>0.563369761066708</c:v>
                </c:pt>
                <c:pt idx="3100" formatCode="General">
                  <c:v>0.56337537026856399</c:v>
                </c:pt>
                <c:pt idx="3101" formatCode="General">
                  <c:v>0.56338097947041899</c:v>
                </c:pt>
                <c:pt idx="3102" formatCode="General">
                  <c:v>0.56338658867227398</c:v>
                </c:pt>
                <c:pt idx="3103" formatCode="General">
                  <c:v>0.56339219787412897</c:v>
                </c:pt>
                <c:pt idx="3104" formatCode="General">
                  <c:v>0.56339780707598397</c:v>
                </c:pt>
                <c:pt idx="3105" formatCode="General">
                  <c:v>0.56340341627783996</c:v>
                </c:pt>
                <c:pt idx="3106" formatCode="General">
                  <c:v>0.56340902547969496</c:v>
                </c:pt>
                <c:pt idx="3107" formatCode="General">
                  <c:v>0.56341463468154995</c:v>
                </c:pt>
                <c:pt idx="3108" formatCode="General">
                  <c:v>0.56342024388340495</c:v>
                </c:pt>
                <c:pt idx="3109" formatCode="General">
                  <c:v>0.56342585308526005</c:v>
                </c:pt>
                <c:pt idx="3110" formatCode="General">
                  <c:v>0.56343146228711605</c:v>
                </c:pt>
                <c:pt idx="3111" formatCode="General">
                  <c:v>0.56343707148897104</c:v>
                </c:pt>
                <c:pt idx="3112" formatCode="General">
                  <c:v>0.56344268069082604</c:v>
                </c:pt>
                <c:pt idx="3113" formatCode="General">
                  <c:v>0.56344855024983498</c:v>
                </c:pt>
                <c:pt idx="3114" formatCode="General">
                  <c:v>0.56345457518327302</c:v>
                </c:pt>
                <c:pt idx="3115" formatCode="General">
                  <c:v>0.56346060011670995</c:v>
                </c:pt>
                <c:pt idx="3116" formatCode="General">
                  <c:v>0.56346636009357198</c:v>
                </c:pt>
                <c:pt idx="3117" formatCode="General">
                  <c:v>0.56347194043885995</c:v>
                </c:pt>
                <c:pt idx="3118" formatCode="General">
                  <c:v>0.56347752078414803</c:v>
                </c:pt>
                <c:pt idx="3119" formatCode="General">
                  <c:v>0.563483101129436</c:v>
                </c:pt>
                <c:pt idx="3120" formatCode="General">
                  <c:v>0.56348868147472397</c:v>
                </c:pt>
                <c:pt idx="3121" formatCode="General">
                  <c:v>0.56349426182001205</c:v>
                </c:pt>
                <c:pt idx="3122" formatCode="General">
                  <c:v>0.56349984216530002</c:v>
                </c:pt>
                <c:pt idx="3123" formatCode="General">
                  <c:v>0.56350542251058799</c:v>
                </c:pt>
                <c:pt idx="3124" formatCode="General">
                  <c:v>0.56351100285587497</c:v>
                </c:pt>
                <c:pt idx="3125" formatCode="General">
                  <c:v>0.56351658320116305</c:v>
                </c:pt>
                <c:pt idx="3126" formatCode="General">
                  <c:v>0.56352216354645202</c:v>
                </c:pt>
                <c:pt idx="3127" formatCode="General">
                  <c:v>0.56352774389173899</c:v>
                </c:pt>
                <c:pt idx="3128" formatCode="General">
                  <c:v>0.56353332423702696</c:v>
                </c:pt>
                <c:pt idx="3129" formatCode="General">
                  <c:v>0.56353890458231504</c:v>
                </c:pt>
                <c:pt idx="3130" formatCode="General">
                  <c:v>0.56354448492760301</c:v>
                </c:pt>
                <c:pt idx="3131" formatCode="General">
                  <c:v>0.56355006527289098</c:v>
                </c:pt>
                <c:pt idx="3132" formatCode="General">
                  <c:v>0.56355564561817895</c:v>
                </c:pt>
                <c:pt idx="3133" formatCode="General">
                  <c:v>0.56356122596346703</c:v>
                </c:pt>
                <c:pt idx="3134" formatCode="General">
                  <c:v>0.563566806308755</c:v>
                </c:pt>
                <c:pt idx="3135" formatCode="General">
                  <c:v>0.56357238665404297</c:v>
                </c:pt>
                <c:pt idx="3136" formatCode="General">
                  <c:v>0.56357796699933105</c:v>
                </c:pt>
                <c:pt idx="3137" formatCode="General">
                  <c:v>0.56358354734461902</c:v>
                </c:pt>
                <c:pt idx="3138" formatCode="General">
                  <c:v>0.56358912768990699</c:v>
                </c:pt>
                <c:pt idx="3139" formatCode="General">
                  <c:v>0.56359470803519496</c:v>
                </c:pt>
                <c:pt idx="3140" formatCode="General">
                  <c:v>0.56360028838048304</c:v>
                </c:pt>
                <c:pt idx="3141" formatCode="General">
                  <c:v>0.56360586872577101</c:v>
                </c:pt>
                <c:pt idx="3142" formatCode="General">
                  <c:v>0.56361144907105898</c:v>
                </c:pt>
                <c:pt idx="3143" formatCode="General">
                  <c:v>0.56361702941634695</c:v>
                </c:pt>
                <c:pt idx="3144" formatCode="General">
                  <c:v>0.56362260976163503</c:v>
                </c:pt>
                <c:pt idx="3145" formatCode="General">
                  <c:v>0.563628190106923</c:v>
                </c:pt>
                <c:pt idx="3146" formatCode="General">
                  <c:v>0.56363380411707398</c:v>
                </c:pt>
                <c:pt idx="3147" formatCode="General">
                  <c:v>0.56364021766774097</c:v>
                </c:pt>
                <c:pt idx="3148" formatCode="General">
                  <c:v>0.56364663121840797</c:v>
                </c:pt>
                <c:pt idx="3149" formatCode="General">
                  <c:v>0.56365304476907396</c:v>
                </c:pt>
                <c:pt idx="3150" formatCode="General">
                  <c:v>0.56365945831974096</c:v>
                </c:pt>
                <c:pt idx="3151" formatCode="General">
                  <c:v>0.56366587187040795</c:v>
                </c:pt>
                <c:pt idx="3152" formatCode="General">
                  <c:v>0.56367228542107495</c:v>
                </c:pt>
                <c:pt idx="3153" formatCode="General">
                  <c:v>0.56367869897174205</c:v>
                </c:pt>
                <c:pt idx="3154" formatCode="General">
                  <c:v>0.56368511252240805</c:v>
                </c:pt>
                <c:pt idx="3155" formatCode="General">
                  <c:v>0.56369192933240997</c:v>
                </c:pt>
                <c:pt idx="3156" formatCode="General">
                  <c:v>0.56369876312175204</c:v>
                </c:pt>
                <c:pt idx="3157" formatCode="General">
                  <c:v>0.56370559691109301</c:v>
                </c:pt>
                <c:pt idx="3158" formatCode="General">
                  <c:v>0.56371243070043497</c:v>
                </c:pt>
                <c:pt idx="3159" formatCode="General">
                  <c:v>0.56371926448977605</c:v>
                </c:pt>
                <c:pt idx="3160" formatCode="General">
                  <c:v>0.56372609827911802</c:v>
                </c:pt>
                <c:pt idx="3161" formatCode="General">
                  <c:v>0.56373293206845998</c:v>
                </c:pt>
                <c:pt idx="3162" formatCode="General">
                  <c:v>0.56373976585780206</c:v>
                </c:pt>
                <c:pt idx="3163" formatCode="General">
                  <c:v>0.56374659964714302</c:v>
                </c:pt>
                <c:pt idx="3164" formatCode="General">
                  <c:v>0.56375343343648499</c:v>
                </c:pt>
                <c:pt idx="3165" formatCode="General">
                  <c:v>0.56376026722582695</c:v>
                </c:pt>
                <c:pt idx="3166" formatCode="General">
                  <c:v>0.56376710101516903</c:v>
                </c:pt>
                <c:pt idx="3167" formatCode="General">
                  <c:v>0.56377393480450999</c:v>
                </c:pt>
                <c:pt idx="3168" formatCode="General">
                  <c:v>0.56378076859385196</c:v>
                </c:pt>
                <c:pt idx="3169" formatCode="General">
                  <c:v>0.56378744662716995</c:v>
                </c:pt>
                <c:pt idx="3170" formatCode="General">
                  <c:v>0.563793554696009</c:v>
                </c:pt>
                <c:pt idx="3171" formatCode="General">
                  <c:v>0.56379948011997305</c:v>
                </c:pt>
                <c:pt idx="3172" formatCode="General">
                  <c:v>0.56380540554393699</c:v>
                </c:pt>
                <c:pt idx="3173" formatCode="General">
                  <c:v>0.56381133096790104</c:v>
                </c:pt>
                <c:pt idx="3174" formatCode="General">
                  <c:v>0.56381725639186497</c:v>
                </c:pt>
                <c:pt idx="3175" formatCode="General">
                  <c:v>0.56382318181582902</c:v>
                </c:pt>
                <c:pt idx="3176" formatCode="General">
                  <c:v>0.56382910723979296</c:v>
                </c:pt>
                <c:pt idx="3177" formatCode="General">
                  <c:v>0.56383503266375701</c:v>
                </c:pt>
                <c:pt idx="3178" formatCode="General">
                  <c:v>0.56384095808772094</c:v>
                </c:pt>
                <c:pt idx="3179" formatCode="General">
                  <c:v>0.56384688351168399</c:v>
                </c:pt>
                <c:pt idx="3180" formatCode="General">
                  <c:v>0.56385280893564804</c:v>
                </c:pt>
                <c:pt idx="3181" formatCode="General">
                  <c:v>0.56385873435961198</c:v>
                </c:pt>
                <c:pt idx="3182" formatCode="General">
                  <c:v>0.56386465978357603</c:v>
                </c:pt>
                <c:pt idx="3183" formatCode="General">
                  <c:v>0.56387058520753996</c:v>
                </c:pt>
                <c:pt idx="3184" formatCode="General">
                  <c:v>0.56387651063150401</c:v>
                </c:pt>
                <c:pt idx="3185" formatCode="General">
                  <c:v>0.56388243605546795</c:v>
                </c:pt>
                <c:pt idx="3186" formatCode="General">
                  <c:v>0.563888361479431</c:v>
                </c:pt>
                <c:pt idx="3187" formatCode="General">
                  <c:v>0.56389428690339505</c:v>
                </c:pt>
                <c:pt idx="3188" formatCode="General">
                  <c:v>0.56390021232735899</c:v>
                </c:pt>
                <c:pt idx="3189" formatCode="General">
                  <c:v>0.56390613775132303</c:v>
                </c:pt>
                <c:pt idx="3190" formatCode="General">
                  <c:v>0.56391206317528697</c:v>
                </c:pt>
                <c:pt idx="3191" formatCode="General">
                  <c:v>0.56391798859925102</c:v>
                </c:pt>
                <c:pt idx="3192" formatCode="General">
                  <c:v>0.56392524676243805</c:v>
                </c:pt>
                <c:pt idx="3193" formatCode="General">
                  <c:v>0.56393276183920704</c:v>
                </c:pt>
                <c:pt idx="3194" formatCode="General">
                  <c:v>0.56394027691597604</c:v>
                </c:pt>
                <c:pt idx="3195" formatCode="General">
                  <c:v>0.56394779199274503</c:v>
                </c:pt>
                <c:pt idx="3196" formatCode="General">
                  <c:v>0.56395530706951402</c:v>
                </c:pt>
                <c:pt idx="3197" formatCode="General">
                  <c:v>0.56396282214628302</c:v>
                </c:pt>
                <c:pt idx="3198" formatCode="General">
                  <c:v>0.56397033722305201</c:v>
                </c:pt>
                <c:pt idx="3199" formatCode="General">
                  <c:v>0.563977852299821</c:v>
                </c:pt>
                <c:pt idx="3200" formatCode="General">
                  <c:v>0.56398536737659</c:v>
                </c:pt>
                <c:pt idx="3201" formatCode="General">
                  <c:v>0.56399288245335899</c:v>
                </c:pt>
                <c:pt idx="3202" formatCode="General">
                  <c:v>0.56400039753012798</c:v>
                </c:pt>
                <c:pt idx="3203" formatCode="General">
                  <c:v>0.56400791260689698</c:v>
                </c:pt>
                <c:pt idx="3204" formatCode="General">
                  <c:v>0.56401542768366597</c:v>
                </c:pt>
                <c:pt idx="3205" formatCode="General">
                  <c:v>0.56402294276043496</c:v>
                </c:pt>
                <c:pt idx="3206" formatCode="General">
                  <c:v>0.56403045783720396</c:v>
                </c:pt>
                <c:pt idx="3207" formatCode="General">
                  <c:v>0.56403797291397295</c:v>
                </c:pt>
                <c:pt idx="3208" formatCode="General">
                  <c:v>0.56404548799074194</c:v>
                </c:pt>
                <c:pt idx="3209" formatCode="General">
                  <c:v>0.56405300306751105</c:v>
                </c:pt>
                <c:pt idx="3210" formatCode="General">
                  <c:v>0.56406051814428104</c:v>
                </c:pt>
                <c:pt idx="3211" formatCode="General">
                  <c:v>0.56406803322105004</c:v>
                </c:pt>
                <c:pt idx="3212" formatCode="General">
                  <c:v>0.56407554829781903</c:v>
                </c:pt>
                <c:pt idx="3213" formatCode="General">
                  <c:v>0.56408306337458802</c:v>
                </c:pt>
                <c:pt idx="3214" formatCode="General">
                  <c:v>0.56409057845135702</c:v>
                </c:pt>
                <c:pt idx="3215" formatCode="General">
                  <c:v>0.56409809352812601</c:v>
                </c:pt>
                <c:pt idx="3216" formatCode="General">
                  <c:v>0.564105608604895</c:v>
                </c:pt>
                <c:pt idx="3217" formatCode="General">
                  <c:v>0.564113123681664</c:v>
                </c:pt>
                <c:pt idx="3218" formatCode="General">
                  <c:v>0.56412063875843299</c:v>
                </c:pt>
                <c:pt idx="3219" formatCode="General">
                  <c:v>0.56412815383520198</c:v>
                </c:pt>
                <c:pt idx="3220" formatCode="General">
                  <c:v>0.56413566891197098</c:v>
                </c:pt>
                <c:pt idx="3221" formatCode="General">
                  <c:v>0.56414318398873997</c:v>
                </c:pt>
                <c:pt idx="3222" formatCode="General">
                  <c:v>0.56415069906550896</c:v>
                </c:pt>
                <c:pt idx="3223" formatCode="General">
                  <c:v>0.56415821414227796</c:v>
                </c:pt>
                <c:pt idx="3224" formatCode="General">
                  <c:v>0.56416572921904695</c:v>
                </c:pt>
                <c:pt idx="3225" formatCode="General">
                  <c:v>0.56417404657093795</c:v>
                </c:pt>
                <c:pt idx="3226" formatCode="General">
                  <c:v>0.564182620650864</c:v>
                </c:pt>
                <c:pt idx="3227" formatCode="General">
                  <c:v>0.56419119473079005</c:v>
                </c:pt>
                <c:pt idx="3228" formatCode="General">
                  <c:v>0.56419976881071698</c:v>
                </c:pt>
                <c:pt idx="3229" formatCode="General">
                  <c:v>0.56420834289064303</c:v>
                </c:pt>
                <c:pt idx="3230" formatCode="General">
                  <c:v>0.56421691697056997</c:v>
                </c:pt>
                <c:pt idx="3231" formatCode="General">
                  <c:v>0.56422549105049602</c:v>
                </c:pt>
                <c:pt idx="3232" formatCode="General">
                  <c:v>0.56423422141250601</c:v>
                </c:pt>
                <c:pt idx="3233" formatCode="General">
                  <c:v>0.56424315530467595</c:v>
                </c:pt>
                <c:pt idx="3234" formatCode="General">
                  <c:v>0.564252089196846</c:v>
                </c:pt>
                <c:pt idx="3235" formatCode="General">
                  <c:v>0.56426102308901505</c:v>
                </c:pt>
                <c:pt idx="3236" formatCode="General">
                  <c:v>0.56426995698118498</c:v>
                </c:pt>
                <c:pt idx="3237" formatCode="General">
                  <c:v>0.56427889087335503</c:v>
                </c:pt>
                <c:pt idx="3238" formatCode="General">
                  <c:v>0.56428782476552397</c:v>
                </c:pt>
                <c:pt idx="3239" formatCode="General">
                  <c:v>0.56429675865769402</c:v>
                </c:pt>
                <c:pt idx="3240" formatCode="General">
                  <c:v>0.56430569254986396</c:v>
                </c:pt>
                <c:pt idx="3241" formatCode="General">
                  <c:v>0.56431462644203301</c:v>
                </c:pt>
                <c:pt idx="3242" formatCode="General">
                  <c:v>0.56432356033420294</c:v>
                </c:pt>
                <c:pt idx="3243" formatCode="General">
                  <c:v>0.56433249422637199</c:v>
                </c:pt>
                <c:pt idx="3244" formatCode="General">
                  <c:v>0.56434142811854204</c:v>
                </c:pt>
                <c:pt idx="3245" formatCode="General">
                  <c:v>0.56435036201071198</c:v>
                </c:pt>
                <c:pt idx="3246" formatCode="General">
                  <c:v>0.56435929590288103</c:v>
                </c:pt>
                <c:pt idx="3247" formatCode="General">
                  <c:v>0.56436822979505097</c:v>
                </c:pt>
                <c:pt idx="3248" formatCode="General">
                  <c:v>0.56437715481242301</c:v>
                </c:pt>
                <c:pt idx="3249" formatCode="General">
                  <c:v>0.56438564940210501</c:v>
                </c:pt>
                <c:pt idx="3250" formatCode="General">
                  <c:v>0.564394143991788</c:v>
                </c:pt>
                <c:pt idx="3251" formatCode="General">
                  <c:v>0.56440263858147</c:v>
                </c:pt>
                <c:pt idx="3252" formatCode="General">
                  <c:v>0.56441113317115199</c:v>
                </c:pt>
                <c:pt idx="3253" formatCode="General">
                  <c:v>0.56441962776083499</c:v>
                </c:pt>
                <c:pt idx="3254" formatCode="General">
                  <c:v>0.56442812235051698</c:v>
                </c:pt>
                <c:pt idx="3255" formatCode="General">
                  <c:v>0.56443613510398005</c:v>
                </c:pt>
                <c:pt idx="3256" formatCode="General">
                  <c:v>0.56444412756960305</c:v>
                </c:pt>
                <c:pt idx="3257" formatCode="General">
                  <c:v>0.56445212003522605</c:v>
                </c:pt>
                <c:pt idx="3258" formatCode="General">
                  <c:v>0.56446011250084904</c:v>
                </c:pt>
                <c:pt idx="3259" formatCode="General">
                  <c:v>0.56446810496647104</c:v>
                </c:pt>
                <c:pt idx="3260" formatCode="General">
                  <c:v>0.56447609743209404</c:v>
                </c:pt>
                <c:pt idx="3261" formatCode="General">
                  <c:v>0.56448408989771703</c:v>
                </c:pt>
                <c:pt idx="3262" formatCode="General">
                  <c:v>0.56449208236334003</c:v>
                </c:pt>
                <c:pt idx="3263" formatCode="General">
                  <c:v>0.564501063729409</c:v>
                </c:pt>
                <c:pt idx="3264" formatCode="General">
                  <c:v>0.564510181495538</c:v>
                </c:pt>
                <c:pt idx="3265" formatCode="General">
                  <c:v>0.564519299261667</c:v>
                </c:pt>
                <c:pt idx="3266" formatCode="General">
                  <c:v>0.56452841702779599</c:v>
                </c:pt>
                <c:pt idx="3267" formatCode="General">
                  <c:v>0.56453753479392499</c:v>
                </c:pt>
                <c:pt idx="3268" formatCode="General">
                  <c:v>0.56454665256005399</c:v>
                </c:pt>
                <c:pt idx="3269" formatCode="General">
                  <c:v>0.56455577032618298</c:v>
                </c:pt>
                <c:pt idx="3270" formatCode="General">
                  <c:v>0.56456488809231198</c:v>
                </c:pt>
                <c:pt idx="3271" formatCode="General">
                  <c:v>0.56457400585844197</c:v>
                </c:pt>
                <c:pt idx="3272" formatCode="General">
                  <c:v>0.56458312362457097</c:v>
                </c:pt>
                <c:pt idx="3273" formatCode="General">
                  <c:v>0.56459224139069997</c:v>
                </c:pt>
                <c:pt idx="3274" formatCode="General">
                  <c:v>0.56460135915682896</c:v>
                </c:pt>
                <c:pt idx="3275" formatCode="General">
                  <c:v>0.56461047692295796</c:v>
                </c:pt>
                <c:pt idx="3276" formatCode="General">
                  <c:v>0.56461959468908696</c:v>
                </c:pt>
                <c:pt idx="3277" formatCode="General">
                  <c:v>0.56462871245521595</c:v>
                </c:pt>
                <c:pt idx="3278" formatCode="General">
                  <c:v>0.56463783022134495</c:v>
                </c:pt>
                <c:pt idx="3279" formatCode="General">
                  <c:v>0.56464694798747395</c:v>
                </c:pt>
                <c:pt idx="3280" formatCode="General">
                  <c:v>0.56465606575360405</c:v>
                </c:pt>
                <c:pt idx="3281" formatCode="General">
                  <c:v>0.56466518351973305</c:v>
                </c:pt>
                <c:pt idx="3282" formatCode="General">
                  <c:v>0.56467430128586205</c:v>
                </c:pt>
                <c:pt idx="3283" formatCode="General">
                  <c:v>0.56468341905199104</c:v>
                </c:pt>
                <c:pt idx="3284" formatCode="General">
                  <c:v>0.56469253681812004</c:v>
                </c:pt>
                <c:pt idx="3285" formatCode="General">
                  <c:v>0.56470165458424904</c:v>
                </c:pt>
                <c:pt idx="3286" formatCode="General">
                  <c:v>0.56471077235037803</c:v>
                </c:pt>
                <c:pt idx="3287" formatCode="General">
                  <c:v>0.56471989011650703</c:v>
                </c:pt>
                <c:pt idx="3288" formatCode="General">
                  <c:v>0.56472900788263602</c:v>
                </c:pt>
                <c:pt idx="3289" formatCode="General">
                  <c:v>0.56473812564876602</c:v>
                </c:pt>
                <c:pt idx="3290" formatCode="General">
                  <c:v>0.56474724341489502</c:v>
                </c:pt>
                <c:pt idx="3291" formatCode="General">
                  <c:v>0.56475589432229101</c:v>
                </c:pt>
                <c:pt idx="3292" formatCode="General">
                  <c:v>0.56476365270562501</c:v>
                </c:pt>
                <c:pt idx="3293" formatCode="General">
                  <c:v>0.56477141108895801</c:v>
                </c:pt>
                <c:pt idx="3294" formatCode="General">
                  <c:v>0.56477916947229201</c:v>
                </c:pt>
                <c:pt idx="3295" formatCode="General">
                  <c:v>0.56478692785562601</c:v>
                </c:pt>
                <c:pt idx="3296" formatCode="General">
                  <c:v>0.56479468623896001</c:v>
                </c:pt>
                <c:pt idx="3297" formatCode="General">
                  <c:v>0.56480244462229401</c:v>
                </c:pt>
                <c:pt idx="3298" formatCode="General">
                  <c:v>0.56481028504536002</c:v>
                </c:pt>
                <c:pt idx="3299" formatCode="General">
                  <c:v>0.56481834424104904</c:v>
                </c:pt>
                <c:pt idx="3300" formatCode="General">
                  <c:v>0.56482640343673796</c:v>
                </c:pt>
                <c:pt idx="3301" formatCode="General">
                  <c:v>0.56483446263242698</c:v>
                </c:pt>
                <c:pt idx="3302" formatCode="General">
                  <c:v>0.56484252182811601</c:v>
                </c:pt>
                <c:pt idx="3303" formatCode="General">
                  <c:v>0.56485058102380503</c:v>
                </c:pt>
                <c:pt idx="3304" formatCode="General">
                  <c:v>0.56485864021949395</c:v>
                </c:pt>
                <c:pt idx="3305" formatCode="General">
                  <c:v>0.56486669941518297</c:v>
                </c:pt>
                <c:pt idx="3306" formatCode="General">
                  <c:v>0.564874758610872</c:v>
                </c:pt>
                <c:pt idx="3307" formatCode="General">
                  <c:v>0.56488281780656102</c:v>
                </c:pt>
                <c:pt idx="3308" formatCode="General">
                  <c:v>0.56489087700225005</c:v>
                </c:pt>
                <c:pt idx="3309" formatCode="General">
                  <c:v>0.56489893619793896</c:v>
                </c:pt>
                <c:pt idx="3310" formatCode="General">
                  <c:v>0.56490699539362699</c:v>
                </c:pt>
                <c:pt idx="3311" formatCode="General">
                  <c:v>0.56491505458931701</c:v>
                </c:pt>
                <c:pt idx="3312" formatCode="General">
                  <c:v>0.56492311378500504</c:v>
                </c:pt>
                <c:pt idx="3313" formatCode="General">
                  <c:v>0.56493117298069395</c:v>
                </c:pt>
                <c:pt idx="3314" formatCode="General">
                  <c:v>0.56493923217638298</c:v>
                </c:pt>
                <c:pt idx="3315" formatCode="General">
                  <c:v>0.564947291372072</c:v>
                </c:pt>
                <c:pt idx="3316" formatCode="General">
                  <c:v>0.56495530630631796</c:v>
                </c:pt>
                <c:pt idx="3317" formatCode="General">
                  <c:v>0.564963313336735</c:v>
                </c:pt>
                <c:pt idx="3318" formatCode="General">
                  <c:v>0.56497132036715203</c:v>
                </c:pt>
                <c:pt idx="3319" formatCode="General">
                  <c:v>0.56497932739756795</c:v>
                </c:pt>
                <c:pt idx="3320" formatCode="General">
                  <c:v>0.56498733442798499</c:v>
                </c:pt>
                <c:pt idx="3321" formatCode="General">
                  <c:v>0.56499534145840202</c:v>
                </c:pt>
                <c:pt idx="3322" formatCode="General">
                  <c:v>0.56500334848881895</c:v>
                </c:pt>
                <c:pt idx="3323" formatCode="General">
                  <c:v>0.56501135551923498</c:v>
                </c:pt>
                <c:pt idx="3324" formatCode="General">
                  <c:v>0.56501936254965202</c:v>
                </c:pt>
                <c:pt idx="3325" formatCode="General">
                  <c:v>0.56502736958006905</c:v>
                </c:pt>
                <c:pt idx="3326" formatCode="General">
                  <c:v>0.56503537661048497</c:v>
                </c:pt>
                <c:pt idx="3327" formatCode="General">
                  <c:v>0.56504338364090201</c:v>
                </c:pt>
                <c:pt idx="3328" formatCode="General">
                  <c:v>0.56505139067131904</c:v>
                </c:pt>
                <c:pt idx="3329" formatCode="General">
                  <c:v>0.56505939770173597</c:v>
                </c:pt>
                <c:pt idx="3330" formatCode="General">
                  <c:v>0.565067404732152</c:v>
                </c:pt>
                <c:pt idx="3331" formatCode="General">
                  <c:v>0.56507541176256904</c:v>
                </c:pt>
                <c:pt idx="3332" formatCode="General">
                  <c:v>0.565083978028321</c:v>
                </c:pt>
                <c:pt idx="3333" formatCode="General">
                  <c:v>0.565092799239588</c:v>
                </c:pt>
                <c:pt idx="3334" formatCode="General">
                  <c:v>0.56510162045085699</c:v>
                </c:pt>
                <c:pt idx="3335" formatCode="General">
                  <c:v>0.56511044166212399</c:v>
                </c:pt>
                <c:pt idx="3336" formatCode="General">
                  <c:v>0.56511926287339198</c:v>
                </c:pt>
                <c:pt idx="3337" formatCode="General">
                  <c:v>0.56512808408465998</c:v>
                </c:pt>
                <c:pt idx="3338" formatCode="General">
                  <c:v>0.56513690529592797</c:v>
                </c:pt>
                <c:pt idx="3339" formatCode="General">
                  <c:v>0.56514572650719597</c:v>
                </c:pt>
                <c:pt idx="3340" formatCode="General">
                  <c:v>0.56515454771846396</c:v>
                </c:pt>
                <c:pt idx="3341" formatCode="General">
                  <c:v>0.56516336892973196</c:v>
                </c:pt>
                <c:pt idx="3342" formatCode="General">
                  <c:v>0.56517219014099995</c:v>
                </c:pt>
                <c:pt idx="3343" formatCode="General">
                  <c:v>0.56518101135226795</c:v>
                </c:pt>
                <c:pt idx="3344" formatCode="General">
                  <c:v>0.56518983256353605</c:v>
                </c:pt>
                <c:pt idx="3345" formatCode="General">
                  <c:v>0.56519865377480405</c:v>
                </c:pt>
                <c:pt idx="3346" formatCode="General">
                  <c:v>0.56520747498607204</c:v>
                </c:pt>
                <c:pt idx="3347" formatCode="General">
                  <c:v>0.56521629619734004</c:v>
                </c:pt>
                <c:pt idx="3348" formatCode="General">
                  <c:v>0.56522511740860804</c:v>
                </c:pt>
                <c:pt idx="3349" formatCode="General">
                  <c:v>0.56523299329889098</c:v>
                </c:pt>
                <c:pt idx="3350" formatCode="General">
                  <c:v>0.56524058310519698</c:v>
                </c:pt>
                <c:pt idx="3351" formatCode="General">
                  <c:v>0.56524817291150198</c:v>
                </c:pt>
                <c:pt idx="3352" formatCode="General">
                  <c:v>0.56525576271780797</c:v>
                </c:pt>
                <c:pt idx="3353" formatCode="General">
                  <c:v>0.56526335252411397</c:v>
                </c:pt>
                <c:pt idx="3354" formatCode="General">
                  <c:v>0.56527094233041897</c:v>
                </c:pt>
                <c:pt idx="3355" formatCode="General">
                  <c:v>0.56527853213672496</c:v>
                </c:pt>
                <c:pt idx="3356" formatCode="General">
                  <c:v>0.56528612194302996</c:v>
                </c:pt>
                <c:pt idx="3357" formatCode="General">
                  <c:v>0.56529371174933596</c:v>
                </c:pt>
                <c:pt idx="3358" formatCode="General">
                  <c:v>0.56530130155564096</c:v>
                </c:pt>
                <c:pt idx="3359" formatCode="General">
                  <c:v>0.56530889136194695</c:v>
                </c:pt>
                <c:pt idx="3360" formatCode="General">
                  <c:v>0.56531648116825295</c:v>
                </c:pt>
                <c:pt idx="3361" formatCode="General">
                  <c:v>0.56532407097455795</c:v>
                </c:pt>
                <c:pt idx="3362" formatCode="General">
                  <c:v>0.56533166078086405</c:v>
                </c:pt>
                <c:pt idx="3363" formatCode="General">
                  <c:v>0.56533925058716905</c:v>
                </c:pt>
                <c:pt idx="3364" formatCode="General">
                  <c:v>0.56534684039347505</c:v>
                </c:pt>
                <c:pt idx="3365" formatCode="General">
                  <c:v>0.56535443019978004</c:v>
                </c:pt>
                <c:pt idx="3366" formatCode="General">
                  <c:v>0.56536202000608604</c:v>
                </c:pt>
                <c:pt idx="3367" formatCode="General">
                  <c:v>0.56536960981239104</c:v>
                </c:pt>
                <c:pt idx="3368" formatCode="General">
                  <c:v>0.56537719961869703</c:v>
                </c:pt>
                <c:pt idx="3369" formatCode="General">
                  <c:v>0.56538478942500203</c:v>
                </c:pt>
                <c:pt idx="3370" formatCode="General">
                  <c:v>0.56539237923130803</c:v>
                </c:pt>
                <c:pt idx="3371" formatCode="General">
                  <c:v>0.56539996903761403</c:v>
                </c:pt>
                <c:pt idx="3372" formatCode="General">
                  <c:v>0.56540755884391902</c:v>
                </c:pt>
                <c:pt idx="3373" formatCode="General">
                  <c:v>0.56541514865022502</c:v>
                </c:pt>
                <c:pt idx="3374" formatCode="General">
                  <c:v>0.56542273845653002</c:v>
                </c:pt>
                <c:pt idx="3375" formatCode="General">
                  <c:v>0.56543032826283601</c:v>
                </c:pt>
                <c:pt idx="3376" formatCode="General">
                  <c:v>0.56543791806914101</c:v>
                </c:pt>
                <c:pt idx="3377" formatCode="General">
                  <c:v>0.56544550787544701</c:v>
                </c:pt>
                <c:pt idx="3378" formatCode="General">
                  <c:v>0.565453097681752</c:v>
                </c:pt>
                <c:pt idx="3379" formatCode="General">
                  <c:v>0.565460687488058</c:v>
                </c:pt>
                <c:pt idx="3380" formatCode="General">
                  <c:v>0.565468277294363</c:v>
                </c:pt>
                <c:pt idx="3381" formatCode="General">
                  <c:v>0.56547586710066899</c:v>
                </c:pt>
                <c:pt idx="3382" formatCode="General">
                  <c:v>0.56548345690697499</c:v>
                </c:pt>
                <c:pt idx="3383" formatCode="General">
                  <c:v>0.56549104671327999</c:v>
                </c:pt>
                <c:pt idx="3384" formatCode="General">
                  <c:v>0.56549863651958598</c:v>
                </c:pt>
                <c:pt idx="3385" formatCode="General">
                  <c:v>0.56550622632589098</c:v>
                </c:pt>
                <c:pt idx="3386" formatCode="General">
                  <c:v>0.56551381613219698</c:v>
                </c:pt>
                <c:pt idx="3387" formatCode="General">
                  <c:v>0.56552140593850198</c:v>
                </c:pt>
                <c:pt idx="3388" formatCode="General">
                  <c:v>0.56552899574480797</c:v>
                </c:pt>
                <c:pt idx="3389" formatCode="General">
                  <c:v>0.56553658555111297</c:v>
                </c:pt>
                <c:pt idx="3390" formatCode="General">
                  <c:v>0.56554417535741897</c:v>
                </c:pt>
                <c:pt idx="3391" formatCode="General">
                  <c:v>0.56555176516372396</c:v>
                </c:pt>
                <c:pt idx="3392" formatCode="General">
                  <c:v>0.56555885230250502</c:v>
                </c:pt>
                <c:pt idx="3393" formatCode="General">
                  <c:v>0.565564934106219</c:v>
                </c:pt>
                <c:pt idx="3394" formatCode="General">
                  <c:v>0.56557101590993397</c:v>
                </c:pt>
                <c:pt idx="3395" formatCode="General">
                  <c:v>0.56557709771364895</c:v>
                </c:pt>
                <c:pt idx="3396" formatCode="General">
                  <c:v>0.56558317951736303</c:v>
                </c:pt>
                <c:pt idx="3397" formatCode="General">
                  <c:v>0.56558926132107801</c:v>
                </c:pt>
                <c:pt idx="3398" formatCode="General">
                  <c:v>0.56559534312479298</c:v>
                </c:pt>
                <c:pt idx="3399" formatCode="General">
                  <c:v>0.56560142492850696</c:v>
                </c:pt>
                <c:pt idx="3400" formatCode="General">
                  <c:v>0.56560750673222204</c:v>
                </c:pt>
                <c:pt idx="3401" formatCode="General">
                  <c:v>0.56561358853593602</c:v>
                </c:pt>
                <c:pt idx="3402" formatCode="General">
                  <c:v>0.56561967033965099</c:v>
                </c:pt>
                <c:pt idx="3403" formatCode="General">
                  <c:v>0.56562575214336597</c:v>
                </c:pt>
                <c:pt idx="3404" formatCode="General">
                  <c:v>0.56563183394708005</c:v>
                </c:pt>
                <c:pt idx="3405" formatCode="General">
                  <c:v>0.56563791575079503</c:v>
                </c:pt>
                <c:pt idx="3406" formatCode="General">
                  <c:v>0.565644677859232</c:v>
                </c:pt>
                <c:pt idx="3407" formatCode="General">
                  <c:v>0.56565147050482001</c:v>
                </c:pt>
                <c:pt idx="3408" formatCode="General">
                  <c:v>0.56565823772868795</c:v>
                </c:pt>
                <c:pt idx="3409" formatCode="General">
                  <c:v>0.565665004952557</c:v>
                </c:pt>
                <c:pt idx="3410" formatCode="General">
                  <c:v>0.56567177217642495</c:v>
                </c:pt>
                <c:pt idx="3411" formatCode="General">
                  <c:v>0.565678539400293</c:v>
                </c:pt>
                <c:pt idx="3412" formatCode="General">
                  <c:v>0.56568530662416205</c:v>
                </c:pt>
                <c:pt idx="3413" formatCode="General">
                  <c:v>0.56569207384803</c:v>
                </c:pt>
                <c:pt idx="3414" formatCode="General">
                  <c:v>0.56569884107189805</c:v>
                </c:pt>
                <c:pt idx="3415" formatCode="General">
                  <c:v>0.56570560829576699</c:v>
                </c:pt>
                <c:pt idx="3416" formatCode="General">
                  <c:v>0.56571237551963505</c:v>
                </c:pt>
                <c:pt idx="3417" formatCode="General">
                  <c:v>0.56571914274350299</c:v>
                </c:pt>
                <c:pt idx="3418" formatCode="General">
                  <c:v>0.56572590996737204</c:v>
                </c:pt>
                <c:pt idx="3419" formatCode="General">
                  <c:v>0.56573276852411802</c:v>
                </c:pt>
                <c:pt idx="3420" formatCode="General">
                  <c:v>0.56573982742395601</c:v>
                </c:pt>
                <c:pt idx="3421" formatCode="General">
                  <c:v>0.565746886323794</c:v>
                </c:pt>
                <c:pt idx="3422" formatCode="General">
                  <c:v>0.56575394522363198</c:v>
                </c:pt>
                <c:pt idx="3423" formatCode="General">
                  <c:v>0.56576100412346897</c:v>
                </c:pt>
                <c:pt idx="3424" formatCode="General">
                  <c:v>0.56576806302330696</c:v>
                </c:pt>
                <c:pt idx="3425" formatCode="General">
                  <c:v>0.56577512192314505</c:v>
                </c:pt>
                <c:pt idx="3426" formatCode="General">
                  <c:v>0.56578218082298304</c:v>
                </c:pt>
                <c:pt idx="3427" formatCode="General">
                  <c:v>0.56578923972282102</c:v>
                </c:pt>
                <c:pt idx="3428" formatCode="General">
                  <c:v>0.56579629862265801</c:v>
                </c:pt>
                <c:pt idx="3429" formatCode="General">
                  <c:v>0.56580314676545895</c:v>
                </c:pt>
                <c:pt idx="3430" formatCode="General">
                  <c:v>0.56580975207949502</c:v>
                </c:pt>
                <c:pt idx="3431" formatCode="General">
                  <c:v>0.56581635739353098</c:v>
                </c:pt>
                <c:pt idx="3432" formatCode="General">
                  <c:v>0.56582296270756804</c:v>
                </c:pt>
                <c:pt idx="3433" formatCode="General">
                  <c:v>0.565829568021604</c:v>
                </c:pt>
                <c:pt idx="3434" formatCode="General">
                  <c:v>0.56583617333563996</c:v>
                </c:pt>
                <c:pt idx="3435" formatCode="General">
                  <c:v>0.56584277864967603</c:v>
                </c:pt>
                <c:pt idx="3436" formatCode="General">
                  <c:v>0.56584938396371198</c:v>
                </c:pt>
                <c:pt idx="3437" formatCode="General">
                  <c:v>0.56585598927774805</c:v>
                </c:pt>
                <c:pt idx="3438" formatCode="General">
                  <c:v>0.56586259459178401</c:v>
                </c:pt>
                <c:pt idx="3439" formatCode="General">
                  <c:v>0.56586919990581996</c:v>
                </c:pt>
                <c:pt idx="3440" formatCode="General">
                  <c:v>0.56587580521985703</c:v>
                </c:pt>
                <c:pt idx="3441" formatCode="General">
                  <c:v>0.56588241053389299</c:v>
                </c:pt>
                <c:pt idx="3442" formatCode="General">
                  <c:v>0.56588901584792906</c:v>
                </c:pt>
                <c:pt idx="3443" formatCode="General">
                  <c:v>0.56589562116196501</c:v>
                </c:pt>
                <c:pt idx="3444" formatCode="General">
                  <c:v>0.56590222647600097</c:v>
                </c:pt>
                <c:pt idx="3445" formatCode="General">
                  <c:v>0.56590883179003704</c:v>
                </c:pt>
                <c:pt idx="3446" formatCode="General">
                  <c:v>0.56591543710407299</c:v>
                </c:pt>
                <c:pt idx="3447" formatCode="General">
                  <c:v>0.56592204241810895</c:v>
                </c:pt>
                <c:pt idx="3448" formatCode="General">
                  <c:v>0.56592864773214602</c:v>
                </c:pt>
                <c:pt idx="3449" formatCode="General">
                  <c:v>0.56593525304618197</c:v>
                </c:pt>
                <c:pt idx="3450" formatCode="General">
                  <c:v>0.56594185836021804</c:v>
                </c:pt>
                <c:pt idx="3451" formatCode="General">
                  <c:v>0.565948463674254</c:v>
                </c:pt>
                <c:pt idx="3452" formatCode="General">
                  <c:v>0.56595506898828996</c:v>
                </c:pt>
                <c:pt idx="3453" formatCode="General">
                  <c:v>0.56596167430232602</c:v>
                </c:pt>
                <c:pt idx="3454" formatCode="General">
                  <c:v>0.56596827961636198</c:v>
                </c:pt>
                <c:pt idx="3455" formatCode="General">
                  <c:v>0.56597488493039805</c:v>
                </c:pt>
                <c:pt idx="3456" formatCode="General">
                  <c:v>0.565981490244434</c:v>
                </c:pt>
                <c:pt idx="3457" formatCode="General">
                  <c:v>0.56598809555846996</c:v>
                </c:pt>
                <c:pt idx="3458" formatCode="General">
                  <c:v>0.56599450001947404</c:v>
                </c:pt>
                <c:pt idx="3459" formatCode="General">
                  <c:v>0.56599993565995499</c:v>
                </c:pt>
                <c:pt idx="3460" formatCode="General">
                  <c:v>0.56600537130043704</c:v>
                </c:pt>
                <c:pt idx="3461" formatCode="General">
                  <c:v>0.56601080694091799</c:v>
                </c:pt>
                <c:pt idx="3462" formatCode="General">
                  <c:v>0.56601623504405496</c:v>
                </c:pt>
                <c:pt idx="3463" formatCode="General">
                  <c:v>0.56602166220502503</c:v>
                </c:pt>
                <c:pt idx="3464" formatCode="General">
                  <c:v>0.566027089365994</c:v>
                </c:pt>
                <c:pt idx="3465" formatCode="General">
                  <c:v>0.56603251652696296</c:v>
                </c:pt>
                <c:pt idx="3466" formatCode="General">
                  <c:v>0.56603794368793203</c:v>
                </c:pt>
                <c:pt idx="3467" formatCode="General">
                  <c:v>0.566043370848901</c:v>
                </c:pt>
                <c:pt idx="3468" formatCode="General">
                  <c:v>0.56604879800987096</c:v>
                </c:pt>
                <c:pt idx="3469" formatCode="General">
                  <c:v>0.56605422517084003</c:v>
                </c:pt>
                <c:pt idx="3470" formatCode="General">
                  <c:v>0.56605965233180899</c:v>
                </c:pt>
                <c:pt idx="3471" formatCode="General">
                  <c:v>0.56606507949277796</c:v>
                </c:pt>
                <c:pt idx="3472" formatCode="General">
                  <c:v>0.56607050665374803</c:v>
                </c:pt>
                <c:pt idx="3473" formatCode="General">
                  <c:v>0.56607593381471699</c:v>
                </c:pt>
                <c:pt idx="3474" formatCode="General">
                  <c:v>0.56608136097568595</c:v>
                </c:pt>
                <c:pt idx="3475" formatCode="General">
                  <c:v>0.56608678813665503</c:v>
                </c:pt>
                <c:pt idx="3476" formatCode="General">
                  <c:v>0.56609221529762399</c:v>
                </c:pt>
                <c:pt idx="3477" formatCode="General">
                  <c:v>0.56609764245859395</c:v>
                </c:pt>
                <c:pt idx="3478" formatCode="General">
                  <c:v>0.56610306961956303</c:v>
                </c:pt>
                <c:pt idx="3479" formatCode="General">
                  <c:v>0.56610849678053199</c:v>
                </c:pt>
                <c:pt idx="3480" formatCode="General">
                  <c:v>0.56611392394150095</c:v>
                </c:pt>
                <c:pt idx="3481" formatCode="General">
                  <c:v>0.56611935110247003</c:v>
                </c:pt>
                <c:pt idx="3482" formatCode="General">
                  <c:v>0.56612475373293802</c:v>
                </c:pt>
                <c:pt idx="3483" formatCode="General">
                  <c:v>0.56613015478079298</c:v>
                </c:pt>
                <c:pt idx="3484" formatCode="General">
                  <c:v>0.56613555582864805</c:v>
                </c:pt>
                <c:pt idx="3485" formatCode="General">
                  <c:v>0.56614095687650201</c:v>
                </c:pt>
                <c:pt idx="3486" formatCode="General">
                  <c:v>0.56614635792435697</c:v>
                </c:pt>
                <c:pt idx="3487" formatCode="General">
                  <c:v>0.56615175897221104</c:v>
                </c:pt>
                <c:pt idx="3488" formatCode="General">
                  <c:v>0.56615710596006197</c:v>
                </c:pt>
                <c:pt idx="3489" formatCode="General">
                  <c:v>0.56616236236087902</c:v>
                </c:pt>
                <c:pt idx="3490" formatCode="General">
                  <c:v>0.56616761876169497</c:v>
                </c:pt>
                <c:pt idx="3491" formatCode="General">
                  <c:v>0.56617287516251102</c:v>
                </c:pt>
                <c:pt idx="3492" formatCode="General">
                  <c:v>0.56617813156332697</c:v>
                </c:pt>
                <c:pt idx="3493" formatCode="General">
                  <c:v>0.56618338796414402</c:v>
                </c:pt>
                <c:pt idx="3494" formatCode="General">
                  <c:v>0.56618864436495997</c:v>
                </c:pt>
                <c:pt idx="3495" formatCode="General">
                  <c:v>0.56619390076577603</c:v>
                </c:pt>
                <c:pt idx="3496" formatCode="General">
                  <c:v>0.56619915716659197</c:v>
                </c:pt>
                <c:pt idx="3497" formatCode="General">
                  <c:v>0.56620441356740903</c:v>
                </c:pt>
                <c:pt idx="3498" formatCode="General">
                  <c:v>0.56620966996822497</c:v>
                </c:pt>
                <c:pt idx="3499" formatCode="General">
                  <c:v>0.56621492636904103</c:v>
                </c:pt>
                <c:pt idx="3500" formatCode="General">
                  <c:v>0.56622018276985697</c:v>
                </c:pt>
                <c:pt idx="3501" formatCode="General">
                  <c:v>0.56622543917067303</c:v>
                </c:pt>
                <c:pt idx="3502" formatCode="General">
                  <c:v>0.56623069557148997</c:v>
                </c:pt>
                <c:pt idx="3503" formatCode="General">
                  <c:v>0.56623595197230603</c:v>
                </c:pt>
                <c:pt idx="3504" formatCode="General">
                  <c:v>0.56624120837312197</c:v>
                </c:pt>
                <c:pt idx="3505" formatCode="General">
                  <c:v>0.56624646477393803</c:v>
                </c:pt>
                <c:pt idx="3506" formatCode="General">
                  <c:v>0.56625172117475497</c:v>
                </c:pt>
                <c:pt idx="3507" formatCode="General">
                  <c:v>0.56625697757557103</c:v>
                </c:pt>
                <c:pt idx="3508" formatCode="General">
                  <c:v>0.56626223397638697</c:v>
                </c:pt>
                <c:pt idx="3509" formatCode="General">
                  <c:v>0.56626749037720303</c:v>
                </c:pt>
                <c:pt idx="3510" formatCode="General">
                  <c:v>0.56627274677801998</c:v>
                </c:pt>
                <c:pt idx="3511" formatCode="General">
                  <c:v>0.56627800317883603</c:v>
                </c:pt>
                <c:pt idx="3512" formatCode="General">
                  <c:v>0.56628325957965198</c:v>
                </c:pt>
                <c:pt idx="3513" formatCode="General">
                  <c:v>0.56628851598046803</c:v>
                </c:pt>
                <c:pt idx="3514" formatCode="General">
                  <c:v>0.56629377238128398</c:v>
                </c:pt>
                <c:pt idx="3515" formatCode="General">
                  <c:v>0.56629902878210103</c:v>
                </c:pt>
                <c:pt idx="3516" formatCode="General">
                  <c:v>0.56630428518291698</c:v>
                </c:pt>
                <c:pt idx="3517" formatCode="General">
                  <c:v>0.56630954158373303</c:v>
                </c:pt>
                <c:pt idx="3518" formatCode="General">
                  <c:v>0.56631479798454898</c:v>
                </c:pt>
                <c:pt idx="3519" formatCode="General">
                  <c:v>0.56632005438536603</c:v>
                </c:pt>
                <c:pt idx="3520" formatCode="General">
                  <c:v>0.56632531078618198</c:v>
                </c:pt>
                <c:pt idx="3521" formatCode="General">
                  <c:v>0.56633056718699804</c:v>
                </c:pt>
                <c:pt idx="3522" formatCode="General">
                  <c:v>0.56633582358781398</c:v>
                </c:pt>
                <c:pt idx="3523" formatCode="General">
                  <c:v>0.56634124656587004</c:v>
                </c:pt>
                <c:pt idx="3524" formatCode="General">
                  <c:v>0.56634682010411896</c:v>
                </c:pt>
                <c:pt idx="3525" formatCode="General">
                  <c:v>0.566352393642369</c:v>
                </c:pt>
                <c:pt idx="3526" formatCode="General">
                  <c:v>0.56635796718061904</c:v>
                </c:pt>
                <c:pt idx="3527" formatCode="General">
                  <c:v>0.56636354071886896</c:v>
                </c:pt>
                <c:pt idx="3528" formatCode="General">
                  <c:v>0.566369114257118</c:v>
                </c:pt>
                <c:pt idx="3529" formatCode="General">
                  <c:v>0.56637468779536804</c:v>
                </c:pt>
                <c:pt idx="3530" formatCode="General">
                  <c:v>0.56638026133361796</c:v>
                </c:pt>
                <c:pt idx="3531" formatCode="General">
                  <c:v>0.566385834871867</c:v>
                </c:pt>
                <c:pt idx="3532" formatCode="General">
                  <c:v>0.56639140841011704</c:v>
                </c:pt>
                <c:pt idx="3533" formatCode="General">
                  <c:v>0.56639698194836696</c:v>
                </c:pt>
                <c:pt idx="3534" formatCode="General">
                  <c:v>0.566402555486617</c:v>
                </c:pt>
                <c:pt idx="3535" formatCode="General">
                  <c:v>0.56640812902486604</c:v>
                </c:pt>
                <c:pt idx="3536" formatCode="General">
                  <c:v>0.56641370256311596</c:v>
                </c:pt>
                <c:pt idx="3537" formatCode="General">
                  <c:v>0.566419276101366</c:v>
                </c:pt>
                <c:pt idx="3538" formatCode="General">
                  <c:v>0.56642484963961504</c:v>
                </c:pt>
                <c:pt idx="3539" formatCode="General">
                  <c:v>0.56643042317786496</c:v>
                </c:pt>
                <c:pt idx="3540" formatCode="General">
                  <c:v>0.566435996716115</c:v>
                </c:pt>
                <c:pt idx="3541" formatCode="General">
                  <c:v>0.56644157025436404</c:v>
                </c:pt>
                <c:pt idx="3542" formatCode="General">
                  <c:v>0.56644714379261396</c:v>
                </c:pt>
                <c:pt idx="3543" formatCode="General">
                  <c:v>0.566452717330864</c:v>
                </c:pt>
                <c:pt idx="3544" formatCode="General">
                  <c:v>0.56645829086911403</c:v>
                </c:pt>
                <c:pt idx="3545" formatCode="General">
                  <c:v>0.56646386440736296</c:v>
                </c:pt>
                <c:pt idx="3546" formatCode="General">
                  <c:v>0.566469437945613</c:v>
                </c:pt>
                <c:pt idx="3547" formatCode="General">
                  <c:v>0.56647501148386303</c:v>
                </c:pt>
                <c:pt idx="3548" formatCode="General">
                  <c:v>0.56648058502211196</c:v>
                </c:pt>
                <c:pt idx="3549" formatCode="General">
                  <c:v>0.566486158560362</c:v>
                </c:pt>
                <c:pt idx="3550" formatCode="General">
                  <c:v>0.56649173209861203</c:v>
                </c:pt>
                <c:pt idx="3551" formatCode="General">
                  <c:v>0.56649730563686096</c:v>
                </c:pt>
                <c:pt idx="3552" formatCode="General">
                  <c:v>0.566502879175111</c:v>
                </c:pt>
                <c:pt idx="3553" formatCode="General">
                  <c:v>0.56650845271336103</c:v>
                </c:pt>
                <c:pt idx="3554" formatCode="General">
                  <c:v>0.56651402625161096</c:v>
                </c:pt>
                <c:pt idx="3555" formatCode="General">
                  <c:v>0.56651959978986</c:v>
                </c:pt>
                <c:pt idx="3556" formatCode="General">
                  <c:v>0.56652517332811003</c:v>
                </c:pt>
                <c:pt idx="3557" formatCode="General">
                  <c:v>0.56653074686635996</c:v>
                </c:pt>
                <c:pt idx="3558" formatCode="General">
                  <c:v>0.566536320404609</c:v>
                </c:pt>
                <c:pt idx="3559" formatCode="General">
                  <c:v>0.56654189394285903</c:v>
                </c:pt>
                <c:pt idx="3560" formatCode="General">
                  <c:v>0.56654746748110896</c:v>
                </c:pt>
                <c:pt idx="3561" formatCode="General">
                  <c:v>0.56655304101935799</c:v>
                </c:pt>
                <c:pt idx="3562" formatCode="General">
                  <c:v>0.56655861455760803</c:v>
                </c:pt>
                <c:pt idx="3563" formatCode="General">
                  <c:v>0.56656418809585796</c:v>
                </c:pt>
                <c:pt idx="3564" formatCode="General">
                  <c:v>0.56656976163410699</c:v>
                </c:pt>
                <c:pt idx="3565" formatCode="General">
                  <c:v>0.56657533517235703</c:v>
                </c:pt>
                <c:pt idx="3566" formatCode="General">
                  <c:v>0.56658090871060696</c:v>
                </c:pt>
                <c:pt idx="3567" formatCode="General">
                  <c:v>0.56658645346639103</c:v>
                </c:pt>
                <c:pt idx="3568" formatCode="General">
                  <c:v>0.56659167082162698</c:v>
                </c:pt>
                <c:pt idx="3569" formatCode="General">
                  <c:v>0.56659688817686304</c:v>
                </c:pt>
                <c:pt idx="3570" formatCode="General">
                  <c:v>0.566602105532099</c:v>
                </c:pt>
                <c:pt idx="3571" formatCode="General">
                  <c:v>0.56660732288733495</c:v>
                </c:pt>
                <c:pt idx="3572" formatCode="General">
                  <c:v>0.56661254024257102</c:v>
                </c:pt>
                <c:pt idx="3573" formatCode="General">
                  <c:v>0.56661775759780697</c:v>
                </c:pt>
                <c:pt idx="3574" formatCode="General">
                  <c:v>0.56662297495304303</c:v>
                </c:pt>
                <c:pt idx="3575" formatCode="General">
                  <c:v>0.56662819230827899</c:v>
                </c:pt>
                <c:pt idx="3576" formatCode="General">
                  <c:v>0.56663340966351505</c:v>
                </c:pt>
                <c:pt idx="3577" formatCode="General">
                  <c:v>0.56663862701875101</c:v>
                </c:pt>
                <c:pt idx="3578" formatCode="General">
                  <c:v>0.56664384437398696</c:v>
                </c:pt>
                <c:pt idx="3579" formatCode="General">
                  <c:v>0.56664906172922302</c:v>
                </c:pt>
                <c:pt idx="3580" formatCode="General">
                  <c:v>0.56665400675890598</c:v>
                </c:pt>
                <c:pt idx="3581" formatCode="General">
                  <c:v>0.56665910915442896</c:v>
                </c:pt>
                <c:pt idx="3582" formatCode="General">
                  <c:v>0.56666421154995195</c:v>
                </c:pt>
                <c:pt idx="3583" formatCode="General">
                  <c:v>0.56666931394547504</c:v>
                </c:pt>
                <c:pt idx="3584" formatCode="General">
                  <c:v>0.56667441634099802</c:v>
                </c:pt>
                <c:pt idx="3585" formatCode="General">
                  <c:v>0.566679518736521</c:v>
                </c:pt>
                <c:pt idx="3586" formatCode="General">
                  <c:v>0.56668462113204399</c:v>
                </c:pt>
                <c:pt idx="3587" formatCode="General">
                  <c:v>0.56668972352756697</c:v>
                </c:pt>
                <c:pt idx="3588" formatCode="General">
                  <c:v>0.56669482592309095</c:v>
                </c:pt>
                <c:pt idx="3589" formatCode="General">
                  <c:v>0.56669992831861404</c:v>
                </c:pt>
                <c:pt idx="3590" formatCode="General">
                  <c:v>0.56670503071413703</c:v>
                </c:pt>
                <c:pt idx="3591" formatCode="General">
                  <c:v>0.56671013310966001</c:v>
                </c:pt>
                <c:pt idx="3592" formatCode="General">
                  <c:v>0.56671523550518299</c:v>
                </c:pt>
                <c:pt idx="3593" formatCode="General">
                  <c:v>0.56672033790070597</c:v>
                </c:pt>
                <c:pt idx="3594" formatCode="General">
                  <c:v>0.56672544029622896</c:v>
                </c:pt>
                <c:pt idx="3595" formatCode="General">
                  <c:v>0.56673054269175205</c:v>
                </c:pt>
                <c:pt idx="3596" formatCode="General">
                  <c:v>0.56673564508727503</c:v>
                </c:pt>
                <c:pt idx="3597" formatCode="General">
                  <c:v>0.56674074748279801</c:v>
                </c:pt>
                <c:pt idx="3598" formatCode="General">
                  <c:v>0.566745849878321</c:v>
                </c:pt>
                <c:pt idx="3599" formatCode="General">
                  <c:v>0.56675095227384398</c:v>
                </c:pt>
                <c:pt idx="3600" formatCode="General">
                  <c:v>0.56675605466936696</c:v>
                </c:pt>
                <c:pt idx="3601" formatCode="General">
                  <c:v>0.56676115706489005</c:v>
                </c:pt>
                <c:pt idx="3602" formatCode="General">
                  <c:v>0.56676625946041304</c:v>
                </c:pt>
                <c:pt idx="3603" formatCode="General">
                  <c:v>0.56677136185593602</c:v>
                </c:pt>
                <c:pt idx="3604" formatCode="General">
                  <c:v>0.566776464251459</c:v>
                </c:pt>
                <c:pt idx="3605" formatCode="General">
                  <c:v>0.56678149953880896</c:v>
                </c:pt>
                <c:pt idx="3606" formatCode="General">
                  <c:v>0.56678626974886803</c:v>
                </c:pt>
                <c:pt idx="3607" formatCode="General">
                  <c:v>0.56679103995892699</c:v>
                </c:pt>
                <c:pt idx="3608" formatCode="General">
                  <c:v>0.56679581016898695</c:v>
                </c:pt>
                <c:pt idx="3609" formatCode="General">
                  <c:v>0.56680058037904602</c:v>
                </c:pt>
                <c:pt idx="3610" formatCode="General">
                  <c:v>0.56680535058910497</c:v>
                </c:pt>
                <c:pt idx="3611" formatCode="General">
                  <c:v>0.56681012079916504</c:v>
                </c:pt>
                <c:pt idx="3612" formatCode="General">
                  <c:v>0.566814891009224</c:v>
                </c:pt>
                <c:pt idx="3613" formatCode="General">
                  <c:v>0.56681966121928395</c:v>
                </c:pt>
                <c:pt idx="3614" formatCode="General">
                  <c:v>0.56682443142934302</c:v>
                </c:pt>
                <c:pt idx="3615" formatCode="General">
                  <c:v>0.56682879453957902</c:v>
                </c:pt>
                <c:pt idx="3616" formatCode="General">
                  <c:v>0.56683289303493301</c:v>
                </c:pt>
                <c:pt idx="3617" formatCode="General">
                  <c:v>0.56683699153028799</c:v>
                </c:pt>
                <c:pt idx="3618" formatCode="General">
                  <c:v>0.56684109002564298</c:v>
                </c:pt>
                <c:pt idx="3619" formatCode="General">
                  <c:v>0.56684518852099797</c:v>
                </c:pt>
                <c:pt idx="3620" formatCode="General">
                  <c:v>0.56684928701635195</c:v>
                </c:pt>
                <c:pt idx="3621" formatCode="General">
                  <c:v>0.56685338551170705</c:v>
                </c:pt>
                <c:pt idx="3622" formatCode="General">
                  <c:v>0.56685748400706204</c:v>
                </c:pt>
                <c:pt idx="3623" formatCode="General">
                  <c:v>0.56686158250241703</c:v>
                </c:pt>
                <c:pt idx="3624" formatCode="General">
                  <c:v>0.56686568099777102</c:v>
                </c:pt>
                <c:pt idx="3625" formatCode="General">
                  <c:v>0.566869779493126</c:v>
                </c:pt>
                <c:pt idx="3626" formatCode="General">
                  <c:v>0.56687387798848099</c:v>
                </c:pt>
                <c:pt idx="3627" formatCode="General">
                  <c:v>0.56687797648383498</c:v>
                </c:pt>
                <c:pt idx="3628" formatCode="General">
                  <c:v>0.56688207497918996</c:v>
                </c:pt>
                <c:pt idx="3629" formatCode="General">
                  <c:v>0.56688617347454495</c:v>
                </c:pt>
                <c:pt idx="3630" formatCode="General">
                  <c:v>0.56689027196990005</c:v>
                </c:pt>
                <c:pt idx="3631" formatCode="General">
                  <c:v>0.56689437046525404</c:v>
                </c:pt>
                <c:pt idx="3632" formatCode="General">
                  <c:v>0.56689846896060903</c:v>
                </c:pt>
                <c:pt idx="3633" formatCode="General">
                  <c:v>0.56690256745596401</c:v>
                </c:pt>
                <c:pt idx="3634" formatCode="General">
                  <c:v>0.566906665951319</c:v>
                </c:pt>
                <c:pt idx="3635" formatCode="General">
                  <c:v>0.56691105858162305</c:v>
                </c:pt>
                <c:pt idx="3636" formatCode="General">
                  <c:v>0.56691585357125296</c:v>
                </c:pt>
                <c:pt idx="3637" formatCode="General">
                  <c:v>0.566921222323712</c:v>
                </c:pt>
                <c:pt idx="3638" formatCode="General">
                  <c:v>0.56692659107617005</c:v>
                </c:pt>
                <c:pt idx="3639" formatCode="General">
                  <c:v>0.56693195982862898</c:v>
                </c:pt>
                <c:pt idx="3640" formatCode="General">
                  <c:v>0.56693732858108803</c:v>
                </c:pt>
                <c:pt idx="3641" formatCode="General">
                  <c:v>0.56694269733354696</c:v>
                </c:pt>
                <c:pt idx="3642" formatCode="General">
                  <c:v>0.56694806608600501</c:v>
                </c:pt>
                <c:pt idx="3643" formatCode="General">
                  <c:v>0.56695343483846405</c:v>
                </c:pt>
                <c:pt idx="3644" formatCode="General">
                  <c:v>0.56695880359092199</c:v>
                </c:pt>
                <c:pt idx="3645" formatCode="General">
                  <c:v>0.56696417234338103</c:v>
                </c:pt>
                <c:pt idx="3646" formatCode="General">
                  <c:v>0.56696954109583997</c:v>
                </c:pt>
                <c:pt idx="3647" formatCode="General">
                  <c:v>0.56697490984829801</c:v>
                </c:pt>
                <c:pt idx="3648" formatCode="General">
                  <c:v>0.56698027860075695</c:v>
                </c:pt>
                <c:pt idx="3649" formatCode="General">
                  <c:v>0.56698564735321599</c:v>
                </c:pt>
                <c:pt idx="3650" formatCode="General">
                  <c:v>0.56699101610567504</c:v>
                </c:pt>
                <c:pt idx="3651" formatCode="General">
                  <c:v>0.56699638485813297</c:v>
                </c:pt>
                <c:pt idx="3652" formatCode="General">
                  <c:v>0.56700175361059202</c:v>
                </c:pt>
                <c:pt idx="3653" formatCode="General">
                  <c:v>0.56700712236304995</c:v>
                </c:pt>
                <c:pt idx="3654" formatCode="General">
                  <c:v>0.567012491115509</c:v>
                </c:pt>
                <c:pt idx="3655" formatCode="General">
                  <c:v>0.56701785986796804</c:v>
                </c:pt>
                <c:pt idx="3656" formatCode="General">
                  <c:v>0.56702322862042598</c:v>
                </c:pt>
                <c:pt idx="3657" formatCode="General">
                  <c:v>0.56702859737288502</c:v>
                </c:pt>
                <c:pt idx="3658" formatCode="General">
                  <c:v>0.56703396612534396</c:v>
                </c:pt>
                <c:pt idx="3659" formatCode="General">
                  <c:v>0.567039334877802</c:v>
                </c:pt>
                <c:pt idx="3660" formatCode="General">
                  <c:v>0.56704469576833805</c:v>
                </c:pt>
                <c:pt idx="3661" formatCode="General">
                  <c:v>0.567050052546483</c:v>
                </c:pt>
                <c:pt idx="3662" formatCode="General">
                  <c:v>0.56705540932462795</c:v>
                </c:pt>
                <c:pt idx="3663" formatCode="General">
                  <c:v>0.56706076610277301</c:v>
                </c:pt>
                <c:pt idx="3664" formatCode="General">
                  <c:v>0.56706612288091796</c:v>
                </c:pt>
                <c:pt idx="3665" formatCode="General">
                  <c:v>0.56707147965906401</c:v>
                </c:pt>
                <c:pt idx="3666" formatCode="General">
                  <c:v>0.56707679636701103</c:v>
                </c:pt>
                <c:pt idx="3667" formatCode="General">
                  <c:v>0.567082085908723</c:v>
                </c:pt>
                <c:pt idx="3668" formatCode="General">
                  <c:v>0.56708737545043497</c:v>
                </c:pt>
                <c:pt idx="3669" formatCode="General">
                  <c:v>0.56709266499214706</c:v>
                </c:pt>
                <c:pt idx="3670" formatCode="General">
                  <c:v>0.56709795453385803</c:v>
                </c:pt>
                <c:pt idx="3671" formatCode="General">
                  <c:v>0.56710324407557</c:v>
                </c:pt>
                <c:pt idx="3672" formatCode="General">
                  <c:v>0.56710853361728197</c:v>
                </c:pt>
                <c:pt idx="3673" formatCode="General">
                  <c:v>0.56711382315899395</c:v>
                </c:pt>
                <c:pt idx="3674" formatCode="General">
                  <c:v>0.56711911270070603</c:v>
                </c:pt>
                <c:pt idx="3675" formatCode="General">
                  <c:v>0.567124402242418</c:v>
                </c:pt>
                <c:pt idx="3676" formatCode="General">
                  <c:v>0.56712969178412997</c:v>
                </c:pt>
                <c:pt idx="3677" formatCode="General">
                  <c:v>0.56713498132584195</c:v>
                </c:pt>
                <c:pt idx="3678" formatCode="General">
                  <c:v>0.56714027086755403</c:v>
                </c:pt>
                <c:pt idx="3679" formatCode="General">
                  <c:v>0.567145560409265</c:v>
                </c:pt>
                <c:pt idx="3680" formatCode="General">
                  <c:v>0.56715084995097698</c:v>
                </c:pt>
                <c:pt idx="3681" formatCode="General">
                  <c:v>0.56715613949268895</c:v>
                </c:pt>
                <c:pt idx="3682" formatCode="General">
                  <c:v>0.56716142903440103</c:v>
                </c:pt>
                <c:pt idx="3683" formatCode="General">
                  <c:v>0.567166718576113</c:v>
                </c:pt>
                <c:pt idx="3684" formatCode="General">
                  <c:v>0.56717200811782498</c:v>
                </c:pt>
                <c:pt idx="3685" formatCode="General">
                  <c:v>0.56717729765953695</c:v>
                </c:pt>
                <c:pt idx="3686" formatCode="General">
                  <c:v>0.56718258720124903</c:v>
                </c:pt>
                <c:pt idx="3687" formatCode="General">
                  <c:v>0.56718787674296101</c:v>
                </c:pt>
                <c:pt idx="3688" formatCode="General">
                  <c:v>0.56719316628467298</c:v>
                </c:pt>
                <c:pt idx="3689" formatCode="General">
                  <c:v>0.56719845582638395</c:v>
                </c:pt>
                <c:pt idx="3690" formatCode="General">
                  <c:v>0.56720374536809604</c:v>
                </c:pt>
                <c:pt idx="3691" formatCode="General">
                  <c:v>0.56720903490980801</c:v>
                </c:pt>
                <c:pt idx="3692" formatCode="General">
                  <c:v>0.56721432445151998</c:v>
                </c:pt>
                <c:pt idx="3693" formatCode="General">
                  <c:v>0.56721961399323195</c:v>
                </c:pt>
                <c:pt idx="3694" formatCode="General">
                  <c:v>0.56722490353494404</c:v>
                </c:pt>
                <c:pt idx="3695" formatCode="General">
                  <c:v>0.56723019307665601</c:v>
                </c:pt>
                <c:pt idx="3696" formatCode="General">
                  <c:v>0.56723548261836798</c:v>
                </c:pt>
                <c:pt idx="3697" formatCode="General">
                  <c:v>0.56724077216007995</c:v>
                </c:pt>
                <c:pt idx="3698" formatCode="General">
                  <c:v>0.56724606170179204</c:v>
                </c:pt>
                <c:pt idx="3699" formatCode="General">
                  <c:v>0.56725135124350301</c:v>
                </c:pt>
                <c:pt idx="3700" formatCode="General">
                  <c:v>0.56725664078521498</c:v>
                </c:pt>
                <c:pt idx="3701" formatCode="General">
                  <c:v>0.56726193032692696</c:v>
                </c:pt>
                <c:pt idx="3702" formatCode="General">
                  <c:v>0.56726721986863904</c:v>
                </c:pt>
                <c:pt idx="3703" formatCode="General">
                  <c:v>0.56727250941035101</c:v>
                </c:pt>
                <c:pt idx="3704" formatCode="General">
                  <c:v>0.56727779895206298</c:v>
                </c:pt>
                <c:pt idx="3705" formatCode="General">
                  <c:v>0.56728308849377496</c:v>
                </c:pt>
                <c:pt idx="3706" formatCode="General">
                  <c:v>0.56728837803548704</c:v>
                </c:pt>
                <c:pt idx="3707" formatCode="General">
                  <c:v>0.56729366757719901</c:v>
                </c:pt>
                <c:pt idx="3708" formatCode="General">
                  <c:v>0.56729870708316099</c:v>
                </c:pt>
                <c:pt idx="3709" formatCode="General">
                  <c:v>0.56730362716906702</c:v>
                </c:pt>
                <c:pt idx="3710" formatCode="General">
                  <c:v>0.56730854725497204</c:v>
                </c:pt>
                <c:pt idx="3711" formatCode="General">
                  <c:v>0.56731346734087695</c:v>
                </c:pt>
                <c:pt idx="3712" formatCode="General">
                  <c:v>0.56731838742678298</c:v>
                </c:pt>
                <c:pt idx="3713" formatCode="General">
                  <c:v>0.567323307512688</c:v>
                </c:pt>
                <c:pt idx="3714" formatCode="General">
                  <c:v>0.56732822759859403</c:v>
                </c:pt>
                <c:pt idx="3715" formatCode="General">
                  <c:v>0.56733314768449905</c:v>
                </c:pt>
                <c:pt idx="3716" formatCode="General">
                  <c:v>0.56733806777040396</c:v>
                </c:pt>
                <c:pt idx="3717" formatCode="General">
                  <c:v>0.56734298785630899</c:v>
                </c:pt>
                <c:pt idx="3718" formatCode="General">
                  <c:v>0.56734790794221501</c:v>
                </c:pt>
                <c:pt idx="3719" formatCode="General">
                  <c:v>0.56735282802812004</c:v>
                </c:pt>
                <c:pt idx="3720" formatCode="General">
                  <c:v>0.56735774811402595</c:v>
                </c:pt>
                <c:pt idx="3721" formatCode="General">
                  <c:v>0.56736266819993098</c:v>
                </c:pt>
                <c:pt idx="3722" formatCode="General">
                  <c:v>0.567367588285836</c:v>
                </c:pt>
                <c:pt idx="3723" formatCode="General">
                  <c:v>0.56737250837174202</c:v>
                </c:pt>
                <c:pt idx="3724" formatCode="General">
                  <c:v>0.56737742845764705</c:v>
                </c:pt>
                <c:pt idx="3725" formatCode="General">
                  <c:v>0.56738234854355196</c:v>
                </c:pt>
                <c:pt idx="3726" formatCode="General">
                  <c:v>0.56738726862945799</c:v>
                </c:pt>
                <c:pt idx="3727" formatCode="General">
                  <c:v>0.56739218871536301</c:v>
                </c:pt>
                <c:pt idx="3728" formatCode="General">
                  <c:v>0.56739710880126804</c:v>
                </c:pt>
                <c:pt idx="3729" formatCode="General">
                  <c:v>0.56740202888717395</c:v>
                </c:pt>
                <c:pt idx="3730" formatCode="General">
                  <c:v>0.56740694897307897</c:v>
                </c:pt>
                <c:pt idx="3731" formatCode="General">
                  <c:v>0.567411869058984</c:v>
                </c:pt>
                <c:pt idx="3732" formatCode="General">
                  <c:v>0.56741678914489002</c:v>
                </c:pt>
                <c:pt idx="3733" formatCode="General">
                  <c:v>0.56742170923079505</c:v>
                </c:pt>
                <c:pt idx="3734" formatCode="General">
                  <c:v>0.56742662931670096</c:v>
                </c:pt>
                <c:pt idx="3735" formatCode="General">
                  <c:v>0.56743154940260598</c:v>
                </c:pt>
                <c:pt idx="3736" formatCode="General">
                  <c:v>0.56743646948851101</c:v>
                </c:pt>
                <c:pt idx="3737" formatCode="General">
                  <c:v>0.56744138957441703</c:v>
                </c:pt>
                <c:pt idx="3738" formatCode="General">
                  <c:v>0.56744630966032195</c:v>
                </c:pt>
                <c:pt idx="3739" formatCode="General">
                  <c:v>0.56745122974622697</c:v>
                </c:pt>
                <c:pt idx="3740" formatCode="General">
                  <c:v>0.567456149832132</c:v>
                </c:pt>
                <c:pt idx="3741" formatCode="General">
                  <c:v>0.56746106991803802</c:v>
                </c:pt>
                <c:pt idx="3742" formatCode="General">
                  <c:v>0.56746599000394304</c:v>
                </c:pt>
                <c:pt idx="3743" formatCode="General">
                  <c:v>0.56747091008984796</c:v>
                </c:pt>
                <c:pt idx="3744" formatCode="General">
                  <c:v>0.56747583017575398</c:v>
                </c:pt>
                <c:pt idx="3745" formatCode="General">
                  <c:v>0.56748075026165901</c:v>
                </c:pt>
                <c:pt idx="3746" formatCode="General">
                  <c:v>0.56748567034756503</c:v>
                </c:pt>
                <c:pt idx="3747" formatCode="General">
                  <c:v>0.56749068146551196</c:v>
                </c:pt>
                <c:pt idx="3748" formatCode="General">
                  <c:v>0.567495923414713</c:v>
                </c:pt>
                <c:pt idx="3749" formatCode="General">
                  <c:v>0.56750116536391404</c:v>
                </c:pt>
                <c:pt idx="3750" formatCode="General">
                  <c:v>0.56750640731311497</c:v>
                </c:pt>
                <c:pt idx="3751" formatCode="General">
                  <c:v>0.56751164926231601</c:v>
                </c:pt>
                <c:pt idx="3752" formatCode="General">
                  <c:v>0.56751689121151705</c:v>
                </c:pt>
                <c:pt idx="3753" formatCode="General">
                  <c:v>0.56752213316071898</c:v>
                </c:pt>
                <c:pt idx="3754" formatCode="General">
                  <c:v>0.56752737510992002</c:v>
                </c:pt>
                <c:pt idx="3755" formatCode="General">
                  <c:v>0.56753261705912095</c:v>
                </c:pt>
                <c:pt idx="3756" formatCode="General">
                  <c:v>0.56753785900832199</c:v>
                </c:pt>
                <c:pt idx="3757" formatCode="General">
                  <c:v>0.56754310095752303</c:v>
                </c:pt>
                <c:pt idx="3758" formatCode="General">
                  <c:v>0.56754834290672396</c:v>
                </c:pt>
                <c:pt idx="3759" formatCode="General">
                  <c:v>0.567553584855925</c:v>
                </c:pt>
                <c:pt idx="3760" formatCode="General">
                  <c:v>0.56755882680512604</c:v>
                </c:pt>
                <c:pt idx="3761" formatCode="General">
                  <c:v>0.56756406875432697</c:v>
                </c:pt>
                <c:pt idx="3762" formatCode="General">
                  <c:v>0.56756931070352801</c:v>
                </c:pt>
                <c:pt idx="3763" formatCode="General">
                  <c:v>0.56757455265272905</c:v>
                </c:pt>
                <c:pt idx="3764" formatCode="General">
                  <c:v>0.56757979460192998</c:v>
                </c:pt>
                <c:pt idx="3765" formatCode="General">
                  <c:v>0.56758503655113102</c:v>
                </c:pt>
                <c:pt idx="3766" formatCode="General">
                  <c:v>0.567590214154992</c:v>
                </c:pt>
                <c:pt idx="3767" formatCode="General">
                  <c:v>0.56759474830544299</c:v>
                </c:pt>
                <c:pt idx="3768" formatCode="General">
                  <c:v>0.56759928245589397</c:v>
                </c:pt>
                <c:pt idx="3769" formatCode="General">
                  <c:v>0.56760381660634496</c:v>
                </c:pt>
                <c:pt idx="3770" formatCode="General">
                  <c:v>0.56760835075679605</c:v>
                </c:pt>
                <c:pt idx="3771" formatCode="General">
                  <c:v>0.56761288490724704</c:v>
                </c:pt>
                <c:pt idx="3772" formatCode="General">
                  <c:v>0.56761741905769802</c:v>
                </c:pt>
                <c:pt idx="3773" formatCode="General">
                  <c:v>0.56762195320814901</c:v>
                </c:pt>
                <c:pt idx="3774" formatCode="General">
                  <c:v>0.5676264873586</c:v>
                </c:pt>
                <c:pt idx="3775" formatCode="General">
                  <c:v>0.56763077925042504</c:v>
                </c:pt>
                <c:pt idx="3776" formatCode="General">
                  <c:v>0.56763499361948999</c:v>
                </c:pt>
                <c:pt idx="3777" formatCode="General">
                  <c:v>0.56763920798855605</c:v>
                </c:pt>
                <c:pt idx="3778" formatCode="General">
                  <c:v>0.567643422357621</c:v>
                </c:pt>
                <c:pt idx="3779" formatCode="General">
                  <c:v>0.56764763672668594</c:v>
                </c:pt>
                <c:pt idx="3780" formatCode="General">
                  <c:v>0.567651851095752</c:v>
                </c:pt>
                <c:pt idx="3781" formatCode="General">
                  <c:v>0.56765606546481695</c:v>
                </c:pt>
                <c:pt idx="3782" formatCode="General">
                  <c:v>0.56766027983388301</c:v>
                </c:pt>
                <c:pt idx="3783" formatCode="General">
                  <c:v>0.56766449420294796</c:v>
                </c:pt>
                <c:pt idx="3784" formatCode="General">
                  <c:v>0.56766870857201301</c:v>
                </c:pt>
                <c:pt idx="3785" formatCode="General">
                  <c:v>0.56767292294107896</c:v>
                </c:pt>
                <c:pt idx="3786" formatCode="General">
                  <c:v>0.56767713731014402</c:v>
                </c:pt>
                <c:pt idx="3787" formatCode="General">
                  <c:v>0.56768135167920897</c:v>
                </c:pt>
                <c:pt idx="3788" formatCode="General">
                  <c:v>0.56768556604827503</c:v>
                </c:pt>
                <c:pt idx="3789" formatCode="General">
                  <c:v>0.56768978041733997</c:v>
                </c:pt>
                <c:pt idx="3790" formatCode="General">
                  <c:v>0.56769397068044702</c:v>
                </c:pt>
                <c:pt idx="3791" formatCode="General">
                  <c:v>0.56769815697315995</c:v>
                </c:pt>
                <c:pt idx="3792" formatCode="General">
                  <c:v>0.56770234326587299</c:v>
                </c:pt>
                <c:pt idx="3793" formatCode="General">
                  <c:v>0.56770652955858603</c:v>
                </c:pt>
                <c:pt idx="3794" formatCode="General">
                  <c:v>0.56771071585129895</c:v>
                </c:pt>
                <c:pt idx="3795" formatCode="General">
                  <c:v>0.56771490214401299</c:v>
                </c:pt>
                <c:pt idx="3796" formatCode="General">
                  <c:v>0.56771925387410205</c:v>
                </c:pt>
                <c:pt idx="3797" formatCode="General">
                  <c:v>0.56772374346867005</c:v>
                </c:pt>
                <c:pt idx="3798" formatCode="General">
                  <c:v>0.56772823306323705</c:v>
                </c:pt>
                <c:pt idx="3799" formatCode="General">
                  <c:v>0.56773272265780395</c:v>
                </c:pt>
                <c:pt idx="3800" formatCode="General">
                  <c:v>0.56773721225237195</c:v>
                </c:pt>
                <c:pt idx="3801" formatCode="General">
                  <c:v>0.56774170184693895</c:v>
                </c:pt>
                <c:pt idx="3802" formatCode="General">
                  <c:v>0.56774619144150595</c:v>
                </c:pt>
                <c:pt idx="3803" formatCode="General">
                  <c:v>0.56775068103607296</c:v>
                </c:pt>
                <c:pt idx="3804" formatCode="General">
                  <c:v>0.56775517063064096</c:v>
                </c:pt>
                <c:pt idx="3805" formatCode="General">
                  <c:v>0.56775966022520796</c:v>
                </c:pt>
                <c:pt idx="3806" formatCode="General">
                  <c:v>0.56776414981977497</c:v>
                </c:pt>
                <c:pt idx="3807" formatCode="General">
                  <c:v>0.56776863941434197</c:v>
                </c:pt>
                <c:pt idx="3808" formatCode="General">
                  <c:v>0.56777312900890997</c:v>
                </c:pt>
                <c:pt idx="3809" formatCode="General">
                  <c:v>0.56777761860347697</c:v>
                </c:pt>
                <c:pt idx="3810" formatCode="General">
                  <c:v>0.56778210819804398</c:v>
                </c:pt>
                <c:pt idx="3811" formatCode="General">
                  <c:v>0.56778659779261198</c:v>
                </c:pt>
                <c:pt idx="3812" formatCode="General">
                  <c:v>0.56779108738717898</c:v>
                </c:pt>
                <c:pt idx="3813" formatCode="General">
                  <c:v>0.56779557698174599</c:v>
                </c:pt>
                <c:pt idx="3814" formatCode="General">
                  <c:v>0.56780006657631399</c:v>
                </c:pt>
                <c:pt idx="3815" formatCode="General">
                  <c:v>0.56780455617088099</c:v>
                </c:pt>
                <c:pt idx="3816" formatCode="General">
                  <c:v>0.567809045765448</c:v>
                </c:pt>
                <c:pt idx="3817" formatCode="General">
                  <c:v>0.567813535360015</c:v>
                </c:pt>
                <c:pt idx="3818" formatCode="General">
                  <c:v>0.567818024954583</c:v>
                </c:pt>
                <c:pt idx="3819" formatCode="General">
                  <c:v>0.56782251454915</c:v>
                </c:pt>
                <c:pt idx="3820" formatCode="General">
                  <c:v>0.56782700414371801</c:v>
                </c:pt>
                <c:pt idx="3821" formatCode="General">
                  <c:v>0.56783149373828501</c:v>
                </c:pt>
                <c:pt idx="3822" formatCode="General">
                  <c:v>0.56783598333285201</c:v>
                </c:pt>
                <c:pt idx="3823" formatCode="General">
                  <c:v>0.56784047292741902</c:v>
                </c:pt>
                <c:pt idx="3824" formatCode="General">
                  <c:v>0.56784496252198702</c:v>
                </c:pt>
                <c:pt idx="3825" formatCode="General">
                  <c:v>0.56784945211655402</c:v>
                </c:pt>
                <c:pt idx="3826" formatCode="General">
                  <c:v>0.56785394171112102</c:v>
                </c:pt>
                <c:pt idx="3827" formatCode="General">
                  <c:v>0.56785843130568903</c:v>
                </c:pt>
                <c:pt idx="3828" formatCode="General">
                  <c:v>0.56786192161357596</c:v>
                </c:pt>
                <c:pt idx="3829" formatCode="General">
                  <c:v>0.56786539131761404</c:v>
                </c:pt>
                <c:pt idx="3830" formatCode="General">
                  <c:v>0.56786886102165202</c:v>
                </c:pt>
                <c:pt idx="3831" formatCode="General">
                  <c:v>0.56787233072569099</c:v>
                </c:pt>
                <c:pt idx="3832" formatCode="General">
                  <c:v>0.56787580042972896</c:v>
                </c:pt>
                <c:pt idx="3833" formatCode="General">
                  <c:v>0.56787927013376804</c:v>
                </c:pt>
                <c:pt idx="3834" formatCode="General">
                  <c:v>0.56788273983780602</c:v>
                </c:pt>
                <c:pt idx="3835" formatCode="General">
                  <c:v>0.56788620954184399</c:v>
                </c:pt>
                <c:pt idx="3836" formatCode="General">
                  <c:v>0.56788967924588296</c:v>
                </c:pt>
                <c:pt idx="3837" formatCode="General">
                  <c:v>0.56789314894992104</c:v>
                </c:pt>
                <c:pt idx="3838" formatCode="General">
                  <c:v>0.56789661865395902</c:v>
                </c:pt>
                <c:pt idx="3839" formatCode="General">
                  <c:v>0.56790008835799799</c:v>
                </c:pt>
                <c:pt idx="3840" formatCode="General">
                  <c:v>0.56790355806203596</c:v>
                </c:pt>
                <c:pt idx="3841" formatCode="General">
                  <c:v>0.56790702776607505</c:v>
                </c:pt>
                <c:pt idx="3842" formatCode="General">
                  <c:v>0.56791049747011302</c:v>
                </c:pt>
                <c:pt idx="3843" formatCode="General">
                  <c:v>0.56791396717415099</c:v>
                </c:pt>
                <c:pt idx="3844" formatCode="General">
                  <c:v>0.56791748875727199</c:v>
                </c:pt>
                <c:pt idx="3845" formatCode="General">
                  <c:v>0.56792181446618695</c:v>
                </c:pt>
                <c:pt idx="3846" formatCode="General">
                  <c:v>0.56792614017510201</c:v>
                </c:pt>
                <c:pt idx="3847" formatCode="General">
                  <c:v>0.56793046588401697</c:v>
                </c:pt>
                <c:pt idx="3848" formatCode="General">
                  <c:v>0.56793479159293203</c:v>
                </c:pt>
                <c:pt idx="3849" formatCode="General">
                  <c:v>0.56793911730184599</c:v>
                </c:pt>
                <c:pt idx="3850" formatCode="General">
                  <c:v>0.56794344301076105</c:v>
                </c:pt>
                <c:pt idx="3851" formatCode="General">
                  <c:v>0.567947768719676</c:v>
                </c:pt>
                <c:pt idx="3852" formatCode="General">
                  <c:v>0.56795209442859096</c:v>
                </c:pt>
                <c:pt idx="3853" formatCode="General">
                  <c:v>0.56795642013750602</c:v>
                </c:pt>
                <c:pt idx="3854" formatCode="General">
                  <c:v>0.56796074584642098</c:v>
                </c:pt>
                <c:pt idx="3855" formatCode="General">
                  <c:v>0.56796507155533504</c:v>
                </c:pt>
                <c:pt idx="3856" formatCode="General">
                  <c:v>0.56796870995848603</c:v>
                </c:pt>
                <c:pt idx="3857" formatCode="General">
                  <c:v>0.56797204953304703</c:v>
                </c:pt>
                <c:pt idx="3858" formatCode="General">
                  <c:v>0.56797538910760903</c:v>
                </c:pt>
                <c:pt idx="3859" formatCode="General">
                  <c:v>0.56797872868217003</c:v>
                </c:pt>
                <c:pt idx="3860" formatCode="General">
                  <c:v>0.56798206825673203</c:v>
                </c:pt>
                <c:pt idx="3861" formatCode="General">
                  <c:v>0.56798540783129303</c:v>
                </c:pt>
                <c:pt idx="3862" formatCode="General">
                  <c:v>0.56798874740585503</c:v>
                </c:pt>
                <c:pt idx="3863" formatCode="General">
                  <c:v>0.56799208698041603</c:v>
                </c:pt>
                <c:pt idx="3864" formatCode="General">
                  <c:v>0.56799542655497803</c:v>
                </c:pt>
                <c:pt idx="3865" formatCode="General">
                  <c:v>0.56799876612953903</c:v>
                </c:pt>
                <c:pt idx="3866" formatCode="General">
                  <c:v>0.56800210570410103</c:v>
                </c:pt>
                <c:pt idx="3867" formatCode="General">
                  <c:v>0.56800544527866303</c:v>
                </c:pt>
                <c:pt idx="3868" formatCode="General">
                  <c:v>0.56800878485322404</c:v>
                </c:pt>
                <c:pt idx="3869" formatCode="General">
                  <c:v>0.56801212442778604</c:v>
                </c:pt>
                <c:pt idx="3870" formatCode="General">
                  <c:v>0.56801546400234704</c:v>
                </c:pt>
                <c:pt idx="3871" formatCode="General">
                  <c:v>0.56801880357690904</c:v>
                </c:pt>
                <c:pt idx="3872" formatCode="General">
                  <c:v>0.56802214315147004</c:v>
                </c:pt>
                <c:pt idx="3873" formatCode="General">
                  <c:v>0.56802548272603204</c:v>
                </c:pt>
                <c:pt idx="3874" formatCode="General">
                  <c:v>0.56802882230059304</c:v>
                </c:pt>
                <c:pt idx="3875" formatCode="General">
                  <c:v>0.56803216187515504</c:v>
                </c:pt>
                <c:pt idx="3876" formatCode="General">
                  <c:v>0.56803550144971604</c:v>
                </c:pt>
                <c:pt idx="3877" formatCode="General">
                  <c:v>0.56803884102427804</c:v>
                </c:pt>
                <c:pt idx="3878" formatCode="General">
                  <c:v>0.56804218059883904</c:v>
                </c:pt>
                <c:pt idx="3879" formatCode="General">
                  <c:v>0.56804552017340104</c:v>
                </c:pt>
                <c:pt idx="3880" formatCode="General">
                  <c:v>0.56804885974796204</c:v>
                </c:pt>
                <c:pt idx="3881" formatCode="General">
                  <c:v>0.56805219932252404</c:v>
                </c:pt>
                <c:pt idx="3882" formatCode="General">
                  <c:v>0.56805553889708504</c:v>
                </c:pt>
                <c:pt idx="3883" formatCode="General">
                  <c:v>0.56805887847164704</c:v>
                </c:pt>
                <c:pt idx="3884" formatCode="General">
                  <c:v>0.56806221804620805</c:v>
                </c:pt>
                <c:pt idx="3885" formatCode="General">
                  <c:v>0.56806555762077005</c:v>
                </c:pt>
                <c:pt idx="3886" formatCode="General">
                  <c:v>0.56806889719533105</c:v>
                </c:pt>
                <c:pt idx="3887" formatCode="General">
                  <c:v>0.56807223676989305</c:v>
                </c:pt>
                <c:pt idx="3888" formatCode="General">
                  <c:v>0.56807557634445405</c:v>
                </c:pt>
                <c:pt idx="3889" formatCode="General">
                  <c:v>0.56807891591901605</c:v>
                </c:pt>
                <c:pt idx="3890" formatCode="General">
                  <c:v>0.56808225549357705</c:v>
                </c:pt>
                <c:pt idx="3891" formatCode="General">
                  <c:v>0.56808559506813905</c:v>
                </c:pt>
                <c:pt idx="3892" formatCode="General">
                  <c:v>0.56808893464270005</c:v>
                </c:pt>
                <c:pt idx="3893" formatCode="General">
                  <c:v>0.56809227421726205</c:v>
                </c:pt>
                <c:pt idx="3894" formatCode="General">
                  <c:v>0.56809561379182305</c:v>
                </c:pt>
                <c:pt idx="3895" formatCode="General">
                  <c:v>0.56809895336638505</c:v>
                </c:pt>
                <c:pt idx="3896" formatCode="General">
                  <c:v>0.56810229294094605</c:v>
                </c:pt>
                <c:pt idx="3897" formatCode="General">
                  <c:v>0.56810563251550805</c:v>
                </c:pt>
                <c:pt idx="3898" formatCode="General">
                  <c:v>0.56810897209006905</c:v>
                </c:pt>
                <c:pt idx="3899" formatCode="General">
                  <c:v>0.56811231166463105</c:v>
                </c:pt>
                <c:pt idx="3900" formatCode="General">
                  <c:v>0.56811565123919205</c:v>
                </c:pt>
                <c:pt idx="3901" formatCode="General">
                  <c:v>0.56811899081375405</c:v>
                </c:pt>
                <c:pt idx="3902" formatCode="General">
                  <c:v>0.56812233038831494</c:v>
                </c:pt>
                <c:pt idx="3903" formatCode="General">
                  <c:v>0.56812566996287694</c:v>
                </c:pt>
                <c:pt idx="3904" formatCode="General">
                  <c:v>0.56812900953743795</c:v>
                </c:pt>
                <c:pt idx="3905" formatCode="General">
                  <c:v>0.56813234911199995</c:v>
                </c:pt>
                <c:pt idx="3906" formatCode="General">
                  <c:v>0.56813568868656095</c:v>
                </c:pt>
                <c:pt idx="3907" formatCode="General">
                  <c:v>0.56813902826112295</c:v>
                </c:pt>
                <c:pt idx="3908" formatCode="General">
                  <c:v>0.56814236783568395</c:v>
                </c:pt>
                <c:pt idx="3909" formatCode="General">
                  <c:v>0.56814570741024595</c:v>
                </c:pt>
                <c:pt idx="3910" formatCode="General">
                  <c:v>0.56814904698480695</c:v>
                </c:pt>
                <c:pt idx="3911" formatCode="General">
                  <c:v>0.56815238655936895</c:v>
                </c:pt>
                <c:pt idx="3912" formatCode="General">
                  <c:v>0.56815606710433697</c:v>
                </c:pt>
                <c:pt idx="3913" formatCode="General">
                  <c:v>0.56815994248953605</c:v>
                </c:pt>
                <c:pt idx="3914" formatCode="General">
                  <c:v>0.56816381787473402</c:v>
                </c:pt>
                <c:pt idx="3915" formatCode="General">
                  <c:v>0.56816769325993199</c:v>
                </c:pt>
                <c:pt idx="3916" formatCode="General">
                  <c:v>0.56817156864512997</c:v>
                </c:pt>
                <c:pt idx="3917" formatCode="General">
                  <c:v>0.56817544403032805</c:v>
                </c:pt>
                <c:pt idx="3918" formatCode="General">
                  <c:v>0.56817931941552602</c:v>
                </c:pt>
                <c:pt idx="3919" formatCode="General">
                  <c:v>0.56818319480072499</c:v>
                </c:pt>
                <c:pt idx="3920" formatCode="General">
                  <c:v>0.56818707018592296</c:v>
                </c:pt>
                <c:pt idx="3921" formatCode="General">
                  <c:v>0.56819094557112104</c:v>
                </c:pt>
                <c:pt idx="3922" formatCode="General">
                  <c:v>0.56819482095631901</c:v>
                </c:pt>
                <c:pt idx="3923" formatCode="General">
                  <c:v>0.56819869634151698</c:v>
                </c:pt>
                <c:pt idx="3924" formatCode="General">
                  <c:v>0.56820257172671496</c:v>
                </c:pt>
                <c:pt idx="3925" formatCode="General">
                  <c:v>0.56820644711191404</c:v>
                </c:pt>
                <c:pt idx="3926" formatCode="General">
                  <c:v>0.56821032249711201</c:v>
                </c:pt>
                <c:pt idx="3927" formatCode="General">
                  <c:v>0.56821419788230998</c:v>
                </c:pt>
                <c:pt idx="3928" formatCode="General">
                  <c:v>0.56821807326750795</c:v>
                </c:pt>
                <c:pt idx="3929" formatCode="General">
                  <c:v>0.56822194865270603</c:v>
                </c:pt>
                <c:pt idx="3930" formatCode="General">
                  <c:v>0.568225824037904</c:v>
                </c:pt>
                <c:pt idx="3931" formatCode="General">
                  <c:v>0.56822969942310197</c:v>
                </c:pt>
                <c:pt idx="3932" formatCode="General">
                  <c:v>0.56823357480830095</c:v>
                </c:pt>
                <c:pt idx="3933" formatCode="General">
                  <c:v>0.56823745019349903</c:v>
                </c:pt>
                <c:pt idx="3934" formatCode="General">
                  <c:v>0.568241325578697</c:v>
                </c:pt>
                <c:pt idx="3935" formatCode="General">
                  <c:v>0.56824520096389497</c:v>
                </c:pt>
                <c:pt idx="3936" formatCode="General">
                  <c:v>0.56824907634909305</c:v>
                </c:pt>
                <c:pt idx="3937" formatCode="General">
                  <c:v>0.56825295173429102</c:v>
                </c:pt>
                <c:pt idx="3938" formatCode="General">
                  <c:v>0.56825682711948999</c:v>
                </c:pt>
                <c:pt idx="3939" formatCode="General">
                  <c:v>0.56826070250468796</c:v>
                </c:pt>
                <c:pt idx="3940" formatCode="General">
                  <c:v>0.56826457788988605</c:v>
                </c:pt>
                <c:pt idx="3941" formatCode="General">
                  <c:v>0.56826860556553105</c:v>
                </c:pt>
                <c:pt idx="3942" formatCode="General">
                  <c:v>0.56827292438468202</c:v>
                </c:pt>
                <c:pt idx="3943" formatCode="General">
                  <c:v>0.56827724320383299</c:v>
                </c:pt>
                <c:pt idx="3944" formatCode="General">
                  <c:v>0.56828156202298397</c:v>
                </c:pt>
                <c:pt idx="3945" formatCode="General">
                  <c:v>0.56828588084213505</c:v>
                </c:pt>
                <c:pt idx="3946" formatCode="General">
                  <c:v>0.56829019966128502</c:v>
                </c:pt>
                <c:pt idx="3947" formatCode="General">
                  <c:v>0.568294518480436</c:v>
                </c:pt>
                <c:pt idx="3948" formatCode="General">
                  <c:v>0.56829883729958697</c:v>
                </c:pt>
                <c:pt idx="3949" formatCode="General">
                  <c:v>0.56830315611873805</c:v>
                </c:pt>
                <c:pt idx="3950" formatCode="General">
                  <c:v>0.56830747493788902</c:v>
                </c:pt>
                <c:pt idx="3951" formatCode="General">
                  <c:v>0.56831179375704</c:v>
                </c:pt>
                <c:pt idx="3952" formatCode="General">
                  <c:v>0.56831611257619097</c:v>
                </c:pt>
                <c:pt idx="3953" formatCode="General">
                  <c:v>0.56832043139534205</c:v>
                </c:pt>
                <c:pt idx="3954" formatCode="General">
                  <c:v>0.56832475021449302</c:v>
                </c:pt>
                <c:pt idx="3955" formatCode="General">
                  <c:v>0.568329069033643</c:v>
                </c:pt>
                <c:pt idx="3956" formatCode="General">
                  <c:v>0.56833338785279397</c:v>
                </c:pt>
                <c:pt idx="3957" formatCode="General">
                  <c:v>0.56833770667194505</c:v>
                </c:pt>
                <c:pt idx="3958" formatCode="General">
                  <c:v>0.56834202549109603</c:v>
                </c:pt>
                <c:pt idx="3959" formatCode="General">
                  <c:v>0.568346344310247</c:v>
                </c:pt>
                <c:pt idx="3960" formatCode="General">
                  <c:v>0.56835066312939797</c:v>
                </c:pt>
                <c:pt idx="3961" formatCode="General">
                  <c:v>0.56835498194854905</c:v>
                </c:pt>
                <c:pt idx="3962" formatCode="General">
                  <c:v>0.56835930076770003</c:v>
                </c:pt>
                <c:pt idx="3963" formatCode="General">
                  <c:v>0.56836361958685</c:v>
                </c:pt>
                <c:pt idx="3964" formatCode="General">
                  <c:v>0.56836793840600097</c:v>
                </c:pt>
                <c:pt idx="3965" formatCode="General">
                  <c:v>0.56837225722515194</c:v>
                </c:pt>
                <c:pt idx="3966" formatCode="General">
                  <c:v>0.56837657604430303</c:v>
                </c:pt>
                <c:pt idx="3967" formatCode="General">
                  <c:v>0.568380894863454</c:v>
                </c:pt>
                <c:pt idx="3968" formatCode="General">
                  <c:v>0.56838521368260497</c:v>
                </c:pt>
                <c:pt idx="3969" formatCode="General">
                  <c:v>0.56838953250175595</c:v>
                </c:pt>
                <c:pt idx="3970" formatCode="General">
                  <c:v>0.56839385132090603</c:v>
                </c:pt>
                <c:pt idx="3971" formatCode="General">
                  <c:v>0.568398170140057</c:v>
                </c:pt>
                <c:pt idx="3972" formatCode="General">
                  <c:v>0.56840248895920797</c:v>
                </c:pt>
                <c:pt idx="3973" formatCode="General">
                  <c:v>0.56840680777835895</c:v>
                </c:pt>
                <c:pt idx="3974" formatCode="General">
                  <c:v>0.56841155106692698</c:v>
                </c:pt>
                <c:pt idx="3975" formatCode="General">
                  <c:v>0.56841669385611604</c:v>
                </c:pt>
                <c:pt idx="3976" formatCode="General">
                  <c:v>0.56842183664530399</c:v>
                </c:pt>
                <c:pt idx="3977" formatCode="General">
                  <c:v>0.56842697943449205</c:v>
                </c:pt>
                <c:pt idx="3978" formatCode="General">
                  <c:v>0.568432367756596</c:v>
                </c:pt>
                <c:pt idx="3979" formatCode="General">
                  <c:v>0.56843776114123501</c:v>
                </c:pt>
                <c:pt idx="3980" formatCode="General">
                  <c:v>0.56844315452587402</c:v>
                </c:pt>
                <c:pt idx="3981" formatCode="General">
                  <c:v>0.56844854791051302</c:v>
                </c:pt>
                <c:pt idx="3982" formatCode="General">
                  <c:v>0.56845394129515103</c:v>
                </c:pt>
                <c:pt idx="3983" formatCode="General">
                  <c:v>0.56845933467979004</c:v>
                </c:pt>
                <c:pt idx="3984" formatCode="General">
                  <c:v>0.56846472806442805</c:v>
                </c:pt>
                <c:pt idx="3985" formatCode="General">
                  <c:v>0.56847012144906695</c:v>
                </c:pt>
                <c:pt idx="3986" formatCode="General">
                  <c:v>0.56847551483370595</c:v>
                </c:pt>
                <c:pt idx="3987" formatCode="General">
                  <c:v>0.56848090821834396</c:v>
                </c:pt>
                <c:pt idx="3988" formatCode="General">
                  <c:v>0.56848630160298297</c:v>
                </c:pt>
                <c:pt idx="3989" formatCode="General">
                  <c:v>0.56849169498762198</c:v>
                </c:pt>
                <c:pt idx="3990" formatCode="General">
                  <c:v>0.56849708837225998</c:v>
                </c:pt>
                <c:pt idx="3991" formatCode="General">
                  <c:v>0.56850245182822101</c:v>
                </c:pt>
                <c:pt idx="3992" formatCode="General">
                  <c:v>0.56850780993977601</c:v>
                </c:pt>
                <c:pt idx="3993" formatCode="General">
                  <c:v>0.56851316805133001</c:v>
                </c:pt>
                <c:pt idx="3994" formatCode="General">
                  <c:v>0.56851852616288501</c:v>
                </c:pt>
                <c:pt idx="3995" formatCode="General">
                  <c:v>0.56852388427443901</c:v>
                </c:pt>
                <c:pt idx="3996" formatCode="General">
                  <c:v>0.56852924238599301</c:v>
                </c:pt>
                <c:pt idx="3997" formatCode="General">
                  <c:v>0.568534600497548</c:v>
                </c:pt>
                <c:pt idx="3998" formatCode="General">
                  <c:v>0.568539958609102</c:v>
                </c:pt>
                <c:pt idx="3999" formatCode="General">
                  <c:v>0.568545316720656</c:v>
                </c:pt>
                <c:pt idx="4000" formatCode="General">
                  <c:v>0.568550674832211</c:v>
                </c:pt>
                <c:pt idx="4001" formatCode="General">
                  <c:v>0.568556032943765</c:v>
                </c:pt>
                <c:pt idx="4002" formatCode="General">
                  <c:v>0.56856137129234596</c:v>
                </c:pt>
                <c:pt idx="4003" formatCode="General">
                  <c:v>0.56856670260205899</c:v>
                </c:pt>
                <c:pt idx="4004" formatCode="General">
                  <c:v>0.56857203391177202</c:v>
                </c:pt>
                <c:pt idx="4005" formatCode="General">
                  <c:v>0.56857736522148505</c:v>
                </c:pt>
                <c:pt idx="4006" formatCode="General">
                  <c:v>0.56858269653119797</c:v>
                </c:pt>
                <c:pt idx="4007" formatCode="General">
                  <c:v>0.568588027840911</c:v>
                </c:pt>
                <c:pt idx="4008" formatCode="General">
                  <c:v>0.56859335915062503</c:v>
                </c:pt>
                <c:pt idx="4009" formatCode="General">
                  <c:v>0.56859869046033795</c:v>
                </c:pt>
                <c:pt idx="4010" formatCode="General">
                  <c:v>0.56860402177005098</c:v>
                </c:pt>
                <c:pt idx="4011" formatCode="General">
                  <c:v>0.56860935307976401</c:v>
                </c:pt>
                <c:pt idx="4012" formatCode="General">
                  <c:v>0.56861468438947704</c:v>
                </c:pt>
                <c:pt idx="4013" formatCode="General">
                  <c:v>0.56862001569918996</c:v>
                </c:pt>
                <c:pt idx="4014" formatCode="General">
                  <c:v>0.56862534700890299</c:v>
                </c:pt>
                <c:pt idx="4015" formatCode="General">
                  <c:v>0.56863067831861702</c:v>
                </c:pt>
                <c:pt idx="4016" formatCode="General">
                  <c:v>0.56863600962833005</c:v>
                </c:pt>
                <c:pt idx="4017" formatCode="General">
                  <c:v>0.56864134093804297</c:v>
                </c:pt>
                <c:pt idx="4018" formatCode="General">
                  <c:v>0.568646672247756</c:v>
                </c:pt>
                <c:pt idx="4019" formatCode="General">
                  <c:v>0.56865200355746903</c:v>
                </c:pt>
                <c:pt idx="4020" formatCode="General">
                  <c:v>0.56865733486718195</c:v>
                </c:pt>
                <c:pt idx="4021" formatCode="General">
                  <c:v>0.56866266617689498</c:v>
                </c:pt>
                <c:pt idx="4022" formatCode="General">
                  <c:v>0.56866799748660901</c:v>
                </c:pt>
                <c:pt idx="4023" formatCode="General">
                  <c:v>0.56867332879632204</c:v>
                </c:pt>
                <c:pt idx="4024" formatCode="General">
                  <c:v>0.56867866010603496</c:v>
                </c:pt>
                <c:pt idx="4025" formatCode="General">
                  <c:v>0.56868399141574799</c:v>
                </c:pt>
                <c:pt idx="4026" formatCode="General">
                  <c:v>0.56868932272546102</c:v>
                </c:pt>
                <c:pt idx="4027" formatCode="General">
                  <c:v>0.56869465403517405</c:v>
                </c:pt>
                <c:pt idx="4028" formatCode="General">
                  <c:v>0.56869998534488697</c:v>
                </c:pt>
                <c:pt idx="4029" formatCode="General">
                  <c:v>0.5687053166546</c:v>
                </c:pt>
                <c:pt idx="4030" formatCode="General">
                  <c:v>0.56871064796431403</c:v>
                </c:pt>
                <c:pt idx="4031" formatCode="General">
                  <c:v>0.56871597927402695</c:v>
                </c:pt>
                <c:pt idx="4032" formatCode="General">
                  <c:v>0.56872131058373998</c:v>
                </c:pt>
                <c:pt idx="4033" formatCode="General">
                  <c:v>0.56872694222987097</c:v>
                </c:pt>
                <c:pt idx="4034" formatCode="General">
                  <c:v>0.56873271732025799</c:v>
                </c:pt>
                <c:pt idx="4035" formatCode="General">
                  <c:v>0.568738492410646</c:v>
                </c:pt>
                <c:pt idx="4036" formatCode="General">
                  <c:v>0.56874426750103402</c:v>
                </c:pt>
                <c:pt idx="4037" formatCode="General">
                  <c:v>0.56875004259142203</c:v>
                </c:pt>
                <c:pt idx="4038" formatCode="General">
                  <c:v>0.56875581768180905</c:v>
                </c:pt>
                <c:pt idx="4039" formatCode="General">
                  <c:v>0.56876159277219696</c:v>
                </c:pt>
                <c:pt idx="4040" formatCode="General">
                  <c:v>0.56876736786258497</c:v>
                </c:pt>
                <c:pt idx="4041" formatCode="General">
                  <c:v>0.56877314295297299</c:v>
                </c:pt>
                <c:pt idx="4042" formatCode="General">
                  <c:v>0.56877891804336</c:v>
                </c:pt>
                <c:pt idx="4043" formatCode="General">
                  <c:v>0.56878469313374802</c:v>
                </c:pt>
                <c:pt idx="4044" formatCode="General">
                  <c:v>0.56879046822413604</c:v>
                </c:pt>
                <c:pt idx="4045" formatCode="General">
                  <c:v>0.56879624331452405</c:v>
                </c:pt>
                <c:pt idx="4046" formatCode="General">
                  <c:v>0.56880201840491096</c:v>
                </c:pt>
                <c:pt idx="4047" formatCode="General">
                  <c:v>0.56880779349529897</c:v>
                </c:pt>
                <c:pt idx="4048" formatCode="General">
                  <c:v>0.56881356858568699</c:v>
                </c:pt>
                <c:pt idx="4049" formatCode="General">
                  <c:v>0.56881934367607501</c:v>
                </c:pt>
                <c:pt idx="4050" formatCode="General">
                  <c:v>0.56882511876646202</c:v>
                </c:pt>
                <c:pt idx="4051" formatCode="General">
                  <c:v>0.56883089385685004</c:v>
                </c:pt>
                <c:pt idx="4052" formatCode="General">
                  <c:v>0.56883666894723794</c:v>
                </c:pt>
                <c:pt idx="4053" formatCode="General">
                  <c:v>0.56884244403762596</c:v>
                </c:pt>
                <c:pt idx="4054" formatCode="General">
                  <c:v>0.56884706115518902</c:v>
                </c:pt>
                <c:pt idx="4055" formatCode="General">
                  <c:v>0.56885164208610295</c:v>
                </c:pt>
                <c:pt idx="4056" formatCode="General">
                  <c:v>0.56885622301701599</c:v>
                </c:pt>
                <c:pt idx="4057" formatCode="General">
                  <c:v>0.56886080394792904</c:v>
                </c:pt>
                <c:pt idx="4058" formatCode="General">
                  <c:v>0.56886538487884297</c:v>
                </c:pt>
                <c:pt idx="4059" formatCode="General">
                  <c:v>0.56886996580975602</c:v>
                </c:pt>
                <c:pt idx="4060" formatCode="General">
                  <c:v>0.56887454674066895</c:v>
                </c:pt>
                <c:pt idx="4061" formatCode="General">
                  <c:v>0.568879127671583</c:v>
                </c:pt>
                <c:pt idx="4062" formatCode="General">
                  <c:v>0.56888370860249604</c:v>
                </c:pt>
                <c:pt idx="4063" formatCode="General">
                  <c:v>0.56888828953340898</c:v>
                </c:pt>
                <c:pt idx="4064" formatCode="General">
                  <c:v>0.56889287046432302</c:v>
                </c:pt>
                <c:pt idx="4065" formatCode="General">
                  <c:v>0.56889745139523595</c:v>
                </c:pt>
                <c:pt idx="4066" formatCode="General">
                  <c:v>0.568902032326149</c:v>
                </c:pt>
                <c:pt idx="4067" formatCode="General">
                  <c:v>0.56890661325706304</c:v>
                </c:pt>
                <c:pt idx="4068" formatCode="General">
                  <c:v>0.56891123289927703</c:v>
                </c:pt>
                <c:pt idx="4069" formatCode="General">
                  <c:v>0.56891636131858703</c:v>
                </c:pt>
                <c:pt idx="4070" formatCode="General">
                  <c:v>0.56892148973789802</c:v>
                </c:pt>
                <c:pt idx="4071" formatCode="General">
                  <c:v>0.56892661815720802</c:v>
                </c:pt>
                <c:pt idx="4072" formatCode="General">
                  <c:v>0.56893174657651902</c:v>
                </c:pt>
                <c:pt idx="4073" formatCode="General">
                  <c:v>0.56893687499582901</c:v>
                </c:pt>
                <c:pt idx="4074" formatCode="General">
                  <c:v>0.56894200341514001</c:v>
                </c:pt>
                <c:pt idx="4075" formatCode="General">
                  <c:v>0.56894713183445</c:v>
                </c:pt>
                <c:pt idx="4076" formatCode="General">
                  <c:v>0.56895226025376</c:v>
                </c:pt>
                <c:pt idx="4077" formatCode="General">
                  <c:v>0.568957388673071</c:v>
                </c:pt>
                <c:pt idx="4078" formatCode="General">
                  <c:v>0.56896251709238099</c:v>
                </c:pt>
                <c:pt idx="4079" formatCode="General">
                  <c:v>0.56896764551169199</c:v>
                </c:pt>
                <c:pt idx="4080" formatCode="General">
                  <c:v>0.56897277393100198</c:v>
                </c:pt>
                <c:pt idx="4081" formatCode="General">
                  <c:v>0.56897790235031298</c:v>
                </c:pt>
                <c:pt idx="4082" formatCode="General">
                  <c:v>0.56898303076962298</c:v>
                </c:pt>
                <c:pt idx="4083" formatCode="General">
                  <c:v>0.56898815918893397</c:v>
                </c:pt>
                <c:pt idx="4084" formatCode="General">
                  <c:v>0.56899328760824397</c:v>
                </c:pt>
                <c:pt idx="4085" formatCode="General">
                  <c:v>0.56899841602755497</c:v>
                </c:pt>
                <c:pt idx="4086" formatCode="General">
                  <c:v>0.56900354444686496</c:v>
                </c:pt>
                <c:pt idx="4087" formatCode="General">
                  <c:v>0.56900867286617596</c:v>
                </c:pt>
                <c:pt idx="4088" formatCode="General">
                  <c:v>0.56901380128548595</c:v>
                </c:pt>
                <c:pt idx="4089" formatCode="General">
                  <c:v>0.56901892970479595</c:v>
                </c:pt>
                <c:pt idx="4090" formatCode="General">
                  <c:v>0.56902405812410695</c:v>
                </c:pt>
                <c:pt idx="4091" formatCode="General">
                  <c:v>0.56902918654341705</c:v>
                </c:pt>
                <c:pt idx="4092" formatCode="General">
                  <c:v>0.56903431496272805</c:v>
                </c:pt>
                <c:pt idx="4093" formatCode="General">
                  <c:v>0.56903944338203805</c:v>
                </c:pt>
                <c:pt idx="4094" formatCode="General">
                  <c:v>0.56904457180134904</c:v>
                </c:pt>
                <c:pt idx="4095" formatCode="General">
                  <c:v>0.56904970022065904</c:v>
                </c:pt>
                <c:pt idx="4096" formatCode="General">
                  <c:v>0.56905482863997003</c:v>
                </c:pt>
                <c:pt idx="4097" formatCode="General">
                  <c:v>0.56905995705928003</c:v>
                </c:pt>
                <c:pt idx="4098" formatCode="General">
                  <c:v>0.56906508547859103</c:v>
                </c:pt>
                <c:pt idx="4099" formatCode="General">
                  <c:v>0.56907021389790102</c:v>
                </c:pt>
                <c:pt idx="4100" formatCode="General">
                  <c:v>0.56907534231721202</c:v>
                </c:pt>
                <c:pt idx="4101" formatCode="General">
                  <c:v>0.56908047073652201</c:v>
                </c:pt>
                <c:pt idx="4102" formatCode="General">
                  <c:v>0.56908559915583301</c:v>
                </c:pt>
                <c:pt idx="4103" formatCode="General">
                  <c:v>0.56909072757514301</c:v>
                </c:pt>
                <c:pt idx="4104" formatCode="General">
                  <c:v>0.569095855994454</c:v>
                </c:pt>
                <c:pt idx="4105" formatCode="General">
                  <c:v>0.569100984413764</c:v>
                </c:pt>
                <c:pt idx="4106" formatCode="General">
                  <c:v>0.569106112833074</c:v>
                </c:pt>
                <c:pt idx="4107" formatCode="General">
                  <c:v>0.56911124125238499</c:v>
                </c:pt>
                <c:pt idx="4108" formatCode="General">
                  <c:v>0.56911636967169499</c:v>
                </c:pt>
                <c:pt idx="4109" formatCode="General">
                  <c:v>0.56912149809100598</c:v>
                </c:pt>
                <c:pt idx="4110" formatCode="General">
                  <c:v>0.56912662651031598</c:v>
                </c:pt>
                <c:pt idx="4111" formatCode="General">
                  <c:v>0.56913175492962698</c:v>
                </c:pt>
                <c:pt idx="4112" formatCode="General">
                  <c:v>0.56913688334893697</c:v>
                </c:pt>
                <c:pt idx="4113" formatCode="General">
                  <c:v>0.56914201176824797</c:v>
                </c:pt>
                <c:pt idx="4114" formatCode="General">
                  <c:v>0.56914714018755796</c:v>
                </c:pt>
                <c:pt idx="4115" formatCode="General">
                  <c:v>0.56915226860686896</c:v>
                </c:pt>
                <c:pt idx="4116" formatCode="General">
                  <c:v>0.56915739702617896</c:v>
                </c:pt>
                <c:pt idx="4117" formatCode="General">
                  <c:v>0.56916252544548995</c:v>
                </c:pt>
                <c:pt idx="4118" formatCode="General">
                  <c:v>0.56916765386479995</c:v>
                </c:pt>
                <c:pt idx="4119" formatCode="General">
                  <c:v>0.56917278228411095</c:v>
                </c:pt>
                <c:pt idx="4120" formatCode="General">
                  <c:v>0.56917791070342105</c:v>
                </c:pt>
                <c:pt idx="4121" formatCode="General">
                  <c:v>0.56918303912273105</c:v>
                </c:pt>
                <c:pt idx="4122" formatCode="General">
                  <c:v>0.56918816754204204</c:v>
                </c:pt>
                <c:pt idx="4123" formatCode="General">
                  <c:v>0.56919329596135204</c:v>
                </c:pt>
                <c:pt idx="4124" formatCode="General">
                  <c:v>0.56919842438066304</c:v>
                </c:pt>
                <c:pt idx="4125" formatCode="General">
                  <c:v>0.56920355279997303</c:v>
                </c:pt>
                <c:pt idx="4126" formatCode="General">
                  <c:v>0.56920868121928403</c:v>
                </c:pt>
                <c:pt idx="4127" formatCode="General">
                  <c:v>0.56921380963859403</c:v>
                </c:pt>
                <c:pt idx="4128" formatCode="General">
                  <c:v>0.56921893805790502</c:v>
                </c:pt>
                <c:pt idx="4129" formatCode="General">
                  <c:v>0.56922406647721502</c:v>
                </c:pt>
                <c:pt idx="4130" formatCode="General">
                  <c:v>0.56922919489652601</c:v>
                </c:pt>
                <c:pt idx="4131" formatCode="General">
                  <c:v>0.56923432331583601</c:v>
                </c:pt>
                <c:pt idx="4132" formatCode="General">
                  <c:v>0.56923945173514701</c:v>
                </c:pt>
                <c:pt idx="4133" formatCode="General">
                  <c:v>0.569244580154457</c:v>
                </c:pt>
                <c:pt idx="4134" formatCode="General">
                  <c:v>0.56924969310859197</c:v>
                </c:pt>
                <c:pt idx="4135" formatCode="General">
                  <c:v>0.569254725837125</c:v>
                </c:pt>
                <c:pt idx="4136" formatCode="General">
                  <c:v>0.56925975856565902</c:v>
                </c:pt>
                <c:pt idx="4137" formatCode="General">
                  <c:v>0.56926479129419305</c:v>
                </c:pt>
                <c:pt idx="4138" formatCode="General">
                  <c:v>0.56926982402272697</c:v>
                </c:pt>
                <c:pt idx="4139" formatCode="General">
                  <c:v>0.56927485675126099</c:v>
                </c:pt>
                <c:pt idx="4140" formatCode="General">
                  <c:v>0.56927988947979502</c:v>
                </c:pt>
                <c:pt idx="4141" formatCode="General">
                  <c:v>0.56928492220832805</c:v>
                </c:pt>
                <c:pt idx="4142" formatCode="General">
                  <c:v>0.56928995493686196</c:v>
                </c:pt>
                <c:pt idx="4143" formatCode="General">
                  <c:v>0.56929498766539599</c:v>
                </c:pt>
                <c:pt idx="4144" formatCode="General">
                  <c:v>0.56930002039393002</c:v>
                </c:pt>
                <c:pt idx="4145" formatCode="General">
                  <c:v>0.56930505312246404</c:v>
                </c:pt>
                <c:pt idx="4146" formatCode="General">
                  <c:v>0.56931008585099696</c:v>
                </c:pt>
                <c:pt idx="4147" formatCode="General">
                  <c:v>0.56931511857953099</c:v>
                </c:pt>
                <c:pt idx="4148" formatCode="General">
                  <c:v>0.56932015130806501</c:v>
                </c:pt>
                <c:pt idx="4149" formatCode="General">
                  <c:v>0.56932518403659904</c:v>
                </c:pt>
                <c:pt idx="4150" formatCode="General">
                  <c:v>0.56933021676513296</c:v>
                </c:pt>
                <c:pt idx="4151" formatCode="General">
                  <c:v>0.56933524949366598</c:v>
                </c:pt>
                <c:pt idx="4152" formatCode="General">
                  <c:v>0.56934028222220001</c:v>
                </c:pt>
                <c:pt idx="4153" formatCode="General">
                  <c:v>0.56934531495073404</c:v>
                </c:pt>
                <c:pt idx="4154" formatCode="General">
                  <c:v>0.56935034767926795</c:v>
                </c:pt>
                <c:pt idx="4155" formatCode="General">
                  <c:v>0.56935538040780198</c:v>
                </c:pt>
                <c:pt idx="4156" formatCode="General">
                  <c:v>0.56936041313633601</c:v>
                </c:pt>
                <c:pt idx="4157" formatCode="General">
                  <c:v>0.56936544586486904</c:v>
                </c:pt>
                <c:pt idx="4158" formatCode="General">
                  <c:v>0.56937047859340295</c:v>
                </c:pt>
                <c:pt idx="4159" formatCode="General">
                  <c:v>0.56937551132193698</c:v>
                </c:pt>
                <c:pt idx="4160" formatCode="General">
                  <c:v>0.569380544050471</c:v>
                </c:pt>
                <c:pt idx="4161" formatCode="General">
                  <c:v>0.56938557677900503</c:v>
                </c:pt>
                <c:pt idx="4162" formatCode="General">
                  <c:v>0.56939060950753795</c:v>
                </c:pt>
                <c:pt idx="4163" formatCode="General">
                  <c:v>0.56939564223607197</c:v>
                </c:pt>
                <c:pt idx="4164" formatCode="General">
                  <c:v>0.569400674964606</c:v>
                </c:pt>
                <c:pt idx="4165" formatCode="General">
                  <c:v>0.56940570769314003</c:v>
                </c:pt>
                <c:pt idx="4166" formatCode="General">
                  <c:v>0.56941074042167406</c:v>
                </c:pt>
                <c:pt idx="4167" formatCode="General">
                  <c:v>0.56941577315020697</c:v>
                </c:pt>
                <c:pt idx="4168" formatCode="General">
                  <c:v>0.569420805878741</c:v>
                </c:pt>
                <c:pt idx="4169" formatCode="General">
                  <c:v>0.56942583860727503</c:v>
                </c:pt>
                <c:pt idx="4170" formatCode="General">
                  <c:v>0.56943087133580905</c:v>
                </c:pt>
                <c:pt idx="4171" formatCode="General">
                  <c:v>0.56943590406434297</c:v>
                </c:pt>
                <c:pt idx="4172" formatCode="General">
                  <c:v>0.569440936792876</c:v>
                </c:pt>
                <c:pt idx="4173" formatCode="General">
                  <c:v>0.56944596952141002</c:v>
                </c:pt>
                <c:pt idx="4174" formatCode="General">
                  <c:v>0.56945100224994405</c:v>
                </c:pt>
                <c:pt idx="4175" formatCode="General">
                  <c:v>0.56945603497847797</c:v>
                </c:pt>
                <c:pt idx="4176" formatCode="General">
                  <c:v>0.56946106770701199</c:v>
                </c:pt>
                <c:pt idx="4177" formatCode="General">
                  <c:v>0.56946610043554602</c:v>
                </c:pt>
                <c:pt idx="4178" formatCode="General">
                  <c:v>0.56947113316407905</c:v>
                </c:pt>
                <c:pt idx="4179" formatCode="General">
                  <c:v>0.56947616589261296</c:v>
                </c:pt>
                <c:pt idx="4180" formatCode="General">
                  <c:v>0.56948119862114699</c:v>
                </c:pt>
                <c:pt idx="4181" formatCode="General">
                  <c:v>0.56948623134968102</c:v>
                </c:pt>
                <c:pt idx="4182" formatCode="General">
                  <c:v>0.56949126407821504</c:v>
                </c:pt>
                <c:pt idx="4183" formatCode="General">
                  <c:v>0.56949629680674796</c:v>
                </c:pt>
                <c:pt idx="4184" formatCode="General">
                  <c:v>0.56950132953528199</c:v>
                </c:pt>
                <c:pt idx="4185" formatCode="General">
                  <c:v>0.56950636226381601</c:v>
                </c:pt>
                <c:pt idx="4186" formatCode="General">
                  <c:v>0.56951139144402696</c:v>
                </c:pt>
                <c:pt idx="4187" formatCode="General">
                  <c:v>0.56951641868374803</c:v>
                </c:pt>
                <c:pt idx="4188" formatCode="General">
                  <c:v>0.56952144592346998</c:v>
                </c:pt>
                <c:pt idx="4189" formatCode="General">
                  <c:v>0.56952647316319105</c:v>
                </c:pt>
                <c:pt idx="4190" formatCode="General">
                  <c:v>0.569531500402913</c:v>
                </c:pt>
                <c:pt idx="4191" formatCode="General">
                  <c:v>0.56953652764263396</c:v>
                </c:pt>
                <c:pt idx="4192" formatCode="General">
                  <c:v>0.56954155488235603</c:v>
                </c:pt>
                <c:pt idx="4193" formatCode="General">
                  <c:v>0.56954658212207698</c:v>
                </c:pt>
                <c:pt idx="4194" formatCode="General">
                  <c:v>0.56955160936179905</c:v>
                </c:pt>
                <c:pt idx="4195" formatCode="General">
                  <c:v>0.569556636601521</c:v>
                </c:pt>
                <c:pt idx="4196" formatCode="General">
                  <c:v>0.56956166384124196</c:v>
                </c:pt>
                <c:pt idx="4197" formatCode="General">
                  <c:v>0.56956669108096403</c:v>
                </c:pt>
                <c:pt idx="4198" formatCode="General">
                  <c:v>0.56957171832068498</c:v>
                </c:pt>
                <c:pt idx="4199" formatCode="General">
                  <c:v>0.56957674556040705</c:v>
                </c:pt>
                <c:pt idx="4200" formatCode="General">
                  <c:v>0.56958177280012801</c:v>
                </c:pt>
                <c:pt idx="4201" formatCode="General">
                  <c:v>0.56958684488175604</c:v>
                </c:pt>
                <c:pt idx="4202" formatCode="General">
                  <c:v>0.56959205709434402</c:v>
                </c:pt>
                <c:pt idx="4203" formatCode="General">
                  <c:v>0.569597269306931</c:v>
                </c:pt>
                <c:pt idx="4204" formatCode="General">
                  <c:v>0.56960248151951798</c:v>
                </c:pt>
                <c:pt idx="4205" formatCode="General">
                  <c:v>0.56960769373210596</c:v>
                </c:pt>
                <c:pt idx="4206" formatCode="General">
                  <c:v>0.56961300293571604</c:v>
                </c:pt>
                <c:pt idx="4207" formatCode="General">
                  <c:v>0.56961843337810802</c:v>
                </c:pt>
                <c:pt idx="4208" formatCode="General">
                  <c:v>0.56962386382050001</c:v>
                </c:pt>
                <c:pt idx="4209" formatCode="General">
                  <c:v>0.56962929426289099</c:v>
                </c:pt>
                <c:pt idx="4210" formatCode="General">
                  <c:v>0.56963472470528298</c:v>
                </c:pt>
                <c:pt idx="4211" formatCode="General">
                  <c:v>0.56964015514767397</c:v>
                </c:pt>
                <c:pt idx="4212" formatCode="General">
                  <c:v>0.56964558559006595</c:v>
                </c:pt>
                <c:pt idx="4213" formatCode="General">
                  <c:v>0.56965101603245705</c:v>
                </c:pt>
                <c:pt idx="4214" formatCode="General">
                  <c:v>0.56965644647484903</c:v>
                </c:pt>
                <c:pt idx="4215" formatCode="General">
                  <c:v>0.56966187691724002</c:v>
                </c:pt>
                <c:pt idx="4216" formatCode="General">
                  <c:v>0.569667307359632</c:v>
                </c:pt>
                <c:pt idx="4217" formatCode="General">
                  <c:v>0.56967281695421002</c:v>
                </c:pt>
                <c:pt idx="4218" formatCode="General">
                  <c:v>0.56967922690492101</c:v>
                </c:pt>
                <c:pt idx="4219" formatCode="General">
                  <c:v>0.569685636855632</c:v>
                </c:pt>
                <c:pt idx="4220" formatCode="General">
                  <c:v>0.569692046806344</c:v>
                </c:pt>
                <c:pt idx="4221" formatCode="General">
                  <c:v>0.56969845675705399</c:v>
                </c:pt>
                <c:pt idx="4222" formatCode="General">
                  <c:v>0.56970486670776599</c:v>
                </c:pt>
                <c:pt idx="4223" formatCode="General">
                  <c:v>0.56971127665847698</c:v>
                </c:pt>
                <c:pt idx="4224" formatCode="General">
                  <c:v>0.56971768660918798</c:v>
                </c:pt>
                <c:pt idx="4225" formatCode="General">
                  <c:v>0.56972409655989897</c:v>
                </c:pt>
                <c:pt idx="4226" formatCode="General">
                  <c:v>0.56973050651060997</c:v>
                </c:pt>
                <c:pt idx="4227" formatCode="General">
                  <c:v>0.56973691646132096</c:v>
                </c:pt>
                <c:pt idx="4228" formatCode="General">
                  <c:v>0.56974448720577997</c:v>
                </c:pt>
                <c:pt idx="4229" formatCode="General">
                  <c:v>0.56975208188413096</c:v>
                </c:pt>
                <c:pt idx="4230" formatCode="General">
                  <c:v>0.56975967656248205</c:v>
                </c:pt>
                <c:pt idx="4231" formatCode="General">
                  <c:v>0.56976727124083304</c:v>
                </c:pt>
                <c:pt idx="4232" formatCode="General">
                  <c:v>0.56977486591918403</c:v>
                </c:pt>
                <c:pt idx="4233" formatCode="General">
                  <c:v>0.56978246059753501</c:v>
                </c:pt>
                <c:pt idx="4234" formatCode="General">
                  <c:v>0.569790055275885</c:v>
                </c:pt>
                <c:pt idx="4235" formatCode="General">
                  <c:v>0.56979764995423599</c:v>
                </c:pt>
                <c:pt idx="4236" formatCode="General">
                  <c:v>0.56980524463258697</c:v>
                </c:pt>
                <c:pt idx="4237" formatCode="General">
                  <c:v>0.56981283931093796</c:v>
                </c:pt>
                <c:pt idx="4238" formatCode="General">
                  <c:v>0.56982043398928905</c:v>
                </c:pt>
                <c:pt idx="4239" formatCode="General">
                  <c:v>0.56982802866764004</c:v>
                </c:pt>
                <c:pt idx="4240" formatCode="General">
                  <c:v>0.56983562334599103</c:v>
                </c:pt>
                <c:pt idx="4241" formatCode="General">
                  <c:v>0.56984321802434201</c:v>
                </c:pt>
                <c:pt idx="4242" formatCode="General">
                  <c:v>0.569850812702692</c:v>
                </c:pt>
                <c:pt idx="4243" formatCode="General">
                  <c:v>0.56985840738104299</c:v>
                </c:pt>
                <c:pt idx="4244" formatCode="General">
                  <c:v>0.56986600205939397</c:v>
                </c:pt>
                <c:pt idx="4245" formatCode="General">
                  <c:v>0.56987359673774496</c:v>
                </c:pt>
                <c:pt idx="4246" formatCode="General">
                  <c:v>0.56988119141609594</c:v>
                </c:pt>
                <c:pt idx="4247" formatCode="General">
                  <c:v>0.56988878609444704</c:v>
                </c:pt>
                <c:pt idx="4248" formatCode="General">
                  <c:v>0.56989638077279703</c:v>
                </c:pt>
                <c:pt idx="4249" formatCode="General">
                  <c:v>0.56990397545114801</c:v>
                </c:pt>
                <c:pt idx="4250" formatCode="General">
                  <c:v>0.569911570129499</c:v>
                </c:pt>
                <c:pt idx="4251" formatCode="General">
                  <c:v>0.56991916480784999</c:v>
                </c:pt>
                <c:pt idx="4252" formatCode="General">
                  <c:v>0.56992675948620097</c:v>
                </c:pt>
                <c:pt idx="4253" formatCode="General">
                  <c:v>0.56993435416455196</c:v>
                </c:pt>
                <c:pt idx="4254" formatCode="General">
                  <c:v>0.56994194884290295</c:v>
                </c:pt>
                <c:pt idx="4255" formatCode="General">
                  <c:v>0.56994954352125304</c:v>
                </c:pt>
                <c:pt idx="4256" formatCode="General">
                  <c:v>0.56995713819960403</c:v>
                </c:pt>
                <c:pt idx="4257" formatCode="General">
                  <c:v>0.56996482385734704</c:v>
                </c:pt>
                <c:pt idx="4258" formatCode="General">
                  <c:v>0.56997291892236102</c:v>
                </c:pt>
                <c:pt idx="4259" formatCode="General">
                  <c:v>0.569981013987374</c:v>
                </c:pt>
                <c:pt idx="4260" formatCode="General">
                  <c:v>0.56998910905238798</c:v>
                </c:pt>
                <c:pt idx="4261" formatCode="General">
                  <c:v>0.56999720411740096</c:v>
                </c:pt>
                <c:pt idx="4262" formatCode="General">
                  <c:v>0.57000529918241405</c:v>
                </c:pt>
                <c:pt idx="4263" formatCode="General">
                  <c:v>0.57001339424742803</c:v>
                </c:pt>
                <c:pt idx="4264" formatCode="General">
                  <c:v>0.57002148931244101</c:v>
                </c:pt>
                <c:pt idx="4265" formatCode="General">
                  <c:v>0.57002958437745499</c:v>
                </c:pt>
                <c:pt idx="4266" formatCode="General">
                  <c:v>0.57003767944246797</c:v>
                </c:pt>
                <c:pt idx="4267" formatCode="General">
                  <c:v>0.57004577450748095</c:v>
                </c:pt>
                <c:pt idx="4268" formatCode="General">
                  <c:v>0.57005386957249504</c:v>
                </c:pt>
                <c:pt idx="4269" formatCode="General">
                  <c:v>0.57006196463750802</c:v>
                </c:pt>
                <c:pt idx="4270" formatCode="General">
                  <c:v>0.57006996932509502</c:v>
                </c:pt>
                <c:pt idx="4271" formatCode="General">
                  <c:v>0.57007776614459704</c:v>
                </c:pt>
                <c:pt idx="4272" formatCode="General">
                  <c:v>0.57008556296409796</c:v>
                </c:pt>
                <c:pt idx="4273" formatCode="General">
                  <c:v>0.57009335978359998</c:v>
                </c:pt>
                <c:pt idx="4274" formatCode="General">
                  <c:v>0.57010115660310201</c:v>
                </c:pt>
                <c:pt idx="4275" formatCode="General">
                  <c:v>0.57010895342260404</c:v>
                </c:pt>
                <c:pt idx="4276" formatCode="General">
                  <c:v>0.57011675024210595</c:v>
                </c:pt>
                <c:pt idx="4277" formatCode="General">
                  <c:v>0.57012454706160798</c:v>
                </c:pt>
                <c:pt idx="4278" formatCode="General">
                  <c:v>0.57013234388111</c:v>
                </c:pt>
                <c:pt idx="4279" formatCode="General">
                  <c:v>0.57014014070061203</c:v>
                </c:pt>
                <c:pt idx="4280" formatCode="General">
                  <c:v>0.57014793752011295</c:v>
                </c:pt>
                <c:pt idx="4281" formatCode="General">
                  <c:v>0.57015573433961497</c:v>
                </c:pt>
                <c:pt idx="4282" formatCode="General">
                  <c:v>0.570163531159117</c:v>
                </c:pt>
                <c:pt idx="4283" formatCode="General">
                  <c:v>0.57017132797861902</c:v>
                </c:pt>
                <c:pt idx="4284" formatCode="General">
                  <c:v>0.57017912479812105</c:v>
                </c:pt>
                <c:pt idx="4285" formatCode="General">
                  <c:v>0.57018692161762297</c:v>
                </c:pt>
                <c:pt idx="4286" formatCode="General">
                  <c:v>0.57019471843712399</c:v>
                </c:pt>
                <c:pt idx="4287" formatCode="General">
                  <c:v>0.57020251525662602</c:v>
                </c:pt>
                <c:pt idx="4288" formatCode="General">
                  <c:v>0.57021112513543903</c:v>
                </c:pt>
                <c:pt idx="4289" formatCode="General">
                  <c:v>0.57022022022705898</c:v>
                </c:pt>
                <c:pt idx="4290" formatCode="General">
                  <c:v>0.57022931531867904</c:v>
                </c:pt>
                <c:pt idx="4291" formatCode="General">
                  <c:v>0.57023841041029799</c:v>
                </c:pt>
                <c:pt idx="4292" formatCode="General">
                  <c:v>0.57024750550191805</c:v>
                </c:pt>
                <c:pt idx="4293" formatCode="General">
                  <c:v>0.570256600593538</c:v>
                </c:pt>
                <c:pt idx="4294" formatCode="General">
                  <c:v>0.57026569568515795</c:v>
                </c:pt>
                <c:pt idx="4295" formatCode="General">
                  <c:v>0.57027479077677801</c:v>
                </c:pt>
                <c:pt idx="4296" formatCode="General">
                  <c:v>0.57028386374765405</c:v>
                </c:pt>
                <c:pt idx="4297" formatCode="General">
                  <c:v>0.57029241135087705</c:v>
                </c:pt>
                <c:pt idx="4298" formatCode="General">
                  <c:v>0.57030095895410005</c:v>
                </c:pt>
                <c:pt idx="4299" formatCode="General">
                  <c:v>0.57030950655732204</c:v>
                </c:pt>
                <c:pt idx="4300" formatCode="General">
                  <c:v>0.57031805416054504</c:v>
                </c:pt>
                <c:pt idx="4301" formatCode="General">
                  <c:v>0.57032660176376804</c:v>
                </c:pt>
                <c:pt idx="4302" formatCode="General">
                  <c:v>0.57033514936699004</c:v>
                </c:pt>
                <c:pt idx="4303" formatCode="General">
                  <c:v>0.57034369697021303</c:v>
                </c:pt>
                <c:pt idx="4304" formatCode="General">
                  <c:v>0.57035224457343503</c:v>
                </c:pt>
                <c:pt idx="4305" formatCode="General">
                  <c:v>0.57036079217665803</c:v>
                </c:pt>
                <c:pt idx="4306" formatCode="General">
                  <c:v>0.57036933977988102</c:v>
                </c:pt>
                <c:pt idx="4307" formatCode="General">
                  <c:v>0.57037788738310302</c:v>
                </c:pt>
                <c:pt idx="4308" formatCode="General">
                  <c:v>0.57038643498632602</c:v>
                </c:pt>
                <c:pt idx="4309" formatCode="General">
                  <c:v>0.57039498258954902</c:v>
                </c:pt>
                <c:pt idx="4310" formatCode="General">
                  <c:v>0.57040353019277101</c:v>
                </c:pt>
                <c:pt idx="4311" formatCode="General">
                  <c:v>0.57041207779599401</c:v>
                </c:pt>
                <c:pt idx="4312" formatCode="General">
                  <c:v>0.57042062539921701</c:v>
                </c:pt>
                <c:pt idx="4313" formatCode="General">
                  <c:v>0.57042917300243901</c:v>
                </c:pt>
                <c:pt idx="4314" formatCode="General">
                  <c:v>0.570437720605662</c:v>
                </c:pt>
                <c:pt idx="4315" formatCode="General">
                  <c:v>0.570446268208885</c:v>
                </c:pt>
                <c:pt idx="4316" formatCode="General">
                  <c:v>0.570454815812107</c:v>
                </c:pt>
                <c:pt idx="4317" formatCode="General">
                  <c:v>0.57046336341532999</c:v>
                </c:pt>
                <c:pt idx="4318" formatCode="General">
                  <c:v>0.57047191101855299</c:v>
                </c:pt>
                <c:pt idx="4319" formatCode="General">
                  <c:v>0.57048045862177499</c:v>
                </c:pt>
                <c:pt idx="4320" formatCode="General">
                  <c:v>0.57048900622499799</c:v>
                </c:pt>
                <c:pt idx="4321" formatCode="General">
                  <c:v>0.57049755382821998</c:v>
                </c:pt>
                <c:pt idx="4322" formatCode="General">
                  <c:v>0.57050610143144298</c:v>
                </c:pt>
                <c:pt idx="4323" formatCode="General">
                  <c:v>0.57051464903466598</c:v>
                </c:pt>
                <c:pt idx="4324" formatCode="General">
                  <c:v>0.57052319663788897</c:v>
                </c:pt>
                <c:pt idx="4325" formatCode="General">
                  <c:v>0.57053174424111097</c:v>
                </c:pt>
                <c:pt idx="4326" formatCode="General">
                  <c:v>0.57054029184433397</c:v>
                </c:pt>
                <c:pt idx="4327" formatCode="General">
                  <c:v>0.57054883944755697</c:v>
                </c:pt>
                <c:pt idx="4328" formatCode="General">
                  <c:v>0.57055738705077896</c:v>
                </c:pt>
                <c:pt idx="4329" formatCode="General">
                  <c:v>0.57056593465400196</c:v>
                </c:pt>
                <c:pt idx="4330" formatCode="General">
                  <c:v>0.57057448225722496</c:v>
                </c:pt>
                <c:pt idx="4331" formatCode="General">
                  <c:v>0.57058302986044696</c:v>
                </c:pt>
                <c:pt idx="4332" formatCode="General">
                  <c:v>0.57059157746366995</c:v>
                </c:pt>
                <c:pt idx="4333" formatCode="General">
                  <c:v>0.57060012506689195</c:v>
                </c:pt>
                <c:pt idx="4334" formatCode="General">
                  <c:v>0.57060867267011495</c:v>
                </c:pt>
                <c:pt idx="4335" formatCode="General">
                  <c:v>0.57061722027333805</c:v>
                </c:pt>
                <c:pt idx="4336" formatCode="General">
                  <c:v>0.57062576787656005</c:v>
                </c:pt>
                <c:pt idx="4337" formatCode="General">
                  <c:v>0.57063431547978305</c:v>
                </c:pt>
                <c:pt idx="4338" formatCode="General">
                  <c:v>0.57064286308300605</c:v>
                </c:pt>
                <c:pt idx="4339" formatCode="General">
                  <c:v>0.57065141068622804</c:v>
                </c:pt>
                <c:pt idx="4340" formatCode="General">
                  <c:v>0.57065995828945104</c:v>
                </c:pt>
                <c:pt idx="4341" formatCode="General">
                  <c:v>0.57066850589267404</c:v>
                </c:pt>
                <c:pt idx="4342" formatCode="General">
                  <c:v>0.57067705349589604</c:v>
                </c:pt>
                <c:pt idx="4343" formatCode="General">
                  <c:v>0.57068560109911903</c:v>
                </c:pt>
                <c:pt idx="4344" formatCode="General">
                  <c:v>0.57069414870234203</c:v>
                </c:pt>
                <c:pt idx="4345" formatCode="General">
                  <c:v>0.57070269630556403</c:v>
                </c:pt>
                <c:pt idx="4346" formatCode="General">
                  <c:v>0.57071124390878702</c:v>
                </c:pt>
                <c:pt idx="4347" formatCode="General">
                  <c:v>0.57071979151201002</c:v>
                </c:pt>
                <c:pt idx="4348" formatCode="General">
                  <c:v>0.57072833911523202</c:v>
                </c:pt>
                <c:pt idx="4349" formatCode="General">
                  <c:v>0.57073688671845502</c:v>
                </c:pt>
                <c:pt idx="4350" formatCode="General">
                  <c:v>0.57074543432167801</c:v>
                </c:pt>
                <c:pt idx="4351" formatCode="General">
                  <c:v>0.57075398192490001</c:v>
                </c:pt>
                <c:pt idx="4352" formatCode="General">
                  <c:v>0.57076252952812301</c:v>
                </c:pt>
                <c:pt idx="4353" formatCode="General">
                  <c:v>0.57077107713134601</c:v>
                </c:pt>
                <c:pt idx="4354" formatCode="General">
                  <c:v>0.570779624734568</c:v>
                </c:pt>
                <c:pt idx="4355" formatCode="General">
                  <c:v>0.570788172337791</c:v>
                </c:pt>
                <c:pt idx="4356" formatCode="General">
                  <c:v>0.570796719941013</c:v>
                </c:pt>
                <c:pt idx="4357" formatCode="General">
                  <c:v>0.57080526754423599</c:v>
                </c:pt>
                <c:pt idx="4358" formatCode="General">
                  <c:v>0.57081381514745899</c:v>
                </c:pt>
                <c:pt idx="4359" formatCode="General">
                  <c:v>0.57082236275068099</c:v>
                </c:pt>
                <c:pt idx="4360" formatCode="General">
                  <c:v>0.57083091035390399</c:v>
                </c:pt>
                <c:pt idx="4361" formatCode="General">
                  <c:v>0.57083945795712698</c:v>
                </c:pt>
                <c:pt idx="4362" formatCode="General">
                  <c:v>0.57084800556034998</c:v>
                </c:pt>
                <c:pt idx="4363" formatCode="General">
                  <c:v>0.57085655316357198</c:v>
                </c:pt>
                <c:pt idx="4364" formatCode="General">
                  <c:v>0.57086510076679498</c:v>
                </c:pt>
                <c:pt idx="4365" formatCode="General">
                  <c:v>0.57087364837001697</c:v>
                </c:pt>
                <c:pt idx="4366" formatCode="General">
                  <c:v>0.57088219597323997</c:v>
                </c:pt>
                <c:pt idx="4367" formatCode="General">
                  <c:v>0.57089074357646297</c:v>
                </c:pt>
                <c:pt idx="4368" formatCode="General">
                  <c:v>0.57089929117968496</c:v>
                </c:pt>
                <c:pt idx="4369" formatCode="General">
                  <c:v>0.57090783878290796</c:v>
                </c:pt>
                <c:pt idx="4370" formatCode="General">
                  <c:v>0.57091638638613096</c:v>
                </c:pt>
                <c:pt idx="4371" formatCode="General">
                  <c:v>0.57092493398935296</c:v>
                </c:pt>
                <c:pt idx="4372" formatCode="General">
                  <c:v>0.57093348159257595</c:v>
                </c:pt>
                <c:pt idx="4373" formatCode="General">
                  <c:v>0.57094202919579895</c:v>
                </c:pt>
                <c:pt idx="4374" formatCode="General">
                  <c:v>0.57095057679902095</c:v>
                </c:pt>
                <c:pt idx="4375" formatCode="General">
                  <c:v>0.57095912440224394</c:v>
                </c:pt>
                <c:pt idx="4376" formatCode="General">
                  <c:v>0.57096767200546705</c:v>
                </c:pt>
                <c:pt idx="4377" formatCode="General">
                  <c:v>0.57097621960868905</c:v>
                </c:pt>
                <c:pt idx="4378" formatCode="General">
                  <c:v>0.57098476721191205</c:v>
                </c:pt>
                <c:pt idx="4379" formatCode="General">
                  <c:v>0.57099331481513504</c:v>
                </c:pt>
                <c:pt idx="4380" formatCode="General">
                  <c:v>0.57100186241835704</c:v>
                </c:pt>
                <c:pt idx="4381" formatCode="General">
                  <c:v>0.57101041002158004</c:v>
                </c:pt>
                <c:pt idx="4382" formatCode="General">
                  <c:v>0.57101895762480304</c:v>
                </c:pt>
                <c:pt idx="4383" formatCode="General">
                  <c:v>0.57102750522802503</c:v>
                </c:pt>
                <c:pt idx="4384" formatCode="General">
                  <c:v>0.57103605283124803</c:v>
                </c:pt>
                <c:pt idx="4385" formatCode="General">
                  <c:v>0.57104452080720602</c:v>
                </c:pt>
                <c:pt idx="4386" formatCode="General">
                  <c:v>0.57105254287047502</c:v>
                </c:pt>
                <c:pt idx="4387" formatCode="General">
                  <c:v>0.57106056493374502</c:v>
                </c:pt>
                <c:pt idx="4388" formatCode="General">
                  <c:v>0.57106858699701402</c:v>
                </c:pt>
                <c:pt idx="4389" formatCode="General">
                  <c:v>0.57107660906028401</c:v>
                </c:pt>
                <c:pt idx="4390" formatCode="General">
                  <c:v>0.57108463112355301</c:v>
                </c:pt>
                <c:pt idx="4391" formatCode="General">
                  <c:v>0.57109265318682301</c:v>
                </c:pt>
                <c:pt idx="4392" formatCode="General">
                  <c:v>0.571100675250092</c:v>
                </c:pt>
                <c:pt idx="4393" formatCode="General">
                  <c:v>0.571108697313362</c:v>
                </c:pt>
                <c:pt idx="4394" formatCode="General">
                  <c:v>0.571116719376631</c:v>
                </c:pt>
                <c:pt idx="4395" formatCode="General">
                  <c:v>0.571124741439901</c:v>
                </c:pt>
                <c:pt idx="4396" formatCode="General">
                  <c:v>0.57113276350316999</c:v>
                </c:pt>
                <c:pt idx="4397" formatCode="General">
                  <c:v>0.57114078556643999</c:v>
                </c:pt>
                <c:pt idx="4398" formatCode="General">
                  <c:v>0.57114880762970999</c:v>
                </c:pt>
                <c:pt idx="4399" formatCode="General">
                  <c:v>0.57115682969297898</c:v>
                </c:pt>
                <c:pt idx="4400" formatCode="General">
                  <c:v>0.57116485175624898</c:v>
                </c:pt>
                <c:pt idx="4401" formatCode="General">
                  <c:v>0.57117287381951798</c:v>
                </c:pt>
                <c:pt idx="4402" formatCode="General">
                  <c:v>0.57118089588278798</c:v>
                </c:pt>
                <c:pt idx="4403" formatCode="General">
                  <c:v>0.57118891794605697</c:v>
                </c:pt>
                <c:pt idx="4404" formatCode="General">
                  <c:v>0.57119694000932697</c:v>
                </c:pt>
                <c:pt idx="4405" formatCode="General">
                  <c:v>0.57120496207259597</c:v>
                </c:pt>
                <c:pt idx="4406" formatCode="General">
                  <c:v>0.57121298413586596</c:v>
                </c:pt>
                <c:pt idx="4407" formatCode="General">
                  <c:v>0.57122100619913496</c:v>
                </c:pt>
                <c:pt idx="4408" formatCode="General">
                  <c:v>0.57122902826240496</c:v>
                </c:pt>
                <c:pt idx="4409" formatCode="General">
                  <c:v>0.57123705032567396</c:v>
                </c:pt>
                <c:pt idx="4410" formatCode="General">
                  <c:v>0.57124507238894395</c:v>
                </c:pt>
                <c:pt idx="4411" formatCode="General">
                  <c:v>0.57125309445221295</c:v>
                </c:pt>
                <c:pt idx="4412" formatCode="General">
                  <c:v>0.57126111651548295</c:v>
                </c:pt>
                <c:pt idx="4413" formatCode="General">
                  <c:v>0.57126913857875194</c:v>
                </c:pt>
                <c:pt idx="4414" formatCode="General">
                  <c:v>0.57127716064202205</c:v>
                </c:pt>
                <c:pt idx="4415" formatCode="General">
                  <c:v>0.57128518270529105</c:v>
                </c:pt>
                <c:pt idx="4416" formatCode="General">
                  <c:v>0.57129320476856105</c:v>
                </c:pt>
                <c:pt idx="4417" formatCode="General">
                  <c:v>0.57130122683183004</c:v>
                </c:pt>
                <c:pt idx="4418" formatCode="General">
                  <c:v>0.57130924889510004</c:v>
                </c:pt>
                <c:pt idx="4419" formatCode="General">
                  <c:v>0.57131727095836904</c:v>
                </c:pt>
                <c:pt idx="4420" formatCode="General">
                  <c:v>0.57132529302163904</c:v>
                </c:pt>
                <c:pt idx="4421" formatCode="General">
                  <c:v>0.57133331508490903</c:v>
                </c:pt>
                <c:pt idx="4422" formatCode="General">
                  <c:v>0.57134133714817803</c:v>
                </c:pt>
                <c:pt idx="4423" formatCode="General">
                  <c:v>0.57134935921144803</c:v>
                </c:pt>
                <c:pt idx="4424" formatCode="General">
                  <c:v>0.57135738127471702</c:v>
                </c:pt>
                <c:pt idx="4425" formatCode="General">
                  <c:v>0.57136540333798702</c:v>
                </c:pt>
                <c:pt idx="4426" formatCode="General">
                  <c:v>0.57137342540125602</c:v>
                </c:pt>
                <c:pt idx="4427" formatCode="General">
                  <c:v>0.57138144746452602</c:v>
                </c:pt>
                <c:pt idx="4428" formatCode="General">
                  <c:v>0.57138946952779501</c:v>
                </c:pt>
                <c:pt idx="4429" formatCode="General">
                  <c:v>0.57139749159106501</c:v>
                </c:pt>
                <c:pt idx="4430" formatCode="General">
                  <c:v>0.57140551365433401</c:v>
                </c:pt>
                <c:pt idx="4431" formatCode="General">
                  <c:v>0.571413535717604</c:v>
                </c:pt>
                <c:pt idx="4432" formatCode="General">
                  <c:v>0.57142149593918301</c:v>
                </c:pt>
                <c:pt idx="4433" formatCode="General">
                  <c:v>0.57142917787315295</c:v>
                </c:pt>
                <c:pt idx="4434" formatCode="General">
                  <c:v>0.571436859807122</c:v>
                </c:pt>
                <c:pt idx="4435" formatCode="General">
                  <c:v>0.57144454174109205</c:v>
                </c:pt>
                <c:pt idx="4436" formatCode="General">
                  <c:v>0.57145222367506199</c:v>
                </c:pt>
                <c:pt idx="4437" formatCode="General">
                  <c:v>0.57145990560903204</c:v>
                </c:pt>
                <c:pt idx="4438" formatCode="General">
                  <c:v>0.57146758754300098</c:v>
                </c:pt>
                <c:pt idx="4439" formatCode="General">
                  <c:v>0.57147526947697103</c:v>
                </c:pt>
                <c:pt idx="4440" formatCode="General">
                  <c:v>0.57148295141094096</c:v>
                </c:pt>
                <c:pt idx="4441" formatCode="General">
                  <c:v>0.57149063334491002</c:v>
                </c:pt>
                <c:pt idx="4442" formatCode="General">
                  <c:v>0.57149831527887995</c:v>
                </c:pt>
                <c:pt idx="4443" formatCode="General">
                  <c:v>0.57150599721285</c:v>
                </c:pt>
                <c:pt idx="4444" formatCode="General">
                  <c:v>0.57151367914681905</c:v>
                </c:pt>
                <c:pt idx="4445" formatCode="General">
                  <c:v>0.57152136108078899</c:v>
                </c:pt>
                <c:pt idx="4446" formatCode="General">
                  <c:v>0.57152904301475904</c:v>
                </c:pt>
                <c:pt idx="4447" formatCode="General">
                  <c:v>0.57153672494872898</c:v>
                </c:pt>
                <c:pt idx="4448" formatCode="General">
                  <c:v>0.57154440688269803</c:v>
                </c:pt>
                <c:pt idx="4449" formatCode="General">
                  <c:v>0.571551790666598</c:v>
                </c:pt>
                <c:pt idx="4450" formatCode="General">
                  <c:v>0.57155908422087298</c:v>
                </c:pt>
                <c:pt idx="4451" formatCode="General">
                  <c:v>0.57156610377385597</c:v>
                </c:pt>
                <c:pt idx="4452" formatCode="General">
                  <c:v>0.571572843733681</c:v>
                </c:pt>
                <c:pt idx="4453" formatCode="General">
                  <c:v>0.57157958369350503</c:v>
                </c:pt>
                <c:pt idx="4454" formatCode="General">
                  <c:v>0.57158632365332995</c:v>
                </c:pt>
                <c:pt idx="4455" formatCode="General">
                  <c:v>0.57159306361315398</c:v>
                </c:pt>
                <c:pt idx="4456" formatCode="General">
                  <c:v>0.57159980357297802</c:v>
                </c:pt>
                <c:pt idx="4457" formatCode="General">
                  <c:v>0.57160654353280305</c:v>
                </c:pt>
                <c:pt idx="4458" formatCode="General">
                  <c:v>0.57161328349262697</c:v>
                </c:pt>
                <c:pt idx="4459" formatCode="General">
                  <c:v>0.571620023452452</c:v>
                </c:pt>
                <c:pt idx="4460" formatCode="General">
                  <c:v>0.57162676341227603</c:v>
                </c:pt>
                <c:pt idx="4461" formatCode="General">
                  <c:v>0.57163350337209995</c:v>
                </c:pt>
                <c:pt idx="4462" formatCode="General">
                  <c:v>0.57164024333192498</c:v>
                </c:pt>
                <c:pt idx="4463" formatCode="General">
                  <c:v>0.57164698329174901</c:v>
                </c:pt>
                <c:pt idx="4464" formatCode="General">
                  <c:v>0.57165372325157404</c:v>
                </c:pt>
                <c:pt idx="4465" formatCode="General">
                  <c:v>0.57166046321139796</c:v>
                </c:pt>
                <c:pt idx="4466" formatCode="General">
                  <c:v>0.57166684723240802</c:v>
                </c:pt>
                <c:pt idx="4467" formatCode="General">
                  <c:v>0.57167255078214296</c:v>
                </c:pt>
                <c:pt idx="4468" formatCode="General">
                  <c:v>0.57167825433187902</c:v>
                </c:pt>
                <c:pt idx="4469" formatCode="General">
                  <c:v>0.57168395788161497</c:v>
                </c:pt>
                <c:pt idx="4470" formatCode="General">
                  <c:v>0.57168966143135103</c:v>
                </c:pt>
                <c:pt idx="4471" formatCode="General">
                  <c:v>0.57169536498108697</c:v>
                </c:pt>
                <c:pt idx="4472" formatCode="General">
                  <c:v>0.57170106853082303</c:v>
                </c:pt>
                <c:pt idx="4473" formatCode="General">
                  <c:v>0.57170677208055798</c:v>
                </c:pt>
                <c:pt idx="4474" formatCode="General">
                  <c:v>0.57171247563029404</c:v>
                </c:pt>
                <c:pt idx="4475" formatCode="General">
                  <c:v>0.57171817918002998</c:v>
                </c:pt>
                <c:pt idx="4476" formatCode="General">
                  <c:v>0.57172388272976604</c:v>
                </c:pt>
                <c:pt idx="4477" formatCode="General">
                  <c:v>0.57172958627950199</c:v>
                </c:pt>
                <c:pt idx="4478" formatCode="General">
                  <c:v>0.57173528982923805</c:v>
                </c:pt>
                <c:pt idx="4479" formatCode="General">
                  <c:v>0.57174099337897299</c:v>
                </c:pt>
                <c:pt idx="4480" formatCode="General">
                  <c:v>0.57174669692870905</c:v>
                </c:pt>
                <c:pt idx="4481" formatCode="General">
                  <c:v>0.571752400478445</c:v>
                </c:pt>
                <c:pt idx="4482" formatCode="General">
                  <c:v>0.57175810402818095</c:v>
                </c:pt>
                <c:pt idx="4483" formatCode="General">
                  <c:v>0.571763807577917</c:v>
                </c:pt>
                <c:pt idx="4484" formatCode="General">
                  <c:v>0.57176868077518805</c:v>
                </c:pt>
                <c:pt idx="4485" formatCode="General">
                  <c:v>0.57177313879623404</c:v>
                </c:pt>
                <c:pt idx="4486" formatCode="General">
                  <c:v>0.57177759681728002</c:v>
                </c:pt>
                <c:pt idx="4487" formatCode="General">
                  <c:v>0.571782054838326</c:v>
                </c:pt>
                <c:pt idx="4488" formatCode="General">
                  <c:v>0.57178651285937099</c:v>
                </c:pt>
                <c:pt idx="4489" formatCode="General">
                  <c:v>0.57179097088041697</c:v>
                </c:pt>
                <c:pt idx="4490" formatCode="General">
                  <c:v>0.57179542890146295</c:v>
                </c:pt>
                <c:pt idx="4491" formatCode="General">
                  <c:v>0.57179988692250905</c:v>
                </c:pt>
                <c:pt idx="4492" formatCode="General">
                  <c:v>0.57180434494355503</c:v>
                </c:pt>
                <c:pt idx="4493" formatCode="General">
                  <c:v>0.57180880296460002</c:v>
                </c:pt>
                <c:pt idx="4494" formatCode="General">
                  <c:v>0.571813260985646</c:v>
                </c:pt>
                <c:pt idx="4495" formatCode="General">
                  <c:v>0.57181771900669198</c:v>
                </c:pt>
                <c:pt idx="4496" formatCode="General">
                  <c:v>0.57182217702773797</c:v>
                </c:pt>
                <c:pt idx="4497" formatCode="General">
                  <c:v>0.57182663504878295</c:v>
                </c:pt>
                <c:pt idx="4498" formatCode="General">
                  <c:v>0.57183109306982904</c:v>
                </c:pt>
                <c:pt idx="4499" formatCode="General">
                  <c:v>0.57183555109087503</c:v>
                </c:pt>
                <c:pt idx="4500" formatCode="General">
                  <c:v>0.57184000911192101</c:v>
                </c:pt>
                <c:pt idx="4501" formatCode="General">
                  <c:v>0.57184446713296599</c:v>
                </c:pt>
                <c:pt idx="4502" formatCode="General">
                  <c:v>0.57184892515401198</c:v>
                </c:pt>
                <c:pt idx="4503" formatCode="General">
                  <c:v>0.57185338317505796</c:v>
                </c:pt>
                <c:pt idx="4504" formatCode="General">
                  <c:v>0.57185784119610406</c:v>
                </c:pt>
                <c:pt idx="4505" formatCode="General">
                  <c:v>0.57186229921715004</c:v>
                </c:pt>
                <c:pt idx="4506" formatCode="General">
                  <c:v>0.57186675723819602</c:v>
                </c:pt>
                <c:pt idx="4507" formatCode="General">
                  <c:v>0.57187147632428204</c:v>
                </c:pt>
                <c:pt idx="4508" formatCode="General">
                  <c:v>0.57187631442531295</c:v>
                </c:pt>
                <c:pt idx="4509" formatCode="General">
                  <c:v>0.57188115252634297</c:v>
                </c:pt>
                <c:pt idx="4510" formatCode="General">
                  <c:v>0.571885990627374</c:v>
                </c:pt>
                <c:pt idx="4511" formatCode="General">
                  <c:v>0.57189082872840402</c:v>
                </c:pt>
                <c:pt idx="4512" formatCode="General">
                  <c:v>0.57189566682943405</c:v>
                </c:pt>
                <c:pt idx="4513" formatCode="General">
                  <c:v>0.57190050493046496</c:v>
                </c:pt>
                <c:pt idx="4514" formatCode="General">
                  <c:v>0.57190534303149498</c:v>
                </c:pt>
                <c:pt idx="4515" formatCode="General">
                  <c:v>0.57191018113252601</c:v>
                </c:pt>
                <c:pt idx="4516" formatCode="General">
                  <c:v>0.57191501923355603</c:v>
                </c:pt>
                <c:pt idx="4517" formatCode="General">
                  <c:v>0.57191985733458595</c:v>
                </c:pt>
                <c:pt idx="4518" formatCode="General">
                  <c:v>0.57192469543561697</c:v>
                </c:pt>
                <c:pt idx="4519" formatCode="General">
                  <c:v>0.57192908949521903</c:v>
                </c:pt>
                <c:pt idx="4520" formatCode="General">
                  <c:v>0.57193338487894896</c:v>
                </c:pt>
                <c:pt idx="4521" formatCode="General">
                  <c:v>0.57193768026267999</c:v>
                </c:pt>
                <c:pt idx="4522" formatCode="General">
                  <c:v>0.57194197564641103</c:v>
                </c:pt>
                <c:pt idx="4523" formatCode="General">
                  <c:v>0.57194627103014095</c:v>
                </c:pt>
                <c:pt idx="4524" formatCode="General">
                  <c:v>0.57195056641387199</c:v>
                </c:pt>
                <c:pt idx="4525" formatCode="General">
                  <c:v>0.57195486179760202</c:v>
                </c:pt>
                <c:pt idx="4526" formatCode="General">
                  <c:v>0.57195915718133294</c:v>
                </c:pt>
                <c:pt idx="4527" formatCode="General">
                  <c:v>0.57196345256506398</c:v>
                </c:pt>
                <c:pt idx="4528" formatCode="General">
                  <c:v>0.57196769724187002</c:v>
                </c:pt>
                <c:pt idx="4529" formatCode="General">
                  <c:v>0.57197176444444098</c:v>
                </c:pt>
                <c:pt idx="4530" formatCode="General">
                  <c:v>0.57197583164701105</c:v>
                </c:pt>
                <c:pt idx="4531" formatCode="General">
                  <c:v>0.571979898849582</c:v>
                </c:pt>
                <c:pt idx="4532" formatCode="General">
                  <c:v>0.57198396605215196</c:v>
                </c:pt>
                <c:pt idx="4533" formatCode="General">
                  <c:v>0.57198803325472303</c:v>
                </c:pt>
                <c:pt idx="4534" formatCode="General">
                  <c:v>0.57199210045729298</c:v>
                </c:pt>
                <c:pt idx="4535" formatCode="General">
                  <c:v>0.57199616765986405</c:v>
                </c:pt>
                <c:pt idx="4536" formatCode="General">
                  <c:v>0.57200023486243401</c:v>
                </c:pt>
                <c:pt idx="4537" formatCode="General">
                  <c:v>0.57200430206500497</c:v>
                </c:pt>
                <c:pt idx="4538" formatCode="General">
                  <c:v>0.57200836926757503</c:v>
                </c:pt>
                <c:pt idx="4539" formatCode="General">
                  <c:v>0.57201243647014599</c:v>
                </c:pt>
                <c:pt idx="4540" formatCode="General">
                  <c:v>0.57201650367271595</c:v>
                </c:pt>
                <c:pt idx="4541" formatCode="General">
                  <c:v>0.57202057087528702</c:v>
                </c:pt>
                <c:pt idx="4542" formatCode="General">
                  <c:v>0.57202463807785697</c:v>
                </c:pt>
                <c:pt idx="4543" formatCode="General">
                  <c:v>0.57202870528042804</c:v>
                </c:pt>
                <c:pt idx="4544" formatCode="General">
                  <c:v>0.572032772482998</c:v>
                </c:pt>
                <c:pt idx="4545" formatCode="General">
                  <c:v>0.57203683968556895</c:v>
                </c:pt>
                <c:pt idx="4546" formatCode="General">
                  <c:v>0.57204090688813902</c:v>
                </c:pt>
                <c:pt idx="4547" formatCode="General">
                  <c:v>0.57204497409070998</c:v>
                </c:pt>
                <c:pt idx="4548" formatCode="General">
                  <c:v>0.57204904129328005</c:v>
                </c:pt>
                <c:pt idx="4549" formatCode="General">
                  <c:v>0.572053108495851</c:v>
                </c:pt>
                <c:pt idx="4550" formatCode="General">
                  <c:v>0.57205717569842096</c:v>
                </c:pt>
                <c:pt idx="4551" formatCode="General">
                  <c:v>0.57206124290099203</c:v>
                </c:pt>
                <c:pt idx="4552" formatCode="General">
                  <c:v>0.57206531010356199</c:v>
                </c:pt>
                <c:pt idx="4553" formatCode="General">
                  <c:v>0.57206937730613305</c:v>
                </c:pt>
                <c:pt idx="4554" formatCode="General">
                  <c:v>0.57207363754471696</c:v>
                </c:pt>
                <c:pt idx="4555" formatCode="General">
                  <c:v>0.57207812019436599</c:v>
                </c:pt>
                <c:pt idx="4556" formatCode="General">
                  <c:v>0.57208260284401402</c:v>
                </c:pt>
                <c:pt idx="4557" formatCode="General">
                  <c:v>0.57208708549366205</c:v>
                </c:pt>
                <c:pt idx="4558" formatCode="General">
                  <c:v>0.57209156814331097</c:v>
                </c:pt>
                <c:pt idx="4559" formatCode="General">
                  <c:v>0.572096050792959</c:v>
                </c:pt>
                <c:pt idx="4560" formatCode="General">
                  <c:v>0.57210053344260703</c:v>
                </c:pt>
                <c:pt idx="4561" formatCode="General">
                  <c:v>0.57210501609225595</c:v>
                </c:pt>
                <c:pt idx="4562" formatCode="General">
                  <c:v>0.57210949874190398</c:v>
                </c:pt>
                <c:pt idx="4563" formatCode="General">
                  <c:v>0.57211398139155201</c:v>
                </c:pt>
                <c:pt idx="4564" formatCode="General">
                  <c:v>0.57211846404120104</c:v>
                </c:pt>
                <c:pt idx="4565" formatCode="General">
                  <c:v>0.57212294669084895</c:v>
                </c:pt>
                <c:pt idx="4566" formatCode="General">
                  <c:v>0.57212742934049698</c:v>
                </c:pt>
                <c:pt idx="4567" formatCode="General">
                  <c:v>0.57213191199014601</c:v>
                </c:pt>
                <c:pt idx="4568" formatCode="General">
                  <c:v>0.57213639463979404</c:v>
                </c:pt>
                <c:pt idx="4569" formatCode="General">
                  <c:v>0.57214087728944196</c:v>
                </c:pt>
                <c:pt idx="4570" formatCode="General">
                  <c:v>0.57214535993908999</c:v>
                </c:pt>
                <c:pt idx="4571" formatCode="General">
                  <c:v>0.57214984258873902</c:v>
                </c:pt>
                <c:pt idx="4572" formatCode="General">
                  <c:v>0.57215432523838705</c:v>
                </c:pt>
                <c:pt idx="4573" formatCode="General">
                  <c:v>0.57215880788803497</c:v>
                </c:pt>
                <c:pt idx="4574" formatCode="General">
                  <c:v>0.572163290537684</c:v>
                </c:pt>
                <c:pt idx="4575" formatCode="General">
                  <c:v>0.57216777318733203</c:v>
                </c:pt>
                <c:pt idx="4576" formatCode="General">
                  <c:v>0.57217225583697995</c:v>
                </c:pt>
                <c:pt idx="4577" formatCode="General">
                  <c:v>0.57217673848662898</c:v>
                </c:pt>
                <c:pt idx="4578" formatCode="General">
                  <c:v>0.57218122113627701</c:v>
                </c:pt>
                <c:pt idx="4579" formatCode="General">
                  <c:v>0.57218570378592604</c:v>
                </c:pt>
                <c:pt idx="4580" formatCode="General">
                  <c:v>0.57219018643557396</c:v>
                </c:pt>
                <c:pt idx="4581" formatCode="General">
                  <c:v>0.57219466908522199</c:v>
                </c:pt>
                <c:pt idx="4582" formatCode="General">
                  <c:v>0.57219915173487002</c:v>
                </c:pt>
                <c:pt idx="4583" formatCode="General">
                  <c:v>0.57220363438451904</c:v>
                </c:pt>
                <c:pt idx="4584" formatCode="General">
                  <c:v>0.57220811703416696</c:v>
                </c:pt>
                <c:pt idx="4585" formatCode="General">
                  <c:v>0.57221259968381499</c:v>
                </c:pt>
                <c:pt idx="4586" formatCode="General">
                  <c:v>0.57221708233346402</c:v>
                </c:pt>
                <c:pt idx="4587" formatCode="General">
                  <c:v>0.57222156498311205</c:v>
                </c:pt>
                <c:pt idx="4588" formatCode="General">
                  <c:v>0.57222604763275997</c:v>
                </c:pt>
                <c:pt idx="4589" formatCode="General">
                  <c:v>0.572230530282409</c:v>
                </c:pt>
                <c:pt idx="4590" formatCode="General">
                  <c:v>0.57223501293205703</c:v>
                </c:pt>
                <c:pt idx="4591" formatCode="General">
                  <c:v>0.57223949558170495</c:v>
                </c:pt>
                <c:pt idx="4592" formatCode="General">
                  <c:v>0.57224397823135398</c:v>
                </c:pt>
                <c:pt idx="4593" formatCode="General">
                  <c:v>0.57224846088100201</c:v>
                </c:pt>
                <c:pt idx="4594" formatCode="General">
                  <c:v>0.57225294353065004</c:v>
                </c:pt>
                <c:pt idx="4595" formatCode="General">
                  <c:v>0.57225742618029896</c:v>
                </c:pt>
                <c:pt idx="4596" formatCode="General">
                  <c:v>0.57226190882994699</c:v>
                </c:pt>
                <c:pt idx="4597" formatCode="General">
                  <c:v>0.57226639147959502</c:v>
                </c:pt>
                <c:pt idx="4598" formatCode="General">
                  <c:v>0.57227087412924404</c:v>
                </c:pt>
                <c:pt idx="4599" formatCode="General">
                  <c:v>0.57227535677889196</c:v>
                </c:pt>
                <c:pt idx="4600" formatCode="General">
                  <c:v>0.57227983942853999</c:v>
                </c:pt>
                <c:pt idx="4601" formatCode="General">
                  <c:v>0.57228432207818902</c:v>
                </c:pt>
                <c:pt idx="4602" formatCode="General">
                  <c:v>0.57228880472783705</c:v>
                </c:pt>
                <c:pt idx="4603" formatCode="General">
                  <c:v>0.57229328737748497</c:v>
                </c:pt>
                <c:pt idx="4604" formatCode="General">
                  <c:v>0.572297770027134</c:v>
                </c:pt>
                <c:pt idx="4605" formatCode="General">
                  <c:v>0.57230225267678203</c:v>
                </c:pt>
                <c:pt idx="4606" formatCode="General">
                  <c:v>0.57230673532642995</c:v>
                </c:pt>
                <c:pt idx="4607" formatCode="General">
                  <c:v>0.57231121797607798</c:v>
                </c:pt>
                <c:pt idx="4608" formatCode="General">
                  <c:v>0.57231570062572701</c:v>
                </c:pt>
                <c:pt idx="4609" formatCode="General">
                  <c:v>0.57232018327537504</c:v>
                </c:pt>
                <c:pt idx="4610" formatCode="General">
                  <c:v>0.57232466592502296</c:v>
                </c:pt>
                <c:pt idx="4611" formatCode="General">
                  <c:v>0.57232914857467199</c:v>
                </c:pt>
                <c:pt idx="4612" formatCode="General">
                  <c:v>0.57233363122432002</c:v>
                </c:pt>
                <c:pt idx="4613" formatCode="General">
                  <c:v>0.57233811387396805</c:v>
                </c:pt>
                <c:pt idx="4614" formatCode="General">
                  <c:v>0.57234259652361696</c:v>
                </c:pt>
                <c:pt idx="4615" formatCode="General">
                  <c:v>0.57234707917326499</c:v>
                </c:pt>
                <c:pt idx="4616" formatCode="General">
                  <c:v>0.57235156182291402</c:v>
                </c:pt>
                <c:pt idx="4617" formatCode="General">
                  <c:v>0.57235604447256205</c:v>
                </c:pt>
                <c:pt idx="4618" formatCode="General">
                  <c:v>0.57236052712220997</c:v>
                </c:pt>
                <c:pt idx="4619" formatCode="General">
                  <c:v>0.572365009771858</c:v>
                </c:pt>
                <c:pt idx="4620" formatCode="General">
                  <c:v>0.57236949242150703</c:v>
                </c:pt>
                <c:pt idx="4621" formatCode="General">
                  <c:v>0.57237397507115495</c:v>
                </c:pt>
                <c:pt idx="4622" formatCode="General">
                  <c:v>0.57237845772080298</c:v>
                </c:pt>
                <c:pt idx="4623" formatCode="General">
                  <c:v>0.57238294037045201</c:v>
                </c:pt>
                <c:pt idx="4624" formatCode="General">
                  <c:v>0.57238742302010004</c:v>
                </c:pt>
                <c:pt idx="4625" formatCode="General">
                  <c:v>0.57239190566974796</c:v>
                </c:pt>
                <c:pt idx="4626" formatCode="General">
                  <c:v>0.57239638831939699</c:v>
                </c:pt>
                <c:pt idx="4627" formatCode="General">
                  <c:v>0.57240087096904502</c:v>
                </c:pt>
                <c:pt idx="4628" formatCode="General">
                  <c:v>0.57240535361869305</c:v>
                </c:pt>
                <c:pt idx="4629" formatCode="General">
                  <c:v>0.57240983626834196</c:v>
                </c:pt>
                <c:pt idx="4630" formatCode="General">
                  <c:v>0.57241431891798999</c:v>
                </c:pt>
                <c:pt idx="4631" formatCode="General">
                  <c:v>0.57241880156763802</c:v>
                </c:pt>
                <c:pt idx="4632" formatCode="General">
                  <c:v>0.57242328421728705</c:v>
                </c:pt>
                <c:pt idx="4633" formatCode="General">
                  <c:v>0.57242776686693497</c:v>
                </c:pt>
                <c:pt idx="4634" formatCode="General">
                  <c:v>0.572432249516583</c:v>
                </c:pt>
                <c:pt idx="4635" formatCode="General">
                  <c:v>0.57243673216623203</c:v>
                </c:pt>
                <c:pt idx="4636" formatCode="General">
                  <c:v>0.57244121481587995</c:v>
                </c:pt>
                <c:pt idx="4637" formatCode="General">
                  <c:v>0.57244569746552798</c:v>
                </c:pt>
                <c:pt idx="4638" formatCode="General">
                  <c:v>0.57245018011517701</c:v>
                </c:pt>
                <c:pt idx="4639" formatCode="General">
                  <c:v>0.57245466276482504</c:v>
                </c:pt>
                <c:pt idx="4640" formatCode="General">
                  <c:v>0.57245914541447296</c:v>
                </c:pt>
                <c:pt idx="4641" formatCode="General">
                  <c:v>0.57246362806412199</c:v>
                </c:pt>
                <c:pt idx="4642" formatCode="General">
                  <c:v>0.57246811071377002</c:v>
                </c:pt>
                <c:pt idx="4643" formatCode="General">
                  <c:v>0.57247259336341805</c:v>
                </c:pt>
                <c:pt idx="4644" formatCode="General">
                  <c:v>0.57247707601306597</c:v>
                </c:pt>
                <c:pt idx="4645" formatCode="General">
                  <c:v>0.572481558662715</c:v>
                </c:pt>
                <c:pt idx="4646" formatCode="General">
                  <c:v>0.57248604131236303</c:v>
                </c:pt>
                <c:pt idx="4647" formatCode="General">
                  <c:v>0.57249052396201205</c:v>
                </c:pt>
                <c:pt idx="4648" formatCode="General">
                  <c:v>0.57249500661165997</c:v>
                </c:pt>
                <c:pt idx="4649" formatCode="General">
                  <c:v>0.572499489261308</c:v>
                </c:pt>
                <c:pt idx="4650" formatCode="General">
                  <c:v>0.57250397191095603</c:v>
                </c:pt>
                <c:pt idx="4651" formatCode="General">
                  <c:v>0.57250845456060495</c:v>
                </c:pt>
                <c:pt idx="4652" formatCode="General">
                  <c:v>0.57251293721025298</c:v>
                </c:pt>
                <c:pt idx="4653" formatCode="General">
                  <c:v>0.57251741985990101</c:v>
                </c:pt>
                <c:pt idx="4654" formatCode="General">
                  <c:v>0.57252190250955004</c:v>
                </c:pt>
                <c:pt idx="4655" formatCode="General">
                  <c:v>0.57252638515919796</c:v>
                </c:pt>
                <c:pt idx="4656" formatCode="General">
                  <c:v>0.57253086780884599</c:v>
                </c:pt>
                <c:pt idx="4657" formatCode="General">
                  <c:v>0.57253535045849502</c:v>
                </c:pt>
                <c:pt idx="4658" formatCode="General">
                  <c:v>0.57253983310814305</c:v>
                </c:pt>
                <c:pt idx="4659" formatCode="General">
                  <c:v>0.57254431575779097</c:v>
                </c:pt>
                <c:pt idx="4660" formatCode="General">
                  <c:v>0.57254879840744</c:v>
                </c:pt>
                <c:pt idx="4661" formatCode="General">
                  <c:v>0.57255328105708803</c:v>
                </c:pt>
                <c:pt idx="4662" formatCode="General">
                  <c:v>0.57255776370673594</c:v>
                </c:pt>
                <c:pt idx="4663" formatCode="General">
                  <c:v>0.57256224635638397</c:v>
                </c:pt>
                <c:pt idx="4664" formatCode="General">
                  <c:v>0.572566729006033</c:v>
                </c:pt>
                <c:pt idx="4665" formatCode="General">
                  <c:v>0.57257121165568103</c:v>
                </c:pt>
                <c:pt idx="4666" formatCode="General">
                  <c:v>0.57257569430532995</c:v>
                </c:pt>
                <c:pt idx="4667" formatCode="General">
                  <c:v>0.57258017695497798</c:v>
                </c:pt>
                <c:pt idx="4668" formatCode="General">
                  <c:v>0.57258468478634905</c:v>
                </c:pt>
                <c:pt idx="4669" formatCode="General">
                  <c:v>0.57258952357750204</c:v>
                </c:pt>
                <c:pt idx="4670" formatCode="General">
                  <c:v>0.57259436236865502</c:v>
                </c:pt>
                <c:pt idx="4671" formatCode="General">
                  <c:v>0.572599201159809</c:v>
                </c:pt>
                <c:pt idx="4672" formatCode="General">
                  <c:v>0.57260403995096198</c:v>
                </c:pt>
                <c:pt idx="4673" formatCode="General">
                  <c:v>0.57260887874211497</c:v>
                </c:pt>
                <c:pt idx="4674" formatCode="General">
                  <c:v>0.57261371753326895</c:v>
                </c:pt>
                <c:pt idx="4675" formatCode="General">
                  <c:v>0.57261855632442205</c:v>
                </c:pt>
                <c:pt idx="4676" formatCode="General">
                  <c:v>0.57262339511557503</c:v>
                </c:pt>
                <c:pt idx="4677" formatCode="General">
                  <c:v>0.57262823390672901</c:v>
                </c:pt>
                <c:pt idx="4678" formatCode="General">
                  <c:v>0.572633072697882</c:v>
                </c:pt>
                <c:pt idx="4679" formatCode="General">
                  <c:v>0.57263791148903498</c:v>
                </c:pt>
                <c:pt idx="4680" formatCode="General">
                  <c:v>0.57264275028018896</c:v>
                </c:pt>
                <c:pt idx="4681" formatCode="General">
                  <c:v>0.57264758907134194</c:v>
                </c:pt>
                <c:pt idx="4682" formatCode="General">
                  <c:v>0.57265242786249604</c:v>
                </c:pt>
                <c:pt idx="4683" formatCode="General">
                  <c:v>0.57265726665364902</c:v>
                </c:pt>
                <c:pt idx="4684" formatCode="General">
                  <c:v>0.57266210544480201</c:v>
                </c:pt>
                <c:pt idx="4685" formatCode="General">
                  <c:v>0.57266694423595499</c:v>
                </c:pt>
                <c:pt idx="4686" formatCode="General">
                  <c:v>0.57267178302710897</c:v>
                </c:pt>
                <c:pt idx="4687" formatCode="General">
                  <c:v>0.57267662181826195</c:v>
                </c:pt>
                <c:pt idx="4688" formatCode="General">
                  <c:v>0.57268146060941605</c:v>
                </c:pt>
                <c:pt idx="4689" formatCode="General">
                  <c:v>0.57268629940056903</c:v>
                </c:pt>
                <c:pt idx="4690" formatCode="General">
                  <c:v>0.57269113819172202</c:v>
                </c:pt>
                <c:pt idx="4691" formatCode="General">
                  <c:v>0.572695976982876</c:v>
                </c:pt>
                <c:pt idx="4692" formatCode="General">
                  <c:v>0.57270081577402898</c:v>
                </c:pt>
                <c:pt idx="4693" formatCode="General">
                  <c:v>0.57270565456518197</c:v>
                </c:pt>
                <c:pt idx="4694" formatCode="General">
                  <c:v>0.57271049335633595</c:v>
                </c:pt>
                <c:pt idx="4695" formatCode="General">
                  <c:v>0.57271533214748904</c:v>
                </c:pt>
                <c:pt idx="4696" formatCode="General">
                  <c:v>0.57272017093864203</c:v>
                </c:pt>
                <c:pt idx="4697" formatCode="General">
                  <c:v>0.57272500972979601</c:v>
                </c:pt>
                <c:pt idx="4698" formatCode="General">
                  <c:v>0.57272984852094899</c:v>
                </c:pt>
                <c:pt idx="4699" formatCode="General">
                  <c:v>0.57273468731210198</c:v>
                </c:pt>
                <c:pt idx="4700" formatCode="General">
                  <c:v>0.57273952610325596</c:v>
                </c:pt>
                <c:pt idx="4701" formatCode="General">
                  <c:v>0.57274436489440905</c:v>
                </c:pt>
                <c:pt idx="4702" formatCode="General">
                  <c:v>0.57274920368556204</c:v>
                </c:pt>
                <c:pt idx="4703" formatCode="General">
                  <c:v>0.57275404247671602</c:v>
                </c:pt>
                <c:pt idx="4704" formatCode="General">
                  <c:v>0.572758881267869</c:v>
                </c:pt>
                <c:pt idx="4705" formatCode="General">
                  <c:v>0.57276372005902199</c:v>
                </c:pt>
                <c:pt idx="4706" formatCode="General">
                  <c:v>0.57276855885017597</c:v>
                </c:pt>
                <c:pt idx="4707" formatCode="General">
                  <c:v>0.57277339764132895</c:v>
                </c:pt>
                <c:pt idx="4708" formatCode="General">
                  <c:v>0.57277823643248205</c:v>
                </c:pt>
                <c:pt idx="4709" formatCode="General">
                  <c:v>0.57278307522363603</c:v>
                </c:pt>
                <c:pt idx="4710" formatCode="General">
                  <c:v>0.57278791401478901</c:v>
                </c:pt>
                <c:pt idx="4711" formatCode="General">
                  <c:v>0.572792752805942</c:v>
                </c:pt>
                <c:pt idx="4712" formatCode="General">
                  <c:v>0.57279759159709598</c:v>
                </c:pt>
                <c:pt idx="4713" formatCode="General">
                  <c:v>0.57280243038824896</c:v>
                </c:pt>
                <c:pt idx="4714" formatCode="General">
                  <c:v>0.57280726917940294</c:v>
                </c:pt>
                <c:pt idx="4715" formatCode="General">
                  <c:v>0.57281210797055604</c:v>
                </c:pt>
                <c:pt idx="4716" formatCode="General">
                  <c:v>0.57281694676170902</c:v>
                </c:pt>
                <c:pt idx="4717" formatCode="General">
                  <c:v>0.57282178555286301</c:v>
                </c:pt>
                <c:pt idx="4718" formatCode="General">
                  <c:v>0.57282662434401599</c:v>
                </c:pt>
                <c:pt idx="4719" formatCode="General">
                  <c:v>0.57283146313516897</c:v>
                </c:pt>
                <c:pt idx="4720" formatCode="General">
                  <c:v>0.57283630192632295</c:v>
                </c:pt>
                <c:pt idx="4721" formatCode="General">
                  <c:v>0.57284114071747605</c:v>
                </c:pt>
                <c:pt idx="4722" formatCode="General">
                  <c:v>0.57284597950862903</c:v>
                </c:pt>
                <c:pt idx="4723" formatCode="General">
                  <c:v>0.57285081829978302</c:v>
                </c:pt>
                <c:pt idx="4724" formatCode="General">
                  <c:v>0.572855657090936</c:v>
                </c:pt>
                <c:pt idx="4725" formatCode="General">
                  <c:v>0.57286049588208898</c:v>
                </c:pt>
                <c:pt idx="4726" formatCode="General">
                  <c:v>0.57286533467324297</c:v>
                </c:pt>
                <c:pt idx="4727" formatCode="General">
                  <c:v>0.57287017346439595</c:v>
                </c:pt>
                <c:pt idx="4728" formatCode="General">
                  <c:v>0.57287501225554904</c:v>
                </c:pt>
                <c:pt idx="4729" formatCode="General">
                  <c:v>0.57287985104670303</c:v>
                </c:pt>
                <c:pt idx="4730" formatCode="General">
                  <c:v>0.57288481223537602</c:v>
                </c:pt>
                <c:pt idx="4731" formatCode="General">
                  <c:v>0.57288982413159295</c:v>
                </c:pt>
                <c:pt idx="4732" formatCode="General">
                  <c:v>0.572894836027809</c:v>
                </c:pt>
                <c:pt idx="4733" formatCode="General">
                  <c:v>0.57289984792402604</c:v>
                </c:pt>
                <c:pt idx="4734" formatCode="General">
                  <c:v>0.57290485982024197</c:v>
                </c:pt>
                <c:pt idx="4735" formatCode="General">
                  <c:v>0.57290987171645902</c:v>
                </c:pt>
                <c:pt idx="4736" formatCode="General">
                  <c:v>0.57291488361267595</c:v>
                </c:pt>
                <c:pt idx="4737" formatCode="General">
                  <c:v>0.572919895508892</c:v>
                </c:pt>
                <c:pt idx="4738" formatCode="General">
                  <c:v>0.57292490740510904</c:v>
                </c:pt>
                <c:pt idx="4739" formatCode="General">
                  <c:v>0.57292991930132597</c:v>
                </c:pt>
                <c:pt idx="4740" formatCode="General">
                  <c:v>0.57293493119754202</c:v>
                </c:pt>
                <c:pt idx="4741" formatCode="General">
                  <c:v>0.57293994309375895</c:v>
                </c:pt>
                <c:pt idx="4742" formatCode="General">
                  <c:v>0.572944954989975</c:v>
                </c:pt>
                <c:pt idx="4743" formatCode="General">
                  <c:v>0.57294996688619204</c:v>
                </c:pt>
                <c:pt idx="4744" formatCode="General">
                  <c:v>0.57295497878240897</c:v>
                </c:pt>
                <c:pt idx="4745" formatCode="General">
                  <c:v>0.57295999067862502</c:v>
                </c:pt>
                <c:pt idx="4746" formatCode="General">
                  <c:v>0.57296500257484195</c:v>
                </c:pt>
                <c:pt idx="4747" formatCode="General">
                  <c:v>0.57297011295468903</c:v>
                </c:pt>
                <c:pt idx="4748" formatCode="General">
                  <c:v>0.57297530881089398</c:v>
                </c:pt>
                <c:pt idx="4749" formatCode="General">
                  <c:v>0.57298050466709805</c:v>
                </c:pt>
                <c:pt idx="4750" formatCode="General">
                  <c:v>0.572985700523303</c:v>
                </c:pt>
                <c:pt idx="4751" formatCode="General">
                  <c:v>0.572990474203949</c:v>
                </c:pt>
                <c:pt idx="4752" formatCode="General">
                  <c:v>0.57299523072207503</c:v>
                </c:pt>
                <c:pt idx="4753" formatCode="General">
                  <c:v>0.57299996900502304</c:v>
                </c:pt>
                <c:pt idx="4754" formatCode="General">
                  <c:v>0.57300470728797104</c:v>
                </c:pt>
                <c:pt idx="4755" formatCode="General">
                  <c:v>0.57300944557091904</c:v>
                </c:pt>
                <c:pt idx="4756" formatCode="General">
                  <c:v>0.57301418385386704</c:v>
                </c:pt>
                <c:pt idx="4757" formatCode="General">
                  <c:v>0.57301892213681505</c:v>
                </c:pt>
                <c:pt idx="4758" formatCode="General">
                  <c:v>0.57302366041976305</c:v>
                </c:pt>
                <c:pt idx="4759" formatCode="General">
                  <c:v>0.57302839870271105</c:v>
                </c:pt>
                <c:pt idx="4760" formatCode="General">
                  <c:v>0.57303313698565905</c:v>
                </c:pt>
                <c:pt idx="4761" formatCode="General">
                  <c:v>0.57303787526860706</c:v>
                </c:pt>
                <c:pt idx="4762" formatCode="General">
                  <c:v>0.57304261355155395</c:v>
                </c:pt>
                <c:pt idx="4763" formatCode="General">
                  <c:v>0.57304735183450295</c:v>
                </c:pt>
                <c:pt idx="4764" formatCode="General">
                  <c:v>0.57305209011745095</c:v>
                </c:pt>
                <c:pt idx="4765" formatCode="General">
                  <c:v>0.57305682840039895</c:v>
                </c:pt>
                <c:pt idx="4766" formatCode="General">
                  <c:v>0.57306156668334696</c:v>
                </c:pt>
                <c:pt idx="4767" formatCode="General">
                  <c:v>0.57306630496629496</c:v>
                </c:pt>
                <c:pt idx="4768" formatCode="General">
                  <c:v>0.57307104324924296</c:v>
                </c:pt>
                <c:pt idx="4769" formatCode="General">
                  <c:v>0.57307578153219096</c:v>
                </c:pt>
                <c:pt idx="4770" formatCode="General">
                  <c:v>0.57308051981513897</c:v>
                </c:pt>
                <c:pt idx="4771" formatCode="General">
                  <c:v>0.57308525809808697</c:v>
                </c:pt>
                <c:pt idx="4772" formatCode="General">
                  <c:v>0.57308999638103497</c:v>
                </c:pt>
                <c:pt idx="4773" formatCode="General">
                  <c:v>0.57309482975418502</c:v>
                </c:pt>
                <c:pt idx="4774" formatCode="General">
                  <c:v>0.57309991670120897</c:v>
                </c:pt>
                <c:pt idx="4775" formatCode="General">
                  <c:v>0.57310500364823402</c:v>
                </c:pt>
                <c:pt idx="4776" formatCode="General">
                  <c:v>0.57311009059525897</c:v>
                </c:pt>
                <c:pt idx="4777" formatCode="General">
                  <c:v>0.57311517754228403</c:v>
                </c:pt>
                <c:pt idx="4778" formatCode="General">
                  <c:v>0.57312026448930797</c:v>
                </c:pt>
                <c:pt idx="4779" formatCode="General">
                  <c:v>0.57312535143633303</c:v>
                </c:pt>
                <c:pt idx="4780" formatCode="General">
                  <c:v>0.57313043838335798</c:v>
                </c:pt>
                <c:pt idx="4781" formatCode="General">
                  <c:v>0.57313552533038303</c:v>
                </c:pt>
                <c:pt idx="4782" formatCode="General">
                  <c:v>0.57314061227740798</c:v>
                </c:pt>
                <c:pt idx="4783" formatCode="General">
                  <c:v>0.57314569922443204</c:v>
                </c:pt>
                <c:pt idx="4784" formatCode="General">
                  <c:v>0.57315078617145698</c:v>
                </c:pt>
                <c:pt idx="4785" formatCode="General">
                  <c:v>0.57315587311848204</c:v>
                </c:pt>
                <c:pt idx="4786" formatCode="General">
                  <c:v>0.57316096006550699</c:v>
                </c:pt>
                <c:pt idx="4787" formatCode="General">
                  <c:v>0.57316604701253204</c:v>
                </c:pt>
                <c:pt idx="4788" formatCode="General">
                  <c:v>0.57317113395955599</c:v>
                </c:pt>
                <c:pt idx="4789" formatCode="General">
                  <c:v>0.57317622090658105</c:v>
                </c:pt>
                <c:pt idx="4790" formatCode="General">
                  <c:v>0.57318123769110696</c:v>
                </c:pt>
                <c:pt idx="4791" formatCode="General">
                  <c:v>0.57318563002938805</c:v>
                </c:pt>
                <c:pt idx="4792" formatCode="General">
                  <c:v>0.57319002236766903</c:v>
                </c:pt>
                <c:pt idx="4793" formatCode="General">
                  <c:v>0.57319441470595001</c:v>
                </c:pt>
                <c:pt idx="4794" formatCode="General">
                  <c:v>0.57319880704423098</c:v>
                </c:pt>
                <c:pt idx="4795" formatCode="General">
                  <c:v>0.57320319938251196</c:v>
                </c:pt>
                <c:pt idx="4796" formatCode="General">
                  <c:v>0.57320759172079305</c:v>
                </c:pt>
                <c:pt idx="4797" formatCode="General">
                  <c:v>0.57321198405907403</c:v>
                </c:pt>
                <c:pt idx="4798" formatCode="General">
                  <c:v>0.57321637639735501</c:v>
                </c:pt>
                <c:pt idx="4799" formatCode="General">
                  <c:v>0.57322076873563599</c:v>
                </c:pt>
                <c:pt idx="4800" formatCode="General">
                  <c:v>0.57322516107391697</c:v>
                </c:pt>
                <c:pt idx="4801" formatCode="General">
                  <c:v>0.57322955341219795</c:v>
                </c:pt>
                <c:pt idx="4802" formatCode="General">
                  <c:v>0.57323394575047903</c:v>
                </c:pt>
                <c:pt idx="4803" formatCode="General">
                  <c:v>0.57323833808876001</c:v>
                </c:pt>
                <c:pt idx="4804" formatCode="General">
                  <c:v>0.57324273042704099</c:v>
                </c:pt>
                <c:pt idx="4805" formatCode="General">
                  <c:v>0.57324712276532197</c:v>
                </c:pt>
                <c:pt idx="4806" formatCode="General">
                  <c:v>0.57325151510360295</c:v>
                </c:pt>
                <c:pt idx="4807" formatCode="General">
                  <c:v>0.57325590744188404</c:v>
                </c:pt>
                <c:pt idx="4808" formatCode="General">
                  <c:v>0.57326029978016502</c:v>
                </c:pt>
                <c:pt idx="4809" formatCode="General">
                  <c:v>0.573264692118446</c:v>
                </c:pt>
                <c:pt idx="4810" formatCode="General">
                  <c:v>0.57326908445672697</c:v>
                </c:pt>
                <c:pt idx="4811" formatCode="General">
                  <c:v>0.57327347679500795</c:v>
                </c:pt>
                <c:pt idx="4812" formatCode="General">
                  <c:v>0.57327786913328904</c:v>
                </c:pt>
                <c:pt idx="4813" formatCode="General">
                  <c:v>0.57328226147157002</c:v>
                </c:pt>
                <c:pt idx="4814" formatCode="General">
                  <c:v>0.573286653809851</c:v>
                </c:pt>
                <c:pt idx="4815" formatCode="General">
                  <c:v>0.57329154421156103</c:v>
                </c:pt>
                <c:pt idx="4816" formatCode="General">
                  <c:v>0.57329651664724601</c:v>
                </c:pt>
                <c:pt idx="4817" formatCode="General">
                  <c:v>0.57330148908293099</c:v>
                </c:pt>
                <c:pt idx="4818" formatCode="General">
                  <c:v>0.57330646151861597</c:v>
                </c:pt>
                <c:pt idx="4819" formatCode="General">
                  <c:v>0.57331143395430095</c:v>
                </c:pt>
                <c:pt idx="4820" formatCode="General">
                  <c:v>0.57331632933411802</c:v>
                </c:pt>
                <c:pt idx="4821" formatCode="General">
                  <c:v>0.57332116306924197</c:v>
                </c:pt>
                <c:pt idx="4822" formatCode="General">
                  <c:v>0.57332599680436502</c:v>
                </c:pt>
                <c:pt idx="4823" formatCode="General">
                  <c:v>0.57333083053948897</c:v>
                </c:pt>
                <c:pt idx="4824" formatCode="General">
                  <c:v>0.57333566427461302</c:v>
                </c:pt>
                <c:pt idx="4825" formatCode="General">
                  <c:v>0.57334049800973597</c:v>
                </c:pt>
                <c:pt idx="4826" formatCode="General">
                  <c:v>0.57334533174485902</c:v>
                </c:pt>
                <c:pt idx="4827" formatCode="General">
                  <c:v>0.57335016547998296</c:v>
                </c:pt>
                <c:pt idx="4828" formatCode="General">
                  <c:v>0.57335499921510702</c:v>
                </c:pt>
                <c:pt idx="4829" formatCode="General">
                  <c:v>0.57335983295022996</c:v>
                </c:pt>
                <c:pt idx="4830" formatCode="General">
                  <c:v>0.57336466668535402</c:v>
                </c:pt>
                <c:pt idx="4831" formatCode="General">
                  <c:v>0.57336950042047696</c:v>
                </c:pt>
                <c:pt idx="4832" formatCode="General">
                  <c:v>0.57337433415560102</c:v>
                </c:pt>
                <c:pt idx="4833" formatCode="General">
                  <c:v>0.57337916789072396</c:v>
                </c:pt>
                <c:pt idx="4834" formatCode="General">
                  <c:v>0.57338400162584802</c:v>
                </c:pt>
                <c:pt idx="4835" formatCode="General">
                  <c:v>0.57338883536097196</c:v>
                </c:pt>
                <c:pt idx="4836" formatCode="General">
                  <c:v>0.57339366909609502</c:v>
                </c:pt>
                <c:pt idx="4837" formatCode="General">
                  <c:v>0.57339850283121896</c:v>
                </c:pt>
                <c:pt idx="4838" formatCode="General">
                  <c:v>0.57340333656634201</c:v>
                </c:pt>
                <c:pt idx="4839" formatCode="General">
                  <c:v>0.57340817030146596</c:v>
                </c:pt>
                <c:pt idx="4840" formatCode="General">
                  <c:v>0.57341300403658901</c:v>
                </c:pt>
                <c:pt idx="4841" formatCode="General">
                  <c:v>0.57341783777171296</c:v>
                </c:pt>
                <c:pt idx="4842" formatCode="General">
                  <c:v>0.57342267150683701</c:v>
                </c:pt>
                <c:pt idx="4843" formatCode="General">
                  <c:v>0.57342750524195996</c:v>
                </c:pt>
                <c:pt idx="4844" formatCode="General">
                  <c:v>0.57343233897708401</c:v>
                </c:pt>
                <c:pt idx="4845" formatCode="General">
                  <c:v>0.57343717271220696</c:v>
                </c:pt>
                <c:pt idx="4846" formatCode="General">
                  <c:v>0.57344200644733101</c:v>
                </c:pt>
                <c:pt idx="4847" formatCode="General">
                  <c:v>0.57344684018245395</c:v>
                </c:pt>
                <c:pt idx="4848" formatCode="General">
                  <c:v>0.57345167391757801</c:v>
                </c:pt>
                <c:pt idx="4849" formatCode="General">
                  <c:v>0.57345650765270195</c:v>
                </c:pt>
                <c:pt idx="4850" formatCode="General">
                  <c:v>0.57346134138782501</c:v>
                </c:pt>
                <c:pt idx="4851" formatCode="General">
                  <c:v>0.57346617512294895</c:v>
                </c:pt>
                <c:pt idx="4852" formatCode="General">
                  <c:v>0.57347100885807201</c:v>
                </c:pt>
                <c:pt idx="4853" formatCode="General">
                  <c:v>0.57347584259319595</c:v>
                </c:pt>
                <c:pt idx="4854" formatCode="General">
                  <c:v>0.57348067632831901</c:v>
                </c:pt>
                <c:pt idx="4855" formatCode="General">
                  <c:v>0.57348565963822795</c:v>
                </c:pt>
                <c:pt idx="4856" formatCode="General">
                  <c:v>0.573490649246022</c:v>
                </c:pt>
                <c:pt idx="4857" formatCode="General">
                  <c:v>0.57349563885381705</c:v>
                </c:pt>
                <c:pt idx="4858" formatCode="General">
                  <c:v>0.57350062846161098</c:v>
                </c:pt>
                <c:pt idx="4859" formatCode="General">
                  <c:v>0.57350561806940603</c:v>
                </c:pt>
                <c:pt idx="4860" formatCode="General">
                  <c:v>0.57351060767719997</c:v>
                </c:pt>
                <c:pt idx="4861" formatCode="General">
                  <c:v>0.57351559728499402</c:v>
                </c:pt>
                <c:pt idx="4862" formatCode="General">
                  <c:v>0.57352058689278795</c:v>
                </c:pt>
                <c:pt idx="4863" formatCode="General">
                  <c:v>0.573525576500583</c:v>
                </c:pt>
                <c:pt idx="4864" formatCode="General">
                  <c:v>0.57353056610837705</c:v>
                </c:pt>
                <c:pt idx="4865" formatCode="General">
                  <c:v>0.57353555571617199</c:v>
                </c:pt>
                <c:pt idx="4866" formatCode="General">
                  <c:v>0.57354054532396603</c:v>
                </c:pt>
                <c:pt idx="4867" formatCode="General">
                  <c:v>0.57354553493175997</c:v>
                </c:pt>
                <c:pt idx="4868" formatCode="General">
                  <c:v>0.57355052453955502</c:v>
                </c:pt>
                <c:pt idx="4869" formatCode="General">
                  <c:v>0.57355551414734895</c:v>
                </c:pt>
                <c:pt idx="4870" formatCode="General">
                  <c:v>0.573560503755143</c:v>
                </c:pt>
                <c:pt idx="4871" formatCode="General">
                  <c:v>0.57356549336293805</c:v>
                </c:pt>
                <c:pt idx="4872" formatCode="General">
                  <c:v>0.57357048297073199</c:v>
                </c:pt>
                <c:pt idx="4873" formatCode="General">
                  <c:v>0.57357547257852703</c:v>
                </c:pt>
                <c:pt idx="4874" formatCode="General">
                  <c:v>0.57358046218632097</c:v>
                </c:pt>
                <c:pt idx="4875" formatCode="General">
                  <c:v>0.57358545179411502</c:v>
                </c:pt>
                <c:pt idx="4876" formatCode="General">
                  <c:v>0.57359044140190896</c:v>
                </c:pt>
                <c:pt idx="4877" formatCode="General">
                  <c:v>0.573595431009704</c:v>
                </c:pt>
                <c:pt idx="4878" formatCode="General">
                  <c:v>0.57360042061749805</c:v>
                </c:pt>
                <c:pt idx="4879" formatCode="General">
                  <c:v>0.57360541022529199</c:v>
                </c:pt>
                <c:pt idx="4880" formatCode="General">
                  <c:v>0.57361039983308704</c:v>
                </c:pt>
                <c:pt idx="4881" formatCode="General">
                  <c:v>0.57361538944088097</c:v>
                </c:pt>
                <c:pt idx="4882" formatCode="General">
                  <c:v>0.57362037904867602</c:v>
                </c:pt>
                <c:pt idx="4883" formatCode="General">
                  <c:v>0.57362536865646996</c:v>
                </c:pt>
                <c:pt idx="4884" formatCode="General">
                  <c:v>0.57363035826426401</c:v>
                </c:pt>
                <c:pt idx="4885" formatCode="General">
                  <c:v>0.57363534787205905</c:v>
                </c:pt>
                <c:pt idx="4886" formatCode="General">
                  <c:v>0.57364033747985299</c:v>
                </c:pt>
                <c:pt idx="4887" formatCode="General">
                  <c:v>0.57364532708764704</c:v>
                </c:pt>
                <c:pt idx="4888" formatCode="General">
                  <c:v>0.57365031669544198</c:v>
                </c:pt>
                <c:pt idx="4889" formatCode="General">
                  <c:v>0.57365530630323602</c:v>
                </c:pt>
                <c:pt idx="4890" formatCode="General">
                  <c:v>0.57366029591102996</c:v>
                </c:pt>
                <c:pt idx="4891" formatCode="General">
                  <c:v>0.57366528551882501</c:v>
                </c:pt>
                <c:pt idx="4892" formatCode="General">
                  <c:v>0.57367027512661894</c:v>
                </c:pt>
                <c:pt idx="4893" formatCode="General">
                  <c:v>0.57367526473441299</c:v>
                </c:pt>
                <c:pt idx="4894" formatCode="General">
                  <c:v>0.57368025434220804</c:v>
                </c:pt>
                <c:pt idx="4895" formatCode="General">
                  <c:v>0.57368524395000198</c:v>
                </c:pt>
                <c:pt idx="4896" formatCode="General">
                  <c:v>0.57369023355779702</c:v>
                </c:pt>
                <c:pt idx="4897" formatCode="General">
                  <c:v>0.57369522316559096</c:v>
                </c:pt>
                <c:pt idx="4898" formatCode="General">
                  <c:v>0.57370021277338501</c:v>
                </c:pt>
                <c:pt idx="4899" formatCode="General">
                  <c:v>0.57370520238117995</c:v>
                </c:pt>
                <c:pt idx="4900" formatCode="General">
                  <c:v>0.57371019198897399</c:v>
                </c:pt>
                <c:pt idx="4901" formatCode="General">
                  <c:v>0.57371518159676804</c:v>
                </c:pt>
                <c:pt idx="4902" formatCode="General">
                  <c:v>0.57372017120456298</c:v>
                </c:pt>
                <c:pt idx="4903" formatCode="General">
                  <c:v>0.57372516081235703</c:v>
                </c:pt>
                <c:pt idx="4904" formatCode="General">
                  <c:v>0.57373015042015096</c:v>
                </c:pt>
                <c:pt idx="4905" formatCode="General">
                  <c:v>0.57373514002794601</c:v>
                </c:pt>
                <c:pt idx="4906" formatCode="General">
                  <c:v>0.57374012963573995</c:v>
                </c:pt>
                <c:pt idx="4907" formatCode="General">
                  <c:v>0.573745119243534</c:v>
                </c:pt>
                <c:pt idx="4908" formatCode="General">
                  <c:v>0.57375010885132904</c:v>
                </c:pt>
                <c:pt idx="4909" formatCode="General">
                  <c:v>0.57375509845912298</c:v>
                </c:pt>
                <c:pt idx="4910" formatCode="General">
                  <c:v>0.57376008806691803</c:v>
                </c:pt>
                <c:pt idx="4911" formatCode="General">
                  <c:v>0.57376507767471197</c:v>
                </c:pt>
                <c:pt idx="4912" formatCode="General">
                  <c:v>0.57377006728250601</c:v>
                </c:pt>
                <c:pt idx="4913" formatCode="General">
                  <c:v>0.57377505689030095</c:v>
                </c:pt>
                <c:pt idx="4914" formatCode="General">
                  <c:v>0.573780046498095</c:v>
                </c:pt>
                <c:pt idx="4915" formatCode="General">
                  <c:v>0.57378503610588905</c:v>
                </c:pt>
                <c:pt idx="4916" formatCode="General">
                  <c:v>0.57379002571368398</c:v>
                </c:pt>
                <c:pt idx="4917" formatCode="General">
                  <c:v>0.57379501532147803</c:v>
                </c:pt>
                <c:pt idx="4918" formatCode="General">
                  <c:v>0.57380000492927197</c:v>
                </c:pt>
                <c:pt idx="4919" formatCode="General">
                  <c:v>0.57380499453706701</c:v>
                </c:pt>
                <c:pt idx="4920" formatCode="General">
                  <c:v>0.57380998414486095</c:v>
                </c:pt>
                <c:pt idx="4921" formatCode="General">
                  <c:v>0.573814973752655</c:v>
                </c:pt>
                <c:pt idx="4922" formatCode="General">
                  <c:v>0.57381996336045005</c:v>
                </c:pt>
                <c:pt idx="4923" formatCode="General">
                  <c:v>0.57382495296824398</c:v>
                </c:pt>
                <c:pt idx="4924" formatCode="General">
                  <c:v>0.57382994257603803</c:v>
                </c:pt>
                <c:pt idx="4925" formatCode="General">
                  <c:v>0.57383493218383297</c:v>
                </c:pt>
                <c:pt idx="4926" formatCode="General">
                  <c:v>0.57383992179162702</c:v>
                </c:pt>
                <c:pt idx="4927" formatCode="General">
                  <c:v>0.57384491139942195</c:v>
                </c:pt>
                <c:pt idx="4928" formatCode="General">
                  <c:v>0.573849901007216</c:v>
                </c:pt>
                <c:pt idx="4929" formatCode="General">
                  <c:v>0.57385489061501005</c:v>
                </c:pt>
                <c:pt idx="4930" formatCode="General">
                  <c:v>0.57385988022280399</c:v>
                </c:pt>
                <c:pt idx="4931" formatCode="General">
                  <c:v>0.57386486983059903</c:v>
                </c:pt>
                <c:pt idx="4932" formatCode="General">
                  <c:v>0.57386985943839297</c:v>
                </c:pt>
                <c:pt idx="4933" formatCode="General">
                  <c:v>0.57387484904618802</c:v>
                </c:pt>
                <c:pt idx="4934" formatCode="General">
                  <c:v>0.57387983865398196</c:v>
                </c:pt>
                <c:pt idx="4935" formatCode="General">
                  <c:v>0.573884828261776</c:v>
                </c:pt>
                <c:pt idx="4936" formatCode="General">
                  <c:v>0.57388981786957105</c:v>
                </c:pt>
                <c:pt idx="4937" formatCode="General">
                  <c:v>0.57389480747736499</c:v>
                </c:pt>
                <c:pt idx="4938" formatCode="General">
                  <c:v>0.57389979708515904</c:v>
                </c:pt>
                <c:pt idx="4939" formatCode="General">
                  <c:v>0.57390478669295397</c:v>
                </c:pt>
                <c:pt idx="4940" formatCode="General">
                  <c:v>0.57390977630074802</c:v>
                </c:pt>
                <c:pt idx="4941" formatCode="General">
                  <c:v>0.57391476590854196</c:v>
                </c:pt>
                <c:pt idx="4942" formatCode="General">
                  <c:v>0.573919755516337</c:v>
                </c:pt>
                <c:pt idx="4943" formatCode="General">
                  <c:v>0.57392474512413105</c:v>
                </c:pt>
                <c:pt idx="4944" formatCode="General">
                  <c:v>0.57392973473192499</c:v>
                </c:pt>
                <c:pt idx="4945" formatCode="General">
                  <c:v>0.57393472433972004</c:v>
                </c:pt>
                <c:pt idx="4946" formatCode="General">
                  <c:v>0.57393971394751397</c:v>
                </c:pt>
                <c:pt idx="4947" formatCode="General">
                  <c:v>0.57394470355530902</c:v>
                </c:pt>
                <c:pt idx="4948" formatCode="General">
                  <c:v>0.57394969316310296</c:v>
                </c:pt>
                <c:pt idx="4949" formatCode="General">
                  <c:v>0.57395468277089701</c:v>
                </c:pt>
                <c:pt idx="4950" formatCode="General">
                  <c:v>0.57395967237869205</c:v>
                </c:pt>
                <c:pt idx="4951" formatCode="General">
                  <c:v>0.57396466198648599</c:v>
                </c:pt>
                <c:pt idx="4952" formatCode="General">
                  <c:v>0.57396965159428004</c:v>
                </c:pt>
                <c:pt idx="4953" formatCode="General">
                  <c:v>0.57397464120207498</c:v>
                </c:pt>
                <c:pt idx="4954" formatCode="General">
                  <c:v>0.57397963080986902</c:v>
                </c:pt>
                <c:pt idx="4955" formatCode="General">
                  <c:v>0.57398462041766296</c:v>
                </c:pt>
                <c:pt idx="4956" formatCode="General">
                  <c:v>0.57398961002545801</c:v>
                </c:pt>
                <c:pt idx="4957" formatCode="General">
                  <c:v>0.57399459963325195</c:v>
                </c:pt>
                <c:pt idx="4958" formatCode="General">
                  <c:v>0.57399958924104599</c:v>
                </c:pt>
                <c:pt idx="4959" formatCode="General">
                  <c:v>0.57400457884884104</c:v>
                </c:pt>
                <c:pt idx="4960" formatCode="General">
                  <c:v>0.57400956845663498</c:v>
                </c:pt>
                <c:pt idx="4961" formatCode="General">
                  <c:v>0.57401455806443002</c:v>
                </c:pt>
                <c:pt idx="4962" formatCode="General">
                  <c:v>0.57401954767222396</c:v>
                </c:pt>
                <c:pt idx="4963" formatCode="General">
                  <c:v>0.57402453728001801</c:v>
                </c:pt>
                <c:pt idx="4964" formatCode="General">
                  <c:v>0.57402952688781295</c:v>
                </c:pt>
                <c:pt idx="4965" formatCode="General">
                  <c:v>0.57403451649560699</c:v>
                </c:pt>
                <c:pt idx="4966" formatCode="General">
                  <c:v>0.57403950610340104</c:v>
                </c:pt>
                <c:pt idx="4967" formatCode="General">
                  <c:v>0.57404449571119598</c:v>
                </c:pt>
                <c:pt idx="4968" formatCode="General">
                  <c:v>0.57404948531899003</c:v>
                </c:pt>
                <c:pt idx="4969" formatCode="General">
                  <c:v>0.57405447492678396</c:v>
                </c:pt>
                <c:pt idx="4970" formatCode="General">
                  <c:v>0.57405946453457901</c:v>
                </c:pt>
                <c:pt idx="4971" formatCode="General">
                  <c:v>0.57406445414237295</c:v>
                </c:pt>
                <c:pt idx="4972" formatCode="General">
                  <c:v>0.574069443750167</c:v>
                </c:pt>
                <c:pt idx="4973" formatCode="General">
                  <c:v>0.57407443335796204</c:v>
                </c:pt>
                <c:pt idx="4974" formatCode="General">
                  <c:v>0.57407942296575598</c:v>
                </c:pt>
                <c:pt idx="4975" formatCode="General">
                  <c:v>0.57408441257355003</c:v>
                </c:pt>
                <c:pt idx="4976" formatCode="General">
                  <c:v>0.57408940218134497</c:v>
                </c:pt>
                <c:pt idx="4977" formatCode="General">
                  <c:v>0.57409439178913901</c:v>
                </c:pt>
                <c:pt idx="4978" formatCode="General">
                  <c:v>0.57409938139693395</c:v>
                </c:pt>
                <c:pt idx="4979" formatCode="General">
                  <c:v>0.574104371004728</c:v>
                </c:pt>
                <c:pt idx="4980" formatCode="General">
                  <c:v>0.57410936061252205</c:v>
                </c:pt>
                <c:pt idx="4981" formatCode="General">
                  <c:v>0.57411435022031598</c:v>
                </c:pt>
                <c:pt idx="4982" formatCode="General">
                  <c:v>0.57411933982811103</c:v>
                </c:pt>
                <c:pt idx="4983" formatCode="General">
                  <c:v>0.57412432943590497</c:v>
                </c:pt>
                <c:pt idx="4984" formatCode="General">
                  <c:v>0.57412931904370001</c:v>
                </c:pt>
                <c:pt idx="4985" formatCode="General">
                  <c:v>0.57413430865149395</c:v>
                </c:pt>
                <c:pt idx="4986" formatCode="General">
                  <c:v>0.574139298259288</c:v>
                </c:pt>
                <c:pt idx="4987" formatCode="General">
                  <c:v>0.57414428786708305</c:v>
                </c:pt>
                <c:pt idx="4988" formatCode="General">
                  <c:v>0.57414927747487698</c:v>
                </c:pt>
                <c:pt idx="4989" formatCode="General">
                  <c:v>0.57415426708267103</c:v>
                </c:pt>
                <c:pt idx="4990" formatCode="General">
                  <c:v>0.57415925669046597</c:v>
                </c:pt>
                <c:pt idx="4991" formatCode="General">
                  <c:v>0.57416424629826002</c:v>
                </c:pt>
                <c:pt idx="4992" formatCode="General">
                  <c:v>0.57416923590605395</c:v>
                </c:pt>
                <c:pt idx="4993" formatCode="General">
                  <c:v>0.57417420924256302</c:v>
                </c:pt>
                <c:pt idx="4994" formatCode="General">
                  <c:v>0.57417914851106899</c:v>
                </c:pt>
                <c:pt idx="4995" formatCode="General">
                  <c:v>0.57418408777957397</c:v>
                </c:pt>
                <c:pt idx="4996" formatCode="General">
                  <c:v>0.57418902704807895</c:v>
                </c:pt>
                <c:pt idx="4997" formatCode="General">
                  <c:v>0.57419396631658404</c:v>
                </c:pt>
                <c:pt idx="4998" formatCode="General">
                  <c:v>0.57419890558509001</c:v>
                </c:pt>
                <c:pt idx="4999" formatCode="General">
                  <c:v>0.57420384485359499</c:v>
                </c:pt>
                <c:pt idx="5000" formatCode="General">
                  <c:v>0.57420878412209997</c:v>
                </c:pt>
                <c:pt idx="5001" formatCode="General">
                  <c:v>0.57421372339060495</c:v>
                </c:pt>
                <c:pt idx="5002" formatCode="General">
                  <c:v>0.57421866265911004</c:v>
                </c:pt>
                <c:pt idx="5003" formatCode="General">
                  <c:v>0.57422360192761601</c:v>
                </c:pt>
                <c:pt idx="5004" formatCode="General">
                  <c:v>0.57422854119612099</c:v>
                </c:pt>
                <c:pt idx="5005" formatCode="General">
                  <c:v>0.57423348046462597</c:v>
                </c:pt>
                <c:pt idx="5006" formatCode="General">
                  <c:v>0.57423841973313094</c:v>
                </c:pt>
                <c:pt idx="5007" formatCode="General">
                  <c:v>0.57424335900163603</c:v>
                </c:pt>
                <c:pt idx="5008" formatCode="General">
                  <c:v>0.57424829827014201</c:v>
                </c:pt>
                <c:pt idx="5009" formatCode="General">
                  <c:v>0.57425323753864699</c:v>
                </c:pt>
                <c:pt idx="5010" formatCode="General">
                  <c:v>0.57425817680715197</c:v>
                </c:pt>
                <c:pt idx="5011" formatCode="General">
                  <c:v>0.57426311607565705</c:v>
                </c:pt>
                <c:pt idx="5012" formatCode="General">
                  <c:v>0.57426805534416203</c:v>
                </c:pt>
                <c:pt idx="5013" formatCode="General">
                  <c:v>0.57427299461266801</c:v>
                </c:pt>
                <c:pt idx="5014" formatCode="General">
                  <c:v>0.57427793388117299</c:v>
                </c:pt>
                <c:pt idx="5015" formatCode="General">
                  <c:v>0.57428287314967796</c:v>
                </c:pt>
                <c:pt idx="5016" formatCode="General">
                  <c:v>0.57428781241818305</c:v>
                </c:pt>
                <c:pt idx="5017" formatCode="General">
                  <c:v>0.57429275168668903</c:v>
                </c:pt>
                <c:pt idx="5018" formatCode="General">
                  <c:v>0.57429769095519401</c:v>
                </c:pt>
                <c:pt idx="5019" formatCode="General">
                  <c:v>0.57430263022369898</c:v>
                </c:pt>
                <c:pt idx="5020" formatCode="General">
                  <c:v>0.57430756949220396</c:v>
                </c:pt>
                <c:pt idx="5021" formatCode="General">
                  <c:v>0.57431250876070905</c:v>
                </c:pt>
                <c:pt idx="5022" formatCode="General">
                  <c:v>0.57431744802921403</c:v>
                </c:pt>
                <c:pt idx="5023" formatCode="General">
                  <c:v>0.57432238729772001</c:v>
                </c:pt>
                <c:pt idx="5024" formatCode="General">
                  <c:v>0.57432732656622498</c:v>
                </c:pt>
                <c:pt idx="5025" formatCode="General">
                  <c:v>0.57433226583472996</c:v>
                </c:pt>
                <c:pt idx="5026" formatCode="General">
                  <c:v>0.57433720510323505</c:v>
                </c:pt>
                <c:pt idx="5027" formatCode="General">
                  <c:v>0.57434214437174003</c:v>
                </c:pt>
                <c:pt idx="5028" formatCode="General">
                  <c:v>0.574347083640246</c:v>
                </c:pt>
                <c:pt idx="5029" formatCode="General">
                  <c:v>0.57435202290875098</c:v>
                </c:pt>
                <c:pt idx="5030" formatCode="General">
                  <c:v>0.57435696217725596</c:v>
                </c:pt>
                <c:pt idx="5031" formatCode="General">
                  <c:v>0.57436190144576105</c:v>
                </c:pt>
                <c:pt idx="5032" formatCode="General">
                  <c:v>0.57436684071426602</c:v>
                </c:pt>
                <c:pt idx="5033" formatCode="General">
                  <c:v>0.574371779982772</c:v>
                </c:pt>
                <c:pt idx="5034" formatCode="General">
                  <c:v>0.57437671925127698</c:v>
                </c:pt>
                <c:pt idx="5035" formatCode="General">
                  <c:v>0.57438165851978196</c:v>
                </c:pt>
                <c:pt idx="5036" formatCode="General">
                  <c:v>0.57438659778828705</c:v>
                </c:pt>
                <c:pt idx="5037" formatCode="General">
                  <c:v>0.57439153705679302</c:v>
                </c:pt>
                <c:pt idx="5038" formatCode="General">
                  <c:v>0.574396476325298</c:v>
                </c:pt>
                <c:pt idx="5039" formatCode="General">
                  <c:v>0.57440141559380298</c:v>
                </c:pt>
                <c:pt idx="5040" formatCode="General">
                  <c:v>0.57440635486230796</c:v>
                </c:pt>
                <c:pt idx="5041" formatCode="General">
                  <c:v>0.57441129413081304</c:v>
                </c:pt>
                <c:pt idx="5042" formatCode="General">
                  <c:v>0.57441623339931902</c:v>
                </c:pt>
                <c:pt idx="5043" formatCode="General">
                  <c:v>0.574421172667824</c:v>
                </c:pt>
                <c:pt idx="5044" formatCode="General">
                  <c:v>0.57442611193632898</c:v>
                </c:pt>
                <c:pt idx="5045" formatCode="General">
                  <c:v>0.57443105120483395</c:v>
                </c:pt>
                <c:pt idx="5046" formatCode="General">
                  <c:v>0.574435796839321</c:v>
                </c:pt>
                <c:pt idx="5047" formatCode="General">
                  <c:v>0.574440493452537</c:v>
                </c:pt>
                <c:pt idx="5048" formatCode="General">
                  <c:v>0.57444519006575401</c:v>
                </c:pt>
                <c:pt idx="5049" formatCode="General">
                  <c:v>0.57444988667897001</c:v>
                </c:pt>
                <c:pt idx="5050" formatCode="General">
                  <c:v>0.57445458329218702</c:v>
                </c:pt>
                <c:pt idx="5051" formatCode="General">
                  <c:v>0.57445927990540302</c:v>
                </c:pt>
                <c:pt idx="5052" formatCode="General">
                  <c:v>0.57446397651862002</c:v>
                </c:pt>
                <c:pt idx="5053" formatCode="General">
                  <c:v>0.57446867313183603</c:v>
                </c:pt>
                <c:pt idx="5054" formatCode="General">
                  <c:v>0.57447336974505303</c:v>
                </c:pt>
                <c:pt idx="5055" formatCode="General">
                  <c:v>0.57447806635826903</c:v>
                </c:pt>
                <c:pt idx="5056" formatCode="General">
                  <c:v>0.57448276297148604</c:v>
                </c:pt>
                <c:pt idx="5057" formatCode="General">
                  <c:v>0.57448745958470204</c:v>
                </c:pt>
                <c:pt idx="5058" formatCode="General">
                  <c:v>0.57449215619791905</c:v>
                </c:pt>
                <c:pt idx="5059" formatCode="General">
                  <c:v>0.57449685281113505</c:v>
                </c:pt>
                <c:pt idx="5060" formatCode="General">
                  <c:v>0.57450154942435205</c:v>
                </c:pt>
                <c:pt idx="5061" formatCode="General">
                  <c:v>0.57450624603756795</c:v>
                </c:pt>
                <c:pt idx="5062" formatCode="General">
                  <c:v>0.57451094265078495</c:v>
                </c:pt>
                <c:pt idx="5063" formatCode="General">
                  <c:v>0.57451561669777895</c:v>
                </c:pt>
                <c:pt idx="5064" formatCode="General">
                  <c:v>0.57452025293110098</c:v>
                </c:pt>
                <c:pt idx="5065" formatCode="General">
                  <c:v>0.57452499581246197</c:v>
                </c:pt>
                <c:pt idx="5066" formatCode="General">
                  <c:v>0.57452993370738303</c:v>
                </c:pt>
                <c:pt idx="5067" formatCode="General">
                  <c:v>0.57453487160230299</c:v>
                </c:pt>
                <c:pt idx="5068" formatCode="General">
                  <c:v>0.57453980949722405</c:v>
                </c:pt>
                <c:pt idx="5069" formatCode="General">
                  <c:v>0.57454474739214401</c:v>
                </c:pt>
                <c:pt idx="5070" formatCode="General">
                  <c:v>0.57454968528706396</c:v>
                </c:pt>
                <c:pt idx="5071" formatCode="General">
                  <c:v>0.57455462318198502</c:v>
                </c:pt>
                <c:pt idx="5072" formatCode="General">
                  <c:v>0.57455956107690498</c:v>
                </c:pt>
                <c:pt idx="5073" formatCode="General">
                  <c:v>0.57456449897182604</c:v>
                </c:pt>
                <c:pt idx="5074" formatCode="General">
                  <c:v>0.574569436866746</c:v>
                </c:pt>
                <c:pt idx="5075" formatCode="General">
                  <c:v>0.57457437476166695</c:v>
                </c:pt>
                <c:pt idx="5076" formatCode="General">
                  <c:v>0.57457931265658702</c:v>
                </c:pt>
                <c:pt idx="5077" formatCode="General">
                  <c:v>0.57458425055150797</c:v>
                </c:pt>
                <c:pt idx="5078" formatCode="General">
                  <c:v>0.57458918844642803</c:v>
                </c:pt>
                <c:pt idx="5079" formatCode="General">
                  <c:v>0.57459412634134899</c:v>
                </c:pt>
                <c:pt idx="5080" formatCode="General">
                  <c:v>0.57459906423626905</c:v>
                </c:pt>
                <c:pt idx="5081" formatCode="General">
                  <c:v>0.57460400213119001</c:v>
                </c:pt>
                <c:pt idx="5082" formatCode="General">
                  <c:v>0.57460894002610996</c:v>
                </c:pt>
                <c:pt idx="5083" formatCode="General">
                  <c:v>0.57461387792103003</c:v>
                </c:pt>
                <c:pt idx="5084" formatCode="General">
                  <c:v>0.57461881581595098</c:v>
                </c:pt>
                <c:pt idx="5085" formatCode="General">
                  <c:v>0.57462375371087104</c:v>
                </c:pt>
                <c:pt idx="5086" formatCode="General">
                  <c:v>0.574628691605792</c:v>
                </c:pt>
                <c:pt idx="5087" formatCode="General">
                  <c:v>0.57463362950071195</c:v>
                </c:pt>
                <c:pt idx="5088" formatCode="General">
                  <c:v>0.57463856739563302</c:v>
                </c:pt>
                <c:pt idx="5089" formatCode="General">
                  <c:v>0.57464350529055297</c:v>
                </c:pt>
                <c:pt idx="5090" formatCode="General">
                  <c:v>0.57464844318547403</c:v>
                </c:pt>
                <c:pt idx="5091" formatCode="General">
                  <c:v>0.57465338108039399</c:v>
                </c:pt>
                <c:pt idx="5092" formatCode="General">
                  <c:v>0.57465831897531405</c:v>
                </c:pt>
                <c:pt idx="5093" formatCode="General">
                  <c:v>0.57466331244538404</c:v>
                </c:pt>
                <c:pt idx="5094" formatCode="General">
                  <c:v>0.57466842227592296</c:v>
                </c:pt>
                <c:pt idx="5095" formatCode="General">
                  <c:v>0.57467353210646199</c:v>
                </c:pt>
                <c:pt idx="5096" formatCode="General">
                  <c:v>0.57467864193700102</c:v>
                </c:pt>
                <c:pt idx="5097" formatCode="General">
                  <c:v>0.57468375176754105</c:v>
                </c:pt>
                <c:pt idx="5098" formatCode="General">
                  <c:v>0.57468886159807997</c:v>
                </c:pt>
                <c:pt idx="5099" formatCode="General">
                  <c:v>0.574693971428619</c:v>
                </c:pt>
                <c:pt idx="5100" formatCode="General">
                  <c:v>0.57469908125915803</c:v>
                </c:pt>
                <c:pt idx="5101" formatCode="General">
                  <c:v>0.57470419108969695</c:v>
                </c:pt>
                <c:pt idx="5102" formatCode="General">
                  <c:v>0.57470930092023598</c:v>
                </c:pt>
                <c:pt idx="5103" formatCode="General">
                  <c:v>0.57471441075077601</c:v>
                </c:pt>
                <c:pt idx="5104" formatCode="General">
                  <c:v>0.57471952058131504</c:v>
                </c:pt>
                <c:pt idx="5105" formatCode="General">
                  <c:v>0.57472437388320197</c:v>
                </c:pt>
                <c:pt idx="5106" formatCode="General">
                  <c:v>0.57472891935070203</c:v>
                </c:pt>
                <c:pt idx="5107" formatCode="General">
                  <c:v>0.57473346481820198</c:v>
                </c:pt>
                <c:pt idx="5108" formatCode="General">
                  <c:v>0.57473801028570204</c:v>
                </c:pt>
                <c:pt idx="5109" formatCode="General">
                  <c:v>0.57474255575320099</c:v>
                </c:pt>
                <c:pt idx="5110" formatCode="General">
                  <c:v>0.57474710122070105</c:v>
                </c:pt>
                <c:pt idx="5111" formatCode="General">
                  <c:v>0.574751646688201</c:v>
                </c:pt>
                <c:pt idx="5112" formatCode="General">
                  <c:v>0.57475619215570095</c:v>
                </c:pt>
                <c:pt idx="5113" formatCode="General">
                  <c:v>0.57476073762320101</c:v>
                </c:pt>
                <c:pt idx="5114" formatCode="General">
                  <c:v>0.57476528309069996</c:v>
                </c:pt>
                <c:pt idx="5115" formatCode="General">
                  <c:v>0.57476982855820002</c:v>
                </c:pt>
                <c:pt idx="5116" formatCode="General">
                  <c:v>0.57477437402569997</c:v>
                </c:pt>
                <c:pt idx="5117" formatCode="General">
                  <c:v>0.57477891949320004</c:v>
                </c:pt>
                <c:pt idx="5118" formatCode="General">
                  <c:v>0.57478346496069999</c:v>
                </c:pt>
                <c:pt idx="5119" formatCode="General">
                  <c:v>0.57478801042820005</c:v>
                </c:pt>
                <c:pt idx="5120" formatCode="General">
                  <c:v>0.574792555895699</c:v>
                </c:pt>
                <c:pt idx="5121" formatCode="General">
                  <c:v>0.57479710136319895</c:v>
                </c:pt>
                <c:pt idx="5122" formatCode="General">
                  <c:v>0.57480164683069901</c:v>
                </c:pt>
                <c:pt idx="5123" formatCode="General">
                  <c:v>0.57480619229819896</c:v>
                </c:pt>
                <c:pt idx="5124" formatCode="General">
                  <c:v>0.57481073776569902</c:v>
                </c:pt>
                <c:pt idx="5125" formatCode="General">
                  <c:v>0.57481528323319897</c:v>
                </c:pt>
                <c:pt idx="5126" formatCode="General">
                  <c:v>0.57481982440960699</c:v>
                </c:pt>
                <c:pt idx="5127" formatCode="General">
                  <c:v>0.57482435217635397</c:v>
                </c:pt>
                <c:pt idx="5128" formatCode="General">
                  <c:v>0.57482887994310095</c:v>
                </c:pt>
                <c:pt idx="5129" formatCode="General">
                  <c:v>0.57483340770984703</c:v>
                </c:pt>
                <c:pt idx="5130" formatCode="General">
                  <c:v>0.57483777567634597</c:v>
                </c:pt>
                <c:pt idx="5131" formatCode="General">
                  <c:v>0.57484151243185699</c:v>
                </c:pt>
                <c:pt idx="5132" formatCode="General">
                  <c:v>0.57484524918736801</c:v>
                </c:pt>
                <c:pt idx="5133" formatCode="General">
                  <c:v>0.57484898594287803</c:v>
                </c:pt>
                <c:pt idx="5134" formatCode="General">
                  <c:v>0.57485272269838905</c:v>
                </c:pt>
                <c:pt idx="5135" formatCode="General">
                  <c:v>0.57485645945389996</c:v>
                </c:pt>
                <c:pt idx="5136" formatCode="General">
                  <c:v>0.57486019620940998</c:v>
                </c:pt>
                <c:pt idx="5137" formatCode="General">
                  <c:v>0.574863932964921</c:v>
                </c:pt>
                <c:pt idx="5138" formatCode="General">
                  <c:v>0.57486766972043202</c:v>
                </c:pt>
                <c:pt idx="5139" formatCode="General">
                  <c:v>0.57487140647594304</c:v>
                </c:pt>
                <c:pt idx="5140" formatCode="General">
                  <c:v>0.57487514323145295</c:v>
                </c:pt>
                <c:pt idx="5141" formatCode="General">
                  <c:v>0.57487887998696396</c:v>
                </c:pt>
                <c:pt idx="5142" formatCode="General">
                  <c:v>0.57488261674247498</c:v>
                </c:pt>
                <c:pt idx="5143" formatCode="General">
                  <c:v>0.574886353497985</c:v>
                </c:pt>
                <c:pt idx="5144" formatCode="General">
                  <c:v>0.57489009025349602</c:v>
                </c:pt>
                <c:pt idx="5145" formatCode="General">
                  <c:v>0.57489382700900704</c:v>
                </c:pt>
                <c:pt idx="5146" formatCode="General">
                  <c:v>0.57489756376451695</c:v>
                </c:pt>
                <c:pt idx="5147" formatCode="General">
                  <c:v>0.57490130052002797</c:v>
                </c:pt>
                <c:pt idx="5148" formatCode="General">
                  <c:v>0.57490503727553899</c:v>
                </c:pt>
                <c:pt idx="5149" formatCode="General">
                  <c:v>0.57490877403105001</c:v>
                </c:pt>
                <c:pt idx="5150" formatCode="General">
                  <c:v>0.57491251078656003</c:v>
                </c:pt>
                <c:pt idx="5151" formatCode="General">
                  <c:v>0.57491624754207105</c:v>
                </c:pt>
                <c:pt idx="5152" formatCode="General">
                  <c:v>0.57491998429758195</c:v>
                </c:pt>
                <c:pt idx="5153" formatCode="General">
                  <c:v>0.57492372105309197</c:v>
                </c:pt>
                <c:pt idx="5154" formatCode="General">
                  <c:v>0.57492745780860299</c:v>
                </c:pt>
                <c:pt idx="5155" formatCode="General">
                  <c:v>0.57493092051986305</c:v>
                </c:pt>
                <c:pt idx="5156" formatCode="General">
                  <c:v>0.57493405437801604</c:v>
                </c:pt>
                <c:pt idx="5157" formatCode="General">
                  <c:v>0.57493718823616802</c:v>
                </c:pt>
                <c:pt idx="5158" formatCode="General">
                  <c:v>0.574940322094321</c:v>
                </c:pt>
                <c:pt idx="5159" formatCode="General">
                  <c:v>0.57494345595247398</c:v>
                </c:pt>
                <c:pt idx="5160" formatCode="General">
                  <c:v>0.57494658981062596</c:v>
                </c:pt>
                <c:pt idx="5161" formatCode="General">
                  <c:v>0.57494972366877894</c:v>
                </c:pt>
                <c:pt idx="5162" formatCode="General">
                  <c:v>0.57495285752693204</c:v>
                </c:pt>
                <c:pt idx="5163" formatCode="General">
                  <c:v>0.57495599138508502</c:v>
                </c:pt>
                <c:pt idx="5164" formatCode="General">
                  <c:v>0.574959125243237</c:v>
                </c:pt>
                <c:pt idx="5165" formatCode="General">
                  <c:v>0.57496225910138998</c:v>
                </c:pt>
                <c:pt idx="5166" formatCode="General">
                  <c:v>0.57496539295954296</c:v>
                </c:pt>
                <c:pt idx="5167" formatCode="General">
                  <c:v>0.57496852681769495</c:v>
                </c:pt>
                <c:pt idx="5168" formatCode="General">
                  <c:v>0.57497166067584804</c:v>
                </c:pt>
                <c:pt idx="5169" formatCode="General">
                  <c:v>0.57497479453400102</c:v>
                </c:pt>
                <c:pt idx="5170" formatCode="General">
                  <c:v>0.574977928392153</c:v>
                </c:pt>
                <c:pt idx="5171" formatCode="General">
                  <c:v>0.57498106225030599</c:v>
                </c:pt>
                <c:pt idx="5172" formatCode="General">
                  <c:v>0.57498419610845897</c:v>
                </c:pt>
                <c:pt idx="5173" formatCode="General">
                  <c:v>0.57498732996661095</c:v>
                </c:pt>
                <c:pt idx="5174" formatCode="General">
                  <c:v>0.57499046382476404</c:v>
                </c:pt>
                <c:pt idx="5175" formatCode="General">
                  <c:v>0.57499359768291702</c:v>
                </c:pt>
                <c:pt idx="5176" formatCode="General">
                  <c:v>0.57499673154107001</c:v>
                </c:pt>
                <c:pt idx="5177" formatCode="General">
                  <c:v>0.57499986539922199</c:v>
                </c:pt>
                <c:pt idx="5178" formatCode="General">
                  <c:v>0.57500299925737497</c:v>
                </c:pt>
                <c:pt idx="5179" formatCode="General">
                  <c:v>0.57500613311552795</c:v>
                </c:pt>
                <c:pt idx="5180" formatCode="General">
                  <c:v>0.57500926697368004</c:v>
                </c:pt>
                <c:pt idx="5181" formatCode="General">
                  <c:v>0.57501240083183303</c:v>
                </c:pt>
                <c:pt idx="5182" formatCode="General">
                  <c:v>0.57501549130333196</c:v>
                </c:pt>
                <c:pt idx="5183" formatCode="General">
                  <c:v>0.57501838653488702</c:v>
                </c:pt>
                <c:pt idx="5184" formatCode="General">
                  <c:v>0.57502128176644196</c:v>
                </c:pt>
                <c:pt idx="5185" formatCode="General">
                  <c:v>0.57502417699799702</c:v>
                </c:pt>
                <c:pt idx="5186" formatCode="General">
                  <c:v>0.57502707222955196</c:v>
                </c:pt>
                <c:pt idx="5187" formatCode="General">
                  <c:v>0.57502996746110702</c:v>
                </c:pt>
                <c:pt idx="5188" formatCode="General">
                  <c:v>0.57503286269266196</c:v>
                </c:pt>
                <c:pt idx="5189" formatCode="General">
                  <c:v>0.57503575792421702</c:v>
                </c:pt>
                <c:pt idx="5190" formatCode="General">
                  <c:v>0.57503865315577196</c:v>
                </c:pt>
                <c:pt idx="5191" formatCode="General">
                  <c:v>0.57504154838732702</c:v>
                </c:pt>
                <c:pt idx="5192" formatCode="General">
                  <c:v>0.57504444361888196</c:v>
                </c:pt>
                <c:pt idx="5193" formatCode="General">
                  <c:v>0.57504733885043702</c:v>
                </c:pt>
                <c:pt idx="5194" formatCode="General">
                  <c:v>0.57505023408199196</c:v>
                </c:pt>
                <c:pt idx="5195" formatCode="General">
                  <c:v>0.57505312931354702</c:v>
                </c:pt>
                <c:pt idx="5196" formatCode="General">
                  <c:v>0.57505602454510196</c:v>
                </c:pt>
                <c:pt idx="5197" formatCode="General">
                  <c:v>0.57505891977665702</c:v>
                </c:pt>
                <c:pt idx="5198" formatCode="General">
                  <c:v>0.57506181500821196</c:v>
                </c:pt>
                <c:pt idx="5199" formatCode="General">
                  <c:v>0.57506471023976702</c:v>
                </c:pt>
                <c:pt idx="5200" formatCode="General">
                  <c:v>0.57506760547132196</c:v>
                </c:pt>
                <c:pt idx="5201" formatCode="General">
                  <c:v>0.57507050070287702</c:v>
                </c:pt>
                <c:pt idx="5202" formatCode="General">
                  <c:v>0.57507339593443096</c:v>
                </c:pt>
                <c:pt idx="5203" formatCode="General">
                  <c:v>0.57507629116598602</c:v>
                </c:pt>
                <c:pt idx="5204" formatCode="General">
                  <c:v>0.57507918639754096</c:v>
                </c:pt>
                <c:pt idx="5205" formatCode="General">
                  <c:v>0.57508208162909602</c:v>
                </c:pt>
                <c:pt idx="5206" formatCode="General">
                  <c:v>0.57508497686065096</c:v>
                </c:pt>
                <c:pt idx="5207" formatCode="General">
                  <c:v>0.57508787209220602</c:v>
                </c:pt>
                <c:pt idx="5208" formatCode="General">
                  <c:v>0.57509076732376097</c:v>
                </c:pt>
                <c:pt idx="5209" formatCode="General">
                  <c:v>0.57509366255531602</c:v>
                </c:pt>
                <c:pt idx="5210" formatCode="General">
                  <c:v>0.57509655778687097</c:v>
                </c:pt>
                <c:pt idx="5211" formatCode="General">
                  <c:v>0.57509945301842602</c:v>
                </c:pt>
                <c:pt idx="5212" formatCode="General">
                  <c:v>0.57510234824998097</c:v>
                </c:pt>
                <c:pt idx="5213" formatCode="General">
                  <c:v>0.57510524348153602</c:v>
                </c:pt>
                <c:pt idx="5214" formatCode="General">
                  <c:v>0.57510813871309097</c:v>
                </c:pt>
                <c:pt idx="5215" formatCode="General">
                  <c:v>0.57511103394464602</c:v>
                </c:pt>
                <c:pt idx="5216" formatCode="General">
                  <c:v>0.57511392917620097</c:v>
                </c:pt>
                <c:pt idx="5217" formatCode="General">
                  <c:v>0.57511682440775602</c:v>
                </c:pt>
                <c:pt idx="5218" formatCode="General">
                  <c:v>0.57511971963931097</c:v>
                </c:pt>
                <c:pt idx="5219" formatCode="General">
                  <c:v>0.57512261487086602</c:v>
                </c:pt>
                <c:pt idx="5220" formatCode="General">
                  <c:v>0.57512551010242097</c:v>
                </c:pt>
                <c:pt idx="5221" formatCode="General">
                  <c:v>0.57512840533397602</c:v>
                </c:pt>
                <c:pt idx="5222" formatCode="General">
                  <c:v>0.57513130056553097</c:v>
                </c:pt>
                <c:pt idx="5223" formatCode="General">
                  <c:v>0.57513419579708602</c:v>
                </c:pt>
                <c:pt idx="5224" formatCode="General">
                  <c:v>0.57513709102864097</c:v>
                </c:pt>
                <c:pt idx="5225" formatCode="General">
                  <c:v>0.57513998626019602</c:v>
                </c:pt>
                <c:pt idx="5226" formatCode="General">
                  <c:v>0.57514288149175097</c:v>
                </c:pt>
                <c:pt idx="5227" formatCode="General">
                  <c:v>0.57514577672330602</c:v>
                </c:pt>
                <c:pt idx="5228" formatCode="General">
                  <c:v>0.57514867195486097</c:v>
                </c:pt>
                <c:pt idx="5229" formatCode="General">
                  <c:v>0.57515156718641602</c:v>
                </c:pt>
                <c:pt idx="5230" formatCode="General">
                  <c:v>0.57515446241797097</c:v>
                </c:pt>
                <c:pt idx="5231" formatCode="General">
                  <c:v>0.57515735764952602</c:v>
                </c:pt>
                <c:pt idx="5232" formatCode="General">
                  <c:v>0.57516025288108097</c:v>
                </c:pt>
                <c:pt idx="5233" formatCode="General">
                  <c:v>0.57516314811263602</c:v>
                </c:pt>
                <c:pt idx="5234" formatCode="General">
                  <c:v>0.57516604334418997</c:v>
                </c:pt>
                <c:pt idx="5235" formatCode="General">
                  <c:v>0.57516893857574503</c:v>
                </c:pt>
                <c:pt idx="5236" formatCode="General">
                  <c:v>0.57517183380729997</c:v>
                </c:pt>
                <c:pt idx="5237" formatCode="General">
                  <c:v>0.57517472903885503</c:v>
                </c:pt>
                <c:pt idx="5238" formatCode="General">
                  <c:v>0.57517762427040997</c:v>
                </c:pt>
                <c:pt idx="5239" formatCode="General">
                  <c:v>0.57518051950196503</c:v>
                </c:pt>
                <c:pt idx="5240" formatCode="General">
                  <c:v>0.57518341473351997</c:v>
                </c:pt>
                <c:pt idx="5241" formatCode="General">
                  <c:v>0.57518630996507503</c:v>
                </c:pt>
                <c:pt idx="5242" formatCode="General">
                  <c:v>0.57518920519662997</c:v>
                </c:pt>
                <c:pt idx="5243" formatCode="General">
                  <c:v>0.57519210042818503</c:v>
                </c:pt>
                <c:pt idx="5244" formatCode="General">
                  <c:v>0.57519499565973997</c:v>
                </c:pt>
                <c:pt idx="5245" formatCode="General">
                  <c:v>0.57519789089129503</c:v>
                </c:pt>
                <c:pt idx="5246" formatCode="General">
                  <c:v>0.57520078612284997</c:v>
                </c:pt>
                <c:pt idx="5247" formatCode="General">
                  <c:v>0.57520368135440503</c:v>
                </c:pt>
                <c:pt idx="5248" formatCode="General">
                  <c:v>0.57520657658595997</c:v>
                </c:pt>
                <c:pt idx="5249" formatCode="General">
                  <c:v>0.57520947181751503</c:v>
                </c:pt>
                <c:pt idx="5250" formatCode="General">
                  <c:v>0.57521236704906997</c:v>
                </c:pt>
                <c:pt idx="5251" formatCode="General">
                  <c:v>0.57521526228062503</c:v>
                </c:pt>
                <c:pt idx="5252" formatCode="General">
                  <c:v>0.57521815751217997</c:v>
                </c:pt>
                <c:pt idx="5253" formatCode="General">
                  <c:v>0.57522105274373503</c:v>
                </c:pt>
                <c:pt idx="5254" formatCode="General">
                  <c:v>0.57522394797528997</c:v>
                </c:pt>
                <c:pt idx="5255" formatCode="General">
                  <c:v>0.57522684320684503</c:v>
                </c:pt>
                <c:pt idx="5256" formatCode="General">
                  <c:v>0.57522973843839997</c:v>
                </c:pt>
                <c:pt idx="5257" formatCode="General">
                  <c:v>0.57523263366995503</c:v>
                </c:pt>
                <c:pt idx="5258" formatCode="General">
                  <c:v>0.57523552890150997</c:v>
                </c:pt>
                <c:pt idx="5259" formatCode="General">
                  <c:v>0.57523842413306503</c:v>
                </c:pt>
                <c:pt idx="5260" formatCode="General">
                  <c:v>0.57524131936461997</c:v>
                </c:pt>
                <c:pt idx="5261" formatCode="General">
                  <c:v>0.57524421459617503</c:v>
                </c:pt>
                <c:pt idx="5262" formatCode="General">
                  <c:v>0.57524710982772997</c:v>
                </c:pt>
                <c:pt idx="5263" formatCode="General">
                  <c:v>0.57525000505928503</c:v>
                </c:pt>
                <c:pt idx="5264" formatCode="General">
                  <c:v>0.57525290029083997</c:v>
                </c:pt>
                <c:pt idx="5265" formatCode="General">
                  <c:v>0.57525579552239403</c:v>
                </c:pt>
                <c:pt idx="5266" formatCode="General">
                  <c:v>0.57525869075394898</c:v>
                </c:pt>
                <c:pt idx="5267" formatCode="General">
                  <c:v>0.57526158598550403</c:v>
                </c:pt>
                <c:pt idx="5268" formatCode="General">
                  <c:v>0.57526448121705898</c:v>
                </c:pt>
                <c:pt idx="5269" formatCode="General">
                  <c:v>0.57526737644861403</c:v>
                </c:pt>
                <c:pt idx="5270" formatCode="General">
                  <c:v>0.57527027168016898</c:v>
                </c:pt>
                <c:pt idx="5271" formatCode="General">
                  <c:v>0.57527316691172403</c:v>
                </c:pt>
                <c:pt idx="5272" formatCode="General">
                  <c:v>0.57527606214327898</c:v>
                </c:pt>
                <c:pt idx="5273" formatCode="General">
                  <c:v>0.57527895737483403</c:v>
                </c:pt>
                <c:pt idx="5274" formatCode="General">
                  <c:v>0.57528185260638898</c:v>
                </c:pt>
                <c:pt idx="5275" formatCode="General">
                  <c:v>0.57528474783794403</c:v>
                </c:pt>
                <c:pt idx="5276" formatCode="General">
                  <c:v>0.57528764306949898</c:v>
                </c:pt>
                <c:pt idx="5277" formatCode="General">
                  <c:v>0.57529053830105403</c:v>
                </c:pt>
                <c:pt idx="5278" formatCode="General">
                  <c:v>0.57529343353260898</c:v>
                </c:pt>
                <c:pt idx="5279" formatCode="General">
                  <c:v>0.57529632876416403</c:v>
                </c:pt>
                <c:pt idx="5280" formatCode="General">
                  <c:v>0.57529922399571898</c:v>
                </c:pt>
                <c:pt idx="5281" formatCode="General">
                  <c:v>0.57530211922727403</c:v>
                </c:pt>
                <c:pt idx="5282" formatCode="General">
                  <c:v>0.57530501445882898</c:v>
                </c:pt>
                <c:pt idx="5283" formatCode="General">
                  <c:v>0.57530790969038403</c:v>
                </c:pt>
                <c:pt idx="5284" formatCode="General">
                  <c:v>0.57531080492193898</c:v>
                </c:pt>
                <c:pt idx="5285" formatCode="General">
                  <c:v>0.57531370015349403</c:v>
                </c:pt>
                <c:pt idx="5286" formatCode="General">
                  <c:v>0.57531659538504898</c:v>
                </c:pt>
                <c:pt idx="5287" formatCode="General">
                  <c:v>0.57531949061660403</c:v>
                </c:pt>
                <c:pt idx="5288" formatCode="General">
                  <c:v>0.57532238584815898</c:v>
                </c:pt>
                <c:pt idx="5289" formatCode="General">
                  <c:v>0.57532528107971403</c:v>
                </c:pt>
                <c:pt idx="5290" formatCode="General">
                  <c:v>0.57532817631126898</c:v>
                </c:pt>
                <c:pt idx="5291" formatCode="General">
                  <c:v>0.57533107154282404</c:v>
                </c:pt>
                <c:pt idx="5292" formatCode="General">
                  <c:v>0.57533396677437898</c:v>
                </c:pt>
                <c:pt idx="5293" formatCode="General">
                  <c:v>0.57533686200593404</c:v>
                </c:pt>
                <c:pt idx="5294" formatCode="General">
                  <c:v>0.57533975723748898</c:v>
                </c:pt>
                <c:pt idx="5295" formatCode="General">
                  <c:v>0.57534265246904404</c:v>
                </c:pt>
                <c:pt idx="5296" formatCode="General">
                  <c:v>0.57534554770059798</c:v>
                </c:pt>
                <c:pt idx="5297" formatCode="General">
                  <c:v>0.57534844293215404</c:v>
                </c:pt>
                <c:pt idx="5298" formatCode="General">
                  <c:v>0.57535133816370798</c:v>
                </c:pt>
                <c:pt idx="5299" formatCode="General">
                  <c:v>0.57535423339526404</c:v>
                </c:pt>
                <c:pt idx="5300" formatCode="General">
                  <c:v>0.57535712862681798</c:v>
                </c:pt>
                <c:pt idx="5301" formatCode="General">
                  <c:v>0.57536002385837304</c:v>
                </c:pt>
                <c:pt idx="5302" formatCode="General">
                  <c:v>0.57536291908992798</c:v>
                </c:pt>
                <c:pt idx="5303" formatCode="General">
                  <c:v>0.57536581432148304</c:v>
                </c:pt>
                <c:pt idx="5304" formatCode="General">
                  <c:v>0.57536870955303798</c:v>
                </c:pt>
                <c:pt idx="5305" formatCode="General">
                  <c:v>0.57537160478459304</c:v>
                </c:pt>
                <c:pt idx="5306" formatCode="General">
                  <c:v>0.57537450001614798</c:v>
                </c:pt>
                <c:pt idx="5307" formatCode="General">
                  <c:v>0.57537739524770304</c:v>
                </c:pt>
                <c:pt idx="5308" formatCode="General">
                  <c:v>0.57538029047925798</c:v>
                </c:pt>
                <c:pt idx="5309" formatCode="General">
                  <c:v>0.57538318571081304</c:v>
                </c:pt>
                <c:pt idx="5310" formatCode="General">
                  <c:v>0.57538608094236798</c:v>
                </c:pt>
                <c:pt idx="5311" formatCode="General">
                  <c:v>0.57538897617392304</c:v>
                </c:pt>
                <c:pt idx="5312" formatCode="General">
                  <c:v>0.57539187140547798</c:v>
                </c:pt>
                <c:pt idx="5313" formatCode="General">
                  <c:v>0.57539476663703304</c:v>
                </c:pt>
                <c:pt idx="5314" formatCode="General">
                  <c:v>0.57539766186858798</c:v>
                </c:pt>
                <c:pt idx="5315" formatCode="General">
                  <c:v>0.57540055710014304</c:v>
                </c:pt>
                <c:pt idx="5316" formatCode="General">
                  <c:v>0.57540345233169798</c:v>
                </c:pt>
                <c:pt idx="5317" formatCode="General">
                  <c:v>0.57540634756325304</c:v>
                </c:pt>
                <c:pt idx="5318" formatCode="General">
                  <c:v>0.57540924279480798</c:v>
                </c:pt>
                <c:pt idx="5319" formatCode="General">
                  <c:v>0.57541213802636304</c:v>
                </c:pt>
                <c:pt idx="5320" formatCode="General">
                  <c:v>0.57541503325791798</c:v>
                </c:pt>
                <c:pt idx="5321" formatCode="General">
                  <c:v>0.57541792848947304</c:v>
                </c:pt>
                <c:pt idx="5322" formatCode="General">
                  <c:v>0.57542082372102799</c:v>
                </c:pt>
                <c:pt idx="5323" formatCode="General">
                  <c:v>0.57542371895258304</c:v>
                </c:pt>
                <c:pt idx="5324" formatCode="General">
                  <c:v>0.57542661418413799</c:v>
                </c:pt>
                <c:pt idx="5325" formatCode="General">
                  <c:v>0.57542950941569304</c:v>
                </c:pt>
                <c:pt idx="5326" formatCode="General">
                  <c:v>0.57543240464724699</c:v>
                </c:pt>
                <c:pt idx="5327" formatCode="General">
                  <c:v>0.57543529987880304</c:v>
                </c:pt>
                <c:pt idx="5328" formatCode="General">
                  <c:v>0.57543819511035799</c:v>
                </c:pt>
                <c:pt idx="5329" formatCode="General">
                  <c:v>0.57544109034191304</c:v>
                </c:pt>
                <c:pt idx="5330" formatCode="General">
                  <c:v>0.57544398557346699</c:v>
                </c:pt>
                <c:pt idx="5331" formatCode="General">
                  <c:v>0.57544688080502204</c:v>
                </c:pt>
                <c:pt idx="5332" formatCode="General">
                  <c:v>0.57544977603657699</c:v>
                </c:pt>
                <c:pt idx="5333" formatCode="General">
                  <c:v>0.57545267126813204</c:v>
                </c:pt>
                <c:pt idx="5334" formatCode="General">
                  <c:v>0.57545556649968699</c:v>
                </c:pt>
                <c:pt idx="5335" formatCode="General">
                  <c:v>0.57545846173124204</c:v>
                </c:pt>
                <c:pt idx="5336" formatCode="General">
                  <c:v>0.57546135696279699</c:v>
                </c:pt>
                <c:pt idx="5337" formatCode="General">
                  <c:v>0.57546425219435204</c:v>
                </c:pt>
                <c:pt idx="5338" formatCode="General">
                  <c:v>0.57546714742590699</c:v>
                </c:pt>
                <c:pt idx="5339" formatCode="General">
                  <c:v>0.57547004265746204</c:v>
                </c:pt>
                <c:pt idx="5340" formatCode="General">
                  <c:v>0.57547293788901699</c:v>
                </c:pt>
                <c:pt idx="5341" formatCode="General">
                  <c:v>0.57547583312057204</c:v>
                </c:pt>
                <c:pt idx="5342" formatCode="General">
                  <c:v>0.57547872835212699</c:v>
                </c:pt>
                <c:pt idx="5343" formatCode="General">
                  <c:v>0.57548162358368204</c:v>
                </c:pt>
                <c:pt idx="5344" formatCode="General">
                  <c:v>0.57548451881523699</c:v>
                </c:pt>
                <c:pt idx="5345" formatCode="General">
                  <c:v>0.57548741404679205</c:v>
                </c:pt>
                <c:pt idx="5346" formatCode="General">
                  <c:v>0.57549030927834699</c:v>
                </c:pt>
                <c:pt idx="5347" formatCode="General">
                  <c:v>0.57549320450990205</c:v>
                </c:pt>
                <c:pt idx="5348" formatCode="General">
                  <c:v>0.57549609974145699</c:v>
                </c:pt>
                <c:pt idx="5349" formatCode="General">
                  <c:v>0.57549887791517895</c:v>
                </c:pt>
                <c:pt idx="5350" formatCode="General">
                  <c:v>0.57550154591682501</c:v>
                </c:pt>
                <c:pt idx="5351" formatCode="General">
                  <c:v>0.57550421391847095</c:v>
                </c:pt>
                <c:pt idx="5352" formatCode="General">
                  <c:v>0.57550688192011701</c:v>
                </c:pt>
                <c:pt idx="5353" formatCode="General">
                  <c:v>0.57550954992176195</c:v>
                </c:pt>
                <c:pt idx="5354" formatCode="General">
                  <c:v>0.57551221792340901</c:v>
                </c:pt>
                <c:pt idx="5355" formatCode="General">
                  <c:v>0.57551488592505395</c:v>
                </c:pt>
                <c:pt idx="5356" formatCode="General">
                  <c:v>0.57551755392670001</c:v>
                </c:pt>
                <c:pt idx="5357" formatCode="General">
                  <c:v>0.57552022192834595</c:v>
                </c:pt>
                <c:pt idx="5358" formatCode="General">
                  <c:v>0.57552288992999201</c:v>
                </c:pt>
                <c:pt idx="5359" formatCode="General">
                  <c:v>0.57552555793163795</c:v>
                </c:pt>
                <c:pt idx="5360" formatCode="General">
                  <c:v>0.57552822593328401</c:v>
                </c:pt>
                <c:pt idx="5361" formatCode="General">
                  <c:v>0.57553089393492995</c:v>
                </c:pt>
                <c:pt idx="5362" formatCode="General">
                  <c:v>0.57553356193657601</c:v>
                </c:pt>
                <c:pt idx="5363" formatCode="General">
                  <c:v>0.57553622993822195</c:v>
                </c:pt>
                <c:pt idx="5364" formatCode="General">
                  <c:v>0.57553889793986801</c:v>
                </c:pt>
                <c:pt idx="5365" formatCode="General">
                  <c:v>0.57554156594151296</c:v>
                </c:pt>
                <c:pt idx="5366" formatCode="General">
                  <c:v>0.57554423394315901</c:v>
                </c:pt>
                <c:pt idx="5367" formatCode="General">
                  <c:v>0.57554690194480496</c:v>
                </c:pt>
                <c:pt idx="5368" formatCode="General">
                  <c:v>0.57554956994645101</c:v>
                </c:pt>
                <c:pt idx="5369" formatCode="General">
                  <c:v>0.57555223794809696</c:v>
                </c:pt>
                <c:pt idx="5370" formatCode="General">
                  <c:v>0.57555490594974301</c:v>
                </c:pt>
                <c:pt idx="5371" formatCode="General">
                  <c:v>0.57555757395138896</c:v>
                </c:pt>
                <c:pt idx="5372" formatCode="General">
                  <c:v>0.57556024195303501</c:v>
                </c:pt>
                <c:pt idx="5373" formatCode="General">
                  <c:v>0.57556290995468096</c:v>
                </c:pt>
                <c:pt idx="5374" formatCode="General">
                  <c:v>0.57556557795632701</c:v>
                </c:pt>
                <c:pt idx="5375" formatCode="General">
                  <c:v>0.57556824595797296</c:v>
                </c:pt>
                <c:pt idx="5376" formatCode="General">
                  <c:v>0.57557091395961901</c:v>
                </c:pt>
                <c:pt idx="5377" formatCode="General">
                  <c:v>0.57557358196126396</c:v>
                </c:pt>
                <c:pt idx="5378" formatCode="General">
                  <c:v>0.57557624996291001</c:v>
                </c:pt>
                <c:pt idx="5379" formatCode="General">
                  <c:v>0.57557891796455596</c:v>
                </c:pt>
                <c:pt idx="5380" formatCode="General">
                  <c:v>0.57558158596620201</c:v>
                </c:pt>
                <c:pt idx="5381" formatCode="General">
                  <c:v>0.57558425396784796</c:v>
                </c:pt>
                <c:pt idx="5382" formatCode="General">
                  <c:v>0.57558692196949401</c:v>
                </c:pt>
                <c:pt idx="5383" formatCode="General">
                  <c:v>0.57558958997113996</c:v>
                </c:pt>
                <c:pt idx="5384" formatCode="General">
                  <c:v>0.57559225797278601</c:v>
                </c:pt>
                <c:pt idx="5385" formatCode="General">
                  <c:v>0.57559492597443196</c:v>
                </c:pt>
                <c:pt idx="5386" formatCode="General">
                  <c:v>0.57559759397607801</c:v>
                </c:pt>
                <c:pt idx="5387" formatCode="General">
                  <c:v>0.57560026197772296</c:v>
                </c:pt>
                <c:pt idx="5388" formatCode="General">
                  <c:v>0.57560292997936902</c:v>
                </c:pt>
                <c:pt idx="5389" formatCode="General">
                  <c:v>0.57560559798101496</c:v>
                </c:pt>
                <c:pt idx="5390" formatCode="General">
                  <c:v>0.57560826598266102</c:v>
                </c:pt>
                <c:pt idx="5391" formatCode="General">
                  <c:v>0.57561093398430696</c:v>
                </c:pt>
                <c:pt idx="5392" formatCode="General">
                  <c:v>0.57561360198595302</c:v>
                </c:pt>
                <c:pt idx="5393" formatCode="General">
                  <c:v>0.57561626998759896</c:v>
                </c:pt>
                <c:pt idx="5394" formatCode="General">
                  <c:v>0.57561893798924502</c:v>
                </c:pt>
                <c:pt idx="5395" formatCode="General">
                  <c:v>0.57562160599089096</c:v>
                </c:pt>
                <c:pt idx="5396" formatCode="General">
                  <c:v>0.57562427399253702</c:v>
                </c:pt>
                <c:pt idx="5397" formatCode="General">
                  <c:v>0.57562694199418296</c:v>
                </c:pt>
                <c:pt idx="5398" formatCode="General">
                  <c:v>0.57562960999582902</c:v>
                </c:pt>
                <c:pt idx="5399" formatCode="General">
                  <c:v>0.57563227799747396</c:v>
                </c:pt>
                <c:pt idx="5400" formatCode="General">
                  <c:v>0.57563494599912002</c:v>
                </c:pt>
                <c:pt idx="5401" formatCode="General">
                  <c:v>0.57563761400076596</c:v>
                </c:pt>
                <c:pt idx="5402" formatCode="General">
                  <c:v>0.57564023422345501</c:v>
                </c:pt>
                <c:pt idx="5403" formatCode="General">
                  <c:v>0.57564269656785105</c:v>
                </c:pt>
                <c:pt idx="5404" formatCode="General">
                  <c:v>0.57564515891224699</c:v>
                </c:pt>
                <c:pt idx="5405" formatCode="General">
                  <c:v>0.57564762125664304</c:v>
                </c:pt>
                <c:pt idx="5406" formatCode="General">
                  <c:v>0.57565008360103798</c:v>
                </c:pt>
                <c:pt idx="5407" formatCode="General">
                  <c:v>0.57565254594543402</c:v>
                </c:pt>
                <c:pt idx="5408" formatCode="General">
                  <c:v>0.57565500828982996</c:v>
                </c:pt>
                <c:pt idx="5409" formatCode="General">
                  <c:v>0.57565747063422601</c:v>
                </c:pt>
                <c:pt idx="5410" formatCode="General">
                  <c:v>0.57565993297862095</c:v>
                </c:pt>
                <c:pt idx="5411" formatCode="General">
                  <c:v>0.575662395323017</c:v>
                </c:pt>
                <c:pt idx="5412" formatCode="General">
                  <c:v>0.57566485766741304</c:v>
                </c:pt>
                <c:pt idx="5413" formatCode="General">
                  <c:v>0.57566732001180898</c:v>
                </c:pt>
                <c:pt idx="5414" formatCode="General">
                  <c:v>0.57566978235620403</c:v>
                </c:pt>
                <c:pt idx="5415" formatCode="General">
                  <c:v>0.57567224470059997</c:v>
                </c:pt>
                <c:pt idx="5416" formatCode="General">
                  <c:v>0.57567470704499601</c:v>
                </c:pt>
                <c:pt idx="5417" formatCode="General">
                  <c:v>0.57567716938939195</c:v>
                </c:pt>
                <c:pt idx="5418" formatCode="General">
                  <c:v>0.575679631733787</c:v>
                </c:pt>
                <c:pt idx="5419" formatCode="General">
                  <c:v>0.57568209407818305</c:v>
                </c:pt>
                <c:pt idx="5420" formatCode="General">
                  <c:v>0.57568455642257899</c:v>
                </c:pt>
                <c:pt idx="5421" formatCode="General">
                  <c:v>0.57568701876697403</c:v>
                </c:pt>
                <c:pt idx="5422" formatCode="General">
                  <c:v>0.57568948111136997</c:v>
                </c:pt>
                <c:pt idx="5423" formatCode="General">
                  <c:v>0.57569194345576602</c:v>
                </c:pt>
                <c:pt idx="5424" formatCode="General">
                  <c:v>0.57569440580016196</c:v>
                </c:pt>
                <c:pt idx="5425" formatCode="General">
                  <c:v>0.57569686814455701</c:v>
                </c:pt>
                <c:pt idx="5426" formatCode="General">
                  <c:v>0.57569933048895305</c:v>
                </c:pt>
                <c:pt idx="5427" formatCode="General">
                  <c:v>0.57570179283334899</c:v>
                </c:pt>
                <c:pt idx="5428" formatCode="General">
                  <c:v>0.57570425517774504</c:v>
                </c:pt>
                <c:pt idx="5429" formatCode="General">
                  <c:v>0.57570671752213998</c:v>
                </c:pt>
                <c:pt idx="5430" formatCode="General">
                  <c:v>0.57570917986653602</c:v>
                </c:pt>
                <c:pt idx="5431" formatCode="General">
                  <c:v>0.57571164221093196</c:v>
                </c:pt>
                <c:pt idx="5432" formatCode="General">
                  <c:v>0.57571410455532701</c:v>
                </c:pt>
                <c:pt idx="5433" formatCode="General">
                  <c:v>0.57571656689972295</c:v>
                </c:pt>
                <c:pt idx="5434" formatCode="General">
                  <c:v>0.575719029244119</c:v>
                </c:pt>
                <c:pt idx="5435" formatCode="General">
                  <c:v>0.57572149158851504</c:v>
                </c:pt>
                <c:pt idx="5436" formatCode="General">
                  <c:v>0.57572392724176802</c:v>
                </c:pt>
                <c:pt idx="5437" formatCode="General">
                  <c:v>0.57572620084165504</c:v>
                </c:pt>
                <c:pt idx="5438" formatCode="General">
                  <c:v>0.57572847444154096</c:v>
                </c:pt>
                <c:pt idx="5439" formatCode="General">
                  <c:v>0.57573074804142799</c:v>
                </c:pt>
                <c:pt idx="5440" formatCode="General">
                  <c:v>0.57573298244342996</c:v>
                </c:pt>
                <c:pt idx="5441" formatCode="General">
                  <c:v>0.57573521038931097</c:v>
                </c:pt>
                <c:pt idx="5442" formatCode="General">
                  <c:v>0.57573743833519198</c:v>
                </c:pt>
                <c:pt idx="5443" formatCode="General">
                  <c:v>0.57573966628107198</c:v>
                </c:pt>
                <c:pt idx="5444" formatCode="General">
                  <c:v>0.57574189422695299</c:v>
                </c:pt>
                <c:pt idx="5445" formatCode="General">
                  <c:v>0.57574416369716797</c:v>
                </c:pt>
                <c:pt idx="5446" formatCode="General">
                  <c:v>0.57574646638684901</c:v>
                </c:pt>
                <c:pt idx="5447" formatCode="General">
                  <c:v>0.57574876907653005</c:v>
                </c:pt>
                <c:pt idx="5448" formatCode="General">
                  <c:v>0.57575107176621099</c:v>
                </c:pt>
                <c:pt idx="5449" formatCode="General">
                  <c:v>0.57575337445589203</c:v>
                </c:pt>
                <c:pt idx="5450" formatCode="General">
                  <c:v>0.57575567714557296</c:v>
                </c:pt>
                <c:pt idx="5451" formatCode="General">
                  <c:v>0.57575797983525501</c:v>
                </c:pt>
                <c:pt idx="5452" formatCode="General">
                  <c:v>0.57576028252493605</c:v>
                </c:pt>
                <c:pt idx="5453" formatCode="General">
                  <c:v>0.57576258521461698</c:v>
                </c:pt>
                <c:pt idx="5454" formatCode="General">
                  <c:v>0.57576488790429803</c:v>
                </c:pt>
                <c:pt idx="5455" formatCode="General">
                  <c:v>0.57576719059397896</c:v>
                </c:pt>
                <c:pt idx="5456" formatCode="General">
                  <c:v>0.57576949328366001</c:v>
                </c:pt>
                <c:pt idx="5457" formatCode="General">
                  <c:v>0.57577179597334105</c:v>
                </c:pt>
                <c:pt idx="5458" formatCode="General">
                  <c:v>0.57577409866302198</c:v>
                </c:pt>
                <c:pt idx="5459" formatCode="General">
                  <c:v>0.57577640135270403</c:v>
                </c:pt>
                <c:pt idx="5460" formatCode="General">
                  <c:v>0.57577870404238496</c:v>
                </c:pt>
                <c:pt idx="5461" formatCode="General">
                  <c:v>0.575781006732066</c:v>
                </c:pt>
                <c:pt idx="5462" formatCode="General">
                  <c:v>0.57578330942174705</c:v>
                </c:pt>
                <c:pt idx="5463" formatCode="General">
                  <c:v>0.57578561211142798</c:v>
                </c:pt>
                <c:pt idx="5464" formatCode="General">
                  <c:v>0.57578791480110902</c:v>
                </c:pt>
                <c:pt idx="5465" formatCode="General">
                  <c:v>0.57579021749078996</c:v>
                </c:pt>
                <c:pt idx="5466" formatCode="General">
                  <c:v>0.575792520180471</c:v>
                </c:pt>
                <c:pt idx="5467" formatCode="General">
                  <c:v>0.57579482287015304</c:v>
                </c:pt>
                <c:pt idx="5468" formatCode="General">
                  <c:v>0.57579712555983398</c:v>
                </c:pt>
                <c:pt idx="5469" formatCode="General">
                  <c:v>0.57579942824951502</c:v>
                </c:pt>
                <c:pt idx="5470" formatCode="General">
                  <c:v>0.57580173093919595</c:v>
                </c:pt>
                <c:pt idx="5471" formatCode="General">
                  <c:v>0.575804033628877</c:v>
                </c:pt>
                <c:pt idx="5472" formatCode="General">
                  <c:v>0.57580633631855804</c:v>
                </c:pt>
                <c:pt idx="5473" formatCode="General">
                  <c:v>0.57580863900823898</c:v>
                </c:pt>
                <c:pt idx="5474" formatCode="General">
                  <c:v>0.57581094169792102</c:v>
                </c:pt>
                <c:pt idx="5475" formatCode="General">
                  <c:v>0.57581324438760195</c:v>
                </c:pt>
                <c:pt idx="5476" formatCode="General">
                  <c:v>0.575815547077283</c:v>
                </c:pt>
                <c:pt idx="5477" formatCode="General">
                  <c:v>0.57581784976696404</c:v>
                </c:pt>
                <c:pt idx="5478" formatCode="General">
                  <c:v>0.57582015245664497</c:v>
                </c:pt>
                <c:pt idx="5479" formatCode="General">
                  <c:v>0.57582245514632602</c:v>
                </c:pt>
                <c:pt idx="5480" formatCode="General">
                  <c:v>0.57582475783600695</c:v>
                </c:pt>
                <c:pt idx="5481" formatCode="General">
                  <c:v>0.57582706052568799</c:v>
                </c:pt>
                <c:pt idx="5482" formatCode="General">
                  <c:v>0.57582936321537004</c:v>
                </c:pt>
                <c:pt idx="5483" formatCode="General">
                  <c:v>0.57583166590505097</c:v>
                </c:pt>
                <c:pt idx="5484" formatCode="General">
                  <c:v>0.57583396859473202</c:v>
                </c:pt>
                <c:pt idx="5485" formatCode="General">
                  <c:v>0.57583681671912501</c:v>
                </c:pt>
                <c:pt idx="5486" formatCode="General">
                  <c:v>0.57583971938698897</c:v>
                </c:pt>
                <c:pt idx="5487" formatCode="General">
                  <c:v>0.57584262205485204</c:v>
                </c:pt>
                <c:pt idx="5488" formatCode="General">
                  <c:v>0.575845524722716</c:v>
                </c:pt>
                <c:pt idx="5489" formatCode="General">
                  <c:v>0.57584842739057995</c:v>
                </c:pt>
                <c:pt idx="5490" formatCode="General">
                  <c:v>0.57585133005844302</c:v>
                </c:pt>
                <c:pt idx="5491" formatCode="General">
                  <c:v>0.57585423272630698</c:v>
                </c:pt>
                <c:pt idx="5492" formatCode="General">
                  <c:v>0.57585713539417005</c:v>
                </c:pt>
                <c:pt idx="5493" formatCode="General">
                  <c:v>0.57586003806203401</c:v>
                </c:pt>
                <c:pt idx="5494" formatCode="General">
                  <c:v>0.57586294072989797</c:v>
                </c:pt>
                <c:pt idx="5495" formatCode="General">
                  <c:v>0.57586584339776203</c:v>
                </c:pt>
                <c:pt idx="5496" formatCode="General">
                  <c:v>0.57586874606562499</c:v>
                </c:pt>
                <c:pt idx="5497" formatCode="General">
                  <c:v>0.57587165248154404</c:v>
                </c:pt>
                <c:pt idx="5498" formatCode="General">
                  <c:v>0.57587467883524601</c:v>
                </c:pt>
                <c:pt idx="5499" formatCode="General">
                  <c:v>0.57587770518894799</c:v>
                </c:pt>
                <c:pt idx="5500" formatCode="General">
                  <c:v>0.57588073154264996</c:v>
                </c:pt>
                <c:pt idx="5501" formatCode="General">
                  <c:v>0.57588375789635204</c:v>
                </c:pt>
                <c:pt idx="5502" formatCode="General">
                  <c:v>0.57588678425005302</c:v>
                </c:pt>
                <c:pt idx="5503" formatCode="General">
                  <c:v>0.57588981060375499</c:v>
                </c:pt>
                <c:pt idx="5504" formatCode="General">
                  <c:v>0.57589283695745697</c:v>
                </c:pt>
                <c:pt idx="5505" formatCode="General">
                  <c:v>0.57589596492832396</c:v>
                </c:pt>
                <c:pt idx="5506" formatCode="General">
                  <c:v>0.57589913499773004</c:v>
                </c:pt>
                <c:pt idx="5507" formatCode="General">
                  <c:v>0.57590230506713602</c:v>
                </c:pt>
                <c:pt idx="5508" formatCode="General">
                  <c:v>0.575905475136542</c:v>
                </c:pt>
                <c:pt idx="5509" formatCode="General">
                  <c:v>0.57590864520594698</c:v>
                </c:pt>
                <c:pt idx="5510" formatCode="General">
                  <c:v>0.57591181527535296</c:v>
                </c:pt>
                <c:pt idx="5511" formatCode="General">
                  <c:v>0.57591498534475905</c:v>
                </c:pt>
                <c:pt idx="5512" formatCode="General">
                  <c:v>0.57591815541416502</c:v>
                </c:pt>
                <c:pt idx="5513" formatCode="General">
                  <c:v>0.575921325483571</c:v>
                </c:pt>
                <c:pt idx="5514" formatCode="General">
                  <c:v>0.57592449555297698</c:v>
                </c:pt>
                <c:pt idx="5515" formatCode="General">
                  <c:v>0.57592766562238296</c:v>
                </c:pt>
                <c:pt idx="5516" formatCode="General">
                  <c:v>0.57593083569178904</c:v>
                </c:pt>
                <c:pt idx="5517" formatCode="General">
                  <c:v>0.57593400576119502</c:v>
                </c:pt>
                <c:pt idx="5518" formatCode="General">
                  <c:v>0.575937175830601</c:v>
                </c:pt>
                <c:pt idx="5519" formatCode="General">
                  <c:v>0.57594034590000598</c:v>
                </c:pt>
                <c:pt idx="5520" formatCode="General">
                  <c:v>0.57594351596941196</c:v>
                </c:pt>
                <c:pt idx="5521" formatCode="General">
                  <c:v>0.57594668603881805</c:v>
                </c:pt>
                <c:pt idx="5522" formatCode="General">
                  <c:v>0.57594985610822402</c:v>
                </c:pt>
                <c:pt idx="5523" formatCode="General">
                  <c:v>0.57595302617763</c:v>
                </c:pt>
                <c:pt idx="5524" formatCode="General">
                  <c:v>0.57595619624703598</c:v>
                </c:pt>
                <c:pt idx="5525" formatCode="General">
                  <c:v>0.57595936631644196</c:v>
                </c:pt>
                <c:pt idx="5526" formatCode="General">
                  <c:v>0.57596253638584805</c:v>
                </c:pt>
                <c:pt idx="5527" formatCode="General">
                  <c:v>0.57596570645525402</c:v>
                </c:pt>
                <c:pt idx="5528" formatCode="General">
                  <c:v>0.57596887652466</c:v>
                </c:pt>
                <c:pt idx="5529" formatCode="General">
                  <c:v>0.57597204659406598</c:v>
                </c:pt>
                <c:pt idx="5530" formatCode="General">
                  <c:v>0.57597521666347196</c:v>
                </c:pt>
                <c:pt idx="5531" formatCode="General">
                  <c:v>0.57597838673287804</c:v>
                </c:pt>
                <c:pt idx="5532" formatCode="General">
                  <c:v>0.57598155680228402</c:v>
                </c:pt>
                <c:pt idx="5533" formatCode="General">
                  <c:v>0.575984726871689</c:v>
                </c:pt>
                <c:pt idx="5534" formatCode="General">
                  <c:v>0.57598789694109498</c:v>
                </c:pt>
                <c:pt idx="5535" formatCode="General">
                  <c:v>0.57599099252228503</c:v>
                </c:pt>
                <c:pt idx="5536" formatCode="General">
                  <c:v>0.57599397823335297</c:v>
                </c:pt>
                <c:pt idx="5537" formatCode="General">
                  <c:v>0.57599696394442101</c:v>
                </c:pt>
                <c:pt idx="5538" formatCode="General">
                  <c:v>0.57599994965548895</c:v>
                </c:pt>
                <c:pt idx="5539" formatCode="General">
                  <c:v>0.576002935366557</c:v>
                </c:pt>
                <c:pt idx="5540" formatCode="General">
                  <c:v>0.57600592107762505</c:v>
                </c:pt>
                <c:pt idx="5541" formatCode="General">
                  <c:v>0.57600890678869299</c:v>
                </c:pt>
                <c:pt idx="5542" formatCode="General">
                  <c:v>0.57601189249976104</c:v>
                </c:pt>
                <c:pt idx="5543" formatCode="General">
                  <c:v>0.57601487821082897</c:v>
                </c:pt>
                <c:pt idx="5544" formatCode="General">
                  <c:v>0.57601786392189702</c:v>
                </c:pt>
                <c:pt idx="5545" formatCode="General">
                  <c:v>0.57602084963296496</c:v>
                </c:pt>
                <c:pt idx="5546" formatCode="General">
                  <c:v>0.57602383534403301</c:v>
                </c:pt>
                <c:pt idx="5547" formatCode="General">
                  <c:v>0.57602682105510095</c:v>
                </c:pt>
                <c:pt idx="5548" formatCode="General">
                  <c:v>0.57602980676616899</c:v>
                </c:pt>
                <c:pt idx="5549" formatCode="General">
                  <c:v>0.57603279247723704</c:v>
                </c:pt>
                <c:pt idx="5550" formatCode="General">
                  <c:v>0.57603577818830498</c:v>
                </c:pt>
                <c:pt idx="5551" formatCode="General">
                  <c:v>0.57603876389937303</c:v>
                </c:pt>
                <c:pt idx="5552" formatCode="General">
                  <c:v>0.57604174961044097</c:v>
                </c:pt>
                <c:pt idx="5553" formatCode="General">
                  <c:v>0.57604473532150902</c:v>
                </c:pt>
                <c:pt idx="5554" formatCode="General">
                  <c:v>0.57604772103257695</c:v>
                </c:pt>
                <c:pt idx="5555" formatCode="General">
                  <c:v>0.576050706743644</c:v>
                </c:pt>
                <c:pt idx="5556" formatCode="General">
                  <c:v>0.57605369245471305</c:v>
                </c:pt>
                <c:pt idx="5557" formatCode="General">
                  <c:v>0.57605667816578099</c:v>
                </c:pt>
                <c:pt idx="5558" formatCode="General">
                  <c:v>0.57605976032168604</c:v>
                </c:pt>
                <c:pt idx="5559" formatCode="General">
                  <c:v>0.57606284981578504</c:v>
                </c:pt>
                <c:pt idx="5560" formatCode="General">
                  <c:v>0.57606593930988503</c:v>
                </c:pt>
                <c:pt idx="5561" formatCode="General">
                  <c:v>0.57606902880398403</c:v>
                </c:pt>
                <c:pt idx="5562" formatCode="General">
                  <c:v>0.57607211829808402</c:v>
                </c:pt>
                <c:pt idx="5563" formatCode="General">
                  <c:v>0.57607520779218302</c:v>
                </c:pt>
                <c:pt idx="5564" formatCode="General">
                  <c:v>0.57607829728628202</c:v>
                </c:pt>
                <c:pt idx="5565" formatCode="General">
                  <c:v>0.57608138678038201</c:v>
                </c:pt>
                <c:pt idx="5566" formatCode="General">
                  <c:v>0.57608447627448101</c:v>
                </c:pt>
                <c:pt idx="5567" formatCode="General">
                  <c:v>0.57608756576858</c:v>
                </c:pt>
                <c:pt idx="5568" formatCode="General">
                  <c:v>0.57609065526268</c:v>
                </c:pt>
                <c:pt idx="5569" formatCode="General">
                  <c:v>0.57609374475677899</c:v>
                </c:pt>
                <c:pt idx="5570" formatCode="General">
                  <c:v>0.57609683425087899</c:v>
                </c:pt>
                <c:pt idx="5571" formatCode="General">
                  <c:v>0.57609992374497798</c:v>
                </c:pt>
                <c:pt idx="5572" formatCode="General">
                  <c:v>0.57610301323907798</c:v>
                </c:pt>
                <c:pt idx="5573" formatCode="General">
                  <c:v>0.57610610273317697</c:v>
                </c:pt>
                <c:pt idx="5574" formatCode="General">
                  <c:v>0.57610919222727597</c:v>
                </c:pt>
                <c:pt idx="5575" formatCode="General">
                  <c:v>0.57611228172137596</c:v>
                </c:pt>
                <c:pt idx="5576" formatCode="General">
                  <c:v>0.57611537121547496</c:v>
                </c:pt>
                <c:pt idx="5577" formatCode="General">
                  <c:v>0.57611846070957395</c:v>
                </c:pt>
                <c:pt idx="5578" formatCode="General">
                  <c:v>0.57612155020367395</c:v>
                </c:pt>
                <c:pt idx="5579" formatCode="General">
                  <c:v>0.57612463969777306</c:v>
                </c:pt>
                <c:pt idx="5580" formatCode="General">
                  <c:v>0.57612772919187305</c:v>
                </c:pt>
                <c:pt idx="5581" formatCode="General">
                  <c:v>0.57613081868597205</c:v>
                </c:pt>
                <c:pt idx="5582" formatCode="General">
                  <c:v>0.57613390818007104</c:v>
                </c:pt>
                <c:pt idx="5583" formatCode="General">
                  <c:v>0.57613699767417104</c:v>
                </c:pt>
                <c:pt idx="5584" formatCode="General">
                  <c:v>0.57614008716827003</c:v>
                </c:pt>
                <c:pt idx="5585" formatCode="General">
                  <c:v>0.57614317666237003</c:v>
                </c:pt>
                <c:pt idx="5586" formatCode="General">
                  <c:v>0.57614626615646902</c:v>
                </c:pt>
                <c:pt idx="5587" formatCode="General">
                  <c:v>0.57614935565056802</c:v>
                </c:pt>
                <c:pt idx="5588" formatCode="General">
                  <c:v>0.57615244514466801</c:v>
                </c:pt>
                <c:pt idx="5589" formatCode="General">
                  <c:v>0.57615553463876701</c:v>
                </c:pt>
                <c:pt idx="5590" formatCode="General">
                  <c:v>0.576158624132867</c:v>
                </c:pt>
                <c:pt idx="5591" formatCode="General">
                  <c:v>0.576161713626966</c:v>
                </c:pt>
                <c:pt idx="5592" formatCode="General">
                  <c:v>0.57616480312106499</c:v>
                </c:pt>
                <c:pt idx="5593" formatCode="General">
                  <c:v>0.57616789261516499</c:v>
                </c:pt>
                <c:pt idx="5594" formatCode="General">
                  <c:v>0.57617098210926398</c:v>
                </c:pt>
                <c:pt idx="5595" formatCode="General">
                  <c:v>0.57617407160336398</c:v>
                </c:pt>
                <c:pt idx="5596" formatCode="General">
                  <c:v>0.57617716109746298</c:v>
                </c:pt>
                <c:pt idx="5597" formatCode="General">
                  <c:v>0.57618025059156297</c:v>
                </c:pt>
                <c:pt idx="5598" formatCode="General">
                  <c:v>0.57618334008566197</c:v>
                </c:pt>
                <c:pt idx="5599" formatCode="General">
                  <c:v>0.57618642957976096</c:v>
                </c:pt>
                <c:pt idx="5600" formatCode="General">
                  <c:v>0.57618951907386096</c:v>
                </c:pt>
                <c:pt idx="5601" formatCode="General">
                  <c:v>0.57619260856795995</c:v>
                </c:pt>
                <c:pt idx="5602" formatCode="General">
                  <c:v>0.57619569806205995</c:v>
                </c:pt>
                <c:pt idx="5603" formatCode="General">
                  <c:v>0.57619878755615905</c:v>
                </c:pt>
                <c:pt idx="5604" formatCode="General">
                  <c:v>0.57620187705025805</c:v>
                </c:pt>
                <c:pt idx="5605" formatCode="General">
                  <c:v>0.57620496654435804</c:v>
                </c:pt>
                <c:pt idx="5606" formatCode="General">
                  <c:v>0.57620805603845704</c:v>
                </c:pt>
                <c:pt idx="5607" formatCode="General">
                  <c:v>0.57621114553255703</c:v>
                </c:pt>
                <c:pt idx="5608" formatCode="General">
                  <c:v>0.57621423502665603</c:v>
                </c:pt>
                <c:pt idx="5609" formatCode="General">
                  <c:v>0.57621732452075503</c:v>
                </c:pt>
                <c:pt idx="5610" formatCode="General">
                  <c:v>0.57622041401485502</c:v>
                </c:pt>
                <c:pt idx="5611" formatCode="General">
                  <c:v>0.57622350350895402</c:v>
                </c:pt>
                <c:pt idx="5612" formatCode="General">
                  <c:v>0.57622659300305401</c:v>
                </c:pt>
                <c:pt idx="5613" formatCode="General">
                  <c:v>0.57622968249715301</c:v>
                </c:pt>
                <c:pt idx="5614" formatCode="General">
                  <c:v>0.576232771991252</c:v>
                </c:pt>
                <c:pt idx="5615" formatCode="General">
                  <c:v>0.576235861485352</c:v>
                </c:pt>
                <c:pt idx="5616" formatCode="General">
                  <c:v>0.57623895097945099</c:v>
                </c:pt>
                <c:pt idx="5617" formatCode="General">
                  <c:v>0.57624204047355099</c:v>
                </c:pt>
                <c:pt idx="5618" formatCode="General">
                  <c:v>0.57624512996764998</c:v>
                </c:pt>
                <c:pt idx="5619" formatCode="General">
                  <c:v>0.57624821946174898</c:v>
                </c:pt>
                <c:pt idx="5620" formatCode="General">
                  <c:v>0.57625130895584897</c:v>
                </c:pt>
                <c:pt idx="5621" formatCode="General">
                  <c:v>0.57625439844994797</c:v>
                </c:pt>
                <c:pt idx="5622" formatCode="General">
                  <c:v>0.57625748794404796</c:v>
                </c:pt>
                <c:pt idx="5623" formatCode="General">
                  <c:v>0.57626057743814696</c:v>
                </c:pt>
                <c:pt idx="5624" formatCode="General">
                  <c:v>0.57626366693224595</c:v>
                </c:pt>
                <c:pt idx="5625" formatCode="General">
                  <c:v>0.57626675642634595</c:v>
                </c:pt>
                <c:pt idx="5626" formatCode="General">
                  <c:v>0.57626984592044495</c:v>
                </c:pt>
                <c:pt idx="5627" formatCode="General">
                  <c:v>0.57627293541454505</c:v>
                </c:pt>
                <c:pt idx="5628" formatCode="General">
                  <c:v>0.57627602490864405</c:v>
                </c:pt>
                <c:pt idx="5629" formatCode="General">
                  <c:v>0.57627911440274304</c:v>
                </c:pt>
                <c:pt idx="5630" formatCode="General">
                  <c:v>0.57628220389684304</c:v>
                </c:pt>
                <c:pt idx="5631" formatCode="General">
                  <c:v>0.57628529339094203</c:v>
                </c:pt>
                <c:pt idx="5632" formatCode="General">
                  <c:v>0.57628838288504203</c:v>
                </c:pt>
                <c:pt idx="5633" formatCode="General">
                  <c:v>0.57629147237914102</c:v>
                </c:pt>
                <c:pt idx="5634" formatCode="General">
                  <c:v>0.57629456187324102</c:v>
                </c:pt>
                <c:pt idx="5635" formatCode="General">
                  <c:v>0.57629765136734001</c:v>
                </c:pt>
                <c:pt idx="5636" formatCode="General">
                  <c:v>0.57630074086143901</c:v>
                </c:pt>
                <c:pt idx="5637" formatCode="General">
                  <c:v>0.576303830355539</c:v>
                </c:pt>
                <c:pt idx="5638" formatCode="General">
                  <c:v>0.576306919849638</c:v>
                </c:pt>
                <c:pt idx="5639" formatCode="General">
                  <c:v>0.576310009343737</c:v>
                </c:pt>
                <c:pt idx="5640" formatCode="General">
                  <c:v>0.57631309883783699</c:v>
                </c:pt>
                <c:pt idx="5641" formatCode="General">
                  <c:v>0.57631618833193599</c:v>
                </c:pt>
                <c:pt idx="5642" formatCode="General">
                  <c:v>0.57631927782603598</c:v>
                </c:pt>
                <c:pt idx="5643" formatCode="General">
                  <c:v>0.57632236732013498</c:v>
                </c:pt>
                <c:pt idx="5644" formatCode="General">
                  <c:v>0.57632545681423397</c:v>
                </c:pt>
                <c:pt idx="5645" formatCode="General">
                  <c:v>0.57632854630833397</c:v>
                </c:pt>
                <c:pt idx="5646" formatCode="General">
                  <c:v>0.57633163580243296</c:v>
                </c:pt>
                <c:pt idx="5647" formatCode="General">
                  <c:v>0.57633472529653296</c:v>
                </c:pt>
                <c:pt idx="5648" formatCode="General">
                  <c:v>0.57633781479063195</c:v>
                </c:pt>
                <c:pt idx="5649" formatCode="General">
                  <c:v>0.57634090428473095</c:v>
                </c:pt>
                <c:pt idx="5650" formatCode="General">
                  <c:v>0.57634399377883105</c:v>
                </c:pt>
                <c:pt idx="5651" formatCode="General">
                  <c:v>0.57634708327293005</c:v>
                </c:pt>
                <c:pt idx="5652" formatCode="General">
                  <c:v>0.57635017276703004</c:v>
                </c:pt>
                <c:pt idx="5653" formatCode="General">
                  <c:v>0.57635326226112904</c:v>
                </c:pt>
                <c:pt idx="5654" formatCode="General">
                  <c:v>0.57635635175522804</c:v>
                </c:pt>
                <c:pt idx="5655" formatCode="General">
                  <c:v>0.57635944124932803</c:v>
                </c:pt>
                <c:pt idx="5656" formatCode="General">
                  <c:v>0.57636253074342703</c:v>
                </c:pt>
                <c:pt idx="5657" formatCode="General">
                  <c:v>0.57636562023752702</c:v>
                </c:pt>
                <c:pt idx="5658" formatCode="General">
                  <c:v>0.57636870973162602</c:v>
                </c:pt>
                <c:pt idx="5659" formatCode="General">
                  <c:v>0.57637179922572501</c:v>
                </c:pt>
                <c:pt idx="5660" formatCode="General">
                  <c:v>0.57637488871982501</c:v>
                </c:pt>
                <c:pt idx="5661" formatCode="General">
                  <c:v>0.576377978213924</c:v>
                </c:pt>
                <c:pt idx="5662" formatCode="General">
                  <c:v>0.576381067708024</c:v>
                </c:pt>
                <c:pt idx="5663" formatCode="General">
                  <c:v>0.57638415720212299</c:v>
                </c:pt>
                <c:pt idx="5664" formatCode="General">
                  <c:v>0.57638724669622199</c:v>
                </c:pt>
                <c:pt idx="5665" formatCode="General">
                  <c:v>0.57639033619032198</c:v>
                </c:pt>
                <c:pt idx="5666" formatCode="General">
                  <c:v>0.57639342568442098</c:v>
                </c:pt>
                <c:pt idx="5667" formatCode="General">
                  <c:v>0.57639651517852097</c:v>
                </c:pt>
                <c:pt idx="5668" formatCode="General">
                  <c:v>0.57639960467261997</c:v>
                </c:pt>
                <c:pt idx="5669" formatCode="General">
                  <c:v>0.57640269416671897</c:v>
                </c:pt>
                <c:pt idx="5670" formatCode="General">
                  <c:v>0.57640578366081896</c:v>
                </c:pt>
                <c:pt idx="5671" formatCode="General">
                  <c:v>0.57640887315491796</c:v>
                </c:pt>
                <c:pt idx="5672" formatCode="General">
                  <c:v>0.57641196264901795</c:v>
                </c:pt>
                <c:pt idx="5673" formatCode="General">
                  <c:v>0.57641505214311695</c:v>
                </c:pt>
                <c:pt idx="5674" formatCode="General">
                  <c:v>0.57641814163721605</c:v>
                </c:pt>
                <c:pt idx="5675" formatCode="General">
                  <c:v>0.57642123113131605</c:v>
                </c:pt>
                <c:pt idx="5676" formatCode="General">
                  <c:v>0.57642432062541504</c:v>
                </c:pt>
                <c:pt idx="5677" formatCode="General">
                  <c:v>0.57642741011951504</c:v>
                </c:pt>
                <c:pt idx="5678" formatCode="General">
                  <c:v>0.57643049961361403</c:v>
                </c:pt>
                <c:pt idx="5679" formatCode="General">
                  <c:v>0.57643358910771303</c:v>
                </c:pt>
                <c:pt idx="5680" formatCode="General">
                  <c:v>0.57643667860181302</c:v>
                </c:pt>
                <c:pt idx="5681" formatCode="General">
                  <c:v>0.57643976809591202</c:v>
                </c:pt>
                <c:pt idx="5682" formatCode="General">
                  <c:v>0.57644285759001201</c:v>
                </c:pt>
                <c:pt idx="5683" formatCode="General">
                  <c:v>0.57644594708411101</c:v>
                </c:pt>
                <c:pt idx="5684" formatCode="General">
                  <c:v>0.57644903657821001</c:v>
                </c:pt>
                <c:pt idx="5685" formatCode="General">
                  <c:v>0.57645212607231</c:v>
                </c:pt>
                <c:pt idx="5686" formatCode="General">
                  <c:v>0.576455215566409</c:v>
                </c:pt>
                <c:pt idx="5687" formatCode="General">
                  <c:v>0.57645830506050899</c:v>
                </c:pt>
                <c:pt idx="5688" formatCode="General">
                  <c:v>0.57646139455460799</c:v>
                </c:pt>
                <c:pt idx="5689" formatCode="General">
                  <c:v>0.57646448404870698</c:v>
                </c:pt>
                <c:pt idx="5690" formatCode="General">
                  <c:v>0.57646757354280698</c:v>
                </c:pt>
                <c:pt idx="5691" formatCode="General">
                  <c:v>0.57647066303690597</c:v>
                </c:pt>
                <c:pt idx="5692" formatCode="General">
                  <c:v>0.57647375253100597</c:v>
                </c:pt>
                <c:pt idx="5693" formatCode="General">
                  <c:v>0.57647684202510496</c:v>
                </c:pt>
                <c:pt idx="5694" formatCode="General">
                  <c:v>0.57647993151920396</c:v>
                </c:pt>
                <c:pt idx="5695" formatCode="General">
                  <c:v>0.57648302101330395</c:v>
                </c:pt>
                <c:pt idx="5696" formatCode="General">
                  <c:v>0.57648611050740295</c:v>
                </c:pt>
                <c:pt idx="5697" formatCode="General">
                  <c:v>0.57648920000150305</c:v>
                </c:pt>
                <c:pt idx="5698" formatCode="General">
                  <c:v>0.57649228949560205</c:v>
                </c:pt>
                <c:pt idx="5699" formatCode="General">
                  <c:v>0.57649537898970105</c:v>
                </c:pt>
                <c:pt idx="5700" formatCode="General">
                  <c:v>0.57649846848380104</c:v>
                </c:pt>
                <c:pt idx="5701" formatCode="General">
                  <c:v>0.57650155797790004</c:v>
                </c:pt>
                <c:pt idx="5702" formatCode="General">
                  <c:v>0.57650464747200003</c:v>
                </c:pt>
                <c:pt idx="5703" formatCode="General">
                  <c:v>0.57650773696609903</c:v>
                </c:pt>
                <c:pt idx="5704" formatCode="General">
                  <c:v>0.57651082646019902</c:v>
                </c:pt>
                <c:pt idx="5705" formatCode="General">
                  <c:v>0.57651391595429802</c:v>
                </c:pt>
                <c:pt idx="5706" formatCode="General">
                  <c:v>0.57651700544839701</c:v>
                </c:pt>
                <c:pt idx="5707" formatCode="General">
                  <c:v>0.57652009494249701</c:v>
                </c:pt>
                <c:pt idx="5708" formatCode="General">
                  <c:v>0.576523184436596</c:v>
                </c:pt>
                <c:pt idx="5709" formatCode="General">
                  <c:v>0.576526273930695</c:v>
                </c:pt>
                <c:pt idx="5710" formatCode="General">
                  <c:v>0.57652936342479499</c:v>
                </c:pt>
                <c:pt idx="5711" formatCode="General">
                  <c:v>0.57653245291889399</c:v>
                </c:pt>
                <c:pt idx="5712" formatCode="General">
                  <c:v>0.57653554241299398</c:v>
                </c:pt>
                <c:pt idx="5713" formatCode="General">
                  <c:v>0.57653863190709298</c:v>
                </c:pt>
                <c:pt idx="5714" formatCode="General">
                  <c:v>0.57654172140119198</c:v>
                </c:pt>
                <c:pt idx="5715" formatCode="General">
                  <c:v>0.57654481089529197</c:v>
                </c:pt>
                <c:pt idx="5716" formatCode="General">
                  <c:v>0.57654790038939097</c:v>
                </c:pt>
                <c:pt idx="5717" formatCode="General">
                  <c:v>0.57655098988349096</c:v>
                </c:pt>
                <c:pt idx="5718" formatCode="General">
                  <c:v>0.57655407937758996</c:v>
                </c:pt>
                <c:pt idx="5719" formatCode="General">
                  <c:v>0.57655716887168995</c:v>
                </c:pt>
                <c:pt idx="5720" formatCode="General">
                  <c:v>0.57656025836578895</c:v>
                </c:pt>
                <c:pt idx="5721" formatCode="General">
                  <c:v>0.57656334785988805</c:v>
                </c:pt>
                <c:pt idx="5722" formatCode="General">
                  <c:v>0.57656643735398805</c:v>
                </c:pt>
                <c:pt idx="5723" formatCode="General">
                  <c:v>0.57656952684808704</c:v>
                </c:pt>
                <c:pt idx="5724" formatCode="General">
                  <c:v>0.57657261634218704</c:v>
                </c:pt>
                <c:pt idx="5725" formatCode="General">
                  <c:v>0.57657570583628603</c:v>
                </c:pt>
                <c:pt idx="5726" formatCode="General">
                  <c:v>0.57657879533038503</c:v>
                </c:pt>
                <c:pt idx="5727" formatCode="General">
                  <c:v>0.57658188482448502</c:v>
                </c:pt>
                <c:pt idx="5728" formatCode="General">
                  <c:v>0.57658497431858402</c:v>
                </c:pt>
                <c:pt idx="5729" formatCode="General">
                  <c:v>0.57658806381268402</c:v>
                </c:pt>
                <c:pt idx="5730" formatCode="General">
                  <c:v>0.57659115330678301</c:v>
                </c:pt>
                <c:pt idx="5731" formatCode="General">
                  <c:v>0.57659424280088201</c:v>
                </c:pt>
                <c:pt idx="5732" formatCode="General">
                  <c:v>0.576597332294982</c:v>
                </c:pt>
                <c:pt idx="5733" formatCode="General">
                  <c:v>0.576600421789081</c:v>
                </c:pt>
                <c:pt idx="5734" formatCode="General">
                  <c:v>0.57660351128317999</c:v>
                </c:pt>
                <c:pt idx="5735" formatCode="General">
                  <c:v>0.57660660077727999</c:v>
                </c:pt>
                <c:pt idx="5736" formatCode="General">
                  <c:v>0.57660969027137898</c:v>
                </c:pt>
                <c:pt idx="5737" formatCode="General">
                  <c:v>0.57661277976547898</c:v>
                </c:pt>
                <c:pt idx="5738" formatCode="General">
                  <c:v>0.57661586925957797</c:v>
                </c:pt>
                <c:pt idx="5739" formatCode="General">
                  <c:v>0.57661895875367697</c:v>
                </c:pt>
                <c:pt idx="5740" formatCode="General">
                  <c:v>0.57662204824777696</c:v>
                </c:pt>
                <c:pt idx="5741" formatCode="General">
                  <c:v>0.57662513774187596</c:v>
                </c:pt>
                <c:pt idx="5742" formatCode="General">
                  <c:v>0.57662822723597595</c:v>
                </c:pt>
                <c:pt idx="5743" formatCode="General">
                  <c:v>0.57663131673007495</c:v>
                </c:pt>
                <c:pt idx="5744" formatCode="General">
                  <c:v>0.57663440622417395</c:v>
                </c:pt>
                <c:pt idx="5745" formatCode="General">
                  <c:v>0.57663749571827405</c:v>
                </c:pt>
                <c:pt idx="5746" formatCode="General">
                  <c:v>0.57664058521237305</c:v>
                </c:pt>
                <c:pt idx="5747" formatCode="General">
                  <c:v>0.57664367470647304</c:v>
                </c:pt>
                <c:pt idx="5748" formatCode="General">
                  <c:v>0.57664676420057204</c:v>
                </c:pt>
                <c:pt idx="5749" formatCode="General">
                  <c:v>0.57664985369467103</c:v>
                </c:pt>
                <c:pt idx="5750" formatCode="General">
                  <c:v>0.57665294318877103</c:v>
                </c:pt>
                <c:pt idx="5751" formatCode="General">
                  <c:v>0.57665603268287002</c:v>
                </c:pt>
                <c:pt idx="5752" formatCode="General">
                  <c:v>0.57665912217697002</c:v>
                </c:pt>
                <c:pt idx="5753" formatCode="General">
                  <c:v>0.57666221167106901</c:v>
                </c:pt>
                <c:pt idx="5754" formatCode="General">
                  <c:v>0.57666530116516801</c:v>
                </c:pt>
                <c:pt idx="5755" formatCode="General">
                  <c:v>0.576668390659268</c:v>
                </c:pt>
                <c:pt idx="5756" formatCode="General">
                  <c:v>0.576671480153367</c:v>
                </c:pt>
                <c:pt idx="5757" formatCode="General">
                  <c:v>0.57667456964746699</c:v>
                </c:pt>
                <c:pt idx="5758" formatCode="General">
                  <c:v>0.57667765914156599</c:v>
                </c:pt>
                <c:pt idx="5759" formatCode="General">
                  <c:v>0.57668074863566499</c:v>
                </c:pt>
                <c:pt idx="5760" formatCode="General">
                  <c:v>0.57668383812976498</c:v>
                </c:pt>
                <c:pt idx="5761" formatCode="General">
                  <c:v>0.57668692762386398</c:v>
                </c:pt>
                <c:pt idx="5762" formatCode="General">
                  <c:v>0.57669001711796397</c:v>
                </c:pt>
                <c:pt idx="5763" formatCode="General">
                  <c:v>0.57669310661206297</c:v>
                </c:pt>
                <c:pt idx="5764" formatCode="General">
                  <c:v>0.57669619610616196</c:v>
                </c:pt>
                <c:pt idx="5765" formatCode="General">
                  <c:v>0.57669928560026196</c:v>
                </c:pt>
                <c:pt idx="5766" formatCode="General">
                  <c:v>0.57670235977617401</c:v>
                </c:pt>
                <c:pt idx="5767" formatCode="General">
                  <c:v>0.57670528077021199</c:v>
                </c:pt>
                <c:pt idx="5768" formatCode="General">
                  <c:v>0.57670820176425097</c:v>
                </c:pt>
                <c:pt idx="5769" formatCode="General">
                  <c:v>0.57671112275828895</c:v>
                </c:pt>
                <c:pt idx="5770" formatCode="General">
                  <c:v>0.57671404375232804</c:v>
                </c:pt>
                <c:pt idx="5771" formatCode="General">
                  <c:v>0.57671696474636602</c:v>
                </c:pt>
                <c:pt idx="5772" formatCode="General">
                  <c:v>0.576719885740404</c:v>
                </c:pt>
                <c:pt idx="5773" formatCode="General">
                  <c:v>0.57672280673444298</c:v>
                </c:pt>
                <c:pt idx="5774" formatCode="General">
                  <c:v>0.57672572772848096</c:v>
                </c:pt>
                <c:pt idx="5775" formatCode="General">
                  <c:v>0.57672864872252005</c:v>
                </c:pt>
                <c:pt idx="5776" formatCode="General">
                  <c:v>0.57673156971655803</c:v>
                </c:pt>
                <c:pt idx="5777" formatCode="General">
                  <c:v>0.57673449071059602</c:v>
                </c:pt>
                <c:pt idx="5778" formatCode="General">
                  <c:v>0.57673741170463499</c:v>
                </c:pt>
                <c:pt idx="5779" formatCode="General">
                  <c:v>0.57674033269867298</c:v>
                </c:pt>
                <c:pt idx="5780" formatCode="General">
                  <c:v>0.57674325369271096</c:v>
                </c:pt>
                <c:pt idx="5781" formatCode="General">
                  <c:v>0.57674617468675005</c:v>
                </c:pt>
                <c:pt idx="5782" formatCode="General">
                  <c:v>0.57674909568078803</c:v>
                </c:pt>
                <c:pt idx="5783" formatCode="General">
                  <c:v>0.57675201667482701</c:v>
                </c:pt>
                <c:pt idx="5784" formatCode="General">
                  <c:v>0.57675493766886499</c:v>
                </c:pt>
                <c:pt idx="5785" formatCode="General">
                  <c:v>0.57675785866290297</c:v>
                </c:pt>
                <c:pt idx="5786" formatCode="General">
                  <c:v>0.57676077965694195</c:v>
                </c:pt>
                <c:pt idx="5787" formatCode="General">
                  <c:v>0.57676370065098004</c:v>
                </c:pt>
                <c:pt idx="5788" formatCode="General">
                  <c:v>0.57676662164501902</c:v>
                </c:pt>
                <c:pt idx="5789" formatCode="General">
                  <c:v>0.576769542639057</c:v>
                </c:pt>
                <c:pt idx="5790" formatCode="General">
                  <c:v>0.57677246363309498</c:v>
                </c:pt>
                <c:pt idx="5791" formatCode="General">
                  <c:v>0.57677538462713396</c:v>
                </c:pt>
                <c:pt idx="5792" formatCode="General">
                  <c:v>0.57677830562117205</c:v>
                </c:pt>
                <c:pt idx="5793" formatCode="General">
                  <c:v>0.57678122661521103</c:v>
                </c:pt>
                <c:pt idx="5794" formatCode="General">
                  <c:v>0.57678414760924901</c:v>
                </c:pt>
                <c:pt idx="5795" formatCode="General">
                  <c:v>0.57678706860328699</c:v>
                </c:pt>
                <c:pt idx="5796" formatCode="General">
                  <c:v>0.57678998959732597</c:v>
                </c:pt>
                <c:pt idx="5797" formatCode="General">
                  <c:v>0.57679291059136395</c:v>
                </c:pt>
                <c:pt idx="5798" formatCode="General">
                  <c:v>0.57679583158540304</c:v>
                </c:pt>
                <c:pt idx="5799" formatCode="General">
                  <c:v>0.57679875257944102</c:v>
                </c:pt>
                <c:pt idx="5800" formatCode="General">
                  <c:v>0.576801673573479</c:v>
                </c:pt>
                <c:pt idx="5801" formatCode="General">
                  <c:v>0.57680459456751798</c:v>
                </c:pt>
                <c:pt idx="5802" formatCode="General">
                  <c:v>0.57680751556155596</c:v>
                </c:pt>
                <c:pt idx="5803" formatCode="General">
                  <c:v>0.57681043655559405</c:v>
                </c:pt>
                <c:pt idx="5804" formatCode="General">
                  <c:v>0.57681335754963303</c:v>
                </c:pt>
                <c:pt idx="5805" formatCode="General">
                  <c:v>0.57681627854367101</c:v>
                </c:pt>
                <c:pt idx="5806" formatCode="General">
                  <c:v>0.57681919953770999</c:v>
                </c:pt>
                <c:pt idx="5807" formatCode="General">
                  <c:v>0.57682212053174797</c:v>
                </c:pt>
                <c:pt idx="5808" formatCode="General">
                  <c:v>0.57682504152578695</c:v>
                </c:pt>
                <c:pt idx="5809" formatCode="General">
                  <c:v>0.57682796251982504</c:v>
                </c:pt>
                <c:pt idx="5810" formatCode="General">
                  <c:v>0.57683088351386302</c:v>
                </c:pt>
                <c:pt idx="5811" formatCode="General">
                  <c:v>0.576833804507902</c:v>
                </c:pt>
                <c:pt idx="5812" formatCode="General">
                  <c:v>0.57683672550193998</c:v>
                </c:pt>
                <c:pt idx="5813" formatCode="General">
                  <c:v>0.57683964649597796</c:v>
                </c:pt>
                <c:pt idx="5814" formatCode="General">
                  <c:v>0.57684256749001706</c:v>
                </c:pt>
                <c:pt idx="5815" formatCode="General">
                  <c:v>0.57684548848405504</c:v>
                </c:pt>
                <c:pt idx="5816" formatCode="General">
                  <c:v>0.57684840947809402</c:v>
                </c:pt>
                <c:pt idx="5817" formatCode="General">
                  <c:v>0.576851330472132</c:v>
                </c:pt>
                <c:pt idx="5818" formatCode="General">
                  <c:v>0.57685425146616998</c:v>
                </c:pt>
                <c:pt idx="5819" formatCode="General">
                  <c:v>0.57685717246020896</c:v>
                </c:pt>
                <c:pt idx="5820" formatCode="General">
                  <c:v>0.57686009345424705</c:v>
                </c:pt>
                <c:pt idx="5821" formatCode="General">
                  <c:v>0.57686301444828503</c:v>
                </c:pt>
                <c:pt idx="5822" formatCode="General">
                  <c:v>0.57686593544232401</c:v>
                </c:pt>
                <c:pt idx="5823" formatCode="General">
                  <c:v>0.57686885643636199</c:v>
                </c:pt>
                <c:pt idx="5824" formatCode="General">
                  <c:v>0.57687177743040097</c:v>
                </c:pt>
                <c:pt idx="5825" formatCode="General">
                  <c:v>0.57687469842443895</c:v>
                </c:pt>
                <c:pt idx="5826" formatCode="General">
                  <c:v>0.57687761941847704</c:v>
                </c:pt>
                <c:pt idx="5827" formatCode="General">
                  <c:v>0.57688054041251602</c:v>
                </c:pt>
                <c:pt idx="5828" formatCode="General">
                  <c:v>0.576883461406554</c:v>
                </c:pt>
                <c:pt idx="5829" formatCode="General">
                  <c:v>0.57688638240059298</c:v>
                </c:pt>
                <c:pt idx="5830" formatCode="General">
                  <c:v>0.57688930339463096</c:v>
                </c:pt>
                <c:pt idx="5831" formatCode="General">
                  <c:v>0.57689222438866905</c:v>
                </c:pt>
                <c:pt idx="5832" formatCode="General">
                  <c:v>0.57689514538270803</c:v>
                </c:pt>
                <c:pt idx="5833" formatCode="General">
                  <c:v>0.57689806637674601</c:v>
                </c:pt>
                <c:pt idx="5834" formatCode="General">
                  <c:v>0.57690100640916298</c:v>
                </c:pt>
                <c:pt idx="5835" formatCode="General">
                  <c:v>0.57690404520317096</c:v>
                </c:pt>
                <c:pt idx="5836" formatCode="General">
                  <c:v>0.57690708399717805</c:v>
                </c:pt>
                <c:pt idx="5837" formatCode="General">
                  <c:v>0.57691012279118603</c:v>
                </c:pt>
                <c:pt idx="5838" formatCode="General">
                  <c:v>0.57691316158519301</c:v>
                </c:pt>
                <c:pt idx="5839" formatCode="General">
                  <c:v>0.57691620037920099</c:v>
                </c:pt>
                <c:pt idx="5840" formatCode="General">
                  <c:v>0.57691923917320798</c:v>
                </c:pt>
                <c:pt idx="5841" formatCode="General">
                  <c:v>0.57692227796721596</c:v>
                </c:pt>
                <c:pt idx="5842" formatCode="General">
                  <c:v>0.57692531676122305</c:v>
                </c:pt>
                <c:pt idx="5843" formatCode="General">
                  <c:v>0.57692835555523103</c:v>
                </c:pt>
                <c:pt idx="5844" formatCode="General">
                  <c:v>0.57693139434923801</c:v>
                </c:pt>
                <c:pt idx="5845" formatCode="General">
                  <c:v>0.576934433143245</c:v>
                </c:pt>
                <c:pt idx="5846" formatCode="General">
                  <c:v>0.57693747193725298</c:v>
                </c:pt>
                <c:pt idx="5847" formatCode="General">
                  <c:v>0.57694051073125996</c:v>
                </c:pt>
                <c:pt idx="5848" formatCode="General">
                  <c:v>0.57694354952526805</c:v>
                </c:pt>
                <c:pt idx="5849" formatCode="General">
                  <c:v>0.57694658831927603</c:v>
                </c:pt>
                <c:pt idx="5850" formatCode="General">
                  <c:v>0.57694962711328301</c:v>
                </c:pt>
                <c:pt idx="5851" formatCode="General">
                  <c:v>0.57695266590729</c:v>
                </c:pt>
                <c:pt idx="5852" formatCode="General">
                  <c:v>0.576955742577546</c:v>
                </c:pt>
                <c:pt idx="5853" formatCode="General">
                  <c:v>0.57695883273797199</c:v>
                </c:pt>
                <c:pt idx="5854" formatCode="General">
                  <c:v>0.57696192289839798</c:v>
                </c:pt>
                <c:pt idx="5855" formatCode="General">
                  <c:v>0.57696501305882497</c:v>
                </c:pt>
                <c:pt idx="5856" formatCode="General">
                  <c:v>0.57696810321925096</c:v>
                </c:pt>
                <c:pt idx="5857" formatCode="General">
                  <c:v>0.57697119337967695</c:v>
                </c:pt>
                <c:pt idx="5858" formatCode="General">
                  <c:v>0.57697428354010305</c:v>
                </c:pt>
                <c:pt idx="5859" formatCode="General">
                  <c:v>0.57697737370053004</c:v>
                </c:pt>
                <c:pt idx="5860" formatCode="General">
                  <c:v>0.57698046386095603</c:v>
                </c:pt>
                <c:pt idx="5861" formatCode="General">
                  <c:v>0.57698355402138202</c:v>
                </c:pt>
                <c:pt idx="5862" formatCode="General">
                  <c:v>0.57698664418180801</c:v>
                </c:pt>
                <c:pt idx="5863" formatCode="General">
                  <c:v>0.576989734342234</c:v>
                </c:pt>
                <c:pt idx="5864" formatCode="General">
                  <c:v>0.57699282450265998</c:v>
                </c:pt>
                <c:pt idx="5865" formatCode="General">
                  <c:v>0.57699601458801397</c:v>
                </c:pt>
                <c:pt idx="5866" formatCode="General">
                  <c:v>0.57699922113159097</c:v>
                </c:pt>
                <c:pt idx="5867" formatCode="General">
                  <c:v>0.57700242767516796</c:v>
                </c:pt>
                <c:pt idx="5868" formatCode="General">
                  <c:v>0.57700563421874496</c:v>
                </c:pt>
                <c:pt idx="5869" formatCode="General">
                  <c:v>0.57700884076232195</c:v>
                </c:pt>
                <c:pt idx="5870" formatCode="General">
                  <c:v>0.57701204730589895</c:v>
                </c:pt>
                <c:pt idx="5871" formatCode="General">
                  <c:v>0.57701525384947605</c:v>
                </c:pt>
                <c:pt idx="5872" formatCode="General">
                  <c:v>0.57701846039305305</c:v>
                </c:pt>
                <c:pt idx="5873" formatCode="General">
                  <c:v>0.57702166693663004</c:v>
                </c:pt>
                <c:pt idx="5874" formatCode="General">
                  <c:v>0.57702487348020604</c:v>
                </c:pt>
                <c:pt idx="5875" formatCode="General">
                  <c:v>0.57702808002378303</c:v>
                </c:pt>
                <c:pt idx="5876" formatCode="General">
                  <c:v>0.57703128656736002</c:v>
                </c:pt>
                <c:pt idx="5877" formatCode="General">
                  <c:v>0.57703449311093702</c:v>
                </c:pt>
                <c:pt idx="5878" formatCode="General">
                  <c:v>0.57703769965451401</c:v>
                </c:pt>
                <c:pt idx="5879" formatCode="General">
                  <c:v>0.57704090619809101</c:v>
                </c:pt>
                <c:pt idx="5880" formatCode="General">
                  <c:v>0.577044112741668</c:v>
                </c:pt>
                <c:pt idx="5881" formatCode="General">
                  <c:v>0.57704720080463601</c:v>
                </c:pt>
                <c:pt idx="5882" formatCode="General">
                  <c:v>0.57705023735429695</c:v>
                </c:pt>
                <c:pt idx="5883" formatCode="General">
                  <c:v>0.577053273903958</c:v>
                </c:pt>
                <c:pt idx="5884" formatCode="General">
                  <c:v>0.57705631045361905</c:v>
                </c:pt>
                <c:pt idx="5885" formatCode="General">
                  <c:v>0.57705934700327999</c:v>
                </c:pt>
                <c:pt idx="5886" formatCode="General">
                  <c:v>0.57706238355294104</c:v>
                </c:pt>
                <c:pt idx="5887" formatCode="General">
                  <c:v>0.57706542010260198</c:v>
                </c:pt>
                <c:pt idx="5888" formatCode="General">
                  <c:v>0.57706845665226303</c:v>
                </c:pt>
                <c:pt idx="5889" formatCode="General">
                  <c:v>0.57707149320192397</c:v>
                </c:pt>
                <c:pt idx="5890" formatCode="General">
                  <c:v>0.57707452975158502</c:v>
                </c:pt>
                <c:pt idx="5891" formatCode="General">
                  <c:v>0.57707756630124596</c:v>
                </c:pt>
                <c:pt idx="5892" formatCode="General">
                  <c:v>0.57708060285090701</c:v>
                </c:pt>
                <c:pt idx="5893" formatCode="General">
                  <c:v>0.57708363940056795</c:v>
                </c:pt>
                <c:pt idx="5894" formatCode="General">
                  <c:v>0.577086675950229</c:v>
                </c:pt>
                <c:pt idx="5895" formatCode="General">
                  <c:v>0.57708971249989005</c:v>
                </c:pt>
                <c:pt idx="5896" formatCode="General">
                  <c:v>0.57709274904955099</c:v>
                </c:pt>
                <c:pt idx="5897" formatCode="General">
                  <c:v>0.57709578559921204</c:v>
                </c:pt>
                <c:pt idx="5898" formatCode="General">
                  <c:v>0.57709882214887298</c:v>
                </c:pt>
                <c:pt idx="5899" formatCode="General">
                  <c:v>0.57710185869853403</c:v>
                </c:pt>
                <c:pt idx="5900" formatCode="General">
                  <c:v>0.57710489524819497</c:v>
                </c:pt>
                <c:pt idx="5901" formatCode="General">
                  <c:v>0.57710785565987199</c:v>
                </c:pt>
                <c:pt idx="5902" formatCode="General">
                  <c:v>0.57711079034925805</c:v>
                </c:pt>
                <c:pt idx="5903" formatCode="General">
                  <c:v>0.577113725038643</c:v>
                </c:pt>
                <c:pt idx="5904" formatCode="General">
                  <c:v>0.57711665972802795</c:v>
                </c:pt>
                <c:pt idx="5905" formatCode="General">
                  <c:v>0.57711959441741401</c:v>
                </c:pt>
                <c:pt idx="5906" formatCode="General">
                  <c:v>0.57712252910679895</c:v>
                </c:pt>
                <c:pt idx="5907" formatCode="General">
                  <c:v>0.57712546379618501</c:v>
                </c:pt>
                <c:pt idx="5908" formatCode="General">
                  <c:v>0.57712839848556996</c:v>
                </c:pt>
                <c:pt idx="5909" formatCode="General">
                  <c:v>0.57713133317495502</c:v>
                </c:pt>
                <c:pt idx="5910" formatCode="General">
                  <c:v>0.57713426786434097</c:v>
                </c:pt>
                <c:pt idx="5911" formatCode="General">
                  <c:v>0.57713720255372603</c:v>
                </c:pt>
                <c:pt idx="5912" formatCode="General">
                  <c:v>0.57714013724311097</c:v>
                </c:pt>
                <c:pt idx="5913" formatCode="General">
                  <c:v>0.57714307193249703</c:v>
                </c:pt>
                <c:pt idx="5914" formatCode="General">
                  <c:v>0.57714600662188198</c:v>
                </c:pt>
                <c:pt idx="5915" formatCode="General">
                  <c:v>0.57714894131126804</c:v>
                </c:pt>
                <c:pt idx="5916" formatCode="General">
                  <c:v>0.57715187600065299</c:v>
                </c:pt>
                <c:pt idx="5917" formatCode="General">
                  <c:v>0.57715481069003804</c:v>
                </c:pt>
                <c:pt idx="5918" formatCode="General">
                  <c:v>0.57715774537942299</c:v>
                </c:pt>
                <c:pt idx="5919" formatCode="General">
                  <c:v>0.57716068006880905</c:v>
                </c:pt>
                <c:pt idx="5920" formatCode="General">
                  <c:v>0.577163614758194</c:v>
                </c:pt>
                <c:pt idx="5921" formatCode="General">
                  <c:v>0.57716654944757995</c:v>
                </c:pt>
                <c:pt idx="5922" formatCode="General">
                  <c:v>0.57716948413696501</c:v>
                </c:pt>
                <c:pt idx="5923" formatCode="General">
                  <c:v>0.57717241882634995</c:v>
                </c:pt>
                <c:pt idx="5924" formatCode="General">
                  <c:v>0.57717535351573601</c:v>
                </c:pt>
                <c:pt idx="5925" formatCode="General">
                  <c:v>0.57717831497194505</c:v>
                </c:pt>
                <c:pt idx="5926" formatCode="General">
                  <c:v>0.57718135565795203</c:v>
                </c:pt>
                <c:pt idx="5927" formatCode="General">
                  <c:v>0.57718439634395902</c:v>
                </c:pt>
                <c:pt idx="5928" formatCode="General">
                  <c:v>0.577187437029966</c:v>
                </c:pt>
                <c:pt idx="5929" formatCode="General">
                  <c:v>0.57719047771597298</c:v>
                </c:pt>
                <c:pt idx="5930" formatCode="General">
                  <c:v>0.57719351840198097</c:v>
                </c:pt>
                <c:pt idx="5931" formatCode="General">
                  <c:v>0.57719655908798795</c:v>
                </c:pt>
                <c:pt idx="5932" formatCode="General">
                  <c:v>0.57719959977399504</c:v>
                </c:pt>
                <c:pt idx="5933" formatCode="General">
                  <c:v>0.57720264046000203</c:v>
                </c:pt>
                <c:pt idx="5934" formatCode="General">
                  <c:v>0.57720568114600901</c:v>
                </c:pt>
                <c:pt idx="5935" formatCode="General">
                  <c:v>0.57720872183201699</c:v>
                </c:pt>
                <c:pt idx="5936" formatCode="General">
                  <c:v>0.57721176251802397</c:v>
                </c:pt>
                <c:pt idx="5937" formatCode="General">
                  <c:v>0.57721480320403096</c:v>
                </c:pt>
                <c:pt idx="5938" formatCode="General">
                  <c:v>0.57721784389003805</c:v>
                </c:pt>
                <c:pt idx="5939" formatCode="General">
                  <c:v>0.57722092678519499</c:v>
                </c:pt>
                <c:pt idx="5940" formatCode="General">
                  <c:v>0.57722408354636701</c:v>
                </c:pt>
                <c:pt idx="5941" formatCode="General">
                  <c:v>0.57722724030753803</c:v>
                </c:pt>
                <c:pt idx="5942" formatCode="General">
                  <c:v>0.57723039706871004</c:v>
                </c:pt>
                <c:pt idx="5943" formatCode="General">
                  <c:v>0.57723355382988095</c:v>
                </c:pt>
                <c:pt idx="5944" formatCode="General">
                  <c:v>0.57723671059105297</c:v>
                </c:pt>
                <c:pt idx="5945" formatCode="General">
                  <c:v>0.57723986735222399</c:v>
                </c:pt>
                <c:pt idx="5946" formatCode="General">
                  <c:v>0.57724302411339601</c:v>
                </c:pt>
                <c:pt idx="5947" formatCode="General">
                  <c:v>0.57724618087456703</c:v>
                </c:pt>
                <c:pt idx="5948" formatCode="General">
                  <c:v>0.57724933763573905</c:v>
                </c:pt>
                <c:pt idx="5949" formatCode="General">
                  <c:v>0.57725249439690995</c:v>
                </c:pt>
                <c:pt idx="5950" formatCode="General">
                  <c:v>0.57725565115808197</c:v>
                </c:pt>
                <c:pt idx="5951" formatCode="General">
                  <c:v>0.57725880791925299</c:v>
                </c:pt>
                <c:pt idx="5952" formatCode="General">
                  <c:v>0.57726196468042501</c:v>
                </c:pt>
                <c:pt idx="5953" formatCode="General">
                  <c:v>0.57726512144159603</c:v>
                </c:pt>
                <c:pt idx="5954" formatCode="General">
                  <c:v>0.57726827820276805</c:v>
                </c:pt>
                <c:pt idx="5955" formatCode="General">
                  <c:v>0.57727143496393896</c:v>
                </c:pt>
                <c:pt idx="5956" formatCode="General">
                  <c:v>0.57727459172511097</c:v>
                </c:pt>
                <c:pt idx="5957" formatCode="General">
                  <c:v>0.57727774848628199</c:v>
                </c:pt>
                <c:pt idx="5958" formatCode="General">
                  <c:v>0.57728090524745401</c:v>
                </c:pt>
                <c:pt idx="5959" formatCode="General">
                  <c:v>0.57728406200862503</c:v>
                </c:pt>
                <c:pt idx="5960" formatCode="General">
                  <c:v>0.57728721876979705</c:v>
                </c:pt>
                <c:pt idx="5961" formatCode="General">
                  <c:v>0.57729037553096796</c:v>
                </c:pt>
                <c:pt idx="5962" formatCode="General">
                  <c:v>0.57729353229213898</c:v>
                </c:pt>
                <c:pt idx="5963" formatCode="General">
                  <c:v>0.577296689053311</c:v>
                </c:pt>
                <c:pt idx="5964" formatCode="General">
                  <c:v>0.57729984581448301</c:v>
                </c:pt>
                <c:pt idx="5965" formatCode="General">
                  <c:v>0.57730300257565403</c:v>
                </c:pt>
                <c:pt idx="5966" formatCode="General">
                  <c:v>0.57730615933682505</c:v>
                </c:pt>
                <c:pt idx="5967" formatCode="General">
                  <c:v>0.57730931609799696</c:v>
                </c:pt>
                <c:pt idx="5968" formatCode="General">
                  <c:v>0.57731255229560696</c:v>
                </c:pt>
                <c:pt idx="5969" formatCode="General">
                  <c:v>0.57731595481326303</c:v>
                </c:pt>
                <c:pt idx="5970" formatCode="General">
                  <c:v>0.57731935733091999</c:v>
                </c:pt>
                <c:pt idx="5971" formatCode="General">
                  <c:v>0.57732275984857595</c:v>
                </c:pt>
                <c:pt idx="5972" formatCode="General">
                  <c:v>0.57732616236623202</c:v>
                </c:pt>
                <c:pt idx="5973" formatCode="General">
                  <c:v>0.57732956488388798</c:v>
                </c:pt>
                <c:pt idx="5974" formatCode="General">
                  <c:v>0.57733296740154505</c:v>
                </c:pt>
                <c:pt idx="5975" formatCode="General">
                  <c:v>0.57733636991920101</c:v>
                </c:pt>
                <c:pt idx="5976" formatCode="General">
                  <c:v>0.57733977243685697</c:v>
                </c:pt>
                <c:pt idx="5977" formatCode="General">
                  <c:v>0.57734317495451304</c:v>
                </c:pt>
                <c:pt idx="5978" formatCode="General">
                  <c:v>0.57734657747217</c:v>
                </c:pt>
                <c:pt idx="5979" formatCode="General">
                  <c:v>0.57734997998982596</c:v>
                </c:pt>
                <c:pt idx="5980" formatCode="General">
                  <c:v>0.57735338250748203</c:v>
                </c:pt>
                <c:pt idx="5981" formatCode="General">
                  <c:v>0.57735678502513799</c:v>
                </c:pt>
                <c:pt idx="5982" formatCode="General">
                  <c:v>0.57736018754279494</c:v>
                </c:pt>
                <c:pt idx="5983" formatCode="General">
                  <c:v>0.57736359006045102</c:v>
                </c:pt>
                <c:pt idx="5984" formatCode="General">
                  <c:v>0.57736699257810697</c:v>
                </c:pt>
                <c:pt idx="5985" formatCode="General">
                  <c:v>0.57737039509576304</c:v>
                </c:pt>
                <c:pt idx="5986" formatCode="General">
                  <c:v>0.57737379761342</c:v>
                </c:pt>
                <c:pt idx="5987" formatCode="General">
                  <c:v>0.57737715193370598</c:v>
                </c:pt>
                <c:pt idx="5988" formatCode="General">
                  <c:v>0.57738050022932097</c:v>
                </c:pt>
                <c:pt idx="5989" formatCode="General">
                  <c:v>0.57738384852493596</c:v>
                </c:pt>
                <c:pt idx="5990" formatCode="General">
                  <c:v>0.57738719682055095</c:v>
                </c:pt>
                <c:pt idx="5991" formatCode="General">
                  <c:v>0.57739054511616605</c:v>
                </c:pt>
                <c:pt idx="5992" formatCode="General">
                  <c:v>0.57739389341178105</c:v>
                </c:pt>
                <c:pt idx="5993" formatCode="General">
                  <c:v>0.57739724170739604</c:v>
                </c:pt>
                <c:pt idx="5994" formatCode="General">
                  <c:v>0.57740059000301103</c:v>
                </c:pt>
                <c:pt idx="5995" formatCode="General">
                  <c:v>0.57740393829862602</c:v>
                </c:pt>
                <c:pt idx="5996" formatCode="General">
                  <c:v>0.57740728659424101</c:v>
                </c:pt>
                <c:pt idx="5997" formatCode="General">
                  <c:v>0.577410634889856</c:v>
                </c:pt>
                <c:pt idx="5998" formatCode="General">
                  <c:v>0.57741398318547099</c:v>
                </c:pt>
                <c:pt idx="5999" formatCode="General">
                  <c:v>0.57741733148108598</c:v>
                </c:pt>
                <c:pt idx="6000" formatCode="General">
                  <c:v>0.57742067977670097</c:v>
                </c:pt>
                <c:pt idx="6001" formatCode="General">
                  <c:v>0.57742402807231596</c:v>
                </c:pt>
                <c:pt idx="6002" formatCode="General">
                  <c:v>0.57742737636793096</c:v>
                </c:pt>
                <c:pt idx="6003" formatCode="General">
                  <c:v>0.57743072466354695</c:v>
                </c:pt>
                <c:pt idx="6004" formatCode="General">
                  <c:v>0.57743407295916205</c:v>
                </c:pt>
                <c:pt idx="6005" formatCode="General">
                  <c:v>0.57743742125477704</c:v>
                </c:pt>
                <c:pt idx="6006" formatCode="General">
                  <c:v>0.57744076955039203</c:v>
                </c:pt>
                <c:pt idx="6007" formatCode="General">
                  <c:v>0.57744411784600702</c:v>
                </c:pt>
                <c:pt idx="6008" formatCode="General">
                  <c:v>0.57744746614162201</c:v>
                </c:pt>
                <c:pt idx="6009" formatCode="General">
                  <c:v>0.577450814437237</c:v>
                </c:pt>
                <c:pt idx="6010" formatCode="General">
                  <c:v>0.57745416273285199</c:v>
                </c:pt>
                <c:pt idx="6011" formatCode="General">
                  <c:v>0.57745751102846699</c:v>
                </c:pt>
                <c:pt idx="6012" formatCode="General">
                  <c:v>0.57746085932408198</c:v>
                </c:pt>
                <c:pt idx="6013" formatCode="General">
                  <c:v>0.57746420761969697</c:v>
                </c:pt>
                <c:pt idx="6014" formatCode="General">
                  <c:v>0.57746755591531196</c:v>
                </c:pt>
                <c:pt idx="6015" formatCode="General">
                  <c:v>0.57747090421092695</c:v>
                </c:pt>
                <c:pt idx="6016" formatCode="General">
                  <c:v>0.57747425250654205</c:v>
                </c:pt>
                <c:pt idx="6017" formatCode="General">
                  <c:v>0.57747760080215704</c:v>
                </c:pt>
                <c:pt idx="6018" formatCode="General">
                  <c:v>0.57748094909777203</c:v>
                </c:pt>
                <c:pt idx="6019" formatCode="General">
                  <c:v>0.57748429739338702</c:v>
                </c:pt>
                <c:pt idx="6020" formatCode="General">
                  <c:v>0.57748764568900302</c:v>
                </c:pt>
                <c:pt idx="6021" formatCode="General">
                  <c:v>0.57749099398461801</c:v>
                </c:pt>
                <c:pt idx="6022" formatCode="General">
                  <c:v>0.577494342280233</c:v>
                </c:pt>
                <c:pt idx="6023" formatCode="General">
                  <c:v>0.57749769057584799</c:v>
                </c:pt>
                <c:pt idx="6024" formatCode="General">
                  <c:v>0.57750103887146298</c:v>
                </c:pt>
                <c:pt idx="6025" formatCode="General">
                  <c:v>0.57750438716707797</c:v>
                </c:pt>
                <c:pt idx="6026" formatCode="General">
                  <c:v>0.57750773546269296</c:v>
                </c:pt>
                <c:pt idx="6027" formatCode="General">
                  <c:v>0.57751108375830795</c:v>
                </c:pt>
                <c:pt idx="6028" formatCode="General">
                  <c:v>0.57751443205392305</c:v>
                </c:pt>
                <c:pt idx="6029" formatCode="General">
                  <c:v>0.57751778034953805</c:v>
                </c:pt>
                <c:pt idx="6030" formatCode="General">
                  <c:v>0.57752112864515304</c:v>
                </c:pt>
                <c:pt idx="6031" formatCode="General">
                  <c:v>0.57752447694076803</c:v>
                </c:pt>
                <c:pt idx="6032" formatCode="General">
                  <c:v>0.57752782523638302</c:v>
                </c:pt>
                <c:pt idx="6033" formatCode="General">
                  <c:v>0.57753117353199801</c:v>
                </c:pt>
                <c:pt idx="6034" formatCode="General">
                  <c:v>0.577534521827613</c:v>
                </c:pt>
                <c:pt idx="6035" formatCode="General">
                  <c:v>0.57753787012322799</c:v>
                </c:pt>
                <c:pt idx="6036" formatCode="General">
                  <c:v>0.57754121841884298</c:v>
                </c:pt>
                <c:pt idx="6037" formatCode="General">
                  <c:v>0.57754456671445797</c:v>
                </c:pt>
                <c:pt idx="6038" formatCode="General">
                  <c:v>0.57754791501007297</c:v>
                </c:pt>
                <c:pt idx="6039" formatCode="General">
                  <c:v>0.57755126330568796</c:v>
                </c:pt>
                <c:pt idx="6040" formatCode="General">
                  <c:v>0.57755461160130295</c:v>
                </c:pt>
                <c:pt idx="6041" formatCode="General">
                  <c:v>0.57755795989691805</c:v>
                </c:pt>
                <c:pt idx="6042" formatCode="General">
                  <c:v>0.57756130819253304</c:v>
                </c:pt>
                <c:pt idx="6043" formatCode="General">
                  <c:v>0.57756465648814903</c:v>
                </c:pt>
                <c:pt idx="6044" formatCode="General">
                  <c:v>0.57756800478376302</c:v>
                </c:pt>
                <c:pt idx="6045" formatCode="General">
                  <c:v>0.57757135307937901</c:v>
                </c:pt>
                <c:pt idx="6046" formatCode="General">
                  <c:v>0.577574701374994</c:v>
                </c:pt>
                <c:pt idx="6047" formatCode="General">
                  <c:v>0.577578049670609</c:v>
                </c:pt>
                <c:pt idx="6048" formatCode="General">
                  <c:v>0.57758139796622399</c:v>
                </c:pt>
                <c:pt idx="6049" formatCode="General">
                  <c:v>0.57758474626183898</c:v>
                </c:pt>
                <c:pt idx="6050" formatCode="General">
                  <c:v>0.57758809455745397</c:v>
                </c:pt>
                <c:pt idx="6051" formatCode="General">
                  <c:v>0.57759144285306896</c:v>
                </c:pt>
                <c:pt idx="6052" formatCode="General">
                  <c:v>0.57759479114868395</c:v>
                </c:pt>
                <c:pt idx="6053" formatCode="General">
                  <c:v>0.57759813944429905</c:v>
                </c:pt>
                <c:pt idx="6054" formatCode="General">
                  <c:v>0.57760148773991404</c:v>
                </c:pt>
                <c:pt idx="6055" formatCode="General">
                  <c:v>0.57760483603552903</c:v>
                </c:pt>
                <c:pt idx="6056" formatCode="General">
                  <c:v>0.57760818433114403</c:v>
                </c:pt>
                <c:pt idx="6057" formatCode="General">
                  <c:v>0.57761153262675902</c:v>
                </c:pt>
                <c:pt idx="6058" formatCode="General">
                  <c:v>0.57761488092237401</c:v>
                </c:pt>
                <c:pt idx="6059" formatCode="General">
                  <c:v>0.577618229217989</c:v>
                </c:pt>
                <c:pt idx="6060" formatCode="General">
                  <c:v>0.57762157751360399</c:v>
                </c:pt>
                <c:pt idx="6061" formatCode="General">
                  <c:v>0.57762492580921898</c:v>
                </c:pt>
                <c:pt idx="6062" formatCode="General">
                  <c:v>0.57762827410483397</c:v>
                </c:pt>
                <c:pt idx="6063" formatCode="General">
                  <c:v>0.57763162240044896</c:v>
                </c:pt>
                <c:pt idx="6064" formatCode="General">
                  <c:v>0.57763497069606495</c:v>
                </c:pt>
                <c:pt idx="6065" formatCode="General">
                  <c:v>0.57763831899168006</c:v>
                </c:pt>
                <c:pt idx="6066" formatCode="General">
                  <c:v>0.57764166728729505</c:v>
                </c:pt>
                <c:pt idx="6067" formatCode="General">
                  <c:v>0.57764501558291004</c:v>
                </c:pt>
                <c:pt idx="6068" formatCode="General">
                  <c:v>0.57764836387852503</c:v>
                </c:pt>
                <c:pt idx="6069" formatCode="General">
                  <c:v>0.57765171217414002</c:v>
                </c:pt>
                <c:pt idx="6070" formatCode="General">
                  <c:v>0.57765506046975501</c:v>
                </c:pt>
                <c:pt idx="6071" formatCode="General">
                  <c:v>0.57765840876537</c:v>
                </c:pt>
                <c:pt idx="6072" formatCode="General">
                  <c:v>0.57766175706098499</c:v>
                </c:pt>
                <c:pt idx="6073" formatCode="General">
                  <c:v>0.57766510535659998</c:v>
                </c:pt>
                <c:pt idx="6074" formatCode="General">
                  <c:v>0.57766845365221497</c:v>
                </c:pt>
                <c:pt idx="6075" formatCode="General">
                  <c:v>0.57767180194782997</c:v>
                </c:pt>
                <c:pt idx="6076" formatCode="General">
                  <c:v>0.57767515024344496</c:v>
                </c:pt>
                <c:pt idx="6077" formatCode="General">
                  <c:v>0.57767849853905995</c:v>
                </c:pt>
                <c:pt idx="6078" formatCode="General">
                  <c:v>0.57768184683467505</c:v>
                </c:pt>
                <c:pt idx="6079" formatCode="General">
                  <c:v>0.57768519513029004</c:v>
                </c:pt>
                <c:pt idx="6080" formatCode="General">
                  <c:v>0.57768854342590503</c:v>
                </c:pt>
                <c:pt idx="6081" formatCode="General">
                  <c:v>0.57769189172152002</c:v>
                </c:pt>
                <c:pt idx="6082" formatCode="General">
                  <c:v>0.57769524001713501</c:v>
                </c:pt>
                <c:pt idx="6083" formatCode="General">
                  <c:v>0.57769858831275001</c:v>
                </c:pt>
                <c:pt idx="6084" formatCode="General">
                  <c:v>0.577701936608365</c:v>
                </c:pt>
                <c:pt idx="6085" formatCode="General">
                  <c:v>0.57770528490397999</c:v>
                </c:pt>
                <c:pt idx="6086" formatCode="General">
                  <c:v>0.57770863319959598</c:v>
                </c:pt>
                <c:pt idx="6087" formatCode="General">
                  <c:v>0.57771198149521097</c:v>
                </c:pt>
                <c:pt idx="6088" formatCode="General">
                  <c:v>0.57771532979082596</c:v>
                </c:pt>
                <c:pt idx="6089" formatCode="General">
                  <c:v>0.57771867808644095</c:v>
                </c:pt>
                <c:pt idx="6090" formatCode="General">
                  <c:v>0.57772202638205605</c:v>
                </c:pt>
                <c:pt idx="6091" formatCode="General">
                  <c:v>0.57772537467767104</c:v>
                </c:pt>
                <c:pt idx="6092" formatCode="General">
                  <c:v>0.57772872297328604</c:v>
                </c:pt>
                <c:pt idx="6093" formatCode="General">
                  <c:v>0.57773207126890103</c:v>
                </c:pt>
                <c:pt idx="6094" formatCode="General">
                  <c:v>0.57773541956451602</c:v>
                </c:pt>
                <c:pt idx="6095" formatCode="General">
                  <c:v>0.57773876786013101</c:v>
                </c:pt>
                <c:pt idx="6096" formatCode="General">
                  <c:v>0.577742116155746</c:v>
                </c:pt>
                <c:pt idx="6097" formatCode="General">
                  <c:v>0.57774546445136099</c:v>
                </c:pt>
                <c:pt idx="6098" formatCode="General">
                  <c:v>0.57774881274697598</c:v>
                </c:pt>
                <c:pt idx="6099" formatCode="General">
                  <c:v>0.57775216104259097</c:v>
                </c:pt>
                <c:pt idx="6100" formatCode="General">
                  <c:v>0.57775550933820596</c:v>
                </c:pt>
                <c:pt idx="6101" formatCode="General">
                  <c:v>0.57775885763382095</c:v>
                </c:pt>
                <c:pt idx="6102" formatCode="General">
                  <c:v>0.57776220592943595</c:v>
                </c:pt>
                <c:pt idx="6103" formatCode="General">
                  <c:v>0.57776555422505105</c:v>
                </c:pt>
                <c:pt idx="6104" formatCode="General">
                  <c:v>0.57776890252066604</c:v>
                </c:pt>
                <c:pt idx="6105" formatCode="General">
                  <c:v>0.57777225081628103</c:v>
                </c:pt>
                <c:pt idx="6106" formatCode="General">
                  <c:v>0.57777559911189602</c:v>
                </c:pt>
                <c:pt idx="6107" formatCode="General">
                  <c:v>0.57777894740751201</c:v>
                </c:pt>
                <c:pt idx="6108" formatCode="General">
                  <c:v>0.577782295703126</c:v>
                </c:pt>
                <c:pt idx="6109" formatCode="General">
                  <c:v>0.57778564399874199</c:v>
                </c:pt>
                <c:pt idx="6110" formatCode="General">
                  <c:v>0.57778899229435698</c:v>
                </c:pt>
                <c:pt idx="6111" formatCode="General">
                  <c:v>0.57779234058997198</c:v>
                </c:pt>
                <c:pt idx="6112" formatCode="General">
                  <c:v>0.57779568888558697</c:v>
                </c:pt>
                <c:pt idx="6113" formatCode="General">
                  <c:v>0.57779903718120196</c:v>
                </c:pt>
                <c:pt idx="6114" formatCode="General">
                  <c:v>0.57780238547681695</c:v>
                </c:pt>
                <c:pt idx="6115" formatCode="General">
                  <c:v>0.57780573377243205</c:v>
                </c:pt>
                <c:pt idx="6116" formatCode="General">
                  <c:v>0.57780908206804704</c:v>
                </c:pt>
                <c:pt idx="6117" formatCode="General">
                  <c:v>0.57781243036366203</c:v>
                </c:pt>
                <c:pt idx="6118" formatCode="General">
                  <c:v>0.57781577865927702</c:v>
                </c:pt>
                <c:pt idx="6119" formatCode="General">
                  <c:v>0.57781912695489202</c:v>
                </c:pt>
                <c:pt idx="6120" formatCode="General">
                  <c:v>0.57782247525050701</c:v>
                </c:pt>
                <c:pt idx="6121" formatCode="General">
                  <c:v>0.577825823546122</c:v>
                </c:pt>
                <c:pt idx="6122" formatCode="General">
                  <c:v>0.57782917184173699</c:v>
                </c:pt>
                <c:pt idx="6123" formatCode="General">
                  <c:v>0.57783252013735198</c:v>
                </c:pt>
                <c:pt idx="6124" formatCode="General">
                  <c:v>0.57783586843296697</c:v>
                </c:pt>
                <c:pt idx="6125" formatCode="General">
                  <c:v>0.57783921672858196</c:v>
                </c:pt>
                <c:pt idx="6126" formatCode="General">
                  <c:v>0.57784256502419695</c:v>
                </c:pt>
                <c:pt idx="6127" formatCode="General">
                  <c:v>0.57784591331981205</c:v>
                </c:pt>
                <c:pt idx="6128" formatCode="General">
                  <c:v>0.57784926161542705</c:v>
                </c:pt>
                <c:pt idx="6129" formatCode="General">
                  <c:v>0.57785260991104304</c:v>
                </c:pt>
                <c:pt idx="6130" formatCode="General">
                  <c:v>0.57785595820665803</c:v>
                </c:pt>
                <c:pt idx="6131" formatCode="General">
                  <c:v>0.57785930650227302</c:v>
                </c:pt>
                <c:pt idx="6132" formatCode="General">
                  <c:v>0.57786265479788801</c:v>
                </c:pt>
                <c:pt idx="6133" formatCode="General">
                  <c:v>0.577866003093503</c:v>
                </c:pt>
                <c:pt idx="6134" formatCode="General">
                  <c:v>0.57786935138911799</c:v>
                </c:pt>
                <c:pt idx="6135" formatCode="General">
                  <c:v>0.57787269968473298</c:v>
                </c:pt>
                <c:pt idx="6136" formatCode="General">
                  <c:v>0.57787604798034797</c:v>
                </c:pt>
                <c:pt idx="6137" formatCode="General">
                  <c:v>0.57787939627596296</c:v>
                </c:pt>
                <c:pt idx="6138" formatCode="General">
                  <c:v>0.57788274457157796</c:v>
                </c:pt>
                <c:pt idx="6139" formatCode="General">
                  <c:v>0.57788609286719295</c:v>
                </c:pt>
                <c:pt idx="6140" formatCode="General">
                  <c:v>0.57788944116280805</c:v>
                </c:pt>
                <c:pt idx="6141" formatCode="General">
                  <c:v>0.57789278945842304</c:v>
                </c:pt>
                <c:pt idx="6142" formatCode="General">
                  <c:v>0.57789613775403803</c:v>
                </c:pt>
                <c:pt idx="6143" formatCode="General">
                  <c:v>0.57789948604965302</c:v>
                </c:pt>
                <c:pt idx="6144" formatCode="General">
                  <c:v>0.57790283434526801</c:v>
                </c:pt>
                <c:pt idx="6145" formatCode="General">
                  <c:v>0.577906182640883</c:v>
                </c:pt>
                <c:pt idx="6146" formatCode="General">
                  <c:v>0.57790953093649799</c:v>
                </c:pt>
                <c:pt idx="6147" formatCode="General">
                  <c:v>0.57791287923211299</c:v>
                </c:pt>
                <c:pt idx="6148" formatCode="General">
                  <c:v>0.57791622752772898</c:v>
                </c:pt>
                <c:pt idx="6149" formatCode="General">
                  <c:v>0.57791957582334397</c:v>
                </c:pt>
                <c:pt idx="6150" formatCode="General">
                  <c:v>0.57792292411895896</c:v>
                </c:pt>
                <c:pt idx="6151" formatCode="General">
                  <c:v>0.57792627241457295</c:v>
                </c:pt>
                <c:pt idx="6152" formatCode="General">
                  <c:v>0.57792962071018905</c:v>
                </c:pt>
                <c:pt idx="6153" formatCode="General">
                  <c:v>0.57793296900580404</c:v>
                </c:pt>
                <c:pt idx="6154" formatCode="General">
                  <c:v>0.57793631730141903</c:v>
                </c:pt>
                <c:pt idx="6155" formatCode="General">
                  <c:v>0.57793966559703402</c:v>
                </c:pt>
                <c:pt idx="6156" formatCode="General">
                  <c:v>0.57794301389264902</c:v>
                </c:pt>
                <c:pt idx="6157" formatCode="General">
                  <c:v>0.57794636218826401</c:v>
                </c:pt>
                <c:pt idx="6158" formatCode="General">
                  <c:v>0.577949710483879</c:v>
                </c:pt>
                <c:pt idx="6159" formatCode="General">
                  <c:v>0.57795305877949399</c:v>
                </c:pt>
                <c:pt idx="6160" formatCode="General">
                  <c:v>0.57795640707510898</c:v>
                </c:pt>
                <c:pt idx="6161" formatCode="General">
                  <c:v>0.57795975537072397</c:v>
                </c:pt>
                <c:pt idx="6162" formatCode="General">
                  <c:v>0.57796310366633896</c:v>
                </c:pt>
                <c:pt idx="6163" formatCode="General">
                  <c:v>0.57796645196195395</c:v>
                </c:pt>
                <c:pt idx="6164" formatCode="General">
                  <c:v>0.57796980025756906</c:v>
                </c:pt>
                <c:pt idx="6165" formatCode="General">
                  <c:v>0.57797314855318405</c:v>
                </c:pt>
                <c:pt idx="6166" formatCode="General">
                  <c:v>0.57797649684879904</c:v>
                </c:pt>
                <c:pt idx="6167" formatCode="General">
                  <c:v>0.57797984514441403</c:v>
                </c:pt>
                <c:pt idx="6168" formatCode="General">
                  <c:v>0.57798319344002902</c:v>
                </c:pt>
                <c:pt idx="6169" formatCode="General">
                  <c:v>0.57798654173564401</c:v>
                </c:pt>
                <c:pt idx="6170" formatCode="General">
                  <c:v>0.577989890031259</c:v>
                </c:pt>
                <c:pt idx="6171" formatCode="General">
                  <c:v>0.57799323832687399</c:v>
                </c:pt>
                <c:pt idx="6172" formatCode="General">
                  <c:v>0.57799658662248998</c:v>
                </c:pt>
                <c:pt idx="6173" formatCode="General">
                  <c:v>0.57799993491810497</c:v>
                </c:pt>
                <c:pt idx="6174" formatCode="General">
                  <c:v>0.57800328321371996</c:v>
                </c:pt>
                <c:pt idx="6175" formatCode="General">
                  <c:v>0.57800663150933496</c:v>
                </c:pt>
                <c:pt idx="6176" formatCode="General">
                  <c:v>0.57800997980494995</c:v>
                </c:pt>
                <c:pt idx="6177" formatCode="General">
                  <c:v>0.57801332810056505</c:v>
                </c:pt>
                <c:pt idx="6178" formatCode="General">
                  <c:v>0.57801667639618004</c:v>
                </c:pt>
                <c:pt idx="6179" formatCode="General">
                  <c:v>0.57802002469179503</c:v>
                </c:pt>
                <c:pt idx="6180" formatCode="General">
                  <c:v>0.57802337298741002</c:v>
                </c:pt>
                <c:pt idx="6181" formatCode="General">
                  <c:v>0.57802672128302501</c:v>
                </c:pt>
                <c:pt idx="6182" formatCode="General">
                  <c:v>0.57803006957864</c:v>
                </c:pt>
                <c:pt idx="6183" formatCode="General">
                  <c:v>0.578033417874255</c:v>
                </c:pt>
                <c:pt idx="6184" formatCode="General">
                  <c:v>0.57803676616986999</c:v>
                </c:pt>
                <c:pt idx="6185" formatCode="General">
                  <c:v>0.57804011446548498</c:v>
                </c:pt>
                <c:pt idx="6186" formatCode="General">
                  <c:v>0.57804346276109997</c:v>
                </c:pt>
                <c:pt idx="6187" formatCode="General">
                  <c:v>0.57804681105671496</c:v>
                </c:pt>
                <c:pt idx="6188" formatCode="General">
                  <c:v>0.57805015935232995</c:v>
                </c:pt>
                <c:pt idx="6189" formatCode="General">
                  <c:v>0.57805350764794505</c:v>
                </c:pt>
                <c:pt idx="6190" formatCode="General">
                  <c:v>0.57805685594356004</c:v>
                </c:pt>
                <c:pt idx="6191" formatCode="General">
                  <c:v>0.57806020423917504</c:v>
                </c:pt>
                <c:pt idx="6192" formatCode="General">
                  <c:v>0.57806355253479003</c:v>
                </c:pt>
                <c:pt idx="6193" formatCode="General">
                  <c:v>0.57806690083040502</c:v>
                </c:pt>
                <c:pt idx="6194" formatCode="General">
                  <c:v>0.57807024912602101</c:v>
                </c:pt>
                <c:pt idx="6195" formatCode="General">
                  <c:v>0.578073597421636</c:v>
                </c:pt>
                <c:pt idx="6196" formatCode="General">
                  <c:v>0.57807694571725099</c:v>
                </c:pt>
                <c:pt idx="6197" formatCode="General">
                  <c:v>0.57808029401286598</c:v>
                </c:pt>
                <c:pt idx="6198" formatCode="General">
                  <c:v>0.57808364230848097</c:v>
                </c:pt>
                <c:pt idx="6199" formatCode="General">
                  <c:v>0.57808699060409596</c:v>
                </c:pt>
                <c:pt idx="6200" formatCode="General">
                  <c:v>0.57809033889971095</c:v>
                </c:pt>
                <c:pt idx="6201" formatCode="General">
                  <c:v>0.57809368719532594</c:v>
                </c:pt>
                <c:pt idx="6202" formatCode="General">
                  <c:v>0.57809703549094105</c:v>
                </c:pt>
                <c:pt idx="6203" formatCode="General">
                  <c:v>0.57810038378655604</c:v>
                </c:pt>
                <c:pt idx="6204" formatCode="General">
                  <c:v>0.57810373208217103</c:v>
                </c:pt>
                <c:pt idx="6205" formatCode="General">
                  <c:v>0.57810708037778602</c:v>
                </c:pt>
                <c:pt idx="6206" formatCode="General">
                  <c:v>0.57811042867340101</c:v>
                </c:pt>
                <c:pt idx="6207" formatCode="General">
                  <c:v>0.578113776969016</c:v>
                </c:pt>
                <c:pt idx="6208" formatCode="General">
                  <c:v>0.57811712526463099</c:v>
                </c:pt>
                <c:pt idx="6209" formatCode="General">
                  <c:v>0.57812047356024598</c:v>
                </c:pt>
                <c:pt idx="6210" formatCode="General">
                  <c:v>0.57812382185586098</c:v>
                </c:pt>
                <c:pt idx="6211" formatCode="General">
                  <c:v>0.57812717015147597</c:v>
                </c:pt>
                <c:pt idx="6212" formatCode="General">
                  <c:v>0.57813051844709196</c:v>
                </c:pt>
                <c:pt idx="6213" formatCode="General">
                  <c:v>0.57813386674270695</c:v>
                </c:pt>
                <c:pt idx="6214" formatCode="General">
                  <c:v>0.57813721503832205</c:v>
                </c:pt>
                <c:pt idx="6215" formatCode="General">
                  <c:v>0.57814056333393704</c:v>
                </c:pt>
                <c:pt idx="6216" formatCode="General">
                  <c:v>0.57814391162955203</c:v>
                </c:pt>
                <c:pt idx="6217" formatCode="General">
                  <c:v>0.57814725992516702</c:v>
                </c:pt>
                <c:pt idx="6218" formatCode="General">
                  <c:v>0.57815060822078201</c:v>
                </c:pt>
                <c:pt idx="6219" formatCode="General">
                  <c:v>0.57815395651639701</c:v>
                </c:pt>
                <c:pt idx="6220" formatCode="General">
                  <c:v>0.578157304812012</c:v>
                </c:pt>
                <c:pt idx="6221" formatCode="General">
                  <c:v>0.57816065310762699</c:v>
                </c:pt>
                <c:pt idx="6222" formatCode="General">
                  <c:v>0.57816400140324198</c:v>
                </c:pt>
                <c:pt idx="6223" formatCode="General">
                  <c:v>0.57816734969885697</c:v>
                </c:pt>
                <c:pt idx="6224" formatCode="General">
                  <c:v>0.57817069799447196</c:v>
                </c:pt>
                <c:pt idx="6225" formatCode="General">
                  <c:v>0.57817404629008695</c:v>
                </c:pt>
                <c:pt idx="6226" formatCode="General">
                  <c:v>0.57817739458570205</c:v>
                </c:pt>
                <c:pt idx="6227" formatCode="General">
                  <c:v>0.57818074288131704</c:v>
                </c:pt>
                <c:pt idx="6228" formatCode="General">
                  <c:v>0.57818409117693204</c:v>
                </c:pt>
                <c:pt idx="6229" formatCode="General">
                  <c:v>0.57818743947254703</c:v>
                </c:pt>
                <c:pt idx="6230" formatCode="General">
                  <c:v>0.57819078776816202</c:v>
                </c:pt>
                <c:pt idx="6231" formatCode="General">
                  <c:v>0.57819413606377701</c:v>
                </c:pt>
                <c:pt idx="6232" formatCode="General">
                  <c:v>0.578197484359392</c:v>
                </c:pt>
                <c:pt idx="6233" formatCode="General">
                  <c:v>0.57820083265500699</c:v>
                </c:pt>
                <c:pt idx="6234" formatCode="General">
                  <c:v>0.57820418095062198</c:v>
                </c:pt>
                <c:pt idx="6235" formatCode="General">
                  <c:v>0.57820752924623797</c:v>
                </c:pt>
                <c:pt idx="6236" formatCode="General">
                  <c:v>0.57821087754185296</c:v>
                </c:pt>
                <c:pt idx="6237" formatCode="General">
                  <c:v>0.57821422583746795</c:v>
                </c:pt>
                <c:pt idx="6238" formatCode="General">
                  <c:v>0.57821757413308295</c:v>
                </c:pt>
                <c:pt idx="6239" formatCode="General">
                  <c:v>0.57822092242869805</c:v>
                </c:pt>
                <c:pt idx="6240" formatCode="General">
                  <c:v>0.57822427072431304</c:v>
                </c:pt>
                <c:pt idx="6241" formatCode="General">
                  <c:v>0.57822761901992803</c:v>
                </c:pt>
                <c:pt idx="6242" formatCode="General">
                  <c:v>0.57823096731554302</c:v>
                </c:pt>
                <c:pt idx="6243" formatCode="General">
                  <c:v>0.57823431561115801</c:v>
                </c:pt>
                <c:pt idx="6244" formatCode="General">
                  <c:v>0.57823768162365596</c:v>
                </c:pt>
                <c:pt idx="6245" formatCode="General">
                  <c:v>0.57824132224784797</c:v>
                </c:pt>
                <c:pt idx="6246" formatCode="General">
                  <c:v>0.57824496287203997</c:v>
                </c:pt>
                <c:pt idx="6247" formatCode="General">
                  <c:v>0.57824860349623097</c:v>
                </c:pt>
                <c:pt idx="6248" formatCode="General">
                  <c:v>0.57825224412042298</c:v>
                </c:pt>
                <c:pt idx="6249" formatCode="General">
                  <c:v>0.57825588474461498</c:v>
                </c:pt>
                <c:pt idx="6250" formatCode="General">
                  <c:v>0.57825952536880598</c:v>
                </c:pt>
                <c:pt idx="6251" formatCode="General">
                  <c:v>0.57826316599299799</c:v>
                </c:pt>
                <c:pt idx="6252" formatCode="General">
                  <c:v>0.57826680661718899</c:v>
                </c:pt>
                <c:pt idx="6253" formatCode="General">
                  <c:v>0.57827044724138099</c:v>
                </c:pt>
                <c:pt idx="6254" formatCode="General">
                  <c:v>0.57827408786557299</c:v>
                </c:pt>
                <c:pt idx="6255" formatCode="General">
                  <c:v>0.578277728489765</c:v>
                </c:pt>
                <c:pt idx="6256" formatCode="General">
                  <c:v>0.578281369113956</c:v>
                </c:pt>
                <c:pt idx="6257" formatCode="General">
                  <c:v>0.578285009738148</c:v>
                </c:pt>
                <c:pt idx="6258" formatCode="General">
                  <c:v>0.57828865036234001</c:v>
                </c:pt>
                <c:pt idx="6259" formatCode="General">
                  <c:v>0.57829229098653101</c:v>
                </c:pt>
                <c:pt idx="6260" formatCode="General">
                  <c:v>0.57829593161072301</c:v>
                </c:pt>
                <c:pt idx="6261" formatCode="General">
                  <c:v>0.57829957223491502</c:v>
                </c:pt>
                <c:pt idx="6262" formatCode="General">
                  <c:v>0.57830321285910602</c:v>
                </c:pt>
                <c:pt idx="6263" formatCode="General">
                  <c:v>0.57830685348329802</c:v>
                </c:pt>
                <c:pt idx="6264" formatCode="General">
                  <c:v>0.57831049410749003</c:v>
                </c:pt>
                <c:pt idx="6265" formatCode="General">
                  <c:v>0.57831413473168103</c:v>
                </c:pt>
                <c:pt idx="6266" formatCode="General">
                  <c:v>0.57831777535587303</c:v>
                </c:pt>
                <c:pt idx="6267" formatCode="General">
                  <c:v>0.57832141598006503</c:v>
                </c:pt>
                <c:pt idx="6268" formatCode="General">
                  <c:v>0.57832505660425604</c:v>
                </c:pt>
                <c:pt idx="6269" formatCode="General">
                  <c:v>0.57832869722844804</c:v>
                </c:pt>
                <c:pt idx="6270" formatCode="General">
                  <c:v>0.57833233785264004</c:v>
                </c:pt>
                <c:pt idx="6271" formatCode="General">
                  <c:v>0.57833597847683105</c:v>
                </c:pt>
                <c:pt idx="6272" formatCode="General">
                  <c:v>0.57833961910102305</c:v>
                </c:pt>
                <c:pt idx="6273" formatCode="General">
                  <c:v>0.57834325972521505</c:v>
                </c:pt>
                <c:pt idx="6274" formatCode="General">
                  <c:v>0.57834690034940595</c:v>
                </c:pt>
                <c:pt idx="6275" formatCode="General">
                  <c:v>0.57835054097359795</c:v>
                </c:pt>
                <c:pt idx="6276" formatCode="General">
                  <c:v>0.57835418159778995</c:v>
                </c:pt>
                <c:pt idx="6277" formatCode="General">
                  <c:v>0.57835782222198096</c:v>
                </c:pt>
                <c:pt idx="6278" formatCode="General">
                  <c:v>0.57836146284617296</c:v>
                </c:pt>
                <c:pt idx="6279" formatCode="General">
                  <c:v>0.57836510347036496</c:v>
                </c:pt>
                <c:pt idx="6280" formatCode="General">
                  <c:v>0.57836874409455696</c:v>
                </c:pt>
                <c:pt idx="6281" formatCode="General">
                  <c:v>0.57837238471874797</c:v>
                </c:pt>
                <c:pt idx="6282" formatCode="General">
                  <c:v>0.57837602534293997</c:v>
                </c:pt>
                <c:pt idx="6283" formatCode="General">
                  <c:v>0.57837966596713097</c:v>
                </c:pt>
                <c:pt idx="6284" formatCode="General">
                  <c:v>0.57838330659132298</c:v>
                </c:pt>
                <c:pt idx="6285" formatCode="General">
                  <c:v>0.57838694721551498</c:v>
                </c:pt>
                <c:pt idx="6286" formatCode="General">
                  <c:v>0.57839058783970698</c:v>
                </c:pt>
                <c:pt idx="6287" formatCode="General">
                  <c:v>0.57839422846389799</c:v>
                </c:pt>
                <c:pt idx="6288" formatCode="General">
                  <c:v>0.57839786908808999</c:v>
                </c:pt>
                <c:pt idx="6289" formatCode="General">
                  <c:v>0.57840150971228099</c:v>
                </c:pt>
                <c:pt idx="6290" formatCode="General">
                  <c:v>0.578405150336473</c:v>
                </c:pt>
                <c:pt idx="6291" formatCode="General">
                  <c:v>0.578408790960665</c:v>
                </c:pt>
                <c:pt idx="6292" formatCode="General">
                  <c:v>0.578412431584856</c:v>
                </c:pt>
                <c:pt idx="6293" formatCode="General">
                  <c:v>0.578416072209048</c:v>
                </c:pt>
                <c:pt idx="6294" formatCode="General">
                  <c:v>0.57841971283324001</c:v>
                </c:pt>
                <c:pt idx="6295" formatCode="General">
                  <c:v>0.57842335345743201</c:v>
                </c:pt>
                <c:pt idx="6296" formatCode="General">
                  <c:v>0.57842699408162301</c:v>
                </c:pt>
                <c:pt idx="6297" formatCode="General">
                  <c:v>0.57843063470581502</c:v>
                </c:pt>
                <c:pt idx="6298" formatCode="General">
                  <c:v>0.57843427533000702</c:v>
                </c:pt>
                <c:pt idx="6299" formatCode="General">
                  <c:v>0.57843791595419802</c:v>
                </c:pt>
                <c:pt idx="6300" formatCode="General">
                  <c:v>0.57844155657839003</c:v>
                </c:pt>
                <c:pt idx="6301" formatCode="General">
                  <c:v>0.57844519720258203</c:v>
                </c:pt>
                <c:pt idx="6302" formatCode="General">
                  <c:v>0.57844883782677303</c:v>
                </c:pt>
                <c:pt idx="6303" formatCode="General">
                  <c:v>0.57845247845096504</c:v>
                </c:pt>
                <c:pt idx="6304" formatCode="General">
                  <c:v>0.57845611907515704</c:v>
                </c:pt>
                <c:pt idx="6305" formatCode="General">
                  <c:v>0.57845975969934804</c:v>
                </c:pt>
                <c:pt idx="6306" formatCode="General">
                  <c:v>0.57846340032354004</c:v>
                </c:pt>
                <c:pt idx="6307" formatCode="General">
                  <c:v>0.57846704094773205</c:v>
                </c:pt>
                <c:pt idx="6308" formatCode="General">
                  <c:v>0.57847068157192305</c:v>
                </c:pt>
                <c:pt idx="6309" formatCode="General">
                  <c:v>0.57847432219611505</c:v>
                </c:pt>
                <c:pt idx="6310" formatCode="General">
                  <c:v>0.57847795577810701</c:v>
                </c:pt>
                <c:pt idx="6311" formatCode="General">
                  <c:v>0.57848154992378198</c:v>
                </c:pt>
                <c:pt idx="6312" formatCode="General">
                  <c:v>0.57848514406945795</c:v>
                </c:pt>
                <c:pt idx="6313" formatCode="General">
                  <c:v>0.57848873821513302</c:v>
                </c:pt>
                <c:pt idx="6314" formatCode="General">
                  <c:v>0.57849233236080799</c:v>
                </c:pt>
                <c:pt idx="6315" formatCode="General">
                  <c:v>0.57849592650648296</c:v>
                </c:pt>
                <c:pt idx="6316" formatCode="General">
                  <c:v>0.57849952065215804</c:v>
                </c:pt>
                <c:pt idx="6317" formatCode="General">
                  <c:v>0.57850311479783401</c:v>
                </c:pt>
                <c:pt idx="6318" formatCode="General">
                  <c:v>0.57850670894350897</c:v>
                </c:pt>
                <c:pt idx="6319" formatCode="General">
                  <c:v>0.57851030308918405</c:v>
                </c:pt>
                <c:pt idx="6320" formatCode="General">
                  <c:v>0.57851389723485902</c:v>
                </c:pt>
                <c:pt idx="6321" formatCode="General">
                  <c:v>0.57851749138053399</c:v>
                </c:pt>
                <c:pt idx="6322" formatCode="General">
                  <c:v>0.57852108552620896</c:v>
                </c:pt>
                <c:pt idx="6323" formatCode="General">
                  <c:v>0.57852467967188503</c:v>
                </c:pt>
                <c:pt idx="6324" formatCode="General">
                  <c:v>0.57852827381756</c:v>
                </c:pt>
                <c:pt idx="6325" formatCode="General">
                  <c:v>0.57853186796323497</c:v>
                </c:pt>
                <c:pt idx="6326" formatCode="General">
                  <c:v>0.57853546210891005</c:v>
                </c:pt>
                <c:pt idx="6327" formatCode="General">
                  <c:v>0.57853905625458502</c:v>
                </c:pt>
                <c:pt idx="6328" formatCode="General">
                  <c:v>0.57854265040025998</c:v>
                </c:pt>
                <c:pt idx="6329" formatCode="General">
                  <c:v>0.57854624454593595</c:v>
                </c:pt>
                <c:pt idx="6330" formatCode="General">
                  <c:v>0.57854983869161103</c:v>
                </c:pt>
                <c:pt idx="6331" formatCode="General">
                  <c:v>0.578553432837286</c:v>
                </c:pt>
                <c:pt idx="6332" formatCode="General">
                  <c:v>0.57855702698296096</c:v>
                </c:pt>
                <c:pt idx="6333" formatCode="General">
                  <c:v>0.57856062112863604</c:v>
                </c:pt>
                <c:pt idx="6334" formatCode="General">
                  <c:v>0.57856421527431101</c:v>
                </c:pt>
                <c:pt idx="6335" formatCode="General">
                  <c:v>0.57856780941998698</c:v>
                </c:pt>
                <c:pt idx="6336" formatCode="General">
                  <c:v>0.57857140356566195</c:v>
                </c:pt>
                <c:pt idx="6337" formatCode="General">
                  <c:v>0.57857499771133702</c:v>
                </c:pt>
                <c:pt idx="6338" formatCode="General">
                  <c:v>0.57857859185701199</c:v>
                </c:pt>
                <c:pt idx="6339" formatCode="General">
                  <c:v>0.57858218600268696</c:v>
                </c:pt>
                <c:pt idx="6340" formatCode="General">
                  <c:v>0.57858578014836304</c:v>
                </c:pt>
                <c:pt idx="6341" formatCode="General">
                  <c:v>0.57858921807361796</c:v>
                </c:pt>
                <c:pt idx="6342" formatCode="General">
                  <c:v>0.57859255008672505</c:v>
                </c:pt>
                <c:pt idx="6343" formatCode="General">
                  <c:v>0.57859588209983304</c:v>
                </c:pt>
                <c:pt idx="6344" formatCode="General">
                  <c:v>0.57859921411294002</c:v>
                </c:pt>
                <c:pt idx="6345" formatCode="General">
                  <c:v>0.57860252604377005</c:v>
                </c:pt>
                <c:pt idx="6346" formatCode="General">
                  <c:v>0.57860546042776795</c:v>
                </c:pt>
                <c:pt idx="6347" formatCode="General">
                  <c:v>0.57860839481176596</c:v>
                </c:pt>
                <c:pt idx="6348" formatCode="General">
                  <c:v>0.57861132919576497</c:v>
                </c:pt>
                <c:pt idx="6349" formatCode="General">
                  <c:v>0.57861426357976298</c:v>
                </c:pt>
                <c:pt idx="6350" formatCode="General">
                  <c:v>0.57861719796376099</c:v>
                </c:pt>
                <c:pt idx="6351" formatCode="General">
                  <c:v>0.57862013234776</c:v>
                </c:pt>
                <c:pt idx="6352" formatCode="General">
                  <c:v>0.57862306673175801</c:v>
                </c:pt>
                <c:pt idx="6353" formatCode="General">
                  <c:v>0.57862600111575702</c:v>
                </c:pt>
                <c:pt idx="6354" formatCode="General">
                  <c:v>0.57862893549975503</c:v>
                </c:pt>
                <c:pt idx="6355" formatCode="General">
                  <c:v>0.57863186988375304</c:v>
                </c:pt>
                <c:pt idx="6356" formatCode="General">
                  <c:v>0.57863480426775205</c:v>
                </c:pt>
                <c:pt idx="6357" formatCode="General">
                  <c:v>0.57863773865175006</c:v>
                </c:pt>
                <c:pt idx="6358" formatCode="General">
                  <c:v>0.57864067303574795</c:v>
                </c:pt>
                <c:pt idx="6359" formatCode="General">
                  <c:v>0.57864360741974696</c:v>
                </c:pt>
                <c:pt idx="6360" formatCode="General">
                  <c:v>0.57864654180374497</c:v>
                </c:pt>
                <c:pt idx="6361" formatCode="General">
                  <c:v>0.57864947618774298</c:v>
                </c:pt>
                <c:pt idx="6362" formatCode="General">
                  <c:v>0.57865217976781003</c:v>
                </c:pt>
                <c:pt idx="6363" formatCode="General">
                  <c:v>0.57865485449738396</c:v>
                </c:pt>
                <c:pt idx="6364" formatCode="General">
                  <c:v>0.57865752922695901</c:v>
                </c:pt>
                <c:pt idx="6365" formatCode="General">
                  <c:v>0.57866020395653395</c:v>
                </c:pt>
                <c:pt idx="6366" formatCode="General">
                  <c:v>0.57866287868610899</c:v>
                </c:pt>
                <c:pt idx="6367" formatCode="General">
                  <c:v>0.57866555341568404</c:v>
                </c:pt>
                <c:pt idx="6368" formatCode="General">
                  <c:v>0.57866822814525898</c:v>
                </c:pt>
                <c:pt idx="6369" formatCode="General">
                  <c:v>0.57867090287483403</c:v>
                </c:pt>
                <c:pt idx="6370" formatCode="General">
                  <c:v>0.57867357760440896</c:v>
                </c:pt>
                <c:pt idx="6371" formatCode="General">
                  <c:v>0.57867625233398401</c:v>
                </c:pt>
                <c:pt idx="6372" formatCode="General">
                  <c:v>0.57867892706355895</c:v>
                </c:pt>
                <c:pt idx="6373" formatCode="General">
                  <c:v>0.57868160179313399</c:v>
                </c:pt>
                <c:pt idx="6374" formatCode="General">
                  <c:v>0.57868427652270904</c:v>
                </c:pt>
                <c:pt idx="6375" formatCode="General">
                  <c:v>0.57868695125228398</c:v>
                </c:pt>
                <c:pt idx="6376" formatCode="General">
                  <c:v>0.57868962598185902</c:v>
                </c:pt>
                <c:pt idx="6377" formatCode="General">
                  <c:v>0.57869230071143396</c:v>
                </c:pt>
                <c:pt idx="6378" formatCode="General">
                  <c:v>0.57869497544100901</c:v>
                </c:pt>
                <c:pt idx="6379" formatCode="General">
                  <c:v>0.57869765017058405</c:v>
                </c:pt>
                <c:pt idx="6380" formatCode="General">
                  <c:v>0.57870032490015899</c:v>
                </c:pt>
                <c:pt idx="6381" formatCode="General">
                  <c:v>0.57870299962973304</c:v>
                </c:pt>
                <c:pt idx="6382" formatCode="General">
                  <c:v>0.57870567435930798</c:v>
                </c:pt>
                <c:pt idx="6383" formatCode="General">
                  <c:v>0.57870834908888302</c:v>
                </c:pt>
                <c:pt idx="6384" formatCode="General">
                  <c:v>0.57871102381845796</c:v>
                </c:pt>
                <c:pt idx="6385" formatCode="General">
                  <c:v>0.57871369854803301</c:v>
                </c:pt>
                <c:pt idx="6386" formatCode="General">
                  <c:v>0.57871637327760805</c:v>
                </c:pt>
                <c:pt idx="6387" formatCode="General">
                  <c:v>0.57871904800718299</c:v>
                </c:pt>
                <c:pt idx="6388" formatCode="General">
                  <c:v>0.57872172273675804</c:v>
                </c:pt>
                <c:pt idx="6389" formatCode="General">
                  <c:v>0.57872439746633297</c:v>
                </c:pt>
                <c:pt idx="6390" formatCode="General">
                  <c:v>0.57872707219590802</c:v>
                </c:pt>
                <c:pt idx="6391" formatCode="General">
                  <c:v>0.57872974692548296</c:v>
                </c:pt>
                <c:pt idx="6392" formatCode="General">
                  <c:v>0.578732421655058</c:v>
                </c:pt>
                <c:pt idx="6393" formatCode="General">
                  <c:v>0.57873509638463305</c:v>
                </c:pt>
                <c:pt idx="6394" formatCode="General">
                  <c:v>0.57873777111420699</c:v>
                </c:pt>
                <c:pt idx="6395" formatCode="General">
                  <c:v>0.57874044584378304</c:v>
                </c:pt>
                <c:pt idx="6396" formatCode="General">
                  <c:v>0.57874301797931804</c:v>
                </c:pt>
                <c:pt idx="6397" formatCode="General">
                  <c:v>0.57874550461982299</c:v>
                </c:pt>
                <c:pt idx="6398" formatCode="General">
                  <c:v>0.57874799126032705</c:v>
                </c:pt>
                <c:pt idx="6399" formatCode="General">
                  <c:v>0.57875047790083201</c:v>
                </c:pt>
                <c:pt idx="6400" formatCode="General">
                  <c:v>0.57875296454133596</c:v>
                </c:pt>
                <c:pt idx="6401" formatCode="General">
                  <c:v>0.57875545118184102</c:v>
                </c:pt>
                <c:pt idx="6402" formatCode="General">
                  <c:v>0.57875769631063501</c:v>
                </c:pt>
                <c:pt idx="6403" formatCode="General">
                  <c:v>0.57875968483323303</c:v>
                </c:pt>
                <c:pt idx="6404" formatCode="General">
                  <c:v>0.57876167335582995</c:v>
                </c:pt>
                <c:pt idx="6405" formatCode="General">
                  <c:v>0.57876366187842798</c:v>
                </c:pt>
                <c:pt idx="6406" formatCode="General">
                  <c:v>0.57876565040102601</c:v>
                </c:pt>
                <c:pt idx="6407" formatCode="General">
                  <c:v>0.57876763892362304</c:v>
                </c:pt>
                <c:pt idx="6408" formatCode="General">
                  <c:v>0.57876962744622096</c:v>
                </c:pt>
                <c:pt idx="6409" formatCode="General">
                  <c:v>0.57877161596881799</c:v>
                </c:pt>
                <c:pt idx="6410" formatCode="General">
                  <c:v>0.57877360449141602</c:v>
                </c:pt>
                <c:pt idx="6411" formatCode="General">
                  <c:v>0.57877559301401404</c:v>
                </c:pt>
                <c:pt idx="6412" formatCode="General">
                  <c:v>0.57877758153661096</c:v>
                </c:pt>
                <c:pt idx="6413" formatCode="General">
                  <c:v>0.57877957005920899</c:v>
                </c:pt>
                <c:pt idx="6414" formatCode="General">
                  <c:v>0.57878155858180702</c:v>
                </c:pt>
                <c:pt idx="6415" formatCode="General">
                  <c:v>0.57878354710440405</c:v>
                </c:pt>
                <c:pt idx="6416" formatCode="General">
                  <c:v>0.57878553562700197</c:v>
                </c:pt>
                <c:pt idx="6417" formatCode="General">
                  <c:v>0.578787524149599</c:v>
                </c:pt>
                <c:pt idx="6418" formatCode="General">
                  <c:v>0.57878951267219703</c:v>
                </c:pt>
                <c:pt idx="6419" formatCode="General">
                  <c:v>0.57879150119479505</c:v>
                </c:pt>
                <c:pt idx="6420" formatCode="General">
                  <c:v>0.57879345124487303</c:v>
                </c:pt>
                <c:pt idx="6421" formatCode="General">
                  <c:v>0.57879539215772702</c:v>
                </c:pt>
                <c:pt idx="6422" formatCode="General">
                  <c:v>0.57879733307058201</c:v>
                </c:pt>
                <c:pt idx="6423" formatCode="General">
                  <c:v>0.578799273983436</c:v>
                </c:pt>
                <c:pt idx="6424" formatCode="General">
                  <c:v>0.57880121489629099</c:v>
                </c:pt>
                <c:pt idx="6425" formatCode="General">
                  <c:v>0.57880315580914599</c:v>
                </c:pt>
                <c:pt idx="6426" formatCode="General">
                  <c:v>0.57880509672199998</c:v>
                </c:pt>
                <c:pt idx="6427" formatCode="General">
                  <c:v>0.57880703763485497</c:v>
                </c:pt>
                <c:pt idx="6428" formatCode="General">
                  <c:v>0.57880897854770896</c:v>
                </c:pt>
                <c:pt idx="6429" formatCode="General">
                  <c:v>0.57881091946056396</c:v>
                </c:pt>
                <c:pt idx="6430" formatCode="General">
                  <c:v>0.57881286037341795</c:v>
                </c:pt>
                <c:pt idx="6431" formatCode="General">
                  <c:v>0.57881480128627305</c:v>
                </c:pt>
                <c:pt idx="6432" formatCode="General">
                  <c:v>0.57881674219912804</c:v>
                </c:pt>
                <c:pt idx="6433" formatCode="General">
                  <c:v>0.57881868311198204</c:v>
                </c:pt>
                <c:pt idx="6434" formatCode="General">
                  <c:v>0.57882062402483703</c:v>
                </c:pt>
                <c:pt idx="6435" formatCode="General">
                  <c:v>0.57882256493769102</c:v>
                </c:pt>
                <c:pt idx="6436" formatCode="General">
                  <c:v>0.57882450585054601</c:v>
                </c:pt>
                <c:pt idx="6437" formatCode="General">
                  <c:v>0.578826446763401</c:v>
                </c:pt>
                <c:pt idx="6438" formatCode="General">
                  <c:v>0.578828387676255</c:v>
                </c:pt>
                <c:pt idx="6439" formatCode="General">
                  <c:v>0.57883032858910999</c:v>
                </c:pt>
                <c:pt idx="6440" formatCode="General">
                  <c:v>0.57883226950196398</c:v>
                </c:pt>
                <c:pt idx="6441" formatCode="General">
                  <c:v>0.57883421041481897</c:v>
                </c:pt>
                <c:pt idx="6442" formatCode="General">
                  <c:v>0.57883615132767396</c:v>
                </c:pt>
                <c:pt idx="6443" formatCode="General">
                  <c:v>0.57883809224052796</c:v>
                </c:pt>
                <c:pt idx="6444" formatCode="General">
                  <c:v>0.57884003315338295</c:v>
                </c:pt>
                <c:pt idx="6445" formatCode="General">
                  <c:v>0.57884197406623705</c:v>
                </c:pt>
                <c:pt idx="6446" formatCode="General">
                  <c:v>0.57884391497909204</c:v>
                </c:pt>
                <c:pt idx="6447" formatCode="General">
                  <c:v>0.57884585589194704</c:v>
                </c:pt>
                <c:pt idx="6448" formatCode="General">
                  <c:v>0.57884779108907602</c:v>
                </c:pt>
                <c:pt idx="6449" formatCode="General">
                  <c:v>0.57884944907353697</c:v>
                </c:pt>
                <c:pt idx="6450" formatCode="General">
                  <c:v>0.57885110705799803</c:v>
                </c:pt>
                <c:pt idx="6451" formatCode="General">
                  <c:v>0.57885276504245897</c:v>
                </c:pt>
                <c:pt idx="6452" formatCode="General">
                  <c:v>0.57885442302692003</c:v>
                </c:pt>
                <c:pt idx="6453" formatCode="General">
                  <c:v>0.57885608101138097</c:v>
                </c:pt>
                <c:pt idx="6454" formatCode="General">
                  <c:v>0.57885773899584203</c:v>
                </c:pt>
                <c:pt idx="6455" formatCode="General">
                  <c:v>0.57885939698030298</c:v>
                </c:pt>
                <c:pt idx="6456" formatCode="General">
                  <c:v>0.57886105496476403</c:v>
                </c:pt>
                <c:pt idx="6457" formatCode="General">
                  <c:v>0.57886271294922498</c:v>
                </c:pt>
                <c:pt idx="6458" formatCode="General">
                  <c:v>0.57886437093368603</c:v>
                </c:pt>
                <c:pt idx="6459" formatCode="General">
                  <c:v>0.57886602891814698</c:v>
                </c:pt>
                <c:pt idx="6460" formatCode="General">
                  <c:v>0.57886768690260804</c:v>
                </c:pt>
                <c:pt idx="6461" formatCode="General">
                  <c:v>0.57886934488706798</c:v>
                </c:pt>
                <c:pt idx="6462" formatCode="General">
                  <c:v>0.57887100287153004</c:v>
                </c:pt>
                <c:pt idx="6463" formatCode="General">
                  <c:v>0.57887266085598998</c:v>
                </c:pt>
                <c:pt idx="6464" formatCode="General">
                  <c:v>0.57887431884045104</c:v>
                </c:pt>
                <c:pt idx="6465" formatCode="General">
                  <c:v>0.57887597682491199</c:v>
                </c:pt>
                <c:pt idx="6466" formatCode="General">
                  <c:v>0.57887763480937304</c:v>
                </c:pt>
                <c:pt idx="6467" formatCode="General">
                  <c:v>0.57887929279383399</c:v>
                </c:pt>
                <c:pt idx="6468" formatCode="General">
                  <c:v>0.57888095077829504</c:v>
                </c:pt>
                <c:pt idx="6469" formatCode="General">
                  <c:v>0.57888260876275599</c:v>
                </c:pt>
                <c:pt idx="6470" formatCode="General">
                  <c:v>0.57888426674721705</c:v>
                </c:pt>
                <c:pt idx="6471" formatCode="General">
                  <c:v>0.57888592473167799</c:v>
                </c:pt>
                <c:pt idx="6472" formatCode="General">
                  <c:v>0.57888758271613905</c:v>
                </c:pt>
                <c:pt idx="6473" formatCode="General">
                  <c:v>0.57888924070059999</c:v>
                </c:pt>
                <c:pt idx="6474" formatCode="General">
                  <c:v>0.57889089868506105</c:v>
                </c:pt>
                <c:pt idx="6475" formatCode="General">
                  <c:v>0.578892556669522</c:v>
                </c:pt>
                <c:pt idx="6476" formatCode="General">
                  <c:v>0.57889421465398305</c:v>
                </c:pt>
                <c:pt idx="6477" formatCode="General">
                  <c:v>0.578895601238955</c:v>
                </c:pt>
                <c:pt idx="6478" formatCode="General">
                  <c:v>0.57889698505454401</c:v>
                </c:pt>
                <c:pt idx="6479" formatCode="General">
                  <c:v>0.57889836887013402</c:v>
                </c:pt>
                <c:pt idx="6480" formatCode="General">
                  <c:v>0.57889975268572302</c:v>
                </c:pt>
                <c:pt idx="6481" formatCode="General">
                  <c:v>0.57890113650131203</c:v>
                </c:pt>
                <c:pt idx="6482" formatCode="General">
                  <c:v>0.57890252031690204</c:v>
                </c:pt>
                <c:pt idx="6483" formatCode="General">
                  <c:v>0.57890390413249104</c:v>
                </c:pt>
                <c:pt idx="6484" formatCode="General">
                  <c:v>0.57890528794808105</c:v>
                </c:pt>
                <c:pt idx="6485" formatCode="General">
                  <c:v>0.57890667176367006</c:v>
                </c:pt>
                <c:pt idx="6486" formatCode="General">
                  <c:v>0.57890805557925995</c:v>
                </c:pt>
                <c:pt idx="6487" formatCode="General">
                  <c:v>0.57890943939484896</c:v>
                </c:pt>
                <c:pt idx="6488" formatCode="General">
                  <c:v>0.57891082321043796</c:v>
                </c:pt>
                <c:pt idx="6489" formatCode="General">
                  <c:v>0.57891220702602797</c:v>
                </c:pt>
                <c:pt idx="6490" formatCode="General">
                  <c:v>0.57891359084161698</c:v>
                </c:pt>
                <c:pt idx="6491" formatCode="General">
                  <c:v>0.57891497465720698</c:v>
                </c:pt>
                <c:pt idx="6492" formatCode="General">
                  <c:v>0.57891635847279599</c:v>
                </c:pt>
                <c:pt idx="6493" formatCode="General">
                  <c:v>0.57891774228838599</c:v>
                </c:pt>
                <c:pt idx="6494" formatCode="General">
                  <c:v>0.578919126103975</c:v>
                </c:pt>
                <c:pt idx="6495" formatCode="General">
                  <c:v>0.57892050991956501</c:v>
                </c:pt>
                <c:pt idx="6496" formatCode="General">
                  <c:v>0.57892189373515401</c:v>
                </c:pt>
                <c:pt idx="6497" formatCode="General">
                  <c:v>0.57892327755074402</c:v>
                </c:pt>
                <c:pt idx="6498" formatCode="General">
                  <c:v>0.57892466136633303</c:v>
                </c:pt>
                <c:pt idx="6499" formatCode="General">
                  <c:v>0.57892604518192203</c:v>
                </c:pt>
                <c:pt idx="6500" formatCode="General">
                  <c:v>0.57892742899751204</c:v>
                </c:pt>
                <c:pt idx="6501" formatCode="General">
                  <c:v>0.57892881281310105</c:v>
                </c:pt>
                <c:pt idx="6502" formatCode="General">
                  <c:v>0.57893019662869105</c:v>
                </c:pt>
                <c:pt idx="6503" formatCode="General">
                  <c:v>0.57893158044427995</c:v>
                </c:pt>
                <c:pt idx="6504" formatCode="General">
                  <c:v>0.57893296425986995</c:v>
                </c:pt>
                <c:pt idx="6505" formatCode="General">
                  <c:v>0.57893434807545896</c:v>
                </c:pt>
                <c:pt idx="6506" formatCode="General">
                  <c:v>0.57893573189104797</c:v>
                </c:pt>
                <c:pt idx="6507" formatCode="General">
                  <c:v>0.57893711570663797</c:v>
                </c:pt>
                <c:pt idx="6508" formatCode="General">
                  <c:v>0.57893849952222698</c:v>
                </c:pt>
                <c:pt idx="6509" formatCode="General">
                  <c:v>0.57893988333781699</c:v>
                </c:pt>
                <c:pt idx="6510" formatCode="General">
                  <c:v>0.57894126715340599</c:v>
                </c:pt>
                <c:pt idx="6511" formatCode="General">
                  <c:v>0.578942650968996</c:v>
                </c:pt>
                <c:pt idx="6512" formatCode="General">
                  <c:v>0.578944034784585</c:v>
                </c:pt>
                <c:pt idx="6513" formatCode="General">
                  <c:v>0.57894541860017501</c:v>
                </c:pt>
                <c:pt idx="6514" formatCode="General">
                  <c:v>0.57894680241576402</c:v>
                </c:pt>
                <c:pt idx="6515" formatCode="General">
                  <c:v>0.57894818623135302</c:v>
                </c:pt>
                <c:pt idx="6516" formatCode="General">
                  <c:v>0.57894957004694303</c:v>
                </c:pt>
                <c:pt idx="6517" formatCode="General">
                  <c:v>0.57895095386253204</c:v>
                </c:pt>
                <c:pt idx="6518" formatCode="General">
                  <c:v>0.57895233767812204</c:v>
                </c:pt>
                <c:pt idx="6519" formatCode="General">
                  <c:v>0.57895372149371105</c:v>
                </c:pt>
                <c:pt idx="6520" formatCode="General">
                  <c:v>0.57895510530930105</c:v>
                </c:pt>
                <c:pt idx="6521" formatCode="General">
                  <c:v>0.57895648912488995</c:v>
                </c:pt>
                <c:pt idx="6522" formatCode="General">
                  <c:v>0.57895787294047896</c:v>
                </c:pt>
                <c:pt idx="6523" formatCode="General">
                  <c:v>0.57895925675606896</c:v>
                </c:pt>
                <c:pt idx="6524" formatCode="General">
                  <c:v>0.57896064057165797</c:v>
                </c:pt>
                <c:pt idx="6525" formatCode="General">
                  <c:v>0.57896202438724798</c:v>
                </c:pt>
                <c:pt idx="6526" formatCode="General">
                  <c:v>0.57896340820283698</c:v>
                </c:pt>
                <c:pt idx="6527" formatCode="General">
                  <c:v>0.57896479201842699</c:v>
                </c:pt>
                <c:pt idx="6528" formatCode="General">
                  <c:v>0.57896617583401599</c:v>
                </c:pt>
                <c:pt idx="6529" formatCode="General">
                  <c:v>0.578967559649606</c:v>
                </c:pt>
                <c:pt idx="6530" formatCode="General">
                  <c:v>0.57896894346519501</c:v>
                </c:pt>
                <c:pt idx="6531" formatCode="General">
                  <c:v>0.57897032728078401</c:v>
                </c:pt>
                <c:pt idx="6532" formatCode="General">
                  <c:v>0.57897171109637402</c:v>
                </c:pt>
                <c:pt idx="6533" formatCode="General">
                  <c:v>0.57897309491196303</c:v>
                </c:pt>
                <c:pt idx="6534" formatCode="General">
                  <c:v>0.57897447872755303</c:v>
                </c:pt>
                <c:pt idx="6535" formatCode="General">
                  <c:v>0.57897586254314204</c:v>
                </c:pt>
                <c:pt idx="6536" formatCode="General">
                  <c:v>0.57897724635873205</c:v>
                </c:pt>
                <c:pt idx="6537" formatCode="General">
                  <c:v>0.57897863017432105</c:v>
                </c:pt>
                <c:pt idx="6538" formatCode="General">
                  <c:v>0.57898001398990995</c:v>
                </c:pt>
                <c:pt idx="6539" formatCode="General">
                  <c:v>0.57898139780549995</c:v>
                </c:pt>
                <c:pt idx="6540" formatCode="General">
                  <c:v>0.57898278162108896</c:v>
                </c:pt>
                <c:pt idx="6541" formatCode="General">
                  <c:v>0.57898416543667897</c:v>
                </c:pt>
                <c:pt idx="6542" formatCode="General">
                  <c:v>0.57898554925226797</c:v>
                </c:pt>
                <c:pt idx="6543" formatCode="General">
                  <c:v>0.57898693306785798</c:v>
                </c:pt>
                <c:pt idx="6544" formatCode="General">
                  <c:v>0.57898831688344699</c:v>
                </c:pt>
                <c:pt idx="6545" formatCode="General">
                  <c:v>0.57898970069903599</c:v>
                </c:pt>
                <c:pt idx="6546" formatCode="General">
                  <c:v>0.578991084514626</c:v>
                </c:pt>
                <c:pt idx="6547" formatCode="General">
                  <c:v>0.578992468330215</c:v>
                </c:pt>
                <c:pt idx="6548" formatCode="General">
                  <c:v>0.57899385214580501</c:v>
                </c:pt>
                <c:pt idx="6549" formatCode="General">
                  <c:v>0.57899523596139402</c:v>
                </c:pt>
                <c:pt idx="6550" formatCode="General">
                  <c:v>0.57899661977698402</c:v>
                </c:pt>
                <c:pt idx="6551" formatCode="General">
                  <c:v>0.57899800359257303</c:v>
                </c:pt>
                <c:pt idx="6552" formatCode="General">
                  <c:v>0.57899938740816304</c:v>
                </c:pt>
                <c:pt idx="6553" formatCode="General">
                  <c:v>0.57900077122375204</c:v>
                </c:pt>
                <c:pt idx="6554" formatCode="General">
                  <c:v>0.57900215503934205</c:v>
                </c:pt>
                <c:pt idx="6555" formatCode="General">
                  <c:v>0.57900353885493105</c:v>
                </c:pt>
                <c:pt idx="6556" formatCode="General">
                  <c:v>0.57900492267051995</c:v>
                </c:pt>
                <c:pt idx="6557" formatCode="General">
                  <c:v>0.57900630648610996</c:v>
                </c:pt>
                <c:pt idx="6558" formatCode="General">
                  <c:v>0.57900769030169896</c:v>
                </c:pt>
                <c:pt idx="6559" formatCode="General">
                  <c:v>0.57900907411728897</c:v>
                </c:pt>
                <c:pt idx="6560" formatCode="General">
                  <c:v>0.57901045793287798</c:v>
                </c:pt>
                <c:pt idx="6561" formatCode="General">
                  <c:v>0.57901184174846798</c:v>
                </c:pt>
                <c:pt idx="6562" formatCode="General">
                  <c:v>0.57901322556405699</c:v>
                </c:pt>
                <c:pt idx="6563" formatCode="General">
                  <c:v>0.57901460937964599</c:v>
                </c:pt>
                <c:pt idx="6564" formatCode="General">
                  <c:v>0.579015993195236</c:v>
                </c:pt>
                <c:pt idx="6565" formatCode="General">
                  <c:v>0.57901737701082501</c:v>
                </c:pt>
                <c:pt idx="6566" formatCode="General">
                  <c:v>0.57901876082641501</c:v>
                </c:pt>
                <c:pt idx="6567" formatCode="General">
                  <c:v>0.57902014464200402</c:v>
                </c:pt>
                <c:pt idx="6568" formatCode="General">
                  <c:v>0.57902152845759403</c:v>
                </c:pt>
                <c:pt idx="6569" formatCode="General">
                  <c:v>0.57902291227318303</c:v>
                </c:pt>
                <c:pt idx="6570" formatCode="General">
                  <c:v>0.57902429608877204</c:v>
                </c:pt>
                <c:pt idx="6571" formatCode="General">
                  <c:v>0.57902567990436205</c:v>
                </c:pt>
                <c:pt idx="6572" formatCode="General">
                  <c:v>0.57902706371995105</c:v>
                </c:pt>
                <c:pt idx="6573" formatCode="General">
                  <c:v>0.57902844753554095</c:v>
                </c:pt>
                <c:pt idx="6574" formatCode="General">
                  <c:v>0.57902983135112995</c:v>
                </c:pt>
                <c:pt idx="6575" formatCode="General">
                  <c:v>0.57903121516671996</c:v>
                </c:pt>
                <c:pt idx="6576" formatCode="General">
                  <c:v>0.57903259898230897</c:v>
                </c:pt>
                <c:pt idx="6577" formatCode="General">
                  <c:v>0.57903398279789797</c:v>
                </c:pt>
                <c:pt idx="6578" formatCode="General">
                  <c:v>0.57903536661348798</c:v>
                </c:pt>
                <c:pt idx="6579" formatCode="General">
                  <c:v>0.57903675042907699</c:v>
                </c:pt>
                <c:pt idx="6580" formatCode="General">
                  <c:v>0.57903813424466699</c:v>
                </c:pt>
                <c:pt idx="6581" formatCode="General">
                  <c:v>0.579039518060256</c:v>
                </c:pt>
                <c:pt idx="6582" formatCode="General">
                  <c:v>0.579040901875846</c:v>
                </c:pt>
                <c:pt idx="6583" formatCode="General">
                  <c:v>0.57904228569143501</c:v>
                </c:pt>
                <c:pt idx="6584" formatCode="General">
                  <c:v>0.57904366950702502</c:v>
                </c:pt>
                <c:pt idx="6585" formatCode="General">
                  <c:v>0.57904505332261402</c:v>
                </c:pt>
                <c:pt idx="6586" formatCode="General">
                  <c:v>0.57904643713820303</c:v>
                </c:pt>
                <c:pt idx="6587" formatCode="General">
                  <c:v>0.57904782095379304</c:v>
                </c:pt>
                <c:pt idx="6588" formatCode="General">
                  <c:v>0.57904920476938204</c:v>
                </c:pt>
                <c:pt idx="6589" formatCode="General">
                  <c:v>0.57905058858497205</c:v>
                </c:pt>
                <c:pt idx="6590" formatCode="General">
                  <c:v>0.57905197240056105</c:v>
                </c:pt>
                <c:pt idx="6591" formatCode="General">
                  <c:v>0.57905335621615095</c:v>
                </c:pt>
                <c:pt idx="6592" formatCode="General">
                  <c:v>0.57905474003173996</c:v>
                </c:pt>
                <c:pt idx="6593" formatCode="General">
                  <c:v>0.57905612384732996</c:v>
                </c:pt>
                <c:pt idx="6594" formatCode="General">
                  <c:v>0.57905750766291897</c:v>
                </c:pt>
                <c:pt idx="6595" formatCode="General">
                  <c:v>0.57905889147850798</c:v>
                </c:pt>
                <c:pt idx="6596" formatCode="General">
                  <c:v>0.57906027529409798</c:v>
                </c:pt>
                <c:pt idx="6597" formatCode="General">
                  <c:v>0.57906165910968699</c:v>
                </c:pt>
                <c:pt idx="6598" formatCode="General">
                  <c:v>0.57906304292527699</c:v>
                </c:pt>
                <c:pt idx="6599" formatCode="General">
                  <c:v>0.579064426740866</c:v>
                </c:pt>
                <c:pt idx="6600" formatCode="General">
                  <c:v>0.57906581055645601</c:v>
                </c:pt>
                <c:pt idx="6601" formatCode="General">
                  <c:v>0.57906719437204501</c:v>
                </c:pt>
                <c:pt idx="6602" formatCode="General">
                  <c:v>0.57906857818763502</c:v>
                </c:pt>
                <c:pt idx="6603" formatCode="General">
                  <c:v>0.57906996200322403</c:v>
                </c:pt>
                <c:pt idx="6604" formatCode="General">
                  <c:v>0.57907134581881303</c:v>
                </c:pt>
                <c:pt idx="6605" formatCode="General">
                  <c:v>0.57907272963440304</c:v>
                </c:pt>
                <c:pt idx="6606" formatCode="General">
                  <c:v>0.57907411344999205</c:v>
                </c:pt>
                <c:pt idx="6607" formatCode="General">
                  <c:v>0.57907549726558205</c:v>
                </c:pt>
                <c:pt idx="6608" formatCode="General">
                  <c:v>0.57907688108117095</c:v>
                </c:pt>
                <c:pt idx="6609" formatCode="General">
                  <c:v>0.57907826489676095</c:v>
                </c:pt>
                <c:pt idx="6610" formatCode="General">
                  <c:v>0.57907964871234996</c:v>
                </c:pt>
                <c:pt idx="6611" formatCode="General">
                  <c:v>0.57908103252793897</c:v>
                </c:pt>
                <c:pt idx="6612" formatCode="General">
                  <c:v>0.57908241634352897</c:v>
                </c:pt>
                <c:pt idx="6613" formatCode="General">
                  <c:v>0.57908380015911798</c:v>
                </c:pt>
                <c:pt idx="6614" formatCode="General">
                  <c:v>0.57908518397470798</c:v>
                </c:pt>
                <c:pt idx="6615" formatCode="General">
                  <c:v>0.57908656779029699</c:v>
                </c:pt>
                <c:pt idx="6616" formatCode="General">
                  <c:v>0.579087951605887</c:v>
                </c:pt>
                <c:pt idx="6617" formatCode="General">
                  <c:v>0.579089335421476</c:v>
                </c:pt>
                <c:pt idx="6618" formatCode="General">
                  <c:v>0.57909071923706601</c:v>
                </c:pt>
                <c:pt idx="6619" formatCode="General">
                  <c:v>0.57909210305265502</c:v>
                </c:pt>
                <c:pt idx="6620" formatCode="General">
                  <c:v>0.57909348686824502</c:v>
                </c:pt>
                <c:pt idx="6621" formatCode="General">
                  <c:v>0.57909487068383403</c:v>
                </c:pt>
                <c:pt idx="6622" formatCode="General">
                  <c:v>0.57909625449942304</c:v>
                </c:pt>
                <c:pt idx="6623" formatCode="General">
                  <c:v>0.57909763831501304</c:v>
                </c:pt>
                <c:pt idx="6624" formatCode="General">
                  <c:v>0.57909902213060205</c:v>
                </c:pt>
                <c:pt idx="6625" formatCode="General">
                  <c:v>0.57910040594619205</c:v>
                </c:pt>
                <c:pt idx="6626" formatCode="General">
                  <c:v>0.57910178976178095</c:v>
                </c:pt>
                <c:pt idx="6627" formatCode="General">
                  <c:v>0.57910317357736996</c:v>
                </c:pt>
                <c:pt idx="6628" formatCode="General">
                  <c:v>0.57910455739295996</c:v>
                </c:pt>
                <c:pt idx="6629" formatCode="General">
                  <c:v>0.57910594120854897</c:v>
                </c:pt>
                <c:pt idx="6630" formatCode="General">
                  <c:v>0.57910732502413897</c:v>
                </c:pt>
                <c:pt idx="6631" formatCode="General">
                  <c:v>0.57910870883972798</c:v>
                </c:pt>
                <c:pt idx="6632" formatCode="General">
                  <c:v>0.57911009265531799</c:v>
                </c:pt>
                <c:pt idx="6633" formatCode="General">
                  <c:v>0.57911147647090699</c:v>
                </c:pt>
                <c:pt idx="6634" formatCode="General">
                  <c:v>0.579112860286497</c:v>
                </c:pt>
                <c:pt idx="6635" formatCode="General">
                  <c:v>0.57911424410208601</c:v>
                </c:pt>
                <c:pt idx="6636" formatCode="General">
                  <c:v>0.57911562791767601</c:v>
                </c:pt>
                <c:pt idx="6637" formatCode="General">
                  <c:v>0.57911701173326502</c:v>
                </c:pt>
                <c:pt idx="6638" formatCode="General">
                  <c:v>0.57911839554885403</c:v>
                </c:pt>
                <c:pt idx="6639" formatCode="General">
                  <c:v>0.57911977936444403</c:v>
                </c:pt>
                <c:pt idx="6640" formatCode="General">
                  <c:v>0.57912116318003304</c:v>
                </c:pt>
                <c:pt idx="6641" formatCode="General">
                  <c:v>0.57912254699562304</c:v>
                </c:pt>
                <c:pt idx="6642" formatCode="General">
                  <c:v>0.57912393081121205</c:v>
                </c:pt>
                <c:pt idx="6643" formatCode="General">
                  <c:v>0.57912531462680195</c:v>
                </c:pt>
                <c:pt idx="6644" formatCode="General">
                  <c:v>0.57912669844239095</c:v>
                </c:pt>
                <c:pt idx="6645" formatCode="General">
                  <c:v>0.57912808225797996</c:v>
                </c:pt>
                <c:pt idx="6646" formatCode="General">
                  <c:v>0.57912946607356997</c:v>
                </c:pt>
                <c:pt idx="6647" formatCode="General">
                  <c:v>0.57913084988915897</c:v>
                </c:pt>
                <c:pt idx="6648" formatCode="General">
                  <c:v>0.57913223370474898</c:v>
                </c:pt>
                <c:pt idx="6649" formatCode="General">
                  <c:v>0.57913361752033798</c:v>
                </c:pt>
                <c:pt idx="6650" formatCode="General">
                  <c:v>0.57913500133592799</c:v>
                </c:pt>
                <c:pt idx="6651" formatCode="General">
                  <c:v>0.579136385151517</c:v>
                </c:pt>
                <c:pt idx="6652" formatCode="General">
                  <c:v>0.579137768967106</c:v>
                </c:pt>
                <c:pt idx="6653" formatCode="General">
                  <c:v>0.57913915278269601</c:v>
                </c:pt>
                <c:pt idx="6654" formatCode="General">
                  <c:v>0.57914053659828502</c:v>
                </c:pt>
                <c:pt idx="6655" formatCode="General">
                  <c:v>0.57914192041387502</c:v>
                </c:pt>
                <c:pt idx="6656" formatCode="General">
                  <c:v>0.57914330422946403</c:v>
                </c:pt>
                <c:pt idx="6657" formatCode="General">
                  <c:v>0.57914468804505403</c:v>
                </c:pt>
                <c:pt idx="6658" formatCode="General">
                  <c:v>0.57914607186064304</c:v>
                </c:pt>
                <c:pt idx="6659" formatCode="General">
                  <c:v>0.57914745567623205</c:v>
                </c:pt>
                <c:pt idx="6660" formatCode="General">
                  <c:v>0.57914883949182205</c:v>
                </c:pt>
                <c:pt idx="6661" formatCode="General">
                  <c:v>0.57915022330741095</c:v>
                </c:pt>
                <c:pt idx="6662" formatCode="General">
                  <c:v>0.57915160712300096</c:v>
                </c:pt>
                <c:pt idx="6663" formatCode="General">
                  <c:v>0.57915299093858996</c:v>
                </c:pt>
                <c:pt idx="6664" formatCode="General">
                  <c:v>0.57915437475417997</c:v>
                </c:pt>
                <c:pt idx="6665" formatCode="General">
                  <c:v>0.57915575856976897</c:v>
                </c:pt>
                <c:pt idx="6666" formatCode="General">
                  <c:v>0.57915714238535898</c:v>
                </c:pt>
                <c:pt idx="6667" formatCode="General">
                  <c:v>0.57915852620094799</c:v>
                </c:pt>
                <c:pt idx="6668" formatCode="General">
                  <c:v>0.57915991001653699</c:v>
                </c:pt>
                <c:pt idx="6669" formatCode="General">
                  <c:v>0.579161293832127</c:v>
                </c:pt>
                <c:pt idx="6670" formatCode="General">
                  <c:v>0.57916267764771601</c:v>
                </c:pt>
                <c:pt idx="6671" formatCode="General">
                  <c:v>0.57916406146330601</c:v>
                </c:pt>
                <c:pt idx="6672" formatCode="General">
                  <c:v>0.57916544527889502</c:v>
                </c:pt>
                <c:pt idx="6673" formatCode="General">
                  <c:v>0.57916682909448503</c:v>
                </c:pt>
                <c:pt idx="6674" formatCode="General">
                  <c:v>0.57916821291007403</c:v>
                </c:pt>
                <c:pt idx="6675" formatCode="General">
                  <c:v>0.57916959672566404</c:v>
                </c:pt>
                <c:pt idx="6676" formatCode="General">
                  <c:v>0.57917098054125304</c:v>
                </c:pt>
                <c:pt idx="6677" formatCode="General">
                  <c:v>0.57917236435684205</c:v>
                </c:pt>
                <c:pt idx="6678" formatCode="General">
                  <c:v>0.57917374817243195</c:v>
                </c:pt>
                <c:pt idx="6679" formatCode="General">
                  <c:v>0.57917513198802095</c:v>
                </c:pt>
                <c:pt idx="6680" formatCode="General">
                  <c:v>0.57917651580361096</c:v>
                </c:pt>
                <c:pt idx="6681" formatCode="General">
                  <c:v>0.57917789961919997</c:v>
                </c:pt>
                <c:pt idx="6682" formatCode="General">
                  <c:v>0.57917928343478997</c:v>
                </c:pt>
                <c:pt idx="6683" formatCode="General">
                  <c:v>0.57918066725037898</c:v>
                </c:pt>
                <c:pt idx="6684" formatCode="General">
                  <c:v>0.57918205106596798</c:v>
                </c:pt>
                <c:pt idx="6685" formatCode="General">
                  <c:v>0.57918343488155799</c:v>
                </c:pt>
                <c:pt idx="6686" formatCode="General">
                  <c:v>0.579184818697147</c:v>
                </c:pt>
                <c:pt idx="6687" formatCode="General">
                  <c:v>0.579186202512737</c:v>
                </c:pt>
                <c:pt idx="6688" formatCode="General">
                  <c:v>0.57918758632832601</c:v>
                </c:pt>
                <c:pt idx="6689" formatCode="General">
                  <c:v>0.57918897014391602</c:v>
                </c:pt>
                <c:pt idx="6690" formatCode="General">
                  <c:v>0.57919035395950502</c:v>
                </c:pt>
                <c:pt idx="6691" formatCode="General">
                  <c:v>0.57919173777509403</c:v>
                </c:pt>
                <c:pt idx="6692" formatCode="General">
                  <c:v>0.57919312159068403</c:v>
                </c:pt>
                <c:pt idx="6693" formatCode="General">
                  <c:v>0.57919450540627304</c:v>
                </c:pt>
                <c:pt idx="6694" formatCode="General">
                  <c:v>0.57919588922186305</c:v>
                </c:pt>
                <c:pt idx="6695" formatCode="General">
                  <c:v>0.57919727303745205</c:v>
                </c:pt>
                <c:pt idx="6696" formatCode="General">
                  <c:v>0.57919865685304195</c:v>
                </c:pt>
                <c:pt idx="6697" formatCode="General">
                  <c:v>0.57920004066863096</c:v>
                </c:pt>
                <c:pt idx="6698" formatCode="General">
                  <c:v>0.57920142448422096</c:v>
                </c:pt>
                <c:pt idx="6699" formatCode="General">
                  <c:v>0.57920280829980997</c:v>
                </c:pt>
                <c:pt idx="6700" formatCode="General">
                  <c:v>0.57920419211539897</c:v>
                </c:pt>
                <c:pt idx="6701" formatCode="General">
                  <c:v>0.57920557593098898</c:v>
                </c:pt>
                <c:pt idx="6702" formatCode="General">
                  <c:v>0.57920695974657799</c:v>
                </c:pt>
                <c:pt idx="6703" formatCode="General">
                  <c:v>0.57920834356216799</c:v>
                </c:pt>
                <c:pt idx="6704" formatCode="General">
                  <c:v>0.579209727377757</c:v>
                </c:pt>
                <c:pt idx="6705" formatCode="General">
                  <c:v>0.57921111119334701</c:v>
                </c:pt>
                <c:pt idx="6706" formatCode="General">
                  <c:v>0.57921249500893601</c:v>
                </c:pt>
                <c:pt idx="6707" formatCode="General">
                  <c:v>0.57921387882452602</c:v>
                </c:pt>
                <c:pt idx="6708" formatCode="General">
                  <c:v>0.57921526264011503</c:v>
                </c:pt>
                <c:pt idx="6709" formatCode="General">
                  <c:v>0.57921664645570403</c:v>
                </c:pt>
                <c:pt idx="6710" formatCode="General">
                  <c:v>0.57921803027129404</c:v>
                </c:pt>
                <c:pt idx="6711" formatCode="General">
                  <c:v>0.57921941408688304</c:v>
                </c:pt>
                <c:pt idx="6712" formatCode="General">
                  <c:v>0.57922079790247305</c:v>
                </c:pt>
                <c:pt idx="6713" formatCode="General">
                  <c:v>0.57922218171806195</c:v>
                </c:pt>
                <c:pt idx="6714" formatCode="General">
                  <c:v>0.57922356553365195</c:v>
                </c:pt>
                <c:pt idx="6715" formatCode="General">
                  <c:v>0.57922494934924096</c:v>
                </c:pt>
                <c:pt idx="6716" formatCode="General">
                  <c:v>0.57922633316482997</c:v>
                </c:pt>
                <c:pt idx="6717" formatCode="General">
                  <c:v>0.57922771698041997</c:v>
                </c:pt>
                <c:pt idx="6718" formatCode="General">
                  <c:v>0.57922910079600898</c:v>
                </c:pt>
                <c:pt idx="6719" formatCode="General">
                  <c:v>0.57923048461159898</c:v>
                </c:pt>
                <c:pt idx="6720" formatCode="General">
                  <c:v>0.57923186842718799</c:v>
                </c:pt>
                <c:pt idx="6721" formatCode="General">
                  <c:v>0.579233252242778</c:v>
                </c:pt>
                <c:pt idx="6722" formatCode="General">
                  <c:v>0.579234636058367</c:v>
                </c:pt>
                <c:pt idx="6723" formatCode="General">
                  <c:v>0.57923601987395701</c:v>
                </c:pt>
                <c:pt idx="6724" formatCode="General">
                  <c:v>0.57923740368954602</c:v>
                </c:pt>
                <c:pt idx="6725" formatCode="General">
                  <c:v>0.57923878750513502</c:v>
                </c:pt>
                <c:pt idx="6726" formatCode="General">
                  <c:v>0.57924017132072503</c:v>
                </c:pt>
                <c:pt idx="6727" formatCode="General">
                  <c:v>0.57924155513631403</c:v>
                </c:pt>
                <c:pt idx="6728" formatCode="General">
                  <c:v>0.57924293895190404</c:v>
                </c:pt>
                <c:pt idx="6729" formatCode="General">
                  <c:v>0.57924432276749305</c:v>
                </c:pt>
                <c:pt idx="6730" formatCode="General">
                  <c:v>0.57924570658308305</c:v>
                </c:pt>
                <c:pt idx="6731" formatCode="General">
                  <c:v>0.57924709039867195</c:v>
                </c:pt>
                <c:pt idx="6732" formatCode="General">
                  <c:v>0.57924847421426195</c:v>
                </c:pt>
                <c:pt idx="6733" formatCode="General">
                  <c:v>0.57924985802985096</c:v>
                </c:pt>
                <c:pt idx="6734" formatCode="General">
                  <c:v>0.57925124184543997</c:v>
                </c:pt>
                <c:pt idx="6735" formatCode="General">
                  <c:v>0.57925262566102997</c:v>
                </c:pt>
                <c:pt idx="6736" formatCode="General">
                  <c:v>0.57925400947661898</c:v>
                </c:pt>
                <c:pt idx="6737" formatCode="General">
                  <c:v>0.57925539329220899</c:v>
                </c:pt>
                <c:pt idx="6738" formatCode="General">
                  <c:v>0.57925677710779799</c:v>
                </c:pt>
                <c:pt idx="6739" formatCode="General">
                  <c:v>0.579258160923388</c:v>
                </c:pt>
                <c:pt idx="6740" formatCode="General">
                  <c:v>0.57925954473897701</c:v>
                </c:pt>
                <c:pt idx="6741" formatCode="General">
                  <c:v>0.57926092855456701</c:v>
                </c:pt>
                <c:pt idx="6742" formatCode="General">
                  <c:v>0.57926231237015602</c:v>
                </c:pt>
                <c:pt idx="6743" formatCode="General">
                  <c:v>0.57926369618574503</c:v>
                </c:pt>
                <c:pt idx="6744" formatCode="General">
                  <c:v>0.57926508000133503</c:v>
                </c:pt>
                <c:pt idx="6745" formatCode="General">
                  <c:v>0.57926646381692404</c:v>
                </c:pt>
                <c:pt idx="6746" formatCode="General">
                  <c:v>0.57926784763251404</c:v>
                </c:pt>
                <c:pt idx="6747" formatCode="General">
                  <c:v>0.57926923144810305</c:v>
                </c:pt>
                <c:pt idx="6748" formatCode="General">
                  <c:v>0.57927061526369195</c:v>
                </c:pt>
                <c:pt idx="6749" formatCode="General">
                  <c:v>0.57927199907928195</c:v>
                </c:pt>
                <c:pt idx="6750" formatCode="General">
                  <c:v>0.57927338289487096</c:v>
                </c:pt>
                <c:pt idx="6751" formatCode="General">
                  <c:v>0.57927476671046096</c:v>
                </c:pt>
                <c:pt idx="6752" formatCode="General">
                  <c:v>0.57927615052604997</c:v>
                </c:pt>
                <c:pt idx="6753" formatCode="General">
                  <c:v>0.57927753434163998</c:v>
                </c:pt>
                <c:pt idx="6754" formatCode="General">
                  <c:v>0.57927891815722898</c:v>
                </c:pt>
                <c:pt idx="6755" formatCode="General">
                  <c:v>0.57928030197281899</c:v>
                </c:pt>
                <c:pt idx="6756" formatCode="General">
                  <c:v>0.579281685788408</c:v>
                </c:pt>
                <c:pt idx="6757" formatCode="General">
                  <c:v>0.579283069603997</c:v>
                </c:pt>
                <c:pt idx="6758" formatCode="General">
                  <c:v>0.57928445341958701</c:v>
                </c:pt>
                <c:pt idx="6759" formatCode="General">
                  <c:v>0.57928583723517602</c:v>
                </c:pt>
                <c:pt idx="6760" formatCode="General">
                  <c:v>0.57928722105076602</c:v>
                </c:pt>
                <c:pt idx="6761" formatCode="General">
                  <c:v>0.57928860486635503</c:v>
                </c:pt>
                <c:pt idx="6762" formatCode="General">
                  <c:v>0.57928998868194503</c:v>
                </c:pt>
                <c:pt idx="6763" formatCode="General">
                  <c:v>0.57929137249753404</c:v>
                </c:pt>
                <c:pt idx="6764" formatCode="General">
                  <c:v>0.57929275631312305</c:v>
                </c:pt>
                <c:pt idx="6765" formatCode="General">
                  <c:v>0.57929414012871305</c:v>
                </c:pt>
                <c:pt idx="6766" formatCode="General">
                  <c:v>0.57929552394430195</c:v>
                </c:pt>
                <c:pt idx="6767" formatCode="General">
                  <c:v>0.57929690775989195</c:v>
                </c:pt>
                <c:pt idx="6768" formatCode="General">
                  <c:v>0.57929829157548096</c:v>
                </c:pt>
                <c:pt idx="6769" formatCode="General">
                  <c:v>0.57929967539107097</c:v>
                </c:pt>
                <c:pt idx="6770" formatCode="General">
                  <c:v>0.57930105920665997</c:v>
                </c:pt>
                <c:pt idx="6771" formatCode="General">
                  <c:v>0.57930244302224998</c:v>
                </c:pt>
                <c:pt idx="6772" formatCode="General">
                  <c:v>0.57930382683783899</c:v>
                </c:pt>
                <c:pt idx="6773" formatCode="General">
                  <c:v>0.57930521065342799</c:v>
                </c:pt>
                <c:pt idx="6774" formatCode="General">
                  <c:v>0.579306594469018</c:v>
                </c:pt>
                <c:pt idx="6775" formatCode="General">
                  <c:v>0.57930797828460701</c:v>
                </c:pt>
                <c:pt idx="6776" formatCode="General">
                  <c:v>0.57930936210019701</c:v>
                </c:pt>
                <c:pt idx="6777" formatCode="General">
                  <c:v>0.57931074591578602</c:v>
                </c:pt>
                <c:pt idx="6778" formatCode="General">
                  <c:v>0.57931212973137602</c:v>
                </c:pt>
                <c:pt idx="6779" formatCode="General">
                  <c:v>0.57931351354696503</c:v>
                </c:pt>
                <c:pt idx="6780" formatCode="General">
                  <c:v>0.57931489736255404</c:v>
                </c:pt>
                <c:pt idx="6781" formatCode="General">
                  <c:v>0.57931628117814404</c:v>
                </c:pt>
                <c:pt idx="6782" formatCode="General">
                  <c:v>0.57931766499373305</c:v>
                </c:pt>
                <c:pt idx="6783" formatCode="General">
                  <c:v>0.57931904880932295</c:v>
                </c:pt>
                <c:pt idx="6784" formatCode="General">
                  <c:v>0.57932043262491195</c:v>
                </c:pt>
                <c:pt idx="6785" formatCode="General">
                  <c:v>0.57932181644050196</c:v>
                </c:pt>
                <c:pt idx="6786" formatCode="General">
                  <c:v>0.57932320025609096</c:v>
                </c:pt>
                <c:pt idx="6787" formatCode="General">
                  <c:v>0.57932458407168097</c:v>
                </c:pt>
                <c:pt idx="6788" formatCode="General">
                  <c:v>0.57932596788726998</c:v>
                </c:pt>
                <c:pt idx="6789" formatCode="General">
                  <c:v>0.57932735170285898</c:v>
                </c:pt>
                <c:pt idx="6790" formatCode="General">
                  <c:v>0.57932873551844899</c:v>
                </c:pt>
                <c:pt idx="6791" formatCode="General">
                  <c:v>0.579330119334038</c:v>
                </c:pt>
                <c:pt idx="6792" formatCode="General">
                  <c:v>0.579331503149628</c:v>
                </c:pt>
                <c:pt idx="6793" formatCode="General">
                  <c:v>0.57933288696521701</c:v>
                </c:pt>
                <c:pt idx="6794" formatCode="General">
                  <c:v>0.57933427078080701</c:v>
                </c:pt>
                <c:pt idx="6795" formatCode="General">
                  <c:v>0.57933565459639602</c:v>
                </c:pt>
                <c:pt idx="6796" formatCode="General">
                  <c:v>0.57933703841198503</c:v>
                </c:pt>
                <c:pt idx="6797" formatCode="General">
                  <c:v>0.57933842222757503</c:v>
                </c:pt>
                <c:pt idx="6798" formatCode="General">
                  <c:v>0.57933980604316404</c:v>
                </c:pt>
                <c:pt idx="6799" formatCode="General">
                  <c:v>0.57934118985875405</c:v>
                </c:pt>
                <c:pt idx="6800" formatCode="General">
                  <c:v>0.57934257367434305</c:v>
                </c:pt>
                <c:pt idx="6801" formatCode="General">
                  <c:v>0.57934395748993295</c:v>
                </c:pt>
                <c:pt idx="6802" formatCode="General">
                  <c:v>0.57934534130552195</c:v>
                </c:pt>
                <c:pt idx="6803" formatCode="General">
                  <c:v>0.57934672512111196</c:v>
                </c:pt>
                <c:pt idx="6804" formatCode="General">
                  <c:v>0.57934810893670097</c:v>
                </c:pt>
                <c:pt idx="6805" formatCode="General">
                  <c:v>0.57934949275228997</c:v>
                </c:pt>
                <c:pt idx="6806" formatCode="General">
                  <c:v>0.57935087656787998</c:v>
                </c:pt>
                <c:pt idx="6807" formatCode="General">
                  <c:v>0.57935226038346899</c:v>
                </c:pt>
                <c:pt idx="6808" formatCode="General">
                  <c:v>0.57935364419905899</c:v>
                </c:pt>
                <c:pt idx="6809" formatCode="General">
                  <c:v>0.579355028014648</c:v>
                </c:pt>
                <c:pt idx="6810" formatCode="General">
                  <c:v>0.57935641183023801</c:v>
                </c:pt>
                <c:pt idx="6811" formatCode="General">
                  <c:v>0.57935779564582701</c:v>
                </c:pt>
                <c:pt idx="6812" formatCode="General">
                  <c:v>0.57935917946141702</c:v>
                </c:pt>
                <c:pt idx="6813" formatCode="General">
                  <c:v>0.57936056327700602</c:v>
                </c:pt>
                <c:pt idx="6814" formatCode="General">
                  <c:v>0.57936194709259503</c:v>
                </c:pt>
                <c:pt idx="6815" formatCode="General">
                  <c:v>0.57936333090818504</c:v>
                </c:pt>
                <c:pt idx="6816" formatCode="General">
                  <c:v>0.57936471472377404</c:v>
                </c:pt>
                <c:pt idx="6817" formatCode="General">
                  <c:v>0.57936609853936405</c:v>
                </c:pt>
                <c:pt idx="6818" formatCode="General">
                  <c:v>0.57936748235495295</c:v>
                </c:pt>
                <c:pt idx="6819" formatCode="General">
                  <c:v>0.57936886617054295</c:v>
                </c:pt>
                <c:pt idx="6820" formatCode="General">
                  <c:v>0.57937024998613196</c:v>
                </c:pt>
                <c:pt idx="6821" formatCode="General">
                  <c:v>0.57937163380172096</c:v>
                </c:pt>
                <c:pt idx="6822" formatCode="General">
                  <c:v>0.57937301761731097</c:v>
                </c:pt>
                <c:pt idx="6823" formatCode="General">
                  <c:v>0.57937440143289998</c:v>
                </c:pt>
                <c:pt idx="6824" formatCode="General">
                  <c:v>0.57937578524848998</c:v>
                </c:pt>
                <c:pt idx="6825" formatCode="General">
                  <c:v>0.57937716906407899</c:v>
                </c:pt>
                <c:pt idx="6826" formatCode="General">
                  <c:v>0.579378552879669</c:v>
                </c:pt>
                <c:pt idx="6827" formatCode="General">
                  <c:v>0.579379936695258</c:v>
                </c:pt>
                <c:pt idx="6828" formatCode="General">
                  <c:v>0.57938132051084801</c:v>
                </c:pt>
                <c:pt idx="6829" formatCode="General">
                  <c:v>0.57938270432643701</c:v>
                </c:pt>
                <c:pt idx="6830" formatCode="General">
                  <c:v>0.57938408814202602</c:v>
                </c:pt>
                <c:pt idx="6831" formatCode="General">
                  <c:v>0.57938547195761603</c:v>
                </c:pt>
                <c:pt idx="6832" formatCode="General">
                  <c:v>0.57938685577320503</c:v>
                </c:pt>
                <c:pt idx="6833" formatCode="General">
                  <c:v>0.57938823958879504</c:v>
                </c:pt>
                <c:pt idx="6834" formatCode="General">
                  <c:v>0.57938962340438405</c:v>
                </c:pt>
                <c:pt idx="6835" formatCode="General">
                  <c:v>0.57939072955166004</c:v>
                </c:pt>
                <c:pt idx="6836" formatCode="General">
                  <c:v>0.57939169045704997</c:v>
                </c:pt>
                <c:pt idx="6837" formatCode="General">
                  <c:v>0.579392651362441</c:v>
                </c:pt>
                <c:pt idx="6838" formatCode="General">
                  <c:v>0.57939361226783104</c:v>
                </c:pt>
                <c:pt idx="6839" formatCode="General">
                  <c:v>0.57939457317322196</c:v>
                </c:pt>
                <c:pt idx="6840" formatCode="General">
                  <c:v>0.579395534078612</c:v>
                </c:pt>
                <c:pt idx="6841" formatCode="General">
                  <c:v>0.57939649498400203</c:v>
                </c:pt>
                <c:pt idx="6842" formatCode="General">
                  <c:v>0.57939745588939295</c:v>
                </c:pt>
                <c:pt idx="6843" formatCode="General">
                  <c:v>0.57939841679478299</c:v>
                </c:pt>
                <c:pt idx="6844" formatCode="General">
                  <c:v>0.57939937770017402</c:v>
                </c:pt>
                <c:pt idx="6845" formatCode="General">
                  <c:v>0.57940033860556395</c:v>
                </c:pt>
                <c:pt idx="6846" formatCode="General">
                  <c:v>0.57940129951095498</c:v>
                </c:pt>
                <c:pt idx="6847" formatCode="General">
                  <c:v>0.57940226041634502</c:v>
                </c:pt>
                <c:pt idx="6848" formatCode="General">
                  <c:v>0.57940322132173605</c:v>
                </c:pt>
                <c:pt idx="6849" formatCode="General">
                  <c:v>0.57940418222712597</c:v>
                </c:pt>
                <c:pt idx="6850" formatCode="General">
                  <c:v>0.57940514313251701</c:v>
                </c:pt>
                <c:pt idx="6851" formatCode="General">
                  <c:v>0.57940610403790704</c:v>
                </c:pt>
                <c:pt idx="6852" formatCode="General">
                  <c:v>0.57940706494329797</c:v>
                </c:pt>
                <c:pt idx="6853" formatCode="General">
                  <c:v>0.579408025848688</c:v>
                </c:pt>
                <c:pt idx="6854" formatCode="General">
                  <c:v>0.57940898675407904</c:v>
                </c:pt>
                <c:pt idx="6855" formatCode="General">
                  <c:v>0.57940994765946896</c:v>
                </c:pt>
                <c:pt idx="6856" formatCode="General">
                  <c:v>0.579410908564859</c:v>
                </c:pt>
                <c:pt idx="6857" formatCode="General">
                  <c:v>0.57941186947025003</c:v>
                </c:pt>
                <c:pt idx="6858" formatCode="General">
                  <c:v>0.57941283037563995</c:v>
                </c:pt>
                <c:pt idx="6859" formatCode="General">
                  <c:v>0.57941379128103099</c:v>
                </c:pt>
                <c:pt idx="6860" formatCode="General">
                  <c:v>0.57941475218642102</c:v>
                </c:pt>
                <c:pt idx="6861" formatCode="General">
                  <c:v>0.57941571309181195</c:v>
                </c:pt>
                <c:pt idx="6862" formatCode="General">
                  <c:v>0.57941667399720198</c:v>
                </c:pt>
                <c:pt idx="6863" formatCode="General">
                  <c:v>0.57941763490259302</c:v>
                </c:pt>
                <c:pt idx="6864" formatCode="General">
                  <c:v>0.57941859580798305</c:v>
                </c:pt>
                <c:pt idx="6865" formatCode="General">
                  <c:v>0.57941955671337397</c:v>
                </c:pt>
                <c:pt idx="6866" formatCode="General">
                  <c:v>0.57942051761876401</c:v>
                </c:pt>
                <c:pt idx="6867" formatCode="General">
                  <c:v>0.57942147852415504</c:v>
                </c:pt>
                <c:pt idx="6868" formatCode="General">
                  <c:v>0.57942243942954497</c:v>
                </c:pt>
                <c:pt idx="6869" formatCode="General">
                  <c:v>0.579423400334935</c:v>
                </c:pt>
                <c:pt idx="6870" formatCode="General">
                  <c:v>0.57942436124032604</c:v>
                </c:pt>
                <c:pt idx="6871" formatCode="General">
                  <c:v>0.57942532214571596</c:v>
                </c:pt>
                <c:pt idx="6872" formatCode="General">
                  <c:v>0.57942628305110699</c:v>
                </c:pt>
                <c:pt idx="6873" formatCode="General">
                  <c:v>0.57942724395649703</c:v>
                </c:pt>
                <c:pt idx="6874" formatCode="General">
                  <c:v>0.57942820486188795</c:v>
                </c:pt>
                <c:pt idx="6875" formatCode="General">
                  <c:v>0.57942916576727799</c:v>
                </c:pt>
                <c:pt idx="6876" formatCode="General">
                  <c:v>0.57943012667266902</c:v>
                </c:pt>
                <c:pt idx="6877" formatCode="General">
                  <c:v>0.57943108757805895</c:v>
                </c:pt>
                <c:pt idx="6878" formatCode="General">
                  <c:v>0.57943204848344998</c:v>
                </c:pt>
                <c:pt idx="6879" formatCode="General">
                  <c:v>0.57943300938884001</c:v>
                </c:pt>
                <c:pt idx="6880" formatCode="General">
                  <c:v>0.57943397029423105</c:v>
                </c:pt>
                <c:pt idx="6881" formatCode="General">
                  <c:v>0.57943493119962097</c:v>
                </c:pt>
                <c:pt idx="6882" formatCode="General">
                  <c:v>0.57943589210501201</c:v>
                </c:pt>
                <c:pt idx="6883" formatCode="General">
                  <c:v>0.57943685301040204</c:v>
                </c:pt>
                <c:pt idx="6884" formatCode="General">
                  <c:v>0.57943781391579197</c:v>
                </c:pt>
                <c:pt idx="6885" formatCode="General">
                  <c:v>0.579438774821183</c:v>
                </c:pt>
                <c:pt idx="6886" formatCode="General">
                  <c:v>0.57943973572657403</c:v>
                </c:pt>
                <c:pt idx="6887" formatCode="General">
                  <c:v>0.57944069663196396</c:v>
                </c:pt>
                <c:pt idx="6888" formatCode="General">
                  <c:v>0.57944165753735399</c:v>
                </c:pt>
                <c:pt idx="6889" formatCode="General">
                  <c:v>0.57944254711816701</c:v>
                </c:pt>
                <c:pt idx="6890" formatCode="General">
                  <c:v>0.57944339226727604</c:v>
                </c:pt>
                <c:pt idx="6891" formatCode="General">
                  <c:v>0.57944423741638396</c:v>
                </c:pt>
                <c:pt idx="6892" formatCode="General">
                  <c:v>0.57944508256549299</c:v>
                </c:pt>
                <c:pt idx="6893" formatCode="General">
                  <c:v>0.57944592771460202</c:v>
                </c:pt>
                <c:pt idx="6894" formatCode="General">
                  <c:v>0.57944677286371105</c:v>
                </c:pt>
                <c:pt idx="6895" formatCode="General">
                  <c:v>0.57944761801281996</c:v>
                </c:pt>
                <c:pt idx="6896" formatCode="General">
                  <c:v>0.57944846316192899</c:v>
                </c:pt>
                <c:pt idx="6897" formatCode="General">
                  <c:v>0.57944930831103802</c:v>
                </c:pt>
                <c:pt idx="6898" formatCode="General">
                  <c:v>0.57945015346014594</c:v>
                </c:pt>
                <c:pt idx="6899" formatCode="General">
                  <c:v>0.57945099860925497</c:v>
                </c:pt>
                <c:pt idx="6900" formatCode="General">
                  <c:v>0.579451843758364</c:v>
                </c:pt>
                <c:pt idx="6901" formatCode="General">
                  <c:v>0.57945268890747303</c:v>
                </c:pt>
                <c:pt idx="6902" formatCode="General">
                  <c:v>0.57945353405658195</c:v>
                </c:pt>
                <c:pt idx="6903" formatCode="General">
                  <c:v>0.57945437920568998</c:v>
                </c:pt>
                <c:pt idx="6904" formatCode="General">
                  <c:v>0.57945522435479901</c:v>
                </c:pt>
                <c:pt idx="6905" formatCode="General">
                  <c:v>0.57945606950390804</c:v>
                </c:pt>
                <c:pt idx="6906" formatCode="General">
                  <c:v>0.57945691465301696</c:v>
                </c:pt>
                <c:pt idx="6907" formatCode="General">
                  <c:v>0.57945775980212599</c:v>
                </c:pt>
                <c:pt idx="6908" formatCode="General">
                  <c:v>0.57945860495123502</c:v>
                </c:pt>
                <c:pt idx="6909" formatCode="General">
                  <c:v>0.57945945010034305</c:v>
                </c:pt>
                <c:pt idx="6910" formatCode="General">
                  <c:v>0.57946029524945197</c:v>
                </c:pt>
                <c:pt idx="6911" formatCode="General">
                  <c:v>0.579461140398561</c:v>
                </c:pt>
                <c:pt idx="6912" formatCode="General">
                  <c:v>0.57946198554767003</c:v>
                </c:pt>
                <c:pt idx="6913" formatCode="General">
                  <c:v>0.57946283069677895</c:v>
                </c:pt>
                <c:pt idx="6914" formatCode="General">
                  <c:v>0.57946367584588798</c:v>
                </c:pt>
                <c:pt idx="6915" formatCode="General">
                  <c:v>0.57946452099499701</c:v>
                </c:pt>
                <c:pt idx="6916" formatCode="General">
                  <c:v>0.57946536614410504</c:v>
                </c:pt>
                <c:pt idx="6917" formatCode="General">
                  <c:v>0.57946621129321396</c:v>
                </c:pt>
                <c:pt idx="6918" formatCode="General">
                  <c:v>0.57946705644232299</c:v>
                </c:pt>
                <c:pt idx="6919" formatCode="General">
                  <c:v>0.57946790159143202</c:v>
                </c:pt>
                <c:pt idx="6920" formatCode="General">
                  <c:v>0.57946874674054105</c:v>
                </c:pt>
                <c:pt idx="6921" formatCode="General">
                  <c:v>0.57946959188964997</c:v>
                </c:pt>
                <c:pt idx="6922" formatCode="General">
                  <c:v>0.579470437038758</c:v>
                </c:pt>
                <c:pt idx="6923" formatCode="General">
                  <c:v>0.57947119808477199</c:v>
                </c:pt>
                <c:pt idx="6924" formatCode="General">
                  <c:v>0.57947193510132999</c:v>
                </c:pt>
                <c:pt idx="6925" formatCode="General">
                  <c:v>0.579472672117888</c:v>
                </c:pt>
                <c:pt idx="6926" formatCode="General">
                  <c:v>0.579473409134446</c:v>
                </c:pt>
                <c:pt idx="6927" formatCode="General">
                  <c:v>0.57947414615100401</c:v>
                </c:pt>
                <c:pt idx="6928" formatCode="General">
                  <c:v>0.57947488316756202</c:v>
                </c:pt>
                <c:pt idx="6929" formatCode="General">
                  <c:v>0.57947562018412002</c:v>
                </c:pt>
                <c:pt idx="6930" formatCode="General">
                  <c:v>0.57947635720067803</c:v>
                </c:pt>
                <c:pt idx="6931" formatCode="General">
                  <c:v>0.57947716252994297</c:v>
                </c:pt>
                <c:pt idx="6932" formatCode="General">
                  <c:v>0.57947799756038298</c:v>
                </c:pt>
                <c:pt idx="6933" formatCode="General">
                  <c:v>0.579478832590824</c:v>
                </c:pt>
                <c:pt idx="6934" formatCode="General">
                  <c:v>0.57947966762126402</c:v>
                </c:pt>
                <c:pt idx="6935" formatCode="General">
                  <c:v>0.57948050265170503</c:v>
                </c:pt>
                <c:pt idx="6936" formatCode="General">
                  <c:v>0.57948133768214505</c:v>
                </c:pt>
                <c:pt idx="6937" formatCode="General">
                  <c:v>0.57948217271258595</c:v>
                </c:pt>
                <c:pt idx="6938" formatCode="General">
                  <c:v>0.57948300774302597</c:v>
                </c:pt>
                <c:pt idx="6939" formatCode="General">
                  <c:v>0.57948384277346698</c:v>
                </c:pt>
                <c:pt idx="6940" formatCode="General">
                  <c:v>0.579484677803907</c:v>
                </c:pt>
                <c:pt idx="6941" formatCode="General">
                  <c:v>0.57948551283434802</c:v>
                </c:pt>
                <c:pt idx="6942" formatCode="General">
                  <c:v>0.57948634786478803</c:v>
                </c:pt>
                <c:pt idx="6943" formatCode="General">
                  <c:v>0.57948718289522805</c:v>
                </c:pt>
                <c:pt idx="6944" formatCode="General">
                  <c:v>0.57948801792566895</c:v>
                </c:pt>
                <c:pt idx="6945" formatCode="General">
                  <c:v>0.57948885295610897</c:v>
                </c:pt>
                <c:pt idx="6946" formatCode="General">
                  <c:v>0.57948968798654998</c:v>
                </c:pt>
                <c:pt idx="6947" formatCode="General">
                  <c:v>0.57949052301699</c:v>
                </c:pt>
                <c:pt idx="6948" formatCode="General">
                  <c:v>0.57949135804743102</c:v>
                </c:pt>
                <c:pt idx="6949" formatCode="General">
                  <c:v>0.57949219307787103</c:v>
                </c:pt>
                <c:pt idx="6950" formatCode="General">
                  <c:v>0.57949302810831205</c:v>
                </c:pt>
                <c:pt idx="6951" formatCode="General">
                  <c:v>0.57949386313875195</c:v>
                </c:pt>
                <c:pt idx="6952" formatCode="General">
                  <c:v>0.57949469816919297</c:v>
                </c:pt>
                <c:pt idx="6953" formatCode="General">
                  <c:v>0.57949553319963298</c:v>
                </c:pt>
                <c:pt idx="6954" formatCode="General">
                  <c:v>0.579496368230074</c:v>
                </c:pt>
                <c:pt idx="6955" formatCode="General">
                  <c:v>0.57949720326051402</c:v>
                </c:pt>
                <c:pt idx="6956" formatCode="General">
                  <c:v>0.57949803829095503</c:v>
                </c:pt>
                <c:pt idx="6957" formatCode="General">
                  <c:v>0.57949887332139505</c:v>
                </c:pt>
                <c:pt idx="6958" formatCode="General">
                  <c:v>0.57949970835183595</c:v>
                </c:pt>
                <c:pt idx="6959" formatCode="General">
                  <c:v>0.57950054338227597</c:v>
                </c:pt>
                <c:pt idx="6960" formatCode="General">
                  <c:v>0.57950137841271698</c:v>
                </c:pt>
                <c:pt idx="6961" formatCode="General">
                  <c:v>0.579502213443157</c:v>
                </c:pt>
                <c:pt idx="6962" formatCode="General">
                  <c:v>0.57950304847359801</c:v>
                </c:pt>
                <c:pt idx="6963" formatCode="General">
                  <c:v>0.57950388350403803</c:v>
                </c:pt>
                <c:pt idx="6964" formatCode="General">
                  <c:v>0.57950471853447905</c:v>
                </c:pt>
                <c:pt idx="6965" formatCode="General">
                  <c:v>0.57950555356491895</c:v>
                </c:pt>
                <c:pt idx="6966" formatCode="General">
                  <c:v>0.57950638859535997</c:v>
                </c:pt>
                <c:pt idx="6967" formatCode="General">
                  <c:v>0.57950722362579998</c:v>
                </c:pt>
                <c:pt idx="6968" formatCode="General">
                  <c:v>0.579508058656241</c:v>
                </c:pt>
                <c:pt idx="6969" formatCode="General">
                  <c:v>0.57950889368668101</c:v>
                </c:pt>
                <c:pt idx="6970" formatCode="General">
                  <c:v>0.57950972871712203</c:v>
                </c:pt>
                <c:pt idx="6971" formatCode="General">
                  <c:v>0.57951056374756205</c:v>
                </c:pt>
                <c:pt idx="6972" formatCode="General">
                  <c:v>0.57951139877800295</c:v>
                </c:pt>
                <c:pt idx="6973" formatCode="General">
                  <c:v>0.57951223380844297</c:v>
                </c:pt>
                <c:pt idx="6974" formatCode="General">
                  <c:v>0.57951306883888298</c:v>
                </c:pt>
                <c:pt idx="6975" formatCode="General">
                  <c:v>0.579513903869324</c:v>
                </c:pt>
                <c:pt idx="6976" formatCode="General">
                  <c:v>0.57951473889976401</c:v>
                </c:pt>
                <c:pt idx="6977" formatCode="General">
                  <c:v>0.57951557393020503</c:v>
                </c:pt>
                <c:pt idx="6978" formatCode="General">
                  <c:v>0.57951640896064505</c:v>
                </c:pt>
                <c:pt idx="6979" formatCode="General">
                  <c:v>0.57951724399108595</c:v>
                </c:pt>
                <c:pt idx="6980" formatCode="General">
                  <c:v>0.57951807902152597</c:v>
                </c:pt>
                <c:pt idx="6981" formatCode="General">
                  <c:v>0.57951891405196698</c:v>
                </c:pt>
                <c:pt idx="6982" formatCode="General">
                  <c:v>0.579519749082407</c:v>
                </c:pt>
                <c:pt idx="6983" formatCode="General">
                  <c:v>0.57952058411284801</c:v>
                </c:pt>
                <c:pt idx="6984" formatCode="General">
                  <c:v>0.57952141914328803</c:v>
                </c:pt>
                <c:pt idx="6985" formatCode="General">
                  <c:v>0.57952225417372905</c:v>
                </c:pt>
                <c:pt idx="6986" formatCode="General">
                  <c:v>0.57952308920416895</c:v>
                </c:pt>
                <c:pt idx="6987" formatCode="General">
                  <c:v>0.57952392423460997</c:v>
                </c:pt>
                <c:pt idx="6988" formatCode="General">
                  <c:v>0.57952475926504998</c:v>
                </c:pt>
                <c:pt idx="6989" formatCode="General">
                  <c:v>0.579525594295491</c:v>
                </c:pt>
                <c:pt idx="6990" formatCode="General">
                  <c:v>0.57952642932593101</c:v>
                </c:pt>
                <c:pt idx="6991" formatCode="General">
                  <c:v>0.57952719232083305</c:v>
                </c:pt>
                <c:pt idx="6992" formatCode="General">
                  <c:v>0.57952781760073402</c:v>
                </c:pt>
                <c:pt idx="6993" formatCode="General">
                  <c:v>0.57952844288063499</c:v>
                </c:pt>
                <c:pt idx="6994" formatCode="General">
                  <c:v>0.57952906816053495</c:v>
                </c:pt>
                <c:pt idx="6995" formatCode="General">
                  <c:v>0.57952969344043603</c:v>
                </c:pt>
                <c:pt idx="6996" formatCode="General">
                  <c:v>0.579530318720336</c:v>
                </c:pt>
                <c:pt idx="6997" formatCode="General">
                  <c:v>0.57953094400023697</c:v>
                </c:pt>
                <c:pt idx="6998" formatCode="General">
                  <c:v>0.57953156928013805</c:v>
                </c:pt>
                <c:pt idx="6999" formatCode="General">
                  <c:v>0.57953219456003802</c:v>
                </c:pt>
                <c:pt idx="7000" formatCode="General">
                  <c:v>0.57953281983993898</c:v>
                </c:pt>
                <c:pt idx="7001" formatCode="General">
                  <c:v>0.57953344511983895</c:v>
                </c:pt>
                <c:pt idx="7002" formatCode="General">
                  <c:v>0.57953407039974003</c:v>
                </c:pt>
                <c:pt idx="7003" formatCode="General">
                  <c:v>0.57953469567964</c:v>
                </c:pt>
                <c:pt idx="7004" formatCode="General">
                  <c:v>0.57953532095954097</c:v>
                </c:pt>
                <c:pt idx="7005" formatCode="General">
                  <c:v>0.57953594623944105</c:v>
                </c:pt>
                <c:pt idx="7006" formatCode="General">
                  <c:v>0.57953657151934201</c:v>
                </c:pt>
                <c:pt idx="7007" formatCode="General">
                  <c:v>0.57953719679924298</c:v>
                </c:pt>
                <c:pt idx="7008" formatCode="General">
                  <c:v>0.57953777357870995</c:v>
                </c:pt>
                <c:pt idx="7009" formatCode="General">
                  <c:v>0.57953828453615897</c:v>
                </c:pt>
                <c:pt idx="7010" formatCode="General">
                  <c:v>0.57953879549360898</c:v>
                </c:pt>
                <c:pt idx="7011" formatCode="General">
                  <c:v>0.579539306451058</c:v>
                </c:pt>
                <c:pt idx="7012" formatCode="General">
                  <c:v>0.57953981740850802</c:v>
                </c:pt>
                <c:pt idx="7013" formatCode="General">
                  <c:v>0.57954032836595804</c:v>
                </c:pt>
                <c:pt idx="7014" formatCode="General">
                  <c:v>0.57954083932340705</c:v>
                </c:pt>
                <c:pt idx="7015" formatCode="General">
                  <c:v>0.57954135028085696</c:v>
                </c:pt>
                <c:pt idx="7016" formatCode="General">
                  <c:v>0.57954186123830598</c:v>
                </c:pt>
                <c:pt idx="7017" formatCode="General">
                  <c:v>0.57954237219575599</c:v>
                </c:pt>
                <c:pt idx="7018" formatCode="General">
                  <c:v>0.57954288315320501</c:v>
                </c:pt>
                <c:pt idx="7019" formatCode="General">
                  <c:v>0.57954339411065503</c:v>
                </c:pt>
                <c:pt idx="7020" formatCode="General">
                  <c:v>0.57954390506810405</c:v>
                </c:pt>
                <c:pt idx="7021" formatCode="General">
                  <c:v>0.57954441602555395</c:v>
                </c:pt>
                <c:pt idx="7022" formatCode="General">
                  <c:v>0.57954492698300297</c:v>
                </c:pt>
                <c:pt idx="7023" formatCode="General">
                  <c:v>0.57954543794045299</c:v>
                </c:pt>
                <c:pt idx="7024" formatCode="General">
                  <c:v>0.57954594889790301</c:v>
                </c:pt>
                <c:pt idx="7025" formatCode="General">
                  <c:v>0.57954645985535203</c:v>
                </c:pt>
                <c:pt idx="7026" formatCode="General">
                  <c:v>0.57954697081280204</c:v>
                </c:pt>
                <c:pt idx="7027" formatCode="General">
                  <c:v>0.57954748177025095</c:v>
                </c:pt>
                <c:pt idx="7028" formatCode="General">
                  <c:v>0.57954799272770097</c:v>
                </c:pt>
                <c:pt idx="7029" formatCode="General">
                  <c:v>0.57954850368514998</c:v>
                </c:pt>
                <c:pt idx="7030" formatCode="General">
                  <c:v>0.5795490146426</c:v>
                </c:pt>
                <c:pt idx="7031" formatCode="General">
                  <c:v>0.57954952560005002</c:v>
                </c:pt>
                <c:pt idx="7032" formatCode="General">
                  <c:v>0.57954999009891295</c:v>
                </c:pt>
                <c:pt idx="7033" formatCode="General">
                  <c:v>0.57955039409357101</c:v>
                </c:pt>
                <c:pt idx="7034" formatCode="General">
                  <c:v>0.57955079808822896</c:v>
                </c:pt>
                <c:pt idx="7035" formatCode="General">
                  <c:v>0.57955120208288702</c:v>
                </c:pt>
                <c:pt idx="7036" formatCode="General">
                  <c:v>0.57955160607754597</c:v>
                </c:pt>
                <c:pt idx="7037" formatCode="General">
                  <c:v>0.57955201007220403</c:v>
                </c:pt>
                <c:pt idx="7038" formatCode="General">
                  <c:v>0.57955241406686198</c:v>
                </c:pt>
                <c:pt idx="7039" formatCode="General">
                  <c:v>0.57955281806152004</c:v>
                </c:pt>
                <c:pt idx="7040" formatCode="General">
                  <c:v>0.57955322205617799</c:v>
                </c:pt>
                <c:pt idx="7041" formatCode="General">
                  <c:v>0.57955362605083605</c:v>
                </c:pt>
                <c:pt idx="7042" formatCode="General">
                  <c:v>0.579554030045494</c:v>
                </c:pt>
                <c:pt idx="7043" formatCode="General">
                  <c:v>0.57955443404015194</c:v>
                </c:pt>
                <c:pt idx="7044" formatCode="General">
                  <c:v>0.57955483803481</c:v>
                </c:pt>
                <c:pt idx="7045" formatCode="General">
                  <c:v>0.57955524202946795</c:v>
                </c:pt>
                <c:pt idx="7046" formatCode="General">
                  <c:v>0.57955564602412601</c:v>
                </c:pt>
                <c:pt idx="7047" formatCode="General">
                  <c:v>0.57955605001878396</c:v>
                </c:pt>
                <c:pt idx="7048" formatCode="General">
                  <c:v>0.57955645401344202</c:v>
                </c:pt>
                <c:pt idx="7049" formatCode="General">
                  <c:v>0.57955685800809997</c:v>
                </c:pt>
                <c:pt idx="7050" formatCode="General">
                  <c:v>0.57955726200275903</c:v>
                </c:pt>
                <c:pt idx="7051" formatCode="General">
                  <c:v>0.57955766599741598</c:v>
                </c:pt>
                <c:pt idx="7052" formatCode="General">
                  <c:v>0.57955806999207504</c:v>
                </c:pt>
                <c:pt idx="7053" formatCode="General">
                  <c:v>0.57955847398673299</c:v>
                </c:pt>
                <c:pt idx="7054" formatCode="General">
                  <c:v>0.57955887313981402</c:v>
                </c:pt>
                <c:pt idx="7055" formatCode="General">
                  <c:v>0.57955926671455704</c:v>
                </c:pt>
                <c:pt idx="7056" formatCode="General">
                  <c:v>0.57955966028929895</c:v>
                </c:pt>
                <c:pt idx="7057" formatCode="General">
                  <c:v>0.57956005386404197</c:v>
                </c:pt>
                <c:pt idx="7058" formatCode="General">
                  <c:v>0.57956044743878399</c:v>
                </c:pt>
                <c:pt idx="7059" formatCode="General">
                  <c:v>0.57956084101352701</c:v>
                </c:pt>
                <c:pt idx="7060" formatCode="General">
                  <c:v>0.57956123458826903</c:v>
                </c:pt>
                <c:pt idx="7061" formatCode="General">
                  <c:v>0.57956162816301204</c:v>
                </c:pt>
                <c:pt idx="7062" formatCode="General">
                  <c:v>0.57956202173775395</c:v>
                </c:pt>
                <c:pt idx="7063" formatCode="General">
                  <c:v>0.57956241531249697</c:v>
                </c:pt>
                <c:pt idx="7064" formatCode="General">
                  <c:v>0.57956280888723899</c:v>
                </c:pt>
                <c:pt idx="7065" formatCode="General">
                  <c:v>0.57956320246198201</c:v>
                </c:pt>
                <c:pt idx="7066" formatCode="General">
                  <c:v>0.57956359603672503</c:v>
                </c:pt>
                <c:pt idx="7067" formatCode="General">
                  <c:v>0.57956398961146705</c:v>
                </c:pt>
                <c:pt idx="7068" formatCode="General">
                  <c:v>0.57956438318620995</c:v>
                </c:pt>
                <c:pt idx="7069" formatCode="General">
                  <c:v>0.57956477676095197</c:v>
                </c:pt>
                <c:pt idx="7070" formatCode="General">
                  <c:v>0.57956517033569499</c:v>
                </c:pt>
                <c:pt idx="7071" formatCode="General">
                  <c:v>0.57956556391043701</c:v>
                </c:pt>
                <c:pt idx="7072" formatCode="General">
                  <c:v>0.57956595748518003</c:v>
                </c:pt>
                <c:pt idx="7073" formatCode="General">
                  <c:v>0.57956635105992305</c:v>
                </c:pt>
                <c:pt idx="7074" formatCode="General">
                  <c:v>0.57956674463466495</c:v>
                </c:pt>
                <c:pt idx="7075" formatCode="General">
                  <c:v>0.57956713820940797</c:v>
                </c:pt>
                <c:pt idx="7076" formatCode="General">
                  <c:v>0.57956753178414999</c:v>
                </c:pt>
                <c:pt idx="7077" formatCode="General">
                  <c:v>0.57956792535889301</c:v>
                </c:pt>
                <c:pt idx="7078" formatCode="General">
                  <c:v>0.57956831893363503</c:v>
                </c:pt>
                <c:pt idx="7079" formatCode="General">
                  <c:v>0.57956871250837805</c:v>
                </c:pt>
                <c:pt idx="7080" formatCode="General">
                  <c:v>0.57956910608311996</c:v>
                </c:pt>
                <c:pt idx="7081" formatCode="General">
                  <c:v>0.57956949965786297</c:v>
                </c:pt>
                <c:pt idx="7082" formatCode="General">
                  <c:v>0.57956989323260499</c:v>
                </c:pt>
                <c:pt idx="7083" formatCode="General">
                  <c:v>0.57957028680734801</c:v>
                </c:pt>
                <c:pt idx="7084" formatCode="General">
                  <c:v>0.57957068038209103</c:v>
                </c:pt>
                <c:pt idx="7085" formatCode="General">
                  <c:v>0.57957107395683305</c:v>
                </c:pt>
                <c:pt idx="7086" formatCode="General">
                  <c:v>0.57957146753157596</c:v>
                </c:pt>
                <c:pt idx="7087" formatCode="General">
                  <c:v>0.57957186110631798</c:v>
                </c:pt>
                <c:pt idx="7088" formatCode="General">
                  <c:v>0.57957225468106099</c:v>
                </c:pt>
                <c:pt idx="7089" formatCode="General">
                  <c:v>0.57957264825580301</c:v>
                </c:pt>
                <c:pt idx="7090" formatCode="General">
                  <c:v>0.57957304183054603</c:v>
                </c:pt>
                <c:pt idx="7091" formatCode="General">
                  <c:v>0.57957343540528805</c:v>
                </c:pt>
                <c:pt idx="7092" formatCode="General">
                  <c:v>0.57957382898003096</c:v>
                </c:pt>
                <c:pt idx="7093" formatCode="General">
                  <c:v>0.57957422255477398</c:v>
                </c:pt>
                <c:pt idx="7094" formatCode="General">
                  <c:v>0.579574616129516</c:v>
                </c:pt>
                <c:pt idx="7095" formatCode="General">
                  <c:v>0.57957500970425901</c:v>
                </c:pt>
                <c:pt idx="7096" formatCode="General">
                  <c:v>0.57957540327900103</c:v>
                </c:pt>
                <c:pt idx="7097" formatCode="General">
                  <c:v>0.57957579685374405</c:v>
                </c:pt>
                <c:pt idx="7098" formatCode="General">
                  <c:v>0.57957619042848596</c:v>
                </c:pt>
                <c:pt idx="7099" formatCode="General">
                  <c:v>0.57957658400322898</c:v>
                </c:pt>
                <c:pt idx="7100" formatCode="General">
                  <c:v>0.579576977577971</c:v>
                </c:pt>
                <c:pt idx="7101" formatCode="General">
                  <c:v>0.57957737115271402</c:v>
                </c:pt>
                <c:pt idx="7102" formatCode="General">
                  <c:v>0.57957776472745703</c:v>
                </c:pt>
                <c:pt idx="7103" formatCode="General">
                  <c:v>0.57957815830219905</c:v>
                </c:pt>
                <c:pt idx="7104" formatCode="General">
                  <c:v>0.57957855187694196</c:v>
                </c:pt>
                <c:pt idx="7105" formatCode="General">
                  <c:v>0.57957894545168398</c:v>
                </c:pt>
                <c:pt idx="7106" formatCode="General">
                  <c:v>0.579579339026427</c:v>
                </c:pt>
                <c:pt idx="7107" formatCode="General">
                  <c:v>0.57957973260117002</c:v>
                </c:pt>
                <c:pt idx="7108" formatCode="General">
                  <c:v>0.57958012617591204</c:v>
                </c:pt>
                <c:pt idx="7109" formatCode="General">
                  <c:v>0.57958051975065406</c:v>
                </c:pt>
                <c:pt idx="7110" formatCode="General">
                  <c:v>0.57958091332539696</c:v>
                </c:pt>
                <c:pt idx="7111" formatCode="General">
                  <c:v>0.57958130690013998</c:v>
                </c:pt>
                <c:pt idx="7112" formatCode="General">
                  <c:v>0.579581700474882</c:v>
                </c:pt>
                <c:pt idx="7113" formatCode="General">
                  <c:v>0.57958209404962502</c:v>
                </c:pt>
                <c:pt idx="7114" formatCode="General">
                  <c:v>0.57958248762436704</c:v>
                </c:pt>
                <c:pt idx="7115" formatCode="General">
                  <c:v>0.57958288119910994</c:v>
                </c:pt>
                <c:pt idx="7116" formatCode="General">
                  <c:v>0.57958327477385196</c:v>
                </c:pt>
                <c:pt idx="7117" formatCode="General">
                  <c:v>0.57958366834859498</c:v>
                </c:pt>
                <c:pt idx="7118" formatCode="General">
                  <c:v>0.579584061923337</c:v>
                </c:pt>
                <c:pt idx="7119" formatCode="General">
                  <c:v>0.57958445549808002</c:v>
                </c:pt>
                <c:pt idx="7120" formatCode="General">
                  <c:v>0.57958484907282304</c:v>
                </c:pt>
                <c:pt idx="7121" formatCode="General">
                  <c:v>0.57958524264756495</c:v>
                </c:pt>
                <c:pt idx="7122" formatCode="General">
                  <c:v>0.57958563622230796</c:v>
                </c:pt>
                <c:pt idx="7123" formatCode="General">
                  <c:v>0.57958602979704998</c:v>
                </c:pt>
                <c:pt idx="7124" formatCode="General">
                  <c:v>0.579586423371793</c:v>
                </c:pt>
                <c:pt idx="7125" formatCode="General">
                  <c:v>0.57958681694653602</c:v>
                </c:pt>
                <c:pt idx="7126" formatCode="General">
                  <c:v>0.57958721052127804</c:v>
                </c:pt>
                <c:pt idx="7127" formatCode="General">
                  <c:v>0.57958760409601995</c:v>
                </c:pt>
                <c:pt idx="7128" formatCode="General">
                  <c:v>0.57958799767076297</c:v>
                </c:pt>
                <c:pt idx="7129" formatCode="General">
                  <c:v>0.57958839124550598</c:v>
                </c:pt>
                <c:pt idx="7130" formatCode="General">
                  <c:v>0.579588784820248</c:v>
                </c:pt>
                <c:pt idx="7131" formatCode="General">
                  <c:v>0.57958917839499102</c:v>
                </c:pt>
                <c:pt idx="7132" formatCode="General">
                  <c:v>0.57958957196973304</c:v>
                </c:pt>
                <c:pt idx="7133" formatCode="General">
                  <c:v>0.57958996554447595</c:v>
                </c:pt>
                <c:pt idx="7134" formatCode="General">
                  <c:v>0.57959035911921797</c:v>
                </c:pt>
                <c:pt idx="7135" formatCode="General">
                  <c:v>0.57959075269396099</c:v>
                </c:pt>
                <c:pt idx="7136" formatCode="General">
                  <c:v>0.57959114626870301</c:v>
                </c:pt>
                <c:pt idx="7137" formatCode="General">
                  <c:v>0.57959153984344602</c:v>
                </c:pt>
                <c:pt idx="7138" formatCode="General">
                  <c:v>0.57959193341818904</c:v>
                </c:pt>
                <c:pt idx="7139" formatCode="General">
                  <c:v>0.57959232699293095</c:v>
                </c:pt>
                <c:pt idx="7140" formatCode="General">
                  <c:v>0.57959272056767397</c:v>
                </c:pt>
                <c:pt idx="7141" formatCode="General">
                  <c:v>0.57959311414241599</c:v>
                </c:pt>
                <c:pt idx="7142" formatCode="General">
                  <c:v>0.57959350771715901</c:v>
                </c:pt>
                <c:pt idx="7143" formatCode="General">
                  <c:v>0.57959390129190103</c:v>
                </c:pt>
                <c:pt idx="7144" formatCode="General">
                  <c:v>0.57959429486664404</c:v>
                </c:pt>
                <c:pt idx="7145" formatCode="General">
                  <c:v>0.57959468844138695</c:v>
                </c:pt>
                <c:pt idx="7146" formatCode="General">
                  <c:v>0.57959508201612897</c:v>
                </c:pt>
                <c:pt idx="7147" formatCode="General">
                  <c:v>0.57959547559087199</c:v>
                </c:pt>
                <c:pt idx="7148" formatCode="General">
                  <c:v>0.57959586916561401</c:v>
                </c:pt>
                <c:pt idx="7149" formatCode="General">
                  <c:v>0.57959626274035703</c:v>
                </c:pt>
                <c:pt idx="7150" formatCode="General">
                  <c:v>0.57959665631509905</c:v>
                </c:pt>
                <c:pt idx="7151" formatCode="General">
                  <c:v>0.57959704988984195</c:v>
                </c:pt>
                <c:pt idx="7152" formatCode="General">
                  <c:v>0.57959744346458397</c:v>
                </c:pt>
                <c:pt idx="7153" formatCode="General">
                  <c:v>0.57959783703932699</c:v>
                </c:pt>
                <c:pt idx="7154" formatCode="General">
                  <c:v>0.57959823061407001</c:v>
                </c:pt>
                <c:pt idx="7155" formatCode="General">
                  <c:v>0.57959862418881203</c:v>
                </c:pt>
                <c:pt idx="7156" formatCode="General">
                  <c:v>0.57959901776355505</c:v>
                </c:pt>
                <c:pt idx="7157" formatCode="General">
                  <c:v>0.57959941133829695</c:v>
                </c:pt>
                <c:pt idx="7158" formatCode="General">
                  <c:v>0.57959980491303997</c:v>
                </c:pt>
                <c:pt idx="7159" formatCode="General">
                  <c:v>0.57960019848778199</c:v>
                </c:pt>
                <c:pt idx="7160" formatCode="General">
                  <c:v>0.57960059206252501</c:v>
                </c:pt>
                <c:pt idx="7161" formatCode="General">
                  <c:v>0.57960098563726703</c:v>
                </c:pt>
                <c:pt idx="7162" formatCode="General">
                  <c:v>0.57960137921201005</c:v>
                </c:pt>
                <c:pt idx="7163" formatCode="General">
                  <c:v>0.57960177278675296</c:v>
                </c:pt>
                <c:pt idx="7164" formatCode="General">
                  <c:v>0.57960216636149497</c:v>
                </c:pt>
                <c:pt idx="7165" formatCode="General">
                  <c:v>0.57960255993623799</c:v>
                </c:pt>
                <c:pt idx="7166" formatCode="General">
                  <c:v>0.57960295351098001</c:v>
                </c:pt>
                <c:pt idx="7167" formatCode="General">
                  <c:v>0.57960334708572303</c:v>
                </c:pt>
                <c:pt idx="7168" formatCode="General">
                  <c:v>0.57960374066046505</c:v>
                </c:pt>
                <c:pt idx="7169" formatCode="General">
                  <c:v>0.57960413423520796</c:v>
                </c:pt>
                <c:pt idx="7170" formatCode="General">
                  <c:v>0.57960452780994998</c:v>
                </c:pt>
                <c:pt idx="7171" formatCode="General">
                  <c:v>0.57960492138469299</c:v>
                </c:pt>
                <c:pt idx="7172" formatCode="General">
                  <c:v>0.57960531495943601</c:v>
                </c:pt>
                <c:pt idx="7173" formatCode="General">
                  <c:v>0.57960570853417803</c:v>
                </c:pt>
                <c:pt idx="7174" formatCode="General">
                  <c:v>0.57960610210892105</c:v>
                </c:pt>
                <c:pt idx="7175" formatCode="General">
                  <c:v>0.57960649568366296</c:v>
                </c:pt>
                <c:pt idx="7176" formatCode="General">
                  <c:v>0.57960688925840598</c:v>
                </c:pt>
                <c:pt idx="7177" formatCode="General">
                  <c:v>0.579607282833148</c:v>
                </c:pt>
                <c:pt idx="7178" formatCode="General">
                  <c:v>0.57960767640789101</c:v>
                </c:pt>
                <c:pt idx="7179" formatCode="General">
                  <c:v>0.57960806998263303</c:v>
                </c:pt>
                <c:pt idx="7180" formatCode="General">
                  <c:v>0.57960846355737605</c:v>
                </c:pt>
                <c:pt idx="7181" formatCode="General">
                  <c:v>0.57960885713211896</c:v>
                </c:pt>
                <c:pt idx="7182" formatCode="General">
                  <c:v>0.57960925070686098</c:v>
                </c:pt>
                <c:pt idx="7183" formatCode="General">
                  <c:v>0.579609644281604</c:v>
                </c:pt>
                <c:pt idx="7184" formatCode="General">
                  <c:v>0.57961003785634602</c:v>
                </c:pt>
                <c:pt idx="7185" formatCode="General">
                  <c:v>0.57961043143108903</c:v>
                </c:pt>
                <c:pt idx="7186" formatCode="General">
                  <c:v>0.57961082500583105</c:v>
                </c:pt>
                <c:pt idx="7187" formatCode="General">
                  <c:v>0.57961121858057396</c:v>
                </c:pt>
                <c:pt idx="7188" formatCode="General">
                  <c:v>0.57961161215531598</c:v>
                </c:pt>
                <c:pt idx="7189" formatCode="General">
                  <c:v>0.579612005730059</c:v>
                </c:pt>
                <c:pt idx="7190" formatCode="General">
                  <c:v>0.57961239930480202</c:v>
                </c:pt>
                <c:pt idx="7191" formatCode="General">
                  <c:v>0.57961279287954404</c:v>
                </c:pt>
                <c:pt idx="7192" formatCode="General">
                  <c:v>0.57961318645428705</c:v>
                </c:pt>
                <c:pt idx="7193" formatCode="General">
                  <c:v>0.57961358002902896</c:v>
                </c:pt>
                <c:pt idx="7194" formatCode="General">
                  <c:v>0.57961397360377198</c:v>
                </c:pt>
                <c:pt idx="7195" formatCode="General">
                  <c:v>0.579614367178514</c:v>
                </c:pt>
                <c:pt idx="7196" formatCode="General">
                  <c:v>0.57961476075325702</c:v>
                </c:pt>
                <c:pt idx="7197" formatCode="General">
                  <c:v>0.57961515432799904</c:v>
                </c:pt>
                <c:pt idx="7198" formatCode="General">
                  <c:v>0.57961554790274195</c:v>
                </c:pt>
                <c:pt idx="7199" formatCode="General">
                  <c:v>0.57961594147748496</c:v>
                </c:pt>
                <c:pt idx="7200" formatCode="General">
                  <c:v>0.57961633505222698</c:v>
                </c:pt>
                <c:pt idx="7201" formatCode="General">
                  <c:v>0.57961672862697</c:v>
                </c:pt>
                <c:pt idx="7202" formatCode="General">
                  <c:v>0.57961712220171202</c:v>
                </c:pt>
                <c:pt idx="7203" formatCode="General">
                  <c:v>0.57961751577645504</c:v>
                </c:pt>
                <c:pt idx="7204" formatCode="General">
                  <c:v>0.57961790935119695</c:v>
                </c:pt>
                <c:pt idx="7205" formatCode="General">
                  <c:v>0.57961830292593997</c:v>
                </c:pt>
                <c:pt idx="7206" formatCode="General">
                  <c:v>0.57961869650068198</c:v>
                </c:pt>
                <c:pt idx="7207" formatCode="General">
                  <c:v>0.579619090075425</c:v>
                </c:pt>
                <c:pt idx="7208" formatCode="General">
                  <c:v>0.57961948365016802</c:v>
                </c:pt>
                <c:pt idx="7209" formatCode="General">
                  <c:v>0.57961987722491004</c:v>
                </c:pt>
                <c:pt idx="7210" formatCode="General">
                  <c:v>0.57962027079965295</c:v>
                </c:pt>
                <c:pt idx="7211" formatCode="General">
                  <c:v>0.57962066437439497</c:v>
                </c:pt>
                <c:pt idx="7212" formatCode="General">
                  <c:v>0.57962105794913799</c:v>
                </c:pt>
                <c:pt idx="7213" formatCode="General">
                  <c:v>0.57962145152388</c:v>
                </c:pt>
                <c:pt idx="7214" formatCode="General">
                  <c:v>0.57962184509862302</c:v>
                </c:pt>
                <c:pt idx="7215" formatCode="General">
                  <c:v>0.57962223867336604</c:v>
                </c:pt>
                <c:pt idx="7216" formatCode="General">
                  <c:v>0.57962263224810795</c:v>
                </c:pt>
                <c:pt idx="7217" formatCode="General">
                  <c:v>0.57962302582285097</c:v>
                </c:pt>
                <c:pt idx="7218" formatCode="General">
                  <c:v>0.57962341939759299</c:v>
                </c:pt>
                <c:pt idx="7219" formatCode="General">
                  <c:v>0.57962381297233601</c:v>
                </c:pt>
                <c:pt idx="7220" formatCode="General">
                  <c:v>0.57962420654707802</c:v>
                </c:pt>
                <c:pt idx="7221" formatCode="General">
                  <c:v>0.57962460012182104</c:v>
                </c:pt>
                <c:pt idx="7222" formatCode="General">
                  <c:v>0.57962499369656295</c:v>
                </c:pt>
                <c:pt idx="7223" formatCode="General">
                  <c:v>0.57962538727130597</c:v>
                </c:pt>
                <c:pt idx="7224" formatCode="General">
                  <c:v>0.57962578084604899</c:v>
                </c:pt>
                <c:pt idx="7225" formatCode="General">
                  <c:v>0.57962617442079101</c:v>
                </c:pt>
                <c:pt idx="7226" formatCode="General">
                  <c:v>0.57962656799553403</c:v>
                </c:pt>
                <c:pt idx="7227" formatCode="General">
                  <c:v>0.57962696157027604</c:v>
                </c:pt>
                <c:pt idx="7228" formatCode="General">
                  <c:v>0.57962735514501895</c:v>
                </c:pt>
                <c:pt idx="7229" formatCode="General">
                  <c:v>0.57962774871976097</c:v>
                </c:pt>
                <c:pt idx="7230" formatCode="General">
                  <c:v>0.57962814229450399</c:v>
                </c:pt>
                <c:pt idx="7231" formatCode="General">
                  <c:v>0.57962853586924601</c:v>
                </c:pt>
                <c:pt idx="7232" formatCode="General">
                  <c:v>0.57962892944398903</c:v>
                </c:pt>
                <c:pt idx="7233" formatCode="General">
                  <c:v>0.57962932301873205</c:v>
                </c:pt>
                <c:pt idx="7234" formatCode="General">
                  <c:v>0.57962971659347395</c:v>
                </c:pt>
                <c:pt idx="7235" formatCode="General">
                  <c:v>0.57963011016821697</c:v>
                </c:pt>
                <c:pt idx="7236" formatCode="General">
                  <c:v>0.57963050374295899</c:v>
                </c:pt>
                <c:pt idx="7237" formatCode="General">
                  <c:v>0.57963089731770201</c:v>
                </c:pt>
                <c:pt idx="7238" formatCode="General">
                  <c:v>0.57963129089244403</c:v>
                </c:pt>
                <c:pt idx="7239" formatCode="General">
                  <c:v>0.57963168446718705</c:v>
                </c:pt>
                <c:pt idx="7240" formatCode="General">
                  <c:v>0.57963207804192896</c:v>
                </c:pt>
                <c:pt idx="7241" formatCode="General">
                  <c:v>0.57963247161667197</c:v>
                </c:pt>
                <c:pt idx="7242" formatCode="General">
                  <c:v>0.57963286519141399</c:v>
                </c:pt>
                <c:pt idx="7243" formatCode="General">
                  <c:v>0.57963325876615701</c:v>
                </c:pt>
                <c:pt idx="7244" formatCode="General">
                  <c:v>0.57963365234090003</c:v>
                </c:pt>
                <c:pt idx="7245" formatCode="General">
                  <c:v>0.57963404591564205</c:v>
                </c:pt>
                <c:pt idx="7246" formatCode="General">
                  <c:v>0.57963443949038496</c:v>
                </c:pt>
                <c:pt idx="7247" formatCode="General">
                  <c:v>0.57963483306512698</c:v>
                </c:pt>
                <c:pt idx="7248" formatCode="General">
                  <c:v>0.57963522663986999</c:v>
                </c:pt>
                <c:pt idx="7249" formatCode="General">
                  <c:v>0.57963562021461201</c:v>
                </c:pt>
                <c:pt idx="7250" formatCode="General">
                  <c:v>0.57963601378935503</c:v>
                </c:pt>
                <c:pt idx="7251" formatCode="General">
                  <c:v>0.57963640736409805</c:v>
                </c:pt>
                <c:pt idx="7252" formatCode="General">
                  <c:v>0.57963680093883996</c:v>
                </c:pt>
                <c:pt idx="7253" formatCode="General">
                  <c:v>0.57963719451358298</c:v>
                </c:pt>
                <c:pt idx="7254" formatCode="General">
                  <c:v>0.579637588088325</c:v>
                </c:pt>
                <c:pt idx="7255" formatCode="General">
                  <c:v>0.57963798166306801</c:v>
                </c:pt>
                <c:pt idx="7256" formatCode="General">
                  <c:v>0.57963837523781003</c:v>
                </c:pt>
                <c:pt idx="7257" formatCode="General">
                  <c:v>0.57963876881255305</c:v>
                </c:pt>
                <c:pt idx="7258" formatCode="General">
                  <c:v>0.57963916238729496</c:v>
                </c:pt>
                <c:pt idx="7259" formatCode="General">
                  <c:v>0.57963955596203798</c:v>
                </c:pt>
                <c:pt idx="7260" formatCode="General">
                  <c:v>0.57963994953678</c:v>
                </c:pt>
                <c:pt idx="7261" formatCode="General">
                  <c:v>0.57964034311152302</c:v>
                </c:pt>
                <c:pt idx="7262" formatCode="General">
                  <c:v>0.57964073668626603</c:v>
                </c:pt>
                <c:pt idx="7263" formatCode="General">
                  <c:v>0.57964113026100805</c:v>
                </c:pt>
                <c:pt idx="7264" formatCode="General">
                  <c:v>0.57964152383575096</c:v>
                </c:pt>
                <c:pt idx="7265" formatCode="General">
                  <c:v>0.57964191741049298</c:v>
                </c:pt>
                <c:pt idx="7266" formatCode="General">
                  <c:v>0.579642310985236</c:v>
                </c:pt>
                <c:pt idx="7267" formatCode="General">
                  <c:v>0.57964270455997802</c:v>
                </c:pt>
                <c:pt idx="7268" formatCode="General">
                  <c:v>0.57964309813472104</c:v>
                </c:pt>
                <c:pt idx="7269" formatCode="General">
                  <c:v>0.57964349170946405</c:v>
                </c:pt>
                <c:pt idx="7270" formatCode="General">
                  <c:v>0.57964388528420596</c:v>
                </c:pt>
                <c:pt idx="7271" formatCode="General">
                  <c:v>0.57964427885894898</c:v>
                </c:pt>
                <c:pt idx="7272" formatCode="General">
                  <c:v>0.579644672433691</c:v>
                </c:pt>
                <c:pt idx="7273" formatCode="General">
                  <c:v>0.57964506600843402</c:v>
                </c:pt>
                <c:pt idx="7274" formatCode="General">
                  <c:v>0.57964545958317604</c:v>
                </c:pt>
                <c:pt idx="7275" formatCode="General">
                  <c:v>0.57964585315791906</c:v>
                </c:pt>
                <c:pt idx="7276" formatCode="General">
                  <c:v>0.57964624673266096</c:v>
                </c:pt>
                <c:pt idx="7277" formatCode="General">
                  <c:v>0.57964664030740398</c:v>
                </c:pt>
                <c:pt idx="7278" formatCode="General">
                  <c:v>0.579647033882146</c:v>
                </c:pt>
                <c:pt idx="7279" formatCode="General">
                  <c:v>0.57964742745688902</c:v>
                </c:pt>
                <c:pt idx="7280" formatCode="General">
                  <c:v>0.57964782103163204</c:v>
                </c:pt>
                <c:pt idx="7281" formatCode="General">
                  <c:v>0.57964821460637395</c:v>
                </c:pt>
                <c:pt idx="7282" formatCode="General">
                  <c:v>0.57964860818111696</c:v>
                </c:pt>
                <c:pt idx="7283" formatCode="General">
                  <c:v>0.57964900175585898</c:v>
                </c:pt>
                <c:pt idx="7284" formatCode="General">
                  <c:v>0.579649395330602</c:v>
                </c:pt>
                <c:pt idx="7285" formatCode="General">
                  <c:v>0.57964978890534502</c:v>
                </c:pt>
                <c:pt idx="7286" formatCode="General">
                  <c:v>0.57965018248008704</c:v>
                </c:pt>
                <c:pt idx="7287" formatCode="General">
                  <c:v>0.57965057605482895</c:v>
                </c:pt>
                <c:pt idx="7288" formatCode="General">
                  <c:v>0.57965096962957197</c:v>
                </c:pt>
                <c:pt idx="7289" formatCode="General">
                  <c:v>0.57965136320431498</c:v>
                </c:pt>
                <c:pt idx="7290" formatCode="General">
                  <c:v>0.579651756779057</c:v>
                </c:pt>
                <c:pt idx="7291" formatCode="General">
                  <c:v>0.57965215035380002</c:v>
                </c:pt>
                <c:pt idx="7292" formatCode="General">
                  <c:v>0.57965254392854204</c:v>
                </c:pt>
                <c:pt idx="7293" formatCode="General">
                  <c:v>0.57965293750328495</c:v>
                </c:pt>
                <c:pt idx="7294" formatCode="General">
                  <c:v>0.57965333107802697</c:v>
                </c:pt>
                <c:pt idx="7295" formatCode="General">
                  <c:v>0.57965372465276999</c:v>
                </c:pt>
                <c:pt idx="7296" formatCode="General">
                  <c:v>0.579654118227513</c:v>
                </c:pt>
                <c:pt idx="7297" formatCode="General">
                  <c:v>0.57965451180225502</c:v>
                </c:pt>
                <c:pt idx="7298" formatCode="General">
                  <c:v>0.57965490537699804</c:v>
                </c:pt>
                <c:pt idx="7299" formatCode="General">
                  <c:v>0.57965529895173995</c:v>
                </c:pt>
                <c:pt idx="7300" formatCode="General">
                  <c:v>0.57965569252648297</c:v>
                </c:pt>
                <c:pt idx="7301" formatCode="General">
                  <c:v>0.57965608610122499</c:v>
                </c:pt>
                <c:pt idx="7302" formatCode="General">
                  <c:v>0.57965647967596801</c:v>
                </c:pt>
                <c:pt idx="7303" formatCode="General">
                  <c:v>0.57965687325071102</c:v>
                </c:pt>
                <c:pt idx="7304" formatCode="General">
                  <c:v>0.57965726682545304</c:v>
                </c:pt>
                <c:pt idx="7305" formatCode="General">
                  <c:v>0.57965766040019595</c:v>
                </c:pt>
                <c:pt idx="7306" formatCode="General">
                  <c:v>0.57965805397493797</c:v>
                </c:pt>
                <c:pt idx="7307" formatCode="General">
                  <c:v>0.57965844754968099</c:v>
                </c:pt>
                <c:pt idx="7308" formatCode="General">
                  <c:v>0.57965884112442301</c:v>
                </c:pt>
                <c:pt idx="7309" formatCode="General">
                  <c:v>0.57965923469916603</c:v>
                </c:pt>
                <c:pt idx="7310" formatCode="General">
                  <c:v>0.57965962827390805</c:v>
                </c:pt>
                <c:pt idx="7311" formatCode="General">
                  <c:v>0.57966002184865095</c:v>
                </c:pt>
                <c:pt idx="7312" formatCode="General">
                  <c:v>0.57966041542339297</c:v>
                </c:pt>
                <c:pt idx="7313" formatCode="General">
                  <c:v>0.57966080899813599</c:v>
                </c:pt>
                <c:pt idx="7314" formatCode="General">
                  <c:v>0.57966120257287901</c:v>
                </c:pt>
                <c:pt idx="7315" formatCode="General">
                  <c:v>0.57966159614762103</c:v>
                </c:pt>
                <c:pt idx="7316" formatCode="General">
                  <c:v>0.57966198972236405</c:v>
                </c:pt>
                <c:pt idx="7317" formatCode="General">
                  <c:v>0.57966238329710595</c:v>
                </c:pt>
                <c:pt idx="7318" formatCode="General">
                  <c:v>0.57966277687184897</c:v>
                </c:pt>
                <c:pt idx="7319" formatCode="General">
                  <c:v>0.57966317044659099</c:v>
                </c:pt>
                <c:pt idx="7320" formatCode="General">
                  <c:v>0.57966356402133401</c:v>
                </c:pt>
                <c:pt idx="7321" formatCode="General">
                  <c:v>0.57966395759607703</c:v>
                </c:pt>
                <c:pt idx="7322" formatCode="General">
                  <c:v>0.57966435117081905</c:v>
                </c:pt>
                <c:pt idx="7323" formatCode="General">
                  <c:v>0.57966474474556196</c:v>
                </c:pt>
                <c:pt idx="7324" formatCode="General">
                  <c:v>0.57966513832030397</c:v>
                </c:pt>
                <c:pt idx="7325" formatCode="General">
                  <c:v>0.57966553189504699</c:v>
                </c:pt>
                <c:pt idx="7326" formatCode="General">
                  <c:v>0.57966592546978901</c:v>
                </c:pt>
                <c:pt idx="7327" formatCode="General">
                  <c:v>0.57966631904453203</c:v>
                </c:pt>
                <c:pt idx="7328" formatCode="General">
                  <c:v>0.57966671261927405</c:v>
                </c:pt>
                <c:pt idx="7329" formatCode="General">
                  <c:v>0.57966710619401696</c:v>
                </c:pt>
                <c:pt idx="7330" formatCode="General">
                  <c:v>0.57966749976875898</c:v>
                </c:pt>
                <c:pt idx="7331" formatCode="General">
                  <c:v>0.57966789334350199</c:v>
                </c:pt>
                <c:pt idx="7332" formatCode="General">
                  <c:v>0.57966828691824501</c:v>
                </c:pt>
                <c:pt idx="7333" formatCode="General">
                  <c:v>0.57966868049298703</c:v>
                </c:pt>
                <c:pt idx="7334" formatCode="General">
                  <c:v>0.57966907406773005</c:v>
                </c:pt>
                <c:pt idx="7335" formatCode="General">
                  <c:v>0.57966946764247196</c:v>
                </c:pt>
                <c:pt idx="7336" formatCode="General">
                  <c:v>0.57966986121721498</c:v>
                </c:pt>
                <c:pt idx="7337" formatCode="General">
                  <c:v>0.579670254791957</c:v>
                </c:pt>
                <c:pt idx="7338" formatCode="General">
                  <c:v>0.57967064836670001</c:v>
                </c:pt>
                <c:pt idx="7339" formatCode="General">
                  <c:v>0.57967104194144203</c:v>
                </c:pt>
                <c:pt idx="7340" formatCode="General">
                  <c:v>0.57967143551618505</c:v>
                </c:pt>
                <c:pt idx="7341" formatCode="General">
                  <c:v>0.57967182909092796</c:v>
                </c:pt>
                <c:pt idx="7342" formatCode="General">
                  <c:v>0.57967222266566998</c:v>
                </c:pt>
                <c:pt idx="7343" formatCode="General">
                  <c:v>0.579672616240413</c:v>
                </c:pt>
                <c:pt idx="7344" formatCode="General">
                  <c:v>0.57967300981515502</c:v>
                </c:pt>
                <c:pt idx="7345" formatCode="General">
                  <c:v>0.57967340338989803</c:v>
                </c:pt>
                <c:pt idx="7346" formatCode="General">
                  <c:v>0.57967379696464005</c:v>
                </c:pt>
                <c:pt idx="7347" formatCode="General">
                  <c:v>0.57967419053938296</c:v>
                </c:pt>
                <c:pt idx="7348" formatCode="General">
                  <c:v>0.57967458411412498</c:v>
                </c:pt>
                <c:pt idx="7349" formatCode="General">
                  <c:v>0.579674977688868</c:v>
                </c:pt>
                <c:pt idx="7350" formatCode="General">
                  <c:v>0.57967537126361102</c:v>
                </c:pt>
                <c:pt idx="7351" formatCode="General">
                  <c:v>0.57967576483835304</c:v>
                </c:pt>
                <c:pt idx="7352" formatCode="General">
                  <c:v>0.57967615841309605</c:v>
                </c:pt>
                <c:pt idx="7353" formatCode="General">
                  <c:v>0.57967655198783796</c:v>
                </c:pt>
                <c:pt idx="7354" formatCode="General">
                  <c:v>0.57967694556258098</c:v>
                </c:pt>
                <c:pt idx="7355" formatCode="General">
                  <c:v>0.579677339137323</c:v>
                </c:pt>
                <c:pt idx="7356" formatCode="General">
                  <c:v>0.57967773271206602</c:v>
                </c:pt>
                <c:pt idx="7357" formatCode="General">
                  <c:v>0.57967812628680804</c:v>
                </c:pt>
                <c:pt idx="7358" formatCode="General">
                  <c:v>0.57967851986155094</c:v>
                </c:pt>
                <c:pt idx="7359" formatCode="General">
                  <c:v>0.57967891343629396</c:v>
                </c:pt>
                <c:pt idx="7360" formatCode="General">
                  <c:v>0.57967930701103598</c:v>
                </c:pt>
                <c:pt idx="7361" formatCode="General">
                  <c:v>0.579679700585779</c:v>
                </c:pt>
                <c:pt idx="7362" formatCode="General">
                  <c:v>0.57968009416052102</c:v>
                </c:pt>
                <c:pt idx="7363" formatCode="General">
                  <c:v>0.57968048773526404</c:v>
                </c:pt>
                <c:pt idx="7364" formatCode="General">
                  <c:v>0.57968088131000595</c:v>
                </c:pt>
                <c:pt idx="7365" formatCode="General">
                  <c:v>0.57968127488474896</c:v>
                </c:pt>
                <c:pt idx="7366" formatCode="General">
                  <c:v>0.57968166845949098</c:v>
                </c:pt>
                <c:pt idx="7367" formatCode="General">
                  <c:v>0.579682062034234</c:v>
                </c:pt>
                <c:pt idx="7368" formatCode="General">
                  <c:v>0.57968245560897702</c:v>
                </c:pt>
                <c:pt idx="7369" formatCode="General">
                  <c:v>0.57968284918371904</c:v>
                </c:pt>
                <c:pt idx="7370" formatCode="General">
                  <c:v>0.57968324275846195</c:v>
                </c:pt>
                <c:pt idx="7371" formatCode="General">
                  <c:v>0.57968363633320397</c:v>
                </c:pt>
                <c:pt idx="7372" formatCode="General">
                  <c:v>0.57968402990794698</c:v>
                </c:pt>
                <c:pt idx="7373" formatCode="General">
                  <c:v>0.579684423482689</c:v>
                </c:pt>
                <c:pt idx="7374" formatCode="General">
                  <c:v>0.57968481705743202</c:v>
                </c:pt>
                <c:pt idx="7375" formatCode="General">
                  <c:v>0.57968521063217404</c:v>
                </c:pt>
                <c:pt idx="7376" formatCode="General">
                  <c:v>0.57968560420691695</c:v>
                </c:pt>
                <c:pt idx="7377" formatCode="General">
                  <c:v>0.57968599778165997</c:v>
                </c:pt>
                <c:pt idx="7378" formatCode="General">
                  <c:v>0.57968639135640199</c:v>
                </c:pt>
                <c:pt idx="7379" formatCode="General">
                  <c:v>0.579686784931145</c:v>
                </c:pt>
                <c:pt idx="7380" formatCode="General">
                  <c:v>0.57968717850588702</c:v>
                </c:pt>
                <c:pt idx="7381" formatCode="General">
                  <c:v>0.57968757208063004</c:v>
                </c:pt>
                <c:pt idx="7382" formatCode="General">
                  <c:v>0.57968796565537195</c:v>
                </c:pt>
                <c:pt idx="7383" formatCode="General">
                  <c:v>0.57968835923011497</c:v>
                </c:pt>
                <c:pt idx="7384" formatCode="General">
                  <c:v>0.57968875280485799</c:v>
                </c:pt>
                <c:pt idx="7385" formatCode="General">
                  <c:v>0.57968914637960001</c:v>
                </c:pt>
                <c:pt idx="7386" formatCode="General">
                  <c:v>0.57968953995434302</c:v>
                </c:pt>
                <c:pt idx="7387" formatCode="General">
                  <c:v>0.57968993352908504</c:v>
                </c:pt>
                <c:pt idx="7388" formatCode="General">
                  <c:v>0.57969032710382795</c:v>
                </c:pt>
                <c:pt idx="7389" formatCode="General">
                  <c:v>0.57969072067856997</c:v>
                </c:pt>
                <c:pt idx="7390" formatCode="General">
                  <c:v>0.57969111425331299</c:v>
                </c:pt>
                <c:pt idx="7391" formatCode="General">
                  <c:v>0.57969150782805501</c:v>
                </c:pt>
                <c:pt idx="7392" formatCode="General">
                  <c:v>0.57969190140279803</c:v>
                </c:pt>
                <c:pt idx="7393" formatCode="General">
                  <c:v>0.57969229497754104</c:v>
                </c:pt>
                <c:pt idx="7394" formatCode="General">
                  <c:v>0.57969268855228295</c:v>
                </c:pt>
                <c:pt idx="7395" formatCode="General">
                  <c:v>0.57969308212702597</c:v>
                </c:pt>
                <c:pt idx="7396" formatCode="General">
                  <c:v>0.57969347570176799</c:v>
                </c:pt>
                <c:pt idx="7397" formatCode="General">
                  <c:v>0.57969386927651101</c:v>
                </c:pt>
                <c:pt idx="7398" formatCode="General">
                  <c:v>0.57969426285125303</c:v>
                </c:pt>
                <c:pt idx="7399" formatCode="General">
                  <c:v>0.57969465642599605</c:v>
                </c:pt>
                <c:pt idx="7400" formatCode="General">
                  <c:v>0.57969505000073795</c:v>
                </c:pt>
                <c:pt idx="7401" formatCode="General">
                  <c:v>0.57969544357548097</c:v>
                </c:pt>
                <c:pt idx="7402" formatCode="General">
                  <c:v>0.57969583715022399</c:v>
                </c:pt>
                <c:pt idx="7403" formatCode="General">
                  <c:v>0.57969623072496601</c:v>
                </c:pt>
                <c:pt idx="7404" formatCode="General">
                  <c:v>0.57969662429970903</c:v>
                </c:pt>
                <c:pt idx="7405" formatCode="General">
                  <c:v>0.57969701787445105</c:v>
                </c:pt>
                <c:pt idx="7406" formatCode="General">
                  <c:v>0.57969741144919396</c:v>
                </c:pt>
                <c:pt idx="7407" formatCode="General">
                  <c:v>0.57969780502393597</c:v>
                </c:pt>
                <c:pt idx="7408" formatCode="General">
                  <c:v>0.57969819859867899</c:v>
                </c:pt>
                <c:pt idx="7409" formatCode="General">
                  <c:v>0.57969859217342101</c:v>
                </c:pt>
                <c:pt idx="7410" formatCode="General">
                  <c:v>0.57969898574816403</c:v>
                </c:pt>
                <c:pt idx="7411" formatCode="General">
                  <c:v>0.57969937932290705</c:v>
                </c:pt>
                <c:pt idx="7412" formatCode="General">
                  <c:v>0.57969977289764896</c:v>
                </c:pt>
                <c:pt idx="7413" formatCode="General">
                  <c:v>0.57970016647239198</c:v>
                </c:pt>
                <c:pt idx="7414" formatCode="General">
                  <c:v>0.57970056004713399</c:v>
                </c:pt>
                <c:pt idx="7415" formatCode="General">
                  <c:v>0.57970095362187701</c:v>
                </c:pt>
                <c:pt idx="7416" formatCode="General">
                  <c:v>0.57970134719661903</c:v>
                </c:pt>
                <c:pt idx="7417" formatCode="General">
                  <c:v>0.57970174077136205</c:v>
                </c:pt>
                <c:pt idx="7418" formatCode="General">
                  <c:v>0.57970213434610396</c:v>
                </c:pt>
                <c:pt idx="7419" formatCode="General">
                  <c:v>0.57970252792084698</c:v>
                </c:pt>
                <c:pt idx="7420" formatCode="General">
                  <c:v>0.57970292149559</c:v>
                </c:pt>
                <c:pt idx="7421" formatCode="General">
                  <c:v>0.57970331507033201</c:v>
                </c:pt>
                <c:pt idx="7422" formatCode="General">
                  <c:v>0.57970370864507503</c:v>
                </c:pt>
                <c:pt idx="7423" formatCode="General">
                  <c:v>0.57970410221981705</c:v>
                </c:pt>
                <c:pt idx="7424" formatCode="General">
                  <c:v>0.57970449579455996</c:v>
                </c:pt>
                <c:pt idx="7425" formatCode="General">
                  <c:v>0.57970488936930198</c:v>
                </c:pt>
                <c:pt idx="7426" formatCode="General">
                  <c:v>0.579705282944045</c:v>
                </c:pt>
                <c:pt idx="7427" formatCode="General">
                  <c:v>0.57970567651878702</c:v>
                </c:pt>
                <c:pt idx="7428" formatCode="General">
                  <c:v>0.57970607009353003</c:v>
                </c:pt>
                <c:pt idx="7429" formatCode="General">
                  <c:v>0.57970646366827305</c:v>
                </c:pt>
                <c:pt idx="7430" formatCode="General">
                  <c:v>0.57970685724301496</c:v>
                </c:pt>
                <c:pt idx="7431" formatCode="General">
                  <c:v>0.57970725081775798</c:v>
                </c:pt>
                <c:pt idx="7432" formatCode="General">
                  <c:v>0.5797076443925</c:v>
                </c:pt>
                <c:pt idx="7433" formatCode="General">
                  <c:v>0.57970803796724302</c:v>
                </c:pt>
                <c:pt idx="7434" formatCode="General">
                  <c:v>0.57970843154198504</c:v>
                </c:pt>
                <c:pt idx="7435" formatCode="General">
                  <c:v>0.57970882511672805</c:v>
                </c:pt>
                <c:pt idx="7436" formatCode="General">
                  <c:v>0.57970921869146996</c:v>
                </c:pt>
                <c:pt idx="7437" formatCode="General">
                  <c:v>0.57970961226621298</c:v>
                </c:pt>
                <c:pt idx="7438" formatCode="General">
                  <c:v>0.579710005840955</c:v>
                </c:pt>
                <c:pt idx="7439" formatCode="General">
                  <c:v>0.57971039941569802</c:v>
                </c:pt>
                <c:pt idx="7440" formatCode="General">
                  <c:v>0.57971079299044104</c:v>
                </c:pt>
                <c:pt idx="7441" formatCode="General">
                  <c:v>0.57971118656518295</c:v>
                </c:pt>
                <c:pt idx="7442" formatCode="General">
                  <c:v>0.57971158013992596</c:v>
                </c:pt>
                <c:pt idx="7443" formatCode="General">
                  <c:v>0.57971197371466798</c:v>
                </c:pt>
                <c:pt idx="7444" formatCode="General">
                  <c:v>0.579712367289411</c:v>
                </c:pt>
                <c:pt idx="7445" formatCode="General">
                  <c:v>0.57971276086415402</c:v>
                </c:pt>
                <c:pt idx="7446" formatCode="General">
                  <c:v>0.57971315443889604</c:v>
                </c:pt>
                <c:pt idx="7447" formatCode="General">
                  <c:v>0.57971354801363895</c:v>
                </c:pt>
                <c:pt idx="7448" formatCode="General">
                  <c:v>0.57971394158838097</c:v>
                </c:pt>
                <c:pt idx="7449" formatCode="General">
                  <c:v>0.57971433516312398</c:v>
                </c:pt>
                <c:pt idx="7450" formatCode="General">
                  <c:v>0.579714728737866</c:v>
                </c:pt>
                <c:pt idx="7451" formatCode="General">
                  <c:v>0.57971512231260902</c:v>
                </c:pt>
                <c:pt idx="7452" formatCode="General">
                  <c:v>0.57971551588735104</c:v>
                </c:pt>
                <c:pt idx="7453" formatCode="General">
                  <c:v>0.57971590946209395</c:v>
                </c:pt>
                <c:pt idx="7454" formatCode="General">
                  <c:v>0.57971630303683697</c:v>
                </c:pt>
                <c:pt idx="7455" formatCode="General">
                  <c:v>0.57971669661157899</c:v>
                </c:pt>
                <c:pt idx="7456" formatCode="General">
                  <c:v>0.579717090186322</c:v>
                </c:pt>
                <c:pt idx="7457" formatCode="General">
                  <c:v>0.57971748376106402</c:v>
                </c:pt>
                <c:pt idx="7458" formatCode="General">
                  <c:v>0.57971787733580704</c:v>
                </c:pt>
                <c:pt idx="7459" formatCode="General">
                  <c:v>0.57971827091054895</c:v>
                </c:pt>
                <c:pt idx="7460" formatCode="General">
                  <c:v>0.57971866448529197</c:v>
                </c:pt>
                <c:pt idx="7461" formatCode="General">
                  <c:v>0.57971905806003399</c:v>
                </c:pt>
                <c:pt idx="7462" formatCode="General">
                  <c:v>0.57971945163477701</c:v>
                </c:pt>
                <c:pt idx="7463" formatCode="General">
                  <c:v>0.57971984520952002</c:v>
                </c:pt>
                <c:pt idx="7464" formatCode="General">
                  <c:v>0.57972023878426204</c:v>
                </c:pt>
                <c:pt idx="7465" formatCode="General">
                  <c:v>0.57972064332947404</c:v>
                </c:pt>
                <c:pt idx="7466" formatCode="General">
                  <c:v>0.57972114551186704</c:v>
                </c:pt>
                <c:pt idx="7467" formatCode="General">
                  <c:v>0.57972164769425905</c:v>
                </c:pt>
                <c:pt idx="7468" formatCode="General">
                  <c:v>0.57972214987665105</c:v>
                </c:pt>
                <c:pt idx="7469" formatCode="General">
                  <c:v>0.57972265205904405</c:v>
                </c:pt>
                <c:pt idx="7470" formatCode="General">
                  <c:v>0.57972315424143595</c:v>
                </c:pt>
                <c:pt idx="7471" formatCode="General">
                  <c:v>0.57972365642382895</c:v>
                </c:pt>
                <c:pt idx="7472" formatCode="General">
                  <c:v>0.57972415860622095</c:v>
                </c:pt>
                <c:pt idx="7473" formatCode="General">
                  <c:v>0.57972466078861395</c:v>
                </c:pt>
                <c:pt idx="7474" formatCode="General">
                  <c:v>0.57972516297100596</c:v>
                </c:pt>
                <c:pt idx="7475" formatCode="General">
                  <c:v>0.57972566515339796</c:v>
                </c:pt>
                <c:pt idx="7476" formatCode="General">
                  <c:v>0.57972616733579097</c:v>
                </c:pt>
                <c:pt idx="7477" formatCode="General">
                  <c:v>0.57972666951818297</c:v>
                </c:pt>
                <c:pt idx="7478" formatCode="General">
                  <c:v>0.57972717170057597</c:v>
                </c:pt>
                <c:pt idx="7479" formatCode="General">
                  <c:v>0.57972767388296798</c:v>
                </c:pt>
                <c:pt idx="7480" formatCode="General">
                  <c:v>0.57972817606536098</c:v>
                </c:pt>
                <c:pt idx="7481" formatCode="General">
                  <c:v>0.57972867824775298</c:v>
                </c:pt>
                <c:pt idx="7482" formatCode="General">
                  <c:v>0.57972918043014499</c:v>
                </c:pt>
                <c:pt idx="7483" formatCode="General">
                  <c:v>0.57972968261253799</c:v>
                </c:pt>
                <c:pt idx="7484" formatCode="General">
                  <c:v>0.57973018479492999</c:v>
                </c:pt>
                <c:pt idx="7485" formatCode="General">
                  <c:v>0.579730686977323</c:v>
                </c:pt>
                <c:pt idx="7486" formatCode="General">
                  <c:v>0.579731189159715</c:v>
                </c:pt>
                <c:pt idx="7487" formatCode="General">
                  <c:v>0.579731691342107</c:v>
                </c:pt>
                <c:pt idx="7488" formatCode="General">
                  <c:v>0.57973219352450001</c:v>
                </c:pt>
                <c:pt idx="7489" formatCode="General">
                  <c:v>0.57973269570689201</c:v>
                </c:pt>
                <c:pt idx="7490" formatCode="General">
                  <c:v>0.57973319788928501</c:v>
                </c:pt>
                <c:pt idx="7491" formatCode="General">
                  <c:v>0.57973370007167702</c:v>
                </c:pt>
                <c:pt idx="7492" formatCode="General">
                  <c:v>0.57973420225407002</c:v>
                </c:pt>
                <c:pt idx="7493" formatCode="General">
                  <c:v>0.57973470443646202</c:v>
                </c:pt>
                <c:pt idx="7494" formatCode="General">
                  <c:v>0.57973520661885503</c:v>
                </c:pt>
                <c:pt idx="7495" formatCode="General">
                  <c:v>0.57973570880124703</c:v>
                </c:pt>
                <c:pt idx="7496" formatCode="General">
                  <c:v>0.57973621098363903</c:v>
                </c:pt>
                <c:pt idx="7497" formatCode="General">
                  <c:v>0.57973671316603204</c:v>
                </c:pt>
                <c:pt idx="7498" formatCode="General">
                  <c:v>0.57973721534842404</c:v>
                </c:pt>
                <c:pt idx="7499" formatCode="General">
                  <c:v>0.57973771753081704</c:v>
                </c:pt>
                <c:pt idx="7500" formatCode="General">
                  <c:v>0.57973821971320905</c:v>
                </c:pt>
                <c:pt idx="7501" formatCode="General">
                  <c:v>0.57973872189560205</c:v>
                </c:pt>
                <c:pt idx="7502" formatCode="General">
                  <c:v>0.57973922407799405</c:v>
                </c:pt>
                <c:pt idx="7503" formatCode="General">
                  <c:v>0.57973972626038595</c:v>
                </c:pt>
                <c:pt idx="7504" formatCode="General">
                  <c:v>0.57974022844277895</c:v>
                </c:pt>
                <c:pt idx="7505" formatCode="General">
                  <c:v>0.57974073062517095</c:v>
                </c:pt>
                <c:pt idx="7506" formatCode="General">
                  <c:v>0.57974123280756396</c:v>
                </c:pt>
                <c:pt idx="7507" formatCode="General">
                  <c:v>0.57974173498995596</c:v>
                </c:pt>
                <c:pt idx="7508" formatCode="General">
                  <c:v>0.57974223717234796</c:v>
                </c:pt>
                <c:pt idx="7509" formatCode="General">
                  <c:v>0.57974273935474097</c:v>
                </c:pt>
                <c:pt idx="7510" formatCode="General">
                  <c:v>0.57974324153713297</c:v>
                </c:pt>
                <c:pt idx="7511" formatCode="General">
                  <c:v>0.57974374371952597</c:v>
                </c:pt>
                <c:pt idx="7512" formatCode="General">
                  <c:v>0.57974424590191798</c:v>
                </c:pt>
                <c:pt idx="7513" formatCode="General">
                  <c:v>0.57974468543498103</c:v>
                </c:pt>
                <c:pt idx="7514" formatCode="General">
                  <c:v>0.579745087580542</c:v>
                </c:pt>
                <c:pt idx="7515" formatCode="General">
                  <c:v>0.57974548972610296</c:v>
                </c:pt>
                <c:pt idx="7516" formatCode="General">
                  <c:v>0.57974589187166303</c:v>
                </c:pt>
                <c:pt idx="7517" formatCode="General">
                  <c:v>0.579746294017224</c:v>
                </c:pt>
                <c:pt idx="7518" formatCode="General">
                  <c:v>0.57974669616278496</c:v>
                </c:pt>
                <c:pt idx="7519" formatCode="General">
                  <c:v>0.57974709830834603</c:v>
                </c:pt>
                <c:pt idx="7520" formatCode="General">
                  <c:v>0.579747500453906</c:v>
                </c:pt>
                <c:pt idx="7521" formatCode="General">
                  <c:v>0.57974790259946696</c:v>
                </c:pt>
                <c:pt idx="7522" formatCode="General">
                  <c:v>0.57974830474502803</c:v>
                </c:pt>
                <c:pt idx="7523" formatCode="General">
                  <c:v>0.57974870689058899</c:v>
                </c:pt>
                <c:pt idx="7524" formatCode="General">
                  <c:v>0.57974910903614896</c:v>
                </c:pt>
                <c:pt idx="7525" formatCode="General">
                  <c:v>0.57974951118171003</c:v>
                </c:pt>
                <c:pt idx="7526" formatCode="General">
                  <c:v>0.57974991332727099</c:v>
                </c:pt>
                <c:pt idx="7527" formatCode="General">
                  <c:v>0.57975031547283096</c:v>
                </c:pt>
                <c:pt idx="7528" formatCode="General">
                  <c:v>0.57975071761839203</c:v>
                </c:pt>
                <c:pt idx="7529" formatCode="General">
                  <c:v>0.57975111976395299</c:v>
                </c:pt>
                <c:pt idx="7530" formatCode="General">
                  <c:v>0.57975152190951396</c:v>
                </c:pt>
                <c:pt idx="7531" formatCode="General">
                  <c:v>0.57975192405507503</c:v>
                </c:pt>
                <c:pt idx="7532" formatCode="General">
                  <c:v>0.57975232620063499</c:v>
                </c:pt>
                <c:pt idx="7533" formatCode="General">
                  <c:v>0.57975272834619596</c:v>
                </c:pt>
                <c:pt idx="7534" formatCode="General">
                  <c:v>0.57975313049175703</c:v>
                </c:pt>
                <c:pt idx="7535" formatCode="General">
                  <c:v>0.57975353263731699</c:v>
                </c:pt>
                <c:pt idx="7536" formatCode="General">
                  <c:v>0.57975393478287796</c:v>
                </c:pt>
                <c:pt idx="7537" formatCode="General">
                  <c:v>0.57975433692843903</c:v>
                </c:pt>
                <c:pt idx="7538" formatCode="General">
                  <c:v>0.57975473907399999</c:v>
                </c:pt>
                <c:pt idx="7539" formatCode="General">
                  <c:v>0.57975514121955996</c:v>
                </c:pt>
                <c:pt idx="7540" formatCode="General">
                  <c:v>0.57975554336512103</c:v>
                </c:pt>
                <c:pt idx="7541" formatCode="General">
                  <c:v>0.57975594551068199</c:v>
                </c:pt>
                <c:pt idx="7542" formatCode="General">
                  <c:v>0.57975634765624295</c:v>
                </c:pt>
                <c:pt idx="7543" formatCode="General">
                  <c:v>0.57975674980180303</c:v>
                </c:pt>
                <c:pt idx="7544" formatCode="General">
                  <c:v>0.57975715194736399</c:v>
                </c:pt>
                <c:pt idx="7545" formatCode="General">
                  <c:v>0.57975755409292495</c:v>
                </c:pt>
                <c:pt idx="7546" formatCode="General">
                  <c:v>0.57975795623848503</c:v>
                </c:pt>
                <c:pt idx="7547" formatCode="General">
                  <c:v>0.57975835838404599</c:v>
                </c:pt>
                <c:pt idx="7548" formatCode="General">
                  <c:v>0.57975876052960695</c:v>
                </c:pt>
                <c:pt idx="7549" formatCode="General">
                  <c:v>0.57975916267516803</c:v>
                </c:pt>
                <c:pt idx="7550" formatCode="General">
                  <c:v>0.57975956482072799</c:v>
                </c:pt>
                <c:pt idx="7551" formatCode="General">
                  <c:v>0.57975996696628895</c:v>
                </c:pt>
                <c:pt idx="7552" formatCode="General">
                  <c:v>0.57976036911185003</c:v>
                </c:pt>
                <c:pt idx="7553" formatCode="General">
                  <c:v>0.57976077125741099</c:v>
                </c:pt>
                <c:pt idx="7554" formatCode="General">
                  <c:v>0.57976117340297095</c:v>
                </c:pt>
                <c:pt idx="7555" formatCode="General">
                  <c:v>0.57976157554853203</c:v>
                </c:pt>
                <c:pt idx="7556" formatCode="General">
                  <c:v>0.57976197769409299</c:v>
                </c:pt>
                <c:pt idx="7557" formatCode="General">
                  <c:v>0.57976237983965395</c:v>
                </c:pt>
                <c:pt idx="7558" formatCode="General">
                  <c:v>0.57976278198521403</c:v>
                </c:pt>
                <c:pt idx="7559" formatCode="General">
                  <c:v>0.57976318413077499</c:v>
                </c:pt>
                <c:pt idx="7560" formatCode="General">
                  <c:v>0.57976358627633595</c:v>
                </c:pt>
                <c:pt idx="7561" formatCode="General">
                  <c:v>0.57976398842189703</c:v>
                </c:pt>
                <c:pt idx="7562" formatCode="General">
                  <c:v>0.57976439056745699</c:v>
                </c:pt>
                <c:pt idx="7563" formatCode="General">
                  <c:v>0.57976479271301795</c:v>
                </c:pt>
                <c:pt idx="7564" formatCode="General">
                  <c:v>0.57976519485857902</c:v>
                </c:pt>
                <c:pt idx="7565" formatCode="General">
                  <c:v>0.57976559700413999</c:v>
                </c:pt>
                <c:pt idx="7566" formatCode="General">
                  <c:v>0.57976599914969995</c:v>
                </c:pt>
                <c:pt idx="7567" formatCode="General">
                  <c:v>0.57976640129526102</c:v>
                </c:pt>
                <c:pt idx="7568" formatCode="General">
                  <c:v>0.57976672225760595</c:v>
                </c:pt>
                <c:pt idx="7569" formatCode="General">
                  <c:v>0.57976702638928401</c:v>
                </c:pt>
                <c:pt idx="7570" formatCode="General">
                  <c:v>0.57976733052096197</c:v>
                </c:pt>
                <c:pt idx="7571" formatCode="General">
                  <c:v>0.57976763465264103</c:v>
                </c:pt>
                <c:pt idx="7572" formatCode="General">
                  <c:v>0.57976793878431898</c:v>
                </c:pt>
                <c:pt idx="7573" formatCode="General">
                  <c:v>0.57976824291599705</c:v>
                </c:pt>
                <c:pt idx="7574" formatCode="General">
                  <c:v>0.579768547047676</c:v>
                </c:pt>
                <c:pt idx="7575" formatCode="General">
                  <c:v>0.57976885117935395</c:v>
                </c:pt>
                <c:pt idx="7576" formatCode="General">
                  <c:v>0.57976915531103201</c:v>
                </c:pt>
                <c:pt idx="7577" formatCode="General">
                  <c:v>0.57976945944271097</c:v>
                </c:pt>
                <c:pt idx="7578" formatCode="General">
                  <c:v>0.57976976357438903</c:v>
                </c:pt>
                <c:pt idx="7579" formatCode="General">
                  <c:v>0.57977006770606698</c:v>
                </c:pt>
                <c:pt idx="7580" formatCode="General">
                  <c:v>0.57977037183774505</c:v>
                </c:pt>
                <c:pt idx="7581" formatCode="General">
                  <c:v>0.579770675969424</c:v>
                </c:pt>
                <c:pt idx="7582" formatCode="General">
                  <c:v>0.57977098010110195</c:v>
                </c:pt>
                <c:pt idx="7583" formatCode="General">
                  <c:v>0.57977128423278002</c:v>
                </c:pt>
                <c:pt idx="7584" formatCode="General">
                  <c:v>0.57977158836445897</c:v>
                </c:pt>
                <c:pt idx="7585" formatCode="General">
                  <c:v>0.57977196537316</c:v>
                </c:pt>
                <c:pt idx="7586" formatCode="General">
                  <c:v>0.57977238050214897</c:v>
                </c:pt>
                <c:pt idx="7587" formatCode="General">
                  <c:v>0.57977279563113804</c:v>
                </c:pt>
                <c:pt idx="7588" formatCode="General">
                  <c:v>0.579773210760127</c:v>
                </c:pt>
                <c:pt idx="7589" formatCode="General">
                  <c:v>0.57977362588911596</c:v>
                </c:pt>
                <c:pt idx="7590" formatCode="General">
                  <c:v>0.57977404101810504</c:v>
                </c:pt>
                <c:pt idx="7591" formatCode="General">
                  <c:v>0.579774456147094</c:v>
                </c:pt>
                <c:pt idx="7592" formatCode="General">
                  <c:v>0.57977487127608296</c:v>
                </c:pt>
                <c:pt idx="7593" formatCode="General">
                  <c:v>0.57977528640507203</c:v>
                </c:pt>
                <c:pt idx="7594" formatCode="General">
                  <c:v>0.57977570153406099</c:v>
                </c:pt>
                <c:pt idx="7595" formatCode="General">
                  <c:v>0.57977611666304996</c:v>
                </c:pt>
                <c:pt idx="7596" formatCode="General">
                  <c:v>0.57977653179204003</c:v>
                </c:pt>
                <c:pt idx="7597" formatCode="General">
                  <c:v>0.57977694692102799</c:v>
                </c:pt>
                <c:pt idx="7598" formatCode="General">
                  <c:v>0.57977736205001795</c:v>
                </c:pt>
                <c:pt idx="7599" formatCode="General">
                  <c:v>0.57977777717900703</c:v>
                </c:pt>
                <c:pt idx="7600" formatCode="General">
                  <c:v>0.57977819230799599</c:v>
                </c:pt>
                <c:pt idx="7601" formatCode="General">
                  <c:v>0.57977860743698495</c:v>
                </c:pt>
                <c:pt idx="7602" formatCode="General">
                  <c:v>0.57977902256597402</c:v>
                </c:pt>
                <c:pt idx="7603" formatCode="General">
                  <c:v>0.57977943769496298</c:v>
                </c:pt>
                <c:pt idx="7604" formatCode="General">
                  <c:v>0.57977985282395195</c:v>
                </c:pt>
                <c:pt idx="7605" formatCode="General">
                  <c:v>0.57978026795294102</c:v>
                </c:pt>
                <c:pt idx="7606" formatCode="General">
                  <c:v>0.57978068308192998</c:v>
                </c:pt>
                <c:pt idx="7607" formatCode="General">
                  <c:v>0.57978109821091905</c:v>
                </c:pt>
                <c:pt idx="7608" formatCode="General">
                  <c:v>0.57978151333990802</c:v>
                </c:pt>
                <c:pt idx="7609" formatCode="General">
                  <c:v>0.57978192846889698</c:v>
                </c:pt>
                <c:pt idx="7610" formatCode="General">
                  <c:v>0.57978234359788705</c:v>
                </c:pt>
                <c:pt idx="7611" formatCode="General">
                  <c:v>0.57978275872687601</c:v>
                </c:pt>
                <c:pt idx="7612" formatCode="General">
                  <c:v>0.57978317385586498</c:v>
                </c:pt>
                <c:pt idx="7613" formatCode="General">
                  <c:v>0.57978358898485405</c:v>
                </c:pt>
                <c:pt idx="7614" formatCode="General">
                  <c:v>0.57978400411384301</c:v>
                </c:pt>
                <c:pt idx="7615" formatCode="General">
                  <c:v>0.57978441924283197</c:v>
                </c:pt>
                <c:pt idx="7616" formatCode="General">
                  <c:v>0.57978483437182105</c:v>
                </c:pt>
                <c:pt idx="7617" formatCode="General">
                  <c:v>0.57978524950081001</c:v>
                </c:pt>
                <c:pt idx="7618" formatCode="General">
                  <c:v>0.57978566462979897</c:v>
                </c:pt>
                <c:pt idx="7619" formatCode="General">
                  <c:v>0.57978607975878804</c:v>
                </c:pt>
                <c:pt idx="7620" formatCode="General">
                  <c:v>0.579786494887777</c:v>
                </c:pt>
                <c:pt idx="7621" formatCode="General">
                  <c:v>0.57978691001676697</c:v>
                </c:pt>
                <c:pt idx="7622" formatCode="General">
                  <c:v>0.57978732514575604</c:v>
                </c:pt>
                <c:pt idx="7623" formatCode="General">
                  <c:v>0.579787740274745</c:v>
                </c:pt>
                <c:pt idx="7624" formatCode="General">
                  <c:v>0.57978815540373396</c:v>
                </c:pt>
                <c:pt idx="7625" formatCode="General">
                  <c:v>0.57978857053272304</c:v>
                </c:pt>
                <c:pt idx="7626" formatCode="General">
                  <c:v>0.579788985661712</c:v>
                </c:pt>
                <c:pt idx="7627" formatCode="General">
                  <c:v>0.57978940079070096</c:v>
                </c:pt>
                <c:pt idx="7628" formatCode="General">
                  <c:v>0.57978981591969003</c:v>
                </c:pt>
                <c:pt idx="7629" formatCode="General">
                  <c:v>0.57979023104867899</c:v>
                </c:pt>
                <c:pt idx="7630" formatCode="General">
                  <c:v>0.57979064617766796</c:v>
                </c:pt>
                <c:pt idx="7631" formatCode="General">
                  <c:v>0.57979106130665703</c:v>
                </c:pt>
                <c:pt idx="7632" formatCode="General">
                  <c:v>0.57979147643564599</c:v>
                </c:pt>
                <c:pt idx="7633" formatCode="General">
                  <c:v>0.57979189156463495</c:v>
                </c:pt>
                <c:pt idx="7634" formatCode="General">
                  <c:v>0.57979230669362403</c:v>
                </c:pt>
                <c:pt idx="7635" formatCode="General">
                  <c:v>0.57979272182261399</c:v>
                </c:pt>
                <c:pt idx="7636" formatCode="General">
                  <c:v>0.57979313695160295</c:v>
                </c:pt>
                <c:pt idx="7637" formatCode="General">
                  <c:v>0.57979355208059202</c:v>
                </c:pt>
                <c:pt idx="7638" formatCode="General">
                  <c:v>0.57979396720958098</c:v>
                </c:pt>
                <c:pt idx="7639" formatCode="General">
                  <c:v>0.57979438233856995</c:v>
                </c:pt>
                <c:pt idx="7640" formatCode="General">
                  <c:v>0.57979479746755902</c:v>
                </c:pt>
                <c:pt idx="7641" formatCode="General">
                  <c:v>0.57979521259654798</c:v>
                </c:pt>
                <c:pt idx="7642" formatCode="General">
                  <c:v>0.57979562772553705</c:v>
                </c:pt>
                <c:pt idx="7643" formatCode="General">
                  <c:v>0.57979604285452602</c:v>
                </c:pt>
                <c:pt idx="7644" formatCode="General">
                  <c:v>0.57979645798351498</c:v>
                </c:pt>
                <c:pt idx="7645" formatCode="General">
                  <c:v>0.57979687311250405</c:v>
                </c:pt>
                <c:pt idx="7646" formatCode="General">
                  <c:v>0.57979723486403401</c:v>
                </c:pt>
                <c:pt idx="7647" formatCode="General">
                  <c:v>0.57979755213434903</c:v>
                </c:pt>
                <c:pt idx="7648" formatCode="General">
                  <c:v>0.57979786940466405</c:v>
                </c:pt>
                <c:pt idx="7649" formatCode="General">
                  <c:v>0.57979818667497796</c:v>
                </c:pt>
                <c:pt idx="7650" formatCode="General">
                  <c:v>0.57979850394529298</c:v>
                </c:pt>
                <c:pt idx="7651" formatCode="General">
                  <c:v>0.579798821215608</c:v>
                </c:pt>
                <c:pt idx="7652" formatCode="General">
                  <c:v>0.57979913848592302</c:v>
                </c:pt>
                <c:pt idx="7653" formatCode="General">
                  <c:v>0.57979945575623704</c:v>
                </c:pt>
                <c:pt idx="7654" formatCode="General">
                  <c:v>0.57979977302655195</c:v>
                </c:pt>
                <c:pt idx="7655" formatCode="General">
                  <c:v>0.57980009029686597</c:v>
                </c:pt>
                <c:pt idx="7656" formatCode="General">
                  <c:v>0.57980040756718099</c:v>
                </c:pt>
                <c:pt idx="7657" formatCode="General">
                  <c:v>0.57980072483749601</c:v>
                </c:pt>
                <c:pt idx="7658" formatCode="General">
                  <c:v>0.57980104210781103</c:v>
                </c:pt>
                <c:pt idx="7659" formatCode="General">
                  <c:v>0.57980135937812505</c:v>
                </c:pt>
                <c:pt idx="7660" formatCode="General">
                  <c:v>0.57980167664843996</c:v>
                </c:pt>
                <c:pt idx="7661" formatCode="General">
                  <c:v>0.57980199391875498</c:v>
                </c:pt>
                <c:pt idx="7662" formatCode="General">
                  <c:v>0.57980238301709297</c:v>
                </c:pt>
                <c:pt idx="7663" formatCode="General">
                  <c:v>0.57980281316001503</c:v>
                </c:pt>
                <c:pt idx="7664" formatCode="General">
                  <c:v>0.57980324330293798</c:v>
                </c:pt>
                <c:pt idx="7665" formatCode="General">
                  <c:v>0.57980367344586003</c:v>
                </c:pt>
                <c:pt idx="7666" formatCode="General">
                  <c:v>0.57980410358878298</c:v>
                </c:pt>
                <c:pt idx="7667" formatCode="General">
                  <c:v>0.57980453373170604</c:v>
                </c:pt>
                <c:pt idx="7668" formatCode="General">
                  <c:v>0.57980496387462799</c:v>
                </c:pt>
                <c:pt idx="7669" formatCode="General">
                  <c:v>0.57980539401755005</c:v>
                </c:pt>
                <c:pt idx="7670" formatCode="General">
                  <c:v>0.57980582416047299</c:v>
                </c:pt>
                <c:pt idx="7671" formatCode="General">
                  <c:v>0.57980625430339505</c:v>
                </c:pt>
                <c:pt idx="7672" formatCode="General">
                  <c:v>0.579806684446318</c:v>
                </c:pt>
                <c:pt idx="7673" formatCode="General">
                  <c:v>0.57980711458923995</c:v>
                </c:pt>
                <c:pt idx="7674" formatCode="General">
                  <c:v>0.579807544732163</c:v>
                </c:pt>
                <c:pt idx="7675" formatCode="General">
                  <c:v>0.57980797487508595</c:v>
                </c:pt>
                <c:pt idx="7676" formatCode="General">
                  <c:v>0.57980840501800801</c:v>
                </c:pt>
                <c:pt idx="7677" formatCode="General">
                  <c:v>0.57980883516092996</c:v>
                </c:pt>
                <c:pt idx="7678" formatCode="General">
                  <c:v>0.57980926530385302</c:v>
                </c:pt>
                <c:pt idx="7679" formatCode="General">
                  <c:v>0.57980969544677496</c:v>
                </c:pt>
                <c:pt idx="7680" formatCode="General">
                  <c:v>0.57981012558969802</c:v>
                </c:pt>
                <c:pt idx="7681" formatCode="General">
                  <c:v>0.57981055573261997</c:v>
                </c:pt>
                <c:pt idx="7682" formatCode="General">
                  <c:v>0.57981098587554303</c:v>
                </c:pt>
                <c:pt idx="7683" formatCode="General">
                  <c:v>0.57981141601846498</c:v>
                </c:pt>
                <c:pt idx="7684" formatCode="General">
                  <c:v>0.57981184616138803</c:v>
                </c:pt>
                <c:pt idx="7685" formatCode="General">
                  <c:v>0.57981227630430998</c:v>
                </c:pt>
                <c:pt idx="7686" formatCode="General">
                  <c:v>0.57981270644723304</c:v>
                </c:pt>
                <c:pt idx="7687" formatCode="General">
                  <c:v>0.57981313659015499</c:v>
                </c:pt>
                <c:pt idx="7688" formatCode="General">
                  <c:v>0.57981356673307805</c:v>
                </c:pt>
                <c:pt idx="7689" formatCode="General">
                  <c:v>0.57981399687599999</c:v>
                </c:pt>
                <c:pt idx="7690" formatCode="General">
                  <c:v>0.57981442701892305</c:v>
                </c:pt>
                <c:pt idx="7691" formatCode="General">
                  <c:v>0.579814857161846</c:v>
                </c:pt>
                <c:pt idx="7692" formatCode="General">
                  <c:v>0.57981528730476795</c:v>
                </c:pt>
                <c:pt idx="7693" formatCode="General">
                  <c:v>0.57981568587909205</c:v>
                </c:pt>
                <c:pt idx="7694" formatCode="General">
                  <c:v>0.57981601835665997</c:v>
                </c:pt>
                <c:pt idx="7695" formatCode="General">
                  <c:v>0.579816350834228</c:v>
                </c:pt>
                <c:pt idx="7696" formatCode="General">
                  <c:v>0.57981668331179703</c:v>
                </c:pt>
                <c:pt idx="7697" formatCode="General">
                  <c:v>0.57981701578936495</c:v>
                </c:pt>
                <c:pt idx="7698" formatCode="General">
                  <c:v>0.57981734826693399</c:v>
                </c:pt>
                <c:pt idx="7699" formatCode="General">
                  <c:v>0.57981768074450202</c:v>
                </c:pt>
                <c:pt idx="7700" formatCode="General">
                  <c:v>0.57981801322207105</c:v>
                </c:pt>
                <c:pt idx="7701" formatCode="General">
                  <c:v>0.57981834569963897</c:v>
                </c:pt>
                <c:pt idx="7702" formatCode="General">
                  <c:v>0.579818678177208</c:v>
                </c:pt>
                <c:pt idx="7703" formatCode="General">
                  <c:v>0.57981901065477603</c:v>
                </c:pt>
                <c:pt idx="7704" formatCode="General">
                  <c:v>0.57981934313234496</c:v>
                </c:pt>
                <c:pt idx="7705" formatCode="General">
                  <c:v>0.57981967560991299</c:v>
                </c:pt>
                <c:pt idx="7706" formatCode="General">
                  <c:v>0.57982000808748102</c:v>
                </c:pt>
                <c:pt idx="7707" formatCode="General">
                  <c:v>0.57982034056505005</c:v>
                </c:pt>
                <c:pt idx="7708" formatCode="General">
                  <c:v>0.57982067304261797</c:v>
                </c:pt>
                <c:pt idx="7709" formatCode="General">
                  <c:v>0.57982100552018701</c:v>
                </c:pt>
                <c:pt idx="7710" formatCode="General">
                  <c:v>0.57982133799775504</c:v>
                </c:pt>
                <c:pt idx="7711" formatCode="General">
                  <c:v>0.57982167047532396</c:v>
                </c:pt>
                <c:pt idx="7712" formatCode="General">
                  <c:v>0.57982200295289199</c:v>
                </c:pt>
                <c:pt idx="7713" formatCode="General">
                  <c:v>0.57982233543046102</c:v>
                </c:pt>
                <c:pt idx="7714" formatCode="General">
                  <c:v>0.57982266790802905</c:v>
                </c:pt>
                <c:pt idx="7715" formatCode="General">
                  <c:v>0.57982300038559698</c:v>
                </c:pt>
                <c:pt idx="7716" formatCode="General">
                  <c:v>0.57982333286316601</c:v>
                </c:pt>
                <c:pt idx="7717" formatCode="General">
                  <c:v>0.57982366534073404</c:v>
                </c:pt>
                <c:pt idx="7718" formatCode="General">
                  <c:v>0.57982399781830296</c:v>
                </c:pt>
                <c:pt idx="7719" formatCode="General">
                  <c:v>0.57982433029587099</c:v>
                </c:pt>
                <c:pt idx="7720" formatCode="General">
                  <c:v>0.57982466277344002</c:v>
                </c:pt>
                <c:pt idx="7721" formatCode="General">
                  <c:v>0.57982499525100795</c:v>
                </c:pt>
                <c:pt idx="7722" formatCode="General">
                  <c:v>0.57982532772857698</c:v>
                </c:pt>
                <c:pt idx="7723" formatCode="General">
                  <c:v>0.57982566020614501</c:v>
                </c:pt>
                <c:pt idx="7724" formatCode="General">
                  <c:v>0.57982599268371304</c:v>
                </c:pt>
                <c:pt idx="7725" formatCode="General">
                  <c:v>0.57982632516128196</c:v>
                </c:pt>
                <c:pt idx="7726" formatCode="General">
                  <c:v>0.57982665763885</c:v>
                </c:pt>
                <c:pt idx="7727" formatCode="General">
                  <c:v>0.57982699011641903</c:v>
                </c:pt>
                <c:pt idx="7728" formatCode="General">
                  <c:v>0.57982732259398695</c:v>
                </c:pt>
                <c:pt idx="7729" formatCode="General">
                  <c:v>0.57982765507155598</c:v>
                </c:pt>
                <c:pt idx="7730" formatCode="General">
                  <c:v>0.57982798754912401</c:v>
                </c:pt>
                <c:pt idx="7731" formatCode="General">
                  <c:v>0.57982832002669304</c:v>
                </c:pt>
                <c:pt idx="7732" formatCode="General">
                  <c:v>0.57982865250426097</c:v>
                </c:pt>
                <c:pt idx="7733" formatCode="General">
                  <c:v>0.57982898498183</c:v>
                </c:pt>
                <c:pt idx="7734" formatCode="General">
                  <c:v>0.57982931745939803</c:v>
                </c:pt>
                <c:pt idx="7735" formatCode="General">
                  <c:v>0.57982964993696595</c:v>
                </c:pt>
                <c:pt idx="7736" formatCode="General">
                  <c:v>0.57982998241453498</c:v>
                </c:pt>
                <c:pt idx="7737" formatCode="General">
                  <c:v>0.57983031489210302</c:v>
                </c:pt>
                <c:pt idx="7738" formatCode="General">
                  <c:v>0.57983064736967205</c:v>
                </c:pt>
                <c:pt idx="7739" formatCode="General">
                  <c:v>0.57983097984723997</c:v>
                </c:pt>
                <c:pt idx="7740" formatCode="General">
                  <c:v>0.579831312324809</c:v>
                </c:pt>
                <c:pt idx="7741" formatCode="General">
                  <c:v>0.57983164480237703</c:v>
                </c:pt>
                <c:pt idx="7742" formatCode="General">
                  <c:v>0.57983197727994595</c:v>
                </c:pt>
                <c:pt idx="7743" formatCode="General">
                  <c:v>0.57983230975751399</c:v>
                </c:pt>
                <c:pt idx="7744" formatCode="General">
                  <c:v>0.57983264223508202</c:v>
                </c:pt>
                <c:pt idx="7745" formatCode="General">
                  <c:v>0.57983297471265105</c:v>
                </c:pt>
                <c:pt idx="7746" formatCode="General">
                  <c:v>0.57983330719021997</c:v>
                </c:pt>
                <c:pt idx="7747" formatCode="General">
                  <c:v>0.579833639667788</c:v>
                </c:pt>
                <c:pt idx="7748" formatCode="General">
                  <c:v>0.57983397214535604</c:v>
                </c:pt>
                <c:pt idx="7749" formatCode="General">
                  <c:v>0.57983430462292496</c:v>
                </c:pt>
                <c:pt idx="7750" formatCode="General">
                  <c:v>0.57983463710049299</c:v>
                </c:pt>
                <c:pt idx="7751" formatCode="General">
                  <c:v>0.57983496957806202</c:v>
                </c:pt>
                <c:pt idx="7752" formatCode="General">
                  <c:v>0.57983530205563005</c:v>
                </c:pt>
                <c:pt idx="7753" formatCode="General">
                  <c:v>0.57983563453319897</c:v>
                </c:pt>
                <c:pt idx="7754" formatCode="General">
                  <c:v>0.57983596701076701</c:v>
                </c:pt>
                <c:pt idx="7755" formatCode="General">
                  <c:v>0.57983629948833604</c:v>
                </c:pt>
                <c:pt idx="7756" formatCode="General">
                  <c:v>0.57983663196590396</c:v>
                </c:pt>
                <c:pt idx="7757" formatCode="General">
                  <c:v>0.57983696444347199</c:v>
                </c:pt>
                <c:pt idx="7758" formatCode="General">
                  <c:v>0.57983729692104102</c:v>
                </c:pt>
                <c:pt idx="7759" formatCode="General">
                  <c:v>0.57983762939860894</c:v>
                </c:pt>
                <c:pt idx="7760" formatCode="General">
                  <c:v>0.57983796187617798</c:v>
                </c:pt>
                <c:pt idx="7761" formatCode="General">
                  <c:v>0.57983829435374601</c:v>
                </c:pt>
                <c:pt idx="7762" formatCode="General">
                  <c:v>0.57983862683131504</c:v>
                </c:pt>
                <c:pt idx="7763" formatCode="General">
                  <c:v>0.57983895930888296</c:v>
                </c:pt>
                <c:pt idx="7764" formatCode="General">
                  <c:v>0.57983929178645199</c:v>
                </c:pt>
                <c:pt idx="7765" formatCode="General">
                  <c:v>0.57983962426402003</c:v>
                </c:pt>
                <c:pt idx="7766" formatCode="General">
                  <c:v>0.57983995674158795</c:v>
                </c:pt>
                <c:pt idx="7767" formatCode="General">
                  <c:v>0.57984028921915698</c:v>
                </c:pt>
                <c:pt idx="7768" formatCode="General">
                  <c:v>0.57984062169672501</c:v>
                </c:pt>
                <c:pt idx="7769" formatCode="General">
                  <c:v>0.57984095417429404</c:v>
                </c:pt>
                <c:pt idx="7770" formatCode="General">
                  <c:v>0.57984128665186196</c:v>
                </c:pt>
                <c:pt idx="7771" formatCode="General">
                  <c:v>0.579841619129431</c:v>
                </c:pt>
                <c:pt idx="7772" formatCode="General">
                  <c:v>0.57984195160699903</c:v>
                </c:pt>
                <c:pt idx="7773" formatCode="General">
                  <c:v>0.57984228408456795</c:v>
                </c:pt>
                <c:pt idx="7774" formatCode="General">
                  <c:v>0.57984261656213598</c:v>
                </c:pt>
                <c:pt idx="7775" formatCode="General">
                  <c:v>0.57984294903970501</c:v>
                </c:pt>
                <c:pt idx="7776" formatCode="General">
                  <c:v>0.57984328151727305</c:v>
                </c:pt>
                <c:pt idx="7777" formatCode="General">
                  <c:v>0.57984361399484097</c:v>
                </c:pt>
                <c:pt idx="7778" formatCode="General">
                  <c:v>0.57984394647241</c:v>
                </c:pt>
                <c:pt idx="7779" formatCode="General">
                  <c:v>0.57984427894997803</c:v>
                </c:pt>
                <c:pt idx="7780" formatCode="General">
                  <c:v>0.57984461142754695</c:v>
                </c:pt>
                <c:pt idx="7781" formatCode="General">
                  <c:v>0.57984494390511498</c:v>
                </c:pt>
                <c:pt idx="7782" formatCode="General">
                  <c:v>0.57984527638268402</c:v>
                </c:pt>
                <c:pt idx="7783" formatCode="General">
                  <c:v>0.57984560886025205</c:v>
                </c:pt>
                <c:pt idx="7784" formatCode="General">
                  <c:v>0.57984594133782097</c:v>
                </c:pt>
                <c:pt idx="7785" formatCode="General">
                  <c:v>0.579846273815389</c:v>
                </c:pt>
                <c:pt idx="7786" formatCode="General">
                  <c:v>0.57984660629295703</c:v>
                </c:pt>
                <c:pt idx="7787" formatCode="General">
                  <c:v>0.57984693877052595</c:v>
                </c:pt>
                <c:pt idx="7788" formatCode="General">
                  <c:v>0.57984727124809399</c:v>
                </c:pt>
                <c:pt idx="7789" formatCode="General">
                  <c:v>0.57984760372566302</c:v>
                </c:pt>
                <c:pt idx="7790" formatCode="General">
                  <c:v>0.57984793620323105</c:v>
                </c:pt>
                <c:pt idx="7791" formatCode="General">
                  <c:v>0.57984826868079997</c:v>
                </c:pt>
                <c:pt idx="7792" formatCode="General">
                  <c:v>0.579848601158368</c:v>
                </c:pt>
                <c:pt idx="7793" formatCode="General">
                  <c:v>0.57984893363593704</c:v>
                </c:pt>
                <c:pt idx="7794" formatCode="General">
                  <c:v>0.57984926611350496</c:v>
                </c:pt>
                <c:pt idx="7795" formatCode="General">
                  <c:v>0.57984959859107399</c:v>
                </c:pt>
                <c:pt idx="7796" formatCode="General">
                  <c:v>0.57984993106864202</c:v>
                </c:pt>
                <c:pt idx="7797" formatCode="General">
                  <c:v>0.57985026354621005</c:v>
                </c:pt>
                <c:pt idx="7798" formatCode="General">
                  <c:v>0.57985059602377897</c:v>
                </c:pt>
                <c:pt idx="7799" formatCode="General">
                  <c:v>0.57985092850134701</c:v>
                </c:pt>
                <c:pt idx="7800" formatCode="General">
                  <c:v>0.57985126097891604</c:v>
                </c:pt>
                <c:pt idx="7801" formatCode="General">
                  <c:v>0.57985159345648396</c:v>
                </c:pt>
                <c:pt idx="7802" formatCode="General">
                  <c:v>0.57985192593405299</c:v>
                </c:pt>
                <c:pt idx="7803" formatCode="General">
                  <c:v>0.57985225841162102</c:v>
                </c:pt>
                <c:pt idx="7804" formatCode="General">
                  <c:v>0.57985259088918994</c:v>
                </c:pt>
                <c:pt idx="7805" formatCode="General">
                  <c:v>0.57985292336675798</c:v>
                </c:pt>
                <c:pt idx="7806" formatCode="General">
                  <c:v>0.57985325584432701</c:v>
                </c:pt>
                <c:pt idx="7807" formatCode="General">
                  <c:v>0.57985358832189504</c:v>
                </c:pt>
                <c:pt idx="7808" formatCode="General">
                  <c:v>0.57985392079946296</c:v>
                </c:pt>
                <c:pt idx="7809" formatCode="General">
                  <c:v>0.57985425327703199</c:v>
                </c:pt>
                <c:pt idx="7810" formatCode="General">
                  <c:v>0.57985458575460003</c:v>
                </c:pt>
                <c:pt idx="7811" formatCode="General">
                  <c:v>0.57985491823216895</c:v>
                </c:pt>
                <c:pt idx="7812" formatCode="General">
                  <c:v>0.57985525070973698</c:v>
                </c:pt>
                <c:pt idx="7813" formatCode="General">
                  <c:v>0.57985558318730601</c:v>
                </c:pt>
                <c:pt idx="7814" formatCode="General">
                  <c:v>0.57985591566487404</c:v>
                </c:pt>
                <c:pt idx="7815" formatCode="General">
                  <c:v>0.57985624814244296</c:v>
                </c:pt>
                <c:pt idx="7816" formatCode="General">
                  <c:v>0.579856580620011</c:v>
                </c:pt>
                <c:pt idx="7817" formatCode="General">
                  <c:v>0.57985691309758003</c:v>
                </c:pt>
                <c:pt idx="7818" formatCode="General">
                  <c:v>0.57985724557514795</c:v>
                </c:pt>
                <c:pt idx="7819" formatCode="General">
                  <c:v>0.57985757805271598</c:v>
                </c:pt>
                <c:pt idx="7820" formatCode="General">
                  <c:v>0.57985791053028501</c:v>
                </c:pt>
                <c:pt idx="7821" formatCode="General">
                  <c:v>0.57985824300785305</c:v>
                </c:pt>
                <c:pt idx="7822" formatCode="General">
                  <c:v>0.57985857548542197</c:v>
                </c:pt>
                <c:pt idx="7823" formatCode="General">
                  <c:v>0.57985890796299</c:v>
                </c:pt>
                <c:pt idx="7824" formatCode="General">
                  <c:v>0.57985924044055903</c:v>
                </c:pt>
                <c:pt idx="7825" formatCode="General">
                  <c:v>0.57985957291812695</c:v>
                </c:pt>
                <c:pt idx="7826" formatCode="General">
                  <c:v>0.57985990539569499</c:v>
                </c:pt>
                <c:pt idx="7827" formatCode="General">
                  <c:v>0.57986023787326402</c:v>
                </c:pt>
                <c:pt idx="7828" formatCode="General">
                  <c:v>0.57986057035083305</c:v>
                </c:pt>
                <c:pt idx="7829" formatCode="General">
                  <c:v>0.57986090282840097</c:v>
                </c:pt>
                <c:pt idx="7830" formatCode="General">
                  <c:v>0.579861235305969</c:v>
                </c:pt>
                <c:pt idx="7831" formatCode="General">
                  <c:v>0.57986156778353803</c:v>
                </c:pt>
                <c:pt idx="7832" formatCode="General">
                  <c:v>0.57986190026110596</c:v>
                </c:pt>
                <c:pt idx="7833" formatCode="General">
                  <c:v>0.57986223273867499</c:v>
                </c:pt>
                <c:pt idx="7834" formatCode="General">
                  <c:v>0.57986256521624302</c:v>
                </c:pt>
                <c:pt idx="7835" formatCode="General">
                  <c:v>0.57986289769381205</c:v>
                </c:pt>
                <c:pt idx="7836" formatCode="General">
                  <c:v>0.57986323017137997</c:v>
                </c:pt>
                <c:pt idx="7837" formatCode="General">
                  <c:v>0.579863562648949</c:v>
                </c:pt>
                <c:pt idx="7838" formatCode="General">
                  <c:v>0.57986389512651704</c:v>
                </c:pt>
                <c:pt idx="7839" formatCode="General">
                  <c:v>0.57986422760408496</c:v>
                </c:pt>
                <c:pt idx="7840" formatCode="General">
                  <c:v>0.57986456008165399</c:v>
                </c:pt>
                <c:pt idx="7841" formatCode="General">
                  <c:v>0.57986489255922202</c:v>
                </c:pt>
                <c:pt idx="7842" formatCode="General">
                  <c:v>0.57986522503679105</c:v>
                </c:pt>
                <c:pt idx="7843" formatCode="General">
                  <c:v>0.57986555751435898</c:v>
                </c:pt>
                <c:pt idx="7844" formatCode="General">
                  <c:v>0.57986588999192801</c:v>
                </c:pt>
                <c:pt idx="7845" formatCode="General">
                  <c:v>0.57986622246949604</c:v>
                </c:pt>
                <c:pt idx="7846" formatCode="General">
                  <c:v>0.57986655494706496</c:v>
                </c:pt>
                <c:pt idx="7847" formatCode="General">
                  <c:v>0.57986688742463299</c:v>
                </c:pt>
                <c:pt idx="7848" formatCode="General">
                  <c:v>0.57986721990220103</c:v>
                </c:pt>
                <c:pt idx="7849" formatCode="General">
                  <c:v>0.57986755237976995</c:v>
                </c:pt>
                <c:pt idx="7850" formatCode="General">
                  <c:v>0.57986788485733798</c:v>
                </c:pt>
                <c:pt idx="7851" formatCode="General">
                  <c:v>0.57986821733490701</c:v>
                </c:pt>
                <c:pt idx="7852" formatCode="General">
                  <c:v>0.57986854981247504</c:v>
                </c:pt>
                <c:pt idx="7853" formatCode="General">
                  <c:v>0.57986888229004396</c:v>
                </c:pt>
                <c:pt idx="7854" formatCode="General">
                  <c:v>0.579869214767612</c:v>
                </c:pt>
                <c:pt idx="7855" formatCode="General">
                  <c:v>0.57986954724518103</c:v>
                </c:pt>
                <c:pt idx="7856" formatCode="General">
                  <c:v>0.57986987972274895</c:v>
                </c:pt>
                <c:pt idx="7857" formatCode="General">
                  <c:v>0.57987021220031798</c:v>
                </c:pt>
                <c:pt idx="7858" formatCode="General">
                  <c:v>0.57987054467788601</c:v>
                </c:pt>
                <c:pt idx="7859" formatCode="General">
                  <c:v>0.57987087715545405</c:v>
                </c:pt>
                <c:pt idx="7860" formatCode="General">
                  <c:v>0.57987120963302297</c:v>
                </c:pt>
                <c:pt idx="7861" formatCode="General">
                  <c:v>0.579871542110591</c:v>
                </c:pt>
                <c:pt idx="7862" formatCode="General">
                  <c:v>0.57987187458816003</c:v>
                </c:pt>
                <c:pt idx="7863" formatCode="General">
                  <c:v>0.57987220706572795</c:v>
                </c:pt>
                <c:pt idx="7864" formatCode="General">
                  <c:v>0.57987253954329698</c:v>
                </c:pt>
                <c:pt idx="7865" formatCode="General">
                  <c:v>0.57987287202086502</c:v>
                </c:pt>
                <c:pt idx="7866" formatCode="General">
                  <c:v>0.57987320449843405</c:v>
                </c:pt>
                <c:pt idx="7867" formatCode="General">
                  <c:v>0.57987353697600197</c:v>
                </c:pt>
                <c:pt idx="7868" formatCode="General">
                  <c:v>0.579873869453571</c:v>
                </c:pt>
                <c:pt idx="7869" formatCode="General">
                  <c:v>0.57987420193113903</c:v>
                </c:pt>
                <c:pt idx="7870" formatCode="General">
                  <c:v>0.57987453440870695</c:v>
                </c:pt>
                <c:pt idx="7871" formatCode="General">
                  <c:v>0.57987486688627599</c:v>
                </c:pt>
                <c:pt idx="7872" formatCode="General">
                  <c:v>0.57987519936384402</c:v>
                </c:pt>
                <c:pt idx="7873" formatCode="General">
                  <c:v>0.57987553184141305</c:v>
                </c:pt>
                <c:pt idx="7874" formatCode="General">
                  <c:v>0.57987586431898097</c:v>
                </c:pt>
                <c:pt idx="7875" formatCode="General">
                  <c:v>0.57987619679655</c:v>
                </c:pt>
                <c:pt idx="7876" formatCode="General">
                  <c:v>0.57987652927411804</c:v>
                </c:pt>
                <c:pt idx="7877" formatCode="General">
                  <c:v>0.57987686175168696</c:v>
                </c:pt>
                <c:pt idx="7878" formatCode="General">
                  <c:v>0.57987719422925499</c:v>
                </c:pt>
                <c:pt idx="7879" formatCode="General">
                  <c:v>0.57987752670682402</c:v>
                </c:pt>
                <c:pt idx="7880" formatCode="General">
                  <c:v>0.57987785918439205</c:v>
                </c:pt>
                <c:pt idx="7881" formatCode="General">
                  <c:v>0.57987819166195997</c:v>
                </c:pt>
                <c:pt idx="7882" formatCode="General">
                  <c:v>0.57987852413952901</c:v>
                </c:pt>
                <c:pt idx="7883" formatCode="General">
                  <c:v>0.57987885661709704</c:v>
                </c:pt>
                <c:pt idx="7884" formatCode="General">
                  <c:v>0.57987918909466596</c:v>
                </c:pt>
                <c:pt idx="7885" formatCode="General">
                  <c:v>0.57987952157223399</c:v>
                </c:pt>
                <c:pt idx="7886" formatCode="General">
                  <c:v>0.57987985404980302</c:v>
                </c:pt>
                <c:pt idx="7887" formatCode="General">
                  <c:v>0.57988018652737106</c:v>
                </c:pt>
                <c:pt idx="7888" formatCode="General">
                  <c:v>0.57988051900493998</c:v>
                </c:pt>
                <c:pt idx="7889" formatCode="General">
                  <c:v>0.57988085148250801</c:v>
                </c:pt>
                <c:pt idx="7890" formatCode="General">
                  <c:v>0.57988118396007604</c:v>
                </c:pt>
                <c:pt idx="7891" formatCode="General">
                  <c:v>0.57988151643764496</c:v>
                </c:pt>
                <c:pt idx="7892" formatCode="General">
                  <c:v>0.57988184891521299</c:v>
                </c:pt>
                <c:pt idx="7893" formatCode="General">
                  <c:v>0.57988218139278203</c:v>
                </c:pt>
                <c:pt idx="7894" formatCode="General">
                  <c:v>0.57988251387034995</c:v>
                </c:pt>
                <c:pt idx="7895" formatCode="General">
                  <c:v>0.57988284634791898</c:v>
                </c:pt>
                <c:pt idx="7896" formatCode="General">
                  <c:v>0.57988317882548701</c:v>
                </c:pt>
                <c:pt idx="7897" formatCode="General">
                  <c:v>0.57988351130305604</c:v>
                </c:pt>
                <c:pt idx="7898" formatCode="General">
                  <c:v>0.57988384378062396</c:v>
                </c:pt>
                <c:pt idx="7899" formatCode="General">
                  <c:v>0.579884176258193</c:v>
                </c:pt>
                <c:pt idx="7900" formatCode="General">
                  <c:v>0.57988450873576103</c:v>
                </c:pt>
                <c:pt idx="7901" formatCode="General">
                  <c:v>0.57988484121332895</c:v>
                </c:pt>
                <c:pt idx="7902" formatCode="General">
                  <c:v>0.57988517369089798</c:v>
                </c:pt>
                <c:pt idx="7903" formatCode="General">
                  <c:v>0.57988550616846601</c:v>
                </c:pt>
                <c:pt idx="7904" formatCode="General">
                  <c:v>0.57988583864603505</c:v>
                </c:pt>
                <c:pt idx="7905" formatCode="General">
                  <c:v>0.57988617112360297</c:v>
                </c:pt>
                <c:pt idx="7906" formatCode="General">
                  <c:v>0.579886503601172</c:v>
                </c:pt>
                <c:pt idx="7907" formatCode="General">
                  <c:v>0.57988683607874003</c:v>
                </c:pt>
                <c:pt idx="7908" formatCode="General">
                  <c:v>0.57988716855630895</c:v>
                </c:pt>
                <c:pt idx="7909" formatCode="General">
                  <c:v>0.57988750103387698</c:v>
                </c:pt>
                <c:pt idx="7910" formatCode="General">
                  <c:v>0.57988783351144602</c:v>
                </c:pt>
                <c:pt idx="7911" formatCode="General">
                  <c:v>0.57988816598901405</c:v>
                </c:pt>
                <c:pt idx="7912" formatCode="General">
                  <c:v>0.57988849846658197</c:v>
                </c:pt>
                <c:pt idx="7913" formatCode="General">
                  <c:v>0.579888830944151</c:v>
                </c:pt>
                <c:pt idx="7914" formatCode="General">
                  <c:v>0.57988916342171903</c:v>
                </c:pt>
                <c:pt idx="7915" formatCode="General">
                  <c:v>0.57988949589928795</c:v>
                </c:pt>
                <c:pt idx="7916" formatCode="General">
                  <c:v>0.57988982837685599</c:v>
                </c:pt>
                <c:pt idx="7917" formatCode="General">
                  <c:v>0.57989016085442502</c:v>
                </c:pt>
                <c:pt idx="7918" formatCode="General">
                  <c:v>0.57989049333199305</c:v>
                </c:pt>
                <c:pt idx="7919" formatCode="General">
                  <c:v>0.57989082580956197</c:v>
                </c:pt>
                <c:pt idx="7920" formatCode="General">
                  <c:v>0.57989115828713</c:v>
                </c:pt>
                <c:pt idx="7921" formatCode="General">
                  <c:v>0.57989149076469804</c:v>
                </c:pt>
                <c:pt idx="7922" formatCode="General">
                  <c:v>0.57989182324226696</c:v>
                </c:pt>
                <c:pt idx="7923" formatCode="General">
                  <c:v>0.57989215571983499</c:v>
                </c:pt>
                <c:pt idx="7924" formatCode="General">
                  <c:v>0.57989248819740402</c:v>
                </c:pt>
                <c:pt idx="7925" formatCode="General">
                  <c:v>0.57989282067497205</c:v>
                </c:pt>
                <c:pt idx="7926" formatCode="General">
                  <c:v>0.57989315315254097</c:v>
                </c:pt>
                <c:pt idx="7927" formatCode="General">
                  <c:v>0.57989348563010901</c:v>
                </c:pt>
                <c:pt idx="7928" formatCode="General">
                  <c:v>0.57989381810767804</c:v>
                </c:pt>
                <c:pt idx="7929" formatCode="General">
                  <c:v>0.57989415058524596</c:v>
                </c:pt>
                <c:pt idx="7930" formatCode="General">
                  <c:v>0.57989448306281499</c:v>
                </c:pt>
                <c:pt idx="7931" formatCode="General">
                  <c:v>0.57989481554038302</c:v>
                </c:pt>
                <c:pt idx="7932" formatCode="General">
                  <c:v>0.57989514801795095</c:v>
                </c:pt>
                <c:pt idx="7933" formatCode="General">
                  <c:v>0.57989548049551998</c:v>
                </c:pt>
                <c:pt idx="7934" formatCode="General">
                  <c:v>0.57989581297308801</c:v>
                </c:pt>
                <c:pt idx="7935" formatCode="General">
                  <c:v>0.57989614545065704</c:v>
                </c:pt>
                <c:pt idx="7936" formatCode="General">
                  <c:v>0.57989647792822496</c:v>
                </c:pt>
                <c:pt idx="7937" formatCode="General">
                  <c:v>0.57989681040579399</c:v>
                </c:pt>
                <c:pt idx="7938" formatCode="General">
                  <c:v>0.57989714288336203</c:v>
                </c:pt>
                <c:pt idx="7939" formatCode="General">
                  <c:v>0.57989747536093095</c:v>
                </c:pt>
                <c:pt idx="7940" formatCode="General">
                  <c:v>0.57989780783849898</c:v>
                </c:pt>
                <c:pt idx="7941" formatCode="General">
                  <c:v>0.57989814031606801</c:v>
                </c:pt>
                <c:pt idx="7942" formatCode="General">
                  <c:v>0.57989847279363604</c:v>
                </c:pt>
                <c:pt idx="7943" formatCode="General">
                  <c:v>0.57989880527120397</c:v>
                </c:pt>
                <c:pt idx="7944" formatCode="General">
                  <c:v>0.579899137748773</c:v>
                </c:pt>
                <c:pt idx="7945" formatCode="General">
                  <c:v>0.57989947022634103</c:v>
                </c:pt>
                <c:pt idx="7946" formatCode="General">
                  <c:v>0.57989980270390995</c:v>
                </c:pt>
                <c:pt idx="7947" formatCode="General">
                  <c:v>0.57990013518147798</c:v>
                </c:pt>
                <c:pt idx="7948" formatCode="General">
                  <c:v>0.57990046765904701</c:v>
                </c:pt>
                <c:pt idx="7949" formatCode="General">
                  <c:v>0.57990080013661505</c:v>
                </c:pt>
                <c:pt idx="7950" formatCode="General">
                  <c:v>0.57990113261418297</c:v>
                </c:pt>
                <c:pt idx="7951" formatCode="General">
                  <c:v>0.579901465091752</c:v>
                </c:pt>
                <c:pt idx="7952" formatCode="General">
                  <c:v>0.57990179756932103</c:v>
                </c:pt>
                <c:pt idx="7953" formatCode="General">
                  <c:v>0.57990213004688895</c:v>
                </c:pt>
                <c:pt idx="7954" formatCode="General">
                  <c:v>0.57990246252445699</c:v>
                </c:pt>
                <c:pt idx="7955" formatCode="General">
                  <c:v>0.57990279500202602</c:v>
                </c:pt>
                <c:pt idx="7956" formatCode="General">
                  <c:v>0.57990312747959405</c:v>
                </c:pt>
                <c:pt idx="7957" formatCode="General">
                  <c:v>0.57990345995716297</c:v>
                </c:pt>
                <c:pt idx="7958" formatCode="General">
                  <c:v>0.579903792434731</c:v>
                </c:pt>
                <c:pt idx="7959" formatCode="General">
                  <c:v>0.57990412491230003</c:v>
                </c:pt>
                <c:pt idx="7960" formatCode="General">
                  <c:v>0.57990445738986796</c:v>
                </c:pt>
                <c:pt idx="7961" formatCode="General">
                  <c:v>0.57990478986743699</c:v>
                </c:pt>
                <c:pt idx="7962" formatCode="General">
                  <c:v>0.57990512234500502</c:v>
                </c:pt>
                <c:pt idx="7963" formatCode="General">
                  <c:v>0.57990545482257305</c:v>
                </c:pt>
                <c:pt idx="7964" formatCode="General">
                  <c:v>0.57990578730014197</c:v>
                </c:pt>
                <c:pt idx="7965" formatCode="General">
                  <c:v>0.57990611977771001</c:v>
                </c:pt>
                <c:pt idx="7966" formatCode="General">
                  <c:v>0.57990645225527904</c:v>
                </c:pt>
                <c:pt idx="7967" formatCode="General">
                  <c:v>0.57990678473284696</c:v>
                </c:pt>
                <c:pt idx="7968" formatCode="General">
                  <c:v>0.57990711721041599</c:v>
                </c:pt>
                <c:pt idx="7969" formatCode="General">
                  <c:v>0.57990744968798402</c:v>
                </c:pt>
                <c:pt idx="7970" formatCode="General">
                  <c:v>0.57990778216555305</c:v>
                </c:pt>
                <c:pt idx="7971" formatCode="General">
                  <c:v>0.57990811464312098</c:v>
                </c:pt>
                <c:pt idx="7972" formatCode="General">
                  <c:v>0.57990844712069001</c:v>
                </c:pt>
                <c:pt idx="7973" formatCode="General">
                  <c:v>0.57990877959825804</c:v>
                </c:pt>
                <c:pt idx="7974" formatCode="General">
                  <c:v>0.57990911207582596</c:v>
                </c:pt>
                <c:pt idx="7975" formatCode="General">
                  <c:v>0.57990944455339499</c:v>
                </c:pt>
                <c:pt idx="7976" formatCode="General">
                  <c:v>0.57990977703096303</c:v>
                </c:pt>
                <c:pt idx="7977" formatCode="General">
                  <c:v>0.57991010950853195</c:v>
                </c:pt>
                <c:pt idx="7978" formatCode="General">
                  <c:v>0.57991044198609998</c:v>
                </c:pt>
                <c:pt idx="7979" formatCode="General">
                  <c:v>0.57991077446366901</c:v>
                </c:pt>
                <c:pt idx="7980" formatCode="General">
                  <c:v>0.57991110694123704</c:v>
                </c:pt>
                <c:pt idx="7981" formatCode="General">
                  <c:v>0.57991143941880496</c:v>
                </c:pt>
                <c:pt idx="7982" formatCode="General">
                  <c:v>0.579911771896374</c:v>
                </c:pt>
                <c:pt idx="7983" formatCode="General">
                  <c:v>0.57991210437394303</c:v>
                </c:pt>
                <c:pt idx="7984" formatCode="General">
                  <c:v>0.57991243685151095</c:v>
                </c:pt>
                <c:pt idx="7985" formatCode="General">
                  <c:v>0.57991276932907898</c:v>
                </c:pt>
                <c:pt idx="7986" formatCode="General">
                  <c:v>0.57991310180664801</c:v>
                </c:pt>
                <c:pt idx="7987" formatCode="General">
                  <c:v>0.57991343428421605</c:v>
                </c:pt>
                <c:pt idx="7988" formatCode="General">
                  <c:v>0.57991376676178497</c:v>
                </c:pt>
                <c:pt idx="7989" formatCode="General">
                  <c:v>0.579914099239353</c:v>
                </c:pt>
                <c:pt idx="7990" formatCode="General">
                  <c:v>0.57991443171692203</c:v>
                </c:pt>
                <c:pt idx="7991" formatCode="General">
                  <c:v>0.57991476419448995</c:v>
                </c:pt>
                <c:pt idx="7992" formatCode="General">
                  <c:v>0.57991509667205798</c:v>
                </c:pt>
                <c:pt idx="7993" formatCode="General">
                  <c:v>0.57991542914962702</c:v>
                </c:pt>
                <c:pt idx="7994" formatCode="General">
                  <c:v>0.57991576162719505</c:v>
                </c:pt>
                <c:pt idx="7995" formatCode="General">
                  <c:v>0.57991609410476397</c:v>
                </c:pt>
                <c:pt idx="7996" formatCode="General">
                  <c:v>0.579916426582332</c:v>
                </c:pt>
                <c:pt idx="7997" formatCode="General">
                  <c:v>0.57991675905990103</c:v>
                </c:pt>
                <c:pt idx="7998" formatCode="General">
                  <c:v>0.57991709153746895</c:v>
                </c:pt>
                <c:pt idx="7999" formatCode="General">
                  <c:v>0.57991742401503799</c:v>
                </c:pt>
                <c:pt idx="8000" formatCode="General">
                  <c:v>0.57991775649260602</c:v>
                </c:pt>
                <c:pt idx="8001" formatCode="General">
                  <c:v>0.57991808897017505</c:v>
                </c:pt>
                <c:pt idx="8002" formatCode="General">
                  <c:v>0.57991842144774297</c:v>
                </c:pt>
                <c:pt idx="8003" formatCode="General">
                  <c:v>0.579918753925311</c:v>
                </c:pt>
                <c:pt idx="8004" formatCode="General">
                  <c:v>0.57991908640288004</c:v>
                </c:pt>
                <c:pt idx="8005" formatCode="General">
                  <c:v>0.57991941888044796</c:v>
                </c:pt>
                <c:pt idx="8006" formatCode="General">
                  <c:v>0.57991975135801699</c:v>
                </c:pt>
                <c:pt idx="8007" formatCode="General">
                  <c:v>0.57992008383558502</c:v>
                </c:pt>
                <c:pt idx="8008" formatCode="General">
                  <c:v>0.57992041631315405</c:v>
                </c:pt>
                <c:pt idx="8009" formatCode="General">
                  <c:v>0.57992074879072197</c:v>
                </c:pt>
                <c:pt idx="8010" formatCode="General">
                  <c:v>0.57992108126829101</c:v>
                </c:pt>
                <c:pt idx="8011" formatCode="General">
                  <c:v>0.57992141374585904</c:v>
                </c:pt>
                <c:pt idx="8012" formatCode="General">
                  <c:v>0.57992174622342796</c:v>
                </c:pt>
                <c:pt idx="8013" formatCode="General">
                  <c:v>0.57992207870099599</c:v>
                </c:pt>
                <c:pt idx="8014" formatCode="General">
                  <c:v>0.57992241117856502</c:v>
                </c:pt>
                <c:pt idx="8015" formatCode="General">
                  <c:v>0.57992274365613306</c:v>
                </c:pt>
                <c:pt idx="8016" formatCode="General">
                  <c:v>0.57992307613370098</c:v>
                </c:pt>
                <c:pt idx="8017" formatCode="General">
                  <c:v>0.57992340861127001</c:v>
                </c:pt>
                <c:pt idx="8018" formatCode="General">
                  <c:v>0.57992374108883804</c:v>
                </c:pt>
                <c:pt idx="8019" formatCode="General">
                  <c:v>0.57992407356640696</c:v>
                </c:pt>
                <c:pt idx="8020" formatCode="General">
                  <c:v>0.57992440604397499</c:v>
                </c:pt>
                <c:pt idx="8021" formatCode="General">
                  <c:v>0.57992473852154403</c:v>
                </c:pt>
                <c:pt idx="8022" formatCode="General">
                  <c:v>0.57992507099911195</c:v>
                </c:pt>
                <c:pt idx="8023" formatCode="General">
                  <c:v>0.57992540347668098</c:v>
                </c:pt>
                <c:pt idx="8024" formatCode="General">
                  <c:v>0.57992573595424901</c:v>
                </c:pt>
                <c:pt idx="8025" formatCode="General">
                  <c:v>0.57992606843181704</c:v>
                </c:pt>
                <c:pt idx="8026" formatCode="General">
                  <c:v>0.57992640090938596</c:v>
                </c:pt>
                <c:pt idx="8027" formatCode="General">
                  <c:v>0.579926733386954</c:v>
                </c:pt>
                <c:pt idx="8028" formatCode="General">
                  <c:v>0.57992706586452303</c:v>
                </c:pt>
                <c:pt idx="8029" formatCode="General">
                  <c:v>0.57992739834209095</c:v>
                </c:pt>
                <c:pt idx="8030" formatCode="General">
                  <c:v>0.57992773081965998</c:v>
                </c:pt>
                <c:pt idx="8031" formatCode="General">
                  <c:v>0.57992806329722801</c:v>
                </c:pt>
                <c:pt idx="8032" formatCode="General">
                  <c:v>0.57992839577479705</c:v>
                </c:pt>
                <c:pt idx="8033" formatCode="General">
                  <c:v>0.57992872825236497</c:v>
                </c:pt>
                <c:pt idx="8034" formatCode="General">
                  <c:v>0.579929060729934</c:v>
                </c:pt>
                <c:pt idx="8035" formatCode="General">
                  <c:v>0.57992939320750203</c:v>
                </c:pt>
                <c:pt idx="8036" formatCode="General">
                  <c:v>0.57992972568506995</c:v>
                </c:pt>
                <c:pt idx="8037" formatCode="General">
                  <c:v>0.57993005816263898</c:v>
                </c:pt>
                <c:pt idx="8038" formatCode="General">
                  <c:v>0.57993039064020702</c:v>
                </c:pt>
                <c:pt idx="8039" formatCode="General">
                  <c:v>0.57993072311777605</c:v>
                </c:pt>
                <c:pt idx="8040" formatCode="General">
                  <c:v>0.57993101719870099</c:v>
                </c:pt>
                <c:pt idx="8041" formatCode="General">
                  <c:v>0.57993124106861904</c:v>
                </c:pt>
                <c:pt idx="8042" formatCode="General">
                  <c:v>0.57993146493853798</c:v>
                </c:pt>
                <c:pt idx="8043" formatCode="General">
                  <c:v>0.57993168880845603</c:v>
                </c:pt>
                <c:pt idx="8044" formatCode="General">
                  <c:v>0.57993191267837496</c:v>
                </c:pt>
                <c:pt idx="8045" formatCode="General">
                  <c:v>0.57993213654829401</c:v>
                </c:pt>
                <c:pt idx="8046" formatCode="General">
                  <c:v>0.57993236041821195</c:v>
                </c:pt>
                <c:pt idx="8047" formatCode="General">
                  <c:v>0.57993258428813099</c:v>
                </c:pt>
                <c:pt idx="8048" formatCode="General">
                  <c:v>0.57993280815804904</c:v>
                </c:pt>
                <c:pt idx="8049" formatCode="General">
                  <c:v>0.57993303202796798</c:v>
                </c:pt>
                <c:pt idx="8050" formatCode="General">
                  <c:v>0.57993325589788702</c:v>
                </c:pt>
                <c:pt idx="8051" formatCode="General">
                  <c:v>0.57993347976780496</c:v>
                </c:pt>
                <c:pt idx="8052" formatCode="General">
                  <c:v>0.57993370363772401</c:v>
                </c:pt>
                <c:pt idx="8053" formatCode="General">
                  <c:v>0.57993392750764206</c:v>
                </c:pt>
                <c:pt idx="8054" formatCode="General">
                  <c:v>0.57993415137756099</c:v>
                </c:pt>
                <c:pt idx="8055" formatCode="General">
                  <c:v>0.57993437524747904</c:v>
                </c:pt>
                <c:pt idx="8056" formatCode="General">
                  <c:v>0.57993459911739798</c:v>
                </c:pt>
                <c:pt idx="8057" formatCode="General">
                  <c:v>0.57993482298731702</c:v>
                </c:pt>
                <c:pt idx="8058" formatCode="General">
                  <c:v>0.57993504685723496</c:v>
                </c:pt>
                <c:pt idx="8059" formatCode="General">
                  <c:v>0.57993527072715401</c:v>
                </c:pt>
                <c:pt idx="8060" formatCode="General">
                  <c:v>0.57993549459707205</c:v>
                </c:pt>
                <c:pt idx="8061" formatCode="General">
                  <c:v>0.57993571846699099</c:v>
                </c:pt>
                <c:pt idx="8062" formatCode="General">
                  <c:v>0.57993594233691004</c:v>
                </c:pt>
                <c:pt idx="8063" formatCode="General">
                  <c:v>0.57993616620682797</c:v>
                </c:pt>
                <c:pt idx="8064" formatCode="General">
                  <c:v>0.57993639007674702</c:v>
                </c:pt>
                <c:pt idx="8065" formatCode="General">
                  <c:v>0.57993661394666496</c:v>
                </c:pt>
                <c:pt idx="8066" formatCode="General">
                  <c:v>0.57993683781658401</c:v>
                </c:pt>
                <c:pt idx="8067" formatCode="General">
                  <c:v>0.57993706168650205</c:v>
                </c:pt>
                <c:pt idx="8068" formatCode="General">
                  <c:v>0.57993728555642099</c:v>
                </c:pt>
                <c:pt idx="8069" formatCode="General">
                  <c:v>0.57993750942634004</c:v>
                </c:pt>
                <c:pt idx="8070" formatCode="General">
                  <c:v>0.57993773329625797</c:v>
                </c:pt>
                <c:pt idx="8071" formatCode="General">
                  <c:v>0.57993795716617702</c:v>
                </c:pt>
                <c:pt idx="8072" formatCode="General">
                  <c:v>0.57993818103609496</c:v>
                </c:pt>
                <c:pt idx="8073" formatCode="General">
                  <c:v>0.579938404906014</c:v>
                </c:pt>
                <c:pt idx="8074" formatCode="General">
                  <c:v>0.57993862877593305</c:v>
                </c:pt>
                <c:pt idx="8075" formatCode="General">
                  <c:v>0.57993885264585099</c:v>
                </c:pt>
                <c:pt idx="8076" formatCode="General">
                  <c:v>0.57993907651577004</c:v>
                </c:pt>
                <c:pt idx="8077" formatCode="General">
                  <c:v>0.57993930038568797</c:v>
                </c:pt>
                <c:pt idx="8078" formatCode="General">
                  <c:v>0.57993952425560702</c:v>
                </c:pt>
                <c:pt idx="8079" formatCode="General">
                  <c:v>0.57993974812552496</c:v>
                </c:pt>
                <c:pt idx="8080" formatCode="General">
                  <c:v>0.579939971995444</c:v>
                </c:pt>
                <c:pt idx="8081" formatCode="General">
                  <c:v>0.57994019586536305</c:v>
                </c:pt>
                <c:pt idx="8082" formatCode="General">
                  <c:v>0.57994041973528099</c:v>
                </c:pt>
                <c:pt idx="8083" formatCode="General">
                  <c:v>0.57994064360520003</c:v>
                </c:pt>
                <c:pt idx="8084" formatCode="General">
                  <c:v>0.57994086747511797</c:v>
                </c:pt>
                <c:pt idx="8085" formatCode="General">
                  <c:v>0.57994109134503702</c:v>
                </c:pt>
                <c:pt idx="8086" formatCode="General">
                  <c:v>0.57994131521495595</c:v>
                </c:pt>
                <c:pt idx="8087" formatCode="General">
                  <c:v>0.579941539084874</c:v>
                </c:pt>
                <c:pt idx="8088" formatCode="General">
                  <c:v>0.57994176295479305</c:v>
                </c:pt>
                <c:pt idx="8089" formatCode="General">
                  <c:v>0.57994198682471099</c:v>
                </c:pt>
                <c:pt idx="8090" formatCode="General">
                  <c:v>0.57994221069463003</c:v>
                </c:pt>
                <c:pt idx="8091" formatCode="General">
                  <c:v>0.57994243456454797</c:v>
                </c:pt>
                <c:pt idx="8092" formatCode="General">
                  <c:v>0.57994265843446702</c:v>
                </c:pt>
                <c:pt idx="8093" formatCode="General">
                  <c:v>0.57994288230438595</c:v>
                </c:pt>
                <c:pt idx="8094" formatCode="General">
                  <c:v>0.579943106174304</c:v>
                </c:pt>
                <c:pt idx="8095" formatCode="General">
                  <c:v>0.57994333004422305</c:v>
                </c:pt>
                <c:pt idx="8096" formatCode="General">
                  <c:v>0.57994355391414099</c:v>
                </c:pt>
                <c:pt idx="8097" formatCode="General">
                  <c:v>0.57994377778406003</c:v>
                </c:pt>
                <c:pt idx="8098" formatCode="General">
                  <c:v>0.57994400165397897</c:v>
                </c:pt>
                <c:pt idx="8099" formatCode="General">
                  <c:v>0.57994422552389702</c:v>
                </c:pt>
                <c:pt idx="8100" formatCode="General">
                  <c:v>0.57994444939381595</c:v>
                </c:pt>
                <c:pt idx="8101" formatCode="General">
                  <c:v>0.579944673263734</c:v>
                </c:pt>
                <c:pt idx="8102" formatCode="General">
                  <c:v>0.57994489713365305</c:v>
                </c:pt>
                <c:pt idx="8103" formatCode="General">
                  <c:v>0.57994512100357098</c:v>
                </c:pt>
                <c:pt idx="8104" formatCode="General">
                  <c:v>0.57994534487349003</c:v>
                </c:pt>
                <c:pt idx="8105" formatCode="General">
                  <c:v>0.57994556874340897</c:v>
                </c:pt>
                <c:pt idx="8106" formatCode="General">
                  <c:v>0.57994579261332702</c:v>
                </c:pt>
                <c:pt idx="8107" formatCode="General">
                  <c:v>0.57994601648324595</c:v>
                </c:pt>
                <c:pt idx="8108" formatCode="General">
                  <c:v>0.579946240353164</c:v>
                </c:pt>
                <c:pt idx="8109" formatCode="General">
                  <c:v>0.57994646422308305</c:v>
                </c:pt>
                <c:pt idx="8110" formatCode="General">
                  <c:v>0.57994668809300098</c:v>
                </c:pt>
                <c:pt idx="8111" formatCode="General">
                  <c:v>0.57994691196292003</c:v>
                </c:pt>
                <c:pt idx="8112" formatCode="General">
                  <c:v>0.57994713583283897</c:v>
                </c:pt>
                <c:pt idx="8113" formatCode="General">
                  <c:v>0.57994735970275701</c:v>
                </c:pt>
                <c:pt idx="8114" formatCode="General">
                  <c:v>0.57994758357267595</c:v>
                </c:pt>
                <c:pt idx="8115" formatCode="General">
                  <c:v>0.579947807442594</c:v>
                </c:pt>
                <c:pt idx="8116" formatCode="General">
                  <c:v>0.57994803131251305</c:v>
                </c:pt>
                <c:pt idx="8117" formatCode="General">
                  <c:v>0.57994825518243198</c:v>
                </c:pt>
                <c:pt idx="8118" formatCode="General">
                  <c:v>0.57994847905235003</c:v>
                </c:pt>
                <c:pt idx="8119" formatCode="General">
                  <c:v>0.57994870292226897</c:v>
                </c:pt>
                <c:pt idx="8120" formatCode="General">
                  <c:v>0.57994892679218701</c:v>
                </c:pt>
                <c:pt idx="8121" formatCode="General">
                  <c:v>0.57994915066210595</c:v>
                </c:pt>
                <c:pt idx="8122" formatCode="General">
                  <c:v>0.579949374532024</c:v>
                </c:pt>
                <c:pt idx="8123" formatCode="General">
                  <c:v>0.57994959840194305</c:v>
                </c:pt>
                <c:pt idx="8124" formatCode="General">
                  <c:v>0.57994982227186198</c:v>
                </c:pt>
                <c:pt idx="8125" formatCode="General">
                  <c:v>0.57995004614178003</c:v>
                </c:pt>
                <c:pt idx="8126" formatCode="General">
                  <c:v>0.57995027001169897</c:v>
                </c:pt>
                <c:pt idx="8127" formatCode="General">
                  <c:v>0.57995049388161701</c:v>
                </c:pt>
                <c:pt idx="8128" formatCode="General">
                  <c:v>0.57995071775153595</c:v>
                </c:pt>
                <c:pt idx="8129" formatCode="General">
                  <c:v>0.579950941621455</c:v>
                </c:pt>
                <c:pt idx="8130" formatCode="General">
                  <c:v>0.57995116549137304</c:v>
                </c:pt>
                <c:pt idx="8131" formatCode="General">
                  <c:v>0.57995138936129198</c:v>
                </c:pt>
                <c:pt idx="8132" formatCode="General">
                  <c:v>0.57995161323121003</c:v>
                </c:pt>
                <c:pt idx="8133" formatCode="General">
                  <c:v>0.57995183710112896</c:v>
                </c:pt>
                <c:pt idx="8134" formatCode="General">
                  <c:v>0.57995206097104801</c:v>
                </c:pt>
                <c:pt idx="8135" formatCode="General">
                  <c:v>0.57995228484096595</c:v>
                </c:pt>
                <c:pt idx="8136" formatCode="General">
                  <c:v>0.579952508710885</c:v>
                </c:pt>
                <c:pt idx="8137" formatCode="General">
                  <c:v>0.57995273258080304</c:v>
                </c:pt>
                <c:pt idx="8138" formatCode="General">
                  <c:v>0.579953114895991</c:v>
                </c:pt>
                <c:pt idx="8139" formatCode="General">
                  <c:v>0.57995351906569903</c:v>
                </c:pt>
                <c:pt idx="8140" formatCode="General">
                  <c:v>0.57995392323540695</c:v>
                </c:pt>
                <c:pt idx="8141" formatCode="General">
                  <c:v>0.57995432740511499</c:v>
                </c:pt>
                <c:pt idx="8142" formatCode="General">
                  <c:v>0.57995473157482302</c:v>
                </c:pt>
                <c:pt idx="8143" formatCode="General">
                  <c:v>0.57995513574453095</c:v>
                </c:pt>
                <c:pt idx="8144" formatCode="General">
                  <c:v>0.57995553991423898</c:v>
                </c:pt>
                <c:pt idx="8145" formatCode="General">
                  <c:v>0.57995594408394702</c:v>
                </c:pt>
                <c:pt idx="8146" formatCode="General">
                  <c:v>0.57995634825365405</c:v>
                </c:pt>
                <c:pt idx="8147" formatCode="General">
                  <c:v>0.57995672103018403</c:v>
                </c:pt>
                <c:pt idx="8148" formatCode="General">
                  <c:v>0.57995701420258094</c:v>
                </c:pt>
                <c:pt idx="8149" formatCode="General">
                  <c:v>0.57995730737497797</c:v>
                </c:pt>
                <c:pt idx="8150" formatCode="General">
                  <c:v>0.579957600547375</c:v>
                </c:pt>
                <c:pt idx="8151" formatCode="General">
                  <c:v>0.57995789371977202</c:v>
                </c:pt>
                <c:pt idx="8152" formatCode="General">
                  <c:v>0.57995818689216905</c:v>
                </c:pt>
                <c:pt idx="8153" formatCode="General">
                  <c:v>0.57995848006456596</c:v>
                </c:pt>
                <c:pt idx="8154" formatCode="General">
                  <c:v>0.57995877323696299</c:v>
                </c:pt>
                <c:pt idx="8155" formatCode="General">
                  <c:v>0.57995906640936101</c:v>
                </c:pt>
                <c:pt idx="8156" formatCode="General">
                  <c:v>0.57995935958175804</c:v>
                </c:pt>
                <c:pt idx="8157" formatCode="General">
                  <c:v>0.57995965275415495</c:v>
                </c:pt>
                <c:pt idx="8158" formatCode="General">
                  <c:v>0.57995994592655198</c:v>
                </c:pt>
                <c:pt idx="8159" formatCode="General">
                  <c:v>0.579960239098949</c:v>
                </c:pt>
                <c:pt idx="8160" formatCode="General">
                  <c:v>0.57996053227134603</c:v>
                </c:pt>
                <c:pt idx="8161" formatCode="General">
                  <c:v>0.57996082544374306</c:v>
                </c:pt>
                <c:pt idx="8162" formatCode="General">
                  <c:v>0.57996111861613997</c:v>
                </c:pt>
                <c:pt idx="8163" formatCode="General">
                  <c:v>0.579961411788537</c:v>
                </c:pt>
                <c:pt idx="8164" formatCode="General">
                  <c:v>0.57996170496093402</c:v>
                </c:pt>
                <c:pt idx="8165" formatCode="General">
                  <c:v>0.57996199813333105</c:v>
                </c:pt>
                <c:pt idx="8166" formatCode="General">
                  <c:v>0.57996229130572796</c:v>
                </c:pt>
                <c:pt idx="8167" formatCode="General">
                  <c:v>0.57996258447812499</c:v>
                </c:pt>
                <c:pt idx="8168" formatCode="General">
                  <c:v>0.57996287765052301</c:v>
                </c:pt>
                <c:pt idx="8169" formatCode="General">
                  <c:v>0.57996317082292004</c:v>
                </c:pt>
                <c:pt idx="8170" formatCode="General">
                  <c:v>0.57996346399531695</c:v>
                </c:pt>
                <c:pt idx="8171" formatCode="General">
                  <c:v>0.57996375716771398</c:v>
                </c:pt>
                <c:pt idx="8172" formatCode="General">
                  <c:v>0.579964050340111</c:v>
                </c:pt>
                <c:pt idx="8173" formatCode="General">
                  <c:v>0.57996434351250803</c:v>
                </c:pt>
                <c:pt idx="8174" formatCode="General">
                  <c:v>0.57996463668490505</c:v>
                </c:pt>
                <c:pt idx="8175" formatCode="General">
                  <c:v>0.57996492985730197</c:v>
                </c:pt>
                <c:pt idx="8176" formatCode="General">
                  <c:v>0.579965223029699</c:v>
                </c:pt>
                <c:pt idx="8177" formatCode="General">
                  <c:v>0.57996551620209602</c:v>
                </c:pt>
                <c:pt idx="8178" formatCode="General">
                  <c:v>0.57996580937449405</c:v>
                </c:pt>
                <c:pt idx="8179" formatCode="General">
                  <c:v>0.57996610254689096</c:v>
                </c:pt>
                <c:pt idx="8180" formatCode="General">
                  <c:v>0.57996639571928799</c:v>
                </c:pt>
                <c:pt idx="8181" formatCode="General">
                  <c:v>0.57996668889168501</c:v>
                </c:pt>
                <c:pt idx="8182" formatCode="General">
                  <c:v>0.57996698206408204</c:v>
                </c:pt>
                <c:pt idx="8183" formatCode="General">
                  <c:v>0.57996727523647895</c:v>
                </c:pt>
                <c:pt idx="8184" formatCode="General">
                  <c:v>0.57996756840887598</c:v>
                </c:pt>
                <c:pt idx="8185" formatCode="General">
                  <c:v>0.579967861581273</c:v>
                </c:pt>
                <c:pt idx="8186" formatCode="General">
                  <c:v>0.57996815475367003</c:v>
                </c:pt>
                <c:pt idx="8187" formatCode="General">
                  <c:v>0.57996844792606705</c:v>
                </c:pt>
                <c:pt idx="8188" formatCode="General">
                  <c:v>0.57996874109846397</c:v>
                </c:pt>
                <c:pt idx="8189" formatCode="General">
                  <c:v>0.57996903427086099</c:v>
                </c:pt>
                <c:pt idx="8190" formatCode="General">
                  <c:v>0.57996932744325802</c:v>
                </c:pt>
                <c:pt idx="8191" formatCode="General">
                  <c:v>0.57996962061565605</c:v>
                </c:pt>
                <c:pt idx="8192" formatCode="General">
                  <c:v>0.57996991378805296</c:v>
                </c:pt>
                <c:pt idx="8193" formatCode="General">
                  <c:v>0.57997020696044999</c:v>
                </c:pt>
                <c:pt idx="8194" formatCode="General">
                  <c:v>0.57997050013284701</c:v>
                </c:pt>
                <c:pt idx="8195" formatCode="General">
                  <c:v>0.57997079330524404</c:v>
                </c:pt>
                <c:pt idx="8196" formatCode="General">
                  <c:v>0.57997108647764095</c:v>
                </c:pt>
                <c:pt idx="8197" formatCode="General">
                  <c:v>0.57997137965003798</c:v>
                </c:pt>
                <c:pt idx="8198" formatCode="General">
                  <c:v>0.579971672822435</c:v>
                </c:pt>
                <c:pt idx="8199" formatCode="General">
                  <c:v>0.57997196599483203</c:v>
                </c:pt>
                <c:pt idx="8200" formatCode="General">
                  <c:v>0.57997225916722905</c:v>
                </c:pt>
                <c:pt idx="8201" formatCode="General">
                  <c:v>0.57997255233962597</c:v>
                </c:pt>
                <c:pt idx="8202" formatCode="General">
                  <c:v>0.57997284551202399</c:v>
                </c:pt>
                <c:pt idx="8203" formatCode="General">
                  <c:v>0.57997313868442102</c:v>
                </c:pt>
                <c:pt idx="8204" formatCode="General">
                  <c:v>0.57997343185681804</c:v>
                </c:pt>
                <c:pt idx="8205" formatCode="General">
                  <c:v>0.57997372502921496</c:v>
                </c:pt>
                <c:pt idx="8206" formatCode="General">
                  <c:v>0.57997401820161198</c:v>
                </c:pt>
                <c:pt idx="8207" formatCode="General">
                  <c:v>0.57997431137400901</c:v>
                </c:pt>
                <c:pt idx="8208" formatCode="General">
                  <c:v>0.57997460454640604</c:v>
                </c:pt>
                <c:pt idx="8209" formatCode="General">
                  <c:v>0.57997489771880295</c:v>
                </c:pt>
                <c:pt idx="8210" formatCode="General">
                  <c:v>0.57997519089119998</c:v>
                </c:pt>
                <c:pt idx="8211" formatCode="General">
                  <c:v>0.579975484063597</c:v>
                </c:pt>
                <c:pt idx="8212" formatCode="General">
                  <c:v>0.57997577723599403</c:v>
                </c:pt>
                <c:pt idx="8213" formatCode="General">
                  <c:v>0.57997607040839205</c:v>
                </c:pt>
                <c:pt idx="8214" formatCode="General">
                  <c:v>0.57997636358078897</c:v>
                </c:pt>
                <c:pt idx="8215" formatCode="General">
                  <c:v>0.579976588345544</c:v>
                </c:pt>
                <c:pt idx="8216" formatCode="General">
                  <c:v>0.57997683656043897</c:v>
                </c:pt>
                <c:pt idx="8217" formatCode="General">
                  <c:v>0.57997721461303697</c:v>
                </c:pt>
                <c:pt idx="8218" formatCode="General">
                  <c:v>0.57997759266563498</c:v>
                </c:pt>
                <c:pt idx="8219" formatCode="General">
                  <c:v>0.57997797071823298</c:v>
                </c:pt>
                <c:pt idx="8220" formatCode="General">
                  <c:v>0.57997834877083099</c:v>
                </c:pt>
                <c:pt idx="8221" formatCode="General">
                  <c:v>0.57997872682342999</c:v>
                </c:pt>
                <c:pt idx="8222" formatCode="General">
                  <c:v>0.579979104876028</c:v>
                </c:pt>
                <c:pt idx="8223" formatCode="General">
                  <c:v>0.579979482928626</c:v>
                </c:pt>
                <c:pt idx="8224" formatCode="General">
                  <c:v>0.579979860981224</c:v>
                </c:pt>
                <c:pt idx="8225" formatCode="General">
                  <c:v>0.57998023903382201</c:v>
                </c:pt>
                <c:pt idx="8226" formatCode="General">
                  <c:v>0.57998061708642001</c:v>
                </c:pt>
                <c:pt idx="8227" formatCode="General">
                  <c:v>0.57998099513901902</c:v>
                </c:pt>
                <c:pt idx="8228" formatCode="General">
                  <c:v>0.57998137319161702</c:v>
                </c:pt>
                <c:pt idx="8229" formatCode="General">
                  <c:v>0.57998175124421503</c:v>
                </c:pt>
                <c:pt idx="8230" formatCode="General">
                  <c:v>0.57998212929681303</c:v>
                </c:pt>
                <c:pt idx="8231" formatCode="General">
                  <c:v>0.57998250734941104</c:v>
                </c:pt>
                <c:pt idx="8232" formatCode="General">
                  <c:v>0.57998288540200904</c:v>
                </c:pt>
                <c:pt idx="8233" formatCode="General">
                  <c:v>0.57998326345460804</c:v>
                </c:pt>
                <c:pt idx="8234" formatCode="General">
                  <c:v>0.57998364150720605</c:v>
                </c:pt>
                <c:pt idx="8235" formatCode="General">
                  <c:v>0.57998401955980405</c:v>
                </c:pt>
                <c:pt idx="8236" formatCode="General">
                  <c:v>0.57998439761240195</c:v>
                </c:pt>
                <c:pt idx="8237" formatCode="General">
                  <c:v>0.57998477566499995</c:v>
                </c:pt>
                <c:pt idx="8238" formatCode="General">
                  <c:v>0.57998515371759796</c:v>
                </c:pt>
                <c:pt idx="8239" formatCode="General">
                  <c:v>0.57998553177019696</c:v>
                </c:pt>
                <c:pt idx="8240" formatCode="General">
                  <c:v>0.57998590982279496</c:v>
                </c:pt>
                <c:pt idx="8241" formatCode="General">
                  <c:v>0.57998628787539297</c:v>
                </c:pt>
                <c:pt idx="8242" formatCode="General">
                  <c:v>0.57998666592799097</c:v>
                </c:pt>
                <c:pt idx="8243" formatCode="General">
                  <c:v>0.57998704398058898</c:v>
                </c:pt>
                <c:pt idx="8244" formatCode="General">
                  <c:v>0.57998742203318698</c:v>
                </c:pt>
                <c:pt idx="8245" formatCode="General">
                  <c:v>0.57998780008578499</c:v>
                </c:pt>
                <c:pt idx="8246" formatCode="General">
                  <c:v>0.57998817813838399</c:v>
                </c:pt>
                <c:pt idx="8247" formatCode="General">
                  <c:v>0.579988556190982</c:v>
                </c:pt>
                <c:pt idx="8248" formatCode="General">
                  <c:v>0.57998893424358</c:v>
                </c:pt>
                <c:pt idx="8249" formatCode="General">
                  <c:v>0.57998931229617801</c:v>
                </c:pt>
                <c:pt idx="8250" formatCode="General">
                  <c:v>0.57998969034877601</c:v>
                </c:pt>
                <c:pt idx="8251" formatCode="General">
                  <c:v>0.57999006840137501</c:v>
                </c:pt>
                <c:pt idx="8252" formatCode="General">
                  <c:v>0.57999044645397302</c:v>
                </c:pt>
                <c:pt idx="8253" formatCode="General">
                  <c:v>0.57999082450657102</c:v>
                </c:pt>
                <c:pt idx="8254" formatCode="General">
                  <c:v>0.57999120255916903</c:v>
                </c:pt>
                <c:pt idx="8255" formatCode="General">
                  <c:v>0.57999158061176703</c:v>
                </c:pt>
                <c:pt idx="8256" formatCode="General">
                  <c:v>0.57999195866436504</c:v>
                </c:pt>
                <c:pt idx="8257" formatCode="General">
                  <c:v>0.57999233671696304</c:v>
                </c:pt>
                <c:pt idx="8258" formatCode="General">
                  <c:v>0.57999271476956205</c:v>
                </c:pt>
                <c:pt idx="8259" formatCode="General">
                  <c:v>0.57999309282216005</c:v>
                </c:pt>
                <c:pt idx="8260" formatCode="General">
                  <c:v>0.57999347087475805</c:v>
                </c:pt>
                <c:pt idx="8261" formatCode="General">
                  <c:v>0.57999384892735595</c:v>
                </c:pt>
                <c:pt idx="8262" formatCode="General">
                  <c:v>0.57999422697995395</c:v>
                </c:pt>
                <c:pt idx="8263" formatCode="General">
                  <c:v>0.57999460503255196</c:v>
                </c:pt>
                <c:pt idx="8264" formatCode="General">
                  <c:v>0.57999498308515096</c:v>
                </c:pt>
                <c:pt idx="8265" formatCode="General">
                  <c:v>0.57999536113774897</c:v>
                </c:pt>
                <c:pt idx="8266" formatCode="General">
                  <c:v>0.57999573919034697</c:v>
                </c:pt>
                <c:pt idx="8267" formatCode="General">
                  <c:v>0.57999611724294498</c:v>
                </c:pt>
                <c:pt idx="8268" formatCode="General">
                  <c:v>0.57999649529554298</c:v>
                </c:pt>
                <c:pt idx="8269" formatCode="General">
                  <c:v>0.57999687334814098</c:v>
                </c:pt>
                <c:pt idx="8270" formatCode="General">
                  <c:v>0.57999725140073999</c:v>
                </c:pt>
                <c:pt idx="8271" formatCode="General">
                  <c:v>0.57999762945333799</c:v>
                </c:pt>
                <c:pt idx="8272" formatCode="General">
                  <c:v>0.579998007505936</c:v>
                </c:pt>
                <c:pt idx="8273" formatCode="General">
                  <c:v>0.579998385558534</c:v>
                </c:pt>
                <c:pt idx="8274" formatCode="General">
                  <c:v>0.57999876361113201</c:v>
                </c:pt>
                <c:pt idx="8275" formatCode="General">
                  <c:v>0.57999914166373001</c:v>
                </c:pt>
                <c:pt idx="8276" formatCode="General">
                  <c:v>0.57999951971632902</c:v>
                </c:pt>
                <c:pt idx="8277" formatCode="General">
                  <c:v>0.57999989776892702</c:v>
                </c:pt>
                <c:pt idx="8278" formatCode="General">
                  <c:v>0.58000027582152502</c:v>
                </c:pt>
                <c:pt idx="8279" formatCode="General">
                  <c:v>0.58000065387412303</c:v>
                </c:pt>
                <c:pt idx="8280" formatCode="General">
                  <c:v>0.58000103192672103</c:v>
                </c:pt>
                <c:pt idx="8281" formatCode="General">
                  <c:v>0.58000140997931904</c:v>
                </c:pt>
                <c:pt idx="8282" formatCode="General">
                  <c:v>0.58000178803191804</c:v>
                </c:pt>
                <c:pt idx="8283" formatCode="General">
                  <c:v>0.58000216608451605</c:v>
                </c:pt>
                <c:pt idx="8284" formatCode="General">
                  <c:v>0.58000254413711405</c:v>
                </c:pt>
                <c:pt idx="8285" formatCode="General">
                  <c:v>0.58000292218971194</c:v>
                </c:pt>
                <c:pt idx="8286" formatCode="General">
                  <c:v>0.58000330024230995</c:v>
                </c:pt>
                <c:pt idx="8287" formatCode="General">
                  <c:v>0.58000367829490795</c:v>
                </c:pt>
                <c:pt idx="8288" formatCode="General">
                  <c:v>0.58000405634750696</c:v>
                </c:pt>
                <c:pt idx="8289" formatCode="General">
                  <c:v>0.58000443440010496</c:v>
                </c:pt>
                <c:pt idx="8290" formatCode="General">
                  <c:v>0.58000481245270297</c:v>
                </c:pt>
                <c:pt idx="8291" formatCode="General">
                  <c:v>0.58000519050530097</c:v>
                </c:pt>
                <c:pt idx="8292" formatCode="General">
                  <c:v>0.58000556855789898</c:v>
                </c:pt>
                <c:pt idx="8293" formatCode="General">
                  <c:v>0.58000594661049698</c:v>
                </c:pt>
                <c:pt idx="8294" formatCode="General">
                  <c:v>0.58000632466309499</c:v>
                </c:pt>
                <c:pt idx="8295" formatCode="General">
                  <c:v>0.58000670271569399</c:v>
                </c:pt>
                <c:pt idx="8296" formatCode="General">
                  <c:v>0.58000708076829199</c:v>
                </c:pt>
                <c:pt idx="8297" formatCode="General">
                  <c:v>0.58000745882089</c:v>
                </c:pt>
                <c:pt idx="8298" formatCode="General">
                  <c:v>0.580007836873488</c:v>
                </c:pt>
                <c:pt idx="8299" formatCode="General">
                  <c:v>0.58000821492608601</c:v>
                </c:pt>
                <c:pt idx="8300" formatCode="General">
                  <c:v>0.58000859297868501</c:v>
                </c:pt>
                <c:pt idx="8301" formatCode="General">
                  <c:v>0.58000897103128302</c:v>
                </c:pt>
                <c:pt idx="8302" formatCode="General">
                  <c:v>0.58000934908388102</c:v>
                </c:pt>
                <c:pt idx="8303" formatCode="General">
                  <c:v>0.58000972713647903</c:v>
                </c:pt>
                <c:pt idx="8304" formatCode="General">
                  <c:v>0.58001010518907703</c:v>
                </c:pt>
                <c:pt idx="8305" formatCode="General">
                  <c:v>0.58001048324167503</c:v>
                </c:pt>
                <c:pt idx="8306" formatCode="General">
                  <c:v>0.58001086129427404</c:v>
                </c:pt>
                <c:pt idx="8307" formatCode="General">
                  <c:v>0.58001123934687204</c:v>
                </c:pt>
                <c:pt idx="8308" formatCode="General">
                  <c:v>0.58001161739947005</c:v>
                </c:pt>
                <c:pt idx="8309" formatCode="General">
                  <c:v>0.58001199545206805</c:v>
                </c:pt>
                <c:pt idx="8310" formatCode="General">
                  <c:v>0.58001237350466595</c:v>
                </c:pt>
                <c:pt idx="8311" formatCode="General">
                  <c:v>0.58001275155726395</c:v>
                </c:pt>
                <c:pt idx="8312" formatCode="General">
                  <c:v>0.58001312960986195</c:v>
                </c:pt>
                <c:pt idx="8313" formatCode="General">
                  <c:v>0.58001350766246096</c:v>
                </c:pt>
                <c:pt idx="8314" formatCode="General">
                  <c:v>0.58001388571505896</c:v>
                </c:pt>
                <c:pt idx="8315" formatCode="General">
                  <c:v>0.58001426376765697</c:v>
                </c:pt>
                <c:pt idx="8316" formatCode="General">
                  <c:v>0.58001464182025497</c:v>
                </c:pt>
                <c:pt idx="8317" formatCode="General">
                  <c:v>0.58001501987285298</c:v>
                </c:pt>
                <c:pt idx="8318" formatCode="General">
                  <c:v>0.58001539792545098</c:v>
                </c:pt>
                <c:pt idx="8319" formatCode="General">
                  <c:v>0.58001577597804999</c:v>
                </c:pt>
                <c:pt idx="8320" formatCode="General">
                  <c:v>0.58001615403064799</c:v>
                </c:pt>
                <c:pt idx="8321" formatCode="General">
                  <c:v>0.58001653208324599</c:v>
                </c:pt>
                <c:pt idx="8322" formatCode="General">
                  <c:v>0.580016910135844</c:v>
                </c:pt>
                <c:pt idx="8323" formatCode="General">
                  <c:v>0.580017288188442</c:v>
                </c:pt>
                <c:pt idx="8324" formatCode="General">
                  <c:v>0.58001766624104001</c:v>
                </c:pt>
                <c:pt idx="8325" formatCode="General">
                  <c:v>0.58001804429363901</c:v>
                </c:pt>
                <c:pt idx="8326" formatCode="General">
                  <c:v>0.58001842234623702</c:v>
                </c:pt>
                <c:pt idx="8327" formatCode="General">
                  <c:v>0.58001880039883502</c:v>
                </c:pt>
                <c:pt idx="8328" formatCode="General">
                  <c:v>0.58001917845143303</c:v>
                </c:pt>
                <c:pt idx="8329" formatCode="General">
                  <c:v>0.58001955650403103</c:v>
                </c:pt>
                <c:pt idx="8330" formatCode="General">
                  <c:v>0.58001993455662904</c:v>
                </c:pt>
                <c:pt idx="8331" formatCode="General">
                  <c:v>0.58002031260922804</c:v>
                </c:pt>
                <c:pt idx="8332" formatCode="General">
                  <c:v>0.58002069066182604</c:v>
                </c:pt>
                <c:pt idx="8333" formatCode="General">
                  <c:v>0.58002106871442405</c:v>
                </c:pt>
                <c:pt idx="8334" formatCode="General">
                  <c:v>0.58002144676702205</c:v>
                </c:pt>
                <c:pt idx="8335" formatCode="General">
                  <c:v>0.58002182481961995</c:v>
                </c:pt>
                <c:pt idx="8336" formatCode="General">
                  <c:v>0.58002220287221795</c:v>
                </c:pt>
                <c:pt idx="8337" formatCode="General">
                  <c:v>0.58002258092481696</c:v>
                </c:pt>
                <c:pt idx="8338" formatCode="General">
                  <c:v>0.58002295897741496</c:v>
                </c:pt>
                <c:pt idx="8339" formatCode="General">
                  <c:v>0.58002333703001296</c:v>
                </c:pt>
                <c:pt idx="8340" formatCode="General">
                  <c:v>0.58002371508261097</c:v>
                </c:pt>
                <c:pt idx="8341" formatCode="General">
                  <c:v>0.58002409313520897</c:v>
                </c:pt>
                <c:pt idx="8342" formatCode="General">
                  <c:v>0.58002447118780698</c:v>
                </c:pt>
                <c:pt idx="8343" formatCode="General">
                  <c:v>0.58002484924040598</c:v>
                </c:pt>
                <c:pt idx="8344" formatCode="General">
                  <c:v>0.58002522729300399</c:v>
                </c:pt>
                <c:pt idx="8345" formatCode="General">
                  <c:v>0.58002560534560199</c:v>
                </c:pt>
                <c:pt idx="8346" formatCode="General">
                  <c:v>0.5800259833982</c:v>
                </c:pt>
                <c:pt idx="8347" formatCode="General">
                  <c:v>0.580026361450798</c:v>
                </c:pt>
                <c:pt idx="8348" formatCode="General">
                  <c:v>0.580026739503396</c:v>
                </c:pt>
                <c:pt idx="8349" formatCode="General">
                  <c:v>0.58002711755599501</c:v>
                </c:pt>
                <c:pt idx="8350" formatCode="General">
                  <c:v>0.58002749560859301</c:v>
                </c:pt>
                <c:pt idx="8351" formatCode="General">
                  <c:v>0.58002787366119102</c:v>
                </c:pt>
                <c:pt idx="8352" formatCode="General">
                  <c:v>0.58002825171378902</c:v>
                </c:pt>
                <c:pt idx="8353" formatCode="General">
                  <c:v>0.58002862976638703</c:v>
                </c:pt>
                <c:pt idx="8354" formatCode="General">
                  <c:v>0.58002900781898503</c:v>
                </c:pt>
                <c:pt idx="8355" formatCode="General">
                  <c:v>0.58002938587158404</c:v>
                </c:pt>
                <c:pt idx="8356" formatCode="General">
                  <c:v>0.58002976392418204</c:v>
                </c:pt>
                <c:pt idx="8357" formatCode="General">
                  <c:v>0.58003014197678004</c:v>
                </c:pt>
                <c:pt idx="8358" formatCode="General">
                  <c:v>0.58003052002937805</c:v>
                </c:pt>
                <c:pt idx="8359" formatCode="General">
                  <c:v>0.58003089808197605</c:v>
                </c:pt>
                <c:pt idx="8360" formatCode="General">
                  <c:v>0.58003127613457395</c:v>
                </c:pt>
                <c:pt idx="8361" formatCode="General">
                  <c:v>0.58003165418717195</c:v>
                </c:pt>
                <c:pt idx="8362" formatCode="General">
                  <c:v>0.58003203223977096</c:v>
                </c:pt>
                <c:pt idx="8363" formatCode="General">
                  <c:v>0.58003241029236896</c:v>
                </c:pt>
                <c:pt idx="8364" formatCode="General">
                  <c:v>0.58003278834496697</c:v>
                </c:pt>
                <c:pt idx="8365" formatCode="General">
                  <c:v>0.58003316639756497</c:v>
                </c:pt>
                <c:pt idx="8366" formatCode="General">
                  <c:v>0.58003354445016297</c:v>
                </c:pt>
                <c:pt idx="8367" formatCode="General">
                  <c:v>0.58003392250276098</c:v>
                </c:pt>
                <c:pt idx="8368" formatCode="General">
                  <c:v>0.58003430055535998</c:v>
                </c:pt>
                <c:pt idx="8369" formatCode="General">
                  <c:v>0.58003467860795799</c:v>
                </c:pt>
                <c:pt idx="8370" formatCode="General">
                  <c:v>0.58003505666055599</c:v>
                </c:pt>
                <c:pt idx="8371" formatCode="General">
                  <c:v>0.580035434713154</c:v>
                </c:pt>
                <c:pt idx="8372" formatCode="General">
                  <c:v>0.580035812765752</c:v>
                </c:pt>
                <c:pt idx="8373" formatCode="General">
                  <c:v>0.58003619081835001</c:v>
                </c:pt>
                <c:pt idx="8374" formatCode="General">
                  <c:v>0.58003656887094901</c:v>
                </c:pt>
                <c:pt idx="8375" formatCode="General">
                  <c:v>0.58003694692354701</c:v>
                </c:pt>
                <c:pt idx="8376" formatCode="General">
                  <c:v>0.58003732497614502</c:v>
                </c:pt>
                <c:pt idx="8377" formatCode="General">
                  <c:v>0.58003770302874302</c:v>
                </c:pt>
                <c:pt idx="8378" formatCode="General">
                  <c:v>0.58003808108134103</c:v>
                </c:pt>
                <c:pt idx="8379" formatCode="General">
                  <c:v>0.58003845913393903</c:v>
                </c:pt>
                <c:pt idx="8380" formatCode="General">
                  <c:v>0.58003883718653804</c:v>
                </c:pt>
                <c:pt idx="8381" formatCode="General">
                  <c:v>0.58003921523913604</c:v>
                </c:pt>
                <c:pt idx="8382" formatCode="General">
                  <c:v>0.58003959329173405</c:v>
                </c:pt>
                <c:pt idx="8383" formatCode="General">
                  <c:v>0.58003997134433205</c:v>
                </c:pt>
                <c:pt idx="8384" formatCode="General">
                  <c:v>0.58004034939693006</c:v>
                </c:pt>
                <c:pt idx="8385" formatCode="General">
                  <c:v>0.58004072744952795</c:v>
                </c:pt>
                <c:pt idx="8386" formatCode="General">
                  <c:v>0.58004110550212595</c:v>
                </c:pt>
                <c:pt idx="8387" formatCode="General">
                  <c:v>0.58004148355472496</c:v>
                </c:pt>
                <c:pt idx="8388" formatCode="General">
                  <c:v>0.58004186160732296</c:v>
                </c:pt>
                <c:pt idx="8389" formatCode="General">
                  <c:v>0.58004223965992097</c:v>
                </c:pt>
                <c:pt idx="8390" formatCode="General">
                  <c:v>0.58004261771251897</c:v>
                </c:pt>
                <c:pt idx="8391" formatCode="General">
                  <c:v>0.58004299576511698</c:v>
                </c:pt>
                <c:pt idx="8392" formatCode="General">
                  <c:v>0.58004337381771498</c:v>
                </c:pt>
                <c:pt idx="8393" formatCode="General">
                  <c:v>0.58004375187031398</c:v>
                </c:pt>
                <c:pt idx="8394" formatCode="General">
                  <c:v>0.58004412992291199</c:v>
                </c:pt>
                <c:pt idx="8395" formatCode="General">
                  <c:v>0.58004450797550999</c:v>
                </c:pt>
                <c:pt idx="8396" formatCode="General">
                  <c:v>0.580044886028108</c:v>
                </c:pt>
                <c:pt idx="8397" formatCode="General">
                  <c:v>0.580045264080706</c:v>
                </c:pt>
                <c:pt idx="8398" formatCode="General">
                  <c:v>0.58004564213330501</c:v>
                </c:pt>
                <c:pt idx="8399" formatCode="General">
                  <c:v>0.58004602018590301</c:v>
                </c:pt>
                <c:pt idx="8400" formatCode="General">
                  <c:v>0.58004639823850102</c:v>
                </c:pt>
                <c:pt idx="8401" formatCode="General">
                  <c:v>0.58004677629109902</c:v>
                </c:pt>
                <c:pt idx="8402" formatCode="General">
                  <c:v>0.58004715434369702</c:v>
                </c:pt>
                <c:pt idx="8403" formatCode="General">
                  <c:v>0.58004753239629503</c:v>
                </c:pt>
                <c:pt idx="8404" formatCode="General">
                  <c:v>0.58004791044889303</c:v>
                </c:pt>
                <c:pt idx="8405" formatCode="General">
                  <c:v>0.58004828850149204</c:v>
                </c:pt>
                <c:pt idx="8406" formatCode="General">
                  <c:v>0.58004866655409004</c:v>
                </c:pt>
                <c:pt idx="8407" formatCode="General">
                  <c:v>0.58004904460668805</c:v>
                </c:pt>
                <c:pt idx="8408" formatCode="General">
                  <c:v>0.58004942265928605</c:v>
                </c:pt>
                <c:pt idx="8409" formatCode="General">
                  <c:v>0.58004980071188394</c:v>
                </c:pt>
                <c:pt idx="8410" formatCode="General">
                  <c:v>0.58005017876448195</c:v>
                </c:pt>
                <c:pt idx="8411" formatCode="General">
                  <c:v>0.58005055681708095</c:v>
                </c:pt>
                <c:pt idx="8412" formatCode="General">
                  <c:v>0.58005093486967896</c:v>
                </c:pt>
                <c:pt idx="8413" formatCode="General">
                  <c:v>0.58005131292227696</c:v>
                </c:pt>
                <c:pt idx="8414" formatCode="General">
                  <c:v>0.58005169097487497</c:v>
                </c:pt>
                <c:pt idx="8415" formatCode="General">
                  <c:v>0.58005206902747297</c:v>
                </c:pt>
                <c:pt idx="8416" formatCode="General">
                  <c:v>0.58005244708007098</c:v>
                </c:pt>
                <c:pt idx="8417" formatCode="General">
                  <c:v>0.58005282513266998</c:v>
                </c:pt>
                <c:pt idx="8418" formatCode="General">
                  <c:v>0.58005320318526798</c:v>
                </c:pt>
                <c:pt idx="8419" formatCode="General">
                  <c:v>0.58005358123786599</c:v>
                </c:pt>
                <c:pt idx="8420" formatCode="General">
                  <c:v>0.58005395929046399</c:v>
                </c:pt>
                <c:pt idx="8421" formatCode="General">
                  <c:v>0.580054337343062</c:v>
                </c:pt>
                <c:pt idx="8422" formatCode="General">
                  <c:v>0.58005471539566</c:v>
                </c:pt>
                <c:pt idx="8423" formatCode="General">
                  <c:v>0.58005509344825901</c:v>
                </c:pt>
                <c:pt idx="8424" formatCode="General">
                  <c:v>0.58005547150085701</c:v>
                </c:pt>
                <c:pt idx="8425" formatCode="General">
                  <c:v>0.58005584955345502</c:v>
                </c:pt>
                <c:pt idx="8426" formatCode="General">
                  <c:v>0.58005622760605302</c:v>
                </c:pt>
                <c:pt idx="8427" formatCode="General">
                  <c:v>0.58005660565865103</c:v>
                </c:pt>
                <c:pt idx="8428" formatCode="General">
                  <c:v>0.58005698371124903</c:v>
                </c:pt>
                <c:pt idx="8429" formatCode="General">
                  <c:v>0.58005736176384803</c:v>
                </c:pt>
                <c:pt idx="8430" formatCode="General">
                  <c:v>0.58005773981644604</c:v>
                </c:pt>
                <c:pt idx="8431" formatCode="General">
                  <c:v>0.58005811786904404</c:v>
                </c:pt>
                <c:pt idx="8432" formatCode="General">
                  <c:v>0.58005849592164205</c:v>
                </c:pt>
                <c:pt idx="8433" formatCode="General">
                  <c:v>0.58005887397424005</c:v>
                </c:pt>
                <c:pt idx="8434" formatCode="General">
                  <c:v>0.58005925202683795</c:v>
                </c:pt>
                <c:pt idx="8435" formatCode="General">
                  <c:v>0.58005963007943595</c:v>
                </c:pt>
                <c:pt idx="8436" formatCode="General">
                  <c:v>0.58006000813203495</c:v>
                </c:pt>
                <c:pt idx="8437" formatCode="General">
                  <c:v>0.58006038618463296</c:v>
                </c:pt>
                <c:pt idx="8438" formatCode="General">
                  <c:v>0.58006076423723096</c:v>
                </c:pt>
                <c:pt idx="8439" formatCode="General">
                  <c:v>0.58006114228982897</c:v>
                </c:pt>
                <c:pt idx="8440" formatCode="General">
                  <c:v>0.58006152034242697</c:v>
                </c:pt>
                <c:pt idx="8441" formatCode="General">
                  <c:v>0.58006189839502498</c:v>
                </c:pt>
                <c:pt idx="8442" formatCode="General">
                  <c:v>0.58006227644762398</c:v>
                </c:pt>
                <c:pt idx="8443" formatCode="General">
                  <c:v>0.58006265450022199</c:v>
                </c:pt>
                <c:pt idx="8444" formatCode="General">
                  <c:v>0.58006303255281999</c:v>
                </c:pt>
                <c:pt idx="8445" formatCode="General">
                  <c:v>0.580063410605418</c:v>
                </c:pt>
                <c:pt idx="8446" formatCode="General">
                  <c:v>0.580063788658016</c:v>
                </c:pt>
                <c:pt idx="8447" formatCode="General">
                  <c:v>0.580064166710614</c:v>
                </c:pt>
                <c:pt idx="8448" formatCode="General">
                  <c:v>0.58006454476321301</c:v>
                </c:pt>
                <c:pt idx="8449" formatCode="General">
                  <c:v>0.58006492281581101</c:v>
                </c:pt>
                <c:pt idx="8450" formatCode="General">
                  <c:v>0.58006530086840902</c:v>
                </c:pt>
                <c:pt idx="8451" formatCode="General">
                  <c:v>0.58006567892100702</c:v>
                </c:pt>
                <c:pt idx="8452" formatCode="General">
                  <c:v>0.58006605697360503</c:v>
                </c:pt>
                <c:pt idx="8453" formatCode="General">
                  <c:v>0.58006643502620303</c:v>
                </c:pt>
                <c:pt idx="8454" formatCode="General">
                  <c:v>0.58006681307880203</c:v>
                </c:pt>
                <c:pt idx="8455" formatCode="General">
                  <c:v>0.58006719113140004</c:v>
                </c:pt>
                <c:pt idx="8456" formatCode="General">
                  <c:v>0.58006756918399804</c:v>
                </c:pt>
                <c:pt idx="8457" formatCode="General">
                  <c:v>0.58006794723659605</c:v>
                </c:pt>
                <c:pt idx="8458" formatCode="General">
                  <c:v>0.58006832528919405</c:v>
                </c:pt>
                <c:pt idx="8459" formatCode="General">
                  <c:v>0.58006870334179195</c:v>
                </c:pt>
                <c:pt idx="8460" formatCode="General">
                  <c:v>0.58006908139439095</c:v>
                </c:pt>
                <c:pt idx="8461" formatCode="General">
                  <c:v>0.58006945944698896</c:v>
                </c:pt>
                <c:pt idx="8462" formatCode="General">
                  <c:v>0.58006983749958696</c:v>
                </c:pt>
                <c:pt idx="8463" formatCode="General">
                  <c:v>0.58007021555218496</c:v>
                </c:pt>
                <c:pt idx="8464" formatCode="General">
                  <c:v>0.58007059360478297</c:v>
                </c:pt>
                <c:pt idx="8465" formatCode="General">
                  <c:v>0.58007097165738097</c:v>
                </c:pt>
                <c:pt idx="8466" formatCode="General">
                  <c:v>0.58007134970997998</c:v>
                </c:pt>
                <c:pt idx="8467" formatCode="General">
                  <c:v>0.58007172776257798</c:v>
                </c:pt>
                <c:pt idx="8468" formatCode="General">
                  <c:v>0.58007210581517599</c:v>
                </c:pt>
                <c:pt idx="8469" formatCode="General">
                  <c:v>0.58007248386777399</c:v>
                </c:pt>
                <c:pt idx="8470" formatCode="General">
                  <c:v>0.580072861920372</c:v>
                </c:pt>
                <c:pt idx="8471" formatCode="General">
                  <c:v>0.58007323997297</c:v>
                </c:pt>
                <c:pt idx="8472" formatCode="General">
                  <c:v>0.58007361802556801</c:v>
                </c:pt>
                <c:pt idx="8473" formatCode="General">
                  <c:v>0.58007399607816701</c:v>
                </c:pt>
                <c:pt idx="8474" formatCode="General">
                  <c:v>0.58007437413076501</c:v>
                </c:pt>
                <c:pt idx="8475" formatCode="General">
                  <c:v>0.58007475218336302</c:v>
                </c:pt>
                <c:pt idx="8476" formatCode="General">
                  <c:v>0.58007513023596102</c:v>
                </c:pt>
                <c:pt idx="8477" formatCode="General">
                  <c:v>0.58007550828855903</c:v>
                </c:pt>
                <c:pt idx="8478" formatCode="General">
                  <c:v>0.58007588634115803</c:v>
                </c:pt>
                <c:pt idx="8479" formatCode="General">
                  <c:v>0.58007626439375604</c:v>
                </c:pt>
                <c:pt idx="8480" formatCode="General">
                  <c:v>0.58007664244635404</c:v>
                </c:pt>
                <c:pt idx="8481" formatCode="General">
                  <c:v>0.58007702049895205</c:v>
                </c:pt>
                <c:pt idx="8482" formatCode="General">
                  <c:v>0.58007739855155005</c:v>
                </c:pt>
                <c:pt idx="8483" formatCode="General">
                  <c:v>0.58007777660414805</c:v>
                </c:pt>
                <c:pt idx="8484" formatCode="General">
                  <c:v>0.58007803445688599</c:v>
                </c:pt>
                <c:pt idx="8485" formatCode="General">
                  <c:v>0.58007823220969501</c:v>
                </c:pt>
                <c:pt idx="8486" formatCode="General">
                  <c:v>0.58007842996250403</c:v>
                </c:pt>
                <c:pt idx="8487" formatCode="General">
                  <c:v>0.58007862771531304</c:v>
                </c:pt>
                <c:pt idx="8488" formatCode="General">
                  <c:v>0.58007882546812195</c:v>
                </c:pt>
                <c:pt idx="8489" formatCode="General">
                  <c:v>0.58007902322093097</c:v>
                </c:pt>
                <c:pt idx="8490" formatCode="General">
                  <c:v>0.58007922097373998</c:v>
                </c:pt>
                <c:pt idx="8491" formatCode="General">
                  <c:v>0.580079418726549</c:v>
                </c:pt>
                <c:pt idx="8492" formatCode="General">
                  <c:v>0.58007961647935802</c:v>
                </c:pt>
                <c:pt idx="8493" formatCode="General">
                  <c:v>0.58007981423216604</c:v>
                </c:pt>
                <c:pt idx="8494" formatCode="General">
                  <c:v>0.58008001198497505</c:v>
                </c:pt>
                <c:pt idx="8495" formatCode="General">
                  <c:v>0.58008020973778396</c:v>
                </c:pt>
                <c:pt idx="8496" formatCode="General">
                  <c:v>0.58008040749059298</c:v>
                </c:pt>
                <c:pt idx="8497" formatCode="General">
                  <c:v>0.58008060524340199</c:v>
                </c:pt>
                <c:pt idx="8498" formatCode="General">
                  <c:v>0.58008080299621101</c:v>
                </c:pt>
                <c:pt idx="8499" formatCode="General">
                  <c:v>0.58008100074902003</c:v>
                </c:pt>
                <c:pt idx="8500" formatCode="General">
                  <c:v>0.58008119850182904</c:v>
                </c:pt>
                <c:pt idx="8501" formatCode="General">
                  <c:v>0.58008139625463695</c:v>
                </c:pt>
                <c:pt idx="8502" formatCode="General">
                  <c:v>0.58008159400744597</c:v>
                </c:pt>
                <c:pt idx="8503" formatCode="General">
                  <c:v>0.58008179176025498</c:v>
                </c:pt>
                <c:pt idx="8504" formatCode="General">
                  <c:v>0.580081989513064</c:v>
                </c:pt>
                <c:pt idx="8505" formatCode="General">
                  <c:v>0.58008218726587302</c:v>
                </c:pt>
                <c:pt idx="8506" formatCode="General">
                  <c:v>0.58008238501868203</c:v>
                </c:pt>
                <c:pt idx="8507" formatCode="General">
                  <c:v>0.58008258277149105</c:v>
                </c:pt>
                <c:pt idx="8508" formatCode="General">
                  <c:v>0.58008278052429996</c:v>
                </c:pt>
                <c:pt idx="8509" formatCode="General">
                  <c:v>0.58008297827710797</c:v>
                </c:pt>
                <c:pt idx="8510" formatCode="General">
                  <c:v>0.58008317602991699</c:v>
                </c:pt>
                <c:pt idx="8511" formatCode="General">
                  <c:v>0.58008337378272601</c:v>
                </c:pt>
                <c:pt idx="8512" formatCode="General">
                  <c:v>0.58008357153553503</c:v>
                </c:pt>
                <c:pt idx="8513" formatCode="General">
                  <c:v>0.58008376928834404</c:v>
                </c:pt>
                <c:pt idx="8514" formatCode="General">
                  <c:v>0.58008396704115295</c:v>
                </c:pt>
                <c:pt idx="8515" formatCode="General">
                  <c:v>0.58008416479396196</c:v>
                </c:pt>
                <c:pt idx="8516" formatCode="General">
                  <c:v>0.58008436254677098</c:v>
                </c:pt>
                <c:pt idx="8517" formatCode="General">
                  <c:v>0.58008456029958</c:v>
                </c:pt>
                <c:pt idx="8518" formatCode="General">
                  <c:v>0.58008475805238902</c:v>
                </c:pt>
                <c:pt idx="8519" formatCode="General">
                  <c:v>0.58008495580519703</c:v>
                </c:pt>
                <c:pt idx="8520" formatCode="General">
                  <c:v>0.58008515355800605</c:v>
                </c:pt>
                <c:pt idx="8521" formatCode="General">
                  <c:v>0.58008535131081496</c:v>
                </c:pt>
                <c:pt idx="8522" formatCode="General">
                  <c:v>0.58008554906362397</c:v>
                </c:pt>
                <c:pt idx="8523" formatCode="General">
                  <c:v>0.58008574681643299</c:v>
                </c:pt>
                <c:pt idx="8524" formatCode="General">
                  <c:v>0.58008594456924201</c:v>
                </c:pt>
                <c:pt idx="8525" formatCode="General">
                  <c:v>0.58008614232205102</c:v>
                </c:pt>
                <c:pt idx="8526" formatCode="General">
                  <c:v>0.58008634007486004</c:v>
                </c:pt>
                <c:pt idx="8527" formatCode="General">
                  <c:v>0.58008653782766795</c:v>
                </c:pt>
                <c:pt idx="8528" formatCode="General">
                  <c:v>0.58008673558047696</c:v>
                </c:pt>
                <c:pt idx="8529" formatCode="General">
                  <c:v>0.58008693333328598</c:v>
                </c:pt>
                <c:pt idx="8530" formatCode="General">
                  <c:v>0.580087131086095</c:v>
                </c:pt>
                <c:pt idx="8531" formatCode="General">
                  <c:v>0.58008732883890401</c:v>
                </c:pt>
                <c:pt idx="8532" formatCode="General">
                  <c:v>0.58008739076149995</c:v>
                </c:pt>
                <c:pt idx="8533" formatCode="General">
                  <c:v>0.58008739076149995</c:v>
                </c:pt>
                <c:pt idx="8534" formatCode="General">
                  <c:v>0.58008739076149995</c:v>
                </c:pt>
                <c:pt idx="8535" formatCode="General">
                  <c:v>0.58008739076149995</c:v>
                </c:pt>
                <c:pt idx="8536" formatCode="General">
                  <c:v>0.58008739076149995</c:v>
                </c:pt>
                <c:pt idx="8537" formatCode="General">
                  <c:v>0.58008739076149995</c:v>
                </c:pt>
                <c:pt idx="8538" formatCode="General">
                  <c:v>0.58008739076149995</c:v>
                </c:pt>
                <c:pt idx="8539" formatCode="General">
                  <c:v>0.58008739076149995</c:v>
                </c:pt>
                <c:pt idx="8540" formatCode="General">
                  <c:v>0.58008739076149995</c:v>
                </c:pt>
                <c:pt idx="8541" formatCode="General">
                  <c:v>0.58008739076149995</c:v>
                </c:pt>
                <c:pt idx="8542" formatCode="General">
                  <c:v>0.58008739076149995</c:v>
                </c:pt>
                <c:pt idx="8543" formatCode="General">
                  <c:v>0.58008739076149995</c:v>
                </c:pt>
                <c:pt idx="8544" formatCode="General">
                  <c:v>0.58008739076149995</c:v>
                </c:pt>
                <c:pt idx="8545" formatCode="General">
                  <c:v>0.58008739076149995</c:v>
                </c:pt>
                <c:pt idx="8546" formatCode="General">
                  <c:v>0.58008739076149995</c:v>
                </c:pt>
                <c:pt idx="8547" formatCode="General">
                  <c:v>0.58008739076149995</c:v>
                </c:pt>
                <c:pt idx="8548" formatCode="General">
                  <c:v>0.58008739076149995</c:v>
                </c:pt>
                <c:pt idx="8549" formatCode="General">
                  <c:v>0.58008739076149995</c:v>
                </c:pt>
                <c:pt idx="8550" formatCode="General">
                  <c:v>0.58008739076149995</c:v>
                </c:pt>
                <c:pt idx="8551" formatCode="General">
                  <c:v>0.58008739076149995</c:v>
                </c:pt>
                <c:pt idx="8552" formatCode="General">
                  <c:v>0.58008739076149995</c:v>
                </c:pt>
                <c:pt idx="8553" formatCode="General">
                  <c:v>0.58008739076149995</c:v>
                </c:pt>
                <c:pt idx="8554" formatCode="General">
                  <c:v>0.58008739076149995</c:v>
                </c:pt>
                <c:pt idx="8555" formatCode="General">
                  <c:v>0.58008739076149995</c:v>
                </c:pt>
                <c:pt idx="8556" formatCode="General">
                  <c:v>0.58008739076149995</c:v>
                </c:pt>
                <c:pt idx="8557" formatCode="General">
                  <c:v>0.58008739076149995</c:v>
                </c:pt>
                <c:pt idx="8558" formatCode="General">
                  <c:v>0.58008739076149995</c:v>
                </c:pt>
                <c:pt idx="8559" formatCode="General">
                  <c:v>0.58008739076149995</c:v>
                </c:pt>
                <c:pt idx="8560" formatCode="General">
                  <c:v>0.58008739076149995</c:v>
                </c:pt>
                <c:pt idx="8561" formatCode="General">
                  <c:v>0.58008739076149995</c:v>
                </c:pt>
                <c:pt idx="8562" formatCode="General">
                  <c:v>0.58008739076149995</c:v>
                </c:pt>
                <c:pt idx="8563" formatCode="General">
                  <c:v>0.58008739076149995</c:v>
                </c:pt>
                <c:pt idx="8564" formatCode="General">
                  <c:v>0.58008739076149995</c:v>
                </c:pt>
                <c:pt idx="8565" formatCode="General">
                  <c:v>0.58008739076149995</c:v>
                </c:pt>
                <c:pt idx="8566" formatCode="General">
                  <c:v>0.58008739076149995</c:v>
                </c:pt>
                <c:pt idx="8567" formatCode="General">
                  <c:v>0.58008739076149995</c:v>
                </c:pt>
                <c:pt idx="8568" formatCode="General">
                  <c:v>0.58008739076149995</c:v>
                </c:pt>
                <c:pt idx="8569" formatCode="General">
                  <c:v>0.58008739076149995</c:v>
                </c:pt>
                <c:pt idx="8570" formatCode="General">
                  <c:v>0.58008739076149995</c:v>
                </c:pt>
                <c:pt idx="8571" formatCode="General">
                  <c:v>0.58008739076149995</c:v>
                </c:pt>
                <c:pt idx="8572" formatCode="General">
                  <c:v>0.58008739076149995</c:v>
                </c:pt>
                <c:pt idx="8573" formatCode="General">
                  <c:v>0.58008739076149995</c:v>
                </c:pt>
                <c:pt idx="8574" formatCode="General">
                  <c:v>0.58008739076149995</c:v>
                </c:pt>
                <c:pt idx="8575" formatCode="General">
                  <c:v>0.58008739076149995</c:v>
                </c:pt>
                <c:pt idx="8576" formatCode="General">
                  <c:v>0.58008739076149995</c:v>
                </c:pt>
                <c:pt idx="8577" formatCode="General">
                  <c:v>0.58008739076149995</c:v>
                </c:pt>
                <c:pt idx="8578" formatCode="General">
                  <c:v>0.58008739076149995</c:v>
                </c:pt>
                <c:pt idx="8579" formatCode="General">
                  <c:v>0.58008739076149995</c:v>
                </c:pt>
                <c:pt idx="8580" formatCode="General">
                  <c:v>0.58008739076149995</c:v>
                </c:pt>
                <c:pt idx="8581" formatCode="General">
                  <c:v>0.58008739076149995</c:v>
                </c:pt>
                <c:pt idx="8582" formatCode="General">
                  <c:v>0.58008739076149995</c:v>
                </c:pt>
                <c:pt idx="8583" formatCode="General">
                  <c:v>0.58008739076149995</c:v>
                </c:pt>
                <c:pt idx="8584" formatCode="General">
                  <c:v>0.58008739076149995</c:v>
                </c:pt>
                <c:pt idx="8585" formatCode="General">
                  <c:v>0.58008739076149995</c:v>
                </c:pt>
                <c:pt idx="8586" formatCode="General">
                  <c:v>0.58008739076149995</c:v>
                </c:pt>
                <c:pt idx="8587" formatCode="General">
                  <c:v>0.58008739076149995</c:v>
                </c:pt>
                <c:pt idx="8588" formatCode="General">
                  <c:v>0.58008739076149995</c:v>
                </c:pt>
                <c:pt idx="8589" formatCode="General">
                  <c:v>0.58008739076149995</c:v>
                </c:pt>
                <c:pt idx="8590" formatCode="General">
                  <c:v>0.58008739076149995</c:v>
                </c:pt>
                <c:pt idx="8591" formatCode="General">
                  <c:v>0.58008739076149995</c:v>
                </c:pt>
                <c:pt idx="8592" formatCode="General">
                  <c:v>0.58008739076149995</c:v>
                </c:pt>
                <c:pt idx="8593" formatCode="General">
                  <c:v>0.58008739076149995</c:v>
                </c:pt>
                <c:pt idx="8594" formatCode="General">
                  <c:v>0.58008739076149995</c:v>
                </c:pt>
                <c:pt idx="8595" formatCode="General">
                  <c:v>0.58008739076149995</c:v>
                </c:pt>
                <c:pt idx="8596" formatCode="General">
                  <c:v>0.58008739076149995</c:v>
                </c:pt>
                <c:pt idx="8597" formatCode="General">
                  <c:v>0.58008739076149995</c:v>
                </c:pt>
                <c:pt idx="8598" formatCode="General">
                  <c:v>0.58008739076149995</c:v>
                </c:pt>
                <c:pt idx="8599" formatCode="General">
                  <c:v>0.58008739076149995</c:v>
                </c:pt>
                <c:pt idx="8600" formatCode="General">
                  <c:v>0.58008739076149995</c:v>
                </c:pt>
                <c:pt idx="8601" formatCode="General">
                  <c:v>0.58008739076149995</c:v>
                </c:pt>
                <c:pt idx="8602" formatCode="General">
                  <c:v>0.58008739076149995</c:v>
                </c:pt>
                <c:pt idx="8603" formatCode="General">
                  <c:v>0.58008739076149995</c:v>
                </c:pt>
                <c:pt idx="8604" formatCode="General">
                  <c:v>0.58008739076149995</c:v>
                </c:pt>
                <c:pt idx="8605" formatCode="General">
                  <c:v>0.58008739076149995</c:v>
                </c:pt>
                <c:pt idx="8606" formatCode="General">
                  <c:v>0.58008739076149995</c:v>
                </c:pt>
                <c:pt idx="8607" formatCode="General">
                  <c:v>0.58008739076149995</c:v>
                </c:pt>
                <c:pt idx="8608" formatCode="General">
                  <c:v>0.58008739076149995</c:v>
                </c:pt>
                <c:pt idx="8609" formatCode="General">
                  <c:v>0.58008739076149995</c:v>
                </c:pt>
                <c:pt idx="8610" formatCode="General">
                  <c:v>0.58008739076149995</c:v>
                </c:pt>
                <c:pt idx="8611" formatCode="General">
                  <c:v>0.58008739076149995</c:v>
                </c:pt>
                <c:pt idx="8612" formatCode="General">
                  <c:v>0.58008739076149995</c:v>
                </c:pt>
                <c:pt idx="8613" formatCode="General">
                  <c:v>0.58008739076149995</c:v>
                </c:pt>
                <c:pt idx="8614" formatCode="General">
                  <c:v>0.58008739076149995</c:v>
                </c:pt>
                <c:pt idx="8615" formatCode="General">
                  <c:v>0.58008739076149995</c:v>
                </c:pt>
                <c:pt idx="8616" formatCode="General">
                  <c:v>0.58008739076149995</c:v>
                </c:pt>
                <c:pt idx="8617" formatCode="General">
                  <c:v>0.58008739076149995</c:v>
                </c:pt>
                <c:pt idx="8618" formatCode="General">
                  <c:v>0.58008739076149995</c:v>
                </c:pt>
                <c:pt idx="8619" formatCode="General">
                  <c:v>0.58008739076149995</c:v>
                </c:pt>
                <c:pt idx="8620" formatCode="General">
                  <c:v>0.58008739076149995</c:v>
                </c:pt>
                <c:pt idx="8621" formatCode="General">
                  <c:v>0.58008739076149995</c:v>
                </c:pt>
                <c:pt idx="8622" formatCode="General">
                  <c:v>0.58008739076149995</c:v>
                </c:pt>
                <c:pt idx="8623" formatCode="General">
                  <c:v>0.58008739076149995</c:v>
                </c:pt>
                <c:pt idx="8624" formatCode="General">
                  <c:v>0.58008739076149995</c:v>
                </c:pt>
                <c:pt idx="8625" formatCode="General">
                  <c:v>0.58008739076149995</c:v>
                </c:pt>
                <c:pt idx="8626" formatCode="General">
                  <c:v>0.58008739076149995</c:v>
                </c:pt>
                <c:pt idx="8627" formatCode="General">
                  <c:v>0.58008739076149995</c:v>
                </c:pt>
                <c:pt idx="8628" formatCode="General">
                  <c:v>0.58008739076149995</c:v>
                </c:pt>
                <c:pt idx="8629" formatCode="General">
                  <c:v>0.58008739076149995</c:v>
                </c:pt>
                <c:pt idx="8630" formatCode="General">
                  <c:v>0.58008739076149995</c:v>
                </c:pt>
                <c:pt idx="8631" formatCode="General">
                  <c:v>0.58008739076149995</c:v>
                </c:pt>
                <c:pt idx="8632" formatCode="General">
                  <c:v>0.58008739076149995</c:v>
                </c:pt>
                <c:pt idx="8633" formatCode="General">
                  <c:v>0.58008739076149995</c:v>
                </c:pt>
                <c:pt idx="8634" formatCode="General">
                  <c:v>0.58008739076149995</c:v>
                </c:pt>
                <c:pt idx="8635" formatCode="General">
                  <c:v>0.58008739076149995</c:v>
                </c:pt>
                <c:pt idx="8636" formatCode="General">
                  <c:v>0.58008739076149995</c:v>
                </c:pt>
                <c:pt idx="8637" formatCode="General">
                  <c:v>0.58008739076149995</c:v>
                </c:pt>
                <c:pt idx="8638" formatCode="General">
                  <c:v>0.58008739076149995</c:v>
                </c:pt>
                <c:pt idx="8639" formatCode="General">
                  <c:v>0.58008739076149995</c:v>
                </c:pt>
                <c:pt idx="8640" formatCode="General">
                  <c:v>0.58008739076149995</c:v>
                </c:pt>
                <c:pt idx="8641" formatCode="General">
                  <c:v>0.58008739076149995</c:v>
                </c:pt>
                <c:pt idx="8642" formatCode="General">
                  <c:v>0.58008739076149995</c:v>
                </c:pt>
                <c:pt idx="8643" formatCode="General">
                  <c:v>0.58008739076149995</c:v>
                </c:pt>
                <c:pt idx="8644" formatCode="General">
                  <c:v>0.58008739076149995</c:v>
                </c:pt>
                <c:pt idx="8645" formatCode="General">
                  <c:v>0.58008739076149995</c:v>
                </c:pt>
                <c:pt idx="8646" formatCode="General">
                  <c:v>0.58008739076149995</c:v>
                </c:pt>
                <c:pt idx="8647" formatCode="General">
                  <c:v>0.58008739076149995</c:v>
                </c:pt>
                <c:pt idx="8648" formatCode="General">
                  <c:v>0.58008739076149995</c:v>
                </c:pt>
                <c:pt idx="8649" formatCode="General">
                  <c:v>0.58008739076149995</c:v>
                </c:pt>
                <c:pt idx="8650" formatCode="General">
                  <c:v>0.58008739076149995</c:v>
                </c:pt>
                <c:pt idx="8651" formatCode="General">
                  <c:v>0.58008739076149995</c:v>
                </c:pt>
                <c:pt idx="8652" formatCode="General">
                  <c:v>0.58008739076149995</c:v>
                </c:pt>
                <c:pt idx="8653" formatCode="General">
                  <c:v>0.58008739076149995</c:v>
                </c:pt>
                <c:pt idx="8654" formatCode="General">
                  <c:v>0.58008739076149995</c:v>
                </c:pt>
                <c:pt idx="8655" formatCode="General">
                  <c:v>0.58008739076149995</c:v>
                </c:pt>
                <c:pt idx="8656" formatCode="General">
                  <c:v>0.58008739076149995</c:v>
                </c:pt>
                <c:pt idx="8657" formatCode="General">
                  <c:v>0.58008739076149995</c:v>
                </c:pt>
                <c:pt idx="8658" formatCode="General">
                  <c:v>0.58008739076149995</c:v>
                </c:pt>
                <c:pt idx="8659" formatCode="General">
                  <c:v>0.58008739076149995</c:v>
                </c:pt>
                <c:pt idx="8660" formatCode="General">
                  <c:v>0.58008739076149995</c:v>
                </c:pt>
                <c:pt idx="8661" formatCode="General">
                  <c:v>0.58008739076149995</c:v>
                </c:pt>
                <c:pt idx="8662" formatCode="General">
                  <c:v>0.58008739076149995</c:v>
                </c:pt>
                <c:pt idx="8663" formatCode="General">
                  <c:v>0.58008739076149995</c:v>
                </c:pt>
                <c:pt idx="8664" formatCode="General">
                  <c:v>0.58008739076149995</c:v>
                </c:pt>
                <c:pt idx="8665" formatCode="General">
                  <c:v>0.58008739076149995</c:v>
                </c:pt>
                <c:pt idx="8666" formatCode="General">
                  <c:v>0.58008739076149995</c:v>
                </c:pt>
                <c:pt idx="8667" formatCode="General">
                  <c:v>0.58008739076149995</c:v>
                </c:pt>
                <c:pt idx="8668" formatCode="General">
                  <c:v>0.58008739076149995</c:v>
                </c:pt>
                <c:pt idx="8669" formatCode="General">
                  <c:v>0.58008739076149995</c:v>
                </c:pt>
              </c:numCache>
            </c:numRef>
          </c:yVal>
          <c:smooth val="0"/>
        </c:ser>
        <c:ser>
          <c:idx val="9"/>
          <c:order val="1"/>
          <c:tx>
            <c:strRef>
              <c:f>FlickrLogos32Test!$G$18</c:f>
              <c:strCache>
                <c:ptCount val="1"/>
                <c:pt idx="0">
                  <c:v>ResNet101 - public</c:v>
                </c:pt>
              </c:strCache>
            </c:strRef>
          </c:tx>
          <c:spPr>
            <a:ln w="12700">
              <a:solidFill>
                <a:srgbClr val="00E0FE"/>
              </a:solidFill>
            </a:ln>
          </c:spPr>
          <c:marker>
            <c:symbol val="none"/>
          </c:marker>
          <c:xVal>
            <c:numRef>
              <c:f>FlickrLogos32Test!$I$3:$NTY$3</c:f>
              <c:numCache>
                <c:formatCode>0.000</c:formatCode>
                <c:ptCount val="10001"/>
                <c:pt idx="0">
                  <c:v>0</c:v>
                </c:pt>
                <c:pt idx="1">
                  <c:v>1E-3</c:v>
                </c:pt>
                <c:pt idx="2">
                  <c:v>2E-3</c:v>
                </c:pt>
                <c:pt idx="3">
                  <c:v>3.0000000000000001E-3</c:v>
                </c:pt>
                <c:pt idx="4">
                  <c:v>4.0000000000000001E-3</c:v>
                </c:pt>
                <c:pt idx="5">
                  <c:v>5.0000000000000001E-3</c:v>
                </c:pt>
                <c:pt idx="6">
                  <c:v>6.0000000000000001E-3</c:v>
                </c:pt>
                <c:pt idx="7">
                  <c:v>7.0000000000000001E-3</c:v>
                </c:pt>
                <c:pt idx="8" formatCode="General">
                  <c:v>8.0000000000000002E-3</c:v>
                </c:pt>
                <c:pt idx="9" formatCode="General">
                  <c:v>8.9999999999999993E-3</c:v>
                </c:pt>
                <c:pt idx="10" formatCode="General">
                  <c:v>0.01</c:v>
                </c:pt>
                <c:pt idx="11" formatCode="General">
                  <c:v>1.0999999999999999E-2</c:v>
                </c:pt>
                <c:pt idx="12" formatCode="General">
                  <c:v>1.2E-2</c:v>
                </c:pt>
                <c:pt idx="13" formatCode="General">
                  <c:v>1.2999999999999999E-2</c:v>
                </c:pt>
                <c:pt idx="14" formatCode="General">
                  <c:v>1.4E-2</c:v>
                </c:pt>
                <c:pt idx="15" formatCode="General">
                  <c:v>1.4999999999999999E-2</c:v>
                </c:pt>
                <c:pt idx="16" formatCode="General">
                  <c:v>1.6E-2</c:v>
                </c:pt>
                <c:pt idx="17" formatCode="General">
                  <c:v>1.7000000000000001E-2</c:v>
                </c:pt>
                <c:pt idx="18" formatCode="General">
                  <c:v>1.7999999999999999E-2</c:v>
                </c:pt>
                <c:pt idx="19" formatCode="General">
                  <c:v>1.9E-2</c:v>
                </c:pt>
                <c:pt idx="20" formatCode="General">
                  <c:v>0.02</c:v>
                </c:pt>
                <c:pt idx="21" formatCode="General">
                  <c:v>2.1000000000000001E-2</c:v>
                </c:pt>
                <c:pt idx="22" formatCode="General">
                  <c:v>2.1999999999999999E-2</c:v>
                </c:pt>
                <c:pt idx="23" formatCode="General">
                  <c:v>2.3E-2</c:v>
                </c:pt>
                <c:pt idx="24" formatCode="General">
                  <c:v>2.4E-2</c:v>
                </c:pt>
                <c:pt idx="25" formatCode="General">
                  <c:v>2.5000000000000001E-2</c:v>
                </c:pt>
                <c:pt idx="26" formatCode="General">
                  <c:v>2.5999999999999999E-2</c:v>
                </c:pt>
                <c:pt idx="27" formatCode="General">
                  <c:v>2.7E-2</c:v>
                </c:pt>
                <c:pt idx="28" formatCode="General">
                  <c:v>2.8000000000000001E-2</c:v>
                </c:pt>
                <c:pt idx="29" formatCode="General">
                  <c:v>2.9000000000000001E-2</c:v>
                </c:pt>
                <c:pt idx="30" formatCode="General">
                  <c:v>0.03</c:v>
                </c:pt>
                <c:pt idx="31" formatCode="General">
                  <c:v>3.1E-2</c:v>
                </c:pt>
                <c:pt idx="32" formatCode="General">
                  <c:v>3.2000000000000001E-2</c:v>
                </c:pt>
                <c:pt idx="33" formatCode="General">
                  <c:v>3.3000000000000002E-2</c:v>
                </c:pt>
                <c:pt idx="34" formatCode="General">
                  <c:v>3.4000000000000002E-2</c:v>
                </c:pt>
                <c:pt idx="35" formatCode="General">
                  <c:v>3.5000000000000003E-2</c:v>
                </c:pt>
                <c:pt idx="36" formatCode="General">
                  <c:v>3.5999999999999997E-2</c:v>
                </c:pt>
                <c:pt idx="37" formatCode="General">
                  <c:v>3.6999999999999998E-2</c:v>
                </c:pt>
                <c:pt idx="38" formatCode="General">
                  <c:v>3.7999999999999999E-2</c:v>
                </c:pt>
                <c:pt idx="39" formatCode="General">
                  <c:v>3.9E-2</c:v>
                </c:pt>
                <c:pt idx="40" formatCode="General">
                  <c:v>0.04</c:v>
                </c:pt>
                <c:pt idx="41" formatCode="General">
                  <c:v>4.1000000000000002E-2</c:v>
                </c:pt>
                <c:pt idx="42" formatCode="General">
                  <c:v>4.2000000000000003E-2</c:v>
                </c:pt>
                <c:pt idx="43" formatCode="General">
                  <c:v>4.2999999999999997E-2</c:v>
                </c:pt>
                <c:pt idx="44" formatCode="General">
                  <c:v>4.3999999999999997E-2</c:v>
                </c:pt>
                <c:pt idx="45" formatCode="General">
                  <c:v>4.4999999999999998E-2</c:v>
                </c:pt>
                <c:pt idx="46" formatCode="General">
                  <c:v>4.5999999999999999E-2</c:v>
                </c:pt>
                <c:pt idx="47" formatCode="General">
                  <c:v>4.7E-2</c:v>
                </c:pt>
                <c:pt idx="48" formatCode="General">
                  <c:v>4.8000000000000001E-2</c:v>
                </c:pt>
                <c:pt idx="49" formatCode="General">
                  <c:v>4.9000000000000002E-2</c:v>
                </c:pt>
                <c:pt idx="50" formatCode="General">
                  <c:v>0.05</c:v>
                </c:pt>
                <c:pt idx="51" formatCode="General">
                  <c:v>5.0999999999999997E-2</c:v>
                </c:pt>
                <c:pt idx="52" formatCode="General">
                  <c:v>5.1999999999999998E-2</c:v>
                </c:pt>
                <c:pt idx="53" formatCode="General">
                  <c:v>5.2999999999999999E-2</c:v>
                </c:pt>
                <c:pt idx="54" formatCode="General">
                  <c:v>5.3999999999999999E-2</c:v>
                </c:pt>
                <c:pt idx="55" formatCode="General">
                  <c:v>5.5E-2</c:v>
                </c:pt>
                <c:pt idx="56" formatCode="General">
                  <c:v>5.6000000000000001E-2</c:v>
                </c:pt>
                <c:pt idx="57" formatCode="General">
                  <c:v>5.7000000000000002E-2</c:v>
                </c:pt>
                <c:pt idx="58" formatCode="General">
                  <c:v>5.8000000000000003E-2</c:v>
                </c:pt>
                <c:pt idx="59" formatCode="General">
                  <c:v>5.8999999999999997E-2</c:v>
                </c:pt>
                <c:pt idx="60" formatCode="General">
                  <c:v>0.06</c:v>
                </c:pt>
                <c:pt idx="61" formatCode="General">
                  <c:v>6.0999999999999999E-2</c:v>
                </c:pt>
                <c:pt idx="62" formatCode="General">
                  <c:v>6.2E-2</c:v>
                </c:pt>
                <c:pt idx="63" formatCode="General">
                  <c:v>6.3E-2</c:v>
                </c:pt>
                <c:pt idx="64" formatCode="General">
                  <c:v>6.4000000000000001E-2</c:v>
                </c:pt>
                <c:pt idx="65" formatCode="General">
                  <c:v>6.5000000000000002E-2</c:v>
                </c:pt>
                <c:pt idx="66" formatCode="General">
                  <c:v>6.6000000000000003E-2</c:v>
                </c:pt>
                <c:pt idx="67" formatCode="General">
                  <c:v>6.7000000000000004E-2</c:v>
                </c:pt>
                <c:pt idx="68" formatCode="General">
                  <c:v>6.8000000000000005E-2</c:v>
                </c:pt>
                <c:pt idx="69" formatCode="General">
                  <c:v>6.9000000000000006E-2</c:v>
                </c:pt>
                <c:pt idx="70" formatCode="General">
                  <c:v>7.0000000000000007E-2</c:v>
                </c:pt>
                <c:pt idx="71" formatCode="General">
                  <c:v>7.0999999999999994E-2</c:v>
                </c:pt>
                <c:pt idx="72" formatCode="General">
                  <c:v>7.1999999999999995E-2</c:v>
                </c:pt>
                <c:pt idx="73" formatCode="General">
                  <c:v>7.2999999999999995E-2</c:v>
                </c:pt>
                <c:pt idx="74" formatCode="General">
                  <c:v>7.3999999999999996E-2</c:v>
                </c:pt>
                <c:pt idx="75" formatCode="General">
                  <c:v>7.4999999999999997E-2</c:v>
                </c:pt>
                <c:pt idx="76" formatCode="General">
                  <c:v>7.5999999999999998E-2</c:v>
                </c:pt>
                <c:pt idx="77" formatCode="General">
                  <c:v>7.6999999999999999E-2</c:v>
                </c:pt>
                <c:pt idx="78" formatCode="General">
                  <c:v>7.8E-2</c:v>
                </c:pt>
                <c:pt idx="79" formatCode="General">
                  <c:v>7.9000000000000001E-2</c:v>
                </c:pt>
                <c:pt idx="80" formatCode="General">
                  <c:v>0.08</c:v>
                </c:pt>
                <c:pt idx="81" formatCode="General">
                  <c:v>8.1000000000000003E-2</c:v>
                </c:pt>
                <c:pt idx="82" formatCode="General">
                  <c:v>8.2000000000000003E-2</c:v>
                </c:pt>
                <c:pt idx="83" formatCode="General">
                  <c:v>8.3000000000000004E-2</c:v>
                </c:pt>
                <c:pt idx="84" formatCode="General">
                  <c:v>8.4000000000000005E-2</c:v>
                </c:pt>
                <c:pt idx="85" formatCode="General">
                  <c:v>8.5000000000000006E-2</c:v>
                </c:pt>
                <c:pt idx="86" formatCode="General">
                  <c:v>8.5999999999999993E-2</c:v>
                </c:pt>
                <c:pt idx="87" formatCode="General">
                  <c:v>8.6999999999999994E-2</c:v>
                </c:pt>
                <c:pt idx="88" formatCode="General">
                  <c:v>8.7999999999999995E-2</c:v>
                </c:pt>
                <c:pt idx="89" formatCode="General">
                  <c:v>8.8999999999999996E-2</c:v>
                </c:pt>
                <c:pt idx="90" formatCode="General">
                  <c:v>0.09</c:v>
                </c:pt>
                <c:pt idx="91" formatCode="General">
                  <c:v>9.0999999999999998E-2</c:v>
                </c:pt>
                <c:pt idx="92" formatCode="General">
                  <c:v>9.1999999999999998E-2</c:v>
                </c:pt>
                <c:pt idx="93" formatCode="General">
                  <c:v>9.2999999999999999E-2</c:v>
                </c:pt>
                <c:pt idx="94" formatCode="General">
                  <c:v>9.4E-2</c:v>
                </c:pt>
                <c:pt idx="95" formatCode="General">
                  <c:v>9.5000000000000001E-2</c:v>
                </c:pt>
                <c:pt idx="96" formatCode="General">
                  <c:v>9.6000000000000002E-2</c:v>
                </c:pt>
                <c:pt idx="97" formatCode="General">
                  <c:v>9.7000000000000003E-2</c:v>
                </c:pt>
                <c:pt idx="98" formatCode="General">
                  <c:v>9.8000000000000004E-2</c:v>
                </c:pt>
                <c:pt idx="99" formatCode="General">
                  <c:v>9.9000000000000005E-2</c:v>
                </c:pt>
                <c:pt idx="100" formatCode="General">
                  <c:v>0.1</c:v>
                </c:pt>
                <c:pt idx="101" formatCode="General">
                  <c:v>0.10100000000000001</c:v>
                </c:pt>
                <c:pt idx="102" formatCode="General">
                  <c:v>0.10199999999999999</c:v>
                </c:pt>
                <c:pt idx="103" formatCode="General">
                  <c:v>0.10299999999999999</c:v>
                </c:pt>
                <c:pt idx="104" formatCode="General">
                  <c:v>0.104</c:v>
                </c:pt>
                <c:pt idx="105" formatCode="General">
                  <c:v>0.105</c:v>
                </c:pt>
                <c:pt idx="106" formatCode="General">
                  <c:v>0.106</c:v>
                </c:pt>
                <c:pt idx="107" formatCode="General">
                  <c:v>0.107</c:v>
                </c:pt>
                <c:pt idx="108" formatCode="General">
                  <c:v>0.108</c:v>
                </c:pt>
                <c:pt idx="109" formatCode="General">
                  <c:v>0.109</c:v>
                </c:pt>
                <c:pt idx="110" formatCode="General">
                  <c:v>0.11</c:v>
                </c:pt>
                <c:pt idx="111" formatCode="General">
                  <c:v>0.111</c:v>
                </c:pt>
                <c:pt idx="112" formatCode="General">
                  <c:v>0.112</c:v>
                </c:pt>
                <c:pt idx="113" formatCode="General">
                  <c:v>0.113</c:v>
                </c:pt>
                <c:pt idx="114" formatCode="General">
                  <c:v>0.114</c:v>
                </c:pt>
                <c:pt idx="115" formatCode="General">
                  <c:v>0.115</c:v>
                </c:pt>
                <c:pt idx="116" formatCode="General">
                  <c:v>0.11600000000000001</c:v>
                </c:pt>
                <c:pt idx="117" formatCode="General">
                  <c:v>0.11700000000000001</c:v>
                </c:pt>
                <c:pt idx="118" formatCode="General">
                  <c:v>0.11799999999999999</c:v>
                </c:pt>
                <c:pt idx="119" formatCode="General">
                  <c:v>0.11899999999999999</c:v>
                </c:pt>
                <c:pt idx="120" formatCode="General">
                  <c:v>0.12</c:v>
                </c:pt>
                <c:pt idx="121" formatCode="General">
                  <c:v>0.121</c:v>
                </c:pt>
                <c:pt idx="122" formatCode="General">
                  <c:v>0.122</c:v>
                </c:pt>
                <c:pt idx="123" formatCode="General">
                  <c:v>0.123</c:v>
                </c:pt>
                <c:pt idx="124" formatCode="General">
                  <c:v>0.124</c:v>
                </c:pt>
                <c:pt idx="125" formatCode="General">
                  <c:v>0.125</c:v>
                </c:pt>
                <c:pt idx="126" formatCode="General">
                  <c:v>0.126</c:v>
                </c:pt>
                <c:pt idx="127" formatCode="General">
                  <c:v>0.127</c:v>
                </c:pt>
                <c:pt idx="128" formatCode="General">
                  <c:v>0.128</c:v>
                </c:pt>
                <c:pt idx="129" formatCode="General">
                  <c:v>0.129</c:v>
                </c:pt>
                <c:pt idx="130" formatCode="General">
                  <c:v>0.13</c:v>
                </c:pt>
                <c:pt idx="131" formatCode="General">
                  <c:v>0.13100000000000001</c:v>
                </c:pt>
                <c:pt idx="132" formatCode="General">
                  <c:v>0.13200000000000001</c:v>
                </c:pt>
                <c:pt idx="133" formatCode="General">
                  <c:v>0.13300000000000001</c:v>
                </c:pt>
                <c:pt idx="134" formatCode="General">
                  <c:v>0.13400000000000001</c:v>
                </c:pt>
                <c:pt idx="135" formatCode="General">
                  <c:v>0.13500000000000001</c:v>
                </c:pt>
                <c:pt idx="136" formatCode="General">
                  <c:v>0.13600000000000001</c:v>
                </c:pt>
                <c:pt idx="137" formatCode="General">
                  <c:v>0.13700000000000001</c:v>
                </c:pt>
                <c:pt idx="138" formatCode="General">
                  <c:v>0.13800000000000001</c:v>
                </c:pt>
                <c:pt idx="139" formatCode="General">
                  <c:v>0.13900000000000001</c:v>
                </c:pt>
                <c:pt idx="140" formatCode="General">
                  <c:v>0.14000000000000001</c:v>
                </c:pt>
                <c:pt idx="141" formatCode="General">
                  <c:v>0.14099999999999999</c:v>
                </c:pt>
                <c:pt idx="142" formatCode="General">
                  <c:v>0.14199999999999999</c:v>
                </c:pt>
                <c:pt idx="143" formatCode="General">
                  <c:v>0.14299999999999999</c:v>
                </c:pt>
                <c:pt idx="144" formatCode="General">
                  <c:v>0.14399999999999999</c:v>
                </c:pt>
                <c:pt idx="145" formatCode="General">
                  <c:v>0.14499999999999999</c:v>
                </c:pt>
                <c:pt idx="146" formatCode="General">
                  <c:v>0.14599999999999999</c:v>
                </c:pt>
                <c:pt idx="147" formatCode="General">
                  <c:v>0.14699999999999999</c:v>
                </c:pt>
                <c:pt idx="148" formatCode="General">
                  <c:v>0.14799999999999999</c:v>
                </c:pt>
                <c:pt idx="149" formatCode="General">
                  <c:v>0.14899999999999999</c:v>
                </c:pt>
                <c:pt idx="150" formatCode="General">
                  <c:v>0.15</c:v>
                </c:pt>
                <c:pt idx="151" formatCode="General">
                  <c:v>0.151</c:v>
                </c:pt>
                <c:pt idx="152" formatCode="General">
                  <c:v>0.152</c:v>
                </c:pt>
                <c:pt idx="153" formatCode="General">
                  <c:v>0.153</c:v>
                </c:pt>
                <c:pt idx="154" formatCode="General">
                  <c:v>0.154</c:v>
                </c:pt>
                <c:pt idx="155" formatCode="General">
                  <c:v>0.155</c:v>
                </c:pt>
                <c:pt idx="156" formatCode="General">
                  <c:v>0.156</c:v>
                </c:pt>
                <c:pt idx="157" formatCode="General">
                  <c:v>0.157</c:v>
                </c:pt>
                <c:pt idx="158" formatCode="General">
                  <c:v>0.158</c:v>
                </c:pt>
                <c:pt idx="159" formatCode="General">
                  <c:v>0.159</c:v>
                </c:pt>
                <c:pt idx="160" formatCode="General">
                  <c:v>0.16</c:v>
                </c:pt>
                <c:pt idx="161" formatCode="General">
                  <c:v>0.161</c:v>
                </c:pt>
                <c:pt idx="162" formatCode="General">
                  <c:v>0.16200000000000001</c:v>
                </c:pt>
                <c:pt idx="163" formatCode="General">
                  <c:v>0.16300000000000001</c:v>
                </c:pt>
                <c:pt idx="164" formatCode="General">
                  <c:v>0.16400000000000001</c:v>
                </c:pt>
                <c:pt idx="165" formatCode="General">
                  <c:v>0.16500000000000001</c:v>
                </c:pt>
                <c:pt idx="166" formatCode="General">
                  <c:v>0.16600000000000001</c:v>
                </c:pt>
                <c:pt idx="167" formatCode="General">
                  <c:v>0.16700000000000001</c:v>
                </c:pt>
                <c:pt idx="168" formatCode="General">
                  <c:v>0.16800000000000001</c:v>
                </c:pt>
                <c:pt idx="169" formatCode="General">
                  <c:v>0.16900000000000001</c:v>
                </c:pt>
                <c:pt idx="170" formatCode="General">
                  <c:v>0.17</c:v>
                </c:pt>
                <c:pt idx="171" formatCode="General">
                  <c:v>0.17100000000000001</c:v>
                </c:pt>
                <c:pt idx="172" formatCode="General">
                  <c:v>0.17199999999999999</c:v>
                </c:pt>
                <c:pt idx="173" formatCode="General">
                  <c:v>0.17299999999999999</c:v>
                </c:pt>
                <c:pt idx="174" formatCode="General">
                  <c:v>0.17399999999999999</c:v>
                </c:pt>
                <c:pt idx="175" formatCode="General">
                  <c:v>0.17499999999999999</c:v>
                </c:pt>
                <c:pt idx="176" formatCode="General">
                  <c:v>0.17599999999999999</c:v>
                </c:pt>
                <c:pt idx="177" formatCode="General">
                  <c:v>0.17699999999999999</c:v>
                </c:pt>
                <c:pt idx="178" formatCode="General">
                  <c:v>0.17799999999999999</c:v>
                </c:pt>
                <c:pt idx="179" formatCode="General">
                  <c:v>0.17899999999999999</c:v>
                </c:pt>
                <c:pt idx="180" formatCode="General">
                  <c:v>0.18</c:v>
                </c:pt>
                <c:pt idx="181" formatCode="General">
                  <c:v>0.18099999999999999</c:v>
                </c:pt>
                <c:pt idx="182" formatCode="General">
                  <c:v>0.182</c:v>
                </c:pt>
                <c:pt idx="183" formatCode="General">
                  <c:v>0.183</c:v>
                </c:pt>
                <c:pt idx="184" formatCode="General">
                  <c:v>0.184</c:v>
                </c:pt>
                <c:pt idx="185" formatCode="General">
                  <c:v>0.185</c:v>
                </c:pt>
                <c:pt idx="186" formatCode="General">
                  <c:v>0.186</c:v>
                </c:pt>
                <c:pt idx="187" formatCode="General">
                  <c:v>0.187</c:v>
                </c:pt>
                <c:pt idx="188" formatCode="General">
                  <c:v>0.188</c:v>
                </c:pt>
                <c:pt idx="189" formatCode="General">
                  <c:v>0.189</c:v>
                </c:pt>
                <c:pt idx="190" formatCode="General">
                  <c:v>0.19</c:v>
                </c:pt>
                <c:pt idx="191" formatCode="General">
                  <c:v>0.191</c:v>
                </c:pt>
                <c:pt idx="192" formatCode="General">
                  <c:v>0.192</c:v>
                </c:pt>
                <c:pt idx="193" formatCode="General">
                  <c:v>0.193</c:v>
                </c:pt>
                <c:pt idx="194" formatCode="General">
                  <c:v>0.19400000000000001</c:v>
                </c:pt>
                <c:pt idx="195" formatCode="General">
                  <c:v>0.19500000000000001</c:v>
                </c:pt>
                <c:pt idx="196" formatCode="General">
                  <c:v>0.19600000000000001</c:v>
                </c:pt>
                <c:pt idx="197" formatCode="General">
                  <c:v>0.19700000000000001</c:v>
                </c:pt>
                <c:pt idx="198" formatCode="General">
                  <c:v>0.19800000000000001</c:v>
                </c:pt>
                <c:pt idx="199" formatCode="General">
                  <c:v>0.19900000000000001</c:v>
                </c:pt>
                <c:pt idx="200" formatCode="General">
                  <c:v>0.2</c:v>
                </c:pt>
                <c:pt idx="201" formatCode="General">
                  <c:v>0.20100000000000001</c:v>
                </c:pt>
                <c:pt idx="202" formatCode="General">
                  <c:v>0.20200000000000001</c:v>
                </c:pt>
                <c:pt idx="203" formatCode="General">
                  <c:v>0.20300000000000001</c:v>
                </c:pt>
                <c:pt idx="204" formatCode="General">
                  <c:v>0.20399999999999999</c:v>
                </c:pt>
                <c:pt idx="205" formatCode="General">
                  <c:v>0.20499999999999999</c:v>
                </c:pt>
                <c:pt idx="206" formatCode="General">
                  <c:v>0.20599999999999999</c:v>
                </c:pt>
                <c:pt idx="207" formatCode="General">
                  <c:v>0.20699999999999999</c:v>
                </c:pt>
                <c:pt idx="208" formatCode="General">
                  <c:v>0.20799999999999999</c:v>
                </c:pt>
                <c:pt idx="209" formatCode="General">
                  <c:v>0.20899999999999999</c:v>
                </c:pt>
                <c:pt idx="210" formatCode="General">
                  <c:v>0.21</c:v>
                </c:pt>
                <c:pt idx="211" formatCode="General">
                  <c:v>0.21099999999999999</c:v>
                </c:pt>
                <c:pt idx="212" formatCode="General">
                  <c:v>0.21199999999999999</c:v>
                </c:pt>
                <c:pt idx="213" formatCode="General">
                  <c:v>0.21299999999999999</c:v>
                </c:pt>
                <c:pt idx="214" formatCode="General">
                  <c:v>0.214</c:v>
                </c:pt>
                <c:pt idx="215" formatCode="General">
                  <c:v>0.215</c:v>
                </c:pt>
                <c:pt idx="216" formatCode="General">
                  <c:v>0.216</c:v>
                </c:pt>
                <c:pt idx="217" formatCode="General">
                  <c:v>0.217</c:v>
                </c:pt>
                <c:pt idx="218" formatCode="General">
                  <c:v>0.218</c:v>
                </c:pt>
                <c:pt idx="219" formatCode="General">
                  <c:v>0.219</c:v>
                </c:pt>
                <c:pt idx="220" formatCode="General">
                  <c:v>0.22</c:v>
                </c:pt>
                <c:pt idx="221" formatCode="General">
                  <c:v>0.221</c:v>
                </c:pt>
                <c:pt idx="222" formatCode="General">
                  <c:v>0.222</c:v>
                </c:pt>
                <c:pt idx="223" formatCode="General">
                  <c:v>0.223</c:v>
                </c:pt>
                <c:pt idx="224" formatCode="General">
                  <c:v>0.224</c:v>
                </c:pt>
                <c:pt idx="225" formatCode="General">
                  <c:v>0.22500000000000001</c:v>
                </c:pt>
                <c:pt idx="226" formatCode="General">
                  <c:v>0.22600000000000001</c:v>
                </c:pt>
                <c:pt idx="227" formatCode="General">
                  <c:v>0.22700000000000001</c:v>
                </c:pt>
                <c:pt idx="228" formatCode="General">
                  <c:v>0.22800000000000001</c:v>
                </c:pt>
                <c:pt idx="229" formatCode="General">
                  <c:v>0.22900000000000001</c:v>
                </c:pt>
                <c:pt idx="230" formatCode="General">
                  <c:v>0.23</c:v>
                </c:pt>
                <c:pt idx="231" formatCode="General">
                  <c:v>0.23100000000000001</c:v>
                </c:pt>
                <c:pt idx="232" formatCode="General">
                  <c:v>0.23200000000000001</c:v>
                </c:pt>
                <c:pt idx="233" formatCode="General">
                  <c:v>0.23300000000000001</c:v>
                </c:pt>
                <c:pt idx="234" formatCode="General">
                  <c:v>0.23400000000000001</c:v>
                </c:pt>
                <c:pt idx="235" formatCode="General">
                  <c:v>0.23499999999999999</c:v>
                </c:pt>
                <c:pt idx="236" formatCode="General">
                  <c:v>0.23599999999999999</c:v>
                </c:pt>
                <c:pt idx="237" formatCode="General">
                  <c:v>0.23699999999999999</c:v>
                </c:pt>
                <c:pt idx="238" formatCode="General">
                  <c:v>0.23799999999999999</c:v>
                </c:pt>
                <c:pt idx="239" formatCode="General">
                  <c:v>0.23899999999999999</c:v>
                </c:pt>
                <c:pt idx="240" formatCode="General">
                  <c:v>0.24</c:v>
                </c:pt>
                <c:pt idx="241" formatCode="General">
                  <c:v>0.24099999999999999</c:v>
                </c:pt>
                <c:pt idx="242" formatCode="General">
                  <c:v>0.24199999999999999</c:v>
                </c:pt>
                <c:pt idx="243" formatCode="General">
                  <c:v>0.24299999999999999</c:v>
                </c:pt>
                <c:pt idx="244" formatCode="General">
                  <c:v>0.24399999999999999</c:v>
                </c:pt>
                <c:pt idx="245" formatCode="General">
                  <c:v>0.245</c:v>
                </c:pt>
                <c:pt idx="246" formatCode="General">
                  <c:v>0.246</c:v>
                </c:pt>
                <c:pt idx="247" formatCode="General">
                  <c:v>0.247</c:v>
                </c:pt>
                <c:pt idx="248" formatCode="General">
                  <c:v>0.248</c:v>
                </c:pt>
                <c:pt idx="249" formatCode="General">
                  <c:v>0.249</c:v>
                </c:pt>
                <c:pt idx="250" formatCode="General">
                  <c:v>0.25</c:v>
                </c:pt>
                <c:pt idx="251" formatCode="General">
                  <c:v>0.251</c:v>
                </c:pt>
                <c:pt idx="252" formatCode="General">
                  <c:v>0.252</c:v>
                </c:pt>
                <c:pt idx="253" formatCode="General">
                  <c:v>0.253</c:v>
                </c:pt>
                <c:pt idx="254" formatCode="General">
                  <c:v>0.254</c:v>
                </c:pt>
                <c:pt idx="255" formatCode="General">
                  <c:v>0.255</c:v>
                </c:pt>
                <c:pt idx="256" formatCode="General">
                  <c:v>0.25600000000000001</c:v>
                </c:pt>
                <c:pt idx="257" formatCode="General">
                  <c:v>0.25700000000000001</c:v>
                </c:pt>
                <c:pt idx="258" formatCode="General">
                  <c:v>0.25800000000000001</c:v>
                </c:pt>
                <c:pt idx="259" formatCode="General">
                  <c:v>0.25900000000000001</c:v>
                </c:pt>
                <c:pt idx="260" formatCode="General">
                  <c:v>0.26</c:v>
                </c:pt>
                <c:pt idx="261" formatCode="General">
                  <c:v>0.26100000000000001</c:v>
                </c:pt>
                <c:pt idx="262" formatCode="General">
                  <c:v>0.26200000000000001</c:v>
                </c:pt>
                <c:pt idx="263" formatCode="General">
                  <c:v>0.26300000000000001</c:v>
                </c:pt>
                <c:pt idx="264" formatCode="General">
                  <c:v>0.26400000000000001</c:v>
                </c:pt>
                <c:pt idx="265" formatCode="General">
                  <c:v>0.26500000000000001</c:v>
                </c:pt>
                <c:pt idx="266" formatCode="General">
                  <c:v>0.26600000000000001</c:v>
                </c:pt>
                <c:pt idx="267" formatCode="General">
                  <c:v>0.26700000000000002</c:v>
                </c:pt>
                <c:pt idx="268" formatCode="General">
                  <c:v>0.26800000000000002</c:v>
                </c:pt>
                <c:pt idx="269" formatCode="General">
                  <c:v>0.26900000000000002</c:v>
                </c:pt>
                <c:pt idx="270" formatCode="General">
                  <c:v>0.27</c:v>
                </c:pt>
                <c:pt idx="271" formatCode="General">
                  <c:v>0.27100000000000002</c:v>
                </c:pt>
                <c:pt idx="272" formatCode="General">
                  <c:v>0.27200000000000002</c:v>
                </c:pt>
                <c:pt idx="273" formatCode="General">
                  <c:v>0.27300000000000002</c:v>
                </c:pt>
                <c:pt idx="274" formatCode="General">
                  <c:v>0.27400000000000002</c:v>
                </c:pt>
                <c:pt idx="275" formatCode="General">
                  <c:v>0.27500000000000002</c:v>
                </c:pt>
                <c:pt idx="276" formatCode="General">
                  <c:v>0.27600000000000002</c:v>
                </c:pt>
                <c:pt idx="277" formatCode="General">
                  <c:v>0.27700000000000002</c:v>
                </c:pt>
                <c:pt idx="278" formatCode="General">
                  <c:v>0.27800000000000002</c:v>
                </c:pt>
                <c:pt idx="279" formatCode="General">
                  <c:v>0.27900000000000003</c:v>
                </c:pt>
                <c:pt idx="280" formatCode="General">
                  <c:v>0.28000000000000003</c:v>
                </c:pt>
                <c:pt idx="281" formatCode="General">
                  <c:v>0.28100000000000003</c:v>
                </c:pt>
                <c:pt idx="282" formatCode="General">
                  <c:v>0.28199999999999997</c:v>
                </c:pt>
                <c:pt idx="283" formatCode="General">
                  <c:v>0.28299999999999997</c:v>
                </c:pt>
                <c:pt idx="284" formatCode="General">
                  <c:v>0.28399999999999997</c:v>
                </c:pt>
                <c:pt idx="285" formatCode="General">
                  <c:v>0.28499999999999998</c:v>
                </c:pt>
                <c:pt idx="286" formatCode="General">
                  <c:v>0.28599999999999998</c:v>
                </c:pt>
                <c:pt idx="287" formatCode="General">
                  <c:v>0.28699999999999998</c:v>
                </c:pt>
                <c:pt idx="288" formatCode="General">
                  <c:v>0.28799999999999998</c:v>
                </c:pt>
                <c:pt idx="289" formatCode="General">
                  <c:v>0.28899999999999998</c:v>
                </c:pt>
                <c:pt idx="290" formatCode="General">
                  <c:v>0.28999999999999998</c:v>
                </c:pt>
                <c:pt idx="291" formatCode="General">
                  <c:v>0.29099999999999998</c:v>
                </c:pt>
                <c:pt idx="292" formatCode="General">
                  <c:v>0.29199999999999998</c:v>
                </c:pt>
                <c:pt idx="293" formatCode="General">
                  <c:v>0.29299999999999998</c:v>
                </c:pt>
                <c:pt idx="294" formatCode="General">
                  <c:v>0.29399999999999998</c:v>
                </c:pt>
                <c:pt idx="295" formatCode="General">
                  <c:v>0.29499999999999998</c:v>
                </c:pt>
                <c:pt idx="296" formatCode="General">
                  <c:v>0.29599999999999999</c:v>
                </c:pt>
                <c:pt idx="297" formatCode="General">
                  <c:v>0.29699999999999999</c:v>
                </c:pt>
                <c:pt idx="298" formatCode="General">
                  <c:v>0.29799999999999999</c:v>
                </c:pt>
                <c:pt idx="299" formatCode="General">
                  <c:v>0.29899999999999999</c:v>
                </c:pt>
                <c:pt idx="300" formatCode="General">
                  <c:v>0.3</c:v>
                </c:pt>
                <c:pt idx="301" formatCode="General">
                  <c:v>0.30099999999999999</c:v>
                </c:pt>
                <c:pt idx="302" formatCode="General">
                  <c:v>0.30199999999999999</c:v>
                </c:pt>
                <c:pt idx="303" formatCode="General">
                  <c:v>0.30299999999999999</c:v>
                </c:pt>
                <c:pt idx="304" formatCode="General">
                  <c:v>0.30399999999999999</c:v>
                </c:pt>
                <c:pt idx="305" formatCode="General">
                  <c:v>0.30499999999999999</c:v>
                </c:pt>
                <c:pt idx="306" formatCode="General">
                  <c:v>0.30599999999999999</c:v>
                </c:pt>
                <c:pt idx="307" formatCode="General">
                  <c:v>0.307</c:v>
                </c:pt>
                <c:pt idx="308" formatCode="General">
                  <c:v>0.308</c:v>
                </c:pt>
                <c:pt idx="309" formatCode="General">
                  <c:v>0.309</c:v>
                </c:pt>
                <c:pt idx="310" formatCode="General">
                  <c:v>0.31</c:v>
                </c:pt>
                <c:pt idx="311" formatCode="General">
                  <c:v>0.311</c:v>
                </c:pt>
                <c:pt idx="312" formatCode="General">
                  <c:v>0.312</c:v>
                </c:pt>
                <c:pt idx="313" formatCode="General">
                  <c:v>0.313</c:v>
                </c:pt>
                <c:pt idx="314" formatCode="General">
                  <c:v>0.314</c:v>
                </c:pt>
                <c:pt idx="315" formatCode="General">
                  <c:v>0.315</c:v>
                </c:pt>
                <c:pt idx="316" formatCode="General">
                  <c:v>0.316</c:v>
                </c:pt>
                <c:pt idx="317" formatCode="General">
                  <c:v>0.317</c:v>
                </c:pt>
                <c:pt idx="318" formatCode="General">
                  <c:v>0.318</c:v>
                </c:pt>
                <c:pt idx="319" formatCode="General">
                  <c:v>0.31900000000000001</c:v>
                </c:pt>
                <c:pt idx="320" formatCode="General">
                  <c:v>0.32</c:v>
                </c:pt>
                <c:pt idx="321" formatCode="General">
                  <c:v>0.32100000000000001</c:v>
                </c:pt>
                <c:pt idx="322" formatCode="General">
                  <c:v>0.32200000000000001</c:v>
                </c:pt>
                <c:pt idx="323" formatCode="General">
                  <c:v>0.32300000000000001</c:v>
                </c:pt>
                <c:pt idx="324" formatCode="General">
                  <c:v>0.32400000000000001</c:v>
                </c:pt>
                <c:pt idx="325" formatCode="General">
                  <c:v>0.32500000000000001</c:v>
                </c:pt>
                <c:pt idx="326" formatCode="General">
                  <c:v>0.32600000000000001</c:v>
                </c:pt>
                <c:pt idx="327" formatCode="General">
                  <c:v>0.32700000000000001</c:v>
                </c:pt>
                <c:pt idx="328" formatCode="General">
                  <c:v>0.32800000000000001</c:v>
                </c:pt>
                <c:pt idx="329" formatCode="General">
                  <c:v>0.32900000000000001</c:v>
                </c:pt>
                <c:pt idx="330" formatCode="General">
                  <c:v>0.33</c:v>
                </c:pt>
                <c:pt idx="331" formatCode="General">
                  <c:v>0.33100000000000002</c:v>
                </c:pt>
                <c:pt idx="332" formatCode="General">
                  <c:v>0.33200000000000002</c:v>
                </c:pt>
                <c:pt idx="333" formatCode="General">
                  <c:v>0.33300000000000002</c:v>
                </c:pt>
                <c:pt idx="334" formatCode="General">
                  <c:v>0.33400000000000002</c:v>
                </c:pt>
                <c:pt idx="335" formatCode="General">
                  <c:v>0.33500000000000002</c:v>
                </c:pt>
                <c:pt idx="336" formatCode="General">
                  <c:v>0.33600000000000002</c:v>
                </c:pt>
                <c:pt idx="337" formatCode="General">
                  <c:v>0.33700000000000002</c:v>
                </c:pt>
                <c:pt idx="338" formatCode="General">
                  <c:v>0.33800000000000002</c:v>
                </c:pt>
                <c:pt idx="339" formatCode="General">
                  <c:v>0.33900000000000002</c:v>
                </c:pt>
                <c:pt idx="340" formatCode="General">
                  <c:v>0.34</c:v>
                </c:pt>
                <c:pt idx="341" formatCode="General">
                  <c:v>0.34100000000000003</c:v>
                </c:pt>
                <c:pt idx="342" formatCode="General">
                  <c:v>0.34200000000000003</c:v>
                </c:pt>
                <c:pt idx="343" formatCode="General">
                  <c:v>0.34300000000000003</c:v>
                </c:pt>
                <c:pt idx="344" formatCode="General">
                  <c:v>0.34399999999999997</c:v>
                </c:pt>
                <c:pt idx="345" formatCode="General">
                  <c:v>0.34499999999999997</c:v>
                </c:pt>
                <c:pt idx="346" formatCode="General">
                  <c:v>0.34599999999999997</c:v>
                </c:pt>
                <c:pt idx="347" formatCode="General">
                  <c:v>0.34699999999999998</c:v>
                </c:pt>
                <c:pt idx="348" formatCode="General">
                  <c:v>0.34799999999999998</c:v>
                </c:pt>
                <c:pt idx="349" formatCode="General">
                  <c:v>0.34899999999999998</c:v>
                </c:pt>
                <c:pt idx="350" formatCode="General">
                  <c:v>0.35</c:v>
                </c:pt>
                <c:pt idx="351" formatCode="General">
                  <c:v>0.35099999999999998</c:v>
                </c:pt>
                <c:pt idx="352" formatCode="General">
                  <c:v>0.35199999999999998</c:v>
                </c:pt>
                <c:pt idx="353" formatCode="General">
                  <c:v>0.35299999999999998</c:v>
                </c:pt>
                <c:pt idx="354" formatCode="General">
                  <c:v>0.35399999999999998</c:v>
                </c:pt>
                <c:pt idx="355" formatCode="General">
                  <c:v>0.35499999999999998</c:v>
                </c:pt>
                <c:pt idx="356" formatCode="General">
                  <c:v>0.35599999999999998</c:v>
                </c:pt>
                <c:pt idx="357" formatCode="General">
                  <c:v>0.35699999999999998</c:v>
                </c:pt>
                <c:pt idx="358" formatCode="General">
                  <c:v>0.35799999999999998</c:v>
                </c:pt>
                <c:pt idx="359" formatCode="General">
                  <c:v>0.35899999999999999</c:v>
                </c:pt>
                <c:pt idx="360" formatCode="General">
                  <c:v>0.36</c:v>
                </c:pt>
                <c:pt idx="361" formatCode="General">
                  <c:v>0.36099999999999999</c:v>
                </c:pt>
                <c:pt idx="362" formatCode="General">
                  <c:v>0.36199999999999999</c:v>
                </c:pt>
                <c:pt idx="363" formatCode="General">
                  <c:v>0.36299999999999999</c:v>
                </c:pt>
                <c:pt idx="364" formatCode="General">
                  <c:v>0.36399999999999999</c:v>
                </c:pt>
                <c:pt idx="365" formatCode="General">
                  <c:v>0.36499999999999999</c:v>
                </c:pt>
                <c:pt idx="366" formatCode="General">
                  <c:v>0.36599999999999999</c:v>
                </c:pt>
                <c:pt idx="367" formatCode="General">
                  <c:v>0.36699999999999999</c:v>
                </c:pt>
                <c:pt idx="368" formatCode="General">
                  <c:v>0.36799999999999999</c:v>
                </c:pt>
                <c:pt idx="369" formatCode="General">
                  <c:v>0.36899999999999999</c:v>
                </c:pt>
                <c:pt idx="370" formatCode="General">
                  <c:v>0.37</c:v>
                </c:pt>
                <c:pt idx="371" formatCode="General">
                  <c:v>0.371</c:v>
                </c:pt>
                <c:pt idx="372" formatCode="General">
                  <c:v>0.372</c:v>
                </c:pt>
                <c:pt idx="373" formatCode="General">
                  <c:v>0.373</c:v>
                </c:pt>
                <c:pt idx="374" formatCode="General">
                  <c:v>0.374</c:v>
                </c:pt>
                <c:pt idx="375" formatCode="General">
                  <c:v>0.375</c:v>
                </c:pt>
                <c:pt idx="376" formatCode="General">
                  <c:v>0.376</c:v>
                </c:pt>
                <c:pt idx="377" formatCode="General">
                  <c:v>0.377</c:v>
                </c:pt>
                <c:pt idx="378" formatCode="General">
                  <c:v>0.378</c:v>
                </c:pt>
                <c:pt idx="379" formatCode="General">
                  <c:v>0.379</c:v>
                </c:pt>
                <c:pt idx="380" formatCode="General">
                  <c:v>0.38</c:v>
                </c:pt>
                <c:pt idx="381" formatCode="General">
                  <c:v>0.38100000000000001</c:v>
                </c:pt>
                <c:pt idx="382" formatCode="General">
                  <c:v>0.38200000000000001</c:v>
                </c:pt>
                <c:pt idx="383" formatCode="General">
                  <c:v>0.38300000000000001</c:v>
                </c:pt>
                <c:pt idx="384" formatCode="General">
                  <c:v>0.38400000000000001</c:v>
                </c:pt>
                <c:pt idx="385" formatCode="General">
                  <c:v>0.38500000000000001</c:v>
                </c:pt>
                <c:pt idx="386" formatCode="General">
                  <c:v>0.38600000000000001</c:v>
                </c:pt>
                <c:pt idx="387" formatCode="General">
                  <c:v>0.38700000000000001</c:v>
                </c:pt>
                <c:pt idx="388" formatCode="General">
                  <c:v>0.38800000000000001</c:v>
                </c:pt>
                <c:pt idx="389" formatCode="General">
                  <c:v>0.38900000000000001</c:v>
                </c:pt>
                <c:pt idx="390" formatCode="General">
                  <c:v>0.39</c:v>
                </c:pt>
                <c:pt idx="391" formatCode="General">
                  <c:v>0.39100000000000001</c:v>
                </c:pt>
                <c:pt idx="392" formatCode="General">
                  <c:v>0.39200000000000002</c:v>
                </c:pt>
                <c:pt idx="393" formatCode="General">
                  <c:v>0.39300000000000002</c:v>
                </c:pt>
                <c:pt idx="394" formatCode="General">
                  <c:v>0.39400000000000002</c:v>
                </c:pt>
                <c:pt idx="395" formatCode="General">
                  <c:v>0.39500000000000002</c:v>
                </c:pt>
                <c:pt idx="396" formatCode="General">
                  <c:v>0.39600000000000002</c:v>
                </c:pt>
                <c:pt idx="397" formatCode="General">
                  <c:v>0.39700000000000002</c:v>
                </c:pt>
                <c:pt idx="398" formatCode="General">
                  <c:v>0.39800000000000002</c:v>
                </c:pt>
                <c:pt idx="399" formatCode="General">
                  <c:v>0.39900000000000002</c:v>
                </c:pt>
                <c:pt idx="400" formatCode="General">
                  <c:v>0.4</c:v>
                </c:pt>
                <c:pt idx="401" formatCode="General">
                  <c:v>0.40100000000000002</c:v>
                </c:pt>
                <c:pt idx="402" formatCode="General">
                  <c:v>0.40200000000000002</c:v>
                </c:pt>
                <c:pt idx="403" formatCode="General">
                  <c:v>0.40300000000000002</c:v>
                </c:pt>
                <c:pt idx="404" formatCode="General">
                  <c:v>0.40400000000000003</c:v>
                </c:pt>
                <c:pt idx="405" formatCode="General">
                  <c:v>0.40500000000000003</c:v>
                </c:pt>
                <c:pt idx="406" formatCode="General">
                  <c:v>0.40600000000000003</c:v>
                </c:pt>
                <c:pt idx="407" formatCode="General">
                  <c:v>0.40699999999999997</c:v>
                </c:pt>
                <c:pt idx="408" formatCode="General">
                  <c:v>0.40799999999999997</c:v>
                </c:pt>
                <c:pt idx="409" formatCode="General">
                  <c:v>0.40899999999999997</c:v>
                </c:pt>
                <c:pt idx="410" formatCode="General">
                  <c:v>0.41</c:v>
                </c:pt>
                <c:pt idx="411" formatCode="General">
                  <c:v>0.41099999999999998</c:v>
                </c:pt>
                <c:pt idx="412" formatCode="General">
                  <c:v>0.41199999999999998</c:v>
                </c:pt>
                <c:pt idx="413" formatCode="General">
                  <c:v>0.41299999999999998</c:v>
                </c:pt>
                <c:pt idx="414" formatCode="General">
                  <c:v>0.41399999999999998</c:v>
                </c:pt>
                <c:pt idx="415" formatCode="General">
                  <c:v>0.41499999999999998</c:v>
                </c:pt>
                <c:pt idx="416" formatCode="General">
                  <c:v>0.41599999999999998</c:v>
                </c:pt>
                <c:pt idx="417" formatCode="General">
                  <c:v>0.41699999999999998</c:v>
                </c:pt>
                <c:pt idx="418" formatCode="General">
                  <c:v>0.41799999999999998</c:v>
                </c:pt>
                <c:pt idx="419" formatCode="General">
                  <c:v>0.41899999999999998</c:v>
                </c:pt>
                <c:pt idx="420" formatCode="General">
                  <c:v>0.42</c:v>
                </c:pt>
                <c:pt idx="421" formatCode="General">
                  <c:v>0.42099999999999999</c:v>
                </c:pt>
                <c:pt idx="422" formatCode="General">
                  <c:v>0.42199999999999999</c:v>
                </c:pt>
                <c:pt idx="423" formatCode="General">
                  <c:v>0.42299999999999999</c:v>
                </c:pt>
                <c:pt idx="424" formatCode="General">
                  <c:v>0.42399999999999999</c:v>
                </c:pt>
                <c:pt idx="425" formatCode="General">
                  <c:v>0.42499999999999999</c:v>
                </c:pt>
                <c:pt idx="426" formatCode="General">
                  <c:v>0.42599999999999999</c:v>
                </c:pt>
                <c:pt idx="427" formatCode="General">
                  <c:v>0.42699999999999999</c:v>
                </c:pt>
                <c:pt idx="428" formatCode="General">
                  <c:v>0.42799999999999999</c:v>
                </c:pt>
                <c:pt idx="429" formatCode="General">
                  <c:v>0.42899999999999999</c:v>
                </c:pt>
                <c:pt idx="430" formatCode="General">
                  <c:v>0.43</c:v>
                </c:pt>
                <c:pt idx="431" formatCode="General">
                  <c:v>0.43099999999999999</c:v>
                </c:pt>
                <c:pt idx="432" formatCode="General">
                  <c:v>0.432</c:v>
                </c:pt>
                <c:pt idx="433" formatCode="General">
                  <c:v>0.433</c:v>
                </c:pt>
                <c:pt idx="434" formatCode="General">
                  <c:v>0.434</c:v>
                </c:pt>
                <c:pt idx="435" formatCode="General">
                  <c:v>0.435</c:v>
                </c:pt>
                <c:pt idx="436" formatCode="General">
                  <c:v>0.436</c:v>
                </c:pt>
                <c:pt idx="437" formatCode="General">
                  <c:v>0.437</c:v>
                </c:pt>
                <c:pt idx="438" formatCode="General">
                  <c:v>0.438</c:v>
                </c:pt>
                <c:pt idx="439" formatCode="General">
                  <c:v>0.439</c:v>
                </c:pt>
                <c:pt idx="440" formatCode="General">
                  <c:v>0.44</c:v>
                </c:pt>
                <c:pt idx="441" formatCode="General">
                  <c:v>0.441</c:v>
                </c:pt>
                <c:pt idx="442" formatCode="General">
                  <c:v>0.442</c:v>
                </c:pt>
                <c:pt idx="443" formatCode="General">
                  <c:v>0.443</c:v>
                </c:pt>
                <c:pt idx="444" formatCode="General">
                  <c:v>0.44400000000000001</c:v>
                </c:pt>
                <c:pt idx="445" formatCode="General">
                  <c:v>0.44500000000000001</c:v>
                </c:pt>
                <c:pt idx="446" formatCode="General">
                  <c:v>0.44600000000000001</c:v>
                </c:pt>
                <c:pt idx="447" formatCode="General">
                  <c:v>0.44700000000000001</c:v>
                </c:pt>
                <c:pt idx="448" formatCode="General">
                  <c:v>0.44800000000000001</c:v>
                </c:pt>
                <c:pt idx="449" formatCode="General">
                  <c:v>0.44900000000000001</c:v>
                </c:pt>
                <c:pt idx="450" formatCode="General">
                  <c:v>0.45</c:v>
                </c:pt>
                <c:pt idx="451" formatCode="General">
                  <c:v>0.45100000000000001</c:v>
                </c:pt>
                <c:pt idx="452" formatCode="General">
                  <c:v>0.45200000000000001</c:v>
                </c:pt>
                <c:pt idx="453" formatCode="General">
                  <c:v>0.45300000000000001</c:v>
                </c:pt>
                <c:pt idx="454" formatCode="General">
                  <c:v>0.45400000000000001</c:v>
                </c:pt>
                <c:pt idx="455" formatCode="General">
                  <c:v>0.45500000000000002</c:v>
                </c:pt>
                <c:pt idx="456" formatCode="General">
                  <c:v>0.45600000000000002</c:v>
                </c:pt>
                <c:pt idx="457" formatCode="General">
                  <c:v>0.45700000000000002</c:v>
                </c:pt>
                <c:pt idx="458" formatCode="General">
                  <c:v>0.45800000000000002</c:v>
                </c:pt>
                <c:pt idx="459" formatCode="General">
                  <c:v>0.45900000000000002</c:v>
                </c:pt>
                <c:pt idx="460" formatCode="General">
                  <c:v>0.46</c:v>
                </c:pt>
                <c:pt idx="461" formatCode="General">
                  <c:v>0.46100000000000002</c:v>
                </c:pt>
                <c:pt idx="462" formatCode="General">
                  <c:v>0.46200000000000002</c:v>
                </c:pt>
                <c:pt idx="463" formatCode="General">
                  <c:v>0.46300000000000002</c:v>
                </c:pt>
                <c:pt idx="464" formatCode="General">
                  <c:v>0.46400000000000002</c:v>
                </c:pt>
                <c:pt idx="465" formatCode="General">
                  <c:v>0.46500000000000002</c:v>
                </c:pt>
                <c:pt idx="466" formatCode="General">
                  <c:v>0.46600000000000003</c:v>
                </c:pt>
                <c:pt idx="467" formatCode="General">
                  <c:v>0.46700000000000003</c:v>
                </c:pt>
                <c:pt idx="468" formatCode="General">
                  <c:v>0.46800000000000003</c:v>
                </c:pt>
                <c:pt idx="469" formatCode="General">
                  <c:v>0.46899999999999997</c:v>
                </c:pt>
                <c:pt idx="470" formatCode="General">
                  <c:v>0.47</c:v>
                </c:pt>
                <c:pt idx="471" formatCode="General">
                  <c:v>0.47099999999999997</c:v>
                </c:pt>
                <c:pt idx="472" formatCode="General">
                  <c:v>0.47199999999999998</c:v>
                </c:pt>
                <c:pt idx="473" formatCode="General">
                  <c:v>0.47299999999999998</c:v>
                </c:pt>
                <c:pt idx="474" formatCode="General">
                  <c:v>0.47399999999999998</c:v>
                </c:pt>
                <c:pt idx="475" formatCode="General">
                  <c:v>0.47499999999999998</c:v>
                </c:pt>
                <c:pt idx="476" formatCode="General">
                  <c:v>0.47599999999999998</c:v>
                </c:pt>
                <c:pt idx="477" formatCode="General">
                  <c:v>0.47699999999999998</c:v>
                </c:pt>
                <c:pt idx="478" formatCode="General">
                  <c:v>0.47799999999999998</c:v>
                </c:pt>
                <c:pt idx="479" formatCode="General">
                  <c:v>0.47899999999999998</c:v>
                </c:pt>
                <c:pt idx="480" formatCode="General">
                  <c:v>0.48</c:v>
                </c:pt>
                <c:pt idx="481" formatCode="General">
                  <c:v>0.48099999999999998</c:v>
                </c:pt>
                <c:pt idx="482" formatCode="General">
                  <c:v>0.48199999999999998</c:v>
                </c:pt>
                <c:pt idx="483" formatCode="General">
                  <c:v>0.48299999999999998</c:v>
                </c:pt>
                <c:pt idx="484" formatCode="General">
                  <c:v>0.48399999999999999</c:v>
                </c:pt>
                <c:pt idx="485" formatCode="General">
                  <c:v>0.48499999999999999</c:v>
                </c:pt>
                <c:pt idx="486" formatCode="General">
                  <c:v>0.48599999999999999</c:v>
                </c:pt>
                <c:pt idx="487" formatCode="General">
                  <c:v>0.48699999999999999</c:v>
                </c:pt>
                <c:pt idx="488" formatCode="General">
                  <c:v>0.48799999999999999</c:v>
                </c:pt>
                <c:pt idx="489" formatCode="General">
                  <c:v>0.48899999999999999</c:v>
                </c:pt>
                <c:pt idx="490" formatCode="General">
                  <c:v>0.49</c:v>
                </c:pt>
                <c:pt idx="491" formatCode="General">
                  <c:v>0.49099999999999999</c:v>
                </c:pt>
                <c:pt idx="492" formatCode="General">
                  <c:v>0.49199999999999999</c:v>
                </c:pt>
                <c:pt idx="493" formatCode="General">
                  <c:v>0.49299999999999999</c:v>
                </c:pt>
                <c:pt idx="494" formatCode="General">
                  <c:v>0.49399999999999999</c:v>
                </c:pt>
                <c:pt idx="495" formatCode="General">
                  <c:v>0.495</c:v>
                </c:pt>
                <c:pt idx="496" formatCode="General">
                  <c:v>0.496</c:v>
                </c:pt>
                <c:pt idx="497" formatCode="General">
                  <c:v>0.497</c:v>
                </c:pt>
                <c:pt idx="498" formatCode="General">
                  <c:v>0.498</c:v>
                </c:pt>
                <c:pt idx="499" formatCode="General">
                  <c:v>0.499</c:v>
                </c:pt>
                <c:pt idx="500" formatCode="General">
                  <c:v>0.5</c:v>
                </c:pt>
                <c:pt idx="501" formatCode="General">
                  <c:v>0.501</c:v>
                </c:pt>
                <c:pt idx="502" formatCode="General">
                  <c:v>0.502</c:v>
                </c:pt>
                <c:pt idx="503" formatCode="General">
                  <c:v>0.503</c:v>
                </c:pt>
                <c:pt idx="504" formatCode="General">
                  <c:v>0.504</c:v>
                </c:pt>
                <c:pt idx="505" formatCode="General">
                  <c:v>0.505</c:v>
                </c:pt>
                <c:pt idx="506" formatCode="General">
                  <c:v>0.50600000000000001</c:v>
                </c:pt>
                <c:pt idx="507" formatCode="General">
                  <c:v>0.50700000000000001</c:v>
                </c:pt>
                <c:pt idx="508" formatCode="General">
                  <c:v>0.50800000000000001</c:v>
                </c:pt>
                <c:pt idx="509" formatCode="General">
                  <c:v>0.50900000000000001</c:v>
                </c:pt>
                <c:pt idx="510" formatCode="General">
                  <c:v>0.51</c:v>
                </c:pt>
                <c:pt idx="511" formatCode="General">
                  <c:v>0.51100000000000001</c:v>
                </c:pt>
                <c:pt idx="512" formatCode="General">
                  <c:v>0.51200000000000001</c:v>
                </c:pt>
                <c:pt idx="513" formatCode="General">
                  <c:v>0.51300000000000001</c:v>
                </c:pt>
                <c:pt idx="514" formatCode="General">
                  <c:v>0.51400000000000001</c:v>
                </c:pt>
                <c:pt idx="515" formatCode="General">
                  <c:v>0.51500000000000001</c:v>
                </c:pt>
                <c:pt idx="516" formatCode="General">
                  <c:v>0.51600000000000001</c:v>
                </c:pt>
                <c:pt idx="517" formatCode="General">
                  <c:v>0.51700000000000002</c:v>
                </c:pt>
                <c:pt idx="518" formatCode="General">
                  <c:v>0.51800000000000002</c:v>
                </c:pt>
                <c:pt idx="519" formatCode="General">
                  <c:v>0.51900000000000002</c:v>
                </c:pt>
                <c:pt idx="520" formatCode="General">
                  <c:v>0.52</c:v>
                </c:pt>
                <c:pt idx="521" formatCode="General">
                  <c:v>0.52100000000000002</c:v>
                </c:pt>
                <c:pt idx="522" formatCode="General">
                  <c:v>0.52200000000000002</c:v>
                </c:pt>
                <c:pt idx="523" formatCode="General">
                  <c:v>0.52300000000000002</c:v>
                </c:pt>
                <c:pt idx="524" formatCode="General">
                  <c:v>0.52400000000000002</c:v>
                </c:pt>
                <c:pt idx="525" formatCode="General">
                  <c:v>0.52500000000000002</c:v>
                </c:pt>
                <c:pt idx="526" formatCode="General">
                  <c:v>0.52600000000000002</c:v>
                </c:pt>
                <c:pt idx="527" formatCode="General">
                  <c:v>0.52700000000000002</c:v>
                </c:pt>
                <c:pt idx="528" formatCode="General">
                  <c:v>0.52800000000000002</c:v>
                </c:pt>
                <c:pt idx="529" formatCode="General">
                  <c:v>0.52900000000000003</c:v>
                </c:pt>
                <c:pt idx="530" formatCode="General">
                  <c:v>0.53</c:v>
                </c:pt>
                <c:pt idx="531" formatCode="General">
                  <c:v>0.53100000000000003</c:v>
                </c:pt>
                <c:pt idx="532" formatCode="General">
                  <c:v>0.53200000000000003</c:v>
                </c:pt>
                <c:pt idx="533" formatCode="General">
                  <c:v>0.53300000000000003</c:v>
                </c:pt>
                <c:pt idx="534" formatCode="General">
                  <c:v>0.53400000000000003</c:v>
                </c:pt>
                <c:pt idx="535" formatCode="General">
                  <c:v>0.53500000000000003</c:v>
                </c:pt>
                <c:pt idx="536" formatCode="General">
                  <c:v>0.53600000000000003</c:v>
                </c:pt>
                <c:pt idx="537" formatCode="General">
                  <c:v>0.53700000000000003</c:v>
                </c:pt>
                <c:pt idx="538" formatCode="General">
                  <c:v>0.53800000000000003</c:v>
                </c:pt>
                <c:pt idx="539" formatCode="General">
                  <c:v>0.53900000000000003</c:v>
                </c:pt>
                <c:pt idx="540" formatCode="General">
                  <c:v>0.54</c:v>
                </c:pt>
                <c:pt idx="541" formatCode="General">
                  <c:v>0.54100000000000004</c:v>
                </c:pt>
                <c:pt idx="542" formatCode="General">
                  <c:v>0.54200000000000004</c:v>
                </c:pt>
                <c:pt idx="543" formatCode="General">
                  <c:v>0.54300000000000004</c:v>
                </c:pt>
                <c:pt idx="544" formatCode="General">
                  <c:v>0.54400000000000004</c:v>
                </c:pt>
                <c:pt idx="545" formatCode="General">
                  <c:v>0.54500000000000004</c:v>
                </c:pt>
                <c:pt idx="546" formatCode="General">
                  <c:v>0.54600000000000004</c:v>
                </c:pt>
                <c:pt idx="547" formatCode="General">
                  <c:v>0.54700000000000004</c:v>
                </c:pt>
                <c:pt idx="548" formatCode="General">
                  <c:v>0.54800000000000004</c:v>
                </c:pt>
                <c:pt idx="549" formatCode="General">
                  <c:v>0.54900000000000004</c:v>
                </c:pt>
                <c:pt idx="550" formatCode="General">
                  <c:v>0.55000000000000004</c:v>
                </c:pt>
                <c:pt idx="551" formatCode="General">
                  <c:v>0.55100000000000005</c:v>
                </c:pt>
                <c:pt idx="552" formatCode="General">
                  <c:v>0.55200000000000005</c:v>
                </c:pt>
                <c:pt idx="553" formatCode="General">
                  <c:v>0.55300000000000005</c:v>
                </c:pt>
                <c:pt idx="554" formatCode="General">
                  <c:v>0.55400000000000005</c:v>
                </c:pt>
                <c:pt idx="555" formatCode="General">
                  <c:v>0.55500000000000005</c:v>
                </c:pt>
                <c:pt idx="556" formatCode="General">
                  <c:v>0.55600000000000005</c:v>
                </c:pt>
                <c:pt idx="557" formatCode="General">
                  <c:v>0.55700000000000005</c:v>
                </c:pt>
                <c:pt idx="558" formatCode="General">
                  <c:v>0.55800000000000005</c:v>
                </c:pt>
                <c:pt idx="559" formatCode="General">
                  <c:v>0.55900000000000005</c:v>
                </c:pt>
                <c:pt idx="560" formatCode="General">
                  <c:v>0.56000000000000005</c:v>
                </c:pt>
                <c:pt idx="561" formatCode="General">
                  <c:v>0.56100000000000005</c:v>
                </c:pt>
                <c:pt idx="562" formatCode="General">
                  <c:v>0.56200000000000006</c:v>
                </c:pt>
                <c:pt idx="563" formatCode="General">
                  <c:v>0.56299999999999994</c:v>
                </c:pt>
                <c:pt idx="564" formatCode="General">
                  <c:v>0.56399999999999995</c:v>
                </c:pt>
                <c:pt idx="565" formatCode="General">
                  <c:v>0.56499999999999995</c:v>
                </c:pt>
                <c:pt idx="566" formatCode="General">
                  <c:v>0.56599999999999995</c:v>
                </c:pt>
                <c:pt idx="567" formatCode="General">
                  <c:v>0.56699999999999995</c:v>
                </c:pt>
                <c:pt idx="568" formatCode="General">
                  <c:v>0.56799999999999995</c:v>
                </c:pt>
                <c:pt idx="569" formatCode="General">
                  <c:v>0.56899999999999995</c:v>
                </c:pt>
                <c:pt idx="570" formatCode="General">
                  <c:v>0.56999999999999995</c:v>
                </c:pt>
                <c:pt idx="571" formatCode="General">
                  <c:v>0.57099999999999995</c:v>
                </c:pt>
                <c:pt idx="572" formatCode="General">
                  <c:v>0.57199999999999995</c:v>
                </c:pt>
                <c:pt idx="573" formatCode="General">
                  <c:v>0.57299999999999995</c:v>
                </c:pt>
                <c:pt idx="574" formatCode="General">
                  <c:v>0.57399999999999995</c:v>
                </c:pt>
                <c:pt idx="575" formatCode="General">
                  <c:v>0.57499999999999996</c:v>
                </c:pt>
                <c:pt idx="576" formatCode="General">
                  <c:v>0.57599999999999996</c:v>
                </c:pt>
                <c:pt idx="577" formatCode="General">
                  <c:v>0.57699999999999996</c:v>
                </c:pt>
                <c:pt idx="578" formatCode="General">
                  <c:v>0.57799999999999996</c:v>
                </c:pt>
                <c:pt idx="579" formatCode="General">
                  <c:v>0.57899999999999996</c:v>
                </c:pt>
                <c:pt idx="580" formatCode="General">
                  <c:v>0.57999999999999996</c:v>
                </c:pt>
                <c:pt idx="581" formatCode="General">
                  <c:v>0.58099999999999996</c:v>
                </c:pt>
                <c:pt idx="582" formatCode="General">
                  <c:v>0.58199999999999996</c:v>
                </c:pt>
                <c:pt idx="583" formatCode="General">
                  <c:v>0.58299999999999996</c:v>
                </c:pt>
                <c:pt idx="584" formatCode="General">
                  <c:v>0.58399999999999996</c:v>
                </c:pt>
                <c:pt idx="585" formatCode="General">
                  <c:v>0.58499999999999996</c:v>
                </c:pt>
                <c:pt idx="586" formatCode="General">
                  <c:v>0.58599999999999997</c:v>
                </c:pt>
                <c:pt idx="587" formatCode="General">
                  <c:v>0.58699999999999997</c:v>
                </c:pt>
                <c:pt idx="588" formatCode="General">
                  <c:v>0.58799999999999997</c:v>
                </c:pt>
                <c:pt idx="589" formatCode="General">
                  <c:v>0.58899999999999997</c:v>
                </c:pt>
                <c:pt idx="590" formatCode="General">
                  <c:v>0.59</c:v>
                </c:pt>
                <c:pt idx="591" formatCode="General">
                  <c:v>0.59099999999999997</c:v>
                </c:pt>
                <c:pt idx="592" formatCode="General">
                  <c:v>0.59199999999999997</c:v>
                </c:pt>
                <c:pt idx="593" formatCode="General">
                  <c:v>0.59299999999999997</c:v>
                </c:pt>
                <c:pt idx="594" formatCode="General">
                  <c:v>0.59399999999999997</c:v>
                </c:pt>
                <c:pt idx="595" formatCode="General">
                  <c:v>0.59499999999999997</c:v>
                </c:pt>
                <c:pt idx="596" formatCode="General">
                  <c:v>0.59599999999999997</c:v>
                </c:pt>
                <c:pt idx="597" formatCode="General">
                  <c:v>0.59699999999999998</c:v>
                </c:pt>
                <c:pt idx="598" formatCode="General">
                  <c:v>0.59799999999999998</c:v>
                </c:pt>
                <c:pt idx="599" formatCode="General">
                  <c:v>0.59899999999999998</c:v>
                </c:pt>
                <c:pt idx="600" formatCode="General">
                  <c:v>0.6</c:v>
                </c:pt>
                <c:pt idx="601" formatCode="General">
                  <c:v>0.60099999999999998</c:v>
                </c:pt>
                <c:pt idx="602" formatCode="General">
                  <c:v>0.60199999999999998</c:v>
                </c:pt>
                <c:pt idx="603" formatCode="General">
                  <c:v>0.60299999999999998</c:v>
                </c:pt>
                <c:pt idx="604" formatCode="General">
                  <c:v>0.60399999999999998</c:v>
                </c:pt>
                <c:pt idx="605" formatCode="General">
                  <c:v>0.60499999999999998</c:v>
                </c:pt>
                <c:pt idx="606" formatCode="General">
                  <c:v>0.60599999999999998</c:v>
                </c:pt>
                <c:pt idx="607" formatCode="General">
                  <c:v>0.60699999999999998</c:v>
                </c:pt>
                <c:pt idx="608" formatCode="General">
                  <c:v>0.60799999999999998</c:v>
                </c:pt>
                <c:pt idx="609" formatCode="General">
                  <c:v>0.60899999999999999</c:v>
                </c:pt>
                <c:pt idx="610" formatCode="General">
                  <c:v>0.61</c:v>
                </c:pt>
                <c:pt idx="611" formatCode="General">
                  <c:v>0.61099999999999999</c:v>
                </c:pt>
                <c:pt idx="612" formatCode="General">
                  <c:v>0.61199999999999999</c:v>
                </c:pt>
                <c:pt idx="613" formatCode="General">
                  <c:v>0.61299999999999999</c:v>
                </c:pt>
                <c:pt idx="614" formatCode="General">
                  <c:v>0.61399999999999999</c:v>
                </c:pt>
                <c:pt idx="615" formatCode="General">
                  <c:v>0.61499999999999999</c:v>
                </c:pt>
                <c:pt idx="616" formatCode="General">
                  <c:v>0.61599999999999999</c:v>
                </c:pt>
                <c:pt idx="617" formatCode="General">
                  <c:v>0.61699999999999999</c:v>
                </c:pt>
                <c:pt idx="618" formatCode="General">
                  <c:v>0.61799999999999999</c:v>
                </c:pt>
                <c:pt idx="619" formatCode="General">
                  <c:v>0.61899999999999999</c:v>
                </c:pt>
                <c:pt idx="620" formatCode="General">
                  <c:v>0.62</c:v>
                </c:pt>
                <c:pt idx="621" formatCode="General">
                  <c:v>0.621</c:v>
                </c:pt>
                <c:pt idx="622" formatCode="General">
                  <c:v>0.622</c:v>
                </c:pt>
                <c:pt idx="623" formatCode="General">
                  <c:v>0.623</c:v>
                </c:pt>
                <c:pt idx="624" formatCode="General">
                  <c:v>0.624</c:v>
                </c:pt>
                <c:pt idx="625" formatCode="General">
                  <c:v>0.625</c:v>
                </c:pt>
                <c:pt idx="626" formatCode="General">
                  <c:v>0.626</c:v>
                </c:pt>
                <c:pt idx="627" formatCode="General">
                  <c:v>0.627</c:v>
                </c:pt>
                <c:pt idx="628" formatCode="General">
                  <c:v>0.628</c:v>
                </c:pt>
                <c:pt idx="629" formatCode="General">
                  <c:v>0.629</c:v>
                </c:pt>
                <c:pt idx="630" formatCode="General">
                  <c:v>0.63</c:v>
                </c:pt>
                <c:pt idx="631" formatCode="General">
                  <c:v>0.63100000000000001</c:v>
                </c:pt>
                <c:pt idx="632" formatCode="General">
                  <c:v>0.63200000000000001</c:v>
                </c:pt>
                <c:pt idx="633" formatCode="General">
                  <c:v>0.63300000000000001</c:v>
                </c:pt>
                <c:pt idx="634" formatCode="General">
                  <c:v>0.63400000000000001</c:v>
                </c:pt>
                <c:pt idx="635" formatCode="General">
                  <c:v>0.63500000000000001</c:v>
                </c:pt>
                <c:pt idx="636" formatCode="General">
                  <c:v>0.63600000000000001</c:v>
                </c:pt>
                <c:pt idx="637" formatCode="General">
                  <c:v>0.63700000000000001</c:v>
                </c:pt>
                <c:pt idx="638" formatCode="General">
                  <c:v>0.63800000000000001</c:v>
                </c:pt>
                <c:pt idx="639" formatCode="General">
                  <c:v>0.63900000000000001</c:v>
                </c:pt>
                <c:pt idx="640" formatCode="General">
                  <c:v>0.64</c:v>
                </c:pt>
                <c:pt idx="641" formatCode="General">
                  <c:v>0.64100000000000001</c:v>
                </c:pt>
                <c:pt idx="642" formatCode="General">
                  <c:v>0.64200000000000002</c:v>
                </c:pt>
                <c:pt idx="643" formatCode="General">
                  <c:v>0.64300000000000002</c:v>
                </c:pt>
                <c:pt idx="644" formatCode="General">
                  <c:v>0.64400000000000002</c:v>
                </c:pt>
                <c:pt idx="645" formatCode="General">
                  <c:v>0.64500000000000002</c:v>
                </c:pt>
                <c:pt idx="646" formatCode="General">
                  <c:v>0.64600000000000002</c:v>
                </c:pt>
                <c:pt idx="647" formatCode="General">
                  <c:v>0.64700000000000002</c:v>
                </c:pt>
                <c:pt idx="648" formatCode="General">
                  <c:v>0.64800000000000002</c:v>
                </c:pt>
                <c:pt idx="649" formatCode="General">
                  <c:v>0.64900000000000002</c:v>
                </c:pt>
                <c:pt idx="650" formatCode="General">
                  <c:v>0.65</c:v>
                </c:pt>
                <c:pt idx="651" formatCode="General">
                  <c:v>0.65100000000000002</c:v>
                </c:pt>
                <c:pt idx="652" formatCode="General">
                  <c:v>0.65200000000000002</c:v>
                </c:pt>
                <c:pt idx="653" formatCode="General">
                  <c:v>0.65300000000000002</c:v>
                </c:pt>
                <c:pt idx="654" formatCode="General">
                  <c:v>0.65400000000000003</c:v>
                </c:pt>
                <c:pt idx="655" formatCode="General">
                  <c:v>0.65500000000000003</c:v>
                </c:pt>
                <c:pt idx="656" formatCode="General">
                  <c:v>0.65600000000000003</c:v>
                </c:pt>
                <c:pt idx="657" formatCode="General">
                  <c:v>0.65700000000000003</c:v>
                </c:pt>
                <c:pt idx="658" formatCode="General">
                  <c:v>0.65800000000000003</c:v>
                </c:pt>
                <c:pt idx="659" formatCode="General">
                  <c:v>0.65900000000000003</c:v>
                </c:pt>
                <c:pt idx="660" formatCode="General">
                  <c:v>0.66</c:v>
                </c:pt>
                <c:pt idx="661" formatCode="General">
                  <c:v>0.66100000000000003</c:v>
                </c:pt>
                <c:pt idx="662" formatCode="General">
                  <c:v>0.66200000000000003</c:v>
                </c:pt>
                <c:pt idx="663" formatCode="General">
                  <c:v>0.66300000000000003</c:v>
                </c:pt>
                <c:pt idx="664" formatCode="General">
                  <c:v>0.66400000000000003</c:v>
                </c:pt>
                <c:pt idx="665" formatCode="General">
                  <c:v>0.66500000000000004</c:v>
                </c:pt>
                <c:pt idx="666" formatCode="General">
                  <c:v>0.66600000000000004</c:v>
                </c:pt>
                <c:pt idx="667" formatCode="General">
                  <c:v>0.66700000000000004</c:v>
                </c:pt>
                <c:pt idx="668" formatCode="General">
                  <c:v>0.66800000000000004</c:v>
                </c:pt>
                <c:pt idx="669" formatCode="General">
                  <c:v>0.66900000000000004</c:v>
                </c:pt>
                <c:pt idx="670" formatCode="General">
                  <c:v>0.67</c:v>
                </c:pt>
                <c:pt idx="671" formatCode="General">
                  <c:v>0.67100000000000004</c:v>
                </c:pt>
                <c:pt idx="672" formatCode="General">
                  <c:v>0.67200000000000004</c:v>
                </c:pt>
                <c:pt idx="673" formatCode="General">
                  <c:v>0.67300000000000004</c:v>
                </c:pt>
                <c:pt idx="674" formatCode="General">
                  <c:v>0.67400000000000004</c:v>
                </c:pt>
                <c:pt idx="675" formatCode="General">
                  <c:v>0.67500000000000004</c:v>
                </c:pt>
                <c:pt idx="676" formatCode="General">
                  <c:v>0.67600000000000005</c:v>
                </c:pt>
                <c:pt idx="677" formatCode="General">
                  <c:v>0.67700000000000005</c:v>
                </c:pt>
                <c:pt idx="678" formatCode="General">
                  <c:v>0.67800000000000005</c:v>
                </c:pt>
                <c:pt idx="679" formatCode="General">
                  <c:v>0.67900000000000005</c:v>
                </c:pt>
                <c:pt idx="680" formatCode="General">
                  <c:v>0.68</c:v>
                </c:pt>
                <c:pt idx="681" formatCode="General">
                  <c:v>0.68100000000000005</c:v>
                </c:pt>
                <c:pt idx="682" formatCode="General">
                  <c:v>0.68200000000000005</c:v>
                </c:pt>
                <c:pt idx="683" formatCode="General">
                  <c:v>0.68300000000000005</c:v>
                </c:pt>
                <c:pt idx="684" formatCode="General">
                  <c:v>0.68400000000000005</c:v>
                </c:pt>
                <c:pt idx="685" formatCode="General">
                  <c:v>0.68500000000000005</c:v>
                </c:pt>
                <c:pt idx="686" formatCode="General">
                  <c:v>0.68600000000000005</c:v>
                </c:pt>
                <c:pt idx="687" formatCode="General">
                  <c:v>0.68700000000000006</c:v>
                </c:pt>
                <c:pt idx="688" formatCode="General">
                  <c:v>0.68799999999999994</c:v>
                </c:pt>
                <c:pt idx="689" formatCode="General">
                  <c:v>0.68899999999999995</c:v>
                </c:pt>
                <c:pt idx="690" formatCode="General">
                  <c:v>0.69</c:v>
                </c:pt>
                <c:pt idx="691" formatCode="General">
                  <c:v>0.69099999999999995</c:v>
                </c:pt>
                <c:pt idx="692" formatCode="General">
                  <c:v>0.69199999999999995</c:v>
                </c:pt>
                <c:pt idx="693" formatCode="General">
                  <c:v>0.69299999999999995</c:v>
                </c:pt>
                <c:pt idx="694" formatCode="General">
                  <c:v>0.69399999999999995</c:v>
                </c:pt>
                <c:pt idx="695" formatCode="General">
                  <c:v>0.69499999999999995</c:v>
                </c:pt>
                <c:pt idx="696" formatCode="General">
                  <c:v>0.69599999999999995</c:v>
                </c:pt>
                <c:pt idx="697" formatCode="General">
                  <c:v>0.69699999999999995</c:v>
                </c:pt>
                <c:pt idx="698" formatCode="General">
                  <c:v>0.69799999999999995</c:v>
                </c:pt>
                <c:pt idx="699" formatCode="General">
                  <c:v>0.69899999999999995</c:v>
                </c:pt>
                <c:pt idx="700" formatCode="General">
                  <c:v>0.7</c:v>
                </c:pt>
                <c:pt idx="701" formatCode="General">
                  <c:v>0.70099999999999996</c:v>
                </c:pt>
                <c:pt idx="702" formatCode="General">
                  <c:v>0.70199999999999996</c:v>
                </c:pt>
                <c:pt idx="703" formatCode="General">
                  <c:v>0.70299999999999996</c:v>
                </c:pt>
                <c:pt idx="704" formatCode="General">
                  <c:v>0.70399999999999996</c:v>
                </c:pt>
                <c:pt idx="705" formatCode="General">
                  <c:v>0.70499999999999996</c:v>
                </c:pt>
                <c:pt idx="706" formatCode="General">
                  <c:v>0.70599999999999996</c:v>
                </c:pt>
                <c:pt idx="707" formatCode="General">
                  <c:v>0.70699999999999996</c:v>
                </c:pt>
                <c:pt idx="708" formatCode="General">
                  <c:v>0.70799999999999996</c:v>
                </c:pt>
                <c:pt idx="709" formatCode="General">
                  <c:v>0.70899999999999996</c:v>
                </c:pt>
                <c:pt idx="710" formatCode="General">
                  <c:v>0.71</c:v>
                </c:pt>
                <c:pt idx="711" formatCode="General">
                  <c:v>0.71099999999999997</c:v>
                </c:pt>
                <c:pt idx="712" formatCode="General">
                  <c:v>0.71199999999999997</c:v>
                </c:pt>
                <c:pt idx="713" formatCode="General">
                  <c:v>0.71299999999999997</c:v>
                </c:pt>
                <c:pt idx="714" formatCode="General">
                  <c:v>0.71399999999999997</c:v>
                </c:pt>
                <c:pt idx="715" formatCode="General">
                  <c:v>0.71499999999999997</c:v>
                </c:pt>
                <c:pt idx="716" formatCode="General">
                  <c:v>0.71599999999999997</c:v>
                </c:pt>
                <c:pt idx="717" formatCode="General">
                  <c:v>0.71699999999999997</c:v>
                </c:pt>
                <c:pt idx="718" formatCode="General">
                  <c:v>0.71799999999999997</c:v>
                </c:pt>
                <c:pt idx="719" formatCode="General">
                  <c:v>0.71899999999999997</c:v>
                </c:pt>
                <c:pt idx="720" formatCode="General">
                  <c:v>0.72</c:v>
                </c:pt>
                <c:pt idx="721" formatCode="General">
                  <c:v>0.72099999999999997</c:v>
                </c:pt>
                <c:pt idx="722" formatCode="General">
                  <c:v>0.72199999999999998</c:v>
                </c:pt>
                <c:pt idx="723" formatCode="General">
                  <c:v>0.72299999999999998</c:v>
                </c:pt>
                <c:pt idx="724" formatCode="General">
                  <c:v>0.72399999999999998</c:v>
                </c:pt>
                <c:pt idx="725" formatCode="General">
                  <c:v>0.72499999999999998</c:v>
                </c:pt>
                <c:pt idx="726" formatCode="General">
                  <c:v>0.72599999999999998</c:v>
                </c:pt>
                <c:pt idx="727" formatCode="General">
                  <c:v>0.72699999999999998</c:v>
                </c:pt>
                <c:pt idx="728" formatCode="General">
                  <c:v>0.72799999999999998</c:v>
                </c:pt>
                <c:pt idx="729" formatCode="General">
                  <c:v>0.72899999999999998</c:v>
                </c:pt>
                <c:pt idx="730" formatCode="General">
                  <c:v>0.73</c:v>
                </c:pt>
                <c:pt idx="731" formatCode="General">
                  <c:v>0.73099999999999998</c:v>
                </c:pt>
                <c:pt idx="732" formatCode="General">
                  <c:v>0.73199999999999998</c:v>
                </c:pt>
                <c:pt idx="733" formatCode="General">
                  <c:v>0.73299999999999998</c:v>
                </c:pt>
                <c:pt idx="734" formatCode="General">
                  <c:v>0.73399999999999999</c:v>
                </c:pt>
                <c:pt idx="735" formatCode="General">
                  <c:v>0.73499999999999999</c:v>
                </c:pt>
                <c:pt idx="736" formatCode="General">
                  <c:v>0.73599999999999999</c:v>
                </c:pt>
                <c:pt idx="737" formatCode="General">
                  <c:v>0.73699999999999999</c:v>
                </c:pt>
                <c:pt idx="738" formatCode="General">
                  <c:v>0.73799999999999999</c:v>
                </c:pt>
                <c:pt idx="739" formatCode="General">
                  <c:v>0.73899999999999999</c:v>
                </c:pt>
                <c:pt idx="740" formatCode="General">
                  <c:v>0.74</c:v>
                </c:pt>
                <c:pt idx="741" formatCode="General">
                  <c:v>0.74099999999999999</c:v>
                </c:pt>
                <c:pt idx="742" formatCode="General">
                  <c:v>0.74199999999999999</c:v>
                </c:pt>
                <c:pt idx="743" formatCode="General">
                  <c:v>0.74299999999999999</c:v>
                </c:pt>
                <c:pt idx="744" formatCode="General">
                  <c:v>0.74399999999999999</c:v>
                </c:pt>
                <c:pt idx="745" formatCode="General">
                  <c:v>0.745</c:v>
                </c:pt>
                <c:pt idx="746" formatCode="General">
                  <c:v>0.746</c:v>
                </c:pt>
                <c:pt idx="747" formatCode="General">
                  <c:v>0.747</c:v>
                </c:pt>
                <c:pt idx="748" formatCode="General">
                  <c:v>0.748</c:v>
                </c:pt>
                <c:pt idx="749" formatCode="General">
                  <c:v>0.749</c:v>
                </c:pt>
                <c:pt idx="750" formatCode="General">
                  <c:v>0.75</c:v>
                </c:pt>
                <c:pt idx="751" formatCode="General">
                  <c:v>0.751</c:v>
                </c:pt>
                <c:pt idx="752" formatCode="General">
                  <c:v>0.752</c:v>
                </c:pt>
                <c:pt idx="753" formatCode="General">
                  <c:v>0.753</c:v>
                </c:pt>
                <c:pt idx="754" formatCode="General">
                  <c:v>0.754</c:v>
                </c:pt>
                <c:pt idx="755" formatCode="General">
                  <c:v>0.755</c:v>
                </c:pt>
                <c:pt idx="756" formatCode="General">
                  <c:v>0.75600000000000001</c:v>
                </c:pt>
                <c:pt idx="757" formatCode="General">
                  <c:v>0.75700000000000001</c:v>
                </c:pt>
                <c:pt idx="758" formatCode="General">
                  <c:v>0.75800000000000001</c:v>
                </c:pt>
                <c:pt idx="759" formatCode="General">
                  <c:v>0.75900000000000001</c:v>
                </c:pt>
                <c:pt idx="760" formatCode="General">
                  <c:v>0.76</c:v>
                </c:pt>
                <c:pt idx="761" formatCode="General">
                  <c:v>0.76100000000000001</c:v>
                </c:pt>
                <c:pt idx="762" formatCode="General">
                  <c:v>0.76200000000000001</c:v>
                </c:pt>
                <c:pt idx="763" formatCode="General">
                  <c:v>0.76300000000000001</c:v>
                </c:pt>
                <c:pt idx="764" formatCode="General">
                  <c:v>0.76400000000000001</c:v>
                </c:pt>
                <c:pt idx="765" formatCode="General">
                  <c:v>0.76500000000000001</c:v>
                </c:pt>
                <c:pt idx="766" formatCode="General">
                  <c:v>0.76600000000000001</c:v>
                </c:pt>
                <c:pt idx="767" formatCode="General">
                  <c:v>0.76700000000000002</c:v>
                </c:pt>
                <c:pt idx="768" formatCode="General">
                  <c:v>0.76800000000000002</c:v>
                </c:pt>
                <c:pt idx="769" formatCode="General">
                  <c:v>0.76900000000000002</c:v>
                </c:pt>
                <c:pt idx="770" formatCode="General">
                  <c:v>0.77</c:v>
                </c:pt>
                <c:pt idx="771" formatCode="General">
                  <c:v>0.77100000000000002</c:v>
                </c:pt>
                <c:pt idx="772" formatCode="General">
                  <c:v>0.77200000000000002</c:v>
                </c:pt>
                <c:pt idx="773" formatCode="General">
                  <c:v>0.77300000000000002</c:v>
                </c:pt>
                <c:pt idx="774" formatCode="General">
                  <c:v>0.77400000000000002</c:v>
                </c:pt>
                <c:pt idx="775" formatCode="General">
                  <c:v>0.77500000000000002</c:v>
                </c:pt>
                <c:pt idx="776" formatCode="General">
                  <c:v>0.77600000000000002</c:v>
                </c:pt>
                <c:pt idx="777" formatCode="General">
                  <c:v>0.77700000000000002</c:v>
                </c:pt>
                <c:pt idx="778" formatCode="General">
                  <c:v>0.77800000000000002</c:v>
                </c:pt>
                <c:pt idx="779" formatCode="General">
                  <c:v>0.77900000000000003</c:v>
                </c:pt>
                <c:pt idx="780" formatCode="General">
                  <c:v>0.78</c:v>
                </c:pt>
                <c:pt idx="781" formatCode="General">
                  <c:v>0.78100000000000003</c:v>
                </c:pt>
                <c:pt idx="782" formatCode="General">
                  <c:v>0.78200000000000003</c:v>
                </c:pt>
                <c:pt idx="783" formatCode="General">
                  <c:v>0.78300000000000003</c:v>
                </c:pt>
                <c:pt idx="784" formatCode="General">
                  <c:v>0.78400000000000003</c:v>
                </c:pt>
                <c:pt idx="785" formatCode="General">
                  <c:v>0.78500000000000003</c:v>
                </c:pt>
                <c:pt idx="786" formatCode="General">
                  <c:v>0.78600000000000003</c:v>
                </c:pt>
                <c:pt idx="787" formatCode="General">
                  <c:v>0.78700000000000003</c:v>
                </c:pt>
                <c:pt idx="788" formatCode="General">
                  <c:v>0.78800000000000003</c:v>
                </c:pt>
                <c:pt idx="789" formatCode="General">
                  <c:v>0.78900000000000003</c:v>
                </c:pt>
                <c:pt idx="790" formatCode="General">
                  <c:v>0.79</c:v>
                </c:pt>
                <c:pt idx="791" formatCode="General">
                  <c:v>0.79100000000000004</c:v>
                </c:pt>
                <c:pt idx="792" formatCode="General">
                  <c:v>0.79200000000000004</c:v>
                </c:pt>
                <c:pt idx="793" formatCode="General">
                  <c:v>0.79300000000000004</c:v>
                </c:pt>
                <c:pt idx="794" formatCode="General">
                  <c:v>0.79400000000000004</c:v>
                </c:pt>
                <c:pt idx="795" formatCode="General">
                  <c:v>0.79500000000000004</c:v>
                </c:pt>
                <c:pt idx="796" formatCode="General">
                  <c:v>0.79600000000000004</c:v>
                </c:pt>
                <c:pt idx="797" formatCode="General">
                  <c:v>0.79700000000000004</c:v>
                </c:pt>
                <c:pt idx="798" formatCode="General">
                  <c:v>0.79800000000000004</c:v>
                </c:pt>
                <c:pt idx="799" formatCode="General">
                  <c:v>0.79900000000000004</c:v>
                </c:pt>
                <c:pt idx="800" formatCode="General">
                  <c:v>0.8</c:v>
                </c:pt>
                <c:pt idx="801" formatCode="General">
                  <c:v>0.80100000000000005</c:v>
                </c:pt>
                <c:pt idx="802" formatCode="General">
                  <c:v>0.80200000000000005</c:v>
                </c:pt>
                <c:pt idx="803" formatCode="General">
                  <c:v>0.80300000000000005</c:v>
                </c:pt>
                <c:pt idx="804" formatCode="General">
                  <c:v>0.80400000000000005</c:v>
                </c:pt>
                <c:pt idx="805" formatCode="General">
                  <c:v>0.80500000000000005</c:v>
                </c:pt>
                <c:pt idx="806" formatCode="General">
                  <c:v>0.80600000000000005</c:v>
                </c:pt>
                <c:pt idx="807" formatCode="General">
                  <c:v>0.80700000000000005</c:v>
                </c:pt>
                <c:pt idx="808" formatCode="General">
                  <c:v>0.80800000000000005</c:v>
                </c:pt>
                <c:pt idx="809" formatCode="General">
                  <c:v>0.80900000000000005</c:v>
                </c:pt>
                <c:pt idx="810" formatCode="General">
                  <c:v>0.81</c:v>
                </c:pt>
                <c:pt idx="811" formatCode="General">
                  <c:v>0.81100000000000005</c:v>
                </c:pt>
                <c:pt idx="812" formatCode="General">
                  <c:v>0.81200000000000006</c:v>
                </c:pt>
                <c:pt idx="813" formatCode="General">
                  <c:v>0.81299999999999994</c:v>
                </c:pt>
                <c:pt idx="814" formatCode="General">
                  <c:v>0.81399999999999995</c:v>
                </c:pt>
                <c:pt idx="815" formatCode="General">
                  <c:v>0.81499999999999995</c:v>
                </c:pt>
                <c:pt idx="816" formatCode="General">
                  <c:v>0.81599999999999995</c:v>
                </c:pt>
                <c:pt idx="817" formatCode="General">
                  <c:v>0.81699999999999995</c:v>
                </c:pt>
                <c:pt idx="818" formatCode="General">
                  <c:v>0.81799999999999995</c:v>
                </c:pt>
                <c:pt idx="819" formatCode="General">
                  <c:v>0.81899999999999995</c:v>
                </c:pt>
                <c:pt idx="820" formatCode="General">
                  <c:v>0.82</c:v>
                </c:pt>
                <c:pt idx="821" formatCode="General">
                  <c:v>0.82099999999999995</c:v>
                </c:pt>
                <c:pt idx="822" formatCode="General">
                  <c:v>0.82199999999999995</c:v>
                </c:pt>
                <c:pt idx="823" formatCode="General">
                  <c:v>0.82299999999999995</c:v>
                </c:pt>
                <c:pt idx="824" formatCode="General">
                  <c:v>0.82399999999999995</c:v>
                </c:pt>
                <c:pt idx="825" formatCode="General">
                  <c:v>0.82499999999999996</c:v>
                </c:pt>
                <c:pt idx="826" formatCode="General">
                  <c:v>0.82599999999999996</c:v>
                </c:pt>
                <c:pt idx="827" formatCode="General">
                  <c:v>0.82699999999999996</c:v>
                </c:pt>
                <c:pt idx="828" formatCode="General">
                  <c:v>0.82799999999999996</c:v>
                </c:pt>
                <c:pt idx="829" formatCode="General">
                  <c:v>0.82899999999999996</c:v>
                </c:pt>
                <c:pt idx="830" formatCode="General">
                  <c:v>0.83</c:v>
                </c:pt>
                <c:pt idx="831" formatCode="General">
                  <c:v>0.83099999999999996</c:v>
                </c:pt>
                <c:pt idx="832" formatCode="General">
                  <c:v>0.83199999999999996</c:v>
                </c:pt>
                <c:pt idx="833" formatCode="General">
                  <c:v>0.83299999999999996</c:v>
                </c:pt>
                <c:pt idx="834" formatCode="General">
                  <c:v>0.83399999999999996</c:v>
                </c:pt>
                <c:pt idx="835" formatCode="General">
                  <c:v>0.83499999999999996</c:v>
                </c:pt>
                <c:pt idx="836" formatCode="General">
                  <c:v>0.83599999999999997</c:v>
                </c:pt>
                <c:pt idx="837" formatCode="General">
                  <c:v>0.83699999999999997</c:v>
                </c:pt>
                <c:pt idx="838" formatCode="General">
                  <c:v>0.83799999999999997</c:v>
                </c:pt>
                <c:pt idx="839" formatCode="General">
                  <c:v>0.83899999999999997</c:v>
                </c:pt>
                <c:pt idx="840" formatCode="General">
                  <c:v>0.84</c:v>
                </c:pt>
                <c:pt idx="841" formatCode="General">
                  <c:v>0.84099999999999997</c:v>
                </c:pt>
                <c:pt idx="842" formatCode="General">
                  <c:v>0.84199999999999997</c:v>
                </c:pt>
                <c:pt idx="843" formatCode="General">
                  <c:v>0.84299999999999997</c:v>
                </c:pt>
                <c:pt idx="844" formatCode="General">
                  <c:v>0.84399999999999997</c:v>
                </c:pt>
                <c:pt idx="845" formatCode="General">
                  <c:v>0.84499999999999997</c:v>
                </c:pt>
                <c:pt idx="846" formatCode="General">
                  <c:v>0.84599999999999997</c:v>
                </c:pt>
                <c:pt idx="847" formatCode="General">
                  <c:v>0.84699999999999998</c:v>
                </c:pt>
                <c:pt idx="848" formatCode="General">
                  <c:v>0.84799999999999998</c:v>
                </c:pt>
                <c:pt idx="849" formatCode="General">
                  <c:v>0.84899999999999998</c:v>
                </c:pt>
                <c:pt idx="850" formatCode="General">
                  <c:v>0.85</c:v>
                </c:pt>
                <c:pt idx="851" formatCode="General">
                  <c:v>0.85099999999999998</c:v>
                </c:pt>
                <c:pt idx="852" formatCode="General">
                  <c:v>0.85199999999999998</c:v>
                </c:pt>
                <c:pt idx="853" formatCode="General">
                  <c:v>0.85299999999999998</c:v>
                </c:pt>
                <c:pt idx="854" formatCode="General">
                  <c:v>0.85399999999999998</c:v>
                </c:pt>
                <c:pt idx="855" formatCode="General">
                  <c:v>0.85499999999999998</c:v>
                </c:pt>
                <c:pt idx="856" formatCode="General">
                  <c:v>0.85599999999999998</c:v>
                </c:pt>
                <c:pt idx="857" formatCode="General">
                  <c:v>0.85699999999999998</c:v>
                </c:pt>
                <c:pt idx="858" formatCode="General">
                  <c:v>0.85799999999999998</c:v>
                </c:pt>
                <c:pt idx="859" formatCode="General">
                  <c:v>0.85899999999999999</c:v>
                </c:pt>
                <c:pt idx="860" formatCode="General">
                  <c:v>0.86</c:v>
                </c:pt>
                <c:pt idx="861" formatCode="General">
                  <c:v>0.86099999999999999</c:v>
                </c:pt>
                <c:pt idx="862" formatCode="General">
                  <c:v>0.86199999999999999</c:v>
                </c:pt>
                <c:pt idx="863" formatCode="General">
                  <c:v>0.86299999999999999</c:v>
                </c:pt>
                <c:pt idx="864" formatCode="General">
                  <c:v>0.86399999999999999</c:v>
                </c:pt>
                <c:pt idx="865" formatCode="General">
                  <c:v>0.86499999999999999</c:v>
                </c:pt>
                <c:pt idx="866" formatCode="General">
                  <c:v>0.86599999999999999</c:v>
                </c:pt>
                <c:pt idx="867" formatCode="General">
                  <c:v>0.86699999999999999</c:v>
                </c:pt>
                <c:pt idx="868" formatCode="General">
                  <c:v>0.86799999999999999</c:v>
                </c:pt>
                <c:pt idx="869" formatCode="General">
                  <c:v>0.86899999999999999</c:v>
                </c:pt>
                <c:pt idx="870" formatCode="General">
                  <c:v>0.87</c:v>
                </c:pt>
                <c:pt idx="871" formatCode="General">
                  <c:v>0.871</c:v>
                </c:pt>
                <c:pt idx="872" formatCode="General">
                  <c:v>0.872</c:v>
                </c:pt>
                <c:pt idx="873" formatCode="General">
                  <c:v>0.873</c:v>
                </c:pt>
                <c:pt idx="874" formatCode="General">
                  <c:v>0.874</c:v>
                </c:pt>
                <c:pt idx="875" formatCode="General">
                  <c:v>0.875</c:v>
                </c:pt>
                <c:pt idx="876" formatCode="General">
                  <c:v>0.876</c:v>
                </c:pt>
                <c:pt idx="877" formatCode="General">
                  <c:v>0.877</c:v>
                </c:pt>
                <c:pt idx="878" formatCode="General">
                  <c:v>0.878</c:v>
                </c:pt>
                <c:pt idx="879" formatCode="General">
                  <c:v>0.879</c:v>
                </c:pt>
                <c:pt idx="880" formatCode="General">
                  <c:v>0.88</c:v>
                </c:pt>
                <c:pt idx="881" formatCode="General">
                  <c:v>0.88100000000000001</c:v>
                </c:pt>
                <c:pt idx="882" formatCode="General">
                  <c:v>0.88200000000000001</c:v>
                </c:pt>
                <c:pt idx="883" formatCode="General">
                  <c:v>0.88300000000000001</c:v>
                </c:pt>
                <c:pt idx="884" formatCode="General">
                  <c:v>0.88400000000000001</c:v>
                </c:pt>
                <c:pt idx="885" formatCode="General">
                  <c:v>0.88500000000000001</c:v>
                </c:pt>
                <c:pt idx="886" formatCode="General">
                  <c:v>0.88600000000000001</c:v>
                </c:pt>
                <c:pt idx="887" formatCode="General">
                  <c:v>0.88700000000000001</c:v>
                </c:pt>
                <c:pt idx="888" formatCode="General">
                  <c:v>0.88800000000000001</c:v>
                </c:pt>
                <c:pt idx="889" formatCode="General">
                  <c:v>0.88900000000000001</c:v>
                </c:pt>
                <c:pt idx="890" formatCode="General">
                  <c:v>0.89</c:v>
                </c:pt>
                <c:pt idx="891" formatCode="General">
                  <c:v>0.89100000000000001</c:v>
                </c:pt>
                <c:pt idx="892" formatCode="General">
                  <c:v>0.89200000000000002</c:v>
                </c:pt>
                <c:pt idx="893" formatCode="General">
                  <c:v>0.89300000000000002</c:v>
                </c:pt>
                <c:pt idx="894" formatCode="General">
                  <c:v>0.89400000000000002</c:v>
                </c:pt>
                <c:pt idx="895" formatCode="General">
                  <c:v>0.89500000000000002</c:v>
                </c:pt>
                <c:pt idx="896" formatCode="General">
                  <c:v>0.89600000000000002</c:v>
                </c:pt>
                <c:pt idx="897" formatCode="General">
                  <c:v>0.89700000000000002</c:v>
                </c:pt>
                <c:pt idx="898" formatCode="General">
                  <c:v>0.89800000000000002</c:v>
                </c:pt>
                <c:pt idx="899" formatCode="General">
                  <c:v>0.89900000000000002</c:v>
                </c:pt>
                <c:pt idx="900" formatCode="General">
                  <c:v>0.9</c:v>
                </c:pt>
                <c:pt idx="901" formatCode="General">
                  <c:v>0.90100000000000002</c:v>
                </c:pt>
                <c:pt idx="902" formatCode="General">
                  <c:v>0.90200000000000002</c:v>
                </c:pt>
                <c:pt idx="903" formatCode="General">
                  <c:v>0.90300000000000002</c:v>
                </c:pt>
                <c:pt idx="904" formatCode="General">
                  <c:v>0.90400000000000003</c:v>
                </c:pt>
                <c:pt idx="905" formatCode="General">
                  <c:v>0.90500000000000003</c:v>
                </c:pt>
                <c:pt idx="906" formatCode="General">
                  <c:v>0.90600000000000003</c:v>
                </c:pt>
                <c:pt idx="907" formatCode="General">
                  <c:v>0.90700000000000003</c:v>
                </c:pt>
                <c:pt idx="908" formatCode="General">
                  <c:v>0.90800000000000003</c:v>
                </c:pt>
                <c:pt idx="909" formatCode="General">
                  <c:v>0.90900000000000003</c:v>
                </c:pt>
                <c:pt idx="910" formatCode="General">
                  <c:v>0.91</c:v>
                </c:pt>
                <c:pt idx="911" formatCode="General">
                  <c:v>0.91100000000000003</c:v>
                </c:pt>
                <c:pt idx="912" formatCode="General">
                  <c:v>0.91200000000000003</c:v>
                </c:pt>
                <c:pt idx="913" formatCode="General">
                  <c:v>0.91300000000000003</c:v>
                </c:pt>
                <c:pt idx="914" formatCode="General">
                  <c:v>0.91400000000000003</c:v>
                </c:pt>
                <c:pt idx="915" formatCode="General">
                  <c:v>0.91500000000000004</c:v>
                </c:pt>
                <c:pt idx="916" formatCode="General">
                  <c:v>0.91600000000000004</c:v>
                </c:pt>
                <c:pt idx="917" formatCode="General">
                  <c:v>0.91700000000000004</c:v>
                </c:pt>
                <c:pt idx="918" formatCode="General">
                  <c:v>0.91800000000000004</c:v>
                </c:pt>
                <c:pt idx="919" formatCode="General">
                  <c:v>0.91900000000000004</c:v>
                </c:pt>
                <c:pt idx="920" formatCode="General">
                  <c:v>0.92</c:v>
                </c:pt>
                <c:pt idx="921" formatCode="General">
                  <c:v>0.92100000000000004</c:v>
                </c:pt>
                <c:pt idx="922" formatCode="General">
                  <c:v>0.92200000000000004</c:v>
                </c:pt>
                <c:pt idx="923" formatCode="General">
                  <c:v>0.92300000000000004</c:v>
                </c:pt>
                <c:pt idx="924" formatCode="General">
                  <c:v>0.92400000000000004</c:v>
                </c:pt>
                <c:pt idx="925" formatCode="General">
                  <c:v>0.92500000000000004</c:v>
                </c:pt>
                <c:pt idx="926" formatCode="General">
                  <c:v>0.92600000000000005</c:v>
                </c:pt>
                <c:pt idx="927" formatCode="General">
                  <c:v>0.92700000000000005</c:v>
                </c:pt>
                <c:pt idx="928" formatCode="General">
                  <c:v>0.92800000000000005</c:v>
                </c:pt>
                <c:pt idx="929" formatCode="General">
                  <c:v>0.92900000000000005</c:v>
                </c:pt>
                <c:pt idx="930" formatCode="General">
                  <c:v>0.93</c:v>
                </c:pt>
                <c:pt idx="931" formatCode="General">
                  <c:v>0.93100000000000005</c:v>
                </c:pt>
                <c:pt idx="932" formatCode="General">
                  <c:v>0.93200000000000005</c:v>
                </c:pt>
                <c:pt idx="933" formatCode="General">
                  <c:v>0.93300000000000005</c:v>
                </c:pt>
                <c:pt idx="934" formatCode="General">
                  <c:v>0.93400000000000005</c:v>
                </c:pt>
                <c:pt idx="935" formatCode="General">
                  <c:v>0.93500000000000005</c:v>
                </c:pt>
                <c:pt idx="936" formatCode="General">
                  <c:v>0.93600000000000005</c:v>
                </c:pt>
                <c:pt idx="937" formatCode="General">
                  <c:v>0.93700000000000006</c:v>
                </c:pt>
                <c:pt idx="938" formatCode="General">
                  <c:v>0.93799999999999994</c:v>
                </c:pt>
                <c:pt idx="939" formatCode="General">
                  <c:v>0.93899999999999995</c:v>
                </c:pt>
                <c:pt idx="940" formatCode="General">
                  <c:v>0.94</c:v>
                </c:pt>
                <c:pt idx="941" formatCode="General">
                  <c:v>0.94099999999999995</c:v>
                </c:pt>
                <c:pt idx="942" formatCode="General">
                  <c:v>0.94199999999999995</c:v>
                </c:pt>
                <c:pt idx="943" formatCode="General">
                  <c:v>0.94299999999999995</c:v>
                </c:pt>
                <c:pt idx="944" formatCode="General">
                  <c:v>0.94399999999999995</c:v>
                </c:pt>
                <c:pt idx="945" formatCode="General">
                  <c:v>0.94499999999999995</c:v>
                </c:pt>
                <c:pt idx="946" formatCode="General">
                  <c:v>0.94599999999999995</c:v>
                </c:pt>
                <c:pt idx="947" formatCode="General">
                  <c:v>0.94699999999999995</c:v>
                </c:pt>
                <c:pt idx="948" formatCode="General">
                  <c:v>0.94799999999999995</c:v>
                </c:pt>
                <c:pt idx="949" formatCode="General">
                  <c:v>0.94899999999999995</c:v>
                </c:pt>
                <c:pt idx="950" formatCode="General">
                  <c:v>0.95</c:v>
                </c:pt>
                <c:pt idx="951" formatCode="General">
                  <c:v>0.95099999999999996</c:v>
                </c:pt>
                <c:pt idx="952" formatCode="General">
                  <c:v>0.95199999999999996</c:v>
                </c:pt>
                <c:pt idx="953" formatCode="General">
                  <c:v>0.95299999999999996</c:v>
                </c:pt>
                <c:pt idx="954" formatCode="General">
                  <c:v>0.95399999999999996</c:v>
                </c:pt>
                <c:pt idx="955" formatCode="General">
                  <c:v>0.95499999999999996</c:v>
                </c:pt>
                <c:pt idx="956" formatCode="General">
                  <c:v>0.95599999999999996</c:v>
                </c:pt>
                <c:pt idx="957" formatCode="General">
                  <c:v>0.95699999999999996</c:v>
                </c:pt>
                <c:pt idx="958" formatCode="General">
                  <c:v>0.95799999999999996</c:v>
                </c:pt>
                <c:pt idx="959" formatCode="General">
                  <c:v>0.95899999999999996</c:v>
                </c:pt>
                <c:pt idx="960" formatCode="General">
                  <c:v>0.96</c:v>
                </c:pt>
                <c:pt idx="961" formatCode="General">
                  <c:v>0.96099999999999997</c:v>
                </c:pt>
                <c:pt idx="962" formatCode="General">
                  <c:v>0.96199999999999997</c:v>
                </c:pt>
                <c:pt idx="963" formatCode="General">
                  <c:v>0.96299999999999997</c:v>
                </c:pt>
                <c:pt idx="964" formatCode="General">
                  <c:v>0.96399999999999997</c:v>
                </c:pt>
                <c:pt idx="965" formatCode="General">
                  <c:v>0.96499999999999997</c:v>
                </c:pt>
                <c:pt idx="966" formatCode="General">
                  <c:v>0.96599999999999997</c:v>
                </c:pt>
                <c:pt idx="967" formatCode="General">
                  <c:v>0.96699999999999997</c:v>
                </c:pt>
                <c:pt idx="968" formatCode="General">
                  <c:v>0.96799999999999997</c:v>
                </c:pt>
                <c:pt idx="969" formatCode="General">
                  <c:v>0.96899999999999997</c:v>
                </c:pt>
                <c:pt idx="970" formatCode="General">
                  <c:v>0.97</c:v>
                </c:pt>
                <c:pt idx="971" formatCode="General">
                  <c:v>0.97099999999999997</c:v>
                </c:pt>
                <c:pt idx="972" formatCode="General">
                  <c:v>0.97199999999999998</c:v>
                </c:pt>
                <c:pt idx="973" formatCode="General">
                  <c:v>0.97299999999999998</c:v>
                </c:pt>
                <c:pt idx="974" formatCode="General">
                  <c:v>0.97399999999999998</c:v>
                </c:pt>
                <c:pt idx="975" formatCode="General">
                  <c:v>0.97499999999999998</c:v>
                </c:pt>
                <c:pt idx="976" formatCode="General">
                  <c:v>0.97599999999999998</c:v>
                </c:pt>
                <c:pt idx="977" formatCode="General">
                  <c:v>0.97699999999999998</c:v>
                </c:pt>
                <c:pt idx="978" formatCode="General">
                  <c:v>0.97799999999999998</c:v>
                </c:pt>
                <c:pt idx="979" formatCode="General">
                  <c:v>0.97899999999999998</c:v>
                </c:pt>
                <c:pt idx="980" formatCode="General">
                  <c:v>0.98</c:v>
                </c:pt>
                <c:pt idx="981" formatCode="General">
                  <c:v>0.98099999999999998</c:v>
                </c:pt>
                <c:pt idx="982" formatCode="General">
                  <c:v>0.98199999999999998</c:v>
                </c:pt>
                <c:pt idx="983" formatCode="General">
                  <c:v>0.98299999999999998</c:v>
                </c:pt>
                <c:pt idx="984" formatCode="General">
                  <c:v>0.98399999999999999</c:v>
                </c:pt>
                <c:pt idx="985" formatCode="General">
                  <c:v>0.98499999999999999</c:v>
                </c:pt>
                <c:pt idx="986" formatCode="General">
                  <c:v>0.98599999999999999</c:v>
                </c:pt>
                <c:pt idx="987" formatCode="General">
                  <c:v>0.98699999999999999</c:v>
                </c:pt>
                <c:pt idx="988" formatCode="General">
                  <c:v>0.98799999999999999</c:v>
                </c:pt>
                <c:pt idx="989" formatCode="General">
                  <c:v>0.98899999999999999</c:v>
                </c:pt>
                <c:pt idx="990" formatCode="General">
                  <c:v>0.99</c:v>
                </c:pt>
                <c:pt idx="991" formatCode="General">
                  <c:v>0.99099999999999999</c:v>
                </c:pt>
                <c:pt idx="992" formatCode="General">
                  <c:v>0.99199999999999999</c:v>
                </c:pt>
                <c:pt idx="993" formatCode="General">
                  <c:v>0.99299999999999999</c:v>
                </c:pt>
                <c:pt idx="994" formatCode="General">
                  <c:v>0.99399999999999999</c:v>
                </c:pt>
                <c:pt idx="995" formatCode="General">
                  <c:v>0.995</c:v>
                </c:pt>
                <c:pt idx="996" formatCode="General">
                  <c:v>0.996</c:v>
                </c:pt>
                <c:pt idx="997" formatCode="General">
                  <c:v>0.997</c:v>
                </c:pt>
                <c:pt idx="998" formatCode="General">
                  <c:v>0.998</c:v>
                </c:pt>
                <c:pt idx="999" formatCode="General">
                  <c:v>0.999</c:v>
                </c:pt>
                <c:pt idx="1000" formatCode="General">
                  <c:v>1</c:v>
                </c:pt>
                <c:pt idx="1001" formatCode="General">
                  <c:v>1.0009999999999999</c:v>
                </c:pt>
                <c:pt idx="1002" formatCode="General">
                  <c:v>1.002</c:v>
                </c:pt>
                <c:pt idx="1003" formatCode="General">
                  <c:v>1.0029999999999999</c:v>
                </c:pt>
                <c:pt idx="1004" formatCode="General">
                  <c:v>1.004</c:v>
                </c:pt>
                <c:pt idx="1005" formatCode="General">
                  <c:v>1.0049999999999999</c:v>
                </c:pt>
                <c:pt idx="1006" formatCode="General">
                  <c:v>1.006</c:v>
                </c:pt>
                <c:pt idx="1007" formatCode="General">
                  <c:v>1.0069999999999999</c:v>
                </c:pt>
                <c:pt idx="1008" formatCode="General">
                  <c:v>1.008</c:v>
                </c:pt>
                <c:pt idx="1009" formatCode="General">
                  <c:v>1.0089999999999999</c:v>
                </c:pt>
                <c:pt idx="1010" formatCode="General">
                  <c:v>1.01</c:v>
                </c:pt>
                <c:pt idx="1011" formatCode="General">
                  <c:v>1.0109999999999999</c:v>
                </c:pt>
                <c:pt idx="1012" formatCode="General">
                  <c:v>1.012</c:v>
                </c:pt>
                <c:pt idx="1013" formatCode="General">
                  <c:v>1.0129999999999999</c:v>
                </c:pt>
                <c:pt idx="1014" formatCode="General">
                  <c:v>1.014</c:v>
                </c:pt>
                <c:pt idx="1015" formatCode="General">
                  <c:v>1.0149999999999999</c:v>
                </c:pt>
                <c:pt idx="1016" formatCode="General">
                  <c:v>1.016</c:v>
                </c:pt>
                <c:pt idx="1017" formatCode="General">
                  <c:v>1.0169999999999999</c:v>
                </c:pt>
                <c:pt idx="1018" formatCode="General">
                  <c:v>1.018</c:v>
                </c:pt>
                <c:pt idx="1019" formatCode="General">
                  <c:v>1.0189999999999999</c:v>
                </c:pt>
                <c:pt idx="1020" formatCode="General">
                  <c:v>1.02</c:v>
                </c:pt>
                <c:pt idx="1021" formatCode="General">
                  <c:v>1.0209999999999999</c:v>
                </c:pt>
                <c:pt idx="1022" formatCode="General">
                  <c:v>1.022</c:v>
                </c:pt>
                <c:pt idx="1023" formatCode="General">
                  <c:v>1.0229999999999999</c:v>
                </c:pt>
                <c:pt idx="1024" formatCode="General">
                  <c:v>1.024</c:v>
                </c:pt>
                <c:pt idx="1025" formatCode="General">
                  <c:v>1.0249999999999999</c:v>
                </c:pt>
                <c:pt idx="1026" formatCode="General">
                  <c:v>1.026</c:v>
                </c:pt>
                <c:pt idx="1027" formatCode="General">
                  <c:v>1.0269999999999999</c:v>
                </c:pt>
                <c:pt idx="1028" formatCode="General">
                  <c:v>1.028</c:v>
                </c:pt>
                <c:pt idx="1029" formatCode="General">
                  <c:v>1.0289999999999999</c:v>
                </c:pt>
                <c:pt idx="1030" formatCode="General">
                  <c:v>1.03</c:v>
                </c:pt>
                <c:pt idx="1031" formatCode="General">
                  <c:v>1.0309999999999999</c:v>
                </c:pt>
                <c:pt idx="1032" formatCode="General">
                  <c:v>1.032</c:v>
                </c:pt>
                <c:pt idx="1033" formatCode="General">
                  <c:v>1.0329999999999999</c:v>
                </c:pt>
                <c:pt idx="1034" formatCode="General">
                  <c:v>1.034</c:v>
                </c:pt>
                <c:pt idx="1035" formatCode="General">
                  <c:v>1.0349999999999999</c:v>
                </c:pt>
                <c:pt idx="1036" formatCode="General">
                  <c:v>1.036</c:v>
                </c:pt>
                <c:pt idx="1037" formatCode="General">
                  <c:v>1.0369999999999999</c:v>
                </c:pt>
                <c:pt idx="1038" formatCode="General">
                  <c:v>1.038</c:v>
                </c:pt>
                <c:pt idx="1039" formatCode="General">
                  <c:v>1.0389999999999999</c:v>
                </c:pt>
                <c:pt idx="1040" formatCode="General">
                  <c:v>1.04</c:v>
                </c:pt>
                <c:pt idx="1041" formatCode="General">
                  <c:v>1.0409999999999999</c:v>
                </c:pt>
                <c:pt idx="1042" formatCode="General">
                  <c:v>1.042</c:v>
                </c:pt>
                <c:pt idx="1043" formatCode="General">
                  <c:v>1.0429999999999999</c:v>
                </c:pt>
                <c:pt idx="1044" formatCode="General">
                  <c:v>1.044</c:v>
                </c:pt>
                <c:pt idx="1045" formatCode="General">
                  <c:v>1.0449999999999999</c:v>
                </c:pt>
                <c:pt idx="1046" formatCode="General">
                  <c:v>1.046</c:v>
                </c:pt>
                <c:pt idx="1047" formatCode="General">
                  <c:v>1.0469999999999999</c:v>
                </c:pt>
                <c:pt idx="1048" formatCode="General">
                  <c:v>1.048</c:v>
                </c:pt>
                <c:pt idx="1049" formatCode="General">
                  <c:v>1.0489999999999999</c:v>
                </c:pt>
                <c:pt idx="1050" formatCode="General">
                  <c:v>1.05</c:v>
                </c:pt>
                <c:pt idx="1051" formatCode="General">
                  <c:v>1.0509999999999999</c:v>
                </c:pt>
                <c:pt idx="1052" formatCode="General">
                  <c:v>1.052</c:v>
                </c:pt>
                <c:pt idx="1053" formatCode="General">
                  <c:v>1.0529999999999999</c:v>
                </c:pt>
                <c:pt idx="1054" formatCode="General">
                  <c:v>1.054</c:v>
                </c:pt>
                <c:pt idx="1055" formatCode="General">
                  <c:v>1.0549999999999999</c:v>
                </c:pt>
                <c:pt idx="1056" formatCode="General">
                  <c:v>1.056</c:v>
                </c:pt>
                <c:pt idx="1057" formatCode="General">
                  <c:v>1.0569999999999999</c:v>
                </c:pt>
                <c:pt idx="1058" formatCode="General">
                  <c:v>1.0580000000000001</c:v>
                </c:pt>
                <c:pt idx="1059" formatCode="General">
                  <c:v>1.0589999999999999</c:v>
                </c:pt>
                <c:pt idx="1060" formatCode="General">
                  <c:v>1.06</c:v>
                </c:pt>
                <c:pt idx="1061" formatCode="General">
                  <c:v>1.0609999999999999</c:v>
                </c:pt>
                <c:pt idx="1062" formatCode="General">
                  <c:v>1.0620000000000001</c:v>
                </c:pt>
                <c:pt idx="1063" formatCode="General">
                  <c:v>1.0629999999999999</c:v>
                </c:pt>
                <c:pt idx="1064" formatCode="General">
                  <c:v>1.0640000000000001</c:v>
                </c:pt>
                <c:pt idx="1065" formatCode="General">
                  <c:v>1.0649999999999999</c:v>
                </c:pt>
                <c:pt idx="1066" formatCode="General">
                  <c:v>1.0660000000000001</c:v>
                </c:pt>
                <c:pt idx="1067" formatCode="General">
                  <c:v>1.0669999999999999</c:v>
                </c:pt>
                <c:pt idx="1068" formatCode="General">
                  <c:v>1.0680000000000001</c:v>
                </c:pt>
                <c:pt idx="1069" formatCode="General">
                  <c:v>1.069</c:v>
                </c:pt>
                <c:pt idx="1070" formatCode="General">
                  <c:v>1.07</c:v>
                </c:pt>
                <c:pt idx="1071" formatCode="General">
                  <c:v>1.071</c:v>
                </c:pt>
                <c:pt idx="1072" formatCode="General">
                  <c:v>1.0720000000000001</c:v>
                </c:pt>
                <c:pt idx="1073" formatCode="General">
                  <c:v>1.073</c:v>
                </c:pt>
                <c:pt idx="1074" formatCode="General">
                  <c:v>1.0740000000000001</c:v>
                </c:pt>
                <c:pt idx="1075" formatCode="General">
                  <c:v>1.075</c:v>
                </c:pt>
                <c:pt idx="1076" formatCode="General">
                  <c:v>1.0760000000000001</c:v>
                </c:pt>
                <c:pt idx="1077" formatCode="General">
                  <c:v>1.077</c:v>
                </c:pt>
                <c:pt idx="1078" formatCode="General">
                  <c:v>1.0780000000000001</c:v>
                </c:pt>
                <c:pt idx="1079" formatCode="General">
                  <c:v>1.079</c:v>
                </c:pt>
                <c:pt idx="1080" formatCode="General">
                  <c:v>1.08</c:v>
                </c:pt>
                <c:pt idx="1081" formatCode="General">
                  <c:v>1.081</c:v>
                </c:pt>
                <c:pt idx="1082" formatCode="General">
                  <c:v>1.0820000000000001</c:v>
                </c:pt>
                <c:pt idx="1083" formatCode="General">
                  <c:v>1.083</c:v>
                </c:pt>
                <c:pt idx="1084" formatCode="General">
                  <c:v>1.0840000000000001</c:v>
                </c:pt>
                <c:pt idx="1085" formatCode="General">
                  <c:v>1.085</c:v>
                </c:pt>
                <c:pt idx="1086" formatCode="General">
                  <c:v>1.0860000000000001</c:v>
                </c:pt>
                <c:pt idx="1087" formatCode="General">
                  <c:v>1.087</c:v>
                </c:pt>
                <c:pt idx="1088" formatCode="General">
                  <c:v>1.0880000000000001</c:v>
                </c:pt>
                <c:pt idx="1089" formatCode="General">
                  <c:v>1.089</c:v>
                </c:pt>
                <c:pt idx="1090" formatCode="General">
                  <c:v>1.0900000000000001</c:v>
                </c:pt>
                <c:pt idx="1091" formatCode="General">
                  <c:v>1.091</c:v>
                </c:pt>
                <c:pt idx="1092" formatCode="General">
                  <c:v>1.0920000000000001</c:v>
                </c:pt>
                <c:pt idx="1093" formatCode="General">
                  <c:v>1.093</c:v>
                </c:pt>
                <c:pt idx="1094" formatCode="General">
                  <c:v>1.0940000000000001</c:v>
                </c:pt>
                <c:pt idx="1095" formatCode="General">
                  <c:v>1.095</c:v>
                </c:pt>
                <c:pt idx="1096" formatCode="General">
                  <c:v>1.0960000000000001</c:v>
                </c:pt>
                <c:pt idx="1097" formatCode="General">
                  <c:v>1.097</c:v>
                </c:pt>
                <c:pt idx="1098" formatCode="General">
                  <c:v>1.0980000000000001</c:v>
                </c:pt>
                <c:pt idx="1099" formatCode="General">
                  <c:v>1.099</c:v>
                </c:pt>
                <c:pt idx="1100" formatCode="General">
                  <c:v>1.1000000000000001</c:v>
                </c:pt>
                <c:pt idx="1101" formatCode="General">
                  <c:v>1.101</c:v>
                </c:pt>
                <c:pt idx="1102" formatCode="General">
                  <c:v>1.1020000000000001</c:v>
                </c:pt>
                <c:pt idx="1103" formatCode="General">
                  <c:v>1.103</c:v>
                </c:pt>
                <c:pt idx="1104" formatCode="General">
                  <c:v>1.1040000000000001</c:v>
                </c:pt>
                <c:pt idx="1105" formatCode="General">
                  <c:v>1.105</c:v>
                </c:pt>
                <c:pt idx="1106" formatCode="General">
                  <c:v>1.1060000000000001</c:v>
                </c:pt>
                <c:pt idx="1107" formatCode="General">
                  <c:v>1.107</c:v>
                </c:pt>
                <c:pt idx="1108" formatCode="General">
                  <c:v>1.1080000000000001</c:v>
                </c:pt>
                <c:pt idx="1109" formatCode="General">
                  <c:v>1.109</c:v>
                </c:pt>
                <c:pt idx="1110" formatCode="General">
                  <c:v>1.1100000000000001</c:v>
                </c:pt>
                <c:pt idx="1111" formatCode="General">
                  <c:v>1.111</c:v>
                </c:pt>
                <c:pt idx="1112" formatCode="General">
                  <c:v>1.1120000000000001</c:v>
                </c:pt>
                <c:pt idx="1113" formatCode="General">
                  <c:v>1.113</c:v>
                </c:pt>
                <c:pt idx="1114" formatCode="General">
                  <c:v>1.1140000000000001</c:v>
                </c:pt>
                <c:pt idx="1115" formatCode="General">
                  <c:v>1.115</c:v>
                </c:pt>
                <c:pt idx="1116" formatCode="General">
                  <c:v>1.1160000000000001</c:v>
                </c:pt>
                <c:pt idx="1117" formatCode="General">
                  <c:v>1.117</c:v>
                </c:pt>
                <c:pt idx="1118" formatCode="General">
                  <c:v>1.1180000000000001</c:v>
                </c:pt>
                <c:pt idx="1119" formatCode="General">
                  <c:v>1.119</c:v>
                </c:pt>
                <c:pt idx="1120" formatCode="General">
                  <c:v>1.1200000000000001</c:v>
                </c:pt>
                <c:pt idx="1121" formatCode="General">
                  <c:v>1.121</c:v>
                </c:pt>
                <c:pt idx="1122" formatCode="General">
                  <c:v>1.1220000000000001</c:v>
                </c:pt>
                <c:pt idx="1123" formatCode="General">
                  <c:v>1.123</c:v>
                </c:pt>
                <c:pt idx="1124" formatCode="General">
                  <c:v>1.1240000000000001</c:v>
                </c:pt>
                <c:pt idx="1125" formatCode="General">
                  <c:v>1.125</c:v>
                </c:pt>
                <c:pt idx="1126" formatCode="General">
                  <c:v>1.1259999999999999</c:v>
                </c:pt>
                <c:pt idx="1127" formatCode="General">
                  <c:v>1.127</c:v>
                </c:pt>
                <c:pt idx="1128" formatCode="General">
                  <c:v>1.1279999999999999</c:v>
                </c:pt>
                <c:pt idx="1129" formatCode="General">
                  <c:v>1.129</c:v>
                </c:pt>
                <c:pt idx="1130" formatCode="General">
                  <c:v>1.1299999999999999</c:v>
                </c:pt>
                <c:pt idx="1131" formatCode="General">
                  <c:v>1.131</c:v>
                </c:pt>
                <c:pt idx="1132" formatCode="General">
                  <c:v>1.1319999999999999</c:v>
                </c:pt>
                <c:pt idx="1133" formatCode="General">
                  <c:v>1.133</c:v>
                </c:pt>
                <c:pt idx="1134" formatCode="General">
                  <c:v>1.1339999999999999</c:v>
                </c:pt>
                <c:pt idx="1135" formatCode="General">
                  <c:v>1.135</c:v>
                </c:pt>
                <c:pt idx="1136" formatCode="General">
                  <c:v>1.1359999999999999</c:v>
                </c:pt>
                <c:pt idx="1137" formatCode="General">
                  <c:v>1.137</c:v>
                </c:pt>
                <c:pt idx="1138" formatCode="General">
                  <c:v>1.1379999999999999</c:v>
                </c:pt>
                <c:pt idx="1139" formatCode="General">
                  <c:v>1.139</c:v>
                </c:pt>
                <c:pt idx="1140" formatCode="General">
                  <c:v>1.1399999999999999</c:v>
                </c:pt>
                <c:pt idx="1141" formatCode="General">
                  <c:v>1.141</c:v>
                </c:pt>
                <c:pt idx="1142" formatCode="General">
                  <c:v>1.1419999999999999</c:v>
                </c:pt>
                <c:pt idx="1143" formatCode="General">
                  <c:v>1.143</c:v>
                </c:pt>
                <c:pt idx="1144" formatCode="General">
                  <c:v>1.1439999999999999</c:v>
                </c:pt>
                <c:pt idx="1145" formatCode="General">
                  <c:v>1.145</c:v>
                </c:pt>
                <c:pt idx="1146" formatCode="General">
                  <c:v>1.1459999999999999</c:v>
                </c:pt>
                <c:pt idx="1147" formatCode="General">
                  <c:v>1.147</c:v>
                </c:pt>
                <c:pt idx="1148" formatCode="General">
                  <c:v>1.1479999999999999</c:v>
                </c:pt>
                <c:pt idx="1149" formatCode="General">
                  <c:v>1.149</c:v>
                </c:pt>
                <c:pt idx="1150" formatCode="General">
                  <c:v>1.1499999999999999</c:v>
                </c:pt>
                <c:pt idx="1151" formatCode="General">
                  <c:v>1.151</c:v>
                </c:pt>
                <c:pt idx="1152" formatCode="General">
                  <c:v>1.1519999999999999</c:v>
                </c:pt>
                <c:pt idx="1153" formatCode="General">
                  <c:v>1.153</c:v>
                </c:pt>
                <c:pt idx="1154" formatCode="General">
                  <c:v>1.1539999999999999</c:v>
                </c:pt>
                <c:pt idx="1155" formatCode="General">
                  <c:v>1.155</c:v>
                </c:pt>
                <c:pt idx="1156" formatCode="General">
                  <c:v>1.1559999999999999</c:v>
                </c:pt>
                <c:pt idx="1157" formatCode="General">
                  <c:v>1.157</c:v>
                </c:pt>
                <c:pt idx="1158" formatCode="General">
                  <c:v>1.1579999999999999</c:v>
                </c:pt>
                <c:pt idx="1159" formatCode="General">
                  <c:v>1.159</c:v>
                </c:pt>
                <c:pt idx="1160" formatCode="General">
                  <c:v>1.1599999999999999</c:v>
                </c:pt>
                <c:pt idx="1161" formatCode="General">
                  <c:v>1.161</c:v>
                </c:pt>
                <c:pt idx="1162" formatCode="General">
                  <c:v>1.1619999999999999</c:v>
                </c:pt>
                <c:pt idx="1163" formatCode="General">
                  <c:v>1.163</c:v>
                </c:pt>
                <c:pt idx="1164" formatCode="General">
                  <c:v>1.1639999999999999</c:v>
                </c:pt>
                <c:pt idx="1165" formatCode="General">
                  <c:v>1.165</c:v>
                </c:pt>
                <c:pt idx="1166" formatCode="General">
                  <c:v>1.1659999999999999</c:v>
                </c:pt>
                <c:pt idx="1167" formatCode="General">
                  <c:v>1.167</c:v>
                </c:pt>
                <c:pt idx="1168" formatCode="General">
                  <c:v>1.1679999999999999</c:v>
                </c:pt>
                <c:pt idx="1169" formatCode="General">
                  <c:v>1.169</c:v>
                </c:pt>
                <c:pt idx="1170" formatCode="General">
                  <c:v>1.17</c:v>
                </c:pt>
                <c:pt idx="1171" formatCode="General">
                  <c:v>1.171</c:v>
                </c:pt>
                <c:pt idx="1172" formatCode="General">
                  <c:v>1.1719999999999999</c:v>
                </c:pt>
                <c:pt idx="1173" formatCode="General">
                  <c:v>1.173</c:v>
                </c:pt>
                <c:pt idx="1174" formatCode="General">
                  <c:v>1.1739999999999999</c:v>
                </c:pt>
                <c:pt idx="1175" formatCode="General">
                  <c:v>1.175</c:v>
                </c:pt>
                <c:pt idx="1176" formatCode="General">
                  <c:v>1.1759999999999999</c:v>
                </c:pt>
                <c:pt idx="1177" formatCode="General">
                  <c:v>1.177</c:v>
                </c:pt>
                <c:pt idx="1178" formatCode="General">
                  <c:v>1.1779999999999999</c:v>
                </c:pt>
                <c:pt idx="1179" formatCode="General">
                  <c:v>1.179</c:v>
                </c:pt>
                <c:pt idx="1180" formatCode="General">
                  <c:v>1.18</c:v>
                </c:pt>
                <c:pt idx="1181" formatCode="General">
                  <c:v>1.181</c:v>
                </c:pt>
                <c:pt idx="1182" formatCode="General">
                  <c:v>1.1819999999999999</c:v>
                </c:pt>
                <c:pt idx="1183" formatCode="General">
                  <c:v>1.1830000000000001</c:v>
                </c:pt>
                <c:pt idx="1184" formatCode="General">
                  <c:v>1.1839999999999999</c:v>
                </c:pt>
                <c:pt idx="1185" formatCode="General">
                  <c:v>1.1850000000000001</c:v>
                </c:pt>
                <c:pt idx="1186" formatCode="General">
                  <c:v>1.1859999999999999</c:v>
                </c:pt>
                <c:pt idx="1187" formatCode="General">
                  <c:v>1.1870000000000001</c:v>
                </c:pt>
                <c:pt idx="1188" formatCode="General">
                  <c:v>1.1879999999999999</c:v>
                </c:pt>
                <c:pt idx="1189" formatCode="General">
                  <c:v>1.1890000000000001</c:v>
                </c:pt>
                <c:pt idx="1190" formatCode="General">
                  <c:v>1.19</c:v>
                </c:pt>
                <c:pt idx="1191" formatCode="General">
                  <c:v>1.1910000000000001</c:v>
                </c:pt>
                <c:pt idx="1192" formatCode="General">
                  <c:v>1.1919999999999999</c:v>
                </c:pt>
                <c:pt idx="1193" formatCode="General">
                  <c:v>1.1930000000000001</c:v>
                </c:pt>
                <c:pt idx="1194" formatCode="General">
                  <c:v>1.194</c:v>
                </c:pt>
                <c:pt idx="1195" formatCode="General">
                  <c:v>1.1950000000000001</c:v>
                </c:pt>
                <c:pt idx="1196" formatCode="General">
                  <c:v>1.196</c:v>
                </c:pt>
                <c:pt idx="1197" formatCode="General">
                  <c:v>1.1970000000000001</c:v>
                </c:pt>
                <c:pt idx="1198" formatCode="General">
                  <c:v>1.198</c:v>
                </c:pt>
                <c:pt idx="1199" formatCode="General">
                  <c:v>1.1990000000000001</c:v>
                </c:pt>
                <c:pt idx="1200" formatCode="General">
                  <c:v>1.2</c:v>
                </c:pt>
                <c:pt idx="1201" formatCode="General">
                  <c:v>1.2010000000000001</c:v>
                </c:pt>
                <c:pt idx="1202" formatCode="General">
                  <c:v>1.202</c:v>
                </c:pt>
                <c:pt idx="1203" formatCode="General">
                  <c:v>1.2030000000000001</c:v>
                </c:pt>
                <c:pt idx="1204" formatCode="General">
                  <c:v>1.204</c:v>
                </c:pt>
                <c:pt idx="1205" formatCode="General">
                  <c:v>1.2050000000000001</c:v>
                </c:pt>
                <c:pt idx="1206" formatCode="General">
                  <c:v>1.206</c:v>
                </c:pt>
                <c:pt idx="1207" formatCode="General">
                  <c:v>1.2070000000000001</c:v>
                </c:pt>
                <c:pt idx="1208" formatCode="General">
                  <c:v>1.208</c:v>
                </c:pt>
                <c:pt idx="1209" formatCode="General">
                  <c:v>1.2090000000000001</c:v>
                </c:pt>
                <c:pt idx="1210" formatCode="General">
                  <c:v>1.21</c:v>
                </c:pt>
                <c:pt idx="1211" formatCode="General">
                  <c:v>1.2110000000000001</c:v>
                </c:pt>
                <c:pt idx="1212" formatCode="General">
                  <c:v>1.212</c:v>
                </c:pt>
                <c:pt idx="1213" formatCode="General">
                  <c:v>1.2130000000000001</c:v>
                </c:pt>
                <c:pt idx="1214" formatCode="General">
                  <c:v>1.214</c:v>
                </c:pt>
                <c:pt idx="1215" formatCode="General">
                  <c:v>1.2150000000000001</c:v>
                </c:pt>
                <c:pt idx="1216" formatCode="General">
                  <c:v>1.216</c:v>
                </c:pt>
                <c:pt idx="1217" formatCode="General">
                  <c:v>1.2170000000000001</c:v>
                </c:pt>
                <c:pt idx="1218" formatCode="General">
                  <c:v>1.218</c:v>
                </c:pt>
                <c:pt idx="1219" formatCode="General">
                  <c:v>1.2190000000000001</c:v>
                </c:pt>
                <c:pt idx="1220" formatCode="General">
                  <c:v>1.22</c:v>
                </c:pt>
                <c:pt idx="1221" formatCode="General">
                  <c:v>1.2210000000000001</c:v>
                </c:pt>
                <c:pt idx="1222" formatCode="General">
                  <c:v>1.222</c:v>
                </c:pt>
                <c:pt idx="1223" formatCode="General">
                  <c:v>1.2230000000000001</c:v>
                </c:pt>
                <c:pt idx="1224" formatCode="General">
                  <c:v>1.224</c:v>
                </c:pt>
                <c:pt idx="1225" formatCode="General">
                  <c:v>1.2250000000000001</c:v>
                </c:pt>
                <c:pt idx="1226" formatCode="General">
                  <c:v>1.226</c:v>
                </c:pt>
                <c:pt idx="1227" formatCode="General">
                  <c:v>1.2270000000000001</c:v>
                </c:pt>
                <c:pt idx="1228" formatCode="General">
                  <c:v>1.228</c:v>
                </c:pt>
                <c:pt idx="1229" formatCode="General">
                  <c:v>1.2290000000000001</c:v>
                </c:pt>
                <c:pt idx="1230" formatCode="General">
                  <c:v>1.23</c:v>
                </c:pt>
                <c:pt idx="1231" formatCode="General">
                  <c:v>1.2310000000000001</c:v>
                </c:pt>
                <c:pt idx="1232" formatCode="General">
                  <c:v>1.232</c:v>
                </c:pt>
                <c:pt idx="1233" formatCode="General">
                  <c:v>1.2330000000000001</c:v>
                </c:pt>
                <c:pt idx="1234" formatCode="General">
                  <c:v>1.234</c:v>
                </c:pt>
                <c:pt idx="1235" formatCode="General">
                  <c:v>1.2350000000000001</c:v>
                </c:pt>
                <c:pt idx="1236" formatCode="General">
                  <c:v>1.236</c:v>
                </c:pt>
                <c:pt idx="1237" formatCode="General">
                  <c:v>1.2370000000000001</c:v>
                </c:pt>
                <c:pt idx="1238" formatCode="General">
                  <c:v>1.238</c:v>
                </c:pt>
                <c:pt idx="1239" formatCode="General">
                  <c:v>1.2390000000000001</c:v>
                </c:pt>
                <c:pt idx="1240" formatCode="General">
                  <c:v>1.24</c:v>
                </c:pt>
                <c:pt idx="1241" formatCode="General">
                  <c:v>1.2410000000000001</c:v>
                </c:pt>
                <c:pt idx="1242" formatCode="General">
                  <c:v>1.242</c:v>
                </c:pt>
                <c:pt idx="1243" formatCode="General">
                  <c:v>1.2430000000000001</c:v>
                </c:pt>
                <c:pt idx="1244" formatCode="General">
                  <c:v>1.244</c:v>
                </c:pt>
                <c:pt idx="1245" formatCode="General">
                  <c:v>1.2450000000000001</c:v>
                </c:pt>
                <c:pt idx="1246" formatCode="General">
                  <c:v>1.246</c:v>
                </c:pt>
                <c:pt idx="1247" formatCode="General">
                  <c:v>1.2470000000000001</c:v>
                </c:pt>
                <c:pt idx="1248" formatCode="General">
                  <c:v>1.248</c:v>
                </c:pt>
                <c:pt idx="1249" formatCode="General">
                  <c:v>1.2490000000000001</c:v>
                </c:pt>
                <c:pt idx="1250" formatCode="General">
                  <c:v>1.25</c:v>
                </c:pt>
                <c:pt idx="1251" formatCode="General">
                  <c:v>1.2509999999999999</c:v>
                </c:pt>
                <c:pt idx="1252" formatCode="General">
                  <c:v>1.252</c:v>
                </c:pt>
                <c:pt idx="1253" formatCode="General">
                  <c:v>1.2529999999999999</c:v>
                </c:pt>
                <c:pt idx="1254" formatCode="General">
                  <c:v>1.254</c:v>
                </c:pt>
                <c:pt idx="1255" formatCode="General">
                  <c:v>1.2549999999999999</c:v>
                </c:pt>
                <c:pt idx="1256" formatCode="General">
                  <c:v>1.256</c:v>
                </c:pt>
                <c:pt idx="1257" formatCode="General">
                  <c:v>1.2569999999999999</c:v>
                </c:pt>
                <c:pt idx="1258" formatCode="General">
                  <c:v>1.258</c:v>
                </c:pt>
                <c:pt idx="1259" formatCode="General">
                  <c:v>1.2589999999999999</c:v>
                </c:pt>
                <c:pt idx="1260" formatCode="General">
                  <c:v>1.26</c:v>
                </c:pt>
                <c:pt idx="1261" formatCode="General">
                  <c:v>1.2609999999999999</c:v>
                </c:pt>
                <c:pt idx="1262" formatCode="General">
                  <c:v>1.262</c:v>
                </c:pt>
                <c:pt idx="1263" formatCode="General">
                  <c:v>1.2629999999999999</c:v>
                </c:pt>
                <c:pt idx="1264" formatCode="General">
                  <c:v>1.264</c:v>
                </c:pt>
                <c:pt idx="1265" formatCode="General">
                  <c:v>1.2649999999999999</c:v>
                </c:pt>
                <c:pt idx="1266" formatCode="General">
                  <c:v>1.266</c:v>
                </c:pt>
                <c:pt idx="1267" formatCode="General">
                  <c:v>1.2669999999999999</c:v>
                </c:pt>
                <c:pt idx="1268" formatCode="General">
                  <c:v>1.268</c:v>
                </c:pt>
                <c:pt idx="1269" formatCode="General">
                  <c:v>1.2689999999999999</c:v>
                </c:pt>
                <c:pt idx="1270" formatCode="General">
                  <c:v>1.27</c:v>
                </c:pt>
                <c:pt idx="1271" formatCode="General">
                  <c:v>1.2709999999999999</c:v>
                </c:pt>
                <c:pt idx="1272" formatCode="General">
                  <c:v>1.272</c:v>
                </c:pt>
                <c:pt idx="1273" formatCode="General">
                  <c:v>1.2729999999999999</c:v>
                </c:pt>
                <c:pt idx="1274" formatCode="General">
                  <c:v>1.274</c:v>
                </c:pt>
                <c:pt idx="1275" formatCode="General">
                  <c:v>1.2749999999999999</c:v>
                </c:pt>
                <c:pt idx="1276" formatCode="General">
                  <c:v>1.276</c:v>
                </c:pt>
                <c:pt idx="1277" formatCode="General">
                  <c:v>1.2769999999999999</c:v>
                </c:pt>
                <c:pt idx="1278" formatCode="General">
                  <c:v>1.278</c:v>
                </c:pt>
                <c:pt idx="1279" formatCode="General">
                  <c:v>1.2789999999999999</c:v>
                </c:pt>
                <c:pt idx="1280" formatCode="General">
                  <c:v>1.28</c:v>
                </c:pt>
                <c:pt idx="1281" formatCode="General">
                  <c:v>1.2809999999999999</c:v>
                </c:pt>
                <c:pt idx="1282" formatCode="General">
                  <c:v>1.282</c:v>
                </c:pt>
                <c:pt idx="1283" formatCode="General">
                  <c:v>1.2829999999999999</c:v>
                </c:pt>
                <c:pt idx="1284" formatCode="General">
                  <c:v>1.284</c:v>
                </c:pt>
                <c:pt idx="1285" formatCode="General">
                  <c:v>1.2849999999999999</c:v>
                </c:pt>
                <c:pt idx="1286" formatCode="General">
                  <c:v>1.286</c:v>
                </c:pt>
                <c:pt idx="1287" formatCode="General">
                  <c:v>1.2869999999999999</c:v>
                </c:pt>
                <c:pt idx="1288" formatCode="General">
                  <c:v>1.288</c:v>
                </c:pt>
                <c:pt idx="1289" formatCode="General">
                  <c:v>1.2889999999999999</c:v>
                </c:pt>
                <c:pt idx="1290" formatCode="General">
                  <c:v>1.29</c:v>
                </c:pt>
                <c:pt idx="1291" formatCode="General">
                  <c:v>1.2909999999999999</c:v>
                </c:pt>
                <c:pt idx="1292" formatCode="General">
                  <c:v>1.292</c:v>
                </c:pt>
                <c:pt idx="1293" formatCode="General">
                  <c:v>1.2929999999999999</c:v>
                </c:pt>
                <c:pt idx="1294" formatCode="General">
                  <c:v>1.294</c:v>
                </c:pt>
                <c:pt idx="1295" formatCode="General">
                  <c:v>1.2949999999999999</c:v>
                </c:pt>
                <c:pt idx="1296" formatCode="General">
                  <c:v>1.296</c:v>
                </c:pt>
                <c:pt idx="1297" formatCode="General">
                  <c:v>1.2969999999999999</c:v>
                </c:pt>
                <c:pt idx="1298" formatCode="General">
                  <c:v>1.298</c:v>
                </c:pt>
                <c:pt idx="1299" formatCode="General">
                  <c:v>1.2989999999999999</c:v>
                </c:pt>
                <c:pt idx="1300" formatCode="General">
                  <c:v>1.3</c:v>
                </c:pt>
                <c:pt idx="1301" formatCode="General">
                  <c:v>1.3009999999999999</c:v>
                </c:pt>
                <c:pt idx="1302" formatCode="General">
                  <c:v>1.302</c:v>
                </c:pt>
                <c:pt idx="1303" formatCode="General">
                  <c:v>1.3029999999999999</c:v>
                </c:pt>
                <c:pt idx="1304" formatCode="General">
                  <c:v>1.304</c:v>
                </c:pt>
                <c:pt idx="1305" formatCode="General">
                  <c:v>1.3049999999999999</c:v>
                </c:pt>
                <c:pt idx="1306" formatCode="General">
                  <c:v>1.306</c:v>
                </c:pt>
                <c:pt idx="1307" formatCode="General">
                  <c:v>1.3069999999999999</c:v>
                </c:pt>
                <c:pt idx="1308" formatCode="General">
                  <c:v>1.3080000000000001</c:v>
                </c:pt>
                <c:pt idx="1309" formatCode="General">
                  <c:v>1.3089999999999999</c:v>
                </c:pt>
                <c:pt idx="1310" formatCode="General">
                  <c:v>1.31</c:v>
                </c:pt>
                <c:pt idx="1311" formatCode="General">
                  <c:v>1.3109999999999999</c:v>
                </c:pt>
                <c:pt idx="1312" formatCode="General">
                  <c:v>1.3120000000000001</c:v>
                </c:pt>
                <c:pt idx="1313" formatCode="General">
                  <c:v>1.3129999999999999</c:v>
                </c:pt>
                <c:pt idx="1314" formatCode="General">
                  <c:v>1.3140000000000001</c:v>
                </c:pt>
                <c:pt idx="1315" formatCode="General">
                  <c:v>1.3149999999999999</c:v>
                </c:pt>
                <c:pt idx="1316" formatCode="General">
                  <c:v>1.3160000000000001</c:v>
                </c:pt>
                <c:pt idx="1317" formatCode="General">
                  <c:v>1.3169999999999999</c:v>
                </c:pt>
                <c:pt idx="1318" formatCode="General">
                  <c:v>1.3180000000000001</c:v>
                </c:pt>
                <c:pt idx="1319" formatCode="General">
                  <c:v>1.319</c:v>
                </c:pt>
                <c:pt idx="1320" formatCode="General">
                  <c:v>1.32</c:v>
                </c:pt>
                <c:pt idx="1321" formatCode="General">
                  <c:v>1.321</c:v>
                </c:pt>
                <c:pt idx="1322" formatCode="General">
                  <c:v>1.3220000000000001</c:v>
                </c:pt>
                <c:pt idx="1323" formatCode="General">
                  <c:v>1.323</c:v>
                </c:pt>
                <c:pt idx="1324" formatCode="General">
                  <c:v>1.3240000000000001</c:v>
                </c:pt>
                <c:pt idx="1325" formatCode="General">
                  <c:v>1.325</c:v>
                </c:pt>
                <c:pt idx="1326" formatCode="General">
                  <c:v>1.3260000000000001</c:v>
                </c:pt>
                <c:pt idx="1327" formatCode="General">
                  <c:v>1.327</c:v>
                </c:pt>
                <c:pt idx="1328" formatCode="General">
                  <c:v>1.3280000000000001</c:v>
                </c:pt>
                <c:pt idx="1329" formatCode="General">
                  <c:v>1.329</c:v>
                </c:pt>
                <c:pt idx="1330" formatCode="General">
                  <c:v>1.33</c:v>
                </c:pt>
                <c:pt idx="1331" formatCode="General">
                  <c:v>1.331</c:v>
                </c:pt>
                <c:pt idx="1332" formatCode="General">
                  <c:v>1.3320000000000001</c:v>
                </c:pt>
                <c:pt idx="1333" formatCode="General">
                  <c:v>1.333</c:v>
                </c:pt>
                <c:pt idx="1334" formatCode="General">
                  <c:v>1.3340000000000001</c:v>
                </c:pt>
                <c:pt idx="1335" formatCode="General">
                  <c:v>1.335</c:v>
                </c:pt>
                <c:pt idx="1336" formatCode="General">
                  <c:v>1.3360000000000001</c:v>
                </c:pt>
                <c:pt idx="1337" formatCode="General">
                  <c:v>1.337</c:v>
                </c:pt>
                <c:pt idx="1338" formatCode="General">
                  <c:v>1.3380000000000001</c:v>
                </c:pt>
                <c:pt idx="1339" formatCode="General">
                  <c:v>1.339</c:v>
                </c:pt>
                <c:pt idx="1340" formatCode="General">
                  <c:v>1.34</c:v>
                </c:pt>
                <c:pt idx="1341" formatCode="General">
                  <c:v>1.341</c:v>
                </c:pt>
                <c:pt idx="1342" formatCode="General">
                  <c:v>1.3420000000000001</c:v>
                </c:pt>
                <c:pt idx="1343" formatCode="General">
                  <c:v>1.343</c:v>
                </c:pt>
                <c:pt idx="1344" formatCode="General">
                  <c:v>1.3440000000000001</c:v>
                </c:pt>
                <c:pt idx="1345" formatCode="General">
                  <c:v>1.345</c:v>
                </c:pt>
                <c:pt idx="1346" formatCode="General">
                  <c:v>1.3460000000000001</c:v>
                </c:pt>
                <c:pt idx="1347" formatCode="General">
                  <c:v>1.347</c:v>
                </c:pt>
                <c:pt idx="1348" formatCode="General">
                  <c:v>1.3480000000000001</c:v>
                </c:pt>
                <c:pt idx="1349" formatCode="General">
                  <c:v>1.349</c:v>
                </c:pt>
                <c:pt idx="1350" formatCode="General">
                  <c:v>1.35</c:v>
                </c:pt>
                <c:pt idx="1351" formatCode="General">
                  <c:v>1.351</c:v>
                </c:pt>
                <c:pt idx="1352" formatCode="General">
                  <c:v>1.3520000000000001</c:v>
                </c:pt>
                <c:pt idx="1353" formatCode="General">
                  <c:v>1.353</c:v>
                </c:pt>
                <c:pt idx="1354" formatCode="General">
                  <c:v>1.3540000000000001</c:v>
                </c:pt>
                <c:pt idx="1355" formatCode="General">
                  <c:v>1.355</c:v>
                </c:pt>
                <c:pt idx="1356" formatCode="General">
                  <c:v>1.3560000000000001</c:v>
                </c:pt>
                <c:pt idx="1357" formatCode="General">
                  <c:v>1.357</c:v>
                </c:pt>
                <c:pt idx="1358" formatCode="General">
                  <c:v>1.3580000000000001</c:v>
                </c:pt>
                <c:pt idx="1359" formatCode="General">
                  <c:v>1.359</c:v>
                </c:pt>
                <c:pt idx="1360" formatCode="General">
                  <c:v>1.36</c:v>
                </c:pt>
                <c:pt idx="1361" formatCode="General">
                  <c:v>1.361</c:v>
                </c:pt>
                <c:pt idx="1362" formatCode="General">
                  <c:v>1.3620000000000001</c:v>
                </c:pt>
                <c:pt idx="1363" formatCode="General">
                  <c:v>1.363</c:v>
                </c:pt>
                <c:pt idx="1364" formatCode="General">
                  <c:v>1.3640000000000001</c:v>
                </c:pt>
                <c:pt idx="1365" formatCode="General">
                  <c:v>1.365</c:v>
                </c:pt>
                <c:pt idx="1366" formatCode="General">
                  <c:v>1.3660000000000001</c:v>
                </c:pt>
                <c:pt idx="1367" formatCode="General">
                  <c:v>1.367</c:v>
                </c:pt>
                <c:pt idx="1368" formatCode="General">
                  <c:v>1.3680000000000001</c:v>
                </c:pt>
                <c:pt idx="1369" formatCode="General">
                  <c:v>1.369</c:v>
                </c:pt>
                <c:pt idx="1370" formatCode="General">
                  <c:v>1.37</c:v>
                </c:pt>
                <c:pt idx="1371" formatCode="General">
                  <c:v>1.371</c:v>
                </c:pt>
                <c:pt idx="1372" formatCode="General">
                  <c:v>1.3720000000000001</c:v>
                </c:pt>
                <c:pt idx="1373" formatCode="General">
                  <c:v>1.373</c:v>
                </c:pt>
                <c:pt idx="1374" formatCode="General">
                  <c:v>1.3740000000000001</c:v>
                </c:pt>
                <c:pt idx="1375" formatCode="General">
                  <c:v>1.375</c:v>
                </c:pt>
                <c:pt idx="1376" formatCode="General">
                  <c:v>1.3759999999999999</c:v>
                </c:pt>
                <c:pt idx="1377" formatCode="General">
                  <c:v>1.377</c:v>
                </c:pt>
                <c:pt idx="1378" formatCode="General">
                  <c:v>1.3779999999999999</c:v>
                </c:pt>
                <c:pt idx="1379" formatCode="General">
                  <c:v>1.379</c:v>
                </c:pt>
                <c:pt idx="1380" formatCode="General">
                  <c:v>1.38</c:v>
                </c:pt>
                <c:pt idx="1381" formatCode="General">
                  <c:v>1.381</c:v>
                </c:pt>
                <c:pt idx="1382" formatCode="General">
                  <c:v>1.3819999999999999</c:v>
                </c:pt>
                <c:pt idx="1383" formatCode="General">
                  <c:v>1.383</c:v>
                </c:pt>
                <c:pt idx="1384" formatCode="General">
                  <c:v>1.3839999999999999</c:v>
                </c:pt>
                <c:pt idx="1385" formatCode="General">
                  <c:v>1.385</c:v>
                </c:pt>
                <c:pt idx="1386" formatCode="General">
                  <c:v>1.3859999999999999</c:v>
                </c:pt>
                <c:pt idx="1387" formatCode="General">
                  <c:v>1.387</c:v>
                </c:pt>
                <c:pt idx="1388" formatCode="General">
                  <c:v>1.3879999999999999</c:v>
                </c:pt>
                <c:pt idx="1389" formatCode="General">
                  <c:v>1.389</c:v>
                </c:pt>
                <c:pt idx="1390" formatCode="General">
                  <c:v>1.39</c:v>
                </c:pt>
                <c:pt idx="1391" formatCode="General">
                  <c:v>1.391</c:v>
                </c:pt>
                <c:pt idx="1392" formatCode="General">
                  <c:v>1.3919999999999999</c:v>
                </c:pt>
                <c:pt idx="1393" formatCode="General">
                  <c:v>1.393</c:v>
                </c:pt>
                <c:pt idx="1394" formatCode="General">
                  <c:v>1.3939999999999999</c:v>
                </c:pt>
                <c:pt idx="1395" formatCode="General">
                  <c:v>1.395</c:v>
                </c:pt>
                <c:pt idx="1396" formatCode="General">
                  <c:v>1.3959999999999999</c:v>
                </c:pt>
                <c:pt idx="1397" formatCode="General">
                  <c:v>1.397</c:v>
                </c:pt>
                <c:pt idx="1398" formatCode="General">
                  <c:v>1.3979999999999999</c:v>
                </c:pt>
                <c:pt idx="1399" formatCode="General">
                  <c:v>1.399</c:v>
                </c:pt>
                <c:pt idx="1400" formatCode="General">
                  <c:v>1.4</c:v>
                </c:pt>
                <c:pt idx="1401" formatCode="General">
                  <c:v>1.401</c:v>
                </c:pt>
                <c:pt idx="1402" formatCode="General">
                  <c:v>1.4019999999999999</c:v>
                </c:pt>
                <c:pt idx="1403" formatCode="General">
                  <c:v>1.403</c:v>
                </c:pt>
                <c:pt idx="1404" formatCode="General">
                  <c:v>1.4039999999999999</c:v>
                </c:pt>
                <c:pt idx="1405" formatCode="General">
                  <c:v>1.405</c:v>
                </c:pt>
                <c:pt idx="1406" formatCode="General">
                  <c:v>1.4059999999999999</c:v>
                </c:pt>
                <c:pt idx="1407" formatCode="General">
                  <c:v>1.407</c:v>
                </c:pt>
                <c:pt idx="1408" formatCode="General">
                  <c:v>1.4079999999999999</c:v>
                </c:pt>
                <c:pt idx="1409" formatCode="General">
                  <c:v>1.409</c:v>
                </c:pt>
                <c:pt idx="1410" formatCode="General">
                  <c:v>1.41</c:v>
                </c:pt>
                <c:pt idx="1411" formatCode="General">
                  <c:v>1.411</c:v>
                </c:pt>
                <c:pt idx="1412" formatCode="General">
                  <c:v>1.4119999999999999</c:v>
                </c:pt>
                <c:pt idx="1413" formatCode="General">
                  <c:v>1.413</c:v>
                </c:pt>
                <c:pt idx="1414" formatCode="General">
                  <c:v>1.4139999999999999</c:v>
                </c:pt>
                <c:pt idx="1415" formatCode="General">
                  <c:v>1.415</c:v>
                </c:pt>
                <c:pt idx="1416" formatCode="General">
                  <c:v>1.4159999999999999</c:v>
                </c:pt>
                <c:pt idx="1417" formatCode="General">
                  <c:v>1.417</c:v>
                </c:pt>
                <c:pt idx="1418" formatCode="General">
                  <c:v>1.4179999999999999</c:v>
                </c:pt>
                <c:pt idx="1419" formatCode="General">
                  <c:v>1.419</c:v>
                </c:pt>
                <c:pt idx="1420" formatCode="General">
                  <c:v>1.42</c:v>
                </c:pt>
                <c:pt idx="1421" formatCode="General">
                  <c:v>1.421</c:v>
                </c:pt>
                <c:pt idx="1422" formatCode="General">
                  <c:v>1.4219999999999999</c:v>
                </c:pt>
                <c:pt idx="1423" formatCode="General">
                  <c:v>1.423</c:v>
                </c:pt>
                <c:pt idx="1424" formatCode="General">
                  <c:v>1.4239999999999999</c:v>
                </c:pt>
                <c:pt idx="1425" formatCode="General">
                  <c:v>1.425</c:v>
                </c:pt>
                <c:pt idx="1426" formatCode="General">
                  <c:v>1.4259999999999999</c:v>
                </c:pt>
                <c:pt idx="1427" formatCode="General">
                  <c:v>1.427</c:v>
                </c:pt>
                <c:pt idx="1428" formatCode="General">
                  <c:v>1.4279999999999999</c:v>
                </c:pt>
                <c:pt idx="1429" formatCode="General">
                  <c:v>1.429</c:v>
                </c:pt>
                <c:pt idx="1430" formatCode="General">
                  <c:v>1.43</c:v>
                </c:pt>
                <c:pt idx="1431" formatCode="General">
                  <c:v>1.431</c:v>
                </c:pt>
                <c:pt idx="1432" formatCode="General">
                  <c:v>1.4319999999999999</c:v>
                </c:pt>
                <c:pt idx="1433" formatCode="General">
                  <c:v>1.4330000000000001</c:v>
                </c:pt>
                <c:pt idx="1434" formatCode="General">
                  <c:v>1.4339999999999999</c:v>
                </c:pt>
                <c:pt idx="1435" formatCode="General">
                  <c:v>1.4350000000000001</c:v>
                </c:pt>
                <c:pt idx="1436" formatCode="General">
                  <c:v>1.4359999999999999</c:v>
                </c:pt>
                <c:pt idx="1437" formatCode="General">
                  <c:v>1.4370000000000001</c:v>
                </c:pt>
                <c:pt idx="1438" formatCode="General">
                  <c:v>1.4379999999999999</c:v>
                </c:pt>
                <c:pt idx="1439" formatCode="General">
                  <c:v>1.4390000000000001</c:v>
                </c:pt>
                <c:pt idx="1440" formatCode="General">
                  <c:v>1.44</c:v>
                </c:pt>
                <c:pt idx="1441" formatCode="General">
                  <c:v>1.4410000000000001</c:v>
                </c:pt>
                <c:pt idx="1442" formatCode="General">
                  <c:v>1.4419999999999999</c:v>
                </c:pt>
                <c:pt idx="1443" formatCode="General">
                  <c:v>1.4430000000000001</c:v>
                </c:pt>
                <c:pt idx="1444" formatCode="General">
                  <c:v>1.444</c:v>
                </c:pt>
                <c:pt idx="1445" formatCode="General">
                  <c:v>1.4450000000000001</c:v>
                </c:pt>
                <c:pt idx="1446" formatCode="General">
                  <c:v>1.446</c:v>
                </c:pt>
                <c:pt idx="1447" formatCode="General">
                  <c:v>1.4470000000000001</c:v>
                </c:pt>
                <c:pt idx="1448" formatCode="General">
                  <c:v>1.448</c:v>
                </c:pt>
                <c:pt idx="1449" formatCode="General">
                  <c:v>1.4490000000000001</c:v>
                </c:pt>
                <c:pt idx="1450" formatCode="General">
                  <c:v>1.45</c:v>
                </c:pt>
                <c:pt idx="1451" formatCode="General">
                  <c:v>1.4510000000000001</c:v>
                </c:pt>
                <c:pt idx="1452" formatCode="General">
                  <c:v>1.452</c:v>
                </c:pt>
                <c:pt idx="1453" formatCode="General">
                  <c:v>1.4530000000000001</c:v>
                </c:pt>
                <c:pt idx="1454" formatCode="General">
                  <c:v>1.454</c:v>
                </c:pt>
                <c:pt idx="1455" formatCode="General">
                  <c:v>1.4550000000000001</c:v>
                </c:pt>
                <c:pt idx="1456" formatCode="General">
                  <c:v>1.456</c:v>
                </c:pt>
                <c:pt idx="1457" formatCode="General">
                  <c:v>1.4570000000000001</c:v>
                </c:pt>
                <c:pt idx="1458" formatCode="General">
                  <c:v>1.458</c:v>
                </c:pt>
                <c:pt idx="1459" formatCode="General">
                  <c:v>1.4590000000000001</c:v>
                </c:pt>
                <c:pt idx="1460" formatCode="General">
                  <c:v>1.46</c:v>
                </c:pt>
                <c:pt idx="1461" formatCode="General">
                  <c:v>1.4610000000000001</c:v>
                </c:pt>
                <c:pt idx="1462" formatCode="General">
                  <c:v>1.462</c:v>
                </c:pt>
                <c:pt idx="1463" formatCode="General">
                  <c:v>1.4630000000000001</c:v>
                </c:pt>
                <c:pt idx="1464" formatCode="General">
                  <c:v>1.464</c:v>
                </c:pt>
                <c:pt idx="1465" formatCode="General">
                  <c:v>1.4650000000000001</c:v>
                </c:pt>
                <c:pt idx="1466" formatCode="General">
                  <c:v>1.466</c:v>
                </c:pt>
                <c:pt idx="1467" formatCode="General">
                  <c:v>1.4670000000000001</c:v>
                </c:pt>
                <c:pt idx="1468" formatCode="General">
                  <c:v>1.468</c:v>
                </c:pt>
                <c:pt idx="1469" formatCode="General">
                  <c:v>1.4690000000000001</c:v>
                </c:pt>
                <c:pt idx="1470" formatCode="General">
                  <c:v>1.47</c:v>
                </c:pt>
                <c:pt idx="1471" formatCode="General">
                  <c:v>1.4710000000000001</c:v>
                </c:pt>
                <c:pt idx="1472" formatCode="General">
                  <c:v>1.472</c:v>
                </c:pt>
                <c:pt idx="1473" formatCode="General">
                  <c:v>1.4730000000000001</c:v>
                </c:pt>
                <c:pt idx="1474" formatCode="General">
                  <c:v>1.474</c:v>
                </c:pt>
                <c:pt idx="1475" formatCode="General">
                  <c:v>1.4750000000000001</c:v>
                </c:pt>
                <c:pt idx="1476" formatCode="General">
                  <c:v>1.476</c:v>
                </c:pt>
                <c:pt idx="1477" formatCode="General">
                  <c:v>1.4770000000000001</c:v>
                </c:pt>
                <c:pt idx="1478" formatCode="General">
                  <c:v>1.478</c:v>
                </c:pt>
                <c:pt idx="1479" formatCode="General">
                  <c:v>1.4790000000000001</c:v>
                </c:pt>
                <c:pt idx="1480" formatCode="General">
                  <c:v>1.48</c:v>
                </c:pt>
                <c:pt idx="1481" formatCode="General">
                  <c:v>1.4810000000000001</c:v>
                </c:pt>
                <c:pt idx="1482" formatCode="General">
                  <c:v>1.482</c:v>
                </c:pt>
                <c:pt idx="1483" formatCode="General">
                  <c:v>1.4830000000000001</c:v>
                </c:pt>
                <c:pt idx="1484" formatCode="General">
                  <c:v>1.484</c:v>
                </c:pt>
                <c:pt idx="1485" formatCode="General">
                  <c:v>1.4850000000000001</c:v>
                </c:pt>
                <c:pt idx="1486" formatCode="General">
                  <c:v>1.486</c:v>
                </c:pt>
                <c:pt idx="1487" formatCode="General">
                  <c:v>1.4870000000000001</c:v>
                </c:pt>
                <c:pt idx="1488" formatCode="General">
                  <c:v>1.488</c:v>
                </c:pt>
                <c:pt idx="1489" formatCode="General">
                  <c:v>1.4890000000000001</c:v>
                </c:pt>
                <c:pt idx="1490" formatCode="General">
                  <c:v>1.49</c:v>
                </c:pt>
                <c:pt idx="1491" formatCode="General">
                  <c:v>1.4910000000000001</c:v>
                </c:pt>
                <c:pt idx="1492" formatCode="General">
                  <c:v>1.492</c:v>
                </c:pt>
                <c:pt idx="1493" formatCode="General">
                  <c:v>1.4930000000000001</c:v>
                </c:pt>
                <c:pt idx="1494" formatCode="General">
                  <c:v>1.494</c:v>
                </c:pt>
                <c:pt idx="1495" formatCode="General">
                  <c:v>1.4950000000000001</c:v>
                </c:pt>
                <c:pt idx="1496" formatCode="General">
                  <c:v>1.496</c:v>
                </c:pt>
                <c:pt idx="1497" formatCode="General">
                  <c:v>1.4970000000000001</c:v>
                </c:pt>
                <c:pt idx="1498" formatCode="General">
                  <c:v>1.498</c:v>
                </c:pt>
                <c:pt idx="1499" formatCode="General">
                  <c:v>1.4990000000000001</c:v>
                </c:pt>
                <c:pt idx="1500" formatCode="General">
                  <c:v>1.5</c:v>
                </c:pt>
                <c:pt idx="1501" formatCode="General">
                  <c:v>1.5009999999999999</c:v>
                </c:pt>
                <c:pt idx="1502" formatCode="General">
                  <c:v>1.502</c:v>
                </c:pt>
                <c:pt idx="1503" formatCode="General">
                  <c:v>1.5029999999999999</c:v>
                </c:pt>
                <c:pt idx="1504" formatCode="General">
                  <c:v>1.504</c:v>
                </c:pt>
                <c:pt idx="1505" formatCode="General">
                  <c:v>1.5049999999999999</c:v>
                </c:pt>
                <c:pt idx="1506" formatCode="General">
                  <c:v>1.506</c:v>
                </c:pt>
                <c:pt idx="1507" formatCode="General">
                  <c:v>1.5069999999999999</c:v>
                </c:pt>
                <c:pt idx="1508" formatCode="General">
                  <c:v>1.508</c:v>
                </c:pt>
                <c:pt idx="1509" formatCode="General">
                  <c:v>1.5089999999999999</c:v>
                </c:pt>
                <c:pt idx="1510" formatCode="General">
                  <c:v>1.51</c:v>
                </c:pt>
                <c:pt idx="1511" formatCode="General">
                  <c:v>1.5109999999999999</c:v>
                </c:pt>
                <c:pt idx="1512" formatCode="General">
                  <c:v>1.512</c:v>
                </c:pt>
                <c:pt idx="1513" formatCode="General">
                  <c:v>1.5129999999999999</c:v>
                </c:pt>
                <c:pt idx="1514" formatCode="General">
                  <c:v>1.514</c:v>
                </c:pt>
                <c:pt idx="1515" formatCode="General">
                  <c:v>1.5149999999999999</c:v>
                </c:pt>
                <c:pt idx="1516" formatCode="General">
                  <c:v>1.516</c:v>
                </c:pt>
                <c:pt idx="1517" formatCode="General">
                  <c:v>1.5169999999999999</c:v>
                </c:pt>
                <c:pt idx="1518" formatCode="General">
                  <c:v>1.518</c:v>
                </c:pt>
                <c:pt idx="1519" formatCode="General">
                  <c:v>1.5189999999999999</c:v>
                </c:pt>
                <c:pt idx="1520" formatCode="General">
                  <c:v>1.52</c:v>
                </c:pt>
                <c:pt idx="1521" formatCode="General">
                  <c:v>1.5209999999999999</c:v>
                </c:pt>
                <c:pt idx="1522" formatCode="General">
                  <c:v>1.522</c:v>
                </c:pt>
                <c:pt idx="1523" formatCode="General">
                  <c:v>1.5229999999999999</c:v>
                </c:pt>
                <c:pt idx="1524" formatCode="General">
                  <c:v>1.524</c:v>
                </c:pt>
                <c:pt idx="1525" formatCode="General">
                  <c:v>1.5249999999999999</c:v>
                </c:pt>
                <c:pt idx="1526" formatCode="General">
                  <c:v>1.526</c:v>
                </c:pt>
                <c:pt idx="1527" formatCode="General">
                  <c:v>1.5269999999999999</c:v>
                </c:pt>
                <c:pt idx="1528" formatCode="General">
                  <c:v>1.528</c:v>
                </c:pt>
                <c:pt idx="1529" formatCode="General">
                  <c:v>1.5289999999999999</c:v>
                </c:pt>
                <c:pt idx="1530" formatCode="General">
                  <c:v>1.53</c:v>
                </c:pt>
                <c:pt idx="1531" formatCode="General">
                  <c:v>1.5309999999999999</c:v>
                </c:pt>
                <c:pt idx="1532" formatCode="General">
                  <c:v>1.532</c:v>
                </c:pt>
                <c:pt idx="1533" formatCode="General">
                  <c:v>1.5329999999999999</c:v>
                </c:pt>
                <c:pt idx="1534" formatCode="General">
                  <c:v>1.534</c:v>
                </c:pt>
                <c:pt idx="1535" formatCode="General">
                  <c:v>1.5349999999999999</c:v>
                </c:pt>
                <c:pt idx="1536" formatCode="General">
                  <c:v>1.536</c:v>
                </c:pt>
                <c:pt idx="1537" formatCode="General">
                  <c:v>1.5369999999999999</c:v>
                </c:pt>
                <c:pt idx="1538" formatCode="General">
                  <c:v>1.538</c:v>
                </c:pt>
                <c:pt idx="1539" formatCode="General">
                  <c:v>1.5389999999999999</c:v>
                </c:pt>
                <c:pt idx="1540" formatCode="General">
                  <c:v>1.54</c:v>
                </c:pt>
                <c:pt idx="1541" formatCode="General">
                  <c:v>1.5409999999999999</c:v>
                </c:pt>
                <c:pt idx="1542" formatCode="General">
                  <c:v>1.542</c:v>
                </c:pt>
                <c:pt idx="1543" formatCode="General">
                  <c:v>1.5429999999999999</c:v>
                </c:pt>
                <c:pt idx="1544" formatCode="General">
                  <c:v>1.544</c:v>
                </c:pt>
                <c:pt idx="1545" formatCode="General">
                  <c:v>1.5449999999999999</c:v>
                </c:pt>
                <c:pt idx="1546" formatCode="General">
                  <c:v>1.546</c:v>
                </c:pt>
                <c:pt idx="1547" formatCode="General">
                  <c:v>1.5469999999999999</c:v>
                </c:pt>
                <c:pt idx="1548" formatCode="General">
                  <c:v>1.548</c:v>
                </c:pt>
                <c:pt idx="1549" formatCode="General">
                  <c:v>1.5489999999999999</c:v>
                </c:pt>
                <c:pt idx="1550" formatCode="General">
                  <c:v>1.55</c:v>
                </c:pt>
                <c:pt idx="1551" formatCode="General">
                  <c:v>1.5509999999999999</c:v>
                </c:pt>
                <c:pt idx="1552" formatCode="General">
                  <c:v>1.552</c:v>
                </c:pt>
                <c:pt idx="1553" formatCode="General">
                  <c:v>1.5529999999999999</c:v>
                </c:pt>
                <c:pt idx="1554" formatCode="General">
                  <c:v>1.554</c:v>
                </c:pt>
                <c:pt idx="1555" formatCode="General">
                  <c:v>1.5549999999999999</c:v>
                </c:pt>
                <c:pt idx="1556" formatCode="General">
                  <c:v>1.556</c:v>
                </c:pt>
                <c:pt idx="1557" formatCode="General">
                  <c:v>1.5569999999999999</c:v>
                </c:pt>
                <c:pt idx="1558" formatCode="General">
                  <c:v>1.5580000000000001</c:v>
                </c:pt>
                <c:pt idx="1559" formatCode="General">
                  <c:v>1.5589999999999999</c:v>
                </c:pt>
                <c:pt idx="1560" formatCode="General">
                  <c:v>1.56</c:v>
                </c:pt>
                <c:pt idx="1561" formatCode="General">
                  <c:v>1.5609999999999999</c:v>
                </c:pt>
                <c:pt idx="1562" formatCode="General">
                  <c:v>1.5620000000000001</c:v>
                </c:pt>
                <c:pt idx="1563" formatCode="General">
                  <c:v>1.5629999999999999</c:v>
                </c:pt>
                <c:pt idx="1564" formatCode="General">
                  <c:v>1.5640000000000001</c:v>
                </c:pt>
                <c:pt idx="1565" formatCode="General">
                  <c:v>1.5649999999999999</c:v>
                </c:pt>
                <c:pt idx="1566" formatCode="General">
                  <c:v>1.5660000000000001</c:v>
                </c:pt>
                <c:pt idx="1567" formatCode="General">
                  <c:v>1.5669999999999999</c:v>
                </c:pt>
                <c:pt idx="1568" formatCode="General">
                  <c:v>1.5680000000000001</c:v>
                </c:pt>
                <c:pt idx="1569" formatCode="General">
                  <c:v>1.569</c:v>
                </c:pt>
                <c:pt idx="1570" formatCode="General">
                  <c:v>1.57</c:v>
                </c:pt>
                <c:pt idx="1571" formatCode="General">
                  <c:v>1.571</c:v>
                </c:pt>
                <c:pt idx="1572" formatCode="General">
                  <c:v>1.5720000000000001</c:v>
                </c:pt>
                <c:pt idx="1573" formatCode="General">
                  <c:v>1.573</c:v>
                </c:pt>
                <c:pt idx="1574" formatCode="General">
                  <c:v>1.5740000000000001</c:v>
                </c:pt>
                <c:pt idx="1575" formatCode="General">
                  <c:v>1.575</c:v>
                </c:pt>
                <c:pt idx="1576" formatCode="General">
                  <c:v>1.5760000000000001</c:v>
                </c:pt>
                <c:pt idx="1577" formatCode="General">
                  <c:v>1.577</c:v>
                </c:pt>
                <c:pt idx="1578" formatCode="General">
                  <c:v>1.5780000000000001</c:v>
                </c:pt>
                <c:pt idx="1579" formatCode="General">
                  <c:v>1.579</c:v>
                </c:pt>
                <c:pt idx="1580" formatCode="General">
                  <c:v>1.58</c:v>
                </c:pt>
                <c:pt idx="1581" formatCode="General">
                  <c:v>1.581</c:v>
                </c:pt>
                <c:pt idx="1582" formatCode="General">
                  <c:v>1.5820000000000001</c:v>
                </c:pt>
                <c:pt idx="1583" formatCode="General">
                  <c:v>1.583</c:v>
                </c:pt>
                <c:pt idx="1584" formatCode="General">
                  <c:v>1.5840000000000001</c:v>
                </c:pt>
                <c:pt idx="1585" formatCode="General">
                  <c:v>1.585</c:v>
                </c:pt>
                <c:pt idx="1586" formatCode="General">
                  <c:v>1.5860000000000001</c:v>
                </c:pt>
                <c:pt idx="1587" formatCode="General">
                  <c:v>1.587</c:v>
                </c:pt>
                <c:pt idx="1588" formatCode="General">
                  <c:v>1.5880000000000001</c:v>
                </c:pt>
                <c:pt idx="1589" formatCode="General">
                  <c:v>1.589</c:v>
                </c:pt>
                <c:pt idx="1590" formatCode="General">
                  <c:v>1.59</c:v>
                </c:pt>
                <c:pt idx="1591" formatCode="General">
                  <c:v>1.591</c:v>
                </c:pt>
                <c:pt idx="1592" formatCode="General">
                  <c:v>1.5920000000000001</c:v>
                </c:pt>
                <c:pt idx="1593" formatCode="General">
                  <c:v>1.593</c:v>
                </c:pt>
                <c:pt idx="1594" formatCode="General">
                  <c:v>1.5940000000000001</c:v>
                </c:pt>
                <c:pt idx="1595" formatCode="General">
                  <c:v>1.595</c:v>
                </c:pt>
                <c:pt idx="1596" formatCode="General">
                  <c:v>1.5960000000000001</c:v>
                </c:pt>
                <c:pt idx="1597" formatCode="General">
                  <c:v>1.597</c:v>
                </c:pt>
                <c:pt idx="1598" formatCode="General">
                  <c:v>1.5980000000000001</c:v>
                </c:pt>
                <c:pt idx="1599" formatCode="General">
                  <c:v>1.599</c:v>
                </c:pt>
                <c:pt idx="1600" formatCode="General">
                  <c:v>1.6</c:v>
                </c:pt>
                <c:pt idx="1601" formatCode="General">
                  <c:v>1.601</c:v>
                </c:pt>
                <c:pt idx="1602" formatCode="General">
                  <c:v>1.6020000000000001</c:v>
                </c:pt>
                <c:pt idx="1603" formatCode="General">
                  <c:v>1.603</c:v>
                </c:pt>
                <c:pt idx="1604" formatCode="General">
                  <c:v>1.6040000000000001</c:v>
                </c:pt>
                <c:pt idx="1605" formatCode="General">
                  <c:v>1.605</c:v>
                </c:pt>
                <c:pt idx="1606" formatCode="General">
                  <c:v>1.6060000000000001</c:v>
                </c:pt>
                <c:pt idx="1607" formatCode="General">
                  <c:v>1.607</c:v>
                </c:pt>
                <c:pt idx="1608" formatCode="General">
                  <c:v>1.6080000000000001</c:v>
                </c:pt>
                <c:pt idx="1609" formatCode="General">
                  <c:v>1.609</c:v>
                </c:pt>
                <c:pt idx="1610" formatCode="General">
                  <c:v>1.61</c:v>
                </c:pt>
                <c:pt idx="1611" formatCode="General">
                  <c:v>1.611</c:v>
                </c:pt>
                <c:pt idx="1612" formatCode="General">
                  <c:v>1.6120000000000001</c:v>
                </c:pt>
                <c:pt idx="1613" formatCode="General">
                  <c:v>1.613</c:v>
                </c:pt>
                <c:pt idx="1614" formatCode="General">
                  <c:v>1.6140000000000001</c:v>
                </c:pt>
                <c:pt idx="1615" formatCode="General">
                  <c:v>1.615</c:v>
                </c:pt>
                <c:pt idx="1616" formatCode="General">
                  <c:v>1.6160000000000001</c:v>
                </c:pt>
                <c:pt idx="1617" formatCode="General">
                  <c:v>1.617</c:v>
                </c:pt>
                <c:pt idx="1618" formatCode="General">
                  <c:v>1.6180000000000001</c:v>
                </c:pt>
                <c:pt idx="1619" formatCode="General">
                  <c:v>1.619</c:v>
                </c:pt>
                <c:pt idx="1620" formatCode="General">
                  <c:v>1.62</c:v>
                </c:pt>
                <c:pt idx="1621" formatCode="General">
                  <c:v>1.621</c:v>
                </c:pt>
                <c:pt idx="1622" formatCode="General">
                  <c:v>1.6220000000000001</c:v>
                </c:pt>
                <c:pt idx="1623" formatCode="General">
                  <c:v>1.623</c:v>
                </c:pt>
                <c:pt idx="1624" formatCode="General">
                  <c:v>1.6240000000000001</c:v>
                </c:pt>
                <c:pt idx="1625" formatCode="General">
                  <c:v>1.625</c:v>
                </c:pt>
                <c:pt idx="1626" formatCode="General">
                  <c:v>1.6259999999999999</c:v>
                </c:pt>
                <c:pt idx="1627" formatCode="General">
                  <c:v>1.627</c:v>
                </c:pt>
                <c:pt idx="1628" formatCode="General">
                  <c:v>1.6279999999999999</c:v>
                </c:pt>
                <c:pt idx="1629" formatCode="General">
                  <c:v>1.629</c:v>
                </c:pt>
                <c:pt idx="1630" formatCode="General">
                  <c:v>1.63</c:v>
                </c:pt>
                <c:pt idx="1631" formatCode="General">
                  <c:v>1.631</c:v>
                </c:pt>
                <c:pt idx="1632" formatCode="General">
                  <c:v>1.6319999999999999</c:v>
                </c:pt>
                <c:pt idx="1633" formatCode="General">
                  <c:v>1.633</c:v>
                </c:pt>
                <c:pt idx="1634" formatCode="General">
                  <c:v>1.6339999999999999</c:v>
                </c:pt>
                <c:pt idx="1635" formatCode="General">
                  <c:v>1.635</c:v>
                </c:pt>
                <c:pt idx="1636" formatCode="General">
                  <c:v>1.6359999999999999</c:v>
                </c:pt>
                <c:pt idx="1637" formatCode="General">
                  <c:v>1.637</c:v>
                </c:pt>
                <c:pt idx="1638" formatCode="General">
                  <c:v>1.6379999999999999</c:v>
                </c:pt>
                <c:pt idx="1639" formatCode="General">
                  <c:v>1.639</c:v>
                </c:pt>
                <c:pt idx="1640" formatCode="General">
                  <c:v>1.64</c:v>
                </c:pt>
                <c:pt idx="1641" formatCode="General">
                  <c:v>1.641</c:v>
                </c:pt>
                <c:pt idx="1642" formatCode="General">
                  <c:v>1.6419999999999999</c:v>
                </c:pt>
                <c:pt idx="1643" formatCode="General">
                  <c:v>1.643</c:v>
                </c:pt>
                <c:pt idx="1644" formatCode="General">
                  <c:v>1.6439999999999999</c:v>
                </c:pt>
                <c:pt idx="1645" formatCode="General">
                  <c:v>1.645</c:v>
                </c:pt>
                <c:pt idx="1646" formatCode="General">
                  <c:v>1.6459999999999999</c:v>
                </c:pt>
                <c:pt idx="1647" formatCode="General">
                  <c:v>1.647</c:v>
                </c:pt>
                <c:pt idx="1648" formatCode="General">
                  <c:v>1.6479999999999999</c:v>
                </c:pt>
                <c:pt idx="1649" formatCode="General">
                  <c:v>1.649</c:v>
                </c:pt>
                <c:pt idx="1650" formatCode="General">
                  <c:v>1.65</c:v>
                </c:pt>
                <c:pt idx="1651" formatCode="General">
                  <c:v>1.651</c:v>
                </c:pt>
                <c:pt idx="1652" formatCode="General">
                  <c:v>1.6519999999999999</c:v>
                </c:pt>
                <c:pt idx="1653" formatCode="General">
                  <c:v>1.653</c:v>
                </c:pt>
                <c:pt idx="1654" formatCode="General">
                  <c:v>1.6539999999999999</c:v>
                </c:pt>
                <c:pt idx="1655" formatCode="General">
                  <c:v>1.655</c:v>
                </c:pt>
                <c:pt idx="1656" formatCode="General">
                  <c:v>1.6559999999999999</c:v>
                </c:pt>
                <c:pt idx="1657" formatCode="General">
                  <c:v>1.657</c:v>
                </c:pt>
                <c:pt idx="1658" formatCode="General">
                  <c:v>1.6579999999999999</c:v>
                </c:pt>
                <c:pt idx="1659" formatCode="General">
                  <c:v>1.659</c:v>
                </c:pt>
                <c:pt idx="1660" formatCode="General">
                  <c:v>1.66</c:v>
                </c:pt>
                <c:pt idx="1661" formatCode="General">
                  <c:v>1.661</c:v>
                </c:pt>
                <c:pt idx="1662" formatCode="General">
                  <c:v>1.6619999999999999</c:v>
                </c:pt>
                <c:pt idx="1663" formatCode="General">
                  <c:v>1.663</c:v>
                </c:pt>
                <c:pt idx="1664" formatCode="General">
                  <c:v>1.6639999999999999</c:v>
                </c:pt>
                <c:pt idx="1665" formatCode="General">
                  <c:v>1.665</c:v>
                </c:pt>
                <c:pt idx="1666" formatCode="General">
                  <c:v>1.6659999999999999</c:v>
                </c:pt>
                <c:pt idx="1667" formatCode="General">
                  <c:v>1.667</c:v>
                </c:pt>
                <c:pt idx="1668" formatCode="General">
                  <c:v>1.6679999999999999</c:v>
                </c:pt>
                <c:pt idx="1669" formatCode="General">
                  <c:v>1.669</c:v>
                </c:pt>
                <c:pt idx="1670" formatCode="General">
                  <c:v>1.67</c:v>
                </c:pt>
                <c:pt idx="1671" formatCode="General">
                  <c:v>1.671</c:v>
                </c:pt>
                <c:pt idx="1672" formatCode="General">
                  <c:v>1.6719999999999999</c:v>
                </c:pt>
                <c:pt idx="1673" formatCode="General">
                  <c:v>1.673</c:v>
                </c:pt>
                <c:pt idx="1674" formatCode="General">
                  <c:v>1.6739999999999999</c:v>
                </c:pt>
                <c:pt idx="1675" formatCode="General">
                  <c:v>1.675</c:v>
                </c:pt>
                <c:pt idx="1676" formatCode="General">
                  <c:v>1.6759999999999999</c:v>
                </c:pt>
                <c:pt idx="1677" formatCode="General">
                  <c:v>1.677</c:v>
                </c:pt>
                <c:pt idx="1678" formatCode="General">
                  <c:v>1.6779999999999999</c:v>
                </c:pt>
                <c:pt idx="1679" formatCode="General">
                  <c:v>1.679</c:v>
                </c:pt>
                <c:pt idx="1680" formatCode="General">
                  <c:v>1.68</c:v>
                </c:pt>
                <c:pt idx="1681" formatCode="General">
                  <c:v>1.681</c:v>
                </c:pt>
                <c:pt idx="1682" formatCode="General">
                  <c:v>1.6819999999999999</c:v>
                </c:pt>
                <c:pt idx="1683" formatCode="General">
                  <c:v>1.6830000000000001</c:v>
                </c:pt>
                <c:pt idx="1684" formatCode="General">
                  <c:v>1.6839999999999999</c:v>
                </c:pt>
                <c:pt idx="1685" formatCode="General">
                  <c:v>1.6850000000000001</c:v>
                </c:pt>
                <c:pt idx="1686" formatCode="General">
                  <c:v>1.6859999999999999</c:v>
                </c:pt>
                <c:pt idx="1687" formatCode="General">
                  <c:v>1.6870000000000001</c:v>
                </c:pt>
                <c:pt idx="1688" formatCode="General">
                  <c:v>1.6879999999999999</c:v>
                </c:pt>
                <c:pt idx="1689" formatCode="General">
                  <c:v>1.6890000000000001</c:v>
                </c:pt>
                <c:pt idx="1690" formatCode="General">
                  <c:v>1.69</c:v>
                </c:pt>
                <c:pt idx="1691" formatCode="General">
                  <c:v>1.6910000000000001</c:v>
                </c:pt>
                <c:pt idx="1692" formatCode="General">
                  <c:v>1.6919999999999999</c:v>
                </c:pt>
                <c:pt idx="1693" formatCode="General">
                  <c:v>1.6930000000000001</c:v>
                </c:pt>
                <c:pt idx="1694" formatCode="General">
                  <c:v>1.694</c:v>
                </c:pt>
                <c:pt idx="1695" formatCode="General">
                  <c:v>1.6950000000000001</c:v>
                </c:pt>
                <c:pt idx="1696" formatCode="General">
                  <c:v>1.696</c:v>
                </c:pt>
                <c:pt idx="1697" formatCode="General">
                  <c:v>1.6970000000000001</c:v>
                </c:pt>
                <c:pt idx="1698" formatCode="General">
                  <c:v>1.698</c:v>
                </c:pt>
                <c:pt idx="1699" formatCode="General">
                  <c:v>1.6990000000000001</c:v>
                </c:pt>
                <c:pt idx="1700" formatCode="General">
                  <c:v>1.7</c:v>
                </c:pt>
                <c:pt idx="1701" formatCode="General">
                  <c:v>1.7010000000000001</c:v>
                </c:pt>
                <c:pt idx="1702" formatCode="General">
                  <c:v>1.702</c:v>
                </c:pt>
                <c:pt idx="1703" formatCode="General">
                  <c:v>1.7030000000000001</c:v>
                </c:pt>
                <c:pt idx="1704" formatCode="General">
                  <c:v>1.704</c:v>
                </c:pt>
                <c:pt idx="1705" formatCode="General">
                  <c:v>1.7050000000000001</c:v>
                </c:pt>
                <c:pt idx="1706" formatCode="General">
                  <c:v>1.706</c:v>
                </c:pt>
                <c:pt idx="1707" formatCode="General">
                  <c:v>1.7070000000000001</c:v>
                </c:pt>
                <c:pt idx="1708" formatCode="General">
                  <c:v>1.708</c:v>
                </c:pt>
                <c:pt idx="1709" formatCode="General">
                  <c:v>1.7090000000000001</c:v>
                </c:pt>
                <c:pt idx="1710" formatCode="General">
                  <c:v>1.71</c:v>
                </c:pt>
                <c:pt idx="1711" formatCode="General">
                  <c:v>1.7110000000000001</c:v>
                </c:pt>
                <c:pt idx="1712" formatCode="General">
                  <c:v>1.712</c:v>
                </c:pt>
                <c:pt idx="1713" formatCode="General">
                  <c:v>1.7130000000000001</c:v>
                </c:pt>
                <c:pt idx="1714" formatCode="General">
                  <c:v>1.714</c:v>
                </c:pt>
                <c:pt idx="1715" formatCode="General">
                  <c:v>1.7150000000000001</c:v>
                </c:pt>
                <c:pt idx="1716" formatCode="General">
                  <c:v>1.716</c:v>
                </c:pt>
                <c:pt idx="1717" formatCode="General">
                  <c:v>1.7170000000000001</c:v>
                </c:pt>
                <c:pt idx="1718" formatCode="General">
                  <c:v>1.718</c:v>
                </c:pt>
                <c:pt idx="1719" formatCode="General">
                  <c:v>1.7190000000000001</c:v>
                </c:pt>
                <c:pt idx="1720" formatCode="General">
                  <c:v>1.72</c:v>
                </c:pt>
                <c:pt idx="1721" formatCode="General">
                  <c:v>1.7210000000000001</c:v>
                </c:pt>
                <c:pt idx="1722" formatCode="General">
                  <c:v>1.722</c:v>
                </c:pt>
                <c:pt idx="1723" formatCode="General">
                  <c:v>1.7230000000000001</c:v>
                </c:pt>
                <c:pt idx="1724" formatCode="General">
                  <c:v>1.724</c:v>
                </c:pt>
                <c:pt idx="1725" formatCode="General">
                  <c:v>1.7250000000000001</c:v>
                </c:pt>
                <c:pt idx="1726" formatCode="General">
                  <c:v>1.726</c:v>
                </c:pt>
                <c:pt idx="1727" formatCode="General">
                  <c:v>1.7270000000000001</c:v>
                </c:pt>
                <c:pt idx="1728" formatCode="General">
                  <c:v>1.728</c:v>
                </c:pt>
                <c:pt idx="1729" formatCode="General">
                  <c:v>1.7290000000000001</c:v>
                </c:pt>
                <c:pt idx="1730" formatCode="General">
                  <c:v>1.73</c:v>
                </c:pt>
                <c:pt idx="1731" formatCode="General">
                  <c:v>1.7310000000000001</c:v>
                </c:pt>
                <c:pt idx="1732" formatCode="General">
                  <c:v>1.732</c:v>
                </c:pt>
                <c:pt idx="1733" formatCode="General">
                  <c:v>1.7330000000000001</c:v>
                </c:pt>
                <c:pt idx="1734" formatCode="General">
                  <c:v>1.734</c:v>
                </c:pt>
                <c:pt idx="1735" formatCode="General">
                  <c:v>1.7350000000000001</c:v>
                </c:pt>
                <c:pt idx="1736" formatCode="General">
                  <c:v>1.736</c:v>
                </c:pt>
                <c:pt idx="1737" formatCode="General">
                  <c:v>1.7370000000000001</c:v>
                </c:pt>
                <c:pt idx="1738" formatCode="General">
                  <c:v>1.738</c:v>
                </c:pt>
                <c:pt idx="1739" formatCode="General">
                  <c:v>1.7390000000000001</c:v>
                </c:pt>
                <c:pt idx="1740" formatCode="General">
                  <c:v>1.74</c:v>
                </c:pt>
                <c:pt idx="1741" formatCode="General">
                  <c:v>1.7410000000000001</c:v>
                </c:pt>
                <c:pt idx="1742" formatCode="General">
                  <c:v>1.742</c:v>
                </c:pt>
                <c:pt idx="1743" formatCode="General">
                  <c:v>1.7430000000000001</c:v>
                </c:pt>
                <c:pt idx="1744" formatCode="General">
                  <c:v>1.744</c:v>
                </c:pt>
                <c:pt idx="1745" formatCode="General">
                  <c:v>1.7450000000000001</c:v>
                </c:pt>
                <c:pt idx="1746" formatCode="General">
                  <c:v>1.746</c:v>
                </c:pt>
                <c:pt idx="1747" formatCode="General">
                  <c:v>1.7470000000000001</c:v>
                </c:pt>
                <c:pt idx="1748" formatCode="General">
                  <c:v>1.748</c:v>
                </c:pt>
                <c:pt idx="1749" formatCode="General">
                  <c:v>1.7490000000000001</c:v>
                </c:pt>
                <c:pt idx="1750" formatCode="General">
                  <c:v>1.75</c:v>
                </c:pt>
                <c:pt idx="1751" formatCode="General">
                  <c:v>1.7509999999999999</c:v>
                </c:pt>
                <c:pt idx="1752" formatCode="General">
                  <c:v>1.752</c:v>
                </c:pt>
                <c:pt idx="1753" formatCode="General">
                  <c:v>1.7529999999999999</c:v>
                </c:pt>
                <c:pt idx="1754" formatCode="General">
                  <c:v>1.754</c:v>
                </c:pt>
                <c:pt idx="1755" formatCode="General">
                  <c:v>1.7549999999999999</c:v>
                </c:pt>
                <c:pt idx="1756" formatCode="General">
                  <c:v>1.756</c:v>
                </c:pt>
                <c:pt idx="1757" formatCode="General">
                  <c:v>1.7569999999999999</c:v>
                </c:pt>
                <c:pt idx="1758" formatCode="General">
                  <c:v>1.758</c:v>
                </c:pt>
                <c:pt idx="1759" formatCode="General">
                  <c:v>1.7589999999999999</c:v>
                </c:pt>
                <c:pt idx="1760" formatCode="General">
                  <c:v>1.76</c:v>
                </c:pt>
                <c:pt idx="1761" formatCode="General">
                  <c:v>1.7609999999999999</c:v>
                </c:pt>
                <c:pt idx="1762" formatCode="General">
                  <c:v>1.762</c:v>
                </c:pt>
                <c:pt idx="1763" formatCode="General">
                  <c:v>1.7629999999999999</c:v>
                </c:pt>
                <c:pt idx="1764" formatCode="General">
                  <c:v>1.764</c:v>
                </c:pt>
                <c:pt idx="1765" formatCode="General">
                  <c:v>1.7649999999999999</c:v>
                </c:pt>
                <c:pt idx="1766" formatCode="General">
                  <c:v>1.766</c:v>
                </c:pt>
                <c:pt idx="1767" formatCode="General">
                  <c:v>1.7669999999999999</c:v>
                </c:pt>
                <c:pt idx="1768" formatCode="General">
                  <c:v>1.768</c:v>
                </c:pt>
                <c:pt idx="1769" formatCode="General">
                  <c:v>1.7689999999999999</c:v>
                </c:pt>
                <c:pt idx="1770" formatCode="General">
                  <c:v>1.77</c:v>
                </c:pt>
                <c:pt idx="1771" formatCode="General">
                  <c:v>1.7709999999999999</c:v>
                </c:pt>
                <c:pt idx="1772" formatCode="General">
                  <c:v>1.772</c:v>
                </c:pt>
                <c:pt idx="1773" formatCode="General">
                  <c:v>1.7729999999999999</c:v>
                </c:pt>
                <c:pt idx="1774" formatCode="General">
                  <c:v>1.774</c:v>
                </c:pt>
                <c:pt idx="1775" formatCode="General">
                  <c:v>1.7749999999999999</c:v>
                </c:pt>
                <c:pt idx="1776" formatCode="General">
                  <c:v>1.776</c:v>
                </c:pt>
                <c:pt idx="1777" formatCode="General">
                  <c:v>1.7769999999999999</c:v>
                </c:pt>
                <c:pt idx="1778" formatCode="General">
                  <c:v>1.778</c:v>
                </c:pt>
                <c:pt idx="1779" formatCode="General">
                  <c:v>1.7789999999999999</c:v>
                </c:pt>
                <c:pt idx="1780" formatCode="General">
                  <c:v>1.78</c:v>
                </c:pt>
                <c:pt idx="1781" formatCode="General">
                  <c:v>1.7809999999999999</c:v>
                </c:pt>
                <c:pt idx="1782" formatCode="General">
                  <c:v>1.782</c:v>
                </c:pt>
                <c:pt idx="1783" formatCode="General">
                  <c:v>1.7829999999999999</c:v>
                </c:pt>
                <c:pt idx="1784" formatCode="General">
                  <c:v>1.784</c:v>
                </c:pt>
                <c:pt idx="1785" formatCode="General">
                  <c:v>1.7849999999999999</c:v>
                </c:pt>
                <c:pt idx="1786" formatCode="General">
                  <c:v>1.786</c:v>
                </c:pt>
                <c:pt idx="1787" formatCode="General">
                  <c:v>1.7869999999999999</c:v>
                </c:pt>
                <c:pt idx="1788" formatCode="General">
                  <c:v>1.788</c:v>
                </c:pt>
                <c:pt idx="1789" formatCode="General">
                  <c:v>1.7889999999999999</c:v>
                </c:pt>
                <c:pt idx="1790" formatCode="General">
                  <c:v>1.79</c:v>
                </c:pt>
                <c:pt idx="1791" formatCode="General">
                  <c:v>1.7909999999999999</c:v>
                </c:pt>
                <c:pt idx="1792" formatCode="General">
                  <c:v>1.792</c:v>
                </c:pt>
                <c:pt idx="1793" formatCode="General">
                  <c:v>1.7929999999999999</c:v>
                </c:pt>
                <c:pt idx="1794" formatCode="General">
                  <c:v>1.794</c:v>
                </c:pt>
                <c:pt idx="1795" formatCode="General">
                  <c:v>1.7949999999999999</c:v>
                </c:pt>
                <c:pt idx="1796" formatCode="General">
                  <c:v>1.796</c:v>
                </c:pt>
                <c:pt idx="1797" formatCode="General">
                  <c:v>1.7969999999999999</c:v>
                </c:pt>
                <c:pt idx="1798" formatCode="General">
                  <c:v>1.798</c:v>
                </c:pt>
                <c:pt idx="1799" formatCode="General">
                  <c:v>1.7989999999999999</c:v>
                </c:pt>
                <c:pt idx="1800" formatCode="General">
                  <c:v>1.8</c:v>
                </c:pt>
                <c:pt idx="1801" formatCode="General">
                  <c:v>1.8009999999999999</c:v>
                </c:pt>
                <c:pt idx="1802" formatCode="General">
                  <c:v>1.802</c:v>
                </c:pt>
                <c:pt idx="1803" formatCode="General">
                  <c:v>1.8029999999999999</c:v>
                </c:pt>
                <c:pt idx="1804" formatCode="General">
                  <c:v>1.804</c:v>
                </c:pt>
                <c:pt idx="1805" formatCode="General">
                  <c:v>1.8049999999999999</c:v>
                </c:pt>
                <c:pt idx="1806" formatCode="General">
                  <c:v>1.806</c:v>
                </c:pt>
                <c:pt idx="1807" formatCode="General">
                  <c:v>1.8069999999999999</c:v>
                </c:pt>
                <c:pt idx="1808" formatCode="General">
                  <c:v>1.8080000000000001</c:v>
                </c:pt>
                <c:pt idx="1809" formatCode="General">
                  <c:v>1.8089999999999999</c:v>
                </c:pt>
                <c:pt idx="1810" formatCode="General">
                  <c:v>1.81</c:v>
                </c:pt>
                <c:pt idx="1811" formatCode="General">
                  <c:v>1.8109999999999999</c:v>
                </c:pt>
                <c:pt idx="1812" formatCode="General">
                  <c:v>1.8120000000000001</c:v>
                </c:pt>
                <c:pt idx="1813" formatCode="General">
                  <c:v>1.8129999999999999</c:v>
                </c:pt>
                <c:pt idx="1814" formatCode="General">
                  <c:v>1.8140000000000001</c:v>
                </c:pt>
                <c:pt idx="1815" formatCode="General">
                  <c:v>1.8149999999999999</c:v>
                </c:pt>
                <c:pt idx="1816" formatCode="General">
                  <c:v>1.8160000000000001</c:v>
                </c:pt>
                <c:pt idx="1817" formatCode="General">
                  <c:v>1.8169999999999999</c:v>
                </c:pt>
                <c:pt idx="1818" formatCode="General">
                  <c:v>1.8180000000000001</c:v>
                </c:pt>
                <c:pt idx="1819" formatCode="General">
                  <c:v>1.819</c:v>
                </c:pt>
                <c:pt idx="1820" formatCode="General">
                  <c:v>1.82</c:v>
                </c:pt>
                <c:pt idx="1821" formatCode="General">
                  <c:v>1.821</c:v>
                </c:pt>
                <c:pt idx="1822" formatCode="General">
                  <c:v>1.8220000000000001</c:v>
                </c:pt>
                <c:pt idx="1823" formatCode="General">
                  <c:v>1.823</c:v>
                </c:pt>
                <c:pt idx="1824" formatCode="General">
                  <c:v>1.8240000000000001</c:v>
                </c:pt>
                <c:pt idx="1825" formatCode="General">
                  <c:v>1.825</c:v>
                </c:pt>
                <c:pt idx="1826" formatCode="General">
                  <c:v>1.8260000000000001</c:v>
                </c:pt>
                <c:pt idx="1827" formatCode="General">
                  <c:v>1.827</c:v>
                </c:pt>
                <c:pt idx="1828" formatCode="General">
                  <c:v>1.8280000000000001</c:v>
                </c:pt>
                <c:pt idx="1829" formatCode="General">
                  <c:v>1.829</c:v>
                </c:pt>
                <c:pt idx="1830" formatCode="General">
                  <c:v>1.83</c:v>
                </c:pt>
                <c:pt idx="1831" formatCode="General">
                  <c:v>1.831</c:v>
                </c:pt>
                <c:pt idx="1832" formatCode="General">
                  <c:v>1.8320000000000001</c:v>
                </c:pt>
                <c:pt idx="1833" formatCode="General">
                  <c:v>1.833</c:v>
                </c:pt>
                <c:pt idx="1834" formatCode="General">
                  <c:v>1.8340000000000001</c:v>
                </c:pt>
                <c:pt idx="1835" formatCode="General">
                  <c:v>1.835</c:v>
                </c:pt>
                <c:pt idx="1836" formatCode="General">
                  <c:v>1.8360000000000001</c:v>
                </c:pt>
                <c:pt idx="1837" formatCode="General">
                  <c:v>1.837</c:v>
                </c:pt>
                <c:pt idx="1838" formatCode="General">
                  <c:v>1.8380000000000001</c:v>
                </c:pt>
                <c:pt idx="1839" formatCode="General">
                  <c:v>1.839</c:v>
                </c:pt>
                <c:pt idx="1840" formatCode="General">
                  <c:v>1.84</c:v>
                </c:pt>
                <c:pt idx="1841" formatCode="General">
                  <c:v>1.841</c:v>
                </c:pt>
                <c:pt idx="1842" formatCode="General">
                  <c:v>1.8420000000000001</c:v>
                </c:pt>
                <c:pt idx="1843" formatCode="General">
                  <c:v>1.843</c:v>
                </c:pt>
                <c:pt idx="1844" formatCode="General">
                  <c:v>1.8440000000000001</c:v>
                </c:pt>
                <c:pt idx="1845" formatCode="General">
                  <c:v>1.845</c:v>
                </c:pt>
                <c:pt idx="1846" formatCode="General">
                  <c:v>1.8460000000000001</c:v>
                </c:pt>
                <c:pt idx="1847" formatCode="General">
                  <c:v>1.847</c:v>
                </c:pt>
                <c:pt idx="1848" formatCode="General">
                  <c:v>1.8480000000000001</c:v>
                </c:pt>
                <c:pt idx="1849" formatCode="General">
                  <c:v>1.849</c:v>
                </c:pt>
                <c:pt idx="1850" formatCode="General">
                  <c:v>1.85</c:v>
                </c:pt>
                <c:pt idx="1851" formatCode="General">
                  <c:v>1.851</c:v>
                </c:pt>
                <c:pt idx="1852" formatCode="General">
                  <c:v>1.8520000000000001</c:v>
                </c:pt>
                <c:pt idx="1853" formatCode="General">
                  <c:v>1.853</c:v>
                </c:pt>
                <c:pt idx="1854" formatCode="General">
                  <c:v>1.8540000000000001</c:v>
                </c:pt>
                <c:pt idx="1855" formatCode="General">
                  <c:v>1.855</c:v>
                </c:pt>
                <c:pt idx="1856" formatCode="General">
                  <c:v>1.8560000000000001</c:v>
                </c:pt>
                <c:pt idx="1857" formatCode="General">
                  <c:v>1.857</c:v>
                </c:pt>
                <c:pt idx="1858" formatCode="General">
                  <c:v>1.8580000000000001</c:v>
                </c:pt>
                <c:pt idx="1859" formatCode="General">
                  <c:v>1.859</c:v>
                </c:pt>
                <c:pt idx="1860" formatCode="General">
                  <c:v>1.86</c:v>
                </c:pt>
                <c:pt idx="1861" formatCode="General">
                  <c:v>1.861</c:v>
                </c:pt>
                <c:pt idx="1862" formatCode="General">
                  <c:v>1.8620000000000001</c:v>
                </c:pt>
                <c:pt idx="1863" formatCode="General">
                  <c:v>1.863</c:v>
                </c:pt>
                <c:pt idx="1864" formatCode="General">
                  <c:v>1.8640000000000001</c:v>
                </c:pt>
                <c:pt idx="1865" formatCode="General">
                  <c:v>1.865</c:v>
                </c:pt>
                <c:pt idx="1866" formatCode="General">
                  <c:v>1.8660000000000001</c:v>
                </c:pt>
                <c:pt idx="1867" formatCode="General">
                  <c:v>1.867</c:v>
                </c:pt>
                <c:pt idx="1868" formatCode="General">
                  <c:v>1.8680000000000001</c:v>
                </c:pt>
                <c:pt idx="1869" formatCode="General">
                  <c:v>1.869</c:v>
                </c:pt>
                <c:pt idx="1870" formatCode="General">
                  <c:v>1.87</c:v>
                </c:pt>
                <c:pt idx="1871" formatCode="General">
                  <c:v>1.871</c:v>
                </c:pt>
                <c:pt idx="1872" formatCode="General">
                  <c:v>1.8720000000000001</c:v>
                </c:pt>
                <c:pt idx="1873" formatCode="General">
                  <c:v>1.873</c:v>
                </c:pt>
                <c:pt idx="1874" formatCode="General">
                  <c:v>1.8740000000000001</c:v>
                </c:pt>
                <c:pt idx="1875" formatCode="General">
                  <c:v>1.875</c:v>
                </c:pt>
                <c:pt idx="1876" formatCode="General">
                  <c:v>1.8759999999999999</c:v>
                </c:pt>
                <c:pt idx="1877" formatCode="General">
                  <c:v>1.877</c:v>
                </c:pt>
                <c:pt idx="1878" formatCode="General">
                  <c:v>1.8779999999999999</c:v>
                </c:pt>
                <c:pt idx="1879" formatCode="General">
                  <c:v>1.879</c:v>
                </c:pt>
                <c:pt idx="1880" formatCode="General">
                  <c:v>1.88</c:v>
                </c:pt>
                <c:pt idx="1881" formatCode="General">
                  <c:v>1.881</c:v>
                </c:pt>
                <c:pt idx="1882" formatCode="General">
                  <c:v>1.8819999999999999</c:v>
                </c:pt>
                <c:pt idx="1883" formatCode="General">
                  <c:v>1.883</c:v>
                </c:pt>
                <c:pt idx="1884" formatCode="General">
                  <c:v>1.8839999999999999</c:v>
                </c:pt>
                <c:pt idx="1885" formatCode="General">
                  <c:v>1.885</c:v>
                </c:pt>
                <c:pt idx="1886" formatCode="General">
                  <c:v>1.8859999999999999</c:v>
                </c:pt>
                <c:pt idx="1887" formatCode="General">
                  <c:v>1.887</c:v>
                </c:pt>
                <c:pt idx="1888" formatCode="General">
                  <c:v>1.8879999999999999</c:v>
                </c:pt>
                <c:pt idx="1889" formatCode="General">
                  <c:v>1.889</c:v>
                </c:pt>
                <c:pt idx="1890" formatCode="General">
                  <c:v>1.89</c:v>
                </c:pt>
                <c:pt idx="1891" formatCode="General">
                  <c:v>1.891</c:v>
                </c:pt>
                <c:pt idx="1892" formatCode="General">
                  <c:v>1.8919999999999999</c:v>
                </c:pt>
                <c:pt idx="1893" formatCode="General">
                  <c:v>1.893</c:v>
                </c:pt>
                <c:pt idx="1894" formatCode="General">
                  <c:v>1.8939999999999999</c:v>
                </c:pt>
                <c:pt idx="1895" formatCode="General">
                  <c:v>1.895</c:v>
                </c:pt>
                <c:pt idx="1896" formatCode="General">
                  <c:v>1.8959999999999999</c:v>
                </c:pt>
                <c:pt idx="1897" formatCode="General">
                  <c:v>1.897</c:v>
                </c:pt>
                <c:pt idx="1898" formatCode="General">
                  <c:v>1.8979999999999999</c:v>
                </c:pt>
                <c:pt idx="1899" formatCode="General">
                  <c:v>1.899</c:v>
                </c:pt>
                <c:pt idx="1900" formatCode="General">
                  <c:v>1.9</c:v>
                </c:pt>
                <c:pt idx="1901" formatCode="General">
                  <c:v>1.901</c:v>
                </c:pt>
                <c:pt idx="1902" formatCode="General">
                  <c:v>1.9019999999999999</c:v>
                </c:pt>
                <c:pt idx="1903" formatCode="General">
                  <c:v>1.903</c:v>
                </c:pt>
                <c:pt idx="1904" formatCode="General">
                  <c:v>1.9039999999999999</c:v>
                </c:pt>
                <c:pt idx="1905" formatCode="General">
                  <c:v>1.905</c:v>
                </c:pt>
                <c:pt idx="1906" formatCode="General">
                  <c:v>1.9059999999999999</c:v>
                </c:pt>
                <c:pt idx="1907" formatCode="General">
                  <c:v>1.907</c:v>
                </c:pt>
                <c:pt idx="1908" formatCode="General">
                  <c:v>1.9079999999999999</c:v>
                </c:pt>
                <c:pt idx="1909" formatCode="General">
                  <c:v>1.909</c:v>
                </c:pt>
                <c:pt idx="1910" formatCode="General">
                  <c:v>1.91</c:v>
                </c:pt>
                <c:pt idx="1911" formatCode="General">
                  <c:v>1.911</c:v>
                </c:pt>
                <c:pt idx="1912" formatCode="General">
                  <c:v>1.9119999999999999</c:v>
                </c:pt>
                <c:pt idx="1913" formatCode="General">
                  <c:v>1.913</c:v>
                </c:pt>
                <c:pt idx="1914" formatCode="General">
                  <c:v>1.9139999999999999</c:v>
                </c:pt>
                <c:pt idx="1915" formatCode="General">
                  <c:v>1.915</c:v>
                </c:pt>
                <c:pt idx="1916" formatCode="General">
                  <c:v>1.9159999999999999</c:v>
                </c:pt>
                <c:pt idx="1917" formatCode="General">
                  <c:v>1.917</c:v>
                </c:pt>
                <c:pt idx="1918" formatCode="General">
                  <c:v>1.9179999999999999</c:v>
                </c:pt>
                <c:pt idx="1919" formatCode="General">
                  <c:v>1.919</c:v>
                </c:pt>
                <c:pt idx="1920" formatCode="General">
                  <c:v>1.92</c:v>
                </c:pt>
                <c:pt idx="1921" formatCode="General">
                  <c:v>1.921</c:v>
                </c:pt>
                <c:pt idx="1922" formatCode="General">
                  <c:v>1.9219999999999999</c:v>
                </c:pt>
                <c:pt idx="1923" formatCode="General">
                  <c:v>1.923</c:v>
                </c:pt>
                <c:pt idx="1924" formatCode="General">
                  <c:v>1.9239999999999999</c:v>
                </c:pt>
                <c:pt idx="1925" formatCode="General">
                  <c:v>1.925</c:v>
                </c:pt>
                <c:pt idx="1926" formatCode="General">
                  <c:v>1.9259999999999999</c:v>
                </c:pt>
                <c:pt idx="1927" formatCode="General">
                  <c:v>1.927</c:v>
                </c:pt>
                <c:pt idx="1928" formatCode="General">
                  <c:v>1.9279999999999999</c:v>
                </c:pt>
                <c:pt idx="1929" formatCode="General">
                  <c:v>1.929</c:v>
                </c:pt>
                <c:pt idx="1930" formatCode="General">
                  <c:v>1.93</c:v>
                </c:pt>
                <c:pt idx="1931" formatCode="General">
                  <c:v>1.931</c:v>
                </c:pt>
                <c:pt idx="1932" formatCode="General">
                  <c:v>1.9319999999999999</c:v>
                </c:pt>
                <c:pt idx="1933" formatCode="General">
                  <c:v>1.9330000000000001</c:v>
                </c:pt>
                <c:pt idx="1934" formatCode="General">
                  <c:v>1.9339999999999999</c:v>
                </c:pt>
                <c:pt idx="1935" formatCode="General">
                  <c:v>1.9350000000000001</c:v>
                </c:pt>
                <c:pt idx="1936" formatCode="General">
                  <c:v>1.9359999999999999</c:v>
                </c:pt>
                <c:pt idx="1937" formatCode="General">
                  <c:v>1.9370000000000001</c:v>
                </c:pt>
                <c:pt idx="1938" formatCode="General">
                  <c:v>1.9379999999999999</c:v>
                </c:pt>
                <c:pt idx="1939" formatCode="General">
                  <c:v>1.9390000000000001</c:v>
                </c:pt>
                <c:pt idx="1940" formatCode="General">
                  <c:v>1.94</c:v>
                </c:pt>
                <c:pt idx="1941" formatCode="General">
                  <c:v>1.9410000000000001</c:v>
                </c:pt>
                <c:pt idx="1942" formatCode="General">
                  <c:v>1.9419999999999999</c:v>
                </c:pt>
                <c:pt idx="1943" formatCode="General">
                  <c:v>1.9430000000000001</c:v>
                </c:pt>
                <c:pt idx="1944" formatCode="General">
                  <c:v>1.944</c:v>
                </c:pt>
                <c:pt idx="1945" formatCode="General">
                  <c:v>1.9450000000000001</c:v>
                </c:pt>
                <c:pt idx="1946" formatCode="General">
                  <c:v>1.946</c:v>
                </c:pt>
                <c:pt idx="1947" formatCode="General">
                  <c:v>1.9470000000000001</c:v>
                </c:pt>
                <c:pt idx="1948" formatCode="General">
                  <c:v>1.948</c:v>
                </c:pt>
                <c:pt idx="1949" formatCode="General">
                  <c:v>1.9490000000000001</c:v>
                </c:pt>
                <c:pt idx="1950" formatCode="General">
                  <c:v>1.95</c:v>
                </c:pt>
                <c:pt idx="1951" formatCode="General">
                  <c:v>1.9510000000000001</c:v>
                </c:pt>
                <c:pt idx="1952" formatCode="General">
                  <c:v>1.952</c:v>
                </c:pt>
                <c:pt idx="1953" formatCode="General">
                  <c:v>1.9530000000000001</c:v>
                </c:pt>
                <c:pt idx="1954" formatCode="General">
                  <c:v>1.954</c:v>
                </c:pt>
                <c:pt idx="1955" formatCode="General">
                  <c:v>1.9550000000000001</c:v>
                </c:pt>
                <c:pt idx="1956" formatCode="General">
                  <c:v>1.956</c:v>
                </c:pt>
                <c:pt idx="1957" formatCode="General">
                  <c:v>1.9570000000000001</c:v>
                </c:pt>
                <c:pt idx="1958" formatCode="General">
                  <c:v>1.958</c:v>
                </c:pt>
                <c:pt idx="1959" formatCode="General">
                  <c:v>1.9590000000000001</c:v>
                </c:pt>
                <c:pt idx="1960" formatCode="General">
                  <c:v>1.96</c:v>
                </c:pt>
                <c:pt idx="1961" formatCode="General">
                  <c:v>1.9610000000000001</c:v>
                </c:pt>
                <c:pt idx="1962" formatCode="General">
                  <c:v>1.962</c:v>
                </c:pt>
                <c:pt idx="1963" formatCode="General">
                  <c:v>1.9630000000000001</c:v>
                </c:pt>
                <c:pt idx="1964" formatCode="General">
                  <c:v>1.964</c:v>
                </c:pt>
                <c:pt idx="1965" formatCode="General">
                  <c:v>1.9650000000000001</c:v>
                </c:pt>
                <c:pt idx="1966" formatCode="General">
                  <c:v>1.966</c:v>
                </c:pt>
                <c:pt idx="1967" formatCode="General">
                  <c:v>1.9670000000000001</c:v>
                </c:pt>
                <c:pt idx="1968" formatCode="General">
                  <c:v>1.968</c:v>
                </c:pt>
                <c:pt idx="1969" formatCode="General">
                  <c:v>1.9690000000000001</c:v>
                </c:pt>
                <c:pt idx="1970" formatCode="General">
                  <c:v>1.97</c:v>
                </c:pt>
                <c:pt idx="1971" formatCode="General">
                  <c:v>1.9710000000000001</c:v>
                </c:pt>
                <c:pt idx="1972" formatCode="General">
                  <c:v>1.972</c:v>
                </c:pt>
                <c:pt idx="1973" formatCode="General">
                  <c:v>1.9730000000000001</c:v>
                </c:pt>
                <c:pt idx="1974" formatCode="General">
                  <c:v>1.974</c:v>
                </c:pt>
                <c:pt idx="1975" formatCode="General">
                  <c:v>1.9750000000000001</c:v>
                </c:pt>
                <c:pt idx="1976" formatCode="General">
                  <c:v>1.976</c:v>
                </c:pt>
                <c:pt idx="1977" formatCode="General">
                  <c:v>1.9770000000000001</c:v>
                </c:pt>
                <c:pt idx="1978" formatCode="General">
                  <c:v>1.978</c:v>
                </c:pt>
                <c:pt idx="1979" formatCode="General">
                  <c:v>1.9790000000000001</c:v>
                </c:pt>
                <c:pt idx="1980" formatCode="General">
                  <c:v>1.98</c:v>
                </c:pt>
                <c:pt idx="1981" formatCode="General">
                  <c:v>1.9810000000000001</c:v>
                </c:pt>
                <c:pt idx="1982" formatCode="General">
                  <c:v>1.982</c:v>
                </c:pt>
                <c:pt idx="1983" formatCode="General">
                  <c:v>1.9830000000000001</c:v>
                </c:pt>
                <c:pt idx="1984" formatCode="General">
                  <c:v>1.984</c:v>
                </c:pt>
                <c:pt idx="1985" formatCode="General">
                  <c:v>1.9850000000000001</c:v>
                </c:pt>
                <c:pt idx="1986" formatCode="General">
                  <c:v>1.986</c:v>
                </c:pt>
                <c:pt idx="1987" formatCode="General">
                  <c:v>1.9870000000000001</c:v>
                </c:pt>
                <c:pt idx="1988" formatCode="General">
                  <c:v>1.988</c:v>
                </c:pt>
                <c:pt idx="1989" formatCode="General">
                  <c:v>1.9890000000000001</c:v>
                </c:pt>
                <c:pt idx="1990" formatCode="General">
                  <c:v>1.99</c:v>
                </c:pt>
                <c:pt idx="1991" formatCode="General">
                  <c:v>1.9910000000000001</c:v>
                </c:pt>
                <c:pt idx="1992" formatCode="General">
                  <c:v>1.992</c:v>
                </c:pt>
                <c:pt idx="1993" formatCode="General">
                  <c:v>1.9930000000000001</c:v>
                </c:pt>
                <c:pt idx="1994" formatCode="General">
                  <c:v>1.994</c:v>
                </c:pt>
                <c:pt idx="1995" formatCode="General">
                  <c:v>1.9950000000000001</c:v>
                </c:pt>
                <c:pt idx="1996" formatCode="General">
                  <c:v>1.996</c:v>
                </c:pt>
                <c:pt idx="1997" formatCode="General">
                  <c:v>1.9970000000000001</c:v>
                </c:pt>
                <c:pt idx="1998" formatCode="General">
                  <c:v>1.998</c:v>
                </c:pt>
                <c:pt idx="1999" formatCode="General">
                  <c:v>1.9990000000000001</c:v>
                </c:pt>
                <c:pt idx="2000" formatCode="General">
                  <c:v>2</c:v>
                </c:pt>
                <c:pt idx="2001" formatCode="General">
                  <c:v>2.0009999999999999</c:v>
                </c:pt>
                <c:pt idx="2002" formatCode="General">
                  <c:v>2.0019999999999998</c:v>
                </c:pt>
                <c:pt idx="2003" formatCode="General">
                  <c:v>2.0030000000000001</c:v>
                </c:pt>
                <c:pt idx="2004" formatCode="General">
                  <c:v>2.004</c:v>
                </c:pt>
                <c:pt idx="2005" formatCode="General">
                  <c:v>2.0049999999999999</c:v>
                </c:pt>
                <c:pt idx="2006" formatCode="General">
                  <c:v>2.0059999999999998</c:v>
                </c:pt>
                <c:pt idx="2007" formatCode="General">
                  <c:v>2.0070000000000001</c:v>
                </c:pt>
                <c:pt idx="2008" formatCode="General">
                  <c:v>2.008</c:v>
                </c:pt>
                <c:pt idx="2009" formatCode="General">
                  <c:v>2.0089999999999999</c:v>
                </c:pt>
                <c:pt idx="2010" formatCode="General">
                  <c:v>2.0099999999999998</c:v>
                </c:pt>
                <c:pt idx="2011" formatCode="General">
                  <c:v>2.0110000000000001</c:v>
                </c:pt>
                <c:pt idx="2012" formatCode="General">
                  <c:v>2.012</c:v>
                </c:pt>
                <c:pt idx="2013" formatCode="General">
                  <c:v>2.0129999999999999</c:v>
                </c:pt>
                <c:pt idx="2014" formatCode="General">
                  <c:v>2.0139999999999998</c:v>
                </c:pt>
                <c:pt idx="2015" formatCode="General">
                  <c:v>2.0150000000000001</c:v>
                </c:pt>
                <c:pt idx="2016" formatCode="General">
                  <c:v>2.016</c:v>
                </c:pt>
                <c:pt idx="2017" formatCode="General">
                  <c:v>2.0169999999999999</c:v>
                </c:pt>
                <c:pt idx="2018" formatCode="General">
                  <c:v>2.0179999999999998</c:v>
                </c:pt>
                <c:pt idx="2019" formatCode="General">
                  <c:v>2.0190000000000001</c:v>
                </c:pt>
                <c:pt idx="2020" formatCode="General">
                  <c:v>2.02</c:v>
                </c:pt>
                <c:pt idx="2021" formatCode="General">
                  <c:v>2.0209999999999999</c:v>
                </c:pt>
                <c:pt idx="2022" formatCode="General">
                  <c:v>2.0219999999999998</c:v>
                </c:pt>
                <c:pt idx="2023" formatCode="General">
                  <c:v>2.0230000000000001</c:v>
                </c:pt>
                <c:pt idx="2024" formatCode="General">
                  <c:v>2.024</c:v>
                </c:pt>
                <c:pt idx="2025" formatCode="General">
                  <c:v>2.0249999999999999</c:v>
                </c:pt>
                <c:pt idx="2026" formatCode="General">
                  <c:v>2.0259999999999998</c:v>
                </c:pt>
                <c:pt idx="2027" formatCode="General">
                  <c:v>2.0270000000000001</c:v>
                </c:pt>
                <c:pt idx="2028" formatCode="General">
                  <c:v>2.028</c:v>
                </c:pt>
                <c:pt idx="2029" formatCode="General">
                  <c:v>2.0289999999999999</c:v>
                </c:pt>
                <c:pt idx="2030" formatCode="General">
                  <c:v>2.0299999999999998</c:v>
                </c:pt>
                <c:pt idx="2031" formatCode="General">
                  <c:v>2.0310000000000001</c:v>
                </c:pt>
                <c:pt idx="2032" formatCode="General">
                  <c:v>2.032</c:v>
                </c:pt>
                <c:pt idx="2033" formatCode="General">
                  <c:v>2.0329999999999999</c:v>
                </c:pt>
                <c:pt idx="2034" formatCode="General">
                  <c:v>2.0339999999999998</c:v>
                </c:pt>
                <c:pt idx="2035" formatCode="General">
                  <c:v>2.0350000000000001</c:v>
                </c:pt>
                <c:pt idx="2036" formatCode="General">
                  <c:v>2.036</c:v>
                </c:pt>
                <c:pt idx="2037" formatCode="General">
                  <c:v>2.0369999999999999</c:v>
                </c:pt>
                <c:pt idx="2038" formatCode="General">
                  <c:v>2.0379999999999998</c:v>
                </c:pt>
                <c:pt idx="2039" formatCode="General">
                  <c:v>2.0390000000000001</c:v>
                </c:pt>
                <c:pt idx="2040" formatCode="General">
                  <c:v>2.04</c:v>
                </c:pt>
                <c:pt idx="2041" formatCode="General">
                  <c:v>2.0409999999999999</c:v>
                </c:pt>
                <c:pt idx="2042" formatCode="General">
                  <c:v>2.0419999999999998</c:v>
                </c:pt>
                <c:pt idx="2043" formatCode="General">
                  <c:v>2.0430000000000001</c:v>
                </c:pt>
                <c:pt idx="2044" formatCode="General">
                  <c:v>2.044</c:v>
                </c:pt>
                <c:pt idx="2045" formatCode="General">
                  <c:v>2.0449999999999999</c:v>
                </c:pt>
                <c:pt idx="2046" formatCode="General">
                  <c:v>2.0459999999999998</c:v>
                </c:pt>
                <c:pt idx="2047" formatCode="General">
                  <c:v>2.0470000000000002</c:v>
                </c:pt>
                <c:pt idx="2048" formatCode="General">
                  <c:v>2.048</c:v>
                </c:pt>
                <c:pt idx="2049" formatCode="General">
                  <c:v>2.0489999999999999</c:v>
                </c:pt>
                <c:pt idx="2050" formatCode="General">
                  <c:v>2.0499999999999998</c:v>
                </c:pt>
                <c:pt idx="2051" formatCode="General">
                  <c:v>2.0510000000000002</c:v>
                </c:pt>
                <c:pt idx="2052" formatCode="General">
                  <c:v>2.052</c:v>
                </c:pt>
                <c:pt idx="2053" formatCode="General">
                  <c:v>2.0529999999999999</c:v>
                </c:pt>
                <c:pt idx="2054" formatCode="General">
                  <c:v>2.0539999999999998</c:v>
                </c:pt>
                <c:pt idx="2055" formatCode="General">
                  <c:v>2.0550000000000002</c:v>
                </c:pt>
                <c:pt idx="2056" formatCode="General">
                  <c:v>2.056</c:v>
                </c:pt>
                <c:pt idx="2057" formatCode="General">
                  <c:v>2.0569999999999999</c:v>
                </c:pt>
                <c:pt idx="2058" formatCode="General">
                  <c:v>2.0579999999999998</c:v>
                </c:pt>
                <c:pt idx="2059" formatCode="General">
                  <c:v>2.0590000000000002</c:v>
                </c:pt>
                <c:pt idx="2060" formatCode="General">
                  <c:v>2.06</c:v>
                </c:pt>
                <c:pt idx="2061" formatCode="General">
                  <c:v>2.0609999999999999</c:v>
                </c:pt>
                <c:pt idx="2062" formatCode="General">
                  <c:v>2.0619999999999998</c:v>
                </c:pt>
                <c:pt idx="2063" formatCode="General">
                  <c:v>2.0630000000000002</c:v>
                </c:pt>
                <c:pt idx="2064" formatCode="General">
                  <c:v>2.0640000000000001</c:v>
                </c:pt>
                <c:pt idx="2065" formatCode="General">
                  <c:v>2.0649999999999999</c:v>
                </c:pt>
                <c:pt idx="2066" formatCode="General">
                  <c:v>2.0659999999999998</c:v>
                </c:pt>
                <c:pt idx="2067" formatCode="General">
                  <c:v>2.0670000000000002</c:v>
                </c:pt>
                <c:pt idx="2068" formatCode="General">
                  <c:v>2.0680000000000001</c:v>
                </c:pt>
                <c:pt idx="2069" formatCode="General">
                  <c:v>2.069</c:v>
                </c:pt>
                <c:pt idx="2070" formatCode="General">
                  <c:v>2.0699999999999998</c:v>
                </c:pt>
                <c:pt idx="2071" formatCode="General">
                  <c:v>2.0710000000000002</c:v>
                </c:pt>
                <c:pt idx="2072" formatCode="General">
                  <c:v>2.0720000000000001</c:v>
                </c:pt>
                <c:pt idx="2073" formatCode="General">
                  <c:v>2.073</c:v>
                </c:pt>
                <c:pt idx="2074" formatCode="General">
                  <c:v>2.0739999999999998</c:v>
                </c:pt>
                <c:pt idx="2075" formatCode="General">
                  <c:v>2.0750000000000002</c:v>
                </c:pt>
                <c:pt idx="2076" formatCode="General">
                  <c:v>2.0760000000000001</c:v>
                </c:pt>
                <c:pt idx="2077" formatCode="General">
                  <c:v>2.077</c:v>
                </c:pt>
                <c:pt idx="2078" formatCode="General">
                  <c:v>2.0779999999999998</c:v>
                </c:pt>
                <c:pt idx="2079" formatCode="General">
                  <c:v>2.0790000000000002</c:v>
                </c:pt>
                <c:pt idx="2080" formatCode="General">
                  <c:v>2.08</c:v>
                </c:pt>
                <c:pt idx="2081" formatCode="General">
                  <c:v>2.081</c:v>
                </c:pt>
                <c:pt idx="2082" formatCode="General">
                  <c:v>2.0819999999999999</c:v>
                </c:pt>
                <c:pt idx="2083" formatCode="General">
                  <c:v>2.0830000000000002</c:v>
                </c:pt>
                <c:pt idx="2084" formatCode="General">
                  <c:v>2.0840000000000001</c:v>
                </c:pt>
                <c:pt idx="2085" formatCode="General">
                  <c:v>2.085</c:v>
                </c:pt>
                <c:pt idx="2086" formatCode="General">
                  <c:v>2.0859999999999999</c:v>
                </c:pt>
                <c:pt idx="2087" formatCode="General">
                  <c:v>2.0870000000000002</c:v>
                </c:pt>
                <c:pt idx="2088" formatCode="General">
                  <c:v>2.0880000000000001</c:v>
                </c:pt>
                <c:pt idx="2089" formatCode="General">
                  <c:v>2.089</c:v>
                </c:pt>
                <c:pt idx="2090" formatCode="General">
                  <c:v>2.09</c:v>
                </c:pt>
                <c:pt idx="2091" formatCode="General">
                  <c:v>2.0910000000000002</c:v>
                </c:pt>
                <c:pt idx="2092" formatCode="General">
                  <c:v>2.0920000000000001</c:v>
                </c:pt>
                <c:pt idx="2093" formatCode="General">
                  <c:v>2.093</c:v>
                </c:pt>
                <c:pt idx="2094" formatCode="General">
                  <c:v>2.0939999999999999</c:v>
                </c:pt>
                <c:pt idx="2095" formatCode="General">
                  <c:v>2.0950000000000002</c:v>
                </c:pt>
                <c:pt idx="2096" formatCode="General">
                  <c:v>2.0960000000000001</c:v>
                </c:pt>
                <c:pt idx="2097" formatCode="General">
                  <c:v>2.097</c:v>
                </c:pt>
                <c:pt idx="2098" formatCode="General">
                  <c:v>2.0979999999999999</c:v>
                </c:pt>
                <c:pt idx="2099" formatCode="General">
                  <c:v>2.0990000000000002</c:v>
                </c:pt>
                <c:pt idx="2100" formatCode="General">
                  <c:v>2.1</c:v>
                </c:pt>
                <c:pt idx="2101" formatCode="General">
                  <c:v>2.101</c:v>
                </c:pt>
                <c:pt idx="2102" formatCode="General">
                  <c:v>2.1019999999999999</c:v>
                </c:pt>
                <c:pt idx="2103" formatCode="General">
                  <c:v>2.1030000000000002</c:v>
                </c:pt>
                <c:pt idx="2104" formatCode="General">
                  <c:v>2.1040000000000001</c:v>
                </c:pt>
                <c:pt idx="2105" formatCode="General">
                  <c:v>2.105</c:v>
                </c:pt>
                <c:pt idx="2106" formatCode="General">
                  <c:v>2.1059999999999999</c:v>
                </c:pt>
                <c:pt idx="2107" formatCode="General">
                  <c:v>2.1070000000000002</c:v>
                </c:pt>
                <c:pt idx="2108" formatCode="General">
                  <c:v>2.1080000000000001</c:v>
                </c:pt>
                <c:pt idx="2109" formatCode="General">
                  <c:v>2.109</c:v>
                </c:pt>
                <c:pt idx="2110" formatCode="General">
                  <c:v>2.11</c:v>
                </c:pt>
                <c:pt idx="2111" formatCode="General">
                  <c:v>2.1110000000000002</c:v>
                </c:pt>
                <c:pt idx="2112" formatCode="General">
                  <c:v>2.1120000000000001</c:v>
                </c:pt>
                <c:pt idx="2113" formatCode="General">
                  <c:v>2.113</c:v>
                </c:pt>
                <c:pt idx="2114" formatCode="General">
                  <c:v>2.1139999999999999</c:v>
                </c:pt>
                <c:pt idx="2115" formatCode="General">
                  <c:v>2.1150000000000002</c:v>
                </c:pt>
                <c:pt idx="2116" formatCode="General">
                  <c:v>2.1160000000000001</c:v>
                </c:pt>
                <c:pt idx="2117" formatCode="General">
                  <c:v>2.117</c:v>
                </c:pt>
                <c:pt idx="2118" formatCode="General">
                  <c:v>2.1179999999999999</c:v>
                </c:pt>
                <c:pt idx="2119" formatCode="General">
                  <c:v>2.1190000000000002</c:v>
                </c:pt>
                <c:pt idx="2120" formatCode="General">
                  <c:v>2.12</c:v>
                </c:pt>
                <c:pt idx="2121" formatCode="General">
                  <c:v>2.121</c:v>
                </c:pt>
                <c:pt idx="2122" formatCode="General">
                  <c:v>2.1219999999999999</c:v>
                </c:pt>
                <c:pt idx="2123" formatCode="General">
                  <c:v>2.1230000000000002</c:v>
                </c:pt>
                <c:pt idx="2124" formatCode="General">
                  <c:v>2.1240000000000001</c:v>
                </c:pt>
                <c:pt idx="2125" formatCode="General">
                  <c:v>2.125</c:v>
                </c:pt>
                <c:pt idx="2126" formatCode="General">
                  <c:v>2.1259999999999999</c:v>
                </c:pt>
                <c:pt idx="2127" formatCode="General">
                  <c:v>2.1269999999999998</c:v>
                </c:pt>
                <c:pt idx="2128" formatCode="General">
                  <c:v>2.1280000000000001</c:v>
                </c:pt>
                <c:pt idx="2129" formatCode="General">
                  <c:v>2.129</c:v>
                </c:pt>
                <c:pt idx="2130" formatCode="General">
                  <c:v>2.13</c:v>
                </c:pt>
                <c:pt idx="2131" formatCode="General">
                  <c:v>2.1309999999999998</c:v>
                </c:pt>
                <c:pt idx="2132" formatCode="General">
                  <c:v>2.1320000000000001</c:v>
                </c:pt>
                <c:pt idx="2133" formatCode="General">
                  <c:v>2.133</c:v>
                </c:pt>
                <c:pt idx="2134" formatCode="General">
                  <c:v>2.1339999999999999</c:v>
                </c:pt>
                <c:pt idx="2135" formatCode="General">
                  <c:v>2.1349999999999998</c:v>
                </c:pt>
                <c:pt idx="2136" formatCode="General">
                  <c:v>2.1360000000000001</c:v>
                </c:pt>
                <c:pt idx="2137" formatCode="General">
                  <c:v>2.137</c:v>
                </c:pt>
                <c:pt idx="2138" formatCode="General">
                  <c:v>2.1379999999999999</c:v>
                </c:pt>
                <c:pt idx="2139" formatCode="General">
                  <c:v>2.1389999999999998</c:v>
                </c:pt>
                <c:pt idx="2140" formatCode="General">
                  <c:v>2.14</c:v>
                </c:pt>
                <c:pt idx="2141" formatCode="General">
                  <c:v>2.141</c:v>
                </c:pt>
                <c:pt idx="2142" formatCode="General">
                  <c:v>2.1419999999999999</c:v>
                </c:pt>
                <c:pt idx="2143" formatCode="General">
                  <c:v>2.1429999999999998</c:v>
                </c:pt>
                <c:pt idx="2144" formatCode="General">
                  <c:v>2.1440000000000001</c:v>
                </c:pt>
                <c:pt idx="2145" formatCode="General">
                  <c:v>2.145</c:v>
                </c:pt>
                <c:pt idx="2146" formatCode="General">
                  <c:v>2.1459999999999999</c:v>
                </c:pt>
                <c:pt idx="2147" formatCode="General">
                  <c:v>2.1469999999999998</c:v>
                </c:pt>
                <c:pt idx="2148" formatCode="General">
                  <c:v>2.1480000000000001</c:v>
                </c:pt>
                <c:pt idx="2149" formatCode="General">
                  <c:v>2.149</c:v>
                </c:pt>
                <c:pt idx="2150" formatCode="General">
                  <c:v>2.15</c:v>
                </c:pt>
                <c:pt idx="2151" formatCode="General">
                  <c:v>2.1509999999999998</c:v>
                </c:pt>
                <c:pt idx="2152" formatCode="General">
                  <c:v>2.1520000000000001</c:v>
                </c:pt>
                <c:pt idx="2153" formatCode="General">
                  <c:v>2.153</c:v>
                </c:pt>
                <c:pt idx="2154" formatCode="General">
                  <c:v>2.1539999999999999</c:v>
                </c:pt>
                <c:pt idx="2155" formatCode="General">
                  <c:v>2.1549999999999998</c:v>
                </c:pt>
                <c:pt idx="2156" formatCode="General">
                  <c:v>2.1560000000000001</c:v>
                </c:pt>
                <c:pt idx="2157" formatCode="General">
                  <c:v>2.157</c:v>
                </c:pt>
                <c:pt idx="2158" formatCode="General">
                  <c:v>2.1579999999999999</c:v>
                </c:pt>
                <c:pt idx="2159" formatCode="General">
                  <c:v>2.1589999999999998</c:v>
                </c:pt>
                <c:pt idx="2160" formatCode="General">
                  <c:v>2.16</c:v>
                </c:pt>
                <c:pt idx="2161" formatCode="General">
                  <c:v>2.161</c:v>
                </c:pt>
                <c:pt idx="2162" formatCode="General">
                  <c:v>2.1619999999999999</c:v>
                </c:pt>
                <c:pt idx="2163" formatCode="General">
                  <c:v>2.1629999999999998</c:v>
                </c:pt>
                <c:pt idx="2164" formatCode="General">
                  <c:v>2.1640000000000001</c:v>
                </c:pt>
                <c:pt idx="2165" formatCode="General">
                  <c:v>2.165</c:v>
                </c:pt>
                <c:pt idx="2166" formatCode="General">
                  <c:v>2.1659999999999999</c:v>
                </c:pt>
                <c:pt idx="2167" formatCode="General">
                  <c:v>2.1669999999999998</c:v>
                </c:pt>
                <c:pt idx="2168" formatCode="General">
                  <c:v>2.1680000000000001</c:v>
                </c:pt>
                <c:pt idx="2169" formatCode="General">
                  <c:v>2.169</c:v>
                </c:pt>
                <c:pt idx="2170" formatCode="General">
                  <c:v>2.17</c:v>
                </c:pt>
                <c:pt idx="2171" formatCode="General">
                  <c:v>2.1709999999999998</c:v>
                </c:pt>
                <c:pt idx="2172" formatCode="General">
                  <c:v>2.1720000000000002</c:v>
                </c:pt>
                <c:pt idx="2173" formatCode="General">
                  <c:v>2.173</c:v>
                </c:pt>
                <c:pt idx="2174" formatCode="General">
                  <c:v>2.1739999999999999</c:v>
                </c:pt>
                <c:pt idx="2175" formatCode="General">
                  <c:v>2.1749999999999998</c:v>
                </c:pt>
                <c:pt idx="2176" formatCode="General">
                  <c:v>2.1760000000000002</c:v>
                </c:pt>
                <c:pt idx="2177" formatCode="General">
                  <c:v>2.177</c:v>
                </c:pt>
                <c:pt idx="2178" formatCode="General">
                  <c:v>2.1779999999999999</c:v>
                </c:pt>
                <c:pt idx="2179" formatCode="General">
                  <c:v>2.1789999999999998</c:v>
                </c:pt>
                <c:pt idx="2180" formatCode="General">
                  <c:v>2.1800000000000002</c:v>
                </c:pt>
                <c:pt idx="2181" formatCode="General">
                  <c:v>2.181</c:v>
                </c:pt>
                <c:pt idx="2182" formatCode="General">
                  <c:v>2.1819999999999999</c:v>
                </c:pt>
                <c:pt idx="2183" formatCode="General">
                  <c:v>2.1829999999999998</c:v>
                </c:pt>
                <c:pt idx="2184" formatCode="General">
                  <c:v>2.1840000000000002</c:v>
                </c:pt>
                <c:pt idx="2185" formatCode="General">
                  <c:v>2.1850000000000001</c:v>
                </c:pt>
                <c:pt idx="2186" formatCode="General">
                  <c:v>2.1859999999999999</c:v>
                </c:pt>
                <c:pt idx="2187" formatCode="General">
                  <c:v>2.1869999999999998</c:v>
                </c:pt>
                <c:pt idx="2188" formatCode="General">
                  <c:v>2.1880000000000002</c:v>
                </c:pt>
                <c:pt idx="2189" formatCode="General">
                  <c:v>2.1890000000000001</c:v>
                </c:pt>
                <c:pt idx="2190" formatCode="General">
                  <c:v>2.19</c:v>
                </c:pt>
                <c:pt idx="2191" formatCode="General">
                  <c:v>2.1909999999999998</c:v>
                </c:pt>
                <c:pt idx="2192" formatCode="General">
                  <c:v>2.1920000000000002</c:v>
                </c:pt>
                <c:pt idx="2193" formatCode="General">
                  <c:v>2.1930000000000001</c:v>
                </c:pt>
                <c:pt idx="2194" formatCode="General">
                  <c:v>2.194</c:v>
                </c:pt>
                <c:pt idx="2195" formatCode="General">
                  <c:v>2.1949999999999998</c:v>
                </c:pt>
                <c:pt idx="2196" formatCode="General">
                  <c:v>2.1960000000000002</c:v>
                </c:pt>
                <c:pt idx="2197" formatCode="General">
                  <c:v>2.1970000000000001</c:v>
                </c:pt>
                <c:pt idx="2198" formatCode="General">
                  <c:v>2.198</c:v>
                </c:pt>
                <c:pt idx="2199" formatCode="General">
                  <c:v>2.1989999999999998</c:v>
                </c:pt>
                <c:pt idx="2200" formatCode="General">
                  <c:v>2.2000000000000002</c:v>
                </c:pt>
                <c:pt idx="2201" formatCode="General">
                  <c:v>2.2010000000000001</c:v>
                </c:pt>
                <c:pt idx="2202" formatCode="General">
                  <c:v>2.202</c:v>
                </c:pt>
                <c:pt idx="2203" formatCode="General">
                  <c:v>2.2029999999999998</c:v>
                </c:pt>
                <c:pt idx="2204" formatCode="General">
                  <c:v>2.2040000000000002</c:v>
                </c:pt>
                <c:pt idx="2205" formatCode="General">
                  <c:v>2.2050000000000001</c:v>
                </c:pt>
                <c:pt idx="2206" formatCode="General">
                  <c:v>2.206</c:v>
                </c:pt>
                <c:pt idx="2207" formatCode="General">
                  <c:v>2.2069999999999999</c:v>
                </c:pt>
                <c:pt idx="2208" formatCode="General">
                  <c:v>2.2080000000000002</c:v>
                </c:pt>
                <c:pt idx="2209" formatCode="General">
                  <c:v>2.2090000000000001</c:v>
                </c:pt>
                <c:pt idx="2210" formatCode="General">
                  <c:v>2.21</c:v>
                </c:pt>
                <c:pt idx="2211" formatCode="General">
                  <c:v>2.2109999999999999</c:v>
                </c:pt>
                <c:pt idx="2212" formatCode="General">
                  <c:v>2.2120000000000002</c:v>
                </c:pt>
                <c:pt idx="2213" formatCode="General">
                  <c:v>2.2130000000000001</c:v>
                </c:pt>
                <c:pt idx="2214" formatCode="General">
                  <c:v>2.214</c:v>
                </c:pt>
                <c:pt idx="2215" formatCode="General">
                  <c:v>2.2149999999999999</c:v>
                </c:pt>
                <c:pt idx="2216" formatCode="General">
                  <c:v>2.2160000000000002</c:v>
                </c:pt>
                <c:pt idx="2217" formatCode="General">
                  <c:v>2.2170000000000001</c:v>
                </c:pt>
                <c:pt idx="2218" formatCode="General">
                  <c:v>2.218</c:v>
                </c:pt>
                <c:pt idx="2219" formatCode="General">
                  <c:v>2.2189999999999999</c:v>
                </c:pt>
                <c:pt idx="2220" formatCode="General">
                  <c:v>2.2200000000000002</c:v>
                </c:pt>
                <c:pt idx="2221" formatCode="General">
                  <c:v>2.2210000000000001</c:v>
                </c:pt>
                <c:pt idx="2222" formatCode="General">
                  <c:v>2.222</c:v>
                </c:pt>
                <c:pt idx="2223" formatCode="General">
                  <c:v>2.2229999999999999</c:v>
                </c:pt>
                <c:pt idx="2224" formatCode="General">
                  <c:v>2.2240000000000002</c:v>
                </c:pt>
                <c:pt idx="2225" formatCode="General">
                  <c:v>2.2250000000000001</c:v>
                </c:pt>
                <c:pt idx="2226" formatCode="General">
                  <c:v>2.226</c:v>
                </c:pt>
                <c:pt idx="2227" formatCode="General">
                  <c:v>2.2269999999999999</c:v>
                </c:pt>
                <c:pt idx="2228" formatCode="General">
                  <c:v>2.2280000000000002</c:v>
                </c:pt>
                <c:pt idx="2229" formatCode="General">
                  <c:v>2.2290000000000001</c:v>
                </c:pt>
                <c:pt idx="2230" formatCode="General">
                  <c:v>2.23</c:v>
                </c:pt>
                <c:pt idx="2231" formatCode="General">
                  <c:v>2.2309999999999999</c:v>
                </c:pt>
                <c:pt idx="2232" formatCode="General">
                  <c:v>2.2320000000000002</c:v>
                </c:pt>
                <c:pt idx="2233" formatCode="General">
                  <c:v>2.2330000000000001</c:v>
                </c:pt>
                <c:pt idx="2234" formatCode="General">
                  <c:v>2.234</c:v>
                </c:pt>
                <c:pt idx="2235" formatCode="General">
                  <c:v>2.2349999999999999</c:v>
                </c:pt>
                <c:pt idx="2236" formatCode="General">
                  <c:v>2.2360000000000002</c:v>
                </c:pt>
                <c:pt idx="2237" formatCode="General">
                  <c:v>2.2370000000000001</c:v>
                </c:pt>
                <c:pt idx="2238" formatCode="General">
                  <c:v>2.238</c:v>
                </c:pt>
                <c:pt idx="2239" formatCode="General">
                  <c:v>2.2389999999999999</c:v>
                </c:pt>
                <c:pt idx="2240" formatCode="General">
                  <c:v>2.2400000000000002</c:v>
                </c:pt>
                <c:pt idx="2241" formatCode="General">
                  <c:v>2.2410000000000001</c:v>
                </c:pt>
                <c:pt idx="2242" formatCode="General">
                  <c:v>2.242</c:v>
                </c:pt>
                <c:pt idx="2243" formatCode="General">
                  <c:v>2.2429999999999999</c:v>
                </c:pt>
                <c:pt idx="2244" formatCode="General">
                  <c:v>2.2440000000000002</c:v>
                </c:pt>
                <c:pt idx="2245" formatCode="General">
                  <c:v>2.2450000000000001</c:v>
                </c:pt>
                <c:pt idx="2246" formatCode="General">
                  <c:v>2.246</c:v>
                </c:pt>
                <c:pt idx="2247" formatCode="General">
                  <c:v>2.2469999999999999</c:v>
                </c:pt>
                <c:pt idx="2248" formatCode="General">
                  <c:v>2.2480000000000002</c:v>
                </c:pt>
                <c:pt idx="2249" formatCode="General">
                  <c:v>2.2490000000000001</c:v>
                </c:pt>
                <c:pt idx="2250" formatCode="General">
                  <c:v>2.25</c:v>
                </c:pt>
                <c:pt idx="2251" formatCode="General">
                  <c:v>2.2509999999999999</c:v>
                </c:pt>
                <c:pt idx="2252" formatCode="General">
                  <c:v>2.2519999999999998</c:v>
                </c:pt>
                <c:pt idx="2253" formatCode="General">
                  <c:v>2.2530000000000001</c:v>
                </c:pt>
                <c:pt idx="2254" formatCode="General">
                  <c:v>2.254</c:v>
                </c:pt>
                <c:pt idx="2255" formatCode="General">
                  <c:v>2.2549999999999999</c:v>
                </c:pt>
                <c:pt idx="2256" formatCode="General">
                  <c:v>2.2559999999999998</c:v>
                </c:pt>
                <c:pt idx="2257" formatCode="General">
                  <c:v>2.2570000000000001</c:v>
                </c:pt>
                <c:pt idx="2258" formatCode="General">
                  <c:v>2.258</c:v>
                </c:pt>
                <c:pt idx="2259" formatCode="General">
                  <c:v>2.2589999999999999</c:v>
                </c:pt>
                <c:pt idx="2260" formatCode="General">
                  <c:v>2.2599999999999998</c:v>
                </c:pt>
                <c:pt idx="2261" formatCode="General">
                  <c:v>2.2610000000000001</c:v>
                </c:pt>
                <c:pt idx="2262" formatCode="General">
                  <c:v>2.262</c:v>
                </c:pt>
                <c:pt idx="2263" formatCode="General">
                  <c:v>2.2629999999999999</c:v>
                </c:pt>
                <c:pt idx="2264" formatCode="General">
                  <c:v>2.2639999999999998</c:v>
                </c:pt>
                <c:pt idx="2265" formatCode="General">
                  <c:v>2.2650000000000001</c:v>
                </c:pt>
                <c:pt idx="2266" formatCode="General">
                  <c:v>2.266</c:v>
                </c:pt>
                <c:pt idx="2267" formatCode="General">
                  <c:v>2.2669999999999999</c:v>
                </c:pt>
                <c:pt idx="2268" formatCode="General">
                  <c:v>2.2679999999999998</c:v>
                </c:pt>
                <c:pt idx="2269" formatCode="General">
                  <c:v>2.2690000000000001</c:v>
                </c:pt>
                <c:pt idx="2270" formatCode="General">
                  <c:v>2.27</c:v>
                </c:pt>
                <c:pt idx="2271" formatCode="General">
                  <c:v>2.2709999999999999</c:v>
                </c:pt>
                <c:pt idx="2272" formatCode="General">
                  <c:v>2.2719999999999998</c:v>
                </c:pt>
                <c:pt idx="2273" formatCode="General">
                  <c:v>2.2730000000000001</c:v>
                </c:pt>
                <c:pt idx="2274" formatCode="General">
                  <c:v>2.274</c:v>
                </c:pt>
                <c:pt idx="2275" formatCode="General">
                  <c:v>2.2749999999999999</c:v>
                </c:pt>
                <c:pt idx="2276" formatCode="General">
                  <c:v>2.2759999999999998</c:v>
                </c:pt>
                <c:pt idx="2277" formatCode="General">
                  <c:v>2.2770000000000001</c:v>
                </c:pt>
                <c:pt idx="2278" formatCode="General">
                  <c:v>2.278</c:v>
                </c:pt>
                <c:pt idx="2279" formatCode="General">
                  <c:v>2.2789999999999999</c:v>
                </c:pt>
                <c:pt idx="2280" formatCode="General">
                  <c:v>2.2799999999999998</c:v>
                </c:pt>
                <c:pt idx="2281" formatCode="General">
                  <c:v>2.2810000000000001</c:v>
                </c:pt>
                <c:pt idx="2282" formatCode="General">
                  <c:v>2.282</c:v>
                </c:pt>
                <c:pt idx="2283" formatCode="General">
                  <c:v>2.2829999999999999</c:v>
                </c:pt>
                <c:pt idx="2284" formatCode="General">
                  <c:v>2.2839999999999998</c:v>
                </c:pt>
                <c:pt idx="2285" formatCode="General">
                  <c:v>2.2850000000000001</c:v>
                </c:pt>
                <c:pt idx="2286" formatCode="General">
                  <c:v>2.286</c:v>
                </c:pt>
                <c:pt idx="2287" formatCode="General">
                  <c:v>2.2869999999999999</c:v>
                </c:pt>
                <c:pt idx="2288" formatCode="General">
                  <c:v>2.2879999999999998</c:v>
                </c:pt>
                <c:pt idx="2289" formatCode="General">
                  <c:v>2.2890000000000001</c:v>
                </c:pt>
                <c:pt idx="2290" formatCode="General">
                  <c:v>2.29</c:v>
                </c:pt>
                <c:pt idx="2291" formatCode="General">
                  <c:v>2.2909999999999999</c:v>
                </c:pt>
                <c:pt idx="2292" formatCode="General">
                  <c:v>2.2919999999999998</c:v>
                </c:pt>
                <c:pt idx="2293" formatCode="General">
                  <c:v>2.2930000000000001</c:v>
                </c:pt>
                <c:pt idx="2294" formatCode="General">
                  <c:v>2.294</c:v>
                </c:pt>
                <c:pt idx="2295" formatCode="General">
                  <c:v>2.2949999999999999</c:v>
                </c:pt>
                <c:pt idx="2296" formatCode="General">
                  <c:v>2.2959999999999998</c:v>
                </c:pt>
                <c:pt idx="2297" formatCode="General">
                  <c:v>2.2970000000000002</c:v>
                </c:pt>
                <c:pt idx="2298" formatCode="General">
                  <c:v>2.298</c:v>
                </c:pt>
                <c:pt idx="2299" formatCode="General">
                  <c:v>2.2989999999999999</c:v>
                </c:pt>
                <c:pt idx="2300" formatCode="General">
                  <c:v>2.2999999999999998</c:v>
                </c:pt>
                <c:pt idx="2301" formatCode="General">
                  <c:v>2.3010000000000002</c:v>
                </c:pt>
                <c:pt idx="2302" formatCode="General">
                  <c:v>2.302</c:v>
                </c:pt>
                <c:pt idx="2303" formatCode="General">
                  <c:v>2.3029999999999999</c:v>
                </c:pt>
                <c:pt idx="2304" formatCode="General">
                  <c:v>2.3039999999999998</c:v>
                </c:pt>
                <c:pt idx="2305" formatCode="General">
                  <c:v>2.3050000000000002</c:v>
                </c:pt>
                <c:pt idx="2306" formatCode="General">
                  <c:v>2.306</c:v>
                </c:pt>
                <c:pt idx="2307" formatCode="General">
                  <c:v>2.3069999999999999</c:v>
                </c:pt>
                <c:pt idx="2308" formatCode="General">
                  <c:v>2.3079999999999998</c:v>
                </c:pt>
                <c:pt idx="2309" formatCode="General">
                  <c:v>2.3090000000000002</c:v>
                </c:pt>
                <c:pt idx="2310" formatCode="General">
                  <c:v>2.31</c:v>
                </c:pt>
                <c:pt idx="2311" formatCode="General">
                  <c:v>2.3109999999999999</c:v>
                </c:pt>
                <c:pt idx="2312" formatCode="General">
                  <c:v>2.3119999999999998</c:v>
                </c:pt>
                <c:pt idx="2313" formatCode="General">
                  <c:v>2.3130000000000002</c:v>
                </c:pt>
                <c:pt idx="2314" formatCode="General">
                  <c:v>2.3140000000000001</c:v>
                </c:pt>
                <c:pt idx="2315" formatCode="General">
                  <c:v>2.3149999999999999</c:v>
                </c:pt>
                <c:pt idx="2316" formatCode="General">
                  <c:v>2.3159999999999998</c:v>
                </c:pt>
                <c:pt idx="2317" formatCode="General">
                  <c:v>2.3170000000000002</c:v>
                </c:pt>
                <c:pt idx="2318" formatCode="General">
                  <c:v>2.3180000000000001</c:v>
                </c:pt>
                <c:pt idx="2319" formatCode="General">
                  <c:v>2.319</c:v>
                </c:pt>
                <c:pt idx="2320" formatCode="General">
                  <c:v>2.3199999999999998</c:v>
                </c:pt>
                <c:pt idx="2321" formatCode="General">
                  <c:v>2.3210000000000002</c:v>
                </c:pt>
                <c:pt idx="2322" formatCode="General">
                  <c:v>2.3220000000000001</c:v>
                </c:pt>
                <c:pt idx="2323" formatCode="General">
                  <c:v>2.323</c:v>
                </c:pt>
                <c:pt idx="2324" formatCode="General">
                  <c:v>2.3239999999999998</c:v>
                </c:pt>
                <c:pt idx="2325" formatCode="General">
                  <c:v>2.3250000000000002</c:v>
                </c:pt>
                <c:pt idx="2326" formatCode="General">
                  <c:v>2.3260000000000001</c:v>
                </c:pt>
                <c:pt idx="2327" formatCode="General">
                  <c:v>2.327</c:v>
                </c:pt>
                <c:pt idx="2328" formatCode="General">
                  <c:v>2.3279999999999998</c:v>
                </c:pt>
                <c:pt idx="2329" formatCode="General">
                  <c:v>2.3290000000000002</c:v>
                </c:pt>
                <c:pt idx="2330" formatCode="General">
                  <c:v>2.33</c:v>
                </c:pt>
                <c:pt idx="2331" formatCode="General">
                  <c:v>2.331</c:v>
                </c:pt>
                <c:pt idx="2332" formatCode="General">
                  <c:v>2.3319999999999999</c:v>
                </c:pt>
                <c:pt idx="2333" formatCode="General">
                  <c:v>2.3330000000000002</c:v>
                </c:pt>
                <c:pt idx="2334" formatCode="General">
                  <c:v>2.3340000000000001</c:v>
                </c:pt>
                <c:pt idx="2335" formatCode="General">
                  <c:v>2.335</c:v>
                </c:pt>
                <c:pt idx="2336" formatCode="General">
                  <c:v>2.3359999999999999</c:v>
                </c:pt>
                <c:pt idx="2337" formatCode="General">
                  <c:v>2.3370000000000002</c:v>
                </c:pt>
                <c:pt idx="2338" formatCode="General">
                  <c:v>2.3380000000000001</c:v>
                </c:pt>
                <c:pt idx="2339" formatCode="General">
                  <c:v>2.339</c:v>
                </c:pt>
                <c:pt idx="2340" formatCode="General">
                  <c:v>2.34</c:v>
                </c:pt>
                <c:pt idx="2341" formatCode="General">
                  <c:v>2.3410000000000002</c:v>
                </c:pt>
                <c:pt idx="2342" formatCode="General">
                  <c:v>2.3420000000000001</c:v>
                </c:pt>
                <c:pt idx="2343" formatCode="General">
                  <c:v>2.343</c:v>
                </c:pt>
                <c:pt idx="2344" formatCode="General">
                  <c:v>2.3439999999999999</c:v>
                </c:pt>
                <c:pt idx="2345" formatCode="General">
                  <c:v>2.3450000000000002</c:v>
                </c:pt>
                <c:pt idx="2346" formatCode="General">
                  <c:v>2.3460000000000001</c:v>
                </c:pt>
                <c:pt idx="2347" formatCode="General">
                  <c:v>2.347</c:v>
                </c:pt>
                <c:pt idx="2348" formatCode="General">
                  <c:v>2.3479999999999999</c:v>
                </c:pt>
                <c:pt idx="2349" formatCode="General">
                  <c:v>2.3490000000000002</c:v>
                </c:pt>
                <c:pt idx="2350" formatCode="General">
                  <c:v>2.35</c:v>
                </c:pt>
                <c:pt idx="2351" formatCode="General">
                  <c:v>2.351</c:v>
                </c:pt>
                <c:pt idx="2352" formatCode="General">
                  <c:v>2.3519999999999999</c:v>
                </c:pt>
                <c:pt idx="2353" formatCode="General">
                  <c:v>2.3530000000000002</c:v>
                </c:pt>
                <c:pt idx="2354" formatCode="General">
                  <c:v>2.3540000000000001</c:v>
                </c:pt>
                <c:pt idx="2355" formatCode="General">
                  <c:v>2.355</c:v>
                </c:pt>
                <c:pt idx="2356" formatCode="General">
                  <c:v>2.3559999999999999</c:v>
                </c:pt>
                <c:pt idx="2357" formatCode="General">
                  <c:v>2.3570000000000002</c:v>
                </c:pt>
                <c:pt idx="2358" formatCode="General">
                  <c:v>2.3580000000000001</c:v>
                </c:pt>
                <c:pt idx="2359" formatCode="General">
                  <c:v>2.359</c:v>
                </c:pt>
                <c:pt idx="2360" formatCode="General">
                  <c:v>2.36</c:v>
                </c:pt>
                <c:pt idx="2361" formatCode="General">
                  <c:v>2.3610000000000002</c:v>
                </c:pt>
                <c:pt idx="2362" formatCode="General">
                  <c:v>2.3620000000000001</c:v>
                </c:pt>
                <c:pt idx="2363" formatCode="General">
                  <c:v>2.363</c:v>
                </c:pt>
                <c:pt idx="2364" formatCode="General">
                  <c:v>2.3639999999999999</c:v>
                </c:pt>
                <c:pt idx="2365" formatCode="General">
                  <c:v>2.3650000000000002</c:v>
                </c:pt>
                <c:pt idx="2366" formatCode="General">
                  <c:v>2.3660000000000001</c:v>
                </c:pt>
                <c:pt idx="2367" formatCode="General">
                  <c:v>2.367</c:v>
                </c:pt>
                <c:pt idx="2368" formatCode="General">
                  <c:v>2.3679999999999999</c:v>
                </c:pt>
                <c:pt idx="2369" formatCode="General">
                  <c:v>2.3690000000000002</c:v>
                </c:pt>
                <c:pt idx="2370" formatCode="General">
                  <c:v>2.37</c:v>
                </c:pt>
                <c:pt idx="2371" formatCode="General">
                  <c:v>2.371</c:v>
                </c:pt>
                <c:pt idx="2372" formatCode="General">
                  <c:v>2.3719999999999999</c:v>
                </c:pt>
                <c:pt idx="2373" formatCode="General">
                  <c:v>2.3730000000000002</c:v>
                </c:pt>
                <c:pt idx="2374" formatCode="General">
                  <c:v>2.3740000000000001</c:v>
                </c:pt>
                <c:pt idx="2375" formatCode="General">
                  <c:v>2.375</c:v>
                </c:pt>
                <c:pt idx="2376" formatCode="General">
                  <c:v>2.3759999999999999</c:v>
                </c:pt>
                <c:pt idx="2377" formatCode="General">
                  <c:v>2.3769999999999998</c:v>
                </c:pt>
                <c:pt idx="2378" formatCode="General">
                  <c:v>2.3780000000000001</c:v>
                </c:pt>
                <c:pt idx="2379" formatCode="General">
                  <c:v>2.379</c:v>
                </c:pt>
                <c:pt idx="2380" formatCode="General">
                  <c:v>2.38</c:v>
                </c:pt>
                <c:pt idx="2381" formatCode="General">
                  <c:v>2.3809999999999998</c:v>
                </c:pt>
                <c:pt idx="2382" formatCode="General">
                  <c:v>2.3820000000000001</c:v>
                </c:pt>
                <c:pt idx="2383" formatCode="General">
                  <c:v>2.383</c:v>
                </c:pt>
                <c:pt idx="2384" formatCode="General">
                  <c:v>2.3839999999999999</c:v>
                </c:pt>
                <c:pt idx="2385" formatCode="General">
                  <c:v>2.3849999999999998</c:v>
                </c:pt>
                <c:pt idx="2386" formatCode="General">
                  <c:v>2.3860000000000001</c:v>
                </c:pt>
                <c:pt idx="2387" formatCode="General">
                  <c:v>2.387</c:v>
                </c:pt>
                <c:pt idx="2388" formatCode="General">
                  <c:v>2.3879999999999999</c:v>
                </c:pt>
                <c:pt idx="2389" formatCode="General">
                  <c:v>2.3889999999999998</c:v>
                </c:pt>
                <c:pt idx="2390" formatCode="General">
                  <c:v>2.39</c:v>
                </c:pt>
                <c:pt idx="2391" formatCode="General">
                  <c:v>2.391</c:v>
                </c:pt>
                <c:pt idx="2392" formatCode="General">
                  <c:v>2.3919999999999999</c:v>
                </c:pt>
                <c:pt idx="2393" formatCode="General">
                  <c:v>2.3929999999999998</c:v>
                </c:pt>
                <c:pt idx="2394" formatCode="General">
                  <c:v>2.3940000000000001</c:v>
                </c:pt>
                <c:pt idx="2395" formatCode="General">
                  <c:v>2.395</c:v>
                </c:pt>
                <c:pt idx="2396" formatCode="General">
                  <c:v>2.3959999999999999</c:v>
                </c:pt>
                <c:pt idx="2397" formatCode="General">
                  <c:v>2.3969999999999998</c:v>
                </c:pt>
                <c:pt idx="2398" formatCode="General">
                  <c:v>2.3980000000000001</c:v>
                </c:pt>
                <c:pt idx="2399" formatCode="General">
                  <c:v>2.399</c:v>
                </c:pt>
                <c:pt idx="2400" formatCode="General">
                  <c:v>2.4</c:v>
                </c:pt>
                <c:pt idx="2401" formatCode="General">
                  <c:v>2.4009999999999998</c:v>
                </c:pt>
                <c:pt idx="2402" formatCode="General">
                  <c:v>2.4020000000000001</c:v>
                </c:pt>
                <c:pt idx="2403" formatCode="General">
                  <c:v>2.403</c:v>
                </c:pt>
                <c:pt idx="2404" formatCode="General">
                  <c:v>2.4039999999999999</c:v>
                </c:pt>
                <c:pt idx="2405" formatCode="General">
                  <c:v>2.4049999999999998</c:v>
                </c:pt>
                <c:pt idx="2406" formatCode="General">
                  <c:v>2.4060000000000001</c:v>
                </c:pt>
                <c:pt idx="2407" formatCode="General">
                  <c:v>2.407</c:v>
                </c:pt>
                <c:pt idx="2408" formatCode="General">
                  <c:v>2.4079999999999999</c:v>
                </c:pt>
                <c:pt idx="2409" formatCode="General">
                  <c:v>2.4089999999999998</c:v>
                </c:pt>
                <c:pt idx="2410" formatCode="General">
                  <c:v>2.41</c:v>
                </c:pt>
                <c:pt idx="2411" formatCode="General">
                  <c:v>2.411</c:v>
                </c:pt>
                <c:pt idx="2412" formatCode="General">
                  <c:v>2.4119999999999999</c:v>
                </c:pt>
                <c:pt idx="2413" formatCode="General">
                  <c:v>2.4129999999999998</c:v>
                </c:pt>
                <c:pt idx="2414" formatCode="General">
                  <c:v>2.4140000000000001</c:v>
                </c:pt>
                <c:pt idx="2415" formatCode="General">
                  <c:v>2.415</c:v>
                </c:pt>
                <c:pt idx="2416" formatCode="General">
                  <c:v>2.4159999999999999</c:v>
                </c:pt>
                <c:pt idx="2417" formatCode="General">
                  <c:v>2.4169999999999998</c:v>
                </c:pt>
                <c:pt idx="2418" formatCode="General">
                  <c:v>2.4180000000000001</c:v>
                </c:pt>
                <c:pt idx="2419" formatCode="General">
                  <c:v>2.419</c:v>
                </c:pt>
                <c:pt idx="2420" formatCode="General">
                  <c:v>2.42</c:v>
                </c:pt>
                <c:pt idx="2421" formatCode="General">
                  <c:v>2.4209999999999998</c:v>
                </c:pt>
                <c:pt idx="2422" formatCode="General">
                  <c:v>2.4220000000000002</c:v>
                </c:pt>
                <c:pt idx="2423" formatCode="General">
                  <c:v>2.423</c:v>
                </c:pt>
                <c:pt idx="2424" formatCode="General">
                  <c:v>2.4239999999999999</c:v>
                </c:pt>
                <c:pt idx="2425" formatCode="General">
                  <c:v>2.4249999999999998</c:v>
                </c:pt>
                <c:pt idx="2426" formatCode="General">
                  <c:v>2.4260000000000002</c:v>
                </c:pt>
                <c:pt idx="2427" formatCode="General">
                  <c:v>2.427</c:v>
                </c:pt>
                <c:pt idx="2428" formatCode="General">
                  <c:v>2.4279999999999999</c:v>
                </c:pt>
                <c:pt idx="2429" formatCode="General">
                  <c:v>2.4289999999999998</c:v>
                </c:pt>
                <c:pt idx="2430" formatCode="General">
                  <c:v>2.4300000000000002</c:v>
                </c:pt>
                <c:pt idx="2431" formatCode="General">
                  <c:v>2.431</c:v>
                </c:pt>
                <c:pt idx="2432" formatCode="General">
                  <c:v>2.4319999999999999</c:v>
                </c:pt>
                <c:pt idx="2433" formatCode="General">
                  <c:v>2.4329999999999998</c:v>
                </c:pt>
                <c:pt idx="2434" formatCode="General">
                  <c:v>2.4340000000000002</c:v>
                </c:pt>
                <c:pt idx="2435" formatCode="General">
                  <c:v>2.4350000000000001</c:v>
                </c:pt>
                <c:pt idx="2436" formatCode="General">
                  <c:v>2.4359999999999999</c:v>
                </c:pt>
                <c:pt idx="2437" formatCode="General">
                  <c:v>2.4369999999999998</c:v>
                </c:pt>
                <c:pt idx="2438" formatCode="General">
                  <c:v>2.4380000000000002</c:v>
                </c:pt>
                <c:pt idx="2439" formatCode="General">
                  <c:v>2.4390000000000001</c:v>
                </c:pt>
                <c:pt idx="2440" formatCode="General">
                  <c:v>2.44</c:v>
                </c:pt>
                <c:pt idx="2441" formatCode="General">
                  <c:v>2.4409999999999998</c:v>
                </c:pt>
                <c:pt idx="2442" formatCode="General">
                  <c:v>2.4420000000000002</c:v>
                </c:pt>
                <c:pt idx="2443" formatCode="General">
                  <c:v>2.4430000000000001</c:v>
                </c:pt>
                <c:pt idx="2444" formatCode="General">
                  <c:v>2.444</c:v>
                </c:pt>
                <c:pt idx="2445" formatCode="General">
                  <c:v>2.4449999999999998</c:v>
                </c:pt>
                <c:pt idx="2446" formatCode="General">
                  <c:v>2.4460000000000002</c:v>
                </c:pt>
                <c:pt idx="2447" formatCode="General">
                  <c:v>2.4470000000000001</c:v>
                </c:pt>
                <c:pt idx="2448" formatCode="General">
                  <c:v>2.448</c:v>
                </c:pt>
                <c:pt idx="2449" formatCode="General">
                  <c:v>2.4489999999999998</c:v>
                </c:pt>
                <c:pt idx="2450" formatCode="General">
                  <c:v>2.4500000000000002</c:v>
                </c:pt>
                <c:pt idx="2451" formatCode="General">
                  <c:v>2.4510000000000001</c:v>
                </c:pt>
                <c:pt idx="2452" formatCode="General">
                  <c:v>2.452</c:v>
                </c:pt>
                <c:pt idx="2453" formatCode="General">
                  <c:v>2.4529999999999998</c:v>
                </c:pt>
                <c:pt idx="2454" formatCode="General">
                  <c:v>2.4540000000000002</c:v>
                </c:pt>
                <c:pt idx="2455" formatCode="General">
                  <c:v>2.4550000000000001</c:v>
                </c:pt>
                <c:pt idx="2456" formatCode="General">
                  <c:v>2.456</c:v>
                </c:pt>
                <c:pt idx="2457" formatCode="General">
                  <c:v>2.4569999999999999</c:v>
                </c:pt>
                <c:pt idx="2458" formatCode="General">
                  <c:v>2.4580000000000002</c:v>
                </c:pt>
                <c:pt idx="2459" formatCode="General">
                  <c:v>2.4590000000000001</c:v>
                </c:pt>
                <c:pt idx="2460" formatCode="General">
                  <c:v>2.46</c:v>
                </c:pt>
                <c:pt idx="2461" formatCode="General">
                  <c:v>2.4609999999999999</c:v>
                </c:pt>
                <c:pt idx="2462" formatCode="General">
                  <c:v>2.4620000000000002</c:v>
                </c:pt>
                <c:pt idx="2463" formatCode="General">
                  <c:v>2.4630000000000001</c:v>
                </c:pt>
                <c:pt idx="2464" formatCode="General">
                  <c:v>2.464</c:v>
                </c:pt>
                <c:pt idx="2465" formatCode="General">
                  <c:v>2.4649999999999999</c:v>
                </c:pt>
                <c:pt idx="2466" formatCode="General">
                  <c:v>2.4660000000000002</c:v>
                </c:pt>
                <c:pt idx="2467" formatCode="General">
                  <c:v>2.4670000000000001</c:v>
                </c:pt>
                <c:pt idx="2468" formatCode="General">
                  <c:v>2.468</c:v>
                </c:pt>
                <c:pt idx="2469" formatCode="General">
                  <c:v>2.4689999999999999</c:v>
                </c:pt>
                <c:pt idx="2470" formatCode="General">
                  <c:v>2.4700000000000002</c:v>
                </c:pt>
                <c:pt idx="2471" formatCode="General">
                  <c:v>2.4710000000000001</c:v>
                </c:pt>
                <c:pt idx="2472" formatCode="General">
                  <c:v>2.472</c:v>
                </c:pt>
                <c:pt idx="2473" formatCode="General">
                  <c:v>2.4729999999999999</c:v>
                </c:pt>
                <c:pt idx="2474" formatCode="General">
                  <c:v>2.4740000000000002</c:v>
                </c:pt>
                <c:pt idx="2475" formatCode="General">
                  <c:v>2.4750000000000001</c:v>
                </c:pt>
                <c:pt idx="2476" formatCode="General">
                  <c:v>2.476</c:v>
                </c:pt>
                <c:pt idx="2477" formatCode="General">
                  <c:v>2.4769999999999999</c:v>
                </c:pt>
                <c:pt idx="2478" formatCode="General">
                  <c:v>2.4780000000000002</c:v>
                </c:pt>
                <c:pt idx="2479" formatCode="General">
                  <c:v>2.4790000000000001</c:v>
                </c:pt>
                <c:pt idx="2480" formatCode="General">
                  <c:v>2.48</c:v>
                </c:pt>
                <c:pt idx="2481" formatCode="General">
                  <c:v>2.4809999999999999</c:v>
                </c:pt>
                <c:pt idx="2482" formatCode="General">
                  <c:v>2.4820000000000002</c:v>
                </c:pt>
                <c:pt idx="2483" formatCode="General">
                  <c:v>2.4830000000000001</c:v>
                </c:pt>
                <c:pt idx="2484" formatCode="General">
                  <c:v>2.484</c:v>
                </c:pt>
                <c:pt idx="2485" formatCode="General">
                  <c:v>2.4849999999999999</c:v>
                </c:pt>
                <c:pt idx="2486" formatCode="General">
                  <c:v>2.4860000000000002</c:v>
                </c:pt>
                <c:pt idx="2487" formatCode="General">
                  <c:v>2.4870000000000001</c:v>
                </c:pt>
                <c:pt idx="2488" formatCode="General">
                  <c:v>2.488</c:v>
                </c:pt>
                <c:pt idx="2489" formatCode="General">
                  <c:v>2.4889999999999999</c:v>
                </c:pt>
                <c:pt idx="2490" formatCode="General">
                  <c:v>2.4900000000000002</c:v>
                </c:pt>
                <c:pt idx="2491" formatCode="General">
                  <c:v>2.4910000000000001</c:v>
                </c:pt>
                <c:pt idx="2492" formatCode="General">
                  <c:v>2.492</c:v>
                </c:pt>
                <c:pt idx="2493" formatCode="General">
                  <c:v>2.4929999999999999</c:v>
                </c:pt>
                <c:pt idx="2494" formatCode="General">
                  <c:v>2.4940000000000002</c:v>
                </c:pt>
                <c:pt idx="2495" formatCode="General">
                  <c:v>2.4950000000000001</c:v>
                </c:pt>
                <c:pt idx="2496" formatCode="General">
                  <c:v>2.496</c:v>
                </c:pt>
                <c:pt idx="2497" formatCode="General">
                  <c:v>2.4969999999999999</c:v>
                </c:pt>
                <c:pt idx="2498" formatCode="General">
                  <c:v>2.4980000000000002</c:v>
                </c:pt>
                <c:pt idx="2499" formatCode="General">
                  <c:v>2.4990000000000001</c:v>
                </c:pt>
                <c:pt idx="2500" formatCode="General">
                  <c:v>2.5</c:v>
                </c:pt>
                <c:pt idx="2501" formatCode="General">
                  <c:v>2.5009999999999999</c:v>
                </c:pt>
                <c:pt idx="2502" formatCode="General">
                  <c:v>2.5019999999999998</c:v>
                </c:pt>
                <c:pt idx="2503" formatCode="General">
                  <c:v>2.5030000000000001</c:v>
                </c:pt>
                <c:pt idx="2504" formatCode="General">
                  <c:v>2.504</c:v>
                </c:pt>
                <c:pt idx="2505" formatCode="General">
                  <c:v>2.5049999999999999</c:v>
                </c:pt>
                <c:pt idx="2506" formatCode="General">
                  <c:v>2.5059999999999998</c:v>
                </c:pt>
                <c:pt idx="2507" formatCode="General">
                  <c:v>2.5070000000000001</c:v>
                </c:pt>
                <c:pt idx="2508" formatCode="General">
                  <c:v>2.508</c:v>
                </c:pt>
                <c:pt idx="2509" formatCode="General">
                  <c:v>2.5089999999999999</c:v>
                </c:pt>
                <c:pt idx="2510" formatCode="General">
                  <c:v>2.5099999999999998</c:v>
                </c:pt>
                <c:pt idx="2511" formatCode="General">
                  <c:v>2.5110000000000001</c:v>
                </c:pt>
                <c:pt idx="2512" formatCode="General">
                  <c:v>2.512</c:v>
                </c:pt>
                <c:pt idx="2513" formatCode="General">
                  <c:v>2.5129999999999999</c:v>
                </c:pt>
                <c:pt idx="2514" formatCode="General">
                  <c:v>2.5139999999999998</c:v>
                </c:pt>
                <c:pt idx="2515" formatCode="General">
                  <c:v>2.5150000000000001</c:v>
                </c:pt>
                <c:pt idx="2516" formatCode="General">
                  <c:v>2.516</c:v>
                </c:pt>
                <c:pt idx="2517" formatCode="General">
                  <c:v>2.5169999999999999</c:v>
                </c:pt>
                <c:pt idx="2518" formatCode="General">
                  <c:v>2.5179999999999998</c:v>
                </c:pt>
                <c:pt idx="2519" formatCode="General">
                  <c:v>2.5190000000000001</c:v>
                </c:pt>
                <c:pt idx="2520" formatCode="General">
                  <c:v>2.52</c:v>
                </c:pt>
                <c:pt idx="2521" formatCode="General">
                  <c:v>2.5209999999999999</c:v>
                </c:pt>
                <c:pt idx="2522" formatCode="General">
                  <c:v>2.5219999999999998</c:v>
                </c:pt>
                <c:pt idx="2523" formatCode="General">
                  <c:v>2.5230000000000001</c:v>
                </c:pt>
                <c:pt idx="2524" formatCode="General">
                  <c:v>2.524</c:v>
                </c:pt>
                <c:pt idx="2525" formatCode="General">
                  <c:v>2.5249999999999999</c:v>
                </c:pt>
                <c:pt idx="2526" formatCode="General">
                  <c:v>2.5259999999999998</c:v>
                </c:pt>
                <c:pt idx="2527" formatCode="General">
                  <c:v>2.5270000000000001</c:v>
                </c:pt>
                <c:pt idx="2528" formatCode="General">
                  <c:v>2.528</c:v>
                </c:pt>
                <c:pt idx="2529" formatCode="General">
                  <c:v>2.5289999999999999</c:v>
                </c:pt>
                <c:pt idx="2530" formatCode="General">
                  <c:v>2.5299999999999998</c:v>
                </c:pt>
                <c:pt idx="2531" formatCode="General">
                  <c:v>2.5310000000000001</c:v>
                </c:pt>
                <c:pt idx="2532" formatCode="General">
                  <c:v>2.532</c:v>
                </c:pt>
                <c:pt idx="2533" formatCode="General">
                  <c:v>2.5329999999999999</c:v>
                </c:pt>
                <c:pt idx="2534" formatCode="General">
                  <c:v>2.5339999999999998</c:v>
                </c:pt>
                <c:pt idx="2535" formatCode="General">
                  <c:v>2.5350000000000001</c:v>
                </c:pt>
                <c:pt idx="2536" formatCode="General">
                  <c:v>2.536</c:v>
                </c:pt>
                <c:pt idx="2537" formatCode="General">
                  <c:v>2.5369999999999999</c:v>
                </c:pt>
                <c:pt idx="2538" formatCode="General">
                  <c:v>2.5379999999999998</c:v>
                </c:pt>
                <c:pt idx="2539" formatCode="General">
                  <c:v>2.5390000000000001</c:v>
                </c:pt>
                <c:pt idx="2540" formatCode="General">
                  <c:v>2.54</c:v>
                </c:pt>
                <c:pt idx="2541" formatCode="General">
                  <c:v>2.5409999999999999</c:v>
                </c:pt>
                <c:pt idx="2542" formatCode="General">
                  <c:v>2.5419999999999998</c:v>
                </c:pt>
                <c:pt idx="2543" formatCode="General">
                  <c:v>2.5430000000000001</c:v>
                </c:pt>
                <c:pt idx="2544" formatCode="General">
                  <c:v>2.544</c:v>
                </c:pt>
                <c:pt idx="2545" formatCode="General">
                  <c:v>2.5449999999999999</c:v>
                </c:pt>
                <c:pt idx="2546" formatCode="General">
                  <c:v>2.5459999999999998</c:v>
                </c:pt>
                <c:pt idx="2547" formatCode="General">
                  <c:v>2.5470000000000002</c:v>
                </c:pt>
                <c:pt idx="2548" formatCode="General">
                  <c:v>2.548</c:v>
                </c:pt>
                <c:pt idx="2549" formatCode="General">
                  <c:v>2.5489999999999999</c:v>
                </c:pt>
                <c:pt idx="2550" formatCode="General">
                  <c:v>2.5499999999999998</c:v>
                </c:pt>
                <c:pt idx="2551" formatCode="General">
                  <c:v>2.5510000000000002</c:v>
                </c:pt>
                <c:pt idx="2552" formatCode="General">
                  <c:v>2.552</c:v>
                </c:pt>
                <c:pt idx="2553" formatCode="General">
                  <c:v>2.5529999999999999</c:v>
                </c:pt>
                <c:pt idx="2554" formatCode="General">
                  <c:v>2.5539999999999998</c:v>
                </c:pt>
                <c:pt idx="2555" formatCode="General">
                  <c:v>2.5550000000000002</c:v>
                </c:pt>
                <c:pt idx="2556" formatCode="General">
                  <c:v>2.556</c:v>
                </c:pt>
                <c:pt idx="2557" formatCode="General">
                  <c:v>2.5569999999999999</c:v>
                </c:pt>
                <c:pt idx="2558" formatCode="General">
                  <c:v>2.5579999999999998</c:v>
                </c:pt>
                <c:pt idx="2559" formatCode="General">
                  <c:v>2.5590000000000002</c:v>
                </c:pt>
                <c:pt idx="2560" formatCode="General">
                  <c:v>2.56</c:v>
                </c:pt>
                <c:pt idx="2561" formatCode="General">
                  <c:v>2.5609999999999999</c:v>
                </c:pt>
                <c:pt idx="2562" formatCode="General">
                  <c:v>2.5619999999999998</c:v>
                </c:pt>
                <c:pt idx="2563" formatCode="General">
                  <c:v>2.5630000000000002</c:v>
                </c:pt>
                <c:pt idx="2564" formatCode="General">
                  <c:v>2.5640000000000001</c:v>
                </c:pt>
                <c:pt idx="2565" formatCode="General">
                  <c:v>2.5649999999999999</c:v>
                </c:pt>
                <c:pt idx="2566" formatCode="General">
                  <c:v>2.5659999999999998</c:v>
                </c:pt>
                <c:pt idx="2567" formatCode="General">
                  <c:v>2.5670000000000002</c:v>
                </c:pt>
                <c:pt idx="2568" formatCode="General">
                  <c:v>2.5680000000000001</c:v>
                </c:pt>
                <c:pt idx="2569" formatCode="General">
                  <c:v>2.569</c:v>
                </c:pt>
                <c:pt idx="2570" formatCode="General">
                  <c:v>2.57</c:v>
                </c:pt>
                <c:pt idx="2571" formatCode="General">
                  <c:v>2.5710000000000002</c:v>
                </c:pt>
                <c:pt idx="2572" formatCode="General">
                  <c:v>2.5720000000000001</c:v>
                </c:pt>
                <c:pt idx="2573" formatCode="General">
                  <c:v>2.573</c:v>
                </c:pt>
                <c:pt idx="2574" formatCode="General">
                  <c:v>2.5739999999999998</c:v>
                </c:pt>
                <c:pt idx="2575" formatCode="General">
                  <c:v>2.5750000000000002</c:v>
                </c:pt>
                <c:pt idx="2576" formatCode="General">
                  <c:v>2.5760000000000001</c:v>
                </c:pt>
                <c:pt idx="2577" formatCode="General">
                  <c:v>2.577</c:v>
                </c:pt>
                <c:pt idx="2578" formatCode="General">
                  <c:v>2.5779999999999998</c:v>
                </c:pt>
                <c:pt idx="2579" formatCode="General">
                  <c:v>2.5790000000000002</c:v>
                </c:pt>
                <c:pt idx="2580" formatCode="General">
                  <c:v>2.58</c:v>
                </c:pt>
                <c:pt idx="2581" formatCode="General">
                  <c:v>2.581</c:v>
                </c:pt>
                <c:pt idx="2582" formatCode="General">
                  <c:v>2.5819999999999999</c:v>
                </c:pt>
                <c:pt idx="2583" formatCode="General">
                  <c:v>2.5830000000000002</c:v>
                </c:pt>
                <c:pt idx="2584" formatCode="General">
                  <c:v>2.5840000000000001</c:v>
                </c:pt>
                <c:pt idx="2585" formatCode="General">
                  <c:v>2.585</c:v>
                </c:pt>
                <c:pt idx="2586" formatCode="General">
                  <c:v>2.5859999999999999</c:v>
                </c:pt>
                <c:pt idx="2587" formatCode="General">
                  <c:v>2.5870000000000002</c:v>
                </c:pt>
                <c:pt idx="2588" formatCode="General">
                  <c:v>2.5880000000000001</c:v>
                </c:pt>
                <c:pt idx="2589" formatCode="General">
                  <c:v>2.589</c:v>
                </c:pt>
                <c:pt idx="2590" formatCode="General">
                  <c:v>2.59</c:v>
                </c:pt>
                <c:pt idx="2591" formatCode="General">
                  <c:v>2.5910000000000002</c:v>
                </c:pt>
                <c:pt idx="2592" formatCode="General">
                  <c:v>2.5920000000000001</c:v>
                </c:pt>
                <c:pt idx="2593" formatCode="General">
                  <c:v>2.593</c:v>
                </c:pt>
                <c:pt idx="2594" formatCode="General">
                  <c:v>2.5939999999999999</c:v>
                </c:pt>
                <c:pt idx="2595" formatCode="General">
                  <c:v>2.5950000000000002</c:v>
                </c:pt>
                <c:pt idx="2596" formatCode="General">
                  <c:v>2.5960000000000001</c:v>
                </c:pt>
                <c:pt idx="2597" formatCode="General">
                  <c:v>2.597</c:v>
                </c:pt>
                <c:pt idx="2598" formatCode="General">
                  <c:v>2.5979999999999999</c:v>
                </c:pt>
                <c:pt idx="2599" formatCode="General">
                  <c:v>2.5990000000000002</c:v>
                </c:pt>
                <c:pt idx="2600" formatCode="General">
                  <c:v>2.6</c:v>
                </c:pt>
                <c:pt idx="2601" formatCode="General">
                  <c:v>2.601</c:v>
                </c:pt>
                <c:pt idx="2602" formatCode="General">
                  <c:v>2.6019999999999999</c:v>
                </c:pt>
                <c:pt idx="2603" formatCode="General">
                  <c:v>2.6030000000000002</c:v>
                </c:pt>
                <c:pt idx="2604" formatCode="General">
                  <c:v>2.6040000000000001</c:v>
                </c:pt>
                <c:pt idx="2605" formatCode="General">
                  <c:v>2.605</c:v>
                </c:pt>
                <c:pt idx="2606" formatCode="General">
                  <c:v>2.6059999999999999</c:v>
                </c:pt>
                <c:pt idx="2607" formatCode="General">
                  <c:v>2.6070000000000002</c:v>
                </c:pt>
                <c:pt idx="2608" formatCode="General">
                  <c:v>2.6080000000000001</c:v>
                </c:pt>
                <c:pt idx="2609" formatCode="General">
                  <c:v>2.609</c:v>
                </c:pt>
                <c:pt idx="2610" formatCode="General">
                  <c:v>2.61</c:v>
                </c:pt>
                <c:pt idx="2611" formatCode="General">
                  <c:v>2.6110000000000002</c:v>
                </c:pt>
                <c:pt idx="2612" formatCode="General">
                  <c:v>2.6120000000000001</c:v>
                </c:pt>
                <c:pt idx="2613" formatCode="General">
                  <c:v>2.613</c:v>
                </c:pt>
                <c:pt idx="2614" formatCode="General">
                  <c:v>2.6139999999999999</c:v>
                </c:pt>
                <c:pt idx="2615" formatCode="General">
                  <c:v>2.6150000000000002</c:v>
                </c:pt>
                <c:pt idx="2616" formatCode="General">
                  <c:v>2.6160000000000001</c:v>
                </c:pt>
                <c:pt idx="2617" formatCode="General">
                  <c:v>2.617</c:v>
                </c:pt>
                <c:pt idx="2618" formatCode="General">
                  <c:v>2.6179999999999999</c:v>
                </c:pt>
                <c:pt idx="2619" formatCode="General">
                  <c:v>2.6190000000000002</c:v>
                </c:pt>
                <c:pt idx="2620" formatCode="General">
                  <c:v>2.62</c:v>
                </c:pt>
                <c:pt idx="2621" formatCode="General">
                  <c:v>2.621</c:v>
                </c:pt>
                <c:pt idx="2622" formatCode="General">
                  <c:v>2.6219999999999999</c:v>
                </c:pt>
                <c:pt idx="2623" formatCode="General">
                  <c:v>2.6230000000000002</c:v>
                </c:pt>
                <c:pt idx="2624" formatCode="General">
                  <c:v>2.6240000000000001</c:v>
                </c:pt>
                <c:pt idx="2625" formatCode="General">
                  <c:v>2.625</c:v>
                </c:pt>
                <c:pt idx="2626" formatCode="General">
                  <c:v>2.6259999999999999</c:v>
                </c:pt>
                <c:pt idx="2627" formatCode="General">
                  <c:v>2.6269999999999998</c:v>
                </c:pt>
                <c:pt idx="2628" formatCode="General">
                  <c:v>2.6280000000000001</c:v>
                </c:pt>
                <c:pt idx="2629" formatCode="General">
                  <c:v>2.629</c:v>
                </c:pt>
                <c:pt idx="2630" formatCode="General">
                  <c:v>2.63</c:v>
                </c:pt>
                <c:pt idx="2631" formatCode="General">
                  <c:v>2.6309999999999998</c:v>
                </c:pt>
                <c:pt idx="2632" formatCode="General">
                  <c:v>2.6320000000000001</c:v>
                </c:pt>
                <c:pt idx="2633" formatCode="General">
                  <c:v>2.633</c:v>
                </c:pt>
                <c:pt idx="2634" formatCode="General">
                  <c:v>2.6339999999999999</c:v>
                </c:pt>
                <c:pt idx="2635" formatCode="General">
                  <c:v>2.6349999999999998</c:v>
                </c:pt>
                <c:pt idx="2636" formatCode="General">
                  <c:v>2.6360000000000001</c:v>
                </c:pt>
                <c:pt idx="2637" formatCode="General">
                  <c:v>2.637</c:v>
                </c:pt>
                <c:pt idx="2638" formatCode="General">
                  <c:v>2.6379999999999999</c:v>
                </c:pt>
                <c:pt idx="2639" formatCode="General">
                  <c:v>2.6389999999999998</c:v>
                </c:pt>
                <c:pt idx="2640" formatCode="General">
                  <c:v>2.64</c:v>
                </c:pt>
                <c:pt idx="2641" formatCode="General">
                  <c:v>2.641</c:v>
                </c:pt>
                <c:pt idx="2642" formatCode="General">
                  <c:v>2.6419999999999999</c:v>
                </c:pt>
                <c:pt idx="2643" formatCode="General">
                  <c:v>2.6429999999999998</c:v>
                </c:pt>
                <c:pt idx="2644" formatCode="General">
                  <c:v>2.6440000000000001</c:v>
                </c:pt>
                <c:pt idx="2645" formatCode="General">
                  <c:v>2.645</c:v>
                </c:pt>
                <c:pt idx="2646" formatCode="General">
                  <c:v>2.6459999999999999</c:v>
                </c:pt>
                <c:pt idx="2647" formatCode="General">
                  <c:v>2.6469999999999998</c:v>
                </c:pt>
                <c:pt idx="2648" formatCode="General">
                  <c:v>2.6480000000000001</c:v>
                </c:pt>
                <c:pt idx="2649" formatCode="General">
                  <c:v>2.649</c:v>
                </c:pt>
                <c:pt idx="2650" formatCode="General">
                  <c:v>2.65</c:v>
                </c:pt>
                <c:pt idx="2651" formatCode="General">
                  <c:v>2.6509999999999998</c:v>
                </c:pt>
                <c:pt idx="2652" formatCode="General">
                  <c:v>2.6520000000000001</c:v>
                </c:pt>
                <c:pt idx="2653" formatCode="General">
                  <c:v>2.653</c:v>
                </c:pt>
                <c:pt idx="2654" formatCode="General">
                  <c:v>2.6539999999999999</c:v>
                </c:pt>
                <c:pt idx="2655" formatCode="General">
                  <c:v>2.6549999999999998</c:v>
                </c:pt>
                <c:pt idx="2656" formatCode="General">
                  <c:v>2.6560000000000001</c:v>
                </c:pt>
                <c:pt idx="2657" formatCode="General">
                  <c:v>2.657</c:v>
                </c:pt>
                <c:pt idx="2658" formatCode="General">
                  <c:v>2.6579999999999999</c:v>
                </c:pt>
                <c:pt idx="2659" formatCode="General">
                  <c:v>2.6589999999999998</c:v>
                </c:pt>
                <c:pt idx="2660" formatCode="General">
                  <c:v>2.66</c:v>
                </c:pt>
                <c:pt idx="2661" formatCode="General">
                  <c:v>2.661</c:v>
                </c:pt>
                <c:pt idx="2662" formatCode="General">
                  <c:v>2.6619999999999999</c:v>
                </c:pt>
                <c:pt idx="2663" formatCode="General">
                  <c:v>2.6629999999999998</c:v>
                </c:pt>
                <c:pt idx="2664" formatCode="General">
                  <c:v>2.6640000000000001</c:v>
                </c:pt>
                <c:pt idx="2665" formatCode="General">
                  <c:v>2.665</c:v>
                </c:pt>
                <c:pt idx="2666" formatCode="General">
                  <c:v>2.6659999999999999</c:v>
                </c:pt>
                <c:pt idx="2667" formatCode="General">
                  <c:v>2.6669999999999998</c:v>
                </c:pt>
                <c:pt idx="2668" formatCode="General">
                  <c:v>2.6680000000000001</c:v>
                </c:pt>
                <c:pt idx="2669" formatCode="General">
                  <c:v>2.669</c:v>
                </c:pt>
                <c:pt idx="2670" formatCode="General">
                  <c:v>2.67</c:v>
                </c:pt>
                <c:pt idx="2671" formatCode="General">
                  <c:v>2.6709999999999998</c:v>
                </c:pt>
                <c:pt idx="2672" formatCode="General">
                  <c:v>2.6720000000000002</c:v>
                </c:pt>
                <c:pt idx="2673" formatCode="General">
                  <c:v>2.673</c:v>
                </c:pt>
                <c:pt idx="2674" formatCode="General">
                  <c:v>2.6739999999999999</c:v>
                </c:pt>
                <c:pt idx="2675" formatCode="General">
                  <c:v>2.6749999999999998</c:v>
                </c:pt>
                <c:pt idx="2676" formatCode="General">
                  <c:v>2.6760000000000002</c:v>
                </c:pt>
                <c:pt idx="2677" formatCode="General">
                  <c:v>2.677</c:v>
                </c:pt>
                <c:pt idx="2678" formatCode="General">
                  <c:v>2.6779999999999999</c:v>
                </c:pt>
                <c:pt idx="2679" formatCode="General">
                  <c:v>2.6789999999999998</c:v>
                </c:pt>
                <c:pt idx="2680" formatCode="General">
                  <c:v>2.68</c:v>
                </c:pt>
                <c:pt idx="2681" formatCode="General">
                  <c:v>2.681</c:v>
                </c:pt>
                <c:pt idx="2682" formatCode="General">
                  <c:v>2.6819999999999999</c:v>
                </c:pt>
                <c:pt idx="2683" formatCode="General">
                  <c:v>2.6829999999999998</c:v>
                </c:pt>
                <c:pt idx="2684" formatCode="General">
                  <c:v>2.6840000000000002</c:v>
                </c:pt>
                <c:pt idx="2685" formatCode="General">
                  <c:v>2.6850000000000001</c:v>
                </c:pt>
                <c:pt idx="2686" formatCode="General">
                  <c:v>2.6859999999999999</c:v>
                </c:pt>
                <c:pt idx="2687" formatCode="General">
                  <c:v>2.6869999999999998</c:v>
                </c:pt>
                <c:pt idx="2688" formatCode="General">
                  <c:v>2.6880000000000002</c:v>
                </c:pt>
                <c:pt idx="2689" formatCode="General">
                  <c:v>2.6890000000000001</c:v>
                </c:pt>
                <c:pt idx="2690" formatCode="General">
                  <c:v>2.69</c:v>
                </c:pt>
                <c:pt idx="2691" formatCode="General">
                  <c:v>2.6909999999999998</c:v>
                </c:pt>
                <c:pt idx="2692" formatCode="General">
                  <c:v>2.6920000000000002</c:v>
                </c:pt>
                <c:pt idx="2693" formatCode="General">
                  <c:v>2.6930000000000001</c:v>
                </c:pt>
                <c:pt idx="2694" formatCode="General">
                  <c:v>2.694</c:v>
                </c:pt>
                <c:pt idx="2695" formatCode="General">
                  <c:v>2.6949999999999998</c:v>
                </c:pt>
                <c:pt idx="2696" formatCode="General">
                  <c:v>2.6960000000000002</c:v>
                </c:pt>
                <c:pt idx="2697" formatCode="General">
                  <c:v>2.6970000000000001</c:v>
                </c:pt>
                <c:pt idx="2698" formatCode="General">
                  <c:v>2.698</c:v>
                </c:pt>
                <c:pt idx="2699" formatCode="General">
                  <c:v>2.6989999999999998</c:v>
                </c:pt>
                <c:pt idx="2700" formatCode="General">
                  <c:v>2.7</c:v>
                </c:pt>
                <c:pt idx="2701" formatCode="General">
                  <c:v>2.7010000000000001</c:v>
                </c:pt>
                <c:pt idx="2702" formatCode="General">
                  <c:v>2.702</c:v>
                </c:pt>
                <c:pt idx="2703" formatCode="General">
                  <c:v>2.7029999999999998</c:v>
                </c:pt>
                <c:pt idx="2704" formatCode="General">
                  <c:v>2.7040000000000002</c:v>
                </c:pt>
                <c:pt idx="2705" formatCode="General">
                  <c:v>2.7050000000000001</c:v>
                </c:pt>
                <c:pt idx="2706" formatCode="General">
                  <c:v>2.706</c:v>
                </c:pt>
                <c:pt idx="2707" formatCode="General">
                  <c:v>2.7069999999999999</c:v>
                </c:pt>
                <c:pt idx="2708" formatCode="General">
                  <c:v>2.7080000000000002</c:v>
                </c:pt>
                <c:pt idx="2709" formatCode="General">
                  <c:v>2.7090000000000001</c:v>
                </c:pt>
                <c:pt idx="2710" formatCode="General">
                  <c:v>2.71</c:v>
                </c:pt>
                <c:pt idx="2711" formatCode="General">
                  <c:v>2.7109999999999999</c:v>
                </c:pt>
                <c:pt idx="2712" formatCode="General">
                  <c:v>2.7120000000000002</c:v>
                </c:pt>
                <c:pt idx="2713" formatCode="General">
                  <c:v>2.7130000000000001</c:v>
                </c:pt>
                <c:pt idx="2714" formatCode="General">
                  <c:v>2.714</c:v>
                </c:pt>
                <c:pt idx="2715" formatCode="General">
                  <c:v>2.7149999999999999</c:v>
                </c:pt>
                <c:pt idx="2716" formatCode="General">
                  <c:v>2.7160000000000002</c:v>
                </c:pt>
                <c:pt idx="2717" formatCode="General">
                  <c:v>2.7170000000000001</c:v>
                </c:pt>
                <c:pt idx="2718" formatCode="General">
                  <c:v>2.718</c:v>
                </c:pt>
                <c:pt idx="2719" formatCode="General">
                  <c:v>2.7189999999999999</c:v>
                </c:pt>
                <c:pt idx="2720" formatCode="General">
                  <c:v>2.72</c:v>
                </c:pt>
                <c:pt idx="2721" formatCode="General">
                  <c:v>2.7210000000000001</c:v>
                </c:pt>
                <c:pt idx="2722" formatCode="General">
                  <c:v>2.722</c:v>
                </c:pt>
                <c:pt idx="2723" formatCode="General">
                  <c:v>2.7229999999999999</c:v>
                </c:pt>
                <c:pt idx="2724" formatCode="General">
                  <c:v>2.7240000000000002</c:v>
                </c:pt>
                <c:pt idx="2725" formatCode="General">
                  <c:v>2.7250000000000001</c:v>
                </c:pt>
                <c:pt idx="2726" formatCode="General">
                  <c:v>2.726</c:v>
                </c:pt>
                <c:pt idx="2727" formatCode="General">
                  <c:v>2.7269999999999999</c:v>
                </c:pt>
                <c:pt idx="2728" formatCode="General">
                  <c:v>2.7280000000000002</c:v>
                </c:pt>
                <c:pt idx="2729" formatCode="General">
                  <c:v>2.7290000000000001</c:v>
                </c:pt>
                <c:pt idx="2730" formatCode="General">
                  <c:v>2.73</c:v>
                </c:pt>
                <c:pt idx="2731" formatCode="General">
                  <c:v>2.7309999999999999</c:v>
                </c:pt>
                <c:pt idx="2732" formatCode="General">
                  <c:v>2.7320000000000002</c:v>
                </c:pt>
                <c:pt idx="2733" formatCode="General">
                  <c:v>2.7330000000000001</c:v>
                </c:pt>
                <c:pt idx="2734" formatCode="General">
                  <c:v>2.734</c:v>
                </c:pt>
                <c:pt idx="2735" formatCode="General">
                  <c:v>2.7349999999999999</c:v>
                </c:pt>
                <c:pt idx="2736" formatCode="General">
                  <c:v>2.7360000000000002</c:v>
                </c:pt>
                <c:pt idx="2737" formatCode="General">
                  <c:v>2.7370000000000001</c:v>
                </c:pt>
                <c:pt idx="2738" formatCode="General">
                  <c:v>2.738</c:v>
                </c:pt>
                <c:pt idx="2739" formatCode="General">
                  <c:v>2.7389999999999999</c:v>
                </c:pt>
                <c:pt idx="2740" formatCode="General">
                  <c:v>2.74</c:v>
                </c:pt>
                <c:pt idx="2741" formatCode="General">
                  <c:v>2.7410000000000001</c:v>
                </c:pt>
                <c:pt idx="2742" formatCode="General">
                  <c:v>2.742</c:v>
                </c:pt>
                <c:pt idx="2743" formatCode="General">
                  <c:v>2.7429999999999999</c:v>
                </c:pt>
                <c:pt idx="2744" formatCode="General">
                  <c:v>2.7440000000000002</c:v>
                </c:pt>
                <c:pt idx="2745" formatCode="General">
                  <c:v>2.7450000000000001</c:v>
                </c:pt>
                <c:pt idx="2746" formatCode="General">
                  <c:v>2.746</c:v>
                </c:pt>
                <c:pt idx="2747" formatCode="General">
                  <c:v>2.7469999999999999</c:v>
                </c:pt>
                <c:pt idx="2748" formatCode="General">
                  <c:v>2.7480000000000002</c:v>
                </c:pt>
                <c:pt idx="2749" formatCode="General">
                  <c:v>2.7490000000000001</c:v>
                </c:pt>
                <c:pt idx="2750" formatCode="General">
                  <c:v>2.75</c:v>
                </c:pt>
                <c:pt idx="2751" formatCode="General">
                  <c:v>2.7509999999999999</c:v>
                </c:pt>
                <c:pt idx="2752" formatCode="General">
                  <c:v>2.7519999999999998</c:v>
                </c:pt>
                <c:pt idx="2753" formatCode="General">
                  <c:v>2.7530000000000001</c:v>
                </c:pt>
                <c:pt idx="2754" formatCode="General">
                  <c:v>2.754</c:v>
                </c:pt>
                <c:pt idx="2755" formatCode="General">
                  <c:v>2.7549999999999999</c:v>
                </c:pt>
                <c:pt idx="2756" formatCode="General">
                  <c:v>2.7559999999999998</c:v>
                </c:pt>
                <c:pt idx="2757" formatCode="General">
                  <c:v>2.7570000000000001</c:v>
                </c:pt>
                <c:pt idx="2758" formatCode="General">
                  <c:v>2.758</c:v>
                </c:pt>
                <c:pt idx="2759" formatCode="General">
                  <c:v>2.7589999999999999</c:v>
                </c:pt>
                <c:pt idx="2760" formatCode="General">
                  <c:v>2.76</c:v>
                </c:pt>
                <c:pt idx="2761" formatCode="General">
                  <c:v>2.7610000000000001</c:v>
                </c:pt>
                <c:pt idx="2762" formatCode="General">
                  <c:v>2.762</c:v>
                </c:pt>
                <c:pt idx="2763" formatCode="General">
                  <c:v>2.7629999999999999</c:v>
                </c:pt>
                <c:pt idx="2764" formatCode="General">
                  <c:v>2.7639999999999998</c:v>
                </c:pt>
                <c:pt idx="2765" formatCode="General">
                  <c:v>2.7650000000000001</c:v>
                </c:pt>
                <c:pt idx="2766" formatCode="General">
                  <c:v>2.766</c:v>
                </c:pt>
                <c:pt idx="2767" formatCode="General">
                  <c:v>2.7669999999999999</c:v>
                </c:pt>
                <c:pt idx="2768" formatCode="General">
                  <c:v>2.7679999999999998</c:v>
                </c:pt>
                <c:pt idx="2769" formatCode="General">
                  <c:v>2.7690000000000001</c:v>
                </c:pt>
                <c:pt idx="2770" formatCode="General">
                  <c:v>2.77</c:v>
                </c:pt>
                <c:pt idx="2771" formatCode="General">
                  <c:v>2.7709999999999999</c:v>
                </c:pt>
                <c:pt idx="2772" formatCode="General">
                  <c:v>2.7719999999999998</c:v>
                </c:pt>
                <c:pt idx="2773" formatCode="General">
                  <c:v>2.7730000000000001</c:v>
                </c:pt>
                <c:pt idx="2774" formatCode="General">
                  <c:v>2.774</c:v>
                </c:pt>
                <c:pt idx="2775" formatCode="General">
                  <c:v>2.7749999999999999</c:v>
                </c:pt>
                <c:pt idx="2776" formatCode="General">
                  <c:v>2.7759999999999998</c:v>
                </c:pt>
                <c:pt idx="2777" formatCode="General">
                  <c:v>2.7770000000000001</c:v>
                </c:pt>
                <c:pt idx="2778" formatCode="General">
                  <c:v>2.778</c:v>
                </c:pt>
                <c:pt idx="2779" formatCode="General">
                  <c:v>2.7789999999999999</c:v>
                </c:pt>
                <c:pt idx="2780" formatCode="General">
                  <c:v>2.78</c:v>
                </c:pt>
                <c:pt idx="2781" formatCode="General">
                  <c:v>2.7810000000000001</c:v>
                </c:pt>
                <c:pt idx="2782" formatCode="General">
                  <c:v>2.782</c:v>
                </c:pt>
                <c:pt idx="2783" formatCode="General">
                  <c:v>2.7829999999999999</c:v>
                </c:pt>
                <c:pt idx="2784" formatCode="General">
                  <c:v>2.7839999999999998</c:v>
                </c:pt>
                <c:pt idx="2785" formatCode="General">
                  <c:v>2.7850000000000001</c:v>
                </c:pt>
                <c:pt idx="2786" formatCode="General">
                  <c:v>2.786</c:v>
                </c:pt>
                <c:pt idx="2787" formatCode="General">
                  <c:v>2.7869999999999999</c:v>
                </c:pt>
                <c:pt idx="2788" formatCode="General">
                  <c:v>2.7879999999999998</c:v>
                </c:pt>
                <c:pt idx="2789" formatCode="General">
                  <c:v>2.7890000000000001</c:v>
                </c:pt>
                <c:pt idx="2790" formatCode="General">
                  <c:v>2.79</c:v>
                </c:pt>
                <c:pt idx="2791" formatCode="General">
                  <c:v>2.7909999999999999</c:v>
                </c:pt>
                <c:pt idx="2792" formatCode="General">
                  <c:v>2.7919999999999998</c:v>
                </c:pt>
                <c:pt idx="2793" formatCode="General">
                  <c:v>2.7930000000000001</c:v>
                </c:pt>
                <c:pt idx="2794" formatCode="General">
                  <c:v>2.794</c:v>
                </c:pt>
                <c:pt idx="2795" formatCode="General">
                  <c:v>2.7949999999999999</c:v>
                </c:pt>
                <c:pt idx="2796" formatCode="General">
                  <c:v>2.7959999999999998</c:v>
                </c:pt>
                <c:pt idx="2797" formatCode="General">
                  <c:v>2.7970000000000002</c:v>
                </c:pt>
                <c:pt idx="2798" formatCode="General">
                  <c:v>2.798</c:v>
                </c:pt>
                <c:pt idx="2799" formatCode="General">
                  <c:v>2.7989999999999999</c:v>
                </c:pt>
                <c:pt idx="2800" formatCode="General">
                  <c:v>2.8</c:v>
                </c:pt>
                <c:pt idx="2801" formatCode="General">
                  <c:v>2.8010000000000002</c:v>
                </c:pt>
                <c:pt idx="2802" formatCode="General">
                  <c:v>2.802</c:v>
                </c:pt>
                <c:pt idx="2803" formatCode="General">
                  <c:v>2.8029999999999999</c:v>
                </c:pt>
                <c:pt idx="2804" formatCode="General">
                  <c:v>2.8039999999999998</c:v>
                </c:pt>
                <c:pt idx="2805" formatCode="General">
                  <c:v>2.8050000000000002</c:v>
                </c:pt>
                <c:pt idx="2806" formatCode="General">
                  <c:v>2.806</c:v>
                </c:pt>
                <c:pt idx="2807" formatCode="General">
                  <c:v>2.8069999999999999</c:v>
                </c:pt>
                <c:pt idx="2808" formatCode="General">
                  <c:v>2.8079999999999998</c:v>
                </c:pt>
                <c:pt idx="2809" formatCode="General">
                  <c:v>2.8090000000000002</c:v>
                </c:pt>
                <c:pt idx="2810" formatCode="General">
                  <c:v>2.81</c:v>
                </c:pt>
                <c:pt idx="2811" formatCode="General">
                  <c:v>2.8109999999999999</c:v>
                </c:pt>
                <c:pt idx="2812" formatCode="General">
                  <c:v>2.8119999999999998</c:v>
                </c:pt>
                <c:pt idx="2813" formatCode="General">
                  <c:v>2.8130000000000002</c:v>
                </c:pt>
                <c:pt idx="2814" formatCode="General">
                  <c:v>2.8140000000000001</c:v>
                </c:pt>
                <c:pt idx="2815" formatCode="General">
                  <c:v>2.8149999999999999</c:v>
                </c:pt>
                <c:pt idx="2816" formatCode="General">
                  <c:v>2.8159999999999998</c:v>
                </c:pt>
                <c:pt idx="2817" formatCode="General">
                  <c:v>2.8170000000000002</c:v>
                </c:pt>
                <c:pt idx="2818" formatCode="General">
                  <c:v>2.8180000000000001</c:v>
                </c:pt>
                <c:pt idx="2819" formatCode="General">
                  <c:v>2.819</c:v>
                </c:pt>
                <c:pt idx="2820" formatCode="General">
                  <c:v>2.82</c:v>
                </c:pt>
                <c:pt idx="2821" formatCode="General">
                  <c:v>2.8210000000000002</c:v>
                </c:pt>
                <c:pt idx="2822" formatCode="General">
                  <c:v>2.8220000000000001</c:v>
                </c:pt>
                <c:pt idx="2823" formatCode="General">
                  <c:v>2.823</c:v>
                </c:pt>
                <c:pt idx="2824" formatCode="General">
                  <c:v>2.8239999999999998</c:v>
                </c:pt>
                <c:pt idx="2825" formatCode="General">
                  <c:v>2.8250000000000002</c:v>
                </c:pt>
                <c:pt idx="2826" formatCode="General">
                  <c:v>2.8260000000000001</c:v>
                </c:pt>
                <c:pt idx="2827" formatCode="General">
                  <c:v>2.827</c:v>
                </c:pt>
                <c:pt idx="2828" formatCode="General">
                  <c:v>2.8279999999999998</c:v>
                </c:pt>
                <c:pt idx="2829" formatCode="General">
                  <c:v>2.8290000000000002</c:v>
                </c:pt>
                <c:pt idx="2830" formatCode="General">
                  <c:v>2.83</c:v>
                </c:pt>
                <c:pt idx="2831" formatCode="General">
                  <c:v>2.831</c:v>
                </c:pt>
                <c:pt idx="2832" formatCode="General">
                  <c:v>2.8319999999999999</c:v>
                </c:pt>
                <c:pt idx="2833" formatCode="General">
                  <c:v>2.8330000000000002</c:v>
                </c:pt>
                <c:pt idx="2834" formatCode="General">
                  <c:v>2.8340000000000001</c:v>
                </c:pt>
                <c:pt idx="2835" formatCode="General">
                  <c:v>2.835</c:v>
                </c:pt>
                <c:pt idx="2836" formatCode="General">
                  <c:v>2.8359999999999999</c:v>
                </c:pt>
                <c:pt idx="2837" formatCode="General">
                  <c:v>2.8370000000000002</c:v>
                </c:pt>
                <c:pt idx="2838" formatCode="General">
                  <c:v>2.8380000000000001</c:v>
                </c:pt>
                <c:pt idx="2839" formatCode="General">
                  <c:v>2.839</c:v>
                </c:pt>
                <c:pt idx="2840" formatCode="General">
                  <c:v>2.84</c:v>
                </c:pt>
                <c:pt idx="2841" formatCode="General">
                  <c:v>2.8410000000000002</c:v>
                </c:pt>
                <c:pt idx="2842" formatCode="General">
                  <c:v>2.8420000000000001</c:v>
                </c:pt>
                <c:pt idx="2843" formatCode="General">
                  <c:v>2.843</c:v>
                </c:pt>
                <c:pt idx="2844" formatCode="General">
                  <c:v>2.8439999999999999</c:v>
                </c:pt>
                <c:pt idx="2845" formatCode="General">
                  <c:v>2.8450000000000002</c:v>
                </c:pt>
                <c:pt idx="2846" formatCode="General">
                  <c:v>2.8460000000000001</c:v>
                </c:pt>
                <c:pt idx="2847" formatCode="General">
                  <c:v>2.847</c:v>
                </c:pt>
                <c:pt idx="2848" formatCode="General">
                  <c:v>2.8479999999999999</c:v>
                </c:pt>
                <c:pt idx="2849" formatCode="General">
                  <c:v>2.8490000000000002</c:v>
                </c:pt>
                <c:pt idx="2850" formatCode="General">
                  <c:v>2.85</c:v>
                </c:pt>
                <c:pt idx="2851" formatCode="General">
                  <c:v>2.851</c:v>
                </c:pt>
                <c:pt idx="2852" formatCode="General">
                  <c:v>2.8519999999999999</c:v>
                </c:pt>
                <c:pt idx="2853" formatCode="General">
                  <c:v>2.8530000000000002</c:v>
                </c:pt>
                <c:pt idx="2854" formatCode="General">
                  <c:v>2.8540000000000001</c:v>
                </c:pt>
                <c:pt idx="2855" formatCode="General">
                  <c:v>2.855</c:v>
                </c:pt>
                <c:pt idx="2856" formatCode="General">
                  <c:v>2.8559999999999999</c:v>
                </c:pt>
                <c:pt idx="2857" formatCode="General">
                  <c:v>2.8570000000000002</c:v>
                </c:pt>
                <c:pt idx="2858" formatCode="General">
                  <c:v>2.8580000000000001</c:v>
                </c:pt>
                <c:pt idx="2859" formatCode="General">
                  <c:v>2.859</c:v>
                </c:pt>
                <c:pt idx="2860" formatCode="General">
                  <c:v>2.86</c:v>
                </c:pt>
                <c:pt idx="2861" formatCode="General">
                  <c:v>2.8610000000000002</c:v>
                </c:pt>
                <c:pt idx="2862" formatCode="General">
                  <c:v>2.8620000000000001</c:v>
                </c:pt>
                <c:pt idx="2863" formatCode="General">
                  <c:v>2.863</c:v>
                </c:pt>
                <c:pt idx="2864" formatCode="General">
                  <c:v>2.8639999999999999</c:v>
                </c:pt>
                <c:pt idx="2865" formatCode="General">
                  <c:v>2.8650000000000002</c:v>
                </c:pt>
                <c:pt idx="2866" formatCode="General">
                  <c:v>2.8660000000000001</c:v>
                </c:pt>
                <c:pt idx="2867" formatCode="General">
                  <c:v>2.867</c:v>
                </c:pt>
                <c:pt idx="2868" formatCode="General">
                  <c:v>2.8679999999999999</c:v>
                </c:pt>
                <c:pt idx="2869" formatCode="General">
                  <c:v>2.8690000000000002</c:v>
                </c:pt>
                <c:pt idx="2870" formatCode="General">
                  <c:v>2.87</c:v>
                </c:pt>
                <c:pt idx="2871" formatCode="General">
                  <c:v>2.871</c:v>
                </c:pt>
                <c:pt idx="2872" formatCode="General">
                  <c:v>2.8719999999999999</c:v>
                </c:pt>
                <c:pt idx="2873" formatCode="General">
                  <c:v>2.8730000000000002</c:v>
                </c:pt>
                <c:pt idx="2874" formatCode="General">
                  <c:v>2.8740000000000001</c:v>
                </c:pt>
                <c:pt idx="2875" formatCode="General">
                  <c:v>2.875</c:v>
                </c:pt>
                <c:pt idx="2876" formatCode="General">
                  <c:v>2.8759999999999999</c:v>
                </c:pt>
                <c:pt idx="2877" formatCode="General">
                  <c:v>2.8769999999999998</c:v>
                </c:pt>
                <c:pt idx="2878" formatCode="General">
                  <c:v>2.8780000000000001</c:v>
                </c:pt>
                <c:pt idx="2879" formatCode="General">
                  <c:v>2.879</c:v>
                </c:pt>
                <c:pt idx="2880" formatCode="General">
                  <c:v>2.88</c:v>
                </c:pt>
                <c:pt idx="2881" formatCode="General">
                  <c:v>2.8809999999999998</c:v>
                </c:pt>
                <c:pt idx="2882" formatCode="General">
                  <c:v>2.8820000000000001</c:v>
                </c:pt>
                <c:pt idx="2883" formatCode="General">
                  <c:v>2.883</c:v>
                </c:pt>
                <c:pt idx="2884" formatCode="General">
                  <c:v>2.8839999999999999</c:v>
                </c:pt>
                <c:pt idx="2885" formatCode="General">
                  <c:v>2.8849999999999998</c:v>
                </c:pt>
                <c:pt idx="2886" formatCode="General">
                  <c:v>2.8860000000000001</c:v>
                </c:pt>
                <c:pt idx="2887" formatCode="General">
                  <c:v>2.887</c:v>
                </c:pt>
                <c:pt idx="2888" formatCode="General">
                  <c:v>2.8879999999999999</c:v>
                </c:pt>
                <c:pt idx="2889" formatCode="General">
                  <c:v>2.8889999999999998</c:v>
                </c:pt>
                <c:pt idx="2890" formatCode="General">
                  <c:v>2.89</c:v>
                </c:pt>
                <c:pt idx="2891" formatCode="General">
                  <c:v>2.891</c:v>
                </c:pt>
                <c:pt idx="2892" formatCode="General">
                  <c:v>2.8919999999999999</c:v>
                </c:pt>
                <c:pt idx="2893" formatCode="General">
                  <c:v>2.8929999999999998</c:v>
                </c:pt>
                <c:pt idx="2894" formatCode="General">
                  <c:v>2.8940000000000001</c:v>
                </c:pt>
                <c:pt idx="2895" formatCode="General">
                  <c:v>2.895</c:v>
                </c:pt>
                <c:pt idx="2896" formatCode="General">
                  <c:v>2.8959999999999999</c:v>
                </c:pt>
                <c:pt idx="2897" formatCode="General">
                  <c:v>2.8969999999999998</c:v>
                </c:pt>
                <c:pt idx="2898" formatCode="General">
                  <c:v>2.8980000000000001</c:v>
                </c:pt>
                <c:pt idx="2899" formatCode="General">
                  <c:v>2.899</c:v>
                </c:pt>
                <c:pt idx="2900" formatCode="General">
                  <c:v>2.9</c:v>
                </c:pt>
                <c:pt idx="2901" formatCode="General">
                  <c:v>2.9009999999999998</c:v>
                </c:pt>
                <c:pt idx="2902" formatCode="General">
                  <c:v>2.9020000000000001</c:v>
                </c:pt>
                <c:pt idx="2903" formatCode="General">
                  <c:v>2.903</c:v>
                </c:pt>
                <c:pt idx="2904" formatCode="General">
                  <c:v>2.9039999999999999</c:v>
                </c:pt>
                <c:pt idx="2905" formatCode="General">
                  <c:v>2.9049999999999998</c:v>
                </c:pt>
                <c:pt idx="2906" formatCode="General">
                  <c:v>2.9060000000000001</c:v>
                </c:pt>
                <c:pt idx="2907" formatCode="General">
                  <c:v>2.907</c:v>
                </c:pt>
                <c:pt idx="2908" formatCode="General">
                  <c:v>2.9079999999999999</c:v>
                </c:pt>
                <c:pt idx="2909" formatCode="General">
                  <c:v>2.9089999999999998</c:v>
                </c:pt>
                <c:pt idx="2910" formatCode="General">
                  <c:v>2.91</c:v>
                </c:pt>
                <c:pt idx="2911" formatCode="General">
                  <c:v>2.911</c:v>
                </c:pt>
                <c:pt idx="2912" formatCode="General">
                  <c:v>2.9119999999999999</c:v>
                </c:pt>
                <c:pt idx="2913" formatCode="General">
                  <c:v>2.9129999999999998</c:v>
                </c:pt>
                <c:pt idx="2914" formatCode="General">
                  <c:v>2.9140000000000001</c:v>
                </c:pt>
                <c:pt idx="2915" formatCode="General">
                  <c:v>2.915</c:v>
                </c:pt>
                <c:pt idx="2916" formatCode="General">
                  <c:v>2.9159999999999999</c:v>
                </c:pt>
                <c:pt idx="2917" formatCode="General">
                  <c:v>2.9169999999999998</c:v>
                </c:pt>
                <c:pt idx="2918" formatCode="General">
                  <c:v>2.9180000000000001</c:v>
                </c:pt>
                <c:pt idx="2919" formatCode="General">
                  <c:v>2.919</c:v>
                </c:pt>
                <c:pt idx="2920" formatCode="General">
                  <c:v>2.92</c:v>
                </c:pt>
                <c:pt idx="2921" formatCode="General">
                  <c:v>2.9209999999999998</c:v>
                </c:pt>
                <c:pt idx="2922" formatCode="General">
                  <c:v>2.9220000000000002</c:v>
                </c:pt>
                <c:pt idx="2923" formatCode="General">
                  <c:v>2.923</c:v>
                </c:pt>
                <c:pt idx="2924" formatCode="General">
                  <c:v>2.9239999999999999</c:v>
                </c:pt>
                <c:pt idx="2925" formatCode="General">
                  <c:v>2.9249999999999998</c:v>
                </c:pt>
                <c:pt idx="2926" formatCode="General">
                  <c:v>2.9260000000000002</c:v>
                </c:pt>
                <c:pt idx="2927" formatCode="General">
                  <c:v>2.927</c:v>
                </c:pt>
                <c:pt idx="2928" formatCode="General">
                  <c:v>2.9279999999999999</c:v>
                </c:pt>
                <c:pt idx="2929" formatCode="General">
                  <c:v>2.9289999999999998</c:v>
                </c:pt>
                <c:pt idx="2930" formatCode="General">
                  <c:v>2.93</c:v>
                </c:pt>
                <c:pt idx="2931" formatCode="General">
                  <c:v>2.931</c:v>
                </c:pt>
                <c:pt idx="2932" formatCode="General">
                  <c:v>2.9319999999999999</c:v>
                </c:pt>
                <c:pt idx="2933" formatCode="General">
                  <c:v>2.9329999999999998</c:v>
                </c:pt>
                <c:pt idx="2934" formatCode="General">
                  <c:v>2.9340000000000002</c:v>
                </c:pt>
                <c:pt idx="2935" formatCode="General">
                  <c:v>2.9350000000000001</c:v>
                </c:pt>
                <c:pt idx="2936" formatCode="General">
                  <c:v>2.9359999999999999</c:v>
                </c:pt>
                <c:pt idx="2937" formatCode="General">
                  <c:v>2.9369999999999998</c:v>
                </c:pt>
                <c:pt idx="2938" formatCode="General">
                  <c:v>2.9380000000000002</c:v>
                </c:pt>
                <c:pt idx="2939" formatCode="General">
                  <c:v>2.9390000000000001</c:v>
                </c:pt>
                <c:pt idx="2940" formatCode="General">
                  <c:v>2.94</c:v>
                </c:pt>
                <c:pt idx="2941" formatCode="General">
                  <c:v>2.9409999999999998</c:v>
                </c:pt>
                <c:pt idx="2942" formatCode="General">
                  <c:v>2.9420000000000002</c:v>
                </c:pt>
                <c:pt idx="2943" formatCode="General">
                  <c:v>2.9430000000000001</c:v>
                </c:pt>
                <c:pt idx="2944" formatCode="General">
                  <c:v>2.944</c:v>
                </c:pt>
                <c:pt idx="2945" formatCode="General">
                  <c:v>2.9449999999999998</c:v>
                </c:pt>
                <c:pt idx="2946" formatCode="General">
                  <c:v>2.9460000000000002</c:v>
                </c:pt>
                <c:pt idx="2947" formatCode="General">
                  <c:v>2.9470000000000001</c:v>
                </c:pt>
                <c:pt idx="2948" formatCode="General">
                  <c:v>2.948</c:v>
                </c:pt>
                <c:pt idx="2949" formatCode="General">
                  <c:v>2.9489999999999998</c:v>
                </c:pt>
                <c:pt idx="2950" formatCode="General">
                  <c:v>2.95</c:v>
                </c:pt>
                <c:pt idx="2951" formatCode="General">
                  <c:v>2.9510000000000001</c:v>
                </c:pt>
                <c:pt idx="2952" formatCode="General">
                  <c:v>2.952</c:v>
                </c:pt>
                <c:pt idx="2953" formatCode="General">
                  <c:v>2.9529999999999998</c:v>
                </c:pt>
                <c:pt idx="2954" formatCode="General">
                  <c:v>2.9540000000000002</c:v>
                </c:pt>
                <c:pt idx="2955" formatCode="General">
                  <c:v>2.9550000000000001</c:v>
                </c:pt>
                <c:pt idx="2956" formatCode="General">
                  <c:v>2.956</c:v>
                </c:pt>
                <c:pt idx="2957" formatCode="General">
                  <c:v>2.9569999999999999</c:v>
                </c:pt>
                <c:pt idx="2958" formatCode="General">
                  <c:v>2.9580000000000002</c:v>
                </c:pt>
                <c:pt idx="2959" formatCode="General">
                  <c:v>2.9590000000000001</c:v>
                </c:pt>
                <c:pt idx="2960" formatCode="General">
                  <c:v>2.96</c:v>
                </c:pt>
                <c:pt idx="2961" formatCode="General">
                  <c:v>2.9609999999999999</c:v>
                </c:pt>
                <c:pt idx="2962" formatCode="General">
                  <c:v>2.9620000000000002</c:v>
                </c:pt>
                <c:pt idx="2963" formatCode="General">
                  <c:v>2.9630000000000001</c:v>
                </c:pt>
                <c:pt idx="2964" formatCode="General">
                  <c:v>2.964</c:v>
                </c:pt>
                <c:pt idx="2965" formatCode="General">
                  <c:v>2.9649999999999999</c:v>
                </c:pt>
                <c:pt idx="2966" formatCode="General">
                  <c:v>2.9660000000000002</c:v>
                </c:pt>
                <c:pt idx="2967" formatCode="General">
                  <c:v>2.9670000000000001</c:v>
                </c:pt>
                <c:pt idx="2968" formatCode="General">
                  <c:v>2.968</c:v>
                </c:pt>
                <c:pt idx="2969" formatCode="General">
                  <c:v>2.9689999999999999</c:v>
                </c:pt>
                <c:pt idx="2970" formatCode="General">
                  <c:v>2.97</c:v>
                </c:pt>
                <c:pt idx="2971" formatCode="General">
                  <c:v>2.9710000000000001</c:v>
                </c:pt>
                <c:pt idx="2972" formatCode="General">
                  <c:v>2.972</c:v>
                </c:pt>
                <c:pt idx="2973" formatCode="General">
                  <c:v>2.9729999999999999</c:v>
                </c:pt>
                <c:pt idx="2974" formatCode="General">
                  <c:v>2.9740000000000002</c:v>
                </c:pt>
                <c:pt idx="2975" formatCode="General">
                  <c:v>2.9750000000000001</c:v>
                </c:pt>
                <c:pt idx="2976" formatCode="General">
                  <c:v>2.976</c:v>
                </c:pt>
                <c:pt idx="2977" formatCode="General">
                  <c:v>2.9769999999999999</c:v>
                </c:pt>
                <c:pt idx="2978" formatCode="General">
                  <c:v>2.9780000000000002</c:v>
                </c:pt>
                <c:pt idx="2979" formatCode="General">
                  <c:v>2.9790000000000001</c:v>
                </c:pt>
                <c:pt idx="2980" formatCode="General">
                  <c:v>2.98</c:v>
                </c:pt>
                <c:pt idx="2981" formatCode="General">
                  <c:v>2.9809999999999999</c:v>
                </c:pt>
                <c:pt idx="2982" formatCode="General">
                  <c:v>2.9820000000000002</c:v>
                </c:pt>
                <c:pt idx="2983" formatCode="General">
                  <c:v>2.9830000000000001</c:v>
                </c:pt>
                <c:pt idx="2984" formatCode="General">
                  <c:v>2.984</c:v>
                </c:pt>
                <c:pt idx="2985" formatCode="General">
                  <c:v>2.9849999999999999</c:v>
                </c:pt>
                <c:pt idx="2986" formatCode="General">
                  <c:v>2.9860000000000002</c:v>
                </c:pt>
                <c:pt idx="2987" formatCode="General">
                  <c:v>2.9870000000000001</c:v>
                </c:pt>
                <c:pt idx="2988" formatCode="General">
                  <c:v>2.988</c:v>
                </c:pt>
                <c:pt idx="2989" formatCode="General">
                  <c:v>2.9889999999999999</c:v>
                </c:pt>
                <c:pt idx="2990" formatCode="General">
                  <c:v>2.99</c:v>
                </c:pt>
                <c:pt idx="2991" formatCode="General">
                  <c:v>2.9910000000000001</c:v>
                </c:pt>
                <c:pt idx="2992" formatCode="General">
                  <c:v>2.992</c:v>
                </c:pt>
                <c:pt idx="2993" formatCode="General">
                  <c:v>2.9929999999999999</c:v>
                </c:pt>
                <c:pt idx="2994" formatCode="General">
                  <c:v>2.9940000000000002</c:v>
                </c:pt>
                <c:pt idx="2995" formatCode="General">
                  <c:v>2.9950000000000001</c:v>
                </c:pt>
                <c:pt idx="2996" formatCode="General">
                  <c:v>2.996</c:v>
                </c:pt>
                <c:pt idx="2997" formatCode="General">
                  <c:v>2.9969999999999999</c:v>
                </c:pt>
                <c:pt idx="2998" formatCode="General">
                  <c:v>2.9980000000000002</c:v>
                </c:pt>
                <c:pt idx="2999" formatCode="General">
                  <c:v>2.9990000000000001</c:v>
                </c:pt>
                <c:pt idx="3000" formatCode="General">
                  <c:v>3</c:v>
                </c:pt>
                <c:pt idx="3001" formatCode="General">
                  <c:v>3.0009999999999999</c:v>
                </c:pt>
                <c:pt idx="3002" formatCode="General">
                  <c:v>3.0019999999999998</c:v>
                </c:pt>
                <c:pt idx="3003" formatCode="General">
                  <c:v>3.0030000000000001</c:v>
                </c:pt>
                <c:pt idx="3004" formatCode="General">
                  <c:v>3.004</c:v>
                </c:pt>
                <c:pt idx="3005" formatCode="General">
                  <c:v>3.0049999999999999</c:v>
                </c:pt>
                <c:pt idx="3006" formatCode="General">
                  <c:v>3.0059999999999998</c:v>
                </c:pt>
                <c:pt idx="3007" formatCode="General">
                  <c:v>3.0070000000000001</c:v>
                </c:pt>
                <c:pt idx="3008" formatCode="General">
                  <c:v>3.008</c:v>
                </c:pt>
                <c:pt idx="3009" formatCode="General">
                  <c:v>3.0089999999999999</c:v>
                </c:pt>
                <c:pt idx="3010" formatCode="General">
                  <c:v>3.01</c:v>
                </c:pt>
                <c:pt idx="3011" formatCode="General">
                  <c:v>3.0110000000000001</c:v>
                </c:pt>
                <c:pt idx="3012" formatCode="General">
                  <c:v>3.012</c:v>
                </c:pt>
                <c:pt idx="3013" formatCode="General">
                  <c:v>3.0129999999999999</c:v>
                </c:pt>
                <c:pt idx="3014" formatCode="General">
                  <c:v>3.0139999999999998</c:v>
                </c:pt>
                <c:pt idx="3015" formatCode="General">
                  <c:v>3.0150000000000001</c:v>
                </c:pt>
                <c:pt idx="3016" formatCode="General">
                  <c:v>3.016</c:v>
                </c:pt>
                <c:pt idx="3017" formatCode="General">
                  <c:v>3.0169999999999999</c:v>
                </c:pt>
                <c:pt idx="3018" formatCode="General">
                  <c:v>3.0179999999999998</c:v>
                </c:pt>
                <c:pt idx="3019" formatCode="General">
                  <c:v>3.0190000000000001</c:v>
                </c:pt>
                <c:pt idx="3020" formatCode="General">
                  <c:v>3.02</c:v>
                </c:pt>
                <c:pt idx="3021" formatCode="General">
                  <c:v>3.0209999999999999</c:v>
                </c:pt>
                <c:pt idx="3022" formatCode="General">
                  <c:v>3.0219999999999998</c:v>
                </c:pt>
                <c:pt idx="3023" formatCode="General">
                  <c:v>3.0230000000000001</c:v>
                </c:pt>
                <c:pt idx="3024" formatCode="General">
                  <c:v>3.024</c:v>
                </c:pt>
                <c:pt idx="3025" formatCode="General">
                  <c:v>3.0249999999999999</c:v>
                </c:pt>
                <c:pt idx="3026" formatCode="General">
                  <c:v>3.0259999999999998</c:v>
                </c:pt>
                <c:pt idx="3027" formatCode="General">
                  <c:v>3.0270000000000001</c:v>
                </c:pt>
                <c:pt idx="3028" formatCode="General">
                  <c:v>3.028</c:v>
                </c:pt>
                <c:pt idx="3029" formatCode="General">
                  <c:v>3.0289999999999999</c:v>
                </c:pt>
                <c:pt idx="3030" formatCode="General">
                  <c:v>3.03</c:v>
                </c:pt>
                <c:pt idx="3031" formatCode="General">
                  <c:v>3.0310000000000001</c:v>
                </c:pt>
                <c:pt idx="3032" formatCode="General">
                  <c:v>3.032</c:v>
                </c:pt>
                <c:pt idx="3033" formatCode="General">
                  <c:v>3.0329999999999999</c:v>
                </c:pt>
                <c:pt idx="3034" formatCode="General">
                  <c:v>3.0339999999999998</c:v>
                </c:pt>
                <c:pt idx="3035" formatCode="General">
                  <c:v>3.0350000000000001</c:v>
                </c:pt>
                <c:pt idx="3036" formatCode="General">
                  <c:v>3.036</c:v>
                </c:pt>
                <c:pt idx="3037" formatCode="General">
                  <c:v>3.0369999999999999</c:v>
                </c:pt>
                <c:pt idx="3038" formatCode="General">
                  <c:v>3.0379999999999998</c:v>
                </c:pt>
                <c:pt idx="3039" formatCode="General">
                  <c:v>3.0390000000000001</c:v>
                </c:pt>
                <c:pt idx="3040" formatCode="General">
                  <c:v>3.04</c:v>
                </c:pt>
                <c:pt idx="3041" formatCode="General">
                  <c:v>3.0409999999999999</c:v>
                </c:pt>
                <c:pt idx="3042" formatCode="General">
                  <c:v>3.0419999999999998</c:v>
                </c:pt>
                <c:pt idx="3043" formatCode="General">
                  <c:v>3.0430000000000001</c:v>
                </c:pt>
                <c:pt idx="3044" formatCode="General">
                  <c:v>3.044</c:v>
                </c:pt>
                <c:pt idx="3045" formatCode="General">
                  <c:v>3.0449999999999999</c:v>
                </c:pt>
                <c:pt idx="3046" formatCode="General">
                  <c:v>3.0459999999999998</c:v>
                </c:pt>
                <c:pt idx="3047" formatCode="General">
                  <c:v>3.0470000000000002</c:v>
                </c:pt>
                <c:pt idx="3048" formatCode="General">
                  <c:v>3.048</c:v>
                </c:pt>
                <c:pt idx="3049" formatCode="General">
                  <c:v>3.0489999999999999</c:v>
                </c:pt>
                <c:pt idx="3050" formatCode="General">
                  <c:v>3.05</c:v>
                </c:pt>
                <c:pt idx="3051" formatCode="General">
                  <c:v>3.0510000000000002</c:v>
                </c:pt>
                <c:pt idx="3052" formatCode="General">
                  <c:v>3.052</c:v>
                </c:pt>
                <c:pt idx="3053" formatCode="General">
                  <c:v>3.0529999999999999</c:v>
                </c:pt>
                <c:pt idx="3054" formatCode="General">
                  <c:v>3.0539999999999998</c:v>
                </c:pt>
                <c:pt idx="3055" formatCode="General">
                  <c:v>3.0550000000000002</c:v>
                </c:pt>
                <c:pt idx="3056" formatCode="General">
                  <c:v>3.056</c:v>
                </c:pt>
                <c:pt idx="3057" formatCode="General">
                  <c:v>3.0569999999999999</c:v>
                </c:pt>
                <c:pt idx="3058" formatCode="General">
                  <c:v>3.0579999999999998</c:v>
                </c:pt>
                <c:pt idx="3059" formatCode="General">
                  <c:v>3.0590000000000002</c:v>
                </c:pt>
                <c:pt idx="3060" formatCode="General">
                  <c:v>3.06</c:v>
                </c:pt>
                <c:pt idx="3061" formatCode="General">
                  <c:v>3.0609999999999999</c:v>
                </c:pt>
                <c:pt idx="3062" formatCode="General">
                  <c:v>3.0619999999999998</c:v>
                </c:pt>
                <c:pt idx="3063" formatCode="General">
                  <c:v>3.0630000000000002</c:v>
                </c:pt>
                <c:pt idx="3064" formatCode="General">
                  <c:v>3.0640000000000001</c:v>
                </c:pt>
                <c:pt idx="3065" formatCode="General">
                  <c:v>3.0649999999999999</c:v>
                </c:pt>
                <c:pt idx="3066" formatCode="General">
                  <c:v>3.0659999999999998</c:v>
                </c:pt>
                <c:pt idx="3067" formatCode="General">
                  <c:v>3.0670000000000002</c:v>
                </c:pt>
                <c:pt idx="3068" formatCode="General">
                  <c:v>3.0680000000000001</c:v>
                </c:pt>
                <c:pt idx="3069" formatCode="General">
                  <c:v>3.069</c:v>
                </c:pt>
                <c:pt idx="3070" formatCode="General">
                  <c:v>3.07</c:v>
                </c:pt>
                <c:pt idx="3071" formatCode="General">
                  <c:v>3.0710000000000002</c:v>
                </c:pt>
                <c:pt idx="3072" formatCode="General">
                  <c:v>3.0720000000000001</c:v>
                </c:pt>
                <c:pt idx="3073" formatCode="General">
                  <c:v>3.073</c:v>
                </c:pt>
                <c:pt idx="3074" formatCode="General">
                  <c:v>3.0739999999999998</c:v>
                </c:pt>
                <c:pt idx="3075" formatCode="General">
                  <c:v>3.0750000000000002</c:v>
                </c:pt>
                <c:pt idx="3076" formatCode="General">
                  <c:v>3.0760000000000001</c:v>
                </c:pt>
                <c:pt idx="3077" formatCode="General">
                  <c:v>3.077</c:v>
                </c:pt>
                <c:pt idx="3078" formatCode="General">
                  <c:v>3.0779999999999998</c:v>
                </c:pt>
                <c:pt idx="3079" formatCode="General">
                  <c:v>3.0790000000000002</c:v>
                </c:pt>
                <c:pt idx="3080" formatCode="General">
                  <c:v>3.08</c:v>
                </c:pt>
                <c:pt idx="3081" formatCode="General">
                  <c:v>3.081</c:v>
                </c:pt>
                <c:pt idx="3082" formatCode="General">
                  <c:v>3.0819999999999999</c:v>
                </c:pt>
                <c:pt idx="3083" formatCode="General">
                  <c:v>3.0830000000000002</c:v>
                </c:pt>
                <c:pt idx="3084" formatCode="General">
                  <c:v>3.0840000000000001</c:v>
                </c:pt>
                <c:pt idx="3085" formatCode="General">
                  <c:v>3.085</c:v>
                </c:pt>
                <c:pt idx="3086" formatCode="General">
                  <c:v>3.0859999999999999</c:v>
                </c:pt>
                <c:pt idx="3087" formatCode="General">
                  <c:v>3.0870000000000002</c:v>
                </c:pt>
                <c:pt idx="3088" formatCode="General">
                  <c:v>3.0880000000000001</c:v>
                </c:pt>
                <c:pt idx="3089" formatCode="General">
                  <c:v>3.089</c:v>
                </c:pt>
                <c:pt idx="3090" formatCode="General">
                  <c:v>3.09</c:v>
                </c:pt>
                <c:pt idx="3091" formatCode="General">
                  <c:v>3.0910000000000002</c:v>
                </c:pt>
                <c:pt idx="3092" formatCode="General">
                  <c:v>3.0920000000000001</c:v>
                </c:pt>
                <c:pt idx="3093" formatCode="General">
                  <c:v>3.093</c:v>
                </c:pt>
                <c:pt idx="3094" formatCode="General">
                  <c:v>3.0939999999999999</c:v>
                </c:pt>
                <c:pt idx="3095" formatCode="General">
                  <c:v>3.0950000000000002</c:v>
                </c:pt>
                <c:pt idx="3096" formatCode="General">
                  <c:v>3.0960000000000001</c:v>
                </c:pt>
                <c:pt idx="3097" formatCode="General">
                  <c:v>3.097</c:v>
                </c:pt>
                <c:pt idx="3098" formatCode="General">
                  <c:v>3.0979999999999999</c:v>
                </c:pt>
                <c:pt idx="3099" formatCode="General">
                  <c:v>3.0990000000000002</c:v>
                </c:pt>
                <c:pt idx="3100" formatCode="General">
                  <c:v>3.1</c:v>
                </c:pt>
                <c:pt idx="3101" formatCode="General">
                  <c:v>3.101</c:v>
                </c:pt>
                <c:pt idx="3102" formatCode="General">
                  <c:v>3.1019999999999999</c:v>
                </c:pt>
                <c:pt idx="3103" formatCode="General">
                  <c:v>3.1030000000000002</c:v>
                </c:pt>
                <c:pt idx="3104" formatCode="General">
                  <c:v>3.1040000000000001</c:v>
                </c:pt>
                <c:pt idx="3105" formatCode="General">
                  <c:v>3.105</c:v>
                </c:pt>
                <c:pt idx="3106" formatCode="General">
                  <c:v>3.1059999999999999</c:v>
                </c:pt>
                <c:pt idx="3107" formatCode="General">
                  <c:v>3.1070000000000002</c:v>
                </c:pt>
                <c:pt idx="3108" formatCode="General">
                  <c:v>3.1080000000000001</c:v>
                </c:pt>
                <c:pt idx="3109" formatCode="General">
                  <c:v>3.109</c:v>
                </c:pt>
                <c:pt idx="3110" formatCode="General">
                  <c:v>3.11</c:v>
                </c:pt>
                <c:pt idx="3111" formatCode="General">
                  <c:v>3.1110000000000002</c:v>
                </c:pt>
                <c:pt idx="3112" formatCode="General">
                  <c:v>3.1120000000000001</c:v>
                </c:pt>
                <c:pt idx="3113" formatCode="General">
                  <c:v>3.113</c:v>
                </c:pt>
                <c:pt idx="3114" formatCode="General">
                  <c:v>3.1139999999999999</c:v>
                </c:pt>
                <c:pt idx="3115" formatCode="General">
                  <c:v>3.1150000000000002</c:v>
                </c:pt>
                <c:pt idx="3116" formatCode="General">
                  <c:v>3.1160000000000001</c:v>
                </c:pt>
                <c:pt idx="3117" formatCode="General">
                  <c:v>3.117</c:v>
                </c:pt>
                <c:pt idx="3118" formatCode="General">
                  <c:v>3.1179999999999999</c:v>
                </c:pt>
                <c:pt idx="3119" formatCode="General">
                  <c:v>3.1190000000000002</c:v>
                </c:pt>
                <c:pt idx="3120" formatCode="General">
                  <c:v>3.12</c:v>
                </c:pt>
                <c:pt idx="3121" formatCode="General">
                  <c:v>3.121</c:v>
                </c:pt>
                <c:pt idx="3122" formatCode="General">
                  <c:v>3.1219999999999999</c:v>
                </c:pt>
                <c:pt idx="3123" formatCode="General">
                  <c:v>3.1230000000000002</c:v>
                </c:pt>
                <c:pt idx="3124" formatCode="General">
                  <c:v>3.1240000000000001</c:v>
                </c:pt>
                <c:pt idx="3125" formatCode="General">
                  <c:v>3.125</c:v>
                </c:pt>
                <c:pt idx="3126" formatCode="General">
                  <c:v>3.1259999999999999</c:v>
                </c:pt>
                <c:pt idx="3127" formatCode="General">
                  <c:v>3.1269999999999998</c:v>
                </c:pt>
                <c:pt idx="3128" formatCode="General">
                  <c:v>3.1280000000000001</c:v>
                </c:pt>
                <c:pt idx="3129" formatCode="General">
                  <c:v>3.129</c:v>
                </c:pt>
                <c:pt idx="3130" formatCode="General">
                  <c:v>3.13</c:v>
                </c:pt>
                <c:pt idx="3131" formatCode="General">
                  <c:v>3.1309999999999998</c:v>
                </c:pt>
                <c:pt idx="3132" formatCode="General">
                  <c:v>3.1320000000000001</c:v>
                </c:pt>
                <c:pt idx="3133" formatCode="General">
                  <c:v>3.133</c:v>
                </c:pt>
                <c:pt idx="3134" formatCode="General">
                  <c:v>3.1339999999999999</c:v>
                </c:pt>
                <c:pt idx="3135" formatCode="General">
                  <c:v>3.1349999999999998</c:v>
                </c:pt>
                <c:pt idx="3136" formatCode="General">
                  <c:v>3.1360000000000001</c:v>
                </c:pt>
                <c:pt idx="3137" formatCode="General">
                  <c:v>3.137</c:v>
                </c:pt>
                <c:pt idx="3138" formatCode="General">
                  <c:v>3.1379999999999999</c:v>
                </c:pt>
                <c:pt idx="3139" formatCode="General">
                  <c:v>3.1389999999999998</c:v>
                </c:pt>
                <c:pt idx="3140" formatCode="General">
                  <c:v>3.14</c:v>
                </c:pt>
                <c:pt idx="3141" formatCode="General">
                  <c:v>3.141</c:v>
                </c:pt>
                <c:pt idx="3142" formatCode="General">
                  <c:v>3.1419999999999999</c:v>
                </c:pt>
                <c:pt idx="3143" formatCode="General">
                  <c:v>3.1429999999999998</c:v>
                </c:pt>
                <c:pt idx="3144" formatCode="General">
                  <c:v>3.1440000000000001</c:v>
                </c:pt>
                <c:pt idx="3145" formatCode="General">
                  <c:v>3.145</c:v>
                </c:pt>
                <c:pt idx="3146" formatCode="General">
                  <c:v>3.1459999999999999</c:v>
                </c:pt>
                <c:pt idx="3147" formatCode="General">
                  <c:v>3.1469999999999998</c:v>
                </c:pt>
                <c:pt idx="3148" formatCode="General">
                  <c:v>3.1480000000000001</c:v>
                </c:pt>
                <c:pt idx="3149" formatCode="General">
                  <c:v>3.149</c:v>
                </c:pt>
                <c:pt idx="3150" formatCode="General">
                  <c:v>3.15</c:v>
                </c:pt>
                <c:pt idx="3151" formatCode="General">
                  <c:v>3.1509999999999998</c:v>
                </c:pt>
                <c:pt idx="3152" formatCode="General">
                  <c:v>3.1520000000000001</c:v>
                </c:pt>
                <c:pt idx="3153" formatCode="General">
                  <c:v>3.153</c:v>
                </c:pt>
                <c:pt idx="3154" formatCode="General">
                  <c:v>3.1539999999999999</c:v>
                </c:pt>
                <c:pt idx="3155" formatCode="General">
                  <c:v>3.1549999999999998</c:v>
                </c:pt>
                <c:pt idx="3156" formatCode="General">
                  <c:v>3.1560000000000001</c:v>
                </c:pt>
                <c:pt idx="3157" formatCode="General">
                  <c:v>3.157</c:v>
                </c:pt>
                <c:pt idx="3158" formatCode="General">
                  <c:v>3.1579999999999999</c:v>
                </c:pt>
                <c:pt idx="3159" formatCode="General">
                  <c:v>3.1589999999999998</c:v>
                </c:pt>
                <c:pt idx="3160" formatCode="General">
                  <c:v>3.16</c:v>
                </c:pt>
                <c:pt idx="3161" formatCode="General">
                  <c:v>3.161</c:v>
                </c:pt>
                <c:pt idx="3162" formatCode="General">
                  <c:v>3.1619999999999999</c:v>
                </c:pt>
                <c:pt idx="3163" formatCode="General">
                  <c:v>3.1629999999999998</c:v>
                </c:pt>
                <c:pt idx="3164" formatCode="General">
                  <c:v>3.1640000000000001</c:v>
                </c:pt>
                <c:pt idx="3165" formatCode="General">
                  <c:v>3.165</c:v>
                </c:pt>
                <c:pt idx="3166" formatCode="General">
                  <c:v>3.1659999999999999</c:v>
                </c:pt>
                <c:pt idx="3167" formatCode="General">
                  <c:v>3.1669999999999998</c:v>
                </c:pt>
                <c:pt idx="3168" formatCode="General">
                  <c:v>3.1680000000000001</c:v>
                </c:pt>
                <c:pt idx="3169" formatCode="General">
                  <c:v>3.169</c:v>
                </c:pt>
                <c:pt idx="3170" formatCode="General">
                  <c:v>3.17</c:v>
                </c:pt>
                <c:pt idx="3171" formatCode="General">
                  <c:v>3.1709999999999998</c:v>
                </c:pt>
                <c:pt idx="3172" formatCode="General">
                  <c:v>3.1720000000000002</c:v>
                </c:pt>
                <c:pt idx="3173" formatCode="General">
                  <c:v>3.173</c:v>
                </c:pt>
                <c:pt idx="3174" formatCode="General">
                  <c:v>3.1739999999999999</c:v>
                </c:pt>
                <c:pt idx="3175" formatCode="General">
                  <c:v>3.1749999999999998</c:v>
                </c:pt>
                <c:pt idx="3176" formatCode="General">
                  <c:v>3.1760000000000002</c:v>
                </c:pt>
                <c:pt idx="3177" formatCode="General">
                  <c:v>3.177</c:v>
                </c:pt>
                <c:pt idx="3178" formatCode="General">
                  <c:v>3.1779999999999999</c:v>
                </c:pt>
                <c:pt idx="3179" formatCode="General">
                  <c:v>3.1789999999999998</c:v>
                </c:pt>
                <c:pt idx="3180" formatCode="General">
                  <c:v>3.18</c:v>
                </c:pt>
                <c:pt idx="3181" formatCode="General">
                  <c:v>3.181</c:v>
                </c:pt>
                <c:pt idx="3182" formatCode="General">
                  <c:v>3.1819999999999999</c:v>
                </c:pt>
                <c:pt idx="3183" formatCode="General">
                  <c:v>3.1829999999999998</c:v>
                </c:pt>
                <c:pt idx="3184" formatCode="General">
                  <c:v>3.1840000000000002</c:v>
                </c:pt>
                <c:pt idx="3185" formatCode="General">
                  <c:v>3.1850000000000001</c:v>
                </c:pt>
                <c:pt idx="3186" formatCode="General">
                  <c:v>3.1859999999999999</c:v>
                </c:pt>
                <c:pt idx="3187" formatCode="General">
                  <c:v>3.1869999999999998</c:v>
                </c:pt>
                <c:pt idx="3188" formatCode="General">
                  <c:v>3.1880000000000002</c:v>
                </c:pt>
                <c:pt idx="3189" formatCode="General">
                  <c:v>3.1890000000000001</c:v>
                </c:pt>
                <c:pt idx="3190" formatCode="General">
                  <c:v>3.19</c:v>
                </c:pt>
                <c:pt idx="3191" formatCode="General">
                  <c:v>3.1909999999999998</c:v>
                </c:pt>
                <c:pt idx="3192" formatCode="General">
                  <c:v>3.1920000000000002</c:v>
                </c:pt>
                <c:pt idx="3193" formatCode="General">
                  <c:v>3.1930000000000001</c:v>
                </c:pt>
                <c:pt idx="3194" formatCode="General">
                  <c:v>3.194</c:v>
                </c:pt>
                <c:pt idx="3195" formatCode="General">
                  <c:v>3.1949999999999998</c:v>
                </c:pt>
                <c:pt idx="3196" formatCode="General">
                  <c:v>3.1960000000000002</c:v>
                </c:pt>
                <c:pt idx="3197" formatCode="General">
                  <c:v>3.1970000000000001</c:v>
                </c:pt>
                <c:pt idx="3198" formatCode="General">
                  <c:v>3.198</c:v>
                </c:pt>
                <c:pt idx="3199" formatCode="General">
                  <c:v>3.1989999999999998</c:v>
                </c:pt>
                <c:pt idx="3200" formatCode="General">
                  <c:v>3.2</c:v>
                </c:pt>
                <c:pt idx="3201" formatCode="General">
                  <c:v>3.2010000000000001</c:v>
                </c:pt>
                <c:pt idx="3202" formatCode="General">
                  <c:v>3.202</c:v>
                </c:pt>
                <c:pt idx="3203" formatCode="General">
                  <c:v>3.2029999999999998</c:v>
                </c:pt>
                <c:pt idx="3204" formatCode="General">
                  <c:v>3.2040000000000002</c:v>
                </c:pt>
                <c:pt idx="3205" formatCode="General">
                  <c:v>3.2050000000000001</c:v>
                </c:pt>
                <c:pt idx="3206" formatCode="General">
                  <c:v>3.206</c:v>
                </c:pt>
                <c:pt idx="3207" formatCode="General">
                  <c:v>3.2069999999999999</c:v>
                </c:pt>
                <c:pt idx="3208" formatCode="General">
                  <c:v>3.2080000000000002</c:v>
                </c:pt>
                <c:pt idx="3209" formatCode="General">
                  <c:v>3.2090000000000001</c:v>
                </c:pt>
                <c:pt idx="3210" formatCode="General">
                  <c:v>3.21</c:v>
                </c:pt>
                <c:pt idx="3211" formatCode="General">
                  <c:v>3.2109999999999999</c:v>
                </c:pt>
                <c:pt idx="3212" formatCode="General">
                  <c:v>3.2120000000000002</c:v>
                </c:pt>
                <c:pt idx="3213" formatCode="General">
                  <c:v>3.2130000000000001</c:v>
                </c:pt>
                <c:pt idx="3214" formatCode="General">
                  <c:v>3.214</c:v>
                </c:pt>
                <c:pt idx="3215" formatCode="General">
                  <c:v>3.2149999999999999</c:v>
                </c:pt>
                <c:pt idx="3216" formatCode="General">
                  <c:v>3.2160000000000002</c:v>
                </c:pt>
                <c:pt idx="3217" formatCode="General">
                  <c:v>3.2170000000000001</c:v>
                </c:pt>
                <c:pt idx="3218" formatCode="General">
                  <c:v>3.218</c:v>
                </c:pt>
                <c:pt idx="3219" formatCode="General">
                  <c:v>3.2189999999999999</c:v>
                </c:pt>
                <c:pt idx="3220" formatCode="General">
                  <c:v>3.22</c:v>
                </c:pt>
                <c:pt idx="3221" formatCode="General">
                  <c:v>3.2210000000000001</c:v>
                </c:pt>
                <c:pt idx="3222" formatCode="General">
                  <c:v>3.222</c:v>
                </c:pt>
                <c:pt idx="3223" formatCode="General">
                  <c:v>3.2229999999999999</c:v>
                </c:pt>
                <c:pt idx="3224" formatCode="General">
                  <c:v>3.2240000000000002</c:v>
                </c:pt>
                <c:pt idx="3225" formatCode="General">
                  <c:v>3.2250000000000001</c:v>
                </c:pt>
                <c:pt idx="3226" formatCode="General">
                  <c:v>3.226</c:v>
                </c:pt>
                <c:pt idx="3227" formatCode="General">
                  <c:v>3.2269999999999999</c:v>
                </c:pt>
                <c:pt idx="3228" formatCode="General">
                  <c:v>3.2280000000000002</c:v>
                </c:pt>
                <c:pt idx="3229" formatCode="General">
                  <c:v>3.2290000000000001</c:v>
                </c:pt>
                <c:pt idx="3230" formatCode="General">
                  <c:v>3.23</c:v>
                </c:pt>
                <c:pt idx="3231" formatCode="General">
                  <c:v>3.2309999999999999</c:v>
                </c:pt>
                <c:pt idx="3232" formatCode="General">
                  <c:v>3.2320000000000002</c:v>
                </c:pt>
                <c:pt idx="3233" formatCode="General">
                  <c:v>3.2330000000000001</c:v>
                </c:pt>
                <c:pt idx="3234" formatCode="General">
                  <c:v>3.234</c:v>
                </c:pt>
                <c:pt idx="3235" formatCode="General">
                  <c:v>3.2349999999999999</c:v>
                </c:pt>
                <c:pt idx="3236" formatCode="General">
                  <c:v>3.2360000000000002</c:v>
                </c:pt>
                <c:pt idx="3237" formatCode="General">
                  <c:v>3.2370000000000001</c:v>
                </c:pt>
                <c:pt idx="3238" formatCode="General">
                  <c:v>3.238</c:v>
                </c:pt>
                <c:pt idx="3239" formatCode="General">
                  <c:v>3.2389999999999999</c:v>
                </c:pt>
                <c:pt idx="3240" formatCode="General">
                  <c:v>3.24</c:v>
                </c:pt>
                <c:pt idx="3241" formatCode="General">
                  <c:v>3.2410000000000001</c:v>
                </c:pt>
                <c:pt idx="3242" formatCode="General">
                  <c:v>3.242</c:v>
                </c:pt>
                <c:pt idx="3243" formatCode="General">
                  <c:v>3.2429999999999999</c:v>
                </c:pt>
                <c:pt idx="3244" formatCode="General">
                  <c:v>3.2440000000000002</c:v>
                </c:pt>
                <c:pt idx="3245" formatCode="General">
                  <c:v>3.2450000000000001</c:v>
                </c:pt>
                <c:pt idx="3246" formatCode="General">
                  <c:v>3.246</c:v>
                </c:pt>
                <c:pt idx="3247" formatCode="General">
                  <c:v>3.2469999999999999</c:v>
                </c:pt>
                <c:pt idx="3248" formatCode="General">
                  <c:v>3.2480000000000002</c:v>
                </c:pt>
                <c:pt idx="3249" formatCode="General">
                  <c:v>3.2490000000000001</c:v>
                </c:pt>
                <c:pt idx="3250" formatCode="General">
                  <c:v>3.25</c:v>
                </c:pt>
                <c:pt idx="3251" formatCode="General">
                  <c:v>3.2509999999999999</c:v>
                </c:pt>
                <c:pt idx="3252" formatCode="General">
                  <c:v>3.2519999999999998</c:v>
                </c:pt>
                <c:pt idx="3253" formatCode="General">
                  <c:v>3.2530000000000001</c:v>
                </c:pt>
                <c:pt idx="3254" formatCode="General">
                  <c:v>3.254</c:v>
                </c:pt>
                <c:pt idx="3255" formatCode="General">
                  <c:v>3.2549999999999999</c:v>
                </c:pt>
                <c:pt idx="3256" formatCode="General">
                  <c:v>3.2559999999999998</c:v>
                </c:pt>
                <c:pt idx="3257" formatCode="General">
                  <c:v>3.2570000000000001</c:v>
                </c:pt>
                <c:pt idx="3258" formatCode="General">
                  <c:v>3.258</c:v>
                </c:pt>
                <c:pt idx="3259" formatCode="General">
                  <c:v>3.2589999999999999</c:v>
                </c:pt>
                <c:pt idx="3260" formatCode="General">
                  <c:v>3.26</c:v>
                </c:pt>
                <c:pt idx="3261" formatCode="General">
                  <c:v>3.2610000000000001</c:v>
                </c:pt>
                <c:pt idx="3262" formatCode="General">
                  <c:v>3.262</c:v>
                </c:pt>
                <c:pt idx="3263" formatCode="General">
                  <c:v>3.2629999999999999</c:v>
                </c:pt>
                <c:pt idx="3264" formatCode="General">
                  <c:v>3.2639999999999998</c:v>
                </c:pt>
                <c:pt idx="3265" formatCode="General">
                  <c:v>3.2650000000000001</c:v>
                </c:pt>
                <c:pt idx="3266" formatCode="General">
                  <c:v>3.266</c:v>
                </c:pt>
                <c:pt idx="3267" formatCode="General">
                  <c:v>3.2669999999999999</c:v>
                </c:pt>
                <c:pt idx="3268" formatCode="General">
                  <c:v>3.2679999999999998</c:v>
                </c:pt>
                <c:pt idx="3269" formatCode="General">
                  <c:v>3.2690000000000001</c:v>
                </c:pt>
                <c:pt idx="3270" formatCode="General">
                  <c:v>3.27</c:v>
                </c:pt>
                <c:pt idx="3271" formatCode="General">
                  <c:v>3.2709999999999999</c:v>
                </c:pt>
                <c:pt idx="3272" formatCode="General">
                  <c:v>3.2719999999999998</c:v>
                </c:pt>
                <c:pt idx="3273" formatCode="General">
                  <c:v>3.2730000000000001</c:v>
                </c:pt>
                <c:pt idx="3274" formatCode="General">
                  <c:v>3.274</c:v>
                </c:pt>
                <c:pt idx="3275" formatCode="General">
                  <c:v>3.2749999999999999</c:v>
                </c:pt>
                <c:pt idx="3276" formatCode="General">
                  <c:v>3.2759999999999998</c:v>
                </c:pt>
                <c:pt idx="3277" formatCode="General">
                  <c:v>3.2770000000000001</c:v>
                </c:pt>
                <c:pt idx="3278" formatCode="General">
                  <c:v>3.278</c:v>
                </c:pt>
                <c:pt idx="3279" formatCode="General">
                  <c:v>3.2789999999999999</c:v>
                </c:pt>
                <c:pt idx="3280" formatCode="General">
                  <c:v>3.28</c:v>
                </c:pt>
                <c:pt idx="3281" formatCode="General">
                  <c:v>3.2810000000000001</c:v>
                </c:pt>
                <c:pt idx="3282" formatCode="General">
                  <c:v>3.282</c:v>
                </c:pt>
                <c:pt idx="3283" formatCode="General">
                  <c:v>3.2829999999999999</c:v>
                </c:pt>
                <c:pt idx="3284" formatCode="General">
                  <c:v>3.2839999999999998</c:v>
                </c:pt>
                <c:pt idx="3285" formatCode="General">
                  <c:v>3.2850000000000001</c:v>
                </c:pt>
                <c:pt idx="3286" formatCode="General">
                  <c:v>3.286</c:v>
                </c:pt>
                <c:pt idx="3287" formatCode="General">
                  <c:v>3.2869999999999999</c:v>
                </c:pt>
                <c:pt idx="3288" formatCode="General">
                  <c:v>3.2879999999999998</c:v>
                </c:pt>
                <c:pt idx="3289" formatCode="General">
                  <c:v>3.2890000000000001</c:v>
                </c:pt>
                <c:pt idx="3290" formatCode="General">
                  <c:v>3.29</c:v>
                </c:pt>
                <c:pt idx="3291" formatCode="General">
                  <c:v>3.2909999999999999</c:v>
                </c:pt>
                <c:pt idx="3292" formatCode="General">
                  <c:v>3.2919999999999998</c:v>
                </c:pt>
                <c:pt idx="3293" formatCode="General">
                  <c:v>3.2930000000000001</c:v>
                </c:pt>
                <c:pt idx="3294" formatCode="General">
                  <c:v>3.294</c:v>
                </c:pt>
                <c:pt idx="3295" formatCode="General">
                  <c:v>3.2949999999999999</c:v>
                </c:pt>
                <c:pt idx="3296" formatCode="General">
                  <c:v>3.2959999999999998</c:v>
                </c:pt>
                <c:pt idx="3297" formatCode="General">
                  <c:v>3.2970000000000002</c:v>
                </c:pt>
                <c:pt idx="3298" formatCode="General">
                  <c:v>3.298</c:v>
                </c:pt>
                <c:pt idx="3299" formatCode="General">
                  <c:v>3.2989999999999999</c:v>
                </c:pt>
                <c:pt idx="3300" formatCode="General">
                  <c:v>3.3</c:v>
                </c:pt>
                <c:pt idx="3301" formatCode="General">
                  <c:v>3.3010000000000002</c:v>
                </c:pt>
                <c:pt idx="3302" formatCode="General">
                  <c:v>3.302</c:v>
                </c:pt>
                <c:pt idx="3303" formatCode="General">
                  <c:v>3.3029999999999999</c:v>
                </c:pt>
                <c:pt idx="3304" formatCode="General">
                  <c:v>3.3039999999999998</c:v>
                </c:pt>
                <c:pt idx="3305" formatCode="General">
                  <c:v>3.3050000000000002</c:v>
                </c:pt>
                <c:pt idx="3306" formatCode="General">
                  <c:v>3.306</c:v>
                </c:pt>
                <c:pt idx="3307" formatCode="General">
                  <c:v>3.3069999999999999</c:v>
                </c:pt>
                <c:pt idx="3308" formatCode="General">
                  <c:v>3.3079999999999998</c:v>
                </c:pt>
                <c:pt idx="3309" formatCode="General">
                  <c:v>3.3090000000000002</c:v>
                </c:pt>
                <c:pt idx="3310" formatCode="General">
                  <c:v>3.31</c:v>
                </c:pt>
                <c:pt idx="3311" formatCode="General">
                  <c:v>3.3109999999999999</c:v>
                </c:pt>
                <c:pt idx="3312" formatCode="General">
                  <c:v>3.3119999999999998</c:v>
                </c:pt>
                <c:pt idx="3313" formatCode="General">
                  <c:v>3.3130000000000002</c:v>
                </c:pt>
                <c:pt idx="3314" formatCode="General">
                  <c:v>3.3140000000000001</c:v>
                </c:pt>
                <c:pt idx="3315" formatCode="General">
                  <c:v>3.3149999999999999</c:v>
                </c:pt>
                <c:pt idx="3316" formatCode="General">
                  <c:v>3.3159999999999998</c:v>
                </c:pt>
                <c:pt idx="3317" formatCode="General">
                  <c:v>3.3170000000000002</c:v>
                </c:pt>
                <c:pt idx="3318" formatCode="General">
                  <c:v>3.3180000000000001</c:v>
                </c:pt>
                <c:pt idx="3319" formatCode="General">
                  <c:v>3.319</c:v>
                </c:pt>
                <c:pt idx="3320" formatCode="General">
                  <c:v>3.32</c:v>
                </c:pt>
                <c:pt idx="3321" formatCode="General">
                  <c:v>3.3210000000000002</c:v>
                </c:pt>
                <c:pt idx="3322" formatCode="General">
                  <c:v>3.3220000000000001</c:v>
                </c:pt>
                <c:pt idx="3323" formatCode="General">
                  <c:v>3.323</c:v>
                </c:pt>
                <c:pt idx="3324" formatCode="General">
                  <c:v>3.3239999999999998</c:v>
                </c:pt>
                <c:pt idx="3325" formatCode="General">
                  <c:v>3.3250000000000002</c:v>
                </c:pt>
                <c:pt idx="3326" formatCode="General">
                  <c:v>3.3260000000000001</c:v>
                </c:pt>
                <c:pt idx="3327" formatCode="General">
                  <c:v>3.327</c:v>
                </c:pt>
                <c:pt idx="3328" formatCode="General">
                  <c:v>3.3279999999999998</c:v>
                </c:pt>
                <c:pt idx="3329" formatCode="General">
                  <c:v>3.3290000000000002</c:v>
                </c:pt>
                <c:pt idx="3330" formatCode="General">
                  <c:v>3.33</c:v>
                </c:pt>
                <c:pt idx="3331" formatCode="General">
                  <c:v>3.331</c:v>
                </c:pt>
                <c:pt idx="3332" formatCode="General">
                  <c:v>3.3319999999999999</c:v>
                </c:pt>
                <c:pt idx="3333" formatCode="General">
                  <c:v>3.3330000000000002</c:v>
                </c:pt>
                <c:pt idx="3334" formatCode="General">
                  <c:v>3.3340000000000001</c:v>
                </c:pt>
                <c:pt idx="3335" formatCode="General">
                  <c:v>3.335</c:v>
                </c:pt>
                <c:pt idx="3336" formatCode="General">
                  <c:v>3.3359999999999999</c:v>
                </c:pt>
                <c:pt idx="3337" formatCode="General">
                  <c:v>3.3370000000000002</c:v>
                </c:pt>
                <c:pt idx="3338" formatCode="General">
                  <c:v>3.3380000000000001</c:v>
                </c:pt>
                <c:pt idx="3339" formatCode="General">
                  <c:v>3.339</c:v>
                </c:pt>
                <c:pt idx="3340" formatCode="General">
                  <c:v>3.34</c:v>
                </c:pt>
                <c:pt idx="3341" formatCode="General">
                  <c:v>3.3410000000000002</c:v>
                </c:pt>
                <c:pt idx="3342" formatCode="General">
                  <c:v>3.3420000000000001</c:v>
                </c:pt>
                <c:pt idx="3343" formatCode="General">
                  <c:v>3.343</c:v>
                </c:pt>
                <c:pt idx="3344" formatCode="General">
                  <c:v>3.3439999999999999</c:v>
                </c:pt>
                <c:pt idx="3345" formatCode="General">
                  <c:v>3.3450000000000002</c:v>
                </c:pt>
                <c:pt idx="3346" formatCode="General">
                  <c:v>3.3460000000000001</c:v>
                </c:pt>
                <c:pt idx="3347" formatCode="General">
                  <c:v>3.347</c:v>
                </c:pt>
                <c:pt idx="3348" formatCode="General">
                  <c:v>3.3479999999999999</c:v>
                </c:pt>
                <c:pt idx="3349" formatCode="General">
                  <c:v>3.3490000000000002</c:v>
                </c:pt>
                <c:pt idx="3350" formatCode="General">
                  <c:v>3.35</c:v>
                </c:pt>
                <c:pt idx="3351" formatCode="General">
                  <c:v>3.351</c:v>
                </c:pt>
                <c:pt idx="3352" formatCode="General">
                  <c:v>3.3519999999999999</c:v>
                </c:pt>
                <c:pt idx="3353" formatCode="General">
                  <c:v>3.3530000000000002</c:v>
                </c:pt>
                <c:pt idx="3354" formatCode="General">
                  <c:v>3.3540000000000001</c:v>
                </c:pt>
                <c:pt idx="3355" formatCode="General">
                  <c:v>3.355</c:v>
                </c:pt>
                <c:pt idx="3356" formatCode="General">
                  <c:v>3.3559999999999999</c:v>
                </c:pt>
                <c:pt idx="3357" formatCode="General">
                  <c:v>3.3570000000000002</c:v>
                </c:pt>
                <c:pt idx="3358" formatCode="General">
                  <c:v>3.3580000000000001</c:v>
                </c:pt>
                <c:pt idx="3359" formatCode="General">
                  <c:v>3.359</c:v>
                </c:pt>
                <c:pt idx="3360" formatCode="General">
                  <c:v>3.36</c:v>
                </c:pt>
                <c:pt idx="3361" formatCode="General">
                  <c:v>3.3610000000000002</c:v>
                </c:pt>
                <c:pt idx="3362" formatCode="General">
                  <c:v>3.3620000000000001</c:v>
                </c:pt>
                <c:pt idx="3363" formatCode="General">
                  <c:v>3.363</c:v>
                </c:pt>
                <c:pt idx="3364" formatCode="General">
                  <c:v>3.3639999999999999</c:v>
                </c:pt>
                <c:pt idx="3365" formatCode="General">
                  <c:v>3.3650000000000002</c:v>
                </c:pt>
                <c:pt idx="3366" formatCode="General">
                  <c:v>3.3660000000000001</c:v>
                </c:pt>
                <c:pt idx="3367" formatCode="General">
                  <c:v>3.367</c:v>
                </c:pt>
                <c:pt idx="3368" formatCode="General">
                  <c:v>3.3679999999999999</c:v>
                </c:pt>
                <c:pt idx="3369" formatCode="General">
                  <c:v>3.3690000000000002</c:v>
                </c:pt>
                <c:pt idx="3370" formatCode="General">
                  <c:v>3.37</c:v>
                </c:pt>
                <c:pt idx="3371" formatCode="General">
                  <c:v>3.371</c:v>
                </c:pt>
                <c:pt idx="3372" formatCode="General">
                  <c:v>3.3719999999999999</c:v>
                </c:pt>
                <c:pt idx="3373" formatCode="General">
                  <c:v>3.3730000000000002</c:v>
                </c:pt>
                <c:pt idx="3374" formatCode="General">
                  <c:v>3.3740000000000001</c:v>
                </c:pt>
                <c:pt idx="3375" formatCode="General">
                  <c:v>3.375</c:v>
                </c:pt>
                <c:pt idx="3376" formatCode="General">
                  <c:v>3.3759999999999999</c:v>
                </c:pt>
                <c:pt idx="3377" formatCode="General">
                  <c:v>3.3769999999999998</c:v>
                </c:pt>
                <c:pt idx="3378" formatCode="General">
                  <c:v>3.3780000000000001</c:v>
                </c:pt>
                <c:pt idx="3379" formatCode="General">
                  <c:v>3.379</c:v>
                </c:pt>
                <c:pt idx="3380" formatCode="General">
                  <c:v>3.38</c:v>
                </c:pt>
                <c:pt idx="3381" formatCode="General">
                  <c:v>3.3809999999999998</c:v>
                </c:pt>
                <c:pt idx="3382" formatCode="General">
                  <c:v>3.3820000000000001</c:v>
                </c:pt>
                <c:pt idx="3383" formatCode="General">
                  <c:v>3.383</c:v>
                </c:pt>
                <c:pt idx="3384" formatCode="General">
                  <c:v>3.3839999999999999</c:v>
                </c:pt>
                <c:pt idx="3385" formatCode="General">
                  <c:v>3.3849999999999998</c:v>
                </c:pt>
                <c:pt idx="3386" formatCode="General">
                  <c:v>3.3860000000000001</c:v>
                </c:pt>
                <c:pt idx="3387" formatCode="General">
                  <c:v>3.387</c:v>
                </c:pt>
                <c:pt idx="3388" formatCode="General">
                  <c:v>3.3879999999999999</c:v>
                </c:pt>
                <c:pt idx="3389" formatCode="General">
                  <c:v>3.3889999999999998</c:v>
                </c:pt>
                <c:pt idx="3390" formatCode="General">
                  <c:v>3.39</c:v>
                </c:pt>
                <c:pt idx="3391" formatCode="General">
                  <c:v>3.391</c:v>
                </c:pt>
                <c:pt idx="3392" formatCode="General">
                  <c:v>3.3919999999999999</c:v>
                </c:pt>
                <c:pt idx="3393" formatCode="General">
                  <c:v>3.3929999999999998</c:v>
                </c:pt>
                <c:pt idx="3394" formatCode="General">
                  <c:v>3.3940000000000001</c:v>
                </c:pt>
                <c:pt idx="3395" formatCode="General">
                  <c:v>3.395</c:v>
                </c:pt>
                <c:pt idx="3396" formatCode="General">
                  <c:v>3.3959999999999999</c:v>
                </c:pt>
                <c:pt idx="3397" formatCode="General">
                  <c:v>3.3969999999999998</c:v>
                </c:pt>
                <c:pt idx="3398" formatCode="General">
                  <c:v>3.3980000000000001</c:v>
                </c:pt>
                <c:pt idx="3399" formatCode="General">
                  <c:v>3.399</c:v>
                </c:pt>
                <c:pt idx="3400" formatCode="General">
                  <c:v>3.4</c:v>
                </c:pt>
                <c:pt idx="3401" formatCode="General">
                  <c:v>3.4009999999999998</c:v>
                </c:pt>
                <c:pt idx="3402" formatCode="General">
                  <c:v>3.4020000000000001</c:v>
                </c:pt>
                <c:pt idx="3403" formatCode="General">
                  <c:v>3.403</c:v>
                </c:pt>
                <c:pt idx="3404" formatCode="General">
                  <c:v>3.4039999999999999</c:v>
                </c:pt>
                <c:pt idx="3405" formatCode="General">
                  <c:v>3.4049999999999998</c:v>
                </c:pt>
                <c:pt idx="3406" formatCode="General">
                  <c:v>3.4060000000000001</c:v>
                </c:pt>
                <c:pt idx="3407" formatCode="General">
                  <c:v>3.407</c:v>
                </c:pt>
                <c:pt idx="3408" formatCode="General">
                  <c:v>3.4079999999999999</c:v>
                </c:pt>
                <c:pt idx="3409" formatCode="General">
                  <c:v>3.4089999999999998</c:v>
                </c:pt>
                <c:pt idx="3410" formatCode="General">
                  <c:v>3.41</c:v>
                </c:pt>
                <c:pt idx="3411" formatCode="General">
                  <c:v>3.411</c:v>
                </c:pt>
                <c:pt idx="3412" formatCode="General">
                  <c:v>3.4119999999999999</c:v>
                </c:pt>
                <c:pt idx="3413" formatCode="General">
                  <c:v>3.4129999999999998</c:v>
                </c:pt>
                <c:pt idx="3414" formatCode="General">
                  <c:v>3.4140000000000001</c:v>
                </c:pt>
                <c:pt idx="3415" formatCode="General">
                  <c:v>3.415</c:v>
                </c:pt>
                <c:pt idx="3416" formatCode="General">
                  <c:v>3.4159999999999999</c:v>
                </c:pt>
                <c:pt idx="3417" formatCode="General">
                  <c:v>3.4169999999999998</c:v>
                </c:pt>
                <c:pt idx="3418" formatCode="General">
                  <c:v>3.4180000000000001</c:v>
                </c:pt>
                <c:pt idx="3419" formatCode="General">
                  <c:v>3.419</c:v>
                </c:pt>
                <c:pt idx="3420" formatCode="General">
                  <c:v>3.42</c:v>
                </c:pt>
                <c:pt idx="3421" formatCode="General">
                  <c:v>3.4209999999999998</c:v>
                </c:pt>
                <c:pt idx="3422" formatCode="General">
                  <c:v>3.4220000000000002</c:v>
                </c:pt>
                <c:pt idx="3423" formatCode="General">
                  <c:v>3.423</c:v>
                </c:pt>
                <c:pt idx="3424" formatCode="General">
                  <c:v>3.4239999999999999</c:v>
                </c:pt>
                <c:pt idx="3425" formatCode="General">
                  <c:v>3.4249999999999998</c:v>
                </c:pt>
                <c:pt idx="3426" formatCode="General">
                  <c:v>3.4260000000000002</c:v>
                </c:pt>
                <c:pt idx="3427" formatCode="General">
                  <c:v>3.427</c:v>
                </c:pt>
                <c:pt idx="3428" formatCode="General">
                  <c:v>3.4279999999999999</c:v>
                </c:pt>
                <c:pt idx="3429" formatCode="General">
                  <c:v>3.4289999999999998</c:v>
                </c:pt>
                <c:pt idx="3430" formatCode="General">
                  <c:v>3.43</c:v>
                </c:pt>
                <c:pt idx="3431" formatCode="General">
                  <c:v>3.431</c:v>
                </c:pt>
                <c:pt idx="3432" formatCode="General">
                  <c:v>3.4319999999999999</c:v>
                </c:pt>
                <c:pt idx="3433" formatCode="General">
                  <c:v>3.4329999999999998</c:v>
                </c:pt>
                <c:pt idx="3434" formatCode="General">
                  <c:v>3.4340000000000002</c:v>
                </c:pt>
                <c:pt idx="3435" formatCode="General">
                  <c:v>3.4350000000000001</c:v>
                </c:pt>
                <c:pt idx="3436" formatCode="General">
                  <c:v>3.4359999999999999</c:v>
                </c:pt>
                <c:pt idx="3437" formatCode="General">
                  <c:v>3.4369999999999998</c:v>
                </c:pt>
                <c:pt idx="3438" formatCode="General">
                  <c:v>3.4380000000000002</c:v>
                </c:pt>
                <c:pt idx="3439" formatCode="General">
                  <c:v>3.4390000000000001</c:v>
                </c:pt>
                <c:pt idx="3440" formatCode="General">
                  <c:v>3.44</c:v>
                </c:pt>
                <c:pt idx="3441" formatCode="General">
                  <c:v>3.4409999999999998</c:v>
                </c:pt>
                <c:pt idx="3442" formatCode="General">
                  <c:v>3.4420000000000002</c:v>
                </c:pt>
                <c:pt idx="3443" formatCode="General">
                  <c:v>3.4430000000000001</c:v>
                </c:pt>
                <c:pt idx="3444" formatCode="General">
                  <c:v>3.444</c:v>
                </c:pt>
                <c:pt idx="3445" formatCode="General">
                  <c:v>3.4449999999999998</c:v>
                </c:pt>
                <c:pt idx="3446" formatCode="General">
                  <c:v>3.4460000000000002</c:v>
                </c:pt>
                <c:pt idx="3447" formatCode="General">
                  <c:v>3.4470000000000001</c:v>
                </c:pt>
                <c:pt idx="3448" formatCode="General">
                  <c:v>3.448</c:v>
                </c:pt>
                <c:pt idx="3449" formatCode="General">
                  <c:v>3.4489999999999998</c:v>
                </c:pt>
                <c:pt idx="3450" formatCode="General">
                  <c:v>3.45</c:v>
                </c:pt>
                <c:pt idx="3451" formatCode="General">
                  <c:v>3.4510000000000001</c:v>
                </c:pt>
                <c:pt idx="3452" formatCode="General">
                  <c:v>3.452</c:v>
                </c:pt>
                <c:pt idx="3453" formatCode="General">
                  <c:v>3.4529999999999998</c:v>
                </c:pt>
                <c:pt idx="3454" formatCode="General">
                  <c:v>3.4540000000000002</c:v>
                </c:pt>
                <c:pt idx="3455" formatCode="General">
                  <c:v>3.4550000000000001</c:v>
                </c:pt>
                <c:pt idx="3456" formatCode="General">
                  <c:v>3.456</c:v>
                </c:pt>
                <c:pt idx="3457" formatCode="General">
                  <c:v>3.4569999999999999</c:v>
                </c:pt>
                <c:pt idx="3458" formatCode="General">
                  <c:v>3.4580000000000002</c:v>
                </c:pt>
                <c:pt idx="3459" formatCode="General">
                  <c:v>3.4590000000000001</c:v>
                </c:pt>
                <c:pt idx="3460" formatCode="General">
                  <c:v>3.46</c:v>
                </c:pt>
                <c:pt idx="3461" formatCode="General">
                  <c:v>3.4609999999999999</c:v>
                </c:pt>
                <c:pt idx="3462" formatCode="General">
                  <c:v>3.4620000000000002</c:v>
                </c:pt>
                <c:pt idx="3463" formatCode="General">
                  <c:v>3.4630000000000001</c:v>
                </c:pt>
                <c:pt idx="3464" formatCode="General">
                  <c:v>3.464</c:v>
                </c:pt>
                <c:pt idx="3465" formatCode="General">
                  <c:v>3.4649999999999999</c:v>
                </c:pt>
                <c:pt idx="3466" formatCode="General">
                  <c:v>3.4660000000000002</c:v>
                </c:pt>
                <c:pt idx="3467" formatCode="General">
                  <c:v>3.4670000000000001</c:v>
                </c:pt>
                <c:pt idx="3468" formatCode="General">
                  <c:v>3.468</c:v>
                </c:pt>
                <c:pt idx="3469" formatCode="General">
                  <c:v>3.4689999999999999</c:v>
                </c:pt>
                <c:pt idx="3470" formatCode="General">
                  <c:v>3.47</c:v>
                </c:pt>
                <c:pt idx="3471" formatCode="General">
                  <c:v>3.4710000000000001</c:v>
                </c:pt>
                <c:pt idx="3472" formatCode="General">
                  <c:v>3.472</c:v>
                </c:pt>
                <c:pt idx="3473" formatCode="General">
                  <c:v>3.4729999999999999</c:v>
                </c:pt>
                <c:pt idx="3474" formatCode="General">
                  <c:v>3.4740000000000002</c:v>
                </c:pt>
                <c:pt idx="3475" formatCode="General">
                  <c:v>3.4750000000000001</c:v>
                </c:pt>
                <c:pt idx="3476" formatCode="General">
                  <c:v>3.476</c:v>
                </c:pt>
                <c:pt idx="3477" formatCode="General">
                  <c:v>3.4769999999999999</c:v>
                </c:pt>
                <c:pt idx="3478" formatCode="General">
                  <c:v>3.4780000000000002</c:v>
                </c:pt>
                <c:pt idx="3479" formatCode="General">
                  <c:v>3.4790000000000001</c:v>
                </c:pt>
                <c:pt idx="3480" formatCode="General">
                  <c:v>3.48</c:v>
                </c:pt>
                <c:pt idx="3481" formatCode="General">
                  <c:v>3.4809999999999999</c:v>
                </c:pt>
                <c:pt idx="3482" formatCode="General">
                  <c:v>3.4820000000000002</c:v>
                </c:pt>
                <c:pt idx="3483" formatCode="General">
                  <c:v>3.4830000000000001</c:v>
                </c:pt>
                <c:pt idx="3484" formatCode="General">
                  <c:v>3.484</c:v>
                </c:pt>
                <c:pt idx="3485" formatCode="General">
                  <c:v>3.4849999999999999</c:v>
                </c:pt>
                <c:pt idx="3486" formatCode="General">
                  <c:v>3.4860000000000002</c:v>
                </c:pt>
                <c:pt idx="3487" formatCode="General">
                  <c:v>3.4870000000000001</c:v>
                </c:pt>
                <c:pt idx="3488" formatCode="General">
                  <c:v>3.488</c:v>
                </c:pt>
                <c:pt idx="3489" formatCode="General">
                  <c:v>3.4889999999999999</c:v>
                </c:pt>
                <c:pt idx="3490" formatCode="General">
                  <c:v>3.49</c:v>
                </c:pt>
                <c:pt idx="3491" formatCode="General">
                  <c:v>3.4910000000000001</c:v>
                </c:pt>
                <c:pt idx="3492" formatCode="General">
                  <c:v>3.492</c:v>
                </c:pt>
                <c:pt idx="3493" formatCode="General">
                  <c:v>3.4929999999999999</c:v>
                </c:pt>
                <c:pt idx="3494" formatCode="General">
                  <c:v>3.4940000000000002</c:v>
                </c:pt>
                <c:pt idx="3495" formatCode="General">
                  <c:v>3.4950000000000001</c:v>
                </c:pt>
                <c:pt idx="3496" formatCode="General">
                  <c:v>3.496</c:v>
                </c:pt>
                <c:pt idx="3497" formatCode="General">
                  <c:v>3.4969999999999999</c:v>
                </c:pt>
                <c:pt idx="3498" formatCode="General">
                  <c:v>3.4980000000000002</c:v>
                </c:pt>
                <c:pt idx="3499" formatCode="General">
                  <c:v>3.4990000000000001</c:v>
                </c:pt>
                <c:pt idx="3500" formatCode="General">
                  <c:v>3.5</c:v>
                </c:pt>
                <c:pt idx="3501" formatCode="General">
                  <c:v>3.5009999999999999</c:v>
                </c:pt>
                <c:pt idx="3502" formatCode="General">
                  <c:v>3.5019999999999998</c:v>
                </c:pt>
                <c:pt idx="3503" formatCode="General">
                  <c:v>3.5030000000000001</c:v>
                </c:pt>
                <c:pt idx="3504" formatCode="General">
                  <c:v>3.504</c:v>
                </c:pt>
                <c:pt idx="3505" formatCode="General">
                  <c:v>3.5049999999999999</c:v>
                </c:pt>
                <c:pt idx="3506" formatCode="General">
                  <c:v>3.5059999999999998</c:v>
                </c:pt>
                <c:pt idx="3507" formatCode="General">
                  <c:v>3.5070000000000001</c:v>
                </c:pt>
                <c:pt idx="3508" formatCode="General">
                  <c:v>3.508</c:v>
                </c:pt>
                <c:pt idx="3509" formatCode="General">
                  <c:v>3.5089999999999999</c:v>
                </c:pt>
                <c:pt idx="3510" formatCode="General">
                  <c:v>3.51</c:v>
                </c:pt>
                <c:pt idx="3511" formatCode="General">
                  <c:v>3.5110000000000001</c:v>
                </c:pt>
                <c:pt idx="3512" formatCode="General">
                  <c:v>3.512</c:v>
                </c:pt>
                <c:pt idx="3513" formatCode="General">
                  <c:v>3.5129999999999999</c:v>
                </c:pt>
                <c:pt idx="3514" formatCode="General">
                  <c:v>3.5139999999999998</c:v>
                </c:pt>
                <c:pt idx="3515" formatCode="General">
                  <c:v>3.5150000000000001</c:v>
                </c:pt>
                <c:pt idx="3516" formatCode="General">
                  <c:v>3.516</c:v>
                </c:pt>
                <c:pt idx="3517" formatCode="General">
                  <c:v>3.5169999999999999</c:v>
                </c:pt>
                <c:pt idx="3518" formatCode="General">
                  <c:v>3.5179999999999998</c:v>
                </c:pt>
                <c:pt idx="3519" formatCode="General">
                  <c:v>3.5190000000000001</c:v>
                </c:pt>
                <c:pt idx="3520" formatCode="General">
                  <c:v>3.52</c:v>
                </c:pt>
                <c:pt idx="3521" formatCode="General">
                  <c:v>3.5209999999999999</c:v>
                </c:pt>
                <c:pt idx="3522" formatCode="General">
                  <c:v>3.5219999999999998</c:v>
                </c:pt>
                <c:pt idx="3523" formatCode="General">
                  <c:v>3.5230000000000001</c:v>
                </c:pt>
                <c:pt idx="3524" formatCode="General">
                  <c:v>3.524</c:v>
                </c:pt>
                <c:pt idx="3525" formatCode="General">
                  <c:v>3.5249999999999999</c:v>
                </c:pt>
                <c:pt idx="3526" formatCode="General">
                  <c:v>3.5259999999999998</c:v>
                </c:pt>
                <c:pt idx="3527" formatCode="General">
                  <c:v>3.5270000000000001</c:v>
                </c:pt>
                <c:pt idx="3528" formatCode="General">
                  <c:v>3.528</c:v>
                </c:pt>
                <c:pt idx="3529" formatCode="General">
                  <c:v>3.5289999999999999</c:v>
                </c:pt>
                <c:pt idx="3530" formatCode="General">
                  <c:v>3.53</c:v>
                </c:pt>
                <c:pt idx="3531" formatCode="General">
                  <c:v>3.5310000000000001</c:v>
                </c:pt>
                <c:pt idx="3532" formatCode="General">
                  <c:v>3.532</c:v>
                </c:pt>
                <c:pt idx="3533" formatCode="General">
                  <c:v>3.5329999999999999</c:v>
                </c:pt>
                <c:pt idx="3534" formatCode="General">
                  <c:v>3.5339999999999998</c:v>
                </c:pt>
                <c:pt idx="3535" formatCode="General">
                  <c:v>3.5350000000000001</c:v>
                </c:pt>
                <c:pt idx="3536" formatCode="General">
                  <c:v>3.536</c:v>
                </c:pt>
                <c:pt idx="3537" formatCode="General">
                  <c:v>3.5369999999999999</c:v>
                </c:pt>
                <c:pt idx="3538" formatCode="General">
                  <c:v>3.5379999999999998</c:v>
                </c:pt>
                <c:pt idx="3539" formatCode="General">
                  <c:v>3.5390000000000001</c:v>
                </c:pt>
                <c:pt idx="3540" formatCode="General">
                  <c:v>3.54</c:v>
                </c:pt>
                <c:pt idx="3541" formatCode="General">
                  <c:v>3.5409999999999999</c:v>
                </c:pt>
                <c:pt idx="3542" formatCode="General">
                  <c:v>3.5419999999999998</c:v>
                </c:pt>
                <c:pt idx="3543" formatCode="General">
                  <c:v>3.5430000000000001</c:v>
                </c:pt>
                <c:pt idx="3544" formatCode="General">
                  <c:v>3.544</c:v>
                </c:pt>
                <c:pt idx="3545" formatCode="General">
                  <c:v>3.5449999999999999</c:v>
                </c:pt>
                <c:pt idx="3546" formatCode="General">
                  <c:v>3.5459999999999998</c:v>
                </c:pt>
                <c:pt idx="3547" formatCode="General">
                  <c:v>3.5470000000000002</c:v>
                </c:pt>
                <c:pt idx="3548" formatCode="General">
                  <c:v>3.548</c:v>
                </c:pt>
                <c:pt idx="3549" formatCode="General">
                  <c:v>3.5489999999999999</c:v>
                </c:pt>
                <c:pt idx="3550" formatCode="General">
                  <c:v>3.55</c:v>
                </c:pt>
                <c:pt idx="3551" formatCode="General">
                  <c:v>3.5510000000000002</c:v>
                </c:pt>
                <c:pt idx="3552" formatCode="General">
                  <c:v>3.552</c:v>
                </c:pt>
                <c:pt idx="3553" formatCode="General">
                  <c:v>3.5529999999999999</c:v>
                </c:pt>
                <c:pt idx="3554" formatCode="General">
                  <c:v>3.5539999999999998</c:v>
                </c:pt>
                <c:pt idx="3555" formatCode="General">
                  <c:v>3.5550000000000002</c:v>
                </c:pt>
                <c:pt idx="3556" formatCode="General">
                  <c:v>3.556</c:v>
                </c:pt>
                <c:pt idx="3557" formatCode="General">
                  <c:v>3.5569999999999999</c:v>
                </c:pt>
                <c:pt idx="3558" formatCode="General">
                  <c:v>3.5579999999999998</c:v>
                </c:pt>
                <c:pt idx="3559" formatCode="General">
                  <c:v>3.5590000000000002</c:v>
                </c:pt>
                <c:pt idx="3560" formatCode="General">
                  <c:v>3.56</c:v>
                </c:pt>
                <c:pt idx="3561" formatCode="General">
                  <c:v>3.5609999999999999</c:v>
                </c:pt>
                <c:pt idx="3562" formatCode="General">
                  <c:v>3.5619999999999998</c:v>
                </c:pt>
                <c:pt idx="3563" formatCode="General">
                  <c:v>3.5630000000000002</c:v>
                </c:pt>
                <c:pt idx="3564" formatCode="General">
                  <c:v>3.5640000000000001</c:v>
                </c:pt>
                <c:pt idx="3565" formatCode="General">
                  <c:v>3.5649999999999999</c:v>
                </c:pt>
                <c:pt idx="3566" formatCode="General">
                  <c:v>3.5659999999999998</c:v>
                </c:pt>
                <c:pt idx="3567" formatCode="General">
                  <c:v>3.5670000000000002</c:v>
                </c:pt>
                <c:pt idx="3568" formatCode="General">
                  <c:v>3.5680000000000001</c:v>
                </c:pt>
                <c:pt idx="3569" formatCode="General">
                  <c:v>3.569</c:v>
                </c:pt>
                <c:pt idx="3570" formatCode="General">
                  <c:v>3.57</c:v>
                </c:pt>
                <c:pt idx="3571" formatCode="General">
                  <c:v>3.5710000000000002</c:v>
                </c:pt>
                <c:pt idx="3572" formatCode="General">
                  <c:v>3.5720000000000001</c:v>
                </c:pt>
                <c:pt idx="3573" formatCode="General">
                  <c:v>3.573</c:v>
                </c:pt>
                <c:pt idx="3574" formatCode="General">
                  <c:v>3.5739999999999998</c:v>
                </c:pt>
                <c:pt idx="3575" formatCode="General">
                  <c:v>3.5750000000000002</c:v>
                </c:pt>
                <c:pt idx="3576" formatCode="General">
                  <c:v>3.5760000000000001</c:v>
                </c:pt>
                <c:pt idx="3577" formatCode="General">
                  <c:v>3.577</c:v>
                </c:pt>
                <c:pt idx="3578" formatCode="General">
                  <c:v>3.5779999999999998</c:v>
                </c:pt>
                <c:pt idx="3579" formatCode="General">
                  <c:v>3.5790000000000002</c:v>
                </c:pt>
                <c:pt idx="3580" formatCode="General">
                  <c:v>3.58</c:v>
                </c:pt>
                <c:pt idx="3581" formatCode="General">
                  <c:v>3.581</c:v>
                </c:pt>
                <c:pt idx="3582" formatCode="General">
                  <c:v>3.5819999999999999</c:v>
                </c:pt>
                <c:pt idx="3583" formatCode="General">
                  <c:v>3.5830000000000002</c:v>
                </c:pt>
                <c:pt idx="3584" formatCode="General">
                  <c:v>3.5840000000000001</c:v>
                </c:pt>
                <c:pt idx="3585" formatCode="General">
                  <c:v>3.585</c:v>
                </c:pt>
                <c:pt idx="3586" formatCode="General">
                  <c:v>3.5859999999999999</c:v>
                </c:pt>
                <c:pt idx="3587" formatCode="General">
                  <c:v>3.5870000000000002</c:v>
                </c:pt>
                <c:pt idx="3588" formatCode="General">
                  <c:v>3.5880000000000001</c:v>
                </c:pt>
                <c:pt idx="3589" formatCode="General">
                  <c:v>3.589</c:v>
                </c:pt>
                <c:pt idx="3590" formatCode="General">
                  <c:v>3.59</c:v>
                </c:pt>
                <c:pt idx="3591" formatCode="General">
                  <c:v>3.5910000000000002</c:v>
                </c:pt>
                <c:pt idx="3592" formatCode="General">
                  <c:v>3.5920000000000001</c:v>
                </c:pt>
                <c:pt idx="3593" formatCode="General">
                  <c:v>3.593</c:v>
                </c:pt>
                <c:pt idx="3594" formatCode="General">
                  <c:v>3.5939999999999999</c:v>
                </c:pt>
                <c:pt idx="3595" formatCode="General">
                  <c:v>3.5950000000000002</c:v>
                </c:pt>
                <c:pt idx="3596" formatCode="General">
                  <c:v>3.5960000000000001</c:v>
                </c:pt>
                <c:pt idx="3597" formatCode="General">
                  <c:v>3.597</c:v>
                </c:pt>
                <c:pt idx="3598" formatCode="General">
                  <c:v>3.5979999999999999</c:v>
                </c:pt>
                <c:pt idx="3599" formatCode="General">
                  <c:v>3.5990000000000002</c:v>
                </c:pt>
                <c:pt idx="3600" formatCode="General">
                  <c:v>3.6</c:v>
                </c:pt>
                <c:pt idx="3601" formatCode="General">
                  <c:v>3.601</c:v>
                </c:pt>
                <c:pt idx="3602" formatCode="General">
                  <c:v>3.6019999999999999</c:v>
                </c:pt>
                <c:pt idx="3603" formatCode="General">
                  <c:v>3.6030000000000002</c:v>
                </c:pt>
                <c:pt idx="3604" formatCode="General">
                  <c:v>3.6040000000000001</c:v>
                </c:pt>
                <c:pt idx="3605" formatCode="General">
                  <c:v>3.605</c:v>
                </c:pt>
                <c:pt idx="3606" formatCode="General">
                  <c:v>3.6059999999999999</c:v>
                </c:pt>
                <c:pt idx="3607" formatCode="General">
                  <c:v>3.6070000000000002</c:v>
                </c:pt>
                <c:pt idx="3608" formatCode="General">
                  <c:v>3.6080000000000001</c:v>
                </c:pt>
                <c:pt idx="3609" formatCode="General">
                  <c:v>3.609</c:v>
                </c:pt>
                <c:pt idx="3610" formatCode="General">
                  <c:v>3.61</c:v>
                </c:pt>
                <c:pt idx="3611" formatCode="General">
                  <c:v>3.6110000000000002</c:v>
                </c:pt>
                <c:pt idx="3612" formatCode="General">
                  <c:v>3.6120000000000001</c:v>
                </c:pt>
                <c:pt idx="3613" formatCode="General">
                  <c:v>3.613</c:v>
                </c:pt>
                <c:pt idx="3614" formatCode="General">
                  <c:v>3.6139999999999999</c:v>
                </c:pt>
                <c:pt idx="3615" formatCode="General">
                  <c:v>3.6150000000000002</c:v>
                </c:pt>
                <c:pt idx="3616" formatCode="General">
                  <c:v>3.6160000000000001</c:v>
                </c:pt>
                <c:pt idx="3617" formatCode="General">
                  <c:v>3.617</c:v>
                </c:pt>
                <c:pt idx="3618" formatCode="General">
                  <c:v>3.6179999999999999</c:v>
                </c:pt>
                <c:pt idx="3619" formatCode="General">
                  <c:v>3.6190000000000002</c:v>
                </c:pt>
                <c:pt idx="3620" formatCode="General">
                  <c:v>3.62</c:v>
                </c:pt>
                <c:pt idx="3621" formatCode="General">
                  <c:v>3.621</c:v>
                </c:pt>
                <c:pt idx="3622" formatCode="General">
                  <c:v>3.6219999999999999</c:v>
                </c:pt>
                <c:pt idx="3623" formatCode="General">
                  <c:v>3.6230000000000002</c:v>
                </c:pt>
                <c:pt idx="3624" formatCode="General">
                  <c:v>3.6240000000000001</c:v>
                </c:pt>
                <c:pt idx="3625" formatCode="General">
                  <c:v>3.625</c:v>
                </c:pt>
                <c:pt idx="3626" formatCode="General">
                  <c:v>3.6259999999999999</c:v>
                </c:pt>
                <c:pt idx="3627" formatCode="General">
                  <c:v>3.6269999999999998</c:v>
                </c:pt>
                <c:pt idx="3628" formatCode="General">
                  <c:v>3.6280000000000001</c:v>
                </c:pt>
                <c:pt idx="3629" formatCode="General">
                  <c:v>3.629</c:v>
                </c:pt>
                <c:pt idx="3630" formatCode="General">
                  <c:v>3.63</c:v>
                </c:pt>
                <c:pt idx="3631" formatCode="General">
                  <c:v>3.6309999999999998</c:v>
                </c:pt>
                <c:pt idx="3632" formatCode="General">
                  <c:v>3.6320000000000001</c:v>
                </c:pt>
                <c:pt idx="3633" formatCode="General">
                  <c:v>3.633</c:v>
                </c:pt>
                <c:pt idx="3634" formatCode="General">
                  <c:v>3.6339999999999999</c:v>
                </c:pt>
                <c:pt idx="3635" formatCode="General">
                  <c:v>3.6349999999999998</c:v>
                </c:pt>
                <c:pt idx="3636" formatCode="General">
                  <c:v>3.6360000000000001</c:v>
                </c:pt>
                <c:pt idx="3637" formatCode="General">
                  <c:v>3.637</c:v>
                </c:pt>
                <c:pt idx="3638" formatCode="General">
                  <c:v>3.6379999999999999</c:v>
                </c:pt>
                <c:pt idx="3639" formatCode="General">
                  <c:v>3.6389999999999998</c:v>
                </c:pt>
                <c:pt idx="3640" formatCode="General">
                  <c:v>3.64</c:v>
                </c:pt>
                <c:pt idx="3641" formatCode="General">
                  <c:v>3.641</c:v>
                </c:pt>
                <c:pt idx="3642" formatCode="General">
                  <c:v>3.6419999999999999</c:v>
                </c:pt>
                <c:pt idx="3643" formatCode="General">
                  <c:v>3.6429999999999998</c:v>
                </c:pt>
                <c:pt idx="3644" formatCode="General">
                  <c:v>3.6440000000000001</c:v>
                </c:pt>
                <c:pt idx="3645" formatCode="General">
                  <c:v>3.645</c:v>
                </c:pt>
                <c:pt idx="3646" formatCode="General">
                  <c:v>3.6459999999999999</c:v>
                </c:pt>
                <c:pt idx="3647" formatCode="General">
                  <c:v>3.6469999999999998</c:v>
                </c:pt>
                <c:pt idx="3648" formatCode="General">
                  <c:v>3.6480000000000001</c:v>
                </c:pt>
                <c:pt idx="3649" formatCode="General">
                  <c:v>3.649</c:v>
                </c:pt>
                <c:pt idx="3650" formatCode="General">
                  <c:v>3.65</c:v>
                </c:pt>
                <c:pt idx="3651" formatCode="General">
                  <c:v>3.6509999999999998</c:v>
                </c:pt>
                <c:pt idx="3652" formatCode="General">
                  <c:v>3.6520000000000001</c:v>
                </c:pt>
                <c:pt idx="3653" formatCode="General">
                  <c:v>3.653</c:v>
                </c:pt>
                <c:pt idx="3654" formatCode="General">
                  <c:v>3.6539999999999999</c:v>
                </c:pt>
                <c:pt idx="3655" formatCode="General">
                  <c:v>3.6549999999999998</c:v>
                </c:pt>
                <c:pt idx="3656" formatCode="General">
                  <c:v>3.6560000000000001</c:v>
                </c:pt>
                <c:pt idx="3657" formatCode="General">
                  <c:v>3.657</c:v>
                </c:pt>
                <c:pt idx="3658" formatCode="General">
                  <c:v>3.6579999999999999</c:v>
                </c:pt>
                <c:pt idx="3659" formatCode="General">
                  <c:v>3.6589999999999998</c:v>
                </c:pt>
                <c:pt idx="3660" formatCode="General">
                  <c:v>3.66</c:v>
                </c:pt>
                <c:pt idx="3661" formatCode="General">
                  <c:v>3.661</c:v>
                </c:pt>
                <c:pt idx="3662" formatCode="General">
                  <c:v>3.6619999999999999</c:v>
                </c:pt>
                <c:pt idx="3663" formatCode="General">
                  <c:v>3.6629999999999998</c:v>
                </c:pt>
                <c:pt idx="3664" formatCode="General">
                  <c:v>3.6640000000000001</c:v>
                </c:pt>
                <c:pt idx="3665" formatCode="General">
                  <c:v>3.665</c:v>
                </c:pt>
                <c:pt idx="3666" formatCode="General">
                  <c:v>3.6659999999999999</c:v>
                </c:pt>
                <c:pt idx="3667" formatCode="General">
                  <c:v>3.6669999999999998</c:v>
                </c:pt>
                <c:pt idx="3668" formatCode="General">
                  <c:v>3.6680000000000001</c:v>
                </c:pt>
                <c:pt idx="3669" formatCode="General">
                  <c:v>3.669</c:v>
                </c:pt>
                <c:pt idx="3670" formatCode="General">
                  <c:v>3.67</c:v>
                </c:pt>
                <c:pt idx="3671" formatCode="General">
                  <c:v>3.6709999999999998</c:v>
                </c:pt>
                <c:pt idx="3672" formatCode="General">
                  <c:v>3.6720000000000002</c:v>
                </c:pt>
                <c:pt idx="3673" formatCode="General">
                  <c:v>3.673</c:v>
                </c:pt>
                <c:pt idx="3674" formatCode="General">
                  <c:v>3.6739999999999999</c:v>
                </c:pt>
                <c:pt idx="3675" formatCode="General">
                  <c:v>3.6749999999999998</c:v>
                </c:pt>
                <c:pt idx="3676" formatCode="General">
                  <c:v>3.6760000000000002</c:v>
                </c:pt>
                <c:pt idx="3677" formatCode="General">
                  <c:v>3.677</c:v>
                </c:pt>
                <c:pt idx="3678" formatCode="General">
                  <c:v>3.6779999999999999</c:v>
                </c:pt>
                <c:pt idx="3679" formatCode="General">
                  <c:v>3.6789999999999998</c:v>
                </c:pt>
                <c:pt idx="3680" formatCode="General">
                  <c:v>3.68</c:v>
                </c:pt>
                <c:pt idx="3681" formatCode="General">
                  <c:v>3.681</c:v>
                </c:pt>
                <c:pt idx="3682" formatCode="General">
                  <c:v>3.6819999999999999</c:v>
                </c:pt>
                <c:pt idx="3683" formatCode="General">
                  <c:v>3.6829999999999998</c:v>
                </c:pt>
                <c:pt idx="3684" formatCode="General">
                  <c:v>3.6840000000000002</c:v>
                </c:pt>
                <c:pt idx="3685" formatCode="General">
                  <c:v>3.6850000000000001</c:v>
                </c:pt>
                <c:pt idx="3686" formatCode="General">
                  <c:v>3.6859999999999999</c:v>
                </c:pt>
                <c:pt idx="3687" formatCode="General">
                  <c:v>3.6869999999999998</c:v>
                </c:pt>
                <c:pt idx="3688" formatCode="General">
                  <c:v>3.6880000000000002</c:v>
                </c:pt>
                <c:pt idx="3689" formatCode="General">
                  <c:v>3.6890000000000001</c:v>
                </c:pt>
                <c:pt idx="3690" formatCode="General">
                  <c:v>3.69</c:v>
                </c:pt>
                <c:pt idx="3691" formatCode="General">
                  <c:v>3.6909999999999998</c:v>
                </c:pt>
                <c:pt idx="3692" formatCode="General">
                  <c:v>3.6920000000000002</c:v>
                </c:pt>
                <c:pt idx="3693" formatCode="General">
                  <c:v>3.6930000000000001</c:v>
                </c:pt>
                <c:pt idx="3694" formatCode="General">
                  <c:v>3.694</c:v>
                </c:pt>
                <c:pt idx="3695" formatCode="General">
                  <c:v>3.6949999999999998</c:v>
                </c:pt>
                <c:pt idx="3696" formatCode="General">
                  <c:v>3.6960000000000002</c:v>
                </c:pt>
                <c:pt idx="3697" formatCode="General">
                  <c:v>3.6970000000000001</c:v>
                </c:pt>
                <c:pt idx="3698" formatCode="General">
                  <c:v>3.698</c:v>
                </c:pt>
                <c:pt idx="3699" formatCode="General">
                  <c:v>3.6989999999999998</c:v>
                </c:pt>
                <c:pt idx="3700" formatCode="General">
                  <c:v>3.7</c:v>
                </c:pt>
                <c:pt idx="3701" formatCode="General">
                  <c:v>3.7010000000000001</c:v>
                </c:pt>
                <c:pt idx="3702" formatCode="General">
                  <c:v>3.702</c:v>
                </c:pt>
                <c:pt idx="3703" formatCode="General">
                  <c:v>3.7029999999999998</c:v>
                </c:pt>
                <c:pt idx="3704" formatCode="General">
                  <c:v>3.7040000000000002</c:v>
                </c:pt>
                <c:pt idx="3705" formatCode="General">
                  <c:v>3.7050000000000001</c:v>
                </c:pt>
                <c:pt idx="3706" formatCode="General">
                  <c:v>3.706</c:v>
                </c:pt>
                <c:pt idx="3707" formatCode="General">
                  <c:v>3.7069999999999999</c:v>
                </c:pt>
                <c:pt idx="3708" formatCode="General">
                  <c:v>3.7080000000000002</c:v>
                </c:pt>
                <c:pt idx="3709" formatCode="General">
                  <c:v>3.7090000000000001</c:v>
                </c:pt>
                <c:pt idx="3710" formatCode="General">
                  <c:v>3.71</c:v>
                </c:pt>
                <c:pt idx="3711" formatCode="General">
                  <c:v>3.7109999999999999</c:v>
                </c:pt>
                <c:pt idx="3712" formatCode="General">
                  <c:v>3.7120000000000002</c:v>
                </c:pt>
                <c:pt idx="3713" formatCode="General">
                  <c:v>3.7130000000000001</c:v>
                </c:pt>
                <c:pt idx="3714" formatCode="General">
                  <c:v>3.714</c:v>
                </c:pt>
                <c:pt idx="3715" formatCode="General">
                  <c:v>3.7149999999999999</c:v>
                </c:pt>
                <c:pt idx="3716" formatCode="General">
                  <c:v>3.7160000000000002</c:v>
                </c:pt>
                <c:pt idx="3717" formatCode="General">
                  <c:v>3.7170000000000001</c:v>
                </c:pt>
                <c:pt idx="3718" formatCode="General">
                  <c:v>3.718</c:v>
                </c:pt>
                <c:pt idx="3719" formatCode="General">
                  <c:v>3.7189999999999999</c:v>
                </c:pt>
                <c:pt idx="3720" formatCode="General">
                  <c:v>3.72</c:v>
                </c:pt>
                <c:pt idx="3721" formatCode="General">
                  <c:v>3.7210000000000001</c:v>
                </c:pt>
                <c:pt idx="3722" formatCode="General">
                  <c:v>3.722</c:v>
                </c:pt>
                <c:pt idx="3723" formatCode="General">
                  <c:v>3.7229999999999999</c:v>
                </c:pt>
                <c:pt idx="3724" formatCode="General">
                  <c:v>3.7240000000000002</c:v>
                </c:pt>
                <c:pt idx="3725" formatCode="General">
                  <c:v>3.7250000000000001</c:v>
                </c:pt>
                <c:pt idx="3726" formatCode="General">
                  <c:v>3.726</c:v>
                </c:pt>
                <c:pt idx="3727" formatCode="General">
                  <c:v>3.7269999999999999</c:v>
                </c:pt>
                <c:pt idx="3728" formatCode="General">
                  <c:v>3.7280000000000002</c:v>
                </c:pt>
                <c:pt idx="3729" formatCode="General">
                  <c:v>3.7290000000000001</c:v>
                </c:pt>
                <c:pt idx="3730" formatCode="General">
                  <c:v>3.73</c:v>
                </c:pt>
                <c:pt idx="3731" formatCode="General">
                  <c:v>3.7309999999999999</c:v>
                </c:pt>
                <c:pt idx="3732" formatCode="General">
                  <c:v>3.7320000000000002</c:v>
                </c:pt>
                <c:pt idx="3733" formatCode="General">
                  <c:v>3.7330000000000001</c:v>
                </c:pt>
                <c:pt idx="3734" formatCode="General">
                  <c:v>3.734</c:v>
                </c:pt>
                <c:pt idx="3735" formatCode="General">
                  <c:v>3.7349999999999999</c:v>
                </c:pt>
                <c:pt idx="3736" formatCode="General">
                  <c:v>3.7360000000000002</c:v>
                </c:pt>
                <c:pt idx="3737" formatCode="General">
                  <c:v>3.7370000000000001</c:v>
                </c:pt>
                <c:pt idx="3738" formatCode="General">
                  <c:v>3.738</c:v>
                </c:pt>
                <c:pt idx="3739" formatCode="General">
                  <c:v>3.7389999999999999</c:v>
                </c:pt>
                <c:pt idx="3740" formatCode="General">
                  <c:v>3.74</c:v>
                </c:pt>
                <c:pt idx="3741" formatCode="General">
                  <c:v>3.7410000000000001</c:v>
                </c:pt>
                <c:pt idx="3742" formatCode="General">
                  <c:v>3.742</c:v>
                </c:pt>
                <c:pt idx="3743" formatCode="General">
                  <c:v>3.7429999999999999</c:v>
                </c:pt>
                <c:pt idx="3744" formatCode="General">
                  <c:v>3.7440000000000002</c:v>
                </c:pt>
                <c:pt idx="3745" formatCode="General">
                  <c:v>3.7450000000000001</c:v>
                </c:pt>
                <c:pt idx="3746" formatCode="General">
                  <c:v>3.746</c:v>
                </c:pt>
                <c:pt idx="3747" formatCode="General">
                  <c:v>3.7469999999999999</c:v>
                </c:pt>
                <c:pt idx="3748" formatCode="General">
                  <c:v>3.7480000000000002</c:v>
                </c:pt>
                <c:pt idx="3749" formatCode="General">
                  <c:v>3.7490000000000001</c:v>
                </c:pt>
                <c:pt idx="3750" formatCode="General">
                  <c:v>3.75</c:v>
                </c:pt>
                <c:pt idx="3751" formatCode="General">
                  <c:v>3.7509999999999999</c:v>
                </c:pt>
                <c:pt idx="3752" formatCode="General">
                  <c:v>3.7519999999999998</c:v>
                </c:pt>
                <c:pt idx="3753" formatCode="General">
                  <c:v>3.7530000000000001</c:v>
                </c:pt>
                <c:pt idx="3754" formatCode="General">
                  <c:v>3.754</c:v>
                </c:pt>
                <c:pt idx="3755" formatCode="General">
                  <c:v>3.7549999999999999</c:v>
                </c:pt>
                <c:pt idx="3756" formatCode="General">
                  <c:v>3.7559999999999998</c:v>
                </c:pt>
                <c:pt idx="3757" formatCode="General">
                  <c:v>3.7570000000000001</c:v>
                </c:pt>
                <c:pt idx="3758" formatCode="General">
                  <c:v>3.758</c:v>
                </c:pt>
                <c:pt idx="3759" formatCode="General">
                  <c:v>3.7589999999999999</c:v>
                </c:pt>
                <c:pt idx="3760" formatCode="General">
                  <c:v>3.76</c:v>
                </c:pt>
                <c:pt idx="3761" formatCode="General">
                  <c:v>3.7610000000000001</c:v>
                </c:pt>
                <c:pt idx="3762" formatCode="General">
                  <c:v>3.762</c:v>
                </c:pt>
                <c:pt idx="3763" formatCode="General">
                  <c:v>3.7629999999999999</c:v>
                </c:pt>
                <c:pt idx="3764" formatCode="General">
                  <c:v>3.7639999999999998</c:v>
                </c:pt>
                <c:pt idx="3765" formatCode="General">
                  <c:v>3.7650000000000001</c:v>
                </c:pt>
                <c:pt idx="3766" formatCode="General">
                  <c:v>3.766</c:v>
                </c:pt>
                <c:pt idx="3767" formatCode="General">
                  <c:v>3.7669999999999999</c:v>
                </c:pt>
                <c:pt idx="3768" formatCode="General">
                  <c:v>3.7679999999999998</c:v>
                </c:pt>
                <c:pt idx="3769" formatCode="General">
                  <c:v>3.7690000000000001</c:v>
                </c:pt>
                <c:pt idx="3770" formatCode="General">
                  <c:v>3.77</c:v>
                </c:pt>
                <c:pt idx="3771" formatCode="General">
                  <c:v>3.7709999999999999</c:v>
                </c:pt>
                <c:pt idx="3772" formatCode="General">
                  <c:v>3.7719999999999998</c:v>
                </c:pt>
                <c:pt idx="3773" formatCode="General">
                  <c:v>3.7730000000000001</c:v>
                </c:pt>
                <c:pt idx="3774" formatCode="General">
                  <c:v>3.774</c:v>
                </c:pt>
                <c:pt idx="3775" formatCode="General">
                  <c:v>3.7749999999999999</c:v>
                </c:pt>
                <c:pt idx="3776" formatCode="General">
                  <c:v>3.7759999999999998</c:v>
                </c:pt>
                <c:pt idx="3777" formatCode="General">
                  <c:v>3.7770000000000001</c:v>
                </c:pt>
                <c:pt idx="3778" formatCode="General">
                  <c:v>3.778</c:v>
                </c:pt>
                <c:pt idx="3779" formatCode="General">
                  <c:v>3.7789999999999999</c:v>
                </c:pt>
                <c:pt idx="3780" formatCode="General">
                  <c:v>3.78</c:v>
                </c:pt>
                <c:pt idx="3781" formatCode="General">
                  <c:v>3.7810000000000001</c:v>
                </c:pt>
                <c:pt idx="3782" formatCode="General">
                  <c:v>3.782</c:v>
                </c:pt>
                <c:pt idx="3783" formatCode="General">
                  <c:v>3.7829999999999999</c:v>
                </c:pt>
                <c:pt idx="3784" formatCode="General">
                  <c:v>3.7839999999999998</c:v>
                </c:pt>
                <c:pt idx="3785" formatCode="General">
                  <c:v>3.7850000000000001</c:v>
                </c:pt>
                <c:pt idx="3786" formatCode="General">
                  <c:v>3.786</c:v>
                </c:pt>
                <c:pt idx="3787" formatCode="General">
                  <c:v>3.7869999999999999</c:v>
                </c:pt>
                <c:pt idx="3788" formatCode="General">
                  <c:v>3.7879999999999998</c:v>
                </c:pt>
                <c:pt idx="3789" formatCode="General">
                  <c:v>3.7890000000000001</c:v>
                </c:pt>
                <c:pt idx="3790" formatCode="General">
                  <c:v>3.79</c:v>
                </c:pt>
                <c:pt idx="3791" formatCode="General">
                  <c:v>3.7909999999999999</c:v>
                </c:pt>
                <c:pt idx="3792" formatCode="General">
                  <c:v>3.7919999999999998</c:v>
                </c:pt>
                <c:pt idx="3793" formatCode="General">
                  <c:v>3.7930000000000001</c:v>
                </c:pt>
                <c:pt idx="3794" formatCode="General">
                  <c:v>3.794</c:v>
                </c:pt>
                <c:pt idx="3795" formatCode="General">
                  <c:v>3.7949999999999999</c:v>
                </c:pt>
                <c:pt idx="3796" formatCode="General">
                  <c:v>3.7959999999999998</c:v>
                </c:pt>
                <c:pt idx="3797" formatCode="General">
                  <c:v>3.7970000000000002</c:v>
                </c:pt>
                <c:pt idx="3798" formatCode="General">
                  <c:v>3.798</c:v>
                </c:pt>
                <c:pt idx="3799" formatCode="General">
                  <c:v>3.7989999999999999</c:v>
                </c:pt>
                <c:pt idx="3800" formatCode="General">
                  <c:v>3.8</c:v>
                </c:pt>
                <c:pt idx="3801" formatCode="General">
                  <c:v>3.8010000000000002</c:v>
                </c:pt>
                <c:pt idx="3802" formatCode="General">
                  <c:v>3.802</c:v>
                </c:pt>
                <c:pt idx="3803" formatCode="General">
                  <c:v>3.8029999999999999</c:v>
                </c:pt>
                <c:pt idx="3804" formatCode="General">
                  <c:v>3.8039999999999998</c:v>
                </c:pt>
                <c:pt idx="3805" formatCode="General">
                  <c:v>3.8050000000000002</c:v>
                </c:pt>
                <c:pt idx="3806" formatCode="General">
                  <c:v>3.806</c:v>
                </c:pt>
                <c:pt idx="3807" formatCode="General">
                  <c:v>3.8069999999999999</c:v>
                </c:pt>
                <c:pt idx="3808" formatCode="General">
                  <c:v>3.8079999999999998</c:v>
                </c:pt>
                <c:pt idx="3809" formatCode="General">
                  <c:v>3.8090000000000002</c:v>
                </c:pt>
                <c:pt idx="3810" formatCode="General">
                  <c:v>3.81</c:v>
                </c:pt>
                <c:pt idx="3811" formatCode="General">
                  <c:v>3.8109999999999999</c:v>
                </c:pt>
                <c:pt idx="3812" formatCode="General">
                  <c:v>3.8119999999999998</c:v>
                </c:pt>
                <c:pt idx="3813" formatCode="General">
                  <c:v>3.8130000000000002</c:v>
                </c:pt>
                <c:pt idx="3814" formatCode="General">
                  <c:v>3.8140000000000001</c:v>
                </c:pt>
                <c:pt idx="3815" formatCode="General">
                  <c:v>3.8149999999999999</c:v>
                </c:pt>
                <c:pt idx="3816" formatCode="General">
                  <c:v>3.8159999999999998</c:v>
                </c:pt>
                <c:pt idx="3817" formatCode="General">
                  <c:v>3.8170000000000002</c:v>
                </c:pt>
                <c:pt idx="3818" formatCode="General">
                  <c:v>3.8180000000000001</c:v>
                </c:pt>
                <c:pt idx="3819" formatCode="General">
                  <c:v>3.819</c:v>
                </c:pt>
                <c:pt idx="3820" formatCode="General">
                  <c:v>3.82</c:v>
                </c:pt>
                <c:pt idx="3821" formatCode="General">
                  <c:v>3.8210000000000002</c:v>
                </c:pt>
                <c:pt idx="3822" formatCode="General">
                  <c:v>3.8220000000000001</c:v>
                </c:pt>
                <c:pt idx="3823" formatCode="General">
                  <c:v>3.823</c:v>
                </c:pt>
                <c:pt idx="3824" formatCode="General">
                  <c:v>3.8239999999999998</c:v>
                </c:pt>
                <c:pt idx="3825" formatCode="General">
                  <c:v>3.8250000000000002</c:v>
                </c:pt>
                <c:pt idx="3826" formatCode="General">
                  <c:v>3.8260000000000001</c:v>
                </c:pt>
                <c:pt idx="3827" formatCode="General">
                  <c:v>3.827</c:v>
                </c:pt>
                <c:pt idx="3828" formatCode="General">
                  <c:v>3.8279999999999998</c:v>
                </c:pt>
                <c:pt idx="3829" formatCode="General">
                  <c:v>3.8290000000000002</c:v>
                </c:pt>
                <c:pt idx="3830" formatCode="General">
                  <c:v>3.83</c:v>
                </c:pt>
                <c:pt idx="3831" formatCode="General">
                  <c:v>3.831</c:v>
                </c:pt>
                <c:pt idx="3832" formatCode="General">
                  <c:v>3.8319999999999999</c:v>
                </c:pt>
                <c:pt idx="3833" formatCode="General">
                  <c:v>3.8330000000000002</c:v>
                </c:pt>
                <c:pt idx="3834" formatCode="General">
                  <c:v>3.8340000000000001</c:v>
                </c:pt>
                <c:pt idx="3835" formatCode="General">
                  <c:v>3.835</c:v>
                </c:pt>
                <c:pt idx="3836" formatCode="General">
                  <c:v>3.8359999999999999</c:v>
                </c:pt>
                <c:pt idx="3837" formatCode="General">
                  <c:v>3.8370000000000002</c:v>
                </c:pt>
                <c:pt idx="3838" formatCode="General">
                  <c:v>3.8380000000000001</c:v>
                </c:pt>
                <c:pt idx="3839" formatCode="General">
                  <c:v>3.839</c:v>
                </c:pt>
                <c:pt idx="3840" formatCode="General">
                  <c:v>3.84</c:v>
                </c:pt>
                <c:pt idx="3841" formatCode="General">
                  <c:v>3.8410000000000002</c:v>
                </c:pt>
                <c:pt idx="3842" formatCode="General">
                  <c:v>3.8420000000000001</c:v>
                </c:pt>
                <c:pt idx="3843" formatCode="General">
                  <c:v>3.843</c:v>
                </c:pt>
                <c:pt idx="3844" formatCode="General">
                  <c:v>3.8439999999999999</c:v>
                </c:pt>
                <c:pt idx="3845" formatCode="General">
                  <c:v>3.8450000000000002</c:v>
                </c:pt>
                <c:pt idx="3846" formatCode="General">
                  <c:v>3.8460000000000001</c:v>
                </c:pt>
                <c:pt idx="3847" formatCode="General">
                  <c:v>3.847</c:v>
                </c:pt>
                <c:pt idx="3848" formatCode="General">
                  <c:v>3.8479999999999999</c:v>
                </c:pt>
                <c:pt idx="3849" formatCode="General">
                  <c:v>3.8490000000000002</c:v>
                </c:pt>
                <c:pt idx="3850" formatCode="General">
                  <c:v>3.85</c:v>
                </c:pt>
                <c:pt idx="3851" formatCode="General">
                  <c:v>3.851</c:v>
                </c:pt>
                <c:pt idx="3852" formatCode="General">
                  <c:v>3.8519999999999999</c:v>
                </c:pt>
                <c:pt idx="3853" formatCode="General">
                  <c:v>3.8530000000000002</c:v>
                </c:pt>
                <c:pt idx="3854" formatCode="General">
                  <c:v>3.8540000000000001</c:v>
                </c:pt>
                <c:pt idx="3855" formatCode="General">
                  <c:v>3.855</c:v>
                </c:pt>
                <c:pt idx="3856" formatCode="General">
                  <c:v>3.8559999999999999</c:v>
                </c:pt>
                <c:pt idx="3857" formatCode="General">
                  <c:v>3.8570000000000002</c:v>
                </c:pt>
                <c:pt idx="3858" formatCode="General">
                  <c:v>3.8580000000000001</c:v>
                </c:pt>
                <c:pt idx="3859" formatCode="General">
                  <c:v>3.859</c:v>
                </c:pt>
                <c:pt idx="3860" formatCode="General">
                  <c:v>3.86</c:v>
                </c:pt>
                <c:pt idx="3861" formatCode="General">
                  <c:v>3.8610000000000002</c:v>
                </c:pt>
                <c:pt idx="3862" formatCode="General">
                  <c:v>3.8620000000000001</c:v>
                </c:pt>
                <c:pt idx="3863" formatCode="General">
                  <c:v>3.863</c:v>
                </c:pt>
                <c:pt idx="3864" formatCode="General">
                  <c:v>3.8639999999999999</c:v>
                </c:pt>
                <c:pt idx="3865" formatCode="General">
                  <c:v>3.8650000000000002</c:v>
                </c:pt>
                <c:pt idx="3866" formatCode="General">
                  <c:v>3.8660000000000001</c:v>
                </c:pt>
                <c:pt idx="3867" formatCode="General">
                  <c:v>3.867</c:v>
                </c:pt>
                <c:pt idx="3868" formatCode="General">
                  <c:v>3.8679999999999999</c:v>
                </c:pt>
                <c:pt idx="3869" formatCode="General">
                  <c:v>3.8690000000000002</c:v>
                </c:pt>
                <c:pt idx="3870" formatCode="General">
                  <c:v>3.87</c:v>
                </c:pt>
                <c:pt idx="3871" formatCode="General">
                  <c:v>3.871</c:v>
                </c:pt>
                <c:pt idx="3872" formatCode="General">
                  <c:v>3.8719999999999999</c:v>
                </c:pt>
                <c:pt idx="3873" formatCode="General">
                  <c:v>3.8730000000000002</c:v>
                </c:pt>
                <c:pt idx="3874" formatCode="General">
                  <c:v>3.8740000000000001</c:v>
                </c:pt>
                <c:pt idx="3875" formatCode="General">
                  <c:v>3.875</c:v>
                </c:pt>
                <c:pt idx="3876" formatCode="General">
                  <c:v>3.8759999999999999</c:v>
                </c:pt>
                <c:pt idx="3877" formatCode="General">
                  <c:v>3.8769999999999998</c:v>
                </c:pt>
                <c:pt idx="3878" formatCode="General">
                  <c:v>3.8780000000000001</c:v>
                </c:pt>
                <c:pt idx="3879" formatCode="General">
                  <c:v>3.879</c:v>
                </c:pt>
                <c:pt idx="3880" formatCode="General">
                  <c:v>3.88</c:v>
                </c:pt>
                <c:pt idx="3881" formatCode="General">
                  <c:v>3.8809999999999998</c:v>
                </c:pt>
                <c:pt idx="3882" formatCode="General">
                  <c:v>3.8820000000000001</c:v>
                </c:pt>
                <c:pt idx="3883" formatCode="General">
                  <c:v>3.883</c:v>
                </c:pt>
                <c:pt idx="3884" formatCode="General">
                  <c:v>3.8839999999999999</c:v>
                </c:pt>
                <c:pt idx="3885" formatCode="General">
                  <c:v>3.8849999999999998</c:v>
                </c:pt>
                <c:pt idx="3886" formatCode="General">
                  <c:v>3.8860000000000001</c:v>
                </c:pt>
                <c:pt idx="3887" formatCode="General">
                  <c:v>3.887</c:v>
                </c:pt>
                <c:pt idx="3888" formatCode="General">
                  <c:v>3.8879999999999999</c:v>
                </c:pt>
                <c:pt idx="3889" formatCode="General">
                  <c:v>3.8889999999999998</c:v>
                </c:pt>
                <c:pt idx="3890" formatCode="General">
                  <c:v>3.89</c:v>
                </c:pt>
                <c:pt idx="3891" formatCode="General">
                  <c:v>3.891</c:v>
                </c:pt>
                <c:pt idx="3892" formatCode="General">
                  <c:v>3.8919999999999999</c:v>
                </c:pt>
                <c:pt idx="3893" formatCode="General">
                  <c:v>3.8929999999999998</c:v>
                </c:pt>
                <c:pt idx="3894" formatCode="General">
                  <c:v>3.8940000000000001</c:v>
                </c:pt>
                <c:pt idx="3895" formatCode="General">
                  <c:v>3.895</c:v>
                </c:pt>
                <c:pt idx="3896" formatCode="General">
                  <c:v>3.8959999999999999</c:v>
                </c:pt>
                <c:pt idx="3897" formatCode="General">
                  <c:v>3.8969999999999998</c:v>
                </c:pt>
                <c:pt idx="3898" formatCode="General">
                  <c:v>3.8980000000000001</c:v>
                </c:pt>
                <c:pt idx="3899" formatCode="General">
                  <c:v>3.899</c:v>
                </c:pt>
                <c:pt idx="3900" formatCode="General">
                  <c:v>3.9</c:v>
                </c:pt>
                <c:pt idx="3901" formatCode="General">
                  <c:v>3.9009999999999998</c:v>
                </c:pt>
                <c:pt idx="3902" formatCode="General">
                  <c:v>3.9020000000000001</c:v>
                </c:pt>
                <c:pt idx="3903" formatCode="General">
                  <c:v>3.903</c:v>
                </c:pt>
                <c:pt idx="3904" formatCode="General">
                  <c:v>3.9039999999999999</c:v>
                </c:pt>
                <c:pt idx="3905" formatCode="General">
                  <c:v>3.9049999999999998</c:v>
                </c:pt>
                <c:pt idx="3906" formatCode="General">
                  <c:v>3.9060000000000001</c:v>
                </c:pt>
                <c:pt idx="3907" formatCode="General">
                  <c:v>3.907</c:v>
                </c:pt>
                <c:pt idx="3908" formatCode="General">
                  <c:v>3.9079999999999999</c:v>
                </c:pt>
                <c:pt idx="3909" formatCode="General">
                  <c:v>3.9089999999999998</c:v>
                </c:pt>
                <c:pt idx="3910" formatCode="General">
                  <c:v>3.91</c:v>
                </c:pt>
                <c:pt idx="3911" formatCode="General">
                  <c:v>3.911</c:v>
                </c:pt>
                <c:pt idx="3912" formatCode="General">
                  <c:v>3.9119999999999999</c:v>
                </c:pt>
                <c:pt idx="3913" formatCode="General">
                  <c:v>3.9129999999999998</c:v>
                </c:pt>
                <c:pt idx="3914" formatCode="General">
                  <c:v>3.9140000000000001</c:v>
                </c:pt>
                <c:pt idx="3915" formatCode="General">
                  <c:v>3.915</c:v>
                </c:pt>
                <c:pt idx="3916" formatCode="General">
                  <c:v>3.9159999999999999</c:v>
                </c:pt>
                <c:pt idx="3917" formatCode="General">
                  <c:v>3.9169999999999998</c:v>
                </c:pt>
                <c:pt idx="3918" formatCode="General">
                  <c:v>3.9180000000000001</c:v>
                </c:pt>
                <c:pt idx="3919" formatCode="General">
                  <c:v>3.919</c:v>
                </c:pt>
                <c:pt idx="3920" formatCode="General">
                  <c:v>3.92</c:v>
                </c:pt>
                <c:pt idx="3921" formatCode="General">
                  <c:v>3.9209999999999998</c:v>
                </c:pt>
                <c:pt idx="3922" formatCode="General">
                  <c:v>3.9220000000000002</c:v>
                </c:pt>
                <c:pt idx="3923" formatCode="General">
                  <c:v>3.923</c:v>
                </c:pt>
                <c:pt idx="3924" formatCode="General">
                  <c:v>3.9239999999999999</c:v>
                </c:pt>
                <c:pt idx="3925" formatCode="General">
                  <c:v>3.9249999999999998</c:v>
                </c:pt>
                <c:pt idx="3926" formatCode="General">
                  <c:v>3.9260000000000002</c:v>
                </c:pt>
                <c:pt idx="3927" formatCode="General">
                  <c:v>3.927</c:v>
                </c:pt>
                <c:pt idx="3928" formatCode="General">
                  <c:v>3.9279999999999999</c:v>
                </c:pt>
                <c:pt idx="3929" formatCode="General">
                  <c:v>3.9289999999999998</c:v>
                </c:pt>
                <c:pt idx="3930" formatCode="General">
                  <c:v>3.93</c:v>
                </c:pt>
                <c:pt idx="3931" formatCode="General">
                  <c:v>3.931</c:v>
                </c:pt>
                <c:pt idx="3932" formatCode="General">
                  <c:v>3.9319999999999999</c:v>
                </c:pt>
                <c:pt idx="3933" formatCode="General">
                  <c:v>3.9329999999999998</c:v>
                </c:pt>
                <c:pt idx="3934" formatCode="General">
                  <c:v>3.9340000000000002</c:v>
                </c:pt>
                <c:pt idx="3935" formatCode="General">
                  <c:v>3.9350000000000001</c:v>
                </c:pt>
                <c:pt idx="3936" formatCode="General">
                  <c:v>3.9359999999999999</c:v>
                </c:pt>
                <c:pt idx="3937" formatCode="General">
                  <c:v>3.9369999999999998</c:v>
                </c:pt>
                <c:pt idx="3938" formatCode="General">
                  <c:v>3.9380000000000002</c:v>
                </c:pt>
                <c:pt idx="3939" formatCode="General">
                  <c:v>3.9390000000000001</c:v>
                </c:pt>
                <c:pt idx="3940" formatCode="General">
                  <c:v>3.94</c:v>
                </c:pt>
                <c:pt idx="3941" formatCode="General">
                  <c:v>3.9409999999999998</c:v>
                </c:pt>
                <c:pt idx="3942" formatCode="General">
                  <c:v>3.9420000000000002</c:v>
                </c:pt>
                <c:pt idx="3943" formatCode="General">
                  <c:v>3.9430000000000001</c:v>
                </c:pt>
                <c:pt idx="3944" formatCode="General">
                  <c:v>3.944</c:v>
                </c:pt>
                <c:pt idx="3945" formatCode="General">
                  <c:v>3.9449999999999998</c:v>
                </c:pt>
                <c:pt idx="3946" formatCode="General">
                  <c:v>3.9460000000000002</c:v>
                </c:pt>
                <c:pt idx="3947" formatCode="General">
                  <c:v>3.9470000000000001</c:v>
                </c:pt>
                <c:pt idx="3948" formatCode="General">
                  <c:v>3.948</c:v>
                </c:pt>
                <c:pt idx="3949" formatCode="General">
                  <c:v>3.9489999999999998</c:v>
                </c:pt>
                <c:pt idx="3950" formatCode="General">
                  <c:v>3.95</c:v>
                </c:pt>
                <c:pt idx="3951" formatCode="General">
                  <c:v>3.9510000000000001</c:v>
                </c:pt>
                <c:pt idx="3952" formatCode="General">
                  <c:v>3.952</c:v>
                </c:pt>
                <c:pt idx="3953" formatCode="General">
                  <c:v>3.9529999999999998</c:v>
                </c:pt>
                <c:pt idx="3954" formatCode="General">
                  <c:v>3.9540000000000002</c:v>
                </c:pt>
                <c:pt idx="3955" formatCode="General">
                  <c:v>3.9550000000000001</c:v>
                </c:pt>
                <c:pt idx="3956" formatCode="General">
                  <c:v>3.956</c:v>
                </c:pt>
                <c:pt idx="3957" formatCode="General">
                  <c:v>3.9569999999999999</c:v>
                </c:pt>
                <c:pt idx="3958" formatCode="General">
                  <c:v>3.9580000000000002</c:v>
                </c:pt>
                <c:pt idx="3959" formatCode="General">
                  <c:v>3.9590000000000001</c:v>
                </c:pt>
                <c:pt idx="3960" formatCode="General">
                  <c:v>3.96</c:v>
                </c:pt>
                <c:pt idx="3961" formatCode="General">
                  <c:v>3.9609999999999999</c:v>
                </c:pt>
                <c:pt idx="3962" formatCode="General">
                  <c:v>3.9620000000000002</c:v>
                </c:pt>
                <c:pt idx="3963" formatCode="General">
                  <c:v>3.9630000000000001</c:v>
                </c:pt>
                <c:pt idx="3964" formatCode="General">
                  <c:v>3.964</c:v>
                </c:pt>
                <c:pt idx="3965" formatCode="General">
                  <c:v>3.9649999999999999</c:v>
                </c:pt>
                <c:pt idx="3966" formatCode="General">
                  <c:v>3.9660000000000002</c:v>
                </c:pt>
                <c:pt idx="3967" formatCode="General">
                  <c:v>3.9670000000000001</c:v>
                </c:pt>
                <c:pt idx="3968" formatCode="General">
                  <c:v>3.968</c:v>
                </c:pt>
                <c:pt idx="3969" formatCode="General">
                  <c:v>3.9689999999999999</c:v>
                </c:pt>
                <c:pt idx="3970" formatCode="General">
                  <c:v>3.97</c:v>
                </c:pt>
                <c:pt idx="3971" formatCode="General">
                  <c:v>3.9710000000000001</c:v>
                </c:pt>
                <c:pt idx="3972" formatCode="General">
                  <c:v>3.972</c:v>
                </c:pt>
                <c:pt idx="3973" formatCode="General">
                  <c:v>3.9729999999999999</c:v>
                </c:pt>
                <c:pt idx="3974" formatCode="General">
                  <c:v>3.9740000000000002</c:v>
                </c:pt>
                <c:pt idx="3975" formatCode="General">
                  <c:v>3.9750000000000001</c:v>
                </c:pt>
                <c:pt idx="3976" formatCode="General">
                  <c:v>3.976</c:v>
                </c:pt>
                <c:pt idx="3977" formatCode="General">
                  <c:v>3.9769999999999999</c:v>
                </c:pt>
                <c:pt idx="3978" formatCode="General">
                  <c:v>3.9780000000000002</c:v>
                </c:pt>
                <c:pt idx="3979" formatCode="General">
                  <c:v>3.9790000000000001</c:v>
                </c:pt>
                <c:pt idx="3980" formatCode="General">
                  <c:v>3.98</c:v>
                </c:pt>
                <c:pt idx="3981" formatCode="General">
                  <c:v>3.9809999999999999</c:v>
                </c:pt>
                <c:pt idx="3982" formatCode="General">
                  <c:v>3.9820000000000002</c:v>
                </c:pt>
                <c:pt idx="3983" formatCode="General">
                  <c:v>3.9830000000000001</c:v>
                </c:pt>
                <c:pt idx="3984" formatCode="General">
                  <c:v>3.984</c:v>
                </c:pt>
                <c:pt idx="3985" formatCode="General">
                  <c:v>3.9849999999999999</c:v>
                </c:pt>
                <c:pt idx="3986" formatCode="General">
                  <c:v>3.9860000000000002</c:v>
                </c:pt>
                <c:pt idx="3987" formatCode="General">
                  <c:v>3.9870000000000001</c:v>
                </c:pt>
                <c:pt idx="3988" formatCode="General">
                  <c:v>3.988</c:v>
                </c:pt>
                <c:pt idx="3989" formatCode="General">
                  <c:v>3.9889999999999999</c:v>
                </c:pt>
                <c:pt idx="3990" formatCode="General">
                  <c:v>3.99</c:v>
                </c:pt>
                <c:pt idx="3991" formatCode="General">
                  <c:v>3.9910000000000001</c:v>
                </c:pt>
                <c:pt idx="3992" formatCode="General">
                  <c:v>3.992</c:v>
                </c:pt>
                <c:pt idx="3993" formatCode="General">
                  <c:v>3.9929999999999999</c:v>
                </c:pt>
                <c:pt idx="3994" formatCode="General">
                  <c:v>3.9940000000000002</c:v>
                </c:pt>
                <c:pt idx="3995" formatCode="General">
                  <c:v>3.9950000000000001</c:v>
                </c:pt>
                <c:pt idx="3996" formatCode="General">
                  <c:v>3.996</c:v>
                </c:pt>
                <c:pt idx="3997" formatCode="General">
                  <c:v>3.9969999999999999</c:v>
                </c:pt>
                <c:pt idx="3998" formatCode="General">
                  <c:v>3.9980000000000002</c:v>
                </c:pt>
                <c:pt idx="3999" formatCode="General">
                  <c:v>3.9990000000000001</c:v>
                </c:pt>
                <c:pt idx="4000" formatCode="General">
                  <c:v>4</c:v>
                </c:pt>
                <c:pt idx="4001" formatCode="General">
                  <c:v>4.0010000000000003</c:v>
                </c:pt>
                <c:pt idx="4002" formatCode="General">
                  <c:v>4.0019999999999998</c:v>
                </c:pt>
                <c:pt idx="4003" formatCode="General">
                  <c:v>4.0030000000000001</c:v>
                </c:pt>
                <c:pt idx="4004" formatCode="General">
                  <c:v>4.0039999999999996</c:v>
                </c:pt>
                <c:pt idx="4005" formatCode="General">
                  <c:v>4.0049999999999999</c:v>
                </c:pt>
                <c:pt idx="4006" formatCode="General">
                  <c:v>4.0060000000000002</c:v>
                </c:pt>
                <c:pt idx="4007" formatCode="General">
                  <c:v>4.0069999999999997</c:v>
                </c:pt>
                <c:pt idx="4008" formatCode="General">
                  <c:v>4.008</c:v>
                </c:pt>
                <c:pt idx="4009" formatCode="General">
                  <c:v>4.0090000000000003</c:v>
                </c:pt>
                <c:pt idx="4010" formatCode="General">
                  <c:v>4.01</c:v>
                </c:pt>
                <c:pt idx="4011" formatCode="General">
                  <c:v>4.0110000000000001</c:v>
                </c:pt>
                <c:pt idx="4012" formatCode="General">
                  <c:v>4.0119999999999996</c:v>
                </c:pt>
                <c:pt idx="4013" formatCode="General">
                  <c:v>4.0129999999999999</c:v>
                </c:pt>
                <c:pt idx="4014" formatCode="General">
                  <c:v>4.0140000000000002</c:v>
                </c:pt>
                <c:pt idx="4015" formatCode="General">
                  <c:v>4.0149999999999997</c:v>
                </c:pt>
                <c:pt idx="4016" formatCode="General">
                  <c:v>4.016</c:v>
                </c:pt>
                <c:pt idx="4017" formatCode="General">
                  <c:v>4.0170000000000003</c:v>
                </c:pt>
                <c:pt idx="4018" formatCode="General">
                  <c:v>4.0179999999999998</c:v>
                </c:pt>
                <c:pt idx="4019" formatCode="General">
                  <c:v>4.0190000000000001</c:v>
                </c:pt>
                <c:pt idx="4020" formatCode="General">
                  <c:v>4.0199999999999996</c:v>
                </c:pt>
                <c:pt idx="4021" formatCode="General">
                  <c:v>4.0209999999999999</c:v>
                </c:pt>
                <c:pt idx="4022" formatCode="General">
                  <c:v>4.0220000000000002</c:v>
                </c:pt>
                <c:pt idx="4023" formatCode="General">
                  <c:v>4.0229999999999997</c:v>
                </c:pt>
                <c:pt idx="4024" formatCode="General">
                  <c:v>4.024</c:v>
                </c:pt>
                <c:pt idx="4025" formatCode="General">
                  <c:v>4.0250000000000004</c:v>
                </c:pt>
                <c:pt idx="4026" formatCode="General">
                  <c:v>4.0259999999999998</c:v>
                </c:pt>
                <c:pt idx="4027" formatCode="General">
                  <c:v>4.0270000000000001</c:v>
                </c:pt>
                <c:pt idx="4028" formatCode="General">
                  <c:v>4.0279999999999996</c:v>
                </c:pt>
                <c:pt idx="4029" formatCode="General">
                  <c:v>4.0289999999999999</c:v>
                </c:pt>
                <c:pt idx="4030" formatCode="General">
                  <c:v>4.03</c:v>
                </c:pt>
                <c:pt idx="4031" formatCode="General">
                  <c:v>4.0309999999999997</c:v>
                </c:pt>
                <c:pt idx="4032" formatCode="General">
                  <c:v>4.032</c:v>
                </c:pt>
                <c:pt idx="4033" formatCode="General">
                  <c:v>4.0330000000000004</c:v>
                </c:pt>
                <c:pt idx="4034" formatCode="General">
                  <c:v>4.0339999999999998</c:v>
                </c:pt>
                <c:pt idx="4035" formatCode="General">
                  <c:v>4.0350000000000001</c:v>
                </c:pt>
                <c:pt idx="4036" formatCode="General">
                  <c:v>4.0359999999999996</c:v>
                </c:pt>
                <c:pt idx="4037" formatCode="General">
                  <c:v>4.0369999999999999</c:v>
                </c:pt>
                <c:pt idx="4038" formatCode="General">
                  <c:v>4.0380000000000003</c:v>
                </c:pt>
                <c:pt idx="4039" formatCode="General">
                  <c:v>4.0389999999999997</c:v>
                </c:pt>
                <c:pt idx="4040" formatCode="General">
                  <c:v>4.04</c:v>
                </c:pt>
                <c:pt idx="4041" formatCode="General">
                  <c:v>4.0410000000000004</c:v>
                </c:pt>
                <c:pt idx="4042" formatCode="General">
                  <c:v>4.0419999999999998</c:v>
                </c:pt>
                <c:pt idx="4043" formatCode="General">
                  <c:v>4.0430000000000001</c:v>
                </c:pt>
                <c:pt idx="4044" formatCode="General">
                  <c:v>4.0439999999999996</c:v>
                </c:pt>
                <c:pt idx="4045" formatCode="General">
                  <c:v>4.0449999999999999</c:v>
                </c:pt>
                <c:pt idx="4046" formatCode="General">
                  <c:v>4.0460000000000003</c:v>
                </c:pt>
                <c:pt idx="4047" formatCode="General">
                  <c:v>4.0469999999999997</c:v>
                </c:pt>
                <c:pt idx="4048" formatCode="General">
                  <c:v>4.048</c:v>
                </c:pt>
                <c:pt idx="4049" formatCode="General">
                  <c:v>4.0490000000000004</c:v>
                </c:pt>
                <c:pt idx="4050" formatCode="General">
                  <c:v>4.05</c:v>
                </c:pt>
                <c:pt idx="4051" formatCode="General">
                  <c:v>4.0510000000000002</c:v>
                </c:pt>
                <c:pt idx="4052" formatCode="General">
                  <c:v>4.0519999999999996</c:v>
                </c:pt>
                <c:pt idx="4053" formatCode="General">
                  <c:v>4.0529999999999999</c:v>
                </c:pt>
                <c:pt idx="4054" formatCode="General">
                  <c:v>4.0540000000000003</c:v>
                </c:pt>
                <c:pt idx="4055" formatCode="General">
                  <c:v>4.0549999999999997</c:v>
                </c:pt>
                <c:pt idx="4056" formatCode="General">
                  <c:v>4.056</c:v>
                </c:pt>
                <c:pt idx="4057" formatCode="General">
                  <c:v>4.0570000000000004</c:v>
                </c:pt>
                <c:pt idx="4058" formatCode="General">
                  <c:v>4.0579999999999998</c:v>
                </c:pt>
                <c:pt idx="4059" formatCode="General">
                  <c:v>4.0590000000000002</c:v>
                </c:pt>
                <c:pt idx="4060" formatCode="General">
                  <c:v>4.0599999999999996</c:v>
                </c:pt>
                <c:pt idx="4061" formatCode="General">
                  <c:v>4.0609999999999999</c:v>
                </c:pt>
                <c:pt idx="4062" formatCode="General">
                  <c:v>4.0620000000000003</c:v>
                </c:pt>
                <c:pt idx="4063" formatCode="General">
                  <c:v>4.0629999999999997</c:v>
                </c:pt>
                <c:pt idx="4064" formatCode="General">
                  <c:v>4.0640000000000001</c:v>
                </c:pt>
                <c:pt idx="4065" formatCode="General">
                  <c:v>4.0650000000000004</c:v>
                </c:pt>
                <c:pt idx="4066" formatCode="General">
                  <c:v>4.0659999999999998</c:v>
                </c:pt>
                <c:pt idx="4067" formatCode="General">
                  <c:v>4.0670000000000002</c:v>
                </c:pt>
                <c:pt idx="4068" formatCode="General">
                  <c:v>4.0679999999999996</c:v>
                </c:pt>
                <c:pt idx="4069" formatCode="General">
                  <c:v>4.069</c:v>
                </c:pt>
                <c:pt idx="4070" formatCode="General">
                  <c:v>4.07</c:v>
                </c:pt>
                <c:pt idx="4071" formatCode="General">
                  <c:v>4.0709999999999997</c:v>
                </c:pt>
                <c:pt idx="4072" formatCode="General">
                  <c:v>4.0720000000000001</c:v>
                </c:pt>
                <c:pt idx="4073" formatCode="General">
                  <c:v>4.0730000000000004</c:v>
                </c:pt>
                <c:pt idx="4074" formatCode="General">
                  <c:v>4.0739999999999998</c:v>
                </c:pt>
                <c:pt idx="4075" formatCode="General">
                  <c:v>4.0750000000000002</c:v>
                </c:pt>
                <c:pt idx="4076" formatCode="General">
                  <c:v>4.0759999999999996</c:v>
                </c:pt>
                <c:pt idx="4077" formatCode="General">
                  <c:v>4.077</c:v>
                </c:pt>
                <c:pt idx="4078" formatCode="General">
                  <c:v>4.0780000000000003</c:v>
                </c:pt>
                <c:pt idx="4079" formatCode="General">
                  <c:v>4.0789999999999997</c:v>
                </c:pt>
                <c:pt idx="4080" formatCode="General">
                  <c:v>4.08</c:v>
                </c:pt>
                <c:pt idx="4081" formatCode="General">
                  <c:v>4.0810000000000004</c:v>
                </c:pt>
                <c:pt idx="4082" formatCode="General">
                  <c:v>4.0819999999999999</c:v>
                </c:pt>
                <c:pt idx="4083" formatCode="General">
                  <c:v>4.0830000000000002</c:v>
                </c:pt>
                <c:pt idx="4084" formatCode="General">
                  <c:v>4.0839999999999996</c:v>
                </c:pt>
                <c:pt idx="4085" formatCode="General">
                  <c:v>4.085</c:v>
                </c:pt>
                <c:pt idx="4086" formatCode="General">
                  <c:v>4.0860000000000003</c:v>
                </c:pt>
                <c:pt idx="4087" formatCode="General">
                  <c:v>4.0869999999999997</c:v>
                </c:pt>
                <c:pt idx="4088" formatCode="General">
                  <c:v>4.0880000000000001</c:v>
                </c:pt>
                <c:pt idx="4089" formatCode="General">
                  <c:v>4.0890000000000004</c:v>
                </c:pt>
                <c:pt idx="4090" formatCode="General">
                  <c:v>4.09</c:v>
                </c:pt>
                <c:pt idx="4091" formatCode="General">
                  <c:v>4.0910000000000002</c:v>
                </c:pt>
                <c:pt idx="4092" formatCode="General">
                  <c:v>4.0919999999999996</c:v>
                </c:pt>
                <c:pt idx="4093" formatCode="General">
                  <c:v>4.093</c:v>
                </c:pt>
                <c:pt idx="4094" formatCode="General">
                  <c:v>4.0940000000000003</c:v>
                </c:pt>
                <c:pt idx="4095" formatCode="General">
                  <c:v>4.0949999999999998</c:v>
                </c:pt>
                <c:pt idx="4096" formatCode="General">
                  <c:v>4.0960000000000001</c:v>
                </c:pt>
                <c:pt idx="4097" formatCode="General">
                  <c:v>4.0970000000000004</c:v>
                </c:pt>
                <c:pt idx="4098" formatCode="General">
                  <c:v>4.0979999999999999</c:v>
                </c:pt>
                <c:pt idx="4099" formatCode="General">
                  <c:v>4.0990000000000002</c:v>
                </c:pt>
                <c:pt idx="4100" formatCode="General">
                  <c:v>4.0999999999999996</c:v>
                </c:pt>
                <c:pt idx="4101" formatCode="General">
                  <c:v>4.101</c:v>
                </c:pt>
                <c:pt idx="4102" formatCode="General">
                  <c:v>4.1020000000000003</c:v>
                </c:pt>
                <c:pt idx="4103" formatCode="General">
                  <c:v>4.1029999999999998</c:v>
                </c:pt>
                <c:pt idx="4104" formatCode="General">
                  <c:v>4.1040000000000001</c:v>
                </c:pt>
                <c:pt idx="4105" formatCode="General">
                  <c:v>4.1050000000000004</c:v>
                </c:pt>
                <c:pt idx="4106" formatCode="General">
                  <c:v>4.1059999999999999</c:v>
                </c:pt>
                <c:pt idx="4107" formatCode="General">
                  <c:v>4.1070000000000002</c:v>
                </c:pt>
                <c:pt idx="4108" formatCode="General">
                  <c:v>4.1079999999999997</c:v>
                </c:pt>
                <c:pt idx="4109" formatCode="General">
                  <c:v>4.109</c:v>
                </c:pt>
                <c:pt idx="4110" formatCode="General">
                  <c:v>4.1100000000000003</c:v>
                </c:pt>
                <c:pt idx="4111" formatCode="General">
                  <c:v>4.1109999999999998</c:v>
                </c:pt>
                <c:pt idx="4112" formatCode="General">
                  <c:v>4.1120000000000001</c:v>
                </c:pt>
                <c:pt idx="4113" formatCode="General">
                  <c:v>4.1130000000000004</c:v>
                </c:pt>
                <c:pt idx="4114" formatCode="General">
                  <c:v>4.1139999999999999</c:v>
                </c:pt>
                <c:pt idx="4115" formatCode="General">
                  <c:v>4.1150000000000002</c:v>
                </c:pt>
                <c:pt idx="4116" formatCode="General">
                  <c:v>4.1159999999999997</c:v>
                </c:pt>
                <c:pt idx="4117" formatCode="General">
                  <c:v>4.117</c:v>
                </c:pt>
                <c:pt idx="4118" formatCode="General">
                  <c:v>4.1180000000000003</c:v>
                </c:pt>
                <c:pt idx="4119" formatCode="General">
                  <c:v>4.1189999999999998</c:v>
                </c:pt>
                <c:pt idx="4120" formatCode="General">
                  <c:v>4.12</c:v>
                </c:pt>
                <c:pt idx="4121" formatCode="General">
                  <c:v>4.1210000000000004</c:v>
                </c:pt>
                <c:pt idx="4122" formatCode="General">
                  <c:v>4.1219999999999999</c:v>
                </c:pt>
                <c:pt idx="4123" formatCode="General">
                  <c:v>4.1230000000000002</c:v>
                </c:pt>
                <c:pt idx="4124" formatCode="General">
                  <c:v>4.1239999999999997</c:v>
                </c:pt>
                <c:pt idx="4125" formatCode="General">
                  <c:v>4.125</c:v>
                </c:pt>
                <c:pt idx="4126" formatCode="General">
                  <c:v>4.1260000000000003</c:v>
                </c:pt>
                <c:pt idx="4127" formatCode="General">
                  <c:v>4.1269999999999998</c:v>
                </c:pt>
                <c:pt idx="4128" formatCode="General">
                  <c:v>4.1280000000000001</c:v>
                </c:pt>
                <c:pt idx="4129" formatCode="General">
                  <c:v>4.1289999999999996</c:v>
                </c:pt>
                <c:pt idx="4130" formatCode="General">
                  <c:v>4.13</c:v>
                </c:pt>
                <c:pt idx="4131" formatCode="General">
                  <c:v>4.1310000000000002</c:v>
                </c:pt>
                <c:pt idx="4132" formatCode="General">
                  <c:v>4.1319999999999997</c:v>
                </c:pt>
                <c:pt idx="4133" formatCode="General">
                  <c:v>4.133</c:v>
                </c:pt>
                <c:pt idx="4134" formatCode="General">
                  <c:v>4.1340000000000003</c:v>
                </c:pt>
                <c:pt idx="4135" formatCode="General">
                  <c:v>4.1349999999999998</c:v>
                </c:pt>
                <c:pt idx="4136" formatCode="General">
                  <c:v>4.1360000000000001</c:v>
                </c:pt>
                <c:pt idx="4137" formatCode="General">
                  <c:v>4.1369999999999996</c:v>
                </c:pt>
                <c:pt idx="4138" formatCode="General">
                  <c:v>4.1379999999999999</c:v>
                </c:pt>
                <c:pt idx="4139" formatCode="General">
                  <c:v>4.1390000000000002</c:v>
                </c:pt>
                <c:pt idx="4140" formatCode="General">
                  <c:v>4.1399999999999997</c:v>
                </c:pt>
                <c:pt idx="4141" formatCode="General">
                  <c:v>4.141</c:v>
                </c:pt>
                <c:pt idx="4142" formatCode="General">
                  <c:v>4.1420000000000003</c:v>
                </c:pt>
                <c:pt idx="4143" formatCode="General">
                  <c:v>4.1429999999999998</c:v>
                </c:pt>
                <c:pt idx="4144" formatCode="General">
                  <c:v>4.1440000000000001</c:v>
                </c:pt>
                <c:pt idx="4145" formatCode="General">
                  <c:v>4.1449999999999996</c:v>
                </c:pt>
                <c:pt idx="4146" formatCode="General">
                  <c:v>4.1459999999999999</c:v>
                </c:pt>
                <c:pt idx="4147" formatCode="General">
                  <c:v>4.1470000000000002</c:v>
                </c:pt>
                <c:pt idx="4148" formatCode="General">
                  <c:v>4.1479999999999997</c:v>
                </c:pt>
                <c:pt idx="4149" formatCode="General">
                  <c:v>4.149</c:v>
                </c:pt>
                <c:pt idx="4150" formatCode="General">
                  <c:v>4.1500000000000004</c:v>
                </c:pt>
                <c:pt idx="4151" formatCode="General">
                  <c:v>4.1509999999999998</c:v>
                </c:pt>
                <c:pt idx="4152" formatCode="General">
                  <c:v>4.1520000000000001</c:v>
                </c:pt>
                <c:pt idx="4153" formatCode="General">
                  <c:v>4.1529999999999996</c:v>
                </c:pt>
                <c:pt idx="4154" formatCode="General">
                  <c:v>4.1539999999999999</c:v>
                </c:pt>
                <c:pt idx="4155" formatCode="General">
                  <c:v>4.1550000000000002</c:v>
                </c:pt>
                <c:pt idx="4156" formatCode="General">
                  <c:v>4.1559999999999997</c:v>
                </c:pt>
                <c:pt idx="4157" formatCode="General">
                  <c:v>4.157</c:v>
                </c:pt>
                <c:pt idx="4158" formatCode="General">
                  <c:v>4.1580000000000004</c:v>
                </c:pt>
                <c:pt idx="4159" formatCode="General">
                  <c:v>4.1589999999999998</c:v>
                </c:pt>
                <c:pt idx="4160" formatCode="General">
                  <c:v>4.16</c:v>
                </c:pt>
                <c:pt idx="4161" formatCode="General">
                  <c:v>4.1609999999999996</c:v>
                </c:pt>
                <c:pt idx="4162" formatCode="General">
                  <c:v>4.1619999999999999</c:v>
                </c:pt>
                <c:pt idx="4163" formatCode="General">
                  <c:v>4.1630000000000003</c:v>
                </c:pt>
                <c:pt idx="4164" formatCode="General">
                  <c:v>4.1639999999999997</c:v>
                </c:pt>
                <c:pt idx="4165" formatCode="General">
                  <c:v>4.165</c:v>
                </c:pt>
                <c:pt idx="4166" formatCode="General">
                  <c:v>4.1660000000000004</c:v>
                </c:pt>
                <c:pt idx="4167" formatCode="General">
                  <c:v>4.1669999999999998</c:v>
                </c:pt>
                <c:pt idx="4168" formatCode="General">
                  <c:v>4.1680000000000001</c:v>
                </c:pt>
                <c:pt idx="4169" formatCode="General">
                  <c:v>4.1689999999999996</c:v>
                </c:pt>
                <c:pt idx="4170" formatCode="General">
                  <c:v>4.17</c:v>
                </c:pt>
                <c:pt idx="4171" formatCode="General">
                  <c:v>4.1710000000000003</c:v>
                </c:pt>
                <c:pt idx="4172" formatCode="General">
                  <c:v>4.1719999999999997</c:v>
                </c:pt>
                <c:pt idx="4173" formatCode="General">
                  <c:v>4.173</c:v>
                </c:pt>
                <c:pt idx="4174" formatCode="General">
                  <c:v>4.1740000000000004</c:v>
                </c:pt>
                <c:pt idx="4175" formatCode="General">
                  <c:v>4.1749999999999998</c:v>
                </c:pt>
                <c:pt idx="4176" formatCode="General">
                  <c:v>4.1760000000000002</c:v>
                </c:pt>
                <c:pt idx="4177" formatCode="General">
                  <c:v>4.1769999999999996</c:v>
                </c:pt>
                <c:pt idx="4178" formatCode="General">
                  <c:v>4.1779999999999999</c:v>
                </c:pt>
                <c:pt idx="4179" formatCode="General">
                  <c:v>4.1790000000000003</c:v>
                </c:pt>
                <c:pt idx="4180" formatCode="General">
                  <c:v>4.18</c:v>
                </c:pt>
                <c:pt idx="4181" formatCode="General">
                  <c:v>4.181</c:v>
                </c:pt>
                <c:pt idx="4182" formatCode="General">
                  <c:v>4.1820000000000004</c:v>
                </c:pt>
                <c:pt idx="4183" formatCode="General">
                  <c:v>4.1829999999999998</c:v>
                </c:pt>
                <c:pt idx="4184" formatCode="General">
                  <c:v>4.1840000000000002</c:v>
                </c:pt>
                <c:pt idx="4185" formatCode="General">
                  <c:v>4.1849999999999996</c:v>
                </c:pt>
                <c:pt idx="4186" formatCode="General">
                  <c:v>4.1859999999999999</c:v>
                </c:pt>
                <c:pt idx="4187" formatCode="General">
                  <c:v>4.1870000000000003</c:v>
                </c:pt>
                <c:pt idx="4188" formatCode="General">
                  <c:v>4.1879999999999997</c:v>
                </c:pt>
                <c:pt idx="4189" formatCode="General">
                  <c:v>4.1890000000000001</c:v>
                </c:pt>
                <c:pt idx="4190" formatCode="General">
                  <c:v>4.1900000000000004</c:v>
                </c:pt>
                <c:pt idx="4191" formatCode="General">
                  <c:v>4.1909999999999998</c:v>
                </c:pt>
                <c:pt idx="4192" formatCode="General">
                  <c:v>4.1920000000000002</c:v>
                </c:pt>
                <c:pt idx="4193" formatCode="General">
                  <c:v>4.1929999999999996</c:v>
                </c:pt>
                <c:pt idx="4194" formatCode="General">
                  <c:v>4.194</c:v>
                </c:pt>
                <c:pt idx="4195" formatCode="General">
                  <c:v>4.1950000000000003</c:v>
                </c:pt>
                <c:pt idx="4196" formatCode="General">
                  <c:v>4.1959999999999997</c:v>
                </c:pt>
                <c:pt idx="4197" formatCode="General">
                  <c:v>4.1970000000000001</c:v>
                </c:pt>
                <c:pt idx="4198" formatCode="General">
                  <c:v>4.1980000000000004</c:v>
                </c:pt>
                <c:pt idx="4199" formatCode="General">
                  <c:v>4.1989999999999998</c:v>
                </c:pt>
                <c:pt idx="4200" formatCode="General">
                  <c:v>4.2</c:v>
                </c:pt>
                <c:pt idx="4201" formatCode="General">
                  <c:v>4.2009999999999996</c:v>
                </c:pt>
                <c:pt idx="4202" formatCode="General">
                  <c:v>4.202</c:v>
                </c:pt>
                <c:pt idx="4203" formatCode="General">
                  <c:v>4.2030000000000003</c:v>
                </c:pt>
                <c:pt idx="4204" formatCode="General">
                  <c:v>4.2039999999999997</c:v>
                </c:pt>
                <c:pt idx="4205" formatCode="General">
                  <c:v>4.2050000000000001</c:v>
                </c:pt>
                <c:pt idx="4206" formatCode="General">
                  <c:v>4.2060000000000004</c:v>
                </c:pt>
                <c:pt idx="4207" formatCode="General">
                  <c:v>4.2069999999999999</c:v>
                </c:pt>
                <c:pt idx="4208" formatCode="General">
                  <c:v>4.2080000000000002</c:v>
                </c:pt>
                <c:pt idx="4209" formatCode="General">
                  <c:v>4.2089999999999996</c:v>
                </c:pt>
                <c:pt idx="4210" formatCode="General">
                  <c:v>4.21</c:v>
                </c:pt>
                <c:pt idx="4211" formatCode="General">
                  <c:v>4.2110000000000003</c:v>
                </c:pt>
                <c:pt idx="4212" formatCode="General">
                  <c:v>4.2119999999999997</c:v>
                </c:pt>
                <c:pt idx="4213" formatCode="General">
                  <c:v>4.2130000000000001</c:v>
                </c:pt>
                <c:pt idx="4214" formatCode="General">
                  <c:v>4.2140000000000004</c:v>
                </c:pt>
                <c:pt idx="4215" formatCode="General">
                  <c:v>4.2149999999999999</c:v>
                </c:pt>
                <c:pt idx="4216" formatCode="General">
                  <c:v>4.2160000000000002</c:v>
                </c:pt>
                <c:pt idx="4217" formatCode="General">
                  <c:v>4.2169999999999996</c:v>
                </c:pt>
                <c:pt idx="4218" formatCode="General">
                  <c:v>4.218</c:v>
                </c:pt>
                <c:pt idx="4219" formatCode="General">
                  <c:v>4.2190000000000003</c:v>
                </c:pt>
                <c:pt idx="4220" formatCode="General">
                  <c:v>4.22</c:v>
                </c:pt>
                <c:pt idx="4221" formatCode="General">
                  <c:v>4.2210000000000001</c:v>
                </c:pt>
                <c:pt idx="4222" formatCode="General">
                  <c:v>4.2220000000000004</c:v>
                </c:pt>
                <c:pt idx="4223" formatCode="General">
                  <c:v>4.2229999999999999</c:v>
                </c:pt>
                <c:pt idx="4224" formatCode="General">
                  <c:v>4.2240000000000002</c:v>
                </c:pt>
                <c:pt idx="4225" formatCode="General">
                  <c:v>4.2249999999999996</c:v>
                </c:pt>
                <c:pt idx="4226" formatCode="General">
                  <c:v>4.226</c:v>
                </c:pt>
                <c:pt idx="4227" formatCode="General">
                  <c:v>4.2270000000000003</c:v>
                </c:pt>
                <c:pt idx="4228" formatCode="General">
                  <c:v>4.2279999999999998</c:v>
                </c:pt>
                <c:pt idx="4229" formatCode="General">
                  <c:v>4.2290000000000001</c:v>
                </c:pt>
                <c:pt idx="4230" formatCode="General">
                  <c:v>4.2300000000000004</c:v>
                </c:pt>
                <c:pt idx="4231" formatCode="General">
                  <c:v>4.2309999999999999</c:v>
                </c:pt>
                <c:pt idx="4232" formatCode="General">
                  <c:v>4.2320000000000002</c:v>
                </c:pt>
                <c:pt idx="4233" formatCode="General">
                  <c:v>4.2329999999999997</c:v>
                </c:pt>
                <c:pt idx="4234" formatCode="General">
                  <c:v>4.234</c:v>
                </c:pt>
                <c:pt idx="4235" formatCode="General">
                  <c:v>4.2350000000000003</c:v>
                </c:pt>
                <c:pt idx="4236" formatCode="General">
                  <c:v>4.2359999999999998</c:v>
                </c:pt>
                <c:pt idx="4237" formatCode="General">
                  <c:v>4.2370000000000001</c:v>
                </c:pt>
                <c:pt idx="4238" formatCode="General">
                  <c:v>4.2380000000000004</c:v>
                </c:pt>
                <c:pt idx="4239" formatCode="General">
                  <c:v>4.2389999999999999</c:v>
                </c:pt>
                <c:pt idx="4240" formatCode="General">
                  <c:v>4.24</c:v>
                </c:pt>
                <c:pt idx="4241" formatCode="General">
                  <c:v>4.2409999999999997</c:v>
                </c:pt>
                <c:pt idx="4242" formatCode="General">
                  <c:v>4.242</c:v>
                </c:pt>
                <c:pt idx="4243" formatCode="General">
                  <c:v>4.2430000000000003</c:v>
                </c:pt>
                <c:pt idx="4244" formatCode="General">
                  <c:v>4.2439999999999998</c:v>
                </c:pt>
                <c:pt idx="4245" formatCode="General">
                  <c:v>4.2450000000000001</c:v>
                </c:pt>
                <c:pt idx="4246" formatCode="General">
                  <c:v>4.2460000000000004</c:v>
                </c:pt>
                <c:pt idx="4247" formatCode="General">
                  <c:v>4.2469999999999999</c:v>
                </c:pt>
                <c:pt idx="4248" formatCode="General">
                  <c:v>4.2480000000000002</c:v>
                </c:pt>
                <c:pt idx="4249" formatCode="General">
                  <c:v>4.2489999999999997</c:v>
                </c:pt>
                <c:pt idx="4250" formatCode="General">
                  <c:v>4.25</c:v>
                </c:pt>
                <c:pt idx="4251" formatCode="General">
                  <c:v>4.2510000000000003</c:v>
                </c:pt>
                <c:pt idx="4252" formatCode="General">
                  <c:v>4.2519999999999998</c:v>
                </c:pt>
                <c:pt idx="4253" formatCode="General">
                  <c:v>4.2530000000000001</c:v>
                </c:pt>
                <c:pt idx="4254" formatCode="General">
                  <c:v>4.2539999999999996</c:v>
                </c:pt>
                <c:pt idx="4255" formatCode="General">
                  <c:v>4.2549999999999999</c:v>
                </c:pt>
                <c:pt idx="4256" formatCode="General">
                  <c:v>4.2560000000000002</c:v>
                </c:pt>
                <c:pt idx="4257" formatCode="General">
                  <c:v>4.2569999999999997</c:v>
                </c:pt>
                <c:pt idx="4258" formatCode="General">
                  <c:v>4.258</c:v>
                </c:pt>
                <c:pt idx="4259" formatCode="General">
                  <c:v>4.2590000000000003</c:v>
                </c:pt>
                <c:pt idx="4260" formatCode="General">
                  <c:v>4.26</c:v>
                </c:pt>
                <c:pt idx="4261" formatCode="General">
                  <c:v>4.2610000000000001</c:v>
                </c:pt>
                <c:pt idx="4262" formatCode="General">
                  <c:v>4.2619999999999996</c:v>
                </c:pt>
                <c:pt idx="4263" formatCode="General">
                  <c:v>4.2629999999999999</c:v>
                </c:pt>
                <c:pt idx="4264" formatCode="General">
                  <c:v>4.2640000000000002</c:v>
                </c:pt>
                <c:pt idx="4265" formatCode="General">
                  <c:v>4.2649999999999997</c:v>
                </c:pt>
                <c:pt idx="4266" formatCode="General">
                  <c:v>4.266</c:v>
                </c:pt>
                <c:pt idx="4267" formatCode="General">
                  <c:v>4.2670000000000003</c:v>
                </c:pt>
                <c:pt idx="4268" formatCode="General">
                  <c:v>4.2679999999999998</c:v>
                </c:pt>
                <c:pt idx="4269" formatCode="General">
                  <c:v>4.2690000000000001</c:v>
                </c:pt>
                <c:pt idx="4270" formatCode="General">
                  <c:v>4.2699999999999996</c:v>
                </c:pt>
                <c:pt idx="4271" formatCode="General">
                  <c:v>4.2709999999999999</c:v>
                </c:pt>
                <c:pt idx="4272" formatCode="General">
                  <c:v>4.2720000000000002</c:v>
                </c:pt>
                <c:pt idx="4273" formatCode="General">
                  <c:v>4.2729999999999997</c:v>
                </c:pt>
                <c:pt idx="4274" formatCode="General">
                  <c:v>4.274</c:v>
                </c:pt>
                <c:pt idx="4275" formatCode="General">
                  <c:v>4.2750000000000004</c:v>
                </c:pt>
                <c:pt idx="4276" formatCode="General">
                  <c:v>4.2759999999999998</c:v>
                </c:pt>
                <c:pt idx="4277" formatCode="General">
                  <c:v>4.2770000000000001</c:v>
                </c:pt>
                <c:pt idx="4278" formatCode="General">
                  <c:v>4.2779999999999996</c:v>
                </c:pt>
                <c:pt idx="4279" formatCode="General">
                  <c:v>4.2789999999999999</c:v>
                </c:pt>
                <c:pt idx="4280" formatCode="General">
                  <c:v>4.28</c:v>
                </c:pt>
                <c:pt idx="4281" formatCode="General">
                  <c:v>4.2809999999999997</c:v>
                </c:pt>
                <c:pt idx="4282" formatCode="General">
                  <c:v>4.282</c:v>
                </c:pt>
                <c:pt idx="4283" formatCode="General">
                  <c:v>4.2830000000000004</c:v>
                </c:pt>
                <c:pt idx="4284" formatCode="General">
                  <c:v>4.2839999999999998</c:v>
                </c:pt>
                <c:pt idx="4285" formatCode="General">
                  <c:v>4.2850000000000001</c:v>
                </c:pt>
                <c:pt idx="4286" formatCode="General">
                  <c:v>4.2859999999999996</c:v>
                </c:pt>
                <c:pt idx="4287" formatCode="General">
                  <c:v>4.2869999999999999</c:v>
                </c:pt>
                <c:pt idx="4288" formatCode="General">
                  <c:v>4.2880000000000003</c:v>
                </c:pt>
                <c:pt idx="4289" formatCode="General">
                  <c:v>4.2889999999999997</c:v>
                </c:pt>
                <c:pt idx="4290" formatCode="General">
                  <c:v>4.29</c:v>
                </c:pt>
                <c:pt idx="4291" formatCode="General">
                  <c:v>4.2910000000000004</c:v>
                </c:pt>
                <c:pt idx="4292" formatCode="General">
                  <c:v>4.2919999999999998</c:v>
                </c:pt>
                <c:pt idx="4293" formatCode="General">
                  <c:v>4.2930000000000001</c:v>
                </c:pt>
                <c:pt idx="4294" formatCode="General">
                  <c:v>4.2939999999999996</c:v>
                </c:pt>
                <c:pt idx="4295" formatCode="General">
                  <c:v>4.2949999999999999</c:v>
                </c:pt>
                <c:pt idx="4296" formatCode="General">
                  <c:v>4.2960000000000003</c:v>
                </c:pt>
                <c:pt idx="4297" formatCode="General">
                  <c:v>4.2969999999999997</c:v>
                </c:pt>
                <c:pt idx="4298" formatCode="General">
                  <c:v>4.298</c:v>
                </c:pt>
                <c:pt idx="4299" formatCode="General">
                  <c:v>4.2990000000000004</c:v>
                </c:pt>
                <c:pt idx="4300" formatCode="General">
                  <c:v>4.3</c:v>
                </c:pt>
                <c:pt idx="4301" formatCode="General">
                  <c:v>4.3010000000000002</c:v>
                </c:pt>
                <c:pt idx="4302" formatCode="General">
                  <c:v>4.3019999999999996</c:v>
                </c:pt>
                <c:pt idx="4303" formatCode="General">
                  <c:v>4.3029999999999999</c:v>
                </c:pt>
                <c:pt idx="4304" formatCode="General">
                  <c:v>4.3040000000000003</c:v>
                </c:pt>
                <c:pt idx="4305" formatCode="General">
                  <c:v>4.3049999999999997</c:v>
                </c:pt>
                <c:pt idx="4306" formatCode="General">
                  <c:v>4.306</c:v>
                </c:pt>
                <c:pt idx="4307" formatCode="General">
                  <c:v>4.3070000000000004</c:v>
                </c:pt>
                <c:pt idx="4308" formatCode="General">
                  <c:v>4.3079999999999998</c:v>
                </c:pt>
                <c:pt idx="4309" formatCode="General">
                  <c:v>4.3090000000000002</c:v>
                </c:pt>
                <c:pt idx="4310" formatCode="General">
                  <c:v>4.3099999999999996</c:v>
                </c:pt>
                <c:pt idx="4311" formatCode="General">
                  <c:v>4.3109999999999999</c:v>
                </c:pt>
                <c:pt idx="4312" formatCode="General">
                  <c:v>4.3120000000000003</c:v>
                </c:pt>
                <c:pt idx="4313" formatCode="General">
                  <c:v>4.3129999999999997</c:v>
                </c:pt>
                <c:pt idx="4314" formatCode="General">
                  <c:v>4.3140000000000001</c:v>
                </c:pt>
                <c:pt idx="4315" formatCode="General">
                  <c:v>4.3150000000000004</c:v>
                </c:pt>
                <c:pt idx="4316" formatCode="General">
                  <c:v>4.3159999999999998</c:v>
                </c:pt>
                <c:pt idx="4317" formatCode="General">
                  <c:v>4.3170000000000002</c:v>
                </c:pt>
                <c:pt idx="4318" formatCode="General">
                  <c:v>4.3179999999999996</c:v>
                </c:pt>
                <c:pt idx="4319" formatCode="General">
                  <c:v>4.319</c:v>
                </c:pt>
                <c:pt idx="4320" formatCode="General">
                  <c:v>4.32</c:v>
                </c:pt>
                <c:pt idx="4321" formatCode="General">
                  <c:v>4.3209999999999997</c:v>
                </c:pt>
                <c:pt idx="4322" formatCode="General">
                  <c:v>4.3220000000000001</c:v>
                </c:pt>
                <c:pt idx="4323" formatCode="General">
                  <c:v>4.3230000000000004</c:v>
                </c:pt>
                <c:pt idx="4324" formatCode="General">
                  <c:v>4.3239999999999998</c:v>
                </c:pt>
                <c:pt idx="4325" formatCode="General">
                  <c:v>4.3250000000000002</c:v>
                </c:pt>
                <c:pt idx="4326" formatCode="General">
                  <c:v>4.3259999999999996</c:v>
                </c:pt>
                <c:pt idx="4327" formatCode="General">
                  <c:v>4.327</c:v>
                </c:pt>
                <c:pt idx="4328" formatCode="General">
                  <c:v>4.3280000000000003</c:v>
                </c:pt>
                <c:pt idx="4329" formatCode="General">
                  <c:v>4.3289999999999997</c:v>
                </c:pt>
                <c:pt idx="4330" formatCode="General">
                  <c:v>4.33</c:v>
                </c:pt>
                <c:pt idx="4331" formatCode="General">
                  <c:v>4.3310000000000004</c:v>
                </c:pt>
                <c:pt idx="4332" formatCode="General">
                  <c:v>4.3319999999999999</c:v>
                </c:pt>
                <c:pt idx="4333" formatCode="General">
                  <c:v>4.3330000000000002</c:v>
                </c:pt>
                <c:pt idx="4334" formatCode="General">
                  <c:v>4.3339999999999996</c:v>
                </c:pt>
                <c:pt idx="4335" formatCode="General">
                  <c:v>4.335</c:v>
                </c:pt>
                <c:pt idx="4336" formatCode="General">
                  <c:v>4.3360000000000003</c:v>
                </c:pt>
                <c:pt idx="4337" formatCode="General">
                  <c:v>4.3369999999999997</c:v>
                </c:pt>
                <c:pt idx="4338" formatCode="General">
                  <c:v>4.3380000000000001</c:v>
                </c:pt>
                <c:pt idx="4339" formatCode="General">
                  <c:v>4.3390000000000004</c:v>
                </c:pt>
                <c:pt idx="4340" formatCode="General">
                  <c:v>4.34</c:v>
                </c:pt>
                <c:pt idx="4341" formatCode="General">
                  <c:v>4.3410000000000002</c:v>
                </c:pt>
                <c:pt idx="4342" formatCode="General">
                  <c:v>4.3419999999999996</c:v>
                </c:pt>
                <c:pt idx="4343" formatCode="General">
                  <c:v>4.343</c:v>
                </c:pt>
                <c:pt idx="4344" formatCode="General">
                  <c:v>4.3440000000000003</c:v>
                </c:pt>
                <c:pt idx="4345" formatCode="General">
                  <c:v>4.3449999999999998</c:v>
                </c:pt>
                <c:pt idx="4346" formatCode="General">
                  <c:v>4.3460000000000001</c:v>
                </c:pt>
                <c:pt idx="4347" formatCode="General">
                  <c:v>4.3470000000000004</c:v>
                </c:pt>
                <c:pt idx="4348" formatCode="General">
                  <c:v>4.3479999999999999</c:v>
                </c:pt>
                <c:pt idx="4349" formatCode="General">
                  <c:v>4.3490000000000002</c:v>
                </c:pt>
                <c:pt idx="4350" formatCode="General">
                  <c:v>4.3499999999999996</c:v>
                </c:pt>
                <c:pt idx="4351" formatCode="General">
                  <c:v>4.351</c:v>
                </c:pt>
                <c:pt idx="4352" formatCode="General">
                  <c:v>4.3520000000000003</c:v>
                </c:pt>
                <c:pt idx="4353" formatCode="General">
                  <c:v>4.3529999999999998</c:v>
                </c:pt>
                <c:pt idx="4354" formatCode="General">
                  <c:v>4.3540000000000001</c:v>
                </c:pt>
                <c:pt idx="4355" formatCode="General">
                  <c:v>4.3550000000000004</c:v>
                </c:pt>
                <c:pt idx="4356" formatCode="General">
                  <c:v>4.3559999999999999</c:v>
                </c:pt>
                <c:pt idx="4357" formatCode="General">
                  <c:v>4.3570000000000002</c:v>
                </c:pt>
                <c:pt idx="4358" formatCode="General">
                  <c:v>4.3579999999999997</c:v>
                </c:pt>
                <c:pt idx="4359" formatCode="General">
                  <c:v>4.359</c:v>
                </c:pt>
                <c:pt idx="4360" formatCode="General">
                  <c:v>4.3600000000000003</c:v>
                </c:pt>
                <c:pt idx="4361" formatCode="General">
                  <c:v>4.3609999999999998</c:v>
                </c:pt>
                <c:pt idx="4362" formatCode="General">
                  <c:v>4.3620000000000001</c:v>
                </c:pt>
                <c:pt idx="4363" formatCode="General">
                  <c:v>4.3630000000000004</c:v>
                </c:pt>
                <c:pt idx="4364" formatCode="General">
                  <c:v>4.3639999999999999</c:v>
                </c:pt>
                <c:pt idx="4365" formatCode="General">
                  <c:v>4.3650000000000002</c:v>
                </c:pt>
                <c:pt idx="4366" formatCode="General">
                  <c:v>4.3659999999999997</c:v>
                </c:pt>
                <c:pt idx="4367" formatCode="General">
                  <c:v>4.367</c:v>
                </c:pt>
                <c:pt idx="4368" formatCode="General">
                  <c:v>4.3680000000000003</c:v>
                </c:pt>
                <c:pt idx="4369" formatCode="General">
                  <c:v>4.3689999999999998</c:v>
                </c:pt>
                <c:pt idx="4370" formatCode="General">
                  <c:v>4.37</c:v>
                </c:pt>
                <c:pt idx="4371" formatCode="General">
                  <c:v>4.3710000000000004</c:v>
                </c:pt>
                <c:pt idx="4372" formatCode="General">
                  <c:v>4.3719999999999999</c:v>
                </c:pt>
                <c:pt idx="4373" formatCode="General">
                  <c:v>4.3730000000000002</c:v>
                </c:pt>
                <c:pt idx="4374" formatCode="General">
                  <c:v>4.3739999999999997</c:v>
                </c:pt>
                <c:pt idx="4375" formatCode="General">
                  <c:v>4.375</c:v>
                </c:pt>
                <c:pt idx="4376" formatCode="General">
                  <c:v>4.3760000000000003</c:v>
                </c:pt>
                <c:pt idx="4377" formatCode="General">
                  <c:v>4.3769999999999998</c:v>
                </c:pt>
                <c:pt idx="4378" formatCode="General">
                  <c:v>4.3780000000000001</c:v>
                </c:pt>
                <c:pt idx="4379" formatCode="General">
                  <c:v>4.3789999999999996</c:v>
                </c:pt>
                <c:pt idx="4380" formatCode="General">
                  <c:v>4.38</c:v>
                </c:pt>
                <c:pt idx="4381" formatCode="General">
                  <c:v>4.3810000000000002</c:v>
                </c:pt>
                <c:pt idx="4382" formatCode="General">
                  <c:v>4.3819999999999997</c:v>
                </c:pt>
                <c:pt idx="4383" formatCode="General">
                  <c:v>4.383</c:v>
                </c:pt>
                <c:pt idx="4384" formatCode="General">
                  <c:v>4.3840000000000003</c:v>
                </c:pt>
                <c:pt idx="4385" formatCode="General">
                  <c:v>4.3849999999999998</c:v>
                </c:pt>
                <c:pt idx="4386" formatCode="General">
                  <c:v>4.3860000000000001</c:v>
                </c:pt>
                <c:pt idx="4387" formatCode="General">
                  <c:v>4.3869999999999996</c:v>
                </c:pt>
                <c:pt idx="4388" formatCode="General">
                  <c:v>4.3879999999999999</c:v>
                </c:pt>
                <c:pt idx="4389" formatCode="General">
                  <c:v>4.3890000000000002</c:v>
                </c:pt>
                <c:pt idx="4390" formatCode="General">
                  <c:v>4.3899999999999997</c:v>
                </c:pt>
                <c:pt idx="4391" formatCode="General">
                  <c:v>4.391</c:v>
                </c:pt>
                <c:pt idx="4392" formatCode="General">
                  <c:v>4.3920000000000003</c:v>
                </c:pt>
                <c:pt idx="4393" formatCode="General">
                  <c:v>4.3929999999999998</c:v>
                </c:pt>
                <c:pt idx="4394" formatCode="General">
                  <c:v>4.3940000000000001</c:v>
                </c:pt>
                <c:pt idx="4395" formatCode="General">
                  <c:v>4.3949999999999996</c:v>
                </c:pt>
                <c:pt idx="4396" formatCode="General">
                  <c:v>4.3959999999999999</c:v>
                </c:pt>
                <c:pt idx="4397" formatCode="General">
                  <c:v>4.3970000000000002</c:v>
                </c:pt>
                <c:pt idx="4398" formatCode="General">
                  <c:v>4.3979999999999997</c:v>
                </c:pt>
                <c:pt idx="4399" formatCode="General">
                  <c:v>4.399</c:v>
                </c:pt>
                <c:pt idx="4400" formatCode="General">
                  <c:v>4.4000000000000004</c:v>
                </c:pt>
                <c:pt idx="4401" formatCode="General">
                  <c:v>4.4009999999999998</c:v>
                </c:pt>
                <c:pt idx="4402" formatCode="General">
                  <c:v>4.4020000000000001</c:v>
                </c:pt>
                <c:pt idx="4403" formatCode="General">
                  <c:v>4.4029999999999996</c:v>
                </c:pt>
                <c:pt idx="4404" formatCode="General">
                  <c:v>4.4039999999999999</c:v>
                </c:pt>
                <c:pt idx="4405" formatCode="General">
                  <c:v>4.4050000000000002</c:v>
                </c:pt>
                <c:pt idx="4406" formatCode="General">
                  <c:v>4.4059999999999997</c:v>
                </c:pt>
                <c:pt idx="4407" formatCode="General">
                  <c:v>4.407</c:v>
                </c:pt>
                <c:pt idx="4408" formatCode="General">
                  <c:v>4.4080000000000004</c:v>
                </c:pt>
                <c:pt idx="4409" formatCode="General">
                  <c:v>4.4089999999999998</c:v>
                </c:pt>
                <c:pt idx="4410" formatCode="General">
                  <c:v>4.41</c:v>
                </c:pt>
                <c:pt idx="4411" formatCode="General">
                  <c:v>4.4109999999999996</c:v>
                </c:pt>
                <c:pt idx="4412" formatCode="General">
                  <c:v>4.4119999999999999</c:v>
                </c:pt>
                <c:pt idx="4413" formatCode="General">
                  <c:v>4.4130000000000003</c:v>
                </c:pt>
                <c:pt idx="4414" formatCode="General">
                  <c:v>4.4139999999999997</c:v>
                </c:pt>
                <c:pt idx="4415" formatCode="General">
                  <c:v>4.415</c:v>
                </c:pt>
                <c:pt idx="4416" formatCode="General">
                  <c:v>4.4160000000000004</c:v>
                </c:pt>
                <c:pt idx="4417" formatCode="General">
                  <c:v>4.4169999999999998</c:v>
                </c:pt>
                <c:pt idx="4418" formatCode="General">
                  <c:v>4.4180000000000001</c:v>
                </c:pt>
                <c:pt idx="4419" formatCode="General">
                  <c:v>4.4189999999999996</c:v>
                </c:pt>
                <c:pt idx="4420" formatCode="General">
                  <c:v>4.42</c:v>
                </c:pt>
                <c:pt idx="4421" formatCode="General">
                  <c:v>4.4210000000000003</c:v>
                </c:pt>
                <c:pt idx="4422" formatCode="General">
                  <c:v>4.4219999999999997</c:v>
                </c:pt>
                <c:pt idx="4423" formatCode="General">
                  <c:v>4.423</c:v>
                </c:pt>
                <c:pt idx="4424" formatCode="General">
                  <c:v>4.4240000000000004</c:v>
                </c:pt>
                <c:pt idx="4425" formatCode="General">
                  <c:v>4.4249999999999998</c:v>
                </c:pt>
                <c:pt idx="4426" formatCode="General">
                  <c:v>4.4260000000000002</c:v>
                </c:pt>
                <c:pt idx="4427" formatCode="General">
                  <c:v>4.4269999999999996</c:v>
                </c:pt>
                <c:pt idx="4428" formatCode="General">
                  <c:v>4.4279999999999999</c:v>
                </c:pt>
                <c:pt idx="4429" formatCode="General">
                  <c:v>4.4290000000000003</c:v>
                </c:pt>
                <c:pt idx="4430" formatCode="General">
                  <c:v>4.43</c:v>
                </c:pt>
                <c:pt idx="4431" formatCode="General">
                  <c:v>4.431</c:v>
                </c:pt>
                <c:pt idx="4432" formatCode="General">
                  <c:v>4.4320000000000004</c:v>
                </c:pt>
                <c:pt idx="4433" formatCode="General">
                  <c:v>4.4329999999999998</c:v>
                </c:pt>
                <c:pt idx="4434" formatCode="General">
                  <c:v>4.4340000000000002</c:v>
                </c:pt>
                <c:pt idx="4435" formatCode="General">
                  <c:v>4.4349999999999996</c:v>
                </c:pt>
                <c:pt idx="4436" formatCode="General">
                  <c:v>4.4359999999999999</c:v>
                </c:pt>
                <c:pt idx="4437" formatCode="General">
                  <c:v>4.4370000000000003</c:v>
                </c:pt>
                <c:pt idx="4438" formatCode="General">
                  <c:v>4.4379999999999997</c:v>
                </c:pt>
                <c:pt idx="4439" formatCode="General">
                  <c:v>4.4390000000000001</c:v>
                </c:pt>
                <c:pt idx="4440" formatCode="General">
                  <c:v>4.4400000000000004</c:v>
                </c:pt>
                <c:pt idx="4441" formatCode="General">
                  <c:v>4.4409999999999998</c:v>
                </c:pt>
                <c:pt idx="4442" formatCode="General">
                  <c:v>4.4420000000000002</c:v>
                </c:pt>
                <c:pt idx="4443" formatCode="General">
                  <c:v>4.4429999999999996</c:v>
                </c:pt>
                <c:pt idx="4444" formatCode="General">
                  <c:v>4.444</c:v>
                </c:pt>
                <c:pt idx="4445" formatCode="General">
                  <c:v>4.4450000000000003</c:v>
                </c:pt>
                <c:pt idx="4446" formatCode="General">
                  <c:v>4.4459999999999997</c:v>
                </c:pt>
                <c:pt idx="4447" formatCode="General">
                  <c:v>4.4470000000000001</c:v>
                </c:pt>
                <c:pt idx="4448" formatCode="General">
                  <c:v>4.4480000000000004</c:v>
                </c:pt>
                <c:pt idx="4449" formatCode="General">
                  <c:v>4.4489999999999998</c:v>
                </c:pt>
                <c:pt idx="4450" formatCode="General">
                  <c:v>4.45</c:v>
                </c:pt>
                <c:pt idx="4451" formatCode="General">
                  <c:v>4.4509999999999996</c:v>
                </c:pt>
                <c:pt idx="4452" formatCode="General">
                  <c:v>4.452</c:v>
                </c:pt>
                <c:pt idx="4453" formatCode="General">
                  <c:v>4.4530000000000003</c:v>
                </c:pt>
                <c:pt idx="4454" formatCode="General">
                  <c:v>4.4539999999999997</c:v>
                </c:pt>
                <c:pt idx="4455" formatCode="General">
                  <c:v>4.4550000000000001</c:v>
                </c:pt>
                <c:pt idx="4456" formatCode="General">
                  <c:v>4.4560000000000004</c:v>
                </c:pt>
                <c:pt idx="4457" formatCode="General">
                  <c:v>4.4569999999999999</c:v>
                </c:pt>
                <c:pt idx="4458" formatCode="General">
                  <c:v>4.4580000000000002</c:v>
                </c:pt>
                <c:pt idx="4459" formatCode="General">
                  <c:v>4.4589999999999996</c:v>
                </c:pt>
                <c:pt idx="4460" formatCode="General">
                  <c:v>4.46</c:v>
                </c:pt>
                <c:pt idx="4461" formatCode="General">
                  <c:v>4.4610000000000003</c:v>
                </c:pt>
                <c:pt idx="4462" formatCode="General">
                  <c:v>4.4619999999999997</c:v>
                </c:pt>
                <c:pt idx="4463" formatCode="General">
                  <c:v>4.4630000000000001</c:v>
                </c:pt>
                <c:pt idx="4464" formatCode="General">
                  <c:v>4.4640000000000004</c:v>
                </c:pt>
                <c:pt idx="4465" formatCode="General">
                  <c:v>4.4649999999999999</c:v>
                </c:pt>
                <c:pt idx="4466" formatCode="General">
                  <c:v>4.4660000000000002</c:v>
                </c:pt>
                <c:pt idx="4467" formatCode="General">
                  <c:v>4.4669999999999996</c:v>
                </c:pt>
                <c:pt idx="4468" formatCode="General">
                  <c:v>4.468</c:v>
                </c:pt>
                <c:pt idx="4469" formatCode="General">
                  <c:v>4.4690000000000003</c:v>
                </c:pt>
                <c:pt idx="4470" formatCode="General">
                  <c:v>4.47</c:v>
                </c:pt>
                <c:pt idx="4471" formatCode="General">
                  <c:v>4.4710000000000001</c:v>
                </c:pt>
                <c:pt idx="4472" formatCode="General">
                  <c:v>4.4720000000000004</c:v>
                </c:pt>
                <c:pt idx="4473" formatCode="General">
                  <c:v>4.4729999999999999</c:v>
                </c:pt>
                <c:pt idx="4474" formatCode="General">
                  <c:v>4.4740000000000002</c:v>
                </c:pt>
                <c:pt idx="4475" formatCode="General">
                  <c:v>4.4749999999999996</c:v>
                </c:pt>
                <c:pt idx="4476" formatCode="General">
                  <c:v>4.476</c:v>
                </c:pt>
                <c:pt idx="4477" formatCode="General">
                  <c:v>4.4770000000000003</c:v>
                </c:pt>
                <c:pt idx="4478" formatCode="General">
                  <c:v>4.4779999999999998</c:v>
                </c:pt>
                <c:pt idx="4479" formatCode="General">
                  <c:v>4.4790000000000001</c:v>
                </c:pt>
                <c:pt idx="4480" formatCode="General">
                  <c:v>4.4800000000000004</c:v>
                </c:pt>
                <c:pt idx="4481" formatCode="General">
                  <c:v>4.4809999999999999</c:v>
                </c:pt>
                <c:pt idx="4482" formatCode="General">
                  <c:v>4.4820000000000002</c:v>
                </c:pt>
                <c:pt idx="4483" formatCode="General">
                  <c:v>4.4829999999999997</c:v>
                </c:pt>
                <c:pt idx="4484" formatCode="General">
                  <c:v>4.484</c:v>
                </c:pt>
                <c:pt idx="4485" formatCode="General">
                  <c:v>4.4850000000000003</c:v>
                </c:pt>
                <c:pt idx="4486" formatCode="General">
                  <c:v>4.4859999999999998</c:v>
                </c:pt>
                <c:pt idx="4487" formatCode="General">
                  <c:v>4.4870000000000001</c:v>
                </c:pt>
                <c:pt idx="4488" formatCode="General">
                  <c:v>4.4880000000000004</c:v>
                </c:pt>
                <c:pt idx="4489" formatCode="General">
                  <c:v>4.4889999999999999</c:v>
                </c:pt>
                <c:pt idx="4490" formatCode="General">
                  <c:v>4.49</c:v>
                </c:pt>
                <c:pt idx="4491" formatCode="General">
                  <c:v>4.4909999999999997</c:v>
                </c:pt>
                <c:pt idx="4492" formatCode="General">
                  <c:v>4.492</c:v>
                </c:pt>
                <c:pt idx="4493" formatCode="General">
                  <c:v>4.4930000000000003</c:v>
                </c:pt>
                <c:pt idx="4494" formatCode="General">
                  <c:v>4.4939999999999998</c:v>
                </c:pt>
                <c:pt idx="4495" formatCode="General">
                  <c:v>4.4950000000000001</c:v>
                </c:pt>
                <c:pt idx="4496" formatCode="General">
                  <c:v>4.4960000000000004</c:v>
                </c:pt>
                <c:pt idx="4497" formatCode="General">
                  <c:v>4.4969999999999999</c:v>
                </c:pt>
                <c:pt idx="4498" formatCode="General">
                  <c:v>4.4980000000000002</c:v>
                </c:pt>
                <c:pt idx="4499" formatCode="General">
                  <c:v>4.4989999999999997</c:v>
                </c:pt>
                <c:pt idx="4500" formatCode="General">
                  <c:v>4.5</c:v>
                </c:pt>
                <c:pt idx="4501" formatCode="General">
                  <c:v>4.5010000000000003</c:v>
                </c:pt>
                <c:pt idx="4502" formatCode="General">
                  <c:v>4.5019999999999998</c:v>
                </c:pt>
                <c:pt idx="4503" formatCode="General">
                  <c:v>4.5030000000000001</c:v>
                </c:pt>
                <c:pt idx="4504" formatCode="General">
                  <c:v>4.5039999999999996</c:v>
                </c:pt>
                <c:pt idx="4505" formatCode="General">
                  <c:v>4.5049999999999999</c:v>
                </c:pt>
                <c:pt idx="4506" formatCode="General">
                  <c:v>4.5060000000000002</c:v>
                </c:pt>
                <c:pt idx="4507" formatCode="General">
                  <c:v>4.5069999999999997</c:v>
                </c:pt>
                <c:pt idx="4508" formatCode="General">
                  <c:v>4.508</c:v>
                </c:pt>
                <c:pt idx="4509" formatCode="General">
                  <c:v>4.5090000000000003</c:v>
                </c:pt>
                <c:pt idx="4510" formatCode="General">
                  <c:v>4.51</c:v>
                </c:pt>
                <c:pt idx="4511" formatCode="General">
                  <c:v>4.5110000000000001</c:v>
                </c:pt>
                <c:pt idx="4512" formatCode="General">
                  <c:v>4.5119999999999996</c:v>
                </c:pt>
                <c:pt idx="4513" formatCode="General">
                  <c:v>4.5129999999999999</c:v>
                </c:pt>
                <c:pt idx="4514" formatCode="General">
                  <c:v>4.5140000000000002</c:v>
                </c:pt>
                <c:pt idx="4515" formatCode="General">
                  <c:v>4.5149999999999997</c:v>
                </c:pt>
                <c:pt idx="4516" formatCode="General">
                  <c:v>4.516</c:v>
                </c:pt>
                <c:pt idx="4517" formatCode="General">
                  <c:v>4.5170000000000003</c:v>
                </c:pt>
                <c:pt idx="4518" formatCode="General">
                  <c:v>4.5179999999999998</c:v>
                </c:pt>
                <c:pt idx="4519" formatCode="General">
                  <c:v>4.5190000000000001</c:v>
                </c:pt>
                <c:pt idx="4520" formatCode="General">
                  <c:v>4.5199999999999996</c:v>
                </c:pt>
                <c:pt idx="4521" formatCode="General">
                  <c:v>4.5209999999999999</c:v>
                </c:pt>
                <c:pt idx="4522" formatCode="General">
                  <c:v>4.5220000000000002</c:v>
                </c:pt>
                <c:pt idx="4523" formatCode="General">
                  <c:v>4.5229999999999997</c:v>
                </c:pt>
                <c:pt idx="4524" formatCode="General">
                  <c:v>4.524</c:v>
                </c:pt>
                <c:pt idx="4525" formatCode="General">
                  <c:v>4.5250000000000004</c:v>
                </c:pt>
                <c:pt idx="4526" formatCode="General">
                  <c:v>4.5259999999999998</c:v>
                </c:pt>
                <c:pt idx="4527" formatCode="General">
                  <c:v>4.5270000000000001</c:v>
                </c:pt>
                <c:pt idx="4528" formatCode="General">
                  <c:v>4.5279999999999996</c:v>
                </c:pt>
                <c:pt idx="4529" formatCode="General">
                  <c:v>4.5289999999999999</c:v>
                </c:pt>
                <c:pt idx="4530" formatCode="General">
                  <c:v>4.53</c:v>
                </c:pt>
                <c:pt idx="4531" formatCode="General">
                  <c:v>4.5309999999999997</c:v>
                </c:pt>
                <c:pt idx="4532" formatCode="General">
                  <c:v>4.532</c:v>
                </c:pt>
                <c:pt idx="4533" formatCode="General">
                  <c:v>4.5330000000000004</c:v>
                </c:pt>
                <c:pt idx="4534" formatCode="General">
                  <c:v>4.5339999999999998</c:v>
                </c:pt>
                <c:pt idx="4535" formatCode="General">
                  <c:v>4.5350000000000001</c:v>
                </c:pt>
                <c:pt idx="4536" formatCode="General">
                  <c:v>4.5359999999999996</c:v>
                </c:pt>
                <c:pt idx="4537" formatCode="General">
                  <c:v>4.5369999999999999</c:v>
                </c:pt>
                <c:pt idx="4538" formatCode="General">
                  <c:v>4.5380000000000003</c:v>
                </c:pt>
                <c:pt idx="4539" formatCode="General">
                  <c:v>4.5389999999999997</c:v>
                </c:pt>
                <c:pt idx="4540" formatCode="General">
                  <c:v>4.54</c:v>
                </c:pt>
                <c:pt idx="4541" formatCode="General">
                  <c:v>4.5410000000000004</c:v>
                </c:pt>
                <c:pt idx="4542" formatCode="General">
                  <c:v>4.5419999999999998</c:v>
                </c:pt>
                <c:pt idx="4543" formatCode="General">
                  <c:v>4.5430000000000001</c:v>
                </c:pt>
                <c:pt idx="4544" formatCode="General">
                  <c:v>4.5439999999999996</c:v>
                </c:pt>
                <c:pt idx="4545" formatCode="General">
                  <c:v>4.5449999999999999</c:v>
                </c:pt>
                <c:pt idx="4546" formatCode="General">
                  <c:v>4.5460000000000003</c:v>
                </c:pt>
                <c:pt idx="4547" formatCode="General">
                  <c:v>4.5469999999999997</c:v>
                </c:pt>
                <c:pt idx="4548" formatCode="General">
                  <c:v>4.548</c:v>
                </c:pt>
                <c:pt idx="4549" formatCode="General">
                  <c:v>4.5490000000000004</c:v>
                </c:pt>
                <c:pt idx="4550" formatCode="General">
                  <c:v>4.55</c:v>
                </c:pt>
                <c:pt idx="4551" formatCode="General">
                  <c:v>4.5510000000000002</c:v>
                </c:pt>
                <c:pt idx="4552" formatCode="General">
                  <c:v>4.5519999999999996</c:v>
                </c:pt>
                <c:pt idx="4553" formatCode="General">
                  <c:v>4.5529999999999999</c:v>
                </c:pt>
                <c:pt idx="4554" formatCode="General">
                  <c:v>4.5540000000000003</c:v>
                </c:pt>
                <c:pt idx="4555" formatCode="General">
                  <c:v>4.5549999999999997</c:v>
                </c:pt>
                <c:pt idx="4556" formatCode="General">
                  <c:v>4.556</c:v>
                </c:pt>
                <c:pt idx="4557" formatCode="General">
                  <c:v>4.5570000000000004</c:v>
                </c:pt>
                <c:pt idx="4558" formatCode="General">
                  <c:v>4.5579999999999998</c:v>
                </c:pt>
                <c:pt idx="4559" formatCode="General">
                  <c:v>4.5590000000000002</c:v>
                </c:pt>
                <c:pt idx="4560" formatCode="General">
                  <c:v>4.5599999999999996</c:v>
                </c:pt>
                <c:pt idx="4561" formatCode="General">
                  <c:v>4.5609999999999999</c:v>
                </c:pt>
                <c:pt idx="4562" formatCode="General">
                  <c:v>4.5620000000000003</c:v>
                </c:pt>
                <c:pt idx="4563" formatCode="General">
                  <c:v>4.5629999999999997</c:v>
                </c:pt>
                <c:pt idx="4564" formatCode="General">
                  <c:v>4.5640000000000001</c:v>
                </c:pt>
                <c:pt idx="4565" formatCode="General">
                  <c:v>4.5650000000000004</c:v>
                </c:pt>
                <c:pt idx="4566" formatCode="General">
                  <c:v>4.5659999999999998</c:v>
                </c:pt>
                <c:pt idx="4567" formatCode="General">
                  <c:v>4.5670000000000002</c:v>
                </c:pt>
                <c:pt idx="4568" formatCode="General">
                  <c:v>4.5679999999999996</c:v>
                </c:pt>
                <c:pt idx="4569" formatCode="General">
                  <c:v>4.569</c:v>
                </c:pt>
                <c:pt idx="4570" formatCode="General">
                  <c:v>4.57</c:v>
                </c:pt>
                <c:pt idx="4571" formatCode="General">
                  <c:v>4.5709999999999997</c:v>
                </c:pt>
                <c:pt idx="4572" formatCode="General">
                  <c:v>4.5720000000000001</c:v>
                </c:pt>
                <c:pt idx="4573" formatCode="General">
                  <c:v>4.5730000000000004</c:v>
                </c:pt>
                <c:pt idx="4574" formatCode="General">
                  <c:v>4.5739999999999998</c:v>
                </c:pt>
                <c:pt idx="4575" formatCode="General">
                  <c:v>4.5750000000000002</c:v>
                </c:pt>
                <c:pt idx="4576" formatCode="General">
                  <c:v>4.5759999999999996</c:v>
                </c:pt>
                <c:pt idx="4577" formatCode="General">
                  <c:v>4.577</c:v>
                </c:pt>
                <c:pt idx="4578" formatCode="General">
                  <c:v>4.5780000000000003</c:v>
                </c:pt>
                <c:pt idx="4579" formatCode="General">
                  <c:v>4.5789999999999997</c:v>
                </c:pt>
                <c:pt idx="4580" formatCode="General">
                  <c:v>4.58</c:v>
                </c:pt>
                <c:pt idx="4581" formatCode="General">
                  <c:v>4.5810000000000004</c:v>
                </c:pt>
                <c:pt idx="4582" formatCode="General">
                  <c:v>4.5819999999999999</c:v>
                </c:pt>
                <c:pt idx="4583" formatCode="General">
                  <c:v>4.5830000000000002</c:v>
                </c:pt>
                <c:pt idx="4584" formatCode="General">
                  <c:v>4.5839999999999996</c:v>
                </c:pt>
                <c:pt idx="4585" formatCode="General">
                  <c:v>4.585</c:v>
                </c:pt>
                <c:pt idx="4586" formatCode="General">
                  <c:v>4.5860000000000003</c:v>
                </c:pt>
                <c:pt idx="4587" formatCode="General">
                  <c:v>4.5869999999999997</c:v>
                </c:pt>
                <c:pt idx="4588" formatCode="General">
                  <c:v>4.5880000000000001</c:v>
                </c:pt>
                <c:pt idx="4589" formatCode="General">
                  <c:v>4.5890000000000004</c:v>
                </c:pt>
                <c:pt idx="4590" formatCode="General">
                  <c:v>4.59</c:v>
                </c:pt>
                <c:pt idx="4591" formatCode="General">
                  <c:v>4.5910000000000002</c:v>
                </c:pt>
                <c:pt idx="4592" formatCode="General">
                  <c:v>4.5919999999999996</c:v>
                </c:pt>
                <c:pt idx="4593" formatCode="General">
                  <c:v>4.593</c:v>
                </c:pt>
                <c:pt idx="4594" formatCode="General">
                  <c:v>4.5940000000000003</c:v>
                </c:pt>
                <c:pt idx="4595" formatCode="General">
                  <c:v>4.5949999999999998</c:v>
                </c:pt>
                <c:pt idx="4596" formatCode="General">
                  <c:v>4.5960000000000001</c:v>
                </c:pt>
                <c:pt idx="4597" formatCode="General">
                  <c:v>4.5970000000000004</c:v>
                </c:pt>
                <c:pt idx="4598" formatCode="General">
                  <c:v>4.5979999999999999</c:v>
                </c:pt>
                <c:pt idx="4599" formatCode="General">
                  <c:v>4.5990000000000002</c:v>
                </c:pt>
                <c:pt idx="4600" formatCode="General">
                  <c:v>4.5999999999999996</c:v>
                </c:pt>
                <c:pt idx="4601" formatCode="General">
                  <c:v>4.601</c:v>
                </c:pt>
                <c:pt idx="4602" formatCode="General">
                  <c:v>4.6020000000000003</c:v>
                </c:pt>
                <c:pt idx="4603" formatCode="General">
                  <c:v>4.6029999999999998</c:v>
                </c:pt>
                <c:pt idx="4604" formatCode="General">
                  <c:v>4.6040000000000001</c:v>
                </c:pt>
                <c:pt idx="4605" formatCode="General">
                  <c:v>4.6050000000000004</c:v>
                </c:pt>
                <c:pt idx="4606" formatCode="General">
                  <c:v>4.6059999999999999</c:v>
                </c:pt>
                <c:pt idx="4607" formatCode="General">
                  <c:v>4.6070000000000002</c:v>
                </c:pt>
                <c:pt idx="4608" formatCode="General">
                  <c:v>4.6079999999999997</c:v>
                </c:pt>
                <c:pt idx="4609" formatCode="General">
                  <c:v>4.609</c:v>
                </c:pt>
                <c:pt idx="4610" formatCode="General">
                  <c:v>4.6100000000000003</c:v>
                </c:pt>
                <c:pt idx="4611" formatCode="General">
                  <c:v>4.6109999999999998</c:v>
                </c:pt>
                <c:pt idx="4612" formatCode="General">
                  <c:v>4.6120000000000001</c:v>
                </c:pt>
                <c:pt idx="4613" formatCode="General">
                  <c:v>4.6130000000000004</c:v>
                </c:pt>
                <c:pt idx="4614" formatCode="General">
                  <c:v>4.6139999999999999</c:v>
                </c:pt>
                <c:pt idx="4615" formatCode="General">
                  <c:v>4.6150000000000002</c:v>
                </c:pt>
                <c:pt idx="4616" formatCode="General">
                  <c:v>4.6159999999999997</c:v>
                </c:pt>
                <c:pt idx="4617" formatCode="General">
                  <c:v>4.617</c:v>
                </c:pt>
                <c:pt idx="4618" formatCode="General">
                  <c:v>4.6180000000000003</c:v>
                </c:pt>
                <c:pt idx="4619" formatCode="General">
                  <c:v>4.6189999999999998</c:v>
                </c:pt>
                <c:pt idx="4620" formatCode="General">
                  <c:v>4.62</c:v>
                </c:pt>
                <c:pt idx="4621" formatCode="General">
                  <c:v>4.6210000000000004</c:v>
                </c:pt>
                <c:pt idx="4622" formatCode="General">
                  <c:v>4.6219999999999999</c:v>
                </c:pt>
                <c:pt idx="4623" formatCode="General">
                  <c:v>4.6230000000000002</c:v>
                </c:pt>
                <c:pt idx="4624" formatCode="General">
                  <c:v>4.6239999999999997</c:v>
                </c:pt>
                <c:pt idx="4625" formatCode="General">
                  <c:v>4.625</c:v>
                </c:pt>
                <c:pt idx="4626" formatCode="General">
                  <c:v>4.6260000000000003</c:v>
                </c:pt>
                <c:pt idx="4627" formatCode="General">
                  <c:v>4.6269999999999998</c:v>
                </c:pt>
                <c:pt idx="4628" formatCode="General">
                  <c:v>4.6280000000000001</c:v>
                </c:pt>
                <c:pt idx="4629" formatCode="General">
                  <c:v>4.6289999999999996</c:v>
                </c:pt>
                <c:pt idx="4630" formatCode="General">
                  <c:v>4.63</c:v>
                </c:pt>
                <c:pt idx="4631" formatCode="General">
                  <c:v>4.6310000000000002</c:v>
                </c:pt>
                <c:pt idx="4632" formatCode="General">
                  <c:v>4.6319999999999997</c:v>
                </c:pt>
                <c:pt idx="4633" formatCode="General">
                  <c:v>4.633</c:v>
                </c:pt>
                <c:pt idx="4634" formatCode="General">
                  <c:v>4.6340000000000003</c:v>
                </c:pt>
                <c:pt idx="4635" formatCode="General">
                  <c:v>4.6349999999999998</c:v>
                </c:pt>
                <c:pt idx="4636" formatCode="General">
                  <c:v>4.6360000000000001</c:v>
                </c:pt>
                <c:pt idx="4637" formatCode="General">
                  <c:v>4.6369999999999996</c:v>
                </c:pt>
                <c:pt idx="4638" formatCode="General">
                  <c:v>4.6379999999999999</c:v>
                </c:pt>
                <c:pt idx="4639" formatCode="General">
                  <c:v>4.6390000000000002</c:v>
                </c:pt>
                <c:pt idx="4640" formatCode="General">
                  <c:v>4.6399999999999997</c:v>
                </c:pt>
                <c:pt idx="4641" formatCode="General">
                  <c:v>4.641</c:v>
                </c:pt>
                <c:pt idx="4642" formatCode="General">
                  <c:v>4.6420000000000003</c:v>
                </c:pt>
                <c:pt idx="4643" formatCode="General">
                  <c:v>4.6429999999999998</c:v>
                </c:pt>
                <c:pt idx="4644" formatCode="General">
                  <c:v>4.6440000000000001</c:v>
                </c:pt>
                <c:pt idx="4645" formatCode="General">
                  <c:v>4.6449999999999996</c:v>
                </c:pt>
                <c:pt idx="4646" formatCode="General">
                  <c:v>4.6459999999999999</c:v>
                </c:pt>
                <c:pt idx="4647" formatCode="General">
                  <c:v>4.6470000000000002</c:v>
                </c:pt>
                <c:pt idx="4648" formatCode="General">
                  <c:v>4.6479999999999997</c:v>
                </c:pt>
                <c:pt idx="4649" formatCode="General">
                  <c:v>4.649</c:v>
                </c:pt>
                <c:pt idx="4650" formatCode="General">
                  <c:v>4.6500000000000004</c:v>
                </c:pt>
                <c:pt idx="4651" formatCode="General">
                  <c:v>4.6509999999999998</c:v>
                </c:pt>
                <c:pt idx="4652" formatCode="General">
                  <c:v>4.6520000000000001</c:v>
                </c:pt>
                <c:pt idx="4653" formatCode="General">
                  <c:v>4.6529999999999996</c:v>
                </c:pt>
                <c:pt idx="4654" formatCode="General">
                  <c:v>4.6539999999999999</c:v>
                </c:pt>
                <c:pt idx="4655" formatCode="General">
                  <c:v>4.6550000000000002</c:v>
                </c:pt>
                <c:pt idx="4656" formatCode="General">
                  <c:v>4.6559999999999997</c:v>
                </c:pt>
                <c:pt idx="4657" formatCode="General">
                  <c:v>4.657</c:v>
                </c:pt>
                <c:pt idx="4658" formatCode="General">
                  <c:v>4.6580000000000004</c:v>
                </c:pt>
                <c:pt idx="4659" formatCode="General">
                  <c:v>4.6589999999999998</c:v>
                </c:pt>
                <c:pt idx="4660" formatCode="General">
                  <c:v>4.66</c:v>
                </c:pt>
                <c:pt idx="4661" formatCode="General">
                  <c:v>4.6609999999999996</c:v>
                </c:pt>
                <c:pt idx="4662" formatCode="General">
                  <c:v>4.6619999999999999</c:v>
                </c:pt>
                <c:pt idx="4663" formatCode="General">
                  <c:v>4.6630000000000003</c:v>
                </c:pt>
                <c:pt idx="4664" formatCode="General">
                  <c:v>4.6639999999999997</c:v>
                </c:pt>
                <c:pt idx="4665" formatCode="General">
                  <c:v>4.665</c:v>
                </c:pt>
                <c:pt idx="4666" formatCode="General">
                  <c:v>4.6660000000000004</c:v>
                </c:pt>
                <c:pt idx="4667" formatCode="General">
                  <c:v>4.6669999999999998</c:v>
                </c:pt>
                <c:pt idx="4668" formatCode="General">
                  <c:v>4.6680000000000001</c:v>
                </c:pt>
                <c:pt idx="4669" formatCode="General">
                  <c:v>4.6689999999999996</c:v>
                </c:pt>
                <c:pt idx="4670" formatCode="General">
                  <c:v>4.67</c:v>
                </c:pt>
                <c:pt idx="4671" formatCode="General">
                  <c:v>4.6710000000000003</c:v>
                </c:pt>
                <c:pt idx="4672" formatCode="General">
                  <c:v>4.6719999999999997</c:v>
                </c:pt>
                <c:pt idx="4673" formatCode="General">
                  <c:v>4.673</c:v>
                </c:pt>
                <c:pt idx="4674" formatCode="General">
                  <c:v>4.6740000000000004</c:v>
                </c:pt>
                <c:pt idx="4675" formatCode="General">
                  <c:v>4.6749999999999998</c:v>
                </c:pt>
                <c:pt idx="4676" formatCode="General">
                  <c:v>4.6760000000000002</c:v>
                </c:pt>
                <c:pt idx="4677" formatCode="General">
                  <c:v>4.6769999999999996</c:v>
                </c:pt>
                <c:pt idx="4678" formatCode="General">
                  <c:v>4.6779999999999999</c:v>
                </c:pt>
                <c:pt idx="4679" formatCode="General">
                  <c:v>4.6790000000000003</c:v>
                </c:pt>
                <c:pt idx="4680" formatCode="General">
                  <c:v>4.68</c:v>
                </c:pt>
                <c:pt idx="4681" formatCode="General">
                  <c:v>4.681</c:v>
                </c:pt>
                <c:pt idx="4682" formatCode="General">
                  <c:v>4.6820000000000004</c:v>
                </c:pt>
                <c:pt idx="4683" formatCode="General">
                  <c:v>4.6829999999999998</c:v>
                </c:pt>
                <c:pt idx="4684" formatCode="General">
                  <c:v>4.6840000000000002</c:v>
                </c:pt>
                <c:pt idx="4685" formatCode="General">
                  <c:v>4.6849999999999996</c:v>
                </c:pt>
                <c:pt idx="4686" formatCode="General">
                  <c:v>4.6859999999999999</c:v>
                </c:pt>
                <c:pt idx="4687" formatCode="General">
                  <c:v>4.6870000000000003</c:v>
                </c:pt>
                <c:pt idx="4688" formatCode="General">
                  <c:v>4.6879999999999997</c:v>
                </c:pt>
                <c:pt idx="4689" formatCode="General">
                  <c:v>4.6890000000000001</c:v>
                </c:pt>
                <c:pt idx="4690" formatCode="General">
                  <c:v>4.6900000000000004</c:v>
                </c:pt>
                <c:pt idx="4691" formatCode="General">
                  <c:v>4.6909999999999998</c:v>
                </c:pt>
                <c:pt idx="4692" formatCode="General">
                  <c:v>4.6920000000000002</c:v>
                </c:pt>
                <c:pt idx="4693" formatCode="General">
                  <c:v>4.6929999999999996</c:v>
                </c:pt>
                <c:pt idx="4694" formatCode="General">
                  <c:v>4.694</c:v>
                </c:pt>
                <c:pt idx="4695" formatCode="General">
                  <c:v>4.6950000000000003</c:v>
                </c:pt>
                <c:pt idx="4696" formatCode="General">
                  <c:v>4.6959999999999997</c:v>
                </c:pt>
                <c:pt idx="4697" formatCode="General">
                  <c:v>4.6970000000000001</c:v>
                </c:pt>
                <c:pt idx="4698" formatCode="General">
                  <c:v>4.6980000000000004</c:v>
                </c:pt>
                <c:pt idx="4699" formatCode="General">
                  <c:v>4.6989999999999998</c:v>
                </c:pt>
                <c:pt idx="4700" formatCode="General">
                  <c:v>4.7</c:v>
                </c:pt>
                <c:pt idx="4701" formatCode="General">
                  <c:v>4.7009999999999996</c:v>
                </c:pt>
                <c:pt idx="4702" formatCode="General">
                  <c:v>4.702</c:v>
                </c:pt>
                <c:pt idx="4703" formatCode="General">
                  <c:v>4.7030000000000003</c:v>
                </c:pt>
                <c:pt idx="4704" formatCode="General">
                  <c:v>4.7039999999999997</c:v>
                </c:pt>
                <c:pt idx="4705" formatCode="General">
                  <c:v>4.7050000000000001</c:v>
                </c:pt>
                <c:pt idx="4706" formatCode="General">
                  <c:v>4.7060000000000004</c:v>
                </c:pt>
                <c:pt idx="4707" formatCode="General">
                  <c:v>4.7069999999999999</c:v>
                </c:pt>
                <c:pt idx="4708" formatCode="General">
                  <c:v>4.7080000000000002</c:v>
                </c:pt>
                <c:pt idx="4709" formatCode="General">
                  <c:v>4.7089999999999996</c:v>
                </c:pt>
                <c:pt idx="4710" formatCode="General">
                  <c:v>4.71</c:v>
                </c:pt>
                <c:pt idx="4711" formatCode="General">
                  <c:v>4.7110000000000003</c:v>
                </c:pt>
                <c:pt idx="4712" formatCode="General">
                  <c:v>4.7119999999999997</c:v>
                </c:pt>
                <c:pt idx="4713" formatCode="General">
                  <c:v>4.7130000000000001</c:v>
                </c:pt>
                <c:pt idx="4714" formatCode="General">
                  <c:v>4.7140000000000004</c:v>
                </c:pt>
                <c:pt idx="4715" formatCode="General">
                  <c:v>4.7149999999999999</c:v>
                </c:pt>
                <c:pt idx="4716" formatCode="General">
                  <c:v>4.7160000000000002</c:v>
                </c:pt>
                <c:pt idx="4717" formatCode="General">
                  <c:v>4.7169999999999996</c:v>
                </c:pt>
                <c:pt idx="4718" formatCode="General">
                  <c:v>4.718</c:v>
                </c:pt>
                <c:pt idx="4719" formatCode="General">
                  <c:v>4.7190000000000003</c:v>
                </c:pt>
                <c:pt idx="4720" formatCode="General">
                  <c:v>4.72</c:v>
                </c:pt>
                <c:pt idx="4721" formatCode="General">
                  <c:v>4.7210000000000001</c:v>
                </c:pt>
                <c:pt idx="4722" formatCode="General">
                  <c:v>4.7220000000000004</c:v>
                </c:pt>
                <c:pt idx="4723" formatCode="General">
                  <c:v>4.7229999999999999</c:v>
                </c:pt>
                <c:pt idx="4724" formatCode="General">
                  <c:v>4.7240000000000002</c:v>
                </c:pt>
                <c:pt idx="4725" formatCode="General">
                  <c:v>4.7249999999999996</c:v>
                </c:pt>
                <c:pt idx="4726" formatCode="General">
                  <c:v>4.726</c:v>
                </c:pt>
                <c:pt idx="4727" formatCode="General">
                  <c:v>4.7270000000000003</c:v>
                </c:pt>
                <c:pt idx="4728" formatCode="General">
                  <c:v>4.7279999999999998</c:v>
                </c:pt>
                <c:pt idx="4729" formatCode="General">
                  <c:v>4.7290000000000001</c:v>
                </c:pt>
                <c:pt idx="4730" formatCode="General">
                  <c:v>4.7300000000000004</c:v>
                </c:pt>
                <c:pt idx="4731" formatCode="General">
                  <c:v>4.7309999999999999</c:v>
                </c:pt>
                <c:pt idx="4732" formatCode="General">
                  <c:v>4.7320000000000002</c:v>
                </c:pt>
                <c:pt idx="4733" formatCode="General">
                  <c:v>4.7329999999999997</c:v>
                </c:pt>
                <c:pt idx="4734" formatCode="General">
                  <c:v>4.734</c:v>
                </c:pt>
                <c:pt idx="4735" formatCode="General">
                  <c:v>4.7350000000000003</c:v>
                </c:pt>
                <c:pt idx="4736" formatCode="General">
                  <c:v>4.7359999999999998</c:v>
                </c:pt>
                <c:pt idx="4737" formatCode="General">
                  <c:v>4.7370000000000001</c:v>
                </c:pt>
                <c:pt idx="4738" formatCode="General">
                  <c:v>4.7380000000000004</c:v>
                </c:pt>
                <c:pt idx="4739" formatCode="General">
                  <c:v>4.7389999999999999</c:v>
                </c:pt>
                <c:pt idx="4740" formatCode="General">
                  <c:v>4.74</c:v>
                </c:pt>
                <c:pt idx="4741" formatCode="General">
                  <c:v>4.7409999999999997</c:v>
                </c:pt>
                <c:pt idx="4742" formatCode="General">
                  <c:v>4.742</c:v>
                </c:pt>
                <c:pt idx="4743" formatCode="General">
                  <c:v>4.7430000000000003</c:v>
                </c:pt>
                <c:pt idx="4744" formatCode="General">
                  <c:v>4.7439999999999998</c:v>
                </c:pt>
                <c:pt idx="4745" formatCode="General">
                  <c:v>4.7450000000000001</c:v>
                </c:pt>
                <c:pt idx="4746" formatCode="General">
                  <c:v>4.7460000000000004</c:v>
                </c:pt>
                <c:pt idx="4747" formatCode="General">
                  <c:v>4.7469999999999999</c:v>
                </c:pt>
                <c:pt idx="4748" formatCode="General">
                  <c:v>4.7480000000000002</c:v>
                </c:pt>
                <c:pt idx="4749" formatCode="General">
                  <c:v>4.7489999999999997</c:v>
                </c:pt>
                <c:pt idx="4750" formatCode="General">
                  <c:v>4.75</c:v>
                </c:pt>
                <c:pt idx="4751" formatCode="General">
                  <c:v>4.7510000000000003</c:v>
                </c:pt>
                <c:pt idx="4752" formatCode="General">
                  <c:v>4.7519999999999998</c:v>
                </c:pt>
                <c:pt idx="4753" formatCode="General">
                  <c:v>4.7530000000000001</c:v>
                </c:pt>
                <c:pt idx="4754" formatCode="General">
                  <c:v>4.7539999999999996</c:v>
                </c:pt>
                <c:pt idx="4755" formatCode="General">
                  <c:v>4.7549999999999999</c:v>
                </c:pt>
                <c:pt idx="4756" formatCode="General">
                  <c:v>4.7560000000000002</c:v>
                </c:pt>
                <c:pt idx="4757" formatCode="General">
                  <c:v>4.7569999999999997</c:v>
                </c:pt>
                <c:pt idx="4758" formatCode="General">
                  <c:v>4.758</c:v>
                </c:pt>
                <c:pt idx="4759" formatCode="General">
                  <c:v>4.7590000000000003</c:v>
                </c:pt>
                <c:pt idx="4760" formatCode="General">
                  <c:v>4.76</c:v>
                </c:pt>
                <c:pt idx="4761" formatCode="General">
                  <c:v>4.7610000000000001</c:v>
                </c:pt>
                <c:pt idx="4762" formatCode="General">
                  <c:v>4.7619999999999996</c:v>
                </c:pt>
                <c:pt idx="4763" formatCode="General">
                  <c:v>4.7629999999999999</c:v>
                </c:pt>
                <c:pt idx="4764" formatCode="General">
                  <c:v>4.7640000000000002</c:v>
                </c:pt>
                <c:pt idx="4765" formatCode="General">
                  <c:v>4.7649999999999997</c:v>
                </c:pt>
                <c:pt idx="4766" formatCode="General">
                  <c:v>4.766</c:v>
                </c:pt>
                <c:pt idx="4767" formatCode="General">
                  <c:v>4.7670000000000003</c:v>
                </c:pt>
                <c:pt idx="4768" formatCode="General">
                  <c:v>4.7679999999999998</c:v>
                </c:pt>
                <c:pt idx="4769" formatCode="General">
                  <c:v>4.7690000000000001</c:v>
                </c:pt>
                <c:pt idx="4770" formatCode="General">
                  <c:v>4.7699999999999996</c:v>
                </c:pt>
                <c:pt idx="4771" formatCode="General">
                  <c:v>4.7709999999999999</c:v>
                </c:pt>
                <c:pt idx="4772" formatCode="General">
                  <c:v>4.7720000000000002</c:v>
                </c:pt>
                <c:pt idx="4773" formatCode="General">
                  <c:v>4.7729999999999997</c:v>
                </c:pt>
                <c:pt idx="4774" formatCode="General">
                  <c:v>4.774</c:v>
                </c:pt>
                <c:pt idx="4775" formatCode="General">
                  <c:v>4.7750000000000004</c:v>
                </c:pt>
                <c:pt idx="4776" formatCode="General">
                  <c:v>4.7759999999999998</c:v>
                </c:pt>
                <c:pt idx="4777" formatCode="General">
                  <c:v>4.7770000000000001</c:v>
                </c:pt>
                <c:pt idx="4778" formatCode="General">
                  <c:v>4.7779999999999996</c:v>
                </c:pt>
                <c:pt idx="4779" formatCode="General">
                  <c:v>4.7789999999999999</c:v>
                </c:pt>
                <c:pt idx="4780" formatCode="General">
                  <c:v>4.78</c:v>
                </c:pt>
                <c:pt idx="4781" formatCode="General">
                  <c:v>4.7809999999999997</c:v>
                </c:pt>
                <c:pt idx="4782" formatCode="General">
                  <c:v>4.782</c:v>
                </c:pt>
                <c:pt idx="4783" formatCode="General">
                  <c:v>4.7830000000000004</c:v>
                </c:pt>
                <c:pt idx="4784" formatCode="General">
                  <c:v>4.7839999999999998</c:v>
                </c:pt>
                <c:pt idx="4785" formatCode="General">
                  <c:v>4.7850000000000001</c:v>
                </c:pt>
                <c:pt idx="4786" formatCode="General">
                  <c:v>4.7859999999999996</c:v>
                </c:pt>
                <c:pt idx="4787" formatCode="General">
                  <c:v>4.7869999999999999</c:v>
                </c:pt>
                <c:pt idx="4788" formatCode="General">
                  <c:v>4.7880000000000003</c:v>
                </c:pt>
                <c:pt idx="4789" formatCode="General">
                  <c:v>4.7889999999999997</c:v>
                </c:pt>
                <c:pt idx="4790" formatCode="General">
                  <c:v>4.79</c:v>
                </c:pt>
                <c:pt idx="4791" formatCode="General">
                  <c:v>4.7910000000000004</c:v>
                </c:pt>
                <c:pt idx="4792" formatCode="General">
                  <c:v>4.7919999999999998</c:v>
                </c:pt>
                <c:pt idx="4793" formatCode="General">
                  <c:v>4.7930000000000001</c:v>
                </c:pt>
                <c:pt idx="4794" formatCode="General">
                  <c:v>4.7939999999999996</c:v>
                </c:pt>
                <c:pt idx="4795" formatCode="General">
                  <c:v>4.7949999999999999</c:v>
                </c:pt>
                <c:pt idx="4796" formatCode="General">
                  <c:v>4.7960000000000003</c:v>
                </c:pt>
                <c:pt idx="4797" formatCode="General">
                  <c:v>4.7969999999999997</c:v>
                </c:pt>
                <c:pt idx="4798" formatCode="General">
                  <c:v>4.798</c:v>
                </c:pt>
                <c:pt idx="4799" formatCode="General">
                  <c:v>4.7990000000000004</c:v>
                </c:pt>
                <c:pt idx="4800" formatCode="General">
                  <c:v>4.8</c:v>
                </c:pt>
                <c:pt idx="4801" formatCode="General">
                  <c:v>4.8010000000000002</c:v>
                </c:pt>
                <c:pt idx="4802" formatCode="General">
                  <c:v>4.8019999999999996</c:v>
                </c:pt>
                <c:pt idx="4803" formatCode="General">
                  <c:v>4.8029999999999999</c:v>
                </c:pt>
                <c:pt idx="4804" formatCode="General">
                  <c:v>4.8040000000000003</c:v>
                </c:pt>
                <c:pt idx="4805" formatCode="General">
                  <c:v>4.8049999999999997</c:v>
                </c:pt>
                <c:pt idx="4806" formatCode="General">
                  <c:v>4.806</c:v>
                </c:pt>
                <c:pt idx="4807" formatCode="General">
                  <c:v>4.8070000000000004</c:v>
                </c:pt>
                <c:pt idx="4808" formatCode="General">
                  <c:v>4.8079999999999998</c:v>
                </c:pt>
                <c:pt idx="4809" formatCode="General">
                  <c:v>4.8090000000000002</c:v>
                </c:pt>
                <c:pt idx="4810" formatCode="General">
                  <c:v>4.8099999999999996</c:v>
                </c:pt>
                <c:pt idx="4811" formatCode="General">
                  <c:v>4.8109999999999999</c:v>
                </c:pt>
                <c:pt idx="4812" formatCode="General">
                  <c:v>4.8120000000000003</c:v>
                </c:pt>
                <c:pt idx="4813" formatCode="General">
                  <c:v>4.8129999999999997</c:v>
                </c:pt>
                <c:pt idx="4814" formatCode="General">
                  <c:v>4.8140000000000001</c:v>
                </c:pt>
                <c:pt idx="4815" formatCode="General">
                  <c:v>4.8150000000000004</c:v>
                </c:pt>
                <c:pt idx="4816" formatCode="General">
                  <c:v>4.8159999999999998</c:v>
                </c:pt>
                <c:pt idx="4817" formatCode="General">
                  <c:v>4.8170000000000002</c:v>
                </c:pt>
                <c:pt idx="4818" formatCode="General">
                  <c:v>4.8179999999999996</c:v>
                </c:pt>
                <c:pt idx="4819" formatCode="General">
                  <c:v>4.819</c:v>
                </c:pt>
                <c:pt idx="4820" formatCode="General">
                  <c:v>4.82</c:v>
                </c:pt>
                <c:pt idx="4821" formatCode="General">
                  <c:v>4.8209999999999997</c:v>
                </c:pt>
                <c:pt idx="4822" formatCode="General">
                  <c:v>4.8220000000000001</c:v>
                </c:pt>
                <c:pt idx="4823" formatCode="General">
                  <c:v>4.8230000000000004</c:v>
                </c:pt>
                <c:pt idx="4824" formatCode="General">
                  <c:v>4.8239999999999998</c:v>
                </c:pt>
                <c:pt idx="4825" formatCode="General">
                  <c:v>4.8250000000000002</c:v>
                </c:pt>
                <c:pt idx="4826" formatCode="General">
                  <c:v>4.8259999999999996</c:v>
                </c:pt>
                <c:pt idx="4827" formatCode="General">
                  <c:v>4.827</c:v>
                </c:pt>
                <c:pt idx="4828" formatCode="General">
                  <c:v>4.8280000000000003</c:v>
                </c:pt>
                <c:pt idx="4829" formatCode="General">
                  <c:v>4.8289999999999997</c:v>
                </c:pt>
                <c:pt idx="4830" formatCode="General">
                  <c:v>4.83</c:v>
                </c:pt>
                <c:pt idx="4831" formatCode="General">
                  <c:v>4.8310000000000004</c:v>
                </c:pt>
                <c:pt idx="4832" formatCode="General">
                  <c:v>4.8319999999999999</c:v>
                </c:pt>
                <c:pt idx="4833" formatCode="General">
                  <c:v>4.8330000000000002</c:v>
                </c:pt>
                <c:pt idx="4834" formatCode="General">
                  <c:v>4.8339999999999996</c:v>
                </c:pt>
                <c:pt idx="4835" formatCode="General">
                  <c:v>4.835</c:v>
                </c:pt>
                <c:pt idx="4836" formatCode="General">
                  <c:v>4.8360000000000003</c:v>
                </c:pt>
                <c:pt idx="4837" formatCode="General">
                  <c:v>4.8369999999999997</c:v>
                </c:pt>
                <c:pt idx="4838" formatCode="General">
                  <c:v>4.8380000000000001</c:v>
                </c:pt>
                <c:pt idx="4839" formatCode="General">
                  <c:v>4.8390000000000004</c:v>
                </c:pt>
                <c:pt idx="4840" formatCode="General">
                  <c:v>4.84</c:v>
                </c:pt>
                <c:pt idx="4841" formatCode="General">
                  <c:v>4.8410000000000002</c:v>
                </c:pt>
                <c:pt idx="4842" formatCode="General">
                  <c:v>4.8419999999999996</c:v>
                </c:pt>
                <c:pt idx="4843" formatCode="General">
                  <c:v>4.843</c:v>
                </c:pt>
                <c:pt idx="4844" formatCode="General">
                  <c:v>4.8440000000000003</c:v>
                </c:pt>
                <c:pt idx="4845" formatCode="General">
                  <c:v>4.8449999999999998</c:v>
                </c:pt>
                <c:pt idx="4846" formatCode="General">
                  <c:v>4.8460000000000001</c:v>
                </c:pt>
                <c:pt idx="4847" formatCode="General">
                  <c:v>4.8470000000000004</c:v>
                </c:pt>
                <c:pt idx="4848" formatCode="General">
                  <c:v>4.8479999999999999</c:v>
                </c:pt>
                <c:pt idx="4849" formatCode="General">
                  <c:v>4.8490000000000002</c:v>
                </c:pt>
                <c:pt idx="4850" formatCode="General">
                  <c:v>4.8499999999999996</c:v>
                </c:pt>
                <c:pt idx="4851" formatCode="General">
                  <c:v>4.851</c:v>
                </c:pt>
                <c:pt idx="4852" formatCode="General">
                  <c:v>4.8520000000000003</c:v>
                </c:pt>
                <c:pt idx="4853" formatCode="General">
                  <c:v>4.8529999999999998</c:v>
                </c:pt>
                <c:pt idx="4854" formatCode="General">
                  <c:v>4.8540000000000001</c:v>
                </c:pt>
                <c:pt idx="4855" formatCode="General">
                  <c:v>4.8550000000000004</c:v>
                </c:pt>
                <c:pt idx="4856" formatCode="General">
                  <c:v>4.8559999999999999</c:v>
                </c:pt>
                <c:pt idx="4857" formatCode="General">
                  <c:v>4.8570000000000002</c:v>
                </c:pt>
                <c:pt idx="4858" formatCode="General">
                  <c:v>4.8579999999999997</c:v>
                </c:pt>
                <c:pt idx="4859" formatCode="General">
                  <c:v>4.859</c:v>
                </c:pt>
                <c:pt idx="4860" formatCode="General">
                  <c:v>4.8600000000000003</c:v>
                </c:pt>
                <c:pt idx="4861" formatCode="General">
                  <c:v>4.8609999999999998</c:v>
                </c:pt>
                <c:pt idx="4862" formatCode="General">
                  <c:v>4.8620000000000001</c:v>
                </c:pt>
                <c:pt idx="4863" formatCode="General">
                  <c:v>4.8630000000000004</c:v>
                </c:pt>
                <c:pt idx="4864" formatCode="General">
                  <c:v>4.8639999999999999</c:v>
                </c:pt>
                <c:pt idx="4865" formatCode="General">
                  <c:v>4.8650000000000002</c:v>
                </c:pt>
                <c:pt idx="4866" formatCode="General">
                  <c:v>4.8659999999999997</c:v>
                </c:pt>
                <c:pt idx="4867" formatCode="General">
                  <c:v>4.867</c:v>
                </c:pt>
                <c:pt idx="4868" formatCode="General">
                  <c:v>4.8680000000000003</c:v>
                </c:pt>
                <c:pt idx="4869" formatCode="General">
                  <c:v>4.8689999999999998</c:v>
                </c:pt>
                <c:pt idx="4870" formatCode="General">
                  <c:v>4.87</c:v>
                </c:pt>
                <c:pt idx="4871" formatCode="General">
                  <c:v>4.8710000000000004</c:v>
                </c:pt>
                <c:pt idx="4872" formatCode="General">
                  <c:v>4.8719999999999999</c:v>
                </c:pt>
                <c:pt idx="4873" formatCode="General">
                  <c:v>4.8730000000000002</c:v>
                </c:pt>
                <c:pt idx="4874" formatCode="General">
                  <c:v>4.8739999999999997</c:v>
                </c:pt>
                <c:pt idx="4875" formatCode="General">
                  <c:v>4.875</c:v>
                </c:pt>
                <c:pt idx="4876" formatCode="General">
                  <c:v>4.8760000000000003</c:v>
                </c:pt>
                <c:pt idx="4877" formatCode="General">
                  <c:v>4.8769999999999998</c:v>
                </c:pt>
                <c:pt idx="4878" formatCode="General">
                  <c:v>4.8780000000000001</c:v>
                </c:pt>
                <c:pt idx="4879" formatCode="General">
                  <c:v>4.8789999999999996</c:v>
                </c:pt>
                <c:pt idx="4880" formatCode="General">
                  <c:v>4.88</c:v>
                </c:pt>
                <c:pt idx="4881" formatCode="General">
                  <c:v>4.8810000000000002</c:v>
                </c:pt>
                <c:pt idx="4882" formatCode="General">
                  <c:v>4.8819999999999997</c:v>
                </c:pt>
                <c:pt idx="4883" formatCode="General">
                  <c:v>4.883</c:v>
                </c:pt>
                <c:pt idx="4884" formatCode="General">
                  <c:v>4.8840000000000003</c:v>
                </c:pt>
                <c:pt idx="4885" formatCode="General">
                  <c:v>4.8849999999999998</c:v>
                </c:pt>
                <c:pt idx="4886" formatCode="General">
                  <c:v>4.8860000000000001</c:v>
                </c:pt>
                <c:pt idx="4887" formatCode="General">
                  <c:v>4.8869999999999996</c:v>
                </c:pt>
                <c:pt idx="4888" formatCode="General">
                  <c:v>4.8879999999999999</c:v>
                </c:pt>
                <c:pt idx="4889" formatCode="General">
                  <c:v>4.8890000000000002</c:v>
                </c:pt>
                <c:pt idx="4890" formatCode="General">
                  <c:v>4.8899999999999997</c:v>
                </c:pt>
                <c:pt idx="4891" formatCode="General">
                  <c:v>4.891</c:v>
                </c:pt>
                <c:pt idx="4892" formatCode="General">
                  <c:v>4.8920000000000003</c:v>
                </c:pt>
                <c:pt idx="4893" formatCode="General">
                  <c:v>4.8929999999999998</c:v>
                </c:pt>
                <c:pt idx="4894" formatCode="General">
                  <c:v>4.8940000000000001</c:v>
                </c:pt>
                <c:pt idx="4895" formatCode="General">
                  <c:v>4.8949999999999996</c:v>
                </c:pt>
                <c:pt idx="4896" formatCode="General">
                  <c:v>4.8959999999999999</c:v>
                </c:pt>
                <c:pt idx="4897" formatCode="General">
                  <c:v>4.8970000000000002</c:v>
                </c:pt>
                <c:pt idx="4898" formatCode="General">
                  <c:v>4.8979999999999997</c:v>
                </c:pt>
                <c:pt idx="4899" formatCode="General">
                  <c:v>4.899</c:v>
                </c:pt>
                <c:pt idx="4900" formatCode="General">
                  <c:v>4.9000000000000004</c:v>
                </c:pt>
                <c:pt idx="4901" formatCode="General">
                  <c:v>4.9009999999999998</c:v>
                </c:pt>
                <c:pt idx="4902" formatCode="General">
                  <c:v>4.9020000000000001</c:v>
                </c:pt>
                <c:pt idx="4903" formatCode="General">
                  <c:v>4.9029999999999996</c:v>
                </c:pt>
                <c:pt idx="4904" formatCode="General">
                  <c:v>4.9039999999999999</c:v>
                </c:pt>
                <c:pt idx="4905" formatCode="General">
                  <c:v>4.9050000000000002</c:v>
                </c:pt>
                <c:pt idx="4906" formatCode="General">
                  <c:v>4.9059999999999997</c:v>
                </c:pt>
                <c:pt idx="4907" formatCode="General">
                  <c:v>4.907</c:v>
                </c:pt>
                <c:pt idx="4908" formatCode="General">
                  <c:v>4.9080000000000004</c:v>
                </c:pt>
                <c:pt idx="4909" formatCode="General">
                  <c:v>4.9089999999999998</c:v>
                </c:pt>
                <c:pt idx="4910" formatCode="General">
                  <c:v>4.91</c:v>
                </c:pt>
                <c:pt idx="4911" formatCode="General">
                  <c:v>4.9109999999999996</c:v>
                </c:pt>
                <c:pt idx="4912" formatCode="General">
                  <c:v>4.9119999999999999</c:v>
                </c:pt>
                <c:pt idx="4913" formatCode="General">
                  <c:v>4.9130000000000003</c:v>
                </c:pt>
                <c:pt idx="4914" formatCode="General">
                  <c:v>4.9139999999999997</c:v>
                </c:pt>
                <c:pt idx="4915" formatCode="General">
                  <c:v>4.915</c:v>
                </c:pt>
                <c:pt idx="4916" formatCode="General">
                  <c:v>4.9160000000000004</c:v>
                </c:pt>
                <c:pt idx="4917" formatCode="General">
                  <c:v>4.9169999999999998</c:v>
                </c:pt>
                <c:pt idx="4918" formatCode="General">
                  <c:v>4.9180000000000001</c:v>
                </c:pt>
                <c:pt idx="4919" formatCode="General">
                  <c:v>4.9189999999999996</c:v>
                </c:pt>
                <c:pt idx="4920" formatCode="General">
                  <c:v>4.92</c:v>
                </c:pt>
                <c:pt idx="4921" formatCode="General">
                  <c:v>4.9210000000000003</c:v>
                </c:pt>
                <c:pt idx="4922" formatCode="General">
                  <c:v>4.9219999999999997</c:v>
                </c:pt>
                <c:pt idx="4923" formatCode="General">
                  <c:v>4.923</c:v>
                </c:pt>
                <c:pt idx="4924" formatCode="General">
                  <c:v>4.9240000000000004</c:v>
                </c:pt>
                <c:pt idx="4925" formatCode="General">
                  <c:v>4.9249999999999998</c:v>
                </c:pt>
                <c:pt idx="4926" formatCode="General">
                  <c:v>4.9260000000000002</c:v>
                </c:pt>
                <c:pt idx="4927" formatCode="General">
                  <c:v>4.9269999999999996</c:v>
                </c:pt>
                <c:pt idx="4928" formatCode="General">
                  <c:v>4.9279999999999999</c:v>
                </c:pt>
                <c:pt idx="4929" formatCode="General">
                  <c:v>4.9290000000000003</c:v>
                </c:pt>
                <c:pt idx="4930" formatCode="General">
                  <c:v>4.93</c:v>
                </c:pt>
                <c:pt idx="4931" formatCode="General">
                  <c:v>4.931</c:v>
                </c:pt>
                <c:pt idx="4932" formatCode="General">
                  <c:v>4.9320000000000004</c:v>
                </c:pt>
                <c:pt idx="4933" formatCode="General">
                  <c:v>4.9329999999999998</c:v>
                </c:pt>
                <c:pt idx="4934" formatCode="General">
                  <c:v>4.9340000000000002</c:v>
                </c:pt>
                <c:pt idx="4935" formatCode="General">
                  <c:v>4.9349999999999996</c:v>
                </c:pt>
                <c:pt idx="4936" formatCode="General">
                  <c:v>4.9359999999999999</c:v>
                </c:pt>
                <c:pt idx="4937" formatCode="General">
                  <c:v>4.9370000000000003</c:v>
                </c:pt>
                <c:pt idx="4938" formatCode="General">
                  <c:v>4.9379999999999997</c:v>
                </c:pt>
                <c:pt idx="4939" formatCode="General">
                  <c:v>4.9390000000000001</c:v>
                </c:pt>
                <c:pt idx="4940" formatCode="General">
                  <c:v>4.9400000000000004</c:v>
                </c:pt>
                <c:pt idx="4941" formatCode="General">
                  <c:v>4.9409999999999998</c:v>
                </c:pt>
                <c:pt idx="4942" formatCode="General">
                  <c:v>4.9420000000000002</c:v>
                </c:pt>
                <c:pt idx="4943" formatCode="General">
                  <c:v>4.9429999999999996</c:v>
                </c:pt>
                <c:pt idx="4944" formatCode="General">
                  <c:v>4.944</c:v>
                </c:pt>
                <c:pt idx="4945" formatCode="General">
                  <c:v>4.9450000000000003</c:v>
                </c:pt>
                <c:pt idx="4946" formatCode="General">
                  <c:v>4.9459999999999997</c:v>
                </c:pt>
                <c:pt idx="4947" formatCode="General">
                  <c:v>4.9470000000000001</c:v>
                </c:pt>
                <c:pt idx="4948" formatCode="General">
                  <c:v>4.9480000000000004</c:v>
                </c:pt>
                <c:pt idx="4949" formatCode="General">
                  <c:v>4.9489999999999998</c:v>
                </c:pt>
                <c:pt idx="4950" formatCode="General">
                  <c:v>4.95</c:v>
                </c:pt>
                <c:pt idx="4951" formatCode="General">
                  <c:v>4.9509999999999996</c:v>
                </c:pt>
                <c:pt idx="4952" formatCode="General">
                  <c:v>4.952</c:v>
                </c:pt>
                <c:pt idx="4953" formatCode="General">
                  <c:v>4.9530000000000003</c:v>
                </c:pt>
                <c:pt idx="4954" formatCode="General">
                  <c:v>4.9539999999999997</c:v>
                </c:pt>
                <c:pt idx="4955" formatCode="General">
                  <c:v>4.9550000000000001</c:v>
                </c:pt>
                <c:pt idx="4956" formatCode="General">
                  <c:v>4.9560000000000004</c:v>
                </c:pt>
                <c:pt idx="4957" formatCode="General">
                  <c:v>4.9569999999999999</c:v>
                </c:pt>
                <c:pt idx="4958" formatCode="General">
                  <c:v>4.9580000000000002</c:v>
                </c:pt>
                <c:pt idx="4959" formatCode="General">
                  <c:v>4.9589999999999996</c:v>
                </c:pt>
                <c:pt idx="4960" formatCode="General">
                  <c:v>4.96</c:v>
                </c:pt>
                <c:pt idx="4961" formatCode="General">
                  <c:v>4.9610000000000003</c:v>
                </c:pt>
                <c:pt idx="4962" formatCode="General">
                  <c:v>4.9619999999999997</c:v>
                </c:pt>
                <c:pt idx="4963" formatCode="General">
                  <c:v>4.9630000000000001</c:v>
                </c:pt>
                <c:pt idx="4964" formatCode="General">
                  <c:v>4.9640000000000004</c:v>
                </c:pt>
                <c:pt idx="4965" formatCode="General">
                  <c:v>4.9649999999999999</c:v>
                </c:pt>
                <c:pt idx="4966" formatCode="General">
                  <c:v>4.9660000000000002</c:v>
                </c:pt>
                <c:pt idx="4967" formatCode="General">
                  <c:v>4.9669999999999996</c:v>
                </c:pt>
                <c:pt idx="4968" formatCode="General">
                  <c:v>4.968</c:v>
                </c:pt>
                <c:pt idx="4969" formatCode="General">
                  <c:v>4.9690000000000003</c:v>
                </c:pt>
                <c:pt idx="4970" formatCode="General">
                  <c:v>4.97</c:v>
                </c:pt>
                <c:pt idx="4971" formatCode="General">
                  <c:v>4.9710000000000001</c:v>
                </c:pt>
                <c:pt idx="4972" formatCode="General">
                  <c:v>4.9720000000000004</c:v>
                </c:pt>
                <c:pt idx="4973" formatCode="General">
                  <c:v>4.9729999999999999</c:v>
                </c:pt>
                <c:pt idx="4974" formatCode="General">
                  <c:v>4.9740000000000002</c:v>
                </c:pt>
                <c:pt idx="4975" formatCode="General">
                  <c:v>4.9749999999999996</c:v>
                </c:pt>
                <c:pt idx="4976" formatCode="General">
                  <c:v>4.976</c:v>
                </c:pt>
                <c:pt idx="4977" formatCode="General">
                  <c:v>4.9770000000000003</c:v>
                </c:pt>
                <c:pt idx="4978" formatCode="General">
                  <c:v>4.9779999999999998</c:v>
                </c:pt>
                <c:pt idx="4979" formatCode="General">
                  <c:v>4.9790000000000001</c:v>
                </c:pt>
                <c:pt idx="4980" formatCode="General">
                  <c:v>4.9800000000000004</c:v>
                </c:pt>
                <c:pt idx="4981" formatCode="General">
                  <c:v>4.9809999999999999</c:v>
                </c:pt>
                <c:pt idx="4982" formatCode="General">
                  <c:v>4.9820000000000002</c:v>
                </c:pt>
                <c:pt idx="4983" formatCode="General">
                  <c:v>4.9829999999999997</c:v>
                </c:pt>
                <c:pt idx="4984" formatCode="General">
                  <c:v>4.984</c:v>
                </c:pt>
                <c:pt idx="4985" formatCode="General">
                  <c:v>4.9850000000000003</c:v>
                </c:pt>
                <c:pt idx="4986" formatCode="General">
                  <c:v>4.9859999999999998</c:v>
                </c:pt>
                <c:pt idx="4987" formatCode="General">
                  <c:v>4.9870000000000001</c:v>
                </c:pt>
                <c:pt idx="4988" formatCode="General">
                  <c:v>4.9880000000000004</c:v>
                </c:pt>
                <c:pt idx="4989" formatCode="General">
                  <c:v>4.9889999999999999</c:v>
                </c:pt>
                <c:pt idx="4990" formatCode="General">
                  <c:v>4.99</c:v>
                </c:pt>
                <c:pt idx="4991" formatCode="General">
                  <c:v>4.9909999999999997</c:v>
                </c:pt>
                <c:pt idx="4992" formatCode="General">
                  <c:v>4.992</c:v>
                </c:pt>
                <c:pt idx="4993" formatCode="General">
                  <c:v>4.9930000000000003</c:v>
                </c:pt>
                <c:pt idx="4994" formatCode="General">
                  <c:v>4.9939999999999998</c:v>
                </c:pt>
                <c:pt idx="4995" formatCode="General">
                  <c:v>4.9950000000000001</c:v>
                </c:pt>
                <c:pt idx="4996" formatCode="General">
                  <c:v>4.9960000000000004</c:v>
                </c:pt>
                <c:pt idx="4997" formatCode="General">
                  <c:v>4.9969999999999999</c:v>
                </c:pt>
                <c:pt idx="4998" formatCode="General">
                  <c:v>4.9980000000000002</c:v>
                </c:pt>
                <c:pt idx="4999" formatCode="General">
                  <c:v>4.9989999999999997</c:v>
                </c:pt>
                <c:pt idx="5000" formatCode="General">
                  <c:v>5</c:v>
                </c:pt>
                <c:pt idx="5001" formatCode="General">
                  <c:v>5.0010000000000003</c:v>
                </c:pt>
                <c:pt idx="5002" formatCode="General">
                  <c:v>5.0019999999999998</c:v>
                </c:pt>
                <c:pt idx="5003" formatCode="General">
                  <c:v>5.0030000000000001</c:v>
                </c:pt>
                <c:pt idx="5004" formatCode="General">
                  <c:v>5.0039999999999996</c:v>
                </c:pt>
                <c:pt idx="5005" formatCode="General">
                  <c:v>5.0049999999999999</c:v>
                </c:pt>
                <c:pt idx="5006" formatCode="General">
                  <c:v>5.0060000000000002</c:v>
                </c:pt>
                <c:pt idx="5007" formatCode="General">
                  <c:v>5.0069999999999997</c:v>
                </c:pt>
                <c:pt idx="5008" formatCode="General">
                  <c:v>5.008</c:v>
                </c:pt>
                <c:pt idx="5009" formatCode="General">
                  <c:v>5.0090000000000003</c:v>
                </c:pt>
                <c:pt idx="5010" formatCode="General">
                  <c:v>5.01</c:v>
                </c:pt>
                <c:pt idx="5011" formatCode="General">
                  <c:v>5.0110000000000001</c:v>
                </c:pt>
                <c:pt idx="5012" formatCode="General">
                  <c:v>5.0119999999999996</c:v>
                </c:pt>
                <c:pt idx="5013" formatCode="General">
                  <c:v>5.0129999999999999</c:v>
                </c:pt>
                <c:pt idx="5014" formatCode="General">
                  <c:v>5.0140000000000002</c:v>
                </c:pt>
                <c:pt idx="5015" formatCode="General">
                  <c:v>5.0149999999999997</c:v>
                </c:pt>
                <c:pt idx="5016" formatCode="General">
                  <c:v>5.016</c:v>
                </c:pt>
                <c:pt idx="5017" formatCode="General">
                  <c:v>5.0170000000000003</c:v>
                </c:pt>
                <c:pt idx="5018" formatCode="General">
                  <c:v>5.0179999999999998</c:v>
                </c:pt>
                <c:pt idx="5019" formatCode="General">
                  <c:v>5.0190000000000001</c:v>
                </c:pt>
                <c:pt idx="5020" formatCode="General">
                  <c:v>5.0199999999999996</c:v>
                </c:pt>
                <c:pt idx="5021" formatCode="General">
                  <c:v>5.0209999999999999</c:v>
                </c:pt>
                <c:pt idx="5022" formatCode="General">
                  <c:v>5.0220000000000002</c:v>
                </c:pt>
                <c:pt idx="5023" formatCode="General">
                  <c:v>5.0229999999999997</c:v>
                </c:pt>
                <c:pt idx="5024" formatCode="General">
                  <c:v>5.024</c:v>
                </c:pt>
                <c:pt idx="5025" formatCode="General">
                  <c:v>5.0250000000000004</c:v>
                </c:pt>
                <c:pt idx="5026" formatCode="General">
                  <c:v>5.0259999999999998</c:v>
                </c:pt>
                <c:pt idx="5027" formatCode="General">
                  <c:v>5.0270000000000001</c:v>
                </c:pt>
                <c:pt idx="5028" formatCode="General">
                  <c:v>5.0279999999999996</c:v>
                </c:pt>
                <c:pt idx="5029" formatCode="General">
                  <c:v>5.0289999999999999</c:v>
                </c:pt>
                <c:pt idx="5030" formatCode="General">
                  <c:v>5.03</c:v>
                </c:pt>
                <c:pt idx="5031" formatCode="General">
                  <c:v>5.0309999999999997</c:v>
                </c:pt>
                <c:pt idx="5032" formatCode="General">
                  <c:v>5.032</c:v>
                </c:pt>
                <c:pt idx="5033" formatCode="General">
                  <c:v>5.0330000000000004</c:v>
                </c:pt>
                <c:pt idx="5034" formatCode="General">
                  <c:v>5.0339999999999998</c:v>
                </c:pt>
                <c:pt idx="5035" formatCode="General">
                  <c:v>5.0350000000000001</c:v>
                </c:pt>
                <c:pt idx="5036" formatCode="General">
                  <c:v>5.0359999999999996</c:v>
                </c:pt>
                <c:pt idx="5037" formatCode="General">
                  <c:v>5.0369999999999999</c:v>
                </c:pt>
                <c:pt idx="5038" formatCode="General">
                  <c:v>5.0380000000000003</c:v>
                </c:pt>
                <c:pt idx="5039" formatCode="General">
                  <c:v>5.0389999999999997</c:v>
                </c:pt>
                <c:pt idx="5040" formatCode="General">
                  <c:v>5.04</c:v>
                </c:pt>
                <c:pt idx="5041" formatCode="General">
                  <c:v>5.0410000000000004</c:v>
                </c:pt>
                <c:pt idx="5042" formatCode="General">
                  <c:v>5.0419999999999998</c:v>
                </c:pt>
                <c:pt idx="5043" formatCode="General">
                  <c:v>5.0430000000000001</c:v>
                </c:pt>
                <c:pt idx="5044" formatCode="General">
                  <c:v>5.0439999999999996</c:v>
                </c:pt>
                <c:pt idx="5045" formatCode="General">
                  <c:v>5.0449999999999999</c:v>
                </c:pt>
                <c:pt idx="5046" formatCode="General">
                  <c:v>5.0460000000000003</c:v>
                </c:pt>
                <c:pt idx="5047" formatCode="General">
                  <c:v>5.0469999999999997</c:v>
                </c:pt>
                <c:pt idx="5048" formatCode="General">
                  <c:v>5.048</c:v>
                </c:pt>
                <c:pt idx="5049" formatCode="General">
                  <c:v>5.0490000000000004</c:v>
                </c:pt>
                <c:pt idx="5050" formatCode="General">
                  <c:v>5.05</c:v>
                </c:pt>
                <c:pt idx="5051" formatCode="General">
                  <c:v>5.0510000000000002</c:v>
                </c:pt>
                <c:pt idx="5052" formatCode="General">
                  <c:v>5.0519999999999996</c:v>
                </c:pt>
                <c:pt idx="5053" formatCode="General">
                  <c:v>5.0529999999999999</c:v>
                </c:pt>
                <c:pt idx="5054" formatCode="General">
                  <c:v>5.0540000000000003</c:v>
                </c:pt>
                <c:pt idx="5055" formatCode="General">
                  <c:v>5.0549999999999997</c:v>
                </c:pt>
                <c:pt idx="5056" formatCode="General">
                  <c:v>5.056</c:v>
                </c:pt>
                <c:pt idx="5057" formatCode="General">
                  <c:v>5.0570000000000004</c:v>
                </c:pt>
                <c:pt idx="5058" formatCode="General">
                  <c:v>5.0579999999999998</c:v>
                </c:pt>
                <c:pt idx="5059" formatCode="General">
                  <c:v>5.0590000000000002</c:v>
                </c:pt>
                <c:pt idx="5060" formatCode="General">
                  <c:v>5.0599999999999996</c:v>
                </c:pt>
                <c:pt idx="5061" formatCode="General">
                  <c:v>5.0609999999999999</c:v>
                </c:pt>
                <c:pt idx="5062" formatCode="General">
                  <c:v>5.0620000000000003</c:v>
                </c:pt>
                <c:pt idx="5063" formatCode="General">
                  <c:v>5.0629999999999997</c:v>
                </c:pt>
                <c:pt idx="5064" formatCode="General">
                  <c:v>5.0640000000000001</c:v>
                </c:pt>
                <c:pt idx="5065" formatCode="General">
                  <c:v>5.0650000000000004</c:v>
                </c:pt>
                <c:pt idx="5066" formatCode="General">
                  <c:v>5.0659999999999998</c:v>
                </c:pt>
                <c:pt idx="5067" formatCode="General">
                  <c:v>5.0670000000000002</c:v>
                </c:pt>
                <c:pt idx="5068" formatCode="General">
                  <c:v>5.0679999999999996</c:v>
                </c:pt>
                <c:pt idx="5069" formatCode="General">
                  <c:v>5.069</c:v>
                </c:pt>
                <c:pt idx="5070" formatCode="General">
                  <c:v>5.07</c:v>
                </c:pt>
                <c:pt idx="5071" formatCode="General">
                  <c:v>5.0709999999999997</c:v>
                </c:pt>
                <c:pt idx="5072" formatCode="General">
                  <c:v>5.0720000000000001</c:v>
                </c:pt>
                <c:pt idx="5073" formatCode="General">
                  <c:v>5.0730000000000004</c:v>
                </c:pt>
                <c:pt idx="5074" formatCode="General">
                  <c:v>5.0739999999999998</c:v>
                </c:pt>
                <c:pt idx="5075" formatCode="General">
                  <c:v>5.0750000000000002</c:v>
                </c:pt>
                <c:pt idx="5076" formatCode="General">
                  <c:v>5.0759999999999996</c:v>
                </c:pt>
                <c:pt idx="5077" formatCode="General">
                  <c:v>5.077</c:v>
                </c:pt>
                <c:pt idx="5078" formatCode="General">
                  <c:v>5.0780000000000003</c:v>
                </c:pt>
                <c:pt idx="5079" formatCode="General">
                  <c:v>5.0789999999999997</c:v>
                </c:pt>
                <c:pt idx="5080" formatCode="General">
                  <c:v>5.08</c:v>
                </c:pt>
                <c:pt idx="5081" formatCode="General">
                  <c:v>5.0810000000000004</c:v>
                </c:pt>
                <c:pt idx="5082" formatCode="General">
                  <c:v>5.0819999999999999</c:v>
                </c:pt>
                <c:pt idx="5083" formatCode="General">
                  <c:v>5.0830000000000002</c:v>
                </c:pt>
                <c:pt idx="5084" formatCode="General">
                  <c:v>5.0839999999999996</c:v>
                </c:pt>
                <c:pt idx="5085" formatCode="General">
                  <c:v>5.085</c:v>
                </c:pt>
                <c:pt idx="5086" formatCode="General">
                  <c:v>5.0860000000000003</c:v>
                </c:pt>
                <c:pt idx="5087" formatCode="General">
                  <c:v>5.0869999999999997</c:v>
                </c:pt>
                <c:pt idx="5088" formatCode="General">
                  <c:v>5.0880000000000001</c:v>
                </c:pt>
                <c:pt idx="5089" formatCode="General">
                  <c:v>5.0890000000000004</c:v>
                </c:pt>
                <c:pt idx="5090" formatCode="General">
                  <c:v>5.09</c:v>
                </c:pt>
                <c:pt idx="5091" formatCode="General">
                  <c:v>5.0910000000000002</c:v>
                </c:pt>
                <c:pt idx="5092" formatCode="General">
                  <c:v>5.0919999999999996</c:v>
                </c:pt>
                <c:pt idx="5093" formatCode="General">
                  <c:v>5.093</c:v>
                </c:pt>
                <c:pt idx="5094" formatCode="General">
                  <c:v>5.0940000000000003</c:v>
                </c:pt>
                <c:pt idx="5095" formatCode="General">
                  <c:v>5.0949999999999998</c:v>
                </c:pt>
                <c:pt idx="5096" formatCode="General">
                  <c:v>5.0960000000000001</c:v>
                </c:pt>
                <c:pt idx="5097" formatCode="General">
                  <c:v>5.0970000000000004</c:v>
                </c:pt>
                <c:pt idx="5098" formatCode="General">
                  <c:v>5.0979999999999999</c:v>
                </c:pt>
                <c:pt idx="5099" formatCode="General">
                  <c:v>5.0990000000000002</c:v>
                </c:pt>
                <c:pt idx="5100" formatCode="General">
                  <c:v>5.0999999999999996</c:v>
                </c:pt>
                <c:pt idx="5101" formatCode="General">
                  <c:v>5.101</c:v>
                </c:pt>
                <c:pt idx="5102" formatCode="General">
                  <c:v>5.1020000000000003</c:v>
                </c:pt>
                <c:pt idx="5103" formatCode="General">
                  <c:v>5.1029999999999998</c:v>
                </c:pt>
                <c:pt idx="5104" formatCode="General">
                  <c:v>5.1040000000000001</c:v>
                </c:pt>
                <c:pt idx="5105" formatCode="General">
                  <c:v>5.1050000000000004</c:v>
                </c:pt>
                <c:pt idx="5106" formatCode="General">
                  <c:v>5.1059999999999999</c:v>
                </c:pt>
                <c:pt idx="5107" formatCode="General">
                  <c:v>5.1070000000000002</c:v>
                </c:pt>
                <c:pt idx="5108" formatCode="General">
                  <c:v>5.1079999999999997</c:v>
                </c:pt>
                <c:pt idx="5109" formatCode="General">
                  <c:v>5.109</c:v>
                </c:pt>
                <c:pt idx="5110" formatCode="General">
                  <c:v>5.1100000000000003</c:v>
                </c:pt>
                <c:pt idx="5111" formatCode="General">
                  <c:v>5.1109999999999998</c:v>
                </c:pt>
                <c:pt idx="5112" formatCode="General">
                  <c:v>5.1120000000000001</c:v>
                </c:pt>
                <c:pt idx="5113" formatCode="General">
                  <c:v>5.1130000000000004</c:v>
                </c:pt>
                <c:pt idx="5114" formatCode="General">
                  <c:v>5.1139999999999999</c:v>
                </c:pt>
                <c:pt idx="5115" formatCode="General">
                  <c:v>5.1150000000000002</c:v>
                </c:pt>
                <c:pt idx="5116" formatCode="General">
                  <c:v>5.1159999999999997</c:v>
                </c:pt>
                <c:pt idx="5117" formatCode="General">
                  <c:v>5.117</c:v>
                </c:pt>
                <c:pt idx="5118" formatCode="General">
                  <c:v>5.1180000000000003</c:v>
                </c:pt>
                <c:pt idx="5119" formatCode="General">
                  <c:v>5.1189999999999998</c:v>
                </c:pt>
                <c:pt idx="5120" formatCode="General">
                  <c:v>5.12</c:v>
                </c:pt>
                <c:pt idx="5121" formatCode="General">
                  <c:v>5.1210000000000004</c:v>
                </c:pt>
                <c:pt idx="5122" formatCode="General">
                  <c:v>5.1219999999999999</c:v>
                </c:pt>
                <c:pt idx="5123" formatCode="General">
                  <c:v>5.1230000000000002</c:v>
                </c:pt>
                <c:pt idx="5124" formatCode="General">
                  <c:v>5.1239999999999997</c:v>
                </c:pt>
                <c:pt idx="5125" formatCode="General">
                  <c:v>5.125</c:v>
                </c:pt>
                <c:pt idx="5126" formatCode="General">
                  <c:v>5.1260000000000003</c:v>
                </c:pt>
                <c:pt idx="5127" formatCode="General">
                  <c:v>5.1269999999999998</c:v>
                </c:pt>
                <c:pt idx="5128" formatCode="General">
                  <c:v>5.1280000000000001</c:v>
                </c:pt>
                <c:pt idx="5129" formatCode="General">
                  <c:v>5.1289999999999996</c:v>
                </c:pt>
                <c:pt idx="5130" formatCode="General">
                  <c:v>5.13</c:v>
                </c:pt>
                <c:pt idx="5131" formatCode="General">
                  <c:v>5.1310000000000002</c:v>
                </c:pt>
                <c:pt idx="5132" formatCode="General">
                  <c:v>5.1319999999999997</c:v>
                </c:pt>
                <c:pt idx="5133" formatCode="General">
                  <c:v>5.133</c:v>
                </c:pt>
                <c:pt idx="5134" formatCode="General">
                  <c:v>5.1340000000000003</c:v>
                </c:pt>
                <c:pt idx="5135" formatCode="General">
                  <c:v>5.1349999999999998</c:v>
                </c:pt>
                <c:pt idx="5136" formatCode="General">
                  <c:v>5.1360000000000001</c:v>
                </c:pt>
                <c:pt idx="5137" formatCode="General">
                  <c:v>5.1369999999999996</c:v>
                </c:pt>
                <c:pt idx="5138" formatCode="General">
                  <c:v>5.1379999999999999</c:v>
                </c:pt>
                <c:pt idx="5139" formatCode="General">
                  <c:v>5.1390000000000002</c:v>
                </c:pt>
                <c:pt idx="5140" formatCode="General">
                  <c:v>5.14</c:v>
                </c:pt>
                <c:pt idx="5141" formatCode="General">
                  <c:v>5.141</c:v>
                </c:pt>
                <c:pt idx="5142" formatCode="General">
                  <c:v>5.1420000000000003</c:v>
                </c:pt>
                <c:pt idx="5143" formatCode="General">
                  <c:v>5.1429999999999998</c:v>
                </c:pt>
                <c:pt idx="5144" formatCode="General">
                  <c:v>5.1440000000000001</c:v>
                </c:pt>
                <c:pt idx="5145" formatCode="General">
                  <c:v>5.1449999999999996</c:v>
                </c:pt>
                <c:pt idx="5146" formatCode="General">
                  <c:v>5.1459999999999999</c:v>
                </c:pt>
                <c:pt idx="5147" formatCode="General">
                  <c:v>5.1470000000000002</c:v>
                </c:pt>
                <c:pt idx="5148" formatCode="General">
                  <c:v>5.1479999999999997</c:v>
                </c:pt>
                <c:pt idx="5149" formatCode="General">
                  <c:v>5.149</c:v>
                </c:pt>
                <c:pt idx="5150" formatCode="General">
                  <c:v>5.15</c:v>
                </c:pt>
                <c:pt idx="5151" formatCode="General">
                  <c:v>5.1509999999999998</c:v>
                </c:pt>
                <c:pt idx="5152" formatCode="General">
                  <c:v>5.1520000000000001</c:v>
                </c:pt>
                <c:pt idx="5153" formatCode="General">
                  <c:v>5.1529999999999996</c:v>
                </c:pt>
                <c:pt idx="5154" formatCode="General">
                  <c:v>5.1539999999999999</c:v>
                </c:pt>
                <c:pt idx="5155" formatCode="General">
                  <c:v>5.1550000000000002</c:v>
                </c:pt>
                <c:pt idx="5156" formatCode="General">
                  <c:v>5.1559999999999997</c:v>
                </c:pt>
                <c:pt idx="5157" formatCode="General">
                  <c:v>5.157</c:v>
                </c:pt>
                <c:pt idx="5158" formatCode="General">
                  <c:v>5.1580000000000004</c:v>
                </c:pt>
                <c:pt idx="5159" formatCode="General">
                  <c:v>5.1589999999999998</c:v>
                </c:pt>
                <c:pt idx="5160" formatCode="General">
                  <c:v>5.16</c:v>
                </c:pt>
                <c:pt idx="5161" formatCode="General">
                  <c:v>5.1609999999999996</c:v>
                </c:pt>
                <c:pt idx="5162" formatCode="General">
                  <c:v>5.1619999999999999</c:v>
                </c:pt>
                <c:pt idx="5163" formatCode="General">
                  <c:v>5.1630000000000003</c:v>
                </c:pt>
                <c:pt idx="5164" formatCode="General">
                  <c:v>5.1639999999999997</c:v>
                </c:pt>
                <c:pt idx="5165" formatCode="General">
                  <c:v>5.165</c:v>
                </c:pt>
                <c:pt idx="5166" formatCode="General">
                  <c:v>5.1660000000000004</c:v>
                </c:pt>
                <c:pt idx="5167" formatCode="General">
                  <c:v>5.1669999999999998</c:v>
                </c:pt>
                <c:pt idx="5168" formatCode="General">
                  <c:v>5.1680000000000001</c:v>
                </c:pt>
                <c:pt idx="5169" formatCode="General">
                  <c:v>5.1689999999999996</c:v>
                </c:pt>
                <c:pt idx="5170" formatCode="General">
                  <c:v>5.17</c:v>
                </c:pt>
                <c:pt idx="5171" formatCode="General">
                  <c:v>5.1710000000000003</c:v>
                </c:pt>
                <c:pt idx="5172" formatCode="General">
                  <c:v>5.1719999999999997</c:v>
                </c:pt>
                <c:pt idx="5173" formatCode="General">
                  <c:v>5.173</c:v>
                </c:pt>
                <c:pt idx="5174" formatCode="General">
                  <c:v>5.1740000000000004</c:v>
                </c:pt>
                <c:pt idx="5175" formatCode="General">
                  <c:v>5.1749999999999998</c:v>
                </c:pt>
                <c:pt idx="5176" formatCode="General">
                  <c:v>5.1760000000000002</c:v>
                </c:pt>
                <c:pt idx="5177" formatCode="General">
                  <c:v>5.1769999999999996</c:v>
                </c:pt>
                <c:pt idx="5178" formatCode="General">
                  <c:v>5.1779999999999999</c:v>
                </c:pt>
                <c:pt idx="5179" formatCode="General">
                  <c:v>5.1790000000000003</c:v>
                </c:pt>
                <c:pt idx="5180" formatCode="General">
                  <c:v>5.18</c:v>
                </c:pt>
                <c:pt idx="5181" formatCode="General">
                  <c:v>5.181</c:v>
                </c:pt>
                <c:pt idx="5182" formatCode="General">
                  <c:v>5.1820000000000004</c:v>
                </c:pt>
                <c:pt idx="5183" formatCode="General">
                  <c:v>5.1829999999999998</c:v>
                </c:pt>
                <c:pt idx="5184" formatCode="General">
                  <c:v>5.1840000000000002</c:v>
                </c:pt>
                <c:pt idx="5185" formatCode="General">
                  <c:v>5.1849999999999996</c:v>
                </c:pt>
                <c:pt idx="5186" formatCode="General">
                  <c:v>5.1859999999999999</c:v>
                </c:pt>
                <c:pt idx="5187" formatCode="General">
                  <c:v>5.1870000000000003</c:v>
                </c:pt>
                <c:pt idx="5188" formatCode="General">
                  <c:v>5.1879999999999997</c:v>
                </c:pt>
                <c:pt idx="5189" formatCode="General">
                  <c:v>5.1890000000000001</c:v>
                </c:pt>
                <c:pt idx="5190" formatCode="General">
                  <c:v>5.19</c:v>
                </c:pt>
                <c:pt idx="5191" formatCode="General">
                  <c:v>5.1909999999999998</c:v>
                </c:pt>
                <c:pt idx="5192" formatCode="General">
                  <c:v>5.1920000000000002</c:v>
                </c:pt>
                <c:pt idx="5193" formatCode="General">
                  <c:v>5.1929999999999996</c:v>
                </c:pt>
                <c:pt idx="5194" formatCode="General">
                  <c:v>5.194</c:v>
                </c:pt>
                <c:pt idx="5195" formatCode="General">
                  <c:v>5.1950000000000003</c:v>
                </c:pt>
                <c:pt idx="5196" formatCode="General">
                  <c:v>5.1959999999999997</c:v>
                </c:pt>
                <c:pt idx="5197" formatCode="General">
                  <c:v>5.1970000000000001</c:v>
                </c:pt>
                <c:pt idx="5198" formatCode="General">
                  <c:v>5.1980000000000004</c:v>
                </c:pt>
                <c:pt idx="5199" formatCode="General">
                  <c:v>5.1989999999999998</c:v>
                </c:pt>
                <c:pt idx="5200" formatCode="General">
                  <c:v>5.2</c:v>
                </c:pt>
                <c:pt idx="5201" formatCode="General">
                  <c:v>5.2009999999999996</c:v>
                </c:pt>
                <c:pt idx="5202" formatCode="General">
                  <c:v>5.202</c:v>
                </c:pt>
                <c:pt idx="5203" formatCode="General">
                  <c:v>5.2030000000000003</c:v>
                </c:pt>
                <c:pt idx="5204" formatCode="General">
                  <c:v>5.2039999999999997</c:v>
                </c:pt>
                <c:pt idx="5205" formatCode="General">
                  <c:v>5.2050000000000001</c:v>
                </c:pt>
                <c:pt idx="5206" formatCode="General">
                  <c:v>5.2060000000000004</c:v>
                </c:pt>
                <c:pt idx="5207" formatCode="General">
                  <c:v>5.2069999999999999</c:v>
                </c:pt>
                <c:pt idx="5208" formatCode="General">
                  <c:v>5.2080000000000002</c:v>
                </c:pt>
                <c:pt idx="5209" formatCode="General">
                  <c:v>5.2089999999999996</c:v>
                </c:pt>
                <c:pt idx="5210" formatCode="General">
                  <c:v>5.21</c:v>
                </c:pt>
                <c:pt idx="5211" formatCode="General">
                  <c:v>5.2110000000000003</c:v>
                </c:pt>
                <c:pt idx="5212" formatCode="General">
                  <c:v>5.2119999999999997</c:v>
                </c:pt>
                <c:pt idx="5213" formatCode="General">
                  <c:v>5.2130000000000001</c:v>
                </c:pt>
                <c:pt idx="5214" formatCode="General">
                  <c:v>5.2140000000000004</c:v>
                </c:pt>
                <c:pt idx="5215" formatCode="General">
                  <c:v>5.2149999999999999</c:v>
                </c:pt>
                <c:pt idx="5216" formatCode="General">
                  <c:v>5.2160000000000002</c:v>
                </c:pt>
                <c:pt idx="5217" formatCode="General">
                  <c:v>5.2169999999999996</c:v>
                </c:pt>
                <c:pt idx="5218" formatCode="General">
                  <c:v>5.218</c:v>
                </c:pt>
                <c:pt idx="5219" formatCode="General">
                  <c:v>5.2190000000000003</c:v>
                </c:pt>
                <c:pt idx="5220" formatCode="General">
                  <c:v>5.22</c:v>
                </c:pt>
                <c:pt idx="5221" formatCode="General">
                  <c:v>5.2210000000000001</c:v>
                </c:pt>
                <c:pt idx="5222" formatCode="General">
                  <c:v>5.2220000000000004</c:v>
                </c:pt>
                <c:pt idx="5223" formatCode="General">
                  <c:v>5.2229999999999999</c:v>
                </c:pt>
                <c:pt idx="5224" formatCode="General">
                  <c:v>5.2240000000000002</c:v>
                </c:pt>
                <c:pt idx="5225" formatCode="General">
                  <c:v>5.2249999999999996</c:v>
                </c:pt>
                <c:pt idx="5226" formatCode="General">
                  <c:v>5.226</c:v>
                </c:pt>
                <c:pt idx="5227" formatCode="General">
                  <c:v>5.2270000000000003</c:v>
                </c:pt>
                <c:pt idx="5228" formatCode="General">
                  <c:v>5.2279999999999998</c:v>
                </c:pt>
                <c:pt idx="5229" formatCode="General">
                  <c:v>5.2290000000000001</c:v>
                </c:pt>
                <c:pt idx="5230" formatCode="General">
                  <c:v>5.23</c:v>
                </c:pt>
                <c:pt idx="5231" formatCode="General">
                  <c:v>5.2309999999999999</c:v>
                </c:pt>
                <c:pt idx="5232" formatCode="General">
                  <c:v>5.2320000000000002</c:v>
                </c:pt>
                <c:pt idx="5233" formatCode="General">
                  <c:v>5.2329999999999997</c:v>
                </c:pt>
                <c:pt idx="5234" formatCode="General">
                  <c:v>5.234</c:v>
                </c:pt>
                <c:pt idx="5235" formatCode="General">
                  <c:v>5.2350000000000003</c:v>
                </c:pt>
                <c:pt idx="5236" formatCode="General">
                  <c:v>5.2359999999999998</c:v>
                </c:pt>
                <c:pt idx="5237" formatCode="General">
                  <c:v>5.2370000000000001</c:v>
                </c:pt>
                <c:pt idx="5238" formatCode="General">
                  <c:v>5.2380000000000004</c:v>
                </c:pt>
                <c:pt idx="5239" formatCode="General">
                  <c:v>5.2389999999999999</c:v>
                </c:pt>
                <c:pt idx="5240" formatCode="General">
                  <c:v>5.24</c:v>
                </c:pt>
                <c:pt idx="5241" formatCode="General">
                  <c:v>5.2409999999999997</c:v>
                </c:pt>
                <c:pt idx="5242" formatCode="General">
                  <c:v>5.242</c:v>
                </c:pt>
                <c:pt idx="5243" formatCode="General">
                  <c:v>5.2430000000000003</c:v>
                </c:pt>
                <c:pt idx="5244" formatCode="General">
                  <c:v>5.2439999999999998</c:v>
                </c:pt>
                <c:pt idx="5245" formatCode="General">
                  <c:v>5.2450000000000001</c:v>
                </c:pt>
                <c:pt idx="5246" formatCode="General">
                  <c:v>5.2460000000000004</c:v>
                </c:pt>
                <c:pt idx="5247" formatCode="General">
                  <c:v>5.2469999999999999</c:v>
                </c:pt>
                <c:pt idx="5248" formatCode="General">
                  <c:v>5.2480000000000002</c:v>
                </c:pt>
                <c:pt idx="5249" formatCode="General">
                  <c:v>5.2489999999999997</c:v>
                </c:pt>
                <c:pt idx="5250" formatCode="General">
                  <c:v>5.25</c:v>
                </c:pt>
                <c:pt idx="5251" formatCode="General">
                  <c:v>5.2510000000000003</c:v>
                </c:pt>
                <c:pt idx="5252" formatCode="General">
                  <c:v>5.2519999999999998</c:v>
                </c:pt>
                <c:pt idx="5253" formatCode="General">
                  <c:v>5.2530000000000001</c:v>
                </c:pt>
                <c:pt idx="5254" formatCode="General">
                  <c:v>5.2539999999999996</c:v>
                </c:pt>
                <c:pt idx="5255" formatCode="General">
                  <c:v>5.2549999999999999</c:v>
                </c:pt>
                <c:pt idx="5256" formatCode="General">
                  <c:v>5.2560000000000002</c:v>
                </c:pt>
                <c:pt idx="5257" formatCode="General">
                  <c:v>5.2569999999999997</c:v>
                </c:pt>
                <c:pt idx="5258" formatCode="General">
                  <c:v>5.258</c:v>
                </c:pt>
                <c:pt idx="5259" formatCode="General">
                  <c:v>5.2590000000000003</c:v>
                </c:pt>
                <c:pt idx="5260" formatCode="General">
                  <c:v>5.26</c:v>
                </c:pt>
                <c:pt idx="5261" formatCode="General">
                  <c:v>5.2610000000000001</c:v>
                </c:pt>
                <c:pt idx="5262" formatCode="General">
                  <c:v>5.2619999999999996</c:v>
                </c:pt>
                <c:pt idx="5263" formatCode="General">
                  <c:v>5.2629999999999999</c:v>
                </c:pt>
                <c:pt idx="5264" formatCode="General">
                  <c:v>5.2640000000000002</c:v>
                </c:pt>
                <c:pt idx="5265" formatCode="General">
                  <c:v>5.2649999999999997</c:v>
                </c:pt>
                <c:pt idx="5266" formatCode="General">
                  <c:v>5.266</c:v>
                </c:pt>
                <c:pt idx="5267" formatCode="General">
                  <c:v>5.2670000000000003</c:v>
                </c:pt>
                <c:pt idx="5268" formatCode="General">
                  <c:v>5.2679999999999998</c:v>
                </c:pt>
                <c:pt idx="5269" formatCode="General">
                  <c:v>5.2690000000000001</c:v>
                </c:pt>
                <c:pt idx="5270" formatCode="General">
                  <c:v>5.27</c:v>
                </c:pt>
                <c:pt idx="5271" formatCode="General">
                  <c:v>5.2709999999999999</c:v>
                </c:pt>
                <c:pt idx="5272" formatCode="General">
                  <c:v>5.2720000000000002</c:v>
                </c:pt>
                <c:pt idx="5273" formatCode="General">
                  <c:v>5.2729999999999997</c:v>
                </c:pt>
                <c:pt idx="5274" formatCode="General">
                  <c:v>5.274</c:v>
                </c:pt>
                <c:pt idx="5275" formatCode="General">
                  <c:v>5.2750000000000004</c:v>
                </c:pt>
                <c:pt idx="5276" formatCode="General">
                  <c:v>5.2759999999999998</c:v>
                </c:pt>
                <c:pt idx="5277" formatCode="General">
                  <c:v>5.2770000000000001</c:v>
                </c:pt>
                <c:pt idx="5278" formatCode="General">
                  <c:v>5.2779999999999996</c:v>
                </c:pt>
                <c:pt idx="5279" formatCode="General">
                  <c:v>5.2789999999999999</c:v>
                </c:pt>
                <c:pt idx="5280" formatCode="General">
                  <c:v>5.28</c:v>
                </c:pt>
                <c:pt idx="5281" formatCode="General">
                  <c:v>5.2809999999999997</c:v>
                </c:pt>
                <c:pt idx="5282" formatCode="General">
                  <c:v>5.282</c:v>
                </c:pt>
                <c:pt idx="5283" formatCode="General">
                  <c:v>5.2830000000000004</c:v>
                </c:pt>
                <c:pt idx="5284" formatCode="General">
                  <c:v>5.2839999999999998</c:v>
                </c:pt>
                <c:pt idx="5285" formatCode="General">
                  <c:v>5.2850000000000001</c:v>
                </c:pt>
                <c:pt idx="5286" formatCode="General">
                  <c:v>5.2859999999999996</c:v>
                </c:pt>
                <c:pt idx="5287" formatCode="General">
                  <c:v>5.2869999999999999</c:v>
                </c:pt>
                <c:pt idx="5288" formatCode="General">
                  <c:v>5.2880000000000003</c:v>
                </c:pt>
                <c:pt idx="5289" formatCode="General">
                  <c:v>5.2889999999999997</c:v>
                </c:pt>
                <c:pt idx="5290" formatCode="General">
                  <c:v>5.29</c:v>
                </c:pt>
                <c:pt idx="5291" formatCode="General">
                  <c:v>5.2910000000000004</c:v>
                </c:pt>
                <c:pt idx="5292" formatCode="General">
                  <c:v>5.2919999999999998</c:v>
                </c:pt>
                <c:pt idx="5293" formatCode="General">
                  <c:v>5.2930000000000001</c:v>
                </c:pt>
                <c:pt idx="5294" formatCode="General">
                  <c:v>5.2939999999999996</c:v>
                </c:pt>
                <c:pt idx="5295" formatCode="General">
                  <c:v>5.2949999999999999</c:v>
                </c:pt>
                <c:pt idx="5296" formatCode="General">
                  <c:v>5.2960000000000003</c:v>
                </c:pt>
                <c:pt idx="5297" formatCode="General">
                  <c:v>5.2969999999999997</c:v>
                </c:pt>
                <c:pt idx="5298" formatCode="General">
                  <c:v>5.298</c:v>
                </c:pt>
                <c:pt idx="5299" formatCode="General">
                  <c:v>5.2990000000000004</c:v>
                </c:pt>
                <c:pt idx="5300" formatCode="General">
                  <c:v>5.3</c:v>
                </c:pt>
                <c:pt idx="5301" formatCode="General">
                  <c:v>5.3010000000000002</c:v>
                </c:pt>
                <c:pt idx="5302" formatCode="General">
                  <c:v>5.3019999999999996</c:v>
                </c:pt>
                <c:pt idx="5303" formatCode="General">
                  <c:v>5.3029999999999999</c:v>
                </c:pt>
                <c:pt idx="5304" formatCode="General">
                  <c:v>5.3040000000000003</c:v>
                </c:pt>
                <c:pt idx="5305" formatCode="General">
                  <c:v>5.3049999999999997</c:v>
                </c:pt>
                <c:pt idx="5306" formatCode="General">
                  <c:v>5.306</c:v>
                </c:pt>
                <c:pt idx="5307" formatCode="General">
                  <c:v>5.3070000000000004</c:v>
                </c:pt>
                <c:pt idx="5308" formatCode="General">
                  <c:v>5.3079999999999998</c:v>
                </c:pt>
                <c:pt idx="5309" formatCode="General">
                  <c:v>5.3090000000000002</c:v>
                </c:pt>
                <c:pt idx="5310" formatCode="General">
                  <c:v>5.31</c:v>
                </c:pt>
                <c:pt idx="5311" formatCode="General">
                  <c:v>5.3109999999999999</c:v>
                </c:pt>
                <c:pt idx="5312" formatCode="General">
                  <c:v>5.3120000000000003</c:v>
                </c:pt>
                <c:pt idx="5313" formatCode="General">
                  <c:v>5.3129999999999997</c:v>
                </c:pt>
                <c:pt idx="5314" formatCode="General">
                  <c:v>5.3140000000000001</c:v>
                </c:pt>
                <c:pt idx="5315" formatCode="General">
                  <c:v>5.3150000000000004</c:v>
                </c:pt>
                <c:pt idx="5316" formatCode="General">
                  <c:v>5.3159999999999998</c:v>
                </c:pt>
                <c:pt idx="5317" formatCode="General">
                  <c:v>5.3170000000000002</c:v>
                </c:pt>
                <c:pt idx="5318" formatCode="General">
                  <c:v>5.3179999999999996</c:v>
                </c:pt>
                <c:pt idx="5319" formatCode="General">
                  <c:v>5.319</c:v>
                </c:pt>
                <c:pt idx="5320" formatCode="General">
                  <c:v>5.32</c:v>
                </c:pt>
                <c:pt idx="5321" formatCode="General">
                  <c:v>5.3209999999999997</c:v>
                </c:pt>
                <c:pt idx="5322" formatCode="General">
                  <c:v>5.3220000000000001</c:v>
                </c:pt>
                <c:pt idx="5323" formatCode="General">
                  <c:v>5.3230000000000004</c:v>
                </c:pt>
                <c:pt idx="5324" formatCode="General">
                  <c:v>5.3239999999999998</c:v>
                </c:pt>
                <c:pt idx="5325" formatCode="General">
                  <c:v>5.3250000000000002</c:v>
                </c:pt>
                <c:pt idx="5326" formatCode="General">
                  <c:v>5.3259999999999996</c:v>
                </c:pt>
                <c:pt idx="5327" formatCode="General">
                  <c:v>5.327</c:v>
                </c:pt>
                <c:pt idx="5328" formatCode="General">
                  <c:v>5.3280000000000003</c:v>
                </c:pt>
                <c:pt idx="5329" formatCode="General">
                  <c:v>5.3289999999999997</c:v>
                </c:pt>
                <c:pt idx="5330" formatCode="General">
                  <c:v>5.33</c:v>
                </c:pt>
                <c:pt idx="5331" formatCode="General">
                  <c:v>5.3310000000000004</c:v>
                </c:pt>
                <c:pt idx="5332" formatCode="General">
                  <c:v>5.3319999999999999</c:v>
                </c:pt>
                <c:pt idx="5333" formatCode="General">
                  <c:v>5.3330000000000002</c:v>
                </c:pt>
                <c:pt idx="5334" formatCode="General">
                  <c:v>5.3339999999999996</c:v>
                </c:pt>
                <c:pt idx="5335" formatCode="General">
                  <c:v>5.335</c:v>
                </c:pt>
                <c:pt idx="5336" formatCode="General">
                  <c:v>5.3360000000000003</c:v>
                </c:pt>
                <c:pt idx="5337" formatCode="General">
                  <c:v>5.3369999999999997</c:v>
                </c:pt>
                <c:pt idx="5338" formatCode="General">
                  <c:v>5.3380000000000001</c:v>
                </c:pt>
                <c:pt idx="5339" formatCode="General">
                  <c:v>5.3390000000000004</c:v>
                </c:pt>
                <c:pt idx="5340" formatCode="General">
                  <c:v>5.34</c:v>
                </c:pt>
                <c:pt idx="5341" formatCode="General">
                  <c:v>5.3410000000000002</c:v>
                </c:pt>
                <c:pt idx="5342" formatCode="General">
                  <c:v>5.3419999999999996</c:v>
                </c:pt>
                <c:pt idx="5343" formatCode="General">
                  <c:v>5.343</c:v>
                </c:pt>
                <c:pt idx="5344" formatCode="General">
                  <c:v>5.3440000000000003</c:v>
                </c:pt>
                <c:pt idx="5345" formatCode="General">
                  <c:v>5.3449999999999998</c:v>
                </c:pt>
                <c:pt idx="5346" formatCode="General">
                  <c:v>5.3460000000000001</c:v>
                </c:pt>
                <c:pt idx="5347" formatCode="General">
                  <c:v>5.3470000000000004</c:v>
                </c:pt>
                <c:pt idx="5348" formatCode="General">
                  <c:v>5.3479999999999999</c:v>
                </c:pt>
                <c:pt idx="5349" formatCode="General">
                  <c:v>5.3490000000000002</c:v>
                </c:pt>
                <c:pt idx="5350" formatCode="General">
                  <c:v>5.35</c:v>
                </c:pt>
                <c:pt idx="5351" formatCode="General">
                  <c:v>5.351</c:v>
                </c:pt>
                <c:pt idx="5352" formatCode="General">
                  <c:v>5.3520000000000003</c:v>
                </c:pt>
                <c:pt idx="5353" formatCode="General">
                  <c:v>5.3529999999999998</c:v>
                </c:pt>
                <c:pt idx="5354" formatCode="General">
                  <c:v>5.3540000000000001</c:v>
                </c:pt>
                <c:pt idx="5355" formatCode="General">
                  <c:v>5.3550000000000004</c:v>
                </c:pt>
                <c:pt idx="5356" formatCode="General">
                  <c:v>5.3559999999999999</c:v>
                </c:pt>
                <c:pt idx="5357" formatCode="General">
                  <c:v>5.3570000000000002</c:v>
                </c:pt>
                <c:pt idx="5358" formatCode="General">
                  <c:v>5.3579999999999997</c:v>
                </c:pt>
                <c:pt idx="5359" formatCode="General">
                  <c:v>5.359</c:v>
                </c:pt>
                <c:pt idx="5360" formatCode="General">
                  <c:v>5.36</c:v>
                </c:pt>
                <c:pt idx="5361" formatCode="General">
                  <c:v>5.3609999999999998</c:v>
                </c:pt>
                <c:pt idx="5362" formatCode="General">
                  <c:v>5.3620000000000001</c:v>
                </c:pt>
                <c:pt idx="5363" formatCode="General">
                  <c:v>5.3630000000000004</c:v>
                </c:pt>
                <c:pt idx="5364" formatCode="General">
                  <c:v>5.3639999999999999</c:v>
                </c:pt>
                <c:pt idx="5365" formatCode="General">
                  <c:v>5.3650000000000002</c:v>
                </c:pt>
                <c:pt idx="5366" formatCode="General">
                  <c:v>5.3659999999999997</c:v>
                </c:pt>
                <c:pt idx="5367" formatCode="General">
                  <c:v>5.367</c:v>
                </c:pt>
                <c:pt idx="5368" formatCode="General">
                  <c:v>5.3680000000000003</c:v>
                </c:pt>
                <c:pt idx="5369" formatCode="General">
                  <c:v>5.3689999999999998</c:v>
                </c:pt>
                <c:pt idx="5370" formatCode="General">
                  <c:v>5.37</c:v>
                </c:pt>
                <c:pt idx="5371" formatCode="General">
                  <c:v>5.3710000000000004</c:v>
                </c:pt>
                <c:pt idx="5372" formatCode="General">
                  <c:v>5.3719999999999999</c:v>
                </c:pt>
                <c:pt idx="5373" formatCode="General">
                  <c:v>5.3730000000000002</c:v>
                </c:pt>
                <c:pt idx="5374" formatCode="General">
                  <c:v>5.3739999999999997</c:v>
                </c:pt>
                <c:pt idx="5375" formatCode="General">
                  <c:v>5.375</c:v>
                </c:pt>
                <c:pt idx="5376" formatCode="General">
                  <c:v>5.3760000000000003</c:v>
                </c:pt>
                <c:pt idx="5377" formatCode="General">
                  <c:v>5.3769999999999998</c:v>
                </c:pt>
                <c:pt idx="5378" formatCode="General">
                  <c:v>5.3780000000000001</c:v>
                </c:pt>
                <c:pt idx="5379" formatCode="General">
                  <c:v>5.3789999999999996</c:v>
                </c:pt>
                <c:pt idx="5380" formatCode="General">
                  <c:v>5.38</c:v>
                </c:pt>
                <c:pt idx="5381" formatCode="General">
                  <c:v>5.3810000000000002</c:v>
                </c:pt>
                <c:pt idx="5382" formatCode="General">
                  <c:v>5.3819999999999997</c:v>
                </c:pt>
                <c:pt idx="5383" formatCode="General">
                  <c:v>5.383</c:v>
                </c:pt>
                <c:pt idx="5384" formatCode="General">
                  <c:v>5.3840000000000003</c:v>
                </c:pt>
                <c:pt idx="5385" formatCode="General">
                  <c:v>5.3849999999999998</c:v>
                </c:pt>
                <c:pt idx="5386" formatCode="General">
                  <c:v>5.3860000000000001</c:v>
                </c:pt>
                <c:pt idx="5387" formatCode="General">
                  <c:v>5.3869999999999996</c:v>
                </c:pt>
                <c:pt idx="5388" formatCode="General">
                  <c:v>5.3879999999999999</c:v>
                </c:pt>
                <c:pt idx="5389" formatCode="General">
                  <c:v>5.3890000000000002</c:v>
                </c:pt>
                <c:pt idx="5390" formatCode="General">
                  <c:v>5.39</c:v>
                </c:pt>
                <c:pt idx="5391" formatCode="General">
                  <c:v>5.391</c:v>
                </c:pt>
                <c:pt idx="5392" formatCode="General">
                  <c:v>5.3920000000000003</c:v>
                </c:pt>
                <c:pt idx="5393" formatCode="General">
                  <c:v>5.3929999999999998</c:v>
                </c:pt>
                <c:pt idx="5394" formatCode="General">
                  <c:v>5.3940000000000001</c:v>
                </c:pt>
                <c:pt idx="5395" formatCode="General">
                  <c:v>5.3949999999999996</c:v>
                </c:pt>
                <c:pt idx="5396" formatCode="General">
                  <c:v>5.3959999999999999</c:v>
                </c:pt>
                <c:pt idx="5397" formatCode="General">
                  <c:v>5.3970000000000002</c:v>
                </c:pt>
                <c:pt idx="5398" formatCode="General">
                  <c:v>5.3979999999999997</c:v>
                </c:pt>
                <c:pt idx="5399" formatCode="General">
                  <c:v>5.399</c:v>
                </c:pt>
                <c:pt idx="5400" formatCode="General">
                  <c:v>5.4</c:v>
                </c:pt>
                <c:pt idx="5401" formatCode="General">
                  <c:v>5.4009999999999998</c:v>
                </c:pt>
                <c:pt idx="5402" formatCode="General">
                  <c:v>5.4020000000000001</c:v>
                </c:pt>
                <c:pt idx="5403" formatCode="General">
                  <c:v>5.4029999999999996</c:v>
                </c:pt>
                <c:pt idx="5404" formatCode="General">
                  <c:v>5.4039999999999999</c:v>
                </c:pt>
                <c:pt idx="5405" formatCode="General">
                  <c:v>5.4050000000000002</c:v>
                </c:pt>
                <c:pt idx="5406" formatCode="General">
                  <c:v>5.4059999999999997</c:v>
                </c:pt>
                <c:pt idx="5407" formatCode="General">
                  <c:v>5.407</c:v>
                </c:pt>
                <c:pt idx="5408" formatCode="General">
                  <c:v>5.4080000000000004</c:v>
                </c:pt>
                <c:pt idx="5409" formatCode="General">
                  <c:v>5.4089999999999998</c:v>
                </c:pt>
                <c:pt idx="5410" formatCode="General">
                  <c:v>5.41</c:v>
                </c:pt>
                <c:pt idx="5411" formatCode="General">
                  <c:v>5.4109999999999996</c:v>
                </c:pt>
                <c:pt idx="5412" formatCode="General">
                  <c:v>5.4119999999999999</c:v>
                </c:pt>
                <c:pt idx="5413" formatCode="General">
                  <c:v>5.4130000000000003</c:v>
                </c:pt>
                <c:pt idx="5414" formatCode="General">
                  <c:v>5.4139999999999997</c:v>
                </c:pt>
                <c:pt idx="5415" formatCode="General">
                  <c:v>5.415</c:v>
                </c:pt>
                <c:pt idx="5416" formatCode="General">
                  <c:v>5.4160000000000004</c:v>
                </c:pt>
                <c:pt idx="5417" formatCode="General">
                  <c:v>5.4169999999999998</c:v>
                </c:pt>
                <c:pt idx="5418" formatCode="General">
                  <c:v>5.4180000000000001</c:v>
                </c:pt>
                <c:pt idx="5419" formatCode="General">
                  <c:v>5.4189999999999996</c:v>
                </c:pt>
                <c:pt idx="5420" formatCode="General">
                  <c:v>5.42</c:v>
                </c:pt>
                <c:pt idx="5421" formatCode="General">
                  <c:v>5.4210000000000003</c:v>
                </c:pt>
                <c:pt idx="5422" formatCode="General">
                  <c:v>5.4219999999999997</c:v>
                </c:pt>
                <c:pt idx="5423" formatCode="General">
                  <c:v>5.423</c:v>
                </c:pt>
                <c:pt idx="5424" formatCode="General">
                  <c:v>5.4240000000000004</c:v>
                </c:pt>
                <c:pt idx="5425" formatCode="General">
                  <c:v>5.4249999999999998</c:v>
                </c:pt>
                <c:pt idx="5426" formatCode="General">
                  <c:v>5.4260000000000002</c:v>
                </c:pt>
                <c:pt idx="5427" formatCode="General">
                  <c:v>5.4269999999999996</c:v>
                </c:pt>
                <c:pt idx="5428" formatCode="General">
                  <c:v>5.4279999999999999</c:v>
                </c:pt>
                <c:pt idx="5429" formatCode="General">
                  <c:v>5.4290000000000003</c:v>
                </c:pt>
                <c:pt idx="5430" formatCode="General">
                  <c:v>5.43</c:v>
                </c:pt>
                <c:pt idx="5431" formatCode="General">
                  <c:v>5.431</c:v>
                </c:pt>
                <c:pt idx="5432" formatCode="General">
                  <c:v>5.4320000000000004</c:v>
                </c:pt>
                <c:pt idx="5433" formatCode="General">
                  <c:v>5.4329999999999998</c:v>
                </c:pt>
                <c:pt idx="5434" formatCode="General">
                  <c:v>5.4340000000000002</c:v>
                </c:pt>
                <c:pt idx="5435" formatCode="General">
                  <c:v>5.4349999999999996</c:v>
                </c:pt>
                <c:pt idx="5436" formatCode="General">
                  <c:v>5.4359999999999999</c:v>
                </c:pt>
                <c:pt idx="5437" formatCode="General">
                  <c:v>5.4370000000000003</c:v>
                </c:pt>
                <c:pt idx="5438" formatCode="General">
                  <c:v>5.4379999999999997</c:v>
                </c:pt>
                <c:pt idx="5439" formatCode="General">
                  <c:v>5.4390000000000001</c:v>
                </c:pt>
                <c:pt idx="5440" formatCode="General">
                  <c:v>5.44</c:v>
                </c:pt>
                <c:pt idx="5441" formatCode="General">
                  <c:v>5.4409999999999998</c:v>
                </c:pt>
                <c:pt idx="5442" formatCode="General">
                  <c:v>5.4420000000000002</c:v>
                </c:pt>
                <c:pt idx="5443" formatCode="General">
                  <c:v>5.4429999999999996</c:v>
                </c:pt>
                <c:pt idx="5444" formatCode="General">
                  <c:v>5.444</c:v>
                </c:pt>
                <c:pt idx="5445" formatCode="General">
                  <c:v>5.4450000000000003</c:v>
                </c:pt>
                <c:pt idx="5446" formatCode="General">
                  <c:v>5.4459999999999997</c:v>
                </c:pt>
                <c:pt idx="5447" formatCode="General">
                  <c:v>5.4470000000000001</c:v>
                </c:pt>
                <c:pt idx="5448" formatCode="General">
                  <c:v>5.4480000000000004</c:v>
                </c:pt>
                <c:pt idx="5449" formatCode="General">
                  <c:v>5.4489999999999998</c:v>
                </c:pt>
                <c:pt idx="5450" formatCode="General">
                  <c:v>5.45</c:v>
                </c:pt>
                <c:pt idx="5451" formatCode="General">
                  <c:v>5.4509999999999996</c:v>
                </c:pt>
                <c:pt idx="5452" formatCode="General">
                  <c:v>5.452</c:v>
                </c:pt>
                <c:pt idx="5453" formatCode="General">
                  <c:v>5.4530000000000003</c:v>
                </c:pt>
                <c:pt idx="5454" formatCode="General">
                  <c:v>5.4539999999999997</c:v>
                </c:pt>
                <c:pt idx="5455" formatCode="General">
                  <c:v>5.4550000000000001</c:v>
                </c:pt>
                <c:pt idx="5456" formatCode="General">
                  <c:v>5.4560000000000004</c:v>
                </c:pt>
                <c:pt idx="5457" formatCode="General">
                  <c:v>5.4569999999999999</c:v>
                </c:pt>
                <c:pt idx="5458" formatCode="General">
                  <c:v>5.4580000000000002</c:v>
                </c:pt>
                <c:pt idx="5459" formatCode="General">
                  <c:v>5.4589999999999996</c:v>
                </c:pt>
                <c:pt idx="5460" formatCode="General">
                  <c:v>5.46</c:v>
                </c:pt>
                <c:pt idx="5461" formatCode="General">
                  <c:v>5.4610000000000003</c:v>
                </c:pt>
                <c:pt idx="5462" formatCode="General">
                  <c:v>5.4619999999999997</c:v>
                </c:pt>
                <c:pt idx="5463" formatCode="General">
                  <c:v>5.4630000000000001</c:v>
                </c:pt>
                <c:pt idx="5464" formatCode="General">
                  <c:v>5.4640000000000004</c:v>
                </c:pt>
                <c:pt idx="5465" formatCode="General">
                  <c:v>5.4649999999999999</c:v>
                </c:pt>
                <c:pt idx="5466" formatCode="General">
                  <c:v>5.4660000000000002</c:v>
                </c:pt>
                <c:pt idx="5467" formatCode="General">
                  <c:v>5.4669999999999996</c:v>
                </c:pt>
                <c:pt idx="5468" formatCode="General">
                  <c:v>5.468</c:v>
                </c:pt>
                <c:pt idx="5469" formatCode="General">
                  <c:v>5.4690000000000003</c:v>
                </c:pt>
                <c:pt idx="5470" formatCode="General">
                  <c:v>5.47</c:v>
                </c:pt>
                <c:pt idx="5471" formatCode="General">
                  <c:v>5.4710000000000001</c:v>
                </c:pt>
                <c:pt idx="5472" formatCode="General">
                  <c:v>5.4720000000000004</c:v>
                </c:pt>
                <c:pt idx="5473" formatCode="General">
                  <c:v>5.4729999999999999</c:v>
                </c:pt>
                <c:pt idx="5474" formatCode="General">
                  <c:v>5.4740000000000002</c:v>
                </c:pt>
                <c:pt idx="5475" formatCode="General">
                  <c:v>5.4749999999999996</c:v>
                </c:pt>
                <c:pt idx="5476" formatCode="General">
                  <c:v>5.476</c:v>
                </c:pt>
                <c:pt idx="5477" formatCode="General">
                  <c:v>5.4770000000000003</c:v>
                </c:pt>
                <c:pt idx="5478" formatCode="General">
                  <c:v>5.4779999999999998</c:v>
                </c:pt>
                <c:pt idx="5479" formatCode="General">
                  <c:v>5.4790000000000001</c:v>
                </c:pt>
                <c:pt idx="5480" formatCode="General">
                  <c:v>5.48</c:v>
                </c:pt>
                <c:pt idx="5481" formatCode="General">
                  <c:v>5.4809999999999999</c:v>
                </c:pt>
                <c:pt idx="5482" formatCode="General">
                  <c:v>5.4820000000000002</c:v>
                </c:pt>
                <c:pt idx="5483" formatCode="General">
                  <c:v>5.4829999999999997</c:v>
                </c:pt>
                <c:pt idx="5484" formatCode="General">
                  <c:v>5.484</c:v>
                </c:pt>
                <c:pt idx="5485" formatCode="General">
                  <c:v>5.4850000000000003</c:v>
                </c:pt>
                <c:pt idx="5486" formatCode="General">
                  <c:v>5.4859999999999998</c:v>
                </c:pt>
                <c:pt idx="5487" formatCode="General">
                  <c:v>5.4870000000000001</c:v>
                </c:pt>
                <c:pt idx="5488" formatCode="General">
                  <c:v>5.4880000000000004</c:v>
                </c:pt>
                <c:pt idx="5489" formatCode="General">
                  <c:v>5.4889999999999999</c:v>
                </c:pt>
                <c:pt idx="5490" formatCode="General">
                  <c:v>5.49</c:v>
                </c:pt>
                <c:pt idx="5491" formatCode="General">
                  <c:v>5.4909999999999997</c:v>
                </c:pt>
                <c:pt idx="5492" formatCode="General">
                  <c:v>5.492</c:v>
                </c:pt>
                <c:pt idx="5493" formatCode="General">
                  <c:v>5.4930000000000003</c:v>
                </c:pt>
                <c:pt idx="5494" formatCode="General">
                  <c:v>5.4939999999999998</c:v>
                </c:pt>
                <c:pt idx="5495" formatCode="General">
                  <c:v>5.4950000000000001</c:v>
                </c:pt>
                <c:pt idx="5496" formatCode="General">
                  <c:v>5.4960000000000004</c:v>
                </c:pt>
                <c:pt idx="5497" formatCode="General">
                  <c:v>5.4969999999999999</c:v>
                </c:pt>
                <c:pt idx="5498" formatCode="General">
                  <c:v>5.4980000000000002</c:v>
                </c:pt>
                <c:pt idx="5499" formatCode="General">
                  <c:v>5.4989999999999997</c:v>
                </c:pt>
                <c:pt idx="5500" formatCode="General">
                  <c:v>5.5</c:v>
                </c:pt>
                <c:pt idx="5501" formatCode="General">
                  <c:v>5.5010000000000003</c:v>
                </c:pt>
                <c:pt idx="5502" formatCode="General">
                  <c:v>5.5019999999999998</c:v>
                </c:pt>
                <c:pt idx="5503" formatCode="General">
                  <c:v>5.5030000000000001</c:v>
                </c:pt>
                <c:pt idx="5504" formatCode="General">
                  <c:v>5.5039999999999996</c:v>
                </c:pt>
                <c:pt idx="5505" formatCode="General">
                  <c:v>5.5049999999999999</c:v>
                </c:pt>
                <c:pt idx="5506" formatCode="General">
                  <c:v>5.5060000000000002</c:v>
                </c:pt>
                <c:pt idx="5507" formatCode="General">
                  <c:v>5.5069999999999997</c:v>
                </c:pt>
                <c:pt idx="5508" formatCode="General">
                  <c:v>5.508</c:v>
                </c:pt>
                <c:pt idx="5509" formatCode="General">
                  <c:v>5.5090000000000003</c:v>
                </c:pt>
                <c:pt idx="5510" formatCode="General">
                  <c:v>5.51</c:v>
                </c:pt>
                <c:pt idx="5511" formatCode="General">
                  <c:v>5.5110000000000001</c:v>
                </c:pt>
                <c:pt idx="5512" formatCode="General">
                  <c:v>5.5119999999999996</c:v>
                </c:pt>
                <c:pt idx="5513" formatCode="General">
                  <c:v>5.5129999999999999</c:v>
                </c:pt>
                <c:pt idx="5514" formatCode="General">
                  <c:v>5.5140000000000002</c:v>
                </c:pt>
                <c:pt idx="5515" formatCode="General">
                  <c:v>5.5149999999999997</c:v>
                </c:pt>
                <c:pt idx="5516" formatCode="General">
                  <c:v>5.516</c:v>
                </c:pt>
                <c:pt idx="5517" formatCode="General">
                  <c:v>5.5170000000000003</c:v>
                </c:pt>
                <c:pt idx="5518" formatCode="General">
                  <c:v>5.5179999999999998</c:v>
                </c:pt>
                <c:pt idx="5519" formatCode="General">
                  <c:v>5.5190000000000001</c:v>
                </c:pt>
                <c:pt idx="5520" formatCode="General">
                  <c:v>5.52</c:v>
                </c:pt>
                <c:pt idx="5521" formatCode="General">
                  <c:v>5.5209999999999999</c:v>
                </c:pt>
                <c:pt idx="5522" formatCode="General">
                  <c:v>5.5220000000000002</c:v>
                </c:pt>
                <c:pt idx="5523" formatCode="General">
                  <c:v>5.5229999999999997</c:v>
                </c:pt>
                <c:pt idx="5524" formatCode="General">
                  <c:v>5.524</c:v>
                </c:pt>
                <c:pt idx="5525" formatCode="General">
                  <c:v>5.5250000000000004</c:v>
                </c:pt>
                <c:pt idx="5526" formatCode="General">
                  <c:v>5.5259999999999998</c:v>
                </c:pt>
                <c:pt idx="5527" formatCode="General">
                  <c:v>5.5270000000000001</c:v>
                </c:pt>
                <c:pt idx="5528" formatCode="General">
                  <c:v>5.5279999999999996</c:v>
                </c:pt>
                <c:pt idx="5529" formatCode="General">
                  <c:v>5.5289999999999999</c:v>
                </c:pt>
                <c:pt idx="5530" formatCode="General">
                  <c:v>5.53</c:v>
                </c:pt>
                <c:pt idx="5531" formatCode="General">
                  <c:v>5.5309999999999997</c:v>
                </c:pt>
                <c:pt idx="5532" formatCode="General">
                  <c:v>5.532</c:v>
                </c:pt>
                <c:pt idx="5533" formatCode="General">
                  <c:v>5.5330000000000004</c:v>
                </c:pt>
                <c:pt idx="5534" formatCode="General">
                  <c:v>5.5339999999999998</c:v>
                </c:pt>
                <c:pt idx="5535" formatCode="General">
                  <c:v>5.5350000000000001</c:v>
                </c:pt>
                <c:pt idx="5536" formatCode="General">
                  <c:v>5.5359999999999996</c:v>
                </c:pt>
                <c:pt idx="5537" formatCode="General">
                  <c:v>5.5369999999999999</c:v>
                </c:pt>
                <c:pt idx="5538" formatCode="General">
                  <c:v>5.5380000000000003</c:v>
                </c:pt>
                <c:pt idx="5539" formatCode="General">
                  <c:v>5.5389999999999997</c:v>
                </c:pt>
                <c:pt idx="5540" formatCode="General">
                  <c:v>5.54</c:v>
                </c:pt>
                <c:pt idx="5541" formatCode="General">
                  <c:v>5.5410000000000004</c:v>
                </c:pt>
                <c:pt idx="5542" formatCode="General">
                  <c:v>5.5419999999999998</c:v>
                </c:pt>
                <c:pt idx="5543" formatCode="General">
                  <c:v>5.5430000000000001</c:v>
                </c:pt>
                <c:pt idx="5544" formatCode="General">
                  <c:v>5.5439999999999996</c:v>
                </c:pt>
                <c:pt idx="5545" formatCode="General">
                  <c:v>5.5449999999999999</c:v>
                </c:pt>
                <c:pt idx="5546" formatCode="General">
                  <c:v>5.5460000000000003</c:v>
                </c:pt>
                <c:pt idx="5547" formatCode="General">
                  <c:v>5.5469999999999997</c:v>
                </c:pt>
                <c:pt idx="5548" formatCode="General">
                  <c:v>5.548</c:v>
                </c:pt>
                <c:pt idx="5549" formatCode="General">
                  <c:v>5.5490000000000004</c:v>
                </c:pt>
                <c:pt idx="5550" formatCode="General">
                  <c:v>5.55</c:v>
                </c:pt>
                <c:pt idx="5551" formatCode="General">
                  <c:v>5.5510000000000002</c:v>
                </c:pt>
                <c:pt idx="5552" formatCode="General">
                  <c:v>5.5519999999999996</c:v>
                </c:pt>
                <c:pt idx="5553" formatCode="General">
                  <c:v>5.5529999999999999</c:v>
                </c:pt>
                <c:pt idx="5554" formatCode="General">
                  <c:v>5.5540000000000003</c:v>
                </c:pt>
                <c:pt idx="5555" formatCode="General">
                  <c:v>5.5549999999999997</c:v>
                </c:pt>
                <c:pt idx="5556" formatCode="General">
                  <c:v>5.556</c:v>
                </c:pt>
                <c:pt idx="5557" formatCode="General">
                  <c:v>5.5570000000000004</c:v>
                </c:pt>
                <c:pt idx="5558" formatCode="General">
                  <c:v>5.5579999999999998</c:v>
                </c:pt>
                <c:pt idx="5559" formatCode="General">
                  <c:v>5.5590000000000002</c:v>
                </c:pt>
                <c:pt idx="5560" formatCode="General">
                  <c:v>5.56</c:v>
                </c:pt>
                <c:pt idx="5561" formatCode="General">
                  <c:v>5.5609999999999999</c:v>
                </c:pt>
                <c:pt idx="5562" formatCode="General">
                  <c:v>5.5620000000000003</c:v>
                </c:pt>
                <c:pt idx="5563" formatCode="General">
                  <c:v>5.5629999999999997</c:v>
                </c:pt>
                <c:pt idx="5564" formatCode="General">
                  <c:v>5.5640000000000001</c:v>
                </c:pt>
                <c:pt idx="5565" formatCode="General">
                  <c:v>5.5650000000000004</c:v>
                </c:pt>
                <c:pt idx="5566" formatCode="General">
                  <c:v>5.5659999999999998</c:v>
                </c:pt>
                <c:pt idx="5567" formatCode="General">
                  <c:v>5.5670000000000002</c:v>
                </c:pt>
                <c:pt idx="5568" formatCode="General">
                  <c:v>5.5679999999999996</c:v>
                </c:pt>
                <c:pt idx="5569" formatCode="General">
                  <c:v>5.569</c:v>
                </c:pt>
                <c:pt idx="5570" formatCode="General">
                  <c:v>5.57</c:v>
                </c:pt>
                <c:pt idx="5571" formatCode="General">
                  <c:v>5.5709999999999997</c:v>
                </c:pt>
                <c:pt idx="5572" formatCode="General">
                  <c:v>5.5720000000000001</c:v>
                </c:pt>
                <c:pt idx="5573" formatCode="General">
                  <c:v>5.5730000000000004</c:v>
                </c:pt>
                <c:pt idx="5574" formatCode="General">
                  <c:v>5.5739999999999998</c:v>
                </c:pt>
                <c:pt idx="5575" formatCode="General">
                  <c:v>5.5750000000000002</c:v>
                </c:pt>
                <c:pt idx="5576" formatCode="General">
                  <c:v>5.5759999999999996</c:v>
                </c:pt>
                <c:pt idx="5577" formatCode="General">
                  <c:v>5.577</c:v>
                </c:pt>
                <c:pt idx="5578" formatCode="General">
                  <c:v>5.5780000000000003</c:v>
                </c:pt>
                <c:pt idx="5579" formatCode="General">
                  <c:v>5.5789999999999997</c:v>
                </c:pt>
                <c:pt idx="5580" formatCode="General">
                  <c:v>5.58</c:v>
                </c:pt>
                <c:pt idx="5581" formatCode="General">
                  <c:v>5.5810000000000004</c:v>
                </c:pt>
                <c:pt idx="5582" formatCode="General">
                  <c:v>5.5819999999999999</c:v>
                </c:pt>
                <c:pt idx="5583" formatCode="General">
                  <c:v>5.5830000000000002</c:v>
                </c:pt>
                <c:pt idx="5584" formatCode="General">
                  <c:v>5.5839999999999996</c:v>
                </c:pt>
                <c:pt idx="5585" formatCode="General">
                  <c:v>5.585</c:v>
                </c:pt>
                <c:pt idx="5586" formatCode="General">
                  <c:v>5.5860000000000003</c:v>
                </c:pt>
                <c:pt idx="5587" formatCode="General">
                  <c:v>5.5869999999999997</c:v>
                </c:pt>
                <c:pt idx="5588" formatCode="General">
                  <c:v>5.5880000000000001</c:v>
                </c:pt>
                <c:pt idx="5589" formatCode="General">
                  <c:v>5.5890000000000004</c:v>
                </c:pt>
                <c:pt idx="5590" formatCode="General">
                  <c:v>5.59</c:v>
                </c:pt>
                <c:pt idx="5591" formatCode="General">
                  <c:v>5.5910000000000002</c:v>
                </c:pt>
                <c:pt idx="5592" formatCode="General">
                  <c:v>5.5919999999999996</c:v>
                </c:pt>
                <c:pt idx="5593" formatCode="General">
                  <c:v>5.593</c:v>
                </c:pt>
                <c:pt idx="5594" formatCode="General">
                  <c:v>5.5940000000000003</c:v>
                </c:pt>
                <c:pt idx="5595" formatCode="General">
                  <c:v>5.5949999999999998</c:v>
                </c:pt>
                <c:pt idx="5596" formatCode="General">
                  <c:v>5.5960000000000001</c:v>
                </c:pt>
                <c:pt idx="5597" formatCode="General">
                  <c:v>5.5970000000000004</c:v>
                </c:pt>
                <c:pt idx="5598" formatCode="General">
                  <c:v>5.5979999999999999</c:v>
                </c:pt>
                <c:pt idx="5599" formatCode="General">
                  <c:v>5.5990000000000002</c:v>
                </c:pt>
                <c:pt idx="5600" formatCode="General">
                  <c:v>5.6</c:v>
                </c:pt>
                <c:pt idx="5601" formatCode="General">
                  <c:v>5.601</c:v>
                </c:pt>
                <c:pt idx="5602" formatCode="General">
                  <c:v>5.6020000000000003</c:v>
                </c:pt>
                <c:pt idx="5603" formatCode="General">
                  <c:v>5.6029999999999998</c:v>
                </c:pt>
                <c:pt idx="5604" formatCode="General">
                  <c:v>5.6040000000000001</c:v>
                </c:pt>
                <c:pt idx="5605" formatCode="General">
                  <c:v>5.6050000000000004</c:v>
                </c:pt>
                <c:pt idx="5606" formatCode="General">
                  <c:v>5.6059999999999999</c:v>
                </c:pt>
                <c:pt idx="5607" formatCode="General">
                  <c:v>5.6070000000000002</c:v>
                </c:pt>
                <c:pt idx="5608" formatCode="General">
                  <c:v>5.6079999999999997</c:v>
                </c:pt>
                <c:pt idx="5609" formatCode="General">
                  <c:v>5.609</c:v>
                </c:pt>
                <c:pt idx="5610" formatCode="General">
                  <c:v>5.61</c:v>
                </c:pt>
                <c:pt idx="5611" formatCode="General">
                  <c:v>5.6109999999999998</c:v>
                </c:pt>
                <c:pt idx="5612" formatCode="General">
                  <c:v>5.6120000000000001</c:v>
                </c:pt>
                <c:pt idx="5613" formatCode="General">
                  <c:v>5.6130000000000004</c:v>
                </c:pt>
                <c:pt idx="5614" formatCode="General">
                  <c:v>5.6139999999999999</c:v>
                </c:pt>
                <c:pt idx="5615" formatCode="General">
                  <c:v>5.6150000000000002</c:v>
                </c:pt>
                <c:pt idx="5616" formatCode="General">
                  <c:v>5.6159999999999997</c:v>
                </c:pt>
                <c:pt idx="5617" formatCode="General">
                  <c:v>5.617</c:v>
                </c:pt>
                <c:pt idx="5618" formatCode="General">
                  <c:v>5.6180000000000003</c:v>
                </c:pt>
                <c:pt idx="5619" formatCode="General">
                  <c:v>5.6189999999999998</c:v>
                </c:pt>
                <c:pt idx="5620" formatCode="General">
                  <c:v>5.62</c:v>
                </c:pt>
                <c:pt idx="5621" formatCode="General">
                  <c:v>5.6210000000000004</c:v>
                </c:pt>
                <c:pt idx="5622" formatCode="General">
                  <c:v>5.6219999999999999</c:v>
                </c:pt>
                <c:pt idx="5623" formatCode="General">
                  <c:v>5.6230000000000002</c:v>
                </c:pt>
                <c:pt idx="5624" formatCode="General">
                  <c:v>5.6239999999999997</c:v>
                </c:pt>
                <c:pt idx="5625" formatCode="General">
                  <c:v>5.625</c:v>
                </c:pt>
                <c:pt idx="5626" formatCode="General">
                  <c:v>5.6260000000000003</c:v>
                </c:pt>
                <c:pt idx="5627" formatCode="General">
                  <c:v>5.6269999999999998</c:v>
                </c:pt>
                <c:pt idx="5628" formatCode="General">
                  <c:v>5.6280000000000001</c:v>
                </c:pt>
                <c:pt idx="5629" formatCode="General">
                  <c:v>5.6289999999999996</c:v>
                </c:pt>
                <c:pt idx="5630" formatCode="General">
                  <c:v>5.63</c:v>
                </c:pt>
                <c:pt idx="5631" formatCode="General">
                  <c:v>5.6310000000000002</c:v>
                </c:pt>
                <c:pt idx="5632" formatCode="General">
                  <c:v>5.6319999999999997</c:v>
                </c:pt>
                <c:pt idx="5633" formatCode="General">
                  <c:v>5.633</c:v>
                </c:pt>
                <c:pt idx="5634" formatCode="General">
                  <c:v>5.6340000000000003</c:v>
                </c:pt>
                <c:pt idx="5635" formatCode="General">
                  <c:v>5.6349999999999998</c:v>
                </c:pt>
                <c:pt idx="5636" formatCode="General">
                  <c:v>5.6360000000000001</c:v>
                </c:pt>
                <c:pt idx="5637" formatCode="General">
                  <c:v>5.6369999999999996</c:v>
                </c:pt>
                <c:pt idx="5638" formatCode="General">
                  <c:v>5.6379999999999999</c:v>
                </c:pt>
                <c:pt idx="5639" formatCode="General">
                  <c:v>5.6390000000000002</c:v>
                </c:pt>
                <c:pt idx="5640" formatCode="General">
                  <c:v>5.64</c:v>
                </c:pt>
                <c:pt idx="5641" formatCode="General">
                  <c:v>5.641</c:v>
                </c:pt>
                <c:pt idx="5642" formatCode="General">
                  <c:v>5.6420000000000003</c:v>
                </c:pt>
                <c:pt idx="5643" formatCode="General">
                  <c:v>5.6429999999999998</c:v>
                </c:pt>
                <c:pt idx="5644" formatCode="General">
                  <c:v>5.6440000000000001</c:v>
                </c:pt>
                <c:pt idx="5645" formatCode="General">
                  <c:v>5.6449999999999996</c:v>
                </c:pt>
                <c:pt idx="5646" formatCode="General">
                  <c:v>5.6459999999999999</c:v>
                </c:pt>
                <c:pt idx="5647" formatCode="General">
                  <c:v>5.6470000000000002</c:v>
                </c:pt>
                <c:pt idx="5648" formatCode="General">
                  <c:v>5.6479999999999997</c:v>
                </c:pt>
                <c:pt idx="5649" formatCode="General">
                  <c:v>5.649</c:v>
                </c:pt>
                <c:pt idx="5650" formatCode="General">
                  <c:v>5.65</c:v>
                </c:pt>
                <c:pt idx="5651" formatCode="General">
                  <c:v>5.6509999999999998</c:v>
                </c:pt>
                <c:pt idx="5652" formatCode="General">
                  <c:v>5.6520000000000001</c:v>
                </c:pt>
                <c:pt idx="5653" formatCode="General">
                  <c:v>5.6529999999999996</c:v>
                </c:pt>
                <c:pt idx="5654" formatCode="General">
                  <c:v>5.6539999999999999</c:v>
                </c:pt>
                <c:pt idx="5655" formatCode="General">
                  <c:v>5.6550000000000002</c:v>
                </c:pt>
                <c:pt idx="5656" formatCode="General">
                  <c:v>5.6559999999999997</c:v>
                </c:pt>
                <c:pt idx="5657" formatCode="General">
                  <c:v>5.657</c:v>
                </c:pt>
                <c:pt idx="5658" formatCode="General">
                  <c:v>5.6580000000000004</c:v>
                </c:pt>
                <c:pt idx="5659" formatCode="General">
                  <c:v>5.6589999999999998</c:v>
                </c:pt>
                <c:pt idx="5660" formatCode="General">
                  <c:v>5.66</c:v>
                </c:pt>
                <c:pt idx="5661" formatCode="General">
                  <c:v>5.6609999999999996</c:v>
                </c:pt>
                <c:pt idx="5662" formatCode="General">
                  <c:v>5.6619999999999999</c:v>
                </c:pt>
                <c:pt idx="5663" formatCode="General">
                  <c:v>5.6630000000000003</c:v>
                </c:pt>
                <c:pt idx="5664" formatCode="General">
                  <c:v>5.6639999999999997</c:v>
                </c:pt>
                <c:pt idx="5665" formatCode="General">
                  <c:v>5.665</c:v>
                </c:pt>
                <c:pt idx="5666" formatCode="General">
                  <c:v>5.6660000000000004</c:v>
                </c:pt>
                <c:pt idx="5667" formatCode="General">
                  <c:v>5.6669999999999998</c:v>
                </c:pt>
                <c:pt idx="5668" formatCode="General">
                  <c:v>5.6680000000000001</c:v>
                </c:pt>
                <c:pt idx="5669" formatCode="General">
                  <c:v>5.6689999999999996</c:v>
                </c:pt>
                <c:pt idx="5670" formatCode="General">
                  <c:v>5.67</c:v>
                </c:pt>
                <c:pt idx="5671" formatCode="General">
                  <c:v>5.6710000000000003</c:v>
                </c:pt>
                <c:pt idx="5672" formatCode="General">
                  <c:v>5.6719999999999997</c:v>
                </c:pt>
                <c:pt idx="5673" formatCode="General">
                  <c:v>5.673</c:v>
                </c:pt>
                <c:pt idx="5674" formatCode="General">
                  <c:v>5.6740000000000004</c:v>
                </c:pt>
                <c:pt idx="5675" formatCode="General">
                  <c:v>5.6749999999999998</c:v>
                </c:pt>
                <c:pt idx="5676" formatCode="General">
                  <c:v>5.6760000000000002</c:v>
                </c:pt>
                <c:pt idx="5677" formatCode="General">
                  <c:v>5.6769999999999996</c:v>
                </c:pt>
                <c:pt idx="5678" formatCode="General">
                  <c:v>5.6779999999999999</c:v>
                </c:pt>
                <c:pt idx="5679" formatCode="General">
                  <c:v>5.6790000000000003</c:v>
                </c:pt>
                <c:pt idx="5680" formatCode="General">
                  <c:v>5.68</c:v>
                </c:pt>
                <c:pt idx="5681" formatCode="General">
                  <c:v>5.681</c:v>
                </c:pt>
                <c:pt idx="5682" formatCode="General">
                  <c:v>5.6820000000000004</c:v>
                </c:pt>
                <c:pt idx="5683" formatCode="General">
                  <c:v>5.6829999999999998</c:v>
                </c:pt>
                <c:pt idx="5684" formatCode="General">
                  <c:v>5.6840000000000002</c:v>
                </c:pt>
                <c:pt idx="5685" formatCode="General">
                  <c:v>5.6849999999999996</c:v>
                </c:pt>
                <c:pt idx="5686" formatCode="General">
                  <c:v>5.6859999999999999</c:v>
                </c:pt>
                <c:pt idx="5687" formatCode="General">
                  <c:v>5.6870000000000003</c:v>
                </c:pt>
                <c:pt idx="5688" formatCode="General">
                  <c:v>5.6879999999999997</c:v>
                </c:pt>
                <c:pt idx="5689" formatCode="General">
                  <c:v>5.6890000000000001</c:v>
                </c:pt>
                <c:pt idx="5690" formatCode="General">
                  <c:v>5.69</c:v>
                </c:pt>
                <c:pt idx="5691" formatCode="General">
                  <c:v>5.6909999999999998</c:v>
                </c:pt>
                <c:pt idx="5692" formatCode="General">
                  <c:v>5.6920000000000002</c:v>
                </c:pt>
                <c:pt idx="5693" formatCode="General">
                  <c:v>5.6929999999999996</c:v>
                </c:pt>
                <c:pt idx="5694" formatCode="General">
                  <c:v>5.694</c:v>
                </c:pt>
                <c:pt idx="5695" formatCode="General">
                  <c:v>5.6950000000000003</c:v>
                </c:pt>
                <c:pt idx="5696" formatCode="General">
                  <c:v>5.6959999999999997</c:v>
                </c:pt>
                <c:pt idx="5697" formatCode="General">
                  <c:v>5.6970000000000001</c:v>
                </c:pt>
                <c:pt idx="5698" formatCode="General">
                  <c:v>5.6980000000000004</c:v>
                </c:pt>
                <c:pt idx="5699" formatCode="General">
                  <c:v>5.6989999999999998</c:v>
                </c:pt>
                <c:pt idx="5700" formatCode="General">
                  <c:v>5.7</c:v>
                </c:pt>
                <c:pt idx="5701" formatCode="General">
                  <c:v>5.7009999999999996</c:v>
                </c:pt>
                <c:pt idx="5702" formatCode="General">
                  <c:v>5.702</c:v>
                </c:pt>
                <c:pt idx="5703" formatCode="General">
                  <c:v>5.7030000000000003</c:v>
                </c:pt>
                <c:pt idx="5704" formatCode="General">
                  <c:v>5.7039999999999997</c:v>
                </c:pt>
                <c:pt idx="5705" formatCode="General">
                  <c:v>5.7050000000000001</c:v>
                </c:pt>
                <c:pt idx="5706" formatCode="General">
                  <c:v>5.7060000000000004</c:v>
                </c:pt>
                <c:pt idx="5707" formatCode="General">
                  <c:v>5.7069999999999999</c:v>
                </c:pt>
                <c:pt idx="5708" formatCode="General">
                  <c:v>5.7080000000000002</c:v>
                </c:pt>
                <c:pt idx="5709" formatCode="General">
                  <c:v>5.7089999999999996</c:v>
                </c:pt>
                <c:pt idx="5710" formatCode="General">
                  <c:v>5.71</c:v>
                </c:pt>
                <c:pt idx="5711" formatCode="General">
                  <c:v>5.7110000000000003</c:v>
                </c:pt>
                <c:pt idx="5712" formatCode="General">
                  <c:v>5.7119999999999997</c:v>
                </c:pt>
                <c:pt idx="5713" formatCode="General">
                  <c:v>5.7130000000000001</c:v>
                </c:pt>
                <c:pt idx="5714" formatCode="General">
                  <c:v>5.7140000000000004</c:v>
                </c:pt>
                <c:pt idx="5715" formatCode="General">
                  <c:v>5.7149999999999999</c:v>
                </c:pt>
                <c:pt idx="5716" formatCode="General">
                  <c:v>5.7160000000000002</c:v>
                </c:pt>
                <c:pt idx="5717" formatCode="General">
                  <c:v>5.7169999999999996</c:v>
                </c:pt>
                <c:pt idx="5718" formatCode="General">
                  <c:v>5.718</c:v>
                </c:pt>
                <c:pt idx="5719" formatCode="General">
                  <c:v>5.7190000000000003</c:v>
                </c:pt>
                <c:pt idx="5720" formatCode="General">
                  <c:v>5.72</c:v>
                </c:pt>
                <c:pt idx="5721" formatCode="General">
                  <c:v>5.7210000000000001</c:v>
                </c:pt>
                <c:pt idx="5722" formatCode="General">
                  <c:v>5.7220000000000004</c:v>
                </c:pt>
                <c:pt idx="5723" formatCode="General">
                  <c:v>5.7229999999999999</c:v>
                </c:pt>
                <c:pt idx="5724" formatCode="General">
                  <c:v>5.7240000000000002</c:v>
                </c:pt>
                <c:pt idx="5725" formatCode="General">
                  <c:v>5.7249999999999996</c:v>
                </c:pt>
                <c:pt idx="5726" formatCode="General">
                  <c:v>5.726</c:v>
                </c:pt>
                <c:pt idx="5727" formatCode="General">
                  <c:v>5.7270000000000003</c:v>
                </c:pt>
                <c:pt idx="5728" formatCode="General">
                  <c:v>5.7279999999999998</c:v>
                </c:pt>
                <c:pt idx="5729" formatCode="General">
                  <c:v>5.7290000000000001</c:v>
                </c:pt>
                <c:pt idx="5730" formatCode="General">
                  <c:v>5.73</c:v>
                </c:pt>
                <c:pt idx="5731" formatCode="General">
                  <c:v>5.7309999999999999</c:v>
                </c:pt>
                <c:pt idx="5732" formatCode="General">
                  <c:v>5.7320000000000002</c:v>
                </c:pt>
                <c:pt idx="5733" formatCode="General">
                  <c:v>5.7329999999999997</c:v>
                </c:pt>
                <c:pt idx="5734" formatCode="General">
                  <c:v>5.734</c:v>
                </c:pt>
                <c:pt idx="5735" formatCode="General">
                  <c:v>5.7350000000000003</c:v>
                </c:pt>
                <c:pt idx="5736" formatCode="General">
                  <c:v>5.7359999999999998</c:v>
                </c:pt>
                <c:pt idx="5737" formatCode="General">
                  <c:v>5.7370000000000001</c:v>
                </c:pt>
                <c:pt idx="5738" formatCode="General">
                  <c:v>5.7380000000000004</c:v>
                </c:pt>
                <c:pt idx="5739" formatCode="General">
                  <c:v>5.7389999999999999</c:v>
                </c:pt>
                <c:pt idx="5740" formatCode="General">
                  <c:v>5.74</c:v>
                </c:pt>
                <c:pt idx="5741" formatCode="General">
                  <c:v>5.7409999999999997</c:v>
                </c:pt>
                <c:pt idx="5742" formatCode="General">
                  <c:v>5.742</c:v>
                </c:pt>
                <c:pt idx="5743" formatCode="General">
                  <c:v>5.7430000000000003</c:v>
                </c:pt>
                <c:pt idx="5744" formatCode="General">
                  <c:v>5.7439999999999998</c:v>
                </c:pt>
                <c:pt idx="5745" formatCode="General">
                  <c:v>5.7450000000000001</c:v>
                </c:pt>
                <c:pt idx="5746" formatCode="General">
                  <c:v>5.7460000000000004</c:v>
                </c:pt>
                <c:pt idx="5747" formatCode="General">
                  <c:v>5.7469999999999999</c:v>
                </c:pt>
                <c:pt idx="5748" formatCode="General">
                  <c:v>5.7480000000000002</c:v>
                </c:pt>
                <c:pt idx="5749" formatCode="General">
                  <c:v>5.7489999999999997</c:v>
                </c:pt>
                <c:pt idx="5750" formatCode="General">
                  <c:v>5.75</c:v>
                </c:pt>
                <c:pt idx="5751" formatCode="General">
                  <c:v>5.7510000000000003</c:v>
                </c:pt>
                <c:pt idx="5752" formatCode="General">
                  <c:v>5.7519999999999998</c:v>
                </c:pt>
                <c:pt idx="5753" formatCode="General">
                  <c:v>5.7530000000000001</c:v>
                </c:pt>
                <c:pt idx="5754" formatCode="General">
                  <c:v>5.7539999999999996</c:v>
                </c:pt>
                <c:pt idx="5755" formatCode="General">
                  <c:v>5.7549999999999999</c:v>
                </c:pt>
                <c:pt idx="5756" formatCode="General">
                  <c:v>5.7560000000000002</c:v>
                </c:pt>
                <c:pt idx="5757" formatCode="General">
                  <c:v>5.7569999999999997</c:v>
                </c:pt>
                <c:pt idx="5758" formatCode="General">
                  <c:v>5.758</c:v>
                </c:pt>
                <c:pt idx="5759" formatCode="General">
                  <c:v>5.7590000000000003</c:v>
                </c:pt>
                <c:pt idx="5760" formatCode="General">
                  <c:v>5.76</c:v>
                </c:pt>
                <c:pt idx="5761" formatCode="General">
                  <c:v>5.7610000000000001</c:v>
                </c:pt>
                <c:pt idx="5762" formatCode="General">
                  <c:v>5.7619999999999996</c:v>
                </c:pt>
                <c:pt idx="5763" formatCode="General">
                  <c:v>5.7629999999999999</c:v>
                </c:pt>
                <c:pt idx="5764" formatCode="General">
                  <c:v>5.7640000000000002</c:v>
                </c:pt>
                <c:pt idx="5765" formatCode="General">
                  <c:v>5.7649999999999997</c:v>
                </c:pt>
                <c:pt idx="5766" formatCode="General">
                  <c:v>5.766</c:v>
                </c:pt>
                <c:pt idx="5767" formatCode="General">
                  <c:v>5.7670000000000003</c:v>
                </c:pt>
                <c:pt idx="5768" formatCode="General">
                  <c:v>5.7679999999999998</c:v>
                </c:pt>
                <c:pt idx="5769" formatCode="General">
                  <c:v>5.7690000000000001</c:v>
                </c:pt>
                <c:pt idx="5770" formatCode="General">
                  <c:v>5.77</c:v>
                </c:pt>
                <c:pt idx="5771" formatCode="General">
                  <c:v>5.7709999999999999</c:v>
                </c:pt>
                <c:pt idx="5772" formatCode="General">
                  <c:v>5.7720000000000002</c:v>
                </c:pt>
                <c:pt idx="5773" formatCode="General">
                  <c:v>5.7729999999999997</c:v>
                </c:pt>
                <c:pt idx="5774" formatCode="General">
                  <c:v>5.774</c:v>
                </c:pt>
                <c:pt idx="5775" formatCode="General">
                  <c:v>5.7750000000000004</c:v>
                </c:pt>
                <c:pt idx="5776" formatCode="General">
                  <c:v>5.7759999999999998</c:v>
                </c:pt>
                <c:pt idx="5777" formatCode="General">
                  <c:v>5.7770000000000001</c:v>
                </c:pt>
                <c:pt idx="5778" formatCode="General">
                  <c:v>5.7779999999999996</c:v>
                </c:pt>
                <c:pt idx="5779" formatCode="General">
                  <c:v>5.7789999999999999</c:v>
                </c:pt>
                <c:pt idx="5780" formatCode="General">
                  <c:v>5.78</c:v>
                </c:pt>
                <c:pt idx="5781" formatCode="General">
                  <c:v>5.7809999999999997</c:v>
                </c:pt>
                <c:pt idx="5782" formatCode="General">
                  <c:v>5.782</c:v>
                </c:pt>
                <c:pt idx="5783" formatCode="General">
                  <c:v>5.7830000000000004</c:v>
                </c:pt>
                <c:pt idx="5784" formatCode="General">
                  <c:v>5.7839999999999998</c:v>
                </c:pt>
                <c:pt idx="5785" formatCode="General">
                  <c:v>5.7850000000000001</c:v>
                </c:pt>
                <c:pt idx="5786" formatCode="General">
                  <c:v>5.7859999999999996</c:v>
                </c:pt>
                <c:pt idx="5787" formatCode="General">
                  <c:v>5.7869999999999999</c:v>
                </c:pt>
                <c:pt idx="5788" formatCode="General">
                  <c:v>5.7880000000000003</c:v>
                </c:pt>
                <c:pt idx="5789" formatCode="General">
                  <c:v>5.7889999999999997</c:v>
                </c:pt>
                <c:pt idx="5790" formatCode="General">
                  <c:v>5.79</c:v>
                </c:pt>
                <c:pt idx="5791" formatCode="General">
                  <c:v>5.7910000000000004</c:v>
                </c:pt>
                <c:pt idx="5792" formatCode="General">
                  <c:v>5.7919999999999998</c:v>
                </c:pt>
                <c:pt idx="5793" formatCode="General">
                  <c:v>5.7930000000000001</c:v>
                </c:pt>
                <c:pt idx="5794" formatCode="General">
                  <c:v>5.7939999999999996</c:v>
                </c:pt>
                <c:pt idx="5795" formatCode="General">
                  <c:v>5.7949999999999999</c:v>
                </c:pt>
                <c:pt idx="5796" formatCode="General">
                  <c:v>5.7960000000000003</c:v>
                </c:pt>
                <c:pt idx="5797" formatCode="General">
                  <c:v>5.7969999999999997</c:v>
                </c:pt>
                <c:pt idx="5798" formatCode="General">
                  <c:v>5.798</c:v>
                </c:pt>
                <c:pt idx="5799" formatCode="General">
                  <c:v>5.7990000000000004</c:v>
                </c:pt>
                <c:pt idx="5800" formatCode="General">
                  <c:v>5.8</c:v>
                </c:pt>
                <c:pt idx="5801" formatCode="General">
                  <c:v>5.8010000000000002</c:v>
                </c:pt>
                <c:pt idx="5802" formatCode="General">
                  <c:v>5.8019999999999996</c:v>
                </c:pt>
                <c:pt idx="5803" formatCode="General">
                  <c:v>5.8029999999999999</c:v>
                </c:pt>
                <c:pt idx="5804" formatCode="General">
                  <c:v>5.8040000000000003</c:v>
                </c:pt>
                <c:pt idx="5805" formatCode="General">
                  <c:v>5.8049999999999997</c:v>
                </c:pt>
                <c:pt idx="5806" formatCode="General">
                  <c:v>5.806</c:v>
                </c:pt>
                <c:pt idx="5807" formatCode="General">
                  <c:v>5.8070000000000004</c:v>
                </c:pt>
                <c:pt idx="5808" formatCode="General">
                  <c:v>5.8079999999999998</c:v>
                </c:pt>
                <c:pt idx="5809" formatCode="General">
                  <c:v>5.8090000000000002</c:v>
                </c:pt>
                <c:pt idx="5810" formatCode="General">
                  <c:v>5.81</c:v>
                </c:pt>
                <c:pt idx="5811" formatCode="General">
                  <c:v>5.8109999999999999</c:v>
                </c:pt>
                <c:pt idx="5812" formatCode="General">
                  <c:v>5.8120000000000003</c:v>
                </c:pt>
                <c:pt idx="5813" formatCode="General">
                  <c:v>5.8129999999999997</c:v>
                </c:pt>
                <c:pt idx="5814" formatCode="General">
                  <c:v>5.8140000000000001</c:v>
                </c:pt>
                <c:pt idx="5815" formatCode="General">
                  <c:v>5.8150000000000004</c:v>
                </c:pt>
                <c:pt idx="5816" formatCode="General">
                  <c:v>5.8159999999999998</c:v>
                </c:pt>
                <c:pt idx="5817" formatCode="General">
                  <c:v>5.8170000000000002</c:v>
                </c:pt>
                <c:pt idx="5818" formatCode="General">
                  <c:v>5.8179999999999996</c:v>
                </c:pt>
                <c:pt idx="5819" formatCode="General">
                  <c:v>5.819</c:v>
                </c:pt>
                <c:pt idx="5820" formatCode="General">
                  <c:v>5.82</c:v>
                </c:pt>
                <c:pt idx="5821" formatCode="General">
                  <c:v>5.8209999999999997</c:v>
                </c:pt>
                <c:pt idx="5822" formatCode="General">
                  <c:v>5.8220000000000001</c:v>
                </c:pt>
                <c:pt idx="5823" formatCode="General">
                  <c:v>5.8230000000000004</c:v>
                </c:pt>
                <c:pt idx="5824" formatCode="General">
                  <c:v>5.8239999999999998</c:v>
                </c:pt>
                <c:pt idx="5825" formatCode="General">
                  <c:v>5.8250000000000002</c:v>
                </c:pt>
                <c:pt idx="5826" formatCode="General">
                  <c:v>5.8259999999999996</c:v>
                </c:pt>
                <c:pt idx="5827" formatCode="General">
                  <c:v>5.827</c:v>
                </c:pt>
                <c:pt idx="5828" formatCode="General">
                  <c:v>5.8280000000000003</c:v>
                </c:pt>
                <c:pt idx="5829" formatCode="General">
                  <c:v>5.8289999999999997</c:v>
                </c:pt>
                <c:pt idx="5830" formatCode="General">
                  <c:v>5.83</c:v>
                </c:pt>
                <c:pt idx="5831" formatCode="General">
                  <c:v>5.8310000000000004</c:v>
                </c:pt>
                <c:pt idx="5832" formatCode="General">
                  <c:v>5.8319999999999999</c:v>
                </c:pt>
                <c:pt idx="5833" formatCode="General">
                  <c:v>5.8330000000000002</c:v>
                </c:pt>
                <c:pt idx="5834" formatCode="General">
                  <c:v>5.8339999999999996</c:v>
                </c:pt>
                <c:pt idx="5835" formatCode="General">
                  <c:v>5.835</c:v>
                </c:pt>
                <c:pt idx="5836" formatCode="General">
                  <c:v>5.8360000000000003</c:v>
                </c:pt>
                <c:pt idx="5837" formatCode="General">
                  <c:v>5.8369999999999997</c:v>
                </c:pt>
                <c:pt idx="5838" formatCode="General">
                  <c:v>5.8380000000000001</c:v>
                </c:pt>
                <c:pt idx="5839" formatCode="General">
                  <c:v>5.8390000000000004</c:v>
                </c:pt>
                <c:pt idx="5840" formatCode="General">
                  <c:v>5.84</c:v>
                </c:pt>
                <c:pt idx="5841" formatCode="General">
                  <c:v>5.8410000000000002</c:v>
                </c:pt>
                <c:pt idx="5842" formatCode="General">
                  <c:v>5.8419999999999996</c:v>
                </c:pt>
                <c:pt idx="5843" formatCode="General">
                  <c:v>5.843</c:v>
                </c:pt>
                <c:pt idx="5844" formatCode="General">
                  <c:v>5.8440000000000003</c:v>
                </c:pt>
                <c:pt idx="5845" formatCode="General">
                  <c:v>5.8449999999999998</c:v>
                </c:pt>
                <c:pt idx="5846" formatCode="General">
                  <c:v>5.8460000000000001</c:v>
                </c:pt>
                <c:pt idx="5847" formatCode="General">
                  <c:v>5.8470000000000004</c:v>
                </c:pt>
                <c:pt idx="5848" formatCode="General">
                  <c:v>5.8479999999999999</c:v>
                </c:pt>
                <c:pt idx="5849" formatCode="General">
                  <c:v>5.8490000000000002</c:v>
                </c:pt>
                <c:pt idx="5850" formatCode="General">
                  <c:v>5.85</c:v>
                </c:pt>
                <c:pt idx="5851" formatCode="General">
                  <c:v>5.851</c:v>
                </c:pt>
                <c:pt idx="5852" formatCode="General">
                  <c:v>5.8520000000000003</c:v>
                </c:pt>
                <c:pt idx="5853" formatCode="General">
                  <c:v>5.8529999999999998</c:v>
                </c:pt>
                <c:pt idx="5854" formatCode="General">
                  <c:v>5.8540000000000001</c:v>
                </c:pt>
                <c:pt idx="5855" formatCode="General">
                  <c:v>5.8550000000000004</c:v>
                </c:pt>
                <c:pt idx="5856" formatCode="General">
                  <c:v>5.8559999999999999</c:v>
                </c:pt>
                <c:pt idx="5857" formatCode="General">
                  <c:v>5.8570000000000002</c:v>
                </c:pt>
                <c:pt idx="5858" formatCode="General">
                  <c:v>5.8579999999999997</c:v>
                </c:pt>
                <c:pt idx="5859" formatCode="General">
                  <c:v>5.859</c:v>
                </c:pt>
                <c:pt idx="5860" formatCode="General">
                  <c:v>5.86</c:v>
                </c:pt>
                <c:pt idx="5861" formatCode="General">
                  <c:v>5.8609999999999998</c:v>
                </c:pt>
                <c:pt idx="5862" formatCode="General">
                  <c:v>5.8620000000000001</c:v>
                </c:pt>
                <c:pt idx="5863" formatCode="General">
                  <c:v>5.8630000000000004</c:v>
                </c:pt>
                <c:pt idx="5864" formatCode="General">
                  <c:v>5.8639999999999999</c:v>
                </c:pt>
                <c:pt idx="5865" formatCode="General">
                  <c:v>5.8650000000000002</c:v>
                </c:pt>
                <c:pt idx="5866" formatCode="General">
                  <c:v>5.8659999999999997</c:v>
                </c:pt>
                <c:pt idx="5867" formatCode="General">
                  <c:v>5.867</c:v>
                </c:pt>
                <c:pt idx="5868" formatCode="General">
                  <c:v>5.8680000000000003</c:v>
                </c:pt>
                <c:pt idx="5869" formatCode="General">
                  <c:v>5.8689999999999998</c:v>
                </c:pt>
                <c:pt idx="5870" formatCode="General">
                  <c:v>5.87</c:v>
                </c:pt>
                <c:pt idx="5871" formatCode="General">
                  <c:v>5.8710000000000004</c:v>
                </c:pt>
                <c:pt idx="5872" formatCode="General">
                  <c:v>5.8719999999999999</c:v>
                </c:pt>
                <c:pt idx="5873" formatCode="General">
                  <c:v>5.8730000000000002</c:v>
                </c:pt>
                <c:pt idx="5874" formatCode="General">
                  <c:v>5.8739999999999997</c:v>
                </c:pt>
                <c:pt idx="5875" formatCode="General">
                  <c:v>5.875</c:v>
                </c:pt>
                <c:pt idx="5876" formatCode="General">
                  <c:v>5.8760000000000003</c:v>
                </c:pt>
                <c:pt idx="5877" formatCode="General">
                  <c:v>5.8769999999999998</c:v>
                </c:pt>
                <c:pt idx="5878" formatCode="General">
                  <c:v>5.8780000000000001</c:v>
                </c:pt>
                <c:pt idx="5879" formatCode="General">
                  <c:v>5.8789999999999996</c:v>
                </c:pt>
                <c:pt idx="5880" formatCode="General">
                  <c:v>5.88</c:v>
                </c:pt>
                <c:pt idx="5881" formatCode="General">
                  <c:v>5.8810000000000002</c:v>
                </c:pt>
                <c:pt idx="5882" formatCode="General">
                  <c:v>5.8819999999999997</c:v>
                </c:pt>
                <c:pt idx="5883" formatCode="General">
                  <c:v>5.883</c:v>
                </c:pt>
                <c:pt idx="5884" formatCode="General">
                  <c:v>5.8840000000000003</c:v>
                </c:pt>
                <c:pt idx="5885" formatCode="General">
                  <c:v>5.8849999999999998</c:v>
                </c:pt>
                <c:pt idx="5886" formatCode="General">
                  <c:v>5.8860000000000001</c:v>
                </c:pt>
                <c:pt idx="5887" formatCode="General">
                  <c:v>5.8869999999999996</c:v>
                </c:pt>
                <c:pt idx="5888" formatCode="General">
                  <c:v>5.8879999999999999</c:v>
                </c:pt>
                <c:pt idx="5889" formatCode="General">
                  <c:v>5.8890000000000002</c:v>
                </c:pt>
                <c:pt idx="5890" formatCode="General">
                  <c:v>5.89</c:v>
                </c:pt>
                <c:pt idx="5891" formatCode="General">
                  <c:v>5.891</c:v>
                </c:pt>
                <c:pt idx="5892" formatCode="General">
                  <c:v>5.8920000000000003</c:v>
                </c:pt>
                <c:pt idx="5893" formatCode="General">
                  <c:v>5.8929999999999998</c:v>
                </c:pt>
                <c:pt idx="5894" formatCode="General">
                  <c:v>5.8940000000000001</c:v>
                </c:pt>
                <c:pt idx="5895" formatCode="General">
                  <c:v>5.8949999999999996</c:v>
                </c:pt>
                <c:pt idx="5896" formatCode="General">
                  <c:v>5.8959999999999999</c:v>
                </c:pt>
                <c:pt idx="5897" formatCode="General">
                  <c:v>5.8970000000000002</c:v>
                </c:pt>
                <c:pt idx="5898" formatCode="General">
                  <c:v>5.8979999999999997</c:v>
                </c:pt>
                <c:pt idx="5899" formatCode="General">
                  <c:v>5.899</c:v>
                </c:pt>
                <c:pt idx="5900" formatCode="General">
                  <c:v>5.9</c:v>
                </c:pt>
                <c:pt idx="5901" formatCode="General">
                  <c:v>5.9009999999999998</c:v>
                </c:pt>
                <c:pt idx="5902" formatCode="General">
                  <c:v>5.9020000000000001</c:v>
                </c:pt>
                <c:pt idx="5903" formatCode="General">
                  <c:v>5.9029999999999996</c:v>
                </c:pt>
                <c:pt idx="5904" formatCode="General">
                  <c:v>5.9039999999999999</c:v>
                </c:pt>
                <c:pt idx="5905" formatCode="General">
                  <c:v>5.9050000000000002</c:v>
                </c:pt>
                <c:pt idx="5906" formatCode="General">
                  <c:v>5.9059999999999997</c:v>
                </c:pt>
                <c:pt idx="5907" formatCode="General">
                  <c:v>5.907</c:v>
                </c:pt>
                <c:pt idx="5908" formatCode="General">
                  <c:v>5.9080000000000004</c:v>
                </c:pt>
                <c:pt idx="5909" formatCode="General">
                  <c:v>5.9089999999999998</c:v>
                </c:pt>
                <c:pt idx="5910" formatCode="General">
                  <c:v>5.91</c:v>
                </c:pt>
                <c:pt idx="5911" formatCode="General">
                  <c:v>5.9109999999999996</c:v>
                </c:pt>
                <c:pt idx="5912" formatCode="General">
                  <c:v>5.9119999999999999</c:v>
                </c:pt>
                <c:pt idx="5913" formatCode="General">
                  <c:v>5.9130000000000003</c:v>
                </c:pt>
                <c:pt idx="5914" formatCode="General">
                  <c:v>5.9139999999999997</c:v>
                </c:pt>
                <c:pt idx="5915" formatCode="General">
                  <c:v>5.915</c:v>
                </c:pt>
                <c:pt idx="5916" formatCode="General">
                  <c:v>5.9160000000000004</c:v>
                </c:pt>
                <c:pt idx="5917" formatCode="General">
                  <c:v>5.9169999999999998</c:v>
                </c:pt>
                <c:pt idx="5918" formatCode="General">
                  <c:v>5.9180000000000001</c:v>
                </c:pt>
                <c:pt idx="5919" formatCode="General">
                  <c:v>5.9189999999999996</c:v>
                </c:pt>
                <c:pt idx="5920" formatCode="General">
                  <c:v>5.92</c:v>
                </c:pt>
                <c:pt idx="5921" formatCode="General">
                  <c:v>5.9210000000000003</c:v>
                </c:pt>
                <c:pt idx="5922" formatCode="General">
                  <c:v>5.9219999999999997</c:v>
                </c:pt>
                <c:pt idx="5923" formatCode="General">
                  <c:v>5.923</c:v>
                </c:pt>
                <c:pt idx="5924" formatCode="General">
                  <c:v>5.9240000000000004</c:v>
                </c:pt>
                <c:pt idx="5925" formatCode="General">
                  <c:v>5.9249999999999998</c:v>
                </c:pt>
                <c:pt idx="5926" formatCode="General">
                  <c:v>5.9260000000000002</c:v>
                </c:pt>
                <c:pt idx="5927" formatCode="General">
                  <c:v>5.9269999999999996</c:v>
                </c:pt>
                <c:pt idx="5928" formatCode="General">
                  <c:v>5.9279999999999999</c:v>
                </c:pt>
                <c:pt idx="5929" formatCode="General">
                  <c:v>5.9290000000000003</c:v>
                </c:pt>
                <c:pt idx="5930" formatCode="General">
                  <c:v>5.93</c:v>
                </c:pt>
                <c:pt idx="5931" formatCode="General">
                  <c:v>5.931</c:v>
                </c:pt>
                <c:pt idx="5932" formatCode="General">
                  <c:v>5.9320000000000004</c:v>
                </c:pt>
                <c:pt idx="5933" formatCode="General">
                  <c:v>5.9329999999999998</c:v>
                </c:pt>
                <c:pt idx="5934" formatCode="General">
                  <c:v>5.9340000000000002</c:v>
                </c:pt>
                <c:pt idx="5935" formatCode="General">
                  <c:v>5.9349999999999996</c:v>
                </c:pt>
                <c:pt idx="5936" formatCode="General">
                  <c:v>5.9359999999999999</c:v>
                </c:pt>
                <c:pt idx="5937" formatCode="General">
                  <c:v>5.9370000000000003</c:v>
                </c:pt>
                <c:pt idx="5938" formatCode="General">
                  <c:v>5.9379999999999997</c:v>
                </c:pt>
                <c:pt idx="5939" formatCode="General">
                  <c:v>5.9390000000000001</c:v>
                </c:pt>
                <c:pt idx="5940" formatCode="General">
                  <c:v>5.94</c:v>
                </c:pt>
                <c:pt idx="5941" formatCode="General">
                  <c:v>5.9409999999999998</c:v>
                </c:pt>
                <c:pt idx="5942" formatCode="General">
                  <c:v>5.9420000000000002</c:v>
                </c:pt>
                <c:pt idx="5943" formatCode="General">
                  <c:v>5.9429999999999996</c:v>
                </c:pt>
                <c:pt idx="5944" formatCode="General">
                  <c:v>5.944</c:v>
                </c:pt>
                <c:pt idx="5945" formatCode="General">
                  <c:v>5.9450000000000003</c:v>
                </c:pt>
                <c:pt idx="5946" formatCode="General">
                  <c:v>5.9459999999999997</c:v>
                </c:pt>
                <c:pt idx="5947" formatCode="General">
                  <c:v>5.9470000000000001</c:v>
                </c:pt>
                <c:pt idx="5948" formatCode="General">
                  <c:v>5.9480000000000004</c:v>
                </c:pt>
                <c:pt idx="5949" formatCode="General">
                  <c:v>5.9489999999999998</c:v>
                </c:pt>
                <c:pt idx="5950" formatCode="General">
                  <c:v>5.95</c:v>
                </c:pt>
                <c:pt idx="5951" formatCode="General">
                  <c:v>5.9509999999999996</c:v>
                </c:pt>
                <c:pt idx="5952" formatCode="General">
                  <c:v>5.952</c:v>
                </c:pt>
                <c:pt idx="5953" formatCode="General">
                  <c:v>5.9530000000000003</c:v>
                </c:pt>
                <c:pt idx="5954" formatCode="General">
                  <c:v>5.9539999999999997</c:v>
                </c:pt>
                <c:pt idx="5955" formatCode="General">
                  <c:v>5.9550000000000001</c:v>
                </c:pt>
                <c:pt idx="5956" formatCode="General">
                  <c:v>5.9560000000000004</c:v>
                </c:pt>
                <c:pt idx="5957" formatCode="General">
                  <c:v>5.9569999999999999</c:v>
                </c:pt>
                <c:pt idx="5958" formatCode="General">
                  <c:v>5.9580000000000002</c:v>
                </c:pt>
                <c:pt idx="5959" formatCode="General">
                  <c:v>5.9589999999999996</c:v>
                </c:pt>
                <c:pt idx="5960" formatCode="General">
                  <c:v>5.96</c:v>
                </c:pt>
                <c:pt idx="5961" formatCode="General">
                  <c:v>5.9610000000000003</c:v>
                </c:pt>
                <c:pt idx="5962" formatCode="General">
                  <c:v>5.9619999999999997</c:v>
                </c:pt>
                <c:pt idx="5963" formatCode="General">
                  <c:v>5.9630000000000001</c:v>
                </c:pt>
                <c:pt idx="5964" formatCode="General">
                  <c:v>5.9640000000000004</c:v>
                </c:pt>
                <c:pt idx="5965" formatCode="General">
                  <c:v>5.9649999999999999</c:v>
                </c:pt>
                <c:pt idx="5966" formatCode="General">
                  <c:v>5.9660000000000002</c:v>
                </c:pt>
                <c:pt idx="5967" formatCode="General">
                  <c:v>5.9669999999999996</c:v>
                </c:pt>
                <c:pt idx="5968" formatCode="General">
                  <c:v>5.968</c:v>
                </c:pt>
                <c:pt idx="5969" formatCode="General">
                  <c:v>5.9690000000000003</c:v>
                </c:pt>
                <c:pt idx="5970" formatCode="General">
                  <c:v>5.97</c:v>
                </c:pt>
                <c:pt idx="5971" formatCode="General">
                  <c:v>5.9710000000000001</c:v>
                </c:pt>
                <c:pt idx="5972" formatCode="General">
                  <c:v>5.9720000000000004</c:v>
                </c:pt>
                <c:pt idx="5973" formatCode="General">
                  <c:v>5.9729999999999999</c:v>
                </c:pt>
                <c:pt idx="5974" formatCode="General">
                  <c:v>5.9740000000000002</c:v>
                </c:pt>
                <c:pt idx="5975" formatCode="General">
                  <c:v>5.9749999999999996</c:v>
                </c:pt>
                <c:pt idx="5976" formatCode="General">
                  <c:v>5.976</c:v>
                </c:pt>
                <c:pt idx="5977" formatCode="General">
                  <c:v>5.9770000000000003</c:v>
                </c:pt>
                <c:pt idx="5978" formatCode="General">
                  <c:v>5.9779999999999998</c:v>
                </c:pt>
                <c:pt idx="5979" formatCode="General">
                  <c:v>5.9790000000000001</c:v>
                </c:pt>
                <c:pt idx="5980" formatCode="General">
                  <c:v>5.98</c:v>
                </c:pt>
                <c:pt idx="5981" formatCode="General">
                  <c:v>5.9809999999999999</c:v>
                </c:pt>
                <c:pt idx="5982" formatCode="General">
                  <c:v>5.9820000000000002</c:v>
                </c:pt>
                <c:pt idx="5983" formatCode="General">
                  <c:v>5.9829999999999997</c:v>
                </c:pt>
                <c:pt idx="5984" formatCode="General">
                  <c:v>5.984</c:v>
                </c:pt>
                <c:pt idx="5985" formatCode="General">
                  <c:v>5.9850000000000003</c:v>
                </c:pt>
                <c:pt idx="5986" formatCode="General">
                  <c:v>5.9859999999999998</c:v>
                </c:pt>
                <c:pt idx="5987" formatCode="General">
                  <c:v>5.9870000000000001</c:v>
                </c:pt>
                <c:pt idx="5988" formatCode="General">
                  <c:v>5.9880000000000004</c:v>
                </c:pt>
                <c:pt idx="5989" formatCode="General">
                  <c:v>5.9889999999999999</c:v>
                </c:pt>
                <c:pt idx="5990" formatCode="General">
                  <c:v>5.99</c:v>
                </c:pt>
                <c:pt idx="5991" formatCode="General">
                  <c:v>5.9909999999999997</c:v>
                </c:pt>
                <c:pt idx="5992" formatCode="General">
                  <c:v>5.992</c:v>
                </c:pt>
                <c:pt idx="5993" formatCode="General">
                  <c:v>5.9930000000000003</c:v>
                </c:pt>
                <c:pt idx="5994" formatCode="General">
                  <c:v>5.9939999999999998</c:v>
                </c:pt>
                <c:pt idx="5995" formatCode="General">
                  <c:v>5.9950000000000001</c:v>
                </c:pt>
                <c:pt idx="5996" formatCode="General">
                  <c:v>5.9960000000000004</c:v>
                </c:pt>
                <c:pt idx="5997" formatCode="General">
                  <c:v>5.9969999999999999</c:v>
                </c:pt>
                <c:pt idx="5998" formatCode="General">
                  <c:v>5.9980000000000002</c:v>
                </c:pt>
                <c:pt idx="5999" formatCode="General">
                  <c:v>5.9989999999999997</c:v>
                </c:pt>
                <c:pt idx="6000" formatCode="General">
                  <c:v>6</c:v>
                </c:pt>
                <c:pt idx="6001" formatCode="General">
                  <c:v>6.0010000000000003</c:v>
                </c:pt>
                <c:pt idx="6002" formatCode="General">
                  <c:v>6.0019999999999998</c:v>
                </c:pt>
                <c:pt idx="6003" formatCode="General">
                  <c:v>6.0030000000000001</c:v>
                </c:pt>
                <c:pt idx="6004" formatCode="General">
                  <c:v>6.0039999999999996</c:v>
                </c:pt>
                <c:pt idx="6005" formatCode="General">
                  <c:v>6.0049999999999999</c:v>
                </c:pt>
                <c:pt idx="6006" formatCode="General">
                  <c:v>6.0060000000000002</c:v>
                </c:pt>
                <c:pt idx="6007" formatCode="General">
                  <c:v>6.0069999999999997</c:v>
                </c:pt>
                <c:pt idx="6008" formatCode="General">
                  <c:v>6.008</c:v>
                </c:pt>
                <c:pt idx="6009" formatCode="General">
                  <c:v>6.0090000000000003</c:v>
                </c:pt>
                <c:pt idx="6010" formatCode="General">
                  <c:v>6.01</c:v>
                </c:pt>
                <c:pt idx="6011" formatCode="General">
                  <c:v>6.0110000000000001</c:v>
                </c:pt>
                <c:pt idx="6012" formatCode="General">
                  <c:v>6.0119999999999996</c:v>
                </c:pt>
                <c:pt idx="6013" formatCode="General">
                  <c:v>6.0129999999999999</c:v>
                </c:pt>
                <c:pt idx="6014" formatCode="General">
                  <c:v>6.0140000000000002</c:v>
                </c:pt>
                <c:pt idx="6015" formatCode="General">
                  <c:v>6.0149999999999997</c:v>
                </c:pt>
                <c:pt idx="6016" formatCode="General">
                  <c:v>6.016</c:v>
                </c:pt>
                <c:pt idx="6017" formatCode="General">
                  <c:v>6.0170000000000003</c:v>
                </c:pt>
                <c:pt idx="6018" formatCode="General">
                  <c:v>6.0179999999999998</c:v>
                </c:pt>
                <c:pt idx="6019" formatCode="General">
                  <c:v>6.0190000000000001</c:v>
                </c:pt>
                <c:pt idx="6020" formatCode="General">
                  <c:v>6.02</c:v>
                </c:pt>
                <c:pt idx="6021" formatCode="General">
                  <c:v>6.0209999999999999</c:v>
                </c:pt>
                <c:pt idx="6022" formatCode="General">
                  <c:v>6.0220000000000002</c:v>
                </c:pt>
                <c:pt idx="6023" formatCode="General">
                  <c:v>6.0229999999999997</c:v>
                </c:pt>
                <c:pt idx="6024" formatCode="General">
                  <c:v>6.024</c:v>
                </c:pt>
                <c:pt idx="6025" formatCode="General">
                  <c:v>6.0250000000000004</c:v>
                </c:pt>
                <c:pt idx="6026" formatCode="General">
                  <c:v>6.0259999999999998</c:v>
                </c:pt>
                <c:pt idx="6027" formatCode="General">
                  <c:v>6.0270000000000001</c:v>
                </c:pt>
                <c:pt idx="6028" formatCode="General">
                  <c:v>6.0279999999999996</c:v>
                </c:pt>
                <c:pt idx="6029" formatCode="General">
                  <c:v>6.0289999999999999</c:v>
                </c:pt>
                <c:pt idx="6030" formatCode="General">
                  <c:v>6.03</c:v>
                </c:pt>
                <c:pt idx="6031" formatCode="General">
                  <c:v>6.0309999999999997</c:v>
                </c:pt>
                <c:pt idx="6032" formatCode="General">
                  <c:v>6.032</c:v>
                </c:pt>
                <c:pt idx="6033" formatCode="General">
                  <c:v>6.0330000000000004</c:v>
                </c:pt>
                <c:pt idx="6034" formatCode="General">
                  <c:v>6.0339999999999998</c:v>
                </c:pt>
                <c:pt idx="6035" formatCode="General">
                  <c:v>6.0350000000000001</c:v>
                </c:pt>
                <c:pt idx="6036" formatCode="General">
                  <c:v>6.0359999999999996</c:v>
                </c:pt>
                <c:pt idx="6037" formatCode="General">
                  <c:v>6.0369999999999999</c:v>
                </c:pt>
                <c:pt idx="6038" formatCode="General">
                  <c:v>6.0380000000000003</c:v>
                </c:pt>
                <c:pt idx="6039" formatCode="General">
                  <c:v>6.0389999999999997</c:v>
                </c:pt>
                <c:pt idx="6040" formatCode="General">
                  <c:v>6.04</c:v>
                </c:pt>
                <c:pt idx="6041" formatCode="General">
                  <c:v>6.0410000000000004</c:v>
                </c:pt>
                <c:pt idx="6042" formatCode="General">
                  <c:v>6.0419999999999998</c:v>
                </c:pt>
                <c:pt idx="6043" formatCode="General">
                  <c:v>6.0430000000000001</c:v>
                </c:pt>
                <c:pt idx="6044" formatCode="General">
                  <c:v>6.0439999999999996</c:v>
                </c:pt>
                <c:pt idx="6045" formatCode="General">
                  <c:v>6.0449999999999999</c:v>
                </c:pt>
                <c:pt idx="6046" formatCode="General">
                  <c:v>6.0460000000000003</c:v>
                </c:pt>
                <c:pt idx="6047" formatCode="General">
                  <c:v>6.0469999999999997</c:v>
                </c:pt>
                <c:pt idx="6048" formatCode="General">
                  <c:v>6.048</c:v>
                </c:pt>
                <c:pt idx="6049" formatCode="General">
                  <c:v>6.0490000000000004</c:v>
                </c:pt>
                <c:pt idx="6050" formatCode="General">
                  <c:v>6.05</c:v>
                </c:pt>
                <c:pt idx="6051" formatCode="General">
                  <c:v>6.0510000000000002</c:v>
                </c:pt>
                <c:pt idx="6052" formatCode="General">
                  <c:v>6.0519999999999996</c:v>
                </c:pt>
                <c:pt idx="6053" formatCode="General">
                  <c:v>6.0529999999999999</c:v>
                </c:pt>
                <c:pt idx="6054" formatCode="General">
                  <c:v>6.0540000000000003</c:v>
                </c:pt>
                <c:pt idx="6055" formatCode="General">
                  <c:v>6.0549999999999997</c:v>
                </c:pt>
                <c:pt idx="6056" formatCode="General">
                  <c:v>6.056</c:v>
                </c:pt>
                <c:pt idx="6057" formatCode="General">
                  <c:v>6.0570000000000004</c:v>
                </c:pt>
                <c:pt idx="6058" formatCode="General">
                  <c:v>6.0579999999999998</c:v>
                </c:pt>
                <c:pt idx="6059" formatCode="General">
                  <c:v>6.0590000000000002</c:v>
                </c:pt>
                <c:pt idx="6060" formatCode="General">
                  <c:v>6.06</c:v>
                </c:pt>
                <c:pt idx="6061" formatCode="General">
                  <c:v>6.0609999999999999</c:v>
                </c:pt>
                <c:pt idx="6062" formatCode="General">
                  <c:v>6.0620000000000003</c:v>
                </c:pt>
                <c:pt idx="6063" formatCode="General">
                  <c:v>6.0629999999999997</c:v>
                </c:pt>
                <c:pt idx="6064" formatCode="General">
                  <c:v>6.0640000000000001</c:v>
                </c:pt>
                <c:pt idx="6065" formatCode="General">
                  <c:v>6.0650000000000004</c:v>
                </c:pt>
                <c:pt idx="6066" formatCode="General">
                  <c:v>6.0659999999999998</c:v>
                </c:pt>
                <c:pt idx="6067" formatCode="General">
                  <c:v>6.0670000000000002</c:v>
                </c:pt>
                <c:pt idx="6068" formatCode="General">
                  <c:v>6.0679999999999996</c:v>
                </c:pt>
                <c:pt idx="6069" formatCode="General">
                  <c:v>6.069</c:v>
                </c:pt>
                <c:pt idx="6070" formatCode="General">
                  <c:v>6.07</c:v>
                </c:pt>
                <c:pt idx="6071" formatCode="General">
                  <c:v>6.0709999999999997</c:v>
                </c:pt>
                <c:pt idx="6072" formatCode="General">
                  <c:v>6.0720000000000001</c:v>
                </c:pt>
                <c:pt idx="6073" formatCode="General">
                  <c:v>6.0730000000000004</c:v>
                </c:pt>
                <c:pt idx="6074" formatCode="General">
                  <c:v>6.0739999999999998</c:v>
                </c:pt>
                <c:pt idx="6075" formatCode="General">
                  <c:v>6.0750000000000002</c:v>
                </c:pt>
                <c:pt idx="6076" formatCode="General">
                  <c:v>6.0759999999999996</c:v>
                </c:pt>
                <c:pt idx="6077" formatCode="General">
                  <c:v>6.077</c:v>
                </c:pt>
                <c:pt idx="6078" formatCode="General">
                  <c:v>6.0780000000000003</c:v>
                </c:pt>
                <c:pt idx="6079" formatCode="General">
                  <c:v>6.0789999999999997</c:v>
                </c:pt>
                <c:pt idx="6080" formatCode="General">
                  <c:v>6.08</c:v>
                </c:pt>
                <c:pt idx="6081" formatCode="General">
                  <c:v>6.0810000000000004</c:v>
                </c:pt>
                <c:pt idx="6082" formatCode="General">
                  <c:v>6.0819999999999999</c:v>
                </c:pt>
                <c:pt idx="6083" formatCode="General">
                  <c:v>6.0830000000000002</c:v>
                </c:pt>
                <c:pt idx="6084" formatCode="General">
                  <c:v>6.0839999999999996</c:v>
                </c:pt>
                <c:pt idx="6085" formatCode="General">
                  <c:v>6.085</c:v>
                </c:pt>
                <c:pt idx="6086" formatCode="General">
                  <c:v>6.0860000000000003</c:v>
                </c:pt>
                <c:pt idx="6087" formatCode="General">
                  <c:v>6.0869999999999997</c:v>
                </c:pt>
                <c:pt idx="6088" formatCode="General">
                  <c:v>6.0880000000000001</c:v>
                </c:pt>
                <c:pt idx="6089" formatCode="General">
                  <c:v>6.0890000000000004</c:v>
                </c:pt>
                <c:pt idx="6090" formatCode="General">
                  <c:v>6.09</c:v>
                </c:pt>
                <c:pt idx="6091" formatCode="General">
                  <c:v>6.0910000000000002</c:v>
                </c:pt>
                <c:pt idx="6092" formatCode="General">
                  <c:v>6.0919999999999996</c:v>
                </c:pt>
                <c:pt idx="6093" formatCode="General">
                  <c:v>6.093</c:v>
                </c:pt>
                <c:pt idx="6094" formatCode="General">
                  <c:v>6.0940000000000003</c:v>
                </c:pt>
                <c:pt idx="6095" formatCode="General">
                  <c:v>6.0949999999999998</c:v>
                </c:pt>
                <c:pt idx="6096" formatCode="General">
                  <c:v>6.0960000000000001</c:v>
                </c:pt>
                <c:pt idx="6097" formatCode="General">
                  <c:v>6.0970000000000004</c:v>
                </c:pt>
                <c:pt idx="6098" formatCode="General">
                  <c:v>6.0979999999999999</c:v>
                </c:pt>
                <c:pt idx="6099" formatCode="General">
                  <c:v>6.0990000000000002</c:v>
                </c:pt>
                <c:pt idx="6100" formatCode="General">
                  <c:v>6.1</c:v>
                </c:pt>
                <c:pt idx="6101" formatCode="General">
                  <c:v>6.101</c:v>
                </c:pt>
                <c:pt idx="6102" formatCode="General">
                  <c:v>6.1020000000000003</c:v>
                </c:pt>
                <c:pt idx="6103" formatCode="General">
                  <c:v>6.1029999999999998</c:v>
                </c:pt>
                <c:pt idx="6104" formatCode="General">
                  <c:v>6.1040000000000001</c:v>
                </c:pt>
                <c:pt idx="6105" formatCode="General">
                  <c:v>6.1050000000000004</c:v>
                </c:pt>
                <c:pt idx="6106" formatCode="General">
                  <c:v>6.1059999999999999</c:v>
                </c:pt>
                <c:pt idx="6107" formatCode="General">
                  <c:v>6.1070000000000002</c:v>
                </c:pt>
                <c:pt idx="6108" formatCode="General">
                  <c:v>6.1079999999999997</c:v>
                </c:pt>
                <c:pt idx="6109" formatCode="General">
                  <c:v>6.109</c:v>
                </c:pt>
                <c:pt idx="6110" formatCode="General">
                  <c:v>6.11</c:v>
                </c:pt>
                <c:pt idx="6111" formatCode="General">
                  <c:v>6.1109999999999998</c:v>
                </c:pt>
                <c:pt idx="6112" formatCode="General">
                  <c:v>6.1120000000000001</c:v>
                </c:pt>
                <c:pt idx="6113" formatCode="General">
                  <c:v>6.1130000000000004</c:v>
                </c:pt>
                <c:pt idx="6114" formatCode="General">
                  <c:v>6.1139999999999999</c:v>
                </c:pt>
                <c:pt idx="6115" formatCode="General">
                  <c:v>6.1150000000000002</c:v>
                </c:pt>
                <c:pt idx="6116" formatCode="General">
                  <c:v>6.1159999999999997</c:v>
                </c:pt>
                <c:pt idx="6117" formatCode="General">
                  <c:v>6.117</c:v>
                </c:pt>
                <c:pt idx="6118" formatCode="General">
                  <c:v>6.1180000000000003</c:v>
                </c:pt>
                <c:pt idx="6119" formatCode="General">
                  <c:v>6.1189999999999998</c:v>
                </c:pt>
                <c:pt idx="6120" formatCode="General">
                  <c:v>6.12</c:v>
                </c:pt>
                <c:pt idx="6121" formatCode="General">
                  <c:v>6.1210000000000004</c:v>
                </c:pt>
                <c:pt idx="6122" formatCode="General">
                  <c:v>6.1219999999999999</c:v>
                </c:pt>
                <c:pt idx="6123" formatCode="General">
                  <c:v>6.1230000000000002</c:v>
                </c:pt>
                <c:pt idx="6124" formatCode="General">
                  <c:v>6.1239999999999997</c:v>
                </c:pt>
                <c:pt idx="6125" formatCode="General">
                  <c:v>6.125</c:v>
                </c:pt>
                <c:pt idx="6126" formatCode="General">
                  <c:v>6.1260000000000003</c:v>
                </c:pt>
                <c:pt idx="6127" formatCode="General">
                  <c:v>6.1269999999999998</c:v>
                </c:pt>
                <c:pt idx="6128" formatCode="General">
                  <c:v>6.1280000000000001</c:v>
                </c:pt>
                <c:pt idx="6129" formatCode="General">
                  <c:v>6.1289999999999996</c:v>
                </c:pt>
                <c:pt idx="6130" formatCode="General">
                  <c:v>6.13</c:v>
                </c:pt>
                <c:pt idx="6131" formatCode="General">
                  <c:v>6.1310000000000002</c:v>
                </c:pt>
                <c:pt idx="6132" formatCode="General">
                  <c:v>6.1319999999999997</c:v>
                </c:pt>
                <c:pt idx="6133" formatCode="General">
                  <c:v>6.133</c:v>
                </c:pt>
                <c:pt idx="6134" formatCode="General">
                  <c:v>6.1340000000000003</c:v>
                </c:pt>
                <c:pt idx="6135" formatCode="General">
                  <c:v>6.1349999999999998</c:v>
                </c:pt>
                <c:pt idx="6136" formatCode="General">
                  <c:v>6.1360000000000001</c:v>
                </c:pt>
                <c:pt idx="6137" formatCode="General">
                  <c:v>6.1369999999999996</c:v>
                </c:pt>
                <c:pt idx="6138" formatCode="General">
                  <c:v>6.1379999999999999</c:v>
                </c:pt>
                <c:pt idx="6139" formatCode="General">
                  <c:v>6.1390000000000002</c:v>
                </c:pt>
                <c:pt idx="6140" formatCode="General">
                  <c:v>6.14</c:v>
                </c:pt>
                <c:pt idx="6141" formatCode="General">
                  <c:v>6.141</c:v>
                </c:pt>
                <c:pt idx="6142" formatCode="General">
                  <c:v>6.1420000000000003</c:v>
                </c:pt>
                <c:pt idx="6143" formatCode="General">
                  <c:v>6.1429999999999998</c:v>
                </c:pt>
                <c:pt idx="6144" formatCode="General">
                  <c:v>6.1440000000000001</c:v>
                </c:pt>
                <c:pt idx="6145" formatCode="General">
                  <c:v>6.1449999999999996</c:v>
                </c:pt>
                <c:pt idx="6146" formatCode="General">
                  <c:v>6.1459999999999999</c:v>
                </c:pt>
                <c:pt idx="6147" formatCode="General">
                  <c:v>6.1470000000000002</c:v>
                </c:pt>
                <c:pt idx="6148" formatCode="General">
                  <c:v>6.1479999999999997</c:v>
                </c:pt>
                <c:pt idx="6149" formatCode="General">
                  <c:v>6.149</c:v>
                </c:pt>
                <c:pt idx="6150" formatCode="General">
                  <c:v>6.15</c:v>
                </c:pt>
                <c:pt idx="6151" formatCode="General">
                  <c:v>6.1509999999999998</c:v>
                </c:pt>
                <c:pt idx="6152" formatCode="General">
                  <c:v>6.1520000000000001</c:v>
                </c:pt>
                <c:pt idx="6153" formatCode="General">
                  <c:v>6.1529999999999996</c:v>
                </c:pt>
                <c:pt idx="6154" formatCode="General">
                  <c:v>6.1539999999999999</c:v>
                </c:pt>
                <c:pt idx="6155" formatCode="General">
                  <c:v>6.1550000000000002</c:v>
                </c:pt>
                <c:pt idx="6156" formatCode="General">
                  <c:v>6.1559999999999997</c:v>
                </c:pt>
                <c:pt idx="6157" formatCode="General">
                  <c:v>6.157</c:v>
                </c:pt>
                <c:pt idx="6158" formatCode="General">
                  <c:v>6.1580000000000004</c:v>
                </c:pt>
                <c:pt idx="6159" formatCode="General">
                  <c:v>6.1589999999999998</c:v>
                </c:pt>
                <c:pt idx="6160" formatCode="General">
                  <c:v>6.16</c:v>
                </c:pt>
                <c:pt idx="6161" formatCode="General">
                  <c:v>6.1609999999999996</c:v>
                </c:pt>
                <c:pt idx="6162" formatCode="General">
                  <c:v>6.1619999999999999</c:v>
                </c:pt>
                <c:pt idx="6163" formatCode="General">
                  <c:v>6.1630000000000003</c:v>
                </c:pt>
                <c:pt idx="6164" formatCode="General">
                  <c:v>6.1639999999999997</c:v>
                </c:pt>
                <c:pt idx="6165" formatCode="General">
                  <c:v>6.165</c:v>
                </c:pt>
                <c:pt idx="6166" formatCode="General">
                  <c:v>6.1660000000000004</c:v>
                </c:pt>
                <c:pt idx="6167" formatCode="General">
                  <c:v>6.1669999999999998</c:v>
                </c:pt>
                <c:pt idx="6168" formatCode="General">
                  <c:v>6.1680000000000001</c:v>
                </c:pt>
                <c:pt idx="6169" formatCode="General">
                  <c:v>6.1689999999999996</c:v>
                </c:pt>
                <c:pt idx="6170" formatCode="General">
                  <c:v>6.17</c:v>
                </c:pt>
                <c:pt idx="6171" formatCode="General">
                  <c:v>6.1710000000000003</c:v>
                </c:pt>
                <c:pt idx="6172" formatCode="General">
                  <c:v>6.1719999999999997</c:v>
                </c:pt>
                <c:pt idx="6173" formatCode="General">
                  <c:v>6.173</c:v>
                </c:pt>
                <c:pt idx="6174" formatCode="General">
                  <c:v>6.1740000000000004</c:v>
                </c:pt>
                <c:pt idx="6175" formatCode="General">
                  <c:v>6.1749999999999998</c:v>
                </c:pt>
                <c:pt idx="6176" formatCode="General">
                  <c:v>6.1760000000000002</c:v>
                </c:pt>
                <c:pt idx="6177" formatCode="General">
                  <c:v>6.1769999999999996</c:v>
                </c:pt>
                <c:pt idx="6178" formatCode="General">
                  <c:v>6.1779999999999999</c:v>
                </c:pt>
                <c:pt idx="6179" formatCode="General">
                  <c:v>6.1790000000000003</c:v>
                </c:pt>
                <c:pt idx="6180" formatCode="General">
                  <c:v>6.18</c:v>
                </c:pt>
                <c:pt idx="6181" formatCode="General">
                  <c:v>6.181</c:v>
                </c:pt>
                <c:pt idx="6182" formatCode="General">
                  <c:v>6.1820000000000004</c:v>
                </c:pt>
                <c:pt idx="6183" formatCode="General">
                  <c:v>6.1829999999999998</c:v>
                </c:pt>
                <c:pt idx="6184" formatCode="General">
                  <c:v>6.1840000000000002</c:v>
                </c:pt>
                <c:pt idx="6185" formatCode="General">
                  <c:v>6.1849999999999996</c:v>
                </c:pt>
                <c:pt idx="6186" formatCode="General">
                  <c:v>6.1859999999999999</c:v>
                </c:pt>
                <c:pt idx="6187" formatCode="General">
                  <c:v>6.1870000000000003</c:v>
                </c:pt>
                <c:pt idx="6188" formatCode="General">
                  <c:v>6.1879999999999997</c:v>
                </c:pt>
                <c:pt idx="6189" formatCode="General">
                  <c:v>6.1890000000000001</c:v>
                </c:pt>
                <c:pt idx="6190" formatCode="General">
                  <c:v>6.19</c:v>
                </c:pt>
                <c:pt idx="6191" formatCode="General">
                  <c:v>6.1909999999999998</c:v>
                </c:pt>
                <c:pt idx="6192" formatCode="General">
                  <c:v>6.1920000000000002</c:v>
                </c:pt>
                <c:pt idx="6193" formatCode="General">
                  <c:v>6.1929999999999996</c:v>
                </c:pt>
                <c:pt idx="6194" formatCode="General">
                  <c:v>6.194</c:v>
                </c:pt>
                <c:pt idx="6195" formatCode="General">
                  <c:v>6.1950000000000003</c:v>
                </c:pt>
                <c:pt idx="6196" formatCode="General">
                  <c:v>6.1959999999999997</c:v>
                </c:pt>
                <c:pt idx="6197" formatCode="General">
                  <c:v>6.1970000000000001</c:v>
                </c:pt>
                <c:pt idx="6198" formatCode="General">
                  <c:v>6.1980000000000004</c:v>
                </c:pt>
                <c:pt idx="6199" formatCode="General">
                  <c:v>6.1989999999999998</c:v>
                </c:pt>
                <c:pt idx="6200" formatCode="General">
                  <c:v>6.2</c:v>
                </c:pt>
                <c:pt idx="6201" formatCode="General">
                  <c:v>6.2009999999999996</c:v>
                </c:pt>
                <c:pt idx="6202" formatCode="General">
                  <c:v>6.202</c:v>
                </c:pt>
                <c:pt idx="6203" formatCode="General">
                  <c:v>6.2030000000000003</c:v>
                </c:pt>
                <c:pt idx="6204" formatCode="General">
                  <c:v>6.2039999999999997</c:v>
                </c:pt>
                <c:pt idx="6205" formatCode="General">
                  <c:v>6.2050000000000001</c:v>
                </c:pt>
                <c:pt idx="6206" formatCode="General">
                  <c:v>6.2060000000000004</c:v>
                </c:pt>
                <c:pt idx="6207" formatCode="General">
                  <c:v>6.2069999999999999</c:v>
                </c:pt>
                <c:pt idx="6208" formatCode="General">
                  <c:v>6.2080000000000002</c:v>
                </c:pt>
                <c:pt idx="6209" formatCode="General">
                  <c:v>6.2089999999999996</c:v>
                </c:pt>
                <c:pt idx="6210" formatCode="General">
                  <c:v>6.21</c:v>
                </c:pt>
                <c:pt idx="6211" formatCode="General">
                  <c:v>6.2110000000000003</c:v>
                </c:pt>
                <c:pt idx="6212" formatCode="General">
                  <c:v>6.2119999999999997</c:v>
                </c:pt>
                <c:pt idx="6213" formatCode="General">
                  <c:v>6.2130000000000001</c:v>
                </c:pt>
                <c:pt idx="6214" formatCode="General">
                  <c:v>6.2140000000000004</c:v>
                </c:pt>
                <c:pt idx="6215" formatCode="General">
                  <c:v>6.2149999999999999</c:v>
                </c:pt>
                <c:pt idx="6216" formatCode="General">
                  <c:v>6.2160000000000002</c:v>
                </c:pt>
                <c:pt idx="6217" formatCode="General">
                  <c:v>6.2169999999999996</c:v>
                </c:pt>
                <c:pt idx="6218" formatCode="General">
                  <c:v>6.218</c:v>
                </c:pt>
                <c:pt idx="6219" formatCode="General">
                  <c:v>6.2190000000000003</c:v>
                </c:pt>
                <c:pt idx="6220" formatCode="General">
                  <c:v>6.22</c:v>
                </c:pt>
                <c:pt idx="6221" formatCode="General">
                  <c:v>6.2210000000000001</c:v>
                </c:pt>
                <c:pt idx="6222" formatCode="General">
                  <c:v>6.2220000000000004</c:v>
                </c:pt>
                <c:pt idx="6223" formatCode="General">
                  <c:v>6.2229999999999999</c:v>
                </c:pt>
                <c:pt idx="6224" formatCode="General">
                  <c:v>6.2240000000000002</c:v>
                </c:pt>
                <c:pt idx="6225" formatCode="General">
                  <c:v>6.2249999999999996</c:v>
                </c:pt>
                <c:pt idx="6226" formatCode="General">
                  <c:v>6.226</c:v>
                </c:pt>
                <c:pt idx="6227" formatCode="General">
                  <c:v>6.2270000000000003</c:v>
                </c:pt>
                <c:pt idx="6228" formatCode="General">
                  <c:v>6.2279999999999998</c:v>
                </c:pt>
                <c:pt idx="6229" formatCode="General">
                  <c:v>6.2290000000000001</c:v>
                </c:pt>
                <c:pt idx="6230" formatCode="General">
                  <c:v>6.23</c:v>
                </c:pt>
                <c:pt idx="6231" formatCode="General">
                  <c:v>6.2309999999999999</c:v>
                </c:pt>
                <c:pt idx="6232" formatCode="General">
                  <c:v>6.2320000000000002</c:v>
                </c:pt>
                <c:pt idx="6233" formatCode="General">
                  <c:v>6.2329999999999997</c:v>
                </c:pt>
                <c:pt idx="6234" formatCode="General">
                  <c:v>6.234</c:v>
                </c:pt>
                <c:pt idx="6235" formatCode="General">
                  <c:v>6.2350000000000003</c:v>
                </c:pt>
                <c:pt idx="6236" formatCode="General">
                  <c:v>6.2359999999999998</c:v>
                </c:pt>
                <c:pt idx="6237" formatCode="General">
                  <c:v>6.2370000000000001</c:v>
                </c:pt>
                <c:pt idx="6238" formatCode="General">
                  <c:v>6.2380000000000004</c:v>
                </c:pt>
                <c:pt idx="6239" formatCode="General">
                  <c:v>6.2389999999999999</c:v>
                </c:pt>
                <c:pt idx="6240" formatCode="General">
                  <c:v>6.24</c:v>
                </c:pt>
                <c:pt idx="6241" formatCode="General">
                  <c:v>6.2409999999999997</c:v>
                </c:pt>
                <c:pt idx="6242" formatCode="General">
                  <c:v>6.242</c:v>
                </c:pt>
                <c:pt idx="6243" formatCode="General">
                  <c:v>6.2430000000000003</c:v>
                </c:pt>
                <c:pt idx="6244" formatCode="General">
                  <c:v>6.2439999999999998</c:v>
                </c:pt>
                <c:pt idx="6245" formatCode="General">
                  <c:v>6.2450000000000001</c:v>
                </c:pt>
                <c:pt idx="6246" formatCode="General">
                  <c:v>6.2460000000000004</c:v>
                </c:pt>
                <c:pt idx="6247" formatCode="General">
                  <c:v>6.2469999999999999</c:v>
                </c:pt>
                <c:pt idx="6248" formatCode="General">
                  <c:v>6.2480000000000002</c:v>
                </c:pt>
                <c:pt idx="6249" formatCode="General">
                  <c:v>6.2489999999999997</c:v>
                </c:pt>
                <c:pt idx="6250" formatCode="General">
                  <c:v>6.25</c:v>
                </c:pt>
                <c:pt idx="6251" formatCode="General">
                  <c:v>6.2510000000000003</c:v>
                </c:pt>
                <c:pt idx="6252" formatCode="General">
                  <c:v>6.2519999999999998</c:v>
                </c:pt>
                <c:pt idx="6253" formatCode="General">
                  <c:v>6.2530000000000001</c:v>
                </c:pt>
                <c:pt idx="6254" formatCode="General">
                  <c:v>6.2539999999999996</c:v>
                </c:pt>
                <c:pt idx="6255" formatCode="General">
                  <c:v>6.2549999999999999</c:v>
                </c:pt>
                <c:pt idx="6256" formatCode="General">
                  <c:v>6.2560000000000002</c:v>
                </c:pt>
                <c:pt idx="6257" formatCode="General">
                  <c:v>6.2569999999999997</c:v>
                </c:pt>
                <c:pt idx="6258" formatCode="General">
                  <c:v>6.258</c:v>
                </c:pt>
                <c:pt idx="6259" formatCode="General">
                  <c:v>6.2590000000000003</c:v>
                </c:pt>
                <c:pt idx="6260" formatCode="General">
                  <c:v>6.26</c:v>
                </c:pt>
                <c:pt idx="6261" formatCode="General">
                  <c:v>6.2610000000000001</c:v>
                </c:pt>
                <c:pt idx="6262" formatCode="General">
                  <c:v>6.2619999999999996</c:v>
                </c:pt>
                <c:pt idx="6263" formatCode="General">
                  <c:v>6.2629999999999999</c:v>
                </c:pt>
                <c:pt idx="6264" formatCode="General">
                  <c:v>6.2640000000000002</c:v>
                </c:pt>
                <c:pt idx="6265" formatCode="General">
                  <c:v>6.2649999999999997</c:v>
                </c:pt>
                <c:pt idx="6266" formatCode="General">
                  <c:v>6.266</c:v>
                </c:pt>
                <c:pt idx="6267" formatCode="General">
                  <c:v>6.2670000000000003</c:v>
                </c:pt>
                <c:pt idx="6268" formatCode="General">
                  <c:v>6.2679999999999998</c:v>
                </c:pt>
                <c:pt idx="6269" formatCode="General">
                  <c:v>6.2690000000000001</c:v>
                </c:pt>
                <c:pt idx="6270" formatCode="General">
                  <c:v>6.27</c:v>
                </c:pt>
                <c:pt idx="6271" formatCode="General">
                  <c:v>6.2709999999999999</c:v>
                </c:pt>
                <c:pt idx="6272" formatCode="General">
                  <c:v>6.2720000000000002</c:v>
                </c:pt>
                <c:pt idx="6273" formatCode="General">
                  <c:v>6.2729999999999997</c:v>
                </c:pt>
                <c:pt idx="6274" formatCode="General">
                  <c:v>6.274</c:v>
                </c:pt>
                <c:pt idx="6275" formatCode="General">
                  <c:v>6.2750000000000004</c:v>
                </c:pt>
                <c:pt idx="6276" formatCode="General">
                  <c:v>6.2759999999999998</c:v>
                </c:pt>
                <c:pt idx="6277" formatCode="General">
                  <c:v>6.2770000000000001</c:v>
                </c:pt>
                <c:pt idx="6278" formatCode="General">
                  <c:v>6.2779999999999996</c:v>
                </c:pt>
                <c:pt idx="6279" formatCode="General">
                  <c:v>6.2789999999999999</c:v>
                </c:pt>
                <c:pt idx="6280" formatCode="General">
                  <c:v>6.28</c:v>
                </c:pt>
                <c:pt idx="6281" formatCode="General">
                  <c:v>6.2809999999999997</c:v>
                </c:pt>
                <c:pt idx="6282" formatCode="General">
                  <c:v>6.282</c:v>
                </c:pt>
                <c:pt idx="6283" formatCode="General">
                  <c:v>6.2830000000000004</c:v>
                </c:pt>
                <c:pt idx="6284" formatCode="General">
                  <c:v>6.2839999999999998</c:v>
                </c:pt>
                <c:pt idx="6285" formatCode="General">
                  <c:v>6.2850000000000001</c:v>
                </c:pt>
                <c:pt idx="6286" formatCode="General">
                  <c:v>6.2859999999999996</c:v>
                </c:pt>
                <c:pt idx="6287" formatCode="General">
                  <c:v>6.2869999999999999</c:v>
                </c:pt>
                <c:pt idx="6288" formatCode="General">
                  <c:v>6.2880000000000003</c:v>
                </c:pt>
                <c:pt idx="6289" formatCode="General">
                  <c:v>6.2889999999999997</c:v>
                </c:pt>
                <c:pt idx="6290" formatCode="General">
                  <c:v>6.29</c:v>
                </c:pt>
                <c:pt idx="6291" formatCode="General">
                  <c:v>6.2910000000000004</c:v>
                </c:pt>
                <c:pt idx="6292" formatCode="General">
                  <c:v>6.2919999999999998</c:v>
                </c:pt>
                <c:pt idx="6293" formatCode="General">
                  <c:v>6.2930000000000001</c:v>
                </c:pt>
                <c:pt idx="6294" formatCode="General">
                  <c:v>6.2939999999999996</c:v>
                </c:pt>
                <c:pt idx="6295" formatCode="General">
                  <c:v>6.2949999999999999</c:v>
                </c:pt>
                <c:pt idx="6296" formatCode="General">
                  <c:v>6.2960000000000003</c:v>
                </c:pt>
                <c:pt idx="6297" formatCode="General">
                  <c:v>6.2969999999999997</c:v>
                </c:pt>
                <c:pt idx="6298" formatCode="General">
                  <c:v>6.298</c:v>
                </c:pt>
                <c:pt idx="6299" formatCode="General">
                  <c:v>6.2990000000000004</c:v>
                </c:pt>
                <c:pt idx="6300" formatCode="General">
                  <c:v>6.3</c:v>
                </c:pt>
                <c:pt idx="6301" formatCode="General">
                  <c:v>6.3010000000000002</c:v>
                </c:pt>
                <c:pt idx="6302" formatCode="General">
                  <c:v>6.3019999999999996</c:v>
                </c:pt>
                <c:pt idx="6303" formatCode="General">
                  <c:v>6.3029999999999999</c:v>
                </c:pt>
                <c:pt idx="6304" formatCode="General">
                  <c:v>6.3040000000000003</c:v>
                </c:pt>
                <c:pt idx="6305" formatCode="General">
                  <c:v>6.3049999999999997</c:v>
                </c:pt>
                <c:pt idx="6306" formatCode="General">
                  <c:v>6.306</c:v>
                </c:pt>
                <c:pt idx="6307" formatCode="General">
                  <c:v>6.3070000000000004</c:v>
                </c:pt>
                <c:pt idx="6308" formatCode="General">
                  <c:v>6.3079999999999998</c:v>
                </c:pt>
                <c:pt idx="6309" formatCode="General">
                  <c:v>6.3090000000000002</c:v>
                </c:pt>
                <c:pt idx="6310" formatCode="General">
                  <c:v>6.31</c:v>
                </c:pt>
                <c:pt idx="6311" formatCode="General">
                  <c:v>6.3109999999999999</c:v>
                </c:pt>
                <c:pt idx="6312" formatCode="General">
                  <c:v>6.3120000000000003</c:v>
                </c:pt>
                <c:pt idx="6313" formatCode="General">
                  <c:v>6.3129999999999997</c:v>
                </c:pt>
                <c:pt idx="6314" formatCode="General">
                  <c:v>6.3140000000000001</c:v>
                </c:pt>
                <c:pt idx="6315" formatCode="General">
                  <c:v>6.3150000000000004</c:v>
                </c:pt>
                <c:pt idx="6316" formatCode="General">
                  <c:v>6.3159999999999998</c:v>
                </c:pt>
                <c:pt idx="6317" formatCode="General">
                  <c:v>6.3170000000000002</c:v>
                </c:pt>
                <c:pt idx="6318" formatCode="General">
                  <c:v>6.3179999999999996</c:v>
                </c:pt>
                <c:pt idx="6319" formatCode="General">
                  <c:v>6.319</c:v>
                </c:pt>
                <c:pt idx="6320" formatCode="General">
                  <c:v>6.32</c:v>
                </c:pt>
                <c:pt idx="6321" formatCode="General">
                  <c:v>6.3209999999999997</c:v>
                </c:pt>
                <c:pt idx="6322" formatCode="General">
                  <c:v>6.3220000000000001</c:v>
                </c:pt>
                <c:pt idx="6323" formatCode="General">
                  <c:v>6.3230000000000004</c:v>
                </c:pt>
                <c:pt idx="6324" formatCode="General">
                  <c:v>6.3239999999999998</c:v>
                </c:pt>
                <c:pt idx="6325" formatCode="General">
                  <c:v>6.3250000000000002</c:v>
                </c:pt>
                <c:pt idx="6326" formatCode="General">
                  <c:v>6.3259999999999996</c:v>
                </c:pt>
                <c:pt idx="6327" formatCode="General">
                  <c:v>6.327</c:v>
                </c:pt>
                <c:pt idx="6328" formatCode="General">
                  <c:v>6.3280000000000003</c:v>
                </c:pt>
                <c:pt idx="6329" formatCode="General">
                  <c:v>6.3289999999999997</c:v>
                </c:pt>
                <c:pt idx="6330" formatCode="General">
                  <c:v>6.33</c:v>
                </c:pt>
                <c:pt idx="6331" formatCode="General">
                  <c:v>6.3310000000000004</c:v>
                </c:pt>
                <c:pt idx="6332" formatCode="General">
                  <c:v>6.3319999999999999</c:v>
                </c:pt>
                <c:pt idx="6333" formatCode="General">
                  <c:v>6.3330000000000002</c:v>
                </c:pt>
                <c:pt idx="6334" formatCode="General">
                  <c:v>6.3339999999999996</c:v>
                </c:pt>
                <c:pt idx="6335" formatCode="General">
                  <c:v>6.335</c:v>
                </c:pt>
                <c:pt idx="6336" formatCode="General">
                  <c:v>6.3360000000000003</c:v>
                </c:pt>
                <c:pt idx="6337" formatCode="General">
                  <c:v>6.3369999999999997</c:v>
                </c:pt>
                <c:pt idx="6338" formatCode="General">
                  <c:v>6.3380000000000001</c:v>
                </c:pt>
                <c:pt idx="6339" formatCode="General">
                  <c:v>6.3390000000000004</c:v>
                </c:pt>
                <c:pt idx="6340" formatCode="General">
                  <c:v>6.34</c:v>
                </c:pt>
                <c:pt idx="6341" formatCode="General">
                  <c:v>6.3410000000000002</c:v>
                </c:pt>
                <c:pt idx="6342" formatCode="General">
                  <c:v>6.3419999999999996</c:v>
                </c:pt>
                <c:pt idx="6343" formatCode="General">
                  <c:v>6.343</c:v>
                </c:pt>
                <c:pt idx="6344" formatCode="General">
                  <c:v>6.3440000000000003</c:v>
                </c:pt>
                <c:pt idx="6345" formatCode="General">
                  <c:v>6.3449999999999998</c:v>
                </c:pt>
                <c:pt idx="6346" formatCode="General">
                  <c:v>6.3460000000000001</c:v>
                </c:pt>
                <c:pt idx="6347" formatCode="General">
                  <c:v>6.3470000000000004</c:v>
                </c:pt>
                <c:pt idx="6348" formatCode="General">
                  <c:v>6.3479999999999999</c:v>
                </c:pt>
                <c:pt idx="6349" formatCode="General">
                  <c:v>6.3490000000000002</c:v>
                </c:pt>
                <c:pt idx="6350" formatCode="General">
                  <c:v>6.35</c:v>
                </c:pt>
                <c:pt idx="6351" formatCode="General">
                  <c:v>6.351</c:v>
                </c:pt>
                <c:pt idx="6352" formatCode="General">
                  <c:v>6.3520000000000003</c:v>
                </c:pt>
                <c:pt idx="6353" formatCode="General">
                  <c:v>6.3529999999999998</c:v>
                </c:pt>
                <c:pt idx="6354" formatCode="General">
                  <c:v>6.3540000000000001</c:v>
                </c:pt>
                <c:pt idx="6355" formatCode="General">
                  <c:v>6.3550000000000004</c:v>
                </c:pt>
                <c:pt idx="6356" formatCode="General">
                  <c:v>6.3559999999999999</c:v>
                </c:pt>
                <c:pt idx="6357" formatCode="General">
                  <c:v>6.3570000000000002</c:v>
                </c:pt>
                <c:pt idx="6358" formatCode="General">
                  <c:v>6.3579999999999997</c:v>
                </c:pt>
                <c:pt idx="6359" formatCode="General">
                  <c:v>6.359</c:v>
                </c:pt>
                <c:pt idx="6360" formatCode="General">
                  <c:v>6.36</c:v>
                </c:pt>
                <c:pt idx="6361" formatCode="General">
                  <c:v>6.3609999999999998</c:v>
                </c:pt>
                <c:pt idx="6362" formatCode="General">
                  <c:v>6.3620000000000001</c:v>
                </c:pt>
                <c:pt idx="6363" formatCode="General">
                  <c:v>6.3630000000000004</c:v>
                </c:pt>
                <c:pt idx="6364" formatCode="General">
                  <c:v>6.3639999999999999</c:v>
                </c:pt>
                <c:pt idx="6365" formatCode="General">
                  <c:v>6.3650000000000002</c:v>
                </c:pt>
                <c:pt idx="6366" formatCode="General">
                  <c:v>6.3659999999999997</c:v>
                </c:pt>
                <c:pt idx="6367" formatCode="General">
                  <c:v>6.367</c:v>
                </c:pt>
                <c:pt idx="6368" formatCode="General">
                  <c:v>6.3680000000000003</c:v>
                </c:pt>
                <c:pt idx="6369" formatCode="General">
                  <c:v>6.3689999999999998</c:v>
                </c:pt>
                <c:pt idx="6370" formatCode="General">
                  <c:v>6.37</c:v>
                </c:pt>
                <c:pt idx="6371" formatCode="General">
                  <c:v>6.3710000000000004</c:v>
                </c:pt>
                <c:pt idx="6372" formatCode="General">
                  <c:v>6.3719999999999999</c:v>
                </c:pt>
                <c:pt idx="6373" formatCode="General">
                  <c:v>6.3730000000000002</c:v>
                </c:pt>
                <c:pt idx="6374" formatCode="General">
                  <c:v>6.3739999999999997</c:v>
                </c:pt>
                <c:pt idx="6375" formatCode="General">
                  <c:v>6.375</c:v>
                </c:pt>
                <c:pt idx="6376" formatCode="General">
                  <c:v>6.3760000000000003</c:v>
                </c:pt>
                <c:pt idx="6377" formatCode="General">
                  <c:v>6.3769999999999998</c:v>
                </c:pt>
                <c:pt idx="6378" formatCode="General">
                  <c:v>6.3780000000000001</c:v>
                </c:pt>
                <c:pt idx="6379" formatCode="General">
                  <c:v>6.3789999999999996</c:v>
                </c:pt>
                <c:pt idx="6380" formatCode="General">
                  <c:v>6.38</c:v>
                </c:pt>
                <c:pt idx="6381" formatCode="General">
                  <c:v>6.3810000000000002</c:v>
                </c:pt>
                <c:pt idx="6382" formatCode="General">
                  <c:v>6.3819999999999997</c:v>
                </c:pt>
                <c:pt idx="6383" formatCode="General">
                  <c:v>6.383</c:v>
                </c:pt>
                <c:pt idx="6384" formatCode="General">
                  <c:v>6.3840000000000003</c:v>
                </c:pt>
                <c:pt idx="6385" formatCode="General">
                  <c:v>6.3849999999999998</c:v>
                </c:pt>
                <c:pt idx="6386" formatCode="General">
                  <c:v>6.3860000000000001</c:v>
                </c:pt>
                <c:pt idx="6387" formatCode="General">
                  <c:v>6.3869999999999996</c:v>
                </c:pt>
                <c:pt idx="6388" formatCode="General">
                  <c:v>6.3879999999999999</c:v>
                </c:pt>
                <c:pt idx="6389" formatCode="General">
                  <c:v>6.3890000000000002</c:v>
                </c:pt>
                <c:pt idx="6390" formatCode="General">
                  <c:v>6.39</c:v>
                </c:pt>
                <c:pt idx="6391" formatCode="General">
                  <c:v>6.391</c:v>
                </c:pt>
                <c:pt idx="6392" formatCode="General">
                  <c:v>6.3920000000000003</c:v>
                </c:pt>
                <c:pt idx="6393" formatCode="General">
                  <c:v>6.3929999999999998</c:v>
                </c:pt>
                <c:pt idx="6394" formatCode="General">
                  <c:v>6.3940000000000001</c:v>
                </c:pt>
                <c:pt idx="6395" formatCode="General">
                  <c:v>6.3949999999999996</c:v>
                </c:pt>
                <c:pt idx="6396" formatCode="General">
                  <c:v>6.3959999999999999</c:v>
                </c:pt>
                <c:pt idx="6397" formatCode="General">
                  <c:v>6.3970000000000002</c:v>
                </c:pt>
                <c:pt idx="6398" formatCode="General">
                  <c:v>6.3979999999999997</c:v>
                </c:pt>
                <c:pt idx="6399" formatCode="General">
                  <c:v>6.399</c:v>
                </c:pt>
                <c:pt idx="6400" formatCode="General">
                  <c:v>6.4</c:v>
                </c:pt>
                <c:pt idx="6401" formatCode="General">
                  <c:v>6.4009999999999998</c:v>
                </c:pt>
                <c:pt idx="6402" formatCode="General">
                  <c:v>6.4020000000000001</c:v>
                </c:pt>
                <c:pt idx="6403" formatCode="General">
                  <c:v>6.4029999999999996</c:v>
                </c:pt>
                <c:pt idx="6404" formatCode="General">
                  <c:v>6.4039999999999999</c:v>
                </c:pt>
                <c:pt idx="6405" formatCode="General">
                  <c:v>6.4050000000000002</c:v>
                </c:pt>
                <c:pt idx="6406" formatCode="General">
                  <c:v>6.4059999999999997</c:v>
                </c:pt>
                <c:pt idx="6407" formatCode="General">
                  <c:v>6.407</c:v>
                </c:pt>
                <c:pt idx="6408" formatCode="General">
                  <c:v>6.4080000000000004</c:v>
                </c:pt>
                <c:pt idx="6409" formatCode="General">
                  <c:v>6.4089999999999998</c:v>
                </c:pt>
                <c:pt idx="6410" formatCode="General">
                  <c:v>6.41</c:v>
                </c:pt>
                <c:pt idx="6411" formatCode="General">
                  <c:v>6.4109999999999996</c:v>
                </c:pt>
                <c:pt idx="6412" formatCode="General">
                  <c:v>6.4119999999999999</c:v>
                </c:pt>
                <c:pt idx="6413" formatCode="General">
                  <c:v>6.4130000000000003</c:v>
                </c:pt>
                <c:pt idx="6414" formatCode="General">
                  <c:v>6.4139999999999997</c:v>
                </c:pt>
                <c:pt idx="6415" formatCode="General">
                  <c:v>6.415</c:v>
                </c:pt>
                <c:pt idx="6416" formatCode="General">
                  <c:v>6.4160000000000004</c:v>
                </c:pt>
                <c:pt idx="6417" formatCode="General">
                  <c:v>6.4169999999999998</c:v>
                </c:pt>
                <c:pt idx="6418" formatCode="General">
                  <c:v>6.4180000000000001</c:v>
                </c:pt>
                <c:pt idx="6419" formatCode="General">
                  <c:v>6.4189999999999996</c:v>
                </c:pt>
                <c:pt idx="6420" formatCode="General">
                  <c:v>6.42</c:v>
                </c:pt>
                <c:pt idx="6421" formatCode="General">
                  <c:v>6.4210000000000003</c:v>
                </c:pt>
                <c:pt idx="6422" formatCode="General">
                  <c:v>6.4219999999999997</c:v>
                </c:pt>
                <c:pt idx="6423" formatCode="General">
                  <c:v>6.423</c:v>
                </c:pt>
                <c:pt idx="6424" formatCode="General">
                  <c:v>6.4240000000000004</c:v>
                </c:pt>
                <c:pt idx="6425" formatCode="General">
                  <c:v>6.4249999999999998</c:v>
                </c:pt>
                <c:pt idx="6426" formatCode="General">
                  <c:v>6.4260000000000002</c:v>
                </c:pt>
                <c:pt idx="6427" formatCode="General">
                  <c:v>6.4269999999999996</c:v>
                </c:pt>
                <c:pt idx="6428" formatCode="General">
                  <c:v>6.4279999999999999</c:v>
                </c:pt>
                <c:pt idx="6429" formatCode="General">
                  <c:v>6.4290000000000003</c:v>
                </c:pt>
                <c:pt idx="6430" formatCode="General">
                  <c:v>6.43</c:v>
                </c:pt>
                <c:pt idx="6431" formatCode="General">
                  <c:v>6.431</c:v>
                </c:pt>
                <c:pt idx="6432" formatCode="General">
                  <c:v>6.4320000000000004</c:v>
                </c:pt>
                <c:pt idx="6433" formatCode="General">
                  <c:v>6.4329999999999998</c:v>
                </c:pt>
                <c:pt idx="6434" formatCode="General">
                  <c:v>6.4340000000000002</c:v>
                </c:pt>
                <c:pt idx="6435" formatCode="General">
                  <c:v>6.4349999999999996</c:v>
                </c:pt>
                <c:pt idx="6436" formatCode="General">
                  <c:v>6.4359999999999999</c:v>
                </c:pt>
                <c:pt idx="6437" formatCode="General">
                  <c:v>6.4370000000000003</c:v>
                </c:pt>
                <c:pt idx="6438" formatCode="General">
                  <c:v>6.4379999999999997</c:v>
                </c:pt>
                <c:pt idx="6439" formatCode="General">
                  <c:v>6.4390000000000001</c:v>
                </c:pt>
                <c:pt idx="6440" formatCode="General">
                  <c:v>6.44</c:v>
                </c:pt>
                <c:pt idx="6441" formatCode="General">
                  <c:v>6.4409999999999998</c:v>
                </c:pt>
                <c:pt idx="6442" formatCode="General">
                  <c:v>6.4420000000000002</c:v>
                </c:pt>
                <c:pt idx="6443" formatCode="General">
                  <c:v>6.4429999999999996</c:v>
                </c:pt>
                <c:pt idx="6444" formatCode="General">
                  <c:v>6.444</c:v>
                </c:pt>
                <c:pt idx="6445" formatCode="General">
                  <c:v>6.4450000000000003</c:v>
                </c:pt>
                <c:pt idx="6446" formatCode="General">
                  <c:v>6.4459999999999997</c:v>
                </c:pt>
                <c:pt idx="6447" formatCode="General">
                  <c:v>6.4470000000000001</c:v>
                </c:pt>
                <c:pt idx="6448" formatCode="General">
                  <c:v>6.4480000000000004</c:v>
                </c:pt>
                <c:pt idx="6449" formatCode="General">
                  <c:v>6.4489999999999998</c:v>
                </c:pt>
                <c:pt idx="6450" formatCode="General">
                  <c:v>6.45</c:v>
                </c:pt>
                <c:pt idx="6451" formatCode="General">
                  <c:v>6.4509999999999996</c:v>
                </c:pt>
                <c:pt idx="6452" formatCode="General">
                  <c:v>6.452</c:v>
                </c:pt>
                <c:pt idx="6453" formatCode="General">
                  <c:v>6.4530000000000003</c:v>
                </c:pt>
                <c:pt idx="6454" formatCode="General">
                  <c:v>6.4539999999999997</c:v>
                </c:pt>
                <c:pt idx="6455" formatCode="General">
                  <c:v>6.4550000000000001</c:v>
                </c:pt>
                <c:pt idx="6456" formatCode="General">
                  <c:v>6.4560000000000004</c:v>
                </c:pt>
                <c:pt idx="6457" formatCode="General">
                  <c:v>6.4569999999999999</c:v>
                </c:pt>
                <c:pt idx="6458" formatCode="General">
                  <c:v>6.4580000000000002</c:v>
                </c:pt>
                <c:pt idx="6459" formatCode="General">
                  <c:v>6.4589999999999996</c:v>
                </c:pt>
                <c:pt idx="6460" formatCode="General">
                  <c:v>6.46</c:v>
                </c:pt>
                <c:pt idx="6461" formatCode="General">
                  <c:v>6.4610000000000003</c:v>
                </c:pt>
                <c:pt idx="6462" formatCode="General">
                  <c:v>6.4619999999999997</c:v>
                </c:pt>
                <c:pt idx="6463" formatCode="General">
                  <c:v>6.4630000000000001</c:v>
                </c:pt>
                <c:pt idx="6464" formatCode="General">
                  <c:v>6.4640000000000004</c:v>
                </c:pt>
                <c:pt idx="6465" formatCode="General">
                  <c:v>6.4649999999999999</c:v>
                </c:pt>
                <c:pt idx="6466" formatCode="General">
                  <c:v>6.4660000000000002</c:v>
                </c:pt>
                <c:pt idx="6467" formatCode="General">
                  <c:v>6.4669999999999996</c:v>
                </c:pt>
                <c:pt idx="6468" formatCode="General">
                  <c:v>6.468</c:v>
                </c:pt>
                <c:pt idx="6469" formatCode="General">
                  <c:v>6.4690000000000003</c:v>
                </c:pt>
                <c:pt idx="6470" formatCode="General">
                  <c:v>6.47</c:v>
                </c:pt>
                <c:pt idx="6471" formatCode="General">
                  <c:v>6.4710000000000001</c:v>
                </c:pt>
                <c:pt idx="6472" formatCode="General">
                  <c:v>6.4720000000000004</c:v>
                </c:pt>
                <c:pt idx="6473" formatCode="General">
                  <c:v>6.4729999999999999</c:v>
                </c:pt>
                <c:pt idx="6474" formatCode="General">
                  <c:v>6.4740000000000002</c:v>
                </c:pt>
                <c:pt idx="6475" formatCode="General">
                  <c:v>6.4749999999999996</c:v>
                </c:pt>
                <c:pt idx="6476" formatCode="General">
                  <c:v>6.476</c:v>
                </c:pt>
                <c:pt idx="6477" formatCode="General">
                  <c:v>6.4770000000000003</c:v>
                </c:pt>
                <c:pt idx="6478" formatCode="General">
                  <c:v>6.4779999999999998</c:v>
                </c:pt>
                <c:pt idx="6479" formatCode="General">
                  <c:v>6.4790000000000001</c:v>
                </c:pt>
                <c:pt idx="6480" formatCode="General">
                  <c:v>6.48</c:v>
                </c:pt>
                <c:pt idx="6481" formatCode="General">
                  <c:v>6.4809999999999999</c:v>
                </c:pt>
                <c:pt idx="6482" formatCode="General">
                  <c:v>6.4820000000000002</c:v>
                </c:pt>
                <c:pt idx="6483" formatCode="General">
                  <c:v>6.4829999999999997</c:v>
                </c:pt>
                <c:pt idx="6484" formatCode="General">
                  <c:v>6.484</c:v>
                </c:pt>
                <c:pt idx="6485" formatCode="General">
                  <c:v>6.4850000000000003</c:v>
                </c:pt>
                <c:pt idx="6486" formatCode="General">
                  <c:v>6.4859999999999998</c:v>
                </c:pt>
                <c:pt idx="6487" formatCode="General">
                  <c:v>6.4870000000000001</c:v>
                </c:pt>
                <c:pt idx="6488" formatCode="General">
                  <c:v>6.4880000000000004</c:v>
                </c:pt>
                <c:pt idx="6489" formatCode="General">
                  <c:v>6.4889999999999999</c:v>
                </c:pt>
                <c:pt idx="6490" formatCode="General">
                  <c:v>6.49</c:v>
                </c:pt>
                <c:pt idx="6491" formatCode="General">
                  <c:v>6.4909999999999997</c:v>
                </c:pt>
                <c:pt idx="6492" formatCode="General">
                  <c:v>6.492</c:v>
                </c:pt>
                <c:pt idx="6493" formatCode="General">
                  <c:v>6.4930000000000003</c:v>
                </c:pt>
                <c:pt idx="6494" formatCode="General">
                  <c:v>6.4939999999999998</c:v>
                </c:pt>
                <c:pt idx="6495" formatCode="General">
                  <c:v>6.4950000000000001</c:v>
                </c:pt>
                <c:pt idx="6496" formatCode="General">
                  <c:v>6.4960000000000004</c:v>
                </c:pt>
                <c:pt idx="6497" formatCode="General">
                  <c:v>6.4969999999999999</c:v>
                </c:pt>
                <c:pt idx="6498" formatCode="General">
                  <c:v>6.4980000000000002</c:v>
                </c:pt>
                <c:pt idx="6499" formatCode="General">
                  <c:v>6.4989999999999997</c:v>
                </c:pt>
                <c:pt idx="6500" formatCode="General">
                  <c:v>6.5</c:v>
                </c:pt>
                <c:pt idx="6501" formatCode="General">
                  <c:v>6.5010000000000003</c:v>
                </c:pt>
                <c:pt idx="6502" formatCode="General">
                  <c:v>6.5019999999999998</c:v>
                </c:pt>
                <c:pt idx="6503" formatCode="General">
                  <c:v>6.5030000000000001</c:v>
                </c:pt>
                <c:pt idx="6504" formatCode="General">
                  <c:v>6.5039999999999996</c:v>
                </c:pt>
                <c:pt idx="6505" formatCode="General">
                  <c:v>6.5049999999999999</c:v>
                </c:pt>
                <c:pt idx="6506" formatCode="General">
                  <c:v>6.5060000000000002</c:v>
                </c:pt>
                <c:pt idx="6507" formatCode="General">
                  <c:v>6.5069999999999997</c:v>
                </c:pt>
                <c:pt idx="6508" formatCode="General">
                  <c:v>6.508</c:v>
                </c:pt>
                <c:pt idx="6509" formatCode="General">
                  <c:v>6.5090000000000003</c:v>
                </c:pt>
                <c:pt idx="6510" formatCode="General">
                  <c:v>6.51</c:v>
                </c:pt>
                <c:pt idx="6511" formatCode="General">
                  <c:v>6.5110000000000001</c:v>
                </c:pt>
                <c:pt idx="6512" formatCode="General">
                  <c:v>6.5119999999999996</c:v>
                </c:pt>
                <c:pt idx="6513" formatCode="General">
                  <c:v>6.5129999999999999</c:v>
                </c:pt>
                <c:pt idx="6514" formatCode="General">
                  <c:v>6.5140000000000002</c:v>
                </c:pt>
                <c:pt idx="6515" formatCode="General">
                  <c:v>6.5149999999999997</c:v>
                </c:pt>
                <c:pt idx="6516" formatCode="General">
                  <c:v>6.516</c:v>
                </c:pt>
                <c:pt idx="6517" formatCode="General">
                  <c:v>6.5170000000000003</c:v>
                </c:pt>
                <c:pt idx="6518" formatCode="General">
                  <c:v>6.5179999999999998</c:v>
                </c:pt>
                <c:pt idx="6519" formatCode="General">
                  <c:v>6.5190000000000001</c:v>
                </c:pt>
                <c:pt idx="6520" formatCode="General">
                  <c:v>6.52</c:v>
                </c:pt>
                <c:pt idx="6521" formatCode="General">
                  <c:v>6.5209999999999999</c:v>
                </c:pt>
                <c:pt idx="6522" formatCode="General">
                  <c:v>6.5220000000000002</c:v>
                </c:pt>
                <c:pt idx="6523" formatCode="General">
                  <c:v>6.5229999999999997</c:v>
                </c:pt>
                <c:pt idx="6524" formatCode="General">
                  <c:v>6.524</c:v>
                </c:pt>
                <c:pt idx="6525" formatCode="General">
                  <c:v>6.5250000000000004</c:v>
                </c:pt>
                <c:pt idx="6526" formatCode="General">
                  <c:v>6.5259999999999998</c:v>
                </c:pt>
                <c:pt idx="6527" formatCode="General">
                  <c:v>6.5270000000000001</c:v>
                </c:pt>
                <c:pt idx="6528" formatCode="General">
                  <c:v>6.5279999999999996</c:v>
                </c:pt>
                <c:pt idx="6529" formatCode="General">
                  <c:v>6.5289999999999999</c:v>
                </c:pt>
                <c:pt idx="6530" formatCode="General">
                  <c:v>6.53</c:v>
                </c:pt>
                <c:pt idx="6531" formatCode="General">
                  <c:v>6.5309999999999997</c:v>
                </c:pt>
                <c:pt idx="6532" formatCode="General">
                  <c:v>6.532</c:v>
                </c:pt>
                <c:pt idx="6533" formatCode="General">
                  <c:v>6.5330000000000004</c:v>
                </c:pt>
                <c:pt idx="6534" formatCode="General">
                  <c:v>6.5339999999999998</c:v>
                </c:pt>
                <c:pt idx="6535" formatCode="General">
                  <c:v>6.5350000000000001</c:v>
                </c:pt>
                <c:pt idx="6536" formatCode="General">
                  <c:v>6.5359999999999996</c:v>
                </c:pt>
                <c:pt idx="6537" formatCode="General">
                  <c:v>6.5369999999999999</c:v>
                </c:pt>
                <c:pt idx="6538" formatCode="General">
                  <c:v>6.5380000000000003</c:v>
                </c:pt>
                <c:pt idx="6539" formatCode="General">
                  <c:v>6.5389999999999997</c:v>
                </c:pt>
                <c:pt idx="6540" formatCode="General">
                  <c:v>6.54</c:v>
                </c:pt>
                <c:pt idx="6541" formatCode="General">
                  <c:v>6.5410000000000004</c:v>
                </c:pt>
                <c:pt idx="6542" formatCode="General">
                  <c:v>6.5419999999999998</c:v>
                </c:pt>
                <c:pt idx="6543" formatCode="General">
                  <c:v>6.5430000000000001</c:v>
                </c:pt>
                <c:pt idx="6544" formatCode="General">
                  <c:v>6.5439999999999996</c:v>
                </c:pt>
                <c:pt idx="6545" formatCode="General">
                  <c:v>6.5449999999999999</c:v>
                </c:pt>
                <c:pt idx="6546" formatCode="General">
                  <c:v>6.5460000000000003</c:v>
                </c:pt>
                <c:pt idx="6547" formatCode="General">
                  <c:v>6.5469999999999997</c:v>
                </c:pt>
                <c:pt idx="6548" formatCode="General">
                  <c:v>6.548</c:v>
                </c:pt>
                <c:pt idx="6549" formatCode="General">
                  <c:v>6.5490000000000004</c:v>
                </c:pt>
                <c:pt idx="6550" formatCode="General">
                  <c:v>6.55</c:v>
                </c:pt>
                <c:pt idx="6551" formatCode="General">
                  <c:v>6.5510000000000002</c:v>
                </c:pt>
                <c:pt idx="6552" formatCode="General">
                  <c:v>6.5519999999999996</c:v>
                </c:pt>
                <c:pt idx="6553" formatCode="General">
                  <c:v>6.5529999999999999</c:v>
                </c:pt>
                <c:pt idx="6554" formatCode="General">
                  <c:v>6.5540000000000003</c:v>
                </c:pt>
                <c:pt idx="6555" formatCode="General">
                  <c:v>6.5549999999999997</c:v>
                </c:pt>
                <c:pt idx="6556" formatCode="General">
                  <c:v>6.556</c:v>
                </c:pt>
                <c:pt idx="6557" formatCode="General">
                  <c:v>6.5570000000000004</c:v>
                </c:pt>
                <c:pt idx="6558" formatCode="General">
                  <c:v>6.5579999999999998</c:v>
                </c:pt>
                <c:pt idx="6559" formatCode="General">
                  <c:v>6.5590000000000002</c:v>
                </c:pt>
                <c:pt idx="6560" formatCode="General">
                  <c:v>6.56</c:v>
                </c:pt>
                <c:pt idx="6561" formatCode="General">
                  <c:v>6.5609999999999999</c:v>
                </c:pt>
                <c:pt idx="6562" formatCode="General">
                  <c:v>6.5620000000000003</c:v>
                </c:pt>
                <c:pt idx="6563" formatCode="General">
                  <c:v>6.5629999999999997</c:v>
                </c:pt>
                <c:pt idx="6564" formatCode="General">
                  <c:v>6.5640000000000001</c:v>
                </c:pt>
                <c:pt idx="6565" formatCode="General">
                  <c:v>6.5650000000000004</c:v>
                </c:pt>
                <c:pt idx="6566" formatCode="General">
                  <c:v>6.5659999999999998</c:v>
                </c:pt>
                <c:pt idx="6567" formatCode="General">
                  <c:v>6.5670000000000002</c:v>
                </c:pt>
                <c:pt idx="6568" formatCode="General">
                  <c:v>6.5679999999999996</c:v>
                </c:pt>
                <c:pt idx="6569" formatCode="General">
                  <c:v>6.569</c:v>
                </c:pt>
                <c:pt idx="6570" formatCode="General">
                  <c:v>6.57</c:v>
                </c:pt>
                <c:pt idx="6571" formatCode="General">
                  <c:v>6.5709999999999997</c:v>
                </c:pt>
                <c:pt idx="6572" formatCode="General">
                  <c:v>6.5720000000000001</c:v>
                </c:pt>
                <c:pt idx="6573" formatCode="General">
                  <c:v>6.5730000000000004</c:v>
                </c:pt>
                <c:pt idx="6574" formatCode="General">
                  <c:v>6.5739999999999998</c:v>
                </c:pt>
                <c:pt idx="6575" formatCode="General">
                  <c:v>6.5750000000000002</c:v>
                </c:pt>
                <c:pt idx="6576" formatCode="General">
                  <c:v>6.5759999999999996</c:v>
                </c:pt>
                <c:pt idx="6577" formatCode="General">
                  <c:v>6.577</c:v>
                </c:pt>
                <c:pt idx="6578" formatCode="General">
                  <c:v>6.5780000000000003</c:v>
                </c:pt>
                <c:pt idx="6579" formatCode="General">
                  <c:v>6.5789999999999997</c:v>
                </c:pt>
                <c:pt idx="6580" formatCode="General">
                  <c:v>6.58</c:v>
                </c:pt>
                <c:pt idx="6581" formatCode="General">
                  <c:v>6.5810000000000004</c:v>
                </c:pt>
                <c:pt idx="6582" formatCode="General">
                  <c:v>6.5819999999999999</c:v>
                </c:pt>
                <c:pt idx="6583" formatCode="General">
                  <c:v>6.5830000000000002</c:v>
                </c:pt>
                <c:pt idx="6584" formatCode="General">
                  <c:v>6.5839999999999996</c:v>
                </c:pt>
                <c:pt idx="6585" formatCode="General">
                  <c:v>6.585</c:v>
                </c:pt>
                <c:pt idx="6586" formatCode="General">
                  <c:v>6.5860000000000003</c:v>
                </c:pt>
                <c:pt idx="6587" formatCode="General">
                  <c:v>6.5869999999999997</c:v>
                </c:pt>
                <c:pt idx="6588" formatCode="General">
                  <c:v>6.5880000000000001</c:v>
                </c:pt>
                <c:pt idx="6589" formatCode="General">
                  <c:v>6.5890000000000004</c:v>
                </c:pt>
                <c:pt idx="6590" formatCode="General">
                  <c:v>6.59</c:v>
                </c:pt>
                <c:pt idx="6591" formatCode="General">
                  <c:v>6.5910000000000002</c:v>
                </c:pt>
                <c:pt idx="6592" formatCode="General">
                  <c:v>6.5919999999999996</c:v>
                </c:pt>
                <c:pt idx="6593" formatCode="General">
                  <c:v>6.593</c:v>
                </c:pt>
                <c:pt idx="6594" formatCode="General">
                  <c:v>6.5940000000000003</c:v>
                </c:pt>
                <c:pt idx="6595" formatCode="General">
                  <c:v>6.5949999999999998</c:v>
                </c:pt>
                <c:pt idx="6596" formatCode="General">
                  <c:v>6.5960000000000001</c:v>
                </c:pt>
                <c:pt idx="6597" formatCode="General">
                  <c:v>6.5970000000000004</c:v>
                </c:pt>
                <c:pt idx="6598" formatCode="General">
                  <c:v>6.5979999999999999</c:v>
                </c:pt>
                <c:pt idx="6599" formatCode="General">
                  <c:v>6.5990000000000002</c:v>
                </c:pt>
                <c:pt idx="6600" formatCode="General">
                  <c:v>6.6</c:v>
                </c:pt>
                <c:pt idx="6601" formatCode="General">
                  <c:v>6.601</c:v>
                </c:pt>
                <c:pt idx="6602" formatCode="General">
                  <c:v>6.6020000000000003</c:v>
                </c:pt>
                <c:pt idx="6603" formatCode="General">
                  <c:v>6.6029999999999998</c:v>
                </c:pt>
                <c:pt idx="6604" formatCode="General">
                  <c:v>6.6040000000000001</c:v>
                </c:pt>
                <c:pt idx="6605" formatCode="General">
                  <c:v>6.6050000000000004</c:v>
                </c:pt>
                <c:pt idx="6606" formatCode="General">
                  <c:v>6.6059999999999999</c:v>
                </c:pt>
                <c:pt idx="6607" formatCode="General">
                  <c:v>6.6070000000000002</c:v>
                </c:pt>
                <c:pt idx="6608" formatCode="General">
                  <c:v>6.6079999999999997</c:v>
                </c:pt>
                <c:pt idx="6609" formatCode="General">
                  <c:v>6.609</c:v>
                </c:pt>
                <c:pt idx="6610" formatCode="General">
                  <c:v>6.61</c:v>
                </c:pt>
                <c:pt idx="6611" formatCode="General">
                  <c:v>6.6109999999999998</c:v>
                </c:pt>
                <c:pt idx="6612" formatCode="General">
                  <c:v>6.6120000000000001</c:v>
                </c:pt>
                <c:pt idx="6613" formatCode="General">
                  <c:v>6.6130000000000004</c:v>
                </c:pt>
                <c:pt idx="6614" formatCode="General">
                  <c:v>6.6139999999999999</c:v>
                </c:pt>
                <c:pt idx="6615" formatCode="General">
                  <c:v>6.6150000000000002</c:v>
                </c:pt>
                <c:pt idx="6616" formatCode="General">
                  <c:v>6.6159999999999997</c:v>
                </c:pt>
                <c:pt idx="6617" formatCode="General">
                  <c:v>6.617</c:v>
                </c:pt>
                <c:pt idx="6618" formatCode="General">
                  <c:v>6.6180000000000003</c:v>
                </c:pt>
                <c:pt idx="6619" formatCode="General">
                  <c:v>6.6189999999999998</c:v>
                </c:pt>
                <c:pt idx="6620" formatCode="General">
                  <c:v>6.62</c:v>
                </c:pt>
                <c:pt idx="6621" formatCode="General">
                  <c:v>6.6210000000000004</c:v>
                </c:pt>
                <c:pt idx="6622" formatCode="General">
                  <c:v>6.6219999999999999</c:v>
                </c:pt>
                <c:pt idx="6623" formatCode="General">
                  <c:v>6.6230000000000002</c:v>
                </c:pt>
                <c:pt idx="6624" formatCode="General">
                  <c:v>6.6239999999999997</c:v>
                </c:pt>
                <c:pt idx="6625" formatCode="General">
                  <c:v>6.625</c:v>
                </c:pt>
                <c:pt idx="6626" formatCode="General">
                  <c:v>6.6260000000000003</c:v>
                </c:pt>
                <c:pt idx="6627" formatCode="General">
                  <c:v>6.6269999999999998</c:v>
                </c:pt>
                <c:pt idx="6628" formatCode="General">
                  <c:v>6.6280000000000001</c:v>
                </c:pt>
                <c:pt idx="6629" formatCode="General">
                  <c:v>6.6289999999999996</c:v>
                </c:pt>
                <c:pt idx="6630" formatCode="General">
                  <c:v>6.63</c:v>
                </c:pt>
                <c:pt idx="6631" formatCode="General">
                  <c:v>6.6310000000000002</c:v>
                </c:pt>
                <c:pt idx="6632" formatCode="General">
                  <c:v>6.6319999999999997</c:v>
                </c:pt>
                <c:pt idx="6633" formatCode="General">
                  <c:v>6.633</c:v>
                </c:pt>
                <c:pt idx="6634" formatCode="General">
                  <c:v>6.6340000000000003</c:v>
                </c:pt>
                <c:pt idx="6635" formatCode="General">
                  <c:v>6.6349999999999998</c:v>
                </c:pt>
                <c:pt idx="6636" formatCode="General">
                  <c:v>6.6360000000000001</c:v>
                </c:pt>
                <c:pt idx="6637" formatCode="General">
                  <c:v>6.6369999999999996</c:v>
                </c:pt>
                <c:pt idx="6638" formatCode="General">
                  <c:v>6.6379999999999999</c:v>
                </c:pt>
                <c:pt idx="6639" formatCode="General">
                  <c:v>6.6390000000000002</c:v>
                </c:pt>
                <c:pt idx="6640" formatCode="General">
                  <c:v>6.64</c:v>
                </c:pt>
                <c:pt idx="6641" formatCode="General">
                  <c:v>6.641</c:v>
                </c:pt>
                <c:pt idx="6642" formatCode="General">
                  <c:v>6.6420000000000003</c:v>
                </c:pt>
                <c:pt idx="6643" formatCode="General">
                  <c:v>6.6429999999999998</c:v>
                </c:pt>
                <c:pt idx="6644" formatCode="General">
                  <c:v>6.6440000000000001</c:v>
                </c:pt>
                <c:pt idx="6645" formatCode="General">
                  <c:v>6.6449999999999996</c:v>
                </c:pt>
                <c:pt idx="6646" formatCode="General">
                  <c:v>6.6459999999999999</c:v>
                </c:pt>
                <c:pt idx="6647" formatCode="General">
                  <c:v>6.6470000000000002</c:v>
                </c:pt>
                <c:pt idx="6648" formatCode="General">
                  <c:v>6.6479999999999997</c:v>
                </c:pt>
                <c:pt idx="6649" formatCode="General">
                  <c:v>6.649</c:v>
                </c:pt>
                <c:pt idx="6650" formatCode="General">
                  <c:v>6.65</c:v>
                </c:pt>
                <c:pt idx="6651" formatCode="General">
                  <c:v>6.6509999999999998</c:v>
                </c:pt>
                <c:pt idx="6652" formatCode="General">
                  <c:v>6.6520000000000001</c:v>
                </c:pt>
                <c:pt idx="6653" formatCode="General">
                  <c:v>6.6529999999999996</c:v>
                </c:pt>
                <c:pt idx="6654" formatCode="General">
                  <c:v>6.6539999999999999</c:v>
                </c:pt>
                <c:pt idx="6655" formatCode="General">
                  <c:v>6.6550000000000002</c:v>
                </c:pt>
                <c:pt idx="6656" formatCode="General">
                  <c:v>6.6559999999999997</c:v>
                </c:pt>
                <c:pt idx="6657" formatCode="General">
                  <c:v>6.657</c:v>
                </c:pt>
                <c:pt idx="6658" formatCode="General">
                  <c:v>6.6580000000000004</c:v>
                </c:pt>
                <c:pt idx="6659" formatCode="General">
                  <c:v>6.6589999999999998</c:v>
                </c:pt>
                <c:pt idx="6660" formatCode="General">
                  <c:v>6.66</c:v>
                </c:pt>
                <c:pt idx="6661" formatCode="General">
                  <c:v>6.6609999999999996</c:v>
                </c:pt>
                <c:pt idx="6662" formatCode="General">
                  <c:v>6.6619999999999999</c:v>
                </c:pt>
                <c:pt idx="6663" formatCode="General">
                  <c:v>6.6630000000000003</c:v>
                </c:pt>
                <c:pt idx="6664" formatCode="General">
                  <c:v>6.6639999999999997</c:v>
                </c:pt>
                <c:pt idx="6665" formatCode="General">
                  <c:v>6.665</c:v>
                </c:pt>
                <c:pt idx="6666" formatCode="General">
                  <c:v>6.6660000000000004</c:v>
                </c:pt>
                <c:pt idx="6667" formatCode="General">
                  <c:v>6.6669999999999998</c:v>
                </c:pt>
                <c:pt idx="6668" formatCode="General">
                  <c:v>6.6680000000000001</c:v>
                </c:pt>
                <c:pt idx="6669" formatCode="General">
                  <c:v>6.6689999999999996</c:v>
                </c:pt>
                <c:pt idx="6670" formatCode="General">
                  <c:v>6.67</c:v>
                </c:pt>
                <c:pt idx="6671" formatCode="General">
                  <c:v>6.6710000000000003</c:v>
                </c:pt>
                <c:pt idx="6672" formatCode="General">
                  <c:v>6.6719999999999997</c:v>
                </c:pt>
                <c:pt idx="6673" formatCode="General">
                  <c:v>6.673</c:v>
                </c:pt>
                <c:pt idx="6674" formatCode="General">
                  <c:v>6.6740000000000004</c:v>
                </c:pt>
                <c:pt idx="6675" formatCode="General">
                  <c:v>6.6749999999999998</c:v>
                </c:pt>
                <c:pt idx="6676" formatCode="General">
                  <c:v>6.6760000000000002</c:v>
                </c:pt>
                <c:pt idx="6677" formatCode="General">
                  <c:v>6.6769999999999996</c:v>
                </c:pt>
                <c:pt idx="6678" formatCode="General">
                  <c:v>6.6779999999999999</c:v>
                </c:pt>
                <c:pt idx="6679" formatCode="General">
                  <c:v>6.6790000000000003</c:v>
                </c:pt>
                <c:pt idx="6680" formatCode="General">
                  <c:v>6.68</c:v>
                </c:pt>
                <c:pt idx="6681" formatCode="General">
                  <c:v>6.681</c:v>
                </c:pt>
                <c:pt idx="6682" formatCode="General">
                  <c:v>6.6820000000000004</c:v>
                </c:pt>
                <c:pt idx="6683" formatCode="General">
                  <c:v>6.6829999999999998</c:v>
                </c:pt>
                <c:pt idx="6684" formatCode="General">
                  <c:v>6.6840000000000002</c:v>
                </c:pt>
                <c:pt idx="6685" formatCode="General">
                  <c:v>6.6849999999999996</c:v>
                </c:pt>
                <c:pt idx="6686" formatCode="General">
                  <c:v>6.6859999999999999</c:v>
                </c:pt>
                <c:pt idx="6687" formatCode="General">
                  <c:v>6.6870000000000003</c:v>
                </c:pt>
                <c:pt idx="6688" formatCode="General">
                  <c:v>6.6879999999999997</c:v>
                </c:pt>
                <c:pt idx="6689" formatCode="General">
                  <c:v>6.6890000000000001</c:v>
                </c:pt>
                <c:pt idx="6690" formatCode="General">
                  <c:v>6.69</c:v>
                </c:pt>
                <c:pt idx="6691" formatCode="General">
                  <c:v>6.6909999999999998</c:v>
                </c:pt>
                <c:pt idx="6692" formatCode="General">
                  <c:v>6.6920000000000002</c:v>
                </c:pt>
                <c:pt idx="6693" formatCode="General">
                  <c:v>6.6929999999999996</c:v>
                </c:pt>
                <c:pt idx="6694" formatCode="General">
                  <c:v>6.694</c:v>
                </c:pt>
                <c:pt idx="6695" formatCode="General">
                  <c:v>6.6950000000000003</c:v>
                </c:pt>
                <c:pt idx="6696" formatCode="General">
                  <c:v>6.6959999999999997</c:v>
                </c:pt>
                <c:pt idx="6697" formatCode="General">
                  <c:v>6.6970000000000001</c:v>
                </c:pt>
                <c:pt idx="6698" formatCode="General">
                  <c:v>6.6980000000000004</c:v>
                </c:pt>
                <c:pt idx="6699" formatCode="General">
                  <c:v>6.6989999999999998</c:v>
                </c:pt>
                <c:pt idx="6700" formatCode="General">
                  <c:v>6.7</c:v>
                </c:pt>
                <c:pt idx="6701" formatCode="General">
                  <c:v>6.7009999999999996</c:v>
                </c:pt>
                <c:pt idx="6702" formatCode="General">
                  <c:v>6.702</c:v>
                </c:pt>
                <c:pt idx="6703" formatCode="General">
                  <c:v>6.7030000000000003</c:v>
                </c:pt>
                <c:pt idx="6704" formatCode="General">
                  <c:v>6.7039999999999997</c:v>
                </c:pt>
                <c:pt idx="6705" formatCode="General">
                  <c:v>6.7050000000000001</c:v>
                </c:pt>
                <c:pt idx="6706" formatCode="General">
                  <c:v>6.7060000000000004</c:v>
                </c:pt>
                <c:pt idx="6707" formatCode="General">
                  <c:v>6.7069999999999999</c:v>
                </c:pt>
                <c:pt idx="6708" formatCode="General">
                  <c:v>6.7080000000000002</c:v>
                </c:pt>
                <c:pt idx="6709" formatCode="General">
                  <c:v>6.7089999999999996</c:v>
                </c:pt>
                <c:pt idx="6710" formatCode="General">
                  <c:v>6.71</c:v>
                </c:pt>
                <c:pt idx="6711" formatCode="General">
                  <c:v>6.7110000000000003</c:v>
                </c:pt>
                <c:pt idx="6712" formatCode="General">
                  <c:v>6.7119999999999997</c:v>
                </c:pt>
                <c:pt idx="6713" formatCode="General">
                  <c:v>6.7130000000000001</c:v>
                </c:pt>
                <c:pt idx="6714" formatCode="General">
                  <c:v>6.7140000000000004</c:v>
                </c:pt>
                <c:pt idx="6715" formatCode="General">
                  <c:v>6.7149999999999999</c:v>
                </c:pt>
                <c:pt idx="6716" formatCode="General">
                  <c:v>6.7160000000000002</c:v>
                </c:pt>
                <c:pt idx="6717" formatCode="General">
                  <c:v>6.7169999999999996</c:v>
                </c:pt>
                <c:pt idx="6718" formatCode="General">
                  <c:v>6.718</c:v>
                </c:pt>
                <c:pt idx="6719" formatCode="General">
                  <c:v>6.7190000000000003</c:v>
                </c:pt>
                <c:pt idx="6720" formatCode="General">
                  <c:v>6.72</c:v>
                </c:pt>
                <c:pt idx="6721" formatCode="General">
                  <c:v>6.7210000000000001</c:v>
                </c:pt>
                <c:pt idx="6722" formatCode="General">
                  <c:v>6.7220000000000004</c:v>
                </c:pt>
                <c:pt idx="6723" formatCode="General">
                  <c:v>6.7229999999999999</c:v>
                </c:pt>
                <c:pt idx="6724" formatCode="General">
                  <c:v>6.7240000000000002</c:v>
                </c:pt>
                <c:pt idx="6725" formatCode="General">
                  <c:v>6.7249999999999996</c:v>
                </c:pt>
                <c:pt idx="6726" formatCode="General">
                  <c:v>6.726</c:v>
                </c:pt>
                <c:pt idx="6727" formatCode="General">
                  <c:v>6.7270000000000003</c:v>
                </c:pt>
                <c:pt idx="6728" formatCode="General">
                  <c:v>6.7279999999999998</c:v>
                </c:pt>
                <c:pt idx="6729" formatCode="General">
                  <c:v>6.7290000000000001</c:v>
                </c:pt>
                <c:pt idx="6730" formatCode="General">
                  <c:v>6.73</c:v>
                </c:pt>
                <c:pt idx="6731" formatCode="General">
                  <c:v>6.7309999999999999</c:v>
                </c:pt>
                <c:pt idx="6732" formatCode="General">
                  <c:v>6.7320000000000002</c:v>
                </c:pt>
                <c:pt idx="6733" formatCode="General">
                  <c:v>6.7329999999999997</c:v>
                </c:pt>
                <c:pt idx="6734" formatCode="General">
                  <c:v>6.734</c:v>
                </c:pt>
                <c:pt idx="6735" formatCode="General">
                  <c:v>6.7350000000000003</c:v>
                </c:pt>
                <c:pt idx="6736" formatCode="General">
                  <c:v>6.7359999999999998</c:v>
                </c:pt>
                <c:pt idx="6737" formatCode="General">
                  <c:v>6.7370000000000001</c:v>
                </c:pt>
                <c:pt idx="6738" formatCode="General">
                  <c:v>6.7380000000000004</c:v>
                </c:pt>
                <c:pt idx="6739" formatCode="General">
                  <c:v>6.7389999999999999</c:v>
                </c:pt>
                <c:pt idx="6740" formatCode="General">
                  <c:v>6.74</c:v>
                </c:pt>
                <c:pt idx="6741" formatCode="General">
                  <c:v>6.7409999999999997</c:v>
                </c:pt>
                <c:pt idx="6742" formatCode="General">
                  <c:v>6.742</c:v>
                </c:pt>
                <c:pt idx="6743" formatCode="General">
                  <c:v>6.7430000000000003</c:v>
                </c:pt>
                <c:pt idx="6744" formatCode="General">
                  <c:v>6.7439999999999998</c:v>
                </c:pt>
                <c:pt idx="6745" formatCode="General">
                  <c:v>6.7450000000000001</c:v>
                </c:pt>
                <c:pt idx="6746" formatCode="General">
                  <c:v>6.7460000000000004</c:v>
                </c:pt>
                <c:pt idx="6747" formatCode="General">
                  <c:v>6.7469999999999999</c:v>
                </c:pt>
                <c:pt idx="6748" formatCode="General">
                  <c:v>6.7480000000000002</c:v>
                </c:pt>
                <c:pt idx="6749" formatCode="General">
                  <c:v>6.7489999999999997</c:v>
                </c:pt>
                <c:pt idx="6750" formatCode="General">
                  <c:v>6.75</c:v>
                </c:pt>
                <c:pt idx="6751" formatCode="General">
                  <c:v>6.7510000000000003</c:v>
                </c:pt>
                <c:pt idx="6752" formatCode="General">
                  <c:v>6.7519999999999998</c:v>
                </c:pt>
                <c:pt idx="6753" formatCode="General">
                  <c:v>6.7530000000000001</c:v>
                </c:pt>
                <c:pt idx="6754" formatCode="General">
                  <c:v>6.7539999999999996</c:v>
                </c:pt>
                <c:pt idx="6755" formatCode="General">
                  <c:v>6.7549999999999999</c:v>
                </c:pt>
                <c:pt idx="6756" formatCode="General">
                  <c:v>6.7560000000000002</c:v>
                </c:pt>
                <c:pt idx="6757" formatCode="General">
                  <c:v>6.7569999999999997</c:v>
                </c:pt>
                <c:pt idx="6758" formatCode="General">
                  <c:v>6.758</c:v>
                </c:pt>
                <c:pt idx="6759" formatCode="General">
                  <c:v>6.7590000000000003</c:v>
                </c:pt>
                <c:pt idx="6760" formatCode="General">
                  <c:v>6.76</c:v>
                </c:pt>
                <c:pt idx="6761" formatCode="General">
                  <c:v>6.7610000000000001</c:v>
                </c:pt>
                <c:pt idx="6762" formatCode="General">
                  <c:v>6.7619999999999996</c:v>
                </c:pt>
                <c:pt idx="6763" formatCode="General">
                  <c:v>6.7629999999999999</c:v>
                </c:pt>
                <c:pt idx="6764" formatCode="General">
                  <c:v>6.7640000000000002</c:v>
                </c:pt>
                <c:pt idx="6765" formatCode="General">
                  <c:v>6.7649999999999997</c:v>
                </c:pt>
                <c:pt idx="6766" formatCode="General">
                  <c:v>6.766</c:v>
                </c:pt>
                <c:pt idx="6767" formatCode="General">
                  <c:v>6.7670000000000003</c:v>
                </c:pt>
                <c:pt idx="6768" formatCode="General">
                  <c:v>6.7679999999999998</c:v>
                </c:pt>
                <c:pt idx="6769" formatCode="General">
                  <c:v>6.7690000000000001</c:v>
                </c:pt>
                <c:pt idx="6770" formatCode="General">
                  <c:v>6.77</c:v>
                </c:pt>
                <c:pt idx="6771" formatCode="General">
                  <c:v>6.7709999999999999</c:v>
                </c:pt>
                <c:pt idx="6772" formatCode="General">
                  <c:v>6.7720000000000002</c:v>
                </c:pt>
                <c:pt idx="6773" formatCode="General">
                  <c:v>6.7729999999999997</c:v>
                </c:pt>
                <c:pt idx="6774" formatCode="General">
                  <c:v>6.774</c:v>
                </c:pt>
                <c:pt idx="6775" formatCode="General">
                  <c:v>6.7750000000000004</c:v>
                </c:pt>
                <c:pt idx="6776" formatCode="General">
                  <c:v>6.7759999999999998</c:v>
                </c:pt>
                <c:pt idx="6777" formatCode="General">
                  <c:v>6.7770000000000001</c:v>
                </c:pt>
                <c:pt idx="6778" formatCode="General">
                  <c:v>6.7779999999999996</c:v>
                </c:pt>
                <c:pt idx="6779" formatCode="General">
                  <c:v>6.7789999999999999</c:v>
                </c:pt>
                <c:pt idx="6780" formatCode="General">
                  <c:v>6.78</c:v>
                </c:pt>
                <c:pt idx="6781" formatCode="General">
                  <c:v>6.7809999999999997</c:v>
                </c:pt>
                <c:pt idx="6782" formatCode="General">
                  <c:v>6.782</c:v>
                </c:pt>
                <c:pt idx="6783" formatCode="General">
                  <c:v>6.7830000000000004</c:v>
                </c:pt>
                <c:pt idx="6784" formatCode="General">
                  <c:v>6.7839999999999998</c:v>
                </c:pt>
                <c:pt idx="6785" formatCode="General">
                  <c:v>6.7850000000000001</c:v>
                </c:pt>
                <c:pt idx="6786" formatCode="General">
                  <c:v>6.7859999999999996</c:v>
                </c:pt>
                <c:pt idx="6787" formatCode="General">
                  <c:v>6.7869999999999999</c:v>
                </c:pt>
                <c:pt idx="6788" formatCode="General">
                  <c:v>6.7880000000000003</c:v>
                </c:pt>
                <c:pt idx="6789" formatCode="General">
                  <c:v>6.7889999999999997</c:v>
                </c:pt>
                <c:pt idx="6790" formatCode="General">
                  <c:v>6.79</c:v>
                </c:pt>
                <c:pt idx="6791" formatCode="General">
                  <c:v>6.7910000000000004</c:v>
                </c:pt>
                <c:pt idx="6792" formatCode="General">
                  <c:v>6.7919999999999998</c:v>
                </c:pt>
                <c:pt idx="6793" formatCode="General">
                  <c:v>6.7930000000000001</c:v>
                </c:pt>
                <c:pt idx="6794" formatCode="General">
                  <c:v>6.7939999999999996</c:v>
                </c:pt>
                <c:pt idx="6795" formatCode="General">
                  <c:v>6.7949999999999999</c:v>
                </c:pt>
                <c:pt idx="6796" formatCode="General">
                  <c:v>6.7960000000000003</c:v>
                </c:pt>
                <c:pt idx="6797" formatCode="General">
                  <c:v>6.7969999999999997</c:v>
                </c:pt>
                <c:pt idx="6798" formatCode="General">
                  <c:v>6.798</c:v>
                </c:pt>
                <c:pt idx="6799" formatCode="General">
                  <c:v>6.7990000000000004</c:v>
                </c:pt>
                <c:pt idx="6800" formatCode="General">
                  <c:v>6.8</c:v>
                </c:pt>
                <c:pt idx="6801" formatCode="General">
                  <c:v>6.8010000000000002</c:v>
                </c:pt>
                <c:pt idx="6802" formatCode="General">
                  <c:v>6.8019999999999996</c:v>
                </c:pt>
                <c:pt idx="6803" formatCode="General">
                  <c:v>6.8029999999999999</c:v>
                </c:pt>
                <c:pt idx="6804" formatCode="General">
                  <c:v>6.8040000000000003</c:v>
                </c:pt>
                <c:pt idx="6805" formatCode="General">
                  <c:v>6.8049999999999997</c:v>
                </c:pt>
                <c:pt idx="6806" formatCode="General">
                  <c:v>6.806</c:v>
                </c:pt>
                <c:pt idx="6807" formatCode="General">
                  <c:v>6.8070000000000004</c:v>
                </c:pt>
                <c:pt idx="6808" formatCode="General">
                  <c:v>6.8079999999999998</c:v>
                </c:pt>
                <c:pt idx="6809" formatCode="General">
                  <c:v>6.8090000000000002</c:v>
                </c:pt>
                <c:pt idx="6810" formatCode="General">
                  <c:v>6.81</c:v>
                </c:pt>
                <c:pt idx="6811" formatCode="General">
                  <c:v>6.8109999999999999</c:v>
                </c:pt>
                <c:pt idx="6812" formatCode="General">
                  <c:v>6.8120000000000003</c:v>
                </c:pt>
                <c:pt idx="6813" formatCode="General">
                  <c:v>6.8129999999999997</c:v>
                </c:pt>
                <c:pt idx="6814" formatCode="General">
                  <c:v>6.8140000000000001</c:v>
                </c:pt>
                <c:pt idx="6815" formatCode="General">
                  <c:v>6.8150000000000004</c:v>
                </c:pt>
                <c:pt idx="6816" formatCode="General">
                  <c:v>6.8159999999999998</c:v>
                </c:pt>
                <c:pt idx="6817" formatCode="General">
                  <c:v>6.8170000000000002</c:v>
                </c:pt>
                <c:pt idx="6818" formatCode="General">
                  <c:v>6.8179999999999996</c:v>
                </c:pt>
                <c:pt idx="6819" formatCode="General">
                  <c:v>6.819</c:v>
                </c:pt>
                <c:pt idx="6820" formatCode="General">
                  <c:v>6.82</c:v>
                </c:pt>
                <c:pt idx="6821" formatCode="General">
                  <c:v>6.8209999999999997</c:v>
                </c:pt>
                <c:pt idx="6822" formatCode="General">
                  <c:v>6.8220000000000001</c:v>
                </c:pt>
                <c:pt idx="6823" formatCode="General">
                  <c:v>6.8230000000000004</c:v>
                </c:pt>
                <c:pt idx="6824" formatCode="General">
                  <c:v>6.8239999999999998</c:v>
                </c:pt>
                <c:pt idx="6825" formatCode="General">
                  <c:v>6.8250000000000002</c:v>
                </c:pt>
                <c:pt idx="6826" formatCode="General">
                  <c:v>6.8259999999999996</c:v>
                </c:pt>
                <c:pt idx="6827" formatCode="General">
                  <c:v>6.827</c:v>
                </c:pt>
                <c:pt idx="6828" formatCode="General">
                  <c:v>6.8280000000000003</c:v>
                </c:pt>
                <c:pt idx="6829" formatCode="General">
                  <c:v>6.8289999999999997</c:v>
                </c:pt>
                <c:pt idx="6830" formatCode="General">
                  <c:v>6.83</c:v>
                </c:pt>
                <c:pt idx="6831" formatCode="General">
                  <c:v>6.8310000000000004</c:v>
                </c:pt>
                <c:pt idx="6832" formatCode="General">
                  <c:v>6.8319999999999999</c:v>
                </c:pt>
                <c:pt idx="6833" formatCode="General">
                  <c:v>6.8330000000000002</c:v>
                </c:pt>
                <c:pt idx="6834" formatCode="General">
                  <c:v>6.8339999999999996</c:v>
                </c:pt>
                <c:pt idx="6835" formatCode="General">
                  <c:v>6.835</c:v>
                </c:pt>
                <c:pt idx="6836" formatCode="General">
                  <c:v>6.8360000000000003</c:v>
                </c:pt>
                <c:pt idx="6837" formatCode="General">
                  <c:v>6.8369999999999997</c:v>
                </c:pt>
                <c:pt idx="6838" formatCode="General">
                  <c:v>6.8380000000000001</c:v>
                </c:pt>
                <c:pt idx="6839" formatCode="General">
                  <c:v>6.8390000000000004</c:v>
                </c:pt>
                <c:pt idx="6840" formatCode="General">
                  <c:v>6.84</c:v>
                </c:pt>
                <c:pt idx="6841" formatCode="General">
                  <c:v>6.8410000000000002</c:v>
                </c:pt>
                <c:pt idx="6842" formatCode="General">
                  <c:v>6.8419999999999996</c:v>
                </c:pt>
                <c:pt idx="6843" formatCode="General">
                  <c:v>6.843</c:v>
                </c:pt>
                <c:pt idx="6844" formatCode="General">
                  <c:v>6.8440000000000003</c:v>
                </c:pt>
                <c:pt idx="6845" formatCode="General">
                  <c:v>6.8449999999999998</c:v>
                </c:pt>
                <c:pt idx="6846" formatCode="General">
                  <c:v>6.8460000000000001</c:v>
                </c:pt>
                <c:pt idx="6847" formatCode="General">
                  <c:v>6.8470000000000004</c:v>
                </c:pt>
                <c:pt idx="6848" formatCode="General">
                  <c:v>6.8479999999999999</c:v>
                </c:pt>
                <c:pt idx="6849" formatCode="General">
                  <c:v>6.8490000000000002</c:v>
                </c:pt>
                <c:pt idx="6850" formatCode="General">
                  <c:v>6.85</c:v>
                </c:pt>
                <c:pt idx="6851" formatCode="General">
                  <c:v>6.851</c:v>
                </c:pt>
                <c:pt idx="6852" formatCode="General">
                  <c:v>6.8520000000000003</c:v>
                </c:pt>
                <c:pt idx="6853" formatCode="General">
                  <c:v>6.8529999999999998</c:v>
                </c:pt>
                <c:pt idx="6854" formatCode="General">
                  <c:v>6.8540000000000001</c:v>
                </c:pt>
                <c:pt idx="6855" formatCode="General">
                  <c:v>6.8550000000000004</c:v>
                </c:pt>
                <c:pt idx="6856" formatCode="General">
                  <c:v>6.8559999999999999</c:v>
                </c:pt>
                <c:pt idx="6857" formatCode="General">
                  <c:v>6.8570000000000002</c:v>
                </c:pt>
                <c:pt idx="6858" formatCode="General">
                  <c:v>6.8579999999999997</c:v>
                </c:pt>
                <c:pt idx="6859" formatCode="General">
                  <c:v>6.859</c:v>
                </c:pt>
                <c:pt idx="6860" formatCode="General">
                  <c:v>6.86</c:v>
                </c:pt>
                <c:pt idx="6861" formatCode="General">
                  <c:v>6.8609999999999998</c:v>
                </c:pt>
                <c:pt idx="6862" formatCode="General">
                  <c:v>6.8620000000000001</c:v>
                </c:pt>
                <c:pt idx="6863" formatCode="General">
                  <c:v>6.8630000000000004</c:v>
                </c:pt>
                <c:pt idx="6864" formatCode="General">
                  <c:v>6.8639999999999999</c:v>
                </c:pt>
                <c:pt idx="6865" formatCode="General">
                  <c:v>6.8650000000000002</c:v>
                </c:pt>
                <c:pt idx="6866" formatCode="General">
                  <c:v>6.8659999999999997</c:v>
                </c:pt>
                <c:pt idx="6867" formatCode="General">
                  <c:v>6.867</c:v>
                </c:pt>
                <c:pt idx="6868" formatCode="General">
                  <c:v>6.8680000000000003</c:v>
                </c:pt>
                <c:pt idx="6869" formatCode="General">
                  <c:v>6.8689999999999998</c:v>
                </c:pt>
                <c:pt idx="6870" formatCode="General">
                  <c:v>6.87</c:v>
                </c:pt>
                <c:pt idx="6871" formatCode="General">
                  <c:v>6.8710000000000004</c:v>
                </c:pt>
                <c:pt idx="6872" formatCode="General">
                  <c:v>6.8719999999999999</c:v>
                </c:pt>
                <c:pt idx="6873" formatCode="General">
                  <c:v>6.8730000000000002</c:v>
                </c:pt>
                <c:pt idx="6874" formatCode="General">
                  <c:v>6.8739999999999997</c:v>
                </c:pt>
                <c:pt idx="6875" formatCode="General">
                  <c:v>6.875</c:v>
                </c:pt>
                <c:pt idx="6876" formatCode="General">
                  <c:v>6.8760000000000003</c:v>
                </c:pt>
                <c:pt idx="6877" formatCode="General">
                  <c:v>6.8769999999999998</c:v>
                </c:pt>
                <c:pt idx="6878" formatCode="General">
                  <c:v>6.8780000000000001</c:v>
                </c:pt>
                <c:pt idx="6879" formatCode="General">
                  <c:v>6.8789999999999996</c:v>
                </c:pt>
                <c:pt idx="6880" formatCode="General">
                  <c:v>6.88</c:v>
                </c:pt>
                <c:pt idx="6881" formatCode="General">
                  <c:v>6.8810000000000002</c:v>
                </c:pt>
                <c:pt idx="6882" formatCode="General">
                  <c:v>6.8819999999999997</c:v>
                </c:pt>
                <c:pt idx="6883" formatCode="General">
                  <c:v>6.883</c:v>
                </c:pt>
                <c:pt idx="6884" formatCode="General">
                  <c:v>6.8840000000000003</c:v>
                </c:pt>
                <c:pt idx="6885" formatCode="General">
                  <c:v>6.8849999999999998</c:v>
                </c:pt>
                <c:pt idx="6886" formatCode="General">
                  <c:v>6.8860000000000001</c:v>
                </c:pt>
                <c:pt idx="6887" formatCode="General">
                  <c:v>6.8869999999999996</c:v>
                </c:pt>
                <c:pt idx="6888" formatCode="General">
                  <c:v>6.8879999999999999</c:v>
                </c:pt>
                <c:pt idx="6889" formatCode="General">
                  <c:v>6.8890000000000002</c:v>
                </c:pt>
                <c:pt idx="6890" formatCode="General">
                  <c:v>6.89</c:v>
                </c:pt>
                <c:pt idx="6891" formatCode="General">
                  <c:v>6.891</c:v>
                </c:pt>
                <c:pt idx="6892" formatCode="General">
                  <c:v>6.8920000000000003</c:v>
                </c:pt>
                <c:pt idx="6893" formatCode="General">
                  <c:v>6.8929999999999998</c:v>
                </c:pt>
                <c:pt idx="6894" formatCode="General">
                  <c:v>6.8940000000000001</c:v>
                </c:pt>
                <c:pt idx="6895" formatCode="General">
                  <c:v>6.8949999999999996</c:v>
                </c:pt>
                <c:pt idx="6896" formatCode="General">
                  <c:v>6.8959999999999999</c:v>
                </c:pt>
                <c:pt idx="6897" formatCode="General">
                  <c:v>6.8970000000000002</c:v>
                </c:pt>
                <c:pt idx="6898" formatCode="General">
                  <c:v>6.8979999999999997</c:v>
                </c:pt>
                <c:pt idx="6899" formatCode="General">
                  <c:v>6.899</c:v>
                </c:pt>
                <c:pt idx="6900" formatCode="General">
                  <c:v>6.9</c:v>
                </c:pt>
                <c:pt idx="6901" formatCode="General">
                  <c:v>6.9009999999999998</c:v>
                </c:pt>
                <c:pt idx="6902" formatCode="General">
                  <c:v>6.9020000000000001</c:v>
                </c:pt>
                <c:pt idx="6903" formatCode="General">
                  <c:v>6.9029999999999996</c:v>
                </c:pt>
                <c:pt idx="6904" formatCode="General">
                  <c:v>6.9039999999999999</c:v>
                </c:pt>
                <c:pt idx="6905" formatCode="General">
                  <c:v>6.9050000000000002</c:v>
                </c:pt>
                <c:pt idx="6906" formatCode="General">
                  <c:v>6.9059999999999997</c:v>
                </c:pt>
                <c:pt idx="6907" formatCode="General">
                  <c:v>6.907</c:v>
                </c:pt>
                <c:pt idx="6908" formatCode="General">
                  <c:v>6.9080000000000004</c:v>
                </c:pt>
                <c:pt idx="6909" formatCode="General">
                  <c:v>6.9089999999999998</c:v>
                </c:pt>
                <c:pt idx="6910" formatCode="General">
                  <c:v>6.91</c:v>
                </c:pt>
                <c:pt idx="6911" formatCode="General">
                  <c:v>6.9109999999999996</c:v>
                </c:pt>
                <c:pt idx="6912" formatCode="General">
                  <c:v>6.9119999999999999</c:v>
                </c:pt>
                <c:pt idx="6913" formatCode="General">
                  <c:v>6.9130000000000003</c:v>
                </c:pt>
                <c:pt idx="6914" formatCode="General">
                  <c:v>6.9139999999999997</c:v>
                </c:pt>
                <c:pt idx="6915" formatCode="General">
                  <c:v>6.915</c:v>
                </c:pt>
                <c:pt idx="6916" formatCode="General">
                  <c:v>6.9160000000000004</c:v>
                </c:pt>
                <c:pt idx="6917" formatCode="General">
                  <c:v>6.9169999999999998</c:v>
                </c:pt>
                <c:pt idx="6918" formatCode="General">
                  <c:v>6.9180000000000001</c:v>
                </c:pt>
                <c:pt idx="6919" formatCode="General">
                  <c:v>6.9189999999999996</c:v>
                </c:pt>
                <c:pt idx="6920" formatCode="General">
                  <c:v>6.92</c:v>
                </c:pt>
                <c:pt idx="6921" formatCode="General">
                  <c:v>6.9210000000000003</c:v>
                </c:pt>
                <c:pt idx="6922" formatCode="General">
                  <c:v>6.9219999999999997</c:v>
                </c:pt>
                <c:pt idx="6923" formatCode="General">
                  <c:v>6.923</c:v>
                </c:pt>
                <c:pt idx="6924" formatCode="General">
                  <c:v>6.9240000000000004</c:v>
                </c:pt>
                <c:pt idx="6925" formatCode="General">
                  <c:v>6.9249999999999998</c:v>
                </c:pt>
                <c:pt idx="6926" formatCode="General">
                  <c:v>6.9260000000000002</c:v>
                </c:pt>
                <c:pt idx="6927" formatCode="General">
                  <c:v>6.9269999999999996</c:v>
                </c:pt>
                <c:pt idx="6928" formatCode="General">
                  <c:v>6.9279999999999999</c:v>
                </c:pt>
                <c:pt idx="6929" formatCode="General">
                  <c:v>6.9290000000000003</c:v>
                </c:pt>
                <c:pt idx="6930" formatCode="General">
                  <c:v>6.93</c:v>
                </c:pt>
                <c:pt idx="6931" formatCode="General">
                  <c:v>6.931</c:v>
                </c:pt>
                <c:pt idx="6932" formatCode="General">
                  <c:v>6.9320000000000004</c:v>
                </c:pt>
                <c:pt idx="6933" formatCode="General">
                  <c:v>6.9329999999999998</c:v>
                </c:pt>
                <c:pt idx="6934" formatCode="General">
                  <c:v>6.9340000000000002</c:v>
                </c:pt>
                <c:pt idx="6935" formatCode="General">
                  <c:v>6.9349999999999996</c:v>
                </c:pt>
                <c:pt idx="6936" formatCode="General">
                  <c:v>6.9359999999999999</c:v>
                </c:pt>
                <c:pt idx="6937" formatCode="General">
                  <c:v>6.9370000000000003</c:v>
                </c:pt>
                <c:pt idx="6938" formatCode="General">
                  <c:v>6.9379999999999997</c:v>
                </c:pt>
                <c:pt idx="6939" formatCode="General">
                  <c:v>6.9390000000000001</c:v>
                </c:pt>
                <c:pt idx="6940" formatCode="General">
                  <c:v>6.94</c:v>
                </c:pt>
                <c:pt idx="6941" formatCode="General">
                  <c:v>6.9409999999999998</c:v>
                </c:pt>
                <c:pt idx="6942" formatCode="General">
                  <c:v>6.9420000000000002</c:v>
                </c:pt>
                <c:pt idx="6943" formatCode="General">
                  <c:v>6.9429999999999996</c:v>
                </c:pt>
                <c:pt idx="6944" formatCode="General">
                  <c:v>6.944</c:v>
                </c:pt>
                <c:pt idx="6945" formatCode="General">
                  <c:v>6.9450000000000003</c:v>
                </c:pt>
                <c:pt idx="6946" formatCode="General">
                  <c:v>6.9459999999999997</c:v>
                </c:pt>
                <c:pt idx="6947" formatCode="General">
                  <c:v>6.9470000000000001</c:v>
                </c:pt>
                <c:pt idx="6948" formatCode="General">
                  <c:v>6.9480000000000004</c:v>
                </c:pt>
                <c:pt idx="6949" formatCode="General">
                  <c:v>6.9489999999999998</c:v>
                </c:pt>
                <c:pt idx="6950" formatCode="General">
                  <c:v>6.95</c:v>
                </c:pt>
                <c:pt idx="6951" formatCode="General">
                  <c:v>6.9509999999999996</c:v>
                </c:pt>
                <c:pt idx="6952" formatCode="General">
                  <c:v>6.952</c:v>
                </c:pt>
                <c:pt idx="6953" formatCode="General">
                  <c:v>6.9530000000000003</c:v>
                </c:pt>
                <c:pt idx="6954" formatCode="General">
                  <c:v>6.9539999999999997</c:v>
                </c:pt>
                <c:pt idx="6955" formatCode="General">
                  <c:v>6.9550000000000001</c:v>
                </c:pt>
                <c:pt idx="6956" formatCode="General">
                  <c:v>6.9560000000000004</c:v>
                </c:pt>
                <c:pt idx="6957" formatCode="General">
                  <c:v>6.9569999999999999</c:v>
                </c:pt>
                <c:pt idx="6958" formatCode="General">
                  <c:v>6.9580000000000002</c:v>
                </c:pt>
                <c:pt idx="6959" formatCode="General">
                  <c:v>6.9589999999999996</c:v>
                </c:pt>
                <c:pt idx="6960" formatCode="General">
                  <c:v>6.96</c:v>
                </c:pt>
                <c:pt idx="6961" formatCode="General">
                  <c:v>6.9610000000000003</c:v>
                </c:pt>
                <c:pt idx="6962" formatCode="General">
                  <c:v>6.9619999999999997</c:v>
                </c:pt>
                <c:pt idx="6963" formatCode="General">
                  <c:v>6.9630000000000001</c:v>
                </c:pt>
                <c:pt idx="6964" formatCode="General">
                  <c:v>6.9640000000000004</c:v>
                </c:pt>
                <c:pt idx="6965" formatCode="General">
                  <c:v>6.9649999999999999</c:v>
                </c:pt>
                <c:pt idx="6966" formatCode="General">
                  <c:v>6.9660000000000002</c:v>
                </c:pt>
                <c:pt idx="6967" formatCode="General">
                  <c:v>6.9669999999999996</c:v>
                </c:pt>
                <c:pt idx="6968" formatCode="General">
                  <c:v>6.968</c:v>
                </c:pt>
                <c:pt idx="6969" formatCode="General">
                  <c:v>6.9690000000000003</c:v>
                </c:pt>
                <c:pt idx="6970" formatCode="General">
                  <c:v>6.97</c:v>
                </c:pt>
                <c:pt idx="6971" formatCode="General">
                  <c:v>6.9710000000000001</c:v>
                </c:pt>
                <c:pt idx="6972" formatCode="General">
                  <c:v>6.9720000000000004</c:v>
                </c:pt>
                <c:pt idx="6973" formatCode="General">
                  <c:v>6.9729999999999999</c:v>
                </c:pt>
                <c:pt idx="6974" formatCode="General">
                  <c:v>6.9740000000000002</c:v>
                </c:pt>
                <c:pt idx="6975" formatCode="General">
                  <c:v>6.9749999999999996</c:v>
                </c:pt>
                <c:pt idx="6976" formatCode="General">
                  <c:v>6.976</c:v>
                </c:pt>
                <c:pt idx="6977" formatCode="General">
                  <c:v>6.9770000000000003</c:v>
                </c:pt>
                <c:pt idx="6978" formatCode="General">
                  <c:v>6.9779999999999998</c:v>
                </c:pt>
                <c:pt idx="6979" formatCode="General">
                  <c:v>6.9790000000000001</c:v>
                </c:pt>
                <c:pt idx="6980" formatCode="General">
                  <c:v>6.98</c:v>
                </c:pt>
                <c:pt idx="6981" formatCode="General">
                  <c:v>6.9809999999999999</c:v>
                </c:pt>
                <c:pt idx="6982" formatCode="General">
                  <c:v>6.9820000000000002</c:v>
                </c:pt>
                <c:pt idx="6983" formatCode="General">
                  <c:v>6.9829999999999997</c:v>
                </c:pt>
                <c:pt idx="6984" formatCode="General">
                  <c:v>6.984</c:v>
                </c:pt>
                <c:pt idx="6985" formatCode="General">
                  <c:v>6.9850000000000003</c:v>
                </c:pt>
                <c:pt idx="6986" formatCode="General">
                  <c:v>6.9859999999999998</c:v>
                </c:pt>
                <c:pt idx="6987" formatCode="General">
                  <c:v>6.9870000000000001</c:v>
                </c:pt>
                <c:pt idx="6988" formatCode="General">
                  <c:v>6.9880000000000004</c:v>
                </c:pt>
                <c:pt idx="6989" formatCode="General">
                  <c:v>6.9889999999999999</c:v>
                </c:pt>
                <c:pt idx="6990" formatCode="General">
                  <c:v>6.99</c:v>
                </c:pt>
                <c:pt idx="6991" formatCode="General">
                  <c:v>6.9909999999999997</c:v>
                </c:pt>
                <c:pt idx="6992" formatCode="General">
                  <c:v>6.992</c:v>
                </c:pt>
                <c:pt idx="6993" formatCode="General">
                  <c:v>6.9930000000000003</c:v>
                </c:pt>
                <c:pt idx="6994" formatCode="General">
                  <c:v>6.9939999999999998</c:v>
                </c:pt>
                <c:pt idx="6995" formatCode="General">
                  <c:v>6.9950000000000001</c:v>
                </c:pt>
                <c:pt idx="6996" formatCode="General">
                  <c:v>6.9960000000000004</c:v>
                </c:pt>
                <c:pt idx="6997" formatCode="General">
                  <c:v>6.9969999999999999</c:v>
                </c:pt>
                <c:pt idx="6998" formatCode="General">
                  <c:v>6.9980000000000002</c:v>
                </c:pt>
                <c:pt idx="6999" formatCode="General">
                  <c:v>6.9989999999999997</c:v>
                </c:pt>
                <c:pt idx="7000" formatCode="General">
                  <c:v>7</c:v>
                </c:pt>
                <c:pt idx="7001" formatCode="General">
                  <c:v>7.0010000000000003</c:v>
                </c:pt>
                <c:pt idx="7002" formatCode="General">
                  <c:v>7.0019999999999998</c:v>
                </c:pt>
                <c:pt idx="7003" formatCode="General">
                  <c:v>7.0030000000000001</c:v>
                </c:pt>
                <c:pt idx="7004" formatCode="General">
                  <c:v>7.0039999999999996</c:v>
                </c:pt>
                <c:pt idx="7005" formatCode="General">
                  <c:v>7.0049999999999999</c:v>
                </c:pt>
                <c:pt idx="7006" formatCode="General">
                  <c:v>7.0060000000000002</c:v>
                </c:pt>
                <c:pt idx="7007" formatCode="General">
                  <c:v>7.0069999999999997</c:v>
                </c:pt>
                <c:pt idx="7008" formatCode="General">
                  <c:v>7.008</c:v>
                </c:pt>
                <c:pt idx="7009" formatCode="General">
                  <c:v>7.0090000000000003</c:v>
                </c:pt>
                <c:pt idx="7010" formatCode="General">
                  <c:v>7.01</c:v>
                </c:pt>
                <c:pt idx="7011" formatCode="General">
                  <c:v>7.0110000000000001</c:v>
                </c:pt>
                <c:pt idx="7012" formatCode="General">
                  <c:v>7.0119999999999996</c:v>
                </c:pt>
                <c:pt idx="7013" formatCode="General">
                  <c:v>7.0129999999999999</c:v>
                </c:pt>
                <c:pt idx="7014" formatCode="General">
                  <c:v>7.0140000000000002</c:v>
                </c:pt>
                <c:pt idx="7015" formatCode="General">
                  <c:v>7.0149999999999997</c:v>
                </c:pt>
                <c:pt idx="7016" formatCode="General">
                  <c:v>7.016</c:v>
                </c:pt>
                <c:pt idx="7017" formatCode="General">
                  <c:v>7.0170000000000003</c:v>
                </c:pt>
                <c:pt idx="7018" formatCode="General">
                  <c:v>7.0179999999999998</c:v>
                </c:pt>
                <c:pt idx="7019" formatCode="General">
                  <c:v>7.0190000000000001</c:v>
                </c:pt>
                <c:pt idx="7020" formatCode="General">
                  <c:v>7.02</c:v>
                </c:pt>
                <c:pt idx="7021" formatCode="General">
                  <c:v>7.0209999999999999</c:v>
                </c:pt>
                <c:pt idx="7022" formatCode="General">
                  <c:v>7.0220000000000002</c:v>
                </c:pt>
                <c:pt idx="7023" formatCode="General">
                  <c:v>7.0229999999999997</c:v>
                </c:pt>
                <c:pt idx="7024" formatCode="General">
                  <c:v>7.024</c:v>
                </c:pt>
                <c:pt idx="7025" formatCode="General">
                  <c:v>7.0250000000000004</c:v>
                </c:pt>
                <c:pt idx="7026" formatCode="General">
                  <c:v>7.0259999999999998</c:v>
                </c:pt>
                <c:pt idx="7027" formatCode="General">
                  <c:v>7.0270000000000001</c:v>
                </c:pt>
                <c:pt idx="7028" formatCode="General">
                  <c:v>7.0279999999999996</c:v>
                </c:pt>
                <c:pt idx="7029" formatCode="General">
                  <c:v>7.0289999999999999</c:v>
                </c:pt>
                <c:pt idx="7030" formatCode="General">
                  <c:v>7.03</c:v>
                </c:pt>
                <c:pt idx="7031" formatCode="General">
                  <c:v>7.0309999999999997</c:v>
                </c:pt>
                <c:pt idx="7032" formatCode="General">
                  <c:v>7.032</c:v>
                </c:pt>
                <c:pt idx="7033" formatCode="General">
                  <c:v>7.0330000000000004</c:v>
                </c:pt>
                <c:pt idx="7034" formatCode="General">
                  <c:v>7.0339999999999998</c:v>
                </c:pt>
                <c:pt idx="7035" formatCode="General">
                  <c:v>7.0350000000000001</c:v>
                </c:pt>
                <c:pt idx="7036" formatCode="General">
                  <c:v>7.0359999999999996</c:v>
                </c:pt>
                <c:pt idx="7037" formatCode="General">
                  <c:v>7.0369999999999999</c:v>
                </c:pt>
                <c:pt idx="7038" formatCode="General">
                  <c:v>7.0380000000000003</c:v>
                </c:pt>
                <c:pt idx="7039" formatCode="General">
                  <c:v>7.0389999999999997</c:v>
                </c:pt>
                <c:pt idx="7040" formatCode="General">
                  <c:v>7.04</c:v>
                </c:pt>
                <c:pt idx="7041" formatCode="General">
                  <c:v>7.0410000000000004</c:v>
                </c:pt>
                <c:pt idx="7042" formatCode="General">
                  <c:v>7.0419999999999998</c:v>
                </c:pt>
                <c:pt idx="7043" formatCode="General">
                  <c:v>7.0430000000000001</c:v>
                </c:pt>
                <c:pt idx="7044" formatCode="General">
                  <c:v>7.0439999999999996</c:v>
                </c:pt>
                <c:pt idx="7045" formatCode="General">
                  <c:v>7.0449999999999999</c:v>
                </c:pt>
                <c:pt idx="7046" formatCode="General">
                  <c:v>7.0460000000000003</c:v>
                </c:pt>
                <c:pt idx="7047" formatCode="General">
                  <c:v>7.0469999999999997</c:v>
                </c:pt>
                <c:pt idx="7048" formatCode="General">
                  <c:v>7.048</c:v>
                </c:pt>
                <c:pt idx="7049" formatCode="General">
                  <c:v>7.0490000000000004</c:v>
                </c:pt>
                <c:pt idx="7050" formatCode="General">
                  <c:v>7.05</c:v>
                </c:pt>
                <c:pt idx="7051" formatCode="General">
                  <c:v>7.0510000000000002</c:v>
                </c:pt>
                <c:pt idx="7052" formatCode="General">
                  <c:v>7.0519999999999996</c:v>
                </c:pt>
                <c:pt idx="7053" formatCode="General">
                  <c:v>7.0529999999999999</c:v>
                </c:pt>
                <c:pt idx="7054" formatCode="General">
                  <c:v>7.0540000000000003</c:v>
                </c:pt>
                <c:pt idx="7055" formatCode="General">
                  <c:v>7.0549999999999997</c:v>
                </c:pt>
                <c:pt idx="7056" formatCode="General">
                  <c:v>7.056</c:v>
                </c:pt>
                <c:pt idx="7057" formatCode="General">
                  <c:v>7.0570000000000004</c:v>
                </c:pt>
                <c:pt idx="7058" formatCode="General">
                  <c:v>7.0579999999999998</c:v>
                </c:pt>
                <c:pt idx="7059" formatCode="General">
                  <c:v>7.0590000000000002</c:v>
                </c:pt>
                <c:pt idx="7060" formatCode="General">
                  <c:v>7.06</c:v>
                </c:pt>
                <c:pt idx="7061" formatCode="General">
                  <c:v>7.0609999999999999</c:v>
                </c:pt>
                <c:pt idx="7062" formatCode="General">
                  <c:v>7.0620000000000003</c:v>
                </c:pt>
                <c:pt idx="7063" formatCode="General">
                  <c:v>7.0629999999999997</c:v>
                </c:pt>
                <c:pt idx="7064" formatCode="General">
                  <c:v>7.0640000000000001</c:v>
                </c:pt>
                <c:pt idx="7065" formatCode="General">
                  <c:v>7.0650000000000004</c:v>
                </c:pt>
                <c:pt idx="7066" formatCode="General">
                  <c:v>7.0659999999999998</c:v>
                </c:pt>
                <c:pt idx="7067" formatCode="General">
                  <c:v>7.0670000000000002</c:v>
                </c:pt>
                <c:pt idx="7068" formatCode="General">
                  <c:v>7.0679999999999996</c:v>
                </c:pt>
                <c:pt idx="7069" formatCode="General">
                  <c:v>7.069</c:v>
                </c:pt>
                <c:pt idx="7070" formatCode="General">
                  <c:v>7.07</c:v>
                </c:pt>
                <c:pt idx="7071" formatCode="General">
                  <c:v>7.0709999999999997</c:v>
                </c:pt>
                <c:pt idx="7072" formatCode="General">
                  <c:v>7.0720000000000001</c:v>
                </c:pt>
                <c:pt idx="7073" formatCode="General">
                  <c:v>7.0730000000000004</c:v>
                </c:pt>
                <c:pt idx="7074" formatCode="General">
                  <c:v>7.0739999999999998</c:v>
                </c:pt>
                <c:pt idx="7075" formatCode="General">
                  <c:v>7.0750000000000002</c:v>
                </c:pt>
                <c:pt idx="7076" formatCode="General">
                  <c:v>7.0759999999999996</c:v>
                </c:pt>
                <c:pt idx="7077" formatCode="General">
                  <c:v>7.077</c:v>
                </c:pt>
                <c:pt idx="7078" formatCode="General">
                  <c:v>7.0780000000000003</c:v>
                </c:pt>
                <c:pt idx="7079" formatCode="General">
                  <c:v>7.0789999999999997</c:v>
                </c:pt>
                <c:pt idx="7080" formatCode="General">
                  <c:v>7.08</c:v>
                </c:pt>
                <c:pt idx="7081" formatCode="General">
                  <c:v>7.0810000000000004</c:v>
                </c:pt>
                <c:pt idx="7082" formatCode="General">
                  <c:v>7.0819999999999999</c:v>
                </c:pt>
                <c:pt idx="7083" formatCode="General">
                  <c:v>7.0830000000000002</c:v>
                </c:pt>
                <c:pt idx="7084" formatCode="General">
                  <c:v>7.0839999999999996</c:v>
                </c:pt>
                <c:pt idx="7085" formatCode="General">
                  <c:v>7.085</c:v>
                </c:pt>
                <c:pt idx="7086" formatCode="General">
                  <c:v>7.0860000000000003</c:v>
                </c:pt>
                <c:pt idx="7087" formatCode="General">
                  <c:v>7.0869999999999997</c:v>
                </c:pt>
                <c:pt idx="7088" formatCode="General">
                  <c:v>7.0880000000000001</c:v>
                </c:pt>
                <c:pt idx="7089" formatCode="General">
                  <c:v>7.0890000000000004</c:v>
                </c:pt>
                <c:pt idx="7090" formatCode="General">
                  <c:v>7.09</c:v>
                </c:pt>
                <c:pt idx="7091" formatCode="General">
                  <c:v>7.0910000000000002</c:v>
                </c:pt>
                <c:pt idx="7092" formatCode="General">
                  <c:v>7.0919999999999996</c:v>
                </c:pt>
                <c:pt idx="7093" formatCode="General">
                  <c:v>7.093</c:v>
                </c:pt>
                <c:pt idx="7094" formatCode="General">
                  <c:v>7.0940000000000003</c:v>
                </c:pt>
                <c:pt idx="7095" formatCode="General">
                  <c:v>7.0949999999999998</c:v>
                </c:pt>
                <c:pt idx="7096" formatCode="General">
                  <c:v>7.0960000000000001</c:v>
                </c:pt>
                <c:pt idx="7097" formatCode="General">
                  <c:v>7.0970000000000004</c:v>
                </c:pt>
                <c:pt idx="7098" formatCode="General">
                  <c:v>7.0979999999999999</c:v>
                </c:pt>
                <c:pt idx="7099" formatCode="General">
                  <c:v>7.0990000000000002</c:v>
                </c:pt>
                <c:pt idx="7100" formatCode="General">
                  <c:v>7.1</c:v>
                </c:pt>
                <c:pt idx="7101" formatCode="General">
                  <c:v>7.101</c:v>
                </c:pt>
                <c:pt idx="7102" formatCode="General">
                  <c:v>7.1020000000000003</c:v>
                </c:pt>
                <c:pt idx="7103" formatCode="General">
                  <c:v>7.1029999999999998</c:v>
                </c:pt>
                <c:pt idx="7104" formatCode="General">
                  <c:v>7.1040000000000001</c:v>
                </c:pt>
                <c:pt idx="7105" formatCode="General">
                  <c:v>7.1050000000000004</c:v>
                </c:pt>
                <c:pt idx="7106" formatCode="General">
                  <c:v>7.1059999999999999</c:v>
                </c:pt>
                <c:pt idx="7107" formatCode="General">
                  <c:v>7.1070000000000002</c:v>
                </c:pt>
                <c:pt idx="7108" formatCode="General">
                  <c:v>7.1079999999999997</c:v>
                </c:pt>
                <c:pt idx="7109" formatCode="General">
                  <c:v>7.109</c:v>
                </c:pt>
                <c:pt idx="7110" formatCode="General">
                  <c:v>7.11</c:v>
                </c:pt>
                <c:pt idx="7111" formatCode="General">
                  <c:v>7.1109999999999998</c:v>
                </c:pt>
                <c:pt idx="7112" formatCode="General">
                  <c:v>7.1120000000000001</c:v>
                </c:pt>
                <c:pt idx="7113" formatCode="General">
                  <c:v>7.1130000000000004</c:v>
                </c:pt>
                <c:pt idx="7114" formatCode="General">
                  <c:v>7.1139999999999999</c:v>
                </c:pt>
                <c:pt idx="7115" formatCode="General">
                  <c:v>7.1150000000000002</c:v>
                </c:pt>
                <c:pt idx="7116" formatCode="General">
                  <c:v>7.1159999999999997</c:v>
                </c:pt>
                <c:pt idx="7117" formatCode="General">
                  <c:v>7.117</c:v>
                </c:pt>
                <c:pt idx="7118" formatCode="General">
                  <c:v>7.1180000000000003</c:v>
                </c:pt>
                <c:pt idx="7119" formatCode="General">
                  <c:v>7.1189999999999998</c:v>
                </c:pt>
                <c:pt idx="7120" formatCode="General">
                  <c:v>7.12</c:v>
                </c:pt>
                <c:pt idx="7121" formatCode="General">
                  <c:v>7.1210000000000004</c:v>
                </c:pt>
                <c:pt idx="7122" formatCode="General">
                  <c:v>7.1219999999999999</c:v>
                </c:pt>
                <c:pt idx="7123" formatCode="General">
                  <c:v>7.1230000000000002</c:v>
                </c:pt>
                <c:pt idx="7124" formatCode="General">
                  <c:v>7.1239999999999997</c:v>
                </c:pt>
                <c:pt idx="7125" formatCode="General">
                  <c:v>7.125</c:v>
                </c:pt>
                <c:pt idx="7126" formatCode="General">
                  <c:v>7.1260000000000003</c:v>
                </c:pt>
                <c:pt idx="7127" formatCode="General">
                  <c:v>7.1269999999999998</c:v>
                </c:pt>
                <c:pt idx="7128" formatCode="General">
                  <c:v>7.1280000000000001</c:v>
                </c:pt>
                <c:pt idx="7129" formatCode="General">
                  <c:v>7.1289999999999996</c:v>
                </c:pt>
                <c:pt idx="7130" formatCode="General">
                  <c:v>7.13</c:v>
                </c:pt>
                <c:pt idx="7131" formatCode="General">
                  <c:v>7.1310000000000002</c:v>
                </c:pt>
                <c:pt idx="7132" formatCode="General">
                  <c:v>7.1319999999999997</c:v>
                </c:pt>
                <c:pt idx="7133" formatCode="General">
                  <c:v>7.133</c:v>
                </c:pt>
                <c:pt idx="7134" formatCode="General">
                  <c:v>7.1340000000000003</c:v>
                </c:pt>
                <c:pt idx="7135" formatCode="General">
                  <c:v>7.1349999999999998</c:v>
                </c:pt>
                <c:pt idx="7136" formatCode="General">
                  <c:v>7.1360000000000001</c:v>
                </c:pt>
                <c:pt idx="7137" formatCode="General">
                  <c:v>7.1369999999999996</c:v>
                </c:pt>
                <c:pt idx="7138" formatCode="General">
                  <c:v>7.1379999999999999</c:v>
                </c:pt>
                <c:pt idx="7139" formatCode="General">
                  <c:v>7.1390000000000002</c:v>
                </c:pt>
                <c:pt idx="7140" formatCode="General">
                  <c:v>7.14</c:v>
                </c:pt>
                <c:pt idx="7141" formatCode="General">
                  <c:v>7.141</c:v>
                </c:pt>
                <c:pt idx="7142" formatCode="General">
                  <c:v>7.1420000000000003</c:v>
                </c:pt>
                <c:pt idx="7143" formatCode="General">
                  <c:v>7.1429999999999998</c:v>
                </c:pt>
                <c:pt idx="7144" formatCode="General">
                  <c:v>7.1440000000000001</c:v>
                </c:pt>
                <c:pt idx="7145" formatCode="General">
                  <c:v>7.1449999999999996</c:v>
                </c:pt>
                <c:pt idx="7146" formatCode="General">
                  <c:v>7.1459999999999999</c:v>
                </c:pt>
                <c:pt idx="7147" formatCode="General">
                  <c:v>7.1470000000000002</c:v>
                </c:pt>
                <c:pt idx="7148" formatCode="General">
                  <c:v>7.1479999999999997</c:v>
                </c:pt>
                <c:pt idx="7149" formatCode="General">
                  <c:v>7.149</c:v>
                </c:pt>
                <c:pt idx="7150" formatCode="General">
                  <c:v>7.15</c:v>
                </c:pt>
                <c:pt idx="7151" formatCode="General">
                  <c:v>7.1509999999999998</c:v>
                </c:pt>
                <c:pt idx="7152" formatCode="General">
                  <c:v>7.1520000000000001</c:v>
                </c:pt>
                <c:pt idx="7153" formatCode="General">
                  <c:v>7.1529999999999996</c:v>
                </c:pt>
                <c:pt idx="7154" formatCode="General">
                  <c:v>7.1539999999999999</c:v>
                </c:pt>
                <c:pt idx="7155" formatCode="General">
                  <c:v>7.1550000000000002</c:v>
                </c:pt>
                <c:pt idx="7156" formatCode="General">
                  <c:v>7.1559999999999997</c:v>
                </c:pt>
                <c:pt idx="7157" formatCode="General">
                  <c:v>7.157</c:v>
                </c:pt>
                <c:pt idx="7158" formatCode="General">
                  <c:v>7.1580000000000004</c:v>
                </c:pt>
                <c:pt idx="7159" formatCode="General">
                  <c:v>7.1589999999999998</c:v>
                </c:pt>
                <c:pt idx="7160" formatCode="General">
                  <c:v>7.16</c:v>
                </c:pt>
                <c:pt idx="7161" formatCode="General">
                  <c:v>7.1609999999999996</c:v>
                </c:pt>
                <c:pt idx="7162" formatCode="General">
                  <c:v>7.1619999999999999</c:v>
                </c:pt>
                <c:pt idx="7163" formatCode="General">
                  <c:v>7.1630000000000003</c:v>
                </c:pt>
                <c:pt idx="7164" formatCode="General">
                  <c:v>7.1639999999999997</c:v>
                </c:pt>
                <c:pt idx="7165" formatCode="General">
                  <c:v>7.165</c:v>
                </c:pt>
                <c:pt idx="7166" formatCode="General">
                  <c:v>7.1660000000000004</c:v>
                </c:pt>
                <c:pt idx="7167" formatCode="General">
                  <c:v>7.1669999999999998</c:v>
                </c:pt>
                <c:pt idx="7168" formatCode="General">
                  <c:v>7.1680000000000001</c:v>
                </c:pt>
                <c:pt idx="7169" formatCode="General">
                  <c:v>7.1689999999999996</c:v>
                </c:pt>
                <c:pt idx="7170" formatCode="General">
                  <c:v>7.17</c:v>
                </c:pt>
                <c:pt idx="7171" formatCode="General">
                  <c:v>7.1710000000000003</c:v>
                </c:pt>
                <c:pt idx="7172" formatCode="General">
                  <c:v>7.1719999999999997</c:v>
                </c:pt>
                <c:pt idx="7173" formatCode="General">
                  <c:v>7.173</c:v>
                </c:pt>
                <c:pt idx="7174" formatCode="General">
                  <c:v>7.1740000000000004</c:v>
                </c:pt>
                <c:pt idx="7175" formatCode="General">
                  <c:v>7.1749999999999998</c:v>
                </c:pt>
                <c:pt idx="7176" formatCode="General">
                  <c:v>7.1760000000000002</c:v>
                </c:pt>
                <c:pt idx="7177" formatCode="General">
                  <c:v>7.1769999999999996</c:v>
                </c:pt>
                <c:pt idx="7178" formatCode="General">
                  <c:v>7.1779999999999999</c:v>
                </c:pt>
                <c:pt idx="7179" formatCode="General">
                  <c:v>7.1790000000000003</c:v>
                </c:pt>
                <c:pt idx="7180" formatCode="General">
                  <c:v>7.18</c:v>
                </c:pt>
                <c:pt idx="7181" formatCode="General">
                  <c:v>7.181</c:v>
                </c:pt>
                <c:pt idx="7182" formatCode="General">
                  <c:v>7.1820000000000004</c:v>
                </c:pt>
                <c:pt idx="7183" formatCode="General">
                  <c:v>7.1829999999999998</c:v>
                </c:pt>
                <c:pt idx="7184" formatCode="General">
                  <c:v>7.1840000000000002</c:v>
                </c:pt>
                <c:pt idx="7185" formatCode="General">
                  <c:v>7.1849999999999996</c:v>
                </c:pt>
                <c:pt idx="7186" formatCode="General">
                  <c:v>7.1859999999999999</c:v>
                </c:pt>
                <c:pt idx="7187" formatCode="General">
                  <c:v>7.1870000000000003</c:v>
                </c:pt>
                <c:pt idx="7188" formatCode="General">
                  <c:v>7.1879999999999997</c:v>
                </c:pt>
                <c:pt idx="7189" formatCode="General">
                  <c:v>7.1890000000000001</c:v>
                </c:pt>
                <c:pt idx="7190" formatCode="General">
                  <c:v>7.19</c:v>
                </c:pt>
                <c:pt idx="7191" formatCode="General">
                  <c:v>7.1909999999999998</c:v>
                </c:pt>
                <c:pt idx="7192" formatCode="General">
                  <c:v>7.1920000000000002</c:v>
                </c:pt>
                <c:pt idx="7193" formatCode="General">
                  <c:v>7.1929999999999996</c:v>
                </c:pt>
                <c:pt idx="7194" formatCode="General">
                  <c:v>7.194</c:v>
                </c:pt>
                <c:pt idx="7195" formatCode="General">
                  <c:v>7.1950000000000003</c:v>
                </c:pt>
                <c:pt idx="7196" formatCode="General">
                  <c:v>7.1959999999999997</c:v>
                </c:pt>
                <c:pt idx="7197" formatCode="General">
                  <c:v>7.1970000000000001</c:v>
                </c:pt>
                <c:pt idx="7198" formatCode="General">
                  <c:v>7.1980000000000004</c:v>
                </c:pt>
                <c:pt idx="7199" formatCode="General">
                  <c:v>7.1989999999999998</c:v>
                </c:pt>
                <c:pt idx="7200" formatCode="General">
                  <c:v>7.2</c:v>
                </c:pt>
                <c:pt idx="7201" formatCode="General">
                  <c:v>7.2009999999999996</c:v>
                </c:pt>
                <c:pt idx="7202" formatCode="General">
                  <c:v>7.202</c:v>
                </c:pt>
                <c:pt idx="7203" formatCode="General">
                  <c:v>7.2030000000000003</c:v>
                </c:pt>
                <c:pt idx="7204" formatCode="General">
                  <c:v>7.2039999999999997</c:v>
                </c:pt>
                <c:pt idx="7205" formatCode="General">
                  <c:v>7.2050000000000001</c:v>
                </c:pt>
                <c:pt idx="7206" formatCode="General">
                  <c:v>7.2060000000000004</c:v>
                </c:pt>
                <c:pt idx="7207" formatCode="General">
                  <c:v>7.2069999999999999</c:v>
                </c:pt>
                <c:pt idx="7208" formatCode="General">
                  <c:v>7.2080000000000002</c:v>
                </c:pt>
                <c:pt idx="7209" formatCode="General">
                  <c:v>7.2089999999999996</c:v>
                </c:pt>
                <c:pt idx="7210" formatCode="General">
                  <c:v>7.21</c:v>
                </c:pt>
                <c:pt idx="7211" formatCode="General">
                  <c:v>7.2110000000000003</c:v>
                </c:pt>
                <c:pt idx="7212" formatCode="General">
                  <c:v>7.2119999999999997</c:v>
                </c:pt>
                <c:pt idx="7213" formatCode="General">
                  <c:v>7.2130000000000001</c:v>
                </c:pt>
                <c:pt idx="7214" formatCode="General">
                  <c:v>7.2140000000000004</c:v>
                </c:pt>
                <c:pt idx="7215" formatCode="General">
                  <c:v>7.2149999999999999</c:v>
                </c:pt>
                <c:pt idx="7216" formatCode="General">
                  <c:v>7.2160000000000002</c:v>
                </c:pt>
                <c:pt idx="7217" formatCode="General">
                  <c:v>7.2169999999999996</c:v>
                </c:pt>
                <c:pt idx="7218" formatCode="General">
                  <c:v>7.218</c:v>
                </c:pt>
                <c:pt idx="7219" formatCode="General">
                  <c:v>7.2190000000000003</c:v>
                </c:pt>
                <c:pt idx="7220" formatCode="General">
                  <c:v>7.22</c:v>
                </c:pt>
                <c:pt idx="7221" formatCode="General">
                  <c:v>7.2210000000000001</c:v>
                </c:pt>
                <c:pt idx="7222" formatCode="General">
                  <c:v>7.2220000000000004</c:v>
                </c:pt>
                <c:pt idx="7223" formatCode="General">
                  <c:v>7.2229999999999999</c:v>
                </c:pt>
                <c:pt idx="7224" formatCode="General">
                  <c:v>7.2240000000000002</c:v>
                </c:pt>
                <c:pt idx="7225" formatCode="General">
                  <c:v>7.2249999999999996</c:v>
                </c:pt>
                <c:pt idx="7226" formatCode="General">
                  <c:v>7.226</c:v>
                </c:pt>
                <c:pt idx="7227" formatCode="General">
                  <c:v>7.2270000000000003</c:v>
                </c:pt>
                <c:pt idx="7228" formatCode="General">
                  <c:v>7.2279999999999998</c:v>
                </c:pt>
                <c:pt idx="7229" formatCode="General">
                  <c:v>7.2290000000000001</c:v>
                </c:pt>
                <c:pt idx="7230" formatCode="General">
                  <c:v>7.23</c:v>
                </c:pt>
                <c:pt idx="7231" formatCode="General">
                  <c:v>7.2309999999999999</c:v>
                </c:pt>
                <c:pt idx="7232" formatCode="General">
                  <c:v>7.2320000000000002</c:v>
                </c:pt>
                <c:pt idx="7233" formatCode="General">
                  <c:v>7.2329999999999997</c:v>
                </c:pt>
                <c:pt idx="7234" formatCode="General">
                  <c:v>7.234</c:v>
                </c:pt>
                <c:pt idx="7235" formatCode="General">
                  <c:v>7.2350000000000003</c:v>
                </c:pt>
                <c:pt idx="7236" formatCode="General">
                  <c:v>7.2359999999999998</c:v>
                </c:pt>
                <c:pt idx="7237" formatCode="General">
                  <c:v>7.2370000000000001</c:v>
                </c:pt>
                <c:pt idx="7238" formatCode="General">
                  <c:v>7.2380000000000004</c:v>
                </c:pt>
                <c:pt idx="7239" formatCode="General">
                  <c:v>7.2389999999999999</c:v>
                </c:pt>
                <c:pt idx="7240" formatCode="General">
                  <c:v>7.24</c:v>
                </c:pt>
                <c:pt idx="7241" formatCode="General">
                  <c:v>7.2409999999999997</c:v>
                </c:pt>
                <c:pt idx="7242" formatCode="General">
                  <c:v>7.242</c:v>
                </c:pt>
                <c:pt idx="7243" formatCode="General">
                  <c:v>7.2430000000000003</c:v>
                </c:pt>
                <c:pt idx="7244" formatCode="General">
                  <c:v>7.2439999999999998</c:v>
                </c:pt>
                <c:pt idx="7245" formatCode="General">
                  <c:v>7.2450000000000001</c:v>
                </c:pt>
                <c:pt idx="7246" formatCode="General">
                  <c:v>7.2460000000000004</c:v>
                </c:pt>
                <c:pt idx="7247" formatCode="General">
                  <c:v>7.2469999999999999</c:v>
                </c:pt>
                <c:pt idx="7248" formatCode="General">
                  <c:v>7.2480000000000002</c:v>
                </c:pt>
                <c:pt idx="7249" formatCode="General">
                  <c:v>7.2489999999999997</c:v>
                </c:pt>
                <c:pt idx="7250" formatCode="General">
                  <c:v>7.25</c:v>
                </c:pt>
                <c:pt idx="7251" formatCode="General">
                  <c:v>7.2510000000000003</c:v>
                </c:pt>
                <c:pt idx="7252" formatCode="General">
                  <c:v>7.2519999999999998</c:v>
                </c:pt>
                <c:pt idx="7253" formatCode="General">
                  <c:v>7.2530000000000001</c:v>
                </c:pt>
                <c:pt idx="7254" formatCode="General">
                  <c:v>7.2539999999999996</c:v>
                </c:pt>
                <c:pt idx="7255" formatCode="General">
                  <c:v>7.2549999999999999</c:v>
                </c:pt>
                <c:pt idx="7256" formatCode="General">
                  <c:v>7.2560000000000002</c:v>
                </c:pt>
                <c:pt idx="7257" formatCode="General">
                  <c:v>7.2569999999999997</c:v>
                </c:pt>
                <c:pt idx="7258" formatCode="General">
                  <c:v>7.258</c:v>
                </c:pt>
                <c:pt idx="7259" formatCode="General">
                  <c:v>7.2590000000000003</c:v>
                </c:pt>
                <c:pt idx="7260" formatCode="General">
                  <c:v>7.26</c:v>
                </c:pt>
                <c:pt idx="7261" formatCode="General">
                  <c:v>7.2610000000000001</c:v>
                </c:pt>
                <c:pt idx="7262" formatCode="General">
                  <c:v>7.2619999999999996</c:v>
                </c:pt>
                <c:pt idx="7263" formatCode="General">
                  <c:v>7.2629999999999999</c:v>
                </c:pt>
                <c:pt idx="7264" formatCode="General">
                  <c:v>7.2640000000000002</c:v>
                </c:pt>
                <c:pt idx="7265" formatCode="General">
                  <c:v>7.2649999999999997</c:v>
                </c:pt>
                <c:pt idx="7266" formatCode="General">
                  <c:v>7.266</c:v>
                </c:pt>
                <c:pt idx="7267" formatCode="General">
                  <c:v>7.2670000000000003</c:v>
                </c:pt>
                <c:pt idx="7268" formatCode="General">
                  <c:v>7.2679999999999998</c:v>
                </c:pt>
                <c:pt idx="7269" formatCode="General">
                  <c:v>7.2690000000000001</c:v>
                </c:pt>
                <c:pt idx="7270" formatCode="General">
                  <c:v>7.27</c:v>
                </c:pt>
                <c:pt idx="7271" formatCode="General">
                  <c:v>7.2709999999999999</c:v>
                </c:pt>
                <c:pt idx="7272" formatCode="General">
                  <c:v>7.2720000000000002</c:v>
                </c:pt>
                <c:pt idx="7273" formatCode="General">
                  <c:v>7.2729999999999997</c:v>
                </c:pt>
                <c:pt idx="7274" formatCode="General">
                  <c:v>7.274</c:v>
                </c:pt>
                <c:pt idx="7275" formatCode="General">
                  <c:v>7.2750000000000004</c:v>
                </c:pt>
                <c:pt idx="7276" formatCode="General">
                  <c:v>7.2759999999999998</c:v>
                </c:pt>
                <c:pt idx="7277" formatCode="General">
                  <c:v>7.2770000000000001</c:v>
                </c:pt>
                <c:pt idx="7278" formatCode="General">
                  <c:v>7.2779999999999996</c:v>
                </c:pt>
                <c:pt idx="7279" formatCode="General">
                  <c:v>7.2789999999999999</c:v>
                </c:pt>
                <c:pt idx="7280" formatCode="General">
                  <c:v>7.28</c:v>
                </c:pt>
                <c:pt idx="7281" formatCode="General">
                  <c:v>7.2809999999999997</c:v>
                </c:pt>
                <c:pt idx="7282" formatCode="General">
                  <c:v>7.282</c:v>
                </c:pt>
                <c:pt idx="7283" formatCode="General">
                  <c:v>7.2830000000000004</c:v>
                </c:pt>
                <c:pt idx="7284" formatCode="General">
                  <c:v>7.2839999999999998</c:v>
                </c:pt>
                <c:pt idx="7285" formatCode="General">
                  <c:v>7.2850000000000001</c:v>
                </c:pt>
                <c:pt idx="7286" formatCode="General">
                  <c:v>7.2859999999999996</c:v>
                </c:pt>
                <c:pt idx="7287" formatCode="General">
                  <c:v>7.2869999999999999</c:v>
                </c:pt>
                <c:pt idx="7288" formatCode="General">
                  <c:v>7.2880000000000003</c:v>
                </c:pt>
                <c:pt idx="7289" formatCode="General">
                  <c:v>7.2889999999999997</c:v>
                </c:pt>
                <c:pt idx="7290" formatCode="General">
                  <c:v>7.29</c:v>
                </c:pt>
                <c:pt idx="7291" formatCode="General">
                  <c:v>7.2910000000000004</c:v>
                </c:pt>
                <c:pt idx="7292" formatCode="General">
                  <c:v>7.2919999999999998</c:v>
                </c:pt>
                <c:pt idx="7293" formatCode="General">
                  <c:v>7.2930000000000001</c:v>
                </c:pt>
                <c:pt idx="7294" formatCode="General">
                  <c:v>7.2939999999999996</c:v>
                </c:pt>
                <c:pt idx="7295" formatCode="General">
                  <c:v>7.2949999999999999</c:v>
                </c:pt>
                <c:pt idx="7296" formatCode="General">
                  <c:v>7.2960000000000003</c:v>
                </c:pt>
                <c:pt idx="7297" formatCode="General">
                  <c:v>7.2969999999999997</c:v>
                </c:pt>
                <c:pt idx="7298" formatCode="General">
                  <c:v>7.298</c:v>
                </c:pt>
                <c:pt idx="7299" formatCode="General">
                  <c:v>7.2990000000000004</c:v>
                </c:pt>
                <c:pt idx="7300" formatCode="General">
                  <c:v>7.3</c:v>
                </c:pt>
                <c:pt idx="7301" formatCode="General">
                  <c:v>7.3010000000000002</c:v>
                </c:pt>
                <c:pt idx="7302" formatCode="General">
                  <c:v>7.3019999999999996</c:v>
                </c:pt>
                <c:pt idx="7303" formatCode="General">
                  <c:v>7.3029999999999999</c:v>
                </c:pt>
                <c:pt idx="7304" formatCode="General">
                  <c:v>7.3040000000000003</c:v>
                </c:pt>
                <c:pt idx="7305" formatCode="General">
                  <c:v>7.3049999999999997</c:v>
                </c:pt>
                <c:pt idx="7306" formatCode="General">
                  <c:v>7.306</c:v>
                </c:pt>
                <c:pt idx="7307" formatCode="General">
                  <c:v>7.3070000000000004</c:v>
                </c:pt>
                <c:pt idx="7308" formatCode="General">
                  <c:v>7.3079999999999998</c:v>
                </c:pt>
                <c:pt idx="7309" formatCode="General">
                  <c:v>7.3090000000000002</c:v>
                </c:pt>
                <c:pt idx="7310" formatCode="General">
                  <c:v>7.31</c:v>
                </c:pt>
                <c:pt idx="7311" formatCode="General">
                  <c:v>7.3109999999999999</c:v>
                </c:pt>
                <c:pt idx="7312" formatCode="General">
                  <c:v>7.3120000000000003</c:v>
                </c:pt>
                <c:pt idx="7313" formatCode="General">
                  <c:v>7.3129999999999997</c:v>
                </c:pt>
                <c:pt idx="7314" formatCode="General">
                  <c:v>7.3140000000000001</c:v>
                </c:pt>
                <c:pt idx="7315" formatCode="General">
                  <c:v>7.3150000000000004</c:v>
                </c:pt>
                <c:pt idx="7316" formatCode="General">
                  <c:v>7.3159999999999998</c:v>
                </c:pt>
                <c:pt idx="7317" formatCode="General">
                  <c:v>7.3170000000000002</c:v>
                </c:pt>
                <c:pt idx="7318" formatCode="General">
                  <c:v>7.3179999999999996</c:v>
                </c:pt>
                <c:pt idx="7319" formatCode="General">
                  <c:v>7.319</c:v>
                </c:pt>
                <c:pt idx="7320" formatCode="General">
                  <c:v>7.32</c:v>
                </c:pt>
                <c:pt idx="7321" formatCode="General">
                  <c:v>7.3209999999999997</c:v>
                </c:pt>
                <c:pt idx="7322" formatCode="General">
                  <c:v>7.3220000000000001</c:v>
                </c:pt>
                <c:pt idx="7323" formatCode="General">
                  <c:v>7.3230000000000004</c:v>
                </c:pt>
                <c:pt idx="7324" formatCode="General">
                  <c:v>7.3239999999999998</c:v>
                </c:pt>
                <c:pt idx="7325" formatCode="General">
                  <c:v>7.3250000000000002</c:v>
                </c:pt>
                <c:pt idx="7326" formatCode="General">
                  <c:v>7.3259999999999996</c:v>
                </c:pt>
                <c:pt idx="7327" formatCode="General">
                  <c:v>7.327</c:v>
                </c:pt>
                <c:pt idx="7328" formatCode="General">
                  <c:v>7.3280000000000003</c:v>
                </c:pt>
                <c:pt idx="7329" formatCode="General">
                  <c:v>7.3289999999999997</c:v>
                </c:pt>
                <c:pt idx="7330" formatCode="General">
                  <c:v>7.33</c:v>
                </c:pt>
                <c:pt idx="7331" formatCode="General">
                  <c:v>7.3310000000000004</c:v>
                </c:pt>
                <c:pt idx="7332" formatCode="General">
                  <c:v>7.3319999999999999</c:v>
                </c:pt>
                <c:pt idx="7333" formatCode="General">
                  <c:v>7.3330000000000002</c:v>
                </c:pt>
                <c:pt idx="7334" formatCode="General">
                  <c:v>7.3339999999999996</c:v>
                </c:pt>
                <c:pt idx="7335" formatCode="General">
                  <c:v>7.335</c:v>
                </c:pt>
                <c:pt idx="7336" formatCode="General">
                  <c:v>7.3360000000000003</c:v>
                </c:pt>
                <c:pt idx="7337" formatCode="General">
                  <c:v>7.3369999999999997</c:v>
                </c:pt>
                <c:pt idx="7338" formatCode="General">
                  <c:v>7.3380000000000001</c:v>
                </c:pt>
                <c:pt idx="7339" formatCode="General">
                  <c:v>7.3390000000000004</c:v>
                </c:pt>
                <c:pt idx="7340" formatCode="General">
                  <c:v>7.34</c:v>
                </c:pt>
                <c:pt idx="7341" formatCode="General">
                  <c:v>7.3410000000000002</c:v>
                </c:pt>
                <c:pt idx="7342" formatCode="General">
                  <c:v>7.3419999999999996</c:v>
                </c:pt>
                <c:pt idx="7343" formatCode="General">
                  <c:v>7.343</c:v>
                </c:pt>
                <c:pt idx="7344" formatCode="General">
                  <c:v>7.3440000000000003</c:v>
                </c:pt>
                <c:pt idx="7345" formatCode="General">
                  <c:v>7.3449999999999998</c:v>
                </c:pt>
                <c:pt idx="7346" formatCode="General">
                  <c:v>7.3460000000000001</c:v>
                </c:pt>
                <c:pt idx="7347" formatCode="General">
                  <c:v>7.3470000000000004</c:v>
                </c:pt>
                <c:pt idx="7348" formatCode="General">
                  <c:v>7.3479999999999999</c:v>
                </c:pt>
                <c:pt idx="7349" formatCode="General">
                  <c:v>7.3490000000000002</c:v>
                </c:pt>
                <c:pt idx="7350" formatCode="General">
                  <c:v>7.35</c:v>
                </c:pt>
                <c:pt idx="7351" formatCode="General">
                  <c:v>7.351</c:v>
                </c:pt>
                <c:pt idx="7352" formatCode="General">
                  <c:v>7.3520000000000003</c:v>
                </c:pt>
                <c:pt idx="7353" formatCode="General">
                  <c:v>7.3529999999999998</c:v>
                </c:pt>
                <c:pt idx="7354" formatCode="General">
                  <c:v>7.3540000000000001</c:v>
                </c:pt>
                <c:pt idx="7355" formatCode="General">
                  <c:v>7.3550000000000004</c:v>
                </c:pt>
                <c:pt idx="7356" formatCode="General">
                  <c:v>7.3559999999999999</c:v>
                </c:pt>
                <c:pt idx="7357" formatCode="General">
                  <c:v>7.3570000000000002</c:v>
                </c:pt>
                <c:pt idx="7358" formatCode="General">
                  <c:v>7.3579999999999997</c:v>
                </c:pt>
                <c:pt idx="7359" formatCode="General">
                  <c:v>7.359</c:v>
                </c:pt>
                <c:pt idx="7360" formatCode="General">
                  <c:v>7.36</c:v>
                </c:pt>
                <c:pt idx="7361" formatCode="General">
                  <c:v>7.3609999999999998</c:v>
                </c:pt>
                <c:pt idx="7362" formatCode="General">
                  <c:v>7.3620000000000001</c:v>
                </c:pt>
                <c:pt idx="7363" formatCode="General">
                  <c:v>7.3630000000000004</c:v>
                </c:pt>
                <c:pt idx="7364" formatCode="General">
                  <c:v>7.3639999999999999</c:v>
                </c:pt>
                <c:pt idx="7365" formatCode="General">
                  <c:v>7.3650000000000002</c:v>
                </c:pt>
                <c:pt idx="7366" formatCode="General">
                  <c:v>7.3659999999999997</c:v>
                </c:pt>
                <c:pt idx="7367" formatCode="General">
                  <c:v>7.367</c:v>
                </c:pt>
                <c:pt idx="7368" formatCode="General">
                  <c:v>7.3680000000000003</c:v>
                </c:pt>
                <c:pt idx="7369" formatCode="General">
                  <c:v>7.3689999999999998</c:v>
                </c:pt>
                <c:pt idx="7370" formatCode="General">
                  <c:v>7.37</c:v>
                </c:pt>
                <c:pt idx="7371" formatCode="General">
                  <c:v>7.3710000000000004</c:v>
                </c:pt>
                <c:pt idx="7372" formatCode="General">
                  <c:v>7.3719999999999999</c:v>
                </c:pt>
                <c:pt idx="7373" formatCode="General">
                  <c:v>7.3730000000000002</c:v>
                </c:pt>
                <c:pt idx="7374" formatCode="General">
                  <c:v>7.3739999999999997</c:v>
                </c:pt>
                <c:pt idx="7375" formatCode="General">
                  <c:v>7.375</c:v>
                </c:pt>
                <c:pt idx="7376" formatCode="General">
                  <c:v>7.3760000000000003</c:v>
                </c:pt>
                <c:pt idx="7377" formatCode="General">
                  <c:v>7.3769999999999998</c:v>
                </c:pt>
                <c:pt idx="7378" formatCode="General">
                  <c:v>7.3780000000000001</c:v>
                </c:pt>
                <c:pt idx="7379" formatCode="General">
                  <c:v>7.3789999999999996</c:v>
                </c:pt>
                <c:pt idx="7380" formatCode="General">
                  <c:v>7.38</c:v>
                </c:pt>
                <c:pt idx="7381" formatCode="General">
                  <c:v>7.3810000000000002</c:v>
                </c:pt>
                <c:pt idx="7382" formatCode="General">
                  <c:v>7.3819999999999997</c:v>
                </c:pt>
                <c:pt idx="7383" formatCode="General">
                  <c:v>7.383</c:v>
                </c:pt>
                <c:pt idx="7384" formatCode="General">
                  <c:v>7.3840000000000003</c:v>
                </c:pt>
                <c:pt idx="7385" formatCode="General">
                  <c:v>7.3849999999999998</c:v>
                </c:pt>
                <c:pt idx="7386" formatCode="General">
                  <c:v>7.3860000000000001</c:v>
                </c:pt>
                <c:pt idx="7387" formatCode="General">
                  <c:v>7.3869999999999996</c:v>
                </c:pt>
                <c:pt idx="7388" formatCode="General">
                  <c:v>7.3879999999999999</c:v>
                </c:pt>
                <c:pt idx="7389" formatCode="General">
                  <c:v>7.3890000000000002</c:v>
                </c:pt>
                <c:pt idx="7390" formatCode="General">
                  <c:v>7.39</c:v>
                </c:pt>
                <c:pt idx="7391" formatCode="General">
                  <c:v>7.391</c:v>
                </c:pt>
                <c:pt idx="7392" formatCode="General">
                  <c:v>7.3920000000000003</c:v>
                </c:pt>
                <c:pt idx="7393" formatCode="General">
                  <c:v>7.3929999999999998</c:v>
                </c:pt>
                <c:pt idx="7394" formatCode="General">
                  <c:v>7.3940000000000001</c:v>
                </c:pt>
                <c:pt idx="7395" formatCode="General">
                  <c:v>7.3949999999999996</c:v>
                </c:pt>
                <c:pt idx="7396" formatCode="General">
                  <c:v>7.3959999999999999</c:v>
                </c:pt>
                <c:pt idx="7397" formatCode="General">
                  <c:v>7.3970000000000002</c:v>
                </c:pt>
                <c:pt idx="7398" formatCode="General">
                  <c:v>7.3979999999999997</c:v>
                </c:pt>
                <c:pt idx="7399" formatCode="General">
                  <c:v>7.399</c:v>
                </c:pt>
                <c:pt idx="7400" formatCode="General">
                  <c:v>7.4</c:v>
                </c:pt>
                <c:pt idx="7401" formatCode="General">
                  <c:v>7.4009999999999998</c:v>
                </c:pt>
                <c:pt idx="7402" formatCode="General">
                  <c:v>7.4020000000000001</c:v>
                </c:pt>
                <c:pt idx="7403" formatCode="General">
                  <c:v>7.4029999999999996</c:v>
                </c:pt>
                <c:pt idx="7404" formatCode="General">
                  <c:v>7.4039999999999999</c:v>
                </c:pt>
                <c:pt idx="7405" formatCode="General">
                  <c:v>7.4050000000000002</c:v>
                </c:pt>
                <c:pt idx="7406" formatCode="General">
                  <c:v>7.4059999999999997</c:v>
                </c:pt>
                <c:pt idx="7407" formatCode="General">
                  <c:v>7.407</c:v>
                </c:pt>
                <c:pt idx="7408" formatCode="General">
                  <c:v>7.4080000000000004</c:v>
                </c:pt>
                <c:pt idx="7409" formatCode="General">
                  <c:v>7.4089999999999998</c:v>
                </c:pt>
                <c:pt idx="7410" formatCode="General">
                  <c:v>7.41</c:v>
                </c:pt>
                <c:pt idx="7411" formatCode="General">
                  <c:v>7.4109999999999996</c:v>
                </c:pt>
                <c:pt idx="7412" formatCode="General">
                  <c:v>7.4119999999999999</c:v>
                </c:pt>
                <c:pt idx="7413" formatCode="General">
                  <c:v>7.4130000000000003</c:v>
                </c:pt>
                <c:pt idx="7414" formatCode="General">
                  <c:v>7.4139999999999997</c:v>
                </c:pt>
                <c:pt idx="7415" formatCode="General">
                  <c:v>7.415</c:v>
                </c:pt>
                <c:pt idx="7416" formatCode="General">
                  <c:v>7.4160000000000004</c:v>
                </c:pt>
                <c:pt idx="7417" formatCode="General">
                  <c:v>7.4169999999999998</c:v>
                </c:pt>
                <c:pt idx="7418" formatCode="General">
                  <c:v>7.4180000000000001</c:v>
                </c:pt>
                <c:pt idx="7419" formatCode="General">
                  <c:v>7.4189999999999996</c:v>
                </c:pt>
                <c:pt idx="7420" formatCode="General">
                  <c:v>7.42</c:v>
                </c:pt>
                <c:pt idx="7421" formatCode="General">
                  <c:v>7.4210000000000003</c:v>
                </c:pt>
                <c:pt idx="7422" formatCode="General">
                  <c:v>7.4219999999999997</c:v>
                </c:pt>
                <c:pt idx="7423" formatCode="General">
                  <c:v>7.423</c:v>
                </c:pt>
                <c:pt idx="7424" formatCode="General">
                  <c:v>7.4240000000000004</c:v>
                </c:pt>
                <c:pt idx="7425" formatCode="General">
                  <c:v>7.4249999999999998</c:v>
                </c:pt>
                <c:pt idx="7426" formatCode="General">
                  <c:v>7.4260000000000002</c:v>
                </c:pt>
                <c:pt idx="7427" formatCode="General">
                  <c:v>7.4269999999999996</c:v>
                </c:pt>
                <c:pt idx="7428" formatCode="General">
                  <c:v>7.4279999999999999</c:v>
                </c:pt>
                <c:pt idx="7429" formatCode="General">
                  <c:v>7.4290000000000003</c:v>
                </c:pt>
                <c:pt idx="7430" formatCode="General">
                  <c:v>7.43</c:v>
                </c:pt>
                <c:pt idx="7431" formatCode="General">
                  <c:v>7.431</c:v>
                </c:pt>
                <c:pt idx="7432" formatCode="General">
                  <c:v>7.4320000000000004</c:v>
                </c:pt>
                <c:pt idx="7433" formatCode="General">
                  <c:v>7.4329999999999998</c:v>
                </c:pt>
                <c:pt idx="7434" formatCode="General">
                  <c:v>7.4340000000000002</c:v>
                </c:pt>
                <c:pt idx="7435" formatCode="General">
                  <c:v>7.4349999999999996</c:v>
                </c:pt>
                <c:pt idx="7436" formatCode="General">
                  <c:v>7.4359999999999999</c:v>
                </c:pt>
                <c:pt idx="7437" formatCode="General">
                  <c:v>7.4370000000000003</c:v>
                </c:pt>
                <c:pt idx="7438" formatCode="General">
                  <c:v>7.4379999999999997</c:v>
                </c:pt>
                <c:pt idx="7439" formatCode="General">
                  <c:v>7.4390000000000001</c:v>
                </c:pt>
                <c:pt idx="7440" formatCode="General">
                  <c:v>7.44</c:v>
                </c:pt>
                <c:pt idx="7441" formatCode="General">
                  <c:v>7.4409999999999998</c:v>
                </c:pt>
                <c:pt idx="7442" formatCode="General">
                  <c:v>7.4420000000000002</c:v>
                </c:pt>
                <c:pt idx="7443" formatCode="General">
                  <c:v>7.4429999999999996</c:v>
                </c:pt>
                <c:pt idx="7444" formatCode="General">
                  <c:v>7.444</c:v>
                </c:pt>
                <c:pt idx="7445" formatCode="General">
                  <c:v>7.4450000000000003</c:v>
                </c:pt>
                <c:pt idx="7446" formatCode="General">
                  <c:v>7.4459999999999997</c:v>
                </c:pt>
                <c:pt idx="7447" formatCode="General">
                  <c:v>7.4470000000000001</c:v>
                </c:pt>
                <c:pt idx="7448" formatCode="General">
                  <c:v>7.4480000000000004</c:v>
                </c:pt>
                <c:pt idx="7449" formatCode="General">
                  <c:v>7.4489999999999998</c:v>
                </c:pt>
                <c:pt idx="7450" formatCode="General">
                  <c:v>7.45</c:v>
                </c:pt>
                <c:pt idx="7451" formatCode="General">
                  <c:v>7.4509999999999996</c:v>
                </c:pt>
                <c:pt idx="7452" formatCode="General">
                  <c:v>7.452</c:v>
                </c:pt>
                <c:pt idx="7453" formatCode="General">
                  <c:v>7.4530000000000003</c:v>
                </c:pt>
                <c:pt idx="7454" formatCode="General">
                  <c:v>7.4539999999999997</c:v>
                </c:pt>
                <c:pt idx="7455" formatCode="General">
                  <c:v>7.4550000000000001</c:v>
                </c:pt>
                <c:pt idx="7456" formatCode="General">
                  <c:v>7.4560000000000004</c:v>
                </c:pt>
                <c:pt idx="7457" formatCode="General">
                  <c:v>7.4569999999999999</c:v>
                </c:pt>
                <c:pt idx="7458" formatCode="General">
                  <c:v>7.4580000000000002</c:v>
                </c:pt>
                <c:pt idx="7459" formatCode="General">
                  <c:v>7.4589999999999996</c:v>
                </c:pt>
                <c:pt idx="7460" formatCode="General">
                  <c:v>7.46</c:v>
                </c:pt>
                <c:pt idx="7461" formatCode="General">
                  <c:v>7.4610000000000003</c:v>
                </c:pt>
                <c:pt idx="7462" formatCode="General">
                  <c:v>7.4619999999999997</c:v>
                </c:pt>
                <c:pt idx="7463" formatCode="General">
                  <c:v>7.4630000000000001</c:v>
                </c:pt>
                <c:pt idx="7464" formatCode="General">
                  <c:v>7.4640000000000004</c:v>
                </c:pt>
                <c:pt idx="7465" formatCode="General">
                  <c:v>7.4649999999999999</c:v>
                </c:pt>
                <c:pt idx="7466" formatCode="General">
                  <c:v>7.4660000000000002</c:v>
                </c:pt>
                <c:pt idx="7467" formatCode="General">
                  <c:v>7.4669999999999996</c:v>
                </c:pt>
                <c:pt idx="7468" formatCode="General">
                  <c:v>7.468</c:v>
                </c:pt>
                <c:pt idx="7469" formatCode="General">
                  <c:v>7.4690000000000003</c:v>
                </c:pt>
                <c:pt idx="7470" formatCode="General">
                  <c:v>7.47</c:v>
                </c:pt>
                <c:pt idx="7471" formatCode="General">
                  <c:v>7.4710000000000001</c:v>
                </c:pt>
                <c:pt idx="7472" formatCode="General">
                  <c:v>7.4720000000000004</c:v>
                </c:pt>
                <c:pt idx="7473" formatCode="General">
                  <c:v>7.4729999999999999</c:v>
                </c:pt>
                <c:pt idx="7474" formatCode="General">
                  <c:v>7.4740000000000002</c:v>
                </c:pt>
                <c:pt idx="7475" formatCode="General">
                  <c:v>7.4749999999999996</c:v>
                </c:pt>
                <c:pt idx="7476" formatCode="General">
                  <c:v>7.476</c:v>
                </c:pt>
                <c:pt idx="7477" formatCode="General">
                  <c:v>7.4770000000000003</c:v>
                </c:pt>
                <c:pt idx="7478" formatCode="General">
                  <c:v>7.4779999999999998</c:v>
                </c:pt>
                <c:pt idx="7479" formatCode="General">
                  <c:v>7.4790000000000001</c:v>
                </c:pt>
                <c:pt idx="7480" formatCode="General">
                  <c:v>7.48</c:v>
                </c:pt>
                <c:pt idx="7481" formatCode="General">
                  <c:v>7.4809999999999999</c:v>
                </c:pt>
                <c:pt idx="7482" formatCode="General">
                  <c:v>7.4820000000000002</c:v>
                </c:pt>
                <c:pt idx="7483" formatCode="General">
                  <c:v>7.4829999999999997</c:v>
                </c:pt>
                <c:pt idx="7484" formatCode="General">
                  <c:v>7.484</c:v>
                </c:pt>
                <c:pt idx="7485" formatCode="General">
                  <c:v>7.4850000000000003</c:v>
                </c:pt>
                <c:pt idx="7486" formatCode="General">
                  <c:v>7.4859999999999998</c:v>
                </c:pt>
                <c:pt idx="7487" formatCode="General">
                  <c:v>7.4870000000000001</c:v>
                </c:pt>
                <c:pt idx="7488" formatCode="General">
                  <c:v>7.4880000000000004</c:v>
                </c:pt>
                <c:pt idx="7489" formatCode="General">
                  <c:v>7.4889999999999999</c:v>
                </c:pt>
                <c:pt idx="7490" formatCode="General">
                  <c:v>7.49</c:v>
                </c:pt>
                <c:pt idx="7491" formatCode="General">
                  <c:v>7.4909999999999997</c:v>
                </c:pt>
                <c:pt idx="7492" formatCode="General">
                  <c:v>7.492</c:v>
                </c:pt>
                <c:pt idx="7493" formatCode="General">
                  <c:v>7.4930000000000003</c:v>
                </c:pt>
                <c:pt idx="7494" formatCode="General">
                  <c:v>7.4939999999999998</c:v>
                </c:pt>
                <c:pt idx="7495" formatCode="General">
                  <c:v>7.4950000000000001</c:v>
                </c:pt>
                <c:pt idx="7496" formatCode="General">
                  <c:v>7.4960000000000004</c:v>
                </c:pt>
                <c:pt idx="7497" formatCode="General">
                  <c:v>7.4969999999999999</c:v>
                </c:pt>
                <c:pt idx="7498" formatCode="General">
                  <c:v>7.4980000000000002</c:v>
                </c:pt>
                <c:pt idx="7499" formatCode="General">
                  <c:v>7.4989999999999997</c:v>
                </c:pt>
                <c:pt idx="7500" formatCode="General">
                  <c:v>7.5</c:v>
                </c:pt>
                <c:pt idx="7501" formatCode="General">
                  <c:v>7.5010000000000003</c:v>
                </c:pt>
                <c:pt idx="7502" formatCode="General">
                  <c:v>7.5019999999999998</c:v>
                </c:pt>
                <c:pt idx="7503" formatCode="General">
                  <c:v>7.5030000000000001</c:v>
                </c:pt>
                <c:pt idx="7504" formatCode="General">
                  <c:v>7.5039999999999996</c:v>
                </c:pt>
                <c:pt idx="7505" formatCode="General">
                  <c:v>7.5049999999999999</c:v>
                </c:pt>
                <c:pt idx="7506" formatCode="General">
                  <c:v>7.5060000000000002</c:v>
                </c:pt>
                <c:pt idx="7507" formatCode="General">
                  <c:v>7.5069999999999997</c:v>
                </c:pt>
                <c:pt idx="7508" formatCode="General">
                  <c:v>7.508</c:v>
                </c:pt>
                <c:pt idx="7509" formatCode="General">
                  <c:v>7.5090000000000003</c:v>
                </c:pt>
                <c:pt idx="7510" formatCode="General">
                  <c:v>7.51</c:v>
                </c:pt>
                <c:pt idx="7511" formatCode="General">
                  <c:v>7.5110000000000001</c:v>
                </c:pt>
                <c:pt idx="7512" formatCode="General">
                  <c:v>7.5119999999999996</c:v>
                </c:pt>
                <c:pt idx="7513" formatCode="General">
                  <c:v>7.5129999999999999</c:v>
                </c:pt>
                <c:pt idx="7514" formatCode="General">
                  <c:v>7.5140000000000002</c:v>
                </c:pt>
                <c:pt idx="7515" formatCode="General">
                  <c:v>7.5149999999999997</c:v>
                </c:pt>
                <c:pt idx="7516" formatCode="General">
                  <c:v>7.516</c:v>
                </c:pt>
                <c:pt idx="7517" formatCode="General">
                  <c:v>7.5170000000000003</c:v>
                </c:pt>
                <c:pt idx="7518" formatCode="General">
                  <c:v>7.5179999999999998</c:v>
                </c:pt>
                <c:pt idx="7519" formatCode="General">
                  <c:v>7.5190000000000001</c:v>
                </c:pt>
                <c:pt idx="7520" formatCode="General">
                  <c:v>7.52</c:v>
                </c:pt>
                <c:pt idx="7521" formatCode="General">
                  <c:v>7.5209999999999999</c:v>
                </c:pt>
                <c:pt idx="7522" formatCode="General">
                  <c:v>7.5220000000000002</c:v>
                </c:pt>
                <c:pt idx="7523" formatCode="General">
                  <c:v>7.5229999999999997</c:v>
                </c:pt>
                <c:pt idx="7524" formatCode="General">
                  <c:v>7.524</c:v>
                </c:pt>
                <c:pt idx="7525" formatCode="General">
                  <c:v>7.5250000000000004</c:v>
                </c:pt>
                <c:pt idx="7526" formatCode="General">
                  <c:v>7.5259999999999998</c:v>
                </c:pt>
                <c:pt idx="7527" formatCode="General">
                  <c:v>7.5270000000000001</c:v>
                </c:pt>
                <c:pt idx="7528" formatCode="General">
                  <c:v>7.5279999999999996</c:v>
                </c:pt>
                <c:pt idx="7529" formatCode="General">
                  <c:v>7.5289999999999999</c:v>
                </c:pt>
                <c:pt idx="7530" formatCode="General">
                  <c:v>7.53</c:v>
                </c:pt>
                <c:pt idx="7531" formatCode="General">
                  <c:v>7.5309999999999997</c:v>
                </c:pt>
                <c:pt idx="7532" formatCode="General">
                  <c:v>7.532</c:v>
                </c:pt>
                <c:pt idx="7533" formatCode="General">
                  <c:v>7.5330000000000004</c:v>
                </c:pt>
                <c:pt idx="7534" formatCode="General">
                  <c:v>7.5339999999999998</c:v>
                </c:pt>
                <c:pt idx="7535" formatCode="General">
                  <c:v>7.5350000000000001</c:v>
                </c:pt>
                <c:pt idx="7536" formatCode="General">
                  <c:v>7.5359999999999996</c:v>
                </c:pt>
                <c:pt idx="7537" formatCode="General">
                  <c:v>7.5369999999999999</c:v>
                </c:pt>
                <c:pt idx="7538" formatCode="General">
                  <c:v>7.5380000000000003</c:v>
                </c:pt>
                <c:pt idx="7539" formatCode="General">
                  <c:v>7.5389999999999997</c:v>
                </c:pt>
                <c:pt idx="7540" formatCode="General">
                  <c:v>7.54</c:v>
                </c:pt>
                <c:pt idx="7541" formatCode="General">
                  <c:v>7.5410000000000004</c:v>
                </c:pt>
                <c:pt idx="7542" formatCode="General">
                  <c:v>7.5419999999999998</c:v>
                </c:pt>
                <c:pt idx="7543" formatCode="General">
                  <c:v>7.5430000000000001</c:v>
                </c:pt>
                <c:pt idx="7544" formatCode="General">
                  <c:v>7.5439999999999996</c:v>
                </c:pt>
                <c:pt idx="7545" formatCode="General">
                  <c:v>7.5449999999999999</c:v>
                </c:pt>
                <c:pt idx="7546" formatCode="General">
                  <c:v>7.5460000000000003</c:v>
                </c:pt>
                <c:pt idx="7547" formatCode="General">
                  <c:v>7.5469999999999997</c:v>
                </c:pt>
                <c:pt idx="7548" formatCode="General">
                  <c:v>7.548</c:v>
                </c:pt>
                <c:pt idx="7549" formatCode="General">
                  <c:v>7.5490000000000004</c:v>
                </c:pt>
                <c:pt idx="7550" formatCode="General">
                  <c:v>7.55</c:v>
                </c:pt>
                <c:pt idx="7551" formatCode="General">
                  <c:v>7.5510000000000002</c:v>
                </c:pt>
                <c:pt idx="7552" formatCode="General">
                  <c:v>7.5519999999999996</c:v>
                </c:pt>
                <c:pt idx="7553" formatCode="General">
                  <c:v>7.5529999999999999</c:v>
                </c:pt>
                <c:pt idx="7554" formatCode="General">
                  <c:v>7.5540000000000003</c:v>
                </c:pt>
                <c:pt idx="7555" formatCode="General">
                  <c:v>7.5549999999999997</c:v>
                </c:pt>
                <c:pt idx="7556" formatCode="General">
                  <c:v>7.556</c:v>
                </c:pt>
                <c:pt idx="7557" formatCode="General">
                  <c:v>7.5570000000000004</c:v>
                </c:pt>
                <c:pt idx="7558" formatCode="General">
                  <c:v>7.5579999999999998</c:v>
                </c:pt>
                <c:pt idx="7559" formatCode="General">
                  <c:v>7.5590000000000002</c:v>
                </c:pt>
                <c:pt idx="7560" formatCode="General">
                  <c:v>7.56</c:v>
                </c:pt>
                <c:pt idx="7561" formatCode="General">
                  <c:v>7.5609999999999999</c:v>
                </c:pt>
                <c:pt idx="7562" formatCode="General">
                  <c:v>7.5620000000000003</c:v>
                </c:pt>
                <c:pt idx="7563" formatCode="General">
                  <c:v>7.5629999999999997</c:v>
                </c:pt>
                <c:pt idx="7564" formatCode="General">
                  <c:v>7.5640000000000001</c:v>
                </c:pt>
                <c:pt idx="7565" formatCode="General">
                  <c:v>7.5650000000000004</c:v>
                </c:pt>
                <c:pt idx="7566" formatCode="General">
                  <c:v>7.5659999999999998</c:v>
                </c:pt>
                <c:pt idx="7567" formatCode="General">
                  <c:v>7.5670000000000002</c:v>
                </c:pt>
                <c:pt idx="7568" formatCode="General">
                  <c:v>7.5679999999999996</c:v>
                </c:pt>
                <c:pt idx="7569" formatCode="General">
                  <c:v>7.569</c:v>
                </c:pt>
                <c:pt idx="7570" formatCode="General">
                  <c:v>7.57</c:v>
                </c:pt>
                <c:pt idx="7571" formatCode="General">
                  <c:v>7.5709999999999997</c:v>
                </c:pt>
                <c:pt idx="7572" formatCode="General">
                  <c:v>7.5720000000000001</c:v>
                </c:pt>
                <c:pt idx="7573" formatCode="General">
                  <c:v>7.5730000000000004</c:v>
                </c:pt>
                <c:pt idx="7574" formatCode="General">
                  <c:v>7.5739999999999998</c:v>
                </c:pt>
                <c:pt idx="7575" formatCode="General">
                  <c:v>7.5750000000000002</c:v>
                </c:pt>
                <c:pt idx="7576" formatCode="General">
                  <c:v>7.5759999999999996</c:v>
                </c:pt>
                <c:pt idx="7577" formatCode="General">
                  <c:v>7.577</c:v>
                </c:pt>
                <c:pt idx="7578" formatCode="General">
                  <c:v>7.5780000000000003</c:v>
                </c:pt>
                <c:pt idx="7579" formatCode="General">
                  <c:v>7.5789999999999997</c:v>
                </c:pt>
                <c:pt idx="7580" formatCode="General">
                  <c:v>7.58</c:v>
                </c:pt>
                <c:pt idx="7581" formatCode="General">
                  <c:v>7.5810000000000004</c:v>
                </c:pt>
                <c:pt idx="7582" formatCode="General">
                  <c:v>7.5819999999999999</c:v>
                </c:pt>
                <c:pt idx="7583" formatCode="General">
                  <c:v>7.5830000000000002</c:v>
                </c:pt>
                <c:pt idx="7584" formatCode="General">
                  <c:v>7.5839999999999996</c:v>
                </c:pt>
                <c:pt idx="7585" formatCode="General">
                  <c:v>7.585</c:v>
                </c:pt>
                <c:pt idx="7586" formatCode="General">
                  <c:v>7.5860000000000003</c:v>
                </c:pt>
                <c:pt idx="7587" formatCode="General">
                  <c:v>7.5869999999999997</c:v>
                </c:pt>
                <c:pt idx="7588" formatCode="General">
                  <c:v>7.5880000000000001</c:v>
                </c:pt>
                <c:pt idx="7589" formatCode="General">
                  <c:v>7.5890000000000004</c:v>
                </c:pt>
                <c:pt idx="7590" formatCode="General">
                  <c:v>7.59</c:v>
                </c:pt>
                <c:pt idx="7591" formatCode="General">
                  <c:v>7.5910000000000002</c:v>
                </c:pt>
                <c:pt idx="7592" formatCode="General">
                  <c:v>7.5919999999999996</c:v>
                </c:pt>
                <c:pt idx="7593" formatCode="General">
                  <c:v>7.593</c:v>
                </c:pt>
                <c:pt idx="7594" formatCode="General">
                  <c:v>7.5940000000000003</c:v>
                </c:pt>
                <c:pt idx="7595" formatCode="General">
                  <c:v>7.5949999999999998</c:v>
                </c:pt>
                <c:pt idx="7596" formatCode="General">
                  <c:v>7.5960000000000001</c:v>
                </c:pt>
                <c:pt idx="7597" formatCode="General">
                  <c:v>7.5970000000000004</c:v>
                </c:pt>
                <c:pt idx="7598" formatCode="General">
                  <c:v>7.5979999999999999</c:v>
                </c:pt>
                <c:pt idx="7599" formatCode="General">
                  <c:v>7.5990000000000002</c:v>
                </c:pt>
                <c:pt idx="7600" formatCode="General">
                  <c:v>7.6</c:v>
                </c:pt>
                <c:pt idx="7601" formatCode="General">
                  <c:v>7.601</c:v>
                </c:pt>
                <c:pt idx="7602" formatCode="General">
                  <c:v>7.6020000000000003</c:v>
                </c:pt>
                <c:pt idx="7603" formatCode="General">
                  <c:v>7.6029999999999998</c:v>
                </c:pt>
                <c:pt idx="7604" formatCode="General">
                  <c:v>7.6040000000000001</c:v>
                </c:pt>
                <c:pt idx="7605" formatCode="General">
                  <c:v>7.6050000000000004</c:v>
                </c:pt>
                <c:pt idx="7606" formatCode="General">
                  <c:v>7.6059999999999999</c:v>
                </c:pt>
                <c:pt idx="7607" formatCode="General">
                  <c:v>7.6070000000000002</c:v>
                </c:pt>
                <c:pt idx="7608" formatCode="General">
                  <c:v>7.6079999999999997</c:v>
                </c:pt>
                <c:pt idx="7609" formatCode="General">
                  <c:v>7.609</c:v>
                </c:pt>
                <c:pt idx="7610" formatCode="General">
                  <c:v>7.61</c:v>
                </c:pt>
                <c:pt idx="7611" formatCode="General">
                  <c:v>7.6109999999999998</c:v>
                </c:pt>
                <c:pt idx="7612" formatCode="General">
                  <c:v>7.6120000000000001</c:v>
                </c:pt>
                <c:pt idx="7613" formatCode="General">
                  <c:v>7.6130000000000004</c:v>
                </c:pt>
                <c:pt idx="7614" formatCode="General">
                  <c:v>7.6139999999999999</c:v>
                </c:pt>
                <c:pt idx="7615" formatCode="General">
                  <c:v>7.6150000000000002</c:v>
                </c:pt>
                <c:pt idx="7616" formatCode="General">
                  <c:v>7.6159999999999997</c:v>
                </c:pt>
                <c:pt idx="7617" formatCode="General">
                  <c:v>7.617</c:v>
                </c:pt>
                <c:pt idx="7618" formatCode="General">
                  <c:v>7.6180000000000003</c:v>
                </c:pt>
                <c:pt idx="7619" formatCode="General">
                  <c:v>7.6189999999999998</c:v>
                </c:pt>
                <c:pt idx="7620" formatCode="General">
                  <c:v>7.62</c:v>
                </c:pt>
                <c:pt idx="7621" formatCode="General">
                  <c:v>7.6210000000000004</c:v>
                </c:pt>
                <c:pt idx="7622" formatCode="General">
                  <c:v>7.6219999999999999</c:v>
                </c:pt>
                <c:pt idx="7623" formatCode="General">
                  <c:v>7.6230000000000002</c:v>
                </c:pt>
                <c:pt idx="7624" formatCode="General">
                  <c:v>7.6239999999999997</c:v>
                </c:pt>
                <c:pt idx="7625" formatCode="General">
                  <c:v>7.625</c:v>
                </c:pt>
                <c:pt idx="7626" formatCode="General">
                  <c:v>7.6260000000000003</c:v>
                </c:pt>
                <c:pt idx="7627" formatCode="General">
                  <c:v>7.6269999999999998</c:v>
                </c:pt>
                <c:pt idx="7628" formatCode="General">
                  <c:v>7.6280000000000001</c:v>
                </c:pt>
                <c:pt idx="7629" formatCode="General">
                  <c:v>7.6289999999999996</c:v>
                </c:pt>
                <c:pt idx="7630" formatCode="General">
                  <c:v>7.63</c:v>
                </c:pt>
                <c:pt idx="7631" formatCode="General">
                  <c:v>7.6310000000000002</c:v>
                </c:pt>
                <c:pt idx="7632" formatCode="General">
                  <c:v>7.6319999999999997</c:v>
                </c:pt>
                <c:pt idx="7633" formatCode="General">
                  <c:v>7.633</c:v>
                </c:pt>
                <c:pt idx="7634" formatCode="General">
                  <c:v>7.6340000000000003</c:v>
                </c:pt>
                <c:pt idx="7635" formatCode="General">
                  <c:v>7.6349999999999998</c:v>
                </c:pt>
                <c:pt idx="7636" formatCode="General">
                  <c:v>7.6360000000000001</c:v>
                </c:pt>
                <c:pt idx="7637" formatCode="General">
                  <c:v>7.6369999999999996</c:v>
                </c:pt>
                <c:pt idx="7638" formatCode="General">
                  <c:v>7.6379999999999999</c:v>
                </c:pt>
                <c:pt idx="7639" formatCode="General">
                  <c:v>7.6390000000000002</c:v>
                </c:pt>
                <c:pt idx="7640" formatCode="General">
                  <c:v>7.64</c:v>
                </c:pt>
                <c:pt idx="7641" formatCode="General">
                  <c:v>7.641</c:v>
                </c:pt>
                <c:pt idx="7642" formatCode="General">
                  <c:v>7.6420000000000003</c:v>
                </c:pt>
                <c:pt idx="7643" formatCode="General">
                  <c:v>7.6429999999999998</c:v>
                </c:pt>
                <c:pt idx="7644" formatCode="General">
                  <c:v>7.6440000000000001</c:v>
                </c:pt>
                <c:pt idx="7645" formatCode="General">
                  <c:v>7.6449999999999996</c:v>
                </c:pt>
                <c:pt idx="7646" formatCode="General">
                  <c:v>7.6459999999999999</c:v>
                </c:pt>
                <c:pt idx="7647" formatCode="General">
                  <c:v>7.6470000000000002</c:v>
                </c:pt>
                <c:pt idx="7648" formatCode="General">
                  <c:v>7.6479999999999997</c:v>
                </c:pt>
                <c:pt idx="7649" formatCode="General">
                  <c:v>7.649</c:v>
                </c:pt>
                <c:pt idx="7650" formatCode="General">
                  <c:v>7.65</c:v>
                </c:pt>
                <c:pt idx="7651" formatCode="General">
                  <c:v>7.6509999999999998</c:v>
                </c:pt>
                <c:pt idx="7652" formatCode="General">
                  <c:v>7.6520000000000001</c:v>
                </c:pt>
                <c:pt idx="7653" formatCode="General">
                  <c:v>7.6529999999999996</c:v>
                </c:pt>
                <c:pt idx="7654" formatCode="General">
                  <c:v>7.6539999999999999</c:v>
                </c:pt>
                <c:pt idx="7655" formatCode="General">
                  <c:v>7.6550000000000002</c:v>
                </c:pt>
                <c:pt idx="7656" formatCode="General">
                  <c:v>7.6559999999999997</c:v>
                </c:pt>
                <c:pt idx="7657" formatCode="General">
                  <c:v>7.657</c:v>
                </c:pt>
                <c:pt idx="7658" formatCode="General">
                  <c:v>7.6580000000000004</c:v>
                </c:pt>
                <c:pt idx="7659" formatCode="General">
                  <c:v>7.6589999999999998</c:v>
                </c:pt>
                <c:pt idx="7660" formatCode="General">
                  <c:v>7.66</c:v>
                </c:pt>
                <c:pt idx="7661" formatCode="General">
                  <c:v>7.6609999999999996</c:v>
                </c:pt>
                <c:pt idx="7662" formatCode="General">
                  <c:v>7.6619999999999999</c:v>
                </c:pt>
                <c:pt idx="7663" formatCode="General">
                  <c:v>7.6630000000000003</c:v>
                </c:pt>
                <c:pt idx="7664" formatCode="General">
                  <c:v>7.6639999999999997</c:v>
                </c:pt>
                <c:pt idx="7665" formatCode="General">
                  <c:v>7.665</c:v>
                </c:pt>
                <c:pt idx="7666" formatCode="General">
                  <c:v>7.6660000000000004</c:v>
                </c:pt>
                <c:pt idx="7667" formatCode="General">
                  <c:v>7.6669999999999998</c:v>
                </c:pt>
                <c:pt idx="7668" formatCode="General">
                  <c:v>7.6680000000000001</c:v>
                </c:pt>
                <c:pt idx="7669" formatCode="General">
                  <c:v>7.6689999999999996</c:v>
                </c:pt>
                <c:pt idx="7670" formatCode="General">
                  <c:v>7.67</c:v>
                </c:pt>
                <c:pt idx="7671" formatCode="General">
                  <c:v>7.6710000000000003</c:v>
                </c:pt>
                <c:pt idx="7672" formatCode="General">
                  <c:v>7.6719999999999997</c:v>
                </c:pt>
                <c:pt idx="7673" formatCode="General">
                  <c:v>7.673</c:v>
                </c:pt>
                <c:pt idx="7674" formatCode="General">
                  <c:v>7.6740000000000004</c:v>
                </c:pt>
                <c:pt idx="7675" formatCode="General">
                  <c:v>7.6749999999999998</c:v>
                </c:pt>
                <c:pt idx="7676" formatCode="General">
                  <c:v>7.6760000000000002</c:v>
                </c:pt>
                <c:pt idx="7677" formatCode="General">
                  <c:v>7.6769999999999996</c:v>
                </c:pt>
                <c:pt idx="7678" formatCode="General">
                  <c:v>7.6779999999999999</c:v>
                </c:pt>
                <c:pt idx="7679" formatCode="General">
                  <c:v>7.6790000000000003</c:v>
                </c:pt>
                <c:pt idx="7680" formatCode="General">
                  <c:v>7.68</c:v>
                </c:pt>
                <c:pt idx="7681" formatCode="General">
                  <c:v>7.681</c:v>
                </c:pt>
                <c:pt idx="7682" formatCode="General">
                  <c:v>7.6820000000000004</c:v>
                </c:pt>
                <c:pt idx="7683" formatCode="General">
                  <c:v>7.6829999999999998</c:v>
                </c:pt>
                <c:pt idx="7684" formatCode="General">
                  <c:v>7.6840000000000002</c:v>
                </c:pt>
                <c:pt idx="7685" formatCode="General">
                  <c:v>7.6849999999999996</c:v>
                </c:pt>
                <c:pt idx="7686" formatCode="General">
                  <c:v>7.6859999999999999</c:v>
                </c:pt>
                <c:pt idx="7687" formatCode="General">
                  <c:v>7.6870000000000003</c:v>
                </c:pt>
                <c:pt idx="7688" formatCode="General">
                  <c:v>7.6879999999999997</c:v>
                </c:pt>
                <c:pt idx="7689" formatCode="General">
                  <c:v>7.6890000000000001</c:v>
                </c:pt>
                <c:pt idx="7690" formatCode="General">
                  <c:v>7.69</c:v>
                </c:pt>
                <c:pt idx="7691" formatCode="General">
                  <c:v>7.6909999999999998</c:v>
                </c:pt>
                <c:pt idx="7692" formatCode="General">
                  <c:v>7.6920000000000002</c:v>
                </c:pt>
                <c:pt idx="7693" formatCode="General">
                  <c:v>7.6929999999999996</c:v>
                </c:pt>
                <c:pt idx="7694" formatCode="General">
                  <c:v>7.694</c:v>
                </c:pt>
                <c:pt idx="7695" formatCode="General">
                  <c:v>7.6950000000000003</c:v>
                </c:pt>
                <c:pt idx="7696" formatCode="General">
                  <c:v>7.6959999999999997</c:v>
                </c:pt>
                <c:pt idx="7697" formatCode="General">
                  <c:v>7.6970000000000001</c:v>
                </c:pt>
                <c:pt idx="7698" formatCode="General">
                  <c:v>7.6980000000000004</c:v>
                </c:pt>
                <c:pt idx="7699" formatCode="General">
                  <c:v>7.6989999999999998</c:v>
                </c:pt>
                <c:pt idx="7700" formatCode="General">
                  <c:v>7.7</c:v>
                </c:pt>
                <c:pt idx="7701" formatCode="General">
                  <c:v>7.7009999999999996</c:v>
                </c:pt>
                <c:pt idx="7702" formatCode="General">
                  <c:v>7.702</c:v>
                </c:pt>
                <c:pt idx="7703" formatCode="General">
                  <c:v>7.7030000000000003</c:v>
                </c:pt>
                <c:pt idx="7704" formatCode="General">
                  <c:v>7.7039999999999997</c:v>
                </c:pt>
                <c:pt idx="7705" formatCode="General">
                  <c:v>7.7050000000000001</c:v>
                </c:pt>
                <c:pt idx="7706" formatCode="General">
                  <c:v>7.7060000000000004</c:v>
                </c:pt>
                <c:pt idx="7707" formatCode="General">
                  <c:v>7.7069999999999999</c:v>
                </c:pt>
                <c:pt idx="7708" formatCode="General">
                  <c:v>7.7080000000000002</c:v>
                </c:pt>
                <c:pt idx="7709" formatCode="General">
                  <c:v>7.7089999999999996</c:v>
                </c:pt>
                <c:pt idx="7710" formatCode="General">
                  <c:v>7.71</c:v>
                </c:pt>
                <c:pt idx="7711" formatCode="General">
                  <c:v>7.7110000000000003</c:v>
                </c:pt>
                <c:pt idx="7712" formatCode="General">
                  <c:v>7.7119999999999997</c:v>
                </c:pt>
                <c:pt idx="7713" formatCode="General">
                  <c:v>7.7130000000000001</c:v>
                </c:pt>
                <c:pt idx="7714" formatCode="General">
                  <c:v>7.7140000000000004</c:v>
                </c:pt>
                <c:pt idx="7715" formatCode="General">
                  <c:v>7.7149999999999999</c:v>
                </c:pt>
                <c:pt idx="7716" formatCode="General">
                  <c:v>7.7160000000000002</c:v>
                </c:pt>
                <c:pt idx="7717" formatCode="General">
                  <c:v>7.7169999999999996</c:v>
                </c:pt>
                <c:pt idx="7718" formatCode="General">
                  <c:v>7.718</c:v>
                </c:pt>
                <c:pt idx="7719" formatCode="General">
                  <c:v>7.7190000000000003</c:v>
                </c:pt>
                <c:pt idx="7720" formatCode="General">
                  <c:v>7.72</c:v>
                </c:pt>
                <c:pt idx="7721" formatCode="General">
                  <c:v>7.7210000000000001</c:v>
                </c:pt>
                <c:pt idx="7722" formatCode="General">
                  <c:v>7.7220000000000004</c:v>
                </c:pt>
                <c:pt idx="7723" formatCode="General">
                  <c:v>7.7229999999999999</c:v>
                </c:pt>
                <c:pt idx="7724" formatCode="General">
                  <c:v>7.7240000000000002</c:v>
                </c:pt>
                <c:pt idx="7725" formatCode="General">
                  <c:v>7.7249999999999996</c:v>
                </c:pt>
                <c:pt idx="7726" formatCode="General">
                  <c:v>7.726</c:v>
                </c:pt>
                <c:pt idx="7727" formatCode="General">
                  <c:v>7.7270000000000003</c:v>
                </c:pt>
                <c:pt idx="7728" formatCode="General">
                  <c:v>7.7279999999999998</c:v>
                </c:pt>
                <c:pt idx="7729" formatCode="General">
                  <c:v>7.7290000000000001</c:v>
                </c:pt>
                <c:pt idx="7730" formatCode="General">
                  <c:v>7.73</c:v>
                </c:pt>
                <c:pt idx="7731" formatCode="General">
                  <c:v>7.7309999999999999</c:v>
                </c:pt>
                <c:pt idx="7732" formatCode="General">
                  <c:v>7.7320000000000002</c:v>
                </c:pt>
                <c:pt idx="7733" formatCode="General">
                  <c:v>7.7329999999999997</c:v>
                </c:pt>
                <c:pt idx="7734" formatCode="General">
                  <c:v>7.734</c:v>
                </c:pt>
                <c:pt idx="7735" formatCode="General">
                  <c:v>7.7350000000000003</c:v>
                </c:pt>
                <c:pt idx="7736" formatCode="General">
                  <c:v>7.7359999999999998</c:v>
                </c:pt>
                <c:pt idx="7737" formatCode="General">
                  <c:v>7.7370000000000001</c:v>
                </c:pt>
                <c:pt idx="7738" formatCode="General">
                  <c:v>7.7380000000000004</c:v>
                </c:pt>
                <c:pt idx="7739" formatCode="General">
                  <c:v>7.7389999999999999</c:v>
                </c:pt>
                <c:pt idx="7740" formatCode="General">
                  <c:v>7.74</c:v>
                </c:pt>
                <c:pt idx="7741" formatCode="General">
                  <c:v>7.7409999999999997</c:v>
                </c:pt>
                <c:pt idx="7742" formatCode="General">
                  <c:v>7.742</c:v>
                </c:pt>
                <c:pt idx="7743" formatCode="General">
                  <c:v>7.7430000000000003</c:v>
                </c:pt>
                <c:pt idx="7744" formatCode="General">
                  <c:v>7.7439999999999998</c:v>
                </c:pt>
                <c:pt idx="7745" formatCode="General">
                  <c:v>7.7450000000000001</c:v>
                </c:pt>
                <c:pt idx="7746" formatCode="General">
                  <c:v>7.7460000000000004</c:v>
                </c:pt>
                <c:pt idx="7747" formatCode="General">
                  <c:v>7.7469999999999999</c:v>
                </c:pt>
                <c:pt idx="7748" formatCode="General">
                  <c:v>7.7480000000000002</c:v>
                </c:pt>
                <c:pt idx="7749" formatCode="General">
                  <c:v>7.7489999999999997</c:v>
                </c:pt>
                <c:pt idx="7750" formatCode="General">
                  <c:v>7.75</c:v>
                </c:pt>
                <c:pt idx="7751" formatCode="General">
                  <c:v>7.7510000000000003</c:v>
                </c:pt>
                <c:pt idx="7752" formatCode="General">
                  <c:v>7.7519999999999998</c:v>
                </c:pt>
                <c:pt idx="7753" formatCode="General">
                  <c:v>7.7530000000000001</c:v>
                </c:pt>
                <c:pt idx="7754" formatCode="General">
                  <c:v>7.7539999999999996</c:v>
                </c:pt>
                <c:pt idx="7755" formatCode="General">
                  <c:v>7.7549999999999999</c:v>
                </c:pt>
                <c:pt idx="7756" formatCode="General">
                  <c:v>7.7560000000000002</c:v>
                </c:pt>
                <c:pt idx="7757" formatCode="General">
                  <c:v>7.7569999999999997</c:v>
                </c:pt>
                <c:pt idx="7758" formatCode="General">
                  <c:v>7.758</c:v>
                </c:pt>
                <c:pt idx="7759" formatCode="General">
                  <c:v>7.7590000000000003</c:v>
                </c:pt>
                <c:pt idx="7760" formatCode="General">
                  <c:v>7.76</c:v>
                </c:pt>
                <c:pt idx="7761" formatCode="General">
                  <c:v>7.7610000000000001</c:v>
                </c:pt>
                <c:pt idx="7762" formatCode="General">
                  <c:v>7.7619999999999996</c:v>
                </c:pt>
                <c:pt idx="7763" formatCode="General">
                  <c:v>7.7629999999999999</c:v>
                </c:pt>
                <c:pt idx="7764" formatCode="General">
                  <c:v>7.7640000000000002</c:v>
                </c:pt>
                <c:pt idx="7765" formatCode="General">
                  <c:v>7.7649999999999997</c:v>
                </c:pt>
                <c:pt idx="7766" formatCode="General">
                  <c:v>7.766</c:v>
                </c:pt>
                <c:pt idx="7767" formatCode="General">
                  <c:v>7.7670000000000003</c:v>
                </c:pt>
                <c:pt idx="7768" formatCode="General">
                  <c:v>7.7679999999999998</c:v>
                </c:pt>
                <c:pt idx="7769" formatCode="General">
                  <c:v>7.7690000000000001</c:v>
                </c:pt>
                <c:pt idx="7770" formatCode="General">
                  <c:v>7.77</c:v>
                </c:pt>
                <c:pt idx="7771" formatCode="General">
                  <c:v>7.7709999999999999</c:v>
                </c:pt>
                <c:pt idx="7772" formatCode="General">
                  <c:v>7.7720000000000002</c:v>
                </c:pt>
                <c:pt idx="7773" formatCode="General">
                  <c:v>7.7729999999999997</c:v>
                </c:pt>
                <c:pt idx="7774" formatCode="General">
                  <c:v>7.774</c:v>
                </c:pt>
                <c:pt idx="7775" formatCode="General">
                  <c:v>7.7750000000000004</c:v>
                </c:pt>
                <c:pt idx="7776" formatCode="General">
                  <c:v>7.7759999999999998</c:v>
                </c:pt>
                <c:pt idx="7777" formatCode="General">
                  <c:v>7.7770000000000001</c:v>
                </c:pt>
                <c:pt idx="7778" formatCode="General">
                  <c:v>7.7779999999999996</c:v>
                </c:pt>
                <c:pt idx="7779" formatCode="General">
                  <c:v>7.7789999999999999</c:v>
                </c:pt>
                <c:pt idx="7780" formatCode="General">
                  <c:v>7.78</c:v>
                </c:pt>
                <c:pt idx="7781" formatCode="General">
                  <c:v>7.7809999999999997</c:v>
                </c:pt>
                <c:pt idx="7782" formatCode="General">
                  <c:v>7.782</c:v>
                </c:pt>
                <c:pt idx="7783" formatCode="General">
                  <c:v>7.7830000000000004</c:v>
                </c:pt>
                <c:pt idx="7784" formatCode="General">
                  <c:v>7.7839999999999998</c:v>
                </c:pt>
                <c:pt idx="7785" formatCode="General">
                  <c:v>7.7850000000000001</c:v>
                </c:pt>
                <c:pt idx="7786" formatCode="General">
                  <c:v>7.7859999999999996</c:v>
                </c:pt>
                <c:pt idx="7787" formatCode="General">
                  <c:v>7.7869999999999999</c:v>
                </c:pt>
                <c:pt idx="7788" formatCode="General">
                  <c:v>7.7880000000000003</c:v>
                </c:pt>
                <c:pt idx="7789" formatCode="General">
                  <c:v>7.7889999999999997</c:v>
                </c:pt>
                <c:pt idx="7790" formatCode="General">
                  <c:v>7.79</c:v>
                </c:pt>
                <c:pt idx="7791" formatCode="General">
                  <c:v>7.7910000000000004</c:v>
                </c:pt>
                <c:pt idx="7792" formatCode="General">
                  <c:v>7.7919999999999998</c:v>
                </c:pt>
                <c:pt idx="7793" formatCode="General">
                  <c:v>7.7930000000000001</c:v>
                </c:pt>
                <c:pt idx="7794" formatCode="General">
                  <c:v>7.7939999999999996</c:v>
                </c:pt>
                <c:pt idx="7795" formatCode="General">
                  <c:v>7.7949999999999999</c:v>
                </c:pt>
                <c:pt idx="7796" formatCode="General">
                  <c:v>7.7960000000000003</c:v>
                </c:pt>
                <c:pt idx="7797" formatCode="General">
                  <c:v>7.7969999999999997</c:v>
                </c:pt>
                <c:pt idx="7798" formatCode="General">
                  <c:v>7.798</c:v>
                </c:pt>
                <c:pt idx="7799" formatCode="General">
                  <c:v>7.7990000000000004</c:v>
                </c:pt>
                <c:pt idx="7800" formatCode="General">
                  <c:v>7.8</c:v>
                </c:pt>
                <c:pt idx="7801" formatCode="General">
                  <c:v>7.8010000000000002</c:v>
                </c:pt>
                <c:pt idx="7802" formatCode="General">
                  <c:v>7.8019999999999996</c:v>
                </c:pt>
                <c:pt idx="7803" formatCode="General">
                  <c:v>7.8029999999999999</c:v>
                </c:pt>
                <c:pt idx="7804" formatCode="General">
                  <c:v>7.8040000000000003</c:v>
                </c:pt>
                <c:pt idx="7805" formatCode="General">
                  <c:v>7.8049999999999997</c:v>
                </c:pt>
                <c:pt idx="7806" formatCode="General">
                  <c:v>7.806</c:v>
                </c:pt>
                <c:pt idx="7807" formatCode="General">
                  <c:v>7.8070000000000004</c:v>
                </c:pt>
                <c:pt idx="7808" formatCode="General">
                  <c:v>7.8079999999999998</c:v>
                </c:pt>
                <c:pt idx="7809" formatCode="General">
                  <c:v>7.8090000000000002</c:v>
                </c:pt>
                <c:pt idx="7810" formatCode="General">
                  <c:v>7.81</c:v>
                </c:pt>
                <c:pt idx="7811" formatCode="General">
                  <c:v>7.8109999999999999</c:v>
                </c:pt>
                <c:pt idx="7812" formatCode="General">
                  <c:v>7.8120000000000003</c:v>
                </c:pt>
                <c:pt idx="7813" formatCode="General">
                  <c:v>7.8129999999999997</c:v>
                </c:pt>
                <c:pt idx="7814" formatCode="General">
                  <c:v>7.8140000000000001</c:v>
                </c:pt>
                <c:pt idx="7815" formatCode="General">
                  <c:v>7.8150000000000004</c:v>
                </c:pt>
                <c:pt idx="7816" formatCode="General">
                  <c:v>7.8159999999999998</c:v>
                </c:pt>
                <c:pt idx="7817" formatCode="General">
                  <c:v>7.8170000000000002</c:v>
                </c:pt>
                <c:pt idx="7818" formatCode="General">
                  <c:v>7.8179999999999996</c:v>
                </c:pt>
                <c:pt idx="7819" formatCode="General">
                  <c:v>7.819</c:v>
                </c:pt>
                <c:pt idx="7820" formatCode="General">
                  <c:v>7.82</c:v>
                </c:pt>
                <c:pt idx="7821" formatCode="General">
                  <c:v>7.8209999999999997</c:v>
                </c:pt>
                <c:pt idx="7822" formatCode="General">
                  <c:v>7.8220000000000001</c:v>
                </c:pt>
                <c:pt idx="7823" formatCode="General">
                  <c:v>7.8230000000000004</c:v>
                </c:pt>
                <c:pt idx="7824" formatCode="General">
                  <c:v>7.8239999999999998</c:v>
                </c:pt>
                <c:pt idx="7825" formatCode="General">
                  <c:v>7.8250000000000002</c:v>
                </c:pt>
                <c:pt idx="7826" formatCode="General">
                  <c:v>7.8259999999999996</c:v>
                </c:pt>
                <c:pt idx="7827" formatCode="General">
                  <c:v>7.827</c:v>
                </c:pt>
                <c:pt idx="7828" formatCode="General">
                  <c:v>7.8280000000000003</c:v>
                </c:pt>
                <c:pt idx="7829" formatCode="General">
                  <c:v>7.8289999999999997</c:v>
                </c:pt>
                <c:pt idx="7830" formatCode="General">
                  <c:v>7.83</c:v>
                </c:pt>
                <c:pt idx="7831" formatCode="General">
                  <c:v>7.8310000000000004</c:v>
                </c:pt>
                <c:pt idx="7832" formatCode="General">
                  <c:v>7.8319999999999999</c:v>
                </c:pt>
                <c:pt idx="7833" formatCode="General">
                  <c:v>7.8330000000000002</c:v>
                </c:pt>
                <c:pt idx="7834" formatCode="General">
                  <c:v>7.8339999999999996</c:v>
                </c:pt>
                <c:pt idx="7835" formatCode="General">
                  <c:v>7.835</c:v>
                </c:pt>
                <c:pt idx="7836" formatCode="General">
                  <c:v>7.8360000000000003</c:v>
                </c:pt>
                <c:pt idx="7837" formatCode="General">
                  <c:v>7.8369999999999997</c:v>
                </c:pt>
                <c:pt idx="7838" formatCode="General">
                  <c:v>7.8380000000000001</c:v>
                </c:pt>
                <c:pt idx="7839" formatCode="General">
                  <c:v>7.8390000000000004</c:v>
                </c:pt>
                <c:pt idx="7840" formatCode="General">
                  <c:v>7.84</c:v>
                </c:pt>
                <c:pt idx="7841" formatCode="General">
                  <c:v>7.8410000000000002</c:v>
                </c:pt>
                <c:pt idx="7842" formatCode="General">
                  <c:v>7.8419999999999996</c:v>
                </c:pt>
                <c:pt idx="7843" formatCode="General">
                  <c:v>7.843</c:v>
                </c:pt>
                <c:pt idx="7844" formatCode="General">
                  <c:v>7.8440000000000003</c:v>
                </c:pt>
                <c:pt idx="7845" formatCode="General">
                  <c:v>7.8449999999999998</c:v>
                </c:pt>
                <c:pt idx="7846" formatCode="General">
                  <c:v>7.8460000000000001</c:v>
                </c:pt>
                <c:pt idx="7847" formatCode="General">
                  <c:v>7.8470000000000004</c:v>
                </c:pt>
                <c:pt idx="7848" formatCode="General">
                  <c:v>7.8479999999999999</c:v>
                </c:pt>
                <c:pt idx="7849" formatCode="General">
                  <c:v>7.8490000000000002</c:v>
                </c:pt>
                <c:pt idx="7850" formatCode="General">
                  <c:v>7.85</c:v>
                </c:pt>
                <c:pt idx="7851" formatCode="General">
                  <c:v>7.851</c:v>
                </c:pt>
                <c:pt idx="7852" formatCode="General">
                  <c:v>7.8520000000000003</c:v>
                </c:pt>
                <c:pt idx="7853" formatCode="General">
                  <c:v>7.8529999999999998</c:v>
                </c:pt>
                <c:pt idx="7854" formatCode="General">
                  <c:v>7.8540000000000001</c:v>
                </c:pt>
                <c:pt idx="7855" formatCode="General">
                  <c:v>7.8550000000000004</c:v>
                </c:pt>
                <c:pt idx="7856" formatCode="General">
                  <c:v>7.8559999999999999</c:v>
                </c:pt>
                <c:pt idx="7857" formatCode="General">
                  <c:v>7.8570000000000002</c:v>
                </c:pt>
                <c:pt idx="7858" formatCode="General">
                  <c:v>7.8579999999999997</c:v>
                </c:pt>
                <c:pt idx="7859" formatCode="General">
                  <c:v>7.859</c:v>
                </c:pt>
                <c:pt idx="7860" formatCode="General">
                  <c:v>7.86</c:v>
                </c:pt>
                <c:pt idx="7861" formatCode="General">
                  <c:v>7.8609999999999998</c:v>
                </c:pt>
                <c:pt idx="7862" formatCode="General">
                  <c:v>7.8620000000000001</c:v>
                </c:pt>
                <c:pt idx="7863" formatCode="General">
                  <c:v>7.8630000000000004</c:v>
                </c:pt>
                <c:pt idx="7864" formatCode="General">
                  <c:v>7.8639999999999999</c:v>
                </c:pt>
                <c:pt idx="7865" formatCode="General">
                  <c:v>7.8650000000000002</c:v>
                </c:pt>
                <c:pt idx="7866" formatCode="General">
                  <c:v>7.8659999999999997</c:v>
                </c:pt>
                <c:pt idx="7867" formatCode="General">
                  <c:v>7.867</c:v>
                </c:pt>
                <c:pt idx="7868" formatCode="General">
                  <c:v>7.8680000000000003</c:v>
                </c:pt>
                <c:pt idx="7869" formatCode="General">
                  <c:v>7.8689999999999998</c:v>
                </c:pt>
                <c:pt idx="7870" formatCode="General">
                  <c:v>7.87</c:v>
                </c:pt>
                <c:pt idx="7871" formatCode="General">
                  <c:v>7.8710000000000004</c:v>
                </c:pt>
                <c:pt idx="7872" formatCode="General">
                  <c:v>7.8719999999999999</c:v>
                </c:pt>
                <c:pt idx="7873" formatCode="General">
                  <c:v>7.8730000000000002</c:v>
                </c:pt>
                <c:pt idx="7874" formatCode="General">
                  <c:v>7.8739999999999997</c:v>
                </c:pt>
                <c:pt idx="7875" formatCode="General">
                  <c:v>7.875</c:v>
                </c:pt>
                <c:pt idx="7876" formatCode="General">
                  <c:v>7.8760000000000003</c:v>
                </c:pt>
                <c:pt idx="7877" formatCode="General">
                  <c:v>7.8769999999999998</c:v>
                </c:pt>
                <c:pt idx="7878" formatCode="General">
                  <c:v>7.8780000000000001</c:v>
                </c:pt>
                <c:pt idx="7879" formatCode="General">
                  <c:v>7.8789999999999996</c:v>
                </c:pt>
                <c:pt idx="7880" formatCode="General">
                  <c:v>7.88</c:v>
                </c:pt>
                <c:pt idx="7881" formatCode="General">
                  <c:v>7.8810000000000002</c:v>
                </c:pt>
                <c:pt idx="7882" formatCode="General">
                  <c:v>7.8819999999999997</c:v>
                </c:pt>
                <c:pt idx="7883" formatCode="General">
                  <c:v>7.883</c:v>
                </c:pt>
                <c:pt idx="7884" formatCode="General">
                  <c:v>7.8840000000000003</c:v>
                </c:pt>
                <c:pt idx="7885" formatCode="General">
                  <c:v>7.8849999999999998</c:v>
                </c:pt>
                <c:pt idx="7886" formatCode="General">
                  <c:v>7.8860000000000001</c:v>
                </c:pt>
                <c:pt idx="7887" formatCode="General">
                  <c:v>7.8869999999999996</c:v>
                </c:pt>
                <c:pt idx="7888" formatCode="General">
                  <c:v>7.8879999999999999</c:v>
                </c:pt>
                <c:pt idx="7889" formatCode="General">
                  <c:v>7.8890000000000002</c:v>
                </c:pt>
                <c:pt idx="7890" formatCode="General">
                  <c:v>7.89</c:v>
                </c:pt>
                <c:pt idx="7891" formatCode="General">
                  <c:v>7.891</c:v>
                </c:pt>
                <c:pt idx="7892" formatCode="General">
                  <c:v>7.8920000000000003</c:v>
                </c:pt>
                <c:pt idx="7893" formatCode="General">
                  <c:v>7.8929999999999998</c:v>
                </c:pt>
                <c:pt idx="7894" formatCode="General">
                  <c:v>7.8940000000000001</c:v>
                </c:pt>
                <c:pt idx="7895" formatCode="General">
                  <c:v>7.8949999999999996</c:v>
                </c:pt>
                <c:pt idx="7896" formatCode="General">
                  <c:v>7.8959999999999999</c:v>
                </c:pt>
                <c:pt idx="7897" formatCode="General">
                  <c:v>7.8970000000000002</c:v>
                </c:pt>
                <c:pt idx="7898" formatCode="General">
                  <c:v>7.8979999999999997</c:v>
                </c:pt>
                <c:pt idx="7899" formatCode="General">
                  <c:v>7.899</c:v>
                </c:pt>
                <c:pt idx="7900" formatCode="General">
                  <c:v>7.9</c:v>
                </c:pt>
                <c:pt idx="7901" formatCode="General">
                  <c:v>7.9009999999999998</c:v>
                </c:pt>
                <c:pt idx="7902" formatCode="General">
                  <c:v>7.9020000000000001</c:v>
                </c:pt>
                <c:pt idx="7903" formatCode="General">
                  <c:v>7.9029999999999996</c:v>
                </c:pt>
                <c:pt idx="7904" formatCode="General">
                  <c:v>7.9039999999999999</c:v>
                </c:pt>
                <c:pt idx="7905" formatCode="General">
                  <c:v>7.9050000000000002</c:v>
                </c:pt>
                <c:pt idx="7906" formatCode="General">
                  <c:v>7.9059999999999997</c:v>
                </c:pt>
                <c:pt idx="7907" formatCode="General">
                  <c:v>7.907</c:v>
                </c:pt>
                <c:pt idx="7908" formatCode="General">
                  <c:v>7.9080000000000004</c:v>
                </c:pt>
                <c:pt idx="7909" formatCode="General">
                  <c:v>7.9089999999999998</c:v>
                </c:pt>
                <c:pt idx="7910" formatCode="General">
                  <c:v>7.91</c:v>
                </c:pt>
                <c:pt idx="7911" formatCode="General">
                  <c:v>7.9109999999999996</c:v>
                </c:pt>
                <c:pt idx="7912" formatCode="General">
                  <c:v>7.9119999999999999</c:v>
                </c:pt>
                <c:pt idx="7913" formatCode="General">
                  <c:v>7.9130000000000003</c:v>
                </c:pt>
                <c:pt idx="7914" formatCode="General">
                  <c:v>7.9139999999999997</c:v>
                </c:pt>
                <c:pt idx="7915" formatCode="General">
                  <c:v>7.915</c:v>
                </c:pt>
                <c:pt idx="7916" formatCode="General">
                  <c:v>7.9160000000000004</c:v>
                </c:pt>
                <c:pt idx="7917" formatCode="General">
                  <c:v>7.9169999999999998</c:v>
                </c:pt>
                <c:pt idx="7918" formatCode="General">
                  <c:v>7.9180000000000001</c:v>
                </c:pt>
                <c:pt idx="7919" formatCode="General">
                  <c:v>7.9189999999999996</c:v>
                </c:pt>
                <c:pt idx="7920" formatCode="General">
                  <c:v>7.92</c:v>
                </c:pt>
                <c:pt idx="7921" formatCode="General">
                  <c:v>7.9210000000000003</c:v>
                </c:pt>
                <c:pt idx="7922" formatCode="General">
                  <c:v>7.9219999999999997</c:v>
                </c:pt>
                <c:pt idx="7923" formatCode="General">
                  <c:v>7.923</c:v>
                </c:pt>
                <c:pt idx="7924" formatCode="General">
                  <c:v>7.9240000000000004</c:v>
                </c:pt>
                <c:pt idx="7925" formatCode="General">
                  <c:v>7.9249999999999998</c:v>
                </c:pt>
                <c:pt idx="7926" formatCode="General">
                  <c:v>7.9260000000000002</c:v>
                </c:pt>
                <c:pt idx="7927" formatCode="General">
                  <c:v>7.9269999999999996</c:v>
                </c:pt>
                <c:pt idx="7928" formatCode="General">
                  <c:v>7.9279999999999999</c:v>
                </c:pt>
                <c:pt idx="7929" formatCode="General">
                  <c:v>7.9290000000000003</c:v>
                </c:pt>
                <c:pt idx="7930" formatCode="General">
                  <c:v>7.93</c:v>
                </c:pt>
                <c:pt idx="7931" formatCode="General">
                  <c:v>7.931</c:v>
                </c:pt>
                <c:pt idx="7932" formatCode="General">
                  <c:v>7.9320000000000004</c:v>
                </c:pt>
                <c:pt idx="7933" formatCode="General">
                  <c:v>7.9329999999999998</c:v>
                </c:pt>
                <c:pt idx="7934" formatCode="General">
                  <c:v>7.9340000000000002</c:v>
                </c:pt>
                <c:pt idx="7935" formatCode="General">
                  <c:v>7.9349999999999996</c:v>
                </c:pt>
                <c:pt idx="7936" formatCode="General">
                  <c:v>7.9359999999999999</c:v>
                </c:pt>
                <c:pt idx="7937" formatCode="General">
                  <c:v>7.9370000000000003</c:v>
                </c:pt>
                <c:pt idx="7938" formatCode="General">
                  <c:v>7.9379999999999997</c:v>
                </c:pt>
                <c:pt idx="7939" formatCode="General">
                  <c:v>7.9390000000000001</c:v>
                </c:pt>
                <c:pt idx="7940" formatCode="General">
                  <c:v>7.94</c:v>
                </c:pt>
                <c:pt idx="7941" formatCode="General">
                  <c:v>7.9409999999999998</c:v>
                </c:pt>
                <c:pt idx="7942" formatCode="General">
                  <c:v>7.9420000000000002</c:v>
                </c:pt>
                <c:pt idx="7943" formatCode="General">
                  <c:v>7.9429999999999996</c:v>
                </c:pt>
                <c:pt idx="7944" formatCode="General">
                  <c:v>7.944</c:v>
                </c:pt>
                <c:pt idx="7945" formatCode="General">
                  <c:v>7.9450000000000003</c:v>
                </c:pt>
                <c:pt idx="7946" formatCode="General">
                  <c:v>7.9459999999999997</c:v>
                </c:pt>
                <c:pt idx="7947" formatCode="General">
                  <c:v>7.9470000000000001</c:v>
                </c:pt>
                <c:pt idx="7948" formatCode="General">
                  <c:v>7.9480000000000004</c:v>
                </c:pt>
                <c:pt idx="7949" formatCode="General">
                  <c:v>7.9489999999999998</c:v>
                </c:pt>
                <c:pt idx="7950" formatCode="General">
                  <c:v>7.95</c:v>
                </c:pt>
                <c:pt idx="7951" formatCode="General">
                  <c:v>7.9509999999999996</c:v>
                </c:pt>
                <c:pt idx="7952" formatCode="General">
                  <c:v>7.952</c:v>
                </c:pt>
                <c:pt idx="7953" formatCode="General">
                  <c:v>7.9530000000000003</c:v>
                </c:pt>
                <c:pt idx="7954" formatCode="General">
                  <c:v>7.9539999999999997</c:v>
                </c:pt>
                <c:pt idx="7955" formatCode="General">
                  <c:v>7.9550000000000001</c:v>
                </c:pt>
                <c:pt idx="7956" formatCode="General">
                  <c:v>7.9560000000000004</c:v>
                </c:pt>
                <c:pt idx="7957" formatCode="General">
                  <c:v>7.9569999999999999</c:v>
                </c:pt>
                <c:pt idx="7958" formatCode="General">
                  <c:v>7.9580000000000002</c:v>
                </c:pt>
                <c:pt idx="7959" formatCode="General">
                  <c:v>7.9589999999999996</c:v>
                </c:pt>
                <c:pt idx="7960" formatCode="General">
                  <c:v>7.96</c:v>
                </c:pt>
                <c:pt idx="7961" formatCode="General">
                  <c:v>7.9610000000000003</c:v>
                </c:pt>
                <c:pt idx="7962" formatCode="General">
                  <c:v>7.9619999999999997</c:v>
                </c:pt>
                <c:pt idx="7963" formatCode="General">
                  <c:v>7.9630000000000001</c:v>
                </c:pt>
                <c:pt idx="7964" formatCode="General">
                  <c:v>7.9640000000000004</c:v>
                </c:pt>
                <c:pt idx="7965" formatCode="General">
                  <c:v>7.9649999999999999</c:v>
                </c:pt>
                <c:pt idx="7966" formatCode="General">
                  <c:v>7.9660000000000002</c:v>
                </c:pt>
                <c:pt idx="7967" formatCode="General">
                  <c:v>7.9669999999999996</c:v>
                </c:pt>
                <c:pt idx="7968" formatCode="General">
                  <c:v>7.968</c:v>
                </c:pt>
                <c:pt idx="7969" formatCode="General">
                  <c:v>7.9690000000000003</c:v>
                </c:pt>
                <c:pt idx="7970" formatCode="General">
                  <c:v>7.97</c:v>
                </c:pt>
                <c:pt idx="7971" formatCode="General">
                  <c:v>7.9710000000000001</c:v>
                </c:pt>
                <c:pt idx="7972" formatCode="General">
                  <c:v>7.9720000000000004</c:v>
                </c:pt>
                <c:pt idx="7973" formatCode="General">
                  <c:v>7.9729999999999999</c:v>
                </c:pt>
                <c:pt idx="7974" formatCode="General">
                  <c:v>7.9740000000000002</c:v>
                </c:pt>
                <c:pt idx="7975" formatCode="General">
                  <c:v>7.9749999999999996</c:v>
                </c:pt>
                <c:pt idx="7976" formatCode="General">
                  <c:v>7.976</c:v>
                </c:pt>
                <c:pt idx="7977" formatCode="General">
                  <c:v>7.9770000000000003</c:v>
                </c:pt>
                <c:pt idx="7978" formatCode="General">
                  <c:v>7.9779999999999998</c:v>
                </c:pt>
                <c:pt idx="7979" formatCode="General">
                  <c:v>7.9790000000000001</c:v>
                </c:pt>
                <c:pt idx="7980" formatCode="General">
                  <c:v>7.98</c:v>
                </c:pt>
                <c:pt idx="7981" formatCode="General">
                  <c:v>7.9809999999999999</c:v>
                </c:pt>
                <c:pt idx="7982" formatCode="General">
                  <c:v>7.9820000000000002</c:v>
                </c:pt>
                <c:pt idx="7983" formatCode="General">
                  <c:v>7.9829999999999997</c:v>
                </c:pt>
                <c:pt idx="7984" formatCode="General">
                  <c:v>7.984</c:v>
                </c:pt>
                <c:pt idx="7985" formatCode="General">
                  <c:v>7.9850000000000003</c:v>
                </c:pt>
                <c:pt idx="7986" formatCode="General">
                  <c:v>7.9859999999999998</c:v>
                </c:pt>
                <c:pt idx="7987" formatCode="General">
                  <c:v>7.9870000000000001</c:v>
                </c:pt>
                <c:pt idx="7988" formatCode="General">
                  <c:v>7.9880000000000004</c:v>
                </c:pt>
                <c:pt idx="7989" formatCode="General">
                  <c:v>7.9889999999999999</c:v>
                </c:pt>
                <c:pt idx="7990" formatCode="General">
                  <c:v>7.99</c:v>
                </c:pt>
                <c:pt idx="7991" formatCode="General">
                  <c:v>7.9909999999999997</c:v>
                </c:pt>
                <c:pt idx="7992" formatCode="General">
                  <c:v>7.992</c:v>
                </c:pt>
                <c:pt idx="7993" formatCode="General">
                  <c:v>7.9930000000000003</c:v>
                </c:pt>
                <c:pt idx="7994" formatCode="General">
                  <c:v>7.9939999999999998</c:v>
                </c:pt>
                <c:pt idx="7995" formatCode="General">
                  <c:v>7.9950000000000001</c:v>
                </c:pt>
                <c:pt idx="7996" formatCode="General">
                  <c:v>7.9960000000000004</c:v>
                </c:pt>
                <c:pt idx="7997" formatCode="General">
                  <c:v>7.9969999999999999</c:v>
                </c:pt>
                <c:pt idx="7998" formatCode="General">
                  <c:v>7.9980000000000002</c:v>
                </c:pt>
                <c:pt idx="7999" formatCode="General">
                  <c:v>7.9989999999999997</c:v>
                </c:pt>
                <c:pt idx="8000" formatCode="General">
                  <c:v>8</c:v>
                </c:pt>
                <c:pt idx="8001" formatCode="General">
                  <c:v>8.0009999999999994</c:v>
                </c:pt>
                <c:pt idx="8002" formatCode="General">
                  <c:v>8.0020000000000007</c:v>
                </c:pt>
                <c:pt idx="8003" formatCode="General">
                  <c:v>8.0030000000000001</c:v>
                </c:pt>
                <c:pt idx="8004" formatCode="General">
                  <c:v>8.0039999999999996</c:v>
                </c:pt>
                <c:pt idx="8005" formatCode="General">
                  <c:v>8.0050000000000008</c:v>
                </c:pt>
                <c:pt idx="8006" formatCode="General">
                  <c:v>8.0060000000000002</c:v>
                </c:pt>
                <c:pt idx="8007" formatCode="General">
                  <c:v>8.0069999999999997</c:v>
                </c:pt>
                <c:pt idx="8008" formatCode="General">
                  <c:v>8.0079999999999991</c:v>
                </c:pt>
                <c:pt idx="8009" formatCode="General">
                  <c:v>8.0090000000000003</c:v>
                </c:pt>
                <c:pt idx="8010" formatCode="General">
                  <c:v>8.01</c:v>
                </c:pt>
                <c:pt idx="8011" formatCode="General">
                  <c:v>8.0109999999999992</c:v>
                </c:pt>
                <c:pt idx="8012" formatCode="General">
                  <c:v>8.0120000000000005</c:v>
                </c:pt>
                <c:pt idx="8013" formatCode="General">
                  <c:v>8.0129999999999999</c:v>
                </c:pt>
                <c:pt idx="8014" formatCode="General">
                  <c:v>8.0139999999999993</c:v>
                </c:pt>
                <c:pt idx="8015" formatCode="General">
                  <c:v>8.0150000000000006</c:v>
                </c:pt>
                <c:pt idx="8016" formatCode="General">
                  <c:v>8.016</c:v>
                </c:pt>
                <c:pt idx="8017" formatCode="General">
                  <c:v>8.0169999999999995</c:v>
                </c:pt>
                <c:pt idx="8018" formatCode="General">
                  <c:v>8.0180000000000007</c:v>
                </c:pt>
                <c:pt idx="8019" formatCode="General">
                  <c:v>8.0190000000000001</c:v>
                </c:pt>
                <c:pt idx="8020" formatCode="General">
                  <c:v>8.02</c:v>
                </c:pt>
                <c:pt idx="8021" formatCode="General">
                  <c:v>8.0210000000000008</c:v>
                </c:pt>
                <c:pt idx="8022" formatCode="General">
                  <c:v>8.0220000000000002</c:v>
                </c:pt>
                <c:pt idx="8023" formatCode="General">
                  <c:v>8.0229999999999997</c:v>
                </c:pt>
                <c:pt idx="8024" formatCode="General">
                  <c:v>8.0239999999999991</c:v>
                </c:pt>
                <c:pt idx="8025" formatCode="General">
                  <c:v>8.0250000000000004</c:v>
                </c:pt>
                <c:pt idx="8026" formatCode="General">
                  <c:v>8.0259999999999998</c:v>
                </c:pt>
                <c:pt idx="8027" formatCode="General">
                  <c:v>8.0269999999999992</c:v>
                </c:pt>
                <c:pt idx="8028" formatCode="General">
                  <c:v>8.0280000000000005</c:v>
                </c:pt>
                <c:pt idx="8029" formatCode="General">
                  <c:v>8.0289999999999999</c:v>
                </c:pt>
                <c:pt idx="8030" formatCode="General">
                  <c:v>8.0299999999999994</c:v>
                </c:pt>
                <c:pt idx="8031" formatCode="General">
                  <c:v>8.0310000000000006</c:v>
                </c:pt>
                <c:pt idx="8032" formatCode="General">
                  <c:v>8.032</c:v>
                </c:pt>
                <c:pt idx="8033" formatCode="General">
                  <c:v>8.0329999999999995</c:v>
                </c:pt>
                <c:pt idx="8034" formatCode="General">
                  <c:v>8.0340000000000007</c:v>
                </c:pt>
                <c:pt idx="8035" formatCode="General">
                  <c:v>8.0350000000000001</c:v>
                </c:pt>
                <c:pt idx="8036" formatCode="General">
                  <c:v>8.0359999999999996</c:v>
                </c:pt>
                <c:pt idx="8037" formatCode="General">
                  <c:v>8.0370000000000008</c:v>
                </c:pt>
                <c:pt idx="8038" formatCode="General">
                  <c:v>8.0380000000000003</c:v>
                </c:pt>
                <c:pt idx="8039" formatCode="General">
                  <c:v>8.0389999999999997</c:v>
                </c:pt>
                <c:pt idx="8040" formatCode="General">
                  <c:v>8.0399999999999991</c:v>
                </c:pt>
                <c:pt idx="8041" formatCode="General">
                  <c:v>8.0410000000000004</c:v>
                </c:pt>
                <c:pt idx="8042" formatCode="General">
                  <c:v>8.0419999999999998</c:v>
                </c:pt>
                <c:pt idx="8043" formatCode="General">
                  <c:v>8.0429999999999993</c:v>
                </c:pt>
                <c:pt idx="8044" formatCode="General">
                  <c:v>8.0440000000000005</c:v>
                </c:pt>
                <c:pt idx="8045" formatCode="General">
                  <c:v>8.0449999999999999</c:v>
                </c:pt>
                <c:pt idx="8046" formatCode="General">
                  <c:v>8.0459999999999994</c:v>
                </c:pt>
                <c:pt idx="8047" formatCode="General">
                  <c:v>8.0470000000000006</c:v>
                </c:pt>
                <c:pt idx="8048" formatCode="General">
                  <c:v>8.048</c:v>
                </c:pt>
                <c:pt idx="8049" formatCode="General">
                  <c:v>8.0489999999999995</c:v>
                </c:pt>
                <c:pt idx="8050" formatCode="General">
                  <c:v>8.0500000000000007</c:v>
                </c:pt>
                <c:pt idx="8051" formatCode="General">
                  <c:v>8.0510000000000002</c:v>
                </c:pt>
                <c:pt idx="8052" formatCode="General">
                  <c:v>8.0519999999999996</c:v>
                </c:pt>
                <c:pt idx="8053" formatCode="General">
                  <c:v>8.0530000000000008</c:v>
                </c:pt>
                <c:pt idx="8054" formatCode="General">
                  <c:v>8.0540000000000003</c:v>
                </c:pt>
                <c:pt idx="8055" formatCode="General">
                  <c:v>8.0549999999999997</c:v>
                </c:pt>
                <c:pt idx="8056" formatCode="General">
                  <c:v>8.0559999999999992</c:v>
                </c:pt>
                <c:pt idx="8057" formatCode="General">
                  <c:v>8.0570000000000004</c:v>
                </c:pt>
                <c:pt idx="8058" formatCode="General">
                  <c:v>8.0579999999999998</c:v>
                </c:pt>
                <c:pt idx="8059" formatCode="General">
                  <c:v>8.0589999999999993</c:v>
                </c:pt>
                <c:pt idx="8060" formatCode="General">
                  <c:v>8.06</c:v>
                </c:pt>
                <c:pt idx="8061" formatCode="General">
                  <c:v>8.0609999999999999</c:v>
                </c:pt>
                <c:pt idx="8062" formatCode="General">
                  <c:v>8.0619999999999994</c:v>
                </c:pt>
                <c:pt idx="8063" formatCode="General">
                  <c:v>8.0630000000000006</c:v>
                </c:pt>
                <c:pt idx="8064" formatCode="General">
                  <c:v>8.0640000000000001</c:v>
                </c:pt>
                <c:pt idx="8065" formatCode="General">
                  <c:v>8.0649999999999995</c:v>
                </c:pt>
                <c:pt idx="8066" formatCode="General">
                  <c:v>8.0660000000000007</c:v>
                </c:pt>
                <c:pt idx="8067" formatCode="General">
                  <c:v>8.0670000000000002</c:v>
                </c:pt>
                <c:pt idx="8068" formatCode="General">
                  <c:v>8.0679999999999996</c:v>
                </c:pt>
                <c:pt idx="8069" formatCode="General">
                  <c:v>8.0690000000000008</c:v>
                </c:pt>
                <c:pt idx="8070" formatCode="General">
                  <c:v>8.07</c:v>
                </c:pt>
                <c:pt idx="8071" formatCode="General">
                  <c:v>8.0709999999999997</c:v>
                </c:pt>
                <c:pt idx="8072" formatCode="General">
                  <c:v>8.0719999999999992</c:v>
                </c:pt>
                <c:pt idx="8073" formatCode="General">
                  <c:v>8.0730000000000004</c:v>
                </c:pt>
                <c:pt idx="8074" formatCode="General">
                  <c:v>8.0739999999999998</c:v>
                </c:pt>
                <c:pt idx="8075" formatCode="General">
                  <c:v>8.0749999999999993</c:v>
                </c:pt>
                <c:pt idx="8076" formatCode="General">
                  <c:v>8.0760000000000005</c:v>
                </c:pt>
                <c:pt idx="8077" formatCode="General">
                  <c:v>8.077</c:v>
                </c:pt>
                <c:pt idx="8078" formatCode="General">
                  <c:v>8.0779999999999994</c:v>
                </c:pt>
                <c:pt idx="8079" formatCode="General">
                  <c:v>8.0790000000000006</c:v>
                </c:pt>
                <c:pt idx="8080" formatCode="General">
                  <c:v>8.08</c:v>
                </c:pt>
                <c:pt idx="8081" formatCode="General">
                  <c:v>8.0809999999999995</c:v>
                </c:pt>
                <c:pt idx="8082" formatCode="General">
                  <c:v>8.0820000000000007</c:v>
                </c:pt>
                <c:pt idx="8083" formatCode="General">
                  <c:v>8.0830000000000002</c:v>
                </c:pt>
                <c:pt idx="8084" formatCode="General">
                  <c:v>8.0839999999999996</c:v>
                </c:pt>
                <c:pt idx="8085" formatCode="General">
                  <c:v>8.0850000000000009</c:v>
                </c:pt>
                <c:pt idx="8086" formatCode="General">
                  <c:v>8.0860000000000003</c:v>
                </c:pt>
                <c:pt idx="8087" formatCode="General">
                  <c:v>8.0869999999999997</c:v>
                </c:pt>
                <c:pt idx="8088" formatCode="General">
                  <c:v>8.0879999999999992</c:v>
                </c:pt>
                <c:pt idx="8089" formatCode="General">
                  <c:v>8.0890000000000004</c:v>
                </c:pt>
                <c:pt idx="8090" formatCode="General">
                  <c:v>8.09</c:v>
                </c:pt>
                <c:pt idx="8091" formatCode="General">
                  <c:v>8.0909999999999993</c:v>
                </c:pt>
                <c:pt idx="8092" formatCode="General">
                  <c:v>8.0920000000000005</c:v>
                </c:pt>
                <c:pt idx="8093" formatCode="General">
                  <c:v>8.093</c:v>
                </c:pt>
                <c:pt idx="8094" formatCode="General">
                  <c:v>8.0939999999999994</c:v>
                </c:pt>
                <c:pt idx="8095" formatCode="General">
                  <c:v>8.0950000000000006</c:v>
                </c:pt>
                <c:pt idx="8096" formatCode="General">
                  <c:v>8.0960000000000001</c:v>
                </c:pt>
                <c:pt idx="8097" formatCode="General">
                  <c:v>8.0969999999999995</c:v>
                </c:pt>
                <c:pt idx="8098" formatCode="General">
                  <c:v>8.0980000000000008</c:v>
                </c:pt>
                <c:pt idx="8099" formatCode="General">
                  <c:v>8.0990000000000002</c:v>
                </c:pt>
                <c:pt idx="8100" formatCode="General">
                  <c:v>8.1</c:v>
                </c:pt>
                <c:pt idx="8101" formatCode="General">
                  <c:v>8.1010000000000009</c:v>
                </c:pt>
                <c:pt idx="8102" formatCode="General">
                  <c:v>8.1020000000000003</c:v>
                </c:pt>
                <c:pt idx="8103" formatCode="General">
                  <c:v>8.1029999999999998</c:v>
                </c:pt>
                <c:pt idx="8104" formatCode="General">
                  <c:v>8.1039999999999992</c:v>
                </c:pt>
                <c:pt idx="8105" formatCode="General">
                  <c:v>8.1050000000000004</c:v>
                </c:pt>
                <c:pt idx="8106" formatCode="General">
                  <c:v>8.1059999999999999</c:v>
                </c:pt>
                <c:pt idx="8107" formatCode="General">
                  <c:v>8.1069999999999993</c:v>
                </c:pt>
                <c:pt idx="8108" formatCode="General">
                  <c:v>8.1080000000000005</c:v>
                </c:pt>
                <c:pt idx="8109" formatCode="General">
                  <c:v>8.109</c:v>
                </c:pt>
                <c:pt idx="8110" formatCode="General">
                  <c:v>8.11</c:v>
                </c:pt>
                <c:pt idx="8111" formatCode="General">
                  <c:v>8.1110000000000007</c:v>
                </c:pt>
                <c:pt idx="8112" formatCode="General">
                  <c:v>8.1120000000000001</c:v>
                </c:pt>
                <c:pt idx="8113" formatCode="General">
                  <c:v>8.1129999999999995</c:v>
                </c:pt>
                <c:pt idx="8114" formatCode="General">
                  <c:v>8.1140000000000008</c:v>
                </c:pt>
                <c:pt idx="8115" formatCode="General">
                  <c:v>8.1150000000000002</c:v>
                </c:pt>
                <c:pt idx="8116" formatCode="General">
                  <c:v>8.1159999999999997</c:v>
                </c:pt>
                <c:pt idx="8117" formatCode="General">
                  <c:v>8.1170000000000009</c:v>
                </c:pt>
                <c:pt idx="8118" formatCode="General">
                  <c:v>8.1180000000000003</c:v>
                </c:pt>
                <c:pt idx="8119" formatCode="General">
                  <c:v>8.1189999999999998</c:v>
                </c:pt>
                <c:pt idx="8120" formatCode="General">
                  <c:v>8.1199999999999992</c:v>
                </c:pt>
                <c:pt idx="8121" formatCode="General">
                  <c:v>8.1210000000000004</c:v>
                </c:pt>
                <c:pt idx="8122" formatCode="General">
                  <c:v>8.1219999999999999</c:v>
                </c:pt>
                <c:pt idx="8123" formatCode="General">
                  <c:v>8.1229999999999993</c:v>
                </c:pt>
                <c:pt idx="8124" formatCode="General">
                  <c:v>8.1240000000000006</c:v>
                </c:pt>
                <c:pt idx="8125" formatCode="General">
                  <c:v>8.125</c:v>
                </c:pt>
                <c:pt idx="8126" formatCode="General">
                  <c:v>8.1259999999999994</c:v>
                </c:pt>
                <c:pt idx="8127" formatCode="General">
                  <c:v>8.1270000000000007</c:v>
                </c:pt>
                <c:pt idx="8128" formatCode="General">
                  <c:v>8.1280000000000001</c:v>
                </c:pt>
                <c:pt idx="8129" formatCode="General">
                  <c:v>8.1289999999999996</c:v>
                </c:pt>
                <c:pt idx="8130" formatCode="General">
                  <c:v>8.1300000000000008</c:v>
                </c:pt>
                <c:pt idx="8131" formatCode="General">
                  <c:v>8.1310000000000002</c:v>
                </c:pt>
                <c:pt idx="8132" formatCode="General">
                  <c:v>8.1319999999999997</c:v>
                </c:pt>
                <c:pt idx="8133" formatCode="General">
                  <c:v>8.1329999999999991</c:v>
                </c:pt>
                <c:pt idx="8134" formatCode="General">
                  <c:v>8.1340000000000003</c:v>
                </c:pt>
                <c:pt idx="8135" formatCode="General">
                  <c:v>8.1349999999999998</c:v>
                </c:pt>
                <c:pt idx="8136" formatCode="General">
                  <c:v>8.1359999999999992</c:v>
                </c:pt>
                <c:pt idx="8137" formatCode="General">
                  <c:v>8.1370000000000005</c:v>
                </c:pt>
                <c:pt idx="8138" formatCode="General">
                  <c:v>8.1379999999999999</c:v>
                </c:pt>
                <c:pt idx="8139" formatCode="General">
                  <c:v>8.1389999999999993</c:v>
                </c:pt>
                <c:pt idx="8140" formatCode="General">
                  <c:v>8.14</c:v>
                </c:pt>
                <c:pt idx="8141" formatCode="General">
                  <c:v>8.141</c:v>
                </c:pt>
                <c:pt idx="8142" formatCode="General">
                  <c:v>8.1419999999999995</c:v>
                </c:pt>
                <c:pt idx="8143" formatCode="General">
                  <c:v>8.1430000000000007</c:v>
                </c:pt>
                <c:pt idx="8144" formatCode="General">
                  <c:v>8.1440000000000001</c:v>
                </c:pt>
                <c:pt idx="8145" formatCode="General">
                  <c:v>8.1449999999999996</c:v>
                </c:pt>
                <c:pt idx="8146" formatCode="General">
                  <c:v>8.1460000000000008</c:v>
                </c:pt>
                <c:pt idx="8147" formatCode="General">
                  <c:v>8.1470000000000002</c:v>
                </c:pt>
                <c:pt idx="8148" formatCode="General">
                  <c:v>8.1479999999999997</c:v>
                </c:pt>
                <c:pt idx="8149" formatCode="General">
                  <c:v>8.1489999999999991</c:v>
                </c:pt>
                <c:pt idx="8150" formatCode="General">
                  <c:v>8.15</c:v>
                </c:pt>
                <c:pt idx="8151" formatCode="General">
                  <c:v>8.1509999999999998</c:v>
                </c:pt>
                <c:pt idx="8152" formatCode="General">
                  <c:v>8.1519999999999992</c:v>
                </c:pt>
                <c:pt idx="8153" formatCode="General">
                  <c:v>8.1530000000000005</c:v>
                </c:pt>
                <c:pt idx="8154" formatCode="General">
                  <c:v>8.1539999999999999</c:v>
                </c:pt>
                <c:pt idx="8155" formatCode="General">
                  <c:v>8.1549999999999994</c:v>
                </c:pt>
                <c:pt idx="8156" formatCode="General">
                  <c:v>8.1560000000000006</c:v>
                </c:pt>
                <c:pt idx="8157" formatCode="General">
                  <c:v>8.157</c:v>
                </c:pt>
                <c:pt idx="8158" formatCode="General">
                  <c:v>8.1579999999999995</c:v>
                </c:pt>
                <c:pt idx="8159" formatCode="General">
                  <c:v>8.1590000000000007</c:v>
                </c:pt>
                <c:pt idx="8160" formatCode="General">
                  <c:v>8.16</c:v>
                </c:pt>
                <c:pt idx="8161" formatCode="General">
                  <c:v>8.1609999999999996</c:v>
                </c:pt>
                <c:pt idx="8162" formatCode="General">
                  <c:v>8.1620000000000008</c:v>
                </c:pt>
                <c:pt idx="8163" formatCode="General">
                  <c:v>8.1630000000000003</c:v>
                </c:pt>
                <c:pt idx="8164" formatCode="General">
                  <c:v>8.1639999999999997</c:v>
                </c:pt>
                <c:pt idx="8165" formatCode="General">
                  <c:v>8.1649999999999991</c:v>
                </c:pt>
                <c:pt idx="8166" formatCode="General">
                  <c:v>8.1660000000000004</c:v>
                </c:pt>
                <c:pt idx="8167" formatCode="General">
                  <c:v>8.1669999999999998</c:v>
                </c:pt>
                <c:pt idx="8168" formatCode="General">
                  <c:v>8.1679999999999993</c:v>
                </c:pt>
                <c:pt idx="8169" formatCode="General">
                  <c:v>8.1690000000000005</c:v>
                </c:pt>
                <c:pt idx="8170" formatCode="General">
                  <c:v>8.17</c:v>
                </c:pt>
                <c:pt idx="8171" formatCode="General">
                  <c:v>8.1709999999999994</c:v>
                </c:pt>
                <c:pt idx="8172" formatCode="General">
                  <c:v>8.1720000000000006</c:v>
                </c:pt>
                <c:pt idx="8173" formatCode="General">
                  <c:v>8.173</c:v>
                </c:pt>
                <c:pt idx="8174" formatCode="General">
                  <c:v>8.1739999999999995</c:v>
                </c:pt>
                <c:pt idx="8175" formatCode="General">
                  <c:v>8.1750000000000007</c:v>
                </c:pt>
                <c:pt idx="8176" formatCode="General">
                  <c:v>8.1760000000000002</c:v>
                </c:pt>
                <c:pt idx="8177" formatCode="General">
                  <c:v>8.1769999999999996</c:v>
                </c:pt>
                <c:pt idx="8178" formatCode="General">
                  <c:v>8.1780000000000008</c:v>
                </c:pt>
                <c:pt idx="8179" formatCode="General">
                  <c:v>8.1790000000000003</c:v>
                </c:pt>
                <c:pt idx="8180" formatCode="General">
                  <c:v>8.18</c:v>
                </c:pt>
                <c:pt idx="8181" formatCode="General">
                  <c:v>8.1809999999999992</c:v>
                </c:pt>
                <c:pt idx="8182" formatCode="General">
                  <c:v>8.1820000000000004</c:v>
                </c:pt>
                <c:pt idx="8183" formatCode="General">
                  <c:v>8.1829999999999998</c:v>
                </c:pt>
                <c:pt idx="8184" formatCode="General">
                  <c:v>8.1839999999999993</c:v>
                </c:pt>
                <c:pt idx="8185" formatCode="General">
                  <c:v>8.1850000000000005</c:v>
                </c:pt>
                <c:pt idx="8186" formatCode="General">
                  <c:v>8.1859999999999999</c:v>
                </c:pt>
                <c:pt idx="8187" formatCode="General">
                  <c:v>8.1869999999999994</c:v>
                </c:pt>
                <c:pt idx="8188" formatCode="General">
                  <c:v>8.1880000000000006</c:v>
                </c:pt>
                <c:pt idx="8189" formatCode="General">
                  <c:v>8.1890000000000001</c:v>
                </c:pt>
                <c:pt idx="8190" formatCode="General">
                  <c:v>8.19</c:v>
                </c:pt>
                <c:pt idx="8191" formatCode="General">
                  <c:v>8.1910000000000007</c:v>
                </c:pt>
                <c:pt idx="8192" formatCode="General">
                  <c:v>8.1920000000000002</c:v>
                </c:pt>
                <c:pt idx="8193" formatCode="General">
                  <c:v>8.1929999999999996</c:v>
                </c:pt>
                <c:pt idx="8194" formatCode="General">
                  <c:v>8.1940000000000008</c:v>
                </c:pt>
                <c:pt idx="8195" formatCode="General">
                  <c:v>8.1950000000000003</c:v>
                </c:pt>
                <c:pt idx="8196" formatCode="General">
                  <c:v>8.1959999999999997</c:v>
                </c:pt>
                <c:pt idx="8197" formatCode="General">
                  <c:v>8.1969999999999992</c:v>
                </c:pt>
                <c:pt idx="8198" formatCode="General">
                  <c:v>8.1980000000000004</c:v>
                </c:pt>
                <c:pt idx="8199" formatCode="General">
                  <c:v>8.1989999999999998</c:v>
                </c:pt>
                <c:pt idx="8200" formatCode="General">
                  <c:v>8.1999999999999993</c:v>
                </c:pt>
                <c:pt idx="8201" formatCode="General">
                  <c:v>8.2010000000000005</c:v>
                </c:pt>
                <c:pt idx="8202" formatCode="General">
                  <c:v>8.202</c:v>
                </c:pt>
                <c:pt idx="8203" formatCode="General">
                  <c:v>8.2029999999999994</c:v>
                </c:pt>
                <c:pt idx="8204" formatCode="General">
                  <c:v>8.2040000000000006</c:v>
                </c:pt>
                <c:pt idx="8205" formatCode="General">
                  <c:v>8.2050000000000001</c:v>
                </c:pt>
                <c:pt idx="8206" formatCode="General">
                  <c:v>8.2059999999999995</c:v>
                </c:pt>
                <c:pt idx="8207" formatCode="General">
                  <c:v>8.2070000000000007</c:v>
                </c:pt>
                <c:pt idx="8208" formatCode="General">
                  <c:v>8.2080000000000002</c:v>
                </c:pt>
                <c:pt idx="8209" formatCode="General">
                  <c:v>8.2089999999999996</c:v>
                </c:pt>
                <c:pt idx="8210" formatCode="General">
                  <c:v>8.2100000000000009</c:v>
                </c:pt>
                <c:pt idx="8211" formatCode="General">
                  <c:v>8.2110000000000003</c:v>
                </c:pt>
                <c:pt idx="8212" formatCode="General">
                  <c:v>8.2119999999999997</c:v>
                </c:pt>
                <c:pt idx="8213" formatCode="General">
                  <c:v>8.2129999999999992</c:v>
                </c:pt>
                <c:pt idx="8214" formatCode="General">
                  <c:v>8.2140000000000004</c:v>
                </c:pt>
                <c:pt idx="8215" formatCode="General">
                  <c:v>8.2149999999999999</c:v>
                </c:pt>
                <c:pt idx="8216" formatCode="General">
                  <c:v>8.2159999999999993</c:v>
                </c:pt>
                <c:pt idx="8217" formatCode="General">
                  <c:v>8.2170000000000005</c:v>
                </c:pt>
                <c:pt idx="8218" formatCode="General">
                  <c:v>8.218</c:v>
                </c:pt>
                <c:pt idx="8219" formatCode="General">
                  <c:v>8.2189999999999994</c:v>
                </c:pt>
                <c:pt idx="8220" formatCode="General">
                  <c:v>8.2200000000000006</c:v>
                </c:pt>
                <c:pt idx="8221" formatCode="General">
                  <c:v>8.2210000000000001</c:v>
                </c:pt>
                <c:pt idx="8222" formatCode="General">
                  <c:v>8.2219999999999995</c:v>
                </c:pt>
                <c:pt idx="8223" formatCode="General">
                  <c:v>8.2230000000000008</c:v>
                </c:pt>
                <c:pt idx="8224" formatCode="General">
                  <c:v>8.2240000000000002</c:v>
                </c:pt>
                <c:pt idx="8225" formatCode="General">
                  <c:v>8.2249999999999996</c:v>
                </c:pt>
                <c:pt idx="8226" formatCode="General">
                  <c:v>8.2260000000000009</c:v>
                </c:pt>
                <c:pt idx="8227" formatCode="General">
                  <c:v>8.2270000000000003</c:v>
                </c:pt>
                <c:pt idx="8228" formatCode="General">
                  <c:v>8.2279999999999998</c:v>
                </c:pt>
                <c:pt idx="8229" formatCode="General">
                  <c:v>8.2289999999999992</c:v>
                </c:pt>
                <c:pt idx="8230" formatCode="General">
                  <c:v>8.23</c:v>
                </c:pt>
                <c:pt idx="8231" formatCode="General">
                  <c:v>8.2309999999999999</c:v>
                </c:pt>
                <c:pt idx="8232" formatCode="General">
                  <c:v>8.2319999999999993</c:v>
                </c:pt>
                <c:pt idx="8233" formatCode="General">
                  <c:v>8.2330000000000005</c:v>
                </c:pt>
                <c:pt idx="8234" formatCode="General">
                  <c:v>8.234</c:v>
                </c:pt>
                <c:pt idx="8235" formatCode="General">
                  <c:v>8.2349999999999994</c:v>
                </c:pt>
                <c:pt idx="8236" formatCode="General">
                  <c:v>8.2360000000000007</c:v>
                </c:pt>
                <c:pt idx="8237" formatCode="General">
                  <c:v>8.2370000000000001</c:v>
                </c:pt>
                <c:pt idx="8238" formatCode="General">
                  <c:v>8.2379999999999995</c:v>
                </c:pt>
                <c:pt idx="8239" formatCode="General">
                  <c:v>8.2390000000000008</c:v>
                </c:pt>
                <c:pt idx="8240" formatCode="General">
                  <c:v>8.24</c:v>
                </c:pt>
                <c:pt idx="8241" formatCode="General">
                  <c:v>8.2409999999999997</c:v>
                </c:pt>
                <c:pt idx="8242" formatCode="General">
                  <c:v>8.2420000000000009</c:v>
                </c:pt>
                <c:pt idx="8243" formatCode="General">
                  <c:v>8.2430000000000003</c:v>
                </c:pt>
                <c:pt idx="8244" formatCode="General">
                  <c:v>8.2439999999999998</c:v>
                </c:pt>
                <c:pt idx="8245" formatCode="General">
                  <c:v>8.2449999999999992</c:v>
                </c:pt>
                <c:pt idx="8246" formatCode="General">
                  <c:v>8.2460000000000004</c:v>
                </c:pt>
                <c:pt idx="8247" formatCode="General">
                  <c:v>8.2469999999999999</c:v>
                </c:pt>
                <c:pt idx="8248" formatCode="General">
                  <c:v>8.2479999999999993</c:v>
                </c:pt>
                <c:pt idx="8249" formatCode="General">
                  <c:v>8.2490000000000006</c:v>
                </c:pt>
                <c:pt idx="8250" formatCode="General">
                  <c:v>8.25</c:v>
                </c:pt>
                <c:pt idx="8251" formatCode="General">
                  <c:v>8.2509999999999994</c:v>
                </c:pt>
                <c:pt idx="8252" formatCode="General">
                  <c:v>8.2520000000000007</c:v>
                </c:pt>
                <c:pt idx="8253" formatCode="General">
                  <c:v>8.2530000000000001</c:v>
                </c:pt>
                <c:pt idx="8254" formatCode="General">
                  <c:v>8.2539999999999996</c:v>
                </c:pt>
                <c:pt idx="8255" formatCode="General">
                  <c:v>8.2550000000000008</c:v>
                </c:pt>
                <c:pt idx="8256" formatCode="General">
                  <c:v>8.2560000000000002</c:v>
                </c:pt>
                <c:pt idx="8257" formatCode="General">
                  <c:v>8.2569999999999997</c:v>
                </c:pt>
                <c:pt idx="8258" formatCode="General">
                  <c:v>8.2579999999999991</c:v>
                </c:pt>
                <c:pt idx="8259" formatCode="General">
                  <c:v>8.2590000000000003</c:v>
                </c:pt>
                <c:pt idx="8260" formatCode="General">
                  <c:v>8.26</c:v>
                </c:pt>
                <c:pt idx="8261" formatCode="General">
                  <c:v>8.2609999999999992</c:v>
                </c:pt>
                <c:pt idx="8262" formatCode="General">
                  <c:v>8.2620000000000005</c:v>
                </c:pt>
                <c:pt idx="8263" formatCode="General">
                  <c:v>8.2629999999999999</c:v>
                </c:pt>
                <c:pt idx="8264" formatCode="General">
                  <c:v>8.2639999999999993</c:v>
                </c:pt>
                <c:pt idx="8265" formatCode="General">
                  <c:v>8.2650000000000006</c:v>
                </c:pt>
                <c:pt idx="8266" formatCode="General">
                  <c:v>8.266</c:v>
                </c:pt>
                <c:pt idx="8267" formatCode="General">
                  <c:v>8.2669999999999995</c:v>
                </c:pt>
                <c:pt idx="8268" formatCode="General">
                  <c:v>8.2680000000000007</c:v>
                </c:pt>
                <c:pt idx="8269" formatCode="General">
                  <c:v>8.2690000000000001</c:v>
                </c:pt>
                <c:pt idx="8270" formatCode="General">
                  <c:v>8.27</c:v>
                </c:pt>
                <c:pt idx="8271" formatCode="General">
                  <c:v>8.2710000000000008</c:v>
                </c:pt>
                <c:pt idx="8272" formatCode="General">
                  <c:v>8.2720000000000002</c:v>
                </c:pt>
                <c:pt idx="8273" formatCode="General">
                  <c:v>8.2729999999999997</c:v>
                </c:pt>
                <c:pt idx="8274" formatCode="General">
                  <c:v>8.2739999999999991</c:v>
                </c:pt>
                <c:pt idx="8275" formatCode="General">
                  <c:v>8.2750000000000004</c:v>
                </c:pt>
                <c:pt idx="8276" formatCode="General">
                  <c:v>8.2759999999999998</c:v>
                </c:pt>
                <c:pt idx="8277" formatCode="General">
                  <c:v>8.2769999999999992</c:v>
                </c:pt>
                <c:pt idx="8278" formatCode="General">
                  <c:v>8.2780000000000005</c:v>
                </c:pt>
                <c:pt idx="8279" formatCode="General">
                  <c:v>8.2789999999999999</c:v>
                </c:pt>
                <c:pt idx="8280" formatCode="General">
                  <c:v>8.2799999999999994</c:v>
                </c:pt>
                <c:pt idx="8281" formatCode="General">
                  <c:v>8.2810000000000006</c:v>
                </c:pt>
                <c:pt idx="8282" formatCode="General">
                  <c:v>8.282</c:v>
                </c:pt>
                <c:pt idx="8283" formatCode="General">
                  <c:v>8.2829999999999995</c:v>
                </c:pt>
                <c:pt idx="8284" formatCode="General">
                  <c:v>8.2840000000000007</c:v>
                </c:pt>
                <c:pt idx="8285" formatCode="General">
                  <c:v>8.2850000000000001</c:v>
                </c:pt>
                <c:pt idx="8286" formatCode="General">
                  <c:v>8.2859999999999996</c:v>
                </c:pt>
                <c:pt idx="8287" formatCode="General">
                  <c:v>8.2870000000000008</c:v>
                </c:pt>
                <c:pt idx="8288" formatCode="General">
                  <c:v>8.2880000000000003</c:v>
                </c:pt>
                <c:pt idx="8289" formatCode="General">
                  <c:v>8.2889999999999997</c:v>
                </c:pt>
                <c:pt idx="8290" formatCode="General">
                  <c:v>8.2899999999999991</c:v>
                </c:pt>
                <c:pt idx="8291" formatCode="General">
                  <c:v>8.2910000000000004</c:v>
                </c:pt>
                <c:pt idx="8292" formatCode="General">
                  <c:v>8.2919999999999998</c:v>
                </c:pt>
                <c:pt idx="8293" formatCode="General">
                  <c:v>8.2929999999999993</c:v>
                </c:pt>
                <c:pt idx="8294" formatCode="General">
                  <c:v>8.2940000000000005</c:v>
                </c:pt>
                <c:pt idx="8295" formatCode="General">
                  <c:v>8.2949999999999999</c:v>
                </c:pt>
                <c:pt idx="8296" formatCode="General">
                  <c:v>8.2959999999999994</c:v>
                </c:pt>
                <c:pt idx="8297" formatCode="General">
                  <c:v>8.2970000000000006</c:v>
                </c:pt>
                <c:pt idx="8298" formatCode="General">
                  <c:v>8.298</c:v>
                </c:pt>
                <c:pt idx="8299" formatCode="General">
                  <c:v>8.2989999999999995</c:v>
                </c:pt>
                <c:pt idx="8300" formatCode="General">
                  <c:v>8.3000000000000007</c:v>
                </c:pt>
                <c:pt idx="8301" formatCode="General">
                  <c:v>8.3010000000000002</c:v>
                </c:pt>
                <c:pt idx="8302" formatCode="General">
                  <c:v>8.3019999999999996</c:v>
                </c:pt>
                <c:pt idx="8303" formatCode="General">
                  <c:v>8.3030000000000008</c:v>
                </c:pt>
                <c:pt idx="8304" formatCode="General">
                  <c:v>8.3040000000000003</c:v>
                </c:pt>
                <c:pt idx="8305" formatCode="General">
                  <c:v>8.3049999999999997</c:v>
                </c:pt>
                <c:pt idx="8306" formatCode="General">
                  <c:v>8.3059999999999992</c:v>
                </c:pt>
                <c:pt idx="8307" formatCode="General">
                  <c:v>8.3070000000000004</c:v>
                </c:pt>
                <c:pt idx="8308" formatCode="General">
                  <c:v>8.3079999999999998</c:v>
                </c:pt>
                <c:pt idx="8309" formatCode="General">
                  <c:v>8.3089999999999993</c:v>
                </c:pt>
                <c:pt idx="8310" formatCode="General">
                  <c:v>8.31</c:v>
                </c:pt>
                <c:pt idx="8311" formatCode="General">
                  <c:v>8.3109999999999999</c:v>
                </c:pt>
                <c:pt idx="8312" formatCode="General">
                  <c:v>8.3119999999999994</c:v>
                </c:pt>
                <c:pt idx="8313" formatCode="General">
                  <c:v>8.3130000000000006</c:v>
                </c:pt>
                <c:pt idx="8314" formatCode="General">
                  <c:v>8.3140000000000001</c:v>
                </c:pt>
                <c:pt idx="8315" formatCode="General">
                  <c:v>8.3149999999999995</c:v>
                </c:pt>
                <c:pt idx="8316" formatCode="General">
                  <c:v>8.3160000000000007</c:v>
                </c:pt>
                <c:pt idx="8317" formatCode="General">
                  <c:v>8.3170000000000002</c:v>
                </c:pt>
                <c:pt idx="8318" formatCode="General">
                  <c:v>8.3179999999999996</c:v>
                </c:pt>
                <c:pt idx="8319" formatCode="General">
                  <c:v>8.3190000000000008</c:v>
                </c:pt>
                <c:pt idx="8320" formatCode="General">
                  <c:v>8.32</c:v>
                </c:pt>
                <c:pt idx="8321" formatCode="General">
                  <c:v>8.3209999999999997</c:v>
                </c:pt>
                <c:pt idx="8322" formatCode="General">
                  <c:v>8.3219999999999992</c:v>
                </c:pt>
                <c:pt idx="8323" formatCode="General">
                  <c:v>8.3230000000000004</c:v>
                </c:pt>
                <c:pt idx="8324" formatCode="General">
                  <c:v>8.3239999999999998</c:v>
                </c:pt>
                <c:pt idx="8325" formatCode="General">
                  <c:v>8.3249999999999993</c:v>
                </c:pt>
                <c:pt idx="8326" formatCode="General">
                  <c:v>8.3260000000000005</c:v>
                </c:pt>
                <c:pt idx="8327" formatCode="General">
                  <c:v>8.327</c:v>
                </c:pt>
                <c:pt idx="8328" formatCode="General">
                  <c:v>8.3279999999999994</c:v>
                </c:pt>
                <c:pt idx="8329" formatCode="General">
                  <c:v>8.3290000000000006</c:v>
                </c:pt>
                <c:pt idx="8330" formatCode="General">
                  <c:v>8.33</c:v>
                </c:pt>
                <c:pt idx="8331" formatCode="General">
                  <c:v>8.3309999999999995</c:v>
                </c:pt>
                <c:pt idx="8332" formatCode="General">
                  <c:v>8.3320000000000007</c:v>
                </c:pt>
                <c:pt idx="8333" formatCode="General">
                  <c:v>8.3330000000000002</c:v>
                </c:pt>
                <c:pt idx="8334" formatCode="General">
                  <c:v>8.3339999999999996</c:v>
                </c:pt>
                <c:pt idx="8335" formatCode="General">
                  <c:v>8.3350000000000009</c:v>
                </c:pt>
                <c:pt idx="8336" formatCode="General">
                  <c:v>8.3360000000000003</c:v>
                </c:pt>
                <c:pt idx="8337" formatCode="General">
                  <c:v>8.3369999999999997</c:v>
                </c:pt>
                <c:pt idx="8338" formatCode="General">
                  <c:v>8.3379999999999992</c:v>
                </c:pt>
                <c:pt idx="8339" formatCode="General">
                  <c:v>8.3390000000000004</c:v>
                </c:pt>
                <c:pt idx="8340" formatCode="General">
                  <c:v>8.34</c:v>
                </c:pt>
                <c:pt idx="8341" formatCode="General">
                  <c:v>8.3409999999999993</c:v>
                </c:pt>
                <c:pt idx="8342" formatCode="General">
                  <c:v>8.3420000000000005</c:v>
                </c:pt>
                <c:pt idx="8343" formatCode="General">
                  <c:v>8.343</c:v>
                </c:pt>
                <c:pt idx="8344" formatCode="General">
                  <c:v>8.3439999999999994</c:v>
                </c:pt>
                <c:pt idx="8345" formatCode="General">
                  <c:v>8.3450000000000006</c:v>
                </c:pt>
                <c:pt idx="8346" formatCode="General">
                  <c:v>8.3460000000000001</c:v>
                </c:pt>
                <c:pt idx="8347" formatCode="General">
                  <c:v>8.3469999999999995</c:v>
                </c:pt>
                <c:pt idx="8348" formatCode="General">
                  <c:v>8.3480000000000008</c:v>
                </c:pt>
                <c:pt idx="8349" formatCode="General">
                  <c:v>8.3490000000000002</c:v>
                </c:pt>
                <c:pt idx="8350" formatCode="General">
                  <c:v>8.35</c:v>
                </c:pt>
                <c:pt idx="8351" formatCode="General">
                  <c:v>8.3510000000000009</c:v>
                </c:pt>
                <c:pt idx="8352" formatCode="General">
                  <c:v>8.3520000000000003</c:v>
                </c:pt>
                <c:pt idx="8353" formatCode="General">
                  <c:v>8.3529999999999998</c:v>
                </c:pt>
                <c:pt idx="8354" formatCode="General">
                  <c:v>8.3539999999999992</c:v>
                </c:pt>
                <c:pt idx="8355" formatCode="General">
                  <c:v>8.3550000000000004</c:v>
                </c:pt>
                <c:pt idx="8356" formatCode="General">
                  <c:v>8.3559999999999999</c:v>
                </c:pt>
                <c:pt idx="8357" formatCode="General">
                  <c:v>8.3569999999999993</c:v>
                </c:pt>
                <c:pt idx="8358" formatCode="General">
                  <c:v>8.3580000000000005</c:v>
                </c:pt>
                <c:pt idx="8359" formatCode="General">
                  <c:v>8.359</c:v>
                </c:pt>
                <c:pt idx="8360" formatCode="General">
                  <c:v>8.36</c:v>
                </c:pt>
                <c:pt idx="8361" formatCode="General">
                  <c:v>8.3610000000000007</c:v>
                </c:pt>
                <c:pt idx="8362" formatCode="General">
                  <c:v>8.3620000000000001</c:v>
                </c:pt>
                <c:pt idx="8363" formatCode="General">
                  <c:v>8.3629999999999995</c:v>
                </c:pt>
                <c:pt idx="8364" formatCode="General">
                  <c:v>8.3640000000000008</c:v>
                </c:pt>
                <c:pt idx="8365" formatCode="General">
                  <c:v>8.3650000000000002</c:v>
                </c:pt>
                <c:pt idx="8366" formatCode="General">
                  <c:v>8.3659999999999997</c:v>
                </c:pt>
                <c:pt idx="8367" formatCode="General">
                  <c:v>8.3670000000000009</c:v>
                </c:pt>
                <c:pt idx="8368" formatCode="General">
                  <c:v>8.3680000000000003</c:v>
                </c:pt>
                <c:pt idx="8369" formatCode="General">
                  <c:v>8.3689999999999998</c:v>
                </c:pt>
                <c:pt idx="8370" formatCode="General">
                  <c:v>8.3699999999999992</c:v>
                </c:pt>
                <c:pt idx="8371" formatCode="General">
                  <c:v>8.3710000000000004</c:v>
                </c:pt>
                <c:pt idx="8372" formatCode="General">
                  <c:v>8.3719999999999999</c:v>
                </c:pt>
                <c:pt idx="8373" formatCode="General">
                  <c:v>8.3729999999999993</c:v>
                </c:pt>
                <c:pt idx="8374" formatCode="General">
                  <c:v>8.3740000000000006</c:v>
                </c:pt>
                <c:pt idx="8375" formatCode="General">
                  <c:v>8.375</c:v>
                </c:pt>
                <c:pt idx="8376" formatCode="General">
                  <c:v>8.3759999999999994</c:v>
                </c:pt>
                <c:pt idx="8377" formatCode="General">
                  <c:v>8.3770000000000007</c:v>
                </c:pt>
                <c:pt idx="8378" formatCode="General">
                  <c:v>8.3780000000000001</c:v>
                </c:pt>
                <c:pt idx="8379" formatCode="General">
                  <c:v>8.3789999999999996</c:v>
                </c:pt>
                <c:pt idx="8380" formatCode="General">
                  <c:v>8.3800000000000008</c:v>
                </c:pt>
                <c:pt idx="8381" formatCode="General">
                  <c:v>8.3810000000000002</c:v>
                </c:pt>
                <c:pt idx="8382" formatCode="General">
                  <c:v>8.3819999999999997</c:v>
                </c:pt>
                <c:pt idx="8383" formatCode="General">
                  <c:v>8.3829999999999991</c:v>
                </c:pt>
                <c:pt idx="8384" formatCode="General">
                  <c:v>8.3840000000000003</c:v>
                </c:pt>
                <c:pt idx="8385" formatCode="General">
                  <c:v>8.3849999999999998</c:v>
                </c:pt>
                <c:pt idx="8386" formatCode="General">
                  <c:v>8.3859999999999992</c:v>
                </c:pt>
                <c:pt idx="8387" formatCode="General">
                  <c:v>8.3870000000000005</c:v>
                </c:pt>
                <c:pt idx="8388" formatCode="General">
                  <c:v>8.3879999999999999</c:v>
                </c:pt>
                <c:pt idx="8389" formatCode="General">
                  <c:v>8.3889999999999993</c:v>
                </c:pt>
                <c:pt idx="8390" formatCode="General">
                  <c:v>8.39</c:v>
                </c:pt>
                <c:pt idx="8391" formatCode="General">
                  <c:v>8.391</c:v>
                </c:pt>
                <c:pt idx="8392" formatCode="General">
                  <c:v>8.3919999999999995</c:v>
                </c:pt>
                <c:pt idx="8393" formatCode="General">
                  <c:v>8.3930000000000007</c:v>
                </c:pt>
                <c:pt idx="8394" formatCode="General">
                  <c:v>8.3940000000000001</c:v>
                </c:pt>
                <c:pt idx="8395" formatCode="General">
                  <c:v>8.3949999999999996</c:v>
                </c:pt>
                <c:pt idx="8396" formatCode="General">
                  <c:v>8.3960000000000008</c:v>
                </c:pt>
                <c:pt idx="8397" formatCode="General">
                  <c:v>8.3970000000000002</c:v>
                </c:pt>
                <c:pt idx="8398" formatCode="General">
                  <c:v>8.3979999999999997</c:v>
                </c:pt>
                <c:pt idx="8399" formatCode="General">
                  <c:v>8.3989999999999991</c:v>
                </c:pt>
                <c:pt idx="8400" formatCode="General">
                  <c:v>8.4</c:v>
                </c:pt>
                <c:pt idx="8401" formatCode="General">
                  <c:v>8.4009999999999998</c:v>
                </c:pt>
                <c:pt idx="8402" formatCode="General">
                  <c:v>8.4019999999999992</c:v>
                </c:pt>
                <c:pt idx="8403" formatCode="General">
                  <c:v>8.4030000000000005</c:v>
                </c:pt>
                <c:pt idx="8404" formatCode="General">
                  <c:v>8.4039999999999999</c:v>
                </c:pt>
                <c:pt idx="8405" formatCode="General">
                  <c:v>8.4049999999999994</c:v>
                </c:pt>
                <c:pt idx="8406" formatCode="General">
                  <c:v>8.4060000000000006</c:v>
                </c:pt>
                <c:pt idx="8407" formatCode="General">
                  <c:v>8.407</c:v>
                </c:pt>
                <c:pt idx="8408" formatCode="General">
                  <c:v>8.4079999999999995</c:v>
                </c:pt>
                <c:pt idx="8409" formatCode="General">
                  <c:v>8.4090000000000007</c:v>
                </c:pt>
                <c:pt idx="8410" formatCode="General">
                  <c:v>8.41</c:v>
                </c:pt>
                <c:pt idx="8411" formatCode="General">
                  <c:v>8.4109999999999996</c:v>
                </c:pt>
                <c:pt idx="8412" formatCode="General">
                  <c:v>8.4120000000000008</c:v>
                </c:pt>
                <c:pt idx="8413" formatCode="General">
                  <c:v>8.4130000000000003</c:v>
                </c:pt>
                <c:pt idx="8414" formatCode="General">
                  <c:v>8.4139999999999997</c:v>
                </c:pt>
                <c:pt idx="8415" formatCode="General">
                  <c:v>8.4149999999999991</c:v>
                </c:pt>
                <c:pt idx="8416" formatCode="General">
                  <c:v>8.4160000000000004</c:v>
                </c:pt>
                <c:pt idx="8417" formatCode="General">
                  <c:v>8.4169999999999998</c:v>
                </c:pt>
                <c:pt idx="8418" formatCode="General">
                  <c:v>8.4179999999999993</c:v>
                </c:pt>
                <c:pt idx="8419" formatCode="General">
                  <c:v>8.4190000000000005</c:v>
                </c:pt>
                <c:pt idx="8420" formatCode="General">
                  <c:v>8.42</c:v>
                </c:pt>
                <c:pt idx="8421" formatCode="General">
                  <c:v>8.4209999999999994</c:v>
                </c:pt>
                <c:pt idx="8422" formatCode="General">
                  <c:v>8.4220000000000006</c:v>
                </c:pt>
                <c:pt idx="8423" formatCode="General">
                  <c:v>8.423</c:v>
                </c:pt>
                <c:pt idx="8424" formatCode="General">
                  <c:v>8.4239999999999995</c:v>
                </c:pt>
                <c:pt idx="8425" formatCode="General">
                  <c:v>8.4250000000000007</c:v>
                </c:pt>
                <c:pt idx="8426" formatCode="General">
                  <c:v>8.4260000000000002</c:v>
                </c:pt>
                <c:pt idx="8427" formatCode="General">
                  <c:v>8.4269999999999996</c:v>
                </c:pt>
                <c:pt idx="8428" formatCode="General">
                  <c:v>8.4280000000000008</c:v>
                </c:pt>
                <c:pt idx="8429" formatCode="General">
                  <c:v>8.4290000000000003</c:v>
                </c:pt>
                <c:pt idx="8430" formatCode="General">
                  <c:v>8.43</c:v>
                </c:pt>
                <c:pt idx="8431" formatCode="General">
                  <c:v>8.4309999999999992</c:v>
                </c:pt>
                <c:pt idx="8432" formatCode="General">
                  <c:v>8.4320000000000004</c:v>
                </c:pt>
                <c:pt idx="8433" formatCode="General">
                  <c:v>8.4329999999999998</c:v>
                </c:pt>
                <c:pt idx="8434" formatCode="General">
                  <c:v>8.4339999999999993</c:v>
                </c:pt>
                <c:pt idx="8435" formatCode="General">
                  <c:v>8.4350000000000005</c:v>
                </c:pt>
                <c:pt idx="8436" formatCode="General">
                  <c:v>8.4359999999999999</c:v>
                </c:pt>
                <c:pt idx="8437" formatCode="General">
                  <c:v>8.4369999999999994</c:v>
                </c:pt>
                <c:pt idx="8438" formatCode="General">
                  <c:v>8.4380000000000006</c:v>
                </c:pt>
                <c:pt idx="8439" formatCode="General">
                  <c:v>8.4390000000000001</c:v>
                </c:pt>
                <c:pt idx="8440" formatCode="General">
                  <c:v>8.44</c:v>
                </c:pt>
                <c:pt idx="8441" formatCode="General">
                  <c:v>8.4410000000000007</c:v>
                </c:pt>
                <c:pt idx="8442" formatCode="General">
                  <c:v>8.4420000000000002</c:v>
                </c:pt>
                <c:pt idx="8443" formatCode="General">
                  <c:v>8.4429999999999996</c:v>
                </c:pt>
                <c:pt idx="8444" formatCode="General">
                  <c:v>8.4440000000000008</c:v>
                </c:pt>
                <c:pt idx="8445" formatCode="General">
                  <c:v>8.4450000000000003</c:v>
                </c:pt>
                <c:pt idx="8446" formatCode="General">
                  <c:v>8.4459999999999997</c:v>
                </c:pt>
                <c:pt idx="8447" formatCode="General">
                  <c:v>8.4469999999999992</c:v>
                </c:pt>
                <c:pt idx="8448" formatCode="General">
                  <c:v>8.4480000000000004</c:v>
                </c:pt>
                <c:pt idx="8449" formatCode="General">
                  <c:v>8.4489999999999998</c:v>
                </c:pt>
                <c:pt idx="8450" formatCode="General">
                  <c:v>8.4499999999999993</c:v>
                </c:pt>
                <c:pt idx="8451" formatCode="General">
                  <c:v>8.4510000000000005</c:v>
                </c:pt>
                <c:pt idx="8452" formatCode="General">
                  <c:v>8.452</c:v>
                </c:pt>
                <c:pt idx="8453" formatCode="General">
                  <c:v>8.4529999999999994</c:v>
                </c:pt>
                <c:pt idx="8454" formatCode="General">
                  <c:v>8.4540000000000006</c:v>
                </c:pt>
                <c:pt idx="8455" formatCode="General">
                  <c:v>8.4550000000000001</c:v>
                </c:pt>
                <c:pt idx="8456" formatCode="General">
                  <c:v>8.4559999999999995</c:v>
                </c:pt>
                <c:pt idx="8457" formatCode="General">
                  <c:v>8.4570000000000007</c:v>
                </c:pt>
                <c:pt idx="8458" formatCode="General">
                  <c:v>8.4580000000000002</c:v>
                </c:pt>
                <c:pt idx="8459" formatCode="General">
                  <c:v>8.4589999999999996</c:v>
                </c:pt>
                <c:pt idx="8460" formatCode="General">
                  <c:v>8.4600000000000009</c:v>
                </c:pt>
                <c:pt idx="8461" formatCode="General">
                  <c:v>8.4610000000000003</c:v>
                </c:pt>
                <c:pt idx="8462" formatCode="General">
                  <c:v>8.4619999999999997</c:v>
                </c:pt>
                <c:pt idx="8463" formatCode="General">
                  <c:v>8.4629999999999992</c:v>
                </c:pt>
                <c:pt idx="8464" formatCode="General">
                  <c:v>8.4640000000000004</c:v>
                </c:pt>
                <c:pt idx="8465" formatCode="General">
                  <c:v>8.4649999999999999</c:v>
                </c:pt>
                <c:pt idx="8466" formatCode="General">
                  <c:v>8.4659999999999993</c:v>
                </c:pt>
                <c:pt idx="8467" formatCode="General">
                  <c:v>8.4670000000000005</c:v>
                </c:pt>
                <c:pt idx="8468" formatCode="General">
                  <c:v>8.468</c:v>
                </c:pt>
                <c:pt idx="8469" formatCode="General">
                  <c:v>8.4689999999999994</c:v>
                </c:pt>
                <c:pt idx="8470" formatCode="General">
                  <c:v>8.4700000000000006</c:v>
                </c:pt>
                <c:pt idx="8471" formatCode="General">
                  <c:v>8.4710000000000001</c:v>
                </c:pt>
                <c:pt idx="8472" formatCode="General">
                  <c:v>8.4719999999999995</c:v>
                </c:pt>
                <c:pt idx="8473" formatCode="General">
                  <c:v>8.4730000000000008</c:v>
                </c:pt>
                <c:pt idx="8474" formatCode="General">
                  <c:v>8.4740000000000002</c:v>
                </c:pt>
                <c:pt idx="8475" formatCode="General">
                  <c:v>8.4749999999999996</c:v>
                </c:pt>
                <c:pt idx="8476" formatCode="General">
                  <c:v>8.4760000000000009</c:v>
                </c:pt>
                <c:pt idx="8477" formatCode="General">
                  <c:v>8.4770000000000003</c:v>
                </c:pt>
                <c:pt idx="8478" formatCode="General">
                  <c:v>8.4779999999999998</c:v>
                </c:pt>
                <c:pt idx="8479" formatCode="General">
                  <c:v>8.4789999999999992</c:v>
                </c:pt>
                <c:pt idx="8480" formatCode="General">
                  <c:v>8.48</c:v>
                </c:pt>
                <c:pt idx="8481" formatCode="General">
                  <c:v>8.4809999999999999</c:v>
                </c:pt>
                <c:pt idx="8482" formatCode="General">
                  <c:v>8.4819999999999993</c:v>
                </c:pt>
                <c:pt idx="8483" formatCode="General">
                  <c:v>8.4830000000000005</c:v>
                </c:pt>
                <c:pt idx="8484" formatCode="General">
                  <c:v>8.484</c:v>
                </c:pt>
                <c:pt idx="8485" formatCode="General">
                  <c:v>8.4849999999999994</c:v>
                </c:pt>
                <c:pt idx="8486" formatCode="General">
                  <c:v>8.4860000000000007</c:v>
                </c:pt>
                <c:pt idx="8487" formatCode="General">
                  <c:v>8.4870000000000001</c:v>
                </c:pt>
                <c:pt idx="8488" formatCode="General">
                  <c:v>8.4879999999999995</c:v>
                </c:pt>
                <c:pt idx="8489" formatCode="General">
                  <c:v>8.4890000000000008</c:v>
                </c:pt>
                <c:pt idx="8490" formatCode="General">
                  <c:v>8.49</c:v>
                </c:pt>
                <c:pt idx="8491" formatCode="General">
                  <c:v>8.4909999999999997</c:v>
                </c:pt>
                <c:pt idx="8492" formatCode="General">
                  <c:v>8.4920000000000009</c:v>
                </c:pt>
                <c:pt idx="8493" formatCode="General">
                  <c:v>8.4930000000000003</c:v>
                </c:pt>
                <c:pt idx="8494" formatCode="General">
                  <c:v>8.4939999999999998</c:v>
                </c:pt>
                <c:pt idx="8495" formatCode="General">
                  <c:v>8.4949999999999992</c:v>
                </c:pt>
                <c:pt idx="8496" formatCode="General">
                  <c:v>8.4960000000000004</c:v>
                </c:pt>
                <c:pt idx="8497" formatCode="General">
                  <c:v>8.4969999999999999</c:v>
                </c:pt>
                <c:pt idx="8498" formatCode="General">
                  <c:v>8.4979999999999993</c:v>
                </c:pt>
                <c:pt idx="8499" formatCode="General">
                  <c:v>8.4990000000000006</c:v>
                </c:pt>
                <c:pt idx="8500" formatCode="General">
                  <c:v>8.5</c:v>
                </c:pt>
                <c:pt idx="8501" formatCode="General">
                  <c:v>8.5009999999999994</c:v>
                </c:pt>
                <c:pt idx="8502" formatCode="General">
                  <c:v>8.5020000000000007</c:v>
                </c:pt>
                <c:pt idx="8503" formatCode="General">
                  <c:v>8.5030000000000001</c:v>
                </c:pt>
                <c:pt idx="8504" formatCode="General">
                  <c:v>8.5039999999999996</c:v>
                </c:pt>
                <c:pt idx="8505" formatCode="General">
                  <c:v>8.5050000000000008</c:v>
                </c:pt>
                <c:pt idx="8506" formatCode="General">
                  <c:v>8.5060000000000002</c:v>
                </c:pt>
                <c:pt idx="8507" formatCode="General">
                  <c:v>8.5069999999999997</c:v>
                </c:pt>
                <c:pt idx="8508" formatCode="General">
                  <c:v>8.5079999999999991</c:v>
                </c:pt>
                <c:pt idx="8509" formatCode="General">
                  <c:v>8.5090000000000003</c:v>
                </c:pt>
                <c:pt idx="8510" formatCode="General">
                  <c:v>8.51</c:v>
                </c:pt>
                <c:pt idx="8511" formatCode="General">
                  <c:v>8.5109999999999992</c:v>
                </c:pt>
                <c:pt idx="8512" formatCode="General">
                  <c:v>8.5120000000000005</c:v>
                </c:pt>
                <c:pt idx="8513" formatCode="General">
                  <c:v>8.5129999999999999</c:v>
                </c:pt>
                <c:pt idx="8514" formatCode="General">
                  <c:v>8.5139999999999993</c:v>
                </c:pt>
                <c:pt idx="8515" formatCode="General">
                  <c:v>8.5150000000000006</c:v>
                </c:pt>
                <c:pt idx="8516" formatCode="General">
                  <c:v>8.516</c:v>
                </c:pt>
                <c:pt idx="8517" formatCode="General">
                  <c:v>8.5169999999999995</c:v>
                </c:pt>
                <c:pt idx="8518" formatCode="General">
                  <c:v>8.5180000000000007</c:v>
                </c:pt>
                <c:pt idx="8519" formatCode="General">
                  <c:v>8.5190000000000001</c:v>
                </c:pt>
                <c:pt idx="8520" formatCode="General">
                  <c:v>8.52</c:v>
                </c:pt>
                <c:pt idx="8521" formatCode="General">
                  <c:v>8.5210000000000008</c:v>
                </c:pt>
                <c:pt idx="8522" formatCode="General">
                  <c:v>8.5220000000000002</c:v>
                </c:pt>
                <c:pt idx="8523" formatCode="General">
                  <c:v>8.5229999999999997</c:v>
                </c:pt>
                <c:pt idx="8524" formatCode="General">
                  <c:v>8.5239999999999991</c:v>
                </c:pt>
                <c:pt idx="8525" formatCode="General">
                  <c:v>8.5250000000000004</c:v>
                </c:pt>
                <c:pt idx="8526" formatCode="General">
                  <c:v>8.5259999999999998</c:v>
                </c:pt>
                <c:pt idx="8527" formatCode="General">
                  <c:v>8.5269999999999992</c:v>
                </c:pt>
                <c:pt idx="8528" formatCode="General">
                  <c:v>8.5280000000000005</c:v>
                </c:pt>
                <c:pt idx="8529" formatCode="General">
                  <c:v>8.5289999999999999</c:v>
                </c:pt>
                <c:pt idx="8530" formatCode="General">
                  <c:v>8.5299999999999994</c:v>
                </c:pt>
                <c:pt idx="8531" formatCode="General">
                  <c:v>8.5310000000000006</c:v>
                </c:pt>
                <c:pt idx="8532" formatCode="General">
                  <c:v>8.532</c:v>
                </c:pt>
                <c:pt idx="8533" formatCode="General">
                  <c:v>8.5329999999999995</c:v>
                </c:pt>
                <c:pt idx="8534" formatCode="General">
                  <c:v>8.5340000000000007</c:v>
                </c:pt>
                <c:pt idx="8535" formatCode="General">
                  <c:v>8.5350000000000001</c:v>
                </c:pt>
                <c:pt idx="8536" formatCode="General">
                  <c:v>8.5359999999999996</c:v>
                </c:pt>
                <c:pt idx="8537" formatCode="General">
                  <c:v>8.5370000000000008</c:v>
                </c:pt>
                <c:pt idx="8538" formatCode="General">
                  <c:v>8.5380000000000003</c:v>
                </c:pt>
                <c:pt idx="8539" formatCode="General">
                  <c:v>8.5389999999999997</c:v>
                </c:pt>
                <c:pt idx="8540" formatCode="General">
                  <c:v>8.5399999999999991</c:v>
                </c:pt>
                <c:pt idx="8541" formatCode="General">
                  <c:v>8.5410000000000004</c:v>
                </c:pt>
                <c:pt idx="8542" formatCode="General">
                  <c:v>8.5419999999999998</c:v>
                </c:pt>
                <c:pt idx="8543" formatCode="General">
                  <c:v>8.5429999999999993</c:v>
                </c:pt>
                <c:pt idx="8544" formatCode="General">
                  <c:v>8.5440000000000005</c:v>
                </c:pt>
                <c:pt idx="8545" formatCode="General">
                  <c:v>8.5449999999999999</c:v>
                </c:pt>
                <c:pt idx="8546" formatCode="General">
                  <c:v>8.5459999999999994</c:v>
                </c:pt>
                <c:pt idx="8547" formatCode="General">
                  <c:v>8.5470000000000006</c:v>
                </c:pt>
                <c:pt idx="8548" formatCode="General">
                  <c:v>8.548</c:v>
                </c:pt>
                <c:pt idx="8549" formatCode="General">
                  <c:v>8.5489999999999995</c:v>
                </c:pt>
                <c:pt idx="8550" formatCode="General">
                  <c:v>8.5500000000000007</c:v>
                </c:pt>
                <c:pt idx="8551" formatCode="General">
                  <c:v>8.5510000000000002</c:v>
                </c:pt>
                <c:pt idx="8552" formatCode="General">
                  <c:v>8.5519999999999996</c:v>
                </c:pt>
                <c:pt idx="8553" formatCode="General">
                  <c:v>8.5530000000000008</c:v>
                </c:pt>
                <c:pt idx="8554" formatCode="General">
                  <c:v>8.5540000000000003</c:v>
                </c:pt>
                <c:pt idx="8555" formatCode="General">
                  <c:v>8.5549999999999997</c:v>
                </c:pt>
                <c:pt idx="8556" formatCode="General">
                  <c:v>8.5559999999999992</c:v>
                </c:pt>
                <c:pt idx="8557" formatCode="General">
                  <c:v>8.5570000000000004</c:v>
                </c:pt>
                <c:pt idx="8558" formatCode="General">
                  <c:v>8.5579999999999998</c:v>
                </c:pt>
                <c:pt idx="8559" formatCode="General">
                  <c:v>8.5589999999999993</c:v>
                </c:pt>
                <c:pt idx="8560" formatCode="General">
                  <c:v>8.56</c:v>
                </c:pt>
                <c:pt idx="8561" formatCode="General">
                  <c:v>8.5609999999999999</c:v>
                </c:pt>
                <c:pt idx="8562" formatCode="General">
                  <c:v>8.5619999999999994</c:v>
                </c:pt>
                <c:pt idx="8563" formatCode="General">
                  <c:v>8.5630000000000006</c:v>
                </c:pt>
                <c:pt idx="8564" formatCode="General">
                  <c:v>8.5640000000000001</c:v>
                </c:pt>
                <c:pt idx="8565" formatCode="General">
                  <c:v>8.5649999999999995</c:v>
                </c:pt>
                <c:pt idx="8566" formatCode="General">
                  <c:v>8.5660000000000007</c:v>
                </c:pt>
                <c:pt idx="8567" formatCode="General">
                  <c:v>8.5670000000000002</c:v>
                </c:pt>
                <c:pt idx="8568" formatCode="General">
                  <c:v>8.5679999999999996</c:v>
                </c:pt>
                <c:pt idx="8569" formatCode="General">
                  <c:v>8.5690000000000008</c:v>
                </c:pt>
                <c:pt idx="8570" formatCode="General">
                  <c:v>8.57</c:v>
                </c:pt>
                <c:pt idx="8571" formatCode="General">
                  <c:v>8.5709999999999997</c:v>
                </c:pt>
                <c:pt idx="8572" formatCode="General">
                  <c:v>8.5719999999999992</c:v>
                </c:pt>
                <c:pt idx="8573" formatCode="General">
                  <c:v>8.5730000000000004</c:v>
                </c:pt>
                <c:pt idx="8574" formatCode="General">
                  <c:v>8.5739999999999998</c:v>
                </c:pt>
                <c:pt idx="8575" formatCode="General">
                  <c:v>8.5749999999999993</c:v>
                </c:pt>
                <c:pt idx="8576" formatCode="General">
                  <c:v>8.5760000000000005</c:v>
                </c:pt>
                <c:pt idx="8577" formatCode="General">
                  <c:v>8.577</c:v>
                </c:pt>
                <c:pt idx="8578" formatCode="General">
                  <c:v>8.5779999999999994</c:v>
                </c:pt>
                <c:pt idx="8579" formatCode="General">
                  <c:v>8.5790000000000006</c:v>
                </c:pt>
                <c:pt idx="8580" formatCode="General">
                  <c:v>8.58</c:v>
                </c:pt>
                <c:pt idx="8581" formatCode="General">
                  <c:v>8.5809999999999995</c:v>
                </c:pt>
                <c:pt idx="8582" formatCode="General">
                  <c:v>8.5820000000000007</c:v>
                </c:pt>
                <c:pt idx="8583" formatCode="General">
                  <c:v>8.5830000000000002</c:v>
                </c:pt>
                <c:pt idx="8584" formatCode="General">
                  <c:v>8.5839999999999996</c:v>
                </c:pt>
                <c:pt idx="8585" formatCode="General">
                  <c:v>8.5850000000000009</c:v>
                </c:pt>
                <c:pt idx="8586" formatCode="General">
                  <c:v>8.5860000000000003</c:v>
                </c:pt>
                <c:pt idx="8587" formatCode="General">
                  <c:v>8.5869999999999997</c:v>
                </c:pt>
                <c:pt idx="8588" formatCode="General">
                  <c:v>8.5879999999999992</c:v>
                </c:pt>
                <c:pt idx="8589" formatCode="General">
                  <c:v>8.5890000000000004</c:v>
                </c:pt>
                <c:pt idx="8590" formatCode="General">
                  <c:v>8.59</c:v>
                </c:pt>
                <c:pt idx="8591" formatCode="General">
                  <c:v>8.5909999999999993</c:v>
                </c:pt>
                <c:pt idx="8592" formatCode="General">
                  <c:v>8.5920000000000005</c:v>
                </c:pt>
                <c:pt idx="8593" formatCode="General">
                  <c:v>8.593</c:v>
                </c:pt>
                <c:pt idx="8594" formatCode="General">
                  <c:v>8.5939999999999994</c:v>
                </c:pt>
                <c:pt idx="8595" formatCode="General">
                  <c:v>8.5950000000000006</c:v>
                </c:pt>
                <c:pt idx="8596" formatCode="General">
                  <c:v>8.5960000000000001</c:v>
                </c:pt>
                <c:pt idx="8597" formatCode="General">
                  <c:v>8.5969999999999995</c:v>
                </c:pt>
                <c:pt idx="8598" formatCode="General">
                  <c:v>8.5980000000000008</c:v>
                </c:pt>
                <c:pt idx="8599" formatCode="General">
                  <c:v>8.5990000000000002</c:v>
                </c:pt>
                <c:pt idx="8600" formatCode="General">
                  <c:v>8.6</c:v>
                </c:pt>
                <c:pt idx="8601" formatCode="General">
                  <c:v>8.6010000000000009</c:v>
                </c:pt>
                <c:pt idx="8602" formatCode="General">
                  <c:v>8.6020000000000003</c:v>
                </c:pt>
                <c:pt idx="8603" formatCode="General">
                  <c:v>8.6029999999999998</c:v>
                </c:pt>
                <c:pt idx="8604" formatCode="General">
                  <c:v>8.6039999999999992</c:v>
                </c:pt>
                <c:pt idx="8605" formatCode="General">
                  <c:v>8.6050000000000004</c:v>
                </c:pt>
                <c:pt idx="8606" formatCode="General">
                  <c:v>8.6059999999999999</c:v>
                </c:pt>
                <c:pt idx="8607" formatCode="General">
                  <c:v>8.6069999999999993</c:v>
                </c:pt>
                <c:pt idx="8608" formatCode="General">
                  <c:v>8.6080000000000005</c:v>
                </c:pt>
                <c:pt idx="8609" formatCode="General">
                  <c:v>8.609</c:v>
                </c:pt>
                <c:pt idx="8610" formatCode="General">
                  <c:v>8.61</c:v>
                </c:pt>
                <c:pt idx="8611" formatCode="General">
                  <c:v>8.6110000000000007</c:v>
                </c:pt>
                <c:pt idx="8612" formatCode="General">
                  <c:v>8.6120000000000001</c:v>
                </c:pt>
                <c:pt idx="8613" formatCode="General">
                  <c:v>8.6129999999999995</c:v>
                </c:pt>
                <c:pt idx="8614" formatCode="General">
                  <c:v>8.6140000000000008</c:v>
                </c:pt>
                <c:pt idx="8615" formatCode="General">
                  <c:v>8.6150000000000002</c:v>
                </c:pt>
                <c:pt idx="8616" formatCode="General">
                  <c:v>8.6159999999999997</c:v>
                </c:pt>
                <c:pt idx="8617" formatCode="General">
                  <c:v>8.6170000000000009</c:v>
                </c:pt>
                <c:pt idx="8618" formatCode="General">
                  <c:v>8.6180000000000003</c:v>
                </c:pt>
                <c:pt idx="8619" formatCode="General">
                  <c:v>8.6189999999999998</c:v>
                </c:pt>
                <c:pt idx="8620" formatCode="General">
                  <c:v>8.6199999999999992</c:v>
                </c:pt>
                <c:pt idx="8621" formatCode="General">
                  <c:v>8.6210000000000004</c:v>
                </c:pt>
                <c:pt idx="8622" formatCode="General">
                  <c:v>8.6219999999999999</c:v>
                </c:pt>
                <c:pt idx="8623" formatCode="General">
                  <c:v>8.6229999999999993</c:v>
                </c:pt>
                <c:pt idx="8624" formatCode="General">
                  <c:v>8.6240000000000006</c:v>
                </c:pt>
                <c:pt idx="8625" formatCode="General">
                  <c:v>8.625</c:v>
                </c:pt>
                <c:pt idx="8626" formatCode="General">
                  <c:v>8.6259999999999994</c:v>
                </c:pt>
                <c:pt idx="8627" formatCode="General">
                  <c:v>8.6270000000000007</c:v>
                </c:pt>
                <c:pt idx="8628" formatCode="General">
                  <c:v>8.6280000000000001</c:v>
                </c:pt>
                <c:pt idx="8629" formatCode="General">
                  <c:v>8.6289999999999996</c:v>
                </c:pt>
                <c:pt idx="8630" formatCode="General">
                  <c:v>8.6300000000000008</c:v>
                </c:pt>
                <c:pt idx="8631" formatCode="General">
                  <c:v>8.6310000000000002</c:v>
                </c:pt>
                <c:pt idx="8632" formatCode="General">
                  <c:v>8.6319999999999997</c:v>
                </c:pt>
                <c:pt idx="8633" formatCode="General">
                  <c:v>8.6329999999999991</c:v>
                </c:pt>
                <c:pt idx="8634" formatCode="General">
                  <c:v>8.6340000000000003</c:v>
                </c:pt>
                <c:pt idx="8635" formatCode="General">
                  <c:v>8.6349999999999998</c:v>
                </c:pt>
                <c:pt idx="8636" formatCode="General">
                  <c:v>8.6359999999999992</c:v>
                </c:pt>
                <c:pt idx="8637" formatCode="General">
                  <c:v>8.6370000000000005</c:v>
                </c:pt>
                <c:pt idx="8638" formatCode="General">
                  <c:v>8.6379999999999999</c:v>
                </c:pt>
                <c:pt idx="8639" formatCode="General">
                  <c:v>8.6389999999999993</c:v>
                </c:pt>
                <c:pt idx="8640" formatCode="General">
                  <c:v>8.64</c:v>
                </c:pt>
                <c:pt idx="8641" formatCode="General">
                  <c:v>8.641</c:v>
                </c:pt>
                <c:pt idx="8642" formatCode="General">
                  <c:v>8.6419999999999995</c:v>
                </c:pt>
                <c:pt idx="8643" formatCode="General">
                  <c:v>8.6430000000000007</c:v>
                </c:pt>
                <c:pt idx="8644" formatCode="General">
                  <c:v>8.6440000000000001</c:v>
                </c:pt>
                <c:pt idx="8645" formatCode="General">
                  <c:v>8.6449999999999996</c:v>
                </c:pt>
                <c:pt idx="8646" formatCode="General">
                  <c:v>8.6460000000000008</c:v>
                </c:pt>
                <c:pt idx="8647" formatCode="General">
                  <c:v>8.6470000000000002</c:v>
                </c:pt>
                <c:pt idx="8648" formatCode="General">
                  <c:v>8.6479999999999997</c:v>
                </c:pt>
                <c:pt idx="8649" formatCode="General">
                  <c:v>8.6489999999999991</c:v>
                </c:pt>
                <c:pt idx="8650" formatCode="General">
                  <c:v>8.65</c:v>
                </c:pt>
                <c:pt idx="8651" formatCode="General">
                  <c:v>8.6509999999999998</c:v>
                </c:pt>
                <c:pt idx="8652" formatCode="General">
                  <c:v>8.6519999999999992</c:v>
                </c:pt>
                <c:pt idx="8653" formatCode="General">
                  <c:v>8.6530000000000005</c:v>
                </c:pt>
                <c:pt idx="8654" formatCode="General">
                  <c:v>8.6539999999999999</c:v>
                </c:pt>
                <c:pt idx="8655" formatCode="General">
                  <c:v>8.6549999999999994</c:v>
                </c:pt>
                <c:pt idx="8656" formatCode="General">
                  <c:v>8.6560000000000006</c:v>
                </c:pt>
                <c:pt idx="8657" formatCode="General">
                  <c:v>8.657</c:v>
                </c:pt>
                <c:pt idx="8658" formatCode="General">
                  <c:v>8.6579999999999995</c:v>
                </c:pt>
                <c:pt idx="8659" formatCode="General">
                  <c:v>8.6590000000000007</c:v>
                </c:pt>
                <c:pt idx="8660" formatCode="General">
                  <c:v>8.66</c:v>
                </c:pt>
                <c:pt idx="8661" formatCode="General">
                  <c:v>8.6609999999999996</c:v>
                </c:pt>
                <c:pt idx="8662" formatCode="General">
                  <c:v>8.6620000000000008</c:v>
                </c:pt>
                <c:pt idx="8663" formatCode="General">
                  <c:v>8.6630000000000003</c:v>
                </c:pt>
                <c:pt idx="8664" formatCode="General">
                  <c:v>8.6639999999999997</c:v>
                </c:pt>
                <c:pt idx="8665" formatCode="General">
                  <c:v>8.6649999999999991</c:v>
                </c:pt>
                <c:pt idx="8666" formatCode="General">
                  <c:v>8.6660000000000004</c:v>
                </c:pt>
                <c:pt idx="8667" formatCode="General">
                  <c:v>8.6669999999999998</c:v>
                </c:pt>
                <c:pt idx="8668" formatCode="General">
                  <c:v>8.6679999999999993</c:v>
                </c:pt>
                <c:pt idx="8669" formatCode="General">
                  <c:v>8.6690000000000005</c:v>
                </c:pt>
                <c:pt idx="8670" formatCode="General">
                  <c:v>8.67</c:v>
                </c:pt>
                <c:pt idx="8671" formatCode="General">
                  <c:v>8.6709999999999994</c:v>
                </c:pt>
                <c:pt idx="8672" formatCode="General">
                  <c:v>8.6720000000000006</c:v>
                </c:pt>
                <c:pt idx="8673" formatCode="General">
                  <c:v>8.673</c:v>
                </c:pt>
                <c:pt idx="8674" formatCode="General">
                  <c:v>8.6739999999999995</c:v>
                </c:pt>
                <c:pt idx="8675" formatCode="General">
                  <c:v>8.6750000000000007</c:v>
                </c:pt>
                <c:pt idx="8676" formatCode="General">
                  <c:v>8.6760000000000002</c:v>
                </c:pt>
                <c:pt idx="8677" formatCode="General">
                  <c:v>8.6769999999999996</c:v>
                </c:pt>
                <c:pt idx="8678" formatCode="General">
                  <c:v>8.6780000000000008</c:v>
                </c:pt>
                <c:pt idx="8679" formatCode="General">
                  <c:v>8.6790000000000003</c:v>
                </c:pt>
                <c:pt idx="8680" formatCode="General">
                  <c:v>8.68</c:v>
                </c:pt>
                <c:pt idx="8681" formatCode="General">
                  <c:v>8.6809999999999992</c:v>
                </c:pt>
                <c:pt idx="8682" formatCode="General">
                  <c:v>8.6820000000000004</c:v>
                </c:pt>
                <c:pt idx="8683" formatCode="General">
                  <c:v>8.6829999999999998</c:v>
                </c:pt>
                <c:pt idx="8684" formatCode="General">
                  <c:v>8.6839999999999993</c:v>
                </c:pt>
                <c:pt idx="8685" formatCode="General">
                  <c:v>8.6850000000000005</c:v>
                </c:pt>
                <c:pt idx="8686" formatCode="General">
                  <c:v>8.6859999999999999</c:v>
                </c:pt>
                <c:pt idx="8687" formatCode="General">
                  <c:v>8.6869999999999994</c:v>
                </c:pt>
                <c:pt idx="8688" formatCode="General">
                  <c:v>8.6880000000000006</c:v>
                </c:pt>
                <c:pt idx="8689" formatCode="General">
                  <c:v>8.6890000000000001</c:v>
                </c:pt>
                <c:pt idx="8690" formatCode="General">
                  <c:v>8.69</c:v>
                </c:pt>
                <c:pt idx="8691" formatCode="General">
                  <c:v>8.6910000000000007</c:v>
                </c:pt>
                <c:pt idx="8692" formatCode="General">
                  <c:v>8.6920000000000002</c:v>
                </c:pt>
                <c:pt idx="8693" formatCode="General">
                  <c:v>8.6929999999999996</c:v>
                </c:pt>
                <c:pt idx="8694" formatCode="General">
                  <c:v>8.6940000000000008</c:v>
                </c:pt>
                <c:pt idx="8695" formatCode="General">
                  <c:v>8.6950000000000003</c:v>
                </c:pt>
                <c:pt idx="8696" formatCode="General">
                  <c:v>8.6959999999999997</c:v>
                </c:pt>
                <c:pt idx="8697" formatCode="General">
                  <c:v>8.6969999999999992</c:v>
                </c:pt>
                <c:pt idx="8698" formatCode="General">
                  <c:v>8.6980000000000004</c:v>
                </c:pt>
                <c:pt idx="8699" formatCode="General">
                  <c:v>8.6989999999999998</c:v>
                </c:pt>
                <c:pt idx="8700" formatCode="General">
                  <c:v>8.6999999999999993</c:v>
                </c:pt>
                <c:pt idx="8701" formatCode="General">
                  <c:v>8.7010000000000005</c:v>
                </c:pt>
                <c:pt idx="8702" formatCode="General">
                  <c:v>8.702</c:v>
                </c:pt>
                <c:pt idx="8703" formatCode="General">
                  <c:v>8.7029999999999994</c:v>
                </c:pt>
                <c:pt idx="8704" formatCode="General">
                  <c:v>8.7040000000000006</c:v>
                </c:pt>
                <c:pt idx="8705" formatCode="General">
                  <c:v>8.7050000000000001</c:v>
                </c:pt>
                <c:pt idx="8706" formatCode="General">
                  <c:v>8.7059999999999995</c:v>
                </c:pt>
                <c:pt idx="8707" formatCode="General">
                  <c:v>8.7070000000000007</c:v>
                </c:pt>
                <c:pt idx="8708" formatCode="General">
                  <c:v>8.7080000000000002</c:v>
                </c:pt>
                <c:pt idx="8709" formatCode="General">
                  <c:v>8.7089999999999996</c:v>
                </c:pt>
                <c:pt idx="8710" formatCode="General">
                  <c:v>8.7100000000000009</c:v>
                </c:pt>
                <c:pt idx="8711" formatCode="General">
                  <c:v>8.7110000000000003</c:v>
                </c:pt>
                <c:pt idx="8712" formatCode="General">
                  <c:v>8.7119999999999997</c:v>
                </c:pt>
                <c:pt idx="8713" formatCode="General">
                  <c:v>8.7129999999999992</c:v>
                </c:pt>
                <c:pt idx="8714" formatCode="General">
                  <c:v>8.7140000000000004</c:v>
                </c:pt>
                <c:pt idx="8715" formatCode="General">
                  <c:v>8.7149999999999999</c:v>
                </c:pt>
                <c:pt idx="8716" formatCode="General">
                  <c:v>8.7159999999999993</c:v>
                </c:pt>
                <c:pt idx="8717" formatCode="General">
                  <c:v>8.7170000000000005</c:v>
                </c:pt>
                <c:pt idx="8718" formatCode="General">
                  <c:v>8.718</c:v>
                </c:pt>
                <c:pt idx="8719" formatCode="General">
                  <c:v>8.7189999999999994</c:v>
                </c:pt>
                <c:pt idx="8720" formatCode="General">
                  <c:v>8.7200000000000006</c:v>
                </c:pt>
                <c:pt idx="8721" formatCode="General">
                  <c:v>8.7210000000000001</c:v>
                </c:pt>
                <c:pt idx="8722" formatCode="General">
                  <c:v>8.7219999999999995</c:v>
                </c:pt>
                <c:pt idx="8723" formatCode="General">
                  <c:v>8.7230000000000008</c:v>
                </c:pt>
                <c:pt idx="8724" formatCode="General">
                  <c:v>8.7240000000000002</c:v>
                </c:pt>
                <c:pt idx="8725" formatCode="General">
                  <c:v>8.7249999999999996</c:v>
                </c:pt>
                <c:pt idx="8726" formatCode="General">
                  <c:v>8.7260000000000009</c:v>
                </c:pt>
                <c:pt idx="8727" formatCode="General">
                  <c:v>8.7270000000000003</c:v>
                </c:pt>
                <c:pt idx="8728" formatCode="General">
                  <c:v>8.7279999999999998</c:v>
                </c:pt>
                <c:pt idx="8729" formatCode="General">
                  <c:v>8.7289999999999992</c:v>
                </c:pt>
                <c:pt idx="8730" formatCode="General">
                  <c:v>8.73</c:v>
                </c:pt>
                <c:pt idx="8731" formatCode="General">
                  <c:v>8.7309999999999999</c:v>
                </c:pt>
                <c:pt idx="8732" formatCode="General">
                  <c:v>8.7319999999999993</c:v>
                </c:pt>
                <c:pt idx="8733" formatCode="General">
                  <c:v>8.7330000000000005</c:v>
                </c:pt>
                <c:pt idx="8734" formatCode="General">
                  <c:v>8.734</c:v>
                </c:pt>
                <c:pt idx="8735" formatCode="General">
                  <c:v>8.7349999999999994</c:v>
                </c:pt>
                <c:pt idx="8736" formatCode="General">
                  <c:v>8.7360000000000007</c:v>
                </c:pt>
                <c:pt idx="8737" formatCode="General">
                  <c:v>8.7370000000000001</c:v>
                </c:pt>
                <c:pt idx="8738" formatCode="General">
                  <c:v>8.7379999999999995</c:v>
                </c:pt>
                <c:pt idx="8739" formatCode="General">
                  <c:v>8.7390000000000008</c:v>
                </c:pt>
                <c:pt idx="8740" formatCode="General">
                  <c:v>8.74</c:v>
                </c:pt>
                <c:pt idx="8741" formatCode="General">
                  <c:v>8.7409999999999997</c:v>
                </c:pt>
                <c:pt idx="8742" formatCode="General">
                  <c:v>8.7420000000000009</c:v>
                </c:pt>
                <c:pt idx="8743" formatCode="General">
                  <c:v>8.7430000000000003</c:v>
                </c:pt>
                <c:pt idx="8744" formatCode="General">
                  <c:v>8.7439999999999998</c:v>
                </c:pt>
                <c:pt idx="8745" formatCode="General">
                  <c:v>8.7449999999999992</c:v>
                </c:pt>
                <c:pt idx="8746" formatCode="General">
                  <c:v>8.7460000000000004</c:v>
                </c:pt>
                <c:pt idx="8747" formatCode="General">
                  <c:v>8.7469999999999999</c:v>
                </c:pt>
                <c:pt idx="8748" formatCode="General">
                  <c:v>8.7479999999999993</c:v>
                </c:pt>
                <c:pt idx="8749" formatCode="General">
                  <c:v>8.7490000000000006</c:v>
                </c:pt>
                <c:pt idx="8750" formatCode="General">
                  <c:v>8.75</c:v>
                </c:pt>
                <c:pt idx="8751" formatCode="General">
                  <c:v>8.7509999999999994</c:v>
                </c:pt>
                <c:pt idx="8752" formatCode="General">
                  <c:v>8.7520000000000007</c:v>
                </c:pt>
                <c:pt idx="8753" formatCode="General">
                  <c:v>8.7530000000000001</c:v>
                </c:pt>
                <c:pt idx="8754" formatCode="General">
                  <c:v>8.7539999999999996</c:v>
                </c:pt>
                <c:pt idx="8755" formatCode="General">
                  <c:v>8.7550000000000008</c:v>
                </c:pt>
                <c:pt idx="8756" formatCode="General">
                  <c:v>8.7560000000000002</c:v>
                </c:pt>
                <c:pt idx="8757" formatCode="General">
                  <c:v>8.7569999999999997</c:v>
                </c:pt>
                <c:pt idx="8758" formatCode="General">
                  <c:v>8.7579999999999991</c:v>
                </c:pt>
                <c:pt idx="8759" formatCode="General">
                  <c:v>8.7590000000000003</c:v>
                </c:pt>
                <c:pt idx="8760" formatCode="General">
                  <c:v>8.76</c:v>
                </c:pt>
                <c:pt idx="8761" formatCode="General">
                  <c:v>8.7609999999999992</c:v>
                </c:pt>
                <c:pt idx="8762" formatCode="General">
                  <c:v>8.7620000000000005</c:v>
                </c:pt>
                <c:pt idx="8763" formatCode="General">
                  <c:v>8.7629999999999999</c:v>
                </c:pt>
                <c:pt idx="8764" formatCode="General">
                  <c:v>8.7639999999999993</c:v>
                </c:pt>
                <c:pt idx="8765" formatCode="General">
                  <c:v>8.7650000000000006</c:v>
                </c:pt>
                <c:pt idx="8766" formatCode="General">
                  <c:v>8.766</c:v>
                </c:pt>
                <c:pt idx="8767" formatCode="General">
                  <c:v>8.7669999999999995</c:v>
                </c:pt>
                <c:pt idx="8768" formatCode="General">
                  <c:v>8.7680000000000007</c:v>
                </c:pt>
                <c:pt idx="8769" formatCode="General">
                  <c:v>8.7690000000000001</c:v>
                </c:pt>
                <c:pt idx="8770" formatCode="General">
                  <c:v>8.77</c:v>
                </c:pt>
                <c:pt idx="8771" formatCode="General">
                  <c:v>8.7710000000000008</c:v>
                </c:pt>
                <c:pt idx="8772" formatCode="General">
                  <c:v>8.7720000000000002</c:v>
                </c:pt>
                <c:pt idx="8773" formatCode="General">
                  <c:v>8.7729999999999997</c:v>
                </c:pt>
                <c:pt idx="8774" formatCode="General">
                  <c:v>8.7739999999999991</c:v>
                </c:pt>
                <c:pt idx="8775" formatCode="General">
                  <c:v>8.7750000000000004</c:v>
                </c:pt>
                <c:pt idx="8776" formatCode="General">
                  <c:v>8.7759999999999998</c:v>
                </c:pt>
                <c:pt idx="8777" formatCode="General">
                  <c:v>8.7769999999999992</c:v>
                </c:pt>
                <c:pt idx="8778" formatCode="General">
                  <c:v>8.7780000000000005</c:v>
                </c:pt>
                <c:pt idx="8779" formatCode="General">
                  <c:v>8.7789999999999999</c:v>
                </c:pt>
                <c:pt idx="8780" formatCode="General">
                  <c:v>8.7799999999999994</c:v>
                </c:pt>
                <c:pt idx="8781" formatCode="General">
                  <c:v>8.7810000000000006</c:v>
                </c:pt>
                <c:pt idx="8782" formatCode="General">
                  <c:v>8.782</c:v>
                </c:pt>
                <c:pt idx="8783" formatCode="General">
                  <c:v>8.7829999999999995</c:v>
                </c:pt>
                <c:pt idx="8784" formatCode="General">
                  <c:v>8.7840000000000007</c:v>
                </c:pt>
                <c:pt idx="8785" formatCode="General">
                  <c:v>8.7850000000000001</c:v>
                </c:pt>
                <c:pt idx="8786" formatCode="General">
                  <c:v>8.7859999999999996</c:v>
                </c:pt>
                <c:pt idx="8787" formatCode="General">
                  <c:v>8.7870000000000008</c:v>
                </c:pt>
                <c:pt idx="8788" formatCode="General">
                  <c:v>8.7880000000000003</c:v>
                </c:pt>
                <c:pt idx="8789" formatCode="General">
                  <c:v>8.7889999999999997</c:v>
                </c:pt>
                <c:pt idx="8790" formatCode="General">
                  <c:v>8.7899999999999991</c:v>
                </c:pt>
                <c:pt idx="8791" formatCode="General">
                  <c:v>8.7910000000000004</c:v>
                </c:pt>
                <c:pt idx="8792" formatCode="General">
                  <c:v>8.7919999999999998</c:v>
                </c:pt>
                <c:pt idx="8793" formatCode="General">
                  <c:v>8.7929999999999993</c:v>
                </c:pt>
                <c:pt idx="8794" formatCode="General">
                  <c:v>8.7940000000000005</c:v>
                </c:pt>
                <c:pt idx="8795" formatCode="General">
                  <c:v>8.7949999999999999</c:v>
                </c:pt>
                <c:pt idx="8796" formatCode="General">
                  <c:v>8.7959999999999994</c:v>
                </c:pt>
                <c:pt idx="8797" formatCode="General">
                  <c:v>8.7970000000000006</c:v>
                </c:pt>
                <c:pt idx="8798" formatCode="General">
                  <c:v>8.798</c:v>
                </c:pt>
                <c:pt idx="8799" formatCode="General">
                  <c:v>8.7989999999999995</c:v>
                </c:pt>
                <c:pt idx="8800" formatCode="General">
                  <c:v>8.8000000000000007</c:v>
                </c:pt>
                <c:pt idx="8801" formatCode="General">
                  <c:v>8.8010000000000002</c:v>
                </c:pt>
                <c:pt idx="8802" formatCode="General">
                  <c:v>8.8019999999999996</c:v>
                </c:pt>
                <c:pt idx="8803" formatCode="General">
                  <c:v>8.8030000000000008</c:v>
                </c:pt>
                <c:pt idx="8804" formatCode="General">
                  <c:v>8.8040000000000003</c:v>
                </c:pt>
                <c:pt idx="8805" formatCode="General">
                  <c:v>8.8049999999999997</c:v>
                </c:pt>
                <c:pt idx="8806" formatCode="General">
                  <c:v>8.8059999999999992</c:v>
                </c:pt>
                <c:pt idx="8807" formatCode="General">
                  <c:v>8.8070000000000004</c:v>
                </c:pt>
                <c:pt idx="8808" formatCode="General">
                  <c:v>8.8079999999999998</c:v>
                </c:pt>
                <c:pt idx="8809" formatCode="General">
                  <c:v>8.8089999999999993</c:v>
                </c:pt>
                <c:pt idx="8810" formatCode="General">
                  <c:v>8.81</c:v>
                </c:pt>
                <c:pt idx="8811" formatCode="General">
                  <c:v>8.8109999999999999</c:v>
                </c:pt>
                <c:pt idx="8812" formatCode="General">
                  <c:v>8.8119999999999994</c:v>
                </c:pt>
                <c:pt idx="8813" formatCode="General">
                  <c:v>8.8130000000000006</c:v>
                </c:pt>
                <c:pt idx="8814" formatCode="General">
                  <c:v>8.8140000000000001</c:v>
                </c:pt>
                <c:pt idx="8815" formatCode="General">
                  <c:v>8.8149999999999995</c:v>
                </c:pt>
                <c:pt idx="8816" formatCode="General">
                  <c:v>8.8160000000000007</c:v>
                </c:pt>
                <c:pt idx="8817" formatCode="General">
                  <c:v>8.8170000000000002</c:v>
                </c:pt>
                <c:pt idx="8818" formatCode="General">
                  <c:v>8.8179999999999996</c:v>
                </c:pt>
                <c:pt idx="8819" formatCode="General">
                  <c:v>8.8190000000000008</c:v>
                </c:pt>
                <c:pt idx="8820" formatCode="General">
                  <c:v>8.82</c:v>
                </c:pt>
                <c:pt idx="8821" formatCode="General">
                  <c:v>8.8209999999999997</c:v>
                </c:pt>
                <c:pt idx="8822" formatCode="General">
                  <c:v>8.8219999999999992</c:v>
                </c:pt>
                <c:pt idx="8823" formatCode="General">
                  <c:v>8.8230000000000004</c:v>
                </c:pt>
                <c:pt idx="8824" formatCode="General">
                  <c:v>8.8239999999999998</c:v>
                </c:pt>
                <c:pt idx="8825" formatCode="General">
                  <c:v>8.8249999999999993</c:v>
                </c:pt>
                <c:pt idx="8826" formatCode="General">
                  <c:v>8.8260000000000005</c:v>
                </c:pt>
                <c:pt idx="8827" formatCode="General">
                  <c:v>8.827</c:v>
                </c:pt>
                <c:pt idx="8828" formatCode="General">
                  <c:v>8.8279999999999994</c:v>
                </c:pt>
                <c:pt idx="8829" formatCode="General">
                  <c:v>8.8290000000000006</c:v>
                </c:pt>
                <c:pt idx="8830" formatCode="General">
                  <c:v>8.83</c:v>
                </c:pt>
                <c:pt idx="8831" formatCode="General">
                  <c:v>8.8309999999999995</c:v>
                </c:pt>
                <c:pt idx="8832" formatCode="General">
                  <c:v>8.8320000000000007</c:v>
                </c:pt>
                <c:pt idx="8833" formatCode="General">
                  <c:v>8.8330000000000002</c:v>
                </c:pt>
                <c:pt idx="8834" formatCode="General">
                  <c:v>8.8339999999999996</c:v>
                </c:pt>
                <c:pt idx="8835" formatCode="General">
                  <c:v>8.8350000000000009</c:v>
                </c:pt>
                <c:pt idx="8836" formatCode="General">
                  <c:v>8.8360000000000003</c:v>
                </c:pt>
                <c:pt idx="8837" formatCode="General">
                  <c:v>8.8369999999999997</c:v>
                </c:pt>
                <c:pt idx="8838" formatCode="General">
                  <c:v>8.8379999999999992</c:v>
                </c:pt>
                <c:pt idx="8839" formatCode="General">
                  <c:v>8.8390000000000004</c:v>
                </c:pt>
                <c:pt idx="8840" formatCode="General">
                  <c:v>8.84</c:v>
                </c:pt>
                <c:pt idx="8841" formatCode="General">
                  <c:v>8.8409999999999993</c:v>
                </c:pt>
                <c:pt idx="8842" formatCode="General">
                  <c:v>8.8420000000000005</c:v>
                </c:pt>
                <c:pt idx="8843" formatCode="General">
                  <c:v>8.843</c:v>
                </c:pt>
                <c:pt idx="8844" formatCode="General">
                  <c:v>8.8439999999999994</c:v>
                </c:pt>
                <c:pt idx="8845" formatCode="General">
                  <c:v>8.8450000000000006</c:v>
                </c:pt>
                <c:pt idx="8846" formatCode="General">
                  <c:v>8.8460000000000001</c:v>
                </c:pt>
                <c:pt idx="8847" formatCode="General">
                  <c:v>8.8469999999999995</c:v>
                </c:pt>
                <c:pt idx="8848" formatCode="General">
                  <c:v>8.8480000000000008</c:v>
                </c:pt>
                <c:pt idx="8849" formatCode="General">
                  <c:v>8.8490000000000002</c:v>
                </c:pt>
                <c:pt idx="8850" formatCode="General">
                  <c:v>8.85</c:v>
                </c:pt>
                <c:pt idx="8851" formatCode="General">
                  <c:v>8.8510000000000009</c:v>
                </c:pt>
                <c:pt idx="8852" formatCode="General">
                  <c:v>8.8520000000000003</c:v>
                </c:pt>
                <c:pt idx="8853" formatCode="General">
                  <c:v>8.8529999999999998</c:v>
                </c:pt>
                <c:pt idx="8854" formatCode="General">
                  <c:v>8.8539999999999992</c:v>
                </c:pt>
                <c:pt idx="8855" formatCode="General">
                  <c:v>8.8550000000000004</c:v>
                </c:pt>
                <c:pt idx="8856" formatCode="General">
                  <c:v>8.8559999999999999</c:v>
                </c:pt>
                <c:pt idx="8857" formatCode="General">
                  <c:v>8.8569999999999993</c:v>
                </c:pt>
                <c:pt idx="8858" formatCode="General">
                  <c:v>8.8580000000000005</c:v>
                </c:pt>
                <c:pt idx="8859" formatCode="General">
                  <c:v>8.859</c:v>
                </c:pt>
                <c:pt idx="8860" formatCode="General">
                  <c:v>8.86</c:v>
                </c:pt>
                <c:pt idx="8861" formatCode="General">
                  <c:v>8.8610000000000007</c:v>
                </c:pt>
                <c:pt idx="8862" formatCode="General">
                  <c:v>8.8620000000000001</c:v>
                </c:pt>
                <c:pt idx="8863" formatCode="General">
                  <c:v>8.8629999999999995</c:v>
                </c:pt>
                <c:pt idx="8864" formatCode="General">
                  <c:v>8.8640000000000008</c:v>
                </c:pt>
                <c:pt idx="8865" formatCode="General">
                  <c:v>8.8650000000000002</c:v>
                </c:pt>
                <c:pt idx="8866" formatCode="General">
                  <c:v>8.8659999999999997</c:v>
                </c:pt>
                <c:pt idx="8867" formatCode="General">
                  <c:v>8.8670000000000009</c:v>
                </c:pt>
                <c:pt idx="8868" formatCode="General">
                  <c:v>8.8680000000000003</c:v>
                </c:pt>
                <c:pt idx="8869" formatCode="General">
                  <c:v>8.8689999999999998</c:v>
                </c:pt>
                <c:pt idx="8870" formatCode="General">
                  <c:v>8.8699999999999992</c:v>
                </c:pt>
                <c:pt idx="8871" formatCode="General">
                  <c:v>8.8710000000000004</c:v>
                </c:pt>
                <c:pt idx="8872" formatCode="General">
                  <c:v>8.8719999999999999</c:v>
                </c:pt>
                <c:pt idx="8873" formatCode="General">
                  <c:v>8.8729999999999993</c:v>
                </c:pt>
                <c:pt idx="8874" formatCode="General">
                  <c:v>8.8740000000000006</c:v>
                </c:pt>
                <c:pt idx="8875" formatCode="General">
                  <c:v>8.875</c:v>
                </c:pt>
                <c:pt idx="8876" formatCode="General">
                  <c:v>8.8759999999999994</c:v>
                </c:pt>
                <c:pt idx="8877" formatCode="General">
                  <c:v>8.8770000000000007</c:v>
                </c:pt>
                <c:pt idx="8878" formatCode="General">
                  <c:v>8.8780000000000001</c:v>
                </c:pt>
                <c:pt idx="8879" formatCode="General">
                  <c:v>8.8789999999999996</c:v>
                </c:pt>
                <c:pt idx="8880" formatCode="General">
                  <c:v>8.8800000000000008</c:v>
                </c:pt>
                <c:pt idx="8881" formatCode="General">
                  <c:v>8.8810000000000002</c:v>
                </c:pt>
                <c:pt idx="8882" formatCode="General">
                  <c:v>8.8819999999999997</c:v>
                </c:pt>
                <c:pt idx="8883" formatCode="General">
                  <c:v>8.8829999999999991</c:v>
                </c:pt>
                <c:pt idx="8884" formatCode="General">
                  <c:v>8.8840000000000003</c:v>
                </c:pt>
                <c:pt idx="8885" formatCode="General">
                  <c:v>8.8849999999999998</c:v>
                </c:pt>
                <c:pt idx="8886" formatCode="General">
                  <c:v>8.8859999999999992</c:v>
                </c:pt>
                <c:pt idx="8887" formatCode="General">
                  <c:v>8.8870000000000005</c:v>
                </c:pt>
                <c:pt idx="8888" formatCode="General">
                  <c:v>8.8879999999999999</c:v>
                </c:pt>
                <c:pt idx="8889" formatCode="General">
                  <c:v>8.8889999999999993</c:v>
                </c:pt>
                <c:pt idx="8890" formatCode="General">
                  <c:v>8.89</c:v>
                </c:pt>
                <c:pt idx="8891" formatCode="General">
                  <c:v>8.891</c:v>
                </c:pt>
                <c:pt idx="8892" formatCode="General">
                  <c:v>8.8919999999999995</c:v>
                </c:pt>
                <c:pt idx="8893" formatCode="General">
                  <c:v>8.8930000000000007</c:v>
                </c:pt>
                <c:pt idx="8894" formatCode="General">
                  <c:v>8.8940000000000001</c:v>
                </c:pt>
                <c:pt idx="8895" formatCode="General">
                  <c:v>8.8949999999999996</c:v>
                </c:pt>
                <c:pt idx="8896" formatCode="General">
                  <c:v>8.8960000000000008</c:v>
                </c:pt>
                <c:pt idx="8897" formatCode="General">
                  <c:v>8.8970000000000002</c:v>
                </c:pt>
                <c:pt idx="8898" formatCode="General">
                  <c:v>8.8979999999999997</c:v>
                </c:pt>
                <c:pt idx="8899" formatCode="General">
                  <c:v>8.8989999999999991</c:v>
                </c:pt>
                <c:pt idx="8900" formatCode="General">
                  <c:v>8.9</c:v>
                </c:pt>
                <c:pt idx="8901" formatCode="General">
                  <c:v>8.9009999999999998</c:v>
                </c:pt>
                <c:pt idx="8902" formatCode="General">
                  <c:v>8.9019999999999992</c:v>
                </c:pt>
                <c:pt idx="8903" formatCode="General">
                  <c:v>8.9030000000000005</c:v>
                </c:pt>
                <c:pt idx="8904" formatCode="General">
                  <c:v>8.9039999999999999</c:v>
                </c:pt>
                <c:pt idx="8905" formatCode="General">
                  <c:v>8.9049999999999994</c:v>
                </c:pt>
                <c:pt idx="8906" formatCode="General">
                  <c:v>8.9060000000000006</c:v>
                </c:pt>
                <c:pt idx="8907" formatCode="General">
                  <c:v>8.907</c:v>
                </c:pt>
                <c:pt idx="8908" formatCode="General">
                  <c:v>8.9079999999999995</c:v>
                </c:pt>
                <c:pt idx="8909" formatCode="General">
                  <c:v>8.9090000000000007</c:v>
                </c:pt>
                <c:pt idx="8910" formatCode="General">
                  <c:v>8.91</c:v>
                </c:pt>
                <c:pt idx="8911" formatCode="General">
                  <c:v>8.9109999999999996</c:v>
                </c:pt>
                <c:pt idx="8912" formatCode="General">
                  <c:v>8.9120000000000008</c:v>
                </c:pt>
                <c:pt idx="8913" formatCode="General">
                  <c:v>8.9130000000000003</c:v>
                </c:pt>
                <c:pt idx="8914" formatCode="General">
                  <c:v>8.9139999999999997</c:v>
                </c:pt>
                <c:pt idx="8915" formatCode="General">
                  <c:v>8.9149999999999991</c:v>
                </c:pt>
                <c:pt idx="8916" formatCode="General">
                  <c:v>8.9160000000000004</c:v>
                </c:pt>
                <c:pt idx="8917" formatCode="General">
                  <c:v>8.9169999999999998</c:v>
                </c:pt>
                <c:pt idx="8918" formatCode="General">
                  <c:v>8.9179999999999993</c:v>
                </c:pt>
                <c:pt idx="8919" formatCode="General">
                  <c:v>8.9190000000000005</c:v>
                </c:pt>
                <c:pt idx="8920" formatCode="General">
                  <c:v>8.92</c:v>
                </c:pt>
                <c:pt idx="8921" formatCode="General">
                  <c:v>8.9209999999999994</c:v>
                </c:pt>
                <c:pt idx="8922" formatCode="General">
                  <c:v>8.9220000000000006</c:v>
                </c:pt>
                <c:pt idx="8923" formatCode="General">
                  <c:v>8.923</c:v>
                </c:pt>
                <c:pt idx="8924" formatCode="General">
                  <c:v>8.9239999999999995</c:v>
                </c:pt>
                <c:pt idx="8925" formatCode="General">
                  <c:v>8.9250000000000007</c:v>
                </c:pt>
                <c:pt idx="8926" formatCode="General">
                  <c:v>8.9260000000000002</c:v>
                </c:pt>
                <c:pt idx="8927" formatCode="General">
                  <c:v>8.9269999999999996</c:v>
                </c:pt>
                <c:pt idx="8928" formatCode="General">
                  <c:v>8.9280000000000008</c:v>
                </c:pt>
                <c:pt idx="8929" formatCode="General">
                  <c:v>8.9290000000000003</c:v>
                </c:pt>
                <c:pt idx="8930" formatCode="General">
                  <c:v>8.93</c:v>
                </c:pt>
                <c:pt idx="8931" formatCode="General">
                  <c:v>8.9309999999999992</c:v>
                </c:pt>
                <c:pt idx="8932" formatCode="General">
                  <c:v>8.9320000000000004</c:v>
                </c:pt>
                <c:pt idx="8933" formatCode="General">
                  <c:v>8.9329999999999998</c:v>
                </c:pt>
                <c:pt idx="8934" formatCode="General">
                  <c:v>8.9339999999999993</c:v>
                </c:pt>
                <c:pt idx="8935" formatCode="General">
                  <c:v>8.9350000000000005</c:v>
                </c:pt>
                <c:pt idx="8936" formatCode="General">
                  <c:v>8.9359999999999999</c:v>
                </c:pt>
                <c:pt idx="8937" formatCode="General">
                  <c:v>8.9369999999999994</c:v>
                </c:pt>
                <c:pt idx="8938" formatCode="General">
                  <c:v>8.9380000000000006</c:v>
                </c:pt>
                <c:pt idx="8939" formatCode="General">
                  <c:v>8.9390000000000001</c:v>
                </c:pt>
                <c:pt idx="8940" formatCode="General">
                  <c:v>8.94</c:v>
                </c:pt>
                <c:pt idx="8941" formatCode="General">
                  <c:v>8.9410000000000007</c:v>
                </c:pt>
                <c:pt idx="8942" formatCode="General">
                  <c:v>8.9420000000000002</c:v>
                </c:pt>
                <c:pt idx="8943" formatCode="General">
                  <c:v>8.9429999999999996</c:v>
                </c:pt>
                <c:pt idx="8944" formatCode="General">
                  <c:v>8.9440000000000008</c:v>
                </c:pt>
                <c:pt idx="8945" formatCode="General">
                  <c:v>8.9450000000000003</c:v>
                </c:pt>
                <c:pt idx="8946" formatCode="General">
                  <c:v>8.9459999999999997</c:v>
                </c:pt>
                <c:pt idx="8947" formatCode="General">
                  <c:v>8.9469999999999992</c:v>
                </c:pt>
                <c:pt idx="8948" formatCode="General">
                  <c:v>8.9480000000000004</c:v>
                </c:pt>
                <c:pt idx="8949" formatCode="General">
                  <c:v>8.9489999999999998</c:v>
                </c:pt>
                <c:pt idx="8950" formatCode="General">
                  <c:v>8.9499999999999993</c:v>
                </c:pt>
                <c:pt idx="8951" formatCode="General">
                  <c:v>8.9510000000000005</c:v>
                </c:pt>
                <c:pt idx="8952" formatCode="General">
                  <c:v>8.952</c:v>
                </c:pt>
                <c:pt idx="8953" formatCode="General">
                  <c:v>8.9529999999999994</c:v>
                </c:pt>
                <c:pt idx="8954" formatCode="General">
                  <c:v>8.9540000000000006</c:v>
                </c:pt>
                <c:pt idx="8955" formatCode="General">
                  <c:v>8.9550000000000001</c:v>
                </c:pt>
                <c:pt idx="8956" formatCode="General">
                  <c:v>8.9559999999999995</c:v>
                </c:pt>
                <c:pt idx="8957" formatCode="General">
                  <c:v>8.9570000000000007</c:v>
                </c:pt>
                <c:pt idx="8958" formatCode="General">
                  <c:v>8.9580000000000002</c:v>
                </c:pt>
                <c:pt idx="8959" formatCode="General">
                  <c:v>8.9589999999999996</c:v>
                </c:pt>
                <c:pt idx="8960" formatCode="General">
                  <c:v>8.9600000000000009</c:v>
                </c:pt>
                <c:pt idx="8961" formatCode="General">
                  <c:v>8.9610000000000003</c:v>
                </c:pt>
                <c:pt idx="8962" formatCode="General">
                  <c:v>8.9619999999999997</c:v>
                </c:pt>
                <c:pt idx="8963" formatCode="General">
                  <c:v>8.9629999999999992</c:v>
                </c:pt>
                <c:pt idx="8964" formatCode="General">
                  <c:v>8.9640000000000004</c:v>
                </c:pt>
                <c:pt idx="8965" formatCode="General">
                  <c:v>8.9649999999999999</c:v>
                </c:pt>
                <c:pt idx="8966" formatCode="General">
                  <c:v>8.9659999999999993</c:v>
                </c:pt>
                <c:pt idx="8967" formatCode="General">
                  <c:v>8.9670000000000005</c:v>
                </c:pt>
                <c:pt idx="8968" formatCode="General">
                  <c:v>8.968</c:v>
                </c:pt>
                <c:pt idx="8969" formatCode="General">
                  <c:v>8.9689999999999994</c:v>
                </c:pt>
                <c:pt idx="8970" formatCode="General">
                  <c:v>8.9700000000000006</c:v>
                </c:pt>
                <c:pt idx="8971" formatCode="General">
                  <c:v>8.9710000000000001</c:v>
                </c:pt>
                <c:pt idx="8972" formatCode="General">
                  <c:v>8.9719999999999995</c:v>
                </c:pt>
                <c:pt idx="8973" formatCode="General">
                  <c:v>8.9730000000000008</c:v>
                </c:pt>
                <c:pt idx="8974" formatCode="General">
                  <c:v>8.9740000000000002</c:v>
                </c:pt>
                <c:pt idx="8975" formatCode="General">
                  <c:v>8.9749999999999996</c:v>
                </c:pt>
                <c:pt idx="8976" formatCode="General">
                  <c:v>8.9760000000000009</c:v>
                </c:pt>
                <c:pt idx="8977" formatCode="General">
                  <c:v>8.9770000000000003</c:v>
                </c:pt>
                <c:pt idx="8978" formatCode="General">
                  <c:v>8.9779999999999998</c:v>
                </c:pt>
                <c:pt idx="8979" formatCode="General">
                  <c:v>8.9789999999999992</c:v>
                </c:pt>
                <c:pt idx="8980" formatCode="General">
                  <c:v>8.98</c:v>
                </c:pt>
                <c:pt idx="8981" formatCode="General">
                  <c:v>8.9809999999999999</c:v>
                </c:pt>
                <c:pt idx="8982" formatCode="General">
                  <c:v>8.9819999999999993</c:v>
                </c:pt>
                <c:pt idx="8983" formatCode="General">
                  <c:v>8.9830000000000005</c:v>
                </c:pt>
                <c:pt idx="8984" formatCode="General">
                  <c:v>8.984</c:v>
                </c:pt>
                <c:pt idx="8985" formatCode="General">
                  <c:v>8.9849999999999994</c:v>
                </c:pt>
                <c:pt idx="8986" formatCode="General">
                  <c:v>8.9860000000000007</c:v>
                </c:pt>
                <c:pt idx="8987" formatCode="General">
                  <c:v>8.9870000000000001</c:v>
                </c:pt>
                <c:pt idx="8988" formatCode="General">
                  <c:v>8.9879999999999995</c:v>
                </c:pt>
                <c:pt idx="8989" formatCode="General">
                  <c:v>8.9890000000000008</c:v>
                </c:pt>
                <c:pt idx="8990" formatCode="General">
                  <c:v>8.99</c:v>
                </c:pt>
                <c:pt idx="8991" formatCode="General">
                  <c:v>8.9909999999999997</c:v>
                </c:pt>
                <c:pt idx="8992" formatCode="General">
                  <c:v>8.9920000000000009</c:v>
                </c:pt>
                <c:pt idx="8993" formatCode="General">
                  <c:v>8.9930000000000003</c:v>
                </c:pt>
                <c:pt idx="8994" formatCode="General">
                  <c:v>8.9939999999999998</c:v>
                </c:pt>
                <c:pt idx="8995" formatCode="General">
                  <c:v>8.9949999999999992</c:v>
                </c:pt>
                <c:pt idx="8996" formatCode="General">
                  <c:v>8.9960000000000004</c:v>
                </c:pt>
                <c:pt idx="8997" formatCode="General">
                  <c:v>8.9969999999999999</c:v>
                </c:pt>
                <c:pt idx="8998" formatCode="General">
                  <c:v>8.9979999999999993</c:v>
                </c:pt>
                <c:pt idx="8999" formatCode="General">
                  <c:v>8.9990000000000006</c:v>
                </c:pt>
                <c:pt idx="9000" formatCode="General">
                  <c:v>9</c:v>
                </c:pt>
                <c:pt idx="9001" formatCode="General">
                  <c:v>9.0009999999999994</c:v>
                </c:pt>
                <c:pt idx="9002" formatCode="General">
                  <c:v>9.0020000000000007</c:v>
                </c:pt>
                <c:pt idx="9003" formatCode="General">
                  <c:v>9.0030000000000001</c:v>
                </c:pt>
                <c:pt idx="9004" formatCode="General">
                  <c:v>9.0039999999999996</c:v>
                </c:pt>
                <c:pt idx="9005" formatCode="General">
                  <c:v>9.0050000000000008</c:v>
                </c:pt>
                <c:pt idx="9006" formatCode="General">
                  <c:v>9.0060000000000002</c:v>
                </c:pt>
                <c:pt idx="9007" formatCode="General">
                  <c:v>9.0069999999999997</c:v>
                </c:pt>
                <c:pt idx="9008" formatCode="General">
                  <c:v>9.0079999999999991</c:v>
                </c:pt>
                <c:pt idx="9009" formatCode="General">
                  <c:v>9.0090000000000003</c:v>
                </c:pt>
                <c:pt idx="9010" formatCode="General">
                  <c:v>9.01</c:v>
                </c:pt>
                <c:pt idx="9011" formatCode="General">
                  <c:v>9.0109999999999992</c:v>
                </c:pt>
                <c:pt idx="9012" formatCode="General">
                  <c:v>9.0120000000000005</c:v>
                </c:pt>
                <c:pt idx="9013" formatCode="General">
                  <c:v>9.0129999999999999</c:v>
                </c:pt>
                <c:pt idx="9014" formatCode="General">
                  <c:v>9.0139999999999993</c:v>
                </c:pt>
                <c:pt idx="9015" formatCode="General">
                  <c:v>9.0150000000000006</c:v>
                </c:pt>
                <c:pt idx="9016" formatCode="General">
                  <c:v>9.016</c:v>
                </c:pt>
                <c:pt idx="9017" formatCode="General">
                  <c:v>9.0169999999999995</c:v>
                </c:pt>
                <c:pt idx="9018" formatCode="General">
                  <c:v>9.0180000000000007</c:v>
                </c:pt>
                <c:pt idx="9019" formatCode="General">
                  <c:v>9.0190000000000001</c:v>
                </c:pt>
                <c:pt idx="9020" formatCode="General">
                  <c:v>9.02</c:v>
                </c:pt>
                <c:pt idx="9021" formatCode="General">
                  <c:v>9.0210000000000008</c:v>
                </c:pt>
                <c:pt idx="9022" formatCode="General">
                  <c:v>9.0220000000000002</c:v>
                </c:pt>
                <c:pt idx="9023" formatCode="General">
                  <c:v>9.0229999999999997</c:v>
                </c:pt>
                <c:pt idx="9024" formatCode="General">
                  <c:v>9.0239999999999991</c:v>
                </c:pt>
                <c:pt idx="9025" formatCode="General">
                  <c:v>9.0250000000000004</c:v>
                </c:pt>
                <c:pt idx="9026" formatCode="General">
                  <c:v>9.0259999999999998</c:v>
                </c:pt>
                <c:pt idx="9027" formatCode="General">
                  <c:v>9.0269999999999992</c:v>
                </c:pt>
                <c:pt idx="9028" formatCode="General">
                  <c:v>9.0280000000000005</c:v>
                </c:pt>
                <c:pt idx="9029" formatCode="General">
                  <c:v>9.0289999999999999</c:v>
                </c:pt>
                <c:pt idx="9030" formatCode="General">
                  <c:v>9.0299999999999994</c:v>
                </c:pt>
                <c:pt idx="9031" formatCode="General">
                  <c:v>9.0310000000000006</c:v>
                </c:pt>
                <c:pt idx="9032" formatCode="General">
                  <c:v>9.032</c:v>
                </c:pt>
                <c:pt idx="9033" formatCode="General">
                  <c:v>9.0329999999999995</c:v>
                </c:pt>
                <c:pt idx="9034" formatCode="General">
                  <c:v>9.0340000000000007</c:v>
                </c:pt>
                <c:pt idx="9035" formatCode="General">
                  <c:v>9.0350000000000001</c:v>
                </c:pt>
                <c:pt idx="9036" formatCode="General">
                  <c:v>9.0359999999999996</c:v>
                </c:pt>
                <c:pt idx="9037" formatCode="General">
                  <c:v>9.0370000000000008</c:v>
                </c:pt>
                <c:pt idx="9038" formatCode="General">
                  <c:v>9.0380000000000003</c:v>
                </c:pt>
                <c:pt idx="9039" formatCode="General">
                  <c:v>9.0389999999999997</c:v>
                </c:pt>
                <c:pt idx="9040" formatCode="General">
                  <c:v>9.0399999999999991</c:v>
                </c:pt>
                <c:pt idx="9041" formatCode="General">
                  <c:v>9.0410000000000004</c:v>
                </c:pt>
                <c:pt idx="9042" formatCode="General">
                  <c:v>9.0419999999999998</c:v>
                </c:pt>
                <c:pt idx="9043" formatCode="General">
                  <c:v>9.0429999999999993</c:v>
                </c:pt>
                <c:pt idx="9044" formatCode="General">
                  <c:v>9.0440000000000005</c:v>
                </c:pt>
                <c:pt idx="9045" formatCode="General">
                  <c:v>9.0449999999999999</c:v>
                </c:pt>
                <c:pt idx="9046" formatCode="General">
                  <c:v>9.0459999999999994</c:v>
                </c:pt>
                <c:pt idx="9047" formatCode="General">
                  <c:v>9.0470000000000006</c:v>
                </c:pt>
                <c:pt idx="9048" formatCode="General">
                  <c:v>9.048</c:v>
                </c:pt>
                <c:pt idx="9049" formatCode="General">
                  <c:v>9.0489999999999995</c:v>
                </c:pt>
                <c:pt idx="9050" formatCode="General">
                  <c:v>9.0500000000000007</c:v>
                </c:pt>
                <c:pt idx="9051" formatCode="General">
                  <c:v>9.0510000000000002</c:v>
                </c:pt>
                <c:pt idx="9052" formatCode="General">
                  <c:v>9.0519999999999996</c:v>
                </c:pt>
                <c:pt idx="9053" formatCode="General">
                  <c:v>9.0530000000000008</c:v>
                </c:pt>
                <c:pt idx="9054" formatCode="General">
                  <c:v>9.0540000000000003</c:v>
                </c:pt>
                <c:pt idx="9055" formatCode="General">
                  <c:v>9.0549999999999997</c:v>
                </c:pt>
                <c:pt idx="9056" formatCode="General">
                  <c:v>9.0559999999999992</c:v>
                </c:pt>
                <c:pt idx="9057" formatCode="General">
                  <c:v>9.0570000000000004</c:v>
                </c:pt>
                <c:pt idx="9058" formatCode="General">
                  <c:v>9.0579999999999998</c:v>
                </c:pt>
                <c:pt idx="9059" formatCode="General">
                  <c:v>9.0589999999999993</c:v>
                </c:pt>
                <c:pt idx="9060" formatCode="General">
                  <c:v>9.06</c:v>
                </c:pt>
                <c:pt idx="9061" formatCode="General">
                  <c:v>9.0609999999999999</c:v>
                </c:pt>
                <c:pt idx="9062" formatCode="General">
                  <c:v>9.0619999999999994</c:v>
                </c:pt>
                <c:pt idx="9063" formatCode="General">
                  <c:v>9.0630000000000006</c:v>
                </c:pt>
                <c:pt idx="9064" formatCode="General">
                  <c:v>9.0640000000000001</c:v>
                </c:pt>
                <c:pt idx="9065" formatCode="General">
                  <c:v>9.0649999999999995</c:v>
                </c:pt>
                <c:pt idx="9066" formatCode="General">
                  <c:v>9.0660000000000007</c:v>
                </c:pt>
                <c:pt idx="9067" formatCode="General">
                  <c:v>9.0670000000000002</c:v>
                </c:pt>
                <c:pt idx="9068" formatCode="General">
                  <c:v>9.0679999999999996</c:v>
                </c:pt>
                <c:pt idx="9069" formatCode="General">
                  <c:v>9.0690000000000008</c:v>
                </c:pt>
                <c:pt idx="9070" formatCode="General">
                  <c:v>9.07</c:v>
                </c:pt>
                <c:pt idx="9071" formatCode="General">
                  <c:v>9.0709999999999997</c:v>
                </c:pt>
                <c:pt idx="9072" formatCode="General">
                  <c:v>9.0719999999999992</c:v>
                </c:pt>
                <c:pt idx="9073" formatCode="General">
                  <c:v>9.0730000000000004</c:v>
                </c:pt>
                <c:pt idx="9074" formatCode="General">
                  <c:v>9.0739999999999998</c:v>
                </c:pt>
                <c:pt idx="9075" formatCode="General">
                  <c:v>9.0749999999999993</c:v>
                </c:pt>
                <c:pt idx="9076" formatCode="General">
                  <c:v>9.0760000000000005</c:v>
                </c:pt>
                <c:pt idx="9077" formatCode="General">
                  <c:v>9.077</c:v>
                </c:pt>
                <c:pt idx="9078" formatCode="General">
                  <c:v>9.0779999999999994</c:v>
                </c:pt>
                <c:pt idx="9079" formatCode="General">
                  <c:v>9.0790000000000006</c:v>
                </c:pt>
                <c:pt idx="9080" formatCode="General">
                  <c:v>9.08</c:v>
                </c:pt>
                <c:pt idx="9081" formatCode="General">
                  <c:v>9.0809999999999995</c:v>
                </c:pt>
                <c:pt idx="9082" formatCode="General">
                  <c:v>9.0820000000000007</c:v>
                </c:pt>
                <c:pt idx="9083" formatCode="General">
                  <c:v>9.0830000000000002</c:v>
                </c:pt>
                <c:pt idx="9084" formatCode="General">
                  <c:v>9.0839999999999996</c:v>
                </c:pt>
                <c:pt idx="9085" formatCode="General">
                  <c:v>9.0850000000000009</c:v>
                </c:pt>
                <c:pt idx="9086" formatCode="General">
                  <c:v>9.0860000000000003</c:v>
                </c:pt>
                <c:pt idx="9087" formatCode="General">
                  <c:v>9.0869999999999997</c:v>
                </c:pt>
                <c:pt idx="9088" formatCode="General">
                  <c:v>9.0879999999999992</c:v>
                </c:pt>
                <c:pt idx="9089" formatCode="General">
                  <c:v>9.0890000000000004</c:v>
                </c:pt>
                <c:pt idx="9090" formatCode="General">
                  <c:v>9.09</c:v>
                </c:pt>
                <c:pt idx="9091" formatCode="General">
                  <c:v>9.0909999999999993</c:v>
                </c:pt>
                <c:pt idx="9092" formatCode="General">
                  <c:v>9.0920000000000005</c:v>
                </c:pt>
                <c:pt idx="9093" formatCode="General">
                  <c:v>9.093</c:v>
                </c:pt>
                <c:pt idx="9094" formatCode="General">
                  <c:v>9.0939999999999994</c:v>
                </c:pt>
                <c:pt idx="9095" formatCode="General">
                  <c:v>9.0950000000000006</c:v>
                </c:pt>
                <c:pt idx="9096" formatCode="General">
                  <c:v>9.0960000000000001</c:v>
                </c:pt>
                <c:pt idx="9097" formatCode="General">
                  <c:v>9.0969999999999995</c:v>
                </c:pt>
                <c:pt idx="9098" formatCode="General">
                  <c:v>9.0980000000000008</c:v>
                </c:pt>
                <c:pt idx="9099" formatCode="General">
                  <c:v>9.0990000000000002</c:v>
                </c:pt>
                <c:pt idx="9100" formatCode="General">
                  <c:v>9.1</c:v>
                </c:pt>
                <c:pt idx="9101" formatCode="General">
                  <c:v>9.1010000000000009</c:v>
                </c:pt>
                <c:pt idx="9102" formatCode="General">
                  <c:v>9.1020000000000003</c:v>
                </c:pt>
                <c:pt idx="9103" formatCode="General">
                  <c:v>9.1029999999999998</c:v>
                </c:pt>
                <c:pt idx="9104" formatCode="General">
                  <c:v>9.1039999999999992</c:v>
                </c:pt>
                <c:pt idx="9105" formatCode="General">
                  <c:v>9.1050000000000004</c:v>
                </c:pt>
                <c:pt idx="9106" formatCode="General">
                  <c:v>9.1059999999999999</c:v>
                </c:pt>
                <c:pt idx="9107" formatCode="General">
                  <c:v>9.1069999999999993</c:v>
                </c:pt>
                <c:pt idx="9108" formatCode="General">
                  <c:v>9.1080000000000005</c:v>
                </c:pt>
                <c:pt idx="9109" formatCode="General">
                  <c:v>9.109</c:v>
                </c:pt>
                <c:pt idx="9110" formatCode="General">
                  <c:v>9.11</c:v>
                </c:pt>
                <c:pt idx="9111" formatCode="General">
                  <c:v>9.1110000000000007</c:v>
                </c:pt>
                <c:pt idx="9112" formatCode="General">
                  <c:v>9.1120000000000001</c:v>
                </c:pt>
                <c:pt idx="9113" formatCode="General">
                  <c:v>9.1129999999999995</c:v>
                </c:pt>
                <c:pt idx="9114" formatCode="General">
                  <c:v>9.1140000000000008</c:v>
                </c:pt>
                <c:pt idx="9115" formatCode="General">
                  <c:v>9.1150000000000002</c:v>
                </c:pt>
                <c:pt idx="9116" formatCode="General">
                  <c:v>9.1159999999999997</c:v>
                </c:pt>
                <c:pt idx="9117" formatCode="General">
                  <c:v>9.1170000000000009</c:v>
                </c:pt>
                <c:pt idx="9118" formatCode="General">
                  <c:v>9.1180000000000003</c:v>
                </c:pt>
                <c:pt idx="9119" formatCode="General">
                  <c:v>9.1189999999999998</c:v>
                </c:pt>
                <c:pt idx="9120" formatCode="General">
                  <c:v>9.1199999999999992</c:v>
                </c:pt>
                <c:pt idx="9121" formatCode="General">
                  <c:v>9.1210000000000004</c:v>
                </c:pt>
                <c:pt idx="9122" formatCode="General">
                  <c:v>9.1219999999999999</c:v>
                </c:pt>
                <c:pt idx="9123" formatCode="General">
                  <c:v>9.1229999999999993</c:v>
                </c:pt>
                <c:pt idx="9124" formatCode="General">
                  <c:v>9.1240000000000006</c:v>
                </c:pt>
                <c:pt idx="9125" formatCode="General">
                  <c:v>9.125</c:v>
                </c:pt>
                <c:pt idx="9126" formatCode="General">
                  <c:v>9.1259999999999994</c:v>
                </c:pt>
                <c:pt idx="9127" formatCode="General">
                  <c:v>9.1270000000000007</c:v>
                </c:pt>
                <c:pt idx="9128" formatCode="General">
                  <c:v>9.1280000000000001</c:v>
                </c:pt>
                <c:pt idx="9129" formatCode="General">
                  <c:v>9.1289999999999996</c:v>
                </c:pt>
                <c:pt idx="9130" formatCode="General">
                  <c:v>9.1300000000000008</c:v>
                </c:pt>
                <c:pt idx="9131" formatCode="General">
                  <c:v>9.1310000000000002</c:v>
                </c:pt>
                <c:pt idx="9132" formatCode="General">
                  <c:v>9.1319999999999997</c:v>
                </c:pt>
                <c:pt idx="9133" formatCode="General">
                  <c:v>9.1329999999999991</c:v>
                </c:pt>
                <c:pt idx="9134" formatCode="General">
                  <c:v>9.1340000000000003</c:v>
                </c:pt>
                <c:pt idx="9135" formatCode="General">
                  <c:v>9.1349999999999998</c:v>
                </c:pt>
                <c:pt idx="9136" formatCode="General">
                  <c:v>9.1359999999999992</c:v>
                </c:pt>
                <c:pt idx="9137" formatCode="General">
                  <c:v>9.1370000000000005</c:v>
                </c:pt>
                <c:pt idx="9138" formatCode="General">
                  <c:v>9.1379999999999999</c:v>
                </c:pt>
                <c:pt idx="9139" formatCode="General">
                  <c:v>9.1389999999999993</c:v>
                </c:pt>
                <c:pt idx="9140" formatCode="General">
                  <c:v>9.14</c:v>
                </c:pt>
                <c:pt idx="9141" formatCode="General">
                  <c:v>9.141</c:v>
                </c:pt>
                <c:pt idx="9142" formatCode="General">
                  <c:v>9.1419999999999995</c:v>
                </c:pt>
                <c:pt idx="9143" formatCode="General">
                  <c:v>9.1430000000000007</c:v>
                </c:pt>
                <c:pt idx="9144" formatCode="General">
                  <c:v>9.1440000000000001</c:v>
                </c:pt>
                <c:pt idx="9145" formatCode="General">
                  <c:v>9.1449999999999996</c:v>
                </c:pt>
                <c:pt idx="9146" formatCode="General">
                  <c:v>9.1460000000000008</c:v>
                </c:pt>
                <c:pt idx="9147" formatCode="General">
                  <c:v>9.1470000000000002</c:v>
                </c:pt>
                <c:pt idx="9148" formatCode="General">
                  <c:v>9.1479999999999997</c:v>
                </c:pt>
                <c:pt idx="9149" formatCode="General">
                  <c:v>9.1489999999999991</c:v>
                </c:pt>
                <c:pt idx="9150" formatCode="General">
                  <c:v>9.15</c:v>
                </c:pt>
                <c:pt idx="9151" formatCode="General">
                  <c:v>9.1509999999999998</c:v>
                </c:pt>
                <c:pt idx="9152" formatCode="General">
                  <c:v>9.1519999999999992</c:v>
                </c:pt>
                <c:pt idx="9153" formatCode="General">
                  <c:v>9.1530000000000005</c:v>
                </c:pt>
                <c:pt idx="9154" formatCode="General">
                  <c:v>9.1539999999999999</c:v>
                </c:pt>
                <c:pt idx="9155" formatCode="General">
                  <c:v>9.1549999999999994</c:v>
                </c:pt>
                <c:pt idx="9156" formatCode="General">
                  <c:v>9.1560000000000006</c:v>
                </c:pt>
                <c:pt idx="9157" formatCode="General">
                  <c:v>9.157</c:v>
                </c:pt>
                <c:pt idx="9158" formatCode="General">
                  <c:v>9.1579999999999995</c:v>
                </c:pt>
                <c:pt idx="9159" formatCode="General">
                  <c:v>9.1590000000000007</c:v>
                </c:pt>
                <c:pt idx="9160" formatCode="General">
                  <c:v>9.16</c:v>
                </c:pt>
                <c:pt idx="9161" formatCode="General">
                  <c:v>9.1609999999999996</c:v>
                </c:pt>
                <c:pt idx="9162" formatCode="General">
                  <c:v>9.1620000000000008</c:v>
                </c:pt>
                <c:pt idx="9163" formatCode="General">
                  <c:v>9.1630000000000003</c:v>
                </c:pt>
                <c:pt idx="9164" formatCode="General">
                  <c:v>9.1639999999999997</c:v>
                </c:pt>
                <c:pt idx="9165" formatCode="General">
                  <c:v>9.1649999999999991</c:v>
                </c:pt>
                <c:pt idx="9166" formatCode="General">
                  <c:v>9.1660000000000004</c:v>
                </c:pt>
                <c:pt idx="9167" formatCode="General">
                  <c:v>9.1669999999999998</c:v>
                </c:pt>
                <c:pt idx="9168" formatCode="General">
                  <c:v>9.1679999999999993</c:v>
                </c:pt>
                <c:pt idx="9169" formatCode="General">
                  <c:v>9.1690000000000005</c:v>
                </c:pt>
                <c:pt idx="9170" formatCode="General">
                  <c:v>9.17</c:v>
                </c:pt>
                <c:pt idx="9171" formatCode="General">
                  <c:v>9.1709999999999994</c:v>
                </c:pt>
                <c:pt idx="9172" formatCode="General">
                  <c:v>9.1720000000000006</c:v>
                </c:pt>
                <c:pt idx="9173" formatCode="General">
                  <c:v>9.173</c:v>
                </c:pt>
                <c:pt idx="9174" formatCode="General">
                  <c:v>9.1739999999999995</c:v>
                </c:pt>
                <c:pt idx="9175" formatCode="General">
                  <c:v>9.1750000000000007</c:v>
                </c:pt>
                <c:pt idx="9176" formatCode="General">
                  <c:v>9.1760000000000002</c:v>
                </c:pt>
                <c:pt idx="9177" formatCode="General">
                  <c:v>9.1769999999999996</c:v>
                </c:pt>
                <c:pt idx="9178" formatCode="General">
                  <c:v>9.1780000000000008</c:v>
                </c:pt>
                <c:pt idx="9179" formatCode="General">
                  <c:v>9.1790000000000003</c:v>
                </c:pt>
                <c:pt idx="9180" formatCode="General">
                  <c:v>9.18</c:v>
                </c:pt>
                <c:pt idx="9181" formatCode="General">
                  <c:v>9.1809999999999992</c:v>
                </c:pt>
                <c:pt idx="9182" formatCode="General">
                  <c:v>9.1820000000000004</c:v>
                </c:pt>
                <c:pt idx="9183" formatCode="General">
                  <c:v>9.1829999999999998</c:v>
                </c:pt>
                <c:pt idx="9184" formatCode="General">
                  <c:v>9.1839999999999993</c:v>
                </c:pt>
                <c:pt idx="9185" formatCode="General">
                  <c:v>9.1850000000000005</c:v>
                </c:pt>
                <c:pt idx="9186" formatCode="General">
                  <c:v>9.1859999999999999</c:v>
                </c:pt>
                <c:pt idx="9187" formatCode="General">
                  <c:v>9.1869999999999994</c:v>
                </c:pt>
                <c:pt idx="9188" formatCode="General">
                  <c:v>9.1880000000000006</c:v>
                </c:pt>
                <c:pt idx="9189" formatCode="General">
                  <c:v>9.1890000000000001</c:v>
                </c:pt>
                <c:pt idx="9190" formatCode="General">
                  <c:v>9.19</c:v>
                </c:pt>
                <c:pt idx="9191" formatCode="General">
                  <c:v>9.1910000000000007</c:v>
                </c:pt>
                <c:pt idx="9192" formatCode="General">
                  <c:v>9.1920000000000002</c:v>
                </c:pt>
                <c:pt idx="9193" formatCode="General">
                  <c:v>9.1929999999999996</c:v>
                </c:pt>
                <c:pt idx="9194" formatCode="General">
                  <c:v>9.1940000000000008</c:v>
                </c:pt>
                <c:pt idx="9195" formatCode="General">
                  <c:v>9.1950000000000003</c:v>
                </c:pt>
                <c:pt idx="9196" formatCode="General">
                  <c:v>9.1959999999999997</c:v>
                </c:pt>
                <c:pt idx="9197" formatCode="General">
                  <c:v>9.1969999999999992</c:v>
                </c:pt>
                <c:pt idx="9198" formatCode="General">
                  <c:v>9.1980000000000004</c:v>
                </c:pt>
                <c:pt idx="9199" formatCode="General">
                  <c:v>9.1989999999999998</c:v>
                </c:pt>
                <c:pt idx="9200" formatCode="General">
                  <c:v>9.1999999999999993</c:v>
                </c:pt>
                <c:pt idx="9201" formatCode="General">
                  <c:v>9.2010000000000005</c:v>
                </c:pt>
                <c:pt idx="9202" formatCode="General">
                  <c:v>9.202</c:v>
                </c:pt>
                <c:pt idx="9203" formatCode="General">
                  <c:v>9.2029999999999994</c:v>
                </c:pt>
                <c:pt idx="9204" formatCode="General">
                  <c:v>9.2040000000000006</c:v>
                </c:pt>
                <c:pt idx="9205" formatCode="General">
                  <c:v>9.2050000000000001</c:v>
                </c:pt>
                <c:pt idx="9206" formatCode="General">
                  <c:v>9.2059999999999995</c:v>
                </c:pt>
                <c:pt idx="9207" formatCode="General">
                  <c:v>9.2070000000000007</c:v>
                </c:pt>
                <c:pt idx="9208" formatCode="General">
                  <c:v>9.2080000000000002</c:v>
                </c:pt>
                <c:pt idx="9209" formatCode="General">
                  <c:v>9.2089999999999996</c:v>
                </c:pt>
                <c:pt idx="9210" formatCode="General">
                  <c:v>9.2100000000000009</c:v>
                </c:pt>
                <c:pt idx="9211" formatCode="General">
                  <c:v>9.2110000000000003</c:v>
                </c:pt>
                <c:pt idx="9212" formatCode="General">
                  <c:v>9.2119999999999997</c:v>
                </c:pt>
                <c:pt idx="9213" formatCode="General">
                  <c:v>9.2129999999999992</c:v>
                </c:pt>
                <c:pt idx="9214" formatCode="General">
                  <c:v>9.2140000000000004</c:v>
                </c:pt>
                <c:pt idx="9215" formatCode="General">
                  <c:v>9.2149999999999999</c:v>
                </c:pt>
                <c:pt idx="9216" formatCode="General">
                  <c:v>9.2159999999999993</c:v>
                </c:pt>
                <c:pt idx="9217" formatCode="General">
                  <c:v>9.2170000000000005</c:v>
                </c:pt>
                <c:pt idx="9218" formatCode="General">
                  <c:v>9.218</c:v>
                </c:pt>
                <c:pt idx="9219" formatCode="General">
                  <c:v>9.2189999999999994</c:v>
                </c:pt>
                <c:pt idx="9220" formatCode="General">
                  <c:v>9.2200000000000006</c:v>
                </c:pt>
                <c:pt idx="9221" formatCode="General">
                  <c:v>9.2210000000000001</c:v>
                </c:pt>
                <c:pt idx="9222" formatCode="General">
                  <c:v>9.2219999999999995</c:v>
                </c:pt>
                <c:pt idx="9223" formatCode="General">
                  <c:v>9.2230000000000008</c:v>
                </c:pt>
                <c:pt idx="9224" formatCode="General">
                  <c:v>9.2240000000000002</c:v>
                </c:pt>
                <c:pt idx="9225" formatCode="General">
                  <c:v>9.2249999999999996</c:v>
                </c:pt>
                <c:pt idx="9226" formatCode="General">
                  <c:v>9.2260000000000009</c:v>
                </c:pt>
                <c:pt idx="9227" formatCode="General">
                  <c:v>9.2270000000000003</c:v>
                </c:pt>
                <c:pt idx="9228" formatCode="General">
                  <c:v>9.2279999999999998</c:v>
                </c:pt>
                <c:pt idx="9229" formatCode="General">
                  <c:v>9.2289999999999992</c:v>
                </c:pt>
                <c:pt idx="9230" formatCode="General">
                  <c:v>9.23</c:v>
                </c:pt>
                <c:pt idx="9231" formatCode="General">
                  <c:v>9.2309999999999999</c:v>
                </c:pt>
                <c:pt idx="9232" formatCode="General">
                  <c:v>9.2319999999999993</c:v>
                </c:pt>
                <c:pt idx="9233" formatCode="General">
                  <c:v>9.2330000000000005</c:v>
                </c:pt>
                <c:pt idx="9234" formatCode="General">
                  <c:v>9.234</c:v>
                </c:pt>
                <c:pt idx="9235" formatCode="General">
                  <c:v>9.2349999999999994</c:v>
                </c:pt>
                <c:pt idx="9236" formatCode="General">
                  <c:v>9.2360000000000007</c:v>
                </c:pt>
                <c:pt idx="9237" formatCode="General">
                  <c:v>9.2370000000000001</c:v>
                </c:pt>
                <c:pt idx="9238" formatCode="General">
                  <c:v>9.2379999999999995</c:v>
                </c:pt>
                <c:pt idx="9239" formatCode="General">
                  <c:v>9.2390000000000008</c:v>
                </c:pt>
                <c:pt idx="9240" formatCode="General">
                  <c:v>9.24</c:v>
                </c:pt>
                <c:pt idx="9241" formatCode="General">
                  <c:v>9.2409999999999997</c:v>
                </c:pt>
                <c:pt idx="9242" formatCode="General">
                  <c:v>9.2420000000000009</c:v>
                </c:pt>
                <c:pt idx="9243" formatCode="General">
                  <c:v>9.2430000000000003</c:v>
                </c:pt>
                <c:pt idx="9244" formatCode="General">
                  <c:v>9.2439999999999998</c:v>
                </c:pt>
                <c:pt idx="9245" formatCode="General">
                  <c:v>9.2449999999999992</c:v>
                </c:pt>
                <c:pt idx="9246" formatCode="General">
                  <c:v>9.2460000000000004</c:v>
                </c:pt>
                <c:pt idx="9247" formatCode="General">
                  <c:v>9.2469999999999999</c:v>
                </c:pt>
                <c:pt idx="9248" formatCode="General">
                  <c:v>9.2479999999999993</c:v>
                </c:pt>
                <c:pt idx="9249" formatCode="General">
                  <c:v>9.2490000000000006</c:v>
                </c:pt>
                <c:pt idx="9250" formatCode="General">
                  <c:v>9.25</c:v>
                </c:pt>
                <c:pt idx="9251" formatCode="General">
                  <c:v>9.2509999999999994</c:v>
                </c:pt>
                <c:pt idx="9252" formatCode="General">
                  <c:v>9.2520000000000007</c:v>
                </c:pt>
                <c:pt idx="9253" formatCode="General">
                  <c:v>9.2530000000000001</c:v>
                </c:pt>
                <c:pt idx="9254" formatCode="General">
                  <c:v>9.2539999999999996</c:v>
                </c:pt>
                <c:pt idx="9255" formatCode="General">
                  <c:v>9.2550000000000008</c:v>
                </c:pt>
                <c:pt idx="9256" formatCode="General">
                  <c:v>9.2560000000000002</c:v>
                </c:pt>
                <c:pt idx="9257" formatCode="General">
                  <c:v>9.2569999999999997</c:v>
                </c:pt>
                <c:pt idx="9258" formatCode="General">
                  <c:v>9.2579999999999991</c:v>
                </c:pt>
                <c:pt idx="9259" formatCode="General">
                  <c:v>9.2590000000000003</c:v>
                </c:pt>
                <c:pt idx="9260" formatCode="General">
                  <c:v>9.26</c:v>
                </c:pt>
                <c:pt idx="9261" formatCode="General">
                  <c:v>9.2609999999999992</c:v>
                </c:pt>
                <c:pt idx="9262" formatCode="General">
                  <c:v>9.2620000000000005</c:v>
                </c:pt>
                <c:pt idx="9263" formatCode="General">
                  <c:v>9.2629999999999999</c:v>
                </c:pt>
                <c:pt idx="9264" formatCode="General">
                  <c:v>9.2639999999999993</c:v>
                </c:pt>
                <c:pt idx="9265" formatCode="General">
                  <c:v>9.2650000000000006</c:v>
                </c:pt>
                <c:pt idx="9266" formatCode="General">
                  <c:v>9.266</c:v>
                </c:pt>
                <c:pt idx="9267" formatCode="General">
                  <c:v>9.2669999999999995</c:v>
                </c:pt>
                <c:pt idx="9268" formatCode="General">
                  <c:v>9.2680000000000007</c:v>
                </c:pt>
                <c:pt idx="9269" formatCode="General">
                  <c:v>9.2690000000000001</c:v>
                </c:pt>
                <c:pt idx="9270" formatCode="General">
                  <c:v>9.27</c:v>
                </c:pt>
                <c:pt idx="9271" formatCode="General">
                  <c:v>9.2710000000000008</c:v>
                </c:pt>
                <c:pt idx="9272" formatCode="General">
                  <c:v>9.2720000000000002</c:v>
                </c:pt>
                <c:pt idx="9273" formatCode="General">
                  <c:v>9.2729999999999997</c:v>
                </c:pt>
                <c:pt idx="9274" formatCode="General">
                  <c:v>9.2739999999999991</c:v>
                </c:pt>
                <c:pt idx="9275" formatCode="General">
                  <c:v>9.2750000000000004</c:v>
                </c:pt>
                <c:pt idx="9276" formatCode="General">
                  <c:v>9.2759999999999998</c:v>
                </c:pt>
                <c:pt idx="9277" formatCode="General">
                  <c:v>9.2769999999999992</c:v>
                </c:pt>
                <c:pt idx="9278" formatCode="General">
                  <c:v>9.2780000000000005</c:v>
                </c:pt>
                <c:pt idx="9279" formatCode="General">
                  <c:v>9.2789999999999999</c:v>
                </c:pt>
                <c:pt idx="9280" formatCode="General">
                  <c:v>9.2799999999999994</c:v>
                </c:pt>
                <c:pt idx="9281" formatCode="General">
                  <c:v>9.2810000000000006</c:v>
                </c:pt>
                <c:pt idx="9282" formatCode="General">
                  <c:v>9.282</c:v>
                </c:pt>
                <c:pt idx="9283" formatCode="General">
                  <c:v>9.2829999999999995</c:v>
                </c:pt>
                <c:pt idx="9284" formatCode="General">
                  <c:v>9.2840000000000007</c:v>
                </c:pt>
                <c:pt idx="9285" formatCode="General">
                  <c:v>9.2850000000000001</c:v>
                </c:pt>
                <c:pt idx="9286" formatCode="General">
                  <c:v>9.2859999999999996</c:v>
                </c:pt>
                <c:pt idx="9287" formatCode="General">
                  <c:v>9.2870000000000008</c:v>
                </c:pt>
                <c:pt idx="9288" formatCode="General">
                  <c:v>9.2880000000000003</c:v>
                </c:pt>
                <c:pt idx="9289" formatCode="General">
                  <c:v>9.2889999999999997</c:v>
                </c:pt>
                <c:pt idx="9290" formatCode="General">
                  <c:v>9.2899999999999991</c:v>
                </c:pt>
                <c:pt idx="9291" formatCode="General">
                  <c:v>9.2910000000000004</c:v>
                </c:pt>
                <c:pt idx="9292" formatCode="General">
                  <c:v>9.2919999999999998</c:v>
                </c:pt>
                <c:pt idx="9293" formatCode="General">
                  <c:v>9.2929999999999993</c:v>
                </c:pt>
                <c:pt idx="9294" formatCode="General">
                  <c:v>9.2940000000000005</c:v>
                </c:pt>
                <c:pt idx="9295" formatCode="General">
                  <c:v>9.2949999999999999</c:v>
                </c:pt>
                <c:pt idx="9296" formatCode="General">
                  <c:v>9.2959999999999994</c:v>
                </c:pt>
                <c:pt idx="9297" formatCode="General">
                  <c:v>9.2970000000000006</c:v>
                </c:pt>
                <c:pt idx="9298" formatCode="General">
                  <c:v>9.298</c:v>
                </c:pt>
                <c:pt idx="9299" formatCode="General">
                  <c:v>9.2989999999999995</c:v>
                </c:pt>
                <c:pt idx="9300" formatCode="General">
                  <c:v>9.3000000000000007</c:v>
                </c:pt>
                <c:pt idx="9301" formatCode="General">
                  <c:v>9.3010000000000002</c:v>
                </c:pt>
                <c:pt idx="9302" formatCode="General">
                  <c:v>9.3019999999999996</c:v>
                </c:pt>
                <c:pt idx="9303" formatCode="General">
                  <c:v>9.3030000000000008</c:v>
                </c:pt>
                <c:pt idx="9304" formatCode="General">
                  <c:v>9.3040000000000003</c:v>
                </c:pt>
                <c:pt idx="9305" formatCode="General">
                  <c:v>9.3049999999999997</c:v>
                </c:pt>
                <c:pt idx="9306" formatCode="General">
                  <c:v>9.3059999999999992</c:v>
                </c:pt>
                <c:pt idx="9307" formatCode="General">
                  <c:v>9.3070000000000004</c:v>
                </c:pt>
                <c:pt idx="9308" formatCode="General">
                  <c:v>9.3079999999999998</c:v>
                </c:pt>
                <c:pt idx="9309" formatCode="General">
                  <c:v>9.3089999999999993</c:v>
                </c:pt>
                <c:pt idx="9310" formatCode="General">
                  <c:v>9.31</c:v>
                </c:pt>
                <c:pt idx="9311" formatCode="General">
                  <c:v>9.3109999999999999</c:v>
                </c:pt>
                <c:pt idx="9312" formatCode="General">
                  <c:v>9.3119999999999994</c:v>
                </c:pt>
                <c:pt idx="9313" formatCode="General">
                  <c:v>9.3130000000000006</c:v>
                </c:pt>
                <c:pt idx="9314" formatCode="General">
                  <c:v>9.3140000000000001</c:v>
                </c:pt>
                <c:pt idx="9315" formatCode="General">
                  <c:v>9.3149999999999995</c:v>
                </c:pt>
                <c:pt idx="9316" formatCode="General">
                  <c:v>9.3160000000000007</c:v>
                </c:pt>
                <c:pt idx="9317" formatCode="General">
                  <c:v>9.3170000000000002</c:v>
                </c:pt>
                <c:pt idx="9318" formatCode="General">
                  <c:v>9.3179999999999996</c:v>
                </c:pt>
                <c:pt idx="9319" formatCode="General">
                  <c:v>9.3190000000000008</c:v>
                </c:pt>
                <c:pt idx="9320" formatCode="General">
                  <c:v>9.32</c:v>
                </c:pt>
                <c:pt idx="9321" formatCode="General">
                  <c:v>9.3209999999999997</c:v>
                </c:pt>
                <c:pt idx="9322" formatCode="General">
                  <c:v>9.3219999999999992</c:v>
                </c:pt>
                <c:pt idx="9323" formatCode="General">
                  <c:v>9.3230000000000004</c:v>
                </c:pt>
                <c:pt idx="9324" formatCode="General">
                  <c:v>9.3239999999999998</c:v>
                </c:pt>
                <c:pt idx="9325" formatCode="General">
                  <c:v>9.3249999999999993</c:v>
                </c:pt>
                <c:pt idx="9326" formatCode="General">
                  <c:v>9.3260000000000005</c:v>
                </c:pt>
                <c:pt idx="9327" formatCode="General">
                  <c:v>9.327</c:v>
                </c:pt>
                <c:pt idx="9328" formatCode="General">
                  <c:v>9.3279999999999994</c:v>
                </c:pt>
                <c:pt idx="9329" formatCode="General">
                  <c:v>9.3290000000000006</c:v>
                </c:pt>
                <c:pt idx="9330" formatCode="General">
                  <c:v>9.33</c:v>
                </c:pt>
                <c:pt idx="9331" formatCode="General">
                  <c:v>9.3309999999999995</c:v>
                </c:pt>
                <c:pt idx="9332" formatCode="General">
                  <c:v>9.3320000000000007</c:v>
                </c:pt>
                <c:pt idx="9333" formatCode="General">
                  <c:v>9.3330000000000002</c:v>
                </c:pt>
                <c:pt idx="9334" formatCode="General">
                  <c:v>9.3339999999999996</c:v>
                </c:pt>
                <c:pt idx="9335" formatCode="General">
                  <c:v>9.3350000000000009</c:v>
                </c:pt>
                <c:pt idx="9336" formatCode="General">
                  <c:v>9.3360000000000003</c:v>
                </c:pt>
                <c:pt idx="9337" formatCode="General">
                  <c:v>9.3369999999999997</c:v>
                </c:pt>
                <c:pt idx="9338" formatCode="General">
                  <c:v>9.3379999999999992</c:v>
                </c:pt>
                <c:pt idx="9339" formatCode="General">
                  <c:v>9.3390000000000004</c:v>
                </c:pt>
                <c:pt idx="9340" formatCode="General">
                  <c:v>9.34</c:v>
                </c:pt>
                <c:pt idx="9341" formatCode="General">
                  <c:v>9.3409999999999993</c:v>
                </c:pt>
                <c:pt idx="9342" formatCode="General">
                  <c:v>9.3420000000000005</c:v>
                </c:pt>
                <c:pt idx="9343" formatCode="General">
                  <c:v>9.343</c:v>
                </c:pt>
                <c:pt idx="9344" formatCode="General">
                  <c:v>9.3439999999999994</c:v>
                </c:pt>
                <c:pt idx="9345" formatCode="General">
                  <c:v>9.3450000000000006</c:v>
                </c:pt>
                <c:pt idx="9346" formatCode="General">
                  <c:v>9.3460000000000001</c:v>
                </c:pt>
                <c:pt idx="9347" formatCode="General">
                  <c:v>9.3469999999999995</c:v>
                </c:pt>
                <c:pt idx="9348" formatCode="General">
                  <c:v>9.3480000000000008</c:v>
                </c:pt>
                <c:pt idx="9349" formatCode="General">
                  <c:v>9.3490000000000002</c:v>
                </c:pt>
                <c:pt idx="9350" formatCode="General">
                  <c:v>9.35</c:v>
                </c:pt>
                <c:pt idx="9351" formatCode="General">
                  <c:v>9.3510000000000009</c:v>
                </c:pt>
                <c:pt idx="9352" formatCode="General">
                  <c:v>9.3520000000000003</c:v>
                </c:pt>
                <c:pt idx="9353" formatCode="General">
                  <c:v>9.3529999999999998</c:v>
                </c:pt>
                <c:pt idx="9354" formatCode="General">
                  <c:v>9.3539999999999992</c:v>
                </c:pt>
                <c:pt idx="9355" formatCode="General">
                  <c:v>9.3550000000000004</c:v>
                </c:pt>
                <c:pt idx="9356" formatCode="General">
                  <c:v>9.3559999999999999</c:v>
                </c:pt>
                <c:pt idx="9357" formatCode="General">
                  <c:v>9.3569999999999993</c:v>
                </c:pt>
                <c:pt idx="9358" formatCode="General">
                  <c:v>9.3580000000000005</c:v>
                </c:pt>
                <c:pt idx="9359" formatCode="General">
                  <c:v>9.359</c:v>
                </c:pt>
                <c:pt idx="9360" formatCode="General">
                  <c:v>9.36</c:v>
                </c:pt>
                <c:pt idx="9361" formatCode="General">
                  <c:v>9.3610000000000007</c:v>
                </c:pt>
                <c:pt idx="9362" formatCode="General">
                  <c:v>9.3620000000000001</c:v>
                </c:pt>
                <c:pt idx="9363" formatCode="General">
                  <c:v>9.3629999999999995</c:v>
                </c:pt>
                <c:pt idx="9364" formatCode="General">
                  <c:v>9.3640000000000008</c:v>
                </c:pt>
                <c:pt idx="9365" formatCode="General">
                  <c:v>9.3650000000000002</c:v>
                </c:pt>
                <c:pt idx="9366" formatCode="General">
                  <c:v>9.3659999999999997</c:v>
                </c:pt>
                <c:pt idx="9367" formatCode="General">
                  <c:v>9.3670000000000009</c:v>
                </c:pt>
                <c:pt idx="9368" formatCode="General">
                  <c:v>9.3680000000000003</c:v>
                </c:pt>
                <c:pt idx="9369" formatCode="General">
                  <c:v>9.3689999999999998</c:v>
                </c:pt>
                <c:pt idx="9370" formatCode="General">
                  <c:v>9.3699999999999992</c:v>
                </c:pt>
                <c:pt idx="9371" formatCode="General">
                  <c:v>9.3710000000000004</c:v>
                </c:pt>
                <c:pt idx="9372" formatCode="General">
                  <c:v>9.3719999999999999</c:v>
                </c:pt>
                <c:pt idx="9373" formatCode="General">
                  <c:v>9.3729999999999993</c:v>
                </c:pt>
                <c:pt idx="9374" formatCode="General">
                  <c:v>9.3740000000000006</c:v>
                </c:pt>
                <c:pt idx="9375" formatCode="General">
                  <c:v>9.375</c:v>
                </c:pt>
                <c:pt idx="9376" formatCode="General">
                  <c:v>9.3759999999999994</c:v>
                </c:pt>
                <c:pt idx="9377" formatCode="General">
                  <c:v>9.3770000000000007</c:v>
                </c:pt>
                <c:pt idx="9378" formatCode="General">
                  <c:v>9.3780000000000001</c:v>
                </c:pt>
                <c:pt idx="9379" formatCode="General">
                  <c:v>9.3789999999999996</c:v>
                </c:pt>
                <c:pt idx="9380" formatCode="General">
                  <c:v>9.3800000000000008</c:v>
                </c:pt>
                <c:pt idx="9381" formatCode="General">
                  <c:v>9.3810000000000002</c:v>
                </c:pt>
                <c:pt idx="9382" formatCode="General">
                  <c:v>9.3819999999999997</c:v>
                </c:pt>
                <c:pt idx="9383" formatCode="General">
                  <c:v>9.3829999999999991</c:v>
                </c:pt>
                <c:pt idx="9384" formatCode="General">
                  <c:v>9.3840000000000003</c:v>
                </c:pt>
                <c:pt idx="9385" formatCode="General">
                  <c:v>9.3849999999999998</c:v>
                </c:pt>
                <c:pt idx="9386" formatCode="General">
                  <c:v>9.3859999999999992</c:v>
                </c:pt>
                <c:pt idx="9387" formatCode="General">
                  <c:v>9.3870000000000005</c:v>
                </c:pt>
                <c:pt idx="9388" formatCode="General">
                  <c:v>9.3879999999999999</c:v>
                </c:pt>
                <c:pt idx="9389" formatCode="General">
                  <c:v>9.3889999999999993</c:v>
                </c:pt>
                <c:pt idx="9390" formatCode="General">
                  <c:v>9.39</c:v>
                </c:pt>
                <c:pt idx="9391" formatCode="General">
                  <c:v>9.391</c:v>
                </c:pt>
                <c:pt idx="9392" formatCode="General">
                  <c:v>9.3919999999999995</c:v>
                </c:pt>
                <c:pt idx="9393" formatCode="General">
                  <c:v>9.3930000000000007</c:v>
                </c:pt>
                <c:pt idx="9394" formatCode="General">
                  <c:v>9.3940000000000001</c:v>
                </c:pt>
                <c:pt idx="9395" formatCode="General">
                  <c:v>9.3949999999999996</c:v>
                </c:pt>
                <c:pt idx="9396" formatCode="General">
                  <c:v>9.3960000000000008</c:v>
                </c:pt>
                <c:pt idx="9397" formatCode="General">
                  <c:v>9.3970000000000002</c:v>
                </c:pt>
                <c:pt idx="9398" formatCode="General">
                  <c:v>9.3979999999999997</c:v>
                </c:pt>
                <c:pt idx="9399" formatCode="General">
                  <c:v>9.3989999999999991</c:v>
                </c:pt>
                <c:pt idx="9400" formatCode="General">
                  <c:v>9.4</c:v>
                </c:pt>
                <c:pt idx="9401" formatCode="General">
                  <c:v>9.4009999999999998</c:v>
                </c:pt>
                <c:pt idx="9402" formatCode="General">
                  <c:v>9.4019999999999992</c:v>
                </c:pt>
                <c:pt idx="9403" formatCode="General">
                  <c:v>9.4030000000000005</c:v>
                </c:pt>
                <c:pt idx="9404" formatCode="General">
                  <c:v>9.4039999999999999</c:v>
                </c:pt>
                <c:pt idx="9405" formatCode="General">
                  <c:v>9.4049999999999994</c:v>
                </c:pt>
                <c:pt idx="9406" formatCode="General">
                  <c:v>9.4060000000000006</c:v>
                </c:pt>
                <c:pt idx="9407" formatCode="General">
                  <c:v>9.407</c:v>
                </c:pt>
                <c:pt idx="9408" formatCode="General">
                  <c:v>9.4079999999999995</c:v>
                </c:pt>
                <c:pt idx="9409" formatCode="General">
                  <c:v>9.4090000000000007</c:v>
                </c:pt>
                <c:pt idx="9410" formatCode="General">
                  <c:v>9.41</c:v>
                </c:pt>
                <c:pt idx="9411" formatCode="General">
                  <c:v>9.4109999999999996</c:v>
                </c:pt>
                <c:pt idx="9412" formatCode="General">
                  <c:v>9.4120000000000008</c:v>
                </c:pt>
                <c:pt idx="9413" formatCode="General">
                  <c:v>9.4130000000000003</c:v>
                </c:pt>
                <c:pt idx="9414" formatCode="General">
                  <c:v>9.4139999999999997</c:v>
                </c:pt>
                <c:pt idx="9415" formatCode="General">
                  <c:v>9.4149999999999991</c:v>
                </c:pt>
                <c:pt idx="9416" formatCode="General">
                  <c:v>9.4160000000000004</c:v>
                </c:pt>
                <c:pt idx="9417" formatCode="General">
                  <c:v>9.4169999999999998</c:v>
                </c:pt>
                <c:pt idx="9418" formatCode="General">
                  <c:v>9.4179999999999993</c:v>
                </c:pt>
                <c:pt idx="9419" formatCode="General">
                  <c:v>9.4190000000000005</c:v>
                </c:pt>
                <c:pt idx="9420" formatCode="General">
                  <c:v>9.42</c:v>
                </c:pt>
                <c:pt idx="9421" formatCode="General">
                  <c:v>9.4209999999999994</c:v>
                </c:pt>
                <c:pt idx="9422" formatCode="General">
                  <c:v>9.4220000000000006</c:v>
                </c:pt>
                <c:pt idx="9423" formatCode="General">
                  <c:v>9.423</c:v>
                </c:pt>
                <c:pt idx="9424" formatCode="General">
                  <c:v>9.4239999999999995</c:v>
                </c:pt>
                <c:pt idx="9425" formatCode="General">
                  <c:v>9.4250000000000007</c:v>
                </c:pt>
                <c:pt idx="9426" formatCode="General">
                  <c:v>9.4260000000000002</c:v>
                </c:pt>
                <c:pt idx="9427" formatCode="General">
                  <c:v>9.4269999999999996</c:v>
                </c:pt>
                <c:pt idx="9428" formatCode="General">
                  <c:v>9.4280000000000008</c:v>
                </c:pt>
                <c:pt idx="9429" formatCode="General">
                  <c:v>9.4290000000000003</c:v>
                </c:pt>
                <c:pt idx="9430" formatCode="General">
                  <c:v>9.43</c:v>
                </c:pt>
                <c:pt idx="9431" formatCode="General">
                  <c:v>9.4309999999999992</c:v>
                </c:pt>
                <c:pt idx="9432" formatCode="General">
                  <c:v>9.4320000000000004</c:v>
                </c:pt>
                <c:pt idx="9433" formatCode="General">
                  <c:v>9.4329999999999998</c:v>
                </c:pt>
                <c:pt idx="9434" formatCode="General">
                  <c:v>9.4339999999999993</c:v>
                </c:pt>
                <c:pt idx="9435" formatCode="General">
                  <c:v>9.4350000000000005</c:v>
                </c:pt>
                <c:pt idx="9436" formatCode="General">
                  <c:v>9.4359999999999999</c:v>
                </c:pt>
                <c:pt idx="9437" formatCode="General">
                  <c:v>9.4369999999999994</c:v>
                </c:pt>
                <c:pt idx="9438" formatCode="General">
                  <c:v>9.4380000000000006</c:v>
                </c:pt>
                <c:pt idx="9439" formatCode="General">
                  <c:v>9.4390000000000001</c:v>
                </c:pt>
                <c:pt idx="9440" formatCode="General">
                  <c:v>9.44</c:v>
                </c:pt>
                <c:pt idx="9441" formatCode="General">
                  <c:v>9.4410000000000007</c:v>
                </c:pt>
                <c:pt idx="9442" formatCode="General">
                  <c:v>9.4420000000000002</c:v>
                </c:pt>
                <c:pt idx="9443" formatCode="General">
                  <c:v>9.4429999999999996</c:v>
                </c:pt>
                <c:pt idx="9444" formatCode="General">
                  <c:v>9.4440000000000008</c:v>
                </c:pt>
                <c:pt idx="9445" formatCode="General">
                  <c:v>9.4450000000000003</c:v>
                </c:pt>
                <c:pt idx="9446" formatCode="General">
                  <c:v>9.4459999999999997</c:v>
                </c:pt>
                <c:pt idx="9447" formatCode="General">
                  <c:v>9.4469999999999992</c:v>
                </c:pt>
                <c:pt idx="9448" formatCode="General">
                  <c:v>9.4480000000000004</c:v>
                </c:pt>
                <c:pt idx="9449" formatCode="General">
                  <c:v>9.4489999999999998</c:v>
                </c:pt>
                <c:pt idx="9450" formatCode="General">
                  <c:v>9.4499999999999993</c:v>
                </c:pt>
                <c:pt idx="9451" formatCode="General">
                  <c:v>9.4510000000000005</c:v>
                </c:pt>
                <c:pt idx="9452" formatCode="General">
                  <c:v>9.452</c:v>
                </c:pt>
                <c:pt idx="9453" formatCode="General">
                  <c:v>9.4529999999999994</c:v>
                </c:pt>
                <c:pt idx="9454" formatCode="General">
                  <c:v>9.4540000000000006</c:v>
                </c:pt>
                <c:pt idx="9455" formatCode="General">
                  <c:v>9.4550000000000001</c:v>
                </c:pt>
                <c:pt idx="9456" formatCode="General">
                  <c:v>9.4559999999999995</c:v>
                </c:pt>
                <c:pt idx="9457" formatCode="General">
                  <c:v>9.4570000000000007</c:v>
                </c:pt>
                <c:pt idx="9458" formatCode="General">
                  <c:v>9.4580000000000002</c:v>
                </c:pt>
                <c:pt idx="9459" formatCode="General">
                  <c:v>9.4589999999999996</c:v>
                </c:pt>
                <c:pt idx="9460" formatCode="General">
                  <c:v>9.4600000000000009</c:v>
                </c:pt>
                <c:pt idx="9461" formatCode="General">
                  <c:v>9.4610000000000003</c:v>
                </c:pt>
                <c:pt idx="9462" formatCode="General">
                  <c:v>9.4619999999999997</c:v>
                </c:pt>
                <c:pt idx="9463" formatCode="General">
                  <c:v>9.4629999999999992</c:v>
                </c:pt>
                <c:pt idx="9464" formatCode="General">
                  <c:v>9.4640000000000004</c:v>
                </c:pt>
                <c:pt idx="9465" formatCode="General">
                  <c:v>9.4649999999999999</c:v>
                </c:pt>
                <c:pt idx="9466" formatCode="General">
                  <c:v>9.4659999999999993</c:v>
                </c:pt>
                <c:pt idx="9467" formatCode="General">
                  <c:v>9.4670000000000005</c:v>
                </c:pt>
                <c:pt idx="9468" formatCode="General">
                  <c:v>9.468</c:v>
                </c:pt>
                <c:pt idx="9469" formatCode="General">
                  <c:v>9.4689999999999994</c:v>
                </c:pt>
                <c:pt idx="9470" formatCode="General">
                  <c:v>9.4700000000000006</c:v>
                </c:pt>
                <c:pt idx="9471" formatCode="General">
                  <c:v>9.4710000000000001</c:v>
                </c:pt>
                <c:pt idx="9472" formatCode="General">
                  <c:v>9.4719999999999995</c:v>
                </c:pt>
                <c:pt idx="9473" formatCode="General">
                  <c:v>9.4730000000000008</c:v>
                </c:pt>
                <c:pt idx="9474" formatCode="General">
                  <c:v>9.4740000000000002</c:v>
                </c:pt>
                <c:pt idx="9475" formatCode="General">
                  <c:v>9.4749999999999996</c:v>
                </c:pt>
                <c:pt idx="9476" formatCode="General">
                  <c:v>9.4760000000000009</c:v>
                </c:pt>
                <c:pt idx="9477" formatCode="General">
                  <c:v>9.4770000000000003</c:v>
                </c:pt>
                <c:pt idx="9478" formatCode="General">
                  <c:v>9.4779999999999998</c:v>
                </c:pt>
                <c:pt idx="9479" formatCode="General">
                  <c:v>9.4789999999999992</c:v>
                </c:pt>
                <c:pt idx="9480" formatCode="General">
                  <c:v>9.48</c:v>
                </c:pt>
                <c:pt idx="9481" formatCode="General">
                  <c:v>9.4809999999999999</c:v>
                </c:pt>
                <c:pt idx="9482" formatCode="General">
                  <c:v>9.4819999999999993</c:v>
                </c:pt>
                <c:pt idx="9483" formatCode="General">
                  <c:v>9.4830000000000005</c:v>
                </c:pt>
                <c:pt idx="9484" formatCode="General">
                  <c:v>9.484</c:v>
                </c:pt>
                <c:pt idx="9485" formatCode="General">
                  <c:v>9.4849999999999994</c:v>
                </c:pt>
                <c:pt idx="9486" formatCode="General">
                  <c:v>9.4860000000000007</c:v>
                </c:pt>
                <c:pt idx="9487" formatCode="General">
                  <c:v>9.4870000000000001</c:v>
                </c:pt>
                <c:pt idx="9488" formatCode="General">
                  <c:v>9.4879999999999995</c:v>
                </c:pt>
                <c:pt idx="9489" formatCode="General">
                  <c:v>9.4890000000000008</c:v>
                </c:pt>
                <c:pt idx="9490" formatCode="General">
                  <c:v>9.49</c:v>
                </c:pt>
                <c:pt idx="9491" formatCode="General">
                  <c:v>9.4909999999999997</c:v>
                </c:pt>
                <c:pt idx="9492" formatCode="General">
                  <c:v>9.4920000000000009</c:v>
                </c:pt>
                <c:pt idx="9493" formatCode="General">
                  <c:v>9.4930000000000003</c:v>
                </c:pt>
                <c:pt idx="9494" formatCode="General">
                  <c:v>9.4939999999999998</c:v>
                </c:pt>
                <c:pt idx="9495" formatCode="General">
                  <c:v>9.4949999999999992</c:v>
                </c:pt>
                <c:pt idx="9496" formatCode="General">
                  <c:v>9.4960000000000004</c:v>
                </c:pt>
                <c:pt idx="9497" formatCode="General">
                  <c:v>9.4969999999999999</c:v>
                </c:pt>
                <c:pt idx="9498" formatCode="General">
                  <c:v>9.4979999999999993</c:v>
                </c:pt>
                <c:pt idx="9499" formatCode="General">
                  <c:v>9.4990000000000006</c:v>
                </c:pt>
                <c:pt idx="9500" formatCode="General">
                  <c:v>9.5</c:v>
                </c:pt>
                <c:pt idx="9501" formatCode="General">
                  <c:v>9.5009999999999994</c:v>
                </c:pt>
                <c:pt idx="9502" formatCode="General">
                  <c:v>9.5020000000000007</c:v>
                </c:pt>
                <c:pt idx="9503" formatCode="General">
                  <c:v>9.5030000000000001</c:v>
                </c:pt>
                <c:pt idx="9504" formatCode="General">
                  <c:v>9.5039999999999996</c:v>
                </c:pt>
                <c:pt idx="9505" formatCode="General">
                  <c:v>9.5050000000000008</c:v>
                </c:pt>
                <c:pt idx="9506" formatCode="General">
                  <c:v>9.5060000000000002</c:v>
                </c:pt>
                <c:pt idx="9507" formatCode="General">
                  <c:v>9.5069999999999997</c:v>
                </c:pt>
                <c:pt idx="9508" formatCode="General">
                  <c:v>9.5079999999999991</c:v>
                </c:pt>
                <c:pt idx="9509" formatCode="General">
                  <c:v>9.5090000000000003</c:v>
                </c:pt>
                <c:pt idx="9510" formatCode="General">
                  <c:v>9.51</c:v>
                </c:pt>
                <c:pt idx="9511" formatCode="General">
                  <c:v>9.5109999999999992</c:v>
                </c:pt>
                <c:pt idx="9512" formatCode="General">
                  <c:v>9.5120000000000005</c:v>
                </c:pt>
                <c:pt idx="9513" formatCode="General">
                  <c:v>9.5129999999999999</c:v>
                </c:pt>
                <c:pt idx="9514" formatCode="General">
                  <c:v>9.5139999999999993</c:v>
                </c:pt>
                <c:pt idx="9515" formatCode="General">
                  <c:v>9.5150000000000006</c:v>
                </c:pt>
                <c:pt idx="9516" formatCode="General">
                  <c:v>9.516</c:v>
                </c:pt>
                <c:pt idx="9517" formatCode="General">
                  <c:v>9.5169999999999995</c:v>
                </c:pt>
                <c:pt idx="9518" formatCode="General">
                  <c:v>9.5180000000000007</c:v>
                </c:pt>
                <c:pt idx="9519" formatCode="General">
                  <c:v>9.5190000000000001</c:v>
                </c:pt>
                <c:pt idx="9520" formatCode="General">
                  <c:v>9.52</c:v>
                </c:pt>
                <c:pt idx="9521" formatCode="General">
                  <c:v>9.5210000000000008</c:v>
                </c:pt>
                <c:pt idx="9522" formatCode="General">
                  <c:v>9.5220000000000002</c:v>
                </c:pt>
                <c:pt idx="9523" formatCode="General">
                  <c:v>9.5229999999999997</c:v>
                </c:pt>
                <c:pt idx="9524" formatCode="General">
                  <c:v>9.5239999999999991</c:v>
                </c:pt>
                <c:pt idx="9525" formatCode="General">
                  <c:v>9.5250000000000004</c:v>
                </c:pt>
                <c:pt idx="9526" formatCode="General">
                  <c:v>9.5259999999999998</c:v>
                </c:pt>
                <c:pt idx="9527" formatCode="General">
                  <c:v>9.5269999999999992</c:v>
                </c:pt>
                <c:pt idx="9528" formatCode="General">
                  <c:v>9.5280000000000005</c:v>
                </c:pt>
                <c:pt idx="9529" formatCode="General">
                  <c:v>9.5289999999999999</c:v>
                </c:pt>
                <c:pt idx="9530" formatCode="General">
                  <c:v>9.5299999999999994</c:v>
                </c:pt>
                <c:pt idx="9531" formatCode="General">
                  <c:v>9.5310000000000006</c:v>
                </c:pt>
                <c:pt idx="9532" formatCode="General">
                  <c:v>9.532</c:v>
                </c:pt>
                <c:pt idx="9533" formatCode="General">
                  <c:v>9.5329999999999995</c:v>
                </c:pt>
                <c:pt idx="9534" formatCode="General">
                  <c:v>9.5340000000000007</c:v>
                </c:pt>
                <c:pt idx="9535" formatCode="General">
                  <c:v>9.5350000000000001</c:v>
                </c:pt>
                <c:pt idx="9536" formatCode="General">
                  <c:v>9.5359999999999996</c:v>
                </c:pt>
                <c:pt idx="9537" formatCode="General">
                  <c:v>9.5370000000000008</c:v>
                </c:pt>
                <c:pt idx="9538" formatCode="General">
                  <c:v>9.5380000000000003</c:v>
                </c:pt>
                <c:pt idx="9539" formatCode="General">
                  <c:v>9.5389999999999997</c:v>
                </c:pt>
                <c:pt idx="9540" formatCode="General">
                  <c:v>9.5399999999999991</c:v>
                </c:pt>
                <c:pt idx="9541" formatCode="General">
                  <c:v>9.5410000000000004</c:v>
                </c:pt>
                <c:pt idx="9542" formatCode="General">
                  <c:v>9.5419999999999998</c:v>
                </c:pt>
                <c:pt idx="9543" formatCode="General">
                  <c:v>9.5429999999999993</c:v>
                </c:pt>
                <c:pt idx="9544" formatCode="General">
                  <c:v>9.5440000000000005</c:v>
                </c:pt>
                <c:pt idx="9545" formatCode="General">
                  <c:v>9.5449999999999999</c:v>
                </c:pt>
                <c:pt idx="9546" formatCode="General">
                  <c:v>9.5459999999999994</c:v>
                </c:pt>
                <c:pt idx="9547" formatCode="General">
                  <c:v>9.5470000000000006</c:v>
                </c:pt>
                <c:pt idx="9548" formatCode="General">
                  <c:v>9.548</c:v>
                </c:pt>
                <c:pt idx="9549" formatCode="General">
                  <c:v>9.5489999999999995</c:v>
                </c:pt>
                <c:pt idx="9550" formatCode="General">
                  <c:v>9.5500000000000007</c:v>
                </c:pt>
                <c:pt idx="9551" formatCode="General">
                  <c:v>9.5510000000000002</c:v>
                </c:pt>
                <c:pt idx="9552" formatCode="General">
                  <c:v>9.5519999999999996</c:v>
                </c:pt>
                <c:pt idx="9553" formatCode="General">
                  <c:v>9.5530000000000008</c:v>
                </c:pt>
                <c:pt idx="9554" formatCode="General">
                  <c:v>9.5540000000000003</c:v>
                </c:pt>
                <c:pt idx="9555" formatCode="General">
                  <c:v>9.5549999999999997</c:v>
                </c:pt>
                <c:pt idx="9556" formatCode="General">
                  <c:v>9.5559999999999992</c:v>
                </c:pt>
                <c:pt idx="9557" formatCode="General">
                  <c:v>9.5570000000000004</c:v>
                </c:pt>
                <c:pt idx="9558" formatCode="General">
                  <c:v>9.5579999999999998</c:v>
                </c:pt>
                <c:pt idx="9559" formatCode="General">
                  <c:v>9.5589999999999993</c:v>
                </c:pt>
                <c:pt idx="9560" formatCode="General">
                  <c:v>9.56</c:v>
                </c:pt>
                <c:pt idx="9561" formatCode="General">
                  <c:v>9.5609999999999999</c:v>
                </c:pt>
                <c:pt idx="9562" formatCode="General">
                  <c:v>9.5619999999999994</c:v>
                </c:pt>
                <c:pt idx="9563" formatCode="General">
                  <c:v>9.5630000000000006</c:v>
                </c:pt>
                <c:pt idx="9564" formatCode="General">
                  <c:v>9.5640000000000001</c:v>
                </c:pt>
                <c:pt idx="9565" formatCode="General">
                  <c:v>9.5649999999999995</c:v>
                </c:pt>
                <c:pt idx="9566" formatCode="General">
                  <c:v>9.5660000000000007</c:v>
                </c:pt>
                <c:pt idx="9567" formatCode="General">
                  <c:v>9.5670000000000002</c:v>
                </c:pt>
                <c:pt idx="9568" formatCode="General">
                  <c:v>9.5679999999999996</c:v>
                </c:pt>
                <c:pt idx="9569" formatCode="General">
                  <c:v>9.5690000000000008</c:v>
                </c:pt>
                <c:pt idx="9570" formatCode="General">
                  <c:v>9.57</c:v>
                </c:pt>
                <c:pt idx="9571" formatCode="General">
                  <c:v>9.5709999999999997</c:v>
                </c:pt>
                <c:pt idx="9572" formatCode="General">
                  <c:v>9.5719999999999992</c:v>
                </c:pt>
                <c:pt idx="9573" formatCode="General">
                  <c:v>9.5730000000000004</c:v>
                </c:pt>
                <c:pt idx="9574" formatCode="General">
                  <c:v>9.5739999999999998</c:v>
                </c:pt>
                <c:pt idx="9575" formatCode="General">
                  <c:v>9.5749999999999993</c:v>
                </c:pt>
                <c:pt idx="9576" formatCode="General">
                  <c:v>9.5760000000000005</c:v>
                </c:pt>
                <c:pt idx="9577" formatCode="General">
                  <c:v>9.577</c:v>
                </c:pt>
                <c:pt idx="9578" formatCode="General">
                  <c:v>9.5779999999999994</c:v>
                </c:pt>
                <c:pt idx="9579" formatCode="General">
                  <c:v>9.5790000000000006</c:v>
                </c:pt>
                <c:pt idx="9580" formatCode="General">
                  <c:v>9.58</c:v>
                </c:pt>
                <c:pt idx="9581" formatCode="General">
                  <c:v>9.5809999999999995</c:v>
                </c:pt>
                <c:pt idx="9582" formatCode="General">
                  <c:v>9.5820000000000007</c:v>
                </c:pt>
                <c:pt idx="9583" formatCode="General">
                  <c:v>9.5830000000000002</c:v>
                </c:pt>
                <c:pt idx="9584" formatCode="General">
                  <c:v>9.5839999999999996</c:v>
                </c:pt>
                <c:pt idx="9585" formatCode="General">
                  <c:v>9.5850000000000009</c:v>
                </c:pt>
                <c:pt idx="9586" formatCode="General">
                  <c:v>9.5860000000000003</c:v>
                </c:pt>
                <c:pt idx="9587" formatCode="General">
                  <c:v>9.5869999999999997</c:v>
                </c:pt>
                <c:pt idx="9588" formatCode="General">
                  <c:v>9.5879999999999992</c:v>
                </c:pt>
                <c:pt idx="9589" formatCode="General">
                  <c:v>9.5890000000000004</c:v>
                </c:pt>
                <c:pt idx="9590" formatCode="General">
                  <c:v>9.59</c:v>
                </c:pt>
                <c:pt idx="9591" formatCode="General">
                  <c:v>9.5909999999999993</c:v>
                </c:pt>
                <c:pt idx="9592" formatCode="General">
                  <c:v>9.5920000000000005</c:v>
                </c:pt>
                <c:pt idx="9593" formatCode="General">
                  <c:v>9.593</c:v>
                </c:pt>
                <c:pt idx="9594" formatCode="General">
                  <c:v>9.5939999999999994</c:v>
                </c:pt>
                <c:pt idx="9595" formatCode="General">
                  <c:v>9.5950000000000006</c:v>
                </c:pt>
                <c:pt idx="9596" formatCode="General">
                  <c:v>9.5960000000000001</c:v>
                </c:pt>
                <c:pt idx="9597" formatCode="General">
                  <c:v>9.5969999999999995</c:v>
                </c:pt>
                <c:pt idx="9598" formatCode="General">
                  <c:v>9.5980000000000008</c:v>
                </c:pt>
                <c:pt idx="9599" formatCode="General">
                  <c:v>9.5990000000000002</c:v>
                </c:pt>
                <c:pt idx="9600" formatCode="General">
                  <c:v>9.6</c:v>
                </c:pt>
                <c:pt idx="9601" formatCode="General">
                  <c:v>9.6010000000000009</c:v>
                </c:pt>
                <c:pt idx="9602" formatCode="General">
                  <c:v>9.6020000000000003</c:v>
                </c:pt>
                <c:pt idx="9603" formatCode="General">
                  <c:v>9.6029999999999998</c:v>
                </c:pt>
                <c:pt idx="9604" formatCode="General">
                  <c:v>9.6039999999999992</c:v>
                </c:pt>
                <c:pt idx="9605" formatCode="General">
                  <c:v>9.6050000000000004</c:v>
                </c:pt>
                <c:pt idx="9606" formatCode="General">
                  <c:v>9.6059999999999999</c:v>
                </c:pt>
                <c:pt idx="9607" formatCode="General">
                  <c:v>9.6069999999999993</c:v>
                </c:pt>
                <c:pt idx="9608" formatCode="General">
                  <c:v>9.6080000000000005</c:v>
                </c:pt>
                <c:pt idx="9609" formatCode="General">
                  <c:v>9.609</c:v>
                </c:pt>
                <c:pt idx="9610" formatCode="General">
                  <c:v>9.61</c:v>
                </c:pt>
                <c:pt idx="9611" formatCode="General">
                  <c:v>9.6110000000000007</c:v>
                </c:pt>
                <c:pt idx="9612" formatCode="General">
                  <c:v>9.6120000000000001</c:v>
                </c:pt>
                <c:pt idx="9613" formatCode="General">
                  <c:v>9.6129999999999995</c:v>
                </c:pt>
                <c:pt idx="9614" formatCode="General">
                  <c:v>9.6140000000000008</c:v>
                </c:pt>
                <c:pt idx="9615" formatCode="General">
                  <c:v>9.6150000000000002</c:v>
                </c:pt>
                <c:pt idx="9616" formatCode="General">
                  <c:v>9.6159999999999997</c:v>
                </c:pt>
                <c:pt idx="9617" formatCode="General">
                  <c:v>9.6170000000000009</c:v>
                </c:pt>
                <c:pt idx="9618" formatCode="General">
                  <c:v>9.6180000000000003</c:v>
                </c:pt>
                <c:pt idx="9619" formatCode="General">
                  <c:v>9.6189999999999998</c:v>
                </c:pt>
                <c:pt idx="9620" formatCode="General">
                  <c:v>9.6199999999999992</c:v>
                </c:pt>
                <c:pt idx="9621" formatCode="General">
                  <c:v>9.6210000000000004</c:v>
                </c:pt>
                <c:pt idx="9622" formatCode="General">
                  <c:v>9.6219999999999999</c:v>
                </c:pt>
                <c:pt idx="9623" formatCode="General">
                  <c:v>9.6229999999999993</c:v>
                </c:pt>
                <c:pt idx="9624" formatCode="General">
                  <c:v>9.6240000000000006</c:v>
                </c:pt>
                <c:pt idx="9625" formatCode="General">
                  <c:v>9.625</c:v>
                </c:pt>
                <c:pt idx="9626" formatCode="General">
                  <c:v>9.6259999999999994</c:v>
                </c:pt>
                <c:pt idx="9627" formatCode="General">
                  <c:v>9.6270000000000007</c:v>
                </c:pt>
                <c:pt idx="9628" formatCode="General">
                  <c:v>9.6280000000000001</c:v>
                </c:pt>
                <c:pt idx="9629" formatCode="General">
                  <c:v>9.6289999999999996</c:v>
                </c:pt>
                <c:pt idx="9630" formatCode="General">
                  <c:v>9.6300000000000008</c:v>
                </c:pt>
                <c:pt idx="9631" formatCode="General">
                  <c:v>9.6310000000000002</c:v>
                </c:pt>
                <c:pt idx="9632" formatCode="General">
                  <c:v>9.6319999999999997</c:v>
                </c:pt>
                <c:pt idx="9633" formatCode="General">
                  <c:v>9.6329999999999991</c:v>
                </c:pt>
                <c:pt idx="9634" formatCode="General">
                  <c:v>9.6340000000000003</c:v>
                </c:pt>
                <c:pt idx="9635" formatCode="General">
                  <c:v>9.6349999999999998</c:v>
                </c:pt>
                <c:pt idx="9636" formatCode="General">
                  <c:v>9.6359999999999992</c:v>
                </c:pt>
                <c:pt idx="9637" formatCode="General">
                  <c:v>9.6370000000000005</c:v>
                </c:pt>
                <c:pt idx="9638" formatCode="General">
                  <c:v>9.6379999999999999</c:v>
                </c:pt>
                <c:pt idx="9639" formatCode="General">
                  <c:v>9.6389999999999993</c:v>
                </c:pt>
                <c:pt idx="9640" formatCode="General">
                  <c:v>9.64</c:v>
                </c:pt>
                <c:pt idx="9641" formatCode="General">
                  <c:v>9.641</c:v>
                </c:pt>
                <c:pt idx="9642" formatCode="General">
                  <c:v>9.6419999999999995</c:v>
                </c:pt>
                <c:pt idx="9643" formatCode="General">
                  <c:v>9.6430000000000007</c:v>
                </c:pt>
                <c:pt idx="9644" formatCode="General">
                  <c:v>9.6440000000000001</c:v>
                </c:pt>
                <c:pt idx="9645" formatCode="General">
                  <c:v>9.6449999999999996</c:v>
                </c:pt>
                <c:pt idx="9646" formatCode="General">
                  <c:v>9.6460000000000008</c:v>
                </c:pt>
                <c:pt idx="9647" formatCode="General">
                  <c:v>9.6470000000000002</c:v>
                </c:pt>
                <c:pt idx="9648" formatCode="General">
                  <c:v>9.6479999999999997</c:v>
                </c:pt>
                <c:pt idx="9649" formatCode="General">
                  <c:v>9.6489999999999991</c:v>
                </c:pt>
                <c:pt idx="9650" formatCode="General">
                  <c:v>9.65</c:v>
                </c:pt>
                <c:pt idx="9651" formatCode="General">
                  <c:v>9.6509999999999998</c:v>
                </c:pt>
                <c:pt idx="9652" formatCode="General">
                  <c:v>9.6519999999999992</c:v>
                </c:pt>
                <c:pt idx="9653" formatCode="General">
                  <c:v>9.6530000000000005</c:v>
                </c:pt>
                <c:pt idx="9654" formatCode="General">
                  <c:v>9.6539999999999999</c:v>
                </c:pt>
                <c:pt idx="9655" formatCode="General">
                  <c:v>9.6549999999999994</c:v>
                </c:pt>
                <c:pt idx="9656" formatCode="General">
                  <c:v>9.6560000000000006</c:v>
                </c:pt>
                <c:pt idx="9657" formatCode="General">
                  <c:v>9.657</c:v>
                </c:pt>
                <c:pt idx="9658" formatCode="General">
                  <c:v>9.6579999999999995</c:v>
                </c:pt>
                <c:pt idx="9659" formatCode="General">
                  <c:v>9.6590000000000007</c:v>
                </c:pt>
                <c:pt idx="9660" formatCode="General">
                  <c:v>9.66</c:v>
                </c:pt>
                <c:pt idx="9661" formatCode="General">
                  <c:v>9.6609999999999996</c:v>
                </c:pt>
                <c:pt idx="9662" formatCode="General">
                  <c:v>9.6620000000000008</c:v>
                </c:pt>
                <c:pt idx="9663" formatCode="General">
                  <c:v>9.6630000000000003</c:v>
                </c:pt>
                <c:pt idx="9664" formatCode="General">
                  <c:v>9.6639999999999997</c:v>
                </c:pt>
                <c:pt idx="9665" formatCode="General">
                  <c:v>9.6649999999999991</c:v>
                </c:pt>
                <c:pt idx="9666" formatCode="General">
                  <c:v>9.6660000000000004</c:v>
                </c:pt>
                <c:pt idx="9667" formatCode="General">
                  <c:v>9.6669999999999998</c:v>
                </c:pt>
                <c:pt idx="9668" formatCode="General">
                  <c:v>9.6679999999999993</c:v>
                </c:pt>
                <c:pt idx="9669" formatCode="General">
                  <c:v>9.6690000000000005</c:v>
                </c:pt>
                <c:pt idx="9670" formatCode="General">
                  <c:v>9.67</c:v>
                </c:pt>
                <c:pt idx="9671" formatCode="General">
                  <c:v>9.6709999999999994</c:v>
                </c:pt>
                <c:pt idx="9672" formatCode="General">
                  <c:v>9.6720000000000006</c:v>
                </c:pt>
                <c:pt idx="9673" formatCode="General">
                  <c:v>9.673</c:v>
                </c:pt>
                <c:pt idx="9674" formatCode="General">
                  <c:v>9.6739999999999995</c:v>
                </c:pt>
                <c:pt idx="9675" formatCode="General">
                  <c:v>9.6750000000000007</c:v>
                </c:pt>
                <c:pt idx="9676" formatCode="General">
                  <c:v>9.6760000000000002</c:v>
                </c:pt>
                <c:pt idx="9677" formatCode="General">
                  <c:v>9.6769999999999996</c:v>
                </c:pt>
                <c:pt idx="9678" formatCode="General">
                  <c:v>9.6780000000000008</c:v>
                </c:pt>
                <c:pt idx="9679" formatCode="General">
                  <c:v>9.6790000000000003</c:v>
                </c:pt>
                <c:pt idx="9680" formatCode="General">
                  <c:v>9.68</c:v>
                </c:pt>
                <c:pt idx="9681" formatCode="General">
                  <c:v>9.6809999999999992</c:v>
                </c:pt>
                <c:pt idx="9682" formatCode="General">
                  <c:v>9.6820000000000004</c:v>
                </c:pt>
                <c:pt idx="9683" formatCode="General">
                  <c:v>9.6829999999999998</c:v>
                </c:pt>
                <c:pt idx="9684" formatCode="General">
                  <c:v>9.6839999999999993</c:v>
                </c:pt>
                <c:pt idx="9685" formatCode="General">
                  <c:v>9.6850000000000005</c:v>
                </c:pt>
                <c:pt idx="9686" formatCode="General">
                  <c:v>9.6859999999999999</c:v>
                </c:pt>
                <c:pt idx="9687" formatCode="General">
                  <c:v>9.6869999999999994</c:v>
                </c:pt>
                <c:pt idx="9688" formatCode="General">
                  <c:v>9.6880000000000006</c:v>
                </c:pt>
                <c:pt idx="9689" formatCode="General">
                  <c:v>9.6890000000000001</c:v>
                </c:pt>
                <c:pt idx="9690" formatCode="General">
                  <c:v>9.69</c:v>
                </c:pt>
                <c:pt idx="9691" formatCode="General">
                  <c:v>9.6910000000000007</c:v>
                </c:pt>
                <c:pt idx="9692" formatCode="General">
                  <c:v>9.6920000000000002</c:v>
                </c:pt>
                <c:pt idx="9693" formatCode="General">
                  <c:v>9.6929999999999996</c:v>
                </c:pt>
                <c:pt idx="9694" formatCode="General">
                  <c:v>9.6940000000000008</c:v>
                </c:pt>
                <c:pt idx="9695" formatCode="General">
                  <c:v>9.6950000000000003</c:v>
                </c:pt>
                <c:pt idx="9696" formatCode="General">
                  <c:v>9.6959999999999997</c:v>
                </c:pt>
                <c:pt idx="9697" formatCode="General">
                  <c:v>9.6969999999999992</c:v>
                </c:pt>
                <c:pt idx="9698" formatCode="General">
                  <c:v>9.6980000000000004</c:v>
                </c:pt>
                <c:pt idx="9699" formatCode="General">
                  <c:v>9.6989999999999998</c:v>
                </c:pt>
                <c:pt idx="9700" formatCode="General">
                  <c:v>9.6999999999999993</c:v>
                </c:pt>
                <c:pt idx="9701" formatCode="General">
                  <c:v>9.7010000000000005</c:v>
                </c:pt>
                <c:pt idx="9702" formatCode="General">
                  <c:v>9.702</c:v>
                </c:pt>
                <c:pt idx="9703" formatCode="General">
                  <c:v>9.7029999999999994</c:v>
                </c:pt>
                <c:pt idx="9704" formatCode="General">
                  <c:v>9.7040000000000006</c:v>
                </c:pt>
                <c:pt idx="9705" formatCode="General">
                  <c:v>9.7050000000000001</c:v>
                </c:pt>
                <c:pt idx="9706" formatCode="General">
                  <c:v>9.7059999999999995</c:v>
                </c:pt>
                <c:pt idx="9707" formatCode="General">
                  <c:v>9.7070000000000007</c:v>
                </c:pt>
                <c:pt idx="9708" formatCode="General">
                  <c:v>9.7080000000000002</c:v>
                </c:pt>
                <c:pt idx="9709" formatCode="General">
                  <c:v>9.7089999999999996</c:v>
                </c:pt>
                <c:pt idx="9710" formatCode="General">
                  <c:v>9.7100000000000009</c:v>
                </c:pt>
                <c:pt idx="9711" formatCode="General">
                  <c:v>9.7110000000000003</c:v>
                </c:pt>
                <c:pt idx="9712" formatCode="General">
                  <c:v>9.7119999999999997</c:v>
                </c:pt>
                <c:pt idx="9713" formatCode="General">
                  <c:v>9.7129999999999992</c:v>
                </c:pt>
                <c:pt idx="9714" formatCode="General">
                  <c:v>9.7140000000000004</c:v>
                </c:pt>
                <c:pt idx="9715" formatCode="General">
                  <c:v>9.7149999999999999</c:v>
                </c:pt>
                <c:pt idx="9716" formatCode="General">
                  <c:v>9.7159999999999993</c:v>
                </c:pt>
                <c:pt idx="9717" formatCode="General">
                  <c:v>9.7170000000000005</c:v>
                </c:pt>
                <c:pt idx="9718" formatCode="General">
                  <c:v>9.718</c:v>
                </c:pt>
                <c:pt idx="9719" formatCode="General">
                  <c:v>9.7189999999999994</c:v>
                </c:pt>
                <c:pt idx="9720" formatCode="General">
                  <c:v>9.7200000000000006</c:v>
                </c:pt>
                <c:pt idx="9721" formatCode="General">
                  <c:v>9.7210000000000001</c:v>
                </c:pt>
                <c:pt idx="9722" formatCode="General">
                  <c:v>9.7219999999999995</c:v>
                </c:pt>
                <c:pt idx="9723" formatCode="General">
                  <c:v>9.7230000000000008</c:v>
                </c:pt>
                <c:pt idx="9724" formatCode="General">
                  <c:v>9.7240000000000002</c:v>
                </c:pt>
                <c:pt idx="9725" formatCode="General">
                  <c:v>9.7249999999999996</c:v>
                </c:pt>
                <c:pt idx="9726" formatCode="General">
                  <c:v>9.7260000000000009</c:v>
                </c:pt>
                <c:pt idx="9727" formatCode="General">
                  <c:v>9.7270000000000003</c:v>
                </c:pt>
                <c:pt idx="9728" formatCode="General">
                  <c:v>9.7279999999999998</c:v>
                </c:pt>
                <c:pt idx="9729" formatCode="General">
                  <c:v>9.7289999999999992</c:v>
                </c:pt>
                <c:pt idx="9730" formatCode="General">
                  <c:v>9.73</c:v>
                </c:pt>
                <c:pt idx="9731" formatCode="General">
                  <c:v>9.7309999999999999</c:v>
                </c:pt>
                <c:pt idx="9732" formatCode="General">
                  <c:v>9.7319999999999993</c:v>
                </c:pt>
                <c:pt idx="9733" formatCode="General">
                  <c:v>9.7330000000000005</c:v>
                </c:pt>
                <c:pt idx="9734" formatCode="General">
                  <c:v>9.734</c:v>
                </c:pt>
                <c:pt idx="9735" formatCode="General">
                  <c:v>9.7349999999999994</c:v>
                </c:pt>
                <c:pt idx="9736" formatCode="General">
                  <c:v>9.7360000000000007</c:v>
                </c:pt>
                <c:pt idx="9737" formatCode="General">
                  <c:v>9.7370000000000001</c:v>
                </c:pt>
                <c:pt idx="9738" formatCode="General">
                  <c:v>9.7379999999999995</c:v>
                </c:pt>
                <c:pt idx="9739" formatCode="General">
                  <c:v>9.7390000000000008</c:v>
                </c:pt>
                <c:pt idx="9740" formatCode="General">
                  <c:v>9.74</c:v>
                </c:pt>
                <c:pt idx="9741" formatCode="General">
                  <c:v>9.7409999999999997</c:v>
                </c:pt>
                <c:pt idx="9742" formatCode="General">
                  <c:v>9.7420000000000009</c:v>
                </c:pt>
                <c:pt idx="9743" formatCode="General">
                  <c:v>9.7430000000000003</c:v>
                </c:pt>
                <c:pt idx="9744" formatCode="General">
                  <c:v>9.7439999999999998</c:v>
                </c:pt>
                <c:pt idx="9745" formatCode="General">
                  <c:v>9.7449999999999992</c:v>
                </c:pt>
                <c:pt idx="9746" formatCode="General">
                  <c:v>9.7460000000000004</c:v>
                </c:pt>
                <c:pt idx="9747" formatCode="General">
                  <c:v>9.7469999999999999</c:v>
                </c:pt>
                <c:pt idx="9748" formatCode="General">
                  <c:v>9.7479999999999993</c:v>
                </c:pt>
                <c:pt idx="9749" formatCode="General">
                  <c:v>9.7490000000000006</c:v>
                </c:pt>
                <c:pt idx="9750" formatCode="General">
                  <c:v>9.75</c:v>
                </c:pt>
                <c:pt idx="9751" formatCode="General">
                  <c:v>9.7509999999999994</c:v>
                </c:pt>
                <c:pt idx="9752" formatCode="General">
                  <c:v>9.7520000000000007</c:v>
                </c:pt>
                <c:pt idx="9753" formatCode="General">
                  <c:v>9.7530000000000001</c:v>
                </c:pt>
                <c:pt idx="9754" formatCode="General">
                  <c:v>9.7539999999999996</c:v>
                </c:pt>
                <c:pt idx="9755" formatCode="General">
                  <c:v>9.7550000000000008</c:v>
                </c:pt>
                <c:pt idx="9756" formatCode="General">
                  <c:v>9.7560000000000002</c:v>
                </c:pt>
                <c:pt idx="9757" formatCode="General">
                  <c:v>9.7569999999999997</c:v>
                </c:pt>
                <c:pt idx="9758" formatCode="General">
                  <c:v>9.7579999999999991</c:v>
                </c:pt>
                <c:pt idx="9759" formatCode="General">
                  <c:v>9.7590000000000003</c:v>
                </c:pt>
                <c:pt idx="9760" formatCode="General">
                  <c:v>9.76</c:v>
                </c:pt>
                <c:pt idx="9761" formatCode="General">
                  <c:v>9.7609999999999992</c:v>
                </c:pt>
                <c:pt idx="9762" formatCode="General">
                  <c:v>9.7620000000000005</c:v>
                </c:pt>
                <c:pt idx="9763" formatCode="General">
                  <c:v>9.7629999999999999</c:v>
                </c:pt>
                <c:pt idx="9764" formatCode="General">
                  <c:v>9.7639999999999993</c:v>
                </c:pt>
                <c:pt idx="9765" formatCode="General">
                  <c:v>9.7650000000000006</c:v>
                </c:pt>
                <c:pt idx="9766" formatCode="General">
                  <c:v>9.766</c:v>
                </c:pt>
                <c:pt idx="9767" formatCode="General">
                  <c:v>9.7669999999999995</c:v>
                </c:pt>
                <c:pt idx="9768" formatCode="General">
                  <c:v>9.7680000000000007</c:v>
                </c:pt>
                <c:pt idx="9769" formatCode="General">
                  <c:v>9.7690000000000001</c:v>
                </c:pt>
                <c:pt idx="9770" formatCode="General">
                  <c:v>9.77</c:v>
                </c:pt>
                <c:pt idx="9771" formatCode="General">
                  <c:v>9.7710000000000008</c:v>
                </c:pt>
                <c:pt idx="9772" formatCode="General">
                  <c:v>9.7720000000000002</c:v>
                </c:pt>
                <c:pt idx="9773" formatCode="General">
                  <c:v>9.7729999999999997</c:v>
                </c:pt>
                <c:pt idx="9774" formatCode="General">
                  <c:v>9.7739999999999991</c:v>
                </c:pt>
                <c:pt idx="9775" formatCode="General">
                  <c:v>9.7750000000000004</c:v>
                </c:pt>
                <c:pt idx="9776" formatCode="General">
                  <c:v>9.7759999999999998</c:v>
                </c:pt>
                <c:pt idx="9777" formatCode="General">
                  <c:v>9.7769999999999992</c:v>
                </c:pt>
                <c:pt idx="9778" formatCode="General">
                  <c:v>9.7780000000000005</c:v>
                </c:pt>
                <c:pt idx="9779" formatCode="General">
                  <c:v>9.7789999999999999</c:v>
                </c:pt>
                <c:pt idx="9780" formatCode="General">
                  <c:v>9.7799999999999994</c:v>
                </c:pt>
                <c:pt idx="9781" formatCode="General">
                  <c:v>9.7810000000000006</c:v>
                </c:pt>
                <c:pt idx="9782" formatCode="General">
                  <c:v>9.782</c:v>
                </c:pt>
                <c:pt idx="9783" formatCode="General">
                  <c:v>9.7829999999999995</c:v>
                </c:pt>
                <c:pt idx="9784" formatCode="General">
                  <c:v>9.7840000000000007</c:v>
                </c:pt>
                <c:pt idx="9785" formatCode="General">
                  <c:v>9.7850000000000001</c:v>
                </c:pt>
                <c:pt idx="9786" formatCode="General">
                  <c:v>9.7859999999999996</c:v>
                </c:pt>
                <c:pt idx="9787" formatCode="General">
                  <c:v>9.7870000000000008</c:v>
                </c:pt>
                <c:pt idx="9788" formatCode="General">
                  <c:v>9.7880000000000003</c:v>
                </c:pt>
                <c:pt idx="9789" formatCode="General">
                  <c:v>9.7889999999999997</c:v>
                </c:pt>
                <c:pt idx="9790" formatCode="General">
                  <c:v>9.7899999999999991</c:v>
                </c:pt>
                <c:pt idx="9791" formatCode="General">
                  <c:v>9.7910000000000004</c:v>
                </c:pt>
                <c:pt idx="9792" formatCode="General">
                  <c:v>9.7919999999999998</c:v>
                </c:pt>
                <c:pt idx="9793" formatCode="General">
                  <c:v>9.7929999999999993</c:v>
                </c:pt>
                <c:pt idx="9794" formatCode="General">
                  <c:v>9.7940000000000005</c:v>
                </c:pt>
                <c:pt idx="9795" formatCode="General">
                  <c:v>9.7949999999999999</c:v>
                </c:pt>
                <c:pt idx="9796" formatCode="General">
                  <c:v>9.7959999999999994</c:v>
                </c:pt>
                <c:pt idx="9797" formatCode="General">
                  <c:v>9.7970000000000006</c:v>
                </c:pt>
                <c:pt idx="9798" formatCode="General">
                  <c:v>9.798</c:v>
                </c:pt>
                <c:pt idx="9799" formatCode="General">
                  <c:v>9.7989999999999995</c:v>
                </c:pt>
                <c:pt idx="9800" formatCode="General">
                  <c:v>9.8000000000000007</c:v>
                </c:pt>
                <c:pt idx="9801" formatCode="General">
                  <c:v>9.8010000000000002</c:v>
                </c:pt>
                <c:pt idx="9802" formatCode="General">
                  <c:v>9.8019999999999996</c:v>
                </c:pt>
                <c:pt idx="9803" formatCode="General">
                  <c:v>9.8030000000000008</c:v>
                </c:pt>
                <c:pt idx="9804" formatCode="General">
                  <c:v>9.8040000000000003</c:v>
                </c:pt>
                <c:pt idx="9805" formatCode="General">
                  <c:v>9.8049999999999997</c:v>
                </c:pt>
                <c:pt idx="9806" formatCode="General">
                  <c:v>9.8059999999999992</c:v>
                </c:pt>
                <c:pt idx="9807" formatCode="General">
                  <c:v>9.8070000000000004</c:v>
                </c:pt>
                <c:pt idx="9808" formatCode="General">
                  <c:v>9.8079999999999998</c:v>
                </c:pt>
                <c:pt idx="9809" formatCode="General">
                  <c:v>9.8089999999999993</c:v>
                </c:pt>
                <c:pt idx="9810" formatCode="General">
                  <c:v>9.81</c:v>
                </c:pt>
                <c:pt idx="9811" formatCode="General">
                  <c:v>9.8109999999999999</c:v>
                </c:pt>
                <c:pt idx="9812" formatCode="General">
                  <c:v>9.8119999999999994</c:v>
                </c:pt>
                <c:pt idx="9813" formatCode="General">
                  <c:v>9.8130000000000006</c:v>
                </c:pt>
                <c:pt idx="9814" formatCode="General">
                  <c:v>9.8140000000000001</c:v>
                </c:pt>
                <c:pt idx="9815" formatCode="General">
                  <c:v>9.8149999999999995</c:v>
                </c:pt>
                <c:pt idx="9816" formatCode="General">
                  <c:v>9.8160000000000007</c:v>
                </c:pt>
                <c:pt idx="9817" formatCode="General">
                  <c:v>9.8170000000000002</c:v>
                </c:pt>
                <c:pt idx="9818" formatCode="General">
                  <c:v>9.8179999999999996</c:v>
                </c:pt>
                <c:pt idx="9819" formatCode="General">
                  <c:v>9.8190000000000008</c:v>
                </c:pt>
                <c:pt idx="9820" formatCode="General">
                  <c:v>9.82</c:v>
                </c:pt>
                <c:pt idx="9821" formatCode="General">
                  <c:v>9.8209999999999997</c:v>
                </c:pt>
                <c:pt idx="9822" formatCode="General">
                  <c:v>9.8219999999999992</c:v>
                </c:pt>
                <c:pt idx="9823" formatCode="General">
                  <c:v>9.8230000000000004</c:v>
                </c:pt>
                <c:pt idx="9824" formatCode="General">
                  <c:v>9.8239999999999998</c:v>
                </c:pt>
                <c:pt idx="9825" formatCode="General">
                  <c:v>9.8249999999999993</c:v>
                </c:pt>
                <c:pt idx="9826" formatCode="General">
                  <c:v>9.8260000000000005</c:v>
                </c:pt>
                <c:pt idx="9827" formatCode="General">
                  <c:v>9.827</c:v>
                </c:pt>
                <c:pt idx="9828" formatCode="General">
                  <c:v>9.8279999999999994</c:v>
                </c:pt>
                <c:pt idx="9829" formatCode="General">
                  <c:v>9.8290000000000006</c:v>
                </c:pt>
                <c:pt idx="9830" formatCode="General">
                  <c:v>9.83</c:v>
                </c:pt>
                <c:pt idx="9831" formatCode="General">
                  <c:v>9.8309999999999995</c:v>
                </c:pt>
                <c:pt idx="9832" formatCode="General">
                  <c:v>9.8320000000000007</c:v>
                </c:pt>
                <c:pt idx="9833" formatCode="General">
                  <c:v>9.8330000000000002</c:v>
                </c:pt>
                <c:pt idx="9834" formatCode="General">
                  <c:v>9.8339999999999996</c:v>
                </c:pt>
                <c:pt idx="9835" formatCode="General">
                  <c:v>9.8350000000000009</c:v>
                </c:pt>
                <c:pt idx="9836" formatCode="General">
                  <c:v>9.8360000000000003</c:v>
                </c:pt>
                <c:pt idx="9837" formatCode="General">
                  <c:v>9.8369999999999997</c:v>
                </c:pt>
                <c:pt idx="9838" formatCode="General">
                  <c:v>9.8379999999999992</c:v>
                </c:pt>
                <c:pt idx="9839" formatCode="General">
                  <c:v>9.8390000000000004</c:v>
                </c:pt>
                <c:pt idx="9840" formatCode="General">
                  <c:v>9.84</c:v>
                </c:pt>
                <c:pt idx="9841" formatCode="General">
                  <c:v>9.8409999999999993</c:v>
                </c:pt>
                <c:pt idx="9842" formatCode="General">
                  <c:v>9.8420000000000005</c:v>
                </c:pt>
                <c:pt idx="9843" formatCode="General">
                  <c:v>9.843</c:v>
                </c:pt>
                <c:pt idx="9844" formatCode="General">
                  <c:v>9.8439999999999994</c:v>
                </c:pt>
                <c:pt idx="9845" formatCode="General">
                  <c:v>9.8450000000000006</c:v>
                </c:pt>
                <c:pt idx="9846" formatCode="General">
                  <c:v>9.8460000000000001</c:v>
                </c:pt>
                <c:pt idx="9847" formatCode="General">
                  <c:v>9.8469999999999995</c:v>
                </c:pt>
                <c:pt idx="9848" formatCode="General">
                  <c:v>9.8480000000000008</c:v>
                </c:pt>
                <c:pt idx="9849" formatCode="General">
                  <c:v>9.8490000000000002</c:v>
                </c:pt>
                <c:pt idx="9850" formatCode="General">
                  <c:v>9.85</c:v>
                </c:pt>
                <c:pt idx="9851" formatCode="General">
                  <c:v>9.8510000000000009</c:v>
                </c:pt>
                <c:pt idx="9852" formatCode="General">
                  <c:v>9.8520000000000003</c:v>
                </c:pt>
                <c:pt idx="9853" formatCode="General">
                  <c:v>9.8529999999999998</c:v>
                </c:pt>
                <c:pt idx="9854" formatCode="General">
                  <c:v>9.8539999999999992</c:v>
                </c:pt>
                <c:pt idx="9855" formatCode="General">
                  <c:v>9.8550000000000004</c:v>
                </c:pt>
                <c:pt idx="9856" formatCode="General">
                  <c:v>9.8559999999999999</c:v>
                </c:pt>
                <c:pt idx="9857" formatCode="General">
                  <c:v>9.8569999999999993</c:v>
                </c:pt>
                <c:pt idx="9858" formatCode="General">
                  <c:v>9.8580000000000005</c:v>
                </c:pt>
                <c:pt idx="9859" formatCode="General">
                  <c:v>9.859</c:v>
                </c:pt>
                <c:pt idx="9860" formatCode="General">
                  <c:v>9.86</c:v>
                </c:pt>
                <c:pt idx="9861" formatCode="General">
                  <c:v>9.8610000000000007</c:v>
                </c:pt>
                <c:pt idx="9862" formatCode="General">
                  <c:v>9.8620000000000001</c:v>
                </c:pt>
                <c:pt idx="9863" formatCode="General">
                  <c:v>9.8629999999999995</c:v>
                </c:pt>
                <c:pt idx="9864" formatCode="General">
                  <c:v>9.8640000000000008</c:v>
                </c:pt>
                <c:pt idx="9865" formatCode="General">
                  <c:v>9.8650000000000002</c:v>
                </c:pt>
                <c:pt idx="9866" formatCode="General">
                  <c:v>9.8659999999999997</c:v>
                </c:pt>
                <c:pt idx="9867" formatCode="General">
                  <c:v>9.8670000000000009</c:v>
                </c:pt>
                <c:pt idx="9868" formatCode="General">
                  <c:v>9.8680000000000003</c:v>
                </c:pt>
                <c:pt idx="9869" formatCode="General">
                  <c:v>9.8689999999999998</c:v>
                </c:pt>
                <c:pt idx="9870" formatCode="General">
                  <c:v>9.8699999999999992</c:v>
                </c:pt>
                <c:pt idx="9871" formatCode="General">
                  <c:v>9.8710000000000004</c:v>
                </c:pt>
                <c:pt idx="9872" formatCode="General">
                  <c:v>9.8719999999999999</c:v>
                </c:pt>
                <c:pt idx="9873" formatCode="General">
                  <c:v>9.8729999999999993</c:v>
                </c:pt>
                <c:pt idx="9874" formatCode="General">
                  <c:v>9.8740000000000006</c:v>
                </c:pt>
                <c:pt idx="9875" formatCode="General">
                  <c:v>9.875</c:v>
                </c:pt>
                <c:pt idx="9876" formatCode="General">
                  <c:v>9.8759999999999994</c:v>
                </c:pt>
                <c:pt idx="9877" formatCode="General">
                  <c:v>9.8770000000000007</c:v>
                </c:pt>
                <c:pt idx="9878" formatCode="General">
                  <c:v>9.8780000000000001</c:v>
                </c:pt>
                <c:pt idx="9879" formatCode="General">
                  <c:v>9.8789999999999996</c:v>
                </c:pt>
                <c:pt idx="9880" formatCode="General">
                  <c:v>9.8800000000000008</c:v>
                </c:pt>
                <c:pt idx="9881" formatCode="General">
                  <c:v>9.8810000000000002</c:v>
                </c:pt>
                <c:pt idx="9882" formatCode="General">
                  <c:v>9.8819999999999997</c:v>
                </c:pt>
                <c:pt idx="9883" formatCode="General">
                  <c:v>9.8829999999999991</c:v>
                </c:pt>
                <c:pt idx="9884" formatCode="General">
                  <c:v>9.8840000000000003</c:v>
                </c:pt>
                <c:pt idx="9885" formatCode="General">
                  <c:v>9.8849999999999998</c:v>
                </c:pt>
                <c:pt idx="9886" formatCode="General">
                  <c:v>9.8859999999999992</c:v>
                </c:pt>
                <c:pt idx="9887" formatCode="General">
                  <c:v>9.8870000000000005</c:v>
                </c:pt>
                <c:pt idx="9888" formatCode="General">
                  <c:v>9.8879999999999999</c:v>
                </c:pt>
                <c:pt idx="9889" formatCode="General">
                  <c:v>9.8889999999999993</c:v>
                </c:pt>
                <c:pt idx="9890" formatCode="General">
                  <c:v>9.89</c:v>
                </c:pt>
                <c:pt idx="9891" formatCode="General">
                  <c:v>9.891</c:v>
                </c:pt>
                <c:pt idx="9892" formatCode="General">
                  <c:v>9.8919999999999995</c:v>
                </c:pt>
                <c:pt idx="9893" formatCode="General">
                  <c:v>9.8930000000000007</c:v>
                </c:pt>
                <c:pt idx="9894" formatCode="General">
                  <c:v>9.8940000000000001</c:v>
                </c:pt>
                <c:pt idx="9895" formatCode="General">
                  <c:v>9.8949999999999996</c:v>
                </c:pt>
                <c:pt idx="9896" formatCode="General">
                  <c:v>9.8960000000000008</c:v>
                </c:pt>
                <c:pt idx="9897" formatCode="General">
                  <c:v>9.8970000000000002</c:v>
                </c:pt>
                <c:pt idx="9898" formatCode="General">
                  <c:v>9.8979999999999997</c:v>
                </c:pt>
                <c:pt idx="9899" formatCode="General">
                  <c:v>9.8989999999999991</c:v>
                </c:pt>
                <c:pt idx="9900" formatCode="General">
                  <c:v>9.9</c:v>
                </c:pt>
                <c:pt idx="9901" formatCode="General">
                  <c:v>9.9009999999999998</c:v>
                </c:pt>
                <c:pt idx="9902" formatCode="General">
                  <c:v>9.9019999999999992</c:v>
                </c:pt>
                <c:pt idx="9903" formatCode="General">
                  <c:v>9.9030000000000005</c:v>
                </c:pt>
                <c:pt idx="9904" formatCode="General">
                  <c:v>9.9039999999999999</c:v>
                </c:pt>
                <c:pt idx="9905" formatCode="General">
                  <c:v>9.9049999999999994</c:v>
                </c:pt>
                <c:pt idx="9906" formatCode="General">
                  <c:v>9.9060000000000006</c:v>
                </c:pt>
                <c:pt idx="9907" formatCode="General">
                  <c:v>9.907</c:v>
                </c:pt>
                <c:pt idx="9908" formatCode="General">
                  <c:v>9.9079999999999995</c:v>
                </c:pt>
                <c:pt idx="9909" formatCode="General">
                  <c:v>9.9090000000000007</c:v>
                </c:pt>
                <c:pt idx="9910" formatCode="General">
                  <c:v>9.91</c:v>
                </c:pt>
                <c:pt idx="9911" formatCode="General">
                  <c:v>9.9109999999999996</c:v>
                </c:pt>
                <c:pt idx="9912" formatCode="General">
                  <c:v>9.9120000000000008</c:v>
                </c:pt>
                <c:pt idx="9913" formatCode="General">
                  <c:v>9.9130000000000003</c:v>
                </c:pt>
                <c:pt idx="9914" formatCode="General">
                  <c:v>9.9139999999999997</c:v>
                </c:pt>
                <c:pt idx="9915" formatCode="General">
                  <c:v>9.9149999999999991</c:v>
                </c:pt>
                <c:pt idx="9916" formatCode="General">
                  <c:v>9.9160000000000004</c:v>
                </c:pt>
                <c:pt idx="9917" formatCode="General">
                  <c:v>9.9169999999999998</c:v>
                </c:pt>
                <c:pt idx="9918" formatCode="General">
                  <c:v>9.9179999999999993</c:v>
                </c:pt>
                <c:pt idx="9919" formatCode="General">
                  <c:v>9.9190000000000005</c:v>
                </c:pt>
                <c:pt idx="9920" formatCode="General">
                  <c:v>9.92</c:v>
                </c:pt>
                <c:pt idx="9921" formatCode="General">
                  <c:v>9.9209999999999994</c:v>
                </c:pt>
                <c:pt idx="9922" formatCode="General">
                  <c:v>9.9220000000000006</c:v>
                </c:pt>
                <c:pt idx="9923" formatCode="General">
                  <c:v>9.923</c:v>
                </c:pt>
                <c:pt idx="9924" formatCode="General">
                  <c:v>9.9239999999999995</c:v>
                </c:pt>
                <c:pt idx="9925" formatCode="General">
                  <c:v>9.9250000000000007</c:v>
                </c:pt>
                <c:pt idx="9926" formatCode="General">
                  <c:v>9.9260000000000002</c:v>
                </c:pt>
                <c:pt idx="9927" formatCode="General">
                  <c:v>9.9269999999999996</c:v>
                </c:pt>
                <c:pt idx="9928" formatCode="General">
                  <c:v>9.9280000000000008</c:v>
                </c:pt>
                <c:pt idx="9929" formatCode="General">
                  <c:v>9.9290000000000003</c:v>
                </c:pt>
                <c:pt idx="9930" formatCode="General">
                  <c:v>9.93</c:v>
                </c:pt>
                <c:pt idx="9931" formatCode="General">
                  <c:v>9.9309999999999992</c:v>
                </c:pt>
                <c:pt idx="9932" formatCode="General">
                  <c:v>9.9320000000000004</c:v>
                </c:pt>
                <c:pt idx="9933" formatCode="General">
                  <c:v>9.9329999999999998</c:v>
                </c:pt>
                <c:pt idx="9934" formatCode="General">
                  <c:v>9.9339999999999993</c:v>
                </c:pt>
                <c:pt idx="9935" formatCode="General">
                  <c:v>9.9350000000000005</c:v>
                </c:pt>
                <c:pt idx="9936" formatCode="General">
                  <c:v>9.9359999999999999</c:v>
                </c:pt>
                <c:pt idx="9937" formatCode="General">
                  <c:v>9.9369999999999994</c:v>
                </c:pt>
                <c:pt idx="9938" formatCode="General">
                  <c:v>9.9380000000000006</c:v>
                </c:pt>
                <c:pt idx="9939" formatCode="General">
                  <c:v>9.9390000000000001</c:v>
                </c:pt>
                <c:pt idx="9940" formatCode="General">
                  <c:v>9.94</c:v>
                </c:pt>
                <c:pt idx="9941" formatCode="General">
                  <c:v>9.9410000000000007</c:v>
                </c:pt>
                <c:pt idx="9942" formatCode="General">
                  <c:v>9.9420000000000002</c:v>
                </c:pt>
                <c:pt idx="9943" formatCode="General">
                  <c:v>9.9429999999999996</c:v>
                </c:pt>
                <c:pt idx="9944" formatCode="General">
                  <c:v>9.9440000000000008</c:v>
                </c:pt>
                <c:pt idx="9945" formatCode="General">
                  <c:v>9.9450000000000003</c:v>
                </c:pt>
                <c:pt idx="9946" formatCode="General">
                  <c:v>9.9459999999999997</c:v>
                </c:pt>
                <c:pt idx="9947" formatCode="General">
                  <c:v>9.9469999999999992</c:v>
                </c:pt>
                <c:pt idx="9948" formatCode="General">
                  <c:v>9.9480000000000004</c:v>
                </c:pt>
                <c:pt idx="9949" formatCode="General">
                  <c:v>9.9489999999999998</c:v>
                </c:pt>
                <c:pt idx="9950" formatCode="General">
                  <c:v>9.9499999999999993</c:v>
                </c:pt>
                <c:pt idx="9951" formatCode="General">
                  <c:v>9.9510000000000005</c:v>
                </c:pt>
                <c:pt idx="9952" formatCode="General">
                  <c:v>9.952</c:v>
                </c:pt>
                <c:pt idx="9953" formatCode="General">
                  <c:v>9.9529999999999994</c:v>
                </c:pt>
                <c:pt idx="9954" formatCode="General">
                  <c:v>9.9540000000000006</c:v>
                </c:pt>
                <c:pt idx="9955" formatCode="General">
                  <c:v>9.9550000000000001</c:v>
                </c:pt>
                <c:pt idx="9956" formatCode="General">
                  <c:v>9.9559999999999995</c:v>
                </c:pt>
                <c:pt idx="9957" formatCode="General">
                  <c:v>9.9570000000000007</c:v>
                </c:pt>
                <c:pt idx="9958" formatCode="General">
                  <c:v>9.9580000000000002</c:v>
                </c:pt>
                <c:pt idx="9959" formatCode="General">
                  <c:v>9.9589999999999996</c:v>
                </c:pt>
                <c:pt idx="9960" formatCode="General">
                  <c:v>9.9600000000000009</c:v>
                </c:pt>
                <c:pt idx="9961" formatCode="General">
                  <c:v>9.9610000000000003</c:v>
                </c:pt>
                <c:pt idx="9962" formatCode="General">
                  <c:v>9.9619999999999997</c:v>
                </c:pt>
                <c:pt idx="9963" formatCode="General">
                  <c:v>9.9629999999999992</c:v>
                </c:pt>
                <c:pt idx="9964" formatCode="General">
                  <c:v>9.9640000000000004</c:v>
                </c:pt>
                <c:pt idx="9965" formatCode="General">
                  <c:v>9.9649999999999999</c:v>
                </c:pt>
                <c:pt idx="9966" formatCode="General">
                  <c:v>9.9659999999999993</c:v>
                </c:pt>
                <c:pt idx="9967" formatCode="General">
                  <c:v>9.9670000000000005</c:v>
                </c:pt>
                <c:pt idx="9968" formatCode="General">
                  <c:v>9.968</c:v>
                </c:pt>
                <c:pt idx="9969" formatCode="General">
                  <c:v>9.9689999999999994</c:v>
                </c:pt>
                <c:pt idx="9970" formatCode="General">
                  <c:v>9.9700000000000006</c:v>
                </c:pt>
                <c:pt idx="9971" formatCode="General">
                  <c:v>9.9710000000000001</c:v>
                </c:pt>
                <c:pt idx="9972" formatCode="General">
                  <c:v>9.9719999999999995</c:v>
                </c:pt>
                <c:pt idx="9973" formatCode="General">
                  <c:v>9.9730000000000008</c:v>
                </c:pt>
                <c:pt idx="9974" formatCode="General">
                  <c:v>9.9740000000000002</c:v>
                </c:pt>
                <c:pt idx="9975" formatCode="General">
                  <c:v>9.9749999999999996</c:v>
                </c:pt>
                <c:pt idx="9976" formatCode="General">
                  <c:v>9.9760000000000009</c:v>
                </c:pt>
                <c:pt idx="9977" formatCode="General">
                  <c:v>9.9770000000000003</c:v>
                </c:pt>
                <c:pt idx="9978" formatCode="General">
                  <c:v>9.9779999999999998</c:v>
                </c:pt>
                <c:pt idx="9979" formatCode="General">
                  <c:v>9.9789999999999992</c:v>
                </c:pt>
                <c:pt idx="9980" formatCode="General">
                  <c:v>9.98</c:v>
                </c:pt>
                <c:pt idx="9981" formatCode="General">
                  <c:v>9.9809999999999999</c:v>
                </c:pt>
                <c:pt idx="9982" formatCode="General">
                  <c:v>9.9819999999999993</c:v>
                </c:pt>
                <c:pt idx="9983" formatCode="General">
                  <c:v>9.9830000000000005</c:v>
                </c:pt>
                <c:pt idx="9984" formatCode="General">
                  <c:v>9.984</c:v>
                </c:pt>
                <c:pt idx="9985" formatCode="General">
                  <c:v>9.9849999999999994</c:v>
                </c:pt>
                <c:pt idx="9986" formatCode="General">
                  <c:v>9.9860000000000007</c:v>
                </c:pt>
                <c:pt idx="9987" formatCode="General">
                  <c:v>9.9870000000000001</c:v>
                </c:pt>
                <c:pt idx="9988" formatCode="General">
                  <c:v>9.9879999999999995</c:v>
                </c:pt>
                <c:pt idx="9989" formatCode="General">
                  <c:v>9.9890000000000008</c:v>
                </c:pt>
                <c:pt idx="9990" formatCode="General">
                  <c:v>9.99</c:v>
                </c:pt>
                <c:pt idx="9991" formatCode="General">
                  <c:v>9.9909999999999997</c:v>
                </c:pt>
                <c:pt idx="9992" formatCode="General">
                  <c:v>9.9920000000000009</c:v>
                </c:pt>
                <c:pt idx="9993" formatCode="General">
                  <c:v>9.9930000000000003</c:v>
                </c:pt>
                <c:pt idx="9994" formatCode="General">
                  <c:v>9.9939999999999998</c:v>
                </c:pt>
                <c:pt idx="9995" formatCode="General">
                  <c:v>9.9949999999999992</c:v>
                </c:pt>
                <c:pt idx="9996" formatCode="General">
                  <c:v>9.9960000000000004</c:v>
                </c:pt>
                <c:pt idx="9997" formatCode="General">
                  <c:v>9.9969999999999999</c:v>
                </c:pt>
                <c:pt idx="9998" formatCode="General">
                  <c:v>9.9979999999999993</c:v>
                </c:pt>
                <c:pt idx="9999" formatCode="General">
                  <c:v>9.9990000000000006</c:v>
                </c:pt>
                <c:pt idx="10000" formatCode="General">
                  <c:v>10</c:v>
                </c:pt>
              </c:numCache>
            </c:numRef>
          </c:xVal>
          <c:yVal>
            <c:numRef>
              <c:f>FlickrLogos32Test!$I$19:$NTY$19</c:f>
              <c:numCache>
                <c:formatCode>0.000</c:formatCode>
                <c:ptCount val="10001"/>
                <c:pt idx="0">
                  <c:v>6.2421972534300004E-5</c:v>
                </c:pt>
                <c:pt idx="1">
                  <c:v>7.6343799417402894E-2</c:v>
                </c:pt>
                <c:pt idx="2">
                  <c:v>9.4480446789983394E-2</c:v>
                </c:pt>
                <c:pt idx="3">
                  <c:v>0.10622715283053499</c:v>
                </c:pt>
                <c:pt idx="4">
                  <c:v>0.115112670697502</c:v>
                </c:pt>
                <c:pt idx="5">
                  <c:v>0.12106793850079201</c:v>
                </c:pt>
                <c:pt idx="6">
                  <c:v>0.12654618705551299</c:v>
                </c:pt>
                <c:pt idx="7">
                  <c:v>0.131891796121126</c:v>
                </c:pt>
                <c:pt idx="8" formatCode="General">
                  <c:v>0.13681985249914999</c:v>
                </c:pt>
                <c:pt idx="9" formatCode="General">
                  <c:v>0.141218126650793</c:v>
                </c:pt>
                <c:pt idx="10" formatCode="General">
                  <c:v>0.14535519656604901</c:v>
                </c:pt>
                <c:pt idx="11" formatCode="General">
                  <c:v>0.149125694490573</c:v>
                </c:pt>
                <c:pt idx="12" formatCode="General">
                  <c:v>0.15259019305153901</c:v>
                </c:pt>
                <c:pt idx="13" formatCode="General">
                  <c:v>0.155888263985271</c:v>
                </c:pt>
                <c:pt idx="14" formatCode="General">
                  <c:v>0.15896561544240101</c:v>
                </c:pt>
                <c:pt idx="15" formatCode="General">
                  <c:v>0.16190226481131501</c:v>
                </c:pt>
                <c:pt idx="16" formatCode="General">
                  <c:v>0.164606244801249</c:v>
                </c:pt>
                <c:pt idx="17" formatCode="General">
                  <c:v>0.16717642689693599</c:v>
                </c:pt>
                <c:pt idx="18" formatCode="General">
                  <c:v>0.169608441386536</c:v>
                </c:pt>
                <c:pt idx="19" formatCode="General">
                  <c:v>0.17196134761860299</c:v>
                </c:pt>
                <c:pt idx="20" formatCode="General">
                  <c:v>0.17431425385067001</c:v>
                </c:pt>
                <c:pt idx="21" formatCode="General">
                  <c:v>0.17657510825804501</c:v>
                </c:pt>
                <c:pt idx="22" formatCode="General">
                  <c:v>0.178484708966826</c:v>
                </c:pt>
                <c:pt idx="23" formatCode="General">
                  <c:v>0.18021397498434999</c:v>
                </c:pt>
                <c:pt idx="24" formatCode="General">
                  <c:v>0.18185225363499399</c:v>
                </c:pt>
                <c:pt idx="25" formatCode="General">
                  <c:v>0.18346299663513799</c:v>
                </c:pt>
                <c:pt idx="26" formatCode="General">
                  <c:v>0.18507373963528101</c:v>
                </c:pt>
                <c:pt idx="27" formatCode="General">
                  <c:v>0.18671033267581999</c:v>
                </c:pt>
                <c:pt idx="28" formatCode="General">
                  <c:v>0.188374391384283</c:v>
                </c:pt>
                <c:pt idx="29" formatCode="General">
                  <c:v>0.189999073700723</c:v>
                </c:pt>
                <c:pt idx="30" formatCode="General">
                  <c:v>0.19162532333296001</c:v>
                </c:pt>
                <c:pt idx="31" formatCode="General">
                  <c:v>0.19322248333198599</c:v>
                </c:pt>
                <c:pt idx="32" formatCode="General">
                  <c:v>0.194813800634382</c:v>
                </c:pt>
                <c:pt idx="33" formatCode="General">
                  <c:v>0.19634692065404</c:v>
                </c:pt>
                <c:pt idx="34" formatCode="General">
                  <c:v>0.19786974269493601</c:v>
                </c:pt>
                <c:pt idx="35" formatCode="General">
                  <c:v>0.19938862265257201</c:v>
                </c:pt>
                <c:pt idx="36" formatCode="General">
                  <c:v>0.20083066537123301</c:v>
                </c:pt>
                <c:pt idx="37" formatCode="General">
                  <c:v>0.20226407469225799</c:v>
                </c:pt>
                <c:pt idx="38" formatCode="General">
                  <c:v>0.203697484013283</c:v>
                </c:pt>
                <c:pt idx="39" formatCode="General">
                  <c:v>0.20509057638354899</c:v>
                </c:pt>
                <c:pt idx="40" formatCode="General">
                  <c:v>0.20642204933167699</c:v>
                </c:pt>
                <c:pt idx="41" formatCode="General">
                  <c:v>0.20768705178722599</c:v>
                </c:pt>
                <c:pt idx="42" formatCode="General">
                  <c:v>0.20889662157578601</c:v>
                </c:pt>
                <c:pt idx="43" formatCode="General">
                  <c:v>0.21010326192151799</c:v>
                </c:pt>
                <c:pt idx="44" formatCode="General">
                  <c:v>0.211298959838498</c:v>
                </c:pt>
                <c:pt idx="45" formatCode="General">
                  <c:v>0.21248852573369101</c:v>
                </c:pt>
                <c:pt idx="46" formatCode="General">
                  <c:v>0.21368874210862601</c:v>
                </c:pt>
                <c:pt idx="47" formatCode="General">
                  <c:v>0.21489101125958601</c:v>
                </c:pt>
                <c:pt idx="48" formatCode="General">
                  <c:v>0.21609328041054601</c:v>
                </c:pt>
                <c:pt idx="49" formatCode="General">
                  <c:v>0.21729554956150601</c:v>
                </c:pt>
                <c:pt idx="50" formatCode="General">
                  <c:v>0.21849781871246601</c:v>
                </c:pt>
                <c:pt idx="51" formatCode="General">
                  <c:v>0.219693637592936</c:v>
                </c:pt>
                <c:pt idx="52" formatCode="General">
                  <c:v>0.22089876369158801</c:v>
                </c:pt>
                <c:pt idx="53" formatCode="General">
                  <c:v>0.22212263833877999</c:v>
                </c:pt>
                <c:pt idx="54" formatCode="General">
                  <c:v>0.223342521471875</c:v>
                </c:pt>
                <c:pt idx="55" formatCode="General">
                  <c:v>0.224541120021889</c:v>
                </c:pt>
                <c:pt idx="56" formatCode="General">
                  <c:v>0.22570304566303501</c:v>
                </c:pt>
                <c:pt idx="57" formatCode="General">
                  <c:v>0.22685544995266901</c:v>
                </c:pt>
                <c:pt idx="58" formatCode="General">
                  <c:v>0.22798806400341501</c:v>
                </c:pt>
                <c:pt idx="59" formatCode="General">
                  <c:v>0.22898932368650701</c:v>
                </c:pt>
                <c:pt idx="60" formatCode="General">
                  <c:v>0.229953611877242</c:v>
                </c:pt>
                <c:pt idx="61" formatCode="General">
                  <c:v>0.230869019636263</c:v>
                </c:pt>
                <c:pt idx="62" formatCode="General">
                  <c:v>0.231783345078825</c:v>
                </c:pt>
                <c:pt idx="63" formatCode="General">
                  <c:v>0.232680914505624</c:v>
                </c:pt>
                <c:pt idx="64" formatCode="General">
                  <c:v>0.23355040628438301</c:v>
                </c:pt>
                <c:pt idx="65" formatCode="General">
                  <c:v>0.23441318550875401</c:v>
                </c:pt>
                <c:pt idx="66" formatCode="General">
                  <c:v>0.23521622299905501</c:v>
                </c:pt>
                <c:pt idx="67" formatCode="General">
                  <c:v>0.23601926048935601</c:v>
                </c:pt>
                <c:pt idx="68" formatCode="General">
                  <c:v>0.23682229797965801</c:v>
                </c:pt>
                <c:pt idx="69" formatCode="General">
                  <c:v>0.237625495983603</c:v>
                </c:pt>
                <c:pt idx="70" formatCode="General">
                  <c:v>0.23843096636293401</c:v>
                </c:pt>
                <c:pt idx="71" formatCode="General">
                  <c:v>0.23923238372376199</c:v>
                </c:pt>
                <c:pt idx="72" formatCode="General">
                  <c:v>0.23999892922528199</c:v>
                </c:pt>
                <c:pt idx="73" formatCode="General">
                  <c:v>0.24074613979103601</c:v>
                </c:pt>
                <c:pt idx="74" formatCode="General">
                  <c:v>0.24147680693349999</c:v>
                </c:pt>
                <c:pt idx="75" formatCode="General">
                  <c:v>0.24221451954817699</c:v>
                </c:pt>
                <c:pt idx="76" formatCode="General">
                  <c:v>0.24298567107571201</c:v>
                </c:pt>
                <c:pt idx="77" formatCode="General">
                  <c:v>0.24372602671813501</c:v>
                </c:pt>
                <c:pt idx="78" formatCode="General">
                  <c:v>0.24445790167043699</c:v>
                </c:pt>
                <c:pt idx="79" formatCode="General">
                  <c:v>0.245189776622739</c:v>
                </c:pt>
                <c:pt idx="80" formatCode="General">
                  <c:v>0.245900779444959</c:v>
                </c:pt>
                <c:pt idx="81" formatCode="General">
                  <c:v>0.246586735711077</c:v>
                </c:pt>
                <c:pt idx="82" formatCode="General">
                  <c:v>0.24727269197719401</c:v>
                </c:pt>
                <c:pt idx="83" formatCode="General">
                  <c:v>0.247968539091039</c:v>
                </c:pt>
                <c:pt idx="84" formatCode="General">
                  <c:v>0.24864866994028401</c:v>
                </c:pt>
                <c:pt idx="85" formatCode="General">
                  <c:v>0.24935462515615001</c:v>
                </c:pt>
                <c:pt idx="86" formatCode="General">
                  <c:v>0.25006334250319701</c:v>
                </c:pt>
                <c:pt idx="87" formatCode="General">
                  <c:v>0.25077205985024398</c:v>
                </c:pt>
                <c:pt idx="88" formatCode="General">
                  <c:v>0.25147857667857199</c:v>
                </c:pt>
                <c:pt idx="89" formatCode="General">
                  <c:v>0.25218378029411598</c:v>
                </c:pt>
                <c:pt idx="90" formatCode="General">
                  <c:v>0.25288988022516401</c:v>
                </c:pt>
                <c:pt idx="91" formatCode="General">
                  <c:v>0.25358986566707198</c:v>
                </c:pt>
                <c:pt idx="92" formatCode="General">
                  <c:v>0.254299183012758</c:v>
                </c:pt>
                <c:pt idx="93" formatCode="General">
                  <c:v>0.25501084857496398</c:v>
                </c:pt>
                <c:pt idx="94" formatCode="General">
                  <c:v>0.25571129645196</c:v>
                </c:pt>
                <c:pt idx="95" formatCode="General">
                  <c:v>0.25641174432895603</c:v>
                </c:pt>
                <c:pt idx="96" formatCode="General">
                  <c:v>0.25712402203475099</c:v>
                </c:pt>
                <c:pt idx="97" formatCode="General">
                  <c:v>0.25783494401158202</c:v>
                </c:pt>
                <c:pt idx="98" formatCode="General">
                  <c:v>0.25854208997657901</c:v>
                </c:pt>
                <c:pt idx="99" formatCode="General">
                  <c:v>0.25924923594157601</c:v>
                </c:pt>
                <c:pt idx="100" formatCode="General">
                  <c:v>0.25994475428423902</c:v>
                </c:pt>
                <c:pt idx="101" formatCode="General">
                  <c:v>0.26062887755701702</c:v>
                </c:pt>
                <c:pt idx="102" formatCode="General">
                  <c:v>0.26127632714453902</c:v>
                </c:pt>
                <c:pt idx="103" formatCode="General">
                  <c:v>0.261923402510787</c:v>
                </c:pt>
                <c:pt idx="104" formatCode="General">
                  <c:v>0.26257047787703502</c:v>
                </c:pt>
                <c:pt idx="105" formatCode="General">
                  <c:v>0.26320613231740497</c:v>
                </c:pt>
                <c:pt idx="106" formatCode="General">
                  <c:v>0.26382729998353299</c:v>
                </c:pt>
                <c:pt idx="107" formatCode="General">
                  <c:v>0.26440739292207499</c:v>
                </c:pt>
                <c:pt idx="108" formatCode="General">
                  <c:v>0.264983841888278</c:v>
                </c:pt>
                <c:pt idx="109" formatCode="General">
                  <c:v>0.26554271404676</c:v>
                </c:pt>
                <c:pt idx="110" formatCode="General">
                  <c:v>0.26610380159877001</c:v>
                </c:pt>
                <c:pt idx="111" formatCode="General">
                  <c:v>0.26666544357238597</c:v>
                </c:pt>
                <c:pt idx="112" formatCode="General">
                  <c:v>0.267227085546002</c:v>
                </c:pt>
                <c:pt idx="113" formatCode="General">
                  <c:v>0.26778872751961802</c:v>
                </c:pt>
                <c:pt idx="114" formatCode="General">
                  <c:v>0.26829969337002402</c:v>
                </c:pt>
                <c:pt idx="115" formatCode="General">
                  <c:v>0.26880299887624498</c:v>
                </c:pt>
                <c:pt idx="116" formatCode="General">
                  <c:v>0.269306304382466</c:v>
                </c:pt>
                <c:pt idx="117" formatCode="General">
                  <c:v>0.26980960988868702</c:v>
                </c:pt>
                <c:pt idx="118" formatCode="General">
                  <c:v>0.27031291539490798</c:v>
                </c:pt>
                <c:pt idx="119" formatCode="General">
                  <c:v>0.27079932535388401</c:v>
                </c:pt>
                <c:pt idx="120" formatCode="General">
                  <c:v>0.271265195646541</c:v>
                </c:pt>
                <c:pt idx="121" formatCode="General">
                  <c:v>0.27172926894301702</c:v>
                </c:pt>
                <c:pt idx="122" formatCode="General">
                  <c:v>0.27219334223949299</c:v>
                </c:pt>
                <c:pt idx="123" formatCode="General">
                  <c:v>0.27265741553597</c:v>
                </c:pt>
                <c:pt idx="124" formatCode="General">
                  <c:v>0.27312148883244602</c:v>
                </c:pt>
                <c:pt idx="125" formatCode="General">
                  <c:v>0.27358556212892199</c:v>
                </c:pt>
                <c:pt idx="126" formatCode="General">
                  <c:v>0.27403693135774398</c:v>
                </c:pt>
                <c:pt idx="127" formatCode="General">
                  <c:v>0.27448830058656698</c:v>
                </c:pt>
                <c:pt idx="128" formatCode="General">
                  <c:v>0.27492643514437398</c:v>
                </c:pt>
                <c:pt idx="129" formatCode="General">
                  <c:v>0.27533244661195</c:v>
                </c:pt>
                <c:pt idx="130" formatCode="General">
                  <c:v>0.27573879392775402</c:v>
                </c:pt>
                <c:pt idx="131" formatCode="General">
                  <c:v>0.276146467844051</c:v>
                </c:pt>
                <c:pt idx="132" formatCode="General">
                  <c:v>0.27654391109857002</c:v>
                </c:pt>
                <c:pt idx="133" formatCode="General">
                  <c:v>0.27692030055873101</c:v>
                </c:pt>
                <c:pt idx="134" formatCode="General">
                  <c:v>0.27729970921182501</c:v>
                </c:pt>
                <c:pt idx="135" formatCode="General">
                  <c:v>0.277679117864919</c:v>
                </c:pt>
                <c:pt idx="136" formatCode="General">
                  <c:v>0.27805852651801399</c:v>
                </c:pt>
                <c:pt idx="137" formatCode="General">
                  <c:v>0.27843793517110799</c:v>
                </c:pt>
                <c:pt idx="138" formatCode="General">
                  <c:v>0.27881734382420198</c:v>
                </c:pt>
                <c:pt idx="139" formatCode="General">
                  <c:v>0.27919064715713199</c:v>
                </c:pt>
                <c:pt idx="140" formatCode="General">
                  <c:v>0.27955326617979298</c:v>
                </c:pt>
                <c:pt idx="141" formatCode="General">
                  <c:v>0.27991588520245297</c:v>
                </c:pt>
                <c:pt idx="142" formatCode="General">
                  <c:v>0.28027960885304498</c:v>
                </c:pt>
                <c:pt idx="143" formatCode="General">
                  <c:v>0.28064411336131301</c:v>
                </c:pt>
                <c:pt idx="144" formatCode="General">
                  <c:v>0.28100861786957998</c:v>
                </c:pt>
                <c:pt idx="145" formatCode="General">
                  <c:v>0.28137312237784801</c:v>
                </c:pt>
                <c:pt idx="146" formatCode="General">
                  <c:v>0.28173762688611498</c:v>
                </c:pt>
                <c:pt idx="147" formatCode="General">
                  <c:v>0.28213764151801002</c:v>
                </c:pt>
                <c:pt idx="148" formatCode="General">
                  <c:v>0.282548451583164</c:v>
                </c:pt>
                <c:pt idx="149" formatCode="General">
                  <c:v>0.28296037791220902</c:v>
                </c:pt>
                <c:pt idx="150" formatCode="General">
                  <c:v>0.28337230424125498</c:v>
                </c:pt>
                <c:pt idx="151" formatCode="General">
                  <c:v>0.2837842305703</c:v>
                </c:pt>
                <c:pt idx="152" formatCode="General">
                  <c:v>0.28419615689934602</c:v>
                </c:pt>
                <c:pt idx="153" formatCode="General">
                  <c:v>0.28460486430249399</c:v>
                </c:pt>
                <c:pt idx="154" formatCode="General">
                  <c:v>0.28500393244796901</c:v>
                </c:pt>
                <c:pt idx="155" formatCode="General">
                  <c:v>0.285375485225496</c:v>
                </c:pt>
                <c:pt idx="156" formatCode="General">
                  <c:v>0.28574628852713002</c:v>
                </c:pt>
                <c:pt idx="157" formatCode="General">
                  <c:v>0.28611709182876399</c:v>
                </c:pt>
                <c:pt idx="158" formatCode="General">
                  <c:v>0.28648908913656501</c:v>
                </c:pt>
                <c:pt idx="159" formatCode="General">
                  <c:v>0.28686382287360601</c:v>
                </c:pt>
                <c:pt idx="160" formatCode="General">
                  <c:v>0.28724161394312298</c:v>
                </c:pt>
                <c:pt idx="161" formatCode="General">
                  <c:v>0.28760993342108898</c:v>
                </c:pt>
                <c:pt idx="162" formatCode="General">
                  <c:v>0.28797825289905599</c:v>
                </c:pt>
                <c:pt idx="163" formatCode="General">
                  <c:v>0.28834657237702199</c:v>
                </c:pt>
                <c:pt idx="164" formatCode="General">
                  <c:v>0.288714891854989</c:v>
                </c:pt>
                <c:pt idx="165" formatCode="General">
                  <c:v>0.289083211332955</c:v>
                </c:pt>
                <c:pt idx="166" formatCode="General">
                  <c:v>0.28942495756814501</c:v>
                </c:pt>
                <c:pt idx="167" formatCode="General">
                  <c:v>0.28974868804552201</c:v>
                </c:pt>
                <c:pt idx="168" formatCode="General">
                  <c:v>0.2900724185229</c:v>
                </c:pt>
                <c:pt idx="169" formatCode="General">
                  <c:v>0.29039614900027799</c:v>
                </c:pt>
                <c:pt idx="170" formatCode="General">
                  <c:v>0.29071987947765499</c:v>
                </c:pt>
                <c:pt idx="171" formatCode="General">
                  <c:v>0.29104353324600502</c:v>
                </c:pt>
                <c:pt idx="172" formatCode="General">
                  <c:v>0.29136536517491701</c:v>
                </c:pt>
                <c:pt idx="173" formatCode="General">
                  <c:v>0.29168719710382801</c:v>
                </c:pt>
                <c:pt idx="174" formatCode="General">
                  <c:v>0.29200902903274001</c:v>
                </c:pt>
                <c:pt idx="175" formatCode="General">
                  <c:v>0.29233086096165101</c:v>
                </c:pt>
                <c:pt idx="176" formatCode="General">
                  <c:v>0.292652692890563</c:v>
                </c:pt>
                <c:pt idx="177" formatCode="General">
                  <c:v>0.292974524819474</c:v>
                </c:pt>
                <c:pt idx="178" formatCode="General">
                  <c:v>0.29329935194094398</c:v>
                </c:pt>
                <c:pt idx="179" formatCode="General">
                  <c:v>0.29362749289247703</c:v>
                </c:pt>
                <c:pt idx="180" formatCode="General">
                  <c:v>0.29395208383056998</c:v>
                </c:pt>
                <c:pt idx="181" formatCode="General">
                  <c:v>0.294296751155467</c:v>
                </c:pt>
                <c:pt idx="182" formatCode="General">
                  <c:v>0.29463444600532801</c:v>
                </c:pt>
                <c:pt idx="183" formatCode="General">
                  <c:v>0.29495431560927698</c:v>
                </c:pt>
                <c:pt idx="184" formatCode="General">
                  <c:v>0.29527418521322701</c:v>
                </c:pt>
                <c:pt idx="185" formatCode="General">
                  <c:v>0.29559405481717599</c:v>
                </c:pt>
                <c:pt idx="186" formatCode="General">
                  <c:v>0.29591520790062598</c:v>
                </c:pt>
                <c:pt idx="187" formatCode="General">
                  <c:v>0.29623706288693002</c:v>
                </c:pt>
                <c:pt idx="188" formatCode="General">
                  <c:v>0.29655891787323302</c:v>
                </c:pt>
                <c:pt idx="189" formatCode="General">
                  <c:v>0.29687451980628099</c:v>
                </c:pt>
                <c:pt idx="190" formatCode="General">
                  <c:v>0.29717917889614898</c:v>
                </c:pt>
                <c:pt idx="191" formatCode="General">
                  <c:v>0.29748383798601702</c:v>
                </c:pt>
                <c:pt idx="192" formatCode="General">
                  <c:v>0.29778849707588501</c:v>
                </c:pt>
                <c:pt idx="193" formatCode="General">
                  <c:v>0.29809315616575199</c:v>
                </c:pt>
                <c:pt idx="194" formatCode="General">
                  <c:v>0.29839693009905799</c:v>
                </c:pt>
                <c:pt idx="195" formatCode="General">
                  <c:v>0.298688205405157</c:v>
                </c:pt>
                <c:pt idx="196" formatCode="General">
                  <c:v>0.29897948071125602</c:v>
                </c:pt>
                <c:pt idx="197" formatCode="General">
                  <c:v>0.29927075601735398</c:v>
                </c:pt>
                <c:pt idx="198" formatCode="General">
                  <c:v>0.29956203132345299</c:v>
                </c:pt>
                <c:pt idx="199" formatCode="General">
                  <c:v>0.29985330662955201</c:v>
                </c:pt>
                <c:pt idx="200" formatCode="General">
                  <c:v>0.30014458193565002</c:v>
                </c:pt>
                <c:pt idx="201" formatCode="General">
                  <c:v>0.30042480661508503</c:v>
                </c:pt>
                <c:pt idx="202" formatCode="General">
                  <c:v>0.30069375514486602</c:v>
                </c:pt>
                <c:pt idx="203" formatCode="General">
                  <c:v>0.300962703674646</c:v>
                </c:pt>
                <c:pt idx="204" formatCode="General">
                  <c:v>0.30123165220442699</c:v>
                </c:pt>
                <c:pt idx="205" formatCode="General">
                  <c:v>0.30150060073420698</c:v>
                </c:pt>
                <c:pt idx="206" formatCode="General">
                  <c:v>0.30176954926398802</c:v>
                </c:pt>
                <c:pt idx="207" formatCode="General">
                  <c:v>0.30203902313098302</c:v>
                </c:pt>
                <c:pt idx="208" formatCode="General">
                  <c:v>0.30231129400082402</c:v>
                </c:pt>
                <c:pt idx="209" formatCode="General">
                  <c:v>0.302586228410545</c:v>
                </c:pt>
                <c:pt idx="210" formatCode="General">
                  <c:v>0.30286116282026598</c:v>
                </c:pt>
                <c:pt idx="211" formatCode="General">
                  <c:v>0.30313514675805803</c:v>
                </c:pt>
                <c:pt idx="212" formatCode="General">
                  <c:v>0.30341510192726401</c:v>
                </c:pt>
                <c:pt idx="213" formatCode="General">
                  <c:v>0.30369930480842999</c:v>
                </c:pt>
                <c:pt idx="214" formatCode="General">
                  <c:v>0.30398350768959698</c:v>
                </c:pt>
                <c:pt idx="215" formatCode="General">
                  <c:v>0.30426771057076402</c:v>
                </c:pt>
                <c:pt idx="216" formatCode="General">
                  <c:v>0.30455191345193</c:v>
                </c:pt>
                <c:pt idx="217" formatCode="General">
                  <c:v>0.30483554665182</c:v>
                </c:pt>
                <c:pt idx="218" formatCode="General">
                  <c:v>0.305119856644613</c:v>
                </c:pt>
                <c:pt idx="219" formatCode="General">
                  <c:v>0.305406426837669</c:v>
                </c:pt>
                <c:pt idx="220" formatCode="General">
                  <c:v>0.30569093232154798</c:v>
                </c:pt>
                <c:pt idx="221" formatCode="General">
                  <c:v>0.305973786038089</c:v>
                </c:pt>
                <c:pt idx="222" formatCode="General">
                  <c:v>0.30625663975463002</c:v>
                </c:pt>
                <c:pt idx="223" formatCode="General">
                  <c:v>0.30653949347117099</c:v>
                </c:pt>
                <c:pt idx="224" formatCode="General">
                  <c:v>0.30682234718771101</c:v>
                </c:pt>
                <c:pt idx="225" formatCode="General">
                  <c:v>0.30710520090425197</c:v>
                </c:pt>
                <c:pt idx="226" formatCode="General">
                  <c:v>0.30738805462079299</c:v>
                </c:pt>
                <c:pt idx="227" formatCode="General">
                  <c:v>0.30767090833733302</c:v>
                </c:pt>
                <c:pt idx="228" formatCode="General">
                  <c:v>0.30795376205387398</c:v>
                </c:pt>
                <c:pt idx="229" formatCode="General">
                  <c:v>0.308236615770415</c:v>
                </c:pt>
                <c:pt idx="230" formatCode="General">
                  <c:v>0.30851772992726101</c:v>
                </c:pt>
                <c:pt idx="231" formatCode="General">
                  <c:v>0.30879812340937701</c:v>
                </c:pt>
                <c:pt idx="232" formatCode="General">
                  <c:v>0.30907851689149302</c:v>
                </c:pt>
                <c:pt idx="233" formatCode="General">
                  <c:v>0.30935891037360902</c:v>
                </c:pt>
                <c:pt idx="234" formatCode="General">
                  <c:v>0.30963930385572402</c:v>
                </c:pt>
                <c:pt idx="235" formatCode="General">
                  <c:v>0.30991969733784003</c:v>
                </c:pt>
                <c:pt idx="236" formatCode="General">
                  <c:v>0.31019290181276599</c:v>
                </c:pt>
                <c:pt idx="237" formatCode="General">
                  <c:v>0.31045093017157299</c:v>
                </c:pt>
                <c:pt idx="238" formatCode="General">
                  <c:v>0.31070916551530198</c:v>
                </c:pt>
                <c:pt idx="239" formatCode="General">
                  <c:v>0.31096459135815802</c:v>
                </c:pt>
                <c:pt idx="240" formatCode="General">
                  <c:v>0.31121289423799398</c:v>
                </c:pt>
                <c:pt idx="241" formatCode="General">
                  <c:v>0.311437243094845</c:v>
                </c:pt>
                <c:pt idx="242" formatCode="General">
                  <c:v>0.31166159195169701</c:v>
                </c:pt>
                <c:pt idx="243" formatCode="General">
                  <c:v>0.31188536945067102</c:v>
                </c:pt>
                <c:pt idx="244" formatCode="General">
                  <c:v>0.31210163767472499</c:v>
                </c:pt>
                <c:pt idx="245" formatCode="General">
                  <c:v>0.31231790589878</c:v>
                </c:pt>
                <c:pt idx="246" formatCode="General">
                  <c:v>0.31253417412283502</c:v>
                </c:pt>
                <c:pt idx="247" formatCode="General">
                  <c:v>0.31275268798297901</c:v>
                </c:pt>
                <c:pt idx="248" formatCode="General">
                  <c:v>0.31297689613462898</c:v>
                </c:pt>
                <c:pt idx="249" formatCode="General">
                  <c:v>0.31320043745534198</c:v>
                </c:pt>
                <c:pt idx="250" formatCode="General">
                  <c:v>0.313423776971956</c:v>
                </c:pt>
                <c:pt idx="251" formatCode="General">
                  <c:v>0.31364711648857002</c:v>
                </c:pt>
                <c:pt idx="252" formatCode="General">
                  <c:v>0.31387045600518299</c:v>
                </c:pt>
                <c:pt idx="253" formatCode="General">
                  <c:v>0.314093795521797</c:v>
                </c:pt>
                <c:pt idx="254" formatCode="General">
                  <c:v>0.31431713503841102</c:v>
                </c:pt>
                <c:pt idx="255" formatCode="General">
                  <c:v>0.31454047455502498</c:v>
                </c:pt>
                <c:pt idx="256" formatCode="General">
                  <c:v>0.314760559072223</c:v>
                </c:pt>
                <c:pt idx="257" formatCode="General">
                  <c:v>0.31497657484014502</c:v>
                </c:pt>
                <c:pt idx="258" formatCode="General">
                  <c:v>0.31519259060806698</c:v>
                </c:pt>
                <c:pt idx="259" formatCode="General">
                  <c:v>0.315408606375989</c:v>
                </c:pt>
                <c:pt idx="260" formatCode="General">
                  <c:v>0.31562462214391102</c:v>
                </c:pt>
                <c:pt idx="261" formatCode="General">
                  <c:v>0.31584063791183298</c:v>
                </c:pt>
                <c:pt idx="262" formatCode="General">
                  <c:v>0.31605665367975599</c:v>
                </c:pt>
                <c:pt idx="263" formatCode="General">
                  <c:v>0.31627266944767801</c:v>
                </c:pt>
                <c:pt idx="264" formatCode="General">
                  <c:v>0.31648401817156102</c:v>
                </c:pt>
                <c:pt idx="265" formatCode="General">
                  <c:v>0.31668759985267098</c:v>
                </c:pt>
                <c:pt idx="266" formatCode="General">
                  <c:v>0.31688039273569302</c:v>
                </c:pt>
                <c:pt idx="267" formatCode="General">
                  <c:v>0.317073185618715</c:v>
                </c:pt>
                <c:pt idx="268" formatCode="General">
                  <c:v>0.31726597850173699</c:v>
                </c:pt>
                <c:pt idx="269" formatCode="General">
                  <c:v>0.31746267895820701</c:v>
                </c:pt>
                <c:pt idx="270" formatCode="General">
                  <c:v>0.317662379872858</c:v>
                </c:pt>
                <c:pt idx="271" formatCode="General">
                  <c:v>0.31786222944617998</c:v>
                </c:pt>
                <c:pt idx="272" formatCode="General">
                  <c:v>0.31807279924543502</c:v>
                </c:pt>
                <c:pt idx="273" formatCode="General">
                  <c:v>0.318286870052504</c:v>
                </c:pt>
                <c:pt idx="274" formatCode="General">
                  <c:v>0.31850094085957198</c:v>
                </c:pt>
                <c:pt idx="275" formatCode="General">
                  <c:v>0.31871501166664101</c:v>
                </c:pt>
                <c:pt idx="276" formatCode="General">
                  <c:v>0.31892654047385</c:v>
                </c:pt>
                <c:pt idx="277" formatCode="General">
                  <c:v>0.31913721049732002</c:v>
                </c:pt>
                <c:pt idx="278" formatCode="General">
                  <c:v>0.31934788052079</c:v>
                </c:pt>
                <c:pt idx="279" formatCode="General">
                  <c:v>0.31955855054426002</c:v>
                </c:pt>
                <c:pt idx="280" formatCode="General">
                  <c:v>0.31976922056772999</c:v>
                </c:pt>
                <c:pt idx="281" formatCode="General">
                  <c:v>0.31998321530454898</c:v>
                </c:pt>
                <c:pt idx="282" formatCode="General">
                  <c:v>0.32019865556891097</c:v>
                </c:pt>
                <c:pt idx="283" formatCode="General">
                  <c:v>0.32041409583327302</c:v>
                </c:pt>
                <c:pt idx="284" formatCode="General">
                  <c:v>0.320629536097635</c:v>
                </c:pt>
                <c:pt idx="285" formatCode="General">
                  <c:v>0.32084497636199699</c:v>
                </c:pt>
                <c:pt idx="286" formatCode="General">
                  <c:v>0.32106041662635898</c:v>
                </c:pt>
                <c:pt idx="287" formatCode="General">
                  <c:v>0.32127585689072202</c:v>
                </c:pt>
                <c:pt idx="288" formatCode="General">
                  <c:v>0.32149129715508701</c:v>
                </c:pt>
                <c:pt idx="289" formatCode="General">
                  <c:v>0.32170673741945099</c:v>
                </c:pt>
                <c:pt idx="290" formatCode="General">
                  <c:v>0.32192217768381598</c:v>
                </c:pt>
                <c:pt idx="291" formatCode="General">
                  <c:v>0.32213761794818102</c:v>
                </c:pt>
                <c:pt idx="292" formatCode="General">
                  <c:v>0.32235305821254601</c:v>
                </c:pt>
                <c:pt idx="293" formatCode="General">
                  <c:v>0.32255999848511102</c:v>
                </c:pt>
                <c:pt idx="294" formatCode="General">
                  <c:v>0.32276067560583199</c:v>
                </c:pt>
                <c:pt idx="295" formatCode="General">
                  <c:v>0.32296135272655302</c:v>
                </c:pt>
                <c:pt idx="296" formatCode="General">
                  <c:v>0.323162308340051</c:v>
                </c:pt>
                <c:pt idx="297" formatCode="General">
                  <c:v>0.32336490768694098</c:v>
                </c:pt>
                <c:pt idx="298" formatCode="General">
                  <c:v>0.32357911022604902</c:v>
                </c:pt>
                <c:pt idx="299" formatCode="General">
                  <c:v>0.32379331276515699</c:v>
                </c:pt>
                <c:pt idx="300" formatCode="General">
                  <c:v>0.32400751530426503</c:v>
                </c:pt>
                <c:pt idx="301" formatCode="General">
                  <c:v>0.324216840855934</c:v>
                </c:pt>
                <c:pt idx="302" formatCode="General">
                  <c:v>0.32442616640760302</c:v>
                </c:pt>
                <c:pt idx="303" formatCode="General">
                  <c:v>0.32463271025122098</c:v>
                </c:pt>
                <c:pt idx="304" formatCode="General">
                  <c:v>0.32483617646040303</c:v>
                </c:pt>
                <c:pt idx="305" formatCode="General">
                  <c:v>0.32504105302784903</c:v>
                </c:pt>
                <c:pt idx="306" formatCode="General">
                  <c:v>0.32524456380317301</c:v>
                </c:pt>
                <c:pt idx="307" formatCode="General">
                  <c:v>0.32544505861881601</c:v>
                </c:pt>
                <c:pt idx="308" formatCode="General">
                  <c:v>0.325645553434459</c:v>
                </c:pt>
                <c:pt idx="309" formatCode="General">
                  <c:v>0.32584604825010099</c:v>
                </c:pt>
                <c:pt idx="310" formatCode="General">
                  <c:v>0.32604654306574399</c:v>
                </c:pt>
                <c:pt idx="311" formatCode="General">
                  <c:v>0.32624703788138698</c:v>
                </c:pt>
                <c:pt idx="312" formatCode="General">
                  <c:v>0.32644753269702897</c:v>
                </c:pt>
                <c:pt idx="313" formatCode="General">
                  <c:v>0.32664802751267202</c:v>
                </c:pt>
                <c:pt idx="314" formatCode="General">
                  <c:v>0.32684852232831502</c:v>
                </c:pt>
                <c:pt idx="315" formatCode="General">
                  <c:v>0.32704901714395701</c:v>
                </c:pt>
                <c:pt idx="316" formatCode="General">
                  <c:v>0.3272495119596</c:v>
                </c:pt>
                <c:pt idx="317" formatCode="General">
                  <c:v>0.327450006775243</c:v>
                </c:pt>
                <c:pt idx="318" formatCode="General">
                  <c:v>0.32765062013002999</c:v>
                </c:pt>
                <c:pt idx="319" formatCode="General">
                  <c:v>0.32785148167614903</c:v>
                </c:pt>
                <c:pt idx="320" formatCode="General">
                  <c:v>0.32805234322226801</c:v>
                </c:pt>
                <c:pt idx="321" formatCode="General">
                  <c:v>0.32824514253774201</c:v>
                </c:pt>
                <c:pt idx="322" formatCode="General">
                  <c:v>0.32841848129649298</c:v>
                </c:pt>
                <c:pt idx="323" formatCode="General">
                  <c:v>0.32859182005524401</c:v>
                </c:pt>
                <c:pt idx="324" formatCode="General">
                  <c:v>0.32876279852955298</c:v>
                </c:pt>
                <c:pt idx="325" formatCode="General">
                  <c:v>0.32892715005140499</c:v>
                </c:pt>
                <c:pt idx="326" formatCode="General">
                  <c:v>0.32909114574346199</c:v>
                </c:pt>
                <c:pt idx="327" formatCode="General">
                  <c:v>0.32925682685338498</c:v>
                </c:pt>
                <c:pt idx="328" formatCode="General">
                  <c:v>0.32942250796330702</c:v>
                </c:pt>
                <c:pt idx="329" formatCode="General">
                  <c:v>0.32958818907323001</c:v>
                </c:pt>
                <c:pt idx="330" formatCode="General">
                  <c:v>0.329753870183152</c:v>
                </c:pt>
                <c:pt idx="331" formatCode="General">
                  <c:v>0.32992196700837001</c:v>
                </c:pt>
                <c:pt idx="332" formatCode="General">
                  <c:v>0.33009019232908299</c:v>
                </c:pt>
                <c:pt idx="333" formatCode="General">
                  <c:v>0.33025841764979702</c:v>
                </c:pt>
                <c:pt idx="334" formatCode="General">
                  <c:v>0.33042664297051</c:v>
                </c:pt>
                <c:pt idx="335" formatCode="General">
                  <c:v>0.33058330435641797</c:v>
                </c:pt>
                <c:pt idx="336" formatCode="General">
                  <c:v>0.33073868477825202</c:v>
                </c:pt>
                <c:pt idx="337" formatCode="General">
                  <c:v>0.33089531423580398</c:v>
                </c:pt>
                <c:pt idx="338" formatCode="General">
                  <c:v>0.33105265742805301</c:v>
                </c:pt>
                <c:pt idx="339" formatCode="General">
                  <c:v>0.33121000062030298</c:v>
                </c:pt>
                <c:pt idx="340" formatCode="General">
                  <c:v>0.33136734381255201</c:v>
                </c:pt>
                <c:pt idx="341" formatCode="General">
                  <c:v>0.33152468700480198</c:v>
                </c:pt>
                <c:pt idx="342" formatCode="General">
                  <c:v>0.33168143977759801</c:v>
                </c:pt>
                <c:pt idx="343" formatCode="General">
                  <c:v>0.33183147652912698</c:v>
                </c:pt>
                <c:pt idx="344" formatCode="General">
                  <c:v>0.331981513280657</c:v>
                </c:pt>
                <c:pt idx="345" formatCode="General">
                  <c:v>0.33213155003218597</c:v>
                </c:pt>
                <c:pt idx="346" formatCode="General">
                  <c:v>0.332281586783716</c:v>
                </c:pt>
                <c:pt idx="347" formatCode="General">
                  <c:v>0.33243162353524602</c:v>
                </c:pt>
                <c:pt idx="348" formatCode="General">
                  <c:v>0.33258166028677499</c:v>
                </c:pt>
                <c:pt idx="349" formatCode="General">
                  <c:v>0.33273169703830502</c:v>
                </c:pt>
                <c:pt idx="350" formatCode="General">
                  <c:v>0.33288173378983399</c:v>
                </c:pt>
                <c:pt idx="351" formatCode="General">
                  <c:v>0.33303177054136401</c:v>
                </c:pt>
                <c:pt idx="352" formatCode="General">
                  <c:v>0.33318180729289398</c:v>
                </c:pt>
                <c:pt idx="353" formatCode="General">
                  <c:v>0.33332868398436899</c:v>
                </c:pt>
                <c:pt idx="354" formatCode="General">
                  <c:v>0.333474375653323</c:v>
                </c:pt>
                <c:pt idx="355" formatCode="General">
                  <c:v>0.33362385401191802</c:v>
                </c:pt>
                <c:pt idx="356" formatCode="General">
                  <c:v>0.33377490114193697</c:v>
                </c:pt>
                <c:pt idx="357" formatCode="General">
                  <c:v>0.33392594827195599</c:v>
                </c:pt>
                <c:pt idx="358" formatCode="General">
                  <c:v>0.33407858050355099</c:v>
                </c:pt>
                <c:pt idx="359" formatCode="General">
                  <c:v>0.33423954399248101</c:v>
                </c:pt>
                <c:pt idx="360" formatCode="General">
                  <c:v>0.33440182776187899</c:v>
                </c:pt>
                <c:pt idx="361" formatCode="General">
                  <c:v>0.33456555340842598</c:v>
                </c:pt>
                <c:pt idx="362" formatCode="General">
                  <c:v>0.33472927905497202</c:v>
                </c:pt>
                <c:pt idx="363" formatCode="General">
                  <c:v>0.33488723235175999</c:v>
                </c:pt>
                <c:pt idx="364" formatCode="General">
                  <c:v>0.33503551306247498</c:v>
                </c:pt>
                <c:pt idx="365" formatCode="General">
                  <c:v>0.33518379377319002</c:v>
                </c:pt>
                <c:pt idx="366" formatCode="General">
                  <c:v>0.33533207448390501</c:v>
                </c:pt>
                <c:pt idx="367" formatCode="General">
                  <c:v>0.33548035519461999</c:v>
                </c:pt>
                <c:pt idx="368" formatCode="General">
                  <c:v>0.33562977268025301</c:v>
                </c:pt>
                <c:pt idx="369" formatCode="General">
                  <c:v>0.33579413063616897</c:v>
                </c:pt>
                <c:pt idx="370" formatCode="General">
                  <c:v>0.33595920212862201</c:v>
                </c:pt>
                <c:pt idx="371" formatCode="General">
                  <c:v>0.33611060172687202</c:v>
                </c:pt>
                <c:pt idx="372" formatCode="General">
                  <c:v>0.33625839557235498</c:v>
                </c:pt>
                <c:pt idx="373" formatCode="General">
                  <c:v>0.33640618941783701</c:v>
                </c:pt>
                <c:pt idx="374" formatCode="General">
                  <c:v>0.33655398326331998</c:v>
                </c:pt>
                <c:pt idx="375" formatCode="General">
                  <c:v>0.336701777108803</c:v>
                </c:pt>
                <c:pt idx="376" formatCode="General">
                  <c:v>0.33684847738753099</c:v>
                </c:pt>
                <c:pt idx="377" formatCode="General">
                  <c:v>0.33699480821803102</c:v>
                </c:pt>
                <c:pt idx="378" formatCode="General">
                  <c:v>0.33714113904853099</c:v>
                </c:pt>
                <c:pt idx="379" formatCode="General">
                  <c:v>0.33728746987903002</c:v>
                </c:pt>
                <c:pt idx="380" formatCode="General">
                  <c:v>0.33743380070953</c:v>
                </c:pt>
                <c:pt idx="381" formatCode="General">
                  <c:v>0.33758013154003003</c:v>
                </c:pt>
                <c:pt idx="382" formatCode="General">
                  <c:v>0.337726462370529</c:v>
                </c:pt>
                <c:pt idx="383" formatCode="General">
                  <c:v>0.33787279320102898</c:v>
                </c:pt>
                <c:pt idx="384" formatCode="General">
                  <c:v>0.33801912403152901</c:v>
                </c:pt>
                <c:pt idx="385" formatCode="General">
                  <c:v>0.33816545486202898</c:v>
                </c:pt>
                <c:pt idx="386" formatCode="General">
                  <c:v>0.33831178569252801</c:v>
                </c:pt>
                <c:pt idx="387" formatCode="General">
                  <c:v>0.33845811652302799</c:v>
                </c:pt>
                <c:pt idx="388" formatCode="General">
                  <c:v>0.33860444735352802</c:v>
                </c:pt>
                <c:pt idx="389" formatCode="General">
                  <c:v>0.33874928970623103</c:v>
                </c:pt>
                <c:pt idx="390" formatCode="General">
                  <c:v>0.33889760650674799</c:v>
                </c:pt>
                <c:pt idx="391" formatCode="General">
                  <c:v>0.33904878440984498</c:v>
                </c:pt>
                <c:pt idx="392" formatCode="General">
                  <c:v>0.33919996231294203</c:v>
                </c:pt>
                <c:pt idx="393" formatCode="General">
                  <c:v>0.339351121554193</c:v>
                </c:pt>
                <c:pt idx="394" formatCode="General">
                  <c:v>0.33950203552545899</c:v>
                </c:pt>
                <c:pt idx="395" formatCode="General">
                  <c:v>0.33965294949672398</c:v>
                </c:pt>
                <c:pt idx="396" formatCode="General">
                  <c:v>0.33980386346799002</c:v>
                </c:pt>
                <c:pt idx="397" formatCode="General">
                  <c:v>0.33996955391056799</c:v>
                </c:pt>
                <c:pt idx="398" formatCode="General">
                  <c:v>0.34013922263388202</c:v>
                </c:pt>
                <c:pt idx="399" formatCode="General">
                  <c:v>0.340308891357195</c:v>
                </c:pt>
                <c:pt idx="400" formatCode="General">
                  <c:v>0.34047856008050797</c:v>
                </c:pt>
                <c:pt idx="401" formatCode="General">
                  <c:v>0.34064822880382101</c:v>
                </c:pt>
                <c:pt idx="402" formatCode="General">
                  <c:v>0.340813929139275</c:v>
                </c:pt>
                <c:pt idx="403" formatCode="General">
                  <c:v>0.34096917595570603</c:v>
                </c:pt>
                <c:pt idx="404" formatCode="General">
                  <c:v>0.34111442093658501</c:v>
                </c:pt>
                <c:pt idx="405" formatCode="General">
                  <c:v>0.34125966591746398</c:v>
                </c:pt>
                <c:pt idx="406" formatCode="General">
                  <c:v>0.34140491089834302</c:v>
                </c:pt>
                <c:pt idx="407" formatCode="General">
                  <c:v>0.34155015587922199</c:v>
                </c:pt>
                <c:pt idx="408" formatCode="General">
                  <c:v>0.34169328201082</c:v>
                </c:pt>
                <c:pt idx="409" formatCode="General">
                  <c:v>0.34184038234177999</c:v>
                </c:pt>
                <c:pt idx="410" formatCode="General">
                  <c:v>0.34199090756300099</c:v>
                </c:pt>
                <c:pt idx="411" formatCode="General">
                  <c:v>0.34214143278422199</c:v>
                </c:pt>
                <c:pt idx="412" formatCode="General">
                  <c:v>0.34229195800544299</c:v>
                </c:pt>
                <c:pt idx="413" formatCode="General">
                  <c:v>0.34244248322666399</c:v>
                </c:pt>
                <c:pt idx="414" formatCode="General">
                  <c:v>0.34259300844788498</c:v>
                </c:pt>
                <c:pt idx="415" formatCode="General">
                  <c:v>0.34274353366910598</c:v>
                </c:pt>
                <c:pt idx="416" formatCode="General">
                  <c:v>0.34289405889032698</c:v>
                </c:pt>
                <c:pt idx="417" formatCode="General">
                  <c:v>0.34304458411154798</c:v>
                </c:pt>
                <c:pt idx="418" formatCode="General">
                  <c:v>0.34319166101159199</c:v>
                </c:pt>
                <c:pt idx="419" formatCode="General">
                  <c:v>0.34333802301578198</c:v>
                </c:pt>
                <c:pt idx="420" formatCode="General">
                  <c:v>0.34348438501997097</c:v>
                </c:pt>
                <c:pt idx="421" formatCode="General">
                  <c:v>0.34363074702416002</c:v>
                </c:pt>
                <c:pt idx="422" formatCode="General">
                  <c:v>0.34377710902835001</c:v>
                </c:pt>
                <c:pt idx="423" formatCode="General">
                  <c:v>0.34392010354102098</c:v>
                </c:pt>
                <c:pt idx="424" formatCode="General">
                  <c:v>0.34405411807632302</c:v>
                </c:pt>
                <c:pt idx="425" formatCode="General">
                  <c:v>0.34418813261162601</c:v>
                </c:pt>
                <c:pt idx="426" formatCode="General">
                  <c:v>0.34432214714692799</c:v>
                </c:pt>
                <c:pt idx="427" formatCode="General">
                  <c:v>0.34445690709726501</c:v>
                </c:pt>
                <c:pt idx="428" formatCode="General">
                  <c:v>0.34459167465387902</c:v>
                </c:pt>
                <c:pt idx="429" formatCode="General">
                  <c:v>0.344721662179167</c:v>
                </c:pt>
                <c:pt idx="430" formatCode="General">
                  <c:v>0.34484084862869402</c:v>
                </c:pt>
                <c:pt idx="431" formatCode="General">
                  <c:v>0.34495489238774102</c:v>
                </c:pt>
                <c:pt idx="432" formatCode="General">
                  <c:v>0.34507044825623401</c:v>
                </c:pt>
                <c:pt idx="433" formatCode="General">
                  <c:v>0.345186004124727</c:v>
                </c:pt>
                <c:pt idx="434" formatCode="General">
                  <c:v>0.34530155999322099</c:v>
                </c:pt>
                <c:pt idx="435" formatCode="General">
                  <c:v>0.34541711586171397</c:v>
                </c:pt>
                <c:pt idx="436" formatCode="General">
                  <c:v>0.34553267173020802</c:v>
                </c:pt>
                <c:pt idx="437" formatCode="General">
                  <c:v>0.34564822759870101</c:v>
                </c:pt>
                <c:pt idx="438" formatCode="General">
                  <c:v>0.345763783467194</c:v>
                </c:pt>
                <c:pt idx="439" formatCode="General">
                  <c:v>0.34588140259904898</c:v>
                </c:pt>
                <c:pt idx="440" formatCode="General">
                  <c:v>0.34599867397522999</c:v>
                </c:pt>
                <c:pt idx="441" formatCode="General">
                  <c:v>0.34611337234815198</c:v>
                </c:pt>
                <c:pt idx="442" formatCode="General">
                  <c:v>0.34622807072107498</c:v>
                </c:pt>
                <c:pt idx="443" formatCode="General">
                  <c:v>0.34634276909399803</c:v>
                </c:pt>
                <c:pt idx="444" formatCode="General">
                  <c:v>0.34645746746692102</c:v>
                </c:pt>
                <c:pt idx="445" formatCode="General">
                  <c:v>0.346570620524564</c:v>
                </c:pt>
                <c:pt idx="446" formatCode="General">
                  <c:v>0.34668988244529703</c:v>
                </c:pt>
                <c:pt idx="447" formatCode="General">
                  <c:v>0.34680914436603</c:v>
                </c:pt>
                <c:pt idx="448" formatCode="General">
                  <c:v>0.34692840628676302</c:v>
                </c:pt>
                <c:pt idx="449" formatCode="General">
                  <c:v>0.347047668207496</c:v>
                </c:pt>
                <c:pt idx="450" formatCode="General">
                  <c:v>0.34716693012822902</c:v>
                </c:pt>
                <c:pt idx="451" formatCode="General">
                  <c:v>0.34728619204896199</c:v>
                </c:pt>
                <c:pt idx="452" formatCode="General">
                  <c:v>0.34740545396969502</c:v>
                </c:pt>
                <c:pt idx="453" formatCode="General">
                  <c:v>0.34752471589042799</c:v>
                </c:pt>
                <c:pt idx="454" formatCode="General">
                  <c:v>0.34764397781116002</c:v>
                </c:pt>
                <c:pt idx="455" formatCode="General">
                  <c:v>0.34776323973189299</c:v>
                </c:pt>
                <c:pt idx="456" formatCode="General">
                  <c:v>0.34787155917859802</c:v>
                </c:pt>
                <c:pt idx="457" formatCode="General">
                  <c:v>0.347979296578806</c:v>
                </c:pt>
                <c:pt idx="458" formatCode="General">
                  <c:v>0.34808703397901303</c:v>
                </c:pt>
                <c:pt idx="459" formatCode="General">
                  <c:v>0.348194771379221</c:v>
                </c:pt>
                <c:pt idx="460" formatCode="General">
                  <c:v>0.34830250877942798</c:v>
                </c:pt>
                <c:pt idx="461" formatCode="General">
                  <c:v>0.34841024617963601</c:v>
                </c:pt>
                <c:pt idx="462" formatCode="General">
                  <c:v>0.34851653944083599</c:v>
                </c:pt>
                <c:pt idx="463" formatCode="General">
                  <c:v>0.34862381688326199</c:v>
                </c:pt>
                <c:pt idx="464" formatCode="General">
                  <c:v>0.34872997944419498</c:v>
                </c:pt>
                <c:pt idx="465" formatCode="General">
                  <c:v>0.34882834415719599</c:v>
                </c:pt>
                <c:pt idx="466" formatCode="General">
                  <c:v>0.34892374178480601</c:v>
                </c:pt>
                <c:pt idx="467" formatCode="General">
                  <c:v>0.34901913941241602</c:v>
                </c:pt>
                <c:pt idx="468" formatCode="General">
                  <c:v>0.34911453704002499</c:v>
                </c:pt>
                <c:pt idx="469" formatCode="General">
                  <c:v>0.349209934667635</c:v>
                </c:pt>
                <c:pt idx="470" formatCode="General">
                  <c:v>0.34930533229524502</c:v>
                </c:pt>
                <c:pt idx="471" formatCode="General">
                  <c:v>0.34940072992285398</c:v>
                </c:pt>
                <c:pt idx="472" formatCode="General">
                  <c:v>0.349496127550464</c:v>
                </c:pt>
                <c:pt idx="473" formatCode="General">
                  <c:v>0.34959152517807301</c:v>
                </c:pt>
                <c:pt idx="474" formatCode="General">
                  <c:v>0.34968692280568298</c:v>
                </c:pt>
                <c:pt idx="475" formatCode="General">
                  <c:v>0.349783585316222</c:v>
                </c:pt>
                <c:pt idx="476" formatCode="General">
                  <c:v>0.34988065258929701</c:v>
                </c:pt>
                <c:pt idx="477" formatCode="General">
                  <c:v>0.34997771986237203</c:v>
                </c:pt>
                <c:pt idx="478" formatCode="General">
                  <c:v>0.35007478713544699</c:v>
                </c:pt>
                <c:pt idx="479" formatCode="General">
                  <c:v>0.35018131533223801</c:v>
                </c:pt>
                <c:pt idx="480" formatCode="General">
                  <c:v>0.35028813918289298</c:v>
                </c:pt>
                <c:pt idx="481" formatCode="General">
                  <c:v>0.35039399546672301</c:v>
                </c:pt>
                <c:pt idx="482" formatCode="General">
                  <c:v>0.35049577778497898</c:v>
                </c:pt>
                <c:pt idx="483" formatCode="General">
                  <c:v>0.35059756010323501</c:v>
                </c:pt>
                <c:pt idx="484" formatCode="General">
                  <c:v>0.35069934242149098</c:v>
                </c:pt>
                <c:pt idx="485" formatCode="General">
                  <c:v>0.35080129119834202</c:v>
                </c:pt>
                <c:pt idx="486" formatCode="General">
                  <c:v>0.35090348550161898</c:v>
                </c:pt>
                <c:pt idx="487" formatCode="General">
                  <c:v>0.351005679804896</c:v>
                </c:pt>
                <c:pt idx="488" formatCode="General">
                  <c:v>0.35110787410817401</c:v>
                </c:pt>
                <c:pt idx="489" formatCode="General">
                  <c:v>0.35121006841145103</c:v>
                </c:pt>
                <c:pt idx="490" formatCode="General">
                  <c:v>0.35131226271472898</c:v>
                </c:pt>
                <c:pt idx="491" formatCode="General">
                  <c:v>0.351414457018006</c:v>
                </c:pt>
                <c:pt idx="492" formatCode="General">
                  <c:v>0.35151665132128301</c:v>
                </c:pt>
                <c:pt idx="493" formatCode="General">
                  <c:v>0.35162023468632397</c:v>
                </c:pt>
                <c:pt idx="494" formatCode="General">
                  <c:v>0.35172672639943597</c:v>
                </c:pt>
                <c:pt idx="495" formatCode="General">
                  <c:v>0.35183321811254697</c:v>
                </c:pt>
                <c:pt idx="496" formatCode="General">
                  <c:v>0.35193970982565798</c:v>
                </c:pt>
                <c:pt idx="497" formatCode="General">
                  <c:v>0.35204620153876998</c:v>
                </c:pt>
                <c:pt idx="498" formatCode="General">
                  <c:v>0.35214851554537102</c:v>
                </c:pt>
                <c:pt idx="499" formatCode="General">
                  <c:v>0.35224922285955101</c:v>
                </c:pt>
                <c:pt idx="500" formatCode="General">
                  <c:v>0.35235197187871398</c:v>
                </c:pt>
                <c:pt idx="501" formatCode="General">
                  <c:v>0.35245472089787699</c:v>
                </c:pt>
                <c:pt idx="502" formatCode="General">
                  <c:v>0.35255746991704101</c:v>
                </c:pt>
                <c:pt idx="503" formatCode="General">
                  <c:v>0.35266021893620397</c:v>
                </c:pt>
                <c:pt idx="504" formatCode="General">
                  <c:v>0.35276296795536699</c:v>
                </c:pt>
                <c:pt idx="505" formatCode="General">
                  <c:v>0.35286545140755199</c:v>
                </c:pt>
                <c:pt idx="506" formatCode="General">
                  <c:v>0.35296156838342901</c:v>
                </c:pt>
                <c:pt idx="507" formatCode="General">
                  <c:v>0.35304726877341702</c:v>
                </c:pt>
                <c:pt idx="508" formatCode="General">
                  <c:v>0.35313593896078299</c:v>
                </c:pt>
                <c:pt idx="509" formatCode="General">
                  <c:v>0.35322634853211399</c:v>
                </c:pt>
                <c:pt idx="510" formatCode="General">
                  <c:v>0.35331675810344398</c:v>
                </c:pt>
                <c:pt idx="511" formatCode="General">
                  <c:v>0.353400613411121</c:v>
                </c:pt>
                <c:pt idx="512" formatCode="General">
                  <c:v>0.35347438523625502</c:v>
                </c:pt>
                <c:pt idx="513" formatCode="General">
                  <c:v>0.35354815706138998</c:v>
                </c:pt>
                <c:pt idx="514" formatCode="General">
                  <c:v>0.353621928886524</c:v>
                </c:pt>
                <c:pt idx="515" formatCode="General">
                  <c:v>0.35369570071165901</c:v>
                </c:pt>
                <c:pt idx="516" formatCode="General">
                  <c:v>0.35376947253679297</c:v>
                </c:pt>
                <c:pt idx="517" formatCode="General">
                  <c:v>0.35384324436192799</c:v>
                </c:pt>
                <c:pt idx="518" formatCode="General">
                  <c:v>0.35391658406618498</c:v>
                </c:pt>
                <c:pt idx="519" formatCode="General">
                  <c:v>0.35398960536558599</c:v>
                </c:pt>
                <c:pt idx="520" formatCode="General">
                  <c:v>0.354062626664987</c:v>
                </c:pt>
                <c:pt idx="521" formatCode="General">
                  <c:v>0.35413564796438801</c:v>
                </c:pt>
                <c:pt idx="522" formatCode="General">
                  <c:v>0.35420866926378802</c:v>
                </c:pt>
                <c:pt idx="523" formatCode="General">
                  <c:v>0.35428665924410901</c:v>
                </c:pt>
                <c:pt idx="524" formatCode="General">
                  <c:v>0.35436914014757298</c:v>
                </c:pt>
                <c:pt idx="525" formatCode="General">
                  <c:v>0.354451621051038</c:v>
                </c:pt>
                <c:pt idx="526" formatCode="General">
                  <c:v>0.35453410195450202</c:v>
                </c:pt>
                <c:pt idx="527" formatCode="General">
                  <c:v>0.35461658285796599</c:v>
                </c:pt>
                <c:pt idx="528" formatCode="General">
                  <c:v>0.35469906376143101</c:v>
                </c:pt>
                <c:pt idx="529" formatCode="General">
                  <c:v>0.35478154466489498</c:v>
                </c:pt>
                <c:pt idx="530" formatCode="General">
                  <c:v>0.354864025568359</c:v>
                </c:pt>
                <c:pt idx="531" formatCode="General">
                  <c:v>0.35494650647182402</c:v>
                </c:pt>
                <c:pt idx="532" formatCode="General">
                  <c:v>0.35502898737528799</c:v>
                </c:pt>
                <c:pt idx="533" formatCode="General">
                  <c:v>0.35511146827875201</c:v>
                </c:pt>
                <c:pt idx="534" formatCode="General">
                  <c:v>0.35519394918221697</c:v>
                </c:pt>
                <c:pt idx="535" formatCode="General">
                  <c:v>0.35527435699026</c:v>
                </c:pt>
                <c:pt idx="536" formatCode="General">
                  <c:v>0.35535170698255603</c:v>
                </c:pt>
                <c:pt idx="537" formatCode="General">
                  <c:v>0.355429056974852</c:v>
                </c:pt>
                <c:pt idx="538" formatCode="General">
                  <c:v>0.35550564365330201</c:v>
                </c:pt>
                <c:pt idx="539" formatCode="General">
                  <c:v>0.35557669630635302</c:v>
                </c:pt>
                <c:pt idx="540" formatCode="General">
                  <c:v>0.355650454733973</c:v>
                </c:pt>
                <c:pt idx="541" formatCode="General">
                  <c:v>0.35572916086365503</c:v>
                </c:pt>
                <c:pt idx="542" formatCode="General">
                  <c:v>0.355807866993336</c:v>
                </c:pt>
                <c:pt idx="543" formatCode="General">
                  <c:v>0.35588657312301702</c:v>
                </c:pt>
                <c:pt idx="544" formatCode="General">
                  <c:v>0.355965279252698</c:v>
                </c:pt>
                <c:pt idx="545" formatCode="General">
                  <c:v>0.35604465497513499</c:v>
                </c:pt>
                <c:pt idx="546" formatCode="General">
                  <c:v>0.356125570760912</c:v>
                </c:pt>
                <c:pt idx="547" formatCode="General">
                  <c:v>0.35620574957378798</c:v>
                </c:pt>
                <c:pt idx="548" formatCode="General">
                  <c:v>0.35628614464700098</c:v>
                </c:pt>
                <c:pt idx="549" formatCode="General">
                  <c:v>0.35636653972021498</c:v>
                </c:pt>
                <c:pt idx="550" formatCode="General">
                  <c:v>0.35644693479342898</c:v>
                </c:pt>
                <c:pt idx="551" formatCode="General">
                  <c:v>0.35652732986664298</c:v>
                </c:pt>
                <c:pt idx="552" formatCode="General">
                  <c:v>0.35660772493985698</c:v>
                </c:pt>
                <c:pt idx="553" formatCode="General">
                  <c:v>0.35668959809023898</c:v>
                </c:pt>
                <c:pt idx="554" formatCode="General">
                  <c:v>0.356776644510717</c:v>
                </c:pt>
                <c:pt idx="555" formatCode="General">
                  <c:v>0.35686369093119502</c:v>
                </c:pt>
                <c:pt idx="556" formatCode="General">
                  <c:v>0.35695073735167299</c:v>
                </c:pt>
                <c:pt idx="557" formatCode="General">
                  <c:v>0.35703778377215001</c:v>
                </c:pt>
                <c:pt idx="558" formatCode="General">
                  <c:v>0.35712516950019801</c:v>
                </c:pt>
                <c:pt idx="559" formatCode="General">
                  <c:v>0.35721301571709002</c:v>
                </c:pt>
                <c:pt idx="560" formatCode="General">
                  <c:v>0.35730086193398303</c:v>
                </c:pt>
                <c:pt idx="561" formatCode="General">
                  <c:v>0.35738870815087498</c:v>
                </c:pt>
                <c:pt idx="562" formatCode="General">
                  <c:v>0.35747172696491403</c:v>
                </c:pt>
                <c:pt idx="563" formatCode="General">
                  <c:v>0.357551987263033</c:v>
                </c:pt>
                <c:pt idx="564" formatCode="General">
                  <c:v>0.35763224756115197</c:v>
                </c:pt>
                <c:pt idx="565" formatCode="General">
                  <c:v>0.357712507859271</c:v>
                </c:pt>
                <c:pt idx="566" formatCode="General">
                  <c:v>0.35779276815738997</c:v>
                </c:pt>
                <c:pt idx="567" formatCode="General">
                  <c:v>0.357873028455509</c:v>
                </c:pt>
                <c:pt idx="568" formatCode="General">
                  <c:v>0.35795328875362697</c:v>
                </c:pt>
                <c:pt idx="569" formatCode="General">
                  <c:v>0.358033549051746</c:v>
                </c:pt>
                <c:pt idx="570" formatCode="General">
                  <c:v>0.35811380934986498</c:v>
                </c:pt>
                <c:pt idx="571" formatCode="General">
                  <c:v>0.358194069647984</c:v>
                </c:pt>
                <c:pt idx="572" formatCode="General">
                  <c:v>0.35827432994610298</c:v>
                </c:pt>
                <c:pt idx="573" formatCode="General">
                  <c:v>0.358354590244222</c:v>
                </c:pt>
                <c:pt idx="574" formatCode="General">
                  <c:v>0.35843720258064599</c:v>
                </c:pt>
                <c:pt idx="575" formatCode="General">
                  <c:v>0.35852202860018301</c:v>
                </c:pt>
                <c:pt idx="576" formatCode="General">
                  <c:v>0.35860685461971897</c:v>
                </c:pt>
                <c:pt idx="577" formatCode="General">
                  <c:v>0.35869469549442401</c:v>
                </c:pt>
                <c:pt idx="578" formatCode="General">
                  <c:v>0.35878907912340602</c:v>
                </c:pt>
                <c:pt idx="579" formatCode="General">
                  <c:v>0.358881281046324</c:v>
                </c:pt>
                <c:pt idx="580" formatCode="General">
                  <c:v>0.35897083934268398</c:v>
                </c:pt>
                <c:pt idx="581" formatCode="General">
                  <c:v>0.35906039763904302</c:v>
                </c:pt>
                <c:pt idx="582" formatCode="General">
                  <c:v>0.35914983246336901</c:v>
                </c:pt>
                <c:pt idx="583" formatCode="General">
                  <c:v>0.35924716611931701</c:v>
                </c:pt>
                <c:pt idx="584" formatCode="General">
                  <c:v>0.359345143049077</c:v>
                </c:pt>
                <c:pt idx="585" formatCode="General">
                  <c:v>0.35944311997883699</c:v>
                </c:pt>
                <c:pt idx="586" formatCode="General">
                  <c:v>0.35954202073309299</c:v>
                </c:pt>
                <c:pt idx="587" formatCode="General">
                  <c:v>0.35964234275580498</c:v>
                </c:pt>
                <c:pt idx="588" formatCode="General">
                  <c:v>0.35974266477851602</c:v>
                </c:pt>
                <c:pt idx="589" formatCode="General">
                  <c:v>0.359842986801228</c:v>
                </c:pt>
                <c:pt idx="590" formatCode="General">
                  <c:v>0.35994330882393899</c:v>
                </c:pt>
                <c:pt idx="591" formatCode="General">
                  <c:v>0.36004363084665097</c:v>
                </c:pt>
                <c:pt idx="592" formatCode="General">
                  <c:v>0.36014395286936202</c:v>
                </c:pt>
                <c:pt idx="593" formatCode="General">
                  <c:v>0.360242348086176</c:v>
                </c:pt>
                <c:pt idx="594" formatCode="General">
                  <c:v>0.36034034384322999</c:v>
                </c:pt>
                <c:pt idx="595" formatCode="General">
                  <c:v>0.36043833960028498</c:v>
                </c:pt>
                <c:pt idx="596" formatCode="General">
                  <c:v>0.36053633535733798</c:v>
                </c:pt>
                <c:pt idx="597" formatCode="General">
                  <c:v>0.36063433111439203</c:v>
                </c:pt>
                <c:pt idx="598" formatCode="General">
                  <c:v>0.36073232687144702</c:v>
                </c:pt>
                <c:pt idx="599" formatCode="General">
                  <c:v>0.36082902288331697</c:v>
                </c:pt>
                <c:pt idx="600" formatCode="General">
                  <c:v>0.36092532555125101</c:v>
                </c:pt>
                <c:pt idx="601" formatCode="General">
                  <c:v>0.36102162821918499</c:v>
                </c:pt>
                <c:pt idx="602" formatCode="General">
                  <c:v>0.36111587298557601</c:v>
                </c:pt>
                <c:pt idx="603" formatCode="General">
                  <c:v>0.36120938480073</c:v>
                </c:pt>
                <c:pt idx="604" formatCode="General">
                  <c:v>0.36130289661588499</c:v>
                </c:pt>
                <c:pt idx="605" formatCode="General">
                  <c:v>0.36139640843103998</c:v>
                </c:pt>
                <c:pt idx="606" formatCode="General">
                  <c:v>0.36148992024619397</c:v>
                </c:pt>
                <c:pt idx="607" formatCode="General">
                  <c:v>0.36158343206134902</c:v>
                </c:pt>
                <c:pt idx="608" formatCode="General">
                  <c:v>0.36167531392935298</c:v>
                </c:pt>
                <c:pt idx="609" formatCode="General">
                  <c:v>0.36176662280640198</c:v>
                </c:pt>
                <c:pt idx="610" formatCode="General">
                  <c:v>0.36185875122354</c:v>
                </c:pt>
                <c:pt idx="611" formatCode="General">
                  <c:v>0.36195087964067801</c:v>
                </c:pt>
                <c:pt idx="612" formatCode="General">
                  <c:v>0.36204300805781497</c:v>
                </c:pt>
                <c:pt idx="613" formatCode="General">
                  <c:v>0.362137170354001</c:v>
                </c:pt>
                <c:pt idx="614" formatCode="General">
                  <c:v>0.36223474077182899</c:v>
                </c:pt>
                <c:pt idx="615" formatCode="General">
                  <c:v>0.36233231118965697</c:v>
                </c:pt>
                <c:pt idx="616" formatCode="General">
                  <c:v>0.36242988160748502</c:v>
                </c:pt>
                <c:pt idx="617" formatCode="General">
                  <c:v>0.362527452025313</c:v>
                </c:pt>
                <c:pt idx="618" formatCode="General">
                  <c:v>0.36262502244314199</c:v>
                </c:pt>
                <c:pt idx="619" formatCode="General">
                  <c:v>0.36271858270579099</c:v>
                </c:pt>
                <c:pt idx="620" formatCode="General">
                  <c:v>0.36281125182284302</c:v>
                </c:pt>
                <c:pt idx="621" formatCode="General">
                  <c:v>0.36290392093989599</c:v>
                </c:pt>
                <c:pt idx="622" formatCode="General">
                  <c:v>0.36299679169959898</c:v>
                </c:pt>
                <c:pt idx="623" formatCode="General">
                  <c:v>0.36308971674770901</c:v>
                </c:pt>
                <c:pt idx="624" formatCode="General">
                  <c:v>0.363182641795818</c:v>
                </c:pt>
                <c:pt idx="625" formatCode="General">
                  <c:v>0.36327556684392698</c:v>
                </c:pt>
                <c:pt idx="626" formatCode="General">
                  <c:v>0.363361103214069</c:v>
                </c:pt>
                <c:pt idx="627" formatCode="General">
                  <c:v>0.36344663958421097</c:v>
                </c:pt>
                <c:pt idx="628" formatCode="General">
                  <c:v>0.36353104441385098</c:v>
                </c:pt>
                <c:pt idx="629" formatCode="General">
                  <c:v>0.363611488851728</c:v>
                </c:pt>
                <c:pt idx="630" formatCode="General">
                  <c:v>0.36369193328960597</c:v>
                </c:pt>
                <c:pt idx="631" formatCode="General">
                  <c:v>0.363772377727484</c:v>
                </c:pt>
                <c:pt idx="632" formatCode="General">
                  <c:v>0.36385282216536202</c:v>
                </c:pt>
                <c:pt idx="633" formatCode="General">
                  <c:v>0.36393326660323899</c:v>
                </c:pt>
                <c:pt idx="634" formatCode="General">
                  <c:v>0.36401371104111702</c:v>
                </c:pt>
                <c:pt idx="635" formatCode="General">
                  <c:v>0.36409415547899499</c:v>
                </c:pt>
                <c:pt idx="636" formatCode="General">
                  <c:v>0.36417236520135998</c:v>
                </c:pt>
                <c:pt idx="637" formatCode="General">
                  <c:v>0.36425032383209399</c:v>
                </c:pt>
                <c:pt idx="638" formatCode="General">
                  <c:v>0.364328282462828</c:v>
                </c:pt>
                <c:pt idx="639" formatCode="General">
                  <c:v>0.36440635518935399</c:v>
                </c:pt>
                <c:pt idx="640" formatCode="General">
                  <c:v>0.36448462758351402</c:v>
                </c:pt>
                <c:pt idx="641" formatCode="General">
                  <c:v>0.36456289997767399</c:v>
                </c:pt>
                <c:pt idx="642" formatCode="General">
                  <c:v>0.36464117237183402</c:v>
                </c:pt>
                <c:pt idx="643" formatCode="General">
                  <c:v>0.364719444765993</c:v>
                </c:pt>
                <c:pt idx="644" formatCode="General">
                  <c:v>0.36479771716015302</c:v>
                </c:pt>
                <c:pt idx="645" formatCode="General">
                  <c:v>0.36487701572449399</c:v>
                </c:pt>
                <c:pt idx="646" formatCode="General">
                  <c:v>0.36495713522497703</c:v>
                </c:pt>
                <c:pt idx="647" formatCode="General">
                  <c:v>0.36503725472546</c:v>
                </c:pt>
                <c:pt idx="648" formatCode="General">
                  <c:v>0.36511737422594298</c:v>
                </c:pt>
                <c:pt idx="649" formatCode="General">
                  <c:v>0.365194217679638</c:v>
                </c:pt>
                <c:pt idx="650" formatCode="General">
                  <c:v>0.36527006969812298</c:v>
                </c:pt>
                <c:pt idx="651" formatCode="General">
                  <c:v>0.36534592171660801</c:v>
                </c:pt>
                <c:pt idx="652" formatCode="General">
                  <c:v>0.36542171352959002</c:v>
                </c:pt>
                <c:pt idx="653" formatCode="General">
                  <c:v>0.36549748389951497</c:v>
                </c:pt>
                <c:pt idx="654" formatCode="General">
                  <c:v>0.36557325426943998</c:v>
                </c:pt>
                <c:pt idx="655" formatCode="General">
                  <c:v>0.36564902463936499</c:v>
                </c:pt>
                <c:pt idx="656" formatCode="General">
                  <c:v>0.36572389588987902</c:v>
                </c:pt>
                <c:pt idx="657" formatCode="General">
                  <c:v>0.36579498137445798</c:v>
                </c:pt>
                <c:pt idx="658" formatCode="General">
                  <c:v>0.365866066859036</c:v>
                </c:pt>
                <c:pt idx="659" formatCode="General">
                  <c:v>0.36593715234361501</c:v>
                </c:pt>
                <c:pt idx="660" formatCode="General">
                  <c:v>0.36600823782819403</c:v>
                </c:pt>
                <c:pt idx="661" formatCode="General">
                  <c:v>0.36607932331277199</c:v>
                </c:pt>
                <c:pt idx="662" formatCode="General">
                  <c:v>0.366150408797351</c:v>
                </c:pt>
                <c:pt idx="663" formatCode="General">
                  <c:v>0.36622168169899</c:v>
                </c:pt>
                <c:pt idx="664" formatCode="General">
                  <c:v>0.366294313374318</c:v>
                </c:pt>
                <c:pt idx="665" formatCode="General">
                  <c:v>0.36636694504964601</c:v>
                </c:pt>
                <c:pt idx="666" formatCode="General">
                  <c:v>0.36643957672497501</c:v>
                </c:pt>
                <c:pt idx="667" formatCode="General">
                  <c:v>0.36651220840030302</c:v>
                </c:pt>
                <c:pt idx="668" formatCode="General">
                  <c:v>0.36658484007563102</c:v>
                </c:pt>
                <c:pt idx="669" formatCode="General">
                  <c:v>0.36665364552598501</c:v>
                </c:pt>
                <c:pt idx="670" formatCode="General">
                  <c:v>0.366718858416269</c:v>
                </c:pt>
                <c:pt idx="671" formatCode="General">
                  <c:v>0.36678391584715198</c:v>
                </c:pt>
                <c:pt idx="672" formatCode="General">
                  <c:v>0.36685025506901597</c:v>
                </c:pt>
                <c:pt idx="673" formatCode="General">
                  <c:v>0.36691770678871499</c:v>
                </c:pt>
                <c:pt idx="674" formatCode="General">
                  <c:v>0.36698515850841401</c:v>
                </c:pt>
                <c:pt idx="675" formatCode="General">
                  <c:v>0.36705261022811297</c:v>
                </c:pt>
                <c:pt idx="676" formatCode="General">
                  <c:v>0.36712006194781199</c:v>
                </c:pt>
                <c:pt idx="677" formatCode="General">
                  <c:v>0.36718561207099898</c:v>
                </c:pt>
                <c:pt idx="678" formatCode="General">
                  <c:v>0.36724487865787497</c:v>
                </c:pt>
                <c:pt idx="679" formatCode="General">
                  <c:v>0.367304597910658</c:v>
                </c:pt>
                <c:pt idx="680" formatCode="General">
                  <c:v>0.36736599849395202</c:v>
                </c:pt>
                <c:pt idx="681" formatCode="General">
                  <c:v>0.36742739907724498</c:v>
                </c:pt>
                <c:pt idx="682" formatCode="General">
                  <c:v>0.36748879966053899</c:v>
                </c:pt>
                <c:pt idx="683" formatCode="General">
                  <c:v>0.367550200243833</c:v>
                </c:pt>
                <c:pt idx="684" formatCode="General">
                  <c:v>0.36761160082712702</c:v>
                </c:pt>
                <c:pt idx="685" formatCode="General">
                  <c:v>0.36767300141041998</c:v>
                </c:pt>
                <c:pt idx="686" formatCode="General">
                  <c:v>0.367731328029683</c:v>
                </c:pt>
                <c:pt idx="687" formatCode="General">
                  <c:v>0.36778690737922198</c:v>
                </c:pt>
                <c:pt idx="688" formatCode="General">
                  <c:v>0.36784077520418301</c:v>
                </c:pt>
                <c:pt idx="689" formatCode="General">
                  <c:v>0.36789464302914299</c:v>
                </c:pt>
                <c:pt idx="690" formatCode="General">
                  <c:v>0.36794851085410302</c:v>
                </c:pt>
                <c:pt idx="691" formatCode="General">
                  <c:v>0.36800237867906399</c:v>
                </c:pt>
                <c:pt idx="692" formatCode="General">
                  <c:v>0.36805624650402402</c:v>
                </c:pt>
                <c:pt idx="693" formatCode="General">
                  <c:v>0.36811011432898399</c:v>
                </c:pt>
                <c:pt idx="694" formatCode="General">
                  <c:v>0.36816398215394402</c:v>
                </c:pt>
                <c:pt idx="695" formatCode="General">
                  <c:v>0.368217849978905</c:v>
                </c:pt>
                <c:pt idx="696" formatCode="General">
                  <c:v>0.36827171780386497</c:v>
                </c:pt>
                <c:pt idx="697" formatCode="General">
                  <c:v>0.368325585628825</c:v>
                </c:pt>
                <c:pt idx="698" formatCode="General">
                  <c:v>0.36837945345378598</c:v>
                </c:pt>
                <c:pt idx="699" formatCode="General">
                  <c:v>0.36843329158051402</c:v>
                </c:pt>
                <c:pt idx="700" formatCode="General">
                  <c:v>0.368484219280451</c:v>
                </c:pt>
                <c:pt idx="701" formatCode="General">
                  <c:v>0.36853514698038897</c:v>
                </c:pt>
                <c:pt idx="702" formatCode="General">
                  <c:v>0.368586074680326</c:v>
                </c:pt>
                <c:pt idx="703" formatCode="General">
                  <c:v>0.36863700238026398</c:v>
                </c:pt>
                <c:pt idx="704" formatCode="General">
                  <c:v>0.36868793008020101</c:v>
                </c:pt>
                <c:pt idx="705" formatCode="General">
                  <c:v>0.36873885778013898</c:v>
                </c:pt>
                <c:pt idx="706" formatCode="General">
                  <c:v>0.36879067114247799</c:v>
                </c:pt>
                <c:pt idx="707" formatCode="General">
                  <c:v>0.36884405301481399</c:v>
                </c:pt>
                <c:pt idx="708" formatCode="General">
                  <c:v>0.36889797439628202</c:v>
                </c:pt>
                <c:pt idx="709" formatCode="General">
                  <c:v>0.36895175055071699</c:v>
                </c:pt>
                <c:pt idx="710" formatCode="General">
                  <c:v>0.36900477333991799</c:v>
                </c:pt>
                <c:pt idx="711" formatCode="General">
                  <c:v>0.36905779612911799</c:v>
                </c:pt>
                <c:pt idx="712" formatCode="General">
                  <c:v>0.36911081891831898</c:v>
                </c:pt>
                <c:pt idx="713" formatCode="General">
                  <c:v>0.36916384170751998</c:v>
                </c:pt>
                <c:pt idx="714" formatCode="General">
                  <c:v>0.36921686449671998</c:v>
                </c:pt>
                <c:pt idx="715" formatCode="General">
                  <c:v>0.36926935727572602</c:v>
                </c:pt>
                <c:pt idx="716" formatCode="General">
                  <c:v>0.36931713296399299</c:v>
                </c:pt>
                <c:pt idx="717" formatCode="General">
                  <c:v>0.36936490865226101</c:v>
                </c:pt>
                <c:pt idx="718" formatCode="General">
                  <c:v>0.36941158340437802</c:v>
                </c:pt>
                <c:pt idx="719" formatCode="General">
                  <c:v>0.36945595307142798</c:v>
                </c:pt>
                <c:pt idx="720" formatCode="General">
                  <c:v>0.36950032273847799</c:v>
                </c:pt>
                <c:pt idx="721" formatCode="General">
                  <c:v>0.36954469240552801</c:v>
                </c:pt>
                <c:pt idx="722" formatCode="General">
                  <c:v>0.36958906207257802</c:v>
                </c:pt>
                <c:pt idx="723" formatCode="General">
                  <c:v>0.36963343173962798</c:v>
                </c:pt>
                <c:pt idx="724" formatCode="General">
                  <c:v>0.369677801406678</c:v>
                </c:pt>
                <c:pt idx="725" formatCode="General">
                  <c:v>0.36972217107372801</c:v>
                </c:pt>
                <c:pt idx="726" formatCode="General">
                  <c:v>0.36976647022644799</c:v>
                </c:pt>
                <c:pt idx="727" formatCode="General">
                  <c:v>0.36980931922465698</c:v>
                </c:pt>
                <c:pt idx="728" formatCode="General">
                  <c:v>0.36984761416700901</c:v>
                </c:pt>
                <c:pt idx="729" formatCode="General">
                  <c:v>0.36988676405600801</c:v>
                </c:pt>
                <c:pt idx="730" formatCode="General">
                  <c:v>0.36992908946112402</c:v>
                </c:pt>
                <c:pt idx="731" formatCode="General">
                  <c:v>0.36997141486624002</c:v>
                </c:pt>
                <c:pt idx="732" formatCode="General">
                  <c:v>0.37001374027135597</c:v>
                </c:pt>
                <c:pt idx="733" formatCode="General">
                  <c:v>0.37005606567647198</c:v>
                </c:pt>
                <c:pt idx="734" formatCode="General">
                  <c:v>0.37009839108158799</c:v>
                </c:pt>
                <c:pt idx="735" formatCode="General">
                  <c:v>0.37014071648670399</c:v>
                </c:pt>
                <c:pt idx="736" formatCode="General">
                  <c:v>0.37018304189182</c:v>
                </c:pt>
                <c:pt idx="737" formatCode="General">
                  <c:v>0.370225367296935</c:v>
                </c:pt>
                <c:pt idx="738" formatCode="General">
                  <c:v>0.37026769270205101</c:v>
                </c:pt>
                <c:pt idx="739" formatCode="General">
                  <c:v>0.37031001810716702</c:v>
                </c:pt>
                <c:pt idx="740" formatCode="General">
                  <c:v>0.37035234351228302</c:v>
                </c:pt>
                <c:pt idx="741" formatCode="General">
                  <c:v>0.37039466891739897</c:v>
                </c:pt>
                <c:pt idx="742" formatCode="General">
                  <c:v>0.37043699432251498</c:v>
                </c:pt>
                <c:pt idx="743" formatCode="General">
                  <c:v>0.37047931972763098</c:v>
                </c:pt>
                <c:pt idx="744" formatCode="General">
                  <c:v>0.37052209751875498</c:v>
                </c:pt>
                <c:pt idx="745" formatCode="General">
                  <c:v>0.370565867640479</c:v>
                </c:pt>
                <c:pt idx="746" formatCode="General">
                  <c:v>0.37060963776220202</c:v>
                </c:pt>
                <c:pt idx="747" formatCode="General">
                  <c:v>0.37065340788392498</c:v>
                </c:pt>
                <c:pt idx="748" formatCode="General">
                  <c:v>0.370696345897224</c:v>
                </c:pt>
                <c:pt idx="749" formatCode="General">
                  <c:v>0.37073706495472702</c:v>
                </c:pt>
                <c:pt idx="750" formatCode="General">
                  <c:v>0.37077898989124802</c:v>
                </c:pt>
                <c:pt idx="751" formatCode="General">
                  <c:v>0.37082448422965097</c:v>
                </c:pt>
                <c:pt idx="752" formatCode="General">
                  <c:v>0.37086997856805398</c:v>
                </c:pt>
                <c:pt idx="753" formatCode="General">
                  <c:v>0.37091790752345399</c:v>
                </c:pt>
                <c:pt idx="754" formatCode="General">
                  <c:v>0.37096732564233498</c:v>
                </c:pt>
                <c:pt idx="755" formatCode="General">
                  <c:v>0.37101674376121602</c:v>
                </c:pt>
                <c:pt idx="756" formatCode="General">
                  <c:v>0.371066161880098</c:v>
                </c:pt>
                <c:pt idx="757" formatCode="General">
                  <c:v>0.37111557999897898</c:v>
                </c:pt>
                <c:pt idx="758" formatCode="General">
                  <c:v>0.37116499811786002</c:v>
                </c:pt>
                <c:pt idx="759" formatCode="General">
                  <c:v>0.37121441623674201</c:v>
                </c:pt>
                <c:pt idx="760" formatCode="General">
                  <c:v>0.37126483919713099</c:v>
                </c:pt>
                <c:pt idx="761" formatCode="General">
                  <c:v>0.37131536264167198</c:v>
                </c:pt>
                <c:pt idx="762" formatCode="General">
                  <c:v>0.37136588608621202</c:v>
                </c:pt>
                <c:pt idx="763" formatCode="General">
                  <c:v>0.371416586610197</c:v>
                </c:pt>
                <c:pt idx="764" formatCode="General">
                  <c:v>0.37146857096015201</c:v>
                </c:pt>
                <c:pt idx="765" formatCode="General">
                  <c:v>0.37152055531010802</c:v>
                </c:pt>
                <c:pt idx="766" formatCode="General">
                  <c:v>0.37156956252024298</c:v>
                </c:pt>
                <c:pt idx="767" formatCode="General">
                  <c:v>0.37161803809826499</c:v>
                </c:pt>
                <c:pt idx="768" formatCode="General">
                  <c:v>0.371666513676288</c:v>
                </c:pt>
                <c:pt idx="769" formatCode="General">
                  <c:v>0.37171508898172001</c:v>
                </c:pt>
                <c:pt idx="770" formatCode="General">
                  <c:v>0.37176368644879898</c:v>
                </c:pt>
                <c:pt idx="771" formatCode="General">
                  <c:v>0.37181228391587701</c:v>
                </c:pt>
                <c:pt idx="772" formatCode="General">
                  <c:v>0.37186088138295598</c:v>
                </c:pt>
                <c:pt idx="773" formatCode="General">
                  <c:v>0.371909478850035</c:v>
                </c:pt>
                <c:pt idx="774" formatCode="General">
                  <c:v>0.37195806144835297</c:v>
                </c:pt>
                <c:pt idx="775" formatCode="General">
                  <c:v>0.372005186908062</c:v>
                </c:pt>
                <c:pt idx="776" formatCode="General">
                  <c:v>0.37205231236777098</c:v>
                </c:pt>
                <c:pt idx="777" formatCode="General">
                  <c:v>0.37209943782748101</c:v>
                </c:pt>
                <c:pt idx="778" formatCode="General">
                  <c:v>0.37214656328718998</c:v>
                </c:pt>
                <c:pt idx="779" formatCode="General">
                  <c:v>0.37219368874689901</c:v>
                </c:pt>
                <c:pt idx="780" formatCode="General">
                  <c:v>0.37224081420660898</c:v>
                </c:pt>
                <c:pt idx="781" formatCode="General">
                  <c:v>0.37228793966631801</c:v>
                </c:pt>
                <c:pt idx="782" formatCode="General">
                  <c:v>0.37233506512602699</c:v>
                </c:pt>
                <c:pt idx="783" formatCode="General">
                  <c:v>0.37238219058573702</c:v>
                </c:pt>
                <c:pt idx="784" formatCode="General">
                  <c:v>0.37242931604544599</c:v>
                </c:pt>
                <c:pt idx="785" formatCode="General">
                  <c:v>0.37247644150515502</c:v>
                </c:pt>
                <c:pt idx="786" formatCode="General">
                  <c:v>0.37252356696486499</c:v>
                </c:pt>
                <c:pt idx="787" formatCode="General">
                  <c:v>0.37257069242457402</c:v>
                </c:pt>
                <c:pt idx="788" formatCode="General">
                  <c:v>0.37261736781126398</c:v>
                </c:pt>
                <c:pt idx="789" formatCode="General">
                  <c:v>0.37266359817849798</c:v>
                </c:pt>
                <c:pt idx="790" formatCode="General">
                  <c:v>0.372709070110264</c:v>
                </c:pt>
                <c:pt idx="791" formatCode="General">
                  <c:v>0.37275401868250801</c:v>
                </c:pt>
                <c:pt idx="792" formatCode="General">
                  <c:v>0.37279445537565897</c:v>
                </c:pt>
                <c:pt idx="793" formatCode="General">
                  <c:v>0.37283170263704002</c:v>
                </c:pt>
                <c:pt idx="794" formatCode="General">
                  <c:v>0.37286894989842201</c:v>
                </c:pt>
                <c:pt idx="795" formatCode="General">
                  <c:v>0.372906197159803</c:v>
                </c:pt>
                <c:pt idx="796" formatCode="General">
                  <c:v>0.37294344442118499</c:v>
                </c:pt>
                <c:pt idx="797" formatCode="General">
                  <c:v>0.37298069168256598</c:v>
                </c:pt>
                <c:pt idx="798" formatCode="General">
                  <c:v>0.37301803359687202</c:v>
                </c:pt>
                <c:pt idx="799" formatCode="General">
                  <c:v>0.37305996617807702</c:v>
                </c:pt>
                <c:pt idx="800" formatCode="General">
                  <c:v>0.37310189875928201</c:v>
                </c:pt>
                <c:pt idx="801" formatCode="General">
                  <c:v>0.37314383134048601</c:v>
                </c:pt>
                <c:pt idx="802" formatCode="General">
                  <c:v>0.373185763921691</c:v>
                </c:pt>
                <c:pt idx="803" formatCode="General">
                  <c:v>0.373227696502895</c:v>
                </c:pt>
                <c:pt idx="804" formatCode="General">
                  <c:v>0.3732696290841</c:v>
                </c:pt>
                <c:pt idx="805" formatCode="General">
                  <c:v>0.37331028666331201</c:v>
                </c:pt>
                <c:pt idx="806" formatCode="General">
                  <c:v>0.37334941424013501</c:v>
                </c:pt>
                <c:pt idx="807" formatCode="General">
                  <c:v>0.373389067134338</c:v>
                </c:pt>
                <c:pt idx="808" formatCode="General">
                  <c:v>0.37343223025620098</c:v>
                </c:pt>
                <c:pt idx="809" formatCode="General">
                  <c:v>0.373478055520295</c:v>
                </c:pt>
                <c:pt idx="810" formatCode="General">
                  <c:v>0.37352397805472898</c:v>
                </c:pt>
                <c:pt idx="811" formatCode="General">
                  <c:v>0.37356990058916301</c:v>
                </c:pt>
                <c:pt idx="812" formatCode="General">
                  <c:v>0.37361582312359698</c:v>
                </c:pt>
                <c:pt idx="813" formatCode="General">
                  <c:v>0.37366174565803201</c:v>
                </c:pt>
                <c:pt idx="814" formatCode="General">
                  <c:v>0.37370766819246598</c:v>
                </c:pt>
                <c:pt idx="815" formatCode="General">
                  <c:v>0.37375359072690001</c:v>
                </c:pt>
                <c:pt idx="816" formatCode="General">
                  <c:v>0.37379951326133398</c:v>
                </c:pt>
                <c:pt idx="817" formatCode="General">
                  <c:v>0.37384543579576801</c:v>
                </c:pt>
                <c:pt idx="818" formatCode="General">
                  <c:v>0.37389135833020198</c:v>
                </c:pt>
                <c:pt idx="819" formatCode="General">
                  <c:v>0.37393728086463601</c:v>
                </c:pt>
                <c:pt idx="820" formatCode="General">
                  <c:v>0.37398323918806597</c:v>
                </c:pt>
                <c:pt idx="821" formatCode="General">
                  <c:v>0.374029870344603</c:v>
                </c:pt>
                <c:pt idx="822" formatCode="General">
                  <c:v>0.37407650150114102</c:v>
                </c:pt>
                <c:pt idx="823" formatCode="General">
                  <c:v>0.37412313265767799</c:v>
                </c:pt>
                <c:pt idx="824" formatCode="General">
                  <c:v>0.37416976381421602</c:v>
                </c:pt>
                <c:pt idx="825" formatCode="General">
                  <c:v>0.37421639497075299</c:v>
                </c:pt>
                <c:pt idx="826" formatCode="General">
                  <c:v>0.37426414636334199</c:v>
                </c:pt>
                <c:pt idx="827" formatCode="General">
                  <c:v>0.37431539849359902</c:v>
                </c:pt>
                <c:pt idx="828" formatCode="General">
                  <c:v>0.37436665062385699</c:v>
                </c:pt>
                <c:pt idx="829" formatCode="General">
                  <c:v>0.37441790275411402</c:v>
                </c:pt>
                <c:pt idx="830" formatCode="General">
                  <c:v>0.37446770770452997</c:v>
                </c:pt>
                <c:pt idx="831" formatCode="General">
                  <c:v>0.37451577603913799</c:v>
                </c:pt>
                <c:pt idx="832" formatCode="General">
                  <c:v>0.37456427122988301</c:v>
                </c:pt>
                <c:pt idx="833" formatCode="General">
                  <c:v>0.37461279395973301</c:v>
                </c:pt>
                <c:pt idx="834" formatCode="General">
                  <c:v>0.37466131668958302</c:v>
                </c:pt>
                <c:pt idx="835" formatCode="General">
                  <c:v>0.37470983941943298</c:v>
                </c:pt>
                <c:pt idx="836" formatCode="General">
                  <c:v>0.37475836214928299</c:v>
                </c:pt>
                <c:pt idx="837" formatCode="General">
                  <c:v>0.374806884879133</c:v>
                </c:pt>
                <c:pt idx="838" formatCode="General">
                  <c:v>0.374855407608983</c:v>
                </c:pt>
                <c:pt idx="839" formatCode="General">
                  <c:v>0.37490393033883301</c:v>
                </c:pt>
                <c:pt idx="840" formatCode="General">
                  <c:v>0.37495326778789601</c:v>
                </c:pt>
                <c:pt idx="841" formatCode="General">
                  <c:v>0.375009572978591</c:v>
                </c:pt>
                <c:pt idx="842" formatCode="General">
                  <c:v>0.37506304557557402</c:v>
                </c:pt>
                <c:pt idx="843" formatCode="General">
                  <c:v>0.37511651817255698</c:v>
                </c:pt>
                <c:pt idx="844" formatCode="General">
                  <c:v>0.37516999076954</c:v>
                </c:pt>
                <c:pt idx="845" formatCode="General">
                  <c:v>0.37522346336652301</c:v>
                </c:pt>
                <c:pt idx="846" formatCode="General">
                  <c:v>0.37527693596350598</c:v>
                </c:pt>
                <c:pt idx="847" formatCode="General">
                  <c:v>0.37533040856048899</c:v>
                </c:pt>
                <c:pt idx="848" formatCode="General">
                  <c:v>0.37538388115747201</c:v>
                </c:pt>
                <c:pt idx="849" formatCode="General">
                  <c:v>0.37543735375445503</c:v>
                </c:pt>
                <c:pt idx="850" formatCode="General">
                  <c:v>0.37548859699527398</c:v>
                </c:pt>
                <c:pt idx="851" formatCode="General">
                  <c:v>0.37553912684212298</c:v>
                </c:pt>
                <c:pt idx="852" formatCode="General">
                  <c:v>0.37558846640991</c:v>
                </c:pt>
                <c:pt idx="853" formatCode="General">
                  <c:v>0.375645291123479</c:v>
                </c:pt>
                <c:pt idx="854" formatCode="General">
                  <c:v>0.37570227891087798</c:v>
                </c:pt>
                <c:pt idx="855" formatCode="General">
                  <c:v>0.37575926669827697</c:v>
                </c:pt>
                <c:pt idx="856" formatCode="General">
                  <c:v>0.37581464683368299</c:v>
                </c:pt>
                <c:pt idx="857" formatCode="General">
                  <c:v>0.37586932798996298</c:v>
                </c:pt>
                <c:pt idx="858" formatCode="General">
                  <c:v>0.37592400914624202</c:v>
                </c:pt>
                <c:pt idx="859" formatCode="General">
                  <c:v>0.37597869030252201</c:v>
                </c:pt>
                <c:pt idx="860" formatCode="General">
                  <c:v>0.376033371458801</c:v>
                </c:pt>
                <c:pt idx="861" formatCode="General">
                  <c:v>0.37608748223363198</c:v>
                </c:pt>
                <c:pt idx="862" formatCode="General">
                  <c:v>0.376140715498543</c:v>
                </c:pt>
                <c:pt idx="863" formatCode="General">
                  <c:v>0.37619394876345302</c:v>
                </c:pt>
                <c:pt idx="864" formatCode="General">
                  <c:v>0.37624718202836299</c:v>
                </c:pt>
                <c:pt idx="865" formatCode="General">
                  <c:v>0.37630041529327402</c:v>
                </c:pt>
                <c:pt idx="866" formatCode="General">
                  <c:v>0.37635262376825401</c:v>
                </c:pt>
                <c:pt idx="867" formatCode="General">
                  <c:v>0.37640287308601</c:v>
                </c:pt>
                <c:pt idx="868" formatCode="General">
                  <c:v>0.37645312240376699</c:v>
                </c:pt>
                <c:pt idx="869" formatCode="General">
                  <c:v>0.37650337172152398</c:v>
                </c:pt>
                <c:pt idx="870" formatCode="General">
                  <c:v>0.37655362103927997</c:v>
                </c:pt>
                <c:pt idx="871" formatCode="General">
                  <c:v>0.37660387035703702</c:v>
                </c:pt>
                <c:pt idx="872" formatCode="General">
                  <c:v>0.37665209470953898</c:v>
                </c:pt>
                <c:pt idx="873" formatCode="General">
                  <c:v>0.37670055928719798</c:v>
                </c:pt>
                <c:pt idx="874" formatCode="General">
                  <c:v>0.37674902386485598</c:v>
                </c:pt>
                <c:pt idx="875" formatCode="General">
                  <c:v>0.37679748844251498</c:v>
                </c:pt>
                <c:pt idx="876" formatCode="General">
                  <c:v>0.37684595302017299</c:v>
                </c:pt>
                <c:pt idx="877" formatCode="General">
                  <c:v>0.37689441759783199</c:v>
                </c:pt>
                <c:pt idx="878" formatCode="General">
                  <c:v>0.37694288217548999</c:v>
                </c:pt>
                <c:pt idx="879" formatCode="General">
                  <c:v>0.37699134675314899</c:v>
                </c:pt>
                <c:pt idx="880" formatCode="General">
                  <c:v>0.377039811330807</c:v>
                </c:pt>
                <c:pt idx="881" formatCode="General">
                  <c:v>0.377088275908466</c:v>
                </c:pt>
                <c:pt idx="882" formatCode="General">
                  <c:v>0.377136740486124</c:v>
                </c:pt>
                <c:pt idx="883" formatCode="General">
                  <c:v>0.377185205063783</c:v>
                </c:pt>
                <c:pt idx="884" formatCode="General">
                  <c:v>0.37723366964144101</c:v>
                </c:pt>
                <c:pt idx="885" formatCode="General">
                  <c:v>0.37728213421910001</c:v>
                </c:pt>
                <c:pt idx="886" formatCode="General">
                  <c:v>0.37733022330605798</c:v>
                </c:pt>
                <c:pt idx="887" formatCode="General">
                  <c:v>0.377375740223442</c:v>
                </c:pt>
                <c:pt idx="888" formatCode="General">
                  <c:v>0.377417195857774</c:v>
                </c:pt>
                <c:pt idx="889" formatCode="General">
                  <c:v>0.377458651492105</c:v>
                </c:pt>
                <c:pt idx="890" formatCode="General">
                  <c:v>0.377500107126436</c:v>
                </c:pt>
                <c:pt idx="891" formatCode="General">
                  <c:v>0.377541562760768</c:v>
                </c:pt>
                <c:pt idx="892" formatCode="General">
                  <c:v>0.37758307950275699</c:v>
                </c:pt>
                <c:pt idx="893" formatCode="General">
                  <c:v>0.37762184748443001</c:v>
                </c:pt>
                <c:pt idx="894" formatCode="General">
                  <c:v>0.37766559970255298</c:v>
                </c:pt>
                <c:pt idx="895" formatCode="General">
                  <c:v>0.37770935192067601</c:v>
                </c:pt>
                <c:pt idx="896" formatCode="General">
                  <c:v>0.37775310413879898</c:v>
                </c:pt>
                <c:pt idx="897" formatCode="General">
                  <c:v>0.37779685635692201</c:v>
                </c:pt>
                <c:pt idx="898" formatCode="General">
                  <c:v>0.37784064376271997</c:v>
                </c:pt>
                <c:pt idx="899" formatCode="General">
                  <c:v>0.377886137770787</c:v>
                </c:pt>
                <c:pt idx="900" formatCode="General">
                  <c:v>0.37793163177885303</c:v>
                </c:pt>
                <c:pt idx="901" formatCode="General">
                  <c:v>0.37797798058723298</c:v>
                </c:pt>
                <c:pt idx="902" formatCode="General">
                  <c:v>0.37802520164083198</c:v>
                </c:pt>
                <c:pt idx="903" formatCode="General">
                  <c:v>0.37807242269442998</c:v>
                </c:pt>
                <c:pt idx="904" formatCode="General">
                  <c:v>0.37811922965007499</c:v>
                </c:pt>
                <c:pt idx="905" formatCode="General">
                  <c:v>0.37816449852760903</c:v>
                </c:pt>
                <c:pt idx="906" formatCode="General">
                  <c:v>0.37820976740514201</c:v>
                </c:pt>
                <c:pt idx="907" formatCode="General">
                  <c:v>0.37825503628267598</c:v>
                </c:pt>
                <c:pt idx="908" formatCode="General">
                  <c:v>0.37830030516020902</c:v>
                </c:pt>
                <c:pt idx="909" formatCode="General">
                  <c:v>0.37834792454788102</c:v>
                </c:pt>
                <c:pt idx="910" formatCode="General">
                  <c:v>0.37839575057380698</c:v>
                </c:pt>
                <c:pt idx="911" formatCode="General">
                  <c:v>0.37844357659973299</c:v>
                </c:pt>
                <c:pt idx="912" formatCode="General">
                  <c:v>0.37849140262566</c:v>
                </c:pt>
                <c:pt idx="913" formatCode="General">
                  <c:v>0.37853922865158601</c:v>
                </c:pt>
                <c:pt idx="914" formatCode="General">
                  <c:v>0.37858705467751302</c:v>
                </c:pt>
                <c:pt idx="915" formatCode="General">
                  <c:v>0.37863488070343898</c:v>
                </c:pt>
                <c:pt idx="916" formatCode="General">
                  <c:v>0.37867930058242399</c:v>
                </c:pt>
                <c:pt idx="917" formatCode="General">
                  <c:v>0.37872141120924502</c:v>
                </c:pt>
                <c:pt idx="918" formatCode="General">
                  <c:v>0.37876352183606599</c:v>
                </c:pt>
                <c:pt idx="919" formatCode="General">
                  <c:v>0.37880563246288701</c:v>
                </c:pt>
                <c:pt idx="920" formatCode="General">
                  <c:v>0.37884774308970798</c:v>
                </c:pt>
                <c:pt idx="921" formatCode="General">
                  <c:v>0.37888985371653</c:v>
                </c:pt>
                <c:pt idx="922" formatCode="General">
                  <c:v>0.37893196434335102</c:v>
                </c:pt>
                <c:pt idx="923" formatCode="General">
                  <c:v>0.37897407497017199</c:v>
                </c:pt>
                <c:pt idx="924" formatCode="General">
                  <c:v>0.37901618559699302</c:v>
                </c:pt>
                <c:pt idx="925" formatCode="General">
                  <c:v>0.37905829622381398</c:v>
                </c:pt>
                <c:pt idx="926" formatCode="General">
                  <c:v>0.37910040685063601</c:v>
                </c:pt>
                <c:pt idx="927" formatCode="General">
                  <c:v>0.37914251747745698</c:v>
                </c:pt>
                <c:pt idx="928" formatCode="General">
                  <c:v>0.379184628104278</c:v>
                </c:pt>
                <c:pt idx="929" formatCode="General">
                  <c:v>0.37922673873109902</c:v>
                </c:pt>
                <c:pt idx="930" formatCode="General">
                  <c:v>0.37926884935791999</c:v>
                </c:pt>
                <c:pt idx="931" formatCode="General">
                  <c:v>0.37931095998474201</c:v>
                </c:pt>
                <c:pt idx="932" formatCode="General">
                  <c:v>0.379352845876963</c:v>
                </c:pt>
                <c:pt idx="933" formatCode="General">
                  <c:v>0.37938875440168601</c:v>
                </c:pt>
                <c:pt idx="934" formatCode="General">
                  <c:v>0.37942428507387799</c:v>
                </c:pt>
                <c:pt idx="935" formatCode="General">
                  <c:v>0.37945981574607002</c:v>
                </c:pt>
                <c:pt idx="936" formatCode="General">
                  <c:v>0.37949534641826299</c:v>
                </c:pt>
                <c:pt idx="937" formatCode="General">
                  <c:v>0.37953261886007</c:v>
                </c:pt>
                <c:pt idx="938" formatCode="General">
                  <c:v>0.37957171052670802</c:v>
                </c:pt>
                <c:pt idx="939" formatCode="General">
                  <c:v>0.37961021927997302</c:v>
                </c:pt>
                <c:pt idx="940" formatCode="General">
                  <c:v>0.37964670945256901</c:v>
                </c:pt>
                <c:pt idx="941" formatCode="General">
                  <c:v>0.37968103299470402</c:v>
                </c:pt>
                <c:pt idx="942" formatCode="General">
                  <c:v>0.37971162172251199</c:v>
                </c:pt>
                <c:pt idx="943" formatCode="General">
                  <c:v>0.37974221045032103</c:v>
                </c:pt>
                <c:pt idx="944" formatCode="General">
                  <c:v>0.37977279917812901</c:v>
                </c:pt>
                <c:pt idx="945" formatCode="General">
                  <c:v>0.37980338790593698</c:v>
                </c:pt>
                <c:pt idx="946" formatCode="General">
                  <c:v>0.37983397663374602</c:v>
                </c:pt>
                <c:pt idx="947" formatCode="General">
                  <c:v>0.379864565361554</c:v>
                </c:pt>
                <c:pt idx="948" formatCode="General">
                  <c:v>0.37989515408936197</c:v>
                </c:pt>
                <c:pt idx="949" formatCode="General">
                  <c:v>0.37992574281717001</c:v>
                </c:pt>
                <c:pt idx="950" formatCode="General">
                  <c:v>0.37995633154497899</c:v>
                </c:pt>
                <c:pt idx="951" formatCode="General">
                  <c:v>0.37998692027278702</c:v>
                </c:pt>
                <c:pt idx="952" formatCode="General">
                  <c:v>0.38001901305205898</c:v>
                </c:pt>
                <c:pt idx="953" formatCode="General">
                  <c:v>0.38005402715511699</c:v>
                </c:pt>
                <c:pt idx="954" formatCode="General">
                  <c:v>0.380089101175213</c:v>
                </c:pt>
                <c:pt idx="955" formatCode="General">
                  <c:v>0.380124175195308</c:v>
                </c:pt>
                <c:pt idx="956" formatCode="General">
                  <c:v>0.380159249215404</c:v>
                </c:pt>
                <c:pt idx="957" formatCode="General">
                  <c:v>0.38019590992209001</c:v>
                </c:pt>
                <c:pt idx="958" formatCode="General">
                  <c:v>0.38023463701131699</c:v>
                </c:pt>
                <c:pt idx="959" formatCode="General">
                  <c:v>0.38027336410054402</c:v>
                </c:pt>
                <c:pt idx="960" formatCode="General">
                  <c:v>0.380312091189771</c:v>
                </c:pt>
                <c:pt idx="961" formatCode="General">
                  <c:v>0.38035081827899803</c:v>
                </c:pt>
                <c:pt idx="962" formatCode="General">
                  <c:v>0.380389545368225</c:v>
                </c:pt>
                <c:pt idx="963" formatCode="General">
                  <c:v>0.38042827245745198</c:v>
                </c:pt>
                <c:pt idx="964" formatCode="General">
                  <c:v>0.38046699954667801</c:v>
                </c:pt>
                <c:pt idx="965" formatCode="General">
                  <c:v>0.38050572663590498</c:v>
                </c:pt>
                <c:pt idx="966" formatCode="General">
                  <c:v>0.38054445372513201</c:v>
                </c:pt>
                <c:pt idx="967" formatCode="General">
                  <c:v>0.38058318081435899</c:v>
                </c:pt>
                <c:pt idx="968" formatCode="General">
                  <c:v>0.38062190790358602</c:v>
                </c:pt>
                <c:pt idx="969" formatCode="General">
                  <c:v>0.380660634992813</c:v>
                </c:pt>
                <c:pt idx="970" formatCode="General">
                  <c:v>0.38069936208204003</c:v>
                </c:pt>
                <c:pt idx="971" formatCode="General">
                  <c:v>0.380738089171266</c:v>
                </c:pt>
                <c:pt idx="972" formatCode="General">
                  <c:v>0.38077681626049298</c:v>
                </c:pt>
                <c:pt idx="973" formatCode="General">
                  <c:v>0.38081499952865799</c:v>
                </c:pt>
                <c:pt idx="974" formatCode="General">
                  <c:v>0.38085449974596602</c:v>
                </c:pt>
                <c:pt idx="975" formatCode="General">
                  <c:v>0.380893999963273</c:v>
                </c:pt>
                <c:pt idx="976" formatCode="General">
                  <c:v>0.38093350018058098</c:v>
                </c:pt>
                <c:pt idx="977" formatCode="General">
                  <c:v>0.38097300039788901</c:v>
                </c:pt>
                <c:pt idx="978" formatCode="General">
                  <c:v>0.38101250061519598</c:v>
                </c:pt>
                <c:pt idx="979" formatCode="General">
                  <c:v>0.38105200083250401</c:v>
                </c:pt>
                <c:pt idx="980" formatCode="General">
                  <c:v>0.38109142559468001</c:v>
                </c:pt>
                <c:pt idx="981" formatCode="General">
                  <c:v>0.38113318580148497</c:v>
                </c:pt>
                <c:pt idx="982" formatCode="General">
                  <c:v>0.38117508608767597</c:v>
                </c:pt>
                <c:pt idx="983" formatCode="General">
                  <c:v>0.38121698637386597</c:v>
                </c:pt>
                <c:pt idx="984" formatCode="General">
                  <c:v>0.38125518633557198</c:v>
                </c:pt>
                <c:pt idx="985" formatCode="General">
                  <c:v>0.38129306099402499</c:v>
                </c:pt>
                <c:pt idx="986" formatCode="General">
                  <c:v>0.381330935652479</c:v>
                </c:pt>
                <c:pt idx="987" formatCode="General">
                  <c:v>0.38137069611157598</c:v>
                </c:pt>
                <c:pt idx="988" formatCode="General">
                  <c:v>0.38141153417104101</c:v>
                </c:pt>
                <c:pt idx="989" formatCode="General">
                  <c:v>0.38145237223050699</c:v>
                </c:pt>
                <c:pt idx="990" formatCode="General">
                  <c:v>0.38149321028997302</c:v>
                </c:pt>
                <c:pt idx="991" formatCode="General">
                  <c:v>0.38153404834943899</c:v>
                </c:pt>
                <c:pt idx="992" formatCode="General">
                  <c:v>0.38157488640890402</c:v>
                </c:pt>
                <c:pt idx="993" formatCode="General">
                  <c:v>0.38161572446837</c:v>
                </c:pt>
                <c:pt idx="994" formatCode="General">
                  <c:v>0.38165617184557299</c:v>
                </c:pt>
                <c:pt idx="995" formatCode="General">
                  <c:v>0.38169638890570601</c:v>
                </c:pt>
                <c:pt idx="996" formatCode="General">
                  <c:v>0.38173119085521301</c:v>
                </c:pt>
                <c:pt idx="997" formatCode="General">
                  <c:v>0.381765304872208</c:v>
                </c:pt>
                <c:pt idx="998" formatCode="General">
                  <c:v>0.38179941888920199</c:v>
                </c:pt>
                <c:pt idx="999" formatCode="General">
                  <c:v>0.38183353290619698</c:v>
                </c:pt>
                <c:pt idx="1000" formatCode="General">
                  <c:v>0.38186764692319097</c:v>
                </c:pt>
                <c:pt idx="1001" formatCode="General">
                  <c:v>0.38190176094018602</c:v>
                </c:pt>
                <c:pt idx="1002" formatCode="General">
                  <c:v>0.38193587495718001</c:v>
                </c:pt>
                <c:pt idx="1003" formatCode="General">
                  <c:v>0.381969988974175</c:v>
                </c:pt>
                <c:pt idx="1004" formatCode="General">
                  <c:v>0.38200410299116899</c:v>
                </c:pt>
                <c:pt idx="1005" formatCode="General">
                  <c:v>0.38203821700816398</c:v>
                </c:pt>
                <c:pt idx="1006" formatCode="General">
                  <c:v>0.38207233102515797</c:v>
                </c:pt>
                <c:pt idx="1007" formatCode="General">
                  <c:v>0.38210644504215302</c:v>
                </c:pt>
                <c:pt idx="1008" formatCode="General">
                  <c:v>0.38214015284227099</c:v>
                </c:pt>
                <c:pt idx="1009" formatCode="General">
                  <c:v>0.38217190124331701</c:v>
                </c:pt>
                <c:pt idx="1010" formatCode="General">
                  <c:v>0.38220364964436399</c:v>
                </c:pt>
                <c:pt idx="1011" formatCode="General">
                  <c:v>0.38223539804541001</c:v>
                </c:pt>
                <c:pt idx="1012" formatCode="General">
                  <c:v>0.38226714644645599</c:v>
                </c:pt>
                <c:pt idx="1013" formatCode="General">
                  <c:v>0.38229889484750201</c:v>
                </c:pt>
                <c:pt idx="1014" formatCode="General">
                  <c:v>0.38233064324854799</c:v>
                </c:pt>
                <c:pt idx="1015" formatCode="General">
                  <c:v>0.38236239164959401</c:v>
                </c:pt>
                <c:pt idx="1016" formatCode="General">
                  <c:v>0.38239414005063999</c:v>
                </c:pt>
                <c:pt idx="1017" formatCode="General">
                  <c:v>0.38242583368941802</c:v>
                </c:pt>
                <c:pt idx="1018" formatCode="General">
                  <c:v>0.38245751677161499</c:v>
                </c:pt>
                <c:pt idx="1019" formatCode="General">
                  <c:v>0.38248919985381202</c:v>
                </c:pt>
                <c:pt idx="1020" formatCode="General">
                  <c:v>0.38252075085656601</c:v>
                </c:pt>
                <c:pt idx="1021" formatCode="General">
                  <c:v>0.382549818765759</c:v>
                </c:pt>
                <c:pt idx="1022" formatCode="General">
                  <c:v>0.38257888667495199</c:v>
                </c:pt>
                <c:pt idx="1023" formatCode="General">
                  <c:v>0.38260795458414498</c:v>
                </c:pt>
                <c:pt idx="1024" formatCode="General">
                  <c:v>0.38263702249333797</c:v>
                </c:pt>
                <c:pt idx="1025" formatCode="General">
                  <c:v>0.38266609040253102</c:v>
                </c:pt>
                <c:pt idx="1026" formatCode="General">
                  <c:v>0.38269552124466799</c:v>
                </c:pt>
                <c:pt idx="1027" formatCode="General">
                  <c:v>0.38272558076890101</c:v>
                </c:pt>
                <c:pt idx="1028" formatCode="General">
                  <c:v>0.382757977937212</c:v>
                </c:pt>
                <c:pt idx="1029" formatCode="General">
                  <c:v>0.38279037510552399</c:v>
                </c:pt>
                <c:pt idx="1030" formatCode="General">
                  <c:v>0.38282138932356302</c:v>
                </c:pt>
                <c:pt idx="1031" formatCode="General">
                  <c:v>0.38285074400124403</c:v>
                </c:pt>
                <c:pt idx="1032" formatCode="General">
                  <c:v>0.38288009867892597</c:v>
                </c:pt>
                <c:pt idx="1033" formatCode="General">
                  <c:v>0.38290945335660798</c:v>
                </c:pt>
                <c:pt idx="1034" formatCode="General">
                  <c:v>0.38293947989069599</c:v>
                </c:pt>
                <c:pt idx="1035" formatCode="General">
                  <c:v>0.38297299167993398</c:v>
                </c:pt>
                <c:pt idx="1036" formatCode="General">
                  <c:v>0.38300650346917298</c:v>
                </c:pt>
                <c:pt idx="1037" formatCode="General">
                  <c:v>0.38304001525841203</c:v>
                </c:pt>
                <c:pt idx="1038" formatCode="General">
                  <c:v>0.38307352704765102</c:v>
                </c:pt>
                <c:pt idx="1039" formatCode="General">
                  <c:v>0.38310703883688901</c:v>
                </c:pt>
                <c:pt idx="1040" formatCode="General">
                  <c:v>0.38314055062612801</c:v>
                </c:pt>
                <c:pt idx="1041" formatCode="General">
                  <c:v>0.38317516629867199</c:v>
                </c:pt>
                <c:pt idx="1042" formatCode="General">
                  <c:v>0.38320997909323201</c:v>
                </c:pt>
                <c:pt idx="1043" formatCode="General">
                  <c:v>0.38324479188779298</c:v>
                </c:pt>
                <c:pt idx="1044" formatCode="General">
                  <c:v>0.383279604682353</c:v>
                </c:pt>
                <c:pt idx="1045" formatCode="General">
                  <c:v>0.38331507973413198</c:v>
                </c:pt>
                <c:pt idx="1046" formatCode="General">
                  <c:v>0.383350712071998</c:v>
                </c:pt>
                <c:pt idx="1047" formatCode="General">
                  <c:v>0.38338634440986502</c:v>
                </c:pt>
                <c:pt idx="1048" formatCode="General">
                  <c:v>0.38342197674773199</c:v>
                </c:pt>
                <c:pt idx="1049" formatCode="General">
                  <c:v>0.38345760908559801</c:v>
                </c:pt>
                <c:pt idx="1050" formatCode="General">
                  <c:v>0.38349324142346503</c:v>
                </c:pt>
                <c:pt idx="1051" formatCode="General">
                  <c:v>0.38352887376133099</c:v>
                </c:pt>
                <c:pt idx="1052" formatCode="General">
                  <c:v>0.38356450609919801</c:v>
                </c:pt>
                <c:pt idx="1053" formatCode="General">
                  <c:v>0.38360013843706398</c:v>
                </c:pt>
                <c:pt idx="1054" formatCode="General">
                  <c:v>0.383635770774931</c:v>
                </c:pt>
                <c:pt idx="1055" formatCode="General">
                  <c:v>0.38367140311279702</c:v>
                </c:pt>
                <c:pt idx="1056" formatCode="General">
                  <c:v>0.38370703545066398</c:v>
                </c:pt>
                <c:pt idx="1057" formatCode="General">
                  <c:v>0.383744551756043</c:v>
                </c:pt>
                <c:pt idx="1058" formatCode="General">
                  <c:v>0.38378292692895299</c:v>
                </c:pt>
                <c:pt idx="1059" formatCode="General">
                  <c:v>0.38382130210186299</c:v>
                </c:pt>
                <c:pt idx="1060" formatCode="General">
                  <c:v>0.38385967727477199</c:v>
                </c:pt>
                <c:pt idx="1061" formatCode="General">
                  <c:v>0.38389803169440201</c:v>
                </c:pt>
                <c:pt idx="1062" formatCode="General">
                  <c:v>0.38393637476458198</c:v>
                </c:pt>
                <c:pt idx="1063" formatCode="General">
                  <c:v>0.383974717834762</c:v>
                </c:pt>
                <c:pt idx="1064" formatCode="General">
                  <c:v>0.38401306090494203</c:v>
                </c:pt>
                <c:pt idx="1065" formatCode="General">
                  <c:v>0.384051403975122</c:v>
                </c:pt>
                <c:pt idx="1066" formatCode="General">
                  <c:v>0.38408974704530202</c:v>
                </c:pt>
                <c:pt idx="1067" formatCode="General">
                  <c:v>0.38412888953200403</c:v>
                </c:pt>
                <c:pt idx="1068" formatCode="General">
                  <c:v>0.38416939453529297</c:v>
                </c:pt>
                <c:pt idx="1069" formatCode="General">
                  <c:v>0.38420679366482102</c:v>
                </c:pt>
                <c:pt idx="1070" formatCode="General">
                  <c:v>0.38424419279434902</c:v>
                </c:pt>
                <c:pt idx="1071" formatCode="General">
                  <c:v>0.38427922087272398</c:v>
                </c:pt>
                <c:pt idx="1072" formatCode="General">
                  <c:v>0.38431364868499002</c:v>
                </c:pt>
                <c:pt idx="1073" formatCode="General">
                  <c:v>0.384348076497257</c:v>
                </c:pt>
                <c:pt idx="1074" formatCode="General">
                  <c:v>0.38438383760931699</c:v>
                </c:pt>
                <c:pt idx="1075" formatCode="General">
                  <c:v>0.38442085359174699</c:v>
                </c:pt>
                <c:pt idx="1076" formatCode="General">
                  <c:v>0.38445786957417699</c:v>
                </c:pt>
                <c:pt idx="1077" formatCode="General">
                  <c:v>0.38449488555660699</c:v>
                </c:pt>
                <c:pt idx="1078" formatCode="General">
                  <c:v>0.384526208505441</c:v>
                </c:pt>
                <c:pt idx="1079" formatCode="General">
                  <c:v>0.38455751183828901</c:v>
                </c:pt>
                <c:pt idx="1080" formatCode="General">
                  <c:v>0.38458881517113702</c:v>
                </c:pt>
                <c:pt idx="1081" formatCode="General">
                  <c:v>0.38462011850398398</c:v>
                </c:pt>
                <c:pt idx="1082" formatCode="General">
                  <c:v>0.38465142183683199</c:v>
                </c:pt>
                <c:pt idx="1083" formatCode="General">
                  <c:v>0.38468272516968</c:v>
                </c:pt>
                <c:pt idx="1084" formatCode="General">
                  <c:v>0.38471402850252701</c:v>
                </c:pt>
                <c:pt idx="1085" formatCode="General">
                  <c:v>0.38474533183537502</c:v>
                </c:pt>
                <c:pt idx="1086" formatCode="General">
                  <c:v>0.38477663516822302</c:v>
                </c:pt>
                <c:pt idx="1087" formatCode="General">
                  <c:v>0.38480793850106998</c:v>
                </c:pt>
                <c:pt idx="1088" formatCode="General">
                  <c:v>0.38483924183391799</c:v>
                </c:pt>
                <c:pt idx="1089" formatCode="General">
                  <c:v>0.38487058202001401</c:v>
                </c:pt>
                <c:pt idx="1090" formatCode="General">
                  <c:v>0.38490192777695098</c:v>
                </c:pt>
                <c:pt idx="1091" formatCode="General">
                  <c:v>0.38493327353388701</c:v>
                </c:pt>
                <c:pt idx="1092" formatCode="General">
                  <c:v>0.38496461929082298</c:v>
                </c:pt>
                <c:pt idx="1093" formatCode="General">
                  <c:v>0.38499596504775901</c:v>
                </c:pt>
                <c:pt idx="1094" formatCode="General">
                  <c:v>0.38502731080469599</c:v>
                </c:pt>
                <c:pt idx="1095" formatCode="General">
                  <c:v>0.38505865656163202</c:v>
                </c:pt>
                <c:pt idx="1096" formatCode="General">
                  <c:v>0.38509000231856799</c:v>
                </c:pt>
                <c:pt idx="1097" formatCode="General">
                  <c:v>0.38512134807550402</c:v>
                </c:pt>
                <c:pt idx="1098" formatCode="General">
                  <c:v>0.38515262925621402</c:v>
                </c:pt>
                <c:pt idx="1099" formatCode="General">
                  <c:v>0.38518077848990401</c:v>
                </c:pt>
                <c:pt idx="1100" formatCode="General">
                  <c:v>0.385208927723594</c:v>
                </c:pt>
                <c:pt idx="1101" formatCode="General">
                  <c:v>0.38523707695728399</c:v>
                </c:pt>
                <c:pt idx="1102" formatCode="General">
                  <c:v>0.38526522619097398</c:v>
                </c:pt>
                <c:pt idx="1103" formatCode="General">
                  <c:v>0.38529328367826599</c:v>
                </c:pt>
                <c:pt idx="1104" formatCode="General">
                  <c:v>0.38532102005316199</c:v>
                </c:pt>
                <c:pt idx="1105" formatCode="General">
                  <c:v>0.38534788431247102</c:v>
                </c:pt>
                <c:pt idx="1106" formatCode="General">
                  <c:v>0.38537130371516398</c:v>
                </c:pt>
                <c:pt idx="1107" formatCode="General">
                  <c:v>0.385394723117857</c:v>
                </c:pt>
                <c:pt idx="1108" formatCode="General">
                  <c:v>0.38541814252055101</c:v>
                </c:pt>
                <c:pt idx="1109" formatCode="General">
                  <c:v>0.38544156192324402</c:v>
                </c:pt>
                <c:pt idx="1110" formatCode="General">
                  <c:v>0.38546498132593698</c:v>
                </c:pt>
                <c:pt idx="1111" formatCode="General">
                  <c:v>0.385488400728631</c:v>
                </c:pt>
                <c:pt idx="1112" formatCode="General">
                  <c:v>0.38551182013132401</c:v>
                </c:pt>
                <c:pt idx="1113" formatCode="General">
                  <c:v>0.38553523953401703</c:v>
                </c:pt>
                <c:pt idx="1114" formatCode="General">
                  <c:v>0.38555865893671099</c:v>
                </c:pt>
                <c:pt idx="1115" formatCode="General">
                  <c:v>0.38558322425002001</c:v>
                </c:pt>
                <c:pt idx="1116" formatCode="General">
                  <c:v>0.385608507682767</c:v>
                </c:pt>
                <c:pt idx="1117" formatCode="General">
                  <c:v>0.38563352389101602</c:v>
                </c:pt>
                <c:pt idx="1118" formatCode="General">
                  <c:v>0.38565854009926498</c:v>
                </c:pt>
                <c:pt idx="1119" formatCode="General">
                  <c:v>0.385683556307514</c:v>
                </c:pt>
                <c:pt idx="1120" formatCode="General">
                  <c:v>0.38570857251576401</c:v>
                </c:pt>
                <c:pt idx="1121" formatCode="General">
                  <c:v>0.38573597553038402</c:v>
                </c:pt>
                <c:pt idx="1122" formatCode="General">
                  <c:v>0.38576506658496101</c:v>
                </c:pt>
                <c:pt idx="1123" formatCode="General">
                  <c:v>0.38580034113679601</c:v>
                </c:pt>
                <c:pt idx="1124" formatCode="General">
                  <c:v>0.38583561568863001</c:v>
                </c:pt>
                <c:pt idx="1125" formatCode="General">
                  <c:v>0.385870890240465</c:v>
                </c:pt>
                <c:pt idx="1126" formatCode="General">
                  <c:v>0.3859061647923</c:v>
                </c:pt>
                <c:pt idx="1127" formatCode="General">
                  <c:v>0.385941439344135</c:v>
                </c:pt>
                <c:pt idx="1128" formatCode="General">
                  <c:v>0.38597671389596999</c:v>
                </c:pt>
                <c:pt idx="1129" formatCode="General">
                  <c:v>0.38601198844780399</c:v>
                </c:pt>
                <c:pt idx="1130" formatCode="General">
                  <c:v>0.38604726299963898</c:v>
                </c:pt>
                <c:pt idx="1131" formatCode="General">
                  <c:v>0.38608253755147398</c:v>
                </c:pt>
                <c:pt idx="1132" formatCode="General">
                  <c:v>0.38611781210330898</c:v>
                </c:pt>
                <c:pt idx="1133" formatCode="General">
                  <c:v>0.38615308665514297</c:v>
                </c:pt>
                <c:pt idx="1134" formatCode="General">
                  <c:v>0.38618836120697803</c:v>
                </c:pt>
                <c:pt idx="1135" formatCode="General">
                  <c:v>0.386225162910457</c:v>
                </c:pt>
                <c:pt idx="1136" formatCode="General">
                  <c:v>0.38626421716264803</c:v>
                </c:pt>
                <c:pt idx="1137" formatCode="General">
                  <c:v>0.386303271414839</c:v>
                </c:pt>
                <c:pt idx="1138" formatCode="General">
                  <c:v>0.38634232566703097</c:v>
                </c:pt>
                <c:pt idx="1139" formatCode="General">
                  <c:v>0.386381379919222</c:v>
                </c:pt>
                <c:pt idx="1140" formatCode="General">
                  <c:v>0.38642043417141297</c:v>
                </c:pt>
                <c:pt idx="1141" formatCode="General">
                  <c:v>0.386459488423604</c:v>
                </c:pt>
                <c:pt idx="1142" formatCode="General">
                  <c:v>0.38650100957383599</c:v>
                </c:pt>
                <c:pt idx="1143" formatCode="General">
                  <c:v>0.38654300627067301</c:v>
                </c:pt>
                <c:pt idx="1144" formatCode="General">
                  <c:v>0.38658500296750897</c:v>
                </c:pt>
                <c:pt idx="1145" formatCode="General">
                  <c:v>0.38662699966434599</c:v>
                </c:pt>
                <c:pt idx="1146" formatCode="General">
                  <c:v>0.38666899636118301</c:v>
                </c:pt>
                <c:pt idx="1147" formatCode="General">
                  <c:v>0.38671099305801898</c:v>
                </c:pt>
                <c:pt idx="1148" formatCode="General">
                  <c:v>0.386752989754856</c:v>
                </c:pt>
                <c:pt idx="1149" formatCode="General">
                  <c:v>0.38679498645169302</c:v>
                </c:pt>
                <c:pt idx="1150" formatCode="General">
                  <c:v>0.38683698314852899</c:v>
                </c:pt>
                <c:pt idx="1151" formatCode="General">
                  <c:v>0.38687897984536601</c:v>
                </c:pt>
                <c:pt idx="1152" formatCode="General">
                  <c:v>0.38692097654220198</c:v>
                </c:pt>
                <c:pt idx="1153" formatCode="General">
                  <c:v>0.386964063156085</c:v>
                </c:pt>
                <c:pt idx="1154" formatCode="General">
                  <c:v>0.38701096447967998</c:v>
                </c:pt>
                <c:pt idx="1155" formatCode="General">
                  <c:v>0.38705808383015999</c:v>
                </c:pt>
                <c:pt idx="1156" formatCode="General">
                  <c:v>0.38710546481290597</c:v>
                </c:pt>
                <c:pt idx="1157" formatCode="General">
                  <c:v>0.38715284579565301</c:v>
                </c:pt>
                <c:pt idx="1158" formatCode="General">
                  <c:v>0.38720022677839899</c:v>
                </c:pt>
                <c:pt idx="1159" formatCode="General">
                  <c:v>0.38724760776114597</c:v>
                </c:pt>
                <c:pt idx="1160" formatCode="General">
                  <c:v>0.38729498874389201</c:v>
                </c:pt>
                <c:pt idx="1161" formatCode="General">
                  <c:v>0.38734236972663899</c:v>
                </c:pt>
                <c:pt idx="1162" formatCode="General">
                  <c:v>0.38738975070938497</c:v>
                </c:pt>
                <c:pt idx="1163" formatCode="General">
                  <c:v>0.38743713169213201</c:v>
                </c:pt>
                <c:pt idx="1164" formatCode="General">
                  <c:v>0.38748451267487799</c:v>
                </c:pt>
                <c:pt idx="1165" formatCode="General">
                  <c:v>0.38753147569885799</c:v>
                </c:pt>
                <c:pt idx="1166" formatCode="General">
                  <c:v>0.38757471888977102</c:v>
                </c:pt>
                <c:pt idx="1167" formatCode="General">
                  <c:v>0.387617962080684</c:v>
                </c:pt>
                <c:pt idx="1168" formatCode="General">
                  <c:v>0.38766111028164002</c:v>
                </c:pt>
                <c:pt idx="1169" formatCode="General">
                  <c:v>0.38770089010563402</c:v>
                </c:pt>
                <c:pt idx="1170" formatCode="General">
                  <c:v>0.38773465837290499</c:v>
                </c:pt>
                <c:pt idx="1171" formatCode="General">
                  <c:v>0.38776764474356601</c:v>
                </c:pt>
                <c:pt idx="1172" formatCode="General">
                  <c:v>0.38780063111422702</c:v>
                </c:pt>
                <c:pt idx="1173" formatCode="General">
                  <c:v>0.38783361748488798</c:v>
                </c:pt>
                <c:pt idx="1174" formatCode="General">
                  <c:v>0.387866603855549</c:v>
                </c:pt>
                <c:pt idx="1175" formatCode="General">
                  <c:v>0.38789959022621001</c:v>
                </c:pt>
                <c:pt idx="1176" formatCode="General">
                  <c:v>0.38793204362053602</c:v>
                </c:pt>
                <c:pt idx="1177" formatCode="General">
                  <c:v>0.38796395316144999</c:v>
                </c:pt>
                <c:pt idx="1178" formatCode="General">
                  <c:v>0.38799586270236402</c:v>
                </c:pt>
                <c:pt idx="1179" formatCode="General">
                  <c:v>0.388027772243278</c:v>
                </c:pt>
                <c:pt idx="1180" formatCode="General">
                  <c:v>0.38805968178419098</c:v>
                </c:pt>
                <c:pt idx="1181" formatCode="General">
                  <c:v>0.38809159132510501</c:v>
                </c:pt>
                <c:pt idx="1182" formatCode="General">
                  <c:v>0.38812350086601899</c:v>
                </c:pt>
                <c:pt idx="1183" formatCode="General">
                  <c:v>0.38815541040693302</c:v>
                </c:pt>
                <c:pt idx="1184" formatCode="General">
                  <c:v>0.38818521249592097</c:v>
                </c:pt>
                <c:pt idx="1185" formatCode="General">
                  <c:v>0.38821322554163801</c:v>
                </c:pt>
                <c:pt idx="1186" formatCode="General">
                  <c:v>0.38824123858735499</c:v>
                </c:pt>
                <c:pt idx="1187" formatCode="General">
                  <c:v>0.38826925163307102</c:v>
                </c:pt>
                <c:pt idx="1188" formatCode="General">
                  <c:v>0.388297264678788</c:v>
                </c:pt>
                <c:pt idx="1189" formatCode="General">
                  <c:v>0.38832527772450498</c:v>
                </c:pt>
                <c:pt idx="1190" formatCode="General">
                  <c:v>0.38835329077022102</c:v>
                </c:pt>
                <c:pt idx="1191" formatCode="General">
                  <c:v>0.38838130381593799</c:v>
                </c:pt>
                <c:pt idx="1192" formatCode="General">
                  <c:v>0.38840931686165497</c:v>
                </c:pt>
                <c:pt idx="1193" formatCode="General">
                  <c:v>0.38843732990737101</c:v>
                </c:pt>
                <c:pt idx="1194" formatCode="General">
                  <c:v>0.38846534295308799</c:v>
                </c:pt>
                <c:pt idx="1195" formatCode="General">
                  <c:v>0.38849335599880402</c:v>
                </c:pt>
                <c:pt idx="1196" formatCode="General">
                  <c:v>0.388521369044521</c:v>
                </c:pt>
                <c:pt idx="1197" formatCode="General">
                  <c:v>0.38854938209023798</c:v>
                </c:pt>
                <c:pt idx="1198" formatCode="General">
                  <c:v>0.38857739513595402</c:v>
                </c:pt>
                <c:pt idx="1199" formatCode="General">
                  <c:v>0.388605408181671</c:v>
                </c:pt>
                <c:pt idx="1200" formatCode="General">
                  <c:v>0.38863342122738798</c:v>
                </c:pt>
                <c:pt idx="1201" formatCode="General">
                  <c:v>0.38865837180283902</c:v>
                </c:pt>
                <c:pt idx="1202" formatCode="General">
                  <c:v>0.38868228775997099</c:v>
                </c:pt>
                <c:pt idx="1203" formatCode="General">
                  <c:v>0.38870620371710302</c:v>
                </c:pt>
                <c:pt idx="1204" formatCode="General">
                  <c:v>0.38873011967423499</c:v>
                </c:pt>
                <c:pt idx="1205" formatCode="General">
                  <c:v>0.38875403563136701</c:v>
                </c:pt>
                <c:pt idx="1206" formatCode="General">
                  <c:v>0.38877795158849898</c:v>
                </c:pt>
                <c:pt idx="1207" formatCode="General">
                  <c:v>0.38880186754563101</c:v>
                </c:pt>
                <c:pt idx="1208" formatCode="General">
                  <c:v>0.38882849176082201</c:v>
                </c:pt>
                <c:pt idx="1209" formatCode="General">
                  <c:v>0.38885532203912498</c:v>
                </c:pt>
                <c:pt idx="1210" formatCode="General">
                  <c:v>0.38888215231742701</c:v>
                </c:pt>
                <c:pt idx="1211" formatCode="General">
                  <c:v>0.38890898259572998</c:v>
                </c:pt>
                <c:pt idx="1212" formatCode="General">
                  <c:v>0.38893581287403201</c:v>
                </c:pt>
                <c:pt idx="1213" formatCode="General">
                  <c:v>0.38896264315233497</c:v>
                </c:pt>
                <c:pt idx="1214" formatCode="General">
                  <c:v>0.38898660893347897</c:v>
                </c:pt>
                <c:pt idx="1215" formatCode="General">
                  <c:v>0.38901014170924503</c:v>
                </c:pt>
                <c:pt idx="1216" formatCode="General">
                  <c:v>0.38903367448500997</c:v>
                </c:pt>
                <c:pt idx="1217" formatCode="General">
                  <c:v>0.38905761516673099</c:v>
                </c:pt>
                <c:pt idx="1218" formatCode="General">
                  <c:v>0.38908237166037601</c:v>
                </c:pt>
                <c:pt idx="1219" formatCode="General">
                  <c:v>0.38910784520642699</c:v>
                </c:pt>
                <c:pt idx="1220" formatCode="General">
                  <c:v>0.38913386934628102</c:v>
                </c:pt>
                <c:pt idx="1221" formatCode="General">
                  <c:v>0.38915995000596898</c:v>
                </c:pt>
                <c:pt idx="1222" formatCode="General">
                  <c:v>0.38918737301172102</c:v>
                </c:pt>
                <c:pt idx="1223" formatCode="General">
                  <c:v>0.389214796017472</c:v>
                </c:pt>
                <c:pt idx="1224" formatCode="General">
                  <c:v>0.38924221902322398</c:v>
                </c:pt>
                <c:pt idx="1225" formatCode="General">
                  <c:v>0.38926964202897502</c:v>
                </c:pt>
                <c:pt idx="1226" formatCode="General">
                  <c:v>0.389297065034727</c:v>
                </c:pt>
                <c:pt idx="1227" formatCode="General">
                  <c:v>0.38932448804047898</c:v>
                </c:pt>
                <c:pt idx="1228" formatCode="General">
                  <c:v>0.38935201683022203</c:v>
                </c:pt>
                <c:pt idx="1229" formatCode="General">
                  <c:v>0.38937722124628199</c:v>
                </c:pt>
                <c:pt idx="1230" formatCode="General">
                  <c:v>0.38940235295750603</c:v>
                </c:pt>
                <c:pt idx="1231" formatCode="General">
                  <c:v>0.38942748466872901</c:v>
                </c:pt>
                <c:pt idx="1232" formatCode="General">
                  <c:v>0.38945261637995299</c:v>
                </c:pt>
                <c:pt idx="1233" formatCode="General">
                  <c:v>0.38947774809117702</c:v>
                </c:pt>
                <c:pt idx="1234" formatCode="General">
                  <c:v>0.3895028798024</c:v>
                </c:pt>
                <c:pt idx="1235" formatCode="General">
                  <c:v>0.38952801151362398</c:v>
                </c:pt>
                <c:pt idx="1236" formatCode="General">
                  <c:v>0.38955314322484802</c:v>
                </c:pt>
                <c:pt idx="1237" formatCode="General">
                  <c:v>0.389578274936071</c:v>
                </c:pt>
                <c:pt idx="1238" formatCode="General">
                  <c:v>0.38960340664729498</c:v>
                </c:pt>
                <c:pt idx="1239" formatCode="General">
                  <c:v>0.389628176923625</c:v>
                </c:pt>
                <c:pt idx="1240" formatCode="General">
                  <c:v>0.38965231468888301</c:v>
                </c:pt>
                <c:pt idx="1241" formatCode="General">
                  <c:v>0.389679074488544</c:v>
                </c:pt>
                <c:pt idx="1242" formatCode="General">
                  <c:v>0.38970630250862898</c:v>
                </c:pt>
                <c:pt idx="1243" formatCode="General">
                  <c:v>0.38973353052871301</c:v>
                </c:pt>
                <c:pt idx="1244" formatCode="General">
                  <c:v>0.38976075854879799</c:v>
                </c:pt>
                <c:pt idx="1245" formatCode="General">
                  <c:v>0.38978798656888303</c:v>
                </c:pt>
                <c:pt idx="1246" formatCode="General">
                  <c:v>0.38981521458896801</c:v>
                </c:pt>
                <c:pt idx="1247" formatCode="General">
                  <c:v>0.38984244260905199</c:v>
                </c:pt>
                <c:pt idx="1248" formatCode="General">
                  <c:v>0.38986967062913702</c:v>
                </c:pt>
                <c:pt idx="1249" formatCode="General">
                  <c:v>0.389896898649222</c:v>
                </c:pt>
                <c:pt idx="1250" formatCode="General">
                  <c:v>0.38992412666930698</c:v>
                </c:pt>
                <c:pt idx="1251" formatCode="General">
                  <c:v>0.38995135468939102</c:v>
                </c:pt>
                <c:pt idx="1252" formatCode="General">
                  <c:v>0.389978582709476</c:v>
                </c:pt>
                <c:pt idx="1253" formatCode="General">
                  <c:v>0.39000581072956098</c:v>
                </c:pt>
                <c:pt idx="1254" formatCode="General">
                  <c:v>0.39003303874964601</c:v>
                </c:pt>
                <c:pt idx="1255" formatCode="General">
                  <c:v>0.39006667767502001</c:v>
                </c:pt>
                <c:pt idx="1256" formatCode="General">
                  <c:v>0.39010058653324697</c:v>
                </c:pt>
                <c:pt idx="1257" formatCode="General">
                  <c:v>0.39013508079417297</c:v>
                </c:pt>
                <c:pt idx="1258" formatCode="General">
                  <c:v>0.39016961282301499</c:v>
                </c:pt>
                <c:pt idx="1259" formatCode="General">
                  <c:v>0.390204144851857</c:v>
                </c:pt>
                <c:pt idx="1260" formatCode="General">
                  <c:v>0.39023867688069902</c:v>
                </c:pt>
                <c:pt idx="1261" formatCode="General">
                  <c:v>0.39027320890954098</c:v>
                </c:pt>
                <c:pt idx="1262" formatCode="General">
                  <c:v>0.390307740938383</c:v>
                </c:pt>
                <c:pt idx="1263" formatCode="General">
                  <c:v>0.39034227296722601</c:v>
                </c:pt>
                <c:pt idx="1264" formatCode="General">
                  <c:v>0.39037684745507101</c:v>
                </c:pt>
                <c:pt idx="1265" formatCode="General">
                  <c:v>0.39041176161494701</c:v>
                </c:pt>
                <c:pt idx="1266" formatCode="General">
                  <c:v>0.390446675774823</c:v>
                </c:pt>
                <c:pt idx="1267" formatCode="General">
                  <c:v>0.3904815899347</c:v>
                </c:pt>
                <c:pt idx="1268" formatCode="General">
                  <c:v>0.390517739253262</c:v>
                </c:pt>
                <c:pt idx="1269" formatCode="General">
                  <c:v>0.39055647468536198</c:v>
                </c:pt>
                <c:pt idx="1270" formatCode="General">
                  <c:v>0.39059521011746101</c:v>
                </c:pt>
                <c:pt idx="1271" formatCode="General">
                  <c:v>0.39063354587174398</c:v>
                </c:pt>
                <c:pt idx="1272" formatCode="General">
                  <c:v>0.390670916886455</c:v>
                </c:pt>
                <c:pt idx="1273" formatCode="General">
                  <c:v>0.39070828790116602</c:v>
                </c:pt>
                <c:pt idx="1274" formatCode="General">
                  <c:v>0.39074565891587698</c:v>
                </c:pt>
                <c:pt idx="1275" formatCode="General">
                  <c:v>0.390783029930587</c:v>
                </c:pt>
                <c:pt idx="1276" formatCode="General">
                  <c:v>0.39082040094529802</c:v>
                </c:pt>
                <c:pt idx="1277" formatCode="General">
                  <c:v>0.39085777196000898</c:v>
                </c:pt>
                <c:pt idx="1278" formatCode="General">
                  <c:v>0.39089514297472</c:v>
                </c:pt>
                <c:pt idx="1279" formatCode="General">
                  <c:v>0.39093251398943002</c:v>
                </c:pt>
                <c:pt idx="1280" formatCode="General">
                  <c:v>0.39096988500414098</c:v>
                </c:pt>
                <c:pt idx="1281" formatCode="General">
                  <c:v>0.391007256018852</c:v>
                </c:pt>
                <c:pt idx="1282" formatCode="General">
                  <c:v>0.39104585229746602</c:v>
                </c:pt>
                <c:pt idx="1283" formatCode="General">
                  <c:v>0.39108695277303002</c:v>
                </c:pt>
                <c:pt idx="1284" formatCode="General">
                  <c:v>0.39112848716113502</c:v>
                </c:pt>
                <c:pt idx="1285" formatCode="General">
                  <c:v>0.39117002154924002</c:v>
                </c:pt>
                <c:pt idx="1286" formatCode="General">
                  <c:v>0.39121155593734602</c:v>
                </c:pt>
                <c:pt idx="1287" formatCode="General">
                  <c:v>0.39125309032545103</c:v>
                </c:pt>
                <c:pt idx="1288" formatCode="General">
                  <c:v>0.39129363544211798</c:v>
                </c:pt>
                <c:pt idx="1289" formatCode="General">
                  <c:v>0.39133359018712999</c:v>
                </c:pt>
                <c:pt idx="1290" formatCode="General">
                  <c:v>0.39137354493214199</c:v>
                </c:pt>
                <c:pt idx="1291" formatCode="General">
                  <c:v>0.39141555593037303</c:v>
                </c:pt>
                <c:pt idx="1292" formatCode="General">
                  <c:v>0.39145793411667301</c:v>
                </c:pt>
                <c:pt idx="1293" formatCode="General">
                  <c:v>0.391500312302974</c:v>
                </c:pt>
                <c:pt idx="1294" formatCode="General">
                  <c:v>0.39154269048927398</c:v>
                </c:pt>
                <c:pt idx="1295" formatCode="General">
                  <c:v>0.39158506867557502</c:v>
                </c:pt>
                <c:pt idx="1296" formatCode="General">
                  <c:v>0.39162744686187601</c:v>
                </c:pt>
                <c:pt idx="1297" formatCode="General">
                  <c:v>0.39166982504817599</c:v>
                </c:pt>
                <c:pt idx="1298" formatCode="General">
                  <c:v>0.39171220323447697</c:v>
                </c:pt>
                <c:pt idx="1299" formatCode="General">
                  <c:v>0.39175458142077701</c:v>
                </c:pt>
                <c:pt idx="1300" formatCode="General">
                  <c:v>0.391796959607078</c:v>
                </c:pt>
                <c:pt idx="1301" formatCode="General">
                  <c:v>0.39183933779337898</c:v>
                </c:pt>
                <c:pt idx="1302" formatCode="General">
                  <c:v>0.39188171597967902</c:v>
                </c:pt>
                <c:pt idx="1303" formatCode="General">
                  <c:v>0.39192409416598001</c:v>
                </c:pt>
                <c:pt idx="1304" formatCode="General">
                  <c:v>0.39196647235227999</c:v>
                </c:pt>
                <c:pt idx="1305" formatCode="General">
                  <c:v>0.39200885053858098</c:v>
                </c:pt>
                <c:pt idx="1306" formatCode="General">
                  <c:v>0.39205122872488202</c:v>
                </c:pt>
                <c:pt idx="1307" formatCode="General">
                  <c:v>0.392093606911182</c:v>
                </c:pt>
                <c:pt idx="1308" formatCode="General">
                  <c:v>0.39213598509748299</c:v>
                </c:pt>
                <c:pt idx="1309" formatCode="General">
                  <c:v>0.39217836328378303</c:v>
                </c:pt>
                <c:pt idx="1310" formatCode="General">
                  <c:v>0.39222072625552101</c:v>
                </c:pt>
                <c:pt idx="1311" formatCode="General">
                  <c:v>0.392259228774403</c:v>
                </c:pt>
                <c:pt idx="1312" formatCode="General">
                  <c:v>0.39229729770549199</c:v>
                </c:pt>
                <c:pt idx="1313" formatCode="General">
                  <c:v>0.39233536663658197</c:v>
                </c:pt>
                <c:pt idx="1314" formatCode="General">
                  <c:v>0.39237343556767101</c:v>
                </c:pt>
                <c:pt idx="1315" formatCode="General">
                  <c:v>0.392411504498761</c:v>
                </c:pt>
                <c:pt idx="1316" formatCode="General">
                  <c:v>0.39244971291103697</c:v>
                </c:pt>
                <c:pt idx="1317" formatCode="General">
                  <c:v>0.39249113285415299</c:v>
                </c:pt>
                <c:pt idx="1318" formatCode="General">
                  <c:v>0.39253290300814597</c:v>
                </c:pt>
                <c:pt idx="1319" formatCode="General">
                  <c:v>0.39257477879675301</c:v>
                </c:pt>
                <c:pt idx="1320" formatCode="General">
                  <c:v>0.39261688630000002</c:v>
                </c:pt>
                <c:pt idx="1321" formatCode="General">
                  <c:v>0.39265899380324698</c:v>
                </c:pt>
                <c:pt idx="1322" formatCode="General">
                  <c:v>0.39270110130649399</c:v>
                </c:pt>
                <c:pt idx="1323" formatCode="General">
                  <c:v>0.39274255428809302</c:v>
                </c:pt>
                <c:pt idx="1324" formatCode="General">
                  <c:v>0.39278226187860898</c:v>
                </c:pt>
                <c:pt idx="1325" formatCode="General">
                  <c:v>0.39282196946912401</c:v>
                </c:pt>
                <c:pt idx="1326" formatCode="General">
                  <c:v>0.39286167705963998</c:v>
                </c:pt>
                <c:pt idx="1327" formatCode="General">
                  <c:v>0.392901384650156</c:v>
                </c:pt>
                <c:pt idx="1328" formatCode="General">
                  <c:v>0.39294109224067197</c:v>
                </c:pt>
                <c:pt idx="1329" formatCode="General">
                  <c:v>0.392979571527869</c:v>
                </c:pt>
                <c:pt idx="1330" formatCode="General">
                  <c:v>0.39301663559599898</c:v>
                </c:pt>
                <c:pt idx="1331" formatCode="General">
                  <c:v>0.39305369966412901</c:v>
                </c:pt>
                <c:pt idx="1332" formatCode="General">
                  <c:v>0.39309076373225899</c:v>
                </c:pt>
                <c:pt idx="1333" formatCode="General">
                  <c:v>0.39312782780038902</c:v>
                </c:pt>
                <c:pt idx="1334" formatCode="General">
                  <c:v>0.393164891868519</c:v>
                </c:pt>
                <c:pt idx="1335" formatCode="General">
                  <c:v>0.39320101604525098</c:v>
                </c:pt>
                <c:pt idx="1336" formatCode="General">
                  <c:v>0.39323664858648899</c:v>
                </c:pt>
                <c:pt idx="1337" formatCode="General">
                  <c:v>0.393272281127728</c:v>
                </c:pt>
                <c:pt idx="1338" formatCode="General">
                  <c:v>0.39330789431516799</c:v>
                </c:pt>
                <c:pt idx="1339" formatCode="General">
                  <c:v>0.39334336718757201</c:v>
                </c:pt>
                <c:pt idx="1340" formatCode="General">
                  <c:v>0.39337884005997598</c:v>
                </c:pt>
                <c:pt idx="1341" formatCode="General">
                  <c:v>0.39341431293237999</c:v>
                </c:pt>
                <c:pt idx="1342" formatCode="General">
                  <c:v>0.39344992330499701</c:v>
                </c:pt>
                <c:pt idx="1343" formatCode="General">
                  <c:v>0.393485808678044</c:v>
                </c:pt>
                <c:pt idx="1344" formatCode="General">
                  <c:v>0.393521694051091</c:v>
                </c:pt>
                <c:pt idx="1345" formatCode="General">
                  <c:v>0.39355757942413799</c:v>
                </c:pt>
                <c:pt idx="1346" formatCode="General">
                  <c:v>0.39359346479718599</c:v>
                </c:pt>
                <c:pt idx="1347" formatCode="General">
                  <c:v>0.39362935017023298</c:v>
                </c:pt>
                <c:pt idx="1348" formatCode="General">
                  <c:v>0.39366523554327998</c:v>
                </c:pt>
                <c:pt idx="1349" formatCode="General">
                  <c:v>0.39370112091632697</c:v>
                </c:pt>
                <c:pt idx="1350" formatCode="General">
                  <c:v>0.39373700628937502</c:v>
                </c:pt>
                <c:pt idx="1351" formatCode="General">
                  <c:v>0.39377289166242202</c:v>
                </c:pt>
                <c:pt idx="1352" formatCode="General">
                  <c:v>0.39380877703546902</c:v>
                </c:pt>
                <c:pt idx="1353" formatCode="General">
                  <c:v>0.39384466240851701</c:v>
                </c:pt>
                <c:pt idx="1354" formatCode="General">
                  <c:v>0.39388054778156401</c:v>
                </c:pt>
                <c:pt idx="1355" formatCode="General">
                  <c:v>0.393916433154611</c:v>
                </c:pt>
                <c:pt idx="1356" formatCode="General">
                  <c:v>0.393952318527658</c:v>
                </c:pt>
                <c:pt idx="1357" formatCode="General">
                  <c:v>0.39398820390070599</c:v>
                </c:pt>
                <c:pt idx="1358" formatCode="General">
                  <c:v>0.39402408927375299</c:v>
                </c:pt>
                <c:pt idx="1359" formatCode="General">
                  <c:v>0.39405997464679998</c:v>
                </c:pt>
                <c:pt idx="1360" formatCode="General">
                  <c:v>0.39409586001984798</c:v>
                </c:pt>
                <c:pt idx="1361" formatCode="General">
                  <c:v>0.39413174539289503</c:v>
                </c:pt>
                <c:pt idx="1362" formatCode="General">
                  <c:v>0.39416489191422299</c:v>
                </c:pt>
                <c:pt idx="1363" formatCode="General">
                  <c:v>0.394196357508173</c:v>
                </c:pt>
                <c:pt idx="1364" formatCode="General">
                  <c:v>0.39422702427755502</c:v>
                </c:pt>
                <c:pt idx="1365" formatCode="General">
                  <c:v>0.39425769104693797</c:v>
                </c:pt>
                <c:pt idx="1366" formatCode="General">
                  <c:v>0.39428744206910599</c:v>
                </c:pt>
                <c:pt idx="1367" formatCode="General">
                  <c:v>0.39431657224571498</c:v>
                </c:pt>
                <c:pt idx="1368" formatCode="General">
                  <c:v>0.39434570242232497</c:v>
                </c:pt>
                <c:pt idx="1369" formatCode="General">
                  <c:v>0.39437483259893402</c:v>
                </c:pt>
                <c:pt idx="1370" formatCode="General">
                  <c:v>0.39440396277554401</c:v>
                </c:pt>
                <c:pt idx="1371" formatCode="General">
                  <c:v>0.39443309295215301</c:v>
                </c:pt>
                <c:pt idx="1372" formatCode="General">
                  <c:v>0.39446128275585901</c:v>
                </c:pt>
                <c:pt idx="1373" formatCode="General">
                  <c:v>0.39448708804252702</c:v>
                </c:pt>
                <c:pt idx="1374" formatCode="General">
                  <c:v>0.39451289332919498</c:v>
                </c:pt>
                <c:pt idx="1375" formatCode="General">
                  <c:v>0.39453869861586199</c:v>
                </c:pt>
                <c:pt idx="1376" formatCode="General">
                  <c:v>0.394571812158515</c:v>
                </c:pt>
                <c:pt idx="1377" formatCode="General">
                  <c:v>0.39460492570116801</c:v>
                </c:pt>
                <c:pt idx="1378" formatCode="General">
                  <c:v>0.394639233403284</c:v>
                </c:pt>
                <c:pt idx="1379" formatCode="General">
                  <c:v>0.39467772066357298</c:v>
                </c:pt>
                <c:pt idx="1380" formatCode="General">
                  <c:v>0.39471620792386197</c:v>
                </c:pt>
                <c:pt idx="1381" formatCode="General">
                  <c:v>0.39475469518415202</c:v>
                </c:pt>
                <c:pt idx="1382" formatCode="General">
                  <c:v>0.394793182444441</c:v>
                </c:pt>
                <c:pt idx="1383" formatCode="General">
                  <c:v>0.39483166970472999</c:v>
                </c:pt>
                <c:pt idx="1384" formatCode="General">
                  <c:v>0.39487015696501898</c:v>
                </c:pt>
                <c:pt idx="1385" formatCode="General">
                  <c:v>0.39490864422530803</c:v>
                </c:pt>
                <c:pt idx="1386" formatCode="General">
                  <c:v>0.39494713148559701</c:v>
                </c:pt>
                <c:pt idx="1387" formatCode="General">
                  <c:v>0.394985618745887</c:v>
                </c:pt>
                <c:pt idx="1388" formatCode="General">
                  <c:v>0.39502410600617599</c:v>
                </c:pt>
                <c:pt idx="1389" formatCode="General">
                  <c:v>0.39506259326646498</c:v>
                </c:pt>
                <c:pt idx="1390" formatCode="General">
                  <c:v>0.395099625972195</c:v>
                </c:pt>
                <c:pt idx="1391" formatCode="General">
                  <c:v>0.39513563812910002</c:v>
                </c:pt>
                <c:pt idx="1392" formatCode="General">
                  <c:v>0.39517026603088901</c:v>
                </c:pt>
                <c:pt idx="1393" formatCode="General">
                  <c:v>0.39520613136900501</c:v>
                </c:pt>
                <c:pt idx="1394" formatCode="General">
                  <c:v>0.39524199670712101</c:v>
                </c:pt>
                <c:pt idx="1395" formatCode="General">
                  <c:v>0.39527786204523702</c:v>
                </c:pt>
                <c:pt idx="1396" formatCode="General">
                  <c:v>0.39531372738335302</c:v>
                </c:pt>
                <c:pt idx="1397" formatCode="General">
                  <c:v>0.39534959272146902</c:v>
                </c:pt>
                <c:pt idx="1398" formatCode="General">
                  <c:v>0.39538545805958503</c:v>
                </c:pt>
                <c:pt idx="1399" formatCode="General">
                  <c:v>0.39542132339770097</c:v>
                </c:pt>
                <c:pt idx="1400" formatCode="General">
                  <c:v>0.39545718873581698</c:v>
                </c:pt>
                <c:pt idx="1401" formatCode="General">
                  <c:v>0.39549305407393298</c:v>
                </c:pt>
                <c:pt idx="1402" formatCode="General">
                  <c:v>0.39552891941204898</c:v>
                </c:pt>
                <c:pt idx="1403" formatCode="General">
                  <c:v>0.39556478475016499</c:v>
                </c:pt>
                <c:pt idx="1404" formatCode="General">
                  <c:v>0.39560065008828099</c:v>
                </c:pt>
                <c:pt idx="1405" formatCode="General">
                  <c:v>0.395636515426397</c:v>
                </c:pt>
                <c:pt idx="1406" formatCode="General">
                  <c:v>0.395672380764513</c:v>
                </c:pt>
                <c:pt idx="1407" formatCode="General">
                  <c:v>0.395708246102629</c:v>
                </c:pt>
                <c:pt idx="1408" formatCode="General">
                  <c:v>0.39574411144074501</c:v>
                </c:pt>
                <c:pt idx="1409" formatCode="General">
                  <c:v>0.39577997677886101</c:v>
                </c:pt>
                <c:pt idx="1410" formatCode="General">
                  <c:v>0.39581619305390198</c:v>
                </c:pt>
                <c:pt idx="1411" formatCode="General">
                  <c:v>0.39585190729310099</c:v>
                </c:pt>
                <c:pt idx="1412" formatCode="General">
                  <c:v>0.39588605281256101</c:v>
                </c:pt>
                <c:pt idx="1413" formatCode="General">
                  <c:v>0.39592019833202102</c:v>
                </c:pt>
                <c:pt idx="1414" formatCode="General">
                  <c:v>0.39595434385148098</c:v>
                </c:pt>
                <c:pt idx="1415" formatCode="General">
                  <c:v>0.395988489370941</c:v>
                </c:pt>
                <c:pt idx="1416" formatCode="General">
                  <c:v>0.39602170866722503</c:v>
                </c:pt>
                <c:pt idx="1417" formatCode="General">
                  <c:v>0.39605220517652001</c:v>
                </c:pt>
                <c:pt idx="1418" formatCode="General">
                  <c:v>0.396082701685814</c:v>
                </c:pt>
                <c:pt idx="1419" formatCode="General">
                  <c:v>0.39611319819510898</c:v>
                </c:pt>
                <c:pt idx="1420" formatCode="General">
                  <c:v>0.39614369470440303</c:v>
                </c:pt>
                <c:pt idx="1421" formatCode="General">
                  <c:v>0.39617419121369801</c:v>
                </c:pt>
                <c:pt idx="1422" formatCode="General">
                  <c:v>0.396204687722992</c:v>
                </c:pt>
                <c:pt idx="1423" formatCode="General">
                  <c:v>0.39623518423228699</c:v>
                </c:pt>
                <c:pt idx="1424" formatCode="General">
                  <c:v>0.39626568074158097</c:v>
                </c:pt>
                <c:pt idx="1425" formatCode="General">
                  <c:v>0.39629617725087601</c:v>
                </c:pt>
                <c:pt idx="1426" formatCode="General">
                  <c:v>0.39632354583049001</c:v>
                </c:pt>
                <c:pt idx="1427" formatCode="General">
                  <c:v>0.39634772264506202</c:v>
                </c:pt>
                <c:pt idx="1428" formatCode="General">
                  <c:v>0.39637080368219002</c:v>
                </c:pt>
                <c:pt idx="1429" formatCode="General">
                  <c:v>0.396393862125969</c:v>
                </c:pt>
                <c:pt idx="1430" formatCode="General">
                  <c:v>0.39641692056974698</c:v>
                </c:pt>
                <c:pt idx="1431" formatCode="General">
                  <c:v>0.39643997901352601</c:v>
                </c:pt>
                <c:pt idx="1432" formatCode="General">
                  <c:v>0.39646303745730499</c:v>
                </c:pt>
                <c:pt idx="1433" formatCode="General">
                  <c:v>0.39648609590108402</c:v>
                </c:pt>
                <c:pt idx="1434" formatCode="General">
                  <c:v>0.396509154344862</c:v>
                </c:pt>
                <c:pt idx="1435" formatCode="General">
                  <c:v>0.39653221278864098</c:v>
                </c:pt>
                <c:pt idx="1436" formatCode="General">
                  <c:v>0.39655504364226801</c:v>
                </c:pt>
                <c:pt idx="1437" formatCode="General">
                  <c:v>0.39657649269853101</c:v>
                </c:pt>
                <c:pt idx="1438" formatCode="General">
                  <c:v>0.39659794175479401</c:v>
                </c:pt>
                <c:pt idx="1439" formatCode="General">
                  <c:v>0.39661939081105702</c:v>
                </c:pt>
                <c:pt idx="1440" formatCode="General">
                  <c:v>0.39664084220134899</c:v>
                </c:pt>
                <c:pt idx="1441" formatCode="General">
                  <c:v>0.39666229785958101</c:v>
                </c:pt>
                <c:pt idx="1442" formatCode="General">
                  <c:v>0.39668293793662002</c:v>
                </c:pt>
                <c:pt idx="1443" formatCode="General">
                  <c:v>0.39670194685124699</c:v>
                </c:pt>
                <c:pt idx="1444" formatCode="General">
                  <c:v>0.39672095576587402</c:v>
                </c:pt>
                <c:pt idx="1445" formatCode="General">
                  <c:v>0.39673996468050199</c:v>
                </c:pt>
                <c:pt idx="1446" formatCode="General">
                  <c:v>0.39675616904393901</c:v>
                </c:pt>
                <c:pt idx="1447" formatCode="General">
                  <c:v>0.39677166339442499</c:v>
                </c:pt>
                <c:pt idx="1448" formatCode="General">
                  <c:v>0.39678715774491102</c:v>
                </c:pt>
                <c:pt idx="1449" formatCode="General">
                  <c:v>0.396802652095397</c:v>
                </c:pt>
                <c:pt idx="1450" formatCode="General">
                  <c:v>0.39681814644588398</c:v>
                </c:pt>
                <c:pt idx="1451" formatCode="General">
                  <c:v>0.39683364079637001</c:v>
                </c:pt>
                <c:pt idx="1452" formatCode="General">
                  <c:v>0.39684913514685599</c:v>
                </c:pt>
                <c:pt idx="1453" formatCode="General">
                  <c:v>0.39686462949734302</c:v>
                </c:pt>
                <c:pt idx="1454" formatCode="General">
                  <c:v>0.396880123847829</c:v>
                </c:pt>
                <c:pt idx="1455" formatCode="General">
                  <c:v>0.39689561819831498</c:v>
                </c:pt>
                <c:pt idx="1456" formatCode="General">
                  <c:v>0.39691111254880201</c:v>
                </c:pt>
                <c:pt idx="1457" formatCode="General">
                  <c:v>0.39692660689928799</c:v>
                </c:pt>
                <c:pt idx="1458" formatCode="General">
                  <c:v>0.39694210124977403</c:v>
                </c:pt>
                <c:pt idx="1459" formatCode="General">
                  <c:v>0.396957595600261</c:v>
                </c:pt>
                <c:pt idx="1460" formatCode="General">
                  <c:v>0.39697308995074698</c:v>
                </c:pt>
                <c:pt idx="1461" formatCode="General">
                  <c:v>0.39698858430123302</c:v>
                </c:pt>
                <c:pt idx="1462" formatCode="General">
                  <c:v>0.39700407865171999</c:v>
                </c:pt>
                <c:pt idx="1463" formatCode="General">
                  <c:v>0.39702076125970298</c:v>
                </c:pt>
                <c:pt idx="1464" formatCode="General">
                  <c:v>0.39703726304450199</c:v>
                </c:pt>
                <c:pt idx="1465" formatCode="General">
                  <c:v>0.39705376482930099</c:v>
                </c:pt>
                <c:pt idx="1466" formatCode="General">
                  <c:v>0.397070872852191</c:v>
                </c:pt>
                <c:pt idx="1467" formatCode="General">
                  <c:v>0.39708839188394901</c:v>
                </c:pt>
                <c:pt idx="1468" formatCode="General">
                  <c:v>0.39710591091570802</c:v>
                </c:pt>
                <c:pt idx="1469" formatCode="General">
                  <c:v>0.39712342994746602</c:v>
                </c:pt>
                <c:pt idx="1470" formatCode="General">
                  <c:v>0.39714094897922397</c:v>
                </c:pt>
                <c:pt idx="1471" formatCode="General">
                  <c:v>0.39715846801098298</c:v>
                </c:pt>
                <c:pt idx="1472" formatCode="General">
                  <c:v>0.39717598704274099</c:v>
                </c:pt>
                <c:pt idx="1473" formatCode="General">
                  <c:v>0.39719527805308003</c:v>
                </c:pt>
                <c:pt idx="1474" formatCode="General">
                  <c:v>0.39721507534300698</c:v>
                </c:pt>
                <c:pt idx="1475" formatCode="General">
                  <c:v>0.397234872632934</c:v>
                </c:pt>
                <c:pt idx="1476" formatCode="General">
                  <c:v>0.39725466992286002</c:v>
                </c:pt>
                <c:pt idx="1477" formatCode="General">
                  <c:v>0.39727446721278697</c:v>
                </c:pt>
                <c:pt idx="1478" formatCode="General">
                  <c:v>0.39729426450271399</c:v>
                </c:pt>
                <c:pt idx="1479" formatCode="General">
                  <c:v>0.397314061792641</c:v>
                </c:pt>
                <c:pt idx="1480" formatCode="General">
                  <c:v>0.397331621313741</c:v>
                </c:pt>
                <c:pt idx="1481" formatCode="General">
                  <c:v>0.397349086612997</c:v>
                </c:pt>
                <c:pt idx="1482" formatCode="General">
                  <c:v>0.39736655191225301</c:v>
                </c:pt>
                <c:pt idx="1483" formatCode="General">
                  <c:v>0.39738297323954302</c:v>
                </c:pt>
                <c:pt idx="1484" formatCode="General">
                  <c:v>0.39739931513418503</c:v>
                </c:pt>
                <c:pt idx="1485" formatCode="General">
                  <c:v>0.39741565702882697</c:v>
                </c:pt>
                <c:pt idx="1486" formatCode="General">
                  <c:v>0.39743143466853997</c:v>
                </c:pt>
                <c:pt idx="1487" formatCode="General">
                  <c:v>0.39744634422373298</c:v>
                </c:pt>
                <c:pt idx="1488" formatCode="General">
                  <c:v>0.39746125377892499</c:v>
                </c:pt>
                <c:pt idx="1489" formatCode="General">
                  <c:v>0.397476089233744</c:v>
                </c:pt>
                <c:pt idx="1490" formatCode="General">
                  <c:v>0.39749087852767401</c:v>
                </c:pt>
                <c:pt idx="1491" formatCode="General">
                  <c:v>0.39750566782160501</c:v>
                </c:pt>
                <c:pt idx="1492" formatCode="General">
                  <c:v>0.39752045711553502</c:v>
                </c:pt>
                <c:pt idx="1493" formatCode="General">
                  <c:v>0.39753524640946603</c:v>
                </c:pt>
                <c:pt idx="1494" formatCode="General">
                  <c:v>0.39755003570339598</c:v>
                </c:pt>
                <c:pt idx="1495" formatCode="General">
                  <c:v>0.39756482499732598</c:v>
                </c:pt>
                <c:pt idx="1496" formatCode="General">
                  <c:v>0.39757961429125699</c:v>
                </c:pt>
                <c:pt idx="1497" formatCode="General">
                  <c:v>0.397594403585187</c:v>
                </c:pt>
                <c:pt idx="1498" formatCode="General">
                  <c:v>0.39761028431402201</c:v>
                </c:pt>
                <c:pt idx="1499" formatCode="General">
                  <c:v>0.397627151532078</c:v>
                </c:pt>
                <c:pt idx="1500" formatCode="General">
                  <c:v>0.397644018750133</c:v>
                </c:pt>
                <c:pt idx="1501" formatCode="General">
                  <c:v>0.39766117546139201</c:v>
                </c:pt>
                <c:pt idx="1502" formatCode="General">
                  <c:v>0.39767923683892198</c:v>
                </c:pt>
                <c:pt idx="1503" formatCode="General">
                  <c:v>0.397697298216452</c:v>
                </c:pt>
                <c:pt idx="1504" formatCode="General">
                  <c:v>0.39771535959398202</c:v>
                </c:pt>
                <c:pt idx="1505" formatCode="General">
                  <c:v>0.39773342097151199</c:v>
                </c:pt>
                <c:pt idx="1506" formatCode="General">
                  <c:v>0.39775148234904101</c:v>
                </c:pt>
                <c:pt idx="1507" formatCode="General">
                  <c:v>0.39776954372657097</c:v>
                </c:pt>
                <c:pt idx="1508" formatCode="General">
                  <c:v>0.39778760510410099</c:v>
                </c:pt>
                <c:pt idx="1509" formatCode="General">
                  <c:v>0.39780566648163102</c:v>
                </c:pt>
                <c:pt idx="1510" formatCode="General">
                  <c:v>0.39782372785916098</c:v>
                </c:pt>
                <c:pt idx="1511" formatCode="General">
                  <c:v>0.397841789236691</c:v>
                </c:pt>
                <c:pt idx="1512" formatCode="General">
                  <c:v>0.39785985061422002</c:v>
                </c:pt>
                <c:pt idx="1513" formatCode="General">
                  <c:v>0.39787791199174999</c:v>
                </c:pt>
                <c:pt idx="1514" formatCode="General">
                  <c:v>0.39789597336928001</c:v>
                </c:pt>
                <c:pt idx="1515" formatCode="General">
                  <c:v>0.39791403474680997</c:v>
                </c:pt>
                <c:pt idx="1516" formatCode="General">
                  <c:v>0.39793072819138903</c:v>
                </c:pt>
                <c:pt idx="1517" formatCode="General">
                  <c:v>0.39794649422381401</c:v>
                </c:pt>
                <c:pt idx="1518" formatCode="General">
                  <c:v>0.39796226025623899</c:v>
                </c:pt>
                <c:pt idx="1519" formatCode="General">
                  <c:v>0.39797733518826001</c:v>
                </c:pt>
                <c:pt idx="1520" formatCode="General">
                  <c:v>0.39799089415808597</c:v>
                </c:pt>
                <c:pt idx="1521" formatCode="General">
                  <c:v>0.39800445312791199</c:v>
                </c:pt>
                <c:pt idx="1522" formatCode="General">
                  <c:v>0.39801801209773802</c:v>
                </c:pt>
                <c:pt idx="1523" formatCode="General">
                  <c:v>0.39803157106756398</c:v>
                </c:pt>
                <c:pt idx="1524" formatCode="General">
                  <c:v>0.39804513003738901</c:v>
                </c:pt>
                <c:pt idx="1525" formatCode="General">
                  <c:v>0.39805868900721503</c:v>
                </c:pt>
                <c:pt idx="1526" formatCode="General">
                  <c:v>0.39807224797704099</c:v>
                </c:pt>
                <c:pt idx="1527" formatCode="General">
                  <c:v>0.39808636455521201</c:v>
                </c:pt>
                <c:pt idx="1528" formatCode="General">
                  <c:v>0.39810253786948202</c:v>
                </c:pt>
                <c:pt idx="1529" formatCode="General">
                  <c:v>0.39811871560033202</c:v>
                </c:pt>
                <c:pt idx="1530" formatCode="General">
                  <c:v>0.39813489333118202</c:v>
                </c:pt>
                <c:pt idx="1531" formatCode="General">
                  <c:v>0.39815107106203201</c:v>
                </c:pt>
                <c:pt idx="1532" formatCode="General">
                  <c:v>0.39816724879288201</c:v>
                </c:pt>
                <c:pt idx="1533" formatCode="General">
                  <c:v>0.39818342652373201</c:v>
                </c:pt>
                <c:pt idx="1534" formatCode="General">
                  <c:v>0.39819960425458201</c:v>
                </c:pt>
                <c:pt idx="1535" formatCode="General">
                  <c:v>0.398215781985432</c:v>
                </c:pt>
                <c:pt idx="1536" formatCode="General">
                  <c:v>0.398231959716282</c:v>
                </c:pt>
                <c:pt idx="1537" formatCode="General">
                  <c:v>0.39824941549176301</c:v>
                </c:pt>
                <c:pt idx="1538" formatCode="General">
                  <c:v>0.39826892286523802</c:v>
                </c:pt>
                <c:pt idx="1539" formatCode="General">
                  <c:v>0.39828843023871302</c:v>
                </c:pt>
                <c:pt idx="1540" formatCode="General">
                  <c:v>0.39830593539797199</c:v>
                </c:pt>
                <c:pt idx="1541" formatCode="General">
                  <c:v>0.39832311078077598</c:v>
                </c:pt>
                <c:pt idx="1542" formatCode="General">
                  <c:v>0.39834028616358003</c:v>
                </c:pt>
                <c:pt idx="1543" formatCode="General">
                  <c:v>0.39835740226287603</c:v>
                </c:pt>
                <c:pt idx="1544" formatCode="General">
                  <c:v>0.39837450607168801</c:v>
                </c:pt>
                <c:pt idx="1545" formatCode="General">
                  <c:v>0.39839160988049999</c:v>
                </c:pt>
                <c:pt idx="1546" formatCode="General">
                  <c:v>0.39840871368931302</c:v>
                </c:pt>
                <c:pt idx="1547" formatCode="General">
                  <c:v>0.398425817498125</c:v>
                </c:pt>
                <c:pt idx="1548" formatCode="General">
                  <c:v>0.39844292130693798</c:v>
                </c:pt>
                <c:pt idx="1549" formatCode="General">
                  <c:v>0.39846002511575002</c:v>
                </c:pt>
                <c:pt idx="1550" formatCode="General">
                  <c:v>0.398477128924562</c:v>
                </c:pt>
                <c:pt idx="1551" formatCode="General">
                  <c:v>0.39849423273337498</c:v>
                </c:pt>
                <c:pt idx="1552" formatCode="General">
                  <c:v>0.39851133654218701</c:v>
                </c:pt>
                <c:pt idx="1553" formatCode="General">
                  <c:v>0.39852844035099999</c:v>
                </c:pt>
                <c:pt idx="1554" formatCode="General">
                  <c:v>0.39855053235044002</c:v>
                </c:pt>
                <c:pt idx="1555" formatCode="General">
                  <c:v>0.39857278023083598</c:v>
                </c:pt>
                <c:pt idx="1556" formatCode="General">
                  <c:v>0.39859502811123099</c:v>
                </c:pt>
                <c:pt idx="1557" formatCode="General">
                  <c:v>0.39862035206844998</c:v>
                </c:pt>
                <c:pt idx="1558" formatCode="General">
                  <c:v>0.39864587448223499</c:v>
                </c:pt>
                <c:pt idx="1559" formatCode="General">
                  <c:v>0.39867139689601999</c:v>
                </c:pt>
                <c:pt idx="1560" formatCode="General">
                  <c:v>0.398696919309805</c:v>
                </c:pt>
                <c:pt idx="1561" formatCode="General">
                  <c:v>0.398722441723591</c:v>
                </c:pt>
                <c:pt idx="1562" formatCode="General">
                  <c:v>0.39874796413737601</c:v>
                </c:pt>
                <c:pt idx="1563" formatCode="General">
                  <c:v>0.39877348655116102</c:v>
                </c:pt>
                <c:pt idx="1564" formatCode="General">
                  <c:v>0.39879900896494602</c:v>
                </c:pt>
                <c:pt idx="1565" formatCode="General">
                  <c:v>0.39882453137873197</c:v>
                </c:pt>
                <c:pt idx="1566" formatCode="General">
                  <c:v>0.398850042203864</c:v>
                </c:pt>
                <c:pt idx="1567" formatCode="General">
                  <c:v>0.39887543714246398</c:v>
                </c:pt>
                <c:pt idx="1568" formatCode="General">
                  <c:v>0.39890083208106403</c:v>
                </c:pt>
                <c:pt idx="1569" formatCode="General">
                  <c:v>0.39892622701966501</c:v>
                </c:pt>
                <c:pt idx="1570" formatCode="General">
                  <c:v>0.398951621958265</c:v>
                </c:pt>
                <c:pt idx="1571" formatCode="General">
                  <c:v>0.39897701689686599</c:v>
                </c:pt>
                <c:pt idx="1572" formatCode="General">
                  <c:v>0.39900274475265002</c:v>
                </c:pt>
                <c:pt idx="1573" formatCode="General">
                  <c:v>0.39902931679130499</c:v>
                </c:pt>
                <c:pt idx="1574" formatCode="General">
                  <c:v>0.39905588882996001</c:v>
                </c:pt>
                <c:pt idx="1575" formatCode="General">
                  <c:v>0.39908246086861499</c:v>
                </c:pt>
                <c:pt idx="1576" formatCode="General">
                  <c:v>0.39910903290727001</c:v>
                </c:pt>
                <c:pt idx="1577" formatCode="General">
                  <c:v>0.39913560494592498</c:v>
                </c:pt>
                <c:pt idx="1578" formatCode="General">
                  <c:v>0.39916185508498903</c:v>
                </c:pt>
                <c:pt idx="1579" formatCode="General">
                  <c:v>0.39918809858694898</c:v>
                </c:pt>
                <c:pt idx="1580" formatCode="General">
                  <c:v>0.39921434208890799</c:v>
                </c:pt>
                <c:pt idx="1581" formatCode="General">
                  <c:v>0.399240585590867</c:v>
                </c:pt>
                <c:pt idx="1582" formatCode="General">
                  <c:v>0.39926582623407503</c:v>
                </c:pt>
                <c:pt idx="1583" formatCode="General">
                  <c:v>0.39928976082865297</c:v>
                </c:pt>
                <c:pt idx="1584" formatCode="General">
                  <c:v>0.39931369542323097</c:v>
                </c:pt>
                <c:pt idx="1585" formatCode="General">
                  <c:v>0.39933763001780898</c:v>
                </c:pt>
                <c:pt idx="1586" formatCode="General">
                  <c:v>0.39936156461238598</c:v>
                </c:pt>
                <c:pt idx="1587" formatCode="General">
                  <c:v>0.39938549920696398</c:v>
                </c:pt>
                <c:pt idx="1588" formatCode="General">
                  <c:v>0.39940943380154198</c:v>
                </c:pt>
                <c:pt idx="1589" formatCode="General">
                  <c:v>0.39943336839611998</c:v>
                </c:pt>
                <c:pt idx="1590" formatCode="General">
                  <c:v>0.39945730299069798</c:v>
                </c:pt>
                <c:pt idx="1591" formatCode="General">
                  <c:v>0.39948123758527598</c:v>
                </c:pt>
                <c:pt idx="1592" formatCode="General">
                  <c:v>0.39950517217985299</c:v>
                </c:pt>
                <c:pt idx="1593" formatCode="General">
                  <c:v>0.399527305055634</c:v>
                </c:pt>
                <c:pt idx="1594" formatCode="General">
                  <c:v>0.39954997158711503</c:v>
                </c:pt>
                <c:pt idx="1595" formatCode="General">
                  <c:v>0.399572638118596</c:v>
                </c:pt>
                <c:pt idx="1596" formatCode="General">
                  <c:v>0.39959530465007698</c:v>
                </c:pt>
                <c:pt idx="1597" formatCode="General">
                  <c:v>0.39961797118155801</c:v>
                </c:pt>
                <c:pt idx="1598" formatCode="General">
                  <c:v>0.39964063771303798</c:v>
                </c:pt>
                <c:pt idx="1599" formatCode="General">
                  <c:v>0.39966330424451901</c:v>
                </c:pt>
                <c:pt idx="1600" formatCode="General">
                  <c:v>0.399685420802668</c:v>
                </c:pt>
                <c:pt idx="1601" formatCode="General">
                  <c:v>0.399706998386961</c:v>
                </c:pt>
                <c:pt idx="1602" formatCode="General">
                  <c:v>0.399728575971255</c:v>
                </c:pt>
                <c:pt idx="1603" formatCode="General">
                  <c:v>0.39975015355554799</c:v>
                </c:pt>
                <c:pt idx="1604" formatCode="General">
                  <c:v>0.39977173113984199</c:v>
                </c:pt>
                <c:pt idx="1605" formatCode="General">
                  <c:v>0.39979112755902402</c:v>
                </c:pt>
                <c:pt idx="1606" formatCode="General">
                  <c:v>0.39980962035267398</c:v>
                </c:pt>
                <c:pt idx="1607" formatCode="General">
                  <c:v>0.39982811314632399</c:v>
                </c:pt>
                <c:pt idx="1608" formatCode="General">
                  <c:v>0.39984660593997401</c:v>
                </c:pt>
                <c:pt idx="1609" formatCode="General">
                  <c:v>0.39986509873362402</c:v>
                </c:pt>
                <c:pt idx="1610" formatCode="General">
                  <c:v>0.39988359152727398</c:v>
                </c:pt>
                <c:pt idx="1611" formatCode="General">
                  <c:v>0.399902084320923</c:v>
                </c:pt>
                <c:pt idx="1612" formatCode="General">
                  <c:v>0.39992057711457302</c:v>
                </c:pt>
                <c:pt idx="1613" formatCode="General">
                  <c:v>0.39993796966908601</c:v>
                </c:pt>
                <c:pt idx="1614" formatCode="General">
                  <c:v>0.39995521046647797</c:v>
                </c:pt>
                <c:pt idx="1615" formatCode="General">
                  <c:v>0.39997245126387099</c:v>
                </c:pt>
                <c:pt idx="1616" formatCode="General">
                  <c:v>0.399989692061263</c:v>
                </c:pt>
                <c:pt idx="1617" formatCode="General">
                  <c:v>0.40000693285865502</c:v>
                </c:pt>
                <c:pt idx="1618" formatCode="General">
                  <c:v>0.40002417365604798</c:v>
                </c:pt>
                <c:pt idx="1619" formatCode="General">
                  <c:v>0.40004141445343999</c:v>
                </c:pt>
                <c:pt idx="1620" formatCode="General">
                  <c:v>0.40005865525083201</c:v>
                </c:pt>
                <c:pt idx="1621" formatCode="General">
                  <c:v>0.40007589604822502</c:v>
                </c:pt>
                <c:pt idx="1622" formatCode="General">
                  <c:v>0.40009313684561698</c:v>
                </c:pt>
                <c:pt idx="1623" formatCode="General">
                  <c:v>0.40010951549199703</c:v>
                </c:pt>
                <c:pt idx="1624" formatCode="General">
                  <c:v>0.40012564780951798</c:v>
                </c:pt>
                <c:pt idx="1625" formatCode="General">
                  <c:v>0.40014226641895101</c:v>
                </c:pt>
                <c:pt idx="1626" formatCode="General">
                  <c:v>0.40016032445245903</c:v>
                </c:pt>
                <c:pt idx="1627" formatCode="General">
                  <c:v>0.40017838248596699</c:v>
                </c:pt>
                <c:pt idx="1628" formatCode="General">
                  <c:v>0.40019644051947501</c:v>
                </c:pt>
                <c:pt idx="1629" formatCode="General">
                  <c:v>0.40021449855298202</c:v>
                </c:pt>
                <c:pt idx="1630" formatCode="General">
                  <c:v>0.40023255658648998</c:v>
                </c:pt>
                <c:pt idx="1631" formatCode="General">
                  <c:v>0.400250614619998</c:v>
                </c:pt>
                <c:pt idx="1632" formatCode="General">
                  <c:v>0.40026867265350602</c:v>
                </c:pt>
                <c:pt idx="1633" formatCode="General">
                  <c:v>0.40028673068701398</c:v>
                </c:pt>
                <c:pt idx="1634" formatCode="General">
                  <c:v>0.400304788720522</c:v>
                </c:pt>
                <c:pt idx="1635" formatCode="General">
                  <c:v>0.40032326773611399</c:v>
                </c:pt>
                <c:pt idx="1636" formatCode="General">
                  <c:v>0.40034236770029102</c:v>
                </c:pt>
                <c:pt idx="1637" formatCode="General">
                  <c:v>0.40036146766446801</c:v>
                </c:pt>
                <c:pt idx="1638" formatCode="General">
                  <c:v>0.40038057662891702</c:v>
                </c:pt>
                <c:pt idx="1639" formatCode="General">
                  <c:v>0.40039975084533602</c:v>
                </c:pt>
                <c:pt idx="1640" formatCode="General">
                  <c:v>0.40041892506175403</c:v>
                </c:pt>
                <c:pt idx="1641" formatCode="General">
                  <c:v>0.40043809927817298</c:v>
                </c:pt>
                <c:pt idx="1642" formatCode="General">
                  <c:v>0.40045727349459198</c:v>
                </c:pt>
                <c:pt idx="1643" formatCode="General">
                  <c:v>0.40047644771101099</c:v>
                </c:pt>
                <c:pt idx="1644" formatCode="General">
                  <c:v>0.40049562192742999</c:v>
                </c:pt>
                <c:pt idx="1645" formatCode="General">
                  <c:v>0.40051479614384899</c:v>
                </c:pt>
                <c:pt idx="1646" formatCode="General">
                  <c:v>0.400533970360268</c:v>
                </c:pt>
                <c:pt idx="1647" formatCode="General">
                  <c:v>0.400553144576687</c:v>
                </c:pt>
                <c:pt idx="1648" formatCode="General">
                  <c:v>0.40057231879310501</c:v>
                </c:pt>
                <c:pt idx="1649" formatCode="General">
                  <c:v>0.40059149300952401</c:v>
                </c:pt>
                <c:pt idx="1650" formatCode="General">
                  <c:v>0.40061310982487602</c:v>
                </c:pt>
                <c:pt idx="1651" formatCode="General">
                  <c:v>0.40063779488729201</c:v>
                </c:pt>
                <c:pt idx="1652" formatCode="General">
                  <c:v>0.40066283569648298</c:v>
                </c:pt>
                <c:pt idx="1653" formatCode="General">
                  <c:v>0.40068905201677502</c:v>
                </c:pt>
                <c:pt idx="1654" formatCode="General">
                  <c:v>0.400715268337066</c:v>
                </c:pt>
                <c:pt idx="1655" formatCode="General">
                  <c:v>0.40074148465735798</c:v>
                </c:pt>
                <c:pt idx="1656" formatCode="General">
                  <c:v>0.40076770097764902</c:v>
                </c:pt>
                <c:pt idx="1657" formatCode="General">
                  <c:v>0.40079391729794001</c:v>
                </c:pt>
                <c:pt idx="1658" formatCode="General">
                  <c:v>0.40082013361823199</c:v>
                </c:pt>
                <c:pt idx="1659" formatCode="General">
                  <c:v>0.40084634993852297</c:v>
                </c:pt>
                <c:pt idx="1660" formatCode="General">
                  <c:v>0.40087163424205502</c:v>
                </c:pt>
                <c:pt idx="1661" formatCode="General">
                  <c:v>0.400897693599998</c:v>
                </c:pt>
                <c:pt idx="1662" formatCode="General">
                  <c:v>0.40092492861839801</c:v>
                </c:pt>
                <c:pt idx="1663" formatCode="General">
                  <c:v>0.40095216363679798</c:v>
                </c:pt>
                <c:pt idx="1664" formatCode="General">
                  <c:v>0.40097939865519799</c:v>
                </c:pt>
                <c:pt idx="1665" formatCode="General">
                  <c:v>0.40100663367359801</c:v>
                </c:pt>
                <c:pt idx="1666" formatCode="General">
                  <c:v>0.40103386869199797</c:v>
                </c:pt>
                <c:pt idx="1667" formatCode="General">
                  <c:v>0.40106110371039799</c:v>
                </c:pt>
                <c:pt idx="1668" formatCode="General">
                  <c:v>0.40108833872879801</c:v>
                </c:pt>
                <c:pt idx="1669" formatCode="General">
                  <c:v>0.40111557374719797</c:v>
                </c:pt>
                <c:pt idx="1670" formatCode="General">
                  <c:v>0.40114280876559799</c:v>
                </c:pt>
                <c:pt idx="1671" formatCode="General">
                  <c:v>0.40117004378399801</c:v>
                </c:pt>
                <c:pt idx="1672" formatCode="General">
                  <c:v>0.40119727880239803</c:v>
                </c:pt>
                <c:pt idx="1673" formatCode="General">
                  <c:v>0.40122451382079799</c:v>
                </c:pt>
                <c:pt idx="1674" formatCode="General">
                  <c:v>0.40124964420750903</c:v>
                </c:pt>
                <c:pt idx="1675" formatCode="General">
                  <c:v>0.40127279376443298</c:v>
                </c:pt>
                <c:pt idx="1676" formatCode="General">
                  <c:v>0.40129594332135798</c:v>
                </c:pt>
                <c:pt idx="1677" formatCode="General">
                  <c:v>0.40131909287828199</c:v>
                </c:pt>
                <c:pt idx="1678" formatCode="General">
                  <c:v>0.40134372792010797</c:v>
                </c:pt>
                <c:pt idx="1679" formatCode="General">
                  <c:v>0.40137000647717502</c:v>
                </c:pt>
                <c:pt idx="1680" formatCode="General">
                  <c:v>0.40139628503424202</c:v>
                </c:pt>
                <c:pt idx="1681" formatCode="General">
                  <c:v>0.40142256359130901</c:v>
                </c:pt>
                <c:pt idx="1682" formatCode="General">
                  <c:v>0.40144884214837501</c:v>
                </c:pt>
                <c:pt idx="1683" formatCode="General">
                  <c:v>0.401475120705442</c:v>
                </c:pt>
                <c:pt idx="1684" formatCode="General">
                  <c:v>0.40150139926250999</c:v>
                </c:pt>
                <c:pt idx="1685" formatCode="General">
                  <c:v>0.40152767781957599</c:v>
                </c:pt>
                <c:pt idx="1686" formatCode="General">
                  <c:v>0.40155379164827998</c:v>
                </c:pt>
                <c:pt idx="1687" formatCode="General">
                  <c:v>0.40157988696817898</c:v>
                </c:pt>
                <c:pt idx="1688" formatCode="General">
                  <c:v>0.40160598228807798</c:v>
                </c:pt>
                <c:pt idx="1689" formatCode="General">
                  <c:v>0.40163207760797798</c:v>
                </c:pt>
                <c:pt idx="1690" formatCode="General">
                  <c:v>0.40165817292787698</c:v>
                </c:pt>
                <c:pt idx="1691" formatCode="General">
                  <c:v>0.40168465176748103</c:v>
                </c:pt>
                <c:pt idx="1692" formatCode="General">
                  <c:v>0.40171186380653401</c:v>
                </c:pt>
                <c:pt idx="1693" formatCode="General">
                  <c:v>0.40173906463625397</c:v>
                </c:pt>
                <c:pt idx="1694" formatCode="General">
                  <c:v>0.40176611814331398</c:v>
                </c:pt>
                <c:pt idx="1695" formatCode="General">
                  <c:v>0.40179317165037398</c:v>
                </c:pt>
                <c:pt idx="1696" formatCode="General">
                  <c:v>0.40182022515743399</c:v>
                </c:pt>
                <c:pt idx="1697" formatCode="General">
                  <c:v>0.40184727866449299</c:v>
                </c:pt>
                <c:pt idx="1698" formatCode="General">
                  <c:v>0.40187433217155299</c:v>
                </c:pt>
                <c:pt idx="1699" formatCode="General">
                  <c:v>0.401901385678613</c:v>
                </c:pt>
                <c:pt idx="1700" formatCode="General">
                  <c:v>0.401928439185672</c:v>
                </c:pt>
                <c:pt idx="1701" formatCode="General">
                  <c:v>0.40195549269273201</c:v>
                </c:pt>
                <c:pt idx="1702" formatCode="General">
                  <c:v>0.40198254619979201</c:v>
                </c:pt>
                <c:pt idx="1703" formatCode="General">
                  <c:v>0.40200959970685202</c:v>
                </c:pt>
                <c:pt idx="1704" formatCode="General">
                  <c:v>0.40203523208609698</c:v>
                </c:pt>
                <c:pt idx="1705" formatCode="General">
                  <c:v>0.40206082005509802</c:v>
                </c:pt>
                <c:pt idx="1706" formatCode="General">
                  <c:v>0.40208538344276801</c:v>
                </c:pt>
                <c:pt idx="1707" formatCode="General">
                  <c:v>0.40210866610374901</c:v>
                </c:pt>
                <c:pt idx="1708" formatCode="General">
                  <c:v>0.40213120268296099</c:v>
                </c:pt>
                <c:pt idx="1709" formatCode="General">
                  <c:v>0.402153382924616</c:v>
                </c:pt>
                <c:pt idx="1710" formatCode="General">
                  <c:v>0.40217556316627201</c:v>
                </c:pt>
                <c:pt idx="1711" formatCode="General">
                  <c:v>0.40219774340792802</c:v>
                </c:pt>
                <c:pt idx="1712" formatCode="General">
                  <c:v>0.40221992364958298</c:v>
                </c:pt>
                <c:pt idx="1713" formatCode="General">
                  <c:v>0.40224210389123899</c:v>
                </c:pt>
                <c:pt idx="1714" formatCode="General">
                  <c:v>0.402264284132894</c:v>
                </c:pt>
                <c:pt idx="1715" formatCode="General">
                  <c:v>0.40228646437455001</c:v>
                </c:pt>
                <c:pt idx="1716" formatCode="General">
                  <c:v>0.40230864461620602</c:v>
                </c:pt>
                <c:pt idx="1717" formatCode="General">
                  <c:v>0.40232971637800102</c:v>
                </c:pt>
                <c:pt idx="1718" formatCode="General">
                  <c:v>0.402347949686164</c:v>
                </c:pt>
                <c:pt idx="1719" formatCode="General">
                  <c:v>0.402365725051475</c:v>
                </c:pt>
                <c:pt idx="1720" formatCode="General">
                  <c:v>0.402383500416787</c:v>
                </c:pt>
                <c:pt idx="1721" formatCode="General">
                  <c:v>0.402401275782098</c:v>
                </c:pt>
                <c:pt idx="1722" formatCode="General">
                  <c:v>0.40241905114741</c:v>
                </c:pt>
                <c:pt idx="1723" formatCode="General">
                  <c:v>0.402436826512721</c:v>
                </c:pt>
                <c:pt idx="1724" formatCode="General">
                  <c:v>0.402454601878033</c:v>
                </c:pt>
                <c:pt idx="1725" formatCode="General">
                  <c:v>0.402472377243344</c:v>
                </c:pt>
                <c:pt idx="1726" formatCode="General">
                  <c:v>0.40249015260865501</c:v>
                </c:pt>
                <c:pt idx="1727" formatCode="General">
                  <c:v>0.40250792797396701</c:v>
                </c:pt>
                <c:pt idx="1728" formatCode="General">
                  <c:v>0.40252570333927801</c:v>
                </c:pt>
                <c:pt idx="1729" formatCode="General">
                  <c:v>0.40254347870459001</c:v>
                </c:pt>
                <c:pt idx="1730" formatCode="General">
                  <c:v>0.40256125406990101</c:v>
                </c:pt>
                <c:pt idx="1731" formatCode="General">
                  <c:v>0.40257902943521301</c:v>
                </c:pt>
                <c:pt idx="1732" formatCode="General">
                  <c:v>0.40259680480052401</c:v>
                </c:pt>
                <c:pt idx="1733" formatCode="General">
                  <c:v>0.40261458016583501</c:v>
                </c:pt>
                <c:pt idx="1734" formatCode="General">
                  <c:v>0.40263203677492398</c:v>
                </c:pt>
                <c:pt idx="1735" formatCode="General">
                  <c:v>0.40264783983608499</c:v>
                </c:pt>
                <c:pt idx="1736" formatCode="General">
                  <c:v>0.40266382960195601</c:v>
                </c:pt>
                <c:pt idx="1737" formatCode="General">
                  <c:v>0.402680952932152</c:v>
                </c:pt>
                <c:pt idx="1738" formatCode="General">
                  <c:v>0.40269681088601</c:v>
                </c:pt>
                <c:pt idx="1739" formatCode="General">
                  <c:v>0.40271191369593501</c:v>
                </c:pt>
                <c:pt idx="1740" formatCode="General">
                  <c:v>0.40272701650586101</c:v>
                </c:pt>
                <c:pt idx="1741" formatCode="General">
                  <c:v>0.40274211931578702</c:v>
                </c:pt>
                <c:pt idx="1742" formatCode="General">
                  <c:v>0.40275722212571202</c:v>
                </c:pt>
                <c:pt idx="1743" formatCode="General">
                  <c:v>0.40277232493563803</c:v>
                </c:pt>
                <c:pt idx="1744" formatCode="General">
                  <c:v>0.40278742774556398</c:v>
                </c:pt>
                <c:pt idx="1745" formatCode="General">
                  <c:v>0.40280241442158798</c:v>
                </c:pt>
                <c:pt idx="1746" formatCode="General">
                  <c:v>0.40281521778024798</c:v>
                </c:pt>
                <c:pt idx="1747" formatCode="General">
                  <c:v>0.40282802113890698</c:v>
                </c:pt>
                <c:pt idx="1748" formatCode="General">
                  <c:v>0.40284082449756697</c:v>
                </c:pt>
                <c:pt idx="1749" formatCode="General">
                  <c:v>0.40285362785622603</c:v>
                </c:pt>
                <c:pt idx="1750" formatCode="General">
                  <c:v>0.40286421941270201</c:v>
                </c:pt>
                <c:pt idx="1751" formatCode="General">
                  <c:v>0.40287410319248901</c:v>
                </c:pt>
                <c:pt idx="1752" formatCode="General">
                  <c:v>0.40288398697227501</c:v>
                </c:pt>
                <c:pt idx="1753" formatCode="General">
                  <c:v>0.40289387075206201</c:v>
                </c:pt>
                <c:pt idx="1754" formatCode="General">
                  <c:v>0.40290375453184901</c:v>
                </c:pt>
                <c:pt idx="1755" formatCode="General">
                  <c:v>0.40291363831163501</c:v>
                </c:pt>
                <c:pt idx="1756" formatCode="General">
                  <c:v>0.40292352209142202</c:v>
                </c:pt>
                <c:pt idx="1757" formatCode="General">
                  <c:v>0.40293340587120902</c:v>
                </c:pt>
                <c:pt idx="1758" formatCode="General">
                  <c:v>0.40294328965099502</c:v>
                </c:pt>
                <c:pt idx="1759" formatCode="General">
                  <c:v>0.40295317343078202</c:v>
                </c:pt>
                <c:pt idx="1760" formatCode="General">
                  <c:v>0.40296305721056802</c:v>
                </c:pt>
                <c:pt idx="1761" formatCode="General">
                  <c:v>0.40297470924928203</c:v>
                </c:pt>
                <c:pt idx="1762" formatCode="General">
                  <c:v>0.40298655996877197</c:v>
                </c:pt>
                <c:pt idx="1763" formatCode="General">
                  <c:v>0.40299841068826198</c:v>
                </c:pt>
                <c:pt idx="1764" formatCode="General">
                  <c:v>0.40301026140775098</c:v>
                </c:pt>
                <c:pt idx="1765" formatCode="General">
                  <c:v>0.40302119732246999</c:v>
                </c:pt>
                <c:pt idx="1766" formatCode="General">
                  <c:v>0.40303198256346301</c:v>
                </c:pt>
                <c:pt idx="1767" formatCode="General">
                  <c:v>0.40304276020235302</c:v>
                </c:pt>
                <c:pt idx="1768" formatCode="General">
                  <c:v>0.40305353637577701</c:v>
                </c:pt>
                <c:pt idx="1769" formatCode="General">
                  <c:v>0.403064312549201</c:v>
                </c:pt>
                <c:pt idx="1770" formatCode="General">
                  <c:v>0.40307508872262499</c:v>
                </c:pt>
                <c:pt idx="1771" formatCode="General">
                  <c:v>0.40308667545001298</c:v>
                </c:pt>
                <c:pt idx="1772" formatCode="General">
                  <c:v>0.40310021868699603</c:v>
                </c:pt>
                <c:pt idx="1773" formatCode="General">
                  <c:v>0.40311376192397902</c:v>
                </c:pt>
                <c:pt idx="1774" formatCode="General">
                  <c:v>0.40312730516096201</c:v>
                </c:pt>
                <c:pt idx="1775" formatCode="General">
                  <c:v>0.403145009862794</c:v>
                </c:pt>
                <c:pt idx="1776" formatCode="General">
                  <c:v>0.40316404623336</c:v>
                </c:pt>
                <c:pt idx="1777" formatCode="General">
                  <c:v>0.40318308260392599</c:v>
                </c:pt>
                <c:pt idx="1778" formatCode="General">
                  <c:v>0.40320211897449199</c:v>
                </c:pt>
                <c:pt idx="1779" formatCode="General">
                  <c:v>0.40322115534505798</c:v>
                </c:pt>
                <c:pt idx="1780" formatCode="General">
                  <c:v>0.40324019171562397</c:v>
                </c:pt>
                <c:pt idx="1781" formatCode="General">
                  <c:v>0.40325922808619002</c:v>
                </c:pt>
                <c:pt idx="1782" formatCode="General">
                  <c:v>0.40327826445675602</c:v>
                </c:pt>
                <c:pt idx="1783" formatCode="General">
                  <c:v>0.40329730082732201</c:v>
                </c:pt>
                <c:pt idx="1784" formatCode="General">
                  <c:v>0.40331633719788801</c:v>
                </c:pt>
                <c:pt idx="1785" formatCode="General">
                  <c:v>0.403335373568454</c:v>
                </c:pt>
                <c:pt idx="1786" formatCode="General">
                  <c:v>0.40335440993902</c:v>
                </c:pt>
                <c:pt idx="1787" formatCode="General">
                  <c:v>0.40337344630958599</c:v>
                </c:pt>
                <c:pt idx="1788" formatCode="General">
                  <c:v>0.40339248268015199</c:v>
                </c:pt>
                <c:pt idx="1789" formatCode="General">
                  <c:v>0.40341151905071798</c:v>
                </c:pt>
                <c:pt idx="1790" formatCode="General">
                  <c:v>0.40343040451176299</c:v>
                </c:pt>
                <c:pt idx="1791" formatCode="General">
                  <c:v>0.40344901402396399</c:v>
                </c:pt>
                <c:pt idx="1792" formatCode="General">
                  <c:v>0.40346761286376798</c:v>
                </c:pt>
                <c:pt idx="1793" formatCode="General">
                  <c:v>0.40348619035877797</c:v>
                </c:pt>
                <c:pt idx="1794" formatCode="General">
                  <c:v>0.40350580915305001</c:v>
                </c:pt>
                <c:pt idx="1795" formatCode="General">
                  <c:v>0.40352771208767202</c:v>
                </c:pt>
                <c:pt idx="1796" formatCode="General">
                  <c:v>0.40354961502229297</c:v>
                </c:pt>
                <c:pt idx="1797" formatCode="General">
                  <c:v>0.40357151795691498</c:v>
                </c:pt>
                <c:pt idx="1798" formatCode="General">
                  <c:v>0.40359342089153699</c:v>
                </c:pt>
                <c:pt idx="1799" formatCode="General">
                  <c:v>0.403615323826158</c:v>
                </c:pt>
                <c:pt idx="1800" formatCode="General">
                  <c:v>0.40363722676078001</c:v>
                </c:pt>
                <c:pt idx="1801" formatCode="General">
                  <c:v>0.40365912969540202</c:v>
                </c:pt>
                <c:pt idx="1802" formatCode="General">
                  <c:v>0.40368348932926001</c:v>
                </c:pt>
                <c:pt idx="1803" formatCode="General">
                  <c:v>0.40370835724168502</c:v>
                </c:pt>
                <c:pt idx="1804" formatCode="General">
                  <c:v>0.40373322515410998</c:v>
                </c:pt>
                <c:pt idx="1805" formatCode="General">
                  <c:v>0.40375809306653498</c:v>
                </c:pt>
                <c:pt idx="1806" formatCode="General">
                  <c:v>0.40378296097895999</c:v>
                </c:pt>
                <c:pt idx="1807" formatCode="General">
                  <c:v>0.403807828891384</c:v>
                </c:pt>
                <c:pt idx="1808" formatCode="General">
                  <c:v>0.40383269680380901</c:v>
                </c:pt>
                <c:pt idx="1809" formatCode="General">
                  <c:v>0.40385756471623402</c:v>
                </c:pt>
                <c:pt idx="1810" formatCode="General">
                  <c:v>0.40388243262865903</c:v>
                </c:pt>
                <c:pt idx="1811" formatCode="General">
                  <c:v>0.40390730054108398</c:v>
                </c:pt>
                <c:pt idx="1812" formatCode="General">
                  <c:v>0.40393216845350899</c:v>
                </c:pt>
                <c:pt idx="1813" formatCode="General">
                  <c:v>0.403957036365933</c:v>
                </c:pt>
                <c:pt idx="1814" formatCode="General">
                  <c:v>0.40398190427835801</c:v>
                </c:pt>
                <c:pt idx="1815" formatCode="General">
                  <c:v>0.40400677219078301</c:v>
                </c:pt>
                <c:pt idx="1816" formatCode="General">
                  <c:v>0.40403164010320802</c:v>
                </c:pt>
                <c:pt idx="1817" formatCode="General">
                  <c:v>0.40405650801563298</c:v>
                </c:pt>
                <c:pt idx="1818" formatCode="General">
                  <c:v>0.40408137592805798</c:v>
                </c:pt>
                <c:pt idx="1819" formatCode="General">
                  <c:v>0.40410624384048199</c:v>
                </c:pt>
                <c:pt idx="1820" formatCode="General">
                  <c:v>0.404131111752907</c:v>
                </c:pt>
                <c:pt idx="1821" formatCode="General">
                  <c:v>0.404152664481573</c:v>
                </c:pt>
                <c:pt idx="1822" formatCode="General">
                  <c:v>0.404173377923221</c:v>
                </c:pt>
                <c:pt idx="1823" formatCode="General">
                  <c:v>0.404194091364869</c:v>
                </c:pt>
                <c:pt idx="1824" formatCode="General">
                  <c:v>0.404214804806518</c:v>
                </c:pt>
                <c:pt idx="1825" formatCode="General">
                  <c:v>0.404235518248166</c:v>
                </c:pt>
                <c:pt idx="1826" formatCode="General">
                  <c:v>0.40425538859888599</c:v>
                </c:pt>
                <c:pt idx="1827" formatCode="General">
                  <c:v>0.40427497412159302</c:v>
                </c:pt>
                <c:pt idx="1828" formatCode="General">
                  <c:v>0.4042945596443</c:v>
                </c:pt>
                <c:pt idx="1829" formatCode="General">
                  <c:v>0.40431414516700798</c:v>
                </c:pt>
                <c:pt idx="1830" formatCode="General">
                  <c:v>0.40433373068971501</c:v>
                </c:pt>
                <c:pt idx="1831" formatCode="General">
                  <c:v>0.40435331621242199</c:v>
                </c:pt>
                <c:pt idx="1832" formatCode="General">
                  <c:v>0.40437290173513002</c:v>
                </c:pt>
                <c:pt idx="1833" formatCode="General">
                  <c:v>0.404392487257837</c:v>
                </c:pt>
                <c:pt idx="1834" formatCode="General">
                  <c:v>0.40441207278054397</c:v>
                </c:pt>
                <c:pt idx="1835" formatCode="General">
                  <c:v>0.40443165830325101</c:v>
                </c:pt>
                <c:pt idx="1836" formatCode="General">
                  <c:v>0.40445124382595898</c:v>
                </c:pt>
                <c:pt idx="1837" formatCode="General">
                  <c:v>0.40447082934866602</c:v>
                </c:pt>
                <c:pt idx="1838" formatCode="General">
                  <c:v>0.40449041487137299</c:v>
                </c:pt>
                <c:pt idx="1839" formatCode="General">
                  <c:v>0.40450829543571598</c:v>
                </c:pt>
                <c:pt idx="1840" formatCode="General">
                  <c:v>0.40452511389486401</c:v>
                </c:pt>
                <c:pt idx="1841" formatCode="General">
                  <c:v>0.40454193235401298</c:v>
                </c:pt>
                <c:pt idx="1842" formatCode="General">
                  <c:v>0.40455875081316101</c:v>
                </c:pt>
                <c:pt idx="1843" formatCode="General">
                  <c:v>0.404572406559011</c:v>
                </c:pt>
                <c:pt idx="1844" formatCode="General">
                  <c:v>0.40458373188457603</c:v>
                </c:pt>
                <c:pt idx="1845" formatCode="General">
                  <c:v>0.404595057210142</c:v>
                </c:pt>
                <c:pt idx="1846" formatCode="General">
                  <c:v>0.40460638253570702</c:v>
                </c:pt>
                <c:pt idx="1847" formatCode="General">
                  <c:v>0.40461770786127199</c:v>
                </c:pt>
                <c:pt idx="1848" formatCode="General">
                  <c:v>0.40462903318683802</c:v>
                </c:pt>
                <c:pt idx="1849" formatCode="General">
                  <c:v>0.40464035851240299</c:v>
                </c:pt>
                <c:pt idx="1850" formatCode="General">
                  <c:v>0.40465168383796901</c:v>
                </c:pt>
                <c:pt idx="1851" formatCode="General">
                  <c:v>0.40466087469531797</c:v>
                </c:pt>
                <c:pt idx="1852" formatCode="General">
                  <c:v>0.40467057231588599</c:v>
                </c:pt>
                <c:pt idx="1853" formatCode="General">
                  <c:v>0.40468045042746098</c:v>
                </c:pt>
                <c:pt idx="1854" formatCode="General">
                  <c:v>0.40469032853903503</c:v>
                </c:pt>
                <c:pt idx="1855" formatCode="General">
                  <c:v>0.40470020665061002</c:v>
                </c:pt>
                <c:pt idx="1856" formatCode="General">
                  <c:v>0.40470967038384797</c:v>
                </c:pt>
                <c:pt idx="1857" formatCode="General">
                  <c:v>0.404718616144156</c:v>
                </c:pt>
                <c:pt idx="1858" formatCode="General">
                  <c:v>0.40472756190446402</c:v>
                </c:pt>
                <c:pt idx="1859" formatCode="General">
                  <c:v>0.40473650766477198</c:v>
                </c:pt>
                <c:pt idx="1860" formatCode="General">
                  <c:v>0.40474545342508</c:v>
                </c:pt>
                <c:pt idx="1861" formatCode="General">
                  <c:v>0.40475439918538902</c:v>
                </c:pt>
                <c:pt idx="1862" formatCode="General">
                  <c:v>0.40476334494569699</c:v>
                </c:pt>
                <c:pt idx="1863" formatCode="General">
                  <c:v>0.40477240423187399</c:v>
                </c:pt>
                <c:pt idx="1864" formatCode="General">
                  <c:v>0.40478228658061399</c:v>
                </c:pt>
                <c:pt idx="1865" formatCode="General">
                  <c:v>0.40479216892935399</c:v>
                </c:pt>
                <c:pt idx="1866" formatCode="General">
                  <c:v>0.40480205127809299</c:v>
                </c:pt>
                <c:pt idx="1867" formatCode="General">
                  <c:v>0.40481193362683299</c:v>
                </c:pt>
                <c:pt idx="1868" formatCode="General">
                  <c:v>0.40482245669766398</c:v>
                </c:pt>
                <c:pt idx="1869" formatCode="General">
                  <c:v>0.40483345187950098</c:v>
                </c:pt>
                <c:pt idx="1870" formatCode="General">
                  <c:v>0.40484444706133799</c:v>
                </c:pt>
                <c:pt idx="1871" formatCode="General">
                  <c:v>0.40485544224317499</c:v>
                </c:pt>
                <c:pt idx="1872" formatCode="General">
                  <c:v>0.40486643742501199</c:v>
                </c:pt>
                <c:pt idx="1873" formatCode="General">
                  <c:v>0.404877432606849</c:v>
                </c:pt>
                <c:pt idx="1874" formatCode="General">
                  <c:v>0.404888427788686</c:v>
                </c:pt>
                <c:pt idx="1875" formatCode="General">
                  <c:v>0.404899422970523</c:v>
                </c:pt>
                <c:pt idx="1876" formatCode="General">
                  <c:v>0.40491041815236001</c:v>
                </c:pt>
                <c:pt idx="1877" formatCode="General">
                  <c:v>0.40492141333419701</c:v>
                </c:pt>
                <c:pt idx="1878" formatCode="General">
                  <c:v>0.40493240851603401</c:v>
                </c:pt>
                <c:pt idx="1879" formatCode="General">
                  <c:v>0.40494340369787102</c:v>
                </c:pt>
                <c:pt idx="1880" formatCode="General">
                  <c:v>0.40495439887970802</c:v>
                </c:pt>
                <c:pt idx="1881" formatCode="General">
                  <c:v>0.40496539406154503</c:v>
                </c:pt>
                <c:pt idx="1882" formatCode="General">
                  <c:v>0.40497677836736201</c:v>
                </c:pt>
                <c:pt idx="1883" formatCode="General">
                  <c:v>0.40498991373111598</c:v>
                </c:pt>
                <c:pt idx="1884" formatCode="General">
                  <c:v>0.40500304909486901</c:v>
                </c:pt>
                <c:pt idx="1885" formatCode="General">
                  <c:v>0.40501633986602098</c:v>
                </c:pt>
                <c:pt idx="1886" formatCode="General">
                  <c:v>0.40503050091861698</c:v>
                </c:pt>
                <c:pt idx="1887" formatCode="General">
                  <c:v>0.40504466197121203</c:v>
                </c:pt>
                <c:pt idx="1888" formatCode="General">
                  <c:v>0.40505882302380802</c:v>
                </c:pt>
                <c:pt idx="1889" formatCode="General">
                  <c:v>0.40507337191383402</c:v>
                </c:pt>
                <c:pt idx="1890" formatCode="General">
                  <c:v>0.40508859951937198</c:v>
                </c:pt>
                <c:pt idx="1891" formatCode="General">
                  <c:v>0.405103827124909</c:v>
                </c:pt>
                <c:pt idx="1892" formatCode="General">
                  <c:v>0.40511905473044701</c:v>
                </c:pt>
                <c:pt idx="1893" formatCode="General">
                  <c:v>0.40513428233598497</c:v>
                </c:pt>
                <c:pt idx="1894" formatCode="General">
                  <c:v>0.40514950994152299</c:v>
                </c:pt>
                <c:pt idx="1895" formatCode="General">
                  <c:v>0.405164737547061</c:v>
                </c:pt>
                <c:pt idx="1896" formatCode="General">
                  <c:v>0.40517996515259902</c:v>
                </c:pt>
                <c:pt idx="1897" formatCode="General">
                  <c:v>0.40519519275813698</c:v>
                </c:pt>
                <c:pt idx="1898" formatCode="General">
                  <c:v>0.40521042036367499</c:v>
                </c:pt>
                <c:pt idx="1899" formatCode="General">
                  <c:v>0.40522564796921301</c:v>
                </c:pt>
                <c:pt idx="1900" formatCode="General">
                  <c:v>0.40524087557475102</c:v>
                </c:pt>
                <c:pt idx="1901" formatCode="General">
                  <c:v>0.40525813767420699</c:v>
                </c:pt>
                <c:pt idx="1902" formatCode="General">
                  <c:v>0.405275399773664</c:v>
                </c:pt>
                <c:pt idx="1903" formatCode="General">
                  <c:v>0.405292873963218</c:v>
                </c:pt>
                <c:pt idx="1904" formatCode="General">
                  <c:v>0.40531109046812303</c:v>
                </c:pt>
                <c:pt idx="1905" formatCode="General">
                  <c:v>0.40532768109838702</c:v>
                </c:pt>
                <c:pt idx="1906" formatCode="General">
                  <c:v>0.40534359815202398</c:v>
                </c:pt>
                <c:pt idx="1907" formatCode="General">
                  <c:v>0.40535951520566099</c:v>
                </c:pt>
                <c:pt idx="1908" formatCode="General">
                  <c:v>0.40537543225929801</c:v>
                </c:pt>
                <c:pt idx="1909" formatCode="General">
                  <c:v>0.40539134931293502</c:v>
                </c:pt>
                <c:pt idx="1910" formatCode="General">
                  <c:v>0.40540726636657098</c:v>
                </c:pt>
                <c:pt idx="1911" formatCode="General">
                  <c:v>0.405423183420208</c:v>
                </c:pt>
                <c:pt idx="1912" formatCode="General">
                  <c:v>0.40543910047384502</c:v>
                </c:pt>
                <c:pt idx="1913" formatCode="General">
                  <c:v>0.40545501752748198</c:v>
                </c:pt>
                <c:pt idx="1914" formatCode="General">
                  <c:v>0.40547093458111899</c:v>
                </c:pt>
                <c:pt idx="1915" formatCode="General">
                  <c:v>0.40548685163475601</c:v>
                </c:pt>
                <c:pt idx="1916" formatCode="General">
                  <c:v>0.40550276868839302</c:v>
                </c:pt>
                <c:pt idx="1917" formatCode="General">
                  <c:v>0.40551868574202998</c:v>
                </c:pt>
                <c:pt idx="1918" formatCode="General">
                  <c:v>0.405534602795666</c:v>
                </c:pt>
                <c:pt idx="1919" formatCode="General">
                  <c:v>0.40555051984930302</c:v>
                </c:pt>
                <c:pt idx="1920" formatCode="General">
                  <c:v>0.40556643690293998</c:v>
                </c:pt>
                <c:pt idx="1921" formatCode="General">
                  <c:v>0.40558182932053899</c:v>
                </c:pt>
                <c:pt idx="1922" formatCode="General">
                  <c:v>0.40559678454144799</c:v>
                </c:pt>
                <c:pt idx="1923" formatCode="General">
                  <c:v>0.40561173976235698</c:v>
                </c:pt>
                <c:pt idx="1924" formatCode="General">
                  <c:v>0.40562697147381099</c:v>
                </c:pt>
                <c:pt idx="1925" formatCode="General">
                  <c:v>0.40564228686003501</c:v>
                </c:pt>
                <c:pt idx="1926" formatCode="General">
                  <c:v>0.40565760224625902</c:v>
                </c:pt>
                <c:pt idx="1927" formatCode="General">
                  <c:v>0.40567216308201798</c:v>
                </c:pt>
                <c:pt idx="1928" formatCode="General">
                  <c:v>0.40568645517377899</c:v>
                </c:pt>
                <c:pt idx="1929" formatCode="General">
                  <c:v>0.40570061513498301</c:v>
                </c:pt>
                <c:pt idx="1930" formatCode="General">
                  <c:v>0.40571477096710601</c:v>
                </c:pt>
                <c:pt idx="1931" formatCode="General">
                  <c:v>0.40572892679923001</c:v>
                </c:pt>
                <c:pt idx="1932" formatCode="General">
                  <c:v>0.405743082631353</c:v>
                </c:pt>
                <c:pt idx="1933" formatCode="General">
                  <c:v>0.405757238463477</c:v>
                </c:pt>
                <c:pt idx="1934" formatCode="General">
                  <c:v>0.405771394295601</c:v>
                </c:pt>
                <c:pt idx="1935" formatCode="General">
                  <c:v>0.40578555012772399</c:v>
                </c:pt>
                <c:pt idx="1936" formatCode="General">
                  <c:v>0.40579970595984799</c:v>
                </c:pt>
                <c:pt idx="1937" formatCode="General">
                  <c:v>0.40581386179197099</c:v>
                </c:pt>
                <c:pt idx="1938" formatCode="General">
                  <c:v>0.40582801762409498</c:v>
                </c:pt>
                <c:pt idx="1939" formatCode="General">
                  <c:v>0.40584217345621798</c:v>
                </c:pt>
                <c:pt idx="1940" formatCode="General">
                  <c:v>0.40585632928834198</c:v>
                </c:pt>
                <c:pt idx="1941" formatCode="General">
                  <c:v>0.40587025813147298</c:v>
                </c:pt>
                <c:pt idx="1942" formatCode="General">
                  <c:v>0.40588414644085702</c:v>
                </c:pt>
                <c:pt idx="1943" formatCode="General">
                  <c:v>0.405898034750241</c:v>
                </c:pt>
                <c:pt idx="1944" formatCode="General">
                  <c:v>0.40591192305962498</c:v>
                </c:pt>
                <c:pt idx="1945" formatCode="General">
                  <c:v>0.40592581136900902</c:v>
                </c:pt>
                <c:pt idx="1946" formatCode="General">
                  <c:v>0.40593968656332402</c:v>
                </c:pt>
                <c:pt idx="1947" formatCode="General">
                  <c:v>0.405953530100578</c:v>
                </c:pt>
                <c:pt idx="1948" formatCode="General">
                  <c:v>0.40596737363783097</c:v>
                </c:pt>
                <c:pt idx="1949" formatCode="General">
                  <c:v>0.40598121717508501</c:v>
                </c:pt>
                <c:pt idx="1950" formatCode="General">
                  <c:v>0.40599545965087902</c:v>
                </c:pt>
                <c:pt idx="1951" formatCode="General">
                  <c:v>0.40601009308643599</c:v>
                </c:pt>
                <c:pt idx="1952" formatCode="General">
                  <c:v>0.40602472652199401</c:v>
                </c:pt>
                <c:pt idx="1953" formatCode="General">
                  <c:v>0.40603935995755103</c:v>
                </c:pt>
                <c:pt idx="1954" formatCode="General">
                  <c:v>0.40605399339310799</c:v>
                </c:pt>
                <c:pt idx="1955" formatCode="General">
                  <c:v>0.40606862682866501</c:v>
                </c:pt>
                <c:pt idx="1956" formatCode="General">
                  <c:v>0.40608326026422198</c:v>
                </c:pt>
                <c:pt idx="1957" formatCode="General">
                  <c:v>0.40609789369978</c:v>
                </c:pt>
                <c:pt idx="1958" formatCode="General">
                  <c:v>0.40611252713533702</c:v>
                </c:pt>
                <c:pt idx="1959" formatCode="General">
                  <c:v>0.40612716057089399</c:v>
                </c:pt>
                <c:pt idx="1960" formatCode="General">
                  <c:v>0.40614179400645101</c:v>
                </c:pt>
                <c:pt idx="1961" formatCode="General">
                  <c:v>0.40615642744200797</c:v>
                </c:pt>
                <c:pt idx="1962" formatCode="General">
                  <c:v>0.40617141048572503</c:v>
                </c:pt>
                <c:pt idx="1963" formatCode="General">
                  <c:v>0.40618659330552997</c:v>
                </c:pt>
                <c:pt idx="1964" formatCode="General">
                  <c:v>0.40620177612533398</c:v>
                </c:pt>
                <c:pt idx="1965" formatCode="General">
                  <c:v>0.40621695894513898</c:v>
                </c:pt>
                <c:pt idx="1966" formatCode="General">
                  <c:v>0.40623214176494299</c:v>
                </c:pt>
                <c:pt idx="1967" formatCode="General">
                  <c:v>0.40624732458474799</c:v>
                </c:pt>
                <c:pt idx="1968" formatCode="General">
                  <c:v>0.406262507404552</c:v>
                </c:pt>
                <c:pt idx="1969" formatCode="General">
                  <c:v>0.40627848325527499</c:v>
                </c:pt>
                <c:pt idx="1970" formatCode="General">
                  <c:v>0.40629463533508903</c:v>
                </c:pt>
                <c:pt idx="1971" formatCode="General">
                  <c:v>0.40631078741490301</c:v>
                </c:pt>
                <c:pt idx="1972" formatCode="General">
                  <c:v>0.40632693949471699</c:v>
                </c:pt>
                <c:pt idx="1973" formatCode="General">
                  <c:v>0.40634384553404401</c:v>
                </c:pt>
                <c:pt idx="1974" formatCode="General">
                  <c:v>0.406360966990371</c:v>
                </c:pt>
                <c:pt idx="1975" formatCode="General">
                  <c:v>0.40637808844669898</c:v>
                </c:pt>
                <c:pt idx="1976" formatCode="General">
                  <c:v>0.40639520990302702</c:v>
                </c:pt>
                <c:pt idx="1977" formatCode="General">
                  <c:v>0.40641233135935501</c:v>
                </c:pt>
                <c:pt idx="1978" formatCode="General">
                  <c:v>0.40642945281568299</c:v>
                </c:pt>
                <c:pt idx="1979" formatCode="General">
                  <c:v>0.40644657427200998</c:v>
                </c:pt>
                <c:pt idx="1980" formatCode="General">
                  <c:v>0.40646369572833801</c:v>
                </c:pt>
                <c:pt idx="1981" formatCode="General">
                  <c:v>0.406480817184666</c:v>
                </c:pt>
                <c:pt idx="1982" formatCode="General">
                  <c:v>0.40649793864099398</c:v>
                </c:pt>
                <c:pt idx="1983" formatCode="General">
                  <c:v>0.406515049735022</c:v>
                </c:pt>
                <c:pt idx="1984" formatCode="General">
                  <c:v>0.40653250307620398</c:v>
                </c:pt>
                <c:pt idx="1985" formatCode="General">
                  <c:v>0.40655051127936898</c:v>
                </c:pt>
                <c:pt idx="1986" formatCode="General">
                  <c:v>0.40656851948253298</c:v>
                </c:pt>
                <c:pt idx="1987" formatCode="General">
                  <c:v>0.40658652768569797</c:v>
                </c:pt>
                <c:pt idx="1988" formatCode="General">
                  <c:v>0.40660453588886197</c:v>
                </c:pt>
                <c:pt idx="1989" formatCode="General">
                  <c:v>0.40662254409202703</c:v>
                </c:pt>
                <c:pt idx="1990" formatCode="General">
                  <c:v>0.40664055229519103</c:v>
                </c:pt>
                <c:pt idx="1991" formatCode="General">
                  <c:v>0.406658543189446</c:v>
                </c:pt>
                <c:pt idx="1992" formatCode="General">
                  <c:v>0.40667636099460502</c:v>
                </c:pt>
                <c:pt idx="1993" formatCode="General">
                  <c:v>0.40669410223251201</c:v>
                </c:pt>
                <c:pt idx="1994" formatCode="General">
                  <c:v>0.40671083715796802</c:v>
                </c:pt>
                <c:pt idx="1995" formatCode="General">
                  <c:v>0.40672757208342403</c:v>
                </c:pt>
                <c:pt idx="1996" formatCode="General">
                  <c:v>0.40674430700887998</c:v>
                </c:pt>
                <c:pt idx="1997" formatCode="General">
                  <c:v>0.40676104193433599</c:v>
                </c:pt>
                <c:pt idx="1998" formatCode="General">
                  <c:v>0.406777776859791</c:v>
                </c:pt>
                <c:pt idx="1999" formatCode="General">
                  <c:v>0.406794511785247</c:v>
                </c:pt>
                <c:pt idx="2000" formatCode="General">
                  <c:v>0.40681124671070301</c:v>
                </c:pt>
                <c:pt idx="2001" formatCode="General">
                  <c:v>0.40682798163615902</c:v>
                </c:pt>
                <c:pt idx="2002" formatCode="General">
                  <c:v>0.40684471656161503</c:v>
                </c:pt>
                <c:pt idx="2003" formatCode="General">
                  <c:v>0.40686145148707098</c:v>
                </c:pt>
                <c:pt idx="2004" formatCode="General">
                  <c:v>0.40687818641252699</c:v>
                </c:pt>
                <c:pt idx="2005" formatCode="General">
                  <c:v>0.406894921337983</c:v>
                </c:pt>
                <c:pt idx="2006" formatCode="General">
                  <c:v>0.406911656263438</c:v>
                </c:pt>
                <c:pt idx="2007" formatCode="General">
                  <c:v>0.40692821237382698</c:v>
                </c:pt>
                <c:pt idx="2008" formatCode="General">
                  <c:v>0.40694396381640602</c:v>
                </c:pt>
                <c:pt idx="2009" formatCode="General">
                  <c:v>0.406959715258984</c:v>
                </c:pt>
                <c:pt idx="2010" formatCode="General">
                  <c:v>0.40697594972873202</c:v>
                </c:pt>
                <c:pt idx="2011" formatCode="General">
                  <c:v>0.40699243685884201</c:v>
                </c:pt>
                <c:pt idx="2012" formatCode="General">
                  <c:v>0.407008923988952</c:v>
                </c:pt>
                <c:pt idx="2013" formatCode="General">
                  <c:v>0.40702541111906099</c:v>
                </c:pt>
                <c:pt idx="2014" formatCode="General">
                  <c:v>0.40704189824917097</c:v>
                </c:pt>
                <c:pt idx="2015" formatCode="General">
                  <c:v>0.40705838537928102</c:v>
                </c:pt>
                <c:pt idx="2016" formatCode="General">
                  <c:v>0.40707317922368702</c:v>
                </c:pt>
                <c:pt idx="2017" formatCode="General">
                  <c:v>0.40708682507780602</c:v>
                </c:pt>
                <c:pt idx="2018" formatCode="General">
                  <c:v>0.40710047093192397</c:v>
                </c:pt>
                <c:pt idx="2019" formatCode="General">
                  <c:v>0.40711411678604298</c:v>
                </c:pt>
                <c:pt idx="2020" formatCode="General">
                  <c:v>0.40712776264016098</c:v>
                </c:pt>
                <c:pt idx="2021" formatCode="General">
                  <c:v>0.40714140849427999</c:v>
                </c:pt>
                <c:pt idx="2022" formatCode="General">
                  <c:v>0.40715505434839899</c:v>
                </c:pt>
                <c:pt idx="2023" formatCode="General">
                  <c:v>0.407168700202517</c:v>
                </c:pt>
                <c:pt idx="2024" formatCode="General">
                  <c:v>0.407182346056636</c:v>
                </c:pt>
                <c:pt idx="2025" formatCode="General">
                  <c:v>0.40719599191075401</c:v>
                </c:pt>
                <c:pt idx="2026" formatCode="General">
                  <c:v>0.40720963776487301</c:v>
                </c:pt>
                <c:pt idx="2027" formatCode="General">
                  <c:v>0.40722328361899202</c:v>
                </c:pt>
                <c:pt idx="2028" formatCode="General">
                  <c:v>0.40723692947311002</c:v>
                </c:pt>
                <c:pt idx="2029" formatCode="General">
                  <c:v>0.40725057532722903</c:v>
                </c:pt>
                <c:pt idx="2030" formatCode="General">
                  <c:v>0.40726422118134697</c:v>
                </c:pt>
                <c:pt idx="2031" formatCode="General">
                  <c:v>0.40727786703546598</c:v>
                </c:pt>
                <c:pt idx="2032" formatCode="General">
                  <c:v>0.40729151288958398</c:v>
                </c:pt>
                <c:pt idx="2033" formatCode="General">
                  <c:v>0.40730515874370299</c:v>
                </c:pt>
                <c:pt idx="2034" formatCode="General">
                  <c:v>0.40731807695521399</c:v>
                </c:pt>
                <c:pt idx="2035" formatCode="General">
                  <c:v>0.407331865220042</c:v>
                </c:pt>
                <c:pt idx="2036" formatCode="General">
                  <c:v>0.40734565348487101</c:v>
                </c:pt>
                <c:pt idx="2037" formatCode="General">
                  <c:v>0.40735978846425203</c:v>
                </c:pt>
                <c:pt idx="2038" formatCode="General">
                  <c:v>0.40737448001174298</c:v>
                </c:pt>
                <c:pt idx="2039" formatCode="General">
                  <c:v>0.40738917155923399</c:v>
                </c:pt>
                <c:pt idx="2040" formatCode="General">
                  <c:v>0.40740386310672499</c:v>
                </c:pt>
                <c:pt idx="2041" formatCode="General">
                  <c:v>0.407418554654215</c:v>
                </c:pt>
                <c:pt idx="2042" formatCode="General">
                  <c:v>0.40743324620170601</c:v>
                </c:pt>
                <c:pt idx="2043" formatCode="General">
                  <c:v>0.40744793774919702</c:v>
                </c:pt>
                <c:pt idx="2044" formatCode="General">
                  <c:v>0.40746262929668697</c:v>
                </c:pt>
                <c:pt idx="2045" formatCode="General">
                  <c:v>0.40747644213555301</c:v>
                </c:pt>
                <c:pt idx="2046" formatCode="General">
                  <c:v>0.40749004628112301</c:v>
                </c:pt>
                <c:pt idx="2047" formatCode="General">
                  <c:v>0.40750365042669401</c:v>
                </c:pt>
                <c:pt idx="2048" formatCode="General">
                  <c:v>0.40751725457226401</c:v>
                </c:pt>
                <c:pt idx="2049" formatCode="General">
                  <c:v>0.40753085871783401</c:v>
                </c:pt>
                <c:pt idx="2050" formatCode="General">
                  <c:v>0.40754630505355599</c:v>
                </c:pt>
                <c:pt idx="2051" formatCode="General">
                  <c:v>0.40756355673559103</c:v>
                </c:pt>
                <c:pt idx="2052" formatCode="General">
                  <c:v>0.40758080841762701</c:v>
                </c:pt>
                <c:pt idx="2053" formatCode="General">
                  <c:v>0.40759806009966199</c:v>
                </c:pt>
                <c:pt idx="2054" formatCode="General">
                  <c:v>0.40761531178169802</c:v>
                </c:pt>
                <c:pt idx="2055" formatCode="General">
                  <c:v>0.407632563463733</c:v>
                </c:pt>
                <c:pt idx="2056" formatCode="General">
                  <c:v>0.40764981514576898</c:v>
                </c:pt>
                <c:pt idx="2057" formatCode="General">
                  <c:v>0.40766706682780401</c:v>
                </c:pt>
                <c:pt idx="2058" formatCode="General">
                  <c:v>0.40768431850983999</c:v>
                </c:pt>
                <c:pt idx="2059" formatCode="General">
                  <c:v>0.40770157019187497</c:v>
                </c:pt>
                <c:pt idx="2060" formatCode="General">
                  <c:v>0.40771882187391001</c:v>
                </c:pt>
                <c:pt idx="2061" formatCode="General">
                  <c:v>0.40773607355594599</c:v>
                </c:pt>
                <c:pt idx="2062" formatCode="General">
                  <c:v>0.40775332523798102</c:v>
                </c:pt>
                <c:pt idx="2063" formatCode="General">
                  <c:v>0.40777094527171098</c:v>
                </c:pt>
                <c:pt idx="2064" formatCode="General">
                  <c:v>0.407789182543424</c:v>
                </c:pt>
                <c:pt idx="2065" formatCode="General">
                  <c:v>0.40780741981513802</c:v>
                </c:pt>
                <c:pt idx="2066" formatCode="General">
                  <c:v>0.40782565708685198</c:v>
                </c:pt>
                <c:pt idx="2067" formatCode="General">
                  <c:v>0.407843894358565</c:v>
                </c:pt>
                <c:pt idx="2068" formatCode="General">
                  <c:v>0.40786440252724199</c:v>
                </c:pt>
                <c:pt idx="2069" formatCode="General">
                  <c:v>0.40788538149162501</c:v>
                </c:pt>
                <c:pt idx="2070" formatCode="General">
                  <c:v>0.40790636045600798</c:v>
                </c:pt>
                <c:pt idx="2071" formatCode="General">
                  <c:v>0.407927339420391</c:v>
                </c:pt>
                <c:pt idx="2072" formatCode="General">
                  <c:v>0.40794831838477402</c:v>
                </c:pt>
                <c:pt idx="2073" formatCode="General">
                  <c:v>0.40796929734915699</c:v>
                </c:pt>
                <c:pt idx="2074" formatCode="General">
                  <c:v>0.40799027631354001</c:v>
                </c:pt>
                <c:pt idx="2075" formatCode="General">
                  <c:v>0.40801125527792398</c:v>
                </c:pt>
                <c:pt idx="2076" formatCode="General">
                  <c:v>0.408032234242307</c:v>
                </c:pt>
                <c:pt idx="2077" formatCode="General">
                  <c:v>0.40805321320669002</c:v>
                </c:pt>
                <c:pt idx="2078" formatCode="General">
                  <c:v>0.40807567238757703</c:v>
                </c:pt>
                <c:pt idx="2079" formatCode="General">
                  <c:v>0.40809991562164799</c:v>
                </c:pt>
                <c:pt idx="2080" formatCode="General">
                  <c:v>0.40812617923103001</c:v>
                </c:pt>
                <c:pt idx="2081" formatCode="General">
                  <c:v>0.40815244284041302</c:v>
                </c:pt>
                <c:pt idx="2082" formatCode="General">
                  <c:v>0.40817870644979598</c:v>
                </c:pt>
                <c:pt idx="2083" formatCode="General">
                  <c:v>0.40820595587435199</c:v>
                </c:pt>
                <c:pt idx="2084" formatCode="General">
                  <c:v>0.40823328030658301</c:v>
                </c:pt>
                <c:pt idx="2085" formatCode="General">
                  <c:v>0.40826060473881498</c:v>
                </c:pt>
                <c:pt idx="2086" formatCode="General">
                  <c:v>0.408287929171046</c:v>
                </c:pt>
                <c:pt idx="2087" formatCode="General">
                  <c:v>0.40831525360327803</c:v>
                </c:pt>
                <c:pt idx="2088" formatCode="General">
                  <c:v>0.40834257803551</c:v>
                </c:pt>
                <c:pt idx="2089" formatCode="General">
                  <c:v>0.40836990246774102</c:v>
                </c:pt>
                <c:pt idx="2090" formatCode="General">
                  <c:v>0.40839722689997299</c:v>
                </c:pt>
                <c:pt idx="2091" formatCode="General">
                  <c:v>0.40842455133220401</c:v>
                </c:pt>
                <c:pt idx="2092" formatCode="General">
                  <c:v>0.40845187576443598</c:v>
                </c:pt>
                <c:pt idx="2093" formatCode="General">
                  <c:v>0.408479200196667</c:v>
                </c:pt>
                <c:pt idx="2094" formatCode="General">
                  <c:v>0.40850652462889903</c:v>
                </c:pt>
                <c:pt idx="2095" formatCode="General">
                  <c:v>0.40853384906113099</c:v>
                </c:pt>
                <c:pt idx="2096" formatCode="General">
                  <c:v>0.40856117349336202</c:v>
                </c:pt>
                <c:pt idx="2097" formatCode="General">
                  <c:v>0.40858849792559399</c:v>
                </c:pt>
                <c:pt idx="2098" formatCode="General">
                  <c:v>0.40861582235782501</c:v>
                </c:pt>
                <c:pt idx="2099" formatCode="General">
                  <c:v>0.40864314679005698</c:v>
                </c:pt>
                <c:pt idx="2100" formatCode="General">
                  <c:v>0.408670471222288</c:v>
                </c:pt>
                <c:pt idx="2101" formatCode="General">
                  <c:v>0.40870030802913998</c:v>
                </c:pt>
                <c:pt idx="2102" formatCode="General">
                  <c:v>0.40872896210387899</c:v>
                </c:pt>
                <c:pt idx="2103" formatCode="General">
                  <c:v>0.40875760410992301</c:v>
                </c:pt>
                <c:pt idx="2104" formatCode="General">
                  <c:v>0.40878557973288898</c:v>
                </c:pt>
                <c:pt idx="2105" formatCode="General">
                  <c:v>0.40881329255689802</c:v>
                </c:pt>
                <c:pt idx="2106" formatCode="General">
                  <c:v>0.40884100538090701</c:v>
                </c:pt>
                <c:pt idx="2107" formatCode="General">
                  <c:v>0.40886871820491599</c:v>
                </c:pt>
                <c:pt idx="2108" formatCode="General">
                  <c:v>0.40889643102892498</c:v>
                </c:pt>
                <c:pt idx="2109" formatCode="General">
                  <c:v>0.40892414385293402</c:v>
                </c:pt>
                <c:pt idx="2110" formatCode="General">
                  <c:v>0.408951856676943</c:v>
                </c:pt>
                <c:pt idx="2111" formatCode="General">
                  <c:v>0.40897871807481101</c:v>
                </c:pt>
                <c:pt idx="2112" formatCode="General">
                  <c:v>0.409005483806822</c:v>
                </c:pt>
                <c:pt idx="2113" formatCode="General">
                  <c:v>0.40903224953883299</c:v>
                </c:pt>
                <c:pt idx="2114" formatCode="General">
                  <c:v>0.40905901527084398</c:v>
                </c:pt>
                <c:pt idx="2115" formatCode="General">
                  <c:v>0.40908578100285498</c:v>
                </c:pt>
                <c:pt idx="2116" formatCode="General">
                  <c:v>0.40911254673486602</c:v>
                </c:pt>
                <c:pt idx="2117" formatCode="General">
                  <c:v>0.40913931246687801</c:v>
                </c:pt>
                <c:pt idx="2118" formatCode="General">
                  <c:v>0.40916490004485201</c:v>
                </c:pt>
                <c:pt idx="2119" formatCode="General">
                  <c:v>0.40918961950934102</c:v>
                </c:pt>
                <c:pt idx="2120" formatCode="General">
                  <c:v>0.40921433897383103</c:v>
                </c:pt>
                <c:pt idx="2121" formatCode="General">
                  <c:v>0.40923905843831998</c:v>
                </c:pt>
                <c:pt idx="2122" formatCode="General">
                  <c:v>0.40926377790280999</c:v>
                </c:pt>
                <c:pt idx="2123" formatCode="General">
                  <c:v>0.409288497367299</c:v>
                </c:pt>
                <c:pt idx="2124" formatCode="General">
                  <c:v>0.40931321683178801</c:v>
                </c:pt>
                <c:pt idx="2125" formatCode="General">
                  <c:v>0.40933793629627802</c:v>
                </c:pt>
                <c:pt idx="2126" formatCode="General">
                  <c:v>0.40936265576076702</c:v>
                </c:pt>
                <c:pt idx="2127" formatCode="General">
                  <c:v>0.40938737522525598</c:v>
                </c:pt>
                <c:pt idx="2128" formatCode="General">
                  <c:v>0.40941209468974599</c:v>
                </c:pt>
                <c:pt idx="2129" formatCode="General">
                  <c:v>0.409436814154235</c:v>
                </c:pt>
                <c:pt idx="2130" formatCode="General">
                  <c:v>0.40946153361872401</c:v>
                </c:pt>
                <c:pt idx="2131" formatCode="General">
                  <c:v>0.40948625308321401</c:v>
                </c:pt>
                <c:pt idx="2132" formatCode="General">
                  <c:v>0.40950973579775402</c:v>
                </c:pt>
                <c:pt idx="2133" formatCode="General">
                  <c:v>0.40953265469982603</c:v>
                </c:pt>
                <c:pt idx="2134" formatCode="General">
                  <c:v>0.40955557360189798</c:v>
                </c:pt>
                <c:pt idx="2135" formatCode="General">
                  <c:v>0.40957849250396999</c:v>
                </c:pt>
                <c:pt idx="2136" formatCode="General">
                  <c:v>0.409601411406042</c:v>
                </c:pt>
                <c:pt idx="2137" formatCode="General">
                  <c:v>0.40962407920210098</c:v>
                </c:pt>
                <c:pt idx="2138" formatCode="General">
                  <c:v>0.40964508583528603</c:v>
                </c:pt>
                <c:pt idx="2139" formatCode="General">
                  <c:v>0.40966609246847002</c:v>
                </c:pt>
                <c:pt idx="2140" formatCode="General">
                  <c:v>0.40968709910165502</c:v>
                </c:pt>
                <c:pt idx="2141" formatCode="General">
                  <c:v>0.40970810573483901</c:v>
                </c:pt>
                <c:pt idx="2142" formatCode="General">
                  <c:v>0.40972911236802401</c:v>
                </c:pt>
                <c:pt idx="2143" formatCode="General">
                  <c:v>0.409750119001209</c:v>
                </c:pt>
                <c:pt idx="2144" formatCode="General">
                  <c:v>0.409771125634393</c:v>
                </c:pt>
                <c:pt idx="2145" formatCode="General">
                  <c:v>0.40979176893358199</c:v>
                </c:pt>
                <c:pt idx="2146" formatCode="General">
                  <c:v>0.40981157656456502</c:v>
                </c:pt>
                <c:pt idx="2147" formatCode="General">
                  <c:v>0.40983138419554899</c:v>
                </c:pt>
                <c:pt idx="2148" formatCode="General">
                  <c:v>0.40985119182653301</c:v>
                </c:pt>
                <c:pt idx="2149" formatCode="General">
                  <c:v>0.40987099945751698</c:v>
                </c:pt>
                <c:pt idx="2150" formatCode="General">
                  <c:v>0.409890632320773</c:v>
                </c:pt>
                <c:pt idx="2151" formatCode="General">
                  <c:v>0.40991009391166</c:v>
                </c:pt>
                <c:pt idx="2152" formatCode="General">
                  <c:v>0.40992955550254701</c:v>
                </c:pt>
                <c:pt idx="2153" formatCode="General">
                  <c:v>0.40994901709343301</c:v>
                </c:pt>
                <c:pt idx="2154" formatCode="General">
                  <c:v>0.40996847868432001</c:v>
                </c:pt>
                <c:pt idx="2155" formatCode="General">
                  <c:v>0.40998794027520702</c:v>
                </c:pt>
                <c:pt idx="2156" formatCode="General">
                  <c:v>0.41000683011828898</c:v>
                </c:pt>
                <c:pt idx="2157" formatCode="General">
                  <c:v>0.410025689549255</c:v>
                </c:pt>
                <c:pt idx="2158" formatCode="General">
                  <c:v>0.41004454898022102</c:v>
                </c:pt>
                <c:pt idx="2159" formatCode="General">
                  <c:v>0.41006340841118699</c:v>
                </c:pt>
                <c:pt idx="2160" formatCode="General">
                  <c:v>0.41008226784215202</c:v>
                </c:pt>
                <c:pt idx="2161" formatCode="General">
                  <c:v>0.41010112727311798</c:v>
                </c:pt>
                <c:pt idx="2162" formatCode="General">
                  <c:v>0.41011998670408401</c:v>
                </c:pt>
                <c:pt idx="2163" formatCode="General">
                  <c:v>0.41013884613504997</c:v>
                </c:pt>
                <c:pt idx="2164" formatCode="General">
                  <c:v>0.410157705566016</c:v>
                </c:pt>
                <c:pt idx="2165" formatCode="General">
                  <c:v>0.41017656499698102</c:v>
                </c:pt>
                <c:pt idx="2166" formatCode="General">
                  <c:v>0.41019542442794699</c:v>
                </c:pt>
                <c:pt idx="2167" formatCode="General">
                  <c:v>0.41021428385891301</c:v>
                </c:pt>
                <c:pt idx="2168" formatCode="General">
                  <c:v>0.41023314328987898</c:v>
                </c:pt>
                <c:pt idx="2169" formatCode="General">
                  <c:v>0.410252002720844</c:v>
                </c:pt>
                <c:pt idx="2170" formatCode="General">
                  <c:v>0.41027033799783802</c:v>
                </c:pt>
                <c:pt idx="2171" formatCode="General">
                  <c:v>0.41028825395166302</c:v>
                </c:pt>
                <c:pt idx="2172" formatCode="General">
                  <c:v>0.41030616990548702</c:v>
                </c:pt>
                <c:pt idx="2173" formatCode="General">
                  <c:v>0.410323497318824</c:v>
                </c:pt>
                <c:pt idx="2174" formatCode="General">
                  <c:v>0.41034029278211698</c:v>
                </c:pt>
                <c:pt idx="2175" formatCode="General">
                  <c:v>0.41035708824540901</c:v>
                </c:pt>
                <c:pt idx="2176" formatCode="General">
                  <c:v>0.41037447013695399</c:v>
                </c:pt>
                <c:pt idx="2177" formatCode="General">
                  <c:v>0.41039205014614799</c:v>
                </c:pt>
                <c:pt idx="2178" formatCode="General">
                  <c:v>0.41040963015534299</c:v>
                </c:pt>
                <c:pt idx="2179" formatCode="General">
                  <c:v>0.41042721016453698</c:v>
                </c:pt>
                <c:pt idx="2180" formatCode="General">
                  <c:v>0.41044479017373198</c:v>
                </c:pt>
                <c:pt idx="2181" formatCode="General">
                  <c:v>0.41046237018292597</c:v>
                </c:pt>
                <c:pt idx="2182" formatCode="General">
                  <c:v>0.41047995019212002</c:v>
                </c:pt>
                <c:pt idx="2183" formatCode="General">
                  <c:v>0.41049753020131502</c:v>
                </c:pt>
                <c:pt idx="2184" formatCode="General">
                  <c:v>0.41051511021051001</c:v>
                </c:pt>
                <c:pt idx="2185" formatCode="General">
                  <c:v>0.41053269021970401</c:v>
                </c:pt>
                <c:pt idx="2186" formatCode="General">
                  <c:v>0.41055188437284401</c:v>
                </c:pt>
                <c:pt idx="2187" formatCode="General">
                  <c:v>0.41057196126093998</c:v>
                </c:pt>
                <c:pt idx="2188" formatCode="General">
                  <c:v>0.410592038149035</c:v>
                </c:pt>
                <c:pt idx="2189" formatCode="General">
                  <c:v>0.41061211503713102</c:v>
                </c:pt>
                <c:pt idx="2190" formatCode="General">
                  <c:v>0.41063219192522699</c:v>
                </c:pt>
                <c:pt idx="2191" formatCode="General">
                  <c:v>0.410652037144149</c:v>
                </c:pt>
                <c:pt idx="2192" formatCode="General">
                  <c:v>0.41066956567130403</c:v>
                </c:pt>
                <c:pt idx="2193" formatCode="General">
                  <c:v>0.41068709419846</c:v>
                </c:pt>
                <c:pt idx="2194" formatCode="General">
                  <c:v>0.41070462272561498</c:v>
                </c:pt>
                <c:pt idx="2195" formatCode="General">
                  <c:v>0.41072215125277101</c:v>
                </c:pt>
                <c:pt idx="2196" formatCode="General">
                  <c:v>0.41073967977992598</c:v>
                </c:pt>
                <c:pt idx="2197" formatCode="General">
                  <c:v>0.41075720830708201</c:v>
                </c:pt>
                <c:pt idx="2198" formatCode="General">
                  <c:v>0.41077473683423699</c:v>
                </c:pt>
                <c:pt idx="2199" formatCode="General">
                  <c:v>0.41079223506832002</c:v>
                </c:pt>
                <c:pt idx="2200" formatCode="General">
                  <c:v>0.41080964824877703</c:v>
                </c:pt>
                <c:pt idx="2201" formatCode="General">
                  <c:v>0.41082706142923398</c:v>
                </c:pt>
                <c:pt idx="2202" formatCode="General">
                  <c:v>0.41084447460969098</c:v>
                </c:pt>
                <c:pt idx="2203" formatCode="General">
                  <c:v>0.41086188779014698</c:v>
                </c:pt>
                <c:pt idx="2204" formatCode="General">
                  <c:v>0.41087930097060399</c:v>
                </c:pt>
                <c:pt idx="2205" formatCode="General">
                  <c:v>0.41089671415106099</c:v>
                </c:pt>
                <c:pt idx="2206" formatCode="General">
                  <c:v>0.410914127331517</c:v>
                </c:pt>
                <c:pt idx="2207" formatCode="General">
                  <c:v>0.410931540511974</c:v>
                </c:pt>
                <c:pt idx="2208" formatCode="General">
                  <c:v>0.41094895369243101</c:v>
                </c:pt>
                <c:pt idx="2209" formatCode="General">
                  <c:v>0.41096636687288801</c:v>
                </c:pt>
                <c:pt idx="2210" formatCode="General">
                  <c:v>0.41098378005334402</c:v>
                </c:pt>
                <c:pt idx="2211" formatCode="General">
                  <c:v>0.41100119323380102</c:v>
                </c:pt>
                <c:pt idx="2212" formatCode="General">
                  <c:v>0.41101962990965302</c:v>
                </c:pt>
                <c:pt idx="2213" formatCode="General">
                  <c:v>0.41103970956498198</c:v>
                </c:pt>
                <c:pt idx="2214" formatCode="General">
                  <c:v>0.411059789220311</c:v>
                </c:pt>
                <c:pt idx="2215" formatCode="General">
                  <c:v>0.41107986887564002</c:v>
                </c:pt>
                <c:pt idx="2216" formatCode="General">
                  <c:v>0.41109994853096898</c:v>
                </c:pt>
                <c:pt idx="2217" formatCode="General">
                  <c:v>0.411120028186298</c:v>
                </c:pt>
                <c:pt idx="2218" formatCode="General">
                  <c:v>0.41113911778377599</c:v>
                </c:pt>
                <c:pt idx="2219" formatCode="General">
                  <c:v>0.41115747786495599</c:v>
                </c:pt>
                <c:pt idx="2220" formatCode="General">
                  <c:v>0.41117583794613599</c:v>
                </c:pt>
                <c:pt idx="2221" formatCode="General">
                  <c:v>0.41119419802731599</c:v>
                </c:pt>
                <c:pt idx="2222" formatCode="General">
                  <c:v>0.41121255810849699</c:v>
                </c:pt>
                <c:pt idx="2223" formatCode="General">
                  <c:v>0.411230918189677</c:v>
                </c:pt>
                <c:pt idx="2224" formatCode="General">
                  <c:v>0.411249278270857</c:v>
                </c:pt>
                <c:pt idx="2225" formatCode="General">
                  <c:v>0.411267520547622</c:v>
                </c:pt>
                <c:pt idx="2226" formatCode="General">
                  <c:v>0.41128564737606199</c:v>
                </c:pt>
                <c:pt idx="2227" formatCode="General">
                  <c:v>0.41130368160567798</c:v>
                </c:pt>
                <c:pt idx="2228" formatCode="General">
                  <c:v>0.411321617449039</c:v>
                </c:pt>
                <c:pt idx="2229" formatCode="General">
                  <c:v>0.41133955329240002</c:v>
                </c:pt>
                <c:pt idx="2230" formatCode="General">
                  <c:v>0.41135748913576098</c:v>
                </c:pt>
                <c:pt idx="2231" formatCode="General">
                  <c:v>0.411375424979122</c:v>
                </c:pt>
                <c:pt idx="2232" formatCode="General">
                  <c:v>0.41139336082248301</c:v>
                </c:pt>
                <c:pt idx="2233" formatCode="General">
                  <c:v>0.41141129666584397</c:v>
                </c:pt>
                <c:pt idx="2234" formatCode="General">
                  <c:v>0.41142923250920599</c:v>
                </c:pt>
                <c:pt idx="2235" formatCode="General">
                  <c:v>0.41144716835256701</c:v>
                </c:pt>
                <c:pt idx="2236" formatCode="General">
                  <c:v>0.41146510419592802</c:v>
                </c:pt>
                <c:pt idx="2237" formatCode="General">
                  <c:v>0.41148304003928898</c:v>
                </c:pt>
                <c:pt idx="2238" formatCode="General">
                  <c:v>0.41150097588265</c:v>
                </c:pt>
                <c:pt idx="2239" formatCode="General">
                  <c:v>0.41151891172601102</c:v>
                </c:pt>
                <c:pt idx="2240" formatCode="General">
                  <c:v>0.41153684756937298</c:v>
                </c:pt>
                <c:pt idx="2241" formatCode="General">
                  <c:v>0.41155478341273399</c:v>
                </c:pt>
                <c:pt idx="2242" formatCode="General">
                  <c:v>0.41157271925609501</c:v>
                </c:pt>
                <c:pt idx="2243" formatCode="General">
                  <c:v>0.41159065509945603</c:v>
                </c:pt>
                <c:pt idx="2244" formatCode="General">
                  <c:v>0.41160859094281699</c:v>
                </c:pt>
                <c:pt idx="2245" formatCode="General">
                  <c:v>0.411626526786178</c:v>
                </c:pt>
                <c:pt idx="2246" formatCode="General">
                  <c:v>0.41164456887970402</c:v>
                </c:pt>
                <c:pt idx="2247" formatCode="General">
                  <c:v>0.41166513441467401</c:v>
                </c:pt>
                <c:pt idx="2248" formatCode="General">
                  <c:v>0.41168569994964499</c:v>
                </c:pt>
                <c:pt idx="2249" formatCode="General">
                  <c:v>0.41170626548461497</c:v>
                </c:pt>
                <c:pt idx="2250" formatCode="General">
                  <c:v>0.41172683101958502</c:v>
                </c:pt>
                <c:pt idx="2251" formatCode="General">
                  <c:v>0.41174679733070801</c:v>
                </c:pt>
                <c:pt idx="2252" formatCode="General">
                  <c:v>0.41176489106728698</c:v>
                </c:pt>
                <c:pt idx="2253" formatCode="General">
                  <c:v>0.41178298480386599</c:v>
                </c:pt>
                <c:pt idx="2254" formatCode="General">
                  <c:v>0.41180050641284</c:v>
                </c:pt>
                <c:pt idx="2255" formatCode="General">
                  <c:v>0.41181801014282599</c:v>
                </c:pt>
                <c:pt idx="2256" formatCode="General">
                  <c:v>0.41183551387281198</c:v>
                </c:pt>
                <c:pt idx="2257" formatCode="General">
                  <c:v>0.41185301760279802</c:v>
                </c:pt>
                <c:pt idx="2258" formatCode="General">
                  <c:v>0.41187052133278501</c:v>
                </c:pt>
                <c:pt idx="2259" formatCode="General">
                  <c:v>0.411888025062771</c:v>
                </c:pt>
                <c:pt idx="2260" formatCode="General">
                  <c:v>0.41190552879275699</c:v>
                </c:pt>
                <c:pt idx="2261" formatCode="General">
                  <c:v>0.41192300579850599</c:v>
                </c:pt>
                <c:pt idx="2262" formatCode="General">
                  <c:v>0.41194046818943703</c:v>
                </c:pt>
                <c:pt idx="2263" formatCode="General">
                  <c:v>0.411957930580368</c:v>
                </c:pt>
                <c:pt idx="2264" formatCode="General">
                  <c:v>0.41197539297129998</c:v>
                </c:pt>
                <c:pt idx="2265" formatCode="General">
                  <c:v>0.41199285536223101</c:v>
                </c:pt>
                <c:pt idx="2266" formatCode="General">
                  <c:v>0.41201031775316199</c:v>
                </c:pt>
                <c:pt idx="2267" formatCode="General">
                  <c:v>0.41202875535606198</c:v>
                </c:pt>
                <c:pt idx="2268" formatCode="General">
                  <c:v>0.41204788233292799</c:v>
                </c:pt>
                <c:pt idx="2269" formatCode="General">
                  <c:v>0.41206700930979401</c:v>
                </c:pt>
                <c:pt idx="2270" formatCode="General">
                  <c:v>0.41208613628666002</c:v>
                </c:pt>
                <c:pt idx="2271" formatCode="General">
                  <c:v>0.41210526326352598</c:v>
                </c:pt>
                <c:pt idx="2272" formatCode="General">
                  <c:v>0.41212439024039199</c:v>
                </c:pt>
                <c:pt idx="2273" formatCode="General">
                  <c:v>0.412143517217258</c:v>
                </c:pt>
                <c:pt idx="2274" formatCode="General">
                  <c:v>0.41216264419412402</c:v>
                </c:pt>
                <c:pt idx="2275" formatCode="General">
                  <c:v>0.41218177117098997</c:v>
                </c:pt>
                <c:pt idx="2276" formatCode="General">
                  <c:v>0.41220133025703298</c:v>
                </c:pt>
                <c:pt idx="2277" formatCode="General">
                  <c:v>0.41222223968427302</c:v>
                </c:pt>
                <c:pt idx="2278" formatCode="General">
                  <c:v>0.412243149111512</c:v>
                </c:pt>
                <c:pt idx="2279" formatCode="General">
                  <c:v>0.41226405853875198</c:v>
                </c:pt>
                <c:pt idx="2280" formatCode="General">
                  <c:v>0.41228496796599201</c:v>
                </c:pt>
                <c:pt idx="2281" formatCode="General">
                  <c:v>0.41230587739323199</c:v>
                </c:pt>
                <c:pt idx="2282" formatCode="General">
                  <c:v>0.41232678682047103</c:v>
                </c:pt>
                <c:pt idx="2283" formatCode="General">
                  <c:v>0.412347696247711</c:v>
                </c:pt>
                <c:pt idx="2284" formatCode="General">
                  <c:v>0.41236680967435602</c:v>
                </c:pt>
                <c:pt idx="2285" formatCode="General">
                  <c:v>0.41238338241718803</c:v>
                </c:pt>
                <c:pt idx="2286" formatCode="General">
                  <c:v>0.41239995516001898</c:v>
                </c:pt>
                <c:pt idx="2287" formatCode="General">
                  <c:v>0.41241652790285099</c:v>
                </c:pt>
                <c:pt idx="2288" formatCode="General">
                  <c:v>0.412433100645683</c:v>
                </c:pt>
                <c:pt idx="2289" formatCode="General">
                  <c:v>0.41244967338851402</c:v>
                </c:pt>
                <c:pt idx="2290" formatCode="General">
                  <c:v>0.41246624613134603</c:v>
                </c:pt>
                <c:pt idx="2291" formatCode="General">
                  <c:v>0.41248322130321602</c:v>
                </c:pt>
                <c:pt idx="2292" formatCode="General">
                  <c:v>0.41250046930832601</c:v>
                </c:pt>
                <c:pt idx="2293" formatCode="General">
                  <c:v>0.412517717313437</c:v>
                </c:pt>
                <c:pt idx="2294" formatCode="General">
                  <c:v>0.412534965318547</c:v>
                </c:pt>
                <c:pt idx="2295" formatCode="General">
                  <c:v>0.41255221332365799</c:v>
                </c:pt>
                <c:pt idx="2296" formatCode="General">
                  <c:v>0.41256946132876798</c:v>
                </c:pt>
                <c:pt idx="2297" formatCode="General">
                  <c:v>0.41258670933387898</c:v>
                </c:pt>
                <c:pt idx="2298" formatCode="General">
                  <c:v>0.41260395733898902</c:v>
                </c:pt>
                <c:pt idx="2299" formatCode="General">
                  <c:v>0.41262120534410002</c:v>
                </c:pt>
                <c:pt idx="2300" formatCode="General">
                  <c:v>0.41263845334921001</c:v>
                </c:pt>
                <c:pt idx="2301" formatCode="General">
                  <c:v>0.412655701354321</c:v>
                </c:pt>
                <c:pt idx="2302" formatCode="General">
                  <c:v>0.412672949359432</c:v>
                </c:pt>
                <c:pt idx="2303" formatCode="General">
                  <c:v>0.41269019736454199</c:v>
                </c:pt>
                <c:pt idx="2304" formatCode="General">
                  <c:v>0.41270744536965298</c:v>
                </c:pt>
                <c:pt idx="2305" formatCode="General">
                  <c:v>0.41272417565256803</c:v>
                </c:pt>
                <c:pt idx="2306" formatCode="General">
                  <c:v>0.41274069145057601</c:v>
                </c:pt>
                <c:pt idx="2307" formatCode="General">
                  <c:v>0.412757207248584</c:v>
                </c:pt>
                <c:pt idx="2308" formatCode="General">
                  <c:v>0.41277372304659299</c:v>
                </c:pt>
                <c:pt idx="2309" formatCode="General">
                  <c:v>0.41279023884460098</c:v>
                </c:pt>
                <c:pt idx="2310" formatCode="General">
                  <c:v>0.41280675464260902</c:v>
                </c:pt>
                <c:pt idx="2311" formatCode="General">
                  <c:v>0.41282408719826003</c:v>
                </c:pt>
                <c:pt idx="2312" formatCode="General">
                  <c:v>0.41284151152443199</c:v>
                </c:pt>
                <c:pt idx="2313" formatCode="General">
                  <c:v>0.41285893585060301</c:v>
                </c:pt>
                <c:pt idx="2314" formatCode="General">
                  <c:v>0.41287636017677498</c:v>
                </c:pt>
                <c:pt idx="2315" formatCode="General">
                  <c:v>0.412893784502946</c:v>
                </c:pt>
                <c:pt idx="2316" formatCode="General">
                  <c:v>0.41291120882911803</c:v>
                </c:pt>
                <c:pt idx="2317" formatCode="General">
                  <c:v>0.41292863315528999</c:v>
                </c:pt>
                <c:pt idx="2318" formatCode="General">
                  <c:v>0.41294523527404903</c:v>
                </c:pt>
                <c:pt idx="2319" formatCode="General">
                  <c:v>0.412961666935177</c:v>
                </c:pt>
                <c:pt idx="2320" formatCode="General">
                  <c:v>0.41297809859630502</c:v>
                </c:pt>
                <c:pt idx="2321" formatCode="General">
                  <c:v>0.41299453025743199</c:v>
                </c:pt>
                <c:pt idx="2322" formatCode="General">
                  <c:v>0.41301096191856002</c:v>
                </c:pt>
                <c:pt idx="2323" formatCode="General">
                  <c:v>0.41302739357968699</c:v>
                </c:pt>
                <c:pt idx="2324" formatCode="General">
                  <c:v>0.41304382524081501</c:v>
                </c:pt>
                <c:pt idx="2325" formatCode="General">
                  <c:v>0.41306025690194298</c:v>
                </c:pt>
                <c:pt idx="2326" formatCode="General">
                  <c:v>0.41307603415590399</c:v>
                </c:pt>
                <c:pt idx="2327" formatCode="General">
                  <c:v>0.41309138963977599</c:v>
                </c:pt>
                <c:pt idx="2328" formatCode="General">
                  <c:v>0.41310674512364798</c:v>
                </c:pt>
                <c:pt idx="2329" formatCode="General">
                  <c:v>0.41312210060752103</c:v>
                </c:pt>
                <c:pt idx="2330" formatCode="General">
                  <c:v>0.41313745609139302</c:v>
                </c:pt>
                <c:pt idx="2331" formatCode="General">
                  <c:v>0.41315281157526501</c:v>
                </c:pt>
                <c:pt idx="2332" formatCode="General">
                  <c:v>0.413168167059137</c:v>
                </c:pt>
                <c:pt idx="2333" formatCode="General">
                  <c:v>0.41318352254301</c:v>
                </c:pt>
                <c:pt idx="2334" formatCode="General">
                  <c:v>0.41319887802688199</c:v>
                </c:pt>
                <c:pt idx="2335" formatCode="General">
                  <c:v>0.41321423351075398</c:v>
                </c:pt>
                <c:pt idx="2336" formatCode="General">
                  <c:v>0.41322958899462597</c:v>
                </c:pt>
                <c:pt idx="2337" formatCode="General">
                  <c:v>0.41324463238923997</c:v>
                </c:pt>
                <c:pt idx="2338" formatCode="General">
                  <c:v>0.41325917479845697</c:v>
                </c:pt>
                <c:pt idx="2339" formatCode="General">
                  <c:v>0.41327371720767397</c:v>
                </c:pt>
                <c:pt idx="2340" formatCode="General">
                  <c:v>0.41328825961689097</c:v>
                </c:pt>
                <c:pt idx="2341" formatCode="General">
                  <c:v>0.41330280202610797</c:v>
                </c:pt>
                <c:pt idx="2342" formatCode="General">
                  <c:v>0.41331685519307898</c:v>
                </c:pt>
                <c:pt idx="2343" formatCode="General">
                  <c:v>0.41333056251639899</c:v>
                </c:pt>
                <c:pt idx="2344" formatCode="General">
                  <c:v>0.413344269839718</c:v>
                </c:pt>
                <c:pt idx="2345" formatCode="General">
                  <c:v>0.41335797716303802</c:v>
                </c:pt>
                <c:pt idx="2346" formatCode="General">
                  <c:v>0.41337168448635803</c:v>
                </c:pt>
                <c:pt idx="2347" formatCode="General">
                  <c:v>0.41338539180967698</c:v>
                </c:pt>
                <c:pt idx="2348" formatCode="General">
                  <c:v>0.413399077864678</c:v>
                </c:pt>
                <c:pt idx="2349" formatCode="General">
                  <c:v>0.41341173240620399</c:v>
                </c:pt>
                <c:pt idx="2350" formatCode="General">
                  <c:v>0.41342438694772998</c:v>
                </c:pt>
                <c:pt idx="2351" formatCode="General">
                  <c:v>0.41343704148925597</c:v>
                </c:pt>
                <c:pt idx="2352" formatCode="General">
                  <c:v>0.41344969603078102</c:v>
                </c:pt>
                <c:pt idx="2353" formatCode="General">
                  <c:v>0.41346235057230701</c:v>
                </c:pt>
                <c:pt idx="2354" formatCode="General">
                  <c:v>0.41347500511383301</c:v>
                </c:pt>
                <c:pt idx="2355" formatCode="General">
                  <c:v>0.413487659655359</c:v>
                </c:pt>
                <c:pt idx="2356" formatCode="General">
                  <c:v>0.41350031419688499</c:v>
                </c:pt>
                <c:pt idx="2357" formatCode="General">
                  <c:v>0.41351296873841098</c:v>
                </c:pt>
                <c:pt idx="2358" formatCode="General">
                  <c:v>0.41352562327993603</c:v>
                </c:pt>
                <c:pt idx="2359" formatCode="General">
                  <c:v>0.41353827782146202</c:v>
                </c:pt>
                <c:pt idx="2360" formatCode="General">
                  <c:v>0.41355093236298801</c:v>
                </c:pt>
                <c:pt idx="2361" formatCode="General">
                  <c:v>0.413563586904514</c:v>
                </c:pt>
                <c:pt idx="2362" formatCode="General">
                  <c:v>0.41357735769777298</c:v>
                </c:pt>
                <c:pt idx="2363" formatCode="General">
                  <c:v>0.41359292036884199</c:v>
                </c:pt>
                <c:pt idx="2364" formatCode="General">
                  <c:v>0.41360848303991199</c:v>
                </c:pt>
                <c:pt idx="2365" formatCode="General">
                  <c:v>0.41362404571098199</c:v>
                </c:pt>
                <c:pt idx="2366" formatCode="General">
                  <c:v>0.41363960838205099</c:v>
                </c:pt>
                <c:pt idx="2367" formatCode="General">
                  <c:v>0.413655171053121</c:v>
                </c:pt>
                <c:pt idx="2368" formatCode="General">
                  <c:v>0.413670733724191</c:v>
                </c:pt>
                <c:pt idx="2369" formatCode="General">
                  <c:v>0.41368629639526</c:v>
                </c:pt>
                <c:pt idx="2370" formatCode="General">
                  <c:v>0.41370185906633</c:v>
                </c:pt>
                <c:pt idx="2371" formatCode="General">
                  <c:v>0.4137174217374</c:v>
                </c:pt>
                <c:pt idx="2372" formatCode="General">
                  <c:v>0.41373296121764402</c:v>
                </c:pt>
                <c:pt idx="2373" formatCode="General">
                  <c:v>0.41374775859146501</c:v>
                </c:pt>
                <c:pt idx="2374" formatCode="General">
                  <c:v>0.41376255596528699</c:v>
                </c:pt>
                <c:pt idx="2375" formatCode="General">
                  <c:v>0.41377735333910898</c:v>
                </c:pt>
                <c:pt idx="2376" formatCode="General">
                  <c:v>0.41379215071293102</c:v>
                </c:pt>
                <c:pt idx="2377" formatCode="General">
                  <c:v>0.413806948086752</c:v>
                </c:pt>
                <c:pt idx="2378" formatCode="General">
                  <c:v>0.41382174546057399</c:v>
                </c:pt>
                <c:pt idx="2379" formatCode="General">
                  <c:v>0.41383654283439603</c:v>
                </c:pt>
                <c:pt idx="2380" formatCode="General">
                  <c:v>0.41385186144219799</c:v>
                </c:pt>
                <c:pt idx="2381" formatCode="General">
                  <c:v>0.413867395989788</c:v>
                </c:pt>
                <c:pt idx="2382" formatCode="General">
                  <c:v>0.41388293053737901</c:v>
                </c:pt>
                <c:pt idx="2383" formatCode="General">
                  <c:v>0.41389846508497002</c:v>
                </c:pt>
                <c:pt idx="2384" formatCode="General">
                  <c:v>0.41391399963256098</c:v>
                </c:pt>
                <c:pt idx="2385" formatCode="General">
                  <c:v>0.41392953418015099</c:v>
                </c:pt>
                <c:pt idx="2386" formatCode="General">
                  <c:v>0.413945068727742</c:v>
                </c:pt>
                <c:pt idx="2387" formatCode="General">
                  <c:v>0.41396060327533302</c:v>
                </c:pt>
                <c:pt idx="2388" formatCode="General">
                  <c:v>0.41397613782292397</c:v>
                </c:pt>
                <c:pt idx="2389" formatCode="General">
                  <c:v>0.41399167237051498</c:v>
                </c:pt>
                <c:pt idx="2390" formatCode="General">
                  <c:v>0.414006195557867</c:v>
                </c:pt>
                <c:pt idx="2391" formatCode="General">
                  <c:v>0.414020061361075</c:v>
                </c:pt>
                <c:pt idx="2392" formatCode="General">
                  <c:v>0.414033927164282</c:v>
                </c:pt>
                <c:pt idx="2393" formatCode="General">
                  <c:v>0.414047792967491</c:v>
                </c:pt>
                <c:pt idx="2394" formatCode="General">
                  <c:v>0.41406171746051201</c:v>
                </c:pt>
                <c:pt idx="2395" formatCode="General">
                  <c:v>0.414075687018924</c:v>
                </c:pt>
                <c:pt idx="2396" formatCode="General">
                  <c:v>0.41408965657733698</c:v>
                </c:pt>
                <c:pt idx="2397" formatCode="General">
                  <c:v>0.41410362613575002</c:v>
                </c:pt>
                <c:pt idx="2398" formatCode="General">
                  <c:v>0.41411759569416201</c:v>
                </c:pt>
                <c:pt idx="2399" formatCode="General">
                  <c:v>0.414131565252575</c:v>
                </c:pt>
                <c:pt idx="2400" formatCode="General">
                  <c:v>0.41414553481098798</c:v>
                </c:pt>
                <c:pt idx="2401" formatCode="General">
                  <c:v>0.41415950436940002</c:v>
                </c:pt>
                <c:pt idx="2402" formatCode="General">
                  <c:v>0.41417347392781301</c:v>
                </c:pt>
                <c:pt idx="2403" formatCode="General">
                  <c:v>0.41418744348622499</c:v>
                </c:pt>
                <c:pt idx="2404" formatCode="General">
                  <c:v>0.41420141304463798</c:v>
                </c:pt>
                <c:pt idx="2405" formatCode="General">
                  <c:v>0.41421538260305102</c:v>
                </c:pt>
                <c:pt idx="2406" formatCode="General">
                  <c:v>0.414229352161463</c:v>
                </c:pt>
                <c:pt idx="2407" formatCode="General">
                  <c:v>0.41424332171987599</c:v>
                </c:pt>
                <c:pt idx="2408" formatCode="General">
                  <c:v>0.41425729127828897</c:v>
                </c:pt>
                <c:pt idx="2409" formatCode="General">
                  <c:v>0.41427097357564302</c:v>
                </c:pt>
                <c:pt idx="2410" formatCode="General">
                  <c:v>0.41428424950368897</c:v>
                </c:pt>
                <c:pt idx="2411" formatCode="General">
                  <c:v>0.41429752543173498</c:v>
                </c:pt>
                <c:pt idx="2412" formatCode="General">
                  <c:v>0.41431080135977999</c:v>
                </c:pt>
                <c:pt idx="2413" formatCode="General">
                  <c:v>0.41432407525520798</c:v>
                </c:pt>
                <c:pt idx="2414" formatCode="General">
                  <c:v>0.414337345744625</c:v>
                </c:pt>
                <c:pt idx="2415" formatCode="General">
                  <c:v>0.41435061623404301</c:v>
                </c:pt>
                <c:pt idx="2416" formatCode="General">
                  <c:v>0.41436388672346097</c:v>
                </c:pt>
                <c:pt idx="2417" formatCode="General">
                  <c:v>0.41437737857995699</c:v>
                </c:pt>
                <c:pt idx="2418" formatCode="General">
                  <c:v>0.41439131317061501</c:v>
                </c:pt>
                <c:pt idx="2419" formatCode="General">
                  <c:v>0.41440524776127202</c:v>
                </c:pt>
                <c:pt idx="2420" formatCode="General">
                  <c:v>0.41441918235192998</c:v>
                </c:pt>
                <c:pt idx="2421" formatCode="General">
                  <c:v>0.414433116942588</c:v>
                </c:pt>
                <c:pt idx="2422" formatCode="General">
                  <c:v>0.41444705153324501</c:v>
                </c:pt>
                <c:pt idx="2423" formatCode="General">
                  <c:v>0.41446098612390297</c:v>
                </c:pt>
                <c:pt idx="2424" formatCode="General">
                  <c:v>0.41447492071456099</c:v>
                </c:pt>
                <c:pt idx="2425" formatCode="General">
                  <c:v>0.41448885530521801</c:v>
                </c:pt>
                <c:pt idx="2426" formatCode="General">
                  <c:v>0.41450278989587602</c:v>
                </c:pt>
                <c:pt idx="2427" formatCode="General">
                  <c:v>0.41451672448653398</c:v>
                </c:pt>
                <c:pt idx="2428" formatCode="General">
                  <c:v>0.414530659077191</c:v>
                </c:pt>
                <c:pt idx="2429" formatCode="General">
                  <c:v>0.41454459366784902</c:v>
                </c:pt>
                <c:pt idx="2430" formatCode="General">
                  <c:v>0.414557709253705</c:v>
                </c:pt>
                <c:pt idx="2431" formatCode="General">
                  <c:v>0.41457079035514899</c:v>
                </c:pt>
                <c:pt idx="2432" formatCode="General">
                  <c:v>0.41458387145659198</c:v>
                </c:pt>
                <c:pt idx="2433" formatCode="General">
                  <c:v>0.41459695255803602</c:v>
                </c:pt>
                <c:pt idx="2434" formatCode="General">
                  <c:v>0.41461003365947902</c:v>
                </c:pt>
                <c:pt idx="2435" formatCode="General">
                  <c:v>0.41462311476092301</c:v>
                </c:pt>
                <c:pt idx="2436" formatCode="General">
                  <c:v>0.414636195862367</c:v>
                </c:pt>
                <c:pt idx="2437" formatCode="General">
                  <c:v>0.41464927696380999</c:v>
                </c:pt>
                <c:pt idx="2438" formatCode="General">
                  <c:v>0.41466235806525398</c:v>
                </c:pt>
                <c:pt idx="2439" formatCode="General">
                  <c:v>0.41467543916669702</c:v>
                </c:pt>
                <c:pt idx="2440" formatCode="General">
                  <c:v>0.41468852026814101</c:v>
                </c:pt>
                <c:pt idx="2441" formatCode="General">
                  <c:v>0.414701601369585</c:v>
                </c:pt>
                <c:pt idx="2442" formatCode="General">
                  <c:v>0.414714682471028</c:v>
                </c:pt>
                <c:pt idx="2443" formatCode="General">
                  <c:v>0.41472776357247199</c:v>
                </c:pt>
                <c:pt idx="2444" formatCode="General">
                  <c:v>0.41474084467391598</c:v>
                </c:pt>
                <c:pt idx="2445" formatCode="General">
                  <c:v>0.41475392577535902</c:v>
                </c:pt>
                <c:pt idx="2446" formatCode="General">
                  <c:v>0.41476700687680301</c:v>
                </c:pt>
                <c:pt idx="2447" formatCode="General">
                  <c:v>0.414780087978246</c:v>
                </c:pt>
                <c:pt idx="2448" formatCode="General">
                  <c:v>0.41479200223757801</c:v>
                </c:pt>
                <c:pt idx="2449" formatCode="General">
                  <c:v>0.41480286185117599</c:v>
                </c:pt>
                <c:pt idx="2450" formatCode="General">
                  <c:v>0.41481372146477302</c:v>
                </c:pt>
                <c:pt idx="2451" formatCode="General">
                  <c:v>0.41482458107837</c:v>
                </c:pt>
                <c:pt idx="2452" formatCode="General">
                  <c:v>0.41483544069196798</c:v>
                </c:pt>
                <c:pt idx="2453" formatCode="General">
                  <c:v>0.41484630030556502</c:v>
                </c:pt>
                <c:pt idx="2454" formatCode="General">
                  <c:v>0.41485680432650501</c:v>
                </c:pt>
                <c:pt idx="2455" formatCode="General">
                  <c:v>0.41486689864285298</c:v>
                </c:pt>
                <c:pt idx="2456" formatCode="General">
                  <c:v>0.414876992959201</c:v>
                </c:pt>
                <c:pt idx="2457" formatCode="General">
                  <c:v>0.41488708727554902</c:v>
                </c:pt>
                <c:pt idx="2458" formatCode="General">
                  <c:v>0.41489718159189698</c:v>
                </c:pt>
                <c:pt idx="2459" formatCode="General">
                  <c:v>0.41490713941266499</c:v>
                </c:pt>
                <c:pt idx="2460" formatCode="General">
                  <c:v>0.41491638916260298</c:v>
                </c:pt>
                <c:pt idx="2461" formatCode="General">
                  <c:v>0.41492563891254097</c:v>
                </c:pt>
                <c:pt idx="2462" formatCode="General">
                  <c:v>0.41493488866247902</c:v>
                </c:pt>
                <c:pt idx="2463" formatCode="General">
                  <c:v>0.41494413841241701</c:v>
                </c:pt>
                <c:pt idx="2464" formatCode="General">
                  <c:v>0.414953388162355</c:v>
                </c:pt>
                <c:pt idx="2465" formatCode="General">
                  <c:v>0.41496263791229299</c:v>
                </c:pt>
                <c:pt idx="2466" formatCode="General">
                  <c:v>0.41497041063527301</c:v>
                </c:pt>
                <c:pt idx="2467" formatCode="General">
                  <c:v>0.41497791960344099</c:v>
                </c:pt>
                <c:pt idx="2468" formatCode="General">
                  <c:v>0.41498542857161003</c:v>
                </c:pt>
                <c:pt idx="2469" formatCode="General">
                  <c:v>0.41499293753977801</c:v>
                </c:pt>
                <c:pt idx="2470" formatCode="General">
                  <c:v>0.41500044650794699</c:v>
                </c:pt>
                <c:pt idx="2471" formatCode="General">
                  <c:v>0.41500795547611502</c:v>
                </c:pt>
                <c:pt idx="2472" formatCode="General">
                  <c:v>0.415015464444283</c:v>
                </c:pt>
                <c:pt idx="2473" formatCode="General">
                  <c:v>0.41502297341245198</c:v>
                </c:pt>
                <c:pt idx="2474" formatCode="General">
                  <c:v>0.415030093644987</c:v>
                </c:pt>
                <c:pt idx="2475" formatCode="General">
                  <c:v>0.41503612242745902</c:v>
                </c:pt>
                <c:pt idx="2476" formatCode="General">
                  <c:v>0.41504215120993099</c:v>
                </c:pt>
                <c:pt idx="2477" formatCode="General">
                  <c:v>0.41504817999240301</c:v>
                </c:pt>
                <c:pt idx="2478" formatCode="General">
                  <c:v>0.41505420877487498</c:v>
                </c:pt>
                <c:pt idx="2479" formatCode="General">
                  <c:v>0.415060237557347</c:v>
                </c:pt>
                <c:pt idx="2480" formatCode="General">
                  <c:v>0.41506626633981902</c:v>
                </c:pt>
                <c:pt idx="2481" formatCode="General">
                  <c:v>0.41507229512229199</c:v>
                </c:pt>
                <c:pt idx="2482" formatCode="General">
                  <c:v>0.41507832390476401</c:v>
                </c:pt>
                <c:pt idx="2483" formatCode="General">
                  <c:v>0.41508435268723598</c:v>
                </c:pt>
                <c:pt idx="2484" formatCode="General">
                  <c:v>0.415090381469708</c:v>
                </c:pt>
                <c:pt idx="2485" formatCode="General">
                  <c:v>0.41509704326373298</c:v>
                </c:pt>
                <c:pt idx="2486" formatCode="General">
                  <c:v>0.415103768358912</c:v>
                </c:pt>
                <c:pt idx="2487" formatCode="General">
                  <c:v>0.41511018639455399</c:v>
                </c:pt>
                <c:pt idx="2488" formatCode="General">
                  <c:v>0.41511611151882299</c:v>
                </c:pt>
                <c:pt idx="2489" formatCode="General">
                  <c:v>0.41512201259991899</c:v>
                </c:pt>
                <c:pt idx="2490" formatCode="General">
                  <c:v>0.41512772133562098</c:v>
                </c:pt>
                <c:pt idx="2491" formatCode="General">
                  <c:v>0.41513343007132297</c:v>
                </c:pt>
                <c:pt idx="2492" formatCode="General">
                  <c:v>0.41513913880702502</c:v>
                </c:pt>
                <c:pt idx="2493" formatCode="General">
                  <c:v>0.41514484754272701</c:v>
                </c:pt>
                <c:pt idx="2494" formatCode="General">
                  <c:v>0.41515055627842901</c:v>
                </c:pt>
                <c:pt idx="2495" formatCode="General">
                  <c:v>0.415156265014131</c:v>
                </c:pt>
                <c:pt idx="2496" formatCode="General">
                  <c:v>0.41516197374983299</c:v>
                </c:pt>
                <c:pt idx="2497" formatCode="General">
                  <c:v>0.41516768248553498</c:v>
                </c:pt>
                <c:pt idx="2498" formatCode="General">
                  <c:v>0.41517339122123698</c:v>
                </c:pt>
                <c:pt idx="2499" formatCode="General">
                  <c:v>0.41517909995693902</c:v>
                </c:pt>
                <c:pt idx="2500" formatCode="General">
                  <c:v>0.41518480869264202</c:v>
                </c:pt>
                <c:pt idx="2501" formatCode="General">
                  <c:v>0.415189920013258</c:v>
                </c:pt>
                <c:pt idx="2502" formatCode="General">
                  <c:v>0.41519482950445602</c:v>
                </c:pt>
                <c:pt idx="2503" formatCode="General">
                  <c:v>0.41519973899565399</c:v>
                </c:pt>
                <c:pt idx="2504" formatCode="General">
                  <c:v>0.41520464848685201</c:v>
                </c:pt>
                <c:pt idx="2505" formatCode="General">
                  <c:v>0.41520955797804998</c:v>
                </c:pt>
                <c:pt idx="2506" formatCode="General">
                  <c:v>0.41521446746924701</c:v>
                </c:pt>
                <c:pt idx="2507" formatCode="General">
                  <c:v>0.41521937696044497</c:v>
                </c:pt>
                <c:pt idx="2508" formatCode="General">
                  <c:v>0.415224286451643</c:v>
                </c:pt>
                <c:pt idx="2509" formatCode="General">
                  <c:v>0.41522919594284102</c:v>
                </c:pt>
                <c:pt idx="2510" formatCode="General">
                  <c:v>0.41523410543403899</c:v>
                </c:pt>
                <c:pt idx="2511" formatCode="General">
                  <c:v>0.41523901492523702</c:v>
                </c:pt>
                <c:pt idx="2512" formatCode="General">
                  <c:v>0.41524392441643498</c:v>
                </c:pt>
                <c:pt idx="2513" formatCode="General">
                  <c:v>0.41524883390763301</c:v>
                </c:pt>
                <c:pt idx="2514" formatCode="General">
                  <c:v>0.41525374339883098</c:v>
                </c:pt>
                <c:pt idx="2515" formatCode="General">
                  <c:v>0.415258652890029</c:v>
                </c:pt>
                <c:pt idx="2516" formatCode="General">
                  <c:v>0.41526356238122702</c:v>
                </c:pt>
                <c:pt idx="2517" formatCode="General">
                  <c:v>0.41526847187242499</c:v>
                </c:pt>
                <c:pt idx="2518" formatCode="General">
                  <c:v>0.41527338136362302</c:v>
                </c:pt>
                <c:pt idx="2519" formatCode="General">
                  <c:v>0.41527829085482099</c:v>
                </c:pt>
                <c:pt idx="2520" formatCode="General">
                  <c:v>0.41528323445168802</c:v>
                </c:pt>
                <c:pt idx="2521" formatCode="General">
                  <c:v>0.415288819235135</c:v>
                </c:pt>
                <c:pt idx="2522" formatCode="General">
                  <c:v>0.41529440401858098</c:v>
                </c:pt>
                <c:pt idx="2523" formatCode="General">
                  <c:v>0.41529998880202801</c:v>
                </c:pt>
                <c:pt idx="2524" formatCode="General">
                  <c:v>0.41530557358547499</c:v>
                </c:pt>
                <c:pt idx="2525" formatCode="General">
                  <c:v>0.41531115836892202</c:v>
                </c:pt>
                <c:pt idx="2526" formatCode="General">
                  <c:v>0.41531674315236899</c:v>
                </c:pt>
                <c:pt idx="2527" formatCode="General">
                  <c:v>0.41532232793581603</c:v>
                </c:pt>
                <c:pt idx="2528" formatCode="General">
                  <c:v>0.415327912719263</c:v>
                </c:pt>
                <c:pt idx="2529" formatCode="General">
                  <c:v>0.41533349750270998</c:v>
                </c:pt>
                <c:pt idx="2530" formatCode="General">
                  <c:v>0.41534018849833299</c:v>
                </c:pt>
                <c:pt idx="2531" formatCode="General">
                  <c:v>0.41534733778185001</c:v>
                </c:pt>
                <c:pt idx="2532" formatCode="General">
                  <c:v>0.41535448706536698</c:v>
                </c:pt>
                <c:pt idx="2533" formatCode="General">
                  <c:v>0.41536163634888401</c:v>
                </c:pt>
                <c:pt idx="2534" formatCode="General">
                  <c:v>0.41536878563240098</c:v>
                </c:pt>
                <c:pt idx="2535" formatCode="General">
                  <c:v>0.41537593491591801</c:v>
                </c:pt>
                <c:pt idx="2536" formatCode="General">
                  <c:v>0.41538308419943598</c:v>
                </c:pt>
                <c:pt idx="2537" formatCode="General">
                  <c:v>0.41539023348295301</c:v>
                </c:pt>
                <c:pt idx="2538" formatCode="General">
                  <c:v>0.41539738276646998</c:v>
                </c:pt>
                <c:pt idx="2539" formatCode="General">
                  <c:v>0.41540455825862299</c:v>
                </c:pt>
                <c:pt idx="2540" formatCode="General">
                  <c:v>0.415411750077468</c:v>
                </c:pt>
                <c:pt idx="2541" formatCode="General">
                  <c:v>0.41541894189631301</c:v>
                </c:pt>
                <c:pt idx="2542" formatCode="General">
                  <c:v>0.41542613371515702</c:v>
                </c:pt>
                <c:pt idx="2543" formatCode="General">
                  <c:v>0.41543342183236098</c:v>
                </c:pt>
                <c:pt idx="2544" formatCode="General">
                  <c:v>0.415441975585151</c:v>
                </c:pt>
                <c:pt idx="2545" formatCode="General">
                  <c:v>0.41545059260196898</c:v>
                </c:pt>
                <c:pt idx="2546" formatCode="General">
                  <c:v>0.41546039898252202</c:v>
                </c:pt>
                <c:pt idx="2547" formatCode="General">
                  <c:v>0.415470205363075</c:v>
                </c:pt>
                <c:pt idx="2548" formatCode="General">
                  <c:v>0.41548001174362797</c:v>
                </c:pt>
                <c:pt idx="2549" formatCode="General">
                  <c:v>0.41548981812418101</c:v>
                </c:pt>
                <c:pt idx="2550" formatCode="General">
                  <c:v>0.41549962450473399</c:v>
                </c:pt>
                <c:pt idx="2551" formatCode="General">
                  <c:v>0.41550943088528702</c:v>
                </c:pt>
                <c:pt idx="2552" formatCode="General">
                  <c:v>0.415519237265839</c:v>
                </c:pt>
                <c:pt idx="2553" formatCode="General">
                  <c:v>0.41552904364639198</c:v>
                </c:pt>
                <c:pt idx="2554" formatCode="General">
                  <c:v>0.41553885002694502</c:v>
                </c:pt>
                <c:pt idx="2555" formatCode="General">
                  <c:v>0.415548656407498</c:v>
                </c:pt>
                <c:pt idx="2556" formatCode="General">
                  <c:v>0.41555846278805098</c:v>
                </c:pt>
                <c:pt idx="2557" formatCode="General">
                  <c:v>0.41556826916860401</c:v>
                </c:pt>
                <c:pt idx="2558" formatCode="General">
                  <c:v>0.41557807554915699</c:v>
                </c:pt>
                <c:pt idx="2559" formatCode="General">
                  <c:v>0.41558788192971002</c:v>
                </c:pt>
                <c:pt idx="2560" formatCode="General">
                  <c:v>0.415597688310263</c:v>
                </c:pt>
                <c:pt idx="2561" formatCode="General">
                  <c:v>0.41560932619264901</c:v>
                </c:pt>
                <c:pt idx="2562" formatCode="General">
                  <c:v>0.41562116986175601</c:v>
                </c:pt>
                <c:pt idx="2563" formatCode="General">
                  <c:v>0.41563301353086302</c:v>
                </c:pt>
                <c:pt idx="2564" formatCode="General">
                  <c:v>0.41564485719997002</c:v>
                </c:pt>
                <c:pt idx="2565" formatCode="General">
                  <c:v>0.41565670086907702</c:v>
                </c:pt>
                <c:pt idx="2566" formatCode="General">
                  <c:v>0.41566854453818403</c:v>
                </c:pt>
                <c:pt idx="2567" formatCode="General">
                  <c:v>0.41568038820729097</c:v>
                </c:pt>
                <c:pt idx="2568" formatCode="General">
                  <c:v>0.41569223187639798</c:v>
                </c:pt>
                <c:pt idx="2569" formatCode="General">
                  <c:v>0.41570407554550498</c:v>
                </c:pt>
                <c:pt idx="2570" formatCode="General">
                  <c:v>0.41571591921461198</c:v>
                </c:pt>
                <c:pt idx="2571" formatCode="General">
                  <c:v>0.41572776288371899</c:v>
                </c:pt>
                <c:pt idx="2572" formatCode="General">
                  <c:v>0.41573960655282599</c:v>
                </c:pt>
                <c:pt idx="2573" formatCode="General">
                  <c:v>0.41575145022193299</c:v>
                </c:pt>
                <c:pt idx="2574" formatCode="General">
                  <c:v>0.415763283219581</c:v>
                </c:pt>
                <c:pt idx="2575" formatCode="General">
                  <c:v>0.41577508625505599</c:v>
                </c:pt>
                <c:pt idx="2576" formatCode="General">
                  <c:v>0.41578688929052998</c:v>
                </c:pt>
                <c:pt idx="2577" formatCode="General">
                  <c:v>0.41579836227879602</c:v>
                </c:pt>
                <c:pt idx="2578" formatCode="General">
                  <c:v>0.41580874467627499</c:v>
                </c:pt>
                <c:pt idx="2579" formatCode="General">
                  <c:v>0.415819416766882</c:v>
                </c:pt>
                <c:pt idx="2580" formatCode="General">
                  <c:v>0.41583116486055599</c:v>
                </c:pt>
                <c:pt idx="2581" formatCode="General">
                  <c:v>0.41584291295422898</c:v>
                </c:pt>
                <c:pt idx="2582" formatCode="General">
                  <c:v>0.41585466104790297</c:v>
                </c:pt>
                <c:pt idx="2583" formatCode="General">
                  <c:v>0.41586640914157602</c:v>
                </c:pt>
                <c:pt idx="2584" formatCode="General">
                  <c:v>0.41587815723524901</c:v>
                </c:pt>
                <c:pt idx="2585" formatCode="General">
                  <c:v>0.415889905328923</c:v>
                </c:pt>
                <c:pt idx="2586" formatCode="General">
                  <c:v>0.415901653422596</c:v>
                </c:pt>
                <c:pt idx="2587" formatCode="General">
                  <c:v>0.41591340151626999</c:v>
                </c:pt>
                <c:pt idx="2588" formatCode="General">
                  <c:v>0.41592514960994298</c:v>
                </c:pt>
                <c:pt idx="2589" formatCode="General">
                  <c:v>0.41593689770361603</c:v>
                </c:pt>
                <c:pt idx="2590" formatCode="General">
                  <c:v>0.41594864579729002</c:v>
                </c:pt>
                <c:pt idx="2591" formatCode="General">
                  <c:v>0.41595980473976102</c:v>
                </c:pt>
                <c:pt idx="2592" formatCode="General">
                  <c:v>0.41597085847666199</c:v>
                </c:pt>
                <c:pt idx="2593" formatCode="General">
                  <c:v>0.41598191221356201</c:v>
                </c:pt>
                <c:pt idx="2594" formatCode="General">
                  <c:v>0.41599296595046298</c:v>
                </c:pt>
                <c:pt idx="2595" formatCode="General">
                  <c:v>0.416004019687364</c:v>
                </c:pt>
                <c:pt idx="2596" formatCode="General">
                  <c:v>0.41601507342426403</c:v>
                </c:pt>
                <c:pt idx="2597" formatCode="General">
                  <c:v>0.41602612716116499</c:v>
                </c:pt>
                <c:pt idx="2598" formatCode="General">
                  <c:v>0.41603718089806602</c:v>
                </c:pt>
                <c:pt idx="2599" formatCode="General">
                  <c:v>0.41604823463496599</c:v>
                </c:pt>
                <c:pt idx="2600" formatCode="General">
                  <c:v>0.41605928837186701</c:v>
                </c:pt>
                <c:pt idx="2601" formatCode="General">
                  <c:v>0.41607034210876798</c:v>
                </c:pt>
                <c:pt idx="2602" formatCode="General">
                  <c:v>0.416081395845668</c:v>
                </c:pt>
                <c:pt idx="2603" formatCode="General">
                  <c:v>0.41609244958256902</c:v>
                </c:pt>
                <c:pt idx="2604" formatCode="General">
                  <c:v>0.41610350331946999</c:v>
                </c:pt>
                <c:pt idx="2605" formatCode="General">
                  <c:v>0.41611455705637002</c:v>
                </c:pt>
                <c:pt idx="2606" formatCode="General">
                  <c:v>0.41612561079327098</c:v>
                </c:pt>
                <c:pt idx="2607" formatCode="General">
                  <c:v>0.41613666453017201</c:v>
                </c:pt>
                <c:pt idx="2608" formatCode="General">
                  <c:v>0.41614771826707198</c:v>
                </c:pt>
                <c:pt idx="2609" formatCode="General">
                  <c:v>0.416158772003973</c:v>
                </c:pt>
                <c:pt idx="2610" formatCode="General">
                  <c:v>0.41616966593494298</c:v>
                </c:pt>
                <c:pt idx="2611" formatCode="General">
                  <c:v>0.41618054388532</c:v>
                </c:pt>
                <c:pt idx="2612" formatCode="General">
                  <c:v>0.416191173296869</c:v>
                </c:pt>
                <c:pt idx="2613" formatCode="General">
                  <c:v>0.41620140373818698</c:v>
                </c:pt>
                <c:pt idx="2614" formatCode="General">
                  <c:v>0.41621163417950502</c:v>
                </c:pt>
                <c:pt idx="2615" formatCode="General">
                  <c:v>0.416221864620823</c:v>
                </c:pt>
                <c:pt idx="2616" formatCode="General">
                  <c:v>0.41623209506214098</c:v>
                </c:pt>
                <c:pt idx="2617" formatCode="General">
                  <c:v>0.41624232550345902</c:v>
                </c:pt>
                <c:pt idx="2618" formatCode="General">
                  <c:v>0.416252555944778</c:v>
                </c:pt>
                <c:pt idx="2619" formatCode="General">
                  <c:v>0.41626278638609598</c:v>
                </c:pt>
                <c:pt idx="2620" formatCode="General">
                  <c:v>0.41627301682741402</c:v>
                </c:pt>
                <c:pt idx="2621" formatCode="General">
                  <c:v>0.416283247268732</c:v>
                </c:pt>
                <c:pt idx="2622" formatCode="General">
                  <c:v>0.41629347771004999</c:v>
                </c:pt>
                <c:pt idx="2623" formatCode="General">
                  <c:v>0.41630370815136802</c:v>
                </c:pt>
                <c:pt idx="2624" formatCode="General">
                  <c:v>0.41631393122726201</c:v>
                </c:pt>
                <c:pt idx="2625" formatCode="General">
                  <c:v>0.41632343249155501</c:v>
                </c:pt>
                <c:pt idx="2626" formatCode="General">
                  <c:v>0.41633293375584801</c:v>
                </c:pt>
                <c:pt idx="2627" formatCode="General">
                  <c:v>0.41634243502014101</c:v>
                </c:pt>
                <c:pt idx="2628" formatCode="General">
                  <c:v>0.41635193628443501</c:v>
                </c:pt>
                <c:pt idx="2629" formatCode="General">
                  <c:v>0.41636143754872801</c:v>
                </c:pt>
                <c:pt idx="2630" formatCode="General">
                  <c:v>0.41637093881302101</c:v>
                </c:pt>
                <c:pt idx="2631" formatCode="General">
                  <c:v>0.41638044007731401</c:v>
                </c:pt>
                <c:pt idx="2632" formatCode="General">
                  <c:v>0.41638994134160701</c:v>
                </c:pt>
                <c:pt idx="2633" formatCode="General">
                  <c:v>0.41639944260590001</c:v>
                </c:pt>
                <c:pt idx="2634" formatCode="General">
                  <c:v>0.416408943870193</c:v>
                </c:pt>
                <c:pt idx="2635" formatCode="General">
                  <c:v>0.416418439136925</c:v>
                </c:pt>
                <c:pt idx="2636" formatCode="General">
                  <c:v>0.416427925557252</c:v>
                </c:pt>
                <c:pt idx="2637" formatCode="General">
                  <c:v>0.41643741197758</c:v>
                </c:pt>
                <c:pt idx="2638" formatCode="General">
                  <c:v>0.41644689839790799</c:v>
                </c:pt>
                <c:pt idx="2639" formatCode="General">
                  <c:v>0.41645638481823499</c:v>
                </c:pt>
                <c:pt idx="2640" formatCode="General">
                  <c:v>0.41646565228149202</c:v>
                </c:pt>
                <c:pt idx="2641" formatCode="General">
                  <c:v>0.41647451936610003</c:v>
                </c:pt>
                <c:pt idx="2642" formatCode="General">
                  <c:v>0.41648338645070798</c:v>
                </c:pt>
                <c:pt idx="2643" formatCode="General">
                  <c:v>0.41649225353531499</c:v>
                </c:pt>
                <c:pt idx="2644" formatCode="General">
                  <c:v>0.416501120619923</c:v>
                </c:pt>
                <c:pt idx="2645" formatCode="General">
                  <c:v>0.41650998770453002</c:v>
                </c:pt>
                <c:pt idx="2646" formatCode="General">
                  <c:v>0.41651885478913803</c:v>
                </c:pt>
                <c:pt idx="2647" formatCode="General">
                  <c:v>0.41652772187374598</c:v>
                </c:pt>
                <c:pt idx="2648" formatCode="General">
                  <c:v>0.41653658895835299</c:v>
                </c:pt>
                <c:pt idx="2649" formatCode="General">
                  <c:v>0.416545456042961</c:v>
                </c:pt>
                <c:pt idx="2650" formatCode="General">
                  <c:v>0.41655432312756802</c:v>
                </c:pt>
                <c:pt idx="2651" formatCode="General">
                  <c:v>0.41656319021217603</c:v>
                </c:pt>
                <c:pt idx="2652" formatCode="General">
                  <c:v>0.41657205729678398</c:v>
                </c:pt>
                <c:pt idx="2653" formatCode="General">
                  <c:v>0.41658020297256698</c:v>
                </c:pt>
                <c:pt idx="2654" formatCode="General">
                  <c:v>0.416588333773942</c:v>
                </c:pt>
                <c:pt idx="2655" formatCode="General">
                  <c:v>0.41659646457531802</c:v>
                </c:pt>
                <c:pt idx="2656" formatCode="General">
                  <c:v>0.41660459537669298</c:v>
                </c:pt>
                <c:pt idx="2657" formatCode="General">
                  <c:v>0.41661272617806799</c:v>
                </c:pt>
                <c:pt idx="2658" formatCode="General">
                  <c:v>0.41662085697944301</c:v>
                </c:pt>
                <c:pt idx="2659" formatCode="General">
                  <c:v>0.41662898778081803</c:v>
                </c:pt>
                <c:pt idx="2660" formatCode="General">
                  <c:v>0.41663711858219299</c:v>
                </c:pt>
                <c:pt idx="2661" formatCode="General">
                  <c:v>0.41664524938356801</c:v>
                </c:pt>
                <c:pt idx="2662" formatCode="General">
                  <c:v>0.41665338018494302</c:v>
                </c:pt>
                <c:pt idx="2663" formatCode="General">
                  <c:v>0.41666151098631798</c:v>
                </c:pt>
                <c:pt idx="2664" formatCode="General">
                  <c:v>0.416669641787693</c:v>
                </c:pt>
                <c:pt idx="2665" formatCode="General">
                  <c:v>0.41667777258906802</c:v>
                </c:pt>
                <c:pt idx="2666" formatCode="General">
                  <c:v>0.41668590339044298</c:v>
                </c:pt>
                <c:pt idx="2667" formatCode="General">
                  <c:v>0.416694034191819</c:v>
                </c:pt>
                <c:pt idx="2668" formatCode="General">
                  <c:v>0.41670216499319401</c:v>
                </c:pt>
                <c:pt idx="2669" formatCode="General">
                  <c:v>0.41671029676642501</c:v>
                </c:pt>
                <c:pt idx="2670" formatCode="General">
                  <c:v>0.41671844360343102</c:v>
                </c:pt>
                <c:pt idx="2671" formatCode="General">
                  <c:v>0.41672606261805401</c:v>
                </c:pt>
                <c:pt idx="2672" formatCode="General">
                  <c:v>0.41673354800675999</c:v>
                </c:pt>
                <c:pt idx="2673" formatCode="General">
                  <c:v>0.41674103339546498</c:v>
                </c:pt>
                <c:pt idx="2674" formatCode="General">
                  <c:v>0.41674851878417102</c:v>
                </c:pt>
                <c:pt idx="2675" formatCode="General">
                  <c:v>0.416756004172876</c:v>
                </c:pt>
                <c:pt idx="2676" formatCode="General">
                  <c:v>0.41676348956158099</c:v>
                </c:pt>
                <c:pt idx="2677" formatCode="General">
                  <c:v>0.41677097495028698</c:v>
                </c:pt>
                <c:pt idx="2678" formatCode="General">
                  <c:v>0.41677846033899202</c:v>
                </c:pt>
                <c:pt idx="2679" formatCode="General">
                  <c:v>0.416785945727698</c:v>
                </c:pt>
                <c:pt idx="2680" formatCode="General">
                  <c:v>0.41679343111640299</c:v>
                </c:pt>
                <c:pt idx="2681" formatCode="General">
                  <c:v>0.41680091650510898</c:v>
                </c:pt>
                <c:pt idx="2682" formatCode="General">
                  <c:v>0.41680840189381402</c:v>
                </c:pt>
                <c:pt idx="2683" formatCode="General">
                  <c:v>0.416816328683277</c:v>
                </c:pt>
                <c:pt idx="2684" formatCode="General">
                  <c:v>0.416824466291009</c:v>
                </c:pt>
                <c:pt idx="2685" formatCode="General">
                  <c:v>0.41683260389874099</c:v>
                </c:pt>
                <c:pt idx="2686" formatCode="General">
                  <c:v>0.41684074150647299</c:v>
                </c:pt>
                <c:pt idx="2687" formatCode="General">
                  <c:v>0.41684887911420498</c:v>
                </c:pt>
                <c:pt idx="2688" formatCode="General">
                  <c:v>0.41685701672193698</c:v>
                </c:pt>
                <c:pt idx="2689" formatCode="General">
                  <c:v>0.41686515432966997</c:v>
                </c:pt>
                <c:pt idx="2690" formatCode="General">
                  <c:v>0.41687329193740202</c:v>
                </c:pt>
                <c:pt idx="2691" formatCode="General">
                  <c:v>0.41688142954513402</c:v>
                </c:pt>
                <c:pt idx="2692" formatCode="General">
                  <c:v>0.41688956715286601</c:v>
                </c:pt>
                <c:pt idx="2693" formatCode="General">
                  <c:v>0.41689770476059801</c:v>
                </c:pt>
                <c:pt idx="2694" formatCode="General">
                  <c:v>0.41690584236833</c:v>
                </c:pt>
                <c:pt idx="2695" formatCode="General">
                  <c:v>0.416913979976062</c:v>
                </c:pt>
                <c:pt idx="2696" formatCode="General">
                  <c:v>0.41692211758379399</c:v>
                </c:pt>
                <c:pt idx="2697" formatCode="General">
                  <c:v>0.41693025519152599</c:v>
                </c:pt>
                <c:pt idx="2698" formatCode="General">
                  <c:v>0.41693839279925798</c:v>
                </c:pt>
                <c:pt idx="2699" formatCode="General">
                  <c:v>0.41694652250450698</c:v>
                </c:pt>
                <c:pt idx="2700" formatCode="General">
                  <c:v>0.41695387776642201</c:v>
                </c:pt>
                <c:pt idx="2701" formatCode="General">
                  <c:v>0.41696123302833699</c:v>
                </c:pt>
                <c:pt idx="2702" formatCode="General">
                  <c:v>0.41696858829025202</c:v>
                </c:pt>
                <c:pt idx="2703" formatCode="General">
                  <c:v>0.41697594355216699</c:v>
                </c:pt>
                <c:pt idx="2704" formatCode="General">
                  <c:v>0.41698329881408203</c:v>
                </c:pt>
                <c:pt idx="2705" formatCode="General">
                  <c:v>0.416990654075997</c:v>
                </c:pt>
                <c:pt idx="2706" formatCode="General">
                  <c:v>0.41699800933791198</c:v>
                </c:pt>
                <c:pt idx="2707" formatCode="General">
                  <c:v>0.41700536459982701</c:v>
                </c:pt>
                <c:pt idx="2708" formatCode="General">
                  <c:v>0.41701271986174099</c:v>
                </c:pt>
                <c:pt idx="2709" formatCode="General">
                  <c:v>0.41702007512365602</c:v>
                </c:pt>
                <c:pt idx="2710" formatCode="General">
                  <c:v>0.417027430385571</c:v>
                </c:pt>
                <c:pt idx="2711" formatCode="General">
                  <c:v>0.41703478564748597</c:v>
                </c:pt>
                <c:pt idx="2712" formatCode="General">
                  <c:v>0.417042140909401</c:v>
                </c:pt>
                <c:pt idx="2713" formatCode="General">
                  <c:v>0.41705008969171098</c:v>
                </c:pt>
                <c:pt idx="2714" formatCode="General">
                  <c:v>0.41705812033890199</c:v>
                </c:pt>
                <c:pt idx="2715" formatCode="General">
                  <c:v>0.41706615098609301</c:v>
                </c:pt>
                <c:pt idx="2716" formatCode="General">
                  <c:v>0.41707418163328402</c:v>
                </c:pt>
                <c:pt idx="2717" formatCode="General">
                  <c:v>0.41708221228047498</c:v>
                </c:pt>
                <c:pt idx="2718" formatCode="General">
                  <c:v>0.417090242927666</c:v>
                </c:pt>
                <c:pt idx="2719" formatCode="General">
                  <c:v>0.41709827357485701</c:v>
                </c:pt>
                <c:pt idx="2720" formatCode="General">
                  <c:v>0.41710630422204797</c:v>
                </c:pt>
                <c:pt idx="2721" formatCode="General">
                  <c:v>0.41711433486923899</c:v>
                </c:pt>
                <c:pt idx="2722" formatCode="General">
                  <c:v>0.41712236551643</c:v>
                </c:pt>
                <c:pt idx="2723" formatCode="General">
                  <c:v>0.41713039616362202</c:v>
                </c:pt>
                <c:pt idx="2724" formatCode="General">
                  <c:v>0.41713842681081298</c:v>
                </c:pt>
                <c:pt idx="2725" formatCode="General">
                  <c:v>0.41714645745800399</c:v>
                </c:pt>
                <c:pt idx="2726" formatCode="General">
                  <c:v>0.41715448810519501</c:v>
                </c:pt>
                <c:pt idx="2727" formatCode="General">
                  <c:v>0.41716251875238602</c:v>
                </c:pt>
                <c:pt idx="2728" formatCode="General">
                  <c:v>0.41716956969777003</c:v>
                </c:pt>
                <c:pt idx="2729" formatCode="General">
                  <c:v>0.41717625325498098</c:v>
                </c:pt>
                <c:pt idx="2730" formatCode="General">
                  <c:v>0.41718293681219198</c:v>
                </c:pt>
                <c:pt idx="2731" formatCode="General">
                  <c:v>0.41718962036940299</c:v>
                </c:pt>
                <c:pt idx="2732" formatCode="General">
                  <c:v>0.41719601059526601</c:v>
                </c:pt>
                <c:pt idx="2733" formatCode="General">
                  <c:v>0.41720201880820501</c:v>
                </c:pt>
                <c:pt idx="2734" formatCode="General">
                  <c:v>0.41720802702114301</c:v>
                </c:pt>
                <c:pt idx="2735" formatCode="General">
                  <c:v>0.41721403523408201</c:v>
                </c:pt>
                <c:pt idx="2736" formatCode="General">
                  <c:v>0.41722004344702002</c:v>
                </c:pt>
                <c:pt idx="2737" formatCode="General">
                  <c:v>0.41722605165995802</c:v>
                </c:pt>
                <c:pt idx="2738" formatCode="General">
                  <c:v>0.41723205987289702</c:v>
                </c:pt>
                <c:pt idx="2739" formatCode="General">
                  <c:v>0.41723806808583502</c:v>
                </c:pt>
                <c:pt idx="2740" formatCode="General">
                  <c:v>0.41724407629877303</c:v>
                </c:pt>
                <c:pt idx="2741" formatCode="General">
                  <c:v>0.41725008451171203</c:v>
                </c:pt>
                <c:pt idx="2742" formatCode="General">
                  <c:v>0.41725609272464997</c:v>
                </c:pt>
                <c:pt idx="2743" formatCode="General">
                  <c:v>0.41726210093758898</c:v>
                </c:pt>
                <c:pt idx="2744" formatCode="General">
                  <c:v>0.41726810915052698</c:v>
                </c:pt>
                <c:pt idx="2745" formatCode="General">
                  <c:v>0.41727411736346498</c:v>
                </c:pt>
                <c:pt idx="2746" formatCode="General">
                  <c:v>0.41728012557640398</c:v>
                </c:pt>
                <c:pt idx="2747" formatCode="General">
                  <c:v>0.41728613378934198</c:v>
                </c:pt>
                <c:pt idx="2748" formatCode="General">
                  <c:v>0.41729211571934499</c:v>
                </c:pt>
                <c:pt idx="2749" formatCode="General">
                  <c:v>0.41729682292696202</c:v>
                </c:pt>
                <c:pt idx="2750" formatCode="General">
                  <c:v>0.41730153013457899</c:v>
                </c:pt>
                <c:pt idx="2751" formatCode="General">
                  <c:v>0.41730623734219502</c:v>
                </c:pt>
                <c:pt idx="2752" formatCode="General">
                  <c:v>0.41731094454981199</c:v>
                </c:pt>
                <c:pt idx="2753" formatCode="General">
                  <c:v>0.41731565175742902</c:v>
                </c:pt>
                <c:pt idx="2754" formatCode="General">
                  <c:v>0.41732035896504599</c:v>
                </c:pt>
                <c:pt idx="2755" formatCode="General">
                  <c:v>0.41732506617266302</c:v>
                </c:pt>
                <c:pt idx="2756" formatCode="General">
                  <c:v>0.41732977338027899</c:v>
                </c:pt>
                <c:pt idx="2757" formatCode="General">
                  <c:v>0.41733448058789602</c:v>
                </c:pt>
                <c:pt idx="2758" formatCode="General">
                  <c:v>0.41733918779551299</c:v>
                </c:pt>
                <c:pt idx="2759" formatCode="General">
                  <c:v>0.41734378118528898</c:v>
                </c:pt>
                <c:pt idx="2760" formatCode="General">
                  <c:v>0.417347784145011</c:v>
                </c:pt>
                <c:pt idx="2761" formatCode="General">
                  <c:v>0.417352367319413</c:v>
                </c:pt>
                <c:pt idx="2762" formatCode="General">
                  <c:v>0.41735701403998199</c:v>
                </c:pt>
                <c:pt idx="2763" formatCode="General">
                  <c:v>0.41736164986836799</c:v>
                </c:pt>
                <c:pt idx="2764" formatCode="General">
                  <c:v>0.41736628569675399</c:v>
                </c:pt>
                <c:pt idx="2765" formatCode="General">
                  <c:v>0.41737092152513999</c:v>
                </c:pt>
                <c:pt idx="2766" formatCode="General">
                  <c:v>0.41737555735352599</c:v>
                </c:pt>
                <c:pt idx="2767" formatCode="General">
                  <c:v>0.417380193181912</c:v>
                </c:pt>
                <c:pt idx="2768" formatCode="General">
                  <c:v>0.417384829010298</c:v>
                </c:pt>
                <c:pt idx="2769" formatCode="General">
                  <c:v>0.417389464838684</c:v>
                </c:pt>
                <c:pt idx="2770" formatCode="General">
                  <c:v>0.417394100667071</c:v>
                </c:pt>
                <c:pt idx="2771" formatCode="General">
                  <c:v>0.417398736495457</c:v>
                </c:pt>
                <c:pt idx="2772" formatCode="General">
                  <c:v>0.417403372323843</c:v>
                </c:pt>
                <c:pt idx="2773" formatCode="General">
                  <c:v>0.417408008152229</c:v>
                </c:pt>
                <c:pt idx="2774" formatCode="General">
                  <c:v>0.41741264398061501</c:v>
                </c:pt>
                <c:pt idx="2775" formatCode="General">
                  <c:v>0.41741727980900101</c:v>
                </c:pt>
                <c:pt idx="2776" formatCode="General">
                  <c:v>0.41742191563738701</c:v>
                </c:pt>
                <c:pt idx="2777" formatCode="General">
                  <c:v>0.41742655146577301</c:v>
                </c:pt>
                <c:pt idx="2778" formatCode="General">
                  <c:v>0.41743118729415901</c:v>
                </c:pt>
                <c:pt idx="2779" formatCode="General">
                  <c:v>0.41743519066773099</c:v>
                </c:pt>
                <c:pt idx="2780" formatCode="General">
                  <c:v>0.41743917427709099</c:v>
                </c:pt>
                <c:pt idx="2781" formatCode="General">
                  <c:v>0.41744315788644998</c:v>
                </c:pt>
                <c:pt idx="2782" formatCode="General">
                  <c:v>0.41744714149581003</c:v>
                </c:pt>
                <c:pt idx="2783" formatCode="General">
                  <c:v>0.41745112510516902</c:v>
                </c:pt>
                <c:pt idx="2784" formatCode="General">
                  <c:v>0.41745510871452801</c:v>
                </c:pt>
                <c:pt idx="2785" formatCode="General">
                  <c:v>0.417459092323888</c:v>
                </c:pt>
                <c:pt idx="2786" formatCode="General">
                  <c:v>0.417463075933247</c:v>
                </c:pt>
                <c:pt idx="2787" formatCode="General">
                  <c:v>0.41746705954260699</c:v>
                </c:pt>
                <c:pt idx="2788" formatCode="General">
                  <c:v>0.41747104315196598</c:v>
                </c:pt>
                <c:pt idx="2789" formatCode="General">
                  <c:v>0.41747502676132597</c:v>
                </c:pt>
                <c:pt idx="2790" formatCode="General">
                  <c:v>0.41747901037068502</c:v>
                </c:pt>
                <c:pt idx="2791" formatCode="General">
                  <c:v>0.41748299398004401</c:v>
                </c:pt>
                <c:pt idx="2792" formatCode="General">
                  <c:v>0.41748658190913801</c:v>
                </c:pt>
                <c:pt idx="2793" formatCode="General">
                  <c:v>0.41748989013322002</c:v>
                </c:pt>
                <c:pt idx="2794" formatCode="General">
                  <c:v>0.41749319835730198</c:v>
                </c:pt>
                <c:pt idx="2795" formatCode="General">
                  <c:v>0.41749650658138399</c:v>
                </c:pt>
                <c:pt idx="2796" formatCode="General">
                  <c:v>0.41750019740060001</c:v>
                </c:pt>
                <c:pt idx="2797" formatCode="General">
                  <c:v>0.417504811725326</c:v>
                </c:pt>
                <c:pt idx="2798" formatCode="General">
                  <c:v>0.41750942605005198</c:v>
                </c:pt>
                <c:pt idx="2799" formatCode="General">
                  <c:v>0.41751404037477802</c:v>
                </c:pt>
                <c:pt idx="2800" formatCode="General">
                  <c:v>0.417518654699504</c:v>
                </c:pt>
                <c:pt idx="2801" formatCode="General">
                  <c:v>0.41752326902422898</c:v>
                </c:pt>
                <c:pt idx="2802" formatCode="General">
                  <c:v>0.41752788334895502</c:v>
                </c:pt>
                <c:pt idx="2803" formatCode="General">
                  <c:v>0.417532497673681</c:v>
                </c:pt>
                <c:pt idx="2804" formatCode="General">
                  <c:v>0.41753711199840698</c:v>
                </c:pt>
                <c:pt idx="2805" formatCode="General">
                  <c:v>0.41754168495524102</c:v>
                </c:pt>
                <c:pt idx="2806" formatCode="General">
                  <c:v>0.41754620827060301</c:v>
                </c:pt>
                <c:pt idx="2807" formatCode="General">
                  <c:v>0.41755073158596501</c:v>
                </c:pt>
                <c:pt idx="2808" formatCode="General">
                  <c:v>0.417555254901328</c:v>
                </c:pt>
                <c:pt idx="2809" formatCode="General">
                  <c:v>0.41755977821668999</c:v>
                </c:pt>
                <c:pt idx="2810" formatCode="General">
                  <c:v>0.41756430153205298</c:v>
                </c:pt>
                <c:pt idx="2811" formatCode="General">
                  <c:v>0.41756882484741498</c:v>
                </c:pt>
                <c:pt idx="2812" formatCode="General">
                  <c:v>0.41757334816277802</c:v>
                </c:pt>
                <c:pt idx="2813" formatCode="General">
                  <c:v>0.41757787147814002</c:v>
                </c:pt>
                <c:pt idx="2814" formatCode="General">
                  <c:v>0.41758239479350301</c:v>
                </c:pt>
                <c:pt idx="2815" formatCode="General">
                  <c:v>0.417586918108865</c:v>
                </c:pt>
                <c:pt idx="2816" formatCode="General">
                  <c:v>0.41759144142422799</c:v>
                </c:pt>
                <c:pt idx="2817" formatCode="General">
                  <c:v>0.41759596473958999</c:v>
                </c:pt>
                <c:pt idx="2818" formatCode="General">
                  <c:v>0.41760048805495298</c:v>
                </c:pt>
                <c:pt idx="2819" formatCode="General">
                  <c:v>0.41760501137031503</c:v>
                </c:pt>
                <c:pt idx="2820" formatCode="General">
                  <c:v>0.41760953468567702</c:v>
                </c:pt>
                <c:pt idx="2821" formatCode="General">
                  <c:v>0.41761405800104001</c:v>
                </c:pt>
                <c:pt idx="2822" formatCode="General">
                  <c:v>0.417618581316402</c:v>
                </c:pt>
                <c:pt idx="2823" formatCode="General">
                  <c:v>0.41762309083685401</c:v>
                </c:pt>
                <c:pt idx="2824" formatCode="General">
                  <c:v>0.41762693130411899</c:v>
                </c:pt>
                <c:pt idx="2825" formatCode="General">
                  <c:v>0.41763077177138502</c:v>
                </c:pt>
                <c:pt idx="2826" formatCode="General">
                  <c:v>0.41763461223865</c:v>
                </c:pt>
                <c:pt idx="2827" formatCode="General">
                  <c:v>0.41763845270591599</c:v>
                </c:pt>
                <c:pt idx="2828" formatCode="General">
                  <c:v>0.41764229317318102</c:v>
                </c:pt>
                <c:pt idx="2829" formatCode="General">
                  <c:v>0.417646133640447</c:v>
                </c:pt>
                <c:pt idx="2830" formatCode="General">
                  <c:v>0.41764997410771199</c:v>
                </c:pt>
                <c:pt idx="2831" formatCode="General">
                  <c:v>0.41765381457497702</c:v>
                </c:pt>
                <c:pt idx="2832" formatCode="General">
                  <c:v>0.417657655042243</c:v>
                </c:pt>
                <c:pt idx="2833" formatCode="General">
                  <c:v>0.41766149550950799</c:v>
                </c:pt>
                <c:pt idx="2834" formatCode="General">
                  <c:v>0.41766533597677402</c:v>
                </c:pt>
                <c:pt idx="2835" formatCode="General">
                  <c:v>0.417669176444039</c:v>
                </c:pt>
                <c:pt idx="2836" formatCode="General">
                  <c:v>0.41767301691130498</c:v>
                </c:pt>
                <c:pt idx="2837" formatCode="General">
                  <c:v>0.41767685737857002</c:v>
                </c:pt>
                <c:pt idx="2838" formatCode="General">
                  <c:v>0.41768110416208998</c:v>
                </c:pt>
                <c:pt idx="2839" formatCode="General">
                  <c:v>0.41768559342466099</c:v>
                </c:pt>
                <c:pt idx="2840" formatCode="General">
                  <c:v>0.41769008268723301</c:v>
                </c:pt>
                <c:pt idx="2841" formatCode="General">
                  <c:v>0.41769457194980403</c:v>
                </c:pt>
                <c:pt idx="2842" formatCode="General">
                  <c:v>0.41769906121237499</c:v>
                </c:pt>
                <c:pt idx="2843" formatCode="General">
                  <c:v>0.41770355047494601</c:v>
                </c:pt>
                <c:pt idx="2844" formatCode="General">
                  <c:v>0.41770803973751702</c:v>
                </c:pt>
                <c:pt idx="2845" formatCode="General">
                  <c:v>0.41771252900008798</c:v>
                </c:pt>
                <c:pt idx="2846" formatCode="General">
                  <c:v>0.41771701826266</c:v>
                </c:pt>
                <c:pt idx="2847" formatCode="General">
                  <c:v>0.41772150752523102</c:v>
                </c:pt>
                <c:pt idx="2848" formatCode="General">
                  <c:v>0.41772599678780198</c:v>
                </c:pt>
                <c:pt idx="2849" formatCode="General">
                  <c:v>0.417730486050373</c:v>
                </c:pt>
                <c:pt idx="2850" formatCode="General">
                  <c:v>0.41773497531294401</c:v>
                </c:pt>
                <c:pt idx="2851" formatCode="General">
                  <c:v>0.41773946457551497</c:v>
                </c:pt>
                <c:pt idx="2852" formatCode="General">
                  <c:v>0.41774395383808699</c:v>
                </c:pt>
                <c:pt idx="2853" formatCode="General">
                  <c:v>0.41774844310065801</c:v>
                </c:pt>
                <c:pt idx="2854" formatCode="General">
                  <c:v>0.41775293236322902</c:v>
                </c:pt>
                <c:pt idx="2855" formatCode="General">
                  <c:v>0.41775742162579999</c:v>
                </c:pt>
                <c:pt idx="2856" formatCode="General">
                  <c:v>0.417761910888371</c:v>
                </c:pt>
                <c:pt idx="2857" formatCode="General">
                  <c:v>0.41776699731835498</c:v>
                </c:pt>
                <c:pt idx="2858" formatCode="General">
                  <c:v>0.41777403990121398</c:v>
                </c:pt>
                <c:pt idx="2859" formatCode="General">
                  <c:v>0.41778108248407297</c:v>
                </c:pt>
                <c:pt idx="2860" formatCode="General">
                  <c:v>0.41778866138936999</c:v>
                </c:pt>
                <c:pt idx="2861" formatCode="General">
                  <c:v>0.41779629392690998</c:v>
                </c:pt>
                <c:pt idx="2862" formatCode="General">
                  <c:v>0.41780392646445003</c:v>
                </c:pt>
                <c:pt idx="2863" formatCode="General">
                  <c:v>0.41781155900199002</c:v>
                </c:pt>
                <c:pt idx="2864" formatCode="General">
                  <c:v>0.41781919153953101</c:v>
                </c:pt>
                <c:pt idx="2865" formatCode="General">
                  <c:v>0.417826824077071</c:v>
                </c:pt>
                <c:pt idx="2866" formatCode="General">
                  <c:v>0.41783445661461099</c:v>
                </c:pt>
                <c:pt idx="2867" formatCode="General">
                  <c:v>0.41784208915215099</c:v>
                </c:pt>
                <c:pt idx="2868" formatCode="General">
                  <c:v>0.41784972168969198</c:v>
                </c:pt>
                <c:pt idx="2869" formatCode="General">
                  <c:v>0.41785735422723203</c:v>
                </c:pt>
                <c:pt idx="2870" formatCode="General">
                  <c:v>0.41786498676477202</c:v>
                </c:pt>
                <c:pt idx="2871" formatCode="General">
                  <c:v>0.41787264615047198</c:v>
                </c:pt>
                <c:pt idx="2872" formatCode="General">
                  <c:v>0.41788094317997898</c:v>
                </c:pt>
                <c:pt idx="2873" formatCode="General">
                  <c:v>0.41788924020948598</c:v>
                </c:pt>
                <c:pt idx="2874" formatCode="General">
                  <c:v>0.41789753723899198</c:v>
                </c:pt>
                <c:pt idx="2875" formatCode="General">
                  <c:v>0.41790583426849898</c:v>
                </c:pt>
                <c:pt idx="2876" formatCode="General">
                  <c:v>0.41791413129800498</c:v>
                </c:pt>
                <c:pt idx="2877" formatCode="General">
                  <c:v>0.41792242832751197</c:v>
                </c:pt>
                <c:pt idx="2878" formatCode="General">
                  <c:v>0.41793072535701897</c:v>
                </c:pt>
                <c:pt idx="2879" formatCode="General">
                  <c:v>0.41793902238652503</c:v>
                </c:pt>
                <c:pt idx="2880" formatCode="General">
                  <c:v>0.41794731941603203</c:v>
                </c:pt>
                <c:pt idx="2881" formatCode="General">
                  <c:v>0.41795561644553803</c:v>
                </c:pt>
                <c:pt idx="2882" formatCode="General">
                  <c:v>0.41796391347504502</c:v>
                </c:pt>
                <c:pt idx="2883" formatCode="General">
                  <c:v>0.41797221050455202</c:v>
                </c:pt>
                <c:pt idx="2884" formatCode="General">
                  <c:v>0.41798050753405802</c:v>
                </c:pt>
                <c:pt idx="2885" formatCode="General">
                  <c:v>0.41798880456356502</c:v>
                </c:pt>
                <c:pt idx="2886" formatCode="General">
                  <c:v>0.41799710159307102</c:v>
                </c:pt>
                <c:pt idx="2887" formatCode="General">
                  <c:v>0.41800539862257802</c:v>
                </c:pt>
                <c:pt idx="2888" formatCode="General">
                  <c:v>0.41801369565208502</c:v>
                </c:pt>
                <c:pt idx="2889" formatCode="General">
                  <c:v>0.41802199268159101</c:v>
                </c:pt>
                <c:pt idx="2890" formatCode="General">
                  <c:v>0.41803028971109801</c:v>
                </c:pt>
                <c:pt idx="2891" formatCode="General">
                  <c:v>0.41803858674060501</c:v>
                </c:pt>
                <c:pt idx="2892" formatCode="General">
                  <c:v>0.41804623326745699</c:v>
                </c:pt>
                <c:pt idx="2893" formatCode="General">
                  <c:v>0.41805257878898</c:v>
                </c:pt>
                <c:pt idx="2894" formatCode="General">
                  <c:v>0.41805892431050301</c:v>
                </c:pt>
                <c:pt idx="2895" formatCode="General">
                  <c:v>0.41806526983202602</c:v>
                </c:pt>
                <c:pt idx="2896" formatCode="General">
                  <c:v>0.41807161535354898</c:v>
                </c:pt>
                <c:pt idx="2897" formatCode="General">
                  <c:v>0.41807796087507298</c:v>
                </c:pt>
                <c:pt idx="2898" formatCode="General">
                  <c:v>0.41808430639659599</c:v>
                </c:pt>
                <c:pt idx="2899" formatCode="General">
                  <c:v>0.41809065191811901</c:v>
                </c:pt>
                <c:pt idx="2900" formatCode="General">
                  <c:v>0.41809699743964202</c:v>
                </c:pt>
                <c:pt idx="2901" formatCode="General">
                  <c:v>0.41810334296116503</c:v>
                </c:pt>
                <c:pt idx="2902" formatCode="General">
                  <c:v>0.41810968848268898</c:v>
                </c:pt>
                <c:pt idx="2903" formatCode="General">
                  <c:v>0.41811603400421199</c:v>
                </c:pt>
                <c:pt idx="2904" formatCode="General">
                  <c:v>0.418122379525735</c:v>
                </c:pt>
                <c:pt idx="2905" formatCode="General">
                  <c:v>0.41812872504725801</c:v>
                </c:pt>
                <c:pt idx="2906" formatCode="General">
                  <c:v>0.41813507056878202</c:v>
                </c:pt>
                <c:pt idx="2907" formatCode="General">
                  <c:v>0.41814141609030497</c:v>
                </c:pt>
                <c:pt idx="2908" formatCode="General">
                  <c:v>0.41814776161182798</c:v>
                </c:pt>
                <c:pt idx="2909" formatCode="General">
                  <c:v>0.41815410713335099</c:v>
                </c:pt>
                <c:pt idx="2910" formatCode="General">
                  <c:v>0.418160452654874</c:v>
                </c:pt>
                <c:pt idx="2911" formatCode="General">
                  <c:v>0.41816679817639801</c:v>
                </c:pt>
                <c:pt idx="2912" formatCode="General">
                  <c:v>0.418173147248046</c:v>
                </c:pt>
                <c:pt idx="2913" formatCode="General">
                  <c:v>0.41817949834833801</c:v>
                </c:pt>
                <c:pt idx="2914" formatCode="General">
                  <c:v>0.41818584944863002</c:v>
                </c:pt>
                <c:pt idx="2915" formatCode="General">
                  <c:v>0.41819220054892198</c:v>
                </c:pt>
                <c:pt idx="2916" formatCode="General">
                  <c:v>0.41819855164921299</c:v>
                </c:pt>
                <c:pt idx="2917" formatCode="General">
                  <c:v>0.418204902749505</c:v>
                </c:pt>
                <c:pt idx="2918" formatCode="General">
                  <c:v>0.41821125384979702</c:v>
                </c:pt>
                <c:pt idx="2919" formatCode="General">
                  <c:v>0.41821760495008897</c:v>
                </c:pt>
                <c:pt idx="2920" formatCode="General">
                  <c:v>0.41822395605037999</c:v>
                </c:pt>
                <c:pt idx="2921" formatCode="General">
                  <c:v>0.41823092422830099</c:v>
                </c:pt>
                <c:pt idx="2922" formatCode="General">
                  <c:v>0.418238406637569</c:v>
                </c:pt>
                <c:pt idx="2923" formatCode="General">
                  <c:v>0.41824588904683602</c:v>
                </c:pt>
                <c:pt idx="2924" formatCode="General">
                  <c:v>0.41825337145610397</c:v>
                </c:pt>
                <c:pt idx="2925" formatCode="General">
                  <c:v>0.41826085386537198</c:v>
                </c:pt>
                <c:pt idx="2926" formatCode="General">
                  <c:v>0.41826833627464</c:v>
                </c:pt>
                <c:pt idx="2927" formatCode="General">
                  <c:v>0.41827581868390801</c:v>
                </c:pt>
                <c:pt idx="2928" formatCode="General">
                  <c:v>0.41828330109317602</c:v>
                </c:pt>
                <c:pt idx="2929" formatCode="General">
                  <c:v>0.41829078350244397</c:v>
                </c:pt>
                <c:pt idx="2930" formatCode="General">
                  <c:v>0.41829826591171199</c:v>
                </c:pt>
                <c:pt idx="2931" formatCode="General">
                  <c:v>0.41830574832098</c:v>
                </c:pt>
                <c:pt idx="2932" formatCode="General">
                  <c:v>0.41831323073024701</c:v>
                </c:pt>
                <c:pt idx="2933" formatCode="General">
                  <c:v>0.41832071313951502</c:v>
                </c:pt>
                <c:pt idx="2934" formatCode="General">
                  <c:v>0.41832792685578102</c:v>
                </c:pt>
                <c:pt idx="2935" formatCode="General">
                  <c:v>0.41833476046974299</c:v>
                </c:pt>
                <c:pt idx="2936" formatCode="General">
                  <c:v>0.41834159408370503</c:v>
                </c:pt>
                <c:pt idx="2937" formatCode="General">
                  <c:v>0.418348427697667</c:v>
                </c:pt>
                <c:pt idx="2938" formatCode="General">
                  <c:v>0.41835526131162898</c:v>
                </c:pt>
                <c:pt idx="2939" formatCode="General">
                  <c:v>0.41836209492559101</c:v>
                </c:pt>
                <c:pt idx="2940" formatCode="General">
                  <c:v>0.41836892853955399</c:v>
                </c:pt>
                <c:pt idx="2941" formatCode="General">
                  <c:v>0.41837576215351602</c:v>
                </c:pt>
                <c:pt idx="2942" formatCode="General">
                  <c:v>0.41838259576747799</c:v>
                </c:pt>
                <c:pt idx="2943" formatCode="General">
                  <c:v>0.41838942938144003</c:v>
                </c:pt>
                <c:pt idx="2944" formatCode="General">
                  <c:v>0.418396262995402</c:v>
                </c:pt>
                <c:pt idx="2945" formatCode="General">
                  <c:v>0.41840309660936498</c:v>
                </c:pt>
                <c:pt idx="2946" formatCode="General">
                  <c:v>0.41840993022332701</c:v>
                </c:pt>
                <c:pt idx="2947" formatCode="General">
                  <c:v>0.41841676383728899</c:v>
                </c:pt>
                <c:pt idx="2948" formatCode="General">
                  <c:v>0.41842359745125102</c:v>
                </c:pt>
                <c:pt idx="2949" formatCode="General">
                  <c:v>0.41843043106521299</c:v>
                </c:pt>
                <c:pt idx="2950" formatCode="General">
                  <c:v>0.41843726467917502</c:v>
                </c:pt>
                <c:pt idx="2951" formatCode="General">
                  <c:v>0.41844210079000899</c:v>
                </c:pt>
                <c:pt idx="2952" formatCode="General">
                  <c:v>0.41844626206871399</c:v>
                </c:pt>
                <c:pt idx="2953" formatCode="General">
                  <c:v>0.418450423347419</c:v>
                </c:pt>
                <c:pt idx="2954" formatCode="General">
                  <c:v>0.418454584626124</c:v>
                </c:pt>
                <c:pt idx="2955" formatCode="General">
                  <c:v>0.41845874590482801</c:v>
                </c:pt>
                <c:pt idx="2956" formatCode="General">
                  <c:v>0.41846290718353302</c:v>
                </c:pt>
                <c:pt idx="2957" formatCode="General">
                  <c:v>0.41846706846223802</c:v>
                </c:pt>
                <c:pt idx="2958" formatCode="General">
                  <c:v>0.41847122974094297</c:v>
                </c:pt>
                <c:pt idx="2959" formatCode="General">
                  <c:v>0.41847539101964698</c:v>
                </c:pt>
                <c:pt idx="2960" formatCode="General">
                  <c:v>0.41847955229835199</c:v>
                </c:pt>
                <c:pt idx="2961" formatCode="General">
                  <c:v>0.41848371357705699</c:v>
                </c:pt>
                <c:pt idx="2962" formatCode="General">
                  <c:v>0.418487719175064</c:v>
                </c:pt>
                <c:pt idx="2963" formatCode="General">
                  <c:v>0.41849069488537</c:v>
                </c:pt>
                <c:pt idx="2964" formatCode="General">
                  <c:v>0.41849367059567499</c:v>
                </c:pt>
                <c:pt idx="2965" formatCode="General">
                  <c:v>0.41849663370745799</c:v>
                </c:pt>
                <c:pt idx="2966" formatCode="General">
                  <c:v>0.41849948469239201</c:v>
                </c:pt>
                <c:pt idx="2967" formatCode="General">
                  <c:v>0.41850233567732598</c:v>
                </c:pt>
                <c:pt idx="2968" formatCode="General">
                  <c:v>0.418505186662261</c:v>
                </c:pt>
                <c:pt idx="2969" formatCode="General">
                  <c:v>0.41850803764719502</c:v>
                </c:pt>
                <c:pt idx="2970" formatCode="General">
                  <c:v>0.41851088863212899</c:v>
                </c:pt>
                <c:pt idx="2971" formatCode="General">
                  <c:v>0.41851373961706401</c:v>
                </c:pt>
                <c:pt idx="2972" formatCode="General">
                  <c:v>0.41851659060199797</c:v>
                </c:pt>
                <c:pt idx="2973" formatCode="General">
                  <c:v>0.418519441586932</c:v>
                </c:pt>
                <c:pt idx="2974" formatCode="General">
                  <c:v>0.41852229257186602</c:v>
                </c:pt>
                <c:pt idx="2975" formatCode="General">
                  <c:v>0.41852514355680098</c:v>
                </c:pt>
                <c:pt idx="2976" formatCode="General">
                  <c:v>0.418527994541735</c:v>
                </c:pt>
                <c:pt idx="2977" formatCode="General">
                  <c:v>0.41853084552666903</c:v>
                </c:pt>
                <c:pt idx="2978" formatCode="General">
                  <c:v>0.41853369651160299</c:v>
                </c:pt>
                <c:pt idx="2979" formatCode="General">
                  <c:v>0.41853654749653801</c:v>
                </c:pt>
                <c:pt idx="2980" formatCode="General">
                  <c:v>0.41853939848147198</c:v>
                </c:pt>
                <c:pt idx="2981" formatCode="General">
                  <c:v>0.418542249466406</c:v>
                </c:pt>
                <c:pt idx="2982" formatCode="General">
                  <c:v>0.41854510045134002</c:v>
                </c:pt>
                <c:pt idx="2983" formatCode="General">
                  <c:v>0.41854795143627499</c:v>
                </c:pt>
                <c:pt idx="2984" formatCode="General">
                  <c:v>0.41855080242120901</c:v>
                </c:pt>
                <c:pt idx="2985" formatCode="General">
                  <c:v>0.41855373833399601</c:v>
                </c:pt>
                <c:pt idx="2986" formatCode="General">
                  <c:v>0.41855714984276499</c:v>
                </c:pt>
                <c:pt idx="2987" formatCode="General">
                  <c:v>0.41856056135153402</c:v>
                </c:pt>
                <c:pt idx="2988" formatCode="General">
                  <c:v>0.418563972860303</c:v>
                </c:pt>
                <c:pt idx="2989" formatCode="General">
                  <c:v>0.41856738436907198</c:v>
                </c:pt>
                <c:pt idx="2990" formatCode="General">
                  <c:v>0.41857079587784102</c:v>
                </c:pt>
                <c:pt idx="2991" formatCode="General">
                  <c:v>0.41857420738661</c:v>
                </c:pt>
                <c:pt idx="2992" formatCode="General">
                  <c:v>0.41857813960128198</c:v>
                </c:pt>
                <c:pt idx="2993" formatCode="General">
                  <c:v>0.41858217219299498</c:v>
                </c:pt>
                <c:pt idx="2994" formatCode="General">
                  <c:v>0.41858620478470698</c:v>
                </c:pt>
                <c:pt idx="2995" formatCode="General">
                  <c:v>0.41859023737641898</c:v>
                </c:pt>
                <c:pt idx="2996" formatCode="General">
                  <c:v>0.41859426996813198</c:v>
                </c:pt>
                <c:pt idx="2997" formatCode="General">
                  <c:v>0.41859830255984398</c:v>
                </c:pt>
                <c:pt idx="2998" formatCode="General">
                  <c:v>0.41860233515155698</c:v>
                </c:pt>
                <c:pt idx="2999" formatCode="General">
                  <c:v>0.41860636774326898</c:v>
                </c:pt>
                <c:pt idx="3000" formatCode="General">
                  <c:v>0.41861040033498098</c:v>
                </c:pt>
                <c:pt idx="3001" formatCode="General">
                  <c:v>0.41861443292669398</c:v>
                </c:pt>
                <c:pt idx="3002" formatCode="General">
                  <c:v>0.41861846551840598</c:v>
                </c:pt>
                <c:pt idx="3003" formatCode="General">
                  <c:v>0.41862249811011898</c:v>
                </c:pt>
                <c:pt idx="3004" formatCode="General">
                  <c:v>0.41862653070183098</c:v>
                </c:pt>
                <c:pt idx="3005" formatCode="General">
                  <c:v>0.41863056329354298</c:v>
                </c:pt>
                <c:pt idx="3006" formatCode="General">
                  <c:v>0.41863459588525598</c:v>
                </c:pt>
                <c:pt idx="3007" formatCode="General">
                  <c:v>0.41863862847696798</c:v>
                </c:pt>
                <c:pt idx="3008" formatCode="General">
                  <c:v>0.41864266106868098</c:v>
                </c:pt>
                <c:pt idx="3009" formatCode="General">
                  <c:v>0.41864669366039298</c:v>
                </c:pt>
                <c:pt idx="3010" formatCode="General">
                  <c:v>0.41865072625210498</c:v>
                </c:pt>
                <c:pt idx="3011" formatCode="General">
                  <c:v>0.41865475884381798</c:v>
                </c:pt>
                <c:pt idx="3012" formatCode="General">
                  <c:v>0.41865879143552998</c:v>
                </c:pt>
                <c:pt idx="3013" formatCode="General">
                  <c:v>0.41866282402724297</c:v>
                </c:pt>
                <c:pt idx="3014" formatCode="General">
                  <c:v>0.41866685661895497</c:v>
                </c:pt>
                <c:pt idx="3015" formatCode="General">
                  <c:v>0.41867088921066697</c:v>
                </c:pt>
                <c:pt idx="3016" formatCode="General">
                  <c:v>0.41867492180237997</c:v>
                </c:pt>
                <c:pt idx="3017" formatCode="General">
                  <c:v>0.41867895439409197</c:v>
                </c:pt>
                <c:pt idx="3018" formatCode="General">
                  <c:v>0.41868396428446902</c:v>
                </c:pt>
                <c:pt idx="3019" formatCode="General">
                  <c:v>0.41868917678554202</c:v>
                </c:pt>
                <c:pt idx="3020" formatCode="General">
                  <c:v>0.41869438928661601</c:v>
                </c:pt>
                <c:pt idx="3021" formatCode="General">
                  <c:v>0.418699601787689</c:v>
                </c:pt>
                <c:pt idx="3022" formatCode="General">
                  <c:v>0.418704814288762</c:v>
                </c:pt>
                <c:pt idx="3023" formatCode="General">
                  <c:v>0.41871002678983499</c:v>
                </c:pt>
                <c:pt idx="3024" formatCode="General">
                  <c:v>0.41871556085864903</c:v>
                </c:pt>
                <c:pt idx="3025" formatCode="General">
                  <c:v>0.41872139757944699</c:v>
                </c:pt>
                <c:pt idx="3026" formatCode="General">
                  <c:v>0.418727234300245</c:v>
                </c:pt>
                <c:pt idx="3027" formatCode="General">
                  <c:v>0.41873307102104301</c:v>
                </c:pt>
                <c:pt idx="3028" formatCode="General">
                  <c:v>0.41873890774184203</c:v>
                </c:pt>
                <c:pt idx="3029" formatCode="General">
                  <c:v>0.41874474446263998</c:v>
                </c:pt>
                <c:pt idx="3030" formatCode="General">
                  <c:v>0.418750581183438</c:v>
                </c:pt>
                <c:pt idx="3031" formatCode="General">
                  <c:v>0.41875630763275401</c:v>
                </c:pt>
                <c:pt idx="3032" formatCode="General">
                  <c:v>0.41876156978108803</c:v>
                </c:pt>
                <c:pt idx="3033" formatCode="General">
                  <c:v>0.41876683192942199</c:v>
                </c:pt>
                <c:pt idx="3034" formatCode="General">
                  <c:v>0.41877209407775501</c:v>
                </c:pt>
                <c:pt idx="3035" formatCode="General">
                  <c:v>0.41877735622608903</c:v>
                </c:pt>
                <c:pt idx="3036" formatCode="General">
                  <c:v>0.41878261837442199</c:v>
                </c:pt>
                <c:pt idx="3037" formatCode="General">
                  <c:v>0.41878788052275601</c:v>
                </c:pt>
                <c:pt idx="3038" formatCode="General">
                  <c:v>0.41879314267109002</c:v>
                </c:pt>
                <c:pt idx="3039" formatCode="General">
                  <c:v>0.41879840481942299</c:v>
                </c:pt>
                <c:pt idx="3040" formatCode="General">
                  <c:v>0.418803666967757</c:v>
                </c:pt>
                <c:pt idx="3041" formatCode="General">
                  <c:v>0.41880892911609002</c:v>
                </c:pt>
                <c:pt idx="3042" formatCode="General">
                  <c:v>0.41881419126442399</c:v>
                </c:pt>
                <c:pt idx="3043" formatCode="General">
                  <c:v>0.418819453412758</c:v>
                </c:pt>
                <c:pt idx="3044" formatCode="General">
                  <c:v>0.41882471556109102</c:v>
                </c:pt>
                <c:pt idx="3045" formatCode="General">
                  <c:v>0.41882997770942498</c:v>
                </c:pt>
                <c:pt idx="3046" formatCode="General">
                  <c:v>0.418835239857759</c:v>
                </c:pt>
                <c:pt idx="3047" formatCode="General">
                  <c:v>0.41884050200609202</c:v>
                </c:pt>
                <c:pt idx="3048" formatCode="General">
                  <c:v>0.41884576415442598</c:v>
                </c:pt>
                <c:pt idx="3049" formatCode="General">
                  <c:v>0.418851026302759</c:v>
                </c:pt>
                <c:pt idx="3050" formatCode="General">
                  <c:v>0.41885628845109302</c:v>
                </c:pt>
                <c:pt idx="3051" formatCode="General">
                  <c:v>0.41886155059942698</c:v>
                </c:pt>
                <c:pt idx="3052" formatCode="General">
                  <c:v>0.41886723565300499</c:v>
                </c:pt>
                <c:pt idx="3053" formatCode="General">
                  <c:v>0.418873071330366</c:v>
                </c:pt>
                <c:pt idx="3054" formatCode="General">
                  <c:v>0.41887890700772801</c:v>
                </c:pt>
                <c:pt idx="3055" formatCode="General">
                  <c:v>0.41888474268509002</c:v>
                </c:pt>
                <c:pt idx="3056" formatCode="General">
                  <c:v>0.41889057836245103</c:v>
                </c:pt>
                <c:pt idx="3057" formatCode="General">
                  <c:v>0.41889641403981298</c:v>
                </c:pt>
                <c:pt idx="3058" formatCode="General">
                  <c:v>0.41890224971717499</c:v>
                </c:pt>
                <c:pt idx="3059" formatCode="General">
                  <c:v>0.418908085394536</c:v>
                </c:pt>
                <c:pt idx="3060" formatCode="General">
                  <c:v>0.41891392107189801</c:v>
                </c:pt>
                <c:pt idx="3061" formatCode="General">
                  <c:v>0.41891975674926002</c:v>
                </c:pt>
                <c:pt idx="3062" formatCode="General">
                  <c:v>0.41892559242662097</c:v>
                </c:pt>
                <c:pt idx="3063" formatCode="General">
                  <c:v>0.41893142810398298</c:v>
                </c:pt>
                <c:pt idx="3064" formatCode="General">
                  <c:v>0.41893726378134499</c:v>
                </c:pt>
                <c:pt idx="3065" formatCode="General">
                  <c:v>0.418943099458706</c:v>
                </c:pt>
                <c:pt idx="3066" formatCode="General">
                  <c:v>0.41894893513606801</c:v>
                </c:pt>
                <c:pt idx="3067" formatCode="General">
                  <c:v>0.41895477081343002</c:v>
                </c:pt>
                <c:pt idx="3068" formatCode="General">
                  <c:v>0.41896060649079098</c:v>
                </c:pt>
                <c:pt idx="3069" formatCode="General">
                  <c:v>0.41896673347069402</c:v>
                </c:pt>
                <c:pt idx="3070" formatCode="General">
                  <c:v>0.41897308412932799</c:v>
                </c:pt>
                <c:pt idx="3071" formatCode="General">
                  <c:v>0.41897943478796301</c:v>
                </c:pt>
                <c:pt idx="3072" formatCode="General">
                  <c:v>0.41898578544659798</c:v>
                </c:pt>
                <c:pt idx="3073" formatCode="General">
                  <c:v>0.41899208934065602</c:v>
                </c:pt>
                <c:pt idx="3074" formatCode="General">
                  <c:v>0.41899837987340599</c:v>
                </c:pt>
                <c:pt idx="3075" formatCode="General">
                  <c:v>0.41900467040615702</c:v>
                </c:pt>
                <c:pt idx="3076" formatCode="General">
                  <c:v>0.41901096093890799</c:v>
                </c:pt>
                <c:pt idx="3077" formatCode="General">
                  <c:v>0.41901725147165803</c:v>
                </c:pt>
                <c:pt idx="3078" formatCode="General">
                  <c:v>0.419023542004409</c:v>
                </c:pt>
                <c:pt idx="3079" formatCode="General">
                  <c:v>0.41902982597002197</c:v>
                </c:pt>
                <c:pt idx="3080" formatCode="General">
                  <c:v>0.41903608554340999</c:v>
                </c:pt>
                <c:pt idx="3081" formatCode="General">
                  <c:v>0.419042345116799</c:v>
                </c:pt>
                <c:pt idx="3082" formatCode="General">
                  <c:v>0.41904860469018801</c:v>
                </c:pt>
                <c:pt idx="3083" formatCode="General">
                  <c:v>0.41905486426357702</c:v>
                </c:pt>
                <c:pt idx="3084" formatCode="General">
                  <c:v>0.41906112383696498</c:v>
                </c:pt>
                <c:pt idx="3085" formatCode="General">
                  <c:v>0.41906738341035399</c:v>
                </c:pt>
                <c:pt idx="3086" formatCode="General">
                  <c:v>0.419073642983743</c:v>
                </c:pt>
                <c:pt idx="3087" formatCode="General">
                  <c:v>0.41907990255713201</c:v>
                </c:pt>
                <c:pt idx="3088" formatCode="General">
                  <c:v>0.41908616213052002</c:v>
                </c:pt>
                <c:pt idx="3089" formatCode="General">
                  <c:v>0.41909242170390898</c:v>
                </c:pt>
                <c:pt idx="3090" formatCode="General">
                  <c:v>0.41909868127729799</c:v>
                </c:pt>
                <c:pt idx="3091" formatCode="General">
                  <c:v>0.419104940850687</c:v>
                </c:pt>
                <c:pt idx="3092" formatCode="General">
                  <c:v>0.41911099339642999</c:v>
                </c:pt>
                <c:pt idx="3093" formatCode="General">
                  <c:v>0.41911663188687498</c:v>
                </c:pt>
                <c:pt idx="3094" formatCode="General">
                  <c:v>0.41912227037732003</c:v>
                </c:pt>
                <c:pt idx="3095" formatCode="General">
                  <c:v>0.41912790886776602</c:v>
                </c:pt>
                <c:pt idx="3096" formatCode="General">
                  <c:v>0.41913354735821101</c:v>
                </c:pt>
                <c:pt idx="3097" formatCode="General">
                  <c:v>0.41914009357638998</c:v>
                </c:pt>
                <c:pt idx="3098" formatCode="General">
                  <c:v>0.41914688418280099</c:v>
                </c:pt>
                <c:pt idx="3099" formatCode="General">
                  <c:v>0.41915367478921201</c:v>
                </c:pt>
                <c:pt idx="3100" formatCode="General">
                  <c:v>0.41916046539562302</c:v>
                </c:pt>
                <c:pt idx="3101" formatCode="General">
                  <c:v>0.41916725600203403</c:v>
                </c:pt>
                <c:pt idx="3102" formatCode="General">
                  <c:v>0.41917404660844498</c:v>
                </c:pt>
                <c:pt idx="3103" formatCode="General">
                  <c:v>0.41918083721485699</c:v>
                </c:pt>
                <c:pt idx="3104" formatCode="General">
                  <c:v>0.41918762782126801</c:v>
                </c:pt>
                <c:pt idx="3105" formatCode="General">
                  <c:v>0.41919441842767902</c:v>
                </c:pt>
                <c:pt idx="3106" formatCode="General">
                  <c:v>0.41920120903409003</c:v>
                </c:pt>
                <c:pt idx="3107" formatCode="General">
                  <c:v>0.41920799964050098</c:v>
                </c:pt>
                <c:pt idx="3108" formatCode="General">
                  <c:v>0.41921479024691199</c:v>
                </c:pt>
                <c:pt idx="3109" formatCode="General">
                  <c:v>0.41922158085332401</c:v>
                </c:pt>
                <c:pt idx="3110" formatCode="General">
                  <c:v>0.41922837145973502</c:v>
                </c:pt>
                <c:pt idx="3111" formatCode="General">
                  <c:v>0.41923516206614603</c:v>
                </c:pt>
                <c:pt idx="3112" formatCode="General">
                  <c:v>0.41924195267255698</c:v>
                </c:pt>
                <c:pt idx="3113" formatCode="General">
                  <c:v>0.41924874327896899</c:v>
                </c:pt>
                <c:pt idx="3114" formatCode="General">
                  <c:v>0.41925553388538001</c:v>
                </c:pt>
                <c:pt idx="3115" formatCode="General">
                  <c:v>0.41926232449179102</c:v>
                </c:pt>
                <c:pt idx="3116" formatCode="General">
                  <c:v>0.41926911509820203</c:v>
                </c:pt>
                <c:pt idx="3117" formatCode="General">
                  <c:v>0.41927590570461298</c:v>
                </c:pt>
                <c:pt idx="3118" formatCode="General">
                  <c:v>0.41928269631102399</c:v>
                </c:pt>
                <c:pt idx="3119" formatCode="General">
                  <c:v>0.41928948691743601</c:v>
                </c:pt>
                <c:pt idx="3120" formatCode="General">
                  <c:v>0.41929627752384702</c:v>
                </c:pt>
                <c:pt idx="3121" formatCode="General">
                  <c:v>0.41930306813025803</c:v>
                </c:pt>
                <c:pt idx="3122" formatCode="General">
                  <c:v>0.41930985873666898</c:v>
                </c:pt>
                <c:pt idx="3123" formatCode="General">
                  <c:v>0.41931663309511802</c:v>
                </c:pt>
                <c:pt idx="3124" formatCode="General">
                  <c:v>0.41932286507934502</c:v>
                </c:pt>
                <c:pt idx="3125" formatCode="General">
                  <c:v>0.41932932826542302</c:v>
                </c:pt>
                <c:pt idx="3126" formatCode="General">
                  <c:v>0.41933579145150102</c:v>
                </c:pt>
                <c:pt idx="3127" formatCode="General">
                  <c:v>0.41934225463757901</c:v>
                </c:pt>
                <c:pt idx="3128" formatCode="General">
                  <c:v>0.41934871782365701</c:v>
                </c:pt>
                <c:pt idx="3129" formatCode="General">
                  <c:v>0.41935518100973501</c:v>
                </c:pt>
                <c:pt idx="3130" formatCode="General">
                  <c:v>0.41936164419581301</c:v>
                </c:pt>
                <c:pt idx="3131" formatCode="General">
                  <c:v>0.41936810738189101</c:v>
                </c:pt>
                <c:pt idx="3132" formatCode="General">
                  <c:v>0.41937457056796901</c:v>
                </c:pt>
                <c:pt idx="3133" formatCode="General">
                  <c:v>0.41938103375404701</c:v>
                </c:pt>
                <c:pt idx="3134" formatCode="General">
                  <c:v>0.419387496940126</c:v>
                </c:pt>
                <c:pt idx="3135" formatCode="General">
                  <c:v>0.419393960126204</c:v>
                </c:pt>
                <c:pt idx="3136" formatCode="General">
                  <c:v>0.419400423312282</c:v>
                </c:pt>
                <c:pt idx="3137" formatCode="General">
                  <c:v>0.41940688649836</c:v>
                </c:pt>
                <c:pt idx="3138" formatCode="General">
                  <c:v>0.419413349684438</c:v>
                </c:pt>
                <c:pt idx="3139" formatCode="General">
                  <c:v>0.419419812870516</c:v>
                </c:pt>
                <c:pt idx="3140" formatCode="General">
                  <c:v>0.41942627605659399</c:v>
                </c:pt>
                <c:pt idx="3141" formatCode="General">
                  <c:v>0.41943273924267199</c:v>
                </c:pt>
                <c:pt idx="3142" formatCode="General">
                  <c:v>0.41943920242874999</c:v>
                </c:pt>
                <c:pt idx="3143" formatCode="General">
                  <c:v>0.41944566399940902</c:v>
                </c:pt>
                <c:pt idx="3144" formatCode="General">
                  <c:v>0.419452104338848</c:v>
                </c:pt>
                <c:pt idx="3145" formatCode="General">
                  <c:v>0.41945854467828803</c:v>
                </c:pt>
                <c:pt idx="3146" formatCode="General">
                  <c:v>0.419464985017727</c:v>
                </c:pt>
                <c:pt idx="3147" formatCode="General">
                  <c:v>0.41947142535716597</c:v>
                </c:pt>
                <c:pt idx="3148" formatCode="General">
                  <c:v>0.41947787669607201</c:v>
                </c:pt>
                <c:pt idx="3149" formatCode="General">
                  <c:v>0.41948486150910402</c:v>
                </c:pt>
                <c:pt idx="3150" formatCode="General">
                  <c:v>0.41949184632213599</c:v>
                </c:pt>
                <c:pt idx="3151" formatCode="General">
                  <c:v>0.419498831135168</c:v>
                </c:pt>
                <c:pt idx="3152" formatCode="General">
                  <c:v>0.41950581594820002</c:v>
                </c:pt>
                <c:pt idx="3153" formatCode="General">
                  <c:v>0.41951280076123199</c:v>
                </c:pt>
                <c:pt idx="3154" formatCode="General">
                  <c:v>0.419519785574264</c:v>
                </c:pt>
                <c:pt idx="3155" formatCode="General">
                  <c:v>0.41952677038729602</c:v>
                </c:pt>
                <c:pt idx="3156" formatCode="General">
                  <c:v>0.41953375520032798</c:v>
                </c:pt>
                <c:pt idx="3157" formatCode="General">
                  <c:v>0.41954074001336</c:v>
                </c:pt>
                <c:pt idx="3158" formatCode="General">
                  <c:v>0.41954772482639302</c:v>
                </c:pt>
                <c:pt idx="3159" formatCode="General">
                  <c:v>0.41955470963942498</c:v>
                </c:pt>
                <c:pt idx="3160" formatCode="General">
                  <c:v>0.419561694452457</c:v>
                </c:pt>
                <c:pt idx="3161" formatCode="General">
                  <c:v>0.41956919009927401</c:v>
                </c:pt>
                <c:pt idx="3162" formatCode="General">
                  <c:v>0.41957674314314602</c:v>
                </c:pt>
                <c:pt idx="3163" formatCode="General">
                  <c:v>0.41958429618701698</c:v>
                </c:pt>
                <c:pt idx="3164" formatCode="General">
                  <c:v>0.41959184923088799</c:v>
                </c:pt>
                <c:pt idx="3165" formatCode="General">
                  <c:v>0.41959940227476</c:v>
                </c:pt>
                <c:pt idx="3166" formatCode="General">
                  <c:v>0.41960695531863101</c:v>
                </c:pt>
                <c:pt idx="3167" formatCode="General">
                  <c:v>0.41961450836250302</c:v>
                </c:pt>
                <c:pt idx="3168" formatCode="General">
                  <c:v>0.41962206140637398</c:v>
                </c:pt>
                <c:pt idx="3169" formatCode="General">
                  <c:v>0.41962961445024599</c:v>
                </c:pt>
                <c:pt idx="3170" formatCode="General">
                  <c:v>0.419637167494117</c:v>
                </c:pt>
                <c:pt idx="3171" formatCode="General">
                  <c:v>0.41964472053798801</c:v>
                </c:pt>
                <c:pt idx="3172" formatCode="General">
                  <c:v>0.41965227358186002</c:v>
                </c:pt>
                <c:pt idx="3173" formatCode="General">
                  <c:v>0.41965982662573198</c:v>
                </c:pt>
                <c:pt idx="3174" formatCode="General">
                  <c:v>0.41966737966960299</c:v>
                </c:pt>
                <c:pt idx="3175" formatCode="General">
                  <c:v>0.419674932713474</c:v>
                </c:pt>
                <c:pt idx="3176" formatCode="General">
                  <c:v>0.41968248575734601</c:v>
                </c:pt>
                <c:pt idx="3177" formatCode="General">
                  <c:v>0.41969003880121702</c:v>
                </c:pt>
                <c:pt idx="3178" formatCode="General">
                  <c:v>0.41969759184508898</c:v>
                </c:pt>
                <c:pt idx="3179" formatCode="General">
                  <c:v>0.41970514488895999</c:v>
                </c:pt>
                <c:pt idx="3180" formatCode="General">
                  <c:v>0.419712697932832</c:v>
                </c:pt>
                <c:pt idx="3181" formatCode="General">
                  <c:v>0.41972025097670301</c:v>
                </c:pt>
                <c:pt idx="3182" formatCode="General">
                  <c:v>0.41972780402057402</c:v>
                </c:pt>
                <c:pt idx="3183" formatCode="General">
                  <c:v>0.41973535706444598</c:v>
                </c:pt>
                <c:pt idx="3184" formatCode="General">
                  <c:v>0.41974291010831699</c:v>
                </c:pt>
                <c:pt idx="3185" formatCode="General">
                  <c:v>0.419750463152189</c:v>
                </c:pt>
                <c:pt idx="3186" formatCode="General">
                  <c:v>0.41975801619606001</c:v>
                </c:pt>
                <c:pt idx="3187" formatCode="General">
                  <c:v>0.41976556923993202</c:v>
                </c:pt>
                <c:pt idx="3188" formatCode="General">
                  <c:v>0.41977312228380298</c:v>
                </c:pt>
                <c:pt idx="3189" formatCode="General">
                  <c:v>0.41978067532767499</c:v>
                </c:pt>
                <c:pt idx="3190" formatCode="General">
                  <c:v>0.419788233439711</c:v>
                </c:pt>
                <c:pt idx="3191" formatCode="General">
                  <c:v>0.41979580081925</c:v>
                </c:pt>
                <c:pt idx="3192" formatCode="General">
                  <c:v>0.41980340725668602</c:v>
                </c:pt>
                <c:pt idx="3193" formatCode="General">
                  <c:v>0.41981145797770902</c:v>
                </c:pt>
                <c:pt idx="3194" formatCode="General">
                  <c:v>0.41981950869873103</c:v>
                </c:pt>
                <c:pt idx="3195" formatCode="General">
                  <c:v>0.41982755941975403</c:v>
                </c:pt>
                <c:pt idx="3196" formatCode="General">
                  <c:v>0.41983561014077703</c:v>
                </c:pt>
                <c:pt idx="3197" formatCode="General">
                  <c:v>0.41984366086180003</c:v>
                </c:pt>
                <c:pt idx="3198" formatCode="General">
                  <c:v>0.41985171158282297</c:v>
                </c:pt>
                <c:pt idx="3199" formatCode="General">
                  <c:v>0.41985976230384597</c:v>
                </c:pt>
                <c:pt idx="3200" formatCode="General">
                  <c:v>0.41986755184506502</c:v>
                </c:pt>
                <c:pt idx="3201" formatCode="General">
                  <c:v>0.41987508543008201</c:v>
                </c:pt>
                <c:pt idx="3202" formatCode="General">
                  <c:v>0.41988261901509799</c:v>
                </c:pt>
                <c:pt idx="3203" formatCode="General">
                  <c:v>0.41989064985989</c:v>
                </c:pt>
                <c:pt idx="3204" formatCode="General">
                  <c:v>0.41989923086444503</c:v>
                </c:pt>
                <c:pt idx="3205" formatCode="General">
                  <c:v>0.419907811869</c:v>
                </c:pt>
                <c:pt idx="3206" formatCode="General">
                  <c:v>0.41991563170031798</c:v>
                </c:pt>
                <c:pt idx="3207" formatCode="General">
                  <c:v>0.41992250006507298</c:v>
                </c:pt>
                <c:pt idx="3208" formatCode="General">
                  <c:v>0.41992936842982698</c:v>
                </c:pt>
                <c:pt idx="3209" formatCode="General">
                  <c:v>0.41993623679458097</c:v>
                </c:pt>
                <c:pt idx="3210" formatCode="General">
                  <c:v>0.41994310515933603</c:v>
                </c:pt>
                <c:pt idx="3211" formatCode="General">
                  <c:v>0.41994997352409003</c:v>
                </c:pt>
                <c:pt idx="3212" formatCode="General">
                  <c:v>0.41995684188884502</c:v>
                </c:pt>
                <c:pt idx="3213" formatCode="General">
                  <c:v>0.41996371025359902</c:v>
                </c:pt>
                <c:pt idx="3214" formatCode="General">
                  <c:v>0.41997057861835302</c:v>
                </c:pt>
                <c:pt idx="3215" formatCode="General">
                  <c:v>0.41997744698310802</c:v>
                </c:pt>
                <c:pt idx="3216" formatCode="General">
                  <c:v>0.41998431534786201</c:v>
                </c:pt>
                <c:pt idx="3217" formatCode="General">
                  <c:v>0.41999118371261701</c:v>
                </c:pt>
                <c:pt idx="3218" formatCode="General">
                  <c:v>0.41999805207737101</c:v>
                </c:pt>
                <c:pt idx="3219" formatCode="General">
                  <c:v>0.42000492044212501</c:v>
                </c:pt>
                <c:pt idx="3220" formatCode="General">
                  <c:v>0.42001178880688</c:v>
                </c:pt>
                <c:pt idx="3221" formatCode="General">
                  <c:v>0.420018657171634</c:v>
                </c:pt>
                <c:pt idx="3222" formatCode="General">
                  <c:v>0.420025525536389</c:v>
                </c:pt>
                <c:pt idx="3223" formatCode="General">
                  <c:v>0.420032393901143</c:v>
                </c:pt>
                <c:pt idx="3224" formatCode="General">
                  <c:v>0.420039262265897</c:v>
                </c:pt>
                <c:pt idx="3225" formatCode="General">
                  <c:v>0.42004613063065199</c:v>
                </c:pt>
                <c:pt idx="3226" formatCode="General">
                  <c:v>0.42005299899540599</c:v>
                </c:pt>
                <c:pt idx="3227" formatCode="General">
                  <c:v>0.42005986736016099</c:v>
                </c:pt>
                <c:pt idx="3228" formatCode="General">
                  <c:v>0.42006673572491499</c:v>
                </c:pt>
                <c:pt idx="3229" formatCode="General">
                  <c:v>0.42007360408966998</c:v>
                </c:pt>
                <c:pt idx="3230" formatCode="General">
                  <c:v>0.42008047245442398</c:v>
                </c:pt>
                <c:pt idx="3231" formatCode="General">
                  <c:v>0.42008734081917798</c:v>
                </c:pt>
                <c:pt idx="3232" formatCode="General">
                  <c:v>0.42009420918393298</c:v>
                </c:pt>
                <c:pt idx="3233" formatCode="General">
                  <c:v>0.42010107754868697</c:v>
                </c:pt>
                <c:pt idx="3234" formatCode="General">
                  <c:v>0.42010794591344103</c:v>
                </c:pt>
                <c:pt idx="3235" formatCode="General">
                  <c:v>0.42011481427819602</c:v>
                </c:pt>
                <c:pt idx="3236" formatCode="General">
                  <c:v>0.42012168264295002</c:v>
                </c:pt>
                <c:pt idx="3237" formatCode="General">
                  <c:v>0.42012854138871703</c:v>
                </c:pt>
                <c:pt idx="3238" formatCode="General">
                  <c:v>0.42013533650117701</c:v>
                </c:pt>
                <c:pt idx="3239" formatCode="General">
                  <c:v>0.420142131613637</c:v>
                </c:pt>
                <c:pt idx="3240" formatCode="General">
                  <c:v>0.42014892672609799</c:v>
                </c:pt>
                <c:pt idx="3241" formatCode="General">
                  <c:v>0.42015572183855798</c:v>
                </c:pt>
                <c:pt idx="3242" formatCode="General">
                  <c:v>0.42016251695101797</c:v>
                </c:pt>
                <c:pt idx="3243" formatCode="General">
                  <c:v>0.42016931206347902</c:v>
                </c:pt>
                <c:pt idx="3244" formatCode="General">
                  <c:v>0.42017610717593901</c:v>
                </c:pt>
                <c:pt idx="3245" formatCode="General">
                  <c:v>0.420182902288399</c:v>
                </c:pt>
                <c:pt idx="3246" formatCode="General">
                  <c:v>0.42018969740085998</c:v>
                </c:pt>
                <c:pt idx="3247" formatCode="General">
                  <c:v>0.42019649251331997</c:v>
                </c:pt>
                <c:pt idx="3248" formatCode="General">
                  <c:v>0.42020328762578002</c:v>
                </c:pt>
                <c:pt idx="3249" formatCode="General">
                  <c:v>0.42021008273824001</c:v>
                </c:pt>
                <c:pt idx="3250" formatCode="General">
                  <c:v>0.420216877850701</c:v>
                </c:pt>
                <c:pt idx="3251" formatCode="General">
                  <c:v>0.42022367296316099</c:v>
                </c:pt>
                <c:pt idx="3252" formatCode="General">
                  <c:v>0.42023046807562098</c:v>
                </c:pt>
                <c:pt idx="3253" formatCode="General">
                  <c:v>0.42023764175420403</c:v>
                </c:pt>
                <c:pt idx="3254" formatCode="General">
                  <c:v>0.420244957395082</c:v>
                </c:pt>
                <c:pt idx="3255" formatCode="General">
                  <c:v>0.42025227303595902</c:v>
                </c:pt>
                <c:pt idx="3256" formatCode="General">
                  <c:v>0.42025958867683599</c:v>
                </c:pt>
                <c:pt idx="3257" formatCode="General">
                  <c:v>0.42026690431771302</c:v>
                </c:pt>
                <c:pt idx="3258" formatCode="General">
                  <c:v>0.42027421995859099</c:v>
                </c:pt>
                <c:pt idx="3259" formatCode="General">
                  <c:v>0.42028153559946801</c:v>
                </c:pt>
                <c:pt idx="3260" formatCode="General">
                  <c:v>0.42028884392983301</c:v>
                </c:pt>
                <c:pt idx="3261" formatCode="General">
                  <c:v>0.42029611132133099</c:v>
                </c:pt>
                <c:pt idx="3262" formatCode="General">
                  <c:v>0.42030337871283002</c:v>
                </c:pt>
                <c:pt idx="3263" formatCode="General">
                  <c:v>0.42031061925763902</c:v>
                </c:pt>
                <c:pt idx="3264" formatCode="General">
                  <c:v>0.42031781481610098</c:v>
                </c:pt>
                <c:pt idx="3265" formatCode="General">
                  <c:v>0.42032501037456299</c:v>
                </c:pt>
                <c:pt idx="3266" formatCode="General">
                  <c:v>0.420332205933026</c:v>
                </c:pt>
                <c:pt idx="3267" formatCode="General">
                  <c:v>0.42033940149148802</c:v>
                </c:pt>
                <c:pt idx="3268" formatCode="General">
                  <c:v>0.42034659704995098</c:v>
                </c:pt>
                <c:pt idx="3269" formatCode="General">
                  <c:v>0.42035379260841299</c:v>
                </c:pt>
                <c:pt idx="3270" formatCode="General">
                  <c:v>0.42036035385583298</c:v>
                </c:pt>
                <c:pt idx="3271" formatCode="General">
                  <c:v>0.42036640765442801</c:v>
                </c:pt>
                <c:pt idx="3272" formatCode="General">
                  <c:v>0.42037246145302298</c:v>
                </c:pt>
                <c:pt idx="3273" formatCode="General">
                  <c:v>0.42037851525161801</c:v>
                </c:pt>
                <c:pt idx="3274" formatCode="General">
                  <c:v>0.42038456905021299</c:v>
                </c:pt>
                <c:pt idx="3275" formatCode="General">
                  <c:v>0.42039062284880802</c:v>
                </c:pt>
                <c:pt idx="3276" formatCode="General">
                  <c:v>0.42039667664740299</c:v>
                </c:pt>
                <c:pt idx="3277" formatCode="General">
                  <c:v>0.42040273044599702</c:v>
                </c:pt>
                <c:pt idx="3278" formatCode="General">
                  <c:v>0.42040878424459199</c:v>
                </c:pt>
                <c:pt idx="3279" formatCode="General">
                  <c:v>0.42041483804318702</c:v>
                </c:pt>
                <c:pt idx="3280" formatCode="General">
                  <c:v>0.420420891841782</c:v>
                </c:pt>
                <c:pt idx="3281" formatCode="General">
                  <c:v>0.42042694564037703</c:v>
                </c:pt>
                <c:pt idx="3282" formatCode="General">
                  <c:v>0.420432999438972</c:v>
                </c:pt>
                <c:pt idx="3283" formatCode="General">
                  <c:v>0.42043905323756697</c:v>
                </c:pt>
                <c:pt idx="3284" formatCode="General">
                  <c:v>0.420445107036162</c:v>
                </c:pt>
                <c:pt idx="3285" formatCode="General">
                  <c:v>0.42045116083475698</c:v>
                </c:pt>
                <c:pt idx="3286" formatCode="General">
                  <c:v>0.42045721463335201</c:v>
                </c:pt>
                <c:pt idx="3287" formatCode="General">
                  <c:v>0.42046326843194698</c:v>
                </c:pt>
                <c:pt idx="3288" formatCode="General">
                  <c:v>0.42046932223054201</c:v>
                </c:pt>
                <c:pt idx="3289" formatCode="General">
                  <c:v>0.42047537602913698</c:v>
                </c:pt>
                <c:pt idx="3290" formatCode="General">
                  <c:v>0.42048142982773201</c:v>
                </c:pt>
                <c:pt idx="3291" formatCode="General">
                  <c:v>0.42048748362632699</c:v>
                </c:pt>
                <c:pt idx="3292" formatCode="General">
                  <c:v>0.42049353742492201</c:v>
                </c:pt>
                <c:pt idx="3293" formatCode="General">
                  <c:v>0.42049959122351699</c:v>
                </c:pt>
                <c:pt idx="3294" formatCode="General">
                  <c:v>0.42050564502211102</c:v>
                </c:pt>
                <c:pt idx="3295" formatCode="General">
                  <c:v>0.42051169882070599</c:v>
                </c:pt>
                <c:pt idx="3296" formatCode="General">
                  <c:v>0.42051775261930102</c:v>
                </c:pt>
                <c:pt idx="3297" formatCode="General">
                  <c:v>0.420523806417896</c:v>
                </c:pt>
                <c:pt idx="3298" formatCode="General">
                  <c:v>0.42052986021649102</c:v>
                </c:pt>
                <c:pt idx="3299" formatCode="General">
                  <c:v>0.420535914015086</c:v>
                </c:pt>
                <c:pt idx="3300" formatCode="General">
                  <c:v>0.42054196781368097</c:v>
                </c:pt>
                <c:pt idx="3301" formatCode="General">
                  <c:v>0.420548021612276</c:v>
                </c:pt>
                <c:pt idx="3302" formatCode="General">
                  <c:v>0.42055407541087098</c:v>
                </c:pt>
                <c:pt idx="3303" formatCode="General">
                  <c:v>0.420560129209466</c:v>
                </c:pt>
                <c:pt idx="3304" formatCode="General">
                  <c:v>0.42056618300806098</c:v>
                </c:pt>
                <c:pt idx="3305" formatCode="General">
                  <c:v>0.42057223680665601</c:v>
                </c:pt>
                <c:pt idx="3306" formatCode="General">
                  <c:v>0.42057829060525098</c:v>
                </c:pt>
                <c:pt idx="3307" formatCode="General">
                  <c:v>0.42058434440384601</c:v>
                </c:pt>
                <c:pt idx="3308" formatCode="General">
                  <c:v>0.42059036293780799</c:v>
                </c:pt>
                <c:pt idx="3309" formatCode="General">
                  <c:v>0.420596333612624</c:v>
                </c:pt>
                <c:pt idx="3310" formatCode="General">
                  <c:v>0.42060230428744</c:v>
                </c:pt>
                <c:pt idx="3311" formatCode="General">
                  <c:v>0.420608274962256</c:v>
                </c:pt>
                <c:pt idx="3312" formatCode="General">
                  <c:v>0.420614245637073</c:v>
                </c:pt>
                <c:pt idx="3313" formatCode="General">
                  <c:v>0.42062021631188901</c:v>
                </c:pt>
                <c:pt idx="3314" formatCode="General">
                  <c:v>0.42062618698670501</c:v>
                </c:pt>
                <c:pt idx="3315" formatCode="General">
                  <c:v>0.42063215766152101</c:v>
                </c:pt>
                <c:pt idx="3316" formatCode="General">
                  <c:v>0.42063812833633801</c:v>
                </c:pt>
                <c:pt idx="3317" formatCode="General">
                  <c:v>0.42064406295328799</c:v>
                </c:pt>
                <c:pt idx="3318" formatCode="General">
                  <c:v>0.42064999061932401</c:v>
                </c:pt>
                <c:pt idx="3319" formatCode="General">
                  <c:v>0.42065591828536097</c:v>
                </c:pt>
                <c:pt idx="3320" formatCode="General">
                  <c:v>0.420661845951397</c:v>
                </c:pt>
                <c:pt idx="3321" formatCode="General">
                  <c:v>0.42066777361743402</c:v>
                </c:pt>
                <c:pt idx="3322" formatCode="General">
                  <c:v>0.42067353770510002</c:v>
                </c:pt>
                <c:pt idx="3323" formatCode="General">
                  <c:v>0.42067888700475098</c:v>
                </c:pt>
                <c:pt idx="3324" formatCode="General">
                  <c:v>0.42068423630440199</c:v>
                </c:pt>
                <c:pt idx="3325" formatCode="General">
                  <c:v>0.42068958560405201</c:v>
                </c:pt>
                <c:pt idx="3326" formatCode="General">
                  <c:v>0.42069581458701699</c:v>
                </c:pt>
                <c:pt idx="3327" formatCode="General">
                  <c:v>0.42070204356998198</c:v>
                </c:pt>
                <c:pt idx="3328" formatCode="General">
                  <c:v>0.42070850820215799</c:v>
                </c:pt>
                <c:pt idx="3329" formatCode="General">
                  <c:v>0.42071523355261498</c:v>
                </c:pt>
                <c:pt idx="3330" formatCode="General">
                  <c:v>0.42072195890307201</c:v>
                </c:pt>
                <c:pt idx="3331" formatCode="General">
                  <c:v>0.420728684253529</c:v>
                </c:pt>
                <c:pt idx="3332" formatCode="General">
                  <c:v>0.42073540960398598</c:v>
                </c:pt>
                <c:pt idx="3333" formatCode="General">
                  <c:v>0.42074213495444301</c:v>
                </c:pt>
                <c:pt idx="3334" formatCode="General">
                  <c:v>0.4207488603049</c:v>
                </c:pt>
                <c:pt idx="3335" formatCode="General">
                  <c:v>0.42075558565535698</c:v>
                </c:pt>
                <c:pt idx="3336" formatCode="General">
                  <c:v>0.42076231100581502</c:v>
                </c:pt>
                <c:pt idx="3337" formatCode="General">
                  <c:v>0.420769036356272</c:v>
                </c:pt>
                <c:pt idx="3338" formatCode="General">
                  <c:v>0.42077576170672898</c:v>
                </c:pt>
                <c:pt idx="3339" formatCode="General">
                  <c:v>0.42078248705718602</c:v>
                </c:pt>
                <c:pt idx="3340" formatCode="General">
                  <c:v>0.420789212407643</c:v>
                </c:pt>
                <c:pt idx="3341" formatCode="General">
                  <c:v>0.42079593775809998</c:v>
                </c:pt>
                <c:pt idx="3342" formatCode="General">
                  <c:v>0.42080266310855702</c:v>
                </c:pt>
                <c:pt idx="3343" formatCode="General">
                  <c:v>0.420809388459014</c:v>
                </c:pt>
                <c:pt idx="3344" formatCode="General">
                  <c:v>0.42081611380947098</c:v>
                </c:pt>
                <c:pt idx="3345" formatCode="General">
                  <c:v>0.42082283915992802</c:v>
                </c:pt>
                <c:pt idx="3346" formatCode="General">
                  <c:v>0.420829564510385</c:v>
                </c:pt>
                <c:pt idx="3347" formatCode="General">
                  <c:v>0.42083628986084198</c:v>
                </c:pt>
                <c:pt idx="3348" formatCode="General">
                  <c:v>0.42084301521129902</c:v>
                </c:pt>
                <c:pt idx="3349" formatCode="General">
                  <c:v>0.420849740561756</c:v>
                </c:pt>
                <c:pt idx="3350" formatCode="General">
                  <c:v>0.42085646591221398</c:v>
                </c:pt>
                <c:pt idx="3351" formatCode="General">
                  <c:v>0.42086319126267102</c:v>
                </c:pt>
                <c:pt idx="3352" formatCode="General">
                  <c:v>0.420869916613128</c:v>
                </c:pt>
                <c:pt idx="3353" formatCode="General">
                  <c:v>0.42087664196358499</c:v>
                </c:pt>
                <c:pt idx="3354" formatCode="General">
                  <c:v>0.42088336731404202</c:v>
                </c:pt>
                <c:pt idx="3355" formatCode="General">
                  <c:v>0.420890092664499</c:v>
                </c:pt>
                <c:pt idx="3356" formatCode="General">
                  <c:v>0.42089681801495599</c:v>
                </c:pt>
                <c:pt idx="3357" formatCode="General">
                  <c:v>0.42090354336541302</c:v>
                </c:pt>
                <c:pt idx="3358" formatCode="General">
                  <c:v>0.42091026871587001</c:v>
                </c:pt>
                <c:pt idx="3359" formatCode="General">
                  <c:v>0.42091630885215497</c:v>
                </c:pt>
                <c:pt idx="3360" formatCode="General">
                  <c:v>0.42092200638135902</c:v>
                </c:pt>
                <c:pt idx="3361" formatCode="General">
                  <c:v>0.420927703910564</c:v>
                </c:pt>
                <c:pt idx="3362" formatCode="General">
                  <c:v>0.42093340143976798</c:v>
                </c:pt>
                <c:pt idx="3363" formatCode="General">
                  <c:v>0.42093909896897203</c:v>
                </c:pt>
                <c:pt idx="3364" formatCode="General">
                  <c:v>0.42094479649817601</c:v>
                </c:pt>
                <c:pt idx="3365" formatCode="General">
                  <c:v>0.42095049402738099</c:v>
                </c:pt>
                <c:pt idx="3366" formatCode="General">
                  <c:v>0.42095619155658498</c:v>
                </c:pt>
                <c:pt idx="3367" formatCode="General">
                  <c:v>0.42096188908578902</c:v>
                </c:pt>
                <c:pt idx="3368" formatCode="General">
                  <c:v>0.42096758661499301</c:v>
                </c:pt>
                <c:pt idx="3369" formatCode="General">
                  <c:v>0.42097328414419699</c:v>
                </c:pt>
                <c:pt idx="3370" formatCode="General">
                  <c:v>0.42097898167340198</c:v>
                </c:pt>
                <c:pt idx="3371" formatCode="General">
                  <c:v>0.42098467920260602</c:v>
                </c:pt>
                <c:pt idx="3372" formatCode="General">
                  <c:v>0.42099037673181</c:v>
                </c:pt>
                <c:pt idx="3373" formatCode="General">
                  <c:v>0.42099607426101399</c:v>
                </c:pt>
                <c:pt idx="3374" formatCode="General">
                  <c:v>0.42100177179021903</c:v>
                </c:pt>
                <c:pt idx="3375" formatCode="General">
                  <c:v>0.42100746931942301</c:v>
                </c:pt>
                <c:pt idx="3376" formatCode="General">
                  <c:v>0.421013166848627</c:v>
                </c:pt>
                <c:pt idx="3377" formatCode="General">
                  <c:v>0.42101886437783098</c:v>
                </c:pt>
                <c:pt idx="3378" formatCode="General">
                  <c:v>0.42102456190703502</c:v>
                </c:pt>
                <c:pt idx="3379" formatCode="General">
                  <c:v>0.42102951891569301</c:v>
                </c:pt>
                <c:pt idx="3380" formatCode="General">
                  <c:v>0.421034183888082</c:v>
                </c:pt>
                <c:pt idx="3381" formatCode="General">
                  <c:v>0.42103884886047099</c:v>
                </c:pt>
                <c:pt idx="3382" formatCode="General">
                  <c:v>0.42104351383285998</c:v>
                </c:pt>
                <c:pt idx="3383" formatCode="General">
                  <c:v>0.42104817880524997</c:v>
                </c:pt>
                <c:pt idx="3384" formatCode="General">
                  <c:v>0.42105284377763902</c:v>
                </c:pt>
                <c:pt idx="3385" formatCode="General">
                  <c:v>0.42105750875002801</c:v>
                </c:pt>
                <c:pt idx="3386" formatCode="General">
                  <c:v>0.421062173722417</c:v>
                </c:pt>
                <c:pt idx="3387" formatCode="General">
                  <c:v>0.42106683869480599</c:v>
                </c:pt>
                <c:pt idx="3388" formatCode="General">
                  <c:v>0.42107150366719598</c:v>
                </c:pt>
                <c:pt idx="3389" formatCode="General">
                  <c:v>0.421076141874554</c:v>
                </c:pt>
                <c:pt idx="3390" formatCode="General">
                  <c:v>0.421080763408616</c:v>
                </c:pt>
                <c:pt idx="3391" formatCode="General">
                  <c:v>0.421085384942678</c:v>
                </c:pt>
                <c:pt idx="3392" formatCode="General">
                  <c:v>0.421090006476739</c:v>
                </c:pt>
                <c:pt idx="3393" formatCode="General">
                  <c:v>0.421094628010801</c:v>
                </c:pt>
                <c:pt idx="3394" formatCode="General">
                  <c:v>0.421099249544862</c:v>
                </c:pt>
                <c:pt idx="3395" formatCode="General">
                  <c:v>0.42110400324556702</c:v>
                </c:pt>
                <c:pt idx="3396" formatCode="General">
                  <c:v>0.42110906092955502</c:v>
                </c:pt>
                <c:pt idx="3397" formatCode="General">
                  <c:v>0.42111411861354298</c:v>
                </c:pt>
                <c:pt idx="3398" formatCode="General">
                  <c:v>0.42111917629752998</c:v>
                </c:pt>
                <c:pt idx="3399" formatCode="General">
                  <c:v>0.42112423398151799</c:v>
                </c:pt>
                <c:pt idx="3400" formatCode="General">
                  <c:v>0.421129291665506</c:v>
                </c:pt>
                <c:pt idx="3401" formatCode="General">
                  <c:v>0.42113434934949301</c:v>
                </c:pt>
                <c:pt idx="3402" formatCode="General">
                  <c:v>0.42113940703348102</c:v>
                </c:pt>
                <c:pt idx="3403" formatCode="General">
                  <c:v>0.42114446471746902</c:v>
                </c:pt>
                <c:pt idx="3404" formatCode="General">
                  <c:v>0.42114998603854498</c:v>
                </c:pt>
                <c:pt idx="3405" formatCode="General">
                  <c:v>0.42115552184827898</c:v>
                </c:pt>
                <c:pt idx="3406" formatCode="General">
                  <c:v>0.42116105765801398</c:v>
                </c:pt>
                <c:pt idx="3407" formatCode="General">
                  <c:v>0.42116659346774799</c:v>
                </c:pt>
                <c:pt idx="3408" formatCode="General">
                  <c:v>0.42117212927748299</c:v>
                </c:pt>
                <c:pt idx="3409" formatCode="General">
                  <c:v>0.42117766508721699</c:v>
                </c:pt>
                <c:pt idx="3410" formatCode="General">
                  <c:v>0.42118320089695199</c:v>
                </c:pt>
                <c:pt idx="3411" formatCode="General">
                  <c:v>0.421188736706686</c:v>
                </c:pt>
                <c:pt idx="3412" formatCode="General">
                  <c:v>0.421194272516421</c:v>
                </c:pt>
                <c:pt idx="3413" formatCode="General">
                  <c:v>0.421199808326155</c:v>
                </c:pt>
                <c:pt idx="3414" formatCode="General">
                  <c:v>0.42120534413589</c:v>
                </c:pt>
                <c:pt idx="3415" formatCode="General">
                  <c:v>0.42121087994562401</c:v>
                </c:pt>
                <c:pt idx="3416" formatCode="General">
                  <c:v>0.42121641575535901</c:v>
                </c:pt>
                <c:pt idx="3417" formatCode="General">
                  <c:v>0.42122195156509401</c:v>
                </c:pt>
                <c:pt idx="3418" formatCode="General">
                  <c:v>0.42122748737482801</c:v>
                </c:pt>
                <c:pt idx="3419" formatCode="General">
                  <c:v>0.42123302318456302</c:v>
                </c:pt>
                <c:pt idx="3420" formatCode="General">
                  <c:v>0.42123855899429702</c:v>
                </c:pt>
                <c:pt idx="3421" formatCode="General">
                  <c:v>0.42124409480403202</c:v>
                </c:pt>
                <c:pt idx="3422" formatCode="General">
                  <c:v>0.42124963061376602</c:v>
                </c:pt>
                <c:pt idx="3423" formatCode="General">
                  <c:v>0.42125516642350103</c:v>
                </c:pt>
                <c:pt idx="3424" formatCode="General">
                  <c:v>0.42126070223323497</c:v>
                </c:pt>
                <c:pt idx="3425" formatCode="General">
                  <c:v>0.42126623804296998</c:v>
                </c:pt>
                <c:pt idx="3426" formatCode="General">
                  <c:v>0.42127177385270398</c:v>
                </c:pt>
                <c:pt idx="3427" formatCode="General">
                  <c:v>0.42127730966243898</c:v>
                </c:pt>
                <c:pt idx="3428" formatCode="General">
                  <c:v>0.42128284547217398</c:v>
                </c:pt>
                <c:pt idx="3429" formatCode="General">
                  <c:v>0.42128838128190799</c:v>
                </c:pt>
                <c:pt idx="3430" formatCode="General">
                  <c:v>0.42129391709164299</c:v>
                </c:pt>
                <c:pt idx="3431" formatCode="General">
                  <c:v>0.42129945290137699</c:v>
                </c:pt>
                <c:pt idx="3432" formatCode="General">
                  <c:v>0.42130498871111199</c:v>
                </c:pt>
                <c:pt idx="3433" formatCode="General">
                  <c:v>0.421310524520846</c:v>
                </c:pt>
                <c:pt idx="3434" formatCode="General">
                  <c:v>0.421316060330581</c:v>
                </c:pt>
                <c:pt idx="3435" formatCode="General">
                  <c:v>0.421321596140315</c:v>
                </c:pt>
                <c:pt idx="3436" formatCode="General">
                  <c:v>0.42132713195005</c:v>
                </c:pt>
                <c:pt idx="3437" formatCode="General">
                  <c:v>0.42133266775978401</c:v>
                </c:pt>
                <c:pt idx="3438" formatCode="General">
                  <c:v>0.42133820356951901</c:v>
                </c:pt>
                <c:pt idx="3439" formatCode="General">
                  <c:v>0.42134373937925301</c:v>
                </c:pt>
                <c:pt idx="3440" formatCode="General">
                  <c:v>0.42134927518898802</c:v>
                </c:pt>
                <c:pt idx="3441" formatCode="General">
                  <c:v>0.42135481099872202</c:v>
                </c:pt>
                <c:pt idx="3442" formatCode="General">
                  <c:v>0.42136034680845702</c:v>
                </c:pt>
                <c:pt idx="3443" formatCode="General">
                  <c:v>0.42136588261819202</c:v>
                </c:pt>
                <c:pt idx="3444" formatCode="General">
                  <c:v>0.42137141842792603</c:v>
                </c:pt>
                <c:pt idx="3445" formatCode="General">
                  <c:v>0.42137695423766097</c:v>
                </c:pt>
                <c:pt idx="3446" formatCode="General">
                  <c:v>0.42138250880574901</c:v>
                </c:pt>
                <c:pt idx="3447" formatCode="General">
                  <c:v>0.421388508884743</c:v>
                </c:pt>
                <c:pt idx="3448" formatCode="General">
                  <c:v>0.42139449730583101</c:v>
                </c:pt>
                <c:pt idx="3449" formatCode="General">
                  <c:v>0.42140047518996698</c:v>
                </c:pt>
                <c:pt idx="3450" formatCode="General">
                  <c:v>0.42140645307410302</c:v>
                </c:pt>
                <c:pt idx="3451" formatCode="General">
                  <c:v>0.42141243095823799</c:v>
                </c:pt>
                <c:pt idx="3452" formatCode="General">
                  <c:v>0.42141840884237403</c:v>
                </c:pt>
                <c:pt idx="3453" formatCode="General">
                  <c:v>0.42142438672651</c:v>
                </c:pt>
                <c:pt idx="3454" formatCode="General">
                  <c:v>0.421430884799948</c:v>
                </c:pt>
                <c:pt idx="3455" formatCode="General">
                  <c:v>0.42143766665461402</c:v>
                </c:pt>
                <c:pt idx="3456" formatCode="General">
                  <c:v>0.421444759122094</c:v>
                </c:pt>
                <c:pt idx="3457" formatCode="General">
                  <c:v>0.42145185158957499</c:v>
                </c:pt>
                <c:pt idx="3458" formatCode="General">
                  <c:v>0.42145894405705497</c:v>
                </c:pt>
                <c:pt idx="3459" formatCode="General">
                  <c:v>0.42146603652453501</c:v>
                </c:pt>
                <c:pt idx="3460" formatCode="General">
                  <c:v>0.421473128992016</c:v>
                </c:pt>
                <c:pt idx="3461" formatCode="General">
                  <c:v>0.42148022145949599</c:v>
                </c:pt>
                <c:pt idx="3462" formatCode="General">
                  <c:v>0.42148731392697703</c:v>
                </c:pt>
                <c:pt idx="3463" formatCode="General">
                  <c:v>0.42149440639445701</c:v>
                </c:pt>
                <c:pt idx="3464" formatCode="General">
                  <c:v>0.421501498861938</c:v>
                </c:pt>
                <c:pt idx="3465" formatCode="General">
                  <c:v>0.42150859132941798</c:v>
                </c:pt>
                <c:pt idx="3466" formatCode="General">
                  <c:v>0.42151568379689902</c:v>
                </c:pt>
                <c:pt idx="3467" formatCode="General">
                  <c:v>0.42152274110517401</c:v>
                </c:pt>
                <c:pt idx="3468" formatCode="General">
                  <c:v>0.42152939847748999</c:v>
                </c:pt>
                <c:pt idx="3469" formatCode="General">
                  <c:v>0.42153605584980602</c:v>
                </c:pt>
                <c:pt idx="3470" formatCode="General">
                  <c:v>0.421542713222121</c:v>
                </c:pt>
                <c:pt idx="3471" formatCode="General">
                  <c:v>0.42154937059443698</c:v>
                </c:pt>
                <c:pt idx="3472" formatCode="General">
                  <c:v>0.42155602796675301</c:v>
                </c:pt>
                <c:pt idx="3473" formatCode="General">
                  <c:v>0.42156268533906799</c:v>
                </c:pt>
                <c:pt idx="3474" formatCode="General">
                  <c:v>0.42156934271138402</c:v>
                </c:pt>
                <c:pt idx="3475" formatCode="General">
                  <c:v>0.4215760000837</c:v>
                </c:pt>
                <c:pt idx="3476" formatCode="General">
                  <c:v>0.42158265745601597</c:v>
                </c:pt>
                <c:pt idx="3477" formatCode="General">
                  <c:v>0.42158931482833101</c:v>
                </c:pt>
                <c:pt idx="3478" formatCode="General">
                  <c:v>0.42159597220064698</c:v>
                </c:pt>
                <c:pt idx="3479" formatCode="General">
                  <c:v>0.42160262957296302</c:v>
                </c:pt>
                <c:pt idx="3480" formatCode="General">
                  <c:v>0.42160928694527799</c:v>
                </c:pt>
                <c:pt idx="3481" formatCode="General">
                  <c:v>0.42161594431759403</c:v>
                </c:pt>
                <c:pt idx="3482" formatCode="General">
                  <c:v>0.42162260168991</c:v>
                </c:pt>
                <c:pt idx="3483" formatCode="General">
                  <c:v>0.42162925906222498</c:v>
                </c:pt>
                <c:pt idx="3484" formatCode="General">
                  <c:v>0.42163591643454101</c:v>
                </c:pt>
                <c:pt idx="3485" formatCode="General">
                  <c:v>0.42164257380685699</c:v>
                </c:pt>
                <c:pt idx="3486" formatCode="General">
                  <c:v>0.42164923117917302</c:v>
                </c:pt>
                <c:pt idx="3487" formatCode="General">
                  <c:v>0.421655888551488</c:v>
                </c:pt>
                <c:pt idx="3488" formatCode="General">
                  <c:v>0.42166254592380398</c:v>
                </c:pt>
                <c:pt idx="3489" formatCode="General">
                  <c:v>0.42166920329612001</c:v>
                </c:pt>
                <c:pt idx="3490" formatCode="General">
                  <c:v>0.42167586066843499</c:v>
                </c:pt>
                <c:pt idx="3491" formatCode="General">
                  <c:v>0.42168290217596699</c:v>
                </c:pt>
                <c:pt idx="3492" formatCode="General">
                  <c:v>0.42169001227907299</c:v>
                </c:pt>
                <c:pt idx="3493" formatCode="General">
                  <c:v>0.42169712238217799</c:v>
                </c:pt>
                <c:pt idx="3494" formatCode="General">
                  <c:v>0.42170423248528299</c:v>
                </c:pt>
                <c:pt idx="3495" formatCode="General">
                  <c:v>0.42171134258838799</c:v>
                </c:pt>
                <c:pt idx="3496" formatCode="General">
                  <c:v>0.42171845269149399</c:v>
                </c:pt>
                <c:pt idx="3497" formatCode="General">
                  <c:v>0.421725562794599</c:v>
                </c:pt>
                <c:pt idx="3498" formatCode="General">
                  <c:v>0.421732672897704</c:v>
                </c:pt>
                <c:pt idx="3499" formatCode="General">
                  <c:v>0.421739783000809</c:v>
                </c:pt>
                <c:pt idx="3500" formatCode="General">
                  <c:v>0.421746893103914</c:v>
                </c:pt>
                <c:pt idx="3501" formatCode="General">
                  <c:v>0.42175400320702</c:v>
                </c:pt>
                <c:pt idx="3502" formatCode="General">
                  <c:v>0.421761113310125</c:v>
                </c:pt>
                <c:pt idx="3503" formatCode="General">
                  <c:v>0.42176822341323</c:v>
                </c:pt>
                <c:pt idx="3504" formatCode="General">
                  <c:v>0.421775333516336</c:v>
                </c:pt>
                <c:pt idx="3505" formatCode="General">
                  <c:v>0.42178244361944101</c:v>
                </c:pt>
                <c:pt idx="3506" formatCode="General">
                  <c:v>0.42178955372254601</c:v>
                </c:pt>
                <c:pt idx="3507" formatCode="General">
                  <c:v>0.42179666382565101</c:v>
                </c:pt>
                <c:pt idx="3508" formatCode="General">
                  <c:v>0.42180377392875701</c:v>
                </c:pt>
                <c:pt idx="3509" formatCode="General">
                  <c:v>0.42181088403186201</c:v>
                </c:pt>
                <c:pt idx="3510" formatCode="General">
                  <c:v>0.42181799413496701</c:v>
                </c:pt>
                <c:pt idx="3511" formatCode="General">
                  <c:v>0.42182510423807301</c:v>
                </c:pt>
                <c:pt idx="3512" formatCode="General">
                  <c:v>0.42183221434117801</c:v>
                </c:pt>
                <c:pt idx="3513" formatCode="General">
                  <c:v>0.42183932444428301</c:v>
                </c:pt>
                <c:pt idx="3514" formatCode="General">
                  <c:v>0.42184643454738802</c:v>
                </c:pt>
                <c:pt idx="3515" formatCode="General">
                  <c:v>0.42185354465049302</c:v>
                </c:pt>
                <c:pt idx="3516" formatCode="General">
                  <c:v>0.42186065011993801</c:v>
                </c:pt>
                <c:pt idx="3517" formatCode="General">
                  <c:v>0.421867709252778</c:v>
                </c:pt>
                <c:pt idx="3518" formatCode="General">
                  <c:v>0.42187476838561699</c:v>
                </c:pt>
                <c:pt idx="3519" formatCode="General">
                  <c:v>0.42188182751845699</c:v>
                </c:pt>
                <c:pt idx="3520" formatCode="General">
                  <c:v>0.42188888665129698</c:v>
                </c:pt>
                <c:pt idx="3521" formatCode="General">
                  <c:v>0.42189594578413597</c:v>
                </c:pt>
                <c:pt idx="3522" formatCode="General">
                  <c:v>0.42190300491697602</c:v>
                </c:pt>
                <c:pt idx="3523" formatCode="General">
                  <c:v>0.42191006404981501</c:v>
                </c:pt>
                <c:pt idx="3524" formatCode="General">
                  <c:v>0.42191712318265501</c:v>
                </c:pt>
                <c:pt idx="3525" formatCode="General">
                  <c:v>0.421924182315494</c:v>
                </c:pt>
                <c:pt idx="3526" formatCode="General">
                  <c:v>0.42193124144833399</c:v>
                </c:pt>
                <c:pt idx="3527" formatCode="General">
                  <c:v>0.42193830058117399</c:v>
                </c:pt>
                <c:pt idx="3528" formatCode="General">
                  <c:v>0.42194535971401298</c:v>
                </c:pt>
                <c:pt idx="3529" formatCode="General">
                  <c:v>0.42195241884685297</c:v>
                </c:pt>
                <c:pt idx="3530" formatCode="General">
                  <c:v>0.42195947584516902</c:v>
                </c:pt>
                <c:pt idx="3531" formatCode="General">
                  <c:v>0.421966530282056</c:v>
                </c:pt>
                <c:pt idx="3532" formatCode="General">
                  <c:v>0.42197358471894397</c:v>
                </c:pt>
                <c:pt idx="3533" formatCode="General">
                  <c:v>0.42198098279322099</c:v>
                </c:pt>
                <c:pt idx="3534" formatCode="General">
                  <c:v>0.42198855543881397</c:v>
                </c:pt>
                <c:pt idx="3535" formatCode="General">
                  <c:v>0.42199633805147302</c:v>
                </c:pt>
                <c:pt idx="3536" formatCode="General">
                  <c:v>0.42200412066413101</c:v>
                </c:pt>
                <c:pt idx="3537" formatCode="General">
                  <c:v>0.42201190327679</c:v>
                </c:pt>
                <c:pt idx="3538" formatCode="General">
                  <c:v>0.42201968588944899</c:v>
                </c:pt>
                <c:pt idx="3539" formatCode="General">
                  <c:v>0.42202746850210698</c:v>
                </c:pt>
                <c:pt idx="3540" formatCode="General">
                  <c:v>0.42203525111476597</c:v>
                </c:pt>
                <c:pt idx="3541" formatCode="General">
                  <c:v>0.42204303372742402</c:v>
                </c:pt>
                <c:pt idx="3542" formatCode="General">
                  <c:v>0.42205081634008301</c:v>
                </c:pt>
                <c:pt idx="3543" formatCode="General">
                  <c:v>0.422058598952742</c:v>
                </c:pt>
                <c:pt idx="3544" formatCode="General">
                  <c:v>0.4220663815654</c:v>
                </c:pt>
                <c:pt idx="3545" formatCode="General">
                  <c:v>0.42207416417805899</c:v>
                </c:pt>
                <c:pt idx="3546" formatCode="General">
                  <c:v>0.42208194679071798</c:v>
                </c:pt>
                <c:pt idx="3547" formatCode="General">
                  <c:v>0.42208972940337602</c:v>
                </c:pt>
                <c:pt idx="3548" formatCode="General">
                  <c:v>0.42209751201603501</c:v>
                </c:pt>
                <c:pt idx="3549" formatCode="General">
                  <c:v>0.42210529462869301</c:v>
                </c:pt>
                <c:pt idx="3550" formatCode="General">
                  <c:v>0.422113077241352</c:v>
                </c:pt>
                <c:pt idx="3551" formatCode="General">
                  <c:v>0.42212085985401099</c:v>
                </c:pt>
                <c:pt idx="3552" formatCode="General">
                  <c:v>0.42212864246666898</c:v>
                </c:pt>
                <c:pt idx="3553" formatCode="General">
                  <c:v>0.42213642507932803</c:v>
                </c:pt>
                <c:pt idx="3554" formatCode="General">
                  <c:v>0.42214420769198602</c:v>
                </c:pt>
                <c:pt idx="3555" formatCode="General">
                  <c:v>0.42215199030464501</c:v>
                </c:pt>
                <c:pt idx="3556" formatCode="General">
                  <c:v>0.422159772917304</c:v>
                </c:pt>
                <c:pt idx="3557" formatCode="General">
                  <c:v>0.42216755552996199</c:v>
                </c:pt>
                <c:pt idx="3558" formatCode="General">
                  <c:v>0.42217533814262098</c:v>
                </c:pt>
                <c:pt idx="3559" formatCode="General">
                  <c:v>0.42218312075527997</c:v>
                </c:pt>
                <c:pt idx="3560" formatCode="General">
                  <c:v>0.42219090336793802</c:v>
                </c:pt>
                <c:pt idx="3561" formatCode="General">
                  <c:v>0.42219868598059701</c:v>
                </c:pt>
                <c:pt idx="3562" formatCode="General">
                  <c:v>0.422206468593255</c:v>
                </c:pt>
                <c:pt idx="3563" formatCode="General">
                  <c:v>0.42221425120591399</c:v>
                </c:pt>
                <c:pt idx="3564" formatCode="General">
                  <c:v>0.42222203381857298</c:v>
                </c:pt>
                <c:pt idx="3565" formatCode="General">
                  <c:v>0.42222981643123098</c:v>
                </c:pt>
                <c:pt idx="3566" formatCode="General">
                  <c:v>0.42223759904389002</c:v>
                </c:pt>
                <c:pt idx="3567" formatCode="General">
                  <c:v>0.42224538165654801</c:v>
                </c:pt>
                <c:pt idx="3568" formatCode="General">
                  <c:v>0.422253164269207</c:v>
                </c:pt>
                <c:pt idx="3569" formatCode="General">
                  <c:v>0.422260946881866</c:v>
                </c:pt>
                <c:pt idx="3570" formatCode="General">
                  <c:v>0.42226872949452399</c:v>
                </c:pt>
                <c:pt idx="3571" formatCode="General">
                  <c:v>0.42227651210718298</c:v>
                </c:pt>
                <c:pt idx="3572" formatCode="General">
                  <c:v>0.42228429471984202</c:v>
                </c:pt>
                <c:pt idx="3573" formatCode="General">
                  <c:v>0.42229207733250002</c:v>
                </c:pt>
                <c:pt idx="3574" formatCode="General">
                  <c:v>0.42229985994515901</c:v>
                </c:pt>
                <c:pt idx="3575" formatCode="General">
                  <c:v>0.422307642557817</c:v>
                </c:pt>
                <c:pt idx="3576" formatCode="General">
                  <c:v>0.42231542517047599</c:v>
                </c:pt>
                <c:pt idx="3577" formatCode="General">
                  <c:v>0.42232320778313498</c:v>
                </c:pt>
                <c:pt idx="3578" formatCode="General">
                  <c:v>0.42233027311554999</c:v>
                </c:pt>
                <c:pt idx="3579" formatCode="General">
                  <c:v>0.42233706946787702</c:v>
                </c:pt>
                <c:pt idx="3580" formatCode="General">
                  <c:v>0.422343865820205</c:v>
                </c:pt>
                <c:pt idx="3581" formatCode="General">
                  <c:v>0.42235066217253198</c:v>
                </c:pt>
                <c:pt idx="3582" formatCode="General">
                  <c:v>0.42235745852485901</c:v>
                </c:pt>
                <c:pt idx="3583" formatCode="General">
                  <c:v>0.42236425487718698</c:v>
                </c:pt>
                <c:pt idx="3584" formatCode="General">
                  <c:v>0.42237105122951402</c:v>
                </c:pt>
                <c:pt idx="3585" formatCode="General">
                  <c:v>0.42237784758184199</c:v>
                </c:pt>
                <c:pt idx="3586" formatCode="General">
                  <c:v>0.42238464393416902</c:v>
                </c:pt>
                <c:pt idx="3587" formatCode="General">
                  <c:v>0.422391440286497</c:v>
                </c:pt>
                <c:pt idx="3588" formatCode="General">
                  <c:v>0.42239823663882398</c:v>
                </c:pt>
                <c:pt idx="3589" formatCode="General">
                  <c:v>0.42240503299115201</c:v>
                </c:pt>
                <c:pt idx="3590" formatCode="General">
                  <c:v>0.42241182934347898</c:v>
                </c:pt>
                <c:pt idx="3591" formatCode="General">
                  <c:v>0.42241862569580702</c:v>
                </c:pt>
                <c:pt idx="3592" formatCode="General">
                  <c:v>0.42242542204813399</c:v>
                </c:pt>
                <c:pt idx="3593" formatCode="General">
                  <c:v>0.42243221840046202</c:v>
                </c:pt>
                <c:pt idx="3594" formatCode="General">
                  <c:v>0.422439014752789</c:v>
                </c:pt>
                <c:pt idx="3595" formatCode="General">
                  <c:v>0.422445931893217</c:v>
                </c:pt>
                <c:pt idx="3596" formatCode="General">
                  <c:v>0.42245312684628</c:v>
                </c:pt>
                <c:pt idx="3597" formatCode="General">
                  <c:v>0.42246032179934301</c:v>
                </c:pt>
                <c:pt idx="3598" formatCode="General">
                  <c:v>0.42246751675240601</c:v>
                </c:pt>
                <c:pt idx="3599" formatCode="General">
                  <c:v>0.42247471170546902</c:v>
                </c:pt>
                <c:pt idx="3600" formatCode="General">
                  <c:v>0.42248190665853202</c:v>
                </c:pt>
                <c:pt idx="3601" formatCode="General">
                  <c:v>0.42248908745154601</c:v>
                </c:pt>
                <c:pt idx="3602" formatCode="General">
                  <c:v>0.42249626346076002</c:v>
                </c:pt>
                <c:pt idx="3603" formatCode="General">
                  <c:v>0.42250343946997398</c:v>
                </c:pt>
                <c:pt idx="3604" formatCode="General">
                  <c:v>0.422510615479187</c:v>
                </c:pt>
                <c:pt idx="3605" formatCode="General">
                  <c:v>0.42251779148840102</c:v>
                </c:pt>
                <c:pt idx="3606" formatCode="General">
                  <c:v>0.42252496749761498</c:v>
                </c:pt>
                <c:pt idx="3607" formatCode="General">
                  <c:v>0.42253161286864899</c:v>
                </c:pt>
                <c:pt idx="3608" formatCode="General">
                  <c:v>0.42253753310472703</c:v>
                </c:pt>
                <c:pt idx="3609" formatCode="General">
                  <c:v>0.42254343706796099</c:v>
                </c:pt>
                <c:pt idx="3610" formatCode="General">
                  <c:v>0.42254934103119501</c:v>
                </c:pt>
                <c:pt idx="3611" formatCode="General">
                  <c:v>0.42255524499442998</c:v>
                </c:pt>
                <c:pt idx="3612" formatCode="General">
                  <c:v>0.422561148957664</c:v>
                </c:pt>
                <c:pt idx="3613" formatCode="General">
                  <c:v>0.42256705292089802</c:v>
                </c:pt>
                <c:pt idx="3614" formatCode="General">
                  <c:v>0.42257295688413199</c:v>
                </c:pt>
                <c:pt idx="3615" formatCode="General">
                  <c:v>0.42257886084736601</c:v>
                </c:pt>
                <c:pt idx="3616" formatCode="General">
                  <c:v>0.42258476481059998</c:v>
                </c:pt>
                <c:pt idx="3617" formatCode="General">
                  <c:v>0.422590668773834</c:v>
                </c:pt>
                <c:pt idx="3618" formatCode="General">
                  <c:v>0.42259657273706802</c:v>
                </c:pt>
                <c:pt idx="3619" formatCode="General">
                  <c:v>0.42260247670030199</c:v>
                </c:pt>
                <c:pt idx="3620" formatCode="General">
                  <c:v>0.42260838066353601</c:v>
                </c:pt>
                <c:pt idx="3621" formatCode="General">
                  <c:v>0.42261428462676998</c:v>
                </c:pt>
                <c:pt idx="3622" formatCode="General">
                  <c:v>0.422620188590005</c:v>
                </c:pt>
                <c:pt idx="3623" formatCode="General">
                  <c:v>0.42262609255323902</c:v>
                </c:pt>
                <c:pt idx="3624" formatCode="General">
                  <c:v>0.42263199651647299</c:v>
                </c:pt>
                <c:pt idx="3625" formatCode="General">
                  <c:v>0.42263790047970701</c:v>
                </c:pt>
                <c:pt idx="3626" formatCode="General">
                  <c:v>0.42264380444294097</c:v>
                </c:pt>
                <c:pt idx="3627" formatCode="General">
                  <c:v>0.422649708406175</c:v>
                </c:pt>
                <c:pt idx="3628" formatCode="General">
                  <c:v>0.42265561236940902</c:v>
                </c:pt>
                <c:pt idx="3629" formatCode="General">
                  <c:v>0.42266226200156798</c:v>
                </c:pt>
                <c:pt idx="3630" formatCode="General">
                  <c:v>0.42266893493587998</c:v>
                </c:pt>
                <c:pt idx="3631" formatCode="General">
                  <c:v>0.42267560787019198</c:v>
                </c:pt>
                <c:pt idx="3632" formatCode="General">
                  <c:v>0.42268228080450398</c:v>
                </c:pt>
                <c:pt idx="3633" formatCode="General">
                  <c:v>0.42268895373881699</c:v>
                </c:pt>
                <c:pt idx="3634" formatCode="General">
                  <c:v>0.42269562667312899</c:v>
                </c:pt>
                <c:pt idx="3635" formatCode="General">
                  <c:v>0.42270229960744099</c:v>
                </c:pt>
                <c:pt idx="3636" formatCode="General">
                  <c:v>0.42270897254175399</c:v>
                </c:pt>
                <c:pt idx="3637" formatCode="General">
                  <c:v>0.42271564547606599</c:v>
                </c:pt>
                <c:pt idx="3638" formatCode="General">
                  <c:v>0.422722318410378</c:v>
                </c:pt>
                <c:pt idx="3639" formatCode="General">
                  <c:v>0.42272899134469</c:v>
                </c:pt>
                <c:pt idx="3640" formatCode="General">
                  <c:v>0.422735664279003</c:v>
                </c:pt>
                <c:pt idx="3641" formatCode="General">
                  <c:v>0.422742337213315</c:v>
                </c:pt>
                <c:pt idx="3642" formatCode="General">
                  <c:v>0.422749010147627</c:v>
                </c:pt>
                <c:pt idx="3643" formatCode="General">
                  <c:v>0.422755683081939</c:v>
                </c:pt>
                <c:pt idx="3644" formatCode="General">
                  <c:v>0.42276235601625201</c:v>
                </c:pt>
                <c:pt idx="3645" formatCode="General">
                  <c:v>0.42276902895056401</c:v>
                </c:pt>
                <c:pt idx="3646" formatCode="General">
                  <c:v>0.42277570188487601</c:v>
                </c:pt>
                <c:pt idx="3647" formatCode="General">
                  <c:v>0.42278237481918801</c:v>
                </c:pt>
                <c:pt idx="3648" formatCode="General">
                  <c:v>0.42278904775350101</c:v>
                </c:pt>
                <c:pt idx="3649" formatCode="General">
                  <c:v>0.42279572068781301</c:v>
                </c:pt>
                <c:pt idx="3650" formatCode="General">
                  <c:v>0.42280239362212502</c:v>
                </c:pt>
                <c:pt idx="3651" formatCode="General">
                  <c:v>0.42280906655643702</c:v>
                </c:pt>
                <c:pt idx="3652" formatCode="General">
                  <c:v>0.42281573949075002</c:v>
                </c:pt>
                <c:pt idx="3653" formatCode="General">
                  <c:v>0.42282241242506202</c:v>
                </c:pt>
                <c:pt idx="3654" formatCode="General">
                  <c:v>0.42282908535937402</c:v>
                </c:pt>
                <c:pt idx="3655" formatCode="General">
                  <c:v>0.42283575829368703</c:v>
                </c:pt>
                <c:pt idx="3656" formatCode="General">
                  <c:v>0.42284243122799903</c:v>
                </c:pt>
                <c:pt idx="3657" formatCode="General">
                  <c:v>0.42284910416231097</c:v>
                </c:pt>
                <c:pt idx="3658" formatCode="General">
                  <c:v>0.42285577709662298</c:v>
                </c:pt>
                <c:pt idx="3659" formatCode="General">
                  <c:v>0.42286245003093598</c:v>
                </c:pt>
                <c:pt idx="3660" formatCode="General">
                  <c:v>0.42286912296524798</c:v>
                </c:pt>
                <c:pt idx="3661" formatCode="General">
                  <c:v>0.42287579589955998</c:v>
                </c:pt>
                <c:pt idx="3662" formatCode="General">
                  <c:v>0.42288246883387198</c:v>
                </c:pt>
                <c:pt idx="3663" formatCode="General">
                  <c:v>0.42288914176818498</c:v>
                </c:pt>
                <c:pt idx="3664" formatCode="General">
                  <c:v>0.42289581470249699</c:v>
                </c:pt>
                <c:pt idx="3665" formatCode="General">
                  <c:v>0.42290248763680899</c:v>
                </c:pt>
                <c:pt idx="3666" formatCode="General">
                  <c:v>0.42290916057112099</c:v>
                </c:pt>
                <c:pt idx="3667" formatCode="General">
                  <c:v>0.42291583350543399</c:v>
                </c:pt>
                <c:pt idx="3668" formatCode="General">
                  <c:v>0.42292250643974599</c:v>
                </c:pt>
                <c:pt idx="3669" formatCode="General">
                  <c:v>0.422929179374058</c:v>
                </c:pt>
                <c:pt idx="3670" formatCode="General">
                  <c:v>0.42293585230837</c:v>
                </c:pt>
                <c:pt idx="3671" formatCode="General">
                  <c:v>0.42294252508526697</c:v>
                </c:pt>
                <c:pt idx="3672" formatCode="General">
                  <c:v>0.42294919412353499</c:v>
                </c:pt>
                <c:pt idx="3673" formatCode="General">
                  <c:v>0.42295583754314497</c:v>
                </c:pt>
                <c:pt idx="3674" formatCode="General">
                  <c:v>0.42296247364313899</c:v>
                </c:pt>
                <c:pt idx="3675" formatCode="General">
                  <c:v>0.42296910974313301</c:v>
                </c:pt>
                <c:pt idx="3676" formatCode="General">
                  <c:v>0.42297574584312703</c:v>
                </c:pt>
                <c:pt idx="3677" formatCode="General">
                  <c:v>0.42298238194312199</c:v>
                </c:pt>
                <c:pt idx="3678" formatCode="General">
                  <c:v>0.42298901804311601</c:v>
                </c:pt>
                <c:pt idx="3679" formatCode="General">
                  <c:v>0.42299506005813597</c:v>
                </c:pt>
                <c:pt idx="3680" formatCode="General">
                  <c:v>0.42300041758393397</c:v>
                </c:pt>
                <c:pt idx="3681" formatCode="General">
                  <c:v>0.42300577510973197</c:v>
                </c:pt>
                <c:pt idx="3682" formatCode="General">
                  <c:v>0.42301113263552997</c:v>
                </c:pt>
                <c:pt idx="3683" formatCode="General">
                  <c:v>0.42301641336243401</c:v>
                </c:pt>
                <c:pt idx="3684" formatCode="General">
                  <c:v>0.42302132364761003</c:v>
                </c:pt>
                <c:pt idx="3685" formatCode="General">
                  <c:v>0.42302623393278599</c:v>
                </c:pt>
                <c:pt idx="3686" formatCode="General">
                  <c:v>0.42303114421796201</c:v>
                </c:pt>
                <c:pt idx="3687" formatCode="General">
                  <c:v>0.42303605450313803</c:v>
                </c:pt>
                <c:pt idx="3688" formatCode="General">
                  <c:v>0.42304096478831499</c:v>
                </c:pt>
                <c:pt idx="3689" formatCode="General">
                  <c:v>0.42304587507349101</c:v>
                </c:pt>
                <c:pt idx="3690" formatCode="General">
                  <c:v>0.42305078535866703</c:v>
                </c:pt>
                <c:pt idx="3691" formatCode="General">
                  <c:v>0.42305569564384299</c:v>
                </c:pt>
                <c:pt idx="3692" formatCode="General">
                  <c:v>0.42306060592901901</c:v>
                </c:pt>
                <c:pt idx="3693" formatCode="General">
                  <c:v>0.42306551621419503</c:v>
                </c:pt>
                <c:pt idx="3694" formatCode="General">
                  <c:v>0.42307042649937199</c:v>
                </c:pt>
                <c:pt idx="3695" formatCode="General">
                  <c:v>0.42307533678454801</c:v>
                </c:pt>
                <c:pt idx="3696" formatCode="General">
                  <c:v>0.42308024706972402</c:v>
                </c:pt>
                <c:pt idx="3697" formatCode="General">
                  <c:v>0.42308515735489999</c:v>
                </c:pt>
                <c:pt idx="3698" formatCode="General">
                  <c:v>0.42309006764007601</c:v>
                </c:pt>
                <c:pt idx="3699" formatCode="General">
                  <c:v>0.42309497792525202</c:v>
                </c:pt>
                <c:pt idx="3700" formatCode="General">
                  <c:v>0.42309988821042799</c:v>
                </c:pt>
                <c:pt idx="3701" formatCode="General">
                  <c:v>0.42310479849560501</c:v>
                </c:pt>
                <c:pt idx="3702" formatCode="General">
                  <c:v>0.42310970878078102</c:v>
                </c:pt>
                <c:pt idx="3703" formatCode="General">
                  <c:v>0.42311461906595699</c:v>
                </c:pt>
                <c:pt idx="3704" formatCode="General">
                  <c:v>0.42311952935113301</c:v>
                </c:pt>
                <c:pt idx="3705" formatCode="General">
                  <c:v>0.42312443963630902</c:v>
                </c:pt>
                <c:pt idx="3706" formatCode="General">
                  <c:v>0.42312934992148499</c:v>
                </c:pt>
                <c:pt idx="3707" formatCode="General">
                  <c:v>0.42313426020666201</c:v>
                </c:pt>
                <c:pt idx="3708" formatCode="General">
                  <c:v>0.42313917049183802</c:v>
                </c:pt>
                <c:pt idx="3709" formatCode="General">
                  <c:v>0.42314408077701399</c:v>
                </c:pt>
                <c:pt idx="3710" formatCode="General">
                  <c:v>0.42314899106219001</c:v>
                </c:pt>
                <c:pt idx="3711" formatCode="General">
                  <c:v>0.42315390134736602</c:v>
                </c:pt>
                <c:pt idx="3712" formatCode="General">
                  <c:v>0.42315881163254199</c:v>
                </c:pt>
                <c:pt idx="3713" formatCode="General">
                  <c:v>0.42316372191771801</c:v>
                </c:pt>
                <c:pt idx="3714" formatCode="General">
                  <c:v>0.42316863220289502</c:v>
                </c:pt>
                <c:pt idx="3715" formatCode="General">
                  <c:v>0.42317354248807099</c:v>
                </c:pt>
                <c:pt idx="3716" formatCode="General">
                  <c:v>0.423178452773247</c:v>
                </c:pt>
                <c:pt idx="3717" formatCode="General">
                  <c:v>0.42318336305842302</c:v>
                </c:pt>
                <c:pt idx="3718" formatCode="General">
                  <c:v>0.42318827334359899</c:v>
                </c:pt>
                <c:pt idx="3719" formatCode="General">
                  <c:v>0.423193183628775</c:v>
                </c:pt>
                <c:pt idx="3720" formatCode="General">
                  <c:v>0.42319773848634901</c:v>
                </c:pt>
                <c:pt idx="3721" formatCode="General">
                  <c:v>0.42320220892986898</c:v>
                </c:pt>
                <c:pt idx="3722" formatCode="General">
                  <c:v>0.42320667937338802</c:v>
                </c:pt>
                <c:pt idx="3723" formatCode="General">
                  <c:v>0.423211149816907</c:v>
                </c:pt>
                <c:pt idx="3724" formatCode="General">
                  <c:v>0.42321562026042697</c:v>
                </c:pt>
                <c:pt idx="3725" formatCode="General">
                  <c:v>0.42322009070394601</c:v>
                </c:pt>
                <c:pt idx="3726" formatCode="General">
                  <c:v>0.42322456114746598</c:v>
                </c:pt>
                <c:pt idx="3727" formatCode="General">
                  <c:v>0.42322903159098502</c:v>
                </c:pt>
                <c:pt idx="3728" formatCode="General">
                  <c:v>0.42323350203450399</c:v>
                </c:pt>
                <c:pt idx="3729" formatCode="General">
                  <c:v>0.42323797247802403</c:v>
                </c:pt>
                <c:pt idx="3730" formatCode="General">
                  <c:v>0.42324244292154301</c:v>
                </c:pt>
                <c:pt idx="3731" formatCode="General">
                  <c:v>0.42324691336506298</c:v>
                </c:pt>
                <c:pt idx="3732" formatCode="General">
                  <c:v>0.42325138380858202</c:v>
                </c:pt>
                <c:pt idx="3733" formatCode="General">
                  <c:v>0.42325585425210099</c:v>
                </c:pt>
                <c:pt idx="3734" formatCode="General">
                  <c:v>0.42326032469562103</c:v>
                </c:pt>
                <c:pt idx="3735" formatCode="General">
                  <c:v>0.42326479513914</c:v>
                </c:pt>
                <c:pt idx="3736" formatCode="General">
                  <c:v>0.42326926558265998</c:v>
                </c:pt>
                <c:pt idx="3737" formatCode="General">
                  <c:v>0.42327373602617901</c:v>
                </c:pt>
                <c:pt idx="3738" formatCode="General">
                  <c:v>0.42327820646969799</c:v>
                </c:pt>
                <c:pt idx="3739" formatCode="General">
                  <c:v>0.42328267691321803</c:v>
                </c:pt>
                <c:pt idx="3740" formatCode="General">
                  <c:v>0.423287147356737</c:v>
                </c:pt>
                <c:pt idx="3741" formatCode="General">
                  <c:v>0.42329161780025598</c:v>
                </c:pt>
                <c:pt idx="3742" formatCode="General">
                  <c:v>0.42329608824377601</c:v>
                </c:pt>
                <c:pt idx="3743" formatCode="General">
                  <c:v>0.42330055868729499</c:v>
                </c:pt>
                <c:pt idx="3744" formatCode="General">
                  <c:v>0.42330502913081502</c:v>
                </c:pt>
                <c:pt idx="3745" formatCode="General">
                  <c:v>0.423309499574334</c:v>
                </c:pt>
                <c:pt idx="3746" formatCode="General">
                  <c:v>0.42331397001785298</c:v>
                </c:pt>
                <c:pt idx="3747" formatCode="General">
                  <c:v>0.42331819526381598</c:v>
                </c:pt>
                <c:pt idx="3748" formatCode="General">
                  <c:v>0.42332220769680801</c:v>
                </c:pt>
                <c:pt idx="3749" formatCode="General">
                  <c:v>0.42332621978458901</c:v>
                </c:pt>
                <c:pt idx="3750" formatCode="General">
                  <c:v>0.42333019804175598</c:v>
                </c:pt>
                <c:pt idx="3751" formatCode="General">
                  <c:v>0.423334176298923</c:v>
                </c:pt>
                <c:pt idx="3752" formatCode="General">
                  <c:v>0.42333815455608897</c:v>
                </c:pt>
                <c:pt idx="3753" formatCode="General">
                  <c:v>0.423342132813256</c:v>
                </c:pt>
                <c:pt idx="3754" formatCode="General">
                  <c:v>0.42334611107042203</c:v>
                </c:pt>
                <c:pt idx="3755" formatCode="General">
                  <c:v>0.423350089327589</c:v>
                </c:pt>
                <c:pt idx="3756" formatCode="General">
                  <c:v>0.42335406758475602</c:v>
                </c:pt>
                <c:pt idx="3757" formatCode="General">
                  <c:v>0.42335811988445898</c:v>
                </c:pt>
                <c:pt idx="3758" formatCode="General">
                  <c:v>0.42336250537558201</c:v>
                </c:pt>
                <c:pt idx="3759" formatCode="General">
                  <c:v>0.42336689086670498</c:v>
                </c:pt>
                <c:pt idx="3760" formatCode="General">
                  <c:v>0.42337127635782801</c:v>
                </c:pt>
                <c:pt idx="3761" formatCode="General">
                  <c:v>0.42337566184895098</c:v>
                </c:pt>
                <c:pt idx="3762" formatCode="General">
                  <c:v>0.42338004734007401</c:v>
                </c:pt>
                <c:pt idx="3763" formatCode="General">
                  <c:v>0.42338443283119698</c:v>
                </c:pt>
                <c:pt idx="3764" formatCode="General">
                  <c:v>0.42338881832232</c:v>
                </c:pt>
                <c:pt idx="3765" formatCode="General">
                  <c:v>0.42339320381344298</c:v>
                </c:pt>
                <c:pt idx="3766" formatCode="General">
                  <c:v>0.42339758292568203</c:v>
                </c:pt>
                <c:pt idx="3767" formatCode="General">
                  <c:v>0.42340194984299701</c:v>
                </c:pt>
                <c:pt idx="3768" formatCode="General">
                  <c:v>0.42340631676031198</c:v>
                </c:pt>
                <c:pt idx="3769" formatCode="General">
                  <c:v>0.42341068367762702</c:v>
                </c:pt>
                <c:pt idx="3770" formatCode="General">
                  <c:v>0.423415050594943</c:v>
                </c:pt>
                <c:pt idx="3771" formatCode="General">
                  <c:v>0.42341941751225798</c:v>
                </c:pt>
                <c:pt idx="3772" formatCode="General">
                  <c:v>0.42342378442957301</c:v>
                </c:pt>
                <c:pt idx="3773" formatCode="General">
                  <c:v>0.42342815134688799</c:v>
                </c:pt>
                <c:pt idx="3774" formatCode="General">
                  <c:v>0.42343251826420297</c:v>
                </c:pt>
                <c:pt idx="3775" formatCode="General">
                  <c:v>0.42343688518151801</c:v>
                </c:pt>
                <c:pt idx="3776" formatCode="General">
                  <c:v>0.42344125209883299</c:v>
                </c:pt>
                <c:pt idx="3777" formatCode="General">
                  <c:v>0.42344561901614802</c:v>
                </c:pt>
                <c:pt idx="3778" formatCode="General">
                  <c:v>0.423449985933464</c:v>
                </c:pt>
                <c:pt idx="3779" formatCode="General">
                  <c:v>0.42345435285077898</c:v>
                </c:pt>
                <c:pt idx="3780" formatCode="General">
                  <c:v>0.42345871976809402</c:v>
                </c:pt>
                <c:pt idx="3781" formatCode="General">
                  <c:v>0.423463086685409</c:v>
                </c:pt>
                <c:pt idx="3782" formatCode="General">
                  <c:v>0.423466614453963</c:v>
                </c:pt>
                <c:pt idx="3783" formatCode="General">
                  <c:v>0.42346975966940997</c:v>
                </c:pt>
                <c:pt idx="3784" formatCode="General">
                  <c:v>0.423472904884857</c:v>
                </c:pt>
                <c:pt idx="3785" formatCode="General">
                  <c:v>0.42347605010030498</c:v>
                </c:pt>
                <c:pt idx="3786" formatCode="General">
                  <c:v>0.42347919531575201</c:v>
                </c:pt>
                <c:pt idx="3787" formatCode="General">
                  <c:v>0.42348234053119999</c:v>
                </c:pt>
                <c:pt idx="3788" formatCode="General">
                  <c:v>0.42348548574664702</c:v>
                </c:pt>
                <c:pt idx="3789" formatCode="General">
                  <c:v>0.42348863096209399</c:v>
                </c:pt>
                <c:pt idx="3790" formatCode="General">
                  <c:v>0.42349177617754202</c:v>
                </c:pt>
                <c:pt idx="3791" formatCode="General">
                  <c:v>0.423494921392989</c:v>
                </c:pt>
                <c:pt idx="3792" formatCode="General">
                  <c:v>0.42349806660843697</c:v>
                </c:pt>
                <c:pt idx="3793" formatCode="General">
                  <c:v>0.42350121182388401</c:v>
                </c:pt>
                <c:pt idx="3794" formatCode="General">
                  <c:v>0.42350435703933098</c:v>
                </c:pt>
                <c:pt idx="3795" formatCode="General">
                  <c:v>0.42350750225477901</c:v>
                </c:pt>
                <c:pt idx="3796" formatCode="General">
                  <c:v>0.42351064747022599</c:v>
                </c:pt>
                <c:pt idx="3797" formatCode="General">
                  <c:v>0.42351379268567402</c:v>
                </c:pt>
                <c:pt idx="3798" formatCode="General">
                  <c:v>0.42351693790112099</c:v>
                </c:pt>
                <c:pt idx="3799" formatCode="General">
                  <c:v>0.42352008311656802</c:v>
                </c:pt>
                <c:pt idx="3800" formatCode="General">
                  <c:v>0.423523228332016</c:v>
                </c:pt>
                <c:pt idx="3801" formatCode="General">
                  <c:v>0.42352637354746298</c:v>
                </c:pt>
                <c:pt idx="3802" formatCode="General">
                  <c:v>0.42352951876291101</c:v>
                </c:pt>
                <c:pt idx="3803" formatCode="General">
                  <c:v>0.42353266397835798</c:v>
                </c:pt>
                <c:pt idx="3804" formatCode="General">
                  <c:v>0.42353580919380501</c:v>
                </c:pt>
                <c:pt idx="3805" formatCode="General">
                  <c:v>0.42353895440925299</c:v>
                </c:pt>
                <c:pt idx="3806" formatCode="General">
                  <c:v>0.42354209962470002</c:v>
                </c:pt>
                <c:pt idx="3807" formatCode="General">
                  <c:v>0.42354524484014799</c:v>
                </c:pt>
                <c:pt idx="3808" formatCode="General">
                  <c:v>0.42354839005559503</c:v>
                </c:pt>
                <c:pt idx="3809" formatCode="General">
                  <c:v>0.423551535271042</c:v>
                </c:pt>
                <c:pt idx="3810" formatCode="General">
                  <c:v>0.42355468048648998</c:v>
                </c:pt>
                <c:pt idx="3811" formatCode="General">
                  <c:v>0.42355782570193701</c:v>
                </c:pt>
                <c:pt idx="3812" formatCode="General">
                  <c:v>0.42356097091738498</c:v>
                </c:pt>
                <c:pt idx="3813" formatCode="General">
                  <c:v>0.42356411613283201</c:v>
                </c:pt>
                <c:pt idx="3814" formatCode="General">
                  <c:v>0.42356726134827899</c:v>
                </c:pt>
                <c:pt idx="3815" formatCode="General">
                  <c:v>0.42357040656372702</c:v>
                </c:pt>
                <c:pt idx="3816" formatCode="General">
                  <c:v>0.423573551779174</c:v>
                </c:pt>
                <c:pt idx="3817" formatCode="General">
                  <c:v>0.42357669699462203</c:v>
                </c:pt>
                <c:pt idx="3818" formatCode="General">
                  <c:v>0.423579842210069</c:v>
                </c:pt>
                <c:pt idx="3819" formatCode="General">
                  <c:v>0.42358298742551698</c:v>
                </c:pt>
                <c:pt idx="3820" formatCode="General">
                  <c:v>0.42358613264096401</c:v>
                </c:pt>
                <c:pt idx="3821" formatCode="General">
                  <c:v>0.42358927785641098</c:v>
                </c:pt>
                <c:pt idx="3822" formatCode="General">
                  <c:v>0.42359242307185901</c:v>
                </c:pt>
                <c:pt idx="3823" formatCode="General">
                  <c:v>0.42359556828730599</c:v>
                </c:pt>
                <c:pt idx="3824" formatCode="General">
                  <c:v>0.42359871350275302</c:v>
                </c:pt>
                <c:pt idx="3825" formatCode="General">
                  <c:v>0.423601858718201</c:v>
                </c:pt>
                <c:pt idx="3826" formatCode="General">
                  <c:v>0.42360500393364803</c:v>
                </c:pt>
                <c:pt idx="3827" formatCode="General">
                  <c:v>0.423608305495492</c:v>
                </c:pt>
                <c:pt idx="3828" formatCode="General">
                  <c:v>0.423611958228576</c:v>
                </c:pt>
                <c:pt idx="3829" formatCode="General">
                  <c:v>0.42361581570136397</c:v>
                </c:pt>
                <c:pt idx="3830" formatCode="General">
                  <c:v>0.423619673174151</c:v>
                </c:pt>
                <c:pt idx="3831" formatCode="General">
                  <c:v>0.42362353064693897</c:v>
                </c:pt>
                <c:pt idx="3832" formatCode="General">
                  <c:v>0.423627388119727</c:v>
                </c:pt>
                <c:pt idx="3833" formatCode="General">
                  <c:v>0.42363124559251503</c:v>
                </c:pt>
                <c:pt idx="3834" formatCode="General">
                  <c:v>0.423635103065303</c:v>
                </c:pt>
                <c:pt idx="3835" formatCode="General">
                  <c:v>0.42363896053809103</c:v>
                </c:pt>
                <c:pt idx="3836" formatCode="General">
                  <c:v>0.42364382354129698</c:v>
                </c:pt>
                <c:pt idx="3837" formatCode="General">
                  <c:v>0.42364879952544798</c:v>
                </c:pt>
                <c:pt idx="3838" formatCode="General">
                  <c:v>0.42365377550959898</c:v>
                </c:pt>
                <c:pt idx="3839" formatCode="General">
                  <c:v>0.42365875149374999</c:v>
                </c:pt>
                <c:pt idx="3840" formatCode="General">
                  <c:v>0.42366372747790099</c:v>
                </c:pt>
                <c:pt idx="3841" formatCode="General">
                  <c:v>0.42366870346205199</c:v>
                </c:pt>
                <c:pt idx="3842" formatCode="General">
                  <c:v>0.42367367944620299</c:v>
                </c:pt>
                <c:pt idx="3843" formatCode="General">
                  <c:v>0.42367865543035399</c:v>
                </c:pt>
                <c:pt idx="3844" formatCode="General">
                  <c:v>0.42368364338425801</c:v>
                </c:pt>
                <c:pt idx="3845" formatCode="General">
                  <c:v>0.42368863399810702</c:v>
                </c:pt>
                <c:pt idx="3846" formatCode="General">
                  <c:v>0.42369362461195598</c:v>
                </c:pt>
                <c:pt idx="3847" formatCode="General">
                  <c:v>0.42369861522580499</c:v>
                </c:pt>
                <c:pt idx="3848" formatCode="General">
                  <c:v>0.423703605839654</c:v>
                </c:pt>
                <c:pt idx="3849" formatCode="General">
                  <c:v>0.42370859645350301</c:v>
                </c:pt>
                <c:pt idx="3850" formatCode="General">
                  <c:v>0.42371358706735202</c:v>
                </c:pt>
                <c:pt idx="3851" formatCode="General">
                  <c:v>0.42371857768120103</c:v>
                </c:pt>
                <c:pt idx="3852" formatCode="General">
                  <c:v>0.42372356829504998</c:v>
                </c:pt>
                <c:pt idx="3853" formatCode="General">
                  <c:v>0.42372855890889899</c:v>
                </c:pt>
                <c:pt idx="3854" formatCode="General">
                  <c:v>0.423733549522747</c:v>
                </c:pt>
                <c:pt idx="3855" formatCode="General">
                  <c:v>0.42373854013659601</c:v>
                </c:pt>
                <c:pt idx="3856" formatCode="General">
                  <c:v>0.42374353075044502</c:v>
                </c:pt>
                <c:pt idx="3857" formatCode="General">
                  <c:v>0.42374852136429397</c:v>
                </c:pt>
                <c:pt idx="3858" formatCode="General">
                  <c:v>0.42375351197814298</c:v>
                </c:pt>
                <c:pt idx="3859" formatCode="General">
                  <c:v>0.42375850259199199</c:v>
                </c:pt>
                <c:pt idx="3860" formatCode="General">
                  <c:v>0.423763493205841</c:v>
                </c:pt>
                <c:pt idx="3861" formatCode="General">
                  <c:v>0.42376848381969001</c:v>
                </c:pt>
                <c:pt idx="3862" formatCode="General">
                  <c:v>0.42377347443353902</c:v>
                </c:pt>
                <c:pt idx="3863" formatCode="General">
                  <c:v>0.42377846504738798</c:v>
                </c:pt>
                <c:pt idx="3864" formatCode="General">
                  <c:v>0.42378345566123699</c:v>
                </c:pt>
                <c:pt idx="3865" formatCode="General">
                  <c:v>0.42378844627508599</c:v>
                </c:pt>
                <c:pt idx="3866" formatCode="General">
                  <c:v>0.423793436888935</c:v>
                </c:pt>
                <c:pt idx="3867" formatCode="General">
                  <c:v>0.42379842750278401</c:v>
                </c:pt>
                <c:pt idx="3868" formatCode="General">
                  <c:v>0.42380341811663302</c:v>
                </c:pt>
                <c:pt idx="3869" formatCode="General">
                  <c:v>0.42380840873048198</c:v>
                </c:pt>
                <c:pt idx="3870" formatCode="General">
                  <c:v>0.42381339934433099</c:v>
                </c:pt>
                <c:pt idx="3871" formatCode="General">
                  <c:v>0.42381838995818</c:v>
                </c:pt>
                <c:pt idx="3872" formatCode="General">
                  <c:v>0.42382338057202901</c:v>
                </c:pt>
                <c:pt idx="3873" formatCode="General">
                  <c:v>0.42382837118587802</c:v>
                </c:pt>
                <c:pt idx="3874" formatCode="General">
                  <c:v>0.42383336179972703</c:v>
                </c:pt>
                <c:pt idx="3875" formatCode="General">
                  <c:v>0.42383835241357598</c:v>
                </c:pt>
                <c:pt idx="3876" formatCode="General">
                  <c:v>0.42384334302742499</c:v>
                </c:pt>
                <c:pt idx="3877" formatCode="General">
                  <c:v>0.423848333641274</c:v>
                </c:pt>
                <c:pt idx="3878" formatCode="General">
                  <c:v>0.42385332425512301</c:v>
                </c:pt>
                <c:pt idx="3879" formatCode="General">
                  <c:v>0.42385831486897202</c:v>
                </c:pt>
                <c:pt idx="3880" formatCode="General">
                  <c:v>0.42386330548281997</c:v>
                </c:pt>
                <c:pt idx="3881" formatCode="General">
                  <c:v>0.42386829609666898</c:v>
                </c:pt>
                <c:pt idx="3882" formatCode="General">
                  <c:v>0.42387328671051799</c:v>
                </c:pt>
                <c:pt idx="3883" formatCode="General">
                  <c:v>0.423878277324367</c:v>
                </c:pt>
                <c:pt idx="3884" formatCode="General">
                  <c:v>0.42388326793821601</c:v>
                </c:pt>
                <c:pt idx="3885" formatCode="General">
                  <c:v>0.42388825855206502</c:v>
                </c:pt>
                <c:pt idx="3886" formatCode="General">
                  <c:v>0.42389324916591398</c:v>
                </c:pt>
                <c:pt idx="3887" formatCode="General">
                  <c:v>0.42389823977976299</c:v>
                </c:pt>
                <c:pt idx="3888" formatCode="General">
                  <c:v>0.42390344245730099</c:v>
                </c:pt>
                <c:pt idx="3889" formatCode="General">
                  <c:v>0.42390877168897401</c:v>
                </c:pt>
                <c:pt idx="3890" formatCode="General">
                  <c:v>0.42391410092064702</c:v>
                </c:pt>
                <c:pt idx="3891" formatCode="General">
                  <c:v>0.42391943015231998</c:v>
                </c:pt>
                <c:pt idx="3892" formatCode="General">
                  <c:v>0.42392475938399299</c:v>
                </c:pt>
                <c:pt idx="3893" formatCode="General">
                  <c:v>0.423930088615666</c:v>
                </c:pt>
                <c:pt idx="3894" formatCode="General">
                  <c:v>0.42393541784733901</c:v>
                </c:pt>
                <c:pt idx="3895" formatCode="General">
                  <c:v>0.42394074707901203</c:v>
                </c:pt>
                <c:pt idx="3896" formatCode="General">
                  <c:v>0.42394607631068498</c:v>
                </c:pt>
                <c:pt idx="3897" formatCode="General">
                  <c:v>0.423951405542358</c:v>
                </c:pt>
                <c:pt idx="3898" formatCode="General">
                  <c:v>0.42395673477403001</c:v>
                </c:pt>
                <c:pt idx="3899" formatCode="General">
                  <c:v>0.42396206400570302</c:v>
                </c:pt>
                <c:pt idx="3900" formatCode="General">
                  <c:v>0.42396739323737598</c:v>
                </c:pt>
                <c:pt idx="3901" formatCode="General">
                  <c:v>0.42397272246904899</c:v>
                </c:pt>
                <c:pt idx="3902" formatCode="General">
                  <c:v>0.423978051700722</c:v>
                </c:pt>
                <c:pt idx="3903" formatCode="General">
                  <c:v>0.42398338093239502</c:v>
                </c:pt>
                <c:pt idx="3904" formatCode="General">
                  <c:v>0.42398871016406797</c:v>
                </c:pt>
                <c:pt idx="3905" formatCode="General">
                  <c:v>0.42399326674591697</c:v>
                </c:pt>
                <c:pt idx="3906" formatCode="General">
                  <c:v>0.42399779079514299</c:v>
                </c:pt>
                <c:pt idx="3907" formatCode="General">
                  <c:v>0.42400231484436901</c:v>
                </c:pt>
                <c:pt idx="3908" formatCode="General">
                  <c:v>0.42400683889359497</c:v>
                </c:pt>
                <c:pt idx="3909" formatCode="General">
                  <c:v>0.42401136294281999</c:v>
                </c:pt>
                <c:pt idx="3910" formatCode="General">
                  <c:v>0.42401588699204601</c:v>
                </c:pt>
                <c:pt idx="3911" formatCode="General">
                  <c:v>0.42402067535971</c:v>
                </c:pt>
                <c:pt idx="3912" formatCode="General">
                  <c:v>0.42402549342607498</c:v>
                </c:pt>
                <c:pt idx="3913" formatCode="General">
                  <c:v>0.42403031149243903</c:v>
                </c:pt>
                <c:pt idx="3914" formatCode="General">
                  <c:v>0.42403512955880401</c:v>
                </c:pt>
                <c:pt idx="3915" formatCode="General">
                  <c:v>0.424039947625169</c:v>
                </c:pt>
                <c:pt idx="3916" formatCode="General">
                  <c:v>0.42404476569153299</c:v>
                </c:pt>
                <c:pt idx="3917" formatCode="General">
                  <c:v>0.42404958375789797</c:v>
                </c:pt>
                <c:pt idx="3918" formatCode="General">
                  <c:v>0.42405439556982399</c:v>
                </c:pt>
                <c:pt idx="3919" formatCode="General">
                  <c:v>0.424059194286519</c:v>
                </c:pt>
                <c:pt idx="3920" formatCode="General">
                  <c:v>0.42406399300321401</c:v>
                </c:pt>
                <c:pt idx="3921" formatCode="General">
                  <c:v>0.42406879171990902</c:v>
                </c:pt>
                <c:pt idx="3922" formatCode="General">
                  <c:v>0.42407359043660398</c:v>
                </c:pt>
                <c:pt idx="3923" formatCode="General">
                  <c:v>0.42407838915329898</c:v>
                </c:pt>
                <c:pt idx="3924" formatCode="General">
                  <c:v>0.42408318786999399</c:v>
                </c:pt>
                <c:pt idx="3925" formatCode="General">
                  <c:v>0.42408798658669</c:v>
                </c:pt>
                <c:pt idx="3926" formatCode="General">
                  <c:v>0.42409278530338401</c:v>
                </c:pt>
                <c:pt idx="3927" formatCode="General">
                  <c:v>0.42409758402007902</c:v>
                </c:pt>
                <c:pt idx="3928" formatCode="General">
                  <c:v>0.42410238273677497</c:v>
                </c:pt>
                <c:pt idx="3929" formatCode="General">
                  <c:v>0.42410718145346998</c:v>
                </c:pt>
                <c:pt idx="3930" formatCode="General">
                  <c:v>0.42411198017016499</c:v>
                </c:pt>
                <c:pt idx="3931" formatCode="General">
                  <c:v>0.42411677888686</c:v>
                </c:pt>
                <c:pt idx="3932" formatCode="General">
                  <c:v>0.42412157378168502</c:v>
                </c:pt>
                <c:pt idx="3933" formatCode="General">
                  <c:v>0.42412635147809502</c:v>
                </c:pt>
                <c:pt idx="3934" formatCode="General">
                  <c:v>0.424132377613961</c:v>
                </c:pt>
                <c:pt idx="3935" formatCode="General">
                  <c:v>0.424139027969547</c:v>
                </c:pt>
                <c:pt idx="3936" formatCode="General">
                  <c:v>0.424145678325133</c:v>
                </c:pt>
                <c:pt idx="3937" formatCode="General">
                  <c:v>0.424152328680719</c:v>
                </c:pt>
                <c:pt idx="3938" formatCode="General">
                  <c:v>0.42415897903630401</c:v>
                </c:pt>
                <c:pt idx="3939" formatCode="General">
                  <c:v>0.42416562939189001</c:v>
                </c:pt>
                <c:pt idx="3940" formatCode="General">
                  <c:v>0.42417227974747601</c:v>
                </c:pt>
                <c:pt idx="3941" formatCode="General">
                  <c:v>0.42417893010306201</c:v>
                </c:pt>
                <c:pt idx="3942" formatCode="General">
                  <c:v>0.42418558045864801</c:v>
                </c:pt>
                <c:pt idx="3943" formatCode="General">
                  <c:v>0.42419223081423302</c:v>
                </c:pt>
                <c:pt idx="3944" formatCode="General">
                  <c:v>0.42419888116981902</c:v>
                </c:pt>
                <c:pt idx="3945" formatCode="General">
                  <c:v>0.42420553152540502</c:v>
                </c:pt>
                <c:pt idx="3946" formatCode="General">
                  <c:v>0.42421218188099102</c:v>
                </c:pt>
                <c:pt idx="3947" formatCode="General">
                  <c:v>0.42421883223657603</c:v>
                </c:pt>
                <c:pt idx="3948" formatCode="General">
                  <c:v>0.42422548259216197</c:v>
                </c:pt>
                <c:pt idx="3949" formatCode="General">
                  <c:v>0.42423213294774798</c:v>
                </c:pt>
                <c:pt idx="3950" formatCode="General">
                  <c:v>0.42423878330333398</c:v>
                </c:pt>
                <c:pt idx="3951" formatCode="General">
                  <c:v>0.42424543365891998</c:v>
                </c:pt>
                <c:pt idx="3952" formatCode="General">
                  <c:v>0.42425208401450498</c:v>
                </c:pt>
                <c:pt idx="3953" formatCode="General">
                  <c:v>0.42425873437009098</c:v>
                </c:pt>
                <c:pt idx="3954" formatCode="General">
                  <c:v>0.42426538472567699</c:v>
                </c:pt>
                <c:pt idx="3955" formatCode="General">
                  <c:v>0.42427203508126299</c:v>
                </c:pt>
                <c:pt idx="3956" formatCode="General">
                  <c:v>0.42427868543684799</c:v>
                </c:pt>
                <c:pt idx="3957" formatCode="General">
                  <c:v>0.42428533579243399</c:v>
                </c:pt>
                <c:pt idx="3958" formatCode="General">
                  <c:v>0.42429198614802</c:v>
                </c:pt>
                <c:pt idx="3959" formatCode="General">
                  <c:v>0.424298636503606</c:v>
                </c:pt>
                <c:pt idx="3960" formatCode="General">
                  <c:v>0.424305286859192</c:v>
                </c:pt>
                <c:pt idx="3961" formatCode="General">
                  <c:v>0.424311937214777</c:v>
                </c:pt>
                <c:pt idx="3962" formatCode="General">
                  <c:v>0.424318587570363</c:v>
                </c:pt>
                <c:pt idx="3963" formatCode="General">
                  <c:v>0.42432523792594901</c:v>
                </c:pt>
                <c:pt idx="3964" formatCode="General">
                  <c:v>0.42433188828153501</c:v>
                </c:pt>
                <c:pt idx="3965" formatCode="General">
                  <c:v>0.42433853863712101</c:v>
                </c:pt>
                <c:pt idx="3966" formatCode="General">
                  <c:v>0.42434518899270601</c:v>
                </c:pt>
                <c:pt idx="3967" formatCode="General">
                  <c:v>0.42435183934829201</c:v>
                </c:pt>
                <c:pt idx="3968" formatCode="General">
                  <c:v>0.42435848970387802</c:v>
                </c:pt>
                <c:pt idx="3969" formatCode="General">
                  <c:v>0.42436514005946402</c:v>
                </c:pt>
                <c:pt idx="3970" formatCode="General">
                  <c:v>0.42437179041504902</c:v>
                </c:pt>
                <c:pt idx="3971" formatCode="General">
                  <c:v>0.42437844077063502</c:v>
                </c:pt>
                <c:pt idx="3972" formatCode="General">
                  <c:v>0.42438509112622103</c:v>
                </c:pt>
                <c:pt idx="3973" formatCode="General">
                  <c:v>0.42439174148180703</c:v>
                </c:pt>
                <c:pt idx="3974" formatCode="General">
                  <c:v>0.42439839183739297</c:v>
                </c:pt>
                <c:pt idx="3975" formatCode="General">
                  <c:v>0.42440504219297798</c:v>
                </c:pt>
                <c:pt idx="3976" formatCode="General">
                  <c:v>0.42441169254856398</c:v>
                </c:pt>
                <c:pt idx="3977" formatCode="General">
                  <c:v>0.42441834290414998</c:v>
                </c:pt>
                <c:pt idx="3978" formatCode="General">
                  <c:v>0.42442499325973598</c:v>
                </c:pt>
                <c:pt idx="3979" formatCode="General">
                  <c:v>0.42443164361532199</c:v>
                </c:pt>
                <c:pt idx="3980" formatCode="General">
                  <c:v>0.42443829397090699</c:v>
                </c:pt>
                <c:pt idx="3981" formatCode="General">
                  <c:v>0.42444494432649299</c:v>
                </c:pt>
                <c:pt idx="3982" formatCode="General">
                  <c:v>0.42445159468207899</c:v>
                </c:pt>
                <c:pt idx="3983" formatCode="General">
                  <c:v>0.42445824503766499</c:v>
                </c:pt>
                <c:pt idx="3984" formatCode="General">
                  <c:v>0.424464895393251</c:v>
                </c:pt>
                <c:pt idx="3985" formatCode="General">
                  <c:v>0.424471545748836</c:v>
                </c:pt>
                <c:pt idx="3986" formatCode="General">
                  <c:v>0.42447818390874198</c:v>
                </c:pt>
                <c:pt idx="3987" formatCode="General">
                  <c:v>0.42448474802344399</c:v>
                </c:pt>
                <c:pt idx="3988" formatCode="General">
                  <c:v>0.424491312138147</c:v>
                </c:pt>
                <c:pt idx="3989" formatCode="General">
                  <c:v>0.42449787625285001</c:v>
                </c:pt>
                <c:pt idx="3990" formatCode="General">
                  <c:v>0.42450444036755203</c:v>
                </c:pt>
                <c:pt idx="3991" formatCode="General">
                  <c:v>0.42451100448225498</c:v>
                </c:pt>
                <c:pt idx="3992" formatCode="General">
                  <c:v>0.42451756859695799</c:v>
                </c:pt>
                <c:pt idx="3993" formatCode="General">
                  <c:v>0.42452413271166001</c:v>
                </c:pt>
                <c:pt idx="3994" formatCode="General">
                  <c:v>0.42453069682636302</c:v>
                </c:pt>
                <c:pt idx="3995" formatCode="General">
                  <c:v>0.42453726094106498</c:v>
                </c:pt>
                <c:pt idx="3996" formatCode="General">
                  <c:v>0.42454382505576799</c:v>
                </c:pt>
                <c:pt idx="3997" formatCode="General">
                  <c:v>0.424550389170471</c:v>
                </c:pt>
                <c:pt idx="3998" formatCode="General">
                  <c:v>0.42455693715347997</c:v>
                </c:pt>
                <c:pt idx="3999" formatCode="General">
                  <c:v>0.42456288399276598</c:v>
                </c:pt>
                <c:pt idx="4000" formatCode="General">
                  <c:v>0.42456866192554099</c:v>
                </c:pt>
                <c:pt idx="4001" formatCode="General">
                  <c:v>0.424574439858315</c:v>
                </c:pt>
                <c:pt idx="4002" formatCode="General">
                  <c:v>0.42458021779109001</c:v>
                </c:pt>
                <c:pt idx="4003" formatCode="General">
                  <c:v>0.42458594175938802</c:v>
                </c:pt>
                <c:pt idx="4004" formatCode="General">
                  <c:v>0.424591606022309</c:v>
                </c:pt>
                <c:pt idx="4005" formatCode="General">
                  <c:v>0.42459727028522898</c:v>
                </c:pt>
                <c:pt idx="4006" formatCode="General">
                  <c:v>0.42460293454815001</c:v>
                </c:pt>
                <c:pt idx="4007" formatCode="General">
                  <c:v>0.42460859881106999</c:v>
                </c:pt>
                <c:pt idx="4008" formatCode="General">
                  <c:v>0.42461426307399103</c:v>
                </c:pt>
                <c:pt idx="4009" formatCode="General">
                  <c:v>0.42461992733691101</c:v>
                </c:pt>
                <c:pt idx="4010" formatCode="General">
                  <c:v>0.42462559159983099</c:v>
                </c:pt>
                <c:pt idx="4011" formatCode="General">
                  <c:v>0.42463125586275202</c:v>
                </c:pt>
                <c:pt idx="4012" formatCode="General">
                  <c:v>0.424636920125672</c:v>
                </c:pt>
                <c:pt idx="4013" formatCode="General">
                  <c:v>0.42464258438859298</c:v>
                </c:pt>
                <c:pt idx="4014" formatCode="General">
                  <c:v>0.42464824865151302</c:v>
                </c:pt>
                <c:pt idx="4015" formatCode="General">
                  <c:v>0.424653912914434</c:v>
                </c:pt>
                <c:pt idx="4016" formatCode="General">
                  <c:v>0.42465957717735398</c:v>
                </c:pt>
                <c:pt idx="4017" formatCode="General">
                  <c:v>0.42466524144027501</c:v>
                </c:pt>
                <c:pt idx="4018" formatCode="General">
                  <c:v>0.42467090570319499</c:v>
                </c:pt>
                <c:pt idx="4019" formatCode="General">
                  <c:v>0.42467656996611503</c:v>
                </c:pt>
                <c:pt idx="4020" formatCode="General">
                  <c:v>0.424682234229036</c:v>
                </c:pt>
                <c:pt idx="4021" formatCode="General">
                  <c:v>0.42468789849195598</c:v>
                </c:pt>
                <c:pt idx="4022" formatCode="General">
                  <c:v>0.42469356275487702</c:v>
                </c:pt>
                <c:pt idx="4023" formatCode="General">
                  <c:v>0.424699227017797</c:v>
                </c:pt>
                <c:pt idx="4024" formatCode="General">
                  <c:v>0.42470489128071798</c:v>
                </c:pt>
                <c:pt idx="4025" formatCode="General">
                  <c:v>0.42471055554363801</c:v>
                </c:pt>
                <c:pt idx="4026" formatCode="General">
                  <c:v>0.42471621980655899</c:v>
                </c:pt>
                <c:pt idx="4027" formatCode="General">
                  <c:v>0.42472188406947903</c:v>
                </c:pt>
                <c:pt idx="4028" formatCode="General">
                  <c:v>0.42472754833239901</c:v>
                </c:pt>
                <c:pt idx="4029" formatCode="General">
                  <c:v>0.42473321259531999</c:v>
                </c:pt>
                <c:pt idx="4030" formatCode="General">
                  <c:v>0.42473887685824002</c:v>
                </c:pt>
                <c:pt idx="4031" formatCode="General">
                  <c:v>0.424744541121161</c:v>
                </c:pt>
                <c:pt idx="4032" formatCode="General">
                  <c:v>0.42475020538408098</c:v>
                </c:pt>
                <c:pt idx="4033" formatCode="General">
                  <c:v>0.42475586964700202</c:v>
                </c:pt>
                <c:pt idx="4034" formatCode="General">
                  <c:v>0.424761533909922</c:v>
                </c:pt>
                <c:pt idx="4035" formatCode="General">
                  <c:v>0.42476719817284297</c:v>
                </c:pt>
                <c:pt idx="4036" formatCode="General">
                  <c:v>0.42477286243576301</c:v>
                </c:pt>
                <c:pt idx="4037" formatCode="General">
                  <c:v>0.42477852669868299</c:v>
                </c:pt>
                <c:pt idx="4038" formatCode="General">
                  <c:v>0.42478419096160402</c:v>
                </c:pt>
                <c:pt idx="4039" formatCode="General">
                  <c:v>0.424789855224524</c:v>
                </c:pt>
                <c:pt idx="4040" formatCode="General">
                  <c:v>0.42479551948744498</c:v>
                </c:pt>
                <c:pt idx="4041" formatCode="General">
                  <c:v>0.42480118375036502</c:v>
                </c:pt>
                <c:pt idx="4042" formatCode="General">
                  <c:v>0.424806848013286</c:v>
                </c:pt>
                <c:pt idx="4043" formatCode="General">
                  <c:v>0.42481251227620598</c:v>
                </c:pt>
                <c:pt idx="4044" formatCode="General">
                  <c:v>0.42481817653912601</c:v>
                </c:pt>
                <c:pt idx="4045" formatCode="General">
                  <c:v>0.42482384080204699</c:v>
                </c:pt>
                <c:pt idx="4046" formatCode="General">
                  <c:v>0.42482950506496697</c:v>
                </c:pt>
                <c:pt idx="4047" formatCode="General">
                  <c:v>0.42483516932788801</c:v>
                </c:pt>
                <c:pt idx="4048" formatCode="General">
                  <c:v>0.42484083359080799</c:v>
                </c:pt>
                <c:pt idx="4049" formatCode="General">
                  <c:v>0.42484649785372902</c:v>
                </c:pt>
                <c:pt idx="4050" formatCode="General">
                  <c:v>0.424852162116649</c:v>
                </c:pt>
                <c:pt idx="4051" formatCode="General">
                  <c:v>0.42485782637956998</c:v>
                </c:pt>
                <c:pt idx="4052" formatCode="General">
                  <c:v>0.42486349064249002</c:v>
                </c:pt>
                <c:pt idx="4053" formatCode="General">
                  <c:v>0.42486915490541</c:v>
                </c:pt>
                <c:pt idx="4054" formatCode="General">
                  <c:v>0.42487481916833097</c:v>
                </c:pt>
                <c:pt idx="4055" formatCode="General">
                  <c:v>0.42488048343125101</c:v>
                </c:pt>
                <c:pt idx="4056" formatCode="General">
                  <c:v>0.42488614769417199</c:v>
                </c:pt>
                <c:pt idx="4057" formatCode="General">
                  <c:v>0.42489181195709202</c:v>
                </c:pt>
                <c:pt idx="4058" formatCode="General">
                  <c:v>0.424897476220013</c:v>
                </c:pt>
                <c:pt idx="4059" formatCode="General">
                  <c:v>0.42490314048293298</c:v>
                </c:pt>
                <c:pt idx="4060" formatCode="General">
                  <c:v>0.42490880474585402</c:v>
                </c:pt>
                <c:pt idx="4061" formatCode="General">
                  <c:v>0.424914469008774</c:v>
                </c:pt>
                <c:pt idx="4062" formatCode="General">
                  <c:v>0.42492013327169498</c:v>
                </c:pt>
                <c:pt idx="4063" formatCode="General">
                  <c:v>0.42492579753461501</c:v>
                </c:pt>
                <c:pt idx="4064" formatCode="General">
                  <c:v>0.42493146179753499</c:v>
                </c:pt>
                <c:pt idx="4065" formatCode="General">
                  <c:v>0.42493712606045603</c:v>
                </c:pt>
                <c:pt idx="4066" formatCode="General">
                  <c:v>0.42494279032337601</c:v>
                </c:pt>
                <c:pt idx="4067" formatCode="General">
                  <c:v>0.42494845458629699</c:v>
                </c:pt>
                <c:pt idx="4068" formatCode="General">
                  <c:v>0.42495423464649801</c:v>
                </c:pt>
                <c:pt idx="4069" formatCode="General">
                  <c:v>0.42496025715726099</c:v>
                </c:pt>
                <c:pt idx="4070" formatCode="General">
                  <c:v>0.42496627966802403</c:v>
                </c:pt>
                <c:pt idx="4071" formatCode="General">
                  <c:v>0.42497230217878601</c:v>
                </c:pt>
                <c:pt idx="4072" formatCode="General">
                  <c:v>0.42497841585096002</c:v>
                </c:pt>
                <c:pt idx="4073" formatCode="General">
                  <c:v>0.42498476068243102</c:v>
                </c:pt>
                <c:pt idx="4074" formatCode="General">
                  <c:v>0.42499110551390201</c:v>
                </c:pt>
                <c:pt idx="4075" formatCode="General">
                  <c:v>0.42499745034537301</c:v>
                </c:pt>
                <c:pt idx="4076" formatCode="General">
                  <c:v>0.425003795176844</c:v>
                </c:pt>
                <c:pt idx="4077" formatCode="General">
                  <c:v>0.425010140008315</c:v>
                </c:pt>
                <c:pt idx="4078" formatCode="General">
                  <c:v>0.42501648483978699</c:v>
                </c:pt>
                <c:pt idx="4079" formatCode="General">
                  <c:v>0.42502282967125798</c:v>
                </c:pt>
                <c:pt idx="4080" formatCode="General">
                  <c:v>0.42502917450272898</c:v>
                </c:pt>
                <c:pt idx="4081" formatCode="General">
                  <c:v>0.42503551933419997</c:v>
                </c:pt>
                <c:pt idx="4082" formatCode="General">
                  <c:v>0.42504186416567102</c:v>
                </c:pt>
                <c:pt idx="4083" formatCode="General">
                  <c:v>0.42504820899714202</c:v>
                </c:pt>
                <c:pt idx="4084" formatCode="General">
                  <c:v>0.42505455382861301</c:v>
                </c:pt>
                <c:pt idx="4085" formatCode="General">
                  <c:v>0.42506089866008401</c:v>
                </c:pt>
                <c:pt idx="4086" formatCode="General">
                  <c:v>0.425067243491555</c:v>
                </c:pt>
                <c:pt idx="4087" formatCode="General">
                  <c:v>0.425073588323026</c:v>
                </c:pt>
                <c:pt idx="4088" formatCode="General">
                  <c:v>0.42507993315449699</c:v>
                </c:pt>
                <c:pt idx="4089" formatCode="General">
                  <c:v>0.42508596017735301</c:v>
                </c:pt>
                <c:pt idx="4090" formatCode="General">
                  <c:v>0.42509193915937199</c:v>
                </c:pt>
                <c:pt idx="4091" formatCode="General">
                  <c:v>0.42509791814139197</c:v>
                </c:pt>
                <c:pt idx="4092" formatCode="General">
                  <c:v>0.42510389712341101</c:v>
                </c:pt>
                <c:pt idx="4093" formatCode="General">
                  <c:v>0.42510987610543099</c:v>
                </c:pt>
                <c:pt idx="4094" formatCode="General">
                  <c:v>0.42511585508744998</c:v>
                </c:pt>
                <c:pt idx="4095" formatCode="General">
                  <c:v>0.42512183406947002</c:v>
                </c:pt>
                <c:pt idx="4096" formatCode="General">
                  <c:v>0.425127813051489</c:v>
                </c:pt>
                <c:pt idx="4097" formatCode="General">
                  <c:v>0.42513379203350898</c:v>
                </c:pt>
                <c:pt idx="4098" formatCode="General">
                  <c:v>0.42513977101552802</c:v>
                </c:pt>
                <c:pt idx="4099" formatCode="General">
                  <c:v>0.42514574540005701</c:v>
                </c:pt>
                <c:pt idx="4100" formatCode="General">
                  <c:v>0.42515171545753599</c:v>
                </c:pt>
                <c:pt idx="4101" formatCode="General">
                  <c:v>0.42515715083154099</c:v>
                </c:pt>
                <c:pt idx="4102" formatCode="General">
                  <c:v>0.42516258620554698</c:v>
                </c:pt>
                <c:pt idx="4103" formatCode="General">
                  <c:v>0.42516802157955302</c:v>
                </c:pt>
                <c:pt idx="4104" formatCode="General">
                  <c:v>0.42517345695355901</c:v>
                </c:pt>
                <c:pt idx="4105" formatCode="General">
                  <c:v>0.42517889232756401</c:v>
                </c:pt>
                <c:pt idx="4106" formatCode="General">
                  <c:v>0.42518432770157</c:v>
                </c:pt>
                <c:pt idx="4107" formatCode="General">
                  <c:v>0.42518976307557599</c:v>
                </c:pt>
                <c:pt idx="4108" formatCode="General">
                  <c:v>0.42519513755009702</c:v>
                </c:pt>
                <c:pt idx="4109" formatCode="General">
                  <c:v>0.42520021827415799</c:v>
                </c:pt>
                <c:pt idx="4110" formatCode="General">
                  <c:v>0.42520529899822002</c:v>
                </c:pt>
                <c:pt idx="4111" formatCode="General">
                  <c:v>0.42521037972228098</c:v>
                </c:pt>
                <c:pt idx="4112" formatCode="General">
                  <c:v>0.42521546044634301</c:v>
                </c:pt>
                <c:pt idx="4113" formatCode="General">
                  <c:v>0.42522054117040398</c:v>
                </c:pt>
                <c:pt idx="4114" formatCode="General">
                  <c:v>0.425225621894466</c:v>
                </c:pt>
                <c:pt idx="4115" formatCode="General">
                  <c:v>0.42523070261852702</c:v>
                </c:pt>
                <c:pt idx="4116" formatCode="General">
                  <c:v>0.42523578334258899</c:v>
                </c:pt>
                <c:pt idx="4117" formatCode="General">
                  <c:v>0.42524086406665002</c:v>
                </c:pt>
                <c:pt idx="4118" formatCode="General">
                  <c:v>0.42524594479071198</c:v>
                </c:pt>
                <c:pt idx="4119" formatCode="General">
                  <c:v>0.42525102551477301</c:v>
                </c:pt>
                <c:pt idx="4120" formatCode="General">
                  <c:v>0.42525610623883497</c:v>
                </c:pt>
                <c:pt idx="4121" formatCode="General">
                  <c:v>0.425261186962896</c:v>
                </c:pt>
                <c:pt idx="4122" formatCode="General">
                  <c:v>0.42526626768695802</c:v>
                </c:pt>
                <c:pt idx="4123" formatCode="General">
                  <c:v>0.42527134841101999</c:v>
                </c:pt>
                <c:pt idx="4124" formatCode="General">
                  <c:v>0.42527642913508101</c:v>
                </c:pt>
                <c:pt idx="4125" formatCode="General">
                  <c:v>0.42528150985914298</c:v>
                </c:pt>
                <c:pt idx="4126" formatCode="General">
                  <c:v>0.425286590583204</c:v>
                </c:pt>
                <c:pt idx="4127" formatCode="General">
                  <c:v>0.42529167130726597</c:v>
                </c:pt>
                <c:pt idx="4128" formatCode="General">
                  <c:v>0.425296752031327</c:v>
                </c:pt>
                <c:pt idx="4129" formatCode="General">
                  <c:v>0.42530183275538902</c:v>
                </c:pt>
                <c:pt idx="4130" formatCode="General">
                  <c:v>0.42530691347944999</c:v>
                </c:pt>
                <c:pt idx="4131" formatCode="General">
                  <c:v>0.42531199420351201</c:v>
                </c:pt>
                <c:pt idx="4132" formatCode="General">
                  <c:v>0.42531707492757298</c:v>
                </c:pt>
                <c:pt idx="4133" formatCode="General">
                  <c:v>0.425322155651635</c:v>
                </c:pt>
                <c:pt idx="4134" formatCode="General">
                  <c:v>0.42532723637569603</c:v>
                </c:pt>
                <c:pt idx="4135" formatCode="General">
                  <c:v>0.42533231709975799</c:v>
                </c:pt>
                <c:pt idx="4136" formatCode="General">
                  <c:v>0.42533739782381902</c:v>
                </c:pt>
                <c:pt idx="4137" formatCode="General">
                  <c:v>0.42534247854788099</c:v>
                </c:pt>
                <c:pt idx="4138" formatCode="General">
                  <c:v>0.42534755927194201</c:v>
                </c:pt>
                <c:pt idx="4139" formatCode="General">
                  <c:v>0.42535263999600398</c:v>
                </c:pt>
                <c:pt idx="4140" formatCode="General">
                  <c:v>0.425357720720066</c:v>
                </c:pt>
                <c:pt idx="4141" formatCode="General">
                  <c:v>0.42536280144412703</c:v>
                </c:pt>
                <c:pt idx="4142" formatCode="General">
                  <c:v>0.42536788216818899</c:v>
                </c:pt>
                <c:pt idx="4143" formatCode="General">
                  <c:v>0.42537296289225002</c:v>
                </c:pt>
                <c:pt idx="4144" formatCode="General">
                  <c:v>0.42537804361631198</c:v>
                </c:pt>
                <c:pt idx="4145" formatCode="General">
                  <c:v>0.42538312434037301</c:v>
                </c:pt>
                <c:pt idx="4146" formatCode="General">
                  <c:v>0.42538820506443498</c:v>
                </c:pt>
                <c:pt idx="4147" formatCode="General">
                  <c:v>0.425393285788496</c:v>
                </c:pt>
                <c:pt idx="4148" formatCode="General">
                  <c:v>0.42539836651255802</c:v>
                </c:pt>
                <c:pt idx="4149" formatCode="General">
                  <c:v>0.42540344723661899</c:v>
                </c:pt>
                <c:pt idx="4150" formatCode="General">
                  <c:v>0.42540852796068102</c:v>
                </c:pt>
                <c:pt idx="4151" formatCode="General">
                  <c:v>0.42541360868474198</c:v>
                </c:pt>
                <c:pt idx="4152" formatCode="General">
                  <c:v>0.42541868940880401</c:v>
                </c:pt>
                <c:pt idx="4153" formatCode="General">
                  <c:v>0.42542377013286597</c:v>
                </c:pt>
                <c:pt idx="4154" formatCode="General">
                  <c:v>0.425428850856927</c:v>
                </c:pt>
                <c:pt idx="4155" formatCode="General">
                  <c:v>0.42543393158098802</c:v>
                </c:pt>
                <c:pt idx="4156" formatCode="General">
                  <c:v>0.42543901230504999</c:v>
                </c:pt>
                <c:pt idx="4157" formatCode="General">
                  <c:v>0.42544409302911201</c:v>
                </c:pt>
                <c:pt idx="4158" formatCode="General">
                  <c:v>0.42544917375317298</c:v>
                </c:pt>
                <c:pt idx="4159" formatCode="General">
                  <c:v>0.42545425447723501</c:v>
                </c:pt>
                <c:pt idx="4160" formatCode="General">
                  <c:v>0.42545933520129597</c:v>
                </c:pt>
                <c:pt idx="4161" formatCode="General">
                  <c:v>0.425464415925358</c:v>
                </c:pt>
                <c:pt idx="4162" formatCode="General">
                  <c:v>0.42546949664941902</c:v>
                </c:pt>
                <c:pt idx="4163" formatCode="General">
                  <c:v>0.42547457737348099</c:v>
                </c:pt>
                <c:pt idx="4164" formatCode="General">
                  <c:v>0.42547940273493001</c:v>
                </c:pt>
                <c:pt idx="4165" formatCode="General">
                  <c:v>0.42548378121180003</c:v>
                </c:pt>
                <c:pt idx="4166" formatCode="General">
                  <c:v>0.42548815968867099</c:v>
                </c:pt>
                <c:pt idx="4167" formatCode="General">
                  <c:v>0.425492538165541</c:v>
                </c:pt>
                <c:pt idx="4168" formatCode="General">
                  <c:v>0.42549691664241102</c:v>
                </c:pt>
                <c:pt idx="4169" formatCode="General">
                  <c:v>0.42550129511928197</c:v>
                </c:pt>
                <c:pt idx="4170" formatCode="General">
                  <c:v>0.42550567359615199</c:v>
                </c:pt>
                <c:pt idx="4171" formatCode="General">
                  <c:v>0.425510052073022</c:v>
                </c:pt>
                <c:pt idx="4172" formatCode="General">
                  <c:v>0.42551443054989302</c:v>
                </c:pt>
                <c:pt idx="4173" formatCode="General">
                  <c:v>0.42551880902676298</c:v>
                </c:pt>
                <c:pt idx="4174" formatCode="General">
                  <c:v>0.42552319101541802</c:v>
                </c:pt>
                <c:pt idx="4175" formatCode="General">
                  <c:v>0.42552791715897098</c:v>
                </c:pt>
                <c:pt idx="4176" formatCode="General">
                  <c:v>0.42553264330252399</c:v>
                </c:pt>
                <c:pt idx="4177" formatCode="General">
                  <c:v>0.42553736944607801</c:v>
                </c:pt>
                <c:pt idx="4178" formatCode="General">
                  <c:v>0.42554209558963102</c:v>
                </c:pt>
                <c:pt idx="4179" formatCode="General">
                  <c:v>0.42554681870238098</c:v>
                </c:pt>
                <c:pt idx="4180" formatCode="General">
                  <c:v>0.42555153055786199</c:v>
                </c:pt>
                <c:pt idx="4181" formatCode="General">
                  <c:v>0.425556242413343</c:v>
                </c:pt>
                <c:pt idx="4182" formatCode="General">
                  <c:v>0.42556095426882401</c:v>
                </c:pt>
                <c:pt idx="4183" formatCode="General">
                  <c:v>0.42556566612430502</c:v>
                </c:pt>
                <c:pt idx="4184" formatCode="General">
                  <c:v>0.42557037797978697</c:v>
                </c:pt>
                <c:pt idx="4185" formatCode="General">
                  <c:v>0.42557508983526798</c:v>
                </c:pt>
                <c:pt idx="4186" formatCode="General">
                  <c:v>0.42557980169074899</c:v>
                </c:pt>
                <c:pt idx="4187" formatCode="General">
                  <c:v>0.42558451354623</c:v>
                </c:pt>
                <c:pt idx="4188" formatCode="General">
                  <c:v>0.42558922540171101</c:v>
                </c:pt>
                <c:pt idx="4189" formatCode="General">
                  <c:v>0.42559386364922802</c:v>
                </c:pt>
                <c:pt idx="4190" formatCode="General">
                  <c:v>0.42559791303302102</c:v>
                </c:pt>
                <c:pt idx="4191" formatCode="General">
                  <c:v>0.42560196241681503</c:v>
                </c:pt>
                <c:pt idx="4192" formatCode="General">
                  <c:v>0.42560601180060798</c:v>
                </c:pt>
                <c:pt idx="4193" formatCode="General">
                  <c:v>0.42561006118440198</c:v>
                </c:pt>
                <c:pt idx="4194" formatCode="General">
                  <c:v>0.42561411056819498</c:v>
                </c:pt>
                <c:pt idx="4195" formatCode="General">
                  <c:v>0.42561815995198898</c:v>
                </c:pt>
                <c:pt idx="4196" formatCode="General">
                  <c:v>0.42562220933578199</c:v>
                </c:pt>
                <c:pt idx="4197" formatCode="General">
                  <c:v>0.42562625871957599</c:v>
                </c:pt>
                <c:pt idx="4198" formatCode="General">
                  <c:v>0.42563030810336899</c:v>
                </c:pt>
                <c:pt idx="4199" formatCode="General">
                  <c:v>0.425634357487163</c:v>
                </c:pt>
                <c:pt idx="4200" formatCode="General">
                  <c:v>0.425638406870956</c:v>
                </c:pt>
                <c:pt idx="4201" formatCode="General">
                  <c:v>0.42564245625475</c:v>
                </c:pt>
                <c:pt idx="4202" formatCode="General">
                  <c:v>0.425646505638543</c:v>
                </c:pt>
                <c:pt idx="4203" formatCode="General">
                  <c:v>0.42565055502233701</c:v>
                </c:pt>
                <c:pt idx="4204" formatCode="General">
                  <c:v>0.42565460440613101</c:v>
                </c:pt>
                <c:pt idx="4205" formatCode="General">
                  <c:v>0.42565865378992401</c:v>
                </c:pt>
                <c:pt idx="4206" formatCode="General">
                  <c:v>0.42566270317371802</c:v>
                </c:pt>
                <c:pt idx="4207" formatCode="General">
                  <c:v>0.42566675255751102</c:v>
                </c:pt>
                <c:pt idx="4208" formatCode="General">
                  <c:v>0.42567080194130502</c:v>
                </c:pt>
                <c:pt idx="4209" formatCode="General">
                  <c:v>0.42567485132509802</c:v>
                </c:pt>
                <c:pt idx="4210" formatCode="General">
                  <c:v>0.42567890070889203</c:v>
                </c:pt>
                <c:pt idx="4211" formatCode="General">
                  <c:v>0.42568295009268498</c:v>
                </c:pt>
                <c:pt idx="4212" formatCode="General">
                  <c:v>0.42568699947647898</c:v>
                </c:pt>
                <c:pt idx="4213" formatCode="General">
                  <c:v>0.42569104886027198</c:v>
                </c:pt>
                <c:pt idx="4214" formatCode="General">
                  <c:v>0.42569509824406598</c:v>
                </c:pt>
                <c:pt idx="4215" formatCode="General">
                  <c:v>0.42569914762785899</c:v>
                </c:pt>
                <c:pt idx="4216" formatCode="General">
                  <c:v>0.42570319701165299</c:v>
                </c:pt>
                <c:pt idx="4217" formatCode="General">
                  <c:v>0.42570724639544599</c:v>
                </c:pt>
                <c:pt idx="4218" formatCode="General">
                  <c:v>0.42571129577924</c:v>
                </c:pt>
                <c:pt idx="4219" formatCode="General">
                  <c:v>0.425715345163033</c:v>
                </c:pt>
                <c:pt idx="4220" formatCode="General">
                  <c:v>0.425719394546827</c:v>
                </c:pt>
                <c:pt idx="4221" formatCode="General">
                  <c:v>0.425723443930621</c:v>
                </c:pt>
                <c:pt idx="4222" formatCode="General">
                  <c:v>0.42572749331441401</c:v>
                </c:pt>
                <c:pt idx="4223" formatCode="General">
                  <c:v>0.42573154269820701</c:v>
                </c:pt>
                <c:pt idx="4224" formatCode="General">
                  <c:v>0.42573559208200101</c:v>
                </c:pt>
                <c:pt idx="4225" formatCode="General">
                  <c:v>0.42573964146579502</c:v>
                </c:pt>
                <c:pt idx="4226" formatCode="General">
                  <c:v>0.42574369084958802</c:v>
                </c:pt>
                <c:pt idx="4227" formatCode="General">
                  <c:v>0.42574774023338202</c:v>
                </c:pt>
                <c:pt idx="4228" formatCode="General">
                  <c:v>0.42575178961717502</c:v>
                </c:pt>
                <c:pt idx="4229" formatCode="General">
                  <c:v>0.42575583900096903</c:v>
                </c:pt>
                <c:pt idx="4230" formatCode="General">
                  <c:v>0.42575988838476198</c:v>
                </c:pt>
                <c:pt idx="4231" formatCode="General">
                  <c:v>0.42576393776855598</c:v>
                </c:pt>
                <c:pt idx="4232" formatCode="General">
                  <c:v>0.42576798715234898</c:v>
                </c:pt>
                <c:pt idx="4233" formatCode="General">
                  <c:v>0.42577203653614298</c:v>
                </c:pt>
                <c:pt idx="4234" formatCode="General">
                  <c:v>0.42577608591993599</c:v>
                </c:pt>
                <c:pt idx="4235" formatCode="General">
                  <c:v>0.42578013530372999</c:v>
                </c:pt>
                <c:pt idx="4236" formatCode="General">
                  <c:v>0.42578418468752299</c:v>
                </c:pt>
                <c:pt idx="4237" formatCode="General">
                  <c:v>0.425788234071317</c:v>
                </c:pt>
                <c:pt idx="4238" formatCode="General">
                  <c:v>0.42579228345511</c:v>
                </c:pt>
                <c:pt idx="4239" formatCode="General">
                  <c:v>0.425796332838904</c:v>
                </c:pt>
                <c:pt idx="4240" formatCode="General">
                  <c:v>0.425800382222697</c:v>
                </c:pt>
                <c:pt idx="4241" formatCode="General">
                  <c:v>0.42580443160649101</c:v>
                </c:pt>
                <c:pt idx="4242" formatCode="General">
                  <c:v>0.42580852936366498</c:v>
                </c:pt>
                <c:pt idx="4243" formatCode="General">
                  <c:v>0.42581317736804702</c:v>
                </c:pt>
                <c:pt idx="4244" formatCode="General">
                  <c:v>0.42581782537242902</c:v>
                </c:pt>
                <c:pt idx="4245" formatCode="General">
                  <c:v>0.42582247337681101</c:v>
                </c:pt>
                <c:pt idx="4246" formatCode="General">
                  <c:v>0.425827121381192</c:v>
                </c:pt>
                <c:pt idx="4247" formatCode="General">
                  <c:v>0.42583176938557399</c:v>
                </c:pt>
                <c:pt idx="4248" formatCode="General">
                  <c:v>0.42583641738995598</c:v>
                </c:pt>
                <c:pt idx="4249" formatCode="General">
                  <c:v>0.42584106539433803</c:v>
                </c:pt>
                <c:pt idx="4250" formatCode="General">
                  <c:v>0.42584571339872002</c:v>
                </c:pt>
                <c:pt idx="4251" formatCode="General">
                  <c:v>0.42585036140310201</c:v>
                </c:pt>
                <c:pt idx="4252" formatCode="General">
                  <c:v>0.425855009407484</c:v>
                </c:pt>
                <c:pt idx="4253" formatCode="General">
                  <c:v>0.42585965741186599</c:v>
                </c:pt>
                <c:pt idx="4254" formatCode="General">
                  <c:v>0.42586430541624798</c:v>
                </c:pt>
                <c:pt idx="4255" formatCode="General">
                  <c:v>0.42586895342063003</c:v>
                </c:pt>
                <c:pt idx="4256" formatCode="General">
                  <c:v>0.42587360142501102</c:v>
                </c:pt>
                <c:pt idx="4257" formatCode="General">
                  <c:v>0.42587824942939301</c:v>
                </c:pt>
                <c:pt idx="4258" formatCode="General">
                  <c:v>0.425882897433775</c:v>
                </c:pt>
                <c:pt idx="4259" formatCode="General">
                  <c:v>0.42588754543815699</c:v>
                </c:pt>
                <c:pt idx="4260" formatCode="General">
                  <c:v>0.42589219344253898</c:v>
                </c:pt>
                <c:pt idx="4261" formatCode="General">
                  <c:v>0.42589658107719902</c:v>
                </c:pt>
                <c:pt idx="4262" formatCode="General">
                  <c:v>0.425900568143048</c:v>
                </c:pt>
                <c:pt idx="4263" formatCode="General">
                  <c:v>0.42590455520889797</c:v>
                </c:pt>
                <c:pt idx="4264" formatCode="General">
                  <c:v>0.425908542274748</c:v>
                </c:pt>
                <c:pt idx="4265" formatCode="General">
                  <c:v>0.42591252934059698</c:v>
                </c:pt>
                <c:pt idx="4266" formatCode="General">
                  <c:v>0.42591651640644701</c:v>
                </c:pt>
                <c:pt idx="4267" formatCode="General">
                  <c:v>0.42592050347229599</c:v>
                </c:pt>
                <c:pt idx="4268" formatCode="General">
                  <c:v>0.42592449053814602</c:v>
                </c:pt>
                <c:pt idx="4269" formatCode="General">
                  <c:v>0.42592847760399499</c:v>
                </c:pt>
                <c:pt idx="4270" formatCode="General">
                  <c:v>0.42593246466984502</c:v>
                </c:pt>
                <c:pt idx="4271" formatCode="General">
                  <c:v>0.425936451735694</c:v>
                </c:pt>
                <c:pt idx="4272" formatCode="General">
                  <c:v>0.42594043880154397</c:v>
                </c:pt>
                <c:pt idx="4273" formatCode="General">
                  <c:v>0.42594442586739401</c:v>
                </c:pt>
                <c:pt idx="4274" formatCode="General">
                  <c:v>0.42594841293324298</c:v>
                </c:pt>
                <c:pt idx="4275" formatCode="General">
                  <c:v>0.42595214590693697</c:v>
                </c:pt>
                <c:pt idx="4276" formatCode="General">
                  <c:v>0.42595579757114299</c:v>
                </c:pt>
                <c:pt idx="4277" formatCode="General">
                  <c:v>0.42595944923534901</c:v>
                </c:pt>
                <c:pt idx="4278" formatCode="General">
                  <c:v>0.42596310089955502</c:v>
                </c:pt>
                <c:pt idx="4279" formatCode="General">
                  <c:v>0.42596675256375999</c:v>
                </c:pt>
                <c:pt idx="4280" formatCode="General">
                  <c:v>0.425970404227966</c:v>
                </c:pt>
                <c:pt idx="4281" formatCode="General">
                  <c:v>0.42597405589217202</c:v>
                </c:pt>
                <c:pt idx="4282" formatCode="General">
                  <c:v>0.42597770755637798</c:v>
                </c:pt>
                <c:pt idx="4283" formatCode="General">
                  <c:v>0.425981359220583</c:v>
                </c:pt>
                <c:pt idx="4284" formatCode="General">
                  <c:v>0.42598501088478902</c:v>
                </c:pt>
                <c:pt idx="4285" formatCode="General">
                  <c:v>0.42598835680871999</c:v>
                </c:pt>
                <c:pt idx="4286" formatCode="General">
                  <c:v>0.42599167215862499</c:v>
                </c:pt>
                <c:pt idx="4287" formatCode="General">
                  <c:v>0.42599447394210299</c:v>
                </c:pt>
                <c:pt idx="4288" formatCode="General">
                  <c:v>0.42599645131630398</c:v>
                </c:pt>
                <c:pt idx="4289" formatCode="General">
                  <c:v>0.42599842869050503</c:v>
                </c:pt>
                <c:pt idx="4290" formatCode="General">
                  <c:v>0.42600040606470602</c:v>
                </c:pt>
                <c:pt idx="4291" formatCode="General">
                  <c:v>0.42600238343890701</c:v>
                </c:pt>
                <c:pt idx="4292" formatCode="General">
                  <c:v>0.426004360813108</c:v>
                </c:pt>
                <c:pt idx="4293" formatCode="General">
                  <c:v>0.42600633818730899</c:v>
                </c:pt>
                <c:pt idx="4294" formatCode="General">
                  <c:v>0.42600831556150998</c:v>
                </c:pt>
                <c:pt idx="4295" formatCode="General">
                  <c:v>0.42601029293571102</c:v>
                </c:pt>
                <c:pt idx="4296" formatCode="General">
                  <c:v>0.42601227030991201</c:v>
                </c:pt>
                <c:pt idx="4297" formatCode="General">
                  <c:v>0.426014247684113</c:v>
                </c:pt>
                <c:pt idx="4298" formatCode="General">
                  <c:v>0.42601622505831399</c:v>
                </c:pt>
                <c:pt idx="4299" formatCode="General">
                  <c:v>0.42601820243251498</c:v>
                </c:pt>
                <c:pt idx="4300" formatCode="General">
                  <c:v>0.42602017980671603</c:v>
                </c:pt>
                <c:pt idx="4301" formatCode="General">
                  <c:v>0.42602215718091702</c:v>
                </c:pt>
                <c:pt idx="4302" formatCode="General">
                  <c:v>0.42602413455511801</c:v>
                </c:pt>
                <c:pt idx="4303" formatCode="General">
                  <c:v>0.426026111929319</c:v>
                </c:pt>
                <c:pt idx="4304" formatCode="General">
                  <c:v>0.42602808930351999</c:v>
                </c:pt>
                <c:pt idx="4305" formatCode="General">
                  <c:v>0.42603006667772098</c:v>
                </c:pt>
                <c:pt idx="4306" formatCode="General">
                  <c:v>0.42603204405192202</c:v>
                </c:pt>
                <c:pt idx="4307" formatCode="General">
                  <c:v>0.42603402142612301</c:v>
                </c:pt>
                <c:pt idx="4308" formatCode="General">
                  <c:v>0.426035998800325</c:v>
                </c:pt>
                <c:pt idx="4309" formatCode="General">
                  <c:v>0.42603797617452599</c:v>
                </c:pt>
                <c:pt idx="4310" formatCode="General">
                  <c:v>0.42603995354872698</c:v>
                </c:pt>
                <c:pt idx="4311" formatCode="General">
                  <c:v>0.42604193092292802</c:v>
                </c:pt>
                <c:pt idx="4312" formatCode="General">
                  <c:v>0.42604390829712901</c:v>
                </c:pt>
                <c:pt idx="4313" formatCode="General">
                  <c:v>0.42604588567133</c:v>
                </c:pt>
                <c:pt idx="4314" formatCode="General">
                  <c:v>0.42604786304553099</c:v>
                </c:pt>
                <c:pt idx="4315" formatCode="General">
                  <c:v>0.42604984041973198</c:v>
                </c:pt>
                <c:pt idx="4316" formatCode="General">
                  <c:v>0.42605181779393297</c:v>
                </c:pt>
                <c:pt idx="4317" formatCode="General">
                  <c:v>0.42605379516813402</c:v>
                </c:pt>
                <c:pt idx="4318" formatCode="General">
                  <c:v>0.42605577254233501</c:v>
                </c:pt>
                <c:pt idx="4319" formatCode="General">
                  <c:v>0.426057749916536</c:v>
                </c:pt>
                <c:pt idx="4320" formatCode="General">
                  <c:v>0.42605972729073699</c:v>
                </c:pt>
                <c:pt idx="4321" formatCode="General">
                  <c:v>0.42606170466493798</c:v>
                </c:pt>
                <c:pt idx="4322" formatCode="General">
                  <c:v>0.42606368203913902</c:v>
                </c:pt>
                <c:pt idx="4323" formatCode="General">
                  <c:v>0.42606565941334001</c:v>
                </c:pt>
                <c:pt idx="4324" formatCode="General">
                  <c:v>0.426067636787541</c:v>
                </c:pt>
                <c:pt idx="4325" formatCode="General">
                  <c:v>0.42606961416174199</c:v>
                </c:pt>
                <c:pt idx="4326" formatCode="General">
                  <c:v>0.42607159153594298</c:v>
                </c:pt>
                <c:pt idx="4327" formatCode="General">
                  <c:v>0.42607356891014397</c:v>
                </c:pt>
                <c:pt idx="4328" formatCode="General">
                  <c:v>0.42607554628434502</c:v>
                </c:pt>
                <c:pt idx="4329" formatCode="General">
                  <c:v>0.42607752365854601</c:v>
                </c:pt>
                <c:pt idx="4330" formatCode="General">
                  <c:v>0.426079501032747</c:v>
                </c:pt>
                <c:pt idx="4331" formatCode="General">
                  <c:v>0.42608147840694799</c:v>
                </c:pt>
                <c:pt idx="4332" formatCode="General">
                  <c:v>0.42608345578114898</c:v>
                </c:pt>
                <c:pt idx="4333" formatCode="General">
                  <c:v>0.42608543315535002</c:v>
                </c:pt>
                <c:pt idx="4334" formatCode="General">
                  <c:v>0.42608741052955101</c:v>
                </c:pt>
                <c:pt idx="4335" formatCode="General">
                  <c:v>0.426089387903753</c:v>
                </c:pt>
                <c:pt idx="4336" formatCode="General">
                  <c:v>0.42609136527795399</c:v>
                </c:pt>
                <c:pt idx="4337" formatCode="General">
                  <c:v>0.42609334265215498</c:v>
                </c:pt>
                <c:pt idx="4338" formatCode="General">
                  <c:v>0.42609532002635597</c:v>
                </c:pt>
                <c:pt idx="4339" formatCode="General">
                  <c:v>0.42609729740055702</c:v>
                </c:pt>
                <c:pt idx="4340" formatCode="General">
                  <c:v>0.42609927477475801</c:v>
                </c:pt>
                <c:pt idx="4341" formatCode="General">
                  <c:v>0.426101252148959</c:v>
                </c:pt>
                <c:pt idx="4342" formatCode="General">
                  <c:v>0.42610322952315999</c:v>
                </c:pt>
                <c:pt idx="4343" formatCode="General">
                  <c:v>0.42610520689736098</c:v>
                </c:pt>
                <c:pt idx="4344" formatCode="General">
                  <c:v>0.42610718427156202</c:v>
                </c:pt>
                <c:pt idx="4345" formatCode="General">
                  <c:v>0.42610916164576301</c:v>
                </c:pt>
                <c:pt idx="4346" formatCode="General">
                  <c:v>0.426111139019964</c:v>
                </c:pt>
                <c:pt idx="4347" formatCode="General">
                  <c:v>0.42611311639416499</c:v>
                </c:pt>
                <c:pt idx="4348" formatCode="General">
                  <c:v>0.42611509376836598</c:v>
                </c:pt>
                <c:pt idx="4349" formatCode="General">
                  <c:v>0.42611707114256703</c:v>
                </c:pt>
                <c:pt idx="4350" formatCode="General">
                  <c:v>0.42611904851676802</c:v>
                </c:pt>
                <c:pt idx="4351" formatCode="General">
                  <c:v>0.42612102589096901</c:v>
                </c:pt>
                <c:pt idx="4352" formatCode="General">
                  <c:v>0.42612300326517</c:v>
                </c:pt>
                <c:pt idx="4353" formatCode="General">
                  <c:v>0.42612498063937099</c:v>
                </c:pt>
                <c:pt idx="4354" formatCode="General">
                  <c:v>0.42612693619949399</c:v>
                </c:pt>
                <c:pt idx="4355" formatCode="General">
                  <c:v>0.426129424096029</c:v>
                </c:pt>
                <c:pt idx="4356" formatCode="General">
                  <c:v>0.42613193546498501</c:v>
                </c:pt>
                <c:pt idx="4357" formatCode="General">
                  <c:v>0.42613444683394203</c:v>
                </c:pt>
                <c:pt idx="4358" formatCode="General">
                  <c:v>0.42613695820289799</c:v>
                </c:pt>
                <c:pt idx="4359" formatCode="General">
                  <c:v>0.426139469571855</c:v>
                </c:pt>
                <c:pt idx="4360" formatCode="General">
                  <c:v>0.42614198094081102</c:v>
                </c:pt>
                <c:pt idx="4361" formatCode="General">
                  <c:v>0.42614449230976797</c:v>
                </c:pt>
                <c:pt idx="4362" formatCode="General">
                  <c:v>0.42614700367872499</c:v>
                </c:pt>
                <c:pt idx="4363" formatCode="General">
                  <c:v>0.426149515047681</c:v>
                </c:pt>
                <c:pt idx="4364" formatCode="General">
                  <c:v>0.42615202641663802</c:v>
                </c:pt>
                <c:pt idx="4365" formatCode="General">
                  <c:v>0.42615453778559398</c:v>
                </c:pt>
                <c:pt idx="4366" formatCode="General">
                  <c:v>0.42615704915455099</c:v>
                </c:pt>
                <c:pt idx="4367" formatCode="General">
                  <c:v>0.42615956052350801</c:v>
                </c:pt>
                <c:pt idx="4368" formatCode="General">
                  <c:v>0.42616206519958499</c:v>
                </c:pt>
                <c:pt idx="4369" formatCode="General">
                  <c:v>0.426164555862447</c:v>
                </c:pt>
                <c:pt idx="4370" formatCode="General">
                  <c:v>0.42616704652531001</c:v>
                </c:pt>
                <c:pt idx="4371" formatCode="General">
                  <c:v>0.42616953718817202</c:v>
                </c:pt>
                <c:pt idx="4372" formatCode="General">
                  <c:v>0.42617199388786797</c:v>
                </c:pt>
                <c:pt idx="4373" formatCode="General">
                  <c:v>0.42617444144363398</c:v>
                </c:pt>
                <c:pt idx="4374" formatCode="General">
                  <c:v>0.42617688899940098</c:v>
                </c:pt>
                <c:pt idx="4375" formatCode="General">
                  <c:v>0.42617933655516699</c:v>
                </c:pt>
                <c:pt idx="4376" formatCode="General">
                  <c:v>0.42618178411093399</c:v>
                </c:pt>
                <c:pt idx="4377" formatCode="General">
                  <c:v>0.4261842316667</c:v>
                </c:pt>
                <c:pt idx="4378" formatCode="General">
                  <c:v>0.426186679222467</c:v>
                </c:pt>
                <c:pt idx="4379" formatCode="General">
                  <c:v>0.42618912677823301</c:v>
                </c:pt>
                <c:pt idx="4380" formatCode="General">
                  <c:v>0.42619157433400001</c:v>
                </c:pt>
                <c:pt idx="4381" formatCode="General">
                  <c:v>0.42619402188976602</c:v>
                </c:pt>
                <c:pt idx="4382" formatCode="General">
                  <c:v>0.42619646944553302</c:v>
                </c:pt>
                <c:pt idx="4383" formatCode="General">
                  <c:v>0.42619891700130003</c:v>
                </c:pt>
                <c:pt idx="4384" formatCode="General">
                  <c:v>0.42620136455706598</c:v>
                </c:pt>
                <c:pt idx="4385" formatCode="General">
                  <c:v>0.42620381211283298</c:v>
                </c:pt>
                <c:pt idx="4386" formatCode="General">
                  <c:v>0.42620625966859899</c:v>
                </c:pt>
                <c:pt idx="4387" formatCode="General">
                  <c:v>0.42620870722436599</c:v>
                </c:pt>
                <c:pt idx="4388" formatCode="General">
                  <c:v>0.426211154780132</c:v>
                </c:pt>
                <c:pt idx="4389" formatCode="General">
                  <c:v>0.426213602335899</c:v>
                </c:pt>
                <c:pt idx="4390" formatCode="General">
                  <c:v>0.42621604989166501</c:v>
                </c:pt>
                <c:pt idx="4391" formatCode="General">
                  <c:v>0.42621849744743201</c:v>
                </c:pt>
                <c:pt idx="4392" formatCode="General">
                  <c:v>0.42622094500319802</c:v>
                </c:pt>
                <c:pt idx="4393" formatCode="General">
                  <c:v>0.42622339255896502</c:v>
                </c:pt>
                <c:pt idx="4394" formatCode="General">
                  <c:v>0.42622584011473102</c:v>
                </c:pt>
                <c:pt idx="4395" formatCode="General">
                  <c:v>0.42622828767049797</c:v>
                </c:pt>
                <c:pt idx="4396" formatCode="General">
                  <c:v>0.42623073522626398</c:v>
                </c:pt>
                <c:pt idx="4397" formatCode="General">
                  <c:v>0.42623318278203098</c:v>
                </c:pt>
                <c:pt idx="4398" formatCode="General">
                  <c:v>0.42623563033779799</c:v>
                </c:pt>
                <c:pt idx="4399" formatCode="General">
                  <c:v>0.42623807789356399</c:v>
                </c:pt>
                <c:pt idx="4400" formatCode="General">
                  <c:v>0.426240525449331</c:v>
                </c:pt>
                <c:pt idx="4401" formatCode="General">
                  <c:v>0.426242973005097</c:v>
                </c:pt>
                <c:pt idx="4402" formatCode="General">
                  <c:v>0.42624542056086401</c:v>
                </c:pt>
                <c:pt idx="4403" formatCode="General">
                  <c:v>0.42624786811663001</c:v>
                </c:pt>
                <c:pt idx="4404" formatCode="General">
                  <c:v>0.42625031567239702</c:v>
                </c:pt>
                <c:pt idx="4405" formatCode="General">
                  <c:v>0.42625276322816302</c:v>
                </c:pt>
                <c:pt idx="4406" formatCode="General">
                  <c:v>0.42625521078393003</c:v>
                </c:pt>
                <c:pt idx="4407" formatCode="General">
                  <c:v>0.42625765833969598</c:v>
                </c:pt>
                <c:pt idx="4408" formatCode="General">
                  <c:v>0.42626010589546298</c:v>
                </c:pt>
                <c:pt idx="4409" formatCode="General">
                  <c:v>0.42626255345122899</c:v>
                </c:pt>
                <c:pt idx="4410" formatCode="General">
                  <c:v>0.42626500100699599</c:v>
                </c:pt>
                <c:pt idx="4411" formatCode="General">
                  <c:v>0.426267448562762</c:v>
                </c:pt>
                <c:pt idx="4412" formatCode="General">
                  <c:v>0.426269896118529</c:v>
                </c:pt>
                <c:pt idx="4413" formatCode="General">
                  <c:v>0.42627234367429501</c:v>
                </c:pt>
                <c:pt idx="4414" formatCode="General">
                  <c:v>0.42627479123006201</c:v>
                </c:pt>
                <c:pt idx="4415" formatCode="General">
                  <c:v>0.42627723878582902</c:v>
                </c:pt>
                <c:pt idx="4416" formatCode="General">
                  <c:v>0.42627968634159502</c:v>
                </c:pt>
                <c:pt idx="4417" formatCode="General">
                  <c:v>0.42628213389736203</c:v>
                </c:pt>
                <c:pt idx="4418" formatCode="General">
                  <c:v>0.42628458145312798</c:v>
                </c:pt>
                <c:pt idx="4419" formatCode="General">
                  <c:v>0.42628702900889498</c:v>
                </c:pt>
                <c:pt idx="4420" formatCode="General">
                  <c:v>0.42628947656466099</c:v>
                </c:pt>
                <c:pt idx="4421" formatCode="General">
                  <c:v>0.42629192412042799</c:v>
                </c:pt>
                <c:pt idx="4422" formatCode="General">
                  <c:v>0.42629437167619399</c:v>
                </c:pt>
                <c:pt idx="4423" formatCode="General">
                  <c:v>0.426296819231961</c:v>
                </c:pt>
                <c:pt idx="4424" formatCode="General">
                  <c:v>0.426299266787727</c:v>
                </c:pt>
                <c:pt idx="4425" formatCode="General">
                  <c:v>0.42630171434349401</c:v>
                </c:pt>
                <c:pt idx="4426" formatCode="General">
                  <c:v>0.42630416189926001</c:v>
                </c:pt>
                <c:pt idx="4427" formatCode="General">
                  <c:v>0.42630660945502702</c:v>
                </c:pt>
                <c:pt idx="4428" formatCode="General">
                  <c:v>0.42630905701079302</c:v>
                </c:pt>
                <c:pt idx="4429" formatCode="General">
                  <c:v>0.42631150456655997</c:v>
                </c:pt>
                <c:pt idx="4430" formatCode="General">
                  <c:v>0.42631395212232598</c:v>
                </c:pt>
                <c:pt idx="4431" formatCode="General">
                  <c:v>0.42631639967809298</c:v>
                </c:pt>
                <c:pt idx="4432" formatCode="General">
                  <c:v>0.42631884723385899</c:v>
                </c:pt>
                <c:pt idx="4433" formatCode="General">
                  <c:v>0.42632129478962599</c:v>
                </c:pt>
                <c:pt idx="4434" formatCode="General">
                  <c:v>0.426323742345393</c:v>
                </c:pt>
                <c:pt idx="4435" formatCode="General">
                  <c:v>0.426326189901159</c:v>
                </c:pt>
                <c:pt idx="4436" formatCode="General">
                  <c:v>0.42632863745692601</c:v>
                </c:pt>
                <c:pt idx="4437" formatCode="General">
                  <c:v>0.42633108501269201</c:v>
                </c:pt>
                <c:pt idx="4438" formatCode="General">
                  <c:v>0.42633317495096801</c:v>
                </c:pt>
                <c:pt idx="4439" formatCode="General">
                  <c:v>0.42633466563830402</c:v>
                </c:pt>
                <c:pt idx="4440" formatCode="General">
                  <c:v>0.42633615632563998</c:v>
                </c:pt>
                <c:pt idx="4441" formatCode="General">
                  <c:v>0.426337647012976</c:v>
                </c:pt>
                <c:pt idx="4442" formatCode="General">
                  <c:v>0.42633913770031201</c:v>
                </c:pt>
                <c:pt idx="4443" formatCode="General">
                  <c:v>0.42634062838764802</c:v>
                </c:pt>
                <c:pt idx="4444" formatCode="General">
                  <c:v>0.42634211907498398</c:v>
                </c:pt>
                <c:pt idx="4445" formatCode="General">
                  <c:v>0.42634360976232</c:v>
                </c:pt>
                <c:pt idx="4446" formatCode="General">
                  <c:v>0.42634510044965601</c:v>
                </c:pt>
                <c:pt idx="4447" formatCode="General">
                  <c:v>0.42634659113699203</c:v>
                </c:pt>
                <c:pt idx="4448" formatCode="General">
                  <c:v>0.42634808789207701</c:v>
                </c:pt>
                <c:pt idx="4449" formatCode="General">
                  <c:v>0.42634987893301102</c:v>
                </c:pt>
                <c:pt idx="4450" formatCode="General">
                  <c:v>0.42635166997394602</c:v>
                </c:pt>
                <c:pt idx="4451" formatCode="General">
                  <c:v>0.42635346101487998</c:v>
                </c:pt>
                <c:pt idx="4452" formatCode="General">
                  <c:v>0.42635525205581498</c:v>
                </c:pt>
                <c:pt idx="4453" formatCode="General">
                  <c:v>0.42635704309674899</c:v>
                </c:pt>
                <c:pt idx="4454" formatCode="General">
                  <c:v>0.426358834137683</c:v>
                </c:pt>
                <c:pt idx="4455" formatCode="General">
                  <c:v>0.426360625178618</c:v>
                </c:pt>
                <c:pt idx="4456" formatCode="General">
                  <c:v>0.42636241621955201</c:v>
                </c:pt>
                <c:pt idx="4457" formatCode="General">
                  <c:v>0.42636420726048702</c:v>
                </c:pt>
                <c:pt idx="4458" formatCode="General">
                  <c:v>0.42636599830142102</c:v>
                </c:pt>
                <c:pt idx="4459" formatCode="General">
                  <c:v>0.42636778934235497</c:v>
                </c:pt>
                <c:pt idx="4460" formatCode="General">
                  <c:v>0.42636958038328998</c:v>
                </c:pt>
                <c:pt idx="4461" formatCode="General">
                  <c:v>0.42637137142422399</c:v>
                </c:pt>
                <c:pt idx="4462" formatCode="General">
                  <c:v>0.426373162465158</c:v>
                </c:pt>
                <c:pt idx="4463" formatCode="General">
                  <c:v>0.426374953506093</c:v>
                </c:pt>
                <c:pt idx="4464" formatCode="General">
                  <c:v>0.42637674454702701</c:v>
                </c:pt>
                <c:pt idx="4465" formatCode="General">
                  <c:v>0.42637853558796202</c:v>
                </c:pt>
                <c:pt idx="4466" formatCode="General">
                  <c:v>0.42638032662889602</c:v>
                </c:pt>
                <c:pt idx="4467" formatCode="General">
                  <c:v>0.42638211766982997</c:v>
                </c:pt>
                <c:pt idx="4468" formatCode="General">
                  <c:v>0.42638390871076498</c:v>
                </c:pt>
                <c:pt idx="4469" formatCode="General">
                  <c:v>0.42638569975169899</c:v>
                </c:pt>
                <c:pt idx="4470" formatCode="General">
                  <c:v>0.42638749079263299</c:v>
                </c:pt>
                <c:pt idx="4471" formatCode="General">
                  <c:v>0.426389281833568</c:v>
                </c:pt>
                <c:pt idx="4472" formatCode="General">
                  <c:v>0.42639107287450201</c:v>
                </c:pt>
                <c:pt idx="4473" formatCode="General">
                  <c:v>0.42639286391543701</c:v>
                </c:pt>
                <c:pt idx="4474" formatCode="General">
                  <c:v>0.42639465495637102</c:v>
                </c:pt>
                <c:pt idx="4475" formatCode="General">
                  <c:v>0.42639644599730597</c:v>
                </c:pt>
                <c:pt idx="4476" formatCode="General">
                  <c:v>0.42639852051416999</c:v>
                </c:pt>
                <c:pt idx="4477" formatCode="General">
                  <c:v>0.426400595031035</c:v>
                </c:pt>
                <c:pt idx="4478" formatCode="General">
                  <c:v>0.42640266954789902</c:v>
                </c:pt>
                <c:pt idx="4479" formatCode="General">
                  <c:v>0.42640474406476397</c:v>
                </c:pt>
                <c:pt idx="4480" formatCode="General">
                  <c:v>0.42640681858162799</c:v>
                </c:pt>
                <c:pt idx="4481" formatCode="General">
                  <c:v>0.426408893098493</c:v>
                </c:pt>
                <c:pt idx="4482" formatCode="General">
                  <c:v>0.42641096761535702</c:v>
                </c:pt>
                <c:pt idx="4483" formatCode="General">
                  <c:v>0.42641304213222198</c:v>
                </c:pt>
                <c:pt idx="4484" formatCode="General">
                  <c:v>0.42641511664908599</c:v>
                </c:pt>
                <c:pt idx="4485" formatCode="General">
                  <c:v>0.426417191165951</c:v>
                </c:pt>
                <c:pt idx="4486" formatCode="General">
                  <c:v>0.42641926568281502</c:v>
                </c:pt>
                <c:pt idx="4487" formatCode="General">
                  <c:v>0.42642134019967998</c:v>
                </c:pt>
                <c:pt idx="4488" formatCode="General">
                  <c:v>0.42642341471654499</c:v>
                </c:pt>
                <c:pt idx="4489" formatCode="General">
                  <c:v>0.42642548923340901</c:v>
                </c:pt>
                <c:pt idx="4490" formatCode="General">
                  <c:v>0.42642756375027402</c:v>
                </c:pt>
                <c:pt idx="4491" formatCode="General">
                  <c:v>0.42642963826713798</c:v>
                </c:pt>
                <c:pt idx="4492" formatCode="General">
                  <c:v>0.42643171278400299</c:v>
                </c:pt>
                <c:pt idx="4493" formatCode="General">
                  <c:v>0.42643378730086701</c:v>
                </c:pt>
                <c:pt idx="4494" formatCode="General">
                  <c:v>0.42643586181773202</c:v>
                </c:pt>
                <c:pt idx="4495" formatCode="General">
                  <c:v>0.42643793633459598</c:v>
                </c:pt>
                <c:pt idx="4496" formatCode="General">
                  <c:v>0.42644001085146099</c:v>
                </c:pt>
                <c:pt idx="4497" formatCode="General">
                  <c:v>0.42644208536832501</c:v>
                </c:pt>
                <c:pt idx="4498" formatCode="General">
                  <c:v>0.42644415988519002</c:v>
                </c:pt>
                <c:pt idx="4499" formatCode="General">
                  <c:v>0.42644623440205498</c:v>
                </c:pt>
                <c:pt idx="4500" formatCode="General">
                  <c:v>0.42644830891891899</c:v>
                </c:pt>
                <c:pt idx="4501" formatCode="General">
                  <c:v>0.42645038343578401</c:v>
                </c:pt>
                <c:pt idx="4502" formatCode="General">
                  <c:v>0.42645245795264802</c:v>
                </c:pt>
                <c:pt idx="4503" formatCode="General">
                  <c:v>0.42645453246951298</c:v>
                </c:pt>
                <c:pt idx="4504" formatCode="General">
                  <c:v>0.426456606986377</c:v>
                </c:pt>
                <c:pt idx="4505" formatCode="General">
                  <c:v>0.42645868150324201</c:v>
                </c:pt>
                <c:pt idx="4506" formatCode="General">
                  <c:v>0.42646075602010602</c:v>
                </c:pt>
                <c:pt idx="4507" formatCode="General">
                  <c:v>0.42646283053697098</c:v>
                </c:pt>
                <c:pt idx="4508" formatCode="General">
                  <c:v>0.426464905053835</c:v>
                </c:pt>
                <c:pt idx="4509" formatCode="General">
                  <c:v>0.42646697957070001</c:v>
                </c:pt>
                <c:pt idx="4510" formatCode="General">
                  <c:v>0.42646905408756403</c:v>
                </c:pt>
                <c:pt idx="4511" formatCode="General">
                  <c:v>0.42647112860442898</c:v>
                </c:pt>
                <c:pt idx="4512" formatCode="General">
                  <c:v>0.426473203121294</c:v>
                </c:pt>
                <c:pt idx="4513" formatCode="General">
                  <c:v>0.42647527763815801</c:v>
                </c:pt>
                <c:pt idx="4514" formatCode="General">
                  <c:v>0.42647735215502303</c:v>
                </c:pt>
                <c:pt idx="4515" formatCode="General">
                  <c:v>0.42647942667188699</c:v>
                </c:pt>
                <c:pt idx="4516" formatCode="General">
                  <c:v>0.426481501188752</c:v>
                </c:pt>
                <c:pt idx="4517" formatCode="General">
                  <c:v>0.42648357570561601</c:v>
                </c:pt>
                <c:pt idx="4518" formatCode="General">
                  <c:v>0.42648565022248103</c:v>
                </c:pt>
                <c:pt idx="4519" formatCode="General">
                  <c:v>0.42648772473934499</c:v>
                </c:pt>
                <c:pt idx="4520" formatCode="General">
                  <c:v>0.42648979925621</c:v>
                </c:pt>
                <c:pt idx="4521" formatCode="General">
                  <c:v>0.42649187377307501</c:v>
                </c:pt>
                <c:pt idx="4522" formatCode="General">
                  <c:v>0.42649394828993897</c:v>
                </c:pt>
                <c:pt idx="4523" formatCode="General">
                  <c:v>0.42649602280680399</c:v>
                </c:pt>
                <c:pt idx="4524" formatCode="General">
                  <c:v>0.426498097323668</c:v>
                </c:pt>
                <c:pt idx="4525" formatCode="General">
                  <c:v>0.42650017184053302</c:v>
                </c:pt>
                <c:pt idx="4526" formatCode="General">
                  <c:v>0.42650224635739697</c:v>
                </c:pt>
                <c:pt idx="4527" formatCode="General">
                  <c:v>0.42650432087426199</c:v>
                </c:pt>
                <c:pt idx="4528" formatCode="General">
                  <c:v>0.426506395391126</c:v>
                </c:pt>
                <c:pt idx="4529" formatCode="General">
                  <c:v>0.42650846990799102</c:v>
                </c:pt>
                <c:pt idx="4530" formatCode="General">
                  <c:v>0.42651054442485598</c:v>
                </c:pt>
                <c:pt idx="4531" formatCode="General">
                  <c:v>0.42651261894171999</c:v>
                </c:pt>
                <c:pt idx="4532" formatCode="General">
                  <c:v>0.426514693458585</c:v>
                </c:pt>
                <c:pt idx="4533" formatCode="General">
                  <c:v>0.42651676797544902</c:v>
                </c:pt>
                <c:pt idx="4534" formatCode="General">
                  <c:v>0.42651884249231398</c:v>
                </c:pt>
                <c:pt idx="4535" formatCode="General">
                  <c:v>0.42652091700917799</c:v>
                </c:pt>
                <c:pt idx="4536" formatCode="General">
                  <c:v>0.426522991526043</c:v>
                </c:pt>
                <c:pt idx="4537" formatCode="General">
                  <c:v>0.42652506604290702</c:v>
                </c:pt>
                <c:pt idx="4538" formatCode="General">
                  <c:v>0.42652714055977198</c:v>
                </c:pt>
                <c:pt idx="4539" formatCode="General">
                  <c:v>0.42652921507663599</c:v>
                </c:pt>
                <c:pt idx="4540" formatCode="General">
                  <c:v>0.42653128959350101</c:v>
                </c:pt>
                <c:pt idx="4541" formatCode="General">
                  <c:v>0.42653336411036502</c:v>
                </c:pt>
                <c:pt idx="4542" formatCode="General">
                  <c:v>0.42653543862722998</c:v>
                </c:pt>
                <c:pt idx="4543" formatCode="General">
                  <c:v>0.42653751314409499</c:v>
                </c:pt>
                <c:pt idx="4544" formatCode="General">
                  <c:v>0.42653958766095901</c:v>
                </c:pt>
                <c:pt idx="4545" formatCode="General">
                  <c:v>0.42654166217782402</c:v>
                </c:pt>
                <c:pt idx="4546" formatCode="General">
                  <c:v>0.42654373669468798</c:v>
                </c:pt>
                <c:pt idx="4547" formatCode="General">
                  <c:v>0.42654581121155299</c:v>
                </c:pt>
                <c:pt idx="4548" formatCode="General">
                  <c:v>0.42654788572841701</c:v>
                </c:pt>
                <c:pt idx="4549" formatCode="General">
                  <c:v>0.42654996024528202</c:v>
                </c:pt>
                <c:pt idx="4550" formatCode="General">
                  <c:v>0.42655203476214598</c:v>
                </c:pt>
                <c:pt idx="4551" formatCode="General">
                  <c:v>0.426554109279011</c:v>
                </c:pt>
                <c:pt idx="4552" formatCode="General">
                  <c:v>0.42655618379587501</c:v>
                </c:pt>
                <c:pt idx="4553" formatCode="General">
                  <c:v>0.42655825831274002</c:v>
                </c:pt>
                <c:pt idx="4554" formatCode="General">
                  <c:v>0.42656033282960498</c:v>
                </c:pt>
                <c:pt idx="4555" formatCode="General">
                  <c:v>0.426562407346469</c:v>
                </c:pt>
                <c:pt idx="4556" formatCode="General">
                  <c:v>0.42656448186333401</c:v>
                </c:pt>
                <c:pt idx="4557" formatCode="General">
                  <c:v>0.42656655638019803</c:v>
                </c:pt>
                <c:pt idx="4558" formatCode="General">
                  <c:v>0.42656863089706298</c:v>
                </c:pt>
                <c:pt idx="4559" formatCode="General">
                  <c:v>0.426570705413927</c:v>
                </c:pt>
                <c:pt idx="4560" formatCode="General">
                  <c:v>0.42657277993079201</c:v>
                </c:pt>
                <c:pt idx="4561" formatCode="General">
                  <c:v>0.42657485444765603</c:v>
                </c:pt>
                <c:pt idx="4562" formatCode="General">
                  <c:v>0.42657666165875002</c:v>
                </c:pt>
                <c:pt idx="4563" formatCode="General">
                  <c:v>0.426578435456623</c:v>
                </c:pt>
                <c:pt idx="4564" formatCode="General">
                  <c:v>0.42658020925449602</c:v>
                </c:pt>
                <c:pt idx="4565" formatCode="General">
                  <c:v>0.426581983052369</c:v>
                </c:pt>
                <c:pt idx="4566" formatCode="General">
                  <c:v>0.42658375685024202</c:v>
                </c:pt>
                <c:pt idx="4567" formatCode="General">
                  <c:v>0.426585530648115</c:v>
                </c:pt>
                <c:pt idx="4568" formatCode="General">
                  <c:v>0.42658730444598802</c:v>
                </c:pt>
                <c:pt idx="4569" formatCode="General">
                  <c:v>0.42658904303522799</c:v>
                </c:pt>
                <c:pt idx="4570" formatCode="General">
                  <c:v>0.42658998557697902</c:v>
                </c:pt>
                <c:pt idx="4571" formatCode="General">
                  <c:v>0.42659086866923401</c:v>
                </c:pt>
                <c:pt idx="4572" formatCode="General">
                  <c:v>0.426591751761488</c:v>
                </c:pt>
                <c:pt idx="4573" formatCode="General">
                  <c:v>0.42659263485374199</c:v>
                </c:pt>
                <c:pt idx="4574" formatCode="General">
                  <c:v>0.42659351794599698</c:v>
                </c:pt>
                <c:pt idx="4575" formatCode="General">
                  <c:v>0.42659440103825103</c:v>
                </c:pt>
                <c:pt idx="4576" formatCode="General">
                  <c:v>0.42659528413050501</c:v>
                </c:pt>
                <c:pt idx="4577" formatCode="General">
                  <c:v>0.42659616722276</c:v>
                </c:pt>
                <c:pt idx="4578" formatCode="General">
                  <c:v>0.42659705031501399</c:v>
                </c:pt>
                <c:pt idx="4579" formatCode="General">
                  <c:v>0.42659793340726798</c:v>
                </c:pt>
                <c:pt idx="4580" formatCode="General">
                  <c:v>0.42659875604240699</c:v>
                </c:pt>
                <c:pt idx="4581" formatCode="General">
                  <c:v>0.42659933987193599</c:v>
                </c:pt>
                <c:pt idx="4582" formatCode="General">
                  <c:v>0.42659992370146399</c:v>
                </c:pt>
                <c:pt idx="4583" formatCode="General">
                  <c:v>0.42660050753099299</c:v>
                </c:pt>
                <c:pt idx="4584" formatCode="General">
                  <c:v>0.42660109136052099</c:v>
                </c:pt>
                <c:pt idx="4585" formatCode="General">
                  <c:v>0.42660167519004999</c:v>
                </c:pt>
                <c:pt idx="4586" formatCode="General">
                  <c:v>0.42660225901957899</c:v>
                </c:pt>
                <c:pt idx="4587" formatCode="General">
                  <c:v>0.42660284284910699</c:v>
                </c:pt>
                <c:pt idx="4588" formatCode="General">
                  <c:v>0.42660342667863599</c:v>
                </c:pt>
                <c:pt idx="4589" formatCode="General">
                  <c:v>0.42660401050816399</c:v>
                </c:pt>
                <c:pt idx="4590" formatCode="General">
                  <c:v>0.42660459433769299</c:v>
                </c:pt>
                <c:pt idx="4591" formatCode="General">
                  <c:v>0.42660517816722099</c:v>
                </c:pt>
                <c:pt idx="4592" formatCode="General">
                  <c:v>0.42660576199674999</c:v>
                </c:pt>
                <c:pt idx="4593" formatCode="General">
                  <c:v>0.42660634582627899</c:v>
                </c:pt>
                <c:pt idx="4594" formatCode="General">
                  <c:v>0.42660692965580699</c:v>
                </c:pt>
                <c:pt idx="4595" formatCode="General">
                  <c:v>0.42660751348533599</c:v>
                </c:pt>
                <c:pt idx="4596" formatCode="General">
                  <c:v>0.42660809731486399</c:v>
                </c:pt>
                <c:pt idx="4597" formatCode="General">
                  <c:v>0.42660868114439299</c:v>
                </c:pt>
                <c:pt idx="4598" formatCode="General">
                  <c:v>0.42660926497392099</c:v>
                </c:pt>
                <c:pt idx="4599" formatCode="General">
                  <c:v>0.42660984880344999</c:v>
                </c:pt>
                <c:pt idx="4600" formatCode="General">
                  <c:v>0.42661043263297899</c:v>
                </c:pt>
                <c:pt idx="4601" formatCode="General">
                  <c:v>0.42661101646250699</c:v>
                </c:pt>
                <c:pt idx="4602" formatCode="General">
                  <c:v>0.42661160029203599</c:v>
                </c:pt>
                <c:pt idx="4603" formatCode="General">
                  <c:v>0.42661218412156399</c:v>
                </c:pt>
                <c:pt idx="4604" formatCode="General">
                  <c:v>0.42661276795109299</c:v>
                </c:pt>
                <c:pt idx="4605" formatCode="General">
                  <c:v>0.42661335178062099</c:v>
                </c:pt>
                <c:pt idx="4606" formatCode="General">
                  <c:v>0.42661393561014999</c:v>
                </c:pt>
                <c:pt idx="4607" formatCode="General">
                  <c:v>0.42661451943967899</c:v>
                </c:pt>
                <c:pt idx="4608" formatCode="General">
                  <c:v>0.42661510326920699</c:v>
                </c:pt>
                <c:pt idx="4609" formatCode="General">
                  <c:v>0.42661568709873599</c:v>
                </c:pt>
                <c:pt idx="4610" formatCode="General">
                  <c:v>0.42661627092826399</c:v>
                </c:pt>
                <c:pt idx="4611" formatCode="General">
                  <c:v>0.42661685475779298</c:v>
                </c:pt>
                <c:pt idx="4612" formatCode="General">
                  <c:v>0.42661743858732198</c:v>
                </c:pt>
                <c:pt idx="4613" formatCode="General">
                  <c:v>0.42661802241684998</c:v>
                </c:pt>
                <c:pt idx="4614" formatCode="General">
                  <c:v>0.42661860624637898</c:v>
                </c:pt>
                <c:pt idx="4615" formatCode="General">
                  <c:v>0.42661919007590698</c:v>
                </c:pt>
                <c:pt idx="4616" formatCode="General">
                  <c:v>0.42661977390543598</c:v>
                </c:pt>
                <c:pt idx="4617" formatCode="General">
                  <c:v>0.42662035773496398</c:v>
                </c:pt>
                <c:pt idx="4618" formatCode="General">
                  <c:v>0.42662094156449298</c:v>
                </c:pt>
                <c:pt idx="4619" formatCode="General">
                  <c:v>0.42662152539402198</c:v>
                </c:pt>
                <c:pt idx="4620" formatCode="General">
                  <c:v>0.42662210922354998</c:v>
                </c:pt>
                <c:pt idx="4621" formatCode="General">
                  <c:v>0.42662269305307898</c:v>
                </c:pt>
                <c:pt idx="4622" formatCode="General">
                  <c:v>0.42662327688260698</c:v>
                </c:pt>
                <c:pt idx="4623" formatCode="General">
                  <c:v>0.42662386071213598</c:v>
                </c:pt>
                <c:pt idx="4624" formatCode="General">
                  <c:v>0.42662444454166398</c:v>
                </c:pt>
                <c:pt idx="4625" formatCode="General">
                  <c:v>0.42662502837119298</c:v>
                </c:pt>
                <c:pt idx="4626" formatCode="General">
                  <c:v>0.42662561220072198</c:v>
                </c:pt>
                <c:pt idx="4627" formatCode="General">
                  <c:v>0.42662619603024998</c:v>
                </c:pt>
                <c:pt idx="4628" formatCode="General">
                  <c:v>0.42662677985977898</c:v>
                </c:pt>
                <c:pt idx="4629" formatCode="General">
                  <c:v>0.42662736368930698</c:v>
                </c:pt>
                <c:pt idx="4630" formatCode="General">
                  <c:v>0.42662794751883598</c:v>
                </c:pt>
                <c:pt idx="4631" formatCode="General">
                  <c:v>0.42662853134836398</c:v>
                </c:pt>
                <c:pt idx="4632" formatCode="General">
                  <c:v>0.42662911517789298</c:v>
                </c:pt>
                <c:pt idx="4633" formatCode="General">
                  <c:v>0.42662969900742198</c:v>
                </c:pt>
                <c:pt idx="4634" formatCode="General">
                  <c:v>0.42663028283694998</c:v>
                </c:pt>
                <c:pt idx="4635" formatCode="General">
                  <c:v>0.42663086666647898</c:v>
                </c:pt>
                <c:pt idx="4636" formatCode="General">
                  <c:v>0.42663145049600698</c:v>
                </c:pt>
                <c:pt idx="4637" formatCode="General">
                  <c:v>0.42663203432553598</c:v>
                </c:pt>
                <c:pt idx="4638" formatCode="General">
                  <c:v>0.42663261815506398</c:v>
                </c:pt>
                <c:pt idx="4639" formatCode="General">
                  <c:v>0.42663320198459298</c:v>
                </c:pt>
                <c:pt idx="4640" formatCode="General">
                  <c:v>0.42663378581412198</c:v>
                </c:pt>
                <c:pt idx="4641" formatCode="General">
                  <c:v>0.42663436964364998</c:v>
                </c:pt>
                <c:pt idx="4642" formatCode="General">
                  <c:v>0.42663495347317898</c:v>
                </c:pt>
                <c:pt idx="4643" formatCode="General">
                  <c:v>0.42663553730270698</c:v>
                </c:pt>
                <c:pt idx="4644" formatCode="General">
                  <c:v>0.42663612113223598</c:v>
                </c:pt>
                <c:pt idx="4645" formatCode="General">
                  <c:v>0.42663670496176498</c:v>
                </c:pt>
                <c:pt idx="4646" formatCode="General">
                  <c:v>0.42663728879129298</c:v>
                </c:pt>
                <c:pt idx="4647" formatCode="General">
                  <c:v>0.42663787262082198</c:v>
                </c:pt>
                <c:pt idx="4648" formatCode="General">
                  <c:v>0.42663845645034998</c:v>
                </c:pt>
                <c:pt idx="4649" formatCode="General">
                  <c:v>0.42663904027987898</c:v>
                </c:pt>
                <c:pt idx="4650" formatCode="General">
                  <c:v>0.42663962410940698</c:v>
                </c:pt>
                <c:pt idx="4651" formatCode="General">
                  <c:v>0.42664020793893598</c:v>
                </c:pt>
                <c:pt idx="4652" formatCode="General">
                  <c:v>0.42664079176846498</c:v>
                </c:pt>
                <c:pt idx="4653" formatCode="General">
                  <c:v>0.42664137559799298</c:v>
                </c:pt>
                <c:pt idx="4654" formatCode="General">
                  <c:v>0.42664195942752198</c:v>
                </c:pt>
                <c:pt idx="4655" formatCode="General">
                  <c:v>0.42664254325704998</c:v>
                </c:pt>
                <c:pt idx="4656" formatCode="General">
                  <c:v>0.426643159122919</c:v>
                </c:pt>
                <c:pt idx="4657" formatCode="General">
                  <c:v>0.42664390987864298</c:v>
                </c:pt>
                <c:pt idx="4658" formatCode="General">
                  <c:v>0.42664466063436801</c:v>
                </c:pt>
                <c:pt idx="4659" formatCode="General">
                  <c:v>0.42664541139009199</c:v>
                </c:pt>
                <c:pt idx="4660" formatCode="General">
                  <c:v>0.42664616214581602</c:v>
                </c:pt>
                <c:pt idx="4661" formatCode="General">
                  <c:v>0.426646912901541</c:v>
                </c:pt>
                <c:pt idx="4662" formatCode="General">
                  <c:v>0.42664766365726497</c:v>
                </c:pt>
                <c:pt idx="4663" formatCode="General">
                  <c:v>0.42664841441298901</c:v>
                </c:pt>
                <c:pt idx="4664" formatCode="General">
                  <c:v>0.42664916516871398</c:v>
                </c:pt>
                <c:pt idx="4665" formatCode="General">
                  <c:v>0.42664991592443802</c:v>
                </c:pt>
                <c:pt idx="4666" formatCode="General">
                  <c:v>0.42665066668016199</c:v>
                </c:pt>
                <c:pt idx="4667" formatCode="General">
                  <c:v>0.42665141743588703</c:v>
                </c:pt>
                <c:pt idx="4668" formatCode="General">
                  <c:v>0.426652168191611</c:v>
                </c:pt>
                <c:pt idx="4669" formatCode="General">
                  <c:v>0.42665291894733498</c:v>
                </c:pt>
                <c:pt idx="4670" formatCode="General">
                  <c:v>0.42665366970305901</c:v>
                </c:pt>
                <c:pt idx="4671" formatCode="General">
                  <c:v>0.42665442045878399</c:v>
                </c:pt>
                <c:pt idx="4672" formatCode="General">
                  <c:v>0.42665517121450802</c:v>
                </c:pt>
                <c:pt idx="4673" formatCode="General">
                  <c:v>0.426655921970232</c:v>
                </c:pt>
                <c:pt idx="4674" formatCode="General">
                  <c:v>0.42665667272595698</c:v>
                </c:pt>
                <c:pt idx="4675" formatCode="General">
                  <c:v>0.42665742348168101</c:v>
                </c:pt>
                <c:pt idx="4676" formatCode="General">
                  <c:v>0.42665817423740499</c:v>
                </c:pt>
                <c:pt idx="4677" formatCode="General">
                  <c:v>0.42665892499313002</c:v>
                </c:pt>
                <c:pt idx="4678" formatCode="General">
                  <c:v>0.42665967574885399</c:v>
                </c:pt>
                <c:pt idx="4679" formatCode="General">
                  <c:v>0.42666042650457803</c:v>
                </c:pt>
                <c:pt idx="4680" formatCode="General">
                  <c:v>0.426661177260302</c:v>
                </c:pt>
                <c:pt idx="4681" formatCode="General">
                  <c:v>0.42666192801602698</c:v>
                </c:pt>
                <c:pt idx="4682" formatCode="General">
                  <c:v>0.42666267877175101</c:v>
                </c:pt>
                <c:pt idx="4683" formatCode="General">
                  <c:v>0.42666342952747499</c:v>
                </c:pt>
                <c:pt idx="4684" formatCode="General">
                  <c:v>0.42666418028320002</c:v>
                </c:pt>
                <c:pt idx="4685" formatCode="General">
                  <c:v>0.426664931038924</c:v>
                </c:pt>
                <c:pt idx="4686" formatCode="General">
                  <c:v>0.42666568179464798</c:v>
                </c:pt>
                <c:pt idx="4687" formatCode="General">
                  <c:v>0.42666643255037301</c:v>
                </c:pt>
                <c:pt idx="4688" formatCode="General">
                  <c:v>0.42666718330609699</c:v>
                </c:pt>
                <c:pt idx="4689" formatCode="General">
                  <c:v>0.42666793406182102</c:v>
                </c:pt>
                <c:pt idx="4690" formatCode="General">
                  <c:v>0.426668684817546</c:v>
                </c:pt>
                <c:pt idx="4691" formatCode="General">
                  <c:v>0.42666943557326997</c:v>
                </c:pt>
                <c:pt idx="4692" formatCode="General">
                  <c:v>0.42667018632899401</c:v>
                </c:pt>
                <c:pt idx="4693" formatCode="General">
                  <c:v>0.42667093708471898</c:v>
                </c:pt>
                <c:pt idx="4694" formatCode="General">
                  <c:v>0.42667168784044301</c:v>
                </c:pt>
                <c:pt idx="4695" formatCode="General">
                  <c:v>0.42667243859616699</c:v>
                </c:pt>
                <c:pt idx="4696" formatCode="General">
                  <c:v>0.42667357132501899</c:v>
                </c:pt>
                <c:pt idx="4697" formatCode="General">
                  <c:v>0.42667480075592701</c:v>
                </c:pt>
                <c:pt idx="4698" formatCode="General">
                  <c:v>0.42667603018683398</c:v>
                </c:pt>
                <c:pt idx="4699" formatCode="General">
                  <c:v>0.426677259617742</c:v>
                </c:pt>
                <c:pt idx="4700" formatCode="General">
                  <c:v>0.42667848904865002</c:v>
                </c:pt>
                <c:pt idx="4701" formatCode="General">
                  <c:v>0.42667971847955799</c:v>
                </c:pt>
                <c:pt idx="4702" formatCode="General">
                  <c:v>0.42668094791046601</c:v>
                </c:pt>
                <c:pt idx="4703" formatCode="General">
                  <c:v>0.42668217734137398</c:v>
                </c:pt>
                <c:pt idx="4704" formatCode="General">
                  <c:v>0.426683406772282</c:v>
                </c:pt>
                <c:pt idx="4705" formatCode="General">
                  <c:v>0.42668463620319003</c:v>
                </c:pt>
                <c:pt idx="4706" formatCode="General">
                  <c:v>0.42668586563409799</c:v>
                </c:pt>
                <c:pt idx="4707" formatCode="General">
                  <c:v>0.42668709506500602</c:v>
                </c:pt>
                <c:pt idx="4708" formatCode="General">
                  <c:v>0.42668832449591299</c:v>
                </c:pt>
                <c:pt idx="4709" formatCode="General">
                  <c:v>0.42668987610474601</c:v>
                </c:pt>
                <c:pt idx="4710" formatCode="General">
                  <c:v>0.42669158880253799</c:v>
                </c:pt>
                <c:pt idx="4711" formatCode="General">
                  <c:v>0.42669330150033002</c:v>
                </c:pt>
                <c:pt idx="4712" formatCode="General">
                  <c:v>0.426695014198122</c:v>
                </c:pt>
                <c:pt idx="4713" formatCode="General">
                  <c:v>0.42669672689591398</c:v>
                </c:pt>
                <c:pt idx="4714" formatCode="General">
                  <c:v>0.42669843959370701</c:v>
                </c:pt>
                <c:pt idx="4715" formatCode="General">
                  <c:v>0.42670015229149899</c:v>
                </c:pt>
                <c:pt idx="4716" formatCode="General">
                  <c:v>0.42670186498929102</c:v>
                </c:pt>
                <c:pt idx="4717" formatCode="General">
                  <c:v>0.426703577687083</c:v>
                </c:pt>
                <c:pt idx="4718" formatCode="General">
                  <c:v>0.42670529038487498</c:v>
                </c:pt>
                <c:pt idx="4719" formatCode="General">
                  <c:v>0.42670700308266701</c:v>
                </c:pt>
                <c:pt idx="4720" formatCode="General">
                  <c:v>0.42670871578045899</c:v>
                </c:pt>
                <c:pt idx="4721" formatCode="General">
                  <c:v>0.42671042847825202</c:v>
                </c:pt>
                <c:pt idx="4722" formatCode="General">
                  <c:v>0.426712141176044</c:v>
                </c:pt>
                <c:pt idx="4723" formatCode="General">
                  <c:v>0.42671385387383598</c:v>
                </c:pt>
                <c:pt idx="4724" formatCode="General">
                  <c:v>0.42671556657162801</c:v>
                </c:pt>
                <c:pt idx="4725" formatCode="General">
                  <c:v>0.42671727926941999</c:v>
                </c:pt>
                <c:pt idx="4726" formatCode="General">
                  <c:v>0.42671899196721202</c:v>
                </c:pt>
                <c:pt idx="4727" formatCode="General">
                  <c:v>0.426720704665004</c:v>
                </c:pt>
                <c:pt idx="4728" formatCode="General">
                  <c:v>0.42672241736279698</c:v>
                </c:pt>
                <c:pt idx="4729" formatCode="General">
                  <c:v>0.42672413006058901</c:v>
                </c:pt>
                <c:pt idx="4730" formatCode="General">
                  <c:v>0.42672584275838099</c:v>
                </c:pt>
                <c:pt idx="4731" formatCode="General">
                  <c:v>0.42672760242716201</c:v>
                </c:pt>
                <c:pt idx="4732" formatCode="General">
                  <c:v>0.42672955986852901</c:v>
                </c:pt>
                <c:pt idx="4733" formatCode="General">
                  <c:v>0.426731517309897</c:v>
                </c:pt>
                <c:pt idx="4734" formatCode="General">
                  <c:v>0.426733474751264</c:v>
                </c:pt>
                <c:pt idx="4735" formatCode="General">
                  <c:v>0.42673543219263199</c:v>
                </c:pt>
                <c:pt idx="4736" formatCode="General">
                  <c:v>0.42673738963399899</c:v>
                </c:pt>
                <c:pt idx="4737" formatCode="General">
                  <c:v>0.42673934707536698</c:v>
                </c:pt>
                <c:pt idx="4738" formatCode="General">
                  <c:v>0.42674130451673398</c:v>
                </c:pt>
                <c:pt idx="4739" formatCode="General">
                  <c:v>0.42674326195810203</c:v>
                </c:pt>
                <c:pt idx="4740" formatCode="General">
                  <c:v>0.42674521939946902</c:v>
                </c:pt>
                <c:pt idx="4741" formatCode="General">
                  <c:v>0.42674717684083702</c:v>
                </c:pt>
                <c:pt idx="4742" formatCode="General">
                  <c:v>0.42674913428220401</c:v>
                </c:pt>
                <c:pt idx="4743" formatCode="General">
                  <c:v>0.42675109172357201</c:v>
                </c:pt>
                <c:pt idx="4744" formatCode="General">
                  <c:v>0.426753049164939</c:v>
                </c:pt>
                <c:pt idx="4745" formatCode="General">
                  <c:v>0.426755006606307</c:v>
                </c:pt>
                <c:pt idx="4746" formatCode="General">
                  <c:v>0.42675696404767399</c:v>
                </c:pt>
                <c:pt idx="4747" formatCode="General">
                  <c:v>0.42675892148904199</c:v>
                </c:pt>
                <c:pt idx="4748" formatCode="General">
                  <c:v>0.42676087893040898</c:v>
                </c:pt>
                <c:pt idx="4749" formatCode="General">
                  <c:v>0.42676283637177698</c:v>
                </c:pt>
                <c:pt idx="4750" formatCode="General">
                  <c:v>0.42676479381314403</c:v>
                </c:pt>
                <c:pt idx="4751" formatCode="General">
                  <c:v>0.42676675125451202</c:v>
                </c:pt>
                <c:pt idx="4752" formatCode="General">
                  <c:v>0.42676870869587902</c:v>
                </c:pt>
                <c:pt idx="4753" formatCode="General">
                  <c:v>0.42677066613724701</c:v>
                </c:pt>
                <c:pt idx="4754" formatCode="General">
                  <c:v>0.42677262357861401</c:v>
                </c:pt>
                <c:pt idx="4755" formatCode="General">
                  <c:v>0.426774581019982</c:v>
                </c:pt>
                <c:pt idx="4756" formatCode="General">
                  <c:v>0.426776538461349</c:v>
                </c:pt>
                <c:pt idx="4757" formatCode="General">
                  <c:v>0.42677849590271699</c:v>
                </c:pt>
                <c:pt idx="4758" formatCode="General">
                  <c:v>0.42678045334408399</c:v>
                </c:pt>
                <c:pt idx="4759" formatCode="General">
                  <c:v>0.42678241078545198</c:v>
                </c:pt>
                <c:pt idx="4760" formatCode="General">
                  <c:v>0.42678436822681898</c:v>
                </c:pt>
                <c:pt idx="4761" formatCode="General">
                  <c:v>0.42678632566818703</c:v>
                </c:pt>
                <c:pt idx="4762" formatCode="General">
                  <c:v>0.42678828310955402</c:v>
                </c:pt>
                <c:pt idx="4763" formatCode="General">
                  <c:v>0.42679024055092202</c:v>
                </c:pt>
                <c:pt idx="4764" formatCode="General">
                  <c:v>0.42679219799228901</c:v>
                </c:pt>
                <c:pt idx="4765" formatCode="General">
                  <c:v>0.42679415543365701</c:v>
                </c:pt>
                <c:pt idx="4766" formatCode="General">
                  <c:v>0.426796112875024</c:v>
                </c:pt>
                <c:pt idx="4767" formatCode="General">
                  <c:v>0.426798070316392</c:v>
                </c:pt>
                <c:pt idx="4768" formatCode="General">
                  <c:v>0.42680002775775899</c:v>
                </c:pt>
                <c:pt idx="4769" formatCode="General">
                  <c:v>0.42680198519912699</c:v>
                </c:pt>
                <c:pt idx="4770" formatCode="General">
                  <c:v>0.42680394264049398</c:v>
                </c:pt>
                <c:pt idx="4771" formatCode="General">
                  <c:v>0.42680590008186198</c:v>
                </c:pt>
                <c:pt idx="4772" formatCode="General">
                  <c:v>0.42680785752322897</c:v>
                </c:pt>
                <c:pt idx="4773" formatCode="General">
                  <c:v>0.42680981496459702</c:v>
                </c:pt>
                <c:pt idx="4774" formatCode="General">
                  <c:v>0.42681177240596402</c:v>
                </c:pt>
                <c:pt idx="4775" formatCode="General">
                  <c:v>0.42681372984733101</c:v>
                </c:pt>
                <c:pt idx="4776" formatCode="General">
                  <c:v>0.42681568728869901</c:v>
                </c:pt>
                <c:pt idx="4777" formatCode="General">
                  <c:v>0.426817644730066</c:v>
                </c:pt>
                <c:pt idx="4778" formatCode="General">
                  <c:v>0.426819602171434</c:v>
                </c:pt>
                <c:pt idx="4779" formatCode="General">
                  <c:v>0.42682155961280199</c:v>
                </c:pt>
                <c:pt idx="4780" formatCode="General">
                  <c:v>0.42682351705416899</c:v>
                </c:pt>
                <c:pt idx="4781" formatCode="General">
                  <c:v>0.42682547449553698</c:v>
                </c:pt>
                <c:pt idx="4782" formatCode="General">
                  <c:v>0.42682743193690398</c:v>
                </c:pt>
                <c:pt idx="4783" formatCode="General">
                  <c:v>0.42682938937827097</c:v>
                </c:pt>
                <c:pt idx="4784" formatCode="General">
                  <c:v>0.42683134681963902</c:v>
                </c:pt>
                <c:pt idx="4785" formatCode="General">
                  <c:v>0.42683330426100702</c:v>
                </c:pt>
                <c:pt idx="4786" formatCode="General">
                  <c:v>0.42683526170237401</c:v>
                </c:pt>
                <c:pt idx="4787" formatCode="General">
                  <c:v>0.42683721914374101</c:v>
                </c:pt>
                <c:pt idx="4788" formatCode="General">
                  <c:v>0.426839264109588</c:v>
                </c:pt>
                <c:pt idx="4789" formatCode="General">
                  <c:v>0.426841943627911</c:v>
                </c:pt>
                <c:pt idx="4790" formatCode="General">
                  <c:v>0.42684483580626198</c:v>
                </c:pt>
                <c:pt idx="4791" formatCode="General">
                  <c:v>0.42684776301096899</c:v>
                </c:pt>
                <c:pt idx="4792" formatCode="General">
                  <c:v>0.42685069021567701</c:v>
                </c:pt>
                <c:pt idx="4793" formatCode="General">
                  <c:v>0.42685361742038502</c:v>
                </c:pt>
                <c:pt idx="4794" formatCode="General">
                  <c:v>0.42685654462509198</c:v>
                </c:pt>
                <c:pt idx="4795" formatCode="General">
                  <c:v>0.4268594718298</c:v>
                </c:pt>
                <c:pt idx="4796" formatCode="General">
                  <c:v>0.42686239903450801</c:v>
                </c:pt>
                <c:pt idx="4797" formatCode="General">
                  <c:v>0.42686532623921503</c:v>
                </c:pt>
                <c:pt idx="4798" formatCode="General">
                  <c:v>0.42686825344392298</c:v>
                </c:pt>
                <c:pt idx="4799" formatCode="General">
                  <c:v>0.426871180648631</c:v>
                </c:pt>
                <c:pt idx="4800" formatCode="General">
                  <c:v>0.42687410785333801</c:v>
                </c:pt>
                <c:pt idx="4801" formatCode="General">
                  <c:v>0.42687703505804597</c:v>
                </c:pt>
                <c:pt idx="4802" formatCode="General">
                  <c:v>0.42687996226275399</c:v>
                </c:pt>
                <c:pt idx="4803" formatCode="General">
                  <c:v>0.426882889467461</c:v>
                </c:pt>
                <c:pt idx="4804" formatCode="General">
                  <c:v>0.42688581667216902</c:v>
                </c:pt>
                <c:pt idx="4805" formatCode="General">
                  <c:v>0.42688874387687697</c:v>
                </c:pt>
                <c:pt idx="4806" formatCode="General">
                  <c:v>0.42689167108158399</c:v>
                </c:pt>
                <c:pt idx="4807" formatCode="General">
                  <c:v>0.426894705544825</c:v>
                </c:pt>
                <c:pt idx="4808" formatCode="General">
                  <c:v>0.42689787969359999</c:v>
                </c:pt>
                <c:pt idx="4809" formatCode="General">
                  <c:v>0.42690105384237398</c:v>
                </c:pt>
                <c:pt idx="4810" formatCode="General">
                  <c:v>0.42690422799114902</c:v>
                </c:pt>
                <c:pt idx="4811" formatCode="General">
                  <c:v>0.42690740213992401</c:v>
                </c:pt>
                <c:pt idx="4812" formatCode="General">
                  <c:v>0.426910576288698</c:v>
                </c:pt>
                <c:pt idx="4813" formatCode="General">
                  <c:v>0.42691375043747298</c:v>
                </c:pt>
                <c:pt idx="4814" formatCode="General">
                  <c:v>0.42691692458624803</c:v>
                </c:pt>
                <c:pt idx="4815" formatCode="General">
                  <c:v>0.42692009873502201</c:v>
                </c:pt>
                <c:pt idx="4816" formatCode="General">
                  <c:v>0.426923272883797</c:v>
                </c:pt>
                <c:pt idx="4817" formatCode="General">
                  <c:v>0.42692644703257199</c:v>
                </c:pt>
                <c:pt idx="4818" formatCode="General">
                  <c:v>0.42692962118134598</c:v>
                </c:pt>
                <c:pt idx="4819" formatCode="General">
                  <c:v>0.42693279533012102</c:v>
                </c:pt>
                <c:pt idx="4820" formatCode="General">
                  <c:v>0.426935969478896</c:v>
                </c:pt>
                <c:pt idx="4821" formatCode="General">
                  <c:v>0.42693914362767099</c:v>
                </c:pt>
                <c:pt idx="4822" formatCode="General">
                  <c:v>0.42694231777644498</c:v>
                </c:pt>
                <c:pt idx="4823" formatCode="General">
                  <c:v>0.42694549192522002</c:v>
                </c:pt>
                <c:pt idx="4824" formatCode="General">
                  <c:v>0.42694866607399501</c:v>
                </c:pt>
                <c:pt idx="4825" formatCode="General">
                  <c:v>0.426951840222769</c:v>
                </c:pt>
                <c:pt idx="4826" formatCode="General">
                  <c:v>0.42695501437154398</c:v>
                </c:pt>
                <c:pt idx="4827" formatCode="General">
                  <c:v>0.42695818852031903</c:v>
                </c:pt>
                <c:pt idx="4828" formatCode="General">
                  <c:v>0.42696136266909301</c:v>
                </c:pt>
                <c:pt idx="4829" formatCode="General">
                  <c:v>0.426964536817868</c:v>
                </c:pt>
                <c:pt idx="4830" formatCode="General">
                  <c:v>0.42696771096664299</c:v>
                </c:pt>
                <c:pt idx="4831" formatCode="General">
                  <c:v>0.42697088511541798</c:v>
                </c:pt>
                <c:pt idx="4832" formatCode="General">
                  <c:v>0.42697405926419202</c:v>
                </c:pt>
                <c:pt idx="4833" formatCode="General">
                  <c:v>0.42697723341296701</c:v>
                </c:pt>
                <c:pt idx="4834" formatCode="General">
                  <c:v>0.42698040756174199</c:v>
                </c:pt>
                <c:pt idx="4835" formatCode="General">
                  <c:v>0.42698358171051598</c:v>
                </c:pt>
                <c:pt idx="4836" formatCode="General">
                  <c:v>0.42698675585929102</c:v>
                </c:pt>
                <c:pt idx="4837" formatCode="General">
                  <c:v>0.42698993000806601</c:v>
                </c:pt>
                <c:pt idx="4838" formatCode="General">
                  <c:v>0.42699310415684</c:v>
                </c:pt>
                <c:pt idx="4839" formatCode="General">
                  <c:v>0.42699627830561498</c:v>
                </c:pt>
                <c:pt idx="4840" formatCode="General">
                  <c:v>0.42699945245439003</c:v>
                </c:pt>
                <c:pt idx="4841" formatCode="General">
                  <c:v>0.42700262660316501</c:v>
                </c:pt>
                <c:pt idx="4842" formatCode="General">
                  <c:v>0.427005800751939</c:v>
                </c:pt>
                <c:pt idx="4843" formatCode="General">
                  <c:v>0.42700897490071399</c:v>
                </c:pt>
                <c:pt idx="4844" formatCode="General">
                  <c:v>0.42701214904948898</c:v>
                </c:pt>
                <c:pt idx="4845" formatCode="General">
                  <c:v>0.42701532319826302</c:v>
                </c:pt>
                <c:pt idx="4846" formatCode="General">
                  <c:v>0.42701849734703801</c:v>
                </c:pt>
                <c:pt idx="4847" formatCode="General">
                  <c:v>0.42702167149581299</c:v>
                </c:pt>
                <c:pt idx="4848" formatCode="General">
                  <c:v>0.42702484564458698</c:v>
                </c:pt>
                <c:pt idx="4849" formatCode="General">
                  <c:v>0.42702801979336202</c:v>
                </c:pt>
                <c:pt idx="4850" formatCode="General">
                  <c:v>0.42703119394213701</c:v>
                </c:pt>
                <c:pt idx="4851" formatCode="General">
                  <c:v>0.427034368090911</c:v>
                </c:pt>
                <c:pt idx="4852" formatCode="General">
                  <c:v>0.42703754223968599</c:v>
                </c:pt>
                <c:pt idx="4853" formatCode="General">
                  <c:v>0.42704071638846097</c:v>
                </c:pt>
                <c:pt idx="4854" formatCode="General">
                  <c:v>0.42704389053723601</c:v>
                </c:pt>
                <c:pt idx="4855" formatCode="General">
                  <c:v>0.42704706468601</c:v>
                </c:pt>
                <c:pt idx="4856" formatCode="General">
                  <c:v>0.42705023883478499</c:v>
                </c:pt>
                <c:pt idx="4857" formatCode="General">
                  <c:v>0.42705341298355998</c:v>
                </c:pt>
                <c:pt idx="4858" formatCode="General">
                  <c:v>0.42705658713233402</c:v>
                </c:pt>
                <c:pt idx="4859" formatCode="General">
                  <c:v>0.42705976128110901</c:v>
                </c:pt>
                <c:pt idx="4860" formatCode="General">
                  <c:v>0.42706293542988399</c:v>
                </c:pt>
                <c:pt idx="4861" formatCode="General">
                  <c:v>0.42706610957865798</c:v>
                </c:pt>
                <c:pt idx="4862" formatCode="General">
                  <c:v>0.42706928372743302</c:v>
                </c:pt>
                <c:pt idx="4863" formatCode="General">
                  <c:v>0.42707245787620801</c:v>
                </c:pt>
                <c:pt idx="4864" formatCode="General">
                  <c:v>0.427075632024983</c:v>
                </c:pt>
                <c:pt idx="4865" formatCode="General">
                  <c:v>0.42707880617375699</c:v>
                </c:pt>
                <c:pt idx="4866" formatCode="General">
                  <c:v>0.42708198032253197</c:v>
                </c:pt>
                <c:pt idx="4867" formatCode="General">
                  <c:v>0.42708515447130702</c:v>
                </c:pt>
                <c:pt idx="4868" formatCode="General">
                  <c:v>0.427088328620081</c:v>
                </c:pt>
                <c:pt idx="4869" formatCode="General">
                  <c:v>0.42709150276885599</c:v>
                </c:pt>
                <c:pt idx="4870" formatCode="General">
                  <c:v>0.42709467691763098</c:v>
                </c:pt>
                <c:pt idx="4871" formatCode="General">
                  <c:v>0.42709785106640502</c:v>
                </c:pt>
                <c:pt idx="4872" formatCode="General">
                  <c:v>0.42710102521518001</c:v>
                </c:pt>
                <c:pt idx="4873" formatCode="General">
                  <c:v>0.42710419936395499</c:v>
                </c:pt>
                <c:pt idx="4874" formatCode="General">
                  <c:v>0.42710737351272898</c:v>
                </c:pt>
                <c:pt idx="4875" formatCode="General">
                  <c:v>0.42711054766150403</c:v>
                </c:pt>
                <c:pt idx="4876" formatCode="General">
                  <c:v>0.42711372181027901</c:v>
                </c:pt>
                <c:pt idx="4877" formatCode="General">
                  <c:v>0.427116895959054</c:v>
                </c:pt>
                <c:pt idx="4878" formatCode="General">
                  <c:v>0.42712007010782799</c:v>
                </c:pt>
                <c:pt idx="4879" formatCode="General">
                  <c:v>0.42712324425660297</c:v>
                </c:pt>
                <c:pt idx="4880" formatCode="General">
                  <c:v>0.42712641840537802</c:v>
                </c:pt>
                <c:pt idx="4881" formatCode="General">
                  <c:v>0.427129592554152</c:v>
                </c:pt>
                <c:pt idx="4882" formatCode="General">
                  <c:v>0.42713276670292699</c:v>
                </c:pt>
                <c:pt idx="4883" formatCode="General">
                  <c:v>0.42713598263018698</c:v>
                </c:pt>
                <c:pt idx="4884" formatCode="General">
                  <c:v>0.42713940007720103</c:v>
                </c:pt>
                <c:pt idx="4885" formatCode="General">
                  <c:v>0.42714281752421501</c:v>
                </c:pt>
                <c:pt idx="4886" formatCode="General">
                  <c:v>0.427146234971229</c:v>
                </c:pt>
                <c:pt idx="4887" formatCode="General">
                  <c:v>0.42714965241824299</c:v>
                </c:pt>
                <c:pt idx="4888" formatCode="General">
                  <c:v>0.42715306986525697</c:v>
                </c:pt>
                <c:pt idx="4889" formatCode="General">
                  <c:v>0.42715648731227102</c:v>
                </c:pt>
                <c:pt idx="4890" formatCode="General">
                  <c:v>0.427159904759285</c:v>
                </c:pt>
                <c:pt idx="4891" formatCode="General">
                  <c:v>0.42716332220629899</c:v>
                </c:pt>
                <c:pt idx="4892" formatCode="General">
                  <c:v>0.42716673965331298</c:v>
                </c:pt>
                <c:pt idx="4893" formatCode="General">
                  <c:v>0.42717015710032702</c:v>
                </c:pt>
                <c:pt idx="4894" formatCode="General">
                  <c:v>0.42717357454734101</c:v>
                </c:pt>
                <c:pt idx="4895" formatCode="General">
                  <c:v>0.42717699199435499</c:v>
                </c:pt>
                <c:pt idx="4896" formatCode="General">
                  <c:v>0.42718040944136898</c:v>
                </c:pt>
                <c:pt idx="4897" formatCode="General">
                  <c:v>0.42718382688838202</c:v>
                </c:pt>
                <c:pt idx="4898" formatCode="General">
                  <c:v>0.42718724433539601</c:v>
                </c:pt>
                <c:pt idx="4899" formatCode="General">
                  <c:v>0.42719066178241</c:v>
                </c:pt>
                <c:pt idx="4900" formatCode="General">
                  <c:v>0.42719407922942398</c:v>
                </c:pt>
                <c:pt idx="4901" formatCode="General">
                  <c:v>0.42719749667643803</c:v>
                </c:pt>
                <c:pt idx="4902" formatCode="General">
                  <c:v>0.42720091412345201</c:v>
                </c:pt>
                <c:pt idx="4903" formatCode="General">
                  <c:v>0.427204331570466</c:v>
                </c:pt>
                <c:pt idx="4904" formatCode="General">
                  <c:v>0.42720774901747999</c:v>
                </c:pt>
                <c:pt idx="4905" formatCode="General">
                  <c:v>0.42721116646449397</c:v>
                </c:pt>
                <c:pt idx="4906" formatCode="General">
                  <c:v>0.42721458391150802</c:v>
                </c:pt>
                <c:pt idx="4907" formatCode="General">
                  <c:v>0.427218001358522</c:v>
                </c:pt>
                <c:pt idx="4908" formatCode="General">
                  <c:v>0.42722141880553599</c:v>
                </c:pt>
                <c:pt idx="4909" formatCode="General">
                  <c:v>0.42722483625254998</c:v>
                </c:pt>
                <c:pt idx="4910" formatCode="General">
                  <c:v>0.42722825369956402</c:v>
                </c:pt>
                <c:pt idx="4911" formatCode="General">
                  <c:v>0.42723167114657801</c:v>
                </c:pt>
                <c:pt idx="4912" formatCode="General">
                  <c:v>0.42723508859359199</c:v>
                </c:pt>
                <c:pt idx="4913" formatCode="General">
                  <c:v>0.42723850604060598</c:v>
                </c:pt>
                <c:pt idx="4914" formatCode="General">
                  <c:v>0.42724192348762002</c:v>
                </c:pt>
                <c:pt idx="4915" formatCode="General">
                  <c:v>0.42724534093463401</c:v>
                </c:pt>
                <c:pt idx="4916" formatCode="General">
                  <c:v>0.427248758381648</c:v>
                </c:pt>
                <c:pt idx="4917" formatCode="General">
                  <c:v>0.42725217582866198</c:v>
                </c:pt>
                <c:pt idx="4918" formatCode="General">
                  <c:v>0.42725559327567603</c:v>
                </c:pt>
                <c:pt idx="4919" formatCode="General">
                  <c:v>0.42725901072269001</c:v>
                </c:pt>
                <c:pt idx="4920" formatCode="General">
                  <c:v>0.42726244001447999</c:v>
                </c:pt>
                <c:pt idx="4921" formatCode="General">
                  <c:v>0.42726609198807097</c:v>
                </c:pt>
                <c:pt idx="4922" formatCode="General">
                  <c:v>0.42726974396166101</c:v>
                </c:pt>
                <c:pt idx="4923" formatCode="General">
                  <c:v>0.42727339121079599</c:v>
                </c:pt>
                <c:pt idx="4924" formatCode="General">
                  <c:v>0.42727680932386702</c:v>
                </c:pt>
                <c:pt idx="4925" formatCode="General">
                  <c:v>0.427280227436938</c:v>
                </c:pt>
                <c:pt idx="4926" formatCode="General">
                  <c:v>0.42728364555000797</c:v>
                </c:pt>
                <c:pt idx="4927" formatCode="General">
                  <c:v>0.427287063663078</c:v>
                </c:pt>
                <c:pt idx="4928" formatCode="General">
                  <c:v>0.42729048177614898</c:v>
                </c:pt>
                <c:pt idx="4929" formatCode="General">
                  <c:v>0.42729389988922001</c:v>
                </c:pt>
                <c:pt idx="4930" formatCode="General">
                  <c:v>0.42729731800228998</c:v>
                </c:pt>
                <c:pt idx="4931" formatCode="General">
                  <c:v>0.42730073611536101</c:v>
                </c:pt>
                <c:pt idx="4932" formatCode="General">
                  <c:v>0.42730415422843099</c:v>
                </c:pt>
                <c:pt idx="4933" formatCode="General">
                  <c:v>0.42730757234150202</c:v>
                </c:pt>
                <c:pt idx="4934" formatCode="General">
                  <c:v>0.42731099045457199</c:v>
                </c:pt>
                <c:pt idx="4935" formatCode="General">
                  <c:v>0.42731440856764302</c:v>
                </c:pt>
                <c:pt idx="4936" formatCode="General">
                  <c:v>0.427317826680713</c:v>
                </c:pt>
                <c:pt idx="4937" formatCode="General">
                  <c:v>0.42732124479378403</c:v>
                </c:pt>
                <c:pt idx="4938" formatCode="General">
                  <c:v>0.427324662906854</c:v>
                </c:pt>
                <c:pt idx="4939" formatCode="General">
                  <c:v>0.42732808101992498</c:v>
                </c:pt>
                <c:pt idx="4940" formatCode="General">
                  <c:v>0.42733149913299501</c:v>
                </c:pt>
                <c:pt idx="4941" formatCode="General">
                  <c:v>0.42733484795960203</c:v>
                </c:pt>
                <c:pt idx="4942" formatCode="General">
                  <c:v>0.427337503921558</c:v>
                </c:pt>
                <c:pt idx="4943" formatCode="General">
                  <c:v>0.42734015988351498</c:v>
                </c:pt>
                <c:pt idx="4944" formatCode="General">
                  <c:v>0.42734281584547201</c:v>
                </c:pt>
                <c:pt idx="4945" formatCode="General">
                  <c:v>0.42734547180742899</c:v>
                </c:pt>
                <c:pt idx="4946" formatCode="General">
                  <c:v>0.42734812776938502</c:v>
                </c:pt>
                <c:pt idx="4947" formatCode="General">
                  <c:v>0.427350783731342</c:v>
                </c:pt>
                <c:pt idx="4948" formatCode="General">
                  <c:v>0.42735343969329898</c:v>
                </c:pt>
                <c:pt idx="4949" formatCode="General">
                  <c:v>0.42735609565525601</c:v>
                </c:pt>
                <c:pt idx="4950" formatCode="General">
                  <c:v>0.42735875161721198</c:v>
                </c:pt>
                <c:pt idx="4951" formatCode="General">
                  <c:v>0.42736140757916902</c:v>
                </c:pt>
                <c:pt idx="4952" formatCode="General">
                  <c:v>0.42736406354112599</c:v>
                </c:pt>
                <c:pt idx="4953" formatCode="General">
                  <c:v>0.42736671950308303</c:v>
                </c:pt>
                <c:pt idx="4954" formatCode="General">
                  <c:v>0.427369375465039</c:v>
                </c:pt>
                <c:pt idx="4955" formatCode="General">
                  <c:v>0.42737203142699598</c:v>
                </c:pt>
                <c:pt idx="4956" formatCode="General">
                  <c:v>0.42737468738895301</c:v>
                </c:pt>
                <c:pt idx="4957" formatCode="General">
                  <c:v>0.42737734335090999</c:v>
                </c:pt>
                <c:pt idx="4958" formatCode="General">
                  <c:v>0.42737999931286702</c:v>
                </c:pt>
                <c:pt idx="4959" formatCode="General">
                  <c:v>0.427382655274823</c:v>
                </c:pt>
                <c:pt idx="4960" formatCode="General">
                  <c:v>0.42738531123677997</c:v>
                </c:pt>
                <c:pt idx="4961" formatCode="General">
                  <c:v>0.42738796719873701</c:v>
                </c:pt>
                <c:pt idx="4962" formatCode="General">
                  <c:v>0.42739062316069398</c:v>
                </c:pt>
                <c:pt idx="4963" formatCode="General">
                  <c:v>0.42739327912265002</c:v>
                </c:pt>
                <c:pt idx="4964" formatCode="General">
                  <c:v>0.42739593508460699</c:v>
                </c:pt>
                <c:pt idx="4965" formatCode="General">
                  <c:v>0.42739859104656402</c:v>
                </c:pt>
                <c:pt idx="4966" formatCode="General">
                  <c:v>0.427401247008521</c:v>
                </c:pt>
                <c:pt idx="4967" formatCode="General">
                  <c:v>0.42740381754451401</c:v>
                </c:pt>
                <c:pt idx="4968" formatCode="General">
                  <c:v>0.42740621722857702</c:v>
                </c:pt>
                <c:pt idx="4969" formatCode="General">
                  <c:v>0.42740861691264098</c:v>
                </c:pt>
                <c:pt idx="4970" formatCode="General">
                  <c:v>0.427411016596704</c:v>
                </c:pt>
                <c:pt idx="4971" formatCode="General">
                  <c:v>0.42741341628076801</c:v>
                </c:pt>
                <c:pt idx="4972" formatCode="General">
                  <c:v>0.42741581596483103</c:v>
                </c:pt>
                <c:pt idx="4973" formatCode="General">
                  <c:v>0.42741821564889398</c:v>
                </c:pt>
                <c:pt idx="4974" formatCode="General">
                  <c:v>0.427420615332958</c:v>
                </c:pt>
                <c:pt idx="4975" formatCode="General">
                  <c:v>0.42742301501702101</c:v>
                </c:pt>
                <c:pt idx="4976" formatCode="General">
                  <c:v>0.42742541470108503</c:v>
                </c:pt>
                <c:pt idx="4977" formatCode="General">
                  <c:v>0.42742781438514799</c:v>
                </c:pt>
                <c:pt idx="4978" formatCode="General">
                  <c:v>0.427430214069211</c:v>
                </c:pt>
                <c:pt idx="4979" formatCode="General">
                  <c:v>0.42743261375327501</c:v>
                </c:pt>
                <c:pt idx="4980" formatCode="General">
                  <c:v>0.42743501343733797</c:v>
                </c:pt>
                <c:pt idx="4981" formatCode="General">
                  <c:v>0.42743741312140199</c:v>
                </c:pt>
                <c:pt idx="4982" formatCode="General">
                  <c:v>0.427439812805465</c:v>
                </c:pt>
                <c:pt idx="4983" formatCode="General">
                  <c:v>0.42744221248952802</c:v>
                </c:pt>
                <c:pt idx="4984" formatCode="General">
                  <c:v>0.42744461217359198</c:v>
                </c:pt>
                <c:pt idx="4985" formatCode="General">
                  <c:v>0.42744701185765499</c:v>
                </c:pt>
                <c:pt idx="4986" formatCode="General">
                  <c:v>0.42744940740780601</c:v>
                </c:pt>
                <c:pt idx="4987" formatCode="General">
                  <c:v>0.42745177785920202</c:v>
                </c:pt>
                <c:pt idx="4988" formatCode="General">
                  <c:v>0.42745414831059803</c:v>
                </c:pt>
                <c:pt idx="4989" formatCode="General">
                  <c:v>0.42745651876199398</c:v>
                </c:pt>
                <c:pt idx="4990" formatCode="General">
                  <c:v>0.42745888921338898</c:v>
                </c:pt>
                <c:pt idx="4991" formatCode="General">
                  <c:v>0.42746125966478499</c:v>
                </c:pt>
                <c:pt idx="4992" formatCode="General">
                  <c:v>0.42746363011618099</c:v>
                </c:pt>
                <c:pt idx="4993" formatCode="General">
                  <c:v>0.427466000567576</c:v>
                </c:pt>
                <c:pt idx="4994" formatCode="General">
                  <c:v>0.427468371018972</c:v>
                </c:pt>
                <c:pt idx="4995" formatCode="General">
                  <c:v>0.42747074147036801</c:v>
                </c:pt>
                <c:pt idx="4996" formatCode="General">
                  <c:v>0.42747311192176402</c:v>
                </c:pt>
                <c:pt idx="4997" formatCode="General">
                  <c:v>0.42747548237315902</c:v>
                </c:pt>
                <c:pt idx="4998" formatCode="General">
                  <c:v>0.42747785282455503</c:v>
                </c:pt>
                <c:pt idx="4999" formatCode="General">
                  <c:v>0.42748022327595098</c:v>
                </c:pt>
                <c:pt idx="5000" formatCode="General">
                  <c:v>0.42748259372734698</c:v>
                </c:pt>
                <c:pt idx="5001" formatCode="General">
                  <c:v>0.42748496417874299</c:v>
                </c:pt>
                <c:pt idx="5002" formatCode="General">
                  <c:v>0.42748733463013799</c:v>
                </c:pt>
                <c:pt idx="5003" formatCode="General">
                  <c:v>0.427489705081534</c:v>
                </c:pt>
                <c:pt idx="5004" formatCode="General">
                  <c:v>0.42749207553293</c:v>
                </c:pt>
                <c:pt idx="5005" formatCode="General">
                  <c:v>0.42749444598432501</c:v>
                </c:pt>
                <c:pt idx="5006" formatCode="General">
                  <c:v>0.42749681643572102</c:v>
                </c:pt>
                <c:pt idx="5007" formatCode="General">
                  <c:v>0.42749918688711702</c:v>
                </c:pt>
                <c:pt idx="5008" formatCode="General">
                  <c:v>0.42750155733851303</c:v>
                </c:pt>
                <c:pt idx="5009" formatCode="General">
                  <c:v>0.42750392778990898</c:v>
                </c:pt>
                <c:pt idx="5010" formatCode="General">
                  <c:v>0.42750629824130398</c:v>
                </c:pt>
                <c:pt idx="5011" formatCode="General">
                  <c:v>0.42750866869269999</c:v>
                </c:pt>
                <c:pt idx="5012" formatCode="General">
                  <c:v>0.42751103914409599</c:v>
                </c:pt>
                <c:pt idx="5013" formatCode="General">
                  <c:v>0.427513409595491</c:v>
                </c:pt>
                <c:pt idx="5014" formatCode="General">
                  <c:v>0.42751578004688701</c:v>
                </c:pt>
                <c:pt idx="5015" formatCode="General">
                  <c:v>0.42751815049828301</c:v>
                </c:pt>
                <c:pt idx="5016" formatCode="General">
                  <c:v>0.42752052094967902</c:v>
                </c:pt>
                <c:pt idx="5017" formatCode="General">
                  <c:v>0.42752289140107402</c:v>
                </c:pt>
                <c:pt idx="5018" formatCode="General">
                  <c:v>0.42752526185246997</c:v>
                </c:pt>
                <c:pt idx="5019" formatCode="General">
                  <c:v>0.42752763230386598</c:v>
                </c:pt>
                <c:pt idx="5020" formatCode="General">
                  <c:v>0.42753000275526198</c:v>
                </c:pt>
                <c:pt idx="5021" formatCode="General">
                  <c:v>0.42753237320665699</c:v>
                </c:pt>
                <c:pt idx="5022" formatCode="General">
                  <c:v>0.427534743658053</c:v>
                </c:pt>
                <c:pt idx="5023" formatCode="General">
                  <c:v>0.427537114109449</c:v>
                </c:pt>
                <c:pt idx="5024" formatCode="General">
                  <c:v>0.42753948456084501</c:v>
                </c:pt>
                <c:pt idx="5025" formatCode="General">
                  <c:v>0.42754185501224001</c:v>
                </c:pt>
                <c:pt idx="5026" formatCode="General">
                  <c:v>0.42754422546363602</c:v>
                </c:pt>
                <c:pt idx="5027" formatCode="General">
                  <c:v>0.42754659591503202</c:v>
                </c:pt>
                <c:pt idx="5028" formatCode="General">
                  <c:v>0.42754896636642797</c:v>
                </c:pt>
                <c:pt idx="5029" formatCode="General">
                  <c:v>0.42755133681782298</c:v>
                </c:pt>
                <c:pt idx="5030" formatCode="General">
                  <c:v>0.42755370726921899</c:v>
                </c:pt>
                <c:pt idx="5031" formatCode="General">
                  <c:v>0.42755607772061499</c:v>
                </c:pt>
                <c:pt idx="5032" formatCode="General">
                  <c:v>0.427558448172011</c:v>
                </c:pt>
                <c:pt idx="5033" formatCode="General">
                  <c:v>0.427560818623406</c:v>
                </c:pt>
                <c:pt idx="5034" formatCode="General">
                  <c:v>0.42756318907480201</c:v>
                </c:pt>
                <c:pt idx="5035" formatCode="General">
                  <c:v>0.42756555952619801</c:v>
                </c:pt>
                <c:pt idx="5036" formatCode="General">
                  <c:v>0.42756792997759402</c:v>
                </c:pt>
                <c:pt idx="5037" formatCode="General">
                  <c:v>0.42757030042898903</c:v>
                </c:pt>
                <c:pt idx="5038" formatCode="General">
                  <c:v>0.42757267088038498</c:v>
                </c:pt>
                <c:pt idx="5039" formatCode="General">
                  <c:v>0.42757504133178098</c:v>
                </c:pt>
                <c:pt idx="5040" formatCode="General">
                  <c:v>0.42757741178317699</c:v>
                </c:pt>
                <c:pt idx="5041" formatCode="General">
                  <c:v>0.42757978223457199</c:v>
                </c:pt>
                <c:pt idx="5042" formatCode="General">
                  <c:v>0.42758194502970598</c:v>
                </c:pt>
                <c:pt idx="5043" formatCode="General">
                  <c:v>0.42758406779471803</c:v>
                </c:pt>
                <c:pt idx="5044" formatCode="General">
                  <c:v>0.42758619055972902</c:v>
                </c:pt>
                <c:pt idx="5045" formatCode="General">
                  <c:v>0.42758831332474101</c:v>
                </c:pt>
                <c:pt idx="5046" formatCode="General">
                  <c:v>0.427590436089752</c:v>
                </c:pt>
                <c:pt idx="5047" formatCode="General">
                  <c:v>0.42759255885476299</c:v>
                </c:pt>
                <c:pt idx="5048" formatCode="General">
                  <c:v>0.42759446747368701</c:v>
                </c:pt>
                <c:pt idx="5049" formatCode="General">
                  <c:v>0.427596529689873</c:v>
                </c:pt>
                <c:pt idx="5050" formatCode="General">
                  <c:v>0.42759859190605798</c:v>
                </c:pt>
                <c:pt idx="5051" formatCode="General">
                  <c:v>0.42760065412224402</c:v>
                </c:pt>
                <c:pt idx="5052" formatCode="General">
                  <c:v>0.427602716338429</c:v>
                </c:pt>
                <c:pt idx="5053" formatCode="General">
                  <c:v>0.42760477855461498</c:v>
                </c:pt>
                <c:pt idx="5054" formatCode="General">
                  <c:v>0.42760684077080002</c:v>
                </c:pt>
                <c:pt idx="5055" formatCode="General">
                  <c:v>0.42760890298698601</c:v>
                </c:pt>
                <c:pt idx="5056" formatCode="General">
                  <c:v>0.42761096520317199</c:v>
                </c:pt>
                <c:pt idx="5057" formatCode="General">
                  <c:v>0.42761302741935697</c:v>
                </c:pt>
                <c:pt idx="5058" formatCode="General">
                  <c:v>0.42761508963554301</c:v>
                </c:pt>
                <c:pt idx="5059" formatCode="General">
                  <c:v>0.42761715185172799</c:v>
                </c:pt>
                <c:pt idx="5060" formatCode="General">
                  <c:v>0.42761919442381402</c:v>
                </c:pt>
                <c:pt idx="5061" formatCode="General">
                  <c:v>0.42762122672052499</c:v>
                </c:pt>
                <c:pt idx="5062" formatCode="General">
                  <c:v>0.42762325901723702</c:v>
                </c:pt>
                <c:pt idx="5063" formatCode="General">
                  <c:v>0.427625291313948</c:v>
                </c:pt>
                <c:pt idx="5064" formatCode="General">
                  <c:v>0.42762732361065903</c:v>
                </c:pt>
                <c:pt idx="5065" formatCode="General">
                  <c:v>0.42762935590737</c:v>
                </c:pt>
                <c:pt idx="5066" formatCode="General">
                  <c:v>0.42763138820408098</c:v>
                </c:pt>
                <c:pt idx="5067" formatCode="General">
                  <c:v>0.427633420500793</c:v>
                </c:pt>
                <c:pt idx="5068" formatCode="General">
                  <c:v>0.42763545279750398</c:v>
                </c:pt>
                <c:pt idx="5069" formatCode="General">
                  <c:v>0.42763748509421501</c:v>
                </c:pt>
                <c:pt idx="5070" formatCode="General">
                  <c:v>0.42763951739092598</c:v>
                </c:pt>
                <c:pt idx="5071" formatCode="General">
                  <c:v>0.42764154968763701</c:v>
                </c:pt>
                <c:pt idx="5072" formatCode="General">
                  <c:v>0.42764358198434899</c:v>
                </c:pt>
                <c:pt idx="5073" formatCode="General">
                  <c:v>0.42764561428106002</c:v>
                </c:pt>
                <c:pt idx="5074" formatCode="General">
                  <c:v>0.42764764657777099</c:v>
                </c:pt>
                <c:pt idx="5075" formatCode="General">
                  <c:v>0.42764967887448202</c:v>
                </c:pt>
                <c:pt idx="5076" formatCode="General">
                  <c:v>0.42765171117119299</c:v>
                </c:pt>
                <c:pt idx="5077" formatCode="General">
                  <c:v>0.42765374346790502</c:v>
                </c:pt>
                <c:pt idx="5078" formatCode="General">
                  <c:v>0.427655775764616</c:v>
                </c:pt>
                <c:pt idx="5079" formatCode="General">
                  <c:v>0.42765780806132703</c:v>
                </c:pt>
                <c:pt idx="5080" formatCode="General">
                  <c:v>0.427659840358038</c:v>
                </c:pt>
                <c:pt idx="5081" formatCode="General">
                  <c:v>0.42766187265474898</c:v>
                </c:pt>
                <c:pt idx="5082" formatCode="General">
                  <c:v>0.427663904951461</c:v>
                </c:pt>
                <c:pt idx="5083" formatCode="General">
                  <c:v>0.42766593724817198</c:v>
                </c:pt>
                <c:pt idx="5084" formatCode="General">
                  <c:v>0.42766796954488301</c:v>
                </c:pt>
                <c:pt idx="5085" formatCode="General">
                  <c:v>0.42767000184159398</c:v>
                </c:pt>
                <c:pt idx="5086" formatCode="General">
                  <c:v>0.42767203413830501</c:v>
                </c:pt>
                <c:pt idx="5087" formatCode="General">
                  <c:v>0.42767406643501699</c:v>
                </c:pt>
                <c:pt idx="5088" formatCode="General">
                  <c:v>0.42767609873172802</c:v>
                </c:pt>
                <c:pt idx="5089" formatCode="General">
                  <c:v>0.42767813102843899</c:v>
                </c:pt>
                <c:pt idx="5090" formatCode="General">
                  <c:v>0.42768016332515002</c:v>
                </c:pt>
                <c:pt idx="5091" formatCode="General">
                  <c:v>0.42768219562186099</c:v>
                </c:pt>
                <c:pt idx="5092" formatCode="General">
                  <c:v>0.42768422791857302</c:v>
                </c:pt>
                <c:pt idx="5093" formatCode="General">
                  <c:v>0.427686260215284</c:v>
                </c:pt>
                <c:pt idx="5094" formatCode="General">
                  <c:v>0.42768829251199503</c:v>
                </c:pt>
                <c:pt idx="5095" formatCode="General">
                  <c:v>0.427690324808706</c:v>
                </c:pt>
                <c:pt idx="5096" formatCode="General">
                  <c:v>0.42769235710541798</c:v>
                </c:pt>
                <c:pt idx="5097" formatCode="General">
                  <c:v>0.427694389402129</c:v>
                </c:pt>
                <c:pt idx="5098" formatCode="General">
                  <c:v>0.42769642169883998</c:v>
                </c:pt>
                <c:pt idx="5099" formatCode="General">
                  <c:v>0.42769845399555101</c:v>
                </c:pt>
                <c:pt idx="5100" formatCode="General">
                  <c:v>0.42770048629226198</c:v>
                </c:pt>
                <c:pt idx="5101" formatCode="General">
                  <c:v>0.42770251858897301</c:v>
                </c:pt>
                <c:pt idx="5102" formatCode="General">
                  <c:v>0.42770455088568499</c:v>
                </c:pt>
                <c:pt idx="5103" formatCode="General">
                  <c:v>0.42770658318239602</c:v>
                </c:pt>
                <c:pt idx="5104" formatCode="General">
                  <c:v>0.42770861547910699</c:v>
                </c:pt>
                <c:pt idx="5105" formatCode="General">
                  <c:v>0.42771064777581802</c:v>
                </c:pt>
                <c:pt idx="5106" formatCode="General">
                  <c:v>0.42771268007252999</c:v>
                </c:pt>
                <c:pt idx="5107" formatCode="General">
                  <c:v>0.42771471236924102</c:v>
                </c:pt>
                <c:pt idx="5108" formatCode="General">
                  <c:v>0.427716744665952</c:v>
                </c:pt>
                <c:pt idx="5109" formatCode="General">
                  <c:v>0.42771877696266303</c:v>
                </c:pt>
                <c:pt idx="5110" formatCode="General">
                  <c:v>0.427720809259374</c:v>
                </c:pt>
                <c:pt idx="5111" formatCode="General">
                  <c:v>0.42772284155608598</c:v>
                </c:pt>
                <c:pt idx="5112" formatCode="General">
                  <c:v>0.42772487385279701</c:v>
                </c:pt>
                <c:pt idx="5113" formatCode="General">
                  <c:v>0.42772690614950798</c:v>
                </c:pt>
                <c:pt idx="5114" formatCode="General">
                  <c:v>0.42772893844621901</c:v>
                </c:pt>
                <c:pt idx="5115" formatCode="General">
                  <c:v>0.42773097074292998</c:v>
                </c:pt>
                <c:pt idx="5116" formatCode="General">
                  <c:v>0.42773300303964201</c:v>
                </c:pt>
                <c:pt idx="5117" formatCode="General">
                  <c:v>0.42773503533635299</c:v>
                </c:pt>
                <c:pt idx="5118" formatCode="General">
                  <c:v>0.42773706763306402</c:v>
                </c:pt>
                <c:pt idx="5119" formatCode="General">
                  <c:v>0.42773909992977499</c:v>
                </c:pt>
                <c:pt idx="5120" formatCode="General">
                  <c:v>0.42774113222648602</c:v>
                </c:pt>
                <c:pt idx="5121" formatCode="General">
                  <c:v>0.42774316452319799</c:v>
                </c:pt>
                <c:pt idx="5122" formatCode="General">
                  <c:v>0.42774519681990902</c:v>
                </c:pt>
                <c:pt idx="5123" formatCode="General">
                  <c:v>0.42774722911662</c:v>
                </c:pt>
                <c:pt idx="5124" formatCode="General">
                  <c:v>0.42774926141333097</c:v>
                </c:pt>
                <c:pt idx="5125" formatCode="General">
                  <c:v>0.427751293710042</c:v>
                </c:pt>
                <c:pt idx="5126" formatCode="General">
                  <c:v>0.42775332600675398</c:v>
                </c:pt>
                <c:pt idx="5127" formatCode="General">
                  <c:v>0.42775535830346501</c:v>
                </c:pt>
                <c:pt idx="5128" formatCode="General">
                  <c:v>0.42775739060017598</c:v>
                </c:pt>
                <c:pt idx="5129" formatCode="General">
                  <c:v>0.42775942289688701</c:v>
                </c:pt>
                <c:pt idx="5130" formatCode="General">
                  <c:v>0.42776145519359798</c:v>
                </c:pt>
                <c:pt idx="5131" formatCode="General">
                  <c:v>0.42776348749031001</c:v>
                </c:pt>
                <c:pt idx="5132" formatCode="General">
                  <c:v>0.42776551978702099</c:v>
                </c:pt>
                <c:pt idx="5133" formatCode="General">
                  <c:v>0.42776755208373202</c:v>
                </c:pt>
                <c:pt idx="5134" formatCode="General">
                  <c:v>0.42776958438044299</c:v>
                </c:pt>
                <c:pt idx="5135" formatCode="General">
                  <c:v>0.42777161667715402</c:v>
                </c:pt>
                <c:pt idx="5136" formatCode="General">
                  <c:v>0.42777364897386599</c:v>
                </c:pt>
                <c:pt idx="5137" formatCode="General">
                  <c:v>0.42777568127057702</c:v>
                </c:pt>
                <c:pt idx="5138" formatCode="General">
                  <c:v>0.427777713567288</c:v>
                </c:pt>
                <c:pt idx="5139" formatCode="General">
                  <c:v>0.42777974586399897</c:v>
                </c:pt>
                <c:pt idx="5140" formatCode="General">
                  <c:v>0.42778163070723102</c:v>
                </c:pt>
                <c:pt idx="5141" formatCode="General">
                  <c:v>0.42778341970570299</c:v>
                </c:pt>
                <c:pt idx="5142" formatCode="General">
                  <c:v>0.42778520870417502</c:v>
                </c:pt>
                <c:pt idx="5143" formatCode="General">
                  <c:v>0.427786997702647</c:v>
                </c:pt>
                <c:pt idx="5144" formatCode="General">
                  <c:v>0.42778878670111897</c:v>
                </c:pt>
                <c:pt idx="5145" formatCode="General">
                  <c:v>0.427790575699591</c:v>
                </c:pt>
                <c:pt idx="5146" formatCode="General">
                  <c:v>0.42779236469806298</c:v>
                </c:pt>
                <c:pt idx="5147" formatCode="General">
                  <c:v>0.42779415369653501</c:v>
                </c:pt>
                <c:pt idx="5148" formatCode="General">
                  <c:v>0.42779594269500698</c:v>
                </c:pt>
                <c:pt idx="5149" formatCode="General">
                  <c:v>0.42779773169347801</c:v>
                </c:pt>
                <c:pt idx="5150" formatCode="General">
                  <c:v>0.42779952069194999</c:v>
                </c:pt>
                <c:pt idx="5151" formatCode="General">
                  <c:v>0.42780130969042202</c:v>
                </c:pt>
                <c:pt idx="5152" formatCode="General">
                  <c:v>0.42780309868889399</c:v>
                </c:pt>
                <c:pt idx="5153" formatCode="General">
                  <c:v>0.42780488768736602</c:v>
                </c:pt>
                <c:pt idx="5154" formatCode="General">
                  <c:v>0.42780667668583799</c:v>
                </c:pt>
                <c:pt idx="5155" formatCode="General">
                  <c:v>0.42780846568431002</c:v>
                </c:pt>
                <c:pt idx="5156" formatCode="General">
                  <c:v>0.427810254682782</c:v>
                </c:pt>
                <c:pt idx="5157" formatCode="General">
                  <c:v>0.42781204368125397</c:v>
                </c:pt>
                <c:pt idx="5158" formatCode="General">
                  <c:v>0.427813832679726</c:v>
                </c:pt>
                <c:pt idx="5159" formatCode="General">
                  <c:v>0.42781562167819798</c:v>
                </c:pt>
                <c:pt idx="5160" formatCode="General">
                  <c:v>0.42781741067667001</c:v>
                </c:pt>
                <c:pt idx="5161" formatCode="General">
                  <c:v>0.42781919967514098</c:v>
                </c:pt>
                <c:pt idx="5162" formatCode="General">
                  <c:v>0.42782098867361301</c:v>
                </c:pt>
                <c:pt idx="5163" formatCode="General">
                  <c:v>0.42782277767208499</c:v>
                </c:pt>
                <c:pt idx="5164" formatCode="General">
                  <c:v>0.42782456667055702</c:v>
                </c:pt>
                <c:pt idx="5165" formatCode="General">
                  <c:v>0.42782635566902899</c:v>
                </c:pt>
                <c:pt idx="5166" formatCode="General">
                  <c:v>0.42782814466750102</c:v>
                </c:pt>
                <c:pt idx="5167" formatCode="General">
                  <c:v>0.42782993366597299</c:v>
                </c:pt>
                <c:pt idx="5168" formatCode="General">
                  <c:v>0.42783172266444502</c:v>
                </c:pt>
                <c:pt idx="5169" formatCode="General">
                  <c:v>0.427833511662917</c:v>
                </c:pt>
                <c:pt idx="5170" formatCode="General">
                  <c:v>0.42783530066138897</c:v>
                </c:pt>
                <c:pt idx="5171" formatCode="General">
                  <c:v>0.427837089659861</c:v>
                </c:pt>
                <c:pt idx="5172" formatCode="General">
                  <c:v>0.42783887865833298</c:v>
                </c:pt>
                <c:pt idx="5173" formatCode="General">
                  <c:v>0.42784066765680501</c:v>
                </c:pt>
                <c:pt idx="5174" formatCode="General">
                  <c:v>0.42784245665527698</c:v>
                </c:pt>
                <c:pt idx="5175" formatCode="General">
                  <c:v>0.42784424565374801</c:v>
                </c:pt>
                <c:pt idx="5176" formatCode="General">
                  <c:v>0.42784603465221999</c:v>
                </c:pt>
                <c:pt idx="5177" formatCode="General">
                  <c:v>0.42784782365069202</c:v>
                </c:pt>
                <c:pt idx="5178" formatCode="General">
                  <c:v>0.42784961264916399</c:v>
                </c:pt>
                <c:pt idx="5179" formatCode="General">
                  <c:v>0.42785140164763602</c:v>
                </c:pt>
                <c:pt idx="5180" formatCode="General">
                  <c:v>0.42785319064610799</c:v>
                </c:pt>
                <c:pt idx="5181" formatCode="General">
                  <c:v>0.42785497964458002</c:v>
                </c:pt>
                <c:pt idx="5182" formatCode="General">
                  <c:v>0.427856768643052</c:v>
                </c:pt>
                <c:pt idx="5183" formatCode="General">
                  <c:v>0.42785855764152397</c:v>
                </c:pt>
                <c:pt idx="5184" formatCode="General">
                  <c:v>0.427860346639996</c:v>
                </c:pt>
                <c:pt idx="5185" formatCode="General">
                  <c:v>0.42786213563846798</c:v>
                </c:pt>
                <c:pt idx="5186" formatCode="General">
                  <c:v>0.42786392463694001</c:v>
                </c:pt>
                <c:pt idx="5187" formatCode="General">
                  <c:v>0.42786592289613301</c:v>
                </c:pt>
                <c:pt idx="5188" formatCode="General">
                  <c:v>0.427867947312917</c:v>
                </c:pt>
                <c:pt idx="5189" formatCode="General">
                  <c:v>0.42786997172969998</c:v>
                </c:pt>
                <c:pt idx="5190" formatCode="General">
                  <c:v>0.42787199614648402</c:v>
                </c:pt>
                <c:pt idx="5191" formatCode="General">
                  <c:v>0.42787400812364601</c:v>
                </c:pt>
                <c:pt idx="5192" formatCode="General">
                  <c:v>0.42787601166716699</c:v>
                </c:pt>
                <c:pt idx="5193" formatCode="General">
                  <c:v>0.42787801521068702</c:v>
                </c:pt>
                <c:pt idx="5194" formatCode="General">
                  <c:v>0.427880018754208</c:v>
                </c:pt>
                <c:pt idx="5195" formatCode="General">
                  <c:v>0.42788202229772798</c:v>
                </c:pt>
                <c:pt idx="5196" formatCode="General">
                  <c:v>0.42788402584124902</c:v>
                </c:pt>
                <c:pt idx="5197" formatCode="General">
                  <c:v>0.427886029384769</c:v>
                </c:pt>
                <c:pt idx="5198" formatCode="General">
                  <c:v>0.42788803292828997</c:v>
                </c:pt>
                <c:pt idx="5199" formatCode="General">
                  <c:v>0.42789003647181001</c:v>
                </c:pt>
                <c:pt idx="5200" formatCode="General">
                  <c:v>0.42789204001533099</c:v>
                </c:pt>
                <c:pt idx="5201" formatCode="General">
                  <c:v>0.42789404355885102</c:v>
                </c:pt>
                <c:pt idx="5202" formatCode="General">
                  <c:v>0.427896047102372</c:v>
                </c:pt>
                <c:pt idx="5203" formatCode="General">
                  <c:v>0.42789805064589198</c:v>
                </c:pt>
                <c:pt idx="5204" formatCode="General">
                  <c:v>0.42790005418941301</c:v>
                </c:pt>
                <c:pt idx="5205" formatCode="General">
                  <c:v>0.42790205773293299</c:v>
                </c:pt>
                <c:pt idx="5206" formatCode="General">
                  <c:v>0.42790406127645397</c:v>
                </c:pt>
                <c:pt idx="5207" formatCode="General">
                  <c:v>0.42790606481997401</c:v>
                </c:pt>
                <c:pt idx="5208" formatCode="General">
                  <c:v>0.42790806836349499</c:v>
                </c:pt>
                <c:pt idx="5209" formatCode="General">
                  <c:v>0.42791007190701502</c:v>
                </c:pt>
                <c:pt idx="5210" formatCode="General">
                  <c:v>0.427912075450536</c:v>
                </c:pt>
                <c:pt idx="5211" formatCode="General">
                  <c:v>0.42791407899405598</c:v>
                </c:pt>
                <c:pt idx="5212" formatCode="General">
                  <c:v>0.42791608253757701</c:v>
                </c:pt>
                <c:pt idx="5213" formatCode="General">
                  <c:v>0.42791808608109699</c:v>
                </c:pt>
                <c:pt idx="5214" formatCode="General">
                  <c:v>0.42792008962461803</c:v>
                </c:pt>
                <c:pt idx="5215" formatCode="General">
                  <c:v>0.42792209316813801</c:v>
                </c:pt>
                <c:pt idx="5216" formatCode="General">
                  <c:v>0.42792409671165899</c:v>
                </c:pt>
                <c:pt idx="5217" formatCode="General">
                  <c:v>0.42792610025517902</c:v>
                </c:pt>
                <c:pt idx="5218" formatCode="General">
                  <c:v>0.4279281037987</c:v>
                </c:pt>
                <c:pt idx="5219" formatCode="General">
                  <c:v>0.42793010734222098</c:v>
                </c:pt>
                <c:pt idx="5220" formatCode="General">
                  <c:v>0.42793211088574101</c:v>
                </c:pt>
                <c:pt idx="5221" formatCode="General">
                  <c:v>0.42793411442926199</c:v>
                </c:pt>
                <c:pt idx="5222" formatCode="General">
                  <c:v>0.42793611797278203</c:v>
                </c:pt>
                <c:pt idx="5223" formatCode="General">
                  <c:v>0.427938121516303</c:v>
                </c:pt>
                <c:pt idx="5224" formatCode="General">
                  <c:v>0.42794012505982298</c:v>
                </c:pt>
                <c:pt idx="5225" formatCode="General">
                  <c:v>0.42794212860334402</c:v>
                </c:pt>
                <c:pt idx="5226" formatCode="General">
                  <c:v>0.427944132146864</c:v>
                </c:pt>
                <c:pt idx="5227" formatCode="General">
                  <c:v>0.42794613569038498</c:v>
                </c:pt>
                <c:pt idx="5228" formatCode="General">
                  <c:v>0.42794813923390501</c:v>
                </c:pt>
                <c:pt idx="5229" formatCode="General">
                  <c:v>0.42795014277742599</c:v>
                </c:pt>
                <c:pt idx="5230" formatCode="General">
                  <c:v>0.42795214632094603</c:v>
                </c:pt>
                <c:pt idx="5231" formatCode="General">
                  <c:v>0.427954149864467</c:v>
                </c:pt>
                <c:pt idx="5232" formatCode="General">
                  <c:v>0.42795615340798698</c:v>
                </c:pt>
                <c:pt idx="5233" formatCode="General">
                  <c:v>0.42795815695150802</c:v>
                </c:pt>
                <c:pt idx="5234" formatCode="General">
                  <c:v>0.427960160495028</c:v>
                </c:pt>
                <c:pt idx="5235" formatCode="General">
                  <c:v>0.42796216403854898</c:v>
                </c:pt>
                <c:pt idx="5236" formatCode="General">
                  <c:v>0.42796416758206901</c:v>
                </c:pt>
                <c:pt idx="5237" formatCode="General">
                  <c:v>0.42796617112558999</c:v>
                </c:pt>
                <c:pt idx="5238" formatCode="General">
                  <c:v>0.42796817466911002</c:v>
                </c:pt>
                <c:pt idx="5239" formatCode="General">
                  <c:v>0.427970178212631</c:v>
                </c:pt>
                <c:pt idx="5240" formatCode="General">
                  <c:v>0.42797218175615098</c:v>
                </c:pt>
                <c:pt idx="5241" formatCode="General">
                  <c:v>0.42797418529967202</c:v>
                </c:pt>
                <c:pt idx="5242" formatCode="General">
                  <c:v>0.427976369668921</c:v>
                </c:pt>
                <c:pt idx="5243" formatCode="General">
                  <c:v>0.42797891568963398</c:v>
                </c:pt>
                <c:pt idx="5244" formatCode="General">
                  <c:v>0.42798146171034701</c:v>
                </c:pt>
                <c:pt idx="5245" formatCode="General">
                  <c:v>0.42798400773105899</c:v>
                </c:pt>
                <c:pt idx="5246" formatCode="General">
                  <c:v>0.42798655375177203</c:v>
                </c:pt>
                <c:pt idx="5247" formatCode="General">
                  <c:v>0.427989099772485</c:v>
                </c:pt>
                <c:pt idx="5248" formatCode="General">
                  <c:v>0.42799164579319698</c:v>
                </c:pt>
                <c:pt idx="5249" formatCode="General">
                  <c:v>0.42799419181391002</c:v>
                </c:pt>
                <c:pt idx="5250" formatCode="General">
                  <c:v>0.427996737834622</c:v>
                </c:pt>
                <c:pt idx="5251" formatCode="General">
                  <c:v>0.42799928385533498</c:v>
                </c:pt>
                <c:pt idx="5252" formatCode="General">
                  <c:v>0.42800182987604801</c:v>
                </c:pt>
                <c:pt idx="5253" formatCode="General">
                  <c:v>0.42800437589675999</c:v>
                </c:pt>
                <c:pt idx="5254" formatCode="General">
                  <c:v>0.42800692191747303</c:v>
                </c:pt>
                <c:pt idx="5255" formatCode="General">
                  <c:v>0.42800946793818601</c:v>
                </c:pt>
                <c:pt idx="5256" formatCode="General">
                  <c:v>0.42801201395889799</c:v>
                </c:pt>
                <c:pt idx="5257" formatCode="General">
                  <c:v>0.42801455997961102</c:v>
                </c:pt>
                <c:pt idx="5258" formatCode="General">
                  <c:v>0.428017106000324</c:v>
                </c:pt>
                <c:pt idx="5259" formatCode="General">
                  <c:v>0.42801965202103598</c:v>
                </c:pt>
                <c:pt idx="5260" formatCode="General">
                  <c:v>0.42802219804174901</c:v>
                </c:pt>
                <c:pt idx="5261" formatCode="General">
                  <c:v>0.42802474406246199</c:v>
                </c:pt>
                <c:pt idx="5262" formatCode="General">
                  <c:v>0.42802729008317397</c:v>
                </c:pt>
                <c:pt idx="5263" formatCode="General">
                  <c:v>0.42802983610388701</c:v>
                </c:pt>
                <c:pt idx="5264" formatCode="General">
                  <c:v>0.42803238212459999</c:v>
                </c:pt>
                <c:pt idx="5265" formatCode="General">
                  <c:v>0.42803492814531202</c:v>
                </c:pt>
                <c:pt idx="5266" formatCode="General">
                  <c:v>0.428037474166025</c:v>
                </c:pt>
                <c:pt idx="5267" formatCode="General">
                  <c:v>0.42804002018673798</c:v>
                </c:pt>
                <c:pt idx="5268" formatCode="General">
                  <c:v>0.42804256620745001</c:v>
                </c:pt>
                <c:pt idx="5269" formatCode="General">
                  <c:v>0.42804511222816299</c:v>
                </c:pt>
                <c:pt idx="5270" formatCode="General">
                  <c:v>0.42804765824887497</c:v>
                </c:pt>
                <c:pt idx="5271" formatCode="General">
                  <c:v>0.42805020426958801</c:v>
                </c:pt>
                <c:pt idx="5272" formatCode="General">
                  <c:v>0.42805275029030099</c:v>
                </c:pt>
                <c:pt idx="5273" formatCode="General">
                  <c:v>0.42805529631101302</c:v>
                </c:pt>
                <c:pt idx="5274" formatCode="General">
                  <c:v>0.428057842331726</c:v>
                </c:pt>
                <c:pt idx="5275" formatCode="General">
                  <c:v>0.42806038835243898</c:v>
                </c:pt>
                <c:pt idx="5276" formatCode="General">
                  <c:v>0.42806282770613702</c:v>
                </c:pt>
                <c:pt idx="5277" formatCode="General">
                  <c:v>0.42806515821594199</c:v>
                </c:pt>
                <c:pt idx="5278" formatCode="General">
                  <c:v>0.42806748872574701</c:v>
                </c:pt>
                <c:pt idx="5279" formatCode="General">
                  <c:v>0.42806981923555198</c:v>
                </c:pt>
                <c:pt idx="5280" formatCode="General">
                  <c:v>0.42807214974535701</c:v>
                </c:pt>
                <c:pt idx="5281" formatCode="General">
                  <c:v>0.42807448025516198</c:v>
                </c:pt>
                <c:pt idx="5282" formatCode="General">
                  <c:v>0.42807681076496701</c:v>
                </c:pt>
                <c:pt idx="5283" formatCode="General">
                  <c:v>0.42807914127477198</c:v>
                </c:pt>
                <c:pt idx="5284" formatCode="General">
                  <c:v>0.42808147178457701</c:v>
                </c:pt>
                <c:pt idx="5285" formatCode="General">
                  <c:v>0.42808380229438198</c:v>
                </c:pt>
                <c:pt idx="5286" formatCode="General">
                  <c:v>0.428086132804187</c:v>
                </c:pt>
                <c:pt idx="5287" formatCode="General">
                  <c:v>0.42808846331399197</c:v>
                </c:pt>
                <c:pt idx="5288" formatCode="General">
                  <c:v>0.428090793823797</c:v>
                </c:pt>
                <c:pt idx="5289" formatCode="General">
                  <c:v>0.42809312433360203</c:v>
                </c:pt>
                <c:pt idx="5290" formatCode="General">
                  <c:v>0.428095454843407</c:v>
                </c:pt>
                <c:pt idx="5291" formatCode="General">
                  <c:v>0.42809778535321202</c:v>
                </c:pt>
                <c:pt idx="5292" formatCode="General">
                  <c:v>0.42810011586301699</c:v>
                </c:pt>
                <c:pt idx="5293" formatCode="General">
                  <c:v>0.42810244637282202</c:v>
                </c:pt>
                <c:pt idx="5294" formatCode="General">
                  <c:v>0.42810477688262699</c:v>
                </c:pt>
                <c:pt idx="5295" formatCode="General">
                  <c:v>0.42810710739243202</c:v>
                </c:pt>
                <c:pt idx="5296" formatCode="General">
                  <c:v>0.42810943790223699</c:v>
                </c:pt>
                <c:pt idx="5297" formatCode="General">
                  <c:v>0.42811176841204202</c:v>
                </c:pt>
                <c:pt idx="5298" formatCode="General">
                  <c:v>0.42811409892184699</c:v>
                </c:pt>
                <c:pt idx="5299" formatCode="General">
                  <c:v>0.42811642943165201</c:v>
                </c:pt>
                <c:pt idx="5300" formatCode="General">
                  <c:v>0.42811875994145698</c:v>
                </c:pt>
                <c:pt idx="5301" formatCode="General">
                  <c:v>0.42812109045126201</c:v>
                </c:pt>
                <c:pt idx="5302" formatCode="General">
                  <c:v>0.42812342096106698</c:v>
                </c:pt>
                <c:pt idx="5303" formatCode="General">
                  <c:v>0.42812575147087201</c:v>
                </c:pt>
                <c:pt idx="5304" formatCode="General">
                  <c:v>0.42812808198067698</c:v>
                </c:pt>
                <c:pt idx="5305" formatCode="General">
                  <c:v>0.428130412490482</c:v>
                </c:pt>
                <c:pt idx="5306" formatCode="General">
                  <c:v>0.42813274300028697</c:v>
                </c:pt>
                <c:pt idx="5307" formatCode="General">
                  <c:v>0.428135073510092</c:v>
                </c:pt>
                <c:pt idx="5308" formatCode="General">
                  <c:v>0.42813740401989703</c:v>
                </c:pt>
                <c:pt idx="5309" formatCode="General">
                  <c:v>0.428139734529702</c:v>
                </c:pt>
                <c:pt idx="5310" formatCode="General">
                  <c:v>0.42814206503950702</c:v>
                </c:pt>
                <c:pt idx="5311" formatCode="General">
                  <c:v>0.428144395549312</c:v>
                </c:pt>
                <c:pt idx="5312" formatCode="General">
                  <c:v>0.42814672605911702</c:v>
                </c:pt>
                <c:pt idx="5313" formatCode="General">
                  <c:v>0.42814905656892199</c:v>
                </c:pt>
                <c:pt idx="5314" formatCode="General">
                  <c:v>0.42815138707872702</c:v>
                </c:pt>
                <c:pt idx="5315" formatCode="General">
                  <c:v>0.42815371758853099</c:v>
                </c:pt>
                <c:pt idx="5316" formatCode="General">
                  <c:v>0.42815618784135201</c:v>
                </c:pt>
                <c:pt idx="5317" formatCode="General">
                  <c:v>0.42815892524994098</c:v>
                </c:pt>
                <c:pt idx="5318" formatCode="General">
                  <c:v>0.42816166265852901</c:v>
                </c:pt>
                <c:pt idx="5319" formatCode="General">
                  <c:v>0.42816440006711798</c:v>
                </c:pt>
                <c:pt idx="5320" formatCode="General">
                  <c:v>0.42816713747570601</c:v>
                </c:pt>
                <c:pt idx="5321" formatCode="General">
                  <c:v>0.42816987488429498</c:v>
                </c:pt>
                <c:pt idx="5322" formatCode="General">
                  <c:v>0.428172612292884</c:v>
                </c:pt>
                <c:pt idx="5323" formatCode="General">
                  <c:v>0.42817534970147297</c:v>
                </c:pt>
                <c:pt idx="5324" formatCode="General">
                  <c:v>0.428178087110061</c:v>
                </c:pt>
                <c:pt idx="5325" formatCode="General">
                  <c:v>0.42818082451865003</c:v>
                </c:pt>
                <c:pt idx="5326" formatCode="General">
                  <c:v>0.428183561927239</c:v>
                </c:pt>
                <c:pt idx="5327" formatCode="General">
                  <c:v>0.42818629933582703</c:v>
                </c:pt>
                <c:pt idx="5328" formatCode="General">
                  <c:v>0.428189036744416</c:v>
                </c:pt>
                <c:pt idx="5329" formatCode="General">
                  <c:v>0.42819177415300502</c:v>
                </c:pt>
                <c:pt idx="5330" formatCode="General">
                  <c:v>0.42819451156159299</c:v>
                </c:pt>
                <c:pt idx="5331" formatCode="General">
                  <c:v>0.42819704045392498</c:v>
                </c:pt>
                <c:pt idx="5332" formatCode="General">
                  <c:v>0.42819930870092898</c:v>
                </c:pt>
                <c:pt idx="5333" formatCode="General">
                  <c:v>0.42820157694793298</c:v>
                </c:pt>
                <c:pt idx="5334" formatCode="General">
                  <c:v>0.42820384519493798</c:v>
                </c:pt>
                <c:pt idx="5335" formatCode="General">
                  <c:v>0.42820611344194198</c:v>
                </c:pt>
                <c:pt idx="5336" formatCode="General">
                  <c:v>0.42820838168894598</c:v>
                </c:pt>
                <c:pt idx="5337" formatCode="General">
                  <c:v>0.42821064993595098</c:v>
                </c:pt>
                <c:pt idx="5338" formatCode="General">
                  <c:v>0.42821291818295498</c:v>
                </c:pt>
                <c:pt idx="5339" formatCode="General">
                  <c:v>0.42821518642995898</c:v>
                </c:pt>
                <c:pt idx="5340" formatCode="General">
                  <c:v>0.42821745467696398</c:v>
                </c:pt>
                <c:pt idx="5341" formatCode="General">
                  <c:v>0.42821972292396798</c:v>
                </c:pt>
                <c:pt idx="5342" formatCode="General">
                  <c:v>0.42822199117097198</c:v>
                </c:pt>
                <c:pt idx="5343" formatCode="General">
                  <c:v>0.42822425941797698</c:v>
                </c:pt>
                <c:pt idx="5344" formatCode="General">
                  <c:v>0.42822652766498098</c:v>
                </c:pt>
                <c:pt idx="5345" formatCode="General">
                  <c:v>0.42822879591198498</c:v>
                </c:pt>
                <c:pt idx="5346" formatCode="General">
                  <c:v>0.42823106415898998</c:v>
                </c:pt>
                <c:pt idx="5347" formatCode="General">
                  <c:v>0.42823333176032002</c:v>
                </c:pt>
                <c:pt idx="5348" formatCode="General">
                  <c:v>0.42823557870008</c:v>
                </c:pt>
                <c:pt idx="5349" formatCode="General">
                  <c:v>0.42823782563984097</c:v>
                </c:pt>
                <c:pt idx="5350" formatCode="General">
                  <c:v>0.42824007257960101</c:v>
                </c:pt>
                <c:pt idx="5351" formatCode="General">
                  <c:v>0.42824231951936198</c:v>
                </c:pt>
                <c:pt idx="5352" formatCode="General">
                  <c:v>0.42824456645912201</c:v>
                </c:pt>
                <c:pt idx="5353" formatCode="General">
                  <c:v>0.42824681339888299</c:v>
                </c:pt>
                <c:pt idx="5354" formatCode="General">
                  <c:v>0.42824906033864302</c:v>
                </c:pt>
                <c:pt idx="5355" formatCode="General">
                  <c:v>0.42825130727840299</c:v>
                </c:pt>
                <c:pt idx="5356" formatCode="General">
                  <c:v>0.42825355421816402</c:v>
                </c:pt>
                <c:pt idx="5357" formatCode="General">
                  <c:v>0.428255801157924</c:v>
                </c:pt>
                <c:pt idx="5358" formatCode="General">
                  <c:v>0.42825804809768497</c:v>
                </c:pt>
                <c:pt idx="5359" formatCode="General">
                  <c:v>0.428260295037445</c:v>
                </c:pt>
                <c:pt idx="5360" formatCode="General">
                  <c:v>0.42826254197720498</c:v>
                </c:pt>
                <c:pt idx="5361" formatCode="General">
                  <c:v>0.42826478891696601</c:v>
                </c:pt>
                <c:pt idx="5362" formatCode="General">
                  <c:v>0.42826703585672599</c:v>
                </c:pt>
                <c:pt idx="5363" formatCode="General">
                  <c:v>0.42826928279648702</c:v>
                </c:pt>
                <c:pt idx="5364" formatCode="General">
                  <c:v>0.42827152973624699</c:v>
                </c:pt>
                <c:pt idx="5365" formatCode="General">
                  <c:v>0.42827377667600702</c:v>
                </c:pt>
                <c:pt idx="5366" formatCode="General">
                  <c:v>0.428276023615768</c:v>
                </c:pt>
                <c:pt idx="5367" formatCode="General">
                  <c:v>0.42827827055552797</c:v>
                </c:pt>
                <c:pt idx="5368" formatCode="General">
                  <c:v>0.428280517495289</c:v>
                </c:pt>
                <c:pt idx="5369" formatCode="General">
                  <c:v>0.42828276443504898</c:v>
                </c:pt>
                <c:pt idx="5370" formatCode="General">
                  <c:v>0.42828501137480901</c:v>
                </c:pt>
                <c:pt idx="5371" formatCode="General">
                  <c:v>0.42828725831456999</c:v>
                </c:pt>
                <c:pt idx="5372" formatCode="General">
                  <c:v>0.42828950525433002</c:v>
                </c:pt>
                <c:pt idx="5373" formatCode="General">
                  <c:v>0.42829175219409099</c:v>
                </c:pt>
                <c:pt idx="5374" formatCode="General">
                  <c:v>0.42829399913385102</c:v>
                </c:pt>
                <c:pt idx="5375" formatCode="General">
                  <c:v>0.428296246073611</c:v>
                </c:pt>
                <c:pt idx="5376" formatCode="General">
                  <c:v>0.42829849301337197</c:v>
                </c:pt>
                <c:pt idx="5377" formatCode="General">
                  <c:v>0.428300739953132</c:v>
                </c:pt>
                <c:pt idx="5378" formatCode="General">
                  <c:v>0.42830298689289298</c:v>
                </c:pt>
                <c:pt idx="5379" formatCode="General">
                  <c:v>0.42830523383265301</c:v>
                </c:pt>
                <c:pt idx="5380" formatCode="General">
                  <c:v>0.42830748077241398</c:v>
                </c:pt>
                <c:pt idx="5381" formatCode="General">
                  <c:v>0.42830972771217402</c:v>
                </c:pt>
                <c:pt idx="5382" formatCode="General">
                  <c:v>0.42831197465193399</c:v>
                </c:pt>
                <c:pt idx="5383" formatCode="General">
                  <c:v>0.42831422159169502</c:v>
                </c:pt>
                <c:pt idx="5384" formatCode="General">
                  <c:v>0.428316468531455</c:v>
                </c:pt>
                <c:pt idx="5385" formatCode="General">
                  <c:v>0.42831871547121603</c:v>
                </c:pt>
                <c:pt idx="5386" formatCode="General">
                  <c:v>0.428320962410976</c:v>
                </c:pt>
                <c:pt idx="5387" formatCode="General">
                  <c:v>0.42832320935073598</c:v>
                </c:pt>
                <c:pt idx="5388" formatCode="General">
                  <c:v>0.42832545629049701</c:v>
                </c:pt>
                <c:pt idx="5389" formatCode="General">
                  <c:v>0.42832770323025698</c:v>
                </c:pt>
                <c:pt idx="5390" formatCode="General">
                  <c:v>0.42832995017001801</c:v>
                </c:pt>
                <c:pt idx="5391" formatCode="General">
                  <c:v>0.42833219710977799</c:v>
                </c:pt>
                <c:pt idx="5392" formatCode="General">
                  <c:v>0.42833444404953802</c:v>
                </c:pt>
                <c:pt idx="5393" formatCode="General">
                  <c:v>0.428336690989299</c:v>
                </c:pt>
                <c:pt idx="5394" formatCode="General">
                  <c:v>0.42833893792905903</c:v>
                </c:pt>
                <c:pt idx="5395" formatCode="General">
                  <c:v>0.42834118486882</c:v>
                </c:pt>
                <c:pt idx="5396" formatCode="General">
                  <c:v>0.42834343180857998</c:v>
                </c:pt>
                <c:pt idx="5397" formatCode="General">
                  <c:v>0.42834567874834101</c:v>
                </c:pt>
                <c:pt idx="5398" formatCode="General">
                  <c:v>0.42834792568810098</c:v>
                </c:pt>
                <c:pt idx="5399" formatCode="General">
                  <c:v>0.42835017262786101</c:v>
                </c:pt>
                <c:pt idx="5400" formatCode="General">
                  <c:v>0.42835241956762199</c:v>
                </c:pt>
                <c:pt idx="5401" formatCode="General">
                  <c:v>0.42835466650738202</c:v>
                </c:pt>
                <c:pt idx="5402" formatCode="General">
                  <c:v>0.428356913447143</c:v>
                </c:pt>
                <c:pt idx="5403" formatCode="General">
                  <c:v>0.42835916038690303</c:v>
                </c:pt>
                <c:pt idx="5404" formatCode="General">
                  <c:v>0.428361407326663</c:v>
                </c:pt>
                <c:pt idx="5405" formatCode="General">
                  <c:v>0.42836365426642398</c:v>
                </c:pt>
                <c:pt idx="5406" formatCode="General">
                  <c:v>0.42836590120618401</c:v>
                </c:pt>
                <c:pt idx="5407" formatCode="General">
                  <c:v>0.42836814814594498</c:v>
                </c:pt>
                <c:pt idx="5408" formatCode="General">
                  <c:v>0.42837039508570501</c:v>
                </c:pt>
                <c:pt idx="5409" formatCode="General">
                  <c:v>0.42837264202546499</c:v>
                </c:pt>
                <c:pt idx="5410" formatCode="General">
                  <c:v>0.42837488896522602</c:v>
                </c:pt>
                <c:pt idx="5411" formatCode="General">
                  <c:v>0.428377135904986</c:v>
                </c:pt>
                <c:pt idx="5412" formatCode="General">
                  <c:v>0.42837938284474703</c:v>
                </c:pt>
                <c:pt idx="5413" formatCode="General">
                  <c:v>0.428381629784507</c:v>
                </c:pt>
                <c:pt idx="5414" formatCode="General">
                  <c:v>0.42838387672426698</c:v>
                </c:pt>
                <c:pt idx="5415" formatCode="General">
                  <c:v>0.42838612366402801</c:v>
                </c:pt>
                <c:pt idx="5416" formatCode="General">
                  <c:v>0.42838837060378798</c:v>
                </c:pt>
                <c:pt idx="5417" formatCode="General">
                  <c:v>0.42839061754354901</c:v>
                </c:pt>
                <c:pt idx="5418" formatCode="General">
                  <c:v>0.42839286448330899</c:v>
                </c:pt>
                <c:pt idx="5419" formatCode="General">
                  <c:v>0.42839511142306902</c:v>
                </c:pt>
                <c:pt idx="5420" formatCode="General">
                  <c:v>0.42839735836282999</c:v>
                </c:pt>
                <c:pt idx="5421" formatCode="General">
                  <c:v>0.42839960530259003</c:v>
                </c:pt>
                <c:pt idx="5422" formatCode="General">
                  <c:v>0.428401852242351</c:v>
                </c:pt>
                <c:pt idx="5423" formatCode="General">
                  <c:v>0.42840409918211098</c:v>
                </c:pt>
                <c:pt idx="5424" formatCode="General">
                  <c:v>0.42840634612187101</c:v>
                </c:pt>
                <c:pt idx="5425" formatCode="General">
                  <c:v>0.42840859306163198</c:v>
                </c:pt>
                <c:pt idx="5426" formatCode="General">
                  <c:v>0.42841084000139201</c:v>
                </c:pt>
                <c:pt idx="5427" formatCode="General">
                  <c:v>0.42841308694115299</c:v>
                </c:pt>
                <c:pt idx="5428" formatCode="General">
                  <c:v>0.42841533388091302</c:v>
                </c:pt>
                <c:pt idx="5429" formatCode="General">
                  <c:v>0.42841778174303302</c:v>
                </c:pt>
                <c:pt idx="5430" formatCode="General">
                  <c:v>0.42842023588397699</c:v>
                </c:pt>
                <c:pt idx="5431" formatCode="General">
                  <c:v>0.42842269002492001</c:v>
                </c:pt>
                <c:pt idx="5432" formatCode="General">
                  <c:v>0.42842514416586402</c:v>
                </c:pt>
                <c:pt idx="5433" formatCode="General">
                  <c:v>0.42842759830680699</c:v>
                </c:pt>
                <c:pt idx="5434" formatCode="General">
                  <c:v>0.42843005244775101</c:v>
                </c:pt>
                <c:pt idx="5435" formatCode="General">
                  <c:v>0.42843250658869397</c:v>
                </c:pt>
                <c:pt idx="5436" formatCode="General">
                  <c:v>0.42843496072963799</c:v>
                </c:pt>
                <c:pt idx="5437" formatCode="General">
                  <c:v>0.42843741487058201</c:v>
                </c:pt>
                <c:pt idx="5438" formatCode="General">
                  <c:v>0.42843986901152498</c:v>
                </c:pt>
                <c:pt idx="5439" formatCode="General">
                  <c:v>0.428442323152469</c:v>
                </c:pt>
                <c:pt idx="5440" formatCode="General">
                  <c:v>0.42844477729341202</c:v>
                </c:pt>
                <c:pt idx="5441" formatCode="General">
                  <c:v>0.42844723143435598</c:v>
                </c:pt>
                <c:pt idx="5442" formatCode="General">
                  <c:v>0.428449685575299</c:v>
                </c:pt>
                <c:pt idx="5443" formatCode="General">
                  <c:v>0.42845213971624302</c:v>
                </c:pt>
                <c:pt idx="5444" formatCode="General">
                  <c:v>0.42845459385718598</c:v>
                </c:pt>
                <c:pt idx="5445" formatCode="General">
                  <c:v>0.42845704799813</c:v>
                </c:pt>
                <c:pt idx="5446" formatCode="General">
                  <c:v>0.42845950213907402</c:v>
                </c:pt>
                <c:pt idx="5447" formatCode="General">
                  <c:v>0.42846195628001699</c:v>
                </c:pt>
                <c:pt idx="5448" formatCode="General">
                  <c:v>0.42846441042096101</c:v>
                </c:pt>
                <c:pt idx="5449" formatCode="General">
                  <c:v>0.42846686456190403</c:v>
                </c:pt>
                <c:pt idx="5450" formatCode="General">
                  <c:v>0.42846931870284799</c:v>
                </c:pt>
                <c:pt idx="5451" formatCode="General">
                  <c:v>0.42847177284379101</c:v>
                </c:pt>
                <c:pt idx="5452" formatCode="General">
                  <c:v>0.42847421103324101</c:v>
                </c:pt>
                <c:pt idx="5453" formatCode="General">
                  <c:v>0.42847659651340603</c:v>
                </c:pt>
                <c:pt idx="5454" formatCode="General">
                  <c:v>0.42847898199357098</c:v>
                </c:pt>
                <c:pt idx="5455" formatCode="General">
                  <c:v>0.428481367473735</c:v>
                </c:pt>
                <c:pt idx="5456" formatCode="General">
                  <c:v>0.42848375295390001</c:v>
                </c:pt>
                <c:pt idx="5457" formatCode="General">
                  <c:v>0.42848613843406502</c:v>
                </c:pt>
                <c:pt idx="5458" formatCode="General">
                  <c:v>0.42848852391422998</c:v>
                </c:pt>
                <c:pt idx="5459" formatCode="General">
                  <c:v>0.42849090939439499</c:v>
                </c:pt>
                <c:pt idx="5460" formatCode="General">
                  <c:v>0.42849329487455901</c:v>
                </c:pt>
                <c:pt idx="5461" formatCode="General">
                  <c:v>0.42849568035472402</c:v>
                </c:pt>
                <c:pt idx="5462" formatCode="General">
                  <c:v>0.42849806583488897</c:v>
                </c:pt>
                <c:pt idx="5463" formatCode="General">
                  <c:v>0.42850045131505399</c:v>
                </c:pt>
                <c:pt idx="5464" formatCode="General">
                  <c:v>0.428502836795219</c:v>
                </c:pt>
                <c:pt idx="5465" formatCode="General">
                  <c:v>0.42850522227538301</c:v>
                </c:pt>
                <c:pt idx="5466" formatCode="General">
                  <c:v>0.42850760775554803</c:v>
                </c:pt>
                <c:pt idx="5467" formatCode="General">
                  <c:v>0.42850999323571298</c:v>
                </c:pt>
                <c:pt idx="5468" formatCode="General">
                  <c:v>0.428512378715878</c:v>
                </c:pt>
                <c:pt idx="5469" formatCode="General">
                  <c:v>0.42851476419604201</c:v>
                </c:pt>
                <c:pt idx="5470" formatCode="General">
                  <c:v>0.42851714967620702</c:v>
                </c:pt>
                <c:pt idx="5471" formatCode="General">
                  <c:v>0.42851953515637198</c:v>
                </c:pt>
                <c:pt idx="5472" formatCode="General">
                  <c:v>0.42852192063653699</c:v>
                </c:pt>
                <c:pt idx="5473" formatCode="General">
                  <c:v>0.428524306116702</c:v>
                </c:pt>
                <c:pt idx="5474" formatCode="General">
                  <c:v>0.42852669159686602</c:v>
                </c:pt>
                <c:pt idx="5475" formatCode="General">
                  <c:v>0.42852907707703097</c:v>
                </c:pt>
                <c:pt idx="5476" formatCode="General">
                  <c:v>0.42853146255719599</c:v>
                </c:pt>
                <c:pt idx="5477" formatCode="General">
                  <c:v>0.428533848037361</c:v>
                </c:pt>
                <c:pt idx="5478" formatCode="General">
                  <c:v>0.42853623351752601</c:v>
                </c:pt>
                <c:pt idx="5479" formatCode="General">
                  <c:v>0.42853861899769002</c:v>
                </c:pt>
                <c:pt idx="5480" formatCode="General">
                  <c:v>0.42854100447785498</c:v>
                </c:pt>
                <c:pt idx="5481" formatCode="General">
                  <c:v>0.42854338995801999</c:v>
                </c:pt>
                <c:pt idx="5482" formatCode="General">
                  <c:v>0.42854577543818501</c:v>
                </c:pt>
                <c:pt idx="5483" formatCode="General">
                  <c:v>0.42854816091835002</c:v>
                </c:pt>
                <c:pt idx="5484" formatCode="General">
                  <c:v>0.42855054639851398</c:v>
                </c:pt>
                <c:pt idx="5485" formatCode="General">
                  <c:v>0.42855273865503202</c:v>
                </c:pt>
                <c:pt idx="5486" formatCode="General">
                  <c:v>0.42855491158918602</c:v>
                </c:pt>
                <c:pt idx="5487" formatCode="General">
                  <c:v>0.42855708452333902</c:v>
                </c:pt>
                <c:pt idx="5488" formatCode="General">
                  <c:v>0.42855925745749301</c:v>
                </c:pt>
                <c:pt idx="5489" formatCode="General">
                  <c:v>0.42856143039164701</c:v>
                </c:pt>
                <c:pt idx="5490" formatCode="General">
                  <c:v>0.42856360332580001</c:v>
                </c:pt>
                <c:pt idx="5491" formatCode="General">
                  <c:v>0.42856577625995401</c:v>
                </c:pt>
                <c:pt idx="5492" formatCode="General">
                  <c:v>0.42856794919410701</c:v>
                </c:pt>
                <c:pt idx="5493" formatCode="General">
                  <c:v>0.42857012212826101</c:v>
                </c:pt>
                <c:pt idx="5494" formatCode="General">
                  <c:v>0.42857229506241401</c:v>
                </c:pt>
                <c:pt idx="5495" formatCode="General">
                  <c:v>0.42857446799656801</c:v>
                </c:pt>
                <c:pt idx="5496" formatCode="General">
                  <c:v>0.42857664093072101</c:v>
                </c:pt>
                <c:pt idx="5497" formatCode="General">
                  <c:v>0.42857881386487501</c:v>
                </c:pt>
                <c:pt idx="5498" formatCode="General">
                  <c:v>0.42858098679902801</c:v>
                </c:pt>
                <c:pt idx="5499" formatCode="General">
                  <c:v>0.42858315973318201</c:v>
                </c:pt>
                <c:pt idx="5500" formatCode="General">
                  <c:v>0.42858533266733501</c:v>
                </c:pt>
                <c:pt idx="5501" formatCode="General">
                  <c:v>0.428587505601489</c:v>
                </c:pt>
                <c:pt idx="5502" formatCode="General">
                  <c:v>0.428589678535642</c:v>
                </c:pt>
                <c:pt idx="5503" formatCode="General">
                  <c:v>0.428591851469796</c:v>
                </c:pt>
                <c:pt idx="5504" formatCode="General">
                  <c:v>0.42859402440395</c:v>
                </c:pt>
                <c:pt idx="5505" formatCode="General">
                  <c:v>0.428596197338103</c:v>
                </c:pt>
                <c:pt idx="5506" formatCode="General">
                  <c:v>0.428598370272257</c:v>
                </c:pt>
                <c:pt idx="5507" formatCode="General">
                  <c:v>0.42860054320641</c:v>
                </c:pt>
                <c:pt idx="5508" formatCode="General">
                  <c:v>0.428602716140564</c:v>
                </c:pt>
                <c:pt idx="5509" formatCode="General">
                  <c:v>0.428604889074717</c:v>
                </c:pt>
                <c:pt idx="5510" formatCode="General">
                  <c:v>0.428607062008871</c:v>
                </c:pt>
                <c:pt idx="5511" formatCode="General">
                  <c:v>0.428609234943024</c:v>
                </c:pt>
                <c:pt idx="5512" formatCode="General">
                  <c:v>0.428611407877178</c:v>
                </c:pt>
                <c:pt idx="5513" formatCode="General">
                  <c:v>0.428613580811331</c:v>
                </c:pt>
                <c:pt idx="5514" formatCode="General">
                  <c:v>0.428615753745485</c:v>
                </c:pt>
                <c:pt idx="5515" formatCode="General">
                  <c:v>0.42861792667963799</c:v>
                </c:pt>
                <c:pt idx="5516" formatCode="General">
                  <c:v>0.42862009961379199</c:v>
                </c:pt>
                <c:pt idx="5517" formatCode="General">
                  <c:v>0.42862227254794499</c:v>
                </c:pt>
                <c:pt idx="5518" formatCode="General">
                  <c:v>0.42862444548209899</c:v>
                </c:pt>
                <c:pt idx="5519" formatCode="General">
                  <c:v>0.42862661841625299</c:v>
                </c:pt>
                <c:pt idx="5520" formatCode="General">
                  <c:v>0.42862879135040599</c:v>
                </c:pt>
                <c:pt idx="5521" formatCode="General">
                  <c:v>0.42863096428455999</c:v>
                </c:pt>
                <c:pt idx="5522" formatCode="General">
                  <c:v>0.42863318870075201</c:v>
                </c:pt>
                <c:pt idx="5523" formatCode="General">
                  <c:v>0.42863554366068701</c:v>
                </c:pt>
                <c:pt idx="5524" formatCode="General">
                  <c:v>0.42863789862062202</c:v>
                </c:pt>
                <c:pt idx="5525" formatCode="General">
                  <c:v>0.42864025358055702</c:v>
                </c:pt>
                <c:pt idx="5526" formatCode="General">
                  <c:v>0.42864260854049302</c:v>
                </c:pt>
                <c:pt idx="5527" formatCode="General">
                  <c:v>0.42864496350042802</c:v>
                </c:pt>
                <c:pt idx="5528" formatCode="General">
                  <c:v>0.42864731846036302</c:v>
                </c:pt>
                <c:pt idx="5529" formatCode="General">
                  <c:v>0.42864967342029803</c:v>
                </c:pt>
                <c:pt idx="5530" formatCode="General">
                  <c:v>0.42865202838023297</c:v>
                </c:pt>
                <c:pt idx="5531" formatCode="General">
                  <c:v>0.42865438334016898</c:v>
                </c:pt>
                <c:pt idx="5532" formatCode="General">
                  <c:v>0.42865673830010398</c:v>
                </c:pt>
                <c:pt idx="5533" formatCode="General">
                  <c:v>0.42865909326003898</c:v>
                </c:pt>
                <c:pt idx="5534" formatCode="General">
                  <c:v>0.42866144821997398</c:v>
                </c:pt>
                <c:pt idx="5535" formatCode="General">
                  <c:v>0.42866380317990899</c:v>
                </c:pt>
                <c:pt idx="5536" formatCode="General">
                  <c:v>0.42866615813984399</c:v>
                </c:pt>
                <c:pt idx="5537" formatCode="General">
                  <c:v>0.42866851309977999</c:v>
                </c:pt>
                <c:pt idx="5538" formatCode="General">
                  <c:v>0.42867086805971499</c:v>
                </c:pt>
                <c:pt idx="5539" formatCode="General">
                  <c:v>0.42867322301965</c:v>
                </c:pt>
                <c:pt idx="5540" formatCode="General">
                  <c:v>0.428675577979585</c:v>
                </c:pt>
                <c:pt idx="5541" formatCode="General">
                  <c:v>0.42867793293952</c:v>
                </c:pt>
                <c:pt idx="5542" formatCode="General">
                  <c:v>0.428680287899456</c:v>
                </c:pt>
                <c:pt idx="5543" formatCode="General">
                  <c:v>0.42868264285939101</c:v>
                </c:pt>
                <c:pt idx="5544" formatCode="General">
                  <c:v>0.42868499781932601</c:v>
                </c:pt>
                <c:pt idx="5545" formatCode="General">
                  <c:v>0.42868735277926101</c:v>
                </c:pt>
                <c:pt idx="5546" formatCode="General">
                  <c:v>0.42868970773919601</c:v>
                </c:pt>
                <c:pt idx="5547" formatCode="General">
                  <c:v>0.42869206269913201</c:v>
                </c:pt>
                <c:pt idx="5548" formatCode="General">
                  <c:v>0.42869441765906702</c:v>
                </c:pt>
                <c:pt idx="5549" formatCode="General">
                  <c:v>0.42869677261900202</c:v>
                </c:pt>
                <c:pt idx="5550" formatCode="General">
                  <c:v>0.42869912757893702</c:v>
                </c:pt>
                <c:pt idx="5551" formatCode="General">
                  <c:v>0.42870148253887203</c:v>
                </c:pt>
                <c:pt idx="5552" formatCode="General">
                  <c:v>0.42870383749880803</c:v>
                </c:pt>
                <c:pt idx="5553" formatCode="General">
                  <c:v>0.42870619245874297</c:v>
                </c:pt>
                <c:pt idx="5554" formatCode="General">
                  <c:v>0.42870854741867798</c:v>
                </c:pt>
                <c:pt idx="5555" formatCode="General">
                  <c:v>0.42871090237861298</c:v>
                </c:pt>
                <c:pt idx="5556" formatCode="General">
                  <c:v>0.42871325733854798</c:v>
                </c:pt>
                <c:pt idx="5557" formatCode="General">
                  <c:v>0.42871561229848398</c:v>
                </c:pt>
                <c:pt idx="5558" formatCode="General">
                  <c:v>0.42871796725841899</c:v>
                </c:pt>
                <c:pt idx="5559" formatCode="General">
                  <c:v>0.42872032221835399</c:v>
                </c:pt>
                <c:pt idx="5560" formatCode="General">
                  <c:v>0.42872267717828899</c:v>
                </c:pt>
                <c:pt idx="5561" formatCode="General">
                  <c:v>0.42872503213822399</c:v>
                </c:pt>
                <c:pt idx="5562" formatCode="General">
                  <c:v>0.42872738709816</c:v>
                </c:pt>
                <c:pt idx="5563" formatCode="General">
                  <c:v>0.428729742058095</c:v>
                </c:pt>
                <c:pt idx="5564" formatCode="General">
                  <c:v>0.42873209701803</c:v>
                </c:pt>
                <c:pt idx="5565" formatCode="General">
                  <c:v>0.428734451977965</c:v>
                </c:pt>
                <c:pt idx="5566" formatCode="General">
                  <c:v>0.42873680693790001</c:v>
                </c:pt>
                <c:pt idx="5567" formatCode="General">
                  <c:v>0.42873867831823198</c:v>
                </c:pt>
                <c:pt idx="5568" formatCode="General">
                  <c:v>0.42874045647839898</c:v>
                </c:pt>
                <c:pt idx="5569" formatCode="General">
                  <c:v>0.42874223463856698</c:v>
                </c:pt>
                <c:pt idx="5570" formatCode="General">
                  <c:v>0.42874401279873398</c:v>
                </c:pt>
                <c:pt idx="5571" formatCode="General">
                  <c:v>0.42874579095890197</c:v>
                </c:pt>
                <c:pt idx="5572" formatCode="General">
                  <c:v>0.42874756911907003</c:v>
                </c:pt>
                <c:pt idx="5573" formatCode="General">
                  <c:v>0.42874934727923703</c:v>
                </c:pt>
                <c:pt idx="5574" formatCode="General">
                  <c:v>0.42875112543940502</c:v>
                </c:pt>
                <c:pt idx="5575" formatCode="General">
                  <c:v>0.42875290359957302</c:v>
                </c:pt>
                <c:pt idx="5576" formatCode="General">
                  <c:v>0.42875468175974002</c:v>
                </c:pt>
                <c:pt idx="5577" formatCode="General">
                  <c:v>0.42875645991990802</c:v>
                </c:pt>
                <c:pt idx="5578" formatCode="General">
                  <c:v>0.42875823808007602</c:v>
                </c:pt>
                <c:pt idx="5579" formatCode="General">
                  <c:v>0.42876001624024301</c:v>
                </c:pt>
                <c:pt idx="5580" formatCode="General">
                  <c:v>0.42876179440041101</c:v>
                </c:pt>
                <c:pt idx="5581" formatCode="General">
                  <c:v>0.42876357256057901</c:v>
                </c:pt>
                <c:pt idx="5582" formatCode="General">
                  <c:v>0.42876535072074601</c:v>
                </c:pt>
                <c:pt idx="5583" formatCode="General">
                  <c:v>0.42876712888091401</c:v>
                </c:pt>
                <c:pt idx="5584" formatCode="General">
                  <c:v>0.428768907041082</c:v>
                </c:pt>
                <c:pt idx="5585" formatCode="General">
                  <c:v>0.428770685201249</c:v>
                </c:pt>
                <c:pt idx="5586" formatCode="General">
                  <c:v>0.428772463361417</c:v>
                </c:pt>
                <c:pt idx="5587" formatCode="General">
                  <c:v>0.428774241521585</c:v>
                </c:pt>
                <c:pt idx="5588" formatCode="General">
                  <c:v>0.428776019681752</c:v>
                </c:pt>
                <c:pt idx="5589" formatCode="General">
                  <c:v>0.42877779784191999</c:v>
                </c:pt>
                <c:pt idx="5590" formatCode="General">
                  <c:v>0.42877957600208799</c:v>
                </c:pt>
                <c:pt idx="5591" formatCode="General">
                  <c:v>0.42878135416225499</c:v>
                </c:pt>
                <c:pt idx="5592" formatCode="General">
                  <c:v>0.42878313232242299</c:v>
                </c:pt>
                <c:pt idx="5593" formatCode="General">
                  <c:v>0.42878491048259099</c:v>
                </c:pt>
                <c:pt idx="5594" formatCode="General">
                  <c:v>0.42878668864275798</c:v>
                </c:pt>
                <c:pt idx="5595" formatCode="General">
                  <c:v>0.42878846680292598</c:v>
                </c:pt>
                <c:pt idx="5596" formatCode="General">
                  <c:v>0.42879024496309398</c:v>
                </c:pt>
                <c:pt idx="5597" formatCode="General">
                  <c:v>0.42879202312326098</c:v>
                </c:pt>
                <c:pt idx="5598" formatCode="General">
                  <c:v>0.42879380128342898</c:v>
                </c:pt>
                <c:pt idx="5599" formatCode="General">
                  <c:v>0.42879557944359697</c:v>
                </c:pt>
                <c:pt idx="5600" formatCode="General">
                  <c:v>0.42879735760376397</c:v>
                </c:pt>
                <c:pt idx="5601" formatCode="General">
                  <c:v>0.42879913576393203</c:v>
                </c:pt>
                <c:pt idx="5602" formatCode="General">
                  <c:v>0.42880091392410002</c:v>
                </c:pt>
                <c:pt idx="5603" formatCode="General">
                  <c:v>0.42880269208426702</c:v>
                </c:pt>
                <c:pt idx="5604" formatCode="General">
                  <c:v>0.42880447024443502</c:v>
                </c:pt>
                <c:pt idx="5605" formatCode="General">
                  <c:v>0.42880624840460302</c:v>
                </c:pt>
                <c:pt idx="5606" formatCode="General">
                  <c:v>0.42880802656477002</c:v>
                </c:pt>
                <c:pt idx="5607" formatCode="General">
                  <c:v>0.42880986505221302</c:v>
                </c:pt>
                <c:pt idx="5608" formatCode="General">
                  <c:v>0.42881197501239599</c:v>
                </c:pt>
                <c:pt idx="5609" formatCode="General">
                  <c:v>0.428814084972579</c:v>
                </c:pt>
                <c:pt idx="5610" formatCode="General">
                  <c:v>0.42881619493276102</c:v>
                </c:pt>
                <c:pt idx="5611" formatCode="General">
                  <c:v>0.42881830489294398</c:v>
                </c:pt>
                <c:pt idx="5612" formatCode="General">
                  <c:v>0.428820414853127</c:v>
                </c:pt>
                <c:pt idx="5613" formatCode="General">
                  <c:v>0.42882252481331001</c:v>
                </c:pt>
                <c:pt idx="5614" formatCode="General">
                  <c:v>0.42882463477349297</c:v>
                </c:pt>
                <c:pt idx="5615" formatCode="General">
                  <c:v>0.42882674473367499</c:v>
                </c:pt>
                <c:pt idx="5616" formatCode="General">
                  <c:v>0.42882885469385801</c:v>
                </c:pt>
                <c:pt idx="5617" formatCode="General">
                  <c:v>0.42883096465404102</c:v>
                </c:pt>
                <c:pt idx="5618" formatCode="General">
                  <c:v>0.42883307461422399</c:v>
                </c:pt>
                <c:pt idx="5619" formatCode="General">
                  <c:v>0.428835184574407</c:v>
                </c:pt>
                <c:pt idx="5620" formatCode="General">
                  <c:v>0.42883729453459002</c:v>
                </c:pt>
                <c:pt idx="5621" formatCode="General">
                  <c:v>0.42883940449477298</c:v>
                </c:pt>
                <c:pt idx="5622" formatCode="General">
                  <c:v>0.428841514454955</c:v>
                </c:pt>
                <c:pt idx="5623" formatCode="General">
                  <c:v>0.42884341069052201</c:v>
                </c:pt>
                <c:pt idx="5624" formatCode="General">
                  <c:v>0.42884511375192202</c:v>
                </c:pt>
                <c:pt idx="5625" formatCode="General">
                  <c:v>0.42884681681332099</c:v>
                </c:pt>
                <c:pt idx="5626" formatCode="General">
                  <c:v>0.42884851987472</c:v>
                </c:pt>
                <c:pt idx="5627" formatCode="General">
                  <c:v>0.42885022293611902</c:v>
                </c:pt>
                <c:pt idx="5628" formatCode="General">
                  <c:v>0.42885192599751798</c:v>
                </c:pt>
                <c:pt idx="5629" formatCode="General">
                  <c:v>0.428853629058917</c:v>
                </c:pt>
                <c:pt idx="5630" formatCode="General">
                  <c:v>0.42885533212031601</c:v>
                </c:pt>
                <c:pt idx="5631" formatCode="General">
                  <c:v>0.42885703518171597</c:v>
                </c:pt>
                <c:pt idx="5632" formatCode="General">
                  <c:v>0.42885873824311499</c:v>
                </c:pt>
                <c:pt idx="5633" formatCode="General">
                  <c:v>0.42886044130451401</c:v>
                </c:pt>
                <c:pt idx="5634" formatCode="General">
                  <c:v>0.42886214436591302</c:v>
                </c:pt>
                <c:pt idx="5635" formatCode="General">
                  <c:v>0.42886384742731198</c:v>
                </c:pt>
                <c:pt idx="5636" formatCode="General">
                  <c:v>0.428865550488711</c:v>
                </c:pt>
                <c:pt idx="5637" formatCode="General">
                  <c:v>0.42886725355011002</c:v>
                </c:pt>
                <c:pt idx="5638" formatCode="General">
                  <c:v>0.42886895661150898</c:v>
                </c:pt>
                <c:pt idx="5639" formatCode="General">
                  <c:v>0.42887065967290799</c:v>
                </c:pt>
                <c:pt idx="5640" formatCode="General">
                  <c:v>0.42887236273430801</c:v>
                </c:pt>
                <c:pt idx="5641" formatCode="General">
                  <c:v>0.42887406579570703</c:v>
                </c:pt>
                <c:pt idx="5642" formatCode="General">
                  <c:v>0.42887576885710599</c:v>
                </c:pt>
                <c:pt idx="5643" formatCode="General">
                  <c:v>0.428877471918505</c:v>
                </c:pt>
                <c:pt idx="5644" formatCode="General">
                  <c:v>0.42887917497990402</c:v>
                </c:pt>
                <c:pt idx="5645" formatCode="General">
                  <c:v>0.42888087804130298</c:v>
                </c:pt>
                <c:pt idx="5646" formatCode="General">
                  <c:v>0.428882581102702</c:v>
                </c:pt>
                <c:pt idx="5647" formatCode="General">
                  <c:v>0.42888428416410102</c:v>
                </c:pt>
                <c:pt idx="5648" formatCode="General">
                  <c:v>0.42888598722549998</c:v>
                </c:pt>
                <c:pt idx="5649" formatCode="General">
                  <c:v>0.42888769028689999</c:v>
                </c:pt>
                <c:pt idx="5650" formatCode="General">
                  <c:v>0.42888939334829901</c:v>
                </c:pt>
                <c:pt idx="5651" formatCode="General">
                  <c:v>0.42889109640969802</c:v>
                </c:pt>
                <c:pt idx="5652" formatCode="General">
                  <c:v>0.42889279947109699</c:v>
                </c:pt>
                <c:pt idx="5653" formatCode="General">
                  <c:v>0.428894502532496</c:v>
                </c:pt>
                <c:pt idx="5654" formatCode="General">
                  <c:v>0.42889620559389502</c:v>
                </c:pt>
                <c:pt idx="5655" formatCode="General">
                  <c:v>0.42889790865529398</c:v>
                </c:pt>
                <c:pt idx="5656" formatCode="General">
                  <c:v>0.42889993672233501</c:v>
                </c:pt>
                <c:pt idx="5657" formatCode="General">
                  <c:v>0.42890198207690999</c:v>
                </c:pt>
                <c:pt idx="5658" formatCode="General">
                  <c:v>0.42890402743148498</c:v>
                </c:pt>
                <c:pt idx="5659" formatCode="General">
                  <c:v>0.42890607278606002</c:v>
                </c:pt>
                <c:pt idx="5660" formatCode="General">
                  <c:v>0.42890811814063501</c:v>
                </c:pt>
                <c:pt idx="5661" formatCode="General">
                  <c:v>0.42891016349521</c:v>
                </c:pt>
                <c:pt idx="5662" formatCode="General">
                  <c:v>0.42891220884978498</c:v>
                </c:pt>
                <c:pt idx="5663" formatCode="General">
                  <c:v>0.42891425420436002</c:v>
                </c:pt>
                <c:pt idx="5664" formatCode="General">
                  <c:v>0.42891629955893501</c:v>
                </c:pt>
                <c:pt idx="5665" formatCode="General">
                  <c:v>0.42891834491351</c:v>
                </c:pt>
                <c:pt idx="5666" formatCode="General">
                  <c:v>0.42892038800559901</c:v>
                </c:pt>
                <c:pt idx="5667" formatCode="General">
                  <c:v>0.42892240847282598</c:v>
                </c:pt>
                <c:pt idx="5668" formatCode="General">
                  <c:v>0.428924428940053</c:v>
                </c:pt>
                <c:pt idx="5669" formatCode="General">
                  <c:v>0.42892644940727997</c:v>
                </c:pt>
                <c:pt idx="5670" formatCode="General">
                  <c:v>0.428928469874507</c:v>
                </c:pt>
                <c:pt idx="5671" formatCode="General">
                  <c:v>0.42893049034173403</c:v>
                </c:pt>
                <c:pt idx="5672" formatCode="General">
                  <c:v>0.428932510808961</c:v>
                </c:pt>
                <c:pt idx="5673" formatCode="General">
                  <c:v>0.42893453127618802</c:v>
                </c:pt>
                <c:pt idx="5674" formatCode="General">
                  <c:v>0.428936551743415</c:v>
                </c:pt>
                <c:pt idx="5675" formatCode="General">
                  <c:v>0.42893857221064202</c:v>
                </c:pt>
                <c:pt idx="5676" formatCode="General">
                  <c:v>0.42894059267786899</c:v>
                </c:pt>
                <c:pt idx="5677" formatCode="General">
                  <c:v>0.42894261314509602</c:v>
                </c:pt>
                <c:pt idx="5678" formatCode="General">
                  <c:v>0.42894463361232299</c:v>
                </c:pt>
                <c:pt idx="5679" formatCode="General">
                  <c:v>0.42894665407955002</c:v>
                </c:pt>
                <c:pt idx="5680" formatCode="General">
                  <c:v>0.42894867454677699</c:v>
                </c:pt>
                <c:pt idx="5681" formatCode="General">
                  <c:v>0.42895069501400401</c:v>
                </c:pt>
                <c:pt idx="5682" formatCode="General">
                  <c:v>0.42895271548123098</c:v>
                </c:pt>
                <c:pt idx="5683" formatCode="General">
                  <c:v>0.42895473594845801</c:v>
                </c:pt>
                <c:pt idx="5684" formatCode="General">
                  <c:v>0.42895675641568498</c:v>
                </c:pt>
                <c:pt idx="5685" formatCode="General">
                  <c:v>0.42895877688291201</c:v>
                </c:pt>
                <c:pt idx="5686" formatCode="General">
                  <c:v>0.42896079735013898</c:v>
                </c:pt>
                <c:pt idx="5687" formatCode="General">
                  <c:v>0.428962817817366</c:v>
                </c:pt>
                <c:pt idx="5688" formatCode="General">
                  <c:v>0.42896483828459298</c:v>
                </c:pt>
                <c:pt idx="5689" formatCode="General">
                  <c:v>0.42896685875182</c:v>
                </c:pt>
                <c:pt idx="5690" formatCode="General">
                  <c:v>0.42896887921904697</c:v>
                </c:pt>
                <c:pt idx="5691" formatCode="General">
                  <c:v>0.428970899686274</c:v>
                </c:pt>
                <c:pt idx="5692" formatCode="General">
                  <c:v>0.42897292015350103</c:v>
                </c:pt>
                <c:pt idx="5693" formatCode="General">
                  <c:v>0.428974940620728</c:v>
                </c:pt>
                <c:pt idx="5694" formatCode="General">
                  <c:v>0.42897696108795502</c:v>
                </c:pt>
                <c:pt idx="5695" formatCode="General">
                  <c:v>0.42897898155518199</c:v>
                </c:pt>
                <c:pt idx="5696" formatCode="General">
                  <c:v>0.42898100202240902</c:v>
                </c:pt>
                <c:pt idx="5697" formatCode="General">
                  <c:v>0.42898302248963599</c:v>
                </c:pt>
                <c:pt idx="5698" formatCode="General">
                  <c:v>0.42898504295686302</c:v>
                </c:pt>
                <c:pt idx="5699" formatCode="General">
                  <c:v>0.42898706342408999</c:v>
                </c:pt>
                <c:pt idx="5700" formatCode="General">
                  <c:v>0.42898908389131701</c:v>
                </c:pt>
                <c:pt idx="5701" formatCode="General">
                  <c:v>0.42899110435854398</c:v>
                </c:pt>
                <c:pt idx="5702" formatCode="General">
                  <c:v>0.42899312482577101</c:v>
                </c:pt>
                <c:pt idx="5703" formatCode="General">
                  <c:v>0.42899514529299798</c:v>
                </c:pt>
                <c:pt idx="5704" formatCode="General">
                  <c:v>0.42899716576022501</c:v>
                </c:pt>
                <c:pt idx="5705" formatCode="General">
                  <c:v>0.42899918622745198</c:v>
                </c:pt>
                <c:pt idx="5706" formatCode="General">
                  <c:v>0.429001206694679</c:v>
                </c:pt>
                <c:pt idx="5707" formatCode="General">
                  <c:v>0.42900322716190598</c:v>
                </c:pt>
                <c:pt idx="5708" formatCode="General">
                  <c:v>0.429005247629133</c:v>
                </c:pt>
                <c:pt idx="5709" formatCode="General">
                  <c:v>0.42900726809635997</c:v>
                </c:pt>
                <c:pt idx="5710" formatCode="General">
                  <c:v>0.429009288563587</c:v>
                </c:pt>
                <c:pt idx="5711" formatCode="General">
                  <c:v>0.42901130903081403</c:v>
                </c:pt>
                <c:pt idx="5712" formatCode="General">
                  <c:v>0.429013329498041</c:v>
                </c:pt>
                <c:pt idx="5713" formatCode="General">
                  <c:v>0.42901534996526802</c:v>
                </c:pt>
                <c:pt idx="5714" formatCode="General">
                  <c:v>0.42901737043249499</c:v>
                </c:pt>
                <c:pt idx="5715" formatCode="General">
                  <c:v>0.42901939089972202</c:v>
                </c:pt>
                <c:pt idx="5716" formatCode="General">
                  <c:v>0.42902141136694799</c:v>
                </c:pt>
                <c:pt idx="5717" formatCode="General">
                  <c:v>0.42902343183417602</c:v>
                </c:pt>
                <c:pt idx="5718" formatCode="General">
                  <c:v>0.42902545230140299</c:v>
                </c:pt>
                <c:pt idx="5719" formatCode="General">
                  <c:v>0.42902747276862901</c:v>
                </c:pt>
                <c:pt idx="5720" formatCode="General">
                  <c:v>0.42902949323585599</c:v>
                </c:pt>
                <c:pt idx="5721" formatCode="General">
                  <c:v>0.42903151370308401</c:v>
                </c:pt>
                <c:pt idx="5722" formatCode="General">
                  <c:v>0.42903353417031098</c:v>
                </c:pt>
                <c:pt idx="5723" formatCode="General">
                  <c:v>0.42903555463753801</c:v>
                </c:pt>
                <c:pt idx="5724" formatCode="General">
                  <c:v>0.42903757510476498</c:v>
                </c:pt>
                <c:pt idx="5725" formatCode="General">
                  <c:v>0.42903959557199101</c:v>
                </c:pt>
                <c:pt idx="5726" formatCode="General">
                  <c:v>0.42904161603921798</c:v>
                </c:pt>
                <c:pt idx="5727" formatCode="General">
                  <c:v>0.429043636506445</c:v>
                </c:pt>
                <c:pt idx="5728" formatCode="General">
                  <c:v>0.42904565697367197</c:v>
                </c:pt>
                <c:pt idx="5729" formatCode="General">
                  <c:v>0.429047677440899</c:v>
                </c:pt>
                <c:pt idx="5730" formatCode="General">
                  <c:v>0.42904980252511798</c:v>
                </c:pt>
                <c:pt idx="5731" formatCode="General">
                  <c:v>0.42905197095066</c:v>
                </c:pt>
                <c:pt idx="5732" formatCode="General">
                  <c:v>0.42905413937620301</c:v>
                </c:pt>
                <c:pt idx="5733" formatCode="General">
                  <c:v>0.42905630780174497</c:v>
                </c:pt>
                <c:pt idx="5734" formatCode="General">
                  <c:v>0.42905847622728799</c:v>
                </c:pt>
                <c:pt idx="5735" formatCode="General">
                  <c:v>0.42906064465283</c:v>
                </c:pt>
                <c:pt idx="5736" formatCode="General">
                  <c:v>0.42906281307837302</c:v>
                </c:pt>
                <c:pt idx="5737" formatCode="General">
                  <c:v>0.42906498150391498</c:v>
                </c:pt>
                <c:pt idx="5738" formatCode="General">
                  <c:v>0.42906714992945799</c:v>
                </c:pt>
                <c:pt idx="5739" formatCode="General">
                  <c:v>0.42906931835500001</c:v>
                </c:pt>
                <c:pt idx="5740" formatCode="General">
                  <c:v>0.42907148678054302</c:v>
                </c:pt>
                <c:pt idx="5741" formatCode="General">
                  <c:v>0.42907365520608598</c:v>
                </c:pt>
                <c:pt idx="5742" formatCode="General">
                  <c:v>0.42907582363162799</c:v>
                </c:pt>
                <c:pt idx="5743" formatCode="General">
                  <c:v>0.42907799205717101</c:v>
                </c:pt>
                <c:pt idx="5744" formatCode="General">
                  <c:v>0.42908016048271302</c:v>
                </c:pt>
                <c:pt idx="5745" formatCode="General">
                  <c:v>0.42908232890825598</c:v>
                </c:pt>
                <c:pt idx="5746" formatCode="General">
                  <c:v>0.429084497333798</c:v>
                </c:pt>
                <c:pt idx="5747" formatCode="General">
                  <c:v>0.42908666575934101</c:v>
                </c:pt>
                <c:pt idx="5748" formatCode="General">
                  <c:v>0.42908883418488297</c:v>
                </c:pt>
                <c:pt idx="5749" formatCode="General">
                  <c:v>0.42909100261042599</c:v>
                </c:pt>
                <c:pt idx="5750" formatCode="General">
                  <c:v>0.429093171035968</c:v>
                </c:pt>
                <c:pt idx="5751" formatCode="General">
                  <c:v>0.42909533946151102</c:v>
                </c:pt>
                <c:pt idx="5752" formatCode="General">
                  <c:v>0.42909750788705397</c:v>
                </c:pt>
                <c:pt idx="5753" formatCode="General">
                  <c:v>0.42909967631259599</c:v>
                </c:pt>
                <c:pt idx="5754" formatCode="General">
                  <c:v>0.429101844738139</c:v>
                </c:pt>
                <c:pt idx="5755" formatCode="General">
                  <c:v>0.42910401316368102</c:v>
                </c:pt>
                <c:pt idx="5756" formatCode="General">
                  <c:v>0.42910618158922398</c:v>
                </c:pt>
                <c:pt idx="5757" formatCode="General">
                  <c:v>0.42910835001476599</c:v>
                </c:pt>
                <c:pt idx="5758" formatCode="General">
                  <c:v>0.42911051844030901</c:v>
                </c:pt>
                <c:pt idx="5759" formatCode="General">
                  <c:v>0.42911268686585102</c:v>
                </c:pt>
                <c:pt idx="5760" formatCode="General">
                  <c:v>0.42911485529139398</c:v>
                </c:pt>
                <c:pt idx="5761" formatCode="General">
                  <c:v>0.429117023716936</c:v>
                </c:pt>
                <c:pt idx="5762" formatCode="General">
                  <c:v>0.42911919214247901</c:v>
                </c:pt>
                <c:pt idx="5763" formatCode="General">
                  <c:v>0.42912135439746901</c:v>
                </c:pt>
                <c:pt idx="5764" formatCode="General">
                  <c:v>0.42912347191595601</c:v>
                </c:pt>
                <c:pt idx="5765" formatCode="General">
                  <c:v>0.42912558943444301</c:v>
                </c:pt>
                <c:pt idx="5766" formatCode="General">
                  <c:v>0.42912770695293001</c:v>
                </c:pt>
                <c:pt idx="5767" formatCode="General">
                  <c:v>0.42912982447141701</c:v>
                </c:pt>
                <c:pt idx="5768" formatCode="General">
                  <c:v>0.42913194198990401</c:v>
                </c:pt>
                <c:pt idx="5769" formatCode="General">
                  <c:v>0.42913405950839001</c:v>
                </c:pt>
                <c:pt idx="5770" formatCode="General">
                  <c:v>0.42913617702687701</c:v>
                </c:pt>
                <c:pt idx="5771" formatCode="General">
                  <c:v>0.42913829454536401</c:v>
                </c:pt>
                <c:pt idx="5772" formatCode="General">
                  <c:v>0.42914041206385101</c:v>
                </c:pt>
                <c:pt idx="5773" formatCode="General">
                  <c:v>0.42914252958233801</c:v>
                </c:pt>
                <c:pt idx="5774" formatCode="General">
                  <c:v>0.42914464710082501</c:v>
                </c:pt>
                <c:pt idx="5775" formatCode="General">
                  <c:v>0.429146764619312</c:v>
                </c:pt>
                <c:pt idx="5776" formatCode="General">
                  <c:v>0.429148882137799</c:v>
                </c:pt>
                <c:pt idx="5777" formatCode="General">
                  <c:v>0.429150999656285</c:v>
                </c:pt>
                <c:pt idx="5778" formatCode="General">
                  <c:v>0.429153117174772</c:v>
                </c:pt>
                <c:pt idx="5779" formatCode="General">
                  <c:v>0.429155234693259</c:v>
                </c:pt>
                <c:pt idx="5780" formatCode="General">
                  <c:v>0.429157352211746</c:v>
                </c:pt>
                <c:pt idx="5781" formatCode="General">
                  <c:v>0.429159469730233</c:v>
                </c:pt>
                <c:pt idx="5782" formatCode="General">
                  <c:v>0.42916158724872</c:v>
                </c:pt>
                <c:pt idx="5783" formatCode="General">
                  <c:v>0.429163704767207</c:v>
                </c:pt>
                <c:pt idx="5784" formatCode="General">
                  <c:v>0.429165822285694</c:v>
                </c:pt>
                <c:pt idx="5785" formatCode="General">
                  <c:v>0.42916793980418</c:v>
                </c:pt>
                <c:pt idx="5786" formatCode="General">
                  <c:v>0.429170057322667</c:v>
                </c:pt>
                <c:pt idx="5787" formatCode="General">
                  <c:v>0.429172174841154</c:v>
                </c:pt>
                <c:pt idx="5788" formatCode="General">
                  <c:v>0.429174292359641</c:v>
                </c:pt>
                <c:pt idx="5789" formatCode="General">
                  <c:v>0.429176409878128</c:v>
                </c:pt>
                <c:pt idx="5790" formatCode="General">
                  <c:v>0.42917852739661499</c:v>
                </c:pt>
                <c:pt idx="5791" formatCode="General">
                  <c:v>0.42918064491510199</c:v>
                </c:pt>
                <c:pt idx="5792" formatCode="General">
                  <c:v>0.42918276243358799</c:v>
                </c:pt>
                <c:pt idx="5793" formatCode="General">
                  <c:v>0.42918487995207499</c:v>
                </c:pt>
                <c:pt idx="5794" formatCode="General">
                  <c:v>0.42918699747056199</c:v>
                </c:pt>
                <c:pt idx="5795" formatCode="General">
                  <c:v>0.42918911498904899</c:v>
                </c:pt>
                <c:pt idx="5796" formatCode="General">
                  <c:v>0.42919123250753599</c:v>
                </c:pt>
                <c:pt idx="5797" formatCode="General">
                  <c:v>0.42919335002602299</c:v>
                </c:pt>
                <c:pt idx="5798" formatCode="General">
                  <c:v>0.42919546754450999</c:v>
                </c:pt>
                <c:pt idx="5799" formatCode="General">
                  <c:v>0.42919758506299699</c:v>
                </c:pt>
                <c:pt idx="5800" formatCode="General">
                  <c:v>0.42919970258148299</c:v>
                </c:pt>
                <c:pt idx="5801" formatCode="General">
                  <c:v>0.42920182009996999</c:v>
                </c:pt>
                <c:pt idx="5802" formatCode="General">
                  <c:v>0.42920393761845699</c:v>
                </c:pt>
                <c:pt idx="5803" formatCode="General">
                  <c:v>0.42920605513694399</c:v>
                </c:pt>
                <c:pt idx="5804" formatCode="General">
                  <c:v>0.42920817265543099</c:v>
                </c:pt>
                <c:pt idx="5805" formatCode="General">
                  <c:v>0.42921029017391799</c:v>
                </c:pt>
                <c:pt idx="5806" formatCode="General">
                  <c:v>0.42921240769240498</c:v>
                </c:pt>
                <c:pt idx="5807" formatCode="General">
                  <c:v>0.42921452521089198</c:v>
                </c:pt>
                <c:pt idx="5808" formatCode="General">
                  <c:v>0.42921664272937798</c:v>
                </c:pt>
                <c:pt idx="5809" formatCode="General">
                  <c:v>0.42921876024786498</c:v>
                </c:pt>
                <c:pt idx="5810" formatCode="General">
                  <c:v>0.42922087776635198</c:v>
                </c:pt>
                <c:pt idx="5811" formatCode="General">
                  <c:v>0.42922299528483898</c:v>
                </c:pt>
                <c:pt idx="5812" formatCode="General">
                  <c:v>0.42922511280332598</c:v>
                </c:pt>
                <c:pt idx="5813" formatCode="General">
                  <c:v>0.42922723032181298</c:v>
                </c:pt>
                <c:pt idx="5814" formatCode="General">
                  <c:v>0.42922934784029998</c:v>
                </c:pt>
                <c:pt idx="5815" formatCode="General">
                  <c:v>0.42923146535878598</c:v>
                </c:pt>
                <c:pt idx="5816" formatCode="General">
                  <c:v>0.42923358287727298</c:v>
                </c:pt>
                <c:pt idx="5817" formatCode="General">
                  <c:v>0.42923570039575998</c:v>
                </c:pt>
                <c:pt idx="5818" formatCode="General">
                  <c:v>0.42923781791424698</c:v>
                </c:pt>
                <c:pt idx="5819" formatCode="General">
                  <c:v>0.42923993543273398</c:v>
                </c:pt>
                <c:pt idx="5820" formatCode="General">
                  <c:v>0.42924205295122098</c:v>
                </c:pt>
                <c:pt idx="5821" formatCode="General">
                  <c:v>0.42924417046970798</c:v>
                </c:pt>
                <c:pt idx="5822" formatCode="General">
                  <c:v>0.42924628798819497</c:v>
                </c:pt>
                <c:pt idx="5823" formatCode="General">
                  <c:v>0.42924840550668097</c:v>
                </c:pt>
                <c:pt idx="5824" formatCode="General">
                  <c:v>0.42925052302516797</c:v>
                </c:pt>
                <c:pt idx="5825" formatCode="General">
                  <c:v>0.42925264054365497</c:v>
                </c:pt>
                <c:pt idx="5826" formatCode="General">
                  <c:v>0.42925475806214197</c:v>
                </c:pt>
                <c:pt idx="5827" formatCode="General">
                  <c:v>0.42925687558062903</c:v>
                </c:pt>
                <c:pt idx="5828" formatCode="General">
                  <c:v>0.42925899309911603</c:v>
                </c:pt>
                <c:pt idx="5829" formatCode="General">
                  <c:v>0.42926111061760303</c:v>
                </c:pt>
                <c:pt idx="5830" formatCode="General">
                  <c:v>0.42926322813608903</c:v>
                </c:pt>
                <c:pt idx="5831" formatCode="General">
                  <c:v>0.42926534565457602</c:v>
                </c:pt>
                <c:pt idx="5832" formatCode="General">
                  <c:v>0.42926746317306302</c:v>
                </c:pt>
                <c:pt idx="5833" formatCode="General">
                  <c:v>0.42926958069155002</c:v>
                </c:pt>
                <c:pt idx="5834" formatCode="General">
                  <c:v>0.42927169821003702</c:v>
                </c:pt>
                <c:pt idx="5835" formatCode="General">
                  <c:v>0.42927381572852402</c:v>
                </c:pt>
                <c:pt idx="5836" formatCode="General">
                  <c:v>0.42927593324701102</c:v>
                </c:pt>
                <c:pt idx="5837" formatCode="General">
                  <c:v>0.42927805076549802</c:v>
                </c:pt>
                <c:pt idx="5838" formatCode="General">
                  <c:v>0.42928016828398402</c:v>
                </c:pt>
                <c:pt idx="5839" formatCode="General">
                  <c:v>0.42928228580247102</c:v>
                </c:pt>
                <c:pt idx="5840" formatCode="General">
                  <c:v>0.42928440332095802</c:v>
                </c:pt>
                <c:pt idx="5841" formatCode="General">
                  <c:v>0.42928652083944502</c:v>
                </c:pt>
                <c:pt idx="5842" formatCode="General">
                  <c:v>0.42928863835793202</c:v>
                </c:pt>
                <c:pt idx="5843" formatCode="General">
                  <c:v>0.42929075587641902</c:v>
                </c:pt>
                <c:pt idx="5844" formatCode="General">
                  <c:v>0.42929287339490602</c:v>
                </c:pt>
                <c:pt idx="5845" formatCode="General">
                  <c:v>0.42929499091339202</c:v>
                </c:pt>
                <c:pt idx="5846" formatCode="General">
                  <c:v>0.42929710843187902</c:v>
                </c:pt>
                <c:pt idx="5847" formatCode="General">
                  <c:v>0.42929922595036601</c:v>
                </c:pt>
                <c:pt idx="5848" formatCode="General">
                  <c:v>0.42930134346885301</c:v>
                </c:pt>
                <c:pt idx="5849" formatCode="General">
                  <c:v>0.42930346098734001</c:v>
                </c:pt>
                <c:pt idx="5850" formatCode="General">
                  <c:v>0.42930557850582701</c:v>
                </c:pt>
                <c:pt idx="5851" formatCode="General">
                  <c:v>0.42930769602431401</c:v>
                </c:pt>
                <c:pt idx="5852" formatCode="General">
                  <c:v>0.42930981354280101</c:v>
                </c:pt>
                <c:pt idx="5853" formatCode="General">
                  <c:v>0.42931193106128701</c:v>
                </c:pt>
                <c:pt idx="5854" formatCode="General">
                  <c:v>0.42931404857977401</c:v>
                </c:pt>
                <c:pt idx="5855" formatCode="General">
                  <c:v>0.42931616609826101</c:v>
                </c:pt>
                <c:pt idx="5856" formatCode="General">
                  <c:v>0.42931828361674801</c:v>
                </c:pt>
                <c:pt idx="5857" formatCode="General">
                  <c:v>0.42932040113523501</c:v>
                </c:pt>
                <c:pt idx="5858" formatCode="General">
                  <c:v>0.42932251865372201</c:v>
                </c:pt>
                <c:pt idx="5859" formatCode="General">
                  <c:v>0.42932463617220901</c:v>
                </c:pt>
                <c:pt idx="5860" formatCode="General">
                  <c:v>0.42932675369069501</c:v>
                </c:pt>
                <c:pt idx="5861" formatCode="General">
                  <c:v>0.42932887120918201</c:v>
                </c:pt>
                <c:pt idx="5862" formatCode="General">
                  <c:v>0.42933098872766901</c:v>
                </c:pt>
                <c:pt idx="5863" formatCode="General">
                  <c:v>0.429333106246156</c:v>
                </c:pt>
                <c:pt idx="5864" formatCode="General">
                  <c:v>0.429335223764643</c:v>
                </c:pt>
                <c:pt idx="5865" formatCode="General">
                  <c:v>0.42933733550347702</c:v>
                </c:pt>
                <c:pt idx="5866" formatCode="General">
                  <c:v>0.42933943667380398</c:v>
                </c:pt>
                <c:pt idx="5867" formatCode="General">
                  <c:v>0.42934153784412998</c:v>
                </c:pt>
                <c:pt idx="5868" formatCode="General">
                  <c:v>0.42934363901445699</c:v>
                </c:pt>
                <c:pt idx="5869" formatCode="General">
                  <c:v>0.429345740184784</c:v>
                </c:pt>
                <c:pt idx="5870" formatCode="General">
                  <c:v>0.42934784135511</c:v>
                </c:pt>
                <c:pt idx="5871" formatCode="General">
                  <c:v>0.42934994252543701</c:v>
                </c:pt>
                <c:pt idx="5872" formatCode="General">
                  <c:v>0.42935204369576302</c:v>
                </c:pt>
                <c:pt idx="5873" formatCode="General">
                  <c:v>0.42935414486609003</c:v>
                </c:pt>
                <c:pt idx="5874" formatCode="General">
                  <c:v>0.42935624603641698</c:v>
                </c:pt>
                <c:pt idx="5875" formatCode="General">
                  <c:v>0.42935834720674299</c:v>
                </c:pt>
                <c:pt idx="5876" formatCode="General">
                  <c:v>0.42936044837706999</c:v>
                </c:pt>
                <c:pt idx="5877" formatCode="General">
                  <c:v>0.429362549547396</c:v>
                </c:pt>
                <c:pt idx="5878" formatCode="General">
                  <c:v>0.42936465071772301</c:v>
                </c:pt>
                <c:pt idx="5879" formatCode="General">
                  <c:v>0.42936675188805001</c:v>
                </c:pt>
                <c:pt idx="5880" formatCode="General">
                  <c:v>0.42936885305837602</c:v>
                </c:pt>
                <c:pt idx="5881" formatCode="General">
                  <c:v>0.42937095422870297</c:v>
                </c:pt>
                <c:pt idx="5882" formatCode="General">
                  <c:v>0.42937305539902898</c:v>
                </c:pt>
                <c:pt idx="5883" formatCode="General">
                  <c:v>0.42937515656935599</c:v>
                </c:pt>
                <c:pt idx="5884" formatCode="General">
                  <c:v>0.42937725773968299</c:v>
                </c:pt>
                <c:pt idx="5885" formatCode="General">
                  <c:v>0.429379358910009</c:v>
                </c:pt>
                <c:pt idx="5886" formatCode="General">
                  <c:v>0.42938146008033601</c:v>
                </c:pt>
                <c:pt idx="5887" formatCode="General">
                  <c:v>0.42938356125066202</c:v>
                </c:pt>
                <c:pt idx="5888" formatCode="General">
                  <c:v>0.42938566242098902</c:v>
                </c:pt>
                <c:pt idx="5889" formatCode="General">
                  <c:v>0.42938776359131597</c:v>
                </c:pt>
                <c:pt idx="5890" formatCode="General">
                  <c:v>0.42938986476164198</c:v>
                </c:pt>
                <c:pt idx="5891" formatCode="General">
                  <c:v>0.42939208550443603</c:v>
                </c:pt>
                <c:pt idx="5892" formatCode="General">
                  <c:v>0.42939432759945501</c:v>
                </c:pt>
                <c:pt idx="5893" formatCode="General">
                  <c:v>0.42939656969447398</c:v>
                </c:pt>
                <c:pt idx="5894" formatCode="General">
                  <c:v>0.42939881178949402</c:v>
                </c:pt>
                <c:pt idx="5895" formatCode="General">
                  <c:v>0.429401053884513</c:v>
                </c:pt>
                <c:pt idx="5896" formatCode="General">
                  <c:v>0.42940329597953297</c:v>
                </c:pt>
                <c:pt idx="5897" formatCode="General">
                  <c:v>0.42940553807455201</c:v>
                </c:pt>
                <c:pt idx="5898" formatCode="General">
                  <c:v>0.42940778016957198</c:v>
                </c:pt>
                <c:pt idx="5899" formatCode="General">
                  <c:v>0.42941002226459102</c:v>
                </c:pt>
                <c:pt idx="5900" formatCode="General">
                  <c:v>0.429412264359611</c:v>
                </c:pt>
                <c:pt idx="5901" formatCode="General">
                  <c:v>0.42941450645462997</c:v>
                </c:pt>
                <c:pt idx="5902" formatCode="General">
                  <c:v>0.42941674854964901</c:v>
                </c:pt>
                <c:pt idx="5903" formatCode="General">
                  <c:v>0.42941899064466899</c:v>
                </c:pt>
                <c:pt idx="5904" formatCode="General">
                  <c:v>0.42942123273968802</c:v>
                </c:pt>
                <c:pt idx="5905" formatCode="General">
                  <c:v>0.429423474834708</c:v>
                </c:pt>
                <c:pt idx="5906" formatCode="General">
                  <c:v>0.42942571692972697</c:v>
                </c:pt>
                <c:pt idx="5907" formatCode="General">
                  <c:v>0.42942795902474701</c:v>
                </c:pt>
                <c:pt idx="5908" formatCode="General">
                  <c:v>0.42943020111976599</c:v>
                </c:pt>
                <c:pt idx="5909" formatCode="General">
                  <c:v>0.42943244321478602</c:v>
                </c:pt>
                <c:pt idx="5910" formatCode="General">
                  <c:v>0.429434685309805</c:v>
                </c:pt>
                <c:pt idx="5911" formatCode="General">
                  <c:v>0.42943692740482498</c:v>
                </c:pt>
                <c:pt idx="5912" formatCode="General">
                  <c:v>0.42943916949984401</c:v>
                </c:pt>
                <c:pt idx="5913" formatCode="General">
                  <c:v>0.42944141159486299</c:v>
                </c:pt>
                <c:pt idx="5914" formatCode="General">
                  <c:v>0.42944365368988302</c:v>
                </c:pt>
                <c:pt idx="5915" formatCode="General">
                  <c:v>0.429445895784902</c:v>
                </c:pt>
                <c:pt idx="5916" formatCode="General">
                  <c:v>0.42944813787992198</c:v>
                </c:pt>
                <c:pt idx="5917" formatCode="General">
                  <c:v>0.42945037997494101</c:v>
                </c:pt>
                <c:pt idx="5918" formatCode="General">
                  <c:v>0.42945262206996099</c:v>
                </c:pt>
                <c:pt idx="5919" formatCode="General">
                  <c:v>0.42945486416498002</c:v>
                </c:pt>
                <c:pt idx="5920" formatCode="General">
                  <c:v>0.42945710626</c:v>
                </c:pt>
                <c:pt idx="5921" formatCode="General">
                  <c:v>0.42945934835501898</c:v>
                </c:pt>
                <c:pt idx="5922" formatCode="General">
                  <c:v>0.42946159045003801</c:v>
                </c:pt>
                <c:pt idx="5923" formatCode="General">
                  <c:v>0.42946383254505799</c:v>
                </c:pt>
                <c:pt idx="5924" formatCode="General">
                  <c:v>0.42946607464007702</c:v>
                </c:pt>
                <c:pt idx="5925" formatCode="General">
                  <c:v>0.429468316735097</c:v>
                </c:pt>
                <c:pt idx="5926" formatCode="General">
                  <c:v>0.42947055883011598</c:v>
                </c:pt>
                <c:pt idx="5927" formatCode="General">
                  <c:v>0.42947280092513601</c:v>
                </c:pt>
                <c:pt idx="5928" formatCode="General">
                  <c:v>0.42947504302015499</c:v>
                </c:pt>
                <c:pt idx="5929" formatCode="General">
                  <c:v>0.42947728511517502</c:v>
                </c:pt>
                <c:pt idx="5930" formatCode="General">
                  <c:v>0.429479527210194</c:v>
                </c:pt>
                <c:pt idx="5931" formatCode="General">
                  <c:v>0.42948176930521398</c:v>
                </c:pt>
                <c:pt idx="5932" formatCode="General">
                  <c:v>0.42948401140023301</c:v>
                </c:pt>
                <c:pt idx="5933" formatCode="General">
                  <c:v>0.42948625349525199</c:v>
                </c:pt>
                <c:pt idx="5934" formatCode="General">
                  <c:v>0.42948849559027202</c:v>
                </c:pt>
                <c:pt idx="5935" formatCode="General">
                  <c:v>0.429490737685291</c:v>
                </c:pt>
                <c:pt idx="5936" formatCode="General">
                  <c:v>0.42949297978031098</c:v>
                </c:pt>
                <c:pt idx="5937" formatCode="General">
                  <c:v>0.42949522187533001</c:v>
                </c:pt>
                <c:pt idx="5938" formatCode="General">
                  <c:v>0.42949746397034999</c:v>
                </c:pt>
                <c:pt idx="5939" formatCode="General">
                  <c:v>0.42949970606536902</c:v>
                </c:pt>
                <c:pt idx="5940" formatCode="General">
                  <c:v>0.429501948160388</c:v>
                </c:pt>
                <c:pt idx="5941" formatCode="General">
                  <c:v>0.42950419025540798</c:v>
                </c:pt>
                <c:pt idx="5942" formatCode="General">
                  <c:v>0.42950643235042701</c:v>
                </c:pt>
                <c:pt idx="5943" formatCode="General">
                  <c:v>0.42950867444544699</c:v>
                </c:pt>
                <c:pt idx="5944" formatCode="General">
                  <c:v>0.42951091654046603</c:v>
                </c:pt>
                <c:pt idx="5945" formatCode="General">
                  <c:v>0.429513158635486</c:v>
                </c:pt>
                <c:pt idx="5946" formatCode="General">
                  <c:v>0.42951540073050498</c:v>
                </c:pt>
                <c:pt idx="5947" formatCode="General">
                  <c:v>0.42951764282552501</c:v>
                </c:pt>
                <c:pt idx="5948" formatCode="General">
                  <c:v>0.42951988492054399</c:v>
                </c:pt>
                <c:pt idx="5949" formatCode="General">
                  <c:v>0.42952212701556303</c:v>
                </c:pt>
                <c:pt idx="5950" formatCode="General">
                  <c:v>0.429524369110583</c:v>
                </c:pt>
                <c:pt idx="5951" formatCode="General">
                  <c:v>0.42952677068367401</c:v>
                </c:pt>
                <c:pt idx="5952" formatCode="General">
                  <c:v>0.42952917225676601</c:v>
                </c:pt>
                <c:pt idx="5953" formatCode="General">
                  <c:v>0.42953157382985702</c:v>
                </c:pt>
                <c:pt idx="5954" formatCode="General">
                  <c:v>0.42953397540294802</c:v>
                </c:pt>
                <c:pt idx="5955" formatCode="General">
                  <c:v>0.42953637697604002</c:v>
                </c:pt>
                <c:pt idx="5956" formatCode="General">
                  <c:v>0.42953877854913097</c:v>
                </c:pt>
                <c:pt idx="5957" formatCode="General">
                  <c:v>0.42954118012222298</c:v>
                </c:pt>
                <c:pt idx="5958" formatCode="General">
                  <c:v>0.42954358169531398</c:v>
                </c:pt>
                <c:pt idx="5959" formatCode="General">
                  <c:v>0.42954598326840499</c:v>
                </c:pt>
                <c:pt idx="5960" formatCode="General">
                  <c:v>0.42954838484149699</c:v>
                </c:pt>
                <c:pt idx="5961" formatCode="General">
                  <c:v>0.42955078641458799</c:v>
                </c:pt>
                <c:pt idx="5962" formatCode="General">
                  <c:v>0.42955318798768</c:v>
                </c:pt>
                <c:pt idx="5963" formatCode="General">
                  <c:v>0.429555589560771</c:v>
                </c:pt>
                <c:pt idx="5964" formatCode="General">
                  <c:v>0.429557991133862</c:v>
                </c:pt>
                <c:pt idx="5965" formatCode="General">
                  <c:v>0.42956039270695401</c:v>
                </c:pt>
                <c:pt idx="5966" formatCode="General">
                  <c:v>0.42956279428004501</c:v>
                </c:pt>
                <c:pt idx="5967" formatCode="General">
                  <c:v>0.42956519585313602</c:v>
                </c:pt>
                <c:pt idx="5968" formatCode="General">
                  <c:v>0.42956759742622802</c:v>
                </c:pt>
                <c:pt idx="5969" formatCode="General">
                  <c:v>0.42956999899931902</c:v>
                </c:pt>
                <c:pt idx="5970" formatCode="General">
                  <c:v>0.42957240057241097</c:v>
                </c:pt>
                <c:pt idx="5971" formatCode="General">
                  <c:v>0.42957480214550198</c:v>
                </c:pt>
                <c:pt idx="5972" formatCode="General">
                  <c:v>0.42957720371859298</c:v>
                </c:pt>
                <c:pt idx="5973" formatCode="General">
                  <c:v>0.42957960529168498</c:v>
                </c:pt>
                <c:pt idx="5974" formatCode="General">
                  <c:v>0.42958200686477599</c:v>
                </c:pt>
                <c:pt idx="5975" formatCode="General">
                  <c:v>0.42958440843786699</c:v>
                </c:pt>
                <c:pt idx="5976" formatCode="General">
                  <c:v>0.429586810010959</c:v>
                </c:pt>
                <c:pt idx="5977" formatCode="General">
                  <c:v>0.42958921158405</c:v>
                </c:pt>
                <c:pt idx="5978" formatCode="General">
                  <c:v>0.429591613157142</c:v>
                </c:pt>
                <c:pt idx="5979" formatCode="General">
                  <c:v>0.42959401473023301</c:v>
                </c:pt>
                <c:pt idx="5980" formatCode="General">
                  <c:v>0.42959641630332401</c:v>
                </c:pt>
                <c:pt idx="5981" formatCode="General">
                  <c:v>0.42959881787641602</c:v>
                </c:pt>
                <c:pt idx="5982" formatCode="General">
                  <c:v>0.42960127673927101</c:v>
                </c:pt>
                <c:pt idx="5983" formatCode="General">
                  <c:v>0.42960399340606698</c:v>
                </c:pt>
                <c:pt idx="5984" formatCode="General">
                  <c:v>0.42960666761065502</c:v>
                </c:pt>
                <c:pt idx="5985" formatCode="General">
                  <c:v>0.42960933808230201</c:v>
                </c:pt>
                <c:pt idx="5986" formatCode="General">
                  <c:v>0.42961200855394799</c:v>
                </c:pt>
                <c:pt idx="5987" formatCode="General">
                  <c:v>0.42961467902559503</c:v>
                </c:pt>
                <c:pt idx="5988" formatCode="General">
                  <c:v>0.42961734949724101</c:v>
                </c:pt>
                <c:pt idx="5989" formatCode="General">
                  <c:v>0.42962001996888799</c:v>
                </c:pt>
                <c:pt idx="5990" formatCode="General">
                  <c:v>0.42962269044053503</c:v>
                </c:pt>
                <c:pt idx="5991" formatCode="General">
                  <c:v>0.42962536091218101</c:v>
                </c:pt>
                <c:pt idx="5992" formatCode="General">
                  <c:v>0.42962803138382799</c:v>
                </c:pt>
                <c:pt idx="5993" formatCode="General">
                  <c:v>0.42963070185547497</c:v>
                </c:pt>
                <c:pt idx="5994" formatCode="General">
                  <c:v>0.42963337232712101</c:v>
                </c:pt>
                <c:pt idx="5995" formatCode="General">
                  <c:v>0.42963604279876799</c:v>
                </c:pt>
                <c:pt idx="5996" formatCode="General">
                  <c:v>0.42963871327041397</c:v>
                </c:pt>
                <c:pt idx="5997" formatCode="General">
                  <c:v>0.42964138374206101</c:v>
                </c:pt>
                <c:pt idx="5998" formatCode="General">
                  <c:v>0.42964405421370799</c:v>
                </c:pt>
                <c:pt idx="5999" formatCode="General">
                  <c:v>0.42964672468535398</c:v>
                </c:pt>
                <c:pt idx="6000" formatCode="General">
                  <c:v>0.42964939515700101</c:v>
                </c:pt>
                <c:pt idx="6001" formatCode="General">
                  <c:v>0.429652065628647</c:v>
                </c:pt>
                <c:pt idx="6002" formatCode="General">
                  <c:v>0.42965473610029398</c:v>
                </c:pt>
                <c:pt idx="6003" formatCode="General">
                  <c:v>0.42965740657194101</c:v>
                </c:pt>
                <c:pt idx="6004" formatCode="General">
                  <c:v>0.429660077043587</c:v>
                </c:pt>
                <c:pt idx="6005" formatCode="General">
                  <c:v>0.42966274751523398</c:v>
                </c:pt>
                <c:pt idx="6006" formatCode="General">
                  <c:v>0.429665263427084</c:v>
                </c:pt>
                <c:pt idx="6007" formatCode="General">
                  <c:v>0.42966771213902299</c:v>
                </c:pt>
                <c:pt idx="6008" formatCode="General">
                  <c:v>0.42967016085096299</c:v>
                </c:pt>
                <c:pt idx="6009" formatCode="General">
                  <c:v>0.42967260956290199</c:v>
                </c:pt>
                <c:pt idx="6010" formatCode="General">
                  <c:v>0.42967505827484198</c:v>
                </c:pt>
                <c:pt idx="6011" formatCode="General">
                  <c:v>0.42967750698678098</c:v>
                </c:pt>
                <c:pt idx="6012" formatCode="General">
                  <c:v>0.42967995569871997</c:v>
                </c:pt>
                <c:pt idx="6013" formatCode="General">
                  <c:v>0.42968240441066002</c:v>
                </c:pt>
                <c:pt idx="6014" formatCode="General">
                  <c:v>0.42968485312259902</c:v>
                </c:pt>
                <c:pt idx="6015" formatCode="General">
                  <c:v>0.42968730183453901</c:v>
                </c:pt>
                <c:pt idx="6016" formatCode="General">
                  <c:v>0.42968975054647801</c:v>
                </c:pt>
                <c:pt idx="6017" formatCode="General">
                  <c:v>0.42969219925841801</c:v>
                </c:pt>
                <c:pt idx="6018" formatCode="General">
                  <c:v>0.429694647970357</c:v>
                </c:pt>
                <c:pt idx="6019" formatCode="General">
                  <c:v>0.429697096682296</c:v>
                </c:pt>
                <c:pt idx="6020" formatCode="General">
                  <c:v>0.42969954539423599</c:v>
                </c:pt>
                <c:pt idx="6021" formatCode="General">
                  <c:v>0.42970199410617499</c:v>
                </c:pt>
                <c:pt idx="6022" formatCode="General">
                  <c:v>0.42970444281811498</c:v>
                </c:pt>
                <c:pt idx="6023" formatCode="General">
                  <c:v>0.42970689153005398</c:v>
                </c:pt>
                <c:pt idx="6024" formatCode="General">
                  <c:v>0.42970934024199298</c:v>
                </c:pt>
                <c:pt idx="6025" formatCode="General">
                  <c:v>0.42971178895393303</c:v>
                </c:pt>
                <c:pt idx="6026" formatCode="General">
                  <c:v>0.42971423766587202</c:v>
                </c:pt>
                <c:pt idx="6027" formatCode="General">
                  <c:v>0.42971668637781202</c:v>
                </c:pt>
                <c:pt idx="6028" formatCode="General">
                  <c:v>0.42971913508975101</c:v>
                </c:pt>
                <c:pt idx="6029" formatCode="General">
                  <c:v>0.42972158380169101</c:v>
                </c:pt>
                <c:pt idx="6030" formatCode="General">
                  <c:v>0.42972403251363001</c:v>
                </c:pt>
                <c:pt idx="6031" formatCode="General">
                  <c:v>0.429726481225569</c:v>
                </c:pt>
                <c:pt idx="6032" formatCode="General">
                  <c:v>0.42972925132780798</c:v>
                </c:pt>
                <c:pt idx="6033" formatCode="General">
                  <c:v>0.42973216794621</c:v>
                </c:pt>
                <c:pt idx="6034" formatCode="General">
                  <c:v>0.42973508456461201</c:v>
                </c:pt>
                <c:pt idx="6035" formatCode="General">
                  <c:v>0.42973800118301397</c:v>
                </c:pt>
                <c:pt idx="6036" formatCode="General">
                  <c:v>0.42974091780141599</c:v>
                </c:pt>
                <c:pt idx="6037" formatCode="General">
                  <c:v>0.429743834419818</c:v>
                </c:pt>
                <c:pt idx="6038" formatCode="General">
                  <c:v>0.42974675103822002</c:v>
                </c:pt>
                <c:pt idx="6039" formatCode="General">
                  <c:v>0.42974966765662198</c:v>
                </c:pt>
                <c:pt idx="6040" formatCode="General">
                  <c:v>0.429752584275023</c:v>
                </c:pt>
                <c:pt idx="6041" formatCode="General">
                  <c:v>0.42975550089342501</c:v>
                </c:pt>
                <c:pt idx="6042" formatCode="General">
                  <c:v>0.42975841751182697</c:v>
                </c:pt>
                <c:pt idx="6043" formatCode="General">
                  <c:v>0.42976133413022899</c:v>
                </c:pt>
                <c:pt idx="6044" formatCode="General">
                  <c:v>0.429764250748631</c:v>
                </c:pt>
                <c:pt idx="6045" formatCode="General">
                  <c:v>0.42976716736703302</c:v>
                </c:pt>
                <c:pt idx="6046" formatCode="General">
                  <c:v>0.42977008398543498</c:v>
                </c:pt>
                <c:pt idx="6047" formatCode="General">
                  <c:v>0.429773000603837</c:v>
                </c:pt>
                <c:pt idx="6048" formatCode="General">
                  <c:v>0.42977591722223901</c:v>
                </c:pt>
                <c:pt idx="6049" formatCode="General">
                  <c:v>0.42977883384064097</c:v>
                </c:pt>
                <c:pt idx="6050" formatCode="General">
                  <c:v>0.42978175045904299</c:v>
                </c:pt>
                <c:pt idx="6051" formatCode="General">
                  <c:v>0.429784667077445</c:v>
                </c:pt>
                <c:pt idx="6052" formatCode="General">
                  <c:v>0.42978758369584702</c:v>
                </c:pt>
                <c:pt idx="6053" formatCode="General">
                  <c:v>0.42979050031424898</c:v>
                </c:pt>
                <c:pt idx="6054" formatCode="General">
                  <c:v>0.429793416932651</c:v>
                </c:pt>
                <c:pt idx="6055" formatCode="General">
                  <c:v>0.42979633355105301</c:v>
                </c:pt>
                <c:pt idx="6056" formatCode="General">
                  <c:v>0.42979925016945503</c:v>
                </c:pt>
                <c:pt idx="6057" formatCode="General">
                  <c:v>0.42980216678785699</c:v>
                </c:pt>
                <c:pt idx="6058" formatCode="General">
                  <c:v>0.429805083406259</c:v>
                </c:pt>
                <c:pt idx="6059" formatCode="General">
                  <c:v>0.42980800002466102</c:v>
                </c:pt>
                <c:pt idx="6060" formatCode="General">
                  <c:v>0.42981091664306298</c:v>
                </c:pt>
                <c:pt idx="6061" formatCode="General">
                  <c:v>0.42981383326146499</c:v>
                </c:pt>
                <c:pt idx="6062" formatCode="General">
                  <c:v>0.42981674987986701</c:v>
                </c:pt>
                <c:pt idx="6063" formatCode="General">
                  <c:v>0.42981966649826903</c:v>
                </c:pt>
                <c:pt idx="6064" formatCode="General">
                  <c:v>0.42982258311667099</c:v>
                </c:pt>
                <c:pt idx="6065" formatCode="General">
                  <c:v>0.429825499735073</c:v>
                </c:pt>
                <c:pt idx="6066" formatCode="General">
                  <c:v>0.42982841635347402</c:v>
                </c:pt>
                <c:pt idx="6067" formatCode="General">
                  <c:v>0.42983133297187598</c:v>
                </c:pt>
                <c:pt idx="6068" formatCode="General">
                  <c:v>0.42983424959027799</c:v>
                </c:pt>
                <c:pt idx="6069" formatCode="General">
                  <c:v>0.42983716620868001</c:v>
                </c:pt>
                <c:pt idx="6070" formatCode="General">
                  <c:v>0.42984008282708203</c:v>
                </c:pt>
                <c:pt idx="6071" formatCode="General">
                  <c:v>0.42984299944548399</c:v>
                </c:pt>
                <c:pt idx="6072" formatCode="General">
                  <c:v>0.429845916063886</c:v>
                </c:pt>
                <c:pt idx="6073" formatCode="General">
                  <c:v>0.42984883268228802</c:v>
                </c:pt>
                <c:pt idx="6074" formatCode="General">
                  <c:v>0.42985174930068998</c:v>
                </c:pt>
                <c:pt idx="6075" formatCode="General">
                  <c:v>0.42985466591909199</c:v>
                </c:pt>
                <c:pt idx="6076" formatCode="General">
                  <c:v>0.42985758253749401</c:v>
                </c:pt>
                <c:pt idx="6077" formatCode="General">
                  <c:v>0.42986049915589603</c:v>
                </c:pt>
                <c:pt idx="6078" formatCode="General">
                  <c:v>0.42986341577429799</c:v>
                </c:pt>
                <c:pt idx="6079" formatCode="General">
                  <c:v>0.4298663323927</c:v>
                </c:pt>
                <c:pt idx="6080" formatCode="General">
                  <c:v>0.42986924901110202</c:v>
                </c:pt>
                <c:pt idx="6081" formatCode="General">
                  <c:v>0.42987209746758098</c:v>
                </c:pt>
                <c:pt idx="6082" formatCode="General">
                  <c:v>0.42987465892648402</c:v>
                </c:pt>
                <c:pt idx="6083" formatCode="General">
                  <c:v>0.429877220385387</c:v>
                </c:pt>
                <c:pt idx="6084" formatCode="General">
                  <c:v>0.42987978184428999</c:v>
                </c:pt>
                <c:pt idx="6085" formatCode="General">
                  <c:v>0.42988234330319403</c:v>
                </c:pt>
                <c:pt idx="6086" formatCode="General">
                  <c:v>0.42988490476209701</c:v>
                </c:pt>
                <c:pt idx="6087" formatCode="General">
                  <c:v>0.42988746622099999</c:v>
                </c:pt>
                <c:pt idx="6088" formatCode="General">
                  <c:v>0.42989002767990298</c:v>
                </c:pt>
                <c:pt idx="6089" formatCode="General">
                  <c:v>0.42989258913880701</c:v>
                </c:pt>
                <c:pt idx="6090" formatCode="General">
                  <c:v>0.42989515059771</c:v>
                </c:pt>
                <c:pt idx="6091" formatCode="General">
                  <c:v>0.42989771205661298</c:v>
                </c:pt>
                <c:pt idx="6092" formatCode="General">
                  <c:v>0.42990027351551602</c:v>
                </c:pt>
                <c:pt idx="6093" formatCode="General">
                  <c:v>0.42990283497442</c:v>
                </c:pt>
                <c:pt idx="6094" formatCode="General">
                  <c:v>0.42990539643332298</c:v>
                </c:pt>
                <c:pt idx="6095" formatCode="General">
                  <c:v>0.42990795789222602</c:v>
                </c:pt>
                <c:pt idx="6096" formatCode="General">
                  <c:v>0.42991051935112901</c:v>
                </c:pt>
                <c:pt idx="6097" formatCode="General">
                  <c:v>0.42991308081003299</c:v>
                </c:pt>
                <c:pt idx="6098" formatCode="General">
                  <c:v>0.42991564226893603</c:v>
                </c:pt>
                <c:pt idx="6099" formatCode="General">
                  <c:v>0.42991820372783901</c:v>
                </c:pt>
                <c:pt idx="6100" formatCode="General">
                  <c:v>0.42992076518674299</c:v>
                </c:pt>
                <c:pt idx="6101" formatCode="General">
                  <c:v>0.42992332664564598</c:v>
                </c:pt>
                <c:pt idx="6102" formatCode="General">
                  <c:v>0.42992588810454901</c:v>
                </c:pt>
                <c:pt idx="6103" formatCode="General">
                  <c:v>0.429928449563452</c:v>
                </c:pt>
                <c:pt idx="6104" formatCode="General">
                  <c:v>0.42993101102235598</c:v>
                </c:pt>
                <c:pt idx="6105" formatCode="General">
                  <c:v>0.42993357248125902</c:v>
                </c:pt>
                <c:pt idx="6106" formatCode="General">
                  <c:v>0.429936133940162</c:v>
                </c:pt>
                <c:pt idx="6107" formatCode="General">
                  <c:v>0.42993869539906499</c:v>
                </c:pt>
                <c:pt idx="6108" formatCode="General">
                  <c:v>0.42994125685796902</c:v>
                </c:pt>
                <c:pt idx="6109" formatCode="General">
                  <c:v>0.42994381831687201</c:v>
                </c:pt>
                <c:pt idx="6110" formatCode="General">
                  <c:v>0.42994637977577499</c:v>
                </c:pt>
                <c:pt idx="6111" formatCode="General">
                  <c:v>0.42994894123467797</c:v>
                </c:pt>
                <c:pt idx="6112" formatCode="General">
                  <c:v>0.42995150269358201</c:v>
                </c:pt>
                <c:pt idx="6113" formatCode="General">
                  <c:v>0.42995406415248499</c:v>
                </c:pt>
                <c:pt idx="6114" formatCode="General">
                  <c:v>0.42995662561138798</c:v>
                </c:pt>
                <c:pt idx="6115" formatCode="General">
                  <c:v>0.42995918707029102</c:v>
                </c:pt>
                <c:pt idx="6116" formatCode="General">
                  <c:v>0.429961748529195</c:v>
                </c:pt>
                <c:pt idx="6117" formatCode="General">
                  <c:v>0.42996430998809798</c:v>
                </c:pt>
                <c:pt idx="6118" formatCode="General">
                  <c:v>0.42996687144700102</c:v>
                </c:pt>
                <c:pt idx="6119" formatCode="General">
                  <c:v>0.429969432905904</c:v>
                </c:pt>
                <c:pt idx="6120" formatCode="General">
                  <c:v>0.42997221343249498</c:v>
                </c:pt>
                <c:pt idx="6121" formatCode="General">
                  <c:v>0.42997504598766001</c:v>
                </c:pt>
                <c:pt idx="6122" formatCode="General">
                  <c:v>0.42997787854282499</c:v>
                </c:pt>
                <c:pt idx="6123" formatCode="General">
                  <c:v>0.42998071109799002</c:v>
                </c:pt>
                <c:pt idx="6124" formatCode="General">
                  <c:v>0.429983543653155</c:v>
                </c:pt>
                <c:pt idx="6125" formatCode="General">
                  <c:v>0.42998637620831998</c:v>
                </c:pt>
                <c:pt idx="6126" formatCode="General">
                  <c:v>0.42998920876348501</c:v>
                </c:pt>
                <c:pt idx="6127" formatCode="General">
                  <c:v>0.42999204131864999</c:v>
                </c:pt>
                <c:pt idx="6128" formatCode="General">
                  <c:v>0.42999487387381502</c:v>
                </c:pt>
                <c:pt idx="6129" formatCode="General">
                  <c:v>0.42999770642898</c:v>
                </c:pt>
                <c:pt idx="6130" formatCode="General">
                  <c:v>0.43000053898414498</c:v>
                </c:pt>
                <c:pt idx="6131" formatCode="General">
                  <c:v>0.43000337153931001</c:v>
                </c:pt>
                <c:pt idx="6132" formatCode="General">
                  <c:v>0.43000620409447499</c:v>
                </c:pt>
                <c:pt idx="6133" formatCode="General">
                  <c:v>0.43000903664964002</c:v>
                </c:pt>
                <c:pt idx="6134" formatCode="General">
                  <c:v>0.430011869204806</c:v>
                </c:pt>
                <c:pt idx="6135" formatCode="General">
                  <c:v>0.43001470175997097</c:v>
                </c:pt>
                <c:pt idx="6136" formatCode="General">
                  <c:v>0.43001753431513601</c:v>
                </c:pt>
                <c:pt idx="6137" formatCode="General">
                  <c:v>0.43002036687030099</c:v>
                </c:pt>
                <c:pt idx="6138" formatCode="General">
                  <c:v>0.43002319942546602</c:v>
                </c:pt>
                <c:pt idx="6139" formatCode="General">
                  <c:v>0.430026031980631</c:v>
                </c:pt>
                <c:pt idx="6140" formatCode="General">
                  <c:v>0.43002886453579597</c:v>
                </c:pt>
                <c:pt idx="6141" formatCode="General">
                  <c:v>0.43003169709096101</c:v>
                </c:pt>
                <c:pt idx="6142" formatCode="General">
                  <c:v>0.43003452964612598</c:v>
                </c:pt>
                <c:pt idx="6143" formatCode="General">
                  <c:v>0.43003736220129102</c:v>
                </c:pt>
                <c:pt idx="6144" formatCode="General">
                  <c:v>0.430040194756456</c:v>
                </c:pt>
                <c:pt idx="6145" formatCode="General">
                  <c:v>0.43004302731162097</c:v>
                </c:pt>
                <c:pt idx="6146" formatCode="General">
                  <c:v>0.43004585986678601</c:v>
                </c:pt>
                <c:pt idx="6147" formatCode="General">
                  <c:v>0.43004869242195098</c:v>
                </c:pt>
                <c:pt idx="6148" formatCode="General">
                  <c:v>0.43005152497711702</c:v>
                </c:pt>
                <c:pt idx="6149" formatCode="General">
                  <c:v>0.43005435753228199</c:v>
                </c:pt>
                <c:pt idx="6150" formatCode="General">
                  <c:v>0.43005719008744703</c:v>
                </c:pt>
                <c:pt idx="6151" formatCode="General">
                  <c:v>0.43006002264261201</c:v>
                </c:pt>
                <c:pt idx="6152" formatCode="General">
                  <c:v>0.43006285519777698</c:v>
                </c:pt>
                <c:pt idx="6153" formatCode="General">
                  <c:v>0.43006568775294202</c:v>
                </c:pt>
                <c:pt idx="6154" formatCode="General">
                  <c:v>0.43006852030810699</c:v>
                </c:pt>
                <c:pt idx="6155" formatCode="General">
                  <c:v>0.43007135286327203</c:v>
                </c:pt>
                <c:pt idx="6156" formatCode="General">
                  <c:v>0.430074185418437</c:v>
                </c:pt>
                <c:pt idx="6157" formatCode="General">
                  <c:v>0.43007701797360198</c:v>
                </c:pt>
                <c:pt idx="6158" formatCode="General">
                  <c:v>0.43007985052876702</c:v>
                </c:pt>
                <c:pt idx="6159" formatCode="General">
                  <c:v>0.43008268308393199</c:v>
                </c:pt>
                <c:pt idx="6160" formatCode="General">
                  <c:v>0.43008551563909703</c:v>
                </c:pt>
                <c:pt idx="6161" formatCode="General">
                  <c:v>0.430088348194262</c:v>
                </c:pt>
                <c:pt idx="6162" formatCode="General">
                  <c:v>0.43009118074942798</c:v>
                </c:pt>
                <c:pt idx="6163" formatCode="General">
                  <c:v>0.43009401330459301</c:v>
                </c:pt>
                <c:pt idx="6164" formatCode="General">
                  <c:v>0.43009684585975799</c:v>
                </c:pt>
                <c:pt idx="6165" formatCode="General">
                  <c:v>0.43009967841492303</c:v>
                </c:pt>
                <c:pt idx="6166" formatCode="General">
                  <c:v>0.430102510970088</c:v>
                </c:pt>
                <c:pt idx="6167" formatCode="General">
                  <c:v>0.43010534352525298</c:v>
                </c:pt>
                <c:pt idx="6168" formatCode="General">
                  <c:v>0.43010817608041801</c:v>
                </c:pt>
                <c:pt idx="6169" formatCode="General">
                  <c:v>0.43011100863558299</c:v>
                </c:pt>
                <c:pt idx="6170" formatCode="General">
                  <c:v>0.43011384119074803</c:v>
                </c:pt>
                <c:pt idx="6171" formatCode="General">
                  <c:v>0.430116673745913</c:v>
                </c:pt>
                <c:pt idx="6172" formatCode="General">
                  <c:v>0.43011950630107798</c:v>
                </c:pt>
                <c:pt idx="6173" formatCode="General">
                  <c:v>0.43012233885624301</c:v>
                </c:pt>
                <c:pt idx="6174" formatCode="General">
                  <c:v>0.43012517141140799</c:v>
                </c:pt>
                <c:pt idx="6175" formatCode="General">
                  <c:v>0.43012800396657302</c:v>
                </c:pt>
                <c:pt idx="6176" formatCode="General">
                  <c:v>0.430130836521739</c:v>
                </c:pt>
                <c:pt idx="6177" formatCode="General">
                  <c:v>0.43013366907690398</c:v>
                </c:pt>
                <c:pt idx="6178" formatCode="General">
                  <c:v>0.43013650163206901</c:v>
                </c:pt>
                <c:pt idx="6179" formatCode="General">
                  <c:v>0.43013933418723399</c:v>
                </c:pt>
                <c:pt idx="6180" formatCode="General">
                  <c:v>0.43014216674239902</c:v>
                </c:pt>
                <c:pt idx="6181" formatCode="General">
                  <c:v>0.430144999297564</c:v>
                </c:pt>
                <c:pt idx="6182" formatCode="General">
                  <c:v>0.43014783185272898</c:v>
                </c:pt>
                <c:pt idx="6183" formatCode="General">
                  <c:v>0.43015066440789401</c:v>
                </c:pt>
                <c:pt idx="6184" formatCode="General">
                  <c:v>0.43015349696305899</c:v>
                </c:pt>
                <c:pt idx="6185" formatCode="General">
                  <c:v>0.43015632951822402</c:v>
                </c:pt>
                <c:pt idx="6186" formatCode="General">
                  <c:v>0.430159162073389</c:v>
                </c:pt>
                <c:pt idx="6187" formatCode="General">
                  <c:v>0.43016199462855398</c:v>
                </c:pt>
                <c:pt idx="6188" formatCode="General">
                  <c:v>0.43016482718371901</c:v>
                </c:pt>
                <c:pt idx="6189" formatCode="General">
                  <c:v>0.43016765973888499</c:v>
                </c:pt>
                <c:pt idx="6190" formatCode="General">
                  <c:v>0.43017049229405002</c:v>
                </c:pt>
                <c:pt idx="6191" formatCode="General">
                  <c:v>0.430173324849215</c:v>
                </c:pt>
                <c:pt idx="6192" formatCode="General">
                  <c:v>0.43017615740437998</c:v>
                </c:pt>
                <c:pt idx="6193" formatCode="General">
                  <c:v>0.43017898995954501</c:v>
                </c:pt>
                <c:pt idx="6194" formatCode="General">
                  <c:v>0.43018182251470999</c:v>
                </c:pt>
                <c:pt idx="6195" formatCode="General">
                  <c:v>0.43018465506987502</c:v>
                </c:pt>
                <c:pt idx="6196" formatCode="General">
                  <c:v>0.43018748762504</c:v>
                </c:pt>
                <c:pt idx="6197" formatCode="General">
                  <c:v>0.43019032018020498</c:v>
                </c:pt>
                <c:pt idx="6198" formatCode="General">
                  <c:v>0.43019315273537001</c:v>
                </c:pt>
                <c:pt idx="6199" formatCode="General">
                  <c:v>0.43019598529053499</c:v>
                </c:pt>
                <c:pt idx="6200" formatCode="General">
                  <c:v>0.43019881784570002</c:v>
                </c:pt>
                <c:pt idx="6201" formatCode="General">
                  <c:v>0.430201650400865</c:v>
                </c:pt>
                <c:pt idx="6202" formatCode="General">
                  <c:v>0.43020448295602998</c:v>
                </c:pt>
                <c:pt idx="6203" formatCode="General">
                  <c:v>0.43020731551119601</c:v>
                </c:pt>
                <c:pt idx="6204" formatCode="General">
                  <c:v>0.43021014806636099</c:v>
                </c:pt>
                <c:pt idx="6205" formatCode="General">
                  <c:v>0.43021298062152602</c:v>
                </c:pt>
                <c:pt idx="6206" formatCode="General">
                  <c:v>0.430215813176691</c:v>
                </c:pt>
                <c:pt idx="6207" formatCode="General">
                  <c:v>0.43021864573185598</c:v>
                </c:pt>
                <c:pt idx="6208" formatCode="General">
                  <c:v>0.43022147828702101</c:v>
                </c:pt>
                <c:pt idx="6209" formatCode="General">
                  <c:v>0.43022431084218599</c:v>
                </c:pt>
                <c:pt idx="6210" formatCode="General">
                  <c:v>0.43022714339735102</c:v>
                </c:pt>
                <c:pt idx="6211" formatCode="General">
                  <c:v>0.430229975952516</c:v>
                </c:pt>
                <c:pt idx="6212" formatCode="General">
                  <c:v>0.43023280850768097</c:v>
                </c:pt>
                <c:pt idx="6213" formatCode="General">
                  <c:v>0.43023564106284601</c:v>
                </c:pt>
                <c:pt idx="6214" formatCode="General">
                  <c:v>0.43023847361801099</c:v>
                </c:pt>
                <c:pt idx="6215" formatCode="General">
                  <c:v>0.43024130617317602</c:v>
                </c:pt>
                <c:pt idx="6216" formatCode="General">
                  <c:v>0.430244138728341</c:v>
                </c:pt>
                <c:pt idx="6217" formatCode="General">
                  <c:v>0.43024697128350697</c:v>
                </c:pt>
                <c:pt idx="6218" formatCode="General">
                  <c:v>0.43024980383867201</c:v>
                </c:pt>
                <c:pt idx="6219" formatCode="General">
                  <c:v>0.43025263639383698</c:v>
                </c:pt>
                <c:pt idx="6220" formatCode="General">
                  <c:v>0.43025546894900202</c:v>
                </c:pt>
                <c:pt idx="6221" formatCode="General">
                  <c:v>0.430258301504167</c:v>
                </c:pt>
                <c:pt idx="6222" formatCode="General">
                  <c:v>0.43026113405933197</c:v>
                </c:pt>
                <c:pt idx="6223" formatCode="General">
                  <c:v>0.43026396661449701</c:v>
                </c:pt>
                <c:pt idx="6224" formatCode="General">
                  <c:v>0.43026679916966198</c:v>
                </c:pt>
                <c:pt idx="6225" formatCode="General">
                  <c:v>0.43026963172482702</c:v>
                </c:pt>
                <c:pt idx="6226" formatCode="General">
                  <c:v>0.430272464279992</c:v>
                </c:pt>
                <c:pt idx="6227" formatCode="General">
                  <c:v>0.43027570898249601</c:v>
                </c:pt>
                <c:pt idx="6228" formatCode="General">
                  <c:v>0.43027910047720003</c:v>
                </c:pt>
                <c:pt idx="6229" formatCode="General">
                  <c:v>0.43028249197190399</c:v>
                </c:pt>
                <c:pt idx="6230" formatCode="General">
                  <c:v>0.43028588346660801</c:v>
                </c:pt>
                <c:pt idx="6231" formatCode="General">
                  <c:v>0.43028927496131297</c:v>
                </c:pt>
                <c:pt idx="6232" formatCode="General">
                  <c:v>0.43029266645601699</c:v>
                </c:pt>
                <c:pt idx="6233" formatCode="General">
                  <c:v>0.43029605795072101</c:v>
                </c:pt>
                <c:pt idx="6234" formatCode="General">
                  <c:v>0.43029944944542498</c:v>
                </c:pt>
                <c:pt idx="6235" formatCode="General">
                  <c:v>0.43030284094012999</c:v>
                </c:pt>
                <c:pt idx="6236" formatCode="General">
                  <c:v>0.43030623243483401</c:v>
                </c:pt>
                <c:pt idx="6237" formatCode="General">
                  <c:v>0.43030962392953798</c:v>
                </c:pt>
                <c:pt idx="6238" formatCode="General">
                  <c:v>0.430313015424242</c:v>
                </c:pt>
                <c:pt idx="6239" formatCode="General">
                  <c:v>0.43031640691894701</c:v>
                </c:pt>
                <c:pt idx="6240" formatCode="General">
                  <c:v>0.43031979841365098</c:v>
                </c:pt>
                <c:pt idx="6241" formatCode="General">
                  <c:v>0.430323189908355</c:v>
                </c:pt>
                <c:pt idx="6242" formatCode="General">
                  <c:v>0.43032648433940202</c:v>
                </c:pt>
                <c:pt idx="6243" formatCode="General">
                  <c:v>0.43032971015648502</c:v>
                </c:pt>
                <c:pt idx="6244" formatCode="General">
                  <c:v>0.43033293597356698</c:v>
                </c:pt>
                <c:pt idx="6245" formatCode="General">
                  <c:v>0.43033616179064998</c:v>
                </c:pt>
                <c:pt idx="6246" formatCode="General">
                  <c:v>0.43033938760773299</c:v>
                </c:pt>
                <c:pt idx="6247" formatCode="General">
                  <c:v>0.430342613424816</c:v>
                </c:pt>
                <c:pt idx="6248" formatCode="General">
                  <c:v>0.43034583924189901</c:v>
                </c:pt>
                <c:pt idx="6249" formatCode="General">
                  <c:v>0.43034906505898202</c:v>
                </c:pt>
                <c:pt idx="6250" formatCode="General">
                  <c:v>0.43035229087606502</c:v>
                </c:pt>
                <c:pt idx="6251" formatCode="General">
                  <c:v>0.43035551669314698</c:v>
                </c:pt>
                <c:pt idx="6252" formatCode="General">
                  <c:v>0.43035874251022999</c:v>
                </c:pt>
                <c:pt idx="6253" formatCode="General">
                  <c:v>0.43036196832731299</c:v>
                </c:pt>
                <c:pt idx="6254" formatCode="General">
                  <c:v>0.430365194144396</c:v>
                </c:pt>
                <c:pt idx="6255" formatCode="General">
                  <c:v>0.43036841996147901</c:v>
                </c:pt>
                <c:pt idx="6256" formatCode="General">
                  <c:v>0.43037164577856202</c:v>
                </c:pt>
                <c:pt idx="6257" formatCode="General">
                  <c:v>0.43037487159564503</c:v>
                </c:pt>
                <c:pt idx="6258" formatCode="General">
                  <c:v>0.43037809741272698</c:v>
                </c:pt>
                <c:pt idx="6259" formatCode="General">
                  <c:v>0.43038132322980999</c:v>
                </c:pt>
                <c:pt idx="6260" formatCode="General">
                  <c:v>0.43038454904689299</c:v>
                </c:pt>
                <c:pt idx="6261" formatCode="General">
                  <c:v>0.430387774863976</c:v>
                </c:pt>
                <c:pt idx="6262" formatCode="General">
                  <c:v>0.43039100068105901</c:v>
                </c:pt>
                <c:pt idx="6263" formatCode="General">
                  <c:v>0.43039422649814202</c:v>
                </c:pt>
                <c:pt idx="6264" formatCode="General">
                  <c:v>0.43039745231522503</c:v>
                </c:pt>
                <c:pt idx="6265" formatCode="General">
                  <c:v>0.43040071732977903</c:v>
                </c:pt>
                <c:pt idx="6266" formatCode="General">
                  <c:v>0.43040400782268801</c:v>
                </c:pt>
                <c:pt idx="6267" formatCode="General">
                  <c:v>0.43040729831559799</c:v>
                </c:pt>
                <c:pt idx="6268" formatCode="General">
                  <c:v>0.43041058880850802</c:v>
                </c:pt>
                <c:pt idx="6269" formatCode="General">
                  <c:v>0.430413879301418</c:v>
                </c:pt>
                <c:pt idx="6270" formatCode="General">
                  <c:v>0.43041716979432798</c:v>
                </c:pt>
                <c:pt idx="6271" formatCode="General">
                  <c:v>0.43042046028723802</c:v>
                </c:pt>
                <c:pt idx="6272" formatCode="General">
                  <c:v>0.430423750780148</c:v>
                </c:pt>
                <c:pt idx="6273" formatCode="General">
                  <c:v>0.43042704127305798</c:v>
                </c:pt>
                <c:pt idx="6274" formatCode="General">
                  <c:v>0.43043033176596701</c:v>
                </c:pt>
                <c:pt idx="6275" formatCode="General">
                  <c:v>0.43043362225887699</c:v>
                </c:pt>
                <c:pt idx="6276" formatCode="General">
                  <c:v>0.43043691275178703</c:v>
                </c:pt>
                <c:pt idx="6277" formatCode="General">
                  <c:v>0.43044020324469701</c:v>
                </c:pt>
                <c:pt idx="6278" formatCode="General">
                  <c:v>0.43044349373760699</c:v>
                </c:pt>
                <c:pt idx="6279" formatCode="General">
                  <c:v>0.43044678423051702</c:v>
                </c:pt>
                <c:pt idx="6280" formatCode="General">
                  <c:v>0.430450074723427</c:v>
                </c:pt>
                <c:pt idx="6281" formatCode="General">
                  <c:v>0.43045336521633698</c:v>
                </c:pt>
                <c:pt idx="6282" formatCode="General">
                  <c:v>0.43045665570924602</c:v>
                </c:pt>
                <c:pt idx="6283" formatCode="General">
                  <c:v>0.430459946202156</c:v>
                </c:pt>
                <c:pt idx="6284" formatCode="General">
                  <c:v>0.43046323669506598</c:v>
                </c:pt>
                <c:pt idx="6285" formatCode="General">
                  <c:v>0.43046652718797601</c:v>
                </c:pt>
                <c:pt idx="6286" formatCode="General">
                  <c:v>0.43046981768088599</c:v>
                </c:pt>
                <c:pt idx="6287" formatCode="General">
                  <c:v>0.43047310817379603</c:v>
                </c:pt>
                <c:pt idx="6288" formatCode="General">
                  <c:v>0.43047639866670601</c:v>
                </c:pt>
                <c:pt idx="6289" formatCode="General">
                  <c:v>0.43047968915961599</c:v>
                </c:pt>
                <c:pt idx="6290" formatCode="General">
                  <c:v>0.43048297965252502</c:v>
                </c:pt>
                <c:pt idx="6291" formatCode="General">
                  <c:v>0.430486270145435</c:v>
                </c:pt>
                <c:pt idx="6292" formatCode="General">
                  <c:v>0.43048956063834498</c:v>
                </c:pt>
                <c:pt idx="6293" formatCode="General">
                  <c:v>0.43049285113125502</c:v>
                </c:pt>
                <c:pt idx="6294" formatCode="General">
                  <c:v>0.430496141624165</c:v>
                </c:pt>
                <c:pt idx="6295" formatCode="General">
                  <c:v>0.43049943211707498</c:v>
                </c:pt>
                <c:pt idx="6296" formatCode="General">
                  <c:v>0.43050272260998501</c:v>
                </c:pt>
                <c:pt idx="6297" formatCode="General">
                  <c:v>0.43050601310289499</c:v>
                </c:pt>
                <c:pt idx="6298" formatCode="General">
                  <c:v>0.43050930359580403</c:v>
                </c:pt>
                <c:pt idx="6299" formatCode="General">
                  <c:v>0.43051259408871401</c:v>
                </c:pt>
                <c:pt idx="6300" formatCode="General">
                  <c:v>0.43051588458162399</c:v>
                </c:pt>
                <c:pt idx="6301" formatCode="General">
                  <c:v>0.43051917507453402</c:v>
                </c:pt>
                <c:pt idx="6302" formatCode="General">
                  <c:v>0.430522465567444</c:v>
                </c:pt>
                <c:pt idx="6303" formatCode="General">
                  <c:v>0.43052575606035398</c:v>
                </c:pt>
                <c:pt idx="6304" formatCode="General">
                  <c:v>0.43052904655326402</c:v>
                </c:pt>
                <c:pt idx="6305" formatCode="General">
                  <c:v>0.430532337046174</c:v>
                </c:pt>
                <c:pt idx="6306" formatCode="General">
                  <c:v>0.43053562753908298</c:v>
                </c:pt>
                <c:pt idx="6307" formatCode="General">
                  <c:v>0.43053891803199301</c:v>
                </c:pt>
                <c:pt idx="6308" formatCode="General">
                  <c:v>0.43054220852490299</c:v>
                </c:pt>
                <c:pt idx="6309" formatCode="General">
                  <c:v>0.43054549901781303</c:v>
                </c:pt>
                <c:pt idx="6310" formatCode="General">
                  <c:v>0.43054878951072301</c:v>
                </c:pt>
                <c:pt idx="6311" formatCode="General">
                  <c:v>0.43055208000363299</c:v>
                </c:pt>
                <c:pt idx="6312" formatCode="General">
                  <c:v>0.43055537049654302</c:v>
                </c:pt>
                <c:pt idx="6313" formatCode="General">
                  <c:v>0.430558660989453</c:v>
                </c:pt>
                <c:pt idx="6314" formatCode="General">
                  <c:v>0.43056195148236198</c:v>
                </c:pt>
                <c:pt idx="6315" formatCode="General">
                  <c:v>0.43056524197527202</c:v>
                </c:pt>
                <c:pt idx="6316" formatCode="General">
                  <c:v>0.430568532468182</c:v>
                </c:pt>
                <c:pt idx="6317" formatCode="General">
                  <c:v>0.43057182296109198</c:v>
                </c:pt>
                <c:pt idx="6318" formatCode="General">
                  <c:v>0.43057511345400201</c:v>
                </c:pt>
                <c:pt idx="6319" formatCode="General">
                  <c:v>0.43057840394691199</c:v>
                </c:pt>
                <c:pt idx="6320" formatCode="General">
                  <c:v>0.43058169443982203</c:v>
                </c:pt>
                <c:pt idx="6321" formatCode="General">
                  <c:v>0.43058498493273201</c:v>
                </c:pt>
                <c:pt idx="6322" formatCode="General">
                  <c:v>0.43058827542564099</c:v>
                </c:pt>
                <c:pt idx="6323" formatCode="General">
                  <c:v>0.43059156591855102</c:v>
                </c:pt>
                <c:pt idx="6324" formatCode="General">
                  <c:v>0.430594856411461</c:v>
                </c:pt>
                <c:pt idx="6325" formatCode="General">
                  <c:v>0.43059814690437098</c:v>
                </c:pt>
                <c:pt idx="6326" formatCode="General">
                  <c:v>0.43060143739728102</c:v>
                </c:pt>
                <c:pt idx="6327" formatCode="General">
                  <c:v>0.430604727890191</c:v>
                </c:pt>
                <c:pt idx="6328" formatCode="General">
                  <c:v>0.43060801838310098</c:v>
                </c:pt>
                <c:pt idx="6329" formatCode="General">
                  <c:v>0.43061130887601101</c:v>
                </c:pt>
                <c:pt idx="6330" formatCode="General">
                  <c:v>0.43061459936891999</c:v>
                </c:pt>
                <c:pt idx="6331" formatCode="General">
                  <c:v>0.43061788986183003</c:v>
                </c:pt>
                <c:pt idx="6332" formatCode="General">
                  <c:v>0.43062118035474001</c:v>
                </c:pt>
                <c:pt idx="6333" formatCode="General">
                  <c:v>0.43062447084764999</c:v>
                </c:pt>
                <c:pt idx="6334" formatCode="General">
                  <c:v>0.43062776134056002</c:v>
                </c:pt>
                <c:pt idx="6335" formatCode="General">
                  <c:v>0.43063105183347</c:v>
                </c:pt>
                <c:pt idx="6336" formatCode="General">
                  <c:v>0.43063434232637998</c:v>
                </c:pt>
                <c:pt idx="6337" formatCode="General">
                  <c:v>0.43063763281929002</c:v>
                </c:pt>
                <c:pt idx="6338" formatCode="General">
                  <c:v>0.430640923312199</c:v>
                </c:pt>
                <c:pt idx="6339" formatCode="General">
                  <c:v>0.43064421380510898</c:v>
                </c:pt>
                <c:pt idx="6340" formatCode="General">
                  <c:v>0.43064750429801901</c:v>
                </c:pt>
                <c:pt idx="6341" formatCode="General">
                  <c:v>0.43065079479092899</c:v>
                </c:pt>
                <c:pt idx="6342" formatCode="General">
                  <c:v>0.43065407000603301</c:v>
                </c:pt>
                <c:pt idx="6343" formatCode="General">
                  <c:v>0.43065733442130899</c:v>
                </c:pt>
                <c:pt idx="6344" formatCode="General">
                  <c:v>0.43066059883658397</c:v>
                </c:pt>
                <c:pt idx="6345" formatCode="General">
                  <c:v>0.43066386325186001</c:v>
                </c:pt>
                <c:pt idx="6346" formatCode="General">
                  <c:v>0.430667127667136</c:v>
                </c:pt>
                <c:pt idx="6347" formatCode="General">
                  <c:v>0.43067039208241098</c:v>
                </c:pt>
                <c:pt idx="6348" formatCode="General">
                  <c:v>0.43067365649768702</c:v>
                </c:pt>
                <c:pt idx="6349" formatCode="General">
                  <c:v>0.430676920912963</c:v>
                </c:pt>
                <c:pt idx="6350" formatCode="General">
                  <c:v>0.43068018532823799</c:v>
                </c:pt>
                <c:pt idx="6351" formatCode="General">
                  <c:v>0.43068344974351402</c:v>
                </c:pt>
                <c:pt idx="6352" formatCode="General">
                  <c:v>0.43068671415878901</c:v>
                </c:pt>
                <c:pt idx="6353" formatCode="General">
                  <c:v>0.43068997857406499</c:v>
                </c:pt>
                <c:pt idx="6354" formatCode="General">
                  <c:v>0.43069324298934097</c:v>
                </c:pt>
                <c:pt idx="6355" formatCode="General">
                  <c:v>0.43069650740461601</c:v>
                </c:pt>
                <c:pt idx="6356" formatCode="General">
                  <c:v>0.430699771819892</c:v>
                </c:pt>
                <c:pt idx="6357" formatCode="General">
                  <c:v>0.43070303623516798</c:v>
                </c:pt>
                <c:pt idx="6358" formatCode="General">
                  <c:v>0.43070630065044302</c:v>
                </c:pt>
                <c:pt idx="6359" formatCode="General">
                  <c:v>0.430709565065719</c:v>
                </c:pt>
                <c:pt idx="6360" formatCode="General">
                  <c:v>0.43071282948099499</c:v>
                </c:pt>
                <c:pt idx="6361" formatCode="General">
                  <c:v>0.43071609389627002</c:v>
                </c:pt>
                <c:pt idx="6362" formatCode="General">
                  <c:v>0.43071935831154601</c:v>
                </c:pt>
                <c:pt idx="6363" formatCode="General">
                  <c:v>0.43072262272682199</c:v>
                </c:pt>
                <c:pt idx="6364" formatCode="General">
                  <c:v>0.43072588714209797</c:v>
                </c:pt>
                <c:pt idx="6365" formatCode="General">
                  <c:v>0.43072915155737301</c:v>
                </c:pt>
                <c:pt idx="6366" formatCode="General">
                  <c:v>0.430732415972649</c:v>
                </c:pt>
                <c:pt idx="6367" formatCode="General">
                  <c:v>0.43073568038792398</c:v>
                </c:pt>
                <c:pt idx="6368" formatCode="General">
                  <c:v>0.43073894480320002</c:v>
                </c:pt>
                <c:pt idx="6369" formatCode="General">
                  <c:v>0.430742209218476</c:v>
                </c:pt>
                <c:pt idx="6370" formatCode="General">
                  <c:v>0.43074547363375099</c:v>
                </c:pt>
                <c:pt idx="6371" formatCode="General">
                  <c:v>0.43074873804902702</c:v>
                </c:pt>
                <c:pt idx="6372" formatCode="General">
                  <c:v>0.43075200246430301</c:v>
                </c:pt>
                <c:pt idx="6373" formatCode="General">
                  <c:v>0.43075526687957799</c:v>
                </c:pt>
                <c:pt idx="6374" formatCode="General">
                  <c:v>0.43075853129485397</c:v>
                </c:pt>
                <c:pt idx="6375" formatCode="General">
                  <c:v>0.43076179571013001</c:v>
                </c:pt>
                <c:pt idx="6376" formatCode="General">
                  <c:v>0.430765060125405</c:v>
                </c:pt>
                <c:pt idx="6377" formatCode="General">
                  <c:v>0.43076832454068098</c:v>
                </c:pt>
                <c:pt idx="6378" formatCode="General">
                  <c:v>0.43077158895595702</c:v>
                </c:pt>
                <c:pt idx="6379" formatCode="General">
                  <c:v>0.43077481283452801</c:v>
                </c:pt>
                <c:pt idx="6380" formatCode="General">
                  <c:v>0.43077803544632698</c:v>
                </c:pt>
                <c:pt idx="6381" formatCode="General">
                  <c:v>0.430781258058126</c:v>
                </c:pt>
                <c:pt idx="6382" formatCode="General">
                  <c:v>0.43078448066992497</c:v>
                </c:pt>
                <c:pt idx="6383" formatCode="General">
                  <c:v>0.430787703281724</c:v>
                </c:pt>
                <c:pt idx="6384" formatCode="General">
                  <c:v>0.43079092589352302</c:v>
                </c:pt>
                <c:pt idx="6385" formatCode="General">
                  <c:v>0.43079414850532199</c:v>
                </c:pt>
                <c:pt idx="6386" formatCode="General">
                  <c:v>0.43079737111712102</c:v>
                </c:pt>
                <c:pt idx="6387" formatCode="General">
                  <c:v>0.43080059372892099</c:v>
                </c:pt>
                <c:pt idx="6388" formatCode="General">
                  <c:v>0.43080381634072001</c:v>
                </c:pt>
                <c:pt idx="6389" formatCode="General">
                  <c:v>0.43080703895251898</c:v>
                </c:pt>
                <c:pt idx="6390" formatCode="General">
                  <c:v>0.43081026156431801</c:v>
                </c:pt>
                <c:pt idx="6391" formatCode="General">
                  <c:v>0.43081348417611698</c:v>
                </c:pt>
                <c:pt idx="6392" formatCode="General">
                  <c:v>0.430816706787916</c:v>
                </c:pt>
                <c:pt idx="6393" formatCode="General">
                  <c:v>0.43081992939971497</c:v>
                </c:pt>
                <c:pt idx="6394" formatCode="General">
                  <c:v>0.430823152011514</c:v>
                </c:pt>
                <c:pt idx="6395" formatCode="General">
                  <c:v>0.43082637462331302</c:v>
                </c:pt>
                <c:pt idx="6396" formatCode="General">
                  <c:v>0.43082959723511199</c:v>
                </c:pt>
                <c:pt idx="6397" formatCode="General">
                  <c:v>0.43083281984691102</c:v>
                </c:pt>
                <c:pt idx="6398" formatCode="General">
                  <c:v>0.43083604245871099</c:v>
                </c:pt>
                <c:pt idx="6399" formatCode="General">
                  <c:v>0.43083926507051001</c:v>
                </c:pt>
                <c:pt idx="6400" formatCode="General">
                  <c:v>0.43084248768230898</c:v>
                </c:pt>
                <c:pt idx="6401" formatCode="General">
                  <c:v>0.43084571029410801</c:v>
                </c:pt>
                <c:pt idx="6402" formatCode="General">
                  <c:v>0.43084893290590698</c:v>
                </c:pt>
                <c:pt idx="6403" formatCode="General">
                  <c:v>0.430852155517706</c:v>
                </c:pt>
                <c:pt idx="6404" formatCode="General">
                  <c:v>0.43085537812950497</c:v>
                </c:pt>
                <c:pt idx="6405" formatCode="General">
                  <c:v>0.43085847633073798</c:v>
                </c:pt>
                <c:pt idx="6406" formatCode="General">
                  <c:v>0.430861522990451</c:v>
                </c:pt>
                <c:pt idx="6407" formatCode="General">
                  <c:v>0.43086456965016501</c:v>
                </c:pt>
                <c:pt idx="6408" formatCode="General">
                  <c:v>0.43086761630987802</c:v>
                </c:pt>
                <c:pt idx="6409" formatCode="General">
                  <c:v>0.43087066296959198</c:v>
                </c:pt>
                <c:pt idx="6410" formatCode="General">
                  <c:v>0.43087370962930499</c:v>
                </c:pt>
                <c:pt idx="6411" formatCode="General">
                  <c:v>0.430876756289018</c:v>
                </c:pt>
                <c:pt idx="6412" formatCode="General">
                  <c:v>0.43087980294873202</c:v>
                </c:pt>
                <c:pt idx="6413" formatCode="General">
                  <c:v>0.43088284960844497</c:v>
                </c:pt>
                <c:pt idx="6414" formatCode="General">
                  <c:v>0.43088589626815799</c:v>
                </c:pt>
                <c:pt idx="6415" formatCode="General">
                  <c:v>0.430888942927872</c:v>
                </c:pt>
                <c:pt idx="6416" formatCode="General">
                  <c:v>0.43089198958758501</c:v>
                </c:pt>
                <c:pt idx="6417" formatCode="General">
                  <c:v>0.43089503624729802</c:v>
                </c:pt>
                <c:pt idx="6418" formatCode="General">
                  <c:v>0.43089808290701198</c:v>
                </c:pt>
                <c:pt idx="6419" formatCode="General">
                  <c:v>0.43090112956672499</c:v>
                </c:pt>
                <c:pt idx="6420" formatCode="General">
                  <c:v>0.43090417622643901</c:v>
                </c:pt>
                <c:pt idx="6421" formatCode="General">
                  <c:v>0.43090699497923801</c:v>
                </c:pt>
                <c:pt idx="6422" formatCode="General">
                  <c:v>0.43090975603408599</c:v>
                </c:pt>
                <c:pt idx="6423" formatCode="General">
                  <c:v>0.43091223439154003</c:v>
                </c:pt>
                <c:pt idx="6424" formatCode="General">
                  <c:v>0.43091463197831098</c:v>
                </c:pt>
                <c:pt idx="6425" formatCode="General">
                  <c:v>0.43091702956508099</c:v>
                </c:pt>
                <c:pt idx="6426" formatCode="General">
                  <c:v>0.430919427151852</c:v>
                </c:pt>
                <c:pt idx="6427" formatCode="General">
                  <c:v>0.430921824738623</c:v>
                </c:pt>
                <c:pt idx="6428" formatCode="General">
                  <c:v>0.43092422232539401</c:v>
                </c:pt>
                <c:pt idx="6429" formatCode="General">
                  <c:v>0.43092661991216502</c:v>
                </c:pt>
                <c:pt idx="6430" formatCode="General">
                  <c:v>0.43092901749893597</c:v>
                </c:pt>
                <c:pt idx="6431" formatCode="General">
                  <c:v>0.43093141508570698</c:v>
                </c:pt>
                <c:pt idx="6432" formatCode="General">
                  <c:v>0.43093381267247699</c:v>
                </c:pt>
                <c:pt idx="6433" formatCode="General">
                  <c:v>0.430936210259248</c:v>
                </c:pt>
                <c:pt idx="6434" formatCode="General">
                  <c:v>0.43093860784601901</c:v>
                </c:pt>
                <c:pt idx="6435" formatCode="General">
                  <c:v>0.43094100543279001</c:v>
                </c:pt>
                <c:pt idx="6436" formatCode="General">
                  <c:v>0.43094340301956102</c:v>
                </c:pt>
                <c:pt idx="6437" formatCode="General">
                  <c:v>0.43094580060633197</c:v>
                </c:pt>
                <c:pt idx="6438" formatCode="General">
                  <c:v>0.43094819819310298</c:v>
                </c:pt>
                <c:pt idx="6439" formatCode="General">
                  <c:v>0.43095059577987299</c:v>
                </c:pt>
                <c:pt idx="6440" formatCode="General">
                  <c:v>0.430952993366644</c:v>
                </c:pt>
                <c:pt idx="6441" formatCode="General">
                  <c:v>0.43095539095341501</c:v>
                </c:pt>
                <c:pt idx="6442" formatCode="General">
                  <c:v>0.43095778854018602</c:v>
                </c:pt>
                <c:pt idx="6443" formatCode="General">
                  <c:v>0.43096018612695702</c:v>
                </c:pt>
                <c:pt idx="6444" formatCode="General">
                  <c:v>0.43096258371372798</c:v>
                </c:pt>
                <c:pt idx="6445" formatCode="General">
                  <c:v>0.43096498130049898</c:v>
                </c:pt>
                <c:pt idx="6446" formatCode="General">
                  <c:v>0.43096737888726899</c:v>
                </c:pt>
                <c:pt idx="6447" formatCode="General">
                  <c:v>0.43096977647404</c:v>
                </c:pt>
                <c:pt idx="6448" formatCode="General">
                  <c:v>0.43097217406081101</c:v>
                </c:pt>
                <c:pt idx="6449" formatCode="General">
                  <c:v>0.43097457164758202</c:v>
                </c:pt>
                <c:pt idx="6450" formatCode="General">
                  <c:v>0.43097696923435302</c:v>
                </c:pt>
                <c:pt idx="6451" formatCode="General">
                  <c:v>0.43097936682112398</c:v>
                </c:pt>
                <c:pt idx="6452" formatCode="General">
                  <c:v>0.43098176440789498</c:v>
                </c:pt>
                <c:pt idx="6453" formatCode="General">
                  <c:v>0.43098416199466499</c:v>
                </c:pt>
                <c:pt idx="6454" formatCode="General">
                  <c:v>0.430986559581436</c:v>
                </c:pt>
                <c:pt idx="6455" formatCode="General">
                  <c:v>0.43098895716820701</c:v>
                </c:pt>
                <c:pt idx="6456" formatCode="General">
                  <c:v>0.43099135475497802</c:v>
                </c:pt>
                <c:pt idx="6457" formatCode="General">
                  <c:v>0.43099375234174903</c:v>
                </c:pt>
                <c:pt idx="6458" formatCode="General">
                  <c:v>0.43099614992851998</c:v>
                </c:pt>
                <c:pt idx="6459" formatCode="General">
                  <c:v>0.43099854751529099</c:v>
                </c:pt>
                <c:pt idx="6460" formatCode="General">
                  <c:v>0.43100094510206099</c:v>
                </c:pt>
                <c:pt idx="6461" formatCode="General">
                  <c:v>0.431003342688832</c:v>
                </c:pt>
                <c:pt idx="6462" formatCode="General">
                  <c:v>0.43100574027560301</c:v>
                </c:pt>
                <c:pt idx="6463" formatCode="General">
                  <c:v>0.43100813786237402</c:v>
                </c:pt>
                <c:pt idx="6464" formatCode="General">
                  <c:v>0.43101053544914503</c:v>
                </c:pt>
                <c:pt idx="6465" formatCode="General">
                  <c:v>0.43101293303591598</c:v>
                </c:pt>
                <c:pt idx="6466" formatCode="General">
                  <c:v>0.43101533062268699</c:v>
                </c:pt>
                <c:pt idx="6467" formatCode="General">
                  <c:v>0.431017728209457</c:v>
                </c:pt>
                <c:pt idx="6468" formatCode="General">
                  <c:v>0.431020125796228</c:v>
                </c:pt>
                <c:pt idx="6469" formatCode="General">
                  <c:v>0.43102252338299901</c:v>
                </c:pt>
                <c:pt idx="6470" formatCode="General">
                  <c:v>0.43102492096977002</c:v>
                </c:pt>
                <c:pt idx="6471" formatCode="General">
                  <c:v>0.43102731855654097</c:v>
                </c:pt>
                <c:pt idx="6472" formatCode="General">
                  <c:v>0.43102971614331198</c:v>
                </c:pt>
                <c:pt idx="6473" formatCode="General">
                  <c:v>0.43103211373008199</c:v>
                </c:pt>
                <c:pt idx="6474" formatCode="General">
                  <c:v>0.431034511316853</c:v>
                </c:pt>
                <c:pt idx="6475" formatCode="General">
                  <c:v>0.43103690890362401</c:v>
                </c:pt>
                <c:pt idx="6476" formatCode="General">
                  <c:v>0.43103930649039501</c:v>
                </c:pt>
                <c:pt idx="6477" formatCode="General">
                  <c:v>0.43104170407716602</c:v>
                </c:pt>
                <c:pt idx="6478" formatCode="General">
                  <c:v>0.43104410166393697</c:v>
                </c:pt>
                <c:pt idx="6479" formatCode="General">
                  <c:v>0.43104649925070798</c:v>
                </c:pt>
                <c:pt idx="6480" formatCode="General">
                  <c:v>0.43104889683747799</c:v>
                </c:pt>
                <c:pt idx="6481" formatCode="General">
                  <c:v>0.43105168322593401</c:v>
                </c:pt>
                <c:pt idx="6482" formatCode="General">
                  <c:v>0.43105449029533</c:v>
                </c:pt>
                <c:pt idx="6483" formatCode="General">
                  <c:v>0.43105729736472498</c:v>
                </c:pt>
                <c:pt idx="6484" formatCode="General">
                  <c:v>0.43106010443412102</c:v>
                </c:pt>
                <c:pt idx="6485" formatCode="General">
                  <c:v>0.431062911503517</c:v>
                </c:pt>
                <c:pt idx="6486" formatCode="General">
                  <c:v>0.43106571857291298</c:v>
                </c:pt>
                <c:pt idx="6487" formatCode="General">
                  <c:v>0.43106852564230802</c:v>
                </c:pt>
                <c:pt idx="6488" formatCode="General">
                  <c:v>0.431071332711704</c:v>
                </c:pt>
                <c:pt idx="6489" formatCode="General">
                  <c:v>0.43107413978109999</c:v>
                </c:pt>
                <c:pt idx="6490" formatCode="General">
                  <c:v>0.43107694685049602</c:v>
                </c:pt>
                <c:pt idx="6491" formatCode="General">
                  <c:v>0.43107975391989101</c:v>
                </c:pt>
                <c:pt idx="6492" formatCode="General">
                  <c:v>0.43108256098928699</c:v>
                </c:pt>
                <c:pt idx="6493" formatCode="General">
                  <c:v>0.43108536805868303</c:v>
                </c:pt>
                <c:pt idx="6494" formatCode="General">
                  <c:v>0.43108817512807901</c:v>
                </c:pt>
                <c:pt idx="6495" formatCode="General">
                  <c:v>0.43109098219747399</c:v>
                </c:pt>
                <c:pt idx="6496" formatCode="General">
                  <c:v>0.43109378926686998</c:v>
                </c:pt>
                <c:pt idx="6497" formatCode="General">
                  <c:v>0.43109659633626601</c:v>
                </c:pt>
                <c:pt idx="6498" formatCode="General">
                  <c:v>0.431099403405662</c:v>
                </c:pt>
                <c:pt idx="6499" formatCode="General">
                  <c:v>0.43110221047505698</c:v>
                </c:pt>
                <c:pt idx="6500" formatCode="General">
                  <c:v>0.43110501754445302</c:v>
                </c:pt>
                <c:pt idx="6501" formatCode="General">
                  <c:v>0.431107824613849</c:v>
                </c:pt>
                <c:pt idx="6502" formatCode="General">
                  <c:v>0.43111063168324498</c:v>
                </c:pt>
                <c:pt idx="6503" formatCode="General">
                  <c:v>0.43111343875264002</c:v>
                </c:pt>
                <c:pt idx="6504" formatCode="General">
                  <c:v>0.431116245822036</c:v>
                </c:pt>
                <c:pt idx="6505" formatCode="General">
                  <c:v>0.43111905289143199</c:v>
                </c:pt>
                <c:pt idx="6506" formatCode="General">
                  <c:v>0.43112185996082802</c:v>
                </c:pt>
                <c:pt idx="6507" formatCode="General">
                  <c:v>0.43112466703022401</c:v>
                </c:pt>
                <c:pt idx="6508" formatCode="General">
                  <c:v>0.43112747409961899</c:v>
                </c:pt>
                <c:pt idx="6509" formatCode="General">
                  <c:v>0.43113028116901497</c:v>
                </c:pt>
                <c:pt idx="6510" formatCode="General">
                  <c:v>0.43113308823841101</c:v>
                </c:pt>
                <c:pt idx="6511" formatCode="General">
                  <c:v>0.43113589530780699</c:v>
                </c:pt>
                <c:pt idx="6512" formatCode="General">
                  <c:v>0.43113870237720198</c:v>
                </c:pt>
                <c:pt idx="6513" formatCode="General">
                  <c:v>0.43114150944659801</c:v>
                </c:pt>
                <c:pt idx="6514" formatCode="General">
                  <c:v>0.431144316515994</c:v>
                </c:pt>
                <c:pt idx="6515" formatCode="General">
                  <c:v>0.43114712358538998</c:v>
                </c:pt>
                <c:pt idx="6516" formatCode="General">
                  <c:v>0.43114993065478502</c:v>
                </c:pt>
                <c:pt idx="6517" formatCode="General">
                  <c:v>0.431152737724181</c:v>
                </c:pt>
                <c:pt idx="6518" formatCode="General">
                  <c:v>0.43115554479357698</c:v>
                </c:pt>
                <c:pt idx="6519" formatCode="General">
                  <c:v>0.43115835186297302</c:v>
                </c:pt>
                <c:pt idx="6520" formatCode="General">
                  <c:v>0.431161158932368</c:v>
                </c:pt>
                <c:pt idx="6521" formatCode="General">
                  <c:v>0.43116394089173199</c:v>
                </c:pt>
                <c:pt idx="6522" formatCode="General">
                  <c:v>0.431166126487812</c:v>
                </c:pt>
                <c:pt idx="6523" formatCode="General">
                  <c:v>0.431168312083892</c:v>
                </c:pt>
                <c:pt idx="6524" formatCode="General">
                  <c:v>0.43117049767997301</c:v>
                </c:pt>
                <c:pt idx="6525" formatCode="General">
                  <c:v>0.43117268327605301</c:v>
                </c:pt>
                <c:pt idx="6526" formatCode="General">
                  <c:v>0.43117486887213302</c:v>
                </c:pt>
                <c:pt idx="6527" formatCode="General">
                  <c:v>0.43117705446821403</c:v>
                </c:pt>
                <c:pt idx="6528" formatCode="General">
                  <c:v>0.43117924006429398</c:v>
                </c:pt>
                <c:pt idx="6529" formatCode="General">
                  <c:v>0.43118142566037398</c:v>
                </c:pt>
                <c:pt idx="6530" formatCode="General">
                  <c:v>0.43118361125645499</c:v>
                </c:pt>
                <c:pt idx="6531" formatCode="General">
                  <c:v>0.431185796852535</c:v>
                </c:pt>
                <c:pt idx="6532" formatCode="General">
                  <c:v>0.431187982448616</c:v>
                </c:pt>
                <c:pt idx="6533" formatCode="General">
                  <c:v>0.43119016804469601</c:v>
                </c:pt>
                <c:pt idx="6534" formatCode="General">
                  <c:v>0.43119235364077602</c:v>
                </c:pt>
                <c:pt idx="6535" formatCode="General">
                  <c:v>0.43119453923685702</c:v>
                </c:pt>
                <c:pt idx="6536" formatCode="General">
                  <c:v>0.43119672483293697</c:v>
                </c:pt>
                <c:pt idx="6537" formatCode="General">
                  <c:v>0.43119891042901698</c:v>
                </c:pt>
                <c:pt idx="6538" formatCode="General">
                  <c:v>0.43120109602509799</c:v>
                </c:pt>
                <c:pt idx="6539" formatCode="General">
                  <c:v>0.43120328162117799</c:v>
                </c:pt>
                <c:pt idx="6540" formatCode="General">
                  <c:v>0.431205467217258</c:v>
                </c:pt>
                <c:pt idx="6541" formatCode="General">
                  <c:v>0.431207652813339</c:v>
                </c:pt>
                <c:pt idx="6542" formatCode="General">
                  <c:v>0.43120983840941901</c:v>
                </c:pt>
                <c:pt idx="6543" formatCode="General">
                  <c:v>0.43121202400550002</c:v>
                </c:pt>
                <c:pt idx="6544" formatCode="General">
                  <c:v>0.43121420960158002</c:v>
                </c:pt>
                <c:pt idx="6545" formatCode="General">
                  <c:v>0.43121639519765997</c:v>
                </c:pt>
                <c:pt idx="6546" formatCode="General">
                  <c:v>0.43121858079374098</c:v>
                </c:pt>
                <c:pt idx="6547" formatCode="General">
                  <c:v>0.43122076638982099</c:v>
                </c:pt>
                <c:pt idx="6548" formatCode="General">
                  <c:v>0.43122295198590099</c:v>
                </c:pt>
                <c:pt idx="6549" formatCode="General">
                  <c:v>0.431225137581982</c:v>
                </c:pt>
                <c:pt idx="6550" formatCode="General">
                  <c:v>0.43122732317806201</c:v>
                </c:pt>
                <c:pt idx="6551" formatCode="General">
                  <c:v>0.43122950877414201</c:v>
                </c:pt>
                <c:pt idx="6552" formatCode="General">
                  <c:v>0.43123169437022302</c:v>
                </c:pt>
                <c:pt idx="6553" formatCode="General">
                  <c:v>0.43123387996630302</c:v>
                </c:pt>
                <c:pt idx="6554" formatCode="General">
                  <c:v>0.43123606556238397</c:v>
                </c:pt>
                <c:pt idx="6555" formatCode="General">
                  <c:v>0.43123825115846398</c:v>
                </c:pt>
                <c:pt idx="6556" formatCode="General">
                  <c:v>0.43124043675454399</c:v>
                </c:pt>
                <c:pt idx="6557" formatCode="General">
                  <c:v>0.43124262235062499</c:v>
                </c:pt>
                <c:pt idx="6558" formatCode="General">
                  <c:v>0.431244807946705</c:v>
                </c:pt>
                <c:pt idx="6559" formatCode="General">
                  <c:v>0.43124699354278501</c:v>
                </c:pt>
                <c:pt idx="6560" formatCode="General">
                  <c:v>0.43124917913886601</c:v>
                </c:pt>
                <c:pt idx="6561" formatCode="General">
                  <c:v>0.43125136473494602</c:v>
                </c:pt>
                <c:pt idx="6562" formatCode="General">
                  <c:v>0.43125355033102702</c:v>
                </c:pt>
                <c:pt idx="6563" formatCode="General">
                  <c:v>0.43125573592710698</c:v>
                </c:pt>
                <c:pt idx="6564" formatCode="General">
                  <c:v>0.43125792152318698</c:v>
                </c:pt>
                <c:pt idx="6565" formatCode="General">
                  <c:v>0.43126010711926799</c:v>
                </c:pt>
                <c:pt idx="6566" formatCode="General">
                  <c:v>0.43126229271534799</c:v>
                </c:pt>
                <c:pt idx="6567" formatCode="General">
                  <c:v>0.431264478311428</c:v>
                </c:pt>
                <c:pt idx="6568" formatCode="General">
                  <c:v>0.43126666390750901</c:v>
                </c:pt>
                <c:pt idx="6569" formatCode="General">
                  <c:v>0.43126884950358901</c:v>
                </c:pt>
                <c:pt idx="6570" formatCode="General">
                  <c:v>0.43127103509966902</c:v>
                </c:pt>
                <c:pt idx="6571" formatCode="General">
                  <c:v>0.43127322069575003</c:v>
                </c:pt>
                <c:pt idx="6572" formatCode="General">
                  <c:v>0.43127540629182998</c:v>
                </c:pt>
                <c:pt idx="6573" formatCode="General">
                  <c:v>0.43127759188791098</c:v>
                </c:pt>
                <c:pt idx="6574" formatCode="General">
                  <c:v>0.43127977748399099</c:v>
                </c:pt>
                <c:pt idx="6575" formatCode="General">
                  <c:v>0.431281963080071</c:v>
                </c:pt>
                <c:pt idx="6576" formatCode="General">
                  <c:v>0.431284148676152</c:v>
                </c:pt>
                <c:pt idx="6577" formatCode="General">
                  <c:v>0.43128633427223201</c:v>
                </c:pt>
                <c:pt idx="6578" formatCode="General">
                  <c:v>0.43128851986831201</c:v>
                </c:pt>
                <c:pt idx="6579" formatCode="General">
                  <c:v>0.43129070546439302</c:v>
                </c:pt>
                <c:pt idx="6580" formatCode="General">
                  <c:v>0.43129289106047303</c:v>
                </c:pt>
                <c:pt idx="6581" formatCode="General">
                  <c:v>0.43129507665655398</c:v>
                </c:pt>
                <c:pt idx="6582" formatCode="General">
                  <c:v>0.43129726225263398</c:v>
                </c:pt>
                <c:pt idx="6583" formatCode="General">
                  <c:v>0.43129944784871399</c:v>
                </c:pt>
                <c:pt idx="6584" formatCode="General">
                  <c:v>0.431301633444795</c:v>
                </c:pt>
                <c:pt idx="6585" formatCode="General">
                  <c:v>0.431303819040875</c:v>
                </c:pt>
                <c:pt idx="6586" formatCode="General">
                  <c:v>0.43130600463695501</c:v>
                </c:pt>
                <c:pt idx="6587" formatCode="General">
                  <c:v>0.43130819023303602</c:v>
                </c:pt>
                <c:pt idx="6588" formatCode="General">
                  <c:v>0.43131037582911602</c:v>
                </c:pt>
                <c:pt idx="6589" formatCode="General">
                  <c:v>0.43131256142519597</c:v>
                </c:pt>
                <c:pt idx="6590" formatCode="General">
                  <c:v>0.43131474702127698</c:v>
                </c:pt>
                <c:pt idx="6591" formatCode="General">
                  <c:v>0.43131693261735699</c:v>
                </c:pt>
                <c:pt idx="6592" formatCode="General">
                  <c:v>0.43131911821343799</c:v>
                </c:pt>
                <c:pt idx="6593" formatCode="General">
                  <c:v>0.431321303809518</c:v>
                </c:pt>
                <c:pt idx="6594" formatCode="General">
                  <c:v>0.431323489405598</c:v>
                </c:pt>
                <c:pt idx="6595" formatCode="General">
                  <c:v>0.43132567500167901</c:v>
                </c:pt>
                <c:pt idx="6596" formatCode="General">
                  <c:v>0.43132786059775902</c:v>
                </c:pt>
                <c:pt idx="6597" formatCode="General">
                  <c:v>0.43133004619383902</c:v>
                </c:pt>
                <c:pt idx="6598" formatCode="General">
                  <c:v>0.43133223178991997</c:v>
                </c:pt>
                <c:pt idx="6599" formatCode="General">
                  <c:v>0.43133441738599998</c:v>
                </c:pt>
                <c:pt idx="6600" formatCode="General">
                  <c:v>0.43133660298207999</c:v>
                </c:pt>
                <c:pt idx="6601" formatCode="General">
                  <c:v>0.43133878857816099</c:v>
                </c:pt>
                <c:pt idx="6602" formatCode="General">
                  <c:v>0.431340974174241</c:v>
                </c:pt>
                <c:pt idx="6603" formatCode="General">
                  <c:v>0.43134315977032101</c:v>
                </c:pt>
                <c:pt idx="6604" formatCode="General">
                  <c:v>0.43134534536640201</c:v>
                </c:pt>
                <c:pt idx="6605" formatCode="General">
                  <c:v>0.43134753096248202</c:v>
                </c:pt>
                <c:pt idx="6606" formatCode="General">
                  <c:v>0.43134971655856302</c:v>
                </c:pt>
                <c:pt idx="6607" formatCode="General">
                  <c:v>0.43135190215464297</c:v>
                </c:pt>
                <c:pt idx="6608" formatCode="General">
                  <c:v>0.43135408775072298</c:v>
                </c:pt>
                <c:pt idx="6609" formatCode="General">
                  <c:v>0.43135627334680399</c:v>
                </c:pt>
                <c:pt idx="6610" formatCode="General">
                  <c:v>0.43135845894288399</c:v>
                </c:pt>
                <c:pt idx="6611" formatCode="General">
                  <c:v>0.431360644538964</c:v>
                </c:pt>
                <c:pt idx="6612" formatCode="General">
                  <c:v>0.43136283013504501</c:v>
                </c:pt>
                <c:pt idx="6613" formatCode="General">
                  <c:v>0.43136501573112501</c:v>
                </c:pt>
                <c:pt idx="6614" formatCode="General">
                  <c:v>0.43136720132720602</c:v>
                </c:pt>
                <c:pt idx="6615" formatCode="General">
                  <c:v>0.43136938692328602</c:v>
                </c:pt>
                <c:pt idx="6616" formatCode="General">
                  <c:v>0.43137157251936598</c:v>
                </c:pt>
                <c:pt idx="6617" formatCode="General">
                  <c:v>0.43137375811544698</c:v>
                </c:pt>
                <c:pt idx="6618" formatCode="General">
                  <c:v>0.43137594371152699</c:v>
                </c:pt>
                <c:pt idx="6619" formatCode="General">
                  <c:v>0.43137812930760699</c:v>
                </c:pt>
                <c:pt idx="6620" formatCode="General">
                  <c:v>0.431380314903688</c:v>
                </c:pt>
                <c:pt idx="6621" formatCode="General">
                  <c:v>0.43138250049976801</c:v>
                </c:pt>
                <c:pt idx="6622" formatCode="General">
                  <c:v>0.43138468609584801</c:v>
                </c:pt>
                <c:pt idx="6623" formatCode="General">
                  <c:v>0.43138687169192902</c:v>
                </c:pt>
                <c:pt idx="6624" formatCode="General">
                  <c:v>0.43138905728800903</c:v>
                </c:pt>
                <c:pt idx="6625" formatCode="General">
                  <c:v>0.43139124288408998</c:v>
                </c:pt>
                <c:pt idx="6626" formatCode="General">
                  <c:v>0.43139342848016998</c:v>
                </c:pt>
                <c:pt idx="6627" formatCode="General">
                  <c:v>0.43139561407624999</c:v>
                </c:pt>
                <c:pt idx="6628" formatCode="General">
                  <c:v>0.43139779967233099</c:v>
                </c:pt>
                <c:pt idx="6629" formatCode="General">
                  <c:v>0.431399985268411</c:v>
                </c:pt>
                <c:pt idx="6630" formatCode="General">
                  <c:v>0.43140217086449101</c:v>
                </c:pt>
                <c:pt idx="6631" formatCode="General">
                  <c:v>0.43140435646057201</c:v>
                </c:pt>
                <c:pt idx="6632" formatCode="General">
                  <c:v>0.43140654205665202</c:v>
                </c:pt>
                <c:pt idx="6633" formatCode="General">
                  <c:v>0.43140872765273303</c:v>
                </c:pt>
                <c:pt idx="6634" formatCode="General">
                  <c:v>0.43141091324881298</c:v>
                </c:pt>
                <c:pt idx="6635" formatCode="General">
                  <c:v>0.43141309884489298</c:v>
                </c:pt>
                <c:pt idx="6636" formatCode="General">
                  <c:v>0.43141528444097399</c:v>
                </c:pt>
                <c:pt idx="6637" formatCode="General">
                  <c:v>0.431417470037054</c:v>
                </c:pt>
                <c:pt idx="6638" formatCode="General">
                  <c:v>0.431419655633134</c:v>
                </c:pt>
                <c:pt idx="6639" formatCode="General">
                  <c:v>0.43142184122921501</c:v>
                </c:pt>
                <c:pt idx="6640" formatCode="General">
                  <c:v>0.43142402682529502</c:v>
                </c:pt>
                <c:pt idx="6641" formatCode="General">
                  <c:v>0.43142621242137602</c:v>
                </c:pt>
                <c:pt idx="6642" formatCode="General">
                  <c:v>0.43142839801745603</c:v>
                </c:pt>
                <c:pt idx="6643" formatCode="General">
                  <c:v>0.43143058361353598</c:v>
                </c:pt>
                <c:pt idx="6644" formatCode="General">
                  <c:v>0.43143276920961698</c:v>
                </c:pt>
                <c:pt idx="6645" formatCode="General">
                  <c:v>0.43143495480569699</c:v>
                </c:pt>
                <c:pt idx="6646" formatCode="General">
                  <c:v>0.431437140401777</c:v>
                </c:pt>
                <c:pt idx="6647" formatCode="General">
                  <c:v>0.431439325997858</c:v>
                </c:pt>
                <c:pt idx="6648" formatCode="General">
                  <c:v>0.43144151159393801</c:v>
                </c:pt>
                <c:pt idx="6649" formatCode="General">
                  <c:v>0.43144369719001802</c:v>
                </c:pt>
                <c:pt idx="6650" formatCode="General">
                  <c:v>0.43144588278609902</c:v>
                </c:pt>
                <c:pt idx="6651" formatCode="General">
                  <c:v>0.43144806838217897</c:v>
                </c:pt>
                <c:pt idx="6652" formatCode="General">
                  <c:v>0.43145025397825998</c:v>
                </c:pt>
                <c:pt idx="6653" formatCode="General">
                  <c:v>0.43145243957433999</c:v>
                </c:pt>
                <c:pt idx="6654" formatCode="General">
                  <c:v>0.43145462517041999</c:v>
                </c:pt>
                <c:pt idx="6655" formatCode="General">
                  <c:v>0.431456810766501</c:v>
                </c:pt>
                <c:pt idx="6656" formatCode="General">
                  <c:v>0.431458996362581</c:v>
                </c:pt>
                <c:pt idx="6657" formatCode="General">
                  <c:v>0.43146118195866101</c:v>
                </c:pt>
                <c:pt idx="6658" formatCode="General">
                  <c:v>0.43146336755474202</c:v>
                </c:pt>
                <c:pt idx="6659" formatCode="General">
                  <c:v>0.43146555315082202</c:v>
                </c:pt>
                <c:pt idx="6660" formatCode="General">
                  <c:v>0.43146773874690297</c:v>
                </c:pt>
                <c:pt idx="6661" formatCode="General">
                  <c:v>0.43146992434298298</c:v>
                </c:pt>
                <c:pt idx="6662" formatCode="General">
                  <c:v>0.43147210993906299</c:v>
                </c:pt>
                <c:pt idx="6663" formatCode="General">
                  <c:v>0.43147429553514399</c:v>
                </c:pt>
                <c:pt idx="6664" formatCode="General">
                  <c:v>0.431476481131224</c:v>
                </c:pt>
                <c:pt idx="6665" formatCode="General">
                  <c:v>0.43147866672730401</c:v>
                </c:pt>
                <c:pt idx="6666" formatCode="General">
                  <c:v>0.43148085232338501</c:v>
                </c:pt>
                <c:pt idx="6667" formatCode="General">
                  <c:v>0.43148303791946502</c:v>
                </c:pt>
                <c:pt idx="6668" formatCode="General">
                  <c:v>0.43148522351554502</c:v>
                </c:pt>
                <c:pt idx="6669" formatCode="General">
                  <c:v>0.43148740911162597</c:v>
                </c:pt>
                <c:pt idx="6670" formatCode="General">
                  <c:v>0.43148959470770598</c:v>
                </c:pt>
                <c:pt idx="6671" formatCode="General">
                  <c:v>0.43149178030378699</c:v>
                </c:pt>
                <c:pt idx="6672" formatCode="General">
                  <c:v>0.43149396589986699</c:v>
                </c:pt>
                <c:pt idx="6673" formatCode="General">
                  <c:v>0.43149614277040499</c:v>
                </c:pt>
                <c:pt idx="6674" formatCode="General">
                  <c:v>0.43149789645213199</c:v>
                </c:pt>
                <c:pt idx="6675" formatCode="General">
                  <c:v>0.43149965013385899</c:v>
                </c:pt>
                <c:pt idx="6676" formatCode="General">
                  <c:v>0.43150140381558599</c:v>
                </c:pt>
                <c:pt idx="6677" formatCode="General">
                  <c:v>0.43150315749731299</c:v>
                </c:pt>
                <c:pt idx="6678" formatCode="General">
                  <c:v>0.43150491117904</c:v>
                </c:pt>
                <c:pt idx="6679" formatCode="General">
                  <c:v>0.431506664860767</c:v>
                </c:pt>
                <c:pt idx="6680" formatCode="General">
                  <c:v>0.431508418542493</c:v>
                </c:pt>
                <c:pt idx="6681" formatCode="General">
                  <c:v>0.431510172224221</c:v>
                </c:pt>
                <c:pt idx="6682" formatCode="General">
                  <c:v>0.431511925905947</c:v>
                </c:pt>
                <c:pt idx="6683" formatCode="General">
                  <c:v>0.431513679587674</c:v>
                </c:pt>
                <c:pt idx="6684" formatCode="General">
                  <c:v>0.43151543326940101</c:v>
                </c:pt>
                <c:pt idx="6685" formatCode="General">
                  <c:v>0.43151718695112801</c:v>
                </c:pt>
                <c:pt idx="6686" formatCode="General">
                  <c:v>0.43151894063285501</c:v>
                </c:pt>
                <c:pt idx="6687" formatCode="General">
                  <c:v>0.43152069431458201</c:v>
                </c:pt>
                <c:pt idx="6688" formatCode="General">
                  <c:v>0.43152244799630901</c:v>
                </c:pt>
                <c:pt idx="6689" formatCode="General">
                  <c:v>0.43152420167803601</c:v>
                </c:pt>
                <c:pt idx="6690" formatCode="General">
                  <c:v>0.43152595535976301</c:v>
                </c:pt>
                <c:pt idx="6691" formatCode="General">
                  <c:v>0.43152770904149002</c:v>
                </c:pt>
                <c:pt idx="6692" formatCode="General">
                  <c:v>0.43152946272321702</c:v>
                </c:pt>
                <c:pt idx="6693" formatCode="General">
                  <c:v>0.43153121640494402</c:v>
                </c:pt>
                <c:pt idx="6694" formatCode="General">
                  <c:v>0.43153298522691702</c:v>
                </c:pt>
                <c:pt idx="6695" formatCode="General">
                  <c:v>0.43153498872270302</c:v>
                </c:pt>
                <c:pt idx="6696" formatCode="General">
                  <c:v>0.43153699221848901</c:v>
                </c:pt>
                <c:pt idx="6697" formatCode="General">
                  <c:v>0.43153899571427401</c:v>
                </c:pt>
                <c:pt idx="6698" formatCode="General">
                  <c:v>0.43154099921006001</c:v>
                </c:pt>
                <c:pt idx="6699" formatCode="General">
                  <c:v>0.431543002705846</c:v>
                </c:pt>
                <c:pt idx="6700" formatCode="General">
                  <c:v>0.431545006201632</c:v>
                </c:pt>
                <c:pt idx="6701" formatCode="General">
                  <c:v>0.43154700969741799</c:v>
                </c:pt>
                <c:pt idx="6702" formatCode="General">
                  <c:v>0.43154901319320399</c:v>
                </c:pt>
                <c:pt idx="6703" formatCode="General">
                  <c:v>0.43155101668898999</c:v>
                </c:pt>
                <c:pt idx="6704" formatCode="General">
                  <c:v>0.43155302018477598</c:v>
                </c:pt>
                <c:pt idx="6705" formatCode="General">
                  <c:v>0.43155502368056198</c:v>
                </c:pt>
                <c:pt idx="6706" formatCode="General">
                  <c:v>0.43155702717634697</c:v>
                </c:pt>
                <c:pt idx="6707" formatCode="General">
                  <c:v>0.43155903067213303</c:v>
                </c:pt>
                <c:pt idx="6708" formatCode="General">
                  <c:v>0.43156103416791902</c:v>
                </c:pt>
                <c:pt idx="6709" formatCode="General">
                  <c:v>0.43156303766370502</c:v>
                </c:pt>
                <c:pt idx="6710" formatCode="General">
                  <c:v>0.43156504115949101</c:v>
                </c:pt>
                <c:pt idx="6711" formatCode="General">
                  <c:v>0.43156704465527701</c:v>
                </c:pt>
                <c:pt idx="6712" formatCode="General">
                  <c:v>0.43156904815106301</c:v>
                </c:pt>
                <c:pt idx="6713" formatCode="General">
                  <c:v>0.431571051646849</c:v>
                </c:pt>
                <c:pt idx="6714" formatCode="General">
                  <c:v>0.431573055142634</c:v>
                </c:pt>
                <c:pt idx="6715" formatCode="General">
                  <c:v>0.43157505863841999</c:v>
                </c:pt>
                <c:pt idx="6716" formatCode="General">
                  <c:v>0.43157706213420599</c:v>
                </c:pt>
                <c:pt idx="6717" formatCode="General">
                  <c:v>0.43157906562999199</c:v>
                </c:pt>
                <c:pt idx="6718" formatCode="General">
                  <c:v>0.43158106912577798</c:v>
                </c:pt>
                <c:pt idx="6719" formatCode="General">
                  <c:v>0.43158307262156398</c:v>
                </c:pt>
                <c:pt idx="6720" formatCode="General">
                  <c:v>0.43158507611734998</c:v>
                </c:pt>
                <c:pt idx="6721" formatCode="General">
                  <c:v>0.43158707961313503</c:v>
                </c:pt>
                <c:pt idx="6722" formatCode="General">
                  <c:v>0.43158908310892102</c:v>
                </c:pt>
                <c:pt idx="6723" formatCode="General">
                  <c:v>0.43159108660470702</c:v>
                </c:pt>
                <c:pt idx="6724" formatCode="General">
                  <c:v>0.43159309010049302</c:v>
                </c:pt>
                <c:pt idx="6725" formatCode="General">
                  <c:v>0.43159509359627901</c:v>
                </c:pt>
                <c:pt idx="6726" formatCode="General">
                  <c:v>0.43159709709206501</c:v>
                </c:pt>
                <c:pt idx="6727" formatCode="General">
                  <c:v>0.431599100587851</c:v>
                </c:pt>
                <c:pt idx="6728" formatCode="General">
                  <c:v>0.431601104083637</c:v>
                </c:pt>
                <c:pt idx="6729" formatCode="General">
                  <c:v>0.431603107579423</c:v>
                </c:pt>
                <c:pt idx="6730" formatCode="General">
                  <c:v>0.43160511107520799</c:v>
                </c:pt>
                <c:pt idx="6731" formatCode="General">
                  <c:v>0.43160711457099399</c:v>
                </c:pt>
                <c:pt idx="6732" formatCode="General">
                  <c:v>0.43160911806677998</c:v>
                </c:pt>
                <c:pt idx="6733" formatCode="General">
                  <c:v>0.43161112156256598</c:v>
                </c:pt>
                <c:pt idx="6734" formatCode="General">
                  <c:v>0.43161312505835198</c:v>
                </c:pt>
                <c:pt idx="6735" formatCode="General">
                  <c:v>0.431615016716906</c:v>
                </c:pt>
                <c:pt idx="6736" formatCode="General">
                  <c:v>0.43161674341554102</c:v>
                </c:pt>
                <c:pt idx="6737" formatCode="General">
                  <c:v>0.43161847011417598</c:v>
                </c:pt>
                <c:pt idx="6738" formatCode="General">
                  <c:v>0.431620196812811</c:v>
                </c:pt>
                <c:pt idx="6739" formatCode="General">
                  <c:v>0.43162192351144502</c:v>
                </c:pt>
                <c:pt idx="6740" formatCode="General">
                  <c:v>0.43162365021007998</c:v>
                </c:pt>
                <c:pt idx="6741" formatCode="General">
                  <c:v>0.431625376908715</c:v>
                </c:pt>
                <c:pt idx="6742" formatCode="General">
                  <c:v>0.43162710360735002</c:v>
                </c:pt>
                <c:pt idx="6743" formatCode="General">
                  <c:v>0.43162883030598498</c:v>
                </c:pt>
                <c:pt idx="6744" formatCode="General">
                  <c:v>0.43163055700462</c:v>
                </c:pt>
                <c:pt idx="6745" formatCode="General">
                  <c:v>0.43163228370325402</c:v>
                </c:pt>
                <c:pt idx="6746" formatCode="General">
                  <c:v>0.43163401040188898</c:v>
                </c:pt>
                <c:pt idx="6747" formatCode="General">
                  <c:v>0.431635737100524</c:v>
                </c:pt>
                <c:pt idx="6748" formatCode="General">
                  <c:v>0.43163746379915902</c:v>
                </c:pt>
                <c:pt idx="6749" formatCode="General">
                  <c:v>0.43163919049779398</c:v>
                </c:pt>
                <c:pt idx="6750" formatCode="General">
                  <c:v>0.431640917196429</c:v>
                </c:pt>
                <c:pt idx="6751" formatCode="General">
                  <c:v>0.43164264389506302</c:v>
                </c:pt>
                <c:pt idx="6752" formatCode="General">
                  <c:v>0.43164437059369798</c:v>
                </c:pt>
                <c:pt idx="6753" formatCode="General">
                  <c:v>0.431646097292333</c:v>
                </c:pt>
                <c:pt idx="6754" formatCode="General">
                  <c:v>0.43164782399096802</c:v>
                </c:pt>
                <c:pt idx="6755" formatCode="General">
                  <c:v>0.43164955068960298</c:v>
                </c:pt>
                <c:pt idx="6756" formatCode="General">
                  <c:v>0.431651277388237</c:v>
                </c:pt>
                <c:pt idx="6757" formatCode="General">
                  <c:v>0.43165300408687202</c:v>
                </c:pt>
                <c:pt idx="6758" formatCode="General">
                  <c:v>0.43165473078550698</c:v>
                </c:pt>
                <c:pt idx="6759" formatCode="General">
                  <c:v>0.431656457484142</c:v>
                </c:pt>
                <c:pt idx="6760" formatCode="General">
                  <c:v>0.43165818418277702</c:v>
                </c:pt>
                <c:pt idx="6761" formatCode="General">
                  <c:v>0.43165991088141198</c:v>
                </c:pt>
                <c:pt idx="6762" formatCode="General">
                  <c:v>0.431661637580046</c:v>
                </c:pt>
                <c:pt idx="6763" formatCode="General">
                  <c:v>0.43166336427868102</c:v>
                </c:pt>
                <c:pt idx="6764" formatCode="General">
                  <c:v>0.43166509097731598</c:v>
                </c:pt>
                <c:pt idx="6765" formatCode="General">
                  <c:v>0.431666817675951</c:v>
                </c:pt>
                <c:pt idx="6766" formatCode="General">
                  <c:v>0.43166854437458602</c:v>
                </c:pt>
                <c:pt idx="6767" formatCode="General">
                  <c:v>0.43167027107321998</c:v>
                </c:pt>
                <c:pt idx="6768" formatCode="General">
                  <c:v>0.431671997771855</c:v>
                </c:pt>
                <c:pt idx="6769" formatCode="General">
                  <c:v>0.43167372447049002</c:v>
                </c:pt>
                <c:pt idx="6770" formatCode="General">
                  <c:v>0.43167545116912498</c:v>
                </c:pt>
                <c:pt idx="6771" formatCode="General">
                  <c:v>0.43167717786776</c:v>
                </c:pt>
                <c:pt idx="6772" formatCode="General">
                  <c:v>0.43167890456639402</c:v>
                </c:pt>
                <c:pt idx="6773" formatCode="General">
                  <c:v>0.43168063126502898</c:v>
                </c:pt>
                <c:pt idx="6774" formatCode="General">
                  <c:v>0.431682357963664</c:v>
                </c:pt>
                <c:pt idx="6775" formatCode="General">
                  <c:v>0.43168408466229902</c:v>
                </c:pt>
                <c:pt idx="6776" formatCode="General">
                  <c:v>0.43168581136093398</c:v>
                </c:pt>
                <c:pt idx="6777" formatCode="General">
                  <c:v>0.431687538059569</c:v>
                </c:pt>
                <c:pt idx="6778" formatCode="General">
                  <c:v>0.43168926475820402</c:v>
                </c:pt>
                <c:pt idx="6779" formatCode="General">
                  <c:v>0.43169099145683798</c:v>
                </c:pt>
                <c:pt idx="6780" formatCode="General">
                  <c:v>0.431692718155473</c:v>
                </c:pt>
                <c:pt idx="6781" formatCode="General">
                  <c:v>0.43169444485410802</c:v>
                </c:pt>
                <c:pt idx="6782" formatCode="General">
                  <c:v>0.43169617155274298</c:v>
                </c:pt>
                <c:pt idx="6783" formatCode="General">
                  <c:v>0.431697898251378</c:v>
                </c:pt>
                <c:pt idx="6784" formatCode="General">
                  <c:v>0.43169962495001202</c:v>
                </c:pt>
                <c:pt idx="6785" formatCode="General">
                  <c:v>0.43170135164864698</c:v>
                </c:pt>
                <c:pt idx="6786" formatCode="General">
                  <c:v>0.431703078347282</c:v>
                </c:pt>
                <c:pt idx="6787" formatCode="General">
                  <c:v>0.43170480504591702</c:v>
                </c:pt>
                <c:pt idx="6788" formatCode="General">
                  <c:v>0.43170653174455198</c:v>
                </c:pt>
                <c:pt idx="6789" formatCode="General">
                  <c:v>0.431708258443187</c:v>
                </c:pt>
                <c:pt idx="6790" formatCode="General">
                  <c:v>0.43170998514182102</c:v>
                </c:pt>
                <c:pt idx="6791" formatCode="General">
                  <c:v>0.43171171184045598</c:v>
                </c:pt>
                <c:pt idx="6792" formatCode="General">
                  <c:v>0.431713438539091</c:v>
                </c:pt>
                <c:pt idx="6793" formatCode="General">
                  <c:v>0.43171516523772602</c:v>
                </c:pt>
                <c:pt idx="6794" formatCode="General">
                  <c:v>0.43171689193636098</c:v>
                </c:pt>
                <c:pt idx="6795" formatCode="General">
                  <c:v>0.431718618634995</c:v>
                </c:pt>
                <c:pt idx="6796" formatCode="General">
                  <c:v>0.43172034533363002</c:v>
                </c:pt>
                <c:pt idx="6797" formatCode="General">
                  <c:v>0.43172207203226498</c:v>
                </c:pt>
                <c:pt idx="6798" formatCode="General">
                  <c:v>0.4317237987309</c:v>
                </c:pt>
                <c:pt idx="6799" formatCode="General">
                  <c:v>0.43172552542953502</c:v>
                </c:pt>
                <c:pt idx="6800" formatCode="General">
                  <c:v>0.43172725212816998</c:v>
                </c:pt>
                <c:pt idx="6801" formatCode="General">
                  <c:v>0.431728978826804</c:v>
                </c:pt>
                <c:pt idx="6802" formatCode="General">
                  <c:v>0.43173070552543902</c:v>
                </c:pt>
                <c:pt idx="6803" formatCode="General">
                  <c:v>0.43173243222407398</c:v>
                </c:pt>
                <c:pt idx="6804" formatCode="General">
                  <c:v>0.431734158922709</c:v>
                </c:pt>
                <c:pt idx="6805" formatCode="General">
                  <c:v>0.43173588562134402</c:v>
                </c:pt>
                <c:pt idx="6806" formatCode="General">
                  <c:v>0.43173761231997898</c:v>
                </c:pt>
                <c:pt idx="6807" formatCode="General">
                  <c:v>0.431739339018613</c:v>
                </c:pt>
                <c:pt idx="6808" formatCode="General">
                  <c:v>0.43174106571724802</c:v>
                </c:pt>
                <c:pt idx="6809" formatCode="General">
                  <c:v>0.43174279241588298</c:v>
                </c:pt>
                <c:pt idx="6810" formatCode="General">
                  <c:v>0.43174451159602301</c:v>
                </c:pt>
                <c:pt idx="6811" formatCode="General">
                  <c:v>0.43174622684341102</c:v>
                </c:pt>
                <c:pt idx="6812" formatCode="General">
                  <c:v>0.43174794209079997</c:v>
                </c:pt>
                <c:pt idx="6813" formatCode="General">
                  <c:v>0.43174965733818799</c:v>
                </c:pt>
                <c:pt idx="6814" formatCode="General">
                  <c:v>0.431751372585577</c:v>
                </c:pt>
                <c:pt idx="6815" formatCode="General">
                  <c:v>0.43175308783296601</c:v>
                </c:pt>
                <c:pt idx="6816" formatCode="General">
                  <c:v>0.43175480308035402</c:v>
                </c:pt>
                <c:pt idx="6817" formatCode="General">
                  <c:v>0.43175651832774298</c:v>
                </c:pt>
                <c:pt idx="6818" formatCode="General">
                  <c:v>0.43175823357513099</c:v>
                </c:pt>
                <c:pt idx="6819" formatCode="General">
                  <c:v>0.43175994882252</c:v>
                </c:pt>
                <c:pt idx="6820" formatCode="General">
                  <c:v>0.43176166406990801</c:v>
                </c:pt>
                <c:pt idx="6821" formatCode="General">
                  <c:v>0.43176337931729702</c:v>
                </c:pt>
                <c:pt idx="6822" formatCode="General">
                  <c:v>0.43176509456468598</c:v>
                </c:pt>
                <c:pt idx="6823" formatCode="General">
                  <c:v>0.43176680981207399</c:v>
                </c:pt>
                <c:pt idx="6824" formatCode="General">
                  <c:v>0.431768525059463</c:v>
                </c:pt>
                <c:pt idx="6825" formatCode="General">
                  <c:v>0.43177024030685102</c:v>
                </c:pt>
                <c:pt idx="6826" formatCode="General">
                  <c:v>0.43177195555423997</c:v>
                </c:pt>
                <c:pt idx="6827" formatCode="General">
                  <c:v>0.43177367080162798</c:v>
                </c:pt>
                <c:pt idx="6828" formatCode="General">
                  <c:v>0.431775386049017</c:v>
                </c:pt>
                <c:pt idx="6829" formatCode="General">
                  <c:v>0.43177710129640501</c:v>
                </c:pt>
                <c:pt idx="6830" formatCode="General">
                  <c:v>0.43177881654379402</c:v>
                </c:pt>
                <c:pt idx="6831" formatCode="General">
                  <c:v>0.43178053179118298</c:v>
                </c:pt>
                <c:pt idx="6832" formatCode="General">
                  <c:v>0.43178224703857099</c:v>
                </c:pt>
                <c:pt idx="6833" formatCode="General">
                  <c:v>0.43178396228596</c:v>
                </c:pt>
                <c:pt idx="6834" formatCode="General">
                  <c:v>0.43178567753334801</c:v>
                </c:pt>
                <c:pt idx="6835" formatCode="General">
                  <c:v>0.431787369098249</c:v>
                </c:pt>
                <c:pt idx="6836" formatCode="General">
                  <c:v>0.43178892804121699</c:v>
                </c:pt>
                <c:pt idx="6837" formatCode="General">
                  <c:v>0.43179048698418498</c:v>
                </c:pt>
                <c:pt idx="6838" formatCode="General">
                  <c:v>0.43179204592715298</c:v>
                </c:pt>
                <c:pt idx="6839" formatCode="General">
                  <c:v>0.43179360487012097</c:v>
                </c:pt>
                <c:pt idx="6840" formatCode="General">
                  <c:v>0.43179516381308902</c:v>
                </c:pt>
                <c:pt idx="6841" formatCode="General">
                  <c:v>0.43179672275605702</c:v>
                </c:pt>
                <c:pt idx="6842" formatCode="General">
                  <c:v>0.43179828169902501</c:v>
                </c:pt>
                <c:pt idx="6843" formatCode="General">
                  <c:v>0.43179984064199201</c:v>
                </c:pt>
                <c:pt idx="6844" formatCode="General">
                  <c:v>0.43180139958496</c:v>
                </c:pt>
                <c:pt idx="6845" formatCode="General">
                  <c:v>0.43180295852792799</c:v>
                </c:pt>
                <c:pt idx="6846" formatCode="General">
                  <c:v>0.43180451747089599</c:v>
                </c:pt>
                <c:pt idx="6847" formatCode="General">
                  <c:v>0.43180607641386398</c:v>
                </c:pt>
                <c:pt idx="6848" formatCode="General">
                  <c:v>0.43180763535683198</c:v>
                </c:pt>
                <c:pt idx="6849" formatCode="General">
                  <c:v>0.43180919429980003</c:v>
                </c:pt>
                <c:pt idx="6850" formatCode="General">
                  <c:v>0.43181075324276802</c:v>
                </c:pt>
                <c:pt idx="6851" formatCode="General">
                  <c:v>0.43181231218573601</c:v>
                </c:pt>
                <c:pt idx="6852" formatCode="General">
                  <c:v>0.43181387112870401</c:v>
                </c:pt>
                <c:pt idx="6853" formatCode="General">
                  <c:v>0.431815430071672</c:v>
                </c:pt>
                <c:pt idx="6854" formatCode="General">
                  <c:v>0.43181698901464</c:v>
                </c:pt>
                <c:pt idx="6855" formatCode="General">
                  <c:v>0.43181854795760699</c:v>
                </c:pt>
                <c:pt idx="6856" formatCode="General">
                  <c:v>0.43182010690057498</c:v>
                </c:pt>
                <c:pt idx="6857" formatCode="General">
                  <c:v>0.43182166584354298</c:v>
                </c:pt>
                <c:pt idx="6858" formatCode="General">
                  <c:v>0.43182322478651097</c:v>
                </c:pt>
                <c:pt idx="6859" formatCode="General">
                  <c:v>0.43182478372947902</c:v>
                </c:pt>
                <c:pt idx="6860" formatCode="General">
                  <c:v>0.43182634267244702</c:v>
                </c:pt>
                <c:pt idx="6861" formatCode="General">
                  <c:v>0.43182799711568398</c:v>
                </c:pt>
                <c:pt idx="6862" formatCode="General">
                  <c:v>0.43182966228928799</c:v>
                </c:pt>
                <c:pt idx="6863" formatCode="General">
                  <c:v>0.43183132746289299</c:v>
                </c:pt>
                <c:pt idx="6864" formatCode="General">
                  <c:v>0.43183299263649699</c:v>
                </c:pt>
                <c:pt idx="6865" formatCode="General">
                  <c:v>0.431834657810101</c:v>
                </c:pt>
                <c:pt idx="6866" formatCode="General">
                  <c:v>0.431836322983706</c:v>
                </c:pt>
                <c:pt idx="6867" formatCode="General">
                  <c:v>0.43183798815731</c:v>
                </c:pt>
                <c:pt idx="6868" formatCode="General">
                  <c:v>0.43183965333091401</c:v>
                </c:pt>
                <c:pt idx="6869" formatCode="General">
                  <c:v>0.43184131850451901</c:v>
                </c:pt>
                <c:pt idx="6870" formatCode="General">
                  <c:v>0.43184298367812302</c:v>
                </c:pt>
                <c:pt idx="6871" formatCode="General">
                  <c:v>0.43184464885172702</c:v>
                </c:pt>
                <c:pt idx="6872" formatCode="General">
                  <c:v>0.43184631402533102</c:v>
                </c:pt>
                <c:pt idx="6873" formatCode="General">
                  <c:v>0.43184797919893603</c:v>
                </c:pt>
                <c:pt idx="6874" formatCode="General">
                  <c:v>0.43184964437253998</c:v>
                </c:pt>
                <c:pt idx="6875" formatCode="General">
                  <c:v>0.43185130954614398</c:v>
                </c:pt>
                <c:pt idx="6876" formatCode="General">
                  <c:v>0.43185290798801901</c:v>
                </c:pt>
                <c:pt idx="6877" formatCode="General">
                  <c:v>0.43185429789323698</c:v>
                </c:pt>
                <c:pt idx="6878" formatCode="General">
                  <c:v>0.43185568779845501</c:v>
                </c:pt>
                <c:pt idx="6879" formatCode="General">
                  <c:v>0.43185707770367299</c:v>
                </c:pt>
                <c:pt idx="6880" formatCode="General">
                  <c:v>0.43185846760889002</c:v>
                </c:pt>
                <c:pt idx="6881" formatCode="General">
                  <c:v>0.43185985751410799</c:v>
                </c:pt>
                <c:pt idx="6882" formatCode="General">
                  <c:v>0.43186124741932602</c:v>
                </c:pt>
                <c:pt idx="6883" formatCode="General">
                  <c:v>0.431862637324544</c:v>
                </c:pt>
                <c:pt idx="6884" formatCode="General">
                  <c:v>0.43186402722976203</c:v>
                </c:pt>
                <c:pt idx="6885" formatCode="General">
                  <c:v>0.431865417134979</c:v>
                </c:pt>
                <c:pt idx="6886" formatCode="General">
                  <c:v>0.43186680704019698</c:v>
                </c:pt>
                <c:pt idx="6887" formatCode="General">
                  <c:v>0.43186819694541501</c:v>
                </c:pt>
                <c:pt idx="6888" formatCode="General">
                  <c:v>0.43186958685063298</c:v>
                </c:pt>
                <c:pt idx="6889" formatCode="General">
                  <c:v>0.43187097675585001</c:v>
                </c:pt>
                <c:pt idx="6890" formatCode="General">
                  <c:v>0.43187236666106799</c:v>
                </c:pt>
                <c:pt idx="6891" formatCode="General">
                  <c:v>0.43187375656628602</c:v>
                </c:pt>
                <c:pt idx="6892" formatCode="General">
                  <c:v>0.43187514647150399</c:v>
                </c:pt>
                <c:pt idx="6893" formatCode="General">
                  <c:v>0.43187653637672202</c:v>
                </c:pt>
                <c:pt idx="6894" formatCode="General">
                  <c:v>0.431877926281939</c:v>
                </c:pt>
                <c:pt idx="6895" formatCode="General">
                  <c:v>0.43187931618715703</c:v>
                </c:pt>
                <c:pt idx="6896" formatCode="General">
                  <c:v>0.431880706092375</c:v>
                </c:pt>
                <c:pt idx="6897" formatCode="General">
                  <c:v>0.43188209599759297</c:v>
                </c:pt>
                <c:pt idx="6898" formatCode="General">
                  <c:v>0.43188348590281</c:v>
                </c:pt>
                <c:pt idx="6899" formatCode="General">
                  <c:v>0.43188487580802798</c:v>
                </c:pt>
                <c:pt idx="6900" formatCode="General">
                  <c:v>0.43188626571324601</c:v>
                </c:pt>
                <c:pt idx="6901" formatCode="General">
                  <c:v>0.43188765561846398</c:v>
                </c:pt>
                <c:pt idx="6902" formatCode="General">
                  <c:v>0.43188904552368201</c:v>
                </c:pt>
                <c:pt idx="6903" formatCode="General">
                  <c:v>0.43189049289868803</c:v>
                </c:pt>
                <c:pt idx="6904" formatCode="General">
                  <c:v>0.43189200385728999</c:v>
                </c:pt>
                <c:pt idx="6905" formatCode="General">
                  <c:v>0.431893514815892</c:v>
                </c:pt>
                <c:pt idx="6906" formatCode="General">
                  <c:v>0.43189502577449401</c:v>
                </c:pt>
                <c:pt idx="6907" formatCode="General">
                  <c:v>0.43189653673309703</c:v>
                </c:pt>
                <c:pt idx="6908" formatCode="General">
                  <c:v>0.43189804769169898</c:v>
                </c:pt>
                <c:pt idx="6909" formatCode="General">
                  <c:v>0.431899558650301</c:v>
                </c:pt>
                <c:pt idx="6910" formatCode="General">
                  <c:v>0.43190106960890301</c:v>
                </c:pt>
                <c:pt idx="6911" formatCode="General">
                  <c:v>0.43190258056750602</c:v>
                </c:pt>
                <c:pt idx="6912" formatCode="General">
                  <c:v>0.43190409152610798</c:v>
                </c:pt>
                <c:pt idx="6913" formatCode="General">
                  <c:v>0.43190560248470999</c:v>
                </c:pt>
                <c:pt idx="6914" formatCode="General">
                  <c:v>0.43190711344331201</c:v>
                </c:pt>
                <c:pt idx="6915" formatCode="General">
                  <c:v>0.43190862440191502</c:v>
                </c:pt>
                <c:pt idx="6916" formatCode="General">
                  <c:v>0.43191013536051698</c:v>
                </c:pt>
                <c:pt idx="6917" formatCode="General">
                  <c:v>0.43191164631911899</c:v>
                </c:pt>
                <c:pt idx="6918" formatCode="General">
                  <c:v>0.431913157277721</c:v>
                </c:pt>
                <c:pt idx="6919" formatCode="General">
                  <c:v>0.43191466823632402</c:v>
                </c:pt>
                <c:pt idx="6920" formatCode="General">
                  <c:v>0.43191617919492598</c:v>
                </c:pt>
                <c:pt idx="6921" formatCode="General">
                  <c:v>0.43191769015352799</c:v>
                </c:pt>
                <c:pt idx="6922" formatCode="General">
                  <c:v>0.43191920111213</c:v>
                </c:pt>
                <c:pt idx="6923" formatCode="General">
                  <c:v>0.43192071207073301</c:v>
                </c:pt>
                <c:pt idx="6924" formatCode="General">
                  <c:v>0.43192222302933497</c:v>
                </c:pt>
                <c:pt idx="6925" formatCode="General">
                  <c:v>0.43192373398793699</c:v>
                </c:pt>
                <c:pt idx="6926" formatCode="General">
                  <c:v>0.43192524494654</c:v>
                </c:pt>
                <c:pt idx="6927" formatCode="General">
                  <c:v>0.43192675590514201</c:v>
                </c:pt>
                <c:pt idx="6928" formatCode="General">
                  <c:v>0.43192826686374403</c:v>
                </c:pt>
                <c:pt idx="6929" formatCode="General">
                  <c:v>0.43192977782234598</c:v>
                </c:pt>
                <c:pt idx="6930" formatCode="General">
                  <c:v>0.431931288780948</c:v>
                </c:pt>
                <c:pt idx="6931" formatCode="General">
                  <c:v>0.43193279973955101</c:v>
                </c:pt>
                <c:pt idx="6932" formatCode="General">
                  <c:v>0.43193431069815302</c:v>
                </c:pt>
                <c:pt idx="6933" formatCode="General">
                  <c:v>0.43193582165675498</c:v>
                </c:pt>
                <c:pt idx="6934" formatCode="General">
                  <c:v>0.43193733261535799</c:v>
                </c:pt>
                <c:pt idx="6935" formatCode="General">
                  <c:v>0.43193884357396001</c:v>
                </c:pt>
                <c:pt idx="6936" formatCode="General">
                  <c:v>0.43194035453256202</c:v>
                </c:pt>
                <c:pt idx="6937" formatCode="General">
                  <c:v>0.43194186549116398</c:v>
                </c:pt>
                <c:pt idx="6938" formatCode="General">
                  <c:v>0.43194319425382</c:v>
                </c:pt>
                <c:pt idx="6939" formatCode="General">
                  <c:v>0.43194441428663699</c:v>
                </c:pt>
                <c:pt idx="6940" formatCode="General">
                  <c:v>0.43194563431945399</c:v>
                </c:pt>
                <c:pt idx="6941" formatCode="General">
                  <c:v>0.43194685435227198</c:v>
                </c:pt>
                <c:pt idx="6942" formatCode="General">
                  <c:v>0.43194807438508898</c:v>
                </c:pt>
                <c:pt idx="6943" formatCode="General">
                  <c:v>0.43194929441790703</c:v>
                </c:pt>
                <c:pt idx="6944" formatCode="General">
                  <c:v>0.43195051445072402</c:v>
                </c:pt>
                <c:pt idx="6945" formatCode="General">
                  <c:v>0.43195173448354102</c:v>
                </c:pt>
                <c:pt idx="6946" formatCode="General">
                  <c:v>0.43195295451635901</c:v>
                </c:pt>
                <c:pt idx="6947" formatCode="General">
                  <c:v>0.43195417454917601</c:v>
                </c:pt>
                <c:pt idx="6948" formatCode="General">
                  <c:v>0.431955394581994</c:v>
                </c:pt>
                <c:pt idx="6949" formatCode="General">
                  <c:v>0.431956614614811</c:v>
                </c:pt>
                <c:pt idx="6950" formatCode="General">
                  <c:v>0.43195783464762799</c:v>
                </c:pt>
                <c:pt idx="6951" formatCode="General">
                  <c:v>0.43195905468044599</c:v>
                </c:pt>
                <c:pt idx="6952" formatCode="General">
                  <c:v>0.43196027471326298</c:v>
                </c:pt>
                <c:pt idx="6953" formatCode="General">
                  <c:v>0.43196149474608098</c:v>
                </c:pt>
                <c:pt idx="6954" formatCode="General">
                  <c:v>0.43196271477889803</c:v>
                </c:pt>
                <c:pt idx="6955" formatCode="General">
                  <c:v>0.43196393481171502</c:v>
                </c:pt>
                <c:pt idx="6956" formatCode="General">
                  <c:v>0.43196515484453302</c:v>
                </c:pt>
                <c:pt idx="6957" formatCode="General">
                  <c:v>0.43196637487735001</c:v>
                </c:pt>
                <c:pt idx="6958" formatCode="General">
                  <c:v>0.43196759491016801</c:v>
                </c:pt>
                <c:pt idx="6959" formatCode="General">
                  <c:v>0.431968814942985</c:v>
                </c:pt>
                <c:pt idx="6960" formatCode="General">
                  <c:v>0.431970034975802</c:v>
                </c:pt>
                <c:pt idx="6961" formatCode="General">
                  <c:v>0.43197125500861999</c:v>
                </c:pt>
                <c:pt idx="6962" formatCode="General">
                  <c:v>0.43197247504143699</c:v>
                </c:pt>
                <c:pt idx="6963" formatCode="General">
                  <c:v>0.43197369507425498</c:v>
                </c:pt>
                <c:pt idx="6964" formatCode="General">
                  <c:v>0.43197491510707198</c:v>
                </c:pt>
                <c:pt idx="6965" formatCode="General">
                  <c:v>0.43197613513988897</c:v>
                </c:pt>
                <c:pt idx="6966" formatCode="General">
                  <c:v>0.43197735517270702</c:v>
                </c:pt>
                <c:pt idx="6967" formatCode="General">
                  <c:v>0.43197857520552402</c:v>
                </c:pt>
                <c:pt idx="6968" formatCode="General">
                  <c:v>0.43197979523834201</c:v>
                </c:pt>
                <c:pt idx="6969" formatCode="General">
                  <c:v>0.43198101527115901</c:v>
                </c:pt>
                <c:pt idx="6970" formatCode="General">
                  <c:v>0.431982235303976</c:v>
                </c:pt>
                <c:pt idx="6971" formatCode="General">
                  <c:v>0.431983455336794</c:v>
                </c:pt>
                <c:pt idx="6972" formatCode="General">
                  <c:v>0.43198467536961099</c:v>
                </c:pt>
                <c:pt idx="6973" formatCode="General">
                  <c:v>0.43198589540242899</c:v>
                </c:pt>
                <c:pt idx="6974" formatCode="General">
                  <c:v>0.43198711543524598</c:v>
                </c:pt>
                <c:pt idx="6975" formatCode="General">
                  <c:v>0.43198833546806298</c:v>
                </c:pt>
                <c:pt idx="6976" formatCode="General">
                  <c:v>0.43198955550088097</c:v>
                </c:pt>
                <c:pt idx="6977" formatCode="General">
                  <c:v>0.43199077553369802</c:v>
                </c:pt>
                <c:pt idx="6978" formatCode="General">
                  <c:v>0.43199199556651602</c:v>
                </c:pt>
                <c:pt idx="6979" formatCode="General">
                  <c:v>0.43199321559933301</c:v>
                </c:pt>
                <c:pt idx="6980" formatCode="General">
                  <c:v>0.43199443563215001</c:v>
                </c:pt>
                <c:pt idx="6981" formatCode="General">
                  <c:v>0.431995655664968</c:v>
                </c:pt>
                <c:pt idx="6982" formatCode="General">
                  <c:v>0.431996875697785</c:v>
                </c:pt>
                <c:pt idx="6983" formatCode="General">
                  <c:v>0.43199809573060299</c:v>
                </c:pt>
                <c:pt idx="6984" formatCode="General">
                  <c:v>0.43199931576341999</c:v>
                </c:pt>
                <c:pt idx="6985" formatCode="General">
                  <c:v>0.43200053579623698</c:v>
                </c:pt>
                <c:pt idx="6986" formatCode="General">
                  <c:v>0.43200186594908602</c:v>
                </c:pt>
                <c:pt idx="6987" formatCode="General">
                  <c:v>0.43200320847497098</c:v>
                </c:pt>
                <c:pt idx="6988" formatCode="General">
                  <c:v>0.432004551000856</c:v>
                </c:pt>
                <c:pt idx="6989" formatCode="General">
                  <c:v>0.43200589352674201</c:v>
                </c:pt>
                <c:pt idx="6990" formatCode="General">
                  <c:v>0.43200723605262698</c:v>
                </c:pt>
                <c:pt idx="6991" formatCode="General">
                  <c:v>0.43200857857851299</c:v>
                </c:pt>
                <c:pt idx="6992" formatCode="General">
                  <c:v>0.43200992110439801</c:v>
                </c:pt>
                <c:pt idx="6993" formatCode="General">
                  <c:v>0.43201126363028303</c:v>
                </c:pt>
                <c:pt idx="6994" formatCode="General">
                  <c:v>0.43201260615616799</c:v>
                </c:pt>
                <c:pt idx="6995" formatCode="General">
                  <c:v>0.43201394868205401</c:v>
                </c:pt>
                <c:pt idx="6996" formatCode="General">
                  <c:v>0.43201529120793902</c:v>
                </c:pt>
                <c:pt idx="6997" formatCode="General">
                  <c:v>0.43201663373382498</c:v>
                </c:pt>
                <c:pt idx="6998" formatCode="General">
                  <c:v>0.43201797625971</c:v>
                </c:pt>
                <c:pt idx="6999" formatCode="General">
                  <c:v>0.43201931878559502</c:v>
                </c:pt>
                <c:pt idx="7000" formatCode="General">
                  <c:v>0.43202066131148098</c:v>
                </c:pt>
                <c:pt idx="7001" formatCode="General">
                  <c:v>0.432022003837366</c:v>
                </c:pt>
                <c:pt idx="7002" formatCode="General">
                  <c:v>0.43202334636325102</c:v>
                </c:pt>
                <c:pt idx="7003" formatCode="General">
                  <c:v>0.43202468888913698</c:v>
                </c:pt>
                <c:pt idx="7004" formatCode="General">
                  <c:v>0.43202603141502199</c:v>
                </c:pt>
                <c:pt idx="7005" formatCode="General">
                  <c:v>0.43202737394090701</c:v>
                </c:pt>
                <c:pt idx="7006" formatCode="General">
                  <c:v>0.43202871646679297</c:v>
                </c:pt>
                <c:pt idx="7007" formatCode="General">
                  <c:v>0.43203005899267799</c:v>
                </c:pt>
                <c:pt idx="7008" formatCode="General">
                  <c:v>0.43203140151856301</c:v>
                </c:pt>
                <c:pt idx="7009" formatCode="General">
                  <c:v>0.43203274404444902</c:v>
                </c:pt>
                <c:pt idx="7010" formatCode="General">
                  <c:v>0.43203408657033399</c:v>
                </c:pt>
                <c:pt idx="7011" formatCode="General">
                  <c:v>0.432035429096219</c:v>
                </c:pt>
                <c:pt idx="7012" formatCode="General">
                  <c:v>0.43203677162210502</c:v>
                </c:pt>
                <c:pt idx="7013" formatCode="General">
                  <c:v>0.43203811414798998</c:v>
                </c:pt>
                <c:pt idx="7014" formatCode="General">
                  <c:v>0.432039456673875</c:v>
                </c:pt>
                <c:pt idx="7015" formatCode="General">
                  <c:v>0.43204079919976102</c:v>
                </c:pt>
                <c:pt idx="7016" formatCode="General">
                  <c:v>0.43204214172564598</c:v>
                </c:pt>
                <c:pt idx="7017" formatCode="General">
                  <c:v>0.432043484251531</c:v>
                </c:pt>
                <c:pt idx="7018" formatCode="General">
                  <c:v>0.43204482677741701</c:v>
                </c:pt>
                <c:pt idx="7019" formatCode="General">
                  <c:v>0.43204616930330197</c:v>
                </c:pt>
                <c:pt idx="7020" formatCode="General">
                  <c:v>0.43204751182918699</c:v>
                </c:pt>
                <c:pt idx="7021" formatCode="General">
                  <c:v>0.43204885435507301</c:v>
                </c:pt>
                <c:pt idx="7022" formatCode="General">
                  <c:v>0.43205019688095803</c:v>
                </c:pt>
                <c:pt idx="7023" formatCode="General">
                  <c:v>0.43205153940684299</c:v>
                </c:pt>
                <c:pt idx="7024" formatCode="General">
                  <c:v>0.432052881932729</c:v>
                </c:pt>
                <c:pt idx="7025" formatCode="General">
                  <c:v>0.43205422445861402</c:v>
                </c:pt>
                <c:pt idx="7026" formatCode="General">
                  <c:v>0.43205556698449898</c:v>
                </c:pt>
                <c:pt idx="7027" formatCode="General">
                  <c:v>0.432056909510385</c:v>
                </c:pt>
                <c:pt idx="7028" formatCode="General">
                  <c:v>0.43205825203627002</c:v>
                </c:pt>
                <c:pt idx="7029" formatCode="General">
                  <c:v>0.43205959456215498</c:v>
                </c:pt>
                <c:pt idx="7030" formatCode="General">
                  <c:v>0.432060937088041</c:v>
                </c:pt>
                <c:pt idx="7031" formatCode="General">
                  <c:v>0.43206227961392601</c:v>
                </c:pt>
                <c:pt idx="7032" formatCode="General">
                  <c:v>0.43206362213981098</c:v>
                </c:pt>
                <c:pt idx="7033" formatCode="General">
                  <c:v>0.43206496466569699</c:v>
                </c:pt>
                <c:pt idx="7034" formatCode="General">
                  <c:v>0.43206630719158201</c:v>
                </c:pt>
                <c:pt idx="7035" formatCode="General">
                  <c:v>0.43206764971746697</c:v>
                </c:pt>
                <c:pt idx="7036" formatCode="General">
                  <c:v>0.43206899224335299</c:v>
                </c:pt>
                <c:pt idx="7037" formatCode="General">
                  <c:v>0.43207033476923801</c:v>
                </c:pt>
                <c:pt idx="7038" formatCode="General">
                  <c:v>0.43207167729512302</c:v>
                </c:pt>
                <c:pt idx="7039" formatCode="General">
                  <c:v>0.43207301982100899</c:v>
                </c:pt>
                <c:pt idx="7040" formatCode="General">
                  <c:v>0.432074362346894</c:v>
                </c:pt>
                <c:pt idx="7041" formatCode="General">
                  <c:v>0.43207570487277902</c:v>
                </c:pt>
                <c:pt idx="7042" formatCode="General">
                  <c:v>0.43207704739866498</c:v>
                </c:pt>
                <c:pt idx="7043" formatCode="General">
                  <c:v>0.43207838992455</c:v>
                </c:pt>
                <c:pt idx="7044" formatCode="General">
                  <c:v>0.43207973245043502</c:v>
                </c:pt>
                <c:pt idx="7045" formatCode="General">
                  <c:v>0.43208107497632098</c:v>
                </c:pt>
                <c:pt idx="7046" formatCode="General">
                  <c:v>0.432082417502206</c:v>
                </c:pt>
                <c:pt idx="7047" formatCode="General">
                  <c:v>0.43208376002809101</c:v>
                </c:pt>
                <c:pt idx="7048" formatCode="General">
                  <c:v>0.43208510255397697</c:v>
                </c:pt>
                <c:pt idx="7049" formatCode="General">
                  <c:v>0.43208644507986199</c:v>
                </c:pt>
                <c:pt idx="7050" formatCode="General">
                  <c:v>0.43208778760574801</c:v>
                </c:pt>
                <c:pt idx="7051" formatCode="General">
                  <c:v>0.43208913013163303</c:v>
                </c:pt>
                <c:pt idx="7052" formatCode="General">
                  <c:v>0.43209047265751799</c:v>
                </c:pt>
                <c:pt idx="7053" formatCode="General">
                  <c:v>0.432091815183404</c:v>
                </c:pt>
                <c:pt idx="7054" formatCode="General">
                  <c:v>0.43209315770928902</c:v>
                </c:pt>
                <c:pt idx="7055" formatCode="General">
                  <c:v>0.43209450023517398</c:v>
                </c:pt>
                <c:pt idx="7056" formatCode="General">
                  <c:v>0.43209584276106</c:v>
                </c:pt>
                <c:pt idx="7057" formatCode="General">
                  <c:v>0.43209718528694502</c:v>
                </c:pt>
                <c:pt idx="7058" formatCode="General">
                  <c:v>0.43209852781282998</c:v>
                </c:pt>
                <c:pt idx="7059" formatCode="General">
                  <c:v>0.432099870338716</c:v>
                </c:pt>
                <c:pt idx="7060" formatCode="General">
                  <c:v>0.43210121286460101</c:v>
                </c:pt>
                <c:pt idx="7061" formatCode="General">
                  <c:v>0.43210255539048598</c:v>
                </c:pt>
                <c:pt idx="7062" formatCode="General">
                  <c:v>0.43210389791637199</c:v>
                </c:pt>
                <c:pt idx="7063" formatCode="General">
                  <c:v>0.43210524044225701</c:v>
                </c:pt>
                <c:pt idx="7064" formatCode="General">
                  <c:v>0.43210658296814197</c:v>
                </c:pt>
                <c:pt idx="7065" formatCode="General">
                  <c:v>0.43210792549402799</c:v>
                </c:pt>
                <c:pt idx="7066" formatCode="General">
                  <c:v>0.43210926801991301</c:v>
                </c:pt>
                <c:pt idx="7067" formatCode="General">
                  <c:v>0.43211061054579802</c:v>
                </c:pt>
                <c:pt idx="7068" formatCode="General">
                  <c:v>0.43211195307168399</c:v>
                </c:pt>
                <c:pt idx="7069" formatCode="General">
                  <c:v>0.432113295597569</c:v>
                </c:pt>
                <c:pt idx="7070" formatCode="General">
                  <c:v>0.43211463812345402</c:v>
                </c:pt>
                <c:pt idx="7071" formatCode="General">
                  <c:v>0.43211598064933998</c:v>
                </c:pt>
                <c:pt idx="7072" formatCode="General">
                  <c:v>0.432117323175225</c:v>
                </c:pt>
                <c:pt idx="7073" formatCode="General">
                  <c:v>0.43211866570111002</c:v>
                </c:pt>
                <c:pt idx="7074" formatCode="General">
                  <c:v>0.43212000822699598</c:v>
                </c:pt>
                <c:pt idx="7075" formatCode="General">
                  <c:v>0.43212135075288099</c:v>
                </c:pt>
                <c:pt idx="7076" formatCode="General">
                  <c:v>0.43212269327876601</c:v>
                </c:pt>
                <c:pt idx="7077" formatCode="General">
                  <c:v>0.43212403580465197</c:v>
                </c:pt>
                <c:pt idx="7078" formatCode="General">
                  <c:v>0.43212537833053699</c:v>
                </c:pt>
                <c:pt idx="7079" formatCode="General">
                  <c:v>0.43212672085642201</c:v>
                </c:pt>
                <c:pt idx="7080" formatCode="General">
                  <c:v>0.43212806338230803</c:v>
                </c:pt>
                <c:pt idx="7081" formatCode="General">
                  <c:v>0.43212940590819299</c:v>
                </c:pt>
                <c:pt idx="7082" formatCode="General">
                  <c:v>0.432130748434078</c:v>
                </c:pt>
                <c:pt idx="7083" formatCode="General">
                  <c:v>0.43213209095996402</c:v>
                </c:pt>
                <c:pt idx="7084" formatCode="General">
                  <c:v>0.43213343348584898</c:v>
                </c:pt>
                <c:pt idx="7085" formatCode="General">
                  <c:v>0.432134776011734</c:v>
                </c:pt>
                <c:pt idx="7086" formatCode="General">
                  <c:v>0.43213611853762002</c:v>
                </c:pt>
                <c:pt idx="7087" formatCode="General">
                  <c:v>0.43213746106350498</c:v>
                </c:pt>
                <c:pt idx="7088" formatCode="General">
                  <c:v>0.43213880358939</c:v>
                </c:pt>
                <c:pt idx="7089" formatCode="General">
                  <c:v>0.43214014611527601</c:v>
                </c:pt>
                <c:pt idx="7090" formatCode="General">
                  <c:v>0.43214148864116098</c:v>
                </c:pt>
                <c:pt idx="7091" formatCode="General">
                  <c:v>0.43214283116704599</c:v>
                </c:pt>
                <c:pt idx="7092" formatCode="General">
                  <c:v>0.43214417369293201</c:v>
                </c:pt>
                <c:pt idx="7093" formatCode="General">
                  <c:v>0.43214551621881703</c:v>
                </c:pt>
                <c:pt idx="7094" formatCode="General">
                  <c:v>0.43214685874470299</c:v>
                </c:pt>
                <c:pt idx="7095" formatCode="General">
                  <c:v>0.43214820127058801</c:v>
                </c:pt>
                <c:pt idx="7096" formatCode="General">
                  <c:v>0.43214954379647302</c:v>
                </c:pt>
                <c:pt idx="7097" formatCode="General">
                  <c:v>0.43215088632235898</c:v>
                </c:pt>
                <c:pt idx="7098" formatCode="General">
                  <c:v>0.432152228848244</c:v>
                </c:pt>
                <c:pt idx="7099" formatCode="General">
                  <c:v>0.43215357137412902</c:v>
                </c:pt>
                <c:pt idx="7100" formatCode="General">
                  <c:v>0.43215491390001498</c:v>
                </c:pt>
                <c:pt idx="7101" formatCode="General">
                  <c:v>0.4321562564259</c:v>
                </c:pt>
                <c:pt idx="7102" formatCode="General">
                  <c:v>0.43215759895178502</c:v>
                </c:pt>
                <c:pt idx="7103" formatCode="General">
                  <c:v>0.43215894147767098</c:v>
                </c:pt>
                <c:pt idx="7104" formatCode="General">
                  <c:v>0.43216028400355599</c:v>
                </c:pt>
                <c:pt idx="7105" formatCode="General">
                  <c:v>0.43216162652944101</c:v>
                </c:pt>
                <c:pt idx="7106" formatCode="General">
                  <c:v>0.43216296905532697</c:v>
                </c:pt>
                <c:pt idx="7107" formatCode="General">
                  <c:v>0.43216431158121199</c:v>
                </c:pt>
                <c:pt idx="7108" formatCode="General">
                  <c:v>0.43216565410709701</c:v>
                </c:pt>
                <c:pt idx="7109" formatCode="General">
                  <c:v>0.43216699663298302</c:v>
                </c:pt>
                <c:pt idx="7110" formatCode="General">
                  <c:v>0.43216833915886799</c:v>
                </c:pt>
                <c:pt idx="7111" formatCode="General">
                  <c:v>0.432169681684753</c:v>
                </c:pt>
                <c:pt idx="7112" formatCode="General">
                  <c:v>0.43217102421063902</c:v>
                </c:pt>
                <c:pt idx="7113" formatCode="General">
                  <c:v>0.43217236673652398</c:v>
                </c:pt>
                <c:pt idx="7114" formatCode="General">
                  <c:v>0.432173709262409</c:v>
                </c:pt>
                <c:pt idx="7115" formatCode="General">
                  <c:v>0.43217505178829502</c:v>
                </c:pt>
                <c:pt idx="7116" formatCode="General">
                  <c:v>0.43217639431417998</c:v>
                </c:pt>
                <c:pt idx="7117" formatCode="General">
                  <c:v>0.432177736840065</c:v>
                </c:pt>
                <c:pt idx="7118" formatCode="General">
                  <c:v>0.43217907936595101</c:v>
                </c:pt>
                <c:pt idx="7119" formatCode="General">
                  <c:v>0.43218042189183598</c:v>
                </c:pt>
                <c:pt idx="7120" formatCode="General">
                  <c:v>0.43218176441772099</c:v>
                </c:pt>
                <c:pt idx="7121" formatCode="General">
                  <c:v>0.43218310694360701</c:v>
                </c:pt>
                <c:pt idx="7122" formatCode="General">
                  <c:v>0.43218444946949203</c:v>
                </c:pt>
                <c:pt idx="7123" formatCode="General">
                  <c:v>0.43218579199537699</c:v>
                </c:pt>
                <c:pt idx="7124" formatCode="General">
                  <c:v>0.43218713452126301</c:v>
                </c:pt>
                <c:pt idx="7125" formatCode="General">
                  <c:v>0.43218847704714802</c:v>
                </c:pt>
                <c:pt idx="7126" formatCode="General">
                  <c:v>0.43218981957303299</c:v>
                </c:pt>
                <c:pt idx="7127" formatCode="General">
                  <c:v>0.432191162098919</c:v>
                </c:pt>
                <c:pt idx="7128" formatCode="General">
                  <c:v>0.43219250462480402</c:v>
                </c:pt>
                <c:pt idx="7129" formatCode="General">
                  <c:v>0.43219384715068898</c:v>
                </c:pt>
                <c:pt idx="7130" formatCode="General">
                  <c:v>0.432195189676575</c:v>
                </c:pt>
                <c:pt idx="7131" formatCode="General">
                  <c:v>0.43219653220246002</c:v>
                </c:pt>
                <c:pt idx="7132" formatCode="General">
                  <c:v>0.43219787472834498</c:v>
                </c:pt>
                <c:pt idx="7133" formatCode="General">
                  <c:v>0.43219921725423099</c:v>
                </c:pt>
                <c:pt idx="7134" formatCode="General">
                  <c:v>0.43220055978011601</c:v>
                </c:pt>
                <c:pt idx="7135" formatCode="General">
                  <c:v>0.43220190230600197</c:v>
                </c:pt>
                <c:pt idx="7136" formatCode="General">
                  <c:v>0.43220324483188699</c:v>
                </c:pt>
                <c:pt idx="7137" formatCode="General">
                  <c:v>0.43220458735777201</c:v>
                </c:pt>
                <c:pt idx="7138" formatCode="General">
                  <c:v>0.43220592988365703</c:v>
                </c:pt>
                <c:pt idx="7139" formatCode="General">
                  <c:v>0.43220727240954299</c:v>
                </c:pt>
                <c:pt idx="7140" formatCode="General">
                  <c:v>0.432208614935428</c:v>
                </c:pt>
                <c:pt idx="7141" formatCode="General">
                  <c:v>0.43220995746131402</c:v>
                </c:pt>
                <c:pt idx="7142" formatCode="General">
                  <c:v>0.43221129998719898</c:v>
                </c:pt>
                <c:pt idx="7143" formatCode="General">
                  <c:v>0.432212642513084</c:v>
                </c:pt>
                <c:pt idx="7144" formatCode="General">
                  <c:v>0.43221398503897002</c:v>
                </c:pt>
                <c:pt idx="7145" formatCode="General">
                  <c:v>0.43221532756485498</c:v>
                </c:pt>
                <c:pt idx="7146" formatCode="General">
                  <c:v>0.43221667009074</c:v>
                </c:pt>
                <c:pt idx="7147" formatCode="General">
                  <c:v>0.43221801261662601</c:v>
                </c:pt>
                <c:pt idx="7148" formatCode="General">
                  <c:v>0.43221935514251097</c:v>
                </c:pt>
                <c:pt idx="7149" formatCode="General">
                  <c:v>0.43222069766839599</c:v>
                </c:pt>
                <c:pt idx="7150" formatCode="General">
                  <c:v>0.43222204019428101</c:v>
                </c:pt>
                <c:pt idx="7151" formatCode="General">
                  <c:v>0.43222338272016703</c:v>
                </c:pt>
                <c:pt idx="7152" formatCode="General">
                  <c:v>0.43222472524605199</c:v>
                </c:pt>
                <c:pt idx="7153" formatCode="General">
                  <c:v>0.43222606777193801</c:v>
                </c:pt>
                <c:pt idx="7154" formatCode="General">
                  <c:v>0.43222741029782302</c:v>
                </c:pt>
                <c:pt idx="7155" formatCode="General">
                  <c:v>0.43222875282370798</c:v>
                </c:pt>
                <c:pt idx="7156" formatCode="General">
                  <c:v>0.432230095349594</c:v>
                </c:pt>
                <c:pt idx="7157" formatCode="General">
                  <c:v>0.43223143787547902</c:v>
                </c:pt>
                <c:pt idx="7158" formatCode="General">
                  <c:v>0.43223278040136398</c:v>
                </c:pt>
                <c:pt idx="7159" formatCode="General">
                  <c:v>0.43223412292725</c:v>
                </c:pt>
                <c:pt idx="7160" formatCode="General">
                  <c:v>0.43223546545313501</c:v>
                </c:pt>
                <c:pt idx="7161" formatCode="General">
                  <c:v>0.43223680797901998</c:v>
                </c:pt>
                <c:pt idx="7162" formatCode="General">
                  <c:v>0.43223815050490599</c:v>
                </c:pt>
                <c:pt idx="7163" formatCode="General">
                  <c:v>0.43223949303079101</c:v>
                </c:pt>
                <c:pt idx="7164" formatCode="General">
                  <c:v>0.43224083555667597</c:v>
                </c:pt>
                <c:pt idx="7165" formatCode="General">
                  <c:v>0.43224210109759997</c:v>
                </c:pt>
                <c:pt idx="7166" formatCode="General">
                  <c:v>0.43224331659830001</c:v>
                </c:pt>
                <c:pt idx="7167" formatCode="General">
                  <c:v>0.43224453209899899</c:v>
                </c:pt>
                <c:pt idx="7168" formatCode="General">
                  <c:v>0.43224574759969903</c:v>
                </c:pt>
                <c:pt idx="7169" formatCode="General">
                  <c:v>0.43224696310039801</c:v>
                </c:pt>
                <c:pt idx="7170" formatCode="General">
                  <c:v>0.43224817860109799</c:v>
                </c:pt>
                <c:pt idx="7171" formatCode="General">
                  <c:v>0.43224939410179802</c:v>
                </c:pt>
                <c:pt idx="7172" formatCode="General">
                  <c:v>0.432250609602497</c:v>
                </c:pt>
                <c:pt idx="7173" formatCode="General">
                  <c:v>0.43225182510319698</c:v>
                </c:pt>
                <c:pt idx="7174" formatCode="General">
                  <c:v>0.43225304060389602</c:v>
                </c:pt>
                <c:pt idx="7175" formatCode="General">
                  <c:v>0.432254256104596</c:v>
                </c:pt>
                <c:pt idx="7176" formatCode="General">
                  <c:v>0.43225547160529598</c:v>
                </c:pt>
                <c:pt idx="7177" formatCode="General">
                  <c:v>0.43225668710599502</c:v>
                </c:pt>
                <c:pt idx="7178" formatCode="General">
                  <c:v>0.432257902606695</c:v>
                </c:pt>
                <c:pt idx="7179" formatCode="General">
                  <c:v>0.43225911810739398</c:v>
                </c:pt>
                <c:pt idx="7180" formatCode="General">
                  <c:v>0.43226033360809402</c:v>
                </c:pt>
                <c:pt idx="7181" formatCode="General">
                  <c:v>0.432261549108793</c:v>
                </c:pt>
                <c:pt idx="7182" formatCode="General">
                  <c:v>0.43226276460949298</c:v>
                </c:pt>
                <c:pt idx="7183" formatCode="General">
                  <c:v>0.43226398011019301</c:v>
                </c:pt>
                <c:pt idx="7184" formatCode="General">
                  <c:v>0.43226519561089199</c:v>
                </c:pt>
                <c:pt idx="7185" formatCode="General">
                  <c:v>0.43226641111159197</c:v>
                </c:pt>
                <c:pt idx="7186" formatCode="General">
                  <c:v>0.43226762661229101</c:v>
                </c:pt>
                <c:pt idx="7187" formatCode="General">
                  <c:v>0.43226884211299099</c:v>
                </c:pt>
                <c:pt idx="7188" formatCode="General">
                  <c:v>0.43227005761368997</c:v>
                </c:pt>
                <c:pt idx="7189" formatCode="General">
                  <c:v>0.43227127311439001</c:v>
                </c:pt>
                <c:pt idx="7190" formatCode="General">
                  <c:v>0.43227248861508999</c:v>
                </c:pt>
                <c:pt idx="7191" formatCode="General">
                  <c:v>0.43227370411578903</c:v>
                </c:pt>
                <c:pt idx="7192" formatCode="General">
                  <c:v>0.43227491961648901</c:v>
                </c:pt>
                <c:pt idx="7193" formatCode="General">
                  <c:v>0.43227613511718799</c:v>
                </c:pt>
                <c:pt idx="7194" formatCode="General">
                  <c:v>0.43227727239328401</c:v>
                </c:pt>
                <c:pt idx="7195" formatCode="General">
                  <c:v>0.43227823807992499</c:v>
                </c:pt>
                <c:pt idx="7196" formatCode="General">
                  <c:v>0.43227920376656598</c:v>
                </c:pt>
                <c:pt idx="7197" formatCode="General">
                  <c:v>0.43228016945320602</c:v>
                </c:pt>
                <c:pt idx="7198" formatCode="General">
                  <c:v>0.43228113513984701</c:v>
                </c:pt>
                <c:pt idx="7199" formatCode="General">
                  <c:v>0.43228210082648799</c:v>
                </c:pt>
                <c:pt idx="7200" formatCode="General">
                  <c:v>0.43228306651312798</c:v>
                </c:pt>
                <c:pt idx="7201" formatCode="General">
                  <c:v>0.43228403219976902</c:v>
                </c:pt>
                <c:pt idx="7202" formatCode="General">
                  <c:v>0.43228499788641001</c:v>
                </c:pt>
                <c:pt idx="7203" formatCode="General">
                  <c:v>0.43228596357304999</c:v>
                </c:pt>
                <c:pt idx="7204" formatCode="General">
                  <c:v>0.43228692925969098</c:v>
                </c:pt>
                <c:pt idx="7205" formatCode="General">
                  <c:v>0.43228789494633202</c:v>
                </c:pt>
                <c:pt idx="7206" formatCode="General">
                  <c:v>0.43228886063297201</c:v>
                </c:pt>
                <c:pt idx="7207" formatCode="General">
                  <c:v>0.43228982631961299</c:v>
                </c:pt>
                <c:pt idx="7208" formatCode="General">
                  <c:v>0.43229079200625398</c:v>
                </c:pt>
                <c:pt idx="7209" formatCode="General">
                  <c:v>0.43229175769289402</c:v>
                </c:pt>
                <c:pt idx="7210" formatCode="General">
                  <c:v>0.432292723379535</c:v>
                </c:pt>
                <c:pt idx="7211" formatCode="General">
                  <c:v>0.43229368906617499</c:v>
                </c:pt>
                <c:pt idx="7212" formatCode="General">
                  <c:v>0.43229465475281598</c:v>
                </c:pt>
                <c:pt idx="7213" formatCode="General">
                  <c:v>0.43229562043945702</c:v>
                </c:pt>
                <c:pt idx="7214" formatCode="General">
                  <c:v>0.432296586126098</c:v>
                </c:pt>
                <c:pt idx="7215" formatCode="General">
                  <c:v>0.43229755181273799</c:v>
                </c:pt>
                <c:pt idx="7216" formatCode="General">
                  <c:v>0.43229851749937898</c:v>
                </c:pt>
                <c:pt idx="7217" formatCode="General">
                  <c:v>0.43229948318601902</c:v>
                </c:pt>
                <c:pt idx="7218" formatCode="General">
                  <c:v>0.43230044887266</c:v>
                </c:pt>
                <c:pt idx="7219" formatCode="General">
                  <c:v>0.43230141455930099</c:v>
                </c:pt>
                <c:pt idx="7220" formatCode="General">
                  <c:v>0.43230238024594198</c:v>
                </c:pt>
                <c:pt idx="7221" formatCode="General">
                  <c:v>0.43230334593258202</c:v>
                </c:pt>
                <c:pt idx="7222" formatCode="General">
                  <c:v>0.432304311619223</c:v>
                </c:pt>
                <c:pt idx="7223" formatCode="General">
                  <c:v>0.43230527730586299</c:v>
                </c:pt>
                <c:pt idx="7224" formatCode="General">
                  <c:v>0.43230624299250398</c:v>
                </c:pt>
                <c:pt idx="7225" formatCode="General">
                  <c:v>0.43230720867914502</c:v>
                </c:pt>
                <c:pt idx="7226" formatCode="General">
                  <c:v>0.432308174365785</c:v>
                </c:pt>
                <c:pt idx="7227" formatCode="General">
                  <c:v>0.43230914005242599</c:v>
                </c:pt>
                <c:pt idx="7228" formatCode="General">
                  <c:v>0.43231010573906697</c:v>
                </c:pt>
                <c:pt idx="7229" formatCode="General">
                  <c:v>0.43231107142570702</c:v>
                </c:pt>
                <c:pt idx="7230" formatCode="General">
                  <c:v>0.432312037112348</c:v>
                </c:pt>
                <c:pt idx="7231" formatCode="General">
                  <c:v>0.43231300279898899</c:v>
                </c:pt>
                <c:pt idx="7232" formatCode="General">
                  <c:v>0.43231396848562897</c:v>
                </c:pt>
                <c:pt idx="7233" formatCode="General">
                  <c:v>0.43231493417227002</c:v>
                </c:pt>
                <c:pt idx="7234" formatCode="General">
                  <c:v>0.432315899858911</c:v>
                </c:pt>
                <c:pt idx="7235" formatCode="General">
                  <c:v>0.43231686554555099</c:v>
                </c:pt>
                <c:pt idx="7236" formatCode="General">
                  <c:v>0.43231783123219197</c:v>
                </c:pt>
                <c:pt idx="7237" formatCode="General">
                  <c:v>0.43231879691883301</c:v>
                </c:pt>
                <c:pt idx="7238" formatCode="General">
                  <c:v>0.432319762605473</c:v>
                </c:pt>
                <c:pt idx="7239" formatCode="General">
                  <c:v>0.43232072829211399</c:v>
                </c:pt>
                <c:pt idx="7240" formatCode="General">
                  <c:v>0.43232169397875497</c:v>
                </c:pt>
                <c:pt idx="7241" formatCode="General">
                  <c:v>0.43232265966539501</c:v>
                </c:pt>
                <c:pt idx="7242" formatCode="General">
                  <c:v>0.432323625352036</c:v>
                </c:pt>
                <c:pt idx="7243" formatCode="General">
                  <c:v>0.43232459103867699</c:v>
                </c:pt>
                <c:pt idx="7244" formatCode="General">
                  <c:v>0.43232555672531697</c:v>
                </c:pt>
                <c:pt idx="7245" formatCode="General">
                  <c:v>0.43232652241195801</c:v>
                </c:pt>
                <c:pt idx="7246" formatCode="General">
                  <c:v>0.432327488098599</c:v>
                </c:pt>
                <c:pt idx="7247" formatCode="General">
                  <c:v>0.43232845378523899</c:v>
                </c:pt>
                <c:pt idx="7248" formatCode="General">
                  <c:v>0.43232941947188003</c:v>
                </c:pt>
                <c:pt idx="7249" formatCode="General">
                  <c:v>0.43233038302020799</c:v>
                </c:pt>
                <c:pt idx="7250" formatCode="General">
                  <c:v>0.43233134455600603</c:v>
                </c:pt>
                <c:pt idx="7251" formatCode="General">
                  <c:v>0.43233230609180501</c:v>
                </c:pt>
                <c:pt idx="7252" formatCode="General">
                  <c:v>0.43233326762760299</c:v>
                </c:pt>
                <c:pt idx="7253" formatCode="General">
                  <c:v>0.43233422916340197</c:v>
                </c:pt>
                <c:pt idx="7254" formatCode="General">
                  <c:v>0.43233519069920001</c:v>
                </c:pt>
                <c:pt idx="7255" formatCode="General">
                  <c:v>0.43233615223499899</c:v>
                </c:pt>
                <c:pt idx="7256" formatCode="General">
                  <c:v>0.43233711377079698</c:v>
                </c:pt>
                <c:pt idx="7257" formatCode="General">
                  <c:v>0.43233807530659601</c:v>
                </c:pt>
                <c:pt idx="7258" formatCode="General">
                  <c:v>0.432339036842394</c:v>
                </c:pt>
                <c:pt idx="7259" formatCode="General">
                  <c:v>0.43233999837819298</c:v>
                </c:pt>
                <c:pt idx="7260" formatCode="General">
                  <c:v>0.43234095991399102</c:v>
                </c:pt>
                <c:pt idx="7261" formatCode="General">
                  <c:v>0.43234192144979</c:v>
                </c:pt>
                <c:pt idx="7262" formatCode="General">
                  <c:v>0.43234288298558798</c:v>
                </c:pt>
                <c:pt idx="7263" formatCode="General">
                  <c:v>0.43234384452138702</c:v>
                </c:pt>
                <c:pt idx="7264" formatCode="General">
                  <c:v>0.432344806057185</c:v>
                </c:pt>
                <c:pt idx="7265" formatCode="General">
                  <c:v>0.43234576759298399</c:v>
                </c:pt>
                <c:pt idx="7266" formatCode="General">
                  <c:v>0.43234672912878203</c:v>
                </c:pt>
                <c:pt idx="7267" formatCode="General">
                  <c:v>0.43234769066458101</c:v>
                </c:pt>
                <c:pt idx="7268" formatCode="General">
                  <c:v>0.43234865220037899</c:v>
                </c:pt>
                <c:pt idx="7269" formatCode="General">
                  <c:v>0.43234961373617797</c:v>
                </c:pt>
                <c:pt idx="7270" formatCode="General">
                  <c:v>0.43235057527197601</c:v>
                </c:pt>
                <c:pt idx="7271" formatCode="General">
                  <c:v>0.43235153680777499</c:v>
                </c:pt>
                <c:pt idx="7272" formatCode="General">
                  <c:v>0.43235249834357298</c:v>
                </c:pt>
                <c:pt idx="7273" formatCode="General">
                  <c:v>0.43235345987937102</c:v>
                </c:pt>
                <c:pt idx="7274" formatCode="General">
                  <c:v>0.43235442141517</c:v>
                </c:pt>
                <c:pt idx="7275" formatCode="General">
                  <c:v>0.43235538295096798</c:v>
                </c:pt>
                <c:pt idx="7276" formatCode="General">
                  <c:v>0.43235634448676702</c:v>
                </c:pt>
                <c:pt idx="7277" formatCode="General">
                  <c:v>0.432357306022565</c:v>
                </c:pt>
                <c:pt idx="7278" formatCode="General">
                  <c:v>0.43235826755836398</c:v>
                </c:pt>
                <c:pt idx="7279" formatCode="General">
                  <c:v>0.43235922909416202</c:v>
                </c:pt>
                <c:pt idx="7280" formatCode="General">
                  <c:v>0.43236019062996101</c:v>
                </c:pt>
                <c:pt idx="7281" formatCode="General">
                  <c:v>0.43236115216575899</c:v>
                </c:pt>
                <c:pt idx="7282" formatCode="General">
                  <c:v>0.43236211370155803</c:v>
                </c:pt>
                <c:pt idx="7283" formatCode="General">
                  <c:v>0.43236307523735601</c:v>
                </c:pt>
                <c:pt idx="7284" formatCode="General">
                  <c:v>0.43236403677315499</c:v>
                </c:pt>
                <c:pt idx="7285" formatCode="General">
                  <c:v>0.43236499830895297</c:v>
                </c:pt>
                <c:pt idx="7286" formatCode="General">
                  <c:v>0.43236595984475201</c:v>
                </c:pt>
                <c:pt idx="7287" formatCode="General">
                  <c:v>0.43236692138055</c:v>
                </c:pt>
                <c:pt idx="7288" formatCode="General">
                  <c:v>0.43236788291634898</c:v>
                </c:pt>
                <c:pt idx="7289" formatCode="General">
                  <c:v>0.43236884445214702</c:v>
                </c:pt>
                <c:pt idx="7290" formatCode="General">
                  <c:v>0.432369805987946</c:v>
                </c:pt>
                <c:pt idx="7291" formatCode="General">
                  <c:v>0.43237076752374398</c:v>
                </c:pt>
                <c:pt idx="7292" formatCode="General">
                  <c:v>0.43237172905954302</c:v>
                </c:pt>
                <c:pt idx="7293" formatCode="General">
                  <c:v>0.432372690595341</c:v>
                </c:pt>
                <c:pt idx="7294" formatCode="General">
                  <c:v>0.43237365213113899</c:v>
                </c:pt>
                <c:pt idx="7295" formatCode="General">
                  <c:v>0.43237461366693802</c:v>
                </c:pt>
                <c:pt idx="7296" formatCode="General">
                  <c:v>0.43237557520273601</c:v>
                </c:pt>
                <c:pt idx="7297" formatCode="General">
                  <c:v>0.43237653673853499</c:v>
                </c:pt>
                <c:pt idx="7298" formatCode="General">
                  <c:v>0.43237749827433303</c:v>
                </c:pt>
                <c:pt idx="7299" formatCode="General">
                  <c:v>0.43237845981013201</c:v>
                </c:pt>
                <c:pt idx="7300" formatCode="General">
                  <c:v>0.43237942134592999</c:v>
                </c:pt>
                <c:pt idx="7301" formatCode="General">
                  <c:v>0.43238038288172898</c:v>
                </c:pt>
                <c:pt idx="7302" formatCode="General">
                  <c:v>0.43238134441752701</c:v>
                </c:pt>
                <c:pt idx="7303" formatCode="General">
                  <c:v>0.432382305953326</c:v>
                </c:pt>
                <c:pt idx="7304" formatCode="General">
                  <c:v>0.43238326748912398</c:v>
                </c:pt>
                <c:pt idx="7305" formatCode="General">
                  <c:v>0.43238422902492302</c:v>
                </c:pt>
                <c:pt idx="7306" formatCode="General">
                  <c:v>0.432385190560721</c:v>
                </c:pt>
                <c:pt idx="7307" formatCode="General">
                  <c:v>0.43238615209651998</c:v>
                </c:pt>
                <c:pt idx="7308" formatCode="General">
                  <c:v>0.43238711363231802</c:v>
                </c:pt>
                <c:pt idx="7309" formatCode="General">
                  <c:v>0.432388075168117</c:v>
                </c:pt>
                <c:pt idx="7310" formatCode="General">
                  <c:v>0.43238903670391499</c:v>
                </c:pt>
                <c:pt idx="7311" formatCode="General">
                  <c:v>0.43238999823971402</c:v>
                </c:pt>
                <c:pt idx="7312" formatCode="General">
                  <c:v>0.43239095977551201</c:v>
                </c:pt>
                <c:pt idx="7313" formatCode="General">
                  <c:v>0.43239192131130999</c:v>
                </c:pt>
                <c:pt idx="7314" formatCode="General">
                  <c:v>0.43239288284710897</c:v>
                </c:pt>
                <c:pt idx="7315" formatCode="General">
                  <c:v>0.43239384438290801</c:v>
                </c:pt>
                <c:pt idx="7316" formatCode="General">
                  <c:v>0.43239480591870599</c:v>
                </c:pt>
                <c:pt idx="7317" formatCode="General">
                  <c:v>0.43239576745450398</c:v>
                </c:pt>
                <c:pt idx="7318" formatCode="General">
                  <c:v>0.43239672899030301</c:v>
                </c:pt>
                <c:pt idx="7319" formatCode="General">
                  <c:v>0.432397690526101</c:v>
                </c:pt>
                <c:pt idx="7320" formatCode="General">
                  <c:v>0.43239865206189998</c:v>
                </c:pt>
                <c:pt idx="7321" formatCode="General">
                  <c:v>0.43239961359769802</c:v>
                </c:pt>
                <c:pt idx="7322" formatCode="General">
                  <c:v>0.43240057949406602</c:v>
                </c:pt>
                <c:pt idx="7323" formatCode="General">
                  <c:v>0.43240154656443403</c:v>
                </c:pt>
                <c:pt idx="7324" formatCode="General">
                  <c:v>0.43240251363480098</c:v>
                </c:pt>
                <c:pt idx="7325" formatCode="General">
                  <c:v>0.43240348070516899</c:v>
                </c:pt>
                <c:pt idx="7326" formatCode="General">
                  <c:v>0.43240444777553599</c:v>
                </c:pt>
                <c:pt idx="7327" formatCode="General">
                  <c:v>0.432405414845904</c:v>
                </c:pt>
                <c:pt idx="7328" formatCode="General">
                  <c:v>0.43240638191627101</c:v>
                </c:pt>
                <c:pt idx="7329" formatCode="General">
                  <c:v>0.43240734898663902</c:v>
                </c:pt>
                <c:pt idx="7330" formatCode="General">
                  <c:v>0.43240831605700603</c:v>
                </c:pt>
                <c:pt idx="7331" formatCode="General">
                  <c:v>0.43240928312737398</c:v>
                </c:pt>
                <c:pt idx="7332" formatCode="General">
                  <c:v>0.43241025019774099</c:v>
                </c:pt>
                <c:pt idx="7333" formatCode="General">
                  <c:v>0.43241121726810799</c:v>
                </c:pt>
                <c:pt idx="7334" formatCode="General">
                  <c:v>0.432412184338476</c:v>
                </c:pt>
                <c:pt idx="7335" formatCode="General">
                  <c:v>0.43241315140884301</c:v>
                </c:pt>
                <c:pt idx="7336" formatCode="General">
                  <c:v>0.43241411847921102</c:v>
                </c:pt>
                <c:pt idx="7337" formatCode="General">
                  <c:v>0.43241508554957803</c:v>
                </c:pt>
                <c:pt idx="7338" formatCode="General">
                  <c:v>0.43241605261994598</c:v>
                </c:pt>
                <c:pt idx="7339" formatCode="General">
                  <c:v>0.43241701969031299</c:v>
                </c:pt>
                <c:pt idx="7340" formatCode="General">
                  <c:v>0.43241798676068099</c:v>
                </c:pt>
                <c:pt idx="7341" formatCode="General">
                  <c:v>0.432418953831048</c:v>
                </c:pt>
                <c:pt idx="7342" formatCode="General">
                  <c:v>0.43241992090141501</c:v>
                </c:pt>
                <c:pt idx="7343" formatCode="General">
                  <c:v>0.43242088797178302</c:v>
                </c:pt>
                <c:pt idx="7344" formatCode="General">
                  <c:v>0.43242185504215003</c:v>
                </c:pt>
                <c:pt idx="7345" formatCode="General">
                  <c:v>0.43242282211251798</c:v>
                </c:pt>
                <c:pt idx="7346" formatCode="General">
                  <c:v>0.43242378918288499</c:v>
                </c:pt>
                <c:pt idx="7347" formatCode="General">
                  <c:v>0.432424756253253</c:v>
                </c:pt>
                <c:pt idx="7348" formatCode="General">
                  <c:v>0.43242572332362</c:v>
                </c:pt>
                <c:pt idx="7349" formatCode="General">
                  <c:v>0.43242669039398801</c:v>
                </c:pt>
                <c:pt idx="7350" formatCode="General">
                  <c:v>0.43242765746435502</c:v>
                </c:pt>
                <c:pt idx="7351" formatCode="General">
                  <c:v>0.43242862453472197</c:v>
                </c:pt>
                <c:pt idx="7352" formatCode="General">
                  <c:v>0.43242959160508998</c:v>
                </c:pt>
                <c:pt idx="7353" formatCode="General">
                  <c:v>0.43243055867545699</c:v>
                </c:pt>
                <c:pt idx="7354" formatCode="General">
                  <c:v>0.432431525745825</c:v>
                </c:pt>
                <c:pt idx="7355" formatCode="General">
                  <c:v>0.432432492816192</c:v>
                </c:pt>
                <c:pt idx="7356" formatCode="General">
                  <c:v>0.43243345988656001</c:v>
                </c:pt>
                <c:pt idx="7357" formatCode="General">
                  <c:v>0.43243442695692702</c:v>
                </c:pt>
                <c:pt idx="7358" formatCode="General">
                  <c:v>0.43243539402729497</c:v>
                </c:pt>
                <c:pt idx="7359" formatCode="General">
                  <c:v>0.43243636109766198</c:v>
                </c:pt>
                <c:pt idx="7360" formatCode="General">
                  <c:v>0.43243732816802999</c:v>
                </c:pt>
                <c:pt idx="7361" formatCode="General">
                  <c:v>0.432438295238397</c:v>
                </c:pt>
                <c:pt idx="7362" formatCode="General">
                  <c:v>0.43243926230876401</c:v>
                </c:pt>
                <c:pt idx="7363" formatCode="General">
                  <c:v>0.43244022937913201</c:v>
                </c:pt>
                <c:pt idx="7364" formatCode="General">
                  <c:v>0.43244119644949902</c:v>
                </c:pt>
                <c:pt idx="7365" formatCode="General">
                  <c:v>0.43244216351986697</c:v>
                </c:pt>
                <c:pt idx="7366" formatCode="General">
                  <c:v>0.43244313059023398</c:v>
                </c:pt>
                <c:pt idx="7367" formatCode="General">
                  <c:v>0.43244409766060199</c:v>
                </c:pt>
                <c:pt idx="7368" formatCode="General">
                  <c:v>0.432445064730969</c:v>
                </c:pt>
                <c:pt idx="7369" formatCode="General">
                  <c:v>0.432445965627546</c:v>
                </c:pt>
                <c:pt idx="7370" formatCode="General">
                  <c:v>0.43244681571210603</c:v>
                </c:pt>
                <c:pt idx="7371" formatCode="General">
                  <c:v>0.43244766579666599</c:v>
                </c:pt>
                <c:pt idx="7372" formatCode="General">
                  <c:v>0.43244851588122601</c:v>
                </c:pt>
                <c:pt idx="7373" formatCode="General">
                  <c:v>0.43244936596578598</c:v>
                </c:pt>
                <c:pt idx="7374" formatCode="General">
                  <c:v>0.43245015271273801</c:v>
                </c:pt>
                <c:pt idx="7375" formatCode="General">
                  <c:v>0.43245087984782399</c:v>
                </c:pt>
                <c:pt idx="7376" formatCode="General">
                  <c:v>0.43245160698291002</c:v>
                </c:pt>
                <c:pt idx="7377" formatCode="General">
                  <c:v>0.432452334117996</c:v>
                </c:pt>
                <c:pt idx="7378" formatCode="General">
                  <c:v>0.43245306125308203</c:v>
                </c:pt>
                <c:pt idx="7379" formatCode="General">
                  <c:v>0.432453788388168</c:v>
                </c:pt>
                <c:pt idx="7380" formatCode="General">
                  <c:v>0.43245451552325398</c:v>
                </c:pt>
                <c:pt idx="7381" formatCode="General">
                  <c:v>0.43245524265834001</c:v>
                </c:pt>
                <c:pt idx="7382" formatCode="General">
                  <c:v>0.43245596979342599</c:v>
                </c:pt>
                <c:pt idx="7383" formatCode="General">
                  <c:v>0.43245669692851202</c:v>
                </c:pt>
                <c:pt idx="7384" formatCode="General">
                  <c:v>0.43245742406359799</c:v>
                </c:pt>
                <c:pt idx="7385" formatCode="General">
                  <c:v>0.43245815119868403</c:v>
                </c:pt>
                <c:pt idx="7386" formatCode="General">
                  <c:v>0.43245887833377</c:v>
                </c:pt>
                <c:pt idx="7387" formatCode="General">
                  <c:v>0.43245960546885598</c:v>
                </c:pt>
                <c:pt idx="7388" formatCode="General">
                  <c:v>0.43246033260394201</c:v>
                </c:pt>
                <c:pt idx="7389" formatCode="General">
                  <c:v>0.43246105973902899</c:v>
                </c:pt>
                <c:pt idx="7390" formatCode="General">
                  <c:v>0.43246178687411402</c:v>
                </c:pt>
                <c:pt idx="7391" formatCode="General">
                  <c:v>0.43246251400920099</c:v>
                </c:pt>
                <c:pt idx="7392" formatCode="General">
                  <c:v>0.43246324114428603</c:v>
                </c:pt>
                <c:pt idx="7393" formatCode="General">
                  <c:v>0.432463968279373</c:v>
                </c:pt>
                <c:pt idx="7394" formatCode="General">
                  <c:v>0.43246469541445898</c:v>
                </c:pt>
                <c:pt idx="7395" formatCode="General">
                  <c:v>0.43246542254954501</c:v>
                </c:pt>
                <c:pt idx="7396" formatCode="General">
                  <c:v>0.43246614968463098</c:v>
                </c:pt>
                <c:pt idx="7397" formatCode="General">
                  <c:v>0.43246687681971702</c:v>
                </c:pt>
                <c:pt idx="7398" formatCode="General">
                  <c:v>0.43246760395480299</c:v>
                </c:pt>
                <c:pt idx="7399" formatCode="General">
                  <c:v>0.43246833108988902</c:v>
                </c:pt>
                <c:pt idx="7400" formatCode="General">
                  <c:v>0.432469058224975</c:v>
                </c:pt>
                <c:pt idx="7401" formatCode="General">
                  <c:v>0.43246978536006098</c:v>
                </c:pt>
                <c:pt idx="7402" formatCode="General">
                  <c:v>0.43247051249514701</c:v>
                </c:pt>
                <c:pt idx="7403" formatCode="General">
                  <c:v>0.43247126459902202</c:v>
                </c:pt>
                <c:pt idx="7404" formatCode="General">
                  <c:v>0.43247210409365899</c:v>
                </c:pt>
                <c:pt idx="7405" formatCode="General">
                  <c:v>0.43247294358829502</c:v>
                </c:pt>
                <c:pt idx="7406" formatCode="General">
                  <c:v>0.432473783082932</c:v>
                </c:pt>
                <c:pt idx="7407" formatCode="General">
                  <c:v>0.43247462257756902</c:v>
                </c:pt>
                <c:pt idx="7408" formatCode="General">
                  <c:v>0.432475462072205</c:v>
                </c:pt>
                <c:pt idx="7409" formatCode="General">
                  <c:v>0.43247630156684203</c:v>
                </c:pt>
                <c:pt idx="7410" formatCode="General">
                  <c:v>0.432477141061479</c:v>
                </c:pt>
                <c:pt idx="7411" formatCode="General">
                  <c:v>0.43247798055611603</c:v>
                </c:pt>
                <c:pt idx="7412" formatCode="General">
                  <c:v>0.432478820050752</c:v>
                </c:pt>
                <c:pt idx="7413" formatCode="General">
                  <c:v>0.43247965954538897</c:v>
                </c:pt>
                <c:pt idx="7414" formatCode="General">
                  <c:v>0.432480499040026</c:v>
                </c:pt>
                <c:pt idx="7415" formatCode="General">
                  <c:v>0.43248133853466297</c:v>
                </c:pt>
                <c:pt idx="7416" formatCode="General">
                  <c:v>0.432482178029299</c:v>
                </c:pt>
                <c:pt idx="7417" formatCode="General">
                  <c:v>0.43248301752393598</c:v>
                </c:pt>
                <c:pt idx="7418" formatCode="General">
                  <c:v>0.432483857018573</c:v>
                </c:pt>
                <c:pt idx="7419" formatCode="General">
                  <c:v>0.432484597469531</c:v>
                </c:pt>
                <c:pt idx="7420" formatCode="General">
                  <c:v>0.43248531591078299</c:v>
                </c:pt>
                <c:pt idx="7421" formatCode="General">
                  <c:v>0.43248603435203598</c:v>
                </c:pt>
                <c:pt idx="7422" formatCode="General">
                  <c:v>0.43248675279328802</c:v>
                </c:pt>
                <c:pt idx="7423" formatCode="General">
                  <c:v>0.43248747123454001</c:v>
                </c:pt>
                <c:pt idx="7424" formatCode="General">
                  <c:v>0.432488189675792</c:v>
                </c:pt>
                <c:pt idx="7425" formatCode="General">
                  <c:v>0.43248890811704399</c:v>
                </c:pt>
                <c:pt idx="7426" formatCode="General">
                  <c:v>0.43248962655829698</c:v>
                </c:pt>
                <c:pt idx="7427" formatCode="General">
                  <c:v>0.43249034499954903</c:v>
                </c:pt>
                <c:pt idx="7428" formatCode="General">
                  <c:v>0.43249106344080102</c:v>
                </c:pt>
                <c:pt idx="7429" formatCode="General">
                  <c:v>0.43249178188205301</c:v>
                </c:pt>
                <c:pt idx="7430" formatCode="General">
                  <c:v>0.432492500323306</c:v>
                </c:pt>
                <c:pt idx="7431" formatCode="General">
                  <c:v>0.43249321876455799</c:v>
                </c:pt>
                <c:pt idx="7432" formatCode="General">
                  <c:v>0.43249393720580998</c:v>
                </c:pt>
                <c:pt idx="7433" formatCode="General">
                  <c:v>0.43249465564706202</c:v>
                </c:pt>
                <c:pt idx="7434" formatCode="General">
                  <c:v>0.43249537408831501</c:v>
                </c:pt>
                <c:pt idx="7435" formatCode="General">
                  <c:v>0.432496092529567</c:v>
                </c:pt>
                <c:pt idx="7436" formatCode="General">
                  <c:v>0.43249681097081899</c:v>
                </c:pt>
                <c:pt idx="7437" formatCode="General">
                  <c:v>0.43249752941207098</c:v>
                </c:pt>
                <c:pt idx="7438" formatCode="General">
                  <c:v>0.43249824785332402</c:v>
                </c:pt>
                <c:pt idx="7439" formatCode="General">
                  <c:v>0.43249896629457601</c:v>
                </c:pt>
                <c:pt idx="7440" formatCode="General">
                  <c:v>0.432499684735828</c:v>
                </c:pt>
                <c:pt idx="7441" formatCode="General">
                  <c:v>0.43250040317708</c:v>
                </c:pt>
                <c:pt idx="7442" formatCode="General">
                  <c:v>0.43250112161833298</c:v>
                </c:pt>
                <c:pt idx="7443" formatCode="General">
                  <c:v>0.43250184005958497</c:v>
                </c:pt>
                <c:pt idx="7444" formatCode="General">
                  <c:v>0.43250255850083702</c:v>
                </c:pt>
                <c:pt idx="7445" formatCode="General">
                  <c:v>0.43250327694208901</c:v>
                </c:pt>
                <c:pt idx="7446" formatCode="General">
                  <c:v>0.432503995383342</c:v>
                </c:pt>
                <c:pt idx="7447" formatCode="General">
                  <c:v>0.43250471382459399</c:v>
                </c:pt>
                <c:pt idx="7448" formatCode="General">
                  <c:v>0.43250543226584598</c:v>
                </c:pt>
                <c:pt idx="7449" formatCode="General">
                  <c:v>0.43250615070709802</c:v>
                </c:pt>
                <c:pt idx="7450" formatCode="General">
                  <c:v>0.43250686914835101</c:v>
                </c:pt>
                <c:pt idx="7451" formatCode="General">
                  <c:v>0.432507587589603</c:v>
                </c:pt>
                <c:pt idx="7452" formatCode="General">
                  <c:v>0.43250830603085499</c:v>
                </c:pt>
                <c:pt idx="7453" formatCode="General">
                  <c:v>0.43250902447210698</c:v>
                </c:pt>
                <c:pt idx="7454" formatCode="General">
                  <c:v>0.43250974291335997</c:v>
                </c:pt>
                <c:pt idx="7455" formatCode="General">
                  <c:v>0.43251046135461202</c:v>
                </c:pt>
                <c:pt idx="7456" formatCode="General">
                  <c:v>0.43251117979586401</c:v>
                </c:pt>
                <c:pt idx="7457" formatCode="General">
                  <c:v>0.432511898237116</c:v>
                </c:pt>
                <c:pt idx="7458" formatCode="General">
                  <c:v>0.43251261667836899</c:v>
                </c:pt>
                <c:pt idx="7459" formatCode="General">
                  <c:v>0.43251333511962098</c:v>
                </c:pt>
                <c:pt idx="7460" formatCode="General">
                  <c:v>0.43251405356087302</c:v>
                </c:pt>
                <c:pt idx="7461" formatCode="General">
                  <c:v>0.43251477200212501</c:v>
                </c:pt>
                <c:pt idx="7462" formatCode="General">
                  <c:v>0.432515490443378</c:v>
                </c:pt>
                <c:pt idx="7463" formatCode="General">
                  <c:v>0.43251620888462999</c:v>
                </c:pt>
                <c:pt idx="7464" formatCode="General">
                  <c:v>0.4325169141529</c:v>
                </c:pt>
                <c:pt idx="7465" formatCode="General">
                  <c:v>0.43251751403731198</c:v>
                </c:pt>
                <c:pt idx="7466" formatCode="General">
                  <c:v>0.43251811392172401</c:v>
                </c:pt>
                <c:pt idx="7467" formatCode="General">
                  <c:v>0.43251871380613699</c:v>
                </c:pt>
                <c:pt idx="7468" formatCode="General">
                  <c:v>0.43251931369054902</c:v>
                </c:pt>
                <c:pt idx="7469" formatCode="General">
                  <c:v>0.432519913574961</c:v>
                </c:pt>
                <c:pt idx="7470" formatCode="General">
                  <c:v>0.43252051345937298</c:v>
                </c:pt>
                <c:pt idx="7471" formatCode="General">
                  <c:v>0.43252111334378501</c:v>
                </c:pt>
                <c:pt idx="7472" formatCode="General">
                  <c:v>0.43252171322819799</c:v>
                </c:pt>
                <c:pt idx="7473" formatCode="General">
                  <c:v>0.43252231311261002</c:v>
                </c:pt>
                <c:pt idx="7474" formatCode="General">
                  <c:v>0.432522912997022</c:v>
                </c:pt>
                <c:pt idx="7475" formatCode="General">
                  <c:v>0.43252351288143398</c:v>
                </c:pt>
                <c:pt idx="7476" formatCode="General">
                  <c:v>0.43252411276584601</c:v>
                </c:pt>
                <c:pt idx="7477" formatCode="General">
                  <c:v>0.43252471265025899</c:v>
                </c:pt>
                <c:pt idx="7478" formatCode="General">
                  <c:v>0.43252531253467102</c:v>
                </c:pt>
                <c:pt idx="7479" formatCode="General">
                  <c:v>0.432525912419083</c:v>
                </c:pt>
                <c:pt idx="7480" formatCode="General">
                  <c:v>0.43252651230349498</c:v>
                </c:pt>
                <c:pt idx="7481" formatCode="General">
                  <c:v>0.43252711218790701</c:v>
                </c:pt>
                <c:pt idx="7482" formatCode="General">
                  <c:v>0.43252771207231999</c:v>
                </c:pt>
                <c:pt idx="7483" formatCode="General">
                  <c:v>0.43252831195673203</c:v>
                </c:pt>
                <c:pt idx="7484" formatCode="General">
                  <c:v>0.432528911841144</c:v>
                </c:pt>
                <c:pt idx="7485" formatCode="General">
                  <c:v>0.43252951172555598</c:v>
                </c:pt>
                <c:pt idx="7486" formatCode="General">
                  <c:v>0.43253011160996802</c:v>
                </c:pt>
                <c:pt idx="7487" formatCode="General">
                  <c:v>0.43253071149438099</c:v>
                </c:pt>
                <c:pt idx="7488" formatCode="General">
                  <c:v>0.43253131137879303</c:v>
                </c:pt>
                <c:pt idx="7489" formatCode="General">
                  <c:v>0.432531911263205</c:v>
                </c:pt>
                <c:pt idx="7490" formatCode="General">
                  <c:v>0.43253251114761698</c:v>
                </c:pt>
                <c:pt idx="7491" formatCode="General">
                  <c:v>0.43253311103203002</c:v>
                </c:pt>
                <c:pt idx="7492" formatCode="General">
                  <c:v>0.43253371091644199</c:v>
                </c:pt>
                <c:pt idx="7493" formatCode="General">
                  <c:v>0.43253431080085403</c:v>
                </c:pt>
                <c:pt idx="7494" formatCode="General">
                  <c:v>0.43253491068526601</c:v>
                </c:pt>
                <c:pt idx="7495" formatCode="General">
                  <c:v>0.43253551086633502</c:v>
                </c:pt>
                <c:pt idx="7496" formatCode="General">
                  <c:v>0.43253611172971301</c:v>
                </c:pt>
                <c:pt idx="7497" formatCode="General">
                  <c:v>0.43253671259309101</c:v>
                </c:pt>
                <c:pt idx="7498" formatCode="General">
                  <c:v>0.43253731345646901</c:v>
                </c:pt>
                <c:pt idx="7499" formatCode="General">
                  <c:v>0.43253791431984601</c:v>
                </c:pt>
                <c:pt idx="7500" formatCode="General">
                  <c:v>0.432538515183225</c:v>
                </c:pt>
                <c:pt idx="7501" formatCode="General">
                  <c:v>0.432539116046603</c:v>
                </c:pt>
                <c:pt idx="7502" formatCode="General">
                  <c:v>0.432539716909981</c:v>
                </c:pt>
                <c:pt idx="7503" formatCode="General">
                  <c:v>0.432540317773358</c:v>
                </c:pt>
                <c:pt idx="7504" formatCode="General">
                  <c:v>0.43254091863673599</c:v>
                </c:pt>
                <c:pt idx="7505" formatCode="General">
                  <c:v>0.43254151950011399</c:v>
                </c:pt>
                <c:pt idx="7506" formatCode="General">
                  <c:v>0.43254212036349199</c:v>
                </c:pt>
                <c:pt idx="7507" formatCode="General">
                  <c:v>0.43254272122686999</c:v>
                </c:pt>
                <c:pt idx="7508" formatCode="General">
                  <c:v>0.43254332209024798</c:v>
                </c:pt>
                <c:pt idx="7509" formatCode="General">
                  <c:v>0.43254392295362598</c:v>
                </c:pt>
                <c:pt idx="7510" formatCode="General">
                  <c:v>0.43254452381700398</c:v>
                </c:pt>
                <c:pt idx="7511" formatCode="General">
                  <c:v>0.43254512468038198</c:v>
                </c:pt>
                <c:pt idx="7512" formatCode="General">
                  <c:v>0.43254572554375997</c:v>
                </c:pt>
                <c:pt idx="7513" formatCode="General">
                  <c:v>0.43254632640713803</c:v>
                </c:pt>
                <c:pt idx="7514" formatCode="General">
                  <c:v>0.43254692727051602</c:v>
                </c:pt>
                <c:pt idx="7515" formatCode="General">
                  <c:v>0.43254752813389402</c:v>
                </c:pt>
                <c:pt idx="7516" formatCode="General">
                  <c:v>0.43254812899727202</c:v>
                </c:pt>
                <c:pt idx="7517" formatCode="General">
                  <c:v>0.43254872986065002</c:v>
                </c:pt>
                <c:pt idx="7518" formatCode="General">
                  <c:v>0.43254933072402801</c:v>
                </c:pt>
                <c:pt idx="7519" formatCode="General">
                  <c:v>0.43254993158740601</c:v>
                </c:pt>
                <c:pt idx="7520" formatCode="General">
                  <c:v>0.43255053245078401</c:v>
                </c:pt>
                <c:pt idx="7521" formatCode="General">
                  <c:v>0.43255113331416201</c:v>
                </c:pt>
                <c:pt idx="7522" formatCode="General">
                  <c:v>0.43255173417754</c:v>
                </c:pt>
                <c:pt idx="7523" formatCode="General">
                  <c:v>0.432552335040918</c:v>
                </c:pt>
                <c:pt idx="7524" formatCode="General">
                  <c:v>0.432552935904296</c:v>
                </c:pt>
                <c:pt idx="7525" formatCode="General">
                  <c:v>0.432553536767674</c:v>
                </c:pt>
                <c:pt idx="7526" formatCode="General">
                  <c:v>0.43255413763105199</c:v>
                </c:pt>
                <c:pt idx="7527" formatCode="General">
                  <c:v>0.43255473849442999</c:v>
                </c:pt>
                <c:pt idx="7528" formatCode="General">
                  <c:v>0.43255533935780799</c:v>
                </c:pt>
                <c:pt idx="7529" formatCode="General">
                  <c:v>0.43255594022118599</c:v>
                </c:pt>
                <c:pt idx="7530" formatCode="General">
                  <c:v>0.43255654108456398</c:v>
                </c:pt>
                <c:pt idx="7531" formatCode="General">
                  <c:v>0.43255714194794198</c:v>
                </c:pt>
                <c:pt idx="7532" formatCode="General">
                  <c:v>0.43255774281131998</c:v>
                </c:pt>
                <c:pt idx="7533" formatCode="General">
                  <c:v>0.43255834367469798</c:v>
                </c:pt>
                <c:pt idx="7534" formatCode="General">
                  <c:v>0.43255894453807597</c:v>
                </c:pt>
                <c:pt idx="7535" formatCode="General">
                  <c:v>0.43255954540145403</c:v>
                </c:pt>
                <c:pt idx="7536" formatCode="General">
                  <c:v>0.43256014626483202</c:v>
                </c:pt>
                <c:pt idx="7537" formatCode="General">
                  <c:v>0.43256074712821002</c:v>
                </c:pt>
                <c:pt idx="7538" formatCode="General">
                  <c:v>0.43256134799158802</c:v>
                </c:pt>
                <c:pt idx="7539" formatCode="General">
                  <c:v>0.43256194885496602</c:v>
                </c:pt>
                <c:pt idx="7540" formatCode="General">
                  <c:v>0.43256254971834401</c:v>
                </c:pt>
                <c:pt idx="7541" formatCode="General">
                  <c:v>0.43256315058172201</c:v>
                </c:pt>
                <c:pt idx="7542" formatCode="General">
                  <c:v>0.43256375144510001</c:v>
                </c:pt>
                <c:pt idx="7543" formatCode="General">
                  <c:v>0.43256435230847801</c:v>
                </c:pt>
                <c:pt idx="7544" formatCode="General">
                  <c:v>0.432564953171856</c:v>
                </c:pt>
                <c:pt idx="7545" formatCode="General">
                  <c:v>0.432565554035234</c:v>
                </c:pt>
                <c:pt idx="7546" formatCode="General">
                  <c:v>0.432566154898612</c:v>
                </c:pt>
                <c:pt idx="7547" formatCode="General">
                  <c:v>0.43256675576199</c:v>
                </c:pt>
                <c:pt idx="7548" formatCode="General">
                  <c:v>0.43256735662536799</c:v>
                </c:pt>
                <c:pt idx="7549" formatCode="General">
                  <c:v>0.43256795748874599</c:v>
                </c:pt>
                <c:pt idx="7550" formatCode="General">
                  <c:v>0.43256855835212399</c:v>
                </c:pt>
                <c:pt idx="7551" formatCode="General">
                  <c:v>0.43256915921550199</c:v>
                </c:pt>
                <c:pt idx="7552" formatCode="General">
                  <c:v>0.43256976007887998</c:v>
                </c:pt>
                <c:pt idx="7553" formatCode="General">
                  <c:v>0.43257036094225698</c:v>
                </c:pt>
                <c:pt idx="7554" formatCode="General">
                  <c:v>0.43257096180563498</c:v>
                </c:pt>
                <c:pt idx="7555" formatCode="General">
                  <c:v>0.43257156266901298</c:v>
                </c:pt>
                <c:pt idx="7556" formatCode="General">
                  <c:v>0.43257216353239097</c:v>
                </c:pt>
                <c:pt idx="7557" formatCode="General">
                  <c:v>0.43257276439576903</c:v>
                </c:pt>
                <c:pt idx="7558" formatCode="General">
                  <c:v>0.43257336525914702</c:v>
                </c:pt>
                <c:pt idx="7559" formatCode="General">
                  <c:v>0.43257396612252502</c:v>
                </c:pt>
                <c:pt idx="7560" formatCode="General">
                  <c:v>0.43257456698590302</c:v>
                </c:pt>
                <c:pt idx="7561" formatCode="General">
                  <c:v>0.43257516784928102</c:v>
                </c:pt>
                <c:pt idx="7562" formatCode="General">
                  <c:v>0.43257576871265901</c:v>
                </c:pt>
                <c:pt idx="7563" formatCode="General">
                  <c:v>0.43257636957603701</c:v>
                </c:pt>
                <c:pt idx="7564" formatCode="General">
                  <c:v>0.43257697043941501</c:v>
                </c:pt>
                <c:pt idx="7565" formatCode="General">
                  <c:v>0.43257757130279301</c:v>
                </c:pt>
                <c:pt idx="7566" formatCode="General">
                  <c:v>0.432578172166171</c:v>
                </c:pt>
                <c:pt idx="7567" formatCode="General">
                  <c:v>0.432578773029549</c:v>
                </c:pt>
                <c:pt idx="7568" formatCode="General">
                  <c:v>0.432579373892927</c:v>
                </c:pt>
                <c:pt idx="7569" formatCode="General">
                  <c:v>0.432579974756305</c:v>
                </c:pt>
                <c:pt idx="7570" formatCode="General">
                  <c:v>0.43258057561968299</c:v>
                </c:pt>
                <c:pt idx="7571" formatCode="General">
                  <c:v>0.43258117648306099</c:v>
                </c:pt>
                <c:pt idx="7572" formatCode="General">
                  <c:v>0.43258177734643899</c:v>
                </c:pt>
                <c:pt idx="7573" formatCode="General">
                  <c:v>0.43258237820981699</c:v>
                </c:pt>
                <c:pt idx="7574" formatCode="General">
                  <c:v>0.43258297907319498</c:v>
                </c:pt>
                <c:pt idx="7575" formatCode="General">
                  <c:v>0.43258357993657298</c:v>
                </c:pt>
                <c:pt idx="7576" formatCode="General">
                  <c:v>0.43258418079995098</c:v>
                </c:pt>
                <c:pt idx="7577" formatCode="General">
                  <c:v>0.43258478166332898</c:v>
                </c:pt>
                <c:pt idx="7578" formatCode="General">
                  <c:v>0.43258538252670697</c:v>
                </c:pt>
                <c:pt idx="7579" formatCode="General">
                  <c:v>0.43258598339008503</c:v>
                </c:pt>
                <c:pt idx="7580" formatCode="General">
                  <c:v>0.43258658425346302</c:v>
                </c:pt>
                <c:pt idx="7581" formatCode="General">
                  <c:v>0.43258718511684102</c:v>
                </c:pt>
                <c:pt idx="7582" formatCode="General">
                  <c:v>0.43258778598021902</c:v>
                </c:pt>
                <c:pt idx="7583" formatCode="General">
                  <c:v>0.43258838684359702</c:v>
                </c:pt>
                <c:pt idx="7584" formatCode="General">
                  <c:v>0.43258898770697501</c:v>
                </c:pt>
                <c:pt idx="7585" formatCode="General">
                  <c:v>0.43258958857035301</c:v>
                </c:pt>
                <c:pt idx="7586" formatCode="General">
                  <c:v>0.43259018943373101</c:v>
                </c:pt>
                <c:pt idx="7587" formatCode="General">
                  <c:v>0.43259079029710901</c:v>
                </c:pt>
                <c:pt idx="7588" formatCode="General">
                  <c:v>0.432591391160487</c:v>
                </c:pt>
                <c:pt idx="7589" formatCode="General">
                  <c:v>0.432591992023865</c:v>
                </c:pt>
                <c:pt idx="7590" formatCode="General">
                  <c:v>0.432592592887243</c:v>
                </c:pt>
                <c:pt idx="7591" formatCode="General">
                  <c:v>0.432593193750621</c:v>
                </c:pt>
                <c:pt idx="7592" formatCode="General">
                  <c:v>0.43259379461399899</c:v>
                </c:pt>
                <c:pt idx="7593" formatCode="General">
                  <c:v>0.43259439547737699</c:v>
                </c:pt>
                <c:pt idx="7594" formatCode="General">
                  <c:v>0.43259499634075499</c:v>
                </c:pt>
                <c:pt idx="7595" formatCode="General">
                  <c:v>0.43259559720413299</c:v>
                </c:pt>
                <c:pt idx="7596" formatCode="General">
                  <c:v>0.43259619806751098</c:v>
                </c:pt>
                <c:pt idx="7597" formatCode="General">
                  <c:v>0.43259679893088898</c:v>
                </c:pt>
                <c:pt idx="7598" formatCode="General">
                  <c:v>0.43259739979426698</c:v>
                </c:pt>
                <c:pt idx="7599" formatCode="General">
                  <c:v>0.43259800065764498</c:v>
                </c:pt>
                <c:pt idx="7600" formatCode="General">
                  <c:v>0.43259860152102297</c:v>
                </c:pt>
                <c:pt idx="7601" formatCode="General">
                  <c:v>0.43259920238440103</c:v>
                </c:pt>
                <c:pt idx="7602" formatCode="General">
                  <c:v>0.43259980324777902</c:v>
                </c:pt>
                <c:pt idx="7603" formatCode="General">
                  <c:v>0.43260040411115702</c:v>
                </c:pt>
                <c:pt idx="7604" formatCode="General">
                  <c:v>0.43260100497453402</c:v>
                </c:pt>
                <c:pt idx="7605" formatCode="General">
                  <c:v>0.43260160583791202</c:v>
                </c:pt>
                <c:pt idx="7606" formatCode="General">
                  <c:v>0.43260220670129002</c:v>
                </c:pt>
                <c:pt idx="7607" formatCode="General">
                  <c:v>0.43260280756466801</c:v>
                </c:pt>
                <c:pt idx="7608" formatCode="General">
                  <c:v>0.43260340842804601</c:v>
                </c:pt>
                <c:pt idx="7609" formatCode="General">
                  <c:v>0.43260400929142401</c:v>
                </c:pt>
                <c:pt idx="7610" formatCode="General">
                  <c:v>0.43260461015480201</c:v>
                </c:pt>
                <c:pt idx="7611" formatCode="General">
                  <c:v>0.43260521101818</c:v>
                </c:pt>
                <c:pt idx="7612" formatCode="General">
                  <c:v>0.432605811881558</c:v>
                </c:pt>
                <c:pt idx="7613" formatCode="General">
                  <c:v>0.432606412744936</c:v>
                </c:pt>
                <c:pt idx="7614" formatCode="General">
                  <c:v>0.43260701360831399</c:v>
                </c:pt>
                <c:pt idx="7615" formatCode="General">
                  <c:v>0.43260761447169199</c:v>
                </c:pt>
                <c:pt idx="7616" formatCode="General">
                  <c:v>0.43260821533506999</c:v>
                </c:pt>
                <c:pt idx="7617" formatCode="General">
                  <c:v>0.43260881619844799</c:v>
                </c:pt>
                <c:pt idx="7618" formatCode="General">
                  <c:v>0.43260941706182598</c:v>
                </c:pt>
                <c:pt idx="7619" formatCode="General">
                  <c:v>0.43261001792520398</c:v>
                </c:pt>
                <c:pt idx="7620" formatCode="General">
                  <c:v>0.43261061878858198</c:v>
                </c:pt>
                <c:pt idx="7621" formatCode="General">
                  <c:v>0.43261121965195998</c:v>
                </c:pt>
                <c:pt idx="7622" formatCode="General">
                  <c:v>0.43261182051533797</c:v>
                </c:pt>
                <c:pt idx="7623" formatCode="General">
                  <c:v>0.43261242137871603</c:v>
                </c:pt>
                <c:pt idx="7624" formatCode="General">
                  <c:v>0.43261302224209403</c:v>
                </c:pt>
                <c:pt idx="7625" formatCode="General">
                  <c:v>0.43261362310547202</c:v>
                </c:pt>
                <c:pt idx="7626" formatCode="General">
                  <c:v>0.43261422396885002</c:v>
                </c:pt>
                <c:pt idx="7627" formatCode="General">
                  <c:v>0.43261482483222802</c:v>
                </c:pt>
                <c:pt idx="7628" formatCode="General">
                  <c:v>0.43261542569560602</c:v>
                </c:pt>
                <c:pt idx="7629" formatCode="General">
                  <c:v>0.43261602655898401</c:v>
                </c:pt>
                <c:pt idx="7630" formatCode="General">
                  <c:v>0.43261662742236201</c:v>
                </c:pt>
                <c:pt idx="7631" formatCode="General">
                  <c:v>0.43261722828574001</c:v>
                </c:pt>
                <c:pt idx="7632" formatCode="General">
                  <c:v>0.43261782914911801</c:v>
                </c:pt>
                <c:pt idx="7633" formatCode="General">
                  <c:v>0.432618430012496</c:v>
                </c:pt>
                <c:pt idx="7634" formatCode="General">
                  <c:v>0.432619030875874</c:v>
                </c:pt>
                <c:pt idx="7635" formatCode="General">
                  <c:v>0.432619631739252</c:v>
                </c:pt>
                <c:pt idx="7636" formatCode="General">
                  <c:v>0.43262023260262999</c:v>
                </c:pt>
                <c:pt idx="7637" formatCode="General">
                  <c:v>0.43262083346600799</c:v>
                </c:pt>
                <c:pt idx="7638" formatCode="General">
                  <c:v>0.43262143432938599</c:v>
                </c:pt>
                <c:pt idx="7639" formatCode="General">
                  <c:v>0.43262203519276399</c:v>
                </c:pt>
                <c:pt idx="7640" formatCode="General">
                  <c:v>0.43262263605614198</c:v>
                </c:pt>
                <c:pt idx="7641" formatCode="General">
                  <c:v>0.43262323691951998</c:v>
                </c:pt>
                <c:pt idx="7642" formatCode="General">
                  <c:v>0.43262383778289798</c:v>
                </c:pt>
                <c:pt idx="7643" formatCode="General">
                  <c:v>0.43262443864627598</c:v>
                </c:pt>
                <c:pt idx="7644" formatCode="General">
                  <c:v>0.43262503950965397</c:v>
                </c:pt>
                <c:pt idx="7645" formatCode="General">
                  <c:v>0.43262564037303203</c:v>
                </c:pt>
                <c:pt idx="7646" formatCode="General">
                  <c:v>0.43262624123641003</c:v>
                </c:pt>
                <c:pt idx="7647" formatCode="General">
                  <c:v>0.43262684209978802</c:v>
                </c:pt>
                <c:pt idx="7648" formatCode="General">
                  <c:v>0.43262744296316602</c:v>
                </c:pt>
                <c:pt idx="7649" formatCode="General">
                  <c:v>0.43262804382654402</c:v>
                </c:pt>
                <c:pt idx="7650" formatCode="General">
                  <c:v>0.43262864468992202</c:v>
                </c:pt>
                <c:pt idx="7651" formatCode="General">
                  <c:v>0.43262924555330001</c:v>
                </c:pt>
                <c:pt idx="7652" formatCode="General">
                  <c:v>0.43262984641667801</c:v>
                </c:pt>
                <c:pt idx="7653" formatCode="General">
                  <c:v>0.43263044728005601</c:v>
                </c:pt>
                <c:pt idx="7654" formatCode="General">
                  <c:v>0.432631048143434</c:v>
                </c:pt>
                <c:pt idx="7655" formatCode="General">
                  <c:v>0.432631649006812</c:v>
                </c:pt>
                <c:pt idx="7656" formatCode="General">
                  <c:v>0.43263224987019</c:v>
                </c:pt>
                <c:pt idx="7657" formatCode="General">
                  <c:v>0.432632850733568</c:v>
                </c:pt>
                <c:pt idx="7658" formatCode="General">
                  <c:v>0.43263345159694599</c:v>
                </c:pt>
                <c:pt idx="7659" formatCode="General">
                  <c:v>0.43263405246032299</c:v>
                </c:pt>
                <c:pt idx="7660" formatCode="General">
                  <c:v>0.43263465332370099</c:v>
                </c:pt>
                <c:pt idx="7661" formatCode="General">
                  <c:v>0.43263525418707899</c:v>
                </c:pt>
                <c:pt idx="7662" formatCode="General">
                  <c:v>0.43263585505045699</c:v>
                </c:pt>
                <c:pt idx="7663" formatCode="General">
                  <c:v>0.43263645591383498</c:v>
                </c:pt>
                <c:pt idx="7664" formatCode="General">
                  <c:v>0.43263705677721298</c:v>
                </c:pt>
                <c:pt idx="7665" formatCode="General">
                  <c:v>0.43263765764059098</c:v>
                </c:pt>
                <c:pt idx="7666" formatCode="General">
                  <c:v>0.43263825850396898</c:v>
                </c:pt>
                <c:pt idx="7667" formatCode="General">
                  <c:v>0.43263885936734697</c:v>
                </c:pt>
                <c:pt idx="7668" formatCode="General">
                  <c:v>0.43263946023072503</c:v>
                </c:pt>
                <c:pt idx="7669" formatCode="General">
                  <c:v>0.43264006109410302</c:v>
                </c:pt>
                <c:pt idx="7670" formatCode="General">
                  <c:v>0.43264066195748102</c:v>
                </c:pt>
                <c:pt idx="7671" formatCode="General">
                  <c:v>0.43264126282085902</c:v>
                </c:pt>
                <c:pt idx="7672" formatCode="General">
                  <c:v>0.43264186368423702</c:v>
                </c:pt>
                <c:pt idx="7673" formatCode="General">
                  <c:v>0.43264246454761501</c:v>
                </c:pt>
                <c:pt idx="7674" formatCode="General">
                  <c:v>0.43264306541099301</c:v>
                </c:pt>
                <c:pt idx="7675" formatCode="General">
                  <c:v>0.43264366627437101</c:v>
                </c:pt>
                <c:pt idx="7676" formatCode="General">
                  <c:v>0.43264426713774901</c:v>
                </c:pt>
                <c:pt idx="7677" formatCode="General">
                  <c:v>0.432644868001127</c:v>
                </c:pt>
                <c:pt idx="7678" formatCode="General">
                  <c:v>0.432645468864505</c:v>
                </c:pt>
                <c:pt idx="7679" formatCode="General">
                  <c:v>0.432646069727883</c:v>
                </c:pt>
                <c:pt idx="7680" formatCode="General">
                  <c:v>0.432646670591261</c:v>
                </c:pt>
                <c:pt idx="7681" formatCode="General">
                  <c:v>0.43264727145463899</c:v>
                </c:pt>
                <c:pt idx="7682" formatCode="General">
                  <c:v>0.43264787231801699</c:v>
                </c:pt>
                <c:pt idx="7683" formatCode="General">
                  <c:v>0.43264847318139499</c:v>
                </c:pt>
                <c:pt idx="7684" formatCode="General">
                  <c:v>0.43264907404477299</c:v>
                </c:pt>
                <c:pt idx="7685" formatCode="General">
                  <c:v>0.43264967490815098</c:v>
                </c:pt>
                <c:pt idx="7686" formatCode="General">
                  <c:v>0.43265027577152898</c:v>
                </c:pt>
                <c:pt idx="7687" formatCode="General">
                  <c:v>0.43265087663490698</c:v>
                </c:pt>
                <c:pt idx="7688" formatCode="General">
                  <c:v>0.43265147749828498</c:v>
                </c:pt>
                <c:pt idx="7689" formatCode="General">
                  <c:v>0.43265207836166297</c:v>
                </c:pt>
                <c:pt idx="7690" formatCode="General">
                  <c:v>0.43265267922504103</c:v>
                </c:pt>
                <c:pt idx="7691" formatCode="General">
                  <c:v>0.43265328008841902</c:v>
                </c:pt>
                <c:pt idx="7692" formatCode="General">
                  <c:v>0.43265388095179702</c:v>
                </c:pt>
                <c:pt idx="7693" formatCode="General">
                  <c:v>0.43265448181517502</c:v>
                </c:pt>
                <c:pt idx="7694" formatCode="General">
                  <c:v>0.43265508267855302</c:v>
                </c:pt>
                <c:pt idx="7695" formatCode="General">
                  <c:v>0.43265568354193101</c:v>
                </c:pt>
                <c:pt idx="7696" formatCode="General">
                  <c:v>0.43265628440530901</c:v>
                </c:pt>
                <c:pt idx="7697" formatCode="General">
                  <c:v>0.43265688526868701</c:v>
                </c:pt>
                <c:pt idx="7698" formatCode="General">
                  <c:v>0.43265748613206501</c:v>
                </c:pt>
                <c:pt idx="7699" formatCode="General">
                  <c:v>0.432658086995443</c:v>
                </c:pt>
                <c:pt idx="7700" formatCode="General">
                  <c:v>0.432658687858821</c:v>
                </c:pt>
                <c:pt idx="7701" formatCode="General">
                  <c:v>0.432659288722199</c:v>
                </c:pt>
                <c:pt idx="7702" formatCode="General">
                  <c:v>0.432659889585577</c:v>
                </c:pt>
                <c:pt idx="7703" formatCode="General">
                  <c:v>0.43266049044895499</c:v>
                </c:pt>
                <c:pt idx="7704" formatCode="General">
                  <c:v>0.43266109131233199</c:v>
                </c:pt>
                <c:pt idx="7705" formatCode="General">
                  <c:v>0.43266169217571099</c:v>
                </c:pt>
                <c:pt idx="7706" formatCode="General">
                  <c:v>0.43266229303908899</c:v>
                </c:pt>
                <c:pt idx="7707" formatCode="General">
                  <c:v>0.43266289390246698</c:v>
                </c:pt>
                <c:pt idx="7708" formatCode="General">
                  <c:v>0.43266351815258902</c:v>
                </c:pt>
                <c:pt idx="7709" formatCode="General">
                  <c:v>0.43266425520936103</c:v>
                </c:pt>
                <c:pt idx="7710" formatCode="General">
                  <c:v>0.43266499226613397</c:v>
                </c:pt>
                <c:pt idx="7711" formatCode="General">
                  <c:v>0.43266572932290598</c:v>
                </c:pt>
                <c:pt idx="7712" formatCode="General">
                  <c:v>0.43266646637967898</c:v>
                </c:pt>
                <c:pt idx="7713" formatCode="General">
                  <c:v>0.43266720343645099</c:v>
                </c:pt>
                <c:pt idx="7714" formatCode="General">
                  <c:v>0.43266794049322399</c:v>
                </c:pt>
                <c:pt idx="7715" formatCode="General">
                  <c:v>0.43266867754999599</c:v>
                </c:pt>
                <c:pt idx="7716" formatCode="General">
                  <c:v>0.432669414606769</c:v>
                </c:pt>
                <c:pt idx="7717" formatCode="General">
                  <c:v>0.432670151663541</c:v>
                </c:pt>
                <c:pt idx="7718" formatCode="General">
                  <c:v>0.43267088872031401</c:v>
                </c:pt>
                <c:pt idx="7719" formatCode="General">
                  <c:v>0.43267162577708701</c:v>
                </c:pt>
                <c:pt idx="7720" formatCode="General">
                  <c:v>0.43267236283385901</c:v>
                </c:pt>
                <c:pt idx="7721" formatCode="General">
                  <c:v>0.43267309989063202</c:v>
                </c:pt>
                <c:pt idx="7722" formatCode="General">
                  <c:v>0.43267383694740402</c:v>
                </c:pt>
                <c:pt idx="7723" formatCode="General">
                  <c:v>0.43267457400417703</c:v>
                </c:pt>
                <c:pt idx="7724" formatCode="General">
                  <c:v>0.43267531106094897</c:v>
                </c:pt>
                <c:pt idx="7725" formatCode="General">
                  <c:v>0.43267604811772198</c:v>
                </c:pt>
                <c:pt idx="7726" formatCode="General">
                  <c:v>0.43267678517449398</c:v>
                </c:pt>
                <c:pt idx="7727" formatCode="General">
                  <c:v>0.43267752223126699</c:v>
                </c:pt>
                <c:pt idx="7728" formatCode="General">
                  <c:v>0.43267825928803899</c:v>
                </c:pt>
                <c:pt idx="7729" formatCode="General">
                  <c:v>0.43267899634481199</c:v>
                </c:pt>
                <c:pt idx="7730" formatCode="General">
                  <c:v>0.432679733401584</c:v>
                </c:pt>
                <c:pt idx="7731" formatCode="General">
                  <c:v>0.432680470458357</c:v>
                </c:pt>
                <c:pt idx="7732" formatCode="General">
                  <c:v>0.43268120751512901</c:v>
                </c:pt>
                <c:pt idx="7733" formatCode="General">
                  <c:v>0.43268194457190201</c:v>
                </c:pt>
                <c:pt idx="7734" formatCode="General">
                  <c:v>0.43268268162867402</c:v>
                </c:pt>
                <c:pt idx="7735" formatCode="General">
                  <c:v>0.43268341868544702</c:v>
                </c:pt>
                <c:pt idx="7736" formatCode="General">
                  <c:v>0.43268415574221902</c:v>
                </c:pt>
                <c:pt idx="7737" formatCode="General">
                  <c:v>0.43268489279899203</c:v>
                </c:pt>
                <c:pt idx="7738" formatCode="General">
                  <c:v>0.43268562985576497</c:v>
                </c:pt>
                <c:pt idx="7739" formatCode="General">
                  <c:v>0.43268636691253698</c:v>
                </c:pt>
                <c:pt idx="7740" formatCode="General">
                  <c:v>0.43268710396930998</c:v>
                </c:pt>
                <c:pt idx="7741" formatCode="General">
                  <c:v>0.43268784102608199</c:v>
                </c:pt>
                <c:pt idx="7742" formatCode="General">
                  <c:v>0.43268857808285499</c:v>
                </c:pt>
                <c:pt idx="7743" formatCode="General">
                  <c:v>0.432689315139627</c:v>
                </c:pt>
                <c:pt idx="7744" formatCode="General">
                  <c:v>0.4326900521964</c:v>
                </c:pt>
                <c:pt idx="7745" formatCode="General">
                  <c:v>0.432690789253172</c:v>
                </c:pt>
                <c:pt idx="7746" formatCode="General">
                  <c:v>0.43269152630994501</c:v>
                </c:pt>
                <c:pt idx="7747" formatCode="General">
                  <c:v>0.43269226336671701</c:v>
                </c:pt>
                <c:pt idx="7748" formatCode="General">
                  <c:v>0.43269300042349002</c:v>
                </c:pt>
                <c:pt idx="7749" formatCode="General">
                  <c:v>0.43269373748026202</c:v>
                </c:pt>
                <c:pt idx="7750" formatCode="General">
                  <c:v>0.43269447453703502</c:v>
                </c:pt>
                <c:pt idx="7751" formatCode="General">
                  <c:v>0.43269521159380703</c:v>
                </c:pt>
                <c:pt idx="7752" formatCode="General">
                  <c:v>0.43269594865057998</c:v>
                </c:pt>
                <c:pt idx="7753" formatCode="General">
                  <c:v>0.43269668570735298</c:v>
                </c:pt>
                <c:pt idx="7754" formatCode="General">
                  <c:v>0.43269742276412498</c:v>
                </c:pt>
                <c:pt idx="7755" formatCode="General">
                  <c:v>0.43269815982089799</c:v>
                </c:pt>
                <c:pt idx="7756" formatCode="General">
                  <c:v>0.43269889687766999</c:v>
                </c:pt>
                <c:pt idx="7757" formatCode="General">
                  <c:v>0.432699633934443</c:v>
                </c:pt>
                <c:pt idx="7758" formatCode="General">
                  <c:v>0.432700370991215</c:v>
                </c:pt>
                <c:pt idx="7759" formatCode="General">
                  <c:v>0.432701108047988</c:v>
                </c:pt>
                <c:pt idx="7760" formatCode="General">
                  <c:v>0.43270184510476001</c:v>
                </c:pt>
                <c:pt idx="7761" formatCode="General">
                  <c:v>0.43270258216153301</c:v>
                </c:pt>
                <c:pt idx="7762" formatCode="General">
                  <c:v>0.43270331921830502</c:v>
                </c:pt>
                <c:pt idx="7763" formatCode="General">
                  <c:v>0.43270405627507802</c:v>
                </c:pt>
                <c:pt idx="7764" formatCode="General">
                  <c:v>0.43270479333185002</c:v>
                </c:pt>
                <c:pt idx="7765" formatCode="General">
                  <c:v>0.43270553038862303</c:v>
                </c:pt>
                <c:pt idx="7766" formatCode="General">
                  <c:v>0.43270626744539498</c:v>
                </c:pt>
                <c:pt idx="7767" formatCode="General">
                  <c:v>0.43270700450216798</c:v>
                </c:pt>
                <c:pt idx="7768" formatCode="General">
                  <c:v>0.43270774155893998</c:v>
                </c:pt>
                <c:pt idx="7769" formatCode="General">
                  <c:v>0.43270847861571299</c:v>
                </c:pt>
                <c:pt idx="7770" formatCode="General">
                  <c:v>0.43270921567248499</c:v>
                </c:pt>
                <c:pt idx="7771" formatCode="General">
                  <c:v>0.432709952729258</c:v>
                </c:pt>
                <c:pt idx="7772" formatCode="General">
                  <c:v>0.43271068978603</c:v>
                </c:pt>
                <c:pt idx="7773" formatCode="General">
                  <c:v>0.432711426842803</c:v>
                </c:pt>
                <c:pt idx="7774" formatCode="General">
                  <c:v>0.43271216389957601</c:v>
                </c:pt>
                <c:pt idx="7775" formatCode="General">
                  <c:v>0.43271290095634801</c:v>
                </c:pt>
                <c:pt idx="7776" formatCode="General">
                  <c:v>0.43271363801312102</c:v>
                </c:pt>
                <c:pt idx="7777" formatCode="General">
                  <c:v>0.43271437506989302</c:v>
                </c:pt>
                <c:pt idx="7778" formatCode="General">
                  <c:v>0.43271511212666602</c:v>
                </c:pt>
                <c:pt idx="7779" formatCode="General">
                  <c:v>0.43271584918343797</c:v>
                </c:pt>
                <c:pt idx="7780" formatCode="General">
                  <c:v>0.43271658624021098</c:v>
                </c:pt>
                <c:pt idx="7781" formatCode="General">
                  <c:v>0.43271727115523201</c:v>
                </c:pt>
                <c:pt idx="7782" formatCode="General">
                  <c:v>0.43271789089306201</c:v>
                </c:pt>
                <c:pt idx="7783" formatCode="General">
                  <c:v>0.43271851063089201</c:v>
                </c:pt>
                <c:pt idx="7784" formatCode="General">
                  <c:v>0.432719130368723</c:v>
                </c:pt>
                <c:pt idx="7785" formatCode="General">
                  <c:v>0.432719750106553</c:v>
                </c:pt>
                <c:pt idx="7786" formatCode="General">
                  <c:v>0.432720369844384</c:v>
                </c:pt>
                <c:pt idx="7787" formatCode="General">
                  <c:v>0.432720989582214</c:v>
                </c:pt>
                <c:pt idx="7788" formatCode="General">
                  <c:v>0.432721609320044</c:v>
                </c:pt>
                <c:pt idx="7789" formatCode="General">
                  <c:v>0.432722229057875</c:v>
                </c:pt>
                <c:pt idx="7790" formatCode="General">
                  <c:v>0.432722848795705</c:v>
                </c:pt>
                <c:pt idx="7791" formatCode="General">
                  <c:v>0.43272346853353499</c:v>
                </c:pt>
                <c:pt idx="7792" formatCode="General">
                  <c:v>0.43272408827136599</c:v>
                </c:pt>
                <c:pt idx="7793" formatCode="General">
                  <c:v>0.43272470800919599</c:v>
                </c:pt>
                <c:pt idx="7794" formatCode="General">
                  <c:v>0.43272532774702699</c:v>
                </c:pt>
                <c:pt idx="7795" formatCode="General">
                  <c:v>0.43272594748485699</c:v>
                </c:pt>
                <c:pt idx="7796" formatCode="General">
                  <c:v>0.43272656722268799</c:v>
                </c:pt>
                <c:pt idx="7797" formatCode="General">
                  <c:v>0.43272718696051798</c:v>
                </c:pt>
                <c:pt idx="7798" formatCode="General">
                  <c:v>0.43272780669834798</c:v>
                </c:pt>
                <c:pt idx="7799" formatCode="General">
                  <c:v>0.43272842643617898</c:v>
                </c:pt>
                <c:pt idx="7800" formatCode="General">
                  <c:v>0.43272904617400898</c:v>
                </c:pt>
                <c:pt idx="7801" formatCode="General">
                  <c:v>0.43272966591183898</c:v>
                </c:pt>
                <c:pt idx="7802" formatCode="General">
                  <c:v>0.43273028564966998</c:v>
                </c:pt>
                <c:pt idx="7803" formatCode="General">
                  <c:v>0.43273090538749998</c:v>
                </c:pt>
                <c:pt idx="7804" formatCode="General">
                  <c:v>0.43273152512533097</c:v>
                </c:pt>
                <c:pt idx="7805" formatCode="General">
                  <c:v>0.43273214486316097</c:v>
                </c:pt>
                <c:pt idx="7806" formatCode="General">
                  <c:v>0.43273276460099103</c:v>
                </c:pt>
                <c:pt idx="7807" formatCode="General">
                  <c:v>0.43273338433882202</c:v>
                </c:pt>
                <c:pt idx="7808" formatCode="General">
                  <c:v>0.43273400407665202</c:v>
                </c:pt>
                <c:pt idx="7809" formatCode="General">
                  <c:v>0.43273462381448202</c:v>
                </c:pt>
                <c:pt idx="7810" formatCode="General">
                  <c:v>0.43273524355231302</c:v>
                </c:pt>
                <c:pt idx="7811" formatCode="General">
                  <c:v>0.43273584526213699</c:v>
                </c:pt>
                <c:pt idx="7812" formatCode="General">
                  <c:v>0.43273633751620699</c:v>
                </c:pt>
                <c:pt idx="7813" formatCode="General">
                  <c:v>0.432736829770277</c:v>
                </c:pt>
                <c:pt idx="7814" formatCode="General">
                  <c:v>0.432737322024347</c:v>
                </c:pt>
                <c:pt idx="7815" formatCode="General">
                  <c:v>0.43273781427841701</c:v>
                </c:pt>
                <c:pt idx="7816" formatCode="General">
                  <c:v>0.43273830653248602</c:v>
                </c:pt>
                <c:pt idx="7817" formatCode="General">
                  <c:v>0.43273879878655702</c:v>
                </c:pt>
                <c:pt idx="7818" formatCode="General">
                  <c:v>0.43273929104062703</c:v>
                </c:pt>
                <c:pt idx="7819" formatCode="General">
                  <c:v>0.43273978329469598</c:v>
                </c:pt>
                <c:pt idx="7820" formatCode="General">
                  <c:v>0.43274027554876598</c:v>
                </c:pt>
                <c:pt idx="7821" formatCode="General">
                  <c:v>0.43274076780283599</c:v>
                </c:pt>
                <c:pt idx="7822" formatCode="General">
                  <c:v>0.432741260056906</c:v>
                </c:pt>
                <c:pt idx="7823" formatCode="General">
                  <c:v>0.432741752310976</c:v>
                </c:pt>
                <c:pt idx="7824" formatCode="General">
                  <c:v>0.43274224456504601</c:v>
                </c:pt>
                <c:pt idx="7825" formatCode="General">
                  <c:v>0.43274273681911601</c:v>
                </c:pt>
                <c:pt idx="7826" formatCode="General">
                  <c:v>0.43274322907318602</c:v>
                </c:pt>
                <c:pt idx="7827" formatCode="General">
                  <c:v>0.43274372132725603</c:v>
                </c:pt>
                <c:pt idx="7828" formatCode="General">
                  <c:v>0.43274421358132598</c:v>
                </c:pt>
                <c:pt idx="7829" formatCode="General">
                  <c:v>0.43274470583539598</c:v>
                </c:pt>
                <c:pt idx="7830" formatCode="General">
                  <c:v>0.43274519808946599</c:v>
                </c:pt>
                <c:pt idx="7831" formatCode="General">
                  <c:v>0.43274569034353599</c:v>
                </c:pt>
                <c:pt idx="7832" formatCode="General">
                  <c:v>0.432746182597606</c:v>
                </c:pt>
                <c:pt idx="7833" formatCode="General">
                  <c:v>0.43274667485167601</c:v>
                </c:pt>
                <c:pt idx="7834" formatCode="General">
                  <c:v>0.43274716710574601</c:v>
                </c:pt>
                <c:pt idx="7835" formatCode="General">
                  <c:v>0.43274765935981602</c:v>
                </c:pt>
                <c:pt idx="7836" formatCode="General">
                  <c:v>0.43274815161388502</c:v>
                </c:pt>
                <c:pt idx="7837" formatCode="General">
                  <c:v>0.43274864386795497</c:v>
                </c:pt>
                <c:pt idx="7838" formatCode="General">
                  <c:v>0.43274913612202498</c:v>
                </c:pt>
                <c:pt idx="7839" formatCode="General">
                  <c:v>0.43274962837609499</c:v>
                </c:pt>
                <c:pt idx="7840" formatCode="General">
                  <c:v>0.43275012063016499</c:v>
                </c:pt>
                <c:pt idx="7841" formatCode="General">
                  <c:v>0.432750612884235</c:v>
                </c:pt>
                <c:pt idx="7842" formatCode="General">
                  <c:v>0.432751105138305</c:v>
                </c:pt>
                <c:pt idx="7843" formatCode="General">
                  <c:v>0.43275159739237501</c:v>
                </c:pt>
                <c:pt idx="7844" formatCode="General">
                  <c:v>0.43275208964644502</c:v>
                </c:pt>
                <c:pt idx="7845" formatCode="General">
                  <c:v>0.43275258190051502</c:v>
                </c:pt>
                <c:pt idx="7846" formatCode="General">
                  <c:v>0.43275307415458503</c:v>
                </c:pt>
                <c:pt idx="7847" formatCode="General">
                  <c:v>0.43275356640865498</c:v>
                </c:pt>
                <c:pt idx="7848" formatCode="General">
                  <c:v>0.43275405866272498</c:v>
                </c:pt>
                <c:pt idx="7849" formatCode="General">
                  <c:v>0.43275455091679499</c:v>
                </c:pt>
                <c:pt idx="7850" formatCode="General">
                  <c:v>0.43275504317086499</c:v>
                </c:pt>
                <c:pt idx="7851" formatCode="General">
                  <c:v>0.432755535424935</c:v>
                </c:pt>
                <c:pt idx="7852" formatCode="General">
                  <c:v>0.43275602767900501</c:v>
                </c:pt>
                <c:pt idx="7853" formatCode="General">
                  <c:v>0.43275651993307401</c:v>
                </c:pt>
                <c:pt idx="7854" formatCode="General">
                  <c:v>0.43275701218714402</c:v>
                </c:pt>
                <c:pt idx="7855" formatCode="General">
                  <c:v>0.43275750444121402</c:v>
                </c:pt>
                <c:pt idx="7856" formatCode="General">
                  <c:v>0.43275799669528398</c:v>
                </c:pt>
                <c:pt idx="7857" formatCode="General">
                  <c:v>0.43275848894935398</c:v>
                </c:pt>
                <c:pt idx="7858" formatCode="General">
                  <c:v>0.43275898120342399</c:v>
                </c:pt>
                <c:pt idx="7859" formatCode="General">
                  <c:v>0.43275947345749399</c:v>
                </c:pt>
                <c:pt idx="7860" formatCode="General">
                  <c:v>0.432759965711564</c:v>
                </c:pt>
                <c:pt idx="7861" formatCode="General">
                  <c:v>0.432760457965634</c:v>
                </c:pt>
                <c:pt idx="7862" formatCode="General">
                  <c:v>0.43276095021970401</c:v>
                </c:pt>
                <c:pt idx="7863" formatCode="General">
                  <c:v>0.43276144247377402</c:v>
                </c:pt>
                <c:pt idx="7864" formatCode="General">
                  <c:v>0.43276193472784402</c:v>
                </c:pt>
                <c:pt idx="7865" formatCode="General">
                  <c:v>0.43276242698191397</c:v>
                </c:pt>
                <c:pt idx="7866" formatCode="General">
                  <c:v>0.43276291923598398</c:v>
                </c:pt>
                <c:pt idx="7867" formatCode="General">
                  <c:v>0.43276341149005398</c:v>
                </c:pt>
                <c:pt idx="7868" formatCode="General">
                  <c:v>0.43276390374412399</c:v>
                </c:pt>
                <c:pt idx="7869" formatCode="General">
                  <c:v>0.432764395998194</c:v>
                </c:pt>
                <c:pt idx="7870" formatCode="General">
                  <c:v>0.432764888252263</c:v>
                </c:pt>
                <c:pt idx="7871" formatCode="General">
                  <c:v>0.43276538050633301</c:v>
                </c:pt>
                <c:pt idx="7872" formatCode="General">
                  <c:v>0.43276587276040301</c:v>
                </c:pt>
                <c:pt idx="7873" formatCode="General">
                  <c:v>0.43276636501447302</c:v>
                </c:pt>
                <c:pt idx="7874" formatCode="General">
                  <c:v>0.43276685726854303</c:v>
                </c:pt>
                <c:pt idx="7875" formatCode="General">
                  <c:v>0.43276734952261298</c:v>
                </c:pt>
                <c:pt idx="7876" formatCode="General">
                  <c:v>0.43276784177668298</c:v>
                </c:pt>
                <c:pt idx="7877" formatCode="General">
                  <c:v>0.43276833403075299</c:v>
                </c:pt>
                <c:pt idx="7878" formatCode="General">
                  <c:v>0.43276882628482299</c:v>
                </c:pt>
                <c:pt idx="7879" formatCode="General">
                  <c:v>0.432769318538893</c:v>
                </c:pt>
                <c:pt idx="7880" formatCode="General">
                  <c:v>0.43276981079296301</c:v>
                </c:pt>
                <c:pt idx="7881" formatCode="General">
                  <c:v>0.43277030304703301</c:v>
                </c:pt>
                <c:pt idx="7882" formatCode="General">
                  <c:v>0.43277079530110302</c:v>
                </c:pt>
                <c:pt idx="7883" formatCode="General">
                  <c:v>0.43277128755517302</c:v>
                </c:pt>
                <c:pt idx="7884" formatCode="General">
                  <c:v>0.43277177980924297</c:v>
                </c:pt>
                <c:pt idx="7885" formatCode="General">
                  <c:v>0.43277227206331298</c:v>
                </c:pt>
                <c:pt idx="7886" formatCode="General">
                  <c:v>0.43277276431738299</c:v>
                </c:pt>
                <c:pt idx="7887" formatCode="General">
                  <c:v>0.43277325657145299</c:v>
                </c:pt>
                <c:pt idx="7888" formatCode="General">
                  <c:v>0.432773748825522</c:v>
                </c:pt>
                <c:pt idx="7889" formatCode="General">
                  <c:v>0.432774241079592</c:v>
                </c:pt>
                <c:pt idx="7890" formatCode="General">
                  <c:v>0.43277473333366201</c:v>
                </c:pt>
                <c:pt idx="7891" formatCode="General">
                  <c:v>0.43277522558773202</c:v>
                </c:pt>
                <c:pt idx="7892" formatCode="General">
                  <c:v>0.43277571784180202</c:v>
                </c:pt>
                <c:pt idx="7893" formatCode="General">
                  <c:v>0.43277617123394402</c:v>
                </c:pt>
                <c:pt idx="7894" formatCode="General">
                  <c:v>0.43277654325892301</c:v>
                </c:pt>
                <c:pt idx="7895" formatCode="General">
                  <c:v>0.432776915283902</c:v>
                </c:pt>
                <c:pt idx="7896" formatCode="General">
                  <c:v>0.43277728730888099</c:v>
                </c:pt>
                <c:pt idx="7897" formatCode="General">
                  <c:v>0.43277765933385998</c:v>
                </c:pt>
                <c:pt idx="7898" formatCode="General">
                  <c:v>0.43277803135883902</c:v>
                </c:pt>
                <c:pt idx="7899" formatCode="General">
                  <c:v>0.43277840338381801</c:v>
                </c:pt>
                <c:pt idx="7900" formatCode="General">
                  <c:v>0.432778775408797</c:v>
                </c:pt>
                <c:pt idx="7901" formatCode="General">
                  <c:v>0.43277914743377599</c:v>
                </c:pt>
                <c:pt idx="7902" formatCode="General">
                  <c:v>0.43277951945875498</c:v>
                </c:pt>
                <c:pt idx="7903" formatCode="General">
                  <c:v>0.43277989148373402</c:v>
                </c:pt>
                <c:pt idx="7904" formatCode="General">
                  <c:v>0.43278026350871301</c:v>
                </c:pt>
                <c:pt idx="7905" formatCode="General">
                  <c:v>0.432780635533691</c:v>
                </c:pt>
                <c:pt idx="7906" formatCode="General">
                  <c:v>0.43278100755866999</c:v>
                </c:pt>
                <c:pt idx="7907" formatCode="General">
                  <c:v>0.43278137958364898</c:v>
                </c:pt>
                <c:pt idx="7908" formatCode="General">
                  <c:v>0.43278175160862797</c:v>
                </c:pt>
                <c:pt idx="7909" formatCode="General">
                  <c:v>0.43278212363360702</c:v>
                </c:pt>
                <c:pt idx="7910" formatCode="General">
                  <c:v>0.43278249565858601</c:v>
                </c:pt>
                <c:pt idx="7911" formatCode="General">
                  <c:v>0.432782867683565</c:v>
                </c:pt>
                <c:pt idx="7912" formatCode="General">
                  <c:v>0.43278323970854399</c:v>
                </c:pt>
                <c:pt idx="7913" formatCode="General">
                  <c:v>0.43278361173352298</c:v>
                </c:pt>
                <c:pt idx="7914" formatCode="General">
                  <c:v>0.43278398375850202</c:v>
                </c:pt>
                <c:pt idx="7915" formatCode="General">
                  <c:v>0.43278435578348101</c:v>
                </c:pt>
                <c:pt idx="7916" formatCode="General">
                  <c:v>0.43278472780846</c:v>
                </c:pt>
                <c:pt idx="7917" formatCode="General">
                  <c:v>0.43278509983343899</c:v>
                </c:pt>
                <c:pt idx="7918" formatCode="General">
                  <c:v>0.43278547185841798</c:v>
                </c:pt>
                <c:pt idx="7919" formatCode="General">
                  <c:v>0.43278584388339703</c:v>
                </c:pt>
                <c:pt idx="7920" formatCode="General">
                  <c:v>0.43278621590837602</c:v>
                </c:pt>
                <c:pt idx="7921" formatCode="General">
                  <c:v>0.432786587933355</c:v>
                </c:pt>
                <c:pt idx="7922" formatCode="General">
                  <c:v>0.43278695995833399</c:v>
                </c:pt>
                <c:pt idx="7923" formatCode="General">
                  <c:v>0.43278733198331298</c:v>
                </c:pt>
                <c:pt idx="7924" formatCode="General">
                  <c:v>0.43278770400829097</c:v>
                </c:pt>
                <c:pt idx="7925" formatCode="General">
                  <c:v>0.43278807603327002</c:v>
                </c:pt>
                <c:pt idx="7926" formatCode="General">
                  <c:v>0.43278844805824901</c:v>
                </c:pt>
                <c:pt idx="7927" formatCode="General">
                  <c:v>0.432788820083228</c:v>
                </c:pt>
                <c:pt idx="7928" formatCode="General">
                  <c:v>0.43278919210820699</c:v>
                </c:pt>
                <c:pt idx="7929" formatCode="General">
                  <c:v>0.43278956413318598</c:v>
                </c:pt>
                <c:pt idx="7930" formatCode="General">
                  <c:v>0.43278993615816502</c:v>
                </c:pt>
                <c:pt idx="7931" formatCode="General">
                  <c:v>0.43279030818314401</c:v>
                </c:pt>
                <c:pt idx="7932" formatCode="General">
                  <c:v>0.432790680208123</c:v>
                </c:pt>
                <c:pt idx="7933" formatCode="General">
                  <c:v>0.43279105223310199</c:v>
                </c:pt>
                <c:pt idx="7934" formatCode="General">
                  <c:v>0.43279142425808098</c:v>
                </c:pt>
                <c:pt idx="7935" formatCode="General">
                  <c:v>0.43279179628306003</c:v>
                </c:pt>
                <c:pt idx="7936" formatCode="General">
                  <c:v>0.43279216830803902</c:v>
                </c:pt>
                <c:pt idx="7937" formatCode="General">
                  <c:v>0.43279254033301801</c:v>
                </c:pt>
                <c:pt idx="7938" formatCode="General">
                  <c:v>0.43279291235799699</c:v>
                </c:pt>
                <c:pt idx="7939" formatCode="General">
                  <c:v>0.43279328438297598</c:v>
                </c:pt>
                <c:pt idx="7940" formatCode="General">
                  <c:v>0.43279365640795497</c:v>
                </c:pt>
                <c:pt idx="7941" formatCode="General">
                  <c:v>0.43279402843293402</c:v>
                </c:pt>
                <c:pt idx="7942" formatCode="General">
                  <c:v>0.43279440045791201</c:v>
                </c:pt>
                <c:pt idx="7943" formatCode="General">
                  <c:v>0.432794772482891</c:v>
                </c:pt>
                <c:pt idx="7944" formatCode="General">
                  <c:v>0.43279514450786999</c:v>
                </c:pt>
                <c:pt idx="7945" formatCode="General">
                  <c:v>0.43279551653284898</c:v>
                </c:pt>
                <c:pt idx="7946" formatCode="General">
                  <c:v>0.43279588855782802</c:v>
                </c:pt>
                <c:pt idx="7947" formatCode="General">
                  <c:v>0.43279626058280701</c:v>
                </c:pt>
                <c:pt idx="7948" formatCode="General">
                  <c:v>0.432796632607786</c:v>
                </c:pt>
                <c:pt idx="7949" formatCode="General">
                  <c:v>0.43279700463276499</c:v>
                </c:pt>
                <c:pt idx="7950" formatCode="General">
                  <c:v>0.43279737665774398</c:v>
                </c:pt>
                <c:pt idx="7951" formatCode="General">
                  <c:v>0.43279774868272303</c:v>
                </c:pt>
                <c:pt idx="7952" formatCode="General">
                  <c:v>0.43279812070770202</c:v>
                </c:pt>
                <c:pt idx="7953" formatCode="General">
                  <c:v>0.43279849273268101</c:v>
                </c:pt>
                <c:pt idx="7954" formatCode="General">
                  <c:v>0.43279886475766</c:v>
                </c:pt>
                <c:pt idx="7955" formatCode="General">
                  <c:v>0.43279923678263899</c:v>
                </c:pt>
                <c:pt idx="7956" formatCode="General">
                  <c:v>0.43279960880761797</c:v>
                </c:pt>
                <c:pt idx="7957" formatCode="General">
                  <c:v>0.43279998083259702</c:v>
                </c:pt>
                <c:pt idx="7958" formatCode="General">
                  <c:v>0.43280035285757501</c:v>
                </c:pt>
                <c:pt idx="7959" formatCode="General">
                  <c:v>0.432800649976187</c:v>
                </c:pt>
                <c:pt idx="7960" formatCode="General">
                  <c:v>0.43280090964161499</c:v>
                </c:pt>
                <c:pt idx="7961" formatCode="General">
                  <c:v>0.43280116930704399</c:v>
                </c:pt>
                <c:pt idx="7962" formatCode="General">
                  <c:v>0.43280142897247198</c:v>
                </c:pt>
                <c:pt idx="7963" formatCode="General">
                  <c:v>0.43280168863789997</c:v>
                </c:pt>
                <c:pt idx="7964" formatCode="General">
                  <c:v>0.43280194830332802</c:v>
                </c:pt>
                <c:pt idx="7965" formatCode="General">
                  <c:v>0.43280220796875701</c:v>
                </c:pt>
                <c:pt idx="7966" formatCode="General">
                  <c:v>0.43280246763418501</c:v>
                </c:pt>
                <c:pt idx="7967" formatCode="General">
                  <c:v>0.432802727299613</c:v>
                </c:pt>
                <c:pt idx="7968" formatCode="General">
                  <c:v>0.43280298696504099</c:v>
                </c:pt>
                <c:pt idx="7969" formatCode="General">
                  <c:v>0.43280324663046998</c:v>
                </c:pt>
                <c:pt idx="7970" formatCode="General">
                  <c:v>0.43280350629589798</c:v>
                </c:pt>
                <c:pt idx="7971" formatCode="General">
                  <c:v>0.43280376596132603</c:v>
                </c:pt>
                <c:pt idx="7972" formatCode="General">
                  <c:v>0.43280402562675402</c:v>
                </c:pt>
                <c:pt idx="7973" formatCode="General">
                  <c:v>0.43280428529218301</c:v>
                </c:pt>
                <c:pt idx="7974" formatCode="General">
                  <c:v>0.432804544957611</c:v>
                </c:pt>
                <c:pt idx="7975" formatCode="General">
                  <c:v>0.432804804623039</c:v>
                </c:pt>
                <c:pt idx="7976" formatCode="General">
                  <c:v>0.43280506428846699</c:v>
                </c:pt>
                <c:pt idx="7977" formatCode="General">
                  <c:v>0.43280532395389598</c:v>
                </c:pt>
                <c:pt idx="7978" formatCode="General">
                  <c:v>0.43280558361932397</c:v>
                </c:pt>
                <c:pt idx="7979" formatCode="General">
                  <c:v>0.43280584328475202</c:v>
                </c:pt>
                <c:pt idx="7980" formatCode="General">
                  <c:v>0.43280610295018002</c:v>
                </c:pt>
                <c:pt idx="7981" formatCode="General">
                  <c:v>0.43280636261560901</c:v>
                </c:pt>
                <c:pt idx="7982" formatCode="General">
                  <c:v>0.432806622281037</c:v>
                </c:pt>
                <c:pt idx="7983" formatCode="General">
                  <c:v>0.43280688194646499</c:v>
                </c:pt>
                <c:pt idx="7984" formatCode="General">
                  <c:v>0.43280714161189399</c:v>
                </c:pt>
                <c:pt idx="7985" formatCode="General">
                  <c:v>0.43280740127732198</c:v>
                </c:pt>
                <c:pt idx="7986" formatCode="General">
                  <c:v>0.43280766094275003</c:v>
                </c:pt>
                <c:pt idx="7987" formatCode="General">
                  <c:v>0.43280792060817802</c:v>
                </c:pt>
                <c:pt idx="7988" formatCode="General">
                  <c:v>0.43280818027360701</c:v>
                </c:pt>
                <c:pt idx="7989" formatCode="General">
                  <c:v>0.43280843993903501</c:v>
                </c:pt>
                <c:pt idx="7990" formatCode="General">
                  <c:v>0.432808699604463</c:v>
                </c:pt>
                <c:pt idx="7991" formatCode="General">
                  <c:v>0.43280895926989099</c:v>
                </c:pt>
                <c:pt idx="7992" formatCode="General">
                  <c:v>0.43280921893531998</c:v>
                </c:pt>
                <c:pt idx="7993" formatCode="General">
                  <c:v>0.43280947860074798</c:v>
                </c:pt>
                <c:pt idx="7994" formatCode="General">
                  <c:v>0.43280973826617603</c:v>
                </c:pt>
                <c:pt idx="7995" formatCode="General">
                  <c:v>0.43280999793160402</c:v>
                </c:pt>
                <c:pt idx="7996" formatCode="General">
                  <c:v>0.43281025759703301</c:v>
                </c:pt>
                <c:pt idx="7997" formatCode="General">
                  <c:v>0.432810517262461</c:v>
                </c:pt>
                <c:pt idx="7998" formatCode="General">
                  <c:v>0.432810776927889</c:v>
                </c:pt>
                <c:pt idx="7999" formatCode="General">
                  <c:v>0.43281103659331699</c:v>
                </c:pt>
                <c:pt idx="8000" formatCode="General">
                  <c:v>0.43281129625874598</c:v>
                </c:pt>
                <c:pt idx="8001" formatCode="General">
                  <c:v>0.432811463631946</c:v>
                </c:pt>
                <c:pt idx="8002" formatCode="General">
                  <c:v>0.43281159982534101</c:v>
                </c:pt>
                <c:pt idx="8003" formatCode="General">
                  <c:v>0.43281173601873602</c:v>
                </c:pt>
                <c:pt idx="8004" formatCode="General">
                  <c:v>0.43281187221213002</c:v>
                </c:pt>
                <c:pt idx="8005" formatCode="General">
                  <c:v>0.43281200840552497</c:v>
                </c:pt>
                <c:pt idx="8006" formatCode="General">
                  <c:v>0.43281214459891898</c:v>
                </c:pt>
                <c:pt idx="8007" formatCode="General">
                  <c:v>0.43281228079231399</c:v>
                </c:pt>
                <c:pt idx="8008" formatCode="General">
                  <c:v>0.43281241698570799</c:v>
                </c:pt>
                <c:pt idx="8009" formatCode="General">
                  <c:v>0.432812553179103</c:v>
                </c:pt>
                <c:pt idx="8010" formatCode="General">
                  <c:v>0.43281268937249701</c:v>
                </c:pt>
                <c:pt idx="8011" formatCode="General">
                  <c:v>0.43281282556589201</c:v>
                </c:pt>
                <c:pt idx="8012" formatCode="General">
                  <c:v>0.43281296175928602</c:v>
                </c:pt>
                <c:pt idx="8013" formatCode="General">
                  <c:v>0.43281309795268103</c:v>
                </c:pt>
                <c:pt idx="8014" formatCode="General">
                  <c:v>0.43281323414607598</c:v>
                </c:pt>
                <c:pt idx="8015" formatCode="General">
                  <c:v>0.43281337033946998</c:v>
                </c:pt>
                <c:pt idx="8016" formatCode="General">
                  <c:v>0.43281350653286499</c:v>
                </c:pt>
                <c:pt idx="8017" formatCode="General">
                  <c:v>0.432813642726259</c:v>
                </c:pt>
                <c:pt idx="8018" formatCode="General">
                  <c:v>0.432813778919654</c:v>
                </c:pt>
                <c:pt idx="8019" formatCode="General">
                  <c:v>0.43281391511304801</c:v>
                </c:pt>
                <c:pt idx="8020" formatCode="General">
                  <c:v>0.43281405130644302</c:v>
                </c:pt>
                <c:pt idx="8021" formatCode="General">
                  <c:v>0.43281418749983702</c:v>
                </c:pt>
                <c:pt idx="8022" formatCode="General">
                  <c:v>0.43281432369323197</c:v>
                </c:pt>
                <c:pt idx="8023" formatCode="General">
                  <c:v>0.43281445988662698</c:v>
                </c:pt>
                <c:pt idx="8024" formatCode="General">
                  <c:v>0.43281459608002099</c:v>
                </c:pt>
                <c:pt idx="8025" formatCode="General">
                  <c:v>0.43281473227341599</c:v>
                </c:pt>
                <c:pt idx="8026" formatCode="General">
                  <c:v>0.43281486846681</c:v>
                </c:pt>
                <c:pt idx="8027" formatCode="General">
                  <c:v>0.432815004660205</c:v>
                </c:pt>
                <c:pt idx="8028" formatCode="General">
                  <c:v>0.43281514085359901</c:v>
                </c:pt>
                <c:pt idx="8029" formatCode="General">
                  <c:v>0.43281527704699402</c:v>
                </c:pt>
                <c:pt idx="8030" formatCode="General">
                  <c:v>0.43281541324038802</c:v>
                </c:pt>
                <c:pt idx="8031" formatCode="General">
                  <c:v>0.43281554943378298</c:v>
                </c:pt>
                <c:pt idx="8032" formatCode="General">
                  <c:v>0.43281568562717698</c:v>
                </c:pt>
                <c:pt idx="8033" formatCode="General">
                  <c:v>0.43281582182057199</c:v>
                </c:pt>
                <c:pt idx="8034" formatCode="General">
                  <c:v>0.432815958013966</c:v>
                </c:pt>
                <c:pt idx="8035" formatCode="General">
                  <c:v>0.432816094207361</c:v>
                </c:pt>
                <c:pt idx="8036" formatCode="General">
                  <c:v>0.43281623040075601</c:v>
                </c:pt>
                <c:pt idx="8037" formatCode="General">
                  <c:v>0.43281636659415001</c:v>
                </c:pt>
                <c:pt idx="8038" formatCode="General">
                  <c:v>0.43281650278754502</c:v>
                </c:pt>
                <c:pt idx="8039" formatCode="General">
                  <c:v>0.43281663898093897</c:v>
                </c:pt>
                <c:pt idx="8040" formatCode="General">
                  <c:v>0.43281677517433398</c:v>
                </c:pt>
                <c:pt idx="8041" formatCode="General">
                  <c:v>0.43281691136772799</c:v>
                </c:pt>
                <c:pt idx="8042" formatCode="General">
                  <c:v>0.43281704756112299</c:v>
                </c:pt>
                <c:pt idx="8043" formatCode="General">
                  <c:v>0.432817183754517</c:v>
                </c:pt>
                <c:pt idx="8044" formatCode="General">
                  <c:v>0.432817319947912</c:v>
                </c:pt>
                <c:pt idx="8045" formatCode="General">
                  <c:v>0.43281745614130701</c:v>
                </c:pt>
                <c:pt idx="8046" formatCode="General">
                  <c:v>0.43281759233470102</c:v>
                </c:pt>
                <c:pt idx="8047" formatCode="General">
                  <c:v>0.43281772852809602</c:v>
                </c:pt>
                <c:pt idx="8048" formatCode="General">
                  <c:v>0.43281786472148998</c:v>
                </c:pt>
                <c:pt idx="8049" formatCode="General">
                  <c:v>0.43281800091488498</c:v>
                </c:pt>
                <c:pt idx="8050" formatCode="General">
                  <c:v>0.43281813710827899</c:v>
                </c:pt>
                <c:pt idx="8051" formatCode="General">
                  <c:v>0.43281827330167399</c:v>
                </c:pt>
                <c:pt idx="8052" formatCode="General">
                  <c:v>0.432818409495068</c:v>
                </c:pt>
                <c:pt idx="8053" formatCode="General">
                  <c:v>0.43281854568846301</c:v>
                </c:pt>
                <c:pt idx="8054" formatCode="General">
                  <c:v>0.43281868188185701</c:v>
                </c:pt>
                <c:pt idx="8055" formatCode="General">
                  <c:v>0.43281881807525202</c:v>
                </c:pt>
                <c:pt idx="8056" formatCode="General">
                  <c:v>0.43281895426864597</c:v>
                </c:pt>
                <c:pt idx="8057" formatCode="General">
                  <c:v>0.43281909046204098</c:v>
                </c:pt>
                <c:pt idx="8058" formatCode="General">
                  <c:v>0.43281922665543598</c:v>
                </c:pt>
                <c:pt idx="8059" formatCode="General">
                  <c:v>0.43281936284882999</c:v>
                </c:pt>
                <c:pt idx="8060" formatCode="General">
                  <c:v>0.432819499042225</c:v>
                </c:pt>
                <c:pt idx="8061" formatCode="General">
                  <c:v>0.432819635235619</c:v>
                </c:pt>
                <c:pt idx="8062" formatCode="General">
                  <c:v>0.43281977142901401</c:v>
                </c:pt>
                <c:pt idx="8063" formatCode="General">
                  <c:v>0.43281990762240802</c:v>
                </c:pt>
                <c:pt idx="8064" formatCode="General">
                  <c:v>0.43282004381580302</c:v>
                </c:pt>
                <c:pt idx="8065" formatCode="General">
                  <c:v>0.43282018000919698</c:v>
                </c:pt>
                <c:pt idx="8066" formatCode="General">
                  <c:v>0.43282031620259198</c:v>
                </c:pt>
                <c:pt idx="8067" formatCode="General">
                  <c:v>0.43282045239598699</c:v>
                </c:pt>
                <c:pt idx="8068" formatCode="General">
                  <c:v>0.43282058858938099</c:v>
                </c:pt>
                <c:pt idx="8069" formatCode="General">
                  <c:v>0.432820724782776</c:v>
                </c:pt>
                <c:pt idx="8070" formatCode="General">
                  <c:v>0.43282086097617001</c:v>
                </c:pt>
                <c:pt idx="8071" formatCode="General">
                  <c:v>0.43282099716956501</c:v>
                </c:pt>
                <c:pt idx="8072" formatCode="General">
                  <c:v>0.43282113336295902</c:v>
                </c:pt>
                <c:pt idx="8073" formatCode="General">
                  <c:v>0.43282126955635403</c:v>
                </c:pt>
                <c:pt idx="8074" formatCode="General">
                  <c:v>0.43282140574974798</c:v>
                </c:pt>
                <c:pt idx="8075" formatCode="General">
                  <c:v>0.43282154194314298</c:v>
                </c:pt>
                <c:pt idx="8076" formatCode="General">
                  <c:v>0.43282167813653699</c:v>
                </c:pt>
                <c:pt idx="8077" formatCode="General">
                  <c:v>0.432821814329932</c:v>
                </c:pt>
                <c:pt idx="8078" formatCode="General">
                  <c:v>0.432821950523327</c:v>
                </c:pt>
                <c:pt idx="8079" formatCode="General">
                  <c:v>0.43282208671672101</c:v>
                </c:pt>
                <c:pt idx="8080" formatCode="General">
                  <c:v>0.43282222291011602</c:v>
                </c:pt>
                <c:pt idx="8081" formatCode="General">
                  <c:v>0.43282235910351002</c:v>
                </c:pt>
                <c:pt idx="8082" formatCode="General">
                  <c:v>0.43282249529690497</c:v>
                </c:pt>
                <c:pt idx="8083" formatCode="General">
                  <c:v>0.43282263149029898</c:v>
                </c:pt>
                <c:pt idx="8084" formatCode="General">
                  <c:v>0.43282276768369399</c:v>
                </c:pt>
                <c:pt idx="8085" formatCode="General">
                  <c:v>0.43282290387708799</c:v>
                </c:pt>
                <c:pt idx="8086" formatCode="General">
                  <c:v>0.432823040070483</c:v>
                </c:pt>
                <c:pt idx="8087" formatCode="General">
                  <c:v>0.43282317626387701</c:v>
                </c:pt>
                <c:pt idx="8088" formatCode="General">
                  <c:v>0.43282331245727201</c:v>
                </c:pt>
                <c:pt idx="8089" formatCode="General">
                  <c:v>0.43282344865066702</c:v>
                </c:pt>
                <c:pt idx="8090" formatCode="General">
                  <c:v>0.43282358484406103</c:v>
                </c:pt>
                <c:pt idx="8091" formatCode="General">
                  <c:v>0.43282372103745598</c:v>
                </c:pt>
                <c:pt idx="8092" formatCode="General">
                  <c:v>0.43282385723084998</c:v>
                </c:pt>
                <c:pt idx="8093" formatCode="General">
                  <c:v>0.43282399342424499</c:v>
                </c:pt>
                <c:pt idx="8094" formatCode="General">
                  <c:v>0.432824129617639</c:v>
                </c:pt>
                <c:pt idx="8095" formatCode="General">
                  <c:v>0.432824265811034</c:v>
                </c:pt>
                <c:pt idx="8096" formatCode="General">
                  <c:v>0.43282440200442801</c:v>
                </c:pt>
                <c:pt idx="8097" formatCode="General">
                  <c:v>0.43282453819782302</c:v>
                </c:pt>
                <c:pt idx="8098" formatCode="General">
                  <c:v>0.43282467439121702</c:v>
                </c:pt>
                <c:pt idx="8099" formatCode="General">
                  <c:v>0.43282481058461197</c:v>
                </c:pt>
                <c:pt idx="8100" formatCode="General">
                  <c:v>0.43282494677800698</c:v>
                </c:pt>
                <c:pt idx="8101" formatCode="General">
                  <c:v>0.43282508297140099</c:v>
                </c:pt>
                <c:pt idx="8102" formatCode="General">
                  <c:v>0.43282521916479599</c:v>
                </c:pt>
                <c:pt idx="8103" formatCode="General">
                  <c:v>0.43282535535819</c:v>
                </c:pt>
                <c:pt idx="8104" formatCode="General">
                  <c:v>0.43282549155158501</c:v>
                </c:pt>
                <c:pt idx="8105" formatCode="General">
                  <c:v>0.43282562774497901</c:v>
                </c:pt>
                <c:pt idx="8106" formatCode="General">
                  <c:v>0.43282576393837402</c:v>
                </c:pt>
                <c:pt idx="8107" formatCode="General">
                  <c:v>0.43282590013176803</c:v>
                </c:pt>
                <c:pt idx="8108" formatCode="General">
                  <c:v>0.43282603632516298</c:v>
                </c:pt>
                <c:pt idx="8109" formatCode="General">
                  <c:v>0.43282617251855698</c:v>
                </c:pt>
                <c:pt idx="8110" formatCode="General">
                  <c:v>0.43282630871195199</c:v>
                </c:pt>
                <c:pt idx="8111" formatCode="General">
                  <c:v>0.432826444905347</c:v>
                </c:pt>
                <c:pt idx="8112" formatCode="General">
                  <c:v>0.432826581098741</c:v>
                </c:pt>
                <c:pt idx="8113" formatCode="General">
                  <c:v>0.43282671729213601</c:v>
                </c:pt>
                <c:pt idx="8114" formatCode="General">
                  <c:v>0.43282685348553002</c:v>
                </c:pt>
                <c:pt idx="8115" formatCode="General">
                  <c:v>0.43282698967892502</c:v>
                </c:pt>
                <c:pt idx="8116" formatCode="General">
                  <c:v>0.43282712587231897</c:v>
                </c:pt>
                <c:pt idx="8117" formatCode="General">
                  <c:v>0.43282726206571398</c:v>
                </c:pt>
                <c:pt idx="8118" formatCode="General">
                  <c:v>0.43282739825910799</c:v>
                </c:pt>
                <c:pt idx="8119" formatCode="General">
                  <c:v>0.43282753445250299</c:v>
                </c:pt>
                <c:pt idx="8120" formatCode="General">
                  <c:v>0.432827670645897</c:v>
                </c:pt>
                <c:pt idx="8121" formatCode="General">
                  <c:v>0.43282780683929201</c:v>
                </c:pt>
                <c:pt idx="8122" formatCode="General">
                  <c:v>0.43282794303268701</c:v>
                </c:pt>
                <c:pt idx="8123" formatCode="General">
                  <c:v>0.43282807922608102</c:v>
                </c:pt>
                <c:pt idx="8124" formatCode="General">
                  <c:v>0.43282821541947603</c:v>
                </c:pt>
                <c:pt idx="8125" formatCode="General">
                  <c:v>0.43282835161286998</c:v>
                </c:pt>
                <c:pt idx="8126" formatCode="General">
                  <c:v>0.43282848780626498</c:v>
                </c:pt>
                <c:pt idx="8127" formatCode="General">
                  <c:v>0.43282862399965899</c:v>
                </c:pt>
                <c:pt idx="8128" formatCode="General">
                  <c:v>0.432828760193054</c:v>
                </c:pt>
                <c:pt idx="8129" formatCode="General">
                  <c:v>0.432828896386448</c:v>
                </c:pt>
                <c:pt idx="8130" formatCode="General">
                  <c:v>0.43282903257984301</c:v>
                </c:pt>
                <c:pt idx="8131" formatCode="General">
                  <c:v>0.43282916877323802</c:v>
                </c:pt>
                <c:pt idx="8132" formatCode="General">
                  <c:v>0.43282930496663202</c:v>
                </c:pt>
                <c:pt idx="8133" formatCode="General">
                  <c:v>0.43282944116002697</c:v>
                </c:pt>
                <c:pt idx="8134" formatCode="General">
                  <c:v>0.43282957735342098</c:v>
                </c:pt>
                <c:pt idx="8135" formatCode="General">
                  <c:v>0.43282971354681599</c:v>
                </c:pt>
                <c:pt idx="8136" formatCode="General">
                  <c:v>0.43282984974020999</c:v>
                </c:pt>
                <c:pt idx="8137" formatCode="General">
                  <c:v>0.432829985933605</c:v>
                </c:pt>
                <c:pt idx="8138" formatCode="General">
                  <c:v>0.43283012212699901</c:v>
                </c:pt>
                <c:pt idx="8139" formatCode="General">
                  <c:v>0.43283025832039401</c:v>
                </c:pt>
                <c:pt idx="8140" formatCode="General">
                  <c:v>0.43283039451378802</c:v>
                </c:pt>
                <c:pt idx="8141" formatCode="General">
                  <c:v>0.43283053070718303</c:v>
                </c:pt>
                <c:pt idx="8142" formatCode="General">
                  <c:v>0.43283066690057798</c:v>
                </c:pt>
                <c:pt idx="8143" formatCode="General">
                  <c:v>0.43283080309397198</c:v>
                </c:pt>
                <c:pt idx="8144" formatCode="General">
                  <c:v>0.43283093928736699</c:v>
                </c:pt>
                <c:pt idx="8145" formatCode="General">
                  <c:v>0.432831075480761</c:v>
                </c:pt>
                <c:pt idx="8146" formatCode="General">
                  <c:v>0.432831211674156</c:v>
                </c:pt>
                <c:pt idx="8147" formatCode="General">
                  <c:v>0.43283134786755001</c:v>
                </c:pt>
                <c:pt idx="8148" formatCode="General">
                  <c:v>0.43283148406094502</c:v>
                </c:pt>
                <c:pt idx="8149" formatCode="General">
                  <c:v>0.43283162025433902</c:v>
                </c:pt>
                <c:pt idx="8150" formatCode="General">
                  <c:v>0.43283175644773397</c:v>
                </c:pt>
                <c:pt idx="8151" formatCode="General">
                  <c:v>0.43283189264112798</c:v>
                </c:pt>
                <c:pt idx="8152" formatCode="General">
                  <c:v>0.43283202883452299</c:v>
                </c:pt>
                <c:pt idx="8153" formatCode="General">
                  <c:v>0.43283216502791799</c:v>
                </c:pt>
                <c:pt idx="8154" formatCode="General">
                  <c:v>0.432832301221312</c:v>
                </c:pt>
                <c:pt idx="8155" formatCode="General">
                  <c:v>0.43283243741470701</c:v>
                </c:pt>
                <c:pt idx="8156" formatCode="General">
                  <c:v>0.43283257360810101</c:v>
                </c:pt>
                <c:pt idx="8157" formatCode="General">
                  <c:v>0.43283270980149602</c:v>
                </c:pt>
                <c:pt idx="8158" formatCode="General">
                  <c:v>0.43283284599489003</c:v>
                </c:pt>
                <c:pt idx="8159" formatCode="General">
                  <c:v>0.43283298218828498</c:v>
                </c:pt>
                <c:pt idx="8160" formatCode="General">
                  <c:v>0.43283311838167898</c:v>
                </c:pt>
                <c:pt idx="8161" formatCode="General">
                  <c:v>0.43283325457507399</c:v>
                </c:pt>
                <c:pt idx="8162" formatCode="General">
                  <c:v>0.432833390768468</c:v>
                </c:pt>
                <c:pt idx="8163" formatCode="General">
                  <c:v>0.432833526961863</c:v>
                </c:pt>
                <c:pt idx="8164" formatCode="General">
                  <c:v>0.43283366315525801</c:v>
                </c:pt>
                <c:pt idx="8165" formatCode="General">
                  <c:v>0.43283379934865202</c:v>
                </c:pt>
                <c:pt idx="8166" formatCode="General">
                  <c:v>0.43283393554204702</c:v>
                </c:pt>
                <c:pt idx="8167" formatCode="General">
                  <c:v>0.4328339575531</c:v>
                </c:pt>
                <c:pt idx="8168" formatCode="General">
                  <c:v>0.4328339575531</c:v>
                </c:pt>
                <c:pt idx="8169" formatCode="General">
                  <c:v>0.4328339575531</c:v>
                </c:pt>
                <c:pt idx="8170" formatCode="General">
                  <c:v>0.4328339575531</c:v>
                </c:pt>
                <c:pt idx="8171" formatCode="General">
                  <c:v>0.4328339575531</c:v>
                </c:pt>
                <c:pt idx="8172" formatCode="General">
                  <c:v>0.4328339575531</c:v>
                </c:pt>
                <c:pt idx="8173" formatCode="General">
                  <c:v>0.4328339575531</c:v>
                </c:pt>
                <c:pt idx="8174" formatCode="General">
                  <c:v>0.4328339575531</c:v>
                </c:pt>
                <c:pt idx="8175" formatCode="General">
                  <c:v>0.4328339575531</c:v>
                </c:pt>
                <c:pt idx="8176" formatCode="General">
                  <c:v>0.4328339575531</c:v>
                </c:pt>
                <c:pt idx="8177" formatCode="General">
                  <c:v>0.4328339575531</c:v>
                </c:pt>
                <c:pt idx="8178" formatCode="General">
                  <c:v>0.4328339575531</c:v>
                </c:pt>
                <c:pt idx="8179" formatCode="General">
                  <c:v>0.4328339575531</c:v>
                </c:pt>
                <c:pt idx="8180" formatCode="General">
                  <c:v>0.4328339575531</c:v>
                </c:pt>
                <c:pt idx="8181" formatCode="General">
                  <c:v>0.4328339575531</c:v>
                </c:pt>
                <c:pt idx="8182" formatCode="General">
                  <c:v>0.4328339575531</c:v>
                </c:pt>
                <c:pt idx="8183" formatCode="General">
                  <c:v>0.4328339575531</c:v>
                </c:pt>
                <c:pt idx="8184" formatCode="General">
                  <c:v>0.4328339575531</c:v>
                </c:pt>
                <c:pt idx="8185" formatCode="General">
                  <c:v>0.4328339575531</c:v>
                </c:pt>
                <c:pt idx="8186" formatCode="General">
                  <c:v>0.4328339575531</c:v>
                </c:pt>
                <c:pt idx="8187" formatCode="General">
                  <c:v>0.4328339575531</c:v>
                </c:pt>
                <c:pt idx="8188" formatCode="General">
                  <c:v>0.4328339575531</c:v>
                </c:pt>
                <c:pt idx="8189" formatCode="General">
                  <c:v>0.4328339575531</c:v>
                </c:pt>
                <c:pt idx="8190" formatCode="General">
                  <c:v>0.4328339575531</c:v>
                </c:pt>
                <c:pt idx="8191" formatCode="General">
                  <c:v>0.4328339575531</c:v>
                </c:pt>
                <c:pt idx="8192" formatCode="General">
                  <c:v>0.4328339575531</c:v>
                </c:pt>
                <c:pt idx="8193" formatCode="General">
                  <c:v>0.4328339575531</c:v>
                </c:pt>
                <c:pt idx="8194" formatCode="General">
                  <c:v>0.4328339575531</c:v>
                </c:pt>
                <c:pt idx="8195" formatCode="General">
                  <c:v>0.4328339575531</c:v>
                </c:pt>
                <c:pt idx="8196" formatCode="General">
                  <c:v>0.4328339575531</c:v>
                </c:pt>
                <c:pt idx="8197" formatCode="General">
                  <c:v>0.4328339575531</c:v>
                </c:pt>
                <c:pt idx="8198" formatCode="General">
                  <c:v>0.4328339575531</c:v>
                </c:pt>
                <c:pt idx="8199" formatCode="General">
                  <c:v>0.4328339575531</c:v>
                </c:pt>
                <c:pt idx="8200" formatCode="General">
                  <c:v>0.4328339575531</c:v>
                </c:pt>
                <c:pt idx="8201" formatCode="General">
                  <c:v>0.4328339575531</c:v>
                </c:pt>
                <c:pt idx="8202" formatCode="General">
                  <c:v>0.4328339575531</c:v>
                </c:pt>
                <c:pt idx="8203" formatCode="General">
                  <c:v>0.4328339575531</c:v>
                </c:pt>
                <c:pt idx="8204" formatCode="General">
                  <c:v>0.4328339575531</c:v>
                </c:pt>
                <c:pt idx="8205" formatCode="General">
                  <c:v>0.4328339575531</c:v>
                </c:pt>
                <c:pt idx="8206" formatCode="General">
                  <c:v>0.4328339575531</c:v>
                </c:pt>
                <c:pt idx="8207" formatCode="General">
                  <c:v>0.4328339575531</c:v>
                </c:pt>
                <c:pt idx="8208" formatCode="General">
                  <c:v>0.4328339575531</c:v>
                </c:pt>
                <c:pt idx="8209" formatCode="General">
                  <c:v>0.4328339575531</c:v>
                </c:pt>
                <c:pt idx="8210" formatCode="General">
                  <c:v>0.4328339575531</c:v>
                </c:pt>
                <c:pt idx="8211" formatCode="General">
                  <c:v>0.4328339575531</c:v>
                </c:pt>
                <c:pt idx="8212" formatCode="General">
                  <c:v>0.4328339575531</c:v>
                </c:pt>
                <c:pt idx="8213" formatCode="General">
                  <c:v>0.4328339575531</c:v>
                </c:pt>
                <c:pt idx="8214" formatCode="General">
                  <c:v>0.4328339575531</c:v>
                </c:pt>
                <c:pt idx="8215" formatCode="General">
                  <c:v>0.4328339575531</c:v>
                </c:pt>
                <c:pt idx="8216" formatCode="General">
                  <c:v>0.4328339575531</c:v>
                </c:pt>
                <c:pt idx="8217" formatCode="General">
                  <c:v>0.4328339575531</c:v>
                </c:pt>
                <c:pt idx="8218" formatCode="General">
                  <c:v>0.4328339575531</c:v>
                </c:pt>
                <c:pt idx="8219" formatCode="General">
                  <c:v>0.4328339575531</c:v>
                </c:pt>
                <c:pt idx="8220" formatCode="General">
                  <c:v>0.4328339575531</c:v>
                </c:pt>
                <c:pt idx="8221" formatCode="General">
                  <c:v>0.4328339575531</c:v>
                </c:pt>
                <c:pt idx="8222" formatCode="General">
                  <c:v>0.4328339575531</c:v>
                </c:pt>
                <c:pt idx="8223" formatCode="General">
                  <c:v>0.4328339575531</c:v>
                </c:pt>
                <c:pt idx="8224" formatCode="General">
                  <c:v>0.4328339575531</c:v>
                </c:pt>
                <c:pt idx="8225" formatCode="General">
                  <c:v>0.4328339575531</c:v>
                </c:pt>
                <c:pt idx="8226" formatCode="General">
                  <c:v>0.4328339575531</c:v>
                </c:pt>
                <c:pt idx="8227" formatCode="General">
                  <c:v>0.4328339575531</c:v>
                </c:pt>
                <c:pt idx="8228" formatCode="General">
                  <c:v>0.4328339575531</c:v>
                </c:pt>
                <c:pt idx="8229" formatCode="General">
                  <c:v>0.4328339575531</c:v>
                </c:pt>
                <c:pt idx="8230" formatCode="General">
                  <c:v>0.4328339575531</c:v>
                </c:pt>
                <c:pt idx="8231" formatCode="General">
                  <c:v>0.4328339575531</c:v>
                </c:pt>
                <c:pt idx="8232" formatCode="General">
                  <c:v>0.4328339575531</c:v>
                </c:pt>
                <c:pt idx="8233" formatCode="General">
                  <c:v>0.4328339575531</c:v>
                </c:pt>
                <c:pt idx="8234" formatCode="General">
                  <c:v>0.4328339575531</c:v>
                </c:pt>
                <c:pt idx="8235" formatCode="General">
                  <c:v>0.4328339575531</c:v>
                </c:pt>
                <c:pt idx="8236" formatCode="General">
                  <c:v>0.4328339575531</c:v>
                </c:pt>
                <c:pt idx="8237" formatCode="General">
                  <c:v>0.4328339575531</c:v>
                </c:pt>
                <c:pt idx="8238" formatCode="General">
                  <c:v>0.4328339575531</c:v>
                </c:pt>
                <c:pt idx="8239" formatCode="General">
                  <c:v>0.4328339575531</c:v>
                </c:pt>
                <c:pt idx="8240" formatCode="General">
                  <c:v>0.4328339575531</c:v>
                </c:pt>
                <c:pt idx="8241" formatCode="General">
                  <c:v>0.4328339575531</c:v>
                </c:pt>
                <c:pt idx="8242" formatCode="General">
                  <c:v>0.4328339575531</c:v>
                </c:pt>
                <c:pt idx="8243" formatCode="General">
                  <c:v>0.4328339575531</c:v>
                </c:pt>
                <c:pt idx="8244" formatCode="General">
                  <c:v>0.4328339575531</c:v>
                </c:pt>
                <c:pt idx="8245" formatCode="General">
                  <c:v>0.4328339575531</c:v>
                </c:pt>
                <c:pt idx="8246" formatCode="General">
                  <c:v>0.4328339575531</c:v>
                </c:pt>
                <c:pt idx="8247" formatCode="General">
                  <c:v>0.4328339575531</c:v>
                </c:pt>
                <c:pt idx="8248" formatCode="General">
                  <c:v>0.4328339575531</c:v>
                </c:pt>
                <c:pt idx="8249" formatCode="General">
                  <c:v>0.4328339575531</c:v>
                </c:pt>
                <c:pt idx="8250" formatCode="General">
                  <c:v>0.4328339575531</c:v>
                </c:pt>
                <c:pt idx="8251" formatCode="General">
                  <c:v>0.4328339575531</c:v>
                </c:pt>
                <c:pt idx="8252" formatCode="General">
                  <c:v>0.4328339575531</c:v>
                </c:pt>
                <c:pt idx="8253" formatCode="General">
                  <c:v>0.4328339575531</c:v>
                </c:pt>
                <c:pt idx="8254" formatCode="General">
                  <c:v>0.4328339575531</c:v>
                </c:pt>
                <c:pt idx="8255" formatCode="General">
                  <c:v>0.4328339575531</c:v>
                </c:pt>
                <c:pt idx="8256" formatCode="General">
                  <c:v>0.4328339575531</c:v>
                </c:pt>
                <c:pt idx="8257" formatCode="General">
                  <c:v>0.4328339575531</c:v>
                </c:pt>
                <c:pt idx="8258" formatCode="General">
                  <c:v>0.4328339575531</c:v>
                </c:pt>
                <c:pt idx="8259" formatCode="General">
                  <c:v>0.4328339575531</c:v>
                </c:pt>
                <c:pt idx="8260" formatCode="General">
                  <c:v>0.4328339575531</c:v>
                </c:pt>
                <c:pt idx="8261" formatCode="General">
                  <c:v>0.4328339575531</c:v>
                </c:pt>
                <c:pt idx="8262" formatCode="General">
                  <c:v>0.4328339575531</c:v>
                </c:pt>
                <c:pt idx="8263" formatCode="General">
                  <c:v>0.4328339575531</c:v>
                </c:pt>
                <c:pt idx="8264" formatCode="General">
                  <c:v>0.4328339575531</c:v>
                </c:pt>
                <c:pt idx="8265" formatCode="General">
                  <c:v>0.4328339575531</c:v>
                </c:pt>
                <c:pt idx="8266" formatCode="General">
                  <c:v>0.4328339575531</c:v>
                </c:pt>
                <c:pt idx="8267" formatCode="General">
                  <c:v>0.4328339575531</c:v>
                </c:pt>
                <c:pt idx="8268" formatCode="General">
                  <c:v>0.4328339575531</c:v>
                </c:pt>
                <c:pt idx="8269" formatCode="General">
                  <c:v>0.4328339575531</c:v>
                </c:pt>
                <c:pt idx="8270" formatCode="General">
                  <c:v>0.4328339575531</c:v>
                </c:pt>
                <c:pt idx="8271" formatCode="General">
                  <c:v>0.4328339575531</c:v>
                </c:pt>
                <c:pt idx="8272" formatCode="General">
                  <c:v>0.4328339575531</c:v>
                </c:pt>
                <c:pt idx="8273" formatCode="General">
                  <c:v>0.4328339575531</c:v>
                </c:pt>
                <c:pt idx="8274" formatCode="General">
                  <c:v>0.4328339575531</c:v>
                </c:pt>
                <c:pt idx="8275" formatCode="General">
                  <c:v>0.4328339575531</c:v>
                </c:pt>
                <c:pt idx="8276" formatCode="General">
                  <c:v>0.4328339575531</c:v>
                </c:pt>
                <c:pt idx="8277" formatCode="General">
                  <c:v>0.4328339575531</c:v>
                </c:pt>
                <c:pt idx="8278" formatCode="General">
                  <c:v>0.4328339575531</c:v>
                </c:pt>
                <c:pt idx="8279" formatCode="General">
                  <c:v>0.4328339575531</c:v>
                </c:pt>
                <c:pt idx="8280" formatCode="General">
                  <c:v>0.4328339575531</c:v>
                </c:pt>
                <c:pt idx="8281" formatCode="General">
                  <c:v>0.4328339575531</c:v>
                </c:pt>
                <c:pt idx="8282" formatCode="General">
                  <c:v>0.4328339575531</c:v>
                </c:pt>
                <c:pt idx="8283" formatCode="General">
                  <c:v>0.4328339575531</c:v>
                </c:pt>
                <c:pt idx="8284" formatCode="General">
                  <c:v>0.4328339575531</c:v>
                </c:pt>
                <c:pt idx="8285" formatCode="General">
                  <c:v>0.4328339575531</c:v>
                </c:pt>
                <c:pt idx="8286" formatCode="General">
                  <c:v>0.4328339575531</c:v>
                </c:pt>
                <c:pt idx="8287" formatCode="General">
                  <c:v>0.4328339575531</c:v>
                </c:pt>
                <c:pt idx="8288" formatCode="General">
                  <c:v>0.4328339575531</c:v>
                </c:pt>
                <c:pt idx="8289" formatCode="General">
                  <c:v>0.4328339575531</c:v>
                </c:pt>
                <c:pt idx="8290" formatCode="General">
                  <c:v>0.4328339575531</c:v>
                </c:pt>
                <c:pt idx="8291" formatCode="General">
                  <c:v>0.4328339575531</c:v>
                </c:pt>
                <c:pt idx="8292" formatCode="General">
                  <c:v>0.4328339575531</c:v>
                </c:pt>
                <c:pt idx="8293" formatCode="General">
                  <c:v>0.4328339575531</c:v>
                </c:pt>
                <c:pt idx="8294" formatCode="General">
                  <c:v>0.4328339575531</c:v>
                </c:pt>
                <c:pt idx="8295" formatCode="General">
                  <c:v>0.4328339575531</c:v>
                </c:pt>
                <c:pt idx="8296" formatCode="General">
                  <c:v>0.4328339575531</c:v>
                </c:pt>
                <c:pt idx="8297" formatCode="General">
                  <c:v>0.4328339575531</c:v>
                </c:pt>
                <c:pt idx="8298" formatCode="General">
                  <c:v>0.4328339575531</c:v>
                </c:pt>
                <c:pt idx="8299" formatCode="General">
                  <c:v>0.4328339575531</c:v>
                </c:pt>
                <c:pt idx="8300" formatCode="General">
                  <c:v>0.4328339575531</c:v>
                </c:pt>
                <c:pt idx="8301" formatCode="General">
                  <c:v>0.4328339575531</c:v>
                </c:pt>
                <c:pt idx="8302" formatCode="General">
                  <c:v>0.4328339575531</c:v>
                </c:pt>
                <c:pt idx="8303" formatCode="General">
                  <c:v>0.4328339575531</c:v>
                </c:pt>
                <c:pt idx="8304" formatCode="General">
                  <c:v>0.4328339575531</c:v>
                </c:pt>
                <c:pt idx="8305" formatCode="General">
                  <c:v>0.4328339575531</c:v>
                </c:pt>
                <c:pt idx="8306" formatCode="General">
                  <c:v>0.4328339575531</c:v>
                </c:pt>
                <c:pt idx="8307" formatCode="General">
                  <c:v>0.4328339575531</c:v>
                </c:pt>
                <c:pt idx="8308" formatCode="General">
                  <c:v>0.4328339575531</c:v>
                </c:pt>
                <c:pt idx="8309" formatCode="General">
                  <c:v>0.4328339575531</c:v>
                </c:pt>
                <c:pt idx="8310" formatCode="General">
                  <c:v>0.4328339575531</c:v>
                </c:pt>
                <c:pt idx="8311" formatCode="General">
                  <c:v>0.4328339575531</c:v>
                </c:pt>
                <c:pt idx="8312" formatCode="General">
                  <c:v>0.4328339575531</c:v>
                </c:pt>
                <c:pt idx="8313" formatCode="General">
                  <c:v>0.4328339575531</c:v>
                </c:pt>
                <c:pt idx="8314" formatCode="General">
                  <c:v>0.4328339575531</c:v>
                </c:pt>
                <c:pt idx="8315" formatCode="General">
                  <c:v>0.4328339575531</c:v>
                </c:pt>
                <c:pt idx="8316" formatCode="General">
                  <c:v>0.4328339575531</c:v>
                </c:pt>
                <c:pt idx="8317" formatCode="General">
                  <c:v>0.4328339575531</c:v>
                </c:pt>
                <c:pt idx="8318" formatCode="General">
                  <c:v>0.4328339575531</c:v>
                </c:pt>
                <c:pt idx="8319" formatCode="General">
                  <c:v>0.4328339575531</c:v>
                </c:pt>
                <c:pt idx="8320" formatCode="General">
                  <c:v>0.4328339575531</c:v>
                </c:pt>
                <c:pt idx="8321" formatCode="General">
                  <c:v>0.4328339575531</c:v>
                </c:pt>
                <c:pt idx="8322" formatCode="General">
                  <c:v>0.4328339575531</c:v>
                </c:pt>
                <c:pt idx="8323" formatCode="General">
                  <c:v>0.4328339575531</c:v>
                </c:pt>
                <c:pt idx="8324" formatCode="General">
                  <c:v>0.4328339575531</c:v>
                </c:pt>
                <c:pt idx="8325" formatCode="General">
                  <c:v>0.4328339575531</c:v>
                </c:pt>
                <c:pt idx="8326" formatCode="General">
                  <c:v>0.4328339575531</c:v>
                </c:pt>
                <c:pt idx="8327" formatCode="General">
                  <c:v>0.4328339575531</c:v>
                </c:pt>
                <c:pt idx="8328" formatCode="General">
                  <c:v>0.4328339575531</c:v>
                </c:pt>
                <c:pt idx="8329" formatCode="General">
                  <c:v>0.4328339575531</c:v>
                </c:pt>
                <c:pt idx="8330" formatCode="General">
                  <c:v>0.4328339575531</c:v>
                </c:pt>
                <c:pt idx="8331" formatCode="General">
                  <c:v>0.4328339575531</c:v>
                </c:pt>
                <c:pt idx="8332" formatCode="General">
                  <c:v>0.4328339575531</c:v>
                </c:pt>
                <c:pt idx="8333" formatCode="General">
                  <c:v>0.4328339575531</c:v>
                </c:pt>
                <c:pt idx="8334" formatCode="General">
                  <c:v>0.4328339575531</c:v>
                </c:pt>
                <c:pt idx="8335" formatCode="General">
                  <c:v>0.4328339575531</c:v>
                </c:pt>
                <c:pt idx="8336" formatCode="General">
                  <c:v>0.4328339575531</c:v>
                </c:pt>
                <c:pt idx="8337" formatCode="General">
                  <c:v>0.4328339575531</c:v>
                </c:pt>
                <c:pt idx="8338" formatCode="General">
                  <c:v>0.4328339575531</c:v>
                </c:pt>
                <c:pt idx="8339" formatCode="General">
                  <c:v>0.4328339575531</c:v>
                </c:pt>
                <c:pt idx="8340" formatCode="General">
                  <c:v>0.4328339575531</c:v>
                </c:pt>
                <c:pt idx="8341" formatCode="General">
                  <c:v>0.4328339575531</c:v>
                </c:pt>
                <c:pt idx="8342" formatCode="General">
                  <c:v>0.4328339575531</c:v>
                </c:pt>
                <c:pt idx="8343" formatCode="General">
                  <c:v>0.4328339575531</c:v>
                </c:pt>
                <c:pt idx="8344" formatCode="General">
                  <c:v>0.4328339575531</c:v>
                </c:pt>
                <c:pt idx="8345" formatCode="General">
                  <c:v>0.4328339575531</c:v>
                </c:pt>
                <c:pt idx="8346" formatCode="General">
                  <c:v>0.4328339575531</c:v>
                </c:pt>
                <c:pt idx="8347" formatCode="General">
                  <c:v>0.4328339575531</c:v>
                </c:pt>
                <c:pt idx="8348" formatCode="General">
                  <c:v>0.4328339575531</c:v>
                </c:pt>
                <c:pt idx="8349" formatCode="General">
                  <c:v>0.4328339575531</c:v>
                </c:pt>
                <c:pt idx="8350" formatCode="General">
                  <c:v>0.4328339575531</c:v>
                </c:pt>
                <c:pt idx="8351" formatCode="General">
                  <c:v>0.4328339575531</c:v>
                </c:pt>
                <c:pt idx="8352" formatCode="General">
                  <c:v>0.4328339575531</c:v>
                </c:pt>
                <c:pt idx="8353" formatCode="General">
                  <c:v>0.4328339575531</c:v>
                </c:pt>
                <c:pt idx="8354" formatCode="General">
                  <c:v>0.4328339575531</c:v>
                </c:pt>
                <c:pt idx="8355" formatCode="General">
                  <c:v>0.4328339575531</c:v>
                </c:pt>
                <c:pt idx="8356" formatCode="General">
                  <c:v>0.4328339575531</c:v>
                </c:pt>
                <c:pt idx="8357" formatCode="General">
                  <c:v>0.4328339575531</c:v>
                </c:pt>
                <c:pt idx="8358" formatCode="General">
                  <c:v>0.4328339575531</c:v>
                </c:pt>
                <c:pt idx="8359" formatCode="General">
                  <c:v>0.4328339575531</c:v>
                </c:pt>
                <c:pt idx="8360" formatCode="General">
                  <c:v>0.4328339575531</c:v>
                </c:pt>
                <c:pt idx="8361" formatCode="General">
                  <c:v>0.4328339575531</c:v>
                </c:pt>
                <c:pt idx="8362" formatCode="General">
                  <c:v>0.4328339575531</c:v>
                </c:pt>
                <c:pt idx="8363" formatCode="General">
                  <c:v>0.4328339575531</c:v>
                </c:pt>
                <c:pt idx="8364" formatCode="General">
                  <c:v>0.4328339575531</c:v>
                </c:pt>
                <c:pt idx="8365" formatCode="General">
                  <c:v>0.4328339575531</c:v>
                </c:pt>
                <c:pt idx="8366" formatCode="General">
                  <c:v>0.4328339575531</c:v>
                </c:pt>
                <c:pt idx="8367" formatCode="General">
                  <c:v>0.4328339575531</c:v>
                </c:pt>
                <c:pt idx="8368" formatCode="General">
                  <c:v>0.4328339575531</c:v>
                </c:pt>
                <c:pt idx="8369" formatCode="General">
                  <c:v>0.4328339575531</c:v>
                </c:pt>
                <c:pt idx="8370" formatCode="General">
                  <c:v>0.4328339575531</c:v>
                </c:pt>
                <c:pt idx="8371" formatCode="General">
                  <c:v>0.4328339575531</c:v>
                </c:pt>
                <c:pt idx="8372" formatCode="General">
                  <c:v>0.4328339575531</c:v>
                </c:pt>
                <c:pt idx="8373" formatCode="General">
                  <c:v>0.4328339575531</c:v>
                </c:pt>
                <c:pt idx="8374" formatCode="General">
                  <c:v>0.4328339575531</c:v>
                </c:pt>
                <c:pt idx="8375" formatCode="General">
                  <c:v>0.4328339575531</c:v>
                </c:pt>
                <c:pt idx="8376" formatCode="General">
                  <c:v>0.4328339575531</c:v>
                </c:pt>
                <c:pt idx="8377" formatCode="General">
                  <c:v>0.4328339575531</c:v>
                </c:pt>
                <c:pt idx="8378" formatCode="General">
                  <c:v>0.4328339575531</c:v>
                </c:pt>
                <c:pt idx="8379" formatCode="General">
                  <c:v>0.4328339575531</c:v>
                </c:pt>
                <c:pt idx="8380" formatCode="General">
                  <c:v>0.4328339575531</c:v>
                </c:pt>
                <c:pt idx="8381" formatCode="General">
                  <c:v>0.4328339575531</c:v>
                </c:pt>
                <c:pt idx="8382" formatCode="General">
                  <c:v>0.4328339575531</c:v>
                </c:pt>
                <c:pt idx="8383" formatCode="General">
                  <c:v>0.4328339575531</c:v>
                </c:pt>
                <c:pt idx="8384" formatCode="General">
                  <c:v>0.4328339575531</c:v>
                </c:pt>
                <c:pt idx="8385" formatCode="General">
                  <c:v>0.4328339575531</c:v>
                </c:pt>
                <c:pt idx="8386" formatCode="General">
                  <c:v>0.4328339575531</c:v>
                </c:pt>
                <c:pt idx="8387" formatCode="General">
                  <c:v>0.4328339575531</c:v>
                </c:pt>
                <c:pt idx="8388" formatCode="General">
                  <c:v>0.4328339575531</c:v>
                </c:pt>
                <c:pt idx="8389" formatCode="General">
                  <c:v>0.4328339575531</c:v>
                </c:pt>
                <c:pt idx="8390" formatCode="General">
                  <c:v>0.4328339575531</c:v>
                </c:pt>
                <c:pt idx="8391" formatCode="General">
                  <c:v>0.4328339575531</c:v>
                </c:pt>
                <c:pt idx="8392" formatCode="General">
                  <c:v>0.4328339575531</c:v>
                </c:pt>
                <c:pt idx="8393" formatCode="General">
                  <c:v>0.4328339575531</c:v>
                </c:pt>
                <c:pt idx="8394" formatCode="General">
                  <c:v>0.4328339575531</c:v>
                </c:pt>
                <c:pt idx="8395" formatCode="General">
                  <c:v>0.4328339575531</c:v>
                </c:pt>
                <c:pt idx="8396" formatCode="General">
                  <c:v>0.4328339575531</c:v>
                </c:pt>
                <c:pt idx="8397" formatCode="General">
                  <c:v>0.4328339575531</c:v>
                </c:pt>
                <c:pt idx="8398" formatCode="General">
                  <c:v>0.4328339575531</c:v>
                </c:pt>
                <c:pt idx="8399" formatCode="General">
                  <c:v>0.4328339575531</c:v>
                </c:pt>
                <c:pt idx="8400" formatCode="General">
                  <c:v>0.4328339575531</c:v>
                </c:pt>
                <c:pt idx="8401" formatCode="General">
                  <c:v>0.4328339575531</c:v>
                </c:pt>
                <c:pt idx="8402" formatCode="General">
                  <c:v>0.4328339575531</c:v>
                </c:pt>
                <c:pt idx="8403" formatCode="General">
                  <c:v>0.4328339575531</c:v>
                </c:pt>
                <c:pt idx="8404" formatCode="General">
                  <c:v>0.4328339575531</c:v>
                </c:pt>
                <c:pt idx="8405" formatCode="General">
                  <c:v>0.4328339575531</c:v>
                </c:pt>
                <c:pt idx="8406" formatCode="General">
                  <c:v>0.4328339575531</c:v>
                </c:pt>
                <c:pt idx="8407" formatCode="General">
                  <c:v>0.4328339575531</c:v>
                </c:pt>
                <c:pt idx="8408" formatCode="General">
                  <c:v>0.4328339575531</c:v>
                </c:pt>
                <c:pt idx="8409" formatCode="General">
                  <c:v>0.4328339575531</c:v>
                </c:pt>
                <c:pt idx="8410" formatCode="General">
                  <c:v>0.4328339575531</c:v>
                </c:pt>
                <c:pt idx="8411" formatCode="General">
                  <c:v>0.4328339575531</c:v>
                </c:pt>
                <c:pt idx="8412" formatCode="General">
                  <c:v>0.4328339575531</c:v>
                </c:pt>
                <c:pt idx="8413" formatCode="General">
                  <c:v>0.4328339575531</c:v>
                </c:pt>
                <c:pt idx="8414" formatCode="General">
                  <c:v>0.4328339575531</c:v>
                </c:pt>
                <c:pt idx="8415" formatCode="General">
                  <c:v>0.4328339575531</c:v>
                </c:pt>
                <c:pt idx="8416" formatCode="General">
                  <c:v>0.4328339575531</c:v>
                </c:pt>
                <c:pt idx="8417" formatCode="General">
                  <c:v>0.4328339575531</c:v>
                </c:pt>
                <c:pt idx="8418" formatCode="General">
                  <c:v>0.4328339575531</c:v>
                </c:pt>
                <c:pt idx="8419" formatCode="General">
                  <c:v>0.4328339575531</c:v>
                </c:pt>
                <c:pt idx="8420" formatCode="General">
                  <c:v>0.4328339575531</c:v>
                </c:pt>
                <c:pt idx="8421" formatCode="General">
                  <c:v>0.4328339575531</c:v>
                </c:pt>
                <c:pt idx="8422" formatCode="General">
                  <c:v>0.4328339575531</c:v>
                </c:pt>
                <c:pt idx="8423" formatCode="General">
                  <c:v>0.4328339575531</c:v>
                </c:pt>
                <c:pt idx="8424" formatCode="General">
                  <c:v>0.4328339575531</c:v>
                </c:pt>
                <c:pt idx="8425" formatCode="General">
                  <c:v>0.4328339575531</c:v>
                </c:pt>
                <c:pt idx="8426" formatCode="General">
                  <c:v>0.4328339575531</c:v>
                </c:pt>
                <c:pt idx="8427" formatCode="General">
                  <c:v>0.4328339575531</c:v>
                </c:pt>
                <c:pt idx="8428" formatCode="General">
                  <c:v>0.4328339575531</c:v>
                </c:pt>
                <c:pt idx="8429" formatCode="General">
                  <c:v>0.4328339575531</c:v>
                </c:pt>
                <c:pt idx="8430" formatCode="General">
                  <c:v>0.4328339575531</c:v>
                </c:pt>
                <c:pt idx="8431" formatCode="General">
                  <c:v>0.4328339575531</c:v>
                </c:pt>
                <c:pt idx="8432" formatCode="General">
                  <c:v>0.4328339575531</c:v>
                </c:pt>
                <c:pt idx="8433" formatCode="General">
                  <c:v>0.4328339575531</c:v>
                </c:pt>
                <c:pt idx="8434" formatCode="General">
                  <c:v>0.4328339575531</c:v>
                </c:pt>
                <c:pt idx="8435" formatCode="General">
                  <c:v>0.4328339575531</c:v>
                </c:pt>
                <c:pt idx="8436" formatCode="General">
                  <c:v>0.4328339575531</c:v>
                </c:pt>
                <c:pt idx="8437" formatCode="General">
                  <c:v>0.4328339575531</c:v>
                </c:pt>
                <c:pt idx="8438" formatCode="General">
                  <c:v>0.4328339575531</c:v>
                </c:pt>
                <c:pt idx="8439" formatCode="General">
                  <c:v>0.4328339575531</c:v>
                </c:pt>
                <c:pt idx="8440" formatCode="General">
                  <c:v>0.4328339575531</c:v>
                </c:pt>
                <c:pt idx="8441" formatCode="General">
                  <c:v>0.4328339575531</c:v>
                </c:pt>
                <c:pt idx="8442" formatCode="General">
                  <c:v>0.4328339575531</c:v>
                </c:pt>
                <c:pt idx="8443" formatCode="General">
                  <c:v>0.4328339575531</c:v>
                </c:pt>
                <c:pt idx="8444" formatCode="General">
                  <c:v>0.4328339575531</c:v>
                </c:pt>
                <c:pt idx="8445" formatCode="General">
                  <c:v>0.4328339575531</c:v>
                </c:pt>
                <c:pt idx="8446" formatCode="General">
                  <c:v>0.4328339575531</c:v>
                </c:pt>
                <c:pt idx="8447" formatCode="General">
                  <c:v>0.4328339575531</c:v>
                </c:pt>
                <c:pt idx="8448" formatCode="General">
                  <c:v>0.4328339575531</c:v>
                </c:pt>
                <c:pt idx="8449" formatCode="General">
                  <c:v>0.4328339575531</c:v>
                </c:pt>
                <c:pt idx="8450" formatCode="General">
                  <c:v>0.4328339575531</c:v>
                </c:pt>
                <c:pt idx="8451" formatCode="General">
                  <c:v>0.4328339575531</c:v>
                </c:pt>
                <c:pt idx="8452" formatCode="General">
                  <c:v>0.4328339575531</c:v>
                </c:pt>
                <c:pt idx="8453" formatCode="General">
                  <c:v>0.4328339575531</c:v>
                </c:pt>
                <c:pt idx="8454" formatCode="General">
                  <c:v>0.4328339575531</c:v>
                </c:pt>
                <c:pt idx="8455" formatCode="General">
                  <c:v>0.4328339575531</c:v>
                </c:pt>
                <c:pt idx="8456" formatCode="General">
                  <c:v>0.4328339575531</c:v>
                </c:pt>
                <c:pt idx="8457" formatCode="General">
                  <c:v>0.4328339575531</c:v>
                </c:pt>
                <c:pt idx="8458" formatCode="General">
                  <c:v>0.4328339575531</c:v>
                </c:pt>
                <c:pt idx="8459" formatCode="General">
                  <c:v>0.4328339575531</c:v>
                </c:pt>
                <c:pt idx="8460" formatCode="General">
                  <c:v>0.4328339575531</c:v>
                </c:pt>
                <c:pt idx="8461" formatCode="General">
                  <c:v>0.4328339575531</c:v>
                </c:pt>
                <c:pt idx="8462" formatCode="General">
                  <c:v>0.4328339575531</c:v>
                </c:pt>
                <c:pt idx="8463" formatCode="General">
                  <c:v>0.4328339575531</c:v>
                </c:pt>
                <c:pt idx="8464" formatCode="General">
                  <c:v>0.4328339575531</c:v>
                </c:pt>
                <c:pt idx="8465" formatCode="General">
                  <c:v>0.4328339575531</c:v>
                </c:pt>
                <c:pt idx="8466" formatCode="General">
                  <c:v>0.4328339575531</c:v>
                </c:pt>
                <c:pt idx="8467" formatCode="General">
                  <c:v>0.4328339575531</c:v>
                </c:pt>
                <c:pt idx="8468" formatCode="General">
                  <c:v>0.4328339575531</c:v>
                </c:pt>
                <c:pt idx="8469" formatCode="General">
                  <c:v>0.4328339575531</c:v>
                </c:pt>
                <c:pt idx="8470" formatCode="General">
                  <c:v>0.4328339575531</c:v>
                </c:pt>
                <c:pt idx="8471" formatCode="General">
                  <c:v>0.4328339575531</c:v>
                </c:pt>
                <c:pt idx="8472" formatCode="General">
                  <c:v>0.4328339575531</c:v>
                </c:pt>
                <c:pt idx="8473" formatCode="General">
                  <c:v>0.4328339575531</c:v>
                </c:pt>
                <c:pt idx="8474" formatCode="General">
                  <c:v>0.4328339575531</c:v>
                </c:pt>
                <c:pt idx="8475" formatCode="General">
                  <c:v>0.4328339575531</c:v>
                </c:pt>
                <c:pt idx="8476" formatCode="General">
                  <c:v>0.4328339575531</c:v>
                </c:pt>
                <c:pt idx="8477" formatCode="General">
                  <c:v>0.4328339575531</c:v>
                </c:pt>
                <c:pt idx="8478" formatCode="General">
                  <c:v>0.4328339575531</c:v>
                </c:pt>
                <c:pt idx="8479" formatCode="General">
                  <c:v>0.4328339575531</c:v>
                </c:pt>
                <c:pt idx="8480" formatCode="General">
                  <c:v>0.4328339575531</c:v>
                </c:pt>
                <c:pt idx="8481" formatCode="General">
                  <c:v>0.4328339575531</c:v>
                </c:pt>
                <c:pt idx="8482" formatCode="General">
                  <c:v>0.4328339575531</c:v>
                </c:pt>
                <c:pt idx="8483" formatCode="General">
                  <c:v>0.4328339575531</c:v>
                </c:pt>
                <c:pt idx="8484" formatCode="General">
                  <c:v>0.4328339575531</c:v>
                </c:pt>
                <c:pt idx="8485" formatCode="General">
                  <c:v>0.4328339575531</c:v>
                </c:pt>
                <c:pt idx="8486" formatCode="General">
                  <c:v>0.4328339575531</c:v>
                </c:pt>
                <c:pt idx="8487" formatCode="General">
                  <c:v>0.4328339575531</c:v>
                </c:pt>
                <c:pt idx="8488" formatCode="General">
                  <c:v>0.4328339575531</c:v>
                </c:pt>
                <c:pt idx="8489" formatCode="General">
                  <c:v>0.4328339575531</c:v>
                </c:pt>
                <c:pt idx="8490" formatCode="General">
                  <c:v>0.4328339575531</c:v>
                </c:pt>
                <c:pt idx="8491" formatCode="General">
                  <c:v>0.4328339575531</c:v>
                </c:pt>
                <c:pt idx="8492" formatCode="General">
                  <c:v>0.4328339575531</c:v>
                </c:pt>
                <c:pt idx="8493" formatCode="General">
                  <c:v>0.4328339575531</c:v>
                </c:pt>
                <c:pt idx="8494" formatCode="General">
                  <c:v>0.4328339575531</c:v>
                </c:pt>
                <c:pt idx="8495" formatCode="General">
                  <c:v>0.4328339575531</c:v>
                </c:pt>
                <c:pt idx="8496" formatCode="General">
                  <c:v>0.4328339575531</c:v>
                </c:pt>
                <c:pt idx="8497" formatCode="General">
                  <c:v>0.4328339575531</c:v>
                </c:pt>
                <c:pt idx="8498" formatCode="General">
                  <c:v>0.4328339575531</c:v>
                </c:pt>
                <c:pt idx="8499" formatCode="General">
                  <c:v>0.4328339575531</c:v>
                </c:pt>
                <c:pt idx="8500" formatCode="General">
                  <c:v>0.4328339575531</c:v>
                </c:pt>
                <c:pt idx="8501" formatCode="General">
                  <c:v>0.4328339575531</c:v>
                </c:pt>
                <c:pt idx="8502" formatCode="General">
                  <c:v>0.4328339575531</c:v>
                </c:pt>
                <c:pt idx="8503" formatCode="General">
                  <c:v>0.4328339575531</c:v>
                </c:pt>
                <c:pt idx="8504" formatCode="General">
                  <c:v>0.4328339575531</c:v>
                </c:pt>
                <c:pt idx="8505" formatCode="General">
                  <c:v>0.4328339575531</c:v>
                </c:pt>
                <c:pt idx="8506" formatCode="General">
                  <c:v>0.4328339575531</c:v>
                </c:pt>
                <c:pt idx="8507" formatCode="General">
                  <c:v>0.4328339575531</c:v>
                </c:pt>
                <c:pt idx="8508" formatCode="General">
                  <c:v>0.4328339575531</c:v>
                </c:pt>
                <c:pt idx="8509" formatCode="General">
                  <c:v>0.4328339575531</c:v>
                </c:pt>
                <c:pt idx="8510" formatCode="General">
                  <c:v>0.4328339575531</c:v>
                </c:pt>
                <c:pt idx="8511" formatCode="General">
                  <c:v>0.4328339575531</c:v>
                </c:pt>
                <c:pt idx="8512" formatCode="General">
                  <c:v>0.4328339575531</c:v>
                </c:pt>
                <c:pt idx="8513" formatCode="General">
                  <c:v>0.4328339575531</c:v>
                </c:pt>
                <c:pt idx="8514" formatCode="General">
                  <c:v>0.4328339575531</c:v>
                </c:pt>
                <c:pt idx="8515" formatCode="General">
                  <c:v>0.4328339575531</c:v>
                </c:pt>
                <c:pt idx="8516" formatCode="General">
                  <c:v>0.4328339575531</c:v>
                </c:pt>
                <c:pt idx="8517" formatCode="General">
                  <c:v>0.4328339575531</c:v>
                </c:pt>
                <c:pt idx="8518" formatCode="General">
                  <c:v>0.4328339575531</c:v>
                </c:pt>
                <c:pt idx="8519" formatCode="General">
                  <c:v>0.4328339575531</c:v>
                </c:pt>
                <c:pt idx="8520" formatCode="General">
                  <c:v>0.4328339575531</c:v>
                </c:pt>
                <c:pt idx="8521" formatCode="General">
                  <c:v>0.4328339575531</c:v>
                </c:pt>
                <c:pt idx="8522" formatCode="General">
                  <c:v>0.4328339575531</c:v>
                </c:pt>
                <c:pt idx="8523" formatCode="General">
                  <c:v>0.4328339575531</c:v>
                </c:pt>
                <c:pt idx="8524" formatCode="General">
                  <c:v>0.4328339575531</c:v>
                </c:pt>
                <c:pt idx="8525" formatCode="General">
                  <c:v>0.4328339575531</c:v>
                </c:pt>
                <c:pt idx="8526" formatCode="General">
                  <c:v>0.4328339575531</c:v>
                </c:pt>
                <c:pt idx="8527" formatCode="General">
                  <c:v>0.4328339575531</c:v>
                </c:pt>
                <c:pt idx="8528" formatCode="General">
                  <c:v>0.4328339575531</c:v>
                </c:pt>
                <c:pt idx="8529" formatCode="General">
                  <c:v>0.4328339575531</c:v>
                </c:pt>
                <c:pt idx="8530" formatCode="General">
                  <c:v>0.4328339575531</c:v>
                </c:pt>
                <c:pt idx="8531" formatCode="General">
                  <c:v>0.4328339575531</c:v>
                </c:pt>
                <c:pt idx="8532" formatCode="General">
                  <c:v>0.4328339575531</c:v>
                </c:pt>
                <c:pt idx="8533" formatCode="General">
                  <c:v>0.4328339575531</c:v>
                </c:pt>
                <c:pt idx="8534" formatCode="General">
                  <c:v>0.4328339575531</c:v>
                </c:pt>
                <c:pt idx="8535" formatCode="General">
                  <c:v>0.4328339575531</c:v>
                </c:pt>
                <c:pt idx="8536" formatCode="General">
                  <c:v>0.4328339575531</c:v>
                </c:pt>
                <c:pt idx="8537" formatCode="General">
                  <c:v>0.4328339575531</c:v>
                </c:pt>
                <c:pt idx="8538" formatCode="General">
                  <c:v>0.4328339575531</c:v>
                </c:pt>
                <c:pt idx="8539" formatCode="General">
                  <c:v>0.4328339575531</c:v>
                </c:pt>
                <c:pt idx="8540" formatCode="General">
                  <c:v>0.4328339575531</c:v>
                </c:pt>
                <c:pt idx="8541" formatCode="General">
                  <c:v>0.4328339575531</c:v>
                </c:pt>
                <c:pt idx="8542" formatCode="General">
                  <c:v>0.4328339575531</c:v>
                </c:pt>
                <c:pt idx="8543" formatCode="General">
                  <c:v>0.4328339575531</c:v>
                </c:pt>
                <c:pt idx="8544" formatCode="General">
                  <c:v>0.4328339575531</c:v>
                </c:pt>
                <c:pt idx="8545" formatCode="General">
                  <c:v>0.4328339575531</c:v>
                </c:pt>
                <c:pt idx="8546" formatCode="General">
                  <c:v>0.4328339575531</c:v>
                </c:pt>
                <c:pt idx="8547" formatCode="General">
                  <c:v>0.4328339575531</c:v>
                </c:pt>
                <c:pt idx="8548" formatCode="General">
                  <c:v>0.4328339575531</c:v>
                </c:pt>
                <c:pt idx="8549" formatCode="General">
                  <c:v>0.4328339575531</c:v>
                </c:pt>
                <c:pt idx="8550" formatCode="General">
                  <c:v>0.4328339575531</c:v>
                </c:pt>
                <c:pt idx="8551" formatCode="General">
                  <c:v>0.4328339575531</c:v>
                </c:pt>
                <c:pt idx="8552" formatCode="General">
                  <c:v>0.4328339575531</c:v>
                </c:pt>
                <c:pt idx="8553" formatCode="General">
                  <c:v>0.4328339575531</c:v>
                </c:pt>
                <c:pt idx="8554" formatCode="General">
                  <c:v>0.4328339575531</c:v>
                </c:pt>
                <c:pt idx="8555" formatCode="General">
                  <c:v>0.4328339575531</c:v>
                </c:pt>
                <c:pt idx="8556" formatCode="General">
                  <c:v>0.4328339575531</c:v>
                </c:pt>
                <c:pt idx="8557" formatCode="General">
                  <c:v>0.4328339575531</c:v>
                </c:pt>
                <c:pt idx="8558" formatCode="General">
                  <c:v>0.4328339575531</c:v>
                </c:pt>
                <c:pt idx="8559" formatCode="General">
                  <c:v>0.4328339575531</c:v>
                </c:pt>
                <c:pt idx="8560" formatCode="General">
                  <c:v>0.4328339575531</c:v>
                </c:pt>
                <c:pt idx="8561" formatCode="General">
                  <c:v>0.4328339575531</c:v>
                </c:pt>
                <c:pt idx="8562" formatCode="General">
                  <c:v>0.4328339575531</c:v>
                </c:pt>
                <c:pt idx="8563" formatCode="General">
                  <c:v>0.4328339575531</c:v>
                </c:pt>
                <c:pt idx="8564" formatCode="General">
                  <c:v>0.4328339575531</c:v>
                </c:pt>
                <c:pt idx="8565" formatCode="General">
                  <c:v>0.4328339575531</c:v>
                </c:pt>
                <c:pt idx="8566" formatCode="General">
                  <c:v>0.4328339575531</c:v>
                </c:pt>
                <c:pt idx="8567" formatCode="General">
                  <c:v>0.4328339575531</c:v>
                </c:pt>
                <c:pt idx="8568" formatCode="General">
                  <c:v>0.4328339575531</c:v>
                </c:pt>
                <c:pt idx="8569" formatCode="General">
                  <c:v>0.4328339575531</c:v>
                </c:pt>
                <c:pt idx="8570" formatCode="General">
                  <c:v>0.4328339575531</c:v>
                </c:pt>
                <c:pt idx="8571" formatCode="General">
                  <c:v>0.4328339575531</c:v>
                </c:pt>
                <c:pt idx="8572" formatCode="General">
                  <c:v>0.4328339575531</c:v>
                </c:pt>
                <c:pt idx="8573" formatCode="General">
                  <c:v>0.4328339575531</c:v>
                </c:pt>
                <c:pt idx="8574" formatCode="General">
                  <c:v>0.4328339575531</c:v>
                </c:pt>
                <c:pt idx="8575" formatCode="General">
                  <c:v>0.4328339575531</c:v>
                </c:pt>
                <c:pt idx="8576" formatCode="General">
                  <c:v>0.4328339575531</c:v>
                </c:pt>
                <c:pt idx="8577" formatCode="General">
                  <c:v>0.4328339575531</c:v>
                </c:pt>
                <c:pt idx="8578" formatCode="General">
                  <c:v>0.4328339575531</c:v>
                </c:pt>
                <c:pt idx="8579" formatCode="General">
                  <c:v>0.4328339575531</c:v>
                </c:pt>
                <c:pt idx="8580" formatCode="General">
                  <c:v>0.4328339575531</c:v>
                </c:pt>
                <c:pt idx="8581" formatCode="General">
                  <c:v>0.4328339575531</c:v>
                </c:pt>
                <c:pt idx="8582" formatCode="General">
                  <c:v>0.4328339575531</c:v>
                </c:pt>
                <c:pt idx="8583" formatCode="General">
                  <c:v>0.4328339575531</c:v>
                </c:pt>
                <c:pt idx="8584" formatCode="General">
                  <c:v>0.4328339575531</c:v>
                </c:pt>
                <c:pt idx="8585" formatCode="General">
                  <c:v>0.4328339575531</c:v>
                </c:pt>
                <c:pt idx="8586" formatCode="General">
                  <c:v>0.4328339575531</c:v>
                </c:pt>
                <c:pt idx="8587" formatCode="General">
                  <c:v>0.4328339575531</c:v>
                </c:pt>
                <c:pt idx="8588" formatCode="General">
                  <c:v>0.4328339575531</c:v>
                </c:pt>
                <c:pt idx="8589" formatCode="General">
                  <c:v>0.4328339575531</c:v>
                </c:pt>
                <c:pt idx="8590" formatCode="General">
                  <c:v>0.4328339575531</c:v>
                </c:pt>
                <c:pt idx="8591" formatCode="General">
                  <c:v>0.4328339575531</c:v>
                </c:pt>
                <c:pt idx="8592" formatCode="General">
                  <c:v>0.4328339575531</c:v>
                </c:pt>
                <c:pt idx="8593" formatCode="General">
                  <c:v>0.4328339575531</c:v>
                </c:pt>
                <c:pt idx="8594" formatCode="General">
                  <c:v>0.4328339575531</c:v>
                </c:pt>
                <c:pt idx="8595" formatCode="General">
                  <c:v>0.4328339575531</c:v>
                </c:pt>
                <c:pt idx="8596" formatCode="General">
                  <c:v>0.4328339575531</c:v>
                </c:pt>
                <c:pt idx="8597" formatCode="General">
                  <c:v>0.4328339575531</c:v>
                </c:pt>
                <c:pt idx="8598" formatCode="General">
                  <c:v>0.4328339575531</c:v>
                </c:pt>
                <c:pt idx="8599" formatCode="General">
                  <c:v>0.4328339575531</c:v>
                </c:pt>
                <c:pt idx="8600" formatCode="General">
                  <c:v>0.4328339575531</c:v>
                </c:pt>
                <c:pt idx="8601" formatCode="General">
                  <c:v>0.4328339575531</c:v>
                </c:pt>
                <c:pt idx="8602" formatCode="General">
                  <c:v>0.4328339575531</c:v>
                </c:pt>
                <c:pt idx="8603" formatCode="General">
                  <c:v>0.4328339575531</c:v>
                </c:pt>
                <c:pt idx="8604" formatCode="General">
                  <c:v>0.4328339575531</c:v>
                </c:pt>
                <c:pt idx="8605" formatCode="General">
                  <c:v>0.4328339575531</c:v>
                </c:pt>
                <c:pt idx="8606" formatCode="General">
                  <c:v>0.4328339575531</c:v>
                </c:pt>
                <c:pt idx="8607" formatCode="General">
                  <c:v>0.4328339575531</c:v>
                </c:pt>
                <c:pt idx="8608" formatCode="General">
                  <c:v>0.4328339575531</c:v>
                </c:pt>
                <c:pt idx="8609" formatCode="General">
                  <c:v>0.4328339575531</c:v>
                </c:pt>
                <c:pt idx="8610" formatCode="General">
                  <c:v>0.4328339575531</c:v>
                </c:pt>
                <c:pt idx="8611" formatCode="General">
                  <c:v>0.4328339575531</c:v>
                </c:pt>
                <c:pt idx="8612" formatCode="General">
                  <c:v>0.4328339575531</c:v>
                </c:pt>
                <c:pt idx="8613" formatCode="General">
                  <c:v>0.4328339575531</c:v>
                </c:pt>
                <c:pt idx="8614" formatCode="General">
                  <c:v>0.4328339575531</c:v>
                </c:pt>
                <c:pt idx="8615" formatCode="General">
                  <c:v>0.4328339575531</c:v>
                </c:pt>
                <c:pt idx="8616" formatCode="General">
                  <c:v>0.4328339575531</c:v>
                </c:pt>
                <c:pt idx="8617" formatCode="General">
                  <c:v>0.4328339575531</c:v>
                </c:pt>
                <c:pt idx="8618" formatCode="General">
                  <c:v>0.4328339575531</c:v>
                </c:pt>
                <c:pt idx="8619" formatCode="General">
                  <c:v>0.4328339575531</c:v>
                </c:pt>
                <c:pt idx="8620" formatCode="General">
                  <c:v>0.4328339575531</c:v>
                </c:pt>
                <c:pt idx="8621" formatCode="General">
                  <c:v>0.4328339575531</c:v>
                </c:pt>
                <c:pt idx="8622" formatCode="General">
                  <c:v>0.4328339575531</c:v>
                </c:pt>
                <c:pt idx="8623" formatCode="General">
                  <c:v>0.4328339575531</c:v>
                </c:pt>
                <c:pt idx="8624" formatCode="General">
                  <c:v>0.4328339575531</c:v>
                </c:pt>
                <c:pt idx="8625" formatCode="General">
                  <c:v>0.4328339575531</c:v>
                </c:pt>
                <c:pt idx="8626" formatCode="General">
                  <c:v>0.4328339575531</c:v>
                </c:pt>
                <c:pt idx="8627" formatCode="General">
                  <c:v>0.4328339575531</c:v>
                </c:pt>
                <c:pt idx="8628" formatCode="General">
                  <c:v>0.4328339575531</c:v>
                </c:pt>
                <c:pt idx="8629" formatCode="General">
                  <c:v>0.4328339575531</c:v>
                </c:pt>
                <c:pt idx="8630" formatCode="General">
                  <c:v>0.4328339575531</c:v>
                </c:pt>
                <c:pt idx="8631" formatCode="General">
                  <c:v>0.4328339575531</c:v>
                </c:pt>
                <c:pt idx="8632" formatCode="General">
                  <c:v>0.4328339575531</c:v>
                </c:pt>
                <c:pt idx="8633" formatCode="General">
                  <c:v>0.4328339575531</c:v>
                </c:pt>
                <c:pt idx="8634" formatCode="General">
                  <c:v>0.4328339575531</c:v>
                </c:pt>
                <c:pt idx="8635" formatCode="General">
                  <c:v>0.4328339575531</c:v>
                </c:pt>
                <c:pt idx="8636" formatCode="General">
                  <c:v>0.4328339575531</c:v>
                </c:pt>
                <c:pt idx="8637" formatCode="General">
                  <c:v>0.4328339575531</c:v>
                </c:pt>
                <c:pt idx="8638" formatCode="General">
                  <c:v>0.4328339575531</c:v>
                </c:pt>
                <c:pt idx="8639" formatCode="General">
                  <c:v>0.4328339575531</c:v>
                </c:pt>
                <c:pt idx="8640" formatCode="General">
                  <c:v>0.4328339575531</c:v>
                </c:pt>
                <c:pt idx="8641" formatCode="General">
                  <c:v>0.4328339575531</c:v>
                </c:pt>
                <c:pt idx="8642" formatCode="General">
                  <c:v>0.4328339575531</c:v>
                </c:pt>
                <c:pt idx="8643" formatCode="General">
                  <c:v>0.4328339575531</c:v>
                </c:pt>
                <c:pt idx="8644" formatCode="General">
                  <c:v>0.4328339575531</c:v>
                </c:pt>
                <c:pt idx="8645" formatCode="General">
                  <c:v>0.4328339575531</c:v>
                </c:pt>
                <c:pt idx="8646" formatCode="General">
                  <c:v>0.4328339575531</c:v>
                </c:pt>
                <c:pt idx="8647" formatCode="General">
                  <c:v>0.4328339575531</c:v>
                </c:pt>
                <c:pt idx="8648" formatCode="General">
                  <c:v>0.4328339575531</c:v>
                </c:pt>
                <c:pt idx="8649" formatCode="General">
                  <c:v>0.4328339575531</c:v>
                </c:pt>
                <c:pt idx="8650" formatCode="General">
                  <c:v>0.4328339575531</c:v>
                </c:pt>
                <c:pt idx="8651" formatCode="General">
                  <c:v>0.4328339575531</c:v>
                </c:pt>
                <c:pt idx="8652" formatCode="General">
                  <c:v>0.4328339575531</c:v>
                </c:pt>
                <c:pt idx="8653" formatCode="General">
                  <c:v>0.4328339575531</c:v>
                </c:pt>
                <c:pt idx="8654" formatCode="General">
                  <c:v>0.4328339575531</c:v>
                </c:pt>
                <c:pt idx="8655" formatCode="General">
                  <c:v>0.4328339575531</c:v>
                </c:pt>
                <c:pt idx="8656" formatCode="General">
                  <c:v>0.4328339575531</c:v>
                </c:pt>
                <c:pt idx="8657" formatCode="General">
                  <c:v>0.4328339575531</c:v>
                </c:pt>
                <c:pt idx="8658" formatCode="General">
                  <c:v>0.4328339575531</c:v>
                </c:pt>
                <c:pt idx="8659" formatCode="General">
                  <c:v>0.4328339575531</c:v>
                </c:pt>
                <c:pt idx="8660" formatCode="General">
                  <c:v>0.4328339575531</c:v>
                </c:pt>
                <c:pt idx="8661" formatCode="General">
                  <c:v>0.4328339575531</c:v>
                </c:pt>
                <c:pt idx="8662" formatCode="General">
                  <c:v>0.4328339575531</c:v>
                </c:pt>
                <c:pt idx="8663" formatCode="General">
                  <c:v>0.4328339575531</c:v>
                </c:pt>
                <c:pt idx="8664" formatCode="General">
                  <c:v>0.4328339575531</c:v>
                </c:pt>
                <c:pt idx="8665" formatCode="General">
                  <c:v>0.4328339575531</c:v>
                </c:pt>
                <c:pt idx="8666" formatCode="General">
                  <c:v>0.4328339575531</c:v>
                </c:pt>
                <c:pt idx="8667" formatCode="General">
                  <c:v>0.4328339575531</c:v>
                </c:pt>
                <c:pt idx="8668" formatCode="General">
                  <c:v>0.4328339575531</c:v>
                </c:pt>
                <c:pt idx="8669" formatCode="General">
                  <c:v>0.4328339575531</c:v>
                </c:pt>
                <c:pt idx="8670" formatCode="General">
                  <c:v>0.4328339575531</c:v>
                </c:pt>
                <c:pt idx="8671" formatCode="General">
                  <c:v>0.4328339575531</c:v>
                </c:pt>
                <c:pt idx="8672" formatCode="General">
                  <c:v>0.4328339575531</c:v>
                </c:pt>
                <c:pt idx="8673" formatCode="General">
                  <c:v>0.4328339575531</c:v>
                </c:pt>
                <c:pt idx="8674" formatCode="General">
                  <c:v>0.4328339575531</c:v>
                </c:pt>
                <c:pt idx="8675" formatCode="General">
                  <c:v>0.4328339575531</c:v>
                </c:pt>
                <c:pt idx="8676" formatCode="General">
                  <c:v>0.4328339575531</c:v>
                </c:pt>
                <c:pt idx="8677" formatCode="General">
                  <c:v>0.4328339575531</c:v>
                </c:pt>
                <c:pt idx="8678" formatCode="General">
                  <c:v>0.4328339575531</c:v>
                </c:pt>
                <c:pt idx="8679" formatCode="General">
                  <c:v>0.4328339575531</c:v>
                </c:pt>
                <c:pt idx="8680" formatCode="General">
                  <c:v>0.4328339575531</c:v>
                </c:pt>
                <c:pt idx="8681" formatCode="General">
                  <c:v>0.4328339575531</c:v>
                </c:pt>
                <c:pt idx="8682" formatCode="General">
                  <c:v>0.4328339575531</c:v>
                </c:pt>
                <c:pt idx="8683" formatCode="General">
                  <c:v>0.4328339575531</c:v>
                </c:pt>
                <c:pt idx="8684" formatCode="General">
                  <c:v>0.4328339575531</c:v>
                </c:pt>
                <c:pt idx="8685" formatCode="General">
                  <c:v>0.4328339575531</c:v>
                </c:pt>
                <c:pt idx="8686" formatCode="General">
                  <c:v>0.4328339575531</c:v>
                </c:pt>
                <c:pt idx="8687" formatCode="General">
                  <c:v>0.4328339575531</c:v>
                </c:pt>
                <c:pt idx="8688" formatCode="General">
                  <c:v>0.4328339575531</c:v>
                </c:pt>
                <c:pt idx="8689" formatCode="General">
                  <c:v>0.4328339575531</c:v>
                </c:pt>
                <c:pt idx="8690" formatCode="General">
                  <c:v>0.4328339575531</c:v>
                </c:pt>
                <c:pt idx="8691" formatCode="General">
                  <c:v>0.4328339575531</c:v>
                </c:pt>
                <c:pt idx="8692" formatCode="General">
                  <c:v>0.4328339575531</c:v>
                </c:pt>
                <c:pt idx="8693" formatCode="General">
                  <c:v>0.4328339575531</c:v>
                </c:pt>
                <c:pt idx="8694" formatCode="General">
                  <c:v>0.4328339575531</c:v>
                </c:pt>
                <c:pt idx="8695" formatCode="General">
                  <c:v>0.4328339575531</c:v>
                </c:pt>
                <c:pt idx="8696" formatCode="General">
                  <c:v>0.4328339575531</c:v>
                </c:pt>
                <c:pt idx="8697" formatCode="General">
                  <c:v>0.4328339575531</c:v>
                </c:pt>
                <c:pt idx="8698" formatCode="General">
                  <c:v>0.4328339575531</c:v>
                </c:pt>
                <c:pt idx="8699" formatCode="General">
                  <c:v>0.4328339575531</c:v>
                </c:pt>
                <c:pt idx="8700" formatCode="General">
                  <c:v>0.4328339575531</c:v>
                </c:pt>
                <c:pt idx="8701" formatCode="General">
                  <c:v>0.4328339575531</c:v>
                </c:pt>
                <c:pt idx="8702" formatCode="General">
                  <c:v>0.4328339575531</c:v>
                </c:pt>
                <c:pt idx="8703" formatCode="General">
                  <c:v>0.4328339575531</c:v>
                </c:pt>
                <c:pt idx="8704" formatCode="General">
                  <c:v>0.4328339575531</c:v>
                </c:pt>
                <c:pt idx="8705" formatCode="General">
                  <c:v>0.4328339575531</c:v>
                </c:pt>
                <c:pt idx="8706" formatCode="General">
                  <c:v>0.4328339575531</c:v>
                </c:pt>
                <c:pt idx="8707" formatCode="General">
                  <c:v>0.4328339575531</c:v>
                </c:pt>
                <c:pt idx="8708" formatCode="General">
                  <c:v>0.4328339575531</c:v>
                </c:pt>
                <c:pt idx="8709" formatCode="General">
                  <c:v>0.4328339575531</c:v>
                </c:pt>
                <c:pt idx="8710" formatCode="General">
                  <c:v>0.4328339575531</c:v>
                </c:pt>
              </c:numCache>
            </c:numRef>
          </c:yVal>
          <c:smooth val="0"/>
        </c:ser>
        <c:ser>
          <c:idx val="6"/>
          <c:order val="2"/>
          <c:tx>
            <c:strRef>
              <c:f>FlickrLogos32Test!$G$13</c:f>
              <c:strCache>
                <c:ptCount val="1"/>
                <c:pt idx="0">
                  <c:v>VGG16 - public+LitW</c:v>
                </c:pt>
              </c:strCache>
            </c:strRef>
          </c:tx>
          <c:spPr>
            <a:ln w="12700">
              <a:solidFill>
                <a:schemeClr val="accent2"/>
              </a:solidFill>
            </a:ln>
          </c:spPr>
          <c:marker>
            <c:symbol val="none"/>
          </c:marker>
          <c:xVal>
            <c:numRef>
              <c:f>FlickrLogos32Test!$I$3:$NTY$3</c:f>
              <c:numCache>
                <c:formatCode>0.000</c:formatCode>
                <c:ptCount val="10001"/>
                <c:pt idx="0">
                  <c:v>0</c:v>
                </c:pt>
                <c:pt idx="1">
                  <c:v>1E-3</c:v>
                </c:pt>
                <c:pt idx="2">
                  <c:v>2E-3</c:v>
                </c:pt>
                <c:pt idx="3">
                  <c:v>3.0000000000000001E-3</c:v>
                </c:pt>
                <c:pt idx="4">
                  <c:v>4.0000000000000001E-3</c:v>
                </c:pt>
                <c:pt idx="5">
                  <c:v>5.0000000000000001E-3</c:v>
                </c:pt>
                <c:pt idx="6">
                  <c:v>6.0000000000000001E-3</c:v>
                </c:pt>
                <c:pt idx="7">
                  <c:v>7.0000000000000001E-3</c:v>
                </c:pt>
                <c:pt idx="8" formatCode="General">
                  <c:v>8.0000000000000002E-3</c:v>
                </c:pt>
                <c:pt idx="9" formatCode="General">
                  <c:v>8.9999999999999993E-3</c:v>
                </c:pt>
                <c:pt idx="10" formatCode="General">
                  <c:v>0.01</c:v>
                </c:pt>
                <c:pt idx="11" formatCode="General">
                  <c:v>1.0999999999999999E-2</c:v>
                </c:pt>
                <c:pt idx="12" formatCode="General">
                  <c:v>1.2E-2</c:v>
                </c:pt>
                <c:pt idx="13" formatCode="General">
                  <c:v>1.2999999999999999E-2</c:v>
                </c:pt>
                <c:pt idx="14" formatCode="General">
                  <c:v>1.4E-2</c:v>
                </c:pt>
                <c:pt idx="15" formatCode="General">
                  <c:v>1.4999999999999999E-2</c:v>
                </c:pt>
                <c:pt idx="16" formatCode="General">
                  <c:v>1.6E-2</c:v>
                </c:pt>
                <c:pt idx="17" formatCode="General">
                  <c:v>1.7000000000000001E-2</c:v>
                </c:pt>
                <c:pt idx="18" formatCode="General">
                  <c:v>1.7999999999999999E-2</c:v>
                </c:pt>
                <c:pt idx="19" formatCode="General">
                  <c:v>1.9E-2</c:v>
                </c:pt>
                <c:pt idx="20" formatCode="General">
                  <c:v>0.02</c:v>
                </c:pt>
                <c:pt idx="21" formatCode="General">
                  <c:v>2.1000000000000001E-2</c:v>
                </c:pt>
                <c:pt idx="22" formatCode="General">
                  <c:v>2.1999999999999999E-2</c:v>
                </c:pt>
                <c:pt idx="23" formatCode="General">
                  <c:v>2.3E-2</c:v>
                </c:pt>
                <c:pt idx="24" formatCode="General">
                  <c:v>2.4E-2</c:v>
                </c:pt>
                <c:pt idx="25" formatCode="General">
                  <c:v>2.5000000000000001E-2</c:v>
                </c:pt>
                <c:pt idx="26" formatCode="General">
                  <c:v>2.5999999999999999E-2</c:v>
                </c:pt>
                <c:pt idx="27" formatCode="General">
                  <c:v>2.7E-2</c:v>
                </c:pt>
                <c:pt idx="28" formatCode="General">
                  <c:v>2.8000000000000001E-2</c:v>
                </c:pt>
                <c:pt idx="29" formatCode="General">
                  <c:v>2.9000000000000001E-2</c:v>
                </c:pt>
                <c:pt idx="30" formatCode="General">
                  <c:v>0.03</c:v>
                </c:pt>
                <c:pt idx="31" formatCode="General">
                  <c:v>3.1E-2</c:v>
                </c:pt>
                <c:pt idx="32" formatCode="General">
                  <c:v>3.2000000000000001E-2</c:v>
                </c:pt>
                <c:pt idx="33" formatCode="General">
                  <c:v>3.3000000000000002E-2</c:v>
                </c:pt>
                <c:pt idx="34" formatCode="General">
                  <c:v>3.4000000000000002E-2</c:v>
                </c:pt>
                <c:pt idx="35" formatCode="General">
                  <c:v>3.5000000000000003E-2</c:v>
                </c:pt>
                <c:pt idx="36" formatCode="General">
                  <c:v>3.5999999999999997E-2</c:v>
                </c:pt>
                <c:pt idx="37" formatCode="General">
                  <c:v>3.6999999999999998E-2</c:v>
                </c:pt>
                <c:pt idx="38" formatCode="General">
                  <c:v>3.7999999999999999E-2</c:v>
                </c:pt>
                <c:pt idx="39" formatCode="General">
                  <c:v>3.9E-2</c:v>
                </c:pt>
                <c:pt idx="40" formatCode="General">
                  <c:v>0.04</c:v>
                </c:pt>
                <c:pt idx="41" formatCode="General">
                  <c:v>4.1000000000000002E-2</c:v>
                </c:pt>
                <c:pt idx="42" formatCode="General">
                  <c:v>4.2000000000000003E-2</c:v>
                </c:pt>
                <c:pt idx="43" formatCode="General">
                  <c:v>4.2999999999999997E-2</c:v>
                </c:pt>
                <c:pt idx="44" formatCode="General">
                  <c:v>4.3999999999999997E-2</c:v>
                </c:pt>
                <c:pt idx="45" formatCode="General">
                  <c:v>4.4999999999999998E-2</c:v>
                </c:pt>
                <c:pt idx="46" formatCode="General">
                  <c:v>4.5999999999999999E-2</c:v>
                </c:pt>
                <c:pt idx="47" formatCode="General">
                  <c:v>4.7E-2</c:v>
                </c:pt>
                <c:pt idx="48" formatCode="General">
                  <c:v>4.8000000000000001E-2</c:v>
                </c:pt>
                <c:pt idx="49" formatCode="General">
                  <c:v>4.9000000000000002E-2</c:v>
                </c:pt>
                <c:pt idx="50" formatCode="General">
                  <c:v>0.05</c:v>
                </c:pt>
                <c:pt idx="51" formatCode="General">
                  <c:v>5.0999999999999997E-2</c:v>
                </c:pt>
                <c:pt idx="52" formatCode="General">
                  <c:v>5.1999999999999998E-2</c:v>
                </c:pt>
                <c:pt idx="53" formatCode="General">
                  <c:v>5.2999999999999999E-2</c:v>
                </c:pt>
                <c:pt idx="54" formatCode="General">
                  <c:v>5.3999999999999999E-2</c:v>
                </c:pt>
                <c:pt idx="55" formatCode="General">
                  <c:v>5.5E-2</c:v>
                </c:pt>
                <c:pt idx="56" formatCode="General">
                  <c:v>5.6000000000000001E-2</c:v>
                </c:pt>
                <c:pt idx="57" formatCode="General">
                  <c:v>5.7000000000000002E-2</c:v>
                </c:pt>
                <c:pt idx="58" formatCode="General">
                  <c:v>5.8000000000000003E-2</c:v>
                </c:pt>
                <c:pt idx="59" formatCode="General">
                  <c:v>5.8999999999999997E-2</c:v>
                </c:pt>
                <c:pt idx="60" formatCode="General">
                  <c:v>0.06</c:v>
                </c:pt>
                <c:pt idx="61" formatCode="General">
                  <c:v>6.0999999999999999E-2</c:v>
                </c:pt>
                <c:pt idx="62" formatCode="General">
                  <c:v>6.2E-2</c:v>
                </c:pt>
                <c:pt idx="63" formatCode="General">
                  <c:v>6.3E-2</c:v>
                </c:pt>
                <c:pt idx="64" formatCode="General">
                  <c:v>6.4000000000000001E-2</c:v>
                </c:pt>
                <c:pt idx="65" formatCode="General">
                  <c:v>6.5000000000000002E-2</c:v>
                </c:pt>
                <c:pt idx="66" formatCode="General">
                  <c:v>6.6000000000000003E-2</c:v>
                </c:pt>
                <c:pt idx="67" formatCode="General">
                  <c:v>6.7000000000000004E-2</c:v>
                </c:pt>
                <c:pt idx="68" formatCode="General">
                  <c:v>6.8000000000000005E-2</c:v>
                </c:pt>
                <c:pt idx="69" formatCode="General">
                  <c:v>6.9000000000000006E-2</c:v>
                </c:pt>
                <c:pt idx="70" formatCode="General">
                  <c:v>7.0000000000000007E-2</c:v>
                </c:pt>
                <c:pt idx="71" formatCode="General">
                  <c:v>7.0999999999999994E-2</c:v>
                </c:pt>
                <c:pt idx="72" formatCode="General">
                  <c:v>7.1999999999999995E-2</c:v>
                </c:pt>
                <c:pt idx="73" formatCode="General">
                  <c:v>7.2999999999999995E-2</c:v>
                </c:pt>
                <c:pt idx="74" formatCode="General">
                  <c:v>7.3999999999999996E-2</c:v>
                </c:pt>
                <c:pt idx="75" formatCode="General">
                  <c:v>7.4999999999999997E-2</c:v>
                </c:pt>
                <c:pt idx="76" formatCode="General">
                  <c:v>7.5999999999999998E-2</c:v>
                </c:pt>
                <c:pt idx="77" formatCode="General">
                  <c:v>7.6999999999999999E-2</c:v>
                </c:pt>
                <c:pt idx="78" formatCode="General">
                  <c:v>7.8E-2</c:v>
                </c:pt>
                <c:pt idx="79" formatCode="General">
                  <c:v>7.9000000000000001E-2</c:v>
                </c:pt>
                <c:pt idx="80" formatCode="General">
                  <c:v>0.08</c:v>
                </c:pt>
                <c:pt idx="81" formatCode="General">
                  <c:v>8.1000000000000003E-2</c:v>
                </c:pt>
                <c:pt idx="82" formatCode="General">
                  <c:v>8.2000000000000003E-2</c:v>
                </c:pt>
                <c:pt idx="83" formatCode="General">
                  <c:v>8.3000000000000004E-2</c:v>
                </c:pt>
                <c:pt idx="84" formatCode="General">
                  <c:v>8.4000000000000005E-2</c:v>
                </c:pt>
                <c:pt idx="85" formatCode="General">
                  <c:v>8.5000000000000006E-2</c:v>
                </c:pt>
                <c:pt idx="86" formatCode="General">
                  <c:v>8.5999999999999993E-2</c:v>
                </c:pt>
                <c:pt idx="87" formatCode="General">
                  <c:v>8.6999999999999994E-2</c:v>
                </c:pt>
                <c:pt idx="88" formatCode="General">
                  <c:v>8.7999999999999995E-2</c:v>
                </c:pt>
                <c:pt idx="89" formatCode="General">
                  <c:v>8.8999999999999996E-2</c:v>
                </c:pt>
                <c:pt idx="90" formatCode="General">
                  <c:v>0.09</c:v>
                </c:pt>
                <c:pt idx="91" formatCode="General">
                  <c:v>9.0999999999999998E-2</c:v>
                </c:pt>
                <c:pt idx="92" formatCode="General">
                  <c:v>9.1999999999999998E-2</c:v>
                </c:pt>
                <c:pt idx="93" formatCode="General">
                  <c:v>9.2999999999999999E-2</c:v>
                </c:pt>
                <c:pt idx="94" formatCode="General">
                  <c:v>9.4E-2</c:v>
                </c:pt>
                <c:pt idx="95" formatCode="General">
                  <c:v>9.5000000000000001E-2</c:v>
                </c:pt>
                <c:pt idx="96" formatCode="General">
                  <c:v>9.6000000000000002E-2</c:v>
                </c:pt>
                <c:pt idx="97" formatCode="General">
                  <c:v>9.7000000000000003E-2</c:v>
                </c:pt>
                <c:pt idx="98" formatCode="General">
                  <c:v>9.8000000000000004E-2</c:v>
                </c:pt>
                <c:pt idx="99" formatCode="General">
                  <c:v>9.9000000000000005E-2</c:v>
                </c:pt>
                <c:pt idx="100" formatCode="General">
                  <c:v>0.1</c:v>
                </c:pt>
                <c:pt idx="101" formatCode="General">
                  <c:v>0.10100000000000001</c:v>
                </c:pt>
                <c:pt idx="102" formatCode="General">
                  <c:v>0.10199999999999999</c:v>
                </c:pt>
                <c:pt idx="103" formatCode="General">
                  <c:v>0.10299999999999999</c:v>
                </c:pt>
                <c:pt idx="104" formatCode="General">
                  <c:v>0.104</c:v>
                </c:pt>
                <c:pt idx="105" formatCode="General">
                  <c:v>0.105</c:v>
                </c:pt>
                <c:pt idx="106" formatCode="General">
                  <c:v>0.106</c:v>
                </c:pt>
                <c:pt idx="107" formatCode="General">
                  <c:v>0.107</c:v>
                </c:pt>
                <c:pt idx="108" formatCode="General">
                  <c:v>0.108</c:v>
                </c:pt>
                <c:pt idx="109" formatCode="General">
                  <c:v>0.109</c:v>
                </c:pt>
                <c:pt idx="110" formatCode="General">
                  <c:v>0.11</c:v>
                </c:pt>
                <c:pt idx="111" formatCode="General">
                  <c:v>0.111</c:v>
                </c:pt>
                <c:pt idx="112" formatCode="General">
                  <c:v>0.112</c:v>
                </c:pt>
                <c:pt idx="113" formatCode="General">
                  <c:v>0.113</c:v>
                </c:pt>
                <c:pt idx="114" formatCode="General">
                  <c:v>0.114</c:v>
                </c:pt>
                <c:pt idx="115" formatCode="General">
                  <c:v>0.115</c:v>
                </c:pt>
                <c:pt idx="116" formatCode="General">
                  <c:v>0.11600000000000001</c:v>
                </c:pt>
                <c:pt idx="117" formatCode="General">
                  <c:v>0.11700000000000001</c:v>
                </c:pt>
                <c:pt idx="118" formatCode="General">
                  <c:v>0.11799999999999999</c:v>
                </c:pt>
                <c:pt idx="119" formatCode="General">
                  <c:v>0.11899999999999999</c:v>
                </c:pt>
                <c:pt idx="120" formatCode="General">
                  <c:v>0.12</c:v>
                </c:pt>
                <c:pt idx="121" formatCode="General">
                  <c:v>0.121</c:v>
                </c:pt>
                <c:pt idx="122" formatCode="General">
                  <c:v>0.122</c:v>
                </c:pt>
                <c:pt idx="123" formatCode="General">
                  <c:v>0.123</c:v>
                </c:pt>
                <c:pt idx="124" formatCode="General">
                  <c:v>0.124</c:v>
                </c:pt>
                <c:pt idx="125" formatCode="General">
                  <c:v>0.125</c:v>
                </c:pt>
                <c:pt idx="126" formatCode="General">
                  <c:v>0.126</c:v>
                </c:pt>
                <c:pt idx="127" formatCode="General">
                  <c:v>0.127</c:v>
                </c:pt>
                <c:pt idx="128" formatCode="General">
                  <c:v>0.128</c:v>
                </c:pt>
                <c:pt idx="129" formatCode="General">
                  <c:v>0.129</c:v>
                </c:pt>
                <c:pt idx="130" formatCode="General">
                  <c:v>0.13</c:v>
                </c:pt>
                <c:pt idx="131" formatCode="General">
                  <c:v>0.13100000000000001</c:v>
                </c:pt>
                <c:pt idx="132" formatCode="General">
                  <c:v>0.13200000000000001</c:v>
                </c:pt>
                <c:pt idx="133" formatCode="General">
                  <c:v>0.13300000000000001</c:v>
                </c:pt>
                <c:pt idx="134" formatCode="General">
                  <c:v>0.13400000000000001</c:v>
                </c:pt>
                <c:pt idx="135" formatCode="General">
                  <c:v>0.13500000000000001</c:v>
                </c:pt>
                <c:pt idx="136" formatCode="General">
                  <c:v>0.13600000000000001</c:v>
                </c:pt>
                <c:pt idx="137" formatCode="General">
                  <c:v>0.13700000000000001</c:v>
                </c:pt>
                <c:pt idx="138" formatCode="General">
                  <c:v>0.13800000000000001</c:v>
                </c:pt>
                <c:pt idx="139" formatCode="General">
                  <c:v>0.13900000000000001</c:v>
                </c:pt>
                <c:pt idx="140" formatCode="General">
                  <c:v>0.14000000000000001</c:v>
                </c:pt>
                <c:pt idx="141" formatCode="General">
                  <c:v>0.14099999999999999</c:v>
                </c:pt>
                <c:pt idx="142" formatCode="General">
                  <c:v>0.14199999999999999</c:v>
                </c:pt>
                <c:pt idx="143" formatCode="General">
                  <c:v>0.14299999999999999</c:v>
                </c:pt>
                <c:pt idx="144" formatCode="General">
                  <c:v>0.14399999999999999</c:v>
                </c:pt>
                <c:pt idx="145" formatCode="General">
                  <c:v>0.14499999999999999</c:v>
                </c:pt>
                <c:pt idx="146" formatCode="General">
                  <c:v>0.14599999999999999</c:v>
                </c:pt>
                <c:pt idx="147" formatCode="General">
                  <c:v>0.14699999999999999</c:v>
                </c:pt>
                <c:pt idx="148" formatCode="General">
                  <c:v>0.14799999999999999</c:v>
                </c:pt>
                <c:pt idx="149" formatCode="General">
                  <c:v>0.14899999999999999</c:v>
                </c:pt>
                <c:pt idx="150" formatCode="General">
                  <c:v>0.15</c:v>
                </c:pt>
                <c:pt idx="151" formatCode="General">
                  <c:v>0.151</c:v>
                </c:pt>
                <c:pt idx="152" formatCode="General">
                  <c:v>0.152</c:v>
                </c:pt>
                <c:pt idx="153" formatCode="General">
                  <c:v>0.153</c:v>
                </c:pt>
                <c:pt idx="154" formatCode="General">
                  <c:v>0.154</c:v>
                </c:pt>
                <c:pt idx="155" formatCode="General">
                  <c:v>0.155</c:v>
                </c:pt>
                <c:pt idx="156" formatCode="General">
                  <c:v>0.156</c:v>
                </c:pt>
                <c:pt idx="157" formatCode="General">
                  <c:v>0.157</c:v>
                </c:pt>
                <c:pt idx="158" formatCode="General">
                  <c:v>0.158</c:v>
                </c:pt>
                <c:pt idx="159" formatCode="General">
                  <c:v>0.159</c:v>
                </c:pt>
                <c:pt idx="160" formatCode="General">
                  <c:v>0.16</c:v>
                </c:pt>
                <c:pt idx="161" formatCode="General">
                  <c:v>0.161</c:v>
                </c:pt>
                <c:pt idx="162" formatCode="General">
                  <c:v>0.16200000000000001</c:v>
                </c:pt>
                <c:pt idx="163" formatCode="General">
                  <c:v>0.16300000000000001</c:v>
                </c:pt>
                <c:pt idx="164" formatCode="General">
                  <c:v>0.16400000000000001</c:v>
                </c:pt>
                <c:pt idx="165" formatCode="General">
                  <c:v>0.16500000000000001</c:v>
                </c:pt>
                <c:pt idx="166" formatCode="General">
                  <c:v>0.16600000000000001</c:v>
                </c:pt>
                <c:pt idx="167" formatCode="General">
                  <c:v>0.16700000000000001</c:v>
                </c:pt>
                <c:pt idx="168" formatCode="General">
                  <c:v>0.16800000000000001</c:v>
                </c:pt>
                <c:pt idx="169" formatCode="General">
                  <c:v>0.16900000000000001</c:v>
                </c:pt>
                <c:pt idx="170" formatCode="General">
                  <c:v>0.17</c:v>
                </c:pt>
                <c:pt idx="171" formatCode="General">
                  <c:v>0.17100000000000001</c:v>
                </c:pt>
                <c:pt idx="172" formatCode="General">
                  <c:v>0.17199999999999999</c:v>
                </c:pt>
                <c:pt idx="173" formatCode="General">
                  <c:v>0.17299999999999999</c:v>
                </c:pt>
                <c:pt idx="174" formatCode="General">
                  <c:v>0.17399999999999999</c:v>
                </c:pt>
                <c:pt idx="175" formatCode="General">
                  <c:v>0.17499999999999999</c:v>
                </c:pt>
                <c:pt idx="176" formatCode="General">
                  <c:v>0.17599999999999999</c:v>
                </c:pt>
                <c:pt idx="177" formatCode="General">
                  <c:v>0.17699999999999999</c:v>
                </c:pt>
                <c:pt idx="178" formatCode="General">
                  <c:v>0.17799999999999999</c:v>
                </c:pt>
                <c:pt idx="179" formatCode="General">
                  <c:v>0.17899999999999999</c:v>
                </c:pt>
                <c:pt idx="180" formatCode="General">
                  <c:v>0.18</c:v>
                </c:pt>
                <c:pt idx="181" formatCode="General">
                  <c:v>0.18099999999999999</c:v>
                </c:pt>
                <c:pt idx="182" formatCode="General">
                  <c:v>0.182</c:v>
                </c:pt>
                <c:pt idx="183" formatCode="General">
                  <c:v>0.183</c:v>
                </c:pt>
                <c:pt idx="184" formatCode="General">
                  <c:v>0.184</c:v>
                </c:pt>
                <c:pt idx="185" formatCode="General">
                  <c:v>0.185</c:v>
                </c:pt>
                <c:pt idx="186" formatCode="General">
                  <c:v>0.186</c:v>
                </c:pt>
                <c:pt idx="187" formatCode="General">
                  <c:v>0.187</c:v>
                </c:pt>
                <c:pt idx="188" formatCode="General">
                  <c:v>0.188</c:v>
                </c:pt>
                <c:pt idx="189" formatCode="General">
                  <c:v>0.189</c:v>
                </c:pt>
                <c:pt idx="190" formatCode="General">
                  <c:v>0.19</c:v>
                </c:pt>
                <c:pt idx="191" formatCode="General">
                  <c:v>0.191</c:v>
                </c:pt>
                <c:pt idx="192" formatCode="General">
                  <c:v>0.192</c:v>
                </c:pt>
                <c:pt idx="193" formatCode="General">
                  <c:v>0.193</c:v>
                </c:pt>
                <c:pt idx="194" formatCode="General">
                  <c:v>0.19400000000000001</c:v>
                </c:pt>
                <c:pt idx="195" formatCode="General">
                  <c:v>0.19500000000000001</c:v>
                </c:pt>
                <c:pt idx="196" formatCode="General">
                  <c:v>0.19600000000000001</c:v>
                </c:pt>
                <c:pt idx="197" formatCode="General">
                  <c:v>0.19700000000000001</c:v>
                </c:pt>
                <c:pt idx="198" formatCode="General">
                  <c:v>0.19800000000000001</c:v>
                </c:pt>
                <c:pt idx="199" formatCode="General">
                  <c:v>0.19900000000000001</c:v>
                </c:pt>
                <c:pt idx="200" formatCode="General">
                  <c:v>0.2</c:v>
                </c:pt>
                <c:pt idx="201" formatCode="General">
                  <c:v>0.20100000000000001</c:v>
                </c:pt>
                <c:pt idx="202" formatCode="General">
                  <c:v>0.20200000000000001</c:v>
                </c:pt>
                <c:pt idx="203" formatCode="General">
                  <c:v>0.20300000000000001</c:v>
                </c:pt>
                <c:pt idx="204" formatCode="General">
                  <c:v>0.20399999999999999</c:v>
                </c:pt>
                <c:pt idx="205" formatCode="General">
                  <c:v>0.20499999999999999</c:v>
                </c:pt>
                <c:pt idx="206" formatCode="General">
                  <c:v>0.20599999999999999</c:v>
                </c:pt>
                <c:pt idx="207" formatCode="General">
                  <c:v>0.20699999999999999</c:v>
                </c:pt>
                <c:pt idx="208" formatCode="General">
                  <c:v>0.20799999999999999</c:v>
                </c:pt>
                <c:pt idx="209" formatCode="General">
                  <c:v>0.20899999999999999</c:v>
                </c:pt>
                <c:pt idx="210" formatCode="General">
                  <c:v>0.21</c:v>
                </c:pt>
                <c:pt idx="211" formatCode="General">
                  <c:v>0.21099999999999999</c:v>
                </c:pt>
                <c:pt idx="212" formatCode="General">
                  <c:v>0.21199999999999999</c:v>
                </c:pt>
                <c:pt idx="213" formatCode="General">
                  <c:v>0.21299999999999999</c:v>
                </c:pt>
                <c:pt idx="214" formatCode="General">
                  <c:v>0.214</c:v>
                </c:pt>
                <c:pt idx="215" formatCode="General">
                  <c:v>0.215</c:v>
                </c:pt>
                <c:pt idx="216" formatCode="General">
                  <c:v>0.216</c:v>
                </c:pt>
                <c:pt idx="217" formatCode="General">
                  <c:v>0.217</c:v>
                </c:pt>
                <c:pt idx="218" formatCode="General">
                  <c:v>0.218</c:v>
                </c:pt>
                <c:pt idx="219" formatCode="General">
                  <c:v>0.219</c:v>
                </c:pt>
                <c:pt idx="220" formatCode="General">
                  <c:v>0.22</c:v>
                </c:pt>
                <c:pt idx="221" formatCode="General">
                  <c:v>0.221</c:v>
                </c:pt>
                <c:pt idx="222" formatCode="General">
                  <c:v>0.222</c:v>
                </c:pt>
                <c:pt idx="223" formatCode="General">
                  <c:v>0.223</c:v>
                </c:pt>
                <c:pt idx="224" formatCode="General">
                  <c:v>0.224</c:v>
                </c:pt>
                <c:pt idx="225" formatCode="General">
                  <c:v>0.22500000000000001</c:v>
                </c:pt>
                <c:pt idx="226" formatCode="General">
                  <c:v>0.22600000000000001</c:v>
                </c:pt>
                <c:pt idx="227" formatCode="General">
                  <c:v>0.22700000000000001</c:v>
                </c:pt>
                <c:pt idx="228" formatCode="General">
                  <c:v>0.22800000000000001</c:v>
                </c:pt>
                <c:pt idx="229" formatCode="General">
                  <c:v>0.22900000000000001</c:v>
                </c:pt>
                <c:pt idx="230" formatCode="General">
                  <c:v>0.23</c:v>
                </c:pt>
                <c:pt idx="231" formatCode="General">
                  <c:v>0.23100000000000001</c:v>
                </c:pt>
                <c:pt idx="232" formatCode="General">
                  <c:v>0.23200000000000001</c:v>
                </c:pt>
                <c:pt idx="233" formatCode="General">
                  <c:v>0.23300000000000001</c:v>
                </c:pt>
                <c:pt idx="234" formatCode="General">
                  <c:v>0.23400000000000001</c:v>
                </c:pt>
                <c:pt idx="235" formatCode="General">
                  <c:v>0.23499999999999999</c:v>
                </c:pt>
                <c:pt idx="236" formatCode="General">
                  <c:v>0.23599999999999999</c:v>
                </c:pt>
                <c:pt idx="237" formatCode="General">
                  <c:v>0.23699999999999999</c:v>
                </c:pt>
                <c:pt idx="238" formatCode="General">
                  <c:v>0.23799999999999999</c:v>
                </c:pt>
                <c:pt idx="239" formatCode="General">
                  <c:v>0.23899999999999999</c:v>
                </c:pt>
                <c:pt idx="240" formatCode="General">
                  <c:v>0.24</c:v>
                </c:pt>
                <c:pt idx="241" formatCode="General">
                  <c:v>0.24099999999999999</c:v>
                </c:pt>
                <c:pt idx="242" formatCode="General">
                  <c:v>0.24199999999999999</c:v>
                </c:pt>
                <c:pt idx="243" formatCode="General">
                  <c:v>0.24299999999999999</c:v>
                </c:pt>
                <c:pt idx="244" formatCode="General">
                  <c:v>0.24399999999999999</c:v>
                </c:pt>
                <c:pt idx="245" formatCode="General">
                  <c:v>0.245</c:v>
                </c:pt>
                <c:pt idx="246" formatCode="General">
                  <c:v>0.246</c:v>
                </c:pt>
                <c:pt idx="247" formatCode="General">
                  <c:v>0.247</c:v>
                </c:pt>
                <c:pt idx="248" formatCode="General">
                  <c:v>0.248</c:v>
                </c:pt>
                <c:pt idx="249" formatCode="General">
                  <c:v>0.249</c:v>
                </c:pt>
                <c:pt idx="250" formatCode="General">
                  <c:v>0.25</c:v>
                </c:pt>
                <c:pt idx="251" formatCode="General">
                  <c:v>0.251</c:v>
                </c:pt>
                <c:pt idx="252" formatCode="General">
                  <c:v>0.252</c:v>
                </c:pt>
                <c:pt idx="253" formatCode="General">
                  <c:v>0.253</c:v>
                </c:pt>
                <c:pt idx="254" formatCode="General">
                  <c:v>0.254</c:v>
                </c:pt>
                <c:pt idx="255" formatCode="General">
                  <c:v>0.255</c:v>
                </c:pt>
                <c:pt idx="256" formatCode="General">
                  <c:v>0.25600000000000001</c:v>
                </c:pt>
                <c:pt idx="257" formatCode="General">
                  <c:v>0.25700000000000001</c:v>
                </c:pt>
                <c:pt idx="258" formatCode="General">
                  <c:v>0.25800000000000001</c:v>
                </c:pt>
                <c:pt idx="259" formatCode="General">
                  <c:v>0.25900000000000001</c:v>
                </c:pt>
                <c:pt idx="260" formatCode="General">
                  <c:v>0.26</c:v>
                </c:pt>
                <c:pt idx="261" formatCode="General">
                  <c:v>0.26100000000000001</c:v>
                </c:pt>
                <c:pt idx="262" formatCode="General">
                  <c:v>0.26200000000000001</c:v>
                </c:pt>
                <c:pt idx="263" formatCode="General">
                  <c:v>0.26300000000000001</c:v>
                </c:pt>
                <c:pt idx="264" formatCode="General">
                  <c:v>0.26400000000000001</c:v>
                </c:pt>
                <c:pt idx="265" formatCode="General">
                  <c:v>0.26500000000000001</c:v>
                </c:pt>
                <c:pt idx="266" formatCode="General">
                  <c:v>0.26600000000000001</c:v>
                </c:pt>
                <c:pt idx="267" formatCode="General">
                  <c:v>0.26700000000000002</c:v>
                </c:pt>
                <c:pt idx="268" formatCode="General">
                  <c:v>0.26800000000000002</c:v>
                </c:pt>
                <c:pt idx="269" formatCode="General">
                  <c:v>0.26900000000000002</c:v>
                </c:pt>
                <c:pt idx="270" formatCode="General">
                  <c:v>0.27</c:v>
                </c:pt>
                <c:pt idx="271" formatCode="General">
                  <c:v>0.27100000000000002</c:v>
                </c:pt>
                <c:pt idx="272" formatCode="General">
                  <c:v>0.27200000000000002</c:v>
                </c:pt>
                <c:pt idx="273" formatCode="General">
                  <c:v>0.27300000000000002</c:v>
                </c:pt>
                <c:pt idx="274" formatCode="General">
                  <c:v>0.27400000000000002</c:v>
                </c:pt>
                <c:pt idx="275" formatCode="General">
                  <c:v>0.27500000000000002</c:v>
                </c:pt>
                <c:pt idx="276" formatCode="General">
                  <c:v>0.27600000000000002</c:v>
                </c:pt>
                <c:pt idx="277" formatCode="General">
                  <c:v>0.27700000000000002</c:v>
                </c:pt>
                <c:pt idx="278" formatCode="General">
                  <c:v>0.27800000000000002</c:v>
                </c:pt>
                <c:pt idx="279" formatCode="General">
                  <c:v>0.27900000000000003</c:v>
                </c:pt>
                <c:pt idx="280" formatCode="General">
                  <c:v>0.28000000000000003</c:v>
                </c:pt>
                <c:pt idx="281" formatCode="General">
                  <c:v>0.28100000000000003</c:v>
                </c:pt>
                <c:pt idx="282" formatCode="General">
                  <c:v>0.28199999999999997</c:v>
                </c:pt>
                <c:pt idx="283" formatCode="General">
                  <c:v>0.28299999999999997</c:v>
                </c:pt>
                <c:pt idx="284" formatCode="General">
                  <c:v>0.28399999999999997</c:v>
                </c:pt>
                <c:pt idx="285" formatCode="General">
                  <c:v>0.28499999999999998</c:v>
                </c:pt>
                <c:pt idx="286" formatCode="General">
                  <c:v>0.28599999999999998</c:v>
                </c:pt>
                <c:pt idx="287" formatCode="General">
                  <c:v>0.28699999999999998</c:v>
                </c:pt>
                <c:pt idx="288" formatCode="General">
                  <c:v>0.28799999999999998</c:v>
                </c:pt>
                <c:pt idx="289" formatCode="General">
                  <c:v>0.28899999999999998</c:v>
                </c:pt>
                <c:pt idx="290" formatCode="General">
                  <c:v>0.28999999999999998</c:v>
                </c:pt>
                <c:pt idx="291" formatCode="General">
                  <c:v>0.29099999999999998</c:v>
                </c:pt>
                <c:pt idx="292" formatCode="General">
                  <c:v>0.29199999999999998</c:v>
                </c:pt>
                <c:pt idx="293" formatCode="General">
                  <c:v>0.29299999999999998</c:v>
                </c:pt>
                <c:pt idx="294" formatCode="General">
                  <c:v>0.29399999999999998</c:v>
                </c:pt>
                <c:pt idx="295" formatCode="General">
                  <c:v>0.29499999999999998</c:v>
                </c:pt>
                <c:pt idx="296" formatCode="General">
                  <c:v>0.29599999999999999</c:v>
                </c:pt>
                <c:pt idx="297" formatCode="General">
                  <c:v>0.29699999999999999</c:v>
                </c:pt>
                <c:pt idx="298" formatCode="General">
                  <c:v>0.29799999999999999</c:v>
                </c:pt>
                <c:pt idx="299" formatCode="General">
                  <c:v>0.29899999999999999</c:v>
                </c:pt>
                <c:pt idx="300" formatCode="General">
                  <c:v>0.3</c:v>
                </c:pt>
                <c:pt idx="301" formatCode="General">
                  <c:v>0.30099999999999999</c:v>
                </c:pt>
                <c:pt idx="302" formatCode="General">
                  <c:v>0.30199999999999999</c:v>
                </c:pt>
                <c:pt idx="303" formatCode="General">
                  <c:v>0.30299999999999999</c:v>
                </c:pt>
                <c:pt idx="304" formatCode="General">
                  <c:v>0.30399999999999999</c:v>
                </c:pt>
                <c:pt idx="305" formatCode="General">
                  <c:v>0.30499999999999999</c:v>
                </c:pt>
                <c:pt idx="306" formatCode="General">
                  <c:v>0.30599999999999999</c:v>
                </c:pt>
                <c:pt idx="307" formatCode="General">
                  <c:v>0.307</c:v>
                </c:pt>
                <c:pt idx="308" formatCode="General">
                  <c:v>0.308</c:v>
                </c:pt>
                <c:pt idx="309" formatCode="General">
                  <c:v>0.309</c:v>
                </c:pt>
                <c:pt idx="310" formatCode="General">
                  <c:v>0.31</c:v>
                </c:pt>
                <c:pt idx="311" formatCode="General">
                  <c:v>0.311</c:v>
                </c:pt>
                <c:pt idx="312" formatCode="General">
                  <c:v>0.312</c:v>
                </c:pt>
                <c:pt idx="313" formatCode="General">
                  <c:v>0.313</c:v>
                </c:pt>
                <c:pt idx="314" formatCode="General">
                  <c:v>0.314</c:v>
                </c:pt>
                <c:pt idx="315" formatCode="General">
                  <c:v>0.315</c:v>
                </c:pt>
                <c:pt idx="316" formatCode="General">
                  <c:v>0.316</c:v>
                </c:pt>
                <c:pt idx="317" formatCode="General">
                  <c:v>0.317</c:v>
                </c:pt>
                <c:pt idx="318" formatCode="General">
                  <c:v>0.318</c:v>
                </c:pt>
                <c:pt idx="319" formatCode="General">
                  <c:v>0.31900000000000001</c:v>
                </c:pt>
                <c:pt idx="320" formatCode="General">
                  <c:v>0.32</c:v>
                </c:pt>
                <c:pt idx="321" formatCode="General">
                  <c:v>0.32100000000000001</c:v>
                </c:pt>
                <c:pt idx="322" formatCode="General">
                  <c:v>0.32200000000000001</c:v>
                </c:pt>
                <c:pt idx="323" formatCode="General">
                  <c:v>0.32300000000000001</c:v>
                </c:pt>
                <c:pt idx="324" formatCode="General">
                  <c:v>0.32400000000000001</c:v>
                </c:pt>
                <c:pt idx="325" formatCode="General">
                  <c:v>0.32500000000000001</c:v>
                </c:pt>
                <c:pt idx="326" formatCode="General">
                  <c:v>0.32600000000000001</c:v>
                </c:pt>
                <c:pt idx="327" formatCode="General">
                  <c:v>0.32700000000000001</c:v>
                </c:pt>
                <c:pt idx="328" formatCode="General">
                  <c:v>0.32800000000000001</c:v>
                </c:pt>
                <c:pt idx="329" formatCode="General">
                  <c:v>0.32900000000000001</c:v>
                </c:pt>
                <c:pt idx="330" formatCode="General">
                  <c:v>0.33</c:v>
                </c:pt>
                <c:pt idx="331" formatCode="General">
                  <c:v>0.33100000000000002</c:v>
                </c:pt>
                <c:pt idx="332" formatCode="General">
                  <c:v>0.33200000000000002</c:v>
                </c:pt>
                <c:pt idx="333" formatCode="General">
                  <c:v>0.33300000000000002</c:v>
                </c:pt>
                <c:pt idx="334" formatCode="General">
                  <c:v>0.33400000000000002</c:v>
                </c:pt>
                <c:pt idx="335" formatCode="General">
                  <c:v>0.33500000000000002</c:v>
                </c:pt>
                <c:pt idx="336" formatCode="General">
                  <c:v>0.33600000000000002</c:v>
                </c:pt>
                <c:pt idx="337" formatCode="General">
                  <c:v>0.33700000000000002</c:v>
                </c:pt>
                <c:pt idx="338" formatCode="General">
                  <c:v>0.33800000000000002</c:v>
                </c:pt>
                <c:pt idx="339" formatCode="General">
                  <c:v>0.33900000000000002</c:v>
                </c:pt>
                <c:pt idx="340" formatCode="General">
                  <c:v>0.34</c:v>
                </c:pt>
                <c:pt idx="341" formatCode="General">
                  <c:v>0.34100000000000003</c:v>
                </c:pt>
                <c:pt idx="342" formatCode="General">
                  <c:v>0.34200000000000003</c:v>
                </c:pt>
                <c:pt idx="343" formatCode="General">
                  <c:v>0.34300000000000003</c:v>
                </c:pt>
                <c:pt idx="344" formatCode="General">
                  <c:v>0.34399999999999997</c:v>
                </c:pt>
                <c:pt idx="345" formatCode="General">
                  <c:v>0.34499999999999997</c:v>
                </c:pt>
                <c:pt idx="346" formatCode="General">
                  <c:v>0.34599999999999997</c:v>
                </c:pt>
                <c:pt idx="347" formatCode="General">
                  <c:v>0.34699999999999998</c:v>
                </c:pt>
                <c:pt idx="348" formatCode="General">
                  <c:v>0.34799999999999998</c:v>
                </c:pt>
                <c:pt idx="349" formatCode="General">
                  <c:v>0.34899999999999998</c:v>
                </c:pt>
                <c:pt idx="350" formatCode="General">
                  <c:v>0.35</c:v>
                </c:pt>
                <c:pt idx="351" formatCode="General">
                  <c:v>0.35099999999999998</c:v>
                </c:pt>
                <c:pt idx="352" formatCode="General">
                  <c:v>0.35199999999999998</c:v>
                </c:pt>
                <c:pt idx="353" formatCode="General">
                  <c:v>0.35299999999999998</c:v>
                </c:pt>
                <c:pt idx="354" formatCode="General">
                  <c:v>0.35399999999999998</c:v>
                </c:pt>
                <c:pt idx="355" formatCode="General">
                  <c:v>0.35499999999999998</c:v>
                </c:pt>
                <c:pt idx="356" formatCode="General">
                  <c:v>0.35599999999999998</c:v>
                </c:pt>
                <c:pt idx="357" formatCode="General">
                  <c:v>0.35699999999999998</c:v>
                </c:pt>
                <c:pt idx="358" formatCode="General">
                  <c:v>0.35799999999999998</c:v>
                </c:pt>
                <c:pt idx="359" formatCode="General">
                  <c:v>0.35899999999999999</c:v>
                </c:pt>
                <c:pt idx="360" formatCode="General">
                  <c:v>0.36</c:v>
                </c:pt>
                <c:pt idx="361" formatCode="General">
                  <c:v>0.36099999999999999</c:v>
                </c:pt>
                <c:pt idx="362" formatCode="General">
                  <c:v>0.36199999999999999</c:v>
                </c:pt>
                <c:pt idx="363" formatCode="General">
                  <c:v>0.36299999999999999</c:v>
                </c:pt>
                <c:pt idx="364" formatCode="General">
                  <c:v>0.36399999999999999</c:v>
                </c:pt>
                <c:pt idx="365" formatCode="General">
                  <c:v>0.36499999999999999</c:v>
                </c:pt>
                <c:pt idx="366" formatCode="General">
                  <c:v>0.36599999999999999</c:v>
                </c:pt>
                <c:pt idx="367" formatCode="General">
                  <c:v>0.36699999999999999</c:v>
                </c:pt>
                <c:pt idx="368" formatCode="General">
                  <c:v>0.36799999999999999</c:v>
                </c:pt>
                <c:pt idx="369" formatCode="General">
                  <c:v>0.36899999999999999</c:v>
                </c:pt>
                <c:pt idx="370" formatCode="General">
                  <c:v>0.37</c:v>
                </c:pt>
                <c:pt idx="371" formatCode="General">
                  <c:v>0.371</c:v>
                </c:pt>
                <c:pt idx="372" formatCode="General">
                  <c:v>0.372</c:v>
                </c:pt>
                <c:pt idx="373" formatCode="General">
                  <c:v>0.373</c:v>
                </c:pt>
                <c:pt idx="374" formatCode="General">
                  <c:v>0.374</c:v>
                </c:pt>
                <c:pt idx="375" formatCode="General">
                  <c:v>0.375</c:v>
                </c:pt>
                <c:pt idx="376" formatCode="General">
                  <c:v>0.376</c:v>
                </c:pt>
                <c:pt idx="377" formatCode="General">
                  <c:v>0.377</c:v>
                </c:pt>
                <c:pt idx="378" formatCode="General">
                  <c:v>0.378</c:v>
                </c:pt>
                <c:pt idx="379" formatCode="General">
                  <c:v>0.379</c:v>
                </c:pt>
                <c:pt idx="380" formatCode="General">
                  <c:v>0.38</c:v>
                </c:pt>
                <c:pt idx="381" formatCode="General">
                  <c:v>0.38100000000000001</c:v>
                </c:pt>
                <c:pt idx="382" formatCode="General">
                  <c:v>0.38200000000000001</c:v>
                </c:pt>
                <c:pt idx="383" formatCode="General">
                  <c:v>0.38300000000000001</c:v>
                </c:pt>
                <c:pt idx="384" formatCode="General">
                  <c:v>0.38400000000000001</c:v>
                </c:pt>
                <c:pt idx="385" formatCode="General">
                  <c:v>0.38500000000000001</c:v>
                </c:pt>
                <c:pt idx="386" formatCode="General">
                  <c:v>0.38600000000000001</c:v>
                </c:pt>
                <c:pt idx="387" formatCode="General">
                  <c:v>0.38700000000000001</c:v>
                </c:pt>
                <c:pt idx="388" formatCode="General">
                  <c:v>0.38800000000000001</c:v>
                </c:pt>
                <c:pt idx="389" formatCode="General">
                  <c:v>0.38900000000000001</c:v>
                </c:pt>
                <c:pt idx="390" formatCode="General">
                  <c:v>0.39</c:v>
                </c:pt>
                <c:pt idx="391" formatCode="General">
                  <c:v>0.39100000000000001</c:v>
                </c:pt>
                <c:pt idx="392" formatCode="General">
                  <c:v>0.39200000000000002</c:v>
                </c:pt>
                <c:pt idx="393" formatCode="General">
                  <c:v>0.39300000000000002</c:v>
                </c:pt>
                <c:pt idx="394" formatCode="General">
                  <c:v>0.39400000000000002</c:v>
                </c:pt>
                <c:pt idx="395" formatCode="General">
                  <c:v>0.39500000000000002</c:v>
                </c:pt>
                <c:pt idx="396" formatCode="General">
                  <c:v>0.39600000000000002</c:v>
                </c:pt>
                <c:pt idx="397" formatCode="General">
                  <c:v>0.39700000000000002</c:v>
                </c:pt>
                <c:pt idx="398" formatCode="General">
                  <c:v>0.39800000000000002</c:v>
                </c:pt>
                <c:pt idx="399" formatCode="General">
                  <c:v>0.39900000000000002</c:v>
                </c:pt>
                <c:pt idx="400" formatCode="General">
                  <c:v>0.4</c:v>
                </c:pt>
                <c:pt idx="401" formatCode="General">
                  <c:v>0.40100000000000002</c:v>
                </c:pt>
                <c:pt idx="402" formatCode="General">
                  <c:v>0.40200000000000002</c:v>
                </c:pt>
                <c:pt idx="403" formatCode="General">
                  <c:v>0.40300000000000002</c:v>
                </c:pt>
                <c:pt idx="404" formatCode="General">
                  <c:v>0.40400000000000003</c:v>
                </c:pt>
                <c:pt idx="405" formatCode="General">
                  <c:v>0.40500000000000003</c:v>
                </c:pt>
                <c:pt idx="406" formatCode="General">
                  <c:v>0.40600000000000003</c:v>
                </c:pt>
                <c:pt idx="407" formatCode="General">
                  <c:v>0.40699999999999997</c:v>
                </c:pt>
                <c:pt idx="408" formatCode="General">
                  <c:v>0.40799999999999997</c:v>
                </c:pt>
                <c:pt idx="409" formatCode="General">
                  <c:v>0.40899999999999997</c:v>
                </c:pt>
                <c:pt idx="410" formatCode="General">
                  <c:v>0.41</c:v>
                </c:pt>
                <c:pt idx="411" formatCode="General">
                  <c:v>0.41099999999999998</c:v>
                </c:pt>
                <c:pt idx="412" formatCode="General">
                  <c:v>0.41199999999999998</c:v>
                </c:pt>
                <c:pt idx="413" formatCode="General">
                  <c:v>0.41299999999999998</c:v>
                </c:pt>
                <c:pt idx="414" formatCode="General">
                  <c:v>0.41399999999999998</c:v>
                </c:pt>
                <c:pt idx="415" formatCode="General">
                  <c:v>0.41499999999999998</c:v>
                </c:pt>
                <c:pt idx="416" formatCode="General">
                  <c:v>0.41599999999999998</c:v>
                </c:pt>
                <c:pt idx="417" formatCode="General">
                  <c:v>0.41699999999999998</c:v>
                </c:pt>
                <c:pt idx="418" formatCode="General">
                  <c:v>0.41799999999999998</c:v>
                </c:pt>
                <c:pt idx="419" formatCode="General">
                  <c:v>0.41899999999999998</c:v>
                </c:pt>
                <c:pt idx="420" formatCode="General">
                  <c:v>0.42</c:v>
                </c:pt>
                <c:pt idx="421" formatCode="General">
                  <c:v>0.42099999999999999</c:v>
                </c:pt>
                <c:pt idx="422" formatCode="General">
                  <c:v>0.42199999999999999</c:v>
                </c:pt>
                <c:pt idx="423" formatCode="General">
                  <c:v>0.42299999999999999</c:v>
                </c:pt>
                <c:pt idx="424" formatCode="General">
                  <c:v>0.42399999999999999</c:v>
                </c:pt>
                <c:pt idx="425" formatCode="General">
                  <c:v>0.42499999999999999</c:v>
                </c:pt>
                <c:pt idx="426" formatCode="General">
                  <c:v>0.42599999999999999</c:v>
                </c:pt>
                <c:pt idx="427" formatCode="General">
                  <c:v>0.42699999999999999</c:v>
                </c:pt>
                <c:pt idx="428" formatCode="General">
                  <c:v>0.42799999999999999</c:v>
                </c:pt>
                <c:pt idx="429" formatCode="General">
                  <c:v>0.42899999999999999</c:v>
                </c:pt>
                <c:pt idx="430" formatCode="General">
                  <c:v>0.43</c:v>
                </c:pt>
                <c:pt idx="431" formatCode="General">
                  <c:v>0.43099999999999999</c:v>
                </c:pt>
                <c:pt idx="432" formatCode="General">
                  <c:v>0.432</c:v>
                </c:pt>
                <c:pt idx="433" formatCode="General">
                  <c:v>0.433</c:v>
                </c:pt>
                <c:pt idx="434" formatCode="General">
                  <c:v>0.434</c:v>
                </c:pt>
                <c:pt idx="435" formatCode="General">
                  <c:v>0.435</c:v>
                </c:pt>
                <c:pt idx="436" formatCode="General">
                  <c:v>0.436</c:v>
                </c:pt>
                <c:pt idx="437" formatCode="General">
                  <c:v>0.437</c:v>
                </c:pt>
                <c:pt idx="438" formatCode="General">
                  <c:v>0.438</c:v>
                </c:pt>
                <c:pt idx="439" formatCode="General">
                  <c:v>0.439</c:v>
                </c:pt>
                <c:pt idx="440" formatCode="General">
                  <c:v>0.44</c:v>
                </c:pt>
                <c:pt idx="441" formatCode="General">
                  <c:v>0.441</c:v>
                </c:pt>
                <c:pt idx="442" formatCode="General">
                  <c:v>0.442</c:v>
                </c:pt>
                <c:pt idx="443" formatCode="General">
                  <c:v>0.443</c:v>
                </c:pt>
                <c:pt idx="444" formatCode="General">
                  <c:v>0.44400000000000001</c:v>
                </c:pt>
                <c:pt idx="445" formatCode="General">
                  <c:v>0.44500000000000001</c:v>
                </c:pt>
                <c:pt idx="446" formatCode="General">
                  <c:v>0.44600000000000001</c:v>
                </c:pt>
                <c:pt idx="447" formatCode="General">
                  <c:v>0.44700000000000001</c:v>
                </c:pt>
                <c:pt idx="448" formatCode="General">
                  <c:v>0.44800000000000001</c:v>
                </c:pt>
                <c:pt idx="449" formatCode="General">
                  <c:v>0.44900000000000001</c:v>
                </c:pt>
                <c:pt idx="450" formatCode="General">
                  <c:v>0.45</c:v>
                </c:pt>
                <c:pt idx="451" formatCode="General">
                  <c:v>0.45100000000000001</c:v>
                </c:pt>
                <c:pt idx="452" formatCode="General">
                  <c:v>0.45200000000000001</c:v>
                </c:pt>
                <c:pt idx="453" formatCode="General">
                  <c:v>0.45300000000000001</c:v>
                </c:pt>
                <c:pt idx="454" formatCode="General">
                  <c:v>0.45400000000000001</c:v>
                </c:pt>
                <c:pt idx="455" formatCode="General">
                  <c:v>0.45500000000000002</c:v>
                </c:pt>
                <c:pt idx="456" formatCode="General">
                  <c:v>0.45600000000000002</c:v>
                </c:pt>
                <c:pt idx="457" formatCode="General">
                  <c:v>0.45700000000000002</c:v>
                </c:pt>
                <c:pt idx="458" formatCode="General">
                  <c:v>0.45800000000000002</c:v>
                </c:pt>
                <c:pt idx="459" formatCode="General">
                  <c:v>0.45900000000000002</c:v>
                </c:pt>
                <c:pt idx="460" formatCode="General">
                  <c:v>0.46</c:v>
                </c:pt>
                <c:pt idx="461" formatCode="General">
                  <c:v>0.46100000000000002</c:v>
                </c:pt>
                <c:pt idx="462" formatCode="General">
                  <c:v>0.46200000000000002</c:v>
                </c:pt>
                <c:pt idx="463" formatCode="General">
                  <c:v>0.46300000000000002</c:v>
                </c:pt>
                <c:pt idx="464" formatCode="General">
                  <c:v>0.46400000000000002</c:v>
                </c:pt>
                <c:pt idx="465" formatCode="General">
                  <c:v>0.46500000000000002</c:v>
                </c:pt>
                <c:pt idx="466" formatCode="General">
                  <c:v>0.46600000000000003</c:v>
                </c:pt>
                <c:pt idx="467" formatCode="General">
                  <c:v>0.46700000000000003</c:v>
                </c:pt>
                <c:pt idx="468" formatCode="General">
                  <c:v>0.46800000000000003</c:v>
                </c:pt>
                <c:pt idx="469" formatCode="General">
                  <c:v>0.46899999999999997</c:v>
                </c:pt>
                <c:pt idx="470" formatCode="General">
                  <c:v>0.47</c:v>
                </c:pt>
                <c:pt idx="471" formatCode="General">
                  <c:v>0.47099999999999997</c:v>
                </c:pt>
                <c:pt idx="472" formatCode="General">
                  <c:v>0.47199999999999998</c:v>
                </c:pt>
                <c:pt idx="473" formatCode="General">
                  <c:v>0.47299999999999998</c:v>
                </c:pt>
                <c:pt idx="474" formatCode="General">
                  <c:v>0.47399999999999998</c:v>
                </c:pt>
                <c:pt idx="475" formatCode="General">
                  <c:v>0.47499999999999998</c:v>
                </c:pt>
                <c:pt idx="476" formatCode="General">
                  <c:v>0.47599999999999998</c:v>
                </c:pt>
                <c:pt idx="477" formatCode="General">
                  <c:v>0.47699999999999998</c:v>
                </c:pt>
                <c:pt idx="478" formatCode="General">
                  <c:v>0.47799999999999998</c:v>
                </c:pt>
                <c:pt idx="479" formatCode="General">
                  <c:v>0.47899999999999998</c:v>
                </c:pt>
                <c:pt idx="480" formatCode="General">
                  <c:v>0.48</c:v>
                </c:pt>
                <c:pt idx="481" formatCode="General">
                  <c:v>0.48099999999999998</c:v>
                </c:pt>
                <c:pt idx="482" formatCode="General">
                  <c:v>0.48199999999999998</c:v>
                </c:pt>
                <c:pt idx="483" formatCode="General">
                  <c:v>0.48299999999999998</c:v>
                </c:pt>
                <c:pt idx="484" formatCode="General">
                  <c:v>0.48399999999999999</c:v>
                </c:pt>
                <c:pt idx="485" formatCode="General">
                  <c:v>0.48499999999999999</c:v>
                </c:pt>
                <c:pt idx="486" formatCode="General">
                  <c:v>0.48599999999999999</c:v>
                </c:pt>
                <c:pt idx="487" formatCode="General">
                  <c:v>0.48699999999999999</c:v>
                </c:pt>
                <c:pt idx="488" formatCode="General">
                  <c:v>0.48799999999999999</c:v>
                </c:pt>
                <c:pt idx="489" formatCode="General">
                  <c:v>0.48899999999999999</c:v>
                </c:pt>
                <c:pt idx="490" formatCode="General">
                  <c:v>0.49</c:v>
                </c:pt>
                <c:pt idx="491" formatCode="General">
                  <c:v>0.49099999999999999</c:v>
                </c:pt>
                <c:pt idx="492" formatCode="General">
                  <c:v>0.49199999999999999</c:v>
                </c:pt>
                <c:pt idx="493" formatCode="General">
                  <c:v>0.49299999999999999</c:v>
                </c:pt>
                <c:pt idx="494" formatCode="General">
                  <c:v>0.49399999999999999</c:v>
                </c:pt>
                <c:pt idx="495" formatCode="General">
                  <c:v>0.495</c:v>
                </c:pt>
                <c:pt idx="496" formatCode="General">
                  <c:v>0.496</c:v>
                </c:pt>
                <c:pt idx="497" formatCode="General">
                  <c:v>0.497</c:v>
                </c:pt>
                <c:pt idx="498" formatCode="General">
                  <c:v>0.498</c:v>
                </c:pt>
                <c:pt idx="499" formatCode="General">
                  <c:v>0.499</c:v>
                </c:pt>
                <c:pt idx="500" formatCode="General">
                  <c:v>0.5</c:v>
                </c:pt>
                <c:pt idx="501" formatCode="General">
                  <c:v>0.501</c:v>
                </c:pt>
                <c:pt idx="502" formatCode="General">
                  <c:v>0.502</c:v>
                </c:pt>
                <c:pt idx="503" formatCode="General">
                  <c:v>0.503</c:v>
                </c:pt>
                <c:pt idx="504" formatCode="General">
                  <c:v>0.504</c:v>
                </c:pt>
                <c:pt idx="505" formatCode="General">
                  <c:v>0.505</c:v>
                </c:pt>
                <c:pt idx="506" formatCode="General">
                  <c:v>0.50600000000000001</c:v>
                </c:pt>
                <c:pt idx="507" formatCode="General">
                  <c:v>0.50700000000000001</c:v>
                </c:pt>
                <c:pt idx="508" formatCode="General">
                  <c:v>0.50800000000000001</c:v>
                </c:pt>
                <c:pt idx="509" formatCode="General">
                  <c:v>0.50900000000000001</c:v>
                </c:pt>
                <c:pt idx="510" formatCode="General">
                  <c:v>0.51</c:v>
                </c:pt>
                <c:pt idx="511" formatCode="General">
                  <c:v>0.51100000000000001</c:v>
                </c:pt>
                <c:pt idx="512" formatCode="General">
                  <c:v>0.51200000000000001</c:v>
                </c:pt>
                <c:pt idx="513" formatCode="General">
                  <c:v>0.51300000000000001</c:v>
                </c:pt>
                <c:pt idx="514" formatCode="General">
                  <c:v>0.51400000000000001</c:v>
                </c:pt>
                <c:pt idx="515" formatCode="General">
                  <c:v>0.51500000000000001</c:v>
                </c:pt>
                <c:pt idx="516" formatCode="General">
                  <c:v>0.51600000000000001</c:v>
                </c:pt>
                <c:pt idx="517" formatCode="General">
                  <c:v>0.51700000000000002</c:v>
                </c:pt>
                <c:pt idx="518" formatCode="General">
                  <c:v>0.51800000000000002</c:v>
                </c:pt>
                <c:pt idx="519" formatCode="General">
                  <c:v>0.51900000000000002</c:v>
                </c:pt>
                <c:pt idx="520" formatCode="General">
                  <c:v>0.52</c:v>
                </c:pt>
                <c:pt idx="521" formatCode="General">
                  <c:v>0.52100000000000002</c:v>
                </c:pt>
                <c:pt idx="522" formatCode="General">
                  <c:v>0.52200000000000002</c:v>
                </c:pt>
                <c:pt idx="523" formatCode="General">
                  <c:v>0.52300000000000002</c:v>
                </c:pt>
                <c:pt idx="524" formatCode="General">
                  <c:v>0.52400000000000002</c:v>
                </c:pt>
                <c:pt idx="525" formatCode="General">
                  <c:v>0.52500000000000002</c:v>
                </c:pt>
                <c:pt idx="526" formatCode="General">
                  <c:v>0.52600000000000002</c:v>
                </c:pt>
                <c:pt idx="527" formatCode="General">
                  <c:v>0.52700000000000002</c:v>
                </c:pt>
                <c:pt idx="528" formatCode="General">
                  <c:v>0.52800000000000002</c:v>
                </c:pt>
                <c:pt idx="529" formatCode="General">
                  <c:v>0.52900000000000003</c:v>
                </c:pt>
                <c:pt idx="530" formatCode="General">
                  <c:v>0.53</c:v>
                </c:pt>
                <c:pt idx="531" formatCode="General">
                  <c:v>0.53100000000000003</c:v>
                </c:pt>
                <c:pt idx="532" formatCode="General">
                  <c:v>0.53200000000000003</c:v>
                </c:pt>
                <c:pt idx="533" formatCode="General">
                  <c:v>0.53300000000000003</c:v>
                </c:pt>
                <c:pt idx="534" formatCode="General">
                  <c:v>0.53400000000000003</c:v>
                </c:pt>
                <c:pt idx="535" formatCode="General">
                  <c:v>0.53500000000000003</c:v>
                </c:pt>
                <c:pt idx="536" formatCode="General">
                  <c:v>0.53600000000000003</c:v>
                </c:pt>
                <c:pt idx="537" formatCode="General">
                  <c:v>0.53700000000000003</c:v>
                </c:pt>
                <c:pt idx="538" formatCode="General">
                  <c:v>0.53800000000000003</c:v>
                </c:pt>
                <c:pt idx="539" formatCode="General">
                  <c:v>0.53900000000000003</c:v>
                </c:pt>
                <c:pt idx="540" formatCode="General">
                  <c:v>0.54</c:v>
                </c:pt>
                <c:pt idx="541" formatCode="General">
                  <c:v>0.54100000000000004</c:v>
                </c:pt>
                <c:pt idx="542" formatCode="General">
                  <c:v>0.54200000000000004</c:v>
                </c:pt>
                <c:pt idx="543" formatCode="General">
                  <c:v>0.54300000000000004</c:v>
                </c:pt>
                <c:pt idx="544" formatCode="General">
                  <c:v>0.54400000000000004</c:v>
                </c:pt>
                <c:pt idx="545" formatCode="General">
                  <c:v>0.54500000000000004</c:v>
                </c:pt>
                <c:pt idx="546" formatCode="General">
                  <c:v>0.54600000000000004</c:v>
                </c:pt>
                <c:pt idx="547" formatCode="General">
                  <c:v>0.54700000000000004</c:v>
                </c:pt>
                <c:pt idx="548" formatCode="General">
                  <c:v>0.54800000000000004</c:v>
                </c:pt>
                <c:pt idx="549" formatCode="General">
                  <c:v>0.54900000000000004</c:v>
                </c:pt>
                <c:pt idx="550" formatCode="General">
                  <c:v>0.55000000000000004</c:v>
                </c:pt>
                <c:pt idx="551" formatCode="General">
                  <c:v>0.55100000000000005</c:v>
                </c:pt>
                <c:pt idx="552" formatCode="General">
                  <c:v>0.55200000000000005</c:v>
                </c:pt>
                <c:pt idx="553" formatCode="General">
                  <c:v>0.55300000000000005</c:v>
                </c:pt>
                <c:pt idx="554" formatCode="General">
                  <c:v>0.55400000000000005</c:v>
                </c:pt>
                <c:pt idx="555" formatCode="General">
                  <c:v>0.55500000000000005</c:v>
                </c:pt>
                <c:pt idx="556" formatCode="General">
                  <c:v>0.55600000000000005</c:v>
                </c:pt>
                <c:pt idx="557" formatCode="General">
                  <c:v>0.55700000000000005</c:v>
                </c:pt>
                <c:pt idx="558" formatCode="General">
                  <c:v>0.55800000000000005</c:v>
                </c:pt>
                <c:pt idx="559" formatCode="General">
                  <c:v>0.55900000000000005</c:v>
                </c:pt>
                <c:pt idx="560" formatCode="General">
                  <c:v>0.56000000000000005</c:v>
                </c:pt>
                <c:pt idx="561" formatCode="General">
                  <c:v>0.56100000000000005</c:v>
                </c:pt>
                <c:pt idx="562" formatCode="General">
                  <c:v>0.56200000000000006</c:v>
                </c:pt>
                <c:pt idx="563" formatCode="General">
                  <c:v>0.56299999999999994</c:v>
                </c:pt>
                <c:pt idx="564" formatCode="General">
                  <c:v>0.56399999999999995</c:v>
                </c:pt>
                <c:pt idx="565" formatCode="General">
                  <c:v>0.56499999999999995</c:v>
                </c:pt>
                <c:pt idx="566" formatCode="General">
                  <c:v>0.56599999999999995</c:v>
                </c:pt>
                <c:pt idx="567" formatCode="General">
                  <c:v>0.56699999999999995</c:v>
                </c:pt>
                <c:pt idx="568" formatCode="General">
                  <c:v>0.56799999999999995</c:v>
                </c:pt>
                <c:pt idx="569" formatCode="General">
                  <c:v>0.56899999999999995</c:v>
                </c:pt>
                <c:pt idx="570" formatCode="General">
                  <c:v>0.56999999999999995</c:v>
                </c:pt>
                <c:pt idx="571" formatCode="General">
                  <c:v>0.57099999999999995</c:v>
                </c:pt>
                <c:pt idx="572" formatCode="General">
                  <c:v>0.57199999999999995</c:v>
                </c:pt>
                <c:pt idx="573" formatCode="General">
                  <c:v>0.57299999999999995</c:v>
                </c:pt>
                <c:pt idx="574" formatCode="General">
                  <c:v>0.57399999999999995</c:v>
                </c:pt>
                <c:pt idx="575" formatCode="General">
                  <c:v>0.57499999999999996</c:v>
                </c:pt>
                <c:pt idx="576" formatCode="General">
                  <c:v>0.57599999999999996</c:v>
                </c:pt>
                <c:pt idx="577" formatCode="General">
                  <c:v>0.57699999999999996</c:v>
                </c:pt>
                <c:pt idx="578" formatCode="General">
                  <c:v>0.57799999999999996</c:v>
                </c:pt>
                <c:pt idx="579" formatCode="General">
                  <c:v>0.57899999999999996</c:v>
                </c:pt>
                <c:pt idx="580" formatCode="General">
                  <c:v>0.57999999999999996</c:v>
                </c:pt>
                <c:pt idx="581" formatCode="General">
                  <c:v>0.58099999999999996</c:v>
                </c:pt>
                <c:pt idx="582" formatCode="General">
                  <c:v>0.58199999999999996</c:v>
                </c:pt>
                <c:pt idx="583" formatCode="General">
                  <c:v>0.58299999999999996</c:v>
                </c:pt>
                <c:pt idx="584" formatCode="General">
                  <c:v>0.58399999999999996</c:v>
                </c:pt>
                <c:pt idx="585" formatCode="General">
                  <c:v>0.58499999999999996</c:v>
                </c:pt>
                <c:pt idx="586" formatCode="General">
                  <c:v>0.58599999999999997</c:v>
                </c:pt>
                <c:pt idx="587" formatCode="General">
                  <c:v>0.58699999999999997</c:v>
                </c:pt>
                <c:pt idx="588" formatCode="General">
                  <c:v>0.58799999999999997</c:v>
                </c:pt>
                <c:pt idx="589" formatCode="General">
                  <c:v>0.58899999999999997</c:v>
                </c:pt>
                <c:pt idx="590" formatCode="General">
                  <c:v>0.59</c:v>
                </c:pt>
                <c:pt idx="591" formatCode="General">
                  <c:v>0.59099999999999997</c:v>
                </c:pt>
                <c:pt idx="592" formatCode="General">
                  <c:v>0.59199999999999997</c:v>
                </c:pt>
                <c:pt idx="593" formatCode="General">
                  <c:v>0.59299999999999997</c:v>
                </c:pt>
                <c:pt idx="594" formatCode="General">
                  <c:v>0.59399999999999997</c:v>
                </c:pt>
                <c:pt idx="595" formatCode="General">
                  <c:v>0.59499999999999997</c:v>
                </c:pt>
                <c:pt idx="596" formatCode="General">
                  <c:v>0.59599999999999997</c:v>
                </c:pt>
                <c:pt idx="597" formatCode="General">
                  <c:v>0.59699999999999998</c:v>
                </c:pt>
                <c:pt idx="598" formatCode="General">
                  <c:v>0.59799999999999998</c:v>
                </c:pt>
                <c:pt idx="599" formatCode="General">
                  <c:v>0.59899999999999998</c:v>
                </c:pt>
                <c:pt idx="600" formatCode="General">
                  <c:v>0.6</c:v>
                </c:pt>
                <c:pt idx="601" formatCode="General">
                  <c:v>0.60099999999999998</c:v>
                </c:pt>
                <c:pt idx="602" formatCode="General">
                  <c:v>0.60199999999999998</c:v>
                </c:pt>
                <c:pt idx="603" formatCode="General">
                  <c:v>0.60299999999999998</c:v>
                </c:pt>
                <c:pt idx="604" formatCode="General">
                  <c:v>0.60399999999999998</c:v>
                </c:pt>
                <c:pt idx="605" formatCode="General">
                  <c:v>0.60499999999999998</c:v>
                </c:pt>
                <c:pt idx="606" formatCode="General">
                  <c:v>0.60599999999999998</c:v>
                </c:pt>
                <c:pt idx="607" formatCode="General">
                  <c:v>0.60699999999999998</c:v>
                </c:pt>
                <c:pt idx="608" formatCode="General">
                  <c:v>0.60799999999999998</c:v>
                </c:pt>
                <c:pt idx="609" formatCode="General">
                  <c:v>0.60899999999999999</c:v>
                </c:pt>
                <c:pt idx="610" formatCode="General">
                  <c:v>0.61</c:v>
                </c:pt>
                <c:pt idx="611" formatCode="General">
                  <c:v>0.61099999999999999</c:v>
                </c:pt>
                <c:pt idx="612" formatCode="General">
                  <c:v>0.61199999999999999</c:v>
                </c:pt>
                <c:pt idx="613" formatCode="General">
                  <c:v>0.61299999999999999</c:v>
                </c:pt>
                <c:pt idx="614" formatCode="General">
                  <c:v>0.61399999999999999</c:v>
                </c:pt>
                <c:pt idx="615" formatCode="General">
                  <c:v>0.61499999999999999</c:v>
                </c:pt>
                <c:pt idx="616" formatCode="General">
                  <c:v>0.61599999999999999</c:v>
                </c:pt>
                <c:pt idx="617" formatCode="General">
                  <c:v>0.61699999999999999</c:v>
                </c:pt>
                <c:pt idx="618" formatCode="General">
                  <c:v>0.61799999999999999</c:v>
                </c:pt>
                <c:pt idx="619" formatCode="General">
                  <c:v>0.61899999999999999</c:v>
                </c:pt>
                <c:pt idx="620" formatCode="General">
                  <c:v>0.62</c:v>
                </c:pt>
                <c:pt idx="621" formatCode="General">
                  <c:v>0.621</c:v>
                </c:pt>
                <c:pt idx="622" formatCode="General">
                  <c:v>0.622</c:v>
                </c:pt>
                <c:pt idx="623" formatCode="General">
                  <c:v>0.623</c:v>
                </c:pt>
                <c:pt idx="624" formatCode="General">
                  <c:v>0.624</c:v>
                </c:pt>
                <c:pt idx="625" formatCode="General">
                  <c:v>0.625</c:v>
                </c:pt>
                <c:pt idx="626" formatCode="General">
                  <c:v>0.626</c:v>
                </c:pt>
                <c:pt idx="627" formatCode="General">
                  <c:v>0.627</c:v>
                </c:pt>
                <c:pt idx="628" formatCode="General">
                  <c:v>0.628</c:v>
                </c:pt>
                <c:pt idx="629" formatCode="General">
                  <c:v>0.629</c:v>
                </c:pt>
                <c:pt idx="630" formatCode="General">
                  <c:v>0.63</c:v>
                </c:pt>
                <c:pt idx="631" formatCode="General">
                  <c:v>0.63100000000000001</c:v>
                </c:pt>
                <c:pt idx="632" formatCode="General">
                  <c:v>0.63200000000000001</c:v>
                </c:pt>
                <c:pt idx="633" formatCode="General">
                  <c:v>0.63300000000000001</c:v>
                </c:pt>
                <c:pt idx="634" formatCode="General">
                  <c:v>0.63400000000000001</c:v>
                </c:pt>
                <c:pt idx="635" formatCode="General">
                  <c:v>0.63500000000000001</c:v>
                </c:pt>
                <c:pt idx="636" formatCode="General">
                  <c:v>0.63600000000000001</c:v>
                </c:pt>
                <c:pt idx="637" formatCode="General">
                  <c:v>0.63700000000000001</c:v>
                </c:pt>
                <c:pt idx="638" formatCode="General">
                  <c:v>0.63800000000000001</c:v>
                </c:pt>
                <c:pt idx="639" formatCode="General">
                  <c:v>0.63900000000000001</c:v>
                </c:pt>
                <c:pt idx="640" formatCode="General">
                  <c:v>0.64</c:v>
                </c:pt>
                <c:pt idx="641" formatCode="General">
                  <c:v>0.64100000000000001</c:v>
                </c:pt>
                <c:pt idx="642" formatCode="General">
                  <c:v>0.64200000000000002</c:v>
                </c:pt>
                <c:pt idx="643" formatCode="General">
                  <c:v>0.64300000000000002</c:v>
                </c:pt>
                <c:pt idx="644" formatCode="General">
                  <c:v>0.64400000000000002</c:v>
                </c:pt>
                <c:pt idx="645" formatCode="General">
                  <c:v>0.64500000000000002</c:v>
                </c:pt>
                <c:pt idx="646" formatCode="General">
                  <c:v>0.64600000000000002</c:v>
                </c:pt>
                <c:pt idx="647" formatCode="General">
                  <c:v>0.64700000000000002</c:v>
                </c:pt>
                <c:pt idx="648" formatCode="General">
                  <c:v>0.64800000000000002</c:v>
                </c:pt>
                <c:pt idx="649" formatCode="General">
                  <c:v>0.64900000000000002</c:v>
                </c:pt>
                <c:pt idx="650" formatCode="General">
                  <c:v>0.65</c:v>
                </c:pt>
                <c:pt idx="651" formatCode="General">
                  <c:v>0.65100000000000002</c:v>
                </c:pt>
                <c:pt idx="652" formatCode="General">
                  <c:v>0.65200000000000002</c:v>
                </c:pt>
                <c:pt idx="653" formatCode="General">
                  <c:v>0.65300000000000002</c:v>
                </c:pt>
                <c:pt idx="654" formatCode="General">
                  <c:v>0.65400000000000003</c:v>
                </c:pt>
                <c:pt idx="655" formatCode="General">
                  <c:v>0.65500000000000003</c:v>
                </c:pt>
                <c:pt idx="656" formatCode="General">
                  <c:v>0.65600000000000003</c:v>
                </c:pt>
                <c:pt idx="657" formatCode="General">
                  <c:v>0.65700000000000003</c:v>
                </c:pt>
                <c:pt idx="658" formatCode="General">
                  <c:v>0.65800000000000003</c:v>
                </c:pt>
                <c:pt idx="659" formatCode="General">
                  <c:v>0.65900000000000003</c:v>
                </c:pt>
                <c:pt idx="660" formatCode="General">
                  <c:v>0.66</c:v>
                </c:pt>
                <c:pt idx="661" formatCode="General">
                  <c:v>0.66100000000000003</c:v>
                </c:pt>
                <c:pt idx="662" formatCode="General">
                  <c:v>0.66200000000000003</c:v>
                </c:pt>
                <c:pt idx="663" formatCode="General">
                  <c:v>0.66300000000000003</c:v>
                </c:pt>
                <c:pt idx="664" formatCode="General">
                  <c:v>0.66400000000000003</c:v>
                </c:pt>
                <c:pt idx="665" formatCode="General">
                  <c:v>0.66500000000000004</c:v>
                </c:pt>
                <c:pt idx="666" formatCode="General">
                  <c:v>0.66600000000000004</c:v>
                </c:pt>
                <c:pt idx="667" formatCode="General">
                  <c:v>0.66700000000000004</c:v>
                </c:pt>
                <c:pt idx="668" formatCode="General">
                  <c:v>0.66800000000000004</c:v>
                </c:pt>
                <c:pt idx="669" formatCode="General">
                  <c:v>0.66900000000000004</c:v>
                </c:pt>
                <c:pt idx="670" formatCode="General">
                  <c:v>0.67</c:v>
                </c:pt>
                <c:pt idx="671" formatCode="General">
                  <c:v>0.67100000000000004</c:v>
                </c:pt>
                <c:pt idx="672" formatCode="General">
                  <c:v>0.67200000000000004</c:v>
                </c:pt>
                <c:pt idx="673" formatCode="General">
                  <c:v>0.67300000000000004</c:v>
                </c:pt>
                <c:pt idx="674" formatCode="General">
                  <c:v>0.67400000000000004</c:v>
                </c:pt>
                <c:pt idx="675" formatCode="General">
                  <c:v>0.67500000000000004</c:v>
                </c:pt>
                <c:pt idx="676" formatCode="General">
                  <c:v>0.67600000000000005</c:v>
                </c:pt>
                <c:pt idx="677" formatCode="General">
                  <c:v>0.67700000000000005</c:v>
                </c:pt>
                <c:pt idx="678" formatCode="General">
                  <c:v>0.67800000000000005</c:v>
                </c:pt>
                <c:pt idx="679" formatCode="General">
                  <c:v>0.67900000000000005</c:v>
                </c:pt>
                <c:pt idx="680" formatCode="General">
                  <c:v>0.68</c:v>
                </c:pt>
                <c:pt idx="681" formatCode="General">
                  <c:v>0.68100000000000005</c:v>
                </c:pt>
                <c:pt idx="682" formatCode="General">
                  <c:v>0.68200000000000005</c:v>
                </c:pt>
                <c:pt idx="683" formatCode="General">
                  <c:v>0.68300000000000005</c:v>
                </c:pt>
                <c:pt idx="684" formatCode="General">
                  <c:v>0.68400000000000005</c:v>
                </c:pt>
                <c:pt idx="685" formatCode="General">
                  <c:v>0.68500000000000005</c:v>
                </c:pt>
                <c:pt idx="686" formatCode="General">
                  <c:v>0.68600000000000005</c:v>
                </c:pt>
                <c:pt idx="687" formatCode="General">
                  <c:v>0.68700000000000006</c:v>
                </c:pt>
                <c:pt idx="688" formatCode="General">
                  <c:v>0.68799999999999994</c:v>
                </c:pt>
                <c:pt idx="689" formatCode="General">
                  <c:v>0.68899999999999995</c:v>
                </c:pt>
                <c:pt idx="690" formatCode="General">
                  <c:v>0.69</c:v>
                </c:pt>
                <c:pt idx="691" formatCode="General">
                  <c:v>0.69099999999999995</c:v>
                </c:pt>
                <c:pt idx="692" formatCode="General">
                  <c:v>0.69199999999999995</c:v>
                </c:pt>
                <c:pt idx="693" formatCode="General">
                  <c:v>0.69299999999999995</c:v>
                </c:pt>
                <c:pt idx="694" formatCode="General">
                  <c:v>0.69399999999999995</c:v>
                </c:pt>
                <c:pt idx="695" formatCode="General">
                  <c:v>0.69499999999999995</c:v>
                </c:pt>
                <c:pt idx="696" formatCode="General">
                  <c:v>0.69599999999999995</c:v>
                </c:pt>
                <c:pt idx="697" formatCode="General">
                  <c:v>0.69699999999999995</c:v>
                </c:pt>
                <c:pt idx="698" formatCode="General">
                  <c:v>0.69799999999999995</c:v>
                </c:pt>
                <c:pt idx="699" formatCode="General">
                  <c:v>0.69899999999999995</c:v>
                </c:pt>
                <c:pt idx="700" formatCode="General">
                  <c:v>0.7</c:v>
                </c:pt>
                <c:pt idx="701" formatCode="General">
                  <c:v>0.70099999999999996</c:v>
                </c:pt>
                <c:pt idx="702" formatCode="General">
                  <c:v>0.70199999999999996</c:v>
                </c:pt>
                <c:pt idx="703" formatCode="General">
                  <c:v>0.70299999999999996</c:v>
                </c:pt>
                <c:pt idx="704" formatCode="General">
                  <c:v>0.70399999999999996</c:v>
                </c:pt>
                <c:pt idx="705" formatCode="General">
                  <c:v>0.70499999999999996</c:v>
                </c:pt>
                <c:pt idx="706" formatCode="General">
                  <c:v>0.70599999999999996</c:v>
                </c:pt>
                <c:pt idx="707" formatCode="General">
                  <c:v>0.70699999999999996</c:v>
                </c:pt>
                <c:pt idx="708" formatCode="General">
                  <c:v>0.70799999999999996</c:v>
                </c:pt>
                <c:pt idx="709" formatCode="General">
                  <c:v>0.70899999999999996</c:v>
                </c:pt>
                <c:pt idx="710" formatCode="General">
                  <c:v>0.71</c:v>
                </c:pt>
                <c:pt idx="711" formatCode="General">
                  <c:v>0.71099999999999997</c:v>
                </c:pt>
                <c:pt idx="712" formatCode="General">
                  <c:v>0.71199999999999997</c:v>
                </c:pt>
                <c:pt idx="713" formatCode="General">
                  <c:v>0.71299999999999997</c:v>
                </c:pt>
                <c:pt idx="714" formatCode="General">
                  <c:v>0.71399999999999997</c:v>
                </c:pt>
                <c:pt idx="715" formatCode="General">
                  <c:v>0.71499999999999997</c:v>
                </c:pt>
                <c:pt idx="716" formatCode="General">
                  <c:v>0.71599999999999997</c:v>
                </c:pt>
                <c:pt idx="717" formatCode="General">
                  <c:v>0.71699999999999997</c:v>
                </c:pt>
                <c:pt idx="718" formatCode="General">
                  <c:v>0.71799999999999997</c:v>
                </c:pt>
                <c:pt idx="719" formatCode="General">
                  <c:v>0.71899999999999997</c:v>
                </c:pt>
                <c:pt idx="720" formatCode="General">
                  <c:v>0.72</c:v>
                </c:pt>
                <c:pt idx="721" formatCode="General">
                  <c:v>0.72099999999999997</c:v>
                </c:pt>
                <c:pt idx="722" formatCode="General">
                  <c:v>0.72199999999999998</c:v>
                </c:pt>
                <c:pt idx="723" formatCode="General">
                  <c:v>0.72299999999999998</c:v>
                </c:pt>
                <c:pt idx="724" formatCode="General">
                  <c:v>0.72399999999999998</c:v>
                </c:pt>
                <c:pt idx="725" formatCode="General">
                  <c:v>0.72499999999999998</c:v>
                </c:pt>
                <c:pt idx="726" formatCode="General">
                  <c:v>0.72599999999999998</c:v>
                </c:pt>
                <c:pt idx="727" formatCode="General">
                  <c:v>0.72699999999999998</c:v>
                </c:pt>
                <c:pt idx="728" formatCode="General">
                  <c:v>0.72799999999999998</c:v>
                </c:pt>
                <c:pt idx="729" formatCode="General">
                  <c:v>0.72899999999999998</c:v>
                </c:pt>
                <c:pt idx="730" formatCode="General">
                  <c:v>0.73</c:v>
                </c:pt>
                <c:pt idx="731" formatCode="General">
                  <c:v>0.73099999999999998</c:v>
                </c:pt>
                <c:pt idx="732" formatCode="General">
                  <c:v>0.73199999999999998</c:v>
                </c:pt>
                <c:pt idx="733" formatCode="General">
                  <c:v>0.73299999999999998</c:v>
                </c:pt>
                <c:pt idx="734" formatCode="General">
                  <c:v>0.73399999999999999</c:v>
                </c:pt>
                <c:pt idx="735" formatCode="General">
                  <c:v>0.73499999999999999</c:v>
                </c:pt>
                <c:pt idx="736" formatCode="General">
                  <c:v>0.73599999999999999</c:v>
                </c:pt>
                <c:pt idx="737" formatCode="General">
                  <c:v>0.73699999999999999</c:v>
                </c:pt>
                <c:pt idx="738" formatCode="General">
                  <c:v>0.73799999999999999</c:v>
                </c:pt>
                <c:pt idx="739" formatCode="General">
                  <c:v>0.73899999999999999</c:v>
                </c:pt>
                <c:pt idx="740" formatCode="General">
                  <c:v>0.74</c:v>
                </c:pt>
                <c:pt idx="741" formatCode="General">
                  <c:v>0.74099999999999999</c:v>
                </c:pt>
                <c:pt idx="742" formatCode="General">
                  <c:v>0.74199999999999999</c:v>
                </c:pt>
                <c:pt idx="743" formatCode="General">
                  <c:v>0.74299999999999999</c:v>
                </c:pt>
                <c:pt idx="744" formatCode="General">
                  <c:v>0.74399999999999999</c:v>
                </c:pt>
                <c:pt idx="745" formatCode="General">
                  <c:v>0.745</c:v>
                </c:pt>
                <c:pt idx="746" formatCode="General">
                  <c:v>0.746</c:v>
                </c:pt>
                <c:pt idx="747" formatCode="General">
                  <c:v>0.747</c:v>
                </c:pt>
                <c:pt idx="748" formatCode="General">
                  <c:v>0.748</c:v>
                </c:pt>
                <c:pt idx="749" formatCode="General">
                  <c:v>0.749</c:v>
                </c:pt>
                <c:pt idx="750" formatCode="General">
                  <c:v>0.75</c:v>
                </c:pt>
                <c:pt idx="751" formatCode="General">
                  <c:v>0.751</c:v>
                </c:pt>
                <c:pt idx="752" formatCode="General">
                  <c:v>0.752</c:v>
                </c:pt>
                <c:pt idx="753" formatCode="General">
                  <c:v>0.753</c:v>
                </c:pt>
                <c:pt idx="754" formatCode="General">
                  <c:v>0.754</c:v>
                </c:pt>
                <c:pt idx="755" formatCode="General">
                  <c:v>0.755</c:v>
                </c:pt>
                <c:pt idx="756" formatCode="General">
                  <c:v>0.75600000000000001</c:v>
                </c:pt>
                <c:pt idx="757" formatCode="General">
                  <c:v>0.75700000000000001</c:v>
                </c:pt>
                <c:pt idx="758" formatCode="General">
                  <c:v>0.75800000000000001</c:v>
                </c:pt>
                <c:pt idx="759" formatCode="General">
                  <c:v>0.75900000000000001</c:v>
                </c:pt>
                <c:pt idx="760" formatCode="General">
                  <c:v>0.76</c:v>
                </c:pt>
                <c:pt idx="761" formatCode="General">
                  <c:v>0.76100000000000001</c:v>
                </c:pt>
                <c:pt idx="762" formatCode="General">
                  <c:v>0.76200000000000001</c:v>
                </c:pt>
                <c:pt idx="763" formatCode="General">
                  <c:v>0.76300000000000001</c:v>
                </c:pt>
                <c:pt idx="764" formatCode="General">
                  <c:v>0.76400000000000001</c:v>
                </c:pt>
                <c:pt idx="765" formatCode="General">
                  <c:v>0.76500000000000001</c:v>
                </c:pt>
                <c:pt idx="766" formatCode="General">
                  <c:v>0.76600000000000001</c:v>
                </c:pt>
                <c:pt idx="767" formatCode="General">
                  <c:v>0.76700000000000002</c:v>
                </c:pt>
                <c:pt idx="768" formatCode="General">
                  <c:v>0.76800000000000002</c:v>
                </c:pt>
                <c:pt idx="769" formatCode="General">
                  <c:v>0.76900000000000002</c:v>
                </c:pt>
                <c:pt idx="770" formatCode="General">
                  <c:v>0.77</c:v>
                </c:pt>
                <c:pt idx="771" formatCode="General">
                  <c:v>0.77100000000000002</c:v>
                </c:pt>
                <c:pt idx="772" formatCode="General">
                  <c:v>0.77200000000000002</c:v>
                </c:pt>
                <c:pt idx="773" formatCode="General">
                  <c:v>0.77300000000000002</c:v>
                </c:pt>
                <c:pt idx="774" formatCode="General">
                  <c:v>0.77400000000000002</c:v>
                </c:pt>
                <c:pt idx="775" formatCode="General">
                  <c:v>0.77500000000000002</c:v>
                </c:pt>
                <c:pt idx="776" formatCode="General">
                  <c:v>0.77600000000000002</c:v>
                </c:pt>
                <c:pt idx="777" formatCode="General">
                  <c:v>0.77700000000000002</c:v>
                </c:pt>
                <c:pt idx="778" formatCode="General">
                  <c:v>0.77800000000000002</c:v>
                </c:pt>
                <c:pt idx="779" formatCode="General">
                  <c:v>0.77900000000000003</c:v>
                </c:pt>
                <c:pt idx="780" formatCode="General">
                  <c:v>0.78</c:v>
                </c:pt>
                <c:pt idx="781" formatCode="General">
                  <c:v>0.78100000000000003</c:v>
                </c:pt>
                <c:pt idx="782" formatCode="General">
                  <c:v>0.78200000000000003</c:v>
                </c:pt>
                <c:pt idx="783" formatCode="General">
                  <c:v>0.78300000000000003</c:v>
                </c:pt>
                <c:pt idx="784" formatCode="General">
                  <c:v>0.78400000000000003</c:v>
                </c:pt>
                <c:pt idx="785" formatCode="General">
                  <c:v>0.78500000000000003</c:v>
                </c:pt>
                <c:pt idx="786" formatCode="General">
                  <c:v>0.78600000000000003</c:v>
                </c:pt>
                <c:pt idx="787" formatCode="General">
                  <c:v>0.78700000000000003</c:v>
                </c:pt>
                <c:pt idx="788" formatCode="General">
                  <c:v>0.78800000000000003</c:v>
                </c:pt>
                <c:pt idx="789" formatCode="General">
                  <c:v>0.78900000000000003</c:v>
                </c:pt>
                <c:pt idx="790" formatCode="General">
                  <c:v>0.79</c:v>
                </c:pt>
                <c:pt idx="791" formatCode="General">
                  <c:v>0.79100000000000004</c:v>
                </c:pt>
                <c:pt idx="792" formatCode="General">
                  <c:v>0.79200000000000004</c:v>
                </c:pt>
                <c:pt idx="793" formatCode="General">
                  <c:v>0.79300000000000004</c:v>
                </c:pt>
                <c:pt idx="794" formatCode="General">
                  <c:v>0.79400000000000004</c:v>
                </c:pt>
                <c:pt idx="795" formatCode="General">
                  <c:v>0.79500000000000004</c:v>
                </c:pt>
                <c:pt idx="796" formatCode="General">
                  <c:v>0.79600000000000004</c:v>
                </c:pt>
                <c:pt idx="797" formatCode="General">
                  <c:v>0.79700000000000004</c:v>
                </c:pt>
                <c:pt idx="798" formatCode="General">
                  <c:v>0.79800000000000004</c:v>
                </c:pt>
                <c:pt idx="799" formatCode="General">
                  <c:v>0.79900000000000004</c:v>
                </c:pt>
                <c:pt idx="800" formatCode="General">
                  <c:v>0.8</c:v>
                </c:pt>
                <c:pt idx="801" formatCode="General">
                  <c:v>0.80100000000000005</c:v>
                </c:pt>
                <c:pt idx="802" formatCode="General">
                  <c:v>0.80200000000000005</c:v>
                </c:pt>
                <c:pt idx="803" formatCode="General">
                  <c:v>0.80300000000000005</c:v>
                </c:pt>
                <c:pt idx="804" formatCode="General">
                  <c:v>0.80400000000000005</c:v>
                </c:pt>
                <c:pt idx="805" formatCode="General">
                  <c:v>0.80500000000000005</c:v>
                </c:pt>
                <c:pt idx="806" formatCode="General">
                  <c:v>0.80600000000000005</c:v>
                </c:pt>
                <c:pt idx="807" formatCode="General">
                  <c:v>0.80700000000000005</c:v>
                </c:pt>
                <c:pt idx="808" formatCode="General">
                  <c:v>0.80800000000000005</c:v>
                </c:pt>
                <c:pt idx="809" formatCode="General">
                  <c:v>0.80900000000000005</c:v>
                </c:pt>
                <c:pt idx="810" formatCode="General">
                  <c:v>0.81</c:v>
                </c:pt>
                <c:pt idx="811" formatCode="General">
                  <c:v>0.81100000000000005</c:v>
                </c:pt>
                <c:pt idx="812" formatCode="General">
                  <c:v>0.81200000000000006</c:v>
                </c:pt>
                <c:pt idx="813" formatCode="General">
                  <c:v>0.81299999999999994</c:v>
                </c:pt>
                <c:pt idx="814" formatCode="General">
                  <c:v>0.81399999999999995</c:v>
                </c:pt>
                <c:pt idx="815" formatCode="General">
                  <c:v>0.81499999999999995</c:v>
                </c:pt>
                <c:pt idx="816" formatCode="General">
                  <c:v>0.81599999999999995</c:v>
                </c:pt>
                <c:pt idx="817" formatCode="General">
                  <c:v>0.81699999999999995</c:v>
                </c:pt>
                <c:pt idx="818" formatCode="General">
                  <c:v>0.81799999999999995</c:v>
                </c:pt>
                <c:pt idx="819" formatCode="General">
                  <c:v>0.81899999999999995</c:v>
                </c:pt>
                <c:pt idx="820" formatCode="General">
                  <c:v>0.82</c:v>
                </c:pt>
                <c:pt idx="821" formatCode="General">
                  <c:v>0.82099999999999995</c:v>
                </c:pt>
                <c:pt idx="822" formatCode="General">
                  <c:v>0.82199999999999995</c:v>
                </c:pt>
                <c:pt idx="823" formatCode="General">
                  <c:v>0.82299999999999995</c:v>
                </c:pt>
                <c:pt idx="824" formatCode="General">
                  <c:v>0.82399999999999995</c:v>
                </c:pt>
                <c:pt idx="825" formatCode="General">
                  <c:v>0.82499999999999996</c:v>
                </c:pt>
                <c:pt idx="826" formatCode="General">
                  <c:v>0.82599999999999996</c:v>
                </c:pt>
                <c:pt idx="827" formatCode="General">
                  <c:v>0.82699999999999996</c:v>
                </c:pt>
                <c:pt idx="828" formatCode="General">
                  <c:v>0.82799999999999996</c:v>
                </c:pt>
                <c:pt idx="829" formatCode="General">
                  <c:v>0.82899999999999996</c:v>
                </c:pt>
                <c:pt idx="830" formatCode="General">
                  <c:v>0.83</c:v>
                </c:pt>
                <c:pt idx="831" formatCode="General">
                  <c:v>0.83099999999999996</c:v>
                </c:pt>
                <c:pt idx="832" formatCode="General">
                  <c:v>0.83199999999999996</c:v>
                </c:pt>
                <c:pt idx="833" formatCode="General">
                  <c:v>0.83299999999999996</c:v>
                </c:pt>
                <c:pt idx="834" formatCode="General">
                  <c:v>0.83399999999999996</c:v>
                </c:pt>
                <c:pt idx="835" formatCode="General">
                  <c:v>0.83499999999999996</c:v>
                </c:pt>
                <c:pt idx="836" formatCode="General">
                  <c:v>0.83599999999999997</c:v>
                </c:pt>
                <c:pt idx="837" formatCode="General">
                  <c:v>0.83699999999999997</c:v>
                </c:pt>
                <c:pt idx="838" formatCode="General">
                  <c:v>0.83799999999999997</c:v>
                </c:pt>
                <c:pt idx="839" formatCode="General">
                  <c:v>0.83899999999999997</c:v>
                </c:pt>
                <c:pt idx="840" formatCode="General">
                  <c:v>0.84</c:v>
                </c:pt>
                <c:pt idx="841" formatCode="General">
                  <c:v>0.84099999999999997</c:v>
                </c:pt>
                <c:pt idx="842" formatCode="General">
                  <c:v>0.84199999999999997</c:v>
                </c:pt>
                <c:pt idx="843" formatCode="General">
                  <c:v>0.84299999999999997</c:v>
                </c:pt>
                <c:pt idx="844" formatCode="General">
                  <c:v>0.84399999999999997</c:v>
                </c:pt>
                <c:pt idx="845" formatCode="General">
                  <c:v>0.84499999999999997</c:v>
                </c:pt>
                <c:pt idx="846" formatCode="General">
                  <c:v>0.84599999999999997</c:v>
                </c:pt>
                <c:pt idx="847" formatCode="General">
                  <c:v>0.84699999999999998</c:v>
                </c:pt>
                <c:pt idx="848" formatCode="General">
                  <c:v>0.84799999999999998</c:v>
                </c:pt>
                <c:pt idx="849" formatCode="General">
                  <c:v>0.84899999999999998</c:v>
                </c:pt>
                <c:pt idx="850" formatCode="General">
                  <c:v>0.85</c:v>
                </c:pt>
                <c:pt idx="851" formatCode="General">
                  <c:v>0.85099999999999998</c:v>
                </c:pt>
                <c:pt idx="852" formatCode="General">
                  <c:v>0.85199999999999998</c:v>
                </c:pt>
                <c:pt idx="853" formatCode="General">
                  <c:v>0.85299999999999998</c:v>
                </c:pt>
                <c:pt idx="854" formatCode="General">
                  <c:v>0.85399999999999998</c:v>
                </c:pt>
                <c:pt idx="855" formatCode="General">
                  <c:v>0.85499999999999998</c:v>
                </c:pt>
                <c:pt idx="856" formatCode="General">
                  <c:v>0.85599999999999998</c:v>
                </c:pt>
                <c:pt idx="857" formatCode="General">
                  <c:v>0.85699999999999998</c:v>
                </c:pt>
                <c:pt idx="858" formatCode="General">
                  <c:v>0.85799999999999998</c:v>
                </c:pt>
                <c:pt idx="859" formatCode="General">
                  <c:v>0.85899999999999999</c:v>
                </c:pt>
                <c:pt idx="860" formatCode="General">
                  <c:v>0.86</c:v>
                </c:pt>
                <c:pt idx="861" formatCode="General">
                  <c:v>0.86099999999999999</c:v>
                </c:pt>
                <c:pt idx="862" formatCode="General">
                  <c:v>0.86199999999999999</c:v>
                </c:pt>
                <c:pt idx="863" formatCode="General">
                  <c:v>0.86299999999999999</c:v>
                </c:pt>
                <c:pt idx="864" formatCode="General">
                  <c:v>0.86399999999999999</c:v>
                </c:pt>
                <c:pt idx="865" formatCode="General">
                  <c:v>0.86499999999999999</c:v>
                </c:pt>
                <c:pt idx="866" formatCode="General">
                  <c:v>0.86599999999999999</c:v>
                </c:pt>
                <c:pt idx="867" formatCode="General">
                  <c:v>0.86699999999999999</c:v>
                </c:pt>
                <c:pt idx="868" formatCode="General">
                  <c:v>0.86799999999999999</c:v>
                </c:pt>
                <c:pt idx="869" formatCode="General">
                  <c:v>0.86899999999999999</c:v>
                </c:pt>
                <c:pt idx="870" formatCode="General">
                  <c:v>0.87</c:v>
                </c:pt>
                <c:pt idx="871" formatCode="General">
                  <c:v>0.871</c:v>
                </c:pt>
                <c:pt idx="872" formatCode="General">
                  <c:v>0.872</c:v>
                </c:pt>
                <c:pt idx="873" formatCode="General">
                  <c:v>0.873</c:v>
                </c:pt>
                <c:pt idx="874" formatCode="General">
                  <c:v>0.874</c:v>
                </c:pt>
                <c:pt idx="875" formatCode="General">
                  <c:v>0.875</c:v>
                </c:pt>
                <c:pt idx="876" formatCode="General">
                  <c:v>0.876</c:v>
                </c:pt>
                <c:pt idx="877" formatCode="General">
                  <c:v>0.877</c:v>
                </c:pt>
                <c:pt idx="878" formatCode="General">
                  <c:v>0.878</c:v>
                </c:pt>
                <c:pt idx="879" formatCode="General">
                  <c:v>0.879</c:v>
                </c:pt>
                <c:pt idx="880" formatCode="General">
                  <c:v>0.88</c:v>
                </c:pt>
                <c:pt idx="881" formatCode="General">
                  <c:v>0.88100000000000001</c:v>
                </c:pt>
                <c:pt idx="882" formatCode="General">
                  <c:v>0.88200000000000001</c:v>
                </c:pt>
                <c:pt idx="883" formatCode="General">
                  <c:v>0.88300000000000001</c:v>
                </c:pt>
                <c:pt idx="884" formatCode="General">
                  <c:v>0.88400000000000001</c:v>
                </c:pt>
                <c:pt idx="885" formatCode="General">
                  <c:v>0.88500000000000001</c:v>
                </c:pt>
                <c:pt idx="886" formatCode="General">
                  <c:v>0.88600000000000001</c:v>
                </c:pt>
                <c:pt idx="887" formatCode="General">
                  <c:v>0.88700000000000001</c:v>
                </c:pt>
                <c:pt idx="888" formatCode="General">
                  <c:v>0.88800000000000001</c:v>
                </c:pt>
                <c:pt idx="889" formatCode="General">
                  <c:v>0.88900000000000001</c:v>
                </c:pt>
                <c:pt idx="890" formatCode="General">
                  <c:v>0.89</c:v>
                </c:pt>
                <c:pt idx="891" formatCode="General">
                  <c:v>0.89100000000000001</c:v>
                </c:pt>
                <c:pt idx="892" formatCode="General">
                  <c:v>0.89200000000000002</c:v>
                </c:pt>
                <c:pt idx="893" formatCode="General">
                  <c:v>0.89300000000000002</c:v>
                </c:pt>
                <c:pt idx="894" formatCode="General">
                  <c:v>0.89400000000000002</c:v>
                </c:pt>
                <c:pt idx="895" formatCode="General">
                  <c:v>0.89500000000000002</c:v>
                </c:pt>
                <c:pt idx="896" formatCode="General">
                  <c:v>0.89600000000000002</c:v>
                </c:pt>
                <c:pt idx="897" formatCode="General">
                  <c:v>0.89700000000000002</c:v>
                </c:pt>
                <c:pt idx="898" formatCode="General">
                  <c:v>0.89800000000000002</c:v>
                </c:pt>
                <c:pt idx="899" formatCode="General">
                  <c:v>0.89900000000000002</c:v>
                </c:pt>
                <c:pt idx="900" formatCode="General">
                  <c:v>0.9</c:v>
                </c:pt>
                <c:pt idx="901" formatCode="General">
                  <c:v>0.90100000000000002</c:v>
                </c:pt>
                <c:pt idx="902" formatCode="General">
                  <c:v>0.90200000000000002</c:v>
                </c:pt>
                <c:pt idx="903" formatCode="General">
                  <c:v>0.90300000000000002</c:v>
                </c:pt>
                <c:pt idx="904" formatCode="General">
                  <c:v>0.90400000000000003</c:v>
                </c:pt>
                <c:pt idx="905" formatCode="General">
                  <c:v>0.90500000000000003</c:v>
                </c:pt>
                <c:pt idx="906" formatCode="General">
                  <c:v>0.90600000000000003</c:v>
                </c:pt>
                <c:pt idx="907" formatCode="General">
                  <c:v>0.90700000000000003</c:v>
                </c:pt>
                <c:pt idx="908" formatCode="General">
                  <c:v>0.90800000000000003</c:v>
                </c:pt>
                <c:pt idx="909" formatCode="General">
                  <c:v>0.90900000000000003</c:v>
                </c:pt>
                <c:pt idx="910" formatCode="General">
                  <c:v>0.91</c:v>
                </c:pt>
                <c:pt idx="911" formatCode="General">
                  <c:v>0.91100000000000003</c:v>
                </c:pt>
                <c:pt idx="912" formatCode="General">
                  <c:v>0.91200000000000003</c:v>
                </c:pt>
                <c:pt idx="913" formatCode="General">
                  <c:v>0.91300000000000003</c:v>
                </c:pt>
                <c:pt idx="914" formatCode="General">
                  <c:v>0.91400000000000003</c:v>
                </c:pt>
                <c:pt idx="915" formatCode="General">
                  <c:v>0.91500000000000004</c:v>
                </c:pt>
                <c:pt idx="916" formatCode="General">
                  <c:v>0.91600000000000004</c:v>
                </c:pt>
                <c:pt idx="917" formatCode="General">
                  <c:v>0.91700000000000004</c:v>
                </c:pt>
                <c:pt idx="918" formatCode="General">
                  <c:v>0.91800000000000004</c:v>
                </c:pt>
                <c:pt idx="919" formatCode="General">
                  <c:v>0.91900000000000004</c:v>
                </c:pt>
                <c:pt idx="920" formatCode="General">
                  <c:v>0.92</c:v>
                </c:pt>
                <c:pt idx="921" formatCode="General">
                  <c:v>0.92100000000000004</c:v>
                </c:pt>
                <c:pt idx="922" formatCode="General">
                  <c:v>0.92200000000000004</c:v>
                </c:pt>
                <c:pt idx="923" formatCode="General">
                  <c:v>0.92300000000000004</c:v>
                </c:pt>
                <c:pt idx="924" formatCode="General">
                  <c:v>0.92400000000000004</c:v>
                </c:pt>
                <c:pt idx="925" formatCode="General">
                  <c:v>0.92500000000000004</c:v>
                </c:pt>
                <c:pt idx="926" formatCode="General">
                  <c:v>0.92600000000000005</c:v>
                </c:pt>
                <c:pt idx="927" formatCode="General">
                  <c:v>0.92700000000000005</c:v>
                </c:pt>
                <c:pt idx="928" formatCode="General">
                  <c:v>0.92800000000000005</c:v>
                </c:pt>
                <c:pt idx="929" formatCode="General">
                  <c:v>0.92900000000000005</c:v>
                </c:pt>
                <c:pt idx="930" formatCode="General">
                  <c:v>0.93</c:v>
                </c:pt>
                <c:pt idx="931" formatCode="General">
                  <c:v>0.93100000000000005</c:v>
                </c:pt>
                <c:pt idx="932" formatCode="General">
                  <c:v>0.93200000000000005</c:v>
                </c:pt>
                <c:pt idx="933" formatCode="General">
                  <c:v>0.93300000000000005</c:v>
                </c:pt>
                <c:pt idx="934" formatCode="General">
                  <c:v>0.93400000000000005</c:v>
                </c:pt>
                <c:pt idx="935" formatCode="General">
                  <c:v>0.93500000000000005</c:v>
                </c:pt>
                <c:pt idx="936" formatCode="General">
                  <c:v>0.93600000000000005</c:v>
                </c:pt>
                <c:pt idx="937" formatCode="General">
                  <c:v>0.93700000000000006</c:v>
                </c:pt>
                <c:pt idx="938" formatCode="General">
                  <c:v>0.93799999999999994</c:v>
                </c:pt>
                <c:pt idx="939" formatCode="General">
                  <c:v>0.93899999999999995</c:v>
                </c:pt>
                <c:pt idx="940" formatCode="General">
                  <c:v>0.94</c:v>
                </c:pt>
                <c:pt idx="941" formatCode="General">
                  <c:v>0.94099999999999995</c:v>
                </c:pt>
                <c:pt idx="942" formatCode="General">
                  <c:v>0.94199999999999995</c:v>
                </c:pt>
                <c:pt idx="943" formatCode="General">
                  <c:v>0.94299999999999995</c:v>
                </c:pt>
                <c:pt idx="944" formatCode="General">
                  <c:v>0.94399999999999995</c:v>
                </c:pt>
                <c:pt idx="945" formatCode="General">
                  <c:v>0.94499999999999995</c:v>
                </c:pt>
                <c:pt idx="946" formatCode="General">
                  <c:v>0.94599999999999995</c:v>
                </c:pt>
                <c:pt idx="947" formatCode="General">
                  <c:v>0.94699999999999995</c:v>
                </c:pt>
                <c:pt idx="948" formatCode="General">
                  <c:v>0.94799999999999995</c:v>
                </c:pt>
                <c:pt idx="949" formatCode="General">
                  <c:v>0.94899999999999995</c:v>
                </c:pt>
                <c:pt idx="950" formatCode="General">
                  <c:v>0.95</c:v>
                </c:pt>
                <c:pt idx="951" formatCode="General">
                  <c:v>0.95099999999999996</c:v>
                </c:pt>
                <c:pt idx="952" formatCode="General">
                  <c:v>0.95199999999999996</c:v>
                </c:pt>
                <c:pt idx="953" formatCode="General">
                  <c:v>0.95299999999999996</c:v>
                </c:pt>
                <c:pt idx="954" formatCode="General">
                  <c:v>0.95399999999999996</c:v>
                </c:pt>
                <c:pt idx="955" formatCode="General">
                  <c:v>0.95499999999999996</c:v>
                </c:pt>
                <c:pt idx="956" formatCode="General">
                  <c:v>0.95599999999999996</c:v>
                </c:pt>
                <c:pt idx="957" formatCode="General">
                  <c:v>0.95699999999999996</c:v>
                </c:pt>
                <c:pt idx="958" formatCode="General">
                  <c:v>0.95799999999999996</c:v>
                </c:pt>
                <c:pt idx="959" formatCode="General">
                  <c:v>0.95899999999999996</c:v>
                </c:pt>
                <c:pt idx="960" formatCode="General">
                  <c:v>0.96</c:v>
                </c:pt>
                <c:pt idx="961" formatCode="General">
                  <c:v>0.96099999999999997</c:v>
                </c:pt>
                <c:pt idx="962" formatCode="General">
                  <c:v>0.96199999999999997</c:v>
                </c:pt>
                <c:pt idx="963" formatCode="General">
                  <c:v>0.96299999999999997</c:v>
                </c:pt>
                <c:pt idx="964" formatCode="General">
                  <c:v>0.96399999999999997</c:v>
                </c:pt>
                <c:pt idx="965" formatCode="General">
                  <c:v>0.96499999999999997</c:v>
                </c:pt>
                <c:pt idx="966" formatCode="General">
                  <c:v>0.96599999999999997</c:v>
                </c:pt>
                <c:pt idx="967" formatCode="General">
                  <c:v>0.96699999999999997</c:v>
                </c:pt>
                <c:pt idx="968" formatCode="General">
                  <c:v>0.96799999999999997</c:v>
                </c:pt>
                <c:pt idx="969" formatCode="General">
                  <c:v>0.96899999999999997</c:v>
                </c:pt>
                <c:pt idx="970" formatCode="General">
                  <c:v>0.97</c:v>
                </c:pt>
                <c:pt idx="971" formatCode="General">
                  <c:v>0.97099999999999997</c:v>
                </c:pt>
                <c:pt idx="972" formatCode="General">
                  <c:v>0.97199999999999998</c:v>
                </c:pt>
                <c:pt idx="973" formatCode="General">
                  <c:v>0.97299999999999998</c:v>
                </c:pt>
                <c:pt idx="974" formatCode="General">
                  <c:v>0.97399999999999998</c:v>
                </c:pt>
                <c:pt idx="975" formatCode="General">
                  <c:v>0.97499999999999998</c:v>
                </c:pt>
                <c:pt idx="976" formatCode="General">
                  <c:v>0.97599999999999998</c:v>
                </c:pt>
                <c:pt idx="977" formatCode="General">
                  <c:v>0.97699999999999998</c:v>
                </c:pt>
                <c:pt idx="978" formatCode="General">
                  <c:v>0.97799999999999998</c:v>
                </c:pt>
                <c:pt idx="979" formatCode="General">
                  <c:v>0.97899999999999998</c:v>
                </c:pt>
                <c:pt idx="980" formatCode="General">
                  <c:v>0.98</c:v>
                </c:pt>
                <c:pt idx="981" formatCode="General">
                  <c:v>0.98099999999999998</c:v>
                </c:pt>
                <c:pt idx="982" formatCode="General">
                  <c:v>0.98199999999999998</c:v>
                </c:pt>
                <c:pt idx="983" formatCode="General">
                  <c:v>0.98299999999999998</c:v>
                </c:pt>
                <c:pt idx="984" formatCode="General">
                  <c:v>0.98399999999999999</c:v>
                </c:pt>
                <c:pt idx="985" formatCode="General">
                  <c:v>0.98499999999999999</c:v>
                </c:pt>
                <c:pt idx="986" formatCode="General">
                  <c:v>0.98599999999999999</c:v>
                </c:pt>
                <c:pt idx="987" formatCode="General">
                  <c:v>0.98699999999999999</c:v>
                </c:pt>
                <c:pt idx="988" formatCode="General">
                  <c:v>0.98799999999999999</c:v>
                </c:pt>
                <c:pt idx="989" formatCode="General">
                  <c:v>0.98899999999999999</c:v>
                </c:pt>
                <c:pt idx="990" formatCode="General">
                  <c:v>0.99</c:v>
                </c:pt>
                <c:pt idx="991" formatCode="General">
                  <c:v>0.99099999999999999</c:v>
                </c:pt>
                <c:pt idx="992" formatCode="General">
                  <c:v>0.99199999999999999</c:v>
                </c:pt>
                <c:pt idx="993" formatCode="General">
                  <c:v>0.99299999999999999</c:v>
                </c:pt>
                <c:pt idx="994" formatCode="General">
                  <c:v>0.99399999999999999</c:v>
                </c:pt>
                <c:pt idx="995" formatCode="General">
                  <c:v>0.995</c:v>
                </c:pt>
                <c:pt idx="996" formatCode="General">
                  <c:v>0.996</c:v>
                </c:pt>
                <c:pt idx="997" formatCode="General">
                  <c:v>0.997</c:v>
                </c:pt>
                <c:pt idx="998" formatCode="General">
                  <c:v>0.998</c:v>
                </c:pt>
                <c:pt idx="999" formatCode="General">
                  <c:v>0.999</c:v>
                </c:pt>
                <c:pt idx="1000" formatCode="General">
                  <c:v>1</c:v>
                </c:pt>
                <c:pt idx="1001" formatCode="General">
                  <c:v>1.0009999999999999</c:v>
                </c:pt>
                <c:pt idx="1002" formatCode="General">
                  <c:v>1.002</c:v>
                </c:pt>
                <c:pt idx="1003" formatCode="General">
                  <c:v>1.0029999999999999</c:v>
                </c:pt>
                <c:pt idx="1004" formatCode="General">
                  <c:v>1.004</c:v>
                </c:pt>
                <c:pt idx="1005" formatCode="General">
                  <c:v>1.0049999999999999</c:v>
                </c:pt>
                <c:pt idx="1006" formatCode="General">
                  <c:v>1.006</c:v>
                </c:pt>
                <c:pt idx="1007" formatCode="General">
                  <c:v>1.0069999999999999</c:v>
                </c:pt>
                <c:pt idx="1008" formatCode="General">
                  <c:v>1.008</c:v>
                </c:pt>
                <c:pt idx="1009" formatCode="General">
                  <c:v>1.0089999999999999</c:v>
                </c:pt>
                <c:pt idx="1010" formatCode="General">
                  <c:v>1.01</c:v>
                </c:pt>
                <c:pt idx="1011" formatCode="General">
                  <c:v>1.0109999999999999</c:v>
                </c:pt>
                <c:pt idx="1012" formatCode="General">
                  <c:v>1.012</c:v>
                </c:pt>
                <c:pt idx="1013" formatCode="General">
                  <c:v>1.0129999999999999</c:v>
                </c:pt>
                <c:pt idx="1014" formatCode="General">
                  <c:v>1.014</c:v>
                </c:pt>
                <c:pt idx="1015" formatCode="General">
                  <c:v>1.0149999999999999</c:v>
                </c:pt>
                <c:pt idx="1016" formatCode="General">
                  <c:v>1.016</c:v>
                </c:pt>
                <c:pt idx="1017" formatCode="General">
                  <c:v>1.0169999999999999</c:v>
                </c:pt>
                <c:pt idx="1018" formatCode="General">
                  <c:v>1.018</c:v>
                </c:pt>
                <c:pt idx="1019" formatCode="General">
                  <c:v>1.0189999999999999</c:v>
                </c:pt>
                <c:pt idx="1020" formatCode="General">
                  <c:v>1.02</c:v>
                </c:pt>
                <c:pt idx="1021" formatCode="General">
                  <c:v>1.0209999999999999</c:v>
                </c:pt>
                <c:pt idx="1022" formatCode="General">
                  <c:v>1.022</c:v>
                </c:pt>
                <c:pt idx="1023" formatCode="General">
                  <c:v>1.0229999999999999</c:v>
                </c:pt>
                <c:pt idx="1024" formatCode="General">
                  <c:v>1.024</c:v>
                </c:pt>
                <c:pt idx="1025" formatCode="General">
                  <c:v>1.0249999999999999</c:v>
                </c:pt>
                <c:pt idx="1026" formatCode="General">
                  <c:v>1.026</c:v>
                </c:pt>
                <c:pt idx="1027" formatCode="General">
                  <c:v>1.0269999999999999</c:v>
                </c:pt>
                <c:pt idx="1028" formatCode="General">
                  <c:v>1.028</c:v>
                </c:pt>
                <c:pt idx="1029" formatCode="General">
                  <c:v>1.0289999999999999</c:v>
                </c:pt>
                <c:pt idx="1030" formatCode="General">
                  <c:v>1.03</c:v>
                </c:pt>
                <c:pt idx="1031" formatCode="General">
                  <c:v>1.0309999999999999</c:v>
                </c:pt>
                <c:pt idx="1032" formatCode="General">
                  <c:v>1.032</c:v>
                </c:pt>
                <c:pt idx="1033" formatCode="General">
                  <c:v>1.0329999999999999</c:v>
                </c:pt>
                <c:pt idx="1034" formatCode="General">
                  <c:v>1.034</c:v>
                </c:pt>
                <c:pt idx="1035" formatCode="General">
                  <c:v>1.0349999999999999</c:v>
                </c:pt>
                <c:pt idx="1036" formatCode="General">
                  <c:v>1.036</c:v>
                </c:pt>
                <c:pt idx="1037" formatCode="General">
                  <c:v>1.0369999999999999</c:v>
                </c:pt>
                <c:pt idx="1038" formatCode="General">
                  <c:v>1.038</c:v>
                </c:pt>
                <c:pt idx="1039" formatCode="General">
                  <c:v>1.0389999999999999</c:v>
                </c:pt>
                <c:pt idx="1040" formatCode="General">
                  <c:v>1.04</c:v>
                </c:pt>
                <c:pt idx="1041" formatCode="General">
                  <c:v>1.0409999999999999</c:v>
                </c:pt>
                <c:pt idx="1042" formatCode="General">
                  <c:v>1.042</c:v>
                </c:pt>
                <c:pt idx="1043" formatCode="General">
                  <c:v>1.0429999999999999</c:v>
                </c:pt>
                <c:pt idx="1044" formatCode="General">
                  <c:v>1.044</c:v>
                </c:pt>
                <c:pt idx="1045" formatCode="General">
                  <c:v>1.0449999999999999</c:v>
                </c:pt>
                <c:pt idx="1046" formatCode="General">
                  <c:v>1.046</c:v>
                </c:pt>
                <c:pt idx="1047" formatCode="General">
                  <c:v>1.0469999999999999</c:v>
                </c:pt>
                <c:pt idx="1048" formatCode="General">
                  <c:v>1.048</c:v>
                </c:pt>
                <c:pt idx="1049" formatCode="General">
                  <c:v>1.0489999999999999</c:v>
                </c:pt>
                <c:pt idx="1050" formatCode="General">
                  <c:v>1.05</c:v>
                </c:pt>
                <c:pt idx="1051" formatCode="General">
                  <c:v>1.0509999999999999</c:v>
                </c:pt>
                <c:pt idx="1052" formatCode="General">
                  <c:v>1.052</c:v>
                </c:pt>
                <c:pt idx="1053" formatCode="General">
                  <c:v>1.0529999999999999</c:v>
                </c:pt>
                <c:pt idx="1054" formatCode="General">
                  <c:v>1.054</c:v>
                </c:pt>
                <c:pt idx="1055" formatCode="General">
                  <c:v>1.0549999999999999</c:v>
                </c:pt>
                <c:pt idx="1056" formatCode="General">
                  <c:v>1.056</c:v>
                </c:pt>
                <c:pt idx="1057" formatCode="General">
                  <c:v>1.0569999999999999</c:v>
                </c:pt>
                <c:pt idx="1058" formatCode="General">
                  <c:v>1.0580000000000001</c:v>
                </c:pt>
                <c:pt idx="1059" formatCode="General">
                  <c:v>1.0589999999999999</c:v>
                </c:pt>
                <c:pt idx="1060" formatCode="General">
                  <c:v>1.06</c:v>
                </c:pt>
                <c:pt idx="1061" formatCode="General">
                  <c:v>1.0609999999999999</c:v>
                </c:pt>
                <c:pt idx="1062" formatCode="General">
                  <c:v>1.0620000000000001</c:v>
                </c:pt>
                <c:pt idx="1063" formatCode="General">
                  <c:v>1.0629999999999999</c:v>
                </c:pt>
                <c:pt idx="1064" formatCode="General">
                  <c:v>1.0640000000000001</c:v>
                </c:pt>
                <c:pt idx="1065" formatCode="General">
                  <c:v>1.0649999999999999</c:v>
                </c:pt>
                <c:pt idx="1066" formatCode="General">
                  <c:v>1.0660000000000001</c:v>
                </c:pt>
                <c:pt idx="1067" formatCode="General">
                  <c:v>1.0669999999999999</c:v>
                </c:pt>
                <c:pt idx="1068" formatCode="General">
                  <c:v>1.0680000000000001</c:v>
                </c:pt>
                <c:pt idx="1069" formatCode="General">
                  <c:v>1.069</c:v>
                </c:pt>
                <c:pt idx="1070" formatCode="General">
                  <c:v>1.07</c:v>
                </c:pt>
                <c:pt idx="1071" formatCode="General">
                  <c:v>1.071</c:v>
                </c:pt>
                <c:pt idx="1072" formatCode="General">
                  <c:v>1.0720000000000001</c:v>
                </c:pt>
                <c:pt idx="1073" formatCode="General">
                  <c:v>1.073</c:v>
                </c:pt>
                <c:pt idx="1074" formatCode="General">
                  <c:v>1.0740000000000001</c:v>
                </c:pt>
                <c:pt idx="1075" formatCode="General">
                  <c:v>1.075</c:v>
                </c:pt>
                <c:pt idx="1076" formatCode="General">
                  <c:v>1.0760000000000001</c:v>
                </c:pt>
                <c:pt idx="1077" formatCode="General">
                  <c:v>1.077</c:v>
                </c:pt>
                <c:pt idx="1078" formatCode="General">
                  <c:v>1.0780000000000001</c:v>
                </c:pt>
                <c:pt idx="1079" formatCode="General">
                  <c:v>1.079</c:v>
                </c:pt>
                <c:pt idx="1080" formatCode="General">
                  <c:v>1.08</c:v>
                </c:pt>
                <c:pt idx="1081" formatCode="General">
                  <c:v>1.081</c:v>
                </c:pt>
                <c:pt idx="1082" formatCode="General">
                  <c:v>1.0820000000000001</c:v>
                </c:pt>
                <c:pt idx="1083" formatCode="General">
                  <c:v>1.083</c:v>
                </c:pt>
                <c:pt idx="1084" formatCode="General">
                  <c:v>1.0840000000000001</c:v>
                </c:pt>
                <c:pt idx="1085" formatCode="General">
                  <c:v>1.085</c:v>
                </c:pt>
                <c:pt idx="1086" formatCode="General">
                  <c:v>1.0860000000000001</c:v>
                </c:pt>
                <c:pt idx="1087" formatCode="General">
                  <c:v>1.087</c:v>
                </c:pt>
                <c:pt idx="1088" formatCode="General">
                  <c:v>1.0880000000000001</c:v>
                </c:pt>
                <c:pt idx="1089" formatCode="General">
                  <c:v>1.089</c:v>
                </c:pt>
                <c:pt idx="1090" formatCode="General">
                  <c:v>1.0900000000000001</c:v>
                </c:pt>
                <c:pt idx="1091" formatCode="General">
                  <c:v>1.091</c:v>
                </c:pt>
                <c:pt idx="1092" formatCode="General">
                  <c:v>1.0920000000000001</c:v>
                </c:pt>
                <c:pt idx="1093" formatCode="General">
                  <c:v>1.093</c:v>
                </c:pt>
                <c:pt idx="1094" formatCode="General">
                  <c:v>1.0940000000000001</c:v>
                </c:pt>
                <c:pt idx="1095" formatCode="General">
                  <c:v>1.095</c:v>
                </c:pt>
                <c:pt idx="1096" formatCode="General">
                  <c:v>1.0960000000000001</c:v>
                </c:pt>
                <c:pt idx="1097" formatCode="General">
                  <c:v>1.097</c:v>
                </c:pt>
                <c:pt idx="1098" formatCode="General">
                  <c:v>1.0980000000000001</c:v>
                </c:pt>
                <c:pt idx="1099" formatCode="General">
                  <c:v>1.099</c:v>
                </c:pt>
                <c:pt idx="1100" formatCode="General">
                  <c:v>1.1000000000000001</c:v>
                </c:pt>
                <c:pt idx="1101" formatCode="General">
                  <c:v>1.101</c:v>
                </c:pt>
                <c:pt idx="1102" formatCode="General">
                  <c:v>1.1020000000000001</c:v>
                </c:pt>
                <c:pt idx="1103" formatCode="General">
                  <c:v>1.103</c:v>
                </c:pt>
                <c:pt idx="1104" formatCode="General">
                  <c:v>1.1040000000000001</c:v>
                </c:pt>
                <c:pt idx="1105" formatCode="General">
                  <c:v>1.105</c:v>
                </c:pt>
                <c:pt idx="1106" formatCode="General">
                  <c:v>1.1060000000000001</c:v>
                </c:pt>
                <c:pt idx="1107" formatCode="General">
                  <c:v>1.107</c:v>
                </c:pt>
                <c:pt idx="1108" formatCode="General">
                  <c:v>1.1080000000000001</c:v>
                </c:pt>
                <c:pt idx="1109" formatCode="General">
                  <c:v>1.109</c:v>
                </c:pt>
                <c:pt idx="1110" formatCode="General">
                  <c:v>1.1100000000000001</c:v>
                </c:pt>
                <c:pt idx="1111" formatCode="General">
                  <c:v>1.111</c:v>
                </c:pt>
                <c:pt idx="1112" formatCode="General">
                  <c:v>1.1120000000000001</c:v>
                </c:pt>
                <c:pt idx="1113" formatCode="General">
                  <c:v>1.113</c:v>
                </c:pt>
                <c:pt idx="1114" formatCode="General">
                  <c:v>1.1140000000000001</c:v>
                </c:pt>
                <c:pt idx="1115" formatCode="General">
                  <c:v>1.115</c:v>
                </c:pt>
                <c:pt idx="1116" formatCode="General">
                  <c:v>1.1160000000000001</c:v>
                </c:pt>
                <c:pt idx="1117" formatCode="General">
                  <c:v>1.117</c:v>
                </c:pt>
                <c:pt idx="1118" formatCode="General">
                  <c:v>1.1180000000000001</c:v>
                </c:pt>
                <c:pt idx="1119" formatCode="General">
                  <c:v>1.119</c:v>
                </c:pt>
                <c:pt idx="1120" formatCode="General">
                  <c:v>1.1200000000000001</c:v>
                </c:pt>
                <c:pt idx="1121" formatCode="General">
                  <c:v>1.121</c:v>
                </c:pt>
                <c:pt idx="1122" formatCode="General">
                  <c:v>1.1220000000000001</c:v>
                </c:pt>
                <c:pt idx="1123" formatCode="General">
                  <c:v>1.123</c:v>
                </c:pt>
                <c:pt idx="1124" formatCode="General">
                  <c:v>1.1240000000000001</c:v>
                </c:pt>
                <c:pt idx="1125" formatCode="General">
                  <c:v>1.125</c:v>
                </c:pt>
                <c:pt idx="1126" formatCode="General">
                  <c:v>1.1259999999999999</c:v>
                </c:pt>
                <c:pt idx="1127" formatCode="General">
                  <c:v>1.127</c:v>
                </c:pt>
                <c:pt idx="1128" formatCode="General">
                  <c:v>1.1279999999999999</c:v>
                </c:pt>
                <c:pt idx="1129" formatCode="General">
                  <c:v>1.129</c:v>
                </c:pt>
                <c:pt idx="1130" formatCode="General">
                  <c:v>1.1299999999999999</c:v>
                </c:pt>
                <c:pt idx="1131" formatCode="General">
                  <c:v>1.131</c:v>
                </c:pt>
                <c:pt idx="1132" formatCode="General">
                  <c:v>1.1319999999999999</c:v>
                </c:pt>
                <c:pt idx="1133" formatCode="General">
                  <c:v>1.133</c:v>
                </c:pt>
                <c:pt idx="1134" formatCode="General">
                  <c:v>1.1339999999999999</c:v>
                </c:pt>
                <c:pt idx="1135" formatCode="General">
                  <c:v>1.135</c:v>
                </c:pt>
                <c:pt idx="1136" formatCode="General">
                  <c:v>1.1359999999999999</c:v>
                </c:pt>
                <c:pt idx="1137" formatCode="General">
                  <c:v>1.137</c:v>
                </c:pt>
                <c:pt idx="1138" formatCode="General">
                  <c:v>1.1379999999999999</c:v>
                </c:pt>
                <c:pt idx="1139" formatCode="General">
                  <c:v>1.139</c:v>
                </c:pt>
                <c:pt idx="1140" formatCode="General">
                  <c:v>1.1399999999999999</c:v>
                </c:pt>
                <c:pt idx="1141" formatCode="General">
                  <c:v>1.141</c:v>
                </c:pt>
                <c:pt idx="1142" formatCode="General">
                  <c:v>1.1419999999999999</c:v>
                </c:pt>
                <c:pt idx="1143" formatCode="General">
                  <c:v>1.143</c:v>
                </c:pt>
                <c:pt idx="1144" formatCode="General">
                  <c:v>1.1439999999999999</c:v>
                </c:pt>
                <c:pt idx="1145" formatCode="General">
                  <c:v>1.145</c:v>
                </c:pt>
                <c:pt idx="1146" formatCode="General">
                  <c:v>1.1459999999999999</c:v>
                </c:pt>
                <c:pt idx="1147" formatCode="General">
                  <c:v>1.147</c:v>
                </c:pt>
                <c:pt idx="1148" formatCode="General">
                  <c:v>1.1479999999999999</c:v>
                </c:pt>
                <c:pt idx="1149" formatCode="General">
                  <c:v>1.149</c:v>
                </c:pt>
                <c:pt idx="1150" formatCode="General">
                  <c:v>1.1499999999999999</c:v>
                </c:pt>
                <c:pt idx="1151" formatCode="General">
                  <c:v>1.151</c:v>
                </c:pt>
                <c:pt idx="1152" formatCode="General">
                  <c:v>1.1519999999999999</c:v>
                </c:pt>
                <c:pt idx="1153" formatCode="General">
                  <c:v>1.153</c:v>
                </c:pt>
                <c:pt idx="1154" formatCode="General">
                  <c:v>1.1539999999999999</c:v>
                </c:pt>
                <c:pt idx="1155" formatCode="General">
                  <c:v>1.155</c:v>
                </c:pt>
                <c:pt idx="1156" formatCode="General">
                  <c:v>1.1559999999999999</c:v>
                </c:pt>
                <c:pt idx="1157" formatCode="General">
                  <c:v>1.157</c:v>
                </c:pt>
                <c:pt idx="1158" formatCode="General">
                  <c:v>1.1579999999999999</c:v>
                </c:pt>
                <c:pt idx="1159" formatCode="General">
                  <c:v>1.159</c:v>
                </c:pt>
                <c:pt idx="1160" formatCode="General">
                  <c:v>1.1599999999999999</c:v>
                </c:pt>
                <c:pt idx="1161" formatCode="General">
                  <c:v>1.161</c:v>
                </c:pt>
                <c:pt idx="1162" formatCode="General">
                  <c:v>1.1619999999999999</c:v>
                </c:pt>
                <c:pt idx="1163" formatCode="General">
                  <c:v>1.163</c:v>
                </c:pt>
                <c:pt idx="1164" formatCode="General">
                  <c:v>1.1639999999999999</c:v>
                </c:pt>
                <c:pt idx="1165" formatCode="General">
                  <c:v>1.165</c:v>
                </c:pt>
                <c:pt idx="1166" formatCode="General">
                  <c:v>1.1659999999999999</c:v>
                </c:pt>
                <c:pt idx="1167" formatCode="General">
                  <c:v>1.167</c:v>
                </c:pt>
                <c:pt idx="1168" formatCode="General">
                  <c:v>1.1679999999999999</c:v>
                </c:pt>
                <c:pt idx="1169" formatCode="General">
                  <c:v>1.169</c:v>
                </c:pt>
                <c:pt idx="1170" formatCode="General">
                  <c:v>1.17</c:v>
                </c:pt>
                <c:pt idx="1171" formatCode="General">
                  <c:v>1.171</c:v>
                </c:pt>
                <c:pt idx="1172" formatCode="General">
                  <c:v>1.1719999999999999</c:v>
                </c:pt>
                <c:pt idx="1173" formatCode="General">
                  <c:v>1.173</c:v>
                </c:pt>
                <c:pt idx="1174" formatCode="General">
                  <c:v>1.1739999999999999</c:v>
                </c:pt>
                <c:pt idx="1175" formatCode="General">
                  <c:v>1.175</c:v>
                </c:pt>
                <c:pt idx="1176" formatCode="General">
                  <c:v>1.1759999999999999</c:v>
                </c:pt>
                <c:pt idx="1177" formatCode="General">
                  <c:v>1.177</c:v>
                </c:pt>
                <c:pt idx="1178" formatCode="General">
                  <c:v>1.1779999999999999</c:v>
                </c:pt>
                <c:pt idx="1179" formatCode="General">
                  <c:v>1.179</c:v>
                </c:pt>
                <c:pt idx="1180" formatCode="General">
                  <c:v>1.18</c:v>
                </c:pt>
                <c:pt idx="1181" formatCode="General">
                  <c:v>1.181</c:v>
                </c:pt>
                <c:pt idx="1182" formatCode="General">
                  <c:v>1.1819999999999999</c:v>
                </c:pt>
                <c:pt idx="1183" formatCode="General">
                  <c:v>1.1830000000000001</c:v>
                </c:pt>
                <c:pt idx="1184" formatCode="General">
                  <c:v>1.1839999999999999</c:v>
                </c:pt>
                <c:pt idx="1185" formatCode="General">
                  <c:v>1.1850000000000001</c:v>
                </c:pt>
                <c:pt idx="1186" formatCode="General">
                  <c:v>1.1859999999999999</c:v>
                </c:pt>
                <c:pt idx="1187" formatCode="General">
                  <c:v>1.1870000000000001</c:v>
                </c:pt>
                <c:pt idx="1188" formatCode="General">
                  <c:v>1.1879999999999999</c:v>
                </c:pt>
                <c:pt idx="1189" formatCode="General">
                  <c:v>1.1890000000000001</c:v>
                </c:pt>
                <c:pt idx="1190" formatCode="General">
                  <c:v>1.19</c:v>
                </c:pt>
                <c:pt idx="1191" formatCode="General">
                  <c:v>1.1910000000000001</c:v>
                </c:pt>
                <c:pt idx="1192" formatCode="General">
                  <c:v>1.1919999999999999</c:v>
                </c:pt>
                <c:pt idx="1193" formatCode="General">
                  <c:v>1.1930000000000001</c:v>
                </c:pt>
                <c:pt idx="1194" formatCode="General">
                  <c:v>1.194</c:v>
                </c:pt>
                <c:pt idx="1195" formatCode="General">
                  <c:v>1.1950000000000001</c:v>
                </c:pt>
                <c:pt idx="1196" formatCode="General">
                  <c:v>1.196</c:v>
                </c:pt>
                <c:pt idx="1197" formatCode="General">
                  <c:v>1.1970000000000001</c:v>
                </c:pt>
                <c:pt idx="1198" formatCode="General">
                  <c:v>1.198</c:v>
                </c:pt>
                <c:pt idx="1199" formatCode="General">
                  <c:v>1.1990000000000001</c:v>
                </c:pt>
                <c:pt idx="1200" formatCode="General">
                  <c:v>1.2</c:v>
                </c:pt>
                <c:pt idx="1201" formatCode="General">
                  <c:v>1.2010000000000001</c:v>
                </c:pt>
                <c:pt idx="1202" formatCode="General">
                  <c:v>1.202</c:v>
                </c:pt>
                <c:pt idx="1203" formatCode="General">
                  <c:v>1.2030000000000001</c:v>
                </c:pt>
                <c:pt idx="1204" formatCode="General">
                  <c:v>1.204</c:v>
                </c:pt>
                <c:pt idx="1205" formatCode="General">
                  <c:v>1.2050000000000001</c:v>
                </c:pt>
                <c:pt idx="1206" formatCode="General">
                  <c:v>1.206</c:v>
                </c:pt>
                <c:pt idx="1207" formatCode="General">
                  <c:v>1.2070000000000001</c:v>
                </c:pt>
                <c:pt idx="1208" formatCode="General">
                  <c:v>1.208</c:v>
                </c:pt>
                <c:pt idx="1209" formatCode="General">
                  <c:v>1.2090000000000001</c:v>
                </c:pt>
                <c:pt idx="1210" formatCode="General">
                  <c:v>1.21</c:v>
                </c:pt>
                <c:pt idx="1211" formatCode="General">
                  <c:v>1.2110000000000001</c:v>
                </c:pt>
                <c:pt idx="1212" formatCode="General">
                  <c:v>1.212</c:v>
                </c:pt>
                <c:pt idx="1213" formatCode="General">
                  <c:v>1.2130000000000001</c:v>
                </c:pt>
                <c:pt idx="1214" formatCode="General">
                  <c:v>1.214</c:v>
                </c:pt>
                <c:pt idx="1215" formatCode="General">
                  <c:v>1.2150000000000001</c:v>
                </c:pt>
                <c:pt idx="1216" formatCode="General">
                  <c:v>1.216</c:v>
                </c:pt>
                <c:pt idx="1217" formatCode="General">
                  <c:v>1.2170000000000001</c:v>
                </c:pt>
                <c:pt idx="1218" formatCode="General">
                  <c:v>1.218</c:v>
                </c:pt>
                <c:pt idx="1219" formatCode="General">
                  <c:v>1.2190000000000001</c:v>
                </c:pt>
                <c:pt idx="1220" formatCode="General">
                  <c:v>1.22</c:v>
                </c:pt>
                <c:pt idx="1221" formatCode="General">
                  <c:v>1.2210000000000001</c:v>
                </c:pt>
                <c:pt idx="1222" formatCode="General">
                  <c:v>1.222</c:v>
                </c:pt>
                <c:pt idx="1223" formatCode="General">
                  <c:v>1.2230000000000001</c:v>
                </c:pt>
                <c:pt idx="1224" formatCode="General">
                  <c:v>1.224</c:v>
                </c:pt>
                <c:pt idx="1225" formatCode="General">
                  <c:v>1.2250000000000001</c:v>
                </c:pt>
                <c:pt idx="1226" formatCode="General">
                  <c:v>1.226</c:v>
                </c:pt>
                <c:pt idx="1227" formatCode="General">
                  <c:v>1.2270000000000001</c:v>
                </c:pt>
                <c:pt idx="1228" formatCode="General">
                  <c:v>1.228</c:v>
                </c:pt>
                <c:pt idx="1229" formatCode="General">
                  <c:v>1.2290000000000001</c:v>
                </c:pt>
                <c:pt idx="1230" formatCode="General">
                  <c:v>1.23</c:v>
                </c:pt>
                <c:pt idx="1231" formatCode="General">
                  <c:v>1.2310000000000001</c:v>
                </c:pt>
                <c:pt idx="1232" formatCode="General">
                  <c:v>1.232</c:v>
                </c:pt>
                <c:pt idx="1233" formatCode="General">
                  <c:v>1.2330000000000001</c:v>
                </c:pt>
                <c:pt idx="1234" formatCode="General">
                  <c:v>1.234</c:v>
                </c:pt>
                <c:pt idx="1235" formatCode="General">
                  <c:v>1.2350000000000001</c:v>
                </c:pt>
                <c:pt idx="1236" formatCode="General">
                  <c:v>1.236</c:v>
                </c:pt>
                <c:pt idx="1237" formatCode="General">
                  <c:v>1.2370000000000001</c:v>
                </c:pt>
                <c:pt idx="1238" formatCode="General">
                  <c:v>1.238</c:v>
                </c:pt>
                <c:pt idx="1239" formatCode="General">
                  <c:v>1.2390000000000001</c:v>
                </c:pt>
                <c:pt idx="1240" formatCode="General">
                  <c:v>1.24</c:v>
                </c:pt>
                <c:pt idx="1241" formatCode="General">
                  <c:v>1.2410000000000001</c:v>
                </c:pt>
                <c:pt idx="1242" formatCode="General">
                  <c:v>1.242</c:v>
                </c:pt>
                <c:pt idx="1243" formatCode="General">
                  <c:v>1.2430000000000001</c:v>
                </c:pt>
                <c:pt idx="1244" formatCode="General">
                  <c:v>1.244</c:v>
                </c:pt>
                <c:pt idx="1245" formatCode="General">
                  <c:v>1.2450000000000001</c:v>
                </c:pt>
                <c:pt idx="1246" formatCode="General">
                  <c:v>1.246</c:v>
                </c:pt>
                <c:pt idx="1247" formatCode="General">
                  <c:v>1.2470000000000001</c:v>
                </c:pt>
                <c:pt idx="1248" formatCode="General">
                  <c:v>1.248</c:v>
                </c:pt>
                <c:pt idx="1249" formatCode="General">
                  <c:v>1.2490000000000001</c:v>
                </c:pt>
                <c:pt idx="1250" formatCode="General">
                  <c:v>1.25</c:v>
                </c:pt>
                <c:pt idx="1251" formatCode="General">
                  <c:v>1.2509999999999999</c:v>
                </c:pt>
                <c:pt idx="1252" formatCode="General">
                  <c:v>1.252</c:v>
                </c:pt>
                <c:pt idx="1253" formatCode="General">
                  <c:v>1.2529999999999999</c:v>
                </c:pt>
                <c:pt idx="1254" formatCode="General">
                  <c:v>1.254</c:v>
                </c:pt>
                <c:pt idx="1255" formatCode="General">
                  <c:v>1.2549999999999999</c:v>
                </c:pt>
                <c:pt idx="1256" formatCode="General">
                  <c:v>1.256</c:v>
                </c:pt>
                <c:pt idx="1257" formatCode="General">
                  <c:v>1.2569999999999999</c:v>
                </c:pt>
                <c:pt idx="1258" formatCode="General">
                  <c:v>1.258</c:v>
                </c:pt>
                <c:pt idx="1259" formatCode="General">
                  <c:v>1.2589999999999999</c:v>
                </c:pt>
                <c:pt idx="1260" formatCode="General">
                  <c:v>1.26</c:v>
                </c:pt>
                <c:pt idx="1261" formatCode="General">
                  <c:v>1.2609999999999999</c:v>
                </c:pt>
                <c:pt idx="1262" formatCode="General">
                  <c:v>1.262</c:v>
                </c:pt>
                <c:pt idx="1263" formatCode="General">
                  <c:v>1.2629999999999999</c:v>
                </c:pt>
                <c:pt idx="1264" formatCode="General">
                  <c:v>1.264</c:v>
                </c:pt>
                <c:pt idx="1265" formatCode="General">
                  <c:v>1.2649999999999999</c:v>
                </c:pt>
                <c:pt idx="1266" formatCode="General">
                  <c:v>1.266</c:v>
                </c:pt>
                <c:pt idx="1267" formatCode="General">
                  <c:v>1.2669999999999999</c:v>
                </c:pt>
                <c:pt idx="1268" formatCode="General">
                  <c:v>1.268</c:v>
                </c:pt>
                <c:pt idx="1269" formatCode="General">
                  <c:v>1.2689999999999999</c:v>
                </c:pt>
                <c:pt idx="1270" formatCode="General">
                  <c:v>1.27</c:v>
                </c:pt>
                <c:pt idx="1271" formatCode="General">
                  <c:v>1.2709999999999999</c:v>
                </c:pt>
                <c:pt idx="1272" formatCode="General">
                  <c:v>1.272</c:v>
                </c:pt>
                <c:pt idx="1273" formatCode="General">
                  <c:v>1.2729999999999999</c:v>
                </c:pt>
                <c:pt idx="1274" formatCode="General">
                  <c:v>1.274</c:v>
                </c:pt>
                <c:pt idx="1275" formatCode="General">
                  <c:v>1.2749999999999999</c:v>
                </c:pt>
                <c:pt idx="1276" formatCode="General">
                  <c:v>1.276</c:v>
                </c:pt>
                <c:pt idx="1277" formatCode="General">
                  <c:v>1.2769999999999999</c:v>
                </c:pt>
                <c:pt idx="1278" formatCode="General">
                  <c:v>1.278</c:v>
                </c:pt>
                <c:pt idx="1279" formatCode="General">
                  <c:v>1.2789999999999999</c:v>
                </c:pt>
                <c:pt idx="1280" formatCode="General">
                  <c:v>1.28</c:v>
                </c:pt>
                <c:pt idx="1281" formatCode="General">
                  <c:v>1.2809999999999999</c:v>
                </c:pt>
                <c:pt idx="1282" formatCode="General">
                  <c:v>1.282</c:v>
                </c:pt>
                <c:pt idx="1283" formatCode="General">
                  <c:v>1.2829999999999999</c:v>
                </c:pt>
                <c:pt idx="1284" formatCode="General">
                  <c:v>1.284</c:v>
                </c:pt>
                <c:pt idx="1285" formatCode="General">
                  <c:v>1.2849999999999999</c:v>
                </c:pt>
                <c:pt idx="1286" formatCode="General">
                  <c:v>1.286</c:v>
                </c:pt>
                <c:pt idx="1287" formatCode="General">
                  <c:v>1.2869999999999999</c:v>
                </c:pt>
                <c:pt idx="1288" formatCode="General">
                  <c:v>1.288</c:v>
                </c:pt>
                <c:pt idx="1289" formatCode="General">
                  <c:v>1.2889999999999999</c:v>
                </c:pt>
                <c:pt idx="1290" formatCode="General">
                  <c:v>1.29</c:v>
                </c:pt>
                <c:pt idx="1291" formatCode="General">
                  <c:v>1.2909999999999999</c:v>
                </c:pt>
                <c:pt idx="1292" formatCode="General">
                  <c:v>1.292</c:v>
                </c:pt>
                <c:pt idx="1293" formatCode="General">
                  <c:v>1.2929999999999999</c:v>
                </c:pt>
                <c:pt idx="1294" formatCode="General">
                  <c:v>1.294</c:v>
                </c:pt>
                <c:pt idx="1295" formatCode="General">
                  <c:v>1.2949999999999999</c:v>
                </c:pt>
                <c:pt idx="1296" formatCode="General">
                  <c:v>1.296</c:v>
                </c:pt>
                <c:pt idx="1297" formatCode="General">
                  <c:v>1.2969999999999999</c:v>
                </c:pt>
                <c:pt idx="1298" formatCode="General">
                  <c:v>1.298</c:v>
                </c:pt>
                <c:pt idx="1299" formatCode="General">
                  <c:v>1.2989999999999999</c:v>
                </c:pt>
                <c:pt idx="1300" formatCode="General">
                  <c:v>1.3</c:v>
                </c:pt>
                <c:pt idx="1301" formatCode="General">
                  <c:v>1.3009999999999999</c:v>
                </c:pt>
                <c:pt idx="1302" formatCode="General">
                  <c:v>1.302</c:v>
                </c:pt>
                <c:pt idx="1303" formatCode="General">
                  <c:v>1.3029999999999999</c:v>
                </c:pt>
                <c:pt idx="1304" formatCode="General">
                  <c:v>1.304</c:v>
                </c:pt>
                <c:pt idx="1305" formatCode="General">
                  <c:v>1.3049999999999999</c:v>
                </c:pt>
                <c:pt idx="1306" formatCode="General">
                  <c:v>1.306</c:v>
                </c:pt>
                <c:pt idx="1307" formatCode="General">
                  <c:v>1.3069999999999999</c:v>
                </c:pt>
                <c:pt idx="1308" formatCode="General">
                  <c:v>1.3080000000000001</c:v>
                </c:pt>
                <c:pt idx="1309" formatCode="General">
                  <c:v>1.3089999999999999</c:v>
                </c:pt>
                <c:pt idx="1310" formatCode="General">
                  <c:v>1.31</c:v>
                </c:pt>
                <c:pt idx="1311" formatCode="General">
                  <c:v>1.3109999999999999</c:v>
                </c:pt>
                <c:pt idx="1312" formatCode="General">
                  <c:v>1.3120000000000001</c:v>
                </c:pt>
                <c:pt idx="1313" formatCode="General">
                  <c:v>1.3129999999999999</c:v>
                </c:pt>
                <c:pt idx="1314" formatCode="General">
                  <c:v>1.3140000000000001</c:v>
                </c:pt>
                <c:pt idx="1315" formatCode="General">
                  <c:v>1.3149999999999999</c:v>
                </c:pt>
                <c:pt idx="1316" formatCode="General">
                  <c:v>1.3160000000000001</c:v>
                </c:pt>
                <c:pt idx="1317" formatCode="General">
                  <c:v>1.3169999999999999</c:v>
                </c:pt>
                <c:pt idx="1318" formatCode="General">
                  <c:v>1.3180000000000001</c:v>
                </c:pt>
                <c:pt idx="1319" formatCode="General">
                  <c:v>1.319</c:v>
                </c:pt>
                <c:pt idx="1320" formatCode="General">
                  <c:v>1.32</c:v>
                </c:pt>
                <c:pt idx="1321" formatCode="General">
                  <c:v>1.321</c:v>
                </c:pt>
                <c:pt idx="1322" formatCode="General">
                  <c:v>1.3220000000000001</c:v>
                </c:pt>
                <c:pt idx="1323" formatCode="General">
                  <c:v>1.323</c:v>
                </c:pt>
                <c:pt idx="1324" formatCode="General">
                  <c:v>1.3240000000000001</c:v>
                </c:pt>
                <c:pt idx="1325" formatCode="General">
                  <c:v>1.325</c:v>
                </c:pt>
                <c:pt idx="1326" formatCode="General">
                  <c:v>1.3260000000000001</c:v>
                </c:pt>
                <c:pt idx="1327" formatCode="General">
                  <c:v>1.327</c:v>
                </c:pt>
                <c:pt idx="1328" formatCode="General">
                  <c:v>1.3280000000000001</c:v>
                </c:pt>
                <c:pt idx="1329" formatCode="General">
                  <c:v>1.329</c:v>
                </c:pt>
                <c:pt idx="1330" formatCode="General">
                  <c:v>1.33</c:v>
                </c:pt>
                <c:pt idx="1331" formatCode="General">
                  <c:v>1.331</c:v>
                </c:pt>
                <c:pt idx="1332" formatCode="General">
                  <c:v>1.3320000000000001</c:v>
                </c:pt>
                <c:pt idx="1333" formatCode="General">
                  <c:v>1.333</c:v>
                </c:pt>
                <c:pt idx="1334" formatCode="General">
                  <c:v>1.3340000000000001</c:v>
                </c:pt>
                <c:pt idx="1335" formatCode="General">
                  <c:v>1.335</c:v>
                </c:pt>
                <c:pt idx="1336" formatCode="General">
                  <c:v>1.3360000000000001</c:v>
                </c:pt>
                <c:pt idx="1337" formatCode="General">
                  <c:v>1.337</c:v>
                </c:pt>
                <c:pt idx="1338" formatCode="General">
                  <c:v>1.3380000000000001</c:v>
                </c:pt>
                <c:pt idx="1339" formatCode="General">
                  <c:v>1.339</c:v>
                </c:pt>
                <c:pt idx="1340" formatCode="General">
                  <c:v>1.34</c:v>
                </c:pt>
                <c:pt idx="1341" formatCode="General">
                  <c:v>1.341</c:v>
                </c:pt>
                <c:pt idx="1342" formatCode="General">
                  <c:v>1.3420000000000001</c:v>
                </c:pt>
                <c:pt idx="1343" formatCode="General">
                  <c:v>1.343</c:v>
                </c:pt>
                <c:pt idx="1344" formatCode="General">
                  <c:v>1.3440000000000001</c:v>
                </c:pt>
                <c:pt idx="1345" formatCode="General">
                  <c:v>1.345</c:v>
                </c:pt>
                <c:pt idx="1346" formatCode="General">
                  <c:v>1.3460000000000001</c:v>
                </c:pt>
                <c:pt idx="1347" formatCode="General">
                  <c:v>1.347</c:v>
                </c:pt>
                <c:pt idx="1348" formatCode="General">
                  <c:v>1.3480000000000001</c:v>
                </c:pt>
                <c:pt idx="1349" formatCode="General">
                  <c:v>1.349</c:v>
                </c:pt>
                <c:pt idx="1350" formatCode="General">
                  <c:v>1.35</c:v>
                </c:pt>
                <c:pt idx="1351" formatCode="General">
                  <c:v>1.351</c:v>
                </c:pt>
                <c:pt idx="1352" formatCode="General">
                  <c:v>1.3520000000000001</c:v>
                </c:pt>
                <c:pt idx="1353" formatCode="General">
                  <c:v>1.353</c:v>
                </c:pt>
                <c:pt idx="1354" formatCode="General">
                  <c:v>1.3540000000000001</c:v>
                </c:pt>
                <c:pt idx="1355" formatCode="General">
                  <c:v>1.355</c:v>
                </c:pt>
                <c:pt idx="1356" formatCode="General">
                  <c:v>1.3560000000000001</c:v>
                </c:pt>
                <c:pt idx="1357" formatCode="General">
                  <c:v>1.357</c:v>
                </c:pt>
                <c:pt idx="1358" formatCode="General">
                  <c:v>1.3580000000000001</c:v>
                </c:pt>
                <c:pt idx="1359" formatCode="General">
                  <c:v>1.359</c:v>
                </c:pt>
                <c:pt idx="1360" formatCode="General">
                  <c:v>1.36</c:v>
                </c:pt>
                <c:pt idx="1361" formatCode="General">
                  <c:v>1.361</c:v>
                </c:pt>
                <c:pt idx="1362" formatCode="General">
                  <c:v>1.3620000000000001</c:v>
                </c:pt>
                <c:pt idx="1363" formatCode="General">
                  <c:v>1.363</c:v>
                </c:pt>
                <c:pt idx="1364" formatCode="General">
                  <c:v>1.3640000000000001</c:v>
                </c:pt>
                <c:pt idx="1365" formatCode="General">
                  <c:v>1.365</c:v>
                </c:pt>
                <c:pt idx="1366" formatCode="General">
                  <c:v>1.3660000000000001</c:v>
                </c:pt>
                <c:pt idx="1367" formatCode="General">
                  <c:v>1.367</c:v>
                </c:pt>
                <c:pt idx="1368" formatCode="General">
                  <c:v>1.3680000000000001</c:v>
                </c:pt>
                <c:pt idx="1369" formatCode="General">
                  <c:v>1.369</c:v>
                </c:pt>
                <c:pt idx="1370" formatCode="General">
                  <c:v>1.37</c:v>
                </c:pt>
                <c:pt idx="1371" formatCode="General">
                  <c:v>1.371</c:v>
                </c:pt>
                <c:pt idx="1372" formatCode="General">
                  <c:v>1.3720000000000001</c:v>
                </c:pt>
                <c:pt idx="1373" formatCode="General">
                  <c:v>1.373</c:v>
                </c:pt>
                <c:pt idx="1374" formatCode="General">
                  <c:v>1.3740000000000001</c:v>
                </c:pt>
                <c:pt idx="1375" formatCode="General">
                  <c:v>1.375</c:v>
                </c:pt>
                <c:pt idx="1376" formatCode="General">
                  <c:v>1.3759999999999999</c:v>
                </c:pt>
                <c:pt idx="1377" formatCode="General">
                  <c:v>1.377</c:v>
                </c:pt>
                <c:pt idx="1378" formatCode="General">
                  <c:v>1.3779999999999999</c:v>
                </c:pt>
                <c:pt idx="1379" formatCode="General">
                  <c:v>1.379</c:v>
                </c:pt>
                <c:pt idx="1380" formatCode="General">
                  <c:v>1.38</c:v>
                </c:pt>
                <c:pt idx="1381" formatCode="General">
                  <c:v>1.381</c:v>
                </c:pt>
                <c:pt idx="1382" formatCode="General">
                  <c:v>1.3819999999999999</c:v>
                </c:pt>
                <c:pt idx="1383" formatCode="General">
                  <c:v>1.383</c:v>
                </c:pt>
                <c:pt idx="1384" formatCode="General">
                  <c:v>1.3839999999999999</c:v>
                </c:pt>
                <c:pt idx="1385" formatCode="General">
                  <c:v>1.385</c:v>
                </c:pt>
                <c:pt idx="1386" formatCode="General">
                  <c:v>1.3859999999999999</c:v>
                </c:pt>
                <c:pt idx="1387" formatCode="General">
                  <c:v>1.387</c:v>
                </c:pt>
                <c:pt idx="1388" formatCode="General">
                  <c:v>1.3879999999999999</c:v>
                </c:pt>
                <c:pt idx="1389" formatCode="General">
                  <c:v>1.389</c:v>
                </c:pt>
                <c:pt idx="1390" formatCode="General">
                  <c:v>1.39</c:v>
                </c:pt>
                <c:pt idx="1391" formatCode="General">
                  <c:v>1.391</c:v>
                </c:pt>
                <c:pt idx="1392" formatCode="General">
                  <c:v>1.3919999999999999</c:v>
                </c:pt>
                <c:pt idx="1393" formatCode="General">
                  <c:v>1.393</c:v>
                </c:pt>
                <c:pt idx="1394" formatCode="General">
                  <c:v>1.3939999999999999</c:v>
                </c:pt>
                <c:pt idx="1395" formatCode="General">
                  <c:v>1.395</c:v>
                </c:pt>
                <c:pt idx="1396" formatCode="General">
                  <c:v>1.3959999999999999</c:v>
                </c:pt>
                <c:pt idx="1397" formatCode="General">
                  <c:v>1.397</c:v>
                </c:pt>
                <c:pt idx="1398" formatCode="General">
                  <c:v>1.3979999999999999</c:v>
                </c:pt>
                <c:pt idx="1399" formatCode="General">
                  <c:v>1.399</c:v>
                </c:pt>
                <c:pt idx="1400" formatCode="General">
                  <c:v>1.4</c:v>
                </c:pt>
                <c:pt idx="1401" formatCode="General">
                  <c:v>1.401</c:v>
                </c:pt>
                <c:pt idx="1402" formatCode="General">
                  <c:v>1.4019999999999999</c:v>
                </c:pt>
                <c:pt idx="1403" formatCode="General">
                  <c:v>1.403</c:v>
                </c:pt>
                <c:pt idx="1404" formatCode="General">
                  <c:v>1.4039999999999999</c:v>
                </c:pt>
                <c:pt idx="1405" formatCode="General">
                  <c:v>1.405</c:v>
                </c:pt>
                <c:pt idx="1406" formatCode="General">
                  <c:v>1.4059999999999999</c:v>
                </c:pt>
                <c:pt idx="1407" formatCode="General">
                  <c:v>1.407</c:v>
                </c:pt>
                <c:pt idx="1408" formatCode="General">
                  <c:v>1.4079999999999999</c:v>
                </c:pt>
                <c:pt idx="1409" formatCode="General">
                  <c:v>1.409</c:v>
                </c:pt>
                <c:pt idx="1410" formatCode="General">
                  <c:v>1.41</c:v>
                </c:pt>
                <c:pt idx="1411" formatCode="General">
                  <c:v>1.411</c:v>
                </c:pt>
                <c:pt idx="1412" formatCode="General">
                  <c:v>1.4119999999999999</c:v>
                </c:pt>
                <c:pt idx="1413" formatCode="General">
                  <c:v>1.413</c:v>
                </c:pt>
                <c:pt idx="1414" formatCode="General">
                  <c:v>1.4139999999999999</c:v>
                </c:pt>
                <c:pt idx="1415" formatCode="General">
                  <c:v>1.415</c:v>
                </c:pt>
                <c:pt idx="1416" formatCode="General">
                  <c:v>1.4159999999999999</c:v>
                </c:pt>
                <c:pt idx="1417" formatCode="General">
                  <c:v>1.417</c:v>
                </c:pt>
                <c:pt idx="1418" formatCode="General">
                  <c:v>1.4179999999999999</c:v>
                </c:pt>
                <c:pt idx="1419" formatCode="General">
                  <c:v>1.419</c:v>
                </c:pt>
                <c:pt idx="1420" formatCode="General">
                  <c:v>1.42</c:v>
                </c:pt>
                <c:pt idx="1421" formatCode="General">
                  <c:v>1.421</c:v>
                </c:pt>
                <c:pt idx="1422" formatCode="General">
                  <c:v>1.4219999999999999</c:v>
                </c:pt>
                <c:pt idx="1423" formatCode="General">
                  <c:v>1.423</c:v>
                </c:pt>
                <c:pt idx="1424" formatCode="General">
                  <c:v>1.4239999999999999</c:v>
                </c:pt>
                <c:pt idx="1425" formatCode="General">
                  <c:v>1.425</c:v>
                </c:pt>
                <c:pt idx="1426" formatCode="General">
                  <c:v>1.4259999999999999</c:v>
                </c:pt>
                <c:pt idx="1427" formatCode="General">
                  <c:v>1.427</c:v>
                </c:pt>
                <c:pt idx="1428" formatCode="General">
                  <c:v>1.4279999999999999</c:v>
                </c:pt>
                <c:pt idx="1429" formatCode="General">
                  <c:v>1.429</c:v>
                </c:pt>
                <c:pt idx="1430" formatCode="General">
                  <c:v>1.43</c:v>
                </c:pt>
                <c:pt idx="1431" formatCode="General">
                  <c:v>1.431</c:v>
                </c:pt>
                <c:pt idx="1432" formatCode="General">
                  <c:v>1.4319999999999999</c:v>
                </c:pt>
                <c:pt idx="1433" formatCode="General">
                  <c:v>1.4330000000000001</c:v>
                </c:pt>
                <c:pt idx="1434" formatCode="General">
                  <c:v>1.4339999999999999</c:v>
                </c:pt>
                <c:pt idx="1435" formatCode="General">
                  <c:v>1.4350000000000001</c:v>
                </c:pt>
                <c:pt idx="1436" formatCode="General">
                  <c:v>1.4359999999999999</c:v>
                </c:pt>
                <c:pt idx="1437" formatCode="General">
                  <c:v>1.4370000000000001</c:v>
                </c:pt>
                <c:pt idx="1438" formatCode="General">
                  <c:v>1.4379999999999999</c:v>
                </c:pt>
                <c:pt idx="1439" formatCode="General">
                  <c:v>1.4390000000000001</c:v>
                </c:pt>
                <c:pt idx="1440" formatCode="General">
                  <c:v>1.44</c:v>
                </c:pt>
                <c:pt idx="1441" formatCode="General">
                  <c:v>1.4410000000000001</c:v>
                </c:pt>
                <c:pt idx="1442" formatCode="General">
                  <c:v>1.4419999999999999</c:v>
                </c:pt>
                <c:pt idx="1443" formatCode="General">
                  <c:v>1.4430000000000001</c:v>
                </c:pt>
                <c:pt idx="1444" formatCode="General">
                  <c:v>1.444</c:v>
                </c:pt>
                <c:pt idx="1445" formatCode="General">
                  <c:v>1.4450000000000001</c:v>
                </c:pt>
                <c:pt idx="1446" formatCode="General">
                  <c:v>1.446</c:v>
                </c:pt>
                <c:pt idx="1447" formatCode="General">
                  <c:v>1.4470000000000001</c:v>
                </c:pt>
                <c:pt idx="1448" formatCode="General">
                  <c:v>1.448</c:v>
                </c:pt>
                <c:pt idx="1449" formatCode="General">
                  <c:v>1.4490000000000001</c:v>
                </c:pt>
                <c:pt idx="1450" formatCode="General">
                  <c:v>1.45</c:v>
                </c:pt>
                <c:pt idx="1451" formatCode="General">
                  <c:v>1.4510000000000001</c:v>
                </c:pt>
                <c:pt idx="1452" formatCode="General">
                  <c:v>1.452</c:v>
                </c:pt>
                <c:pt idx="1453" formatCode="General">
                  <c:v>1.4530000000000001</c:v>
                </c:pt>
                <c:pt idx="1454" formatCode="General">
                  <c:v>1.454</c:v>
                </c:pt>
                <c:pt idx="1455" formatCode="General">
                  <c:v>1.4550000000000001</c:v>
                </c:pt>
                <c:pt idx="1456" formatCode="General">
                  <c:v>1.456</c:v>
                </c:pt>
                <c:pt idx="1457" formatCode="General">
                  <c:v>1.4570000000000001</c:v>
                </c:pt>
                <c:pt idx="1458" formatCode="General">
                  <c:v>1.458</c:v>
                </c:pt>
                <c:pt idx="1459" formatCode="General">
                  <c:v>1.4590000000000001</c:v>
                </c:pt>
                <c:pt idx="1460" formatCode="General">
                  <c:v>1.46</c:v>
                </c:pt>
                <c:pt idx="1461" formatCode="General">
                  <c:v>1.4610000000000001</c:v>
                </c:pt>
                <c:pt idx="1462" formatCode="General">
                  <c:v>1.462</c:v>
                </c:pt>
                <c:pt idx="1463" formatCode="General">
                  <c:v>1.4630000000000001</c:v>
                </c:pt>
                <c:pt idx="1464" formatCode="General">
                  <c:v>1.464</c:v>
                </c:pt>
                <c:pt idx="1465" formatCode="General">
                  <c:v>1.4650000000000001</c:v>
                </c:pt>
                <c:pt idx="1466" formatCode="General">
                  <c:v>1.466</c:v>
                </c:pt>
                <c:pt idx="1467" formatCode="General">
                  <c:v>1.4670000000000001</c:v>
                </c:pt>
                <c:pt idx="1468" formatCode="General">
                  <c:v>1.468</c:v>
                </c:pt>
                <c:pt idx="1469" formatCode="General">
                  <c:v>1.4690000000000001</c:v>
                </c:pt>
                <c:pt idx="1470" formatCode="General">
                  <c:v>1.47</c:v>
                </c:pt>
                <c:pt idx="1471" formatCode="General">
                  <c:v>1.4710000000000001</c:v>
                </c:pt>
                <c:pt idx="1472" formatCode="General">
                  <c:v>1.472</c:v>
                </c:pt>
                <c:pt idx="1473" formatCode="General">
                  <c:v>1.4730000000000001</c:v>
                </c:pt>
                <c:pt idx="1474" formatCode="General">
                  <c:v>1.474</c:v>
                </c:pt>
                <c:pt idx="1475" formatCode="General">
                  <c:v>1.4750000000000001</c:v>
                </c:pt>
                <c:pt idx="1476" formatCode="General">
                  <c:v>1.476</c:v>
                </c:pt>
                <c:pt idx="1477" formatCode="General">
                  <c:v>1.4770000000000001</c:v>
                </c:pt>
                <c:pt idx="1478" formatCode="General">
                  <c:v>1.478</c:v>
                </c:pt>
                <c:pt idx="1479" formatCode="General">
                  <c:v>1.4790000000000001</c:v>
                </c:pt>
                <c:pt idx="1480" formatCode="General">
                  <c:v>1.48</c:v>
                </c:pt>
                <c:pt idx="1481" formatCode="General">
                  <c:v>1.4810000000000001</c:v>
                </c:pt>
                <c:pt idx="1482" formatCode="General">
                  <c:v>1.482</c:v>
                </c:pt>
                <c:pt idx="1483" formatCode="General">
                  <c:v>1.4830000000000001</c:v>
                </c:pt>
                <c:pt idx="1484" formatCode="General">
                  <c:v>1.484</c:v>
                </c:pt>
                <c:pt idx="1485" formatCode="General">
                  <c:v>1.4850000000000001</c:v>
                </c:pt>
                <c:pt idx="1486" formatCode="General">
                  <c:v>1.486</c:v>
                </c:pt>
                <c:pt idx="1487" formatCode="General">
                  <c:v>1.4870000000000001</c:v>
                </c:pt>
                <c:pt idx="1488" formatCode="General">
                  <c:v>1.488</c:v>
                </c:pt>
                <c:pt idx="1489" formatCode="General">
                  <c:v>1.4890000000000001</c:v>
                </c:pt>
                <c:pt idx="1490" formatCode="General">
                  <c:v>1.49</c:v>
                </c:pt>
                <c:pt idx="1491" formatCode="General">
                  <c:v>1.4910000000000001</c:v>
                </c:pt>
                <c:pt idx="1492" formatCode="General">
                  <c:v>1.492</c:v>
                </c:pt>
                <c:pt idx="1493" formatCode="General">
                  <c:v>1.4930000000000001</c:v>
                </c:pt>
                <c:pt idx="1494" formatCode="General">
                  <c:v>1.494</c:v>
                </c:pt>
                <c:pt idx="1495" formatCode="General">
                  <c:v>1.4950000000000001</c:v>
                </c:pt>
                <c:pt idx="1496" formatCode="General">
                  <c:v>1.496</c:v>
                </c:pt>
                <c:pt idx="1497" formatCode="General">
                  <c:v>1.4970000000000001</c:v>
                </c:pt>
                <c:pt idx="1498" formatCode="General">
                  <c:v>1.498</c:v>
                </c:pt>
                <c:pt idx="1499" formatCode="General">
                  <c:v>1.4990000000000001</c:v>
                </c:pt>
                <c:pt idx="1500" formatCode="General">
                  <c:v>1.5</c:v>
                </c:pt>
                <c:pt idx="1501" formatCode="General">
                  <c:v>1.5009999999999999</c:v>
                </c:pt>
                <c:pt idx="1502" formatCode="General">
                  <c:v>1.502</c:v>
                </c:pt>
                <c:pt idx="1503" formatCode="General">
                  <c:v>1.5029999999999999</c:v>
                </c:pt>
                <c:pt idx="1504" formatCode="General">
                  <c:v>1.504</c:v>
                </c:pt>
                <c:pt idx="1505" formatCode="General">
                  <c:v>1.5049999999999999</c:v>
                </c:pt>
                <c:pt idx="1506" formatCode="General">
                  <c:v>1.506</c:v>
                </c:pt>
                <c:pt idx="1507" formatCode="General">
                  <c:v>1.5069999999999999</c:v>
                </c:pt>
                <c:pt idx="1508" formatCode="General">
                  <c:v>1.508</c:v>
                </c:pt>
                <c:pt idx="1509" formatCode="General">
                  <c:v>1.5089999999999999</c:v>
                </c:pt>
                <c:pt idx="1510" formatCode="General">
                  <c:v>1.51</c:v>
                </c:pt>
                <c:pt idx="1511" formatCode="General">
                  <c:v>1.5109999999999999</c:v>
                </c:pt>
                <c:pt idx="1512" formatCode="General">
                  <c:v>1.512</c:v>
                </c:pt>
                <c:pt idx="1513" formatCode="General">
                  <c:v>1.5129999999999999</c:v>
                </c:pt>
                <c:pt idx="1514" formatCode="General">
                  <c:v>1.514</c:v>
                </c:pt>
                <c:pt idx="1515" formatCode="General">
                  <c:v>1.5149999999999999</c:v>
                </c:pt>
                <c:pt idx="1516" formatCode="General">
                  <c:v>1.516</c:v>
                </c:pt>
                <c:pt idx="1517" formatCode="General">
                  <c:v>1.5169999999999999</c:v>
                </c:pt>
                <c:pt idx="1518" formatCode="General">
                  <c:v>1.518</c:v>
                </c:pt>
                <c:pt idx="1519" formatCode="General">
                  <c:v>1.5189999999999999</c:v>
                </c:pt>
                <c:pt idx="1520" formatCode="General">
                  <c:v>1.52</c:v>
                </c:pt>
                <c:pt idx="1521" formatCode="General">
                  <c:v>1.5209999999999999</c:v>
                </c:pt>
                <c:pt idx="1522" formatCode="General">
                  <c:v>1.522</c:v>
                </c:pt>
                <c:pt idx="1523" formatCode="General">
                  <c:v>1.5229999999999999</c:v>
                </c:pt>
                <c:pt idx="1524" formatCode="General">
                  <c:v>1.524</c:v>
                </c:pt>
                <c:pt idx="1525" formatCode="General">
                  <c:v>1.5249999999999999</c:v>
                </c:pt>
                <c:pt idx="1526" formatCode="General">
                  <c:v>1.526</c:v>
                </c:pt>
                <c:pt idx="1527" formatCode="General">
                  <c:v>1.5269999999999999</c:v>
                </c:pt>
                <c:pt idx="1528" formatCode="General">
                  <c:v>1.528</c:v>
                </c:pt>
                <c:pt idx="1529" formatCode="General">
                  <c:v>1.5289999999999999</c:v>
                </c:pt>
                <c:pt idx="1530" formatCode="General">
                  <c:v>1.53</c:v>
                </c:pt>
                <c:pt idx="1531" formatCode="General">
                  <c:v>1.5309999999999999</c:v>
                </c:pt>
                <c:pt idx="1532" formatCode="General">
                  <c:v>1.532</c:v>
                </c:pt>
                <c:pt idx="1533" formatCode="General">
                  <c:v>1.5329999999999999</c:v>
                </c:pt>
                <c:pt idx="1534" formatCode="General">
                  <c:v>1.534</c:v>
                </c:pt>
                <c:pt idx="1535" formatCode="General">
                  <c:v>1.5349999999999999</c:v>
                </c:pt>
                <c:pt idx="1536" formatCode="General">
                  <c:v>1.536</c:v>
                </c:pt>
                <c:pt idx="1537" formatCode="General">
                  <c:v>1.5369999999999999</c:v>
                </c:pt>
                <c:pt idx="1538" formatCode="General">
                  <c:v>1.538</c:v>
                </c:pt>
                <c:pt idx="1539" formatCode="General">
                  <c:v>1.5389999999999999</c:v>
                </c:pt>
                <c:pt idx="1540" formatCode="General">
                  <c:v>1.54</c:v>
                </c:pt>
                <c:pt idx="1541" formatCode="General">
                  <c:v>1.5409999999999999</c:v>
                </c:pt>
                <c:pt idx="1542" formatCode="General">
                  <c:v>1.542</c:v>
                </c:pt>
                <c:pt idx="1543" formatCode="General">
                  <c:v>1.5429999999999999</c:v>
                </c:pt>
                <c:pt idx="1544" formatCode="General">
                  <c:v>1.544</c:v>
                </c:pt>
                <c:pt idx="1545" formatCode="General">
                  <c:v>1.5449999999999999</c:v>
                </c:pt>
                <c:pt idx="1546" formatCode="General">
                  <c:v>1.546</c:v>
                </c:pt>
                <c:pt idx="1547" formatCode="General">
                  <c:v>1.5469999999999999</c:v>
                </c:pt>
                <c:pt idx="1548" formatCode="General">
                  <c:v>1.548</c:v>
                </c:pt>
                <c:pt idx="1549" formatCode="General">
                  <c:v>1.5489999999999999</c:v>
                </c:pt>
                <c:pt idx="1550" formatCode="General">
                  <c:v>1.55</c:v>
                </c:pt>
                <c:pt idx="1551" formatCode="General">
                  <c:v>1.5509999999999999</c:v>
                </c:pt>
                <c:pt idx="1552" formatCode="General">
                  <c:v>1.552</c:v>
                </c:pt>
                <c:pt idx="1553" formatCode="General">
                  <c:v>1.5529999999999999</c:v>
                </c:pt>
                <c:pt idx="1554" formatCode="General">
                  <c:v>1.554</c:v>
                </c:pt>
                <c:pt idx="1555" formatCode="General">
                  <c:v>1.5549999999999999</c:v>
                </c:pt>
                <c:pt idx="1556" formatCode="General">
                  <c:v>1.556</c:v>
                </c:pt>
                <c:pt idx="1557" formatCode="General">
                  <c:v>1.5569999999999999</c:v>
                </c:pt>
                <c:pt idx="1558" formatCode="General">
                  <c:v>1.5580000000000001</c:v>
                </c:pt>
                <c:pt idx="1559" formatCode="General">
                  <c:v>1.5589999999999999</c:v>
                </c:pt>
                <c:pt idx="1560" formatCode="General">
                  <c:v>1.56</c:v>
                </c:pt>
                <c:pt idx="1561" formatCode="General">
                  <c:v>1.5609999999999999</c:v>
                </c:pt>
                <c:pt idx="1562" formatCode="General">
                  <c:v>1.5620000000000001</c:v>
                </c:pt>
                <c:pt idx="1563" formatCode="General">
                  <c:v>1.5629999999999999</c:v>
                </c:pt>
                <c:pt idx="1564" formatCode="General">
                  <c:v>1.5640000000000001</c:v>
                </c:pt>
                <c:pt idx="1565" formatCode="General">
                  <c:v>1.5649999999999999</c:v>
                </c:pt>
                <c:pt idx="1566" formatCode="General">
                  <c:v>1.5660000000000001</c:v>
                </c:pt>
                <c:pt idx="1567" formatCode="General">
                  <c:v>1.5669999999999999</c:v>
                </c:pt>
                <c:pt idx="1568" formatCode="General">
                  <c:v>1.5680000000000001</c:v>
                </c:pt>
                <c:pt idx="1569" formatCode="General">
                  <c:v>1.569</c:v>
                </c:pt>
                <c:pt idx="1570" formatCode="General">
                  <c:v>1.57</c:v>
                </c:pt>
                <c:pt idx="1571" formatCode="General">
                  <c:v>1.571</c:v>
                </c:pt>
                <c:pt idx="1572" formatCode="General">
                  <c:v>1.5720000000000001</c:v>
                </c:pt>
                <c:pt idx="1573" formatCode="General">
                  <c:v>1.573</c:v>
                </c:pt>
                <c:pt idx="1574" formatCode="General">
                  <c:v>1.5740000000000001</c:v>
                </c:pt>
                <c:pt idx="1575" formatCode="General">
                  <c:v>1.575</c:v>
                </c:pt>
                <c:pt idx="1576" formatCode="General">
                  <c:v>1.5760000000000001</c:v>
                </c:pt>
                <c:pt idx="1577" formatCode="General">
                  <c:v>1.577</c:v>
                </c:pt>
                <c:pt idx="1578" formatCode="General">
                  <c:v>1.5780000000000001</c:v>
                </c:pt>
                <c:pt idx="1579" formatCode="General">
                  <c:v>1.579</c:v>
                </c:pt>
                <c:pt idx="1580" formatCode="General">
                  <c:v>1.58</c:v>
                </c:pt>
                <c:pt idx="1581" formatCode="General">
                  <c:v>1.581</c:v>
                </c:pt>
                <c:pt idx="1582" formatCode="General">
                  <c:v>1.5820000000000001</c:v>
                </c:pt>
                <c:pt idx="1583" formatCode="General">
                  <c:v>1.583</c:v>
                </c:pt>
                <c:pt idx="1584" formatCode="General">
                  <c:v>1.5840000000000001</c:v>
                </c:pt>
                <c:pt idx="1585" formatCode="General">
                  <c:v>1.585</c:v>
                </c:pt>
                <c:pt idx="1586" formatCode="General">
                  <c:v>1.5860000000000001</c:v>
                </c:pt>
                <c:pt idx="1587" formatCode="General">
                  <c:v>1.587</c:v>
                </c:pt>
                <c:pt idx="1588" formatCode="General">
                  <c:v>1.5880000000000001</c:v>
                </c:pt>
                <c:pt idx="1589" formatCode="General">
                  <c:v>1.589</c:v>
                </c:pt>
                <c:pt idx="1590" formatCode="General">
                  <c:v>1.59</c:v>
                </c:pt>
                <c:pt idx="1591" formatCode="General">
                  <c:v>1.591</c:v>
                </c:pt>
                <c:pt idx="1592" formatCode="General">
                  <c:v>1.5920000000000001</c:v>
                </c:pt>
                <c:pt idx="1593" formatCode="General">
                  <c:v>1.593</c:v>
                </c:pt>
                <c:pt idx="1594" formatCode="General">
                  <c:v>1.5940000000000001</c:v>
                </c:pt>
                <c:pt idx="1595" formatCode="General">
                  <c:v>1.595</c:v>
                </c:pt>
                <c:pt idx="1596" formatCode="General">
                  <c:v>1.5960000000000001</c:v>
                </c:pt>
                <c:pt idx="1597" formatCode="General">
                  <c:v>1.597</c:v>
                </c:pt>
                <c:pt idx="1598" formatCode="General">
                  <c:v>1.5980000000000001</c:v>
                </c:pt>
                <c:pt idx="1599" formatCode="General">
                  <c:v>1.599</c:v>
                </c:pt>
                <c:pt idx="1600" formatCode="General">
                  <c:v>1.6</c:v>
                </c:pt>
                <c:pt idx="1601" formatCode="General">
                  <c:v>1.601</c:v>
                </c:pt>
                <c:pt idx="1602" formatCode="General">
                  <c:v>1.6020000000000001</c:v>
                </c:pt>
                <c:pt idx="1603" formatCode="General">
                  <c:v>1.603</c:v>
                </c:pt>
                <c:pt idx="1604" formatCode="General">
                  <c:v>1.6040000000000001</c:v>
                </c:pt>
                <c:pt idx="1605" formatCode="General">
                  <c:v>1.605</c:v>
                </c:pt>
                <c:pt idx="1606" formatCode="General">
                  <c:v>1.6060000000000001</c:v>
                </c:pt>
                <c:pt idx="1607" formatCode="General">
                  <c:v>1.607</c:v>
                </c:pt>
                <c:pt idx="1608" formatCode="General">
                  <c:v>1.6080000000000001</c:v>
                </c:pt>
                <c:pt idx="1609" formatCode="General">
                  <c:v>1.609</c:v>
                </c:pt>
                <c:pt idx="1610" formatCode="General">
                  <c:v>1.61</c:v>
                </c:pt>
                <c:pt idx="1611" formatCode="General">
                  <c:v>1.611</c:v>
                </c:pt>
                <c:pt idx="1612" formatCode="General">
                  <c:v>1.6120000000000001</c:v>
                </c:pt>
                <c:pt idx="1613" formatCode="General">
                  <c:v>1.613</c:v>
                </c:pt>
                <c:pt idx="1614" formatCode="General">
                  <c:v>1.6140000000000001</c:v>
                </c:pt>
                <c:pt idx="1615" formatCode="General">
                  <c:v>1.615</c:v>
                </c:pt>
                <c:pt idx="1616" formatCode="General">
                  <c:v>1.6160000000000001</c:v>
                </c:pt>
                <c:pt idx="1617" formatCode="General">
                  <c:v>1.617</c:v>
                </c:pt>
                <c:pt idx="1618" formatCode="General">
                  <c:v>1.6180000000000001</c:v>
                </c:pt>
                <c:pt idx="1619" formatCode="General">
                  <c:v>1.619</c:v>
                </c:pt>
                <c:pt idx="1620" formatCode="General">
                  <c:v>1.62</c:v>
                </c:pt>
                <c:pt idx="1621" formatCode="General">
                  <c:v>1.621</c:v>
                </c:pt>
                <c:pt idx="1622" formatCode="General">
                  <c:v>1.6220000000000001</c:v>
                </c:pt>
                <c:pt idx="1623" formatCode="General">
                  <c:v>1.623</c:v>
                </c:pt>
                <c:pt idx="1624" formatCode="General">
                  <c:v>1.6240000000000001</c:v>
                </c:pt>
                <c:pt idx="1625" formatCode="General">
                  <c:v>1.625</c:v>
                </c:pt>
                <c:pt idx="1626" formatCode="General">
                  <c:v>1.6259999999999999</c:v>
                </c:pt>
                <c:pt idx="1627" formatCode="General">
                  <c:v>1.627</c:v>
                </c:pt>
                <c:pt idx="1628" formatCode="General">
                  <c:v>1.6279999999999999</c:v>
                </c:pt>
                <c:pt idx="1629" formatCode="General">
                  <c:v>1.629</c:v>
                </c:pt>
                <c:pt idx="1630" formatCode="General">
                  <c:v>1.63</c:v>
                </c:pt>
                <c:pt idx="1631" formatCode="General">
                  <c:v>1.631</c:v>
                </c:pt>
                <c:pt idx="1632" formatCode="General">
                  <c:v>1.6319999999999999</c:v>
                </c:pt>
                <c:pt idx="1633" formatCode="General">
                  <c:v>1.633</c:v>
                </c:pt>
                <c:pt idx="1634" formatCode="General">
                  <c:v>1.6339999999999999</c:v>
                </c:pt>
                <c:pt idx="1635" formatCode="General">
                  <c:v>1.635</c:v>
                </c:pt>
                <c:pt idx="1636" formatCode="General">
                  <c:v>1.6359999999999999</c:v>
                </c:pt>
                <c:pt idx="1637" formatCode="General">
                  <c:v>1.637</c:v>
                </c:pt>
                <c:pt idx="1638" formatCode="General">
                  <c:v>1.6379999999999999</c:v>
                </c:pt>
                <c:pt idx="1639" formatCode="General">
                  <c:v>1.639</c:v>
                </c:pt>
                <c:pt idx="1640" formatCode="General">
                  <c:v>1.64</c:v>
                </c:pt>
                <c:pt idx="1641" formatCode="General">
                  <c:v>1.641</c:v>
                </c:pt>
                <c:pt idx="1642" formatCode="General">
                  <c:v>1.6419999999999999</c:v>
                </c:pt>
                <c:pt idx="1643" formatCode="General">
                  <c:v>1.643</c:v>
                </c:pt>
                <c:pt idx="1644" formatCode="General">
                  <c:v>1.6439999999999999</c:v>
                </c:pt>
                <c:pt idx="1645" formatCode="General">
                  <c:v>1.645</c:v>
                </c:pt>
                <c:pt idx="1646" formatCode="General">
                  <c:v>1.6459999999999999</c:v>
                </c:pt>
                <c:pt idx="1647" formatCode="General">
                  <c:v>1.647</c:v>
                </c:pt>
                <c:pt idx="1648" formatCode="General">
                  <c:v>1.6479999999999999</c:v>
                </c:pt>
                <c:pt idx="1649" formatCode="General">
                  <c:v>1.649</c:v>
                </c:pt>
                <c:pt idx="1650" formatCode="General">
                  <c:v>1.65</c:v>
                </c:pt>
                <c:pt idx="1651" formatCode="General">
                  <c:v>1.651</c:v>
                </c:pt>
                <c:pt idx="1652" formatCode="General">
                  <c:v>1.6519999999999999</c:v>
                </c:pt>
                <c:pt idx="1653" formatCode="General">
                  <c:v>1.653</c:v>
                </c:pt>
                <c:pt idx="1654" formatCode="General">
                  <c:v>1.6539999999999999</c:v>
                </c:pt>
                <c:pt idx="1655" formatCode="General">
                  <c:v>1.655</c:v>
                </c:pt>
                <c:pt idx="1656" formatCode="General">
                  <c:v>1.6559999999999999</c:v>
                </c:pt>
                <c:pt idx="1657" formatCode="General">
                  <c:v>1.657</c:v>
                </c:pt>
                <c:pt idx="1658" formatCode="General">
                  <c:v>1.6579999999999999</c:v>
                </c:pt>
                <c:pt idx="1659" formatCode="General">
                  <c:v>1.659</c:v>
                </c:pt>
                <c:pt idx="1660" formatCode="General">
                  <c:v>1.66</c:v>
                </c:pt>
                <c:pt idx="1661" formatCode="General">
                  <c:v>1.661</c:v>
                </c:pt>
                <c:pt idx="1662" formatCode="General">
                  <c:v>1.6619999999999999</c:v>
                </c:pt>
                <c:pt idx="1663" formatCode="General">
                  <c:v>1.663</c:v>
                </c:pt>
                <c:pt idx="1664" formatCode="General">
                  <c:v>1.6639999999999999</c:v>
                </c:pt>
                <c:pt idx="1665" formatCode="General">
                  <c:v>1.665</c:v>
                </c:pt>
                <c:pt idx="1666" formatCode="General">
                  <c:v>1.6659999999999999</c:v>
                </c:pt>
                <c:pt idx="1667" formatCode="General">
                  <c:v>1.667</c:v>
                </c:pt>
                <c:pt idx="1668" formatCode="General">
                  <c:v>1.6679999999999999</c:v>
                </c:pt>
                <c:pt idx="1669" formatCode="General">
                  <c:v>1.669</c:v>
                </c:pt>
                <c:pt idx="1670" formatCode="General">
                  <c:v>1.67</c:v>
                </c:pt>
                <c:pt idx="1671" formatCode="General">
                  <c:v>1.671</c:v>
                </c:pt>
                <c:pt idx="1672" formatCode="General">
                  <c:v>1.6719999999999999</c:v>
                </c:pt>
                <c:pt idx="1673" formatCode="General">
                  <c:v>1.673</c:v>
                </c:pt>
                <c:pt idx="1674" formatCode="General">
                  <c:v>1.6739999999999999</c:v>
                </c:pt>
                <c:pt idx="1675" formatCode="General">
                  <c:v>1.675</c:v>
                </c:pt>
                <c:pt idx="1676" formatCode="General">
                  <c:v>1.6759999999999999</c:v>
                </c:pt>
                <c:pt idx="1677" formatCode="General">
                  <c:v>1.677</c:v>
                </c:pt>
                <c:pt idx="1678" formatCode="General">
                  <c:v>1.6779999999999999</c:v>
                </c:pt>
                <c:pt idx="1679" formatCode="General">
                  <c:v>1.679</c:v>
                </c:pt>
                <c:pt idx="1680" formatCode="General">
                  <c:v>1.68</c:v>
                </c:pt>
                <c:pt idx="1681" formatCode="General">
                  <c:v>1.681</c:v>
                </c:pt>
                <c:pt idx="1682" formatCode="General">
                  <c:v>1.6819999999999999</c:v>
                </c:pt>
                <c:pt idx="1683" formatCode="General">
                  <c:v>1.6830000000000001</c:v>
                </c:pt>
                <c:pt idx="1684" formatCode="General">
                  <c:v>1.6839999999999999</c:v>
                </c:pt>
                <c:pt idx="1685" formatCode="General">
                  <c:v>1.6850000000000001</c:v>
                </c:pt>
                <c:pt idx="1686" formatCode="General">
                  <c:v>1.6859999999999999</c:v>
                </c:pt>
                <c:pt idx="1687" formatCode="General">
                  <c:v>1.6870000000000001</c:v>
                </c:pt>
                <c:pt idx="1688" formatCode="General">
                  <c:v>1.6879999999999999</c:v>
                </c:pt>
                <c:pt idx="1689" formatCode="General">
                  <c:v>1.6890000000000001</c:v>
                </c:pt>
                <c:pt idx="1690" formatCode="General">
                  <c:v>1.69</c:v>
                </c:pt>
                <c:pt idx="1691" formatCode="General">
                  <c:v>1.6910000000000001</c:v>
                </c:pt>
                <c:pt idx="1692" formatCode="General">
                  <c:v>1.6919999999999999</c:v>
                </c:pt>
                <c:pt idx="1693" formatCode="General">
                  <c:v>1.6930000000000001</c:v>
                </c:pt>
                <c:pt idx="1694" formatCode="General">
                  <c:v>1.694</c:v>
                </c:pt>
                <c:pt idx="1695" formatCode="General">
                  <c:v>1.6950000000000001</c:v>
                </c:pt>
                <c:pt idx="1696" formatCode="General">
                  <c:v>1.696</c:v>
                </c:pt>
                <c:pt idx="1697" formatCode="General">
                  <c:v>1.6970000000000001</c:v>
                </c:pt>
                <c:pt idx="1698" formatCode="General">
                  <c:v>1.698</c:v>
                </c:pt>
                <c:pt idx="1699" formatCode="General">
                  <c:v>1.6990000000000001</c:v>
                </c:pt>
                <c:pt idx="1700" formatCode="General">
                  <c:v>1.7</c:v>
                </c:pt>
                <c:pt idx="1701" formatCode="General">
                  <c:v>1.7010000000000001</c:v>
                </c:pt>
                <c:pt idx="1702" formatCode="General">
                  <c:v>1.702</c:v>
                </c:pt>
                <c:pt idx="1703" formatCode="General">
                  <c:v>1.7030000000000001</c:v>
                </c:pt>
                <c:pt idx="1704" formatCode="General">
                  <c:v>1.704</c:v>
                </c:pt>
                <c:pt idx="1705" formatCode="General">
                  <c:v>1.7050000000000001</c:v>
                </c:pt>
                <c:pt idx="1706" formatCode="General">
                  <c:v>1.706</c:v>
                </c:pt>
                <c:pt idx="1707" formatCode="General">
                  <c:v>1.7070000000000001</c:v>
                </c:pt>
                <c:pt idx="1708" formatCode="General">
                  <c:v>1.708</c:v>
                </c:pt>
                <c:pt idx="1709" formatCode="General">
                  <c:v>1.7090000000000001</c:v>
                </c:pt>
                <c:pt idx="1710" formatCode="General">
                  <c:v>1.71</c:v>
                </c:pt>
                <c:pt idx="1711" formatCode="General">
                  <c:v>1.7110000000000001</c:v>
                </c:pt>
                <c:pt idx="1712" formatCode="General">
                  <c:v>1.712</c:v>
                </c:pt>
                <c:pt idx="1713" formatCode="General">
                  <c:v>1.7130000000000001</c:v>
                </c:pt>
                <c:pt idx="1714" formatCode="General">
                  <c:v>1.714</c:v>
                </c:pt>
                <c:pt idx="1715" formatCode="General">
                  <c:v>1.7150000000000001</c:v>
                </c:pt>
                <c:pt idx="1716" formatCode="General">
                  <c:v>1.716</c:v>
                </c:pt>
                <c:pt idx="1717" formatCode="General">
                  <c:v>1.7170000000000001</c:v>
                </c:pt>
                <c:pt idx="1718" formatCode="General">
                  <c:v>1.718</c:v>
                </c:pt>
                <c:pt idx="1719" formatCode="General">
                  <c:v>1.7190000000000001</c:v>
                </c:pt>
                <c:pt idx="1720" formatCode="General">
                  <c:v>1.72</c:v>
                </c:pt>
                <c:pt idx="1721" formatCode="General">
                  <c:v>1.7210000000000001</c:v>
                </c:pt>
                <c:pt idx="1722" formatCode="General">
                  <c:v>1.722</c:v>
                </c:pt>
                <c:pt idx="1723" formatCode="General">
                  <c:v>1.7230000000000001</c:v>
                </c:pt>
                <c:pt idx="1724" formatCode="General">
                  <c:v>1.724</c:v>
                </c:pt>
                <c:pt idx="1725" formatCode="General">
                  <c:v>1.7250000000000001</c:v>
                </c:pt>
                <c:pt idx="1726" formatCode="General">
                  <c:v>1.726</c:v>
                </c:pt>
                <c:pt idx="1727" formatCode="General">
                  <c:v>1.7270000000000001</c:v>
                </c:pt>
                <c:pt idx="1728" formatCode="General">
                  <c:v>1.728</c:v>
                </c:pt>
                <c:pt idx="1729" formatCode="General">
                  <c:v>1.7290000000000001</c:v>
                </c:pt>
                <c:pt idx="1730" formatCode="General">
                  <c:v>1.73</c:v>
                </c:pt>
                <c:pt idx="1731" formatCode="General">
                  <c:v>1.7310000000000001</c:v>
                </c:pt>
                <c:pt idx="1732" formatCode="General">
                  <c:v>1.732</c:v>
                </c:pt>
                <c:pt idx="1733" formatCode="General">
                  <c:v>1.7330000000000001</c:v>
                </c:pt>
                <c:pt idx="1734" formatCode="General">
                  <c:v>1.734</c:v>
                </c:pt>
                <c:pt idx="1735" formatCode="General">
                  <c:v>1.7350000000000001</c:v>
                </c:pt>
                <c:pt idx="1736" formatCode="General">
                  <c:v>1.736</c:v>
                </c:pt>
                <c:pt idx="1737" formatCode="General">
                  <c:v>1.7370000000000001</c:v>
                </c:pt>
                <c:pt idx="1738" formatCode="General">
                  <c:v>1.738</c:v>
                </c:pt>
                <c:pt idx="1739" formatCode="General">
                  <c:v>1.7390000000000001</c:v>
                </c:pt>
                <c:pt idx="1740" formatCode="General">
                  <c:v>1.74</c:v>
                </c:pt>
                <c:pt idx="1741" formatCode="General">
                  <c:v>1.7410000000000001</c:v>
                </c:pt>
                <c:pt idx="1742" formatCode="General">
                  <c:v>1.742</c:v>
                </c:pt>
                <c:pt idx="1743" formatCode="General">
                  <c:v>1.7430000000000001</c:v>
                </c:pt>
                <c:pt idx="1744" formatCode="General">
                  <c:v>1.744</c:v>
                </c:pt>
                <c:pt idx="1745" formatCode="General">
                  <c:v>1.7450000000000001</c:v>
                </c:pt>
                <c:pt idx="1746" formatCode="General">
                  <c:v>1.746</c:v>
                </c:pt>
                <c:pt idx="1747" formatCode="General">
                  <c:v>1.7470000000000001</c:v>
                </c:pt>
                <c:pt idx="1748" formatCode="General">
                  <c:v>1.748</c:v>
                </c:pt>
                <c:pt idx="1749" formatCode="General">
                  <c:v>1.7490000000000001</c:v>
                </c:pt>
                <c:pt idx="1750" formatCode="General">
                  <c:v>1.75</c:v>
                </c:pt>
                <c:pt idx="1751" formatCode="General">
                  <c:v>1.7509999999999999</c:v>
                </c:pt>
                <c:pt idx="1752" formatCode="General">
                  <c:v>1.752</c:v>
                </c:pt>
                <c:pt idx="1753" formatCode="General">
                  <c:v>1.7529999999999999</c:v>
                </c:pt>
                <c:pt idx="1754" formatCode="General">
                  <c:v>1.754</c:v>
                </c:pt>
                <c:pt idx="1755" formatCode="General">
                  <c:v>1.7549999999999999</c:v>
                </c:pt>
                <c:pt idx="1756" formatCode="General">
                  <c:v>1.756</c:v>
                </c:pt>
                <c:pt idx="1757" formatCode="General">
                  <c:v>1.7569999999999999</c:v>
                </c:pt>
                <c:pt idx="1758" formatCode="General">
                  <c:v>1.758</c:v>
                </c:pt>
                <c:pt idx="1759" formatCode="General">
                  <c:v>1.7589999999999999</c:v>
                </c:pt>
                <c:pt idx="1760" formatCode="General">
                  <c:v>1.76</c:v>
                </c:pt>
                <c:pt idx="1761" formatCode="General">
                  <c:v>1.7609999999999999</c:v>
                </c:pt>
                <c:pt idx="1762" formatCode="General">
                  <c:v>1.762</c:v>
                </c:pt>
                <c:pt idx="1763" formatCode="General">
                  <c:v>1.7629999999999999</c:v>
                </c:pt>
                <c:pt idx="1764" formatCode="General">
                  <c:v>1.764</c:v>
                </c:pt>
                <c:pt idx="1765" formatCode="General">
                  <c:v>1.7649999999999999</c:v>
                </c:pt>
                <c:pt idx="1766" formatCode="General">
                  <c:v>1.766</c:v>
                </c:pt>
                <c:pt idx="1767" formatCode="General">
                  <c:v>1.7669999999999999</c:v>
                </c:pt>
                <c:pt idx="1768" formatCode="General">
                  <c:v>1.768</c:v>
                </c:pt>
                <c:pt idx="1769" formatCode="General">
                  <c:v>1.7689999999999999</c:v>
                </c:pt>
                <c:pt idx="1770" formatCode="General">
                  <c:v>1.77</c:v>
                </c:pt>
                <c:pt idx="1771" formatCode="General">
                  <c:v>1.7709999999999999</c:v>
                </c:pt>
                <c:pt idx="1772" formatCode="General">
                  <c:v>1.772</c:v>
                </c:pt>
                <c:pt idx="1773" formatCode="General">
                  <c:v>1.7729999999999999</c:v>
                </c:pt>
                <c:pt idx="1774" formatCode="General">
                  <c:v>1.774</c:v>
                </c:pt>
                <c:pt idx="1775" formatCode="General">
                  <c:v>1.7749999999999999</c:v>
                </c:pt>
                <c:pt idx="1776" formatCode="General">
                  <c:v>1.776</c:v>
                </c:pt>
                <c:pt idx="1777" formatCode="General">
                  <c:v>1.7769999999999999</c:v>
                </c:pt>
                <c:pt idx="1778" formatCode="General">
                  <c:v>1.778</c:v>
                </c:pt>
                <c:pt idx="1779" formatCode="General">
                  <c:v>1.7789999999999999</c:v>
                </c:pt>
                <c:pt idx="1780" formatCode="General">
                  <c:v>1.78</c:v>
                </c:pt>
                <c:pt idx="1781" formatCode="General">
                  <c:v>1.7809999999999999</c:v>
                </c:pt>
                <c:pt idx="1782" formatCode="General">
                  <c:v>1.782</c:v>
                </c:pt>
                <c:pt idx="1783" formatCode="General">
                  <c:v>1.7829999999999999</c:v>
                </c:pt>
                <c:pt idx="1784" formatCode="General">
                  <c:v>1.784</c:v>
                </c:pt>
                <c:pt idx="1785" formatCode="General">
                  <c:v>1.7849999999999999</c:v>
                </c:pt>
                <c:pt idx="1786" formatCode="General">
                  <c:v>1.786</c:v>
                </c:pt>
                <c:pt idx="1787" formatCode="General">
                  <c:v>1.7869999999999999</c:v>
                </c:pt>
                <c:pt idx="1788" formatCode="General">
                  <c:v>1.788</c:v>
                </c:pt>
                <c:pt idx="1789" formatCode="General">
                  <c:v>1.7889999999999999</c:v>
                </c:pt>
                <c:pt idx="1790" formatCode="General">
                  <c:v>1.79</c:v>
                </c:pt>
                <c:pt idx="1791" formatCode="General">
                  <c:v>1.7909999999999999</c:v>
                </c:pt>
                <c:pt idx="1792" formatCode="General">
                  <c:v>1.792</c:v>
                </c:pt>
                <c:pt idx="1793" formatCode="General">
                  <c:v>1.7929999999999999</c:v>
                </c:pt>
                <c:pt idx="1794" formatCode="General">
                  <c:v>1.794</c:v>
                </c:pt>
                <c:pt idx="1795" formatCode="General">
                  <c:v>1.7949999999999999</c:v>
                </c:pt>
                <c:pt idx="1796" formatCode="General">
                  <c:v>1.796</c:v>
                </c:pt>
                <c:pt idx="1797" formatCode="General">
                  <c:v>1.7969999999999999</c:v>
                </c:pt>
                <c:pt idx="1798" formatCode="General">
                  <c:v>1.798</c:v>
                </c:pt>
                <c:pt idx="1799" formatCode="General">
                  <c:v>1.7989999999999999</c:v>
                </c:pt>
                <c:pt idx="1800" formatCode="General">
                  <c:v>1.8</c:v>
                </c:pt>
                <c:pt idx="1801" formatCode="General">
                  <c:v>1.8009999999999999</c:v>
                </c:pt>
                <c:pt idx="1802" formatCode="General">
                  <c:v>1.802</c:v>
                </c:pt>
                <c:pt idx="1803" formatCode="General">
                  <c:v>1.8029999999999999</c:v>
                </c:pt>
                <c:pt idx="1804" formatCode="General">
                  <c:v>1.804</c:v>
                </c:pt>
                <c:pt idx="1805" formatCode="General">
                  <c:v>1.8049999999999999</c:v>
                </c:pt>
                <c:pt idx="1806" formatCode="General">
                  <c:v>1.806</c:v>
                </c:pt>
                <c:pt idx="1807" formatCode="General">
                  <c:v>1.8069999999999999</c:v>
                </c:pt>
                <c:pt idx="1808" formatCode="General">
                  <c:v>1.8080000000000001</c:v>
                </c:pt>
                <c:pt idx="1809" formatCode="General">
                  <c:v>1.8089999999999999</c:v>
                </c:pt>
                <c:pt idx="1810" formatCode="General">
                  <c:v>1.81</c:v>
                </c:pt>
                <c:pt idx="1811" formatCode="General">
                  <c:v>1.8109999999999999</c:v>
                </c:pt>
                <c:pt idx="1812" formatCode="General">
                  <c:v>1.8120000000000001</c:v>
                </c:pt>
                <c:pt idx="1813" formatCode="General">
                  <c:v>1.8129999999999999</c:v>
                </c:pt>
                <c:pt idx="1814" formatCode="General">
                  <c:v>1.8140000000000001</c:v>
                </c:pt>
                <c:pt idx="1815" formatCode="General">
                  <c:v>1.8149999999999999</c:v>
                </c:pt>
                <c:pt idx="1816" formatCode="General">
                  <c:v>1.8160000000000001</c:v>
                </c:pt>
                <c:pt idx="1817" formatCode="General">
                  <c:v>1.8169999999999999</c:v>
                </c:pt>
                <c:pt idx="1818" formatCode="General">
                  <c:v>1.8180000000000001</c:v>
                </c:pt>
                <c:pt idx="1819" formatCode="General">
                  <c:v>1.819</c:v>
                </c:pt>
                <c:pt idx="1820" formatCode="General">
                  <c:v>1.82</c:v>
                </c:pt>
                <c:pt idx="1821" formatCode="General">
                  <c:v>1.821</c:v>
                </c:pt>
                <c:pt idx="1822" formatCode="General">
                  <c:v>1.8220000000000001</c:v>
                </c:pt>
                <c:pt idx="1823" formatCode="General">
                  <c:v>1.823</c:v>
                </c:pt>
                <c:pt idx="1824" formatCode="General">
                  <c:v>1.8240000000000001</c:v>
                </c:pt>
                <c:pt idx="1825" formatCode="General">
                  <c:v>1.825</c:v>
                </c:pt>
                <c:pt idx="1826" formatCode="General">
                  <c:v>1.8260000000000001</c:v>
                </c:pt>
                <c:pt idx="1827" formatCode="General">
                  <c:v>1.827</c:v>
                </c:pt>
                <c:pt idx="1828" formatCode="General">
                  <c:v>1.8280000000000001</c:v>
                </c:pt>
                <c:pt idx="1829" formatCode="General">
                  <c:v>1.829</c:v>
                </c:pt>
                <c:pt idx="1830" formatCode="General">
                  <c:v>1.83</c:v>
                </c:pt>
                <c:pt idx="1831" formatCode="General">
                  <c:v>1.831</c:v>
                </c:pt>
                <c:pt idx="1832" formatCode="General">
                  <c:v>1.8320000000000001</c:v>
                </c:pt>
                <c:pt idx="1833" formatCode="General">
                  <c:v>1.833</c:v>
                </c:pt>
                <c:pt idx="1834" formatCode="General">
                  <c:v>1.8340000000000001</c:v>
                </c:pt>
                <c:pt idx="1835" formatCode="General">
                  <c:v>1.835</c:v>
                </c:pt>
                <c:pt idx="1836" formatCode="General">
                  <c:v>1.8360000000000001</c:v>
                </c:pt>
                <c:pt idx="1837" formatCode="General">
                  <c:v>1.837</c:v>
                </c:pt>
                <c:pt idx="1838" formatCode="General">
                  <c:v>1.8380000000000001</c:v>
                </c:pt>
                <c:pt idx="1839" formatCode="General">
                  <c:v>1.839</c:v>
                </c:pt>
                <c:pt idx="1840" formatCode="General">
                  <c:v>1.84</c:v>
                </c:pt>
                <c:pt idx="1841" formatCode="General">
                  <c:v>1.841</c:v>
                </c:pt>
                <c:pt idx="1842" formatCode="General">
                  <c:v>1.8420000000000001</c:v>
                </c:pt>
                <c:pt idx="1843" formatCode="General">
                  <c:v>1.843</c:v>
                </c:pt>
                <c:pt idx="1844" formatCode="General">
                  <c:v>1.8440000000000001</c:v>
                </c:pt>
                <c:pt idx="1845" formatCode="General">
                  <c:v>1.845</c:v>
                </c:pt>
                <c:pt idx="1846" formatCode="General">
                  <c:v>1.8460000000000001</c:v>
                </c:pt>
                <c:pt idx="1847" formatCode="General">
                  <c:v>1.847</c:v>
                </c:pt>
                <c:pt idx="1848" formatCode="General">
                  <c:v>1.8480000000000001</c:v>
                </c:pt>
                <c:pt idx="1849" formatCode="General">
                  <c:v>1.849</c:v>
                </c:pt>
                <c:pt idx="1850" formatCode="General">
                  <c:v>1.85</c:v>
                </c:pt>
                <c:pt idx="1851" formatCode="General">
                  <c:v>1.851</c:v>
                </c:pt>
                <c:pt idx="1852" formatCode="General">
                  <c:v>1.8520000000000001</c:v>
                </c:pt>
                <c:pt idx="1853" formatCode="General">
                  <c:v>1.853</c:v>
                </c:pt>
                <c:pt idx="1854" formatCode="General">
                  <c:v>1.8540000000000001</c:v>
                </c:pt>
                <c:pt idx="1855" formatCode="General">
                  <c:v>1.855</c:v>
                </c:pt>
                <c:pt idx="1856" formatCode="General">
                  <c:v>1.8560000000000001</c:v>
                </c:pt>
                <c:pt idx="1857" formatCode="General">
                  <c:v>1.857</c:v>
                </c:pt>
                <c:pt idx="1858" formatCode="General">
                  <c:v>1.8580000000000001</c:v>
                </c:pt>
                <c:pt idx="1859" formatCode="General">
                  <c:v>1.859</c:v>
                </c:pt>
                <c:pt idx="1860" formatCode="General">
                  <c:v>1.86</c:v>
                </c:pt>
                <c:pt idx="1861" formatCode="General">
                  <c:v>1.861</c:v>
                </c:pt>
                <c:pt idx="1862" formatCode="General">
                  <c:v>1.8620000000000001</c:v>
                </c:pt>
                <c:pt idx="1863" formatCode="General">
                  <c:v>1.863</c:v>
                </c:pt>
                <c:pt idx="1864" formatCode="General">
                  <c:v>1.8640000000000001</c:v>
                </c:pt>
                <c:pt idx="1865" formatCode="General">
                  <c:v>1.865</c:v>
                </c:pt>
                <c:pt idx="1866" formatCode="General">
                  <c:v>1.8660000000000001</c:v>
                </c:pt>
                <c:pt idx="1867" formatCode="General">
                  <c:v>1.867</c:v>
                </c:pt>
                <c:pt idx="1868" formatCode="General">
                  <c:v>1.8680000000000001</c:v>
                </c:pt>
                <c:pt idx="1869" formatCode="General">
                  <c:v>1.869</c:v>
                </c:pt>
                <c:pt idx="1870" formatCode="General">
                  <c:v>1.87</c:v>
                </c:pt>
                <c:pt idx="1871" formatCode="General">
                  <c:v>1.871</c:v>
                </c:pt>
                <c:pt idx="1872" formatCode="General">
                  <c:v>1.8720000000000001</c:v>
                </c:pt>
                <c:pt idx="1873" formatCode="General">
                  <c:v>1.873</c:v>
                </c:pt>
                <c:pt idx="1874" formatCode="General">
                  <c:v>1.8740000000000001</c:v>
                </c:pt>
                <c:pt idx="1875" formatCode="General">
                  <c:v>1.875</c:v>
                </c:pt>
                <c:pt idx="1876" formatCode="General">
                  <c:v>1.8759999999999999</c:v>
                </c:pt>
                <c:pt idx="1877" formatCode="General">
                  <c:v>1.877</c:v>
                </c:pt>
                <c:pt idx="1878" formatCode="General">
                  <c:v>1.8779999999999999</c:v>
                </c:pt>
                <c:pt idx="1879" formatCode="General">
                  <c:v>1.879</c:v>
                </c:pt>
                <c:pt idx="1880" formatCode="General">
                  <c:v>1.88</c:v>
                </c:pt>
                <c:pt idx="1881" formatCode="General">
                  <c:v>1.881</c:v>
                </c:pt>
                <c:pt idx="1882" formatCode="General">
                  <c:v>1.8819999999999999</c:v>
                </c:pt>
                <c:pt idx="1883" formatCode="General">
                  <c:v>1.883</c:v>
                </c:pt>
                <c:pt idx="1884" formatCode="General">
                  <c:v>1.8839999999999999</c:v>
                </c:pt>
                <c:pt idx="1885" formatCode="General">
                  <c:v>1.885</c:v>
                </c:pt>
                <c:pt idx="1886" formatCode="General">
                  <c:v>1.8859999999999999</c:v>
                </c:pt>
                <c:pt idx="1887" formatCode="General">
                  <c:v>1.887</c:v>
                </c:pt>
                <c:pt idx="1888" formatCode="General">
                  <c:v>1.8879999999999999</c:v>
                </c:pt>
                <c:pt idx="1889" formatCode="General">
                  <c:v>1.889</c:v>
                </c:pt>
                <c:pt idx="1890" formatCode="General">
                  <c:v>1.89</c:v>
                </c:pt>
                <c:pt idx="1891" formatCode="General">
                  <c:v>1.891</c:v>
                </c:pt>
                <c:pt idx="1892" formatCode="General">
                  <c:v>1.8919999999999999</c:v>
                </c:pt>
                <c:pt idx="1893" formatCode="General">
                  <c:v>1.893</c:v>
                </c:pt>
                <c:pt idx="1894" formatCode="General">
                  <c:v>1.8939999999999999</c:v>
                </c:pt>
                <c:pt idx="1895" formatCode="General">
                  <c:v>1.895</c:v>
                </c:pt>
                <c:pt idx="1896" formatCode="General">
                  <c:v>1.8959999999999999</c:v>
                </c:pt>
                <c:pt idx="1897" formatCode="General">
                  <c:v>1.897</c:v>
                </c:pt>
                <c:pt idx="1898" formatCode="General">
                  <c:v>1.8979999999999999</c:v>
                </c:pt>
                <c:pt idx="1899" formatCode="General">
                  <c:v>1.899</c:v>
                </c:pt>
                <c:pt idx="1900" formatCode="General">
                  <c:v>1.9</c:v>
                </c:pt>
                <c:pt idx="1901" formatCode="General">
                  <c:v>1.901</c:v>
                </c:pt>
                <c:pt idx="1902" formatCode="General">
                  <c:v>1.9019999999999999</c:v>
                </c:pt>
                <c:pt idx="1903" formatCode="General">
                  <c:v>1.903</c:v>
                </c:pt>
                <c:pt idx="1904" formatCode="General">
                  <c:v>1.9039999999999999</c:v>
                </c:pt>
                <c:pt idx="1905" formatCode="General">
                  <c:v>1.905</c:v>
                </c:pt>
                <c:pt idx="1906" formatCode="General">
                  <c:v>1.9059999999999999</c:v>
                </c:pt>
                <c:pt idx="1907" formatCode="General">
                  <c:v>1.907</c:v>
                </c:pt>
                <c:pt idx="1908" formatCode="General">
                  <c:v>1.9079999999999999</c:v>
                </c:pt>
                <c:pt idx="1909" formatCode="General">
                  <c:v>1.909</c:v>
                </c:pt>
                <c:pt idx="1910" formatCode="General">
                  <c:v>1.91</c:v>
                </c:pt>
                <c:pt idx="1911" formatCode="General">
                  <c:v>1.911</c:v>
                </c:pt>
                <c:pt idx="1912" formatCode="General">
                  <c:v>1.9119999999999999</c:v>
                </c:pt>
                <c:pt idx="1913" formatCode="General">
                  <c:v>1.913</c:v>
                </c:pt>
                <c:pt idx="1914" formatCode="General">
                  <c:v>1.9139999999999999</c:v>
                </c:pt>
                <c:pt idx="1915" formatCode="General">
                  <c:v>1.915</c:v>
                </c:pt>
                <c:pt idx="1916" formatCode="General">
                  <c:v>1.9159999999999999</c:v>
                </c:pt>
                <c:pt idx="1917" formatCode="General">
                  <c:v>1.917</c:v>
                </c:pt>
                <c:pt idx="1918" formatCode="General">
                  <c:v>1.9179999999999999</c:v>
                </c:pt>
                <c:pt idx="1919" formatCode="General">
                  <c:v>1.919</c:v>
                </c:pt>
                <c:pt idx="1920" formatCode="General">
                  <c:v>1.92</c:v>
                </c:pt>
                <c:pt idx="1921" formatCode="General">
                  <c:v>1.921</c:v>
                </c:pt>
                <c:pt idx="1922" formatCode="General">
                  <c:v>1.9219999999999999</c:v>
                </c:pt>
                <c:pt idx="1923" formatCode="General">
                  <c:v>1.923</c:v>
                </c:pt>
                <c:pt idx="1924" formatCode="General">
                  <c:v>1.9239999999999999</c:v>
                </c:pt>
                <c:pt idx="1925" formatCode="General">
                  <c:v>1.925</c:v>
                </c:pt>
                <c:pt idx="1926" formatCode="General">
                  <c:v>1.9259999999999999</c:v>
                </c:pt>
                <c:pt idx="1927" formatCode="General">
                  <c:v>1.927</c:v>
                </c:pt>
                <c:pt idx="1928" formatCode="General">
                  <c:v>1.9279999999999999</c:v>
                </c:pt>
                <c:pt idx="1929" formatCode="General">
                  <c:v>1.929</c:v>
                </c:pt>
                <c:pt idx="1930" formatCode="General">
                  <c:v>1.93</c:v>
                </c:pt>
                <c:pt idx="1931" formatCode="General">
                  <c:v>1.931</c:v>
                </c:pt>
                <c:pt idx="1932" formatCode="General">
                  <c:v>1.9319999999999999</c:v>
                </c:pt>
                <c:pt idx="1933" formatCode="General">
                  <c:v>1.9330000000000001</c:v>
                </c:pt>
                <c:pt idx="1934" formatCode="General">
                  <c:v>1.9339999999999999</c:v>
                </c:pt>
                <c:pt idx="1935" formatCode="General">
                  <c:v>1.9350000000000001</c:v>
                </c:pt>
                <c:pt idx="1936" formatCode="General">
                  <c:v>1.9359999999999999</c:v>
                </c:pt>
                <c:pt idx="1937" formatCode="General">
                  <c:v>1.9370000000000001</c:v>
                </c:pt>
                <c:pt idx="1938" formatCode="General">
                  <c:v>1.9379999999999999</c:v>
                </c:pt>
                <c:pt idx="1939" formatCode="General">
                  <c:v>1.9390000000000001</c:v>
                </c:pt>
                <c:pt idx="1940" formatCode="General">
                  <c:v>1.94</c:v>
                </c:pt>
                <c:pt idx="1941" formatCode="General">
                  <c:v>1.9410000000000001</c:v>
                </c:pt>
                <c:pt idx="1942" formatCode="General">
                  <c:v>1.9419999999999999</c:v>
                </c:pt>
                <c:pt idx="1943" formatCode="General">
                  <c:v>1.9430000000000001</c:v>
                </c:pt>
                <c:pt idx="1944" formatCode="General">
                  <c:v>1.944</c:v>
                </c:pt>
                <c:pt idx="1945" formatCode="General">
                  <c:v>1.9450000000000001</c:v>
                </c:pt>
                <c:pt idx="1946" formatCode="General">
                  <c:v>1.946</c:v>
                </c:pt>
                <c:pt idx="1947" formatCode="General">
                  <c:v>1.9470000000000001</c:v>
                </c:pt>
                <c:pt idx="1948" formatCode="General">
                  <c:v>1.948</c:v>
                </c:pt>
                <c:pt idx="1949" formatCode="General">
                  <c:v>1.9490000000000001</c:v>
                </c:pt>
                <c:pt idx="1950" formatCode="General">
                  <c:v>1.95</c:v>
                </c:pt>
                <c:pt idx="1951" formatCode="General">
                  <c:v>1.9510000000000001</c:v>
                </c:pt>
                <c:pt idx="1952" formatCode="General">
                  <c:v>1.952</c:v>
                </c:pt>
                <c:pt idx="1953" formatCode="General">
                  <c:v>1.9530000000000001</c:v>
                </c:pt>
                <c:pt idx="1954" formatCode="General">
                  <c:v>1.954</c:v>
                </c:pt>
                <c:pt idx="1955" formatCode="General">
                  <c:v>1.9550000000000001</c:v>
                </c:pt>
                <c:pt idx="1956" formatCode="General">
                  <c:v>1.956</c:v>
                </c:pt>
                <c:pt idx="1957" formatCode="General">
                  <c:v>1.9570000000000001</c:v>
                </c:pt>
                <c:pt idx="1958" formatCode="General">
                  <c:v>1.958</c:v>
                </c:pt>
                <c:pt idx="1959" formatCode="General">
                  <c:v>1.9590000000000001</c:v>
                </c:pt>
                <c:pt idx="1960" formatCode="General">
                  <c:v>1.96</c:v>
                </c:pt>
                <c:pt idx="1961" formatCode="General">
                  <c:v>1.9610000000000001</c:v>
                </c:pt>
                <c:pt idx="1962" formatCode="General">
                  <c:v>1.962</c:v>
                </c:pt>
                <c:pt idx="1963" formatCode="General">
                  <c:v>1.9630000000000001</c:v>
                </c:pt>
                <c:pt idx="1964" formatCode="General">
                  <c:v>1.964</c:v>
                </c:pt>
                <c:pt idx="1965" formatCode="General">
                  <c:v>1.9650000000000001</c:v>
                </c:pt>
                <c:pt idx="1966" formatCode="General">
                  <c:v>1.966</c:v>
                </c:pt>
                <c:pt idx="1967" formatCode="General">
                  <c:v>1.9670000000000001</c:v>
                </c:pt>
                <c:pt idx="1968" formatCode="General">
                  <c:v>1.968</c:v>
                </c:pt>
                <c:pt idx="1969" formatCode="General">
                  <c:v>1.9690000000000001</c:v>
                </c:pt>
                <c:pt idx="1970" formatCode="General">
                  <c:v>1.97</c:v>
                </c:pt>
                <c:pt idx="1971" formatCode="General">
                  <c:v>1.9710000000000001</c:v>
                </c:pt>
                <c:pt idx="1972" formatCode="General">
                  <c:v>1.972</c:v>
                </c:pt>
                <c:pt idx="1973" formatCode="General">
                  <c:v>1.9730000000000001</c:v>
                </c:pt>
                <c:pt idx="1974" formatCode="General">
                  <c:v>1.974</c:v>
                </c:pt>
                <c:pt idx="1975" formatCode="General">
                  <c:v>1.9750000000000001</c:v>
                </c:pt>
                <c:pt idx="1976" formatCode="General">
                  <c:v>1.976</c:v>
                </c:pt>
                <c:pt idx="1977" formatCode="General">
                  <c:v>1.9770000000000001</c:v>
                </c:pt>
                <c:pt idx="1978" formatCode="General">
                  <c:v>1.978</c:v>
                </c:pt>
                <c:pt idx="1979" formatCode="General">
                  <c:v>1.9790000000000001</c:v>
                </c:pt>
                <c:pt idx="1980" formatCode="General">
                  <c:v>1.98</c:v>
                </c:pt>
                <c:pt idx="1981" formatCode="General">
                  <c:v>1.9810000000000001</c:v>
                </c:pt>
                <c:pt idx="1982" formatCode="General">
                  <c:v>1.982</c:v>
                </c:pt>
                <c:pt idx="1983" formatCode="General">
                  <c:v>1.9830000000000001</c:v>
                </c:pt>
                <c:pt idx="1984" formatCode="General">
                  <c:v>1.984</c:v>
                </c:pt>
                <c:pt idx="1985" formatCode="General">
                  <c:v>1.9850000000000001</c:v>
                </c:pt>
                <c:pt idx="1986" formatCode="General">
                  <c:v>1.986</c:v>
                </c:pt>
                <c:pt idx="1987" formatCode="General">
                  <c:v>1.9870000000000001</c:v>
                </c:pt>
                <c:pt idx="1988" formatCode="General">
                  <c:v>1.988</c:v>
                </c:pt>
                <c:pt idx="1989" formatCode="General">
                  <c:v>1.9890000000000001</c:v>
                </c:pt>
                <c:pt idx="1990" formatCode="General">
                  <c:v>1.99</c:v>
                </c:pt>
                <c:pt idx="1991" formatCode="General">
                  <c:v>1.9910000000000001</c:v>
                </c:pt>
                <c:pt idx="1992" formatCode="General">
                  <c:v>1.992</c:v>
                </c:pt>
                <c:pt idx="1993" formatCode="General">
                  <c:v>1.9930000000000001</c:v>
                </c:pt>
                <c:pt idx="1994" formatCode="General">
                  <c:v>1.994</c:v>
                </c:pt>
                <c:pt idx="1995" formatCode="General">
                  <c:v>1.9950000000000001</c:v>
                </c:pt>
                <c:pt idx="1996" formatCode="General">
                  <c:v>1.996</c:v>
                </c:pt>
                <c:pt idx="1997" formatCode="General">
                  <c:v>1.9970000000000001</c:v>
                </c:pt>
                <c:pt idx="1998" formatCode="General">
                  <c:v>1.998</c:v>
                </c:pt>
                <c:pt idx="1999" formatCode="General">
                  <c:v>1.9990000000000001</c:v>
                </c:pt>
                <c:pt idx="2000" formatCode="General">
                  <c:v>2</c:v>
                </c:pt>
                <c:pt idx="2001" formatCode="General">
                  <c:v>2.0009999999999999</c:v>
                </c:pt>
                <c:pt idx="2002" formatCode="General">
                  <c:v>2.0019999999999998</c:v>
                </c:pt>
                <c:pt idx="2003" formatCode="General">
                  <c:v>2.0030000000000001</c:v>
                </c:pt>
                <c:pt idx="2004" formatCode="General">
                  <c:v>2.004</c:v>
                </c:pt>
                <c:pt idx="2005" formatCode="General">
                  <c:v>2.0049999999999999</c:v>
                </c:pt>
                <c:pt idx="2006" formatCode="General">
                  <c:v>2.0059999999999998</c:v>
                </c:pt>
                <c:pt idx="2007" formatCode="General">
                  <c:v>2.0070000000000001</c:v>
                </c:pt>
                <c:pt idx="2008" formatCode="General">
                  <c:v>2.008</c:v>
                </c:pt>
                <c:pt idx="2009" formatCode="General">
                  <c:v>2.0089999999999999</c:v>
                </c:pt>
                <c:pt idx="2010" formatCode="General">
                  <c:v>2.0099999999999998</c:v>
                </c:pt>
                <c:pt idx="2011" formatCode="General">
                  <c:v>2.0110000000000001</c:v>
                </c:pt>
                <c:pt idx="2012" formatCode="General">
                  <c:v>2.012</c:v>
                </c:pt>
                <c:pt idx="2013" formatCode="General">
                  <c:v>2.0129999999999999</c:v>
                </c:pt>
                <c:pt idx="2014" formatCode="General">
                  <c:v>2.0139999999999998</c:v>
                </c:pt>
                <c:pt idx="2015" formatCode="General">
                  <c:v>2.0150000000000001</c:v>
                </c:pt>
                <c:pt idx="2016" formatCode="General">
                  <c:v>2.016</c:v>
                </c:pt>
                <c:pt idx="2017" formatCode="General">
                  <c:v>2.0169999999999999</c:v>
                </c:pt>
                <c:pt idx="2018" formatCode="General">
                  <c:v>2.0179999999999998</c:v>
                </c:pt>
                <c:pt idx="2019" formatCode="General">
                  <c:v>2.0190000000000001</c:v>
                </c:pt>
                <c:pt idx="2020" formatCode="General">
                  <c:v>2.02</c:v>
                </c:pt>
                <c:pt idx="2021" formatCode="General">
                  <c:v>2.0209999999999999</c:v>
                </c:pt>
                <c:pt idx="2022" formatCode="General">
                  <c:v>2.0219999999999998</c:v>
                </c:pt>
                <c:pt idx="2023" formatCode="General">
                  <c:v>2.0230000000000001</c:v>
                </c:pt>
                <c:pt idx="2024" formatCode="General">
                  <c:v>2.024</c:v>
                </c:pt>
                <c:pt idx="2025" formatCode="General">
                  <c:v>2.0249999999999999</c:v>
                </c:pt>
                <c:pt idx="2026" formatCode="General">
                  <c:v>2.0259999999999998</c:v>
                </c:pt>
                <c:pt idx="2027" formatCode="General">
                  <c:v>2.0270000000000001</c:v>
                </c:pt>
                <c:pt idx="2028" formatCode="General">
                  <c:v>2.028</c:v>
                </c:pt>
                <c:pt idx="2029" formatCode="General">
                  <c:v>2.0289999999999999</c:v>
                </c:pt>
                <c:pt idx="2030" formatCode="General">
                  <c:v>2.0299999999999998</c:v>
                </c:pt>
                <c:pt idx="2031" formatCode="General">
                  <c:v>2.0310000000000001</c:v>
                </c:pt>
                <c:pt idx="2032" formatCode="General">
                  <c:v>2.032</c:v>
                </c:pt>
                <c:pt idx="2033" formatCode="General">
                  <c:v>2.0329999999999999</c:v>
                </c:pt>
                <c:pt idx="2034" formatCode="General">
                  <c:v>2.0339999999999998</c:v>
                </c:pt>
                <c:pt idx="2035" formatCode="General">
                  <c:v>2.0350000000000001</c:v>
                </c:pt>
                <c:pt idx="2036" formatCode="General">
                  <c:v>2.036</c:v>
                </c:pt>
                <c:pt idx="2037" formatCode="General">
                  <c:v>2.0369999999999999</c:v>
                </c:pt>
                <c:pt idx="2038" formatCode="General">
                  <c:v>2.0379999999999998</c:v>
                </c:pt>
                <c:pt idx="2039" formatCode="General">
                  <c:v>2.0390000000000001</c:v>
                </c:pt>
                <c:pt idx="2040" formatCode="General">
                  <c:v>2.04</c:v>
                </c:pt>
                <c:pt idx="2041" formatCode="General">
                  <c:v>2.0409999999999999</c:v>
                </c:pt>
                <c:pt idx="2042" formatCode="General">
                  <c:v>2.0419999999999998</c:v>
                </c:pt>
                <c:pt idx="2043" formatCode="General">
                  <c:v>2.0430000000000001</c:v>
                </c:pt>
                <c:pt idx="2044" formatCode="General">
                  <c:v>2.044</c:v>
                </c:pt>
                <c:pt idx="2045" formatCode="General">
                  <c:v>2.0449999999999999</c:v>
                </c:pt>
                <c:pt idx="2046" formatCode="General">
                  <c:v>2.0459999999999998</c:v>
                </c:pt>
                <c:pt idx="2047" formatCode="General">
                  <c:v>2.0470000000000002</c:v>
                </c:pt>
                <c:pt idx="2048" formatCode="General">
                  <c:v>2.048</c:v>
                </c:pt>
                <c:pt idx="2049" formatCode="General">
                  <c:v>2.0489999999999999</c:v>
                </c:pt>
                <c:pt idx="2050" formatCode="General">
                  <c:v>2.0499999999999998</c:v>
                </c:pt>
                <c:pt idx="2051" formatCode="General">
                  <c:v>2.0510000000000002</c:v>
                </c:pt>
                <c:pt idx="2052" formatCode="General">
                  <c:v>2.052</c:v>
                </c:pt>
                <c:pt idx="2053" formatCode="General">
                  <c:v>2.0529999999999999</c:v>
                </c:pt>
                <c:pt idx="2054" formatCode="General">
                  <c:v>2.0539999999999998</c:v>
                </c:pt>
                <c:pt idx="2055" formatCode="General">
                  <c:v>2.0550000000000002</c:v>
                </c:pt>
                <c:pt idx="2056" formatCode="General">
                  <c:v>2.056</c:v>
                </c:pt>
                <c:pt idx="2057" formatCode="General">
                  <c:v>2.0569999999999999</c:v>
                </c:pt>
                <c:pt idx="2058" formatCode="General">
                  <c:v>2.0579999999999998</c:v>
                </c:pt>
                <c:pt idx="2059" formatCode="General">
                  <c:v>2.0590000000000002</c:v>
                </c:pt>
                <c:pt idx="2060" formatCode="General">
                  <c:v>2.06</c:v>
                </c:pt>
                <c:pt idx="2061" formatCode="General">
                  <c:v>2.0609999999999999</c:v>
                </c:pt>
                <c:pt idx="2062" formatCode="General">
                  <c:v>2.0619999999999998</c:v>
                </c:pt>
                <c:pt idx="2063" formatCode="General">
                  <c:v>2.0630000000000002</c:v>
                </c:pt>
                <c:pt idx="2064" formatCode="General">
                  <c:v>2.0640000000000001</c:v>
                </c:pt>
                <c:pt idx="2065" formatCode="General">
                  <c:v>2.0649999999999999</c:v>
                </c:pt>
                <c:pt idx="2066" formatCode="General">
                  <c:v>2.0659999999999998</c:v>
                </c:pt>
                <c:pt idx="2067" formatCode="General">
                  <c:v>2.0670000000000002</c:v>
                </c:pt>
                <c:pt idx="2068" formatCode="General">
                  <c:v>2.0680000000000001</c:v>
                </c:pt>
                <c:pt idx="2069" formatCode="General">
                  <c:v>2.069</c:v>
                </c:pt>
                <c:pt idx="2070" formatCode="General">
                  <c:v>2.0699999999999998</c:v>
                </c:pt>
                <c:pt idx="2071" formatCode="General">
                  <c:v>2.0710000000000002</c:v>
                </c:pt>
                <c:pt idx="2072" formatCode="General">
                  <c:v>2.0720000000000001</c:v>
                </c:pt>
                <c:pt idx="2073" formatCode="General">
                  <c:v>2.073</c:v>
                </c:pt>
                <c:pt idx="2074" formatCode="General">
                  <c:v>2.0739999999999998</c:v>
                </c:pt>
                <c:pt idx="2075" formatCode="General">
                  <c:v>2.0750000000000002</c:v>
                </c:pt>
                <c:pt idx="2076" formatCode="General">
                  <c:v>2.0760000000000001</c:v>
                </c:pt>
                <c:pt idx="2077" formatCode="General">
                  <c:v>2.077</c:v>
                </c:pt>
                <c:pt idx="2078" formatCode="General">
                  <c:v>2.0779999999999998</c:v>
                </c:pt>
                <c:pt idx="2079" formatCode="General">
                  <c:v>2.0790000000000002</c:v>
                </c:pt>
                <c:pt idx="2080" formatCode="General">
                  <c:v>2.08</c:v>
                </c:pt>
                <c:pt idx="2081" formatCode="General">
                  <c:v>2.081</c:v>
                </c:pt>
                <c:pt idx="2082" formatCode="General">
                  <c:v>2.0819999999999999</c:v>
                </c:pt>
                <c:pt idx="2083" formatCode="General">
                  <c:v>2.0830000000000002</c:v>
                </c:pt>
                <c:pt idx="2084" formatCode="General">
                  <c:v>2.0840000000000001</c:v>
                </c:pt>
                <c:pt idx="2085" formatCode="General">
                  <c:v>2.085</c:v>
                </c:pt>
                <c:pt idx="2086" formatCode="General">
                  <c:v>2.0859999999999999</c:v>
                </c:pt>
                <c:pt idx="2087" formatCode="General">
                  <c:v>2.0870000000000002</c:v>
                </c:pt>
                <c:pt idx="2088" formatCode="General">
                  <c:v>2.0880000000000001</c:v>
                </c:pt>
                <c:pt idx="2089" formatCode="General">
                  <c:v>2.089</c:v>
                </c:pt>
                <c:pt idx="2090" formatCode="General">
                  <c:v>2.09</c:v>
                </c:pt>
                <c:pt idx="2091" formatCode="General">
                  <c:v>2.0910000000000002</c:v>
                </c:pt>
                <c:pt idx="2092" formatCode="General">
                  <c:v>2.0920000000000001</c:v>
                </c:pt>
                <c:pt idx="2093" formatCode="General">
                  <c:v>2.093</c:v>
                </c:pt>
                <c:pt idx="2094" formatCode="General">
                  <c:v>2.0939999999999999</c:v>
                </c:pt>
                <c:pt idx="2095" formatCode="General">
                  <c:v>2.0950000000000002</c:v>
                </c:pt>
                <c:pt idx="2096" formatCode="General">
                  <c:v>2.0960000000000001</c:v>
                </c:pt>
                <c:pt idx="2097" formatCode="General">
                  <c:v>2.097</c:v>
                </c:pt>
                <c:pt idx="2098" formatCode="General">
                  <c:v>2.0979999999999999</c:v>
                </c:pt>
                <c:pt idx="2099" formatCode="General">
                  <c:v>2.0990000000000002</c:v>
                </c:pt>
                <c:pt idx="2100" formatCode="General">
                  <c:v>2.1</c:v>
                </c:pt>
                <c:pt idx="2101" formatCode="General">
                  <c:v>2.101</c:v>
                </c:pt>
                <c:pt idx="2102" formatCode="General">
                  <c:v>2.1019999999999999</c:v>
                </c:pt>
                <c:pt idx="2103" formatCode="General">
                  <c:v>2.1030000000000002</c:v>
                </c:pt>
                <c:pt idx="2104" formatCode="General">
                  <c:v>2.1040000000000001</c:v>
                </c:pt>
                <c:pt idx="2105" formatCode="General">
                  <c:v>2.105</c:v>
                </c:pt>
                <c:pt idx="2106" formatCode="General">
                  <c:v>2.1059999999999999</c:v>
                </c:pt>
                <c:pt idx="2107" formatCode="General">
                  <c:v>2.1070000000000002</c:v>
                </c:pt>
                <c:pt idx="2108" formatCode="General">
                  <c:v>2.1080000000000001</c:v>
                </c:pt>
                <c:pt idx="2109" formatCode="General">
                  <c:v>2.109</c:v>
                </c:pt>
                <c:pt idx="2110" formatCode="General">
                  <c:v>2.11</c:v>
                </c:pt>
                <c:pt idx="2111" formatCode="General">
                  <c:v>2.1110000000000002</c:v>
                </c:pt>
                <c:pt idx="2112" formatCode="General">
                  <c:v>2.1120000000000001</c:v>
                </c:pt>
                <c:pt idx="2113" formatCode="General">
                  <c:v>2.113</c:v>
                </c:pt>
                <c:pt idx="2114" formatCode="General">
                  <c:v>2.1139999999999999</c:v>
                </c:pt>
                <c:pt idx="2115" formatCode="General">
                  <c:v>2.1150000000000002</c:v>
                </c:pt>
                <c:pt idx="2116" formatCode="General">
                  <c:v>2.1160000000000001</c:v>
                </c:pt>
                <c:pt idx="2117" formatCode="General">
                  <c:v>2.117</c:v>
                </c:pt>
                <c:pt idx="2118" formatCode="General">
                  <c:v>2.1179999999999999</c:v>
                </c:pt>
                <c:pt idx="2119" formatCode="General">
                  <c:v>2.1190000000000002</c:v>
                </c:pt>
                <c:pt idx="2120" formatCode="General">
                  <c:v>2.12</c:v>
                </c:pt>
                <c:pt idx="2121" formatCode="General">
                  <c:v>2.121</c:v>
                </c:pt>
                <c:pt idx="2122" formatCode="General">
                  <c:v>2.1219999999999999</c:v>
                </c:pt>
                <c:pt idx="2123" formatCode="General">
                  <c:v>2.1230000000000002</c:v>
                </c:pt>
                <c:pt idx="2124" formatCode="General">
                  <c:v>2.1240000000000001</c:v>
                </c:pt>
                <c:pt idx="2125" formatCode="General">
                  <c:v>2.125</c:v>
                </c:pt>
                <c:pt idx="2126" formatCode="General">
                  <c:v>2.1259999999999999</c:v>
                </c:pt>
                <c:pt idx="2127" formatCode="General">
                  <c:v>2.1269999999999998</c:v>
                </c:pt>
                <c:pt idx="2128" formatCode="General">
                  <c:v>2.1280000000000001</c:v>
                </c:pt>
                <c:pt idx="2129" formatCode="General">
                  <c:v>2.129</c:v>
                </c:pt>
                <c:pt idx="2130" formatCode="General">
                  <c:v>2.13</c:v>
                </c:pt>
                <c:pt idx="2131" formatCode="General">
                  <c:v>2.1309999999999998</c:v>
                </c:pt>
                <c:pt idx="2132" formatCode="General">
                  <c:v>2.1320000000000001</c:v>
                </c:pt>
                <c:pt idx="2133" formatCode="General">
                  <c:v>2.133</c:v>
                </c:pt>
                <c:pt idx="2134" formatCode="General">
                  <c:v>2.1339999999999999</c:v>
                </c:pt>
                <c:pt idx="2135" formatCode="General">
                  <c:v>2.1349999999999998</c:v>
                </c:pt>
                <c:pt idx="2136" formatCode="General">
                  <c:v>2.1360000000000001</c:v>
                </c:pt>
                <c:pt idx="2137" formatCode="General">
                  <c:v>2.137</c:v>
                </c:pt>
                <c:pt idx="2138" formatCode="General">
                  <c:v>2.1379999999999999</c:v>
                </c:pt>
                <c:pt idx="2139" formatCode="General">
                  <c:v>2.1389999999999998</c:v>
                </c:pt>
                <c:pt idx="2140" formatCode="General">
                  <c:v>2.14</c:v>
                </c:pt>
                <c:pt idx="2141" formatCode="General">
                  <c:v>2.141</c:v>
                </c:pt>
                <c:pt idx="2142" formatCode="General">
                  <c:v>2.1419999999999999</c:v>
                </c:pt>
                <c:pt idx="2143" formatCode="General">
                  <c:v>2.1429999999999998</c:v>
                </c:pt>
                <c:pt idx="2144" formatCode="General">
                  <c:v>2.1440000000000001</c:v>
                </c:pt>
                <c:pt idx="2145" formatCode="General">
                  <c:v>2.145</c:v>
                </c:pt>
                <c:pt idx="2146" formatCode="General">
                  <c:v>2.1459999999999999</c:v>
                </c:pt>
                <c:pt idx="2147" formatCode="General">
                  <c:v>2.1469999999999998</c:v>
                </c:pt>
                <c:pt idx="2148" formatCode="General">
                  <c:v>2.1480000000000001</c:v>
                </c:pt>
                <c:pt idx="2149" formatCode="General">
                  <c:v>2.149</c:v>
                </c:pt>
                <c:pt idx="2150" formatCode="General">
                  <c:v>2.15</c:v>
                </c:pt>
                <c:pt idx="2151" formatCode="General">
                  <c:v>2.1509999999999998</c:v>
                </c:pt>
                <c:pt idx="2152" formatCode="General">
                  <c:v>2.1520000000000001</c:v>
                </c:pt>
                <c:pt idx="2153" formatCode="General">
                  <c:v>2.153</c:v>
                </c:pt>
                <c:pt idx="2154" formatCode="General">
                  <c:v>2.1539999999999999</c:v>
                </c:pt>
                <c:pt idx="2155" formatCode="General">
                  <c:v>2.1549999999999998</c:v>
                </c:pt>
                <c:pt idx="2156" formatCode="General">
                  <c:v>2.1560000000000001</c:v>
                </c:pt>
                <c:pt idx="2157" formatCode="General">
                  <c:v>2.157</c:v>
                </c:pt>
                <c:pt idx="2158" formatCode="General">
                  <c:v>2.1579999999999999</c:v>
                </c:pt>
                <c:pt idx="2159" formatCode="General">
                  <c:v>2.1589999999999998</c:v>
                </c:pt>
                <c:pt idx="2160" formatCode="General">
                  <c:v>2.16</c:v>
                </c:pt>
                <c:pt idx="2161" formatCode="General">
                  <c:v>2.161</c:v>
                </c:pt>
                <c:pt idx="2162" formatCode="General">
                  <c:v>2.1619999999999999</c:v>
                </c:pt>
                <c:pt idx="2163" formatCode="General">
                  <c:v>2.1629999999999998</c:v>
                </c:pt>
                <c:pt idx="2164" formatCode="General">
                  <c:v>2.1640000000000001</c:v>
                </c:pt>
                <c:pt idx="2165" formatCode="General">
                  <c:v>2.165</c:v>
                </c:pt>
                <c:pt idx="2166" formatCode="General">
                  <c:v>2.1659999999999999</c:v>
                </c:pt>
                <c:pt idx="2167" formatCode="General">
                  <c:v>2.1669999999999998</c:v>
                </c:pt>
                <c:pt idx="2168" formatCode="General">
                  <c:v>2.1680000000000001</c:v>
                </c:pt>
                <c:pt idx="2169" formatCode="General">
                  <c:v>2.169</c:v>
                </c:pt>
                <c:pt idx="2170" formatCode="General">
                  <c:v>2.17</c:v>
                </c:pt>
                <c:pt idx="2171" formatCode="General">
                  <c:v>2.1709999999999998</c:v>
                </c:pt>
                <c:pt idx="2172" formatCode="General">
                  <c:v>2.1720000000000002</c:v>
                </c:pt>
                <c:pt idx="2173" formatCode="General">
                  <c:v>2.173</c:v>
                </c:pt>
                <c:pt idx="2174" formatCode="General">
                  <c:v>2.1739999999999999</c:v>
                </c:pt>
                <c:pt idx="2175" formatCode="General">
                  <c:v>2.1749999999999998</c:v>
                </c:pt>
                <c:pt idx="2176" formatCode="General">
                  <c:v>2.1760000000000002</c:v>
                </c:pt>
                <c:pt idx="2177" formatCode="General">
                  <c:v>2.177</c:v>
                </c:pt>
                <c:pt idx="2178" formatCode="General">
                  <c:v>2.1779999999999999</c:v>
                </c:pt>
                <c:pt idx="2179" formatCode="General">
                  <c:v>2.1789999999999998</c:v>
                </c:pt>
                <c:pt idx="2180" formatCode="General">
                  <c:v>2.1800000000000002</c:v>
                </c:pt>
                <c:pt idx="2181" formatCode="General">
                  <c:v>2.181</c:v>
                </c:pt>
                <c:pt idx="2182" formatCode="General">
                  <c:v>2.1819999999999999</c:v>
                </c:pt>
                <c:pt idx="2183" formatCode="General">
                  <c:v>2.1829999999999998</c:v>
                </c:pt>
                <c:pt idx="2184" formatCode="General">
                  <c:v>2.1840000000000002</c:v>
                </c:pt>
                <c:pt idx="2185" formatCode="General">
                  <c:v>2.1850000000000001</c:v>
                </c:pt>
                <c:pt idx="2186" formatCode="General">
                  <c:v>2.1859999999999999</c:v>
                </c:pt>
                <c:pt idx="2187" formatCode="General">
                  <c:v>2.1869999999999998</c:v>
                </c:pt>
                <c:pt idx="2188" formatCode="General">
                  <c:v>2.1880000000000002</c:v>
                </c:pt>
                <c:pt idx="2189" formatCode="General">
                  <c:v>2.1890000000000001</c:v>
                </c:pt>
                <c:pt idx="2190" formatCode="General">
                  <c:v>2.19</c:v>
                </c:pt>
                <c:pt idx="2191" formatCode="General">
                  <c:v>2.1909999999999998</c:v>
                </c:pt>
                <c:pt idx="2192" formatCode="General">
                  <c:v>2.1920000000000002</c:v>
                </c:pt>
                <c:pt idx="2193" formatCode="General">
                  <c:v>2.1930000000000001</c:v>
                </c:pt>
                <c:pt idx="2194" formatCode="General">
                  <c:v>2.194</c:v>
                </c:pt>
                <c:pt idx="2195" formatCode="General">
                  <c:v>2.1949999999999998</c:v>
                </c:pt>
                <c:pt idx="2196" formatCode="General">
                  <c:v>2.1960000000000002</c:v>
                </c:pt>
                <c:pt idx="2197" formatCode="General">
                  <c:v>2.1970000000000001</c:v>
                </c:pt>
                <c:pt idx="2198" formatCode="General">
                  <c:v>2.198</c:v>
                </c:pt>
                <c:pt idx="2199" formatCode="General">
                  <c:v>2.1989999999999998</c:v>
                </c:pt>
                <c:pt idx="2200" formatCode="General">
                  <c:v>2.2000000000000002</c:v>
                </c:pt>
                <c:pt idx="2201" formatCode="General">
                  <c:v>2.2010000000000001</c:v>
                </c:pt>
                <c:pt idx="2202" formatCode="General">
                  <c:v>2.202</c:v>
                </c:pt>
                <c:pt idx="2203" formatCode="General">
                  <c:v>2.2029999999999998</c:v>
                </c:pt>
                <c:pt idx="2204" formatCode="General">
                  <c:v>2.2040000000000002</c:v>
                </c:pt>
                <c:pt idx="2205" formatCode="General">
                  <c:v>2.2050000000000001</c:v>
                </c:pt>
                <c:pt idx="2206" formatCode="General">
                  <c:v>2.206</c:v>
                </c:pt>
                <c:pt idx="2207" formatCode="General">
                  <c:v>2.2069999999999999</c:v>
                </c:pt>
                <c:pt idx="2208" formatCode="General">
                  <c:v>2.2080000000000002</c:v>
                </c:pt>
                <c:pt idx="2209" formatCode="General">
                  <c:v>2.2090000000000001</c:v>
                </c:pt>
                <c:pt idx="2210" formatCode="General">
                  <c:v>2.21</c:v>
                </c:pt>
                <c:pt idx="2211" formatCode="General">
                  <c:v>2.2109999999999999</c:v>
                </c:pt>
                <c:pt idx="2212" formatCode="General">
                  <c:v>2.2120000000000002</c:v>
                </c:pt>
                <c:pt idx="2213" formatCode="General">
                  <c:v>2.2130000000000001</c:v>
                </c:pt>
                <c:pt idx="2214" formatCode="General">
                  <c:v>2.214</c:v>
                </c:pt>
                <c:pt idx="2215" formatCode="General">
                  <c:v>2.2149999999999999</c:v>
                </c:pt>
                <c:pt idx="2216" formatCode="General">
                  <c:v>2.2160000000000002</c:v>
                </c:pt>
                <c:pt idx="2217" formatCode="General">
                  <c:v>2.2170000000000001</c:v>
                </c:pt>
                <c:pt idx="2218" formatCode="General">
                  <c:v>2.218</c:v>
                </c:pt>
                <c:pt idx="2219" formatCode="General">
                  <c:v>2.2189999999999999</c:v>
                </c:pt>
                <c:pt idx="2220" formatCode="General">
                  <c:v>2.2200000000000002</c:v>
                </c:pt>
                <c:pt idx="2221" formatCode="General">
                  <c:v>2.2210000000000001</c:v>
                </c:pt>
                <c:pt idx="2222" formatCode="General">
                  <c:v>2.222</c:v>
                </c:pt>
                <c:pt idx="2223" formatCode="General">
                  <c:v>2.2229999999999999</c:v>
                </c:pt>
                <c:pt idx="2224" formatCode="General">
                  <c:v>2.2240000000000002</c:v>
                </c:pt>
                <c:pt idx="2225" formatCode="General">
                  <c:v>2.2250000000000001</c:v>
                </c:pt>
                <c:pt idx="2226" formatCode="General">
                  <c:v>2.226</c:v>
                </c:pt>
                <c:pt idx="2227" formatCode="General">
                  <c:v>2.2269999999999999</c:v>
                </c:pt>
                <c:pt idx="2228" formatCode="General">
                  <c:v>2.2280000000000002</c:v>
                </c:pt>
                <c:pt idx="2229" formatCode="General">
                  <c:v>2.2290000000000001</c:v>
                </c:pt>
                <c:pt idx="2230" formatCode="General">
                  <c:v>2.23</c:v>
                </c:pt>
                <c:pt idx="2231" formatCode="General">
                  <c:v>2.2309999999999999</c:v>
                </c:pt>
                <c:pt idx="2232" formatCode="General">
                  <c:v>2.2320000000000002</c:v>
                </c:pt>
                <c:pt idx="2233" formatCode="General">
                  <c:v>2.2330000000000001</c:v>
                </c:pt>
                <c:pt idx="2234" formatCode="General">
                  <c:v>2.234</c:v>
                </c:pt>
                <c:pt idx="2235" formatCode="General">
                  <c:v>2.2349999999999999</c:v>
                </c:pt>
                <c:pt idx="2236" formatCode="General">
                  <c:v>2.2360000000000002</c:v>
                </c:pt>
                <c:pt idx="2237" formatCode="General">
                  <c:v>2.2370000000000001</c:v>
                </c:pt>
                <c:pt idx="2238" formatCode="General">
                  <c:v>2.238</c:v>
                </c:pt>
                <c:pt idx="2239" formatCode="General">
                  <c:v>2.2389999999999999</c:v>
                </c:pt>
                <c:pt idx="2240" formatCode="General">
                  <c:v>2.2400000000000002</c:v>
                </c:pt>
                <c:pt idx="2241" formatCode="General">
                  <c:v>2.2410000000000001</c:v>
                </c:pt>
                <c:pt idx="2242" formatCode="General">
                  <c:v>2.242</c:v>
                </c:pt>
                <c:pt idx="2243" formatCode="General">
                  <c:v>2.2429999999999999</c:v>
                </c:pt>
                <c:pt idx="2244" formatCode="General">
                  <c:v>2.2440000000000002</c:v>
                </c:pt>
                <c:pt idx="2245" formatCode="General">
                  <c:v>2.2450000000000001</c:v>
                </c:pt>
                <c:pt idx="2246" formatCode="General">
                  <c:v>2.246</c:v>
                </c:pt>
                <c:pt idx="2247" formatCode="General">
                  <c:v>2.2469999999999999</c:v>
                </c:pt>
                <c:pt idx="2248" formatCode="General">
                  <c:v>2.2480000000000002</c:v>
                </c:pt>
                <c:pt idx="2249" formatCode="General">
                  <c:v>2.2490000000000001</c:v>
                </c:pt>
                <c:pt idx="2250" formatCode="General">
                  <c:v>2.25</c:v>
                </c:pt>
                <c:pt idx="2251" formatCode="General">
                  <c:v>2.2509999999999999</c:v>
                </c:pt>
                <c:pt idx="2252" formatCode="General">
                  <c:v>2.2519999999999998</c:v>
                </c:pt>
                <c:pt idx="2253" formatCode="General">
                  <c:v>2.2530000000000001</c:v>
                </c:pt>
                <c:pt idx="2254" formatCode="General">
                  <c:v>2.254</c:v>
                </c:pt>
                <c:pt idx="2255" formatCode="General">
                  <c:v>2.2549999999999999</c:v>
                </c:pt>
                <c:pt idx="2256" formatCode="General">
                  <c:v>2.2559999999999998</c:v>
                </c:pt>
                <c:pt idx="2257" formatCode="General">
                  <c:v>2.2570000000000001</c:v>
                </c:pt>
                <c:pt idx="2258" formatCode="General">
                  <c:v>2.258</c:v>
                </c:pt>
                <c:pt idx="2259" formatCode="General">
                  <c:v>2.2589999999999999</c:v>
                </c:pt>
                <c:pt idx="2260" formatCode="General">
                  <c:v>2.2599999999999998</c:v>
                </c:pt>
                <c:pt idx="2261" formatCode="General">
                  <c:v>2.2610000000000001</c:v>
                </c:pt>
                <c:pt idx="2262" formatCode="General">
                  <c:v>2.262</c:v>
                </c:pt>
                <c:pt idx="2263" formatCode="General">
                  <c:v>2.2629999999999999</c:v>
                </c:pt>
                <c:pt idx="2264" formatCode="General">
                  <c:v>2.2639999999999998</c:v>
                </c:pt>
                <c:pt idx="2265" formatCode="General">
                  <c:v>2.2650000000000001</c:v>
                </c:pt>
                <c:pt idx="2266" formatCode="General">
                  <c:v>2.266</c:v>
                </c:pt>
                <c:pt idx="2267" formatCode="General">
                  <c:v>2.2669999999999999</c:v>
                </c:pt>
                <c:pt idx="2268" formatCode="General">
                  <c:v>2.2679999999999998</c:v>
                </c:pt>
                <c:pt idx="2269" formatCode="General">
                  <c:v>2.2690000000000001</c:v>
                </c:pt>
                <c:pt idx="2270" formatCode="General">
                  <c:v>2.27</c:v>
                </c:pt>
                <c:pt idx="2271" formatCode="General">
                  <c:v>2.2709999999999999</c:v>
                </c:pt>
                <c:pt idx="2272" formatCode="General">
                  <c:v>2.2719999999999998</c:v>
                </c:pt>
                <c:pt idx="2273" formatCode="General">
                  <c:v>2.2730000000000001</c:v>
                </c:pt>
                <c:pt idx="2274" formatCode="General">
                  <c:v>2.274</c:v>
                </c:pt>
                <c:pt idx="2275" formatCode="General">
                  <c:v>2.2749999999999999</c:v>
                </c:pt>
                <c:pt idx="2276" formatCode="General">
                  <c:v>2.2759999999999998</c:v>
                </c:pt>
                <c:pt idx="2277" formatCode="General">
                  <c:v>2.2770000000000001</c:v>
                </c:pt>
                <c:pt idx="2278" formatCode="General">
                  <c:v>2.278</c:v>
                </c:pt>
                <c:pt idx="2279" formatCode="General">
                  <c:v>2.2789999999999999</c:v>
                </c:pt>
                <c:pt idx="2280" formatCode="General">
                  <c:v>2.2799999999999998</c:v>
                </c:pt>
                <c:pt idx="2281" formatCode="General">
                  <c:v>2.2810000000000001</c:v>
                </c:pt>
                <c:pt idx="2282" formatCode="General">
                  <c:v>2.282</c:v>
                </c:pt>
                <c:pt idx="2283" formatCode="General">
                  <c:v>2.2829999999999999</c:v>
                </c:pt>
                <c:pt idx="2284" formatCode="General">
                  <c:v>2.2839999999999998</c:v>
                </c:pt>
                <c:pt idx="2285" formatCode="General">
                  <c:v>2.2850000000000001</c:v>
                </c:pt>
                <c:pt idx="2286" formatCode="General">
                  <c:v>2.286</c:v>
                </c:pt>
                <c:pt idx="2287" formatCode="General">
                  <c:v>2.2869999999999999</c:v>
                </c:pt>
                <c:pt idx="2288" formatCode="General">
                  <c:v>2.2879999999999998</c:v>
                </c:pt>
                <c:pt idx="2289" formatCode="General">
                  <c:v>2.2890000000000001</c:v>
                </c:pt>
                <c:pt idx="2290" formatCode="General">
                  <c:v>2.29</c:v>
                </c:pt>
                <c:pt idx="2291" formatCode="General">
                  <c:v>2.2909999999999999</c:v>
                </c:pt>
                <c:pt idx="2292" formatCode="General">
                  <c:v>2.2919999999999998</c:v>
                </c:pt>
                <c:pt idx="2293" formatCode="General">
                  <c:v>2.2930000000000001</c:v>
                </c:pt>
                <c:pt idx="2294" formatCode="General">
                  <c:v>2.294</c:v>
                </c:pt>
                <c:pt idx="2295" formatCode="General">
                  <c:v>2.2949999999999999</c:v>
                </c:pt>
                <c:pt idx="2296" formatCode="General">
                  <c:v>2.2959999999999998</c:v>
                </c:pt>
                <c:pt idx="2297" formatCode="General">
                  <c:v>2.2970000000000002</c:v>
                </c:pt>
                <c:pt idx="2298" formatCode="General">
                  <c:v>2.298</c:v>
                </c:pt>
                <c:pt idx="2299" formatCode="General">
                  <c:v>2.2989999999999999</c:v>
                </c:pt>
                <c:pt idx="2300" formatCode="General">
                  <c:v>2.2999999999999998</c:v>
                </c:pt>
                <c:pt idx="2301" formatCode="General">
                  <c:v>2.3010000000000002</c:v>
                </c:pt>
                <c:pt idx="2302" formatCode="General">
                  <c:v>2.302</c:v>
                </c:pt>
                <c:pt idx="2303" formatCode="General">
                  <c:v>2.3029999999999999</c:v>
                </c:pt>
                <c:pt idx="2304" formatCode="General">
                  <c:v>2.3039999999999998</c:v>
                </c:pt>
                <c:pt idx="2305" formatCode="General">
                  <c:v>2.3050000000000002</c:v>
                </c:pt>
                <c:pt idx="2306" formatCode="General">
                  <c:v>2.306</c:v>
                </c:pt>
                <c:pt idx="2307" formatCode="General">
                  <c:v>2.3069999999999999</c:v>
                </c:pt>
                <c:pt idx="2308" formatCode="General">
                  <c:v>2.3079999999999998</c:v>
                </c:pt>
                <c:pt idx="2309" formatCode="General">
                  <c:v>2.3090000000000002</c:v>
                </c:pt>
                <c:pt idx="2310" formatCode="General">
                  <c:v>2.31</c:v>
                </c:pt>
                <c:pt idx="2311" formatCode="General">
                  <c:v>2.3109999999999999</c:v>
                </c:pt>
                <c:pt idx="2312" formatCode="General">
                  <c:v>2.3119999999999998</c:v>
                </c:pt>
                <c:pt idx="2313" formatCode="General">
                  <c:v>2.3130000000000002</c:v>
                </c:pt>
                <c:pt idx="2314" formatCode="General">
                  <c:v>2.3140000000000001</c:v>
                </c:pt>
                <c:pt idx="2315" formatCode="General">
                  <c:v>2.3149999999999999</c:v>
                </c:pt>
                <c:pt idx="2316" formatCode="General">
                  <c:v>2.3159999999999998</c:v>
                </c:pt>
                <c:pt idx="2317" formatCode="General">
                  <c:v>2.3170000000000002</c:v>
                </c:pt>
                <c:pt idx="2318" formatCode="General">
                  <c:v>2.3180000000000001</c:v>
                </c:pt>
                <c:pt idx="2319" formatCode="General">
                  <c:v>2.319</c:v>
                </c:pt>
                <c:pt idx="2320" formatCode="General">
                  <c:v>2.3199999999999998</c:v>
                </c:pt>
                <c:pt idx="2321" formatCode="General">
                  <c:v>2.3210000000000002</c:v>
                </c:pt>
                <c:pt idx="2322" formatCode="General">
                  <c:v>2.3220000000000001</c:v>
                </c:pt>
                <c:pt idx="2323" formatCode="General">
                  <c:v>2.323</c:v>
                </c:pt>
                <c:pt idx="2324" formatCode="General">
                  <c:v>2.3239999999999998</c:v>
                </c:pt>
                <c:pt idx="2325" formatCode="General">
                  <c:v>2.3250000000000002</c:v>
                </c:pt>
                <c:pt idx="2326" formatCode="General">
                  <c:v>2.3260000000000001</c:v>
                </c:pt>
                <c:pt idx="2327" formatCode="General">
                  <c:v>2.327</c:v>
                </c:pt>
                <c:pt idx="2328" formatCode="General">
                  <c:v>2.3279999999999998</c:v>
                </c:pt>
                <c:pt idx="2329" formatCode="General">
                  <c:v>2.3290000000000002</c:v>
                </c:pt>
                <c:pt idx="2330" formatCode="General">
                  <c:v>2.33</c:v>
                </c:pt>
                <c:pt idx="2331" formatCode="General">
                  <c:v>2.331</c:v>
                </c:pt>
                <c:pt idx="2332" formatCode="General">
                  <c:v>2.3319999999999999</c:v>
                </c:pt>
                <c:pt idx="2333" formatCode="General">
                  <c:v>2.3330000000000002</c:v>
                </c:pt>
                <c:pt idx="2334" formatCode="General">
                  <c:v>2.3340000000000001</c:v>
                </c:pt>
                <c:pt idx="2335" formatCode="General">
                  <c:v>2.335</c:v>
                </c:pt>
                <c:pt idx="2336" formatCode="General">
                  <c:v>2.3359999999999999</c:v>
                </c:pt>
                <c:pt idx="2337" formatCode="General">
                  <c:v>2.3370000000000002</c:v>
                </c:pt>
                <c:pt idx="2338" formatCode="General">
                  <c:v>2.3380000000000001</c:v>
                </c:pt>
                <c:pt idx="2339" formatCode="General">
                  <c:v>2.339</c:v>
                </c:pt>
                <c:pt idx="2340" formatCode="General">
                  <c:v>2.34</c:v>
                </c:pt>
                <c:pt idx="2341" formatCode="General">
                  <c:v>2.3410000000000002</c:v>
                </c:pt>
                <c:pt idx="2342" formatCode="General">
                  <c:v>2.3420000000000001</c:v>
                </c:pt>
                <c:pt idx="2343" formatCode="General">
                  <c:v>2.343</c:v>
                </c:pt>
                <c:pt idx="2344" formatCode="General">
                  <c:v>2.3439999999999999</c:v>
                </c:pt>
                <c:pt idx="2345" formatCode="General">
                  <c:v>2.3450000000000002</c:v>
                </c:pt>
                <c:pt idx="2346" formatCode="General">
                  <c:v>2.3460000000000001</c:v>
                </c:pt>
                <c:pt idx="2347" formatCode="General">
                  <c:v>2.347</c:v>
                </c:pt>
                <c:pt idx="2348" formatCode="General">
                  <c:v>2.3479999999999999</c:v>
                </c:pt>
                <c:pt idx="2349" formatCode="General">
                  <c:v>2.3490000000000002</c:v>
                </c:pt>
                <c:pt idx="2350" formatCode="General">
                  <c:v>2.35</c:v>
                </c:pt>
                <c:pt idx="2351" formatCode="General">
                  <c:v>2.351</c:v>
                </c:pt>
                <c:pt idx="2352" formatCode="General">
                  <c:v>2.3519999999999999</c:v>
                </c:pt>
                <c:pt idx="2353" formatCode="General">
                  <c:v>2.3530000000000002</c:v>
                </c:pt>
                <c:pt idx="2354" formatCode="General">
                  <c:v>2.3540000000000001</c:v>
                </c:pt>
                <c:pt idx="2355" formatCode="General">
                  <c:v>2.355</c:v>
                </c:pt>
                <c:pt idx="2356" formatCode="General">
                  <c:v>2.3559999999999999</c:v>
                </c:pt>
                <c:pt idx="2357" formatCode="General">
                  <c:v>2.3570000000000002</c:v>
                </c:pt>
                <c:pt idx="2358" formatCode="General">
                  <c:v>2.3580000000000001</c:v>
                </c:pt>
                <c:pt idx="2359" formatCode="General">
                  <c:v>2.359</c:v>
                </c:pt>
                <c:pt idx="2360" formatCode="General">
                  <c:v>2.36</c:v>
                </c:pt>
                <c:pt idx="2361" formatCode="General">
                  <c:v>2.3610000000000002</c:v>
                </c:pt>
                <c:pt idx="2362" formatCode="General">
                  <c:v>2.3620000000000001</c:v>
                </c:pt>
                <c:pt idx="2363" formatCode="General">
                  <c:v>2.363</c:v>
                </c:pt>
                <c:pt idx="2364" formatCode="General">
                  <c:v>2.3639999999999999</c:v>
                </c:pt>
                <c:pt idx="2365" formatCode="General">
                  <c:v>2.3650000000000002</c:v>
                </c:pt>
                <c:pt idx="2366" formatCode="General">
                  <c:v>2.3660000000000001</c:v>
                </c:pt>
                <c:pt idx="2367" formatCode="General">
                  <c:v>2.367</c:v>
                </c:pt>
                <c:pt idx="2368" formatCode="General">
                  <c:v>2.3679999999999999</c:v>
                </c:pt>
                <c:pt idx="2369" formatCode="General">
                  <c:v>2.3690000000000002</c:v>
                </c:pt>
                <c:pt idx="2370" formatCode="General">
                  <c:v>2.37</c:v>
                </c:pt>
                <c:pt idx="2371" formatCode="General">
                  <c:v>2.371</c:v>
                </c:pt>
                <c:pt idx="2372" formatCode="General">
                  <c:v>2.3719999999999999</c:v>
                </c:pt>
                <c:pt idx="2373" formatCode="General">
                  <c:v>2.3730000000000002</c:v>
                </c:pt>
                <c:pt idx="2374" formatCode="General">
                  <c:v>2.3740000000000001</c:v>
                </c:pt>
                <c:pt idx="2375" formatCode="General">
                  <c:v>2.375</c:v>
                </c:pt>
                <c:pt idx="2376" formatCode="General">
                  <c:v>2.3759999999999999</c:v>
                </c:pt>
                <c:pt idx="2377" formatCode="General">
                  <c:v>2.3769999999999998</c:v>
                </c:pt>
                <c:pt idx="2378" formatCode="General">
                  <c:v>2.3780000000000001</c:v>
                </c:pt>
                <c:pt idx="2379" formatCode="General">
                  <c:v>2.379</c:v>
                </c:pt>
                <c:pt idx="2380" formatCode="General">
                  <c:v>2.38</c:v>
                </c:pt>
                <c:pt idx="2381" formatCode="General">
                  <c:v>2.3809999999999998</c:v>
                </c:pt>
                <c:pt idx="2382" formatCode="General">
                  <c:v>2.3820000000000001</c:v>
                </c:pt>
                <c:pt idx="2383" formatCode="General">
                  <c:v>2.383</c:v>
                </c:pt>
                <c:pt idx="2384" formatCode="General">
                  <c:v>2.3839999999999999</c:v>
                </c:pt>
                <c:pt idx="2385" formatCode="General">
                  <c:v>2.3849999999999998</c:v>
                </c:pt>
                <c:pt idx="2386" formatCode="General">
                  <c:v>2.3860000000000001</c:v>
                </c:pt>
                <c:pt idx="2387" formatCode="General">
                  <c:v>2.387</c:v>
                </c:pt>
                <c:pt idx="2388" formatCode="General">
                  <c:v>2.3879999999999999</c:v>
                </c:pt>
                <c:pt idx="2389" formatCode="General">
                  <c:v>2.3889999999999998</c:v>
                </c:pt>
                <c:pt idx="2390" formatCode="General">
                  <c:v>2.39</c:v>
                </c:pt>
                <c:pt idx="2391" formatCode="General">
                  <c:v>2.391</c:v>
                </c:pt>
                <c:pt idx="2392" formatCode="General">
                  <c:v>2.3919999999999999</c:v>
                </c:pt>
                <c:pt idx="2393" formatCode="General">
                  <c:v>2.3929999999999998</c:v>
                </c:pt>
                <c:pt idx="2394" formatCode="General">
                  <c:v>2.3940000000000001</c:v>
                </c:pt>
                <c:pt idx="2395" formatCode="General">
                  <c:v>2.395</c:v>
                </c:pt>
                <c:pt idx="2396" formatCode="General">
                  <c:v>2.3959999999999999</c:v>
                </c:pt>
                <c:pt idx="2397" formatCode="General">
                  <c:v>2.3969999999999998</c:v>
                </c:pt>
                <c:pt idx="2398" formatCode="General">
                  <c:v>2.3980000000000001</c:v>
                </c:pt>
                <c:pt idx="2399" formatCode="General">
                  <c:v>2.399</c:v>
                </c:pt>
                <c:pt idx="2400" formatCode="General">
                  <c:v>2.4</c:v>
                </c:pt>
                <c:pt idx="2401" formatCode="General">
                  <c:v>2.4009999999999998</c:v>
                </c:pt>
                <c:pt idx="2402" formatCode="General">
                  <c:v>2.4020000000000001</c:v>
                </c:pt>
                <c:pt idx="2403" formatCode="General">
                  <c:v>2.403</c:v>
                </c:pt>
                <c:pt idx="2404" formatCode="General">
                  <c:v>2.4039999999999999</c:v>
                </c:pt>
                <c:pt idx="2405" formatCode="General">
                  <c:v>2.4049999999999998</c:v>
                </c:pt>
                <c:pt idx="2406" formatCode="General">
                  <c:v>2.4060000000000001</c:v>
                </c:pt>
                <c:pt idx="2407" formatCode="General">
                  <c:v>2.407</c:v>
                </c:pt>
                <c:pt idx="2408" formatCode="General">
                  <c:v>2.4079999999999999</c:v>
                </c:pt>
                <c:pt idx="2409" formatCode="General">
                  <c:v>2.4089999999999998</c:v>
                </c:pt>
                <c:pt idx="2410" formatCode="General">
                  <c:v>2.41</c:v>
                </c:pt>
                <c:pt idx="2411" formatCode="General">
                  <c:v>2.411</c:v>
                </c:pt>
                <c:pt idx="2412" formatCode="General">
                  <c:v>2.4119999999999999</c:v>
                </c:pt>
                <c:pt idx="2413" formatCode="General">
                  <c:v>2.4129999999999998</c:v>
                </c:pt>
                <c:pt idx="2414" formatCode="General">
                  <c:v>2.4140000000000001</c:v>
                </c:pt>
                <c:pt idx="2415" formatCode="General">
                  <c:v>2.415</c:v>
                </c:pt>
                <c:pt idx="2416" formatCode="General">
                  <c:v>2.4159999999999999</c:v>
                </c:pt>
                <c:pt idx="2417" formatCode="General">
                  <c:v>2.4169999999999998</c:v>
                </c:pt>
                <c:pt idx="2418" formatCode="General">
                  <c:v>2.4180000000000001</c:v>
                </c:pt>
                <c:pt idx="2419" formatCode="General">
                  <c:v>2.419</c:v>
                </c:pt>
                <c:pt idx="2420" formatCode="General">
                  <c:v>2.42</c:v>
                </c:pt>
                <c:pt idx="2421" formatCode="General">
                  <c:v>2.4209999999999998</c:v>
                </c:pt>
                <c:pt idx="2422" formatCode="General">
                  <c:v>2.4220000000000002</c:v>
                </c:pt>
                <c:pt idx="2423" formatCode="General">
                  <c:v>2.423</c:v>
                </c:pt>
                <c:pt idx="2424" formatCode="General">
                  <c:v>2.4239999999999999</c:v>
                </c:pt>
                <c:pt idx="2425" formatCode="General">
                  <c:v>2.4249999999999998</c:v>
                </c:pt>
                <c:pt idx="2426" formatCode="General">
                  <c:v>2.4260000000000002</c:v>
                </c:pt>
                <c:pt idx="2427" formatCode="General">
                  <c:v>2.427</c:v>
                </c:pt>
                <c:pt idx="2428" formatCode="General">
                  <c:v>2.4279999999999999</c:v>
                </c:pt>
                <c:pt idx="2429" formatCode="General">
                  <c:v>2.4289999999999998</c:v>
                </c:pt>
                <c:pt idx="2430" formatCode="General">
                  <c:v>2.4300000000000002</c:v>
                </c:pt>
                <c:pt idx="2431" formatCode="General">
                  <c:v>2.431</c:v>
                </c:pt>
                <c:pt idx="2432" formatCode="General">
                  <c:v>2.4319999999999999</c:v>
                </c:pt>
                <c:pt idx="2433" formatCode="General">
                  <c:v>2.4329999999999998</c:v>
                </c:pt>
                <c:pt idx="2434" formatCode="General">
                  <c:v>2.4340000000000002</c:v>
                </c:pt>
                <c:pt idx="2435" formatCode="General">
                  <c:v>2.4350000000000001</c:v>
                </c:pt>
                <c:pt idx="2436" formatCode="General">
                  <c:v>2.4359999999999999</c:v>
                </c:pt>
                <c:pt idx="2437" formatCode="General">
                  <c:v>2.4369999999999998</c:v>
                </c:pt>
                <c:pt idx="2438" formatCode="General">
                  <c:v>2.4380000000000002</c:v>
                </c:pt>
                <c:pt idx="2439" formatCode="General">
                  <c:v>2.4390000000000001</c:v>
                </c:pt>
                <c:pt idx="2440" formatCode="General">
                  <c:v>2.44</c:v>
                </c:pt>
                <c:pt idx="2441" formatCode="General">
                  <c:v>2.4409999999999998</c:v>
                </c:pt>
                <c:pt idx="2442" formatCode="General">
                  <c:v>2.4420000000000002</c:v>
                </c:pt>
                <c:pt idx="2443" formatCode="General">
                  <c:v>2.4430000000000001</c:v>
                </c:pt>
                <c:pt idx="2444" formatCode="General">
                  <c:v>2.444</c:v>
                </c:pt>
                <c:pt idx="2445" formatCode="General">
                  <c:v>2.4449999999999998</c:v>
                </c:pt>
                <c:pt idx="2446" formatCode="General">
                  <c:v>2.4460000000000002</c:v>
                </c:pt>
                <c:pt idx="2447" formatCode="General">
                  <c:v>2.4470000000000001</c:v>
                </c:pt>
                <c:pt idx="2448" formatCode="General">
                  <c:v>2.448</c:v>
                </c:pt>
                <c:pt idx="2449" formatCode="General">
                  <c:v>2.4489999999999998</c:v>
                </c:pt>
                <c:pt idx="2450" formatCode="General">
                  <c:v>2.4500000000000002</c:v>
                </c:pt>
                <c:pt idx="2451" formatCode="General">
                  <c:v>2.4510000000000001</c:v>
                </c:pt>
                <c:pt idx="2452" formatCode="General">
                  <c:v>2.452</c:v>
                </c:pt>
                <c:pt idx="2453" formatCode="General">
                  <c:v>2.4529999999999998</c:v>
                </c:pt>
                <c:pt idx="2454" formatCode="General">
                  <c:v>2.4540000000000002</c:v>
                </c:pt>
                <c:pt idx="2455" formatCode="General">
                  <c:v>2.4550000000000001</c:v>
                </c:pt>
                <c:pt idx="2456" formatCode="General">
                  <c:v>2.456</c:v>
                </c:pt>
                <c:pt idx="2457" formatCode="General">
                  <c:v>2.4569999999999999</c:v>
                </c:pt>
                <c:pt idx="2458" formatCode="General">
                  <c:v>2.4580000000000002</c:v>
                </c:pt>
                <c:pt idx="2459" formatCode="General">
                  <c:v>2.4590000000000001</c:v>
                </c:pt>
                <c:pt idx="2460" formatCode="General">
                  <c:v>2.46</c:v>
                </c:pt>
                <c:pt idx="2461" formatCode="General">
                  <c:v>2.4609999999999999</c:v>
                </c:pt>
                <c:pt idx="2462" formatCode="General">
                  <c:v>2.4620000000000002</c:v>
                </c:pt>
                <c:pt idx="2463" formatCode="General">
                  <c:v>2.4630000000000001</c:v>
                </c:pt>
                <c:pt idx="2464" formatCode="General">
                  <c:v>2.464</c:v>
                </c:pt>
                <c:pt idx="2465" formatCode="General">
                  <c:v>2.4649999999999999</c:v>
                </c:pt>
                <c:pt idx="2466" formatCode="General">
                  <c:v>2.4660000000000002</c:v>
                </c:pt>
                <c:pt idx="2467" formatCode="General">
                  <c:v>2.4670000000000001</c:v>
                </c:pt>
                <c:pt idx="2468" formatCode="General">
                  <c:v>2.468</c:v>
                </c:pt>
                <c:pt idx="2469" formatCode="General">
                  <c:v>2.4689999999999999</c:v>
                </c:pt>
                <c:pt idx="2470" formatCode="General">
                  <c:v>2.4700000000000002</c:v>
                </c:pt>
                <c:pt idx="2471" formatCode="General">
                  <c:v>2.4710000000000001</c:v>
                </c:pt>
                <c:pt idx="2472" formatCode="General">
                  <c:v>2.472</c:v>
                </c:pt>
                <c:pt idx="2473" formatCode="General">
                  <c:v>2.4729999999999999</c:v>
                </c:pt>
                <c:pt idx="2474" formatCode="General">
                  <c:v>2.4740000000000002</c:v>
                </c:pt>
                <c:pt idx="2475" formatCode="General">
                  <c:v>2.4750000000000001</c:v>
                </c:pt>
                <c:pt idx="2476" formatCode="General">
                  <c:v>2.476</c:v>
                </c:pt>
                <c:pt idx="2477" formatCode="General">
                  <c:v>2.4769999999999999</c:v>
                </c:pt>
                <c:pt idx="2478" formatCode="General">
                  <c:v>2.4780000000000002</c:v>
                </c:pt>
                <c:pt idx="2479" formatCode="General">
                  <c:v>2.4790000000000001</c:v>
                </c:pt>
                <c:pt idx="2480" formatCode="General">
                  <c:v>2.48</c:v>
                </c:pt>
                <c:pt idx="2481" formatCode="General">
                  <c:v>2.4809999999999999</c:v>
                </c:pt>
                <c:pt idx="2482" formatCode="General">
                  <c:v>2.4820000000000002</c:v>
                </c:pt>
                <c:pt idx="2483" formatCode="General">
                  <c:v>2.4830000000000001</c:v>
                </c:pt>
                <c:pt idx="2484" formatCode="General">
                  <c:v>2.484</c:v>
                </c:pt>
                <c:pt idx="2485" formatCode="General">
                  <c:v>2.4849999999999999</c:v>
                </c:pt>
                <c:pt idx="2486" formatCode="General">
                  <c:v>2.4860000000000002</c:v>
                </c:pt>
                <c:pt idx="2487" formatCode="General">
                  <c:v>2.4870000000000001</c:v>
                </c:pt>
                <c:pt idx="2488" formatCode="General">
                  <c:v>2.488</c:v>
                </c:pt>
                <c:pt idx="2489" formatCode="General">
                  <c:v>2.4889999999999999</c:v>
                </c:pt>
                <c:pt idx="2490" formatCode="General">
                  <c:v>2.4900000000000002</c:v>
                </c:pt>
                <c:pt idx="2491" formatCode="General">
                  <c:v>2.4910000000000001</c:v>
                </c:pt>
                <c:pt idx="2492" formatCode="General">
                  <c:v>2.492</c:v>
                </c:pt>
                <c:pt idx="2493" formatCode="General">
                  <c:v>2.4929999999999999</c:v>
                </c:pt>
                <c:pt idx="2494" formatCode="General">
                  <c:v>2.4940000000000002</c:v>
                </c:pt>
                <c:pt idx="2495" formatCode="General">
                  <c:v>2.4950000000000001</c:v>
                </c:pt>
                <c:pt idx="2496" formatCode="General">
                  <c:v>2.496</c:v>
                </c:pt>
                <c:pt idx="2497" formatCode="General">
                  <c:v>2.4969999999999999</c:v>
                </c:pt>
                <c:pt idx="2498" formatCode="General">
                  <c:v>2.4980000000000002</c:v>
                </c:pt>
                <c:pt idx="2499" formatCode="General">
                  <c:v>2.4990000000000001</c:v>
                </c:pt>
                <c:pt idx="2500" formatCode="General">
                  <c:v>2.5</c:v>
                </c:pt>
                <c:pt idx="2501" formatCode="General">
                  <c:v>2.5009999999999999</c:v>
                </c:pt>
                <c:pt idx="2502" formatCode="General">
                  <c:v>2.5019999999999998</c:v>
                </c:pt>
                <c:pt idx="2503" formatCode="General">
                  <c:v>2.5030000000000001</c:v>
                </c:pt>
                <c:pt idx="2504" formatCode="General">
                  <c:v>2.504</c:v>
                </c:pt>
                <c:pt idx="2505" formatCode="General">
                  <c:v>2.5049999999999999</c:v>
                </c:pt>
                <c:pt idx="2506" formatCode="General">
                  <c:v>2.5059999999999998</c:v>
                </c:pt>
                <c:pt idx="2507" formatCode="General">
                  <c:v>2.5070000000000001</c:v>
                </c:pt>
                <c:pt idx="2508" formatCode="General">
                  <c:v>2.508</c:v>
                </c:pt>
                <c:pt idx="2509" formatCode="General">
                  <c:v>2.5089999999999999</c:v>
                </c:pt>
                <c:pt idx="2510" formatCode="General">
                  <c:v>2.5099999999999998</c:v>
                </c:pt>
                <c:pt idx="2511" formatCode="General">
                  <c:v>2.5110000000000001</c:v>
                </c:pt>
                <c:pt idx="2512" formatCode="General">
                  <c:v>2.512</c:v>
                </c:pt>
                <c:pt idx="2513" formatCode="General">
                  <c:v>2.5129999999999999</c:v>
                </c:pt>
                <c:pt idx="2514" formatCode="General">
                  <c:v>2.5139999999999998</c:v>
                </c:pt>
                <c:pt idx="2515" formatCode="General">
                  <c:v>2.5150000000000001</c:v>
                </c:pt>
                <c:pt idx="2516" formatCode="General">
                  <c:v>2.516</c:v>
                </c:pt>
                <c:pt idx="2517" formatCode="General">
                  <c:v>2.5169999999999999</c:v>
                </c:pt>
                <c:pt idx="2518" formatCode="General">
                  <c:v>2.5179999999999998</c:v>
                </c:pt>
                <c:pt idx="2519" formatCode="General">
                  <c:v>2.5190000000000001</c:v>
                </c:pt>
                <c:pt idx="2520" formatCode="General">
                  <c:v>2.52</c:v>
                </c:pt>
                <c:pt idx="2521" formatCode="General">
                  <c:v>2.5209999999999999</c:v>
                </c:pt>
                <c:pt idx="2522" formatCode="General">
                  <c:v>2.5219999999999998</c:v>
                </c:pt>
                <c:pt idx="2523" formatCode="General">
                  <c:v>2.5230000000000001</c:v>
                </c:pt>
                <c:pt idx="2524" formatCode="General">
                  <c:v>2.524</c:v>
                </c:pt>
                <c:pt idx="2525" formatCode="General">
                  <c:v>2.5249999999999999</c:v>
                </c:pt>
                <c:pt idx="2526" formatCode="General">
                  <c:v>2.5259999999999998</c:v>
                </c:pt>
                <c:pt idx="2527" formatCode="General">
                  <c:v>2.5270000000000001</c:v>
                </c:pt>
                <c:pt idx="2528" formatCode="General">
                  <c:v>2.528</c:v>
                </c:pt>
                <c:pt idx="2529" formatCode="General">
                  <c:v>2.5289999999999999</c:v>
                </c:pt>
                <c:pt idx="2530" formatCode="General">
                  <c:v>2.5299999999999998</c:v>
                </c:pt>
                <c:pt idx="2531" formatCode="General">
                  <c:v>2.5310000000000001</c:v>
                </c:pt>
                <c:pt idx="2532" formatCode="General">
                  <c:v>2.532</c:v>
                </c:pt>
                <c:pt idx="2533" formatCode="General">
                  <c:v>2.5329999999999999</c:v>
                </c:pt>
                <c:pt idx="2534" formatCode="General">
                  <c:v>2.5339999999999998</c:v>
                </c:pt>
                <c:pt idx="2535" formatCode="General">
                  <c:v>2.5350000000000001</c:v>
                </c:pt>
                <c:pt idx="2536" formatCode="General">
                  <c:v>2.536</c:v>
                </c:pt>
                <c:pt idx="2537" formatCode="General">
                  <c:v>2.5369999999999999</c:v>
                </c:pt>
                <c:pt idx="2538" formatCode="General">
                  <c:v>2.5379999999999998</c:v>
                </c:pt>
                <c:pt idx="2539" formatCode="General">
                  <c:v>2.5390000000000001</c:v>
                </c:pt>
                <c:pt idx="2540" formatCode="General">
                  <c:v>2.54</c:v>
                </c:pt>
                <c:pt idx="2541" formatCode="General">
                  <c:v>2.5409999999999999</c:v>
                </c:pt>
                <c:pt idx="2542" formatCode="General">
                  <c:v>2.5419999999999998</c:v>
                </c:pt>
                <c:pt idx="2543" formatCode="General">
                  <c:v>2.5430000000000001</c:v>
                </c:pt>
                <c:pt idx="2544" formatCode="General">
                  <c:v>2.544</c:v>
                </c:pt>
                <c:pt idx="2545" formatCode="General">
                  <c:v>2.5449999999999999</c:v>
                </c:pt>
                <c:pt idx="2546" formatCode="General">
                  <c:v>2.5459999999999998</c:v>
                </c:pt>
                <c:pt idx="2547" formatCode="General">
                  <c:v>2.5470000000000002</c:v>
                </c:pt>
                <c:pt idx="2548" formatCode="General">
                  <c:v>2.548</c:v>
                </c:pt>
                <c:pt idx="2549" formatCode="General">
                  <c:v>2.5489999999999999</c:v>
                </c:pt>
                <c:pt idx="2550" formatCode="General">
                  <c:v>2.5499999999999998</c:v>
                </c:pt>
                <c:pt idx="2551" formatCode="General">
                  <c:v>2.5510000000000002</c:v>
                </c:pt>
                <c:pt idx="2552" formatCode="General">
                  <c:v>2.552</c:v>
                </c:pt>
                <c:pt idx="2553" formatCode="General">
                  <c:v>2.5529999999999999</c:v>
                </c:pt>
                <c:pt idx="2554" formatCode="General">
                  <c:v>2.5539999999999998</c:v>
                </c:pt>
                <c:pt idx="2555" formatCode="General">
                  <c:v>2.5550000000000002</c:v>
                </c:pt>
                <c:pt idx="2556" formatCode="General">
                  <c:v>2.556</c:v>
                </c:pt>
                <c:pt idx="2557" formatCode="General">
                  <c:v>2.5569999999999999</c:v>
                </c:pt>
                <c:pt idx="2558" formatCode="General">
                  <c:v>2.5579999999999998</c:v>
                </c:pt>
                <c:pt idx="2559" formatCode="General">
                  <c:v>2.5590000000000002</c:v>
                </c:pt>
                <c:pt idx="2560" formatCode="General">
                  <c:v>2.56</c:v>
                </c:pt>
                <c:pt idx="2561" formatCode="General">
                  <c:v>2.5609999999999999</c:v>
                </c:pt>
                <c:pt idx="2562" formatCode="General">
                  <c:v>2.5619999999999998</c:v>
                </c:pt>
                <c:pt idx="2563" formatCode="General">
                  <c:v>2.5630000000000002</c:v>
                </c:pt>
                <c:pt idx="2564" formatCode="General">
                  <c:v>2.5640000000000001</c:v>
                </c:pt>
                <c:pt idx="2565" formatCode="General">
                  <c:v>2.5649999999999999</c:v>
                </c:pt>
                <c:pt idx="2566" formatCode="General">
                  <c:v>2.5659999999999998</c:v>
                </c:pt>
                <c:pt idx="2567" formatCode="General">
                  <c:v>2.5670000000000002</c:v>
                </c:pt>
                <c:pt idx="2568" formatCode="General">
                  <c:v>2.5680000000000001</c:v>
                </c:pt>
                <c:pt idx="2569" formatCode="General">
                  <c:v>2.569</c:v>
                </c:pt>
                <c:pt idx="2570" formatCode="General">
                  <c:v>2.57</c:v>
                </c:pt>
                <c:pt idx="2571" formatCode="General">
                  <c:v>2.5710000000000002</c:v>
                </c:pt>
                <c:pt idx="2572" formatCode="General">
                  <c:v>2.5720000000000001</c:v>
                </c:pt>
                <c:pt idx="2573" formatCode="General">
                  <c:v>2.573</c:v>
                </c:pt>
                <c:pt idx="2574" formatCode="General">
                  <c:v>2.5739999999999998</c:v>
                </c:pt>
                <c:pt idx="2575" formatCode="General">
                  <c:v>2.5750000000000002</c:v>
                </c:pt>
                <c:pt idx="2576" formatCode="General">
                  <c:v>2.5760000000000001</c:v>
                </c:pt>
                <c:pt idx="2577" formatCode="General">
                  <c:v>2.577</c:v>
                </c:pt>
                <c:pt idx="2578" formatCode="General">
                  <c:v>2.5779999999999998</c:v>
                </c:pt>
                <c:pt idx="2579" formatCode="General">
                  <c:v>2.5790000000000002</c:v>
                </c:pt>
                <c:pt idx="2580" formatCode="General">
                  <c:v>2.58</c:v>
                </c:pt>
                <c:pt idx="2581" formatCode="General">
                  <c:v>2.581</c:v>
                </c:pt>
                <c:pt idx="2582" formatCode="General">
                  <c:v>2.5819999999999999</c:v>
                </c:pt>
                <c:pt idx="2583" formatCode="General">
                  <c:v>2.5830000000000002</c:v>
                </c:pt>
                <c:pt idx="2584" formatCode="General">
                  <c:v>2.5840000000000001</c:v>
                </c:pt>
                <c:pt idx="2585" formatCode="General">
                  <c:v>2.585</c:v>
                </c:pt>
                <c:pt idx="2586" formatCode="General">
                  <c:v>2.5859999999999999</c:v>
                </c:pt>
                <c:pt idx="2587" formatCode="General">
                  <c:v>2.5870000000000002</c:v>
                </c:pt>
                <c:pt idx="2588" formatCode="General">
                  <c:v>2.5880000000000001</c:v>
                </c:pt>
                <c:pt idx="2589" formatCode="General">
                  <c:v>2.589</c:v>
                </c:pt>
                <c:pt idx="2590" formatCode="General">
                  <c:v>2.59</c:v>
                </c:pt>
                <c:pt idx="2591" formatCode="General">
                  <c:v>2.5910000000000002</c:v>
                </c:pt>
                <c:pt idx="2592" formatCode="General">
                  <c:v>2.5920000000000001</c:v>
                </c:pt>
                <c:pt idx="2593" formatCode="General">
                  <c:v>2.593</c:v>
                </c:pt>
                <c:pt idx="2594" formatCode="General">
                  <c:v>2.5939999999999999</c:v>
                </c:pt>
                <c:pt idx="2595" formatCode="General">
                  <c:v>2.5950000000000002</c:v>
                </c:pt>
                <c:pt idx="2596" formatCode="General">
                  <c:v>2.5960000000000001</c:v>
                </c:pt>
                <c:pt idx="2597" formatCode="General">
                  <c:v>2.597</c:v>
                </c:pt>
                <c:pt idx="2598" formatCode="General">
                  <c:v>2.5979999999999999</c:v>
                </c:pt>
                <c:pt idx="2599" formatCode="General">
                  <c:v>2.5990000000000002</c:v>
                </c:pt>
                <c:pt idx="2600" formatCode="General">
                  <c:v>2.6</c:v>
                </c:pt>
                <c:pt idx="2601" formatCode="General">
                  <c:v>2.601</c:v>
                </c:pt>
                <c:pt idx="2602" formatCode="General">
                  <c:v>2.6019999999999999</c:v>
                </c:pt>
                <c:pt idx="2603" formatCode="General">
                  <c:v>2.6030000000000002</c:v>
                </c:pt>
                <c:pt idx="2604" formatCode="General">
                  <c:v>2.6040000000000001</c:v>
                </c:pt>
                <c:pt idx="2605" formatCode="General">
                  <c:v>2.605</c:v>
                </c:pt>
                <c:pt idx="2606" formatCode="General">
                  <c:v>2.6059999999999999</c:v>
                </c:pt>
                <c:pt idx="2607" formatCode="General">
                  <c:v>2.6070000000000002</c:v>
                </c:pt>
                <c:pt idx="2608" formatCode="General">
                  <c:v>2.6080000000000001</c:v>
                </c:pt>
                <c:pt idx="2609" formatCode="General">
                  <c:v>2.609</c:v>
                </c:pt>
                <c:pt idx="2610" formatCode="General">
                  <c:v>2.61</c:v>
                </c:pt>
                <c:pt idx="2611" formatCode="General">
                  <c:v>2.6110000000000002</c:v>
                </c:pt>
                <c:pt idx="2612" formatCode="General">
                  <c:v>2.6120000000000001</c:v>
                </c:pt>
                <c:pt idx="2613" formatCode="General">
                  <c:v>2.613</c:v>
                </c:pt>
                <c:pt idx="2614" formatCode="General">
                  <c:v>2.6139999999999999</c:v>
                </c:pt>
                <c:pt idx="2615" formatCode="General">
                  <c:v>2.6150000000000002</c:v>
                </c:pt>
                <c:pt idx="2616" formatCode="General">
                  <c:v>2.6160000000000001</c:v>
                </c:pt>
                <c:pt idx="2617" formatCode="General">
                  <c:v>2.617</c:v>
                </c:pt>
                <c:pt idx="2618" formatCode="General">
                  <c:v>2.6179999999999999</c:v>
                </c:pt>
                <c:pt idx="2619" formatCode="General">
                  <c:v>2.6190000000000002</c:v>
                </c:pt>
                <c:pt idx="2620" formatCode="General">
                  <c:v>2.62</c:v>
                </c:pt>
                <c:pt idx="2621" formatCode="General">
                  <c:v>2.621</c:v>
                </c:pt>
                <c:pt idx="2622" formatCode="General">
                  <c:v>2.6219999999999999</c:v>
                </c:pt>
                <c:pt idx="2623" formatCode="General">
                  <c:v>2.6230000000000002</c:v>
                </c:pt>
                <c:pt idx="2624" formatCode="General">
                  <c:v>2.6240000000000001</c:v>
                </c:pt>
                <c:pt idx="2625" formatCode="General">
                  <c:v>2.625</c:v>
                </c:pt>
                <c:pt idx="2626" formatCode="General">
                  <c:v>2.6259999999999999</c:v>
                </c:pt>
                <c:pt idx="2627" formatCode="General">
                  <c:v>2.6269999999999998</c:v>
                </c:pt>
                <c:pt idx="2628" formatCode="General">
                  <c:v>2.6280000000000001</c:v>
                </c:pt>
                <c:pt idx="2629" formatCode="General">
                  <c:v>2.629</c:v>
                </c:pt>
                <c:pt idx="2630" formatCode="General">
                  <c:v>2.63</c:v>
                </c:pt>
                <c:pt idx="2631" formatCode="General">
                  <c:v>2.6309999999999998</c:v>
                </c:pt>
                <c:pt idx="2632" formatCode="General">
                  <c:v>2.6320000000000001</c:v>
                </c:pt>
                <c:pt idx="2633" formatCode="General">
                  <c:v>2.633</c:v>
                </c:pt>
                <c:pt idx="2634" formatCode="General">
                  <c:v>2.6339999999999999</c:v>
                </c:pt>
                <c:pt idx="2635" formatCode="General">
                  <c:v>2.6349999999999998</c:v>
                </c:pt>
                <c:pt idx="2636" formatCode="General">
                  <c:v>2.6360000000000001</c:v>
                </c:pt>
                <c:pt idx="2637" formatCode="General">
                  <c:v>2.637</c:v>
                </c:pt>
                <c:pt idx="2638" formatCode="General">
                  <c:v>2.6379999999999999</c:v>
                </c:pt>
                <c:pt idx="2639" formatCode="General">
                  <c:v>2.6389999999999998</c:v>
                </c:pt>
                <c:pt idx="2640" formatCode="General">
                  <c:v>2.64</c:v>
                </c:pt>
                <c:pt idx="2641" formatCode="General">
                  <c:v>2.641</c:v>
                </c:pt>
                <c:pt idx="2642" formatCode="General">
                  <c:v>2.6419999999999999</c:v>
                </c:pt>
                <c:pt idx="2643" formatCode="General">
                  <c:v>2.6429999999999998</c:v>
                </c:pt>
                <c:pt idx="2644" formatCode="General">
                  <c:v>2.6440000000000001</c:v>
                </c:pt>
                <c:pt idx="2645" formatCode="General">
                  <c:v>2.645</c:v>
                </c:pt>
                <c:pt idx="2646" formatCode="General">
                  <c:v>2.6459999999999999</c:v>
                </c:pt>
                <c:pt idx="2647" formatCode="General">
                  <c:v>2.6469999999999998</c:v>
                </c:pt>
                <c:pt idx="2648" formatCode="General">
                  <c:v>2.6480000000000001</c:v>
                </c:pt>
                <c:pt idx="2649" formatCode="General">
                  <c:v>2.649</c:v>
                </c:pt>
                <c:pt idx="2650" formatCode="General">
                  <c:v>2.65</c:v>
                </c:pt>
                <c:pt idx="2651" formatCode="General">
                  <c:v>2.6509999999999998</c:v>
                </c:pt>
                <c:pt idx="2652" formatCode="General">
                  <c:v>2.6520000000000001</c:v>
                </c:pt>
                <c:pt idx="2653" formatCode="General">
                  <c:v>2.653</c:v>
                </c:pt>
                <c:pt idx="2654" formatCode="General">
                  <c:v>2.6539999999999999</c:v>
                </c:pt>
                <c:pt idx="2655" formatCode="General">
                  <c:v>2.6549999999999998</c:v>
                </c:pt>
                <c:pt idx="2656" formatCode="General">
                  <c:v>2.6560000000000001</c:v>
                </c:pt>
                <c:pt idx="2657" formatCode="General">
                  <c:v>2.657</c:v>
                </c:pt>
                <c:pt idx="2658" formatCode="General">
                  <c:v>2.6579999999999999</c:v>
                </c:pt>
                <c:pt idx="2659" formatCode="General">
                  <c:v>2.6589999999999998</c:v>
                </c:pt>
                <c:pt idx="2660" formatCode="General">
                  <c:v>2.66</c:v>
                </c:pt>
                <c:pt idx="2661" formatCode="General">
                  <c:v>2.661</c:v>
                </c:pt>
                <c:pt idx="2662" formatCode="General">
                  <c:v>2.6619999999999999</c:v>
                </c:pt>
                <c:pt idx="2663" formatCode="General">
                  <c:v>2.6629999999999998</c:v>
                </c:pt>
                <c:pt idx="2664" formatCode="General">
                  <c:v>2.6640000000000001</c:v>
                </c:pt>
                <c:pt idx="2665" formatCode="General">
                  <c:v>2.665</c:v>
                </c:pt>
                <c:pt idx="2666" formatCode="General">
                  <c:v>2.6659999999999999</c:v>
                </c:pt>
                <c:pt idx="2667" formatCode="General">
                  <c:v>2.6669999999999998</c:v>
                </c:pt>
                <c:pt idx="2668" formatCode="General">
                  <c:v>2.6680000000000001</c:v>
                </c:pt>
                <c:pt idx="2669" formatCode="General">
                  <c:v>2.669</c:v>
                </c:pt>
                <c:pt idx="2670" formatCode="General">
                  <c:v>2.67</c:v>
                </c:pt>
                <c:pt idx="2671" formatCode="General">
                  <c:v>2.6709999999999998</c:v>
                </c:pt>
                <c:pt idx="2672" formatCode="General">
                  <c:v>2.6720000000000002</c:v>
                </c:pt>
                <c:pt idx="2673" formatCode="General">
                  <c:v>2.673</c:v>
                </c:pt>
                <c:pt idx="2674" formatCode="General">
                  <c:v>2.6739999999999999</c:v>
                </c:pt>
                <c:pt idx="2675" formatCode="General">
                  <c:v>2.6749999999999998</c:v>
                </c:pt>
                <c:pt idx="2676" formatCode="General">
                  <c:v>2.6760000000000002</c:v>
                </c:pt>
                <c:pt idx="2677" formatCode="General">
                  <c:v>2.677</c:v>
                </c:pt>
                <c:pt idx="2678" formatCode="General">
                  <c:v>2.6779999999999999</c:v>
                </c:pt>
                <c:pt idx="2679" formatCode="General">
                  <c:v>2.6789999999999998</c:v>
                </c:pt>
                <c:pt idx="2680" formatCode="General">
                  <c:v>2.68</c:v>
                </c:pt>
                <c:pt idx="2681" formatCode="General">
                  <c:v>2.681</c:v>
                </c:pt>
                <c:pt idx="2682" formatCode="General">
                  <c:v>2.6819999999999999</c:v>
                </c:pt>
                <c:pt idx="2683" formatCode="General">
                  <c:v>2.6829999999999998</c:v>
                </c:pt>
                <c:pt idx="2684" formatCode="General">
                  <c:v>2.6840000000000002</c:v>
                </c:pt>
                <c:pt idx="2685" formatCode="General">
                  <c:v>2.6850000000000001</c:v>
                </c:pt>
                <c:pt idx="2686" formatCode="General">
                  <c:v>2.6859999999999999</c:v>
                </c:pt>
                <c:pt idx="2687" formatCode="General">
                  <c:v>2.6869999999999998</c:v>
                </c:pt>
                <c:pt idx="2688" formatCode="General">
                  <c:v>2.6880000000000002</c:v>
                </c:pt>
                <c:pt idx="2689" formatCode="General">
                  <c:v>2.6890000000000001</c:v>
                </c:pt>
                <c:pt idx="2690" formatCode="General">
                  <c:v>2.69</c:v>
                </c:pt>
                <c:pt idx="2691" formatCode="General">
                  <c:v>2.6909999999999998</c:v>
                </c:pt>
                <c:pt idx="2692" formatCode="General">
                  <c:v>2.6920000000000002</c:v>
                </c:pt>
                <c:pt idx="2693" formatCode="General">
                  <c:v>2.6930000000000001</c:v>
                </c:pt>
                <c:pt idx="2694" formatCode="General">
                  <c:v>2.694</c:v>
                </c:pt>
                <c:pt idx="2695" formatCode="General">
                  <c:v>2.6949999999999998</c:v>
                </c:pt>
                <c:pt idx="2696" formatCode="General">
                  <c:v>2.6960000000000002</c:v>
                </c:pt>
                <c:pt idx="2697" formatCode="General">
                  <c:v>2.6970000000000001</c:v>
                </c:pt>
                <c:pt idx="2698" formatCode="General">
                  <c:v>2.698</c:v>
                </c:pt>
                <c:pt idx="2699" formatCode="General">
                  <c:v>2.6989999999999998</c:v>
                </c:pt>
                <c:pt idx="2700" formatCode="General">
                  <c:v>2.7</c:v>
                </c:pt>
                <c:pt idx="2701" formatCode="General">
                  <c:v>2.7010000000000001</c:v>
                </c:pt>
                <c:pt idx="2702" formatCode="General">
                  <c:v>2.702</c:v>
                </c:pt>
                <c:pt idx="2703" formatCode="General">
                  <c:v>2.7029999999999998</c:v>
                </c:pt>
                <c:pt idx="2704" formatCode="General">
                  <c:v>2.7040000000000002</c:v>
                </c:pt>
                <c:pt idx="2705" formatCode="General">
                  <c:v>2.7050000000000001</c:v>
                </c:pt>
                <c:pt idx="2706" formatCode="General">
                  <c:v>2.706</c:v>
                </c:pt>
                <c:pt idx="2707" formatCode="General">
                  <c:v>2.7069999999999999</c:v>
                </c:pt>
                <c:pt idx="2708" formatCode="General">
                  <c:v>2.7080000000000002</c:v>
                </c:pt>
                <c:pt idx="2709" formatCode="General">
                  <c:v>2.7090000000000001</c:v>
                </c:pt>
                <c:pt idx="2710" formatCode="General">
                  <c:v>2.71</c:v>
                </c:pt>
                <c:pt idx="2711" formatCode="General">
                  <c:v>2.7109999999999999</c:v>
                </c:pt>
                <c:pt idx="2712" formatCode="General">
                  <c:v>2.7120000000000002</c:v>
                </c:pt>
                <c:pt idx="2713" formatCode="General">
                  <c:v>2.7130000000000001</c:v>
                </c:pt>
                <c:pt idx="2714" formatCode="General">
                  <c:v>2.714</c:v>
                </c:pt>
                <c:pt idx="2715" formatCode="General">
                  <c:v>2.7149999999999999</c:v>
                </c:pt>
                <c:pt idx="2716" formatCode="General">
                  <c:v>2.7160000000000002</c:v>
                </c:pt>
                <c:pt idx="2717" formatCode="General">
                  <c:v>2.7170000000000001</c:v>
                </c:pt>
                <c:pt idx="2718" formatCode="General">
                  <c:v>2.718</c:v>
                </c:pt>
                <c:pt idx="2719" formatCode="General">
                  <c:v>2.7189999999999999</c:v>
                </c:pt>
                <c:pt idx="2720" formatCode="General">
                  <c:v>2.72</c:v>
                </c:pt>
                <c:pt idx="2721" formatCode="General">
                  <c:v>2.7210000000000001</c:v>
                </c:pt>
                <c:pt idx="2722" formatCode="General">
                  <c:v>2.722</c:v>
                </c:pt>
                <c:pt idx="2723" formatCode="General">
                  <c:v>2.7229999999999999</c:v>
                </c:pt>
                <c:pt idx="2724" formatCode="General">
                  <c:v>2.7240000000000002</c:v>
                </c:pt>
                <c:pt idx="2725" formatCode="General">
                  <c:v>2.7250000000000001</c:v>
                </c:pt>
                <c:pt idx="2726" formatCode="General">
                  <c:v>2.726</c:v>
                </c:pt>
                <c:pt idx="2727" formatCode="General">
                  <c:v>2.7269999999999999</c:v>
                </c:pt>
                <c:pt idx="2728" formatCode="General">
                  <c:v>2.7280000000000002</c:v>
                </c:pt>
                <c:pt idx="2729" formatCode="General">
                  <c:v>2.7290000000000001</c:v>
                </c:pt>
                <c:pt idx="2730" formatCode="General">
                  <c:v>2.73</c:v>
                </c:pt>
                <c:pt idx="2731" formatCode="General">
                  <c:v>2.7309999999999999</c:v>
                </c:pt>
                <c:pt idx="2732" formatCode="General">
                  <c:v>2.7320000000000002</c:v>
                </c:pt>
                <c:pt idx="2733" formatCode="General">
                  <c:v>2.7330000000000001</c:v>
                </c:pt>
                <c:pt idx="2734" formatCode="General">
                  <c:v>2.734</c:v>
                </c:pt>
                <c:pt idx="2735" formatCode="General">
                  <c:v>2.7349999999999999</c:v>
                </c:pt>
                <c:pt idx="2736" formatCode="General">
                  <c:v>2.7360000000000002</c:v>
                </c:pt>
                <c:pt idx="2737" formatCode="General">
                  <c:v>2.7370000000000001</c:v>
                </c:pt>
                <c:pt idx="2738" formatCode="General">
                  <c:v>2.738</c:v>
                </c:pt>
                <c:pt idx="2739" formatCode="General">
                  <c:v>2.7389999999999999</c:v>
                </c:pt>
                <c:pt idx="2740" formatCode="General">
                  <c:v>2.74</c:v>
                </c:pt>
                <c:pt idx="2741" formatCode="General">
                  <c:v>2.7410000000000001</c:v>
                </c:pt>
                <c:pt idx="2742" formatCode="General">
                  <c:v>2.742</c:v>
                </c:pt>
                <c:pt idx="2743" formatCode="General">
                  <c:v>2.7429999999999999</c:v>
                </c:pt>
                <c:pt idx="2744" formatCode="General">
                  <c:v>2.7440000000000002</c:v>
                </c:pt>
                <c:pt idx="2745" formatCode="General">
                  <c:v>2.7450000000000001</c:v>
                </c:pt>
                <c:pt idx="2746" formatCode="General">
                  <c:v>2.746</c:v>
                </c:pt>
                <c:pt idx="2747" formatCode="General">
                  <c:v>2.7469999999999999</c:v>
                </c:pt>
                <c:pt idx="2748" formatCode="General">
                  <c:v>2.7480000000000002</c:v>
                </c:pt>
                <c:pt idx="2749" formatCode="General">
                  <c:v>2.7490000000000001</c:v>
                </c:pt>
                <c:pt idx="2750" formatCode="General">
                  <c:v>2.75</c:v>
                </c:pt>
                <c:pt idx="2751" formatCode="General">
                  <c:v>2.7509999999999999</c:v>
                </c:pt>
                <c:pt idx="2752" formatCode="General">
                  <c:v>2.7519999999999998</c:v>
                </c:pt>
                <c:pt idx="2753" formatCode="General">
                  <c:v>2.7530000000000001</c:v>
                </c:pt>
                <c:pt idx="2754" formatCode="General">
                  <c:v>2.754</c:v>
                </c:pt>
                <c:pt idx="2755" formatCode="General">
                  <c:v>2.7549999999999999</c:v>
                </c:pt>
                <c:pt idx="2756" formatCode="General">
                  <c:v>2.7559999999999998</c:v>
                </c:pt>
                <c:pt idx="2757" formatCode="General">
                  <c:v>2.7570000000000001</c:v>
                </c:pt>
                <c:pt idx="2758" formatCode="General">
                  <c:v>2.758</c:v>
                </c:pt>
                <c:pt idx="2759" formatCode="General">
                  <c:v>2.7589999999999999</c:v>
                </c:pt>
                <c:pt idx="2760" formatCode="General">
                  <c:v>2.76</c:v>
                </c:pt>
                <c:pt idx="2761" formatCode="General">
                  <c:v>2.7610000000000001</c:v>
                </c:pt>
                <c:pt idx="2762" formatCode="General">
                  <c:v>2.762</c:v>
                </c:pt>
                <c:pt idx="2763" formatCode="General">
                  <c:v>2.7629999999999999</c:v>
                </c:pt>
                <c:pt idx="2764" formatCode="General">
                  <c:v>2.7639999999999998</c:v>
                </c:pt>
                <c:pt idx="2765" formatCode="General">
                  <c:v>2.7650000000000001</c:v>
                </c:pt>
                <c:pt idx="2766" formatCode="General">
                  <c:v>2.766</c:v>
                </c:pt>
                <c:pt idx="2767" formatCode="General">
                  <c:v>2.7669999999999999</c:v>
                </c:pt>
                <c:pt idx="2768" formatCode="General">
                  <c:v>2.7679999999999998</c:v>
                </c:pt>
                <c:pt idx="2769" formatCode="General">
                  <c:v>2.7690000000000001</c:v>
                </c:pt>
                <c:pt idx="2770" formatCode="General">
                  <c:v>2.77</c:v>
                </c:pt>
                <c:pt idx="2771" formatCode="General">
                  <c:v>2.7709999999999999</c:v>
                </c:pt>
                <c:pt idx="2772" formatCode="General">
                  <c:v>2.7719999999999998</c:v>
                </c:pt>
                <c:pt idx="2773" formatCode="General">
                  <c:v>2.7730000000000001</c:v>
                </c:pt>
                <c:pt idx="2774" formatCode="General">
                  <c:v>2.774</c:v>
                </c:pt>
                <c:pt idx="2775" formatCode="General">
                  <c:v>2.7749999999999999</c:v>
                </c:pt>
                <c:pt idx="2776" formatCode="General">
                  <c:v>2.7759999999999998</c:v>
                </c:pt>
                <c:pt idx="2777" formatCode="General">
                  <c:v>2.7770000000000001</c:v>
                </c:pt>
                <c:pt idx="2778" formatCode="General">
                  <c:v>2.778</c:v>
                </c:pt>
                <c:pt idx="2779" formatCode="General">
                  <c:v>2.7789999999999999</c:v>
                </c:pt>
                <c:pt idx="2780" formatCode="General">
                  <c:v>2.78</c:v>
                </c:pt>
                <c:pt idx="2781" formatCode="General">
                  <c:v>2.7810000000000001</c:v>
                </c:pt>
                <c:pt idx="2782" formatCode="General">
                  <c:v>2.782</c:v>
                </c:pt>
                <c:pt idx="2783" formatCode="General">
                  <c:v>2.7829999999999999</c:v>
                </c:pt>
                <c:pt idx="2784" formatCode="General">
                  <c:v>2.7839999999999998</c:v>
                </c:pt>
                <c:pt idx="2785" formatCode="General">
                  <c:v>2.7850000000000001</c:v>
                </c:pt>
                <c:pt idx="2786" formatCode="General">
                  <c:v>2.786</c:v>
                </c:pt>
                <c:pt idx="2787" formatCode="General">
                  <c:v>2.7869999999999999</c:v>
                </c:pt>
                <c:pt idx="2788" formatCode="General">
                  <c:v>2.7879999999999998</c:v>
                </c:pt>
                <c:pt idx="2789" formatCode="General">
                  <c:v>2.7890000000000001</c:v>
                </c:pt>
                <c:pt idx="2790" formatCode="General">
                  <c:v>2.79</c:v>
                </c:pt>
                <c:pt idx="2791" formatCode="General">
                  <c:v>2.7909999999999999</c:v>
                </c:pt>
                <c:pt idx="2792" formatCode="General">
                  <c:v>2.7919999999999998</c:v>
                </c:pt>
                <c:pt idx="2793" formatCode="General">
                  <c:v>2.7930000000000001</c:v>
                </c:pt>
                <c:pt idx="2794" formatCode="General">
                  <c:v>2.794</c:v>
                </c:pt>
                <c:pt idx="2795" formatCode="General">
                  <c:v>2.7949999999999999</c:v>
                </c:pt>
                <c:pt idx="2796" formatCode="General">
                  <c:v>2.7959999999999998</c:v>
                </c:pt>
                <c:pt idx="2797" formatCode="General">
                  <c:v>2.7970000000000002</c:v>
                </c:pt>
                <c:pt idx="2798" formatCode="General">
                  <c:v>2.798</c:v>
                </c:pt>
                <c:pt idx="2799" formatCode="General">
                  <c:v>2.7989999999999999</c:v>
                </c:pt>
                <c:pt idx="2800" formatCode="General">
                  <c:v>2.8</c:v>
                </c:pt>
                <c:pt idx="2801" formatCode="General">
                  <c:v>2.8010000000000002</c:v>
                </c:pt>
                <c:pt idx="2802" formatCode="General">
                  <c:v>2.802</c:v>
                </c:pt>
                <c:pt idx="2803" formatCode="General">
                  <c:v>2.8029999999999999</c:v>
                </c:pt>
                <c:pt idx="2804" formatCode="General">
                  <c:v>2.8039999999999998</c:v>
                </c:pt>
                <c:pt idx="2805" formatCode="General">
                  <c:v>2.8050000000000002</c:v>
                </c:pt>
                <c:pt idx="2806" formatCode="General">
                  <c:v>2.806</c:v>
                </c:pt>
                <c:pt idx="2807" formatCode="General">
                  <c:v>2.8069999999999999</c:v>
                </c:pt>
                <c:pt idx="2808" formatCode="General">
                  <c:v>2.8079999999999998</c:v>
                </c:pt>
                <c:pt idx="2809" formatCode="General">
                  <c:v>2.8090000000000002</c:v>
                </c:pt>
                <c:pt idx="2810" formatCode="General">
                  <c:v>2.81</c:v>
                </c:pt>
                <c:pt idx="2811" formatCode="General">
                  <c:v>2.8109999999999999</c:v>
                </c:pt>
                <c:pt idx="2812" formatCode="General">
                  <c:v>2.8119999999999998</c:v>
                </c:pt>
                <c:pt idx="2813" formatCode="General">
                  <c:v>2.8130000000000002</c:v>
                </c:pt>
                <c:pt idx="2814" formatCode="General">
                  <c:v>2.8140000000000001</c:v>
                </c:pt>
                <c:pt idx="2815" formatCode="General">
                  <c:v>2.8149999999999999</c:v>
                </c:pt>
                <c:pt idx="2816" formatCode="General">
                  <c:v>2.8159999999999998</c:v>
                </c:pt>
                <c:pt idx="2817" formatCode="General">
                  <c:v>2.8170000000000002</c:v>
                </c:pt>
                <c:pt idx="2818" formatCode="General">
                  <c:v>2.8180000000000001</c:v>
                </c:pt>
                <c:pt idx="2819" formatCode="General">
                  <c:v>2.819</c:v>
                </c:pt>
                <c:pt idx="2820" formatCode="General">
                  <c:v>2.82</c:v>
                </c:pt>
                <c:pt idx="2821" formatCode="General">
                  <c:v>2.8210000000000002</c:v>
                </c:pt>
                <c:pt idx="2822" formatCode="General">
                  <c:v>2.8220000000000001</c:v>
                </c:pt>
                <c:pt idx="2823" formatCode="General">
                  <c:v>2.823</c:v>
                </c:pt>
                <c:pt idx="2824" formatCode="General">
                  <c:v>2.8239999999999998</c:v>
                </c:pt>
                <c:pt idx="2825" formatCode="General">
                  <c:v>2.8250000000000002</c:v>
                </c:pt>
                <c:pt idx="2826" formatCode="General">
                  <c:v>2.8260000000000001</c:v>
                </c:pt>
                <c:pt idx="2827" formatCode="General">
                  <c:v>2.827</c:v>
                </c:pt>
                <c:pt idx="2828" formatCode="General">
                  <c:v>2.8279999999999998</c:v>
                </c:pt>
                <c:pt idx="2829" formatCode="General">
                  <c:v>2.8290000000000002</c:v>
                </c:pt>
                <c:pt idx="2830" formatCode="General">
                  <c:v>2.83</c:v>
                </c:pt>
                <c:pt idx="2831" formatCode="General">
                  <c:v>2.831</c:v>
                </c:pt>
                <c:pt idx="2832" formatCode="General">
                  <c:v>2.8319999999999999</c:v>
                </c:pt>
                <c:pt idx="2833" formatCode="General">
                  <c:v>2.8330000000000002</c:v>
                </c:pt>
                <c:pt idx="2834" formatCode="General">
                  <c:v>2.8340000000000001</c:v>
                </c:pt>
                <c:pt idx="2835" formatCode="General">
                  <c:v>2.835</c:v>
                </c:pt>
                <c:pt idx="2836" formatCode="General">
                  <c:v>2.8359999999999999</c:v>
                </c:pt>
                <c:pt idx="2837" formatCode="General">
                  <c:v>2.8370000000000002</c:v>
                </c:pt>
                <c:pt idx="2838" formatCode="General">
                  <c:v>2.8380000000000001</c:v>
                </c:pt>
                <c:pt idx="2839" formatCode="General">
                  <c:v>2.839</c:v>
                </c:pt>
                <c:pt idx="2840" formatCode="General">
                  <c:v>2.84</c:v>
                </c:pt>
                <c:pt idx="2841" formatCode="General">
                  <c:v>2.8410000000000002</c:v>
                </c:pt>
                <c:pt idx="2842" formatCode="General">
                  <c:v>2.8420000000000001</c:v>
                </c:pt>
                <c:pt idx="2843" formatCode="General">
                  <c:v>2.843</c:v>
                </c:pt>
                <c:pt idx="2844" formatCode="General">
                  <c:v>2.8439999999999999</c:v>
                </c:pt>
                <c:pt idx="2845" formatCode="General">
                  <c:v>2.8450000000000002</c:v>
                </c:pt>
                <c:pt idx="2846" formatCode="General">
                  <c:v>2.8460000000000001</c:v>
                </c:pt>
                <c:pt idx="2847" formatCode="General">
                  <c:v>2.847</c:v>
                </c:pt>
                <c:pt idx="2848" formatCode="General">
                  <c:v>2.8479999999999999</c:v>
                </c:pt>
                <c:pt idx="2849" formatCode="General">
                  <c:v>2.8490000000000002</c:v>
                </c:pt>
                <c:pt idx="2850" formatCode="General">
                  <c:v>2.85</c:v>
                </c:pt>
                <c:pt idx="2851" formatCode="General">
                  <c:v>2.851</c:v>
                </c:pt>
                <c:pt idx="2852" formatCode="General">
                  <c:v>2.8519999999999999</c:v>
                </c:pt>
                <c:pt idx="2853" formatCode="General">
                  <c:v>2.8530000000000002</c:v>
                </c:pt>
                <c:pt idx="2854" formatCode="General">
                  <c:v>2.8540000000000001</c:v>
                </c:pt>
                <c:pt idx="2855" formatCode="General">
                  <c:v>2.855</c:v>
                </c:pt>
                <c:pt idx="2856" formatCode="General">
                  <c:v>2.8559999999999999</c:v>
                </c:pt>
                <c:pt idx="2857" formatCode="General">
                  <c:v>2.8570000000000002</c:v>
                </c:pt>
                <c:pt idx="2858" formatCode="General">
                  <c:v>2.8580000000000001</c:v>
                </c:pt>
                <c:pt idx="2859" formatCode="General">
                  <c:v>2.859</c:v>
                </c:pt>
                <c:pt idx="2860" formatCode="General">
                  <c:v>2.86</c:v>
                </c:pt>
                <c:pt idx="2861" formatCode="General">
                  <c:v>2.8610000000000002</c:v>
                </c:pt>
                <c:pt idx="2862" formatCode="General">
                  <c:v>2.8620000000000001</c:v>
                </c:pt>
                <c:pt idx="2863" formatCode="General">
                  <c:v>2.863</c:v>
                </c:pt>
                <c:pt idx="2864" formatCode="General">
                  <c:v>2.8639999999999999</c:v>
                </c:pt>
                <c:pt idx="2865" formatCode="General">
                  <c:v>2.8650000000000002</c:v>
                </c:pt>
                <c:pt idx="2866" formatCode="General">
                  <c:v>2.8660000000000001</c:v>
                </c:pt>
                <c:pt idx="2867" formatCode="General">
                  <c:v>2.867</c:v>
                </c:pt>
                <c:pt idx="2868" formatCode="General">
                  <c:v>2.8679999999999999</c:v>
                </c:pt>
                <c:pt idx="2869" formatCode="General">
                  <c:v>2.8690000000000002</c:v>
                </c:pt>
                <c:pt idx="2870" formatCode="General">
                  <c:v>2.87</c:v>
                </c:pt>
                <c:pt idx="2871" formatCode="General">
                  <c:v>2.871</c:v>
                </c:pt>
                <c:pt idx="2872" formatCode="General">
                  <c:v>2.8719999999999999</c:v>
                </c:pt>
                <c:pt idx="2873" formatCode="General">
                  <c:v>2.8730000000000002</c:v>
                </c:pt>
                <c:pt idx="2874" formatCode="General">
                  <c:v>2.8740000000000001</c:v>
                </c:pt>
                <c:pt idx="2875" formatCode="General">
                  <c:v>2.875</c:v>
                </c:pt>
                <c:pt idx="2876" formatCode="General">
                  <c:v>2.8759999999999999</c:v>
                </c:pt>
                <c:pt idx="2877" formatCode="General">
                  <c:v>2.8769999999999998</c:v>
                </c:pt>
                <c:pt idx="2878" formatCode="General">
                  <c:v>2.8780000000000001</c:v>
                </c:pt>
                <c:pt idx="2879" formatCode="General">
                  <c:v>2.879</c:v>
                </c:pt>
                <c:pt idx="2880" formatCode="General">
                  <c:v>2.88</c:v>
                </c:pt>
                <c:pt idx="2881" formatCode="General">
                  <c:v>2.8809999999999998</c:v>
                </c:pt>
                <c:pt idx="2882" formatCode="General">
                  <c:v>2.8820000000000001</c:v>
                </c:pt>
                <c:pt idx="2883" formatCode="General">
                  <c:v>2.883</c:v>
                </c:pt>
                <c:pt idx="2884" formatCode="General">
                  <c:v>2.8839999999999999</c:v>
                </c:pt>
                <c:pt idx="2885" formatCode="General">
                  <c:v>2.8849999999999998</c:v>
                </c:pt>
                <c:pt idx="2886" formatCode="General">
                  <c:v>2.8860000000000001</c:v>
                </c:pt>
                <c:pt idx="2887" formatCode="General">
                  <c:v>2.887</c:v>
                </c:pt>
                <c:pt idx="2888" formatCode="General">
                  <c:v>2.8879999999999999</c:v>
                </c:pt>
                <c:pt idx="2889" formatCode="General">
                  <c:v>2.8889999999999998</c:v>
                </c:pt>
                <c:pt idx="2890" formatCode="General">
                  <c:v>2.89</c:v>
                </c:pt>
                <c:pt idx="2891" formatCode="General">
                  <c:v>2.891</c:v>
                </c:pt>
                <c:pt idx="2892" formatCode="General">
                  <c:v>2.8919999999999999</c:v>
                </c:pt>
                <c:pt idx="2893" formatCode="General">
                  <c:v>2.8929999999999998</c:v>
                </c:pt>
                <c:pt idx="2894" formatCode="General">
                  <c:v>2.8940000000000001</c:v>
                </c:pt>
                <c:pt idx="2895" formatCode="General">
                  <c:v>2.895</c:v>
                </c:pt>
                <c:pt idx="2896" formatCode="General">
                  <c:v>2.8959999999999999</c:v>
                </c:pt>
                <c:pt idx="2897" formatCode="General">
                  <c:v>2.8969999999999998</c:v>
                </c:pt>
                <c:pt idx="2898" formatCode="General">
                  <c:v>2.8980000000000001</c:v>
                </c:pt>
                <c:pt idx="2899" formatCode="General">
                  <c:v>2.899</c:v>
                </c:pt>
                <c:pt idx="2900" formatCode="General">
                  <c:v>2.9</c:v>
                </c:pt>
                <c:pt idx="2901" formatCode="General">
                  <c:v>2.9009999999999998</c:v>
                </c:pt>
                <c:pt idx="2902" formatCode="General">
                  <c:v>2.9020000000000001</c:v>
                </c:pt>
                <c:pt idx="2903" formatCode="General">
                  <c:v>2.903</c:v>
                </c:pt>
                <c:pt idx="2904" formatCode="General">
                  <c:v>2.9039999999999999</c:v>
                </c:pt>
                <c:pt idx="2905" formatCode="General">
                  <c:v>2.9049999999999998</c:v>
                </c:pt>
                <c:pt idx="2906" formatCode="General">
                  <c:v>2.9060000000000001</c:v>
                </c:pt>
                <c:pt idx="2907" formatCode="General">
                  <c:v>2.907</c:v>
                </c:pt>
                <c:pt idx="2908" formatCode="General">
                  <c:v>2.9079999999999999</c:v>
                </c:pt>
                <c:pt idx="2909" formatCode="General">
                  <c:v>2.9089999999999998</c:v>
                </c:pt>
                <c:pt idx="2910" formatCode="General">
                  <c:v>2.91</c:v>
                </c:pt>
                <c:pt idx="2911" formatCode="General">
                  <c:v>2.911</c:v>
                </c:pt>
                <c:pt idx="2912" formatCode="General">
                  <c:v>2.9119999999999999</c:v>
                </c:pt>
                <c:pt idx="2913" formatCode="General">
                  <c:v>2.9129999999999998</c:v>
                </c:pt>
                <c:pt idx="2914" formatCode="General">
                  <c:v>2.9140000000000001</c:v>
                </c:pt>
                <c:pt idx="2915" formatCode="General">
                  <c:v>2.915</c:v>
                </c:pt>
                <c:pt idx="2916" formatCode="General">
                  <c:v>2.9159999999999999</c:v>
                </c:pt>
                <c:pt idx="2917" formatCode="General">
                  <c:v>2.9169999999999998</c:v>
                </c:pt>
                <c:pt idx="2918" formatCode="General">
                  <c:v>2.9180000000000001</c:v>
                </c:pt>
                <c:pt idx="2919" formatCode="General">
                  <c:v>2.919</c:v>
                </c:pt>
                <c:pt idx="2920" formatCode="General">
                  <c:v>2.92</c:v>
                </c:pt>
                <c:pt idx="2921" formatCode="General">
                  <c:v>2.9209999999999998</c:v>
                </c:pt>
                <c:pt idx="2922" formatCode="General">
                  <c:v>2.9220000000000002</c:v>
                </c:pt>
                <c:pt idx="2923" formatCode="General">
                  <c:v>2.923</c:v>
                </c:pt>
                <c:pt idx="2924" formatCode="General">
                  <c:v>2.9239999999999999</c:v>
                </c:pt>
                <c:pt idx="2925" formatCode="General">
                  <c:v>2.9249999999999998</c:v>
                </c:pt>
                <c:pt idx="2926" formatCode="General">
                  <c:v>2.9260000000000002</c:v>
                </c:pt>
                <c:pt idx="2927" formatCode="General">
                  <c:v>2.927</c:v>
                </c:pt>
                <c:pt idx="2928" formatCode="General">
                  <c:v>2.9279999999999999</c:v>
                </c:pt>
                <c:pt idx="2929" formatCode="General">
                  <c:v>2.9289999999999998</c:v>
                </c:pt>
                <c:pt idx="2930" formatCode="General">
                  <c:v>2.93</c:v>
                </c:pt>
                <c:pt idx="2931" formatCode="General">
                  <c:v>2.931</c:v>
                </c:pt>
                <c:pt idx="2932" formatCode="General">
                  <c:v>2.9319999999999999</c:v>
                </c:pt>
                <c:pt idx="2933" formatCode="General">
                  <c:v>2.9329999999999998</c:v>
                </c:pt>
                <c:pt idx="2934" formatCode="General">
                  <c:v>2.9340000000000002</c:v>
                </c:pt>
                <c:pt idx="2935" formatCode="General">
                  <c:v>2.9350000000000001</c:v>
                </c:pt>
                <c:pt idx="2936" formatCode="General">
                  <c:v>2.9359999999999999</c:v>
                </c:pt>
                <c:pt idx="2937" formatCode="General">
                  <c:v>2.9369999999999998</c:v>
                </c:pt>
                <c:pt idx="2938" formatCode="General">
                  <c:v>2.9380000000000002</c:v>
                </c:pt>
                <c:pt idx="2939" formatCode="General">
                  <c:v>2.9390000000000001</c:v>
                </c:pt>
                <c:pt idx="2940" formatCode="General">
                  <c:v>2.94</c:v>
                </c:pt>
                <c:pt idx="2941" formatCode="General">
                  <c:v>2.9409999999999998</c:v>
                </c:pt>
                <c:pt idx="2942" formatCode="General">
                  <c:v>2.9420000000000002</c:v>
                </c:pt>
                <c:pt idx="2943" formatCode="General">
                  <c:v>2.9430000000000001</c:v>
                </c:pt>
                <c:pt idx="2944" formatCode="General">
                  <c:v>2.944</c:v>
                </c:pt>
                <c:pt idx="2945" formatCode="General">
                  <c:v>2.9449999999999998</c:v>
                </c:pt>
                <c:pt idx="2946" formatCode="General">
                  <c:v>2.9460000000000002</c:v>
                </c:pt>
                <c:pt idx="2947" formatCode="General">
                  <c:v>2.9470000000000001</c:v>
                </c:pt>
                <c:pt idx="2948" formatCode="General">
                  <c:v>2.948</c:v>
                </c:pt>
                <c:pt idx="2949" formatCode="General">
                  <c:v>2.9489999999999998</c:v>
                </c:pt>
                <c:pt idx="2950" formatCode="General">
                  <c:v>2.95</c:v>
                </c:pt>
                <c:pt idx="2951" formatCode="General">
                  <c:v>2.9510000000000001</c:v>
                </c:pt>
                <c:pt idx="2952" formatCode="General">
                  <c:v>2.952</c:v>
                </c:pt>
                <c:pt idx="2953" formatCode="General">
                  <c:v>2.9529999999999998</c:v>
                </c:pt>
                <c:pt idx="2954" formatCode="General">
                  <c:v>2.9540000000000002</c:v>
                </c:pt>
                <c:pt idx="2955" formatCode="General">
                  <c:v>2.9550000000000001</c:v>
                </c:pt>
                <c:pt idx="2956" formatCode="General">
                  <c:v>2.956</c:v>
                </c:pt>
                <c:pt idx="2957" formatCode="General">
                  <c:v>2.9569999999999999</c:v>
                </c:pt>
                <c:pt idx="2958" formatCode="General">
                  <c:v>2.9580000000000002</c:v>
                </c:pt>
                <c:pt idx="2959" formatCode="General">
                  <c:v>2.9590000000000001</c:v>
                </c:pt>
                <c:pt idx="2960" formatCode="General">
                  <c:v>2.96</c:v>
                </c:pt>
                <c:pt idx="2961" formatCode="General">
                  <c:v>2.9609999999999999</c:v>
                </c:pt>
                <c:pt idx="2962" formatCode="General">
                  <c:v>2.9620000000000002</c:v>
                </c:pt>
                <c:pt idx="2963" formatCode="General">
                  <c:v>2.9630000000000001</c:v>
                </c:pt>
                <c:pt idx="2964" formatCode="General">
                  <c:v>2.964</c:v>
                </c:pt>
                <c:pt idx="2965" formatCode="General">
                  <c:v>2.9649999999999999</c:v>
                </c:pt>
                <c:pt idx="2966" formatCode="General">
                  <c:v>2.9660000000000002</c:v>
                </c:pt>
                <c:pt idx="2967" formatCode="General">
                  <c:v>2.9670000000000001</c:v>
                </c:pt>
                <c:pt idx="2968" formatCode="General">
                  <c:v>2.968</c:v>
                </c:pt>
                <c:pt idx="2969" formatCode="General">
                  <c:v>2.9689999999999999</c:v>
                </c:pt>
                <c:pt idx="2970" formatCode="General">
                  <c:v>2.97</c:v>
                </c:pt>
                <c:pt idx="2971" formatCode="General">
                  <c:v>2.9710000000000001</c:v>
                </c:pt>
                <c:pt idx="2972" formatCode="General">
                  <c:v>2.972</c:v>
                </c:pt>
                <c:pt idx="2973" formatCode="General">
                  <c:v>2.9729999999999999</c:v>
                </c:pt>
                <c:pt idx="2974" formatCode="General">
                  <c:v>2.9740000000000002</c:v>
                </c:pt>
                <c:pt idx="2975" formatCode="General">
                  <c:v>2.9750000000000001</c:v>
                </c:pt>
                <c:pt idx="2976" formatCode="General">
                  <c:v>2.976</c:v>
                </c:pt>
                <c:pt idx="2977" formatCode="General">
                  <c:v>2.9769999999999999</c:v>
                </c:pt>
                <c:pt idx="2978" formatCode="General">
                  <c:v>2.9780000000000002</c:v>
                </c:pt>
                <c:pt idx="2979" formatCode="General">
                  <c:v>2.9790000000000001</c:v>
                </c:pt>
                <c:pt idx="2980" formatCode="General">
                  <c:v>2.98</c:v>
                </c:pt>
                <c:pt idx="2981" formatCode="General">
                  <c:v>2.9809999999999999</c:v>
                </c:pt>
                <c:pt idx="2982" formatCode="General">
                  <c:v>2.9820000000000002</c:v>
                </c:pt>
                <c:pt idx="2983" formatCode="General">
                  <c:v>2.9830000000000001</c:v>
                </c:pt>
                <c:pt idx="2984" formatCode="General">
                  <c:v>2.984</c:v>
                </c:pt>
                <c:pt idx="2985" formatCode="General">
                  <c:v>2.9849999999999999</c:v>
                </c:pt>
                <c:pt idx="2986" formatCode="General">
                  <c:v>2.9860000000000002</c:v>
                </c:pt>
                <c:pt idx="2987" formatCode="General">
                  <c:v>2.9870000000000001</c:v>
                </c:pt>
                <c:pt idx="2988" formatCode="General">
                  <c:v>2.988</c:v>
                </c:pt>
                <c:pt idx="2989" formatCode="General">
                  <c:v>2.9889999999999999</c:v>
                </c:pt>
                <c:pt idx="2990" formatCode="General">
                  <c:v>2.99</c:v>
                </c:pt>
                <c:pt idx="2991" formatCode="General">
                  <c:v>2.9910000000000001</c:v>
                </c:pt>
                <c:pt idx="2992" formatCode="General">
                  <c:v>2.992</c:v>
                </c:pt>
                <c:pt idx="2993" formatCode="General">
                  <c:v>2.9929999999999999</c:v>
                </c:pt>
                <c:pt idx="2994" formatCode="General">
                  <c:v>2.9940000000000002</c:v>
                </c:pt>
                <c:pt idx="2995" formatCode="General">
                  <c:v>2.9950000000000001</c:v>
                </c:pt>
                <c:pt idx="2996" formatCode="General">
                  <c:v>2.996</c:v>
                </c:pt>
                <c:pt idx="2997" formatCode="General">
                  <c:v>2.9969999999999999</c:v>
                </c:pt>
                <c:pt idx="2998" formatCode="General">
                  <c:v>2.9980000000000002</c:v>
                </c:pt>
                <c:pt idx="2999" formatCode="General">
                  <c:v>2.9990000000000001</c:v>
                </c:pt>
                <c:pt idx="3000" formatCode="General">
                  <c:v>3</c:v>
                </c:pt>
                <c:pt idx="3001" formatCode="General">
                  <c:v>3.0009999999999999</c:v>
                </c:pt>
                <c:pt idx="3002" formatCode="General">
                  <c:v>3.0019999999999998</c:v>
                </c:pt>
                <c:pt idx="3003" formatCode="General">
                  <c:v>3.0030000000000001</c:v>
                </c:pt>
                <c:pt idx="3004" formatCode="General">
                  <c:v>3.004</c:v>
                </c:pt>
                <c:pt idx="3005" formatCode="General">
                  <c:v>3.0049999999999999</c:v>
                </c:pt>
                <c:pt idx="3006" formatCode="General">
                  <c:v>3.0059999999999998</c:v>
                </c:pt>
                <c:pt idx="3007" formatCode="General">
                  <c:v>3.0070000000000001</c:v>
                </c:pt>
                <c:pt idx="3008" formatCode="General">
                  <c:v>3.008</c:v>
                </c:pt>
                <c:pt idx="3009" formatCode="General">
                  <c:v>3.0089999999999999</c:v>
                </c:pt>
                <c:pt idx="3010" formatCode="General">
                  <c:v>3.01</c:v>
                </c:pt>
                <c:pt idx="3011" formatCode="General">
                  <c:v>3.0110000000000001</c:v>
                </c:pt>
                <c:pt idx="3012" formatCode="General">
                  <c:v>3.012</c:v>
                </c:pt>
                <c:pt idx="3013" formatCode="General">
                  <c:v>3.0129999999999999</c:v>
                </c:pt>
                <c:pt idx="3014" formatCode="General">
                  <c:v>3.0139999999999998</c:v>
                </c:pt>
                <c:pt idx="3015" formatCode="General">
                  <c:v>3.0150000000000001</c:v>
                </c:pt>
                <c:pt idx="3016" formatCode="General">
                  <c:v>3.016</c:v>
                </c:pt>
                <c:pt idx="3017" formatCode="General">
                  <c:v>3.0169999999999999</c:v>
                </c:pt>
                <c:pt idx="3018" formatCode="General">
                  <c:v>3.0179999999999998</c:v>
                </c:pt>
                <c:pt idx="3019" formatCode="General">
                  <c:v>3.0190000000000001</c:v>
                </c:pt>
                <c:pt idx="3020" formatCode="General">
                  <c:v>3.02</c:v>
                </c:pt>
                <c:pt idx="3021" formatCode="General">
                  <c:v>3.0209999999999999</c:v>
                </c:pt>
                <c:pt idx="3022" formatCode="General">
                  <c:v>3.0219999999999998</c:v>
                </c:pt>
                <c:pt idx="3023" formatCode="General">
                  <c:v>3.0230000000000001</c:v>
                </c:pt>
                <c:pt idx="3024" formatCode="General">
                  <c:v>3.024</c:v>
                </c:pt>
                <c:pt idx="3025" formatCode="General">
                  <c:v>3.0249999999999999</c:v>
                </c:pt>
                <c:pt idx="3026" formatCode="General">
                  <c:v>3.0259999999999998</c:v>
                </c:pt>
                <c:pt idx="3027" formatCode="General">
                  <c:v>3.0270000000000001</c:v>
                </c:pt>
                <c:pt idx="3028" formatCode="General">
                  <c:v>3.028</c:v>
                </c:pt>
                <c:pt idx="3029" formatCode="General">
                  <c:v>3.0289999999999999</c:v>
                </c:pt>
                <c:pt idx="3030" formatCode="General">
                  <c:v>3.03</c:v>
                </c:pt>
                <c:pt idx="3031" formatCode="General">
                  <c:v>3.0310000000000001</c:v>
                </c:pt>
                <c:pt idx="3032" formatCode="General">
                  <c:v>3.032</c:v>
                </c:pt>
                <c:pt idx="3033" formatCode="General">
                  <c:v>3.0329999999999999</c:v>
                </c:pt>
                <c:pt idx="3034" formatCode="General">
                  <c:v>3.0339999999999998</c:v>
                </c:pt>
                <c:pt idx="3035" formatCode="General">
                  <c:v>3.0350000000000001</c:v>
                </c:pt>
                <c:pt idx="3036" formatCode="General">
                  <c:v>3.036</c:v>
                </c:pt>
                <c:pt idx="3037" formatCode="General">
                  <c:v>3.0369999999999999</c:v>
                </c:pt>
                <c:pt idx="3038" formatCode="General">
                  <c:v>3.0379999999999998</c:v>
                </c:pt>
                <c:pt idx="3039" formatCode="General">
                  <c:v>3.0390000000000001</c:v>
                </c:pt>
                <c:pt idx="3040" formatCode="General">
                  <c:v>3.04</c:v>
                </c:pt>
                <c:pt idx="3041" formatCode="General">
                  <c:v>3.0409999999999999</c:v>
                </c:pt>
                <c:pt idx="3042" formatCode="General">
                  <c:v>3.0419999999999998</c:v>
                </c:pt>
                <c:pt idx="3043" formatCode="General">
                  <c:v>3.0430000000000001</c:v>
                </c:pt>
                <c:pt idx="3044" formatCode="General">
                  <c:v>3.044</c:v>
                </c:pt>
                <c:pt idx="3045" formatCode="General">
                  <c:v>3.0449999999999999</c:v>
                </c:pt>
                <c:pt idx="3046" formatCode="General">
                  <c:v>3.0459999999999998</c:v>
                </c:pt>
                <c:pt idx="3047" formatCode="General">
                  <c:v>3.0470000000000002</c:v>
                </c:pt>
                <c:pt idx="3048" formatCode="General">
                  <c:v>3.048</c:v>
                </c:pt>
                <c:pt idx="3049" formatCode="General">
                  <c:v>3.0489999999999999</c:v>
                </c:pt>
                <c:pt idx="3050" formatCode="General">
                  <c:v>3.05</c:v>
                </c:pt>
                <c:pt idx="3051" formatCode="General">
                  <c:v>3.0510000000000002</c:v>
                </c:pt>
                <c:pt idx="3052" formatCode="General">
                  <c:v>3.052</c:v>
                </c:pt>
                <c:pt idx="3053" formatCode="General">
                  <c:v>3.0529999999999999</c:v>
                </c:pt>
                <c:pt idx="3054" formatCode="General">
                  <c:v>3.0539999999999998</c:v>
                </c:pt>
                <c:pt idx="3055" formatCode="General">
                  <c:v>3.0550000000000002</c:v>
                </c:pt>
                <c:pt idx="3056" formatCode="General">
                  <c:v>3.056</c:v>
                </c:pt>
                <c:pt idx="3057" formatCode="General">
                  <c:v>3.0569999999999999</c:v>
                </c:pt>
                <c:pt idx="3058" formatCode="General">
                  <c:v>3.0579999999999998</c:v>
                </c:pt>
                <c:pt idx="3059" formatCode="General">
                  <c:v>3.0590000000000002</c:v>
                </c:pt>
                <c:pt idx="3060" formatCode="General">
                  <c:v>3.06</c:v>
                </c:pt>
                <c:pt idx="3061" formatCode="General">
                  <c:v>3.0609999999999999</c:v>
                </c:pt>
                <c:pt idx="3062" formatCode="General">
                  <c:v>3.0619999999999998</c:v>
                </c:pt>
                <c:pt idx="3063" formatCode="General">
                  <c:v>3.0630000000000002</c:v>
                </c:pt>
                <c:pt idx="3064" formatCode="General">
                  <c:v>3.0640000000000001</c:v>
                </c:pt>
                <c:pt idx="3065" formatCode="General">
                  <c:v>3.0649999999999999</c:v>
                </c:pt>
                <c:pt idx="3066" formatCode="General">
                  <c:v>3.0659999999999998</c:v>
                </c:pt>
                <c:pt idx="3067" formatCode="General">
                  <c:v>3.0670000000000002</c:v>
                </c:pt>
                <c:pt idx="3068" formatCode="General">
                  <c:v>3.0680000000000001</c:v>
                </c:pt>
                <c:pt idx="3069" formatCode="General">
                  <c:v>3.069</c:v>
                </c:pt>
                <c:pt idx="3070" formatCode="General">
                  <c:v>3.07</c:v>
                </c:pt>
                <c:pt idx="3071" formatCode="General">
                  <c:v>3.0710000000000002</c:v>
                </c:pt>
                <c:pt idx="3072" formatCode="General">
                  <c:v>3.0720000000000001</c:v>
                </c:pt>
                <c:pt idx="3073" formatCode="General">
                  <c:v>3.073</c:v>
                </c:pt>
                <c:pt idx="3074" formatCode="General">
                  <c:v>3.0739999999999998</c:v>
                </c:pt>
                <c:pt idx="3075" formatCode="General">
                  <c:v>3.0750000000000002</c:v>
                </c:pt>
                <c:pt idx="3076" formatCode="General">
                  <c:v>3.0760000000000001</c:v>
                </c:pt>
                <c:pt idx="3077" formatCode="General">
                  <c:v>3.077</c:v>
                </c:pt>
                <c:pt idx="3078" formatCode="General">
                  <c:v>3.0779999999999998</c:v>
                </c:pt>
                <c:pt idx="3079" formatCode="General">
                  <c:v>3.0790000000000002</c:v>
                </c:pt>
                <c:pt idx="3080" formatCode="General">
                  <c:v>3.08</c:v>
                </c:pt>
                <c:pt idx="3081" formatCode="General">
                  <c:v>3.081</c:v>
                </c:pt>
                <c:pt idx="3082" formatCode="General">
                  <c:v>3.0819999999999999</c:v>
                </c:pt>
                <c:pt idx="3083" formatCode="General">
                  <c:v>3.0830000000000002</c:v>
                </c:pt>
                <c:pt idx="3084" formatCode="General">
                  <c:v>3.0840000000000001</c:v>
                </c:pt>
                <c:pt idx="3085" formatCode="General">
                  <c:v>3.085</c:v>
                </c:pt>
                <c:pt idx="3086" formatCode="General">
                  <c:v>3.0859999999999999</c:v>
                </c:pt>
                <c:pt idx="3087" formatCode="General">
                  <c:v>3.0870000000000002</c:v>
                </c:pt>
                <c:pt idx="3088" formatCode="General">
                  <c:v>3.0880000000000001</c:v>
                </c:pt>
                <c:pt idx="3089" formatCode="General">
                  <c:v>3.089</c:v>
                </c:pt>
                <c:pt idx="3090" formatCode="General">
                  <c:v>3.09</c:v>
                </c:pt>
                <c:pt idx="3091" formatCode="General">
                  <c:v>3.0910000000000002</c:v>
                </c:pt>
                <c:pt idx="3092" formatCode="General">
                  <c:v>3.0920000000000001</c:v>
                </c:pt>
                <c:pt idx="3093" formatCode="General">
                  <c:v>3.093</c:v>
                </c:pt>
                <c:pt idx="3094" formatCode="General">
                  <c:v>3.0939999999999999</c:v>
                </c:pt>
                <c:pt idx="3095" formatCode="General">
                  <c:v>3.0950000000000002</c:v>
                </c:pt>
                <c:pt idx="3096" formatCode="General">
                  <c:v>3.0960000000000001</c:v>
                </c:pt>
                <c:pt idx="3097" formatCode="General">
                  <c:v>3.097</c:v>
                </c:pt>
                <c:pt idx="3098" formatCode="General">
                  <c:v>3.0979999999999999</c:v>
                </c:pt>
                <c:pt idx="3099" formatCode="General">
                  <c:v>3.0990000000000002</c:v>
                </c:pt>
                <c:pt idx="3100" formatCode="General">
                  <c:v>3.1</c:v>
                </c:pt>
                <c:pt idx="3101" formatCode="General">
                  <c:v>3.101</c:v>
                </c:pt>
                <c:pt idx="3102" formatCode="General">
                  <c:v>3.1019999999999999</c:v>
                </c:pt>
                <c:pt idx="3103" formatCode="General">
                  <c:v>3.1030000000000002</c:v>
                </c:pt>
                <c:pt idx="3104" formatCode="General">
                  <c:v>3.1040000000000001</c:v>
                </c:pt>
                <c:pt idx="3105" formatCode="General">
                  <c:v>3.105</c:v>
                </c:pt>
                <c:pt idx="3106" formatCode="General">
                  <c:v>3.1059999999999999</c:v>
                </c:pt>
                <c:pt idx="3107" formatCode="General">
                  <c:v>3.1070000000000002</c:v>
                </c:pt>
                <c:pt idx="3108" formatCode="General">
                  <c:v>3.1080000000000001</c:v>
                </c:pt>
                <c:pt idx="3109" formatCode="General">
                  <c:v>3.109</c:v>
                </c:pt>
                <c:pt idx="3110" formatCode="General">
                  <c:v>3.11</c:v>
                </c:pt>
                <c:pt idx="3111" formatCode="General">
                  <c:v>3.1110000000000002</c:v>
                </c:pt>
                <c:pt idx="3112" formatCode="General">
                  <c:v>3.1120000000000001</c:v>
                </c:pt>
                <c:pt idx="3113" formatCode="General">
                  <c:v>3.113</c:v>
                </c:pt>
                <c:pt idx="3114" formatCode="General">
                  <c:v>3.1139999999999999</c:v>
                </c:pt>
                <c:pt idx="3115" formatCode="General">
                  <c:v>3.1150000000000002</c:v>
                </c:pt>
                <c:pt idx="3116" formatCode="General">
                  <c:v>3.1160000000000001</c:v>
                </c:pt>
                <c:pt idx="3117" formatCode="General">
                  <c:v>3.117</c:v>
                </c:pt>
                <c:pt idx="3118" formatCode="General">
                  <c:v>3.1179999999999999</c:v>
                </c:pt>
                <c:pt idx="3119" formatCode="General">
                  <c:v>3.1190000000000002</c:v>
                </c:pt>
                <c:pt idx="3120" formatCode="General">
                  <c:v>3.12</c:v>
                </c:pt>
                <c:pt idx="3121" formatCode="General">
                  <c:v>3.121</c:v>
                </c:pt>
                <c:pt idx="3122" formatCode="General">
                  <c:v>3.1219999999999999</c:v>
                </c:pt>
                <c:pt idx="3123" formatCode="General">
                  <c:v>3.1230000000000002</c:v>
                </c:pt>
                <c:pt idx="3124" formatCode="General">
                  <c:v>3.1240000000000001</c:v>
                </c:pt>
                <c:pt idx="3125" formatCode="General">
                  <c:v>3.125</c:v>
                </c:pt>
                <c:pt idx="3126" formatCode="General">
                  <c:v>3.1259999999999999</c:v>
                </c:pt>
                <c:pt idx="3127" formatCode="General">
                  <c:v>3.1269999999999998</c:v>
                </c:pt>
                <c:pt idx="3128" formatCode="General">
                  <c:v>3.1280000000000001</c:v>
                </c:pt>
                <c:pt idx="3129" formatCode="General">
                  <c:v>3.129</c:v>
                </c:pt>
                <c:pt idx="3130" formatCode="General">
                  <c:v>3.13</c:v>
                </c:pt>
                <c:pt idx="3131" formatCode="General">
                  <c:v>3.1309999999999998</c:v>
                </c:pt>
                <c:pt idx="3132" formatCode="General">
                  <c:v>3.1320000000000001</c:v>
                </c:pt>
                <c:pt idx="3133" formatCode="General">
                  <c:v>3.133</c:v>
                </c:pt>
                <c:pt idx="3134" formatCode="General">
                  <c:v>3.1339999999999999</c:v>
                </c:pt>
                <c:pt idx="3135" formatCode="General">
                  <c:v>3.1349999999999998</c:v>
                </c:pt>
                <c:pt idx="3136" formatCode="General">
                  <c:v>3.1360000000000001</c:v>
                </c:pt>
                <c:pt idx="3137" formatCode="General">
                  <c:v>3.137</c:v>
                </c:pt>
                <c:pt idx="3138" formatCode="General">
                  <c:v>3.1379999999999999</c:v>
                </c:pt>
                <c:pt idx="3139" formatCode="General">
                  <c:v>3.1389999999999998</c:v>
                </c:pt>
                <c:pt idx="3140" formatCode="General">
                  <c:v>3.14</c:v>
                </c:pt>
                <c:pt idx="3141" formatCode="General">
                  <c:v>3.141</c:v>
                </c:pt>
                <c:pt idx="3142" formatCode="General">
                  <c:v>3.1419999999999999</c:v>
                </c:pt>
                <c:pt idx="3143" formatCode="General">
                  <c:v>3.1429999999999998</c:v>
                </c:pt>
                <c:pt idx="3144" formatCode="General">
                  <c:v>3.1440000000000001</c:v>
                </c:pt>
                <c:pt idx="3145" formatCode="General">
                  <c:v>3.145</c:v>
                </c:pt>
                <c:pt idx="3146" formatCode="General">
                  <c:v>3.1459999999999999</c:v>
                </c:pt>
                <c:pt idx="3147" formatCode="General">
                  <c:v>3.1469999999999998</c:v>
                </c:pt>
                <c:pt idx="3148" formatCode="General">
                  <c:v>3.1480000000000001</c:v>
                </c:pt>
                <c:pt idx="3149" formatCode="General">
                  <c:v>3.149</c:v>
                </c:pt>
                <c:pt idx="3150" formatCode="General">
                  <c:v>3.15</c:v>
                </c:pt>
                <c:pt idx="3151" formatCode="General">
                  <c:v>3.1509999999999998</c:v>
                </c:pt>
                <c:pt idx="3152" formatCode="General">
                  <c:v>3.1520000000000001</c:v>
                </c:pt>
                <c:pt idx="3153" formatCode="General">
                  <c:v>3.153</c:v>
                </c:pt>
                <c:pt idx="3154" formatCode="General">
                  <c:v>3.1539999999999999</c:v>
                </c:pt>
                <c:pt idx="3155" formatCode="General">
                  <c:v>3.1549999999999998</c:v>
                </c:pt>
                <c:pt idx="3156" formatCode="General">
                  <c:v>3.1560000000000001</c:v>
                </c:pt>
                <c:pt idx="3157" formatCode="General">
                  <c:v>3.157</c:v>
                </c:pt>
                <c:pt idx="3158" formatCode="General">
                  <c:v>3.1579999999999999</c:v>
                </c:pt>
                <c:pt idx="3159" formatCode="General">
                  <c:v>3.1589999999999998</c:v>
                </c:pt>
                <c:pt idx="3160" formatCode="General">
                  <c:v>3.16</c:v>
                </c:pt>
                <c:pt idx="3161" formatCode="General">
                  <c:v>3.161</c:v>
                </c:pt>
                <c:pt idx="3162" formatCode="General">
                  <c:v>3.1619999999999999</c:v>
                </c:pt>
                <c:pt idx="3163" formatCode="General">
                  <c:v>3.1629999999999998</c:v>
                </c:pt>
                <c:pt idx="3164" formatCode="General">
                  <c:v>3.1640000000000001</c:v>
                </c:pt>
                <c:pt idx="3165" formatCode="General">
                  <c:v>3.165</c:v>
                </c:pt>
                <c:pt idx="3166" formatCode="General">
                  <c:v>3.1659999999999999</c:v>
                </c:pt>
                <c:pt idx="3167" formatCode="General">
                  <c:v>3.1669999999999998</c:v>
                </c:pt>
                <c:pt idx="3168" formatCode="General">
                  <c:v>3.1680000000000001</c:v>
                </c:pt>
                <c:pt idx="3169" formatCode="General">
                  <c:v>3.169</c:v>
                </c:pt>
                <c:pt idx="3170" formatCode="General">
                  <c:v>3.17</c:v>
                </c:pt>
                <c:pt idx="3171" formatCode="General">
                  <c:v>3.1709999999999998</c:v>
                </c:pt>
                <c:pt idx="3172" formatCode="General">
                  <c:v>3.1720000000000002</c:v>
                </c:pt>
                <c:pt idx="3173" formatCode="General">
                  <c:v>3.173</c:v>
                </c:pt>
                <c:pt idx="3174" formatCode="General">
                  <c:v>3.1739999999999999</c:v>
                </c:pt>
                <c:pt idx="3175" formatCode="General">
                  <c:v>3.1749999999999998</c:v>
                </c:pt>
                <c:pt idx="3176" formatCode="General">
                  <c:v>3.1760000000000002</c:v>
                </c:pt>
                <c:pt idx="3177" formatCode="General">
                  <c:v>3.177</c:v>
                </c:pt>
                <c:pt idx="3178" formatCode="General">
                  <c:v>3.1779999999999999</c:v>
                </c:pt>
                <c:pt idx="3179" formatCode="General">
                  <c:v>3.1789999999999998</c:v>
                </c:pt>
                <c:pt idx="3180" formatCode="General">
                  <c:v>3.18</c:v>
                </c:pt>
                <c:pt idx="3181" formatCode="General">
                  <c:v>3.181</c:v>
                </c:pt>
                <c:pt idx="3182" formatCode="General">
                  <c:v>3.1819999999999999</c:v>
                </c:pt>
                <c:pt idx="3183" formatCode="General">
                  <c:v>3.1829999999999998</c:v>
                </c:pt>
                <c:pt idx="3184" formatCode="General">
                  <c:v>3.1840000000000002</c:v>
                </c:pt>
                <c:pt idx="3185" formatCode="General">
                  <c:v>3.1850000000000001</c:v>
                </c:pt>
                <c:pt idx="3186" formatCode="General">
                  <c:v>3.1859999999999999</c:v>
                </c:pt>
                <c:pt idx="3187" formatCode="General">
                  <c:v>3.1869999999999998</c:v>
                </c:pt>
                <c:pt idx="3188" formatCode="General">
                  <c:v>3.1880000000000002</c:v>
                </c:pt>
                <c:pt idx="3189" formatCode="General">
                  <c:v>3.1890000000000001</c:v>
                </c:pt>
                <c:pt idx="3190" formatCode="General">
                  <c:v>3.19</c:v>
                </c:pt>
                <c:pt idx="3191" formatCode="General">
                  <c:v>3.1909999999999998</c:v>
                </c:pt>
                <c:pt idx="3192" formatCode="General">
                  <c:v>3.1920000000000002</c:v>
                </c:pt>
                <c:pt idx="3193" formatCode="General">
                  <c:v>3.1930000000000001</c:v>
                </c:pt>
                <c:pt idx="3194" formatCode="General">
                  <c:v>3.194</c:v>
                </c:pt>
                <c:pt idx="3195" formatCode="General">
                  <c:v>3.1949999999999998</c:v>
                </c:pt>
                <c:pt idx="3196" formatCode="General">
                  <c:v>3.1960000000000002</c:v>
                </c:pt>
                <c:pt idx="3197" formatCode="General">
                  <c:v>3.1970000000000001</c:v>
                </c:pt>
                <c:pt idx="3198" formatCode="General">
                  <c:v>3.198</c:v>
                </c:pt>
                <c:pt idx="3199" formatCode="General">
                  <c:v>3.1989999999999998</c:v>
                </c:pt>
                <c:pt idx="3200" formatCode="General">
                  <c:v>3.2</c:v>
                </c:pt>
                <c:pt idx="3201" formatCode="General">
                  <c:v>3.2010000000000001</c:v>
                </c:pt>
                <c:pt idx="3202" formatCode="General">
                  <c:v>3.202</c:v>
                </c:pt>
                <c:pt idx="3203" formatCode="General">
                  <c:v>3.2029999999999998</c:v>
                </c:pt>
                <c:pt idx="3204" formatCode="General">
                  <c:v>3.2040000000000002</c:v>
                </c:pt>
                <c:pt idx="3205" formatCode="General">
                  <c:v>3.2050000000000001</c:v>
                </c:pt>
                <c:pt idx="3206" formatCode="General">
                  <c:v>3.206</c:v>
                </c:pt>
                <c:pt idx="3207" formatCode="General">
                  <c:v>3.2069999999999999</c:v>
                </c:pt>
                <c:pt idx="3208" formatCode="General">
                  <c:v>3.2080000000000002</c:v>
                </c:pt>
                <c:pt idx="3209" formatCode="General">
                  <c:v>3.2090000000000001</c:v>
                </c:pt>
                <c:pt idx="3210" formatCode="General">
                  <c:v>3.21</c:v>
                </c:pt>
                <c:pt idx="3211" formatCode="General">
                  <c:v>3.2109999999999999</c:v>
                </c:pt>
                <c:pt idx="3212" formatCode="General">
                  <c:v>3.2120000000000002</c:v>
                </c:pt>
                <c:pt idx="3213" formatCode="General">
                  <c:v>3.2130000000000001</c:v>
                </c:pt>
                <c:pt idx="3214" formatCode="General">
                  <c:v>3.214</c:v>
                </c:pt>
                <c:pt idx="3215" formatCode="General">
                  <c:v>3.2149999999999999</c:v>
                </c:pt>
                <c:pt idx="3216" formatCode="General">
                  <c:v>3.2160000000000002</c:v>
                </c:pt>
                <c:pt idx="3217" formatCode="General">
                  <c:v>3.2170000000000001</c:v>
                </c:pt>
                <c:pt idx="3218" formatCode="General">
                  <c:v>3.218</c:v>
                </c:pt>
                <c:pt idx="3219" formatCode="General">
                  <c:v>3.2189999999999999</c:v>
                </c:pt>
                <c:pt idx="3220" formatCode="General">
                  <c:v>3.22</c:v>
                </c:pt>
                <c:pt idx="3221" formatCode="General">
                  <c:v>3.2210000000000001</c:v>
                </c:pt>
                <c:pt idx="3222" formatCode="General">
                  <c:v>3.222</c:v>
                </c:pt>
                <c:pt idx="3223" formatCode="General">
                  <c:v>3.2229999999999999</c:v>
                </c:pt>
                <c:pt idx="3224" formatCode="General">
                  <c:v>3.2240000000000002</c:v>
                </c:pt>
                <c:pt idx="3225" formatCode="General">
                  <c:v>3.2250000000000001</c:v>
                </c:pt>
                <c:pt idx="3226" formatCode="General">
                  <c:v>3.226</c:v>
                </c:pt>
                <c:pt idx="3227" formatCode="General">
                  <c:v>3.2269999999999999</c:v>
                </c:pt>
                <c:pt idx="3228" formatCode="General">
                  <c:v>3.2280000000000002</c:v>
                </c:pt>
                <c:pt idx="3229" formatCode="General">
                  <c:v>3.2290000000000001</c:v>
                </c:pt>
                <c:pt idx="3230" formatCode="General">
                  <c:v>3.23</c:v>
                </c:pt>
                <c:pt idx="3231" formatCode="General">
                  <c:v>3.2309999999999999</c:v>
                </c:pt>
                <c:pt idx="3232" formatCode="General">
                  <c:v>3.2320000000000002</c:v>
                </c:pt>
                <c:pt idx="3233" formatCode="General">
                  <c:v>3.2330000000000001</c:v>
                </c:pt>
                <c:pt idx="3234" formatCode="General">
                  <c:v>3.234</c:v>
                </c:pt>
                <c:pt idx="3235" formatCode="General">
                  <c:v>3.2349999999999999</c:v>
                </c:pt>
                <c:pt idx="3236" formatCode="General">
                  <c:v>3.2360000000000002</c:v>
                </c:pt>
                <c:pt idx="3237" formatCode="General">
                  <c:v>3.2370000000000001</c:v>
                </c:pt>
                <c:pt idx="3238" formatCode="General">
                  <c:v>3.238</c:v>
                </c:pt>
                <c:pt idx="3239" formatCode="General">
                  <c:v>3.2389999999999999</c:v>
                </c:pt>
                <c:pt idx="3240" formatCode="General">
                  <c:v>3.24</c:v>
                </c:pt>
                <c:pt idx="3241" formatCode="General">
                  <c:v>3.2410000000000001</c:v>
                </c:pt>
                <c:pt idx="3242" formatCode="General">
                  <c:v>3.242</c:v>
                </c:pt>
                <c:pt idx="3243" formatCode="General">
                  <c:v>3.2429999999999999</c:v>
                </c:pt>
                <c:pt idx="3244" formatCode="General">
                  <c:v>3.2440000000000002</c:v>
                </c:pt>
                <c:pt idx="3245" formatCode="General">
                  <c:v>3.2450000000000001</c:v>
                </c:pt>
                <c:pt idx="3246" formatCode="General">
                  <c:v>3.246</c:v>
                </c:pt>
                <c:pt idx="3247" formatCode="General">
                  <c:v>3.2469999999999999</c:v>
                </c:pt>
                <c:pt idx="3248" formatCode="General">
                  <c:v>3.2480000000000002</c:v>
                </c:pt>
                <c:pt idx="3249" formatCode="General">
                  <c:v>3.2490000000000001</c:v>
                </c:pt>
                <c:pt idx="3250" formatCode="General">
                  <c:v>3.25</c:v>
                </c:pt>
                <c:pt idx="3251" formatCode="General">
                  <c:v>3.2509999999999999</c:v>
                </c:pt>
                <c:pt idx="3252" formatCode="General">
                  <c:v>3.2519999999999998</c:v>
                </c:pt>
                <c:pt idx="3253" formatCode="General">
                  <c:v>3.2530000000000001</c:v>
                </c:pt>
                <c:pt idx="3254" formatCode="General">
                  <c:v>3.254</c:v>
                </c:pt>
                <c:pt idx="3255" formatCode="General">
                  <c:v>3.2549999999999999</c:v>
                </c:pt>
                <c:pt idx="3256" formatCode="General">
                  <c:v>3.2559999999999998</c:v>
                </c:pt>
                <c:pt idx="3257" formatCode="General">
                  <c:v>3.2570000000000001</c:v>
                </c:pt>
                <c:pt idx="3258" formatCode="General">
                  <c:v>3.258</c:v>
                </c:pt>
                <c:pt idx="3259" formatCode="General">
                  <c:v>3.2589999999999999</c:v>
                </c:pt>
                <c:pt idx="3260" formatCode="General">
                  <c:v>3.26</c:v>
                </c:pt>
                <c:pt idx="3261" formatCode="General">
                  <c:v>3.2610000000000001</c:v>
                </c:pt>
                <c:pt idx="3262" formatCode="General">
                  <c:v>3.262</c:v>
                </c:pt>
                <c:pt idx="3263" formatCode="General">
                  <c:v>3.2629999999999999</c:v>
                </c:pt>
                <c:pt idx="3264" formatCode="General">
                  <c:v>3.2639999999999998</c:v>
                </c:pt>
                <c:pt idx="3265" formatCode="General">
                  <c:v>3.2650000000000001</c:v>
                </c:pt>
                <c:pt idx="3266" formatCode="General">
                  <c:v>3.266</c:v>
                </c:pt>
                <c:pt idx="3267" formatCode="General">
                  <c:v>3.2669999999999999</c:v>
                </c:pt>
                <c:pt idx="3268" formatCode="General">
                  <c:v>3.2679999999999998</c:v>
                </c:pt>
                <c:pt idx="3269" formatCode="General">
                  <c:v>3.2690000000000001</c:v>
                </c:pt>
                <c:pt idx="3270" formatCode="General">
                  <c:v>3.27</c:v>
                </c:pt>
                <c:pt idx="3271" formatCode="General">
                  <c:v>3.2709999999999999</c:v>
                </c:pt>
                <c:pt idx="3272" formatCode="General">
                  <c:v>3.2719999999999998</c:v>
                </c:pt>
                <c:pt idx="3273" formatCode="General">
                  <c:v>3.2730000000000001</c:v>
                </c:pt>
                <c:pt idx="3274" formatCode="General">
                  <c:v>3.274</c:v>
                </c:pt>
                <c:pt idx="3275" formatCode="General">
                  <c:v>3.2749999999999999</c:v>
                </c:pt>
                <c:pt idx="3276" formatCode="General">
                  <c:v>3.2759999999999998</c:v>
                </c:pt>
                <c:pt idx="3277" formatCode="General">
                  <c:v>3.2770000000000001</c:v>
                </c:pt>
                <c:pt idx="3278" formatCode="General">
                  <c:v>3.278</c:v>
                </c:pt>
                <c:pt idx="3279" formatCode="General">
                  <c:v>3.2789999999999999</c:v>
                </c:pt>
                <c:pt idx="3280" formatCode="General">
                  <c:v>3.28</c:v>
                </c:pt>
                <c:pt idx="3281" formatCode="General">
                  <c:v>3.2810000000000001</c:v>
                </c:pt>
                <c:pt idx="3282" formatCode="General">
                  <c:v>3.282</c:v>
                </c:pt>
                <c:pt idx="3283" formatCode="General">
                  <c:v>3.2829999999999999</c:v>
                </c:pt>
                <c:pt idx="3284" formatCode="General">
                  <c:v>3.2839999999999998</c:v>
                </c:pt>
                <c:pt idx="3285" formatCode="General">
                  <c:v>3.2850000000000001</c:v>
                </c:pt>
                <c:pt idx="3286" formatCode="General">
                  <c:v>3.286</c:v>
                </c:pt>
                <c:pt idx="3287" formatCode="General">
                  <c:v>3.2869999999999999</c:v>
                </c:pt>
                <c:pt idx="3288" formatCode="General">
                  <c:v>3.2879999999999998</c:v>
                </c:pt>
                <c:pt idx="3289" formatCode="General">
                  <c:v>3.2890000000000001</c:v>
                </c:pt>
                <c:pt idx="3290" formatCode="General">
                  <c:v>3.29</c:v>
                </c:pt>
                <c:pt idx="3291" formatCode="General">
                  <c:v>3.2909999999999999</c:v>
                </c:pt>
                <c:pt idx="3292" formatCode="General">
                  <c:v>3.2919999999999998</c:v>
                </c:pt>
                <c:pt idx="3293" formatCode="General">
                  <c:v>3.2930000000000001</c:v>
                </c:pt>
                <c:pt idx="3294" formatCode="General">
                  <c:v>3.294</c:v>
                </c:pt>
                <c:pt idx="3295" formatCode="General">
                  <c:v>3.2949999999999999</c:v>
                </c:pt>
                <c:pt idx="3296" formatCode="General">
                  <c:v>3.2959999999999998</c:v>
                </c:pt>
                <c:pt idx="3297" formatCode="General">
                  <c:v>3.2970000000000002</c:v>
                </c:pt>
                <c:pt idx="3298" formatCode="General">
                  <c:v>3.298</c:v>
                </c:pt>
                <c:pt idx="3299" formatCode="General">
                  <c:v>3.2989999999999999</c:v>
                </c:pt>
                <c:pt idx="3300" formatCode="General">
                  <c:v>3.3</c:v>
                </c:pt>
                <c:pt idx="3301" formatCode="General">
                  <c:v>3.3010000000000002</c:v>
                </c:pt>
                <c:pt idx="3302" formatCode="General">
                  <c:v>3.302</c:v>
                </c:pt>
                <c:pt idx="3303" formatCode="General">
                  <c:v>3.3029999999999999</c:v>
                </c:pt>
                <c:pt idx="3304" formatCode="General">
                  <c:v>3.3039999999999998</c:v>
                </c:pt>
                <c:pt idx="3305" formatCode="General">
                  <c:v>3.3050000000000002</c:v>
                </c:pt>
                <c:pt idx="3306" formatCode="General">
                  <c:v>3.306</c:v>
                </c:pt>
                <c:pt idx="3307" formatCode="General">
                  <c:v>3.3069999999999999</c:v>
                </c:pt>
                <c:pt idx="3308" formatCode="General">
                  <c:v>3.3079999999999998</c:v>
                </c:pt>
                <c:pt idx="3309" formatCode="General">
                  <c:v>3.3090000000000002</c:v>
                </c:pt>
                <c:pt idx="3310" formatCode="General">
                  <c:v>3.31</c:v>
                </c:pt>
                <c:pt idx="3311" formatCode="General">
                  <c:v>3.3109999999999999</c:v>
                </c:pt>
                <c:pt idx="3312" formatCode="General">
                  <c:v>3.3119999999999998</c:v>
                </c:pt>
                <c:pt idx="3313" formatCode="General">
                  <c:v>3.3130000000000002</c:v>
                </c:pt>
                <c:pt idx="3314" formatCode="General">
                  <c:v>3.3140000000000001</c:v>
                </c:pt>
                <c:pt idx="3315" formatCode="General">
                  <c:v>3.3149999999999999</c:v>
                </c:pt>
                <c:pt idx="3316" formatCode="General">
                  <c:v>3.3159999999999998</c:v>
                </c:pt>
                <c:pt idx="3317" formatCode="General">
                  <c:v>3.3170000000000002</c:v>
                </c:pt>
                <c:pt idx="3318" formatCode="General">
                  <c:v>3.3180000000000001</c:v>
                </c:pt>
                <c:pt idx="3319" formatCode="General">
                  <c:v>3.319</c:v>
                </c:pt>
                <c:pt idx="3320" formatCode="General">
                  <c:v>3.32</c:v>
                </c:pt>
                <c:pt idx="3321" formatCode="General">
                  <c:v>3.3210000000000002</c:v>
                </c:pt>
                <c:pt idx="3322" formatCode="General">
                  <c:v>3.3220000000000001</c:v>
                </c:pt>
                <c:pt idx="3323" formatCode="General">
                  <c:v>3.323</c:v>
                </c:pt>
                <c:pt idx="3324" formatCode="General">
                  <c:v>3.3239999999999998</c:v>
                </c:pt>
                <c:pt idx="3325" formatCode="General">
                  <c:v>3.3250000000000002</c:v>
                </c:pt>
                <c:pt idx="3326" formatCode="General">
                  <c:v>3.3260000000000001</c:v>
                </c:pt>
                <c:pt idx="3327" formatCode="General">
                  <c:v>3.327</c:v>
                </c:pt>
                <c:pt idx="3328" formatCode="General">
                  <c:v>3.3279999999999998</c:v>
                </c:pt>
                <c:pt idx="3329" formatCode="General">
                  <c:v>3.3290000000000002</c:v>
                </c:pt>
                <c:pt idx="3330" formatCode="General">
                  <c:v>3.33</c:v>
                </c:pt>
                <c:pt idx="3331" formatCode="General">
                  <c:v>3.331</c:v>
                </c:pt>
                <c:pt idx="3332" formatCode="General">
                  <c:v>3.3319999999999999</c:v>
                </c:pt>
                <c:pt idx="3333" formatCode="General">
                  <c:v>3.3330000000000002</c:v>
                </c:pt>
                <c:pt idx="3334" formatCode="General">
                  <c:v>3.3340000000000001</c:v>
                </c:pt>
                <c:pt idx="3335" formatCode="General">
                  <c:v>3.335</c:v>
                </c:pt>
                <c:pt idx="3336" formatCode="General">
                  <c:v>3.3359999999999999</c:v>
                </c:pt>
                <c:pt idx="3337" formatCode="General">
                  <c:v>3.3370000000000002</c:v>
                </c:pt>
                <c:pt idx="3338" formatCode="General">
                  <c:v>3.3380000000000001</c:v>
                </c:pt>
                <c:pt idx="3339" formatCode="General">
                  <c:v>3.339</c:v>
                </c:pt>
                <c:pt idx="3340" formatCode="General">
                  <c:v>3.34</c:v>
                </c:pt>
                <c:pt idx="3341" formatCode="General">
                  <c:v>3.3410000000000002</c:v>
                </c:pt>
                <c:pt idx="3342" formatCode="General">
                  <c:v>3.3420000000000001</c:v>
                </c:pt>
                <c:pt idx="3343" formatCode="General">
                  <c:v>3.343</c:v>
                </c:pt>
                <c:pt idx="3344" formatCode="General">
                  <c:v>3.3439999999999999</c:v>
                </c:pt>
                <c:pt idx="3345" formatCode="General">
                  <c:v>3.3450000000000002</c:v>
                </c:pt>
                <c:pt idx="3346" formatCode="General">
                  <c:v>3.3460000000000001</c:v>
                </c:pt>
                <c:pt idx="3347" formatCode="General">
                  <c:v>3.347</c:v>
                </c:pt>
                <c:pt idx="3348" formatCode="General">
                  <c:v>3.3479999999999999</c:v>
                </c:pt>
                <c:pt idx="3349" formatCode="General">
                  <c:v>3.3490000000000002</c:v>
                </c:pt>
                <c:pt idx="3350" formatCode="General">
                  <c:v>3.35</c:v>
                </c:pt>
                <c:pt idx="3351" formatCode="General">
                  <c:v>3.351</c:v>
                </c:pt>
                <c:pt idx="3352" formatCode="General">
                  <c:v>3.3519999999999999</c:v>
                </c:pt>
                <c:pt idx="3353" formatCode="General">
                  <c:v>3.3530000000000002</c:v>
                </c:pt>
                <c:pt idx="3354" formatCode="General">
                  <c:v>3.3540000000000001</c:v>
                </c:pt>
                <c:pt idx="3355" formatCode="General">
                  <c:v>3.355</c:v>
                </c:pt>
                <c:pt idx="3356" formatCode="General">
                  <c:v>3.3559999999999999</c:v>
                </c:pt>
                <c:pt idx="3357" formatCode="General">
                  <c:v>3.3570000000000002</c:v>
                </c:pt>
                <c:pt idx="3358" formatCode="General">
                  <c:v>3.3580000000000001</c:v>
                </c:pt>
                <c:pt idx="3359" formatCode="General">
                  <c:v>3.359</c:v>
                </c:pt>
                <c:pt idx="3360" formatCode="General">
                  <c:v>3.36</c:v>
                </c:pt>
                <c:pt idx="3361" formatCode="General">
                  <c:v>3.3610000000000002</c:v>
                </c:pt>
                <c:pt idx="3362" formatCode="General">
                  <c:v>3.3620000000000001</c:v>
                </c:pt>
                <c:pt idx="3363" formatCode="General">
                  <c:v>3.363</c:v>
                </c:pt>
                <c:pt idx="3364" formatCode="General">
                  <c:v>3.3639999999999999</c:v>
                </c:pt>
                <c:pt idx="3365" formatCode="General">
                  <c:v>3.3650000000000002</c:v>
                </c:pt>
                <c:pt idx="3366" formatCode="General">
                  <c:v>3.3660000000000001</c:v>
                </c:pt>
                <c:pt idx="3367" formatCode="General">
                  <c:v>3.367</c:v>
                </c:pt>
                <c:pt idx="3368" formatCode="General">
                  <c:v>3.3679999999999999</c:v>
                </c:pt>
                <c:pt idx="3369" formatCode="General">
                  <c:v>3.3690000000000002</c:v>
                </c:pt>
                <c:pt idx="3370" formatCode="General">
                  <c:v>3.37</c:v>
                </c:pt>
                <c:pt idx="3371" formatCode="General">
                  <c:v>3.371</c:v>
                </c:pt>
                <c:pt idx="3372" formatCode="General">
                  <c:v>3.3719999999999999</c:v>
                </c:pt>
                <c:pt idx="3373" formatCode="General">
                  <c:v>3.3730000000000002</c:v>
                </c:pt>
                <c:pt idx="3374" formatCode="General">
                  <c:v>3.3740000000000001</c:v>
                </c:pt>
                <c:pt idx="3375" formatCode="General">
                  <c:v>3.375</c:v>
                </c:pt>
                <c:pt idx="3376" formatCode="General">
                  <c:v>3.3759999999999999</c:v>
                </c:pt>
                <c:pt idx="3377" formatCode="General">
                  <c:v>3.3769999999999998</c:v>
                </c:pt>
                <c:pt idx="3378" formatCode="General">
                  <c:v>3.3780000000000001</c:v>
                </c:pt>
                <c:pt idx="3379" formatCode="General">
                  <c:v>3.379</c:v>
                </c:pt>
                <c:pt idx="3380" formatCode="General">
                  <c:v>3.38</c:v>
                </c:pt>
                <c:pt idx="3381" formatCode="General">
                  <c:v>3.3809999999999998</c:v>
                </c:pt>
                <c:pt idx="3382" formatCode="General">
                  <c:v>3.3820000000000001</c:v>
                </c:pt>
                <c:pt idx="3383" formatCode="General">
                  <c:v>3.383</c:v>
                </c:pt>
                <c:pt idx="3384" formatCode="General">
                  <c:v>3.3839999999999999</c:v>
                </c:pt>
                <c:pt idx="3385" formatCode="General">
                  <c:v>3.3849999999999998</c:v>
                </c:pt>
                <c:pt idx="3386" formatCode="General">
                  <c:v>3.3860000000000001</c:v>
                </c:pt>
                <c:pt idx="3387" formatCode="General">
                  <c:v>3.387</c:v>
                </c:pt>
                <c:pt idx="3388" formatCode="General">
                  <c:v>3.3879999999999999</c:v>
                </c:pt>
                <c:pt idx="3389" formatCode="General">
                  <c:v>3.3889999999999998</c:v>
                </c:pt>
                <c:pt idx="3390" formatCode="General">
                  <c:v>3.39</c:v>
                </c:pt>
                <c:pt idx="3391" formatCode="General">
                  <c:v>3.391</c:v>
                </c:pt>
                <c:pt idx="3392" formatCode="General">
                  <c:v>3.3919999999999999</c:v>
                </c:pt>
                <c:pt idx="3393" formatCode="General">
                  <c:v>3.3929999999999998</c:v>
                </c:pt>
                <c:pt idx="3394" formatCode="General">
                  <c:v>3.3940000000000001</c:v>
                </c:pt>
                <c:pt idx="3395" formatCode="General">
                  <c:v>3.395</c:v>
                </c:pt>
                <c:pt idx="3396" formatCode="General">
                  <c:v>3.3959999999999999</c:v>
                </c:pt>
                <c:pt idx="3397" formatCode="General">
                  <c:v>3.3969999999999998</c:v>
                </c:pt>
                <c:pt idx="3398" formatCode="General">
                  <c:v>3.3980000000000001</c:v>
                </c:pt>
                <c:pt idx="3399" formatCode="General">
                  <c:v>3.399</c:v>
                </c:pt>
                <c:pt idx="3400" formatCode="General">
                  <c:v>3.4</c:v>
                </c:pt>
                <c:pt idx="3401" formatCode="General">
                  <c:v>3.4009999999999998</c:v>
                </c:pt>
                <c:pt idx="3402" formatCode="General">
                  <c:v>3.4020000000000001</c:v>
                </c:pt>
                <c:pt idx="3403" formatCode="General">
                  <c:v>3.403</c:v>
                </c:pt>
                <c:pt idx="3404" formatCode="General">
                  <c:v>3.4039999999999999</c:v>
                </c:pt>
                <c:pt idx="3405" formatCode="General">
                  <c:v>3.4049999999999998</c:v>
                </c:pt>
                <c:pt idx="3406" formatCode="General">
                  <c:v>3.4060000000000001</c:v>
                </c:pt>
                <c:pt idx="3407" formatCode="General">
                  <c:v>3.407</c:v>
                </c:pt>
                <c:pt idx="3408" formatCode="General">
                  <c:v>3.4079999999999999</c:v>
                </c:pt>
                <c:pt idx="3409" formatCode="General">
                  <c:v>3.4089999999999998</c:v>
                </c:pt>
                <c:pt idx="3410" formatCode="General">
                  <c:v>3.41</c:v>
                </c:pt>
                <c:pt idx="3411" formatCode="General">
                  <c:v>3.411</c:v>
                </c:pt>
                <c:pt idx="3412" formatCode="General">
                  <c:v>3.4119999999999999</c:v>
                </c:pt>
                <c:pt idx="3413" formatCode="General">
                  <c:v>3.4129999999999998</c:v>
                </c:pt>
                <c:pt idx="3414" formatCode="General">
                  <c:v>3.4140000000000001</c:v>
                </c:pt>
                <c:pt idx="3415" formatCode="General">
                  <c:v>3.415</c:v>
                </c:pt>
                <c:pt idx="3416" formatCode="General">
                  <c:v>3.4159999999999999</c:v>
                </c:pt>
                <c:pt idx="3417" formatCode="General">
                  <c:v>3.4169999999999998</c:v>
                </c:pt>
                <c:pt idx="3418" formatCode="General">
                  <c:v>3.4180000000000001</c:v>
                </c:pt>
                <c:pt idx="3419" formatCode="General">
                  <c:v>3.419</c:v>
                </c:pt>
                <c:pt idx="3420" formatCode="General">
                  <c:v>3.42</c:v>
                </c:pt>
                <c:pt idx="3421" formatCode="General">
                  <c:v>3.4209999999999998</c:v>
                </c:pt>
                <c:pt idx="3422" formatCode="General">
                  <c:v>3.4220000000000002</c:v>
                </c:pt>
                <c:pt idx="3423" formatCode="General">
                  <c:v>3.423</c:v>
                </c:pt>
                <c:pt idx="3424" formatCode="General">
                  <c:v>3.4239999999999999</c:v>
                </c:pt>
                <c:pt idx="3425" formatCode="General">
                  <c:v>3.4249999999999998</c:v>
                </c:pt>
                <c:pt idx="3426" formatCode="General">
                  <c:v>3.4260000000000002</c:v>
                </c:pt>
                <c:pt idx="3427" formatCode="General">
                  <c:v>3.427</c:v>
                </c:pt>
                <c:pt idx="3428" formatCode="General">
                  <c:v>3.4279999999999999</c:v>
                </c:pt>
                <c:pt idx="3429" formatCode="General">
                  <c:v>3.4289999999999998</c:v>
                </c:pt>
                <c:pt idx="3430" formatCode="General">
                  <c:v>3.43</c:v>
                </c:pt>
                <c:pt idx="3431" formatCode="General">
                  <c:v>3.431</c:v>
                </c:pt>
                <c:pt idx="3432" formatCode="General">
                  <c:v>3.4319999999999999</c:v>
                </c:pt>
                <c:pt idx="3433" formatCode="General">
                  <c:v>3.4329999999999998</c:v>
                </c:pt>
                <c:pt idx="3434" formatCode="General">
                  <c:v>3.4340000000000002</c:v>
                </c:pt>
                <c:pt idx="3435" formatCode="General">
                  <c:v>3.4350000000000001</c:v>
                </c:pt>
                <c:pt idx="3436" formatCode="General">
                  <c:v>3.4359999999999999</c:v>
                </c:pt>
                <c:pt idx="3437" formatCode="General">
                  <c:v>3.4369999999999998</c:v>
                </c:pt>
                <c:pt idx="3438" formatCode="General">
                  <c:v>3.4380000000000002</c:v>
                </c:pt>
                <c:pt idx="3439" formatCode="General">
                  <c:v>3.4390000000000001</c:v>
                </c:pt>
                <c:pt idx="3440" formatCode="General">
                  <c:v>3.44</c:v>
                </c:pt>
                <c:pt idx="3441" formatCode="General">
                  <c:v>3.4409999999999998</c:v>
                </c:pt>
                <c:pt idx="3442" formatCode="General">
                  <c:v>3.4420000000000002</c:v>
                </c:pt>
                <c:pt idx="3443" formatCode="General">
                  <c:v>3.4430000000000001</c:v>
                </c:pt>
                <c:pt idx="3444" formatCode="General">
                  <c:v>3.444</c:v>
                </c:pt>
                <c:pt idx="3445" formatCode="General">
                  <c:v>3.4449999999999998</c:v>
                </c:pt>
                <c:pt idx="3446" formatCode="General">
                  <c:v>3.4460000000000002</c:v>
                </c:pt>
                <c:pt idx="3447" formatCode="General">
                  <c:v>3.4470000000000001</c:v>
                </c:pt>
                <c:pt idx="3448" formatCode="General">
                  <c:v>3.448</c:v>
                </c:pt>
                <c:pt idx="3449" formatCode="General">
                  <c:v>3.4489999999999998</c:v>
                </c:pt>
                <c:pt idx="3450" formatCode="General">
                  <c:v>3.45</c:v>
                </c:pt>
                <c:pt idx="3451" formatCode="General">
                  <c:v>3.4510000000000001</c:v>
                </c:pt>
                <c:pt idx="3452" formatCode="General">
                  <c:v>3.452</c:v>
                </c:pt>
                <c:pt idx="3453" formatCode="General">
                  <c:v>3.4529999999999998</c:v>
                </c:pt>
                <c:pt idx="3454" formatCode="General">
                  <c:v>3.4540000000000002</c:v>
                </c:pt>
                <c:pt idx="3455" formatCode="General">
                  <c:v>3.4550000000000001</c:v>
                </c:pt>
                <c:pt idx="3456" formatCode="General">
                  <c:v>3.456</c:v>
                </c:pt>
                <c:pt idx="3457" formatCode="General">
                  <c:v>3.4569999999999999</c:v>
                </c:pt>
                <c:pt idx="3458" formatCode="General">
                  <c:v>3.4580000000000002</c:v>
                </c:pt>
                <c:pt idx="3459" formatCode="General">
                  <c:v>3.4590000000000001</c:v>
                </c:pt>
                <c:pt idx="3460" formatCode="General">
                  <c:v>3.46</c:v>
                </c:pt>
                <c:pt idx="3461" formatCode="General">
                  <c:v>3.4609999999999999</c:v>
                </c:pt>
                <c:pt idx="3462" formatCode="General">
                  <c:v>3.4620000000000002</c:v>
                </c:pt>
                <c:pt idx="3463" formatCode="General">
                  <c:v>3.4630000000000001</c:v>
                </c:pt>
                <c:pt idx="3464" formatCode="General">
                  <c:v>3.464</c:v>
                </c:pt>
                <c:pt idx="3465" formatCode="General">
                  <c:v>3.4649999999999999</c:v>
                </c:pt>
                <c:pt idx="3466" formatCode="General">
                  <c:v>3.4660000000000002</c:v>
                </c:pt>
                <c:pt idx="3467" formatCode="General">
                  <c:v>3.4670000000000001</c:v>
                </c:pt>
                <c:pt idx="3468" formatCode="General">
                  <c:v>3.468</c:v>
                </c:pt>
                <c:pt idx="3469" formatCode="General">
                  <c:v>3.4689999999999999</c:v>
                </c:pt>
                <c:pt idx="3470" formatCode="General">
                  <c:v>3.47</c:v>
                </c:pt>
                <c:pt idx="3471" formatCode="General">
                  <c:v>3.4710000000000001</c:v>
                </c:pt>
                <c:pt idx="3472" formatCode="General">
                  <c:v>3.472</c:v>
                </c:pt>
                <c:pt idx="3473" formatCode="General">
                  <c:v>3.4729999999999999</c:v>
                </c:pt>
                <c:pt idx="3474" formatCode="General">
                  <c:v>3.4740000000000002</c:v>
                </c:pt>
                <c:pt idx="3475" formatCode="General">
                  <c:v>3.4750000000000001</c:v>
                </c:pt>
                <c:pt idx="3476" formatCode="General">
                  <c:v>3.476</c:v>
                </c:pt>
                <c:pt idx="3477" formatCode="General">
                  <c:v>3.4769999999999999</c:v>
                </c:pt>
                <c:pt idx="3478" formatCode="General">
                  <c:v>3.4780000000000002</c:v>
                </c:pt>
                <c:pt idx="3479" formatCode="General">
                  <c:v>3.4790000000000001</c:v>
                </c:pt>
                <c:pt idx="3480" formatCode="General">
                  <c:v>3.48</c:v>
                </c:pt>
                <c:pt idx="3481" formatCode="General">
                  <c:v>3.4809999999999999</c:v>
                </c:pt>
                <c:pt idx="3482" formatCode="General">
                  <c:v>3.4820000000000002</c:v>
                </c:pt>
                <c:pt idx="3483" formatCode="General">
                  <c:v>3.4830000000000001</c:v>
                </c:pt>
                <c:pt idx="3484" formatCode="General">
                  <c:v>3.484</c:v>
                </c:pt>
                <c:pt idx="3485" formatCode="General">
                  <c:v>3.4849999999999999</c:v>
                </c:pt>
                <c:pt idx="3486" formatCode="General">
                  <c:v>3.4860000000000002</c:v>
                </c:pt>
                <c:pt idx="3487" formatCode="General">
                  <c:v>3.4870000000000001</c:v>
                </c:pt>
                <c:pt idx="3488" formatCode="General">
                  <c:v>3.488</c:v>
                </c:pt>
                <c:pt idx="3489" formatCode="General">
                  <c:v>3.4889999999999999</c:v>
                </c:pt>
                <c:pt idx="3490" formatCode="General">
                  <c:v>3.49</c:v>
                </c:pt>
                <c:pt idx="3491" formatCode="General">
                  <c:v>3.4910000000000001</c:v>
                </c:pt>
                <c:pt idx="3492" formatCode="General">
                  <c:v>3.492</c:v>
                </c:pt>
                <c:pt idx="3493" formatCode="General">
                  <c:v>3.4929999999999999</c:v>
                </c:pt>
                <c:pt idx="3494" formatCode="General">
                  <c:v>3.4940000000000002</c:v>
                </c:pt>
                <c:pt idx="3495" formatCode="General">
                  <c:v>3.4950000000000001</c:v>
                </c:pt>
                <c:pt idx="3496" formatCode="General">
                  <c:v>3.496</c:v>
                </c:pt>
                <c:pt idx="3497" formatCode="General">
                  <c:v>3.4969999999999999</c:v>
                </c:pt>
                <c:pt idx="3498" formatCode="General">
                  <c:v>3.4980000000000002</c:v>
                </c:pt>
                <c:pt idx="3499" formatCode="General">
                  <c:v>3.4990000000000001</c:v>
                </c:pt>
                <c:pt idx="3500" formatCode="General">
                  <c:v>3.5</c:v>
                </c:pt>
                <c:pt idx="3501" formatCode="General">
                  <c:v>3.5009999999999999</c:v>
                </c:pt>
                <c:pt idx="3502" formatCode="General">
                  <c:v>3.5019999999999998</c:v>
                </c:pt>
                <c:pt idx="3503" formatCode="General">
                  <c:v>3.5030000000000001</c:v>
                </c:pt>
                <c:pt idx="3504" formatCode="General">
                  <c:v>3.504</c:v>
                </c:pt>
                <c:pt idx="3505" formatCode="General">
                  <c:v>3.5049999999999999</c:v>
                </c:pt>
                <c:pt idx="3506" formatCode="General">
                  <c:v>3.5059999999999998</c:v>
                </c:pt>
                <c:pt idx="3507" formatCode="General">
                  <c:v>3.5070000000000001</c:v>
                </c:pt>
                <c:pt idx="3508" formatCode="General">
                  <c:v>3.508</c:v>
                </c:pt>
                <c:pt idx="3509" formatCode="General">
                  <c:v>3.5089999999999999</c:v>
                </c:pt>
                <c:pt idx="3510" formatCode="General">
                  <c:v>3.51</c:v>
                </c:pt>
                <c:pt idx="3511" formatCode="General">
                  <c:v>3.5110000000000001</c:v>
                </c:pt>
                <c:pt idx="3512" formatCode="General">
                  <c:v>3.512</c:v>
                </c:pt>
                <c:pt idx="3513" formatCode="General">
                  <c:v>3.5129999999999999</c:v>
                </c:pt>
                <c:pt idx="3514" formatCode="General">
                  <c:v>3.5139999999999998</c:v>
                </c:pt>
                <c:pt idx="3515" formatCode="General">
                  <c:v>3.5150000000000001</c:v>
                </c:pt>
                <c:pt idx="3516" formatCode="General">
                  <c:v>3.516</c:v>
                </c:pt>
                <c:pt idx="3517" formatCode="General">
                  <c:v>3.5169999999999999</c:v>
                </c:pt>
                <c:pt idx="3518" formatCode="General">
                  <c:v>3.5179999999999998</c:v>
                </c:pt>
                <c:pt idx="3519" formatCode="General">
                  <c:v>3.5190000000000001</c:v>
                </c:pt>
                <c:pt idx="3520" formatCode="General">
                  <c:v>3.52</c:v>
                </c:pt>
                <c:pt idx="3521" formatCode="General">
                  <c:v>3.5209999999999999</c:v>
                </c:pt>
                <c:pt idx="3522" formatCode="General">
                  <c:v>3.5219999999999998</c:v>
                </c:pt>
                <c:pt idx="3523" formatCode="General">
                  <c:v>3.5230000000000001</c:v>
                </c:pt>
                <c:pt idx="3524" formatCode="General">
                  <c:v>3.524</c:v>
                </c:pt>
                <c:pt idx="3525" formatCode="General">
                  <c:v>3.5249999999999999</c:v>
                </c:pt>
                <c:pt idx="3526" formatCode="General">
                  <c:v>3.5259999999999998</c:v>
                </c:pt>
                <c:pt idx="3527" formatCode="General">
                  <c:v>3.5270000000000001</c:v>
                </c:pt>
                <c:pt idx="3528" formatCode="General">
                  <c:v>3.528</c:v>
                </c:pt>
                <c:pt idx="3529" formatCode="General">
                  <c:v>3.5289999999999999</c:v>
                </c:pt>
                <c:pt idx="3530" formatCode="General">
                  <c:v>3.53</c:v>
                </c:pt>
                <c:pt idx="3531" formatCode="General">
                  <c:v>3.5310000000000001</c:v>
                </c:pt>
                <c:pt idx="3532" formatCode="General">
                  <c:v>3.532</c:v>
                </c:pt>
                <c:pt idx="3533" formatCode="General">
                  <c:v>3.5329999999999999</c:v>
                </c:pt>
                <c:pt idx="3534" formatCode="General">
                  <c:v>3.5339999999999998</c:v>
                </c:pt>
                <c:pt idx="3535" formatCode="General">
                  <c:v>3.5350000000000001</c:v>
                </c:pt>
                <c:pt idx="3536" formatCode="General">
                  <c:v>3.536</c:v>
                </c:pt>
                <c:pt idx="3537" formatCode="General">
                  <c:v>3.5369999999999999</c:v>
                </c:pt>
                <c:pt idx="3538" formatCode="General">
                  <c:v>3.5379999999999998</c:v>
                </c:pt>
                <c:pt idx="3539" formatCode="General">
                  <c:v>3.5390000000000001</c:v>
                </c:pt>
                <c:pt idx="3540" formatCode="General">
                  <c:v>3.54</c:v>
                </c:pt>
                <c:pt idx="3541" formatCode="General">
                  <c:v>3.5409999999999999</c:v>
                </c:pt>
                <c:pt idx="3542" formatCode="General">
                  <c:v>3.5419999999999998</c:v>
                </c:pt>
                <c:pt idx="3543" formatCode="General">
                  <c:v>3.5430000000000001</c:v>
                </c:pt>
                <c:pt idx="3544" formatCode="General">
                  <c:v>3.544</c:v>
                </c:pt>
                <c:pt idx="3545" formatCode="General">
                  <c:v>3.5449999999999999</c:v>
                </c:pt>
                <c:pt idx="3546" formatCode="General">
                  <c:v>3.5459999999999998</c:v>
                </c:pt>
                <c:pt idx="3547" formatCode="General">
                  <c:v>3.5470000000000002</c:v>
                </c:pt>
                <c:pt idx="3548" formatCode="General">
                  <c:v>3.548</c:v>
                </c:pt>
                <c:pt idx="3549" formatCode="General">
                  <c:v>3.5489999999999999</c:v>
                </c:pt>
                <c:pt idx="3550" formatCode="General">
                  <c:v>3.55</c:v>
                </c:pt>
                <c:pt idx="3551" formatCode="General">
                  <c:v>3.5510000000000002</c:v>
                </c:pt>
                <c:pt idx="3552" formatCode="General">
                  <c:v>3.552</c:v>
                </c:pt>
                <c:pt idx="3553" formatCode="General">
                  <c:v>3.5529999999999999</c:v>
                </c:pt>
                <c:pt idx="3554" formatCode="General">
                  <c:v>3.5539999999999998</c:v>
                </c:pt>
                <c:pt idx="3555" formatCode="General">
                  <c:v>3.5550000000000002</c:v>
                </c:pt>
                <c:pt idx="3556" formatCode="General">
                  <c:v>3.556</c:v>
                </c:pt>
                <c:pt idx="3557" formatCode="General">
                  <c:v>3.5569999999999999</c:v>
                </c:pt>
                <c:pt idx="3558" formatCode="General">
                  <c:v>3.5579999999999998</c:v>
                </c:pt>
                <c:pt idx="3559" formatCode="General">
                  <c:v>3.5590000000000002</c:v>
                </c:pt>
                <c:pt idx="3560" formatCode="General">
                  <c:v>3.56</c:v>
                </c:pt>
                <c:pt idx="3561" formatCode="General">
                  <c:v>3.5609999999999999</c:v>
                </c:pt>
                <c:pt idx="3562" formatCode="General">
                  <c:v>3.5619999999999998</c:v>
                </c:pt>
                <c:pt idx="3563" formatCode="General">
                  <c:v>3.5630000000000002</c:v>
                </c:pt>
                <c:pt idx="3564" formatCode="General">
                  <c:v>3.5640000000000001</c:v>
                </c:pt>
                <c:pt idx="3565" formatCode="General">
                  <c:v>3.5649999999999999</c:v>
                </c:pt>
                <c:pt idx="3566" formatCode="General">
                  <c:v>3.5659999999999998</c:v>
                </c:pt>
                <c:pt idx="3567" formatCode="General">
                  <c:v>3.5670000000000002</c:v>
                </c:pt>
                <c:pt idx="3568" formatCode="General">
                  <c:v>3.5680000000000001</c:v>
                </c:pt>
                <c:pt idx="3569" formatCode="General">
                  <c:v>3.569</c:v>
                </c:pt>
                <c:pt idx="3570" formatCode="General">
                  <c:v>3.57</c:v>
                </c:pt>
                <c:pt idx="3571" formatCode="General">
                  <c:v>3.5710000000000002</c:v>
                </c:pt>
                <c:pt idx="3572" formatCode="General">
                  <c:v>3.5720000000000001</c:v>
                </c:pt>
                <c:pt idx="3573" formatCode="General">
                  <c:v>3.573</c:v>
                </c:pt>
                <c:pt idx="3574" formatCode="General">
                  <c:v>3.5739999999999998</c:v>
                </c:pt>
                <c:pt idx="3575" formatCode="General">
                  <c:v>3.5750000000000002</c:v>
                </c:pt>
                <c:pt idx="3576" formatCode="General">
                  <c:v>3.5760000000000001</c:v>
                </c:pt>
                <c:pt idx="3577" formatCode="General">
                  <c:v>3.577</c:v>
                </c:pt>
                <c:pt idx="3578" formatCode="General">
                  <c:v>3.5779999999999998</c:v>
                </c:pt>
                <c:pt idx="3579" formatCode="General">
                  <c:v>3.5790000000000002</c:v>
                </c:pt>
                <c:pt idx="3580" formatCode="General">
                  <c:v>3.58</c:v>
                </c:pt>
                <c:pt idx="3581" formatCode="General">
                  <c:v>3.581</c:v>
                </c:pt>
                <c:pt idx="3582" formatCode="General">
                  <c:v>3.5819999999999999</c:v>
                </c:pt>
                <c:pt idx="3583" formatCode="General">
                  <c:v>3.5830000000000002</c:v>
                </c:pt>
                <c:pt idx="3584" formatCode="General">
                  <c:v>3.5840000000000001</c:v>
                </c:pt>
                <c:pt idx="3585" formatCode="General">
                  <c:v>3.585</c:v>
                </c:pt>
                <c:pt idx="3586" formatCode="General">
                  <c:v>3.5859999999999999</c:v>
                </c:pt>
                <c:pt idx="3587" formatCode="General">
                  <c:v>3.5870000000000002</c:v>
                </c:pt>
                <c:pt idx="3588" formatCode="General">
                  <c:v>3.5880000000000001</c:v>
                </c:pt>
                <c:pt idx="3589" formatCode="General">
                  <c:v>3.589</c:v>
                </c:pt>
                <c:pt idx="3590" formatCode="General">
                  <c:v>3.59</c:v>
                </c:pt>
                <c:pt idx="3591" formatCode="General">
                  <c:v>3.5910000000000002</c:v>
                </c:pt>
                <c:pt idx="3592" formatCode="General">
                  <c:v>3.5920000000000001</c:v>
                </c:pt>
                <c:pt idx="3593" formatCode="General">
                  <c:v>3.593</c:v>
                </c:pt>
                <c:pt idx="3594" formatCode="General">
                  <c:v>3.5939999999999999</c:v>
                </c:pt>
                <c:pt idx="3595" formatCode="General">
                  <c:v>3.5950000000000002</c:v>
                </c:pt>
                <c:pt idx="3596" formatCode="General">
                  <c:v>3.5960000000000001</c:v>
                </c:pt>
                <c:pt idx="3597" formatCode="General">
                  <c:v>3.597</c:v>
                </c:pt>
                <c:pt idx="3598" formatCode="General">
                  <c:v>3.5979999999999999</c:v>
                </c:pt>
                <c:pt idx="3599" formatCode="General">
                  <c:v>3.5990000000000002</c:v>
                </c:pt>
                <c:pt idx="3600" formatCode="General">
                  <c:v>3.6</c:v>
                </c:pt>
                <c:pt idx="3601" formatCode="General">
                  <c:v>3.601</c:v>
                </c:pt>
                <c:pt idx="3602" formatCode="General">
                  <c:v>3.6019999999999999</c:v>
                </c:pt>
                <c:pt idx="3603" formatCode="General">
                  <c:v>3.6030000000000002</c:v>
                </c:pt>
                <c:pt idx="3604" formatCode="General">
                  <c:v>3.6040000000000001</c:v>
                </c:pt>
                <c:pt idx="3605" formatCode="General">
                  <c:v>3.605</c:v>
                </c:pt>
                <c:pt idx="3606" formatCode="General">
                  <c:v>3.6059999999999999</c:v>
                </c:pt>
                <c:pt idx="3607" formatCode="General">
                  <c:v>3.6070000000000002</c:v>
                </c:pt>
                <c:pt idx="3608" formatCode="General">
                  <c:v>3.6080000000000001</c:v>
                </c:pt>
                <c:pt idx="3609" formatCode="General">
                  <c:v>3.609</c:v>
                </c:pt>
                <c:pt idx="3610" formatCode="General">
                  <c:v>3.61</c:v>
                </c:pt>
                <c:pt idx="3611" formatCode="General">
                  <c:v>3.6110000000000002</c:v>
                </c:pt>
                <c:pt idx="3612" formatCode="General">
                  <c:v>3.6120000000000001</c:v>
                </c:pt>
                <c:pt idx="3613" formatCode="General">
                  <c:v>3.613</c:v>
                </c:pt>
                <c:pt idx="3614" formatCode="General">
                  <c:v>3.6139999999999999</c:v>
                </c:pt>
                <c:pt idx="3615" formatCode="General">
                  <c:v>3.6150000000000002</c:v>
                </c:pt>
                <c:pt idx="3616" formatCode="General">
                  <c:v>3.6160000000000001</c:v>
                </c:pt>
                <c:pt idx="3617" formatCode="General">
                  <c:v>3.617</c:v>
                </c:pt>
                <c:pt idx="3618" formatCode="General">
                  <c:v>3.6179999999999999</c:v>
                </c:pt>
                <c:pt idx="3619" formatCode="General">
                  <c:v>3.6190000000000002</c:v>
                </c:pt>
                <c:pt idx="3620" formatCode="General">
                  <c:v>3.62</c:v>
                </c:pt>
                <c:pt idx="3621" formatCode="General">
                  <c:v>3.621</c:v>
                </c:pt>
                <c:pt idx="3622" formatCode="General">
                  <c:v>3.6219999999999999</c:v>
                </c:pt>
                <c:pt idx="3623" formatCode="General">
                  <c:v>3.6230000000000002</c:v>
                </c:pt>
                <c:pt idx="3624" formatCode="General">
                  <c:v>3.6240000000000001</c:v>
                </c:pt>
                <c:pt idx="3625" formatCode="General">
                  <c:v>3.625</c:v>
                </c:pt>
                <c:pt idx="3626" formatCode="General">
                  <c:v>3.6259999999999999</c:v>
                </c:pt>
                <c:pt idx="3627" formatCode="General">
                  <c:v>3.6269999999999998</c:v>
                </c:pt>
                <c:pt idx="3628" formatCode="General">
                  <c:v>3.6280000000000001</c:v>
                </c:pt>
                <c:pt idx="3629" formatCode="General">
                  <c:v>3.629</c:v>
                </c:pt>
                <c:pt idx="3630" formatCode="General">
                  <c:v>3.63</c:v>
                </c:pt>
                <c:pt idx="3631" formatCode="General">
                  <c:v>3.6309999999999998</c:v>
                </c:pt>
                <c:pt idx="3632" formatCode="General">
                  <c:v>3.6320000000000001</c:v>
                </c:pt>
                <c:pt idx="3633" formatCode="General">
                  <c:v>3.633</c:v>
                </c:pt>
                <c:pt idx="3634" formatCode="General">
                  <c:v>3.6339999999999999</c:v>
                </c:pt>
                <c:pt idx="3635" formatCode="General">
                  <c:v>3.6349999999999998</c:v>
                </c:pt>
                <c:pt idx="3636" formatCode="General">
                  <c:v>3.6360000000000001</c:v>
                </c:pt>
                <c:pt idx="3637" formatCode="General">
                  <c:v>3.637</c:v>
                </c:pt>
                <c:pt idx="3638" formatCode="General">
                  <c:v>3.6379999999999999</c:v>
                </c:pt>
                <c:pt idx="3639" formatCode="General">
                  <c:v>3.6389999999999998</c:v>
                </c:pt>
                <c:pt idx="3640" formatCode="General">
                  <c:v>3.64</c:v>
                </c:pt>
                <c:pt idx="3641" formatCode="General">
                  <c:v>3.641</c:v>
                </c:pt>
                <c:pt idx="3642" formatCode="General">
                  <c:v>3.6419999999999999</c:v>
                </c:pt>
                <c:pt idx="3643" formatCode="General">
                  <c:v>3.6429999999999998</c:v>
                </c:pt>
                <c:pt idx="3644" formatCode="General">
                  <c:v>3.6440000000000001</c:v>
                </c:pt>
                <c:pt idx="3645" formatCode="General">
                  <c:v>3.645</c:v>
                </c:pt>
                <c:pt idx="3646" formatCode="General">
                  <c:v>3.6459999999999999</c:v>
                </c:pt>
                <c:pt idx="3647" formatCode="General">
                  <c:v>3.6469999999999998</c:v>
                </c:pt>
                <c:pt idx="3648" formatCode="General">
                  <c:v>3.6480000000000001</c:v>
                </c:pt>
                <c:pt idx="3649" formatCode="General">
                  <c:v>3.649</c:v>
                </c:pt>
                <c:pt idx="3650" formatCode="General">
                  <c:v>3.65</c:v>
                </c:pt>
                <c:pt idx="3651" formatCode="General">
                  <c:v>3.6509999999999998</c:v>
                </c:pt>
                <c:pt idx="3652" formatCode="General">
                  <c:v>3.6520000000000001</c:v>
                </c:pt>
                <c:pt idx="3653" formatCode="General">
                  <c:v>3.653</c:v>
                </c:pt>
                <c:pt idx="3654" formatCode="General">
                  <c:v>3.6539999999999999</c:v>
                </c:pt>
                <c:pt idx="3655" formatCode="General">
                  <c:v>3.6549999999999998</c:v>
                </c:pt>
                <c:pt idx="3656" formatCode="General">
                  <c:v>3.6560000000000001</c:v>
                </c:pt>
                <c:pt idx="3657" formatCode="General">
                  <c:v>3.657</c:v>
                </c:pt>
                <c:pt idx="3658" formatCode="General">
                  <c:v>3.6579999999999999</c:v>
                </c:pt>
                <c:pt idx="3659" formatCode="General">
                  <c:v>3.6589999999999998</c:v>
                </c:pt>
                <c:pt idx="3660" formatCode="General">
                  <c:v>3.66</c:v>
                </c:pt>
                <c:pt idx="3661" formatCode="General">
                  <c:v>3.661</c:v>
                </c:pt>
                <c:pt idx="3662" formatCode="General">
                  <c:v>3.6619999999999999</c:v>
                </c:pt>
                <c:pt idx="3663" formatCode="General">
                  <c:v>3.6629999999999998</c:v>
                </c:pt>
                <c:pt idx="3664" formatCode="General">
                  <c:v>3.6640000000000001</c:v>
                </c:pt>
                <c:pt idx="3665" formatCode="General">
                  <c:v>3.665</c:v>
                </c:pt>
                <c:pt idx="3666" formatCode="General">
                  <c:v>3.6659999999999999</c:v>
                </c:pt>
                <c:pt idx="3667" formatCode="General">
                  <c:v>3.6669999999999998</c:v>
                </c:pt>
                <c:pt idx="3668" formatCode="General">
                  <c:v>3.6680000000000001</c:v>
                </c:pt>
                <c:pt idx="3669" formatCode="General">
                  <c:v>3.669</c:v>
                </c:pt>
                <c:pt idx="3670" formatCode="General">
                  <c:v>3.67</c:v>
                </c:pt>
                <c:pt idx="3671" formatCode="General">
                  <c:v>3.6709999999999998</c:v>
                </c:pt>
                <c:pt idx="3672" formatCode="General">
                  <c:v>3.6720000000000002</c:v>
                </c:pt>
                <c:pt idx="3673" formatCode="General">
                  <c:v>3.673</c:v>
                </c:pt>
                <c:pt idx="3674" formatCode="General">
                  <c:v>3.6739999999999999</c:v>
                </c:pt>
                <c:pt idx="3675" formatCode="General">
                  <c:v>3.6749999999999998</c:v>
                </c:pt>
                <c:pt idx="3676" formatCode="General">
                  <c:v>3.6760000000000002</c:v>
                </c:pt>
                <c:pt idx="3677" formatCode="General">
                  <c:v>3.677</c:v>
                </c:pt>
                <c:pt idx="3678" formatCode="General">
                  <c:v>3.6779999999999999</c:v>
                </c:pt>
                <c:pt idx="3679" formatCode="General">
                  <c:v>3.6789999999999998</c:v>
                </c:pt>
                <c:pt idx="3680" formatCode="General">
                  <c:v>3.68</c:v>
                </c:pt>
                <c:pt idx="3681" formatCode="General">
                  <c:v>3.681</c:v>
                </c:pt>
                <c:pt idx="3682" formatCode="General">
                  <c:v>3.6819999999999999</c:v>
                </c:pt>
                <c:pt idx="3683" formatCode="General">
                  <c:v>3.6829999999999998</c:v>
                </c:pt>
                <c:pt idx="3684" formatCode="General">
                  <c:v>3.6840000000000002</c:v>
                </c:pt>
                <c:pt idx="3685" formatCode="General">
                  <c:v>3.6850000000000001</c:v>
                </c:pt>
                <c:pt idx="3686" formatCode="General">
                  <c:v>3.6859999999999999</c:v>
                </c:pt>
                <c:pt idx="3687" formatCode="General">
                  <c:v>3.6869999999999998</c:v>
                </c:pt>
                <c:pt idx="3688" formatCode="General">
                  <c:v>3.6880000000000002</c:v>
                </c:pt>
                <c:pt idx="3689" formatCode="General">
                  <c:v>3.6890000000000001</c:v>
                </c:pt>
                <c:pt idx="3690" formatCode="General">
                  <c:v>3.69</c:v>
                </c:pt>
                <c:pt idx="3691" formatCode="General">
                  <c:v>3.6909999999999998</c:v>
                </c:pt>
                <c:pt idx="3692" formatCode="General">
                  <c:v>3.6920000000000002</c:v>
                </c:pt>
                <c:pt idx="3693" formatCode="General">
                  <c:v>3.6930000000000001</c:v>
                </c:pt>
                <c:pt idx="3694" formatCode="General">
                  <c:v>3.694</c:v>
                </c:pt>
                <c:pt idx="3695" formatCode="General">
                  <c:v>3.6949999999999998</c:v>
                </c:pt>
                <c:pt idx="3696" formatCode="General">
                  <c:v>3.6960000000000002</c:v>
                </c:pt>
                <c:pt idx="3697" formatCode="General">
                  <c:v>3.6970000000000001</c:v>
                </c:pt>
                <c:pt idx="3698" formatCode="General">
                  <c:v>3.698</c:v>
                </c:pt>
                <c:pt idx="3699" formatCode="General">
                  <c:v>3.6989999999999998</c:v>
                </c:pt>
                <c:pt idx="3700" formatCode="General">
                  <c:v>3.7</c:v>
                </c:pt>
                <c:pt idx="3701" formatCode="General">
                  <c:v>3.7010000000000001</c:v>
                </c:pt>
                <c:pt idx="3702" formatCode="General">
                  <c:v>3.702</c:v>
                </c:pt>
                <c:pt idx="3703" formatCode="General">
                  <c:v>3.7029999999999998</c:v>
                </c:pt>
                <c:pt idx="3704" formatCode="General">
                  <c:v>3.7040000000000002</c:v>
                </c:pt>
                <c:pt idx="3705" formatCode="General">
                  <c:v>3.7050000000000001</c:v>
                </c:pt>
                <c:pt idx="3706" formatCode="General">
                  <c:v>3.706</c:v>
                </c:pt>
                <c:pt idx="3707" formatCode="General">
                  <c:v>3.7069999999999999</c:v>
                </c:pt>
                <c:pt idx="3708" formatCode="General">
                  <c:v>3.7080000000000002</c:v>
                </c:pt>
                <c:pt idx="3709" formatCode="General">
                  <c:v>3.7090000000000001</c:v>
                </c:pt>
                <c:pt idx="3710" formatCode="General">
                  <c:v>3.71</c:v>
                </c:pt>
                <c:pt idx="3711" formatCode="General">
                  <c:v>3.7109999999999999</c:v>
                </c:pt>
                <c:pt idx="3712" formatCode="General">
                  <c:v>3.7120000000000002</c:v>
                </c:pt>
                <c:pt idx="3713" formatCode="General">
                  <c:v>3.7130000000000001</c:v>
                </c:pt>
                <c:pt idx="3714" formatCode="General">
                  <c:v>3.714</c:v>
                </c:pt>
                <c:pt idx="3715" formatCode="General">
                  <c:v>3.7149999999999999</c:v>
                </c:pt>
                <c:pt idx="3716" formatCode="General">
                  <c:v>3.7160000000000002</c:v>
                </c:pt>
                <c:pt idx="3717" formatCode="General">
                  <c:v>3.7170000000000001</c:v>
                </c:pt>
                <c:pt idx="3718" formatCode="General">
                  <c:v>3.718</c:v>
                </c:pt>
                <c:pt idx="3719" formatCode="General">
                  <c:v>3.7189999999999999</c:v>
                </c:pt>
                <c:pt idx="3720" formatCode="General">
                  <c:v>3.72</c:v>
                </c:pt>
                <c:pt idx="3721" formatCode="General">
                  <c:v>3.7210000000000001</c:v>
                </c:pt>
                <c:pt idx="3722" formatCode="General">
                  <c:v>3.722</c:v>
                </c:pt>
                <c:pt idx="3723" formatCode="General">
                  <c:v>3.7229999999999999</c:v>
                </c:pt>
                <c:pt idx="3724" formatCode="General">
                  <c:v>3.7240000000000002</c:v>
                </c:pt>
                <c:pt idx="3725" formatCode="General">
                  <c:v>3.7250000000000001</c:v>
                </c:pt>
                <c:pt idx="3726" formatCode="General">
                  <c:v>3.726</c:v>
                </c:pt>
                <c:pt idx="3727" formatCode="General">
                  <c:v>3.7269999999999999</c:v>
                </c:pt>
                <c:pt idx="3728" formatCode="General">
                  <c:v>3.7280000000000002</c:v>
                </c:pt>
                <c:pt idx="3729" formatCode="General">
                  <c:v>3.7290000000000001</c:v>
                </c:pt>
                <c:pt idx="3730" formatCode="General">
                  <c:v>3.73</c:v>
                </c:pt>
                <c:pt idx="3731" formatCode="General">
                  <c:v>3.7309999999999999</c:v>
                </c:pt>
                <c:pt idx="3732" formatCode="General">
                  <c:v>3.7320000000000002</c:v>
                </c:pt>
                <c:pt idx="3733" formatCode="General">
                  <c:v>3.7330000000000001</c:v>
                </c:pt>
                <c:pt idx="3734" formatCode="General">
                  <c:v>3.734</c:v>
                </c:pt>
                <c:pt idx="3735" formatCode="General">
                  <c:v>3.7349999999999999</c:v>
                </c:pt>
                <c:pt idx="3736" formatCode="General">
                  <c:v>3.7360000000000002</c:v>
                </c:pt>
                <c:pt idx="3737" formatCode="General">
                  <c:v>3.7370000000000001</c:v>
                </c:pt>
                <c:pt idx="3738" formatCode="General">
                  <c:v>3.738</c:v>
                </c:pt>
                <c:pt idx="3739" formatCode="General">
                  <c:v>3.7389999999999999</c:v>
                </c:pt>
                <c:pt idx="3740" formatCode="General">
                  <c:v>3.74</c:v>
                </c:pt>
                <c:pt idx="3741" formatCode="General">
                  <c:v>3.7410000000000001</c:v>
                </c:pt>
                <c:pt idx="3742" formatCode="General">
                  <c:v>3.742</c:v>
                </c:pt>
                <c:pt idx="3743" formatCode="General">
                  <c:v>3.7429999999999999</c:v>
                </c:pt>
                <c:pt idx="3744" formatCode="General">
                  <c:v>3.7440000000000002</c:v>
                </c:pt>
                <c:pt idx="3745" formatCode="General">
                  <c:v>3.7450000000000001</c:v>
                </c:pt>
                <c:pt idx="3746" formatCode="General">
                  <c:v>3.746</c:v>
                </c:pt>
                <c:pt idx="3747" formatCode="General">
                  <c:v>3.7469999999999999</c:v>
                </c:pt>
                <c:pt idx="3748" formatCode="General">
                  <c:v>3.7480000000000002</c:v>
                </c:pt>
                <c:pt idx="3749" formatCode="General">
                  <c:v>3.7490000000000001</c:v>
                </c:pt>
                <c:pt idx="3750" formatCode="General">
                  <c:v>3.75</c:v>
                </c:pt>
                <c:pt idx="3751" formatCode="General">
                  <c:v>3.7509999999999999</c:v>
                </c:pt>
                <c:pt idx="3752" formatCode="General">
                  <c:v>3.7519999999999998</c:v>
                </c:pt>
                <c:pt idx="3753" formatCode="General">
                  <c:v>3.7530000000000001</c:v>
                </c:pt>
                <c:pt idx="3754" formatCode="General">
                  <c:v>3.754</c:v>
                </c:pt>
                <c:pt idx="3755" formatCode="General">
                  <c:v>3.7549999999999999</c:v>
                </c:pt>
                <c:pt idx="3756" formatCode="General">
                  <c:v>3.7559999999999998</c:v>
                </c:pt>
                <c:pt idx="3757" formatCode="General">
                  <c:v>3.7570000000000001</c:v>
                </c:pt>
                <c:pt idx="3758" formatCode="General">
                  <c:v>3.758</c:v>
                </c:pt>
                <c:pt idx="3759" formatCode="General">
                  <c:v>3.7589999999999999</c:v>
                </c:pt>
                <c:pt idx="3760" formatCode="General">
                  <c:v>3.76</c:v>
                </c:pt>
                <c:pt idx="3761" formatCode="General">
                  <c:v>3.7610000000000001</c:v>
                </c:pt>
                <c:pt idx="3762" formatCode="General">
                  <c:v>3.762</c:v>
                </c:pt>
                <c:pt idx="3763" formatCode="General">
                  <c:v>3.7629999999999999</c:v>
                </c:pt>
                <c:pt idx="3764" formatCode="General">
                  <c:v>3.7639999999999998</c:v>
                </c:pt>
                <c:pt idx="3765" formatCode="General">
                  <c:v>3.7650000000000001</c:v>
                </c:pt>
                <c:pt idx="3766" formatCode="General">
                  <c:v>3.766</c:v>
                </c:pt>
                <c:pt idx="3767" formatCode="General">
                  <c:v>3.7669999999999999</c:v>
                </c:pt>
                <c:pt idx="3768" formatCode="General">
                  <c:v>3.7679999999999998</c:v>
                </c:pt>
                <c:pt idx="3769" formatCode="General">
                  <c:v>3.7690000000000001</c:v>
                </c:pt>
                <c:pt idx="3770" formatCode="General">
                  <c:v>3.77</c:v>
                </c:pt>
                <c:pt idx="3771" formatCode="General">
                  <c:v>3.7709999999999999</c:v>
                </c:pt>
                <c:pt idx="3772" formatCode="General">
                  <c:v>3.7719999999999998</c:v>
                </c:pt>
                <c:pt idx="3773" formatCode="General">
                  <c:v>3.7730000000000001</c:v>
                </c:pt>
                <c:pt idx="3774" formatCode="General">
                  <c:v>3.774</c:v>
                </c:pt>
                <c:pt idx="3775" formatCode="General">
                  <c:v>3.7749999999999999</c:v>
                </c:pt>
                <c:pt idx="3776" formatCode="General">
                  <c:v>3.7759999999999998</c:v>
                </c:pt>
                <c:pt idx="3777" formatCode="General">
                  <c:v>3.7770000000000001</c:v>
                </c:pt>
                <c:pt idx="3778" formatCode="General">
                  <c:v>3.778</c:v>
                </c:pt>
                <c:pt idx="3779" formatCode="General">
                  <c:v>3.7789999999999999</c:v>
                </c:pt>
                <c:pt idx="3780" formatCode="General">
                  <c:v>3.78</c:v>
                </c:pt>
                <c:pt idx="3781" formatCode="General">
                  <c:v>3.7810000000000001</c:v>
                </c:pt>
                <c:pt idx="3782" formatCode="General">
                  <c:v>3.782</c:v>
                </c:pt>
                <c:pt idx="3783" formatCode="General">
                  <c:v>3.7829999999999999</c:v>
                </c:pt>
                <c:pt idx="3784" formatCode="General">
                  <c:v>3.7839999999999998</c:v>
                </c:pt>
                <c:pt idx="3785" formatCode="General">
                  <c:v>3.7850000000000001</c:v>
                </c:pt>
                <c:pt idx="3786" formatCode="General">
                  <c:v>3.786</c:v>
                </c:pt>
                <c:pt idx="3787" formatCode="General">
                  <c:v>3.7869999999999999</c:v>
                </c:pt>
                <c:pt idx="3788" formatCode="General">
                  <c:v>3.7879999999999998</c:v>
                </c:pt>
                <c:pt idx="3789" formatCode="General">
                  <c:v>3.7890000000000001</c:v>
                </c:pt>
                <c:pt idx="3790" formatCode="General">
                  <c:v>3.79</c:v>
                </c:pt>
                <c:pt idx="3791" formatCode="General">
                  <c:v>3.7909999999999999</c:v>
                </c:pt>
                <c:pt idx="3792" formatCode="General">
                  <c:v>3.7919999999999998</c:v>
                </c:pt>
                <c:pt idx="3793" formatCode="General">
                  <c:v>3.7930000000000001</c:v>
                </c:pt>
                <c:pt idx="3794" formatCode="General">
                  <c:v>3.794</c:v>
                </c:pt>
                <c:pt idx="3795" formatCode="General">
                  <c:v>3.7949999999999999</c:v>
                </c:pt>
                <c:pt idx="3796" formatCode="General">
                  <c:v>3.7959999999999998</c:v>
                </c:pt>
                <c:pt idx="3797" formatCode="General">
                  <c:v>3.7970000000000002</c:v>
                </c:pt>
                <c:pt idx="3798" formatCode="General">
                  <c:v>3.798</c:v>
                </c:pt>
                <c:pt idx="3799" formatCode="General">
                  <c:v>3.7989999999999999</c:v>
                </c:pt>
                <c:pt idx="3800" formatCode="General">
                  <c:v>3.8</c:v>
                </c:pt>
                <c:pt idx="3801" formatCode="General">
                  <c:v>3.8010000000000002</c:v>
                </c:pt>
                <c:pt idx="3802" formatCode="General">
                  <c:v>3.802</c:v>
                </c:pt>
                <c:pt idx="3803" formatCode="General">
                  <c:v>3.8029999999999999</c:v>
                </c:pt>
                <c:pt idx="3804" formatCode="General">
                  <c:v>3.8039999999999998</c:v>
                </c:pt>
                <c:pt idx="3805" formatCode="General">
                  <c:v>3.8050000000000002</c:v>
                </c:pt>
                <c:pt idx="3806" formatCode="General">
                  <c:v>3.806</c:v>
                </c:pt>
                <c:pt idx="3807" formatCode="General">
                  <c:v>3.8069999999999999</c:v>
                </c:pt>
                <c:pt idx="3808" formatCode="General">
                  <c:v>3.8079999999999998</c:v>
                </c:pt>
                <c:pt idx="3809" formatCode="General">
                  <c:v>3.8090000000000002</c:v>
                </c:pt>
                <c:pt idx="3810" formatCode="General">
                  <c:v>3.81</c:v>
                </c:pt>
                <c:pt idx="3811" formatCode="General">
                  <c:v>3.8109999999999999</c:v>
                </c:pt>
                <c:pt idx="3812" formatCode="General">
                  <c:v>3.8119999999999998</c:v>
                </c:pt>
                <c:pt idx="3813" formatCode="General">
                  <c:v>3.8130000000000002</c:v>
                </c:pt>
                <c:pt idx="3814" formatCode="General">
                  <c:v>3.8140000000000001</c:v>
                </c:pt>
                <c:pt idx="3815" formatCode="General">
                  <c:v>3.8149999999999999</c:v>
                </c:pt>
                <c:pt idx="3816" formatCode="General">
                  <c:v>3.8159999999999998</c:v>
                </c:pt>
                <c:pt idx="3817" formatCode="General">
                  <c:v>3.8170000000000002</c:v>
                </c:pt>
                <c:pt idx="3818" formatCode="General">
                  <c:v>3.8180000000000001</c:v>
                </c:pt>
                <c:pt idx="3819" formatCode="General">
                  <c:v>3.819</c:v>
                </c:pt>
                <c:pt idx="3820" formatCode="General">
                  <c:v>3.82</c:v>
                </c:pt>
                <c:pt idx="3821" formatCode="General">
                  <c:v>3.8210000000000002</c:v>
                </c:pt>
                <c:pt idx="3822" formatCode="General">
                  <c:v>3.8220000000000001</c:v>
                </c:pt>
                <c:pt idx="3823" formatCode="General">
                  <c:v>3.823</c:v>
                </c:pt>
                <c:pt idx="3824" formatCode="General">
                  <c:v>3.8239999999999998</c:v>
                </c:pt>
                <c:pt idx="3825" formatCode="General">
                  <c:v>3.8250000000000002</c:v>
                </c:pt>
                <c:pt idx="3826" formatCode="General">
                  <c:v>3.8260000000000001</c:v>
                </c:pt>
                <c:pt idx="3827" formatCode="General">
                  <c:v>3.827</c:v>
                </c:pt>
                <c:pt idx="3828" formatCode="General">
                  <c:v>3.8279999999999998</c:v>
                </c:pt>
                <c:pt idx="3829" formatCode="General">
                  <c:v>3.8290000000000002</c:v>
                </c:pt>
                <c:pt idx="3830" formatCode="General">
                  <c:v>3.83</c:v>
                </c:pt>
                <c:pt idx="3831" formatCode="General">
                  <c:v>3.831</c:v>
                </c:pt>
                <c:pt idx="3832" formatCode="General">
                  <c:v>3.8319999999999999</c:v>
                </c:pt>
                <c:pt idx="3833" formatCode="General">
                  <c:v>3.8330000000000002</c:v>
                </c:pt>
                <c:pt idx="3834" formatCode="General">
                  <c:v>3.8340000000000001</c:v>
                </c:pt>
                <c:pt idx="3835" formatCode="General">
                  <c:v>3.835</c:v>
                </c:pt>
                <c:pt idx="3836" formatCode="General">
                  <c:v>3.8359999999999999</c:v>
                </c:pt>
                <c:pt idx="3837" formatCode="General">
                  <c:v>3.8370000000000002</c:v>
                </c:pt>
                <c:pt idx="3838" formatCode="General">
                  <c:v>3.8380000000000001</c:v>
                </c:pt>
                <c:pt idx="3839" formatCode="General">
                  <c:v>3.839</c:v>
                </c:pt>
                <c:pt idx="3840" formatCode="General">
                  <c:v>3.84</c:v>
                </c:pt>
                <c:pt idx="3841" formatCode="General">
                  <c:v>3.8410000000000002</c:v>
                </c:pt>
                <c:pt idx="3842" formatCode="General">
                  <c:v>3.8420000000000001</c:v>
                </c:pt>
                <c:pt idx="3843" formatCode="General">
                  <c:v>3.843</c:v>
                </c:pt>
                <c:pt idx="3844" formatCode="General">
                  <c:v>3.8439999999999999</c:v>
                </c:pt>
                <c:pt idx="3845" formatCode="General">
                  <c:v>3.8450000000000002</c:v>
                </c:pt>
                <c:pt idx="3846" formatCode="General">
                  <c:v>3.8460000000000001</c:v>
                </c:pt>
                <c:pt idx="3847" formatCode="General">
                  <c:v>3.847</c:v>
                </c:pt>
                <c:pt idx="3848" formatCode="General">
                  <c:v>3.8479999999999999</c:v>
                </c:pt>
                <c:pt idx="3849" formatCode="General">
                  <c:v>3.8490000000000002</c:v>
                </c:pt>
                <c:pt idx="3850" formatCode="General">
                  <c:v>3.85</c:v>
                </c:pt>
                <c:pt idx="3851" formatCode="General">
                  <c:v>3.851</c:v>
                </c:pt>
                <c:pt idx="3852" formatCode="General">
                  <c:v>3.8519999999999999</c:v>
                </c:pt>
                <c:pt idx="3853" formatCode="General">
                  <c:v>3.8530000000000002</c:v>
                </c:pt>
                <c:pt idx="3854" formatCode="General">
                  <c:v>3.8540000000000001</c:v>
                </c:pt>
                <c:pt idx="3855" formatCode="General">
                  <c:v>3.855</c:v>
                </c:pt>
                <c:pt idx="3856" formatCode="General">
                  <c:v>3.8559999999999999</c:v>
                </c:pt>
                <c:pt idx="3857" formatCode="General">
                  <c:v>3.8570000000000002</c:v>
                </c:pt>
                <c:pt idx="3858" formatCode="General">
                  <c:v>3.8580000000000001</c:v>
                </c:pt>
                <c:pt idx="3859" formatCode="General">
                  <c:v>3.859</c:v>
                </c:pt>
                <c:pt idx="3860" formatCode="General">
                  <c:v>3.86</c:v>
                </c:pt>
                <c:pt idx="3861" formatCode="General">
                  <c:v>3.8610000000000002</c:v>
                </c:pt>
                <c:pt idx="3862" formatCode="General">
                  <c:v>3.8620000000000001</c:v>
                </c:pt>
                <c:pt idx="3863" formatCode="General">
                  <c:v>3.863</c:v>
                </c:pt>
                <c:pt idx="3864" formatCode="General">
                  <c:v>3.8639999999999999</c:v>
                </c:pt>
                <c:pt idx="3865" formatCode="General">
                  <c:v>3.8650000000000002</c:v>
                </c:pt>
                <c:pt idx="3866" formatCode="General">
                  <c:v>3.8660000000000001</c:v>
                </c:pt>
                <c:pt idx="3867" formatCode="General">
                  <c:v>3.867</c:v>
                </c:pt>
                <c:pt idx="3868" formatCode="General">
                  <c:v>3.8679999999999999</c:v>
                </c:pt>
                <c:pt idx="3869" formatCode="General">
                  <c:v>3.8690000000000002</c:v>
                </c:pt>
                <c:pt idx="3870" formatCode="General">
                  <c:v>3.87</c:v>
                </c:pt>
                <c:pt idx="3871" formatCode="General">
                  <c:v>3.871</c:v>
                </c:pt>
                <c:pt idx="3872" formatCode="General">
                  <c:v>3.8719999999999999</c:v>
                </c:pt>
                <c:pt idx="3873" formatCode="General">
                  <c:v>3.8730000000000002</c:v>
                </c:pt>
                <c:pt idx="3874" formatCode="General">
                  <c:v>3.8740000000000001</c:v>
                </c:pt>
                <c:pt idx="3875" formatCode="General">
                  <c:v>3.875</c:v>
                </c:pt>
                <c:pt idx="3876" formatCode="General">
                  <c:v>3.8759999999999999</c:v>
                </c:pt>
                <c:pt idx="3877" formatCode="General">
                  <c:v>3.8769999999999998</c:v>
                </c:pt>
                <c:pt idx="3878" formatCode="General">
                  <c:v>3.8780000000000001</c:v>
                </c:pt>
                <c:pt idx="3879" formatCode="General">
                  <c:v>3.879</c:v>
                </c:pt>
                <c:pt idx="3880" formatCode="General">
                  <c:v>3.88</c:v>
                </c:pt>
                <c:pt idx="3881" formatCode="General">
                  <c:v>3.8809999999999998</c:v>
                </c:pt>
                <c:pt idx="3882" formatCode="General">
                  <c:v>3.8820000000000001</c:v>
                </c:pt>
                <c:pt idx="3883" formatCode="General">
                  <c:v>3.883</c:v>
                </c:pt>
                <c:pt idx="3884" formatCode="General">
                  <c:v>3.8839999999999999</c:v>
                </c:pt>
                <c:pt idx="3885" formatCode="General">
                  <c:v>3.8849999999999998</c:v>
                </c:pt>
                <c:pt idx="3886" formatCode="General">
                  <c:v>3.8860000000000001</c:v>
                </c:pt>
                <c:pt idx="3887" formatCode="General">
                  <c:v>3.887</c:v>
                </c:pt>
                <c:pt idx="3888" formatCode="General">
                  <c:v>3.8879999999999999</c:v>
                </c:pt>
                <c:pt idx="3889" formatCode="General">
                  <c:v>3.8889999999999998</c:v>
                </c:pt>
                <c:pt idx="3890" formatCode="General">
                  <c:v>3.89</c:v>
                </c:pt>
                <c:pt idx="3891" formatCode="General">
                  <c:v>3.891</c:v>
                </c:pt>
                <c:pt idx="3892" formatCode="General">
                  <c:v>3.8919999999999999</c:v>
                </c:pt>
                <c:pt idx="3893" formatCode="General">
                  <c:v>3.8929999999999998</c:v>
                </c:pt>
                <c:pt idx="3894" formatCode="General">
                  <c:v>3.8940000000000001</c:v>
                </c:pt>
                <c:pt idx="3895" formatCode="General">
                  <c:v>3.895</c:v>
                </c:pt>
                <c:pt idx="3896" formatCode="General">
                  <c:v>3.8959999999999999</c:v>
                </c:pt>
                <c:pt idx="3897" formatCode="General">
                  <c:v>3.8969999999999998</c:v>
                </c:pt>
                <c:pt idx="3898" formatCode="General">
                  <c:v>3.8980000000000001</c:v>
                </c:pt>
                <c:pt idx="3899" formatCode="General">
                  <c:v>3.899</c:v>
                </c:pt>
                <c:pt idx="3900" formatCode="General">
                  <c:v>3.9</c:v>
                </c:pt>
                <c:pt idx="3901" formatCode="General">
                  <c:v>3.9009999999999998</c:v>
                </c:pt>
                <c:pt idx="3902" formatCode="General">
                  <c:v>3.9020000000000001</c:v>
                </c:pt>
                <c:pt idx="3903" formatCode="General">
                  <c:v>3.903</c:v>
                </c:pt>
                <c:pt idx="3904" formatCode="General">
                  <c:v>3.9039999999999999</c:v>
                </c:pt>
                <c:pt idx="3905" formatCode="General">
                  <c:v>3.9049999999999998</c:v>
                </c:pt>
                <c:pt idx="3906" formatCode="General">
                  <c:v>3.9060000000000001</c:v>
                </c:pt>
                <c:pt idx="3907" formatCode="General">
                  <c:v>3.907</c:v>
                </c:pt>
                <c:pt idx="3908" formatCode="General">
                  <c:v>3.9079999999999999</c:v>
                </c:pt>
                <c:pt idx="3909" formatCode="General">
                  <c:v>3.9089999999999998</c:v>
                </c:pt>
                <c:pt idx="3910" formatCode="General">
                  <c:v>3.91</c:v>
                </c:pt>
                <c:pt idx="3911" formatCode="General">
                  <c:v>3.911</c:v>
                </c:pt>
                <c:pt idx="3912" formatCode="General">
                  <c:v>3.9119999999999999</c:v>
                </c:pt>
                <c:pt idx="3913" formatCode="General">
                  <c:v>3.9129999999999998</c:v>
                </c:pt>
                <c:pt idx="3914" formatCode="General">
                  <c:v>3.9140000000000001</c:v>
                </c:pt>
                <c:pt idx="3915" formatCode="General">
                  <c:v>3.915</c:v>
                </c:pt>
                <c:pt idx="3916" formatCode="General">
                  <c:v>3.9159999999999999</c:v>
                </c:pt>
                <c:pt idx="3917" formatCode="General">
                  <c:v>3.9169999999999998</c:v>
                </c:pt>
                <c:pt idx="3918" formatCode="General">
                  <c:v>3.9180000000000001</c:v>
                </c:pt>
                <c:pt idx="3919" formatCode="General">
                  <c:v>3.919</c:v>
                </c:pt>
                <c:pt idx="3920" formatCode="General">
                  <c:v>3.92</c:v>
                </c:pt>
                <c:pt idx="3921" formatCode="General">
                  <c:v>3.9209999999999998</c:v>
                </c:pt>
                <c:pt idx="3922" formatCode="General">
                  <c:v>3.9220000000000002</c:v>
                </c:pt>
                <c:pt idx="3923" formatCode="General">
                  <c:v>3.923</c:v>
                </c:pt>
                <c:pt idx="3924" formatCode="General">
                  <c:v>3.9239999999999999</c:v>
                </c:pt>
                <c:pt idx="3925" formatCode="General">
                  <c:v>3.9249999999999998</c:v>
                </c:pt>
                <c:pt idx="3926" formatCode="General">
                  <c:v>3.9260000000000002</c:v>
                </c:pt>
                <c:pt idx="3927" formatCode="General">
                  <c:v>3.927</c:v>
                </c:pt>
                <c:pt idx="3928" formatCode="General">
                  <c:v>3.9279999999999999</c:v>
                </c:pt>
                <c:pt idx="3929" formatCode="General">
                  <c:v>3.9289999999999998</c:v>
                </c:pt>
                <c:pt idx="3930" formatCode="General">
                  <c:v>3.93</c:v>
                </c:pt>
                <c:pt idx="3931" formatCode="General">
                  <c:v>3.931</c:v>
                </c:pt>
                <c:pt idx="3932" formatCode="General">
                  <c:v>3.9319999999999999</c:v>
                </c:pt>
                <c:pt idx="3933" formatCode="General">
                  <c:v>3.9329999999999998</c:v>
                </c:pt>
                <c:pt idx="3934" formatCode="General">
                  <c:v>3.9340000000000002</c:v>
                </c:pt>
                <c:pt idx="3935" formatCode="General">
                  <c:v>3.9350000000000001</c:v>
                </c:pt>
                <c:pt idx="3936" formatCode="General">
                  <c:v>3.9359999999999999</c:v>
                </c:pt>
                <c:pt idx="3937" formatCode="General">
                  <c:v>3.9369999999999998</c:v>
                </c:pt>
                <c:pt idx="3938" formatCode="General">
                  <c:v>3.9380000000000002</c:v>
                </c:pt>
                <c:pt idx="3939" formatCode="General">
                  <c:v>3.9390000000000001</c:v>
                </c:pt>
                <c:pt idx="3940" formatCode="General">
                  <c:v>3.94</c:v>
                </c:pt>
                <c:pt idx="3941" formatCode="General">
                  <c:v>3.9409999999999998</c:v>
                </c:pt>
                <c:pt idx="3942" formatCode="General">
                  <c:v>3.9420000000000002</c:v>
                </c:pt>
                <c:pt idx="3943" formatCode="General">
                  <c:v>3.9430000000000001</c:v>
                </c:pt>
                <c:pt idx="3944" formatCode="General">
                  <c:v>3.944</c:v>
                </c:pt>
                <c:pt idx="3945" formatCode="General">
                  <c:v>3.9449999999999998</c:v>
                </c:pt>
                <c:pt idx="3946" formatCode="General">
                  <c:v>3.9460000000000002</c:v>
                </c:pt>
                <c:pt idx="3947" formatCode="General">
                  <c:v>3.9470000000000001</c:v>
                </c:pt>
                <c:pt idx="3948" formatCode="General">
                  <c:v>3.948</c:v>
                </c:pt>
                <c:pt idx="3949" formatCode="General">
                  <c:v>3.9489999999999998</c:v>
                </c:pt>
                <c:pt idx="3950" formatCode="General">
                  <c:v>3.95</c:v>
                </c:pt>
                <c:pt idx="3951" formatCode="General">
                  <c:v>3.9510000000000001</c:v>
                </c:pt>
                <c:pt idx="3952" formatCode="General">
                  <c:v>3.952</c:v>
                </c:pt>
                <c:pt idx="3953" formatCode="General">
                  <c:v>3.9529999999999998</c:v>
                </c:pt>
                <c:pt idx="3954" formatCode="General">
                  <c:v>3.9540000000000002</c:v>
                </c:pt>
                <c:pt idx="3955" formatCode="General">
                  <c:v>3.9550000000000001</c:v>
                </c:pt>
                <c:pt idx="3956" formatCode="General">
                  <c:v>3.956</c:v>
                </c:pt>
                <c:pt idx="3957" formatCode="General">
                  <c:v>3.9569999999999999</c:v>
                </c:pt>
                <c:pt idx="3958" formatCode="General">
                  <c:v>3.9580000000000002</c:v>
                </c:pt>
                <c:pt idx="3959" formatCode="General">
                  <c:v>3.9590000000000001</c:v>
                </c:pt>
                <c:pt idx="3960" formatCode="General">
                  <c:v>3.96</c:v>
                </c:pt>
                <c:pt idx="3961" formatCode="General">
                  <c:v>3.9609999999999999</c:v>
                </c:pt>
                <c:pt idx="3962" formatCode="General">
                  <c:v>3.9620000000000002</c:v>
                </c:pt>
                <c:pt idx="3963" formatCode="General">
                  <c:v>3.9630000000000001</c:v>
                </c:pt>
                <c:pt idx="3964" formatCode="General">
                  <c:v>3.964</c:v>
                </c:pt>
                <c:pt idx="3965" formatCode="General">
                  <c:v>3.9649999999999999</c:v>
                </c:pt>
                <c:pt idx="3966" formatCode="General">
                  <c:v>3.9660000000000002</c:v>
                </c:pt>
                <c:pt idx="3967" formatCode="General">
                  <c:v>3.9670000000000001</c:v>
                </c:pt>
                <c:pt idx="3968" formatCode="General">
                  <c:v>3.968</c:v>
                </c:pt>
                <c:pt idx="3969" formatCode="General">
                  <c:v>3.9689999999999999</c:v>
                </c:pt>
                <c:pt idx="3970" formatCode="General">
                  <c:v>3.97</c:v>
                </c:pt>
                <c:pt idx="3971" formatCode="General">
                  <c:v>3.9710000000000001</c:v>
                </c:pt>
                <c:pt idx="3972" formatCode="General">
                  <c:v>3.972</c:v>
                </c:pt>
                <c:pt idx="3973" formatCode="General">
                  <c:v>3.9729999999999999</c:v>
                </c:pt>
                <c:pt idx="3974" formatCode="General">
                  <c:v>3.9740000000000002</c:v>
                </c:pt>
                <c:pt idx="3975" formatCode="General">
                  <c:v>3.9750000000000001</c:v>
                </c:pt>
                <c:pt idx="3976" formatCode="General">
                  <c:v>3.976</c:v>
                </c:pt>
                <c:pt idx="3977" formatCode="General">
                  <c:v>3.9769999999999999</c:v>
                </c:pt>
                <c:pt idx="3978" formatCode="General">
                  <c:v>3.9780000000000002</c:v>
                </c:pt>
                <c:pt idx="3979" formatCode="General">
                  <c:v>3.9790000000000001</c:v>
                </c:pt>
                <c:pt idx="3980" formatCode="General">
                  <c:v>3.98</c:v>
                </c:pt>
                <c:pt idx="3981" formatCode="General">
                  <c:v>3.9809999999999999</c:v>
                </c:pt>
                <c:pt idx="3982" formatCode="General">
                  <c:v>3.9820000000000002</c:v>
                </c:pt>
                <c:pt idx="3983" formatCode="General">
                  <c:v>3.9830000000000001</c:v>
                </c:pt>
                <c:pt idx="3984" formatCode="General">
                  <c:v>3.984</c:v>
                </c:pt>
                <c:pt idx="3985" formatCode="General">
                  <c:v>3.9849999999999999</c:v>
                </c:pt>
                <c:pt idx="3986" formatCode="General">
                  <c:v>3.9860000000000002</c:v>
                </c:pt>
                <c:pt idx="3987" formatCode="General">
                  <c:v>3.9870000000000001</c:v>
                </c:pt>
                <c:pt idx="3988" formatCode="General">
                  <c:v>3.988</c:v>
                </c:pt>
                <c:pt idx="3989" formatCode="General">
                  <c:v>3.9889999999999999</c:v>
                </c:pt>
                <c:pt idx="3990" formatCode="General">
                  <c:v>3.99</c:v>
                </c:pt>
                <c:pt idx="3991" formatCode="General">
                  <c:v>3.9910000000000001</c:v>
                </c:pt>
                <c:pt idx="3992" formatCode="General">
                  <c:v>3.992</c:v>
                </c:pt>
                <c:pt idx="3993" formatCode="General">
                  <c:v>3.9929999999999999</c:v>
                </c:pt>
                <c:pt idx="3994" formatCode="General">
                  <c:v>3.9940000000000002</c:v>
                </c:pt>
                <c:pt idx="3995" formatCode="General">
                  <c:v>3.9950000000000001</c:v>
                </c:pt>
                <c:pt idx="3996" formatCode="General">
                  <c:v>3.996</c:v>
                </c:pt>
                <c:pt idx="3997" formatCode="General">
                  <c:v>3.9969999999999999</c:v>
                </c:pt>
                <c:pt idx="3998" formatCode="General">
                  <c:v>3.9980000000000002</c:v>
                </c:pt>
                <c:pt idx="3999" formatCode="General">
                  <c:v>3.9990000000000001</c:v>
                </c:pt>
                <c:pt idx="4000" formatCode="General">
                  <c:v>4</c:v>
                </c:pt>
                <c:pt idx="4001" formatCode="General">
                  <c:v>4.0010000000000003</c:v>
                </c:pt>
                <c:pt idx="4002" formatCode="General">
                  <c:v>4.0019999999999998</c:v>
                </c:pt>
                <c:pt idx="4003" formatCode="General">
                  <c:v>4.0030000000000001</c:v>
                </c:pt>
                <c:pt idx="4004" formatCode="General">
                  <c:v>4.0039999999999996</c:v>
                </c:pt>
                <c:pt idx="4005" formatCode="General">
                  <c:v>4.0049999999999999</c:v>
                </c:pt>
                <c:pt idx="4006" formatCode="General">
                  <c:v>4.0060000000000002</c:v>
                </c:pt>
                <c:pt idx="4007" formatCode="General">
                  <c:v>4.0069999999999997</c:v>
                </c:pt>
                <c:pt idx="4008" formatCode="General">
                  <c:v>4.008</c:v>
                </c:pt>
                <c:pt idx="4009" formatCode="General">
                  <c:v>4.0090000000000003</c:v>
                </c:pt>
                <c:pt idx="4010" formatCode="General">
                  <c:v>4.01</c:v>
                </c:pt>
                <c:pt idx="4011" formatCode="General">
                  <c:v>4.0110000000000001</c:v>
                </c:pt>
                <c:pt idx="4012" formatCode="General">
                  <c:v>4.0119999999999996</c:v>
                </c:pt>
                <c:pt idx="4013" formatCode="General">
                  <c:v>4.0129999999999999</c:v>
                </c:pt>
                <c:pt idx="4014" formatCode="General">
                  <c:v>4.0140000000000002</c:v>
                </c:pt>
                <c:pt idx="4015" formatCode="General">
                  <c:v>4.0149999999999997</c:v>
                </c:pt>
                <c:pt idx="4016" formatCode="General">
                  <c:v>4.016</c:v>
                </c:pt>
                <c:pt idx="4017" formatCode="General">
                  <c:v>4.0170000000000003</c:v>
                </c:pt>
                <c:pt idx="4018" formatCode="General">
                  <c:v>4.0179999999999998</c:v>
                </c:pt>
                <c:pt idx="4019" formatCode="General">
                  <c:v>4.0190000000000001</c:v>
                </c:pt>
                <c:pt idx="4020" formatCode="General">
                  <c:v>4.0199999999999996</c:v>
                </c:pt>
                <c:pt idx="4021" formatCode="General">
                  <c:v>4.0209999999999999</c:v>
                </c:pt>
                <c:pt idx="4022" formatCode="General">
                  <c:v>4.0220000000000002</c:v>
                </c:pt>
                <c:pt idx="4023" formatCode="General">
                  <c:v>4.0229999999999997</c:v>
                </c:pt>
                <c:pt idx="4024" formatCode="General">
                  <c:v>4.024</c:v>
                </c:pt>
                <c:pt idx="4025" formatCode="General">
                  <c:v>4.0250000000000004</c:v>
                </c:pt>
                <c:pt idx="4026" formatCode="General">
                  <c:v>4.0259999999999998</c:v>
                </c:pt>
                <c:pt idx="4027" formatCode="General">
                  <c:v>4.0270000000000001</c:v>
                </c:pt>
                <c:pt idx="4028" formatCode="General">
                  <c:v>4.0279999999999996</c:v>
                </c:pt>
                <c:pt idx="4029" formatCode="General">
                  <c:v>4.0289999999999999</c:v>
                </c:pt>
                <c:pt idx="4030" formatCode="General">
                  <c:v>4.03</c:v>
                </c:pt>
                <c:pt idx="4031" formatCode="General">
                  <c:v>4.0309999999999997</c:v>
                </c:pt>
                <c:pt idx="4032" formatCode="General">
                  <c:v>4.032</c:v>
                </c:pt>
                <c:pt idx="4033" formatCode="General">
                  <c:v>4.0330000000000004</c:v>
                </c:pt>
                <c:pt idx="4034" formatCode="General">
                  <c:v>4.0339999999999998</c:v>
                </c:pt>
                <c:pt idx="4035" formatCode="General">
                  <c:v>4.0350000000000001</c:v>
                </c:pt>
                <c:pt idx="4036" formatCode="General">
                  <c:v>4.0359999999999996</c:v>
                </c:pt>
                <c:pt idx="4037" formatCode="General">
                  <c:v>4.0369999999999999</c:v>
                </c:pt>
                <c:pt idx="4038" formatCode="General">
                  <c:v>4.0380000000000003</c:v>
                </c:pt>
                <c:pt idx="4039" formatCode="General">
                  <c:v>4.0389999999999997</c:v>
                </c:pt>
                <c:pt idx="4040" formatCode="General">
                  <c:v>4.04</c:v>
                </c:pt>
                <c:pt idx="4041" formatCode="General">
                  <c:v>4.0410000000000004</c:v>
                </c:pt>
                <c:pt idx="4042" formatCode="General">
                  <c:v>4.0419999999999998</c:v>
                </c:pt>
                <c:pt idx="4043" formatCode="General">
                  <c:v>4.0430000000000001</c:v>
                </c:pt>
                <c:pt idx="4044" formatCode="General">
                  <c:v>4.0439999999999996</c:v>
                </c:pt>
                <c:pt idx="4045" formatCode="General">
                  <c:v>4.0449999999999999</c:v>
                </c:pt>
                <c:pt idx="4046" formatCode="General">
                  <c:v>4.0460000000000003</c:v>
                </c:pt>
                <c:pt idx="4047" formatCode="General">
                  <c:v>4.0469999999999997</c:v>
                </c:pt>
                <c:pt idx="4048" formatCode="General">
                  <c:v>4.048</c:v>
                </c:pt>
                <c:pt idx="4049" formatCode="General">
                  <c:v>4.0490000000000004</c:v>
                </c:pt>
                <c:pt idx="4050" formatCode="General">
                  <c:v>4.05</c:v>
                </c:pt>
                <c:pt idx="4051" formatCode="General">
                  <c:v>4.0510000000000002</c:v>
                </c:pt>
                <c:pt idx="4052" formatCode="General">
                  <c:v>4.0519999999999996</c:v>
                </c:pt>
                <c:pt idx="4053" formatCode="General">
                  <c:v>4.0529999999999999</c:v>
                </c:pt>
                <c:pt idx="4054" formatCode="General">
                  <c:v>4.0540000000000003</c:v>
                </c:pt>
                <c:pt idx="4055" formatCode="General">
                  <c:v>4.0549999999999997</c:v>
                </c:pt>
                <c:pt idx="4056" formatCode="General">
                  <c:v>4.056</c:v>
                </c:pt>
                <c:pt idx="4057" formatCode="General">
                  <c:v>4.0570000000000004</c:v>
                </c:pt>
                <c:pt idx="4058" formatCode="General">
                  <c:v>4.0579999999999998</c:v>
                </c:pt>
                <c:pt idx="4059" formatCode="General">
                  <c:v>4.0590000000000002</c:v>
                </c:pt>
                <c:pt idx="4060" formatCode="General">
                  <c:v>4.0599999999999996</c:v>
                </c:pt>
                <c:pt idx="4061" formatCode="General">
                  <c:v>4.0609999999999999</c:v>
                </c:pt>
                <c:pt idx="4062" formatCode="General">
                  <c:v>4.0620000000000003</c:v>
                </c:pt>
                <c:pt idx="4063" formatCode="General">
                  <c:v>4.0629999999999997</c:v>
                </c:pt>
                <c:pt idx="4064" formatCode="General">
                  <c:v>4.0640000000000001</c:v>
                </c:pt>
                <c:pt idx="4065" formatCode="General">
                  <c:v>4.0650000000000004</c:v>
                </c:pt>
                <c:pt idx="4066" formatCode="General">
                  <c:v>4.0659999999999998</c:v>
                </c:pt>
                <c:pt idx="4067" formatCode="General">
                  <c:v>4.0670000000000002</c:v>
                </c:pt>
                <c:pt idx="4068" formatCode="General">
                  <c:v>4.0679999999999996</c:v>
                </c:pt>
                <c:pt idx="4069" formatCode="General">
                  <c:v>4.069</c:v>
                </c:pt>
                <c:pt idx="4070" formatCode="General">
                  <c:v>4.07</c:v>
                </c:pt>
                <c:pt idx="4071" formatCode="General">
                  <c:v>4.0709999999999997</c:v>
                </c:pt>
                <c:pt idx="4072" formatCode="General">
                  <c:v>4.0720000000000001</c:v>
                </c:pt>
                <c:pt idx="4073" formatCode="General">
                  <c:v>4.0730000000000004</c:v>
                </c:pt>
                <c:pt idx="4074" formatCode="General">
                  <c:v>4.0739999999999998</c:v>
                </c:pt>
                <c:pt idx="4075" formatCode="General">
                  <c:v>4.0750000000000002</c:v>
                </c:pt>
                <c:pt idx="4076" formatCode="General">
                  <c:v>4.0759999999999996</c:v>
                </c:pt>
                <c:pt idx="4077" formatCode="General">
                  <c:v>4.077</c:v>
                </c:pt>
                <c:pt idx="4078" formatCode="General">
                  <c:v>4.0780000000000003</c:v>
                </c:pt>
                <c:pt idx="4079" formatCode="General">
                  <c:v>4.0789999999999997</c:v>
                </c:pt>
                <c:pt idx="4080" formatCode="General">
                  <c:v>4.08</c:v>
                </c:pt>
                <c:pt idx="4081" formatCode="General">
                  <c:v>4.0810000000000004</c:v>
                </c:pt>
                <c:pt idx="4082" formatCode="General">
                  <c:v>4.0819999999999999</c:v>
                </c:pt>
                <c:pt idx="4083" formatCode="General">
                  <c:v>4.0830000000000002</c:v>
                </c:pt>
                <c:pt idx="4084" formatCode="General">
                  <c:v>4.0839999999999996</c:v>
                </c:pt>
                <c:pt idx="4085" formatCode="General">
                  <c:v>4.085</c:v>
                </c:pt>
                <c:pt idx="4086" formatCode="General">
                  <c:v>4.0860000000000003</c:v>
                </c:pt>
                <c:pt idx="4087" formatCode="General">
                  <c:v>4.0869999999999997</c:v>
                </c:pt>
                <c:pt idx="4088" formatCode="General">
                  <c:v>4.0880000000000001</c:v>
                </c:pt>
                <c:pt idx="4089" formatCode="General">
                  <c:v>4.0890000000000004</c:v>
                </c:pt>
                <c:pt idx="4090" formatCode="General">
                  <c:v>4.09</c:v>
                </c:pt>
                <c:pt idx="4091" formatCode="General">
                  <c:v>4.0910000000000002</c:v>
                </c:pt>
                <c:pt idx="4092" formatCode="General">
                  <c:v>4.0919999999999996</c:v>
                </c:pt>
                <c:pt idx="4093" formatCode="General">
                  <c:v>4.093</c:v>
                </c:pt>
                <c:pt idx="4094" formatCode="General">
                  <c:v>4.0940000000000003</c:v>
                </c:pt>
                <c:pt idx="4095" formatCode="General">
                  <c:v>4.0949999999999998</c:v>
                </c:pt>
                <c:pt idx="4096" formatCode="General">
                  <c:v>4.0960000000000001</c:v>
                </c:pt>
                <c:pt idx="4097" formatCode="General">
                  <c:v>4.0970000000000004</c:v>
                </c:pt>
                <c:pt idx="4098" formatCode="General">
                  <c:v>4.0979999999999999</c:v>
                </c:pt>
                <c:pt idx="4099" formatCode="General">
                  <c:v>4.0990000000000002</c:v>
                </c:pt>
                <c:pt idx="4100" formatCode="General">
                  <c:v>4.0999999999999996</c:v>
                </c:pt>
                <c:pt idx="4101" formatCode="General">
                  <c:v>4.101</c:v>
                </c:pt>
                <c:pt idx="4102" formatCode="General">
                  <c:v>4.1020000000000003</c:v>
                </c:pt>
                <c:pt idx="4103" formatCode="General">
                  <c:v>4.1029999999999998</c:v>
                </c:pt>
                <c:pt idx="4104" formatCode="General">
                  <c:v>4.1040000000000001</c:v>
                </c:pt>
                <c:pt idx="4105" formatCode="General">
                  <c:v>4.1050000000000004</c:v>
                </c:pt>
                <c:pt idx="4106" formatCode="General">
                  <c:v>4.1059999999999999</c:v>
                </c:pt>
                <c:pt idx="4107" formatCode="General">
                  <c:v>4.1070000000000002</c:v>
                </c:pt>
                <c:pt idx="4108" formatCode="General">
                  <c:v>4.1079999999999997</c:v>
                </c:pt>
                <c:pt idx="4109" formatCode="General">
                  <c:v>4.109</c:v>
                </c:pt>
                <c:pt idx="4110" formatCode="General">
                  <c:v>4.1100000000000003</c:v>
                </c:pt>
                <c:pt idx="4111" formatCode="General">
                  <c:v>4.1109999999999998</c:v>
                </c:pt>
                <c:pt idx="4112" formatCode="General">
                  <c:v>4.1120000000000001</c:v>
                </c:pt>
                <c:pt idx="4113" formatCode="General">
                  <c:v>4.1130000000000004</c:v>
                </c:pt>
                <c:pt idx="4114" formatCode="General">
                  <c:v>4.1139999999999999</c:v>
                </c:pt>
                <c:pt idx="4115" formatCode="General">
                  <c:v>4.1150000000000002</c:v>
                </c:pt>
                <c:pt idx="4116" formatCode="General">
                  <c:v>4.1159999999999997</c:v>
                </c:pt>
                <c:pt idx="4117" formatCode="General">
                  <c:v>4.117</c:v>
                </c:pt>
                <c:pt idx="4118" formatCode="General">
                  <c:v>4.1180000000000003</c:v>
                </c:pt>
                <c:pt idx="4119" formatCode="General">
                  <c:v>4.1189999999999998</c:v>
                </c:pt>
                <c:pt idx="4120" formatCode="General">
                  <c:v>4.12</c:v>
                </c:pt>
                <c:pt idx="4121" formatCode="General">
                  <c:v>4.1210000000000004</c:v>
                </c:pt>
                <c:pt idx="4122" formatCode="General">
                  <c:v>4.1219999999999999</c:v>
                </c:pt>
                <c:pt idx="4123" formatCode="General">
                  <c:v>4.1230000000000002</c:v>
                </c:pt>
                <c:pt idx="4124" formatCode="General">
                  <c:v>4.1239999999999997</c:v>
                </c:pt>
                <c:pt idx="4125" formatCode="General">
                  <c:v>4.125</c:v>
                </c:pt>
                <c:pt idx="4126" formatCode="General">
                  <c:v>4.1260000000000003</c:v>
                </c:pt>
                <c:pt idx="4127" formatCode="General">
                  <c:v>4.1269999999999998</c:v>
                </c:pt>
                <c:pt idx="4128" formatCode="General">
                  <c:v>4.1280000000000001</c:v>
                </c:pt>
                <c:pt idx="4129" formatCode="General">
                  <c:v>4.1289999999999996</c:v>
                </c:pt>
                <c:pt idx="4130" formatCode="General">
                  <c:v>4.13</c:v>
                </c:pt>
                <c:pt idx="4131" formatCode="General">
                  <c:v>4.1310000000000002</c:v>
                </c:pt>
                <c:pt idx="4132" formatCode="General">
                  <c:v>4.1319999999999997</c:v>
                </c:pt>
                <c:pt idx="4133" formatCode="General">
                  <c:v>4.133</c:v>
                </c:pt>
                <c:pt idx="4134" formatCode="General">
                  <c:v>4.1340000000000003</c:v>
                </c:pt>
                <c:pt idx="4135" formatCode="General">
                  <c:v>4.1349999999999998</c:v>
                </c:pt>
                <c:pt idx="4136" formatCode="General">
                  <c:v>4.1360000000000001</c:v>
                </c:pt>
                <c:pt idx="4137" formatCode="General">
                  <c:v>4.1369999999999996</c:v>
                </c:pt>
                <c:pt idx="4138" formatCode="General">
                  <c:v>4.1379999999999999</c:v>
                </c:pt>
                <c:pt idx="4139" formatCode="General">
                  <c:v>4.1390000000000002</c:v>
                </c:pt>
                <c:pt idx="4140" formatCode="General">
                  <c:v>4.1399999999999997</c:v>
                </c:pt>
                <c:pt idx="4141" formatCode="General">
                  <c:v>4.141</c:v>
                </c:pt>
                <c:pt idx="4142" formatCode="General">
                  <c:v>4.1420000000000003</c:v>
                </c:pt>
                <c:pt idx="4143" formatCode="General">
                  <c:v>4.1429999999999998</c:v>
                </c:pt>
                <c:pt idx="4144" formatCode="General">
                  <c:v>4.1440000000000001</c:v>
                </c:pt>
                <c:pt idx="4145" formatCode="General">
                  <c:v>4.1449999999999996</c:v>
                </c:pt>
                <c:pt idx="4146" formatCode="General">
                  <c:v>4.1459999999999999</c:v>
                </c:pt>
                <c:pt idx="4147" formatCode="General">
                  <c:v>4.1470000000000002</c:v>
                </c:pt>
                <c:pt idx="4148" formatCode="General">
                  <c:v>4.1479999999999997</c:v>
                </c:pt>
                <c:pt idx="4149" formatCode="General">
                  <c:v>4.149</c:v>
                </c:pt>
                <c:pt idx="4150" formatCode="General">
                  <c:v>4.1500000000000004</c:v>
                </c:pt>
                <c:pt idx="4151" formatCode="General">
                  <c:v>4.1509999999999998</c:v>
                </c:pt>
                <c:pt idx="4152" formatCode="General">
                  <c:v>4.1520000000000001</c:v>
                </c:pt>
                <c:pt idx="4153" formatCode="General">
                  <c:v>4.1529999999999996</c:v>
                </c:pt>
                <c:pt idx="4154" formatCode="General">
                  <c:v>4.1539999999999999</c:v>
                </c:pt>
                <c:pt idx="4155" formatCode="General">
                  <c:v>4.1550000000000002</c:v>
                </c:pt>
                <c:pt idx="4156" formatCode="General">
                  <c:v>4.1559999999999997</c:v>
                </c:pt>
                <c:pt idx="4157" formatCode="General">
                  <c:v>4.157</c:v>
                </c:pt>
                <c:pt idx="4158" formatCode="General">
                  <c:v>4.1580000000000004</c:v>
                </c:pt>
                <c:pt idx="4159" formatCode="General">
                  <c:v>4.1589999999999998</c:v>
                </c:pt>
                <c:pt idx="4160" formatCode="General">
                  <c:v>4.16</c:v>
                </c:pt>
                <c:pt idx="4161" formatCode="General">
                  <c:v>4.1609999999999996</c:v>
                </c:pt>
                <c:pt idx="4162" formatCode="General">
                  <c:v>4.1619999999999999</c:v>
                </c:pt>
                <c:pt idx="4163" formatCode="General">
                  <c:v>4.1630000000000003</c:v>
                </c:pt>
                <c:pt idx="4164" formatCode="General">
                  <c:v>4.1639999999999997</c:v>
                </c:pt>
                <c:pt idx="4165" formatCode="General">
                  <c:v>4.165</c:v>
                </c:pt>
                <c:pt idx="4166" formatCode="General">
                  <c:v>4.1660000000000004</c:v>
                </c:pt>
                <c:pt idx="4167" formatCode="General">
                  <c:v>4.1669999999999998</c:v>
                </c:pt>
                <c:pt idx="4168" formatCode="General">
                  <c:v>4.1680000000000001</c:v>
                </c:pt>
                <c:pt idx="4169" formatCode="General">
                  <c:v>4.1689999999999996</c:v>
                </c:pt>
                <c:pt idx="4170" formatCode="General">
                  <c:v>4.17</c:v>
                </c:pt>
                <c:pt idx="4171" formatCode="General">
                  <c:v>4.1710000000000003</c:v>
                </c:pt>
                <c:pt idx="4172" formatCode="General">
                  <c:v>4.1719999999999997</c:v>
                </c:pt>
                <c:pt idx="4173" formatCode="General">
                  <c:v>4.173</c:v>
                </c:pt>
                <c:pt idx="4174" formatCode="General">
                  <c:v>4.1740000000000004</c:v>
                </c:pt>
                <c:pt idx="4175" formatCode="General">
                  <c:v>4.1749999999999998</c:v>
                </c:pt>
                <c:pt idx="4176" formatCode="General">
                  <c:v>4.1760000000000002</c:v>
                </c:pt>
                <c:pt idx="4177" formatCode="General">
                  <c:v>4.1769999999999996</c:v>
                </c:pt>
                <c:pt idx="4178" formatCode="General">
                  <c:v>4.1779999999999999</c:v>
                </c:pt>
                <c:pt idx="4179" formatCode="General">
                  <c:v>4.1790000000000003</c:v>
                </c:pt>
                <c:pt idx="4180" formatCode="General">
                  <c:v>4.18</c:v>
                </c:pt>
                <c:pt idx="4181" formatCode="General">
                  <c:v>4.181</c:v>
                </c:pt>
                <c:pt idx="4182" formatCode="General">
                  <c:v>4.1820000000000004</c:v>
                </c:pt>
                <c:pt idx="4183" formatCode="General">
                  <c:v>4.1829999999999998</c:v>
                </c:pt>
                <c:pt idx="4184" formatCode="General">
                  <c:v>4.1840000000000002</c:v>
                </c:pt>
                <c:pt idx="4185" formatCode="General">
                  <c:v>4.1849999999999996</c:v>
                </c:pt>
                <c:pt idx="4186" formatCode="General">
                  <c:v>4.1859999999999999</c:v>
                </c:pt>
                <c:pt idx="4187" formatCode="General">
                  <c:v>4.1870000000000003</c:v>
                </c:pt>
                <c:pt idx="4188" formatCode="General">
                  <c:v>4.1879999999999997</c:v>
                </c:pt>
                <c:pt idx="4189" formatCode="General">
                  <c:v>4.1890000000000001</c:v>
                </c:pt>
                <c:pt idx="4190" formatCode="General">
                  <c:v>4.1900000000000004</c:v>
                </c:pt>
                <c:pt idx="4191" formatCode="General">
                  <c:v>4.1909999999999998</c:v>
                </c:pt>
                <c:pt idx="4192" formatCode="General">
                  <c:v>4.1920000000000002</c:v>
                </c:pt>
                <c:pt idx="4193" formatCode="General">
                  <c:v>4.1929999999999996</c:v>
                </c:pt>
                <c:pt idx="4194" formatCode="General">
                  <c:v>4.194</c:v>
                </c:pt>
                <c:pt idx="4195" formatCode="General">
                  <c:v>4.1950000000000003</c:v>
                </c:pt>
                <c:pt idx="4196" formatCode="General">
                  <c:v>4.1959999999999997</c:v>
                </c:pt>
                <c:pt idx="4197" formatCode="General">
                  <c:v>4.1970000000000001</c:v>
                </c:pt>
                <c:pt idx="4198" formatCode="General">
                  <c:v>4.1980000000000004</c:v>
                </c:pt>
                <c:pt idx="4199" formatCode="General">
                  <c:v>4.1989999999999998</c:v>
                </c:pt>
                <c:pt idx="4200" formatCode="General">
                  <c:v>4.2</c:v>
                </c:pt>
                <c:pt idx="4201" formatCode="General">
                  <c:v>4.2009999999999996</c:v>
                </c:pt>
                <c:pt idx="4202" formatCode="General">
                  <c:v>4.202</c:v>
                </c:pt>
                <c:pt idx="4203" formatCode="General">
                  <c:v>4.2030000000000003</c:v>
                </c:pt>
                <c:pt idx="4204" formatCode="General">
                  <c:v>4.2039999999999997</c:v>
                </c:pt>
                <c:pt idx="4205" formatCode="General">
                  <c:v>4.2050000000000001</c:v>
                </c:pt>
                <c:pt idx="4206" formatCode="General">
                  <c:v>4.2060000000000004</c:v>
                </c:pt>
                <c:pt idx="4207" formatCode="General">
                  <c:v>4.2069999999999999</c:v>
                </c:pt>
                <c:pt idx="4208" formatCode="General">
                  <c:v>4.2080000000000002</c:v>
                </c:pt>
                <c:pt idx="4209" formatCode="General">
                  <c:v>4.2089999999999996</c:v>
                </c:pt>
                <c:pt idx="4210" formatCode="General">
                  <c:v>4.21</c:v>
                </c:pt>
                <c:pt idx="4211" formatCode="General">
                  <c:v>4.2110000000000003</c:v>
                </c:pt>
                <c:pt idx="4212" formatCode="General">
                  <c:v>4.2119999999999997</c:v>
                </c:pt>
                <c:pt idx="4213" formatCode="General">
                  <c:v>4.2130000000000001</c:v>
                </c:pt>
                <c:pt idx="4214" formatCode="General">
                  <c:v>4.2140000000000004</c:v>
                </c:pt>
                <c:pt idx="4215" formatCode="General">
                  <c:v>4.2149999999999999</c:v>
                </c:pt>
                <c:pt idx="4216" formatCode="General">
                  <c:v>4.2160000000000002</c:v>
                </c:pt>
                <c:pt idx="4217" formatCode="General">
                  <c:v>4.2169999999999996</c:v>
                </c:pt>
                <c:pt idx="4218" formatCode="General">
                  <c:v>4.218</c:v>
                </c:pt>
                <c:pt idx="4219" formatCode="General">
                  <c:v>4.2190000000000003</c:v>
                </c:pt>
                <c:pt idx="4220" formatCode="General">
                  <c:v>4.22</c:v>
                </c:pt>
                <c:pt idx="4221" formatCode="General">
                  <c:v>4.2210000000000001</c:v>
                </c:pt>
                <c:pt idx="4222" formatCode="General">
                  <c:v>4.2220000000000004</c:v>
                </c:pt>
                <c:pt idx="4223" formatCode="General">
                  <c:v>4.2229999999999999</c:v>
                </c:pt>
                <c:pt idx="4224" formatCode="General">
                  <c:v>4.2240000000000002</c:v>
                </c:pt>
                <c:pt idx="4225" formatCode="General">
                  <c:v>4.2249999999999996</c:v>
                </c:pt>
                <c:pt idx="4226" formatCode="General">
                  <c:v>4.226</c:v>
                </c:pt>
                <c:pt idx="4227" formatCode="General">
                  <c:v>4.2270000000000003</c:v>
                </c:pt>
                <c:pt idx="4228" formatCode="General">
                  <c:v>4.2279999999999998</c:v>
                </c:pt>
                <c:pt idx="4229" formatCode="General">
                  <c:v>4.2290000000000001</c:v>
                </c:pt>
                <c:pt idx="4230" formatCode="General">
                  <c:v>4.2300000000000004</c:v>
                </c:pt>
                <c:pt idx="4231" formatCode="General">
                  <c:v>4.2309999999999999</c:v>
                </c:pt>
                <c:pt idx="4232" formatCode="General">
                  <c:v>4.2320000000000002</c:v>
                </c:pt>
                <c:pt idx="4233" formatCode="General">
                  <c:v>4.2329999999999997</c:v>
                </c:pt>
                <c:pt idx="4234" formatCode="General">
                  <c:v>4.234</c:v>
                </c:pt>
                <c:pt idx="4235" formatCode="General">
                  <c:v>4.2350000000000003</c:v>
                </c:pt>
                <c:pt idx="4236" formatCode="General">
                  <c:v>4.2359999999999998</c:v>
                </c:pt>
                <c:pt idx="4237" formatCode="General">
                  <c:v>4.2370000000000001</c:v>
                </c:pt>
                <c:pt idx="4238" formatCode="General">
                  <c:v>4.2380000000000004</c:v>
                </c:pt>
                <c:pt idx="4239" formatCode="General">
                  <c:v>4.2389999999999999</c:v>
                </c:pt>
                <c:pt idx="4240" formatCode="General">
                  <c:v>4.24</c:v>
                </c:pt>
                <c:pt idx="4241" formatCode="General">
                  <c:v>4.2409999999999997</c:v>
                </c:pt>
                <c:pt idx="4242" formatCode="General">
                  <c:v>4.242</c:v>
                </c:pt>
                <c:pt idx="4243" formatCode="General">
                  <c:v>4.2430000000000003</c:v>
                </c:pt>
                <c:pt idx="4244" formatCode="General">
                  <c:v>4.2439999999999998</c:v>
                </c:pt>
                <c:pt idx="4245" formatCode="General">
                  <c:v>4.2450000000000001</c:v>
                </c:pt>
                <c:pt idx="4246" formatCode="General">
                  <c:v>4.2460000000000004</c:v>
                </c:pt>
                <c:pt idx="4247" formatCode="General">
                  <c:v>4.2469999999999999</c:v>
                </c:pt>
                <c:pt idx="4248" formatCode="General">
                  <c:v>4.2480000000000002</c:v>
                </c:pt>
                <c:pt idx="4249" formatCode="General">
                  <c:v>4.2489999999999997</c:v>
                </c:pt>
                <c:pt idx="4250" formatCode="General">
                  <c:v>4.25</c:v>
                </c:pt>
                <c:pt idx="4251" formatCode="General">
                  <c:v>4.2510000000000003</c:v>
                </c:pt>
                <c:pt idx="4252" formatCode="General">
                  <c:v>4.2519999999999998</c:v>
                </c:pt>
                <c:pt idx="4253" formatCode="General">
                  <c:v>4.2530000000000001</c:v>
                </c:pt>
                <c:pt idx="4254" formatCode="General">
                  <c:v>4.2539999999999996</c:v>
                </c:pt>
                <c:pt idx="4255" formatCode="General">
                  <c:v>4.2549999999999999</c:v>
                </c:pt>
                <c:pt idx="4256" formatCode="General">
                  <c:v>4.2560000000000002</c:v>
                </c:pt>
                <c:pt idx="4257" formatCode="General">
                  <c:v>4.2569999999999997</c:v>
                </c:pt>
                <c:pt idx="4258" formatCode="General">
                  <c:v>4.258</c:v>
                </c:pt>
                <c:pt idx="4259" formatCode="General">
                  <c:v>4.2590000000000003</c:v>
                </c:pt>
                <c:pt idx="4260" formatCode="General">
                  <c:v>4.26</c:v>
                </c:pt>
                <c:pt idx="4261" formatCode="General">
                  <c:v>4.2610000000000001</c:v>
                </c:pt>
                <c:pt idx="4262" formatCode="General">
                  <c:v>4.2619999999999996</c:v>
                </c:pt>
                <c:pt idx="4263" formatCode="General">
                  <c:v>4.2629999999999999</c:v>
                </c:pt>
                <c:pt idx="4264" formatCode="General">
                  <c:v>4.2640000000000002</c:v>
                </c:pt>
                <c:pt idx="4265" formatCode="General">
                  <c:v>4.2649999999999997</c:v>
                </c:pt>
                <c:pt idx="4266" formatCode="General">
                  <c:v>4.266</c:v>
                </c:pt>
                <c:pt idx="4267" formatCode="General">
                  <c:v>4.2670000000000003</c:v>
                </c:pt>
                <c:pt idx="4268" formatCode="General">
                  <c:v>4.2679999999999998</c:v>
                </c:pt>
                <c:pt idx="4269" formatCode="General">
                  <c:v>4.2690000000000001</c:v>
                </c:pt>
                <c:pt idx="4270" formatCode="General">
                  <c:v>4.2699999999999996</c:v>
                </c:pt>
                <c:pt idx="4271" formatCode="General">
                  <c:v>4.2709999999999999</c:v>
                </c:pt>
                <c:pt idx="4272" formatCode="General">
                  <c:v>4.2720000000000002</c:v>
                </c:pt>
                <c:pt idx="4273" formatCode="General">
                  <c:v>4.2729999999999997</c:v>
                </c:pt>
                <c:pt idx="4274" formatCode="General">
                  <c:v>4.274</c:v>
                </c:pt>
                <c:pt idx="4275" formatCode="General">
                  <c:v>4.2750000000000004</c:v>
                </c:pt>
                <c:pt idx="4276" formatCode="General">
                  <c:v>4.2759999999999998</c:v>
                </c:pt>
                <c:pt idx="4277" formatCode="General">
                  <c:v>4.2770000000000001</c:v>
                </c:pt>
                <c:pt idx="4278" formatCode="General">
                  <c:v>4.2779999999999996</c:v>
                </c:pt>
                <c:pt idx="4279" formatCode="General">
                  <c:v>4.2789999999999999</c:v>
                </c:pt>
                <c:pt idx="4280" formatCode="General">
                  <c:v>4.28</c:v>
                </c:pt>
                <c:pt idx="4281" formatCode="General">
                  <c:v>4.2809999999999997</c:v>
                </c:pt>
                <c:pt idx="4282" formatCode="General">
                  <c:v>4.282</c:v>
                </c:pt>
                <c:pt idx="4283" formatCode="General">
                  <c:v>4.2830000000000004</c:v>
                </c:pt>
                <c:pt idx="4284" formatCode="General">
                  <c:v>4.2839999999999998</c:v>
                </c:pt>
                <c:pt idx="4285" formatCode="General">
                  <c:v>4.2850000000000001</c:v>
                </c:pt>
                <c:pt idx="4286" formatCode="General">
                  <c:v>4.2859999999999996</c:v>
                </c:pt>
                <c:pt idx="4287" formatCode="General">
                  <c:v>4.2869999999999999</c:v>
                </c:pt>
                <c:pt idx="4288" formatCode="General">
                  <c:v>4.2880000000000003</c:v>
                </c:pt>
                <c:pt idx="4289" formatCode="General">
                  <c:v>4.2889999999999997</c:v>
                </c:pt>
                <c:pt idx="4290" formatCode="General">
                  <c:v>4.29</c:v>
                </c:pt>
                <c:pt idx="4291" formatCode="General">
                  <c:v>4.2910000000000004</c:v>
                </c:pt>
                <c:pt idx="4292" formatCode="General">
                  <c:v>4.2919999999999998</c:v>
                </c:pt>
                <c:pt idx="4293" formatCode="General">
                  <c:v>4.2930000000000001</c:v>
                </c:pt>
                <c:pt idx="4294" formatCode="General">
                  <c:v>4.2939999999999996</c:v>
                </c:pt>
                <c:pt idx="4295" formatCode="General">
                  <c:v>4.2949999999999999</c:v>
                </c:pt>
                <c:pt idx="4296" formatCode="General">
                  <c:v>4.2960000000000003</c:v>
                </c:pt>
                <c:pt idx="4297" formatCode="General">
                  <c:v>4.2969999999999997</c:v>
                </c:pt>
                <c:pt idx="4298" formatCode="General">
                  <c:v>4.298</c:v>
                </c:pt>
                <c:pt idx="4299" formatCode="General">
                  <c:v>4.2990000000000004</c:v>
                </c:pt>
                <c:pt idx="4300" formatCode="General">
                  <c:v>4.3</c:v>
                </c:pt>
                <c:pt idx="4301" formatCode="General">
                  <c:v>4.3010000000000002</c:v>
                </c:pt>
                <c:pt idx="4302" formatCode="General">
                  <c:v>4.3019999999999996</c:v>
                </c:pt>
                <c:pt idx="4303" formatCode="General">
                  <c:v>4.3029999999999999</c:v>
                </c:pt>
                <c:pt idx="4304" formatCode="General">
                  <c:v>4.3040000000000003</c:v>
                </c:pt>
                <c:pt idx="4305" formatCode="General">
                  <c:v>4.3049999999999997</c:v>
                </c:pt>
                <c:pt idx="4306" formatCode="General">
                  <c:v>4.306</c:v>
                </c:pt>
                <c:pt idx="4307" formatCode="General">
                  <c:v>4.3070000000000004</c:v>
                </c:pt>
                <c:pt idx="4308" formatCode="General">
                  <c:v>4.3079999999999998</c:v>
                </c:pt>
                <c:pt idx="4309" formatCode="General">
                  <c:v>4.3090000000000002</c:v>
                </c:pt>
                <c:pt idx="4310" formatCode="General">
                  <c:v>4.3099999999999996</c:v>
                </c:pt>
                <c:pt idx="4311" formatCode="General">
                  <c:v>4.3109999999999999</c:v>
                </c:pt>
                <c:pt idx="4312" formatCode="General">
                  <c:v>4.3120000000000003</c:v>
                </c:pt>
                <c:pt idx="4313" formatCode="General">
                  <c:v>4.3129999999999997</c:v>
                </c:pt>
                <c:pt idx="4314" formatCode="General">
                  <c:v>4.3140000000000001</c:v>
                </c:pt>
                <c:pt idx="4315" formatCode="General">
                  <c:v>4.3150000000000004</c:v>
                </c:pt>
                <c:pt idx="4316" formatCode="General">
                  <c:v>4.3159999999999998</c:v>
                </c:pt>
                <c:pt idx="4317" formatCode="General">
                  <c:v>4.3170000000000002</c:v>
                </c:pt>
                <c:pt idx="4318" formatCode="General">
                  <c:v>4.3179999999999996</c:v>
                </c:pt>
                <c:pt idx="4319" formatCode="General">
                  <c:v>4.319</c:v>
                </c:pt>
                <c:pt idx="4320" formatCode="General">
                  <c:v>4.32</c:v>
                </c:pt>
                <c:pt idx="4321" formatCode="General">
                  <c:v>4.3209999999999997</c:v>
                </c:pt>
                <c:pt idx="4322" formatCode="General">
                  <c:v>4.3220000000000001</c:v>
                </c:pt>
                <c:pt idx="4323" formatCode="General">
                  <c:v>4.3230000000000004</c:v>
                </c:pt>
                <c:pt idx="4324" formatCode="General">
                  <c:v>4.3239999999999998</c:v>
                </c:pt>
                <c:pt idx="4325" formatCode="General">
                  <c:v>4.3250000000000002</c:v>
                </c:pt>
                <c:pt idx="4326" formatCode="General">
                  <c:v>4.3259999999999996</c:v>
                </c:pt>
                <c:pt idx="4327" formatCode="General">
                  <c:v>4.327</c:v>
                </c:pt>
                <c:pt idx="4328" formatCode="General">
                  <c:v>4.3280000000000003</c:v>
                </c:pt>
                <c:pt idx="4329" formatCode="General">
                  <c:v>4.3289999999999997</c:v>
                </c:pt>
                <c:pt idx="4330" formatCode="General">
                  <c:v>4.33</c:v>
                </c:pt>
                <c:pt idx="4331" formatCode="General">
                  <c:v>4.3310000000000004</c:v>
                </c:pt>
                <c:pt idx="4332" formatCode="General">
                  <c:v>4.3319999999999999</c:v>
                </c:pt>
                <c:pt idx="4333" formatCode="General">
                  <c:v>4.3330000000000002</c:v>
                </c:pt>
                <c:pt idx="4334" formatCode="General">
                  <c:v>4.3339999999999996</c:v>
                </c:pt>
                <c:pt idx="4335" formatCode="General">
                  <c:v>4.335</c:v>
                </c:pt>
                <c:pt idx="4336" formatCode="General">
                  <c:v>4.3360000000000003</c:v>
                </c:pt>
                <c:pt idx="4337" formatCode="General">
                  <c:v>4.3369999999999997</c:v>
                </c:pt>
                <c:pt idx="4338" formatCode="General">
                  <c:v>4.3380000000000001</c:v>
                </c:pt>
                <c:pt idx="4339" formatCode="General">
                  <c:v>4.3390000000000004</c:v>
                </c:pt>
                <c:pt idx="4340" formatCode="General">
                  <c:v>4.34</c:v>
                </c:pt>
                <c:pt idx="4341" formatCode="General">
                  <c:v>4.3410000000000002</c:v>
                </c:pt>
                <c:pt idx="4342" formatCode="General">
                  <c:v>4.3419999999999996</c:v>
                </c:pt>
                <c:pt idx="4343" formatCode="General">
                  <c:v>4.343</c:v>
                </c:pt>
                <c:pt idx="4344" formatCode="General">
                  <c:v>4.3440000000000003</c:v>
                </c:pt>
                <c:pt idx="4345" formatCode="General">
                  <c:v>4.3449999999999998</c:v>
                </c:pt>
                <c:pt idx="4346" formatCode="General">
                  <c:v>4.3460000000000001</c:v>
                </c:pt>
                <c:pt idx="4347" formatCode="General">
                  <c:v>4.3470000000000004</c:v>
                </c:pt>
                <c:pt idx="4348" formatCode="General">
                  <c:v>4.3479999999999999</c:v>
                </c:pt>
                <c:pt idx="4349" formatCode="General">
                  <c:v>4.3490000000000002</c:v>
                </c:pt>
                <c:pt idx="4350" formatCode="General">
                  <c:v>4.3499999999999996</c:v>
                </c:pt>
                <c:pt idx="4351" formatCode="General">
                  <c:v>4.351</c:v>
                </c:pt>
                <c:pt idx="4352" formatCode="General">
                  <c:v>4.3520000000000003</c:v>
                </c:pt>
                <c:pt idx="4353" formatCode="General">
                  <c:v>4.3529999999999998</c:v>
                </c:pt>
                <c:pt idx="4354" formatCode="General">
                  <c:v>4.3540000000000001</c:v>
                </c:pt>
                <c:pt idx="4355" formatCode="General">
                  <c:v>4.3550000000000004</c:v>
                </c:pt>
                <c:pt idx="4356" formatCode="General">
                  <c:v>4.3559999999999999</c:v>
                </c:pt>
                <c:pt idx="4357" formatCode="General">
                  <c:v>4.3570000000000002</c:v>
                </c:pt>
                <c:pt idx="4358" formatCode="General">
                  <c:v>4.3579999999999997</c:v>
                </c:pt>
                <c:pt idx="4359" formatCode="General">
                  <c:v>4.359</c:v>
                </c:pt>
                <c:pt idx="4360" formatCode="General">
                  <c:v>4.3600000000000003</c:v>
                </c:pt>
                <c:pt idx="4361" formatCode="General">
                  <c:v>4.3609999999999998</c:v>
                </c:pt>
                <c:pt idx="4362" formatCode="General">
                  <c:v>4.3620000000000001</c:v>
                </c:pt>
                <c:pt idx="4363" formatCode="General">
                  <c:v>4.3630000000000004</c:v>
                </c:pt>
                <c:pt idx="4364" formatCode="General">
                  <c:v>4.3639999999999999</c:v>
                </c:pt>
                <c:pt idx="4365" formatCode="General">
                  <c:v>4.3650000000000002</c:v>
                </c:pt>
                <c:pt idx="4366" formatCode="General">
                  <c:v>4.3659999999999997</c:v>
                </c:pt>
                <c:pt idx="4367" formatCode="General">
                  <c:v>4.367</c:v>
                </c:pt>
                <c:pt idx="4368" formatCode="General">
                  <c:v>4.3680000000000003</c:v>
                </c:pt>
                <c:pt idx="4369" formatCode="General">
                  <c:v>4.3689999999999998</c:v>
                </c:pt>
                <c:pt idx="4370" formatCode="General">
                  <c:v>4.37</c:v>
                </c:pt>
                <c:pt idx="4371" formatCode="General">
                  <c:v>4.3710000000000004</c:v>
                </c:pt>
                <c:pt idx="4372" formatCode="General">
                  <c:v>4.3719999999999999</c:v>
                </c:pt>
                <c:pt idx="4373" formatCode="General">
                  <c:v>4.3730000000000002</c:v>
                </c:pt>
                <c:pt idx="4374" formatCode="General">
                  <c:v>4.3739999999999997</c:v>
                </c:pt>
                <c:pt idx="4375" formatCode="General">
                  <c:v>4.375</c:v>
                </c:pt>
                <c:pt idx="4376" formatCode="General">
                  <c:v>4.3760000000000003</c:v>
                </c:pt>
                <c:pt idx="4377" formatCode="General">
                  <c:v>4.3769999999999998</c:v>
                </c:pt>
                <c:pt idx="4378" formatCode="General">
                  <c:v>4.3780000000000001</c:v>
                </c:pt>
                <c:pt idx="4379" formatCode="General">
                  <c:v>4.3789999999999996</c:v>
                </c:pt>
                <c:pt idx="4380" formatCode="General">
                  <c:v>4.38</c:v>
                </c:pt>
                <c:pt idx="4381" formatCode="General">
                  <c:v>4.3810000000000002</c:v>
                </c:pt>
                <c:pt idx="4382" formatCode="General">
                  <c:v>4.3819999999999997</c:v>
                </c:pt>
                <c:pt idx="4383" formatCode="General">
                  <c:v>4.383</c:v>
                </c:pt>
                <c:pt idx="4384" formatCode="General">
                  <c:v>4.3840000000000003</c:v>
                </c:pt>
                <c:pt idx="4385" formatCode="General">
                  <c:v>4.3849999999999998</c:v>
                </c:pt>
                <c:pt idx="4386" formatCode="General">
                  <c:v>4.3860000000000001</c:v>
                </c:pt>
                <c:pt idx="4387" formatCode="General">
                  <c:v>4.3869999999999996</c:v>
                </c:pt>
                <c:pt idx="4388" formatCode="General">
                  <c:v>4.3879999999999999</c:v>
                </c:pt>
                <c:pt idx="4389" formatCode="General">
                  <c:v>4.3890000000000002</c:v>
                </c:pt>
                <c:pt idx="4390" formatCode="General">
                  <c:v>4.3899999999999997</c:v>
                </c:pt>
                <c:pt idx="4391" formatCode="General">
                  <c:v>4.391</c:v>
                </c:pt>
                <c:pt idx="4392" formatCode="General">
                  <c:v>4.3920000000000003</c:v>
                </c:pt>
                <c:pt idx="4393" formatCode="General">
                  <c:v>4.3929999999999998</c:v>
                </c:pt>
                <c:pt idx="4394" formatCode="General">
                  <c:v>4.3940000000000001</c:v>
                </c:pt>
                <c:pt idx="4395" formatCode="General">
                  <c:v>4.3949999999999996</c:v>
                </c:pt>
                <c:pt idx="4396" formatCode="General">
                  <c:v>4.3959999999999999</c:v>
                </c:pt>
                <c:pt idx="4397" formatCode="General">
                  <c:v>4.3970000000000002</c:v>
                </c:pt>
                <c:pt idx="4398" formatCode="General">
                  <c:v>4.3979999999999997</c:v>
                </c:pt>
                <c:pt idx="4399" formatCode="General">
                  <c:v>4.399</c:v>
                </c:pt>
                <c:pt idx="4400" formatCode="General">
                  <c:v>4.4000000000000004</c:v>
                </c:pt>
                <c:pt idx="4401" formatCode="General">
                  <c:v>4.4009999999999998</c:v>
                </c:pt>
                <c:pt idx="4402" formatCode="General">
                  <c:v>4.4020000000000001</c:v>
                </c:pt>
                <c:pt idx="4403" formatCode="General">
                  <c:v>4.4029999999999996</c:v>
                </c:pt>
                <c:pt idx="4404" formatCode="General">
                  <c:v>4.4039999999999999</c:v>
                </c:pt>
                <c:pt idx="4405" formatCode="General">
                  <c:v>4.4050000000000002</c:v>
                </c:pt>
                <c:pt idx="4406" formatCode="General">
                  <c:v>4.4059999999999997</c:v>
                </c:pt>
                <c:pt idx="4407" formatCode="General">
                  <c:v>4.407</c:v>
                </c:pt>
                <c:pt idx="4408" formatCode="General">
                  <c:v>4.4080000000000004</c:v>
                </c:pt>
                <c:pt idx="4409" formatCode="General">
                  <c:v>4.4089999999999998</c:v>
                </c:pt>
                <c:pt idx="4410" formatCode="General">
                  <c:v>4.41</c:v>
                </c:pt>
                <c:pt idx="4411" formatCode="General">
                  <c:v>4.4109999999999996</c:v>
                </c:pt>
                <c:pt idx="4412" formatCode="General">
                  <c:v>4.4119999999999999</c:v>
                </c:pt>
                <c:pt idx="4413" formatCode="General">
                  <c:v>4.4130000000000003</c:v>
                </c:pt>
                <c:pt idx="4414" formatCode="General">
                  <c:v>4.4139999999999997</c:v>
                </c:pt>
                <c:pt idx="4415" formatCode="General">
                  <c:v>4.415</c:v>
                </c:pt>
                <c:pt idx="4416" formatCode="General">
                  <c:v>4.4160000000000004</c:v>
                </c:pt>
                <c:pt idx="4417" formatCode="General">
                  <c:v>4.4169999999999998</c:v>
                </c:pt>
                <c:pt idx="4418" formatCode="General">
                  <c:v>4.4180000000000001</c:v>
                </c:pt>
                <c:pt idx="4419" formatCode="General">
                  <c:v>4.4189999999999996</c:v>
                </c:pt>
                <c:pt idx="4420" formatCode="General">
                  <c:v>4.42</c:v>
                </c:pt>
                <c:pt idx="4421" formatCode="General">
                  <c:v>4.4210000000000003</c:v>
                </c:pt>
                <c:pt idx="4422" formatCode="General">
                  <c:v>4.4219999999999997</c:v>
                </c:pt>
                <c:pt idx="4423" formatCode="General">
                  <c:v>4.423</c:v>
                </c:pt>
                <c:pt idx="4424" formatCode="General">
                  <c:v>4.4240000000000004</c:v>
                </c:pt>
                <c:pt idx="4425" formatCode="General">
                  <c:v>4.4249999999999998</c:v>
                </c:pt>
                <c:pt idx="4426" formatCode="General">
                  <c:v>4.4260000000000002</c:v>
                </c:pt>
                <c:pt idx="4427" formatCode="General">
                  <c:v>4.4269999999999996</c:v>
                </c:pt>
                <c:pt idx="4428" formatCode="General">
                  <c:v>4.4279999999999999</c:v>
                </c:pt>
                <c:pt idx="4429" formatCode="General">
                  <c:v>4.4290000000000003</c:v>
                </c:pt>
                <c:pt idx="4430" formatCode="General">
                  <c:v>4.43</c:v>
                </c:pt>
                <c:pt idx="4431" formatCode="General">
                  <c:v>4.431</c:v>
                </c:pt>
                <c:pt idx="4432" formatCode="General">
                  <c:v>4.4320000000000004</c:v>
                </c:pt>
                <c:pt idx="4433" formatCode="General">
                  <c:v>4.4329999999999998</c:v>
                </c:pt>
                <c:pt idx="4434" formatCode="General">
                  <c:v>4.4340000000000002</c:v>
                </c:pt>
                <c:pt idx="4435" formatCode="General">
                  <c:v>4.4349999999999996</c:v>
                </c:pt>
                <c:pt idx="4436" formatCode="General">
                  <c:v>4.4359999999999999</c:v>
                </c:pt>
                <c:pt idx="4437" formatCode="General">
                  <c:v>4.4370000000000003</c:v>
                </c:pt>
                <c:pt idx="4438" formatCode="General">
                  <c:v>4.4379999999999997</c:v>
                </c:pt>
                <c:pt idx="4439" formatCode="General">
                  <c:v>4.4390000000000001</c:v>
                </c:pt>
                <c:pt idx="4440" formatCode="General">
                  <c:v>4.4400000000000004</c:v>
                </c:pt>
                <c:pt idx="4441" formatCode="General">
                  <c:v>4.4409999999999998</c:v>
                </c:pt>
                <c:pt idx="4442" formatCode="General">
                  <c:v>4.4420000000000002</c:v>
                </c:pt>
                <c:pt idx="4443" formatCode="General">
                  <c:v>4.4429999999999996</c:v>
                </c:pt>
                <c:pt idx="4444" formatCode="General">
                  <c:v>4.444</c:v>
                </c:pt>
                <c:pt idx="4445" formatCode="General">
                  <c:v>4.4450000000000003</c:v>
                </c:pt>
                <c:pt idx="4446" formatCode="General">
                  <c:v>4.4459999999999997</c:v>
                </c:pt>
                <c:pt idx="4447" formatCode="General">
                  <c:v>4.4470000000000001</c:v>
                </c:pt>
                <c:pt idx="4448" formatCode="General">
                  <c:v>4.4480000000000004</c:v>
                </c:pt>
                <c:pt idx="4449" formatCode="General">
                  <c:v>4.4489999999999998</c:v>
                </c:pt>
                <c:pt idx="4450" formatCode="General">
                  <c:v>4.45</c:v>
                </c:pt>
                <c:pt idx="4451" formatCode="General">
                  <c:v>4.4509999999999996</c:v>
                </c:pt>
                <c:pt idx="4452" formatCode="General">
                  <c:v>4.452</c:v>
                </c:pt>
                <c:pt idx="4453" formatCode="General">
                  <c:v>4.4530000000000003</c:v>
                </c:pt>
                <c:pt idx="4454" formatCode="General">
                  <c:v>4.4539999999999997</c:v>
                </c:pt>
                <c:pt idx="4455" formatCode="General">
                  <c:v>4.4550000000000001</c:v>
                </c:pt>
                <c:pt idx="4456" formatCode="General">
                  <c:v>4.4560000000000004</c:v>
                </c:pt>
                <c:pt idx="4457" formatCode="General">
                  <c:v>4.4569999999999999</c:v>
                </c:pt>
                <c:pt idx="4458" formatCode="General">
                  <c:v>4.4580000000000002</c:v>
                </c:pt>
                <c:pt idx="4459" formatCode="General">
                  <c:v>4.4589999999999996</c:v>
                </c:pt>
                <c:pt idx="4460" formatCode="General">
                  <c:v>4.46</c:v>
                </c:pt>
                <c:pt idx="4461" formatCode="General">
                  <c:v>4.4610000000000003</c:v>
                </c:pt>
                <c:pt idx="4462" formatCode="General">
                  <c:v>4.4619999999999997</c:v>
                </c:pt>
                <c:pt idx="4463" formatCode="General">
                  <c:v>4.4630000000000001</c:v>
                </c:pt>
                <c:pt idx="4464" formatCode="General">
                  <c:v>4.4640000000000004</c:v>
                </c:pt>
                <c:pt idx="4465" formatCode="General">
                  <c:v>4.4649999999999999</c:v>
                </c:pt>
                <c:pt idx="4466" formatCode="General">
                  <c:v>4.4660000000000002</c:v>
                </c:pt>
                <c:pt idx="4467" formatCode="General">
                  <c:v>4.4669999999999996</c:v>
                </c:pt>
                <c:pt idx="4468" formatCode="General">
                  <c:v>4.468</c:v>
                </c:pt>
                <c:pt idx="4469" formatCode="General">
                  <c:v>4.4690000000000003</c:v>
                </c:pt>
                <c:pt idx="4470" formatCode="General">
                  <c:v>4.47</c:v>
                </c:pt>
                <c:pt idx="4471" formatCode="General">
                  <c:v>4.4710000000000001</c:v>
                </c:pt>
                <c:pt idx="4472" formatCode="General">
                  <c:v>4.4720000000000004</c:v>
                </c:pt>
                <c:pt idx="4473" formatCode="General">
                  <c:v>4.4729999999999999</c:v>
                </c:pt>
                <c:pt idx="4474" formatCode="General">
                  <c:v>4.4740000000000002</c:v>
                </c:pt>
                <c:pt idx="4475" formatCode="General">
                  <c:v>4.4749999999999996</c:v>
                </c:pt>
                <c:pt idx="4476" formatCode="General">
                  <c:v>4.476</c:v>
                </c:pt>
                <c:pt idx="4477" formatCode="General">
                  <c:v>4.4770000000000003</c:v>
                </c:pt>
                <c:pt idx="4478" formatCode="General">
                  <c:v>4.4779999999999998</c:v>
                </c:pt>
                <c:pt idx="4479" formatCode="General">
                  <c:v>4.4790000000000001</c:v>
                </c:pt>
                <c:pt idx="4480" formatCode="General">
                  <c:v>4.4800000000000004</c:v>
                </c:pt>
                <c:pt idx="4481" formatCode="General">
                  <c:v>4.4809999999999999</c:v>
                </c:pt>
                <c:pt idx="4482" formatCode="General">
                  <c:v>4.4820000000000002</c:v>
                </c:pt>
                <c:pt idx="4483" formatCode="General">
                  <c:v>4.4829999999999997</c:v>
                </c:pt>
                <c:pt idx="4484" formatCode="General">
                  <c:v>4.484</c:v>
                </c:pt>
                <c:pt idx="4485" formatCode="General">
                  <c:v>4.4850000000000003</c:v>
                </c:pt>
                <c:pt idx="4486" formatCode="General">
                  <c:v>4.4859999999999998</c:v>
                </c:pt>
                <c:pt idx="4487" formatCode="General">
                  <c:v>4.4870000000000001</c:v>
                </c:pt>
                <c:pt idx="4488" formatCode="General">
                  <c:v>4.4880000000000004</c:v>
                </c:pt>
                <c:pt idx="4489" formatCode="General">
                  <c:v>4.4889999999999999</c:v>
                </c:pt>
                <c:pt idx="4490" formatCode="General">
                  <c:v>4.49</c:v>
                </c:pt>
                <c:pt idx="4491" formatCode="General">
                  <c:v>4.4909999999999997</c:v>
                </c:pt>
                <c:pt idx="4492" formatCode="General">
                  <c:v>4.492</c:v>
                </c:pt>
                <c:pt idx="4493" formatCode="General">
                  <c:v>4.4930000000000003</c:v>
                </c:pt>
                <c:pt idx="4494" formatCode="General">
                  <c:v>4.4939999999999998</c:v>
                </c:pt>
                <c:pt idx="4495" formatCode="General">
                  <c:v>4.4950000000000001</c:v>
                </c:pt>
                <c:pt idx="4496" formatCode="General">
                  <c:v>4.4960000000000004</c:v>
                </c:pt>
                <c:pt idx="4497" formatCode="General">
                  <c:v>4.4969999999999999</c:v>
                </c:pt>
                <c:pt idx="4498" formatCode="General">
                  <c:v>4.4980000000000002</c:v>
                </c:pt>
                <c:pt idx="4499" formatCode="General">
                  <c:v>4.4989999999999997</c:v>
                </c:pt>
                <c:pt idx="4500" formatCode="General">
                  <c:v>4.5</c:v>
                </c:pt>
                <c:pt idx="4501" formatCode="General">
                  <c:v>4.5010000000000003</c:v>
                </c:pt>
                <c:pt idx="4502" formatCode="General">
                  <c:v>4.5019999999999998</c:v>
                </c:pt>
                <c:pt idx="4503" formatCode="General">
                  <c:v>4.5030000000000001</c:v>
                </c:pt>
                <c:pt idx="4504" formatCode="General">
                  <c:v>4.5039999999999996</c:v>
                </c:pt>
                <c:pt idx="4505" formatCode="General">
                  <c:v>4.5049999999999999</c:v>
                </c:pt>
                <c:pt idx="4506" formatCode="General">
                  <c:v>4.5060000000000002</c:v>
                </c:pt>
                <c:pt idx="4507" formatCode="General">
                  <c:v>4.5069999999999997</c:v>
                </c:pt>
                <c:pt idx="4508" formatCode="General">
                  <c:v>4.508</c:v>
                </c:pt>
                <c:pt idx="4509" formatCode="General">
                  <c:v>4.5090000000000003</c:v>
                </c:pt>
                <c:pt idx="4510" formatCode="General">
                  <c:v>4.51</c:v>
                </c:pt>
                <c:pt idx="4511" formatCode="General">
                  <c:v>4.5110000000000001</c:v>
                </c:pt>
                <c:pt idx="4512" formatCode="General">
                  <c:v>4.5119999999999996</c:v>
                </c:pt>
                <c:pt idx="4513" formatCode="General">
                  <c:v>4.5129999999999999</c:v>
                </c:pt>
                <c:pt idx="4514" formatCode="General">
                  <c:v>4.5140000000000002</c:v>
                </c:pt>
                <c:pt idx="4515" formatCode="General">
                  <c:v>4.5149999999999997</c:v>
                </c:pt>
                <c:pt idx="4516" formatCode="General">
                  <c:v>4.516</c:v>
                </c:pt>
                <c:pt idx="4517" formatCode="General">
                  <c:v>4.5170000000000003</c:v>
                </c:pt>
                <c:pt idx="4518" formatCode="General">
                  <c:v>4.5179999999999998</c:v>
                </c:pt>
                <c:pt idx="4519" formatCode="General">
                  <c:v>4.5190000000000001</c:v>
                </c:pt>
                <c:pt idx="4520" formatCode="General">
                  <c:v>4.5199999999999996</c:v>
                </c:pt>
                <c:pt idx="4521" formatCode="General">
                  <c:v>4.5209999999999999</c:v>
                </c:pt>
                <c:pt idx="4522" formatCode="General">
                  <c:v>4.5220000000000002</c:v>
                </c:pt>
                <c:pt idx="4523" formatCode="General">
                  <c:v>4.5229999999999997</c:v>
                </c:pt>
                <c:pt idx="4524" formatCode="General">
                  <c:v>4.524</c:v>
                </c:pt>
                <c:pt idx="4525" formatCode="General">
                  <c:v>4.5250000000000004</c:v>
                </c:pt>
                <c:pt idx="4526" formatCode="General">
                  <c:v>4.5259999999999998</c:v>
                </c:pt>
                <c:pt idx="4527" formatCode="General">
                  <c:v>4.5270000000000001</c:v>
                </c:pt>
                <c:pt idx="4528" formatCode="General">
                  <c:v>4.5279999999999996</c:v>
                </c:pt>
                <c:pt idx="4529" formatCode="General">
                  <c:v>4.5289999999999999</c:v>
                </c:pt>
                <c:pt idx="4530" formatCode="General">
                  <c:v>4.53</c:v>
                </c:pt>
                <c:pt idx="4531" formatCode="General">
                  <c:v>4.5309999999999997</c:v>
                </c:pt>
                <c:pt idx="4532" formatCode="General">
                  <c:v>4.532</c:v>
                </c:pt>
                <c:pt idx="4533" formatCode="General">
                  <c:v>4.5330000000000004</c:v>
                </c:pt>
                <c:pt idx="4534" formatCode="General">
                  <c:v>4.5339999999999998</c:v>
                </c:pt>
                <c:pt idx="4535" formatCode="General">
                  <c:v>4.5350000000000001</c:v>
                </c:pt>
                <c:pt idx="4536" formatCode="General">
                  <c:v>4.5359999999999996</c:v>
                </c:pt>
                <c:pt idx="4537" formatCode="General">
                  <c:v>4.5369999999999999</c:v>
                </c:pt>
                <c:pt idx="4538" formatCode="General">
                  <c:v>4.5380000000000003</c:v>
                </c:pt>
                <c:pt idx="4539" formatCode="General">
                  <c:v>4.5389999999999997</c:v>
                </c:pt>
                <c:pt idx="4540" formatCode="General">
                  <c:v>4.54</c:v>
                </c:pt>
                <c:pt idx="4541" formatCode="General">
                  <c:v>4.5410000000000004</c:v>
                </c:pt>
                <c:pt idx="4542" formatCode="General">
                  <c:v>4.5419999999999998</c:v>
                </c:pt>
                <c:pt idx="4543" formatCode="General">
                  <c:v>4.5430000000000001</c:v>
                </c:pt>
                <c:pt idx="4544" formatCode="General">
                  <c:v>4.5439999999999996</c:v>
                </c:pt>
                <c:pt idx="4545" formatCode="General">
                  <c:v>4.5449999999999999</c:v>
                </c:pt>
                <c:pt idx="4546" formatCode="General">
                  <c:v>4.5460000000000003</c:v>
                </c:pt>
                <c:pt idx="4547" formatCode="General">
                  <c:v>4.5469999999999997</c:v>
                </c:pt>
                <c:pt idx="4548" formatCode="General">
                  <c:v>4.548</c:v>
                </c:pt>
                <c:pt idx="4549" formatCode="General">
                  <c:v>4.5490000000000004</c:v>
                </c:pt>
                <c:pt idx="4550" formatCode="General">
                  <c:v>4.55</c:v>
                </c:pt>
                <c:pt idx="4551" formatCode="General">
                  <c:v>4.5510000000000002</c:v>
                </c:pt>
                <c:pt idx="4552" formatCode="General">
                  <c:v>4.5519999999999996</c:v>
                </c:pt>
                <c:pt idx="4553" formatCode="General">
                  <c:v>4.5529999999999999</c:v>
                </c:pt>
                <c:pt idx="4554" formatCode="General">
                  <c:v>4.5540000000000003</c:v>
                </c:pt>
                <c:pt idx="4555" formatCode="General">
                  <c:v>4.5549999999999997</c:v>
                </c:pt>
                <c:pt idx="4556" formatCode="General">
                  <c:v>4.556</c:v>
                </c:pt>
                <c:pt idx="4557" formatCode="General">
                  <c:v>4.5570000000000004</c:v>
                </c:pt>
                <c:pt idx="4558" formatCode="General">
                  <c:v>4.5579999999999998</c:v>
                </c:pt>
                <c:pt idx="4559" formatCode="General">
                  <c:v>4.5590000000000002</c:v>
                </c:pt>
                <c:pt idx="4560" formatCode="General">
                  <c:v>4.5599999999999996</c:v>
                </c:pt>
                <c:pt idx="4561" formatCode="General">
                  <c:v>4.5609999999999999</c:v>
                </c:pt>
                <c:pt idx="4562" formatCode="General">
                  <c:v>4.5620000000000003</c:v>
                </c:pt>
                <c:pt idx="4563" formatCode="General">
                  <c:v>4.5629999999999997</c:v>
                </c:pt>
                <c:pt idx="4564" formatCode="General">
                  <c:v>4.5640000000000001</c:v>
                </c:pt>
                <c:pt idx="4565" formatCode="General">
                  <c:v>4.5650000000000004</c:v>
                </c:pt>
                <c:pt idx="4566" formatCode="General">
                  <c:v>4.5659999999999998</c:v>
                </c:pt>
                <c:pt idx="4567" formatCode="General">
                  <c:v>4.5670000000000002</c:v>
                </c:pt>
                <c:pt idx="4568" formatCode="General">
                  <c:v>4.5679999999999996</c:v>
                </c:pt>
                <c:pt idx="4569" formatCode="General">
                  <c:v>4.569</c:v>
                </c:pt>
                <c:pt idx="4570" formatCode="General">
                  <c:v>4.57</c:v>
                </c:pt>
                <c:pt idx="4571" formatCode="General">
                  <c:v>4.5709999999999997</c:v>
                </c:pt>
                <c:pt idx="4572" formatCode="General">
                  <c:v>4.5720000000000001</c:v>
                </c:pt>
                <c:pt idx="4573" formatCode="General">
                  <c:v>4.5730000000000004</c:v>
                </c:pt>
                <c:pt idx="4574" formatCode="General">
                  <c:v>4.5739999999999998</c:v>
                </c:pt>
                <c:pt idx="4575" formatCode="General">
                  <c:v>4.5750000000000002</c:v>
                </c:pt>
                <c:pt idx="4576" formatCode="General">
                  <c:v>4.5759999999999996</c:v>
                </c:pt>
                <c:pt idx="4577" formatCode="General">
                  <c:v>4.577</c:v>
                </c:pt>
                <c:pt idx="4578" formatCode="General">
                  <c:v>4.5780000000000003</c:v>
                </c:pt>
                <c:pt idx="4579" formatCode="General">
                  <c:v>4.5789999999999997</c:v>
                </c:pt>
                <c:pt idx="4580" formatCode="General">
                  <c:v>4.58</c:v>
                </c:pt>
                <c:pt idx="4581" formatCode="General">
                  <c:v>4.5810000000000004</c:v>
                </c:pt>
                <c:pt idx="4582" formatCode="General">
                  <c:v>4.5819999999999999</c:v>
                </c:pt>
                <c:pt idx="4583" formatCode="General">
                  <c:v>4.5830000000000002</c:v>
                </c:pt>
                <c:pt idx="4584" formatCode="General">
                  <c:v>4.5839999999999996</c:v>
                </c:pt>
                <c:pt idx="4585" formatCode="General">
                  <c:v>4.585</c:v>
                </c:pt>
                <c:pt idx="4586" formatCode="General">
                  <c:v>4.5860000000000003</c:v>
                </c:pt>
                <c:pt idx="4587" formatCode="General">
                  <c:v>4.5869999999999997</c:v>
                </c:pt>
                <c:pt idx="4588" formatCode="General">
                  <c:v>4.5880000000000001</c:v>
                </c:pt>
                <c:pt idx="4589" formatCode="General">
                  <c:v>4.5890000000000004</c:v>
                </c:pt>
                <c:pt idx="4590" formatCode="General">
                  <c:v>4.59</c:v>
                </c:pt>
                <c:pt idx="4591" formatCode="General">
                  <c:v>4.5910000000000002</c:v>
                </c:pt>
                <c:pt idx="4592" formatCode="General">
                  <c:v>4.5919999999999996</c:v>
                </c:pt>
                <c:pt idx="4593" formatCode="General">
                  <c:v>4.593</c:v>
                </c:pt>
                <c:pt idx="4594" formatCode="General">
                  <c:v>4.5940000000000003</c:v>
                </c:pt>
                <c:pt idx="4595" formatCode="General">
                  <c:v>4.5949999999999998</c:v>
                </c:pt>
                <c:pt idx="4596" formatCode="General">
                  <c:v>4.5960000000000001</c:v>
                </c:pt>
                <c:pt idx="4597" formatCode="General">
                  <c:v>4.5970000000000004</c:v>
                </c:pt>
                <c:pt idx="4598" formatCode="General">
                  <c:v>4.5979999999999999</c:v>
                </c:pt>
                <c:pt idx="4599" formatCode="General">
                  <c:v>4.5990000000000002</c:v>
                </c:pt>
                <c:pt idx="4600" formatCode="General">
                  <c:v>4.5999999999999996</c:v>
                </c:pt>
                <c:pt idx="4601" formatCode="General">
                  <c:v>4.601</c:v>
                </c:pt>
                <c:pt idx="4602" formatCode="General">
                  <c:v>4.6020000000000003</c:v>
                </c:pt>
                <c:pt idx="4603" formatCode="General">
                  <c:v>4.6029999999999998</c:v>
                </c:pt>
                <c:pt idx="4604" formatCode="General">
                  <c:v>4.6040000000000001</c:v>
                </c:pt>
                <c:pt idx="4605" formatCode="General">
                  <c:v>4.6050000000000004</c:v>
                </c:pt>
                <c:pt idx="4606" formatCode="General">
                  <c:v>4.6059999999999999</c:v>
                </c:pt>
                <c:pt idx="4607" formatCode="General">
                  <c:v>4.6070000000000002</c:v>
                </c:pt>
                <c:pt idx="4608" formatCode="General">
                  <c:v>4.6079999999999997</c:v>
                </c:pt>
                <c:pt idx="4609" formatCode="General">
                  <c:v>4.609</c:v>
                </c:pt>
                <c:pt idx="4610" formatCode="General">
                  <c:v>4.6100000000000003</c:v>
                </c:pt>
                <c:pt idx="4611" formatCode="General">
                  <c:v>4.6109999999999998</c:v>
                </c:pt>
                <c:pt idx="4612" formatCode="General">
                  <c:v>4.6120000000000001</c:v>
                </c:pt>
                <c:pt idx="4613" formatCode="General">
                  <c:v>4.6130000000000004</c:v>
                </c:pt>
                <c:pt idx="4614" formatCode="General">
                  <c:v>4.6139999999999999</c:v>
                </c:pt>
                <c:pt idx="4615" formatCode="General">
                  <c:v>4.6150000000000002</c:v>
                </c:pt>
                <c:pt idx="4616" formatCode="General">
                  <c:v>4.6159999999999997</c:v>
                </c:pt>
                <c:pt idx="4617" formatCode="General">
                  <c:v>4.617</c:v>
                </c:pt>
                <c:pt idx="4618" formatCode="General">
                  <c:v>4.6180000000000003</c:v>
                </c:pt>
                <c:pt idx="4619" formatCode="General">
                  <c:v>4.6189999999999998</c:v>
                </c:pt>
                <c:pt idx="4620" formatCode="General">
                  <c:v>4.62</c:v>
                </c:pt>
                <c:pt idx="4621" formatCode="General">
                  <c:v>4.6210000000000004</c:v>
                </c:pt>
                <c:pt idx="4622" formatCode="General">
                  <c:v>4.6219999999999999</c:v>
                </c:pt>
                <c:pt idx="4623" formatCode="General">
                  <c:v>4.6230000000000002</c:v>
                </c:pt>
                <c:pt idx="4624" formatCode="General">
                  <c:v>4.6239999999999997</c:v>
                </c:pt>
                <c:pt idx="4625" formatCode="General">
                  <c:v>4.625</c:v>
                </c:pt>
                <c:pt idx="4626" formatCode="General">
                  <c:v>4.6260000000000003</c:v>
                </c:pt>
                <c:pt idx="4627" formatCode="General">
                  <c:v>4.6269999999999998</c:v>
                </c:pt>
                <c:pt idx="4628" formatCode="General">
                  <c:v>4.6280000000000001</c:v>
                </c:pt>
                <c:pt idx="4629" formatCode="General">
                  <c:v>4.6289999999999996</c:v>
                </c:pt>
                <c:pt idx="4630" formatCode="General">
                  <c:v>4.63</c:v>
                </c:pt>
                <c:pt idx="4631" formatCode="General">
                  <c:v>4.6310000000000002</c:v>
                </c:pt>
                <c:pt idx="4632" formatCode="General">
                  <c:v>4.6319999999999997</c:v>
                </c:pt>
                <c:pt idx="4633" formatCode="General">
                  <c:v>4.633</c:v>
                </c:pt>
                <c:pt idx="4634" formatCode="General">
                  <c:v>4.6340000000000003</c:v>
                </c:pt>
                <c:pt idx="4635" formatCode="General">
                  <c:v>4.6349999999999998</c:v>
                </c:pt>
                <c:pt idx="4636" formatCode="General">
                  <c:v>4.6360000000000001</c:v>
                </c:pt>
                <c:pt idx="4637" formatCode="General">
                  <c:v>4.6369999999999996</c:v>
                </c:pt>
                <c:pt idx="4638" formatCode="General">
                  <c:v>4.6379999999999999</c:v>
                </c:pt>
                <c:pt idx="4639" formatCode="General">
                  <c:v>4.6390000000000002</c:v>
                </c:pt>
                <c:pt idx="4640" formatCode="General">
                  <c:v>4.6399999999999997</c:v>
                </c:pt>
                <c:pt idx="4641" formatCode="General">
                  <c:v>4.641</c:v>
                </c:pt>
                <c:pt idx="4642" formatCode="General">
                  <c:v>4.6420000000000003</c:v>
                </c:pt>
                <c:pt idx="4643" formatCode="General">
                  <c:v>4.6429999999999998</c:v>
                </c:pt>
                <c:pt idx="4644" formatCode="General">
                  <c:v>4.6440000000000001</c:v>
                </c:pt>
                <c:pt idx="4645" formatCode="General">
                  <c:v>4.6449999999999996</c:v>
                </c:pt>
                <c:pt idx="4646" formatCode="General">
                  <c:v>4.6459999999999999</c:v>
                </c:pt>
                <c:pt idx="4647" formatCode="General">
                  <c:v>4.6470000000000002</c:v>
                </c:pt>
                <c:pt idx="4648" formatCode="General">
                  <c:v>4.6479999999999997</c:v>
                </c:pt>
                <c:pt idx="4649" formatCode="General">
                  <c:v>4.649</c:v>
                </c:pt>
                <c:pt idx="4650" formatCode="General">
                  <c:v>4.6500000000000004</c:v>
                </c:pt>
                <c:pt idx="4651" formatCode="General">
                  <c:v>4.6509999999999998</c:v>
                </c:pt>
                <c:pt idx="4652" formatCode="General">
                  <c:v>4.6520000000000001</c:v>
                </c:pt>
                <c:pt idx="4653" formatCode="General">
                  <c:v>4.6529999999999996</c:v>
                </c:pt>
                <c:pt idx="4654" formatCode="General">
                  <c:v>4.6539999999999999</c:v>
                </c:pt>
                <c:pt idx="4655" formatCode="General">
                  <c:v>4.6550000000000002</c:v>
                </c:pt>
                <c:pt idx="4656" formatCode="General">
                  <c:v>4.6559999999999997</c:v>
                </c:pt>
                <c:pt idx="4657" formatCode="General">
                  <c:v>4.657</c:v>
                </c:pt>
                <c:pt idx="4658" formatCode="General">
                  <c:v>4.6580000000000004</c:v>
                </c:pt>
                <c:pt idx="4659" formatCode="General">
                  <c:v>4.6589999999999998</c:v>
                </c:pt>
                <c:pt idx="4660" formatCode="General">
                  <c:v>4.66</c:v>
                </c:pt>
                <c:pt idx="4661" formatCode="General">
                  <c:v>4.6609999999999996</c:v>
                </c:pt>
                <c:pt idx="4662" formatCode="General">
                  <c:v>4.6619999999999999</c:v>
                </c:pt>
                <c:pt idx="4663" formatCode="General">
                  <c:v>4.6630000000000003</c:v>
                </c:pt>
                <c:pt idx="4664" formatCode="General">
                  <c:v>4.6639999999999997</c:v>
                </c:pt>
                <c:pt idx="4665" formatCode="General">
                  <c:v>4.665</c:v>
                </c:pt>
                <c:pt idx="4666" formatCode="General">
                  <c:v>4.6660000000000004</c:v>
                </c:pt>
                <c:pt idx="4667" formatCode="General">
                  <c:v>4.6669999999999998</c:v>
                </c:pt>
                <c:pt idx="4668" formatCode="General">
                  <c:v>4.6680000000000001</c:v>
                </c:pt>
                <c:pt idx="4669" formatCode="General">
                  <c:v>4.6689999999999996</c:v>
                </c:pt>
                <c:pt idx="4670" formatCode="General">
                  <c:v>4.67</c:v>
                </c:pt>
                <c:pt idx="4671" formatCode="General">
                  <c:v>4.6710000000000003</c:v>
                </c:pt>
                <c:pt idx="4672" formatCode="General">
                  <c:v>4.6719999999999997</c:v>
                </c:pt>
                <c:pt idx="4673" formatCode="General">
                  <c:v>4.673</c:v>
                </c:pt>
                <c:pt idx="4674" formatCode="General">
                  <c:v>4.6740000000000004</c:v>
                </c:pt>
                <c:pt idx="4675" formatCode="General">
                  <c:v>4.6749999999999998</c:v>
                </c:pt>
                <c:pt idx="4676" formatCode="General">
                  <c:v>4.6760000000000002</c:v>
                </c:pt>
                <c:pt idx="4677" formatCode="General">
                  <c:v>4.6769999999999996</c:v>
                </c:pt>
                <c:pt idx="4678" formatCode="General">
                  <c:v>4.6779999999999999</c:v>
                </c:pt>
                <c:pt idx="4679" formatCode="General">
                  <c:v>4.6790000000000003</c:v>
                </c:pt>
                <c:pt idx="4680" formatCode="General">
                  <c:v>4.68</c:v>
                </c:pt>
                <c:pt idx="4681" formatCode="General">
                  <c:v>4.681</c:v>
                </c:pt>
                <c:pt idx="4682" formatCode="General">
                  <c:v>4.6820000000000004</c:v>
                </c:pt>
                <c:pt idx="4683" formatCode="General">
                  <c:v>4.6829999999999998</c:v>
                </c:pt>
                <c:pt idx="4684" formatCode="General">
                  <c:v>4.6840000000000002</c:v>
                </c:pt>
                <c:pt idx="4685" formatCode="General">
                  <c:v>4.6849999999999996</c:v>
                </c:pt>
                <c:pt idx="4686" formatCode="General">
                  <c:v>4.6859999999999999</c:v>
                </c:pt>
                <c:pt idx="4687" formatCode="General">
                  <c:v>4.6870000000000003</c:v>
                </c:pt>
                <c:pt idx="4688" formatCode="General">
                  <c:v>4.6879999999999997</c:v>
                </c:pt>
                <c:pt idx="4689" formatCode="General">
                  <c:v>4.6890000000000001</c:v>
                </c:pt>
                <c:pt idx="4690" formatCode="General">
                  <c:v>4.6900000000000004</c:v>
                </c:pt>
                <c:pt idx="4691" formatCode="General">
                  <c:v>4.6909999999999998</c:v>
                </c:pt>
                <c:pt idx="4692" formatCode="General">
                  <c:v>4.6920000000000002</c:v>
                </c:pt>
                <c:pt idx="4693" formatCode="General">
                  <c:v>4.6929999999999996</c:v>
                </c:pt>
                <c:pt idx="4694" formatCode="General">
                  <c:v>4.694</c:v>
                </c:pt>
                <c:pt idx="4695" formatCode="General">
                  <c:v>4.6950000000000003</c:v>
                </c:pt>
                <c:pt idx="4696" formatCode="General">
                  <c:v>4.6959999999999997</c:v>
                </c:pt>
                <c:pt idx="4697" formatCode="General">
                  <c:v>4.6970000000000001</c:v>
                </c:pt>
                <c:pt idx="4698" formatCode="General">
                  <c:v>4.6980000000000004</c:v>
                </c:pt>
                <c:pt idx="4699" formatCode="General">
                  <c:v>4.6989999999999998</c:v>
                </c:pt>
                <c:pt idx="4700" formatCode="General">
                  <c:v>4.7</c:v>
                </c:pt>
                <c:pt idx="4701" formatCode="General">
                  <c:v>4.7009999999999996</c:v>
                </c:pt>
                <c:pt idx="4702" formatCode="General">
                  <c:v>4.702</c:v>
                </c:pt>
                <c:pt idx="4703" formatCode="General">
                  <c:v>4.7030000000000003</c:v>
                </c:pt>
                <c:pt idx="4704" formatCode="General">
                  <c:v>4.7039999999999997</c:v>
                </c:pt>
                <c:pt idx="4705" formatCode="General">
                  <c:v>4.7050000000000001</c:v>
                </c:pt>
                <c:pt idx="4706" formatCode="General">
                  <c:v>4.7060000000000004</c:v>
                </c:pt>
                <c:pt idx="4707" formatCode="General">
                  <c:v>4.7069999999999999</c:v>
                </c:pt>
                <c:pt idx="4708" formatCode="General">
                  <c:v>4.7080000000000002</c:v>
                </c:pt>
                <c:pt idx="4709" formatCode="General">
                  <c:v>4.7089999999999996</c:v>
                </c:pt>
                <c:pt idx="4710" formatCode="General">
                  <c:v>4.71</c:v>
                </c:pt>
                <c:pt idx="4711" formatCode="General">
                  <c:v>4.7110000000000003</c:v>
                </c:pt>
                <c:pt idx="4712" formatCode="General">
                  <c:v>4.7119999999999997</c:v>
                </c:pt>
                <c:pt idx="4713" formatCode="General">
                  <c:v>4.7130000000000001</c:v>
                </c:pt>
                <c:pt idx="4714" formatCode="General">
                  <c:v>4.7140000000000004</c:v>
                </c:pt>
                <c:pt idx="4715" formatCode="General">
                  <c:v>4.7149999999999999</c:v>
                </c:pt>
                <c:pt idx="4716" formatCode="General">
                  <c:v>4.7160000000000002</c:v>
                </c:pt>
                <c:pt idx="4717" formatCode="General">
                  <c:v>4.7169999999999996</c:v>
                </c:pt>
                <c:pt idx="4718" formatCode="General">
                  <c:v>4.718</c:v>
                </c:pt>
                <c:pt idx="4719" formatCode="General">
                  <c:v>4.7190000000000003</c:v>
                </c:pt>
                <c:pt idx="4720" formatCode="General">
                  <c:v>4.72</c:v>
                </c:pt>
                <c:pt idx="4721" formatCode="General">
                  <c:v>4.7210000000000001</c:v>
                </c:pt>
                <c:pt idx="4722" formatCode="General">
                  <c:v>4.7220000000000004</c:v>
                </c:pt>
                <c:pt idx="4723" formatCode="General">
                  <c:v>4.7229999999999999</c:v>
                </c:pt>
                <c:pt idx="4724" formatCode="General">
                  <c:v>4.7240000000000002</c:v>
                </c:pt>
                <c:pt idx="4725" formatCode="General">
                  <c:v>4.7249999999999996</c:v>
                </c:pt>
                <c:pt idx="4726" formatCode="General">
                  <c:v>4.726</c:v>
                </c:pt>
                <c:pt idx="4727" formatCode="General">
                  <c:v>4.7270000000000003</c:v>
                </c:pt>
                <c:pt idx="4728" formatCode="General">
                  <c:v>4.7279999999999998</c:v>
                </c:pt>
                <c:pt idx="4729" formatCode="General">
                  <c:v>4.7290000000000001</c:v>
                </c:pt>
                <c:pt idx="4730" formatCode="General">
                  <c:v>4.7300000000000004</c:v>
                </c:pt>
                <c:pt idx="4731" formatCode="General">
                  <c:v>4.7309999999999999</c:v>
                </c:pt>
                <c:pt idx="4732" formatCode="General">
                  <c:v>4.7320000000000002</c:v>
                </c:pt>
                <c:pt idx="4733" formatCode="General">
                  <c:v>4.7329999999999997</c:v>
                </c:pt>
                <c:pt idx="4734" formatCode="General">
                  <c:v>4.734</c:v>
                </c:pt>
                <c:pt idx="4735" formatCode="General">
                  <c:v>4.7350000000000003</c:v>
                </c:pt>
                <c:pt idx="4736" formatCode="General">
                  <c:v>4.7359999999999998</c:v>
                </c:pt>
                <c:pt idx="4737" formatCode="General">
                  <c:v>4.7370000000000001</c:v>
                </c:pt>
                <c:pt idx="4738" formatCode="General">
                  <c:v>4.7380000000000004</c:v>
                </c:pt>
                <c:pt idx="4739" formatCode="General">
                  <c:v>4.7389999999999999</c:v>
                </c:pt>
                <c:pt idx="4740" formatCode="General">
                  <c:v>4.74</c:v>
                </c:pt>
                <c:pt idx="4741" formatCode="General">
                  <c:v>4.7409999999999997</c:v>
                </c:pt>
                <c:pt idx="4742" formatCode="General">
                  <c:v>4.742</c:v>
                </c:pt>
                <c:pt idx="4743" formatCode="General">
                  <c:v>4.7430000000000003</c:v>
                </c:pt>
                <c:pt idx="4744" formatCode="General">
                  <c:v>4.7439999999999998</c:v>
                </c:pt>
                <c:pt idx="4745" formatCode="General">
                  <c:v>4.7450000000000001</c:v>
                </c:pt>
                <c:pt idx="4746" formatCode="General">
                  <c:v>4.7460000000000004</c:v>
                </c:pt>
                <c:pt idx="4747" formatCode="General">
                  <c:v>4.7469999999999999</c:v>
                </c:pt>
                <c:pt idx="4748" formatCode="General">
                  <c:v>4.7480000000000002</c:v>
                </c:pt>
                <c:pt idx="4749" formatCode="General">
                  <c:v>4.7489999999999997</c:v>
                </c:pt>
                <c:pt idx="4750" formatCode="General">
                  <c:v>4.75</c:v>
                </c:pt>
                <c:pt idx="4751" formatCode="General">
                  <c:v>4.7510000000000003</c:v>
                </c:pt>
                <c:pt idx="4752" formatCode="General">
                  <c:v>4.7519999999999998</c:v>
                </c:pt>
                <c:pt idx="4753" formatCode="General">
                  <c:v>4.7530000000000001</c:v>
                </c:pt>
                <c:pt idx="4754" formatCode="General">
                  <c:v>4.7539999999999996</c:v>
                </c:pt>
                <c:pt idx="4755" formatCode="General">
                  <c:v>4.7549999999999999</c:v>
                </c:pt>
                <c:pt idx="4756" formatCode="General">
                  <c:v>4.7560000000000002</c:v>
                </c:pt>
                <c:pt idx="4757" formatCode="General">
                  <c:v>4.7569999999999997</c:v>
                </c:pt>
                <c:pt idx="4758" formatCode="General">
                  <c:v>4.758</c:v>
                </c:pt>
                <c:pt idx="4759" formatCode="General">
                  <c:v>4.7590000000000003</c:v>
                </c:pt>
                <c:pt idx="4760" formatCode="General">
                  <c:v>4.76</c:v>
                </c:pt>
                <c:pt idx="4761" formatCode="General">
                  <c:v>4.7610000000000001</c:v>
                </c:pt>
                <c:pt idx="4762" formatCode="General">
                  <c:v>4.7619999999999996</c:v>
                </c:pt>
                <c:pt idx="4763" formatCode="General">
                  <c:v>4.7629999999999999</c:v>
                </c:pt>
                <c:pt idx="4764" formatCode="General">
                  <c:v>4.7640000000000002</c:v>
                </c:pt>
                <c:pt idx="4765" formatCode="General">
                  <c:v>4.7649999999999997</c:v>
                </c:pt>
                <c:pt idx="4766" formatCode="General">
                  <c:v>4.766</c:v>
                </c:pt>
                <c:pt idx="4767" formatCode="General">
                  <c:v>4.7670000000000003</c:v>
                </c:pt>
                <c:pt idx="4768" formatCode="General">
                  <c:v>4.7679999999999998</c:v>
                </c:pt>
                <c:pt idx="4769" formatCode="General">
                  <c:v>4.7690000000000001</c:v>
                </c:pt>
                <c:pt idx="4770" formatCode="General">
                  <c:v>4.7699999999999996</c:v>
                </c:pt>
                <c:pt idx="4771" formatCode="General">
                  <c:v>4.7709999999999999</c:v>
                </c:pt>
                <c:pt idx="4772" formatCode="General">
                  <c:v>4.7720000000000002</c:v>
                </c:pt>
                <c:pt idx="4773" formatCode="General">
                  <c:v>4.7729999999999997</c:v>
                </c:pt>
                <c:pt idx="4774" formatCode="General">
                  <c:v>4.774</c:v>
                </c:pt>
                <c:pt idx="4775" formatCode="General">
                  <c:v>4.7750000000000004</c:v>
                </c:pt>
                <c:pt idx="4776" formatCode="General">
                  <c:v>4.7759999999999998</c:v>
                </c:pt>
                <c:pt idx="4777" formatCode="General">
                  <c:v>4.7770000000000001</c:v>
                </c:pt>
                <c:pt idx="4778" formatCode="General">
                  <c:v>4.7779999999999996</c:v>
                </c:pt>
                <c:pt idx="4779" formatCode="General">
                  <c:v>4.7789999999999999</c:v>
                </c:pt>
                <c:pt idx="4780" formatCode="General">
                  <c:v>4.78</c:v>
                </c:pt>
                <c:pt idx="4781" formatCode="General">
                  <c:v>4.7809999999999997</c:v>
                </c:pt>
                <c:pt idx="4782" formatCode="General">
                  <c:v>4.782</c:v>
                </c:pt>
                <c:pt idx="4783" formatCode="General">
                  <c:v>4.7830000000000004</c:v>
                </c:pt>
                <c:pt idx="4784" formatCode="General">
                  <c:v>4.7839999999999998</c:v>
                </c:pt>
                <c:pt idx="4785" formatCode="General">
                  <c:v>4.7850000000000001</c:v>
                </c:pt>
                <c:pt idx="4786" formatCode="General">
                  <c:v>4.7859999999999996</c:v>
                </c:pt>
                <c:pt idx="4787" formatCode="General">
                  <c:v>4.7869999999999999</c:v>
                </c:pt>
                <c:pt idx="4788" formatCode="General">
                  <c:v>4.7880000000000003</c:v>
                </c:pt>
                <c:pt idx="4789" formatCode="General">
                  <c:v>4.7889999999999997</c:v>
                </c:pt>
                <c:pt idx="4790" formatCode="General">
                  <c:v>4.79</c:v>
                </c:pt>
                <c:pt idx="4791" formatCode="General">
                  <c:v>4.7910000000000004</c:v>
                </c:pt>
                <c:pt idx="4792" formatCode="General">
                  <c:v>4.7919999999999998</c:v>
                </c:pt>
                <c:pt idx="4793" formatCode="General">
                  <c:v>4.7930000000000001</c:v>
                </c:pt>
                <c:pt idx="4794" formatCode="General">
                  <c:v>4.7939999999999996</c:v>
                </c:pt>
                <c:pt idx="4795" formatCode="General">
                  <c:v>4.7949999999999999</c:v>
                </c:pt>
                <c:pt idx="4796" formatCode="General">
                  <c:v>4.7960000000000003</c:v>
                </c:pt>
                <c:pt idx="4797" formatCode="General">
                  <c:v>4.7969999999999997</c:v>
                </c:pt>
                <c:pt idx="4798" formatCode="General">
                  <c:v>4.798</c:v>
                </c:pt>
                <c:pt idx="4799" formatCode="General">
                  <c:v>4.7990000000000004</c:v>
                </c:pt>
                <c:pt idx="4800" formatCode="General">
                  <c:v>4.8</c:v>
                </c:pt>
                <c:pt idx="4801" formatCode="General">
                  <c:v>4.8010000000000002</c:v>
                </c:pt>
                <c:pt idx="4802" formatCode="General">
                  <c:v>4.8019999999999996</c:v>
                </c:pt>
                <c:pt idx="4803" formatCode="General">
                  <c:v>4.8029999999999999</c:v>
                </c:pt>
                <c:pt idx="4804" formatCode="General">
                  <c:v>4.8040000000000003</c:v>
                </c:pt>
                <c:pt idx="4805" formatCode="General">
                  <c:v>4.8049999999999997</c:v>
                </c:pt>
                <c:pt idx="4806" formatCode="General">
                  <c:v>4.806</c:v>
                </c:pt>
                <c:pt idx="4807" formatCode="General">
                  <c:v>4.8070000000000004</c:v>
                </c:pt>
                <c:pt idx="4808" formatCode="General">
                  <c:v>4.8079999999999998</c:v>
                </c:pt>
                <c:pt idx="4809" formatCode="General">
                  <c:v>4.8090000000000002</c:v>
                </c:pt>
                <c:pt idx="4810" formatCode="General">
                  <c:v>4.8099999999999996</c:v>
                </c:pt>
                <c:pt idx="4811" formatCode="General">
                  <c:v>4.8109999999999999</c:v>
                </c:pt>
                <c:pt idx="4812" formatCode="General">
                  <c:v>4.8120000000000003</c:v>
                </c:pt>
                <c:pt idx="4813" formatCode="General">
                  <c:v>4.8129999999999997</c:v>
                </c:pt>
                <c:pt idx="4814" formatCode="General">
                  <c:v>4.8140000000000001</c:v>
                </c:pt>
                <c:pt idx="4815" formatCode="General">
                  <c:v>4.8150000000000004</c:v>
                </c:pt>
                <c:pt idx="4816" formatCode="General">
                  <c:v>4.8159999999999998</c:v>
                </c:pt>
                <c:pt idx="4817" formatCode="General">
                  <c:v>4.8170000000000002</c:v>
                </c:pt>
                <c:pt idx="4818" formatCode="General">
                  <c:v>4.8179999999999996</c:v>
                </c:pt>
                <c:pt idx="4819" formatCode="General">
                  <c:v>4.819</c:v>
                </c:pt>
                <c:pt idx="4820" formatCode="General">
                  <c:v>4.82</c:v>
                </c:pt>
                <c:pt idx="4821" formatCode="General">
                  <c:v>4.8209999999999997</c:v>
                </c:pt>
                <c:pt idx="4822" formatCode="General">
                  <c:v>4.8220000000000001</c:v>
                </c:pt>
                <c:pt idx="4823" formatCode="General">
                  <c:v>4.8230000000000004</c:v>
                </c:pt>
                <c:pt idx="4824" formatCode="General">
                  <c:v>4.8239999999999998</c:v>
                </c:pt>
                <c:pt idx="4825" formatCode="General">
                  <c:v>4.8250000000000002</c:v>
                </c:pt>
                <c:pt idx="4826" formatCode="General">
                  <c:v>4.8259999999999996</c:v>
                </c:pt>
                <c:pt idx="4827" formatCode="General">
                  <c:v>4.827</c:v>
                </c:pt>
                <c:pt idx="4828" formatCode="General">
                  <c:v>4.8280000000000003</c:v>
                </c:pt>
                <c:pt idx="4829" formatCode="General">
                  <c:v>4.8289999999999997</c:v>
                </c:pt>
                <c:pt idx="4830" formatCode="General">
                  <c:v>4.83</c:v>
                </c:pt>
                <c:pt idx="4831" formatCode="General">
                  <c:v>4.8310000000000004</c:v>
                </c:pt>
                <c:pt idx="4832" formatCode="General">
                  <c:v>4.8319999999999999</c:v>
                </c:pt>
                <c:pt idx="4833" formatCode="General">
                  <c:v>4.8330000000000002</c:v>
                </c:pt>
                <c:pt idx="4834" formatCode="General">
                  <c:v>4.8339999999999996</c:v>
                </c:pt>
                <c:pt idx="4835" formatCode="General">
                  <c:v>4.835</c:v>
                </c:pt>
                <c:pt idx="4836" formatCode="General">
                  <c:v>4.8360000000000003</c:v>
                </c:pt>
                <c:pt idx="4837" formatCode="General">
                  <c:v>4.8369999999999997</c:v>
                </c:pt>
                <c:pt idx="4838" formatCode="General">
                  <c:v>4.8380000000000001</c:v>
                </c:pt>
                <c:pt idx="4839" formatCode="General">
                  <c:v>4.8390000000000004</c:v>
                </c:pt>
                <c:pt idx="4840" formatCode="General">
                  <c:v>4.84</c:v>
                </c:pt>
                <c:pt idx="4841" formatCode="General">
                  <c:v>4.8410000000000002</c:v>
                </c:pt>
                <c:pt idx="4842" formatCode="General">
                  <c:v>4.8419999999999996</c:v>
                </c:pt>
                <c:pt idx="4843" formatCode="General">
                  <c:v>4.843</c:v>
                </c:pt>
                <c:pt idx="4844" formatCode="General">
                  <c:v>4.8440000000000003</c:v>
                </c:pt>
                <c:pt idx="4845" formatCode="General">
                  <c:v>4.8449999999999998</c:v>
                </c:pt>
                <c:pt idx="4846" formatCode="General">
                  <c:v>4.8460000000000001</c:v>
                </c:pt>
                <c:pt idx="4847" formatCode="General">
                  <c:v>4.8470000000000004</c:v>
                </c:pt>
                <c:pt idx="4848" formatCode="General">
                  <c:v>4.8479999999999999</c:v>
                </c:pt>
                <c:pt idx="4849" formatCode="General">
                  <c:v>4.8490000000000002</c:v>
                </c:pt>
                <c:pt idx="4850" formatCode="General">
                  <c:v>4.8499999999999996</c:v>
                </c:pt>
                <c:pt idx="4851" formatCode="General">
                  <c:v>4.851</c:v>
                </c:pt>
                <c:pt idx="4852" formatCode="General">
                  <c:v>4.8520000000000003</c:v>
                </c:pt>
                <c:pt idx="4853" formatCode="General">
                  <c:v>4.8529999999999998</c:v>
                </c:pt>
                <c:pt idx="4854" formatCode="General">
                  <c:v>4.8540000000000001</c:v>
                </c:pt>
                <c:pt idx="4855" formatCode="General">
                  <c:v>4.8550000000000004</c:v>
                </c:pt>
                <c:pt idx="4856" formatCode="General">
                  <c:v>4.8559999999999999</c:v>
                </c:pt>
                <c:pt idx="4857" formatCode="General">
                  <c:v>4.8570000000000002</c:v>
                </c:pt>
                <c:pt idx="4858" formatCode="General">
                  <c:v>4.8579999999999997</c:v>
                </c:pt>
                <c:pt idx="4859" formatCode="General">
                  <c:v>4.859</c:v>
                </c:pt>
                <c:pt idx="4860" formatCode="General">
                  <c:v>4.8600000000000003</c:v>
                </c:pt>
                <c:pt idx="4861" formatCode="General">
                  <c:v>4.8609999999999998</c:v>
                </c:pt>
                <c:pt idx="4862" formatCode="General">
                  <c:v>4.8620000000000001</c:v>
                </c:pt>
                <c:pt idx="4863" formatCode="General">
                  <c:v>4.8630000000000004</c:v>
                </c:pt>
                <c:pt idx="4864" formatCode="General">
                  <c:v>4.8639999999999999</c:v>
                </c:pt>
                <c:pt idx="4865" formatCode="General">
                  <c:v>4.8650000000000002</c:v>
                </c:pt>
                <c:pt idx="4866" formatCode="General">
                  <c:v>4.8659999999999997</c:v>
                </c:pt>
                <c:pt idx="4867" formatCode="General">
                  <c:v>4.867</c:v>
                </c:pt>
                <c:pt idx="4868" formatCode="General">
                  <c:v>4.8680000000000003</c:v>
                </c:pt>
                <c:pt idx="4869" formatCode="General">
                  <c:v>4.8689999999999998</c:v>
                </c:pt>
                <c:pt idx="4870" formatCode="General">
                  <c:v>4.87</c:v>
                </c:pt>
                <c:pt idx="4871" formatCode="General">
                  <c:v>4.8710000000000004</c:v>
                </c:pt>
                <c:pt idx="4872" formatCode="General">
                  <c:v>4.8719999999999999</c:v>
                </c:pt>
                <c:pt idx="4873" formatCode="General">
                  <c:v>4.8730000000000002</c:v>
                </c:pt>
                <c:pt idx="4874" formatCode="General">
                  <c:v>4.8739999999999997</c:v>
                </c:pt>
                <c:pt idx="4875" formatCode="General">
                  <c:v>4.875</c:v>
                </c:pt>
                <c:pt idx="4876" formatCode="General">
                  <c:v>4.8760000000000003</c:v>
                </c:pt>
                <c:pt idx="4877" formatCode="General">
                  <c:v>4.8769999999999998</c:v>
                </c:pt>
                <c:pt idx="4878" formatCode="General">
                  <c:v>4.8780000000000001</c:v>
                </c:pt>
                <c:pt idx="4879" formatCode="General">
                  <c:v>4.8789999999999996</c:v>
                </c:pt>
                <c:pt idx="4880" formatCode="General">
                  <c:v>4.88</c:v>
                </c:pt>
                <c:pt idx="4881" formatCode="General">
                  <c:v>4.8810000000000002</c:v>
                </c:pt>
                <c:pt idx="4882" formatCode="General">
                  <c:v>4.8819999999999997</c:v>
                </c:pt>
                <c:pt idx="4883" formatCode="General">
                  <c:v>4.883</c:v>
                </c:pt>
                <c:pt idx="4884" formatCode="General">
                  <c:v>4.8840000000000003</c:v>
                </c:pt>
                <c:pt idx="4885" formatCode="General">
                  <c:v>4.8849999999999998</c:v>
                </c:pt>
                <c:pt idx="4886" formatCode="General">
                  <c:v>4.8860000000000001</c:v>
                </c:pt>
                <c:pt idx="4887" formatCode="General">
                  <c:v>4.8869999999999996</c:v>
                </c:pt>
                <c:pt idx="4888" formatCode="General">
                  <c:v>4.8879999999999999</c:v>
                </c:pt>
                <c:pt idx="4889" formatCode="General">
                  <c:v>4.8890000000000002</c:v>
                </c:pt>
                <c:pt idx="4890" formatCode="General">
                  <c:v>4.8899999999999997</c:v>
                </c:pt>
                <c:pt idx="4891" formatCode="General">
                  <c:v>4.891</c:v>
                </c:pt>
                <c:pt idx="4892" formatCode="General">
                  <c:v>4.8920000000000003</c:v>
                </c:pt>
                <c:pt idx="4893" formatCode="General">
                  <c:v>4.8929999999999998</c:v>
                </c:pt>
                <c:pt idx="4894" formatCode="General">
                  <c:v>4.8940000000000001</c:v>
                </c:pt>
                <c:pt idx="4895" formatCode="General">
                  <c:v>4.8949999999999996</c:v>
                </c:pt>
                <c:pt idx="4896" formatCode="General">
                  <c:v>4.8959999999999999</c:v>
                </c:pt>
                <c:pt idx="4897" formatCode="General">
                  <c:v>4.8970000000000002</c:v>
                </c:pt>
                <c:pt idx="4898" formatCode="General">
                  <c:v>4.8979999999999997</c:v>
                </c:pt>
                <c:pt idx="4899" formatCode="General">
                  <c:v>4.899</c:v>
                </c:pt>
                <c:pt idx="4900" formatCode="General">
                  <c:v>4.9000000000000004</c:v>
                </c:pt>
                <c:pt idx="4901" formatCode="General">
                  <c:v>4.9009999999999998</c:v>
                </c:pt>
                <c:pt idx="4902" formatCode="General">
                  <c:v>4.9020000000000001</c:v>
                </c:pt>
                <c:pt idx="4903" formatCode="General">
                  <c:v>4.9029999999999996</c:v>
                </c:pt>
                <c:pt idx="4904" formatCode="General">
                  <c:v>4.9039999999999999</c:v>
                </c:pt>
                <c:pt idx="4905" formatCode="General">
                  <c:v>4.9050000000000002</c:v>
                </c:pt>
                <c:pt idx="4906" formatCode="General">
                  <c:v>4.9059999999999997</c:v>
                </c:pt>
                <c:pt idx="4907" formatCode="General">
                  <c:v>4.907</c:v>
                </c:pt>
                <c:pt idx="4908" formatCode="General">
                  <c:v>4.9080000000000004</c:v>
                </c:pt>
                <c:pt idx="4909" formatCode="General">
                  <c:v>4.9089999999999998</c:v>
                </c:pt>
                <c:pt idx="4910" formatCode="General">
                  <c:v>4.91</c:v>
                </c:pt>
                <c:pt idx="4911" formatCode="General">
                  <c:v>4.9109999999999996</c:v>
                </c:pt>
                <c:pt idx="4912" formatCode="General">
                  <c:v>4.9119999999999999</c:v>
                </c:pt>
                <c:pt idx="4913" formatCode="General">
                  <c:v>4.9130000000000003</c:v>
                </c:pt>
                <c:pt idx="4914" formatCode="General">
                  <c:v>4.9139999999999997</c:v>
                </c:pt>
                <c:pt idx="4915" formatCode="General">
                  <c:v>4.915</c:v>
                </c:pt>
                <c:pt idx="4916" formatCode="General">
                  <c:v>4.9160000000000004</c:v>
                </c:pt>
                <c:pt idx="4917" formatCode="General">
                  <c:v>4.9169999999999998</c:v>
                </c:pt>
                <c:pt idx="4918" formatCode="General">
                  <c:v>4.9180000000000001</c:v>
                </c:pt>
                <c:pt idx="4919" formatCode="General">
                  <c:v>4.9189999999999996</c:v>
                </c:pt>
                <c:pt idx="4920" formatCode="General">
                  <c:v>4.92</c:v>
                </c:pt>
                <c:pt idx="4921" formatCode="General">
                  <c:v>4.9210000000000003</c:v>
                </c:pt>
                <c:pt idx="4922" formatCode="General">
                  <c:v>4.9219999999999997</c:v>
                </c:pt>
                <c:pt idx="4923" formatCode="General">
                  <c:v>4.923</c:v>
                </c:pt>
                <c:pt idx="4924" formatCode="General">
                  <c:v>4.9240000000000004</c:v>
                </c:pt>
                <c:pt idx="4925" formatCode="General">
                  <c:v>4.9249999999999998</c:v>
                </c:pt>
                <c:pt idx="4926" formatCode="General">
                  <c:v>4.9260000000000002</c:v>
                </c:pt>
                <c:pt idx="4927" formatCode="General">
                  <c:v>4.9269999999999996</c:v>
                </c:pt>
                <c:pt idx="4928" formatCode="General">
                  <c:v>4.9279999999999999</c:v>
                </c:pt>
                <c:pt idx="4929" formatCode="General">
                  <c:v>4.9290000000000003</c:v>
                </c:pt>
                <c:pt idx="4930" formatCode="General">
                  <c:v>4.93</c:v>
                </c:pt>
                <c:pt idx="4931" formatCode="General">
                  <c:v>4.931</c:v>
                </c:pt>
                <c:pt idx="4932" formatCode="General">
                  <c:v>4.9320000000000004</c:v>
                </c:pt>
                <c:pt idx="4933" formatCode="General">
                  <c:v>4.9329999999999998</c:v>
                </c:pt>
                <c:pt idx="4934" formatCode="General">
                  <c:v>4.9340000000000002</c:v>
                </c:pt>
                <c:pt idx="4935" formatCode="General">
                  <c:v>4.9349999999999996</c:v>
                </c:pt>
                <c:pt idx="4936" formatCode="General">
                  <c:v>4.9359999999999999</c:v>
                </c:pt>
                <c:pt idx="4937" formatCode="General">
                  <c:v>4.9370000000000003</c:v>
                </c:pt>
                <c:pt idx="4938" formatCode="General">
                  <c:v>4.9379999999999997</c:v>
                </c:pt>
                <c:pt idx="4939" formatCode="General">
                  <c:v>4.9390000000000001</c:v>
                </c:pt>
                <c:pt idx="4940" formatCode="General">
                  <c:v>4.9400000000000004</c:v>
                </c:pt>
                <c:pt idx="4941" formatCode="General">
                  <c:v>4.9409999999999998</c:v>
                </c:pt>
                <c:pt idx="4942" formatCode="General">
                  <c:v>4.9420000000000002</c:v>
                </c:pt>
                <c:pt idx="4943" formatCode="General">
                  <c:v>4.9429999999999996</c:v>
                </c:pt>
                <c:pt idx="4944" formatCode="General">
                  <c:v>4.944</c:v>
                </c:pt>
                <c:pt idx="4945" formatCode="General">
                  <c:v>4.9450000000000003</c:v>
                </c:pt>
                <c:pt idx="4946" formatCode="General">
                  <c:v>4.9459999999999997</c:v>
                </c:pt>
                <c:pt idx="4947" formatCode="General">
                  <c:v>4.9470000000000001</c:v>
                </c:pt>
                <c:pt idx="4948" formatCode="General">
                  <c:v>4.9480000000000004</c:v>
                </c:pt>
                <c:pt idx="4949" formatCode="General">
                  <c:v>4.9489999999999998</c:v>
                </c:pt>
                <c:pt idx="4950" formatCode="General">
                  <c:v>4.95</c:v>
                </c:pt>
                <c:pt idx="4951" formatCode="General">
                  <c:v>4.9509999999999996</c:v>
                </c:pt>
                <c:pt idx="4952" formatCode="General">
                  <c:v>4.952</c:v>
                </c:pt>
                <c:pt idx="4953" formatCode="General">
                  <c:v>4.9530000000000003</c:v>
                </c:pt>
                <c:pt idx="4954" formatCode="General">
                  <c:v>4.9539999999999997</c:v>
                </c:pt>
                <c:pt idx="4955" formatCode="General">
                  <c:v>4.9550000000000001</c:v>
                </c:pt>
                <c:pt idx="4956" formatCode="General">
                  <c:v>4.9560000000000004</c:v>
                </c:pt>
                <c:pt idx="4957" formatCode="General">
                  <c:v>4.9569999999999999</c:v>
                </c:pt>
                <c:pt idx="4958" formatCode="General">
                  <c:v>4.9580000000000002</c:v>
                </c:pt>
                <c:pt idx="4959" formatCode="General">
                  <c:v>4.9589999999999996</c:v>
                </c:pt>
                <c:pt idx="4960" formatCode="General">
                  <c:v>4.96</c:v>
                </c:pt>
                <c:pt idx="4961" formatCode="General">
                  <c:v>4.9610000000000003</c:v>
                </c:pt>
                <c:pt idx="4962" formatCode="General">
                  <c:v>4.9619999999999997</c:v>
                </c:pt>
                <c:pt idx="4963" formatCode="General">
                  <c:v>4.9630000000000001</c:v>
                </c:pt>
                <c:pt idx="4964" formatCode="General">
                  <c:v>4.9640000000000004</c:v>
                </c:pt>
                <c:pt idx="4965" formatCode="General">
                  <c:v>4.9649999999999999</c:v>
                </c:pt>
                <c:pt idx="4966" formatCode="General">
                  <c:v>4.9660000000000002</c:v>
                </c:pt>
                <c:pt idx="4967" formatCode="General">
                  <c:v>4.9669999999999996</c:v>
                </c:pt>
                <c:pt idx="4968" formatCode="General">
                  <c:v>4.968</c:v>
                </c:pt>
                <c:pt idx="4969" formatCode="General">
                  <c:v>4.9690000000000003</c:v>
                </c:pt>
                <c:pt idx="4970" formatCode="General">
                  <c:v>4.97</c:v>
                </c:pt>
                <c:pt idx="4971" formatCode="General">
                  <c:v>4.9710000000000001</c:v>
                </c:pt>
                <c:pt idx="4972" formatCode="General">
                  <c:v>4.9720000000000004</c:v>
                </c:pt>
                <c:pt idx="4973" formatCode="General">
                  <c:v>4.9729999999999999</c:v>
                </c:pt>
                <c:pt idx="4974" formatCode="General">
                  <c:v>4.9740000000000002</c:v>
                </c:pt>
                <c:pt idx="4975" formatCode="General">
                  <c:v>4.9749999999999996</c:v>
                </c:pt>
                <c:pt idx="4976" formatCode="General">
                  <c:v>4.976</c:v>
                </c:pt>
                <c:pt idx="4977" formatCode="General">
                  <c:v>4.9770000000000003</c:v>
                </c:pt>
                <c:pt idx="4978" formatCode="General">
                  <c:v>4.9779999999999998</c:v>
                </c:pt>
                <c:pt idx="4979" formatCode="General">
                  <c:v>4.9790000000000001</c:v>
                </c:pt>
                <c:pt idx="4980" formatCode="General">
                  <c:v>4.9800000000000004</c:v>
                </c:pt>
                <c:pt idx="4981" formatCode="General">
                  <c:v>4.9809999999999999</c:v>
                </c:pt>
                <c:pt idx="4982" formatCode="General">
                  <c:v>4.9820000000000002</c:v>
                </c:pt>
                <c:pt idx="4983" formatCode="General">
                  <c:v>4.9829999999999997</c:v>
                </c:pt>
                <c:pt idx="4984" formatCode="General">
                  <c:v>4.984</c:v>
                </c:pt>
                <c:pt idx="4985" formatCode="General">
                  <c:v>4.9850000000000003</c:v>
                </c:pt>
                <c:pt idx="4986" formatCode="General">
                  <c:v>4.9859999999999998</c:v>
                </c:pt>
                <c:pt idx="4987" formatCode="General">
                  <c:v>4.9870000000000001</c:v>
                </c:pt>
                <c:pt idx="4988" formatCode="General">
                  <c:v>4.9880000000000004</c:v>
                </c:pt>
                <c:pt idx="4989" formatCode="General">
                  <c:v>4.9889999999999999</c:v>
                </c:pt>
                <c:pt idx="4990" formatCode="General">
                  <c:v>4.99</c:v>
                </c:pt>
                <c:pt idx="4991" formatCode="General">
                  <c:v>4.9909999999999997</c:v>
                </c:pt>
                <c:pt idx="4992" formatCode="General">
                  <c:v>4.992</c:v>
                </c:pt>
                <c:pt idx="4993" formatCode="General">
                  <c:v>4.9930000000000003</c:v>
                </c:pt>
                <c:pt idx="4994" formatCode="General">
                  <c:v>4.9939999999999998</c:v>
                </c:pt>
                <c:pt idx="4995" formatCode="General">
                  <c:v>4.9950000000000001</c:v>
                </c:pt>
                <c:pt idx="4996" formatCode="General">
                  <c:v>4.9960000000000004</c:v>
                </c:pt>
                <c:pt idx="4997" formatCode="General">
                  <c:v>4.9969999999999999</c:v>
                </c:pt>
                <c:pt idx="4998" formatCode="General">
                  <c:v>4.9980000000000002</c:v>
                </c:pt>
                <c:pt idx="4999" formatCode="General">
                  <c:v>4.9989999999999997</c:v>
                </c:pt>
                <c:pt idx="5000" formatCode="General">
                  <c:v>5</c:v>
                </c:pt>
                <c:pt idx="5001" formatCode="General">
                  <c:v>5.0010000000000003</c:v>
                </c:pt>
                <c:pt idx="5002" formatCode="General">
                  <c:v>5.0019999999999998</c:v>
                </c:pt>
                <c:pt idx="5003" formatCode="General">
                  <c:v>5.0030000000000001</c:v>
                </c:pt>
                <c:pt idx="5004" formatCode="General">
                  <c:v>5.0039999999999996</c:v>
                </c:pt>
                <c:pt idx="5005" formatCode="General">
                  <c:v>5.0049999999999999</c:v>
                </c:pt>
                <c:pt idx="5006" formatCode="General">
                  <c:v>5.0060000000000002</c:v>
                </c:pt>
                <c:pt idx="5007" formatCode="General">
                  <c:v>5.0069999999999997</c:v>
                </c:pt>
                <c:pt idx="5008" formatCode="General">
                  <c:v>5.008</c:v>
                </c:pt>
                <c:pt idx="5009" formatCode="General">
                  <c:v>5.0090000000000003</c:v>
                </c:pt>
                <c:pt idx="5010" formatCode="General">
                  <c:v>5.01</c:v>
                </c:pt>
                <c:pt idx="5011" formatCode="General">
                  <c:v>5.0110000000000001</c:v>
                </c:pt>
                <c:pt idx="5012" formatCode="General">
                  <c:v>5.0119999999999996</c:v>
                </c:pt>
                <c:pt idx="5013" formatCode="General">
                  <c:v>5.0129999999999999</c:v>
                </c:pt>
                <c:pt idx="5014" formatCode="General">
                  <c:v>5.0140000000000002</c:v>
                </c:pt>
                <c:pt idx="5015" formatCode="General">
                  <c:v>5.0149999999999997</c:v>
                </c:pt>
                <c:pt idx="5016" formatCode="General">
                  <c:v>5.016</c:v>
                </c:pt>
                <c:pt idx="5017" formatCode="General">
                  <c:v>5.0170000000000003</c:v>
                </c:pt>
                <c:pt idx="5018" formatCode="General">
                  <c:v>5.0179999999999998</c:v>
                </c:pt>
                <c:pt idx="5019" formatCode="General">
                  <c:v>5.0190000000000001</c:v>
                </c:pt>
                <c:pt idx="5020" formatCode="General">
                  <c:v>5.0199999999999996</c:v>
                </c:pt>
                <c:pt idx="5021" formatCode="General">
                  <c:v>5.0209999999999999</c:v>
                </c:pt>
                <c:pt idx="5022" formatCode="General">
                  <c:v>5.0220000000000002</c:v>
                </c:pt>
                <c:pt idx="5023" formatCode="General">
                  <c:v>5.0229999999999997</c:v>
                </c:pt>
                <c:pt idx="5024" formatCode="General">
                  <c:v>5.024</c:v>
                </c:pt>
                <c:pt idx="5025" formatCode="General">
                  <c:v>5.0250000000000004</c:v>
                </c:pt>
                <c:pt idx="5026" formatCode="General">
                  <c:v>5.0259999999999998</c:v>
                </c:pt>
                <c:pt idx="5027" formatCode="General">
                  <c:v>5.0270000000000001</c:v>
                </c:pt>
                <c:pt idx="5028" formatCode="General">
                  <c:v>5.0279999999999996</c:v>
                </c:pt>
                <c:pt idx="5029" formatCode="General">
                  <c:v>5.0289999999999999</c:v>
                </c:pt>
                <c:pt idx="5030" formatCode="General">
                  <c:v>5.03</c:v>
                </c:pt>
                <c:pt idx="5031" formatCode="General">
                  <c:v>5.0309999999999997</c:v>
                </c:pt>
                <c:pt idx="5032" formatCode="General">
                  <c:v>5.032</c:v>
                </c:pt>
                <c:pt idx="5033" formatCode="General">
                  <c:v>5.0330000000000004</c:v>
                </c:pt>
                <c:pt idx="5034" formatCode="General">
                  <c:v>5.0339999999999998</c:v>
                </c:pt>
                <c:pt idx="5035" formatCode="General">
                  <c:v>5.0350000000000001</c:v>
                </c:pt>
                <c:pt idx="5036" formatCode="General">
                  <c:v>5.0359999999999996</c:v>
                </c:pt>
                <c:pt idx="5037" formatCode="General">
                  <c:v>5.0369999999999999</c:v>
                </c:pt>
                <c:pt idx="5038" formatCode="General">
                  <c:v>5.0380000000000003</c:v>
                </c:pt>
                <c:pt idx="5039" formatCode="General">
                  <c:v>5.0389999999999997</c:v>
                </c:pt>
                <c:pt idx="5040" formatCode="General">
                  <c:v>5.04</c:v>
                </c:pt>
                <c:pt idx="5041" formatCode="General">
                  <c:v>5.0410000000000004</c:v>
                </c:pt>
                <c:pt idx="5042" formatCode="General">
                  <c:v>5.0419999999999998</c:v>
                </c:pt>
                <c:pt idx="5043" formatCode="General">
                  <c:v>5.0430000000000001</c:v>
                </c:pt>
                <c:pt idx="5044" formatCode="General">
                  <c:v>5.0439999999999996</c:v>
                </c:pt>
                <c:pt idx="5045" formatCode="General">
                  <c:v>5.0449999999999999</c:v>
                </c:pt>
                <c:pt idx="5046" formatCode="General">
                  <c:v>5.0460000000000003</c:v>
                </c:pt>
                <c:pt idx="5047" formatCode="General">
                  <c:v>5.0469999999999997</c:v>
                </c:pt>
                <c:pt idx="5048" formatCode="General">
                  <c:v>5.048</c:v>
                </c:pt>
                <c:pt idx="5049" formatCode="General">
                  <c:v>5.0490000000000004</c:v>
                </c:pt>
                <c:pt idx="5050" formatCode="General">
                  <c:v>5.05</c:v>
                </c:pt>
                <c:pt idx="5051" formatCode="General">
                  <c:v>5.0510000000000002</c:v>
                </c:pt>
                <c:pt idx="5052" formatCode="General">
                  <c:v>5.0519999999999996</c:v>
                </c:pt>
                <c:pt idx="5053" formatCode="General">
                  <c:v>5.0529999999999999</c:v>
                </c:pt>
                <c:pt idx="5054" formatCode="General">
                  <c:v>5.0540000000000003</c:v>
                </c:pt>
                <c:pt idx="5055" formatCode="General">
                  <c:v>5.0549999999999997</c:v>
                </c:pt>
                <c:pt idx="5056" formatCode="General">
                  <c:v>5.056</c:v>
                </c:pt>
                <c:pt idx="5057" formatCode="General">
                  <c:v>5.0570000000000004</c:v>
                </c:pt>
                <c:pt idx="5058" formatCode="General">
                  <c:v>5.0579999999999998</c:v>
                </c:pt>
                <c:pt idx="5059" formatCode="General">
                  <c:v>5.0590000000000002</c:v>
                </c:pt>
                <c:pt idx="5060" formatCode="General">
                  <c:v>5.0599999999999996</c:v>
                </c:pt>
                <c:pt idx="5061" formatCode="General">
                  <c:v>5.0609999999999999</c:v>
                </c:pt>
                <c:pt idx="5062" formatCode="General">
                  <c:v>5.0620000000000003</c:v>
                </c:pt>
                <c:pt idx="5063" formatCode="General">
                  <c:v>5.0629999999999997</c:v>
                </c:pt>
                <c:pt idx="5064" formatCode="General">
                  <c:v>5.0640000000000001</c:v>
                </c:pt>
                <c:pt idx="5065" formatCode="General">
                  <c:v>5.0650000000000004</c:v>
                </c:pt>
                <c:pt idx="5066" formatCode="General">
                  <c:v>5.0659999999999998</c:v>
                </c:pt>
                <c:pt idx="5067" formatCode="General">
                  <c:v>5.0670000000000002</c:v>
                </c:pt>
                <c:pt idx="5068" formatCode="General">
                  <c:v>5.0679999999999996</c:v>
                </c:pt>
                <c:pt idx="5069" formatCode="General">
                  <c:v>5.069</c:v>
                </c:pt>
                <c:pt idx="5070" formatCode="General">
                  <c:v>5.07</c:v>
                </c:pt>
                <c:pt idx="5071" formatCode="General">
                  <c:v>5.0709999999999997</c:v>
                </c:pt>
                <c:pt idx="5072" formatCode="General">
                  <c:v>5.0720000000000001</c:v>
                </c:pt>
                <c:pt idx="5073" formatCode="General">
                  <c:v>5.0730000000000004</c:v>
                </c:pt>
                <c:pt idx="5074" formatCode="General">
                  <c:v>5.0739999999999998</c:v>
                </c:pt>
                <c:pt idx="5075" formatCode="General">
                  <c:v>5.0750000000000002</c:v>
                </c:pt>
                <c:pt idx="5076" formatCode="General">
                  <c:v>5.0759999999999996</c:v>
                </c:pt>
                <c:pt idx="5077" formatCode="General">
                  <c:v>5.077</c:v>
                </c:pt>
                <c:pt idx="5078" formatCode="General">
                  <c:v>5.0780000000000003</c:v>
                </c:pt>
                <c:pt idx="5079" formatCode="General">
                  <c:v>5.0789999999999997</c:v>
                </c:pt>
                <c:pt idx="5080" formatCode="General">
                  <c:v>5.08</c:v>
                </c:pt>
                <c:pt idx="5081" formatCode="General">
                  <c:v>5.0810000000000004</c:v>
                </c:pt>
                <c:pt idx="5082" formatCode="General">
                  <c:v>5.0819999999999999</c:v>
                </c:pt>
                <c:pt idx="5083" formatCode="General">
                  <c:v>5.0830000000000002</c:v>
                </c:pt>
                <c:pt idx="5084" formatCode="General">
                  <c:v>5.0839999999999996</c:v>
                </c:pt>
                <c:pt idx="5085" formatCode="General">
                  <c:v>5.085</c:v>
                </c:pt>
                <c:pt idx="5086" formatCode="General">
                  <c:v>5.0860000000000003</c:v>
                </c:pt>
                <c:pt idx="5087" formatCode="General">
                  <c:v>5.0869999999999997</c:v>
                </c:pt>
                <c:pt idx="5088" formatCode="General">
                  <c:v>5.0880000000000001</c:v>
                </c:pt>
                <c:pt idx="5089" formatCode="General">
                  <c:v>5.0890000000000004</c:v>
                </c:pt>
                <c:pt idx="5090" formatCode="General">
                  <c:v>5.09</c:v>
                </c:pt>
                <c:pt idx="5091" formatCode="General">
                  <c:v>5.0910000000000002</c:v>
                </c:pt>
                <c:pt idx="5092" formatCode="General">
                  <c:v>5.0919999999999996</c:v>
                </c:pt>
                <c:pt idx="5093" formatCode="General">
                  <c:v>5.093</c:v>
                </c:pt>
                <c:pt idx="5094" formatCode="General">
                  <c:v>5.0940000000000003</c:v>
                </c:pt>
                <c:pt idx="5095" formatCode="General">
                  <c:v>5.0949999999999998</c:v>
                </c:pt>
                <c:pt idx="5096" formatCode="General">
                  <c:v>5.0960000000000001</c:v>
                </c:pt>
                <c:pt idx="5097" formatCode="General">
                  <c:v>5.0970000000000004</c:v>
                </c:pt>
                <c:pt idx="5098" formatCode="General">
                  <c:v>5.0979999999999999</c:v>
                </c:pt>
                <c:pt idx="5099" formatCode="General">
                  <c:v>5.0990000000000002</c:v>
                </c:pt>
                <c:pt idx="5100" formatCode="General">
                  <c:v>5.0999999999999996</c:v>
                </c:pt>
                <c:pt idx="5101" formatCode="General">
                  <c:v>5.101</c:v>
                </c:pt>
                <c:pt idx="5102" formatCode="General">
                  <c:v>5.1020000000000003</c:v>
                </c:pt>
                <c:pt idx="5103" formatCode="General">
                  <c:v>5.1029999999999998</c:v>
                </c:pt>
                <c:pt idx="5104" formatCode="General">
                  <c:v>5.1040000000000001</c:v>
                </c:pt>
                <c:pt idx="5105" formatCode="General">
                  <c:v>5.1050000000000004</c:v>
                </c:pt>
                <c:pt idx="5106" formatCode="General">
                  <c:v>5.1059999999999999</c:v>
                </c:pt>
                <c:pt idx="5107" formatCode="General">
                  <c:v>5.1070000000000002</c:v>
                </c:pt>
                <c:pt idx="5108" formatCode="General">
                  <c:v>5.1079999999999997</c:v>
                </c:pt>
                <c:pt idx="5109" formatCode="General">
                  <c:v>5.109</c:v>
                </c:pt>
                <c:pt idx="5110" formatCode="General">
                  <c:v>5.1100000000000003</c:v>
                </c:pt>
                <c:pt idx="5111" formatCode="General">
                  <c:v>5.1109999999999998</c:v>
                </c:pt>
                <c:pt idx="5112" formatCode="General">
                  <c:v>5.1120000000000001</c:v>
                </c:pt>
                <c:pt idx="5113" formatCode="General">
                  <c:v>5.1130000000000004</c:v>
                </c:pt>
                <c:pt idx="5114" formatCode="General">
                  <c:v>5.1139999999999999</c:v>
                </c:pt>
                <c:pt idx="5115" formatCode="General">
                  <c:v>5.1150000000000002</c:v>
                </c:pt>
                <c:pt idx="5116" formatCode="General">
                  <c:v>5.1159999999999997</c:v>
                </c:pt>
                <c:pt idx="5117" formatCode="General">
                  <c:v>5.117</c:v>
                </c:pt>
                <c:pt idx="5118" formatCode="General">
                  <c:v>5.1180000000000003</c:v>
                </c:pt>
                <c:pt idx="5119" formatCode="General">
                  <c:v>5.1189999999999998</c:v>
                </c:pt>
                <c:pt idx="5120" formatCode="General">
                  <c:v>5.12</c:v>
                </c:pt>
                <c:pt idx="5121" formatCode="General">
                  <c:v>5.1210000000000004</c:v>
                </c:pt>
                <c:pt idx="5122" formatCode="General">
                  <c:v>5.1219999999999999</c:v>
                </c:pt>
                <c:pt idx="5123" formatCode="General">
                  <c:v>5.1230000000000002</c:v>
                </c:pt>
                <c:pt idx="5124" formatCode="General">
                  <c:v>5.1239999999999997</c:v>
                </c:pt>
                <c:pt idx="5125" formatCode="General">
                  <c:v>5.125</c:v>
                </c:pt>
                <c:pt idx="5126" formatCode="General">
                  <c:v>5.1260000000000003</c:v>
                </c:pt>
                <c:pt idx="5127" formatCode="General">
                  <c:v>5.1269999999999998</c:v>
                </c:pt>
                <c:pt idx="5128" formatCode="General">
                  <c:v>5.1280000000000001</c:v>
                </c:pt>
                <c:pt idx="5129" formatCode="General">
                  <c:v>5.1289999999999996</c:v>
                </c:pt>
                <c:pt idx="5130" formatCode="General">
                  <c:v>5.13</c:v>
                </c:pt>
                <c:pt idx="5131" formatCode="General">
                  <c:v>5.1310000000000002</c:v>
                </c:pt>
                <c:pt idx="5132" formatCode="General">
                  <c:v>5.1319999999999997</c:v>
                </c:pt>
                <c:pt idx="5133" formatCode="General">
                  <c:v>5.133</c:v>
                </c:pt>
                <c:pt idx="5134" formatCode="General">
                  <c:v>5.1340000000000003</c:v>
                </c:pt>
                <c:pt idx="5135" formatCode="General">
                  <c:v>5.1349999999999998</c:v>
                </c:pt>
                <c:pt idx="5136" formatCode="General">
                  <c:v>5.1360000000000001</c:v>
                </c:pt>
                <c:pt idx="5137" formatCode="General">
                  <c:v>5.1369999999999996</c:v>
                </c:pt>
                <c:pt idx="5138" formatCode="General">
                  <c:v>5.1379999999999999</c:v>
                </c:pt>
                <c:pt idx="5139" formatCode="General">
                  <c:v>5.1390000000000002</c:v>
                </c:pt>
                <c:pt idx="5140" formatCode="General">
                  <c:v>5.14</c:v>
                </c:pt>
                <c:pt idx="5141" formatCode="General">
                  <c:v>5.141</c:v>
                </c:pt>
                <c:pt idx="5142" formatCode="General">
                  <c:v>5.1420000000000003</c:v>
                </c:pt>
                <c:pt idx="5143" formatCode="General">
                  <c:v>5.1429999999999998</c:v>
                </c:pt>
                <c:pt idx="5144" formatCode="General">
                  <c:v>5.1440000000000001</c:v>
                </c:pt>
                <c:pt idx="5145" formatCode="General">
                  <c:v>5.1449999999999996</c:v>
                </c:pt>
                <c:pt idx="5146" formatCode="General">
                  <c:v>5.1459999999999999</c:v>
                </c:pt>
                <c:pt idx="5147" formatCode="General">
                  <c:v>5.1470000000000002</c:v>
                </c:pt>
                <c:pt idx="5148" formatCode="General">
                  <c:v>5.1479999999999997</c:v>
                </c:pt>
                <c:pt idx="5149" formatCode="General">
                  <c:v>5.149</c:v>
                </c:pt>
                <c:pt idx="5150" formatCode="General">
                  <c:v>5.15</c:v>
                </c:pt>
                <c:pt idx="5151" formatCode="General">
                  <c:v>5.1509999999999998</c:v>
                </c:pt>
                <c:pt idx="5152" formatCode="General">
                  <c:v>5.1520000000000001</c:v>
                </c:pt>
                <c:pt idx="5153" formatCode="General">
                  <c:v>5.1529999999999996</c:v>
                </c:pt>
                <c:pt idx="5154" formatCode="General">
                  <c:v>5.1539999999999999</c:v>
                </c:pt>
                <c:pt idx="5155" formatCode="General">
                  <c:v>5.1550000000000002</c:v>
                </c:pt>
                <c:pt idx="5156" formatCode="General">
                  <c:v>5.1559999999999997</c:v>
                </c:pt>
                <c:pt idx="5157" formatCode="General">
                  <c:v>5.157</c:v>
                </c:pt>
                <c:pt idx="5158" formatCode="General">
                  <c:v>5.1580000000000004</c:v>
                </c:pt>
                <c:pt idx="5159" formatCode="General">
                  <c:v>5.1589999999999998</c:v>
                </c:pt>
                <c:pt idx="5160" formatCode="General">
                  <c:v>5.16</c:v>
                </c:pt>
                <c:pt idx="5161" formatCode="General">
                  <c:v>5.1609999999999996</c:v>
                </c:pt>
                <c:pt idx="5162" formatCode="General">
                  <c:v>5.1619999999999999</c:v>
                </c:pt>
                <c:pt idx="5163" formatCode="General">
                  <c:v>5.1630000000000003</c:v>
                </c:pt>
                <c:pt idx="5164" formatCode="General">
                  <c:v>5.1639999999999997</c:v>
                </c:pt>
                <c:pt idx="5165" formatCode="General">
                  <c:v>5.165</c:v>
                </c:pt>
                <c:pt idx="5166" formatCode="General">
                  <c:v>5.1660000000000004</c:v>
                </c:pt>
                <c:pt idx="5167" formatCode="General">
                  <c:v>5.1669999999999998</c:v>
                </c:pt>
                <c:pt idx="5168" formatCode="General">
                  <c:v>5.1680000000000001</c:v>
                </c:pt>
                <c:pt idx="5169" formatCode="General">
                  <c:v>5.1689999999999996</c:v>
                </c:pt>
                <c:pt idx="5170" formatCode="General">
                  <c:v>5.17</c:v>
                </c:pt>
                <c:pt idx="5171" formatCode="General">
                  <c:v>5.1710000000000003</c:v>
                </c:pt>
                <c:pt idx="5172" formatCode="General">
                  <c:v>5.1719999999999997</c:v>
                </c:pt>
                <c:pt idx="5173" formatCode="General">
                  <c:v>5.173</c:v>
                </c:pt>
                <c:pt idx="5174" formatCode="General">
                  <c:v>5.1740000000000004</c:v>
                </c:pt>
                <c:pt idx="5175" formatCode="General">
                  <c:v>5.1749999999999998</c:v>
                </c:pt>
                <c:pt idx="5176" formatCode="General">
                  <c:v>5.1760000000000002</c:v>
                </c:pt>
                <c:pt idx="5177" formatCode="General">
                  <c:v>5.1769999999999996</c:v>
                </c:pt>
                <c:pt idx="5178" formatCode="General">
                  <c:v>5.1779999999999999</c:v>
                </c:pt>
                <c:pt idx="5179" formatCode="General">
                  <c:v>5.1790000000000003</c:v>
                </c:pt>
                <c:pt idx="5180" formatCode="General">
                  <c:v>5.18</c:v>
                </c:pt>
                <c:pt idx="5181" formatCode="General">
                  <c:v>5.181</c:v>
                </c:pt>
                <c:pt idx="5182" formatCode="General">
                  <c:v>5.1820000000000004</c:v>
                </c:pt>
                <c:pt idx="5183" formatCode="General">
                  <c:v>5.1829999999999998</c:v>
                </c:pt>
                <c:pt idx="5184" formatCode="General">
                  <c:v>5.1840000000000002</c:v>
                </c:pt>
                <c:pt idx="5185" formatCode="General">
                  <c:v>5.1849999999999996</c:v>
                </c:pt>
                <c:pt idx="5186" formatCode="General">
                  <c:v>5.1859999999999999</c:v>
                </c:pt>
                <c:pt idx="5187" formatCode="General">
                  <c:v>5.1870000000000003</c:v>
                </c:pt>
                <c:pt idx="5188" formatCode="General">
                  <c:v>5.1879999999999997</c:v>
                </c:pt>
                <c:pt idx="5189" formatCode="General">
                  <c:v>5.1890000000000001</c:v>
                </c:pt>
                <c:pt idx="5190" formatCode="General">
                  <c:v>5.19</c:v>
                </c:pt>
                <c:pt idx="5191" formatCode="General">
                  <c:v>5.1909999999999998</c:v>
                </c:pt>
                <c:pt idx="5192" formatCode="General">
                  <c:v>5.1920000000000002</c:v>
                </c:pt>
                <c:pt idx="5193" formatCode="General">
                  <c:v>5.1929999999999996</c:v>
                </c:pt>
                <c:pt idx="5194" formatCode="General">
                  <c:v>5.194</c:v>
                </c:pt>
                <c:pt idx="5195" formatCode="General">
                  <c:v>5.1950000000000003</c:v>
                </c:pt>
                <c:pt idx="5196" formatCode="General">
                  <c:v>5.1959999999999997</c:v>
                </c:pt>
                <c:pt idx="5197" formatCode="General">
                  <c:v>5.1970000000000001</c:v>
                </c:pt>
                <c:pt idx="5198" formatCode="General">
                  <c:v>5.1980000000000004</c:v>
                </c:pt>
                <c:pt idx="5199" formatCode="General">
                  <c:v>5.1989999999999998</c:v>
                </c:pt>
                <c:pt idx="5200" formatCode="General">
                  <c:v>5.2</c:v>
                </c:pt>
                <c:pt idx="5201" formatCode="General">
                  <c:v>5.2009999999999996</c:v>
                </c:pt>
                <c:pt idx="5202" formatCode="General">
                  <c:v>5.202</c:v>
                </c:pt>
                <c:pt idx="5203" formatCode="General">
                  <c:v>5.2030000000000003</c:v>
                </c:pt>
                <c:pt idx="5204" formatCode="General">
                  <c:v>5.2039999999999997</c:v>
                </c:pt>
                <c:pt idx="5205" formatCode="General">
                  <c:v>5.2050000000000001</c:v>
                </c:pt>
                <c:pt idx="5206" formatCode="General">
                  <c:v>5.2060000000000004</c:v>
                </c:pt>
                <c:pt idx="5207" formatCode="General">
                  <c:v>5.2069999999999999</c:v>
                </c:pt>
                <c:pt idx="5208" formatCode="General">
                  <c:v>5.2080000000000002</c:v>
                </c:pt>
                <c:pt idx="5209" formatCode="General">
                  <c:v>5.2089999999999996</c:v>
                </c:pt>
                <c:pt idx="5210" formatCode="General">
                  <c:v>5.21</c:v>
                </c:pt>
                <c:pt idx="5211" formatCode="General">
                  <c:v>5.2110000000000003</c:v>
                </c:pt>
                <c:pt idx="5212" formatCode="General">
                  <c:v>5.2119999999999997</c:v>
                </c:pt>
                <c:pt idx="5213" formatCode="General">
                  <c:v>5.2130000000000001</c:v>
                </c:pt>
                <c:pt idx="5214" formatCode="General">
                  <c:v>5.2140000000000004</c:v>
                </c:pt>
                <c:pt idx="5215" formatCode="General">
                  <c:v>5.2149999999999999</c:v>
                </c:pt>
                <c:pt idx="5216" formatCode="General">
                  <c:v>5.2160000000000002</c:v>
                </c:pt>
                <c:pt idx="5217" formatCode="General">
                  <c:v>5.2169999999999996</c:v>
                </c:pt>
                <c:pt idx="5218" formatCode="General">
                  <c:v>5.218</c:v>
                </c:pt>
                <c:pt idx="5219" formatCode="General">
                  <c:v>5.2190000000000003</c:v>
                </c:pt>
                <c:pt idx="5220" formatCode="General">
                  <c:v>5.22</c:v>
                </c:pt>
                <c:pt idx="5221" formatCode="General">
                  <c:v>5.2210000000000001</c:v>
                </c:pt>
                <c:pt idx="5222" formatCode="General">
                  <c:v>5.2220000000000004</c:v>
                </c:pt>
                <c:pt idx="5223" formatCode="General">
                  <c:v>5.2229999999999999</c:v>
                </c:pt>
                <c:pt idx="5224" formatCode="General">
                  <c:v>5.2240000000000002</c:v>
                </c:pt>
                <c:pt idx="5225" formatCode="General">
                  <c:v>5.2249999999999996</c:v>
                </c:pt>
                <c:pt idx="5226" formatCode="General">
                  <c:v>5.226</c:v>
                </c:pt>
                <c:pt idx="5227" formatCode="General">
                  <c:v>5.2270000000000003</c:v>
                </c:pt>
                <c:pt idx="5228" formatCode="General">
                  <c:v>5.2279999999999998</c:v>
                </c:pt>
                <c:pt idx="5229" formatCode="General">
                  <c:v>5.2290000000000001</c:v>
                </c:pt>
                <c:pt idx="5230" formatCode="General">
                  <c:v>5.23</c:v>
                </c:pt>
                <c:pt idx="5231" formatCode="General">
                  <c:v>5.2309999999999999</c:v>
                </c:pt>
                <c:pt idx="5232" formatCode="General">
                  <c:v>5.2320000000000002</c:v>
                </c:pt>
                <c:pt idx="5233" formatCode="General">
                  <c:v>5.2329999999999997</c:v>
                </c:pt>
                <c:pt idx="5234" formatCode="General">
                  <c:v>5.234</c:v>
                </c:pt>
                <c:pt idx="5235" formatCode="General">
                  <c:v>5.2350000000000003</c:v>
                </c:pt>
                <c:pt idx="5236" formatCode="General">
                  <c:v>5.2359999999999998</c:v>
                </c:pt>
                <c:pt idx="5237" formatCode="General">
                  <c:v>5.2370000000000001</c:v>
                </c:pt>
                <c:pt idx="5238" formatCode="General">
                  <c:v>5.2380000000000004</c:v>
                </c:pt>
                <c:pt idx="5239" formatCode="General">
                  <c:v>5.2389999999999999</c:v>
                </c:pt>
                <c:pt idx="5240" formatCode="General">
                  <c:v>5.24</c:v>
                </c:pt>
                <c:pt idx="5241" formatCode="General">
                  <c:v>5.2409999999999997</c:v>
                </c:pt>
                <c:pt idx="5242" formatCode="General">
                  <c:v>5.242</c:v>
                </c:pt>
                <c:pt idx="5243" formatCode="General">
                  <c:v>5.2430000000000003</c:v>
                </c:pt>
                <c:pt idx="5244" formatCode="General">
                  <c:v>5.2439999999999998</c:v>
                </c:pt>
                <c:pt idx="5245" formatCode="General">
                  <c:v>5.2450000000000001</c:v>
                </c:pt>
                <c:pt idx="5246" formatCode="General">
                  <c:v>5.2460000000000004</c:v>
                </c:pt>
                <c:pt idx="5247" formatCode="General">
                  <c:v>5.2469999999999999</c:v>
                </c:pt>
                <c:pt idx="5248" formatCode="General">
                  <c:v>5.2480000000000002</c:v>
                </c:pt>
                <c:pt idx="5249" formatCode="General">
                  <c:v>5.2489999999999997</c:v>
                </c:pt>
                <c:pt idx="5250" formatCode="General">
                  <c:v>5.25</c:v>
                </c:pt>
                <c:pt idx="5251" formatCode="General">
                  <c:v>5.2510000000000003</c:v>
                </c:pt>
                <c:pt idx="5252" formatCode="General">
                  <c:v>5.2519999999999998</c:v>
                </c:pt>
                <c:pt idx="5253" formatCode="General">
                  <c:v>5.2530000000000001</c:v>
                </c:pt>
                <c:pt idx="5254" formatCode="General">
                  <c:v>5.2539999999999996</c:v>
                </c:pt>
                <c:pt idx="5255" formatCode="General">
                  <c:v>5.2549999999999999</c:v>
                </c:pt>
                <c:pt idx="5256" formatCode="General">
                  <c:v>5.2560000000000002</c:v>
                </c:pt>
                <c:pt idx="5257" formatCode="General">
                  <c:v>5.2569999999999997</c:v>
                </c:pt>
                <c:pt idx="5258" formatCode="General">
                  <c:v>5.258</c:v>
                </c:pt>
                <c:pt idx="5259" formatCode="General">
                  <c:v>5.2590000000000003</c:v>
                </c:pt>
                <c:pt idx="5260" formatCode="General">
                  <c:v>5.26</c:v>
                </c:pt>
                <c:pt idx="5261" formatCode="General">
                  <c:v>5.2610000000000001</c:v>
                </c:pt>
                <c:pt idx="5262" formatCode="General">
                  <c:v>5.2619999999999996</c:v>
                </c:pt>
                <c:pt idx="5263" formatCode="General">
                  <c:v>5.2629999999999999</c:v>
                </c:pt>
                <c:pt idx="5264" formatCode="General">
                  <c:v>5.2640000000000002</c:v>
                </c:pt>
                <c:pt idx="5265" formatCode="General">
                  <c:v>5.2649999999999997</c:v>
                </c:pt>
                <c:pt idx="5266" formatCode="General">
                  <c:v>5.266</c:v>
                </c:pt>
                <c:pt idx="5267" formatCode="General">
                  <c:v>5.2670000000000003</c:v>
                </c:pt>
                <c:pt idx="5268" formatCode="General">
                  <c:v>5.2679999999999998</c:v>
                </c:pt>
                <c:pt idx="5269" formatCode="General">
                  <c:v>5.2690000000000001</c:v>
                </c:pt>
                <c:pt idx="5270" formatCode="General">
                  <c:v>5.27</c:v>
                </c:pt>
                <c:pt idx="5271" formatCode="General">
                  <c:v>5.2709999999999999</c:v>
                </c:pt>
                <c:pt idx="5272" formatCode="General">
                  <c:v>5.2720000000000002</c:v>
                </c:pt>
                <c:pt idx="5273" formatCode="General">
                  <c:v>5.2729999999999997</c:v>
                </c:pt>
                <c:pt idx="5274" formatCode="General">
                  <c:v>5.274</c:v>
                </c:pt>
                <c:pt idx="5275" formatCode="General">
                  <c:v>5.2750000000000004</c:v>
                </c:pt>
                <c:pt idx="5276" formatCode="General">
                  <c:v>5.2759999999999998</c:v>
                </c:pt>
                <c:pt idx="5277" formatCode="General">
                  <c:v>5.2770000000000001</c:v>
                </c:pt>
                <c:pt idx="5278" formatCode="General">
                  <c:v>5.2779999999999996</c:v>
                </c:pt>
                <c:pt idx="5279" formatCode="General">
                  <c:v>5.2789999999999999</c:v>
                </c:pt>
                <c:pt idx="5280" formatCode="General">
                  <c:v>5.28</c:v>
                </c:pt>
                <c:pt idx="5281" formatCode="General">
                  <c:v>5.2809999999999997</c:v>
                </c:pt>
                <c:pt idx="5282" formatCode="General">
                  <c:v>5.282</c:v>
                </c:pt>
                <c:pt idx="5283" formatCode="General">
                  <c:v>5.2830000000000004</c:v>
                </c:pt>
                <c:pt idx="5284" formatCode="General">
                  <c:v>5.2839999999999998</c:v>
                </c:pt>
                <c:pt idx="5285" formatCode="General">
                  <c:v>5.2850000000000001</c:v>
                </c:pt>
                <c:pt idx="5286" formatCode="General">
                  <c:v>5.2859999999999996</c:v>
                </c:pt>
                <c:pt idx="5287" formatCode="General">
                  <c:v>5.2869999999999999</c:v>
                </c:pt>
                <c:pt idx="5288" formatCode="General">
                  <c:v>5.2880000000000003</c:v>
                </c:pt>
                <c:pt idx="5289" formatCode="General">
                  <c:v>5.2889999999999997</c:v>
                </c:pt>
                <c:pt idx="5290" formatCode="General">
                  <c:v>5.29</c:v>
                </c:pt>
                <c:pt idx="5291" formatCode="General">
                  <c:v>5.2910000000000004</c:v>
                </c:pt>
                <c:pt idx="5292" formatCode="General">
                  <c:v>5.2919999999999998</c:v>
                </c:pt>
                <c:pt idx="5293" formatCode="General">
                  <c:v>5.2930000000000001</c:v>
                </c:pt>
                <c:pt idx="5294" formatCode="General">
                  <c:v>5.2939999999999996</c:v>
                </c:pt>
                <c:pt idx="5295" formatCode="General">
                  <c:v>5.2949999999999999</c:v>
                </c:pt>
                <c:pt idx="5296" formatCode="General">
                  <c:v>5.2960000000000003</c:v>
                </c:pt>
                <c:pt idx="5297" formatCode="General">
                  <c:v>5.2969999999999997</c:v>
                </c:pt>
                <c:pt idx="5298" formatCode="General">
                  <c:v>5.298</c:v>
                </c:pt>
                <c:pt idx="5299" formatCode="General">
                  <c:v>5.2990000000000004</c:v>
                </c:pt>
                <c:pt idx="5300" formatCode="General">
                  <c:v>5.3</c:v>
                </c:pt>
                <c:pt idx="5301" formatCode="General">
                  <c:v>5.3010000000000002</c:v>
                </c:pt>
                <c:pt idx="5302" formatCode="General">
                  <c:v>5.3019999999999996</c:v>
                </c:pt>
                <c:pt idx="5303" formatCode="General">
                  <c:v>5.3029999999999999</c:v>
                </c:pt>
                <c:pt idx="5304" formatCode="General">
                  <c:v>5.3040000000000003</c:v>
                </c:pt>
                <c:pt idx="5305" formatCode="General">
                  <c:v>5.3049999999999997</c:v>
                </c:pt>
                <c:pt idx="5306" formatCode="General">
                  <c:v>5.306</c:v>
                </c:pt>
                <c:pt idx="5307" formatCode="General">
                  <c:v>5.3070000000000004</c:v>
                </c:pt>
                <c:pt idx="5308" formatCode="General">
                  <c:v>5.3079999999999998</c:v>
                </c:pt>
                <c:pt idx="5309" formatCode="General">
                  <c:v>5.3090000000000002</c:v>
                </c:pt>
                <c:pt idx="5310" formatCode="General">
                  <c:v>5.31</c:v>
                </c:pt>
                <c:pt idx="5311" formatCode="General">
                  <c:v>5.3109999999999999</c:v>
                </c:pt>
                <c:pt idx="5312" formatCode="General">
                  <c:v>5.3120000000000003</c:v>
                </c:pt>
                <c:pt idx="5313" formatCode="General">
                  <c:v>5.3129999999999997</c:v>
                </c:pt>
                <c:pt idx="5314" formatCode="General">
                  <c:v>5.3140000000000001</c:v>
                </c:pt>
                <c:pt idx="5315" formatCode="General">
                  <c:v>5.3150000000000004</c:v>
                </c:pt>
                <c:pt idx="5316" formatCode="General">
                  <c:v>5.3159999999999998</c:v>
                </c:pt>
                <c:pt idx="5317" formatCode="General">
                  <c:v>5.3170000000000002</c:v>
                </c:pt>
                <c:pt idx="5318" formatCode="General">
                  <c:v>5.3179999999999996</c:v>
                </c:pt>
                <c:pt idx="5319" formatCode="General">
                  <c:v>5.319</c:v>
                </c:pt>
                <c:pt idx="5320" formatCode="General">
                  <c:v>5.32</c:v>
                </c:pt>
                <c:pt idx="5321" formatCode="General">
                  <c:v>5.3209999999999997</c:v>
                </c:pt>
                <c:pt idx="5322" formatCode="General">
                  <c:v>5.3220000000000001</c:v>
                </c:pt>
                <c:pt idx="5323" formatCode="General">
                  <c:v>5.3230000000000004</c:v>
                </c:pt>
                <c:pt idx="5324" formatCode="General">
                  <c:v>5.3239999999999998</c:v>
                </c:pt>
                <c:pt idx="5325" formatCode="General">
                  <c:v>5.3250000000000002</c:v>
                </c:pt>
                <c:pt idx="5326" formatCode="General">
                  <c:v>5.3259999999999996</c:v>
                </c:pt>
                <c:pt idx="5327" formatCode="General">
                  <c:v>5.327</c:v>
                </c:pt>
                <c:pt idx="5328" formatCode="General">
                  <c:v>5.3280000000000003</c:v>
                </c:pt>
                <c:pt idx="5329" formatCode="General">
                  <c:v>5.3289999999999997</c:v>
                </c:pt>
                <c:pt idx="5330" formatCode="General">
                  <c:v>5.33</c:v>
                </c:pt>
                <c:pt idx="5331" formatCode="General">
                  <c:v>5.3310000000000004</c:v>
                </c:pt>
                <c:pt idx="5332" formatCode="General">
                  <c:v>5.3319999999999999</c:v>
                </c:pt>
                <c:pt idx="5333" formatCode="General">
                  <c:v>5.3330000000000002</c:v>
                </c:pt>
                <c:pt idx="5334" formatCode="General">
                  <c:v>5.3339999999999996</c:v>
                </c:pt>
                <c:pt idx="5335" formatCode="General">
                  <c:v>5.335</c:v>
                </c:pt>
                <c:pt idx="5336" formatCode="General">
                  <c:v>5.3360000000000003</c:v>
                </c:pt>
                <c:pt idx="5337" formatCode="General">
                  <c:v>5.3369999999999997</c:v>
                </c:pt>
                <c:pt idx="5338" formatCode="General">
                  <c:v>5.3380000000000001</c:v>
                </c:pt>
                <c:pt idx="5339" formatCode="General">
                  <c:v>5.3390000000000004</c:v>
                </c:pt>
                <c:pt idx="5340" formatCode="General">
                  <c:v>5.34</c:v>
                </c:pt>
                <c:pt idx="5341" formatCode="General">
                  <c:v>5.3410000000000002</c:v>
                </c:pt>
                <c:pt idx="5342" formatCode="General">
                  <c:v>5.3419999999999996</c:v>
                </c:pt>
                <c:pt idx="5343" formatCode="General">
                  <c:v>5.343</c:v>
                </c:pt>
                <c:pt idx="5344" formatCode="General">
                  <c:v>5.3440000000000003</c:v>
                </c:pt>
                <c:pt idx="5345" formatCode="General">
                  <c:v>5.3449999999999998</c:v>
                </c:pt>
                <c:pt idx="5346" formatCode="General">
                  <c:v>5.3460000000000001</c:v>
                </c:pt>
                <c:pt idx="5347" formatCode="General">
                  <c:v>5.3470000000000004</c:v>
                </c:pt>
                <c:pt idx="5348" formatCode="General">
                  <c:v>5.3479999999999999</c:v>
                </c:pt>
                <c:pt idx="5349" formatCode="General">
                  <c:v>5.3490000000000002</c:v>
                </c:pt>
                <c:pt idx="5350" formatCode="General">
                  <c:v>5.35</c:v>
                </c:pt>
                <c:pt idx="5351" formatCode="General">
                  <c:v>5.351</c:v>
                </c:pt>
                <c:pt idx="5352" formatCode="General">
                  <c:v>5.3520000000000003</c:v>
                </c:pt>
                <c:pt idx="5353" formatCode="General">
                  <c:v>5.3529999999999998</c:v>
                </c:pt>
                <c:pt idx="5354" formatCode="General">
                  <c:v>5.3540000000000001</c:v>
                </c:pt>
                <c:pt idx="5355" formatCode="General">
                  <c:v>5.3550000000000004</c:v>
                </c:pt>
                <c:pt idx="5356" formatCode="General">
                  <c:v>5.3559999999999999</c:v>
                </c:pt>
                <c:pt idx="5357" formatCode="General">
                  <c:v>5.3570000000000002</c:v>
                </c:pt>
                <c:pt idx="5358" formatCode="General">
                  <c:v>5.3579999999999997</c:v>
                </c:pt>
                <c:pt idx="5359" formatCode="General">
                  <c:v>5.359</c:v>
                </c:pt>
                <c:pt idx="5360" formatCode="General">
                  <c:v>5.36</c:v>
                </c:pt>
                <c:pt idx="5361" formatCode="General">
                  <c:v>5.3609999999999998</c:v>
                </c:pt>
                <c:pt idx="5362" formatCode="General">
                  <c:v>5.3620000000000001</c:v>
                </c:pt>
                <c:pt idx="5363" formatCode="General">
                  <c:v>5.3630000000000004</c:v>
                </c:pt>
                <c:pt idx="5364" formatCode="General">
                  <c:v>5.3639999999999999</c:v>
                </c:pt>
                <c:pt idx="5365" formatCode="General">
                  <c:v>5.3650000000000002</c:v>
                </c:pt>
                <c:pt idx="5366" formatCode="General">
                  <c:v>5.3659999999999997</c:v>
                </c:pt>
                <c:pt idx="5367" formatCode="General">
                  <c:v>5.367</c:v>
                </c:pt>
                <c:pt idx="5368" formatCode="General">
                  <c:v>5.3680000000000003</c:v>
                </c:pt>
                <c:pt idx="5369" formatCode="General">
                  <c:v>5.3689999999999998</c:v>
                </c:pt>
                <c:pt idx="5370" formatCode="General">
                  <c:v>5.37</c:v>
                </c:pt>
                <c:pt idx="5371" formatCode="General">
                  <c:v>5.3710000000000004</c:v>
                </c:pt>
                <c:pt idx="5372" formatCode="General">
                  <c:v>5.3719999999999999</c:v>
                </c:pt>
                <c:pt idx="5373" formatCode="General">
                  <c:v>5.3730000000000002</c:v>
                </c:pt>
                <c:pt idx="5374" formatCode="General">
                  <c:v>5.3739999999999997</c:v>
                </c:pt>
                <c:pt idx="5375" formatCode="General">
                  <c:v>5.375</c:v>
                </c:pt>
                <c:pt idx="5376" formatCode="General">
                  <c:v>5.3760000000000003</c:v>
                </c:pt>
                <c:pt idx="5377" formatCode="General">
                  <c:v>5.3769999999999998</c:v>
                </c:pt>
                <c:pt idx="5378" formatCode="General">
                  <c:v>5.3780000000000001</c:v>
                </c:pt>
                <c:pt idx="5379" formatCode="General">
                  <c:v>5.3789999999999996</c:v>
                </c:pt>
                <c:pt idx="5380" formatCode="General">
                  <c:v>5.38</c:v>
                </c:pt>
                <c:pt idx="5381" formatCode="General">
                  <c:v>5.3810000000000002</c:v>
                </c:pt>
                <c:pt idx="5382" formatCode="General">
                  <c:v>5.3819999999999997</c:v>
                </c:pt>
                <c:pt idx="5383" formatCode="General">
                  <c:v>5.383</c:v>
                </c:pt>
                <c:pt idx="5384" formatCode="General">
                  <c:v>5.3840000000000003</c:v>
                </c:pt>
                <c:pt idx="5385" formatCode="General">
                  <c:v>5.3849999999999998</c:v>
                </c:pt>
                <c:pt idx="5386" formatCode="General">
                  <c:v>5.3860000000000001</c:v>
                </c:pt>
                <c:pt idx="5387" formatCode="General">
                  <c:v>5.3869999999999996</c:v>
                </c:pt>
                <c:pt idx="5388" formatCode="General">
                  <c:v>5.3879999999999999</c:v>
                </c:pt>
                <c:pt idx="5389" formatCode="General">
                  <c:v>5.3890000000000002</c:v>
                </c:pt>
                <c:pt idx="5390" formatCode="General">
                  <c:v>5.39</c:v>
                </c:pt>
                <c:pt idx="5391" formatCode="General">
                  <c:v>5.391</c:v>
                </c:pt>
                <c:pt idx="5392" formatCode="General">
                  <c:v>5.3920000000000003</c:v>
                </c:pt>
                <c:pt idx="5393" formatCode="General">
                  <c:v>5.3929999999999998</c:v>
                </c:pt>
                <c:pt idx="5394" formatCode="General">
                  <c:v>5.3940000000000001</c:v>
                </c:pt>
                <c:pt idx="5395" formatCode="General">
                  <c:v>5.3949999999999996</c:v>
                </c:pt>
                <c:pt idx="5396" formatCode="General">
                  <c:v>5.3959999999999999</c:v>
                </c:pt>
                <c:pt idx="5397" formatCode="General">
                  <c:v>5.3970000000000002</c:v>
                </c:pt>
                <c:pt idx="5398" formatCode="General">
                  <c:v>5.3979999999999997</c:v>
                </c:pt>
                <c:pt idx="5399" formatCode="General">
                  <c:v>5.399</c:v>
                </c:pt>
                <c:pt idx="5400" formatCode="General">
                  <c:v>5.4</c:v>
                </c:pt>
                <c:pt idx="5401" formatCode="General">
                  <c:v>5.4009999999999998</c:v>
                </c:pt>
                <c:pt idx="5402" formatCode="General">
                  <c:v>5.4020000000000001</c:v>
                </c:pt>
                <c:pt idx="5403" formatCode="General">
                  <c:v>5.4029999999999996</c:v>
                </c:pt>
                <c:pt idx="5404" formatCode="General">
                  <c:v>5.4039999999999999</c:v>
                </c:pt>
                <c:pt idx="5405" formatCode="General">
                  <c:v>5.4050000000000002</c:v>
                </c:pt>
                <c:pt idx="5406" formatCode="General">
                  <c:v>5.4059999999999997</c:v>
                </c:pt>
                <c:pt idx="5407" formatCode="General">
                  <c:v>5.407</c:v>
                </c:pt>
                <c:pt idx="5408" formatCode="General">
                  <c:v>5.4080000000000004</c:v>
                </c:pt>
                <c:pt idx="5409" formatCode="General">
                  <c:v>5.4089999999999998</c:v>
                </c:pt>
                <c:pt idx="5410" formatCode="General">
                  <c:v>5.41</c:v>
                </c:pt>
                <c:pt idx="5411" formatCode="General">
                  <c:v>5.4109999999999996</c:v>
                </c:pt>
                <c:pt idx="5412" formatCode="General">
                  <c:v>5.4119999999999999</c:v>
                </c:pt>
                <c:pt idx="5413" formatCode="General">
                  <c:v>5.4130000000000003</c:v>
                </c:pt>
                <c:pt idx="5414" formatCode="General">
                  <c:v>5.4139999999999997</c:v>
                </c:pt>
                <c:pt idx="5415" formatCode="General">
                  <c:v>5.415</c:v>
                </c:pt>
                <c:pt idx="5416" formatCode="General">
                  <c:v>5.4160000000000004</c:v>
                </c:pt>
                <c:pt idx="5417" formatCode="General">
                  <c:v>5.4169999999999998</c:v>
                </c:pt>
                <c:pt idx="5418" formatCode="General">
                  <c:v>5.4180000000000001</c:v>
                </c:pt>
                <c:pt idx="5419" formatCode="General">
                  <c:v>5.4189999999999996</c:v>
                </c:pt>
                <c:pt idx="5420" formatCode="General">
                  <c:v>5.42</c:v>
                </c:pt>
                <c:pt idx="5421" formatCode="General">
                  <c:v>5.4210000000000003</c:v>
                </c:pt>
                <c:pt idx="5422" formatCode="General">
                  <c:v>5.4219999999999997</c:v>
                </c:pt>
                <c:pt idx="5423" formatCode="General">
                  <c:v>5.423</c:v>
                </c:pt>
                <c:pt idx="5424" formatCode="General">
                  <c:v>5.4240000000000004</c:v>
                </c:pt>
                <c:pt idx="5425" formatCode="General">
                  <c:v>5.4249999999999998</c:v>
                </c:pt>
                <c:pt idx="5426" formatCode="General">
                  <c:v>5.4260000000000002</c:v>
                </c:pt>
                <c:pt idx="5427" formatCode="General">
                  <c:v>5.4269999999999996</c:v>
                </c:pt>
                <c:pt idx="5428" formatCode="General">
                  <c:v>5.4279999999999999</c:v>
                </c:pt>
                <c:pt idx="5429" formatCode="General">
                  <c:v>5.4290000000000003</c:v>
                </c:pt>
                <c:pt idx="5430" formatCode="General">
                  <c:v>5.43</c:v>
                </c:pt>
                <c:pt idx="5431" formatCode="General">
                  <c:v>5.431</c:v>
                </c:pt>
                <c:pt idx="5432" formatCode="General">
                  <c:v>5.4320000000000004</c:v>
                </c:pt>
                <c:pt idx="5433" formatCode="General">
                  <c:v>5.4329999999999998</c:v>
                </c:pt>
                <c:pt idx="5434" formatCode="General">
                  <c:v>5.4340000000000002</c:v>
                </c:pt>
                <c:pt idx="5435" formatCode="General">
                  <c:v>5.4349999999999996</c:v>
                </c:pt>
                <c:pt idx="5436" formatCode="General">
                  <c:v>5.4359999999999999</c:v>
                </c:pt>
                <c:pt idx="5437" formatCode="General">
                  <c:v>5.4370000000000003</c:v>
                </c:pt>
                <c:pt idx="5438" formatCode="General">
                  <c:v>5.4379999999999997</c:v>
                </c:pt>
                <c:pt idx="5439" formatCode="General">
                  <c:v>5.4390000000000001</c:v>
                </c:pt>
                <c:pt idx="5440" formatCode="General">
                  <c:v>5.44</c:v>
                </c:pt>
                <c:pt idx="5441" formatCode="General">
                  <c:v>5.4409999999999998</c:v>
                </c:pt>
                <c:pt idx="5442" formatCode="General">
                  <c:v>5.4420000000000002</c:v>
                </c:pt>
                <c:pt idx="5443" formatCode="General">
                  <c:v>5.4429999999999996</c:v>
                </c:pt>
                <c:pt idx="5444" formatCode="General">
                  <c:v>5.444</c:v>
                </c:pt>
                <c:pt idx="5445" formatCode="General">
                  <c:v>5.4450000000000003</c:v>
                </c:pt>
                <c:pt idx="5446" formatCode="General">
                  <c:v>5.4459999999999997</c:v>
                </c:pt>
                <c:pt idx="5447" formatCode="General">
                  <c:v>5.4470000000000001</c:v>
                </c:pt>
                <c:pt idx="5448" formatCode="General">
                  <c:v>5.4480000000000004</c:v>
                </c:pt>
                <c:pt idx="5449" formatCode="General">
                  <c:v>5.4489999999999998</c:v>
                </c:pt>
                <c:pt idx="5450" formatCode="General">
                  <c:v>5.45</c:v>
                </c:pt>
                <c:pt idx="5451" formatCode="General">
                  <c:v>5.4509999999999996</c:v>
                </c:pt>
                <c:pt idx="5452" formatCode="General">
                  <c:v>5.452</c:v>
                </c:pt>
                <c:pt idx="5453" formatCode="General">
                  <c:v>5.4530000000000003</c:v>
                </c:pt>
                <c:pt idx="5454" formatCode="General">
                  <c:v>5.4539999999999997</c:v>
                </c:pt>
                <c:pt idx="5455" formatCode="General">
                  <c:v>5.4550000000000001</c:v>
                </c:pt>
                <c:pt idx="5456" formatCode="General">
                  <c:v>5.4560000000000004</c:v>
                </c:pt>
                <c:pt idx="5457" formatCode="General">
                  <c:v>5.4569999999999999</c:v>
                </c:pt>
                <c:pt idx="5458" formatCode="General">
                  <c:v>5.4580000000000002</c:v>
                </c:pt>
                <c:pt idx="5459" formatCode="General">
                  <c:v>5.4589999999999996</c:v>
                </c:pt>
                <c:pt idx="5460" formatCode="General">
                  <c:v>5.46</c:v>
                </c:pt>
                <c:pt idx="5461" formatCode="General">
                  <c:v>5.4610000000000003</c:v>
                </c:pt>
                <c:pt idx="5462" formatCode="General">
                  <c:v>5.4619999999999997</c:v>
                </c:pt>
                <c:pt idx="5463" formatCode="General">
                  <c:v>5.4630000000000001</c:v>
                </c:pt>
                <c:pt idx="5464" formatCode="General">
                  <c:v>5.4640000000000004</c:v>
                </c:pt>
                <c:pt idx="5465" formatCode="General">
                  <c:v>5.4649999999999999</c:v>
                </c:pt>
                <c:pt idx="5466" formatCode="General">
                  <c:v>5.4660000000000002</c:v>
                </c:pt>
                <c:pt idx="5467" formatCode="General">
                  <c:v>5.4669999999999996</c:v>
                </c:pt>
                <c:pt idx="5468" formatCode="General">
                  <c:v>5.468</c:v>
                </c:pt>
                <c:pt idx="5469" formatCode="General">
                  <c:v>5.4690000000000003</c:v>
                </c:pt>
                <c:pt idx="5470" formatCode="General">
                  <c:v>5.47</c:v>
                </c:pt>
                <c:pt idx="5471" formatCode="General">
                  <c:v>5.4710000000000001</c:v>
                </c:pt>
                <c:pt idx="5472" formatCode="General">
                  <c:v>5.4720000000000004</c:v>
                </c:pt>
                <c:pt idx="5473" formatCode="General">
                  <c:v>5.4729999999999999</c:v>
                </c:pt>
                <c:pt idx="5474" formatCode="General">
                  <c:v>5.4740000000000002</c:v>
                </c:pt>
                <c:pt idx="5475" formatCode="General">
                  <c:v>5.4749999999999996</c:v>
                </c:pt>
                <c:pt idx="5476" formatCode="General">
                  <c:v>5.476</c:v>
                </c:pt>
                <c:pt idx="5477" formatCode="General">
                  <c:v>5.4770000000000003</c:v>
                </c:pt>
                <c:pt idx="5478" formatCode="General">
                  <c:v>5.4779999999999998</c:v>
                </c:pt>
                <c:pt idx="5479" formatCode="General">
                  <c:v>5.4790000000000001</c:v>
                </c:pt>
                <c:pt idx="5480" formatCode="General">
                  <c:v>5.48</c:v>
                </c:pt>
                <c:pt idx="5481" formatCode="General">
                  <c:v>5.4809999999999999</c:v>
                </c:pt>
                <c:pt idx="5482" formatCode="General">
                  <c:v>5.4820000000000002</c:v>
                </c:pt>
                <c:pt idx="5483" formatCode="General">
                  <c:v>5.4829999999999997</c:v>
                </c:pt>
                <c:pt idx="5484" formatCode="General">
                  <c:v>5.484</c:v>
                </c:pt>
                <c:pt idx="5485" formatCode="General">
                  <c:v>5.4850000000000003</c:v>
                </c:pt>
                <c:pt idx="5486" formatCode="General">
                  <c:v>5.4859999999999998</c:v>
                </c:pt>
                <c:pt idx="5487" formatCode="General">
                  <c:v>5.4870000000000001</c:v>
                </c:pt>
                <c:pt idx="5488" formatCode="General">
                  <c:v>5.4880000000000004</c:v>
                </c:pt>
                <c:pt idx="5489" formatCode="General">
                  <c:v>5.4889999999999999</c:v>
                </c:pt>
                <c:pt idx="5490" formatCode="General">
                  <c:v>5.49</c:v>
                </c:pt>
                <c:pt idx="5491" formatCode="General">
                  <c:v>5.4909999999999997</c:v>
                </c:pt>
                <c:pt idx="5492" formatCode="General">
                  <c:v>5.492</c:v>
                </c:pt>
                <c:pt idx="5493" formatCode="General">
                  <c:v>5.4930000000000003</c:v>
                </c:pt>
                <c:pt idx="5494" formatCode="General">
                  <c:v>5.4939999999999998</c:v>
                </c:pt>
                <c:pt idx="5495" formatCode="General">
                  <c:v>5.4950000000000001</c:v>
                </c:pt>
                <c:pt idx="5496" formatCode="General">
                  <c:v>5.4960000000000004</c:v>
                </c:pt>
                <c:pt idx="5497" formatCode="General">
                  <c:v>5.4969999999999999</c:v>
                </c:pt>
                <c:pt idx="5498" formatCode="General">
                  <c:v>5.4980000000000002</c:v>
                </c:pt>
                <c:pt idx="5499" formatCode="General">
                  <c:v>5.4989999999999997</c:v>
                </c:pt>
                <c:pt idx="5500" formatCode="General">
                  <c:v>5.5</c:v>
                </c:pt>
                <c:pt idx="5501" formatCode="General">
                  <c:v>5.5010000000000003</c:v>
                </c:pt>
                <c:pt idx="5502" formatCode="General">
                  <c:v>5.5019999999999998</c:v>
                </c:pt>
                <c:pt idx="5503" formatCode="General">
                  <c:v>5.5030000000000001</c:v>
                </c:pt>
                <c:pt idx="5504" formatCode="General">
                  <c:v>5.5039999999999996</c:v>
                </c:pt>
                <c:pt idx="5505" formatCode="General">
                  <c:v>5.5049999999999999</c:v>
                </c:pt>
                <c:pt idx="5506" formatCode="General">
                  <c:v>5.5060000000000002</c:v>
                </c:pt>
                <c:pt idx="5507" formatCode="General">
                  <c:v>5.5069999999999997</c:v>
                </c:pt>
                <c:pt idx="5508" formatCode="General">
                  <c:v>5.508</c:v>
                </c:pt>
                <c:pt idx="5509" formatCode="General">
                  <c:v>5.5090000000000003</c:v>
                </c:pt>
                <c:pt idx="5510" formatCode="General">
                  <c:v>5.51</c:v>
                </c:pt>
                <c:pt idx="5511" formatCode="General">
                  <c:v>5.5110000000000001</c:v>
                </c:pt>
                <c:pt idx="5512" formatCode="General">
                  <c:v>5.5119999999999996</c:v>
                </c:pt>
                <c:pt idx="5513" formatCode="General">
                  <c:v>5.5129999999999999</c:v>
                </c:pt>
                <c:pt idx="5514" formatCode="General">
                  <c:v>5.5140000000000002</c:v>
                </c:pt>
                <c:pt idx="5515" formatCode="General">
                  <c:v>5.5149999999999997</c:v>
                </c:pt>
                <c:pt idx="5516" formatCode="General">
                  <c:v>5.516</c:v>
                </c:pt>
                <c:pt idx="5517" formatCode="General">
                  <c:v>5.5170000000000003</c:v>
                </c:pt>
                <c:pt idx="5518" formatCode="General">
                  <c:v>5.5179999999999998</c:v>
                </c:pt>
                <c:pt idx="5519" formatCode="General">
                  <c:v>5.5190000000000001</c:v>
                </c:pt>
                <c:pt idx="5520" formatCode="General">
                  <c:v>5.52</c:v>
                </c:pt>
                <c:pt idx="5521" formatCode="General">
                  <c:v>5.5209999999999999</c:v>
                </c:pt>
                <c:pt idx="5522" formatCode="General">
                  <c:v>5.5220000000000002</c:v>
                </c:pt>
                <c:pt idx="5523" formatCode="General">
                  <c:v>5.5229999999999997</c:v>
                </c:pt>
                <c:pt idx="5524" formatCode="General">
                  <c:v>5.524</c:v>
                </c:pt>
                <c:pt idx="5525" formatCode="General">
                  <c:v>5.5250000000000004</c:v>
                </c:pt>
                <c:pt idx="5526" formatCode="General">
                  <c:v>5.5259999999999998</c:v>
                </c:pt>
                <c:pt idx="5527" formatCode="General">
                  <c:v>5.5270000000000001</c:v>
                </c:pt>
                <c:pt idx="5528" formatCode="General">
                  <c:v>5.5279999999999996</c:v>
                </c:pt>
                <c:pt idx="5529" formatCode="General">
                  <c:v>5.5289999999999999</c:v>
                </c:pt>
                <c:pt idx="5530" formatCode="General">
                  <c:v>5.53</c:v>
                </c:pt>
                <c:pt idx="5531" formatCode="General">
                  <c:v>5.5309999999999997</c:v>
                </c:pt>
                <c:pt idx="5532" formatCode="General">
                  <c:v>5.532</c:v>
                </c:pt>
                <c:pt idx="5533" formatCode="General">
                  <c:v>5.5330000000000004</c:v>
                </c:pt>
                <c:pt idx="5534" formatCode="General">
                  <c:v>5.5339999999999998</c:v>
                </c:pt>
                <c:pt idx="5535" formatCode="General">
                  <c:v>5.5350000000000001</c:v>
                </c:pt>
                <c:pt idx="5536" formatCode="General">
                  <c:v>5.5359999999999996</c:v>
                </c:pt>
                <c:pt idx="5537" formatCode="General">
                  <c:v>5.5369999999999999</c:v>
                </c:pt>
                <c:pt idx="5538" formatCode="General">
                  <c:v>5.5380000000000003</c:v>
                </c:pt>
                <c:pt idx="5539" formatCode="General">
                  <c:v>5.5389999999999997</c:v>
                </c:pt>
                <c:pt idx="5540" formatCode="General">
                  <c:v>5.54</c:v>
                </c:pt>
                <c:pt idx="5541" formatCode="General">
                  <c:v>5.5410000000000004</c:v>
                </c:pt>
                <c:pt idx="5542" formatCode="General">
                  <c:v>5.5419999999999998</c:v>
                </c:pt>
                <c:pt idx="5543" formatCode="General">
                  <c:v>5.5430000000000001</c:v>
                </c:pt>
                <c:pt idx="5544" formatCode="General">
                  <c:v>5.5439999999999996</c:v>
                </c:pt>
                <c:pt idx="5545" formatCode="General">
                  <c:v>5.5449999999999999</c:v>
                </c:pt>
                <c:pt idx="5546" formatCode="General">
                  <c:v>5.5460000000000003</c:v>
                </c:pt>
                <c:pt idx="5547" formatCode="General">
                  <c:v>5.5469999999999997</c:v>
                </c:pt>
                <c:pt idx="5548" formatCode="General">
                  <c:v>5.548</c:v>
                </c:pt>
                <c:pt idx="5549" formatCode="General">
                  <c:v>5.5490000000000004</c:v>
                </c:pt>
                <c:pt idx="5550" formatCode="General">
                  <c:v>5.55</c:v>
                </c:pt>
                <c:pt idx="5551" formatCode="General">
                  <c:v>5.5510000000000002</c:v>
                </c:pt>
                <c:pt idx="5552" formatCode="General">
                  <c:v>5.5519999999999996</c:v>
                </c:pt>
                <c:pt idx="5553" formatCode="General">
                  <c:v>5.5529999999999999</c:v>
                </c:pt>
                <c:pt idx="5554" formatCode="General">
                  <c:v>5.5540000000000003</c:v>
                </c:pt>
                <c:pt idx="5555" formatCode="General">
                  <c:v>5.5549999999999997</c:v>
                </c:pt>
                <c:pt idx="5556" formatCode="General">
                  <c:v>5.556</c:v>
                </c:pt>
                <c:pt idx="5557" formatCode="General">
                  <c:v>5.5570000000000004</c:v>
                </c:pt>
                <c:pt idx="5558" formatCode="General">
                  <c:v>5.5579999999999998</c:v>
                </c:pt>
                <c:pt idx="5559" formatCode="General">
                  <c:v>5.5590000000000002</c:v>
                </c:pt>
                <c:pt idx="5560" formatCode="General">
                  <c:v>5.56</c:v>
                </c:pt>
                <c:pt idx="5561" formatCode="General">
                  <c:v>5.5609999999999999</c:v>
                </c:pt>
                <c:pt idx="5562" formatCode="General">
                  <c:v>5.5620000000000003</c:v>
                </c:pt>
                <c:pt idx="5563" formatCode="General">
                  <c:v>5.5629999999999997</c:v>
                </c:pt>
                <c:pt idx="5564" formatCode="General">
                  <c:v>5.5640000000000001</c:v>
                </c:pt>
                <c:pt idx="5565" formatCode="General">
                  <c:v>5.5650000000000004</c:v>
                </c:pt>
                <c:pt idx="5566" formatCode="General">
                  <c:v>5.5659999999999998</c:v>
                </c:pt>
                <c:pt idx="5567" formatCode="General">
                  <c:v>5.5670000000000002</c:v>
                </c:pt>
                <c:pt idx="5568" formatCode="General">
                  <c:v>5.5679999999999996</c:v>
                </c:pt>
                <c:pt idx="5569" formatCode="General">
                  <c:v>5.569</c:v>
                </c:pt>
                <c:pt idx="5570" formatCode="General">
                  <c:v>5.57</c:v>
                </c:pt>
                <c:pt idx="5571" formatCode="General">
                  <c:v>5.5709999999999997</c:v>
                </c:pt>
                <c:pt idx="5572" formatCode="General">
                  <c:v>5.5720000000000001</c:v>
                </c:pt>
                <c:pt idx="5573" formatCode="General">
                  <c:v>5.5730000000000004</c:v>
                </c:pt>
                <c:pt idx="5574" formatCode="General">
                  <c:v>5.5739999999999998</c:v>
                </c:pt>
                <c:pt idx="5575" formatCode="General">
                  <c:v>5.5750000000000002</c:v>
                </c:pt>
                <c:pt idx="5576" formatCode="General">
                  <c:v>5.5759999999999996</c:v>
                </c:pt>
                <c:pt idx="5577" formatCode="General">
                  <c:v>5.577</c:v>
                </c:pt>
                <c:pt idx="5578" formatCode="General">
                  <c:v>5.5780000000000003</c:v>
                </c:pt>
                <c:pt idx="5579" formatCode="General">
                  <c:v>5.5789999999999997</c:v>
                </c:pt>
                <c:pt idx="5580" formatCode="General">
                  <c:v>5.58</c:v>
                </c:pt>
                <c:pt idx="5581" formatCode="General">
                  <c:v>5.5810000000000004</c:v>
                </c:pt>
                <c:pt idx="5582" formatCode="General">
                  <c:v>5.5819999999999999</c:v>
                </c:pt>
                <c:pt idx="5583" formatCode="General">
                  <c:v>5.5830000000000002</c:v>
                </c:pt>
                <c:pt idx="5584" formatCode="General">
                  <c:v>5.5839999999999996</c:v>
                </c:pt>
                <c:pt idx="5585" formatCode="General">
                  <c:v>5.585</c:v>
                </c:pt>
                <c:pt idx="5586" formatCode="General">
                  <c:v>5.5860000000000003</c:v>
                </c:pt>
                <c:pt idx="5587" formatCode="General">
                  <c:v>5.5869999999999997</c:v>
                </c:pt>
                <c:pt idx="5588" formatCode="General">
                  <c:v>5.5880000000000001</c:v>
                </c:pt>
                <c:pt idx="5589" formatCode="General">
                  <c:v>5.5890000000000004</c:v>
                </c:pt>
                <c:pt idx="5590" formatCode="General">
                  <c:v>5.59</c:v>
                </c:pt>
                <c:pt idx="5591" formatCode="General">
                  <c:v>5.5910000000000002</c:v>
                </c:pt>
                <c:pt idx="5592" formatCode="General">
                  <c:v>5.5919999999999996</c:v>
                </c:pt>
                <c:pt idx="5593" formatCode="General">
                  <c:v>5.593</c:v>
                </c:pt>
                <c:pt idx="5594" formatCode="General">
                  <c:v>5.5940000000000003</c:v>
                </c:pt>
                <c:pt idx="5595" formatCode="General">
                  <c:v>5.5949999999999998</c:v>
                </c:pt>
                <c:pt idx="5596" formatCode="General">
                  <c:v>5.5960000000000001</c:v>
                </c:pt>
                <c:pt idx="5597" formatCode="General">
                  <c:v>5.5970000000000004</c:v>
                </c:pt>
                <c:pt idx="5598" formatCode="General">
                  <c:v>5.5979999999999999</c:v>
                </c:pt>
                <c:pt idx="5599" formatCode="General">
                  <c:v>5.5990000000000002</c:v>
                </c:pt>
                <c:pt idx="5600" formatCode="General">
                  <c:v>5.6</c:v>
                </c:pt>
                <c:pt idx="5601" formatCode="General">
                  <c:v>5.601</c:v>
                </c:pt>
                <c:pt idx="5602" formatCode="General">
                  <c:v>5.6020000000000003</c:v>
                </c:pt>
                <c:pt idx="5603" formatCode="General">
                  <c:v>5.6029999999999998</c:v>
                </c:pt>
                <c:pt idx="5604" formatCode="General">
                  <c:v>5.6040000000000001</c:v>
                </c:pt>
                <c:pt idx="5605" formatCode="General">
                  <c:v>5.6050000000000004</c:v>
                </c:pt>
                <c:pt idx="5606" formatCode="General">
                  <c:v>5.6059999999999999</c:v>
                </c:pt>
                <c:pt idx="5607" formatCode="General">
                  <c:v>5.6070000000000002</c:v>
                </c:pt>
                <c:pt idx="5608" formatCode="General">
                  <c:v>5.6079999999999997</c:v>
                </c:pt>
                <c:pt idx="5609" formatCode="General">
                  <c:v>5.609</c:v>
                </c:pt>
                <c:pt idx="5610" formatCode="General">
                  <c:v>5.61</c:v>
                </c:pt>
                <c:pt idx="5611" formatCode="General">
                  <c:v>5.6109999999999998</c:v>
                </c:pt>
                <c:pt idx="5612" formatCode="General">
                  <c:v>5.6120000000000001</c:v>
                </c:pt>
                <c:pt idx="5613" formatCode="General">
                  <c:v>5.6130000000000004</c:v>
                </c:pt>
                <c:pt idx="5614" formatCode="General">
                  <c:v>5.6139999999999999</c:v>
                </c:pt>
                <c:pt idx="5615" formatCode="General">
                  <c:v>5.6150000000000002</c:v>
                </c:pt>
                <c:pt idx="5616" formatCode="General">
                  <c:v>5.6159999999999997</c:v>
                </c:pt>
                <c:pt idx="5617" formatCode="General">
                  <c:v>5.617</c:v>
                </c:pt>
                <c:pt idx="5618" formatCode="General">
                  <c:v>5.6180000000000003</c:v>
                </c:pt>
                <c:pt idx="5619" formatCode="General">
                  <c:v>5.6189999999999998</c:v>
                </c:pt>
                <c:pt idx="5620" formatCode="General">
                  <c:v>5.62</c:v>
                </c:pt>
                <c:pt idx="5621" formatCode="General">
                  <c:v>5.6210000000000004</c:v>
                </c:pt>
                <c:pt idx="5622" formatCode="General">
                  <c:v>5.6219999999999999</c:v>
                </c:pt>
                <c:pt idx="5623" formatCode="General">
                  <c:v>5.6230000000000002</c:v>
                </c:pt>
                <c:pt idx="5624" formatCode="General">
                  <c:v>5.6239999999999997</c:v>
                </c:pt>
                <c:pt idx="5625" formatCode="General">
                  <c:v>5.625</c:v>
                </c:pt>
                <c:pt idx="5626" formatCode="General">
                  <c:v>5.6260000000000003</c:v>
                </c:pt>
                <c:pt idx="5627" formatCode="General">
                  <c:v>5.6269999999999998</c:v>
                </c:pt>
                <c:pt idx="5628" formatCode="General">
                  <c:v>5.6280000000000001</c:v>
                </c:pt>
                <c:pt idx="5629" formatCode="General">
                  <c:v>5.6289999999999996</c:v>
                </c:pt>
                <c:pt idx="5630" formatCode="General">
                  <c:v>5.63</c:v>
                </c:pt>
                <c:pt idx="5631" formatCode="General">
                  <c:v>5.6310000000000002</c:v>
                </c:pt>
                <c:pt idx="5632" formatCode="General">
                  <c:v>5.6319999999999997</c:v>
                </c:pt>
                <c:pt idx="5633" formatCode="General">
                  <c:v>5.633</c:v>
                </c:pt>
                <c:pt idx="5634" formatCode="General">
                  <c:v>5.6340000000000003</c:v>
                </c:pt>
                <c:pt idx="5635" formatCode="General">
                  <c:v>5.6349999999999998</c:v>
                </c:pt>
                <c:pt idx="5636" formatCode="General">
                  <c:v>5.6360000000000001</c:v>
                </c:pt>
                <c:pt idx="5637" formatCode="General">
                  <c:v>5.6369999999999996</c:v>
                </c:pt>
                <c:pt idx="5638" formatCode="General">
                  <c:v>5.6379999999999999</c:v>
                </c:pt>
                <c:pt idx="5639" formatCode="General">
                  <c:v>5.6390000000000002</c:v>
                </c:pt>
                <c:pt idx="5640" formatCode="General">
                  <c:v>5.64</c:v>
                </c:pt>
                <c:pt idx="5641" formatCode="General">
                  <c:v>5.641</c:v>
                </c:pt>
                <c:pt idx="5642" formatCode="General">
                  <c:v>5.6420000000000003</c:v>
                </c:pt>
                <c:pt idx="5643" formatCode="General">
                  <c:v>5.6429999999999998</c:v>
                </c:pt>
                <c:pt idx="5644" formatCode="General">
                  <c:v>5.6440000000000001</c:v>
                </c:pt>
                <c:pt idx="5645" formatCode="General">
                  <c:v>5.6449999999999996</c:v>
                </c:pt>
                <c:pt idx="5646" formatCode="General">
                  <c:v>5.6459999999999999</c:v>
                </c:pt>
                <c:pt idx="5647" formatCode="General">
                  <c:v>5.6470000000000002</c:v>
                </c:pt>
                <c:pt idx="5648" formatCode="General">
                  <c:v>5.6479999999999997</c:v>
                </c:pt>
                <c:pt idx="5649" formatCode="General">
                  <c:v>5.649</c:v>
                </c:pt>
                <c:pt idx="5650" formatCode="General">
                  <c:v>5.65</c:v>
                </c:pt>
                <c:pt idx="5651" formatCode="General">
                  <c:v>5.6509999999999998</c:v>
                </c:pt>
                <c:pt idx="5652" formatCode="General">
                  <c:v>5.6520000000000001</c:v>
                </c:pt>
                <c:pt idx="5653" formatCode="General">
                  <c:v>5.6529999999999996</c:v>
                </c:pt>
                <c:pt idx="5654" formatCode="General">
                  <c:v>5.6539999999999999</c:v>
                </c:pt>
                <c:pt idx="5655" formatCode="General">
                  <c:v>5.6550000000000002</c:v>
                </c:pt>
                <c:pt idx="5656" formatCode="General">
                  <c:v>5.6559999999999997</c:v>
                </c:pt>
                <c:pt idx="5657" formatCode="General">
                  <c:v>5.657</c:v>
                </c:pt>
                <c:pt idx="5658" formatCode="General">
                  <c:v>5.6580000000000004</c:v>
                </c:pt>
                <c:pt idx="5659" formatCode="General">
                  <c:v>5.6589999999999998</c:v>
                </c:pt>
                <c:pt idx="5660" formatCode="General">
                  <c:v>5.66</c:v>
                </c:pt>
                <c:pt idx="5661" formatCode="General">
                  <c:v>5.6609999999999996</c:v>
                </c:pt>
                <c:pt idx="5662" formatCode="General">
                  <c:v>5.6619999999999999</c:v>
                </c:pt>
                <c:pt idx="5663" formatCode="General">
                  <c:v>5.6630000000000003</c:v>
                </c:pt>
                <c:pt idx="5664" formatCode="General">
                  <c:v>5.6639999999999997</c:v>
                </c:pt>
                <c:pt idx="5665" formatCode="General">
                  <c:v>5.665</c:v>
                </c:pt>
                <c:pt idx="5666" formatCode="General">
                  <c:v>5.6660000000000004</c:v>
                </c:pt>
                <c:pt idx="5667" formatCode="General">
                  <c:v>5.6669999999999998</c:v>
                </c:pt>
                <c:pt idx="5668" formatCode="General">
                  <c:v>5.6680000000000001</c:v>
                </c:pt>
                <c:pt idx="5669" formatCode="General">
                  <c:v>5.6689999999999996</c:v>
                </c:pt>
                <c:pt idx="5670" formatCode="General">
                  <c:v>5.67</c:v>
                </c:pt>
                <c:pt idx="5671" formatCode="General">
                  <c:v>5.6710000000000003</c:v>
                </c:pt>
                <c:pt idx="5672" formatCode="General">
                  <c:v>5.6719999999999997</c:v>
                </c:pt>
                <c:pt idx="5673" formatCode="General">
                  <c:v>5.673</c:v>
                </c:pt>
                <c:pt idx="5674" formatCode="General">
                  <c:v>5.6740000000000004</c:v>
                </c:pt>
                <c:pt idx="5675" formatCode="General">
                  <c:v>5.6749999999999998</c:v>
                </c:pt>
                <c:pt idx="5676" formatCode="General">
                  <c:v>5.6760000000000002</c:v>
                </c:pt>
                <c:pt idx="5677" formatCode="General">
                  <c:v>5.6769999999999996</c:v>
                </c:pt>
                <c:pt idx="5678" formatCode="General">
                  <c:v>5.6779999999999999</c:v>
                </c:pt>
                <c:pt idx="5679" formatCode="General">
                  <c:v>5.6790000000000003</c:v>
                </c:pt>
                <c:pt idx="5680" formatCode="General">
                  <c:v>5.68</c:v>
                </c:pt>
                <c:pt idx="5681" formatCode="General">
                  <c:v>5.681</c:v>
                </c:pt>
                <c:pt idx="5682" formatCode="General">
                  <c:v>5.6820000000000004</c:v>
                </c:pt>
                <c:pt idx="5683" formatCode="General">
                  <c:v>5.6829999999999998</c:v>
                </c:pt>
                <c:pt idx="5684" formatCode="General">
                  <c:v>5.6840000000000002</c:v>
                </c:pt>
                <c:pt idx="5685" formatCode="General">
                  <c:v>5.6849999999999996</c:v>
                </c:pt>
                <c:pt idx="5686" formatCode="General">
                  <c:v>5.6859999999999999</c:v>
                </c:pt>
                <c:pt idx="5687" formatCode="General">
                  <c:v>5.6870000000000003</c:v>
                </c:pt>
                <c:pt idx="5688" formatCode="General">
                  <c:v>5.6879999999999997</c:v>
                </c:pt>
                <c:pt idx="5689" formatCode="General">
                  <c:v>5.6890000000000001</c:v>
                </c:pt>
                <c:pt idx="5690" formatCode="General">
                  <c:v>5.69</c:v>
                </c:pt>
                <c:pt idx="5691" formatCode="General">
                  <c:v>5.6909999999999998</c:v>
                </c:pt>
                <c:pt idx="5692" formatCode="General">
                  <c:v>5.6920000000000002</c:v>
                </c:pt>
                <c:pt idx="5693" formatCode="General">
                  <c:v>5.6929999999999996</c:v>
                </c:pt>
                <c:pt idx="5694" formatCode="General">
                  <c:v>5.694</c:v>
                </c:pt>
                <c:pt idx="5695" formatCode="General">
                  <c:v>5.6950000000000003</c:v>
                </c:pt>
                <c:pt idx="5696" formatCode="General">
                  <c:v>5.6959999999999997</c:v>
                </c:pt>
                <c:pt idx="5697" formatCode="General">
                  <c:v>5.6970000000000001</c:v>
                </c:pt>
                <c:pt idx="5698" formatCode="General">
                  <c:v>5.6980000000000004</c:v>
                </c:pt>
                <c:pt idx="5699" formatCode="General">
                  <c:v>5.6989999999999998</c:v>
                </c:pt>
                <c:pt idx="5700" formatCode="General">
                  <c:v>5.7</c:v>
                </c:pt>
                <c:pt idx="5701" formatCode="General">
                  <c:v>5.7009999999999996</c:v>
                </c:pt>
                <c:pt idx="5702" formatCode="General">
                  <c:v>5.702</c:v>
                </c:pt>
                <c:pt idx="5703" formatCode="General">
                  <c:v>5.7030000000000003</c:v>
                </c:pt>
                <c:pt idx="5704" formatCode="General">
                  <c:v>5.7039999999999997</c:v>
                </c:pt>
                <c:pt idx="5705" formatCode="General">
                  <c:v>5.7050000000000001</c:v>
                </c:pt>
                <c:pt idx="5706" formatCode="General">
                  <c:v>5.7060000000000004</c:v>
                </c:pt>
                <c:pt idx="5707" formatCode="General">
                  <c:v>5.7069999999999999</c:v>
                </c:pt>
                <c:pt idx="5708" formatCode="General">
                  <c:v>5.7080000000000002</c:v>
                </c:pt>
                <c:pt idx="5709" formatCode="General">
                  <c:v>5.7089999999999996</c:v>
                </c:pt>
                <c:pt idx="5710" formatCode="General">
                  <c:v>5.71</c:v>
                </c:pt>
                <c:pt idx="5711" formatCode="General">
                  <c:v>5.7110000000000003</c:v>
                </c:pt>
                <c:pt idx="5712" formatCode="General">
                  <c:v>5.7119999999999997</c:v>
                </c:pt>
                <c:pt idx="5713" formatCode="General">
                  <c:v>5.7130000000000001</c:v>
                </c:pt>
                <c:pt idx="5714" formatCode="General">
                  <c:v>5.7140000000000004</c:v>
                </c:pt>
                <c:pt idx="5715" formatCode="General">
                  <c:v>5.7149999999999999</c:v>
                </c:pt>
                <c:pt idx="5716" formatCode="General">
                  <c:v>5.7160000000000002</c:v>
                </c:pt>
                <c:pt idx="5717" formatCode="General">
                  <c:v>5.7169999999999996</c:v>
                </c:pt>
                <c:pt idx="5718" formatCode="General">
                  <c:v>5.718</c:v>
                </c:pt>
                <c:pt idx="5719" formatCode="General">
                  <c:v>5.7190000000000003</c:v>
                </c:pt>
                <c:pt idx="5720" formatCode="General">
                  <c:v>5.72</c:v>
                </c:pt>
                <c:pt idx="5721" formatCode="General">
                  <c:v>5.7210000000000001</c:v>
                </c:pt>
                <c:pt idx="5722" formatCode="General">
                  <c:v>5.7220000000000004</c:v>
                </c:pt>
                <c:pt idx="5723" formatCode="General">
                  <c:v>5.7229999999999999</c:v>
                </c:pt>
                <c:pt idx="5724" formatCode="General">
                  <c:v>5.7240000000000002</c:v>
                </c:pt>
                <c:pt idx="5725" formatCode="General">
                  <c:v>5.7249999999999996</c:v>
                </c:pt>
                <c:pt idx="5726" formatCode="General">
                  <c:v>5.726</c:v>
                </c:pt>
                <c:pt idx="5727" formatCode="General">
                  <c:v>5.7270000000000003</c:v>
                </c:pt>
                <c:pt idx="5728" formatCode="General">
                  <c:v>5.7279999999999998</c:v>
                </c:pt>
                <c:pt idx="5729" formatCode="General">
                  <c:v>5.7290000000000001</c:v>
                </c:pt>
                <c:pt idx="5730" formatCode="General">
                  <c:v>5.73</c:v>
                </c:pt>
                <c:pt idx="5731" formatCode="General">
                  <c:v>5.7309999999999999</c:v>
                </c:pt>
                <c:pt idx="5732" formatCode="General">
                  <c:v>5.7320000000000002</c:v>
                </c:pt>
                <c:pt idx="5733" formatCode="General">
                  <c:v>5.7329999999999997</c:v>
                </c:pt>
                <c:pt idx="5734" formatCode="General">
                  <c:v>5.734</c:v>
                </c:pt>
                <c:pt idx="5735" formatCode="General">
                  <c:v>5.7350000000000003</c:v>
                </c:pt>
                <c:pt idx="5736" formatCode="General">
                  <c:v>5.7359999999999998</c:v>
                </c:pt>
                <c:pt idx="5737" formatCode="General">
                  <c:v>5.7370000000000001</c:v>
                </c:pt>
                <c:pt idx="5738" formatCode="General">
                  <c:v>5.7380000000000004</c:v>
                </c:pt>
                <c:pt idx="5739" formatCode="General">
                  <c:v>5.7389999999999999</c:v>
                </c:pt>
                <c:pt idx="5740" formatCode="General">
                  <c:v>5.74</c:v>
                </c:pt>
                <c:pt idx="5741" formatCode="General">
                  <c:v>5.7409999999999997</c:v>
                </c:pt>
                <c:pt idx="5742" formatCode="General">
                  <c:v>5.742</c:v>
                </c:pt>
                <c:pt idx="5743" formatCode="General">
                  <c:v>5.7430000000000003</c:v>
                </c:pt>
                <c:pt idx="5744" formatCode="General">
                  <c:v>5.7439999999999998</c:v>
                </c:pt>
                <c:pt idx="5745" formatCode="General">
                  <c:v>5.7450000000000001</c:v>
                </c:pt>
                <c:pt idx="5746" formatCode="General">
                  <c:v>5.7460000000000004</c:v>
                </c:pt>
                <c:pt idx="5747" formatCode="General">
                  <c:v>5.7469999999999999</c:v>
                </c:pt>
                <c:pt idx="5748" formatCode="General">
                  <c:v>5.7480000000000002</c:v>
                </c:pt>
                <c:pt idx="5749" formatCode="General">
                  <c:v>5.7489999999999997</c:v>
                </c:pt>
                <c:pt idx="5750" formatCode="General">
                  <c:v>5.75</c:v>
                </c:pt>
                <c:pt idx="5751" formatCode="General">
                  <c:v>5.7510000000000003</c:v>
                </c:pt>
                <c:pt idx="5752" formatCode="General">
                  <c:v>5.7519999999999998</c:v>
                </c:pt>
                <c:pt idx="5753" formatCode="General">
                  <c:v>5.7530000000000001</c:v>
                </c:pt>
                <c:pt idx="5754" formatCode="General">
                  <c:v>5.7539999999999996</c:v>
                </c:pt>
                <c:pt idx="5755" formatCode="General">
                  <c:v>5.7549999999999999</c:v>
                </c:pt>
                <c:pt idx="5756" formatCode="General">
                  <c:v>5.7560000000000002</c:v>
                </c:pt>
                <c:pt idx="5757" formatCode="General">
                  <c:v>5.7569999999999997</c:v>
                </c:pt>
                <c:pt idx="5758" formatCode="General">
                  <c:v>5.758</c:v>
                </c:pt>
                <c:pt idx="5759" formatCode="General">
                  <c:v>5.7590000000000003</c:v>
                </c:pt>
                <c:pt idx="5760" formatCode="General">
                  <c:v>5.76</c:v>
                </c:pt>
                <c:pt idx="5761" formatCode="General">
                  <c:v>5.7610000000000001</c:v>
                </c:pt>
                <c:pt idx="5762" formatCode="General">
                  <c:v>5.7619999999999996</c:v>
                </c:pt>
                <c:pt idx="5763" formatCode="General">
                  <c:v>5.7629999999999999</c:v>
                </c:pt>
                <c:pt idx="5764" formatCode="General">
                  <c:v>5.7640000000000002</c:v>
                </c:pt>
                <c:pt idx="5765" formatCode="General">
                  <c:v>5.7649999999999997</c:v>
                </c:pt>
                <c:pt idx="5766" formatCode="General">
                  <c:v>5.766</c:v>
                </c:pt>
                <c:pt idx="5767" formatCode="General">
                  <c:v>5.7670000000000003</c:v>
                </c:pt>
                <c:pt idx="5768" formatCode="General">
                  <c:v>5.7679999999999998</c:v>
                </c:pt>
                <c:pt idx="5769" formatCode="General">
                  <c:v>5.7690000000000001</c:v>
                </c:pt>
                <c:pt idx="5770" formatCode="General">
                  <c:v>5.77</c:v>
                </c:pt>
                <c:pt idx="5771" formatCode="General">
                  <c:v>5.7709999999999999</c:v>
                </c:pt>
                <c:pt idx="5772" formatCode="General">
                  <c:v>5.7720000000000002</c:v>
                </c:pt>
                <c:pt idx="5773" formatCode="General">
                  <c:v>5.7729999999999997</c:v>
                </c:pt>
                <c:pt idx="5774" formatCode="General">
                  <c:v>5.774</c:v>
                </c:pt>
                <c:pt idx="5775" formatCode="General">
                  <c:v>5.7750000000000004</c:v>
                </c:pt>
                <c:pt idx="5776" formatCode="General">
                  <c:v>5.7759999999999998</c:v>
                </c:pt>
                <c:pt idx="5777" formatCode="General">
                  <c:v>5.7770000000000001</c:v>
                </c:pt>
                <c:pt idx="5778" formatCode="General">
                  <c:v>5.7779999999999996</c:v>
                </c:pt>
                <c:pt idx="5779" formatCode="General">
                  <c:v>5.7789999999999999</c:v>
                </c:pt>
                <c:pt idx="5780" formatCode="General">
                  <c:v>5.78</c:v>
                </c:pt>
                <c:pt idx="5781" formatCode="General">
                  <c:v>5.7809999999999997</c:v>
                </c:pt>
                <c:pt idx="5782" formatCode="General">
                  <c:v>5.782</c:v>
                </c:pt>
                <c:pt idx="5783" formatCode="General">
                  <c:v>5.7830000000000004</c:v>
                </c:pt>
                <c:pt idx="5784" formatCode="General">
                  <c:v>5.7839999999999998</c:v>
                </c:pt>
                <c:pt idx="5785" formatCode="General">
                  <c:v>5.7850000000000001</c:v>
                </c:pt>
                <c:pt idx="5786" formatCode="General">
                  <c:v>5.7859999999999996</c:v>
                </c:pt>
                <c:pt idx="5787" formatCode="General">
                  <c:v>5.7869999999999999</c:v>
                </c:pt>
                <c:pt idx="5788" formatCode="General">
                  <c:v>5.7880000000000003</c:v>
                </c:pt>
                <c:pt idx="5789" formatCode="General">
                  <c:v>5.7889999999999997</c:v>
                </c:pt>
                <c:pt idx="5790" formatCode="General">
                  <c:v>5.79</c:v>
                </c:pt>
                <c:pt idx="5791" formatCode="General">
                  <c:v>5.7910000000000004</c:v>
                </c:pt>
                <c:pt idx="5792" formatCode="General">
                  <c:v>5.7919999999999998</c:v>
                </c:pt>
                <c:pt idx="5793" formatCode="General">
                  <c:v>5.7930000000000001</c:v>
                </c:pt>
                <c:pt idx="5794" formatCode="General">
                  <c:v>5.7939999999999996</c:v>
                </c:pt>
                <c:pt idx="5795" formatCode="General">
                  <c:v>5.7949999999999999</c:v>
                </c:pt>
                <c:pt idx="5796" formatCode="General">
                  <c:v>5.7960000000000003</c:v>
                </c:pt>
                <c:pt idx="5797" formatCode="General">
                  <c:v>5.7969999999999997</c:v>
                </c:pt>
                <c:pt idx="5798" formatCode="General">
                  <c:v>5.798</c:v>
                </c:pt>
                <c:pt idx="5799" formatCode="General">
                  <c:v>5.7990000000000004</c:v>
                </c:pt>
                <c:pt idx="5800" formatCode="General">
                  <c:v>5.8</c:v>
                </c:pt>
                <c:pt idx="5801" formatCode="General">
                  <c:v>5.8010000000000002</c:v>
                </c:pt>
                <c:pt idx="5802" formatCode="General">
                  <c:v>5.8019999999999996</c:v>
                </c:pt>
                <c:pt idx="5803" formatCode="General">
                  <c:v>5.8029999999999999</c:v>
                </c:pt>
                <c:pt idx="5804" formatCode="General">
                  <c:v>5.8040000000000003</c:v>
                </c:pt>
                <c:pt idx="5805" formatCode="General">
                  <c:v>5.8049999999999997</c:v>
                </c:pt>
                <c:pt idx="5806" formatCode="General">
                  <c:v>5.806</c:v>
                </c:pt>
                <c:pt idx="5807" formatCode="General">
                  <c:v>5.8070000000000004</c:v>
                </c:pt>
                <c:pt idx="5808" formatCode="General">
                  <c:v>5.8079999999999998</c:v>
                </c:pt>
                <c:pt idx="5809" formatCode="General">
                  <c:v>5.8090000000000002</c:v>
                </c:pt>
                <c:pt idx="5810" formatCode="General">
                  <c:v>5.81</c:v>
                </c:pt>
                <c:pt idx="5811" formatCode="General">
                  <c:v>5.8109999999999999</c:v>
                </c:pt>
                <c:pt idx="5812" formatCode="General">
                  <c:v>5.8120000000000003</c:v>
                </c:pt>
                <c:pt idx="5813" formatCode="General">
                  <c:v>5.8129999999999997</c:v>
                </c:pt>
                <c:pt idx="5814" formatCode="General">
                  <c:v>5.8140000000000001</c:v>
                </c:pt>
                <c:pt idx="5815" formatCode="General">
                  <c:v>5.8150000000000004</c:v>
                </c:pt>
                <c:pt idx="5816" formatCode="General">
                  <c:v>5.8159999999999998</c:v>
                </c:pt>
                <c:pt idx="5817" formatCode="General">
                  <c:v>5.8170000000000002</c:v>
                </c:pt>
                <c:pt idx="5818" formatCode="General">
                  <c:v>5.8179999999999996</c:v>
                </c:pt>
                <c:pt idx="5819" formatCode="General">
                  <c:v>5.819</c:v>
                </c:pt>
                <c:pt idx="5820" formatCode="General">
                  <c:v>5.82</c:v>
                </c:pt>
                <c:pt idx="5821" formatCode="General">
                  <c:v>5.8209999999999997</c:v>
                </c:pt>
                <c:pt idx="5822" formatCode="General">
                  <c:v>5.8220000000000001</c:v>
                </c:pt>
                <c:pt idx="5823" formatCode="General">
                  <c:v>5.8230000000000004</c:v>
                </c:pt>
                <c:pt idx="5824" formatCode="General">
                  <c:v>5.8239999999999998</c:v>
                </c:pt>
                <c:pt idx="5825" formatCode="General">
                  <c:v>5.8250000000000002</c:v>
                </c:pt>
                <c:pt idx="5826" formatCode="General">
                  <c:v>5.8259999999999996</c:v>
                </c:pt>
                <c:pt idx="5827" formatCode="General">
                  <c:v>5.827</c:v>
                </c:pt>
                <c:pt idx="5828" formatCode="General">
                  <c:v>5.8280000000000003</c:v>
                </c:pt>
                <c:pt idx="5829" formatCode="General">
                  <c:v>5.8289999999999997</c:v>
                </c:pt>
                <c:pt idx="5830" formatCode="General">
                  <c:v>5.83</c:v>
                </c:pt>
                <c:pt idx="5831" formatCode="General">
                  <c:v>5.8310000000000004</c:v>
                </c:pt>
                <c:pt idx="5832" formatCode="General">
                  <c:v>5.8319999999999999</c:v>
                </c:pt>
                <c:pt idx="5833" formatCode="General">
                  <c:v>5.8330000000000002</c:v>
                </c:pt>
                <c:pt idx="5834" formatCode="General">
                  <c:v>5.8339999999999996</c:v>
                </c:pt>
                <c:pt idx="5835" formatCode="General">
                  <c:v>5.835</c:v>
                </c:pt>
                <c:pt idx="5836" formatCode="General">
                  <c:v>5.8360000000000003</c:v>
                </c:pt>
                <c:pt idx="5837" formatCode="General">
                  <c:v>5.8369999999999997</c:v>
                </c:pt>
                <c:pt idx="5838" formatCode="General">
                  <c:v>5.8380000000000001</c:v>
                </c:pt>
                <c:pt idx="5839" formatCode="General">
                  <c:v>5.8390000000000004</c:v>
                </c:pt>
                <c:pt idx="5840" formatCode="General">
                  <c:v>5.84</c:v>
                </c:pt>
                <c:pt idx="5841" formatCode="General">
                  <c:v>5.8410000000000002</c:v>
                </c:pt>
                <c:pt idx="5842" formatCode="General">
                  <c:v>5.8419999999999996</c:v>
                </c:pt>
                <c:pt idx="5843" formatCode="General">
                  <c:v>5.843</c:v>
                </c:pt>
                <c:pt idx="5844" formatCode="General">
                  <c:v>5.8440000000000003</c:v>
                </c:pt>
                <c:pt idx="5845" formatCode="General">
                  <c:v>5.8449999999999998</c:v>
                </c:pt>
                <c:pt idx="5846" formatCode="General">
                  <c:v>5.8460000000000001</c:v>
                </c:pt>
                <c:pt idx="5847" formatCode="General">
                  <c:v>5.8470000000000004</c:v>
                </c:pt>
                <c:pt idx="5848" formatCode="General">
                  <c:v>5.8479999999999999</c:v>
                </c:pt>
                <c:pt idx="5849" formatCode="General">
                  <c:v>5.8490000000000002</c:v>
                </c:pt>
                <c:pt idx="5850" formatCode="General">
                  <c:v>5.85</c:v>
                </c:pt>
                <c:pt idx="5851" formatCode="General">
                  <c:v>5.851</c:v>
                </c:pt>
                <c:pt idx="5852" formatCode="General">
                  <c:v>5.8520000000000003</c:v>
                </c:pt>
                <c:pt idx="5853" formatCode="General">
                  <c:v>5.8529999999999998</c:v>
                </c:pt>
                <c:pt idx="5854" formatCode="General">
                  <c:v>5.8540000000000001</c:v>
                </c:pt>
                <c:pt idx="5855" formatCode="General">
                  <c:v>5.8550000000000004</c:v>
                </c:pt>
                <c:pt idx="5856" formatCode="General">
                  <c:v>5.8559999999999999</c:v>
                </c:pt>
                <c:pt idx="5857" formatCode="General">
                  <c:v>5.8570000000000002</c:v>
                </c:pt>
                <c:pt idx="5858" formatCode="General">
                  <c:v>5.8579999999999997</c:v>
                </c:pt>
                <c:pt idx="5859" formatCode="General">
                  <c:v>5.859</c:v>
                </c:pt>
                <c:pt idx="5860" formatCode="General">
                  <c:v>5.86</c:v>
                </c:pt>
                <c:pt idx="5861" formatCode="General">
                  <c:v>5.8609999999999998</c:v>
                </c:pt>
                <c:pt idx="5862" formatCode="General">
                  <c:v>5.8620000000000001</c:v>
                </c:pt>
                <c:pt idx="5863" formatCode="General">
                  <c:v>5.8630000000000004</c:v>
                </c:pt>
                <c:pt idx="5864" formatCode="General">
                  <c:v>5.8639999999999999</c:v>
                </c:pt>
                <c:pt idx="5865" formatCode="General">
                  <c:v>5.8650000000000002</c:v>
                </c:pt>
                <c:pt idx="5866" formatCode="General">
                  <c:v>5.8659999999999997</c:v>
                </c:pt>
                <c:pt idx="5867" formatCode="General">
                  <c:v>5.867</c:v>
                </c:pt>
                <c:pt idx="5868" formatCode="General">
                  <c:v>5.8680000000000003</c:v>
                </c:pt>
                <c:pt idx="5869" formatCode="General">
                  <c:v>5.8689999999999998</c:v>
                </c:pt>
                <c:pt idx="5870" formatCode="General">
                  <c:v>5.87</c:v>
                </c:pt>
                <c:pt idx="5871" formatCode="General">
                  <c:v>5.8710000000000004</c:v>
                </c:pt>
                <c:pt idx="5872" formatCode="General">
                  <c:v>5.8719999999999999</c:v>
                </c:pt>
                <c:pt idx="5873" formatCode="General">
                  <c:v>5.8730000000000002</c:v>
                </c:pt>
                <c:pt idx="5874" formatCode="General">
                  <c:v>5.8739999999999997</c:v>
                </c:pt>
                <c:pt idx="5875" formatCode="General">
                  <c:v>5.875</c:v>
                </c:pt>
                <c:pt idx="5876" formatCode="General">
                  <c:v>5.8760000000000003</c:v>
                </c:pt>
                <c:pt idx="5877" formatCode="General">
                  <c:v>5.8769999999999998</c:v>
                </c:pt>
                <c:pt idx="5878" formatCode="General">
                  <c:v>5.8780000000000001</c:v>
                </c:pt>
                <c:pt idx="5879" formatCode="General">
                  <c:v>5.8789999999999996</c:v>
                </c:pt>
                <c:pt idx="5880" formatCode="General">
                  <c:v>5.88</c:v>
                </c:pt>
                <c:pt idx="5881" formatCode="General">
                  <c:v>5.8810000000000002</c:v>
                </c:pt>
                <c:pt idx="5882" formatCode="General">
                  <c:v>5.8819999999999997</c:v>
                </c:pt>
                <c:pt idx="5883" formatCode="General">
                  <c:v>5.883</c:v>
                </c:pt>
                <c:pt idx="5884" formatCode="General">
                  <c:v>5.8840000000000003</c:v>
                </c:pt>
                <c:pt idx="5885" formatCode="General">
                  <c:v>5.8849999999999998</c:v>
                </c:pt>
                <c:pt idx="5886" formatCode="General">
                  <c:v>5.8860000000000001</c:v>
                </c:pt>
                <c:pt idx="5887" formatCode="General">
                  <c:v>5.8869999999999996</c:v>
                </c:pt>
                <c:pt idx="5888" formatCode="General">
                  <c:v>5.8879999999999999</c:v>
                </c:pt>
                <c:pt idx="5889" formatCode="General">
                  <c:v>5.8890000000000002</c:v>
                </c:pt>
                <c:pt idx="5890" formatCode="General">
                  <c:v>5.89</c:v>
                </c:pt>
                <c:pt idx="5891" formatCode="General">
                  <c:v>5.891</c:v>
                </c:pt>
                <c:pt idx="5892" formatCode="General">
                  <c:v>5.8920000000000003</c:v>
                </c:pt>
                <c:pt idx="5893" formatCode="General">
                  <c:v>5.8929999999999998</c:v>
                </c:pt>
                <c:pt idx="5894" formatCode="General">
                  <c:v>5.8940000000000001</c:v>
                </c:pt>
                <c:pt idx="5895" formatCode="General">
                  <c:v>5.8949999999999996</c:v>
                </c:pt>
                <c:pt idx="5896" formatCode="General">
                  <c:v>5.8959999999999999</c:v>
                </c:pt>
                <c:pt idx="5897" formatCode="General">
                  <c:v>5.8970000000000002</c:v>
                </c:pt>
                <c:pt idx="5898" formatCode="General">
                  <c:v>5.8979999999999997</c:v>
                </c:pt>
                <c:pt idx="5899" formatCode="General">
                  <c:v>5.899</c:v>
                </c:pt>
                <c:pt idx="5900" formatCode="General">
                  <c:v>5.9</c:v>
                </c:pt>
                <c:pt idx="5901" formatCode="General">
                  <c:v>5.9009999999999998</c:v>
                </c:pt>
                <c:pt idx="5902" formatCode="General">
                  <c:v>5.9020000000000001</c:v>
                </c:pt>
                <c:pt idx="5903" formatCode="General">
                  <c:v>5.9029999999999996</c:v>
                </c:pt>
                <c:pt idx="5904" formatCode="General">
                  <c:v>5.9039999999999999</c:v>
                </c:pt>
                <c:pt idx="5905" formatCode="General">
                  <c:v>5.9050000000000002</c:v>
                </c:pt>
                <c:pt idx="5906" formatCode="General">
                  <c:v>5.9059999999999997</c:v>
                </c:pt>
                <c:pt idx="5907" formatCode="General">
                  <c:v>5.907</c:v>
                </c:pt>
                <c:pt idx="5908" formatCode="General">
                  <c:v>5.9080000000000004</c:v>
                </c:pt>
                <c:pt idx="5909" formatCode="General">
                  <c:v>5.9089999999999998</c:v>
                </c:pt>
                <c:pt idx="5910" formatCode="General">
                  <c:v>5.91</c:v>
                </c:pt>
                <c:pt idx="5911" formatCode="General">
                  <c:v>5.9109999999999996</c:v>
                </c:pt>
                <c:pt idx="5912" formatCode="General">
                  <c:v>5.9119999999999999</c:v>
                </c:pt>
                <c:pt idx="5913" formatCode="General">
                  <c:v>5.9130000000000003</c:v>
                </c:pt>
                <c:pt idx="5914" formatCode="General">
                  <c:v>5.9139999999999997</c:v>
                </c:pt>
                <c:pt idx="5915" formatCode="General">
                  <c:v>5.915</c:v>
                </c:pt>
                <c:pt idx="5916" formatCode="General">
                  <c:v>5.9160000000000004</c:v>
                </c:pt>
                <c:pt idx="5917" formatCode="General">
                  <c:v>5.9169999999999998</c:v>
                </c:pt>
                <c:pt idx="5918" formatCode="General">
                  <c:v>5.9180000000000001</c:v>
                </c:pt>
                <c:pt idx="5919" formatCode="General">
                  <c:v>5.9189999999999996</c:v>
                </c:pt>
                <c:pt idx="5920" formatCode="General">
                  <c:v>5.92</c:v>
                </c:pt>
                <c:pt idx="5921" formatCode="General">
                  <c:v>5.9210000000000003</c:v>
                </c:pt>
                <c:pt idx="5922" formatCode="General">
                  <c:v>5.9219999999999997</c:v>
                </c:pt>
                <c:pt idx="5923" formatCode="General">
                  <c:v>5.923</c:v>
                </c:pt>
                <c:pt idx="5924" formatCode="General">
                  <c:v>5.9240000000000004</c:v>
                </c:pt>
                <c:pt idx="5925" formatCode="General">
                  <c:v>5.9249999999999998</c:v>
                </c:pt>
                <c:pt idx="5926" formatCode="General">
                  <c:v>5.9260000000000002</c:v>
                </c:pt>
                <c:pt idx="5927" formatCode="General">
                  <c:v>5.9269999999999996</c:v>
                </c:pt>
                <c:pt idx="5928" formatCode="General">
                  <c:v>5.9279999999999999</c:v>
                </c:pt>
                <c:pt idx="5929" formatCode="General">
                  <c:v>5.9290000000000003</c:v>
                </c:pt>
                <c:pt idx="5930" formatCode="General">
                  <c:v>5.93</c:v>
                </c:pt>
                <c:pt idx="5931" formatCode="General">
                  <c:v>5.931</c:v>
                </c:pt>
                <c:pt idx="5932" formatCode="General">
                  <c:v>5.9320000000000004</c:v>
                </c:pt>
                <c:pt idx="5933" formatCode="General">
                  <c:v>5.9329999999999998</c:v>
                </c:pt>
                <c:pt idx="5934" formatCode="General">
                  <c:v>5.9340000000000002</c:v>
                </c:pt>
                <c:pt idx="5935" formatCode="General">
                  <c:v>5.9349999999999996</c:v>
                </c:pt>
                <c:pt idx="5936" formatCode="General">
                  <c:v>5.9359999999999999</c:v>
                </c:pt>
                <c:pt idx="5937" formatCode="General">
                  <c:v>5.9370000000000003</c:v>
                </c:pt>
                <c:pt idx="5938" formatCode="General">
                  <c:v>5.9379999999999997</c:v>
                </c:pt>
                <c:pt idx="5939" formatCode="General">
                  <c:v>5.9390000000000001</c:v>
                </c:pt>
                <c:pt idx="5940" formatCode="General">
                  <c:v>5.94</c:v>
                </c:pt>
                <c:pt idx="5941" formatCode="General">
                  <c:v>5.9409999999999998</c:v>
                </c:pt>
                <c:pt idx="5942" formatCode="General">
                  <c:v>5.9420000000000002</c:v>
                </c:pt>
                <c:pt idx="5943" formatCode="General">
                  <c:v>5.9429999999999996</c:v>
                </c:pt>
                <c:pt idx="5944" formatCode="General">
                  <c:v>5.944</c:v>
                </c:pt>
                <c:pt idx="5945" formatCode="General">
                  <c:v>5.9450000000000003</c:v>
                </c:pt>
                <c:pt idx="5946" formatCode="General">
                  <c:v>5.9459999999999997</c:v>
                </c:pt>
                <c:pt idx="5947" formatCode="General">
                  <c:v>5.9470000000000001</c:v>
                </c:pt>
                <c:pt idx="5948" formatCode="General">
                  <c:v>5.9480000000000004</c:v>
                </c:pt>
                <c:pt idx="5949" formatCode="General">
                  <c:v>5.9489999999999998</c:v>
                </c:pt>
                <c:pt idx="5950" formatCode="General">
                  <c:v>5.95</c:v>
                </c:pt>
                <c:pt idx="5951" formatCode="General">
                  <c:v>5.9509999999999996</c:v>
                </c:pt>
                <c:pt idx="5952" formatCode="General">
                  <c:v>5.952</c:v>
                </c:pt>
                <c:pt idx="5953" formatCode="General">
                  <c:v>5.9530000000000003</c:v>
                </c:pt>
                <c:pt idx="5954" formatCode="General">
                  <c:v>5.9539999999999997</c:v>
                </c:pt>
                <c:pt idx="5955" formatCode="General">
                  <c:v>5.9550000000000001</c:v>
                </c:pt>
                <c:pt idx="5956" formatCode="General">
                  <c:v>5.9560000000000004</c:v>
                </c:pt>
                <c:pt idx="5957" formatCode="General">
                  <c:v>5.9569999999999999</c:v>
                </c:pt>
                <c:pt idx="5958" formatCode="General">
                  <c:v>5.9580000000000002</c:v>
                </c:pt>
                <c:pt idx="5959" formatCode="General">
                  <c:v>5.9589999999999996</c:v>
                </c:pt>
                <c:pt idx="5960" formatCode="General">
                  <c:v>5.96</c:v>
                </c:pt>
                <c:pt idx="5961" formatCode="General">
                  <c:v>5.9610000000000003</c:v>
                </c:pt>
                <c:pt idx="5962" formatCode="General">
                  <c:v>5.9619999999999997</c:v>
                </c:pt>
                <c:pt idx="5963" formatCode="General">
                  <c:v>5.9630000000000001</c:v>
                </c:pt>
                <c:pt idx="5964" formatCode="General">
                  <c:v>5.9640000000000004</c:v>
                </c:pt>
                <c:pt idx="5965" formatCode="General">
                  <c:v>5.9649999999999999</c:v>
                </c:pt>
                <c:pt idx="5966" formatCode="General">
                  <c:v>5.9660000000000002</c:v>
                </c:pt>
                <c:pt idx="5967" formatCode="General">
                  <c:v>5.9669999999999996</c:v>
                </c:pt>
                <c:pt idx="5968" formatCode="General">
                  <c:v>5.968</c:v>
                </c:pt>
                <c:pt idx="5969" formatCode="General">
                  <c:v>5.9690000000000003</c:v>
                </c:pt>
                <c:pt idx="5970" formatCode="General">
                  <c:v>5.97</c:v>
                </c:pt>
                <c:pt idx="5971" formatCode="General">
                  <c:v>5.9710000000000001</c:v>
                </c:pt>
                <c:pt idx="5972" formatCode="General">
                  <c:v>5.9720000000000004</c:v>
                </c:pt>
                <c:pt idx="5973" formatCode="General">
                  <c:v>5.9729999999999999</c:v>
                </c:pt>
                <c:pt idx="5974" formatCode="General">
                  <c:v>5.9740000000000002</c:v>
                </c:pt>
                <c:pt idx="5975" formatCode="General">
                  <c:v>5.9749999999999996</c:v>
                </c:pt>
                <c:pt idx="5976" formatCode="General">
                  <c:v>5.976</c:v>
                </c:pt>
                <c:pt idx="5977" formatCode="General">
                  <c:v>5.9770000000000003</c:v>
                </c:pt>
                <c:pt idx="5978" formatCode="General">
                  <c:v>5.9779999999999998</c:v>
                </c:pt>
                <c:pt idx="5979" formatCode="General">
                  <c:v>5.9790000000000001</c:v>
                </c:pt>
                <c:pt idx="5980" formatCode="General">
                  <c:v>5.98</c:v>
                </c:pt>
                <c:pt idx="5981" formatCode="General">
                  <c:v>5.9809999999999999</c:v>
                </c:pt>
                <c:pt idx="5982" formatCode="General">
                  <c:v>5.9820000000000002</c:v>
                </c:pt>
                <c:pt idx="5983" formatCode="General">
                  <c:v>5.9829999999999997</c:v>
                </c:pt>
                <c:pt idx="5984" formatCode="General">
                  <c:v>5.984</c:v>
                </c:pt>
                <c:pt idx="5985" formatCode="General">
                  <c:v>5.9850000000000003</c:v>
                </c:pt>
                <c:pt idx="5986" formatCode="General">
                  <c:v>5.9859999999999998</c:v>
                </c:pt>
                <c:pt idx="5987" formatCode="General">
                  <c:v>5.9870000000000001</c:v>
                </c:pt>
                <c:pt idx="5988" formatCode="General">
                  <c:v>5.9880000000000004</c:v>
                </c:pt>
                <c:pt idx="5989" formatCode="General">
                  <c:v>5.9889999999999999</c:v>
                </c:pt>
                <c:pt idx="5990" formatCode="General">
                  <c:v>5.99</c:v>
                </c:pt>
                <c:pt idx="5991" formatCode="General">
                  <c:v>5.9909999999999997</c:v>
                </c:pt>
                <c:pt idx="5992" formatCode="General">
                  <c:v>5.992</c:v>
                </c:pt>
                <c:pt idx="5993" formatCode="General">
                  <c:v>5.9930000000000003</c:v>
                </c:pt>
                <c:pt idx="5994" formatCode="General">
                  <c:v>5.9939999999999998</c:v>
                </c:pt>
                <c:pt idx="5995" formatCode="General">
                  <c:v>5.9950000000000001</c:v>
                </c:pt>
                <c:pt idx="5996" formatCode="General">
                  <c:v>5.9960000000000004</c:v>
                </c:pt>
                <c:pt idx="5997" formatCode="General">
                  <c:v>5.9969999999999999</c:v>
                </c:pt>
                <c:pt idx="5998" formatCode="General">
                  <c:v>5.9980000000000002</c:v>
                </c:pt>
                <c:pt idx="5999" formatCode="General">
                  <c:v>5.9989999999999997</c:v>
                </c:pt>
                <c:pt idx="6000" formatCode="General">
                  <c:v>6</c:v>
                </c:pt>
                <c:pt idx="6001" formatCode="General">
                  <c:v>6.0010000000000003</c:v>
                </c:pt>
                <c:pt idx="6002" formatCode="General">
                  <c:v>6.0019999999999998</c:v>
                </c:pt>
                <c:pt idx="6003" formatCode="General">
                  <c:v>6.0030000000000001</c:v>
                </c:pt>
                <c:pt idx="6004" formatCode="General">
                  <c:v>6.0039999999999996</c:v>
                </c:pt>
                <c:pt idx="6005" formatCode="General">
                  <c:v>6.0049999999999999</c:v>
                </c:pt>
                <c:pt idx="6006" formatCode="General">
                  <c:v>6.0060000000000002</c:v>
                </c:pt>
                <c:pt idx="6007" formatCode="General">
                  <c:v>6.0069999999999997</c:v>
                </c:pt>
                <c:pt idx="6008" formatCode="General">
                  <c:v>6.008</c:v>
                </c:pt>
                <c:pt idx="6009" formatCode="General">
                  <c:v>6.0090000000000003</c:v>
                </c:pt>
                <c:pt idx="6010" formatCode="General">
                  <c:v>6.01</c:v>
                </c:pt>
                <c:pt idx="6011" formatCode="General">
                  <c:v>6.0110000000000001</c:v>
                </c:pt>
                <c:pt idx="6012" formatCode="General">
                  <c:v>6.0119999999999996</c:v>
                </c:pt>
                <c:pt idx="6013" formatCode="General">
                  <c:v>6.0129999999999999</c:v>
                </c:pt>
                <c:pt idx="6014" formatCode="General">
                  <c:v>6.0140000000000002</c:v>
                </c:pt>
                <c:pt idx="6015" formatCode="General">
                  <c:v>6.0149999999999997</c:v>
                </c:pt>
                <c:pt idx="6016" formatCode="General">
                  <c:v>6.016</c:v>
                </c:pt>
                <c:pt idx="6017" formatCode="General">
                  <c:v>6.0170000000000003</c:v>
                </c:pt>
                <c:pt idx="6018" formatCode="General">
                  <c:v>6.0179999999999998</c:v>
                </c:pt>
                <c:pt idx="6019" formatCode="General">
                  <c:v>6.0190000000000001</c:v>
                </c:pt>
                <c:pt idx="6020" formatCode="General">
                  <c:v>6.02</c:v>
                </c:pt>
                <c:pt idx="6021" formatCode="General">
                  <c:v>6.0209999999999999</c:v>
                </c:pt>
                <c:pt idx="6022" formatCode="General">
                  <c:v>6.0220000000000002</c:v>
                </c:pt>
                <c:pt idx="6023" formatCode="General">
                  <c:v>6.0229999999999997</c:v>
                </c:pt>
                <c:pt idx="6024" formatCode="General">
                  <c:v>6.024</c:v>
                </c:pt>
                <c:pt idx="6025" formatCode="General">
                  <c:v>6.0250000000000004</c:v>
                </c:pt>
                <c:pt idx="6026" formatCode="General">
                  <c:v>6.0259999999999998</c:v>
                </c:pt>
                <c:pt idx="6027" formatCode="General">
                  <c:v>6.0270000000000001</c:v>
                </c:pt>
                <c:pt idx="6028" formatCode="General">
                  <c:v>6.0279999999999996</c:v>
                </c:pt>
                <c:pt idx="6029" formatCode="General">
                  <c:v>6.0289999999999999</c:v>
                </c:pt>
                <c:pt idx="6030" formatCode="General">
                  <c:v>6.03</c:v>
                </c:pt>
                <c:pt idx="6031" formatCode="General">
                  <c:v>6.0309999999999997</c:v>
                </c:pt>
                <c:pt idx="6032" formatCode="General">
                  <c:v>6.032</c:v>
                </c:pt>
                <c:pt idx="6033" formatCode="General">
                  <c:v>6.0330000000000004</c:v>
                </c:pt>
                <c:pt idx="6034" formatCode="General">
                  <c:v>6.0339999999999998</c:v>
                </c:pt>
                <c:pt idx="6035" formatCode="General">
                  <c:v>6.0350000000000001</c:v>
                </c:pt>
                <c:pt idx="6036" formatCode="General">
                  <c:v>6.0359999999999996</c:v>
                </c:pt>
                <c:pt idx="6037" formatCode="General">
                  <c:v>6.0369999999999999</c:v>
                </c:pt>
                <c:pt idx="6038" formatCode="General">
                  <c:v>6.0380000000000003</c:v>
                </c:pt>
                <c:pt idx="6039" formatCode="General">
                  <c:v>6.0389999999999997</c:v>
                </c:pt>
                <c:pt idx="6040" formatCode="General">
                  <c:v>6.04</c:v>
                </c:pt>
                <c:pt idx="6041" formatCode="General">
                  <c:v>6.0410000000000004</c:v>
                </c:pt>
                <c:pt idx="6042" formatCode="General">
                  <c:v>6.0419999999999998</c:v>
                </c:pt>
                <c:pt idx="6043" formatCode="General">
                  <c:v>6.0430000000000001</c:v>
                </c:pt>
                <c:pt idx="6044" formatCode="General">
                  <c:v>6.0439999999999996</c:v>
                </c:pt>
                <c:pt idx="6045" formatCode="General">
                  <c:v>6.0449999999999999</c:v>
                </c:pt>
                <c:pt idx="6046" formatCode="General">
                  <c:v>6.0460000000000003</c:v>
                </c:pt>
                <c:pt idx="6047" formatCode="General">
                  <c:v>6.0469999999999997</c:v>
                </c:pt>
                <c:pt idx="6048" formatCode="General">
                  <c:v>6.048</c:v>
                </c:pt>
                <c:pt idx="6049" formatCode="General">
                  <c:v>6.0490000000000004</c:v>
                </c:pt>
                <c:pt idx="6050" formatCode="General">
                  <c:v>6.05</c:v>
                </c:pt>
                <c:pt idx="6051" formatCode="General">
                  <c:v>6.0510000000000002</c:v>
                </c:pt>
                <c:pt idx="6052" formatCode="General">
                  <c:v>6.0519999999999996</c:v>
                </c:pt>
                <c:pt idx="6053" formatCode="General">
                  <c:v>6.0529999999999999</c:v>
                </c:pt>
                <c:pt idx="6054" formatCode="General">
                  <c:v>6.0540000000000003</c:v>
                </c:pt>
                <c:pt idx="6055" formatCode="General">
                  <c:v>6.0549999999999997</c:v>
                </c:pt>
                <c:pt idx="6056" formatCode="General">
                  <c:v>6.056</c:v>
                </c:pt>
                <c:pt idx="6057" formatCode="General">
                  <c:v>6.0570000000000004</c:v>
                </c:pt>
                <c:pt idx="6058" formatCode="General">
                  <c:v>6.0579999999999998</c:v>
                </c:pt>
                <c:pt idx="6059" formatCode="General">
                  <c:v>6.0590000000000002</c:v>
                </c:pt>
                <c:pt idx="6060" formatCode="General">
                  <c:v>6.06</c:v>
                </c:pt>
                <c:pt idx="6061" formatCode="General">
                  <c:v>6.0609999999999999</c:v>
                </c:pt>
                <c:pt idx="6062" formatCode="General">
                  <c:v>6.0620000000000003</c:v>
                </c:pt>
                <c:pt idx="6063" formatCode="General">
                  <c:v>6.0629999999999997</c:v>
                </c:pt>
                <c:pt idx="6064" formatCode="General">
                  <c:v>6.0640000000000001</c:v>
                </c:pt>
                <c:pt idx="6065" formatCode="General">
                  <c:v>6.0650000000000004</c:v>
                </c:pt>
                <c:pt idx="6066" formatCode="General">
                  <c:v>6.0659999999999998</c:v>
                </c:pt>
                <c:pt idx="6067" formatCode="General">
                  <c:v>6.0670000000000002</c:v>
                </c:pt>
                <c:pt idx="6068" formatCode="General">
                  <c:v>6.0679999999999996</c:v>
                </c:pt>
                <c:pt idx="6069" formatCode="General">
                  <c:v>6.069</c:v>
                </c:pt>
                <c:pt idx="6070" formatCode="General">
                  <c:v>6.07</c:v>
                </c:pt>
                <c:pt idx="6071" formatCode="General">
                  <c:v>6.0709999999999997</c:v>
                </c:pt>
                <c:pt idx="6072" formatCode="General">
                  <c:v>6.0720000000000001</c:v>
                </c:pt>
                <c:pt idx="6073" formatCode="General">
                  <c:v>6.0730000000000004</c:v>
                </c:pt>
                <c:pt idx="6074" formatCode="General">
                  <c:v>6.0739999999999998</c:v>
                </c:pt>
                <c:pt idx="6075" formatCode="General">
                  <c:v>6.0750000000000002</c:v>
                </c:pt>
                <c:pt idx="6076" formatCode="General">
                  <c:v>6.0759999999999996</c:v>
                </c:pt>
                <c:pt idx="6077" formatCode="General">
                  <c:v>6.077</c:v>
                </c:pt>
                <c:pt idx="6078" formatCode="General">
                  <c:v>6.0780000000000003</c:v>
                </c:pt>
                <c:pt idx="6079" formatCode="General">
                  <c:v>6.0789999999999997</c:v>
                </c:pt>
                <c:pt idx="6080" formatCode="General">
                  <c:v>6.08</c:v>
                </c:pt>
                <c:pt idx="6081" formatCode="General">
                  <c:v>6.0810000000000004</c:v>
                </c:pt>
                <c:pt idx="6082" formatCode="General">
                  <c:v>6.0819999999999999</c:v>
                </c:pt>
                <c:pt idx="6083" formatCode="General">
                  <c:v>6.0830000000000002</c:v>
                </c:pt>
                <c:pt idx="6084" formatCode="General">
                  <c:v>6.0839999999999996</c:v>
                </c:pt>
                <c:pt idx="6085" formatCode="General">
                  <c:v>6.085</c:v>
                </c:pt>
                <c:pt idx="6086" formatCode="General">
                  <c:v>6.0860000000000003</c:v>
                </c:pt>
                <c:pt idx="6087" formatCode="General">
                  <c:v>6.0869999999999997</c:v>
                </c:pt>
                <c:pt idx="6088" formatCode="General">
                  <c:v>6.0880000000000001</c:v>
                </c:pt>
                <c:pt idx="6089" formatCode="General">
                  <c:v>6.0890000000000004</c:v>
                </c:pt>
                <c:pt idx="6090" formatCode="General">
                  <c:v>6.09</c:v>
                </c:pt>
                <c:pt idx="6091" formatCode="General">
                  <c:v>6.0910000000000002</c:v>
                </c:pt>
                <c:pt idx="6092" formatCode="General">
                  <c:v>6.0919999999999996</c:v>
                </c:pt>
                <c:pt idx="6093" formatCode="General">
                  <c:v>6.093</c:v>
                </c:pt>
                <c:pt idx="6094" formatCode="General">
                  <c:v>6.0940000000000003</c:v>
                </c:pt>
                <c:pt idx="6095" formatCode="General">
                  <c:v>6.0949999999999998</c:v>
                </c:pt>
                <c:pt idx="6096" formatCode="General">
                  <c:v>6.0960000000000001</c:v>
                </c:pt>
                <c:pt idx="6097" formatCode="General">
                  <c:v>6.0970000000000004</c:v>
                </c:pt>
                <c:pt idx="6098" formatCode="General">
                  <c:v>6.0979999999999999</c:v>
                </c:pt>
                <c:pt idx="6099" formatCode="General">
                  <c:v>6.0990000000000002</c:v>
                </c:pt>
                <c:pt idx="6100" formatCode="General">
                  <c:v>6.1</c:v>
                </c:pt>
                <c:pt idx="6101" formatCode="General">
                  <c:v>6.101</c:v>
                </c:pt>
                <c:pt idx="6102" formatCode="General">
                  <c:v>6.1020000000000003</c:v>
                </c:pt>
                <c:pt idx="6103" formatCode="General">
                  <c:v>6.1029999999999998</c:v>
                </c:pt>
                <c:pt idx="6104" formatCode="General">
                  <c:v>6.1040000000000001</c:v>
                </c:pt>
                <c:pt idx="6105" formatCode="General">
                  <c:v>6.1050000000000004</c:v>
                </c:pt>
                <c:pt idx="6106" formatCode="General">
                  <c:v>6.1059999999999999</c:v>
                </c:pt>
                <c:pt idx="6107" formatCode="General">
                  <c:v>6.1070000000000002</c:v>
                </c:pt>
                <c:pt idx="6108" formatCode="General">
                  <c:v>6.1079999999999997</c:v>
                </c:pt>
                <c:pt idx="6109" formatCode="General">
                  <c:v>6.109</c:v>
                </c:pt>
                <c:pt idx="6110" formatCode="General">
                  <c:v>6.11</c:v>
                </c:pt>
                <c:pt idx="6111" formatCode="General">
                  <c:v>6.1109999999999998</c:v>
                </c:pt>
                <c:pt idx="6112" formatCode="General">
                  <c:v>6.1120000000000001</c:v>
                </c:pt>
                <c:pt idx="6113" formatCode="General">
                  <c:v>6.1130000000000004</c:v>
                </c:pt>
                <c:pt idx="6114" formatCode="General">
                  <c:v>6.1139999999999999</c:v>
                </c:pt>
                <c:pt idx="6115" formatCode="General">
                  <c:v>6.1150000000000002</c:v>
                </c:pt>
                <c:pt idx="6116" formatCode="General">
                  <c:v>6.1159999999999997</c:v>
                </c:pt>
                <c:pt idx="6117" formatCode="General">
                  <c:v>6.117</c:v>
                </c:pt>
                <c:pt idx="6118" formatCode="General">
                  <c:v>6.1180000000000003</c:v>
                </c:pt>
                <c:pt idx="6119" formatCode="General">
                  <c:v>6.1189999999999998</c:v>
                </c:pt>
                <c:pt idx="6120" formatCode="General">
                  <c:v>6.12</c:v>
                </c:pt>
                <c:pt idx="6121" formatCode="General">
                  <c:v>6.1210000000000004</c:v>
                </c:pt>
                <c:pt idx="6122" formatCode="General">
                  <c:v>6.1219999999999999</c:v>
                </c:pt>
                <c:pt idx="6123" formatCode="General">
                  <c:v>6.1230000000000002</c:v>
                </c:pt>
                <c:pt idx="6124" formatCode="General">
                  <c:v>6.1239999999999997</c:v>
                </c:pt>
                <c:pt idx="6125" formatCode="General">
                  <c:v>6.125</c:v>
                </c:pt>
                <c:pt idx="6126" formatCode="General">
                  <c:v>6.1260000000000003</c:v>
                </c:pt>
                <c:pt idx="6127" formatCode="General">
                  <c:v>6.1269999999999998</c:v>
                </c:pt>
                <c:pt idx="6128" formatCode="General">
                  <c:v>6.1280000000000001</c:v>
                </c:pt>
                <c:pt idx="6129" formatCode="General">
                  <c:v>6.1289999999999996</c:v>
                </c:pt>
                <c:pt idx="6130" formatCode="General">
                  <c:v>6.13</c:v>
                </c:pt>
                <c:pt idx="6131" formatCode="General">
                  <c:v>6.1310000000000002</c:v>
                </c:pt>
                <c:pt idx="6132" formatCode="General">
                  <c:v>6.1319999999999997</c:v>
                </c:pt>
                <c:pt idx="6133" formatCode="General">
                  <c:v>6.133</c:v>
                </c:pt>
                <c:pt idx="6134" formatCode="General">
                  <c:v>6.1340000000000003</c:v>
                </c:pt>
                <c:pt idx="6135" formatCode="General">
                  <c:v>6.1349999999999998</c:v>
                </c:pt>
                <c:pt idx="6136" formatCode="General">
                  <c:v>6.1360000000000001</c:v>
                </c:pt>
                <c:pt idx="6137" formatCode="General">
                  <c:v>6.1369999999999996</c:v>
                </c:pt>
                <c:pt idx="6138" formatCode="General">
                  <c:v>6.1379999999999999</c:v>
                </c:pt>
                <c:pt idx="6139" formatCode="General">
                  <c:v>6.1390000000000002</c:v>
                </c:pt>
                <c:pt idx="6140" formatCode="General">
                  <c:v>6.14</c:v>
                </c:pt>
                <c:pt idx="6141" formatCode="General">
                  <c:v>6.141</c:v>
                </c:pt>
                <c:pt idx="6142" formatCode="General">
                  <c:v>6.1420000000000003</c:v>
                </c:pt>
                <c:pt idx="6143" formatCode="General">
                  <c:v>6.1429999999999998</c:v>
                </c:pt>
                <c:pt idx="6144" formatCode="General">
                  <c:v>6.1440000000000001</c:v>
                </c:pt>
                <c:pt idx="6145" formatCode="General">
                  <c:v>6.1449999999999996</c:v>
                </c:pt>
                <c:pt idx="6146" formatCode="General">
                  <c:v>6.1459999999999999</c:v>
                </c:pt>
                <c:pt idx="6147" formatCode="General">
                  <c:v>6.1470000000000002</c:v>
                </c:pt>
                <c:pt idx="6148" formatCode="General">
                  <c:v>6.1479999999999997</c:v>
                </c:pt>
                <c:pt idx="6149" formatCode="General">
                  <c:v>6.149</c:v>
                </c:pt>
                <c:pt idx="6150" formatCode="General">
                  <c:v>6.15</c:v>
                </c:pt>
                <c:pt idx="6151" formatCode="General">
                  <c:v>6.1509999999999998</c:v>
                </c:pt>
                <c:pt idx="6152" formatCode="General">
                  <c:v>6.1520000000000001</c:v>
                </c:pt>
                <c:pt idx="6153" formatCode="General">
                  <c:v>6.1529999999999996</c:v>
                </c:pt>
                <c:pt idx="6154" formatCode="General">
                  <c:v>6.1539999999999999</c:v>
                </c:pt>
                <c:pt idx="6155" formatCode="General">
                  <c:v>6.1550000000000002</c:v>
                </c:pt>
                <c:pt idx="6156" formatCode="General">
                  <c:v>6.1559999999999997</c:v>
                </c:pt>
                <c:pt idx="6157" formatCode="General">
                  <c:v>6.157</c:v>
                </c:pt>
                <c:pt idx="6158" formatCode="General">
                  <c:v>6.1580000000000004</c:v>
                </c:pt>
                <c:pt idx="6159" formatCode="General">
                  <c:v>6.1589999999999998</c:v>
                </c:pt>
                <c:pt idx="6160" formatCode="General">
                  <c:v>6.16</c:v>
                </c:pt>
                <c:pt idx="6161" formatCode="General">
                  <c:v>6.1609999999999996</c:v>
                </c:pt>
                <c:pt idx="6162" formatCode="General">
                  <c:v>6.1619999999999999</c:v>
                </c:pt>
                <c:pt idx="6163" formatCode="General">
                  <c:v>6.1630000000000003</c:v>
                </c:pt>
                <c:pt idx="6164" formatCode="General">
                  <c:v>6.1639999999999997</c:v>
                </c:pt>
                <c:pt idx="6165" formatCode="General">
                  <c:v>6.165</c:v>
                </c:pt>
                <c:pt idx="6166" formatCode="General">
                  <c:v>6.1660000000000004</c:v>
                </c:pt>
                <c:pt idx="6167" formatCode="General">
                  <c:v>6.1669999999999998</c:v>
                </c:pt>
                <c:pt idx="6168" formatCode="General">
                  <c:v>6.1680000000000001</c:v>
                </c:pt>
                <c:pt idx="6169" formatCode="General">
                  <c:v>6.1689999999999996</c:v>
                </c:pt>
                <c:pt idx="6170" formatCode="General">
                  <c:v>6.17</c:v>
                </c:pt>
                <c:pt idx="6171" formatCode="General">
                  <c:v>6.1710000000000003</c:v>
                </c:pt>
                <c:pt idx="6172" formatCode="General">
                  <c:v>6.1719999999999997</c:v>
                </c:pt>
                <c:pt idx="6173" formatCode="General">
                  <c:v>6.173</c:v>
                </c:pt>
                <c:pt idx="6174" formatCode="General">
                  <c:v>6.1740000000000004</c:v>
                </c:pt>
                <c:pt idx="6175" formatCode="General">
                  <c:v>6.1749999999999998</c:v>
                </c:pt>
                <c:pt idx="6176" formatCode="General">
                  <c:v>6.1760000000000002</c:v>
                </c:pt>
                <c:pt idx="6177" formatCode="General">
                  <c:v>6.1769999999999996</c:v>
                </c:pt>
                <c:pt idx="6178" formatCode="General">
                  <c:v>6.1779999999999999</c:v>
                </c:pt>
                <c:pt idx="6179" formatCode="General">
                  <c:v>6.1790000000000003</c:v>
                </c:pt>
                <c:pt idx="6180" formatCode="General">
                  <c:v>6.18</c:v>
                </c:pt>
                <c:pt idx="6181" formatCode="General">
                  <c:v>6.181</c:v>
                </c:pt>
                <c:pt idx="6182" formatCode="General">
                  <c:v>6.1820000000000004</c:v>
                </c:pt>
                <c:pt idx="6183" formatCode="General">
                  <c:v>6.1829999999999998</c:v>
                </c:pt>
                <c:pt idx="6184" formatCode="General">
                  <c:v>6.1840000000000002</c:v>
                </c:pt>
                <c:pt idx="6185" formatCode="General">
                  <c:v>6.1849999999999996</c:v>
                </c:pt>
                <c:pt idx="6186" formatCode="General">
                  <c:v>6.1859999999999999</c:v>
                </c:pt>
                <c:pt idx="6187" formatCode="General">
                  <c:v>6.1870000000000003</c:v>
                </c:pt>
                <c:pt idx="6188" formatCode="General">
                  <c:v>6.1879999999999997</c:v>
                </c:pt>
                <c:pt idx="6189" formatCode="General">
                  <c:v>6.1890000000000001</c:v>
                </c:pt>
                <c:pt idx="6190" formatCode="General">
                  <c:v>6.19</c:v>
                </c:pt>
                <c:pt idx="6191" formatCode="General">
                  <c:v>6.1909999999999998</c:v>
                </c:pt>
                <c:pt idx="6192" formatCode="General">
                  <c:v>6.1920000000000002</c:v>
                </c:pt>
                <c:pt idx="6193" formatCode="General">
                  <c:v>6.1929999999999996</c:v>
                </c:pt>
                <c:pt idx="6194" formatCode="General">
                  <c:v>6.194</c:v>
                </c:pt>
                <c:pt idx="6195" formatCode="General">
                  <c:v>6.1950000000000003</c:v>
                </c:pt>
                <c:pt idx="6196" formatCode="General">
                  <c:v>6.1959999999999997</c:v>
                </c:pt>
                <c:pt idx="6197" formatCode="General">
                  <c:v>6.1970000000000001</c:v>
                </c:pt>
                <c:pt idx="6198" formatCode="General">
                  <c:v>6.1980000000000004</c:v>
                </c:pt>
                <c:pt idx="6199" formatCode="General">
                  <c:v>6.1989999999999998</c:v>
                </c:pt>
                <c:pt idx="6200" formatCode="General">
                  <c:v>6.2</c:v>
                </c:pt>
                <c:pt idx="6201" formatCode="General">
                  <c:v>6.2009999999999996</c:v>
                </c:pt>
                <c:pt idx="6202" formatCode="General">
                  <c:v>6.202</c:v>
                </c:pt>
                <c:pt idx="6203" formatCode="General">
                  <c:v>6.2030000000000003</c:v>
                </c:pt>
                <c:pt idx="6204" formatCode="General">
                  <c:v>6.2039999999999997</c:v>
                </c:pt>
                <c:pt idx="6205" formatCode="General">
                  <c:v>6.2050000000000001</c:v>
                </c:pt>
                <c:pt idx="6206" formatCode="General">
                  <c:v>6.2060000000000004</c:v>
                </c:pt>
                <c:pt idx="6207" formatCode="General">
                  <c:v>6.2069999999999999</c:v>
                </c:pt>
                <c:pt idx="6208" formatCode="General">
                  <c:v>6.2080000000000002</c:v>
                </c:pt>
                <c:pt idx="6209" formatCode="General">
                  <c:v>6.2089999999999996</c:v>
                </c:pt>
                <c:pt idx="6210" formatCode="General">
                  <c:v>6.21</c:v>
                </c:pt>
                <c:pt idx="6211" formatCode="General">
                  <c:v>6.2110000000000003</c:v>
                </c:pt>
                <c:pt idx="6212" formatCode="General">
                  <c:v>6.2119999999999997</c:v>
                </c:pt>
                <c:pt idx="6213" formatCode="General">
                  <c:v>6.2130000000000001</c:v>
                </c:pt>
                <c:pt idx="6214" formatCode="General">
                  <c:v>6.2140000000000004</c:v>
                </c:pt>
                <c:pt idx="6215" formatCode="General">
                  <c:v>6.2149999999999999</c:v>
                </c:pt>
                <c:pt idx="6216" formatCode="General">
                  <c:v>6.2160000000000002</c:v>
                </c:pt>
                <c:pt idx="6217" formatCode="General">
                  <c:v>6.2169999999999996</c:v>
                </c:pt>
                <c:pt idx="6218" formatCode="General">
                  <c:v>6.218</c:v>
                </c:pt>
                <c:pt idx="6219" formatCode="General">
                  <c:v>6.2190000000000003</c:v>
                </c:pt>
                <c:pt idx="6220" formatCode="General">
                  <c:v>6.22</c:v>
                </c:pt>
                <c:pt idx="6221" formatCode="General">
                  <c:v>6.2210000000000001</c:v>
                </c:pt>
                <c:pt idx="6222" formatCode="General">
                  <c:v>6.2220000000000004</c:v>
                </c:pt>
                <c:pt idx="6223" formatCode="General">
                  <c:v>6.2229999999999999</c:v>
                </c:pt>
                <c:pt idx="6224" formatCode="General">
                  <c:v>6.2240000000000002</c:v>
                </c:pt>
                <c:pt idx="6225" formatCode="General">
                  <c:v>6.2249999999999996</c:v>
                </c:pt>
                <c:pt idx="6226" formatCode="General">
                  <c:v>6.226</c:v>
                </c:pt>
                <c:pt idx="6227" formatCode="General">
                  <c:v>6.2270000000000003</c:v>
                </c:pt>
                <c:pt idx="6228" formatCode="General">
                  <c:v>6.2279999999999998</c:v>
                </c:pt>
                <c:pt idx="6229" formatCode="General">
                  <c:v>6.2290000000000001</c:v>
                </c:pt>
                <c:pt idx="6230" formatCode="General">
                  <c:v>6.23</c:v>
                </c:pt>
                <c:pt idx="6231" formatCode="General">
                  <c:v>6.2309999999999999</c:v>
                </c:pt>
                <c:pt idx="6232" formatCode="General">
                  <c:v>6.2320000000000002</c:v>
                </c:pt>
                <c:pt idx="6233" formatCode="General">
                  <c:v>6.2329999999999997</c:v>
                </c:pt>
                <c:pt idx="6234" formatCode="General">
                  <c:v>6.234</c:v>
                </c:pt>
                <c:pt idx="6235" formatCode="General">
                  <c:v>6.2350000000000003</c:v>
                </c:pt>
                <c:pt idx="6236" formatCode="General">
                  <c:v>6.2359999999999998</c:v>
                </c:pt>
                <c:pt idx="6237" formatCode="General">
                  <c:v>6.2370000000000001</c:v>
                </c:pt>
                <c:pt idx="6238" formatCode="General">
                  <c:v>6.2380000000000004</c:v>
                </c:pt>
                <c:pt idx="6239" formatCode="General">
                  <c:v>6.2389999999999999</c:v>
                </c:pt>
                <c:pt idx="6240" formatCode="General">
                  <c:v>6.24</c:v>
                </c:pt>
                <c:pt idx="6241" formatCode="General">
                  <c:v>6.2409999999999997</c:v>
                </c:pt>
                <c:pt idx="6242" formatCode="General">
                  <c:v>6.242</c:v>
                </c:pt>
                <c:pt idx="6243" formatCode="General">
                  <c:v>6.2430000000000003</c:v>
                </c:pt>
                <c:pt idx="6244" formatCode="General">
                  <c:v>6.2439999999999998</c:v>
                </c:pt>
                <c:pt idx="6245" formatCode="General">
                  <c:v>6.2450000000000001</c:v>
                </c:pt>
                <c:pt idx="6246" formatCode="General">
                  <c:v>6.2460000000000004</c:v>
                </c:pt>
                <c:pt idx="6247" formatCode="General">
                  <c:v>6.2469999999999999</c:v>
                </c:pt>
                <c:pt idx="6248" formatCode="General">
                  <c:v>6.2480000000000002</c:v>
                </c:pt>
                <c:pt idx="6249" formatCode="General">
                  <c:v>6.2489999999999997</c:v>
                </c:pt>
                <c:pt idx="6250" formatCode="General">
                  <c:v>6.25</c:v>
                </c:pt>
                <c:pt idx="6251" formatCode="General">
                  <c:v>6.2510000000000003</c:v>
                </c:pt>
                <c:pt idx="6252" formatCode="General">
                  <c:v>6.2519999999999998</c:v>
                </c:pt>
                <c:pt idx="6253" formatCode="General">
                  <c:v>6.2530000000000001</c:v>
                </c:pt>
                <c:pt idx="6254" formatCode="General">
                  <c:v>6.2539999999999996</c:v>
                </c:pt>
                <c:pt idx="6255" formatCode="General">
                  <c:v>6.2549999999999999</c:v>
                </c:pt>
                <c:pt idx="6256" formatCode="General">
                  <c:v>6.2560000000000002</c:v>
                </c:pt>
                <c:pt idx="6257" formatCode="General">
                  <c:v>6.2569999999999997</c:v>
                </c:pt>
                <c:pt idx="6258" formatCode="General">
                  <c:v>6.258</c:v>
                </c:pt>
                <c:pt idx="6259" formatCode="General">
                  <c:v>6.2590000000000003</c:v>
                </c:pt>
                <c:pt idx="6260" formatCode="General">
                  <c:v>6.26</c:v>
                </c:pt>
                <c:pt idx="6261" formatCode="General">
                  <c:v>6.2610000000000001</c:v>
                </c:pt>
                <c:pt idx="6262" formatCode="General">
                  <c:v>6.2619999999999996</c:v>
                </c:pt>
                <c:pt idx="6263" formatCode="General">
                  <c:v>6.2629999999999999</c:v>
                </c:pt>
                <c:pt idx="6264" formatCode="General">
                  <c:v>6.2640000000000002</c:v>
                </c:pt>
                <c:pt idx="6265" formatCode="General">
                  <c:v>6.2649999999999997</c:v>
                </c:pt>
                <c:pt idx="6266" formatCode="General">
                  <c:v>6.266</c:v>
                </c:pt>
                <c:pt idx="6267" formatCode="General">
                  <c:v>6.2670000000000003</c:v>
                </c:pt>
                <c:pt idx="6268" formatCode="General">
                  <c:v>6.2679999999999998</c:v>
                </c:pt>
                <c:pt idx="6269" formatCode="General">
                  <c:v>6.2690000000000001</c:v>
                </c:pt>
                <c:pt idx="6270" formatCode="General">
                  <c:v>6.27</c:v>
                </c:pt>
                <c:pt idx="6271" formatCode="General">
                  <c:v>6.2709999999999999</c:v>
                </c:pt>
                <c:pt idx="6272" formatCode="General">
                  <c:v>6.2720000000000002</c:v>
                </c:pt>
                <c:pt idx="6273" formatCode="General">
                  <c:v>6.2729999999999997</c:v>
                </c:pt>
                <c:pt idx="6274" formatCode="General">
                  <c:v>6.274</c:v>
                </c:pt>
                <c:pt idx="6275" formatCode="General">
                  <c:v>6.2750000000000004</c:v>
                </c:pt>
                <c:pt idx="6276" formatCode="General">
                  <c:v>6.2759999999999998</c:v>
                </c:pt>
                <c:pt idx="6277" formatCode="General">
                  <c:v>6.2770000000000001</c:v>
                </c:pt>
                <c:pt idx="6278" formatCode="General">
                  <c:v>6.2779999999999996</c:v>
                </c:pt>
                <c:pt idx="6279" formatCode="General">
                  <c:v>6.2789999999999999</c:v>
                </c:pt>
                <c:pt idx="6280" formatCode="General">
                  <c:v>6.28</c:v>
                </c:pt>
                <c:pt idx="6281" formatCode="General">
                  <c:v>6.2809999999999997</c:v>
                </c:pt>
                <c:pt idx="6282" formatCode="General">
                  <c:v>6.282</c:v>
                </c:pt>
                <c:pt idx="6283" formatCode="General">
                  <c:v>6.2830000000000004</c:v>
                </c:pt>
                <c:pt idx="6284" formatCode="General">
                  <c:v>6.2839999999999998</c:v>
                </c:pt>
                <c:pt idx="6285" formatCode="General">
                  <c:v>6.2850000000000001</c:v>
                </c:pt>
                <c:pt idx="6286" formatCode="General">
                  <c:v>6.2859999999999996</c:v>
                </c:pt>
                <c:pt idx="6287" formatCode="General">
                  <c:v>6.2869999999999999</c:v>
                </c:pt>
                <c:pt idx="6288" formatCode="General">
                  <c:v>6.2880000000000003</c:v>
                </c:pt>
                <c:pt idx="6289" formatCode="General">
                  <c:v>6.2889999999999997</c:v>
                </c:pt>
                <c:pt idx="6290" formatCode="General">
                  <c:v>6.29</c:v>
                </c:pt>
                <c:pt idx="6291" formatCode="General">
                  <c:v>6.2910000000000004</c:v>
                </c:pt>
                <c:pt idx="6292" formatCode="General">
                  <c:v>6.2919999999999998</c:v>
                </c:pt>
                <c:pt idx="6293" formatCode="General">
                  <c:v>6.2930000000000001</c:v>
                </c:pt>
                <c:pt idx="6294" formatCode="General">
                  <c:v>6.2939999999999996</c:v>
                </c:pt>
                <c:pt idx="6295" formatCode="General">
                  <c:v>6.2949999999999999</c:v>
                </c:pt>
                <c:pt idx="6296" formatCode="General">
                  <c:v>6.2960000000000003</c:v>
                </c:pt>
                <c:pt idx="6297" formatCode="General">
                  <c:v>6.2969999999999997</c:v>
                </c:pt>
                <c:pt idx="6298" formatCode="General">
                  <c:v>6.298</c:v>
                </c:pt>
                <c:pt idx="6299" formatCode="General">
                  <c:v>6.2990000000000004</c:v>
                </c:pt>
                <c:pt idx="6300" formatCode="General">
                  <c:v>6.3</c:v>
                </c:pt>
                <c:pt idx="6301" formatCode="General">
                  <c:v>6.3010000000000002</c:v>
                </c:pt>
                <c:pt idx="6302" formatCode="General">
                  <c:v>6.3019999999999996</c:v>
                </c:pt>
                <c:pt idx="6303" formatCode="General">
                  <c:v>6.3029999999999999</c:v>
                </c:pt>
                <c:pt idx="6304" formatCode="General">
                  <c:v>6.3040000000000003</c:v>
                </c:pt>
                <c:pt idx="6305" formatCode="General">
                  <c:v>6.3049999999999997</c:v>
                </c:pt>
                <c:pt idx="6306" formatCode="General">
                  <c:v>6.306</c:v>
                </c:pt>
                <c:pt idx="6307" formatCode="General">
                  <c:v>6.3070000000000004</c:v>
                </c:pt>
                <c:pt idx="6308" formatCode="General">
                  <c:v>6.3079999999999998</c:v>
                </c:pt>
                <c:pt idx="6309" formatCode="General">
                  <c:v>6.3090000000000002</c:v>
                </c:pt>
                <c:pt idx="6310" formatCode="General">
                  <c:v>6.31</c:v>
                </c:pt>
                <c:pt idx="6311" formatCode="General">
                  <c:v>6.3109999999999999</c:v>
                </c:pt>
                <c:pt idx="6312" formatCode="General">
                  <c:v>6.3120000000000003</c:v>
                </c:pt>
                <c:pt idx="6313" formatCode="General">
                  <c:v>6.3129999999999997</c:v>
                </c:pt>
                <c:pt idx="6314" formatCode="General">
                  <c:v>6.3140000000000001</c:v>
                </c:pt>
                <c:pt idx="6315" formatCode="General">
                  <c:v>6.3150000000000004</c:v>
                </c:pt>
                <c:pt idx="6316" formatCode="General">
                  <c:v>6.3159999999999998</c:v>
                </c:pt>
                <c:pt idx="6317" formatCode="General">
                  <c:v>6.3170000000000002</c:v>
                </c:pt>
                <c:pt idx="6318" formatCode="General">
                  <c:v>6.3179999999999996</c:v>
                </c:pt>
                <c:pt idx="6319" formatCode="General">
                  <c:v>6.319</c:v>
                </c:pt>
                <c:pt idx="6320" formatCode="General">
                  <c:v>6.32</c:v>
                </c:pt>
                <c:pt idx="6321" formatCode="General">
                  <c:v>6.3209999999999997</c:v>
                </c:pt>
                <c:pt idx="6322" formatCode="General">
                  <c:v>6.3220000000000001</c:v>
                </c:pt>
                <c:pt idx="6323" formatCode="General">
                  <c:v>6.3230000000000004</c:v>
                </c:pt>
                <c:pt idx="6324" formatCode="General">
                  <c:v>6.3239999999999998</c:v>
                </c:pt>
                <c:pt idx="6325" formatCode="General">
                  <c:v>6.3250000000000002</c:v>
                </c:pt>
                <c:pt idx="6326" formatCode="General">
                  <c:v>6.3259999999999996</c:v>
                </c:pt>
                <c:pt idx="6327" formatCode="General">
                  <c:v>6.327</c:v>
                </c:pt>
                <c:pt idx="6328" formatCode="General">
                  <c:v>6.3280000000000003</c:v>
                </c:pt>
                <c:pt idx="6329" formatCode="General">
                  <c:v>6.3289999999999997</c:v>
                </c:pt>
                <c:pt idx="6330" formatCode="General">
                  <c:v>6.33</c:v>
                </c:pt>
                <c:pt idx="6331" formatCode="General">
                  <c:v>6.3310000000000004</c:v>
                </c:pt>
                <c:pt idx="6332" formatCode="General">
                  <c:v>6.3319999999999999</c:v>
                </c:pt>
                <c:pt idx="6333" formatCode="General">
                  <c:v>6.3330000000000002</c:v>
                </c:pt>
                <c:pt idx="6334" formatCode="General">
                  <c:v>6.3339999999999996</c:v>
                </c:pt>
                <c:pt idx="6335" formatCode="General">
                  <c:v>6.335</c:v>
                </c:pt>
                <c:pt idx="6336" formatCode="General">
                  <c:v>6.3360000000000003</c:v>
                </c:pt>
                <c:pt idx="6337" formatCode="General">
                  <c:v>6.3369999999999997</c:v>
                </c:pt>
                <c:pt idx="6338" formatCode="General">
                  <c:v>6.3380000000000001</c:v>
                </c:pt>
                <c:pt idx="6339" formatCode="General">
                  <c:v>6.3390000000000004</c:v>
                </c:pt>
                <c:pt idx="6340" formatCode="General">
                  <c:v>6.34</c:v>
                </c:pt>
                <c:pt idx="6341" formatCode="General">
                  <c:v>6.3410000000000002</c:v>
                </c:pt>
                <c:pt idx="6342" formatCode="General">
                  <c:v>6.3419999999999996</c:v>
                </c:pt>
                <c:pt idx="6343" formatCode="General">
                  <c:v>6.343</c:v>
                </c:pt>
                <c:pt idx="6344" formatCode="General">
                  <c:v>6.3440000000000003</c:v>
                </c:pt>
                <c:pt idx="6345" formatCode="General">
                  <c:v>6.3449999999999998</c:v>
                </c:pt>
                <c:pt idx="6346" formatCode="General">
                  <c:v>6.3460000000000001</c:v>
                </c:pt>
                <c:pt idx="6347" formatCode="General">
                  <c:v>6.3470000000000004</c:v>
                </c:pt>
                <c:pt idx="6348" formatCode="General">
                  <c:v>6.3479999999999999</c:v>
                </c:pt>
                <c:pt idx="6349" formatCode="General">
                  <c:v>6.3490000000000002</c:v>
                </c:pt>
                <c:pt idx="6350" formatCode="General">
                  <c:v>6.35</c:v>
                </c:pt>
                <c:pt idx="6351" formatCode="General">
                  <c:v>6.351</c:v>
                </c:pt>
                <c:pt idx="6352" formatCode="General">
                  <c:v>6.3520000000000003</c:v>
                </c:pt>
                <c:pt idx="6353" formatCode="General">
                  <c:v>6.3529999999999998</c:v>
                </c:pt>
                <c:pt idx="6354" formatCode="General">
                  <c:v>6.3540000000000001</c:v>
                </c:pt>
                <c:pt idx="6355" formatCode="General">
                  <c:v>6.3550000000000004</c:v>
                </c:pt>
                <c:pt idx="6356" formatCode="General">
                  <c:v>6.3559999999999999</c:v>
                </c:pt>
                <c:pt idx="6357" formatCode="General">
                  <c:v>6.3570000000000002</c:v>
                </c:pt>
                <c:pt idx="6358" formatCode="General">
                  <c:v>6.3579999999999997</c:v>
                </c:pt>
                <c:pt idx="6359" formatCode="General">
                  <c:v>6.359</c:v>
                </c:pt>
                <c:pt idx="6360" formatCode="General">
                  <c:v>6.36</c:v>
                </c:pt>
                <c:pt idx="6361" formatCode="General">
                  <c:v>6.3609999999999998</c:v>
                </c:pt>
                <c:pt idx="6362" formatCode="General">
                  <c:v>6.3620000000000001</c:v>
                </c:pt>
                <c:pt idx="6363" formatCode="General">
                  <c:v>6.3630000000000004</c:v>
                </c:pt>
                <c:pt idx="6364" formatCode="General">
                  <c:v>6.3639999999999999</c:v>
                </c:pt>
                <c:pt idx="6365" formatCode="General">
                  <c:v>6.3650000000000002</c:v>
                </c:pt>
                <c:pt idx="6366" formatCode="General">
                  <c:v>6.3659999999999997</c:v>
                </c:pt>
                <c:pt idx="6367" formatCode="General">
                  <c:v>6.367</c:v>
                </c:pt>
                <c:pt idx="6368" formatCode="General">
                  <c:v>6.3680000000000003</c:v>
                </c:pt>
                <c:pt idx="6369" formatCode="General">
                  <c:v>6.3689999999999998</c:v>
                </c:pt>
                <c:pt idx="6370" formatCode="General">
                  <c:v>6.37</c:v>
                </c:pt>
                <c:pt idx="6371" formatCode="General">
                  <c:v>6.3710000000000004</c:v>
                </c:pt>
                <c:pt idx="6372" formatCode="General">
                  <c:v>6.3719999999999999</c:v>
                </c:pt>
                <c:pt idx="6373" formatCode="General">
                  <c:v>6.3730000000000002</c:v>
                </c:pt>
                <c:pt idx="6374" formatCode="General">
                  <c:v>6.3739999999999997</c:v>
                </c:pt>
                <c:pt idx="6375" formatCode="General">
                  <c:v>6.375</c:v>
                </c:pt>
                <c:pt idx="6376" formatCode="General">
                  <c:v>6.3760000000000003</c:v>
                </c:pt>
                <c:pt idx="6377" formatCode="General">
                  <c:v>6.3769999999999998</c:v>
                </c:pt>
                <c:pt idx="6378" formatCode="General">
                  <c:v>6.3780000000000001</c:v>
                </c:pt>
                <c:pt idx="6379" formatCode="General">
                  <c:v>6.3789999999999996</c:v>
                </c:pt>
                <c:pt idx="6380" formatCode="General">
                  <c:v>6.38</c:v>
                </c:pt>
                <c:pt idx="6381" formatCode="General">
                  <c:v>6.3810000000000002</c:v>
                </c:pt>
                <c:pt idx="6382" formatCode="General">
                  <c:v>6.3819999999999997</c:v>
                </c:pt>
                <c:pt idx="6383" formatCode="General">
                  <c:v>6.383</c:v>
                </c:pt>
                <c:pt idx="6384" formatCode="General">
                  <c:v>6.3840000000000003</c:v>
                </c:pt>
                <c:pt idx="6385" formatCode="General">
                  <c:v>6.3849999999999998</c:v>
                </c:pt>
                <c:pt idx="6386" formatCode="General">
                  <c:v>6.3860000000000001</c:v>
                </c:pt>
                <c:pt idx="6387" formatCode="General">
                  <c:v>6.3869999999999996</c:v>
                </c:pt>
                <c:pt idx="6388" formatCode="General">
                  <c:v>6.3879999999999999</c:v>
                </c:pt>
                <c:pt idx="6389" formatCode="General">
                  <c:v>6.3890000000000002</c:v>
                </c:pt>
                <c:pt idx="6390" formatCode="General">
                  <c:v>6.39</c:v>
                </c:pt>
                <c:pt idx="6391" formatCode="General">
                  <c:v>6.391</c:v>
                </c:pt>
                <c:pt idx="6392" formatCode="General">
                  <c:v>6.3920000000000003</c:v>
                </c:pt>
                <c:pt idx="6393" formatCode="General">
                  <c:v>6.3929999999999998</c:v>
                </c:pt>
                <c:pt idx="6394" formatCode="General">
                  <c:v>6.3940000000000001</c:v>
                </c:pt>
                <c:pt idx="6395" formatCode="General">
                  <c:v>6.3949999999999996</c:v>
                </c:pt>
                <c:pt idx="6396" formatCode="General">
                  <c:v>6.3959999999999999</c:v>
                </c:pt>
                <c:pt idx="6397" formatCode="General">
                  <c:v>6.3970000000000002</c:v>
                </c:pt>
                <c:pt idx="6398" formatCode="General">
                  <c:v>6.3979999999999997</c:v>
                </c:pt>
                <c:pt idx="6399" formatCode="General">
                  <c:v>6.399</c:v>
                </c:pt>
                <c:pt idx="6400" formatCode="General">
                  <c:v>6.4</c:v>
                </c:pt>
                <c:pt idx="6401" formatCode="General">
                  <c:v>6.4009999999999998</c:v>
                </c:pt>
                <c:pt idx="6402" formatCode="General">
                  <c:v>6.4020000000000001</c:v>
                </c:pt>
                <c:pt idx="6403" formatCode="General">
                  <c:v>6.4029999999999996</c:v>
                </c:pt>
                <c:pt idx="6404" formatCode="General">
                  <c:v>6.4039999999999999</c:v>
                </c:pt>
                <c:pt idx="6405" formatCode="General">
                  <c:v>6.4050000000000002</c:v>
                </c:pt>
                <c:pt idx="6406" formatCode="General">
                  <c:v>6.4059999999999997</c:v>
                </c:pt>
                <c:pt idx="6407" formatCode="General">
                  <c:v>6.407</c:v>
                </c:pt>
                <c:pt idx="6408" formatCode="General">
                  <c:v>6.4080000000000004</c:v>
                </c:pt>
                <c:pt idx="6409" formatCode="General">
                  <c:v>6.4089999999999998</c:v>
                </c:pt>
                <c:pt idx="6410" formatCode="General">
                  <c:v>6.41</c:v>
                </c:pt>
                <c:pt idx="6411" formatCode="General">
                  <c:v>6.4109999999999996</c:v>
                </c:pt>
                <c:pt idx="6412" formatCode="General">
                  <c:v>6.4119999999999999</c:v>
                </c:pt>
                <c:pt idx="6413" formatCode="General">
                  <c:v>6.4130000000000003</c:v>
                </c:pt>
                <c:pt idx="6414" formatCode="General">
                  <c:v>6.4139999999999997</c:v>
                </c:pt>
                <c:pt idx="6415" formatCode="General">
                  <c:v>6.415</c:v>
                </c:pt>
                <c:pt idx="6416" formatCode="General">
                  <c:v>6.4160000000000004</c:v>
                </c:pt>
                <c:pt idx="6417" formatCode="General">
                  <c:v>6.4169999999999998</c:v>
                </c:pt>
                <c:pt idx="6418" formatCode="General">
                  <c:v>6.4180000000000001</c:v>
                </c:pt>
                <c:pt idx="6419" formatCode="General">
                  <c:v>6.4189999999999996</c:v>
                </c:pt>
                <c:pt idx="6420" formatCode="General">
                  <c:v>6.42</c:v>
                </c:pt>
                <c:pt idx="6421" formatCode="General">
                  <c:v>6.4210000000000003</c:v>
                </c:pt>
                <c:pt idx="6422" formatCode="General">
                  <c:v>6.4219999999999997</c:v>
                </c:pt>
                <c:pt idx="6423" formatCode="General">
                  <c:v>6.423</c:v>
                </c:pt>
                <c:pt idx="6424" formatCode="General">
                  <c:v>6.4240000000000004</c:v>
                </c:pt>
                <c:pt idx="6425" formatCode="General">
                  <c:v>6.4249999999999998</c:v>
                </c:pt>
                <c:pt idx="6426" formatCode="General">
                  <c:v>6.4260000000000002</c:v>
                </c:pt>
                <c:pt idx="6427" formatCode="General">
                  <c:v>6.4269999999999996</c:v>
                </c:pt>
                <c:pt idx="6428" formatCode="General">
                  <c:v>6.4279999999999999</c:v>
                </c:pt>
                <c:pt idx="6429" formatCode="General">
                  <c:v>6.4290000000000003</c:v>
                </c:pt>
                <c:pt idx="6430" formatCode="General">
                  <c:v>6.43</c:v>
                </c:pt>
                <c:pt idx="6431" formatCode="General">
                  <c:v>6.431</c:v>
                </c:pt>
                <c:pt idx="6432" formatCode="General">
                  <c:v>6.4320000000000004</c:v>
                </c:pt>
                <c:pt idx="6433" formatCode="General">
                  <c:v>6.4329999999999998</c:v>
                </c:pt>
                <c:pt idx="6434" formatCode="General">
                  <c:v>6.4340000000000002</c:v>
                </c:pt>
                <c:pt idx="6435" formatCode="General">
                  <c:v>6.4349999999999996</c:v>
                </c:pt>
                <c:pt idx="6436" formatCode="General">
                  <c:v>6.4359999999999999</c:v>
                </c:pt>
                <c:pt idx="6437" formatCode="General">
                  <c:v>6.4370000000000003</c:v>
                </c:pt>
                <c:pt idx="6438" formatCode="General">
                  <c:v>6.4379999999999997</c:v>
                </c:pt>
                <c:pt idx="6439" formatCode="General">
                  <c:v>6.4390000000000001</c:v>
                </c:pt>
                <c:pt idx="6440" formatCode="General">
                  <c:v>6.44</c:v>
                </c:pt>
                <c:pt idx="6441" formatCode="General">
                  <c:v>6.4409999999999998</c:v>
                </c:pt>
                <c:pt idx="6442" formatCode="General">
                  <c:v>6.4420000000000002</c:v>
                </c:pt>
                <c:pt idx="6443" formatCode="General">
                  <c:v>6.4429999999999996</c:v>
                </c:pt>
                <c:pt idx="6444" formatCode="General">
                  <c:v>6.444</c:v>
                </c:pt>
                <c:pt idx="6445" formatCode="General">
                  <c:v>6.4450000000000003</c:v>
                </c:pt>
                <c:pt idx="6446" formatCode="General">
                  <c:v>6.4459999999999997</c:v>
                </c:pt>
                <c:pt idx="6447" formatCode="General">
                  <c:v>6.4470000000000001</c:v>
                </c:pt>
                <c:pt idx="6448" formatCode="General">
                  <c:v>6.4480000000000004</c:v>
                </c:pt>
                <c:pt idx="6449" formatCode="General">
                  <c:v>6.4489999999999998</c:v>
                </c:pt>
                <c:pt idx="6450" formatCode="General">
                  <c:v>6.45</c:v>
                </c:pt>
                <c:pt idx="6451" formatCode="General">
                  <c:v>6.4509999999999996</c:v>
                </c:pt>
                <c:pt idx="6452" formatCode="General">
                  <c:v>6.452</c:v>
                </c:pt>
                <c:pt idx="6453" formatCode="General">
                  <c:v>6.4530000000000003</c:v>
                </c:pt>
                <c:pt idx="6454" formatCode="General">
                  <c:v>6.4539999999999997</c:v>
                </c:pt>
                <c:pt idx="6455" formatCode="General">
                  <c:v>6.4550000000000001</c:v>
                </c:pt>
                <c:pt idx="6456" formatCode="General">
                  <c:v>6.4560000000000004</c:v>
                </c:pt>
                <c:pt idx="6457" formatCode="General">
                  <c:v>6.4569999999999999</c:v>
                </c:pt>
                <c:pt idx="6458" formatCode="General">
                  <c:v>6.4580000000000002</c:v>
                </c:pt>
                <c:pt idx="6459" formatCode="General">
                  <c:v>6.4589999999999996</c:v>
                </c:pt>
                <c:pt idx="6460" formatCode="General">
                  <c:v>6.46</c:v>
                </c:pt>
                <c:pt idx="6461" formatCode="General">
                  <c:v>6.4610000000000003</c:v>
                </c:pt>
                <c:pt idx="6462" formatCode="General">
                  <c:v>6.4619999999999997</c:v>
                </c:pt>
                <c:pt idx="6463" formatCode="General">
                  <c:v>6.4630000000000001</c:v>
                </c:pt>
                <c:pt idx="6464" formatCode="General">
                  <c:v>6.4640000000000004</c:v>
                </c:pt>
                <c:pt idx="6465" formatCode="General">
                  <c:v>6.4649999999999999</c:v>
                </c:pt>
                <c:pt idx="6466" formatCode="General">
                  <c:v>6.4660000000000002</c:v>
                </c:pt>
                <c:pt idx="6467" formatCode="General">
                  <c:v>6.4669999999999996</c:v>
                </c:pt>
                <c:pt idx="6468" formatCode="General">
                  <c:v>6.468</c:v>
                </c:pt>
                <c:pt idx="6469" formatCode="General">
                  <c:v>6.4690000000000003</c:v>
                </c:pt>
                <c:pt idx="6470" formatCode="General">
                  <c:v>6.47</c:v>
                </c:pt>
                <c:pt idx="6471" formatCode="General">
                  <c:v>6.4710000000000001</c:v>
                </c:pt>
                <c:pt idx="6472" formatCode="General">
                  <c:v>6.4720000000000004</c:v>
                </c:pt>
                <c:pt idx="6473" formatCode="General">
                  <c:v>6.4729999999999999</c:v>
                </c:pt>
                <c:pt idx="6474" formatCode="General">
                  <c:v>6.4740000000000002</c:v>
                </c:pt>
                <c:pt idx="6475" formatCode="General">
                  <c:v>6.4749999999999996</c:v>
                </c:pt>
                <c:pt idx="6476" formatCode="General">
                  <c:v>6.476</c:v>
                </c:pt>
                <c:pt idx="6477" formatCode="General">
                  <c:v>6.4770000000000003</c:v>
                </c:pt>
                <c:pt idx="6478" formatCode="General">
                  <c:v>6.4779999999999998</c:v>
                </c:pt>
                <c:pt idx="6479" formatCode="General">
                  <c:v>6.4790000000000001</c:v>
                </c:pt>
                <c:pt idx="6480" formatCode="General">
                  <c:v>6.48</c:v>
                </c:pt>
                <c:pt idx="6481" formatCode="General">
                  <c:v>6.4809999999999999</c:v>
                </c:pt>
                <c:pt idx="6482" formatCode="General">
                  <c:v>6.4820000000000002</c:v>
                </c:pt>
                <c:pt idx="6483" formatCode="General">
                  <c:v>6.4829999999999997</c:v>
                </c:pt>
                <c:pt idx="6484" formatCode="General">
                  <c:v>6.484</c:v>
                </c:pt>
                <c:pt idx="6485" formatCode="General">
                  <c:v>6.4850000000000003</c:v>
                </c:pt>
                <c:pt idx="6486" formatCode="General">
                  <c:v>6.4859999999999998</c:v>
                </c:pt>
                <c:pt idx="6487" formatCode="General">
                  <c:v>6.4870000000000001</c:v>
                </c:pt>
                <c:pt idx="6488" formatCode="General">
                  <c:v>6.4880000000000004</c:v>
                </c:pt>
                <c:pt idx="6489" formatCode="General">
                  <c:v>6.4889999999999999</c:v>
                </c:pt>
                <c:pt idx="6490" formatCode="General">
                  <c:v>6.49</c:v>
                </c:pt>
                <c:pt idx="6491" formatCode="General">
                  <c:v>6.4909999999999997</c:v>
                </c:pt>
                <c:pt idx="6492" formatCode="General">
                  <c:v>6.492</c:v>
                </c:pt>
                <c:pt idx="6493" formatCode="General">
                  <c:v>6.4930000000000003</c:v>
                </c:pt>
                <c:pt idx="6494" formatCode="General">
                  <c:v>6.4939999999999998</c:v>
                </c:pt>
                <c:pt idx="6495" formatCode="General">
                  <c:v>6.4950000000000001</c:v>
                </c:pt>
                <c:pt idx="6496" formatCode="General">
                  <c:v>6.4960000000000004</c:v>
                </c:pt>
                <c:pt idx="6497" formatCode="General">
                  <c:v>6.4969999999999999</c:v>
                </c:pt>
                <c:pt idx="6498" formatCode="General">
                  <c:v>6.4980000000000002</c:v>
                </c:pt>
                <c:pt idx="6499" formatCode="General">
                  <c:v>6.4989999999999997</c:v>
                </c:pt>
                <c:pt idx="6500" formatCode="General">
                  <c:v>6.5</c:v>
                </c:pt>
                <c:pt idx="6501" formatCode="General">
                  <c:v>6.5010000000000003</c:v>
                </c:pt>
                <c:pt idx="6502" formatCode="General">
                  <c:v>6.5019999999999998</c:v>
                </c:pt>
                <c:pt idx="6503" formatCode="General">
                  <c:v>6.5030000000000001</c:v>
                </c:pt>
                <c:pt idx="6504" formatCode="General">
                  <c:v>6.5039999999999996</c:v>
                </c:pt>
                <c:pt idx="6505" formatCode="General">
                  <c:v>6.5049999999999999</c:v>
                </c:pt>
                <c:pt idx="6506" formatCode="General">
                  <c:v>6.5060000000000002</c:v>
                </c:pt>
                <c:pt idx="6507" formatCode="General">
                  <c:v>6.5069999999999997</c:v>
                </c:pt>
                <c:pt idx="6508" formatCode="General">
                  <c:v>6.508</c:v>
                </c:pt>
                <c:pt idx="6509" formatCode="General">
                  <c:v>6.5090000000000003</c:v>
                </c:pt>
                <c:pt idx="6510" formatCode="General">
                  <c:v>6.51</c:v>
                </c:pt>
                <c:pt idx="6511" formatCode="General">
                  <c:v>6.5110000000000001</c:v>
                </c:pt>
                <c:pt idx="6512" formatCode="General">
                  <c:v>6.5119999999999996</c:v>
                </c:pt>
                <c:pt idx="6513" formatCode="General">
                  <c:v>6.5129999999999999</c:v>
                </c:pt>
                <c:pt idx="6514" formatCode="General">
                  <c:v>6.5140000000000002</c:v>
                </c:pt>
                <c:pt idx="6515" formatCode="General">
                  <c:v>6.5149999999999997</c:v>
                </c:pt>
                <c:pt idx="6516" formatCode="General">
                  <c:v>6.516</c:v>
                </c:pt>
                <c:pt idx="6517" formatCode="General">
                  <c:v>6.5170000000000003</c:v>
                </c:pt>
                <c:pt idx="6518" formatCode="General">
                  <c:v>6.5179999999999998</c:v>
                </c:pt>
                <c:pt idx="6519" formatCode="General">
                  <c:v>6.5190000000000001</c:v>
                </c:pt>
                <c:pt idx="6520" formatCode="General">
                  <c:v>6.52</c:v>
                </c:pt>
                <c:pt idx="6521" formatCode="General">
                  <c:v>6.5209999999999999</c:v>
                </c:pt>
                <c:pt idx="6522" formatCode="General">
                  <c:v>6.5220000000000002</c:v>
                </c:pt>
                <c:pt idx="6523" formatCode="General">
                  <c:v>6.5229999999999997</c:v>
                </c:pt>
                <c:pt idx="6524" formatCode="General">
                  <c:v>6.524</c:v>
                </c:pt>
                <c:pt idx="6525" formatCode="General">
                  <c:v>6.5250000000000004</c:v>
                </c:pt>
                <c:pt idx="6526" formatCode="General">
                  <c:v>6.5259999999999998</c:v>
                </c:pt>
                <c:pt idx="6527" formatCode="General">
                  <c:v>6.5270000000000001</c:v>
                </c:pt>
                <c:pt idx="6528" formatCode="General">
                  <c:v>6.5279999999999996</c:v>
                </c:pt>
                <c:pt idx="6529" formatCode="General">
                  <c:v>6.5289999999999999</c:v>
                </c:pt>
                <c:pt idx="6530" formatCode="General">
                  <c:v>6.53</c:v>
                </c:pt>
                <c:pt idx="6531" formatCode="General">
                  <c:v>6.5309999999999997</c:v>
                </c:pt>
                <c:pt idx="6532" formatCode="General">
                  <c:v>6.532</c:v>
                </c:pt>
                <c:pt idx="6533" formatCode="General">
                  <c:v>6.5330000000000004</c:v>
                </c:pt>
                <c:pt idx="6534" formatCode="General">
                  <c:v>6.5339999999999998</c:v>
                </c:pt>
                <c:pt idx="6535" formatCode="General">
                  <c:v>6.5350000000000001</c:v>
                </c:pt>
                <c:pt idx="6536" formatCode="General">
                  <c:v>6.5359999999999996</c:v>
                </c:pt>
                <c:pt idx="6537" formatCode="General">
                  <c:v>6.5369999999999999</c:v>
                </c:pt>
                <c:pt idx="6538" formatCode="General">
                  <c:v>6.5380000000000003</c:v>
                </c:pt>
                <c:pt idx="6539" formatCode="General">
                  <c:v>6.5389999999999997</c:v>
                </c:pt>
                <c:pt idx="6540" formatCode="General">
                  <c:v>6.54</c:v>
                </c:pt>
                <c:pt idx="6541" formatCode="General">
                  <c:v>6.5410000000000004</c:v>
                </c:pt>
                <c:pt idx="6542" formatCode="General">
                  <c:v>6.5419999999999998</c:v>
                </c:pt>
                <c:pt idx="6543" formatCode="General">
                  <c:v>6.5430000000000001</c:v>
                </c:pt>
                <c:pt idx="6544" formatCode="General">
                  <c:v>6.5439999999999996</c:v>
                </c:pt>
                <c:pt idx="6545" formatCode="General">
                  <c:v>6.5449999999999999</c:v>
                </c:pt>
                <c:pt idx="6546" formatCode="General">
                  <c:v>6.5460000000000003</c:v>
                </c:pt>
                <c:pt idx="6547" formatCode="General">
                  <c:v>6.5469999999999997</c:v>
                </c:pt>
                <c:pt idx="6548" formatCode="General">
                  <c:v>6.548</c:v>
                </c:pt>
                <c:pt idx="6549" formatCode="General">
                  <c:v>6.5490000000000004</c:v>
                </c:pt>
                <c:pt idx="6550" formatCode="General">
                  <c:v>6.55</c:v>
                </c:pt>
                <c:pt idx="6551" formatCode="General">
                  <c:v>6.5510000000000002</c:v>
                </c:pt>
                <c:pt idx="6552" formatCode="General">
                  <c:v>6.5519999999999996</c:v>
                </c:pt>
                <c:pt idx="6553" formatCode="General">
                  <c:v>6.5529999999999999</c:v>
                </c:pt>
                <c:pt idx="6554" formatCode="General">
                  <c:v>6.5540000000000003</c:v>
                </c:pt>
                <c:pt idx="6555" formatCode="General">
                  <c:v>6.5549999999999997</c:v>
                </c:pt>
                <c:pt idx="6556" formatCode="General">
                  <c:v>6.556</c:v>
                </c:pt>
                <c:pt idx="6557" formatCode="General">
                  <c:v>6.5570000000000004</c:v>
                </c:pt>
                <c:pt idx="6558" formatCode="General">
                  <c:v>6.5579999999999998</c:v>
                </c:pt>
                <c:pt idx="6559" formatCode="General">
                  <c:v>6.5590000000000002</c:v>
                </c:pt>
                <c:pt idx="6560" formatCode="General">
                  <c:v>6.56</c:v>
                </c:pt>
                <c:pt idx="6561" formatCode="General">
                  <c:v>6.5609999999999999</c:v>
                </c:pt>
                <c:pt idx="6562" formatCode="General">
                  <c:v>6.5620000000000003</c:v>
                </c:pt>
                <c:pt idx="6563" formatCode="General">
                  <c:v>6.5629999999999997</c:v>
                </c:pt>
                <c:pt idx="6564" formatCode="General">
                  <c:v>6.5640000000000001</c:v>
                </c:pt>
                <c:pt idx="6565" formatCode="General">
                  <c:v>6.5650000000000004</c:v>
                </c:pt>
                <c:pt idx="6566" formatCode="General">
                  <c:v>6.5659999999999998</c:v>
                </c:pt>
                <c:pt idx="6567" formatCode="General">
                  <c:v>6.5670000000000002</c:v>
                </c:pt>
                <c:pt idx="6568" formatCode="General">
                  <c:v>6.5679999999999996</c:v>
                </c:pt>
                <c:pt idx="6569" formatCode="General">
                  <c:v>6.569</c:v>
                </c:pt>
                <c:pt idx="6570" formatCode="General">
                  <c:v>6.57</c:v>
                </c:pt>
                <c:pt idx="6571" formatCode="General">
                  <c:v>6.5709999999999997</c:v>
                </c:pt>
                <c:pt idx="6572" formatCode="General">
                  <c:v>6.5720000000000001</c:v>
                </c:pt>
                <c:pt idx="6573" formatCode="General">
                  <c:v>6.5730000000000004</c:v>
                </c:pt>
                <c:pt idx="6574" formatCode="General">
                  <c:v>6.5739999999999998</c:v>
                </c:pt>
                <c:pt idx="6575" formatCode="General">
                  <c:v>6.5750000000000002</c:v>
                </c:pt>
                <c:pt idx="6576" formatCode="General">
                  <c:v>6.5759999999999996</c:v>
                </c:pt>
                <c:pt idx="6577" formatCode="General">
                  <c:v>6.577</c:v>
                </c:pt>
                <c:pt idx="6578" formatCode="General">
                  <c:v>6.5780000000000003</c:v>
                </c:pt>
                <c:pt idx="6579" formatCode="General">
                  <c:v>6.5789999999999997</c:v>
                </c:pt>
                <c:pt idx="6580" formatCode="General">
                  <c:v>6.58</c:v>
                </c:pt>
                <c:pt idx="6581" formatCode="General">
                  <c:v>6.5810000000000004</c:v>
                </c:pt>
                <c:pt idx="6582" formatCode="General">
                  <c:v>6.5819999999999999</c:v>
                </c:pt>
                <c:pt idx="6583" formatCode="General">
                  <c:v>6.5830000000000002</c:v>
                </c:pt>
                <c:pt idx="6584" formatCode="General">
                  <c:v>6.5839999999999996</c:v>
                </c:pt>
                <c:pt idx="6585" formatCode="General">
                  <c:v>6.585</c:v>
                </c:pt>
                <c:pt idx="6586" formatCode="General">
                  <c:v>6.5860000000000003</c:v>
                </c:pt>
                <c:pt idx="6587" formatCode="General">
                  <c:v>6.5869999999999997</c:v>
                </c:pt>
                <c:pt idx="6588" formatCode="General">
                  <c:v>6.5880000000000001</c:v>
                </c:pt>
                <c:pt idx="6589" formatCode="General">
                  <c:v>6.5890000000000004</c:v>
                </c:pt>
                <c:pt idx="6590" formatCode="General">
                  <c:v>6.59</c:v>
                </c:pt>
                <c:pt idx="6591" formatCode="General">
                  <c:v>6.5910000000000002</c:v>
                </c:pt>
                <c:pt idx="6592" formatCode="General">
                  <c:v>6.5919999999999996</c:v>
                </c:pt>
                <c:pt idx="6593" formatCode="General">
                  <c:v>6.593</c:v>
                </c:pt>
                <c:pt idx="6594" formatCode="General">
                  <c:v>6.5940000000000003</c:v>
                </c:pt>
                <c:pt idx="6595" formatCode="General">
                  <c:v>6.5949999999999998</c:v>
                </c:pt>
                <c:pt idx="6596" formatCode="General">
                  <c:v>6.5960000000000001</c:v>
                </c:pt>
                <c:pt idx="6597" formatCode="General">
                  <c:v>6.5970000000000004</c:v>
                </c:pt>
                <c:pt idx="6598" formatCode="General">
                  <c:v>6.5979999999999999</c:v>
                </c:pt>
                <c:pt idx="6599" formatCode="General">
                  <c:v>6.5990000000000002</c:v>
                </c:pt>
                <c:pt idx="6600" formatCode="General">
                  <c:v>6.6</c:v>
                </c:pt>
                <c:pt idx="6601" formatCode="General">
                  <c:v>6.601</c:v>
                </c:pt>
                <c:pt idx="6602" formatCode="General">
                  <c:v>6.6020000000000003</c:v>
                </c:pt>
                <c:pt idx="6603" formatCode="General">
                  <c:v>6.6029999999999998</c:v>
                </c:pt>
                <c:pt idx="6604" formatCode="General">
                  <c:v>6.6040000000000001</c:v>
                </c:pt>
                <c:pt idx="6605" formatCode="General">
                  <c:v>6.6050000000000004</c:v>
                </c:pt>
                <c:pt idx="6606" formatCode="General">
                  <c:v>6.6059999999999999</c:v>
                </c:pt>
                <c:pt idx="6607" formatCode="General">
                  <c:v>6.6070000000000002</c:v>
                </c:pt>
                <c:pt idx="6608" formatCode="General">
                  <c:v>6.6079999999999997</c:v>
                </c:pt>
                <c:pt idx="6609" formatCode="General">
                  <c:v>6.609</c:v>
                </c:pt>
                <c:pt idx="6610" formatCode="General">
                  <c:v>6.61</c:v>
                </c:pt>
                <c:pt idx="6611" formatCode="General">
                  <c:v>6.6109999999999998</c:v>
                </c:pt>
                <c:pt idx="6612" formatCode="General">
                  <c:v>6.6120000000000001</c:v>
                </c:pt>
                <c:pt idx="6613" formatCode="General">
                  <c:v>6.6130000000000004</c:v>
                </c:pt>
                <c:pt idx="6614" formatCode="General">
                  <c:v>6.6139999999999999</c:v>
                </c:pt>
                <c:pt idx="6615" formatCode="General">
                  <c:v>6.6150000000000002</c:v>
                </c:pt>
                <c:pt idx="6616" formatCode="General">
                  <c:v>6.6159999999999997</c:v>
                </c:pt>
                <c:pt idx="6617" formatCode="General">
                  <c:v>6.617</c:v>
                </c:pt>
                <c:pt idx="6618" formatCode="General">
                  <c:v>6.6180000000000003</c:v>
                </c:pt>
                <c:pt idx="6619" formatCode="General">
                  <c:v>6.6189999999999998</c:v>
                </c:pt>
                <c:pt idx="6620" formatCode="General">
                  <c:v>6.62</c:v>
                </c:pt>
                <c:pt idx="6621" formatCode="General">
                  <c:v>6.6210000000000004</c:v>
                </c:pt>
                <c:pt idx="6622" formatCode="General">
                  <c:v>6.6219999999999999</c:v>
                </c:pt>
                <c:pt idx="6623" formatCode="General">
                  <c:v>6.6230000000000002</c:v>
                </c:pt>
                <c:pt idx="6624" formatCode="General">
                  <c:v>6.6239999999999997</c:v>
                </c:pt>
                <c:pt idx="6625" formatCode="General">
                  <c:v>6.625</c:v>
                </c:pt>
                <c:pt idx="6626" formatCode="General">
                  <c:v>6.6260000000000003</c:v>
                </c:pt>
                <c:pt idx="6627" formatCode="General">
                  <c:v>6.6269999999999998</c:v>
                </c:pt>
                <c:pt idx="6628" formatCode="General">
                  <c:v>6.6280000000000001</c:v>
                </c:pt>
                <c:pt idx="6629" formatCode="General">
                  <c:v>6.6289999999999996</c:v>
                </c:pt>
                <c:pt idx="6630" formatCode="General">
                  <c:v>6.63</c:v>
                </c:pt>
                <c:pt idx="6631" formatCode="General">
                  <c:v>6.6310000000000002</c:v>
                </c:pt>
                <c:pt idx="6632" formatCode="General">
                  <c:v>6.6319999999999997</c:v>
                </c:pt>
                <c:pt idx="6633" formatCode="General">
                  <c:v>6.633</c:v>
                </c:pt>
                <c:pt idx="6634" formatCode="General">
                  <c:v>6.6340000000000003</c:v>
                </c:pt>
                <c:pt idx="6635" formatCode="General">
                  <c:v>6.6349999999999998</c:v>
                </c:pt>
                <c:pt idx="6636" formatCode="General">
                  <c:v>6.6360000000000001</c:v>
                </c:pt>
                <c:pt idx="6637" formatCode="General">
                  <c:v>6.6369999999999996</c:v>
                </c:pt>
                <c:pt idx="6638" formatCode="General">
                  <c:v>6.6379999999999999</c:v>
                </c:pt>
                <c:pt idx="6639" formatCode="General">
                  <c:v>6.6390000000000002</c:v>
                </c:pt>
                <c:pt idx="6640" formatCode="General">
                  <c:v>6.64</c:v>
                </c:pt>
                <c:pt idx="6641" formatCode="General">
                  <c:v>6.641</c:v>
                </c:pt>
                <c:pt idx="6642" formatCode="General">
                  <c:v>6.6420000000000003</c:v>
                </c:pt>
                <c:pt idx="6643" formatCode="General">
                  <c:v>6.6429999999999998</c:v>
                </c:pt>
                <c:pt idx="6644" formatCode="General">
                  <c:v>6.6440000000000001</c:v>
                </c:pt>
                <c:pt idx="6645" formatCode="General">
                  <c:v>6.6449999999999996</c:v>
                </c:pt>
                <c:pt idx="6646" formatCode="General">
                  <c:v>6.6459999999999999</c:v>
                </c:pt>
                <c:pt idx="6647" formatCode="General">
                  <c:v>6.6470000000000002</c:v>
                </c:pt>
                <c:pt idx="6648" formatCode="General">
                  <c:v>6.6479999999999997</c:v>
                </c:pt>
                <c:pt idx="6649" formatCode="General">
                  <c:v>6.649</c:v>
                </c:pt>
                <c:pt idx="6650" formatCode="General">
                  <c:v>6.65</c:v>
                </c:pt>
                <c:pt idx="6651" formatCode="General">
                  <c:v>6.6509999999999998</c:v>
                </c:pt>
                <c:pt idx="6652" formatCode="General">
                  <c:v>6.6520000000000001</c:v>
                </c:pt>
                <c:pt idx="6653" formatCode="General">
                  <c:v>6.6529999999999996</c:v>
                </c:pt>
                <c:pt idx="6654" formatCode="General">
                  <c:v>6.6539999999999999</c:v>
                </c:pt>
                <c:pt idx="6655" formatCode="General">
                  <c:v>6.6550000000000002</c:v>
                </c:pt>
                <c:pt idx="6656" formatCode="General">
                  <c:v>6.6559999999999997</c:v>
                </c:pt>
                <c:pt idx="6657" formatCode="General">
                  <c:v>6.657</c:v>
                </c:pt>
                <c:pt idx="6658" formatCode="General">
                  <c:v>6.6580000000000004</c:v>
                </c:pt>
                <c:pt idx="6659" formatCode="General">
                  <c:v>6.6589999999999998</c:v>
                </c:pt>
                <c:pt idx="6660" formatCode="General">
                  <c:v>6.66</c:v>
                </c:pt>
                <c:pt idx="6661" formatCode="General">
                  <c:v>6.6609999999999996</c:v>
                </c:pt>
                <c:pt idx="6662" formatCode="General">
                  <c:v>6.6619999999999999</c:v>
                </c:pt>
                <c:pt idx="6663" formatCode="General">
                  <c:v>6.6630000000000003</c:v>
                </c:pt>
                <c:pt idx="6664" formatCode="General">
                  <c:v>6.6639999999999997</c:v>
                </c:pt>
                <c:pt idx="6665" formatCode="General">
                  <c:v>6.665</c:v>
                </c:pt>
                <c:pt idx="6666" formatCode="General">
                  <c:v>6.6660000000000004</c:v>
                </c:pt>
                <c:pt idx="6667" formatCode="General">
                  <c:v>6.6669999999999998</c:v>
                </c:pt>
                <c:pt idx="6668" formatCode="General">
                  <c:v>6.6680000000000001</c:v>
                </c:pt>
                <c:pt idx="6669" formatCode="General">
                  <c:v>6.6689999999999996</c:v>
                </c:pt>
                <c:pt idx="6670" formatCode="General">
                  <c:v>6.67</c:v>
                </c:pt>
                <c:pt idx="6671" formatCode="General">
                  <c:v>6.6710000000000003</c:v>
                </c:pt>
                <c:pt idx="6672" formatCode="General">
                  <c:v>6.6719999999999997</c:v>
                </c:pt>
                <c:pt idx="6673" formatCode="General">
                  <c:v>6.673</c:v>
                </c:pt>
                <c:pt idx="6674" formatCode="General">
                  <c:v>6.6740000000000004</c:v>
                </c:pt>
                <c:pt idx="6675" formatCode="General">
                  <c:v>6.6749999999999998</c:v>
                </c:pt>
                <c:pt idx="6676" formatCode="General">
                  <c:v>6.6760000000000002</c:v>
                </c:pt>
                <c:pt idx="6677" formatCode="General">
                  <c:v>6.6769999999999996</c:v>
                </c:pt>
                <c:pt idx="6678" formatCode="General">
                  <c:v>6.6779999999999999</c:v>
                </c:pt>
                <c:pt idx="6679" formatCode="General">
                  <c:v>6.6790000000000003</c:v>
                </c:pt>
                <c:pt idx="6680" formatCode="General">
                  <c:v>6.68</c:v>
                </c:pt>
                <c:pt idx="6681" formatCode="General">
                  <c:v>6.681</c:v>
                </c:pt>
                <c:pt idx="6682" formatCode="General">
                  <c:v>6.6820000000000004</c:v>
                </c:pt>
                <c:pt idx="6683" formatCode="General">
                  <c:v>6.6829999999999998</c:v>
                </c:pt>
                <c:pt idx="6684" formatCode="General">
                  <c:v>6.6840000000000002</c:v>
                </c:pt>
                <c:pt idx="6685" formatCode="General">
                  <c:v>6.6849999999999996</c:v>
                </c:pt>
                <c:pt idx="6686" formatCode="General">
                  <c:v>6.6859999999999999</c:v>
                </c:pt>
                <c:pt idx="6687" formatCode="General">
                  <c:v>6.6870000000000003</c:v>
                </c:pt>
                <c:pt idx="6688" formatCode="General">
                  <c:v>6.6879999999999997</c:v>
                </c:pt>
                <c:pt idx="6689" formatCode="General">
                  <c:v>6.6890000000000001</c:v>
                </c:pt>
                <c:pt idx="6690" formatCode="General">
                  <c:v>6.69</c:v>
                </c:pt>
                <c:pt idx="6691" formatCode="General">
                  <c:v>6.6909999999999998</c:v>
                </c:pt>
                <c:pt idx="6692" formatCode="General">
                  <c:v>6.6920000000000002</c:v>
                </c:pt>
                <c:pt idx="6693" formatCode="General">
                  <c:v>6.6929999999999996</c:v>
                </c:pt>
                <c:pt idx="6694" formatCode="General">
                  <c:v>6.694</c:v>
                </c:pt>
                <c:pt idx="6695" formatCode="General">
                  <c:v>6.6950000000000003</c:v>
                </c:pt>
                <c:pt idx="6696" formatCode="General">
                  <c:v>6.6959999999999997</c:v>
                </c:pt>
                <c:pt idx="6697" formatCode="General">
                  <c:v>6.6970000000000001</c:v>
                </c:pt>
                <c:pt idx="6698" formatCode="General">
                  <c:v>6.6980000000000004</c:v>
                </c:pt>
                <c:pt idx="6699" formatCode="General">
                  <c:v>6.6989999999999998</c:v>
                </c:pt>
                <c:pt idx="6700" formatCode="General">
                  <c:v>6.7</c:v>
                </c:pt>
                <c:pt idx="6701" formatCode="General">
                  <c:v>6.7009999999999996</c:v>
                </c:pt>
                <c:pt idx="6702" formatCode="General">
                  <c:v>6.702</c:v>
                </c:pt>
                <c:pt idx="6703" formatCode="General">
                  <c:v>6.7030000000000003</c:v>
                </c:pt>
                <c:pt idx="6704" formatCode="General">
                  <c:v>6.7039999999999997</c:v>
                </c:pt>
                <c:pt idx="6705" formatCode="General">
                  <c:v>6.7050000000000001</c:v>
                </c:pt>
                <c:pt idx="6706" formatCode="General">
                  <c:v>6.7060000000000004</c:v>
                </c:pt>
                <c:pt idx="6707" formatCode="General">
                  <c:v>6.7069999999999999</c:v>
                </c:pt>
                <c:pt idx="6708" formatCode="General">
                  <c:v>6.7080000000000002</c:v>
                </c:pt>
                <c:pt idx="6709" formatCode="General">
                  <c:v>6.7089999999999996</c:v>
                </c:pt>
                <c:pt idx="6710" formatCode="General">
                  <c:v>6.71</c:v>
                </c:pt>
                <c:pt idx="6711" formatCode="General">
                  <c:v>6.7110000000000003</c:v>
                </c:pt>
                <c:pt idx="6712" formatCode="General">
                  <c:v>6.7119999999999997</c:v>
                </c:pt>
                <c:pt idx="6713" formatCode="General">
                  <c:v>6.7130000000000001</c:v>
                </c:pt>
                <c:pt idx="6714" formatCode="General">
                  <c:v>6.7140000000000004</c:v>
                </c:pt>
                <c:pt idx="6715" formatCode="General">
                  <c:v>6.7149999999999999</c:v>
                </c:pt>
                <c:pt idx="6716" formatCode="General">
                  <c:v>6.7160000000000002</c:v>
                </c:pt>
                <c:pt idx="6717" formatCode="General">
                  <c:v>6.7169999999999996</c:v>
                </c:pt>
                <c:pt idx="6718" formatCode="General">
                  <c:v>6.718</c:v>
                </c:pt>
                <c:pt idx="6719" formatCode="General">
                  <c:v>6.7190000000000003</c:v>
                </c:pt>
                <c:pt idx="6720" formatCode="General">
                  <c:v>6.72</c:v>
                </c:pt>
                <c:pt idx="6721" formatCode="General">
                  <c:v>6.7210000000000001</c:v>
                </c:pt>
                <c:pt idx="6722" formatCode="General">
                  <c:v>6.7220000000000004</c:v>
                </c:pt>
                <c:pt idx="6723" formatCode="General">
                  <c:v>6.7229999999999999</c:v>
                </c:pt>
                <c:pt idx="6724" formatCode="General">
                  <c:v>6.7240000000000002</c:v>
                </c:pt>
                <c:pt idx="6725" formatCode="General">
                  <c:v>6.7249999999999996</c:v>
                </c:pt>
                <c:pt idx="6726" formatCode="General">
                  <c:v>6.726</c:v>
                </c:pt>
                <c:pt idx="6727" formatCode="General">
                  <c:v>6.7270000000000003</c:v>
                </c:pt>
                <c:pt idx="6728" formatCode="General">
                  <c:v>6.7279999999999998</c:v>
                </c:pt>
                <c:pt idx="6729" formatCode="General">
                  <c:v>6.7290000000000001</c:v>
                </c:pt>
                <c:pt idx="6730" formatCode="General">
                  <c:v>6.73</c:v>
                </c:pt>
                <c:pt idx="6731" formatCode="General">
                  <c:v>6.7309999999999999</c:v>
                </c:pt>
                <c:pt idx="6732" formatCode="General">
                  <c:v>6.7320000000000002</c:v>
                </c:pt>
                <c:pt idx="6733" formatCode="General">
                  <c:v>6.7329999999999997</c:v>
                </c:pt>
                <c:pt idx="6734" formatCode="General">
                  <c:v>6.734</c:v>
                </c:pt>
                <c:pt idx="6735" formatCode="General">
                  <c:v>6.7350000000000003</c:v>
                </c:pt>
                <c:pt idx="6736" formatCode="General">
                  <c:v>6.7359999999999998</c:v>
                </c:pt>
                <c:pt idx="6737" formatCode="General">
                  <c:v>6.7370000000000001</c:v>
                </c:pt>
                <c:pt idx="6738" formatCode="General">
                  <c:v>6.7380000000000004</c:v>
                </c:pt>
                <c:pt idx="6739" formatCode="General">
                  <c:v>6.7389999999999999</c:v>
                </c:pt>
                <c:pt idx="6740" formatCode="General">
                  <c:v>6.74</c:v>
                </c:pt>
                <c:pt idx="6741" formatCode="General">
                  <c:v>6.7409999999999997</c:v>
                </c:pt>
                <c:pt idx="6742" formatCode="General">
                  <c:v>6.742</c:v>
                </c:pt>
                <c:pt idx="6743" formatCode="General">
                  <c:v>6.7430000000000003</c:v>
                </c:pt>
                <c:pt idx="6744" formatCode="General">
                  <c:v>6.7439999999999998</c:v>
                </c:pt>
                <c:pt idx="6745" formatCode="General">
                  <c:v>6.7450000000000001</c:v>
                </c:pt>
                <c:pt idx="6746" formatCode="General">
                  <c:v>6.7460000000000004</c:v>
                </c:pt>
                <c:pt idx="6747" formatCode="General">
                  <c:v>6.7469999999999999</c:v>
                </c:pt>
                <c:pt idx="6748" formatCode="General">
                  <c:v>6.7480000000000002</c:v>
                </c:pt>
                <c:pt idx="6749" formatCode="General">
                  <c:v>6.7489999999999997</c:v>
                </c:pt>
                <c:pt idx="6750" formatCode="General">
                  <c:v>6.75</c:v>
                </c:pt>
                <c:pt idx="6751" formatCode="General">
                  <c:v>6.7510000000000003</c:v>
                </c:pt>
                <c:pt idx="6752" formatCode="General">
                  <c:v>6.7519999999999998</c:v>
                </c:pt>
                <c:pt idx="6753" formatCode="General">
                  <c:v>6.7530000000000001</c:v>
                </c:pt>
                <c:pt idx="6754" formatCode="General">
                  <c:v>6.7539999999999996</c:v>
                </c:pt>
                <c:pt idx="6755" formatCode="General">
                  <c:v>6.7549999999999999</c:v>
                </c:pt>
                <c:pt idx="6756" formatCode="General">
                  <c:v>6.7560000000000002</c:v>
                </c:pt>
                <c:pt idx="6757" formatCode="General">
                  <c:v>6.7569999999999997</c:v>
                </c:pt>
                <c:pt idx="6758" formatCode="General">
                  <c:v>6.758</c:v>
                </c:pt>
                <c:pt idx="6759" formatCode="General">
                  <c:v>6.7590000000000003</c:v>
                </c:pt>
                <c:pt idx="6760" formatCode="General">
                  <c:v>6.76</c:v>
                </c:pt>
                <c:pt idx="6761" formatCode="General">
                  <c:v>6.7610000000000001</c:v>
                </c:pt>
                <c:pt idx="6762" formatCode="General">
                  <c:v>6.7619999999999996</c:v>
                </c:pt>
                <c:pt idx="6763" formatCode="General">
                  <c:v>6.7629999999999999</c:v>
                </c:pt>
                <c:pt idx="6764" formatCode="General">
                  <c:v>6.7640000000000002</c:v>
                </c:pt>
                <c:pt idx="6765" formatCode="General">
                  <c:v>6.7649999999999997</c:v>
                </c:pt>
                <c:pt idx="6766" formatCode="General">
                  <c:v>6.766</c:v>
                </c:pt>
                <c:pt idx="6767" formatCode="General">
                  <c:v>6.7670000000000003</c:v>
                </c:pt>
                <c:pt idx="6768" formatCode="General">
                  <c:v>6.7679999999999998</c:v>
                </c:pt>
                <c:pt idx="6769" formatCode="General">
                  <c:v>6.7690000000000001</c:v>
                </c:pt>
                <c:pt idx="6770" formatCode="General">
                  <c:v>6.77</c:v>
                </c:pt>
                <c:pt idx="6771" formatCode="General">
                  <c:v>6.7709999999999999</c:v>
                </c:pt>
                <c:pt idx="6772" formatCode="General">
                  <c:v>6.7720000000000002</c:v>
                </c:pt>
                <c:pt idx="6773" formatCode="General">
                  <c:v>6.7729999999999997</c:v>
                </c:pt>
                <c:pt idx="6774" formatCode="General">
                  <c:v>6.774</c:v>
                </c:pt>
                <c:pt idx="6775" formatCode="General">
                  <c:v>6.7750000000000004</c:v>
                </c:pt>
                <c:pt idx="6776" formatCode="General">
                  <c:v>6.7759999999999998</c:v>
                </c:pt>
                <c:pt idx="6777" formatCode="General">
                  <c:v>6.7770000000000001</c:v>
                </c:pt>
                <c:pt idx="6778" formatCode="General">
                  <c:v>6.7779999999999996</c:v>
                </c:pt>
                <c:pt idx="6779" formatCode="General">
                  <c:v>6.7789999999999999</c:v>
                </c:pt>
                <c:pt idx="6780" formatCode="General">
                  <c:v>6.78</c:v>
                </c:pt>
                <c:pt idx="6781" formatCode="General">
                  <c:v>6.7809999999999997</c:v>
                </c:pt>
                <c:pt idx="6782" formatCode="General">
                  <c:v>6.782</c:v>
                </c:pt>
                <c:pt idx="6783" formatCode="General">
                  <c:v>6.7830000000000004</c:v>
                </c:pt>
                <c:pt idx="6784" formatCode="General">
                  <c:v>6.7839999999999998</c:v>
                </c:pt>
                <c:pt idx="6785" formatCode="General">
                  <c:v>6.7850000000000001</c:v>
                </c:pt>
                <c:pt idx="6786" formatCode="General">
                  <c:v>6.7859999999999996</c:v>
                </c:pt>
                <c:pt idx="6787" formatCode="General">
                  <c:v>6.7869999999999999</c:v>
                </c:pt>
                <c:pt idx="6788" formatCode="General">
                  <c:v>6.7880000000000003</c:v>
                </c:pt>
                <c:pt idx="6789" formatCode="General">
                  <c:v>6.7889999999999997</c:v>
                </c:pt>
                <c:pt idx="6790" formatCode="General">
                  <c:v>6.79</c:v>
                </c:pt>
                <c:pt idx="6791" formatCode="General">
                  <c:v>6.7910000000000004</c:v>
                </c:pt>
                <c:pt idx="6792" formatCode="General">
                  <c:v>6.7919999999999998</c:v>
                </c:pt>
                <c:pt idx="6793" formatCode="General">
                  <c:v>6.7930000000000001</c:v>
                </c:pt>
                <c:pt idx="6794" formatCode="General">
                  <c:v>6.7939999999999996</c:v>
                </c:pt>
                <c:pt idx="6795" formatCode="General">
                  <c:v>6.7949999999999999</c:v>
                </c:pt>
                <c:pt idx="6796" formatCode="General">
                  <c:v>6.7960000000000003</c:v>
                </c:pt>
                <c:pt idx="6797" formatCode="General">
                  <c:v>6.7969999999999997</c:v>
                </c:pt>
                <c:pt idx="6798" formatCode="General">
                  <c:v>6.798</c:v>
                </c:pt>
                <c:pt idx="6799" formatCode="General">
                  <c:v>6.7990000000000004</c:v>
                </c:pt>
                <c:pt idx="6800" formatCode="General">
                  <c:v>6.8</c:v>
                </c:pt>
                <c:pt idx="6801" formatCode="General">
                  <c:v>6.8010000000000002</c:v>
                </c:pt>
                <c:pt idx="6802" formatCode="General">
                  <c:v>6.8019999999999996</c:v>
                </c:pt>
                <c:pt idx="6803" formatCode="General">
                  <c:v>6.8029999999999999</c:v>
                </c:pt>
                <c:pt idx="6804" formatCode="General">
                  <c:v>6.8040000000000003</c:v>
                </c:pt>
                <c:pt idx="6805" formatCode="General">
                  <c:v>6.8049999999999997</c:v>
                </c:pt>
                <c:pt idx="6806" formatCode="General">
                  <c:v>6.806</c:v>
                </c:pt>
                <c:pt idx="6807" formatCode="General">
                  <c:v>6.8070000000000004</c:v>
                </c:pt>
                <c:pt idx="6808" formatCode="General">
                  <c:v>6.8079999999999998</c:v>
                </c:pt>
                <c:pt idx="6809" formatCode="General">
                  <c:v>6.8090000000000002</c:v>
                </c:pt>
                <c:pt idx="6810" formatCode="General">
                  <c:v>6.81</c:v>
                </c:pt>
                <c:pt idx="6811" formatCode="General">
                  <c:v>6.8109999999999999</c:v>
                </c:pt>
                <c:pt idx="6812" formatCode="General">
                  <c:v>6.8120000000000003</c:v>
                </c:pt>
                <c:pt idx="6813" formatCode="General">
                  <c:v>6.8129999999999997</c:v>
                </c:pt>
                <c:pt idx="6814" formatCode="General">
                  <c:v>6.8140000000000001</c:v>
                </c:pt>
                <c:pt idx="6815" formatCode="General">
                  <c:v>6.8150000000000004</c:v>
                </c:pt>
                <c:pt idx="6816" formatCode="General">
                  <c:v>6.8159999999999998</c:v>
                </c:pt>
                <c:pt idx="6817" formatCode="General">
                  <c:v>6.8170000000000002</c:v>
                </c:pt>
                <c:pt idx="6818" formatCode="General">
                  <c:v>6.8179999999999996</c:v>
                </c:pt>
                <c:pt idx="6819" formatCode="General">
                  <c:v>6.819</c:v>
                </c:pt>
                <c:pt idx="6820" formatCode="General">
                  <c:v>6.82</c:v>
                </c:pt>
                <c:pt idx="6821" formatCode="General">
                  <c:v>6.8209999999999997</c:v>
                </c:pt>
                <c:pt idx="6822" formatCode="General">
                  <c:v>6.8220000000000001</c:v>
                </c:pt>
                <c:pt idx="6823" formatCode="General">
                  <c:v>6.8230000000000004</c:v>
                </c:pt>
                <c:pt idx="6824" formatCode="General">
                  <c:v>6.8239999999999998</c:v>
                </c:pt>
                <c:pt idx="6825" formatCode="General">
                  <c:v>6.8250000000000002</c:v>
                </c:pt>
                <c:pt idx="6826" formatCode="General">
                  <c:v>6.8259999999999996</c:v>
                </c:pt>
                <c:pt idx="6827" formatCode="General">
                  <c:v>6.827</c:v>
                </c:pt>
                <c:pt idx="6828" formatCode="General">
                  <c:v>6.8280000000000003</c:v>
                </c:pt>
                <c:pt idx="6829" formatCode="General">
                  <c:v>6.8289999999999997</c:v>
                </c:pt>
                <c:pt idx="6830" formatCode="General">
                  <c:v>6.83</c:v>
                </c:pt>
                <c:pt idx="6831" formatCode="General">
                  <c:v>6.8310000000000004</c:v>
                </c:pt>
                <c:pt idx="6832" formatCode="General">
                  <c:v>6.8319999999999999</c:v>
                </c:pt>
                <c:pt idx="6833" formatCode="General">
                  <c:v>6.8330000000000002</c:v>
                </c:pt>
                <c:pt idx="6834" formatCode="General">
                  <c:v>6.8339999999999996</c:v>
                </c:pt>
                <c:pt idx="6835" formatCode="General">
                  <c:v>6.835</c:v>
                </c:pt>
                <c:pt idx="6836" formatCode="General">
                  <c:v>6.8360000000000003</c:v>
                </c:pt>
                <c:pt idx="6837" formatCode="General">
                  <c:v>6.8369999999999997</c:v>
                </c:pt>
                <c:pt idx="6838" formatCode="General">
                  <c:v>6.8380000000000001</c:v>
                </c:pt>
                <c:pt idx="6839" formatCode="General">
                  <c:v>6.8390000000000004</c:v>
                </c:pt>
                <c:pt idx="6840" formatCode="General">
                  <c:v>6.84</c:v>
                </c:pt>
                <c:pt idx="6841" formatCode="General">
                  <c:v>6.8410000000000002</c:v>
                </c:pt>
                <c:pt idx="6842" formatCode="General">
                  <c:v>6.8419999999999996</c:v>
                </c:pt>
                <c:pt idx="6843" formatCode="General">
                  <c:v>6.843</c:v>
                </c:pt>
                <c:pt idx="6844" formatCode="General">
                  <c:v>6.8440000000000003</c:v>
                </c:pt>
                <c:pt idx="6845" formatCode="General">
                  <c:v>6.8449999999999998</c:v>
                </c:pt>
                <c:pt idx="6846" formatCode="General">
                  <c:v>6.8460000000000001</c:v>
                </c:pt>
                <c:pt idx="6847" formatCode="General">
                  <c:v>6.8470000000000004</c:v>
                </c:pt>
                <c:pt idx="6848" formatCode="General">
                  <c:v>6.8479999999999999</c:v>
                </c:pt>
                <c:pt idx="6849" formatCode="General">
                  <c:v>6.8490000000000002</c:v>
                </c:pt>
                <c:pt idx="6850" formatCode="General">
                  <c:v>6.85</c:v>
                </c:pt>
                <c:pt idx="6851" formatCode="General">
                  <c:v>6.851</c:v>
                </c:pt>
                <c:pt idx="6852" formatCode="General">
                  <c:v>6.8520000000000003</c:v>
                </c:pt>
                <c:pt idx="6853" formatCode="General">
                  <c:v>6.8529999999999998</c:v>
                </c:pt>
                <c:pt idx="6854" formatCode="General">
                  <c:v>6.8540000000000001</c:v>
                </c:pt>
                <c:pt idx="6855" formatCode="General">
                  <c:v>6.8550000000000004</c:v>
                </c:pt>
                <c:pt idx="6856" formatCode="General">
                  <c:v>6.8559999999999999</c:v>
                </c:pt>
                <c:pt idx="6857" formatCode="General">
                  <c:v>6.8570000000000002</c:v>
                </c:pt>
                <c:pt idx="6858" formatCode="General">
                  <c:v>6.8579999999999997</c:v>
                </c:pt>
                <c:pt idx="6859" formatCode="General">
                  <c:v>6.859</c:v>
                </c:pt>
                <c:pt idx="6860" formatCode="General">
                  <c:v>6.86</c:v>
                </c:pt>
                <c:pt idx="6861" formatCode="General">
                  <c:v>6.8609999999999998</c:v>
                </c:pt>
                <c:pt idx="6862" formatCode="General">
                  <c:v>6.8620000000000001</c:v>
                </c:pt>
                <c:pt idx="6863" formatCode="General">
                  <c:v>6.8630000000000004</c:v>
                </c:pt>
                <c:pt idx="6864" formatCode="General">
                  <c:v>6.8639999999999999</c:v>
                </c:pt>
                <c:pt idx="6865" formatCode="General">
                  <c:v>6.8650000000000002</c:v>
                </c:pt>
                <c:pt idx="6866" formatCode="General">
                  <c:v>6.8659999999999997</c:v>
                </c:pt>
                <c:pt idx="6867" formatCode="General">
                  <c:v>6.867</c:v>
                </c:pt>
                <c:pt idx="6868" formatCode="General">
                  <c:v>6.8680000000000003</c:v>
                </c:pt>
                <c:pt idx="6869" formatCode="General">
                  <c:v>6.8689999999999998</c:v>
                </c:pt>
                <c:pt idx="6870" formatCode="General">
                  <c:v>6.87</c:v>
                </c:pt>
                <c:pt idx="6871" formatCode="General">
                  <c:v>6.8710000000000004</c:v>
                </c:pt>
                <c:pt idx="6872" formatCode="General">
                  <c:v>6.8719999999999999</c:v>
                </c:pt>
                <c:pt idx="6873" formatCode="General">
                  <c:v>6.8730000000000002</c:v>
                </c:pt>
                <c:pt idx="6874" formatCode="General">
                  <c:v>6.8739999999999997</c:v>
                </c:pt>
                <c:pt idx="6875" formatCode="General">
                  <c:v>6.875</c:v>
                </c:pt>
                <c:pt idx="6876" formatCode="General">
                  <c:v>6.8760000000000003</c:v>
                </c:pt>
                <c:pt idx="6877" formatCode="General">
                  <c:v>6.8769999999999998</c:v>
                </c:pt>
                <c:pt idx="6878" formatCode="General">
                  <c:v>6.8780000000000001</c:v>
                </c:pt>
                <c:pt idx="6879" formatCode="General">
                  <c:v>6.8789999999999996</c:v>
                </c:pt>
                <c:pt idx="6880" formatCode="General">
                  <c:v>6.88</c:v>
                </c:pt>
                <c:pt idx="6881" formatCode="General">
                  <c:v>6.8810000000000002</c:v>
                </c:pt>
                <c:pt idx="6882" formatCode="General">
                  <c:v>6.8819999999999997</c:v>
                </c:pt>
                <c:pt idx="6883" formatCode="General">
                  <c:v>6.883</c:v>
                </c:pt>
                <c:pt idx="6884" formatCode="General">
                  <c:v>6.8840000000000003</c:v>
                </c:pt>
                <c:pt idx="6885" formatCode="General">
                  <c:v>6.8849999999999998</c:v>
                </c:pt>
                <c:pt idx="6886" formatCode="General">
                  <c:v>6.8860000000000001</c:v>
                </c:pt>
                <c:pt idx="6887" formatCode="General">
                  <c:v>6.8869999999999996</c:v>
                </c:pt>
                <c:pt idx="6888" formatCode="General">
                  <c:v>6.8879999999999999</c:v>
                </c:pt>
                <c:pt idx="6889" formatCode="General">
                  <c:v>6.8890000000000002</c:v>
                </c:pt>
                <c:pt idx="6890" formatCode="General">
                  <c:v>6.89</c:v>
                </c:pt>
                <c:pt idx="6891" formatCode="General">
                  <c:v>6.891</c:v>
                </c:pt>
                <c:pt idx="6892" formatCode="General">
                  <c:v>6.8920000000000003</c:v>
                </c:pt>
                <c:pt idx="6893" formatCode="General">
                  <c:v>6.8929999999999998</c:v>
                </c:pt>
                <c:pt idx="6894" formatCode="General">
                  <c:v>6.8940000000000001</c:v>
                </c:pt>
                <c:pt idx="6895" formatCode="General">
                  <c:v>6.8949999999999996</c:v>
                </c:pt>
                <c:pt idx="6896" formatCode="General">
                  <c:v>6.8959999999999999</c:v>
                </c:pt>
                <c:pt idx="6897" formatCode="General">
                  <c:v>6.8970000000000002</c:v>
                </c:pt>
                <c:pt idx="6898" formatCode="General">
                  <c:v>6.8979999999999997</c:v>
                </c:pt>
                <c:pt idx="6899" formatCode="General">
                  <c:v>6.899</c:v>
                </c:pt>
                <c:pt idx="6900" formatCode="General">
                  <c:v>6.9</c:v>
                </c:pt>
                <c:pt idx="6901" formatCode="General">
                  <c:v>6.9009999999999998</c:v>
                </c:pt>
                <c:pt idx="6902" formatCode="General">
                  <c:v>6.9020000000000001</c:v>
                </c:pt>
                <c:pt idx="6903" formatCode="General">
                  <c:v>6.9029999999999996</c:v>
                </c:pt>
                <c:pt idx="6904" formatCode="General">
                  <c:v>6.9039999999999999</c:v>
                </c:pt>
                <c:pt idx="6905" formatCode="General">
                  <c:v>6.9050000000000002</c:v>
                </c:pt>
                <c:pt idx="6906" formatCode="General">
                  <c:v>6.9059999999999997</c:v>
                </c:pt>
                <c:pt idx="6907" formatCode="General">
                  <c:v>6.907</c:v>
                </c:pt>
                <c:pt idx="6908" formatCode="General">
                  <c:v>6.9080000000000004</c:v>
                </c:pt>
                <c:pt idx="6909" formatCode="General">
                  <c:v>6.9089999999999998</c:v>
                </c:pt>
                <c:pt idx="6910" formatCode="General">
                  <c:v>6.91</c:v>
                </c:pt>
                <c:pt idx="6911" formatCode="General">
                  <c:v>6.9109999999999996</c:v>
                </c:pt>
                <c:pt idx="6912" formatCode="General">
                  <c:v>6.9119999999999999</c:v>
                </c:pt>
                <c:pt idx="6913" formatCode="General">
                  <c:v>6.9130000000000003</c:v>
                </c:pt>
                <c:pt idx="6914" formatCode="General">
                  <c:v>6.9139999999999997</c:v>
                </c:pt>
                <c:pt idx="6915" formatCode="General">
                  <c:v>6.915</c:v>
                </c:pt>
                <c:pt idx="6916" formatCode="General">
                  <c:v>6.9160000000000004</c:v>
                </c:pt>
                <c:pt idx="6917" formatCode="General">
                  <c:v>6.9169999999999998</c:v>
                </c:pt>
                <c:pt idx="6918" formatCode="General">
                  <c:v>6.9180000000000001</c:v>
                </c:pt>
                <c:pt idx="6919" formatCode="General">
                  <c:v>6.9189999999999996</c:v>
                </c:pt>
                <c:pt idx="6920" formatCode="General">
                  <c:v>6.92</c:v>
                </c:pt>
                <c:pt idx="6921" formatCode="General">
                  <c:v>6.9210000000000003</c:v>
                </c:pt>
                <c:pt idx="6922" formatCode="General">
                  <c:v>6.9219999999999997</c:v>
                </c:pt>
                <c:pt idx="6923" formatCode="General">
                  <c:v>6.923</c:v>
                </c:pt>
                <c:pt idx="6924" formatCode="General">
                  <c:v>6.9240000000000004</c:v>
                </c:pt>
                <c:pt idx="6925" formatCode="General">
                  <c:v>6.9249999999999998</c:v>
                </c:pt>
                <c:pt idx="6926" formatCode="General">
                  <c:v>6.9260000000000002</c:v>
                </c:pt>
                <c:pt idx="6927" formatCode="General">
                  <c:v>6.9269999999999996</c:v>
                </c:pt>
                <c:pt idx="6928" formatCode="General">
                  <c:v>6.9279999999999999</c:v>
                </c:pt>
                <c:pt idx="6929" formatCode="General">
                  <c:v>6.9290000000000003</c:v>
                </c:pt>
                <c:pt idx="6930" formatCode="General">
                  <c:v>6.93</c:v>
                </c:pt>
                <c:pt idx="6931" formatCode="General">
                  <c:v>6.931</c:v>
                </c:pt>
                <c:pt idx="6932" formatCode="General">
                  <c:v>6.9320000000000004</c:v>
                </c:pt>
                <c:pt idx="6933" formatCode="General">
                  <c:v>6.9329999999999998</c:v>
                </c:pt>
                <c:pt idx="6934" formatCode="General">
                  <c:v>6.9340000000000002</c:v>
                </c:pt>
                <c:pt idx="6935" formatCode="General">
                  <c:v>6.9349999999999996</c:v>
                </c:pt>
                <c:pt idx="6936" formatCode="General">
                  <c:v>6.9359999999999999</c:v>
                </c:pt>
                <c:pt idx="6937" formatCode="General">
                  <c:v>6.9370000000000003</c:v>
                </c:pt>
                <c:pt idx="6938" formatCode="General">
                  <c:v>6.9379999999999997</c:v>
                </c:pt>
                <c:pt idx="6939" formatCode="General">
                  <c:v>6.9390000000000001</c:v>
                </c:pt>
                <c:pt idx="6940" formatCode="General">
                  <c:v>6.94</c:v>
                </c:pt>
                <c:pt idx="6941" formatCode="General">
                  <c:v>6.9409999999999998</c:v>
                </c:pt>
                <c:pt idx="6942" formatCode="General">
                  <c:v>6.9420000000000002</c:v>
                </c:pt>
                <c:pt idx="6943" formatCode="General">
                  <c:v>6.9429999999999996</c:v>
                </c:pt>
                <c:pt idx="6944" formatCode="General">
                  <c:v>6.944</c:v>
                </c:pt>
                <c:pt idx="6945" formatCode="General">
                  <c:v>6.9450000000000003</c:v>
                </c:pt>
                <c:pt idx="6946" formatCode="General">
                  <c:v>6.9459999999999997</c:v>
                </c:pt>
                <c:pt idx="6947" formatCode="General">
                  <c:v>6.9470000000000001</c:v>
                </c:pt>
                <c:pt idx="6948" formatCode="General">
                  <c:v>6.9480000000000004</c:v>
                </c:pt>
                <c:pt idx="6949" formatCode="General">
                  <c:v>6.9489999999999998</c:v>
                </c:pt>
                <c:pt idx="6950" formatCode="General">
                  <c:v>6.95</c:v>
                </c:pt>
                <c:pt idx="6951" formatCode="General">
                  <c:v>6.9509999999999996</c:v>
                </c:pt>
                <c:pt idx="6952" formatCode="General">
                  <c:v>6.952</c:v>
                </c:pt>
                <c:pt idx="6953" formatCode="General">
                  <c:v>6.9530000000000003</c:v>
                </c:pt>
                <c:pt idx="6954" formatCode="General">
                  <c:v>6.9539999999999997</c:v>
                </c:pt>
                <c:pt idx="6955" formatCode="General">
                  <c:v>6.9550000000000001</c:v>
                </c:pt>
                <c:pt idx="6956" formatCode="General">
                  <c:v>6.9560000000000004</c:v>
                </c:pt>
                <c:pt idx="6957" formatCode="General">
                  <c:v>6.9569999999999999</c:v>
                </c:pt>
                <c:pt idx="6958" formatCode="General">
                  <c:v>6.9580000000000002</c:v>
                </c:pt>
                <c:pt idx="6959" formatCode="General">
                  <c:v>6.9589999999999996</c:v>
                </c:pt>
                <c:pt idx="6960" formatCode="General">
                  <c:v>6.96</c:v>
                </c:pt>
                <c:pt idx="6961" formatCode="General">
                  <c:v>6.9610000000000003</c:v>
                </c:pt>
                <c:pt idx="6962" formatCode="General">
                  <c:v>6.9619999999999997</c:v>
                </c:pt>
                <c:pt idx="6963" formatCode="General">
                  <c:v>6.9630000000000001</c:v>
                </c:pt>
                <c:pt idx="6964" formatCode="General">
                  <c:v>6.9640000000000004</c:v>
                </c:pt>
                <c:pt idx="6965" formatCode="General">
                  <c:v>6.9649999999999999</c:v>
                </c:pt>
                <c:pt idx="6966" formatCode="General">
                  <c:v>6.9660000000000002</c:v>
                </c:pt>
                <c:pt idx="6967" formatCode="General">
                  <c:v>6.9669999999999996</c:v>
                </c:pt>
                <c:pt idx="6968" formatCode="General">
                  <c:v>6.968</c:v>
                </c:pt>
                <c:pt idx="6969" formatCode="General">
                  <c:v>6.9690000000000003</c:v>
                </c:pt>
                <c:pt idx="6970" formatCode="General">
                  <c:v>6.97</c:v>
                </c:pt>
                <c:pt idx="6971" formatCode="General">
                  <c:v>6.9710000000000001</c:v>
                </c:pt>
                <c:pt idx="6972" formatCode="General">
                  <c:v>6.9720000000000004</c:v>
                </c:pt>
                <c:pt idx="6973" formatCode="General">
                  <c:v>6.9729999999999999</c:v>
                </c:pt>
                <c:pt idx="6974" formatCode="General">
                  <c:v>6.9740000000000002</c:v>
                </c:pt>
                <c:pt idx="6975" formatCode="General">
                  <c:v>6.9749999999999996</c:v>
                </c:pt>
                <c:pt idx="6976" formatCode="General">
                  <c:v>6.976</c:v>
                </c:pt>
                <c:pt idx="6977" formatCode="General">
                  <c:v>6.9770000000000003</c:v>
                </c:pt>
                <c:pt idx="6978" formatCode="General">
                  <c:v>6.9779999999999998</c:v>
                </c:pt>
                <c:pt idx="6979" formatCode="General">
                  <c:v>6.9790000000000001</c:v>
                </c:pt>
                <c:pt idx="6980" formatCode="General">
                  <c:v>6.98</c:v>
                </c:pt>
                <c:pt idx="6981" formatCode="General">
                  <c:v>6.9809999999999999</c:v>
                </c:pt>
                <c:pt idx="6982" formatCode="General">
                  <c:v>6.9820000000000002</c:v>
                </c:pt>
                <c:pt idx="6983" formatCode="General">
                  <c:v>6.9829999999999997</c:v>
                </c:pt>
                <c:pt idx="6984" formatCode="General">
                  <c:v>6.984</c:v>
                </c:pt>
                <c:pt idx="6985" formatCode="General">
                  <c:v>6.9850000000000003</c:v>
                </c:pt>
                <c:pt idx="6986" formatCode="General">
                  <c:v>6.9859999999999998</c:v>
                </c:pt>
                <c:pt idx="6987" formatCode="General">
                  <c:v>6.9870000000000001</c:v>
                </c:pt>
                <c:pt idx="6988" formatCode="General">
                  <c:v>6.9880000000000004</c:v>
                </c:pt>
                <c:pt idx="6989" formatCode="General">
                  <c:v>6.9889999999999999</c:v>
                </c:pt>
                <c:pt idx="6990" formatCode="General">
                  <c:v>6.99</c:v>
                </c:pt>
                <c:pt idx="6991" formatCode="General">
                  <c:v>6.9909999999999997</c:v>
                </c:pt>
                <c:pt idx="6992" formatCode="General">
                  <c:v>6.992</c:v>
                </c:pt>
                <c:pt idx="6993" formatCode="General">
                  <c:v>6.9930000000000003</c:v>
                </c:pt>
                <c:pt idx="6994" formatCode="General">
                  <c:v>6.9939999999999998</c:v>
                </c:pt>
                <c:pt idx="6995" formatCode="General">
                  <c:v>6.9950000000000001</c:v>
                </c:pt>
                <c:pt idx="6996" formatCode="General">
                  <c:v>6.9960000000000004</c:v>
                </c:pt>
                <c:pt idx="6997" formatCode="General">
                  <c:v>6.9969999999999999</c:v>
                </c:pt>
                <c:pt idx="6998" formatCode="General">
                  <c:v>6.9980000000000002</c:v>
                </c:pt>
                <c:pt idx="6999" formatCode="General">
                  <c:v>6.9989999999999997</c:v>
                </c:pt>
                <c:pt idx="7000" formatCode="General">
                  <c:v>7</c:v>
                </c:pt>
                <c:pt idx="7001" formatCode="General">
                  <c:v>7.0010000000000003</c:v>
                </c:pt>
                <c:pt idx="7002" formatCode="General">
                  <c:v>7.0019999999999998</c:v>
                </c:pt>
                <c:pt idx="7003" formatCode="General">
                  <c:v>7.0030000000000001</c:v>
                </c:pt>
                <c:pt idx="7004" formatCode="General">
                  <c:v>7.0039999999999996</c:v>
                </c:pt>
                <c:pt idx="7005" formatCode="General">
                  <c:v>7.0049999999999999</c:v>
                </c:pt>
                <c:pt idx="7006" formatCode="General">
                  <c:v>7.0060000000000002</c:v>
                </c:pt>
                <c:pt idx="7007" formatCode="General">
                  <c:v>7.0069999999999997</c:v>
                </c:pt>
                <c:pt idx="7008" formatCode="General">
                  <c:v>7.008</c:v>
                </c:pt>
                <c:pt idx="7009" formatCode="General">
                  <c:v>7.0090000000000003</c:v>
                </c:pt>
                <c:pt idx="7010" formatCode="General">
                  <c:v>7.01</c:v>
                </c:pt>
                <c:pt idx="7011" formatCode="General">
                  <c:v>7.0110000000000001</c:v>
                </c:pt>
                <c:pt idx="7012" formatCode="General">
                  <c:v>7.0119999999999996</c:v>
                </c:pt>
                <c:pt idx="7013" formatCode="General">
                  <c:v>7.0129999999999999</c:v>
                </c:pt>
                <c:pt idx="7014" formatCode="General">
                  <c:v>7.0140000000000002</c:v>
                </c:pt>
                <c:pt idx="7015" formatCode="General">
                  <c:v>7.0149999999999997</c:v>
                </c:pt>
                <c:pt idx="7016" formatCode="General">
                  <c:v>7.016</c:v>
                </c:pt>
                <c:pt idx="7017" formatCode="General">
                  <c:v>7.0170000000000003</c:v>
                </c:pt>
                <c:pt idx="7018" formatCode="General">
                  <c:v>7.0179999999999998</c:v>
                </c:pt>
                <c:pt idx="7019" formatCode="General">
                  <c:v>7.0190000000000001</c:v>
                </c:pt>
                <c:pt idx="7020" formatCode="General">
                  <c:v>7.02</c:v>
                </c:pt>
                <c:pt idx="7021" formatCode="General">
                  <c:v>7.0209999999999999</c:v>
                </c:pt>
                <c:pt idx="7022" formatCode="General">
                  <c:v>7.0220000000000002</c:v>
                </c:pt>
                <c:pt idx="7023" formatCode="General">
                  <c:v>7.0229999999999997</c:v>
                </c:pt>
                <c:pt idx="7024" formatCode="General">
                  <c:v>7.024</c:v>
                </c:pt>
                <c:pt idx="7025" formatCode="General">
                  <c:v>7.0250000000000004</c:v>
                </c:pt>
                <c:pt idx="7026" formatCode="General">
                  <c:v>7.0259999999999998</c:v>
                </c:pt>
                <c:pt idx="7027" formatCode="General">
                  <c:v>7.0270000000000001</c:v>
                </c:pt>
                <c:pt idx="7028" formatCode="General">
                  <c:v>7.0279999999999996</c:v>
                </c:pt>
                <c:pt idx="7029" formatCode="General">
                  <c:v>7.0289999999999999</c:v>
                </c:pt>
                <c:pt idx="7030" formatCode="General">
                  <c:v>7.03</c:v>
                </c:pt>
                <c:pt idx="7031" formatCode="General">
                  <c:v>7.0309999999999997</c:v>
                </c:pt>
                <c:pt idx="7032" formatCode="General">
                  <c:v>7.032</c:v>
                </c:pt>
                <c:pt idx="7033" formatCode="General">
                  <c:v>7.0330000000000004</c:v>
                </c:pt>
                <c:pt idx="7034" formatCode="General">
                  <c:v>7.0339999999999998</c:v>
                </c:pt>
                <c:pt idx="7035" formatCode="General">
                  <c:v>7.0350000000000001</c:v>
                </c:pt>
                <c:pt idx="7036" formatCode="General">
                  <c:v>7.0359999999999996</c:v>
                </c:pt>
                <c:pt idx="7037" formatCode="General">
                  <c:v>7.0369999999999999</c:v>
                </c:pt>
                <c:pt idx="7038" formatCode="General">
                  <c:v>7.0380000000000003</c:v>
                </c:pt>
                <c:pt idx="7039" formatCode="General">
                  <c:v>7.0389999999999997</c:v>
                </c:pt>
                <c:pt idx="7040" formatCode="General">
                  <c:v>7.04</c:v>
                </c:pt>
                <c:pt idx="7041" formatCode="General">
                  <c:v>7.0410000000000004</c:v>
                </c:pt>
                <c:pt idx="7042" formatCode="General">
                  <c:v>7.0419999999999998</c:v>
                </c:pt>
                <c:pt idx="7043" formatCode="General">
                  <c:v>7.0430000000000001</c:v>
                </c:pt>
                <c:pt idx="7044" formatCode="General">
                  <c:v>7.0439999999999996</c:v>
                </c:pt>
                <c:pt idx="7045" formatCode="General">
                  <c:v>7.0449999999999999</c:v>
                </c:pt>
                <c:pt idx="7046" formatCode="General">
                  <c:v>7.0460000000000003</c:v>
                </c:pt>
                <c:pt idx="7047" formatCode="General">
                  <c:v>7.0469999999999997</c:v>
                </c:pt>
                <c:pt idx="7048" formatCode="General">
                  <c:v>7.048</c:v>
                </c:pt>
                <c:pt idx="7049" formatCode="General">
                  <c:v>7.0490000000000004</c:v>
                </c:pt>
                <c:pt idx="7050" formatCode="General">
                  <c:v>7.05</c:v>
                </c:pt>
                <c:pt idx="7051" formatCode="General">
                  <c:v>7.0510000000000002</c:v>
                </c:pt>
                <c:pt idx="7052" formatCode="General">
                  <c:v>7.0519999999999996</c:v>
                </c:pt>
                <c:pt idx="7053" formatCode="General">
                  <c:v>7.0529999999999999</c:v>
                </c:pt>
                <c:pt idx="7054" formatCode="General">
                  <c:v>7.0540000000000003</c:v>
                </c:pt>
                <c:pt idx="7055" formatCode="General">
                  <c:v>7.0549999999999997</c:v>
                </c:pt>
                <c:pt idx="7056" formatCode="General">
                  <c:v>7.056</c:v>
                </c:pt>
                <c:pt idx="7057" formatCode="General">
                  <c:v>7.0570000000000004</c:v>
                </c:pt>
                <c:pt idx="7058" formatCode="General">
                  <c:v>7.0579999999999998</c:v>
                </c:pt>
                <c:pt idx="7059" formatCode="General">
                  <c:v>7.0590000000000002</c:v>
                </c:pt>
                <c:pt idx="7060" formatCode="General">
                  <c:v>7.06</c:v>
                </c:pt>
                <c:pt idx="7061" formatCode="General">
                  <c:v>7.0609999999999999</c:v>
                </c:pt>
                <c:pt idx="7062" formatCode="General">
                  <c:v>7.0620000000000003</c:v>
                </c:pt>
                <c:pt idx="7063" formatCode="General">
                  <c:v>7.0629999999999997</c:v>
                </c:pt>
                <c:pt idx="7064" formatCode="General">
                  <c:v>7.0640000000000001</c:v>
                </c:pt>
                <c:pt idx="7065" formatCode="General">
                  <c:v>7.0650000000000004</c:v>
                </c:pt>
                <c:pt idx="7066" formatCode="General">
                  <c:v>7.0659999999999998</c:v>
                </c:pt>
                <c:pt idx="7067" formatCode="General">
                  <c:v>7.0670000000000002</c:v>
                </c:pt>
                <c:pt idx="7068" formatCode="General">
                  <c:v>7.0679999999999996</c:v>
                </c:pt>
                <c:pt idx="7069" formatCode="General">
                  <c:v>7.069</c:v>
                </c:pt>
                <c:pt idx="7070" formatCode="General">
                  <c:v>7.07</c:v>
                </c:pt>
                <c:pt idx="7071" formatCode="General">
                  <c:v>7.0709999999999997</c:v>
                </c:pt>
                <c:pt idx="7072" formatCode="General">
                  <c:v>7.0720000000000001</c:v>
                </c:pt>
                <c:pt idx="7073" formatCode="General">
                  <c:v>7.0730000000000004</c:v>
                </c:pt>
                <c:pt idx="7074" formatCode="General">
                  <c:v>7.0739999999999998</c:v>
                </c:pt>
                <c:pt idx="7075" formatCode="General">
                  <c:v>7.0750000000000002</c:v>
                </c:pt>
                <c:pt idx="7076" formatCode="General">
                  <c:v>7.0759999999999996</c:v>
                </c:pt>
                <c:pt idx="7077" formatCode="General">
                  <c:v>7.077</c:v>
                </c:pt>
                <c:pt idx="7078" formatCode="General">
                  <c:v>7.0780000000000003</c:v>
                </c:pt>
                <c:pt idx="7079" formatCode="General">
                  <c:v>7.0789999999999997</c:v>
                </c:pt>
                <c:pt idx="7080" formatCode="General">
                  <c:v>7.08</c:v>
                </c:pt>
                <c:pt idx="7081" formatCode="General">
                  <c:v>7.0810000000000004</c:v>
                </c:pt>
                <c:pt idx="7082" formatCode="General">
                  <c:v>7.0819999999999999</c:v>
                </c:pt>
                <c:pt idx="7083" formatCode="General">
                  <c:v>7.0830000000000002</c:v>
                </c:pt>
                <c:pt idx="7084" formatCode="General">
                  <c:v>7.0839999999999996</c:v>
                </c:pt>
                <c:pt idx="7085" formatCode="General">
                  <c:v>7.085</c:v>
                </c:pt>
                <c:pt idx="7086" formatCode="General">
                  <c:v>7.0860000000000003</c:v>
                </c:pt>
                <c:pt idx="7087" formatCode="General">
                  <c:v>7.0869999999999997</c:v>
                </c:pt>
                <c:pt idx="7088" formatCode="General">
                  <c:v>7.0880000000000001</c:v>
                </c:pt>
                <c:pt idx="7089" formatCode="General">
                  <c:v>7.0890000000000004</c:v>
                </c:pt>
                <c:pt idx="7090" formatCode="General">
                  <c:v>7.09</c:v>
                </c:pt>
                <c:pt idx="7091" formatCode="General">
                  <c:v>7.0910000000000002</c:v>
                </c:pt>
                <c:pt idx="7092" formatCode="General">
                  <c:v>7.0919999999999996</c:v>
                </c:pt>
                <c:pt idx="7093" formatCode="General">
                  <c:v>7.093</c:v>
                </c:pt>
                <c:pt idx="7094" formatCode="General">
                  <c:v>7.0940000000000003</c:v>
                </c:pt>
                <c:pt idx="7095" formatCode="General">
                  <c:v>7.0949999999999998</c:v>
                </c:pt>
                <c:pt idx="7096" formatCode="General">
                  <c:v>7.0960000000000001</c:v>
                </c:pt>
                <c:pt idx="7097" formatCode="General">
                  <c:v>7.0970000000000004</c:v>
                </c:pt>
                <c:pt idx="7098" formatCode="General">
                  <c:v>7.0979999999999999</c:v>
                </c:pt>
                <c:pt idx="7099" formatCode="General">
                  <c:v>7.0990000000000002</c:v>
                </c:pt>
                <c:pt idx="7100" formatCode="General">
                  <c:v>7.1</c:v>
                </c:pt>
                <c:pt idx="7101" formatCode="General">
                  <c:v>7.101</c:v>
                </c:pt>
                <c:pt idx="7102" formatCode="General">
                  <c:v>7.1020000000000003</c:v>
                </c:pt>
                <c:pt idx="7103" formatCode="General">
                  <c:v>7.1029999999999998</c:v>
                </c:pt>
                <c:pt idx="7104" formatCode="General">
                  <c:v>7.1040000000000001</c:v>
                </c:pt>
                <c:pt idx="7105" formatCode="General">
                  <c:v>7.1050000000000004</c:v>
                </c:pt>
                <c:pt idx="7106" formatCode="General">
                  <c:v>7.1059999999999999</c:v>
                </c:pt>
                <c:pt idx="7107" formatCode="General">
                  <c:v>7.1070000000000002</c:v>
                </c:pt>
                <c:pt idx="7108" formatCode="General">
                  <c:v>7.1079999999999997</c:v>
                </c:pt>
                <c:pt idx="7109" formatCode="General">
                  <c:v>7.109</c:v>
                </c:pt>
                <c:pt idx="7110" formatCode="General">
                  <c:v>7.11</c:v>
                </c:pt>
                <c:pt idx="7111" formatCode="General">
                  <c:v>7.1109999999999998</c:v>
                </c:pt>
                <c:pt idx="7112" formatCode="General">
                  <c:v>7.1120000000000001</c:v>
                </c:pt>
                <c:pt idx="7113" formatCode="General">
                  <c:v>7.1130000000000004</c:v>
                </c:pt>
                <c:pt idx="7114" formatCode="General">
                  <c:v>7.1139999999999999</c:v>
                </c:pt>
                <c:pt idx="7115" formatCode="General">
                  <c:v>7.1150000000000002</c:v>
                </c:pt>
                <c:pt idx="7116" formatCode="General">
                  <c:v>7.1159999999999997</c:v>
                </c:pt>
                <c:pt idx="7117" formatCode="General">
                  <c:v>7.117</c:v>
                </c:pt>
                <c:pt idx="7118" formatCode="General">
                  <c:v>7.1180000000000003</c:v>
                </c:pt>
                <c:pt idx="7119" formatCode="General">
                  <c:v>7.1189999999999998</c:v>
                </c:pt>
                <c:pt idx="7120" formatCode="General">
                  <c:v>7.12</c:v>
                </c:pt>
                <c:pt idx="7121" formatCode="General">
                  <c:v>7.1210000000000004</c:v>
                </c:pt>
                <c:pt idx="7122" formatCode="General">
                  <c:v>7.1219999999999999</c:v>
                </c:pt>
                <c:pt idx="7123" formatCode="General">
                  <c:v>7.1230000000000002</c:v>
                </c:pt>
                <c:pt idx="7124" formatCode="General">
                  <c:v>7.1239999999999997</c:v>
                </c:pt>
                <c:pt idx="7125" formatCode="General">
                  <c:v>7.125</c:v>
                </c:pt>
                <c:pt idx="7126" formatCode="General">
                  <c:v>7.1260000000000003</c:v>
                </c:pt>
                <c:pt idx="7127" formatCode="General">
                  <c:v>7.1269999999999998</c:v>
                </c:pt>
                <c:pt idx="7128" formatCode="General">
                  <c:v>7.1280000000000001</c:v>
                </c:pt>
                <c:pt idx="7129" formatCode="General">
                  <c:v>7.1289999999999996</c:v>
                </c:pt>
                <c:pt idx="7130" formatCode="General">
                  <c:v>7.13</c:v>
                </c:pt>
                <c:pt idx="7131" formatCode="General">
                  <c:v>7.1310000000000002</c:v>
                </c:pt>
                <c:pt idx="7132" formatCode="General">
                  <c:v>7.1319999999999997</c:v>
                </c:pt>
                <c:pt idx="7133" formatCode="General">
                  <c:v>7.133</c:v>
                </c:pt>
                <c:pt idx="7134" formatCode="General">
                  <c:v>7.1340000000000003</c:v>
                </c:pt>
                <c:pt idx="7135" formatCode="General">
                  <c:v>7.1349999999999998</c:v>
                </c:pt>
                <c:pt idx="7136" formatCode="General">
                  <c:v>7.1360000000000001</c:v>
                </c:pt>
                <c:pt idx="7137" formatCode="General">
                  <c:v>7.1369999999999996</c:v>
                </c:pt>
                <c:pt idx="7138" formatCode="General">
                  <c:v>7.1379999999999999</c:v>
                </c:pt>
                <c:pt idx="7139" formatCode="General">
                  <c:v>7.1390000000000002</c:v>
                </c:pt>
                <c:pt idx="7140" formatCode="General">
                  <c:v>7.14</c:v>
                </c:pt>
                <c:pt idx="7141" formatCode="General">
                  <c:v>7.141</c:v>
                </c:pt>
                <c:pt idx="7142" formatCode="General">
                  <c:v>7.1420000000000003</c:v>
                </c:pt>
                <c:pt idx="7143" formatCode="General">
                  <c:v>7.1429999999999998</c:v>
                </c:pt>
                <c:pt idx="7144" formatCode="General">
                  <c:v>7.1440000000000001</c:v>
                </c:pt>
                <c:pt idx="7145" formatCode="General">
                  <c:v>7.1449999999999996</c:v>
                </c:pt>
                <c:pt idx="7146" formatCode="General">
                  <c:v>7.1459999999999999</c:v>
                </c:pt>
                <c:pt idx="7147" formatCode="General">
                  <c:v>7.1470000000000002</c:v>
                </c:pt>
                <c:pt idx="7148" formatCode="General">
                  <c:v>7.1479999999999997</c:v>
                </c:pt>
                <c:pt idx="7149" formatCode="General">
                  <c:v>7.149</c:v>
                </c:pt>
                <c:pt idx="7150" formatCode="General">
                  <c:v>7.15</c:v>
                </c:pt>
                <c:pt idx="7151" formatCode="General">
                  <c:v>7.1509999999999998</c:v>
                </c:pt>
                <c:pt idx="7152" formatCode="General">
                  <c:v>7.1520000000000001</c:v>
                </c:pt>
                <c:pt idx="7153" formatCode="General">
                  <c:v>7.1529999999999996</c:v>
                </c:pt>
                <c:pt idx="7154" formatCode="General">
                  <c:v>7.1539999999999999</c:v>
                </c:pt>
                <c:pt idx="7155" formatCode="General">
                  <c:v>7.1550000000000002</c:v>
                </c:pt>
                <c:pt idx="7156" formatCode="General">
                  <c:v>7.1559999999999997</c:v>
                </c:pt>
                <c:pt idx="7157" formatCode="General">
                  <c:v>7.157</c:v>
                </c:pt>
                <c:pt idx="7158" formatCode="General">
                  <c:v>7.1580000000000004</c:v>
                </c:pt>
                <c:pt idx="7159" formatCode="General">
                  <c:v>7.1589999999999998</c:v>
                </c:pt>
                <c:pt idx="7160" formatCode="General">
                  <c:v>7.16</c:v>
                </c:pt>
                <c:pt idx="7161" formatCode="General">
                  <c:v>7.1609999999999996</c:v>
                </c:pt>
                <c:pt idx="7162" formatCode="General">
                  <c:v>7.1619999999999999</c:v>
                </c:pt>
                <c:pt idx="7163" formatCode="General">
                  <c:v>7.1630000000000003</c:v>
                </c:pt>
                <c:pt idx="7164" formatCode="General">
                  <c:v>7.1639999999999997</c:v>
                </c:pt>
                <c:pt idx="7165" formatCode="General">
                  <c:v>7.165</c:v>
                </c:pt>
                <c:pt idx="7166" formatCode="General">
                  <c:v>7.1660000000000004</c:v>
                </c:pt>
                <c:pt idx="7167" formatCode="General">
                  <c:v>7.1669999999999998</c:v>
                </c:pt>
                <c:pt idx="7168" formatCode="General">
                  <c:v>7.1680000000000001</c:v>
                </c:pt>
                <c:pt idx="7169" formatCode="General">
                  <c:v>7.1689999999999996</c:v>
                </c:pt>
                <c:pt idx="7170" formatCode="General">
                  <c:v>7.17</c:v>
                </c:pt>
                <c:pt idx="7171" formatCode="General">
                  <c:v>7.1710000000000003</c:v>
                </c:pt>
                <c:pt idx="7172" formatCode="General">
                  <c:v>7.1719999999999997</c:v>
                </c:pt>
                <c:pt idx="7173" formatCode="General">
                  <c:v>7.173</c:v>
                </c:pt>
                <c:pt idx="7174" formatCode="General">
                  <c:v>7.1740000000000004</c:v>
                </c:pt>
                <c:pt idx="7175" formatCode="General">
                  <c:v>7.1749999999999998</c:v>
                </c:pt>
                <c:pt idx="7176" formatCode="General">
                  <c:v>7.1760000000000002</c:v>
                </c:pt>
                <c:pt idx="7177" formatCode="General">
                  <c:v>7.1769999999999996</c:v>
                </c:pt>
                <c:pt idx="7178" formatCode="General">
                  <c:v>7.1779999999999999</c:v>
                </c:pt>
                <c:pt idx="7179" formatCode="General">
                  <c:v>7.1790000000000003</c:v>
                </c:pt>
                <c:pt idx="7180" formatCode="General">
                  <c:v>7.18</c:v>
                </c:pt>
                <c:pt idx="7181" formatCode="General">
                  <c:v>7.181</c:v>
                </c:pt>
                <c:pt idx="7182" formatCode="General">
                  <c:v>7.1820000000000004</c:v>
                </c:pt>
                <c:pt idx="7183" formatCode="General">
                  <c:v>7.1829999999999998</c:v>
                </c:pt>
                <c:pt idx="7184" formatCode="General">
                  <c:v>7.1840000000000002</c:v>
                </c:pt>
                <c:pt idx="7185" formatCode="General">
                  <c:v>7.1849999999999996</c:v>
                </c:pt>
                <c:pt idx="7186" formatCode="General">
                  <c:v>7.1859999999999999</c:v>
                </c:pt>
                <c:pt idx="7187" formatCode="General">
                  <c:v>7.1870000000000003</c:v>
                </c:pt>
                <c:pt idx="7188" formatCode="General">
                  <c:v>7.1879999999999997</c:v>
                </c:pt>
                <c:pt idx="7189" formatCode="General">
                  <c:v>7.1890000000000001</c:v>
                </c:pt>
                <c:pt idx="7190" formatCode="General">
                  <c:v>7.19</c:v>
                </c:pt>
                <c:pt idx="7191" formatCode="General">
                  <c:v>7.1909999999999998</c:v>
                </c:pt>
                <c:pt idx="7192" formatCode="General">
                  <c:v>7.1920000000000002</c:v>
                </c:pt>
                <c:pt idx="7193" formatCode="General">
                  <c:v>7.1929999999999996</c:v>
                </c:pt>
                <c:pt idx="7194" formatCode="General">
                  <c:v>7.194</c:v>
                </c:pt>
                <c:pt idx="7195" formatCode="General">
                  <c:v>7.1950000000000003</c:v>
                </c:pt>
                <c:pt idx="7196" formatCode="General">
                  <c:v>7.1959999999999997</c:v>
                </c:pt>
                <c:pt idx="7197" formatCode="General">
                  <c:v>7.1970000000000001</c:v>
                </c:pt>
                <c:pt idx="7198" formatCode="General">
                  <c:v>7.1980000000000004</c:v>
                </c:pt>
                <c:pt idx="7199" formatCode="General">
                  <c:v>7.1989999999999998</c:v>
                </c:pt>
                <c:pt idx="7200" formatCode="General">
                  <c:v>7.2</c:v>
                </c:pt>
                <c:pt idx="7201" formatCode="General">
                  <c:v>7.2009999999999996</c:v>
                </c:pt>
                <c:pt idx="7202" formatCode="General">
                  <c:v>7.202</c:v>
                </c:pt>
                <c:pt idx="7203" formatCode="General">
                  <c:v>7.2030000000000003</c:v>
                </c:pt>
                <c:pt idx="7204" formatCode="General">
                  <c:v>7.2039999999999997</c:v>
                </c:pt>
                <c:pt idx="7205" formatCode="General">
                  <c:v>7.2050000000000001</c:v>
                </c:pt>
                <c:pt idx="7206" formatCode="General">
                  <c:v>7.2060000000000004</c:v>
                </c:pt>
                <c:pt idx="7207" formatCode="General">
                  <c:v>7.2069999999999999</c:v>
                </c:pt>
                <c:pt idx="7208" formatCode="General">
                  <c:v>7.2080000000000002</c:v>
                </c:pt>
                <c:pt idx="7209" formatCode="General">
                  <c:v>7.2089999999999996</c:v>
                </c:pt>
                <c:pt idx="7210" formatCode="General">
                  <c:v>7.21</c:v>
                </c:pt>
                <c:pt idx="7211" formatCode="General">
                  <c:v>7.2110000000000003</c:v>
                </c:pt>
                <c:pt idx="7212" formatCode="General">
                  <c:v>7.2119999999999997</c:v>
                </c:pt>
                <c:pt idx="7213" formatCode="General">
                  <c:v>7.2130000000000001</c:v>
                </c:pt>
                <c:pt idx="7214" formatCode="General">
                  <c:v>7.2140000000000004</c:v>
                </c:pt>
                <c:pt idx="7215" formatCode="General">
                  <c:v>7.2149999999999999</c:v>
                </c:pt>
                <c:pt idx="7216" formatCode="General">
                  <c:v>7.2160000000000002</c:v>
                </c:pt>
                <c:pt idx="7217" formatCode="General">
                  <c:v>7.2169999999999996</c:v>
                </c:pt>
                <c:pt idx="7218" formatCode="General">
                  <c:v>7.218</c:v>
                </c:pt>
                <c:pt idx="7219" formatCode="General">
                  <c:v>7.2190000000000003</c:v>
                </c:pt>
                <c:pt idx="7220" formatCode="General">
                  <c:v>7.22</c:v>
                </c:pt>
                <c:pt idx="7221" formatCode="General">
                  <c:v>7.2210000000000001</c:v>
                </c:pt>
                <c:pt idx="7222" formatCode="General">
                  <c:v>7.2220000000000004</c:v>
                </c:pt>
                <c:pt idx="7223" formatCode="General">
                  <c:v>7.2229999999999999</c:v>
                </c:pt>
                <c:pt idx="7224" formatCode="General">
                  <c:v>7.2240000000000002</c:v>
                </c:pt>
                <c:pt idx="7225" formatCode="General">
                  <c:v>7.2249999999999996</c:v>
                </c:pt>
                <c:pt idx="7226" formatCode="General">
                  <c:v>7.226</c:v>
                </c:pt>
                <c:pt idx="7227" formatCode="General">
                  <c:v>7.2270000000000003</c:v>
                </c:pt>
                <c:pt idx="7228" formatCode="General">
                  <c:v>7.2279999999999998</c:v>
                </c:pt>
                <c:pt idx="7229" formatCode="General">
                  <c:v>7.2290000000000001</c:v>
                </c:pt>
                <c:pt idx="7230" formatCode="General">
                  <c:v>7.23</c:v>
                </c:pt>
                <c:pt idx="7231" formatCode="General">
                  <c:v>7.2309999999999999</c:v>
                </c:pt>
                <c:pt idx="7232" formatCode="General">
                  <c:v>7.2320000000000002</c:v>
                </c:pt>
                <c:pt idx="7233" formatCode="General">
                  <c:v>7.2329999999999997</c:v>
                </c:pt>
                <c:pt idx="7234" formatCode="General">
                  <c:v>7.234</c:v>
                </c:pt>
                <c:pt idx="7235" formatCode="General">
                  <c:v>7.2350000000000003</c:v>
                </c:pt>
                <c:pt idx="7236" formatCode="General">
                  <c:v>7.2359999999999998</c:v>
                </c:pt>
                <c:pt idx="7237" formatCode="General">
                  <c:v>7.2370000000000001</c:v>
                </c:pt>
                <c:pt idx="7238" formatCode="General">
                  <c:v>7.2380000000000004</c:v>
                </c:pt>
                <c:pt idx="7239" formatCode="General">
                  <c:v>7.2389999999999999</c:v>
                </c:pt>
                <c:pt idx="7240" formatCode="General">
                  <c:v>7.24</c:v>
                </c:pt>
                <c:pt idx="7241" formatCode="General">
                  <c:v>7.2409999999999997</c:v>
                </c:pt>
                <c:pt idx="7242" formatCode="General">
                  <c:v>7.242</c:v>
                </c:pt>
                <c:pt idx="7243" formatCode="General">
                  <c:v>7.2430000000000003</c:v>
                </c:pt>
                <c:pt idx="7244" formatCode="General">
                  <c:v>7.2439999999999998</c:v>
                </c:pt>
                <c:pt idx="7245" formatCode="General">
                  <c:v>7.2450000000000001</c:v>
                </c:pt>
                <c:pt idx="7246" formatCode="General">
                  <c:v>7.2460000000000004</c:v>
                </c:pt>
                <c:pt idx="7247" formatCode="General">
                  <c:v>7.2469999999999999</c:v>
                </c:pt>
                <c:pt idx="7248" formatCode="General">
                  <c:v>7.2480000000000002</c:v>
                </c:pt>
                <c:pt idx="7249" formatCode="General">
                  <c:v>7.2489999999999997</c:v>
                </c:pt>
                <c:pt idx="7250" formatCode="General">
                  <c:v>7.25</c:v>
                </c:pt>
                <c:pt idx="7251" formatCode="General">
                  <c:v>7.2510000000000003</c:v>
                </c:pt>
                <c:pt idx="7252" formatCode="General">
                  <c:v>7.2519999999999998</c:v>
                </c:pt>
                <c:pt idx="7253" formatCode="General">
                  <c:v>7.2530000000000001</c:v>
                </c:pt>
                <c:pt idx="7254" formatCode="General">
                  <c:v>7.2539999999999996</c:v>
                </c:pt>
                <c:pt idx="7255" formatCode="General">
                  <c:v>7.2549999999999999</c:v>
                </c:pt>
                <c:pt idx="7256" formatCode="General">
                  <c:v>7.2560000000000002</c:v>
                </c:pt>
                <c:pt idx="7257" formatCode="General">
                  <c:v>7.2569999999999997</c:v>
                </c:pt>
                <c:pt idx="7258" formatCode="General">
                  <c:v>7.258</c:v>
                </c:pt>
                <c:pt idx="7259" formatCode="General">
                  <c:v>7.2590000000000003</c:v>
                </c:pt>
                <c:pt idx="7260" formatCode="General">
                  <c:v>7.26</c:v>
                </c:pt>
                <c:pt idx="7261" formatCode="General">
                  <c:v>7.2610000000000001</c:v>
                </c:pt>
                <c:pt idx="7262" formatCode="General">
                  <c:v>7.2619999999999996</c:v>
                </c:pt>
                <c:pt idx="7263" formatCode="General">
                  <c:v>7.2629999999999999</c:v>
                </c:pt>
                <c:pt idx="7264" formatCode="General">
                  <c:v>7.2640000000000002</c:v>
                </c:pt>
                <c:pt idx="7265" formatCode="General">
                  <c:v>7.2649999999999997</c:v>
                </c:pt>
                <c:pt idx="7266" formatCode="General">
                  <c:v>7.266</c:v>
                </c:pt>
                <c:pt idx="7267" formatCode="General">
                  <c:v>7.2670000000000003</c:v>
                </c:pt>
                <c:pt idx="7268" formatCode="General">
                  <c:v>7.2679999999999998</c:v>
                </c:pt>
                <c:pt idx="7269" formatCode="General">
                  <c:v>7.2690000000000001</c:v>
                </c:pt>
                <c:pt idx="7270" formatCode="General">
                  <c:v>7.27</c:v>
                </c:pt>
                <c:pt idx="7271" formatCode="General">
                  <c:v>7.2709999999999999</c:v>
                </c:pt>
                <c:pt idx="7272" formatCode="General">
                  <c:v>7.2720000000000002</c:v>
                </c:pt>
                <c:pt idx="7273" formatCode="General">
                  <c:v>7.2729999999999997</c:v>
                </c:pt>
                <c:pt idx="7274" formatCode="General">
                  <c:v>7.274</c:v>
                </c:pt>
                <c:pt idx="7275" formatCode="General">
                  <c:v>7.2750000000000004</c:v>
                </c:pt>
                <c:pt idx="7276" formatCode="General">
                  <c:v>7.2759999999999998</c:v>
                </c:pt>
                <c:pt idx="7277" formatCode="General">
                  <c:v>7.2770000000000001</c:v>
                </c:pt>
                <c:pt idx="7278" formatCode="General">
                  <c:v>7.2779999999999996</c:v>
                </c:pt>
                <c:pt idx="7279" formatCode="General">
                  <c:v>7.2789999999999999</c:v>
                </c:pt>
                <c:pt idx="7280" formatCode="General">
                  <c:v>7.28</c:v>
                </c:pt>
                <c:pt idx="7281" formatCode="General">
                  <c:v>7.2809999999999997</c:v>
                </c:pt>
                <c:pt idx="7282" formatCode="General">
                  <c:v>7.282</c:v>
                </c:pt>
                <c:pt idx="7283" formatCode="General">
                  <c:v>7.2830000000000004</c:v>
                </c:pt>
                <c:pt idx="7284" formatCode="General">
                  <c:v>7.2839999999999998</c:v>
                </c:pt>
                <c:pt idx="7285" formatCode="General">
                  <c:v>7.2850000000000001</c:v>
                </c:pt>
                <c:pt idx="7286" formatCode="General">
                  <c:v>7.2859999999999996</c:v>
                </c:pt>
                <c:pt idx="7287" formatCode="General">
                  <c:v>7.2869999999999999</c:v>
                </c:pt>
                <c:pt idx="7288" formatCode="General">
                  <c:v>7.2880000000000003</c:v>
                </c:pt>
                <c:pt idx="7289" formatCode="General">
                  <c:v>7.2889999999999997</c:v>
                </c:pt>
                <c:pt idx="7290" formatCode="General">
                  <c:v>7.29</c:v>
                </c:pt>
                <c:pt idx="7291" formatCode="General">
                  <c:v>7.2910000000000004</c:v>
                </c:pt>
                <c:pt idx="7292" formatCode="General">
                  <c:v>7.2919999999999998</c:v>
                </c:pt>
                <c:pt idx="7293" formatCode="General">
                  <c:v>7.2930000000000001</c:v>
                </c:pt>
                <c:pt idx="7294" formatCode="General">
                  <c:v>7.2939999999999996</c:v>
                </c:pt>
                <c:pt idx="7295" formatCode="General">
                  <c:v>7.2949999999999999</c:v>
                </c:pt>
                <c:pt idx="7296" formatCode="General">
                  <c:v>7.2960000000000003</c:v>
                </c:pt>
                <c:pt idx="7297" formatCode="General">
                  <c:v>7.2969999999999997</c:v>
                </c:pt>
                <c:pt idx="7298" formatCode="General">
                  <c:v>7.298</c:v>
                </c:pt>
                <c:pt idx="7299" formatCode="General">
                  <c:v>7.2990000000000004</c:v>
                </c:pt>
                <c:pt idx="7300" formatCode="General">
                  <c:v>7.3</c:v>
                </c:pt>
                <c:pt idx="7301" formatCode="General">
                  <c:v>7.3010000000000002</c:v>
                </c:pt>
                <c:pt idx="7302" formatCode="General">
                  <c:v>7.3019999999999996</c:v>
                </c:pt>
                <c:pt idx="7303" formatCode="General">
                  <c:v>7.3029999999999999</c:v>
                </c:pt>
                <c:pt idx="7304" formatCode="General">
                  <c:v>7.3040000000000003</c:v>
                </c:pt>
                <c:pt idx="7305" formatCode="General">
                  <c:v>7.3049999999999997</c:v>
                </c:pt>
                <c:pt idx="7306" formatCode="General">
                  <c:v>7.306</c:v>
                </c:pt>
                <c:pt idx="7307" formatCode="General">
                  <c:v>7.3070000000000004</c:v>
                </c:pt>
                <c:pt idx="7308" formatCode="General">
                  <c:v>7.3079999999999998</c:v>
                </c:pt>
                <c:pt idx="7309" formatCode="General">
                  <c:v>7.3090000000000002</c:v>
                </c:pt>
                <c:pt idx="7310" formatCode="General">
                  <c:v>7.31</c:v>
                </c:pt>
                <c:pt idx="7311" formatCode="General">
                  <c:v>7.3109999999999999</c:v>
                </c:pt>
                <c:pt idx="7312" formatCode="General">
                  <c:v>7.3120000000000003</c:v>
                </c:pt>
                <c:pt idx="7313" formatCode="General">
                  <c:v>7.3129999999999997</c:v>
                </c:pt>
                <c:pt idx="7314" formatCode="General">
                  <c:v>7.3140000000000001</c:v>
                </c:pt>
                <c:pt idx="7315" formatCode="General">
                  <c:v>7.3150000000000004</c:v>
                </c:pt>
                <c:pt idx="7316" formatCode="General">
                  <c:v>7.3159999999999998</c:v>
                </c:pt>
                <c:pt idx="7317" formatCode="General">
                  <c:v>7.3170000000000002</c:v>
                </c:pt>
                <c:pt idx="7318" formatCode="General">
                  <c:v>7.3179999999999996</c:v>
                </c:pt>
                <c:pt idx="7319" formatCode="General">
                  <c:v>7.319</c:v>
                </c:pt>
                <c:pt idx="7320" formatCode="General">
                  <c:v>7.32</c:v>
                </c:pt>
                <c:pt idx="7321" formatCode="General">
                  <c:v>7.3209999999999997</c:v>
                </c:pt>
                <c:pt idx="7322" formatCode="General">
                  <c:v>7.3220000000000001</c:v>
                </c:pt>
                <c:pt idx="7323" formatCode="General">
                  <c:v>7.3230000000000004</c:v>
                </c:pt>
                <c:pt idx="7324" formatCode="General">
                  <c:v>7.3239999999999998</c:v>
                </c:pt>
                <c:pt idx="7325" formatCode="General">
                  <c:v>7.3250000000000002</c:v>
                </c:pt>
                <c:pt idx="7326" formatCode="General">
                  <c:v>7.3259999999999996</c:v>
                </c:pt>
                <c:pt idx="7327" formatCode="General">
                  <c:v>7.327</c:v>
                </c:pt>
                <c:pt idx="7328" formatCode="General">
                  <c:v>7.3280000000000003</c:v>
                </c:pt>
                <c:pt idx="7329" formatCode="General">
                  <c:v>7.3289999999999997</c:v>
                </c:pt>
                <c:pt idx="7330" formatCode="General">
                  <c:v>7.33</c:v>
                </c:pt>
                <c:pt idx="7331" formatCode="General">
                  <c:v>7.3310000000000004</c:v>
                </c:pt>
                <c:pt idx="7332" formatCode="General">
                  <c:v>7.3319999999999999</c:v>
                </c:pt>
                <c:pt idx="7333" formatCode="General">
                  <c:v>7.3330000000000002</c:v>
                </c:pt>
                <c:pt idx="7334" formatCode="General">
                  <c:v>7.3339999999999996</c:v>
                </c:pt>
                <c:pt idx="7335" formatCode="General">
                  <c:v>7.335</c:v>
                </c:pt>
                <c:pt idx="7336" formatCode="General">
                  <c:v>7.3360000000000003</c:v>
                </c:pt>
                <c:pt idx="7337" formatCode="General">
                  <c:v>7.3369999999999997</c:v>
                </c:pt>
                <c:pt idx="7338" formatCode="General">
                  <c:v>7.3380000000000001</c:v>
                </c:pt>
                <c:pt idx="7339" formatCode="General">
                  <c:v>7.3390000000000004</c:v>
                </c:pt>
                <c:pt idx="7340" formatCode="General">
                  <c:v>7.34</c:v>
                </c:pt>
                <c:pt idx="7341" formatCode="General">
                  <c:v>7.3410000000000002</c:v>
                </c:pt>
                <c:pt idx="7342" formatCode="General">
                  <c:v>7.3419999999999996</c:v>
                </c:pt>
                <c:pt idx="7343" formatCode="General">
                  <c:v>7.343</c:v>
                </c:pt>
                <c:pt idx="7344" formatCode="General">
                  <c:v>7.3440000000000003</c:v>
                </c:pt>
                <c:pt idx="7345" formatCode="General">
                  <c:v>7.3449999999999998</c:v>
                </c:pt>
                <c:pt idx="7346" formatCode="General">
                  <c:v>7.3460000000000001</c:v>
                </c:pt>
                <c:pt idx="7347" formatCode="General">
                  <c:v>7.3470000000000004</c:v>
                </c:pt>
                <c:pt idx="7348" formatCode="General">
                  <c:v>7.3479999999999999</c:v>
                </c:pt>
                <c:pt idx="7349" formatCode="General">
                  <c:v>7.3490000000000002</c:v>
                </c:pt>
                <c:pt idx="7350" formatCode="General">
                  <c:v>7.35</c:v>
                </c:pt>
                <c:pt idx="7351" formatCode="General">
                  <c:v>7.351</c:v>
                </c:pt>
                <c:pt idx="7352" formatCode="General">
                  <c:v>7.3520000000000003</c:v>
                </c:pt>
                <c:pt idx="7353" formatCode="General">
                  <c:v>7.3529999999999998</c:v>
                </c:pt>
                <c:pt idx="7354" formatCode="General">
                  <c:v>7.3540000000000001</c:v>
                </c:pt>
                <c:pt idx="7355" formatCode="General">
                  <c:v>7.3550000000000004</c:v>
                </c:pt>
                <c:pt idx="7356" formatCode="General">
                  <c:v>7.3559999999999999</c:v>
                </c:pt>
                <c:pt idx="7357" formatCode="General">
                  <c:v>7.3570000000000002</c:v>
                </c:pt>
                <c:pt idx="7358" formatCode="General">
                  <c:v>7.3579999999999997</c:v>
                </c:pt>
                <c:pt idx="7359" formatCode="General">
                  <c:v>7.359</c:v>
                </c:pt>
                <c:pt idx="7360" formatCode="General">
                  <c:v>7.36</c:v>
                </c:pt>
                <c:pt idx="7361" formatCode="General">
                  <c:v>7.3609999999999998</c:v>
                </c:pt>
                <c:pt idx="7362" formatCode="General">
                  <c:v>7.3620000000000001</c:v>
                </c:pt>
                <c:pt idx="7363" formatCode="General">
                  <c:v>7.3630000000000004</c:v>
                </c:pt>
                <c:pt idx="7364" formatCode="General">
                  <c:v>7.3639999999999999</c:v>
                </c:pt>
                <c:pt idx="7365" formatCode="General">
                  <c:v>7.3650000000000002</c:v>
                </c:pt>
                <c:pt idx="7366" formatCode="General">
                  <c:v>7.3659999999999997</c:v>
                </c:pt>
                <c:pt idx="7367" formatCode="General">
                  <c:v>7.367</c:v>
                </c:pt>
                <c:pt idx="7368" formatCode="General">
                  <c:v>7.3680000000000003</c:v>
                </c:pt>
                <c:pt idx="7369" formatCode="General">
                  <c:v>7.3689999999999998</c:v>
                </c:pt>
                <c:pt idx="7370" formatCode="General">
                  <c:v>7.37</c:v>
                </c:pt>
                <c:pt idx="7371" formatCode="General">
                  <c:v>7.3710000000000004</c:v>
                </c:pt>
                <c:pt idx="7372" formatCode="General">
                  <c:v>7.3719999999999999</c:v>
                </c:pt>
                <c:pt idx="7373" formatCode="General">
                  <c:v>7.3730000000000002</c:v>
                </c:pt>
                <c:pt idx="7374" formatCode="General">
                  <c:v>7.3739999999999997</c:v>
                </c:pt>
                <c:pt idx="7375" formatCode="General">
                  <c:v>7.375</c:v>
                </c:pt>
                <c:pt idx="7376" formatCode="General">
                  <c:v>7.3760000000000003</c:v>
                </c:pt>
                <c:pt idx="7377" formatCode="General">
                  <c:v>7.3769999999999998</c:v>
                </c:pt>
                <c:pt idx="7378" formatCode="General">
                  <c:v>7.3780000000000001</c:v>
                </c:pt>
                <c:pt idx="7379" formatCode="General">
                  <c:v>7.3789999999999996</c:v>
                </c:pt>
                <c:pt idx="7380" formatCode="General">
                  <c:v>7.38</c:v>
                </c:pt>
                <c:pt idx="7381" formatCode="General">
                  <c:v>7.3810000000000002</c:v>
                </c:pt>
                <c:pt idx="7382" formatCode="General">
                  <c:v>7.3819999999999997</c:v>
                </c:pt>
                <c:pt idx="7383" formatCode="General">
                  <c:v>7.383</c:v>
                </c:pt>
                <c:pt idx="7384" formatCode="General">
                  <c:v>7.3840000000000003</c:v>
                </c:pt>
                <c:pt idx="7385" formatCode="General">
                  <c:v>7.3849999999999998</c:v>
                </c:pt>
                <c:pt idx="7386" formatCode="General">
                  <c:v>7.3860000000000001</c:v>
                </c:pt>
                <c:pt idx="7387" formatCode="General">
                  <c:v>7.3869999999999996</c:v>
                </c:pt>
                <c:pt idx="7388" formatCode="General">
                  <c:v>7.3879999999999999</c:v>
                </c:pt>
                <c:pt idx="7389" formatCode="General">
                  <c:v>7.3890000000000002</c:v>
                </c:pt>
                <c:pt idx="7390" formatCode="General">
                  <c:v>7.39</c:v>
                </c:pt>
                <c:pt idx="7391" formatCode="General">
                  <c:v>7.391</c:v>
                </c:pt>
                <c:pt idx="7392" formatCode="General">
                  <c:v>7.3920000000000003</c:v>
                </c:pt>
                <c:pt idx="7393" formatCode="General">
                  <c:v>7.3929999999999998</c:v>
                </c:pt>
                <c:pt idx="7394" formatCode="General">
                  <c:v>7.3940000000000001</c:v>
                </c:pt>
                <c:pt idx="7395" formatCode="General">
                  <c:v>7.3949999999999996</c:v>
                </c:pt>
                <c:pt idx="7396" formatCode="General">
                  <c:v>7.3959999999999999</c:v>
                </c:pt>
                <c:pt idx="7397" formatCode="General">
                  <c:v>7.3970000000000002</c:v>
                </c:pt>
                <c:pt idx="7398" formatCode="General">
                  <c:v>7.3979999999999997</c:v>
                </c:pt>
                <c:pt idx="7399" formatCode="General">
                  <c:v>7.399</c:v>
                </c:pt>
                <c:pt idx="7400" formatCode="General">
                  <c:v>7.4</c:v>
                </c:pt>
                <c:pt idx="7401" formatCode="General">
                  <c:v>7.4009999999999998</c:v>
                </c:pt>
                <c:pt idx="7402" formatCode="General">
                  <c:v>7.4020000000000001</c:v>
                </c:pt>
                <c:pt idx="7403" formatCode="General">
                  <c:v>7.4029999999999996</c:v>
                </c:pt>
                <c:pt idx="7404" formatCode="General">
                  <c:v>7.4039999999999999</c:v>
                </c:pt>
                <c:pt idx="7405" formatCode="General">
                  <c:v>7.4050000000000002</c:v>
                </c:pt>
                <c:pt idx="7406" formatCode="General">
                  <c:v>7.4059999999999997</c:v>
                </c:pt>
                <c:pt idx="7407" formatCode="General">
                  <c:v>7.407</c:v>
                </c:pt>
                <c:pt idx="7408" formatCode="General">
                  <c:v>7.4080000000000004</c:v>
                </c:pt>
                <c:pt idx="7409" formatCode="General">
                  <c:v>7.4089999999999998</c:v>
                </c:pt>
                <c:pt idx="7410" formatCode="General">
                  <c:v>7.41</c:v>
                </c:pt>
                <c:pt idx="7411" formatCode="General">
                  <c:v>7.4109999999999996</c:v>
                </c:pt>
                <c:pt idx="7412" formatCode="General">
                  <c:v>7.4119999999999999</c:v>
                </c:pt>
                <c:pt idx="7413" formatCode="General">
                  <c:v>7.4130000000000003</c:v>
                </c:pt>
                <c:pt idx="7414" formatCode="General">
                  <c:v>7.4139999999999997</c:v>
                </c:pt>
                <c:pt idx="7415" formatCode="General">
                  <c:v>7.415</c:v>
                </c:pt>
                <c:pt idx="7416" formatCode="General">
                  <c:v>7.4160000000000004</c:v>
                </c:pt>
                <c:pt idx="7417" formatCode="General">
                  <c:v>7.4169999999999998</c:v>
                </c:pt>
                <c:pt idx="7418" formatCode="General">
                  <c:v>7.4180000000000001</c:v>
                </c:pt>
                <c:pt idx="7419" formatCode="General">
                  <c:v>7.4189999999999996</c:v>
                </c:pt>
                <c:pt idx="7420" formatCode="General">
                  <c:v>7.42</c:v>
                </c:pt>
                <c:pt idx="7421" formatCode="General">
                  <c:v>7.4210000000000003</c:v>
                </c:pt>
                <c:pt idx="7422" formatCode="General">
                  <c:v>7.4219999999999997</c:v>
                </c:pt>
                <c:pt idx="7423" formatCode="General">
                  <c:v>7.423</c:v>
                </c:pt>
                <c:pt idx="7424" formatCode="General">
                  <c:v>7.4240000000000004</c:v>
                </c:pt>
                <c:pt idx="7425" formatCode="General">
                  <c:v>7.4249999999999998</c:v>
                </c:pt>
                <c:pt idx="7426" formatCode="General">
                  <c:v>7.4260000000000002</c:v>
                </c:pt>
                <c:pt idx="7427" formatCode="General">
                  <c:v>7.4269999999999996</c:v>
                </c:pt>
                <c:pt idx="7428" formatCode="General">
                  <c:v>7.4279999999999999</c:v>
                </c:pt>
                <c:pt idx="7429" formatCode="General">
                  <c:v>7.4290000000000003</c:v>
                </c:pt>
                <c:pt idx="7430" formatCode="General">
                  <c:v>7.43</c:v>
                </c:pt>
                <c:pt idx="7431" formatCode="General">
                  <c:v>7.431</c:v>
                </c:pt>
                <c:pt idx="7432" formatCode="General">
                  <c:v>7.4320000000000004</c:v>
                </c:pt>
                <c:pt idx="7433" formatCode="General">
                  <c:v>7.4329999999999998</c:v>
                </c:pt>
                <c:pt idx="7434" formatCode="General">
                  <c:v>7.4340000000000002</c:v>
                </c:pt>
                <c:pt idx="7435" formatCode="General">
                  <c:v>7.4349999999999996</c:v>
                </c:pt>
                <c:pt idx="7436" formatCode="General">
                  <c:v>7.4359999999999999</c:v>
                </c:pt>
                <c:pt idx="7437" formatCode="General">
                  <c:v>7.4370000000000003</c:v>
                </c:pt>
                <c:pt idx="7438" formatCode="General">
                  <c:v>7.4379999999999997</c:v>
                </c:pt>
                <c:pt idx="7439" formatCode="General">
                  <c:v>7.4390000000000001</c:v>
                </c:pt>
                <c:pt idx="7440" formatCode="General">
                  <c:v>7.44</c:v>
                </c:pt>
                <c:pt idx="7441" formatCode="General">
                  <c:v>7.4409999999999998</c:v>
                </c:pt>
                <c:pt idx="7442" formatCode="General">
                  <c:v>7.4420000000000002</c:v>
                </c:pt>
                <c:pt idx="7443" formatCode="General">
                  <c:v>7.4429999999999996</c:v>
                </c:pt>
                <c:pt idx="7444" formatCode="General">
                  <c:v>7.444</c:v>
                </c:pt>
                <c:pt idx="7445" formatCode="General">
                  <c:v>7.4450000000000003</c:v>
                </c:pt>
                <c:pt idx="7446" formatCode="General">
                  <c:v>7.4459999999999997</c:v>
                </c:pt>
                <c:pt idx="7447" formatCode="General">
                  <c:v>7.4470000000000001</c:v>
                </c:pt>
                <c:pt idx="7448" formatCode="General">
                  <c:v>7.4480000000000004</c:v>
                </c:pt>
                <c:pt idx="7449" formatCode="General">
                  <c:v>7.4489999999999998</c:v>
                </c:pt>
                <c:pt idx="7450" formatCode="General">
                  <c:v>7.45</c:v>
                </c:pt>
                <c:pt idx="7451" formatCode="General">
                  <c:v>7.4509999999999996</c:v>
                </c:pt>
                <c:pt idx="7452" formatCode="General">
                  <c:v>7.452</c:v>
                </c:pt>
                <c:pt idx="7453" formatCode="General">
                  <c:v>7.4530000000000003</c:v>
                </c:pt>
                <c:pt idx="7454" formatCode="General">
                  <c:v>7.4539999999999997</c:v>
                </c:pt>
                <c:pt idx="7455" formatCode="General">
                  <c:v>7.4550000000000001</c:v>
                </c:pt>
                <c:pt idx="7456" formatCode="General">
                  <c:v>7.4560000000000004</c:v>
                </c:pt>
                <c:pt idx="7457" formatCode="General">
                  <c:v>7.4569999999999999</c:v>
                </c:pt>
                <c:pt idx="7458" formatCode="General">
                  <c:v>7.4580000000000002</c:v>
                </c:pt>
                <c:pt idx="7459" formatCode="General">
                  <c:v>7.4589999999999996</c:v>
                </c:pt>
                <c:pt idx="7460" formatCode="General">
                  <c:v>7.46</c:v>
                </c:pt>
                <c:pt idx="7461" formatCode="General">
                  <c:v>7.4610000000000003</c:v>
                </c:pt>
                <c:pt idx="7462" formatCode="General">
                  <c:v>7.4619999999999997</c:v>
                </c:pt>
                <c:pt idx="7463" formatCode="General">
                  <c:v>7.4630000000000001</c:v>
                </c:pt>
                <c:pt idx="7464" formatCode="General">
                  <c:v>7.4640000000000004</c:v>
                </c:pt>
                <c:pt idx="7465" formatCode="General">
                  <c:v>7.4649999999999999</c:v>
                </c:pt>
                <c:pt idx="7466" formatCode="General">
                  <c:v>7.4660000000000002</c:v>
                </c:pt>
                <c:pt idx="7467" formatCode="General">
                  <c:v>7.4669999999999996</c:v>
                </c:pt>
                <c:pt idx="7468" formatCode="General">
                  <c:v>7.468</c:v>
                </c:pt>
                <c:pt idx="7469" formatCode="General">
                  <c:v>7.4690000000000003</c:v>
                </c:pt>
                <c:pt idx="7470" formatCode="General">
                  <c:v>7.47</c:v>
                </c:pt>
                <c:pt idx="7471" formatCode="General">
                  <c:v>7.4710000000000001</c:v>
                </c:pt>
                <c:pt idx="7472" formatCode="General">
                  <c:v>7.4720000000000004</c:v>
                </c:pt>
                <c:pt idx="7473" formatCode="General">
                  <c:v>7.4729999999999999</c:v>
                </c:pt>
                <c:pt idx="7474" formatCode="General">
                  <c:v>7.4740000000000002</c:v>
                </c:pt>
                <c:pt idx="7475" formatCode="General">
                  <c:v>7.4749999999999996</c:v>
                </c:pt>
                <c:pt idx="7476" formatCode="General">
                  <c:v>7.476</c:v>
                </c:pt>
                <c:pt idx="7477" formatCode="General">
                  <c:v>7.4770000000000003</c:v>
                </c:pt>
                <c:pt idx="7478" formatCode="General">
                  <c:v>7.4779999999999998</c:v>
                </c:pt>
                <c:pt idx="7479" formatCode="General">
                  <c:v>7.4790000000000001</c:v>
                </c:pt>
                <c:pt idx="7480" formatCode="General">
                  <c:v>7.48</c:v>
                </c:pt>
                <c:pt idx="7481" formatCode="General">
                  <c:v>7.4809999999999999</c:v>
                </c:pt>
                <c:pt idx="7482" formatCode="General">
                  <c:v>7.4820000000000002</c:v>
                </c:pt>
                <c:pt idx="7483" formatCode="General">
                  <c:v>7.4829999999999997</c:v>
                </c:pt>
                <c:pt idx="7484" formatCode="General">
                  <c:v>7.484</c:v>
                </c:pt>
                <c:pt idx="7485" formatCode="General">
                  <c:v>7.4850000000000003</c:v>
                </c:pt>
                <c:pt idx="7486" formatCode="General">
                  <c:v>7.4859999999999998</c:v>
                </c:pt>
                <c:pt idx="7487" formatCode="General">
                  <c:v>7.4870000000000001</c:v>
                </c:pt>
                <c:pt idx="7488" formatCode="General">
                  <c:v>7.4880000000000004</c:v>
                </c:pt>
                <c:pt idx="7489" formatCode="General">
                  <c:v>7.4889999999999999</c:v>
                </c:pt>
                <c:pt idx="7490" formatCode="General">
                  <c:v>7.49</c:v>
                </c:pt>
                <c:pt idx="7491" formatCode="General">
                  <c:v>7.4909999999999997</c:v>
                </c:pt>
                <c:pt idx="7492" formatCode="General">
                  <c:v>7.492</c:v>
                </c:pt>
                <c:pt idx="7493" formatCode="General">
                  <c:v>7.4930000000000003</c:v>
                </c:pt>
                <c:pt idx="7494" formatCode="General">
                  <c:v>7.4939999999999998</c:v>
                </c:pt>
                <c:pt idx="7495" formatCode="General">
                  <c:v>7.4950000000000001</c:v>
                </c:pt>
                <c:pt idx="7496" formatCode="General">
                  <c:v>7.4960000000000004</c:v>
                </c:pt>
                <c:pt idx="7497" formatCode="General">
                  <c:v>7.4969999999999999</c:v>
                </c:pt>
                <c:pt idx="7498" formatCode="General">
                  <c:v>7.4980000000000002</c:v>
                </c:pt>
                <c:pt idx="7499" formatCode="General">
                  <c:v>7.4989999999999997</c:v>
                </c:pt>
                <c:pt idx="7500" formatCode="General">
                  <c:v>7.5</c:v>
                </c:pt>
                <c:pt idx="7501" formatCode="General">
                  <c:v>7.5010000000000003</c:v>
                </c:pt>
                <c:pt idx="7502" formatCode="General">
                  <c:v>7.5019999999999998</c:v>
                </c:pt>
                <c:pt idx="7503" formatCode="General">
                  <c:v>7.5030000000000001</c:v>
                </c:pt>
                <c:pt idx="7504" formatCode="General">
                  <c:v>7.5039999999999996</c:v>
                </c:pt>
                <c:pt idx="7505" formatCode="General">
                  <c:v>7.5049999999999999</c:v>
                </c:pt>
                <c:pt idx="7506" formatCode="General">
                  <c:v>7.5060000000000002</c:v>
                </c:pt>
                <c:pt idx="7507" formatCode="General">
                  <c:v>7.5069999999999997</c:v>
                </c:pt>
                <c:pt idx="7508" formatCode="General">
                  <c:v>7.508</c:v>
                </c:pt>
                <c:pt idx="7509" formatCode="General">
                  <c:v>7.5090000000000003</c:v>
                </c:pt>
                <c:pt idx="7510" formatCode="General">
                  <c:v>7.51</c:v>
                </c:pt>
                <c:pt idx="7511" formatCode="General">
                  <c:v>7.5110000000000001</c:v>
                </c:pt>
                <c:pt idx="7512" formatCode="General">
                  <c:v>7.5119999999999996</c:v>
                </c:pt>
                <c:pt idx="7513" formatCode="General">
                  <c:v>7.5129999999999999</c:v>
                </c:pt>
                <c:pt idx="7514" formatCode="General">
                  <c:v>7.5140000000000002</c:v>
                </c:pt>
                <c:pt idx="7515" formatCode="General">
                  <c:v>7.5149999999999997</c:v>
                </c:pt>
                <c:pt idx="7516" formatCode="General">
                  <c:v>7.516</c:v>
                </c:pt>
                <c:pt idx="7517" formatCode="General">
                  <c:v>7.5170000000000003</c:v>
                </c:pt>
                <c:pt idx="7518" formatCode="General">
                  <c:v>7.5179999999999998</c:v>
                </c:pt>
                <c:pt idx="7519" formatCode="General">
                  <c:v>7.5190000000000001</c:v>
                </c:pt>
                <c:pt idx="7520" formatCode="General">
                  <c:v>7.52</c:v>
                </c:pt>
                <c:pt idx="7521" formatCode="General">
                  <c:v>7.5209999999999999</c:v>
                </c:pt>
                <c:pt idx="7522" formatCode="General">
                  <c:v>7.5220000000000002</c:v>
                </c:pt>
                <c:pt idx="7523" formatCode="General">
                  <c:v>7.5229999999999997</c:v>
                </c:pt>
                <c:pt idx="7524" formatCode="General">
                  <c:v>7.524</c:v>
                </c:pt>
                <c:pt idx="7525" formatCode="General">
                  <c:v>7.5250000000000004</c:v>
                </c:pt>
                <c:pt idx="7526" formatCode="General">
                  <c:v>7.5259999999999998</c:v>
                </c:pt>
                <c:pt idx="7527" formatCode="General">
                  <c:v>7.5270000000000001</c:v>
                </c:pt>
                <c:pt idx="7528" formatCode="General">
                  <c:v>7.5279999999999996</c:v>
                </c:pt>
                <c:pt idx="7529" formatCode="General">
                  <c:v>7.5289999999999999</c:v>
                </c:pt>
                <c:pt idx="7530" formatCode="General">
                  <c:v>7.53</c:v>
                </c:pt>
                <c:pt idx="7531" formatCode="General">
                  <c:v>7.5309999999999997</c:v>
                </c:pt>
                <c:pt idx="7532" formatCode="General">
                  <c:v>7.532</c:v>
                </c:pt>
                <c:pt idx="7533" formatCode="General">
                  <c:v>7.5330000000000004</c:v>
                </c:pt>
                <c:pt idx="7534" formatCode="General">
                  <c:v>7.5339999999999998</c:v>
                </c:pt>
                <c:pt idx="7535" formatCode="General">
                  <c:v>7.5350000000000001</c:v>
                </c:pt>
                <c:pt idx="7536" formatCode="General">
                  <c:v>7.5359999999999996</c:v>
                </c:pt>
                <c:pt idx="7537" formatCode="General">
                  <c:v>7.5369999999999999</c:v>
                </c:pt>
                <c:pt idx="7538" formatCode="General">
                  <c:v>7.5380000000000003</c:v>
                </c:pt>
                <c:pt idx="7539" formatCode="General">
                  <c:v>7.5389999999999997</c:v>
                </c:pt>
                <c:pt idx="7540" formatCode="General">
                  <c:v>7.54</c:v>
                </c:pt>
                <c:pt idx="7541" formatCode="General">
                  <c:v>7.5410000000000004</c:v>
                </c:pt>
                <c:pt idx="7542" formatCode="General">
                  <c:v>7.5419999999999998</c:v>
                </c:pt>
                <c:pt idx="7543" formatCode="General">
                  <c:v>7.5430000000000001</c:v>
                </c:pt>
                <c:pt idx="7544" formatCode="General">
                  <c:v>7.5439999999999996</c:v>
                </c:pt>
                <c:pt idx="7545" formatCode="General">
                  <c:v>7.5449999999999999</c:v>
                </c:pt>
                <c:pt idx="7546" formatCode="General">
                  <c:v>7.5460000000000003</c:v>
                </c:pt>
                <c:pt idx="7547" formatCode="General">
                  <c:v>7.5469999999999997</c:v>
                </c:pt>
                <c:pt idx="7548" formatCode="General">
                  <c:v>7.548</c:v>
                </c:pt>
                <c:pt idx="7549" formatCode="General">
                  <c:v>7.5490000000000004</c:v>
                </c:pt>
                <c:pt idx="7550" formatCode="General">
                  <c:v>7.55</c:v>
                </c:pt>
                <c:pt idx="7551" formatCode="General">
                  <c:v>7.5510000000000002</c:v>
                </c:pt>
                <c:pt idx="7552" formatCode="General">
                  <c:v>7.5519999999999996</c:v>
                </c:pt>
                <c:pt idx="7553" formatCode="General">
                  <c:v>7.5529999999999999</c:v>
                </c:pt>
                <c:pt idx="7554" formatCode="General">
                  <c:v>7.5540000000000003</c:v>
                </c:pt>
                <c:pt idx="7555" formatCode="General">
                  <c:v>7.5549999999999997</c:v>
                </c:pt>
                <c:pt idx="7556" formatCode="General">
                  <c:v>7.556</c:v>
                </c:pt>
                <c:pt idx="7557" formatCode="General">
                  <c:v>7.5570000000000004</c:v>
                </c:pt>
                <c:pt idx="7558" formatCode="General">
                  <c:v>7.5579999999999998</c:v>
                </c:pt>
                <c:pt idx="7559" formatCode="General">
                  <c:v>7.5590000000000002</c:v>
                </c:pt>
                <c:pt idx="7560" formatCode="General">
                  <c:v>7.56</c:v>
                </c:pt>
                <c:pt idx="7561" formatCode="General">
                  <c:v>7.5609999999999999</c:v>
                </c:pt>
                <c:pt idx="7562" formatCode="General">
                  <c:v>7.5620000000000003</c:v>
                </c:pt>
                <c:pt idx="7563" formatCode="General">
                  <c:v>7.5629999999999997</c:v>
                </c:pt>
                <c:pt idx="7564" formatCode="General">
                  <c:v>7.5640000000000001</c:v>
                </c:pt>
                <c:pt idx="7565" formatCode="General">
                  <c:v>7.5650000000000004</c:v>
                </c:pt>
                <c:pt idx="7566" formatCode="General">
                  <c:v>7.5659999999999998</c:v>
                </c:pt>
                <c:pt idx="7567" formatCode="General">
                  <c:v>7.5670000000000002</c:v>
                </c:pt>
                <c:pt idx="7568" formatCode="General">
                  <c:v>7.5679999999999996</c:v>
                </c:pt>
                <c:pt idx="7569" formatCode="General">
                  <c:v>7.569</c:v>
                </c:pt>
                <c:pt idx="7570" formatCode="General">
                  <c:v>7.57</c:v>
                </c:pt>
                <c:pt idx="7571" formatCode="General">
                  <c:v>7.5709999999999997</c:v>
                </c:pt>
                <c:pt idx="7572" formatCode="General">
                  <c:v>7.5720000000000001</c:v>
                </c:pt>
                <c:pt idx="7573" formatCode="General">
                  <c:v>7.5730000000000004</c:v>
                </c:pt>
                <c:pt idx="7574" formatCode="General">
                  <c:v>7.5739999999999998</c:v>
                </c:pt>
                <c:pt idx="7575" formatCode="General">
                  <c:v>7.5750000000000002</c:v>
                </c:pt>
                <c:pt idx="7576" formatCode="General">
                  <c:v>7.5759999999999996</c:v>
                </c:pt>
                <c:pt idx="7577" formatCode="General">
                  <c:v>7.577</c:v>
                </c:pt>
                <c:pt idx="7578" formatCode="General">
                  <c:v>7.5780000000000003</c:v>
                </c:pt>
                <c:pt idx="7579" formatCode="General">
                  <c:v>7.5789999999999997</c:v>
                </c:pt>
                <c:pt idx="7580" formatCode="General">
                  <c:v>7.58</c:v>
                </c:pt>
                <c:pt idx="7581" formatCode="General">
                  <c:v>7.5810000000000004</c:v>
                </c:pt>
                <c:pt idx="7582" formatCode="General">
                  <c:v>7.5819999999999999</c:v>
                </c:pt>
                <c:pt idx="7583" formatCode="General">
                  <c:v>7.5830000000000002</c:v>
                </c:pt>
                <c:pt idx="7584" formatCode="General">
                  <c:v>7.5839999999999996</c:v>
                </c:pt>
                <c:pt idx="7585" formatCode="General">
                  <c:v>7.585</c:v>
                </c:pt>
                <c:pt idx="7586" formatCode="General">
                  <c:v>7.5860000000000003</c:v>
                </c:pt>
                <c:pt idx="7587" formatCode="General">
                  <c:v>7.5869999999999997</c:v>
                </c:pt>
                <c:pt idx="7588" formatCode="General">
                  <c:v>7.5880000000000001</c:v>
                </c:pt>
                <c:pt idx="7589" formatCode="General">
                  <c:v>7.5890000000000004</c:v>
                </c:pt>
                <c:pt idx="7590" formatCode="General">
                  <c:v>7.59</c:v>
                </c:pt>
                <c:pt idx="7591" formatCode="General">
                  <c:v>7.5910000000000002</c:v>
                </c:pt>
                <c:pt idx="7592" formatCode="General">
                  <c:v>7.5919999999999996</c:v>
                </c:pt>
                <c:pt idx="7593" formatCode="General">
                  <c:v>7.593</c:v>
                </c:pt>
                <c:pt idx="7594" formatCode="General">
                  <c:v>7.5940000000000003</c:v>
                </c:pt>
                <c:pt idx="7595" formatCode="General">
                  <c:v>7.5949999999999998</c:v>
                </c:pt>
                <c:pt idx="7596" formatCode="General">
                  <c:v>7.5960000000000001</c:v>
                </c:pt>
                <c:pt idx="7597" formatCode="General">
                  <c:v>7.5970000000000004</c:v>
                </c:pt>
                <c:pt idx="7598" formatCode="General">
                  <c:v>7.5979999999999999</c:v>
                </c:pt>
                <c:pt idx="7599" formatCode="General">
                  <c:v>7.5990000000000002</c:v>
                </c:pt>
                <c:pt idx="7600" formatCode="General">
                  <c:v>7.6</c:v>
                </c:pt>
                <c:pt idx="7601" formatCode="General">
                  <c:v>7.601</c:v>
                </c:pt>
                <c:pt idx="7602" formatCode="General">
                  <c:v>7.6020000000000003</c:v>
                </c:pt>
                <c:pt idx="7603" formatCode="General">
                  <c:v>7.6029999999999998</c:v>
                </c:pt>
                <c:pt idx="7604" formatCode="General">
                  <c:v>7.6040000000000001</c:v>
                </c:pt>
                <c:pt idx="7605" formatCode="General">
                  <c:v>7.6050000000000004</c:v>
                </c:pt>
                <c:pt idx="7606" formatCode="General">
                  <c:v>7.6059999999999999</c:v>
                </c:pt>
                <c:pt idx="7607" formatCode="General">
                  <c:v>7.6070000000000002</c:v>
                </c:pt>
                <c:pt idx="7608" formatCode="General">
                  <c:v>7.6079999999999997</c:v>
                </c:pt>
                <c:pt idx="7609" formatCode="General">
                  <c:v>7.609</c:v>
                </c:pt>
                <c:pt idx="7610" formatCode="General">
                  <c:v>7.61</c:v>
                </c:pt>
                <c:pt idx="7611" formatCode="General">
                  <c:v>7.6109999999999998</c:v>
                </c:pt>
                <c:pt idx="7612" formatCode="General">
                  <c:v>7.6120000000000001</c:v>
                </c:pt>
                <c:pt idx="7613" formatCode="General">
                  <c:v>7.6130000000000004</c:v>
                </c:pt>
                <c:pt idx="7614" formatCode="General">
                  <c:v>7.6139999999999999</c:v>
                </c:pt>
                <c:pt idx="7615" formatCode="General">
                  <c:v>7.6150000000000002</c:v>
                </c:pt>
                <c:pt idx="7616" formatCode="General">
                  <c:v>7.6159999999999997</c:v>
                </c:pt>
                <c:pt idx="7617" formatCode="General">
                  <c:v>7.617</c:v>
                </c:pt>
                <c:pt idx="7618" formatCode="General">
                  <c:v>7.6180000000000003</c:v>
                </c:pt>
                <c:pt idx="7619" formatCode="General">
                  <c:v>7.6189999999999998</c:v>
                </c:pt>
                <c:pt idx="7620" formatCode="General">
                  <c:v>7.62</c:v>
                </c:pt>
                <c:pt idx="7621" formatCode="General">
                  <c:v>7.6210000000000004</c:v>
                </c:pt>
                <c:pt idx="7622" formatCode="General">
                  <c:v>7.6219999999999999</c:v>
                </c:pt>
                <c:pt idx="7623" formatCode="General">
                  <c:v>7.6230000000000002</c:v>
                </c:pt>
                <c:pt idx="7624" formatCode="General">
                  <c:v>7.6239999999999997</c:v>
                </c:pt>
                <c:pt idx="7625" formatCode="General">
                  <c:v>7.625</c:v>
                </c:pt>
                <c:pt idx="7626" formatCode="General">
                  <c:v>7.6260000000000003</c:v>
                </c:pt>
                <c:pt idx="7627" formatCode="General">
                  <c:v>7.6269999999999998</c:v>
                </c:pt>
                <c:pt idx="7628" formatCode="General">
                  <c:v>7.6280000000000001</c:v>
                </c:pt>
                <c:pt idx="7629" formatCode="General">
                  <c:v>7.6289999999999996</c:v>
                </c:pt>
                <c:pt idx="7630" formatCode="General">
                  <c:v>7.63</c:v>
                </c:pt>
                <c:pt idx="7631" formatCode="General">
                  <c:v>7.6310000000000002</c:v>
                </c:pt>
                <c:pt idx="7632" formatCode="General">
                  <c:v>7.6319999999999997</c:v>
                </c:pt>
                <c:pt idx="7633" formatCode="General">
                  <c:v>7.633</c:v>
                </c:pt>
                <c:pt idx="7634" formatCode="General">
                  <c:v>7.6340000000000003</c:v>
                </c:pt>
                <c:pt idx="7635" formatCode="General">
                  <c:v>7.6349999999999998</c:v>
                </c:pt>
                <c:pt idx="7636" formatCode="General">
                  <c:v>7.6360000000000001</c:v>
                </c:pt>
                <c:pt idx="7637" formatCode="General">
                  <c:v>7.6369999999999996</c:v>
                </c:pt>
                <c:pt idx="7638" formatCode="General">
                  <c:v>7.6379999999999999</c:v>
                </c:pt>
                <c:pt idx="7639" formatCode="General">
                  <c:v>7.6390000000000002</c:v>
                </c:pt>
                <c:pt idx="7640" formatCode="General">
                  <c:v>7.64</c:v>
                </c:pt>
                <c:pt idx="7641" formatCode="General">
                  <c:v>7.641</c:v>
                </c:pt>
                <c:pt idx="7642" formatCode="General">
                  <c:v>7.6420000000000003</c:v>
                </c:pt>
                <c:pt idx="7643" formatCode="General">
                  <c:v>7.6429999999999998</c:v>
                </c:pt>
                <c:pt idx="7644" formatCode="General">
                  <c:v>7.6440000000000001</c:v>
                </c:pt>
                <c:pt idx="7645" formatCode="General">
                  <c:v>7.6449999999999996</c:v>
                </c:pt>
                <c:pt idx="7646" formatCode="General">
                  <c:v>7.6459999999999999</c:v>
                </c:pt>
                <c:pt idx="7647" formatCode="General">
                  <c:v>7.6470000000000002</c:v>
                </c:pt>
                <c:pt idx="7648" formatCode="General">
                  <c:v>7.6479999999999997</c:v>
                </c:pt>
                <c:pt idx="7649" formatCode="General">
                  <c:v>7.649</c:v>
                </c:pt>
                <c:pt idx="7650" formatCode="General">
                  <c:v>7.65</c:v>
                </c:pt>
                <c:pt idx="7651" formatCode="General">
                  <c:v>7.6509999999999998</c:v>
                </c:pt>
                <c:pt idx="7652" formatCode="General">
                  <c:v>7.6520000000000001</c:v>
                </c:pt>
                <c:pt idx="7653" formatCode="General">
                  <c:v>7.6529999999999996</c:v>
                </c:pt>
                <c:pt idx="7654" formatCode="General">
                  <c:v>7.6539999999999999</c:v>
                </c:pt>
                <c:pt idx="7655" formatCode="General">
                  <c:v>7.6550000000000002</c:v>
                </c:pt>
                <c:pt idx="7656" formatCode="General">
                  <c:v>7.6559999999999997</c:v>
                </c:pt>
                <c:pt idx="7657" formatCode="General">
                  <c:v>7.657</c:v>
                </c:pt>
                <c:pt idx="7658" formatCode="General">
                  <c:v>7.6580000000000004</c:v>
                </c:pt>
                <c:pt idx="7659" formatCode="General">
                  <c:v>7.6589999999999998</c:v>
                </c:pt>
                <c:pt idx="7660" formatCode="General">
                  <c:v>7.66</c:v>
                </c:pt>
                <c:pt idx="7661" formatCode="General">
                  <c:v>7.6609999999999996</c:v>
                </c:pt>
                <c:pt idx="7662" formatCode="General">
                  <c:v>7.6619999999999999</c:v>
                </c:pt>
                <c:pt idx="7663" formatCode="General">
                  <c:v>7.6630000000000003</c:v>
                </c:pt>
                <c:pt idx="7664" formatCode="General">
                  <c:v>7.6639999999999997</c:v>
                </c:pt>
                <c:pt idx="7665" formatCode="General">
                  <c:v>7.665</c:v>
                </c:pt>
                <c:pt idx="7666" formatCode="General">
                  <c:v>7.6660000000000004</c:v>
                </c:pt>
                <c:pt idx="7667" formatCode="General">
                  <c:v>7.6669999999999998</c:v>
                </c:pt>
                <c:pt idx="7668" formatCode="General">
                  <c:v>7.6680000000000001</c:v>
                </c:pt>
                <c:pt idx="7669" formatCode="General">
                  <c:v>7.6689999999999996</c:v>
                </c:pt>
                <c:pt idx="7670" formatCode="General">
                  <c:v>7.67</c:v>
                </c:pt>
                <c:pt idx="7671" formatCode="General">
                  <c:v>7.6710000000000003</c:v>
                </c:pt>
                <c:pt idx="7672" formatCode="General">
                  <c:v>7.6719999999999997</c:v>
                </c:pt>
                <c:pt idx="7673" formatCode="General">
                  <c:v>7.673</c:v>
                </c:pt>
                <c:pt idx="7674" formatCode="General">
                  <c:v>7.6740000000000004</c:v>
                </c:pt>
                <c:pt idx="7675" formatCode="General">
                  <c:v>7.6749999999999998</c:v>
                </c:pt>
                <c:pt idx="7676" formatCode="General">
                  <c:v>7.6760000000000002</c:v>
                </c:pt>
                <c:pt idx="7677" formatCode="General">
                  <c:v>7.6769999999999996</c:v>
                </c:pt>
                <c:pt idx="7678" formatCode="General">
                  <c:v>7.6779999999999999</c:v>
                </c:pt>
                <c:pt idx="7679" formatCode="General">
                  <c:v>7.6790000000000003</c:v>
                </c:pt>
                <c:pt idx="7680" formatCode="General">
                  <c:v>7.68</c:v>
                </c:pt>
                <c:pt idx="7681" formatCode="General">
                  <c:v>7.681</c:v>
                </c:pt>
                <c:pt idx="7682" formatCode="General">
                  <c:v>7.6820000000000004</c:v>
                </c:pt>
                <c:pt idx="7683" formatCode="General">
                  <c:v>7.6829999999999998</c:v>
                </c:pt>
                <c:pt idx="7684" formatCode="General">
                  <c:v>7.6840000000000002</c:v>
                </c:pt>
                <c:pt idx="7685" formatCode="General">
                  <c:v>7.6849999999999996</c:v>
                </c:pt>
                <c:pt idx="7686" formatCode="General">
                  <c:v>7.6859999999999999</c:v>
                </c:pt>
                <c:pt idx="7687" formatCode="General">
                  <c:v>7.6870000000000003</c:v>
                </c:pt>
                <c:pt idx="7688" formatCode="General">
                  <c:v>7.6879999999999997</c:v>
                </c:pt>
                <c:pt idx="7689" formatCode="General">
                  <c:v>7.6890000000000001</c:v>
                </c:pt>
                <c:pt idx="7690" formatCode="General">
                  <c:v>7.69</c:v>
                </c:pt>
                <c:pt idx="7691" formatCode="General">
                  <c:v>7.6909999999999998</c:v>
                </c:pt>
                <c:pt idx="7692" formatCode="General">
                  <c:v>7.6920000000000002</c:v>
                </c:pt>
                <c:pt idx="7693" formatCode="General">
                  <c:v>7.6929999999999996</c:v>
                </c:pt>
                <c:pt idx="7694" formatCode="General">
                  <c:v>7.694</c:v>
                </c:pt>
                <c:pt idx="7695" formatCode="General">
                  <c:v>7.6950000000000003</c:v>
                </c:pt>
                <c:pt idx="7696" formatCode="General">
                  <c:v>7.6959999999999997</c:v>
                </c:pt>
                <c:pt idx="7697" formatCode="General">
                  <c:v>7.6970000000000001</c:v>
                </c:pt>
                <c:pt idx="7698" formatCode="General">
                  <c:v>7.6980000000000004</c:v>
                </c:pt>
                <c:pt idx="7699" formatCode="General">
                  <c:v>7.6989999999999998</c:v>
                </c:pt>
                <c:pt idx="7700" formatCode="General">
                  <c:v>7.7</c:v>
                </c:pt>
                <c:pt idx="7701" formatCode="General">
                  <c:v>7.7009999999999996</c:v>
                </c:pt>
                <c:pt idx="7702" formatCode="General">
                  <c:v>7.702</c:v>
                </c:pt>
                <c:pt idx="7703" formatCode="General">
                  <c:v>7.7030000000000003</c:v>
                </c:pt>
                <c:pt idx="7704" formatCode="General">
                  <c:v>7.7039999999999997</c:v>
                </c:pt>
                <c:pt idx="7705" formatCode="General">
                  <c:v>7.7050000000000001</c:v>
                </c:pt>
                <c:pt idx="7706" formatCode="General">
                  <c:v>7.7060000000000004</c:v>
                </c:pt>
                <c:pt idx="7707" formatCode="General">
                  <c:v>7.7069999999999999</c:v>
                </c:pt>
                <c:pt idx="7708" formatCode="General">
                  <c:v>7.7080000000000002</c:v>
                </c:pt>
                <c:pt idx="7709" formatCode="General">
                  <c:v>7.7089999999999996</c:v>
                </c:pt>
                <c:pt idx="7710" formatCode="General">
                  <c:v>7.71</c:v>
                </c:pt>
                <c:pt idx="7711" formatCode="General">
                  <c:v>7.7110000000000003</c:v>
                </c:pt>
                <c:pt idx="7712" formatCode="General">
                  <c:v>7.7119999999999997</c:v>
                </c:pt>
                <c:pt idx="7713" formatCode="General">
                  <c:v>7.7130000000000001</c:v>
                </c:pt>
                <c:pt idx="7714" formatCode="General">
                  <c:v>7.7140000000000004</c:v>
                </c:pt>
                <c:pt idx="7715" formatCode="General">
                  <c:v>7.7149999999999999</c:v>
                </c:pt>
                <c:pt idx="7716" formatCode="General">
                  <c:v>7.7160000000000002</c:v>
                </c:pt>
                <c:pt idx="7717" formatCode="General">
                  <c:v>7.7169999999999996</c:v>
                </c:pt>
                <c:pt idx="7718" formatCode="General">
                  <c:v>7.718</c:v>
                </c:pt>
                <c:pt idx="7719" formatCode="General">
                  <c:v>7.7190000000000003</c:v>
                </c:pt>
                <c:pt idx="7720" formatCode="General">
                  <c:v>7.72</c:v>
                </c:pt>
                <c:pt idx="7721" formatCode="General">
                  <c:v>7.7210000000000001</c:v>
                </c:pt>
                <c:pt idx="7722" formatCode="General">
                  <c:v>7.7220000000000004</c:v>
                </c:pt>
                <c:pt idx="7723" formatCode="General">
                  <c:v>7.7229999999999999</c:v>
                </c:pt>
                <c:pt idx="7724" formatCode="General">
                  <c:v>7.7240000000000002</c:v>
                </c:pt>
                <c:pt idx="7725" formatCode="General">
                  <c:v>7.7249999999999996</c:v>
                </c:pt>
                <c:pt idx="7726" formatCode="General">
                  <c:v>7.726</c:v>
                </c:pt>
                <c:pt idx="7727" formatCode="General">
                  <c:v>7.7270000000000003</c:v>
                </c:pt>
                <c:pt idx="7728" formatCode="General">
                  <c:v>7.7279999999999998</c:v>
                </c:pt>
                <c:pt idx="7729" formatCode="General">
                  <c:v>7.7290000000000001</c:v>
                </c:pt>
                <c:pt idx="7730" formatCode="General">
                  <c:v>7.73</c:v>
                </c:pt>
                <c:pt idx="7731" formatCode="General">
                  <c:v>7.7309999999999999</c:v>
                </c:pt>
                <c:pt idx="7732" formatCode="General">
                  <c:v>7.7320000000000002</c:v>
                </c:pt>
                <c:pt idx="7733" formatCode="General">
                  <c:v>7.7329999999999997</c:v>
                </c:pt>
                <c:pt idx="7734" formatCode="General">
                  <c:v>7.734</c:v>
                </c:pt>
                <c:pt idx="7735" formatCode="General">
                  <c:v>7.7350000000000003</c:v>
                </c:pt>
                <c:pt idx="7736" formatCode="General">
                  <c:v>7.7359999999999998</c:v>
                </c:pt>
                <c:pt idx="7737" formatCode="General">
                  <c:v>7.7370000000000001</c:v>
                </c:pt>
                <c:pt idx="7738" formatCode="General">
                  <c:v>7.7380000000000004</c:v>
                </c:pt>
                <c:pt idx="7739" formatCode="General">
                  <c:v>7.7389999999999999</c:v>
                </c:pt>
                <c:pt idx="7740" formatCode="General">
                  <c:v>7.74</c:v>
                </c:pt>
                <c:pt idx="7741" formatCode="General">
                  <c:v>7.7409999999999997</c:v>
                </c:pt>
                <c:pt idx="7742" formatCode="General">
                  <c:v>7.742</c:v>
                </c:pt>
                <c:pt idx="7743" formatCode="General">
                  <c:v>7.7430000000000003</c:v>
                </c:pt>
                <c:pt idx="7744" formatCode="General">
                  <c:v>7.7439999999999998</c:v>
                </c:pt>
                <c:pt idx="7745" formatCode="General">
                  <c:v>7.7450000000000001</c:v>
                </c:pt>
                <c:pt idx="7746" formatCode="General">
                  <c:v>7.7460000000000004</c:v>
                </c:pt>
                <c:pt idx="7747" formatCode="General">
                  <c:v>7.7469999999999999</c:v>
                </c:pt>
                <c:pt idx="7748" formatCode="General">
                  <c:v>7.7480000000000002</c:v>
                </c:pt>
                <c:pt idx="7749" formatCode="General">
                  <c:v>7.7489999999999997</c:v>
                </c:pt>
                <c:pt idx="7750" formatCode="General">
                  <c:v>7.75</c:v>
                </c:pt>
                <c:pt idx="7751" formatCode="General">
                  <c:v>7.7510000000000003</c:v>
                </c:pt>
                <c:pt idx="7752" formatCode="General">
                  <c:v>7.7519999999999998</c:v>
                </c:pt>
                <c:pt idx="7753" formatCode="General">
                  <c:v>7.7530000000000001</c:v>
                </c:pt>
                <c:pt idx="7754" formatCode="General">
                  <c:v>7.7539999999999996</c:v>
                </c:pt>
                <c:pt idx="7755" formatCode="General">
                  <c:v>7.7549999999999999</c:v>
                </c:pt>
                <c:pt idx="7756" formatCode="General">
                  <c:v>7.7560000000000002</c:v>
                </c:pt>
                <c:pt idx="7757" formatCode="General">
                  <c:v>7.7569999999999997</c:v>
                </c:pt>
                <c:pt idx="7758" formatCode="General">
                  <c:v>7.758</c:v>
                </c:pt>
                <c:pt idx="7759" formatCode="General">
                  <c:v>7.7590000000000003</c:v>
                </c:pt>
                <c:pt idx="7760" formatCode="General">
                  <c:v>7.76</c:v>
                </c:pt>
                <c:pt idx="7761" formatCode="General">
                  <c:v>7.7610000000000001</c:v>
                </c:pt>
                <c:pt idx="7762" formatCode="General">
                  <c:v>7.7619999999999996</c:v>
                </c:pt>
                <c:pt idx="7763" formatCode="General">
                  <c:v>7.7629999999999999</c:v>
                </c:pt>
                <c:pt idx="7764" formatCode="General">
                  <c:v>7.7640000000000002</c:v>
                </c:pt>
                <c:pt idx="7765" formatCode="General">
                  <c:v>7.7649999999999997</c:v>
                </c:pt>
                <c:pt idx="7766" formatCode="General">
                  <c:v>7.766</c:v>
                </c:pt>
                <c:pt idx="7767" formatCode="General">
                  <c:v>7.7670000000000003</c:v>
                </c:pt>
                <c:pt idx="7768" formatCode="General">
                  <c:v>7.7679999999999998</c:v>
                </c:pt>
                <c:pt idx="7769" formatCode="General">
                  <c:v>7.7690000000000001</c:v>
                </c:pt>
                <c:pt idx="7770" formatCode="General">
                  <c:v>7.77</c:v>
                </c:pt>
                <c:pt idx="7771" formatCode="General">
                  <c:v>7.7709999999999999</c:v>
                </c:pt>
                <c:pt idx="7772" formatCode="General">
                  <c:v>7.7720000000000002</c:v>
                </c:pt>
                <c:pt idx="7773" formatCode="General">
                  <c:v>7.7729999999999997</c:v>
                </c:pt>
                <c:pt idx="7774" formatCode="General">
                  <c:v>7.774</c:v>
                </c:pt>
                <c:pt idx="7775" formatCode="General">
                  <c:v>7.7750000000000004</c:v>
                </c:pt>
                <c:pt idx="7776" formatCode="General">
                  <c:v>7.7759999999999998</c:v>
                </c:pt>
                <c:pt idx="7777" formatCode="General">
                  <c:v>7.7770000000000001</c:v>
                </c:pt>
                <c:pt idx="7778" formatCode="General">
                  <c:v>7.7779999999999996</c:v>
                </c:pt>
                <c:pt idx="7779" formatCode="General">
                  <c:v>7.7789999999999999</c:v>
                </c:pt>
                <c:pt idx="7780" formatCode="General">
                  <c:v>7.78</c:v>
                </c:pt>
                <c:pt idx="7781" formatCode="General">
                  <c:v>7.7809999999999997</c:v>
                </c:pt>
                <c:pt idx="7782" formatCode="General">
                  <c:v>7.782</c:v>
                </c:pt>
                <c:pt idx="7783" formatCode="General">
                  <c:v>7.7830000000000004</c:v>
                </c:pt>
                <c:pt idx="7784" formatCode="General">
                  <c:v>7.7839999999999998</c:v>
                </c:pt>
                <c:pt idx="7785" formatCode="General">
                  <c:v>7.7850000000000001</c:v>
                </c:pt>
                <c:pt idx="7786" formatCode="General">
                  <c:v>7.7859999999999996</c:v>
                </c:pt>
                <c:pt idx="7787" formatCode="General">
                  <c:v>7.7869999999999999</c:v>
                </c:pt>
                <c:pt idx="7788" formatCode="General">
                  <c:v>7.7880000000000003</c:v>
                </c:pt>
                <c:pt idx="7789" formatCode="General">
                  <c:v>7.7889999999999997</c:v>
                </c:pt>
                <c:pt idx="7790" formatCode="General">
                  <c:v>7.79</c:v>
                </c:pt>
                <c:pt idx="7791" formatCode="General">
                  <c:v>7.7910000000000004</c:v>
                </c:pt>
                <c:pt idx="7792" formatCode="General">
                  <c:v>7.7919999999999998</c:v>
                </c:pt>
                <c:pt idx="7793" formatCode="General">
                  <c:v>7.7930000000000001</c:v>
                </c:pt>
                <c:pt idx="7794" formatCode="General">
                  <c:v>7.7939999999999996</c:v>
                </c:pt>
                <c:pt idx="7795" formatCode="General">
                  <c:v>7.7949999999999999</c:v>
                </c:pt>
                <c:pt idx="7796" formatCode="General">
                  <c:v>7.7960000000000003</c:v>
                </c:pt>
                <c:pt idx="7797" formatCode="General">
                  <c:v>7.7969999999999997</c:v>
                </c:pt>
                <c:pt idx="7798" formatCode="General">
                  <c:v>7.798</c:v>
                </c:pt>
                <c:pt idx="7799" formatCode="General">
                  <c:v>7.7990000000000004</c:v>
                </c:pt>
                <c:pt idx="7800" formatCode="General">
                  <c:v>7.8</c:v>
                </c:pt>
                <c:pt idx="7801" formatCode="General">
                  <c:v>7.8010000000000002</c:v>
                </c:pt>
                <c:pt idx="7802" formatCode="General">
                  <c:v>7.8019999999999996</c:v>
                </c:pt>
                <c:pt idx="7803" formatCode="General">
                  <c:v>7.8029999999999999</c:v>
                </c:pt>
                <c:pt idx="7804" formatCode="General">
                  <c:v>7.8040000000000003</c:v>
                </c:pt>
                <c:pt idx="7805" formatCode="General">
                  <c:v>7.8049999999999997</c:v>
                </c:pt>
                <c:pt idx="7806" formatCode="General">
                  <c:v>7.806</c:v>
                </c:pt>
                <c:pt idx="7807" formatCode="General">
                  <c:v>7.8070000000000004</c:v>
                </c:pt>
                <c:pt idx="7808" formatCode="General">
                  <c:v>7.8079999999999998</c:v>
                </c:pt>
                <c:pt idx="7809" formatCode="General">
                  <c:v>7.8090000000000002</c:v>
                </c:pt>
                <c:pt idx="7810" formatCode="General">
                  <c:v>7.81</c:v>
                </c:pt>
                <c:pt idx="7811" formatCode="General">
                  <c:v>7.8109999999999999</c:v>
                </c:pt>
                <c:pt idx="7812" formatCode="General">
                  <c:v>7.8120000000000003</c:v>
                </c:pt>
                <c:pt idx="7813" formatCode="General">
                  <c:v>7.8129999999999997</c:v>
                </c:pt>
                <c:pt idx="7814" formatCode="General">
                  <c:v>7.8140000000000001</c:v>
                </c:pt>
                <c:pt idx="7815" formatCode="General">
                  <c:v>7.8150000000000004</c:v>
                </c:pt>
                <c:pt idx="7816" formatCode="General">
                  <c:v>7.8159999999999998</c:v>
                </c:pt>
                <c:pt idx="7817" formatCode="General">
                  <c:v>7.8170000000000002</c:v>
                </c:pt>
                <c:pt idx="7818" formatCode="General">
                  <c:v>7.8179999999999996</c:v>
                </c:pt>
                <c:pt idx="7819" formatCode="General">
                  <c:v>7.819</c:v>
                </c:pt>
                <c:pt idx="7820" formatCode="General">
                  <c:v>7.82</c:v>
                </c:pt>
                <c:pt idx="7821" formatCode="General">
                  <c:v>7.8209999999999997</c:v>
                </c:pt>
                <c:pt idx="7822" formatCode="General">
                  <c:v>7.8220000000000001</c:v>
                </c:pt>
                <c:pt idx="7823" formatCode="General">
                  <c:v>7.8230000000000004</c:v>
                </c:pt>
                <c:pt idx="7824" formatCode="General">
                  <c:v>7.8239999999999998</c:v>
                </c:pt>
                <c:pt idx="7825" formatCode="General">
                  <c:v>7.8250000000000002</c:v>
                </c:pt>
                <c:pt idx="7826" formatCode="General">
                  <c:v>7.8259999999999996</c:v>
                </c:pt>
                <c:pt idx="7827" formatCode="General">
                  <c:v>7.827</c:v>
                </c:pt>
                <c:pt idx="7828" formatCode="General">
                  <c:v>7.8280000000000003</c:v>
                </c:pt>
                <c:pt idx="7829" formatCode="General">
                  <c:v>7.8289999999999997</c:v>
                </c:pt>
                <c:pt idx="7830" formatCode="General">
                  <c:v>7.83</c:v>
                </c:pt>
                <c:pt idx="7831" formatCode="General">
                  <c:v>7.8310000000000004</c:v>
                </c:pt>
                <c:pt idx="7832" formatCode="General">
                  <c:v>7.8319999999999999</c:v>
                </c:pt>
                <c:pt idx="7833" formatCode="General">
                  <c:v>7.8330000000000002</c:v>
                </c:pt>
                <c:pt idx="7834" formatCode="General">
                  <c:v>7.8339999999999996</c:v>
                </c:pt>
                <c:pt idx="7835" formatCode="General">
                  <c:v>7.835</c:v>
                </c:pt>
                <c:pt idx="7836" formatCode="General">
                  <c:v>7.8360000000000003</c:v>
                </c:pt>
                <c:pt idx="7837" formatCode="General">
                  <c:v>7.8369999999999997</c:v>
                </c:pt>
                <c:pt idx="7838" formatCode="General">
                  <c:v>7.8380000000000001</c:v>
                </c:pt>
                <c:pt idx="7839" formatCode="General">
                  <c:v>7.8390000000000004</c:v>
                </c:pt>
                <c:pt idx="7840" formatCode="General">
                  <c:v>7.84</c:v>
                </c:pt>
                <c:pt idx="7841" formatCode="General">
                  <c:v>7.8410000000000002</c:v>
                </c:pt>
                <c:pt idx="7842" formatCode="General">
                  <c:v>7.8419999999999996</c:v>
                </c:pt>
                <c:pt idx="7843" formatCode="General">
                  <c:v>7.843</c:v>
                </c:pt>
                <c:pt idx="7844" formatCode="General">
                  <c:v>7.8440000000000003</c:v>
                </c:pt>
                <c:pt idx="7845" formatCode="General">
                  <c:v>7.8449999999999998</c:v>
                </c:pt>
                <c:pt idx="7846" formatCode="General">
                  <c:v>7.8460000000000001</c:v>
                </c:pt>
                <c:pt idx="7847" formatCode="General">
                  <c:v>7.8470000000000004</c:v>
                </c:pt>
                <c:pt idx="7848" formatCode="General">
                  <c:v>7.8479999999999999</c:v>
                </c:pt>
                <c:pt idx="7849" formatCode="General">
                  <c:v>7.8490000000000002</c:v>
                </c:pt>
                <c:pt idx="7850" formatCode="General">
                  <c:v>7.85</c:v>
                </c:pt>
                <c:pt idx="7851" formatCode="General">
                  <c:v>7.851</c:v>
                </c:pt>
                <c:pt idx="7852" formatCode="General">
                  <c:v>7.8520000000000003</c:v>
                </c:pt>
                <c:pt idx="7853" formatCode="General">
                  <c:v>7.8529999999999998</c:v>
                </c:pt>
                <c:pt idx="7854" formatCode="General">
                  <c:v>7.8540000000000001</c:v>
                </c:pt>
                <c:pt idx="7855" formatCode="General">
                  <c:v>7.8550000000000004</c:v>
                </c:pt>
                <c:pt idx="7856" formatCode="General">
                  <c:v>7.8559999999999999</c:v>
                </c:pt>
                <c:pt idx="7857" formatCode="General">
                  <c:v>7.8570000000000002</c:v>
                </c:pt>
                <c:pt idx="7858" formatCode="General">
                  <c:v>7.8579999999999997</c:v>
                </c:pt>
                <c:pt idx="7859" formatCode="General">
                  <c:v>7.859</c:v>
                </c:pt>
                <c:pt idx="7860" formatCode="General">
                  <c:v>7.86</c:v>
                </c:pt>
                <c:pt idx="7861" formatCode="General">
                  <c:v>7.8609999999999998</c:v>
                </c:pt>
                <c:pt idx="7862" formatCode="General">
                  <c:v>7.8620000000000001</c:v>
                </c:pt>
                <c:pt idx="7863" formatCode="General">
                  <c:v>7.8630000000000004</c:v>
                </c:pt>
                <c:pt idx="7864" formatCode="General">
                  <c:v>7.8639999999999999</c:v>
                </c:pt>
                <c:pt idx="7865" formatCode="General">
                  <c:v>7.8650000000000002</c:v>
                </c:pt>
                <c:pt idx="7866" formatCode="General">
                  <c:v>7.8659999999999997</c:v>
                </c:pt>
                <c:pt idx="7867" formatCode="General">
                  <c:v>7.867</c:v>
                </c:pt>
                <c:pt idx="7868" formatCode="General">
                  <c:v>7.8680000000000003</c:v>
                </c:pt>
                <c:pt idx="7869" formatCode="General">
                  <c:v>7.8689999999999998</c:v>
                </c:pt>
                <c:pt idx="7870" formatCode="General">
                  <c:v>7.87</c:v>
                </c:pt>
                <c:pt idx="7871" formatCode="General">
                  <c:v>7.8710000000000004</c:v>
                </c:pt>
                <c:pt idx="7872" formatCode="General">
                  <c:v>7.8719999999999999</c:v>
                </c:pt>
                <c:pt idx="7873" formatCode="General">
                  <c:v>7.8730000000000002</c:v>
                </c:pt>
                <c:pt idx="7874" formatCode="General">
                  <c:v>7.8739999999999997</c:v>
                </c:pt>
                <c:pt idx="7875" formatCode="General">
                  <c:v>7.875</c:v>
                </c:pt>
                <c:pt idx="7876" formatCode="General">
                  <c:v>7.8760000000000003</c:v>
                </c:pt>
                <c:pt idx="7877" formatCode="General">
                  <c:v>7.8769999999999998</c:v>
                </c:pt>
                <c:pt idx="7878" formatCode="General">
                  <c:v>7.8780000000000001</c:v>
                </c:pt>
                <c:pt idx="7879" formatCode="General">
                  <c:v>7.8789999999999996</c:v>
                </c:pt>
                <c:pt idx="7880" formatCode="General">
                  <c:v>7.88</c:v>
                </c:pt>
                <c:pt idx="7881" formatCode="General">
                  <c:v>7.8810000000000002</c:v>
                </c:pt>
                <c:pt idx="7882" formatCode="General">
                  <c:v>7.8819999999999997</c:v>
                </c:pt>
                <c:pt idx="7883" formatCode="General">
                  <c:v>7.883</c:v>
                </c:pt>
                <c:pt idx="7884" formatCode="General">
                  <c:v>7.8840000000000003</c:v>
                </c:pt>
                <c:pt idx="7885" formatCode="General">
                  <c:v>7.8849999999999998</c:v>
                </c:pt>
                <c:pt idx="7886" formatCode="General">
                  <c:v>7.8860000000000001</c:v>
                </c:pt>
                <c:pt idx="7887" formatCode="General">
                  <c:v>7.8869999999999996</c:v>
                </c:pt>
                <c:pt idx="7888" formatCode="General">
                  <c:v>7.8879999999999999</c:v>
                </c:pt>
                <c:pt idx="7889" formatCode="General">
                  <c:v>7.8890000000000002</c:v>
                </c:pt>
                <c:pt idx="7890" formatCode="General">
                  <c:v>7.89</c:v>
                </c:pt>
                <c:pt idx="7891" formatCode="General">
                  <c:v>7.891</c:v>
                </c:pt>
                <c:pt idx="7892" formatCode="General">
                  <c:v>7.8920000000000003</c:v>
                </c:pt>
                <c:pt idx="7893" formatCode="General">
                  <c:v>7.8929999999999998</c:v>
                </c:pt>
                <c:pt idx="7894" formatCode="General">
                  <c:v>7.8940000000000001</c:v>
                </c:pt>
                <c:pt idx="7895" formatCode="General">
                  <c:v>7.8949999999999996</c:v>
                </c:pt>
                <c:pt idx="7896" formatCode="General">
                  <c:v>7.8959999999999999</c:v>
                </c:pt>
                <c:pt idx="7897" formatCode="General">
                  <c:v>7.8970000000000002</c:v>
                </c:pt>
                <c:pt idx="7898" formatCode="General">
                  <c:v>7.8979999999999997</c:v>
                </c:pt>
                <c:pt idx="7899" formatCode="General">
                  <c:v>7.899</c:v>
                </c:pt>
                <c:pt idx="7900" formatCode="General">
                  <c:v>7.9</c:v>
                </c:pt>
                <c:pt idx="7901" formatCode="General">
                  <c:v>7.9009999999999998</c:v>
                </c:pt>
                <c:pt idx="7902" formatCode="General">
                  <c:v>7.9020000000000001</c:v>
                </c:pt>
                <c:pt idx="7903" formatCode="General">
                  <c:v>7.9029999999999996</c:v>
                </c:pt>
                <c:pt idx="7904" formatCode="General">
                  <c:v>7.9039999999999999</c:v>
                </c:pt>
                <c:pt idx="7905" formatCode="General">
                  <c:v>7.9050000000000002</c:v>
                </c:pt>
                <c:pt idx="7906" formatCode="General">
                  <c:v>7.9059999999999997</c:v>
                </c:pt>
                <c:pt idx="7907" formatCode="General">
                  <c:v>7.907</c:v>
                </c:pt>
                <c:pt idx="7908" formatCode="General">
                  <c:v>7.9080000000000004</c:v>
                </c:pt>
                <c:pt idx="7909" formatCode="General">
                  <c:v>7.9089999999999998</c:v>
                </c:pt>
                <c:pt idx="7910" formatCode="General">
                  <c:v>7.91</c:v>
                </c:pt>
                <c:pt idx="7911" formatCode="General">
                  <c:v>7.9109999999999996</c:v>
                </c:pt>
                <c:pt idx="7912" formatCode="General">
                  <c:v>7.9119999999999999</c:v>
                </c:pt>
                <c:pt idx="7913" formatCode="General">
                  <c:v>7.9130000000000003</c:v>
                </c:pt>
                <c:pt idx="7914" formatCode="General">
                  <c:v>7.9139999999999997</c:v>
                </c:pt>
                <c:pt idx="7915" formatCode="General">
                  <c:v>7.915</c:v>
                </c:pt>
                <c:pt idx="7916" formatCode="General">
                  <c:v>7.9160000000000004</c:v>
                </c:pt>
                <c:pt idx="7917" formatCode="General">
                  <c:v>7.9169999999999998</c:v>
                </c:pt>
                <c:pt idx="7918" formatCode="General">
                  <c:v>7.9180000000000001</c:v>
                </c:pt>
                <c:pt idx="7919" formatCode="General">
                  <c:v>7.9189999999999996</c:v>
                </c:pt>
                <c:pt idx="7920" formatCode="General">
                  <c:v>7.92</c:v>
                </c:pt>
                <c:pt idx="7921" formatCode="General">
                  <c:v>7.9210000000000003</c:v>
                </c:pt>
                <c:pt idx="7922" formatCode="General">
                  <c:v>7.9219999999999997</c:v>
                </c:pt>
                <c:pt idx="7923" formatCode="General">
                  <c:v>7.923</c:v>
                </c:pt>
                <c:pt idx="7924" formatCode="General">
                  <c:v>7.9240000000000004</c:v>
                </c:pt>
                <c:pt idx="7925" formatCode="General">
                  <c:v>7.9249999999999998</c:v>
                </c:pt>
                <c:pt idx="7926" formatCode="General">
                  <c:v>7.9260000000000002</c:v>
                </c:pt>
                <c:pt idx="7927" formatCode="General">
                  <c:v>7.9269999999999996</c:v>
                </c:pt>
                <c:pt idx="7928" formatCode="General">
                  <c:v>7.9279999999999999</c:v>
                </c:pt>
                <c:pt idx="7929" formatCode="General">
                  <c:v>7.9290000000000003</c:v>
                </c:pt>
                <c:pt idx="7930" formatCode="General">
                  <c:v>7.93</c:v>
                </c:pt>
                <c:pt idx="7931" formatCode="General">
                  <c:v>7.931</c:v>
                </c:pt>
                <c:pt idx="7932" formatCode="General">
                  <c:v>7.9320000000000004</c:v>
                </c:pt>
                <c:pt idx="7933" formatCode="General">
                  <c:v>7.9329999999999998</c:v>
                </c:pt>
                <c:pt idx="7934" formatCode="General">
                  <c:v>7.9340000000000002</c:v>
                </c:pt>
                <c:pt idx="7935" formatCode="General">
                  <c:v>7.9349999999999996</c:v>
                </c:pt>
                <c:pt idx="7936" formatCode="General">
                  <c:v>7.9359999999999999</c:v>
                </c:pt>
                <c:pt idx="7937" formatCode="General">
                  <c:v>7.9370000000000003</c:v>
                </c:pt>
                <c:pt idx="7938" formatCode="General">
                  <c:v>7.9379999999999997</c:v>
                </c:pt>
                <c:pt idx="7939" formatCode="General">
                  <c:v>7.9390000000000001</c:v>
                </c:pt>
                <c:pt idx="7940" formatCode="General">
                  <c:v>7.94</c:v>
                </c:pt>
                <c:pt idx="7941" formatCode="General">
                  <c:v>7.9409999999999998</c:v>
                </c:pt>
                <c:pt idx="7942" formatCode="General">
                  <c:v>7.9420000000000002</c:v>
                </c:pt>
                <c:pt idx="7943" formatCode="General">
                  <c:v>7.9429999999999996</c:v>
                </c:pt>
                <c:pt idx="7944" formatCode="General">
                  <c:v>7.944</c:v>
                </c:pt>
                <c:pt idx="7945" formatCode="General">
                  <c:v>7.9450000000000003</c:v>
                </c:pt>
                <c:pt idx="7946" formatCode="General">
                  <c:v>7.9459999999999997</c:v>
                </c:pt>
                <c:pt idx="7947" formatCode="General">
                  <c:v>7.9470000000000001</c:v>
                </c:pt>
                <c:pt idx="7948" formatCode="General">
                  <c:v>7.9480000000000004</c:v>
                </c:pt>
                <c:pt idx="7949" formatCode="General">
                  <c:v>7.9489999999999998</c:v>
                </c:pt>
                <c:pt idx="7950" formatCode="General">
                  <c:v>7.95</c:v>
                </c:pt>
                <c:pt idx="7951" formatCode="General">
                  <c:v>7.9509999999999996</c:v>
                </c:pt>
                <c:pt idx="7952" formatCode="General">
                  <c:v>7.952</c:v>
                </c:pt>
                <c:pt idx="7953" formatCode="General">
                  <c:v>7.9530000000000003</c:v>
                </c:pt>
                <c:pt idx="7954" formatCode="General">
                  <c:v>7.9539999999999997</c:v>
                </c:pt>
                <c:pt idx="7955" formatCode="General">
                  <c:v>7.9550000000000001</c:v>
                </c:pt>
                <c:pt idx="7956" formatCode="General">
                  <c:v>7.9560000000000004</c:v>
                </c:pt>
                <c:pt idx="7957" formatCode="General">
                  <c:v>7.9569999999999999</c:v>
                </c:pt>
                <c:pt idx="7958" formatCode="General">
                  <c:v>7.9580000000000002</c:v>
                </c:pt>
                <c:pt idx="7959" formatCode="General">
                  <c:v>7.9589999999999996</c:v>
                </c:pt>
                <c:pt idx="7960" formatCode="General">
                  <c:v>7.96</c:v>
                </c:pt>
                <c:pt idx="7961" formatCode="General">
                  <c:v>7.9610000000000003</c:v>
                </c:pt>
                <c:pt idx="7962" formatCode="General">
                  <c:v>7.9619999999999997</c:v>
                </c:pt>
                <c:pt idx="7963" formatCode="General">
                  <c:v>7.9630000000000001</c:v>
                </c:pt>
                <c:pt idx="7964" formatCode="General">
                  <c:v>7.9640000000000004</c:v>
                </c:pt>
                <c:pt idx="7965" formatCode="General">
                  <c:v>7.9649999999999999</c:v>
                </c:pt>
                <c:pt idx="7966" formatCode="General">
                  <c:v>7.9660000000000002</c:v>
                </c:pt>
                <c:pt idx="7967" formatCode="General">
                  <c:v>7.9669999999999996</c:v>
                </c:pt>
                <c:pt idx="7968" formatCode="General">
                  <c:v>7.968</c:v>
                </c:pt>
                <c:pt idx="7969" formatCode="General">
                  <c:v>7.9690000000000003</c:v>
                </c:pt>
                <c:pt idx="7970" formatCode="General">
                  <c:v>7.97</c:v>
                </c:pt>
                <c:pt idx="7971" formatCode="General">
                  <c:v>7.9710000000000001</c:v>
                </c:pt>
                <c:pt idx="7972" formatCode="General">
                  <c:v>7.9720000000000004</c:v>
                </c:pt>
                <c:pt idx="7973" formatCode="General">
                  <c:v>7.9729999999999999</c:v>
                </c:pt>
                <c:pt idx="7974" formatCode="General">
                  <c:v>7.9740000000000002</c:v>
                </c:pt>
                <c:pt idx="7975" formatCode="General">
                  <c:v>7.9749999999999996</c:v>
                </c:pt>
                <c:pt idx="7976" formatCode="General">
                  <c:v>7.976</c:v>
                </c:pt>
                <c:pt idx="7977" formatCode="General">
                  <c:v>7.9770000000000003</c:v>
                </c:pt>
                <c:pt idx="7978" formatCode="General">
                  <c:v>7.9779999999999998</c:v>
                </c:pt>
                <c:pt idx="7979" formatCode="General">
                  <c:v>7.9790000000000001</c:v>
                </c:pt>
                <c:pt idx="7980" formatCode="General">
                  <c:v>7.98</c:v>
                </c:pt>
                <c:pt idx="7981" formatCode="General">
                  <c:v>7.9809999999999999</c:v>
                </c:pt>
                <c:pt idx="7982" formatCode="General">
                  <c:v>7.9820000000000002</c:v>
                </c:pt>
                <c:pt idx="7983" formatCode="General">
                  <c:v>7.9829999999999997</c:v>
                </c:pt>
                <c:pt idx="7984" formatCode="General">
                  <c:v>7.984</c:v>
                </c:pt>
                <c:pt idx="7985" formatCode="General">
                  <c:v>7.9850000000000003</c:v>
                </c:pt>
                <c:pt idx="7986" formatCode="General">
                  <c:v>7.9859999999999998</c:v>
                </c:pt>
                <c:pt idx="7987" formatCode="General">
                  <c:v>7.9870000000000001</c:v>
                </c:pt>
                <c:pt idx="7988" formatCode="General">
                  <c:v>7.9880000000000004</c:v>
                </c:pt>
                <c:pt idx="7989" formatCode="General">
                  <c:v>7.9889999999999999</c:v>
                </c:pt>
                <c:pt idx="7990" formatCode="General">
                  <c:v>7.99</c:v>
                </c:pt>
                <c:pt idx="7991" formatCode="General">
                  <c:v>7.9909999999999997</c:v>
                </c:pt>
                <c:pt idx="7992" formatCode="General">
                  <c:v>7.992</c:v>
                </c:pt>
                <c:pt idx="7993" formatCode="General">
                  <c:v>7.9930000000000003</c:v>
                </c:pt>
                <c:pt idx="7994" formatCode="General">
                  <c:v>7.9939999999999998</c:v>
                </c:pt>
                <c:pt idx="7995" formatCode="General">
                  <c:v>7.9950000000000001</c:v>
                </c:pt>
                <c:pt idx="7996" formatCode="General">
                  <c:v>7.9960000000000004</c:v>
                </c:pt>
                <c:pt idx="7997" formatCode="General">
                  <c:v>7.9969999999999999</c:v>
                </c:pt>
                <c:pt idx="7998" formatCode="General">
                  <c:v>7.9980000000000002</c:v>
                </c:pt>
                <c:pt idx="7999" formatCode="General">
                  <c:v>7.9989999999999997</c:v>
                </c:pt>
                <c:pt idx="8000" formatCode="General">
                  <c:v>8</c:v>
                </c:pt>
                <c:pt idx="8001" formatCode="General">
                  <c:v>8.0009999999999994</c:v>
                </c:pt>
                <c:pt idx="8002" formatCode="General">
                  <c:v>8.0020000000000007</c:v>
                </c:pt>
                <c:pt idx="8003" formatCode="General">
                  <c:v>8.0030000000000001</c:v>
                </c:pt>
                <c:pt idx="8004" formatCode="General">
                  <c:v>8.0039999999999996</c:v>
                </c:pt>
                <c:pt idx="8005" formatCode="General">
                  <c:v>8.0050000000000008</c:v>
                </c:pt>
                <c:pt idx="8006" formatCode="General">
                  <c:v>8.0060000000000002</c:v>
                </c:pt>
                <c:pt idx="8007" formatCode="General">
                  <c:v>8.0069999999999997</c:v>
                </c:pt>
                <c:pt idx="8008" formatCode="General">
                  <c:v>8.0079999999999991</c:v>
                </c:pt>
                <c:pt idx="8009" formatCode="General">
                  <c:v>8.0090000000000003</c:v>
                </c:pt>
                <c:pt idx="8010" formatCode="General">
                  <c:v>8.01</c:v>
                </c:pt>
                <c:pt idx="8011" formatCode="General">
                  <c:v>8.0109999999999992</c:v>
                </c:pt>
                <c:pt idx="8012" formatCode="General">
                  <c:v>8.0120000000000005</c:v>
                </c:pt>
                <c:pt idx="8013" formatCode="General">
                  <c:v>8.0129999999999999</c:v>
                </c:pt>
                <c:pt idx="8014" formatCode="General">
                  <c:v>8.0139999999999993</c:v>
                </c:pt>
                <c:pt idx="8015" formatCode="General">
                  <c:v>8.0150000000000006</c:v>
                </c:pt>
                <c:pt idx="8016" formatCode="General">
                  <c:v>8.016</c:v>
                </c:pt>
                <c:pt idx="8017" formatCode="General">
                  <c:v>8.0169999999999995</c:v>
                </c:pt>
                <c:pt idx="8018" formatCode="General">
                  <c:v>8.0180000000000007</c:v>
                </c:pt>
                <c:pt idx="8019" formatCode="General">
                  <c:v>8.0190000000000001</c:v>
                </c:pt>
                <c:pt idx="8020" formatCode="General">
                  <c:v>8.02</c:v>
                </c:pt>
                <c:pt idx="8021" formatCode="General">
                  <c:v>8.0210000000000008</c:v>
                </c:pt>
                <c:pt idx="8022" formatCode="General">
                  <c:v>8.0220000000000002</c:v>
                </c:pt>
                <c:pt idx="8023" formatCode="General">
                  <c:v>8.0229999999999997</c:v>
                </c:pt>
                <c:pt idx="8024" formatCode="General">
                  <c:v>8.0239999999999991</c:v>
                </c:pt>
                <c:pt idx="8025" formatCode="General">
                  <c:v>8.0250000000000004</c:v>
                </c:pt>
                <c:pt idx="8026" formatCode="General">
                  <c:v>8.0259999999999998</c:v>
                </c:pt>
                <c:pt idx="8027" formatCode="General">
                  <c:v>8.0269999999999992</c:v>
                </c:pt>
                <c:pt idx="8028" formatCode="General">
                  <c:v>8.0280000000000005</c:v>
                </c:pt>
                <c:pt idx="8029" formatCode="General">
                  <c:v>8.0289999999999999</c:v>
                </c:pt>
                <c:pt idx="8030" formatCode="General">
                  <c:v>8.0299999999999994</c:v>
                </c:pt>
                <c:pt idx="8031" formatCode="General">
                  <c:v>8.0310000000000006</c:v>
                </c:pt>
                <c:pt idx="8032" formatCode="General">
                  <c:v>8.032</c:v>
                </c:pt>
                <c:pt idx="8033" formatCode="General">
                  <c:v>8.0329999999999995</c:v>
                </c:pt>
                <c:pt idx="8034" formatCode="General">
                  <c:v>8.0340000000000007</c:v>
                </c:pt>
                <c:pt idx="8035" formatCode="General">
                  <c:v>8.0350000000000001</c:v>
                </c:pt>
                <c:pt idx="8036" formatCode="General">
                  <c:v>8.0359999999999996</c:v>
                </c:pt>
                <c:pt idx="8037" formatCode="General">
                  <c:v>8.0370000000000008</c:v>
                </c:pt>
                <c:pt idx="8038" formatCode="General">
                  <c:v>8.0380000000000003</c:v>
                </c:pt>
                <c:pt idx="8039" formatCode="General">
                  <c:v>8.0389999999999997</c:v>
                </c:pt>
                <c:pt idx="8040" formatCode="General">
                  <c:v>8.0399999999999991</c:v>
                </c:pt>
                <c:pt idx="8041" formatCode="General">
                  <c:v>8.0410000000000004</c:v>
                </c:pt>
                <c:pt idx="8042" formatCode="General">
                  <c:v>8.0419999999999998</c:v>
                </c:pt>
                <c:pt idx="8043" formatCode="General">
                  <c:v>8.0429999999999993</c:v>
                </c:pt>
                <c:pt idx="8044" formatCode="General">
                  <c:v>8.0440000000000005</c:v>
                </c:pt>
                <c:pt idx="8045" formatCode="General">
                  <c:v>8.0449999999999999</c:v>
                </c:pt>
                <c:pt idx="8046" formatCode="General">
                  <c:v>8.0459999999999994</c:v>
                </c:pt>
                <c:pt idx="8047" formatCode="General">
                  <c:v>8.0470000000000006</c:v>
                </c:pt>
                <c:pt idx="8048" formatCode="General">
                  <c:v>8.048</c:v>
                </c:pt>
                <c:pt idx="8049" formatCode="General">
                  <c:v>8.0489999999999995</c:v>
                </c:pt>
                <c:pt idx="8050" formatCode="General">
                  <c:v>8.0500000000000007</c:v>
                </c:pt>
                <c:pt idx="8051" formatCode="General">
                  <c:v>8.0510000000000002</c:v>
                </c:pt>
                <c:pt idx="8052" formatCode="General">
                  <c:v>8.0519999999999996</c:v>
                </c:pt>
                <c:pt idx="8053" formatCode="General">
                  <c:v>8.0530000000000008</c:v>
                </c:pt>
                <c:pt idx="8054" formatCode="General">
                  <c:v>8.0540000000000003</c:v>
                </c:pt>
                <c:pt idx="8055" formatCode="General">
                  <c:v>8.0549999999999997</c:v>
                </c:pt>
                <c:pt idx="8056" formatCode="General">
                  <c:v>8.0559999999999992</c:v>
                </c:pt>
                <c:pt idx="8057" formatCode="General">
                  <c:v>8.0570000000000004</c:v>
                </c:pt>
                <c:pt idx="8058" formatCode="General">
                  <c:v>8.0579999999999998</c:v>
                </c:pt>
                <c:pt idx="8059" formatCode="General">
                  <c:v>8.0589999999999993</c:v>
                </c:pt>
                <c:pt idx="8060" formatCode="General">
                  <c:v>8.06</c:v>
                </c:pt>
                <c:pt idx="8061" formatCode="General">
                  <c:v>8.0609999999999999</c:v>
                </c:pt>
                <c:pt idx="8062" formatCode="General">
                  <c:v>8.0619999999999994</c:v>
                </c:pt>
                <c:pt idx="8063" formatCode="General">
                  <c:v>8.0630000000000006</c:v>
                </c:pt>
                <c:pt idx="8064" formatCode="General">
                  <c:v>8.0640000000000001</c:v>
                </c:pt>
                <c:pt idx="8065" formatCode="General">
                  <c:v>8.0649999999999995</c:v>
                </c:pt>
                <c:pt idx="8066" formatCode="General">
                  <c:v>8.0660000000000007</c:v>
                </c:pt>
                <c:pt idx="8067" formatCode="General">
                  <c:v>8.0670000000000002</c:v>
                </c:pt>
                <c:pt idx="8068" formatCode="General">
                  <c:v>8.0679999999999996</c:v>
                </c:pt>
                <c:pt idx="8069" formatCode="General">
                  <c:v>8.0690000000000008</c:v>
                </c:pt>
                <c:pt idx="8070" formatCode="General">
                  <c:v>8.07</c:v>
                </c:pt>
                <c:pt idx="8071" formatCode="General">
                  <c:v>8.0709999999999997</c:v>
                </c:pt>
                <c:pt idx="8072" formatCode="General">
                  <c:v>8.0719999999999992</c:v>
                </c:pt>
                <c:pt idx="8073" formatCode="General">
                  <c:v>8.0730000000000004</c:v>
                </c:pt>
                <c:pt idx="8074" formatCode="General">
                  <c:v>8.0739999999999998</c:v>
                </c:pt>
                <c:pt idx="8075" formatCode="General">
                  <c:v>8.0749999999999993</c:v>
                </c:pt>
                <c:pt idx="8076" formatCode="General">
                  <c:v>8.0760000000000005</c:v>
                </c:pt>
                <c:pt idx="8077" formatCode="General">
                  <c:v>8.077</c:v>
                </c:pt>
                <c:pt idx="8078" formatCode="General">
                  <c:v>8.0779999999999994</c:v>
                </c:pt>
                <c:pt idx="8079" formatCode="General">
                  <c:v>8.0790000000000006</c:v>
                </c:pt>
                <c:pt idx="8080" formatCode="General">
                  <c:v>8.08</c:v>
                </c:pt>
                <c:pt idx="8081" formatCode="General">
                  <c:v>8.0809999999999995</c:v>
                </c:pt>
                <c:pt idx="8082" formatCode="General">
                  <c:v>8.0820000000000007</c:v>
                </c:pt>
                <c:pt idx="8083" formatCode="General">
                  <c:v>8.0830000000000002</c:v>
                </c:pt>
                <c:pt idx="8084" formatCode="General">
                  <c:v>8.0839999999999996</c:v>
                </c:pt>
                <c:pt idx="8085" formatCode="General">
                  <c:v>8.0850000000000009</c:v>
                </c:pt>
                <c:pt idx="8086" formatCode="General">
                  <c:v>8.0860000000000003</c:v>
                </c:pt>
                <c:pt idx="8087" formatCode="General">
                  <c:v>8.0869999999999997</c:v>
                </c:pt>
                <c:pt idx="8088" formatCode="General">
                  <c:v>8.0879999999999992</c:v>
                </c:pt>
                <c:pt idx="8089" formatCode="General">
                  <c:v>8.0890000000000004</c:v>
                </c:pt>
                <c:pt idx="8090" formatCode="General">
                  <c:v>8.09</c:v>
                </c:pt>
                <c:pt idx="8091" formatCode="General">
                  <c:v>8.0909999999999993</c:v>
                </c:pt>
                <c:pt idx="8092" formatCode="General">
                  <c:v>8.0920000000000005</c:v>
                </c:pt>
                <c:pt idx="8093" formatCode="General">
                  <c:v>8.093</c:v>
                </c:pt>
                <c:pt idx="8094" formatCode="General">
                  <c:v>8.0939999999999994</c:v>
                </c:pt>
                <c:pt idx="8095" formatCode="General">
                  <c:v>8.0950000000000006</c:v>
                </c:pt>
                <c:pt idx="8096" formatCode="General">
                  <c:v>8.0960000000000001</c:v>
                </c:pt>
                <c:pt idx="8097" formatCode="General">
                  <c:v>8.0969999999999995</c:v>
                </c:pt>
                <c:pt idx="8098" formatCode="General">
                  <c:v>8.0980000000000008</c:v>
                </c:pt>
                <c:pt idx="8099" formatCode="General">
                  <c:v>8.0990000000000002</c:v>
                </c:pt>
                <c:pt idx="8100" formatCode="General">
                  <c:v>8.1</c:v>
                </c:pt>
                <c:pt idx="8101" formatCode="General">
                  <c:v>8.1010000000000009</c:v>
                </c:pt>
                <c:pt idx="8102" formatCode="General">
                  <c:v>8.1020000000000003</c:v>
                </c:pt>
                <c:pt idx="8103" formatCode="General">
                  <c:v>8.1029999999999998</c:v>
                </c:pt>
                <c:pt idx="8104" formatCode="General">
                  <c:v>8.1039999999999992</c:v>
                </c:pt>
                <c:pt idx="8105" formatCode="General">
                  <c:v>8.1050000000000004</c:v>
                </c:pt>
                <c:pt idx="8106" formatCode="General">
                  <c:v>8.1059999999999999</c:v>
                </c:pt>
                <c:pt idx="8107" formatCode="General">
                  <c:v>8.1069999999999993</c:v>
                </c:pt>
                <c:pt idx="8108" formatCode="General">
                  <c:v>8.1080000000000005</c:v>
                </c:pt>
                <c:pt idx="8109" formatCode="General">
                  <c:v>8.109</c:v>
                </c:pt>
                <c:pt idx="8110" formatCode="General">
                  <c:v>8.11</c:v>
                </c:pt>
                <c:pt idx="8111" formatCode="General">
                  <c:v>8.1110000000000007</c:v>
                </c:pt>
                <c:pt idx="8112" formatCode="General">
                  <c:v>8.1120000000000001</c:v>
                </c:pt>
                <c:pt idx="8113" formatCode="General">
                  <c:v>8.1129999999999995</c:v>
                </c:pt>
                <c:pt idx="8114" formatCode="General">
                  <c:v>8.1140000000000008</c:v>
                </c:pt>
                <c:pt idx="8115" formatCode="General">
                  <c:v>8.1150000000000002</c:v>
                </c:pt>
                <c:pt idx="8116" formatCode="General">
                  <c:v>8.1159999999999997</c:v>
                </c:pt>
                <c:pt idx="8117" formatCode="General">
                  <c:v>8.1170000000000009</c:v>
                </c:pt>
                <c:pt idx="8118" formatCode="General">
                  <c:v>8.1180000000000003</c:v>
                </c:pt>
                <c:pt idx="8119" formatCode="General">
                  <c:v>8.1189999999999998</c:v>
                </c:pt>
                <c:pt idx="8120" formatCode="General">
                  <c:v>8.1199999999999992</c:v>
                </c:pt>
                <c:pt idx="8121" formatCode="General">
                  <c:v>8.1210000000000004</c:v>
                </c:pt>
                <c:pt idx="8122" formatCode="General">
                  <c:v>8.1219999999999999</c:v>
                </c:pt>
                <c:pt idx="8123" formatCode="General">
                  <c:v>8.1229999999999993</c:v>
                </c:pt>
                <c:pt idx="8124" formatCode="General">
                  <c:v>8.1240000000000006</c:v>
                </c:pt>
                <c:pt idx="8125" formatCode="General">
                  <c:v>8.125</c:v>
                </c:pt>
                <c:pt idx="8126" formatCode="General">
                  <c:v>8.1259999999999994</c:v>
                </c:pt>
                <c:pt idx="8127" formatCode="General">
                  <c:v>8.1270000000000007</c:v>
                </c:pt>
                <c:pt idx="8128" formatCode="General">
                  <c:v>8.1280000000000001</c:v>
                </c:pt>
                <c:pt idx="8129" formatCode="General">
                  <c:v>8.1289999999999996</c:v>
                </c:pt>
                <c:pt idx="8130" formatCode="General">
                  <c:v>8.1300000000000008</c:v>
                </c:pt>
                <c:pt idx="8131" formatCode="General">
                  <c:v>8.1310000000000002</c:v>
                </c:pt>
                <c:pt idx="8132" formatCode="General">
                  <c:v>8.1319999999999997</c:v>
                </c:pt>
                <c:pt idx="8133" formatCode="General">
                  <c:v>8.1329999999999991</c:v>
                </c:pt>
                <c:pt idx="8134" formatCode="General">
                  <c:v>8.1340000000000003</c:v>
                </c:pt>
                <c:pt idx="8135" formatCode="General">
                  <c:v>8.1349999999999998</c:v>
                </c:pt>
                <c:pt idx="8136" formatCode="General">
                  <c:v>8.1359999999999992</c:v>
                </c:pt>
                <c:pt idx="8137" formatCode="General">
                  <c:v>8.1370000000000005</c:v>
                </c:pt>
                <c:pt idx="8138" formatCode="General">
                  <c:v>8.1379999999999999</c:v>
                </c:pt>
                <c:pt idx="8139" formatCode="General">
                  <c:v>8.1389999999999993</c:v>
                </c:pt>
                <c:pt idx="8140" formatCode="General">
                  <c:v>8.14</c:v>
                </c:pt>
                <c:pt idx="8141" formatCode="General">
                  <c:v>8.141</c:v>
                </c:pt>
                <c:pt idx="8142" formatCode="General">
                  <c:v>8.1419999999999995</c:v>
                </c:pt>
                <c:pt idx="8143" formatCode="General">
                  <c:v>8.1430000000000007</c:v>
                </c:pt>
                <c:pt idx="8144" formatCode="General">
                  <c:v>8.1440000000000001</c:v>
                </c:pt>
                <c:pt idx="8145" formatCode="General">
                  <c:v>8.1449999999999996</c:v>
                </c:pt>
                <c:pt idx="8146" formatCode="General">
                  <c:v>8.1460000000000008</c:v>
                </c:pt>
                <c:pt idx="8147" formatCode="General">
                  <c:v>8.1470000000000002</c:v>
                </c:pt>
                <c:pt idx="8148" formatCode="General">
                  <c:v>8.1479999999999997</c:v>
                </c:pt>
                <c:pt idx="8149" formatCode="General">
                  <c:v>8.1489999999999991</c:v>
                </c:pt>
                <c:pt idx="8150" formatCode="General">
                  <c:v>8.15</c:v>
                </c:pt>
                <c:pt idx="8151" formatCode="General">
                  <c:v>8.1509999999999998</c:v>
                </c:pt>
                <c:pt idx="8152" formatCode="General">
                  <c:v>8.1519999999999992</c:v>
                </c:pt>
                <c:pt idx="8153" formatCode="General">
                  <c:v>8.1530000000000005</c:v>
                </c:pt>
                <c:pt idx="8154" formatCode="General">
                  <c:v>8.1539999999999999</c:v>
                </c:pt>
                <c:pt idx="8155" formatCode="General">
                  <c:v>8.1549999999999994</c:v>
                </c:pt>
                <c:pt idx="8156" formatCode="General">
                  <c:v>8.1560000000000006</c:v>
                </c:pt>
                <c:pt idx="8157" formatCode="General">
                  <c:v>8.157</c:v>
                </c:pt>
                <c:pt idx="8158" formatCode="General">
                  <c:v>8.1579999999999995</c:v>
                </c:pt>
                <c:pt idx="8159" formatCode="General">
                  <c:v>8.1590000000000007</c:v>
                </c:pt>
                <c:pt idx="8160" formatCode="General">
                  <c:v>8.16</c:v>
                </c:pt>
                <c:pt idx="8161" formatCode="General">
                  <c:v>8.1609999999999996</c:v>
                </c:pt>
                <c:pt idx="8162" formatCode="General">
                  <c:v>8.1620000000000008</c:v>
                </c:pt>
                <c:pt idx="8163" formatCode="General">
                  <c:v>8.1630000000000003</c:v>
                </c:pt>
                <c:pt idx="8164" formatCode="General">
                  <c:v>8.1639999999999997</c:v>
                </c:pt>
                <c:pt idx="8165" formatCode="General">
                  <c:v>8.1649999999999991</c:v>
                </c:pt>
                <c:pt idx="8166" formatCode="General">
                  <c:v>8.1660000000000004</c:v>
                </c:pt>
                <c:pt idx="8167" formatCode="General">
                  <c:v>8.1669999999999998</c:v>
                </c:pt>
                <c:pt idx="8168" formatCode="General">
                  <c:v>8.1679999999999993</c:v>
                </c:pt>
                <c:pt idx="8169" formatCode="General">
                  <c:v>8.1690000000000005</c:v>
                </c:pt>
                <c:pt idx="8170" formatCode="General">
                  <c:v>8.17</c:v>
                </c:pt>
                <c:pt idx="8171" formatCode="General">
                  <c:v>8.1709999999999994</c:v>
                </c:pt>
                <c:pt idx="8172" formatCode="General">
                  <c:v>8.1720000000000006</c:v>
                </c:pt>
                <c:pt idx="8173" formatCode="General">
                  <c:v>8.173</c:v>
                </c:pt>
                <c:pt idx="8174" formatCode="General">
                  <c:v>8.1739999999999995</c:v>
                </c:pt>
                <c:pt idx="8175" formatCode="General">
                  <c:v>8.1750000000000007</c:v>
                </c:pt>
                <c:pt idx="8176" formatCode="General">
                  <c:v>8.1760000000000002</c:v>
                </c:pt>
                <c:pt idx="8177" formatCode="General">
                  <c:v>8.1769999999999996</c:v>
                </c:pt>
                <c:pt idx="8178" formatCode="General">
                  <c:v>8.1780000000000008</c:v>
                </c:pt>
                <c:pt idx="8179" formatCode="General">
                  <c:v>8.1790000000000003</c:v>
                </c:pt>
                <c:pt idx="8180" formatCode="General">
                  <c:v>8.18</c:v>
                </c:pt>
                <c:pt idx="8181" formatCode="General">
                  <c:v>8.1809999999999992</c:v>
                </c:pt>
                <c:pt idx="8182" formatCode="General">
                  <c:v>8.1820000000000004</c:v>
                </c:pt>
                <c:pt idx="8183" formatCode="General">
                  <c:v>8.1829999999999998</c:v>
                </c:pt>
                <c:pt idx="8184" formatCode="General">
                  <c:v>8.1839999999999993</c:v>
                </c:pt>
                <c:pt idx="8185" formatCode="General">
                  <c:v>8.1850000000000005</c:v>
                </c:pt>
                <c:pt idx="8186" formatCode="General">
                  <c:v>8.1859999999999999</c:v>
                </c:pt>
                <c:pt idx="8187" formatCode="General">
                  <c:v>8.1869999999999994</c:v>
                </c:pt>
                <c:pt idx="8188" formatCode="General">
                  <c:v>8.1880000000000006</c:v>
                </c:pt>
                <c:pt idx="8189" formatCode="General">
                  <c:v>8.1890000000000001</c:v>
                </c:pt>
                <c:pt idx="8190" formatCode="General">
                  <c:v>8.19</c:v>
                </c:pt>
                <c:pt idx="8191" formatCode="General">
                  <c:v>8.1910000000000007</c:v>
                </c:pt>
                <c:pt idx="8192" formatCode="General">
                  <c:v>8.1920000000000002</c:v>
                </c:pt>
                <c:pt idx="8193" formatCode="General">
                  <c:v>8.1929999999999996</c:v>
                </c:pt>
                <c:pt idx="8194" formatCode="General">
                  <c:v>8.1940000000000008</c:v>
                </c:pt>
                <c:pt idx="8195" formatCode="General">
                  <c:v>8.1950000000000003</c:v>
                </c:pt>
                <c:pt idx="8196" formatCode="General">
                  <c:v>8.1959999999999997</c:v>
                </c:pt>
                <c:pt idx="8197" formatCode="General">
                  <c:v>8.1969999999999992</c:v>
                </c:pt>
                <c:pt idx="8198" formatCode="General">
                  <c:v>8.1980000000000004</c:v>
                </c:pt>
                <c:pt idx="8199" formatCode="General">
                  <c:v>8.1989999999999998</c:v>
                </c:pt>
                <c:pt idx="8200" formatCode="General">
                  <c:v>8.1999999999999993</c:v>
                </c:pt>
                <c:pt idx="8201" formatCode="General">
                  <c:v>8.2010000000000005</c:v>
                </c:pt>
                <c:pt idx="8202" formatCode="General">
                  <c:v>8.202</c:v>
                </c:pt>
                <c:pt idx="8203" formatCode="General">
                  <c:v>8.2029999999999994</c:v>
                </c:pt>
                <c:pt idx="8204" formatCode="General">
                  <c:v>8.2040000000000006</c:v>
                </c:pt>
                <c:pt idx="8205" formatCode="General">
                  <c:v>8.2050000000000001</c:v>
                </c:pt>
                <c:pt idx="8206" formatCode="General">
                  <c:v>8.2059999999999995</c:v>
                </c:pt>
                <c:pt idx="8207" formatCode="General">
                  <c:v>8.2070000000000007</c:v>
                </c:pt>
                <c:pt idx="8208" formatCode="General">
                  <c:v>8.2080000000000002</c:v>
                </c:pt>
                <c:pt idx="8209" formatCode="General">
                  <c:v>8.2089999999999996</c:v>
                </c:pt>
                <c:pt idx="8210" formatCode="General">
                  <c:v>8.2100000000000009</c:v>
                </c:pt>
                <c:pt idx="8211" formatCode="General">
                  <c:v>8.2110000000000003</c:v>
                </c:pt>
                <c:pt idx="8212" formatCode="General">
                  <c:v>8.2119999999999997</c:v>
                </c:pt>
                <c:pt idx="8213" formatCode="General">
                  <c:v>8.2129999999999992</c:v>
                </c:pt>
                <c:pt idx="8214" formatCode="General">
                  <c:v>8.2140000000000004</c:v>
                </c:pt>
                <c:pt idx="8215" formatCode="General">
                  <c:v>8.2149999999999999</c:v>
                </c:pt>
                <c:pt idx="8216" formatCode="General">
                  <c:v>8.2159999999999993</c:v>
                </c:pt>
                <c:pt idx="8217" formatCode="General">
                  <c:v>8.2170000000000005</c:v>
                </c:pt>
                <c:pt idx="8218" formatCode="General">
                  <c:v>8.218</c:v>
                </c:pt>
                <c:pt idx="8219" formatCode="General">
                  <c:v>8.2189999999999994</c:v>
                </c:pt>
                <c:pt idx="8220" formatCode="General">
                  <c:v>8.2200000000000006</c:v>
                </c:pt>
                <c:pt idx="8221" formatCode="General">
                  <c:v>8.2210000000000001</c:v>
                </c:pt>
                <c:pt idx="8222" formatCode="General">
                  <c:v>8.2219999999999995</c:v>
                </c:pt>
                <c:pt idx="8223" formatCode="General">
                  <c:v>8.2230000000000008</c:v>
                </c:pt>
                <c:pt idx="8224" formatCode="General">
                  <c:v>8.2240000000000002</c:v>
                </c:pt>
                <c:pt idx="8225" formatCode="General">
                  <c:v>8.2249999999999996</c:v>
                </c:pt>
                <c:pt idx="8226" formatCode="General">
                  <c:v>8.2260000000000009</c:v>
                </c:pt>
                <c:pt idx="8227" formatCode="General">
                  <c:v>8.2270000000000003</c:v>
                </c:pt>
                <c:pt idx="8228" formatCode="General">
                  <c:v>8.2279999999999998</c:v>
                </c:pt>
                <c:pt idx="8229" formatCode="General">
                  <c:v>8.2289999999999992</c:v>
                </c:pt>
                <c:pt idx="8230" formatCode="General">
                  <c:v>8.23</c:v>
                </c:pt>
                <c:pt idx="8231" formatCode="General">
                  <c:v>8.2309999999999999</c:v>
                </c:pt>
                <c:pt idx="8232" formatCode="General">
                  <c:v>8.2319999999999993</c:v>
                </c:pt>
                <c:pt idx="8233" formatCode="General">
                  <c:v>8.2330000000000005</c:v>
                </c:pt>
                <c:pt idx="8234" formatCode="General">
                  <c:v>8.234</c:v>
                </c:pt>
                <c:pt idx="8235" formatCode="General">
                  <c:v>8.2349999999999994</c:v>
                </c:pt>
                <c:pt idx="8236" formatCode="General">
                  <c:v>8.2360000000000007</c:v>
                </c:pt>
                <c:pt idx="8237" formatCode="General">
                  <c:v>8.2370000000000001</c:v>
                </c:pt>
                <c:pt idx="8238" formatCode="General">
                  <c:v>8.2379999999999995</c:v>
                </c:pt>
                <c:pt idx="8239" formatCode="General">
                  <c:v>8.2390000000000008</c:v>
                </c:pt>
                <c:pt idx="8240" formatCode="General">
                  <c:v>8.24</c:v>
                </c:pt>
                <c:pt idx="8241" formatCode="General">
                  <c:v>8.2409999999999997</c:v>
                </c:pt>
                <c:pt idx="8242" formatCode="General">
                  <c:v>8.2420000000000009</c:v>
                </c:pt>
                <c:pt idx="8243" formatCode="General">
                  <c:v>8.2430000000000003</c:v>
                </c:pt>
                <c:pt idx="8244" formatCode="General">
                  <c:v>8.2439999999999998</c:v>
                </c:pt>
                <c:pt idx="8245" formatCode="General">
                  <c:v>8.2449999999999992</c:v>
                </c:pt>
                <c:pt idx="8246" formatCode="General">
                  <c:v>8.2460000000000004</c:v>
                </c:pt>
                <c:pt idx="8247" formatCode="General">
                  <c:v>8.2469999999999999</c:v>
                </c:pt>
                <c:pt idx="8248" formatCode="General">
                  <c:v>8.2479999999999993</c:v>
                </c:pt>
                <c:pt idx="8249" formatCode="General">
                  <c:v>8.2490000000000006</c:v>
                </c:pt>
                <c:pt idx="8250" formatCode="General">
                  <c:v>8.25</c:v>
                </c:pt>
                <c:pt idx="8251" formatCode="General">
                  <c:v>8.2509999999999994</c:v>
                </c:pt>
                <c:pt idx="8252" formatCode="General">
                  <c:v>8.2520000000000007</c:v>
                </c:pt>
                <c:pt idx="8253" formatCode="General">
                  <c:v>8.2530000000000001</c:v>
                </c:pt>
                <c:pt idx="8254" formatCode="General">
                  <c:v>8.2539999999999996</c:v>
                </c:pt>
                <c:pt idx="8255" formatCode="General">
                  <c:v>8.2550000000000008</c:v>
                </c:pt>
                <c:pt idx="8256" formatCode="General">
                  <c:v>8.2560000000000002</c:v>
                </c:pt>
                <c:pt idx="8257" formatCode="General">
                  <c:v>8.2569999999999997</c:v>
                </c:pt>
                <c:pt idx="8258" formatCode="General">
                  <c:v>8.2579999999999991</c:v>
                </c:pt>
                <c:pt idx="8259" formatCode="General">
                  <c:v>8.2590000000000003</c:v>
                </c:pt>
                <c:pt idx="8260" formatCode="General">
                  <c:v>8.26</c:v>
                </c:pt>
                <c:pt idx="8261" formatCode="General">
                  <c:v>8.2609999999999992</c:v>
                </c:pt>
                <c:pt idx="8262" formatCode="General">
                  <c:v>8.2620000000000005</c:v>
                </c:pt>
                <c:pt idx="8263" formatCode="General">
                  <c:v>8.2629999999999999</c:v>
                </c:pt>
                <c:pt idx="8264" formatCode="General">
                  <c:v>8.2639999999999993</c:v>
                </c:pt>
                <c:pt idx="8265" formatCode="General">
                  <c:v>8.2650000000000006</c:v>
                </c:pt>
                <c:pt idx="8266" formatCode="General">
                  <c:v>8.266</c:v>
                </c:pt>
                <c:pt idx="8267" formatCode="General">
                  <c:v>8.2669999999999995</c:v>
                </c:pt>
                <c:pt idx="8268" formatCode="General">
                  <c:v>8.2680000000000007</c:v>
                </c:pt>
                <c:pt idx="8269" formatCode="General">
                  <c:v>8.2690000000000001</c:v>
                </c:pt>
                <c:pt idx="8270" formatCode="General">
                  <c:v>8.27</c:v>
                </c:pt>
                <c:pt idx="8271" formatCode="General">
                  <c:v>8.2710000000000008</c:v>
                </c:pt>
                <c:pt idx="8272" formatCode="General">
                  <c:v>8.2720000000000002</c:v>
                </c:pt>
                <c:pt idx="8273" formatCode="General">
                  <c:v>8.2729999999999997</c:v>
                </c:pt>
                <c:pt idx="8274" formatCode="General">
                  <c:v>8.2739999999999991</c:v>
                </c:pt>
                <c:pt idx="8275" formatCode="General">
                  <c:v>8.2750000000000004</c:v>
                </c:pt>
                <c:pt idx="8276" formatCode="General">
                  <c:v>8.2759999999999998</c:v>
                </c:pt>
                <c:pt idx="8277" formatCode="General">
                  <c:v>8.2769999999999992</c:v>
                </c:pt>
                <c:pt idx="8278" formatCode="General">
                  <c:v>8.2780000000000005</c:v>
                </c:pt>
                <c:pt idx="8279" formatCode="General">
                  <c:v>8.2789999999999999</c:v>
                </c:pt>
                <c:pt idx="8280" formatCode="General">
                  <c:v>8.2799999999999994</c:v>
                </c:pt>
                <c:pt idx="8281" formatCode="General">
                  <c:v>8.2810000000000006</c:v>
                </c:pt>
                <c:pt idx="8282" formatCode="General">
                  <c:v>8.282</c:v>
                </c:pt>
                <c:pt idx="8283" formatCode="General">
                  <c:v>8.2829999999999995</c:v>
                </c:pt>
                <c:pt idx="8284" formatCode="General">
                  <c:v>8.2840000000000007</c:v>
                </c:pt>
                <c:pt idx="8285" formatCode="General">
                  <c:v>8.2850000000000001</c:v>
                </c:pt>
                <c:pt idx="8286" formatCode="General">
                  <c:v>8.2859999999999996</c:v>
                </c:pt>
                <c:pt idx="8287" formatCode="General">
                  <c:v>8.2870000000000008</c:v>
                </c:pt>
                <c:pt idx="8288" formatCode="General">
                  <c:v>8.2880000000000003</c:v>
                </c:pt>
                <c:pt idx="8289" formatCode="General">
                  <c:v>8.2889999999999997</c:v>
                </c:pt>
                <c:pt idx="8290" formatCode="General">
                  <c:v>8.2899999999999991</c:v>
                </c:pt>
                <c:pt idx="8291" formatCode="General">
                  <c:v>8.2910000000000004</c:v>
                </c:pt>
                <c:pt idx="8292" formatCode="General">
                  <c:v>8.2919999999999998</c:v>
                </c:pt>
                <c:pt idx="8293" formatCode="General">
                  <c:v>8.2929999999999993</c:v>
                </c:pt>
                <c:pt idx="8294" formatCode="General">
                  <c:v>8.2940000000000005</c:v>
                </c:pt>
                <c:pt idx="8295" formatCode="General">
                  <c:v>8.2949999999999999</c:v>
                </c:pt>
                <c:pt idx="8296" formatCode="General">
                  <c:v>8.2959999999999994</c:v>
                </c:pt>
                <c:pt idx="8297" formatCode="General">
                  <c:v>8.2970000000000006</c:v>
                </c:pt>
                <c:pt idx="8298" formatCode="General">
                  <c:v>8.298</c:v>
                </c:pt>
                <c:pt idx="8299" formatCode="General">
                  <c:v>8.2989999999999995</c:v>
                </c:pt>
                <c:pt idx="8300" formatCode="General">
                  <c:v>8.3000000000000007</c:v>
                </c:pt>
                <c:pt idx="8301" formatCode="General">
                  <c:v>8.3010000000000002</c:v>
                </c:pt>
                <c:pt idx="8302" formatCode="General">
                  <c:v>8.3019999999999996</c:v>
                </c:pt>
                <c:pt idx="8303" formatCode="General">
                  <c:v>8.3030000000000008</c:v>
                </c:pt>
                <c:pt idx="8304" formatCode="General">
                  <c:v>8.3040000000000003</c:v>
                </c:pt>
                <c:pt idx="8305" formatCode="General">
                  <c:v>8.3049999999999997</c:v>
                </c:pt>
                <c:pt idx="8306" formatCode="General">
                  <c:v>8.3059999999999992</c:v>
                </c:pt>
                <c:pt idx="8307" formatCode="General">
                  <c:v>8.3070000000000004</c:v>
                </c:pt>
                <c:pt idx="8308" formatCode="General">
                  <c:v>8.3079999999999998</c:v>
                </c:pt>
                <c:pt idx="8309" formatCode="General">
                  <c:v>8.3089999999999993</c:v>
                </c:pt>
                <c:pt idx="8310" formatCode="General">
                  <c:v>8.31</c:v>
                </c:pt>
                <c:pt idx="8311" formatCode="General">
                  <c:v>8.3109999999999999</c:v>
                </c:pt>
                <c:pt idx="8312" formatCode="General">
                  <c:v>8.3119999999999994</c:v>
                </c:pt>
                <c:pt idx="8313" formatCode="General">
                  <c:v>8.3130000000000006</c:v>
                </c:pt>
                <c:pt idx="8314" formatCode="General">
                  <c:v>8.3140000000000001</c:v>
                </c:pt>
                <c:pt idx="8315" formatCode="General">
                  <c:v>8.3149999999999995</c:v>
                </c:pt>
                <c:pt idx="8316" formatCode="General">
                  <c:v>8.3160000000000007</c:v>
                </c:pt>
                <c:pt idx="8317" formatCode="General">
                  <c:v>8.3170000000000002</c:v>
                </c:pt>
                <c:pt idx="8318" formatCode="General">
                  <c:v>8.3179999999999996</c:v>
                </c:pt>
                <c:pt idx="8319" formatCode="General">
                  <c:v>8.3190000000000008</c:v>
                </c:pt>
                <c:pt idx="8320" formatCode="General">
                  <c:v>8.32</c:v>
                </c:pt>
                <c:pt idx="8321" formatCode="General">
                  <c:v>8.3209999999999997</c:v>
                </c:pt>
                <c:pt idx="8322" formatCode="General">
                  <c:v>8.3219999999999992</c:v>
                </c:pt>
                <c:pt idx="8323" formatCode="General">
                  <c:v>8.3230000000000004</c:v>
                </c:pt>
                <c:pt idx="8324" formatCode="General">
                  <c:v>8.3239999999999998</c:v>
                </c:pt>
                <c:pt idx="8325" formatCode="General">
                  <c:v>8.3249999999999993</c:v>
                </c:pt>
                <c:pt idx="8326" formatCode="General">
                  <c:v>8.3260000000000005</c:v>
                </c:pt>
                <c:pt idx="8327" formatCode="General">
                  <c:v>8.327</c:v>
                </c:pt>
                <c:pt idx="8328" formatCode="General">
                  <c:v>8.3279999999999994</c:v>
                </c:pt>
                <c:pt idx="8329" formatCode="General">
                  <c:v>8.3290000000000006</c:v>
                </c:pt>
                <c:pt idx="8330" formatCode="General">
                  <c:v>8.33</c:v>
                </c:pt>
                <c:pt idx="8331" formatCode="General">
                  <c:v>8.3309999999999995</c:v>
                </c:pt>
                <c:pt idx="8332" formatCode="General">
                  <c:v>8.3320000000000007</c:v>
                </c:pt>
                <c:pt idx="8333" formatCode="General">
                  <c:v>8.3330000000000002</c:v>
                </c:pt>
                <c:pt idx="8334" formatCode="General">
                  <c:v>8.3339999999999996</c:v>
                </c:pt>
                <c:pt idx="8335" formatCode="General">
                  <c:v>8.3350000000000009</c:v>
                </c:pt>
                <c:pt idx="8336" formatCode="General">
                  <c:v>8.3360000000000003</c:v>
                </c:pt>
                <c:pt idx="8337" formatCode="General">
                  <c:v>8.3369999999999997</c:v>
                </c:pt>
                <c:pt idx="8338" formatCode="General">
                  <c:v>8.3379999999999992</c:v>
                </c:pt>
                <c:pt idx="8339" formatCode="General">
                  <c:v>8.3390000000000004</c:v>
                </c:pt>
                <c:pt idx="8340" formatCode="General">
                  <c:v>8.34</c:v>
                </c:pt>
                <c:pt idx="8341" formatCode="General">
                  <c:v>8.3409999999999993</c:v>
                </c:pt>
                <c:pt idx="8342" formatCode="General">
                  <c:v>8.3420000000000005</c:v>
                </c:pt>
                <c:pt idx="8343" formatCode="General">
                  <c:v>8.343</c:v>
                </c:pt>
                <c:pt idx="8344" formatCode="General">
                  <c:v>8.3439999999999994</c:v>
                </c:pt>
                <c:pt idx="8345" formatCode="General">
                  <c:v>8.3450000000000006</c:v>
                </c:pt>
                <c:pt idx="8346" formatCode="General">
                  <c:v>8.3460000000000001</c:v>
                </c:pt>
                <c:pt idx="8347" formatCode="General">
                  <c:v>8.3469999999999995</c:v>
                </c:pt>
                <c:pt idx="8348" formatCode="General">
                  <c:v>8.3480000000000008</c:v>
                </c:pt>
                <c:pt idx="8349" formatCode="General">
                  <c:v>8.3490000000000002</c:v>
                </c:pt>
                <c:pt idx="8350" formatCode="General">
                  <c:v>8.35</c:v>
                </c:pt>
                <c:pt idx="8351" formatCode="General">
                  <c:v>8.3510000000000009</c:v>
                </c:pt>
                <c:pt idx="8352" formatCode="General">
                  <c:v>8.3520000000000003</c:v>
                </c:pt>
                <c:pt idx="8353" formatCode="General">
                  <c:v>8.3529999999999998</c:v>
                </c:pt>
                <c:pt idx="8354" formatCode="General">
                  <c:v>8.3539999999999992</c:v>
                </c:pt>
                <c:pt idx="8355" formatCode="General">
                  <c:v>8.3550000000000004</c:v>
                </c:pt>
                <c:pt idx="8356" formatCode="General">
                  <c:v>8.3559999999999999</c:v>
                </c:pt>
                <c:pt idx="8357" formatCode="General">
                  <c:v>8.3569999999999993</c:v>
                </c:pt>
                <c:pt idx="8358" formatCode="General">
                  <c:v>8.3580000000000005</c:v>
                </c:pt>
                <c:pt idx="8359" formatCode="General">
                  <c:v>8.359</c:v>
                </c:pt>
                <c:pt idx="8360" formatCode="General">
                  <c:v>8.36</c:v>
                </c:pt>
                <c:pt idx="8361" formatCode="General">
                  <c:v>8.3610000000000007</c:v>
                </c:pt>
                <c:pt idx="8362" formatCode="General">
                  <c:v>8.3620000000000001</c:v>
                </c:pt>
                <c:pt idx="8363" formatCode="General">
                  <c:v>8.3629999999999995</c:v>
                </c:pt>
                <c:pt idx="8364" formatCode="General">
                  <c:v>8.3640000000000008</c:v>
                </c:pt>
                <c:pt idx="8365" formatCode="General">
                  <c:v>8.3650000000000002</c:v>
                </c:pt>
                <c:pt idx="8366" formatCode="General">
                  <c:v>8.3659999999999997</c:v>
                </c:pt>
                <c:pt idx="8367" formatCode="General">
                  <c:v>8.3670000000000009</c:v>
                </c:pt>
                <c:pt idx="8368" formatCode="General">
                  <c:v>8.3680000000000003</c:v>
                </c:pt>
                <c:pt idx="8369" formatCode="General">
                  <c:v>8.3689999999999998</c:v>
                </c:pt>
                <c:pt idx="8370" formatCode="General">
                  <c:v>8.3699999999999992</c:v>
                </c:pt>
                <c:pt idx="8371" formatCode="General">
                  <c:v>8.3710000000000004</c:v>
                </c:pt>
                <c:pt idx="8372" formatCode="General">
                  <c:v>8.3719999999999999</c:v>
                </c:pt>
                <c:pt idx="8373" formatCode="General">
                  <c:v>8.3729999999999993</c:v>
                </c:pt>
                <c:pt idx="8374" formatCode="General">
                  <c:v>8.3740000000000006</c:v>
                </c:pt>
                <c:pt idx="8375" formatCode="General">
                  <c:v>8.375</c:v>
                </c:pt>
                <c:pt idx="8376" formatCode="General">
                  <c:v>8.3759999999999994</c:v>
                </c:pt>
                <c:pt idx="8377" formatCode="General">
                  <c:v>8.3770000000000007</c:v>
                </c:pt>
                <c:pt idx="8378" formatCode="General">
                  <c:v>8.3780000000000001</c:v>
                </c:pt>
                <c:pt idx="8379" formatCode="General">
                  <c:v>8.3789999999999996</c:v>
                </c:pt>
                <c:pt idx="8380" formatCode="General">
                  <c:v>8.3800000000000008</c:v>
                </c:pt>
                <c:pt idx="8381" formatCode="General">
                  <c:v>8.3810000000000002</c:v>
                </c:pt>
                <c:pt idx="8382" formatCode="General">
                  <c:v>8.3819999999999997</c:v>
                </c:pt>
                <c:pt idx="8383" formatCode="General">
                  <c:v>8.3829999999999991</c:v>
                </c:pt>
                <c:pt idx="8384" formatCode="General">
                  <c:v>8.3840000000000003</c:v>
                </c:pt>
                <c:pt idx="8385" formatCode="General">
                  <c:v>8.3849999999999998</c:v>
                </c:pt>
                <c:pt idx="8386" formatCode="General">
                  <c:v>8.3859999999999992</c:v>
                </c:pt>
                <c:pt idx="8387" formatCode="General">
                  <c:v>8.3870000000000005</c:v>
                </c:pt>
                <c:pt idx="8388" formatCode="General">
                  <c:v>8.3879999999999999</c:v>
                </c:pt>
                <c:pt idx="8389" formatCode="General">
                  <c:v>8.3889999999999993</c:v>
                </c:pt>
                <c:pt idx="8390" formatCode="General">
                  <c:v>8.39</c:v>
                </c:pt>
                <c:pt idx="8391" formatCode="General">
                  <c:v>8.391</c:v>
                </c:pt>
                <c:pt idx="8392" formatCode="General">
                  <c:v>8.3919999999999995</c:v>
                </c:pt>
                <c:pt idx="8393" formatCode="General">
                  <c:v>8.3930000000000007</c:v>
                </c:pt>
                <c:pt idx="8394" formatCode="General">
                  <c:v>8.3940000000000001</c:v>
                </c:pt>
                <c:pt idx="8395" formatCode="General">
                  <c:v>8.3949999999999996</c:v>
                </c:pt>
                <c:pt idx="8396" formatCode="General">
                  <c:v>8.3960000000000008</c:v>
                </c:pt>
                <c:pt idx="8397" formatCode="General">
                  <c:v>8.3970000000000002</c:v>
                </c:pt>
                <c:pt idx="8398" formatCode="General">
                  <c:v>8.3979999999999997</c:v>
                </c:pt>
                <c:pt idx="8399" formatCode="General">
                  <c:v>8.3989999999999991</c:v>
                </c:pt>
                <c:pt idx="8400" formatCode="General">
                  <c:v>8.4</c:v>
                </c:pt>
                <c:pt idx="8401" formatCode="General">
                  <c:v>8.4009999999999998</c:v>
                </c:pt>
                <c:pt idx="8402" formatCode="General">
                  <c:v>8.4019999999999992</c:v>
                </c:pt>
                <c:pt idx="8403" formatCode="General">
                  <c:v>8.4030000000000005</c:v>
                </c:pt>
                <c:pt idx="8404" formatCode="General">
                  <c:v>8.4039999999999999</c:v>
                </c:pt>
                <c:pt idx="8405" formatCode="General">
                  <c:v>8.4049999999999994</c:v>
                </c:pt>
                <c:pt idx="8406" formatCode="General">
                  <c:v>8.4060000000000006</c:v>
                </c:pt>
                <c:pt idx="8407" formatCode="General">
                  <c:v>8.407</c:v>
                </c:pt>
                <c:pt idx="8408" formatCode="General">
                  <c:v>8.4079999999999995</c:v>
                </c:pt>
                <c:pt idx="8409" formatCode="General">
                  <c:v>8.4090000000000007</c:v>
                </c:pt>
                <c:pt idx="8410" formatCode="General">
                  <c:v>8.41</c:v>
                </c:pt>
                <c:pt idx="8411" formatCode="General">
                  <c:v>8.4109999999999996</c:v>
                </c:pt>
                <c:pt idx="8412" formatCode="General">
                  <c:v>8.4120000000000008</c:v>
                </c:pt>
                <c:pt idx="8413" formatCode="General">
                  <c:v>8.4130000000000003</c:v>
                </c:pt>
                <c:pt idx="8414" formatCode="General">
                  <c:v>8.4139999999999997</c:v>
                </c:pt>
                <c:pt idx="8415" formatCode="General">
                  <c:v>8.4149999999999991</c:v>
                </c:pt>
                <c:pt idx="8416" formatCode="General">
                  <c:v>8.4160000000000004</c:v>
                </c:pt>
                <c:pt idx="8417" formatCode="General">
                  <c:v>8.4169999999999998</c:v>
                </c:pt>
                <c:pt idx="8418" formatCode="General">
                  <c:v>8.4179999999999993</c:v>
                </c:pt>
                <c:pt idx="8419" formatCode="General">
                  <c:v>8.4190000000000005</c:v>
                </c:pt>
                <c:pt idx="8420" formatCode="General">
                  <c:v>8.42</c:v>
                </c:pt>
                <c:pt idx="8421" formatCode="General">
                  <c:v>8.4209999999999994</c:v>
                </c:pt>
                <c:pt idx="8422" formatCode="General">
                  <c:v>8.4220000000000006</c:v>
                </c:pt>
                <c:pt idx="8423" formatCode="General">
                  <c:v>8.423</c:v>
                </c:pt>
                <c:pt idx="8424" formatCode="General">
                  <c:v>8.4239999999999995</c:v>
                </c:pt>
                <c:pt idx="8425" formatCode="General">
                  <c:v>8.4250000000000007</c:v>
                </c:pt>
                <c:pt idx="8426" formatCode="General">
                  <c:v>8.4260000000000002</c:v>
                </c:pt>
                <c:pt idx="8427" formatCode="General">
                  <c:v>8.4269999999999996</c:v>
                </c:pt>
                <c:pt idx="8428" formatCode="General">
                  <c:v>8.4280000000000008</c:v>
                </c:pt>
                <c:pt idx="8429" formatCode="General">
                  <c:v>8.4290000000000003</c:v>
                </c:pt>
                <c:pt idx="8430" formatCode="General">
                  <c:v>8.43</c:v>
                </c:pt>
                <c:pt idx="8431" formatCode="General">
                  <c:v>8.4309999999999992</c:v>
                </c:pt>
                <c:pt idx="8432" formatCode="General">
                  <c:v>8.4320000000000004</c:v>
                </c:pt>
                <c:pt idx="8433" formatCode="General">
                  <c:v>8.4329999999999998</c:v>
                </c:pt>
                <c:pt idx="8434" formatCode="General">
                  <c:v>8.4339999999999993</c:v>
                </c:pt>
                <c:pt idx="8435" formatCode="General">
                  <c:v>8.4350000000000005</c:v>
                </c:pt>
                <c:pt idx="8436" formatCode="General">
                  <c:v>8.4359999999999999</c:v>
                </c:pt>
                <c:pt idx="8437" formatCode="General">
                  <c:v>8.4369999999999994</c:v>
                </c:pt>
                <c:pt idx="8438" formatCode="General">
                  <c:v>8.4380000000000006</c:v>
                </c:pt>
                <c:pt idx="8439" formatCode="General">
                  <c:v>8.4390000000000001</c:v>
                </c:pt>
                <c:pt idx="8440" formatCode="General">
                  <c:v>8.44</c:v>
                </c:pt>
                <c:pt idx="8441" formatCode="General">
                  <c:v>8.4410000000000007</c:v>
                </c:pt>
                <c:pt idx="8442" formatCode="General">
                  <c:v>8.4420000000000002</c:v>
                </c:pt>
                <c:pt idx="8443" formatCode="General">
                  <c:v>8.4429999999999996</c:v>
                </c:pt>
                <c:pt idx="8444" formatCode="General">
                  <c:v>8.4440000000000008</c:v>
                </c:pt>
                <c:pt idx="8445" formatCode="General">
                  <c:v>8.4450000000000003</c:v>
                </c:pt>
                <c:pt idx="8446" formatCode="General">
                  <c:v>8.4459999999999997</c:v>
                </c:pt>
                <c:pt idx="8447" formatCode="General">
                  <c:v>8.4469999999999992</c:v>
                </c:pt>
                <c:pt idx="8448" formatCode="General">
                  <c:v>8.4480000000000004</c:v>
                </c:pt>
                <c:pt idx="8449" formatCode="General">
                  <c:v>8.4489999999999998</c:v>
                </c:pt>
                <c:pt idx="8450" formatCode="General">
                  <c:v>8.4499999999999993</c:v>
                </c:pt>
                <c:pt idx="8451" formatCode="General">
                  <c:v>8.4510000000000005</c:v>
                </c:pt>
                <c:pt idx="8452" formatCode="General">
                  <c:v>8.452</c:v>
                </c:pt>
                <c:pt idx="8453" formatCode="General">
                  <c:v>8.4529999999999994</c:v>
                </c:pt>
                <c:pt idx="8454" formatCode="General">
                  <c:v>8.4540000000000006</c:v>
                </c:pt>
                <c:pt idx="8455" formatCode="General">
                  <c:v>8.4550000000000001</c:v>
                </c:pt>
                <c:pt idx="8456" formatCode="General">
                  <c:v>8.4559999999999995</c:v>
                </c:pt>
                <c:pt idx="8457" formatCode="General">
                  <c:v>8.4570000000000007</c:v>
                </c:pt>
                <c:pt idx="8458" formatCode="General">
                  <c:v>8.4580000000000002</c:v>
                </c:pt>
                <c:pt idx="8459" formatCode="General">
                  <c:v>8.4589999999999996</c:v>
                </c:pt>
                <c:pt idx="8460" formatCode="General">
                  <c:v>8.4600000000000009</c:v>
                </c:pt>
                <c:pt idx="8461" formatCode="General">
                  <c:v>8.4610000000000003</c:v>
                </c:pt>
                <c:pt idx="8462" formatCode="General">
                  <c:v>8.4619999999999997</c:v>
                </c:pt>
                <c:pt idx="8463" formatCode="General">
                  <c:v>8.4629999999999992</c:v>
                </c:pt>
                <c:pt idx="8464" formatCode="General">
                  <c:v>8.4640000000000004</c:v>
                </c:pt>
                <c:pt idx="8465" formatCode="General">
                  <c:v>8.4649999999999999</c:v>
                </c:pt>
                <c:pt idx="8466" formatCode="General">
                  <c:v>8.4659999999999993</c:v>
                </c:pt>
                <c:pt idx="8467" formatCode="General">
                  <c:v>8.4670000000000005</c:v>
                </c:pt>
                <c:pt idx="8468" formatCode="General">
                  <c:v>8.468</c:v>
                </c:pt>
                <c:pt idx="8469" formatCode="General">
                  <c:v>8.4689999999999994</c:v>
                </c:pt>
                <c:pt idx="8470" formatCode="General">
                  <c:v>8.4700000000000006</c:v>
                </c:pt>
                <c:pt idx="8471" formatCode="General">
                  <c:v>8.4710000000000001</c:v>
                </c:pt>
                <c:pt idx="8472" formatCode="General">
                  <c:v>8.4719999999999995</c:v>
                </c:pt>
                <c:pt idx="8473" formatCode="General">
                  <c:v>8.4730000000000008</c:v>
                </c:pt>
                <c:pt idx="8474" formatCode="General">
                  <c:v>8.4740000000000002</c:v>
                </c:pt>
                <c:pt idx="8475" formatCode="General">
                  <c:v>8.4749999999999996</c:v>
                </c:pt>
                <c:pt idx="8476" formatCode="General">
                  <c:v>8.4760000000000009</c:v>
                </c:pt>
                <c:pt idx="8477" formatCode="General">
                  <c:v>8.4770000000000003</c:v>
                </c:pt>
                <c:pt idx="8478" formatCode="General">
                  <c:v>8.4779999999999998</c:v>
                </c:pt>
                <c:pt idx="8479" formatCode="General">
                  <c:v>8.4789999999999992</c:v>
                </c:pt>
                <c:pt idx="8480" formatCode="General">
                  <c:v>8.48</c:v>
                </c:pt>
                <c:pt idx="8481" formatCode="General">
                  <c:v>8.4809999999999999</c:v>
                </c:pt>
                <c:pt idx="8482" formatCode="General">
                  <c:v>8.4819999999999993</c:v>
                </c:pt>
                <c:pt idx="8483" formatCode="General">
                  <c:v>8.4830000000000005</c:v>
                </c:pt>
                <c:pt idx="8484" formatCode="General">
                  <c:v>8.484</c:v>
                </c:pt>
                <c:pt idx="8485" formatCode="General">
                  <c:v>8.4849999999999994</c:v>
                </c:pt>
                <c:pt idx="8486" formatCode="General">
                  <c:v>8.4860000000000007</c:v>
                </c:pt>
                <c:pt idx="8487" formatCode="General">
                  <c:v>8.4870000000000001</c:v>
                </c:pt>
                <c:pt idx="8488" formatCode="General">
                  <c:v>8.4879999999999995</c:v>
                </c:pt>
                <c:pt idx="8489" formatCode="General">
                  <c:v>8.4890000000000008</c:v>
                </c:pt>
                <c:pt idx="8490" formatCode="General">
                  <c:v>8.49</c:v>
                </c:pt>
                <c:pt idx="8491" formatCode="General">
                  <c:v>8.4909999999999997</c:v>
                </c:pt>
                <c:pt idx="8492" formatCode="General">
                  <c:v>8.4920000000000009</c:v>
                </c:pt>
                <c:pt idx="8493" formatCode="General">
                  <c:v>8.4930000000000003</c:v>
                </c:pt>
                <c:pt idx="8494" formatCode="General">
                  <c:v>8.4939999999999998</c:v>
                </c:pt>
                <c:pt idx="8495" formatCode="General">
                  <c:v>8.4949999999999992</c:v>
                </c:pt>
                <c:pt idx="8496" formatCode="General">
                  <c:v>8.4960000000000004</c:v>
                </c:pt>
                <c:pt idx="8497" formatCode="General">
                  <c:v>8.4969999999999999</c:v>
                </c:pt>
                <c:pt idx="8498" formatCode="General">
                  <c:v>8.4979999999999993</c:v>
                </c:pt>
                <c:pt idx="8499" formatCode="General">
                  <c:v>8.4990000000000006</c:v>
                </c:pt>
                <c:pt idx="8500" formatCode="General">
                  <c:v>8.5</c:v>
                </c:pt>
                <c:pt idx="8501" formatCode="General">
                  <c:v>8.5009999999999994</c:v>
                </c:pt>
                <c:pt idx="8502" formatCode="General">
                  <c:v>8.5020000000000007</c:v>
                </c:pt>
                <c:pt idx="8503" formatCode="General">
                  <c:v>8.5030000000000001</c:v>
                </c:pt>
                <c:pt idx="8504" formatCode="General">
                  <c:v>8.5039999999999996</c:v>
                </c:pt>
                <c:pt idx="8505" formatCode="General">
                  <c:v>8.5050000000000008</c:v>
                </c:pt>
                <c:pt idx="8506" formatCode="General">
                  <c:v>8.5060000000000002</c:v>
                </c:pt>
                <c:pt idx="8507" formatCode="General">
                  <c:v>8.5069999999999997</c:v>
                </c:pt>
                <c:pt idx="8508" formatCode="General">
                  <c:v>8.5079999999999991</c:v>
                </c:pt>
                <c:pt idx="8509" formatCode="General">
                  <c:v>8.5090000000000003</c:v>
                </c:pt>
                <c:pt idx="8510" formatCode="General">
                  <c:v>8.51</c:v>
                </c:pt>
                <c:pt idx="8511" formatCode="General">
                  <c:v>8.5109999999999992</c:v>
                </c:pt>
                <c:pt idx="8512" formatCode="General">
                  <c:v>8.5120000000000005</c:v>
                </c:pt>
                <c:pt idx="8513" formatCode="General">
                  <c:v>8.5129999999999999</c:v>
                </c:pt>
                <c:pt idx="8514" formatCode="General">
                  <c:v>8.5139999999999993</c:v>
                </c:pt>
                <c:pt idx="8515" formatCode="General">
                  <c:v>8.5150000000000006</c:v>
                </c:pt>
                <c:pt idx="8516" formatCode="General">
                  <c:v>8.516</c:v>
                </c:pt>
                <c:pt idx="8517" formatCode="General">
                  <c:v>8.5169999999999995</c:v>
                </c:pt>
                <c:pt idx="8518" formatCode="General">
                  <c:v>8.5180000000000007</c:v>
                </c:pt>
                <c:pt idx="8519" formatCode="General">
                  <c:v>8.5190000000000001</c:v>
                </c:pt>
                <c:pt idx="8520" formatCode="General">
                  <c:v>8.52</c:v>
                </c:pt>
                <c:pt idx="8521" formatCode="General">
                  <c:v>8.5210000000000008</c:v>
                </c:pt>
                <c:pt idx="8522" formatCode="General">
                  <c:v>8.5220000000000002</c:v>
                </c:pt>
                <c:pt idx="8523" formatCode="General">
                  <c:v>8.5229999999999997</c:v>
                </c:pt>
                <c:pt idx="8524" formatCode="General">
                  <c:v>8.5239999999999991</c:v>
                </c:pt>
                <c:pt idx="8525" formatCode="General">
                  <c:v>8.5250000000000004</c:v>
                </c:pt>
                <c:pt idx="8526" formatCode="General">
                  <c:v>8.5259999999999998</c:v>
                </c:pt>
                <c:pt idx="8527" formatCode="General">
                  <c:v>8.5269999999999992</c:v>
                </c:pt>
                <c:pt idx="8528" formatCode="General">
                  <c:v>8.5280000000000005</c:v>
                </c:pt>
                <c:pt idx="8529" formatCode="General">
                  <c:v>8.5289999999999999</c:v>
                </c:pt>
                <c:pt idx="8530" formatCode="General">
                  <c:v>8.5299999999999994</c:v>
                </c:pt>
                <c:pt idx="8531" formatCode="General">
                  <c:v>8.5310000000000006</c:v>
                </c:pt>
                <c:pt idx="8532" formatCode="General">
                  <c:v>8.532</c:v>
                </c:pt>
                <c:pt idx="8533" formatCode="General">
                  <c:v>8.5329999999999995</c:v>
                </c:pt>
                <c:pt idx="8534" formatCode="General">
                  <c:v>8.5340000000000007</c:v>
                </c:pt>
                <c:pt idx="8535" formatCode="General">
                  <c:v>8.5350000000000001</c:v>
                </c:pt>
                <c:pt idx="8536" formatCode="General">
                  <c:v>8.5359999999999996</c:v>
                </c:pt>
                <c:pt idx="8537" formatCode="General">
                  <c:v>8.5370000000000008</c:v>
                </c:pt>
                <c:pt idx="8538" formatCode="General">
                  <c:v>8.5380000000000003</c:v>
                </c:pt>
                <c:pt idx="8539" formatCode="General">
                  <c:v>8.5389999999999997</c:v>
                </c:pt>
                <c:pt idx="8540" formatCode="General">
                  <c:v>8.5399999999999991</c:v>
                </c:pt>
                <c:pt idx="8541" formatCode="General">
                  <c:v>8.5410000000000004</c:v>
                </c:pt>
                <c:pt idx="8542" formatCode="General">
                  <c:v>8.5419999999999998</c:v>
                </c:pt>
                <c:pt idx="8543" formatCode="General">
                  <c:v>8.5429999999999993</c:v>
                </c:pt>
                <c:pt idx="8544" formatCode="General">
                  <c:v>8.5440000000000005</c:v>
                </c:pt>
                <c:pt idx="8545" formatCode="General">
                  <c:v>8.5449999999999999</c:v>
                </c:pt>
                <c:pt idx="8546" formatCode="General">
                  <c:v>8.5459999999999994</c:v>
                </c:pt>
                <c:pt idx="8547" formatCode="General">
                  <c:v>8.5470000000000006</c:v>
                </c:pt>
                <c:pt idx="8548" formatCode="General">
                  <c:v>8.548</c:v>
                </c:pt>
                <c:pt idx="8549" formatCode="General">
                  <c:v>8.5489999999999995</c:v>
                </c:pt>
                <c:pt idx="8550" formatCode="General">
                  <c:v>8.5500000000000007</c:v>
                </c:pt>
                <c:pt idx="8551" formatCode="General">
                  <c:v>8.5510000000000002</c:v>
                </c:pt>
                <c:pt idx="8552" formatCode="General">
                  <c:v>8.5519999999999996</c:v>
                </c:pt>
                <c:pt idx="8553" formatCode="General">
                  <c:v>8.5530000000000008</c:v>
                </c:pt>
                <c:pt idx="8554" formatCode="General">
                  <c:v>8.5540000000000003</c:v>
                </c:pt>
                <c:pt idx="8555" formatCode="General">
                  <c:v>8.5549999999999997</c:v>
                </c:pt>
                <c:pt idx="8556" formatCode="General">
                  <c:v>8.5559999999999992</c:v>
                </c:pt>
                <c:pt idx="8557" formatCode="General">
                  <c:v>8.5570000000000004</c:v>
                </c:pt>
                <c:pt idx="8558" formatCode="General">
                  <c:v>8.5579999999999998</c:v>
                </c:pt>
                <c:pt idx="8559" formatCode="General">
                  <c:v>8.5589999999999993</c:v>
                </c:pt>
                <c:pt idx="8560" formatCode="General">
                  <c:v>8.56</c:v>
                </c:pt>
                <c:pt idx="8561" formatCode="General">
                  <c:v>8.5609999999999999</c:v>
                </c:pt>
                <c:pt idx="8562" formatCode="General">
                  <c:v>8.5619999999999994</c:v>
                </c:pt>
                <c:pt idx="8563" formatCode="General">
                  <c:v>8.5630000000000006</c:v>
                </c:pt>
                <c:pt idx="8564" formatCode="General">
                  <c:v>8.5640000000000001</c:v>
                </c:pt>
                <c:pt idx="8565" formatCode="General">
                  <c:v>8.5649999999999995</c:v>
                </c:pt>
                <c:pt idx="8566" formatCode="General">
                  <c:v>8.5660000000000007</c:v>
                </c:pt>
                <c:pt idx="8567" formatCode="General">
                  <c:v>8.5670000000000002</c:v>
                </c:pt>
                <c:pt idx="8568" formatCode="General">
                  <c:v>8.5679999999999996</c:v>
                </c:pt>
                <c:pt idx="8569" formatCode="General">
                  <c:v>8.5690000000000008</c:v>
                </c:pt>
                <c:pt idx="8570" formatCode="General">
                  <c:v>8.57</c:v>
                </c:pt>
                <c:pt idx="8571" formatCode="General">
                  <c:v>8.5709999999999997</c:v>
                </c:pt>
                <c:pt idx="8572" formatCode="General">
                  <c:v>8.5719999999999992</c:v>
                </c:pt>
                <c:pt idx="8573" formatCode="General">
                  <c:v>8.5730000000000004</c:v>
                </c:pt>
                <c:pt idx="8574" formatCode="General">
                  <c:v>8.5739999999999998</c:v>
                </c:pt>
                <c:pt idx="8575" formatCode="General">
                  <c:v>8.5749999999999993</c:v>
                </c:pt>
                <c:pt idx="8576" formatCode="General">
                  <c:v>8.5760000000000005</c:v>
                </c:pt>
                <c:pt idx="8577" formatCode="General">
                  <c:v>8.577</c:v>
                </c:pt>
                <c:pt idx="8578" formatCode="General">
                  <c:v>8.5779999999999994</c:v>
                </c:pt>
                <c:pt idx="8579" formatCode="General">
                  <c:v>8.5790000000000006</c:v>
                </c:pt>
                <c:pt idx="8580" formatCode="General">
                  <c:v>8.58</c:v>
                </c:pt>
                <c:pt idx="8581" formatCode="General">
                  <c:v>8.5809999999999995</c:v>
                </c:pt>
                <c:pt idx="8582" formatCode="General">
                  <c:v>8.5820000000000007</c:v>
                </c:pt>
                <c:pt idx="8583" formatCode="General">
                  <c:v>8.5830000000000002</c:v>
                </c:pt>
                <c:pt idx="8584" formatCode="General">
                  <c:v>8.5839999999999996</c:v>
                </c:pt>
                <c:pt idx="8585" formatCode="General">
                  <c:v>8.5850000000000009</c:v>
                </c:pt>
                <c:pt idx="8586" formatCode="General">
                  <c:v>8.5860000000000003</c:v>
                </c:pt>
                <c:pt idx="8587" formatCode="General">
                  <c:v>8.5869999999999997</c:v>
                </c:pt>
                <c:pt idx="8588" formatCode="General">
                  <c:v>8.5879999999999992</c:v>
                </c:pt>
                <c:pt idx="8589" formatCode="General">
                  <c:v>8.5890000000000004</c:v>
                </c:pt>
                <c:pt idx="8590" formatCode="General">
                  <c:v>8.59</c:v>
                </c:pt>
                <c:pt idx="8591" formatCode="General">
                  <c:v>8.5909999999999993</c:v>
                </c:pt>
                <c:pt idx="8592" formatCode="General">
                  <c:v>8.5920000000000005</c:v>
                </c:pt>
                <c:pt idx="8593" formatCode="General">
                  <c:v>8.593</c:v>
                </c:pt>
                <c:pt idx="8594" formatCode="General">
                  <c:v>8.5939999999999994</c:v>
                </c:pt>
                <c:pt idx="8595" formatCode="General">
                  <c:v>8.5950000000000006</c:v>
                </c:pt>
                <c:pt idx="8596" formatCode="General">
                  <c:v>8.5960000000000001</c:v>
                </c:pt>
                <c:pt idx="8597" formatCode="General">
                  <c:v>8.5969999999999995</c:v>
                </c:pt>
                <c:pt idx="8598" formatCode="General">
                  <c:v>8.5980000000000008</c:v>
                </c:pt>
                <c:pt idx="8599" formatCode="General">
                  <c:v>8.5990000000000002</c:v>
                </c:pt>
                <c:pt idx="8600" formatCode="General">
                  <c:v>8.6</c:v>
                </c:pt>
                <c:pt idx="8601" formatCode="General">
                  <c:v>8.6010000000000009</c:v>
                </c:pt>
                <c:pt idx="8602" formatCode="General">
                  <c:v>8.6020000000000003</c:v>
                </c:pt>
                <c:pt idx="8603" formatCode="General">
                  <c:v>8.6029999999999998</c:v>
                </c:pt>
                <c:pt idx="8604" formatCode="General">
                  <c:v>8.6039999999999992</c:v>
                </c:pt>
                <c:pt idx="8605" formatCode="General">
                  <c:v>8.6050000000000004</c:v>
                </c:pt>
                <c:pt idx="8606" formatCode="General">
                  <c:v>8.6059999999999999</c:v>
                </c:pt>
                <c:pt idx="8607" formatCode="General">
                  <c:v>8.6069999999999993</c:v>
                </c:pt>
                <c:pt idx="8608" formatCode="General">
                  <c:v>8.6080000000000005</c:v>
                </c:pt>
                <c:pt idx="8609" formatCode="General">
                  <c:v>8.609</c:v>
                </c:pt>
                <c:pt idx="8610" formatCode="General">
                  <c:v>8.61</c:v>
                </c:pt>
                <c:pt idx="8611" formatCode="General">
                  <c:v>8.6110000000000007</c:v>
                </c:pt>
                <c:pt idx="8612" formatCode="General">
                  <c:v>8.6120000000000001</c:v>
                </c:pt>
                <c:pt idx="8613" formatCode="General">
                  <c:v>8.6129999999999995</c:v>
                </c:pt>
                <c:pt idx="8614" formatCode="General">
                  <c:v>8.6140000000000008</c:v>
                </c:pt>
                <c:pt idx="8615" formatCode="General">
                  <c:v>8.6150000000000002</c:v>
                </c:pt>
                <c:pt idx="8616" formatCode="General">
                  <c:v>8.6159999999999997</c:v>
                </c:pt>
                <c:pt idx="8617" formatCode="General">
                  <c:v>8.6170000000000009</c:v>
                </c:pt>
                <c:pt idx="8618" formatCode="General">
                  <c:v>8.6180000000000003</c:v>
                </c:pt>
                <c:pt idx="8619" formatCode="General">
                  <c:v>8.6189999999999998</c:v>
                </c:pt>
                <c:pt idx="8620" formatCode="General">
                  <c:v>8.6199999999999992</c:v>
                </c:pt>
                <c:pt idx="8621" formatCode="General">
                  <c:v>8.6210000000000004</c:v>
                </c:pt>
                <c:pt idx="8622" formatCode="General">
                  <c:v>8.6219999999999999</c:v>
                </c:pt>
                <c:pt idx="8623" formatCode="General">
                  <c:v>8.6229999999999993</c:v>
                </c:pt>
                <c:pt idx="8624" formatCode="General">
                  <c:v>8.6240000000000006</c:v>
                </c:pt>
                <c:pt idx="8625" formatCode="General">
                  <c:v>8.625</c:v>
                </c:pt>
                <c:pt idx="8626" formatCode="General">
                  <c:v>8.6259999999999994</c:v>
                </c:pt>
                <c:pt idx="8627" formatCode="General">
                  <c:v>8.6270000000000007</c:v>
                </c:pt>
                <c:pt idx="8628" formatCode="General">
                  <c:v>8.6280000000000001</c:v>
                </c:pt>
                <c:pt idx="8629" formatCode="General">
                  <c:v>8.6289999999999996</c:v>
                </c:pt>
                <c:pt idx="8630" formatCode="General">
                  <c:v>8.6300000000000008</c:v>
                </c:pt>
                <c:pt idx="8631" formatCode="General">
                  <c:v>8.6310000000000002</c:v>
                </c:pt>
                <c:pt idx="8632" formatCode="General">
                  <c:v>8.6319999999999997</c:v>
                </c:pt>
                <c:pt idx="8633" formatCode="General">
                  <c:v>8.6329999999999991</c:v>
                </c:pt>
                <c:pt idx="8634" formatCode="General">
                  <c:v>8.6340000000000003</c:v>
                </c:pt>
                <c:pt idx="8635" formatCode="General">
                  <c:v>8.6349999999999998</c:v>
                </c:pt>
                <c:pt idx="8636" formatCode="General">
                  <c:v>8.6359999999999992</c:v>
                </c:pt>
                <c:pt idx="8637" formatCode="General">
                  <c:v>8.6370000000000005</c:v>
                </c:pt>
                <c:pt idx="8638" formatCode="General">
                  <c:v>8.6379999999999999</c:v>
                </c:pt>
                <c:pt idx="8639" formatCode="General">
                  <c:v>8.6389999999999993</c:v>
                </c:pt>
                <c:pt idx="8640" formatCode="General">
                  <c:v>8.64</c:v>
                </c:pt>
                <c:pt idx="8641" formatCode="General">
                  <c:v>8.641</c:v>
                </c:pt>
                <c:pt idx="8642" formatCode="General">
                  <c:v>8.6419999999999995</c:v>
                </c:pt>
                <c:pt idx="8643" formatCode="General">
                  <c:v>8.6430000000000007</c:v>
                </c:pt>
                <c:pt idx="8644" formatCode="General">
                  <c:v>8.6440000000000001</c:v>
                </c:pt>
                <c:pt idx="8645" formatCode="General">
                  <c:v>8.6449999999999996</c:v>
                </c:pt>
                <c:pt idx="8646" formatCode="General">
                  <c:v>8.6460000000000008</c:v>
                </c:pt>
                <c:pt idx="8647" formatCode="General">
                  <c:v>8.6470000000000002</c:v>
                </c:pt>
                <c:pt idx="8648" formatCode="General">
                  <c:v>8.6479999999999997</c:v>
                </c:pt>
                <c:pt idx="8649" formatCode="General">
                  <c:v>8.6489999999999991</c:v>
                </c:pt>
                <c:pt idx="8650" formatCode="General">
                  <c:v>8.65</c:v>
                </c:pt>
                <c:pt idx="8651" formatCode="General">
                  <c:v>8.6509999999999998</c:v>
                </c:pt>
                <c:pt idx="8652" formatCode="General">
                  <c:v>8.6519999999999992</c:v>
                </c:pt>
                <c:pt idx="8653" formatCode="General">
                  <c:v>8.6530000000000005</c:v>
                </c:pt>
                <c:pt idx="8654" formatCode="General">
                  <c:v>8.6539999999999999</c:v>
                </c:pt>
                <c:pt idx="8655" formatCode="General">
                  <c:v>8.6549999999999994</c:v>
                </c:pt>
                <c:pt idx="8656" formatCode="General">
                  <c:v>8.6560000000000006</c:v>
                </c:pt>
                <c:pt idx="8657" formatCode="General">
                  <c:v>8.657</c:v>
                </c:pt>
                <c:pt idx="8658" formatCode="General">
                  <c:v>8.6579999999999995</c:v>
                </c:pt>
                <c:pt idx="8659" formatCode="General">
                  <c:v>8.6590000000000007</c:v>
                </c:pt>
                <c:pt idx="8660" formatCode="General">
                  <c:v>8.66</c:v>
                </c:pt>
                <c:pt idx="8661" formatCode="General">
                  <c:v>8.6609999999999996</c:v>
                </c:pt>
                <c:pt idx="8662" formatCode="General">
                  <c:v>8.6620000000000008</c:v>
                </c:pt>
                <c:pt idx="8663" formatCode="General">
                  <c:v>8.6630000000000003</c:v>
                </c:pt>
                <c:pt idx="8664" formatCode="General">
                  <c:v>8.6639999999999997</c:v>
                </c:pt>
                <c:pt idx="8665" formatCode="General">
                  <c:v>8.6649999999999991</c:v>
                </c:pt>
                <c:pt idx="8666" formatCode="General">
                  <c:v>8.6660000000000004</c:v>
                </c:pt>
                <c:pt idx="8667" formatCode="General">
                  <c:v>8.6669999999999998</c:v>
                </c:pt>
                <c:pt idx="8668" formatCode="General">
                  <c:v>8.6679999999999993</c:v>
                </c:pt>
                <c:pt idx="8669" formatCode="General">
                  <c:v>8.6690000000000005</c:v>
                </c:pt>
                <c:pt idx="8670" formatCode="General">
                  <c:v>8.67</c:v>
                </c:pt>
                <c:pt idx="8671" formatCode="General">
                  <c:v>8.6709999999999994</c:v>
                </c:pt>
                <c:pt idx="8672" formatCode="General">
                  <c:v>8.6720000000000006</c:v>
                </c:pt>
                <c:pt idx="8673" formatCode="General">
                  <c:v>8.673</c:v>
                </c:pt>
                <c:pt idx="8674" formatCode="General">
                  <c:v>8.6739999999999995</c:v>
                </c:pt>
                <c:pt idx="8675" formatCode="General">
                  <c:v>8.6750000000000007</c:v>
                </c:pt>
                <c:pt idx="8676" formatCode="General">
                  <c:v>8.6760000000000002</c:v>
                </c:pt>
                <c:pt idx="8677" formatCode="General">
                  <c:v>8.6769999999999996</c:v>
                </c:pt>
                <c:pt idx="8678" formatCode="General">
                  <c:v>8.6780000000000008</c:v>
                </c:pt>
                <c:pt idx="8679" formatCode="General">
                  <c:v>8.6790000000000003</c:v>
                </c:pt>
                <c:pt idx="8680" formatCode="General">
                  <c:v>8.68</c:v>
                </c:pt>
                <c:pt idx="8681" formatCode="General">
                  <c:v>8.6809999999999992</c:v>
                </c:pt>
                <c:pt idx="8682" formatCode="General">
                  <c:v>8.6820000000000004</c:v>
                </c:pt>
                <c:pt idx="8683" formatCode="General">
                  <c:v>8.6829999999999998</c:v>
                </c:pt>
                <c:pt idx="8684" formatCode="General">
                  <c:v>8.6839999999999993</c:v>
                </c:pt>
                <c:pt idx="8685" formatCode="General">
                  <c:v>8.6850000000000005</c:v>
                </c:pt>
                <c:pt idx="8686" formatCode="General">
                  <c:v>8.6859999999999999</c:v>
                </c:pt>
                <c:pt idx="8687" formatCode="General">
                  <c:v>8.6869999999999994</c:v>
                </c:pt>
                <c:pt idx="8688" formatCode="General">
                  <c:v>8.6880000000000006</c:v>
                </c:pt>
                <c:pt idx="8689" formatCode="General">
                  <c:v>8.6890000000000001</c:v>
                </c:pt>
                <c:pt idx="8690" formatCode="General">
                  <c:v>8.69</c:v>
                </c:pt>
                <c:pt idx="8691" formatCode="General">
                  <c:v>8.6910000000000007</c:v>
                </c:pt>
                <c:pt idx="8692" formatCode="General">
                  <c:v>8.6920000000000002</c:v>
                </c:pt>
                <c:pt idx="8693" formatCode="General">
                  <c:v>8.6929999999999996</c:v>
                </c:pt>
                <c:pt idx="8694" formatCode="General">
                  <c:v>8.6940000000000008</c:v>
                </c:pt>
                <c:pt idx="8695" formatCode="General">
                  <c:v>8.6950000000000003</c:v>
                </c:pt>
                <c:pt idx="8696" formatCode="General">
                  <c:v>8.6959999999999997</c:v>
                </c:pt>
                <c:pt idx="8697" formatCode="General">
                  <c:v>8.6969999999999992</c:v>
                </c:pt>
                <c:pt idx="8698" formatCode="General">
                  <c:v>8.6980000000000004</c:v>
                </c:pt>
                <c:pt idx="8699" formatCode="General">
                  <c:v>8.6989999999999998</c:v>
                </c:pt>
                <c:pt idx="8700" formatCode="General">
                  <c:v>8.6999999999999993</c:v>
                </c:pt>
                <c:pt idx="8701" formatCode="General">
                  <c:v>8.7010000000000005</c:v>
                </c:pt>
                <c:pt idx="8702" formatCode="General">
                  <c:v>8.702</c:v>
                </c:pt>
                <c:pt idx="8703" formatCode="General">
                  <c:v>8.7029999999999994</c:v>
                </c:pt>
                <c:pt idx="8704" formatCode="General">
                  <c:v>8.7040000000000006</c:v>
                </c:pt>
                <c:pt idx="8705" formatCode="General">
                  <c:v>8.7050000000000001</c:v>
                </c:pt>
                <c:pt idx="8706" formatCode="General">
                  <c:v>8.7059999999999995</c:v>
                </c:pt>
                <c:pt idx="8707" formatCode="General">
                  <c:v>8.7070000000000007</c:v>
                </c:pt>
                <c:pt idx="8708" formatCode="General">
                  <c:v>8.7080000000000002</c:v>
                </c:pt>
                <c:pt idx="8709" formatCode="General">
                  <c:v>8.7089999999999996</c:v>
                </c:pt>
                <c:pt idx="8710" formatCode="General">
                  <c:v>8.7100000000000009</c:v>
                </c:pt>
                <c:pt idx="8711" formatCode="General">
                  <c:v>8.7110000000000003</c:v>
                </c:pt>
                <c:pt idx="8712" formatCode="General">
                  <c:v>8.7119999999999997</c:v>
                </c:pt>
                <c:pt idx="8713" formatCode="General">
                  <c:v>8.7129999999999992</c:v>
                </c:pt>
                <c:pt idx="8714" formatCode="General">
                  <c:v>8.7140000000000004</c:v>
                </c:pt>
                <c:pt idx="8715" formatCode="General">
                  <c:v>8.7149999999999999</c:v>
                </c:pt>
                <c:pt idx="8716" formatCode="General">
                  <c:v>8.7159999999999993</c:v>
                </c:pt>
                <c:pt idx="8717" formatCode="General">
                  <c:v>8.7170000000000005</c:v>
                </c:pt>
                <c:pt idx="8718" formatCode="General">
                  <c:v>8.718</c:v>
                </c:pt>
                <c:pt idx="8719" formatCode="General">
                  <c:v>8.7189999999999994</c:v>
                </c:pt>
                <c:pt idx="8720" formatCode="General">
                  <c:v>8.7200000000000006</c:v>
                </c:pt>
                <c:pt idx="8721" formatCode="General">
                  <c:v>8.7210000000000001</c:v>
                </c:pt>
                <c:pt idx="8722" formatCode="General">
                  <c:v>8.7219999999999995</c:v>
                </c:pt>
                <c:pt idx="8723" formatCode="General">
                  <c:v>8.7230000000000008</c:v>
                </c:pt>
                <c:pt idx="8724" formatCode="General">
                  <c:v>8.7240000000000002</c:v>
                </c:pt>
                <c:pt idx="8725" formatCode="General">
                  <c:v>8.7249999999999996</c:v>
                </c:pt>
                <c:pt idx="8726" formatCode="General">
                  <c:v>8.7260000000000009</c:v>
                </c:pt>
                <c:pt idx="8727" formatCode="General">
                  <c:v>8.7270000000000003</c:v>
                </c:pt>
                <c:pt idx="8728" formatCode="General">
                  <c:v>8.7279999999999998</c:v>
                </c:pt>
                <c:pt idx="8729" formatCode="General">
                  <c:v>8.7289999999999992</c:v>
                </c:pt>
                <c:pt idx="8730" formatCode="General">
                  <c:v>8.73</c:v>
                </c:pt>
                <c:pt idx="8731" formatCode="General">
                  <c:v>8.7309999999999999</c:v>
                </c:pt>
                <c:pt idx="8732" formatCode="General">
                  <c:v>8.7319999999999993</c:v>
                </c:pt>
                <c:pt idx="8733" formatCode="General">
                  <c:v>8.7330000000000005</c:v>
                </c:pt>
                <c:pt idx="8734" formatCode="General">
                  <c:v>8.734</c:v>
                </c:pt>
                <c:pt idx="8735" formatCode="General">
                  <c:v>8.7349999999999994</c:v>
                </c:pt>
                <c:pt idx="8736" formatCode="General">
                  <c:v>8.7360000000000007</c:v>
                </c:pt>
                <c:pt idx="8737" formatCode="General">
                  <c:v>8.7370000000000001</c:v>
                </c:pt>
                <c:pt idx="8738" formatCode="General">
                  <c:v>8.7379999999999995</c:v>
                </c:pt>
                <c:pt idx="8739" formatCode="General">
                  <c:v>8.7390000000000008</c:v>
                </c:pt>
                <c:pt idx="8740" formatCode="General">
                  <c:v>8.74</c:v>
                </c:pt>
                <c:pt idx="8741" formatCode="General">
                  <c:v>8.7409999999999997</c:v>
                </c:pt>
                <c:pt idx="8742" formatCode="General">
                  <c:v>8.7420000000000009</c:v>
                </c:pt>
                <c:pt idx="8743" formatCode="General">
                  <c:v>8.7430000000000003</c:v>
                </c:pt>
                <c:pt idx="8744" formatCode="General">
                  <c:v>8.7439999999999998</c:v>
                </c:pt>
                <c:pt idx="8745" formatCode="General">
                  <c:v>8.7449999999999992</c:v>
                </c:pt>
                <c:pt idx="8746" formatCode="General">
                  <c:v>8.7460000000000004</c:v>
                </c:pt>
                <c:pt idx="8747" formatCode="General">
                  <c:v>8.7469999999999999</c:v>
                </c:pt>
                <c:pt idx="8748" formatCode="General">
                  <c:v>8.7479999999999993</c:v>
                </c:pt>
                <c:pt idx="8749" formatCode="General">
                  <c:v>8.7490000000000006</c:v>
                </c:pt>
                <c:pt idx="8750" formatCode="General">
                  <c:v>8.75</c:v>
                </c:pt>
                <c:pt idx="8751" formatCode="General">
                  <c:v>8.7509999999999994</c:v>
                </c:pt>
                <c:pt idx="8752" formatCode="General">
                  <c:v>8.7520000000000007</c:v>
                </c:pt>
                <c:pt idx="8753" formatCode="General">
                  <c:v>8.7530000000000001</c:v>
                </c:pt>
                <c:pt idx="8754" formatCode="General">
                  <c:v>8.7539999999999996</c:v>
                </c:pt>
                <c:pt idx="8755" formatCode="General">
                  <c:v>8.7550000000000008</c:v>
                </c:pt>
                <c:pt idx="8756" formatCode="General">
                  <c:v>8.7560000000000002</c:v>
                </c:pt>
                <c:pt idx="8757" formatCode="General">
                  <c:v>8.7569999999999997</c:v>
                </c:pt>
                <c:pt idx="8758" formatCode="General">
                  <c:v>8.7579999999999991</c:v>
                </c:pt>
                <c:pt idx="8759" formatCode="General">
                  <c:v>8.7590000000000003</c:v>
                </c:pt>
                <c:pt idx="8760" formatCode="General">
                  <c:v>8.76</c:v>
                </c:pt>
                <c:pt idx="8761" formatCode="General">
                  <c:v>8.7609999999999992</c:v>
                </c:pt>
                <c:pt idx="8762" formatCode="General">
                  <c:v>8.7620000000000005</c:v>
                </c:pt>
                <c:pt idx="8763" formatCode="General">
                  <c:v>8.7629999999999999</c:v>
                </c:pt>
                <c:pt idx="8764" formatCode="General">
                  <c:v>8.7639999999999993</c:v>
                </c:pt>
                <c:pt idx="8765" formatCode="General">
                  <c:v>8.7650000000000006</c:v>
                </c:pt>
                <c:pt idx="8766" formatCode="General">
                  <c:v>8.766</c:v>
                </c:pt>
                <c:pt idx="8767" formatCode="General">
                  <c:v>8.7669999999999995</c:v>
                </c:pt>
                <c:pt idx="8768" formatCode="General">
                  <c:v>8.7680000000000007</c:v>
                </c:pt>
                <c:pt idx="8769" formatCode="General">
                  <c:v>8.7690000000000001</c:v>
                </c:pt>
                <c:pt idx="8770" formatCode="General">
                  <c:v>8.77</c:v>
                </c:pt>
                <c:pt idx="8771" formatCode="General">
                  <c:v>8.7710000000000008</c:v>
                </c:pt>
                <c:pt idx="8772" formatCode="General">
                  <c:v>8.7720000000000002</c:v>
                </c:pt>
                <c:pt idx="8773" formatCode="General">
                  <c:v>8.7729999999999997</c:v>
                </c:pt>
                <c:pt idx="8774" formatCode="General">
                  <c:v>8.7739999999999991</c:v>
                </c:pt>
                <c:pt idx="8775" formatCode="General">
                  <c:v>8.7750000000000004</c:v>
                </c:pt>
                <c:pt idx="8776" formatCode="General">
                  <c:v>8.7759999999999998</c:v>
                </c:pt>
                <c:pt idx="8777" formatCode="General">
                  <c:v>8.7769999999999992</c:v>
                </c:pt>
                <c:pt idx="8778" formatCode="General">
                  <c:v>8.7780000000000005</c:v>
                </c:pt>
                <c:pt idx="8779" formatCode="General">
                  <c:v>8.7789999999999999</c:v>
                </c:pt>
                <c:pt idx="8780" formatCode="General">
                  <c:v>8.7799999999999994</c:v>
                </c:pt>
                <c:pt idx="8781" formatCode="General">
                  <c:v>8.7810000000000006</c:v>
                </c:pt>
                <c:pt idx="8782" formatCode="General">
                  <c:v>8.782</c:v>
                </c:pt>
                <c:pt idx="8783" formatCode="General">
                  <c:v>8.7829999999999995</c:v>
                </c:pt>
                <c:pt idx="8784" formatCode="General">
                  <c:v>8.7840000000000007</c:v>
                </c:pt>
                <c:pt idx="8785" formatCode="General">
                  <c:v>8.7850000000000001</c:v>
                </c:pt>
                <c:pt idx="8786" formatCode="General">
                  <c:v>8.7859999999999996</c:v>
                </c:pt>
                <c:pt idx="8787" formatCode="General">
                  <c:v>8.7870000000000008</c:v>
                </c:pt>
                <c:pt idx="8788" formatCode="General">
                  <c:v>8.7880000000000003</c:v>
                </c:pt>
                <c:pt idx="8789" formatCode="General">
                  <c:v>8.7889999999999997</c:v>
                </c:pt>
                <c:pt idx="8790" formatCode="General">
                  <c:v>8.7899999999999991</c:v>
                </c:pt>
                <c:pt idx="8791" formatCode="General">
                  <c:v>8.7910000000000004</c:v>
                </c:pt>
                <c:pt idx="8792" formatCode="General">
                  <c:v>8.7919999999999998</c:v>
                </c:pt>
                <c:pt idx="8793" formatCode="General">
                  <c:v>8.7929999999999993</c:v>
                </c:pt>
                <c:pt idx="8794" formatCode="General">
                  <c:v>8.7940000000000005</c:v>
                </c:pt>
                <c:pt idx="8795" formatCode="General">
                  <c:v>8.7949999999999999</c:v>
                </c:pt>
                <c:pt idx="8796" formatCode="General">
                  <c:v>8.7959999999999994</c:v>
                </c:pt>
                <c:pt idx="8797" formatCode="General">
                  <c:v>8.7970000000000006</c:v>
                </c:pt>
                <c:pt idx="8798" formatCode="General">
                  <c:v>8.798</c:v>
                </c:pt>
                <c:pt idx="8799" formatCode="General">
                  <c:v>8.7989999999999995</c:v>
                </c:pt>
                <c:pt idx="8800" formatCode="General">
                  <c:v>8.8000000000000007</c:v>
                </c:pt>
                <c:pt idx="8801" formatCode="General">
                  <c:v>8.8010000000000002</c:v>
                </c:pt>
                <c:pt idx="8802" formatCode="General">
                  <c:v>8.8019999999999996</c:v>
                </c:pt>
                <c:pt idx="8803" formatCode="General">
                  <c:v>8.8030000000000008</c:v>
                </c:pt>
                <c:pt idx="8804" formatCode="General">
                  <c:v>8.8040000000000003</c:v>
                </c:pt>
                <c:pt idx="8805" formatCode="General">
                  <c:v>8.8049999999999997</c:v>
                </c:pt>
                <c:pt idx="8806" formatCode="General">
                  <c:v>8.8059999999999992</c:v>
                </c:pt>
                <c:pt idx="8807" formatCode="General">
                  <c:v>8.8070000000000004</c:v>
                </c:pt>
                <c:pt idx="8808" formatCode="General">
                  <c:v>8.8079999999999998</c:v>
                </c:pt>
                <c:pt idx="8809" formatCode="General">
                  <c:v>8.8089999999999993</c:v>
                </c:pt>
                <c:pt idx="8810" formatCode="General">
                  <c:v>8.81</c:v>
                </c:pt>
                <c:pt idx="8811" formatCode="General">
                  <c:v>8.8109999999999999</c:v>
                </c:pt>
                <c:pt idx="8812" formatCode="General">
                  <c:v>8.8119999999999994</c:v>
                </c:pt>
                <c:pt idx="8813" formatCode="General">
                  <c:v>8.8130000000000006</c:v>
                </c:pt>
                <c:pt idx="8814" formatCode="General">
                  <c:v>8.8140000000000001</c:v>
                </c:pt>
                <c:pt idx="8815" formatCode="General">
                  <c:v>8.8149999999999995</c:v>
                </c:pt>
                <c:pt idx="8816" formatCode="General">
                  <c:v>8.8160000000000007</c:v>
                </c:pt>
                <c:pt idx="8817" formatCode="General">
                  <c:v>8.8170000000000002</c:v>
                </c:pt>
                <c:pt idx="8818" formatCode="General">
                  <c:v>8.8179999999999996</c:v>
                </c:pt>
                <c:pt idx="8819" formatCode="General">
                  <c:v>8.8190000000000008</c:v>
                </c:pt>
                <c:pt idx="8820" formatCode="General">
                  <c:v>8.82</c:v>
                </c:pt>
                <c:pt idx="8821" formatCode="General">
                  <c:v>8.8209999999999997</c:v>
                </c:pt>
                <c:pt idx="8822" formatCode="General">
                  <c:v>8.8219999999999992</c:v>
                </c:pt>
                <c:pt idx="8823" formatCode="General">
                  <c:v>8.8230000000000004</c:v>
                </c:pt>
                <c:pt idx="8824" formatCode="General">
                  <c:v>8.8239999999999998</c:v>
                </c:pt>
                <c:pt idx="8825" formatCode="General">
                  <c:v>8.8249999999999993</c:v>
                </c:pt>
                <c:pt idx="8826" formatCode="General">
                  <c:v>8.8260000000000005</c:v>
                </c:pt>
                <c:pt idx="8827" formatCode="General">
                  <c:v>8.827</c:v>
                </c:pt>
                <c:pt idx="8828" formatCode="General">
                  <c:v>8.8279999999999994</c:v>
                </c:pt>
                <c:pt idx="8829" formatCode="General">
                  <c:v>8.8290000000000006</c:v>
                </c:pt>
                <c:pt idx="8830" formatCode="General">
                  <c:v>8.83</c:v>
                </c:pt>
                <c:pt idx="8831" formatCode="General">
                  <c:v>8.8309999999999995</c:v>
                </c:pt>
                <c:pt idx="8832" formatCode="General">
                  <c:v>8.8320000000000007</c:v>
                </c:pt>
                <c:pt idx="8833" formatCode="General">
                  <c:v>8.8330000000000002</c:v>
                </c:pt>
                <c:pt idx="8834" formatCode="General">
                  <c:v>8.8339999999999996</c:v>
                </c:pt>
                <c:pt idx="8835" formatCode="General">
                  <c:v>8.8350000000000009</c:v>
                </c:pt>
                <c:pt idx="8836" formatCode="General">
                  <c:v>8.8360000000000003</c:v>
                </c:pt>
                <c:pt idx="8837" formatCode="General">
                  <c:v>8.8369999999999997</c:v>
                </c:pt>
                <c:pt idx="8838" formatCode="General">
                  <c:v>8.8379999999999992</c:v>
                </c:pt>
                <c:pt idx="8839" formatCode="General">
                  <c:v>8.8390000000000004</c:v>
                </c:pt>
                <c:pt idx="8840" formatCode="General">
                  <c:v>8.84</c:v>
                </c:pt>
                <c:pt idx="8841" formatCode="General">
                  <c:v>8.8409999999999993</c:v>
                </c:pt>
                <c:pt idx="8842" formatCode="General">
                  <c:v>8.8420000000000005</c:v>
                </c:pt>
                <c:pt idx="8843" formatCode="General">
                  <c:v>8.843</c:v>
                </c:pt>
                <c:pt idx="8844" formatCode="General">
                  <c:v>8.8439999999999994</c:v>
                </c:pt>
                <c:pt idx="8845" formatCode="General">
                  <c:v>8.8450000000000006</c:v>
                </c:pt>
                <c:pt idx="8846" formatCode="General">
                  <c:v>8.8460000000000001</c:v>
                </c:pt>
                <c:pt idx="8847" formatCode="General">
                  <c:v>8.8469999999999995</c:v>
                </c:pt>
                <c:pt idx="8848" formatCode="General">
                  <c:v>8.8480000000000008</c:v>
                </c:pt>
                <c:pt idx="8849" formatCode="General">
                  <c:v>8.8490000000000002</c:v>
                </c:pt>
                <c:pt idx="8850" formatCode="General">
                  <c:v>8.85</c:v>
                </c:pt>
                <c:pt idx="8851" formatCode="General">
                  <c:v>8.8510000000000009</c:v>
                </c:pt>
                <c:pt idx="8852" formatCode="General">
                  <c:v>8.8520000000000003</c:v>
                </c:pt>
                <c:pt idx="8853" formatCode="General">
                  <c:v>8.8529999999999998</c:v>
                </c:pt>
                <c:pt idx="8854" formatCode="General">
                  <c:v>8.8539999999999992</c:v>
                </c:pt>
                <c:pt idx="8855" formatCode="General">
                  <c:v>8.8550000000000004</c:v>
                </c:pt>
                <c:pt idx="8856" formatCode="General">
                  <c:v>8.8559999999999999</c:v>
                </c:pt>
                <c:pt idx="8857" formatCode="General">
                  <c:v>8.8569999999999993</c:v>
                </c:pt>
                <c:pt idx="8858" formatCode="General">
                  <c:v>8.8580000000000005</c:v>
                </c:pt>
                <c:pt idx="8859" formatCode="General">
                  <c:v>8.859</c:v>
                </c:pt>
                <c:pt idx="8860" formatCode="General">
                  <c:v>8.86</c:v>
                </c:pt>
                <c:pt idx="8861" formatCode="General">
                  <c:v>8.8610000000000007</c:v>
                </c:pt>
                <c:pt idx="8862" formatCode="General">
                  <c:v>8.8620000000000001</c:v>
                </c:pt>
                <c:pt idx="8863" formatCode="General">
                  <c:v>8.8629999999999995</c:v>
                </c:pt>
                <c:pt idx="8864" formatCode="General">
                  <c:v>8.8640000000000008</c:v>
                </c:pt>
                <c:pt idx="8865" formatCode="General">
                  <c:v>8.8650000000000002</c:v>
                </c:pt>
                <c:pt idx="8866" formatCode="General">
                  <c:v>8.8659999999999997</c:v>
                </c:pt>
                <c:pt idx="8867" formatCode="General">
                  <c:v>8.8670000000000009</c:v>
                </c:pt>
                <c:pt idx="8868" formatCode="General">
                  <c:v>8.8680000000000003</c:v>
                </c:pt>
                <c:pt idx="8869" formatCode="General">
                  <c:v>8.8689999999999998</c:v>
                </c:pt>
                <c:pt idx="8870" formatCode="General">
                  <c:v>8.8699999999999992</c:v>
                </c:pt>
                <c:pt idx="8871" formatCode="General">
                  <c:v>8.8710000000000004</c:v>
                </c:pt>
                <c:pt idx="8872" formatCode="General">
                  <c:v>8.8719999999999999</c:v>
                </c:pt>
                <c:pt idx="8873" formatCode="General">
                  <c:v>8.8729999999999993</c:v>
                </c:pt>
                <c:pt idx="8874" formatCode="General">
                  <c:v>8.8740000000000006</c:v>
                </c:pt>
                <c:pt idx="8875" formatCode="General">
                  <c:v>8.875</c:v>
                </c:pt>
                <c:pt idx="8876" formatCode="General">
                  <c:v>8.8759999999999994</c:v>
                </c:pt>
                <c:pt idx="8877" formatCode="General">
                  <c:v>8.8770000000000007</c:v>
                </c:pt>
                <c:pt idx="8878" formatCode="General">
                  <c:v>8.8780000000000001</c:v>
                </c:pt>
                <c:pt idx="8879" formatCode="General">
                  <c:v>8.8789999999999996</c:v>
                </c:pt>
                <c:pt idx="8880" formatCode="General">
                  <c:v>8.8800000000000008</c:v>
                </c:pt>
                <c:pt idx="8881" formatCode="General">
                  <c:v>8.8810000000000002</c:v>
                </c:pt>
                <c:pt idx="8882" formatCode="General">
                  <c:v>8.8819999999999997</c:v>
                </c:pt>
                <c:pt idx="8883" formatCode="General">
                  <c:v>8.8829999999999991</c:v>
                </c:pt>
                <c:pt idx="8884" formatCode="General">
                  <c:v>8.8840000000000003</c:v>
                </c:pt>
                <c:pt idx="8885" formatCode="General">
                  <c:v>8.8849999999999998</c:v>
                </c:pt>
                <c:pt idx="8886" formatCode="General">
                  <c:v>8.8859999999999992</c:v>
                </c:pt>
                <c:pt idx="8887" formatCode="General">
                  <c:v>8.8870000000000005</c:v>
                </c:pt>
                <c:pt idx="8888" formatCode="General">
                  <c:v>8.8879999999999999</c:v>
                </c:pt>
                <c:pt idx="8889" formatCode="General">
                  <c:v>8.8889999999999993</c:v>
                </c:pt>
                <c:pt idx="8890" formatCode="General">
                  <c:v>8.89</c:v>
                </c:pt>
                <c:pt idx="8891" formatCode="General">
                  <c:v>8.891</c:v>
                </c:pt>
                <c:pt idx="8892" formatCode="General">
                  <c:v>8.8919999999999995</c:v>
                </c:pt>
                <c:pt idx="8893" formatCode="General">
                  <c:v>8.8930000000000007</c:v>
                </c:pt>
                <c:pt idx="8894" formatCode="General">
                  <c:v>8.8940000000000001</c:v>
                </c:pt>
                <c:pt idx="8895" formatCode="General">
                  <c:v>8.8949999999999996</c:v>
                </c:pt>
                <c:pt idx="8896" formatCode="General">
                  <c:v>8.8960000000000008</c:v>
                </c:pt>
                <c:pt idx="8897" formatCode="General">
                  <c:v>8.8970000000000002</c:v>
                </c:pt>
                <c:pt idx="8898" formatCode="General">
                  <c:v>8.8979999999999997</c:v>
                </c:pt>
                <c:pt idx="8899" formatCode="General">
                  <c:v>8.8989999999999991</c:v>
                </c:pt>
                <c:pt idx="8900" formatCode="General">
                  <c:v>8.9</c:v>
                </c:pt>
                <c:pt idx="8901" formatCode="General">
                  <c:v>8.9009999999999998</c:v>
                </c:pt>
                <c:pt idx="8902" formatCode="General">
                  <c:v>8.9019999999999992</c:v>
                </c:pt>
                <c:pt idx="8903" formatCode="General">
                  <c:v>8.9030000000000005</c:v>
                </c:pt>
                <c:pt idx="8904" formatCode="General">
                  <c:v>8.9039999999999999</c:v>
                </c:pt>
                <c:pt idx="8905" formatCode="General">
                  <c:v>8.9049999999999994</c:v>
                </c:pt>
                <c:pt idx="8906" formatCode="General">
                  <c:v>8.9060000000000006</c:v>
                </c:pt>
                <c:pt idx="8907" formatCode="General">
                  <c:v>8.907</c:v>
                </c:pt>
                <c:pt idx="8908" formatCode="General">
                  <c:v>8.9079999999999995</c:v>
                </c:pt>
                <c:pt idx="8909" formatCode="General">
                  <c:v>8.9090000000000007</c:v>
                </c:pt>
                <c:pt idx="8910" formatCode="General">
                  <c:v>8.91</c:v>
                </c:pt>
                <c:pt idx="8911" formatCode="General">
                  <c:v>8.9109999999999996</c:v>
                </c:pt>
                <c:pt idx="8912" formatCode="General">
                  <c:v>8.9120000000000008</c:v>
                </c:pt>
                <c:pt idx="8913" formatCode="General">
                  <c:v>8.9130000000000003</c:v>
                </c:pt>
                <c:pt idx="8914" formatCode="General">
                  <c:v>8.9139999999999997</c:v>
                </c:pt>
                <c:pt idx="8915" formatCode="General">
                  <c:v>8.9149999999999991</c:v>
                </c:pt>
                <c:pt idx="8916" formatCode="General">
                  <c:v>8.9160000000000004</c:v>
                </c:pt>
                <c:pt idx="8917" formatCode="General">
                  <c:v>8.9169999999999998</c:v>
                </c:pt>
                <c:pt idx="8918" formatCode="General">
                  <c:v>8.9179999999999993</c:v>
                </c:pt>
                <c:pt idx="8919" formatCode="General">
                  <c:v>8.9190000000000005</c:v>
                </c:pt>
                <c:pt idx="8920" formatCode="General">
                  <c:v>8.92</c:v>
                </c:pt>
                <c:pt idx="8921" formatCode="General">
                  <c:v>8.9209999999999994</c:v>
                </c:pt>
                <c:pt idx="8922" formatCode="General">
                  <c:v>8.9220000000000006</c:v>
                </c:pt>
                <c:pt idx="8923" formatCode="General">
                  <c:v>8.923</c:v>
                </c:pt>
                <c:pt idx="8924" formatCode="General">
                  <c:v>8.9239999999999995</c:v>
                </c:pt>
                <c:pt idx="8925" formatCode="General">
                  <c:v>8.9250000000000007</c:v>
                </c:pt>
                <c:pt idx="8926" formatCode="General">
                  <c:v>8.9260000000000002</c:v>
                </c:pt>
                <c:pt idx="8927" formatCode="General">
                  <c:v>8.9269999999999996</c:v>
                </c:pt>
                <c:pt idx="8928" formatCode="General">
                  <c:v>8.9280000000000008</c:v>
                </c:pt>
                <c:pt idx="8929" formatCode="General">
                  <c:v>8.9290000000000003</c:v>
                </c:pt>
                <c:pt idx="8930" formatCode="General">
                  <c:v>8.93</c:v>
                </c:pt>
                <c:pt idx="8931" formatCode="General">
                  <c:v>8.9309999999999992</c:v>
                </c:pt>
                <c:pt idx="8932" formatCode="General">
                  <c:v>8.9320000000000004</c:v>
                </c:pt>
                <c:pt idx="8933" formatCode="General">
                  <c:v>8.9329999999999998</c:v>
                </c:pt>
                <c:pt idx="8934" formatCode="General">
                  <c:v>8.9339999999999993</c:v>
                </c:pt>
                <c:pt idx="8935" formatCode="General">
                  <c:v>8.9350000000000005</c:v>
                </c:pt>
                <c:pt idx="8936" formatCode="General">
                  <c:v>8.9359999999999999</c:v>
                </c:pt>
                <c:pt idx="8937" formatCode="General">
                  <c:v>8.9369999999999994</c:v>
                </c:pt>
                <c:pt idx="8938" formatCode="General">
                  <c:v>8.9380000000000006</c:v>
                </c:pt>
                <c:pt idx="8939" formatCode="General">
                  <c:v>8.9390000000000001</c:v>
                </c:pt>
                <c:pt idx="8940" formatCode="General">
                  <c:v>8.94</c:v>
                </c:pt>
                <c:pt idx="8941" formatCode="General">
                  <c:v>8.9410000000000007</c:v>
                </c:pt>
                <c:pt idx="8942" formatCode="General">
                  <c:v>8.9420000000000002</c:v>
                </c:pt>
                <c:pt idx="8943" formatCode="General">
                  <c:v>8.9429999999999996</c:v>
                </c:pt>
                <c:pt idx="8944" formatCode="General">
                  <c:v>8.9440000000000008</c:v>
                </c:pt>
                <c:pt idx="8945" formatCode="General">
                  <c:v>8.9450000000000003</c:v>
                </c:pt>
                <c:pt idx="8946" formatCode="General">
                  <c:v>8.9459999999999997</c:v>
                </c:pt>
                <c:pt idx="8947" formatCode="General">
                  <c:v>8.9469999999999992</c:v>
                </c:pt>
                <c:pt idx="8948" formatCode="General">
                  <c:v>8.9480000000000004</c:v>
                </c:pt>
                <c:pt idx="8949" formatCode="General">
                  <c:v>8.9489999999999998</c:v>
                </c:pt>
                <c:pt idx="8950" formatCode="General">
                  <c:v>8.9499999999999993</c:v>
                </c:pt>
                <c:pt idx="8951" formatCode="General">
                  <c:v>8.9510000000000005</c:v>
                </c:pt>
                <c:pt idx="8952" formatCode="General">
                  <c:v>8.952</c:v>
                </c:pt>
                <c:pt idx="8953" formatCode="General">
                  <c:v>8.9529999999999994</c:v>
                </c:pt>
                <c:pt idx="8954" formatCode="General">
                  <c:v>8.9540000000000006</c:v>
                </c:pt>
                <c:pt idx="8955" formatCode="General">
                  <c:v>8.9550000000000001</c:v>
                </c:pt>
                <c:pt idx="8956" formatCode="General">
                  <c:v>8.9559999999999995</c:v>
                </c:pt>
                <c:pt idx="8957" formatCode="General">
                  <c:v>8.9570000000000007</c:v>
                </c:pt>
                <c:pt idx="8958" formatCode="General">
                  <c:v>8.9580000000000002</c:v>
                </c:pt>
                <c:pt idx="8959" formatCode="General">
                  <c:v>8.9589999999999996</c:v>
                </c:pt>
                <c:pt idx="8960" formatCode="General">
                  <c:v>8.9600000000000009</c:v>
                </c:pt>
                <c:pt idx="8961" formatCode="General">
                  <c:v>8.9610000000000003</c:v>
                </c:pt>
                <c:pt idx="8962" formatCode="General">
                  <c:v>8.9619999999999997</c:v>
                </c:pt>
                <c:pt idx="8963" formatCode="General">
                  <c:v>8.9629999999999992</c:v>
                </c:pt>
                <c:pt idx="8964" formatCode="General">
                  <c:v>8.9640000000000004</c:v>
                </c:pt>
                <c:pt idx="8965" formatCode="General">
                  <c:v>8.9649999999999999</c:v>
                </c:pt>
                <c:pt idx="8966" formatCode="General">
                  <c:v>8.9659999999999993</c:v>
                </c:pt>
                <c:pt idx="8967" formatCode="General">
                  <c:v>8.9670000000000005</c:v>
                </c:pt>
                <c:pt idx="8968" formatCode="General">
                  <c:v>8.968</c:v>
                </c:pt>
                <c:pt idx="8969" formatCode="General">
                  <c:v>8.9689999999999994</c:v>
                </c:pt>
                <c:pt idx="8970" formatCode="General">
                  <c:v>8.9700000000000006</c:v>
                </c:pt>
                <c:pt idx="8971" formatCode="General">
                  <c:v>8.9710000000000001</c:v>
                </c:pt>
                <c:pt idx="8972" formatCode="General">
                  <c:v>8.9719999999999995</c:v>
                </c:pt>
                <c:pt idx="8973" formatCode="General">
                  <c:v>8.9730000000000008</c:v>
                </c:pt>
                <c:pt idx="8974" formatCode="General">
                  <c:v>8.9740000000000002</c:v>
                </c:pt>
                <c:pt idx="8975" formatCode="General">
                  <c:v>8.9749999999999996</c:v>
                </c:pt>
                <c:pt idx="8976" formatCode="General">
                  <c:v>8.9760000000000009</c:v>
                </c:pt>
                <c:pt idx="8977" formatCode="General">
                  <c:v>8.9770000000000003</c:v>
                </c:pt>
                <c:pt idx="8978" formatCode="General">
                  <c:v>8.9779999999999998</c:v>
                </c:pt>
                <c:pt idx="8979" formatCode="General">
                  <c:v>8.9789999999999992</c:v>
                </c:pt>
                <c:pt idx="8980" formatCode="General">
                  <c:v>8.98</c:v>
                </c:pt>
                <c:pt idx="8981" formatCode="General">
                  <c:v>8.9809999999999999</c:v>
                </c:pt>
                <c:pt idx="8982" formatCode="General">
                  <c:v>8.9819999999999993</c:v>
                </c:pt>
                <c:pt idx="8983" formatCode="General">
                  <c:v>8.9830000000000005</c:v>
                </c:pt>
                <c:pt idx="8984" formatCode="General">
                  <c:v>8.984</c:v>
                </c:pt>
                <c:pt idx="8985" formatCode="General">
                  <c:v>8.9849999999999994</c:v>
                </c:pt>
                <c:pt idx="8986" formatCode="General">
                  <c:v>8.9860000000000007</c:v>
                </c:pt>
                <c:pt idx="8987" formatCode="General">
                  <c:v>8.9870000000000001</c:v>
                </c:pt>
                <c:pt idx="8988" formatCode="General">
                  <c:v>8.9879999999999995</c:v>
                </c:pt>
                <c:pt idx="8989" formatCode="General">
                  <c:v>8.9890000000000008</c:v>
                </c:pt>
                <c:pt idx="8990" formatCode="General">
                  <c:v>8.99</c:v>
                </c:pt>
                <c:pt idx="8991" formatCode="General">
                  <c:v>8.9909999999999997</c:v>
                </c:pt>
                <c:pt idx="8992" formatCode="General">
                  <c:v>8.9920000000000009</c:v>
                </c:pt>
                <c:pt idx="8993" formatCode="General">
                  <c:v>8.9930000000000003</c:v>
                </c:pt>
                <c:pt idx="8994" formatCode="General">
                  <c:v>8.9939999999999998</c:v>
                </c:pt>
                <c:pt idx="8995" formatCode="General">
                  <c:v>8.9949999999999992</c:v>
                </c:pt>
                <c:pt idx="8996" formatCode="General">
                  <c:v>8.9960000000000004</c:v>
                </c:pt>
                <c:pt idx="8997" formatCode="General">
                  <c:v>8.9969999999999999</c:v>
                </c:pt>
                <c:pt idx="8998" formatCode="General">
                  <c:v>8.9979999999999993</c:v>
                </c:pt>
                <c:pt idx="8999" formatCode="General">
                  <c:v>8.9990000000000006</c:v>
                </c:pt>
                <c:pt idx="9000" formatCode="General">
                  <c:v>9</c:v>
                </c:pt>
                <c:pt idx="9001" formatCode="General">
                  <c:v>9.0009999999999994</c:v>
                </c:pt>
                <c:pt idx="9002" formatCode="General">
                  <c:v>9.0020000000000007</c:v>
                </c:pt>
                <c:pt idx="9003" formatCode="General">
                  <c:v>9.0030000000000001</c:v>
                </c:pt>
                <c:pt idx="9004" formatCode="General">
                  <c:v>9.0039999999999996</c:v>
                </c:pt>
                <c:pt idx="9005" formatCode="General">
                  <c:v>9.0050000000000008</c:v>
                </c:pt>
                <c:pt idx="9006" formatCode="General">
                  <c:v>9.0060000000000002</c:v>
                </c:pt>
                <c:pt idx="9007" formatCode="General">
                  <c:v>9.0069999999999997</c:v>
                </c:pt>
                <c:pt idx="9008" formatCode="General">
                  <c:v>9.0079999999999991</c:v>
                </c:pt>
                <c:pt idx="9009" formatCode="General">
                  <c:v>9.0090000000000003</c:v>
                </c:pt>
                <c:pt idx="9010" formatCode="General">
                  <c:v>9.01</c:v>
                </c:pt>
                <c:pt idx="9011" formatCode="General">
                  <c:v>9.0109999999999992</c:v>
                </c:pt>
                <c:pt idx="9012" formatCode="General">
                  <c:v>9.0120000000000005</c:v>
                </c:pt>
                <c:pt idx="9013" formatCode="General">
                  <c:v>9.0129999999999999</c:v>
                </c:pt>
                <c:pt idx="9014" formatCode="General">
                  <c:v>9.0139999999999993</c:v>
                </c:pt>
                <c:pt idx="9015" formatCode="General">
                  <c:v>9.0150000000000006</c:v>
                </c:pt>
                <c:pt idx="9016" formatCode="General">
                  <c:v>9.016</c:v>
                </c:pt>
                <c:pt idx="9017" formatCode="General">
                  <c:v>9.0169999999999995</c:v>
                </c:pt>
                <c:pt idx="9018" formatCode="General">
                  <c:v>9.0180000000000007</c:v>
                </c:pt>
                <c:pt idx="9019" formatCode="General">
                  <c:v>9.0190000000000001</c:v>
                </c:pt>
                <c:pt idx="9020" formatCode="General">
                  <c:v>9.02</c:v>
                </c:pt>
                <c:pt idx="9021" formatCode="General">
                  <c:v>9.0210000000000008</c:v>
                </c:pt>
                <c:pt idx="9022" formatCode="General">
                  <c:v>9.0220000000000002</c:v>
                </c:pt>
                <c:pt idx="9023" formatCode="General">
                  <c:v>9.0229999999999997</c:v>
                </c:pt>
                <c:pt idx="9024" formatCode="General">
                  <c:v>9.0239999999999991</c:v>
                </c:pt>
                <c:pt idx="9025" formatCode="General">
                  <c:v>9.0250000000000004</c:v>
                </c:pt>
                <c:pt idx="9026" formatCode="General">
                  <c:v>9.0259999999999998</c:v>
                </c:pt>
                <c:pt idx="9027" formatCode="General">
                  <c:v>9.0269999999999992</c:v>
                </c:pt>
                <c:pt idx="9028" formatCode="General">
                  <c:v>9.0280000000000005</c:v>
                </c:pt>
                <c:pt idx="9029" formatCode="General">
                  <c:v>9.0289999999999999</c:v>
                </c:pt>
                <c:pt idx="9030" formatCode="General">
                  <c:v>9.0299999999999994</c:v>
                </c:pt>
                <c:pt idx="9031" formatCode="General">
                  <c:v>9.0310000000000006</c:v>
                </c:pt>
                <c:pt idx="9032" formatCode="General">
                  <c:v>9.032</c:v>
                </c:pt>
                <c:pt idx="9033" formatCode="General">
                  <c:v>9.0329999999999995</c:v>
                </c:pt>
                <c:pt idx="9034" formatCode="General">
                  <c:v>9.0340000000000007</c:v>
                </c:pt>
                <c:pt idx="9035" formatCode="General">
                  <c:v>9.0350000000000001</c:v>
                </c:pt>
                <c:pt idx="9036" formatCode="General">
                  <c:v>9.0359999999999996</c:v>
                </c:pt>
                <c:pt idx="9037" formatCode="General">
                  <c:v>9.0370000000000008</c:v>
                </c:pt>
                <c:pt idx="9038" formatCode="General">
                  <c:v>9.0380000000000003</c:v>
                </c:pt>
                <c:pt idx="9039" formatCode="General">
                  <c:v>9.0389999999999997</c:v>
                </c:pt>
                <c:pt idx="9040" formatCode="General">
                  <c:v>9.0399999999999991</c:v>
                </c:pt>
                <c:pt idx="9041" formatCode="General">
                  <c:v>9.0410000000000004</c:v>
                </c:pt>
                <c:pt idx="9042" formatCode="General">
                  <c:v>9.0419999999999998</c:v>
                </c:pt>
                <c:pt idx="9043" formatCode="General">
                  <c:v>9.0429999999999993</c:v>
                </c:pt>
                <c:pt idx="9044" formatCode="General">
                  <c:v>9.0440000000000005</c:v>
                </c:pt>
                <c:pt idx="9045" formatCode="General">
                  <c:v>9.0449999999999999</c:v>
                </c:pt>
                <c:pt idx="9046" formatCode="General">
                  <c:v>9.0459999999999994</c:v>
                </c:pt>
                <c:pt idx="9047" formatCode="General">
                  <c:v>9.0470000000000006</c:v>
                </c:pt>
                <c:pt idx="9048" formatCode="General">
                  <c:v>9.048</c:v>
                </c:pt>
                <c:pt idx="9049" formatCode="General">
                  <c:v>9.0489999999999995</c:v>
                </c:pt>
                <c:pt idx="9050" formatCode="General">
                  <c:v>9.0500000000000007</c:v>
                </c:pt>
                <c:pt idx="9051" formatCode="General">
                  <c:v>9.0510000000000002</c:v>
                </c:pt>
                <c:pt idx="9052" formatCode="General">
                  <c:v>9.0519999999999996</c:v>
                </c:pt>
                <c:pt idx="9053" formatCode="General">
                  <c:v>9.0530000000000008</c:v>
                </c:pt>
                <c:pt idx="9054" formatCode="General">
                  <c:v>9.0540000000000003</c:v>
                </c:pt>
                <c:pt idx="9055" formatCode="General">
                  <c:v>9.0549999999999997</c:v>
                </c:pt>
                <c:pt idx="9056" formatCode="General">
                  <c:v>9.0559999999999992</c:v>
                </c:pt>
                <c:pt idx="9057" formatCode="General">
                  <c:v>9.0570000000000004</c:v>
                </c:pt>
                <c:pt idx="9058" formatCode="General">
                  <c:v>9.0579999999999998</c:v>
                </c:pt>
                <c:pt idx="9059" formatCode="General">
                  <c:v>9.0589999999999993</c:v>
                </c:pt>
                <c:pt idx="9060" formatCode="General">
                  <c:v>9.06</c:v>
                </c:pt>
                <c:pt idx="9061" formatCode="General">
                  <c:v>9.0609999999999999</c:v>
                </c:pt>
                <c:pt idx="9062" formatCode="General">
                  <c:v>9.0619999999999994</c:v>
                </c:pt>
                <c:pt idx="9063" formatCode="General">
                  <c:v>9.0630000000000006</c:v>
                </c:pt>
                <c:pt idx="9064" formatCode="General">
                  <c:v>9.0640000000000001</c:v>
                </c:pt>
                <c:pt idx="9065" formatCode="General">
                  <c:v>9.0649999999999995</c:v>
                </c:pt>
                <c:pt idx="9066" formatCode="General">
                  <c:v>9.0660000000000007</c:v>
                </c:pt>
                <c:pt idx="9067" formatCode="General">
                  <c:v>9.0670000000000002</c:v>
                </c:pt>
                <c:pt idx="9068" formatCode="General">
                  <c:v>9.0679999999999996</c:v>
                </c:pt>
                <c:pt idx="9069" formatCode="General">
                  <c:v>9.0690000000000008</c:v>
                </c:pt>
                <c:pt idx="9070" formatCode="General">
                  <c:v>9.07</c:v>
                </c:pt>
                <c:pt idx="9071" formatCode="General">
                  <c:v>9.0709999999999997</c:v>
                </c:pt>
                <c:pt idx="9072" formatCode="General">
                  <c:v>9.0719999999999992</c:v>
                </c:pt>
                <c:pt idx="9073" formatCode="General">
                  <c:v>9.0730000000000004</c:v>
                </c:pt>
                <c:pt idx="9074" formatCode="General">
                  <c:v>9.0739999999999998</c:v>
                </c:pt>
                <c:pt idx="9075" formatCode="General">
                  <c:v>9.0749999999999993</c:v>
                </c:pt>
                <c:pt idx="9076" formatCode="General">
                  <c:v>9.0760000000000005</c:v>
                </c:pt>
                <c:pt idx="9077" formatCode="General">
                  <c:v>9.077</c:v>
                </c:pt>
                <c:pt idx="9078" formatCode="General">
                  <c:v>9.0779999999999994</c:v>
                </c:pt>
                <c:pt idx="9079" formatCode="General">
                  <c:v>9.0790000000000006</c:v>
                </c:pt>
                <c:pt idx="9080" formatCode="General">
                  <c:v>9.08</c:v>
                </c:pt>
                <c:pt idx="9081" formatCode="General">
                  <c:v>9.0809999999999995</c:v>
                </c:pt>
                <c:pt idx="9082" formatCode="General">
                  <c:v>9.0820000000000007</c:v>
                </c:pt>
                <c:pt idx="9083" formatCode="General">
                  <c:v>9.0830000000000002</c:v>
                </c:pt>
                <c:pt idx="9084" formatCode="General">
                  <c:v>9.0839999999999996</c:v>
                </c:pt>
                <c:pt idx="9085" formatCode="General">
                  <c:v>9.0850000000000009</c:v>
                </c:pt>
                <c:pt idx="9086" formatCode="General">
                  <c:v>9.0860000000000003</c:v>
                </c:pt>
                <c:pt idx="9087" formatCode="General">
                  <c:v>9.0869999999999997</c:v>
                </c:pt>
                <c:pt idx="9088" formatCode="General">
                  <c:v>9.0879999999999992</c:v>
                </c:pt>
                <c:pt idx="9089" formatCode="General">
                  <c:v>9.0890000000000004</c:v>
                </c:pt>
                <c:pt idx="9090" formatCode="General">
                  <c:v>9.09</c:v>
                </c:pt>
                <c:pt idx="9091" formatCode="General">
                  <c:v>9.0909999999999993</c:v>
                </c:pt>
                <c:pt idx="9092" formatCode="General">
                  <c:v>9.0920000000000005</c:v>
                </c:pt>
                <c:pt idx="9093" formatCode="General">
                  <c:v>9.093</c:v>
                </c:pt>
                <c:pt idx="9094" formatCode="General">
                  <c:v>9.0939999999999994</c:v>
                </c:pt>
                <c:pt idx="9095" formatCode="General">
                  <c:v>9.0950000000000006</c:v>
                </c:pt>
                <c:pt idx="9096" formatCode="General">
                  <c:v>9.0960000000000001</c:v>
                </c:pt>
                <c:pt idx="9097" formatCode="General">
                  <c:v>9.0969999999999995</c:v>
                </c:pt>
                <c:pt idx="9098" formatCode="General">
                  <c:v>9.0980000000000008</c:v>
                </c:pt>
                <c:pt idx="9099" formatCode="General">
                  <c:v>9.0990000000000002</c:v>
                </c:pt>
                <c:pt idx="9100" formatCode="General">
                  <c:v>9.1</c:v>
                </c:pt>
                <c:pt idx="9101" formatCode="General">
                  <c:v>9.1010000000000009</c:v>
                </c:pt>
                <c:pt idx="9102" formatCode="General">
                  <c:v>9.1020000000000003</c:v>
                </c:pt>
                <c:pt idx="9103" formatCode="General">
                  <c:v>9.1029999999999998</c:v>
                </c:pt>
                <c:pt idx="9104" formatCode="General">
                  <c:v>9.1039999999999992</c:v>
                </c:pt>
                <c:pt idx="9105" formatCode="General">
                  <c:v>9.1050000000000004</c:v>
                </c:pt>
                <c:pt idx="9106" formatCode="General">
                  <c:v>9.1059999999999999</c:v>
                </c:pt>
                <c:pt idx="9107" formatCode="General">
                  <c:v>9.1069999999999993</c:v>
                </c:pt>
                <c:pt idx="9108" formatCode="General">
                  <c:v>9.1080000000000005</c:v>
                </c:pt>
                <c:pt idx="9109" formatCode="General">
                  <c:v>9.109</c:v>
                </c:pt>
                <c:pt idx="9110" formatCode="General">
                  <c:v>9.11</c:v>
                </c:pt>
                <c:pt idx="9111" formatCode="General">
                  <c:v>9.1110000000000007</c:v>
                </c:pt>
                <c:pt idx="9112" formatCode="General">
                  <c:v>9.1120000000000001</c:v>
                </c:pt>
                <c:pt idx="9113" formatCode="General">
                  <c:v>9.1129999999999995</c:v>
                </c:pt>
                <c:pt idx="9114" formatCode="General">
                  <c:v>9.1140000000000008</c:v>
                </c:pt>
                <c:pt idx="9115" formatCode="General">
                  <c:v>9.1150000000000002</c:v>
                </c:pt>
                <c:pt idx="9116" formatCode="General">
                  <c:v>9.1159999999999997</c:v>
                </c:pt>
                <c:pt idx="9117" formatCode="General">
                  <c:v>9.1170000000000009</c:v>
                </c:pt>
                <c:pt idx="9118" formatCode="General">
                  <c:v>9.1180000000000003</c:v>
                </c:pt>
                <c:pt idx="9119" formatCode="General">
                  <c:v>9.1189999999999998</c:v>
                </c:pt>
                <c:pt idx="9120" formatCode="General">
                  <c:v>9.1199999999999992</c:v>
                </c:pt>
                <c:pt idx="9121" formatCode="General">
                  <c:v>9.1210000000000004</c:v>
                </c:pt>
                <c:pt idx="9122" formatCode="General">
                  <c:v>9.1219999999999999</c:v>
                </c:pt>
                <c:pt idx="9123" formatCode="General">
                  <c:v>9.1229999999999993</c:v>
                </c:pt>
                <c:pt idx="9124" formatCode="General">
                  <c:v>9.1240000000000006</c:v>
                </c:pt>
                <c:pt idx="9125" formatCode="General">
                  <c:v>9.125</c:v>
                </c:pt>
                <c:pt idx="9126" formatCode="General">
                  <c:v>9.1259999999999994</c:v>
                </c:pt>
                <c:pt idx="9127" formatCode="General">
                  <c:v>9.1270000000000007</c:v>
                </c:pt>
                <c:pt idx="9128" formatCode="General">
                  <c:v>9.1280000000000001</c:v>
                </c:pt>
                <c:pt idx="9129" formatCode="General">
                  <c:v>9.1289999999999996</c:v>
                </c:pt>
                <c:pt idx="9130" formatCode="General">
                  <c:v>9.1300000000000008</c:v>
                </c:pt>
                <c:pt idx="9131" formatCode="General">
                  <c:v>9.1310000000000002</c:v>
                </c:pt>
                <c:pt idx="9132" formatCode="General">
                  <c:v>9.1319999999999997</c:v>
                </c:pt>
                <c:pt idx="9133" formatCode="General">
                  <c:v>9.1329999999999991</c:v>
                </c:pt>
                <c:pt idx="9134" formatCode="General">
                  <c:v>9.1340000000000003</c:v>
                </c:pt>
                <c:pt idx="9135" formatCode="General">
                  <c:v>9.1349999999999998</c:v>
                </c:pt>
                <c:pt idx="9136" formatCode="General">
                  <c:v>9.1359999999999992</c:v>
                </c:pt>
                <c:pt idx="9137" formatCode="General">
                  <c:v>9.1370000000000005</c:v>
                </c:pt>
                <c:pt idx="9138" formatCode="General">
                  <c:v>9.1379999999999999</c:v>
                </c:pt>
                <c:pt idx="9139" formatCode="General">
                  <c:v>9.1389999999999993</c:v>
                </c:pt>
                <c:pt idx="9140" formatCode="General">
                  <c:v>9.14</c:v>
                </c:pt>
                <c:pt idx="9141" formatCode="General">
                  <c:v>9.141</c:v>
                </c:pt>
                <c:pt idx="9142" formatCode="General">
                  <c:v>9.1419999999999995</c:v>
                </c:pt>
                <c:pt idx="9143" formatCode="General">
                  <c:v>9.1430000000000007</c:v>
                </c:pt>
                <c:pt idx="9144" formatCode="General">
                  <c:v>9.1440000000000001</c:v>
                </c:pt>
                <c:pt idx="9145" formatCode="General">
                  <c:v>9.1449999999999996</c:v>
                </c:pt>
                <c:pt idx="9146" formatCode="General">
                  <c:v>9.1460000000000008</c:v>
                </c:pt>
                <c:pt idx="9147" formatCode="General">
                  <c:v>9.1470000000000002</c:v>
                </c:pt>
                <c:pt idx="9148" formatCode="General">
                  <c:v>9.1479999999999997</c:v>
                </c:pt>
                <c:pt idx="9149" formatCode="General">
                  <c:v>9.1489999999999991</c:v>
                </c:pt>
                <c:pt idx="9150" formatCode="General">
                  <c:v>9.15</c:v>
                </c:pt>
                <c:pt idx="9151" formatCode="General">
                  <c:v>9.1509999999999998</c:v>
                </c:pt>
                <c:pt idx="9152" formatCode="General">
                  <c:v>9.1519999999999992</c:v>
                </c:pt>
                <c:pt idx="9153" formatCode="General">
                  <c:v>9.1530000000000005</c:v>
                </c:pt>
                <c:pt idx="9154" formatCode="General">
                  <c:v>9.1539999999999999</c:v>
                </c:pt>
                <c:pt idx="9155" formatCode="General">
                  <c:v>9.1549999999999994</c:v>
                </c:pt>
                <c:pt idx="9156" formatCode="General">
                  <c:v>9.1560000000000006</c:v>
                </c:pt>
                <c:pt idx="9157" formatCode="General">
                  <c:v>9.157</c:v>
                </c:pt>
                <c:pt idx="9158" formatCode="General">
                  <c:v>9.1579999999999995</c:v>
                </c:pt>
                <c:pt idx="9159" formatCode="General">
                  <c:v>9.1590000000000007</c:v>
                </c:pt>
                <c:pt idx="9160" formatCode="General">
                  <c:v>9.16</c:v>
                </c:pt>
                <c:pt idx="9161" formatCode="General">
                  <c:v>9.1609999999999996</c:v>
                </c:pt>
                <c:pt idx="9162" formatCode="General">
                  <c:v>9.1620000000000008</c:v>
                </c:pt>
                <c:pt idx="9163" formatCode="General">
                  <c:v>9.1630000000000003</c:v>
                </c:pt>
                <c:pt idx="9164" formatCode="General">
                  <c:v>9.1639999999999997</c:v>
                </c:pt>
                <c:pt idx="9165" formatCode="General">
                  <c:v>9.1649999999999991</c:v>
                </c:pt>
                <c:pt idx="9166" formatCode="General">
                  <c:v>9.1660000000000004</c:v>
                </c:pt>
                <c:pt idx="9167" formatCode="General">
                  <c:v>9.1669999999999998</c:v>
                </c:pt>
                <c:pt idx="9168" formatCode="General">
                  <c:v>9.1679999999999993</c:v>
                </c:pt>
                <c:pt idx="9169" formatCode="General">
                  <c:v>9.1690000000000005</c:v>
                </c:pt>
                <c:pt idx="9170" formatCode="General">
                  <c:v>9.17</c:v>
                </c:pt>
                <c:pt idx="9171" formatCode="General">
                  <c:v>9.1709999999999994</c:v>
                </c:pt>
                <c:pt idx="9172" formatCode="General">
                  <c:v>9.1720000000000006</c:v>
                </c:pt>
                <c:pt idx="9173" formatCode="General">
                  <c:v>9.173</c:v>
                </c:pt>
                <c:pt idx="9174" formatCode="General">
                  <c:v>9.1739999999999995</c:v>
                </c:pt>
                <c:pt idx="9175" formatCode="General">
                  <c:v>9.1750000000000007</c:v>
                </c:pt>
                <c:pt idx="9176" formatCode="General">
                  <c:v>9.1760000000000002</c:v>
                </c:pt>
                <c:pt idx="9177" formatCode="General">
                  <c:v>9.1769999999999996</c:v>
                </c:pt>
                <c:pt idx="9178" formatCode="General">
                  <c:v>9.1780000000000008</c:v>
                </c:pt>
                <c:pt idx="9179" formatCode="General">
                  <c:v>9.1790000000000003</c:v>
                </c:pt>
                <c:pt idx="9180" formatCode="General">
                  <c:v>9.18</c:v>
                </c:pt>
                <c:pt idx="9181" formatCode="General">
                  <c:v>9.1809999999999992</c:v>
                </c:pt>
                <c:pt idx="9182" formatCode="General">
                  <c:v>9.1820000000000004</c:v>
                </c:pt>
                <c:pt idx="9183" formatCode="General">
                  <c:v>9.1829999999999998</c:v>
                </c:pt>
                <c:pt idx="9184" formatCode="General">
                  <c:v>9.1839999999999993</c:v>
                </c:pt>
                <c:pt idx="9185" formatCode="General">
                  <c:v>9.1850000000000005</c:v>
                </c:pt>
                <c:pt idx="9186" formatCode="General">
                  <c:v>9.1859999999999999</c:v>
                </c:pt>
                <c:pt idx="9187" formatCode="General">
                  <c:v>9.1869999999999994</c:v>
                </c:pt>
                <c:pt idx="9188" formatCode="General">
                  <c:v>9.1880000000000006</c:v>
                </c:pt>
                <c:pt idx="9189" formatCode="General">
                  <c:v>9.1890000000000001</c:v>
                </c:pt>
                <c:pt idx="9190" formatCode="General">
                  <c:v>9.19</c:v>
                </c:pt>
                <c:pt idx="9191" formatCode="General">
                  <c:v>9.1910000000000007</c:v>
                </c:pt>
                <c:pt idx="9192" formatCode="General">
                  <c:v>9.1920000000000002</c:v>
                </c:pt>
                <c:pt idx="9193" formatCode="General">
                  <c:v>9.1929999999999996</c:v>
                </c:pt>
                <c:pt idx="9194" formatCode="General">
                  <c:v>9.1940000000000008</c:v>
                </c:pt>
                <c:pt idx="9195" formatCode="General">
                  <c:v>9.1950000000000003</c:v>
                </c:pt>
                <c:pt idx="9196" formatCode="General">
                  <c:v>9.1959999999999997</c:v>
                </c:pt>
                <c:pt idx="9197" formatCode="General">
                  <c:v>9.1969999999999992</c:v>
                </c:pt>
                <c:pt idx="9198" formatCode="General">
                  <c:v>9.1980000000000004</c:v>
                </c:pt>
                <c:pt idx="9199" formatCode="General">
                  <c:v>9.1989999999999998</c:v>
                </c:pt>
                <c:pt idx="9200" formatCode="General">
                  <c:v>9.1999999999999993</c:v>
                </c:pt>
                <c:pt idx="9201" formatCode="General">
                  <c:v>9.2010000000000005</c:v>
                </c:pt>
                <c:pt idx="9202" formatCode="General">
                  <c:v>9.202</c:v>
                </c:pt>
                <c:pt idx="9203" formatCode="General">
                  <c:v>9.2029999999999994</c:v>
                </c:pt>
                <c:pt idx="9204" formatCode="General">
                  <c:v>9.2040000000000006</c:v>
                </c:pt>
                <c:pt idx="9205" formatCode="General">
                  <c:v>9.2050000000000001</c:v>
                </c:pt>
                <c:pt idx="9206" formatCode="General">
                  <c:v>9.2059999999999995</c:v>
                </c:pt>
                <c:pt idx="9207" formatCode="General">
                  <c:v>9.2070000000000007</c:v>
                </c:pt>
                <c:pt idx="9208" formatCode="General">
                  <c:v>9.2080000000000002</c:v>
                </c:pt>
                <c:pt idx="9209" formatCode="General">
                  <c:v>9.2089999999999996</c:v>
                </c:pt>
                <c:pt idx="9210" formatCode="General">
                  <c:v>9.2100000000000009</c:v>
                </c:pt>
                <c:pt idx="9211" formatCode="General">
                  <c:v>9.2110000000000003</c:v>
                </c:pt>
                <c:pt idx="9212" formatCode="General">
                  <c:v>9.2119999999999997</c:v>
                </c:pt>
                <c:pt idx="9213" formatCode="General">
                  <c:v>9.2129999999999992</c:v>
                </c:pt>
                <c:pt idx="9214" formatCode="General">
                  <c:v>9.2140000000000004</c:v>
                </c:pt>
                <c:pt idx="9215" formatCode="General">
                  <c:v>9.2149999999999999</c:v>
                </c:pt>
                <c:pt idx="9216" formatCode="General">
                  <c:v>9.2159999999999993</c:v>
                </c:pt>
                <c:pt idx="9217" formatCode="General">
                  <c:v>9.2170000000000005</c:v>
                </c:pt>
                <c:pt idx="9218" formatCode="General">
                  <c:v>9.218</c:v>
                </c:pt>
                <c:pt idx="9219" formatCode="General">
                  <c:v>9.2189999999999994</c:v>
                </c:pt>
                <c:pt idx="9220" formatCode="General">
                  <c:v>9.2200000000000006</c:v>
                </c:pt>
                <c:pt idx="9221" formatCode="General">
                  <c:v>9.2210000000000001</c:v>
                </c:pt>
                <c:pt idx="9222" formatCode="General">
                  <c:v>9.2219999999999995</c:v>
                </c:pt>
                <c:pt idx="9223" formatCode="General">
                  <c:v>9.2230000000000008</c:v>
                </c:pt>
                <c:pt idx="9224" formatCode="General">
                  <c:v>9.2240000000000002</c:v>
                </c:pt>
                <c:pt idx="9225" formatCode="General">
                  <c:v>9.2249999999999996</c:v>
                </c:pt>
                <c:pt idx="9226" formatCode="General">
                  <c:v>9.2260000000000009</c:v>
                </c:pt>
                <c:pt idx="9227" formatCode="General">
                  <c:v>9.2270000000000003</c:v>
                </c:pt>
                <c:pt idx="9228" formatCode="General">
                  <c:v>9.2279999999999998</c:v>
                </c:pt>
                <c:pt idx="9229" formatCode="General">
                  <c:v>9.2289999999999992</c:v>
                </c:pt>
                <c:pt idx="9230" formatCode="General">
                  <c:v>9.23</c:v>
                </c:pt>
                <c:pt idx="9231" formatCode="General">
                  <c:v>9.2309999999999999</c:v>
                </c:pt>
                <c:pt idx="9232" formatCode="General">
                  <c:v>9.2319999999999993</c:v>
                </c:pt>
                <c:pt idx="9233" formatCode="General">
                  <c:v>9.2330000000000005</c:v>
                </c:pt>
                <c:pt idx="9234" formatCode="General">
                  <c:v>9.234</c:v>
                </c:pt>
                <c:pt idx="9235" formatCode="General">
                  <c:v>9.2349999999999994</c:v>
                </c:pt>
                <c:pt idx="9236" formatCode="General">
                  <c:v>9.2360000000000007</c:v>
                </c:pt>
                <c:pt idx="9237" formatCode="General">
                  <c:v>9.2370000000000001</c:v>
                </c:pt>
                <c:pt idx="9238" formatCode="General">
                  <c:v>9.2379999999999995</c:v>
                </c:pt>
                <c:pt idx="9239" formatCode="General">
                  <c:v>9.2390000000000008</c:v>
                </c:pt>
                <c:pt idx="9240" formatCode="General">
                  <c:v>9.24</c:v>
                </c:pt>
                <c:pt idx="9241" formatCode="General">
                  <c:v>9.2409999999999997</c:v>
                </c:pt>
                <c:pt idx="9242" formatCode="General">
                  <c:v>9.2420000000000009</c:v>
                </c:pt>
                <c:pt idx="9243" formatCode="General">
                  <c:v>9.2430000000000003</c:v>
                </c:pt>
                <c:pt idx="9244" formatCode="General">
                  <c:v>9.2439999999999998</c:v>
                </c:pt>
                <c:pt idx="9245" formatCode="General">
                  <c:v>9.2449999999999992</c:v>
                </c:pt>
                <c:pt idx="9246" formatCode="General">
                  <c:v>9.2460000000000004</c:v>
                </c:pt>
                <c:pt idx="9247" formatCode="General">
                  <c:v>9.2469999999999999</c:v>
                </c:pt>
                <c:pt idx="9248" formatCode="General">
                  <c:v>9.2479999999999993</c:v>
                </c:pt>
                <c:pt idx="9249" formatCode="General">
                  <c:v>9.2490000000000006</c:v>
                </c:pt>
                <c:pt idx="9250" formatCode="General">
                  <c:v>9.25</c:v>
                </c:pt>
                <c:pt idx="9251" formatCode="General">
                  <c:v>9.2509999999999994</c:v>
                </c:pt>
                <c:pt idx="9252" formatCode="General">
                  <c:v>9.2520000000000007</c:v>
                </c:pt>
                <c:pt idx="9253" formatCode="General">
                  <c:v>9.2530000000000001</c:v>
                </c:pt>
                <c:pt idx="9254" formatCode="General">
                  <c:v>9.2539999999999996</c:v>
                </c:pt>
                <c:pt idx="9255" formatCode="General">
                  <c:v>9.2550000000000008</c:v>
                </c:pt>
                <c:pt idx="9256" formatCode="General">
                  <c:v>9.2560000000000002</c:v>
                </c:pt>
                <c:pt idx="9257" formatCode="General">
                  <c:v>9.2569999999999997</c:v>
                </c:pt>
                <c:pt idx="9258" formatCode="General">
                  <c:v>9.2579999999999991</c:v>
                </c:pt>
                <c:pt idx="9259" formatCode="General">
                  <c:v>9.2590000000000003</c:v>
                </c:pt>
                <c:pt idx="9260" formatCode="General">
                  <c:v>9.26</c:v>
                </c:pt>
                <c:pt idx="9261" formatCode="General">
                  <c:v>9.2609999999999992</c:v>
                </c:pt>
                <c:pt idx="9262" formatCode="General">
                  <c:v>9.2620000000000005</c:v>
                </c:pt>
                <c:pt idx="9263" formatCode="General">
                  <c:v>9.2629999999999999</c:v>
                </c:pt>
                <c:pt idx="9264" formatCode="General">
                  <c:v>9.2639999999999993</c:v>
                </c:pt>
                <c:pt idx="9265" formatCode="General">
                  <c:v>9.2650000000000006</c:v>
                </c:pt>
                <c:pt idx="9266" formatCode="General">
                  <c:v>9.266</c:v>
                </c:pt>
                <c:pt idx="9267" formatCode="General">
                  <c:v>9.2669999999999995</c:v>
                </c:pt>
                <c:pt idx="9268" formatCode="General">
                  <c:v>9.2680000000000007</c:v>
                </c:pt>
                <c:pt idx="9269" formatCode="General">
                  <c:v>9.2690000000000001</c:v>
                </c:pt>
                <c:pt idx="9270" formatCode="General">
                  <c:v>9.27</c:v>
                </c:pt>
                <c:pt idx="9271" formatCode="General">
                  <c:v>9.2710000000000008</c:v>
                </c:pt>
                <c:pt idx="9272" formatCode="General">
                  <c:v>9.2720000000000002</c:v>
                </c:pt>
                <c:pt idx="9273" formatCode="General">
                  <c:v>9.2729999999999997</c:v>
                </c:pt>
                <c:pt idx="9274" formatCode="General">
                  <c:v>9.2739999999999991</c:v>
                </c:pt>
                <c:pt idx="9275" formatCode="General">
                  <c:v>9.2750000000000004</c:v>
                </c:pt>
                <c:pt idx="9276" formatCode="General">
                  <c:v>9.2759999999999998</c:v>
                </c:pt>
                <c:pt idx="9277" formatCode="General">
                  <c:v>9.2769999999999992</c:v>
                </c:pt>
                <c:pt idx="9278" formatCode="General">
                  <c:v>9.2780000000000005</c:v>
                </c:pt>
                <c:pt idx="9279" formatCode="General">
                  <c:v>9.2789999999999999</c:v>
                </c:pt>
                <c:pt idx="9280" formatCode="General">
                  <c:v>9.2799999999999994</c:v>
                </c:pt>
                <c:pt idx="9281" formatCode="General">
                  <c:v>9.2810000000000006</c:v>
                </c:pt>
                <c:pt idx="9282" formatCode="General">
                  <c:v>9.282</c:v>
                </c:pt>
                <c:pt idx="9283" formatCode="General">
                  <c:v>9.2829999999999995</c:v>
                </c:pt>
                <c:pt idx="9284" formatCode="General">
                  <c:v>9.2840000000000007</c:v>
                </c:pt>
                <c:pt idx="9285" formatCode="General">
                  <c:v>9.2850000000000001</c:v>
                </c:pt>
                <c:pt idx="9286" formatCode="General">
                  <c:v>9.2859999999999996</c:v>
                </c:pt>
                <c:pt idx="9287" formatCode="General">
                  <c:v>9.2870000000000008</c:v>
                </c:pt>
                <c:pt idx="9288" formatCode="General">
                  <c:v>9.2880000000000003</c:v>
                </c:pt>
                <c:pt idx="9289" formatCode="General">
                  <c:v>9.2889999999999997</c:v>
                </c:pt>
                <c:pt idx="9290" formatCode="General">
                  <c:v>9.2899999999999991</c:v>
                </c:pt>
                <c:pt idx="9291" formatCode="General">
                  <c:v>9.2910000000000004</c:v>
                </c:pt>
                <c:pt idx="9292" formatCode="General">
                  <c:v>9.2919999999999998</c:v>
                </c:pt>
                <c:pt idx="9293" formatCode="General">
                  <c:v>9.2929999999999993</c:v>
                </c:pt>
                <c:pt idx="9294" formatCode="General">
                  <c:v>9.2940000000000005</c:v>
                </c:pt>
                <c:pt idx="9295" formatCode="General">
                  <c:v>9.2949999999999999</c:v>
                </c:pt>
                <c:pt idx="9296" formatCode="General">
                  <c:v>9.2959999999999994</c:v>
                </c:pt>
                <c:pt idx="9297" formatCode="General">
                  <c:v>9.2970000000000006</c:v>
                </c:pt>
                <c:pt idx="9298" formatCode="General">
                  <c:v>9.298</c:v>
                </c:pt>
                <c:pt idx="9299" formatCode="General">
                  <c:v>9.2989999999999995</c:v>
                </c:pt>
                <c:pt idx="9300" formatCode="General">
                  <c:v>9.3000000000000007</c:v>
                </c:pt>
                <c:pt idx="9301" formatCode="General">
                  <c:v>9.3010000000000002</c:v>
                </c:pt>
                <c:pt idx="9302" formatCode="General">
                  <c:v>9.3019999999999996</c:v>
                </c:pt>
                <c:pt idx="9303" formatCode="General">
                  <c:v>9.3030000000000008</c:v>
                </c:pt>
                <c:pt idx="9304" formatCode="General">
                  <c:v>9.3040000000000003</c:v>
                </c:pt>
                <c:pt idx="9305" formatCode="General">
                  <c:v>9.3049999999999997</c:v>
                </c:pt>
                <c:pt idx="9306" formatCode="General">
                  <c:v>9.3059999999999992</c:v>
                </c:pt>
                <c:pt idx="9307" formatCode="General">
                  <c:v>9.3070000000000004</c:v>
                </c:pt>
                <c:pt idx="9308" formatCode="General">
                  <c:v>9.3079999999999998</c:v>
                </c:pt>
                <c:pt idx="9309" formatCode="General">
                  <c:v>9.3089999999999993</c:v>
                </c:pt>
                <c:pt idx="9310" formatCode="General">
                  <c:v>9.31</c:v>
                </c:pt>
                <c:pt idx="9311" formatCode="General">
                  <c:v>9.3109999999999999</c:v>
                </c:pt>
                <c:pt idx="9312" formatCode="General">
                  <c:v>9.3119999999999994</c:v>
                </c:pt>
                <c:pt idx="9313" formatCode="General">
                  <c:v>9.3130000000000006</c:v>
                </c:pt>
                <c:pt idx="9314" formatCode="General">
                  <c:v>9.3140000000000001</c:v>
                </c:pt>
                <c:pt idx="9315" formatCode="General">
                  <c:v>9.3149999999999995</c:v>
                </c:pt>
                <c:pt idx="9316" formatCode="General">
                  <c:v>9.3160000000000007</c:v>
                </c:pt>
                <c:pt idx="9317" formatCode="General">
                  <c:v>9.3170000000000002</c:v>
                </c:pt>
                <c:pt idx="9318" formatCode="General">
                  <c:v>9.3179999999999996</c:v>
                </c:pt>
                <c:pt idx="9319" formatCode="General">
                  <c:v>9.3190000000000008</c:v>
                </c:pt>
                <c:pt idx="9320" formatCode="General">
                  <c:v>9.32</c:v>
                </c:pt>
                <c:pt idx="9321" formatCode="General">
                  <c:v>9.3209999999999997</c:v>
                </c:pt>
                <c:pt idx="9322" formatCode="General">
                  <c:v>9.3219999999999992</c:v>
                </c:pt>
                <c:pt idx="9323" formatCode="General">
                  <c:v>9.3230000000000004</c:v>
                </c:pt>
                <c:pt idx="9324" formatCode="General">
                  <c:v>9.3239999999999998</c:v>
                </c:pt>
                <c:pt idx="9325" formatCode="General">
                  <c:v>9.3249999999999993</c:v>
                </c:pt>
                <c:pt idx="9326" formatCode="General">
                  <c:v>9.3260000000000005</c:v>
                </c:pt>
                <c:pt idx="9327" formatCode="General">
                  <c:v>9.327</c:v>
                </c:pt>
                <c:pt idx="9328" formatCode="General">
                  <c:v>9.3279999999999994</c:v>
                </c:pt>
                <c:pt idx="9329" formatCode="General">
                  <c:v>9.3290000000000006</c:v>
                </c:pt>
                <c:pt idx="9330" formatCode="General">
                  <c:v>9.33</c:v>
                </c:pt>
                <c:pt idx="9331" formatCode="General">
                  <c:v>9.3309999999999995</c:v>
                </c:pt>
                <c:pt idx="9332" formatCode="General">
                  <c:v>9.3320000000000007</c:v>
                </c:pt>
                <c:pt idx="9333" formatCode="General">
                  <c:v>9.3330000000000002</c:v>
                </c:pt>
                <c:pt idx="9334" formatCode="General">
                  <c:v>9.3339999999999996</c:v>
                </c:pt>
                <c:pt idx="9335" formatCode="General">
                  <c:v>9.3350000000000009</c:v>
                </c:pt>
                <c:pt idx="9336" formatCode="General">
                  <c:v>9.3360000000000003</c:v>
                </c:pt>
                <c:pt idx="9337" formatCode="General">
                  <c:v>9.3369999999999997</c:v>
                </c:pt>
                <c:pt idx="9338" formatCode="General">
                  <c:v>9.3379999999999992</c:v>
                </c:pt>
                <c:pt idx="9339" formatCode="General">
                  <c:v>9.3390000000000004</c:v>
                </c:pt>
                <c:pt idx="9340" formatCode="General">
                  <c:v>9.34</c:v>
                </c:pt>
                <c:pt idx="9341" formatCode="General">
                  <c:v>9.3409999999999993</c:v>
                </c:pt>
                <c:pt idx="9342" formatCode="General">
                  <c:v>9.3420000000000005</c:v>
                </c:pt>
                <c:pt idx="9343" formatCode="General">
                  <c:v>9.343</c:v>
                </c:pt>
                <c:pt idx="9344" formatCode="General">
                  <c:v>9.3439999999999994</c:v>
                </c:pt>
                <c:pt idx="9345" formatCode="General">
                  <c:v>9.3450000000000006</c:v>
                </c:pt>
                <c:pt idx="9346" formatCode="General">
                  <c:v>9.3460000000000001</c:v>
                </c:pt>
                <c:pt idx="9347" formatCode="General">
                  <c:v>9.3469999999999995</c:v>
                </c:pt>
                <c:pt idx="9348" formatCode="General">
                  <c:v>9.3480000000000008</c:v>
                </c:pt>
                <c:pt idx="9349" formatCode="General">
                  <c:v>9.3490000000000002</c:v>
                </c:pt>
                <c:pt idx="9350" formatCode="General">
                  <c:v>9.35</c:v>
                </c:pt>
                <c:pt idx="9351" formatCode="General">
                  <c:v>9.3510000000000009</c:v>
                </c:pt>
                <c:pt idx="9352" formatCode="General">
                  <c:v>9.3520000000000003</c:v>
                </c:pt>
                <c:pt idx="9353" formatCode="General">
                  <c:v>9.3529999999999998</c:v>
                </c:pt>
                <c:pt idx="9354" formatCode="General">
                  <c:v>9.3539999999999992</c:v>
                </c:pt>
                <c:pt idx="9355" formatCode="General">
                  <c:v>9.3550000000000004</c:v>
                </c:pt>
                <c:pt idx="9356" formatCode="General">
                  <c:v>9.3559999999999999</c:v>
                </c:pt>
                <c:pt idx="9357" formatCode="General">
                  <c:v>9.3569999999999993</c:v>
                </c:pt>
                <c:pt idx="9358" formatCode="General">
                  <c:v>9.3580000000000005</c:v>
                </c:pt>
                <c:pt idx="9359" formatCode="General">
                  <c:v>9.359</c:v>
                </c:pt>
                <c:pt idx="9360" formatCode="General">
                  <c:v>9.36</c:v>
                </c:pt>
                <c:pt idx="9361" formatCode="General">
                  <c:v>9.3610000000000007</c:v>
                </c:pt>
                <c:pt idx="9362" formatCode="General">
                  <c:v>9.3620000000000001</c:v>
                </c:pt>
                <c:pt idx="9363" formatCode="General">
                  <c:v>9.3629999999999995</c:v>
                </c:pt>
                <c:pt idx="9364" formatCode="General">
                  <c:v>9.3640000000000008</c:v>
                </c:pt>
                <c:pt idx="9365" formatCode="General">
                  <c:v>9.3650000000000002</c:v>
                </c:pt>
                <c:pt idx="9366" formatCode="General">
                  <c:v>9.3659999999999997</c:v>
                </c:pt>
                <c:pt idx="9367" formatCode="General">
                  <c:v>9.3670000000000009</c:v>
                </c:pt>
                <c:pt idx="9368" formatCode="General">
                  <c:v>9.3680000000000003</c:v>
                </c:pt>
                <c:pt idx="9369" formatCode="General">
                  <c:v>9.3689999999999998</c:v>
                </c:pt>
                <c:pt idx="9370" formatCode="General">
                  <c:v>9.3699999999999992</c:v>
                </c:pt>
                <c:pt idx="9371" formatCode="General">
                  <c:v>9.3710000000000004</c:v>
                </c:pt>
                <c:pt idx="9372" formatCode="General">
                  <c:v>9.3719999999999999</c:v>
                </c:pt>
                <c:pt idx="9373" formatCode="General">
                  <c:v>9.3729999999999993</c:v>
                </c:pt>
                <c:pt idx="9374" formatCode="General">
                  <c:v>9.3740000000000006</c:v>
                </c:pt>
                <c:pt idx="9375" formatCode="General">
                  <c:v>9.375</c:v>
                </c:pt>
                <c:pt idx="9376" formatCode="General">
                  <c:v>9.3759999999999994</c:v>
                </c:pt>
                <c:pt idx="9377" formatCode="General">
                  <c:v>9.3770000000000007</c:v>
                </c:pt>
                <c:pt idx="9378" formatCode="General">
                  <c:v>9.3780000000000001</c:v>
                </c:pt>
                <c:pt idx="9379" formatCode="General">
                  <c:v>9.3789999999999996</c:v>
                </c:pt>
                <c:pt idx="9380" formatCode="General">
                  <c:v>9.3800000000000008</c:v>
                </c:pt>
                <c:pt idx="9381" formatCode="General">
                  <c:v>9.3810000000000002</c:v>
                </c:pt>
                <c:pt idx="9382" formatCode="General">
                  <c:v>9.3819999999999997</c:v>
                </c:pt>
                <c:pt idx="9383" formatCode="General">
                  <c:v>9.3829999999999991</c:v>
                </c:pt>
                <c:pt idx="9384" formatCode="General">
                  <c:v>9.3840000000000003</c:v>
                </c:pt>
                <c:pt idx="9385" formatCode="General">
                  <c:v>9.3849999999999998</c:v>
                </c:pt>
                <c:pt idx="9386" formatCode="General">
                  <c:v>9.3859999999999992</c:v>
                </c:pt>
                <c:pt idx="9387" formatCode="General">
                  <c:v>9.3870000000000005</c:v>
                </c:pt>
                <c:pt idx="9388" formatCode="General">
                  <c:v>9.3879999999999999</c:v>
                </c:pt>
                <c:pt idx="9389" formatCode="General">
                  <c:v>9.3889999999999993</c:v>
                </c:pt>
                <c:pt idx="9390" formatCode="General">
                  <c:v>9.39</c:v>
                </c:pt>
                <c:pt idx="9391" formatCode="General">
                  <c:v>9.391</c:v>
                </c:pt>
                <c:pt idx="9392" formatCode="General">
                  <c:v>9.3919999999999995</c:v>
                </c:pt>
                <c:pt idx="9393" formatCode="General">
                  <c:v>9.3930000000000007</c:v>
                </c:pt>
                <c:pt idx="9394" formatCode="General">
                  <c:v>9.3940000000000001</c:v>
                </c:pt>
                <c:pt idx="9395" formatCode="General">
                  <c:v>9.3949999999999996</c:v>
                </c:pt>
                <c:pt idx="9396" formatCode="General">
                  <c:v>9.3960000000000008</c:v>
                </c:pt>
                <c:pt idx="9397" formatCode="General">
                  <c:v>9.3970000000000002</c:v>
                </c:pt>
                <c:pt idx="9398" formatCode="General">
                  <c:v>9.3979999999999997</c:v>
                </c:pt>
                <c:pt idx="9399" formatCode="General">
                  <c:v>9.3989999999999991</c:v>
                </c:pt>
                <c:pt idx="9400" formatCode="General">
                  <c:v>9.4</c:v>
                </c:pt>
                <c:pt idx="9401" formatCode="General">
                  <c:v>9.4009999999999998</c:v>
                </c:pt>
                <c:pt idx="9402" formatCode="General">
                  <c:v>9.4019999999999992</c:v>
                </c:pt>
                <c:pt idx="9403" formatCode="General">
                  <c:v>9.4030000000000005</c:v>
                </c:pt>
                <c:pt idx="9404" formatCode="General">
                  <c:v>9.4039999999999999</c:v>
                </c:pt>
                <c:pt idx="9405" formatCode="General">
                  <c:v>9.4049999999999994</c:v>
                </c:pt>
                <c:pt idx="9406" formatCode="General">
                  <c:v>9.4060000000000006</c:v>
                </c:pt>
                <c:pt idx="9407" formatCode="General">
                  <c:v>9.407</c:v>
                </c:pt>
                <c:pt idx="9408" formatCode="General">
                  <c:v>9.4079999999999995</c:v>
                </c:pt>
                <c:pt idx="9409" formatCode="General">
                  <c:v>9.4090000000000007</c:v>
                </c:pt>
                <c:pt idx="9410" formatCode="General">
                  <c:v>9.41</c:v>
                </c:pt>
                <c:pt idx="9411" formatCode="General">
                  <c:v>9.4109999999999996</c:v>
                </c:pt>
                <c:pt idx="9412" formatCode="General">
                  <c:v>9.4120000000000008</c:v>
                </c:pt>
                <c:pt idx="9413" formatCode="General">
                  <c:v>9.4130000000000003</c:v>
                </c:pt>
                <c:pt idx="9414" formatCode="General">
                  <c:v>9.4139999999999997</c:v>
                </c:pt>
                <c:pt idx="9415" formatCode="General">
                  <c:v>9.4149999999999991</c:v>
                </c:pt>
                <c:pt idx="9416" formatCode="General">
                  <c:v>9.4160000000000004</c:v>
                </c:pt>
                <c:pt idx="9417" formatCode="General">
                  <c:v>9.4169999999999998</c:v>
                </c:pt>
                <c:pt idx="9418" formatCode="General">
                  <c:v>9.4179999999999993</c:v>
                </c:pt>
                <c:pt idx="9419" formatCode="General">
                  <c:v>9.4190000000000005</c:v>
                </c:pt>
                <c:pt idx="9420" formatCode="General">
                  <c:v>9.42</c:v>
                </c:pt>
                <c:pt idx="9421" formatCode="General">
                  <c:v>9.4209999999999994</c:v>
                </c:pt>
                <c:pt idx="9422" formatCode="General">
                  <c:v>9.4220000000000006</c:v>
                </c:pt>
                <c:pt idx="9423" formatCode="General">
                  <c:v>9.423</c:v>
                </c:pt>
                <c:pt idx="9424" formatCode="General">
                  <c:v>9.4239999999999995</c:v>
                </c:pt>
                <c:pt idx="9425" formatCode="General">
                  <c:v>9.4250000000000007</c:v>
                </c:pt>
                <c:pt idx="9426" formatCode="General">
                  <c:v>9.4260000000000002</c:v>
                </c:pt>
                <c:pt idx="9427" formatCode="General">
                  <c:v>9.4269999999999996</c:v>
                </c:pt>
                <c:pt idx="9428" formatCode="General">
                  <c:v>9.4280000000000008</c:v>
                </c:pt>
                <c:pt idx="9429" formatCode="General">
                  <c:v>9.4290000000000003</c:v>
                </c:pt>
                <c:pt idx="9430" formatCode="General">
                  <c:v>9.43</c:v>
                </c:pt>
                <c:pt idx="9431" formatCode="General">
                  <c:v>9.4309999999999992</c:v>
                </c:pt>
                <c:pt idx="9432" formatCode="General">
                  <c:v>9.4320000000000004</c:v>
                </c:pt>
                <c:pt idx="9433" formatCode="General">
                  <c:v>9.4329999999999998</c:v>
                </c:pt>
                <c:pt idx="9434" formatCode="General">
                  <c:v>9.4339999999999993</c:v>
                </c:pt>
                <c:pt idx="9435" formatCode="General">
                  <c:v>9.4350000000000005</c:v>
                </c:pt>
                <c:pt idx="9436" formatCode="General">
                  <c:v>9.4359999999999999</c:v>
                </c:pt>
                <c:pt idx="9437" formatCode="General">
                  <c:v>9.4369999999999994</c:v>
                </c:pt>
                <c:pt idx="9438" formatCode="General">
                  <c:v>9.4380000000000006</c:v>
                </c:pt>
                <c:pt idx="9439" formatCode="General">
                  <c:v>9.4390000000000001</c:v>
                </c:pt>
                <c:pt idx="9440" formatCode="General">
                  <c:v>9.44</c:v>
                </c:pt>
                <c:pt idx="9441" formatCode="General">
                  <c:v>9.4410000000000007</c:v>
                </c:pt>
                <c:pt idx="9442" formatCode="General">
                  <c:v>9.4420000000000002</c:v>
                </c:pt>
                <c:pt idx="9443" formatCode="General">
                  <c:v>9.4429999999999996</c:v>
                </c:pt>
                <c:pt idx="9444" formatCode="General">
                  <c:v>9.4440000000000008</c:v>
                </c:pt>
                <c:pt idx="9445" formatCode="General">
                  <c:v>9.4450000000000003</c:v>
                </c:pt>
                <c:pt idx="9446" formatCode="General">
                  <c:v>9.4459999999999997</c:v>
                </c:pt>
                <c:pt idx="9447" formatCode="General">
                  <c:v>9.4469999999999992</c:v>
                </c:pt>
                <c:pt idx="9448" formatCode="General">
                  <c:v>9.4480000000000004</c:v>
                </c:pt>
                <c:pt idx="9449" formatCode="General">
                  <c:v>9.4489999999999998</c:v>
                </c:pt>
                <c:pt idx="9450" formatCode="General">
                  <c:v>9.4499999999999993</c:v>
                </c:pt>
                <c:pt idx="9451" formatCode="General">
                  <c:v>9.4510000000000005</c:v>
                </c:pt>
                <c:pt idx="9452" formatCode="General">
                  <c:v>9.452</c:v>
                </c:pt>
                <c:pt idx="9453" formatCode="General">
                  <c:v>9.4529999999999994</c:v>
                </c:pt>
                <c:pt idx="9454" formatCode="General">
                  <c:v>9.4540000000000006</c:v>
                </c:pt>
                <c:pt idx="9455" formatCode="General">
                  <c:v>9.4550000000000001</c:v>
                </c:pt>
                <c:pt idx="9456" formatCode="General">
                  <c:v>9.4559999999999995</c:v>
                </c:pt>
                <c:pt idx="9457" formatCode="General">
                  <c:v>9.4570000000000007</c:v>
                </c:pt>
                <c:pt idx="9458" formatCode="General">
                  <c:v>9.4580000000000002</c:v>
                </c:pt>
                <c:pt idx="9459" formatCode="General">
                  <c:v>9.4589999999999996</c:v>
                </c:pt>
                <c:pt idx="9460" formatCode="General">
                  <c:v>9.4600000000000009</c:v>
                </c:pt>
                <c:pt idx="9461" formatCode="General">
                  <c:v>9.4610000000000003</c:v>
                </c:pt>
                <c:pt idx="9462" formatCode="General">
                  <c:v>9.4619999999999997</c:v>
                </c:pt>
                <c:pt idx="9463" formatCode="General">
                  <c:v>9.4629999999999992</c:v>
                </c:pt>
                <c:pt idx="9464" formatCode="General">
                  <c:v>9.4640000000000004</c:v>
                </c:pt>
                <c:pt idx="9465" formatCode="General">
                  <c:v>9.4649999999999999</c:v>
                </c:pt>
                <c:pt idx="9466" formatCode="General">
                  <c:v>9.4659999999999993</c:v>
                </c:pt>
                <c:pt idx="9467" formatCode="General">
                  <c:v>9.4670000000000005</c:v>
                </c:pt>
                <c:pt idx="9468" formatCode="General">
                  <c:v>9.468</c:v>
                </c:pt>
                <c:pt idx="9469" formatCode="General">
                  <c:v>9.4689999999999994</c:v>
                </c:pt>
                <c:pt idx="9470" formatCode="General">
                  <c:v>9.4700000000000006</c:v>
                </c:pt>
                <c:pt idx="9471" formatCode="General">
                  <c:v>9.4710000000000001</c:v>
                </c:pt>
                <c:pt idx="9472" formatCode="General">
                  <c:v>9.4719999999999995</c:v>
                </c:pt>
                <c:pt idx="9473" formatCode="General">
                  <c:v>9.4730000000000008</c:v>
                </c:pt>
                <c:pt idx="9474" formatCode="General">
                  <c:v>9.4740000000000002</c:v>
                </c:pt>
                <c:pt idx="9475" formatCode="General">
                  <c:v>9.4749999999999996</c:v>
                </c:pt>
                <c:pt idx="9476" formatCode="General">
                  <c:v>9.4760000000000009</c:v>
                </c:pt>
                <c:pt idx="9477" formatCode="General">
                  <c:v>9.4770000000000003</c:v>
                </c:pt>
                <c:pt idx="9478" formatCode="General">
                  <c:v>9.4779999999999998</c:v>
                </c:pt>
                <c:pt idx="9479" formatCode="General">
                  <c:v>9.4789999999999992</c:v>
                </c:pt>
                <c:pt idx="9480" formatCode="General">
                  <c:v>9.48</c:v>
                </c:pt>
                <c:pt idx="9481" formatCode="General">
                  <c:v>9.4809999999999999</c:v>
                </c:pt>
                <c:pt idx="9482" formatCode="General">
                  <c:v>9.4819999999999993</c:v>
                </c:pt>
                <c:pt idx="9483" formatCode="General">
                  <c:v>9.4830000000000005</c:v>
                </c:pt>
                <c:pt idx="9484" formatCode="General">
                  <c:v>9.484</c:v>
                </c:pt>
                <c:pt idx="9485" formatCode="General">
                  <c:v>9.4849999999999994</c:v>
                </c:pt>
                <c:pt idx="9486" formatCode="General">
                  <c:v>9.4860000000000007</c:v>
                </c:pt>
                <c:pt idx="9487" formatCode="General">
                  <c:v>9.4870000000000001</c:v>
                </c:pt>
                <c:pt idx="9488" formatCode="General">
                  <c:v>9.4879999999999995</c:v>
                </c:pt>
                <c:pt idx="9489" formatCode="General">
                  <c:v>9.4890000000000008</c:v>
                </c:pt>
                <c:pt idx="9490" formatCode="General">
                  <c:v>9.49</c:v>
                </c:pt>
                <c:pt idx="9491" formatCode="General">
                  <c:v>9.4909999999999997</c:v>
                </c:pt>
                <c:pt idx="9492" formatCode="General">
                  <c:v>9.4920000000000009</c:v>
                </c:pt>
                <c:pt idx="9493" formatCode="General">
                  <c:v>9.4930000000000003</c:v>
                </c:pt>
                <c:pt idx="9494" formatCode="General">
                  <c:v>9.4939999999999998</c:v>
                </c:pt>
                <c:pt idx="9495" formatCode="General">
                  <c:v>9.4949999999999992</c:v>
                </c:pt>
                <c:pt idx="9496" formatCode="General">
                  <c:v>9.4960000000000004</c:v>
                </c:pt>
                <c:pt idx="9497" formatCode="General">
                  <c:v>9.4969999999999999</c:v>
                </c:pt>
                <c:pt idx="9498" formatCode="General">
                  <c:v>9.4979999999999993</c:v>
                </c:pt>
                <c:pt idx="9499" formatCode="General">
                  <c:v>9.4990000000000006</c:v>
                </c:pt>
                <c:pt idx="9500" formatCode="General">
                  <c:v>9.5</c:v>
                </c:pt>
                <c:pt idx="9501" formatCode="General">
                  <c:v>9.5009999999999994</c:v>
                </c:pt>
                <c:pt idx="9502" formatCode="General">
                  <c:v>9.5020000000000007</c:v>
                </c:pt>
                <c:pt idx="9503" formatCode="General">
                  <c:v>9.5030000000000001</c:v>
                </c:pt>
                <c:pt idx="9504" formatCode="General">
                  <c:v>9.5039999999999996</c:v>
                </c:pt>
                <c:pt idx="9505" formatCode="General">
                  <c:v>9.5050000000000008</c:v>
                </c:pt>
                <c:pt idx="9506" formatCode="General">
                  <c:v>9.5060000000000002</c:v>
                </c:pt>
                <c:pt idx="9507" formatCode="General">
                  <c:v>9.5069999999999997</c:v>
                </c:pt>
                <c:pt idx="9508" formatCode="General">
                  <c:v>9.5079999999999991</c:v>
                </c:pt>
                <c:pt idx="9509" formatCode="General">
                  <c:v>9.5090000000000003</c:v>
                </c:pt>
                <c:pt idx="9510" formatCode="General">
                  <c:v>9.51</c:v>
                </c:pt>
                <c:pt idx="9511" formatCode="General">
                  <c:v>9.5109999999999992</c:v>
                </c:pt>
                <c:pt idx="9512" formatCode="General">
                  <c:v>9.5120000000000005</c:v>
                </c:pt>
                <c:pt idx="9513" formatCode="General">
                  <c:v>9.5129999999999999</c:v>
                </c:pt>
                <c:pt idx="9514" formatCode="General">
                  <c:v>9.5139999999999993</c:v>
                </c:pt>
                <c:pt idx="9515" formatCode="General">
                  <c:v>9.5150000000000006</c:v>
                </c:pt>
                <c:pt idx="9516" formatCode="General">
                  <c:v>9.516</c:v>
                </c:pt>
                <c:pt idx="9517" formatCode="General">
                  <c:v>9.5169999999999995</c:v>
                </c:pt>
                <c:pt idx="9518" formatCode="General">
                  <c:v>9.5180000000000007</c:v>
                </c:pt>
                <c:pt idx="9519" formatCode="General">
                  <c:v>9.5190000000000001</c:v>
                </c:pt>
                <c:pt idx="9520" formatCode="General">
                  <c:v>9.52</c:v>
                </c:pt>
                <c:pt idx="9521" formatCode="General">
                  <c:v>9.5210000000000008</c:v>
                </c:pt>
                <c:pt idx="9522" formatCode="General">
                  <c:v>9.5220000000000002</c:v>
                </c:pt>
                <c:pt idx="9523" formatCode="General">
                  <c:v>9.5229999999999997</c:v>
                </c:pt>
                <c:pt idx="9524" formatCode="General">
                  <c:v>9.5239999999999991</c:v>
                </c:pt>
                <c:pt idx="9525" formatCode="General">
                  <c:v>9.5250000000000004</c:v>
                </c:pt>
                <c:pt idx="9526" formatCode="General">
                  <c:v>9.5259999999999998</c:v>
                </c:pt>
                <c:pt idx="9527" formatCode="General">
                  <c:v>9.5269999999999992</c:v>
                </c:pt>
                <c:pt idx="9528" formatCode="General">
                  <c:v>9.5280000000000005</c:v>
                </c:pt>
                <c:pt idx="9529" formatCode="General">
                  <c:v>9.5289999999999999</c:v>
                </c:pt>
                <c:pt idx="9530" formatCode="General">
                  <c:v>9.5299999999999994</c:v>
                </c:pt>
                <c:pt idx="9531" formatCode="General">
                  <c:v>9.5310000000000006</c:v>
                </c:pt>
                <c:pt idx="9532" formatCode="General">
                  <c:v>9.532</c:v>
                </c:pt>
                <c:pt idx="9533" formatCode="General">
                  <c:v>9.5329999999999995</c:v>
                </c:pt>
                <c:pt idx="9534" formatCode="General">
                  <c:v>9.5340000000000007</c:v>
                </c:pt>
                <c:pt idx="9535" formatCode="General">
                  <c:v>9.5350000000000001</c:v>
                </c:pt>
                <c:pt idx="9536" formatCode="General">
                  <c:v>9.5359999999999996</c:v>
                </c:pt>
                <c:pt idx="9537" formatCode="General">
                  <c:v>9.5370000000000008</c:v>
                </c:pt>
                <c:pt idx="9538" formatCode="General">
                  <c:v>9.5380000000000003</c:v>
                </c:pt>
                <c:pt idx="9539" formatCode="General">
                  <c:v>9.5389999999999997</c:v>
                </c:pt>
                <c:pt idx="9540" formatCode="General">
                  <c:v>9.5399999999999991</c:v>
                </c:pt>
                <c:pt idx="9541" formatCode="General">
                  <c:v>9.5410000000000004</c:v>
                </c:pt>
                <c:pt idx="9542" formatCode="General">
                  <c:v>9.5419999999999998</c:v>
                </c:pt>
                <c:pt idx="9543" formatCode="General">
                  <c:v>9.5429999999999993</c:v>
                </c:pt>
                <c:pt idx="9544" formatCode="General">
                  <c:v>9.5440000000000005</c:v>
                </c:pt>
                <c:pt idx="9545" formatCode="General">
                  <c:v>9.5449999999999999</c:v>
                </c:pt>
                <c:pt idx="9546" formatCode="General">
                  <c:v>9.5459999999999994</c:v>
                </c:pt>
                <c:pt idx="9547" formatCode="General">
                  <c:v>9.5470000000000006</c:v>
                </c:pt>
                <c:pt idx="9548" formatCode="General">
                  <c:v>9.548</c:v>
                </c:pt>
                <c:pt idx="9549" formatCode="General">
                  <c:v>9.5489999999999995</c:v>
                </c:pt>
                <c:pt idx="9550" formatCode="General">
                  <c:v>9.5500000000000007</c:v>
                </c:pt>
                <c:pt idx="9551" formatCode="General">
                  <c:v>9.5510000000000002</c:v>
                </c:pt>
                <c:pt idx="9552" formatCode="General">
                  <c:v>9.5519999999999996</c:v>
                </c:pt>
                <c:pt idx="9553" formatCode="General">
                  <c:v>9.5530000000000008</c:v>
                </c:pt>
                <c:pt idx="9554" formatCode="General">
                  <c:v>9.5540000000000003</c:v>
                </c:pt>
                <c:pt idx="9555" formatCode="General">
                  <c:v>9.5549999999999997</c:v>
                </c:pt>
                <c:pt idx="9556" formatCode="General">
                  <c:v>9.5559999999999992</c:v>
                </c:pt>
                <c:pt idx="9557" formatCode="General">
                  <c:v>9.5570000000000004</c:v>
                </c:pt>
                <c:pt idx="9558" formatCode="General">
                  <c:v>9.5579999999999998</c:v>
                </c:pt>
                <c:pt idx="9559" formatCode="General">
                  <c:v>9.5589999999999993</c:v>
                </c:pt>
                <c:pt idx="9560" formatCode="General">
                  <c:v>9.56</c:v>
                </c:pt>
                <c:pt idx="9561" formatCode="General">
                  <c:v>9.5609999999999999</c:v>
                </c:pt>
                <c:pt idx="9562" formatCode="General">
                  <c:v>9.5619999999999994</c:v>
                </c:pt>
                <c:pt idx="9563" formatCode="General">
                  <c:v>9.5630000000000006</c:v>
                </c:pt>
                <c:pt idx="9564" formatCode="General">
                  <c:v>9.5640000000000001</c:v>
                </c:pt>
                <c:pt idx="9565" formatCode="General">
                  <c:v>9.5649999999999995</c:v>
                </c:pt>
                <c:pt idx="9566" formatCode="General">
                  <c:v>9.5660000000000007</c:v>
                </c:pt>
                <c:pt idx="9567" formatCode="General">
                  <c:v>9.5670000000000002</c:v>
                </c:pt>
                <c:pt idx="9568" formatCode="General">
                  <c:v>9.5679999999999996</c:v>
                </c:pt>
                <c:pt idx="9569" formatCode="General">
                  <c:v>9.5690000000000008</c:v>
                </c:pt>
                <c:pt idx="9570" formatCode="General">
                  <c:v>9.57</c:v>
                </c:pt>
                <c:pt idx="9571" formatCode="General">
                  <c:v>9.5709999999999997</c:v>
                </c:pt>
                <c:pt idx="9572" formatCode="General">
                  <c:v>9.5719999999999992</c:v>
                </c:pt>
                <c:pt idx="9573" formatCode="General">
                  <c:v>9.5730000000000004</c:v>
                </c:pt>
                <c:pt idx="9574" formatCode="General">
                  <c:v>9.5739999999999998</c:v>
                </c:pt>
                <c:pt idx="9575" formatCode="General">
                  <c:v>9.5749999999999993</c:v>
                </c:pt>
                <c:pt idx="9576" formatCode="General">
                  <c:v>9.5760000000000005</c:v>
                </c:pt>
                <c:pt idx="9577" formatCode="General">
                  <c:v>9.577</c:v>
                </c:pt>
                <c:pt idx="9578" formatCode="General">
                  <c:v>9.5779999999999994</c:v>
                </c:pt>
                <c:pt idx="9579" formatCode="General">
                  <c:v>9.5790000000000006</c:v>
                </c:pt>
                <c:pt idx="9580" formatCode="General">
                  <c:v>9.58</c:v>
                </c:pt>
                <c:pt idx="9581" formatCode="General">
                  <c:v>9.5809999999999995</c:v>
                </c:pt>
                <c:pt idx="9582" formatCode="General">
                  <c:v>9.5820000000000007</c:v>
                </c:pt>
                <c:pt idx="9583" formatCode="General">
                  <c:v>9.5830000000000002</c:v>
                </c:pt>
                <c:pt idx="9584" formatCode="General">
                  <c:v>9.5839999999999996</c:v>
                </c:pt>
                <c:pt idx="9585" formatCode="General">
                  <c:v>9.5850000000000009</c:v>
                </c:pt>
                <c:pt idx="9586" formatCode="General">
                  <c:v>9.5860000000000003</c:v>
                </c:pt>
                <c:pt idx="9587" formatCode="General">
                  <c:v>9.5869999999999997</c:v>
                </c:pt>
                <c:pt idx="9588" formatCode="General">
                  <c:v>9.5879999999999992</c:v>
                </c:pt>
                <c:pt idx="9589" formatCode="General">
                  <c:v>9.5890000000000004</c:v>
                </c:pt>
                <c:pt idx="9590" formatCode="General">
                  <c:v>9.59</c:v>
                </c:pt>
                <c:pt idx="9591" formatCode="General">
                  <c:v>9.5909999999999993</c:v>
                </c:pt>
                <c:pt idx="9592" formatCode="General">
                  <c:v>9.5920000000000005</c:v>
                </c:pt>
                <c:pt idx="9593" formatCode="General">
                  <c:v>9.593</c:v>
                </c:pt>
                <c:pt idx="9594" formatCode="General">
                  <c:v>9.5939999999999994</c:v>
                </c:pt>
                <c:pt idx="9595" formatCode="General">
                  <c:v>9.5950000000000006</c:v>
                </c:pt>
                <c:pt idx="9596" formatCode="General">
                  <c:v>9.5960000000000001</c:v>
                </c:pt>
                <c:pt idx="9597" formatCode="General">
                  <c:v>9.5969999999999995</c:v>
                </c:pt>
                <c:pt idx="9598" formatCode="General">
                  <c:v>9.5980000000000008</c:v>
                </c:pt>
                <c:pt idx="9599" formatCode="General">
                  <c:v>9.5990000000000002</c:v>
                </c:pt>
                <c:pt idx="9600" formatCode="General">
                  <c:v>9.6</c:v>
                </c:pt>
                <c:pt idx="9601" formatCode="General">
                  <c:v>9.6010000000000009</c:v>
                </c:pt>
                <c:pt idx="9602" formatCode="General">
                  <c:v>9.6020000000000003</c:v>
                </c:pt>
                <c:pt idx="9603" formatCode="General">
                  <c:v>9.6029999999999998</c:v>
                </c:pt>
                <c:pt idx="9604" formatCode="General">
                  <c:v>9.6039999999999992</c:v>
                </c:pt>
                <c:pt idx="9605" formatCode="General">
                  <c:v>9.6050000000000004</c:v>
                </c:pt>
                <c:pt idx="9606" formatCode="General">
                  <c:v>9.6059999999999999</c:v>
                </c:pt>
                <c:pt idx="9607" formatCode="General">
                  <c:v>9.6069999999999993</c:v>
                </c:pt>
                <c:pt idx="9608" formatCode="General">
                  <c:v>9.6080000000000005</c:v>
                </c:pt>
                <c:pt idx="9609" formatCode="General">
                  <c:v>9.609</c:v>
                </c:pt>
                <c:pt idx="9610" formatCode="General">
                  <c:v>9.61</c:v>
                </c:pt>
                <c:pt idx="9611" formatCode="General">
                  <c:v>9.6110000000000007</c:v>
                </c:pt>
                <c:pt idx="9612" formatCode="General">
                  <c:v>9.6120000000000001</c:v>
                </c:pt>
                <c:pt idx="9613" formatCode="General">
                  <c:v>9.6129999999999995</c:v>
                </c:pt>
                <c:pt idx="9614" formatCode="General">
                  <c:v>9.6140000000000008</c:v>
                </c:pt>
                <c:pt idx="9615" formatCode="General">
                  <c:v>9.6150000000000002</c:v>
                </c:pt>
                <c:pt idx="9616" formatCode="General">
                  <c:v>9.6159999999999997</c:v>
                </c:pt>
                <c:pt idx="9617" formatCode="General">
                  <c:v>9.6170000000000009</c:v>
                </c:pt>
                <c:pt idx="9618" formatCode="General">
                  <c:v>9.6180000000000003</c:v>
                </c:pt>
                <c:pt idx="9619" formatCode="General">
                  <c:v>9.6189999999999998</c:v>
                </c:pt>
                <c:pt idx="9620" formatCode="General">
                  <c:v>9.6199999999999992</c:v>
                </c:pt>
                <c:pt idx="9621" formatCode="General">
                  <c:v>9.6210000000000004</c:v>
                </c:pt>
                <c:pt idx="9622" formatCode="General">
                  <c:v>9.6219999999999999</c:v>
                </c:pt>
                <c:pt idx="9623" formatCode="General">
                  <c:v>9.6229999999999993</c:v>
                </c:pt>
                <c:pt idx="9624" formatCode="General">
                  <c:v>9.6240000000000006</c:v>
                </c:pt>
                <c:pt idx="9625" formatCode="General">
                  <c:v>9.625</c:v>
                </c:pt>
                <c:pt idx="9626" formatCode="General">
                  <c:v>9.6259999999999994</c:v>
                </c:pt>
                <c:pt idx="9627" formatCode="General">
                  <c:v>9.6270000000000007</c:v>
                </c:pt>
                <c:pt idx="9628" formatCode="General">
                  <c:v>9.6280000000000001</c:v>
                </c:pt>
                <c:pt idx="9629" formatCode="General">
                  <c:v>9.6289999999999996</c:v>
                </c:pt>
                <c:pt idx="9630" formatCode="General">
                  <c:v>9.6300000000000008</c:v>
                </c:pt>
                <c:pt idx="9631" formatCode="General">
                  <c:v>9.6310000000000002</c:v>
                </c:pt>
                <c:pt idx="9632" formatCode="General">
                  <c:v>9.6319999999999997</c:v>
                </c:pt>
                <c:pt idx="9633" formatCode="General">
                  <c:v>9.6329999999999991</c:v>
                </c:pt>
                <c:pt idx="9634" formatCode="General">
                  <c:v>9.6340000000000003</c:v>
                </c:pt>
                <c:pt idx="9635" formatCode="General">
                  <c:v>9.6349999999999998</c:v>
                </c:pt>
                <c:pt idx="9636" formatCode="General">
                  <c:v>9.6359999999999992</c:v>
                </c:pt>
                <c:pt idx="9637" formatCode="General">
                  <c:v>9.6370000000000005</c:v>
                </c:pt>
                <c:pt idx="9638" formatCode="General">
                  <c:v>9.6379999999999999</c:v>
                </c:pt>
                <c:pt idx="9639" formatCode="General">
                  <c:v>9.6389999999999993</c:v>
                </c:pt>
                <c:pt idx="9640" formatCode="General">
                  <c:v>9.64</c:v>
                </c:pt>
                <c:pt idx="9641" formatCode="General">
                  <c:v>9.641</c:v>
                </c:pt>
                <c:pt idx="9642" formatCode="General">
                  <c:v>9.6419999999999995</c:v>
                </c:pt>
                <c:pt idx="9643" formatCode="General">
                  <c:v>9.6430000000000007</c:v>
                </c:pt>
                <c:pt idx="9644" formatCode="General">
                  <c:v>9.6440000000000001</c:v>
                </c:pt>
                <c:pt idx="9645" formatCode="General">
                  <c:v>9.6449999999999996</c:v>
                </c:pt>
                <c:pt idx="9646" formatCode="General">
                  <c:v>9.6460000000000008</c:v>
                </c:pt>
                <c:pt idx="9647" formatCode="General">
                  <c:v>9.6470000000000002</c:v>
                </c:pt>
                <c:pt idx="9648" formatCode="General">
                  <c:v>9.6479999999999997</c:v>
                </c:pt>
                <c:pt idx="9649" formatCode="General">
                  <c:v>9.6489999999999991</c:v>
                </c:pt>
                <c:pt idx="9650" formatCode="General">
                  <c:v>9.65</c:v>
                </c:pt>
                <c:pt idx="9651" formatCode="General">
                  <c:v>9.6509999999999998</c:v>
                </c:pt>
                <c:pt idx="9652" formatCode="General">
                  <c:v>9.6519999999999992</c:v>
                </c:pt>
                <c:pt idx="9653" formatCode="General">
                  <c:v>9.6530000000000005</c:v>
                </c:pt>
                <c:pt idx="9654" formatCode="General">
                  <c:v>9.6539999999999999</c:v>
                </c:pt>
                <c:pt idx="9655" formatCode="General">
                  <c:v>9.6549999999999994</c:v>
                </c:pt>
                <c:pt idx="9656" formatCode="General">
                  <c:v>9.6560000000000006</c:v>
                </c:pt>
                <c:pt idx="9657" formatCode="General">
                  <c:v>9.657</c:v>
                </c:pt>
                <c:pt idx="9658" formatCode="General">
                  <c:v>9.6579999999999995</c:v>
                </c:pt>
                <c:pt idx="9659" formatCode="General">
                  <c:v>9.6590000000000007</c:v>
                </c:pt>
                <c:pt idx="9660" formatCode="General">
                  <c:v>9.66</c:v>
                </c:pt>
                <c:pt idx="9661" formatCode="General">
                  <c:v>9.6609999999999996</c:v>
                </c:pt>
                <c:pt idx="9662" formatCode="General">
                  <c:v>9.6620000000000008</c:v>
                </c:pt>
                <c:pt idx="9663" formatCode="General">
                  <c:v>9.6630000000000003</c:v>
                </c:pt>
                <c:pt idx="9664" formatCode="General">
                  <c:v>9.6639999999999997</c:v>
                </c:pt>
                <c:pt idx="9665" formatCode="General">
                  <c:v>9.6649999999999991</c:v>
                </c:pt>
                <c:pt idx="9666" formatCode="General">
                  <c:v>9.6660000000000004</c:v>
                </c:pt>
                <c:pt idx="9667" formatCode="General">
                  <c:v>9.6669999999999998</c:v>
                </c:pt>
                <c:pt idx="9668" formatCode="General">
                  <c:v>9.6679999999999993</c:v>
                </c:pt>
                <c:pt idx="9669" formatCode="General">
                  <c:v>9.6690000000000005</c:v>
                </c:pt>
                <c:pt idx="9670" formatCode="General">
                  <c:v>9.67</c:v>
                </c:pt>
                <c:pt idx="9671" formatCode="General">
                  <c:v>9.6709999999999994</c:v>
                </c:pt>
                <c:pt idx="9672" formatCode="General">
                  <c:v>9.6720000000000006</c:v>
                </c:pt>
                <c:pt idx="9673" formatCode="General">
                  <c:v>9.673</c:v>
                </c:pt>
                <c:pt idx="9674" formatCode="General">
                  <c:v>9.6739999999999995</c:v>
                </c:pt>
                <c:pt idx="9675" formatCode="General">
                  <c:v>9.6750000000000007</c:v>
                </c:pt>
                <c:pt idx="9676" formatCode="General">
                  <c:v>9.6760000000000002</c:v>
                </c:pt>
                <c:pt idx="9677" formatCode="General">
                  <c:v>9.6769999999999996</c:v>
                </c:pt>
                <c:pt idx="9678" formatCode="General">
                  <c:v>9.6780000000000008</c:v>
                </c:pt>
                <c:pt idx="9679" formatCode="General">
                  <c:v>9.6790000000000003</c:v>
                </c:pt>
                <c:pt idx="9680" formatCode="General">
                  <c:v>9.68</c:v>
                </c:pt>
                <c:pt idx="9681" formatCode="General">
                  <c:v>9.6809999999999992</c:v>
                </c:pt>
                <c:pt idx="9682" formatCode="General">
                  <c:v>9.6820000000000004</c:v>
                </c:pt>
                <c:pt idx="9683" formatCode="General">
                  <c:v>9.6829999999999998</c:v>
                </c:pt>
                <c:pt idx="9684" formatCode="General">
                  <c:v>9.6839999999999993</c:v>
                </c:pt>
                <c:pt idx="9685" formatCode="General">
                  <c:v>9.6850000000000005</c:v>
                </c:pt>
                <c:pt idx="9686" formatCode="General">
                  <c:v>9.6859999999999999</c:v>
                </c:pt>
                <c:pt idx="9687" formatCode="General">
                  <c:v>9.6869999999999994</c:v>
                </c:pt>
                <c:pt idx="9688" formatCode="General">
                  <c:v>9.6880000000000006</c:v>
                </c:pt>
                <c:pt idx="9689" formatCode="General">
                  <c:v>9.6890000000000001</c:v>
                </c:pt>
                <c:pt idx="9690" formatCode="General">
                  <c:v>9.69</c:v>
                </c:pt>
                <c:pt idx="9691" formatCode="General">
                  <c:v>9.6910000000000007</c:v>
                </c:pt>
                <c:pt idx="9692" formatCode="General">
                  <c:v>9.6920000000000002</c:v>
                </c:pt>
                <c:pt idx="9693" formatCode="General">
                  <c:v>9.6929999999999996</c:v>
                </c:pt>
                <c:pt idx="9694" formatCode="General">
                  <c:v>9.6940000000000008</c:v>
                </c:pt>
                <c:pt idx="9695" formatCode="General">
                  <c:v>9.6950000000000003</c:v>
                </c:pt>
                <c:pt idx="9696" formatCode="General">
                  <c:v>9.6959999999999997</c:v>
                </c:pt>
                <c:pt idx="9697" formatCode="General">
                  <c:v>9.6969999999999992</c:v>
                </c:pt>
                <c:pt idx="9698" formatCode="General">
                  <c:v>9.6980000000000004</c:v>
                </c:pt>
                <c:pt idx="9699" formatCode="General">
                  <c:v>9.6989999999999998</c:v>
                </c:pt>
                <c:pt idx="9700" formatCode="General">
                  <c:v>9.6999999999999993</c:v>
                </c:pt>
                <c:pt idx="9701" formatCode="General">
                  <c:v>9.7010000000000005</c:v>
                </c:pt>
                <c:pt idx="9702" formatCode="General">
                  <c:v>9.702</c:v>
                </c:pt>
                <c:pt idx="9703" formatCode="General">
                  <c:v>9.7029999999999994</c:v>
                </c:pt>
                <c:pt idx="9704" formatCode="General">
                  <c:v>9.7040000000000006</c:v>
                </c:pt>
                <c:pt idx="9705" formatCode="General">
                  <c:v>9.7050000000000001</c:v>
                </c:pt>
                <c:pt idx="9706" formatCode="General">
                  <c:v>9.7059999999999995</c:v>
                </c:pt>
                <c:pt idx="9707" formatCode="General">
                  <c:v>9.7070000000000007</c:v>
                </c:pt>
                <c:pt idx="9708" formatCode="General">
                  <c:v>9.7080000000000002</c:v>
                </c:pt>
                <c:pt idx="9709" formatCode="General">
                  <c:v>9.7089999999999996</c:v>
                </c:pt>
                <c:pt idx="9710" formatCode="General">
                  <c:v>9.7100000000000009</c:v>
                </c:pt>
                <c:pt idx="9711" formatCode="General">
                  <c:v>9.7110000000000003</c:v>
                </c:pt>
                <c:pt idx="9712" formatCode="General">
                  <c:v>9.7119999999999997</c:v>
                </c:pt>
                <c:pt idx="9713" formatCode="General">
                  <c:v>9.7129999999999992</c:v>
                </c:pt>
                <c:pt idx="9714" formatCode="General">
                  <c:v>9.7140000000000004</c:v>
                </c:pt>
                <c:pt idx="9715" formatCode="General">
                  <c:v>9.7149999999999999</c:v>
                </c:pt>
                <c:pt idx="9716" formatCode="General">
                  <c:v>9.7159999999999993</c:v>
                </c:pt>
                <c:pt idx="9717" formatCode="General">
                  <c:v>9.7170000000000005</c:v>
                </c:pt>
                <c:pt idx="9718" formatCode="General">
                  <c:v>9.718</c:v>
                </c:pt>
                <c:pt idx="9719" formatCode="General">
                  <c:v>9.7189999999999994</c:v>
                </c:pt>
                <c:pt idx="9720" formatCode="General">
                  <c:v>9.7200000000000006</c:v>
                </c:pt>
                <c:pt idx="9721" formatCode="General">
                  <c:v>9.7210000000000001</c:v>
                </c:pt>
                <c:pt idx="9722" formatCode="General">
                  <c:v>9.7219999999999995</c:v>
                </c:pt>
                <c:pt idx="9723" formatCode="General">
                  <c:v>9.7230000000000008</c:v>
                </c:pt>
                <c:pt idx="9724" formatCode="General">
                  <c:v>9.7240000000000002</c:v>
                </c:pt>
                <c:pt idx="9725" formatCode="General">
                  <c:v>9.7249999999999996</c:v>
                </c:pt>
                <c:pt idx="9726" formatCode="General">
                  <c:v>9.7260000000000009</c:v>
                </c:pt>
                <c:pt idx="9727" formatCode="General">
                  <c:v>9.7270000000000003</c:v>
                </c:pt>
                <c:pt idx="9728" formatCode="General">
                  <c:v>9.7279999999999998</c:v>
                </c:pt>
                <c:pt idx="9729" formatCode="General">
                  <c:v>9.7289999999999992</c:v>
                </c:pt>
                <c:pt idx="9730" formatCode="General">
                  <c:v>9.73</c:v>
                </c:pt>
                <c:pt idx="9731" formatCode="General">
                  <c:v>9.7309999999999999</c:v>
                </c:pt>
                <c:pt idx="9732" formatCode="General">
                  <c:v>9.7319999999999993</c:v>
                </c:pt>
                <c:pt idx="9733" formatCode="General">
                  <c:v>9.7330000000000005</c:v>
                </c:pt>
                <c:pt idx="9734" formatCode="General">
                  <c:v>9.734</c:v>
                </c:pt>
                <c:pt idx="9735" formatCode="General">
                  <c:v>9.7349999999999994</c:v>
                </c:pt>
                <c:pt idx="9736" formatCode="General">
                  <c:v>9.7360000000000007</c:v>
                </c:pt>
                <c:pt idx="9737" formatCode="General">
                  <c:v>9.7370000000000001</c:v>
                </c:pt>
                <c:pt idx="9738" formatCode="General">
                  <c:v>9.7379999999999995</c:v>
                </c:pt>
                <c:pt idx="9739" formatCode="General">
                  <c:v>9.7390000000000008</c:v>
                </c:pt>
                <c:pt idx="9740" formatCode="General">
                  <c:v>9.74</c:v>
                </c:pt>
                <c:pt idx="9741" formatCode="General">
                  <c:v>9.7409999999999997</c:v>
                </c:pt>
                <c:pt idx="9742" formatCode="General">
                  <c:v>9.7420000000000009</c:v>
                </c:pt>
                <c:pt idx="9743" formatCode="General">
                  <c:v>9.7430000000000003</c:v>
                </c:pt>
                <c:pt idx="9744" formatCode="General">
                  <c:v>9.7439999999999998</c:v>
                </c:pt>
                <c:pt idx="9745" formatCode="General">
                  <c:v>9.7449999999999992</c:v>
                </c:pt>
                <c:pt idx="9746" formatCode="General">
                  <c:v>9.7460000000000004</c:v>
                </c:pt>
                <c:pt idx="9747" formatCode="General">
                  <c:v>9.7469999999999999</c:v>
                </c:pt>
                <c:pt idx="9748" formatCode="General">
                  <c:v>9.7479999999999993</c:v>
                </c:pt>
                <c:pt idx="9749" formatCode="General">
                  <c:v>9.7490000000000006</c:v>
                </c:pt>
                <c:pt idx="9750" formatCode="General">
                  <c:v>9.75</c:v>
                </c:pt>
                <c:pt idx="9751" formatCode="General">
                  <c:v>9.7509999999999994</c:v>
                </c:pt>
                <c:pt idx="9752" formatCode="General">
                  <c:v>9.7520000000000007</c:v>
                </c:pt>
                <c:pt idx="9753" formatCode="General">
                  <c:v>9.7530000000000001</c:v>
                </c:pt>
                <c:pt idx="9754" formatCode="General">
                  <c:v>9.7539999999999996</c:v>
                </c:pt>
                <c:pt idx="9755" formatCode="General">
                  <c:v>9.7550000000000008</c:v>
                </c:pt>
                <c:pt idx="9756" formatCode="General">
                  <c:v>9.7560000000000002</c:v>
                </c:pt>
                <c:pt idx="9757" formatCode="General">
                  <c:v>9.7569999999999997</c:v>
                </c:pt>
                <c:pt idx="9758" formatCode="General">
                  <c:v>9.7579999999999991</c:v>
                </c:pt>
                <c:pt idx="9759" formatCode="General">
                  <c:v>9.7590000000000003</c:v>
                </c:pt>
                <c:pt idx="9760" formatCode="General">
                  <c:v>9.76</c:v>
                </c:pt>
                <c:pt idx="9761" formatCode="General">
                  <c:v>9.7609999999999992</c:v>
                </c:pt>
                <c:pt idx="9762" formatCode="General">
                  <c:v>9.7620000000000005</c:v>
                </c:pt>
                <c:pt idx="9763" formatCode="General">
                  <c:v>9.7629999999999999</c:v>
                </c:pt>
                <c:pt idx="9764" formatCode="General">
                  <c:v>9.7639999999999993</c:v>
                </c:pt>
                <c:pt idx="9765" formatCode="General">
                  <c:v>9.7650000000000006</c:v>
                </c:pt>
                <c:pt idx="9766" formatCode="General">
                  <c:v>9.766</c:v>
                </c:pt>
                <c:pt idx="9767" formatCode="General">
                  <c:v>9.7669999999999995</c:v>
                </c:pt>
                <c:pt idx="9768" formatCode="General">
                  <c:v>9.7680000000000007</c:v>
                </c:pt>
                <c:pt idx="9769" formatCode="General">
                  <c:v>9.7690000000000001</c:v>
                </c:pt>
                <c:pt idx="9770" formatCode="General">
                  <c:v>9.77</c:v>
                </c:pt>
                <c:pt idx="9771" formatCode="General">
                  <c:v>9.7710000000000008</c:v>
                </c:pt>
                <c:pt idx="9772" formatCode="General">
                  <c:v>9.7720000000000002</c:v>
                </c:pt>
                <c:pt idx="9773" formatCode="General">
                  <c:v>9.7729999999999997</c:v>
                </c:pt>
                <c:pt idx="9774" formatCode="General">
                  <c:v>9.7739999999999991</c:v>
                </c:pt>
                <c:pt idx="9775" formatCode="General">
                  <c:v>9.7750000000000004</c:v>
                </c:pt>
                <c:pt idx="9776" formatCode="General">
                  <c:v>9.7759999999999998</c:v>
                </c:pt>
                <c:pt idx="9777" formatCode="General">
                  <c:v>9.7769999999999992</c:v>
                </c:pt>
                <c:pt idx="9778" formatCode="General">
                  <c:v>9.7780000000000005</c:v>
                </c:pt>
                <c:pt idx="9779" formatCode="General">
                  <c:v>9.7789999999999999</c:v>
                </c:pt>
                <c:pt idx="9780" formatCode="General">
                  <c:v>9.7799999999999994</c:v>
                </c:pt>
                <c:pt idx="9781" formatCode="General">
                  <c:v>9.7810000000000006</c:v>
                </c:pt>
                <c:pt idx="9782" formatCode="General">
                  <c:v>9.782</c:v>
                </c:pt>
                <c:pt idx="9783" formatCode="General">
                  <c:v>9.7829999999999995</c:v>
                </c:pt>
                <c:pt idx="9784" formatCode="General">
                  <c:v>9.7840000000000007</c:v>
                </c:pt>
                <c:pt idx="9785" formatCode="General">
                  <c:v>9.7850000000000001</c:v>
                </c:pt>
                <c:pt idx="9786" formatCode="General">
                  <c:v>9.7859999999999996</c:v>
                </c:pt>
                <c:pt idx="9787" formatCode="General">
                  <c:v>9.7870000000000008</c:v>
                </c:pt>
                <c:pt idx="9788" formatCode="General">
                  <c:v>9.7880000000000003</c:v>
                </c:pt>
                <c:pt idx="9789" formatCode="General">
                  <c:v>9.7889999999999997</c:v>
                </c:pt>
                <c:pt idx="9790" formatCode="General">
                  <c:v>9.7899999999999991</c:v>
                </c:pt>
                <c:pt idx="9791" formatCode="General">
                  <c:v>9.7910000000000004</c:v>
                </c:pt>
                <c:pt idx="9792" formatCode="General">
                  <c:v>9.7919999999999998</c:v>
                </c:pt>
                <c:pt idx="9793" formatCode="General">
                  <c:v>9.7929999999999993</c:v>
                </c:pt>
                <c:pt idx="9794" formatCode="General">
                  <c:v>9.7940000000000005</c:v>
                </c:pt>
                <c:pt idx="9795" formatCode="General">
                  <c:v>9.7949999999999999</c:v>
                </c:pt>
                <c:pt idx="9796" formatCode="General">
                  <c:v>9.7959999999999994</c:v>
                </c:pt>
                <c:pt idx="9797" formatCode="General">
                  <c:v>9.7970000000000006</c:v>
                </c:pt>
                <c:pt idx="9798" formatCode="General">
                  <c:v>9.798</c:v>
                </c:pt>
                <c:pt idx="9799" formatCode="General">
                  <c:v>9.7989999999999995</c:v>
                </c:pt>
                <c:pt idx="9800" formatCode="General">
                  <c:v>9.8000000000000007</c:v>
                </c:pt>
                <c:pt idx="9801" formatCode="General">
                  <c:v>9.8010000000000002</c:v>
                </c:pt>
                <c:pt idx="9802" formatCode="General">
                  <c:v>9.8019999999999996</c:v>
                </c:pt>
                <c:pt idx="9803" formatCode="General">
                  <c:v>9.8030000000000008</c:v>
                </c:pt>
                <c:pt idx="9804" formatCode="General">
                  <c:v>9.8040000000000003</c:v>
                </c:pt>
                <c:pt idx="9805" formatCode="General">
                  <c:v>9.8049999999999997</c:v>
                </c:pt>
                <c:pt idx="9806" formatCode="General">
                  <c:v>9.8059999999999992</c:v>
                </c:pt>
                <c:pt idx="9807" formatCode="General">
                  <c:v>9.8070000000000004</c:v>
                </c:pt>
                <c:pt idx="9808" formatCode="General">
                  <c:v>9.8079999999999998</c:v>
                </c:pt>
                <c:pt idx="9809" formatCode="General">
                  <c:v>9.8089999999999993</c:v>
                </c:pt>
                <c:pt idx="9810" formatCode="General">
                  <c:v>9.81</c:v>
                </c:pt>
                <c:pt idx="9811" formatCode="General">
                  <c:v>9.8109999999999999</c:v>
                </c:pt>
                <c:pt idx="9812" formatCode="General">
                  <c:v>9.8119999999999994</c:v>
                </c:pt>
                <c:pt idx="9813" formatCode="General">
                  <c:v>9.8130000000000006</c:v>
                </c:pt>
                <c:pt idx="9814" formatCode="General">
                  <c:v>9.8140000000000001</c:v>
                </c:pt>
                <c:pt idx="9815" formatCode="General">
                  <c:v>9.8149999999999995</c:v>
                </c:pt>
                <c:pt idx="9816" formatCode="General">
                  <c:v>9.8160000000000007</c:v>
                </c:pt>
                <c:pt idx="9817" formatCode="General">
                  <c:v>9.8170000000000002</c:v>
                </c:pt>
                <c:pt idx="9818" formatCode="General">
                  <c:v>9.8179999999999996</c:v>
                </c:pt>
                <c:pt idx="9819" formatCode="General">
                  <c:v>9.8190000000000008</c:v>
                </c:pt>
                <c:pt idx="9820" formatCode="General">
                  <c:v>9.82</c:v>
                </c:pt>
                <c:pt idx="9821" formatCode="General">
                  <c:v>9.8209999999999997</c:v>
                </c:pt>
                <c:pt idx="9822" formatCode="General">
                  <c:v>9.8219999999999992</c:v>
                </c:pt>
                <c:pt idx="9823" formatCode="General">
                  <c:v>9.8230000000000004</c:v>
                </c:pt>
                <c:pt idx="9824" formatCode="General">
                  <c:v>9.8239999999999998</c:v>
                </c:pt>
                <c:pt idx="9825" formatCode="General">
                  <c:v>9.8249999999999993</c:v>
                </c:pt>
                <c:pt idx="9826" formatCode="General">
                  <c:v>9.8260000000000005</c:v>
                </c:pt>
                <c:pt idx="9827" formatCode="General">
                  <c:v>9.827</c:v>
                </c:pt>
                <c:pt idx="9828" formatCode="General">
                  <c:v>9.8279999999999994</c:v>
                </c:pt>
                <c:pt idx="9829" formatCode="General">
                  <c:v>9.8290000000000006</c:v>
                </c:pt>
                <c:pt idx="9830" formatCode="General">
                  <c:v>9.83</c:v>
                </c:pt>
                <c:pt idx="9831" formatCode="General">
                  <c:v>9.8309999999999995</c:v>
                </c:pt>
                <c:pt idx="9832" formatCode="General">
                  <c:v>9.8320000000000007</c:v>
                </c:pt>
                <c:pt idx="9833" formatCode="General">
                  <c:v>9.8330000000000002</c:v>
                </c:pt>
                <c:pt idx="9834" formatCode="General">
                  <c:v>9.8339999999999996</c:v>
                </c:pt>
                <c:pt idx="9835" formatCode="General">
                  <c:v>9.8350000000000009</c:v>
                </c:pt>
                <c:pt idx="9836" formatCode="General">
                  <c:v>9.8360000000000003</c:v>
                </c:pt>
                <c:pt idx="9837" formatCode="General">
                  <c:v>9.8369999999999997</c:v>
                </c:pt>
                <c:pt idx="9838" formatCode="General">
                  <c:v>9.8379999999999992</c:v>
                </c:pt>
                <c:pt idx="9839" formatCode="General">
                  <c:v>9.8390000000000004</c:v>
                </c:pt>
                <c:pt idx="9840" formatCode="General">
                  <c:v>9.84</c:v>
                </c:pt>
                <c:pt idx="9841" formatCode="General">
                  <c:v>9.8409999999999993</c:v>
                </c:pt>
                <c:pt idx="9842" formatCode="General">
                  <c:v>9.8420000000000005</c:v>
                </c:pt>
                <c:pt idx="9843" formatCode="General">
                  <c:v>9.843</c:v>
                </c:pt>
                <c:pt idx="9844" formatCode="General">
                  <c:v>9.8439999999999994</c:v>
                </c:pt>
                <c:pt idx="9845" formatCode="General">
                  <c:v>9.8450000000000006</c:v>
                </c:pt>
                <c:pt idx="9846" formatCode="General">
                  <c:v>9.8460000000000001</c:v>
                </c:pt>
                <c:pt idx="9847" formatCode="General">
                  <c:v>9.8469999999999995</c:v>
                </c:pt>
                <c:pt idx="9848" formatCode="General">
                  <c:v>9.8480000000000008</c:v>
                </c:pt>
                <c:pt idx="9849" formatCode="General">
                  <c:v>9.8490000000000002</c:v>
                </c:pt>
                <c:pt idx="9850" formatCode="General">
                  <c:v>9.85</c:v>
                </c:pt>
                <c:pt idx="9851" formatCode="General">
                  <c:v>9.8510000000000009</c:v>
                </c:pt>
                <c:pt idx="9852" formatCode="General">
                  <c:v>9.8520000000000003</c:v>
                </c:pt>
                <c:pt idx="9853" formatCode="General">
                  <c:v>9.8529999999999998</c:v>
                </c:pt>
                <c:pt idx="9854" formatCode="General">
                  <c:v>9.8539999999999992</c:v>
                </c:pt>
                <c:pt idx="9855" formatCode="General">
                  <c:v>9.8550000000000004</c:v>
                </c:pt>
                <c:pt idx="9856" formatCode="General">
                  <c:v>9.8559999999999999</c:v>
                </c:pt>
                <c:pt idx="9857" formatCode="General">
                  <c:v>9.8569999999999993</c:v>
                </c:pt>
                <c:pt idx="9858" formatCode="General">
                  <c:v>9.8580000000000005</c:v>
                </c:pt>
                <c:pt idx="9859" formatCode="General">
                  <c:v>9.859</c:v>
                </c:pt>
                <c:pt idx="9860" formatCode="General">
                  <c:v>9.86</c:v>
                </c:pt>
                <c:pt idx="9861" formatCode="General">
                  <c:v>9.8610000000000007</c:v>
                </c:pt>
                <c:pt idx="9862" formatCode="General">
                  <c:v>9.8620000000000001</c:v>
                </c:pt>
                <c:pt idx="9863" formatCode="General">
                  <c:v>9.8629999999999995</c:v>
                </c:pt>
                <c:pt idx="9864" formatCode="General">
                  <c:v>9.8640000000000008</c:v>
                </c:pt>
                <c:pt idx="9865" formatCode="General">
                  <c:v>9.8650000000000002</c:v>
                </c:pt>
                <c:pt idx="9866" formatCode="General">
                  <c:v>9.8659999999999997</c:v>
                </c:pt>
                <c:pt idx="9867" formatCode="General">
                  <c:v>9.8670000000000009</c:v>
                </c:pt>
                <c:pt idx="9868" formatCode="General">
                  <c:v>9.8680000000000003</c:v>
                </c:pt>
                <c:pt idx="9869" formatCode="General">
                  <c:v>9.8689999999999998</c:v>
                </c:pt>
                <c:pt idx="9870" formatCode="General">
                  <c:v>9.8699999999999992</c:v>
                </c:pt>
                <c:pt idx="9871" formatCode="General">
                  <c:v>9.8710000000000004</c:v>
                </c:pt>
                <c:pt idx="9872" formatCode="General">
                  <c:v>9.8719999999999999</c:v>
                </c:pt>
                <c:pt idx="9873" formatCode="General">
                  <c:v>9.8729999999999993</c:v>
                </c:pt>
                <c:pt idx="9874" formatCode="General">
                  <c:v>9.8740000000000006</c:v>
                </c:pt>
                <c:pt idx="9875" formatCode="General">
                  <c:v>9.875</c:v>
                </c:pt>
                <c:pt idx="9876" formatCode="General">
                  <c:v>9.8759999999999994</c:v>
                </c:pt>
                <c:pt idx="9877" formatCode="General">
                  <c:v>9.8770000000000007</c:v>
                </c:pt>
                <c:pt idx="9878" formatCode="General">
                  <c:v>9.8780000000000001</c:v>
                </c:pt>
                <c:pt idx="9879" formatCode="General">
                  <c:v>9.8789999999999996</c:v>
                </c:pt>
                <c:pt idx="9880" formatCode="General">
                  <c:v>9.8800000000000008</c:v>
                </c:pt>
                <c:pt idx="9881" formatCode="General">
                  <c:v>9.8810000000000002</c:v>
                </c:pt>
                <c:pt idx="9882" formatCode="General">
                  <c:v>9.8819999999999997</c:v>
                </c:pt>
                <c:pt idx="9883" formatCode="General">
                  <c:v>9.8829999999999991</c:v>
                </c:pt>
                <c:pt idx="9884" formatCode="General">
                  <c:v>9.8840000000000003</c:v>
                </c:pt>
                <c:pt idx="9885" formatCode="General">
                  <c:v>9.8849999999999998</c:v>
                </c:pt>
                <c:pt idx="9886" formatCode="General">
                  <c:v>9.8859999999999992</c:v>
                </c:pt>
                <c:pt idx="9887" formatCode="General">
                  <c:v>9.8870000000000005</c:v>
                </c:pt>
                <c:pt idx="9888" formatCode="General">
                  <c:v>9.8879999999999999</c:v>
                </c:pt>
                <c:pt idx="9889" formatCode="General">
                  <c:v>9.8889999999999993</c:v>
                </c:pt>
                <c:pt idx="9890" formatCode="General">
                  <c:v>9.89</c:v>
                </c:pt>
                <c:pt idx="9891" formatCode="General">
                  <c:v>9.891</c:v>
                </c:pt>
                <c:pt idx="9892" formatCode="General">
                  <c:v>9.8919999999999995</c:v>
                </c:pt>
                <c:pt idx="9893" formatCode="General">
                  <c:v>9.8930000000000007</c:v>
                </c:pt>
                <c:pt idx="9894" formatCode="General">
                  <c:v>9.8940000000000001</c:v>
                </c:pt>
                <c:pt idx="9895" formatCode="General">
                  <c:v>9.8949999999999996</c:v>
                </c:pt>
                <c:pt idx="9896" formatCode="General">
                  <c:v>9.8960000000000008</c:v>
                </c:pt>
                <c:pt idx="9897" formatCode="General">
                  <c:v>9.8970000000000002</c:v>
                </c:pt>
                <c:pt idx="9898" formatCode="General">
                  <c:v>9.8979999999999997</c:v>
                </c:pt>
                <c:pt idx="9899" formatCode="General">
                  <c:v>9.8989999999999991</c:v>
                </c:pt>
                <c:pt idx="9900" formatCode="General">
                  <c:v>9.9</c:v>
                </c:pt>
                <c:pt idx="9901" formatCode="General">
                  <c:v>9.9009999999999998</c:v>
                </c:pt>
                <c:pt idx="9902" formatCode="General">
                  <c:v>9.9019999999999992</c:v>
                </c:pt>
                <c:pt idx="9903" formatCode="General">
                  <c:v>9.9030000000000005</c:v>
                </c:pt>
                <c:pt idx="9904" formatCode="General">
                  <c:v>9.9039999999999999</c:v>
                </c:pt>
                <c:pt idx="9905" formatCode="General">
                  <c:v>9.9049999999999994</c:v>
                </c:pt>
                <c:pt idx="9906" formatCode="General">
                  <c:v>9.9060000000000006</c:v>
                </c:pt>
                <c:pt idx="9907" formatCode="General">
                  <c:v>9.907</c:v>
                </c:pt>
                <c:pt idx="9908" formatCode="General">
                  <c:v>9.9079999999999995</c:v>
                </c:pt>
                <c:pt idx="9909" formatCode="General">
                  <c:v>9.9090000000000007</c:v>
                </c:pt>
                <c:pt idx="9910" formatCode="General">
                  <c:v>9.91</c:v>
                </c:pt>
                <c:pt idx="9911" formatCode="General">
                  <c:v>9.9109999999999996</c:v>
                </c:pt>
                <c:pt idx="9912" formatCode="General">
                  <c:v>9.9120000000000008</c:v>
                </c:pt>
                <c:pt idx="9913" formatCode="General">
                  <c:v>9.9130000000000003</c:v>
                </c:pt>
                <c:pt idx="9914" formatCode="General">
                  <c:v>9.9139999999999997</c:v>
                </c:pt>
                <c:pt idx="9915" formatCode="General">
                  <c:v>9.9149999999999991</c:v>
                </c:pt>
                <c:pt idx="9916" formatCode="General">
                  <c:v>9.9160000000000004</c:v>
                </c:pt>
                <c:pt idx="9917" formatCode="General">
                  <c:v>9.9169999999999998</c:v>
                </c:pt>
                <c:pt idx="9918" formatCode="General">
                  <c:v>9.9179999999999993</c:v>
                </c:pt>
                <c:pt idx="9919" formatCode="General">
                  <c:v>9.9190000000000005</c:v>
                </c:pt>
                <c:pt idx="9920" formatCode="General">
                  <c:v>9.92</c:v>
                </c:pt>
                <c:pt idx="9921" formatCode="General">
                  <c:v>9.9209999999999994</c:v>
                </c:pt>
                <c:pt idx="9922" formatCode="General">
                  <c:v>9.9220000000000006</c:v>
                </c:pt>
                <c:pt idx="9923" formatCode="General">
                  <c:v>9.923</c:v>
                </c:pt>
                <c:pt idx="9924" formatCode="General">
                  <c:v>9.9239999999999995</c:v>
                </c:pt>
                <c:pt idx="9925" formatCode="General">
                  <c:v>9.9250000000000007</c:v>
                </c:pt>
                <c:pt idx="9926" formatCode="General">
                  <c:v>9.9260000000000002</c:v>
                </c:pt>
                <c:pt idx="9927" formatCode="General">
                  <c:v>9.9269999999999996</c:v>
                </c:pt>
                <c:pt idx="9928" formatCode="General">
                  <c:v>9.9280000000000008</c:v>
                </c:pt>
                <c:pt idx="9929" formatCode="General">
                  <c:v>9.9290000000000003</c:v>
                </c:pt>
                <c:pt idx="9930" formatCode="General">
                  <c:v>9.93</c:v>
                </c:pt>
                <c:pt idx="9931" formatCode="General">
                  <c:v>9.9309999999999992</c:v>
                </c:pt>
                <c:pt idx="9932" formatCode="General">
                  <c:v>9.9320000000000004</c:v>
                </c:pt>
                <c:pt idx="9933" formatCode="General">
                  <c:v>9.9329999999999998</c:v>
                </c:pt>
                <c:pt idx="9934" formatCode="General">
                  <c:v>9.9339999999999993</c:v>
                </c:pt>
                <c:pt idx="9935" formatCode="General">
                  <c:v>9.9350000000000005</c:v>
                </c:pt>
                <c:pt idx="9936" formatCode="General">
                  <c:v>9.9359999999999999</c:v>
                </c:pt>
                <c:pt idx="9937" formatCode="General">
                  <c:v>9.9369999999999994</c:v>
                </c:pt>
                <c:pt idx="9938" formatCode="General">
                  <c:v>9.9380000000000006</c:v>
                </c:pt>
                <c:pt idx="9939" formatCode="General">
                  <c:v>9.9390000000000001</c:v>
                </c:pt>
                <c:pt idx="9940" formatCode="General">
                  <c:v>9.94</c:v>
                </c:pt>
                <c:pt idx="9941" formatCode="General">
                  <c:v>9.9410000000000007</c:v>
                </c:pt>
                <c:pt idx="9942" formatCode="General">
                  <c:v>9.9420000000000002</c:v>
                </c:pt>
                <c:pt idx="9943" formatCode="General">
                  <c:v>9.9429999999999996</c:v>
                </c:pt>
                <c:pt idx="9944" formatCode="General">
                  <c:v>9.9440000000000008</c:v>
                </c:pt>
                <c:pt idx="9945" formatCode="General">
                  <c:v>9.9450000000000003</c:v>
                </c:pt>
                <c:pt idx="9946" formatCode="General">
                  <c:v>9.9459999999999997</c:v>
                </c:pt>
                <c:pt idx="9947" formatCode="General">
                  <c:v>9.9469999999999992</c:v>
                </c:pt>
                <c:pt idx="9948" formatCode="General">
                  <c:v>9.9480000000000004</c:v>
                </c:pt>
                <c:pt idx="9949" formatCode="General">
                  <c:v>9.9489999999999998</c:v>
                </c:pt>
                <c:pt idx="9950" formatCode="General">
                  <c:v>9.9499999999999993</c:v>
                </c:pt>
                <c:pt idx="9951" formatCode="General">
                  <c:v>9.9510000000000005</c:v>
                </c:pt>
                <c:pt idx="9952" formatCode="General">
                  <c:v>9.952</c:v>
                </c:pt>
                <c:pt idx="9953" formatCode="General">
                  <c:v>9.9529999999999994</c:v>
                </c:pt>
                <c:pt idx="9954" formatCode="General">
                  <c:v>9.9540000000000006</c:v>
                </c:pt>
                <c:pt idx="9955" formatCode="General">
                  <c:v>9.9550000000000001</c:v>
                </c:pt>
                <c:pt idx="9956" formatCode="General">
                  <c:v>9.9559999999999995</c:v>
                </c:pt>
                <c:pt idx="9957" formatCode="General">
                  <c:v>9.9570000000000007</c:v>
                </c:pt>
                <c:pt idx="9958" formatCode="General">
                  <c:v>9.9580000000000002</c:v>
                </c:pt>
                <c:pt idx="9959" formatCode="General">
                  <c:v>9.9589999999999996</c:v>
                </c:pt>
                <c:pt idx="9960" formatCode="General">
                  <c:v>9.9600000000000009</c:v>
                </c:pt>
                <c:pt idx="9961" formatCode="General">
                  <c:v>9.9610000000000003</c:v>
                </c:pt>
                <c:pt idx="9962" formatCode="General">
                  <c:v>9.9619999999999997</c:v>
                </c:pt>
                <c:pt idx="9963" formatCode="General">
                  <c:v>9.9629999999999992</c:v>
                </c:pt>
                <c:pt idx="9964" formatCode="General">
                  <c:v>9.9640000000000004</c:v>
                </c:pt>
                <c:pt idx="9965" formatCode="General">
                  <c:v>9.9649999999999999</c:v>
                </c:pt>
                <c:pt idx="9966" formatCode="General">
                  <c:v>9.9659999999999993</c:v>
                </c:pt>
                <c:pt idx="9967" formatCode="General">
                  <c:v>9.9670000000000005</c:v>
                </c:pt>
                <c:pt idx="9968" formatCode="General">
                  <c:v>9.968</c:v>
                </c:pt>
                <c:pt idx="9969" formatCode="General">
                  <c:v>9.9689999999999994</c:v>
                </c:pt>
                <c:pt idx="9970" formatCode="General">
                  <c:v>9.9700000000000006</c:v>
                </c:pt>
                <c:pt idx="9971" formatCode="General">
                  <c:v>9.9710000000000001</c:v>
                </c:pt>
                <c:pt idx="9972" formatCode="General">
                  <c:v>9.9719999999999995</c:v>
                </c:pt>
                <c:pt idx="9973" formatCode="General">
                  <c:v>9.9730000000000008</c:v>
                </c:pt>
                <c:pt idx="9974" formatCode="General">
                  <c:v>9.9740000000000002</c:v>
                </c:pt>
                <c:pt idx="9975" formatCode="General">
                  <c:v>9.9749999999999996</c:v>
                </c:pt>
                <c:pt idx="9976" formatCode="General">
                  <c:v>9.9760000000000009</c:v>
                </c:pt>
                <c:pt idx="9977" formatCode="General">
                  <c:v>9.9770000000000003</c:v>
                </c:pt>
                <c:pt idx="9978" formatCode="General">
                  <c:v>9.9779999999999998</c:v>
                </c:pt>
                <c:pt idx="9979" formatCode="General">
                  <c:v>9.9789999999999992</c:v>
                </c:pt>
                <c:pt idx="9980" formatCode="General">
                  <c:v>9.98</c:v>
                </c:pt>
                <c:pt idx="9981" formatCode="General">
                  <c:v>9.9809999999999999</c:v>
                </c:pt>
                <c:pt idx="9982" formatCode="General">
                  <c:v>9.9819999999999993</c:v>
                </c:pt>
                <c:pt idx="9983" formatCode="General">
                  <c:v>9.9830000000000005</c:v>
                </c:pt>
                <c:pt idx="9984" formatCode="General">
                  <c:v>9.984</c:v>
                </c:pt>
                <c:pt idx="9985" formatCode="General">
                  <c:v>9.9849999999999994</c:v>
                </c:pt>
                <c:pt idx="9986" formatCode="General">
                  <c:v>9.9860000000000007</c:v>
                </c:pt>
                <c:pt idx="9987" formatCode="General">
                  <c:v>9.9870000000000001</c:v>
                </c:pt>
                <c:pt idx="9988" formatCode="General">
                  <c:v>9.9879999999999995</c:v>
                </c:pt>
                <c:pt idx="9989" formatCode="General">
                  <c:v>9.9890000000000008</c:v>
                </c:pt>
                <c:pt idx="9990" formatCode="General">
                  <c:v>9.99</c:v>
                </c:pt>
                <c:pt idx="9991" formatCode="General">
                  <c:v>9.9909999999999997</c:v>
                </c:pt>
                <c:pt idx="9992" formatCode="General">
                  <c:v>9.9920000000000009</c:v>
                </c:pt>
                <c:pt idx="9993" formatCode="General">
                  <c:v>9.9930000000000003</c:v>
                </c:pt>
                <c:pt idx="9994" formatCode="General">
                  <c:v>9.9939999999999998</c:v>
                </c:pt>
                <c:pt idx="9995" formatCode="General">
                  <c:v>9.9949999999999992</c:v>
                </c:pt>
                <c:pt idx="9996" formatCode="General">
                  <c:v>9.9960000000000004</c:v>
                </c:pt>
                <c:pt idx="9997" formatCode="General">
                  <c:v>9.9969999999999999</c:v>
                </c:pt>
                <c:pt idx="9998" formatCode="General">
                  <c:v>9.9979999999999993</c:v>
                </c:pt>
                <c:pt idx="9999" formatCode="General">
                  <c:v>9.9990000000000006</c:v>
                </c:pt>
                <c:pt idx="10000" formatCode="General">
                  <c:v>10</c:v>
                </c:pt>
              </c:numCache>
            </c:numRef>
          </c:xVal>
          <c:yVal>
            <c:numRef>
              <c:f>FlickrLogos32Test!$I$14:$NTY$14</c:f>
              <c:numCache>
                <c:formatCode>0.000</c:formatCode>
                <c:ptCount val="10001"/>
                <c:pt idx="0">
                  <c:v>6.2421972534300004E-5</c:v>
                </c:pt>
                <c:pt idx="1">
                  <c:v>7.0238285476474704E-2</c:v>
                </c:pt>
                <c:pt idx="2">
                  <c:v>8.9590470245522705E-2</c:v>
                </c:pt>
                <c:pt idx="3">
                  <c:v>0.102967124427795</c:v>
                </c:pt>
                <c:pt idx="4">
                  <c:v>0.115377390815612</c:v>
                </c:pt>
                <c:pt idx="5">
                  <c:v>0.12732366333214501</c:v>
                </c:pt>
                <c:pt idx="6">
                  <c:v>0.138900624898742</c:v>
                </c:pt>
                <c:pt idx="7">
                  <c:v>0.14863580993841499</c:v>
                </c:pt>
                <c:pt idx="8" formatCode="General">
                  <c:v>0.158065889582723</c:v>
                </c:pt>
                <c:pt idx="9" formatCode="General">
                  <c:v>0.16583653707923299</c:v>
                </c:pt>
                <c:pt idx="10" formatCode="General">
                  <c:v>0.17295425028573899</c:v>
                </c:pt>
                <c:pt idx="11" formatCode="General">
                  <c:v>0.17948439258145599</c:v>
                </c:pt>
                <c:pt idx="12" formatCode="General">
                  <c:v>0.18571050973256401</c:v>
                </c:pt>
                <c:pt idx="13" formatCode="General">
                  <c:v>0.19161789343237601</c:v>
                </c:pt>
                <c:pt idx="14" formatCode="General">
                  <c:v>0.19741758726345801</c:v>
                </c:pt>
                <c:pt idx="15" formatCode="General">
                  <c:v>0.20247224460302499</c:v>
                </c:pt>
                <c:pt idx="16" formatCode="General">
                  <c:v>0.206967538631705</c:v>
                </c:pt>
                <c:pt idx="17" formatCode="General">
                  <c:v>0.21120980070591</c:v>
                </c:pt>
                <c:pt idx="18" formatCode="General">
                  <c:v>0.21492902746364101</c:v>
                </c:pt>
                <c:pt idx="19" formatCode="General">
                  <c:v>0.218603883487267</c:v>
                </c:pt>
                <c:pt idx="20" formatCode="General">
                  <c:v>0.22236661564631099</c:v>
                </c:pt>
                <c:pt idx="21" formatCode="General">
                  <c:v>0.22617610417265799</c:v>
                </c:pt>
                <c:pt idx="22" formatCode="General">
                  <c:v>0.229977426436238</c:v>
                </c:pt>
                <c:pt idx="23" formatCode="General">
                  <c:v>0.23349125092916101</c:v>
                </c:pt>
                <c:pt idx="24" formatCode="General">
                  <c:v>0.23670546292473099</c:v>
                </c:pt>
                <c:pt idx="25" formatCode="General">
                  <c:v>0.23968695383699301</c:v>
                </c:pt>
                <c:pt idx="26" formatCode="General">
                  <c:v>0.242370679990977</c:v>
                </c:pt>
                <c:pt idx="27" formatCode="General">
                  <c:v>0.245056251633606</c:v>
                </c:pt>
                <c:pt idx="28" formatCode="General">
                  <c:v>0.247745472560785</c:v>
                </c:pt>
                <c:pt idx="29" formatCode="General">
                  <c:v>0.25035716100795702</c:v>
                </c:pt>
                <c:pt idx="30" formatCode="General">
                  <c:v>0.252904615369481</c:v>
                </c:pt>
                <c:pt idx="31" formatCode="General">
                  <c:v>0.255252409763435</c:v>
                </c:pt>
                <c:pt idx="32" formatCode="General">
                  <c:v>0.257614639175546</c:v>
                </c:pt>
                <c:pt idx="33" formatCode="General">
                  <c:v>0.25994457484409</c:v>
                </c:pt>
                <c:pt idx="34" formatCode="General">
                  <c:v>0.26229553149055501</c:v>
                </c:pt>
                <c:pt idx="35" formatCode="General">
                  <c:v>0.264557410090626</c:v>
                </c:pt>
                <c:pt idx="36" formatCode="General">
                  <c:v>0.26669223468493303</c:v>
                </c:pt>
                <c:pt idx="37" formatCode="General">
                  <c:v>0.26858800182196502</c:v>
                </c:pt>
                <c:pt idx="38" formatCode="General">
                  <c:v>0.270384908438982</c:v>
                </c:pt>
                <c:pt idx="39" formatCode="General">
                  <c:v>0.27217550988810402</c:v>
                </c:pt>
                <c:pt idx="40" formatCode="General">
                  <c:v>0.27391825011980497</c:v>
                </c:pt>
                <c:pt idx="41" formatCode="General">
                  <c:v>0.27566520849579101</c:v>
                </c:pt>
                <c:pt idx="42" formatCode="General">
                  <c:v>0.27738962747845503</c:v>
                </c:pt>
                <c:pt idx="43" formatCode="General">
                  <c:v>0.27882920316819299</c:v>
                </c:pt>
                <c:pt idx="44" formatCode="General">
                  <c:v>0.28025146043862298</c:v>
                </c:pt>
                <c:pt idx="45" formatCode="General">
                  <c:v>0.28166338116735901</c:v>
                </c:pt>
                <c:pt idx="46" formatCode="General">
                  <c:v>0.28307048693023101</c:v>
                </c:pt>
                <c:pt idx="47" formatCode="General">
                  <c:v>0.28448122291539502</c:v>
                </c:pt>
                <c:pt idx="48" formatCode="General">
                  <c:v>0.28592481769385403</c:v>
                </c:pt>
                <c:pt idx="49" formatCode="General">
                  <c:v>0.28737891216820299</c:v>
                </c:pt>
                <c:pt idx="50" formatCode="General">
                  <c:v>0.28883300664255301</c:v>
                </c:pt>
                <c:pt idx="51" formatCode="General">
                  <c:v>0.29028710111690298</c:v>
                </c:pt>
                <c:pt idx="52" formatCode="General">
                  <c:v>0.29172472336059502</c:v>
                </c:pt>
                <c:pt idx="53" formatCode="General">
                  <c:v>0.29311873208279898</c:v>
                </c:pt>
                <c:pt idx="54" formatCode="General">
                  <c:v>0.29453652056955598</c:v>
                </c:pt>
                <c:pt idx="55" formatCode="General">
                  <c:v>0.29593582948198299</c:v>
                </c:pt>
                <c:pt idx="56" formatCode="General">
                  <c:v>0.29727576567323499</c:v>
                </c:pt>
                <c:pt idx="57" formatCode="General">
                  <c:v>0.298506427100867</c:v>
                </c:pt>
                <c:pt idx="58" formatCode="General">
                  <c:v>0.299693394031395</c:v>
                </c:pt>
                <c:pt idx="59" formatCode="General">
                  <c:v>0.30087810806079401</c:v>
                </c:pt>
                <c:pt idx="60" formatCode="General">
                  <c:v>0.30204036132686202</c:v>
                </c:pt>
                <c:pt idx="61" formatCode="General">
                  <c:v>0.30319086588595801</c:v>
                </c:pt>
                <c:pt idx="62" formatCode="General">
                  <c:v>0.30434137044505399</c:v>
                </c:pt>
                <c:pt idx="63" formatCode="General">
                  <c:v>0.30548918229160699</c:v>
                </c:pt>
                <c:pt idx="64" formatCode="General">
                  <c:v>0.30662363948757998</c:v>
                </c:pt>
                <c:pt idx="65" formatCode="General">
                  <c:v>0.30780743680637301</c:v>
                </c:pt>
                <c:pt idx="66" formatCode="General">
                  <c:v>0.308982890895661</c:v>
                </c:pt>
                <c:pt idx="67" formatCode="General">
                  <c:v>0.31013403850494298</c:v>
                </c:pt>
                <c:pt idx="68" formatCode="General">
                  <c:v>0.311201568885284</c:v>
                </c:pt>
                <c:pt idx="69" formatCode="General">
                  <c:v>0.31225722500011899</c:v>
                </c:pt>
                <c:pt idx="70" formatCode="General">
                  <c:v>0.31328211375653697</c:v>
                </c:pt>
                <c:pt idx="71" formatCode="General">
                  <c:v>0.31430700251295601</c:v>
                </c:pt>
                <c:pt idx="72" formatCode="General">
                  <c:v>0.315330995280517</c:v>
                </c:pt>
                <c:pt idx="73" formatCode="General">
                  <c:v>0.31632631640464598</c:v>
                </c:pt>
                <c:pt idx="74" formatCode="General">
                  <c:v>0.31731655459672298</c:v>
                </c:pt>
                <c:pt idx="75" formatCode="General">
                  <c:v>0.31827128620273798</c:v>
                </c:pt>
                <c:pt idx="76" formatCode="General">
                  <c:v>0.31918761762075398</c:v>
                </c:pt>
                <c:pt idx="77" formatCode="General">
                  <c:v>0.32009412322564801</c:v>
                </c:pt>
                <c:pt idx="78" formatCode="General">
                  <c:v>0.32099017012116499</c:v>
                </c:pt>
                <c:pt idx="79" formatCode="General">
                  <c:v>0.321886670814513</c:v>
                </c:pt>
                <c:pt idx="80" formatCode="General">
                  <c:v>0.322800618873822</c:v>
                </c:pt>
                <c:pt idx="81" formatCode="General">
                  <c:v>0.323712235644045</c:v>
                </c:pt>
                <c:pt idx="82" formatCode="General">
                  <c:v>0.32462251940773701</c:v>
                </c:pt>
                <c:pt idx="83" formatCode="General">
                  <c:v>0.32551743644501802</c:v>
                </c:pt>
                <c:pt idx="84" formatCode="General">
                  <c:v>0.32641118427485499</c:v>
                </c:pt>
                <c:pt idx="85" formatCode="General">
                  <c:v>0.32728391644187099</c:v>
                </c:pt>
                <c:pt idx="86" formatCode="General">
                  <c:v>0.32811042768606402</c:v>
                </c:pt>
                <c:pt idx="87" formatCode="General">
                  <c:v>0.328930238380993</c:v>
                </c:pt>
                <c:pt idx="88" formatCode="General">
                  <c:v>0.32974622019062999</c:v>
                </c:pt>
                <c:pt idx="89" formatCode="General">
                  <c:v>0.33054208728352602</c:v>
                </c:pt>
                <c:pt idx="90" formatCode="General">
                  <c:v>0.33130275362211897</c:v>
                </c:pt>
                <c:pt idx="91" formatCode="General">
                  <c:v>0.33206478432668202</c:v>
                </c:pt>
                <c:pt idx="92" formatCode="General">
                  <c:v>0.33277702626995997</c:v>
                </c:pt>
                <c:pt idx="93" formatCode="General">
                  <c:v>0.33345991665184199</c:v>
                </c:pt>
                <c:pt idx="94" formatCode="General">
                  <c:v>0.33414160217655697</c:v>
                </c:pt>
                <c:pt idx="95" formatCode="General">
                  <c:v>0.33482328770127301</c:v>
                </c:pt>
                <c:pt idx="96" formatCode="General">
                  <c:v>0.33550497322598899</c:v>
                </c:pt>
                <c:pt idx="97" formatCode="General">
                  <c:v>0.33618665875070503</c:v>
                </c:pt>
                <c:pt idx="98" formatCode="General">
                  <c:v>0.33689610062476</c:v>
                </c:pt>
                <c:pt idx="99" formatCode="General">
                  <c:v>0.33761233591269901</c:v>
                </c:pt>
                <c:pt idx="100" formatCode="General">
                  <c:v>0.33832750110968202</c:v>
                </c:pt>
                <c:pt idx="101" formatCode="General">
                  <c:v>0.33904266630666502</c:v>
                </c:pt>
                <c:pt idx="102" formatCode="General">
                  <c:v>0.33975245923925201</c:v>
                </c:pt>
                <c:pt idx="103" formatCode="General">
                  <c:v>0.34046235441117501</c:v>
                </c:pt>
                <c:pt idx="104" formatCode="General">
                  <c:v>0.34117042646517198</c:v>
                </c:pt>
                <c:pt idx="105" formatCode="General">
                  <c:v>0.34187639797025698</c:v>
                </c:pt>
                <c:pt idx="106" formatCode="General">
                  <c:v>0.34258140657640601</c:v>
                </c:pt>
                <c:pt idx="107" formatCode="General">
                  <c:v>0.343286363964526</c:v>
                </c:pt>
                <c:pt idx="108" formatCode="General">
                  <c:v>0.34399132135264598</c:v>
                </c:pt>
                <c:pt idx="109" formatCode="General">
                  <c:v>0.34468823522374198</c:v>
                </c:pt>
                <c:pt idx="110" formatCode="General">
                  <c:v>0.34537377046098999</c:v>
                </c:pt>
                <c:pt idx="111" formatCode="General">
                  <c:v>0.34605636673496498</c:v>
                </c:pt>
                <c:pt idx="112" formatCode="General">
                  <c:v>0.34665826453839799</c:v>
                </c:pt>
                <c:pt idx="113" formatCode="General">
                  <c:v>0.34725230549622899</c:v>
                </c:pt>
                <c:pt idx="114" formatCode="General">
                  <c:v>0.34784135937239602</c:v>
                </c:pt>
                <c:pt idx="115" formatCode="General">
                  <c:v>0.34840686063716803</c:v>
                </c:pt>
                <c:pt idx="116" formatCode="General">
                  <c:v>0.34894525293102702</c:v>
                </c:pt>
                <c:pt idx="117" formatCode="General">
                  <c:v>0.34948364522488601</c:v>
                </c:pt>
                <c:pt idx="118" formatCode="General">
                  <c:v>0.35003342263842402</c:v>
                </c:pt>
                <c:pt idx="119" formatCode="General">
                  <c:v>0.35056798175894799</c:v>
                </c:pt>
                <c:pt idx="120" formatCode="General">
                  <c:v>0.35108839356615301</c:v>
                </c:pt>
                <c:pt idx="121" formatCode="General">
                  <c:v>0.35158261552386499</c:v>
                </c:pt>
                <c:pt idx="122" formatCode="General">
                  <c:v>0.35207683748157798</c:v>
                </c:pt>
                <c:pt idx="123" formatCode="General">
                  <c:v>0.35257105943929001</c:v>
                </c:pt>
                <c:pt idx="124" formatCode="General">
                  <c:v>0.35306530609731002</c:v>
                </c:pt>
                <c:pt idx="125" formatCode="General">
                  <c:v>0.35355459936121197</c:v>
                </c:pt>
                <c:pt idx="126" formatCode="General">
                  <c:v>0.35402206551340898</c:v>
                </c:pt>
                <c:pt idx="127" formatCode="General">
                  <c:v>0.35448953166560598</c:v>
                </c:pt>
                <c:pt idx="128" formatCode="General">
                  <c:v>0.35495699781780299</c:v>
                </c:pt>
                <c:pt idx="129" formatCode="General">
                  <c:v>0.35542446396999899</c:v>
                </c:pt>
                <c:pt idx="130" formatCode="General">
                  <c:v>0.355891930122196</c:v>
                </c:pt>
                <c:pt idx="131" formatCode="General">
                  <c:v>0.35635903356252702</c:v>
                </c:pt>
                <c:pt idx="132" formatCode="General">
                  <c:v>0.356814045198035</c:v>
                </c:pt>
                <c:pt idx="133" formatCode="General">
                  <c:v>0.35725806078168598</c:v>
                </c:pt>
                <c:pt idx="134" formatCode="General">
                  <c:v>0.357687944147698</c:v>
                </c:pt>
                <c:pt idx="135" formatCode="General">
                  <c:v>0.35811782751371002</c:v>
                </c:pt>
                <c:pt idx="136" formatCode="General">
                  <c:v>0.35854771087972198</c:v>
                </c:pt>
                <c:pt idx="137" formatCode="General">
                  <c:v>0.358977594245735</c:v>
                </c:pt>
                <c:pt idx="138" formatCode="General">
                  <c:v>0.35940747761174702</c:v>
                </c:pt>
                <c:pt idx="139" formatCode="General">
                  <c:v>0.35983736097775898</c:v>
                </c:pt>
                <c:pt idx="140" formatCode="General">
                  <c:v>0.36027375097681702</c:v>
                </c:pt>
                <c:pt idx="141" formatCode="General">
                  <c:v>0.360723791609176</c:v>
                </c:pt>
                <c:pt idx="142" formatCode="General">
                  <c:v>0.36118526420334801</c:v>
                </c:pt>
                <c:pt idx="143" formatCode="General">
                  <c:v>0.36164894054919999</c:v>
                </c:pt>
                <c:pt idx="144" formatCode="General">
                  <c:v>0.36211261689505297</c:v>
                </c:pt>
                <c:pt idx="145" formatCode="General">
                  <c:v>0.36257629324090501</c:v>
                </c:pt>
                <c:pt idx="146" formatCode="General">
                  <c:v>0.36303996958675799</c:v>
                </c:pt>
                <c:pt idx="147" formatCode="General">
                  <c:v>0.36350364593261097</c:v>
                </c:pt>
                <c:pt idx="148" formatCode="General">
                  <c:v>0.36397405341286398</c:v>
                </c:pt>
                <c:pt idx="149" formatCode="General">
                  <c:v>0.36446254884782597</c:v>
                </c:pt>
                <c:pt idx="150" formatCode="General">
                  <c:v>0.36495104428278802</c:v>
                </c:pt>
                <c:pt idx="151" formatCode="General">
                  <c:v>0.36543953971775001</c:v>
                </c:pt>
                <c:pt idx="152" formatCode="General">
                  <c:v>0.36592310014499702</c:v>
                </c:pt>
                <c:pt idx="153" formatCode="General">
                  <c:v>0.36639290719068601</c:v>
                </c:pt>
                <c:pt idx="154" formatCode="General">
                  <c:v>0.36686563325049898</c:v>
                </c:pt>
                <c:pt idx="155" formatCode="General">
                  <c:v>0.36734192468565402</c:v>
                </c:pt>
                <c:pt idx="156" formatCode="General">
                  <c:v>0.36781821612080901</c:v>
                </c:pt>
                <c:pt idx="157" formatCode="General">
                  <c:v>0.36829450755596399</c:v>
                </c:pt>
                <c:pt idx="158" formatCode="General">
                  <c:v>0.36877079899111898</c:v>
                </c:pt>
                <c:pt idx="159" formatCode="General">
                  <c:v>0.36924709042627402</c:v>
                </c:pt>
                <c:pt idx="160" formatCode="General">
                  <c:v>0.36969555949653199</c:v>
                </c:pt>
                <c:pt idx="161" formatCode="General">
                  <c:v>0.37014124633029699</c:v>
                </c:pt>
                <c:pt idx="162" formatCode="General">
                  <c:v>0.37057892369537598</c:v>
                </c:pt>
                <c:pt idx="163" formatCode="General">
                  <c:v>0.37099219710821701</c:v>
                </c:pt>
                <c:pt idx="164" formatCode="General">
                  <c:v>0.371389868728497</c:v>
                </c:pt>
                <c:pt idx="165" formatCode="General">
                  <c:v>0.371782113792129</c:v>
                </c:pt>
                <c:pt idx="166" formatCode="General">
                  <c:v>0.372174358855762</c:v>
                </c:pt>
                <c:pt idx="167" formatCode="General">
                  <c:v>0.37253389797272601</c:v>
                </c:pt>
                <c:pt idx="168" formatCode="General">
                  <c:v>0.37287846056207202</c:v>
                </c:pt>
                <c:pt idx="169" formatCode="General">
                  <c:v>0.37322302315141798</c:v>
                </c:pt>
                <c:pt idx="170" formatCode="General">
                  <c:v>0.37356632706508303</c:v>
                </c:pt>
                <c:pt idx="171" formatCode="General">
                  <c:v>0.37388596787619099</c:v>
                </c:pt>
                <c:pt idx="172" formatCode="General">
                  <c:v>0.37420560868729802</c:v>
                </c:pt>
                <c:pt idx="173" formatCode="General">
                  <c:v>0.37452524949840599</c:v>
                </c:pt>
                <c:pt idx="174" formatCode="General">
                  <c:v>0.37484489030951401</c:v>
                </c:pt>
                <c:pt idx="175" formatCode="General">
                  <c:v>0.37516453112062198</c:v>
                </c:pt>
                <c:pt idx="176" formatCode="General">
                  <c:v>0.375484171931729</c:v>
                </c:pt>
                <c:pt idx="177" formatCode="General">
                  <c:v>0.37580381274283697</c:v>
                </c:pt>
                <c:pt idx="178" formatCode="General">
                  <c:v>0.37611868800758502</c:v>
                </c:pt>
                <c:pt idx="179" formatCode="General">
                  <c:v>0.37643589044145798</c:v>
                </c:pt>
                <c:pt idx="180" formatCode="General">
                  <c:v>0.376753070711636</c:v>
                </c:pt>
                <c:pt idx="181" formatCode="General">
                  <c:v>0.37707025098181401</c:v>
                </c:pt>
                <c:pt idx="182" formatCode="General">
                  <c:v>0.37738743125199198</c:v>
                </c:pt>
                <c:pt idx="183" formatCode="General">
                  <c:v>0.37770461152217</c:v>
                </c:pt>
                <c:pt idx="184" formatCode="General">
                  <c:v>0.37802179179234702</c:v>
                </c:pt>
                <c:pt idx="185" formatCode="General">
                  <c:v>0.37833650761062099</c:v>
                </c:pt>
                <c:pt idx="186" formatCode="General">
                  <c:v>0.378644806125846</c:v>
                </c:pt>
                <c:pt idx="187" formatCode="General">
                  <c:v>0.378955337770564</c:v>
                </c:pt>
                <c:pt idx="188" formatCode="General">
                  <c:v>0.37926668360194699</c:v>
                </c:pt>
                <c:pt idx="189" formatCode="General">
                  <c:v>0.37957802943333002</c:v>
                </c:pt>
                <c:pt idx="190" formatCode="General">
                  <c:v>0.379889375264713</c:v>
                </c:pt>
                <c:pt idx="191" formatCode="General">
                  <c:v>0.380209424137117</c:v>
                </c:pt>
                <c:pt idx="192" formatCode="General">
                  <c:v>0.38053191029368599</c:v>
                </c:pt>
                <c:pt idx="193" formatCode="General">
                  <c:v>0.38085439645025598</c:v>
                </c:pt>
                <c:pt idx="194" formatCode="General">
                  <c:v>0.38117688260682597</c:v>
                </c:pt>
                <c:pt idx="195" formatCode="General">
                  <c:v>0.38149561308818802</c:v>
                </c:pt>
                <c:pt idx="196" formatCode="General">
                  <c:v>0.38181133902939002</c:v>
                </c:pt>
                <c:pt idx="197" formatCode="General">
                  <c:v>0.38212706497059101</c:v>
                </c:pt>
                <c:pt idx="198" formatCode="General">
                  <c:v>0.38244292015930198</c:v>
                </c:pt>
                <c:pt idx="199" formatCode="General">
                  <c:v>0.38276504385228599</c:v>
                </c:pt>
                <c:pt idx="200" formatCode="General">
                  <c:v>0.38308716754527</c:v>
                </c:pt>
                <c:pt idx="201" formatCode="General">
                  <c:v>0.38340929123825401</c:v>
                </c:pt>
                <c:pt idx="202" formatCode="General">
                  <c:v>0.38373141493123802</c:v>
                </c:pt>
                <c:pt idx="203" formatCode="General">
                  <c:v>0.38405353862422198</c:v>
                </c:pt>
                <c:pt idx="204" formatCode="General">
                  <c:v>0.38437407147557101</c:v>
                </c:pt>
                <c:pt idx="205" formatCode="General">
                  <c:v>0.38466941354613499</c:v>
                </c:pt>
                <c:pt idx="206" formatCode="General">
                  <c:v>0.384950991551685</c:v>
                </c:pt>
                <c:pt idx="207" formatCode="General">
                  <c:v>0.385232569557236</c:v>
                </c:pt>
                <c:pt idx="208" formatCode="General">
                  <c:v>0.38551414756278701</c:v>
                </c:pt>
                <c:pt idx="209" formatCode="General">
                  <c:v>0.38579350305605797</c:v>
                </c:pt>
                <c:pt idx="210" formatCode="General">
                  <c:v>0.386069714507567</c:v>
                </c:pt>
                <c:pt idx="211" formatCode="General">
                  <c:v>0.38634592595907602</c:v>
                </c:pt>
                <c:pt idx="212" formatCode="General">
                  <c:v>0.38662213741058399</c:v>
                </c:pt>
                <c:pt idx="213" formatCode="General">
                  <c:v>0.38690085769888899</c:v>
                </c:pt>
                <c:pt idx="214" formatCode="General">
                  <c:v>0.38717245481000701</c:v>
                </c:pt>
                <c:pt idx="215" formatCode="General">
                  <c:v>0.38740673462719899</c:v>
                </c:pt>
                <c:pt idx="216" formatCode="General">
                  <c:v>0.38763215797894701</c:v>
                </c:pt>
                <c:pt idx="217" formatCode="General">
                  <c:v>0.38785758133069498</c:v>
                </c:pt>
                <c:pt idx="218" formatCode="General">
                  <c:v>0.388083004682442</c:v>
                </c:pt>
                <c:pt idx="219" formatCode="General">
                  <c:v>0.38830842803419002</c:v>
                </c:pt>
                <c:pt idx="220" formatCode="General">
                  <c:v>0.38853385138593699</c:v>
                </c:pt>
                <c:pt idx="221" formatCode="General">
                  <c:v>0.38875927473768501</c:v>
                </c:pt>
                <c:pt idx="222" formatCode="General">
                  <c:v>0.38898469808943198</c:v>
                </c:pt>
                <c:pt idx="223" formatCode="General">
                  <c:v>0.38921012144118</c:v>
                </c:pt>
                <c:pt idx="224" formatCode="General">
                  <c:v>0.38943554479292802</c:v>
                </c:pt>
                <c:pt idx="225" formatCode="General">
                  <c:v>0.38966096814467499</c:v>
                </c:pt>
                <c:pt idx="226" formatCode="General">
                  <c:v>0.38988639149642301</c:v>
                </c:pt>
                <c:pt idx="227" formatCode="General">
                  <c:v>0.39011675301431797</c:v>
                </c:pt>
                <c:pt idx="228" formatCode="General">
                  <c:v>0.39034770968937998</c:v>
                </c:pt>
                <c:pt idx="229" formatCode="General">
                  <c:v>0.39056238560915602</c:v>
                </c:pt>
                <c:pt idx="230" formatCode="General">
                  <c:v>0.39077706152893199</c:v>
                </c:pt>
                <c:pt idx="231" formatCode="General">
                  <c:v>0.39099173744870802</c:v>
                </c:pt>
                <c:pt idx="232" formatCode="General">
                  <c:v>0.391206413368483</c:v>
                </c:pt>
                <c:pt idx="233" formatCode="General">
                  <c:v>0.39142108928825903</c:v>
                </c:pt>
                <c:pt idx="234" formatCode="General">
                  <c:v>0.39163447774083399</c:v>
                </c:pt>
                <c:pt idx="235" formatCode="General">
                  <c:v>0.39184604489834401</c:v>
                </c:pt>
                <c:pt idx="236" formatCode="General">
                  <c:v>0.39205502205495801</c:v>
                </c:pt>
                <c:pt idx="237" formatCode="General">
                  <c:v>0.39225086202910697</c:v>
                </c:pt>
                <c:pt idx="238" formatCode="General">
                  <c:v>0.39244670200325699</c:v>
                </c:pt>
                <c:pt idx="239" formatCode="General">
                  <c:v>0.392640351597763</c:v>
                </c:pt>
                <c:pt idx="240" formatCode="General">
                  <c:v>0.39283263669347401</c:v>
                </c:pt>
                <c:pt idx="241" formatCode="General">
                  <c:v>0.39302492178918502</c:v>
                </c:pt>
                <c:pt idx="242" formatCode="General">
                  <c:v>0.39321824568664199</c:v>
                </c:pt>
                <c:pt idx="243" formatCode="General">
                  <c:v>0.393411769835039</c:v>
                </c:pt>
                <c:pt idx="244" formatCode="General">
                  <c:v>0.393601844432167</c:v>
                </c:pt>
                <c:pt idx="245" formatCode="General">
                  <c:v>0.39379561781954803</c:v>
                </c:pt>
                <c:pt idx="246" formatCode="General">
                  <c:v>0.39399297691676499</c:v>
                </c:pt>
                <c:pt idx="247" formatCode="General">
                  <c:v>0.394190654835884</c:v>
                </c:pt>
                <c:pt idx="248" formatCode="General">
                  <c:v>0.39438833275500301</c:v>
                </c:pt>
                <c:pt idx="249" formatCode="General">
                  <c:v>0.39458601067412302</c:v>
                </c:pt>
                <c:pt idx="250" formatCode="General">
                  <c:v>0.39478368859324198</c:v>
                </c:pt>
                <c:pt idx="251" formatCode="General">
                  <c:v>0.39498136651236099</c:v>
                </c:pt>
                <c:pt idx="252" formatCode="General">
                  <c:v>0.39517904443148</c:v>
                </c:pt>
                <c:pt idx="253" formatCode="General">
                  <c:v>0.39537672235060001</c:v>
                </c:pt>
                <c:pt idx="254" formatCode="General">
                  <c:v>0.39557440026971902</c:v>
                </c:pt>
                <c:pt idx="255" formatCode="General">
                  <c:v>0.39577207818883797</c:v>
                </c:pt>
                <c:pt idx="256" formatCode="General">
                  <c:v>0.39596701377938598</c:v>
                </c:pt>
                <c:pt idx="257" formatCode="General">
                  <c:v>0.39615040272332003</c:v>
                </c:pt>
                <c:pt idx="258" formatCode="General">
                  <c:v>0.39633379166725402</c:v>
                </c:pt>
                <c:pt idx="259" formatCode="General">
                  <c:v>0.39651718061118801</c:v>
                </c:pt>
                <c:pt idx="260" formatCode="General">
                  <c:v>0.39670056955512301</c:v>
                </c:pt>
                <c:pt idx="261" formatCode="General">
                  <c:v>0.39688535476543702</c:v>
                </c:pt>
                <c:pt idx="262" formatCode="General">
                  <c:v>0.39707861730737198</c:v>
                </c:pt>
                <c:pt idx="263" formatCode="General">
                  <c:v>0.39727536107470102</c:v>
                </c:pt>
                <c:pt idx="264" formatCode="General">
                  <c:v>0.39747258501104998</c:v>
                </c:pt>
                <c:pt idx="265" formatCode="General">
                  <c:v>0.39768074874679099</c:v>
                </c:pt>
                <c:pt idx="266" formatCode="General">
                  <c:v>0.39789071433183598</c:v>
                </c:pt>
                <c:pt idx="267" formatCode="General">
                  <c:v>0.39810067991688203</c:v>
                </c:pt>
                <c:pt idx="268" formatCode="General">
                  <c:v>0.39831064550192802</c:v>
                </c:pt>
                <c:pt idx="269" formatCode="General">
                  <c:v>0.398520297155185</c:v>
                </c:pt>
                <c:pt idx="270" formatCode="General">
                  <c:v>0.398729707753676</c:v>
                </c:pt>
                <c:pt idx="271" formatCode="General">
                  <c:v>0.398939118352167</c:v>
                </c:pt>
                <c:pt idx="272" formatCode="General">
                  <c:v>0.39914500913186601</c:v>
                </c:pt>
                <c:pt idx="273" formatCode="General">
                  <c:v>0.39934197465677801</c:v>
                </c:pt>
                <c:pt idx="274" formatCode="General">
                  <c:v>0.39953894018169001</c:v>
                </c:pt>
                <c:pt idx="275" formatCode="General">
                  <c:v>0.39973376016081902</c:v>
                </c:pt>
                <c:pt idx="276" formatCode="General">
                  <c:v>0.39992714876518598</c:v>
                </c:pt>
                <c:pt idx="277" formatCode="General">
                  <c:v>0.40012219934278098</c:v>
                </c:pt>
                <c:pt idx="278" formatCode="General">
                  <c:v>0.40031724992037498</c:v>
                </c:pt>
                <c:pt idx="279" formatCode="General">
                  <c:v>0.40051230049796999</c:v>
                </c:pt>
                <c:pt idx="280" formatCode="General">
                  <c:v>0.40070455348475298</c:v>
                </c:pt>
                <c:pt idx="281" formatCode="General">
                  <c:v>0.40089564746962703</c:v>
                </c:pt>
                <c:pt idx="282" formatCode="General">
                  <c:v>0.40108674145450102</c:v>
                </c:pt>
                <c:pt idx="283" formatCode="General">
                  <c:v>0.40128692491087098</c:v>
                </c:pt>
                <c:pt idx="284" formatCode="General">
                  <c:v>0.401491449607355</c:v>
                </c:pt>
                <c:pt idx="285" formatCode="General">
                  <c:v>0.40169597430383902</c:v>
                </c:pt>
                <c:pt idx="286" formatCode="General">
                  <c:v>0.40190049900032299</c:v>
                </c:pt>
                <c:pt idx="287" formatCode="General">
                  <c:v>0.40210502369680701</c:v>
                </c:pt>
                <c:pt idx="288" formatCode="General">
                  <c:v>0.40230954839329103</c:v>
                </c:pt>
                <c:pt idx="289" formatCode="General">
                  <c:v>0.40251415395927098</c:v>
                </c:pt>
                <c:pt idx="290" formatCode="General">
                  <c:v>0.40271880990296899</c:v>
                </c:pt>
                <c:pt idx="291" formatCode="General">
                  <c:v>0.40292346584666799</c:v>
                </c:pt>
                <c:pt idx="292" formatCode="General">
                  <c:v>0.403128121790366</c:v>
                </c:pt>
                <c:pt idx="293" formatCode="General">
                  <c:v>0.40332778828122201</c:v>
                </c:pt>
                <c:pt idx="294" formatCode="General">
                  <c:v>0.40351676422934901</c:v>
                </c:pt>
                <c:pt idx="295" formatCode="General">
                  <c:v>0.40370035434778501</c:v>
                </c:pt>
                <c:pt idx="296" formatCode="General">
                  <c:v>0.403883944466221</c:v>
                </c:pt>
                <c:pt idx="297" formatCode="General">
                  <c:v>0.404067534584657</c:v>
                </c:pt>
                <c:pt idx="298" formatCode="General">
                  <c:v>0.40425112470309199</c:v>
                </c:pt>
                <c:pt idx="299" formatCode="General">
                  <c:v>0.40441821212137302</c:v>
                </c:pt>
                <c:pt idx="300" formatCode="General">
                  <c:v>0.404580305301457</c:v>
                </c:pt>
                <c:pt idx="301" formatCode="General">
                  <c:v>0.40474239848154098</c:v>
                </c:pt>
                <c:pt idx="302" formatCode="General">
                  <c:v>0.40490449166162501</c:v>
                </c:pt>
                <c:pt idx="303" formatCode="General">
                  <c:v>0.40506854979410201</c:v>
                </c:pt>
                <c:pt idx="304" formatCode="General">
                  <c:v>0.40523790961422201</c:v>
                </c:pt>
                <c:pt idx="305" formatCode="General">
                  <c:v>0.40540141703587501</c:v>
                </c:pt>
                <c:pt idx="306" formatCode="General">
                  <c:v>0.40556492445752801</c:v>
                </c:pt>
                <c:pt idx="307" formatCode="General">
                  <c:v>0.40572843187918101</c:v>
                </c:pt>
                <c:pt idx="308" formatCode="General">
                  <c:v>0.405891939300834</c:v>
                </c:pt>
                <c:pt idx="309" formatCode="General">
                  <c:v>0.406055446722487</c:v>
                </c:pt>
                <c:pt idx="310" formatCode="General">
                  <c:v>0.406218954144139</c:v>
                </c:pt>
                <c:pt idx="311" formatCode="General">
                  <c:v>0.40638236905942898</c:v>
                </c:pt>
                <c:pt idx="312" formatCode="General">
                  <c:v>0.40654635989361299</c:v>
                </c:pt>
                <c:pt idx="313" formatCode="General">
                  <c:v>0.40671787615563798</c:v>
                </c:pt>
                <c:pt idx="314" formatCode="General">
                  <c:v>0.40688231657139101</c:v>
                </c:pt>
                <c:pt idx="315" formatCode="General">
                  <c:v>0.407033492265788</c:v>
                </c:pt>
                <c:pt idx="316" formatCode="General">
                  <c:v>0.40718466796018499</c:v>
                </c:pt>
                <c:pt idx="317" formatCode="General">
                  <c:v>0.40733584365458197</c:v>
                </c:pt>
                <c:pt idx="318" formatCode="General">
                  <c:v>0.40748701934897902</c:v>
                </c:pt>
                <c:pt idx="319" formatCode="General">
                  <c:v>0.40763819504337601</c:v>
                </c:pt>
                <c:pt idx="320" formatCode="General">
                  <c:v>0.40778937073777299</c:v>
                </c:pt>
                <c:pt idx="321" formatCode="General">
                  <c:v>0.40794054643216998</c:v>
                </c:pt>
                <c:pt idx="322" formatCode="General">
                  <c:v>0.40809172212656702</c:v>
                </c:pt>
                <c:pt idx="323" formatCode="General">
                  <c:v>0.40824289782096401</c:v>
                </c:pt>
                <c:pt idx="324" formatCode="General">
                  <c:v>0.40839408563031598</c:v>
                </c:pt>
                <c:pt idx="325" formatCode="General">
                  <c:v>0.40854646070525302</c:v>
                </c:pt>
                <c:pt idx="326" formatCode="General">
                  <c:v>0.40869856579803499</c:v>
                </c:pt>
                <c:pt idx="327" formatCode="General">
                  <c:v>0.40885057968062999</c:v>
                </c:pt>
                <c:pt idx="328" formatCode="General">
                  <c:v>0.40900259356322499</c:v>
                </c:pt>
                <c:pt idx="329" formatCode="General">
                  <c:v>0.40915460744582</c:v>
                </c:pt>
                <c:pt idx="330" formatCode="General">
                  <c:v>0.40931341654792203</c:v>
                </c:pt>
                <c:pt idx="331" formatCode="General">
                  <c:v>0.40947251176452698</c:v>
                </c:pt>
                <c:pt idx="332" formatCode="General">
                  <c:v>0.40963160698113199</c:v>
                </c:pt>
                <c:pt idx="333" formatCode="General">
                  <c:v>0.409790702197737</c:v>
                </c:pt>
                <c:pt idx="334" formatCode="General">
                  <c:v>0.40994979741434201</c:v>
                </c:pt>
                <c:pt idx="335" formatCode="General">
                  <c:v>0.41010889263094602</c:v>
                </c:pt>
                <c:pt idx="336" formatCode="General">
                  <c:v>0.41026798784755097</c:v>
                </c:pt>
                <c:pt idx="337" formatCode="General">
                  <c:v>0.41042708306415598</c:v>
                </c:pt>
                <c:pt idx="338" formatCode="General">
                  <c:v>0.41059024724550502</c:v>
                </c:pt>
                <c:pt idx="339" formatCode="General">
                  <c:v>0.41075397266336899</c:v>
                </c:pt>
                <c:pt idx="340" formatCode="General">
                  <c:v>0.41091769808123302</c:v>
                </c:pt>
                <c:pt idx="341" formatCode="General">
                  <c:v>0.41107202295522499</c:v>
                </c:pt>
                <c:pt idx="342" formatCode="General">
                  <c:v>0.41122609955148298</c:v>
                </c:pt>
                <c:pt idx="343" formatCode="General">
                  <c:v>0.41138017614773997</c:v>
                </c:pt>
                <c:pt idx="344" formatCode="General">
                  <c:v>0.41153425274399702</c:v>
                </c:pt>
                <c:pt idx="345" formatCode="General">
                  <c:v>0.41168802777298802</c:v>
                </c:pt>
                <c:pt idx="346" formatCode="General">
                  <c:v>0.41184110919726502</c:v>
                </c:pt>
                <c:pt idx="347" formatCode="General">
                  <c:v>0.41199419062154202</c:v>
                </c:pt>
                <c:pt idx="348" formatCode="General">
                  <c:v>0.41214727204581902</c:v>
                </c:pt>
                <c:pt idx="349" formatCode="General">
                  <c:v>0.41229726556135099</c:v>
                </c:pt>
                <c:pt idx="350" formatCode="General">
                  <c:v>0.412444352809827</c:v>
                </c:pt>
                <c:pt idx="351" formatCode="General">
                  <c:v>0.412591440058304</c:v>
                </c:pt>
                <c:pt idx="352" formatCode="General">
                  <c:v>0.41273852730678001</c:v>
                </c:pt>
                <c:pt idx="353" formatCode="General">
                  <c:v>0.41288876538702002</c:v>
                </c:pt>
                <c:pt idx="354" formatCode="General">
                  <c:v>0.41304221265844498</c:v>
                </c:pt>
                <c:pt idx="355" formatCode="General">
                  <c:v>0.41319534096729699</c:v>
                </c:pt>
                <c:pt idx="356" formatCode="General">
                  <c:v>0.41334846927614899</c:v>
                </c:pt>
                <c:pt idx="357" formatCode="General">
                  <c:v>0.41350159758499999</c:v>
                </c:pt>
                <c:pt idx="358" formatCode="General">
                  <c:v>0.41365472589385199</c:v>
                </c:pt>
                <c:pt idx="359" formatCode="General">
                  <c:v>0.413807854202703</c:v>
                </c:pt>
                <c:pt idx="360" formatCode="General">
                  <c:v>0.413960982511555</c:v>
                </c:pt>
                <c:pt idx="361" formatCode="General">
                  <c:v>0.414114110820406</c:v>
                </c:pt>
                <c:pt idx="362" formatCode="General">
                  <c:v>0.414267239129258</c:v>
                </c:pt>
                <c:pt idx="363" formatCode="General">
                  <c:v>0.41442036743811</c:v>
                </c:pt>
                <c:pt idx="364" formatCode="General">
                  <c:v>0.41457130721156599</c:v>
                </c:pt>
                <c:pt idx="365" formatCode="General">
                  <c:v>0.414721916159906</c:v>
                </c:pt>
                <c:pt idx="366" formatCode="General">
                  <c:v>0.41487262919649698</c:v>
                </c:pt>
                <c:pt idx="367" formatCode="General">
                  <c:v>0.41502336082027702</c:v>
                </c:pt>
                <c:pt idx="368" formatCode="General">
                  <c:v>0.41517409244405601</c:v>
                </c:pt>
                <c:pt idx="369" formatCode="General">
                  <c:v>0.415324824067835</c:v>
                </c:pt>
                <c:pt idx="370" formatCode="General">
                  <c:v>0.41547555569161398</c:v>
                </c:pt>
                <c:pt idx="371" formatCode="General">
                  <c:v>0.41562628731539403</c:v>
                </c:pt>
                <c:pt idx="372" formatCode="General">
                  <c:v>0.41577701893917302</c:v>
                </c:pt>
                <c:pt idx="373" formatCode="General">
                  <c:v>0.415927750562952</c:v>
                </c:pt>
                <c:pt idx="374" formatCode="General">
                  <c:v>0.41607848218673199</c:v>
                </c:pt>
                <c:pt idx="375" formatCode="General">
                  <c:v>0.41622921381051098</c:v>
                </c:pt>
                <c:pt idx="376" formatCode="General">
                  <c:v>0.41637994543429002</c:v>
                </c:pt>
                <c:pt idx="377" formatCode="General">
                  <c:v>0.41653007052878299</c:v>
                </c:pt>
                <c:pt idx="378" formatCode="General">
                  <c:v>0.41667955118590799</c:v>
                </c:pt>
                <c:pt idx="379" formatCode="General">
                  <c:v>0.41682798994613901</c:v>
                </c:pt>
                <c:pt idx="380" formatCode="General">
                  <c:v>0.41697601781745303</c:v>
                </c:pt>
                <c:pt idx="381" formatCode="General">
                  <c:v>0.41712404568876699</c:v>
                </c:pt>
                <c:pt idx="382" formatCode="General">
                  <c:v>0.41726914767189899</c:v>
                </c:pt>
                <c:pt idx="383" formatCode="General">
                  <c:v>0.417412915794243</c:v>
                </c:pt>
                <c:pt idx="384" formatCode="General">
                  <c:v>0.41754752061974099</c:v>
                </c:pt>
                <c:pt idx="385" formatCode="General">
                  <c:v>0.41768131988067803</c:v>
                </c:pt>
                <c:pt idx="386" formatCode="General">
                  <c:v>0.41781511914161601</c:v>
                </c:pt>
                <c:pt idx="387" formatCode="General">
                  <c:v>0.41794891840255399</c:v>
                </c:pt>
                <c:pt idx="388" formatCode="General">
                  <c:v>0.41808080072223303</c:v>
                </c:pt>
                <c:pt idx="389" formatCode="General">
                  <c:v>0.41820947087007598</c:v>
                </c:pt>
                <c:pt idx="390" formatCode="General">
                  <c:v>0.41833814101792</c:v>
                </c:pt>
                <c:pt idx="391" formatCode="General">
                  <c:v>0.41846681116576301</c:v>
                </c:pt>
                <c:pt idx="392" formatCode="General">
                  <c:v>0.41859548131360602</c:v>
                </c:pt>
                <c:pt idx="393" formatCode="General">
                  <c:v>0.41872415146144998</c:v>
                </c:pt>
                <c:pt idx="394" formatCode="General">
                  <c:v>0.41885282160929299</c:v>
                </c:pt>
                <c:pt idx="395" formatCode="General">
                  <c:v>0.418981491757136</c:v>
                </c:pt>
                <c:pt idx="396" formatCode="General">
                  <c:v>0.419110120855062</c:v>
                </c:pt>
                <c:pt idx="397" formatCode="General">
                  <c:v>0.41923865086697898</c:v>
                </c:pt>
                <c:pt idx="398" formatCode="General">
                  <c:v>0.41936718087889602</c:v>
                </c:pt>
                <c:pt idx="399" formatCode="General">
                  <c:v>0.41949274747708798</c:v>
                </c:pt>
                <c:pt idx="400" formatCode="General">
                  <c:v>0.41960999372137398</c:v>
                </c:pt>
                <c:pt idx="401" formatCode="General">
                  <c:v>0.41972723996566103</c:v>
                </c:pt>
                <c:pt idx="402" formatCode="General">
                  <c:v>0.41984448620994702</c:v>
                </c:pt>
                <c:pt idx="403" formatCode="General">
                  <c:v>0.41996173245423402</c:v>
                </c:pt>
                <c:pt idx="404" formatCode="General">
                  <c:v>0.42007897869852001</c:v>
                </c:pt>
                <c:pt idx="405" formatCode="General">
                  <c:v>0.42018963843123402</c:v>
                </c:pt>
                <c:pt idx="406" formatCode="General">
                  <c:v>0.42029756946629498</c:v>
                </c:pt>
                <c:pt idx="407" formatCode="General">
                  <c:v>0.420405500501357</c:v>
                </c:pt>
                <c:pt idx="408" formatCode="General">
                  <c:v>0.42051343153641801</c:v>
                </c:pt>
                <c:pt idx="409" formatCode="General">
                  <c:v>0.420621637566922</c:v>
                </c:pt>
                <c:pt idx="410" formatCode="General">
                  <c:v>0.42072998109514698</c:v>
                </c:pt>
                <c:pt idx="411" formatCode="General">
                  <c:v>0.42083832462337101</c:v>
                </c:pt>
                <c:pt idx="412" formatCode="General">
                  <c:v>0.42094666815159598</c:v>
                </c:pt>
                <c:pt idx="413" formatCode="General">
                  <c:v>0.42105501167982101</c:v>
                </c:pt>
                <c:pt idx="414" formatCode="General">
                  <c:v>0.42116335520804599</c:v>
                </c:pt>
                <c:pt idx="415" formatCode="General">
                  <c:v>0.42127169873627002</c:v>
                </c:pt>
                <c:pt idx="416" formatCode="General">
                  <c:v>0.42138004226449499</c:v>
                </c:pt>
                <c:pt idx="417" formatCode="General">
                  <c:v>0.42148838579272002</c:v>
                </c:pt>
                <c:pt idx="418" formatCode="General">
                  <c:v>0.421596729320945</c:v>
                </c:pt>
                <c:pt idx="419" formatCode="General">
                  <c:v>0.42170507284916903</c:v>
                </c:pt>
                <c:pt idx="420" formatCode="General">
                  <c:v>0.42181319599252798</c:v>
                </c:pt>
                <c:pt idx="421" formatCode="General">
                  <c:v>0.42192105614887099</c:v>
                </c:pt>
                <c:pt idx="422" formatCode="General">
                  <c:v>0.422034708887016</c:v>
                </c:pt>
                <c:pt idx="423" formatCode="General">
                  <c:v>0.42214836162516201</c:v>
                </c:pt>
                <c:pt idx="424" formatCode="General">
                  <c:v>0.42226201436330701</c:v>
                </c:pt>
                <c:pt idx="425" formatCode="General">
                  <c:v>0.42237566710145202</c:v>
                </c:pt>
                <c:pt idx="426" formatCode="General">
                  <c:v>0.422488173803788</c:v>
                </c:pt>
                <c:pt idx="427" formatCode="General">
                  <c:v>0.42259951108182903</c:v>
                </c:pt>
                <c:pt idx="428" formatCode="General">
                  <c:v>0.42271114692108902</c:v>
                </c:pt>
                <c:pt idx="429" formatCode="General">
                  <c:v>0.42282382772461702</c:v>
                </c:pt>
                <c:pt idx="430" formatCode="General">
                  <c:v>0.42293650852814602</c:v>
                </c:pt>
                <c:pt idx="431" formatCode="General">
                  <c:v>0.42304918933167401</c:v>
                </c:pt>
                <c:pt idx="432" formatCode="General">
                  <c:v>0.42316187013520201</c:v>
                </c:pt>
                <c:pt idx="433" formatCode="General">
                  <c:v>0.42327455093873001</c:v>
                </c:pt>
                <c:pt idx="434" formatCode="General">
                  <c:v>0.42338461001941202</c:v>
                </c:pt>
                <c:pt idx="435" formatCode="General">
                  <c:v>0.42349443861896402</c:v>
                </c:pt>
                <c:pt idx="436" formatCode="General">
                  <c:v>0.42360426721851602</c:v>
                </c:pt>
                <c:pt idx="437" formatCode="General">
                  <c:v>0.42371409581806802</c:v>
                </c:pt>
                <c:pt idx="438" formatCode="General">
                  <c:v>0.42382392441761901</c:v>
                </c:pt>
                <c:pt idx="439" formatCode="General">
                  <c:v>0.423934644669823</c:v>
                </c:pt>
                <c:pt idx="440" formatCode="General">
                  <c:v>0.424045920377778</c:v>
                </c:pt>
                <c:pt idx="441" formatCode="General">
                  <c:v>0.42416366766875702</c:v>
                </c:pt>
                <c:pt idx="442" formatCode="General">
                  <c:v>0.42428580247365</c:v>
                </c:pt>
                <c:pt idx="443" formatCode="General">
                  <c:v>0.42440758132289502</c:v>
                </c:pt>
                <c:pt idx="444" formatCode="General">
                  <c:v>0.42452909788903098</c:v>
                </c:pt>
                <c:pt idx="445" formatCode="General">
                  <c:v>0.424650614455167</c:v>
                </c:pt>
                <c:pt idx="446" formatCode="General">
                  <c:v>0.42477213102130301</c:v>
                </c:pt>
                <c:pt idx="447" formatCode="General">
                  <c:v>0.42489364758743903</c:v>
                </c:pt>
                <c:pt idx="448" formatCode="General">
                  <c:v>0.42501353575429002</c:v>
                </c:pt>
                <c:pt idx="449" formatCode="General">
                  <c:v>0.42513295866420198</c:v>
                </c:pt>
                <c:pt idx="450" formatCode="General">
                  <c:v>0.42525238157411499</c:v>
                </c:pt>
                <c:pt idx="451" formatCode="General">
                  <c:v>0.425371804484028</c:v>
                </c:pt>
                <c:pt idx="452" formatCode="General">
                  <c:v>0.42549122739394002</c:v>
                </c:pt>
                <c:pt idx="453" formatCode="General">
                  <c:v>0.42561065030385298</c:v>
                </c:pt>
                <c:pt idx="454" formatCode="General">
                  <c:v>0.42573007321376599</c:v>
                </c:pt>
                <c:pt idx="455" formatCode="General">
                  <c:v>0.42584949612367801</c:v>
                </c:pt>
                <c:pt idx="456" formatCode="General">
                  <c:v>0.42596891903359102</c:v>
                </c:pt>
                <c:pt idx="457" formatCode="General">
                  <c:v>0.42608834194350398</c:v>
                </c:pt>
                <c:pt idx="458" formatCode="General">
                  <c:v>0.42620776485341699</c:v>
                </c:pt>
                <c:pt idx="459" formatCode="General">
                  <c:v>0.42632718776332901</c:v>
                </c:pt>
                <c:pt idx="460" formatCode="General">
                  <c:v>0.42644661067324202</c:v>
                </c:pt>
                <c:pt idx="461" formatCode="General">
                  <c:v>0.42656565770693999</c:v>
                </c:pt>
                <c:pt idx="462" formatCode="General">
                  <c:v>0.42668449918333301</c:v>
                </c:pt>
                <c:pt idx="463" formatCode="General">
                  <c:v>0.42680334065972497</c:v>
                </c:pt>
                <c:pt idx="464" formatCode="General">
                  <c:v>0.42692218213611799</c:v>
                </c:pt>
                <c:pt idx="465" formatCode="General">
                  <c:v>0.42703763236512698</c:v>
                </c:pt>
                <c:pt idx="466" formatCode="General">
                  <c:v>0.42714959264430102</c:v>
                </c:pt>
                <c:pt idx="467" formatCode="General">
                  <c:v>0.427261994276734</c:v>
                </c:pt>
                <c:pt idx="468" formatCode="General">
                  <c:v>0.42737168944146497</c:v>
                </c:pt>
                <c:pt idx="469" formatCode="General">
                  <c:v>0.427475717939439</c:v>
                </c:pt>
                <c:pt idx="470" formatCode="General">
                  <c:v>0.42757974643741298</c:v>
                </c:pt>
                <c:pt idx="471" formatCode="General">
                  <c:v>0.42768377493538601</c:v>
                </c:pt>
                <c:pt idx="472" formatCode="General">
                  <c:v>0.42778780343335998</c:v>
                </c:pt>
                <c:pt idx="473" formatCode="General">
                  <c:v>0.42789183193133401</c:v>
                </c:pt>
                <c:pt idx="474" formatCode="General">
                  <c:v>0.42799586042930698</c:v>
                </c:pt>
                <c:pt idx="475" formatCode="General">
                  <c:v>0.42809988892728101</c:v>
                </c:pt>
                <c:pt idx="476" formatCode="General">
                  <c:v>0.42820391742525399</c:v>
                </c:pt>
                <c:pt idx="477" formatCode="General">
                  <c:v>0.42830794592322802</c:v>
                </c:pt>
                <c:pt idx="478" formatCode="General">
                  <c:v>0.42841197442120199</c:v>
                </c:pt>
                <c:pt idx="479" formatCode="General">
                  <c:v>0.42851600291917502</c:v>
                </c:pt>
                <c:pt idx="480" formatCode="General">
                  <c:v>0.42861677957943201</c:v>
                </c:pt>
                <c:pt idx="481" formatCode="General">
                  <c:v>0.42871741932020802</c:v>
                </c:pt>
                <c:pt idx="482" formatCode="General">
                  <c:v>0.42880719032658599</c:v>
                </c:pt>
                <c:pt idx="483" formatCode="General">
                  <c:v>0.428896260124288</c:v>
                </c:pt>
                <c:pt idx="484" formatCode="General">
                  <c:v>0.42898532992199001</c:v>
                </c:pt>
                <c:pt idx="485" formatCode="General">
                  <c:v>0.42907439971969202</c:v>
                </c:pt>
                <c:pt idx="486" formatCode="General">
                  <c:v>0.42916298999362001</c:v>
                </c:pt>
                <c:pt idx="487" formatCode="General">
                  <c:v>0.42924866887319402</c:v>
                </c:pt>
                <c:pt idx="488" formatCode="General">
                  <c:v>0.429334798161079</c:v>
                </c:pt>
                <c:pt idx="489" formatCode="General">
                  <c:v>0.42942419290923201</c:v>
                </c:pt>
                <c:pt idx="490" formatCode="General">
                  <c:v>0.429514605888143</c:v>
                </c:pt>
                <c:pt idx="491" formatCode="General">
                  <c:v>0.42961408112079802</c:v>
                </c:pt>
                <c:pt idx="492" formatCode="General">
                  <c:v>0.42971355635345398</c:v>
                </c:pt>
                <c:pt idx="493" formatCode="General">
                  <c:v>0.42981303158610901</c:v>
                </c:pt>
                <c:pt idx="494" formatCode="General">
                  <c:v>0.42991250681876397</c:v>
                </c:pt>
                <c:pt idx="495" formatCode="General">
                  <c:v>0.43001198205141999</c:v>
                </c:pt>
                <c:pt idx="496" formatCode="General">
                  <c:v>0.43011145728407502</c:v>
                </c:pt>
                <c:pt idx="497" formatCode="General">
                  <c:v>0.43021093251672998</c:v>
                </c:pt>
                <c:pt idx="498" formatCode="General">
                  <c:v>0.430310407749386</c:v>
                </c:pt>
                <c:pt idx="499" formatCode="General">
                  <c:v>0.43040988298204103</c:v>
                </c:pt>
                <c:pt idx="500" formatCode="General">
                  <c:v>0.43050935821469599</c:v>
                </c:pt>
                <c:pt idx="501" formatCode="General">
                  <c:v>0.43060883344735201</c:v>
                </c:pt>
                <c:pt idx="502" formatCode="General">
                  <c:v>0.43070830868000698</c:v>
                </c:pt>
                <c:pt idx="503" formatCode="General">
                  <c:v>0.430807783912662</c:v>
                </c:pt>
                <c:pt idx="504" formatCode="General">
                  <c:v>0.43090399216992997</c:v>
                </c:pt>
                <c:pt idx="505" formatCode="General">
                  <c:v>0.43100009833421798</c:v>
                </c:pt>
                <c:pt idx="506" formatCode="General">
                  <c:v>0.431096204498505</c:v>
                </c:pt>
                <c:pt idx="507" formatCode="General">
                  <c:v>0.43119231066279301</c:v>
                </c:pt>
                <c:pt idx="508" formatCode="General">
                  <c:v>0.43129070283454801</c:v>
                </c:pt>
                <c:pt idx="509" formatCode="General">
                  <c:v>0.43138926894165602</c:v>
                </c:pt>
                <c:pt idx="510" formatCode="General">
                  <c:v>0.43148628351996499</c:v>
                </c:pt>
                <c:pt idx="511" formatCode="General">
                  <c:v>0.43158314294539402</c:v>
                </c:pt>
                <c:pt idx="512" formatCode="General">
                  <c:v>0.43168000237082399</c:v>
                </c:pt>
                <c:pt idx="513" formatCode="General">
                  <c:v>0.43177789180635101</c:v>
                </c:pt>
                <c:pt idx="514" formatCode="General">
                  <c:v>0.43188324881510898</c:v>
                </c:pt>
                <c:pt idx="515" formatCode="General">
                  <c:v>0.431989109268404</c:v>
                </c:pt>
                <c:pt idx="516" formatCode="General">
                  <c:v>0.43209505264197701</c:v>
                </c:pt>
                <c:pt idx="517" formatCode="General">
                  <c:v>0.43220099601554901</c:v>
                </c:pt>
                <c:pt idx="518" formatCode="General">
                  <c:v>0.43230693938912101</c:v>
                </c:pt>
                <c:pt idx="519" formatCode="General">
                  <c:v>0.43241288276269402</c:v>
                </c:pt>
                <c:pt idx="520" formatCode="General">
                  <c:v>0.43251882613626602</c:v>
                </c:pt>
                <c:pt idx="521" formatCode="General">
                  <c:v>0.43262476950983803</c:v>
                </c:pt>
                <c:pt idx="522" formatCode="General">
                  <c:v>0.43273071288341097</c:v>
                </c:pt>
                <c:pt idx="523" formatCode="General">
                  <c:v>0.43283665625698298</c:v>
                </c:pt>
                <c:pt idx="524" formatCode="General">
                  <c:v>0.43294259963055598</c:v>
                </c:pt>
                <c:pt idx="525" formatCode="General">
                  <c:v>0.43304436120130402</c:v>
                </c:pt>
                <c:pt idx="526" formatCode="General">
                  <c:v>0.43313731346765699</c:v>
                </c:pt>
                <c:pt idx="527" formatCode="General">
                  <c:v>0.43322264213452899</c:v>
                </c:pt>
                <c:pt idx="528" formatCode="General">
                  <c:v>0.43330797080140099</c:v>
                </c:pt>
                <c:pt idx="529" formatCode="General">
                  <c:v>0.43339329946827199</c:v>
                </c:pt>
                <c:pt idx="530" formatCode="General">
                  <c:v>0.43347862813514398</c:v>
                </c:pt>
                <c:pt idx="531" formatCode="General">
                  <c:v>0.43357483743290898</c:v>
                </c:pt>
                <c:pt idx="532" formatCode="General">
                  <c:v>0.43367238106498401</c:v>
                </c:pt>
                <c:pt idx="533" formatCode="General">
                  <c:v>0.43376992469705999</c:v>
                </c:pt>
                <c:pt idx="534" formatCode="General">
                  <c:v>0.43386746832913597</c:v>
                </c:pt>
                <c:pt idx="535" formatCode="General">
                  <c:v>0.43396501196121101</c:v>
                </c:pt>
                <c:pt idx="536" formatCode="General">
                  <c:v>0.43406089649978602</c:v>
                </c:pt>
                <c:pt idx="537" formatCode="General">
                  <c:v>0.43415587372160103</c:v>
                </c:pt>
                <c:pt idx="538" formatCode="General">
                  <c:v>0.43425085094341598</c:v>
                </c:pt>
                <c:pt idx="539" formatCode="General">
                  <c:v>0.43434582816523098</c:v>
                </c:pt>
                <c:pt idx="540" formatCode="General">
                  <c:v>0.43444080538704599</c:v>
                </c:pt>
                <c:pt idx="541" formatCode="General">
                  <c:v>0.434535782608861</c:v>
                </c:pt>
                <c:pt idx="542" formatCode="General">
                  <c:v>0.43463075983067601</c:v>
                </c:pt>
                <c:pt idx="543" formatCode="General">
                  <c:v>0.43472573705249101</c:v>
                </c:pt>
                <c:pt idx="544" formatCode="General">
                  <c:v>0.43482071427430602</c:v>
                </c:pt>
                <c:pt idx="545" formatCode="General">
                  <c:v>0.43491569149612103</c:v>
                </c:pt>
                <c:pt idx="546" formatCode="General">
                  <c:v>0.43501060099746403</c:v>
                </c:pt>
                <c:pt idx="547" formatCode="General">
                  <c:v>0.43510390213758598</c:v>
                </c:pt>
                <c:pt idx="548" formatCode="General">
                  <c:v>0.43519714530808201</c:v>
                </c:pt>
                <c:pt idx="549" formatCode="General">
                  <c:v>0.435287576951704</c:v>
                </c:pt>
                <c:pt idx="550" formatCode="General">
                  <c:v>0.43537800859532599</c:v>
                </c:pt>
                <c:pt idx="551" formatCode="General">
                  <c:v>0.43546844023894798</c:v>
                </c:pt>
                <c:pt idx="552" formatCode="General">
                  <c:v>0.43555887188257097</c:v>
                </c:pt>
                <c:pt idx="553" formatCode="General">
                  <c:v>0.43564930352619302</c:v>
                </c:pt>
                <c:pt idx="554" formatCode="General">
                  <c:v>0.43573973516981501</c:v>
                </c:pt>
                <c:pt idx="555" formatCode="General">
                  <c:v>0.43583143966371801</c:v>
                </c:pt>
                <c:pt idx="556" formatCode="General">
                  <c:v>0.435924671577954</c:v>
                </c:pt>
                <c:pt idx="557" formatCode="General">
                  <c:v>0.43601790349219099</c:v>
                </c:pt>
                <c:pt idx="558" formatCode="General">
                  <c:v>0.43610563630013</c:v>
                </c:pt>
                <c:pt idx="559" formatCode="General">
                  <c:v>0.43619074266924501</c:v>
                </c:pt>
                <c:pt idx="560" formatCode="General">
                  <c:v>0.43627584903835898</c:v>
                </c:pt>
                <c:pt idx="561" formatCode="General">
                  <c:v>0.43636095540747299</c:v>
                </c:pt>
                <c:pt idx="562" formatCode="General">
                  <c:v>0.43644606177658801</c:v>
                </c:pt>
                <c:pt idx="563" formatCode="General">
                  <c:v>0.43653116814570198</c:v>
                </c:pt>
                <c:pt idx="564" formatCode="General">
                  <c:v>0.43661627451481599</c:v>
                </c:pt>
                <c:pt idx="565" formatCode="General">
                  <c:v>0.43670138088393101</c:v>
                </c:pt>
                <c:pt idx="566" formatCode="General">
                  <c:v>0.43677722813184</c:v>
                </c:pt>
                <c:pt idx="567" formatCode="General">
                  <c:v>0.43685142196524201</c:v>
                </c:pt>
                <c:pt idx="568" formatCode="General">
                  <c:v>0.43692561579864297</c:v>
                </c:pt>
                <c:pt idx="569" formatCode="General">
                  <c:v>0.43700194750025201</c:v>
                </c:pt>
                <c:pt idx="570" formatCode="General">
                  <c:v>0.43707992077923102</c:v>
                </c:pt>
                <c:pt idx="571" formatCode="General">
                  <c:v>0.437158792788998</c:v>
                </c:pt>
                <c:pt idx="572" formatCode="General">
                  <c:v>0.437237892325547</c:v>
                </c:pt>
                <c:pt idx="573" formatCode="General">
                  <c:v>0.43731699186209599</c:v>
                </c:pt>
                <c:pt idx="574" formatCode="General">
                  <c:v>0.43739609139864599</c:v>
                </c:pt>
                <c:pt idx="575" formatCode="General">
                  <c:v>0.43747519093519499</c:v>
                </c:pt>
                <c:pt idx="576" formatCode="General">
                  <c:v>0.43755429047174399</c:v>
                </c:pt>
                <c:pt idx="577" formatCode="General">
                  <c:v>0.43763339000829299</c:v>
                </c:pt>
                <c:pt idx="578" formatCode="General">
                  <c:v>0.43771248954484199</c:v>
                </c:pt>
                <c:pt idx="579" formatCode="General">
                  <c:v>0.43778529284297302</c:v>
                </c:pt>
                <c:pt idx="580" formatCode="General">
                  <c:v>0.43785948046651102</c:v>
                </c:pt>
                <c:pt idx="581" formatCode="General">
                  <c:v>0.43793366809005002</c:v>
                </c:pt>
                <c:pt idx="582" formatCode="General">
                  <c:v>0.43800785571358802</c:v>
                </c:pt>
                <c:pt idx="583" formatCode="General">
                  <c:v>0.43807805545210998</c:v>
                </c:pt>
                <c:pt idx="584" formatCode="General">
                  <c:v>0.43814284306096202</c:v>
                </c:pt>
                <c:pt idx="585" formatCode="General">
                  <c:v>0.438207630669814</c:v>
                </c:pt>
                <c:pt idx="586" formatCode="General">
                  <c:v>0.43827241827866498</c:v>
                </c:pt>
                <c:pt idx="587" formatCode="General">
                  <c:v>0.43833720588751701</c:v>
                </c:pt>
                <c:pt idx="588" formatCode="General">
                  <c:v>0.43840199349636899</c:v>
                </c:pt>
                <c:pt idx="589" formatCode="General">
                  <c:v>0.43846678110522003</c:v>
                </c:pt>
                <c:pt idx="590" formatCode="General">
                  <c:v>0.43853156871407201</c:v>
                </c:pt>
                <c:pt idx="591" formatCode="General">
                  <c:v>0.43859635632292399</c:v>
                </c:pt>
                <c:pt idx="592" formatCode="General">
                  <c:v>0.43866186032328802</c:v>
                </c:pt>
                <c:pt idx="593" formatCode="General">
                  <c:v>0.438728797106678</c:v>
                </c:pt>
                <c:pt idx="594" formatCode="General">
                  <c:v>0.43879561926431399</c:v>
                </c:pt>
                <c:pt idx="595" formatCode="General">
                  <c:v>0.43886218998480903</c:v>
                </c:pt>
                <c:pt idx="596" formatCode="General">
                  <c:v>0.43892876070530401</c:v>
                </c:pt>
                <c:pt idx="597" formatCode="General">
                  <c:v>0.438995331425799</c:v>
                </c:pt>
                <c:pt idx="598" formatCode="General">
                  <c:v>0.43906190214629398</c:v>
                </c:pt>
                <c:pt idx="599" formatCode="General">
                  <c:v>0.43912847286678902</c:v>
                </c:pt>
                <c:pt idx="600" formatCode="General">
                  <c:v>0.43919420306795498</c:v>
                </c:pt>
                <c:pt idx="601" formatCode="General">
                  <c:v>0.43925744533191502</c:v>
                </c:pt>
                <c:pt idx="602" formatCode="General">
                  <c:v>0.439320687595875</c:v>
                </c:pt>
                <c:pt idx="603" formatCode="General">
                  <c:v>0.43938392985983499</c:v>
                </c:pt>
                <c:pt idx="604" formatCode="General">
                  <c:v>0.43944717212379503</c:v>
                </c:pt>
                <c:pt idx="605" formatCode="General">
                  <c:v>0.43951041438775501</c:v>
                </c:pt>
                <c:pt idx="606" formatCode="General">
                  <c:v>0.43957365665171499</c:v>
                </c:pt>
                <c:pt idx="607" formatCode="General">
                  <c:v>0.43963689891567398</c:v>
                </c:pt>
                <c:pt idx="608" formatCode="General">
                  <c:v>0.43970014117963402</c:v>
                </c:pt>
                <c:pt idx="609" formatCode="General">
                  <c:v>0.439763383443594</c:v>
                </c:pt>
                <c:pt idx="610" formatCode="General">
                  <c:v>0.43982662570755399</c:v>
                </c:pt>
                <c:pt idx="611" formatCode="General">
                  <c:v>0.43988986797151403</c:v>
                </c:pt>
                <c:pt idx="612" formatCode="General">
                  <c:v>0.43995311023547401</c:v>
                </c:pt>
                <c:pt idx="613" formatCode="General">
                  <c:v>0.44001638389270697</c:v>
                </c:pt>
                <c:pt idx="614" formatCode="General">
                  <c:v>0.44007971015488501</c:v>
                </c:pt>
                <c:pt idx="615" formatCode="General">
                  <c:v>0.44014468399738499</c:v>
                </c:pt>
                <c:pt idx="616" formatCode="General">
                  <c:v>0.44021147467236699</c:v>
                </c:pt>
                <c:pt idx="617" formatCode="General">
                  <c:v>0.44027854132347699</c:v>
                </c:pt>
                <c:pt idx="618" formatCode="General">
                  <c:v>0.44034953748380301</c:v>
                </c:pt>
                <c:pt idx="619" formatCode="General">
                  <c:v>0.44042134829847901</c:v>
                </c:pt>
                <c:pt idx="620" formatCode="General">
                  <c:v>0.44049315911315601</c:v>
                </c:pt>
                <c:pt idx="621" formatCode="General">
                  <c:v>0.44056496992783301</c:v>
                </c:pt>
                <c:pt idx="622" formatCode="General">
                  <c:v>0.44063678074251</c:v>
                </c:pt>
                <c:pt idx="623" formatCode="General">
                  <c:v>0.440708591557186</c:v>
                </c:pt>
                <c:pt idx="624" formatCode="General">
                  <c:v>0.44078042427430902</c:v>
                </c:pt>
                <c:pt idx="625" formatCode="General">
                  <c:v>0.44085440343119098</c:v>
                </c:pt>
                <c:pt idx="626" formatCode="General">
                  <c:v>0.44092838258807199</c:v>
                </c:pt>
                <c:pt idx="627" formatCode="General">
                  <c:v>0.44100152729578701</c:v>
                </c:pt>
                <c:pt idx="628" formatCode="General">
                  <c:v>0.441071914693211</c:v>
                </c:pt>
                <c:pt idx="629" formatCode="General">
                  <c:v>0.44114230209063399</c:v>
                </c:pt>
                <c:pt idx="630" formatCode="General">
                  <c:v>0.44121268948805797</c:v>
                </c:pt>
                <c:pt idx="631" formatCode="General">
                  <c:v>0.44128307688548102</c:v>
                </c:pt>
                <c:pt idx="632" formatCode="General">
                  <c:v>0.44135346428290501</c:v>
                </c:pt>
                <c:pt idx="633" formatCode="General">
                  <c:v>0.44142626871595497</c:v>
                </c:pt>
                <c:pt idx="634" formatCode="General">
                  <c:v>0.44150235341164401</c:v>
                </c:pt>
                <c:pt idx="635" formatCode="General">
                  <c:v>0.44157843810733399</c:v>
                </c:pt>
                <c:pt idx="636" formatCode="General">
                  <c:v>0.44165452280302298</c:v>
                </c:pt>
                <c:pt idx="637" formatCode="General">
                  <c:v>0.44173060749871301</c:v>
                </c:pt>
                <c:pt idx="638" formatCode="General">
                  <c:v>0.441806692194402</c:v>
                </c:pt>
                <c:pt idx="639" formatCode="General">
                  <c:v>0.44188277689009198</c:v>
                </c:pt>
                <c:pt idx="640" formatCode="General">
                  <c:v>0.44195414660611698</c:v>
                </c:pt>
                <c:pt idx="641" formatCode="General">
                  <c:v>0.44201944993540299</c:v>
                </c:pt>
                <c:pt idx="642" formatCode="General">
                  <c:v>0.44208475326468899</c:v>
                </c:pt>
                <c:pt idx="643" formatCode="General">
                  <c:v>0.44215064935913601</c:v>
                </c:pt>
                <c:pt idx="644" formatCode="General">
                  <c:v>0.44221778655563998</c:v>
                </c:pt>
                <c:pt idx="645" formatCode="General">
                  <c:v>0.44228492375214301</c:v>
                </c:pt>
                <c:pt idx="646" formatCode="General">
                  <c:v>0.44235206094864699</c:v>
                </c:pt>
                <c:pt idx="647" formatCode="General">
                  <c:v>0.44241919814515002</c:v>
                </c:pt>
                <c:pt idx="648" formatCode="General">
                  <c:v>0.44248633534165399</c:v>
                </c:pt>
                <c:pt idx="649" formatCode="General">
                  <c:v>0.44255347253815702</c:v>
                </c:pt>
                <c:pt idx="650" formatCode="General">
                  <c:v>0.442620609734661</c:v>
                </c:pt>
                <c:pt idx="651" formatCode="General">
                  <c:v>0.44268774693116397</c:v>
                </c:pt>
                <c:pt idx="652" formatCode="General">
                  <c:v>0.442754884127668</c:v>
                </c:pt>
                <c:pt idx="653" formatCode="General">
                  <c:v>0.44282202132417198</c:v>
                </c:pt>
                <c:pt idx="654" formatCode="General">
                  <c:v>0.44288915852067501</c:v>
                </c:pt>
                <c:pt idx="655" formatCode="General">
                  <c:v>0.44295629571717898</c:v>
                </c:pt>
                <c:pt idx="656" formatCode="General">
                  <c:v>0.44302343291368201</c:v>
                </c:pt>
                <c:pt idx="657" formatCode="General">
                  <c:v>0.44309278818230002</c:v>
                </c:pt>
                <c:pt idx="658" formatCode="General">
                  <c:v>0.44316228655234602</c:v>
                </c:pt>
                <c:pt idx="659" formatCode="General">
                  <c:v>0.44323178492239201</c:v>
                </c:pt>
                <c:pt idx="660" formatCode="General">
                  <c:v>0.44330128329243801</c:v>
                </c:pt>
                <c:pt idx="661" formatCode="General">
                  <c:v>0.443369001962507</c:v>
                </c:pt>
                <c:pt idx="662" formatCode="General">
                  <c:v>0.44343398263261502</c:v>
                </c:pt>
                <c:pt idx="663" formatCode="General">
                  <c:v>0.44349896330272298</c:v>
                </c:pt>
                <c:pt idx="664" formatCode="General">
                  <c:v>0.44356394397283</c:v>
                </c:pt>
                <c:pt idx="665" formatCode="General">
                  <c:v>0.44362892464293802</c:v>
                </c:pt>
                <c:pt idx="666" formatCode="General">
                  <c:v>0.443693918864627</c:v>
                </c:pt>
                <c:pt idx="667" formatCode="General">
                  <c:v>0.44375899742868802</c:v>
                </c:pt>
                <c:pt idx="668" formatCode="General">
                  <c:v>0.44382349389485298</c:v>
                </c:pt>
                <c:pt idx="669" formatCode="General">
                  <c:v>0.443887990361018</c:v>
                </c:pt>
                <c:pt idx="670" formatCode="General">
                  <c:v>0.44395248682718302</c:v>
                </c:pt>
                <c:pt idx="671" formatCode="General">
                  <c:v>0.44401698329334799</c:v>
                </c:pt>
                <c:pt idx="672" formatCode="General">
                  <c:v>0.44408141267268297</c:v>
                </c:pt>
                <c:pt idx="673" formatCode="General">
                  <c:v>0.444143695273438</c:v>
                </c:pt>
                <c:pt idx="674" formatCode="General">
                  <c:v>0.44420530282867199</c:v>
                </c:pt>
                <c:pt idx="675" formatCode="General">
                  <c:v>0.44426670609381402</c:v>
                </c:pt>
                <c:pt idx="676" formatCode="General">
                  <c:v>0.444328109358957</c:v>
                </c:pt>
                <c:pt idx="677" formatCode="General">
                  <c:v>0.44438951262409998</c:v>
                </c:pt>
                <c:pt idx="678" formatCode="General">
                  <c:v>0.44445091588924301</c:v>
                </c:pt>
                <c:pt idx="679" formatCode="General">
                  <c:v>0.44451128619446001</c:v>
                </c:pt>
                <c:pt idx="680" formatCode="General">
                  <c:v>0.44457124913520002</c:v>
                </c:pt>
                <c:pt idx="681" formatCode="General">
                  <c:v>0.44463133850668102</c:v>
                </c:pt>
                <c:pt idx="682" formatCode="General">
                  <c:v>0.44469148284804999</c:v>
                </c:pt>
                <c:pt idx="683" formatCode="General">
                  <c:v>0.44475162718942002</c:v>
                </c:pt>
                <c:pt idx="684" formatCode="General">
                  <c:v>0.44481177153078899</c:v>
                </c:pt>
                <c:pt idx="685" formatCode="General">
                  <c:v>0.44487191587215802</c:v>
                </c:pt>
                <c:pt idx="686" formatCode="General">
                  <c:v>0.44493286278174499</c:v>
                </c:pt>
                <c:pt idx="687" formatCode="General">
                  <c:v>0.44499504441166798</c:v>
                </c:pt>
                <c:pt idx="688" formatCode="General">
                  <c:v>0.44505722604158998</c:v>
                </c:pt>
                <c:pt idx="689" formatCode="General">
                  <c:v>0.44511940767151198</c:v>
                </c:pt>
                <c:pt idx="690" formatCode="General">
                  <c:v>0.44518158930143398</c:v>
                </c:pt>
                <c:pt idx="691" formatCode="General">
                  <c:v>0.44524377093135598</c:v>
                </c:pt>
                <c:pt idx="692" formatCode="General">
                  <c:v>0.44530595256127797</c:v>
                </c:pt>
                <c:pt idx="693" formatCode="General">
                  <c:v>0.44536813419120003</c:v>
                </c:pt>
                <c:pt idx="694" formatCode="General">
                  <c:v>0.44543031582112202</c:v>
                </c:pt>
                <c:pt idx="695" formatCode="General">
                  <c:v>0.44549249745104402</c:v>
                </c:pt>
                <c:pt idx="696" formatCode="General">
                  <c:v>0.44555467908096702</c:v>
                </c:pt>
                <c:pt idx="697" formatCode="General">
                  <c:v>0.44561632008963897</c:v>
                </c:pt>
                <c:pt idx="698" formatCode="General">
                  <c:v>0.44567659023728801</c:v>
                </c:pt>
                <c:pt idx="699" formatCode="General">
                  <c:v>0.44573686038493598</c:v>
                </c:pt>
                <c:pt idx="700" formatCode="General">
                  <c:v>0.44579713053258502</c:v>
                </c:pt>
                <c:pt idx="701" formatCode="General">
                  <c:v>0.445857400680233</c:v>
                </c:pt>
                <c:pt idx="702" formatCode="General">
                  <c:v>0.44591681443279002</c:v>
                </c:pt>
                <c:pt idx="703" formatCode="General">
                  <c:v>0.44597339835808097</c:v>
                </c:pt>
                <c:pt idx="704" formatCode="General">
                  <c:v>0.44602998228337298</c:v>
                </c:pt>
                <c:pt idx="705" formatCode="General">
                  <c:v>0.44608656620866499</c:v>
                </c:pt>
                <c:pt idx="706" formatCode="General">
                  <c:v>0.446143150133957</c:v>
                </c:pt>
                <c:pt idx="707" formatCode="General">
                  <c:v>0.44619973405924801</c:v>
                </c:pt>
                <c:pt idx="708" formatCode="General">
                  <c:v>0.44625631798454002</c:v>
                </c:pt>
                <c:pt idx="709" formatCode="General">
                  <c:v>0.44631290190983203</c:v>
                </c:pt>
                <c:pt idx="710" formatCode="General">
                  <c:v>0.44636948583512398</c:v>
                </c:pt>
                <c:pt idx="711" formatCode="General">
                  <c:v>0.44642606976041599</c:v>
                </c:pt>
                <c:pt idx="712" formatCode="General">
                  <c:v>0.446482653685707</c:v>
                </c:pt>
                <c:pt idx="713" formatCode="General">
                  <c:v>0.44653923761099901</c:v>
                </c:pt>
                <c:pt idx="714" formatCode="General">
                  <c:v>0.44659582153629102</c:v>
                </c:pt>
                <c:pt idx="715" formatCode="General">
                  <c:v>0.44665366512576399</c:v>
                </c:pt>
                <c:pt idx="716" formatCode="General">
                  <c:v>0.44671127157172402</c:v>
                </c:pt>
                <c:pt idx="717" formatCode="General">
                  <c:v>0.44676430614884299</c:v>
                </c:pt>
                <c:pt idx="718" formatCode="General">
                  <c:v>0.446815018394909</c:v>
                </c:pt>
                <c:pt idx="719" formatCode="General">
                  <c:v>0.44686386180950799</c:v>
                </c:pt>
                <c:pt idx="720" formatCode="General">
                  <c:v>0.44691270522410598</c:v>
                </c:pt>
                <c:pt idx="721" formatCode="General">
                  <c:v>0.44696154863870402</c:v>
                </c:pt>
                <c:pt idx="722" formatCode="General">
                  <c:v>0.44701039205330201</c:v>
                </c:pt>
                <c:pt idx="723" formatCode="General">
                  <c:v>0.44705923546790099</c:v>
                </c:pt>
                <c:pt idx="724" formatCode="General">
                  <c:v>0.44710807888249898</c:v>
                </c:pt>
                <c:pt idx="725" formatCode="General">
                  <c:v>0.44715694733222999</c:v>
                </c:pt>
                <c:pt idx="726" formatCode="General">
                  <c:v>0.44720584031639099</c:v>
                </c:pt>
                <c:pt idx="727" formatCode="General">
                  <c:v>0.44725473330055299</c:v>
                </c:pt>
                <c:pt idx="728" formatCode="General">
                  <c:v>0.44730362628471398</c:v>
                </c:pt>
                <c:pt idx="729" formatCode="General">
                  <c:v>0.447352416203604</c:v>
                </c:pt>
                <c:pt idx="730" formatCode="General">
                  <c:v>0.44740082330862602</c:v>
                </c:pt>
                <c:pt idx="731" formatCode="General">
                  <c:v>0.44744923041364898</c:v>
                </c:pt>
                <c:pt idx="732" formatCode="General">
                  <c:v>0.447497637518672</c:v>
                </c:pt>
                <c:pt idx="733" formatCode="General">
                  <c:v>0.44754604462369402</c:v>
                </c:pt>
                <c:pt idx="734" formatCode="General">
                  <c:v>0.44759376787139399</c:v>
                </c:pt>
                <c:pt idx="735" formatCode="General">
                  <c:v>0.447641430999769</c:v>
                </c:pt>
                <c:pt idx="736" formatCode="General">
                  <c:v>0.44768909412814401</c:v>
                </c:pt>
                <c:pt idx="737" formatCode="General">
                  <c:v>0.44773675725651901</c:v>
                </c:pt>
                <c:pt idx="738" formatCode="General">
                  <c:v>0.44778442038489402</c:v>
                </c:pt>
                <c:pt idx="739" formatCode="General">
                  <c:v>0.44783222732508599</c:v>
                </c:pt>
                <c:pt idx="740" formatCode="General">
                  <c:v>0.447880056004274</c:v>
                </c:pt>
                <c:pt idx="741" formatCode="General">
                  <c:v>0.44792788468346201</c:v>
                </c:pt>
                <c:pt idx="742" formatCode="General">
                  <c:v>0.44797571336265002</c:v>
                </c:pt>
                <c:pt idx="743" formatCode="General">
                  <c:v>0.44802354204183797</c:v>
                </c:pt>
                <c:pt idx="744" formatCode="General">
                  <c:v>0.44807137072102599</c:v>
                </c:pt>
                <c:pt idx="745" formatCode="General">
                  <c:v>0.448119199400214</c:v>
                </c:pt>
                <c:pt idx="746" formatCode="General">
                  <c:v>0.44816702807940201</c:v>
                </c:pt>
                <c:pt idx="747" formatCode="General">
                  <c:v>0.448213448357</c:v>
                </c:pt>
                <c:pt idx="748" formatCode="General">
                  <c:v>0.44825864624831102</c:v>
                </c:pt>
                <c:pt idx="749" formatCode="General">
                  <c:v>0.44830384413962299</c:v>
                </c:pt>
                <c:pt idx="750" formatCode="General">
                  <c:v>0.44834904203093401</c:v>
                </c:pt>
                <c:pt idx="751" formatCode="General">
                  <c:v>0.44839423992224597</c:v>
                </c:pt>
                <c:pt idx="752" formatCode="General">
                  <c:v>0.448439437813557</c:v>
                </c:pt>
                <c:pt idx="753" formatCode="General">
                  <c:v>0.44848463570486802</c:v>
                </c:pt>
                <c:pt idx="754" formatCode="General">
                  <c:v>0.44852983359617998</c:v>
                </c:pt>
                <c:pt idx="755" formatCode="General">
                  <c:v>0.448575031487491</c:v>
                </c:pt>
                <c:pt idx="756" formatCode="General">
                  <c:v>0.44862022937880203</c:v>
                </c:pt>
                <c:pt idx="757" formatCode="General">
                  <c:v>0.44866542727011399</c:v>
                </c:pt>
                <c:pt idx="758" formatCode="General">
                  <c:v>0.44871062516142501</c:v>
                </c:pt>
                <c:pt idx="759" formatCode="General">
                  <c:v>0.44875582305273698</c:v>
                </c:pt>
                <c:pt idx="760" formatCode="General">
                  <c:v>0.448801020944048</c:v>
                </c:pt>
                <c:pt idx="761" formatCode="General">
                  <c:v>0.44884598869900599</c:v>
                </c:pt>
                <c:pt idx="762" formatCode="General">
                  <c:v>0.448892640961985</c:v>
                </c:pt>
                <c:pt idx="763" formatCode="General">
                  <c:v>0.44894027057698899</c:v>
                </c:pt>
                <c:pt idx="764" formatCode="General">
                  <c:v>0.44898835839276402</c:v>
                </c:pt>
                <c:pt idx="765" formatCode="General">
                  <c:v>0.44903645633206701</c:v>
                </c:pt>
                <c:pt idx="766" formatCode="General">
                  <c:v>0.449086639036547</c:v>
                </c:pt>
                <c:pt idx="767" formatCode="General">
                  <c:v>0.44913682174102598</c:v>
                </c:pt>
                <c:pt idx="768" formatCode="General">
                  <c:v>0.44918700444550602</c:v>
                </c:pt>
                <c:pt idx="769" formatCode="General">
                  <c:v>0.44923718714998601</c:v>
                </c:pt>
                <c:pt idx="770" formatCode="General">
                  <c:v>0.44928736985446499</c:v>
                </c:pt>
                <c:pt idx="771" formatCode="General">
                  <c:v>0.44933755255894497</c:v>
                </c:pt>
                <c:pt idx="772" formatCode="General">
                  <c:v>0.44938773526342402</c:v>
                </c:pt>
                <c:pt idx="773" formatCode="General">
                  <c:v>0.449437917967904</c:v>
                </c:pt>
                <c:pt idx="774" formatCode="General">
                  <c:v>0.44948810067238398</c:v>
                </c:pt>
                <c:pt idx="775" formatCode="General">
                  <c:v>0.44953828337686302</c:v>
                </c:pt>
                <c:pt idx="776" formatCode="General">
                  <c:v>0.44958768746467798</c:v>
                </c:pt>
                <c:pt idx="777" formatCode="General">
                  <c:v>0.44963629704569302</c:v>
                </c:pt>
                <c:pt idx="778" formatCode="General">
                  <c:v>0.44968490662670701</c:v>
                </c:pt>
                <c:pt idx="779" formatCode="General">
                  <c:v>0.44973351620772201</c:v>
                </c:pt>
                <c:pt idx="780" formatCode="General">
                  <c:v>0.44978333416808403</c:v>
                </c:pt>
                <c:pt idx="781" formatCode="General">
                  <c:v>0.44983627488647598</c:v>
                </c:pt>
                <c:pt idx="782" formatCode="General">
                  <c:v>0.44988930457842402</c:v>
                </c:pt>
                <c:pt idx="783" formatCode="General">
                  <c:v>0.449942334270372</c:v>
                </c:pt>
                <c:pt idx="784" formatCode="General">
                  <c:v>0.44999536396231898</c:v>
                </c:pt>
                <c:pt idx="785" formatCode="General">
                  <c:v>0.45004839365426702</c:v>
                </c:pt>
                <c:pt idx="786" formatCode="General">
                  <c:v>0.450101423346215</c:v>
                </c:pt>
                <c:pt idx="787" formatCode="General">
                  <c:v>0.45015445303816198</c:v>
                </c:pt>
                <c:pt idx="788" formatCode="General">
                  <c:v>0.45020748273011002</c:v>
                </c:pt>
                <c:pt idx="789" formatCode="General">
                  <c:v>0.450260114304671</c:v>
                </c:pt>
                <c:pt idx="790" formatCode="General">
                  <c:v>0.45030956094014102</c:v>
                </c:pt>
                <c:pt idx="791" formatCode="General">
                  <c:v>0.45035900757561098</c:v>
                </c:pt>
                <c:pt idx="792" formatCode="General">
                  <c:v>0.450408454211081</c:v>
                </c:pt>
                <c:pt idx="793" formatCode="General">
                  <c:v>0.45045790084655102</c:v>
                </c:pt>
                <c:pt idx="794" formatCode="General">
                  <c:v>0.45050734748201998</c:v>
                </c:pt>
                <c:pt idx="795" formatCode="General">
                  <c:v>0.45055679411749</c:v>
                </c:pt>
                <c:pt idx="796" formatCode="General">
                  <c:v>0.45060624075296002</c:v>
                </c:pt>
                <c:pt idx="797" formatCode="General">
                  <c:v>0.45065568738842998</c:v>
                </c:pt>
                <c:pt idx="798" formatCode="General">
                  <c:v>0.4507051340239</c:v>
                </c:pt>
                <c:pt idx="799" formatCode="General">
                  <c:v>0.45075454359546602</c:v>
                </c:pt>
                <c:pt idx="800" formatCode="General">
                  <c:v>0.45080384910299798</c:v>
                </c:pt>
                <c:pt idx="801" formatCode="General">
                  <c:v>0.45085315461052999</c:v>
                </c:pt>
                <c:pt idx="802" formatCode="General">
                  <c:v>0.45090246011806201</c:v>
                </c:pt>
                <c:pt idx="803" formatCode="General">
                  <c:v>0.45095176562559403</c:v>
                </c:pt>
                <c:pt idx="804" formatCode="General">
                  <c:v>0.45100107113312599</c:v>
                </c:pt>
                <c:pt idx="805" formatCode="General">
                  <c:v>0.451050376640657</c:v>
                </c:pt>
                <c:pt idx="806" formatCode="General">
                  <c:v>0.45109968214818902</c:v>
                </c:pt>
                <c:pt idx="807" formatCode="General">
                  <c:v>0.45114898765572098</c:v>
                </c:pt>
                <c:pt idx="808" formatCode="General">
                  <c:v>0.45119731279525499</c:v>
                </c:pt>
                <c:pt idx="809" formatCode="General">
                  <c:v>0.45124437648378501</c:v>
                </c:pt>
                <c:pt idx="810" formatCode="General">
                  <c:v>0.45129104356454602</c:v>
                </c:pt>
                <c:pt idx="811" formatCode="General">
                  <c:v>0.45133771064530598</c:v>
                </c:pt>
                <c:pt idx="812" formatCode="General">
                  <c:v>0.45138437772606699</c:v>
                </c:pt>
                <c:pt idx="813" formatCode="General">
                  <c:v>0.451431044806828</c:v>
                </c:pt>
                <c:pt idx="814" formatCode="General">
                  <c:v>0.45147822611065502</c:v>
                </c:pt>
                <c:pt idx="815" formatCode="General">
                  <c:v>0.45152595735409501</c:v>
                </c:pt>
                <c:pt idx="816" formatCode="General">
                  <c:v>0.45156916100619598</c:v>
                </c:pt>
                <c:pt idx="817" formatCode="General">
                  <c:v>0.45161140667210697</c:v>
                </c:pt>
                <c:pt idx="818" formatCode="General">
                  <c:v>0.45165365233801802</c:v>
                </c:pt>
                <c:pt idx="819" formatCode="General">
                  <c:v>0.45169589800392901</c:v>
                </c:pt>
                <c:pt idx="820" formatCode="General">
                  <c:v>0.45173814366984</c:v>
                </c:pt>
                <c:pt idx="821" formatCode="General">
                  <c:v>0.45178038933575099</c:v>
                </c:pt>
                <c:pt idx="822" formatCode="General">
                  <c:v>0.45182263500166198</c:v>
                </c:pt>
                <c:pt idx="823" formatCode="General">
                  <c:v>0.45186488066757302</c:v>
                </c:pt>
                <c:pt idx="824" formatCode="General">
                  <c:v>0.45190712633348401</c:v>
                </c:pt>
                <c:pt idx="825" formatCode="General">
                  <c:v>0.451949371999394</c:v>
                </c:pt>
                <c:pt idx="826" formatCode="General">
                  <c:v>0.45199161766530499</c:v>
                </c:pt>
                <c:pt idx="827" formatCode="General">
                  <c:v>0.452034457701951</c:v>
                </c:pt>
                <c:pt idx="828" formatCode="General">
                  <c:v>0.45207926174624602</c:v>
                </c:pt>
                <c:pt idx="829" formatCode="General">
                  <c:v>0.45212406579054099</c:v>
                </c:pt>
                <c:pt idx="830" formatCode="General">
                  <c:v>0.45216886983483701</c:v>
                </c:pt>
                <c:pt idx="831" formatCode="General">
                  <c:v>0.45221367387913203</c:v>
                </c:pt>
                <c:pt idx="832" formatCode="General">
                  <c:v>0.45225847792342699</c:v>
                </c:pt>
                <c:pt idx="833" formatCode="General">
                  <c:v>0.45229973003801599</c:v>
                </c:pt>
                <c:pt idx="834" formatCode="General">
                  <c:v>0.45233928570856702</c:v>
                </c:pt>
                <c:pt idx="835" formatCode="General">
                  <c:v>0.45237952573961598</c:v>
                </c:pt>
                <c:pt idx="836" formatCode="General">
                  <c:v>0.452420596126343</c:v>
                </c:pt>
                <c:pt idx="837" formatCode="General">
                  <c:v>0.45246239325537102</c:v>
                </c:pt>
                <c:pt idx="838" formatCode="General">
                  <c:v>0.45250419038439899</c:v>
                </c:pt>
                <c:pt idx="839" formatCode="General">
                  <c:v>0.45254598751342701</c:v>
                </c:pt>
                <c:pt idx="840" formatCode="General">
                  <c:v>0.45258778464245503</c:v>
                </c:pt>
                <c:pt idx="841" formatCode="General">
                  <c:v>0.45262958177148299</c:v>
                </c:pt>
                <c:pt idx="842" formatCode="General">
                  <c:v>0.45267137890051101</c:v>
                </c:pt>
                <c:pt idx="843" formatCode="General">
                  <c:v>0.45271317602953898</c:v>
                </c:pt>
                <c:pt idx="844" formatCode="General">
                  <c:v>0.452754973158567</c:v>
                </c:pt>
                <c:pt idx="845" formatCode="General">
                  <c:v>0.45279677028759502</c:v>
                </c:pt>
                <c:pt idx="846" formatCode="General">
                  <c:v>0.45283856741662298</c:v>
                </c:pt>
                <c:pt idx="847" formatCode="General">
                  <c:v>0.452880364545651</c:v>
                </c:pt>
                <c:pt idx="848" formatCode="General">
                  <c:v>0.45292216167467902</c:v>
                </c:pt>
                <c:pt idx="849" formatCode="General">
                  <c:v>0.45296395880370699</c:v>
                </c:pt>
                <c:pt idx="850" formatCode="General">
                  <c:v>0.45300575593273501</c:v>
                </c:pt>
                <c:pt idx="851" formatCode="General">
                  <c:v>0.45304755306176298</c:v>
                </c:pt>
                <c:pt idx="852" formatCode="General">
                  <c:v>0.453089350190791</c:v>
                </c:pt>
                <c:pt idx="853" formatCode="General">
                  <c:v>0.45313114731981902</c:v>
                </c:pt>
                <c:pt idx="854" formatCode="General">
                  <c:v>0.45317294444884698</c:v>
                </c:pt>
                <c:pt idx="855" formatCode="General">
                  <c:v>0.45321581430249702</c:v>
                </c:pt>
                <c:pt idx="856" formatCode="General">
                  <c:v>0.453257194318618</c:v>
                </c:pt>
                <c:pt idx="857" formatCode="General">
                  <c:v>0.45329773335560403</c:v>
                </c:pt>
                <c:pt idx="858" formatCode="General">
                  <c:v>0.453338272392589</c:v>
                </c:pt>
                <c:pt idx="859" formatCode="General">
                  <c:v>0.45337881142957398</c:v>
                </c:pt>
                <c:pt idx="860" formatCode="General">
                  <c:v>0.45341935046655901</c:v>
                </c:pt>
                <c:pt idx="861" formatCode="General">
                  <c:v>0.45345988950354399</c:v>
                </c:pt>
                <c:pt idx="862" formatCode="General">
                  <c:v>0.45349921055082199</c:v>
                </c:pt>
                <c:pt idx="863" formatCode="General">
                  <c:v>0.45353687179962598</c:v>
                </c:pt>
                <c:pt idx="864" formatCode="General">
                  <c:v>0.45357440010989802</c:v>
                </c:pt>
                <c:pt idx="865" formatCode="General">
                  <c:v>0.453611770526132</c:v>
                </c:pt>
                <c:pt idx="866" formatCode="General">
                  <c:v>0.45364773568542799</c:v>
                </c:pt>
                <c:pt idx="867" formatCode="General">
                  <c:v>0.45368370084472498</c:v>
                </c:pt>
                <c:pt idx="868" formatCode="General">
                  <c:v>0.45372047579622199</c:v>
                </c:pt>
                <c:pt idx="869" formatCode="General">
                  <c:v>0.45375894625014002</c:v>
                </c:pt>
                <c:pt idx="870" formatCode="General">
                  <c:v>0.45379741670405899</c:v>
                </c:pt>
                <c:pt idx="871" formatCode="General">
                  <c:v>0.45383588715797801</c:v>
                </c:pt>
                <c:pt idx="872" formatCode="General">
                  <c:v>0.45387435761189598</c:v>
                </c:pt>
                <c:pt idx="873" formatCode="General">
                  <c:v>0.45391282806581501</c:v>
                </c:pt>
                <c:pt idx="874" formatCode="General">
                  <c:v>0.45395129851973398</c:v>
                </c:pt>
                <c:pt idx="875" formatCode="General">
                  <c:v>0.45398976897365201</c:v>
                </c:pt>
                <c:pt idx="876" formatCode="General">
                  <c:v>0.45402823942757098</c:v>
                </c:pt>
                <c:pt idx="877" formatCode="General">
                  <c:v>0.45406738512455502</c:v>
                </c:pt>
                <c:pt idx="878" formatCode="General">
                  <c:v>0.45410876205949602</c:v>
                </c:pt>
                <c:pt idx="879" formatCode="General">
                  <c:v>0.45415013899443701</c:v>
                </c:pt>
                <c:pt idx="880" formatCode="General">
                  <c:v>0.45419151592937901</c:v>
                </c:pt>
                <c:pt idx="881" formatCode="General">
                  <c:v>0.45423351576900001</c:v>
                </c:pt>
                <c:pt idx="882" formatCode="General">
                  <c:v>0.45427578643674399</c:v>
                </c:pt>
                <c:pt idx="883" formatCode="General">
                  <c:v>0.45431805710448703</c:v>
                </c:pt>
                <c:pt idx="884" formatCode="General">
                  <c:v>0.45436032777223101</c:v>
                </c:pt>
                <c:pt idx="885" formatCode="General">
                  <c:v>0.45440271368053903</c:v>
                </c:pt>
                <c:pt idx="886" formatCode="General">
                  <c:v>0.45444574493600898</c:v>
                </c:pt>
                <c:pt idx="887" formatCode="General">
                  <c:v>0.45448877619147798</c:v>
                </c:pt>
                <c:pt idx="888" formatCode="General">
                  <c:v>0.45453180744694799</c:v>
                </c:pt>
                <c:pt idx="889" formatCode="General">
                  <c:v>0.45457483870241699</c:v>
                </c:pt>
                <c:pt idx="890" formatCode="General">
                  <c:v>0.454617869957887</c:v>
                </c:pt>
                <c:pt idx="891" formatCode="General">
                  <c:v>0.45466090121335601</c:v>
                </c:pt>
                <c:pt idx="892" formatCode="General">
                  <c:v>0.45470393246882601</c:v>
                </c:pt>
                <c:pt idx="893" formatCode="General">
                  <c:v>0.45474696372429602</c:v>
                </c:pt>
                <c:pt idx="894" formatCode="General">
                  <c:v>0.45478999497976502</c:v>
                </c:pt>
                <c:pt idx="895" formatCode="General">
                  <c:v>0.45483302623523503</c:v>
                </c:pt>
                <c:pt idx="896" formatCode="General">
                  <c:v>0.45487605749070398</c:v>
                </c:pt>
                <c:pt idx="897" formatCode="General">
                  <c:v>0.45491908874617398</c:v>
                </c:pt>
                <c:pt idx="898" formatCode="General">
                  <c:v>0.45496212000164399</c:v>
                </c:pt>
                <c:pt idx="899" formatCode="General">
                  <c:v>0.45500515125711299</c:v>
                </c:pt>
                <c:pt idx="900" formatCode="General">
                  <c:v>0.455048182512583</c:v>
                </c:pt>
                <c:pt idx="901" formatCode="General">
                  <c:v>0.45509121376805201</c:v>
                </c:pt>
                <c:pt idx="902" formatCode="General">
                  <c:v>0.45513424502352201</c:v>
                </c:pt>
                <c:pt idx="903" formatCode="General">
                  <c:v>0.45517727627899102</c:v>
                </c:pt>
                <c:pt idx="904" formatCode="General">
                  <c:v>0.45522030753446102</c:v>
                </c:pt>
                <c:pt idx="905" formatCode="General">
                  <c:v>0.455263083207196</c:v>
                </c:pt>
                <c:pt idx="906" formatCode="General">
                  <c:v>0.45530584811855401</c:v>
                </c:pt>
                <c:pt idx="907" formatCode="General">
                  <c:v>0.455349652824177</c:v>
                </c:pt>
                <c:pt idx="908" formatCode="General">
                  <c:v>0.45539813660399098</c:v>
                </c:pt>
                <c:pt idx="909" formatCode="General">
                  <c:v>0.45544662038380601</c:v>
                </c:pt>
                <c:pt idx="910" formatCode="General">
                  <c:v>0.45549510416361999</c:v>
                </c:pt>
                <c:pt idx="911" formatCode="General">
                  <c:v>0.45554358794343502</c:v>
                </c:pt>
                <c:pt idx="912" formatCode="General">
                  <c:v>0.455592071723249</c:v>
                </c:pt>
                <c:pt idx="913" formatCode="General">
                  <c:v>0.45564055550306298</c:v>
                </c:pt>
                <c:pt idx="914" formatCode="General">
                  <c:v>0.45568903928287802</c:v>
                </c:pt>
                <c:pt idx="915" formatCode="General">
                  <c:v>0.455737523062692</c:v>
                </c:pt>
                <c:pt idx="916" formatCode="General">
                  <c:v>0.45578600684250697</c:v>
                </c:pt>
                <c:pt idx="917" formatCode="General">
                  <c:v>0.45583246677400902</c:v>
                </c:pt>
                <c:pt idx="918" formatCode="General">
                  <c:v>0.45587749605411798</c:v>
                </c:pt>
                <c:pt idx="919" formatCode="General">
                  <c:v>0.455922389072283</c:v>
                </c:pt>
                <c:pt idx="920" formatCode="General">
                  <c:v>0.45596496279439402</c:v>
                </c:pt>
                <c:pt idx="921" formatCode="General">
                  <c:v>0.456007536516506</c:v>
                </c:pt>
                <c:pt idx="922" formatCode="General">
                  <c:v>0.45605011023861702</c:v>
                </c:pt>
                <c:pt idx="923" formatCode="General">
                  <c:v>0.456092683960728</c:v>
                </c:pt>
                <c:pt idx="924" formatCode="General">
                  <c:v>0.45613486229522499</c:v>
                </c:pt>
                <c:pt idx="925" formatCode="General">
                  <c:v>0.456176668500203</c:v>
                </c:pt>
                <c:pt idx="926" formatCode="General">
                  <c:v>0.45621847470518001</c:v>
                </c:pt>
                <c:pt idx="927" formatCode="General">
                  <c:v>0.45626028091015802</c:v>
                </c:pt>
                <c:pt idx="928" formatCode="General">
                  <c:v>0.45630208711513498</c:v>
                </c:pt>
                <c:pt idx="929" formatCode="General">
                  <c:v>0.45634389332011299</c:v>
                </c:pt>
                <c:pt idx="930" formatCode="General">
                  <c:v>0.45638369191807698</c:v>
                </c:pt>
                <c:pt idx="931" formatCode="General">
                  <c:v>0.45642276726756298</c:v>
                </c:pt>
                <c:pt idx="932" formatCode="General">
                  <c:v>0.456459153279547</c:v>
                </c:pt>
                <c:pt idx="933" formatCode="General">
                  <c:v>0.45649553929152997</c:v>
                </c:pt>
                <c:pt idx="934" formatCode="General">
                  <c:v>0.456531925303514</c:v>
                </c:pt>
                <c:pt idx="935" formatCode="General">
                  <c:v>0.45656831131549702</c:v>
                </c:pt>
                <c:pt idx="936" formatCode="General">
                  <c:v>0.45660395706691198</c:v>
                </c:pt>
                <c:pt idx="937" formatCode="General">
                  <c:v>0.45663510837913901</c:v>
                </c:pt>
                <c:pt idx="938" formatCode="General">
                  <c:v>0.45666625969136698</c:v>
                </c:pt>
                <c:pt idx="939" formatCode="General">
                  <c:v>0.45669741100359401</c:v>
                </c:pt>
                <c:pt idx="940" formatCode="General">
                  <c:v>0.45672856231582198</c:v>
                </c:pt>
                <c:pt idx="941" formatCode="General">
                  <c:v>0.45675971362805001</c:v>
                </c:pt>
                <c:pt idx="942" formatCode="General">
                  <c:v>0.45679054732781499</c:v>
                </c:pt>
                <c:pt idx="943" formatCode="General">
                  <c:v>0.45682074580265403</c:v>
                </c:pt>
                <c:pt idx="944" formatCode="General">
                  <c:v>0.45685094427749301</c:v>
                </c:pt>
                <c:pt idx="945" formatCode="General">
                  <c:v>0.45688114275233199</c:v>
                </c:pt>
                <c:pt idx="946" formatCode="General">
                  <c:v>0.45691134122717098</c:v>
                </c:pt>
                <c:pt idx="947" formatCode="General">
                  <c:v>0.45694153970201001</c:v>
                </c:pt>
                <c:pt idx="948" formatCode="General">
                  <c:v>0.456971738176849</c:v>
                </c:pt>
                <c:pt idx="949" formatCode="General">
                  <c:v>0.45700193665168798</c:v>
                </c:pt>
                <c:pt idx="950" formatCode="General">
                  <c:v>0.45703213512652702</c:v>
                </c:pt>
                <c:pt idx="951" formatCode="General">
                  <c:v>0.457062333601366</c:v>
                </c:pt>
                <c:pt idx="952" formatCode="General">
                  <c:v>0.45709253207620598</c:v>
                </c:pt>
                <c:pt idx="953" formatCode="General">
                  <c:v>0.45712273055104502</c:v>
                </c:pt>
                <c:pt idx="954" formatCode="General">
                  <c:v>0.457152929025884</c:v>
                </c:pt>
                <c:pt idx="955" formatCode="General">
                  <c:v>0.45718312750072299</c:v>
                </c:pt>
                <c:pt idx="956" formatCode="General">
                  <c:v>0.45721332597556202</c:v>
                </c:pt>
                <c:pt idx="957" formatCode="General">
                  <c:v>0.45724352445040101</c:v>
                </c:pt>
                <c:pt idx="958" formatCode="General">
                  <c:v>0.45727459025211398</c:v>
                </c:pt>
                <c:pt idx="959" formatCode="General">
                  <c:v>0.45730683314029802</c:v>
                </c:pt>
                <c:pt idx="960" formatCode="General">
                  <c:v>0.457339076028483</c:v>
                </c:pt>
                <c:pt idx="961" formatCode="General">
                  <c:v>0.45737173708554502</c:v>
                </c:pt>
                <c:pt idx="962" formatCode="General">
                  <c:v>0.45740693702508001</c:v>
                </c:pt>
                <c:pt idx="963" formatCode="General">
                  <c:v>0.457442136964616</c:v>
                </c:pt>
                <c:pt idx="964" formatCode="General">
                  <c:v>0.45747733690415199</c:v>
                </c:pt>
                <c:pt idx="965" formatCode="General">
                  <c:v>0.45751253684368698</c:v>
                </c:pt>
                <c:pt idx="966" formatCode="General">
                  <c:v>0.45754773678322302</c:v>
                </c:pt>
                <c:pt idx="967" formatCode="General">
                  <c:v>0.45758293672275901</c:v>
                </c:pt>
                <c:pt idx="968" formatCode="General">
                  <c:v>0.45761813666229401</c:v>
                </c:pt>
                <c:pt idx="969" formatCode="General">
                  <c:v>0.45765333660183</c:v>
                </c:pt>
                <c:pt idx="970" formatCode="General">
                  <c:v>0.45768853654136599</c:v>
                </c:pt>
                <c:pt idx="971" formatCode="General">
                  <c:v>0.45772383224499402</c:v>
                </c:pt>
                <c:pt idx="972" formatCode="General">
                  <c:v>0.45776237302058698</c:v>
                </c:pt>
                <c:pt idx="973" formatCode="General">
                  <c:v>0.45780337514999903</c:v>
                </c:pt>
                <c:pt idx="974" formatCode="General">
                  <c:v>0.45784534297147</c:v>
                </c:pt>
                <c:pt idx="975" formatCode="General">
                  <c:v>0.45789002215910202</c:v>
                </c:pt>
                <c:pt idx="976" formatCode="General">
                  <c:v>0.45793470134673397</c:v>
                </c:pt>
                <c:pt idx="977" formatCode="General">
                  <c:v>0.45797938053436699</c:v>
                </c:pt>
                <c:pt idx="978" formatCode="General">
                  <c:v>0.458024059721999</c:v>
                </c:pt>
                <c:pt idx="979" formatCode="General">
                  <c:v>0.45806873890963201</c:v>
                </c:pt>
                <c:pt idx="980" formatCode="General">
                  <c:v>0.45811341809726402</c:v>
                </c:pt>
                <c:pt idx="981" formatCode="General">
                  <c:v>0.45815809728489598</c:v>
                </c:pt>
                <c:pt idx="982" formatCode="General">
                  <c:v>0.45820294715297999</c:v>
                </c:pt>
                <c:pt idx="983" formatCode="General">
                  <c:v>0.45824856508309297</c:v>
                </c:pt>
                <c:pt idx="984" formatCode="General">
                  <c:v>0.45829418301320601</c:v>
                </c:pt>
                <c:pt idx="985" formatCode="General">
                  <c:v>0.45833930361597702</c:v>
                </c:pt>
                <c:pt idx="986" formatCode="General">
                  <c:v>0.45838163918563901</c:v>
                </c:pt>
                <c:pt idx="987" formatCode="General">
                  <c:v>0.458423974755302</c:v>
                </c:pt>
                <c:pt idx="988" formatCode="General">
                  <c:v>0.45846631032496499</c:v>
                </c:pt>
                <c:pt idx="989" formatCode="General">
                  <c:v>0.45850864589462698</c:v>
                </c:pt>
                <c:pt idx="990" formatCode="General">
                  <c:v>0.45855098146429002</c:v>
                </c:pt>
                <c:pt idx="991" formatCode="General">
                  <c:v>0.45859331703395201</c:v>
                </c:pt>
                <c:pt idx="992" formatCode="General">
                  <c:v>0.458635652603615</c:v>
                </c:pt>
                <c:pt idx="993" formatCode="General">
                  <c:v>0.458679284780944</c:v>
                </c:pt>
                <c:pt idx="994" formatCode="General">
                  <c:v>0.45872387235339501</c:v>
                </c:pt>
                <c:pt idx="995" formatCode="General">
                  <c:v>0.45876850514137202</c:v>
                </c:pt>
                <c:pt idx="996" formatCode="General">
                  <c:v>0.458813987981252</c:v>
                </c:pt>
                <c:pt idx="997" formatCode="General">
                  <c:v>0.45885947082113299</c:v>
                </c:pt>
                <c:pt idx="998" formatCode="General">
                  <c:v>0.45890495366101203</c:v>
                </c:pt>
                <c:pt idx="999" formatCode="General">
                  <c:v>0.45895043650089301</c:v>
                </c:pt>
                <c:pt idx="1000" formatCode="General">
                  <c:v>0.458995919340773</c:v>
                </c:pt>
                <c:pt idx="1001" formatCode="General">
                  <c:v>0.45904140218065298</c:v>
                </c:pt>
                <c:pt idx="1002" formatCode="General">
                  <c:v>0.45908688502053302</c:v>
                </c:pt>
                <c:pt idx="1003" formatCode="General">
                  <c:v>0.459132367860413</c:v>
                </c:pt>
                <c:pt idx="1004" formatCode="General">
                  <c:v>0.45917785070029299</c:v>
                </c:pt>
                <c:pt idx="1005" formatCode="General">
                  <c:v>0.45922333354017297</c:v>
                </c:pt>
                <c:pt idx="1006" formatCode="General">
                  <c:v>0.45926881638005301</c:v>
                </c:pt>
                <c:pt idx="1007" formatCode="General">
                  <c:v>0.459314299219933</c:v>
                </c:pt>
                <c:pt idx="1008" formatCode="General">
                  <c:v>0.45935978205981298</c:v>
                </c:pt>
                <c:pt idx="1009" formatCode="General">
                  <c:v>0.45940526489969302</c:v>
                </c:pt>
                <c:pt idx="1010" formatCode="General">
                  <c:v>0.45945074773957301</c:v>
                </c:pt>
                <c:pt idx="1011" formatCode="General">
                  <c:v>0.45949623057945299</c:v>
                </c:pt>
                <c:pt idx="1012" formatCode="General">
                  <c:v>0.45953687779716601</c:v>
                </c:pt>
                <c:pt idx="1013" formatCode="General">
                  <c:v>0.45957476180225498</c:v>
                </c:pt>
                <c:pt idx="1014" formatCode="General">
                  <c:v>0.45961265067825502</c:v>
                </c:pt>
                <c:pt idx="1015" formatCode="General">
                  <c:v>0.45965057852153302</c:v>
                </c:pt>
                <c:pt idx="1016" formatCode="General">
                  <c:v>0.45968850636481201</c:v>
                </c:pt>
                <c:pt idx="1017" formatCode="General">
                  <c:v>0.45972643420809101</c:v>
                </c:pt>
                <c:pt idx="1018" formatCode="General">
                  <c:v>0.459764362051369</c:v>
                </c:pt>
                <c:pt idx="1019" formatCode="General">
                  <c:v>0.459802289894648</c:v>
                </c:pt>
                <c:pt idx="1020" formatCode="General">
                  <c:v>0.45984021773792599</c:v>
                </c:pt>
                <c:pt idx="1021" formatCode="General">
                  <c:v>0.45987814558120499</c:v>
                </c:pt>
                <c:pt idx="1022" formatCode="General">
                  <c:v>0.45991607342448398</c:v>
                </c:pt>
                <c:pt idx="1023" formatCode="General">
                  <c:v>0.45995400126776198</c:v>
                </c:pt>
                <c:pt idx="1024" formatCode="General">
                  <c:v>0.45999192911104098</c:v>
                </c:pt>
                <c:pt idx="1025" formatCode="General">
                  <c:v>0.46003259164001398</c:v>
                </c:pt>
                <c:pt idx="1026" formatCode="General">
                  <c:v>0.46007661223236701</c:v>
                </c:pt>
                <c:pt idx="1027" formatCode="General">
                  <c:v>0.46012272255459402</c:v>
                </c:pt>
                <c:pt idx="1028" formatCode="General">
                  <c:v>0.46016883287681998</c:v>
                </c:pt>
                <c:pt idx="1029" formatCode="General">
                  <c:v>0.46021494319904599</c:v>
                </c:pt>
                <c:pt idx="1030" formatCode="General">
                  <c:v>0.460261053521273</c:v>
                </c:pt>
                <c:pt idx="1031" formatCode="General">
                  <c:v>0.46030716384349901</c:v>
                </c:pt>
                <c:pt idx="1032" formatCode="General">
                  <c:v>0.46035327416572502</c:v>
                </c:pt>
                <c:pt idx="1033" formatCode="General">
                  <c:v>0.46039938448795198</c:v>
                </c:pt>
                <c:pt idx="1034" formatCode="General">
                  <c:v>0.46044549481017799</c:v>
                </c:pt>
                <c:pt idx="1035" formatCode="General">
                  <c:v>0.460491605132405</c:v>
                </c:pt>
                <c:pt idx="1036" formatCode="General">
                  <c:v>0.46053771545463101</c:v>
                </c:pt>
                <c:pt idx="1037" formatCode="General">
                  <c:v>0.46058382577685703</c:v>
                </c:pt>
                <c:pt idx="1038" formatCode="General">
                  <c:v>0.46063107844185203</c:v>
                </c:pt>
                <c:pt idx="1039" formatCode="General">
                  <c:v>0.46067847504188802</c:v>
                </c:pt>
                <c:pt idx="1040" formatCode="General">
                  <c:v>0.46072576260610898</c:v>
                </c:pt>
                <c:pt idx="1041" formatCode="General">
                  <c:v>0.46077305017032999</c:v>
                </c:pt>
                <c:pt idx="1042" formatCode="General">
                  <c:v>0.460820337734551</c:v>
                </c:pt>
                <c:pt idx="1043" formatCode="General">
                  <c:v>0.46086762529877101</c:v>
                </c:pt>
                <c:pt idx="1044" formatCode="General">
                  <c:v>0.46091491286299202</c:v>
                </c:pt>
                <c:pt idx="1045" formatCode="General">
                  <c:v>0.46096220042721298</c:v>
                </c:pt>
                <c:pt idx="1046" formatCode="General">
                  <c:v>0.46100948799143399</c:v>
                </c:pt>
                <c:pt idx="1047" formatCode="General">
                  <c:v>0.461056775555655</c:v>
                </c:pt>
                <c:pt idx="1048" formatCode="General">
                  <c:v>0.46110406311987601</c:v>
                </c:pt>
                <c:pt idx="1049" formatCode="General">
                  <c:v>0.46115036936387799</c:v>
                </c:pt>
                <c:pt idx="1050" formatCode="General">
                  <c:v>0.461196378629397</c:v>
                </c:pt>
                <c:pt idx="1051" formatCode="General">
                  <c:v>0.46124238789491601</c:v>
                </c:pt>
                <c:pt idx="1052" formatCode="General">
                  <c:v>0.46128839716043502</c:v>
                </c:pt>
                <c:pt idx="1053" formatCode="General">
                  <c:v>0.461334663358546</c:v>
                </c:pt>
                <c:pt idx="1054" formatCode="General">
                  <c:v>0.46138182882074003</c:v>
                </c:pt>
                <c:pt idx="1055" formatCode="General">
                  <c:v>0.46142899428293399</c:v>
                </c:pt>
                <c:pt idx="1056" formatCode="General">
                  <c:v>0.46147615974512801</c:v>
                </c:pt>
                <c:pt idx="1057" formatCode="General">
                  <c:v>0.46152332520732198</c:v>
                </c:pt>
                <c:pt idx="1058" formatCode="General">
                  <c:v>0.461570490669516</c:v>
                </c:pt>
                <c:pt idx="1059" formatCode="General">
                  <c:v>0.461616188689284</c:v>
                </c:pt>
                <c:pt idx="1060" formatCode="General">
                  <c:v>0.46165981081485302</c:v>
                </c:pt>
                <c:pt idx="1061" formatCode="General">
                  <c:v>0.46170343294042199</c:v>
                </c:pt>
                <c:pt idx="1062" formatCode="General">
                  <c:v>0.46174705506599201</c:v>
                </c:pt>
                <c:pt idx="1063" formatCode="General">
                  <c:v>0.46179067719156103</c:v>
                </c:pt>
                <c:pt idx="1064" formatCode="General">
                  <c:v>0.46183429931712999</c:v>
                </c:pt>
                <c:pt idx="1065" formatCode="General">
                  <c:v>0.46187792144269901</c:v>
                </c:pt>
                <c:pt idx="1066" formatCode="General">
                  <c:v>0.46192219979925497</c:v>
                </c:pt>
                <c:pt idx="1067" formatCode="General">
                  <c:v>0.461973040465749</c:v>
                </c:pt>
                <c:pt idx="1068" formatCode="General">
                  <c:v>0.46202388113224402</c:v>
                </c:pt>
                <c:pt idx="1069" formatCode="General">
                  <c:v>0.46207472179873899</c:v>
                </c:pt>
                <c:pt idx="1070" formatCode="General">
                  <c:v>0.46212556246523301</c:v>
                </c:pt>
                <c:pt idx="1071" formatCode="General">
                  <c:v>0.46217640313172798</c:v>
                </c:pt>
                <c:pt idx="1072" formatCode="General">
                  <c:v>0.462227243798223</c:v>
                </c:pt>
                <c:pt idx="1073" formatCode="General">
                  <c:v>0.46227825514584198</c:v>
                </c:pt>
                <c:pt idx="1074" formatCode="General">
                  <c:v>0.46232972164313102</c:v>
                </c:pt>
                <c:pt idx="1075" formatCode="General">
                  <c:v>0.46238118814042101</c:v>
                </c:pt>
                <c:pt idx="1076" formatCode="General">
                  <c:v>0.46243076878592398</c:v>
                </c:pt>
                <c:pt idx="1077" formatCode="General">
                  <c:v>0.46247724447905703</c:v>
                </c:pt>
                <c:pt idx="1078" formatCode="General">
                  <c:v>0.46252246577003198</c:v>
                </c:pt>
                <c:pt idx="1079" formatCode="General">
                  <c:v>0.46256768706100698</c:v>
                </c:pt>
                <c:pt idx="1080" formatCode="General">
                  <c:v>0.46261290835198199</c:v>
                </c:pt>
                <c:pt idx="1081" formatCode="General">
                  <c:v>0.46265812964295699</c:v>
                </c:pt>
                <c:pt idx="1082" formatCode="General">
                  <c:v>0.462703350933932</c:v>
                </c:pt>
                <c:pt idx="1083" formatCode="General">
                  <c:v>0.46274857222490701</c:v>
                </c:pt>
                <c:pt idx="1084" formatCode="General">
                  <c:v>0.46279379351588201</c:v>
                </c:pt>
                <c:pt idx="1085" formatCode="General">
                  <c:v>0.46283649914756803</c:v>
                </c:pt>
                <c:pt idx="1086" formatCode="General">
                  <c:v>0.46287549418173801</c:v>
                </c:pt>
                <c:pt idx="1087" formatCode="General">
                  <c:v>0.462914489215909</c:v>
                </c:pt>
                <c:pt idx="1088" formatCode="General">
                  <c:v>0.46295348425007898</c:v>
                </c:pt>
                <c:pt idx="1089" formatCode="General">
                  <c:v>0.46299247928425002</c:v>
                </c:pt>
                <c:pt idx="1090" formatCode="General">
                  <c:v>0.46303147431842101</c:v>
                </c:pt>
                <c:pt idx="1091" formatCode="General">
                  <c:v>0.46307039213459</c:v>
                </c:pt>
                <c:pt idx="1092" formatCode="General">
                  <c:v>0.463109257599574</c:v>
                </c:pt>
                <c:pt idx="1093" formatCode="General">
                  <c:v>0.46314812306455699</c:v>
                </c:pt>
                <c:pt idx="1094" formatCode="General">
                  <c:v>0.46318698852953999</c:v>
                </c:pt>
                <c:pt idx="1095" formatCode="General">
                  <c:v>0.46322585399452398</c:v>
                </c:pt>
                <c:pt idx="1096" formatCode="General">
                  <c:v>0.46326481433157901</c:v>
                </c:pt>
                <c:pt idx="1097" formatCode="General">
                  <c:v>0.46330602788037401</c:v>
                </c:pt>
                <c:pt idx="1098" formatCode="General">
                  <c:v>0.463347241429168</c:v>
                </c:pt>
                <c:pt idx="1099" formatCode="General">
                  <c:v>0.46338845497796299</c:v>
                </c:pt>
                <c:pt idx="1100" formatCode="General">
                  <c:v>0.46342966852675699</c:v>
                </c:pt>
                <c:pt idx="1101" formatCode="General">
                  <c:v>0.46347088207555098</c:v>
                </c:pt>
                <c:pt idx="1102" formatCode="General">
                  <c:v>0.46351209562434598</c:v>
                </c:pt>
                <c:pt idx="1103" formatCode="General">
                  <c:v>0.46355330917314003</c:v>
                </c:pt>
                <c:pt idx="1104" formatCode="General">
                  <c:v>0.46359452272193402</c:v>
                </c:pt>
                <c:pt idx="1105" formatCode="General">
                  <c:v>0.46363573627072902</c:v>
                </c:pt>
                <c:pt idx="1106" formatCode="General">
                  <c:v>0.46367694981952301</c:v>
                </c:pt>
                <c:pt idx="1107" formatCode="General">
                  <c:v>0.463718163368317</c:v>
                </c:pt>
                <c:pt idx="1108" formatCode="General">
                  <c:v>0.463759376917112</c:v>
                </c:pt>
                <c:pt idx="1109" formatCode="General">
                  <c:v>0.46380218833929099</c:v>
                </c:pt>
                <c:pt idx="1110" formatCode="General">
                  <c:v>0.46384691807187001</c:v>
                </c:pt>
                <c:pt idx="1111" formatCode="General">
                  <c:v>0.46389329888071301</c:v>
                </c:pt>
                <c:pt idx="1112" formatCode="General">
                  <c:v>0.46393967968955502</c:v>
                </c:pt>
                <c:pt idx="1113" formatCode="General">
                  <c:v>0.46398606049839702</c:v>
                </c:pt>
                <c:pt idx="1114" formatCode="General">
                  <c:v>0.46403244130723897</c:v>
                </c:pt>
                <c:pt idx="1115" formatCode="General">
                  <c:v>0.46407882211608098</c:v>
                </c:pt>
                <c:pt idx="1116" formatCode="General">
                  <c:v>0.46412520292492399</c:v>
                </c:pt>
                <c:pt idx="1117" formatCode="General">
                  <c:v>0.46417158373376599</c:v>
                </c:pt>
                <c:pt idx="1118" formatCode="General">
                  <c:v>0.464217964542608</c:v>
                </c:pt>
                <c:pt idx="1119" formatCode="General">
                  <c:v>0.46426095549468699</c:v>
                </c:pt>
                <c:pt idx="1120" formatCode="General">
                  <c:v>0.464301794551154</c:v>
                </c:pt>
                <c:pt idx="1121" formatCode="General">
                  <c:v>0.46434367097679502</c:v>
                </c:pt>
                <c:pt idx="1122" formatCode="General">
                  <c:v>0.46438554740243598</c:v>
                </c:pt>
                <c:pt idx="1123" formatCode="General">
                  <c:v>0.464427423828077</c:v>
                </c:pt>
                <c:pt idx="1124" formatCode="General">
                  <c:v>0.46446930025371802</c:v>
                </c:pt>
                <c:pt idx="1125" formatCode="General">
                  <c:v>0.46451117667935898</c:v>
                </c:pt>
                <c:pt idx="1126" formatCode="General">
                  <c:v>0.464553053105</c:v>
                </c:pt>
                <c:pt idx="1127" formatCode="General">
                  <c:v>0.46459326303772502</c:v>
                </c:pt>
                <c:pt idx="1128" formatCode="General">
                  <c:v>0.46463151601611302</c:v>
                </c:pt>
                <c:pt idx="1129" formatCode="General">
                  <c:v>0.46466976515314901</c:v>
                </c:pt>
                <c:pt idx="1130" formatCode="General">
                  <c:v>0.46470801429018399</c:v>
                </c:pt>
                <c:pt idx="1131" formatCode="General">
                  <c:v>0.464749189558472</c:v>
                </c:pt>
                <c:pt idx="1132" formatCode="General">
                  <c:v>0.46479163705771998</c:v>
                </c:pt>
                <c:pt idx="1133" formatCode="General">
                  <c:v>0.46483408455696801</c:v>
                </c:pt>
                <c:pt idx="1134" formatCode="General">
                  <c:v>0.46487653205621698</c:v>
                </c:pt>
                <c:pt idx="1135" formatCode="General">
                  <c:v>0.46491897955546502</c:v>
                </c:pt>
                <c:pt idx="1136" formatCode="General">
                  <c:v>0.46496142705471299</c:v>
                </c:pt>
                <c:pt idx="1137" formatCode="General">
                  <c:v>0.46500387455396203</c:v>
                </c:pt>
                <c:pt idx="1138" formatCode="General">
                  <c:v>0.46504632205321</c:v>
                </c:pt>
                <c:pt idx="1139" formatCode="General">
                  <c:v>0.46508876955245798</c:v>
                </c:pt>
                <c:pt idx="1140" formatCode="General">
                  <c:v>0.46513121705170601</c:v>
                </c:pt>
                <c:pt idx="1141" formatCode="General">
                  <c:v>0.46517366455095499</c:v>
                </c:pt>
                <c:pt idx="1142" formatCode="General">
                  <c:v>0.46521611205020302</c:v>
                </c:pt>
                <c:pt idx="1143" formatCode="General">
                  <c:v>0.46525919453618197</c:v>
                </c:pt>
                <c:pt idx="1144" formatCode="General">
                  <c:v>0.46530360652564901</c:v>
                </c:pt>
                <c:pt idx="1145" formatCode="General">
                  <c:v>0.46534801851511498</c:v>
                </c:pt>
                <c:pt idx="1146" formatCode="General">
                  <c:v>0.46539233267476998</c:v>
                </c:pt>
                <c:pt idx="1147" formatCode="General">
                  <c:v>0.46543662206738501</c:v>
                </c:pt>
                <c:pt idx="1148" formatCode="General">
                  <c:v>0.46548091145999898</c:v>
                </c:pt>
                <c:pt idx="1149" formatCode="General">
                  <c:v>0.46552520085261301</c:v>
                </c:pt>
                <c:pt idx="1150" formatCode="General">
                  <c:v>0.46556949024522698</c:v>
                </c:pt>
                <c:pt idx="1151" formatCode="General">
                  <c:v>0.46561377963784201</c:v>
                </c:pt>
                <c:pt idx="1152" formatCode="General">
                  <c:v>0.46565777998750102</c:v>
                </c:pt>
                <c:pt idx="1153" formatCode="General">
                  <c:v>0.46570177738774199</c:v>
                </c:pt>
                <c:pt idx="1154" formatCode="General">
                  <c:v>0.46574577478798301</c:v>
                </c:pt>
                <c:pt idx="1155" formatCode="General">
                  <c:v>0.46578977218822398</c:v>
                </c:pt>
                <c:pt idx="1156" formatCode="General">
                  <c:v>0.46583376958846601</c:v>
                </c:pt>
                <c:pt idx="1157" formatCode="General">
                  <c:v>0.46587776698870698</c:v>
                </c:pt>
                <c:pt idx="1158" formatCode="General">
                  <c:v>0.465921764388948</c:v>
                </c:pt>
                <c:pt idx="1159" formatCode="General">
                  <c:v>0.46596576178918903</c:v>
                </c:pt>
                <c:pt idx="1160" formatCode="General">
                  <c:v>0.46600975918943099</c:v>
                </c:pt>
                <c:pt idx="1161" formatCode="General">
                  <c:v>0.46605375658967202</c:v>
                </c:pt>
                <c:pt idx="1162" formatCode="General">
                  <c:v>0.46609749291554498</c:v>
                </c:pt>
                <c:pt idx="1163" formatCode="General">
                  <c:v>0.46613950213404298</c:v>
                </c:pt>
                <c:pt idx="1164" formatCode="General">
                  <c:v>0.46618151135253999</c:v>
                </c:pt>
                <c:pt idx="1165" formatCode="General">
                  <c:v>0.46622259987997999</c:v>
                </c:pt>
                <c:pt idx="1166" formatCode="General">
                  <c:v>0.46626353676418802</c:v>
                </c:pt>
                <c:pt idx="1167" formatCode="General">
                  <c:v>0.466304473648396</c:v>
                </c:pt>
                <c:pt idx="1168" formatCode="General">
                  <c:v>0.46634541053260398</c:v>
                </c:pt>
                <c:pt idx="1169" formatCode="General">
                  <c:v>0.46638634741681201</c:v>
                </c:pt>
                <c:pt idx="1170" formatCode="General">
                  <c:v>0.46642728430101998</c:v>
                </c:pt>
                <c:pt idx="1171" formatCode="General">
                  <c:v>0.46646822118522802</c:v>
                </c:pt>
                <c:pt idx="1172" formatCode="General">
                  <c:v>0.46650896457735702</c:v>
                </c:pt>
                <c:pt idx="1173" formatCode="General">
                  <c:v>0.46654886434409898</c:v>
                </c:pt>
                <c:pt idx="1174" formatCode="General">
                  <c:v>0.46658782281815597</c:v>
                </c:pt>
                <c:pt idx="1175" formatCode="General">
                  <c:v>0.46662678129221202</c:v>
                </c:pt>
                <c:pt idx="1176" formatCode="General">
                  <c:v>0.46666573976626902</c:v>
                </c:pt>
                <c:pt idx="1177" formatCode="General">
                  <c:v>0.46670469824032501</c:v>
                </c:pt>
                <c:pt idx="1178" formatCode="General">
                  <c:v>0.466743656714382</c:v>
                </c:pt>
                <c:pt idx="1179" formatCode="General">
                  <c:v>0.466782615188439</c:v>
                </c:pt>
                <c:pt idx="1180" formatCode="General">
                  <c:v>0.46682398628063998</c:v>
                </c:pt>
                <c:pt idx="1181" formatCode="General">
                  <c:v>0.46686616182651203</c:v>
                </c:pt>
                <c:pt idx="1182" formatCode="General">
                  <c:v>0.46690833737238302</c:v>
                </c:pt>
                <c:pt idx="1183" formatCode="General">
                  <c:v>0.46695051291825401</c:v>
                </c:pt>
                <c:pt idx="1184" formatCode="General">
                  <c:v>0.466992688464126</c:v>
                </c:pt>
                <c:pt idx="1185" formatCode="General">
                  <c:v>0.467034864009997</c:v>
                </c:pt>
                <c:pt idx="1186" formatCode="General">
                  <c:v>0.46707703955586799</c:v>
                </c:pt>
                <c:pt idx="1187" formatCode="General">
                  <c:v>0.46711921510173998</c:v>
                </c:pt>
                <c:pt idx="1188" formatCode="General">
                  <c:v>0.46716139064761097</c:v>
                </c:pt>
                <c:pt idx="1189" formatCode="General">
                  <c:v>0.46720239043395601</c:v>
                </c:pt>
                <c:pt idx="1190" formatCode="General">
                  <c:v>0.46724321248921102</c:v>
                </c:pt>
                <c:pt idx="1191" formatCode="General">
                  <c:v>0.46728403454446599</c:v>
                </c:pt>
                <c:pt idx="1192" formatCode="General">
                  <c:v>0.467324856599722</c:v>
                </c:pt>
                <c:pt idx="1193" formatCode="General">
                  <c:v>0.46736567865497702</c:v>
                </c:pt>
                <c:pt idx="1194" formatCode="General">
                  <c:v>0.46740650071023299</c:v>
                </c:pt>
                <c:pt idx="1195" formatCode="General">
                  <c:v>0.467447322765488</c:v>
                </c:pt>
                <c:pt idx="1196" formatCode="General">
                  <c:v>0.46748814482074302</c:v>
                </c:pt>
                <c:pt idx="1197" formatCode="General">
                  <c:v>0.46752896687599899</c:v>
                </c:pt>
                <c:pt idx="1198" formatCode="General">
                  <c:v>0.467569788931254</c:v>
                </c:pt>
                <c:pt idx="1199" formatCode="General">
                  <c:v>0.46761061098650902</c:v>
                </c:pt>
                <c:pt idx="1200" formatCode="General">
                  <c:v>0.46765143304176499</c:v>
                </c:pt>
                <c:pt idx="1201" formatCode="General">
                  <c:v>0.46769225509702</c:v>
                </c:pt>
                <c:pt idx="1202" formatCode="General">
                  <c:v>0.46773365124102001</c:v>
                </c:pt>
                <c:pt idx="1203" formatCode="General">
                  <c:v>0.46777565735432097</c:v>
                </c:pt>
                <c:pt idx="1204" formatCode="General">
                  <c:v>0.46781766346762299</c:v>
                </c:pt>
                <c:pt idx="1205" formatCode="General">
                  <c:v>0.46786145714857003</c:v>
                </c:pt>
                <c:pt idx="1206" formatCode="General">
                  <c:v>0.46790599139324501</c:v>
                </c:pt>
                <c:pt idx="1207" formatCode="General">
                  <c:v>0.467950525637921</c:v>
                </c:pt>
                <c:pt idx="1208" formatCode="General">
                  <c:v>0.46799505988259599</c:v>
                </c:pt>
                <c:pt idx="1209" formatCode="General">
                  <c:v>0.46803959412727097</c:v>
                </c:pt>
                <c:pt idx="1210" formatCode="General">
                  <c:v>0.468084117520079</c:v>
                </c:pt>
                <c:pt idx="1211" formatCode="General">
                  <c:v>0.468126751132659</c:v>
                </c:pt>
                <c:pt idx="1212" formatCode="General">
                  <c:v>0.46816917923852502</c:v>
                </c:pt>
                <c:pt idx="1213" formatCode="General">
                  <c:v>0.46821160734439099</c:v>
                </c:pt>
                <c:pt idx="1214" formatCode="General">
                  <c:v>0.46825403545025701</c:v>
                </c:pt>
                <c:pt idx="1215" formatCode="General">
                  <c:v>0.46829646355612298</c:v>
                </c:pt>
                <c:pt idx="1216" formatCode="General">
                  <c:v>0.468338891661989</c:v>
                </c:pt>
                <c:pt idx="1217" formatCode="General">
                  <c:v>0.46838131976785502</c:v>
                </c:pt>
                <c:pt idx="1218" formatCode="General">
                  <c:v>0.46842374787372099</c:v>
                </c:pt>
                <c:pt idx="1219" formatCode="General">
                  <c:v>0.46846617597958701</c:v>
                </c:pt>
                <c:pt idx="1220" formatCode="General">
                  <c:v>0.46850875016000698</c:v>
                </c:pt>
                <c:pt idx="1221" formatCode="General">
                  <c:v>0.468551359033133</c:v>
                </c:pt>
                <c:pt idx="1222" formatCode="General">
                  <c:v>0.46859396790625901</c:v>
                </c:pt>
                <c:pt idx="1223" formatCode="General">
                  <c:v>0.46863657677938497</c:v>
                </c:pt>
                <c:pt idx="1224" formatCode="General">
                  <c:v>0.46867918565251099</c:v>
                </c:pt>
                <c:pt idx="1225" formatCode="General">
                  <c:v>0.468721794525637</c:v>
                </c:pt>
                <c:pt idx="1226" formatCode="General">
                  <c:v>0.46876440339876302</c:v>
                </c:pt>
                <c:pt idx="1227" formatCode="General">
                  <c:v>0.46880701227188898</c:v>
                </c:pt>
                <c:pt idx="1228" formatCode="General">
                  <c:v>0.46884962114501499</c:v>
                </c:pt>
                <c:pt idx="1229" formatCode="General">
                  <c:v>0.46889223001814201</c:v>
                </c:pt>
                <c:pt idx="1230" formatCode="General">
                  <c:v>0.46893483889127002</c:v>
                </c:pt>
                <c:pt idx="1231" formatCode="General">
                  <c:v>0.46897744776439798</c:v>
                </c:pt>
                <c:pt idx="1232" formatCode="General">
                  <c:v>0.46902005663752599</c:v>
                </c:pt>
                <c:pt idx="1233" formatCode="General">
                  <c:v>0.46906266551065501</c:v>
                </c:pt>
                <c:pt idx="1234" formatCode="General">
                  <c:v>0.46910527438378302</c:v>
                </c:pt>
                <c:pt idx="1235" formatCode="General">
                  <c:v>0.46914788325691098</c:v>
                </c:pt>
                <c:pt idx="1236" formatCode="General">
                  <c:v>0.46919049213003899</c:v>
                </c:pt>
                <c:pt idx="1237" formatCode="General">
                  <c:v>0.46923279712606902</c:v>
                </c:pt>
                <c:pt idx="1238" formatCode="General">
                  <c:v>0.46927314475639298</c:v>
                </c:pt>
                <c:pt idx="1239" formatCode="General">
                  <c:v>0.46931378292975701</c:v>
                </c:pt>
                <c:pt idx="1240" formatCode="General">
                  <c:v>0.46935367735195899</c:v>
                </c:pt>
                <c:pt idx="1241" formatCode="General">
                  <c:v>0.46939128969497301</c:v>
                </c:pt>
                <c:pt idx="1242" formatCode="General">
                  <c:v>0.46942735486568299</c:v>
                </c:pt>
                <c:pt idx="1243" formatCode="General">
                  <c:v>0.46946342003639302</c:v>
                </c:pt>
                <c:pt idx="1244" formatCode="General">
                  <c:v>0.469499485207102</c:v>
                </c:pt>
                <c:pt idx="1245" formatCode="General">
                  <c:v>0.46953555037781203</c:v>
                </c:pt>
                <c:pt idx="1246" formatCode="General">
                  <c:v>0.469571615548522</c:v>
                </c:pt>
                <c:pt idx="1247" formatCode="General">
                  <c:v>0.46960768071923098</c:v>
                </c:pt>
                <c:pt idx="1248" formatCode="General">
                  <c:v>0.46964374588994101</c:v>
                </c:pt>
                <c:pt idx="1249" formatCode="General">
                  <c:v>0.46967981106064999</c:v>
                </c:pt>
                <c:pt idx="1250" formatCode="General">
                  <c:v>0.46971587623136002</c:v>
                </c:pt>
                <c:pt idx="1251" formatCode="General">
                  <c:v>0.469751941402069</c:v>
                </c:pt>
                <c:pt idx="1252" formatCode="General">
                  <c:v>0.46978800657277903</c:v>
                </c:pt>
                <c:pt idx="1253" formatCode="General">
                  <c:v>0.469824071743489</c:v>
                </c:pt>
                <c:pt idx="1254" formatCode="General">
                  <c:v>0.46986013691419798</c:v>
                </c:pt>
                <c:pt idx="1255" formatCode="General">
                  <c:v>0.46989620208490801</c:v>
                </c:pt>
                <c:pt idx="1256" formatCode="General">
                  <c:v>0.46993226725561799</c:v>
                </c:pt>
                <c:pt idx="1257" formatCode="General">
                  <c:v>0.46996833242632702</c:v>
                </c:pt>
                <c:pt idx="1258" formatCode="General">
                  <c:v>0.47000204826097602</c:v>
                </c:pt>
                <c:pt idx="1259" formatCode="General">
                  <c:v>0.47003558534179701</c:v>
                </c:pt>
                <c:pt idx="1260" formatCode="General">
                  <c:v>0.470069122422618</c:v>
                </c:pt>
                <c:pt idx="1261" formatCode="General">
                  <c:v>0.47010046833041902</c:v>
                </c:pt>
                <c:pt idx="1262" formatCode="General">
                  <c:v>0.47013061594049299</c:v>
                </c:pt>
                <c:pt idx="1263" formatCode="General">
                  <c:v>0.47016076355056802</c:v>
                </c:pt>
                <c:pt idx="1264" formatCode="General">
                  <c:v>0.47019091116064299</c:v>
                </c:pt>
                <c:pt idx="1265" formatCode="General">
                  <c:v>0.47022105877071702</c:v>
                </c:pt>
                <c:pt idx="1266" formatCode="General">
                  <c:v>0.47025120638079199</c:v>
                </c:pt>
                <c:pt idx="1267" formatCode="General">
                  <c:v>0.47028135399086601</c:v>
                </c:pt>
                <c:pt idx="1268" formatCode="General">
                  <c:v>0.47031150160094098</c:v>
                </c:pt>
                <c:pt idx="1269" formatCode="General">
                  <c:v>0.47034164921101501</c:v>
                </c:pt>
                <c:pt idx="1270" formatCode="General">
                  <c:v>0.47037129601695798</c:v>
                </c:pt>
                <c:pt idx="1271" formatCode="General">
                  <c:v>0.47039979097337897</c:v>
                </c:pt>
                <c:pt idx="1272" formatCode="General">
                  <c:v>0.47042911356806</c:v>
                </c:pt>
                <c:pt idx="1273" formatCode="General">
                  <c:v>0.47045915449027198</c:v>
                </c:pt>
                <c:pt idx="1274" formatCode="General">
                  <c:v>0.47048919541248502</c:v>
                </c:pt>
                <c:pt idx="1275" formatCode="General">
                  <c:v>0.470519236334698</c:v>
                </c:pt>
                <c:pt idx="1276" formatCode="General">
                  <c:v>0.47054927725690998</c:v>
                </c:pt>
                <c:pt idx="1277" formatCode="General">
                  <c:v>0.47057931817912302</c:v>
                </c:pt>
                <c:pt idx="1278" formatCode="General">
                  <c:v>0.470609359101336</c:v>
                </c:pt>
                <c:pt idx="1279" formatCode="General">
                  <c:v>0.47063940002354898</c:v>
                </c:pt>
                <c:pt idx="1280" formatCode="General">
                  <c:v>0.47066944094576102</c:v>
                </c:pt>
                <c:pt idx="1281" formatCode="General">
                  <c:v>0.470699481867974</c:v>
                </c:pt>
                <c:pt idx="1282" formatCode="General">
                  <c:v>0.47072952279018698</c:v>
                </c:pt>
                <c:pt idx="1283" formatCode="General">
                  <c:v>0.47075956371240002</c:v>
                </c:pt>
                <c:pt idx="1284" formatCode="General">
                  <c:v>0.470789604634612</c:v>
                </c:pt>
                <c:pt idx="1285" formatCode="General">
                  <c:v>0.47081957591770701</c:v>
                </c:pt>
                <c:pt idx="1286" formatCode="General">
                  <c:v>0.47084951077418702</c:v>
                </c:pt>
                <c:pt idx="1287" formatCode="General">
                  <c:v>0.47087944563066603</c:v>
                </c:pt>
                <c:pt idx="1288" formatCode="General">
                  <c:v>0.47090938048714598</c:v>
                </c:pt>
                <c:pt idx="1289" formatCode="General">
                  <c:v>0.47093931534362499</c:v>
                </c:pt>
                <c:pt idx="1290" formatCode="General">
                  <c:v>0.47096925020010499</c:v>
                </c:pt>
                <c:pt idx="1291" formatCode="General">
                  <c:v>0.470999185056584</c:v>
                </c:pt>
                <c:pt idx="1292" formatCode="General">
                  <c:v>0.47102911991306401</c:v>
                </c:pt>
                <c:pt idx="1293" formatCode="General">
                  <c:v>0.47105905476954302</c:v>
                </c:pt>
                <c:pt idx="1294" formatCode="General">
                  <c:v>0.47108898962602302</c:v>
                </c:pt>
                <c:pt idx="1295" formatCode="General">
                  <c:v>0.47112039875094702</c:v>
                </c:pt>
                <c:pt idx="1296" formatCode="General">
                  <c:v>0.47115454255009198</c:v>
                </c:pt>
                <c:pt idx="1297" formatCode="General">
                  <c:v>0.47118868926945001</c:v>
                </c:pt>
                <c:pt idx="1298" formatCode="General">
                  <c:v>0.47122283598880899</c:v>
                </c:pt>
                <c:pt idx="1299" formatCode="General">
                  <c:v>0.47125698270816702</c:v>
                </c:pt>
                <c:pt idx="1300" formatCode="General">
                  <c:v>0.47129112942752499</c:v>
                </c:pt>
                <c:pt idx="1301" formatCode="General">
                  <c:v>0.47132527614688302</c:v>
                </c:pt>
                <c:pt idx="1302" formatCode="General">
                  <c:v>0.471359422866241</c:v>
                </c:pt>
                <c:pt idx="1303" formatCode="General">
                  <c:v>0.47139356958559903</c:v>
                </c:pt>
                <c:pt idx="1304" formatCode="General">
                  <c:v>0.47142740554622298</c:v>
                </c:pt>
                <c:pt idx="1305" formatCode="General">
                  <c:v>0.47146088345873299</c:v>
                </c:pt>
                <c:pt idx="1306" formatCode="General">
                  <c:v>0.47149436137124401</c:v>
                </c:pt>
                <c:pt idx="1307" formatCode="General">
                  <c:v>0.47152783928375402</c:v>
                </c:pt>
                <c:pt idx="1308" formatCode="General">
                  <c:v>0.47156131719626398</c:v>
                </c:pt>
                <c:pt idx="1309" formatCode="General">
                  <c:v>0.471594795108775</c:v>
                </c:pt>
                <c:pt idx="1310" formatCode="General">
                  <c:v>0.47162827302128502</c:v>
                </c:pt>
                <c:pt idx="1311" formatCode="General">
                  <c:v>0.47166175093379498</c:v>
                </c:pt>
                <c:pt idx="1312" formatCode="General">
                  <c:v>0.47169522884630599</c:v>
                </c:pt>
                <c:pt idx="1313" formatCode="General">
                  <c:v>0.47172870675881601</c:v>
                </c:pt>
                <c:pt idx="1314" formatCode="General">
                  <c:v>0.47176218467132702</c:v>
                </c:pt>
                <c:pt idx="1315" formatCode="General">
                  <c:v>0.47179566258383698</c:v>
                </c:pt>
                <c:pt idx="1316" formatCode="General">
                  <c:v>0.471829140496347</c:v>
                </c:pt>
                <c:pt idx="1317" formatCode="General">
                  <c:v>0.47186261840885801</c:v>
                </c:pt>
                <c:pt idx="1318" formatCode="General">
                  <c:v>0.471896429699733</c:v>
                </c:pt>
                <c:pt idx="1319" formatCode="General">
                  <c:v>0.47193093900156902</c:v>
                </c:pt>
                <c:pt idx="1320" formatCode="General">
                  <c:v>0.47196544830340598</c:v>
                </c:pt>
                <c:pt idx="1321" formatCode="General">
                  <c:v>0.47199995760524199</c:v>
                </c:pt>
                <c:pt idx="1322" formatCode="General">
                  <c:v>0.47203446690707901</c:v>
                </c:pt>
                <c:pt idx="1323" formatCode="General">
                  <c:v>0.47206897620891503</c:v>
                </c:pt>
                <c:pt idx="1324" formatCode="General">
                  <c:v>0.47210348551075199</c:v>
                </c:pt>
                <c:pt idx="1325" formatCode="General">
                  <c:v>0.472137994812589</c:v>
                </c:pt>
                <c:pt idx="1326" formatCode="General">
                  <c:v>0.47217250411442502</c:v>
                </c:pt>
                <c:pt idx="1327" formatCode="General">
                  <c:v>0.47220701341626198</c:v>
                </c:pt>
                <c:pt idx="1328" formatCode="General">
                  <c:v>0.47224152271809799</c:v>
                </c:pt>
                <c:pt idx="1329" formatCode="General">
                  <c:v>0.47227603201993501</c:v>
                </c:pt>
                <c:pt idx="1330" formatCode="General">
                  <c:v>0.47231054132177103</c:v>
                </c:pt>
                <c:pt idx="1331" formatCode="General">
                  <c:v>0.47234505062360799</c:v>
                </c:pt>
                <c:pt idx="1332" formatCode="General">
                  <c:v>0.472379559925445</c:v>
                </c:pt>
                <c:pt idx="1333" formatCode="General">
                  <c:v>0.47241059846198802</c:v>
                </c:pt>
                <c:pt idx="1334" formatCode="General">
                  <c:v>0.47243997931960902</c:v>
                </c:pt>
                <c:pt idx="1335" formatCode="General">
                  <c:v>0.47246936017723001</c:v>
                </c:pt>
                <c:pt idx="1336" formatCode="General">
                  <c:v>0.47250104032662699</c:v>
                </c:pt>
                <c:pt idx="1337" formatCode="General">
                  <c:v>0.47253312634327799</c:v>
                </c:pt>
                <c:pt idx="1338" formatCode="General">
                  <c:v>0.47256544916813997</c:v>
                </c:pt>
                <c:pt idx="1339" formatCode="General">
                  <c:v>0.47259777199300101</c:v>
                </c:pt>
                <c:pt idx="1340" formatCode="General">
                  <c:v>0.472630094817862</c:v>
                </c:pt>
                <c:pt idx="1341" formatCode="General">
                  <c:v>0.47266241764272399</c:v>
                </c:pt>
                <c:pt idx="1342" formatCode="General">
                  <c:v>0.47269474046758497</c:v>
                </c:pt>
                <c:pt idx="1343" formatCode="General">
                  <c:v>0.47272734311507902</c:v>
                </c:pt>
                <c:pt idx="1344" formatCode="General">
                  <c:v>0.47276362343149803</c:v>
                </c:pt>
                <c:pt idx="1345" formatCode="General">
                  <c:v>0.47279990374791703</c:v>
                </c:pt>
                <c:pt idx="1346" formatCode="General">
                  <c:v>0.47283618406433597</c:v>
                </c:pt>
                <c:pt idx="1347" formatCode="General">
                  <c:v>0.47287246438075597</c:v>
                </c:pt>
                <c:pt idx="1348" formatCode="General">
                  <c:v>0.47290874469717498</c:v>
                </c:pt>
                <c:pt idx="1349" formatCode="General">
                  <c:v>0.47294502501359398</c:v>
                </c:pt>
                <c:pt idx="1350" formatCode="General">
                  <c:v>0.47298046700989899</c:v>
                </c:pt>
                <c:pt idx="1351" formatCode="General">
                  <c:v>0.47301508745250698</c:v>
                </c:pt>
                <c:pt idx="1352" formatCode="General">
                  <c:v>0.47304970789511602</c:v>
                </c:pt>
                <c:pt idx="1353" formatCode="General">
                  <c:v>0.47308269100385603</c:v>
                </c:pt>
                <c:pt idx="1354" formatCode="General">
                  <c:v>0.47311506011240401</c:v>
                </c:pt>
                <c:pt idx="1355" formatCode="General">
                  <c:v>0.47314595427138401</c:v>
                </c:pt>
                <c:pt idx="1356" formatCode="General">
                  <c:v>0.47317623737983799</c:v>
                </c:pt>
                <c:pt idx="1357" formatCode="General">
                  <c:v>0.47320652048829198</c:v>
                </c:pt>
                <c:pt idx="1358" formatCode="General">
                  <c:v>0.47323680359674503</c:v>
                </c:pt>
                <c:pt idx="1359" formatCode="General">
                  <c:v>0.47326708670519901</c:v>
                </c:pt>
                <c:pt idx="1360" formatCode="General">
                  <c:v>0.473297369813653</c:v>
                </c:pt>
                <c:pt idx="1361" formatCode="General">
                  <c:v>0.47332765292210699</c:v>
                </c:pt>
                <c:pt idx="1362" formatCode="General">
                  <c:v>0.47335779798963801</c:v>
                </c:pt>
                <c:pt idx="1363" formatCode="General">
                  <c:v>0.47338702986336101</c:v>
                </c:pt>
                <c:pt idx="1364" formatCode="General">
                  <c:v>0.47341626173708401</c:v>
                </c:pt>
                <c:pt idx="1365" formatCode="General">
                  <c:v>0.47344549361080801</c:v>
                </c:pt>
                <c:pt idx="1366" formatCode="General">
                  <c:v>0.47347472548453101</c:v>
                </c:pt>
                <c:pt idx="1367" formatCode="General">
                  <c:v>0.47350395735825401</c:v>
                </c:pt>
                <c:pt idx="1368" formatCode="General">
                  <c:v>0.47353318923197701</c:v>
                </c:pt>
                <c:pt idx="1369" formatCode="General">
                  <c:v>0.47356242110570002</c:v>
                </c:pt>
                <c:pt idx="1370" formatCode="General">
                  <c:v>0.47359165297942402</c:v>
                </c:pt>
                <c:pt idx="1371" formatCode="General">
                  <c:v>0.47362088485314702</c:v>
                </c:pt>
                <c:pt idx="1372" formatCode="General">
                  <c:v>0.47365011672687002</c:v>
                </c:pt>
                <c:pt idx="1373" formatCode="General">
                  <c:v>0.47367934860059302</c:v>
                </c:pt>
                <c:pt idx="1374" formatCode="General">
                  <c:v>0.47370858047431702</c:v>
                </c:pt>
                <c:pt idx="1375" formatCode="General">
                  <c:v>0.47373781234804002</c:v>
                </c:pt>
                <c:pt idx="1376" formatCode="General">
                  <c:v>0.47376778651224299</c:v>
                </c:pt>
                <c:pt idx="1377" formatCode="General">
                  <c:v>0.47379801145025402</c:v>
                </c:pt>
                <c:pt idx="1378" formatCode="General">
                  <c:v>0.47382823638826499</c:v>
                </c:pt>
                <c:pt idx="1379" formatCode="General">
                  <c:v>0.47385846132627502</c:v>
                </c:pt>
                <c:pt idx="1380" formatCode="General">
                  <c:v>0.47388868626428499</c:v>
                </c:pt>
                <c:pt idx="1381" formatCode="General">
                  <c:v>0.47391891120229501</c:v>
                </c:pt>
                <c:pt idx="1382" formatCode="General">
                  <c:v>0.47394913614030498</c:v>
                </c:pt>
                <c:pt idx="1383" formatCode="General">
                  <c:v>0.47397936107831501</c:v>
                </c:pt>
                <c:pt idx="1384" formatCode="General">
                  <c:v>0.47400958601632498</c:v>
                </c:pt>
                <c:pt idx="1385" formatCode="General">
                  <c:v>0.47403981095433501</c:v>
                </c:pt>
                <c:pt idx="1386" formatCode="General">
                  <c:v>0.47407003589234598</c:v>
                </c:pt>
                <c:pt idx="1387" formatCode="General">
                  <c:v>0.474100260830356</c:v>
                </c:pt>
                <c:pt idx="1388" formatCode="General">
                  <c:v>0.47413048576836597</c:v>
                </c:pt>
                <c:pt idx="1389" formatCode="General">
                  <c:v>0.474160710706376</c:v>
                </c:pt>
                <c:pt idx="1390" formatCode="General">
                  <c:v>0.47419093564438602</c:v>
                </c:pt>
                <c:pt idx="1391" formatCode="General">
                  <c:v>0.474221160582396</c:v>
                </c:pt>
                <c:pt idx="1392" formatCode="General">
                  <c:v>0.47425138552040602</c:v>
                </c:pt>
                <c:pt idx="1393" formatCode="General">
                  <c:v>0.47428209556871798</c:v>
                </c:pt>
                <c:pt idx="1394" formatCode="General">
                  <c:v>0.47431226391363301</c:v>
                </c:pt>
                <c:pt idx="1395" formatCode="General">
                  <c:v>0.47434010646001401</c:v>
                </c:pt>
                <c:pt idx="1396" formatCode="General">
                  <c:v>0.47436684854423999</c:v>
                </c:pt>
                <c:pt idx="1397" formatCode="General">
                  <c:v>0.47439313389096599</c:v>
                </c:pt>
                <c:pt idx="1398" formatCode="General">
                  <c:v>0.47441941923769099</c:v>
                </c:pt>
                <c:pt idx="1399" formatCode="General">
                  <c:v>0.47444570458441698</c:v>
                </c:pt>
                <c:pt idx="1400" formatCode="General">
                  <c:v>0.47447198993114198</c:v>
                </c:pt>
                <c:pt idx="1401" formatCode="General">
                  <c:v>0.47449827527786698</c:v>
                </c:pt>
                <c:pt idx="1402" formatCode="General">
                  <c:v>0.47452456062459297</c:v>
                </c:pt>
                <c:pt idx="1403" formatCode="General">
                  <c:v>0.47455084597131802</c:v>
                </c:pt>
                <c:pt idx="1404" formatCode="General">
                  <c:v>0.47457713131804402</c:v>
                </c:pt>
                <c:pt idx="1405" formatCode="General">
                  <c:v>0.47460341666476902</c:v>
                </c:pt>
                <c:pt idx="1406" formatCode="General">
                  <c:v>0.47462970201149401</c:v>
                </c:pt>
                <c:pt idx="1407" formatCode="General">
                  <c:v>0.47465598735822001</c:v>
                </c:pt>
                <c:pt idx="1408" formatCode="General">
                  <c:v>0.47468227270494501</c:v>
                </c:pt>
                <c:pt idx="1409" formatCode="General">
                  <c:v>0.474708558051671</c:v>
                </c:pt>
                <c:pt idx="1410" formatCode="General">
                  <c:v>0.474734843398396</c:v>
                </c:pt>
                <c:pt idx="1411" formatCode="General">
                  <c:v>0.474761128745122</c:v>
                </c:pt>
                <c:pt idx="1412" formatCode="General">
                  <c:v>0.47478484587353398</c:v>
                </c:pt>
                <c:pt idx="1413" formatCode="General">
                  <c:v>0.47480710496589901</c:v>
                </c:pt>
                <c:pt idx="1414" formatCode="General">
                  <c:v>0.47482943305833603</c:v>
                </c:pt>
                <c:pt idx="1415" formatCode="General">
                  <c:v>0.47485093484380098</c:v>
                </c:pt>
                <c:pt idx="1416" formatCode="General">
                  <c:v>0.47487230053165003</c:v>
                </c:pt>
                <c:pt idx="1417" formatCode="General">
                  <c:v>0.47489366621949802</c:v>
                </c:pt>
                <c:pt idx="1418" formatCode="General">
                  <c:v>0.47491503190734602</c:v>
                </c:pt>
                <c:pt idx="1419" formatCode="General">
                  <c:v>0.47493639759519402</c:v>
                </c:pt>
                <c:pt idx="1420" formatCode="General">
                  <c:v>0.47495772615404203</c:v>
                </c:pt>
                <c:pt idx="1421" formatCode="General">
                  <c:v>0.47497904589475398</c:v>
                </c:pt>
                <c:pt idx="1422" formatCode="General">
                  <c:v>0.47500036563546499</c:v>
                </c:pt>
                <c:pt idx="1423" formatCode="General">
                  <c:v>0.47502168537617601</c:v>
                </c:pt>
                <c:pt idx="1424" formatCode="General">
                  <c:v>0.47504300511688702</c:v>
                </c:pt>
                <c:pt idx="1425" formatCode="General">
                  <c:v>0.47506432485759797</c:v>
                </c:pt>
                <c:pt idx="1426" formatCode="General">
                  <c:v>0.47508564459830899</c:v>
                </c:pt>
                <c:pt idx="1427" formatCode="General">
                  <c:v>0.47510696433902</c:v>
                </c:pt>
                <c:pt idx="1428" formatCode="General">
                  <c:v>0.47512828407973101</c:v>
                </c:pt>
                <c:pt idx="1429" formatCode="General">
                  <c:v>0.47514960382044202</c:v>
                </c:pt>
                <c:pt idx="1430" formatCode="General">
                  <c:v>0.47517092356115398</c:v>
                </c:pt>
                <c:pt idx="1431" formatCode="General">
                  <c:v>0.47519224330186499</c:v>
                </c:pt>
                <c:pt idx="1432" formatCode="General">
                  <c:v>0.475213563042576</c:v>
                </c:pt>
                <c:pt idx="1433" formatCode="General">
                  <c:v>0.47523488278328702</c:v>
                </c:pt>
                <c:pt idx="1434" formatCode="General">
                  <c:v>0.47525620252399797</c:v>
                </c:pt>
                <c:pt idx="1435" formatCode="General">
                  <c:v>0.47527752226470898</c:v>
                </c:pt>
                <c:pt idx="1436" formatCode="General">
                  <c:v>0.47529880898429</c:v>
                </c:pt>
                <c:pt idx="1437" formatCode="General">
                  <c:v>0.47532007764544099</c:v>
                </c:pt>
                <c:pt idx="1438" formatCode="General">
                  <c:v>0.47534071535096101</c:v>
                </c:pt>
                <c:pt idx="1439" formatCode="General">
                  <c:v>0.47536097651845</c:v>
                </c:pt>
                <c:pt idx="1440" formatCode="General">
                  <c:v>0.47538123768593799</c:v>
                </c:pt>
                <c:pt idx="1441" formatCode="General">
                  <c:v>0.47540149885342697</c:v>
                </c:pt>
                <c:pt idx="1442" formatCode="General">
                  <c:v>0.47542176002091602</c:v>
                </c:pt>
                <c:pt idx="1443" formatCode="General">
                  <c:v>0.47544202118840501</c:v>
                </c:pt>
                <c:pt idx="1444" formatCode="General">
                  <c:v>0.47546228235589399</c:v>
                </c:pt>
                <c:pt idx="1445" formatCode="General">
                  <c:v>0.47548254352338198</c:v>
                </c:pt>
                <c:pt idx="1446" formatCode="General">
                  <c:v>0.47550280469087097</c:v>
                </c:pt>
                <c:pt idx="1447" formatCode="General">
                  <c:v>0.47552306585836002</c:v>
                </c:pt>
                <c:pt idx="1448" formatCode="General">
                  <c:v>0.47554332702584901</c:v>
                </c:pt>
                <c:pt idx="1449" formatCode="General">
                  <c:v>0.47556259516418597</c:v>
                </c:pt>
                <c:pt idx="1450" formatCode="General">
                  <c:v>0.47558156278054697</c:v>
                </c:pt>
                <c:pt idx="1451" formatCode="General">
                  <c:v>0.47560053039690697</c:v>
                </c:pt>
                <c:pt idx="1452" formatCode="General">
                  <c:v>0.47561949801326803</c:v>
                </c:pt>
                <c:pt idx="1453" formatCode="General">
                  <c:v>0.47563696857334797</c:v>
                </c:pt>
                <c:pt idx="1454" formatCode="General">
                  <c:v>0.47565284747373099</c:v>
                </c:pt>
                <c:pt idx="1455" formatCode="General">
                  <c:v>0.475668726374115</c:v>
                </c:pt>
                <c:pt idx="1456" formatCode="General">
                  <c:v>0.475684875673827</c:v>
                </c:pt>
                <c:pt idx="1457" formatCode="General">
                  <c:v>0.475701039356482</c:v>
                </c:pt>
                <c:pt idx="1458" formatCode="General">
                  <c:v>0.47571720303913601</c:v>
                </c:pt>
                <c:pt idx="1459" formatCode="General">
                  <c:v>0.47573336672179101</c:v>
                </c:pt>
                <c:pt idx="1460" formatCode="General">
                  <c:v>0.47574953040444601</c:v>
                </c:pt>
                <c:pt idx="1461" formatCode="General">
                  <c:v>0.47576569408710001</c:v>
                </c:pt>
                <c:pt idx="1462" formatCode="General">
                  <c:v>0.47578185776975501</c:v>
                </c:pt>
                <c:pt idx="1463" formatCode="General">
                  <c:v>0.47579802145241001</c:v>
                </c:pt>
                <c:pt idx="1464" formatCode="General">
                  <c:v>0.47581418513506402</c:v>
                </c:pt>
                <c:pt idx="1465" formatCode="General">
                  <c:v>0.47583034881771902</c:v>
                </c:pt>
                <c:pt idx="1466" formatCode="General">
                  <c:v>0.47584651250037402</c:v>
                </c:pt>
                <c:pt idx="1467" formatCode="General">
                  <c:v>0.47586267618302902</c:v>
                </c:pt>
                <c:pt idx="1468" formatCode="General">
                  <c:v>0.47587883986568302</c:v>
                </c:pt>
                <c:pt idx="1469" formatCode="General">
                  <c:v>0.47589500354833802</c:v>
                </c:pt>
                <c:pt idx="1470" formatCode="General">
                  <c:v>0.47591917491580199</c:v>
                </c:pt>
                <c:pt idx="1471" formatCode="General">
                  <c:v>0.47594644538229303</c:v>
                </c:pt>
                <c:pt idx="1472" formatCode="General">
                  <c:v>0.47597378184558298</c:v>
                </c:pt>
                <c:pt idx="1473" formatCode="General">
                  <c:v>0.47600323020644603</c:v>
                </c:pt>
                <c:pt idx="1474" formatCode="General">
                  <c:v>0.47603267856731002</c:v>
                </c:pt>
                <c:pt idx="1475" formatCode="General">
                  <c:v>0.47606212692817401</c:v>
                </c:pt>
                <c:pt idx="1476" formatCode="General">
                  <c:v>0.476091575289038</c:v>
                </c:pt>
                <c:pt idx="1477" formatCode="General">
                  <c:v>0.476121023649901</c:v>
                </c:pt>
                <c:pt idx="1478" formatCode="General">
                  <c:v>0.47615047201076499</c:v>
                </c:pt>
                <c:pt idx="1479" formatCode="General">
                  <c:v>0.47617992037162898</c:v>
                </c:pt>
                <c:pt idx="1480" formatCode="General">
                  <c:v>0.47621151659282901</c:v>
                </c:pt>
                <c:pt idx="1481" formatCode="General">
                  <c:v>0.47624320325025399</c:v>
                </c:pt>
                <c:pt idx="1482" formatCode="General">
                  <c:v>0.47627488990767902</c:v>
                </c:pt>
                <c:pt idx="1483" formatCode="General">
                  <c:v>0.476306576565103</c:v>
                </c:pt>
                <c:pt idx="1484" formatCode="General">
                  <c:v>0.47633826322252798</c:v>
                </c:pt>
                <c:pt idx="1485" formatCode="General">
                  <c:v>0.47636994987995201</c:v>
                </c:pt>
                <c:pt idx="1486" formatCode="General">
                  <c:v>0.47640163653737699</c:v>
                </c:pt>
                <c:pt idx="1487" formatCode="General">
                  <c:v>0.47643332319480097</c:v>
                </c:pt>
                <c:pt idx="1488" formatCode="General">
                  <c:v>0.47646500985222601</c:v>
                </c:pt>
                <c:pt idx="1489" formatCode="General">
                  <c:v>0.47649669650964999</c:v>
                </c:pt>
                <c:pt idx="1490" formatCode="General">
                  <c:v>0.47652838316707502</c:v>
                </c:pt>
                <c:pt idx="1491" formatCode="General">
                  <c:v>0.4765600698245</c:v>
                </c:pt>
                <c:pt idx="1492" formatCode="General">
                  <c:v>0.47659175648192398</c:v>
                </c:pt>
                <c:pt idx="1493" formatCode="General">
                  <c:v>0.47662344313934901</c:v>
                </c:pt>
                <c:pt idx="1494" formatCode="General">
                  <c:v>0.47665512979677299</c:v>
                </c:pt>
                <c:pt idx="1495" formatCode="General">
                  <c:v>0.47668681645419803</c:v>
                </c:pt>
                <c:pt idx="1496" formatCode="General">
                  <c:v>0.47671850311162201</c:v>
                </c:pt>
                <c:pt idx="1497" formatCode="General">
                  <c:v>0.47674905495432202</c:v>
                </c:pt>
                <c:pt idx="1498" formatCode="General">
                  <c:v>0.47677835528025903</c:v>
                </c:pt>
                <c:pt idx="1499" formatCode="General">
                  <c:v>0.47680765560619498</c:v>
                </c:pt>
                <c:pt idx="1500" formatCode="General">
                  <c:v>0.47683695593213099</c:v>
                </c:pt>
                <c:pt idx="1501" formatCode="General">
                  <c:v>0.476866256258067</c:v>
                </c:pt>
                <c:pt idx="1502" formatCode="General">
                  <c:v>0.47689555658400401</c:v>
                </c:pt>
                <c:pt idx="1503" formatCode="General">
                  <c:v>0.47692485690994002</c:v>
                </c:pt>
                <c:pt idx="1504" formatCode="General">
                  <c:v>0.47695415723587598</c:v>
                </c:pt>
                <c:pt idx="1505" formatCode="General">
                  <c:v>0.47698345756181199</c:v>
                </c:pt>
                <c:pt idx="1506" formatCode="General">
                  <c:v>0.47701275788774899</c:v>
                </c:pt>
                <c:pt idx="1507" formatCode="General">
                  <c:v>0.47704205821368501</c:v>
                </c:pt>
                <c:pt idx="1508" formatCode="General">
                  <c:v>0.47707633667587501</c:v>
                </c:pt>
                <c:pt idx="1509" formatCode="General">
                  <c:v>0.47711030441906599</c:v>
                </c:pt>
                <c:pt idx="1510" formatCode="General">
                  <c:v>0.47714419370705902</c:v>
                </c:pt>
                <c:pt idx="1511" formatCode="General">
                  <c:v>0.47717957421858298</c:v>
                </c:pt>
                <c:pt idx="1512" formatCode="General">
                  <c:v>0.477214954730106</c:v>
                </c:pt>
                <c:pt idx="1513" formatCode="General">
                  <c:v>0.47725056483968697</c:v>
                </c:pt>
                <c:pt idx="1514" formatCode="General">
                  <c:v>0.47728783953520498</c:v>
                </c:pt>
                <c:pt idx="1515" formatCode="General">
                  <c:v>0.47732511423072199</c:v>
                </c:pt>
                <c:pt idx="1516" formatCode="General">
                  <c:v>0.47736238892624</c:v>
                </c:pt>
                <c:pt idx="1517" formatCode="General">
                  <c:v>0.47739966362175801</c:v>
                </c:pt>
                <c:pt idx="1518" formatCode="General">
                  <c:v>0.47743693831727602</c:v>
                </c:pt>
                <c:pt idx="1519" formatCode="General">
                  <c:v>0.47747421301279303</c:v>
                </c:pt>
                <c:pt idx="1520" formatCode="General">
                  <c:v>0.47751148770831098</c:v>
                </c:pt>
                <c:pt idx="1521" formatCode="General">
                  <c:v>0.47754876240382899</c:v>
                </c:pt>
                <c:pt idx="1522" formatCode="General">
                  <c:v>0.47758603709934699</c:v>
                </c:pt>
                <c:pt idx="1523" formatCode="General">
                  <c:v>0.477623311794865</c:v>
                </c:pt>
                <c:pt idx="1524" formatCode="General">
                  <c:v>0.47766058649038201</c:v>
                </c:pt>
                <c:pt idx="1525" formatCode="General">
                  <c:v>0.47769786118590002</c:v>
                </c:pt>
                <c:pt idx="1526" formatCode="General">
                  <c:v>0.47773513588141803</c:v>
                </c:pt>
                <c:pt idx="1527" formatCode="General">
                  <c:v>0.47777241057693598</c:v>
                </c:pt>
                <c:pt idx="1528" formatCode="General">
                  <c:v>0.47780968527245399</c:v>
                </c:pt>
                <c:pt idx="1529" formatCode="General">
                  <c:v>0.477846959967972</c:v>
                </c:pt>
                <c:pt idx="1530" formatCode="General">
                  <c:v>0.47788346114414099</c:v>
                </c:pt>
                <c:pt idx="1531" formatCode="General">
                  <c:v>0.47791535568273202</c:v>
                </c:pt>
                <c:pt idx="1532" formatCode="General">
                  <c:v>0.47794743661011702</c:v>
                </c:pt>
                <c:pt idx="1533" formatCode="General">
                  <c:v>0.47797960250886301</c:v>
                </c:pt>
                <c:pt idx="1534" formatCode="General">
                  <c:v>0.47801176840760901</c:v>
                </c:pt>
                <c:pt idx="1535" formatCode="General">
                  <c:v>0.478043934306355</c:v>
                </c:pt>
                <c:pt idx="1536" formatCode="General">
                  <c:v>0.478076100205101</c:v>
                </c:pt>
                <c:pt idx="1537" formatCode="General">
                  <c:v>0.47810896627382998</c:v>
                </c:pt>
                <c:pt idx="1538" formatCode="General">
                  <c:v>0.478141919863805</c:v>
                </c:pt>
                <c:pt idx="1539" formatCode="General">
                  <c:v>0.47817487345378101</c:v>
                </c:pt>
                <c:pt idx="1540" formatCode="General">
                  <c:v>0.47820782704375697</c:v>
                </c:pt>
                <c:pt idx="1541" formatCode="General">
                  <c:v>0.47824078063373199</c:v>
                </c:pt>
                <c:pt idx="1542" formatCode="General">
                  <c:v>0.478273734223708</c:v>
                </c:pt>
                <c:pt idx="1543" formatCode="General">
                  <c:v>0.47830668781368302</c:v>
                </c:pt>
                <c:pt idx="1544" formatCode="General">
                  <c:v>0.47833964140365898</c:v>
                </c:pt>
                <c:pt idx="1545" formatCode="General">
                  <c:v>0.47837259499363499</c:v>
                </c:pt>
                <c:pt idx="1546" formatCode="General">
                  <c:v>0.47840554858361001</c:v>
                </c:pt>
                <c:pt idx="1547" formatCode="General">
                  <c:v>0.47843850217358602</c:v>
                </c:pt>
                <c:pt idx="1548" formatCode="General">
                  <c:v>0.47847145576356198</c:v>
                </c:pt>
                <c:pt idx="1549" formatCode="General">
                  <c:v>0.478504409353537</c:v>
                </c:pt>
                <c:pt idx="1550" formatCode="General">
                  <c:v>0.47853736294351301</c:v>
                </c:pt>
                <c:pt idx="1551" formatCode="General">
                  <c:v>0.47857031653348803</c:v>
                </c:pt>
                <c:pt idx="1552" formatCode="General">
                  <c:v>0.47860327012346399</c:v>
                </c:pt>
                <c:pt idx="1553" formatCode="General">
                  <c:v>0.47863622371344</c:v>
                </c:pt>
                <c:pt idx="1554" formatCode="General">
                  <c:v>0.47866917730341502</c:v>
                </c:pt>
                <c:pt idx="1555" formatCode="General">
                  <c:v>0.47870213089339098</c:v>
                </c:pt>
                <c:pt idx="1556" formatCode="General">
                  <c:v>0.47873508448336599</c:v>
                </c:pt>
                <c:pt idx="1557" formatCode="General">
                  <c:v>0.47876803807334201</c:v>
                </c:pt>
                <c:pt idx="1558" formatCode="General">
                  <c:v>0.47880099166331802</c:v>
                </c:pt>
                <c:pt idx="1559" formatCode="General">
                  <c:v>0.47883394525329298</c:v>
                </c:pt>
                <c:pt idx="1560" formatCode="General">
                  <c:v>0.478866898843269</c:v>
                </c:pt>
                <c:pt idx="1561" formatCode="General">
                  <c:v>0.47890429687769298</c:v>
                </c:pt>
                <c:pt idx="1562" formatCode="General">
                  <c:v>0.47894254704120798</c:v>
                </c:pt>
                <c:pt idx="1563" formatCode="General">
                  <c:v>0.47898313080360799</c:v>
                </c:pt>
                <c:pt idx="1564" formatCode="General">
                  <c:v>0.47902371456600901</c:v>
                </c:pt>
                <c:pt idx="1565" formatCode="General">
                  <c:v>0.47906020213498501</c:v>
                </c:pt>
                <c:pt idx="1566" formatCode="General">
                  <c:v>0.47909601503681698</c:v>
                </c:pt>
                <c:pt idx="1567" formatCode="General">
                  <c:v>0.479131827938649</c:v>
                </c:pt>
                <c:pt idx="1568" formatCode="General">
                  <c:v>0.47916764084048002</c:v>
                </c:pt>
                <c:pt idx="1569" formatCode="General">
                  <c:v>0.47920523838548101</c:v>
                </c:pt>
                <c:pt idx="1570" formatCode="General">
                  <c:v>0.47924323251784701</c:v>
                </c:pt>
                <c:pt idx="1571" formatCode="General">
                  <c:v>0.479281226650213</c:v>
                </c:pt>
                <c:pt idx="1572" formatCode="General">
                  <c:v>0.47931807935223603</c:v>
                </c:pt>
                <c:pt idx="1573" formatCode="General">
                  <c:v>0.47935203771299101</c:v>
                </c:pt>
                <c:pt idx="1574" formatCode="General">
                  <c:v>0.47938599607374599</c:v>
                </c:pt>
                <c:pt idx="1575" formatCode="General">
                  <c:v>0.47941995443450103</c:v>
                </c:pt>
                <c:pt idx="1576" formatCode="General">
                  <c:v>0.47945391279525601</c:v>
                </c:pt>
                <c:pt idx="1577" formatCode="General">
                  <c:v>0.47948787115601099</c:v>
                </c:pt>
                <c:pt idx="1578" formatCode="General">
                  <c:v>0.47952182951676597</c:v>
                </c:pt>
                <c:pt idx="1579" formatCode="General">
                  <c:v>0.47955594989227901</c:v>
                </c:pt>
                <c:pt idx="1580" formatCode="General">
                  <c:v>0.47959067203690198</c:v>
                </c:pt>
                <c:pt idx="1581" formatCode="General">
                  <c:v>0.479625394181525</c:v>
                </c:pt>
                <c:pt idx="1582" formatCode="General">
                  <c:v>0.47966011632614802</c:v>
                </c:pt>
                <c:pt idx="1583" formatCode="General">
                  <c:v>0.47969483847077199</c:v>
                </c:pt>
                <c:pt idx="1584" formatCode="General">
                  <c:v>0.47972956061539501</c:v>
                </c:pt>
                <c:pt idx="1585" formatCode="General">
                  <c:v>0.47976428276001798</c:v>
                </c:pt>
                <c:pt idx="1586" formatCode="General">
                  <c:v>0.479799004904641</c:v>
                </c:pt>
                <c:pt idx="1587" formatCode="General">
                  <c:v>0.47983372704926502</c:v>
                </c:pt>
                <c:pt idx="1588" formatCode="General">
                  <c:v>0.47986789334536201</c:v>
                </c:pt>
                <c:pt idx="1589" formatCode="General">
                  <c:v>0.47989802973960599</c:v>
                </c:pt>
                <c:pt idx="1590" formatCode="General">
                  <c:v>0.47992816613385098</c:v>
                </c:pt>
                <c:pt idx="1591" formatCode="General">
                  <c:v>0.47995830252809502</c:v>
                </c:pt>
                <c:pt idx="1592" formatCode="General">
                  <c:v>0.479988438922339</c:v>
                </c:pt>
                <c:pt idx="1593" formatCode="General">
                  <c:v>0.48001857531658298</c:v>
                </c:pt>
                <c:pt idx="1594" formatCode="General">
                  <c:v>0.48004871171082703</c:v>
                </c:pt>
                <c:pt idx="1595" formatCode="General">
                  <c:v>0.48007884810507101</c:v>
                </c:pt>
                <c:pt idx="1596" formatCode="General">
                  <c:v>0.48010898449931499</c:v>
                </c:pt>
                <c:pt idx="1597" formatCode="General">
                  <c:v>0.48013915468346202</c:v>
                </c:pt>
                <c:pt idx="1598" formatCode="General">
                  <c:v>0.48016770789079699</c:v>
                </c:pt>
                <c:pt idx="1599" formatCode="General">
                  <c:v>0.480194791377344</c:v>
                </c:pt>
                <c:pt idx="1600" formatCode="General">
                  <c:v>0.48022187486389001</c:v>
                </c:pt>
                <c:pt idx="1601" formatCode="General">
                  <c:v>0.48024895835043702</c:v>
                </c:pt>
                <c:pt idx="1602" formatCode="General">
                  <c:v>0.48027604183698402</c:v>
                </c:pt>
                <c:pt idx="1603" formatCode="General">
                  <c:v>0.48030312532353098</c:v>
                </c:pt>
                <c:pt idx="1604" formatCode="General">
                  <c:v>0.48033020881007799</c:v>
                </c:pt>
                <c:pt idx="1605" formatCode="General">
                  <c:v>0.48035729229662499</c:v>
                </c:pt>
                <c:pt idx="1606" formatCode="General">
                  <c:v>0.480384375783171</c:v>
                </c:pt>
                <c:pt idx="1607" formatCode="General">
                  <c:v>0.48041145926971801</c:v>
                </c:pt>
                <c:pt idx="1608" formatCode="General">
                  <c:v>0.48043854275626502</c:v>
                </c:pt>
                <c:pt idx="1609" formatCode="General">
                  <c:v>0.48046562624281203</c:v>
                </c:pt>
                <c:pt idx="1610" formatCode="General">
                  <c:v>0.48049270972935898</c:v>
                </c:pt>
                <c:pt idx="1611" formatCode="General">
                  <c:v>0.48051905281909602</c:v>
                </c:pt>
                <c:pt idx="1612" formatCode="General">
                  <c:v>0.48054425683679802</c:v>
                </c:pt>
                <c:pt idx="1613" formatCode="General">
                  <c:v>0.48056946085449997</c:v>
                </c:pt>
                <c:pt idx="1614" formatCode="General">
                  <c:v>0.48059466487220298</c:v>
                </c:pt>
                <c:pt idx="1615" formatCode="General">
                  <c:v>0.48061986888990499</c:v>
                </c:pt>
                <c:pt idx="1616" formatCode="General">
                  <c:v>0.480645072907607</c:v>
                </c:pt>
                <c:pt idx="1617" formatCode="General">
                  <c:v>0.48067027692531</c:v>
                </c:pt>
                <c:pt idx="1618" formatCode="General">
                  <c:v>0.48069548094301201</c:v>
                </c:pt>
                <c:pt idx="1619" formatCode="General">
                  <c:v>0.48072068496071402</c:v>
                </c:pt>
                <c:pt idx="1620" formatCode="General">
                  <c:v>0.48074060923447098</c:v>
                </c:pt>
                <c:pt idx="1621" formatCode="General">
                  <c:v>0.48075927956905701</c:v>
                </c:pt>
                <c:pt idx="1622" formatCode="General">
                  <c:v>0.48077794990364298</c:v>
                </c:pt>
                <c:pt idx="1623" formatCode="General">
                  <c:v>0.480796620238228</c:v>
                </c:pt>
                <c:pt idx="1624" formatCode="General">
                  <c:v>0.48081529057281402</c:v>
                </c:pt>
                <c:pt idx="1625" formatCode="General">
                  <c:v>0.48083396090739999</c:v>
                </c:pt>
                <c:pt idx="1626" formatCode="General">
                  <c:v>0.48085263124198602</c:v>
                </c:pt>
                <c:pt idx="1627" formatCode="General">
                  <c:v>0.480870337076093</c:v>
                </c:pt>
                <c:pt idx="1628" formatCode="General">
                  <c:v>0.480887699389488</c:v>
                </c:pt>
                <c:pt idx="1629" formatCode="General">
                  <c:v>0.480905061702882</c:v>
                </c:pt>
                <c:pt idx="1630" formatCode="General">
                  <c:v>0.48092056392952798</c:v>
                </c:pt>
                <c:pt idx="1631" formatCode="General">
                  <c:v>0.48093598783673402</c:v>
                </c:pt>
                <c:pt idx="1632" formatCode="General">
                  <c:v>0.48095203140731901</c:v>
                </c:pt>
                <c:pt idx="1633" formatCode="General">
                  <c:v>0.48096835747150102</c:v>
                </c:pt>
                <c:pt idx="1634" formatCode="General">
                  <c:v>0.48098468353568202</c:v>
                </c:pt>
                <c:pt idx="1635" formatCode="General">
                  <c:v>0.48100100959986403</c:v>
                </c:pt>
                <c:pt idx="1636" formatCode="General">
                  <c:v>0.48101733566404498</c:v>
                </c:pt>
                <c:pt idx="1637" formatCode="General">
                  <c:v>0.48103366172822698</c:v>
                </c:pt>
                <c:pt idx="1638" formatCode="General">
                  <c:v>0.48104998779240798</c:v>
                </c:pt>
                <c:pt idx="1639" formatCode="General">
                  <c:v>0.48106631385658999</c:v>
                </c:pt>
                <c:pt idx="1640" formatCode="General">
                  <c:v>0.48108263992077099</c:v>
                </c:pt>
                <c:pt idx="1641" formatCode="General">
                  <c:v>0.481098965984952</c:v>
                </c:pt>
                <c:pt idx="1642" formatCode="General">
                  <c:v>0.481115292049134</c:v>
                </c:pt>
                <c:pt idx="1643" formatCode="General">
                  <c:v>0.48113161811331501</c:v>
                </c:pt>
                <c:pt idx="1644" formatCode="General">
                  <c:v>0.48114794417749701</c:v>
                </c:pt>
                <c:pt idx="1645" formatCode="General">
                  <c:v>0.48116427024167802</c:v>
                </c:pt>
                <c:pt idx="1646" formatCode="General">
                  <c:v>0.48118059630586002</c:v>
                </c:pt>
                <c:pt idx="1647" formatCode="General">
                  <c:v>0.48119692237004102</c:v>
                </c:pt>
                <c:pt idx="1648" formatCode="General">
                  <c:v>0.48121324843422297</c:v>
                </c:pt>
                <c:pt idx="1649" formatCode="General">
                  <c:v>0.48122957441348502</c:v>
                </c:pt>
                <c:pt idx="1650" formatCode="General">
                  <c:v>0.48124465228475299</c:v>
                </c:pt>
                <c:pt idx="1651" formatCode="General">
                  <c:v>0.48125933342453198</c:v>
                </c:pt>
                <c:pt idx="1652" formatCode="General">
                  <c:v>0.48127399467246601</c:v>
                </c:pt>
                <c:pt idx="1653" formatCode="General">
                  <c:v>0.48128863478531297</c:v>
                </c:pt>
                <c:pt idx="1654" formatCode="General">
                  <c:v>0.48130327489815899</c:v>
                </c:pt>
                <c:pt idx="1655" formatCode="General">
                  <c:v>0.48131791501100601</c:v>
                </c:pt>
                <c:pt idx="1656" formatCode="General">
                  <c:v>0.48133255512385298</c:v>
                </c:pt>
                <c:pt idx="1657" formatCode="General">
                  <c:v>0.481347195236699</c:v>
                </c:pt>
                <c:pt idx="1658" formatCode="General">
                  <c:v>0.48136183534954602</c:v>
                </c:pt>
                <c:pt idx="1659" formatCode="General">
                  <c:v>0.48137647546239298</c:v>
                </c:pt>
                <c:pt idx="1660" formatCode="General">
                  <c:v>0.48139111557524</c:v>
                </c:pt>
                <c:pt idx="1661" formatCode="General">
                  <c:v>0.48140575568808602</c:v>
                </c:pt>
                <c:pt idx="1662" formatCode="General">
                  <c:v>0.48142079996849602</c:v>
                </c:pt>
                <c:pt idx="1663" formatCode="General">
                  <c:v>0.48143574800777</c:v>
                </c:pt>
                <c:pt idx="1664" formatCode="General">
                  <c:v>0.48145059328339601</c:v>
                </c:pt>
                <c:pt idx="1665" formatCode="General">
                  <c:v>0.48146543855902302</c:v>
                </c:pt>
                <c:pt idx="1666" formatCode="General">
                  <c:v>0.48148028383464903</c:v>
                </c:pt>
                <c:pt idx="1667" formatCode="General">
                  <c:v>0.48149512911027598</c:v>
                </c:pt>
                <c:pt idx="1668" formatCode="General">
                  <c:v>0.48150997438590298</c:v>
                </c:pt>
                <c:pt idx="1669" formatCode="General">
                  <c:v>0.48152481966152899</c:v>
                </c:pt>
                <c:pt idx="1670" formatCode="General">
                  <c:v>0.481539664937156</c:v>
                </c:pt>
                <c:pt idx="1671" formatCode="General">
                  <c:v>0.48155451021278201</c:v>
                </c:pt>
                <c:pt idx="1672" formatCode="General">
                  <c:v>0.48156876404966997</c:v>
                </c:pt>
                <c:pt idx="1673" formatCode="General">
                  <c:v>0.481581518166876</c:v>
                </c:pt>
                <c:pt idx="1674" formatCode="General">
                  <c:v>0.48159427228408203</c:v>
                </c:pt>
                <c:pt idx="1675" formatCode="General">
                  <c:v>0.481607026401288</c:v>
                </c:pt>
                <c:pt idx="1676" formatCode="General">
                  <c:v>0.48161978051849502</c:v>
                </c:pt>
                <c:pt idx="1677" formatCode="General">
                  <c:v>0.48163253463570099</c:v>
                </c:pt>
                <c:pt idx="1678" formatCode="General">
                  <c:v>0.48164528875290702</c:v>
                </c:pt>
                <c:pt idx="1679" formatCode="General">
                  <c:v>0.48165804287011299</c:v>
                </c:pt>
                <c:pt idx="1680" formatCode="General">
                  <c:v>0.48167079698732002</c:v>
                </c:pt>
                <c:pt idx="1681" formatCode="General">
                  <c:v>0.48168355110452599</c:v>
                </c:pt>
                <c:pt idx="1682" formatCode="General">
                  <c:v>0.48169630522173201</c:v>
                </c:pt>
                <c:pt idx="1683" formatCode="General">
                  <c:v>0.48170905933893798</c:v>
                </c:pt>
                <c:pt idx="1684" formatCode="General">
                  <c:v>0.48172433903481598</c:v>
                </c:pt>
                <c:pt idx="1685" formatCode="General">
                  <c:v>0.48174088152000999</c:v>
                </c:pt>
                <c:pt idx="1686" formatCode="General">
                  <c:v>0.48175742400520399</c:v>
                </c:pt>
                <c:pt idx="1687" formatCode="General">
                  <c:v>0.481773966490398</c:v>
                </c:pt>
                <c:pt idx="1688" formatCode="General">
                  <c:v>0.481790508975591</c:v>
                </c:pt>
                <c:pt idx="1689" formatCode="General">
                  <c:v>0.48180705146078501</c:v>
                </c:pt>
                <c:pt idx="1690" formatCode="General">
                  <c:v>0.48182359394597901</c:v>
                </c:pt>
                <c:pt idx="1691" formatCode="General">
                  <c:v>0.48184013643117302</c:v>
                </c:pt>
                <c:pt idx="1692" formatCode="General">
                  <c:v>0.48185555628863602</c:v>
                </c:pt>
                <c:pt idx="1693" formatCode="General">
                  <c:v>0.48187018256443997</c:v>
                </c:pt>
                <c:pt idx="1694" formatCode="General">
                  <c:v>0.48188480884024398</c:v>
                </c:pt>
                <c:pt idx="1695" formatCode="General">
                  <c:v>0.48189944252380201</c:v>
                </c:pt>
                <c:pt idx="1696" formatCode="General">
                  <c:v>0.481914215473147</c:v>
                </c:pt>
                <c:pt idx="1697" formatCode="General">
                  <c:v>0.48192898842249199</c:v>
                </c:pt>
                <c:pt idx="1698" formatCode="General">
                  <c:v>0.48194376137183798</c:v>
                </c:pt>
                <c:pt idx="1699" formatCode="General">
                  <c:v>0.48195853432118302</c:v>
                </c:pt>
                <c:pt idx="1700" formatCode="General">
                  <c:v>0.48197330727052801</c:v>
                </c:pt>
                <c:pt idx="1701" formatCode="General">
                  <c:v>0.48198811728297403</c:v>
                </c:pt>
                <c:pt idx="1702" formatCode="General">
                  <c:v>0.48200296511491297</c:v>
                </c:pt>
                <c:pt idx="1703" formatCode="General">
                  <c:v>0.48201781294685098</c:v>
                </c:pt>
                <c:pt idx="1704" formatCode="General">
                  <c:v>0.48203266077878998</c:v>
                </c:pt>
                <c:pt idx="1705" formatCode="General">
                  <c:v>0.48204750861072898</c:v>
                </c:pt>
                <c:pt idx="1706" formatCode="General">
                  <c:v>0.48206235644266698</c:v>
                </c:pt>
                <c:pt idx="1707" formatCode="General">
                  <c:v>0.48207720427460599</c:v>
                </c:pt>
                <c:pt idx="1708" formatCode="General">
                  <c:v>0.48209205210654399</c:v>
                </c:pt>
                <c:pt idx="1709" formatCode="General">
                  <c:v>0.48210689993848299</c:v>
                </c:pt>
                <c:pt idx="1710" formatCode="General">
                  <c:v>0.48212174777042199</c:v>
                </c:pt>
                <c:pt idx="1711" formatCode="General">
                  <c:v>0.48213843081104901</c:v>
                </c:pt>
                <c:pt idx="1712" formatCode="General">
                  <c:v>0.48215611748141302</c:v>
                </c:pt>
                <c:pt idx="1713" formatCode="General">
                  <c:v>0.48217380415177702</c:v>
                </c:pt>
                <c:pt idx="1714" formatCode="General">
                  <c:v>0.48219149082214202</c:v>
                </c:pt>
                <c:pt idx="1715" formatCode="General">
                  <c:v>0.48220917749250602</c:v>
                </c:pt>
                <c:pt idx="1716" formatCode="General">
                  <c:v>0.48222686416286997</c:v>
                </c:pt>
                <c:pt idx="1717" formatCode="General">
                  <c:v>0.48224455083323398</c:v>
                </c:pt>
                <c:pt idx="1718" formatCode="General">
                  <c:v>0.48226230345698901</c:v>
                </c:pt>
                <c:pt idx="1719" formatCode="General">
                  <c:v>0.48228092289675101</c:v>
                </c:pt>
                <c:pt idx="1720" formatCode="General">
                  <c:v>0.48229954233651201</c:v>
                </c:pt>
                <c:pt idx="1721" formatCode="General">
                  <c:v>0.48231816177627401</c:v>
                </c:pt>
                <c:pt idx="1722" formatCode="General">
                  <c:v>0.48233678121603502</c:v>
                </c:pt>
                <c:pt idx="1723" formatCode="General">
                  <c:v>0.48235540065579702</c:v>
                </c:pt>
                <c:pt idx="1724" formatCode="General">
                  <c:v>0.48237384475586398</c:v>
                </c:pt>
                <c:pt idx="1725" formatCode="General">
                  <c:v>0.48239240359360402</c:v>
                </c:pt>
                <c:pt idx="1726" formatCode="General">
                  <c:v>0.48241145912230998</c:v>
                </c:pt>
                <c:pt idx="1727" formatCode="General">
                  <c:v>0.482430514651016</c:v>
                </c:pt>
                <c:pt idx="1728" formatCode="General">
                  <c:v>0.48244957017972101</c:v>
                </c:pt>
                <c:pt idx="1729" formatCode="General">
                  <c:v>0.48246862570842702</c:v>
                </c:pt>
                <c:pt idx="1730" formatCode="General">
                  <c:v>0.48248768123713298</c:v>
                </c:pt>
                <c:pt idx="1731" formatCode="General">
                  <c:v>0.482506736765838</c:v>
                </c:pt>
                <c:pt idx="1732" formatCode="General">
                  <c:v>0.48252579229454401</c:v>
                </c:pt>
                <c:pt idx="1733" formatCode="General">
                  <c:v>0.48254484782325002</c:v>
                </c:pt>
                <c:pt idx="1734" formatCode="General">
                  <c:v>0.48256390335195498</c:v>
                </c:pt>
                <c:pt idx="1735" formatCode="General">
                  <c:v>0.48258295888066099</c:v>
                </c:pt>
                <c:pt idx="1736" formatCode="General">
                  <c:v>0.48260202366134902</c:v>
                </c:pt>
                <c:pt idx="1737" formatCode="General">
                  <c:v>0.48262114461479</c:v>
                </c:pt>
                <c:pt idx="1738" formatCode="General">
                  <c:v>0.48264026556823098</c:v>
                </c:pt>
                <c:pt idx="1739" formatCode="General">
                  <c:v>0.48265938652167101</c:v>
                </c:pt>
                <c:pt idx="1740" formatCode="General">
                  <c:v>0.48267850747511198</c:v>
                </c:pt>
                <c:pt idx="1741" formatCode="General">
                  <c:v>0.48269762842855302</c:v>
                </c:pt>
                <c:pt idx="1742" formatCode="General">
                  <c:v>0.48271674938199299</c:v>
                </c:pt>
                <c:pt idx="1743" formatCode="General">
                  <c:v>0.48273587033543403</c:v>
                </c:pt>
                <c:pt idx="1744" formatCode="General">
                  <c:v>0.482754991288875</c:v>
                </c:pt>
                <c:pt idx="1745" formatCode="General">
                  <c:v>0.48277411224231598</c:v>
                </c:pt>
                <c:pt idx="1746" formatCode="General">
                  <c:v>0.48279323319575601</c:v>
                </c:pt>
                <c:pt idx="1747" formatCode="General">
                  <c:v>0.48281235414919699</c:v>
                </c:pt>
                <c:pt idx="1748" formatCode="General">
                  <c:v>0.48283147510263802</c:v>
                </c:pt>
                <c:pt idx="1749" formatCode="General">
                  <c:v>0.482850596056078</c:v>
                </c:pt>
                <c:pt idx="1750" formatCode="General">
                  <c:v>0.48286967368913097</c:v>
                </c:pt>
                <c:pt idx="1751" formatCode="General">
                  <c:v>0.48288873745966099</c:v>
                </c:pt>
                <c:pt idx="1752" formatCode="General">
                  <c:v>0.48290780123019</c:v>
                </c:pt>
                <c:pt idx="1753" formatCode="General">
                  <c:v>0.48292678189167199</c:v>
                </c:pt>
                <c:pt idx="1754" formatCode="General">
                  <c:v>0.48294576083956597</c:v>
                </c:pt>
                <c:pt idx="1755" formatCode="General">
                  <c:v>0.48296473978746002</c:v>
                </c:pt>
                <c:pt idx="1756" formatCode="General">
                  <c:v>0.48298371873535401</c:v>
                </c:pt>
                <c:pt idx="1757" formatCode="General">
                  <c:v>0.48300269768324799</c:v>
                </c:pt>
                <c:pt idx="1758" formatCode="General">
                  <c:v>0.48302167663114198</c:v>
                </c:pt>
                <c:pt idx="1759" formatCode="General">
                  <c:v>0.48304065557903603</c:v>
                </c:pt>
                <c:pt idx="1760" formatCode="General">
                  <c:v>0.48305963452693002</c:v>
                </c:pt>
                <c:pt idx="1761" formatCode="General">
                  <c:v>0.483078613474824</c:v>
                </c:pt>
                <c:pt idx="1762" formatCode="General">
                  <c:v>0.48309759242271799</c:v>
                </c:pt>
                <c:pt idx="1763" formatCode="General">
                  <c:v>0.48311657137061198</c:v>
                </c:pt>
                <c:pt idx="1764" formatCode="General">
                  <c:v>0.48313555031850602</c:v>
                </c:pt>
                <c:pt idx="1765" formatCode="General">
                  <c:v>0.48315569962396798</c:v>
                </c:pt>
                <c:pt idx="1766" formatCode="General">
                  <c:v>0.48317660966183601</c:v>
                </c:pt>
                <c:pt idx="1767" formatCode="General">
                  <c:v>0.48319751969970398</c:v>
                </c:pt>
                <c:pt idx="1768" formatCode="General">
                  <c:v>0.48321842973757201</c:v>
                </c:pt>
                <c:pt idx="1769" formatCode="General">
                  <c:v>0.48323933977543998</c:v>
                </c:pt>
                <c:pt idx="1770" formatCode="General">
                  <c:v>0.48326024981330801</c:v>
                </c:pt>
                <c:pt idx="1771" formatCode="General">
                  <c:v>0.48328115985117598</c:v>
                </c:pt>
                <c:pt idx="1772" formatCode="General">
                  <c:v>0.48330244975299602</c:v>
                </c:pt>
                <c:pt idx="1773" formatCode="General">
                  <c:v>0.483324069348053</c:v>
                </c:pt>
                <c:pt idx="1774" formatCode="General">
                  <c:v>0.48334568894310898</c:v>
                </c:pt>
                <c:pt idx="1775" formatCode="General">
                  <c:v>0.48336730853816501</c:v>
                </c:pt>
                <c:pt idx="1776" formatCode="General">
                  <c:v>0.48338892813322198</c:v>
                </c:pt>
                <c:pt idx="1777" formatCode="General">
                  <c:v>0.48340966860854601</c:v>
                </c:pt>
                <c:pt idx="1778" formatCode="General">
                  <c:v>0.48342947501913802</c:v>
                </c:pt>
                <c:pt idx="1779" formatCode="General">
                  <c:v>0.48344928142972898</c:v>
                </c:pt>
                <c:pt idx="1780" formatCode="General">
                  <c:v>0.483469087840321</c:v>
                </c:pt>
                <c:pt idx="1781" formatCode="General">
                  <c:v>0.48348889425091202</c:v>
                </c:pt>
                <c:pt idx="1782" formatCode="General">
                  <c:v>0.48350870066150298</c:v>
                </c:pt>
                <c:pt idx="1783" formatCode="General">
                  <c:v>0.48352850707209499</c:v>
                </c:pt>
                <c:pt idx="1784" formatCode="General">
                  <c:v>0.48354831348268601</c:v>
                </c:pt>
                <c:pt idx="1785" formatCode="General">
                  <c:v>0.48356736326331601</c:v>
                </c:pt>
                <c:pt idx="1786" formatCode="General">
                  <c:v>0.48358529701473202</c:v>
                </c:pt>
                <c:pt idx="1787" formatCode="General">
                  <c:v>0.48360323076614897</c:v>
                </c:pt>
                <c:pt idx="1788" formatCode="General">
                  <c:v>0.48362116451756498</c:v>
                </c:pt>
                <c:pt idx="1789" formatCode="General">
                  <c:v>0.48363909826898199</c:v>
                </c:pt>
                <c:pt idx="1790" formatCode="General">
                  <c:v>0.483657032020398</c:v>
                </c:pt>
                <c:pt idx="1791" formatCode="General">
                  <c:v>0.48367496577181501</c:v>
                </c:pt>
                <c:pt idx="1792" formatCode="General">
                  <c:v>0.48369289952323102</c:v>
                </c:pt>
                <c:pt idx="1793" formatCode="General">
                  <c:v>0.48371057566511999</c:v>
                </c:pt>
                <c:pt idx="1794" formatCode="General">
                  <c:v>0.48372771243705098</c:v>
                </c:pt>
                <c:pt idx="1795" formatCode="General">
                  <c:v>0.48374484920898297</c:v>
                </c:pt>
                <c:pt idx="1796" formatCode="General">
                  <c:v>0.483762244435675</c:v>
                </c:pt>
                <c:pt idx="1797" formatCode="General">
                  <c:v>0.48378043829534301</c:v>
                </c:pt>
                <c:pt idx="1798" formatCode="General">
                  <c:v>0.48379863215501101</c:v>
                </c:pt>
                <c:pt idx="1799" formatCode="General">
                  <c:v>0.48381682601467901</c:v>
                </c:pt>
                <c:pt idx="1800" formatCode="General">
                  <c:v>0.48383501987434702</c:v>
                </c:pt>
                <c:pt idx="1801" formatCode="General">
                  <c:v>0.48385321373401602</c:v>
                </c:pt>
                <c:pt idx="1802" formatCode="General">
                  <c:v>0.48387140759368402</c:v>
                </c:pt>
                <c:pt idx="1803" formatCode="General">
                  <c:v>0.48388960145335203</c:v>
                </c:pt>
                <c:pt idx="1804" formatCode="General">
                  <c:v>0.48390779531301997</c:v>
                </c:pt>
                <c:pt idx="1805" formatCode="General">
                  <c:v>0.48392598917268798</c:v>
                </c:pt>
                <c:pt idx="1806" formatCode="General">
                  <c:v>0.48394418303235598</c:v>
                </c:pt>
                <c:pt idx="1807" formatCode="General">
                  <c:v>0.48396237689202498</c:v>
                </c:pt>
                <c:pt idx="1808" formatCode="General">
                  <c:v>0.48398057075169298</c:v>
                </c:pt>
                <c:pt idx="1809" formatCode="General">
                  <c:v>0.48399876461136099</c:v>
                </c:pt>
                <c:pt idx="1810" formatCode="General">
                  <c:v>0.48401695847102899</c:v>
                </c:pt>
                <c:pt idx="1811" formatCode="General">
                  <c:v>0.48403515233069699</c:v>
                </c:pt>
                <c:pt idx="1812" formatCode="General">
                  <c:v>0.484053346190366</c:v>
                </c:pt>
                <c:pt idx="1813" formatCode="General">
                  <c:v>0.484071540050034</c:v>
                </c:pt>
                <c:pt idx="1814" formatCode="General">
                  <c:v>0.48408990890250703</c:v>
                </c:pt>
                <c:pt idx="1815" formatCode="General">
                  <c:v>0.48410967769743901</c:v>
                </c:pt>
                <c:pt idx="1816" formatCode="General">
                  <c:v>0.484129446492371</c:v>
                </c:pt>
                <c:pt idx="1817" formatCode="General">
                  <c:v>0.484146087122032</c:v>
                </c:pt>
                <c:pt idx="1818" formatCode="General">
                  <c:v>0.48416212473188802</c:v>
                </c:pt>
                <c:pt idx="1819" formatCode="General">
                  <c:v>0.48417816234174399</c:v>
                </c:pt>
                <c:pt idx="1820" formatCode="General">
                  <c:v>0.48419419995160001</c:v>
                </c:pt>
                <c:pt idx="1821" formatCode="General">
                  <c:v>0.48421023756145498</c:v>
                </c:pt>
                <c:pt idx="1822" formatCode="General">
                  <c:v>0.484226275171311</c:v>
                </c:pt>
                <c:pt idx="1823" formatCode="General">
                  <c:v>0.48424231278116697</c:v>
                </c:pt>
                <c:pt idx="1824" formatCode="General">
                  <c:v>0.484258350391023</c:v>
                </c:pt>
                <c:pt idx="1825" formatCode="General">
                  <c:v>0.48427438800087902</c:v>
                </c:pt>
                <c:pt idx="1826" formatCode="General">
                  <c:v>0.48429131478703402</c:v>
                </c:pt>
                <c:pt idx="1827" formatCode="General">
                  <c:v>0.48430824157318902</c:v>
                </c:pt>
                <c:pt idx="1828" formatCode="General">
                  <c:v>0.48432516835934403</c:v>
                </c:pt>
                <c:pt idx="1829" formatCode="General">
                  <c:v>0.48434147826954099</c:v>
                </c:pt>
                <c:pt idx="1830" formatCode="General">
                  <c:v>0.48435549692615298</c:v>
                </c:pt>
                <c:pt idx="1831" formatCode="General">
                  <c:v>0.48436951558276398</c:v>
                </c:pt>
                <c:pt idx="1832" formatCode="General">
                  <c:v>0.48438353423937502</c:v>
                </c:pt>
                <c:pt idx="1833" formatCode="General">
                  <c:v>0.48439755289598602</c:v>
                </c:pt>
                <c:pt idx="1834" formatCode="General">
                  <c:v>0.48441157155259801</c:v>
                </c:pt>
                <c:pt idx="1835" formatCode="General">
                  <c:v>0.484425590209209</c:v>
                </c:pt>
                <c:pt idx="1836" formatCode="General">
                  <c:v>0.48443960886581999</c:v>
                </c:pt>
                <c:pt idx="1837" formatCode="General">
                  <c:v>0.48445362752243099</c:v>
                </c:pt>
                <c:pt idx="1838" formatCode="General">
                  <c:v>0.48446733660865698</c:v>
                </c:pt>
                <c:pt idx="1839" formatCode="General">
                  <c:v>0.4844804340069</c:v>
                </c:pt>
                <c:pt idx="1840" formatCode="General">
                  <c:v>0.48449353140514201</c:v>
                </c:pt>
                <c:pt idx="1841" formatCode="General">
                  <c:v>0.48450662880338402</c:v>
                </c:pt>
                <c:pt idx="1842" formatCode="General">
                  <c:v>0.48451972620162598</c:v>
                </c:pt>
                <c:pt idx="1843" formatCode="General">
                  <c:v>0.48453282359986899</c:v>
                </c:pt>
                <c:pt idx="1844" formatCode="General">
                  <c:v>0.484545920998111</c:v>
                </c:pt>
                <c:pt idx="1845" formatCode="General">
                  <c:v>0.48455901839635301</c:v>
                </c:pt>
                <c:pt idx="1846" formatCode="General">
                  <c:v>0.48457211579459503</c:v>
                </c:pt>
                <c:pt idx="1847" formatCode="General">
                  <c:v>0.48458521319283798</c:v>
                </c:pt>
                <c:pt idx="1848" formatCode="General">
                  <c:v>0.48459831059107999</c:v>
                </c:pt>
                <c:pt idx="1849" formatCode="General">
                  <c:v>0.48461140798932201</c:v>
                </c:pt>
                <c:pt idx="1850" formatCode="General">
                  <c:v>0.48462450538756402</c:v>
                </c:pt>
                <c:pt idx="1851" formatCode="General">
                  <c:v>0.48463760278580698</c:v>
                </c:pt>
                <c:pt idx="1852" formatCode="General">
                  <c:v>0.48465070018404899</c:v>
                </c:pt>
                <c:pt idx="1853" formatCode="General">
                  <c:v>0.48466425156026899</c:v>
                </c:pt>
                <c:pt idx="1854" formatCode="General">
                  <c:v>0.48467939185943099</c:v>
                </c:pt>
                <c:pt idx="1855" formatCode="General">
                  <c:v>0.48469453215859298</c:v>
                </c:pt>
                <c:pt idx="1856" formatCode="General">
                  <c:v>0.48471238951942602</c:v>
                </c:pt>
                <c:pt idx="1857" formatCode="General">
                  <c:v>0.484730391404815</c:v>
                </c:pt>
                <c:pt idx="1858" formatCode="General">
                  <c:v>0.48474839329020403</c:v>
                </c:pt>
                <c:pt idx="1859" formatCode="General">
                  <c:v>0.48476591957961701</c:v>
                </c:pt>
                <c:pt idx="1860" formatCode="General">
                  <c:v>0.48478097871487302</c:v>
                </c:pt>
                <c:pt idx="1861" formatCode="General">
                  <c:v>0.48479603785012798</c:v>
                </c:pt>
                <c:pt idx="1862" formatCode="General">
                  <c:v>0.48481109698538399</c:v>
                </c:pt>
                <c:pt idx="1863" formatCode="General">
                  <c:v>0.48482615612063901</c:v>
                </c:pt>
                <c:pt idx="1864" formatCode="General">
                  <c:v>0.48484121525589502</c:v>
                </c:pt>
                <c:pt idx="1865" formatCode="General">
                  <c:v>0.48485636091698198</c:v>
                </c:pt>
                <c:pt idx="1866" formatCode="General">
                  <c:v>0.484872276657976</c:v>
                </c:pt>
                <c:pt idx="1867" formatCode="General">
                  <c:v>0.48488819239897002</c:v>
                </c:pt>
                <c:pt idx="1868" formatCode="General">
                  <c:v>0.48490410813996399</c:v>
                </c:pt>
                <c:pt idx="1869" formatCode="General">
                  <c:v>0.48492002388095801</c:v>
                </c:pt>
                <c:pt idx="1870" formatCode="General">
                  <c:v>0.48493593962195197</c:v>
                </c:pt>
                <c:pt idx="1871" formatCode="General">
                  <c:v>0.48495185536294599</c:v>
                </c:pt>
                <c:pt idx="1872" formatCode="General">
                  <c:v>0.48496777110394002</c:v>
                </c:pt>
                <c:pt idx="1873" formatCode="General">
                  <c:v>0.48498368684493398</c:v>
                </c:pt>
                <c:pt idx="1874" formatCode="General">
                  <c:v>0.484999602585929</c:v>
                </c:pt>
                <c:pt idx="1875" formatCode="General">
                  <c:v>0.48501551832692302</c:v>
                </c:pt>
                <c:pt idx="1876" formatCode="General">
                  <c:v>0.48503143406791699</c:v>
                </c:pt>
                <c:pt idx="1877" formatCode="General">
                  <c:v>0.48504734980891101</c:v>
                </c:pt>
                <c:pt idx="1878" formatCode="General">
                  <c:v>0.48506326554990498</c:v>
                </c:pt>
                <c:pt idx="1879" formatCode="General">
                  <c:v>0.485079181290899</c:v>
                </c:pt>
                <c:pt idx="1880" formatCode="General">
                  <c:v>0.48509509703189302</c:v>
                </c:pt>
                <c:pt idx="1881" formatCode="General">
                  <c:v>0.48511101277288698</c:v>
                </c:pt>
                <c:pt idx="1882" formatCode="General">
                  <c:v>0.48512692851388101</c:v>
                </c:pt>
                <c:pt idx="1883" formatCode="General">
                  <c:v>0.48514444504134902</c:v>
                </c:pt>
                <c:pt idx="1884" formatCode="General">
                  <c:v>0.48516208336778599</c:v>
                </c:pt>
                <c:pt idx="1885" formatCode="General">
                  <c:v>0.48517972169422402</c:v>
                </c:pt>
                <c:pt idx="1886" formatCode="General">
                  <c:v>0.48519736002066099</c:v>
                </c:pt>
                <c:pt idx="1887" formatCode="General">
                  <c:v>0.48521446183120598</c:v>
                </c:pt>
                <c:pt idx="1888" formatCode="General">
                  <c:v>0.48523125706124698</c:v>
                </c:pt>
                <c:pt idx="1889" formatCode="General">
                  <c:v>0.48524805229128698</c:v>
                </c:pt>
                <c:pt idx="1890" formatCode="General">
                  <c:v>0.48526484752132698</c:v>
                </c:pt>
                <c:pt idx="1891" formatCode="General">
                  <c:v>0.48528164275136798</c:v>
                </c:pt>
                <c:pt idx="1892" formatCode="General">
                  <c:v>0.48529843798140798</c:v>
                </c:pt>
                <c:pt idx="1893" formatCode="General">
                  <c:v>0.48531523321144898</c:v>
                </c:pt>
                <c:pt idx="1894" formatCode="General">
                  <c:v>0.48533202844148898</c:v>
                </c:pt>
                <c:pt idx="1895" formatCode="General">
                  <c:v>0.48534882367152998</c:v>
                </c:pt>
                <c:pt idx="1896" formatCode="General">
                  <c:v>0.48536697123942701</c:v>
                </c:pt>
                <c:pt idx="1897" formatCode="General">
                  <c:v>0.48538546117133502</c:v>
                </c:pt>
                <c:pt idx="1898" formatCode="General">
                  <c:v>0.48540395110324203</c:v>
                </c:pt>
                <c:pt idx="1899" formatCode="General">
                  <c:v>0.48542244103514998</c:v>
                </c:pt>
                <c:pt idx="1900" formatCode="General">
                  <c:v>0.48544093096705698</c:v>
                </c:pt>
                <c:pt idx="1901" formatCode="General">
                  <c:v>0.485457185789618</c:v>
                </c:pt>
                <c:pt idx="1902" formatCode="General">
                  <c:v>0.48547268550768002</c:v>
                </c:pt>
                <c:pt idx="1903" formatCode="General">
                  <c:v>0.485488185225741</c:v>
                </c:pt>
                <c:pt idx="1904" formatCode="General">
                  <c:v>0.48550368494380303</c:v>
                </c:pt>
                <c:pt idx="1905" formatCode="General">
                  <c:v>0.485519184661865</c:v>
                </c:pt>
                <c:pt idx="1906" formatCode="General">
                  <c:v>0.48553468437992597</c:v>
                </c:pt>
                <c:pt idx="1907" formatCode="General">
                  <c:v>0.485550184097988</c:v>
                </c:pt>
                <c:pt idx="1908" formatCode="General">
                  <c:v>0.48556568381604998</c:v>
                </c:pt>
                <c:pt idx="1909" formatCode="General">
                  <c:v>0.48558118716621801</c:v>
                </c:pt>
                <c:pt idx="1910" formatCode="General">
                  <c:v>0.48559670935794103</c:v>
                </c:pt>
                <c:pt idx="1911" formatCode="General">
                  <c:v>0.48561223154966399</c:v>
                </c:pt>
                <c:pt idx="1912" formatCode="General">
                  <c:v>0.485627753741387</c:v>
                </c:pt>
                <c:pt idx="1913" formatCode="General">
                  <c:v>0.48564327593311002</c:v>
                </c:pt>
                <c:pt idx="1914" formatCode="General">
                  <c:v>0.48565865590642299</c:v>
                </c:pt>
                <c:pt idx="1915" formatCode="General">
                  <c:v>0.48567289813244602</c:v>
                </c:pt>
                <c:pt idx="1916" formatCode="General">
                  <c:v>0.48568714035846899</c:v>
                </c:pt>
                <c:pt idx="1917" formatCode="General">
                  <c:v>0.48570138258449103</c:v>
                </c:pt>
                <c:pt idx="1918" formatCode="General">
                  <c:v>0.485715624810514</c:v>
                </c:pt>
                <c:pt idx="1919" formatCode="General">
                  <c:v>0.48572986703653598</c:v>
                </c:pt>
                <c:pt idx="1920" formatCode="General">
                  <c:v>0.48574320733218501</c:v>
                </c:pt>
                <c:pt idx="1921" formatCode="General">
                  <c:v>0.48575447318794301</c:v>
                </c:pt>
                <c:pt idx="1922" formatCode="General">
                  <c:v>0.48576573904370202</c:v>
                </c:pt>
                <c:pt idx="1923" formatCode="General">
                  <c:v>0.48577700489946002</c:v>
                </c:pt>
                <c:pt idx="1924" formatCode="General">
                  <c:v>0.48578827075521802</c:v>
                </c:pt>
                <c:pt idx="1925" formatCode="General">
                  <c:v>0.48579953661097702</c:v>
                </c:pt>
                <c:pt idx="1926" formatCode="General">
                  <c:v>0.48581080246673503</c:v>
                </c:pt>
                <c:pt idx="1927" formatCode="General">
                  <c:v>0.48582206832249403</c:v>
                </c:pt>
                <c:pt idx="1928" formatCode="General">
                  <c:v>0.48583333417825197</c:v>
                </c:pt>
                <c:pt idx="1929" formatCode="General">
                  <c:v>0.48584460003400998</c:v>
                </c:pt>
                <c:pt idx="1930" formatCode="General">
                  <c:v>0.48585586588976898</c:v>
                </c:pt>
                <c:pt idx="1931" formatCode="General">
                  <c:v>0.48586764740529498</c:v>
                </c:pt>
                <c:pt idx="1932" formatCode="General">
                  <c:v>0.48588160011987103</c:v>
                </c:pt>
                <c:pt idx="1933" formatCode="General">
                  <c:v>0.48589555283444702</c:v>
                </c:pt>
                <c:pt idx="1934" formatCode="General">
                  <c:v>0.48590950554902301</c:v>
                </c:pt>
                <c:pt idx="1935" formatCode="General">
                  <c:v>0.48592345826359901</c:v>
                </c:pt>
                <c:pt idx="1936" formatCode="General">
                  <c:v>0.48593575611477302</c:v>
                </c:pt>
                <c:pt idx="1937" formatCode="General">
                  <c:v>0.48594786802624002</c:v>
                </c:pt>
                <c:pt idx="1938" formatCode="General">
                  <c:v>0.48595997993770701</c:v>
                </c:pt>
                <c:pt idx="1939" formatCode="General">
                  <c:v>0.485972091849175</c:v>
                </c:pt>
                <c:pt idx="1940" formatCode="General">
                  <c:v>0.485984203760642</c:v>
                </c:pt>
                <c:pt idx="1941" formatCode="General">
                  <c:v>0.48599631567210899</c:v>
                </c:pt>
                <c:pt idx="1942" formatCode="General">
                  <c:v>0.48600842758357699</c:v>
                </c:pt>
                <c:pt idx="1943" formatCode="General">
                  <c:v>0.48602053949504398</c:v>
                </c:pt>
                <c:pt idx="1944" formatCode="General">
                  <c:v>0.48603265140651197</c:v>
                </c:pt>
                <c:pt idx="1945" formatCode="General">
                  <c:v>0.48604476331797902</c:v>
                </c:pt>
                <c:pt idx="1946" formatCode="General">
                  <c:v>0.48605687522944602</c:v>
                </c:pt>
                <c:pt idx="1947" formatCode="General">
                  <c:v>0.48606898714091301</c:v>
                </c:pt>
                <c:pt idx="1948" formatCode="General">
                  <c:v>0.486081099052381</c:v>
                </c:pt>
                <c:pt idx="1949" formatCode="General">
                  <c:v>0.486093210963848</c:v>
                </c:pt>
                <c:pt idx="1950" formatCode="General">
                  <c:v>0.48610532287531499</c:v>
                </c:pt>
                <c:pt idx="1951" formatCode="General">
                  <c:v>0.48611743478678299</c:v>
                </c:pt>
                <c:pt idx="1952" formatCode="General">
                  <c:v>0.48612954669824998</c:v>
                </c:pt>
                <c:pt idx="1953" formatCode="General">
                  <c:v>0.48614165860971797</c:v>
                </c:pt>
                <c:pt idx="1954" formatCode="General">
                  <c:v>0.48615377052118502</c:v>
                </c:pt>
                <c:pt idx="1955" formatCode="General">
                  <c:v>0.48616588243265302</c:v>
                </c:pt>
                <c:pt idx="1956" formatCode="General">
                  <c:v>0.48617799434412201</c:v>
                </c:pt>
                <c:pt idx="1957" formatCode="General">
                  <c:v>0.486190106255591</c:v>
                </c:pt>
                <c:pt idx="1958" formatCode="General">
                  <c:v>0.48620221816706</c:v>
                </c:pt>
                <c:pt idx="1959" formatCode="General">
                  <c:v>0.48621272996599202</c:v>
                </c:pt>
                <c:pt idx="1960" formatCode="General">
                  <c:v>0.486223101095691</c:v>
                </c:pt>
                <c:pt idx="1961" formatCode="General">
                  <c:v>0.48623347222538998</c:v>
                </c:pt>
                <c:pt idx="1962" formatCode="General">
                  <c:v>0.48624384335509002</c:v>
                </c:pt>
                <c:pt idx="1963" formatCode="General">
                  <c:v>0.486254214484789</c:v>
                </c:pt>
                <c:pt idx="1964" formatCode="General">
                  <c:v>0.48626458561448799</c:v>
                </c:pt>
                <c:pt idx="1965" formatCode="General">
                  <c:v>0.48627495674418802</c:v>
                </c:pt>
                <c:pt idx="1966" formatCode="General">
                  <c:v>0.48628532787388701</c:v>
                </c:pt>
                <c:pt idx="1967" formatCode="General">
                  <c:v>0.48629569900358599</c:v>
                </c:pt>
                <c:pt idx="1968" formatCode="General">
                  <c:v>0.48630551237133701</c:v>
                </c:pt>
                <c:pt idx="1969" formatCode="General">
                  <c:v>0.486314157924993</c:v>
                </c:pt>
                <c:pt idx="1970" formatCode="General">
                  <c:v>0.48632280347864798</c:v>
                </c:pt>
                <c:pt idx="1971" formatCode="General">
                  <c:v>0.48633144903230302</c:v>
                </c:pt>
                <c:pt idx="1972" formatCode="General">
                  <c:v>0.486340094585959</c:v>
                </c:pt>
                <c:pt idx="1973" formatCode="General">
                  <c:v>0.48634874013961399</c:v>
                </c:pt>
                <c:pt idx="1974" formatCode="General">
                  <c:v>0.48635783886346501</c:v>
                </c:pt>
                <c:pt idx="1975" formatCode="General">
                  <c:v>0.48636736410043402</c:v>
                </c:pt>
                <c:pt idx="1976" formatCode="General">
                  <c:v>0.48637708908771299</c:v>
                </c:pt>
                <c:pt idx="1977" formatCode="General">
                  <c:v>0.48638743829471998</c:v>
                </c:pt>
                <c:pt idx="1978" formatCode="General">
                  <c:v>0.48639778750172702</c:v>
                </c:pt>
                <c:pt idx="1979" formatCode="General">
                  <c:v>0.48640891499588201</c:v>
                </c:pt>
                <c:pt idx="1980" formatCode="General">
                  <c:v>0.48642006681150901</c:v>
                </c:pt>
                <c:pt idx="1981" formatCode="General">
                  <c:v>0.48643121862713701</c:v>
                </c:pt>
                <c:pt idx="1982" formatCode="General">
                  <c:v>0.486442370442764</c:v>
                </c:pt>
                <c:pt idx="1983" formatCode="General">
                  <c:v>0.486453522258392</c:v>
                </c:pt>
                <c:pt idx="1984" formatCode="General">
                  <c:v>0.486464674074019</c:v>
                </c:pt>
                <c:pt idx="1985" formatCode="General">
                  <c:v>0.486475825889646</c:v>
                </c:pt>
                <c:pt idx="1986" formatCode="General">
                  <c:v>0.48648697770527399</c:v>
                </c:pt>
                <c:pt idx="1987" formatCode="General">
                  <c:v>0.48649812952090199</c:v>
                </c:pt>
                <c:pt idx="1988" formatCode="General">
                  <c:v>0.48650928133652899</c:v>
                </c:pt>
                <c:pt idx="1989" formatCode="General">
                  <c:v>0.48652043315215598</c:v>
                </c:pt>
                <c:pt idx="1990" formatCode="General">
                  <c:v>0.48653158496778398</c:v>
                </c:pt>
                <c:pt idx="1991" formatCode="General">
                  <c:v>0.48654411796198899</c:v>
                </c:pt>
                <c:pt idx="1992" formatCode="General">
                  <c:v>0.48655689759522303</c:v>
                </c:pt>
                <c:pt idx="1993" formatCode="General">
                  <c:v>0.48656967722845701</c:v>
                </c:pt>
                <c:pt idx="1994" formatCode="General">
                  <c:v>0.48658245686169099</c:v>
                </c:pt>
                <c:pt idx="1995" formatCode="General">
                  <c:v>0.48659523649492498</c:v>
                </c:pt>
                <c:pt idx="1996" formatCode="General">
                  <c:v>0.48660779264208698</c:v>
                </c:pt>
                <c:pt idx="1997" formatCode="General">
                  <c:v>0.48661980934010202</c:v>
                </c:pt>
                <c:pt idx="1998" formatCode="General">
                  <c:v>0.486631826038116</c:v>
                </c:pt>
                <c:pt idx="1999" formatCode="General">
                  <c:v>0.48664384273613098</c:v>
                </c:pt>
                <c:pt idx="2000" formatCode="General">
                  <c:v>0.48665585943414502</c:v>
                </c:pt>
                <c:pt idx="2001" formatCode="General">
                  <c:v>0.48666699279489301</c:v>
                </c:pt>
                <c:pt idx="2002" formatCode="General">
                  <c:v>0.48667722479106501</c:v>
                </c:pt>
                <c:pt idx="2003" formatCode="General">
                  <c:v>0.48668745678723702</c:v>
                </c:pt>
                <c:pt idx="2004" formatCode="General">
                  <c:v>0.48669768878340802</c:v>
                </c:pt>
                <c:pt idx="2005" formatCode="General">
                  <c:v>0.48670792077958003</c:v>
                </c:pt>
                <c:pt idx="2006" formatCode="General">
                  <c:v>0.48671815277575198</c:v>
                </c:pt>
                <c:pt idx="2007" formatCode="General">
                  <c:v>0.48672838477192398</c:v>
                </c:pt>
                <c:pt idx="2008" formatCode="General">
                  <c:v>0.48673861676809599</c:v>
                </c:pt>
                <c:pt idx="2009" formatCode="General">
                  <c:v>0.48674884876426799</c:v>
                </c:pt>
                <c:pt idx="2010" formatCode="General">
                  <c:v>0.48675908076044</c:v>
                </c:pt>
                <c:pt idx="2011" formatCode="General">
                  <c:v>0.48677008121469301</c:v>
                </c:pt>
                <c:pt idx="2012" formatCode="General">
                  <c:v>0.486782263912168</c:v>
                </c:pt>
                <c:pt idx="2013" formatCode="General">
                  <c:v>0.486794446609642</c:v>
                </c:pt>
                <c:pt idx="2014" formatCode="General">
                  <c:v>0.48680662930711799</c:v>
                </c:pt>
                <c:pt idx="2015" formatCode="General">
                  <c:v>0.48681881200459198</c:v>
                </c:pt>
                <c:pt idx="2016" formatCode="General">
                  <c:v>0.48683099470206698</c:v>
                </c:pt>
                <c:pt idx="2017" formatCode="General">
                  <c:v>0.48684317739954203</c:v>
                </c:pt>
                <c:pt idx="2018" formatCode="General">
                  <c:v>0.48685536009701702</c:v>
                </c:pt>
                <c:pt idx="2019" formatCode="General">
                  <c:v>0.48686754279449201</c:v>
                </c:pt>
                <c:pt idx="2020" formatCode="General">
                  <c:v>0.48687972549196701</c:v>
                </c:pt>
                <c:pt idx="2021" formatCode="General">
                  <c:v>0.486891908189442</c:v>
                </c:pt>
                <c:pt idx="2022" formatCode="General">
                  <c:v>0.486904090886917</c:v>
                </c:pt>
                <c:pt idx="2023" formatCode="General">
                  <c:v>0.48691627358439199</c:v>
                </c:pt>
                <c:pt idx="2024" formatCode="General">
                  <c:v>0.48692845628186698</c:v>
                </c:pt>
                <c:pt idx="2025" formatCode="General">
                  <c:v>0.48694063897934098</c:v>
                </c:pt>
                <c:pt idx="2026" formatCode="General">
                  <c:v>0.48695282167681597</c:v>
                </c:pt>
                <c:pt idx="2027" formatCode="General">
                  <c:v>0.48696500437429102</c:v>
                </c:pt>
                <c:pt idx="2028" formatCode="General">
                  <c:v>0.48697568486486198</c:v>
                </c:pt>
                <c:pt idx="2029" formatCode="General">
                  <c:v>0.48698698008166003</c:v>
                </c:pt>
                <c:pt idx="2030" formatCode="General">
                  <c:v>0.48699827529845702</c:v>
                </c:pt>
                <c:pt idx="2031" formatCode="General">
                  <c:v>0.48700957051525501</c:v>
                </c:pt>
                <c:pt idx="2032" formatCode="General">
                  <c:v>0.487020865732052</c:v>
                </c:pt>
                <c:pt idx="2033" formatCode="General">
                  <c:v>0.48703216094884899</c:v>
                </c:pt>
                <c:pt idx="2034" formatCode="General">
                  <c:v>0.48704345616564698</c:v>
                </c:pt>
                <c:pt idx="2035" formatCode="General">
                  <c:v>0.48705475138244397</c:v>
                </c:pt>
                <c:pt idx="2036" formatCode="General">
                  <c:v>0.48706604659924202</c:v>
                </c:pt>
                <c:pt idx="2037" formatCode="General">
                  <c:v>0.48707734181603901</c:v>
                </c:pt>
                <c:pt idx="2038" formatCode="General">
                  <c:v>0.487088637032836</c:v>
                </c:pt>
                <c:pt idx="2039" formatCode="General">
                  <c:v>0.48709993224963399</c:v>
                </c:pt>
                <c:pt idx="2040" formatCode="General">
                  <c:v>0.48711122746643098</c:v>
                </c:pt>
                <c:pt idx="2041" formatCode="General">
                  <c:v>0.48712418557362103</c:v>
                </c:pt>
                <c:pt idx="2042" formatCode="General">
                  <c:v>0.48713827106410901</c:v>
                </c:pt>
                <c:pt idx="2043" formatCode="General">
                  <c:v>0.48715235655459599</c:v>
                </c:pt>
                <c:pt idx="2044" formatCode="General">
                  <c:v>0.48716644204508402</c:v>
                </c:pt>
                <c:pt idx="2045" formatCode="General">
                  <c:v>0.487180525802548</c:v>
                </c:pt>
                <c:pt idx="2046" formatCode="General">
                  <c:v>0.487194608173592</c:v>
                </c:pt>
                <c:pt idx="2047" formatCode="General">
                  <c:v>0.487208690544637</c:v>
                </c:pt>
                <c:pt idx="2048" formatCode="General">
                  <c:v>0.487222772915682</c:v>
                </c:pt>
                <c:pt idx="2049" formatCode="General">
                  <c:v>0.487236855286726</c:v>
                </c:pt>
                <c:pt idx="2050" formatCode="General">
                  <c:v>0.487250937657771</c:v>
                </c:pt>
                <c:pt idx="2051" formatCode="General">
                  <c:v>0.487265020028815</c:v>
                </c:pt>
                <c:pt idx="2052" formatCode="General">
                  <c:v>0.48727804151051102</c:v>
                </c:pt>
                <c:pt idx="2053" formatCode="General">
                  <c:v>0.48729040295968401</c:v>
                </c:pt>
                <c:pt idx="2054" formatCode="General">
                  <c:v>0.487302764408857</c:v>
                </c:pt>
                <c:pt idx="2055" formatCode="General">
                  <c:v>0.48731512585803</c:v>
                </c:pt>
                <c:pt idx="2056" formatCode="General">
                  <c:v>0.48732748730720199</c:v>
                </c:pt>
                <c:pt idx="2057" formatCode="General">
                  <c:v>0.48733984875637498</c:v>
                </c:pt>
                <c:pt idx="2058" formatCode="General">
                  <c:v>0.48735221020554798</c:v>
                </c:pt>
                <c:pt idx="2059" formatCode="General">
                  <c:v>0.48736457165472102</c:v>
                </c:pt>
                <c:pt idx="2060" formatCode="General">
                  <c:v>0.48737693310389402</c:v>
                </c:pt>
                <c:pt idx="2061" formatCode="General">
                  <c:v>0.48738929455306601</c:v>
                </c:pt>
                <c:pt idx="2062" formatCode="General">
                  <c:v>0.487401656002239</c:v>
                </c:pt>
                <c:pt idx="2063" formatCode="General">
                  <c:v>0.487414017451412</c:v>
                </c:pt>
                <c:pt idx="2064" formatCode="General">
                  <c:v>0.48742637890058499</c:v>
                </c:pt>
                <c:pt idx="2065" formatCode="General">
                  <c:v>0.48743844012012899</c:v>
                </c:pt>
                <c:pt idx="2066" formatCode="General">
                  <c:v>0.48744995234834199</c:v>
                </c:pt>
                <c:pt idx="2067" formatCode="General">
                  <c:v>0.48746146457655598</c:v>
                </c:pt>
                <c:pt idx="2068" formatCode="General">
                  <c:v>0.48747297680476998</c:v>
                </c:pt>
                <c:pt idx="2069" formatCode="General">
                  <c:v>0.48748448903298403</c:v>
                </c:pt>
                <c:pt idx="2070" formatCode="General">
                  <c:v>0.48749644354621802</c:v>
                </c:pt>
                <c:pt idx="2071" formatCode="General">
                  <c:v>0.487510066316449</c:v>
                </c:pt>
                <c:pt idx="2072" formatCode="General">
                  <c:v>0.48752385389716701</c:v>
                </c:pt>
                <c:pt idx="2073" formatCode="General">
                  <c:v>0.48753764147788398</c:v>
                </c:pt>
                <c:pt idx="2074" formatCode="General">
                  <c:v>0.48755142905860199</c:v>
                </c:pt>
                <c:pt idx="2075" formatCode="General">
                  <c:v>0.48756521663931901</c:v>
                </c:pt>
                <c:pt idx="2076" formatCode="General">
                  <c:v>0.48757900422003703</c:v>
                </c:pt>
                <c:pt idx="2077" formatCode="General">
                  <c:v>0.48759279180075499</c:v>
                </c:pt>
                <c:pt idx="2078" formatCode="General">
                  <c:v>0.48760657938147201</c:v>
                </c:pt>
                <c:pt idx="2079" formatCode="General">
                  <c:v>0.48762107370486701</c:v>
                </c:pt>
                <c:pt idx="2080" formatCode="General">
                  <c:v>0.48763559011397001</c:v>
                </c:pt>
                <c:pt idx="2081" formatCode="General">
                  <c:v>0.487650106523073</c:v>
                </c:pt>
                <c:pt idx="2082" formatCode="General">
                  <c:v>0.487664622932176</c:v>
                </c:pt>
                <c:pt idx="2083" formatCode="General">
                  <c:v>0.48767913934127899</c:v>
                </c:pt>
                <c:pt idx="2084" formatCode="General">
                  <c:v>0.48769365575038198</c:v>
                </c:pt>
                <c:pt idx="2085" formatCode="General">
                  <c:v>0.48770817215948498</c:v>
                </c:pt>
                <c:pt idx="2086" formatCode="General">
                  <c:v>0.48772268856858803</c:v>
                </c:pt>
                <c:pt idx="2087" formatCode="General">
                  <c:v>0.48773720497769102</c:v>
                </c:pt>
                <c:pt idx="2088" formatCode="General">
                  <c:v>0.48775172138679401</c:v>
                </c:pt>
                <c:pt idx="2089" formatCode="General">
                  <c:v>0.48776623779589701</c:v>
                </c:pt>
                <c:pt idx="2090" formatCode="General">
                  <c:v>0.487780754205</c:v>
                </c:pt>
                <c:pt idx="2091" formatCode="General">
                  <c:v>0.48779527061410299</c:v>
                </c:pt>
                <c:pt idx="2092" formatCode="General">
                  <c:v>0.48780978702320599</c:v>
                </c:pt>
                <c:pt idx="2093" formatCode="General">
                  <c:v>0.48782430343230898</c:v>
                </c:pt>
                <c:pt idx="2094" formatCode="General">
                  <c:v>0.48783881984141197</c:v>
                </c:pt>
                <c:pt idx="2095" formatCode="General">
                  <c:v>0.48785465039730902</c:v>
                </c:pt>
                <c:pt idx="2096" formatCode="General">
                  <c:v>0.48787079306306502</c:v>
                </c:pt>
                <c:pt idx="2097" formatCode="General">
                  <c:v>0.48788693572882202</c:v>
                </c:pt>
                <c:pt idx="2098" formatCode="General">
                  <c:v>0.48790307839457803</c:v>
                </c:pt>
                <c:pt idx="2099" formatCode="General">
                  <c:v>0.48791922106033397</c:v>
                </c:pt>
                <c:pt idx="2100" formatCode="General">
                  <c:v>0.48793536372609098</c:v>
                </c:pt>
                <c:pt idx="2101" formatCode="General">
                  <c:v>0.48795150639184698</c:v>
                </c:pt>
                <c:pt idx="2102" formatCode="General">
                  <c:v>0.48796764905760298</c:v>
                </c:pt>
                <c:pt idx="2103" formatCode="General">
                  <c:v>0.48798380558573301</c:v>
                </c:pt>
                <c:pt idx="2104" formatCode="General">
                  <c:v>0.48799997745095802</c:v>
                </c:pt>
                <c:pt idx="2105" formatCode="General">
                  <c:v>0.48801614931618298</c:v>
                </c:pt>
                <c:pt idx="2106" formatCode="General">
                  <c:v>0.48803232118140799</c:v>
                </c:pt>
                <c:pt idx="2107" formatCode="General">
                  <c:v>0.488048493046634</c:v>
                </c:pt>
                <c:pt idx="2108" formatCode="General">
                  <c:v>0.48806466491185901</c:v>
                </c:pt>
                <c:pt idx="2109" formatCode="General">
                  <c:v>0.48808024710827103</c:v>
                </c:pt>
                <c:pt idx="2110" formatCode="General">
                  <c:v>0.48809277039768401</c:v>
                </c:pt>
                <c:pt idx="2111" formatCode="General">
                  <c:v>0.48810529368709699</c:v>
                </c:pt>
                <c:pt idx="2112" formatCode="General">
                  <c:v>0.48811781697651002</c:v>
                </c:pt>
                <c:pt idx="2113" formatCode="General">
                  <c:v>0.488130340265923</c:v>
                </c:pt>
                <c:pt idx="2114" formatCode="General">
                  <c:v>0.48814286355533598</c:v>
                </c:pt>
                <c:pt idx="2115" formatCode="General">
                  <c:v>0.48815538684474902</c:v>
                </c:pt>
                <c:pt idx="2116" formatCode="General">
                  <c:v>0.488167891131502</c:v>
                </c:pt>
                <c:pt idx="2117" formatCode="General">
                  <c:v>0.48818035908963903</c:v>
                </c:pt>
                <c:pt idx="2118" formatCode="General">
                  <c:v>0.488192827047777</c:v>
                </c:pt>
                <c:pt idx="2119" formatCode="General">
                  <c:v>0.48820529500591398</c:v>
                </c:pt>
                <c:pt idx="2120" formatCode="General">
                  <c:v>0.48821776296405101</c:v>
                </c:pt>
                <c:pt idx="2121" formatCode="General">
                  <c:v>0.48823023092218898</c:v>
                </c:pt>
                <c:pt idx="2122" formatCode="General">
                  <c:v>0.48824269888032601</c:v>
                </c:pt>
                <c:pt idx="2123" formatCode="General">
                  <c:v>0.48825516683846398</c:v>
                </c:pt>
                <c:pt idx="2124" formatCode="General">
                  <c:v>0.48826763479660101</c:v>
                </c:pt>
                <c:pt idx="2125" formatCode="General">
                  <c:v>0.48828010275473899</c:v>
                </c:pt>
                <c:pt idx="2126" formatCode="General">
                  <c:v>0.48829257071287602</c:v>
                </c:pt>
                <c:pt idx="2127" formatCode="General">
                  <c:v>0.48830503867101299</c:v>
                </c:pt>
                <c:pt idx="2128" formatCode="General">
                  <c:v>0.48831769604754799</c:v>
                </c:pt>
                <c:pt idx="2129" formatCode="General">
                  <c:v>0.48833102389543898</c:v>
                </c:pt>
                <c:pt idx="2130" formatCode="General">
                  <c:v>0.48834436039265</c:v>
                </c:pt>
                <c:pt idx="2131" formatCode="General">
                  <c:v>0.48835769688986203</c:v>
                </c:pt>
                <c:pt idx="2132" formatCode="General">
                  <c:v>0.48837103338707299</c:v>
                </c:pt>
                <c:pt idx="2133" formatCode="General">
                  <c:v>0.48838436988428402</c:v>
                </c:pt>
                <c:pt idx="2134" formatCode="General">
                  <c:v>0.48839770638149499</c:v>
                </c:pt>
                <c:pt idx="2135" formatCode="General">
                  <c:v>0.48841104287870601</c:v>
                </c:pt>
                <c:pt idx="2136" formatCode="General">
                  <c:v>0.48842437937591698</c:v>
                </c:pt>
                <c:pt idx="2137" formatCode="General">
                  <c:v>0.48843771587312801</c:v>
                </c:pt>
                <c:pt idx="2138" formatCode="General">
                  <c:v>0.48845105237033898</c:v>
                </c:pt>
                <c:pt idx="2139" formatCode="General">
                  <c:v>0.48846438886755</c:v>
                </c:pt>
                <c:pt idx="2140" formatCode="General">
                  <c:v>0.48847772735290301</c:v>
                </c:pt>
                <c:pt idx="2141" formatCode="General">
                  <c:v>0.48849106947371401</c:v>
                </c:pt>
                <c:pt idx="2142" formatCode="General">
                  <c:v>0.48850441159452501</c:v>
                </c:pt>
                <c:pt idx="2143" formatCode="General">
                  <c:v>0.48851775371533601</c:v>
                </c:pt>
                <c:pt idx="2144" formatCode="General">
                  <c:v>0.48853109583614701</c:v>
                </c:pt>
                <c:pt idx="2145" formatCode="General">
                  <c:v>0.48854443795695801</c:v>
                </c:pt>
                <c:pt idx="2146" formatCode="General">
                  <c:v>0.48855778007776901</c:v>
                </c:pt>
                <c:pt idx="2147" formatCode="General">
                  <c:v>0.48857134106266598</c:v>
                </c:pt>
                <c:pt idx="2148" formatCode="General">
                  <c:v>0.48858545702436301</c:v>
                </c:pt>
                <c:pt idx="2149" formatCode="General">
                  <c:v>0.48859956683889</c:v>
                </c:pt>
                <c:pt idx="2150" formatCode="General">
                  <c:v>0.48861100135953101</c:v>
                </c:pt>
                <c:pt idx="2151" formatCode="General">
                  <c:v>0.488621772561386</c:v>
                </c:pt>
                <c:pt idx="2152" formatCode="General">
                  <c:v>0.488632543763241</c:v>
                </c:pt>
                <c:pt idx="2153" formatCode="General">
                  <c:v>0.488643314965096</c:v>
                </c:pt>
                <c:pt idx="2154" formatCode="General">
                  <c:v>0.488654086166951</c:v>
                </c:pt>
                <c:pt idx="2155" formatCode="General">
                  <c:v>0.48866485736880599</c:v>
                </c:pt>
                <c:pt idx="2156" formatCode="General">
                  <c:v>0.48867562857066099</c:v>
                </c:pt>
                <c:pt idx="2157" formatCode="General">
                  <c:v>0.48868639977251599</c:v>
                </c:pt>
                <c:pt idx="2158" formatCode="General">
                  <c:v>0.48869717097437099</c:v>
                </c:pt>
                <c:pt idx="2159" formatCode="General">
                  <c:v>0.48870794217622598</c:v>
                </c:pt>
                <c:pt idx="2160" formatCode="General">
                  <c:v>0.48871871337808098</c:v>
                </c:pt>
                <c:pt idx="2161" formatCode="General">
                  <c:v>0.48872948457993598</c:v>
                </c:pt>
                <c:pt idx="2162" formatCode="General">
                  <c:v>0.48874025578179098</c:v>
                </c:pt>
                <c:pt idx="2163" formatCode="General">
                  <c:v>0.48875102698364598</c:v>
                </c:pt>
                <c:pt idx="2164" formatCode="General">
                  <c:v>0.48876179818550097</c:v>
                </c:pt>
                <c:pt idx="2165" formatCode="General">
                  <c:v>0.48877256938735603</c:v>
                </c:pt>
                <c:pt idx="2166" formatCode="General">
                  <c:v>0.48878334058921102</c:v>
                </c:pt>
                <c:pt idx="2167" formatCode="General">
                  <c:v>0.48879411179106602</c:v>
                </c:pt>
                <c:pt idx="2168" formatCode="General">
                  <c:v>0.48880488299292102</c:v>
                </c:pt>
                <c:pt idx="2169" formatCode="General">
                  <c:v>0.48881565419477602</c:v>
                </c:pt>
                <c:pt idx="2170" formatCode="General">
                  <c:v>0.48882642539663101</c:v>
                </c:pt>
                <c:pt idx="2171" formatCode="General">
                  <c:v>0.48883716300534502</c:v>
                </c:pt>
                <c:pt idx="2172" formatCode="General">
                  <c:v>0.48884710277694898</c:v>
                </c:pt>
                <c:pt idx="2173" formatCode="General">
                  <c:v>0.488857042548553</c:v>
                </c:pt>
                <c:pt idx="2174" formatCode="General">
                  <c:v>0.48886698232015702</c:v>
                </c:pt>
                <c:pt idx="2175" formatCode="General">
                  <c:v>0.48887750411480801</c:v>
                </c:pt>
                <c:pt idx="2176" formatCode="General">
                  <c:v>0.48888974869770502</c:v>
                </c:pt>
                <c:pt idx="2177" formatCode="General">
                  <c:v>0.48890199328060102</c:v>
                </c:pt>
                <c:pt idx="2178" formatCode="General">
                  <c:v>0.48891423786349703</c:v>
                </c:pt>
                <c:pt idx="2179" formatCode="General">
                  <c:v>0.48892648244639297</c:v>
                </c:pt>
                <c:pt idx="2180" formatCode="General">
                  <c:v>0.48893872702928898</c:v>
                </c:pt>
                <c:pt idx="2181" formatCode="General">
                  <c:v>0.48895097161218498</c:v>
                </c:pt>
                <c:pt idx="2182" formatCode="General">
                  <c:v>0.48896321619508099</c:v>
                </c:pt>
                <c:pt idx="2183" formatCode="General">
                  <c:v>0.48897546077797699</c:v>
                </c:pt>
                <c:pt idx="2184" formatCode="General">
                  <c:v>0.48898770536087299</c:v>
                </c:pt>
                <c:pt idx="2185" formatCode="General">
                  <c:v>0.48899994994377</c:v>
                </c:pt>
                <c:pt idx="2186" formatCode="General">
                  <c:v>0.489012194526666</c:v>
                </c:pt>
                <c:pt idx="2187" formatCode="General">
                  <c:v>0.489024439109562</c:v>
                </c:pt>
                <c:pt idx="2188" formatCode="General">
                  <c:v>0.48903668369245801</c:v>
                </c:pt>
                <c:pt idx="2189" formatCode="General">
                  <c:v>0.48904892827535401</c:v>
                </c:pt>
                <c:pt idx="2190" formatCode="General">
                  <c:v>0.48906117285825002</c:v>
                </c:pt>
                <c:pt idx="2191" formatCode="General">
                  <c:v>0.48907341744114602</c:v>
                </c:pt>
                <c:pt idx="2192" formatCode="General">
                  <c:v>0.48908567438055101</c:v>
                </c:pt>
                <c:pt idx="2193" formatCode="General">
                  <c:v>0.48909795603297401</c:v>
                </c:pt>
                <c:pt idx="2194" formatCode="General">
                  <c:v>0.48911023768539702</c:v>
                </c:pt>
                <c:pt idx="2195" formatCode="General">
                  <c:v>0.48912251933782003</c:v>
                </c:pt>
                <c:pt idx="2196" formatCode="General">
                  <c:v>0.48913480099024398</c:v>
                </c:pt>
                <c:pt idx="2197" formatCode="General">
                  <c:v>0.48914708264266699</c:v>
                </c:pt>
                <c:pt idx="2198" formatCode="General">
                  <c:v>0.48915980064285502</c:v>
                </c:pt>
                <c:pt idx="2199" formatCode="General">
                  <c:v>0.48917368223709801</c:v>
                </c:pt>
                <c:pt idx="2200" formatCode="General">
                  <c:v>0.48918756383134199</c:v>
                </c:pt>
                <c:pt idx="2201" formatCode="General">
                  <c:v>0.48920144542558602</c:v>
                </c:pt>
                <c:pt idx="2202" formatCode="General">
                  <c:v>0.48921709563983201</c:v>
                </c:pt>
                <c:pt idx="2203" formatCode="General">
                  <c:v>0.489232763901221</c:v>
                </c:pt>
                <c:pt idx="2204" formatCode="General">
                  <c:v>0.48924843216260999</c:v>
                </c:pt>
                <c:pt idx="2205" formatCode="General">
                  <c:v>0.48926532590364702</c:v>
                </c:pt>
                <c:pt idx="2206" formatCode="General">
                  <c:v>0.48928272734339001</c:v>
                </c:pt>
                <c:pt idx="2207" formatCode="General">
                  <c:v>0.489300128783132</c:v>
                </c:pt>
                <c:pt idx="2208" formatCode="General">
                  <c:v>0.489317530222874</c:v>
                </c:pt>
                <c:pt idx="2209" formatCode="General">
                  <c:v>0.48933493166261599</c:v>
                </c:pt>
                <c:pt idx="2210" formatCode="General">
                  <c:v>0.48935233310235898</c:v>
                </c:pt>
                <c:pt idx="2211" formatCode="General">
                  <c:v>0.48936973454210098</c:v>
                </c:pt>
                <c:pt idx="2212" formatCode="General">
                  <c:v>0.48938713598184302</c:v>
                </c:pt>
                <c:pt idx="2213" formatCode="General">
                  <c:v>0.48940453742158502</c:v>
                </c:pt>
                <c:pt idx="2214" formatCode="General">
                  <c:v>0.48942193886132701</c:v>
                </c:pt>
                <c:pt idx="2215" formatCode="General">
                  <c:v>0.48943933014473301</c:v>
                </c:pt>
                <c:pt idx="2216" formatCode="General">
                  <c:v>0.48945671482652198</c:v>
                </c:pt>
                <c:pt idx="2217" formatCode="General">
                  <c:v>0.48947409950831</c:v>
                </c:pt>
                <c:pt idx="2218" formatCode="General">
                  <c:v>0.48949148419009803</c:v>
                </c:pt>
                <c:pt idx="2219" formatCode="General">
                  <c:v>0.48950886887188599</c:v>
                </c:pt>
                <c:pt idx="2220" formatCode="General">
                  <c:v>0.48952625355367402</c:v>
                </c:pt>
                <c:pt idx="2221" formatCode="General">
                  <c:v>0.48954223927493901</c:v>
                </c:pt>
                <c:pt idx="2222" formatCode="General">
                  <c:v>0.489557870828987</c:v>
                </c:pt>
                <c:pt idx="2223" formatCode="General">
                  <c:v>0.48957350238303499</c:v>
                </c:pt>
                <c:pt idx="2224" formatCode="General">
                  <c:v>0.48958913393708398</c:v>
                </c:pt>
                <c:pt idx="2225" formatCode="General">
                  <c:v>0.48960476549113202</c:v>
                </c:pt>
                <c:pt idx="2226" formatCode="General">
                  <c:v>0.48962045725930298</c:v>
                </c:pt>
                <c:pt idx="2227" formatCode="General">
                  <c:v>0.48963616937008198</c:v>
                </c:pt>
                <c:pt idx="2228" formatCode="General">
                  <c:v>0.48965188148086197</c:v>
                </c:pt>
                <c:pt idx="2229" formatCode="General">
                  <c:v>0.48966759359164103</c:v>
                </c:pt>
                <c:pt idx="2230" formatCode="General">
                  <c:v>0.48968330570242002</c:v>
                </c:pt>
                <c:pt idx="2231" formatCode="General">
                  <c:v>0.48969903865639502</c:v>
                </c:pt>
                <c:pt idx="2232" formatCode="General">
                  <c:v>0.48971478067262703</c:v>
                </c:pt>
                <c:pt idx="2233" formatCode="General">
                  <c:v>0.48973052268886003</c:v>
                </c:pt>
                <c:pt idx="2234" formatCode="General">
                  <c:v>0.48974626470509303</c:v>
                </c:pt>
                <c:pt idx="2235" formatCode="General">
                  <c:v>0.48976200672132603</c:v>
                </c:pt>
                <c:pt idx="2236" formatCode="General">
                  <c:v>0.48977774873755803</c:v>
                </c:pt>
                <c:pt idx="2237" formatCode="General">
                  <c:v>0.48979349075379103</c:v>
                </c:pt>
                <c:pt idx="2238" formatCode="General">
                  <c:v>0.48980923277002397</c:v>
                </c:pt>
                <c:pt idx="2239" formatCode="General">
                  <c:v>0.48982497478625697</c:v>
                </c:pt>
                <c:pt idx="2240" formatCode="General">
                  <c:v>0.48984071680248897</c:v>
                </c:pt>
                <c:pt idx="2241" formatCode="General">
                  <c:v>0.48985645881872197</c:v>
                </c:pt>
                <c:pt idx="2242" formatCode="General">
                  <c:v>0.48987220083495497</c:v>
                </c:pt>
                <c:pt idx="2243" formatCode="General">
                  <c:v>0.48988794285118797</c:v>
                </c:pt>
                <c:pt idx="2244" formatCode="General">
                  <c:v>0.48990368486742097</c:v>
                </c:pt>
                <c:pt idx="2245" formatCode="General">
                  <c:v>0.48991942688365298</c:v>
                </c:pt>
                <c:pt idx="2246" formatCode="General">
                  <c:v>0.48993516889988598</c:v>
                </c:pt>
                <c:pt idx="2247" formatCode="General">
                  <c:v>0.48995091091611898</c:v>
                </c:pt>
                <c:pt idx="2248" formatCode="General">
                  <c:v>0.48996665293235198</c:v>
                </c:pt>
                <c:pt idx="2249" formatCode="General">
                  <c:v>0.48998239494858398</c:v>
                </c:pt>
                <c:pt idx="2250" formatCode="General">
                  <c:v>0.489997735537337</c:v>
                </c:pt>
                <c:pt idx="2251" formatCode="General">
                  <c:v>0.49001268272716803</c:v>
                </c:pt>
                <c:pt idx="2252" formatCode="General">
                  <c:v>0.490027629916998</c:v>
                </c:pt>
                <c:pt idx="2253" formatCode="General">
                  <c:v>0.49004257710682902</c:v>
                </c:pt>
                <c:pt idx="2254" formatCode="General">
                  <c:v>0.49005605177834799</c:v>
                </c:pt>
                <c:pt idx="2255" formatCode="General">
                  <c:v>0.49006782985265002</c:v>
                </c:pt>
                <c:pt idx="2256" formatCode="General">
                  <c:v>0.49007960792695199</c:v>
                </c:pt>
                <c:pt idx="2257" formatCode="General">
                  <c:v>0.49009138600125501</c:v>
                </c:pt>
                <c:pt idx="2258" formatCode="General">
                  <c:v>0.49010316407555699</c:v>
                </c:pt>
                <c:pt idx="2259" formatCode="General">
                  <c:v>0.49011494214985901</c:v>
                </c:pt>
                <c:pt idx="2260" formatCode="General">
                  <c:v>0.49012672022416198</c:v>
                </c:pt>
                <c:pt idx="2261" formatCode="General">
                  <c:v>0.49013849829846401</c:v>
                </c:pt>
                <c:pt idx="2262" formatCode="General">
                  <c:v>0.49015027637276598</c:v>
                </c:pt>
                <c:pt idx="2263" formatCode="General">
                  <c:v>0.49016205444706901</c:v>
                </c:pt>
                <c:pt idx="2264" formatCode="General">
                  <c:v>0.49017383252137098</c:v>
                </c:pt>
                <c:pt idx="2265" formatCode="General">
                  <c:v>0.49018553895368899</c:v>
                </c:pt>
                <c:pt idx="2266" formatCode="General">
                  <c:v>0.49019719881871798</c:v>
                </c:pt>
                <c:pt idx="2267" formatCode="General">
                  <c:v>0.49020885868374797</c:v>
                </c:pt>
                <c:pt idx="2268" formatCode="General">
                  <c:v>0.49022051854877702</c:v>
                </c:pt>
                <c:pt idx="2269" formatCode="General">
                  <c:v>0.49023217841380601</c:v>
                </c:pt>
                <c:pt idx="2270" formatCode="General">
                  <c:v>0.490243838278835</c:v>
                </c:pt>
                <c:pt idx="2271" formatCode="General">
                  <c:v>0.49025549814386399</c:v>
                </c:pt>
                <c:pt idx="2272" formatCode="General">
                  <c:v>0.49026712385197502</c:v>
                </c:pt>
                <c:pt idx="2273" formatCode="General">
                  <c:v>0.49027765653869099</c:v>
                </c:pt>
                <c:pt idx="2274" formatCode="General">
                  <c:v>0.49028818922540701</c:v>
                </c:pt>
                <c:pt idx="2275" formatCode="General">
                  <c:v>0.49029872191212198</c:v>
                </c:pt>
                <c:pt idx="2276" formatCode="General">
                  <c:v>0.49030923778736601</c:v>
                </c:pt>
                <c:pt idx="2277" formatCode="General">
                  <c:v>0.49031970112675699</c:v>
                </c:pt>
                <c:pt idx="2278" formatCode="General">
                  <c:v>0.49032932301659998</c:v>
                </c:pt>
                <c:pt idx="2279" formatCode="General">
                  <c:v>0.49033801394096799</c:v>
                </c:pt>
                <c:pt idx="2280" formatCode="General">
                  <c:v>0.49034670486533599</c:v>
                </c:pt>
                <c:pt idx="2281" formatCode="General">
                  <c:v>0.490355395789704</c:v>
                </c:pt>
                <c:pt idx="2282" formatCode="General">
                  <c:v>0.490364086714072</c:v>
                </c:pt>
                <c:pt idx="2283" formatCode="General">
                  <c:v>0.49037277763844</c:v>
                </c:pt>
                <c:pt idx="2284" formatCode="General">
                  <c:v>0.49038146856280801</c:v>
                </c:pt>
                <c:pt idx="2285" formatCode="General">
                  <c:v>0.49039015948717601</c:v>
                </c:pt>
                <c:pt idx="2286" formatCode="General">
                  <c:v>0.49039885041154402</c:v>
                </c:pt>
                <c:pt idx="2287" formatCode="General">
                  <c:v>0.49040754133591202</c:v>
                </c:pt>
                <c:pt idx="2288" formatCode="General">
                  <c:v>0.49041623226028003</c:v>
                </c:pt>
                <c:pt idx="2289" formatCode="General">
                  <c:v>0.49042492318464798</c:v>
                </c:pt>
                <c:pt idx="2290" formatCode="General">
                  <c:v>0.49043352686619501</c:v>
                </c:pt>
                <c:pt idx="2291" formatCode="General">
                  <c:v>0.49044135408662198</c:v>
                </c:pt>
                <c:pt idx="2292" formatCode="General">
                  <c:v>0.49044918130704901</c:v>
                </c:pt>
                <c:pt idx="2293" formatCode="General">
                  <c:v>0.49045700852747498</c:v>
                </c:pt>
                <c:pt idx="2294" formatCode="General">
                  <c:v>0.49046483574790201</c:v>
                </c:pt>
                <c:pt idx="2295" formatCode="General">
                  <c:v>0.49047266296832898</c:v>
                </c:pt>
                <c:pt idx="2296" formatCode="General">
                  <c:v>0.490480490188756</c:v>
                </c:pt>
                <c:pt idx="2297" formatCode="General">
                  <c:v>0.490490061497733</c:v>
                </c:pt>
                <c:pt idx="2298" formatCode="General">
                  <c:v>0.49050010236900699</c:v>
                </c:pt>
                <c:pt idx="2299" formatCode="General">
                  <c:v>0.49051014324028103</c:v>
                </c:pt>
                <c:pt idx="2300" formatCode="General">
                  <c:v>0.49052018411155401</c:v>
                </c:pt>
                <c:pt idx="2301" formatCode="General">
                  <c:v>0.490531002209047</c:v>
                </c:pt>
                <c:pt idx="2302" formatCode="General">
                  <c:v>0.49054182030653898</c:v>
                </c:pt>
                <c:pt idx="2303" formatCode="General">
                  <c:v>0.49055263840403202</c:v>
                </c:pt>
                <c:pt idx="2304" formatCode="General">
                  <c:v>0.490563456501524</c:v>
                </c:pt>
                <c:pt idx="2305" formatCode="General">
                  <c:v>0.49057427459901698</c:v>
                </c:pt>
                <c:pt idx="2306" formatCode="General">
                  <c:v>0.49058509269650902</c:v>
                </c:pt>
                <c:pt idx="2307" formatCode="General">
                  <c:v>0.490595910794002</c:v>
                </c:pt>
                <c:pt idx="2308" formatCode="General">
                  <c:v>0.49060672889149398</c:v>
                </c:pt>
                <c:pt idx="2309" formatCode="General">
                  <c:v>0.49061757803808598</c:v>
                </c:pt>
                <c:pt idx="2310" formatCode="General">
                  <c:v>0.49062844270922701</c:v>
                </c:pt>
                <c:pt idx="2311" formatCode="General">
                  <c:v>0.49063930738036798</c:v>
                </c:pt>
                <c:pt idx="2312" formatCode="General">
                  <c:v>0.49065017205151001</c:v>
                </c:pt>
                <c:pt idx="2313" formatCode="General">
                  <c:v>0.49066103672265099</c:v>
                </c:pt>
                <c:pt idx="2314" formatCode="General">
                  <c:v>0.49067190139379202</c:v>
                </c:pt>
                <c:pt idx="2315" formatCode="General">
                  <c:v>0.490682766064934</c:v>
                </c:pt>
                <c:pt idx="2316" formatCode="General">
                  <c:v>0.49069363073607503</c:v>
                </c:pt>
                <c:pt idx="2317" formatCode="General">
                  <c:v>0.490704495407216</c:v>
                </c:pt>
                <c:pt idx="2318" formatCode="General">
                  <c:v>0.49071536007835798</c:v>
                </c:pt>
                <c:pt idx="2319" formatCode="General">
                  <c:v>0.49072622474949901</c:v>
                </c:pt>
                <c:pt idx="2320" formatCode="General">
                  <c:v>0.49073708942063998</c:v>
                </c:pt>
                <c:pt idx="2321" formatCode="General">
                  <c:v>0.490748394271036</c:v>
                </c:pt>
                <c:pt idx="2322" formatCode="General">
                  <c:v>0.49076076162309701</c:v>
                </c:pt>
                <c:pt idx="2323" formatCode="General">
                  <c:v>0.49077312897515801</c:v>
                </c:pt>
                <c:pt idx="2324" formatCode="General">
                  <c:v>0.49078549632721902</c:v>
                </c:pt>
                <c:pt idx="2325" formatCode="General">
                  <c:v>0.49079786367928102</c:v>
                </c:pt>
                <c:pt idx="2326" formatCode="General">
                  <c:v>0.49081023103134203</c:v>
                </c:pt>
                <c:pt idx="2327" formatCode="General">
                  <c:v>0.49082259838340297</c:v>
                </c:pt>
                <c:pt idx="2328" formatCode="General">
                  <c:v>0.49083496573546398</c:v>
                </c:pt>
                <c:pt idx="2329" formatCode="General">
                  <c:v>0.49084733308752498</c:v>
                </c:pt>
                <c:pt idx="2330" formatCode="General">
                  <c:v>0.49085970043958599</c:v>
                </c:pt>
                <c:pt idx="2331" formatCode="General">
                  <c:v>0.490873037168152</c:v>
                </c:pt>
                <c:pt idx="2332" formatCode="General">
                  <c:v>0.490887585617371</c:v>
                </c:pt>
                <c:pt idx="2333" formatCode="General">
                  <c:v>0.49090213406659</c:v>
                </c:pt>
                <c:pt idx="2334" formatCode="General">
                  <c:v>0.490916682515809</c:v>
                </c:pt>
                <c:pt idx="2335" formatCode="General">
                  <c:v>0.490931230965029</c:v>
                </c:pt>
                <c:pt idx="2336" formatCode="General">
                  <c:v>0.490945779414248</c:v>
                </c:pt>
                <c:pt idx="2337" formatCode="General">
                  <c:v>0.49096032786346699</c:v>
                </c:pt>
                <c:pt idx="2338" formatCode="General">
                  <c:v>0.49097487631268599</c:v>
                </c:pt>
                <c:pt idx="2339" formatCode="General">
                  <c:v>0.49098942476190499</c:v>
                </c:pt>
                <c:pt idx="2340" formatCode="General">
                  <c:v>0.49100397321112499</c:v>
                </c:pt>
                <c:pt idx="2341" formatCode="General">
                  <c:v>0.49101852166034399</c:v>
                </c:pt>
                <c:pt idx="2342" formatCode="General">
                  <c:v>0.49103307010956299</c:v>
                </c:pt>
                <c:pt idx="2343" formatCode="General">
                  <c:v>0.49104761855878198</c:v>
                </c:pt>
                <c:pt idx="2344" formatCode="General">
                  <c:v>0.49106216700800098</c:v>
                </c:pt>
                <c:pt idx="2345" formatCode="General">
                  <c:v>0.49107671545722098</c:v>
                </c:pt>
                <c:pt idx="2346" formatCode="General">
                  <c:v>0.49109126390643998</c:v>
                </c:pt>
                <c:pt idx="2347" formatCode="General">
                  <c:v>0.49110581235565898</c:v>
                </c:pt>
                <c:pt idx="2348" formatCode="General">
                  <c:v>0.49112036080487798</c:v>
                </c:pt>
                <c:pt idx="2349" formatCode="General">
                  <c:v>0.491134904707482</c:v>
                </c:pt>
                <c:pt idx="2350" formatCode="General">
                  <c:v>0.49114943584458598</c:v>
                </c:pt>
                <c:pt idx="2351" formatCode="General">
                  <c:v>0.49116396698169101</c:v>
                </c:pt>
                <c:pt idx="2352" formatCode="General">
                  <c:v>0.49117849811879599</c:v>
                </c:pt>
                <c:pt idx="2353" formatCode="General">
                  <c:v>0.49119302925590003</c:v>
                </c:pt>
                <c:pt idx="2354" formatCode="General">
                  <c:v>0.491207560393005</c:v>
                </c:pt>
                <c:pt idx="2355" formatCode="General">
                  <c:v>0.49122242887090201</c:v>
                </c:pt>
                <c:pt idx="2356" formatCode="General">
                  <c:v>0.49123770215775697</c:v>
                </c:pt>
                <c:pt idx="2357" formatCode="General">
                  <c:v>0.49125297544461199</c:v>
                </c:pt>
                <c:pt idx="2358" formatCode="General">
                  <c:v>0.49127027486729402</c:v>
                </c:pt>
                <c:pt idx="2359" formatCode="General">
                  <c:v>0.491288560297309</c:v>
                </c:pt>
                <c:pt idx="2360" formatCode="General">
                  <c:v>0.49130684572732303</c:v>
                </c:pt>
                <c:pt idx="2361" formatCode="General">
                  <c:v>0.491325131157338</c:v>
                </c:pt>
                <c:pt idx="2362" formatCode="General">
                  <c:v>0.49134341658735298</c:v>
                </c:pt>
                <c:pt idx="2363" formatCode="General">
                  <c:v>0.49136170201736701</c:v>
                </c:pt>
                <c:pt idx="2364" formatCode="General">
                  <c:v>0.49137998744738198</c:v>
                </c:pt>
                <c:pt idx="2365" formatCode="General">
                  <c:v>0.49139827287739701</c:v>
                </c:pt>
                <c:pt idx="2366" formatCode="General">
                  <c:v>0.49141655830741199</c:v>
                </c:pt>
                <c:pt idx="2367" formatCode="General">
                  <c:v>0.49143484373742602</c:v>
                </c:pt>
                <c:pt idx="2368" formatCode="General">
                  <c:v>0.49145312916744099</c:v>
                </c:pt>
                <c:pt idx="2369" formatCode="General">
                  <c:v>0.49147141132108602</c:v>
                </c:pt>
                <c:pt idx="2370" formatCode="General">
                  <c:v>0.49148964269099499</c:v>
                </c:pt>
                <c:pt idx="2371" formatCode="General">
                  <c:v>0.49150787406090501</c:v>
                </c:pt>
                <c:pt idx="2372" formatCode="General">
                  <c:v>0.49152610543081499</c:v>
                </c:pt>
                <c:pt idx="2373" formatCode="General">
                  <c:v>0.49154433680072401</c:v>
                </c:pt>
                <c:pt idx="2374" formatCode="General">
                  <c:v>0.49156256817063398</c:v>
                </c:pt>
                <c:pt idx="2375" formatCode="General">
                  <c:v>0.49158079954054301</c:v>
                </c:pt>
                <c:pt idx="2376" formatCode="General">
                  <c:v>0.49159903091045298</c:v>
                </c:pt>
                <c:pt idx="2377" formatCode="General">
                  <c:v>0.49161687199160897</c:v>
                </c:pt>
                <c:pt idx="2378" formatCode="General">
                  <c:v>0.49163429839095502</c:v>
                </c:pt>
                <c:pt idx="2379" formatCode="General">
                  <c:v>0.491651724790301</c:v>
                </c:pt>
                <c:pt idx="2380" formatCode="General">
                  <c:v>0.49166915118964799</c:v>
                </c:pt>
                <c:pt idx="2381" formatCode="General">
                  <c:v>0.49168630053725498</c:v>
                </c:pt>
                <c:pt idx="2382" formatCode="General">
                  <c:v>0.49170228335121002</c:v>
                </c:pt>
                <c:pt idx="2383" formatCode="General">
                  <c:v>0.49171816930569801</c:v>
                </c:pt>
                <c:pt idx="2384" formatCode="General">
                  <c:v>0.491734047890444</c:v>
                </c:pt>
                <c:pt idx="2385" formatCode="General">
                  <c:v>0.49174992647519</c:v>
                </c:pt>
                <c:pt idx="2386" formatCode="General">
                  <c:v>0.491765805059936</c:v>
                </c:pt>
                <c:pt idx="2387" formatCode="General">
                  <c:v>0.491781683644682</c:v>
                </c:pt>
                <c:pt idx="2388" formatCode="General">
                  <c:v>0.491797562229428</c:v>
                </c:pt>
                <c:pt idx="2389" formatCode="General">
                  <c:v>0.491813440814174</c:v>
                </c:pt>
                <c:pt idx="2390" formatCode="General">
                  <c:v>0.49182931939892</c:v>
                </c:pt>
                <c:pt idx="2391" formatCode="General">
                  <c:v>0.49184519798366599</c:v>
                </c:pt>
                <c:pt idx="2392" formatCode="General">
                  <c:v>0.49186107656841199</c:v>
                </c:pt>
                <c:pt idx="2393" formatCode="General">
                  <c:v>0.49187695515315799</c:v>
                </c:pt>
                <c:pt idx="2394" formatCode="General">
                  <c:v>0.49189283373790399</c:v>
                </c:pt>
                <c:pt idx="2395" formatCode="General">
                  <c:v>0.49190871232265099</c:v>
                </c:pt>
                <c:pt idx="2396" formatCode="General">
                  <c:v>0.49192459090739699</c:v>
                </c:pt>
                <c:pt idx="2397" formatCode="General">
                  <c:v>0.49194046949214298</c:v>
                </c:pt>
                <c:pt idx="2398" formatCode="General">
                  <c:v>0.49195634807688898</c:v>
                </c:pt>
                <c:pt idx="2399" formatCode="General">
                  <c:v>0.49197222666163498</c:v>
                </c:pt>
                <c:pt idx="2400" formatCode="General">
                  <c:v>0.49198810524638098</c:v>
                </c:pt>
                <c:pt idx="2401" formatCode="General">
                  <c:v>0.49200398383112698</c:v>
                </c:pt>
                <c:pt idx="2402" formatCode="General">
                  <c:v>0.49201986241587298</c:v>
                </c:pt>
                <c:pt idx="2403" formatCode="General">
                  <c:v>0.49203574100061898</c:v>
                </c:pt>
                <c:pt idx="2404" formatCode="General">
                  <c:v>0.49205205637458799</c:v>
                </c:pt>
                <c:pt idx="2405" formatCode="General">
                  <c:v>0.49206999410854602</c:v>
                </c:pt>
                <c:pt idx="2406" formatCode="General">
                  <c:v>0.49208793184250499</c:v>
                </c:pt>
                <c:pt idx="2407" formatCode="General">
                  <c:v>0.49210586957646402</c:v>
                </c:pt>
                <c:pt idx="2408" formatCode="General">
                  <c:v>0.49212380731042299</c:v>
                </c:pt>
                <c:pt idx="2409" formatCode="General">
                  <c:v>0.49214174504438202</c:v>
                </c:pt>
                <c:pt idx="2410" formatCode="General">
                  <c:v>0.49215968277834099</c:v>
                </c:pt>
                <c:pt idx="2411" formatCode="General">
                  <c:v>0.49217762051229902</c:v>
                </c:pt>
                <c:pt idx="2412" formatCode="General">
                  <c:v>0.49219555824625799</c:v>
                </c:pt>
                <c:pt idx="2413" formatCode="General">
                  <c:v>0.49221349598021702</c:v>
                </c:pt>
                <c:pt idx="2414" formatCode="General">
                  <c:v>0.49223143371417599</c:v>
                </c:pt>
                <c:pt idx="2415" formatCode="General">
                  <c:v>0.49224937144813502</c:v>
                </c:pt>
                <c:pt idx="2416" formatCode="General">
                  <c:v>0.49226730918209299</c:v>
                </c:pt>
                <c:pt idx="2417" formatCode="General">
                  <c:v>0.49228479428090499</c:v>
                </c:pt>
                <c:pt idx="2418" formatCode="General">
                  <c:v>0.49230195941349603</c:v>
                </c:pt>
                <c:pt idx="2419" formatCode="General">
                  <c:v>0.49231912454608801</c:v>
                </c:pt>
                <c:pt idx="2420" formatCode="General">
                  <c:v>0.49233628967867898</c:v>
                </c:pt>
                <c:pt idx="2421" formatCode="General">
                  <c:v>0.49235345481127002</c:v>
                </c:pt>
                <c:pt idx="2422" formatCode="General">
                  <c:v>0.492370619943862</c:v>
                </c:pt>
                <c:pt idx="2423" formatCode="General">
                  <c:v>0.49238778507645398</c:v>
                </c:pt>
                <c:pt idx="2424" formatCode="General">
                  <c:v>0.49240495020904501</c:v>
                </c:pt>
                <c:pt idx="2425" formatCode="General">
                  <c:v>0.49242211534163699</c:v>
                </c:pt>
                <c:pt idx="2426" formatCode="General">
                  <c:v>0.49243928047422802</c:v>
                </c:pt>
                <c:pt idx="2427" formatCode="General">
                  <c:v>0.49245644560682</c:v>
                </c:pt>
                <c:pt idx="2428" formatCode="General">
                  <c:v>0.49247361073941098</c:v>
                </c:pt>
                <c:pt idx="2429" formatCode="General">
                  <c:v>0.49249077587200202</c:v>
                </c:pt>
                <c:pt idx="2430" formatCode="General">
                  <c:v>0.492507941004594</c:v>
                </c:pt>
                <c:pt idx="2431" formatCode="General">
                  <c:v>0.49252510613718598</c:v>
                </c:pt>
                <c:pt idx="2432" formatCode="General">
                  <c:v>0.49254227126977701</c:v>
                </c:pt>
                <c:pt idx="2433" formatCode="General">
                  <c:v>0.49255943640236799</c:v>
                </c:pt>
                <c:pt idx="2434" formatCode="General">
                  <c:v>0.49257660153496002</c:v>
                </c:pt>
                <c:pt idx="2435" formatCode="General">
                  <c:v>0.492593766667551</c:v>
                </c:pt>
                <c:pt idx="2436" formatCode="General">
                  <c:v>0.49261028202756302</c:v>
                </c:pt>
                <c:pt idx="2437" formatCode="General">
                  <c:v>0.49262672437942001</c:v>
                </c:pt>
                <c:pt idx="2438" formatCode="General">
                  <c:v>0.49264291843191399</c:v>
                </c:pt>
                <c:pt idx="2439" formatCode="General">
                  <c:v>0.49265834921803298</c:v>
                </c:pt>
                <c:pt idx="2440" formatCode="General">
                  <c:v>0.49267100242679601</c:v>
                </c:pt>
                <c:pt idx="2441" formatCode="General">
                  <c:v>0.49268365563555899</c:v>
                </c:pt>
                <c:pt idx="2442" formatCode="General">
                  <c:v>0.49269639056112202</c:v>
                </c:pt>
                <c:pt idx="2443" formatCode="General">
                  <c:v>0.49271005501529103</c:v>
                </c:pt>
                <c:pt idx="2444" formatCode="General">
                  <c:v>0.49272371946946097</c:v>
                </c:pt>
                <c:pt idx="2445" formatCode="General">
                  <c:v>0.49273738392363098</c:v>
                </c:pt>
                <c:pt idx="2446" formatCode="General">
                  <c:v>0.49275104837779998</c:v>
                </c:pt>
                <c:pt idx="2447" formatCode="General">
                  <c:v>0.49276471283196999</c:v>
                </c:pt>
                <c:pt idx="2448" formatCode="General">
                  <c:v>0.49277837728613999</c:v>
                </c:pt>
                <c:pt idx="2449" formatCode="General">
                  <c:v>0.49279204174030899</c:v>
                </c:pt>
                <c:pt idx="2450" formatCode="General">
                  <c:v>0.492805706194479</c:v>
                </c:pt>
                <c:pt idx="2451" formatCode="General">
                  <c:v>0.492819370648649</c:v>
                </c:pt>
                <c:pt idx="2452" formatCode="General">
                  <c:v>0.49283303510281801</c:v>
                </c:pt>
                <c:pt idx="2453" formatCode="General">
                  <c:v>0.492846841423625</c:v>
                </c:pt>
                <c:pt idx="2454" formatCode="General">
                  <c:v>0.49286079074713601</c:v>
                </c:pt>
                <c:pt idx="2455" formatCode="General">
                  <c:v>0.49287468823358299</c:v>
                </c:pt>
                <c:pt idx="2456" formatCode="General">
                  <c:v>0.49288858572003003</c:v>
                </c:pt>
                <c:pt idx="2457" formatCode="General">
                  <c:v>0.492902483206478</c:v>
                </c:pt>
                <c:pt idx="2458" formatCode="General">
                  <c:v>0.49291638069292498</c:v>
                </c:pt>
                <c:pt idx="2459" formatCode="General">
                  <c:v>0.49293027817937202</c:v>
                </c:pt>
                <c:pt idx="2460" formatCode="General">
                  <c:v>0.49294417566581999</c:v>
                </c:pt>
                <c:pt idx="2461" formatCode="General">
                  <c:v>0.49295807315226697</c:v>
                </c:pt>
                <c:pt idx="2462" formatCode="General">
                  <c:v>0.49297206045680603</c:v>
                </c:pt>
                <c:pt idx="2463" formatCode="General">
                  <c:v>0.49298664194257003</c:v>
                </c:pt>
                <c:pt idx="2464" formatCode="General">
                  <c:v>0.49300122342833502</c:v>
                </c:pt>
                <c:pt idx="2465" formatCode="General">
                  <c:v>0.49301580491409902</c:v>
                </c:pt>
                <c:pt idx="2466" formatCode="General">
                  <c:v>0.49303038639986402</c:v>
                </c:pt>
                <c:pt idx="2467" formatCode="General">
                  <c:v>0.49304606300686499</c:v>
                </c:pt>
                <c:pt idx="2468" formatCode="General">
                  <c:v>0.493061950721571</c:v>
                </c:pt>
                <c:pt idx="2469" formatCode="General">
                  <c:v>0.493077838436278</c:v>
                </c:pt>
                <c:pt idx="2470" formatCode="General">
                  <c:v>0.49309372615098401</c:v>
                </c:pt>
                <c:pt idx="2471" formatCode="General">
                  <c:v>0.49310961386569102</c:v>
                </c:pt>
                <c:pt idx="2472" formatCode="General">
                  <c:v>0.49312550158039697</c:v>
                </c:pt>
                <c:pt idx="2473" formatCode="General">
                  <c:v>0.49314138929510398</c:v>
                </c:pt>
                <c:pt idx="2474" formatCode="General">
                  <c:v>0.49315727700980999</c:v>
                </c:pt>
                <c:pt idx="2475" formatCode="General">
                  <c:v>0.493173164724517</c:v>
                </c:pt>
                <c:pt idx="2476" formatCode="General">
                  <c:v>0.49318905243922301</c:v>
                </c:pt>
                <c:pt idx="2477" formatCode="General">
                  <c:v>0.49320494015393002</c:v>
                </c:pt>
                <c:pt idx="2478" formatCode="General">
                  <c:v>0.49322082786863602</c:v>
                </c:pt>
                <c:pt idx="2479" formatCode="General">
                  <c:v>0.49323671558334298</c:v>
                </c:pt>
                <c:pt idx="2480" formatCode="General">
                  <c:v>0.49325260329804999</c:v>
                </c:pt>
                <c:pt idx="2481" formatCode="General">
                  <c:v>0.49326849101275599</c:v>
                </c:pt>
                <c:pt idx="2482" formatCode="General">
                  <c:v>0.493284378727463</c:v>
                </c:pt>
                <c:pt idx="2483" formatCode="General">
                  <c:v>0.49330026644216901</c:v>
                </c:pt>
                <c:pt idx="2484" formatCode="General">
                  <c:v>0.49331615415687602</c:v>
                </c:pt>
                <c:pt idx="2485" formatCode="General">
                  <c:v>0.49333204187158203</c:v>
                </c:pt>
                <c:pt idx="2486" formatCode="General">
                  <c:v>0.49334792958628898</c:v>
                </c:pt>
                <c:pt idx="2487" formatCode="General">
                  <c:v>0.49336381730099499</c:v>
                </c:pt>
                <c:pt idx="2488" formatCode="General">
                  <c:v>0.493379705015702</c:v>
                </c:pt>
                <c:pt idx="2489" formatCode="General">
                  <c:v>0.49339559273040801</c:v>
                </c:pt>
                <c:pt idx="2490" formatCode="General">
                  <c:v>0.49341148044511501</c:v>
                </c:pt>
                <c:pt idx="2491" formatCode="General">
                  <c:v>0.49342736815982102</c:v>
                </c:pt>
                <c:pt idx="2492" formatCode="General">
                  <c:v>0.493441877307007</c:v>
                </c:pt>
                <c:pt idx="2493" formatCode="General">
                  <c:v>0.49345541194958198</c:v>
                </c:pt>
                <c:pt idx="2494" formatCode="General">
                  <c:v>0.49346894659215801</c:v>
                </c:pt>
                <c:pt idx="2495" formatCode="General">
                  <c:v>0.49348248123473298</c:v>
                </c:pt>
                <c:pt idx="2496" formatCode="General">
                  <c:v>0.49349601587730901</c:v>
                </c:pt>
                <c:pt idx="2497" formatCode="General">
                  <c:v>0.49350955051988399</c:v>
                </c:pt>
                <c:pt idx="2498" formatCode="General">
                  <c:v>0.49352308516245902</c:v>
                </c:pt>
                <c:pt idx="2499" formatCode="General">
                  <c:v>0.49353661980503499</c:v>
                </c:pt>
                <c:pt idx="2500" formatCode="General">
                  <c:v>0.49355015444761002</c:v>
                </c:pt>
                <c:pt idx="2501" formatCode="General">
                  <c:v>0.493563689090186</c:v>
                </c:pt>
                <c:pt idx="2502" formatCode="General">
                  <c:v>0.49357722373276097</c:v>
                </c:pt>
                <c:pt idx="2503" formatCode="General">
                  <c:v>0.493590758375336</c:v>
                </c:pt>
                <c:pt idx="2504" formatCode="General">
                  <c:v>0.49360429301791198</c:v>
                </c:pt>
                <c:pt idx="2505" formatCode="General">
                  <c:v>0.49361782766048701</c:v>
                </c:pt>
                <c:pt idx="2506" formatCode="General">
                  <c:v>0.49363134723422097</c:v>
                </c:pt>
                <c:pt idx="2507" formatCode="General">
                  <c:v>0.49364486600642199</c:v>
                </c:pt>
                <c:pt idx="2508" formatCode="General">
                  <c:v>0.49365838477862201</c:v>
                </c:pt>
                <c:pt idx="2509" formatCode="General">
                  <c:v>0.49367190355082202</c:v>
                </c:pt>
                <c:pt idx="2510" formatCode="General">
                  <c:v>0.49368542232302298</c:v>
                </c:pt>
                <c:pt idx="2511" formatCode="General">
                  <c:v>0.493698941095223</c:v>
                </c:pt>
                <c:pt idx="2512" formatCode="General">
                  <c:v>0.49371245986742301</c:v>
                </c:pt>
                <c:pt idx="2513" formatCode="General">
                  <c:v>0.49372597863962298</c:v>
                </c:pt>
                <c:pt idx="2514" formatCode="General">
                  <c:v>0.49373925788480399</c:v>
                </c:pt>
                <c:pt idx="2515" formatCode="General">
                  <c:v>0.493752387916433</c:v>
                </c:pt>
                <c:pt idx="2516" formatCode="General">
                  <c:v>0.493765517948062</c:v>
                </c:pt>
                <c:pt idx="2517" formatCode="General">
                  <c:v>0.493778995572488</c:v>
                </c:pt>
                <c:pt idx="2518" formatCode="General">
                  <c:v>0.49379254020275398</c:v>
                </c:pt>
                <c:pt idx="2519" formatCode="General">
                  <c:v>0.49380608483302002</c:v>
                </c:pt>
                <c:pt idx="2520" formatCode="General">
                  <c:v>0.49382037295079201</c:v>
                </c:pt>
                <c:pt idx="2521" formatCode="General">
                  <c:v>0.49383637108985401</c:v>
                </c:pt>
                <c:pt idx="2522" formatCode="General">
                  <c:v>0.49385236922891601</c:v>
                </c:pt>
                <c:pt idx="2523" formatCode="General">
                  <c:v>0.49386836736797801</c:v>
                </c:pt>
                <c:pt idx="2524" formatCode="General">
                  <c:v>0.49388436429573701</c:v>
                </c:pt>
                <c:pt idx="2525" formatCode="General">
                  <c:v>0.493900242515809</c:v>
                </c:pt>
                <c:pt idx="2526" formatCode="General">
                  <c:v>0.49391612073588198</c:v>
                </c:pt>
                <c:pt idx="2527" formatCode="General">
                  <c:v>0.49393199895595402</c:v>
                </c:pt>
                <c:pt idx="2528" formatCode="General">
                  <c:v>0.49394787717602701</c:v>
                </c:pt>
                <c:pt idx="2529" formatCode="General">
                  <c:v>0.49396375539609999</c:v>
                </c:pt>
                <c:pt idx="2530" formatCode="General">
                  <c:v>0.49397963361617198</c:v>
                </c:pt>
                <c:pt idx="2531" formatCode="General">
                  <c:v>0.49399551183624502</c:v>
                </c:pt>
                <c:pt idx="2532" formatCode="General">
                  <c:v>0.494011390056317</c:v>
                </c:pt>
                <c:pt idx="2533" formatCode="General">
                  <c:v>0.49402726827638999</c:v>
                </c:pt>
                <c:pt idx="2534" formatCode="General">
                  <c:v>0.49404314649646203</c:v>
                </c:pt>
                <c:pt idx="2535" formatCode="General">
                  <c:v>0.49405902471653501</c:v>
                </c:pt>
                <c:pt idx="2536" formatCode="General">
                  <c:v>0.494074902936607</c:v>
                </c:pt>
                <c:pt idx="2537" formatCode="General">
                  <c:v>0.49409078115667998</c:v>
                </c:pt>
                <c:pt idx="2538" formatCode="General">
                  <c:v>0.49410665937675202</c:v>
                </c:pt>
                <c:pt idx="2539" formatCode="General">
                  <c:v>0.49412253759682501</c:v>
                </c:pt>
                <c:pt idx="2540" formatCode="General">
                  <c:v>0.49413841581689799</c:v>
                </c:pt>
                <c:pt idx="2541" formatCode="General">
                  <c:v>0.49415429403696998</c:v>
                </c:pt>
                <c:pt idx="2542" formatCode="General">
                  <c:v>0.49417017225704302</c:v>
                </c:pt>
                <c:pt idx="2543" formatCode="General">
                  <c:v>0.494186050477115</c:v>
                </c:pt>
                <c:pt idx="2544" formatCode="General">
                  <c:v>0.49420192869718799</c:v>
                </c:pt>
                <c:pt idx="2545" formatCode="General">
                  <c:v>0.49421780691726003</c:v>
                </c:pt>
                <c:pt idx="2546" formatCode="General">
                  <c:v>0.49423368513733301</c:v>
                </c:pt>
                <c:pt idx="2547" formatCode="General">
                  <c:v>0.494249606717379</c:v>
                </c:pt>
                <c:pt idx="2548" formatCode="General">
                  <c:v>0.49426706002134801</c:v>
                </c:pt>
                <c:pt idx="2549" formatCode="General">
                  <c:v>0.494284891066884</c:v>
                </c:pt>
                <c:pt idx="2550" formatCode="General">
                  <c:v>0.49430205527245802</c:v>
                </c:pt>
                <c:pt idx="2551" formatCode="General">
                  <c:v>0.49431921947803198</c:v>
                </c:pt>
                <c:pt idx="2552" formatCode="General">
                  <c:v>0.494336383683605</c:v>
                </c:pt>
                <c:pt idx="2553" formatCode="General">
                  <c:v>0.49435354788917901</c:v>
                </c:pt>
                <c:pt idx="2554" formatCode="General">
                  <c:v>0.49437071209475297</c:v>
                </c:pt>
                <c:pt idx="2555" formatCode="General">
                  <c:v>0.49438787630032599</c:v>
                </c:pt>
                <c:pt idx="2556" formatCode="General">
                  <c:v>0.49440504050590001</c:v>
                </c:pt>
                <c:pt idx="2557" formatCode="General">
                  <c:v>0.49442220471147302</c:v>
                </c:pt>
                <c:pt idx="2558" formatCode="General">
                  <c:v>0.49443911131820001</c:v>
                </c:pt>
                <c:pt idx="2559" formatCode="General">
                  <c:v>0.49445566832648502</c:v>
                </c:pt>
                <c:pt idx="2560" formatCode="General">
                  <c:v>0.49447222533477098</c:v>
                </c:pt>
                <c:pt idx="2561" formatCode="General">
                  <c:v>0.49448878234305599</c:v>
                </c:pt>
                <c:pt idx="2562" formatCode="General">
                  <c:v>0.494505339351342</c:v>
                </c:pt>
                <c:pt idx="2563" formatCode="General">
                  <c:v>0.49452189635962701</c:v>
                </c:pt>
                <c:pt idx="2564" formatCode="General">
                  <c:v>0.49453845336791202</c:v>
                </c:pt>
                <c:pt idx="2565" formatCode="General">
                  <c:v>0.49455501037619798</c:v>
                </c:pt>
                <c:pt idx="2566" formatCode="General">
                  <c:v>0.49457156738448299</c:v>
                </c:pt>
                <c:pt idx="2567" formatCode="General">
                  <c:v>0.494588124392768</c:v>
                </c:pt>
                <c:pt idx="2568" formatCode="General">
                  <c:v>0.49460468140105401</c:v>
                </c:pt>
                <c:pt idx="2569" formatCode="General">
                  <c:v>0.49462123840933903</c:v>
                </c:pt>
                <c:pt idx="2570" formatCode="General">
                  <c:v>0.49463779541762498</c:v>
                </c:pt>
                <c:pt idx="2571" formatCode="General">
                  <c:v>0.49465435242590999</c:v>
                </c:pt>
                <c:pt idx="2572" formatCode="General">
                  <c:v>0.49467090943419501</c:v>
                </c:pt>
                <c:pt idx="2573" formatCode="General">
                  <c:v>0.49468746644248102</c:v>
                </c:pt>
                <c:pt idx="2574" formatCode="General">
                  <c:v>0.49470402345076597</c:v>
                </c:pt>
                <c:pt idx="2575" formatCode="General">
                  <c:v>0.49472058045905098</c:v>
                </c:pt>
                <c:pt idx="2576" formatCode="General">
                  <c:v>0.494737137467337</c:v>
                </c:pt>
                <c:pt idx="2577" formatCode="General">
                  <c:v>0.49475369447562201</c:v>
                </c:pt>
                <c:pt idx="2578" formatCode="General">
                  <c:v>0.49477025148390802</c:v>
                </c:pt>
                <c:pt idx="2579" formatCode="General">
                  <c:v>0.49478680849219298</c:v>
                </c:pt>
                <c:pt idx="2580" formatCode="General">
                  <c:v>0.49480336550047799</c:v>
                </c:pt>
                <c:pt idx="2581" formatCode="General">
                  <c:v>0.494819922508764</c:v>
                </c:pt>
                <c:pt idx="2582" formatCode="General">
                  <c:v>0.49483647951704901</c:v>
                </c:pt>
                <c:pt idx="2583" formatCode="General">
                  <c:v>0.49485303652533402</c:v>
                </c:pt>
                <c:pt idx="2584" formatCode="General">
                  <c:v>0.49486959353361998</c:v>
                </c:pt>
                <c:pt idx="2585" formatCode="General">
                  <c:v>0.49488615054190499</c:v>
                </c:pt>
                <c:pt idx="2586" formatCode="General">
                  <c:v>0.494902707550191</c:v>
                </c:pt>
                <c:pt idx="2587" formatCode="General">
                  <c:v>0.49491926455847601</c:v>
                </c:pt>
                <c:pt idx="2588" formatCode="General">
                  <c:v>0.49493582156676103</c:v>
                </c:pt>
                <c:pt idx="2589" formatCode="General">
                  <c:v>0.49495237857504698</c:v>
                </c:pt>
                <c:pt idx="2590" formatCode="General">
                  <c:v>0.49496893558333199</c:v>
                </c:pt>
                <c:pt idx="2591" formatCode="General">
                  <c:v>0.494985492591617</c:v>
                </c:pt>
                <c:pt idx="2592" formatCode="General">
                  <c:v>0.49500204959990302</c:v>
                </c:pt>
                <c:pt idx="2593" formatCode="General">
                  <c:v>0.49501860660818803</c:v>
                </c:pt>
                <c:pt idx="2594" formatCode="General">
                  <c:v>0.49503516361647398</c:v>
                </c:pt>
                <c:pt idx="2595" formatCode="General">
                  <c:v>0.49505132477761199</c:v>
                </c:pt>
                <c:pt idx="2596" formatCode="General">
                  <c:v>0.49506657549029898</c:v>
                </c:pt>
                <c:pt idx="2597" formatCode="General">
                  <c:v>0.49508182620298502</c:v>
                </c:pt>
                <c:pt idx="2598" formatCode="General">
                  <c:v>0.49509707691567201</c:v>
                </c:pt>
                <c:pt idx="2599" formatCode="General">
                  <c:v>0.49511232762835899</c:v>
                </c:pt>
                <c:pt idx="2600" formatCode="General">
                  <c:v>0.49512757834104598</c:v>
                </c:pt>
                <c:pt idx="2601" formatCode="General">
                  <c:v>0.49514282905373302</c:v>
                </c:pt>
                <c:pt idx="2602" formatCode="General">
                  <c:v>0.49515807976642001</c:v>
                </c:pt>
                <c:pt idx="2603" formatCode="General">
                  <c:v>0.495173330479106</c:v>
                </c:pt>
                <c:pt idx="2604" formatCode="General">
                  <c:v>0.49518858119179299</c:v>
                </c:pt>
                <c:pt idx="2605" formatCode="General">
                  <c:v>0.49520383190447997</c:v>
                </c:pt>
                <c:pt idx="2606" formatCode="General">
                  <c:v>0.49521862267802602</c:v>
                </c:pt>
                <c:pt idx="2607" formatCode="General">
                  <c:v>0.49523321347803501</c:v>
                </c:pt>
                <c:pt idx="2608" formatCode="General">
                  <c:v>0.49524780427804499</c:v>
                </c:pt>
                <c:pt idx="2609" formatCode="General">
                  <c:v>0.49526239507805397</c:v>
                </c:pt>
                <c:pt idx="2610" formatCode="General">
                  <c:v>0.49527667545528398</c:v>
                </c:pt>
                <c:pt idx="2611" formatCode="General">
                  <c:v>0.49529049795890701</c:v>
                </c:pt>
                <c:pt idx="2612" formatCode="General">
                  <c:v>0.49530432046252898</c:v>
                </c:pt>
                <c:pt idx="2613" formatCode="General">
                  <c:v>0.49531814296615201</c:v>
                </c:pt>
                <c:pt idx="2614" formatCode="General">
                  <c:v>0.49533196546977398</c:v>
                </c:pt>
                <c:pt idx="2615" formatCode="General">
                  <c:v>0.49534578797339701</c:v>
                </c:pt>
                <c:pt idx="2616" formatCode="General">
                  <c:v>0.49535961047701998</c:v>
                </c:pt>
                <c:pt idx="2617" formatCode="General">
                  <c:v>0.49537340649938599</c:v>
                </c:pt>
                <c:pt idx="2618" formatCode="General">
                  <c:v>0.49538714955924001</c:v>
                </c:pt>
                <c:pt idx="2619" formatCode="General">
                  <c:v>0.49540089261909298</c:v>
                </c:pt>
                <c:pt idx="2620" formatCode="General">
                  <c:v>0.495414635678947</c:v>
                </c:pt>
                <c:pt idx="2621" formatCode="General">
                  <c:v>0.49542837873880102</c:v>
                </c:pt>
                <c:pt idx="2622" formatCode="General">
                  <c:v>0.49544114849576498</c:v>
                </c:pt>
                <c:pt idx="2623" formatCode="General">
                  <c:v>0.49545307349929402</c:v>
                </c:pt>
                <c:pt idx="2624" formatCode="General">
                  <c:v>0.495464998502823</c:v>
                </c:pt>
                <c:pt idx="2625" formatCode="General">
                  <c:v>0.49547692350635197</c:v>
                </c:pt>
                <c:pt idx="2626" formatCode="General">
                  <c:v>0.49548884850988101</c:v>
                </c:pt>
                <c:pt idx="2627" formatCode="General">
                  <c:v>0.49550077351341099</c:v>
                </c:pt>
                <c:pt idx="2628" formatCode="General">
                  <c:v>0.49551269851694002</c:v>
                </c:pt>
                <c:pt idx="2629" formatCode="General">
                  <c:v>0.495524623520469</c:v>
                </c:pt>
                <c:pt idx="2630" formatCode="General">
                  <c:v>0.49553654852399798</c:v>
                </c:pt>
                <c:pt idx="2631" formatCode="General">
                  <c:v>0.49554847352752701</c:v>
                </c:pt>
                <c:pt idx="2632" formatCode="General">
                  <c:v>0.49556039853105599</c:v>
                </c:pt>
                <c:pt idx="2633" formatCode="General">
                  <c:v>0.49557232353458502</c:v>
                </c:pt>
                <c:pt idx="2634" formatCode="General">
                  <c:v>0.495584248538114</c:v>
                </c:pt>
                <c:pt idx="2635" formatCode="General">
                  <c:v>0.49559617354164298</c:v>
                </c:pt>
                <c:pt idx="2636" formatCode="General">
                  <c:v>0.49560809854517202</c:v>
                </c:pt>
                <c:pt idx="2637" formatCode="General">
                  <c:v>0.49561988178621003</c:v>
                </c:pt>
                <c:pt idx="2638" formatCode="General">
                  <c:v>0.49563164730693698</c:v>
                </c:pt>
                <c:pt idx="2639" formatCode="General">
                  <c:v>0.495643412827663</c:v>
                </c:pt>
                <c:pt idx="2640" formatCode="General">
                  <c:v>0.49565517834839001</c:v>
                </c:pt>
                <c:pt idx="2641" formatCode="General">
                  <c:v>0.49566694386911597</c:v>
                </c:pt>
                <c:pt idx="2642" formatCode="General">
                  <c:v>0.49567870938984299</c:v>
                </c:pt>
                <c:pt idx="2643" formatCode="General">
                  <c:v>0.49568932006433603</c:v>
                </c:pt>
                <c:pt idx="2644" formatCode="General">
                  <c:v>0.49569969131948999</c:v>
                </c:pt>
                <c:pt idx="2645" formatCode="General">
                  <c:v>0.49570988184147902</c:v>
                </c:pt>
                <c:pt idx="2646" formatCode="General">
                  <c:v>0.49572002943934101</c:v>
                </c:pt>
                <c:pt idx="2647" formatCode="General">
                  <c:v>0.49573017703720301</c:v>
                </c:pt>
                <c:pt idx="2648" formatCode="General">
                  <c:v>0.49574076223726299</c:v>
                </c:pt>
                <c:pt idx="2649" formatCode="General">
                  <c:v>0.49575174296237901</c:v>
                </c:pt>
                <c:pt idx="2650" formatCode="General">
                  <c:v>0.49576272368749602</c:v>
                </c:pt>
                <c:pt idx="2651" formatCode="General">
                  <c:v>0.49577370441261198</c:v>
                </c:pt>
                <c:pt idx="2652" formatCode="General">
                  <c:v>0.495784685137728</c:v>
                </c:pt>
                <c:pt idx="2653" formatCode="General">
                  <c:v>0.49579566586284501</c:v>
                </c:pt>
                <c:pt idx="2654" formatCode="General">
                  <c:v>0.49580664658796098</c:v>
                </c:pt>
                <c:pt idx="2655" formatCode="General">
                  <c:v>0.49581762731307799</c:v>
                </c:pt>
                <c:pt idx="2656" formatCode="General">
                  <c:v>0.49582860803819401</c:v>
                </c:pt>
                <c:pt idx="2657" formatCode="General">
                  <c:v>0.49583958876331102</c:v>
                </c:pt>
                <c:pt idx="2658" formatCode="General">
                  <c:v>0.49585056948842698</c:v>
                </c:pt>
                <c:pt idx="2659" formatCode="General">
                  <c:v>0.495861550213543</c:v>
                </c:pt>
                <c:pt idx="2660" formatCode="General">
                  <c:v>0.49587253093866002</c:v>
                </c:pt>
                <c:pt idx="2661" formatCode="General">
                  <c:v>0.49588351166377598</c:v>
                </c:pt>
                <c:pt idx="2662" formatCode="General">
                  <c:v>0.49589449238889299</c:v>
                </c:pt>
                <c:pt idx="2663" formatCode="General">
                  <c:v>0.49590547311400901</c:v>
                </c:pt>
                <c:pt idx="2664" formatCode="General">
                  <c:v>0.49591645383912503</c:v>
                </c:pt>
                <c:pt idx="2665" formatCode="General">
                  <c:v>0.49592743456424199</c:v>
                </c:pt>
                <c:pt idx="2666" formatCode="General">
                  <c:v>0.495938415289358</c:v>
                </c:pt>
                <c:pt idx="2667" formatCode="General">
                  <c:v>0.49594939601447502</c:v>
                </c:pt>
                <c:pt idx="2668" formatCode="General">
                  <c:v>0.49596037673959098</c:v>
                </c:pt>
                <c:pt idx="2669" formatCode="General">
                  <c:v>0.495971357464708</c:v>
                </c:pt>
                <c:pt idx="2670" formatCode="General">
                  <c:v>0.49598233818982401</c:v>
                </c:pt>
                <c:pt idx="2671" formatCode="General">
                  <c:v>0.49599331891493997</c:v>
                </c:pt>
                <c:pt idx="2672" formatCode="General">
                  <c:v>0.49600429964005699</c:v>
                </c:pt>
                <c:pt idx="2673" formatCode="General">
                  <c:v>0.49601528036517301</c:v>
                </c:pt>
                <c:pt idx="2674" formatCode="General">
                  <c:v>0.49602626109029002</c:v>
                </c:pt>
                <c:pt idx="2675" formatCode="General">
                  <c:v>0.49603724181540598</c:v>
                </c:pt>
                <c:pt idx="2676" formatCode="General">
                  <c:v>0.496048222540523</c:v>
                </c:pt>
                <c:pt idx="2677" formatCode="General">
                  <c:v>0.49605920326563901</c:v>
                </c:pt>
                <c:pt idx="2678" formatCode="General">
                  <c:v>0.49607018399075498</c:v>
                </c:pt>
                <c:pt idx="2679" formatCode="General">
                  <c:v>0.49608116471587199</c:v>
                </c:pt>
                <c:pt idx="2680" formatCode="General">
                  <c:v>0.49609214544098801</c:v>
                </c:pt>
                <c:pt idx="2681" formatCode="General">
                  <c:v>0.49610312616610502</c:v>
                </c:pt>
                <c:pt idx="2682" formatCode="General">
                  <c:v>0.49611410689122099</c:v>
                </c:pt>
                <c:pt idx="2683" formatCode="General">
                  <c:v>0.496125087616337</c:v>
                </c:pt>
                <c:pt idx="2684" formatCode="General">
                  <c:v>0.49613606834145402</c:v>
                </c:pt>
                <c:pt idx="2685" formatCode="General">
                  <c:v>0.49614704906656998</c:v>
                </c:pt>
                <c:pt idx="2686" formatCode="General">
                  <c:v>0.49615810101897401</c:v>
                </c:pt>
                <c:pt idx="2687" formatCode="General">
                  <c:v>0.49616958542277101</c:v>
                </c:pt>
                <c:pt idx="2688" formatCode="General">
                  <c:v>0.49618106982656801</c:v>
                </c:pt>
                <c:pt idx="2689" formatCode="General">
                  <c:v>0.49619255423036501</c:v>
                </c:pt>
                <c:pt idx="2690" formatCode="General">
                  <c:v>0.49620403863416201</c:v>
                </c:pt>
                <c:pt idx="2691" formatCode="General">
                  <c:v>0.49621552303795902</c:v>
                </c:pt>
                <c:pt idx="2692" formatCode="General">
                  <c:v>0.49622700744175602</c:v>
                </c:pt>
                <c:pt idx="2693" formatCode="General">
                  <c:v>0.49623849184555302</c:v>
                </c:pt>
                <c:pt idx="2694" formatCode="General">
                  <c:v>0.49624997624935002</c:v>
                </c:pt>
                <c:pt idx="2695" formatCode="General">
                  <c:v>0.496261768034995</c:v>
                </c:pt>
                <c:pt idx="2696" formatCode="General">
                  <c:v>0.49627426679890102</c:v>
                </c:pt>
                <c:pt idx="2697" formatCode="General">
                  <c:v>0.49628680044486501</c:v>
                </c:pt>
                <c:pt idx="2698" formatCode="General">
                  <c:v>0.49630045031673198</c:v>
                </c:pt>
                <c:pt idx="2699" formatCode="General">
                  <c:v>0.49631410018859901</c:v>
                </c:pt>
                <c:pt idx="2700" formatCode="General">
                  <c:v>0.49632775006046598</c:v>
                </c:pt>
                <c:pt idx="2701" formatCode="General">
                  <c:v>0.49634139993233301</c:v>
                </c:pt>
                <c:pt idx="2702" formatCode="General">
                  <c:v>0.49635504980419998</c:v>
                </c:pt>
                <c:pt idx="2703" formatCode="General">
                  <c:v>0.496368699676067</c:v>
                </c:pt>
                <c:pt idx="2704" formatCode="General">
                  <c:v>0.49638234954793398</c:v>
                </c:pt>
                <c:pt idx="2705" formatCode="General">
                  <c:v>0.496395999419801</c:v>
                </c:pt>
                <c:pt idx="2706" formatCode="General">
                  <c:v>0.49640964929166798</c:v>
                </c:pt>
                <c:pt idx="2707" formatCode="General">
                  <c:v>0.496423299163535</c:v>
                </c:pt>
                <c:pt idx="2708" formatCode="General">
                  <c:v>0.49643694903540198</c:v>
                </c:pt>
                <c:pt idx="2709" formatCode="General">
                  <c:v>0.496450598907269</c:v>
                </c:pt>
                <c:pt idx="2710" formatCode="General">
                  <c:v>0.49646424877913597</c:v>
                </c:pt>
                <c:pt idx="2711" formatCode="General">
                  <c:v>0.49647741175962201</c:v>
                </c:pt>
                <c:pt idx="2712" formatCode="General">
                  <c:v>0.49648982567643402</c:v>
                </c:pt>
                <c:pt idx="2713" formatCode="General">
                  <c:v>0.49650223959324502</c:v>
                </c:pt>
                <c:pt idx="2714" formatCode="General">
                  <c:v>0.49651465351005702</c:v>
                </c:pt>
                <c:pt idx="2715" formatCode="General">
                  <c:v>0.49652706742686797</c:v>
                </c:pt>
                <c:pt idx="2716" formatCode="General">
                  <c:v>0.49653840576507402</c:v>
                </c:pt>
                <c:pt idx="2717" formatCode="General">
                  <c:v>0.49654955203567502</c:v>
                </c:pt>
                <c:pt idx="2718" formatCode="General">
                  <c:v>0.49656069830627603</c:v>
                </c:pt>
                <c:pt idx="2719" formatCode="General">
                  <c:v>0.49657184457687598</c:v>
                </c:pt>
                <c:pt idx="2720" formatCode="General">
                  <c:v>0.49658279828612401</c:v>
                </c:pt>
                <c:pt idx="2721" formatCode="General">
                  <c:v>0.49659330910425298</c:v>
                </c:pt>
                <c:pt idx="2722" formatCode="General">
                  <c:v>0.49660381992238201</c:v>
                </c:pt>
                <c:pt idx="2723" formatCode="General">
                  <c:v>0.49661433074051098</c:v>
                </c:pt>
                <c:pt idx="2724" formatCode="General">
                  <c:v>0.49662484155864001</c:v>
                </c:pt>
                <c:pt idx="2725" formatCode="General">
                  <c:v>0.49663535237676898</c:v>
                </c:pt>
                <c:pt idx="2726" formatCode="General">
                  <c:v>0.49664586319489801</c:v>
                </c:pt>
                <c:pt idx="2727" formatCode="General">
                  <c:v>0.49665637401302698</c:v>
                </c:pt>
                <c:pt idx="2728" formatCode="General">
                  <c:v>0.49666688483115601</c:v>
                </c:pt>
                <c:pt idx="2729" formatCode="General">
                  <c:v>0.49667739564928498</c:v>
                </c:pt>
                <c:pt idx="2730" formatCode="General">
                  <c:v>0.49668790646741401</c:v>
                </c:pt>
                <c:pt idx="2731" formatCode="General">
                  <c:v>0.49669841728554198</c:v>
                </c:pt>
                <c:pt idx="2732" formatCode="General">
                  <c:v>0.49670892810367101</c:v>
                </c:pt>
                <c:pt idx="2733" formatCode="General">
                  <c:v>0.49671861534395101</c:v>
                </c:pt>
                <c:pt idx="2734" formatCode="General">
                  <c:v>0.49672718487141598</c:v>
                </c:pt>
                <c:pt idx="2735" formatCode="General">
                  <c:v>0.49673575439888101</c:v>
                </c:pt>
                <c:pt idx="2736" formatCode="General">
                  <c:v>0.49674432392634599</c:v>
                </c:pt>
                <c:pt idx="2737" formatCode="General">
                  <c:v>0.49675257743946499</c:v>
                </c:pt>
                <c:pt idx="2738" formatCode="General">
                  <c:v>0.496760323666389</c:v>
                </c:pt>
                <c:pt idx="2739" formatCode="General">
                  <c:v>0.49676806989331401</c:v>
                </c:pt>
                <c:pt idx="2740" formatCode="General">
                  <c:v>0.49677581612023802</c:v>
                </c:pt>
                <c:pt idx="2741" formatCode="General">
                  <c:v>0.49678356234716198</c:v>
                </c:pt>
                <c:pt idx="2742" formatCode="General">
                  <c:v>0.49679130857408699</c:v>
                </c:pt>
                <c:pt idx="2743" formatCode="General">
                  <c:v>0.496799054801011</c:v>
                </c:pt>
                <c:pt idx="2744" formatCode="General">
                  <c:v>0.49680680102793501</c:v>
                </c:pt>
                <c:pt idx="2745" formatCode="General">
                  <c:v>0.49681454725485902</c:v>
                </c:pt>
                <c:pt idx="2746" formatCode="General">
                  <c:v>0.49682229348178403</c:v>
                </c:pt>
                <c:pt idx="2747" formatCode="General">
                  <c:v>0.496830245804602</c:v>
                </c:pt>
                <c:pt idx="2748" formatCode="General">
                  <c:v>0.496838720727731</c:v>
                </c:pt>
                <c:pt idx="2749" formatCode="General">
                  <c:v>0.49684724852296702</c:v>
                </c:pt>
                <c:pt idx="2750" formatCode="General">
                  <c:v>0.49685579231897198</c:v>
                </c:pt>
                <c:pt idx="2751" formatCode="General">
                  <c:v>0.49686433611497699</c:v>
                </c:pt>
                <c:pt idx="2752" formatCode="General">
                  <c:v>0.496872879910983</c:v>
                </c:pt>
                <c:pt idx="2753" formatCode="General">
                  <c:v>0.49688142370698801</c:v>
                </c:pt>
                <c:pt idx="2754" formatCode="General">
                  <c:v>0.49688996750299302</c:v>
                </c:pt>
                <c:pt idx="2755" formatCode="General">
                  <c:v>0.49689851129899798</c:v>
                </c:pt>
                <c:pt idx="2756" formatCode="General">
                  <c:v>0.49690705509500299</c:v>
                </c:pt>
                <c:pt idx="2757" formatCode="General">
                  <c:v>0.496915598891009</c:v>
                </c:pt>
                <c:pt idx="2758" formatCode="General">
                  <c:v>0.49692414268701401</c:v>
                </c:pt>
                <c:pt idx="2759" formatCode="General">
                  <c:v>0.49693268648301903</c:v>
                </c:pt>
                <c:pt idx="2760" formatCode="General">
                  <c:v>0.49694123027902398</c:v>
                </c:pt>
                <c:pt idx="2761" formatCode="General">
                  <c:v>0.49694977407502999</c:v>
                </c:pt>
                <c:pt idx="2762" formatCode="General">
                  <c:v>0.496958317871035</c:v>
                </c:pt>
                <c:pt idx="2763" formatCode="General">
                  <c:v>0.49696686166704002</c:v>
                </c:pt>
                <c:pt idx="2764" formatCode="General">
                  <c:v>0.49697540546304497</c:v>
                </c:pt>
                <c:pt idx="2765" formatCode="General">
                  <c:v>0.49698394925905098</c:v>
                </c:pt>
                <c:pt idx="2766" formatCode="General">
                  <c:v>0.49699249305505599</c:v>
                </c:pt>
                <c:pt idx="2767" formatCode="General">
                  <c:v>0.49700103685106101</c:v>
                </c:pt>
                <c:pt idx="2768" formatCode="General">
                  <c:v>0.49700958064706602</c:v>
                </c:pt>
                <c:pt idx="2769" formatCode="General">
                  <c:v>0.49701812444307197</c:v>
                </c:pt>
                <c:pt idx="2770" formatCode="General">
                  <c:v>0.49702666823907699</c:v>
                </c:pt>
                <c:pt idx="2771" formatCode="General">
                  <c:v>0.497035212035082</c:v>
                </c:pt>
                <c:pt idx="2772" formatCode="General">
                  <c:v>0.49704375583108701</c:v>
                </c:pt>
                <c:pt idx="2773" formatCode="General">
                  <c:v>0.49705229962709202</c:v>
                </c:pt>
                <c:pt idx="2774" formatCode="General">
                  <c:v>0.49706084342309798</c:v>
                </c:pt>
                <c:pt idx="2775" formatCode="General">
                  <c:v>0.49706938721910299</c:v>
                </c:pt>
                <c:pt idx="2776" formatCode="General">
                  <c:v>0.497077931015108</c:v>
                </c:pt>
                <c:pt idx="2777" formatCode="General">
                  <c:v>0.49708647481111301</c:v>
                </c:pt>
                <c:pt idx="2778" formatCode="General">
                  <c:v>0.49709501860711802</c:v>
                </c:pt>
                <c:pt idx="2779" formatCode="General">
                  <c:v>0.49710356240312398</c:v>
                </c:pt>
                <c:pt idx="2780" formatCode="General">
                  <c:v>0.49711210619912899</c:v>
                </c:pt>
                <c:pt idx="2781" formatCode="General">
                  <c:v>0.497120649995134</c:v>
                </c:pt>
                <c:pt idx="2782" formatCode="General">
                  <c:v>0.49712919379114001</c:v>
                </c:pt>
                <c:pt idx="2783" formatCode="General">
                  <c:v>0.49713773758714502</c:v>
                </c:pt>
                <c:pt idx="2784" formatCode="General">
                  <c:v>0.49714628138314998</c:v>
                </c:pt>
                <c:pt idx="2785" formatCode="General">
                  <c:v>0.49715482517915499</c:v>
                </c:pt>
                <c:pt idx="2786" formatCode="General">
                  <c:v>0.497163368975161</c:v>
                </c:pt>
                <c:pt idx="2787" formatCode="General">
                  <c:v>0.49717191277116601</c:v>
                </c:pt>
                <c:pt idx="2788" formatCode="General">
                  <c:v>0.49718045656717103</c:v>
                </c:pt>
                <c:pt idx="2789" formatCode="General">
                  <c:v>0.49718900036317598</c:v>
                </c:pt>
                <c:pt idx="2790" formatCode="General">
                  <c:v>0.49719754415918099</c:v>
                </c:pt>
                <c:pt idx="2791" formatCode="General">
                  <c:v>0.49720597991715798</c:v>
                </c:pt>
                <c:pt idx="2792" formatCode="General">
                  <c:v>0.49721333529484002</c:v>
                </c:pt>
                <c:pt idx="2793" formatCode="General">
                  <c:v>0.497220690672522</c:v>
                </c:pt>
                <c:pt idx="2794" formatCode="General">
                  <c:v>0.49722804605020299</c:v>
                </c:pt>
                <c:pt idx="2795" formatCode="General">
                  <c:v>0.49723540142788503</c:v>
                </c:pt>
                <c:pt idx="2796" formatCode="General">
                  <c:v>0.49724275680556701</c:v>
                </c:pt>
                <c:pt idx="2797" formatCode="General">
                  <c:v>0.49725011218324799</c:v>
                </c:pt>
                <c:pt idx="2798" formatCode="General">
                  <c:v>0.49725746756092998</c:v>
                </c:pt>
                <c:pt idx="2799" formatCode="General">
                  <c:v>0.49726482293861202</c:v>
                </c:pt>
                <c:pt idx="2800" formatCode="General">
                  <c:v>0.497272178316293</c:v>
                </c:pt>
                <c:pt idx="2801" formatCode="General">
                  <c:v>0.49727953369397498</c:v>
                </c:pt>
                <c:pt idx="2802" formatCode="General">
                  <c:v>0.49728688907165702</c:v>
                </c:pt>
                <c:pt idx="2803" formatCode="General">
                  <c:v>0.49729424444933801</c:v>
                </c:pt>
                <c:pt idx="2804" formatCode="General">
                  <c:v>0.49730078995794202</c:v>
                </c:pt>
                <c:pt idx="2805" formatCode="General">
                  <c:v>0.49730828219923201</c:v>
                </c:pt>
                <c:pt idx="2806" formatCode="General">
                  <c:v>0.49731582775074101</c:v>
                </c:pt>
                <c:pt idx="2807" formatCode="General">
                  <c:v>0.49732337330224902</c:v>
                </c:pt>
                <c:pt idx="2808" formatCode="General">
                  <c:v>0.49733091885375702</c:v>
                </c:pt>
                <c:pt idx="2809" formatCode="General">
                  <c:v>0.49733846440526502</c:v>
                </c:pt>
                <c:pt idx="2810" formatCode="General">
                  <c:v>0.49734600995677303</c:v>
                </c:pt>
                <c:pt idx="2811" formatCode="General">
                  <c:v>0.49735355550828098</c:v>
                </c:pt>
                <c:pt idx="2812" formatCode="General">
                  <c:v>0.49736110105978898</c:v>
                </c:pt>
                <c:pt idx="2813" formatCode="General">
                  <c:v>0.49736864661129698</c:v>
                </c:pt>
                <c:pt idx="2814" formatCode="General">
                  <c:v>0.49737619216280499</c:v>
                </c:pt>
                <c:pt idx="2815" formatCode="General">
                  <c:v>0.49738373771431299</c:v>
                </c:pt>
                <c:pt idx="2816" formatCode="General">
                  <c:v>0.49739128326582099</c:v>
                </c:pt>
                <c:pt idx="2817" formatCode="General">
                  <c:v>0.49739882881733</c:v>
                </c:pt>
                <c:pt idx="2818" formatCode="General">
                  <c:v>0.497406374368838</c:v>
                </c:pt>
                <c:pt idx="2819" formatCode="General">
                  <c:v>0.497414638816076</c:v>
                </c:pt>
                <c:pt idx="2820" formatCode="General">
                  <c:v>0.49742345527252502</c:v>
                </c:pt>
                <c:pt idx="2821" formatCode="General">
                  <c:v>0.49743227172897397</c:v>
                </c:pt>
                <c:pt idx="2822" formatCode="General">
                  <c:v>0.49744108818542399</c:v>
                </c:pt>
                <c:pt idx="2823" formatCode="General">
                  <c:v>0.497449904641873</c:v>
                </c:pt>
                <c:pt idx="2824" formatCode="General">
                  <c:v>0.49745872109832301</c:v>
                </c:pt>
                <c:pt idx="2825" formatCode="General">
                  <c:v>0.49746753755477202</c:v>
                </c:pt>
                <c:pt idx="2826" formatCode="General">
                  <c:v>0.49747635401122098</c:v>
                </c:pt>
                <c:pt idx="2827" formatCode="General">
                  <c:v>0.49748517046767099</c:v>
                </c:pt>
                <c:pt idx="2828" formatCode="General">
                  <c:v>0.49749398692412</c:v>
                </c:pt>
                <c:pt idx="2829" formatCode="General">
                  <c:v>0.49750280338056901</c:v>
                </c:pt>
                <c:pt idx="2830" formatCode="General">
                  <c:v>0.49751161983701903</c:v>
                </c:pt>
                <c:pt idx="2831" formatCode="General">
                  <c:v>0.49752043629346798</c:v>
                </c:pt>
                <c:pt idx="2832" formatCode="General">
                  <c:v>0.49752925274991699</c:v>
                </c:pt>
                <c:pt idx="2833" formatCode="General">
                  <c:v>0.49753806920636701</c:v>
                </c:pt>
                <c:pt idx="2834" formatCode="General">
                  <c:v>0.49754688566281602</c:v>
                </c:pt>
                <c:pt idx="2835" formatCode="General">
                  <c:v>0.49755486337441102</c:v>
                </c:pt>
                <c:pt idx="2836" formatCode="General">
                  <c:v>0.49756240235793497</c:v>
                </c:pt>
                <c:pt idx="2837" formatCode="General">
                  <c:v>0.49756994134145899</c:v>
                </c:pt>
                <c:pt idx="2838" formatCode="General">
                  <c:v>0.497577480324982</c:v>
                </c:pt>
                <c:pt idx="2839" formatCode="General">
                  <c:v>0.497586027438017</c:v>
                </c:pt>
                <c:pt idx="2840" formatCode="General">
                  <c:v>0.497594726942721</c:v>
                </c:pt>
                <c:pt idx="2841" formatCode="General">
                  <c:v>0.497603426447424</c:v>
                </c:pt>
                <c:pt idx="2842" formatCode="General">
                  <c:v>0.497612125952127</c:v>
                </c:pt>
                <c:pt idx="2843" formatCode="General">
                  <c:v>0.49762072964734699</c:v>
                </c:pt>
                <c:pt idx="2844" formatCode="General">
                  <c:v>0.497629008914448</c:v>
                </c:pt>
                <c:pt idx="2845" formatCode="General">
                  <c:v>0.49763749591093798</c:v>
                </c:pt>
                <c:pt idx="2846" formatCode="General">
                  <c:v>0.49764598290742701</c:v>
                </c:pt>
                <c:pt idx="2847" formatCode="General">
                  <c:v>0.49765446990391599</c:v>
                </c:pt>
                <c:pt idx="2848" formatCode="General">
                  <c:v>0.49766295690040602</c:v>
                </c:pt>
                <c:pt idx="2849" formatCode="General">
                  <c:v>0.49767144389689499</c:v>
                </c:pt>
                <c:pt idx="2850" formatCode="General">
                  <c:v>0.49767993089338403</c:v>
                </c:pt>
                <c:pt idx="2851" formatCode="General">
                  <c:v>0.497688417889874</c:v>
                </c:pt>
                <c:pt idx="2852" formatCode="General">
                  <c:v>0.49769690488636298</c:v>
                </c:pt>
                <c:pt idx="2853" formatCode="General">
                  <c:v>0.49770539188285201</c:v>
                </c:pt>
                <c:pt idx="2854" formatCode="General">
                  <c:v>0.49771387887934199</c:v>
                </c:pt>
                <c:pt idx="2855" formatCode="General">
                  <c:v>0.49772236587583102</c:v>
                </c:pt>
                <c:pt idx="2856" formatCode="General">
                  <c:v>0.49773085287232</c:v>
                </c:pt>
                <c:pt idx="2857" formatCode="General">
                  <c:v>0.49773933986881003</c:v>
                </c:pt>
                <c:pt idx="2858" formatCode="General">
                  <c:v>0.497747826865299</c:v>
                </c:pt>
                <c:pt idx="2859" formatCode="General">
                  <c:v>0.49775631386178898</c:v>
                </c:pt>
                <c:pt idx="2860" formatCode="General">
                  <c:v>0.49776480085827801</c:v>
                </c:pt>
                <c:pt idx="2861" formatCode="General">
                  <c:v>0.49777328785476699</c:v>
                </c:pt>
                <c:pt idx="2862" formatCode="General">
                  <c:v>0.49778177485125702</c:v>
                </c:pt>
                <c:pt idx="2863" formatCode="General">
                  <c:v>0.497790261847746</c:v>
                </c:pt>
                <c:pt idx="2864" formatCode="General">
                  <c:v>0.49779874884423497</c:v>
                </c:pt>
                <c:pt idx="2865" formatCode="General">
                  <c:v>0.497807235840725</c:v>
                </c:pt>
                <c:pt idx="2866" formatCode="General">
                  <c:v>0.49781572283721398</c:v>
                </c:pt>
                <c:pt idx="2867" formatCode="General">
                  <c:v>0.49782420983370301</c:v>
                </c:pt>
                <c:pt idx="2868" formatCode="General">
                  <c:v>0.49783269683019299</c:v>
                </c:pt>
                <c:pt idx="2869" formatCode="General">
                  <c:v>0.49784118382668202</c:v>
                </c:pt>
                <c:pt idx="2870" formatCode="General">
                  <c:v>0.497849670823171</c:v>
                </c:pt>
                <c:pt idx="2871" formatCode="General">
                  <c:v>0.49785815781966097</c:v>
                </c:pt>
                <c:pt idx="2872" formatCode="General">
                  <c:v>0.49786664481615001</c:v>
                </c:pt>
                <c:pt idx="2873" formatCode="General">
                  <c:v>0.49787513181263898</c:v>
                </c:pt>
                <c:pt idx="2874" formatCode="General">
                  <c:v>0.49788361880912901</c:v>
                </c:pt>
                <c:pt idx="2875" formatCode="General">
                  <c:v>0.49789210580561799</c:v>
                </c:pt>
                <c:pt idx="2876" formatCode="General">
                  <c:v>0.49790059280210802</c:v>
                </c:pt>
                <c:pt idx="2877" formatCode="General">
                  <c:v>0.497909079798597</c:v>
                </c:pt>
                <c:pt idx="2878" formatCode="General">
                  <c:v>0.49791756679508598</c:v>
                </c:pt>
                <c:pt idx="2879" formatCode="General">
                  <c:v>0.49792605379157501</c:v>
                </c:pt>
                <c:pt idx="2880" formatCode="General">
                  <c:v>0.49793454078806498</c:v>
                </c:pt>
                <c:pt idx="2881" formatCode="General">
                  <c:v>0.49794302778455402</c:v>
                </c:pt>
                <c:pt idx="2882" formatCode="General">
                  <c:v>0.49795151478104399</c:v>
                </c:pt>
                <c:pt idx="2883" formatCode="General">
                  <c:v>0.49796000177753302</c:v>
                </c:pt>
                <c:pt idx="2884" formatCode="General">
                  <c:v>0.497968488774022</c:v>
                </c:pt>
                <c:pt idx="2885" formatCode="General">
                  <c:v>0.49797697577051198</c:v>
                </c:pt>
                <c:pt idx="2886" formatCode="General">
                  <c:v>0.49798546276700101</c:v>
                </c:pt>
                <c:pt idx="2887" formatCode="General">
                  <c:v>0.49799409764242097</c:v>
                </c:pt>
                <c:pt idx="2888" formatCode="General">
                  <c:v>0.49800371079386002</c:v>
                </c:pt>
                <c:pt idx="2889" formatCode="General">
                  <c:v>0.49801332394529801</c:v>
                </c:pt>
                <c:pt idx="2890" formatCode="General">
                  <c:v>0.49802293709673601</c:v>
                </c:pt>
                <c:pt idx="2891" formatCode="General">
                  <c:v>0.498032550248175</c:v>
                </c:pt>
                <c:pt idx="2892" formatCode="General">
                  <c:v>0.49804216339961299</c:v>
                </c:pt>
                <c:pt idx="2893" formatCode="General">
                  <c:v>0.49805177655105098</c:v>
                </c:pt>
                <c:pt idx="2894" formatCode="General">
                  <c:v>0.49806138970248998</c:v>
                </c:pt>
                <c:pt idx="2895" formatCode="General">
                  <c:v>0.49807100285392802</c:v>
                </c:pt>
                <c:pt idx="2896" formatCode="General">
                  <c:v>0.49808061600536602</c:v>
                </c:pt>
                <c:pt idx="2897" formatCode="General">
                  <c:v>0.49809022915680401</c:v>
                </c:pt>
                <c:pt idx="2898" formatCode="General">
                  <c:v>0.498099842308243</c:v>
                </c:pt>
                <c:pt idx="2899" formatCode="General">
                  <c:v>0.49810945545968099</c:v>
                </c:pt>
                <c:pt idx="2900" formatCode="General">
                  <c:v>0.49811906861111899</c:v>
                </c:pt>
                <c:pt idx="2901" formatCode="General">
                  <c:v>0.49812868176255798</c:v>
                </c:pt>
                <c:pt idx="2902" formatCode="General">
                  <c:v>0.49813829491399603</c:v>
                </c:pt>
                <c:pt idx="2903" formatCode="General">
                  <c:v>0.49814728863511898</c:v>
                </c:pt>
                <c:pt idx="2904" formatCode="General">
                  <c:v>0.49815576939615902</c:v>
                </c:pt>
                <c:pt idx="2905" formatCode="General">
                  <c:v>0.49816405289983401</c:v>
                </c:pt>
                <c:pt idx="2906" formatCode="General">
                  <c:v>0.498172336403509</c:v>
                </c:pt>
                <c:pt idx="2907" formatCode="General">
                  <c:v>0.49818061990718498</c:v>
                </c:pt>
                <c:pt idx="2908" formatCode="General">
                  <c:v>0.49818890341085997</c:v>
                </c:pt>
                <c:pt idx="2909" formatCode="General">
                  <c:v>0.49819718691453502</c:v>
                </c:pt>
                <c:pt idx="2910" formatCode="General">
                  <c:v>0.49820518785068302</c:v>
                </c:pt>
                <c:pt idx="2911" formatCode="General">
                  <c:v>0.49821277199971897</c:v>
                </c:pt>
                <c:pt idx="2912" formatCode="General">
                  <c:v>0.49822035614875498</c:v>
                </c:pt>
                <c:pt idx="2913" formatCode="General">
                  <c:v>0.49822794029779099</c:v>
                </c:pt>
                <c:pt idx="2914" formatCode="General">
                  <c:v>0.49823552444682701</c:v>
                </c:pt>
                <c:pt idx="2915" formatCode="General">
                  <c:v>0.49824310859586302</c:v>
                </c:pt>
                <c:pt idx="2916" formatCode="General">
                  <c:v>0.49825069274489903</c:v>
                </c:pt>
                <c:pt idx="2917" formatCode="General">
                  <c:v>0.49825804713426097</c:v>
                </c:pt>
                <c:pt idx="2918" formatCode="General">
                  <c:v>0.49826494200426502</c:v>
                </c:pt>
                <c:pt idx="2919" formatCode="General">
                  <c:v>0.49827183687426901</c:v>
                </c:pt>
                <c:pt idx="2920" formatCode="General">
                  <c:v>0.49827873174427301</c:v>
                </c:pt>
                <c:pt idx="2921" formatCode="General">
                  <c:v>0.498285626614277</c:v>
                </c:pt>
                <c:pt idx="2922" formatCode="General">
                  <c:v>0.49829252148428199</c:v>
                </c:pt>
                <c:pt idx="2923" formatCode="General">
                  <c:v>0.49829941635428598</c:v>
                </c:pt>
                <c:pt idx="2924" formatCode="General">
                  <c:v>0.49830631122428998</c:v>
                </c:pt>
                <c:pt idx="2925" formatCode="General">
                  <c:v>0.49831403838726401</c:v>
                </c:pt>
                <c:pt idx="2926" formatCode="General">
                  <c:v>0.49832203188398599</c:v>
                </c:pt>
                <c:pt idx="2927" formatCode="General">
                  <c:v>0.49833002538070698</c:v>
                </c:pt>
                <c:pt idx="2928" formatCode="General">
                  <c:v>0.49833801887742801</c:v>
                </c:pt>
                <c:pt idx="2929" formatCode="General">
                  <c:v>0.49834601237414899</c:v>
                </c:pt>
                <c:pt idx="2930" formatCode="General">
                  <c:v>0.49835400587086998</c:v>
                </c:pt>
                <c:pt idx="2931" formatCode="General">
                  <c:v>0.49836199936759101</c:v>
                </c:pt>
                <c:pt idx="2932" formatCode="General">
                  <c:v>0.49836999286431199</c:v>
                </c:pt>
                <c:pt idx="2933" formatCode="General">
                  <c:v>0.49837798636103298</c:v>
                </c:pt>
                <c:pt idx="2934" formatCode="General">
                  <c:v>0.49838597985775401</c:v>
                </c:pt>
                <c:pt idx="2935" formatCode="General">
                  <c:v>0.498393973354475</c:v>
                </c:pt>
                <c:pt idx="2936" formatCode="General">
                  <c:v>0.49840196685119598</c:v>
                </c:pt>
                <c:pt idx="2937" formatCode="General">
                  <c:v>0.49840996034791701</c:v>
                </c:pt>
                <c:pt idx="2938" formatCode="General">
                  <c:v>0.49841795384463899</c:v>
                </c:pt>
                <c:pt idx="2939" formatCode="General">
                  <c:v>0.49842594734135998</c:v>
                </c:pt>
                <c:pt idx="2940" formatCode="General">
                  <c:v>0.49843394083808101</c:v>
                </c:pt>
                <c:pt idx="2941" formatCode="General">
                  <c:v>0.49844193433480199</c:v>
                </c:pt>
                <c:pt idx="2942" formatCode="General">
                  <c:v>0.49844992783152298</c:v>
                </c:pt>
                <c:pt idx="2943" formatCode="General">
                  <c:v>0.49845969784946198</c:v>
                </c:pt>
                <c:pt idx="2944" formatCode="General">
                  <c:v>0.498469836170576</c:v>
                </c:pt>
                <c:pt idx="2945" formatCode="General">
                  <c:v>0.49847997449169001</c:v>
                </c:pt>
                <c:pt idx="2946" formatCode="General">
                  <c:v>0.49849025992149099</c:v>
                </c:pt>
                <c:pt idx="2947" formatCode="General">
                  <c:v>0.49850090044123202</c:v>
                </c:pt>
                <c:pt idx="2948" formatCode="General">
                  <c:v>0.49851181283514501</c:v>
                </c:pt>
                <c:pt idx="2949" formatCode="General">
                  <c:v>0.498522789662039</c:v>
                </c:pt>
                <c:pt idx="2950" formatCode="General">
                  <c:v>0.49853375402271699</c:v>
                </c:pt>
                <c:pt idx="2951" formatCode="General">
                  <c:v>0.49854471838339498</c:v>
                </c:pt>
                <c:pt idx="2952" formatCode="General">
                  <c:v>0.49855568274407402</c:v>
                </c:pt>
                <c:pt idx="2953" formatCode="General">
                  <c:v>0.49856664710475201</c:v>
                </c:pt>
                <c:pt idx="2954" formatCode="General">
                  <c:v>0.49857761146543</c:v>
                </c:pt>
                <c:pt idx="2955" formatCode="General">
                  <c:v>0.49858857582610899</c:v>
                </c:pt>
                <c:pt idx="2956" formatCode="General">
                  <c:v>0.49859954018678698</c:v>
                </c:pt>
                <c:pt idx="2957" formatCode="General">
                  <c:v>0.49861050454746503</c:v>
                </c:pt>
                <c:pt idx="2958" formatCode="General">
                  <c:v>0.49862146890814402</c:v>
                </c:pt>
                <c:pt idx="2959" formatCode="General">
                  <c:v>0.49863243326882201</c:v>
                </c:pt>
                <c:pt idx="2960" formatCode="General">
                  <c:v>0.4986433976295</c:v>
                </c:pt>
                <c:pt idx="2961" formatCode="General">
                  <c:v>0.49865436199017898</c:v>
                </c:pt>
                <c:pt idx="2962" formatCode="General">
                  <c:v>0.49866532635085697</c:v>
                </c:pt>
                <c:pt idx="2963" formatCode="General">
                  <c:v>0.49867629071153502</c:v>
                </c:pt>
                <c:pt idx="2964" formatCode="General">
                  <c:v>0.49868725507221401</c:v>
                </c:pt>
                <c:pt idx="2965" formatCode="General">
                  <c:v>0.498698219432892</c:v>
                </c:pt>
                <c:pt idx="2966" formatCode="General">
                  <c:v>0.49870918379356999</c:v>
                </c:pt>
                <c:pt idx="2967" formatCode="General">
                  <c:v>0.49872014815424898</c:v>
                </c:pt>
                <c:pt idx="2968" formatCode="General">
                  <c:v>0.49873111251492702</c:v>
                </c:pt>
                <c:pt idx="2969" formatCode="General">
                  <c:v>0.49874207687560501</c:v>
                </c:pt>
                <c:pt idx="2970" formatCode="General">
                  <c:v>0.498753041236284</c:v>
                </c:pt>
                <c:pt idx="2971" formatCode="General">
                  <c:v>0.49876400559696199</c:v>
                </c:pt>
                <c:pt idx="2972" formatCode="General">
                  <c:v>0.49877496995763998</c:v>
                </c:pt>
                <c:pt idx="2973" formatCode="General">
                  <c:v>0.49878593431831902</c:v>
                </c:pt>
                <c:pt idx="2974" formatCode="General">
                  <c:v>0.49879689867899701</c:v>
                </c:pt>
                <c:pt idx="2975" formatCode="General">
                  <c:v>0.498807863039675</c:v>
                </c:pt>
                <c:pt idx="2976" formatCode="General">
                  <c:v>0.49881882740035399</c:v>
                </c:pt>
                <c:pt idx="2977" formatCode="General">
                  <c:v>0.49882979176103198</c:v>
                </c:pt>
                <c:pt idx="2978" formatCode="General">
                  <c:v>0.49884075612171003</c:v>
                </c:pt>
                <c:pt idx="2979" formatCode="General">
                  <c:v>0.49885172048238902</c:v>
                </c:pt>
                <c:pt idx="2980" formatCode="General">
                  <c:v>0.49886268484306701</c:v>
                </c:pt>
                <c:pt idx="2981" formatCode="General">
                  <c:v>0.498873649203745</c:v>
                </c:pt>
                <c:pt idx="2982" formatCode="General">
                  <c:v>0.49888461356442398</c:v>
                </c:pt>
                <c:pt idx="2983" formatCode="General">
                  <c:v>0.49889557792510197</c:v>
                </c:pt>
                <c:pt idx="2984" formatCode="General">
                  <c:v>0.49890654228578002</c:v>
                </c:pt>
                <c:pt idx="2985" formatCode="General">
                  <c:v>0.49891750664645901</c:v>
                </c:pt>
                <c:pt idx="2986" formatCode="General">
                  <c:v>0.498928471007137</c:v>
                </c:pt>
                <c:pt idx="2987" formatCode="General">
                  <c:v>0.49893943536781499</c:v>
                </c:pt>
                <c:pt idx="2988" formatCode="General">
                  <c:v>0.49895039972849398</c:v>
                </c:pt>
                <c:pt idx="2989" formatCode="General">
                  <c:v>0.49896136408917202</c:v>
                </c:pt>
                <c:pt idx="2990" formatCode="General">
                  <c:v>0.49897232844985001</c:v>
                </c:pt>
                <c:pt idx="2991" formatCode="General">
                  <c:v>0.498983292810529</c:v>
                </c:pt>
                <c:pt idx="2992" formatCode="General">
                  <c:v>0.49899425717120699</c:v>
                </c:pt>
                <c:pt idx="2993" formatCode="General">
                  <c:v>0.49900522153188498</c:v>
                </c:pt>
                <c:pt idx="2994" formatCode="General">
                  <c:v>0.49901618589256402</c:v>
                </c:pt>
                <c:pt idx="2995" formatCode="General">
                  <c:v>0.49902715025324201</c:v>
                </c:pt>
                <c:pt idx="2996" formatCode="General">
                  <c:v>0.49903811461392</c:v>
                </c:pt>
                <c:pt idx="2997" formatCode="General">
                  <c:v>0.49904907897459899</c:v>
                </c:pt>
                <c:pt idx="2998" formatCode="General">
                  <c:v>0.49906032242584802</c:v>
                </c:pt>
                <c:pt idx="2999" formatCode="General">
                  <c:v>0.49907231011863201</c:v>
                </c:pt>
                <c:pt idx="3000" formatCode="General">
                  <c:v>0.499084297811415</c:v>
                </c:pt>
                <c:pt idx="3001" formatCode="General">
                  <c:v>0.49909628550419799</c:v>
                </c:pt>
                <c:pt idx="3002" formatCode="General">
                  <c:v>0.49910827319698198</c:v>
                </c:pt>
                <c:pt idx="3003" formatCode="General">
                  <c:v>0.49912026088976502</c:v>
                </c:pt>
                <c:pt idx="3004" formatCode="General">
                  <c:v>0.49913224858254801</c:v>
                </c:pt>
                <c:pt idx="3005" formatCode="General">
                  <c:v>0.49914662743960297</c:v>
                </c:pt>
                <c:pt idx="3006" formatCode="General">
                  <c:v>0.49916110697725802</c:v>
                </c:pt>
                <c:pt idx="3007" formatCode="General">
                  <c:v>0.49917558651491301</c:v>
                </c:pt>
                <c:pt idx="3008" formatCode="General">
                  <c:v>0.49919006605256799</c:v>
                </c:pt>
                <c:pt idx="3009" formatCode="General">
                  <c:v>0.49920454559022298</c:v>
                </c:pt>
                <c:pt idx="3010" formatCode="General">
                  <c:v>0.49921902512787802</c:v>
                </c:pt>
                <c:pt idx="3011" formatCode="General">
                  <c:v>0.49923350466553301</c:v>
                </c:pt>
                <c:pt idx="3012" formatCode="General">
                  <c:v>0.499247984203188</c:v>
                </c:pt>
                <c:pt idx="3013" formatCode="General">
                  <c:v>0.49926246374084299</c:v>
                </c:pt>
                <c:pt idx="3014" formatCode="General">
                  <c:v>0.49927694327849798</c:v>
                </c:pt>
                <c:pt idx="3015" formatCode="General">
                  <c:v>0.49929177427858801</c:v>
                </c:pt>
                <c:pt idx="3016" formatCode="General">
                  <c:v>0.49930724795285703</c:v>
                </c:pt>
                <c:pt idx="3017" formatCode="General">
                  <c:v>0.49932272162712499</c:v>
                </c:pt>
                <c:pt idx="3018" formatCode="General">
                  <c:v>0.49933819530139301</c:v>
                </c:pt>
                <c:pt idx="3019" formatCode="General">
                  <c:v>0.49935366897566202</c:v>
                </c:pt>
                <c:pt idx="3020" formatCode="General">
                  <c:v>0.49936914264992999</c:v>
                </c:pt>
                <c:pt idx="3021" formatCode="General">
                  <c:v>0.49938461632419801</c:v>
                </c:pt>
                <c:pt idx="3022" formatCode="General">
                  <c:v>0.49940008999846702</c:v>
                </c:pt>
                <c:pt idx="3023" formatCode="General">
                  <c:v>0.49941556367273499</c:v>
                </c:pt>
                <c:pt idx="3024" formatCode="General">
                  <c:v>0.49943104287326701</c:v>
                </c:pt>
                <c:pt idx="3025" formatCode="General">
                  <c:v>0.49944706364770403</c:v>
                </c:pt>
                <c:pt idx="3026" formatCode="General">
                  <c:v>0.49946282387825802</c:v>
                </c:pt>
                <c:pt idx="3027" formatCode="General">
                  <c:v>0.49947776990916798</c:v>
                </c:pt>
                <c:pt idx="3028" formatCode="General">
                  <c:v>0.49949271594007799</c:v>
                </c:pt>
                <c:pt idx="3029" formatCode="General">
                  <c:v>0.499507661970987</c:v>
                </c:pt>
                <c:pt idx="3030" formatCode="General">
                  <c:v>0.49952260800189702</c:v>
                </c:pt>
                <c:pt idx="3031" formatCode="General">
                  <c:v>0.49953755403280597</c:v>
                </c:pt>
                <c:pt idx="3032" formatCode="General">
                  <c:v>0.49955250006371599</c:v>
                </c:pt>
                <c:pt idx="3033" formatCode="General">
                  <c:v>0.499567446094625</c:v>
                </c:pt>
                <c:pt idx="3034" formatCode="General">
                  <c:v>0.49958239212553501</c:v>
                </c:pt>
                <c:pt idx="3035" formatCode="General">
                  <c:v>0.49959733815644403</c:v>
                </c:pt>
                <c:pt idx="3036" formatCode="General">
                  <c:v>0.49961228418735398</c:v>
                </c:pt>
                <c:pt idx="3037" formatCode="General">
                  <c:v>0.499627230218264</c:v>
                </c:pt>
                <c:pt idx="3038" formatCode="General">
                  <c:v>0.49964236251243299</c:v>
                </c:pt>
                <c:pt idx="3039" formatCode="General">
                  <c:v>0.499658845215253</c:v>
                </c:pt>
                <c:pt idx="3040" formatCode="General">
                  <c:v>0.49967532791807401</c:v>
                </c:pt>
                <c:pt idx="3041" formatCode="General">
                  <c:v>0.49969181062089402</c:v>
                </c:pt>
                <c:pt idx="3042" formatCode="General">
                  <c:v>0.49970829332371403</c:v>
                </c:pt>
                <c:pt idx="3043" formatCode="General">
                  <c:v>0.49972477602653498</c:v>
                </c:pt>
                <c:pt idx="3044" formatCode="General">
                  <c:v>0.49974125872935499</c:v>
                </c:pt>
                <c:pt idx="3045" formatCode="General">
                  <c:v>0.499757741432175</c:v>
                </c:pt>
                <c:pt idx="3046" formatCode="General">
                  <c:v>0.499774224134995</c:v>
                </c:pt>
                <c:pt idx="3047" formatCode="General">
                  <c:v>0.49979070683781601</c:v>
                </c:pt>
                <c:pt idx="3048" formatCode="General">
                  <c:v>0.49980718954063602</c:v>
                </c:pt>
                <c:pt idx="3049" formatCode="General">
                  <c:v>0.49982367224345597</c:v>
                </c:pt>
                <c:pt idx="3050" formatCode="General">
                  <c:v>0.49984015494627698</c:v>
                </c:pt>
                <c:pt idx="3051" formatCode="General">
                  <c:v>0.49985663764909699</c:v>
                </c:pt>
                <c:pt idx="3052" formatCode="General">
                  <c:v>0.499873120351917</c:v>
                </c:pt>
                <c:pt idx="3053" formatCode="General">
                  <c:v>0.49988960305473701</c:v>
                </c:pt>
                <c:pt idx="3054" formatCode="General">
                  <c:v>0.49990608575755802</c:v>
                </c:pt>
                <c:pt idx="3055" formatCode="General">
                  <c:v>0.49992256846037803</c:v>
                </c:pt>
                <c:pt idx="3056" formatCode="General">
                  <c:v>0.49993905116319798</c:v>
                </c:pt>
                <c:pt idx="3057" formatCode="General">
                  <c:v>0.49995553386601899</c:v>
                </c:pt>
                <c:pt idx="3058" formatCode="General">
                  <c:v>0.499972016568839</c:v>
                </c:pt>
                <c:pt idx="3059" formatCode="General">
                  <c:v>0.49998793603164998</c:v>
                </c:pt>
                <c:pt idx="3060" formatCode="General">
                  <c:v>0.50000376657870804</c:v>
                </c:pt>
                <c:pt idx="3061" formatCode="General">
                  <c:v>0.50001959712576505</c:v>
                </c:pt>
                <c:pt idx="3062" formatCode="General">
                  <c:v>0.50003542767282305</c:v>
                </c:pt>
                <c:pt idx="3063" formatCode="General">
                  <c:v>0.50005125821988095</c:v>
                </c:pt>
                <c:pt idx="3064" formatCode="General">
                  <c:v>0.50006607967632899</c:v>
                </c:pt>
                <c:pt idx="3065" formatCode="General">
                  <c:v>0.50008027251896503</c:v>
                </c:pt>
                <c:pt idx="3066" formatCode="General">
                  <c:v>0.50009446536160096</c:v>
                </c:pt>
                <c:pt idx="3067" formatCode="General">
                  <c:v>0.500108658204238</c:v>
                </c:pt>
                <c:pt idx="3068" formatCode="General">
                  <c:v>0.50012285104687404</c:v>
                </c:pt>
                <c:pt idx="3069" formatCode="General">
                  <c:v>0.50013704388950997</c:v>
                </c:pt>
                <c:pt idx="3070" formatCode="General">
                  <c:v>0.50015123673214601</c:v>
                </c:pt>
                <c:pt idx="3071" formatCode="General">
                  <c:v>0.50016542957478305</c:v>
                </c:pt>
                <c:pt idx="3072" formatCode="General">
                  <c:v>0.50017962241741898</c:v>
                </c:pt>
                <c:pt idx="3073" formatCode="General">
                  <c:v>0.50019381526005502</c:v>
                </c:pt>
                <c:pt idx="3074" formatCode="General">
                  <c:v>0.50020800810269095</c:v>
                </c:pt>
                <c:pt idx="3075" formatCode="General">
                  <c:v>0.50022220094532799</c:v>
                </c:pt>
                <c:pt idx="3076" formatCode="General">
                  <c:v>0.50023639378796403</c:v>
                </c:pt>
                <c:pt idx="3077" formatCode="General">
                  <c:v>0.50025058663059996</c:v>
                </c:pt>
                <c:pt idx="3078" formatCode="General">
                  <c:v>0.500264779473236</c:v>
                </c:pt>
                <c:pt idx="3079" formatCode="General">
                  <c:v>0.50027897231587304</c:v>
                </c:pt>
                <c:pt idx="3080" formatCode="General">
                  <c:v>0.50029316515850897</c:v>
                </c:pt>
                <c:pt idx="3081" formatCode="General">
                  <c:v>0.50030735800114501</c:v>
                </c:pt>
                <c:pt idx="3082" formatCode="General">
                  <c:v>0.50032155084378105</c:v>
                </c:pt>
                <c:pt idx="3083" formatCode="General">
                  <c:v>0.50033574368641698</c:v>
                </c:pt>
                <c:pt idx="3084" formatCode="General">
                  <c:v>0.50034993652905402</c:v>
                </c:pt>
                <c:pt idx="3085" formatCode="General">
                  <c:v>0.50036412937168995</c:v>
                </c:pt>
                <c:pt idx="3086" formatCode="General">
                  <c:v>0.50037832221432599</c:v>
                </c:pt>
                <c:pt idx="3087" formatCode="General">
                  <c:v>0.50039251505696203</c:v>
                </c:pt>
                <c:pt idx="3088" formatCode="General">
                  <c:v>0.50040670789959896</c:v>
                </c:pt>
                <c:pt idx="3089" formatCode="General">
                  <c:v>0.500420900742235</c:v>
                </c:pt>
                <c:pt idx="3090" formatCode="General">
                  <c:v>0.50043509358487104</c:v>
                </c:pt>
                <c:pt idx="3091" formatCode="General">
                  <c:v>0.50044928642750697</c:v>
                </c:pt>
                <c:pt idx="3092" formatCode="General">
                  <c:v>0.50046347927014401</c:v>
                </c:pt>
                <c:pt idx="3093" formatCode="General">
                  <c:v>0.50047767211278005</c:v>
                </c:pt>
                <c:pt idx="3094" formatCode="General">
                  <c:v>0.50049186495541598</c:v>
                </c:pt>
                <c:pt idx="3095" formatCode="General">
                  <c:v>0.50050605779805202</c:v>
                </c:pt>
                <c:pt idx="3096" formatCode="General">
                  <c:v>0.50052025064068795</c:v>
                </c:pt>
                <c:pt idx="3097" formatCode="General">
                  <c:v>0.50053444348332499</c:v>
                </c:pt>
                <c:pt idx="3098" formatCode="General">
                  <c:v>0.50054863632596103</c:v>
                </c:pt>
                <c:pt idx="3099" formatCode="General">
                  <c:v>0.50056282916859696</c:v>
                </c:pt>
                <c:pt idx="3100" formatCode="General">
                  <c:v>0.500577022011233</c:v>
                </c:pt>
                <c:pt idx="3101" formatCode="General">
                  <c:v>0.50059121485387004</c:v>
                </c:pt>
                <c:pt idx="3102" formatCode="General">
                  <c:v>0.50060540769650597</c:v>
                </c:pt>
                <c:pt idx="3103" formatCode="General">
                  <c:v>0.50061960053914201</c:v>
                </c:pt>
                <c:pt idx="3104" formatCode="General">
                  <c:v>0.50063379338177805</c:v>
                </c:pt>
                <c:pt idx="3105" formatCode="General">
                  <c:v>0.50064798622441498</c:v>
                </c:pt>
                <c:pt idx="3106" formatCode="General">
                  <c:v>0.50066217906705102</c:v>
                </c:pt>
                <c:pt idx="3107" formatCode="General">
                  <c:v>0.50067637190968695</c:v>
                </c:pt>
                <c:pt idx="3108" formatCode="General">
                  <c:v>0.50069056475232299</c:v>
                </c:pt>
                <c:pt idx="3109" formatCode="General">
                  <c:v>0.50070475759496003</c:v>
                </c:pt>
                <c:pt idx="3110" formatCode="General">
                  <c:v>0.50071895043759596</c:v>
                </c:pt>
                <c:pt idx="3111" formatCode="General">
                  <c:v>0.500733143280232</c:v>
                </c:pt>
                <c:pt idx="3112" formatCode="General">
                  <c:v>0.50074733612286804</c:v>
                </c:pt>
                <c:pt idx="3113" formatCode="General">
                  <c:v>0.50076152896550397</c:v>
                </c:pt>
                <c:pt idx="3114" formatCode="General">
                  <c:v>0.50077559935619598</c:v>
                </c:pt>
                <c:pt idx="3115" formatCode="General">
                  <c:v>0.50078869013131799</c:v>
                </c:pt>
                <c:pt idx="3116" formatCode="General">
                  <c:v>0.50080178090643901</c:v>
                </c:pt>
                <c:pt idx="3117" formatCode="General">
                  <c:v>0.50081487168156102</c:v>
                </c:pt>
                <c:pt idx="3118" formatCode="General">
                  <c:v>0.50082796245668304</c:v>
                </c:pt>
                <c:pt idx="3119" formatCode="General">
                  <c:v>0.50084105323180395</c:v>
                </c:pt>
                <c:pt idx="3120" formatCode="General">
                  <c:v>0.50085414400692596</c:v>
                </c:pt>
                <c:pt idx="3121" formatCode="General">
                  <c:v>0.50086723478204798</c:v>
                </c:pt>
                <c:pt idx="3122" formatCode="General">
                  <c:v>0.50088032555716999</c:v>
                </c:pt>
                <c:pt idx="3123" formatCode="General">
                  <c:v>0.50089341633229101</c:v>
                </c:pt>
                <c:pt idx="3124" formatCode="General">
                  <c:v>0.50090650710741302</c:v>
                </c:pt>
                <c:pt idx="3125" formatCode="General">
                  <c:v>0.50091959788253504</c:v>
                </c:pt>
                <c:pt idx="3126" formatCode="General">
                  <c:v>0.50093268865765705</c:v>
                </c:pt>
                <c:pt idx="3127" formatCode="General">
                  <c:v>0.50094577943277796</c:v>
                </c:pt>
                <c:pt idx="3128" formatCode="General">
                  <c:v>0.50095887020789998</c:v>
                </c:pt>
                <c:pt idx="3129" formatCode="General">
                  <c:v>0.50097196098302199</c:v>
                </c:pt>
                <c:pt idx="3130" formatCode="General">
                  <c:v>0.500983627916332</c:v>
                </c:pt>
                <c:pt idx="3131" formatCode="General">
                  <c:v>0.50099470497232901</c:v>
                </c:pt>
                <c:pt idx="3132" formatCode="General">
                  <c:v>0.50100578202832602</c:v>
                </c:pt>
                <c:pt idx="3133" formatCode="General">
                  <c:v>0.50101685908432303</c:v>
                </c:pt>
                <c:pt idx="3134" formatCode="General">
                  <c:v>0.50102793614032004</c:v>
                </c:pt>
                <c:pt idx="3135" formatCode="General">
                  <c:v>0.50103939997369296</c:v>
                </c:pt>
                <c:pt idx="3136" formatCode="General">
                  <c:v>0.50105185073862601</c:v>
                </c:pt>
                <c:pt idx="3137" formatCode="General">
                  <c:v>0.50106434829399904</c:v>
                </c:pt>
                <c:pt idx="3138" formatCode="General">
                  <c:v>0.50107684584937195</c:v>
                </c:pt>
                <c:pt idx="3139" formatCode="General">
                  <c:v>0.50108934340474398</c:v>
                </c:pt>
                <c:pt idx="3140" formatCode="General">
                  <c:v>0.50110184096011701</c:v>
                </c:pt>
                <c:pt idx="3141" formatCode="General">
                  <c:v>0.501114942268999</c:v>
                </c:pt>
                <c:pt idx="3142" formatCode="General">
                  <c:v>0.50112845290228702</c:v>
                </c:pt>
                <c:pt idx="3143" formatCode="General">
                  <c:v>0.50114196353557505</c:v>
                </c:pt>
                <c:pt idx="3144" formatCode="General">
                  <c:v>0.50115547416886197</c:v>
                </c:pt>
                <c:pt idx="3145" formatCode="General">
                  <c:v>0.50116898480215</c:v>
                </c:pt>
                <c:pt idx="3146" formatCode="General">
                  <c:v>0.50118249543543802</c:v>
                </c:pt>
                <c:pt idx="3147" formatCode="General">
                  <c:v>0.50119600606872605</c:v>
                </c:pt>
                <c:pt idx="3148" formatCode="General">
                  <c:v>0.50120951670201397</c:v>
                </c:pt>
                <c:pt idx="3149" formatCode="General">
                  <c:v>0.501223027335302</c:v>
                </c:pt>
                <c:pt idx="3150" formatCode="General">
                  <c:v>0.50123653796859002</c:v>
                </c:pt>
                <c:pt idx="3151" formatCode="General">
                  <c:v>0.50125004860187705</c:v>
                </c:pt>
                <c:pt idx="3152" formatCode="General">
                  <c:v>0.50126355923516497</c:v>
                </c:pt>
                <c:pt idx="3153" formatCode="General">
                  <c:v>0.501277069868453</c:v>
                </c:pt>
                <c:pt idx="3154" formatCode="General">
                  <c:v>0.50129058050174102</c:v>
                </c:pt>
                <c:pt idx="3155" formatCode="General">
                  <c:v>0.50130409113502905</c:v>
                </c:pt>
                <c:pt idx="3156" formatCode="General">
                  <c:v>0.50131760176831697</c:v>
                </c:pt>
                <c:pt idx="3157" formatCode="General">
                  <c:v>0.50132962631994205</c:v>
                </c:pt>
                <c:pt idx="3158" formatCode="General">
                  <c:v>0.50134097339317296</c:v>
                </c:pt>
                <c:pt idx="3159" formatCode="General">
                  <c:v>0.50135232046640399</c:v>
                </c:pt>
                <c:pt idx="3160" formatCode="General">
                  <c:v>0.50136366753963502</c:v>
                </c:pt>
                <c:pt idx="3161" formatCode="General">
                  <c:v>0.50137501461286604</c:v>
                </c:pt>
                <c:pt idx="3162" formatCode="General">
                  <c:v>0.50138636168609696</c:v>
                </c:pt>
                <c:pt idx="3163" formatCode="General">
                  <c:v>0.50139770875932799</c:v>
                </c:pt>
                <c:pt idx="3164" formatCode="General">
                  <c:v>0.50140905583256001</c:v>
                </c:pt>
                <c:pt idx="3165" formatCode="General">
                  <c:v>0.50142040290579104</c:v>
                </c:pt>
                <c:pt idx="3166" formatCode="General">
                  <c:v>0.50143174997902196</c:v>
                </c:pt>
                <c:pt idx="3167" formatCode="General">
                  <c:v>0.50144309705225198</c:v>
                </c:pt>
                <c:pt idx="3168" formatCode="General">
                  <c:v>0.50145444412548401</c:v>
                </c:pt>
                <c:pt idx="3169" formatCode="General">
                  <c:v>0.50146579119871504</c:v>
                </c:pt>
                <c:pt idx="3170" formatCode="General">
                  <c:v>0.50147713827194595</c:v>
                </c:pt>
                <c:pt idx="3171" formatCode="General">
                  <c:v>0.50148850150442204</c:v>
                </c:pt>
                <c:pt idx="3172" formatCode="General">
                  <c:v>0.501500248518984</c:v>
                </c:pt>
                <c:pt idx="3173" formatCode="General">
                  <c:v>0.50151199553354497</c:v>
                </c:pt>
                <c:pt idx="3174" formatCode="General">
                  <c:v>0.50152374254810705</c:v>
                </c:pt>
                <c:pt idx="3175" formatCode="General">
                  <c:v>0.50153548956266902</c:v>
                </c:pt>
                <c:pt idx="3176" formatCode="General">
                  <c:v>0.50154723657722999</c:v>
                </c:pt>
                <c:pt idx="3177" formatCode="General">
                  <c:v>0.50155898359179196</c:v>
                </c:pt>
                <c:pt idx="3178" formatCode="General">
                  <c:v>0.50157104588105195</c:v>
                </c:pt>
                <c:pt idx="3179" formatCode="General">
                  <c:v>0.50158317935855301</c:v>
                </c:pt>
                <c:pt idx="3180" formatCode="General">
                  <c:v>0.50159513811691103</c:v>
                </c:pt>
                <c:pt idx="3181" formatCode="General">
                  <c:v>0.50160709687526805</c:v>
                </c:pt>
                <c:pt idx="3182" formatCode="General">
                  <c:v>0.50161905563362497</c:v>
                </c:pt>
                <c:pt idx="3183" formatCode="General">
                  <c:v>0.50163101439198299</c:v>
                </c:pt>
                <c:pt idx="3184" formatCode="General">
                  <c:v>0.50164297315034001</c:v>
                </c:pt>
                <c:pt idx="3185" formatCode="General">
                  <c:v>0.50165493190869703</c:v>
                </c:pt>
                <c:pt idx="3186" formatCode="General">
                  <c:v>0.50166687010942301</c:v>
                </c:pt>
                <c:pt idx="3187" formatCode="General">
                  <c:v>0.50167879706769403</c:v>
                </c:pt>
                <c:pt idx="3188" formatCode="General">
                  <c:v>0.50169072402596404</c:v>
                </c:pt>
                <c:pt idx="3189" formatCode="General">
                  <c:v>0.50170265098423505</c:v>
                </c:pt>
                <c:pt idx="3190" formatCode="General">
                  <c:v>0.50171457794250496</c:v>
                </c:pt>
                <c:pt idx="3191" formatCode="General">
                  <c:v>0.50172650490077597</c:v>
                </c:pt>
                <c:pt idx="3192" formatCode="General">
                  <c:v>0.50173843185904698</c:v>
                </c:pt>
                <c:pt idx="3193" formatCode="General">
                  <c:v>0.501750358817318</c:v>
                </c:pt>
                <c:pt idx="3194" formatCode="General">
                  <c:v>0.50176228577558801</c:v>
                </c:pt>
                <c:pt idx="3195" formatCode="General">
                  <c:v>0.50177421273385903</c:v>
                </c:pt>
                <c:pt idx="3196" formatCode="General">
                  <c:v>0.50178613969213004</c:v>
                </c:pt>
                <c:pt idx="3197" formatCode="General">
                  <c:v>0.50179806665040005</c:v>
                </c:pt>
                <c:pt idx="3198" formatCode="General">
                  <c:v>0.50180999360867096</c:v>
                </c:pt>
                <c:pt idx="3199" formatCode="General">
                  <c:v>0.50182192056694197</c:v>
                </c:pt>
                <c:pt idx="3200" formatCode="General">
                  <c:v>0.50183384752521198</c:v>
                </c:pt>
                <c:pt idx="3201" formatCode="General">
                  <c:v>0.501845774483483</c:v>
                </c:pt>
                <c:pt idx="3202" formatCode="General">
                  <c:v>0.50185770144175401</c:v>
                </c:pt>
                <c:pt idx="3203" formatCode="General">
                  <c:v>0.50186962840002403</c:v>
                </c:pt>
                <c:pt idx="3204" formatCode="General">
                  <c:v>0.50188155535829504</c:v>
                </c:pt>
                <c:pt idx="3205" formatCode="General">
                  <c:v>0.50189348231656605</c:v>
                </c:pt>
                <c:pt idx="3206" formatCode="General">
                  <c:v>0.50190540927483596</c:v>
                </c:pt>
                <c:pt idx="3207" formatCode="General">
                  <c:v>0.50191733623310697</c:v>
                </c:pt>
                <c:pt idx="3208" formatCode="General">
                  <c:v>0.50192926319137798</c:v>
                </c:pt>
                <c:pt idx="3209" formatCode="General">
                  <c:v>0.501941190149649</c:v>
                </c:pt>
                <c:pt idx="3210" formatCode="General">
                  <c:v>0.50195311710791901</c:v>
                </c:pt>
                <c:pt idx="3211" formatCode="General">
                  <c:v>0.50196504406619002</c:v>
                </c:pt>
                <c:pt idx="3212" formatCode="General">
                  <c:v>0.50197697102446104</c:v>
                </c:pt>
                <c:pt idx="3213" formatCode="General">
                  <c:v>0.50198889798273105</c:v>
                </c:pt>
                <c:pt idx="3214" formatCode="General">
                  <c:v>0.50200082494100196</c:v>
                </c:pt>
                <c:pt idx="3215" formatCode="General">
                  <c:v>0.50201275189927297</c:v>
                </c:pt>
                <c:pt idx="3216" formatCode="General">
                  <c:v>0.50202467885754298</c:v>
                </c:pt>
                <c:pt idx="3217" formatCode="General">
                  <c:v>0.502036605815814</c:v>
                </c:pt>
                <c:pt idx="3218" formatCode="General">
                  <c:v>0.50204853277408501</c:v>
                </c:pt>
                <c:pt idx="3219" formatCode="General">
                  <c:v>0.50206045973235502</c:v>
                </c:pt>
                <c:pt idx="3220" formatCode="General">
                  <c:v>0.50207238669062604</c:v>
                </c:pt>
                <c:pt idx="3221" formatCode="General">
                  <c:v>0.50208431364889705</c:v>
                </c:pt>
                <c:pt idx="3222" formatCode="General">
                  <c:v>0.50209624060716695</c:v>
                </c:pt>
                <c:pt idx="3223" formatCode="General">
                  <c:v>0.50210816756543797</c:v>
                </c:pt>
                <c:pt idx="3224" formatCode="General">
                  <c:v>0.50212009452370898</c:v>
                </c:pt>
                <c:pt idx="3225" formatCode="General">
                  <c:v>0.502132021481979</c:v>
                </c:pt>
                <c:pt idx="3226" formatCode="General">
                  <c:v>0.50214394844025001</c:v>
                </c:pt>
                <c:pt idx="3227" formatCode="General">
                  <c:v>0.50215587539852102</c:v>
                </c:pt>
                <c:pt idx="3228" formatCode="General">
                  <c:v>0.50216780235679204</c:v>
                </c:pt>
                <c:pt idx="3229" formatCode="General">
                  <c:v>0.50217972931506205</c:v>
                </c:pt>
                <c:pt idx="3230" formatCode="General">
                  <c:v>0.50219165627333295</c:v>
                </c:pt>
                <c:pt idx="3231" formatCode="General">
                  <c:v>0.50220358323160297</c:v>
                </c:pt>
                <c:pt idx="3232" formatCode="General">
                  <c:v>0.50221551018987398</c:v>
                </c:pt>
                <c:pt idx="3233" formatCode="General">
                  <c:v>0.502227437148145</c:v>
                </c:pt>
                <c:pt idx="3234" formatCode="General">
                  <c:v>0.50223923361980605</c:v>
                </c:pt>
                <c:pt idx="3235" formatCode="General">
                  <c:v>0.50225101862011701</c:v>
                </c:pt>
                <c:pt idx="3236" formatCode="General">
                  <c:v>0.50226280362042797</c:v>
                </c:pt>
                <c:pt idx="3237" formatCode="General">
                  <c:v>0.50227458862073904</c:v>
                </c:pt>
                <c:pt idx="3238" formatCode="General">
                  <c:v>0.502286373621051</c:v>
                </c:pt>
                <c:pt idx="3239" formatCode="General">
                  <c:v>0.50229815862136196</c:v>
                </c:pt>
                <c:pt idx="3240" formatCode="General">
                  <c:v>0.50230994362167303</c:v>
                </c:pt>
                <c:pt idx="3241" formatCode="General">
                  <c:v>0.50232172862198399</c:v>
                </c:pt>
                <c:pt idx="3242" formatCode="General">
                  <c:v>0.50233351362229495</c:v>
                </c:pt>
                <c:pt idx="3243" formatCode="General">
                  <c:v>0.50234529862260602</c:v>
                </c:pt>
                <c:pt idx="3244" formatCode="General">
                  <c:v>0.50235708362291698</c:v>
                </c:pt>
                <c:pt idx="3245" formatCode="General">
                  <c:v>0.50236886862322805</c:v>
                </c:pt>
                <c:pt idx="3246" formatCode="General">
                  <c:v>0.50238065362353901</c:v>
                </c:pt>
                <c:pt idx="3247" formatCode="General">
                  <c:v>0.50239243862384997</c:v>
                </c:pt>
                <c:pt idx="3248" formatCode="General">
                  <c:v>0.50240422362416204</c:v>
                </c:pt>
                <c:pt idx="3249" formatCode="General">
                  <c:v>0.502416008624473</c:v>
                </c:pt>
                <c:pt idx="3250" formatCode="General">
                  <c:v>0.50242779362478396</c:v>
                </c:pt>
                <c:pt idx="3251" formatCode="General">
                  <c:v>0.50243957862509503</c:v>
                </c:pt>
                <c:pt idx="3252" formatCode="General">
                  <c:v>0.50245136362540599</c:v>
                </c:pt>
                <c:pt idx="3253" formatCode="General">
                  <c:v>0.50246314862571695</c:v>
                </c:pt>
                <c:pt idx="3254" formatCode="General">
                  <c:v>0.50247493362602802</c:v>
                </c:pt>
                <c:pt idx="3255" formatCode="General">
                  <c:v>0.502485883902133</c:v>
                </c:pt>
                <c:pt idx="3256" formatCode="General">
                  <c:v>0.50249648836392802</c:v>
                </c:pt>
                <c:pt idx="3257" formatCode="General">
                  <c:v>0.50250709282572403</c:v>
                </c:pt>
                <c:pt idx="3258" formatCode="General">
                  <c:v>0.50251769728751905</c:v>
                </c:pt>
                <c:pt idx="3259" formatCode="General">
                  <c:v>0.50252826098394499</c:v>
                </c:pt>
                <c:pt idx="3260" formatCode="General">
                  <c:v>0.50253869649721095</c:v>
                </c:pt>
                <c:pt idx="3261" formatCode="General">
                  <c:v>0.50254959841878699</c:v>
                </c:pt>
                <c:pt idx="3262" formatCode="General">
                  <c:v>0.50256050034036204</c:v>
                </c:pt>
                <c:pt idx="3263" formatCode="General">
                  <c:v>0.50257140226193697</c:v>
                </c:pt>
                <c:pt idx="3264" formatCode="General">
                  <c:v>0.50258242608776205</c:v>
                </c:pt>
                <c:pt idx="3265" formatCode="General">
                  <c:v>0.50259366324602905</c:v>
                </c:pt>
                <c:pt idx="3266" formatCode="General">
                  <c:v>0.50260490040429595</c:v>
                </c:pt>
                <c:pt idx="3267" formatCode="General">
                  <c:v>0.50261613756256196</c:v>
                </c:pt>
                <c:pt idx="3268" formatCode="General">
                  <c:v>0.50262737472082897</c:v>
                </c:pt>
                <c:pt idx="3269" formatCode="General">
                  <c:v>0.50263861187909598</c:v>
                </c:pt>
                <c:pt idx="3270" formatCode="General">
                  <c:v>0.50264984903736198</c:v>
                </c:pt>
                <c:pt idx="3271" formatCode="General">
                  <c:v>0.50266108619562899</c:v>
                </c:pt>
                <c:pt idx="3272" formatCode="General">
                  <c:v>0.502672323353896</c:v>
                </c:pt>
                <c:pt idx="3273" formatCode="General">
                  <c:v>0.50268356051216301</c:v>
                </c:pt>
                <c:pt idx="3274" formatCode="General">
                  <c:v>0.50269479767042902</c:v>
                </c:pt>
                <c:pt idx="3275" formatCode="General">
                  <c:v>0.50270603482869602</c:v>
                </c:pt>
                <c:pt idx="3276" formatCode="General">
                  <c:v>0.50271727198696303</c:v>
                </c:pt>
                <c:pt idx="3277" formatCode="General">
                  <c:v>0.50272850914522904</c:v>
                </c:pt>
                <c:pt idx="3278" formatCode="General">
                  <c:v>0.50273974630349605</c:v>
                </c:pt>
                <c:pt idx="3279" formatCode="General">
                  <c:v>0.50275098346176295</c:v>
                </c:pt>
                <c:pt idx="3280" formatCode="General">
                  <c:v>0.50276222062002995</c:v>
                </c:pt>
                <c:pt idx="3281" formatCode="General">
                  <c:v>0.50277345777829596</c:v>
                </c:pt>
                <c:pt idx="3282" formatCode="General">
                  <c:v>0.50278469493656297</c:v>
                </c:pt>
                <c:pt idx="3283" formatCode="General">
                  <c:v>0.50279593209482998</c:v>
                </c:pt>
                <c:pt idx="3284" formatCode="General">
                  <c:v>0.50280716925309599</c:v>
                </c:pt>
                <c:pt idx="3285" formatCode="General">
                  <c:v>0.50281840641136299</c:v>
                </c:pt>
                <c:pt idx="3286" formatCode="General">
                  <c:v>0.50282964356963</c:v>
                </c:pt>
                <c:pt idx="3287" formatCode="General">
                  <c:v>0.50284088072789701</c:v>
                </c:pt>
                <c:pt idx="3288" formatCode="General">
                  <c:v>0.50285211788616302</c:v>
                </c:pt>
                <c:pt idx="3289" formatCode="General">
                  <c:v>0.50286334546284395</c:v>
                </c:pt>
                <c:pt idx="3290" formatCode="General">
                  <c:v>0.50287455627174904</c:v>
                </c:pt>
                <c:pt idx="3291" formatCode="General">
                  <c:v>0.50288576708065402</c:v>
                </c:pt>
                <c:pt idx="3292" formatCode="General">
                  <c:v>0.502896977889559</c:v>
                </c:pt>
                <c:pt idx="3293" formatCode="General">
                  <c:v>0.50290818869846399</c:v>
                </c:pt>
                <c:pt idx="3294" formatCode="General">
                  <c:v>0.50291939950736997</c:v>
                </c:pt>
                <c:pt idx="3295" formatCode="General">
                  <c:v>0.50293015170586897</c:v>
                </c:pt>
                <c:pt idx="3296" formatCode="General">
                  <c:v>0.50293984910042</c:v>
                </c:pt>
                <c:pt idx="3297" formatCode="General">
                  <c:v>0.50294954649497003</c:v>
                </c:pt>
                <c:pt idx="3298" formatCode="General">
                  <c:v>0.50295924388952096</c:v>
                </c:pt>
                <c:pt idx="3299" formatCode="General">
                  <c:v>0.50296894128407199</c:v>
                </c:pt>
                <c:pt idx="3300" formatCode="General">
                  <c:v>0.50297863867862203</c:v>
                </c:pt>
                <c:pt idx="3301" formatCode="General">
                  <c:v>0.50298833607317295</c:v>
                </c:pt>
                <c:pt idx="3302" formatCode="General">
                  <c:v>0.50299803346772398</c:v>
                </c:pt>
                <c:pt idx="3303" formatCode="General">
                  <c:v>0.50300773086227402</c:v>
                </c:pt>
                <c:pt idx="3304" formatCode="General">
                  <c:v>0.50301713931486902</c:v>
                </c:pt>
                <c:pt idx="3305" formatCode="General">
                  <c:v>0.50302621485607302</c:v>
                </c:pt>
                <c:pt idx="3306" formatCode="General">
                  <c:v>0.50303529039727801</c:v>
                </c:pt>
                <c:pt idx="3307" formatCode="General">
                  <c:v>0.50304436593848201</c:v>
                </c:pt>
                <c:pt idx="3308" formatCode="General">
                  <c:v>0.503053441479686</c:v>
                </c:pt>
                <c:pt idx="3309" formatCode="General">
                  <c:v>0.50306251702089</c:v>
                </c:pt>
                <c:pt idx="3310" formatCode="General">
                  <c:v>0.50307159256209399</c:v>
                </c:pt>
                <c:pt idx="3311" formatCode="General">
                  <c:v>0.50308066810329899</c:v>
                </c:pt>
                <c:pt idx="3312" formatCode="General">
                  <c:v>0.50308974364450298</c:v>
                </c:pt>
                <c:pt idx="3313" formatCode="General">
                  <c:v>0.50309881918570698</c:v>
                </c:pt>
                <c:pt idx="3314" formatCode="General">
                  <c:v>0.50310789472691098</c:v>
                </c:pt>
                <c:pt idx="3315" formatCode="General">
                  <c:v>0.50311697026811597</c:v>
                </c:pt>
                <c:pt idx="3316" formatCode="General">
                  <c:v>0.50312629642890005</c:v>
                </c:pt>
                <c:pt idx="3317" formatCode="General">
                  <c:v>0.50313579250126095</c:v>
                </c:pt>
                <c:pt idx="3318" formatCode="General">
                  <c:v>0.50314528857362095</c:v>
                </c:pt>
                <c:pt idx="3319" formatCode="General">
                  <c:v>0.50315470366612702</c:v>
                </c:pt>
                <c:pt idx="3320" formatCode="General">
                  <c:v>0.50316286357085904</c:v>
                </c:pt>
                <c:pt idx="3321" formatCode="General">
                  <c:v>0.50317102347559095</c:v>
                </c:pt>
                <c:pt idx="3322" formatCode="General">
                  <c:v>0.50317918338032397</c:v>
                </c:pt>
                <c:pt idx="3323" formatCode="General">
                  <c:v>0.50318734328505599</c:v>
                </c:pt>
                <c:pt idx="3324" formatCode="General">
                  <c:v>0.50319550318978901</c:v>
                </c:pt>
                <c:pt idx="3325" formatCode="General">
                  <c:v>0.50320366309452103</c:v>
                </c:pt>
                <c:pt idx="3326" formatCode="General">
                  <c:v>0.50321182299925404</c:v>
                </c:pt>
                <c:pt idx="3327" formatCode="General">
                  <c:v>0.50321998290398595</c:v>
                </c:pt>
                <c:pt idx="3328" formatCode="General">
                  <c:v>0.50322814280871897</c:v>
                </c:pt>
                <c:pt idx="3329" formatCode="General">
                  <c:v>0.50323630271345099</c:v>
                </c:pt>
                <c:pt idx="3330" formatCode="General">
                  <c:v>0.50324446261818401</c:v>
                </c:pt>
                <c:pt idx="3331" formatCode="General">
                  <c:v>0.50325262252291603</c:v>
                </c:pt>
                <c:pt idx="3332" formatCode="General">
                  <c:v>0.50326078242764904</c:v>
                </c:pt>
                <c:pt idx="3333" formatCode="General">
                  <c:v>0.50326894233238095</c:v>
                </c:pt>
                <c:pt idx="3334" formatCode="General">
                  <c:v>0.50327710223711297</c:v>
                </c:pt>
                <c:pt idx="3335" formatCode="General">
                  <c:v>0.50328526214184599</c:v>
                </c:pt>
                <c:pt idx="3336" formatCode="General">
                  <c:v>0.50329342204657801</c:v>
                </c:pt>
                <c:pt idx="3337" formatCode="General">
                  <c:v>0.50330158195131103</c:v>
                </c:pt>
                <c:pt idx="3338" formatCode="General">
                  <c:v>0.50330974185604305</c:v>
                </c:pt>
                <c:pt idx="3339" formatCode="General">
                  <c:v>0.50331790176077595</c:v>
                </c:pt>
                <c:pt idx="3340" formatCode="General">
                  <c:v>0.50332606166550797</c:v>
                </c:pt>
                <c:pt idx="3341" formatCode="General">
                  <c:v>0.50333422157024099</c:v>
                </c:pt>
                <c:pt idx="3342" formatCode="General">
                  <c:v>0.50334238147497301</c:v>
                </c:pt>
                <c:pt idx="3343" formatCode="General">
                  <c:v>0.50335054137970603</c:v>
                </c:pt>
                <c:pt idx="3344" formatCode="General">
                  <c:v>0.50335870128443805</c:v>
                </c:pt>
                <c:pt idx="3345" formatCode="General">
                  <c:v>0.50336686118917096</c:v>
                </c:pt>
                <c:pt idx="3346" formatCode="General">
                  <c:v>0.50337502109390297</c:v>
                </c:pt>
                <c:pt idx="3347" formatCode="General">
                  <c:v>0.50338318099863499</c:v>
                </c:pt>
                <c:pt idx="3348" formatCode="General">
                  <c:v>0.50339134090336801</c:v>
                </c:pt>
                <c:pt idx="3349" formatCode="General">
                  <c:v>0.50339950080810003</c:v>
                </c:pt>
                <c:pt idx="3350" formatCode="General">
                  <c:v>0.50340766071283305</c:v>
                </c:pt>
                <c:pt idx="3351" formatCode="General">
                  <c:v>0.50341582061756496</c:v>
                </c:pt>
                <c:pt idx="3352" formatCode="General">
                  <c:v>0.50342398052229798</c:v>
                </c:pt>
                <c:pt idx="3353" formatCode="General">
                  <c:v>0.50343214042702999</c:v>
                </c:pt>
                <c:pt idx="3354" formatCode="General">
                  <c:v>0.50344030033176301</c:v>
                </c:pt>
                <c:pt idx="3355" formatCode="General">
                  <c:v>0.50344846023649503</c:v>
                </c:pt>
                <c:pt idx="3356" formatCode="General">
                  <c:v>0.50345662014122705</c:v>
                </c:pt>
                <c:pt idx="3357" formatCode="General">
                  <c:v>0.50346478004595996</c:v>
                </c:pt>
                <c:pt idx="3358" formatCode="General">
                  <c:v>0.50347293995069198</c:v>
                </c:pt>
                <c:pt idx="3359" formatCode="General">
                  <c:v>0.503481099855425</c:v>
                </c:pt>
                <c:pt idx="3360" formatCode="General">
                  <c:v>0.50348925976015702</c:v>
                </c:pt>
                <c:pt idx="3361" formatCode="General">
                  <c:v>0.50349741966489003</c:v>
                </c:pt>
                <c:pt idx="3362" formatCode="General">
                  <c:v>0.50350557956962205</c:v>
                </c:pt>
                <c:pt idx="3363" formatCode="General">
                  <c:v>0.50351373947435496</c:v>
                </c:pt>
                <c:pt idx="3364" formatCode="General">
                  <c:v>0.50352189937908698</c:v>
                </c:pt>
                <c:pt idx="3365" formatCode="General">
                  <c:v>0.50353005928382</c:v>
                </c:pt>
                <c:pt idx="3366" formatCode="General">
                  <c:v>0.50353821918855202</c:v>
                </c:pt>
                <c:pt idx="3367" formatCode="General">
                  <c:v>0.50354637909328503</c:v>
                </c:pt>
                <c:pt idx="3368" formatCode="General">
                  <c:v>0.50355453899801705</c:v>
                </c:pt>
                <c:pt idx="3369" formatCode="General">
                  <c:v>0.50356269890274896</c:v>
                </c:pt>
                <c:pt idx="3370" formatCode="General">
                  <c:v>0.50357085880748198</c:v>
                </c:pt>
                <c:pt idx="3371" formatCode="General">
                  <c:v>0.50357898212790797</c:v>
                </c:pt>
                <c:pt idx="3372" formatCode="General">
                  <c:v>0.50358623657106105</c:v>
                </c:pt>
                <c:pt idx="3373" formatCode="General">
                  <c:v>0.50359349101421402</c:v>
                </c:pt>
                <c:pt idx="3374" formatCode="General">
                  <c:v>0.50360074545736599</c:v>
                </c:pt>
                <c:pt idx="3375" formatCode="General">
                  <c:v>0.50360799990051897</c:v>
                </c:pt>
                <c:pt idx="3376" formatCode="General">
                  <c:v>0.50361525434367205</c:v>
                </c:pt>
                <c:pt idx="3377" formatCode="General">
                  <c:v>0.50362250878682402</c:v>
                </c:pt>
                <c:pt idx="3378" formatCode="General">
                  <c:v>0.50362976322997699</c:v>
                </c:pt>
                <c:pt idx="3379" formatCode="General">
                  <c:v>0.50363701767312896</c:v>
                </c:pt>
                <c:pt idx="3380" formatCode="General">
                  <c:v>0.50364427211628204</c:v>
                </c:pt>
                <c:pt idx="3381" formatCode="General">
                  <c:v>0.50365152655943501</c:v>
                </c:pt>
                <c:pt idx="3382" formatCode="General">
                  <c:v>0.50365807502435</c:v>
                </c:pt>
                <c:pt idx="3383" formatCode="General">
                  <c:v>0.50366430164624998</c:v>
                </c:pt>
                <c:pt idx="3384" formatCode="General">
                  <c:v>0.50367052826814895</c:v>
                </c:pt>
                <c:pt idx="3385" formatCode="General">
                  <c:v>0.50367675489004904</c:v>
                </c:pt>
                <c:pt idx="3386" formatCode="General">
                  <c:v>0.50368298151194901</c:v>
                </c:pt>
                <c:pt idx="3387" formatCode="General">
                  <c:v>0.50368920813384899</c:v>
                </c:pt>
                <c:pt idx="3388" formatCode="General">
                  <c:v>0.50369543475574896</c:v>
                </c:pt>
                <c:pt idx="3389" formatCode="General">
                  <c:v>0.50370166137764805</c:v>
                </c:pt>
                <c:pt idx="3390" formatCode="General">
                  <c:v>0.50370788799954802</c:v>
                </c:pt>
                <c:pt idx="3391" formatCode="General">
                  <c:v>0.50371411462144799</c:v>
                </c:pt>
                <c:pt idx="3392" formatCode="General">
                  <c:v>0.50372034124334797</c:v>
                </c:pt>
                <c:pt idx="3393" formatCode="General">
                  <c:v>0.50372617583114598</c:v>
                </c:pt>
                <c:pt idx="3394" formatCode="General">
                  <c:v>0.503731929143584</c:v>
                </c:pt>
                <c:pt idx="3395" formatCode="General">
                  <c:v>0.50373768245602102</c:v>
                </c:pt>
                <c:pt idx="3396" formatCode="General">
                  <c:v>0.50374343576845804</c:v>
                </c:pt>
                <c:pt idx="3397" formatCode="General">
                  <c:v>0.50374918908089505</c:v>
                </c:pt>
                <c:pt idx="3398" formatCode="General">
                  <c:v>0.50375494239333196</c:v>
                </c:pt>
                <c:pt idx="3399" formatCode="General">
                  <c:v>0.50376069570576998</c:v>
                </c:pt>
                <c:pt idx="3400" formatCode="General">
                  <c:v>0.503766449018207</c:v>
                </c:pt>
                <c:pt idx="3401" formatCode="General">
                  <c:v>0.50377123117262101</c:v>
                </c:pt>
                <c:pt idx="3402" formatCode="General">
                  <c:v>0.503775685233112</c:v>
                </c:pt>
                <c:pt idx="3403" formatCode="General">
                  <c:v>0.50378037008118304</c:v>
                </c:pt>
                <c:pt idx="3404" formatCode="General">
                  <c:v>0.50378531026870998</c:v>
                </c:pt>
                <c:pt idx="3405" formatCode="General">
                  <c:v>0.50379025045623604</c:v>
                </c:pt>
                <c:pt idx="3406" formatCode="General">
                  <c:v>0.50379519064376199</c:v>
                </c:pt>
                <c:pt idx="3407" formatCode="General">
                  <c:v>0.50380013083128805</c:v>
                </c:pt>
                <c:pt idx="3408" formatCode="General">
                  <c:v>0.503805071018814</c:v>
                </c:pt>
                <c:pt idx="3409" formatCode="General">
                  <c:v>0.50381001120634095</c:v>
                </c:pt>
                <c:pt idx="3410" formatCode="General">
                  <c:v>0.50381495139386701</c:v>
                </c:pt>
                <c:pt idx="3411" formatCode="General">
                  <c:v>0.50381989158139295</c:v>
                </c:pt>
                <c:pt idx="3412" formatCode="General">
                  <c:v>0.50382483176891901</c:v>
                </c:pt>
                <c:pt idx="3413" formatCode="General">
                  <c:v>0.50382977195644496</c:v>
                </c:pt>
                <c:pt idx="3414" formatCode="General">
                  <c:v>0.50383471214397202</c:v>
                </c:pt>
                <c:pt idx="3415" formatCode="General">
                  <c:v>0.50383965233149797</c:v>
                </c:pt>
                <c:pt idx="3416" formatCode="General">
                  <c:v>0.50384459251902403</c:v>
                </c:pt>
                <c:pt idx="3417" formatCode="General">
                  <c:v>0.50384953270654997</c:v>
                </c:pt>
                <c:pt idx="3418" formatCode="General">
                  <c:v>0.50385447289407603</c:v>
                </c:pt>
                <c:pt idx="3419" formatCode="General">
                  <c:v>0.50385941308160198</c:v>
                </c:pt>
                <c:pt idx="3420" formatCode="General">
                  <c:v>0.50386435326912904</c:v>
                </c:pt>
                <c:pt idx="3421" formatCode="General">
                  <c:v>0.50386929345665499</c:v>
                </c:pt>
                <c:pt idx="3422" formatCode="General">
                  <c:v>0.50387423364418105</c:v>
                </c:pt>
                <c:pt idx="3423" formatCode="General">
                  <c:v>0.50387917383170699</c:v>
                </c:pt>
                <c:pt idx="3424" formatCode="General">
                  <c:v>0.50388411401923305</c:v>
                </c:pt>
                <c:pt idx="3425" formatCode="General">
                  <c:v>0.50388917684324697</c:v>
                </c:pt>
                <c:pt idx="3426" formatCode="General">
                  <c:v>0.50389460267126596</c:v>
                </c:pt>
                <c:pt idx="3427" formatCode="General">
                  <c:v>0.50390002849928595</c:v>
                </c:pt>
                <c:pt idx="3428" formatCode="General">
                  <c:v>0.50390545432730505</c:v>
                </c:pt>
                <c:pt idx="3429" formatCode="General">
                  <c:v>0.50391078567882697</c:v>
                </c:pt>
                <c:pt idx="3430" formatCode="General">
                  <c:v>0.503915766117637</c:v>
                </c:pt>
                <c:pt idx="3431" formatCode="General">
                  <c:v>0.50392074655644703</c:v>
                </c:pt>
                <c:pt idx="3432" formatCode="General">
                  <c:v>0.50392572699525795</c:v>
                </c:pt>
                <c:pt idx="3433" formatCode="General">
                  <c:v>0.50393070743406798</c:v>
                </c:pt>
                <c:pt idx="3434" formatCode="General">
                  <c:v>0.50393568787287801</c:v>
                </c:pt>
                <c:pt idx="3435" formatCode="General">
                  <c:v>0.50394066831168904</c:v>
                </c:pt>
                <c:pt idx="3436" formatCode="General">
                  <c:v>0.50394564875049896</c:v>
                </c:pt>
                <c:pt idx="3437" formatCode="General">
                  <c:v>0.503950629189309</c:v>
                </c:pt>
                <c:pt idx="3438" formatCode="General">
                  <c:v>0.50395560962812003</c:v>
                </c:pt>
                <c:pt idx="3439" formatCode="General">
                  <c:v>0.50396059006692995</c:v>
                </c:pt>
                <c:pt idx="3440" formatCode="General">
                  <c:v>0.50396557050573998</c:v>
                </c:pt>
                <c:pt idx="3441" formatCode="General">
                  <c:v>0.50397055094455101</c:v>
                </c:pt>
                <c:pt idx="3442" formatCode="General">
                  <c:v>0.50397553138336104</c:v>
                </c:pt>
                <c:pt idx="3443" formatCode="General">
                  <c:v>0.50398051182217096</c:v>
                </c:pt>
                <c:pt idx="3444" formatCode="General">
                  <c:v>0.50398549226098199</c:v>
                </c:pt>
                <c:pt idx="3445" formatCode="General">
                  <c:v>0.50399047269979202</c:v>
                </c:pt>
                <c:pt idx="3446" formatCode="General">
                  <c:v>0.50399545313860294</c:v>
                </c:pt>
                <c:pt idx="3447" formatCode="General">
                  <c:v>0.50400043357741298</c:v>
                </c:pt>
                <c:pt idx="3448" formatCode="General">
                  <c:v>0.50400541401622301</c:v>
                </c:pt>
                <c:pt idx="3449" formatCode="General">
                  <c:v>0.50401038760551997</c:v>
                </c:pt>
                <c:pt idx="3450" formatCode="General">
                  <c:v>0.50401535474821701</c:v>
                </c:pt>
                <c:pt idx="3451" formatCode="General">
                  <c:v>0.50402032189091395</c:v>
                </c:pt>
                <c:pt idx="3452" formatCode="General">
                  <c:v>0.50402528903361099</c:v>
                </c:pt>
                <c:pt idx="3453" formatCode="General">
                  <c:v>0.50403025617630803</c:v>
                </c:pt>
                <c:pt idx="3454" formatCode="General">
                  <c:v>0.50403522331900497</c:v>
                </c:pt>
                <c:pt idx="3455" formatCode="General">
                  <c:v>0.50404003712219503</c:v>
                </c:pt>
                <c:pt idx="3456" formatCode="General">
                  <c:v>0.50404495547626404</c:v>
                </c:pt>
                <c:pt idx="3457" formatCode="General">
                  <c:v>0.50404987383033295</c:v>
                </c:pt>
                <c:pt idx="3458" formatCode="General">
                  <c:v>0.50405479218440297</c:v>
                </c:pt>
                <c:pt idx="3459" formatCode="General">
                  <c:v>0.50405971053847198</c:v>
                </c:pt>
                <c:pt idx="3460" formatCode="General">
                  <c:v>0.504064628892541</c:v>
                </c:pt>
                <c:pt idx="3461" formatCode="General">
                  <c:v>0.50406954724661002</c:v>
                </c:pt>
                <c:pt idx="3462" formatCode="General">
                  <c:v>0.50407446560067903</c:v>
                </c:pt>
                <c:pt idx="3463" formatCode="General">
                  <c:v>0.50407938395474805</c:v>
                </c:pt>
                <c:pt idx="3464" formatCode="General">
                  <c:v>0.50408430230881696</c:v>
                </c:pt>
                <c:pt idx="3465" formatCode="General">
                  <c:v>0.50408922066288697</c:v>
                </c:pt>
                <c:pt idx="3466" formatCode="General">
                  <c:v>0.50409413901695599</c:v>
                </c:pt>
                <c:pt idx="3467" formatCode="General">
                  <c:v>0.50409905737102501</c:v>
                </c:pt>
                <c:pt idx="3468" formatCode="General">
                  <c:v>0.50410397572509402</c:v>
                </c:pt>
                <c:pt idx="3469" formatCode="General">
                  <c:v>0.50410889407916304</c:v>
                </c:pt>
                <c:pt idx="3470" formatCode="General">
                  <c:v>0.50411381243323194</c:v>
                </c:pt>
                <c:pt idx="3471" formatCode="General">
                  <c:v>0.50411873078730096</c:v>
                </c:pt>
                <c:pt idx="3472" formatCode="General">
                  <c:v>0.50412364914136998</c:v>
                </c:pt>
                <c:pt idx="3473" formatCode="General">
                  <c:v>0.50412856749543999</c:v>
                </c:pt>
                <c:pt idx="3474" formatCode="General">
                  <c:v>0.50413348584950901</c:v>
                </c:pt>
                <c:pt idx="3475" formatCode="General">
                  <c:v>0.50413840420357803</c:v>
                </c:pt>
                <c:pt idx="3476" formatCode="General">
                  <c:v>0.50414332255764704</c:v>
                </c:pt>
                <c:pt idx="3477" formatCode="General">
                  <c:v>0.50414824091171595</c:v>
                </c:pt>
                <c:pt idx="3478" formatCode="General">
                  <c:v>0.50415315926578497</c:v>
                </c:pt>
                <c:pt idx="3479" formatCode="General">
                  <c:v>0.50415807761985398</c:v>
                </c:pt>
                <c:pt idx="3480" formatCode="General">
                  <c:v>0.504162995973924</c:v>
                </c:pt>
                <c:pt idx="3481" formatCode="General">
                  <c:v>0.50416791432799302</c:v>
                </c:pt>
                <c:pt idx="3482" formatCode="General">
                  <c:v>0.50417283268206203</c:v>
                </c:pt>
                <c:pt idx="3483" formatCode="General">
                  <c:v>0.50417775103613105</c:v>
                </c:pt>
                <c:pt idx="3484" formatCode="General">
                  <c:v>0.50418266939019996</c:v>
                </c:pt>
                <c:pt idx="3485" formatCode="General">
                  <c:v>0.50418758774426897</c:v>
                </c:pt>
                <c:pt idx="3486" formatCode="General">
                  <c:v>0.50419250609833799</c:v>
                </c:pt>
                <c:pt idx="3487" formatCode="General">
                  <c:v>0.50419742445240701</c:v>
                </c:pt>
                <c:pt idx="3488" formatCode="General">
                  <c:v>0.50420234280647702</c:v>
                </c:pt>
                <c:pt idx="3489" formatCode="General">
                  <c:v>0.50420726116054604</c:v>
                </c:pt>
                <c:pt idx="3490" formatCode="General">
                  <c:v>0.50421217951461506</c:v>
                </c:pt>
                <c:pt idx="3491" formatCode="General">
                  <c:v>0.50421709786868396</c:v>
                </c:pt>
                <c:pt idx="3492" formatCode="General">
                  <c:v>0.50422201622275298</c:v>
                </c:pt>
                <c:pt idx="3493" formatCode="General">
                  <c:v>0.50422693457682199</c:v>
                </c:pt>
                <c:pt idx="3494" formatCode="General">
                  <c:v>0.50423185293089101</c:v>
                </c:pt>
                <c:pt idx="3495" formatCode="General">
                  <c:v>0.50423677128496003</c:v>
                </c:pt>
                <c:pt idx="3496" formatCode="General">
                  <c:v>0.50424168963903004</c:v>
                </c:pt>
                <c:pt idx="3497" formatCode="General">
                  <c:v>0.50424660799309895</c:v>
                </c:pt>
                <c:pt idx="3498" formatCode="General">
                  <c:v>0.50425152634716797</c:v>
                </c:pt>
                <c:pt idx="3499" formatCode="General">
                  <c:v>0.50425644470123698</c:v>
                </c:pt>
                <c:pt idx="3500" formatCode="General">
                  <c:v>0.504261363055306</c:v>
                </c:pt>
                <c:pt idx="3501" formatCode="General">
                  <c:v>0.50426628140937502</c:v>
                </c:pt>
                <c:pt idx="3502" formatCode="General">
                  <c:v>0.50427119976344403</c:v>
                </c:pt>
                <c:pt idx="3503" formatCode="General">
                  <c:v>0.50427611811751405</c:v>
                </c:pt>
                <c:pt idx="3504" formatCode="General">
                  <c:v>0.50428103647158296</c:v>
                </c:pt>
                <c:pt idx="3505" formatCode="General">
                  <c:v>0.50428595482565197</c:v>
                </c:pt>
                <c:pt idx="3506" formatCode="General">
                  <c:v>0.50429118814250895</c:v>
                </c:pt>
                <c:pt idx="3507" formatCode="General">
                  <c:v>0.504296558399706</c:v>
                </c:pt>
                <c:pt idx="3508" formatCode="General">
                  <c:v>0.50430192865690304</c:v>
                </c:pt>
                <c:pt idx="3509" formatCode="General">
                  <c:v>0.50430729891410098</c:v>
                </c:pt>
                <c:pt idx="3510" formatCode="General">
                  <c:v>0.50431266917129802</c:v>
                </c:pt>
                <c:pt idx="3511" formatCode="General">
                  <c:v>0.50431803942849496</c:v>
                </c:pt>
                <c:pt idx="3512" formatCode="General">
                  <c:v>0.504323409685692</c:v>
                </c:pt>
                <c:pt idx="3513" formatCode="General">
                  <c:v>0.50432877994289005</c:v>
                </c:pt>
                <c:pt idx="3514" formatCode="General">
                  <c:v>0.50433415020008698</c:v>
                </c:pt>
                <c:pt idx="3515" formatCode="General">
                  <c:v>0.50433952045728403</c:v>
                </c:pt>
                <c:pt idx="3516" formatCode="General">
                  <c:v>0.50434489071448096</c:v>
                </c:pt>
                <c:pt idx="3517" formatCode="General">
                  <c:v>0.50435026097167901</c:v>
                </c:pt>
                <c:pt idx="3518" formatCode="General">
                  <c:v>0.50435563122887594</c:v>
                </c:pt>
                <c:pt idx="3519" formatCode="General">
                  <c:v>0.50436100148607299</c:v>
                </c:pt>
                <c:pt idx="3520" formatCode="General">
                  <c:v>0.50436637174327104</c:v>
                </c:pt>
                <c:pt idx="3521" formatCode="General">
                  <c:v>0.50437174200046797</c:v>
                </c:pt>
                <c:pt idx="3522" formatCode="General">
                  <c:v>0.50437711225766502</c:v>
                </c:pt>
                <c:pt idx="3523" formatCode="General">
                  <c:v>0.50438248251486295</c:v>
                </c:pt>
                <c:pt idx="3524" formatCode="General">
                  <c:v>0.50438785277206</c:v>
                </c:pt>
                <c:pt idx="3525" formatCode="General">
                  <c:v>0.50439322302925704</c:v>
                </c:pt>
                <c:pt idx="3526" formatCode="General">
                  <c:v>0.50439859328645398</c:v>
                </c:pt>
                <c:pt idx="3527" formatCode="General">
                  <c:v>0.50440396354365202</c:v>
                </c:pt>
                <c:pt idx="3528" formatCode="General">
                  <c:v>0.50440933380084896</c:v>
                </c:pt>
                <c:pt idx="3529" formatCode="General">
                  <c:v>0.504414704058046</c:v>
                </c:pt>
                <c:pt idx="3530" formatCode="General">
                  <c:v>0.50442007431524405</c:v>
                </c:pt>
                <c:pt idx="3531" formatCode="General">
                  <c:v>0.50442544457244098</c:v>
                </c:pt>
                <c:pt idx="3532" formatCode="General">
                  <c:v>0.50443081482963803</c:v>
                </c:pt>
                <c:pt idx="3533" formatCode="General">
                  <c:v>0.50443618508683497</c:v>
                </c:pt>
                <c:pt idx="3534" formatCode="General">
                  <c:v>0.50444155534403301</c:v>
                </c:pt>
                <c:pt idx="3535" formatCode="General">
                  <c:v>0.50444688508262103</c:v>
                </c:pt>
                <c:pt idx="3536" formatCode="General">
                  <c:v>0.50445221076934899</c:v>
                </c:pt>
                <c:pt idx="3537" formatCode="General">
                  <c:v>0.50445737057950801</c:v>
                </c:pt>
                <c:pt idx="3538" formatCode="General">
                  <c:v>0.50446226411411899</c:v>
                </c:pt>
                <c:pt idx="3539" formatCode="General">
                  <c:v>0.50446649057904802</c:v>
                </c:pt>
                <c:pt idx="3540" formatCode="General">
                  <c:v>0.50446954967201696</c:v>
                </c:pt>
                <c:pt idx="3541" formatCode="General">
                  <c:v>0.50447260876498601</c:v>
                </c:pt>
                <c:pt idx="3542" formatCode="General">
                  <c:v>0.50447566785795495</c:v>
                </c:pt>
                <c:pt idx="3543" formatCode="General">
                  <c:v>0.50447872695092399</c:v>
                </c:pt>
                <c:pt idx="3544" formatCode="General">
                  <c:v>0.50448178604389304</c:v>
                </c:pt>
                <c:pt idx="3545" formatCode="General">
                  <c:v>0.50448484513686198</c:v>
                </c:pt>
                <c:pt idx="3546" formatCode="General">
                  <c:v>0.50448790422983103</c:v>
                </c:pt>
                <c:pt idx="3547" formatCode="General">
                  <c:v>0.50449096332279997</c:v>
                </c:pt>
                <c:pt idx="3548" formatCode="General">
                  <c:v>0.50449402241576902</c:v>
                </c:pt>
                <c:pt idx="3549" formatCode="General">
                  <c:v>0.50449708150873795</c:v>
                </c:pt>
                <c:pt idx="3550" formatCode="General">
                  <c:v>0.504500140601707</c:v>
                </c:pt>
                <c:pt idx="3551" formatCode="General">
                  <c:v>0.50450319969467605</c:v>
                </c:pt>
                <c:pt idx="3552" formatCode="General">
                  <c:v>0.50450625878764499</c:v>
                </c:pt>
                <c:pt idx="3553" formatCode="General">
                  <c:v>0.50450931788061404</c:v>
                </c:pt>
                <c:pt idx="3554" formatCode="General">
                  <c:v>0.50451297839168296</c:v>
                </c:pt>
                <c:pt idx="3555" formatCode="General">
                  <c:v>0.50451687608171902</c:v>
                </c:pt>
                <c:pt idx="3556" formatCode="General">
                  <c:v>0.50452077377175497</c:v>
                </c:pt>
                <c:pt idx="3557" formatCode="General">
                  <c:v>0.50452467146179103</c:v>
                </c:pt>
                <c:pt idx="3558" formatCode="General">
                  <c:v>0.50452856915182598</c:v>
                </c:pt>
                <c:pt idx="3559" formatCode="General">
                  <c:v>0.50453246684186204</c:v>
                </c:pt>
                <c:pt idx="3560" formatCode="General">
                  <c:v>0.50453636453189799</c:v>
                </c:pt>
                <c:pt idx="3561" formatCode="General">
                  <c:v>0.50454026222193304</c:v>
                </c:pt>
                <c:pt idx="3562" formatCode="General">
                  <c:v>0.50454415991196899</c:v>
                </c:pt>
                <c:pt idx="3563" formatCode="General">
                  <c:v>0.50454805760200505</c:v>
                </c:pt>
                <c:pt idx="3564" formatCode="General">
                  <c:v>0.504551955292041</c:v>
                </c:pt>
                <c:pt idx="3565" formatCode="General">
                  <c:v>0.50455585298207595</c:v>
                </c:pt>
                <c:pt idx="3566" formatCode="General">
                  <c:v>0.50455975067211201</c:v>
                </c:pt>
                <c:pt idx="3567" formatCode="General">
                  <c:v>0.50456364836214795</c:v>
                </c:pt>
                <c:pt idx="3568" formatCode="General">
                  <c:v>0.50456754605218401</c:v>
                </c:pt>
                <c:pt idx="3569" formatCode="General">
                  <c:v>0.50457209826387495</c:v>
                </c:pt>
                <c:pt idx="3570" formatCode="General">
                  <c:v>0.50457679592482096</c:v>
                </c:pt>
                <c:pt idx="3571" formatCode="General">
                  <c:v>0.50458149358576698</c:v>
                </c:pt>
                <c:pt idx="3572" formatCode="General">
                  <c:v>0.504586191246713</c:v>
                </c:pt>
                <c:pt idx="3573" formatCode="General">
                  <c:v>0.50459088890765902</c:v>
                </c:pt>
                <c:pt idx="3574" formatCode="General">
                  <c:v>0.50459558656860504</c:v>
                </c:pt>
                <c:pt idx="3575" formatCode="General">
                  <c:v>0.50460028422955105</c:v>
                </c:pt>
                <c:pt idx="3576" formatCode="General">
                  <c:v>0.50460498189049696</c:v>
                </c:pt>
                <c:pt idx="3577" formatCode="General">
                  <c:v>0.50460967955144298</c:v>
                </c:pt>
                <c:pt idx="3578" formatCode="General">
                  <c:v>0.504614377212389</c:v>
                </c:pt>
                <c:pt idx="3579" formatCode="General">
                  <c:v>0.50461907487333602</c:v>
                </c:pt>
                <c:pt idx="3580" formatCode="General">
                  <c:v>0.50462377253428203</c:v>
                </c:pt>
                <c:pt idx="3581" formatCode="General">
                  <c:v>0.50462847019522805</c:v>
                </c:pt>
                <c:pt idx="3582" formatCode="General">
                  <c:v>0.50463316785617396</c:v>
                </c:pt>
                <c:pt idx="3583" formatCode="General">
                  <c:v>0.50463786551711998</c:v>
                </c:pt>
                <c:pt idx="3584" formatCode="General">
                  <c:v>0.50464256317806599</c:v>
                </c:pt>
                <c:pt idx="3585" formatCode="General">
                  <c:v>0.50464726083901201</c:v>
                </c:pt>
                <c:pt idx="3586" formatCode="General">
                  <c:v>0.50465195849995803</c:v>
                </c:pt>
                <c:pt idx="3587" formatCode="General">
                  <c:v>0.50465665616090405</c:v>
                </c:pt>
                <c:pt idx="3588" formatCode="General">
                  <c:v>0.50466135382184996</c:v>
                </c:pt>
                <c:pt idx="3589" formatCode="General">
                  <c:v>0.50466605148279597</c:v>
                </c:pt>
                <c:pt idx="3590" formatCode="General">
                  <c:v>0.50467074914374199</c:v>
                </c:pt>
                <c:pt idx="3591" formatCode="General">
                  <c:v>0.50467544680468901</c:v>
                </c:pt>
                <c:pt idx="3592" formatCode="General">
                  <c:v>0.50468014446563503</c:v>
                </c:pt>
                <c:pt idx="3593" formatCode="General">
                  <c:v>0.50468484212658105</c:v>
                </c:pt>
                <c:pt idx="3594" formatCode="General">
                  <c:v>0.50468953978752695</c:v>
                </c:pt>
                <c:pt idx="3595" formatCode="General">
                  <c:v>0.50469423744847297</c:v>
                </c:pt>
                <c:pt idx="3596" formatCode="General">
                  <c:v>0.50469880658963195</c:v>
                </c:pt>
                <c:pt idx="3597" formatCode="General">
                  <c:v>0.50470306551061095</c:v>
                </c:pt>
                <c:pt idx="3598" formatCode="General">
                  <c:v>0.50470732443158906</c:v>
                </c:pt>
                <c:pt idx="3599" formatCode="General">
                  <c:v>0.50471158335256805</c:v>
                </c:pt>
                <c:pt idx="3600" formatCode="General">
                  <c:v>0.50471551659368896</c:v>
                </c:pt>
                <c:pt idx="3601" formatCode="General">
                  <c:v>0.50471934561725795</c:v>
                </c:pt>
                <c:pt idx="3602" formatCode="General">
                  <c:v>0.50472317464082594</c:v>
                </c:pt>
                <c:pt idx="3603" formatCode="General">
                  <c:v>0.50472669688063698</c:v>
                </c:pt>
                <c:pt idx="3604" formatCode="General">
                  <c:v>0.50473010407654195</c:v>
                </c:pt>
                <c:pt idx="3605" formatCode="General">
                  <c:v>0.50473351127244603</c:v>
                </c:pt>
                <c:pt idx="3606" formatCode="General">
                  <c:v>0.50473691846835</c:v>
                </c:pt>
                <c:pt idx="3607" formatCode="General">
                  <c:v>0.50474032566425397</c:v>
                </c:pt>
                <c:pt idx="3608" formatCode="General">
                  <c:v>0.50474373286015795</c:v>
                </c:pt>
                <c:pt idx="3609" formatCode="General">
                  <c:v>0.50474714005606303</c:v>
                </c:pt>
                <c:pt idx="3610" formatCode="General">
                  <c:v>0.504750547251967</c:v>
                </c:pt>
                <c:pt idx="3611" formatCode="General">
                  <c:v>0.50475395444787097</c:v>
                </c:pt>
                <c:pt idx="3612" formatCode="General">
                  <c:v>0.50475736164377505</c:v>
                </c:pt>
                <c:pt idx="3613" formatCode="General">
                  <c:v>0.50476076883967902</c:v>
                </c:pt>
                <c:pt idx="3614" formatCode="General">
                  <c:v>0.50476417603558299</c:v>
                </c:pt>
                <c:pt idx="3615" formatCode="General">
                  <c:v>0.50476758323148796</c:v>
                </c:pt>
                <c:pt idx="3616" formatCode="General">
                  <c:v>0.50477099042739204</c:v>
                </c:pt>
                <c:pt idx="3617" formatCode="General">
                  <c:v>0.50477439762329601</c:v>
                </c:pt>
                <c:pt idx="3618" formatCode="General">
                  <c:v>0.50477780481919998</c:v>
                </c:pt>
                <c:pt idx="3619" formatCode="General">
                  <c:v>0.50478121201510495</c:v>
                </c:pt>
                <c:pt idx="3620" formatCode="General">
                  <c:v>0.50478461921100903</c:v>
                </c:pt>
                <c:pt idx="3621" formatCode="General">
                  <c:v>0.504788026406913</c:v>
                </c:pt>
                <c:pt idx="3622" formatCode="General">
                  <c:v>0.50479143360281697</c:v>
                </c:pt>
                <c:pt idx="3623" formatCode="General">
                  <c:v>0.50479484079872095</c:v>
                </c:pt>
                <c:pt idx="3624" formatCode="General">
                  <c:v>0.50479824799462603</c:v>
                </c:pt>
                <c:pt idx="3625" formatCode="General">
                  <c:v>0.50480165519053</c:v>
                </c:pt>
                <c:pt idx="3626" formatCode="General">
                  <c:v>0.50480506238643397</c:v>
                </c:pt>
                <c:pt idx="3627" formatCode="General">
                  <c:v>0.50480846958233805</c:v>
                </c:pt>
                <c:pt idx="3628" formatCode="General">
                  <c:v>0.50481187677824202</c:v>
                </c:pt>
                <c:pt idx="3629" formatCode="General">
                  <c:v>0.50481528397414699</c:v>
                </c:pt>
                <c:pt idx="3630" formatCode="General">
                  <c:v>0.50481869117005096</c:v>
                </c:pt>
                <c:pt idx="3631" formatCode="General">
                  <c:v>0.50482209836595504</c:v>
                </c:pt>
                <c:pt idx="3632" formatCode="General">
                  <c:v>0.50482550556185901</c:v>
                </c:pt>
                <c:pt idx="3633" formatCode="General">
                  <c:v>0.50482891275776298</c:v>
                </c:pt>
                <c:pt idx="3634" formatCode="General">
                  <c:v>0.50483231995366795</c:v>
                </c:pt>
                <c:pt idx="3635" formatCode="General">
                  <c:v>0.50483572714957203</c:v>
                </c:pt>
                <c:pt idx="3636" formatCode="General">
                  <c:v>0.504839134345476</c:v>
                </c:pt>
                <c:pt idx="3637" formatCode="General">
                  <c:v>0.50484254154137997</c:v>
                </c:pt>
                <c:pt idx="3638" formatCode="General">
                  <c:v>0.50484594873728394</c:v>
                </c:pt>
                <c:pt idx="3639" formatCode="General">
                  <c:v>0.50484935593318903</c:v>
                </c:pt>
                <c:pt idx="3640" formatCode="General">
                  <c:v>0.504852763129093</c:v>
                </c:pt>
                <c:pt idx="3641" formatCode="General">
                  <c:v>0.50485617032499697</c:v>
                </c:pt>
                <c:pt idx="3642" formatCode="General">
                  <c:v>0.50485957752090105</c:v>
                </c:pt>
                <c:pt idx="3643" formatCode="General">
                  <c:v>0.50486298471680502</c:v>
                </c:pt>
                <c:pt idx="3644" formatCode="General">
                  <c:v>0.50486613629073596</c:v>
                </c:pt>
                <c:pt idx="3645" formatCode="General">
                  <c:v>0.50486909158351201</c:v>
                </c:pt>
                <c:pt idx="3646" formatCode="General">
                  <c:v>0.50487204687628795</c:v>
                </c:pt>
                <c:pt idx="3647" formatCode="General">
                  <c:v>0.504875002169064</c:v>
                </c:pt>
                <c:pt idx="3648" formatCode="General">
                  <c:v>0.50487795746184005</c:v>
                </c:pt>
                <c:pt idx="3649" formatCode="General">
                  <c:v>0.504880912754616</c:v>
                </c:pt>
                <c:pt idx="3650" formatCode="General">
                  <c:v>0.50488386804739205</c:v>
                </c:pt>
                <c:pt idx="3651" formatCode="General">
                  <c:v>0.50488682334016799</c:v>
                </c:pt>
                <c:pt idx="3652" formatCode="General">
                  <c:v>0.50488977863294504</c:v>
                </c:pt>
                <c:pt idx="3653" formatCode="General">
                  <c:v>0.50489273392572098</c:v>
                </c:pt>
                <c:pt idx="3654" formatCode="General">
                  <c:v>0.50489568921849703</c:v>
                </c:pt>
                <c:pt idx="3655" formatCode="General">
                  <c:v>0.50489864451127298</c:v>
                </c:pt>
                <c:pt idx="3656" formatCode="General">
                  <c:v>0.50490159980404903</c:v>
                </c:pt>
                <c:pt idx="3657" formatCode="General">
                  <c:v>0.50490455509682497</c:v>
                </c:pt>
                <c:pt idx="3658" formatCode="General">
                  <c:v>0.50490751038960102</c:v>
                </c:pt>
                <c:pt idx="3659" formatCode="General">
                  <c:v>0.50491046568237696</c:v>
                </c:pt>
                <c:pt idx="3660" formatCode="General">
                  <c:v>0.50491342097515302</c:v>
                </c:pt>
                <c:pt idx="3661" formatCode="General">
                  <c:v>0.50491637626792896</c:v>
                </c:pt>
                <c:pt idx="3662" formatCode="General">
                  <c:v>0.50491933156070501</c:v>
                </c:pt>
                <c:pt idx="3663" formatCode="General">
                  <c:v>0.50492228685348095</c:v>
                </c:pt>
                <c:pt idx="3664" formatCode="General">
                  <c:v>0.504925242146257</c:v>
                </c:pt>
                <c:pt idx="3665" formatCode="General">
                  <c:v>0.50492819743903306</c:v>
                </c:pt>
                <c:pt idx="3666" formatCode="General">
                  <c:v>0.504931152731809</c:v>
                </c:pt>
                <c:pt idx="3667" formatCode="General">
                  <c:v>0.50493410802458505</c:v>
                </c:pt>
                <c:pt idx="3668" formatCode="General">
                  <c:v>0.50493706331736099</c:v>
                </c:pt>
                <c:pt idx="3669" formatCode="General">
                  <c:v>0.50494001861013704</c:v>
                </c:pt>
                <c:pt idx="3670" formatCode="General">
                  <c:v>0.50494297390291298</c:v>
                </c:pt>
                <c:pt idx="3671" formatCode="General">
                  <c:v>0.50494592919569004</c:v>
                </c:pt>
                <c:pt idx="3672" formatCode="General">
                  <c:v>0.50494888448846498</c:v>
                </c:pt>
                <c:pt idx="3673" formatCode="General">
                  <c:v>0.50495183978124203</c:v>
                </c:pt>
                <c:pt idx="3674" formatCode="General">
                  <c:v>0.50495479507401797</c:v>
                </c:pt>
                <c:pt idx="3675" formatCode="General">
                  <c:v>0.50495775036679402</c:v>
                </c:pt>
                <c:pt idx="3676" formatCode="General">
                  <c:v>0.50496070565956996</c:v>
                </c:pt>
                <c:pt idx="3677" formatCode="General">
                  <c:v>0.50496366095234602</c:v>
                </c:pt>
                <c:pt idx="3678" formatCode="General">
                  <c:v>0.50496661624512196</c:v>
                </c:pt>
                <c:pt idx="3679" formatCode="General">
                  <c:v>0.50496957153789801</c:v>
                </c:pt>
                <c:pt idx="3680" formatCode="General">
                  <c:v>0.50497252683067395</c:v>
                </c:pt>
                <c:pt idx="3681" formatCode="General">
                  <c:v>0.50497548212345</c:v>
                </c:pt>
                <c:pt idx="3682" formatCode="General">
                  <c:v>0.50497843741622594</c:v>
                </c:pt>
                <c:pt idx="3683" formatCode="General">
                  <c:v>0.504981902534412</c:v>
                </c:pt>
                <c:pt idx="3684" formatCode="General">
                  <c:v>0.50498561061226299</c:v>
                </c:pt>
                <c:pt idx="3685" formatCode="General">
                  <c:v>0.50498937998828497</c:v>
                </c:pt>
                <c:pt idx="3686" formatCode="General">
                  <c:v>0.504993492634075</c:v>
                </c:pt>
                <c:pt idx="3687" formatCode="General">
                  <c:v>0.50499786614781195</c:v>
                </c:pt>
                <c:pt idx="3688" formatCode="General">
                  <c:v>0.50500238872894399</c:v>
                </c:pt>
                <c:pt idx="3689" formatCode="General">
                  <c:v>0.50500691131007602</c:v>
                </c:pt>
                <c:pt idx="3690" formatCode="General">
                  <c:v>0.50501143389120695</c:v>
                </c:pt>
                <c:pt idx="3691" formatCode="General">
                  <c:v>0.50501595647233899</c:v>
                </c:pt>
                <c:pt idx="3692" formatCode="General">
                  <c:v>0.50502047905347103</c:v>
                </c:pt>
                <c:pt idx="3693" formatCode="General">
                  <c:v>0.50502500163460295</c:v>
                </c:pt>
                <c:pt idx="3694" formatCode="General">
                  <c:v>0.50502952421573499</c:v>
                </c:pt>
                <c:pt idx="3695" formatCode="General">
                  <c:v>0.505033761826995</c:v>
                </c:pt>
                <c:pt idx="3696" formatCode="General">
                  <c:v>0.50503734400754097</c:v>
                </c:pt>
                <c:pt idx="3697" formatCode="General">
                  <c:v>0.50504092618808605</c:v>
                </c:pt>
                <c:pt idx="3698" formatCode="General">
                  <c:v>0.50504450836863202</c:v>
                </c:pt>
                <c:pt idx="3699" formatCode="General">
                  <c:v>0.50504809054917699</c:v>
                </c:pt>
                <c:pt idx="3700" formatCode="General">
                  <c:v>0.50505167272972296</c:v>
                </c:pt>
                <c:pt idx="3701" formatCode="General">
                  <c:v>0.50505525491026904</c:v>
                </c:pt>
                <c:pt idx="3702" formatCode="General">
                  <c:v>0.50505883709081401</c:v>
                </c:pt>
                <c:pt idx="3703" formatCode="General">
                  <c:v>0.50506241927135997</c:v>
                </c:pt>
                <c:pt idx="3704" formatCode="General">
                  <c:v>0.50506600145190494</c:v>
                </c:pt>
                <c:pt idx="3705" formatCode="General">
                  <c:v>0.50506958363245102</c:v>
                </c:pt>
                <c:pt idx="3706" formatCode="General">
                  <c:v>0.50507316581299599</c:v>
                </c:pt>
                <c:pt idx="3707" formatCode="General">
                  <c:v>0.50507674799354196</c:v>
                </c:pt>
                <c:pt idx="3708" formatCode="General">
                  <c:v>0.50508033017408804</c:v>
                </c:pt>
                <c:pt idx="3709" formatCode="General">
                  <c:v>0.50508391235463301</c:v>
                </c:pt>
                <c:pt idx="3710" formatCode="General">
                  <c:v>0.50508749453517898</c:v>
                </c:pt>
                <c:pt idx="3711" formatCode="General">
                  <c:v>0.50509107671572395</c:v>
                </c:pt>
                <c:pt idx="3712" formatCode="General">
                  <c:v>0.50509465889627003</c:v>
                </c:pt>
                <c:pt idx="3713" formatCode="General">
                  <c:v>0.505098241076815</c:v>
                </c:pt>
                <c:pt idx="3714" formatCode="General">
                  <c:v>0.50510182325736097</c:v>
                </c:pt>
                <c:pt idx="3715" formatCode="General">
                  <c:v>0.50510540543790705</c:v>
                </c:pt>
                <c:pt idx="3716" formatCode="General">
                  <c:v>0.50510898761845202</c:v>
                </c:pt>
                <c:pt idx="3717" formatCode="General">
                  <c:v>0.50511256979899799</c:v>
                </c:pt>
                <c:pt idx="3718" formatCode="General">
                  <c:v>0.50511615197954296</c:v>
                </c:pt>
                <c:pt idx="3719" formatCode="General">
                  <c:v>0.50511973416008904</c:v>
                </c:pt>
                <c:pt idx="3720" formatCode="General">
                  <c:v>0.50512331634063401</c:v>
                </c:pt>
                <c:pt idx="3721" formatCode="General">
                  <c:v>0.50512689852117998</c:v>
                </c:pt>
                <c:pt idx="3722" formatCode="General">
                  <c:v>0.50513048070172495</c:v>
                </c:pt>
                <c:pt idx="3723" formatCode="General">
                  <c:v>0.50513406288227103</c:v>
                </c:pt>
                <c:pt idx="3724" formatCode="General">
                  <c:v>0.505137645062817</c:v>
                </c:pt>
                <c:pt idx="3725" formatCode="General">
                  <c:v>0.50514092769565599</c:v>
                </c:pt>
                <c:pt idx="3726" formatCode="General">
                  <c:v>0.50514411447323104</c:v>
                </c:pt>
                <c:pt idx="3727" formatCode="General">
                  <c:v>0.50514730125080598</c:v>
                </c:pt>
                <c:pt idx="3728" formatCode="General">
                  <c:v>0.50515048802838103</c:v>
                </c:pt>
                <c:pt idx="3729" formatCode="General">
                  <c:v>0.50515367480595497</c:v>
                </c:pt>
                <c:pt idx="3730" formatCode="General">
                  <c:v>0.50515686158353001</c:v>
                </c:pt>
                <c:pt idx="3731" formatCode="General">
                  <c:v>0.50516004836110495</c:v>
                </c:pt>
                <c:pt idx="3732" formatCode="General">
                  <c:v>0.50516323513868</c:v>
                </c:pt>
                <c:pt idx="3733" formatCode="General">
                  <c:v>0.50516642191625505</c:v>
                </c:pt>
                <c:pt idx="3734" formatCode="General">
                  <c:v>0.50516960869382899</c:v>
                </c:pt>
                <c:pt idx="3735" formatCode="General">
                  <c:v>0.50517279547140403</c:v>
                </c:pt>
                <c:pt idx="3736" formatCode="General">
                  <c:v>0.50517598224897897</c:v>
                </c:pt>
                <c:pt idx="3737" formatCode="General">
                  <c:v>0.50517916902655402</c:v>
                </c:pt>
                <c:pt idx="3738" formatCode="General">
                  <c:v>0.50518235580412796</c:v>
                </c:pt>
                <c:pt idx="3739" formatCode="General">
                  <c:v>0.50518554258170301</c:v>
                </c:pt>
                <c:pt idx="3740" formatCode="General">
                  <c:v>0.50518872935927805</c:v>
                </c:pt>
                <c:pt idx="3741" formatCode="General">
                  <c:v>0.50519191613685299</c:v>
                </c:pt>
                <c:pt idx="3742" formatCode="General">
                  <c:v>0.50519510291442804</c:v>
                </c:pt>
                <c:pt idx="3743" formatCode="General">
                  <c:v>0.50519828969200198</c:v>
                </c:pt>
                <c:pt idx="3744" formatCode="General">
                  <c:v>0.50520147646957703</c:v>
                </c:pt>
                <c:pt idx="3745" formatCode="General">
                  <c:v>0.50520466324715196</c:v>
                </c:pt>
                <c:pt idx="3746" formatCode="General">
                  <c:v>0.50520785002472701</c:v>
                </c:pt>
                <c:pt idx="3747" formatCode="General">
                  <c:v>0.50521103680230195</c:v>
                </c:pt>
                <c:pt idx="3748" formatCode="General">
                  <c:v>0.505214223579876</c:v>
                </c:pt>
                <c:pt idx="3749" formatCode="General">
                  <c:v>0.50521768550609203</c:v>
                </c:pt>
                <c:pt idx="3750" formatCode="General">
                  <c:v>0.50522171354494305</c:v>
                </c:pt>
                <c:pt idx="3751" formatCode="General">
                  <c:v>0.50522640550468401</c:v>
                </c:pt>
                <c:pt idx="3752" formatCode="General">
                  <c:v>0.50523109746442396</c:v>
                </c:pt>
                <c:pt idx="3753" formatCode="General">
                  <c:v>0.50523578942416403</c:v>
                </c:pt>
                <c:pt idx="3754" formatCode="General">
                  <c:v>0.50524048138390398</c:v>
                </c:pt>
                <c:pt idx="3755" formatCode="General">
                  <c:v>0.50524517334364505</c:v>
                </c:pt>
                <c:pt idx="3756" formatCode="General">
                  <c:v>0.505249865303385</c:v>
                </c:pt>
                <c:pt idx="3757" formatCode="General">
                  <c:v>0.50525455726312496</c:v>
                </c:pt>
                <c:pt idx="3758" formatCode="General">
                  <c:v>0.50525924922286602</c:v>
                </c:pt>
                <c:pt idx="3759" formatCode="General">
                  <c:v>0.50526394118260598</c:v>
                </c:pt>
                <c:pt idx="3760" formatCode="General">
                  <c:v>0.50526863314234605</c:v>
                </c:pt>
                <c:pt idx="3761" formatCode="General">
                  <c:v>0.505273325102086</c:v>
                </c:pt>
                <c:pt idx="3762" formatCode="General">
                  <c:v>0.50527801706182696</c:v>
                </c:pt>
                <c:pt idx="3763" formatCode="General">
                  <c:v>0.50528270902156702</c:v>
                </c:pt>
                <c:pt idx="3764" formatCode="General">
                  <c:v>0.50528740098130798</c:v>
                </c:pt>
                <c:pt idx="3765" formatCode="General">
                  <c:v>0.50529209294104804</c:v>
                </c:pt>
                <c:pt idx="3766" formatCode="General">
                  <c:v>0.505296784900788</c:v>
                </c:pt>
                <c:pt idx="3767" formatCode="General">
                  <c:v>0.50530147686052795</c:v>
                </c:pt>
                <c:pt idx="3768" formatCode="General">
                  <c:v>0.50530616882026902</c:v>
                </c:pt>
                <c:pt idx="3769" formatCode="General">
                  <c:v>0.50531086078000897</c:v>
                </c:pt>
                <c:pt idx="3770" formatCode="General">
                  <c:v>0.50531555273974904</c:v>
                </c:pt>
                <c:pt idx="3771" formatCode="General">
                  <c:v>0.50532024469949</c:v>
                </c:pt>
                <c:pt idx="3772" formatCode="General">
                  <c:v>0.50532493665922995</c:v>
                </c:pt>
                <c:pt idx="3773" formatCode="General">
                  <c:v>0.50532962861897002</c:v>
                </c:pt>
                <c:pt idx="3774" formatCode="General">
                  <c:v>0.50533432057870997</c:v>
                </c:pt>
                <c:pt idx="3775" formatCode="General">
                  <c:v>0.50533901253845104</c:v>
                </c:pt>
                <c:pt idx="3776" formatCode="General">
                  <c:v>0.50534370449819099</c:v>
                </c:pt>
                <c:pt idx="3777" formatCode="General">
                  <c:v>0.50534839645793095</c:v>
                </c:pt>
                <c:pt idx="3778" formatCode="General">
                  <c:v>0.50535308841767201</c:v>
                </c:pt>
                <c:pt idx="3779" formatCode="General">
                  <c:v>0.50535778037741197</c:v>
                </c:pt>
                <c:pt idx="3780" formatCode="General">
                  <c:v>0.50536247233715204</c:v>
                </c:pt>
                <c:pt idx="3781" formatCode="General">
                  <c:v>0.50536716429689199</c:v>
                </c:pt>
                <c:pt idx="3782" formatCode="General">
                  <c:v>0.50537185625663295</c:v>
                </c:pt>
                <c:pt idx="3783" formatCode="General">
                  <c:v>0.50537654821637301</c:v>
                </c:pt>
                <c:pt idx="3784" formatCode="General">
                  <c:v>0.50538124017611297</c:v>
                </c:pt>
                <c:pt idx="3785" formatCode="General">
                  <c:v>0.50538593213585403</c:v>
                </c:pt>
                <c:pt idx="3786" formatCode="General">
                  <c:v>0.50539062409559399</c:v>
                </c:pt>
                <c:pt idx="3787" formatCode="General">
                  <c:v>0.50539531605533405</c:v>
                </c:pt>
                <c:pt idx="3788" formatCode="General">
                  <c:v>0.50540000801507501</c:v>
                </c:pt>
                <c:pt idx="3789" formatCode="General">
                  <c:v>0.50540469997481496</c:v>
                </c:pt>
                <c:pt idx="3790" formatCode="General">
                  <c:v>0.50540939193455503</c:v>
                </c:pt>
                <c:pt idx="3791" formatCode="General">
                  <c:v>0.50541408389429598</c:v>
                </c:pt>
                <c:pt idx="3792" formatCode="General">
                  <c:v>0.50541877585403605</c:v>
                </c:pt>
                <c:pt idx="3793" formatCode="General">
                  <c:v>0.50542346781377601</c:v>
                </c:pt>
                <c:pt idx="3794" formatCode="General">
                  <c:v>0.50542901918084604</c:v>
                </c:pt>
                <c:pt idx="3795" formatCode="General">
                  <c:v>0.50543476152731903</c:v>
                </c:pt>
                <c:pt idx="3796" formatCode="General">
                  <c:v>0.50544050387379302</c:v>
                </c:pt>
                <c:pt idx="3797" formatCode="General">
                  <c:v>0.50544624622026602</c:v>
                </c:pt>
                <c:pt idx="3798" formatCode="General">
                  <c:v>0.50545198856674001</c:v>
                </c:pt>
                <c:pt idx="3799" formatCode="General">
                  <c:v>0.505457730913214</c:v>
                </c:pt>
                <c:pt idx="3800" formatCode="General">
                  <c:v>0.50546347325968699</c:v>
                </c:pt>
                <c:pt idx="3801" formatCode="General">
                  <c:v>0.50546921560616098</c:v>
                </c:pt>
                <c:pt idx="3802" formatCode="General">
                  <c:v>0.50547495795263397</c:v>
                </c:pt>
                <c:pt idx="3803" formatCode="General">
                  <c:v>0.50548070029910797</c:v>
                </c:pt>
                <c:pt idx="3804" formatCode="General">
                  <c:v>0.50548644264558196</c:v>
                </c:pt>
                <c:pt idx="3805" formatCode="General">
                  <c:v>0.50549218499205495</c:v>
                </c:pt>
                <c:pt idx="3806" formatCode="General">
                  <c:v>0.50549792733852905</c:v>
                </c:pt>
                <c:pt idx="3807" formatCode="General">
                  <c:v>0.50550366968500304</c:v>
                </c:pt>
                <c:pt idx="3808" formatCode="General">
                  <c:v>0.50550941203147604</c:v>
                </c:pt>
                <c:pt idx="3809" formatCode="General">
                  <c:v>0.50551515437795003</c:v>
                </c:pt>
                <c:pt idx="3810" formatCode="General">
                  <c:v>0.50552089672442302</c:v>
                </c:pt>
                <c:pt idx="3811" formatCode="General">
                  <c:v>0.50552663907089701</c:v>
                </c:pt>
                <c:pt idx="3812" formatCode="General">
                  <c:v>0.50553238141737</c:v>
                </c:pt>
                <c:pt idx="3813" formatCode="General">
                  <c:v>0.50553812376384399</c:v>
                </c:pt>
                <c:pt idx="3814" formatCode="General">
                  <c:v>0.50554386611031799</c:v>
                </c:pt>
                <c:pt idx="3815" formatCode="General">
                  <c:v>0.50554960845679098</c:v>
                </c:pt>
                <c:pt idx="3816" formatCode="General">
                  <c:v>0.50555535080326497</c:v>
                </c:pt>
                <c:pt idx="3817" formatCode="General">
                  <c:v>0.50556109314973896</c:v>
                </c:pt>
                <c:pt idx="3818" formatCode="General">
                  <c:v>0.50556683549621195</c:v>
                </c:pt>
                <c:pt idx="3819" formatCode="General">
                  <c:v>0.50557257784268606</c:v>
                </c:pt>
                <c:pt idx="3820" formatCode="General">
                  <c:v>0.50557832018915905</c:v>
                </c:pt>
                <c:pt idx="3821" formatCode="General">
                  <c:v>0.50558406253563304</c:v>
                </c:pt>
                <c:pt idx="3822" formatCode="General">
                  <c:v>0.50558980488210603</c:v>
                </c:pt>
                <c:pt idx="3823" formatCode="General">
                  <c:v>0.50559554722858002</c:v>
                </c:pt>
                <c:pt idx="3824" formatCode="General">
                  <c:v>0.50560128957505401</c:v>
                </c:pt>
                <c:pt idx="3825" formatCode="General">
                  <c:v>0.50560703192152701</c:v>
                </c:pt>
                <c:pt idx="3826" formatCode="General">
                  <c:v>0.505612774268001</c:v>
                </c:pt>
                <c:pt idx="3827" formatCode="General">
                  <c:v>0.50561851661447399</c:v>
                </c:pt>
                <c:pt idx="3828" formatCode="General">
                  <c:v>0.50562425896094798</c:v>
                </c:pt>
                <c:pt idx="3829" formatCode="General">
                  <c:v>0.50563000130742197</c:v>
                </c:pt>
                <c:pt idx="3830" formatCode="General">
                  <c:v>0.505635727093947</c:v>
                </c:pt>
                <c:pt idx="3831" formatCode="General">
                  <c:v>0.50564143300853404</c:v>
                </c:pt>
                <c:pt idx="3832" formatCode="General">
                  <c:v>0.50564713892312196</c:v>
                </c:pt>
                <c:pt idx="3833" formatCode="General">
                  <c:v>0.505652844837709</c:v>
                </c:pt>
                <c:pt idx="3834" formatCode="General">
                  <c:v>0.50565855075229604</c:v>
                </c:pt>
                <c:pt idx="3835" formatCode="General">
                  <c:v>0.50566425666688397</c:v>
                </c:pt>
                <c:pt idx="3836" formatCode="General">
                  <c:v>0.50566996258147101</c:v>
                </c:pt>
                <c:pt idx="3837" formatCode="General">
                  <c:v>0.50567566849605805</c:v>
                </c:pt>
                <c:pt idx="3838" formatCode="General">
                  <c:v>0.50568137441064498</c:v>
                </c:pt>
                <c:pt idx="3839" formatCode="General">
                  <c:v>0.50568693125783704</c:v>
                </c:pt>
                <c:pt idx="3840" formatCode="General">
                  <c:v>0.50569220740346699</c:v>
                </c:pt>
                <c:pt idx="3841" formatCode="General">
                  <c:v>0.50569748028238304</c:v>
                </c:pt>
                <c:pt idx="3842" formatCode="General">
                  <c:v>0.50570275316129898</c:v>
                </c:pt>
                <c:pt idx="3843" formatCode="General">
                  <c:v>0.50570802604021503</c:v>
                </c:pt>
                <c:pt idx="3844" formatCode="General">
                  <c:v>0.50571329891913197</c:v>
                </c:pt>
                <c:pt idx="3845" formatCode="General">
                  <c:v>0.50571857179804802</c:v>
                </c:pt>
                <c:pt idx="3846" formatCode="General">
                  <c:v>0.50572384467696396</c:v>
                </c:pt>
                <c:pt idx="3847" formatCode="General">
                  <c:v>0.50572911755588001</c:v>
                </c:pt>
                <c:pt idx="3848" formatCode="General">
                  <c:v>0.50573439043479695</c:v>
                </c:pt>
                <c:pt idx="3849" formatCode="General">
                  <c:v>0.50573945895799099</c:v>
                </c:pt>
                <c:pt idx="3850" formatCode="General">
                  <c:v>0.50574433514639106</c:v>
                </c:pt>
                <c:pt idx="3851" formatCode="General">
                  <c:v>0.505749211334792</c:v>
                </c:pt>
                <c:pt idx="3852" formatCode="General">
                  <c:v>0.50575408752319195</c:v>
                </c:pt>
                <c:pt idx="3853" formatCode="General">
                  <c:v>0.50575896371159301</c:v>
                </c:pt>
                <c:pt idx="3854" formatCode="General">
                  <c:v>0.50576383989999296</c:v>
                </c:pt>
                <c:pt idx="3855" formatCode="General">
                  <c:v>0.50576871608839402</c:v>
                </c:pt>
                <c:pt idx="3856" formatCode="General">
                  <c:v>0.50577359227679497</c:v>
                </c:pt>
                <c:pt idx="3857" formatCode="General">
                  <c:v>0.50577846846519503</c:v>
                </c:pt>
                <c:pt idx="3858" formatCode="General">
                  <c:v>0.50578359569700704</c:v>
                </c:pt>
                <c:pt idx="3859" formatCode="General">
                  <c:v>0.50578884283014802</c:v>
                </c:pt>
                <c:pt idx="3860" formatCode="General">
                  <c:v>0.50579408996328801</c:v>
                </c:pt>
                <c:pt idx="3861" formatCode="General">
                  <c:v>0.50579933709642899</c:v>
                </c:pt>
                <c:pt idx="3862" formatCode="General">
                  <c:v>0.50580458422956898</c:v>
                </c:pt>
                <c:pt idx="3863" formatCode="General">
                  <c:v>0.50580983136270996</c:v>
                </c:pt>
                <c:pt idx="3864" formatCode="General">
                  <c:v>0.50581507849585094</c:v>
                </c:pt>
                <c:pt idx="3865" formatCode="General">
                  <c:v>0.50582032562899104</c:v>
                </c:pt>
                <c:pt idx="3866" formatCode="General">
                  <c:v>0.50582557276213203</c:v>
                </c:pt>
                <c:pt idx="3867" formatCode="General">
                  <c:v>0.50583081989527301</c:v>
                </c:pt>
                <c:pt idx="3868" formatCode="General">
                  <c:v>0.50583606702841299</c:v>
                </c:pt>
                <c:pt idx="3869" formatCode="General">
                  <c:v>0.50584131416155398</c:v>
                </c:pt>
                <c:pt idx="3870" formatCode="General">
                  <c:v>0.50584656129469496</c:v>
                </c:pt>
                <c:pt idx="3871" formatCode="General">
                  <c:v>0.50585180842783495</c:v>
                </c:pt>
                <c:pt idx="3872" formatCode="General">
                  <c:v>0.50585705556097604</c:v>
                </c:pt>
                <c:pt idx="3873" formatCode="General">
                  <c:v>0.50586230269411603</c:v>
                </c:pt>
                <c:pt idx="3874" formatCode="General">
                  <c:v>0.50586754982725701</c:v>
                </c:pt>
                <c:pt idx="3875" formatCode="General">
                  <c:v>0.505872796960398</c:v>
                </c:pt>
                <c:pt idx="3876" formatCode="General">
                  <c:v>0.50587804409353798</c:v>
                </c:pt>
                <c:pt idx="3877" formatCode="General">
                  <c:v>0.50588329122667897</c:v>
                </c:pt>
                <c:pt idx="3878" formatCode="General">
                  <c:v>0.50588853835981995</c:v>
                </c:pt>
                <c:pt idx="3879" formatCode="General">
                  <c:v>0.50589393782724301</c:v>
                </c:pt>
                <c:pt idx="3880" formatCode="General">
                  <c:v>0.50589951281025503</c:v>
                </c:pt>
                <c:pt idx="3881" formatCode="General">
                  <c:v>0.50590508779326704</c:v>
                </c:pt>
                <c:pt idx="3882" formatCode="General">
                  <c:v>0.50591066277627905</c:v>
                </c:pt>
                <c:pt idx="3883" formatCode="General">
                  <c:v>0.50591623775929195</c:v>
                </c:pt>
                <c:pt idx="3884" formatCode="General">
                  <c:v>0.50592181274230397</c:v>
                </c:pt>
                <c:pt idx="3885" formatCode="General">
                  <c:v>0.50592738772531598</c:v>
                </c:pt>
                <c:pt idx="3886" formatCode="General">
                  <c:v>0.50593296270832899</c:v>
                </c:pt>
                <c:pt idx="3887" formatCode="General">
                  <c:v>0.50593853769134101</c:v>
                </c:pt>
                <c:pt idx="3888" formatCode="General">
                  <c:v>0.50594411267435302</c:v>
                </c:pt>
                <c:pt idx="3889" formatCode="General">
                  <c:v>0.50594968765736603</c:v>
                </c:pt>
                <c:pt idx="3890" formatCode="General">
                  <c:v>0.50595526264037805</c:v>
                </c:pt>
                <c:pt idx="3891" formatCode="General">
                  <c:v>0.50596083762338995</c:v>
                </c:pt>
                <c:pt idx="3892" formatCode="General">
                  <c:v>0.50596641260640296</c:v>
                </c:pt>
                <c:pt idx="3893" formatCode="General">
                  <c:v>0.50597198758941497</c:v>
                </c:pt>
                <c:pt idx="3894" formatCode="General">
                  <c:v>0.50597756257242699</c:v>
                </c:pt>
                <c:pt idx="3895" formatCode="General">
                  <c:v>0.50598313755544</c:v>
                </c:pt>
                <c:pt idx="3896" formatCode="General">
                  <c:v>0.50598871253845201</c:v>
                </c:pt>
                <c:pt idx="3897" formatCode="General">
                  <c:v>0.50599428752146403</c:v>
                </c:pt>
                <c:pt idx="3898" formatCode="General">
                  <c:v>0.50599986250447704</c:v>
                </c:pt>
                <c:pt idx="3899" formatCode="General">
                  <c:v>0.50600543748748905</c:v>
                </c:pt>
                <c:pt idx="3900" formatCode="General">
                  <c:v>0.50601101247050095</c:v>
                </c:pt>
                <c:pt idx="3901" formatCode="General">
                  <c:v>0.50601658745351297</c:v>
                </c:pt>
                <c:pt idx="3902" formatCode="General">
                  <c:v>0.50602216243652598</c:v>
                </c:pt>
                <c:pt idx="3903" formatCode="General">
                  <c:v>0.50602773741953799</c:v>
                </c:pt>
                <c:pt idx="3904" formatCode="General">
                  <c:v>0.50603331240255101</c:v>
                </c:pt>
                <c:pt idx="3905" formatCode="General">
                  <c:v>0.50603888738556302</c:v>
                </c:pt>
                <c:pt idx="3906" formatCode="General">
                  <c:v>0.50604446236857503</c:v>
                </c:pt>
                <c:pt idx="3907" formatCode="General">
                  <c:v>0.50605003735158804</c:v>
                </c:pt>
                <c:pt idx="3908" formatCode="General">
                  <c:v>0.50605561233459995</c:v>
                </c:pt>
                <c:pt idx="3909" formatCode="General">
                  <c:v>0.50606118731761196</c:v>
                </c:pt>
                <c:pt idx="3910" formatCode="General">
                  <c:v>0.50606676230062397</c:v>
                </c:pt>
                <c:pt idx="3911" formatCode="General">
                  <c:v>0.50607222872368596</c:v>
                </c:pt>
                <c:pt idx="3912" formatCode="General">
                  <c:v>0.50607703603275001</c:v>
                </c:pt>
                <c:pt idx="3913" formatCode="General">
                  <c:v>0.50608182015098802</c:v>
                </c:pt>
                <c:pt idx="3914" formatCode="General">
                  <c:v>0.50608675110801304</c:v>
                </c:pt>
                <c:pt idx="3915" formatCode="General">
                  <c:v>0.50609179774643698</c:v>
                </c:pt>
                <c:pt idx="3916" formatCode="General">
                  <c:v>0.50609684438486002</c:v>
                </c:pt>
                <c:pt idx="3917" formatCode="General">
                  <c:v>0.50610189102328296</c:v>
                </c:pt>
                <c:pt idx="3918" formatCode="General">
                  <c:v>0.506106937661706</c:v>
                </c:pt>
                <c:pt idx="3919" formatCode="General">
                  <c:v>0.50611198430012905</c:v>
                </c:pt>
                <c:pt idx="3920" formatCode="General">
                  <c:v>0.50611703093855298</c:v>
                </c:pt>
                <c:pt idx="3921" formatCode="General">
                  <c:v>0.50612207757697603</c:v>
                </c:pt>
                <c:pt idx="3922" formatCode="General">
                  <c:v>0.50612712421539896</c:v>
                </c:pt>
                <c:pt idx="3923" formatCode="General">
                  <c:v>0.50613217085382201</c:v>
                </c:pt>
                <c:pt idx="3924" formatCode="General">
                  <c:v>0.50613721749224505</c:v>
                </c:pt>
                <c:pt idx="3925" formatCode="General">
                  <c:v>0.50614226413066898</c:v>
                </c:pt>
                <c:pt idx="3926" formatCode="General">
                  <c:v>0.50614731076909203</c:v>
                </c:pt>
                <c:pt idx="3927" formatCode="General">
                  <c:v>0.50615235740751496</c:v>
                </c:pt>
                <c:pt idx="3928" formatCode="General">
                  <c:v>0.50615740404593801</c:v>
                </c:pt>
                <c:pt idx="3929" formatCode="General">
                  <c:v>0.50616245068436105</c:v>
                </c:pt>
                <c:pt idx="3930" formatCode="General">
                  <c:v>0.50616749732278499</c:v>
                </c:pt>
                <c:pt idx="3931" formatCode="General">
                  <c:v>0.50617254396120803</c:v>
                </c:pt>
                <c:pt idx="3932" formatCode="General">
                  <c:v>0.50617759059963097</c:v>
                </c:pt>
                <c:pt idx="3933" formatCode="General">
                  <c:v>0.50618263723805401</c:v>
                </c:pt>
                <c:pt idx="3934" formatCode="General">
                  <c:v>0.50618768387647795</c:v>
                </c:pt>
                <c:pt idx="3935" formatCode="General">
                  <c:v>0.50619273051490099</c:v>
                </c:pt>
                <c:pt idx="3936" formatCode="General">
                  <c:v>0.50619777715332404</c:v>
                </c:pt>
                <c:pt idx="3937" formatCode="General">
                  <c:v>0.50620282379174697</c:v>
                </c:pt>
                <c:pt idx="3938" formatCode="General">
                  <c:v>0.50620787043017001</c:v>
                </c:pt>
                <c:pt idx="3939" formatCode="General">
                  <c:v>0.50621291706859295</c:v>
                </c:pt>
                <c:pt idx="3940" formatCode="General">
                  <c:v>0.50621796370701699</c:v>
                </c:pt>
                <c:pt idx="3941" formatCode="General">
                  <c:v>0.50622301034544004</c:v>
                </c:pt>
                <c:pt idx="3942" formatCode="General">
                  <c:v>0.50622805698386297</c:v>
                </c:pt>
                <c:pt idx="3943" formatCode="General">
                  <c:v>0.50623310362228602</c:v>
                </c:pt>
                <c:pt idx="3944" formatCode="General">
                  <c:v>0.50623815026070995</c:v>
                </c:pt>
                <c:pt idx="3945" formatCode="General">
                  <c:v>0.506243196899133</c:v>
                </c:pt>
                <c:pt idx="3946" formatCode="General">
                  <c:v>0.50624824353755604</c:v>
                </c:pt>
                <c:pt idx="3947" formatCode="General">
                  <c:v>0.50625329017597898</c:v>
                </c:pt>
                <c:pt idx="3948" formatCode="General">
                  <c:v>0.50625833681440202</c:v>
                </c:pt>
                <c:pt idx="3949" formatCode="General">
                  <c:v>0.50626338345282595</c:v>
                </c:pt>
                <c:pt idx="3950" formatCode="General">
                  <c:v>0.506268430091249</c:v>
                </c:pt>
                <c:pt idx="3951" formatCode="General">
                  <c:v>0.50627347672967205</c:v>
                </c:pt>
                <c:pt idx="3952" formatCode="General">
                  <c:v>0.50627852336809498</c:v>
                </c:pt>
                <c:pt idx="3953" formatCode="General">
                  <c:v>0.50628357000651802</c:v>
                </c:pt>
                <c:pt idx="3954" formatCode="General">
                  <c:v>0.50628861664494196</c:v>
                </c:pt>
                <c:pt idx="3955" formatCode="General">
                  <c:v>0.506293663283365</c:v>
                </c:pt>
                <c:pt idx="3956" formatCode="General">
                  <c:v>0.50629870992178805</c:v>
                </c:pt>
                <c:pt idx="3957" formatCode="General">
                  <c:v>0.50630375656021098</c:v>
                </c:pt>
                <c:pt idx="3958" formatCode="General">
                  <c:v>0.50630880319863503</c:v>
                </c:pt>
                <c:pt idx="3959" formatCode="General">
                  <c:v>0.50631384983705796</c:v>
                </c:pt>
                <c:pt idx="3960" formatCode="General">
                  <c:v>0.50631889647548101</c:v>
                </c:pt>
                <c:pt idx="3961" formatCode="General">
                  <c:v>0.50632394311390405</c:v>
                </c:pt>
                <c:pt idx="3962" formatCode="General">
                  <c:v>0.50632898975232699</c:v>
                </c:pt>
                <c:pt idx="3963" formatCode="General">
                  <c:v>0.50633403639075003</c:v>
                </c:pt>
                <c:pt idx="3964" formatCode="General">
                  <c:v>0.50633908302917396</c:v>
                </c:pt>
                <c:pt idx="3965" formatCode="General">
                  <c:v>0.50634412966759701</c:v>
                </c:pt>
                <c:pt idx="3966" formatCode="General">
                  <c:v>0.50634917630602005</c:v>
                </c:pt>
                <c:pt idx="3967" formatCode="General">
                  <c:v>0.50635422294444299</c:v>
                </c:pt>
                <c:pt idx="3968" formatCode="General">
                  <c:v>0.50635926958286603</c:v>
                </c:pt>
                <c:pt idx="3969" formatCode="General">
                  <c:v>0.50636431622128997</c:v>
                </c:pt>
                <c:pt idx="3970" formatCode="General">
                  <c:v>0.50636936285971301</c:v>
                </c:pt>
                <c:pt idx="3971" formatCode="General">
                  <c:v>0.50637440949813595</c:v>
                </c:pt>
                <c:pt idx="3972" formatCode="General">
                  <c:v>0.50637907760633505</c:v>
                </c:pt>
                <c:pt idx="3973" formatCode="General">
                  <c:v>0.50638341717887403</c:v>
                </c:pt>
                <c:pt idx="3974" formatCode="General">
                  <c:v>0.50638775675141201</c:v>
                </c:pt>
                <c:pt idx="3975" formatCode="General">
                  <c:v>0.50639209632395099</c:v>
                </c:pt>
                <c:pt idx="3976" formatCode="General">
                  <c:v>0.50639643589648997</c:v>
                </c:pt>
                <c:pt idx="3977" formatCode="General">
                  <c:v>0.50640077546902795</c:v>
                </c:pt>
                <c:pt idx="3978" formatCode="General">
                  <c:v>0.50640511504156704</c:v>
                </c:pt>
                <c:pt idx="3979" formatCode="General">
                  <c:v>0.50640945461410602</c:v>
                </c:pt>
                <c:pt idx="3980" formatCode="General">
                  <c:v>0.50641379418664401</c:v>
                </c:pt>
                <c:pt idx="3981" formatCode="General">
                  <c:v>0.50641813375918299</c:v>
                </c:pt>
                <c:pt idx="3982" formatCode="General">
                  <c:v>0.50642247333172197</c:v>
                </c:pt>
                <c:pt idx="3983" formatCode="General">
                  <c:v>0.50642681290425995</c:v>
                </c:pt>
                <c:pt idx="3984" formatCode="General">
                  <c:v>0.50643115247679904</c:v>
                </c:pt>
                <c:pt idx="3985" formatCode="General">
                  <c:v>0.50643549204933702</c:v>
                </c:pt>
                <c:pt idx="3986" formatCode="General">
                  <c:v>0.506439831621876</c:v>
                </c:pt>
                <c:pt idx="3987" formatCode="General">
                  <c:v>0.50644417119441498</c:v>
                </c:pt>
                <c:pt idx="3988" formatCode="General">
                  <c:v>0.50644851076695296</c:v>
                </c:pt>
                <c:pt idx="3989" formatCode="General">
                  <c:v>0.50645285033949194</c:v>
                </c:pt>
                <c:pt idx="3990" formatCode="General">
                  <c:v>0.50645718991203104</c:v>
                </c:pt>
                <c:pt idx="3991" formatCode="General">
                  <c:v>0.50646152587893301</c:v>
                </c:pt>
                <c:pt idx="3992" formatCode="General">
                  <c:v>0.50646582578946497</c:v>
                </c:pt>
                <c:pt idx="3993" formatCode="General">
                  <c:v>0.50647012569999805</c:v>
                </c:pt>
                <c:pt idx="3994" formatCode="General">
                  <c:v>0.50647442561053002</c:v>
                </c:pt>
                <c:pt idx="3995" formatCode="General">
                  <c:v>0.50647872552106299</c:v>
                </c:pt>
                <c:pt idx="3996" formatCode="General">
                  <c:v>0.50648302543159596</c:v>
                </c:pt>
                <c:pt idx="3997" formatCode="General">
                  <c:v>0.50648732534212804</c:v>
                </c:pt>
                <c:pt idx="3998" formatCode="General">
                  <c:v>0.506491625252661</c:v>
                </c:pt>
                <c:pt idx="3999" formatCode="General">
                  <c:v>0.50649592516319297</c:v>
                </c:pt>
                <c:pt idx="4000" formatCode="General">
                  <c:v>0.50650030819219705</c:v>
                </c:pt>
                <c:pt idx="4001" formatCode="General">
                  <c:v>0.50650493725187995</c:v>
                </c:pt>
                <c:pt idx="4002" formatCode="General">
                  <c:v>0.50650956631156197</c:v>
                </c:pt>
                <c:pt idx="4003" formatCode="General">
                  <c:v>0.50651418564347295</c:v>
                </c:pt>
                <c:pt idx="4004" formatCode="General">
                  <c:v>0.50651877092818298</c:v>
                </c:pt>
                <c:pt idx="4005" formatCode="General">
                  <c:v>0.50652335621289402</c:v>
                </c:pt>
                <c:pt idx="4006" formatCode="General">
                  <c:v>0.50652794149760405</c:v>
                </c:pt>
                <c:pt idx="4007" formatCode="General">
                  <c:v>0.50653252678231397</c:v>
                </c:pt>
                <c:pt idx="4008" formatCode="General">
                  <c:v>0.50653711206702401</c:v>
                </c:pt>
                <c:pt idx="4009" formatCode="General">
                  <c:v>0.50654169735173404</c:v>
                </c:pt>
                <c:pt idx="4010" formatCode="General">
                  <c:v>0.50654628263644497</c:v>
                </c:pt>
                <c:pt idx="4011" formatCode="General">
                  <c:v>0.506550867921155</c:v>
                </c:pt>
                <c:pt idx="4012" formatCode="General">
                  <c:v>0.50655545320586504</c:v>
                </c:pt>
                <c:pt idx="4013" formatCode="General">
                  <c:v>0.50656003849057496</c:v>
                </c:pt>
                <c:pt idx="4014" formatCode="General">
                  <c:v>0.50656462377528499</c:v>
                </c:pt>
                <c:pt idx="4015" formatCode="General">
                  <c:v>0.50656920905999603</c:v>
                </c:pt>
                <c:pt idx="4016" formatCode="General">
                  <c:v>0.50657379434470595</c:v>
                </c:pt>
                <c:pt idx="4017" formatCode="General">
                  <c:v>0.50657837962941599</c:v>
                </c:pt>
                <c:pt idx="4018" formatCode="General">
                  <c:v>0.50658296491412602</c:v>
                </c:pt>
                <c:pt idx="4019" formatCode="General">
                  <c:v>0.50658755019883706</c:v>
                </c:pt>
                <c:pt idx="4020" formatCode="General">
                  <c:v>0.50659213548354698</c:v>
                </c:pt>
                <c:pt idx="4021" formatCode="General">
                  <c:v>0.50659672076825701</c:v>
                </c:pt>
                <c:pt idx="4022" formatCode="General">
                  <c:v>0.50660130605296705</c:v>
                </c:pt>
                <c:pt idx="4023" formatCode="General">
                  <c:v>0.50660577671373597</c:v>
                </c:pt>
                <c:pt idx="4024" formatCode="General">
                  <c:v>0.50660994171065798</c:v>
                </c:pt>
                <c:pt idx="4025" formatCode="General">
                  <c:v>0.50661425526584503</c:v>
                </c:pt>
                <c:pt idx="4026" formatCode="General">
                  <c:v>0.506618714408128</c:v>
                </c:pt>
                <c:pt idx="4027" formatCode="General">
                  <c:v>0.50662317355041098</c:v>
                </c:pt>
                <c:pt idx="4028" formatCode="General">
                  <c:v>0.50662763269269395</c:v>
                </c:pt>
                <c:pt idx="4029" formatCode="General">
                  <c:v>0.50663209183497704</c:v>
                </c:pt>
                <c:pt idx="4030" formatCode="General">
                  <c:v>0.50663655097726101</c:v>
                </c:pt>
                <c:pt idx="4031" formatCode="General">
                  <c:v>0.50664101011954399</c:v>
                </c:pt>
                <c:pt idx="4032" formatCode="General">
                  <c:v>0.50664546926182696</c:v>
                </c:pt>
                <c:pt idx="4033" formatCode="General">
                  <c:v>0.50664992840411005</c:v>
                </c:pt>
                <c:pt idx="4034" formatCode="General">
                  <c:v>0.50665438754639303</c:v>
                </c:pt>
                <c:pt idx="4035" formatCode="General">
                  <c:v>0.506658846688676</c:v>
                </c:pt>
                <c:pt idx="4036" formatCode="General">
                  <c:v>0.50666330583095898</c:v>
                </c:pt>
                <c:pt idx="4037" formatCode="General">
                  <c:v>0.50666776497324195</c:v>
                </c:pt>
                <c:pt idx="4038" formatCode="General">
                  <c:v>0.50667222411552604</c:v>
                </c:pt>
                <c:pt idx="4039" formatCode="General">
                  <c:v>0.50667668325780901</c:v>
                </c:pt>
                <c:pt idx="4040" formatCode="General">
                  <c:v>0.50668114240009199</c:v>
                </c:pt>
                <c:pt idx="4041" formatCode="General">
                  <c:v>0.50668560154237496</c:v>
                </c:pt>
                <c:pt idx="4042" formatCode="General">
                  <c:v>0.50669006068465805</c:v>
                </c:pt>
                <c:pt idx="4043" formatCode="General">
                  <c:v>0.50669451982694103</c:v>
                </c:pt>
                <c:pt idx="4044" formatCode="General">
                  <c:v>0.506698978969224</c:v>
                </c:pt>
                <c:pt idx="4045" formatCode="General">
                  <c:v>0.50670343811150698</c:v>
                </c:pt>
                <c:pt idx="4046" formatCode="General">
                  <c:v>0.50670789725378995</c:v>
                </c:pt>
                <c:pt idx="4047" formatCode="General">
                  <c:v>0.50671235639607304</c:v>
                </c:pt>
                <c:pt idx="4048" formatCode="General">
                  <c:v>0.50671681553835701</c:v>
                </c:pt>
                <c:pt idx="4049" formatCode="General">
                  <c:v>0.50672127358773</c:v>
                </c:pt>
                <c:pt idx="4050" formatCode="General">
                  <c:v>0.50672562453192704</c:v>
                </c:pt>
                <c:pt idx="4051" formatCode="General">
                  <c:v>0.50672997547612397</c:v>
                </c:pt>
                <c:pt idx="4052" formatCode="General">
                  <c:v>0.50673432642032201</c:v>
                </c:pt>
                <c:pt idx="4053" formatCode="General">
                  <c:v>0.50673867736451905</c:v>
                </c:pt>
                <c:pt idx="4054" formatCode="General">
                  <c:v>0.50674302830871698</c:v>
                </c:pt>
                <c:pt idx="4055" formatCode="General">
                  <c:v>0.50674737925291402</c:v>
                </c:pt>
                <c:pt idx="4056" formatCode="General">
                  <c:v>0.50675173019711095</c:v>
                </c:pt>
                <c:pt idx="4057" formatCode="General">
                  <c:v>0.50675608114130799</c:v>
                </c:pt>
                <c:pt idx="4058" formatCode="General">
                  <c:v>0.50676043208550603</c:v>
                </c:pt>
                <c:pt idx="4059" formatCode="General">
                  <c:v>0.50676478302970296</c:v>
                </c:pt>
                <c:pt idx="4060" formatCode="General">
                  <c:v>0.5067691339739</c:v>
                </c:pt>
                <c:pt idx="4061" formatCode="General">
                  <c:v>0.50677348491809804</c:v>
                </c:pt>
                <c:pt idx="4062" formatCode="General">
                  <c:v>0.50677783586229497</c:v>
                </c:pt>
                <c:pt idx="4063" formatCode="General">
                  <c:v>0.50678218680649201</c:v>
                </c:pt>
                <c:pt idx="4064" formatCode="General">
                  <c:v>0.50678653775069005</c:v>
                </c:pt>
                <c:pt idx="4065" formatCode="General">
                  <c:v>0.50679088869488698</c:v>
                </c:pt>
                <c:pt idx="4066" formatCode="General">
                  <c:v>0.50679523963908402</c:v>
                </c:pt>
                <c:pt idx="4067" formatCode="General">
                  <c:v>0.50679959058328194</c:v>
                </c:pt>
                <c:pt idx="4068" formatCode="General">
                  <c:v>0.50680394152747898</c:v>
                </c:pt>
                <c:pt idx="4069" formatCode="General">
                  <c:v>0.50680829247167603</c:v>
                </c:pt>
                <c:pt idx="4070" formatCode="General">
                  <c:v>0.50681264341587395</c:v>
                </c:pt>
                <c:pt idx="4071" formatCode="General">
                  <c:v>0.50681699436007099</c:v>
                </c:pt>
                <c:pt idx="4072" formatCode="General">
                  <c:v>0.50682134530426903</c:v>
                </c:pt>
                <c:pt idx="4073" formatCode="General">
                  <c:v>0.50682569624846596</c:v>
                </c:pt>
                <c:pt idx="4074" formatCode="General">
                  <c:v>0.506830047192663</c:v>
                </c:pt>
                <c:pt idx="4075" formatCode="General">
                  <c:v>0.50683439813686104</c:v>
                </c:pt>
                <c:pt idx="4076" formatCode="General">
                  <c:v>0.50683874908105797</c:v>
                </c:pt>
                <c:pt idx="4077" formatCode="General">
                  <c:v>0.50684310002525501</c:v>
                </c:pt>
                <c:pt idx="4078" formatCode="General">
                  <c:v>0.50684745096945305</c:v>
                </c:pt>
                <c:pt idx="4079" formatCode="General">
                  <c:v>0.50685180191364998</c:v>
                </c:pt>
                <c:pt idx="4080" formatCode="General">
                  <c:v>0.50685615285784702</c:v>
                </c:pt>
                <c:pt idx="4081" formatCode="General">
                  <c:v>0.50686050380204395</c:v>
                </c:pt>
                <c:pt idx="4082" formatCode="General">
                  <c:v>0.50686485474624199</c:v>
                </c:pt>
                <c:pt idx="4083" formatCode="General">
                  <c:v>0.50686920569043903</c:v>
                </c:pt>
                <c:pt idx="4084" formatCode="General">
                  <c:v>0.50687355663463596</c:v>
                </c:pt>
                <c:pt idx="4085" formatCode="General">
                  <c:v>0.506877907578834</c:v>
                </c:pt>
                <c:pt idx="4086" formatCode="General">
                  <c:v>0.50688225852303104</c:v>
                </c:pt>
                <c:pt idx="4087" formatCode="General">
                  <c:v>0.50688660946722797</c:v>
                </c:pt>
                <c:pt idx="4088" formatCode="General">
                  <c:v>0.50689096041142601</c:v>
                </c:pt>
                <c:pt idx="4089" formatCode="General">
                  <c:v>0.50689531135562305</c:v>
                </c:pt>
                <c:pt idx="4090" formatCode="General">
                  <c:v>0.50689966229981998</c:v>
                </c:pt>
                <c:pt idx="4091" formatCode="General">
                  <c:v>0.50690422530803103</c:v>
                </c:pt>
                <c:pt idx="4092" formatCode="General">
                  <c:v>0.50690882618481503</c:v>
                </c:pt>
                <c:pt idx="4093" formatCode="General">
                  <c:v>0.50691342706159903</c:v>
                </c:pt>
                <c:pt idx="4094" formatCode="General">
                  <c:v>0.50691802793838303</c:v>
                </c:pt>
                <c:pt idx="4095" formatCode="General">
                  <c:v>0.50692262881516703</c:v>
                </c:pt>
                <c:pt idx="4096" formatCode="General">
                  <c:v>0.50692722969195203</c:v>
                </c:pt>
                <c:pt idx="4097" formatCode="General">
                  <c:v>0.50693181053676395</c:v>
                </c:pt>
                <c:pt idx="4098" formatCode="General">
                  <c:v>0.506936385988353</c:v>
                </c:pt>
                <c:pt idx="4099" formatCode="General">
                  <c:v>0.50694096143994205</c:v>
                </c:pt>
                <c:pt idx="4100" formatCode="General">
                  <c:v>0.50694553689152999</c:v>
                </c:pt>
                <c:pt idx="4101" formatCode="General">
                  <c:v>0.50695011234311904</c:v>
                </c:pt>
                <c:pt idx="4102" formatCode="General">
                  <c:v>0.50695468779470798</c:v>
                </c:pt>
                <c:pt idx="4103" formatCode="General">
                  <c:v>0.50695926324629703</c:v>
                </c:pt>
                <c:pt idx="4104" formatCode="General">
                  <c:v>0.50696383869788597</c:v>
                </c:pt>
                <c:pt idx="4105" formatCode="General">
                  <c:v>0.50696841414947502</c:v>
                </c:pt>
                <c:pt idx="4106" formatCode="General">
                  <c:v>0.50697298960106396</c:v>
                </c:pt>
                <c:pt idx="4107" formatCode="General">
                  <c:v>0.50697756505265301</c:v>
                </c:pt>
                <c:pt idx="4108" formatCode="General">
                  <c:v>0.50698214050424195</c:v>
                </c:pt>
                <c:pt idx="4109" formatCode="General">
                  <c:v>0.506986715955831</c:v>
                </c:pt>
                <c:pt idx="4110" formatCode="General">
                  <c:v>0.50699129140742005</c:v>
                </c:pt>
                <c:pt idx="4111" formatCode="General">
                  <c:v>0.50699586685900899</c:v>
                </c:pt>
                <c:pt idx="4112" formatCode="General">
                  <c:v>0.50700044231059804</c:v>
                </c:pt>
                <c:pt idx="4113" formatCode="General">
                  <c:v>0.50700501776218698</c:v>
                </c:pt>
                <c:pt idx="4114" formatCode="General">
                  <c:v>0.50700959321377603</c:v>
                </c:pt>
                <c:pt idx="4115" formatCode="General">
                  <c:v>0.50701416866536497</c:v>
                </c:pt>
                <c:pt idx="4116" formatCode="General">
                  <c:v>0.50701874411695402</c:v>
                </c:pt>
                <c:pt idx="4117" formatCode="General">
                  <c:v>0.50702331956854196</c:v>
                </c:pt>
                <c:pt idx="4118" formatCode="General">
                  <c:v>0.50702789502013201</c:v>
                </c:pt>
                <c:pt idx="4119" formatCode="General">
                  <c:v>0.50703247047171995</c:v>
                </c:pt>
                <c:pt idx="4120" formatCode="General">
                  <c:v>0.507037045923309</c:v>
                </c:pt>
                <c:pt idx="4121" formatCode="General">
                  <c:v>0.50704162137489805</c:v>
                </c:pt>
                <c:pt idx="4122" formatCode="General">
                  <c:v>0.50704619682648699</c:v>
                </c:pt>
                <c:pt idx="4123" formatCode="General">
                  <c:v>0.50705077227807605</c:v>
                </c:pt>
                <c:pt idx="4124" formatCode="General">
                  <c:v>0.50705534772966498</c:v>
                </c:pt>
                <c:pt idx="4125" formatCode="General">
                  <c:v>0.50705992318125404</c:v>
                </c:pt>
                <c:pt idx="4126" formatCode="General">
                  <c:v>0.50706449863284297</c:v>
                </c:pt>
                <c:pt idx="4127" formatCode="General">
                  <c:v>0.50706907408443203</c:v>
                </c:pt>
                <c:pt idx="4128" formatCode="General">
                  <c:v>0.50707364953602097</c:v>
                </c:pt>
                <c:pt idx="4129" formatCode="General">
                  <c:v>0.50707822498761002</c:v>
                </c:pt>
                <c:pt idx="4130" formatCode="General">
                  <c:v>0.50708280043919896</c:v>
                </c:pt>
                <c:pt idx="4131" formatCode="General">
                  <c:v>0.50708737589078801</c:v>
                </c:pt>
                <c:pt idx="4132" formatCode="General">
                  <c:v>0.50709195134237695</c:v>
                </c:pt>
                <c:pt idx="4133" formatCode="General">
                  <c:v>0.507096526793966</c:v>
                </c:pt>
                <c:pt idx="4134" formatCode="General">
                  <c:v>0.50710110224555505</c:v>
                </c:pt>
                <c:pt idx="4135" formatCode="General">
                  <c:v>0.50710567769714399</c:v>
                </c:pt>
                <c:pt idx="4136" formatCode="General">
                  <c:v>0.50711025314873304</c:v>
                </c:pt>
                <c:pt idx="4137" formatCode="General">
                  <c:v>0.50711482860032198</c:v>
                </c:pt>
                <c:pt idx="4138" formatCode="General">
                  <c:v>0.50711940405191103</c:v>
                </c:pt>
                <c:pt idx="4139" formatCode="General">
                  <c:v>0.50712397950349897</c:v>
                </c:pt>
                <c:pt idx="4140" formatCode="General">
                  <c:v>0.50712855495508802</c:v>
                </c:pt>
                <c:pt idx="4141" formatCode="General">
                  <c:v>0.50713313040667696</c:v>
                </c:pt>
                <c:pt idx="4142" formatCode="General">
                  <c:v>0.50713770585826601</c:v>
                </c:pt>
                <c:pt idx="4143" formatCode="General">
                  <c:v>0.50714228130985495</c:v>
                </c:pt>
                <c:pt idx="4144" formatCode="General">
                  <c:v>0.507146856761444</c:v>
                </c:pt>
                <c:pt idx="4145" formatCode="General">
                  <c:v>0.50715143221303305</c:v>
                </c:pt>
                <c:pt idx="4146" formatCode="General">
                  <c:v>0.50715600766462199</c:v>
                </c:pt>
                <c:pt idx="4147" formatCode="General">
                  <c:v>0.50716058311621104</c:v>
                </c:pt>
                <c:pt idx="4148" formatCode="General">
                  <c:v>0.50716515856779998</c:v>
                </c:pt>
                <c:pt idx="4149" formatCode="General">
                  <c:v>0.50716973401938903</c:v>
                </c:pt>
                <c:pt idx="4150" formatCode="General">
                  <c:v>0.50717430947097797</c:v>
                </c:pt>
                <c:pt idx="4151" formatCode="General">
                  <c:v>0.50717888492256702</c:v>
                </c:pt>
                <c:pt idx="4152" formatCode="General">
                  <c:v>0.50718346037415596</c:v>
                </c:pt>
                <c:pt idx="4153" formatCode="General">
                  <c:v>0.50718803582574501</c:v>
                </c:pt>
                <c:pt idx="4154" formatCode="General">
                  <c:v>0.50719259204632205</c:v>
                </c:pt>
                <c:pt idx="4155" formatCode="General">
                  <c:v>0.50719714068283905</c:v>
                </c:pt>
                <c:pt idx="4156" formatCode="General">
                  <c:v>0.50720168931935605</c:v>
                </c:pt>
                <c:pt idx="4157" formatCode="General">
                  <c:v>0.50720623795587305</c:v>
                </c:pt>
                <c:pt idx="4158" formatCode="General">
                  <c:v>0.50721078659238905</c:v>
                </c:pt>
                <c:pt idx="4159" formatCode="General">
                  <c:v>0.50721533522890605</c:v>
                </c:pt>
                <c:pt idx="4160" formatCode="General">
                  <c:v>0.50721988386542305</c:v>
                </c:pt>
                <c:pt idx="4161" formatCode="General">
                  <c:v>0.50722443250193905</c:v>
                </c:pt>
                <c:pt idx="4162" formatCode="General">
                  <c:v>0.50722898113845605</c:v>
                </c:pt>
                <c:pt idx="4163" formatCode="General">
                  <c:v>0.50723352977497305</c:v>
                </c:pt>
                <c:pt idx="4164" formatCode="General">
                  <c:v>0.50723807841149005</c:v>
                </c:pt>
                <c:pt idx="4165" formatCode="General">
                  <c:v>0.50724262704800605</c:v>
                </c:pt>
                <c:pt idx="4166" formatCode="General">
                  <c:v>0.50724717568452304</c:v>
                </c:pt>
                <c:pt idx="4167" formatCode="General">
                  <c:v>0.50725172432104004</c:v>
                </c:pt>
                <c:pt idx="4168" formatCode="General">
                  <c:v>0.50725627295755704</c:v>
                </c:pt>
                <c:pt idx="4169" formatCode="General">
                  <c:v>0.50726082159407404</c:v>
                </c:pt>
                <c:pt idx="4170" formatCode="General">
                  <c:v>0.50726537023059004</c:v>
                </c:pt>
                <c:pt idx="4171" formatCode="General">
                  <c:v>0.50727000307207903</c:v>
                </c:pt>
                <c:pt idx="4172" formatCode="General">
                  <c:v>0.50727483916695104</c:v>
                </c:pt>
                <c:pt idx="4173" formatCode="General">
                  <c:v>0.50727967526182305</c:v>
                </c:pt>
                <c:pt idx="4174" formatCode="General">
                  <c:v>0.50728451135669494</c:v>
                </c:pt>
                <c:pt idx="4175" formatCode="General">
                  <c:v>0.50728934745156695</c:v>
                </c:pt>
                <c:pt idx="4176" formatCode="General">
                  <c:v>0.50729418354643896</c:v>
                </c:pt>
                <c:pt idx="4177" formatCode="General">
                  <c:v>0.50729901964131097</c:v>
                </c:pt>
                <c:pt idx="4178" formatCode="General">
                  <c:v>0.50730385573618297</c:v>
                </c:pt>
                <c:pt idx="4179" formatCode="General">
                  <c:v>0.50730869183105598</c:v>
                </c:pt>
                <c:pt idx="4180" formatCode="General">
                  <c:v>0.50731352792592799</c:v>
                </c:pt>
                <c:pt idx="4181" formatCode="General">
                  <c:v>0.50731836402079999</c:v>
                </c:pt>
                <c:pt idx="4182" formatCode="General">
                  <c:v>0.507323200115672</c:v>
                </c:pt>
                <c:pt idx="4183" formatCode="General">
                  <c:v>0.50732803621054401</c:v>
                </c:pt>
                <c:pt idx="4184" formatCode="General">
                  <c:v>0.50733287230541602</c:v>
                </c:pt>
                <c:pt idx="4185" formatCode="General">
                  <c:v>0.50733770840028802</c:v>
                </c:pt>
                <c:pt idx="4186" formatCode="General">
                  <c:v>0.50734254449516003</c:v>
                </c:pt>
                <c:pt idx="4187" formatCode="General">
                  <c:v>0.50734738059003204</c:v>
                </c:pt>
                <c:pt idx="4188" formatCode="General">
                  <c:v>0.50735209047654595</c:v>
                </c:pt>
                <c:pt idx="4189" formatCode="General">
                  <c:v>0.50735658887877999</c:v>
                </c:pt>
                <c:pt idx="4190" formatCode="General">
                  <c:v>0.50736127144004695</c:v>
                </c:pt>
                <c:pt idx="4191" formatCode="General">
                  <c:v>0.50736607370468301</c:v>
                </c:pt>
                <c:pt idx="4192" formatCode="General">
                  <c:v>0.50737087596931896</c:v>
                </c:pt>
                <c:pt idx="4193" formatCode="General">
                  <c:v>0.50737567823395602</c:v>
                </c:pt>
                <c:pt idx="4194" formatCode="General">
                  <c:v>0.50738048049859197</c:v>
                </c:pt>
                <c:pt idx="4195" formatCode="General">
                  <c:v>0.50738528276322803</c:v>
                </c:pt>
                <c:pt idx="4196" formatCode="General">
                  <c:v>0.50739008502786398</c:v>
                </c:pt>
                <c:pt idx="4197" formatCode="General">
                  <c:v>0.50739488729250004</c:v>
                </c:pt>
                <c:pt idx="4198" formatCode="General">
                  <c:v>0.50739968955713699</c:v>
                </c:pt>
                <c:pt idx="4199" formatCode="General">
                  <c:v>0.50740449182177305</c:v>
                </c:pt>
                <c:pt idx="4200" formatCode="General">
                  <c:v>0.507409294086409</c:v>
                </c:pt>
                <c:pt idx="4201" formatCode="General">
                  <c:v>0.50741409635104495</c:v>
                </c:pt>
                <c:pt idx="4202" formatCode="General">
                  <c:v>0.50741889861568201</c:v>
                </c:pt>
                <c:pt idx="4203" formatCode="General">
                  <c:v>0.50742370088031796</c:v>
                </c:pt>
                <c:pt idx="4204" formatCode="General">
                  <c:v>0.50742850314495402</c:v>
                </c:pt>
                <c:pt idx="4205" formatCode="General">
                  <c:v>0.50743330540959097</c:v>
                </c:pt>
                <c:pt idx="4206" formatCode="General">
                  <c:v>0.50743810767422703</c:v>
                </c:pt>
                <c:pt idx="4207" formatCode="General">
                  <c:v>0.50744290993886298</c:v>
                </c:pt>
                <c:pt idx="4208" formatCode="General">
                  <c:v>0.50744771220349905</c:v>
                </c:pt>
                <c:pt idx="4209" formatCode="General">
                  <c:v>0.507452514468135</c:v>
                </c:pt>
                <c:pt idx="4210" formatCode="General">
                  <c:v>0.50745730229523001</c:v>
                </c:pt>
                <c:pt idx="4211" formatCode="General">
                  <c:v>0.50746208257037995</c:v>
                </c:pt>
                <c:pt idx="4212" formatCode="General">
                  <c:v>0.50746686284553</c:v>
                </c:pt>
                <c:pt idx="4213" formatCode="General">
                  <c:v>0.50747164312068005</c:v>
                </c:pt>
                <c:pt idx="4214" formatCode="General">
                  <c:v>0.50747642339582899</c:v>
                </c:pt>
                <c:pt idx="4215" formatCode="General">
                  <c:v>0.50748120367097904</c:v>
                </c:pt>
                <c:pt idx="4216" formatCode="General">
                  <c:v>0.50748598394612898</c:v>
                </c:pt>
                <c:pt idx="4217" formatCode="General">
                  <c:v>0.50749073597622196</c:v>
                </c:pt>
                <c:pt idx="4218" formatCode="General">
                  <c:v>0.50749516671879202</c:v>
                </c:pt>
                <c:pt idx="4219" formatCode="General">
                  <c:v>0.50749959746136197</c:v>
                </c:pt>
                <c:pt idx="4220" formatCode="General">
                  <c:v>0.50750402820393203</c:v>
                </c:pt>
                <c:pt idx="4221" formatCode="General">
                  <c:v>0.50750845894650198</c:v>
                </c:pt>
                <c:pt idx="4222" formatCode="General">
                  <c:v>0.50751288968907204</c:v>
                </c:pt>
                <c:pt idx="4223" formatCode="General">
                  <c:v>0.50751732043164199</c:v>
                </c:pt>
                <c:pt idx="4224" formatCode="General">
                  <c:v>0.50752175117421205</c:v>
                </c:pt>
                <c:pt idx="4225" formatCode="General">
                  <c:v>0.50752618191678101</c:v>
                </c:pt>
                <c:pt idx="4226" formatCode="General">
                  <c:v>0.50753061265935095</c:v>
                </c:pt>
                <c:pt idx="4227" formatCode="General">
                  <c:v>0.50753504340192102</c:v>
                </c:pt>
                <c:pt idx="4228" formatCode="General">
                  <c:v>0.50753947414449097</c:v>
                </c:pt>
                <c:pt idx="4229" formatCode="General">
                  <c:v>0.50754390488706103</c:v>
                </c:pt>
                <c:pt idx="4230" formatCode="General">
                  <c:v>0.50754833562963098</c:v>
                </c:pt>
                <c:pt idx="4231" formatCode="General">
                  <c:v>0.50755276637220104</c:v>
                </c:pt>
                <c:pt idx="4232" formatCode="General">
                  <c:v>0.50755719711477099</c:v>
                </c:pt>
                <c:pt idx="4233" formatCode="General">
                  <c:v>0.50756162785734105</c:v>
                </c:pt>
                <c:pt idx="4234" formatCode="General">
                  <c:v>0.507566058599911</c:v>
                </c:pt>
                <c:pt idx="4235" formatCode="General">
                  <c:v>0.50757048934248095</c:v>
                </c:pt>
                <c:pt idx="4236" formatCode="General">
                  <c:v>0.50757492008505101</c:v>
                </c:pt>
                <c:pt idx="4237" formatCode="General">
                  <c:v>0.50757935082761996</c:v>
                </c:pt>
                <c:pt idx="4238" formatCode="General">
                  <c:v>0.50758378157019002</c:v>
                </c:pt>
                <c:pt idx="4239" formatCode="General">
                  <c:v>0.50758821231275997</c:v>
                </c:pt>
                <c:pt idx="4240" formatCode="General">
                  <c:v>0.50759264305533003</c:v>
                </c:pt>
                <c:pt idx="4241" formatCode="General">
                  <c:v>0.50759707379789998</c:v>
                </c:pt>
                <c:pt idx="4242" formatCode="General">
                  <c:v>0.50760150454047004</c:v>
                </c:pt>
                <c:pt idx="4243" formatCode="General">
                  <c:v>0.50760593528303999</c:v>
                </c:pt>
                <c:pt idx="4244" formatCode="General">
                  <c:v>0.50761036602561005</c:v>
                </c:pt>
                <c:pt idx="4245" formatCode="General">
                  <c:v>0.50761479676818</c:v>
                </c:pt>
                <c:pt idx="4246" formatCode="General">
                  <c:v>0.50761922751074995</c:v>
                </c:pt>
                <c:pt idx="4247" formatCode="General">
                  <c:v>0.50762365825332001</c:v>
                </c:pt>
                <c:pt idx="4248" formatCode="General">
                  <c:v>0.50762808899588896</c:v>
                </c:pt>
                <c:pt idx="4249" formatCode="General">
                  <c:v>0.50763251631977502</c:v>
                </c:pt>
                <c:pt idx="4250" formatCode="General">
                  <c:v>0.50763660861257398</c:v>
                </c:pt>
                <c:pt idx="4251" formatCode="General">
                  <c:v>0.50764070090537405</c:v>
                </c:pt>
                <c:pt idx="4252" formatCode="General">
                  <c:v>0.50764479319817302</c:v>
                </c:pt>
                <c:pt idx="4253" formatCode="General">
                  <c:v>0.50764888549097198</c:v>
                </c:pt>
                <c:pt idx="4254" formatCode="General">
                  <c:v>0.50765297778377205</c:v>
                </c:pt>
                <c:pt idx="4255" formatCode="General">
                  <c:v>0.50765707007657201</c:v>
                </c:pt>
                <c:pt idx="4256" formatCode="General">
                  <c:v>0.50766116236937098</c:v>
                </c:pt>
                <c:pt idx="4257" formatCode="General">
                  <c:v>0.50766525466217005</c:v>
                </c:pt>
                <c:pt idx="4258" formatCode="General">
                  <c:v>0.50766934695497001</c:v>
                </c:pt>
                <c:pt idx="4259" formatCode="General">
                  <c:v>0.50767343924776898</c:v>
                </c:pt>
                <c:pt idx="4260" formatCode="General">
                  <c:v>0.50767753154056905</c:v>
                </c:pt>
                <c:pt idx="4261" formatCode="General">
                  <c:v>0.50768162383336801</c:v>
                </c:pt>
                <c:pt idx="4262" formatCode="General">
                  <c:v>0.50768571612616797</c:v>
                </c:pt>
                <c:pt idx="4263" formatCode="General">
                  <c:v>0.50768980841896705</c:v>
                </c:pt>
                <c:pt idx="4264" formatCode="General">
                  <c:v>0.50769390071176701</c:v>
                </c:pt>
                <c:pt idx="4265" formatCode="General">
                  <c:v>0.50769799300456597</c:v>
                </c:pt>
                <c:pt idx="4266" formatCode="General">
                  <c:v>0.50770208529736505</c:v>
                </c:pt>
                <c:pt idx="4267" formatCode="General">
                  <c:v>0.50770617759016501</c:v>
                </c:pt>
                <c:pt idx="4268" formatCode="General">
                  <c:v>0.50771026988296397</c:v>
                </c:pt>
                <c:pt idx="4269" formatCode="General">
                  <c:v>0.50771436217576404</c:v>
                </c:pt>
                <c:pt idx="4270" formatCode="General">
                  <c:v>0.50771845446856301</c:v>
                </c:pt>
                <c:pt idx="4271" formatCode="General">
                  <c:v>0.50772254676136297</c:v>
                </c:pt>
                <c:pt idx="4272" formatCode="General">
                  <c:v>0.50772663905416204</c:v>
                </c:pt>
                <c:pt idx="4273" formatCode="General">
                  <c:v>0.50773073134696201</c:v>
                </c:pt>
                <c:pt idx="4274" formatCode="General">
                  <c:v>0.50773482363976097</c:v>
                </c:pt>
                <c:pt idx="4275" formatCode="General">
                  <c:v>0.50773891593256004</c:v>
                </c:pt>
                <c:pt idx="4276" formatCode="General">
                  <c:v>0.50774300822536</c:v>
                </c:pt>
                <c:pt idx="4277" formatCode="General">
                  <c:v>0.50774710051815897</c:v>
                </c:pt>
                <c:pt idx="4278" formatCode="General">
                  <c:v>0.50775119281095904</c:v>
                </c:pt>
                <c:pt idx="4279" formatCode="General">
                  <c:v>0.507755285103758</c:v>
                </c:pt>
                <c:pt idx="4280" formatCode="General">
                  <c:v>0.50775937739655697</c:v>
                </c:pt>
                <c:pt idx="4281" formatCode="General">
                  <c:v>0.50776346968935704</c:v>
                </c:pt>
                <c:pt idx="4282" formatCode="General">
                  <c:v>0.50776769453251702</c:v>
                </c:pt>
                <c:pt idx="4283" formatCode="General">
                  <c:v>0.50777209199940398</c:v>
                </c:pt>
                <c:pt idx="4284" formatCode="General">
                  <c:v>0.50777648946629095</c:v>
                </c:pt>
                <c:pt idx="4285" formatCode="General">
                  <c:v>0.50778088693317802</c:v>
                </c:pt>
                <c:pt idx="4286" formatCode="General">
                  <c:v>0.50778528440006498</c:v>
                </c:pt>
                <c:pt idx="4287" formatCode="General">
                  <c:v>0.50778884818638204</c:v>
                </c:pt>
                <c:pt idx="4288" formatCode="General">
                  <c:v>0.50779193872612105</c:v>
                </c:pt>
                <c:pt idx="4289" formatCode="General">
                  <c:v>0.50779502926586095</c:v>
                </c:pt>
                <c:pt idx="4290" formatCode="General">
                  <c:v>0.50779811980559997</c:v>
                </c:pt>
                <c:pt idx="4291" formatCode="General">
                  <c:v>0.50780121034533998</c:v>
                </c:pt>
                <c:pt idx="4292" formatCode="General">
                  <c:v>0.507804300885079</c:v>
                </c:pt>
                <c:pt idx="4293" formatCode="General">
                  <c:v>0.50780739142481901</c:v>
                </c:pt>
                <c:pt idx="4294" formatCode="General">
                  <c:v>0.50781048196455902</c:v>
                </c:pt>
                <c:pt idx="4295" formatCode="General">
                  <c:v>0.50781357250429804</c:v>
                </c:pt>
                <c:pt idx="4296" formatCode="General">
                  <c:v>0.50781666304403805</c:v>
                </c:pt>
                <c:pt idx="4297" formatCode="General">
                  <c:v>0.50781975358377796</c:v>
                </c:pt>
                <c:pt idx="4298" formatCode="General">
                  <c:v>0.50782284412351697</c:v>
                </c:pt>
                <c:pt idx="4299" formatCode="General">
                  <c:v>0.50782593466325698</c:v>
                </c:pt>
                <c:pt idx="4300" formatCode="General">
                  <c:v>0.507829025202996</c:v>
                </c:pt>
                <c:pt idx="4301" formatCode="General">
                  <c:v>0.50783211574273601</c:v>
                </c:pt>
                <c:pt idx="4302" formatCode="General">
                  <c:v>0.50783520628247603</c:v>
                </c:pt>
                <c:pt idx="4303" formatCode="General">
                  <c:v>0.50783829682221504</c:v>
                </c:pt>
                <c:pt idx="4304" formatCode="General">
                  <c:v>0.50784138736195505</c:v>
                </c:pt>
                <c:pt idx="4305" formatCode="General">
                  <c:v>0.50784447790169496</c:v>
                </c:pt>
                <c:pt idx="4306" formatCode="General">
                  <c:v>0.50784756844143397</c:v>
                </c:pt>
                <c:pt idx="4307" formatCode="General">
                  <c:v>0.50785065898117399</c:v>
                </c:pt>
                <c:pt idx="4308" formatCode="General">
                  <c:v>0.507853749520913</c:v>
                </c:pt>
                <c:pt idx="4309" formatCode="General">
                  <c:v>0.50785684006065301</c:v>
                </c:pt>
                <c:pt idx="4310" formatCode="General">
                  <c:v>0.50785993060039303</c:v>
                </c:pt>
                <c:pt idx="4311" formatCode="General">
                  <c:v>0.50786302114013304</c:v>
                </c:pt>
                <c:pt idx="4312" formatCode="General">
                  <c:v>0.50786611167987195</c:v>
                </c:pt>
                <c:pt idx="4313" formatCode="General">
                  <c:v>0.50786920221961196</c:v>
                </c:pt>
                <c:pt idx="4314" formatCode="General">
                  <c:v>0.50787229275935097</c:v>
                </c:pt>
                <c:pt idx="4315" formatCode="General">
                  <c:v>0.50787538329909099</c:v>
                </c:pt>
                <c:pt idx="4316" formatCode="General">
                  <c:v>0.507878473838831</c:v>
                </c:pt>
                <c:pt idx="4317" formatCode="General">
                  <c:v>0.50788156437857002</c:v>
                </c:pt>
                <c:pt idx="4318" formatCode="General">
                  <c:v>0.50788465491831003</c:v>
                </c:pt>
                <c:pt idx="4319" formatCode="General">
                  <c:v>0.50788774545804904</c:v>
                </c:pt>
                <c:pt idx="4320" formatCode="General">
                  <c:v>0.50789083599778895</c:v>
                </c:pt>
                <c:pt idx="4321" formatCode="General">
                  <c:v>0.50789392653752896</c:v>
                </c:pt>
                <c:pt idx="4322" formatCode="General">
                  <c:v>0.50789701707726798</c:v>
                </c:pt>
                <c:pt idx="4323" formatCode="General">
                  <c:v>0.50790010761700799</c:v>
                </c:pt>
                <c:pt idx="4324" formatCode="General">
                  <c:v>0.507903198156747</c:v>
                </c:pt>
                <c:pt idx="4325" formatCode="General">
                  <c:v>0.50790628869648702</c:v>
                </c:pt>
                <c:pt idx="4326" formatCode="General">
                  <c:v>0.50790937923622703</c:v>
                </c:pt>
                <c:pt idx="4327" formatCode="General">
                  <c:v>0.50791246977596605</c:v>
                </c:pt>
                <c:pt idx="4328" formatCode="General">
                  <c:v>0.50791556031570595</c:v>
                </c:pt>
                <c:pt idx="4329" formatCode="General">
                  <c:v>0.50791865085544596</c:v>
                </c:pt>
                <c:pt idx="4330" formatCode="General">
                  <c:v>0.50792174139518498</c:v>
                </c:pt>
                <c:pt idx="4331" formatCode="General">
                  <c:v>0.50792483193492499</c:v>
                </c:pt>
                <c:pt idx="4332" formatCode="General">
                  <c:v>0.50792792247466501</c:v>
                </c:pt>
                <c:pt idx="4333" formatCode="General">
                  <c:v>0.50793101301440402</c:v>
                </c:pt>
                <c:pt idx="4334" formatCode="General">
                  <c:v>0.50793410355414403</c:v>
                </c:pt>
                <c:pt idx="4335" formatCode="General">
                  <c:v>0.50793719409388405</c:v>
                </c:pt>
                <c:pt idx="4336" formatCode="General">
                  <c:v>0.50794028463362295</c:v>
                </c:pt>
                <c:pt idx="4337" formatCode="General">
                  <c:v>0.50794337517336297</c:v>
                </c:pt>
                <c:pt idx="4338" formatCode="General">
                  <c:v>0.50794646571310198</c:v>
                </c:pt>
                <c:pt idx="4339" formatCode="General">
                  <c:v>0.50794955625284199</c:v>
                </c:pt>
                <c:pt idx="4340" formatCode="General">
                  <c:v>0.50795264679258201</c:v>
                </c:pt>
                <c:pt idx="4341" formatCode="General">
                  <c:v>0.50795573733232102</c:v>
                </c:pt>
                <c:pt idx="4342" formatCode="General">
                  <c:v>0.50795882787206104</c:v>
                </c:pt>
                <c:pt idx="4343" formatCode="General">
                  <c:v>0.50796191841180105</c:v>
                </c:pt>
                <c:pt idx="4344" formatCode="General">
                  <c:v>0.50796500895153995</c:v>
                </c:pt>
                <c:pt idx="4345" formatCode="General">
                  <c:v>0.50796809949127997</c:v>
                </c:pt>
                <c:pt idx="4346" formatCode="General">
                  <c:v>0.50797119003101898</c:v>
                </c:pt>
                <c:pt idx="4347" formatCode="General">
                  <c:v>0.507974280570759</c:v>
                </c:pt>
                <c:pt idx="4348" formatCode="General">
                  <c:v>0.50797737111049901</c:v>
                </c:pt>
                <c:pt idx="4349" formatCode="General">
                  <c:v>0.50798046165023802</c:v>
                </c:pt>
                <c:pt idx="4350" formatCode="General">
                  <c:v>0.50798355218997804</c:v>
                </c:pt>
                <c:pt idx="4351" formatCode="General">
                  <c:v>0.50798677293833405</c:v>
                </c:pt>
                <c:pt idx="4352" formatCode="General">
                  <c:v>0.50799012655262799</c:v>
                </c:pt>
                <c:pt idx="4353" formatCode="General">
                  <c:v>0.50799348016692203</c:v>
                </c:pt>
                <c:pt idx="4354" formatCode="General">
                  <c:v>0.50799683378121596</c:v>
                </c:pt>
                <c:pt idx="4355" formatCode="General">
                  <c:v>0.50800018739551001</c:v>
                </c:pt>
                <c:pt idx="4356" formatCode="General">
                  <c:v>0.50800354100980405</c:v>
                </c:pt>
                <c:pt idx="4357" formatCode="General">
                  <c:v>0.50800689462409698</c:v>
                </c:pt>
                <c:pt idx="4358" formatCode="General">
                  <c:v>0.50801024823839103</c:v>
                </c:pt>
                <c:pt idx="4359" formatCode="General">
                  <c:v>0.50801360185268496</c:v>
                </c:pt>
                <c:pt idx="4360" formatCode="General">
                  <c:v>0.508016955466979</c:v>
                </c:pt>
                <c:pt idx="4361" formatCode="General">
                  <c:v>0.50802030908127305</c:v>
                </c:pt>
                <c:pt idx="4362" formatCode="General">
                  <c:v>0.50802366269556698</c:v>
                </c:pt>
                <c:pt idx="4363" formatCode="General">
                  <c:v>0.50802701630986102</c:v>
                </c:pt>
                <c:pt idx="4364" formatCode="General">
                  <c:v>0.50803036992415496</c:v>
                </c:pt>
                <c:pt idx="4365" formatCode="General">
                  <c:v>0.508033723538449</c:v>
                </c:pt>
                <c:pt idx="4366" formatCode="General">
                  <c:v>0.50803707715274304</c:v>
                </c:pt>
                <c:pt idx="4367" formatCode="General">
                  <c:v>0.50804043076703698</c:v>
                </c:pt>
                <c:pt idx="4368" formatCode="General">
                  <c:v>0.50804357334677896</c:v>
                </c:pt>
                <c:pt idx="4369" formatCode="General">
                  <c:v>0.50804656042737995</c:v>
                </c:pt>
                <c:pt idx="4370" formatCode="General">
                  <c:v>0.50804954750798104</c:v>
                </c:pt>
                <c:pt idx="4371" formatCode="General">
                  <c:v>0.50805261829897197</c:v>
                </c:pt>
                <c:pt idx="4372" formatCode="General">
                  <c:v>0.50805589114952798</c:v>
                </c:pt>
                <c:pt idx="4373" formatCode="General">
                  <c:v>0.508059164000084</c:v>
                </c:pt>
                <c:pt idx="4374" formatCode="General">
                  <c:v>0.50806243685064001</c:v>
                </c:pt>
                <c:pt idx="4375" formatCode="General">
                  <c:v>0.50806570970119602</c:v>
                </c:pt>
                <c:pt idx="4376" formatCode="General">
                  <c:v>0.50806898255175204</c:v>
                </c:pt>
                <c:pt idx="4377" formatCode="General">
                  <c:v>0.50807225540230805</c:v>
                </c:pt>
                <c:pt idx="4378" formatCode="General">
                  <c:v>0.50807552825286395</c:v>
                </c:pt>
                <c:pt idx="4379" formatCode="General">
                  <c:v>0.50807880110341996</c:v>
                </c:pt>
                <c:pt idx="4380" formatCode="General">
                  <c:v>0.50808207395397598</c:v>
                </c:pt>
                <c:pt idx="4381" formatCode="General">
                  <c:v>0.50808534680453199</c:v>
                </c:pt>
                <c:pt idx="4382" formatCode="General">
                  <c:v>0.508088619655088</c:v>
                </c:pt>
                <c:pt idx="4383" formatCode="General">
                  <c:v>0.50809189250564402</c:v>
                </c:pt>
                <c:pt idx="4384" formatCode="General">
                  <c:v>0.50809516535620003</c:v>
                </c:pt>
                <c:pt idx="4385" formatCode="General">
                  <c:v>0.50809843820675604</c:v>
                </c:pt>
                <c:pt idx="4386" formatCode="General">
                  <c:v>0.50810171105731206</c:v>
                </c:pt>
                <c:pt idx="4387" formatCode="General">
                  <c:v>0.50810485229688196</c:v>
                </c:pt>
                <c:pt idx="4388" formatCode="General">
                  <c:v>0.50810778226618103</c:v>
                </c:pt>
                <c:pt idx="4389" formatCode="General">
                  <c:v>0.50811071223547999</c:v>
                </c:pt>
                <c:pt idx="4390" formatCode="General">
                  <c:v>0.50811364220477995</c:v>
                </c:pt>
                <c:pt idx="4391" formatCode="General">
                  <c:v>0.50811657217407902</c:v>
                </c:pt>
                <c:pt idx="4392" formatCode="General">
                  <c:v>0.50811950214337798</c:v>
                </c:pt>
                <c:pt idx="4393" formatCode="General">
                  <c:v>0.50812243211267705</c:v>
                </c:pt>
                <c:pt idx="4394" formatCode="General">
                  <c:v>0.50812536208197601</c:v>
                </c:pt>
                <c:pt idx="4395" formatCode="General">
                  <c:v>0.50812829205127497</c:v>
                </c:pt>
                <c:pt idx="4396" formatCode="General">
                  <c:v>0.50813122202057404</c:v>
                </c:pt>
                <c:pt idx="4397" formatCode="General">
                  <c:v>0.508134151989873</c:v>
                </c:pt>
                <c:pt idx="4398" formatCode="General">
                  <c:v>0.50813708195917295</c:v>
                </c:pt>
                <c:pt idx="4399" formatCode="General">
                  <c:v>0.50814001192847202</c:v>
                </c:pt>
                <c:pt idx="4400" formatCode="General">
                  <c:v>0.50814294189777098</c:v>
                </c:pt>
                <c:pt idx="4401" formatCode="General">
                  <c:v>0.50814587186707005</c:v>
                </c:pt>
                <c:pt idx="4402" formatCode="General">
                  <c:v>0.50814880183636901</c:v>
                </c:pt>
                <c:pt idx="4403" formatCode="General">
                  <c:v>0.50815173180566797</c:v>
                </c:pt>
                <c:pt idx="4404" formatCode="General">
                  <c:v>0.50815466177496704</c:v>
                </c:pt>
                <c:pt idx="4405" formatCode="General">
                  <c:v>0.508157591744266</c:v>
                </c:pt>
                <c:pt idx="4406" formatCode="General">
                  <c:v>0.50816052171356596</c:v>
                </c:pt>
                <c:pt idx="4407" formatCode="General">
                  <c:v>0.50816345168286503</c:v>
                </c:pt>
                <c:pt idx="4408" formatCode="General">
                  <c:v>0.50816638165216399</c:v>
                </c:pt>
                <c:pt idx="4409" formatCode="General">
                  <c:v>0.50816931162146295</c:v>
                </c:pt>
                <c:pt idx="4410" formatCode="General">
                  <c:v>0.508172221250631</c:v>
                </c:pt>
                <c:pt idx="4411" formatCode="General">
                  <c:v>0.50817512884578497</c:v>
                </c:pt>
                <c:pt idx="4412" formatCode="General">
                  <c:v>0.50817803644093995</c:v>
                </c:pt>
                <c:pt idx="4413" formatCode="General">
                  <c:v>0.50818094403609404</c:v>
                </c:pt>
                <c:pt idx="4414" formatCode="General">
                  <c:v>0.50818385163124902</c:v>
                </c:pt>
                <c:pt idx="4415" formatCode="General">
                  <c:v>0.508186759226403</c:v>
                </c:pt>
                <c:pt idx="4416" formatCode="General">
                  <c:v>0.50818966682155797</c:v>
                </c:pt>
                <c:pt idx="4417" formatCode="General">
                  <c:v>0.50819257441671295</c:v>
                </c:pt>
                <c:pt idx="4418" formatCode="General">
                  <c:v>0.50819548201186704</c:v>
                </c:pt>
                <c:pt idx="4419" formatCode="General">
                  <c:v>0.50819838960702202</c:v>
                </c:pt>
                <c:pt idx="4420" formatCode="General">
                  <c:v>0.50820129720217599</c:v>
                </c:pt>
                <c:pt idx="4421" formatCode="General">
                  <c:v>0.50820420479733097</c:v>
                </c:pt>
                <c:pt idx="4422" formatCode="General">
                  <c:v>0.50820711239248495</c:v>
                </c:pt>
                <c:pt idx="4423" formatCode="General">
                  <c:v>0.50821001998764004</c:v>
                </c:pt>
                <c:pt idx="4424" formatCode="General">
                  <c:v>0.50821292758279402</c:v>
                </c:pt>
                <c:pt idx="4425" formatCode="General">
                  <c:v>0.50821583517794899</c:v>
                </c:pt>
                <c:pt idx="4426" formatCode="General">
                  <c:v>0.50821872778381805</c:v>
                </c:pt>
                <c:pt idx="4427" formatCode="General">
                  <c:v>0.50822160509449599</c:v>
                </c:pt>
                <c:pt idx="4428" formatCode="General">
                  <c:v>0.50822448240517504</c:v>
                </c:pt>
                <c:pt idx="4429" formatCode="General">
                  <c:v>0.50822735971585298</c:v>
                </c:pt>
                <c:pt idx="4430" formatCode="General">
                  <c:v>0.50823023702653203</c:v>
                </c:pt>
                <c:pt idx="4431" formatCode="General">
                  <c:v>0.50823311433720997</c:v>
                </c:pt>
                <c:pt idx="4432" formatCode="General">
                  <c:v>0.50823599164788902</c:v>
                </c:pt>
                <c:pt idx="4433" formatCode="General">
                  <c:v>0.50823886895856696</c:v>
                </c:pt>
                <c:pt idx="4434" formatCode="General">
                  <c:v>0.50824174626924601</c:v>
                </c:pt>
                <c:pt idx="4435" formatCode="General">
                  <c:v>0.50824462357992395</c:v>
                </c:pt>
                <c:pt idx="4436" formatCode="General">
                  <c:v>0.508247500890603</c:v>
                </c:pt>
                <c:pt idx="4437" formatCode="General">
                  <c:v>0.50825037820128205</c:v>
                </c:pt>
                <c:pt idx="4438" formatCode="General">
                  <c:v>0.50825325551195999</c:v>
                </c:pt>
                <c:pt idx="4439" formatCode="General">
                  <c:v>0.50825613282263904</c:v>
                </c:pt>
                <c:pt idx="4440" formatCode="General">
                  <c:v>0.50825901013331698</c:v>
                </c:pt>
                <c:pt idx="4441" formatCode="General">
                  <c:v>0.50826188744399603</c:v>
                </c:pt>
                <c:pt idx="4442" formatCode="General">
                  <c:v>0.50826476475467397</c:v>
                </c:pt>
                <c:pt idx="4443" formatCode="General">
                  <c:v>0.50826764206535302</c:v>
                </c:pt>
                <c:pt idx="4444" formatCode="General">
                  <c:v>0.50827051937603096</c:v>
                </c:pt>
                <c:pt idx="4445" formatCode="General">
                  <c:v>0.50827339668671001</c:v>
                </c:pt>
                <c:pt idx="4446" formatCode="General">
                  <c:v>0.50827627399738895</c:v>
                </c:pt>
                <c:pt idx="4447" formatCode="General">
                  <c:v>0.508279151308067</c:v>
                </c:pt>
                <c:pt idx="4448" formatCode="General">
                  <c:v>0.50828202861874605</c:v>
                </c:pt>
                <c:pt idx="4449" formatCode="General">
                  <c:v>0.50828490592942399</c:v>
                </c:pt>
                <c:pt idx="4450" formatCode="General">
                  <c:v>0.50828778324010304</c:v>
                </c:pt>
                <c:pt idx="4451" formatCode="General">
                  <c:v>0.50829066055078098</c:v>
                </c:pt>
                <c:pt idx="4452" formatCode="General">
                  <c:v>0.50829353786146003</c:v>
                </c:pt>
                <c:pt idx="4453" formatCode="General">
                  <c:v>0.50829641517213797</c:v>
                </c:pt>
                <c:pt idx="4454" formatCode="General">
                  <c:v>0.50829929248281702</c:v>
                </c:pt>
                <c:pt idx="4455" formatCode="General">
                  <c:v>0.50830216979349596</c:v>
                </c:pt>
                <c:pt idx="4456" formatCode="General">
                  <c:v>0.50830504710417401</c:v>
                </c:pt>
                <c:pt idx="4457" formatCode="General">
                  <c:v>0.50830792441485195</c:v>
                </c:pt>
                <c:pt idx="4458" formatCode="General">
                  <c:v>0.508310801725531</c:v>
                </c:pt>
                <c:pt idx="4459" formatCode="General">
                  <c:v>0.50831367903621005</c:v>
                </c:pt>
                <c:pt idx="4460" formatCode="General">
                  <c:v>0.50831655634688799</c:v>
                </c:pt>
                <c:pt idx="4461" formatCode="General">
                  <c:v>0.50831943365756704</c:v>
                </c:pt>
                <c:pt idx="4462" formatCode="General">
                  <c:v>0.50832231096824498</c:v>
                </c:pt>
                <c:pt idx="4463" formatCode="General">
                  <c:v>0.50832518827892403</c:v>
                </c:pt>
                <c:pt idx="4464" formatCode="General">
                  <c:v>0.50832806558960197</c:v>
                </c:pt>
                <c:pt idx="4465" formatCode="General">
                  <c:v>0.50833094290028102</c:v>
                </c:pt>
                <c:pt idx="4466" formatCode="General">
                  <c:v>0.50833382021095896</c:v>
                </c:pt>
                <c:pt idx="4467" formatCode="General">
                  <c:v>0.50833669752163801</c:v>
                </c:pt>
                <c:pt idx="4468" formatCode="General">
                  <c:v>0.50833986597184</c:v>
                </c:pt>
                <c:pt idx="4469" formatCode="General">
                  <c:v>0.508343248945897</c:v>
                </c:pt>
                <c:pt idx="4470" formatCode="General">
                  <c:v>0.508346631919954</c:v>
                </c:pt>
                <c:pt idx="4471" formatCode="General">
                  <c:v>0.50835001489401099</c:v>
                </c:pt>
                <c:pt idx="4472" formatCode="General">
                  <c:v>0.50835339786806899</c:v>
                </c:pt>
                <c:pt idx="4473" formatCode="General">
                  <c:v>0.50835678084212599</c:v>
                </c:pt>
                <c:pt idx="4474" formatCode="General">
                  <c:v>0.50836016381618299</c:v>
                </c:pt>
                <c:pt idx="4475" formatCode="General">
                  <c:v>0.50836354679023998</c:v>
                </c:pt>
                <c:pt idx="4476" formatCode="General">
                  <c:v>0.50836692976429698</c:v>
                </c:pt>
                <c:pt idx="4477" formatCode="General">
                  <c:v>0.50837031273835498</c:v>
                </c:pt>
                <c:pt idx="4478" formatCode="General">
                  <c:v>0.50837369571241198</c:v>
                </c:pt>
                <c:pt idx="4479" formatCode="General">
                  <c:v>0.50837707868646898</c:v>
                </c:pt>
                <c:pt idx="4480" formatCode="General">
                  <c:v>0.50838046166052597</c:v>
                </c:pt>
                <c:pt idx="4481" formatCode="General">
                  <c:v>0.50838384463458397</c:v>
                </c:pt>
                <c:pt idx="4482" formatCode="General">
                  <c:v>0.50838722760864097</c:v>
                </c:pt>
                <c:pt idx="4483" formatCode="General">
                  <c:v>0.50839061058269797</c:v>
                </c:pt>
                <c:pt idx="4484" formatCode="General">
                  <c:v>0.50839399355675496</c:v>
                </c:pt>
                <c:pt idx="4485" formatCode="General">
                  <c:v>0.50839737653081196</c:v>
                </c:pt>
                <c:pt idx="4486" formatCode="General">
                  <c:v>0.50840075950486996</c:v>
                </c:pt>
                <c:pt idx="4487" formatCode="General">
                  <c:v>0.50840397698943296</c:v>
                </c:pt>
                <c:pt idx="4488" formatCode="General">
                  <c:v>0.50840733036466601</c:v>
                </c:pt>
                <c:pt idx="4489" formatCode="General">
                  <c:v>0.50841068373989895</c:v>
                </c:pt>
                <c:pt idx="4490" formatCode="General">
                  <c:v>0.508414037115131</c:v>
                </c:pt>
                <c:pt idx="4491" formatCode="General">
                  <c:v>0.50841739049036405</c:v>
                </c:pt>
                <c:pt idx="4492" formatCode="General">
                  <c:v>0.50842074386559699</c:v>
                </c:pt>
                <c:pt idx="4493" formatCode="General">
                  <c:v>0.50842406539496598</c:v>
                </c:pt>
                <c:pt idx="4494" formatCode="General">
                  <c:v>0.50842738032214396</c:v>
                </c:pt>
                <c:pt idx="4495" formatCode="General">
                  <c:v>0.50843069524932205</c:v>
                </c:pt>
                <c:pt idx="4496" formatCode="General">
                  <c:v>0.50843401017650003</c:v>
                </c:pt>
                <c:pt idx="4497" formatCode="General">
                  <c:v>0.50843732510367801</c:v>
                </c:pt>
                <c:pt idx="4498" formatCode="General">
                  <c:v>0.50844064003085598</c:v>
                </c:pt>
                <c:pt idx="4499" formatCode="General">
                  <c:v>0.50844395495803396</c:v>
                </c:pt>
                <c:pt idx="4500" formatCode="General">
                  <c:v>0.50844726988521305</c:v>
                </c:pt>
                <c:pt idx="4501" formatCode="General">
                  <c:v>0.50845058481239103</c:v>
                </c:pt>
                <c:pt idx="4502" formatCode="General">
                  <c:v>0.508453899739569</c:v>
                </c:pt>
                <c:pt idx="4503" formatCode="General">
                  <c:v>0.50845721466674698</c:v>
                </c:pt>
                <c:pt idx="4504" formatCode="General">
                  <c:v>0.50846052959392496</c:v>
                </c:pt>
                <c:pt idx="4505" formatCode="General">
                  <c:v>0.50846384452110305</c:v>
                </c:pt>
                <c:pt idx="4506" formatCode="General">
                  <c:v>0.50846715944828103</c:v>
                </c:pt>
                <c:pt idx="4507" formatCode="General">
                  <c:v>0.508470474375459</c:v>
                </c:pt>
                <c:pt idx="4508" formatCode="General">
                  <c:v>0.50847378930263698</c:v>
                </c:pt>
                <c:pt idx="4509" formatCode="General">
                  <c:v>0.50847710422981496</c:v>
                </c:pt>
                <c:pt idx="4510" formatCode="General">
                  <c:v>0.50848041915699305</c:v>
                </c:pt>
                <c:pt idx="4511" formatCode="General">
                  <c:v>0.50848373408417202</c:v>
                </c:pt>
                <c:pt idx="4512" formatCode="General">
                  <c:v>0.50848704901135</c:v>
                </c:pt>
                <c:pt idx="4513" formatCode="General">
                  <c:v>0.50849036393852798</c:v>
                </c:pt>
                <c:pt idx="4514" formatCode="General">
                  <c:v>0.50849367886570596</c:v>
                </c:pt>
                <c:pt idx="4515" formatCode="General">
                  <c:v>0.50849699379288404</c:v>
                </c:pt>
                <c:pt idx="4516" formatCode="General">
                  <c:v>0.50850030872006202</c:v>
                </c:pt>
                <c:pt idx="4517" formatCode="General">
                  <c:v>0.50850362364724</c:v>
                </c:pt>
                <c:pt idx="4518" formatCode="General">
                  <c:v>0.50850693857441798</c:v>
                </c:pt>
                <c:pt idx="4519" formatCode="General">
                  <c:v>0.50851025350159595</c:v>
                </c:pt>
                <c:pt idx="4520" formatCode="General">
                  <c:v>0.50851356842877404</c:v>
                </c:pt>
                <c:pt idx="4521" formatCode="General">
                  <c:v>0.50851688335595302</c:v>
                </c:pt>
                <c:pt idx="4522" formatCode="General">
                  <c:v>0.508520198283131</c:v>
                </c:pt>
                <c:pt idx="4523" formatCode="General">
                  <c:v>0.50852351321030898</c:v>
                </c:pt>
                <c:pt idx="4524" formatCode="General">
                  <c:v>0.50852682813748695</c:v>
                </c:pt>
                <c:pt idx="4525" formatCode="General">
                  <c:v>0.50853014306466504</c:v>
                </c:pt>
                <c:pt idx="4526" formatCode="General">
                  <c:v>0.50853345799184302</c:v>
                </c:pt>
                <c:pt idx="4527" formatCode="General">
                  <c:v>0.508536772919021</c:v>
                </c:pt>
                <c:pt idx="4528" formatCode="General">
                  <c:v>0.50854008784619897</c:v>
                </c:pt>
                <c:pt idx="4529" formatCode="General">
                  <c:v>0.50854340277337695</c:v>
                </c:pt>
                <c:pt idx="4530" formatCode="General">
                  <c:v>0.50854671770055504</c:v>
                </c:pt>
                <c:pt idx="4531" formatCode="General">
                  <c:v>0.50855003262773402</c:v>
                </c:pt>
                <c:pt idx="4532" formatCode="General">
                  <c:v>0.50855334755491099</c:v>
                </c:pt>
                <c:pt idx="4533" formatCode="General">
                  <c:v>0.50855666248208997</c:v>
                </c:pt>
                <c:pt idx="4534" formatCode="General">
                  <c:v>0.50855997740926795</c:v>
                </c:pt>
                <c:pt idx="4535" formatCode="General">
                  <c:v>0.50856329233644604</c:v>
                </c:pt>
                <c:pt idx="4536" formatCode="General">
                  <c:v>0.50856660726362402</c:v>
                </c:pt>
                <c:pt idx="4537" formatCode="General">
                  <c:v>0.50856992219080199</c:v>
                </c:pt>
                <c:pt idx="4538" formatCode="General">
                  <c:v>0.50857323711797997</c:v>
                </c:pt>
                <c:pt idx="4539" formatCode="General">
                  <c:v>0.50857655204515795</c:v>
                </c:pt>
                <c:pt idx="4540" formatCode="General">
                  <c:v>0.50857986697233604</c:v>
                </c:pt>
                <c:pt idx="4541" formatCode="General">
                  <c:v>0.50858318189951501</c:v>
                </c:pt>
                <c:pt idx="4542" formatCode="General">
                  <c:v>0.50858649682669299</c:v>
                </c:pt>
                <c:pt idx="4543" formatCode="General">
                  <c:v>0.50858981175387097</c:v>
                </c:pt>
                <c:pt idx="4544" formatCode="General">
                  <c:v>0.50859312668104895</c:v>
                </c:pt>
                <c:pt idx="4545" formatCode="General">
                  <c:v>0.50859644160822703</c:v>
                </c:pt>
                <c:pt idx="4546" formatCode="General">
                  <c:v>0.50859975653540501</c:v>
                </c:pt>
                <c:pt idx="4547" formatCode="General">
                  <c:v>0.50860307146258299</c:v>
                </c:pt>
                <c:pt idx="4548" formatCode="General">
                  <c:v>0.50860638638976097</c:v>
                </c:pt>
                <c:pt idx="4549" formatCode="General">
                  <c:v>0.50860970131693894</c:v>
                </c:pt>
                <c:pt idx="4550" formatCode="General">
                  <c:v>0.50861301624411703</c:v>
                </c:pt>
                <c:pt idx="4551" formatCode="General">
                  <c:v>0.50861633117129601</c:v>
                </c:pt>
                <c:pt idx="4552" formatCode="General">
                  <c:v>0.50861964609847299</c:v>
                </c:pt>
                <c:pt idx="4553" formatCode="General">
                  <c:v>0.50862296102565197</c:v>
                </c:pt>
                <c:pt idx="4554" formatCode="General">
                  <c:v>0.50862627595283005</c:v>
                </c:pt>
                <c:pt idx="4555" formatCode="General">
                  <c:v>0.50862959088000803</c:v>
                </c:pt>
                <c:pt idx="4556" formatCode="General">
                  <c:v>0.50863290580718601</c:v>
                </c:pt>
                <c:pt idx="4557" formatCode="General">
                  <c:v>0.50863622073436399</c:v>
                </c:pt>
                <c:pt idx="4558" formatCode="General">
                  <c:v>0.50863953566154196</c:v>
                </c:pt>
                <c:pt idx="4559" formatCode="General">
                  <c:v>0.50864285058872005</c:v>
                </c:pt>
                <c:pt idx="4560" formatCode="General">
                  <c:v>0.50864616551589803</c:v>
                </c:pt>
                <c:pt idx="4561" formatCode="General">
                  <c:v>0.50864948044307601</c:v>
                </c:pt>
                <c:pt idx="4562" formatCode="General">
                  <c:v>0.50865279537025399</c:v>
                </c:pt>
                <c:pt idx="4563" formatCode="General">
                  <c:v>0.50865611029743296</c:v>
                </c:pt>
                <c:pt idx="4564" formatCode="General">
                  <c:v>0.50865942522461105</c:v>
                </c:pt>
                <c:pt idx="4565" formatCode="General">
                  <c:v>0.50866274015178903</c:v>
                </c:pt>
                <c:pt idx="4566" formatCode="General">
                  <c:v>0.50866602678931405</c:v>
                </c:pt>
                <c:pt idx="4567" formatCode="General">
                  <c:v>0.50866903053031098</c:v>
                </c:pt>
                <c:pt idx="4568" formatCode="General">
                  <c:v>0.50867203427130703</c:v>
                </c:pt>
                <c:pt idx="4569" formatCode="General">
                  <c:v>0.50867503801230396</c:v>
                </c:pt>
                <c:pt idx="4570" formatCode="General">
                  <c:v>0.5086780417533</c:v>
                </c:pt>
                <c:pt idx="4571" formatCode="General">
                  <c:v>0.50868104549429705</c:v>
                </c:pt>
                <c:pt idx="4572" formatCode="General">
                  <c:v>0.50868404923529398</c:v>
                </c:pt>
                <c:pt idx="4573" formatCode="General">
                  <c:v>0.50868705297629002</c:v>
                </c:pt>
                <c:pt idx="4574" formatCode="General">
                  <c:v>0.50869005671728695</c:v>
                </c:pt>
                <c:pt idx="4575" formatCode="General">
                  <c:v>0.508693060458283</c:v>
                </c:pt>
                <c:pt idx="4576" formatCode="General">
                  <c:v>0.50869606419928004</c:v>
                </c:pt>
                <c:pt idx="4577" formatCode="General">
                  <c:v>0.50869906794027597</c:v>
                </c:pt>
                <c:pt idx="4578" formatCode="General">
                  <c:v>0.50870207168127302</c:v>
                </c:pt>
                <c:pt idx="4579" formatCode="General">
                  <c:v>0.50870507542226895</c:v>
                </c:pt>
                <c:pt idx="4580" formatCode="General">
                  <c:v>0.50870807916326599</c:v>
                </c:pt>
                <c:pt idx="4581" formatCode="General">
                  <c:v>0.50871108290426303</c:v>
                </c:pt>
                <c:pt idx="4582" formatCode="General">
                  <c:v>0.50871408664525897</c:v>
                </c:pt>
                <c:pt idx="4583" formatCode="General">
                  <c:v>0.50871709038625601</c:v>
                </c:pt>
                <c:pt idx="4584" formatCode="General">
                  <c:v>0.50872009412725205</c:v>
                </c:pt>
                <c:pt idx="4585" formatCode="General">
                  <c:v>0.50872309786824899</c:v>
                </c:pt>
                <c:pt idx="4586" formatCode="General">
                  <c:v>0.50872610160924503</c:v>
                </c:pt>
                <c:pt idx="4587" formatCode="General">
                  <c:v>0.50872910535024196</c:v>
                </c:pt>
                <c:pt idx="4588" formatCode="General">
                  <c:v>0.50873210909123801</c:v>
                </c:pt>
                <c:pt idx="4589" formatCode="General">
                  <c:v>0.50873511283223505</c:v>
                </c:pt>
                <c:pt idx="4590" formatCode="General">
                  <c:v>0.50873810041033696</c:v>
                </c:pt>
                <c:pt idx="4591" formatCode="General">
                  <c:v>0.50874108532631501</c:v>
                </c:pt>
                <c:pt idx="4592" formatCode="General">
                  <c:v>0.50874407024229396</c:v>
                </c:pt>
                <c:pt idx="4593" formatCode="General">
                  <c:v>0.50874705515827201</c:v>
                </c:pt>
                <c:pt idx="4594" formatCode="General">
                  <c:v>0.50875004007424995</c:v>
                </c:pt>
                <c:pt idx="4595" formatCode="General">
                  <c:v>0.50875302499022901</c:v>
                </c:pt>
                <c:pt idx="4596" formatCode="General">
                  <c:v>0.50875600990620695</c:v>
                </c:pt>
                <c:pt idx="4597" formatCode="General">
                  <c:v>0.50875899482218501</c:v>
                </c:pt>
                <c:pt idx="4598" formatCode="General">
                  <c:v>0.50876197973816395</c:v>
                </c:pt>
                <c:pt idx="4599" formatCode="General">
                  <c:v>0.508764964654142</c:v>
                </c:pt>
                <c:pt idx="4600" formatCode="General">
                  <c:v>0.50876794957011995</c:v>
                </c:pt>
                <c:pt idx="4601" formatCode="General">
                  <c:v>0.50877094239366205</c:v>
                </c:pt>
                <c:pt idx="4602" formatCode="General">
                  <c:v>0.50877387048467104</c:v>
                </c:pt>
                <c:pt idx="4603" formatCode="General">
                  <c:v>0.50877657584939096</c:v>
                </c:pt>
                <c:pt idx="4604" formatCode="General">
                  <c:v>0.50877928121411198</c:v>
                </c:pt>
                <c:pt idx="4605" formatCode="General">
                  <c:v>0.508781986578833</c:v>
                </c:pt>
                <c:pt idx="4606" formatCode="General">
                  <c:v>0.50878469194355402</c:v>
                </c:pt>
                <c:pt idx="4607" formatCode="General">
                  <c:v>0.50878739730827405</c:v>
                </c:pt>
                <c:pt idx="4608" formatCode="General">
                  <c:v>0.50879010267299496</c:v>
                </c:pt>
                <c:pt idx="4609" formatCode="General">
                  <c:v>0.50879280803771598</c:v>
                </c:pt>
                <c:pt idx="4610" formatCode="General">
                  <c:v>0.50879551340243701</c:v>
                </c:pt>
                <c:pt idx="4611" formatCode="General">
                  <c:v>0.50879821876715703</c:v>
                </c:pt>
                <c:pt idx="4612" formatCode="General">
                  <c:v>0.50880092413187805</c:v>
                </c:pt>
                <c:pt idx="4613" formatCode="General">
                  <c:v>0.50880362949659896</c:v>
                </c:pt>
                <c:pt idx="4614" formatCode="General">
                  <c:v>0.50880633486131899</c:v>
                </c:pt>
                <c:pt idx="4615" formatCode="General">
                  <c:v>0.50880904022604001</c:v>
                </c:pt>
                <c:pt idx="4616" formatCode="General">
                  <c:v>0.50881174559076103</c:v>
                </c:pt>
                <c:pt idx="4617" formatCode="General">
                  <c:v>0.50881445095548195</c:v>
                </c:pt>
                <c:pt idx="4618" formatCode="General">
                  <c:v>0.50881715632020197</c:v>
                </c:pt>
                <c:pt idx="4619" formatCode="General">
                  <c:v>0.50881986168492299</c:v>
                </c:pt>
                <c:pt idx="4620" formatCode="General">
                  <c:v>0.50882256704964401</c:v>
                </c:pt>
                <c:pt idx="4621" formatCode="General">
                  <c:v>0.50882527241436504</c:v>
                </c:pt>
                <c:pt idx="4622" formatCode="General">
                  <c:v>0.50882797777908495</c:v>
                </c:pt>
                <c:pt idx="4623" formatCode="General">
                  <c:v>0.50883068314380597</c:v>
                </c:pt>
                <c:pt idx="4624" formatCode="General">
                  <c:v>0.508833388508527</c:v>
                </c:pt>
                <c:pt idx="4625" formatCode="General">
                  <c:v>0.50883627251569297</c:v>
                </c:pt>
                <c:pt idx="4626" formatCode="General">
                  <c:v>0.50883921368844098</c:v>
                </c:pt>
                <c:pt idx="4627" formatCode="General">
                  <c:v>0.508842154861189</c:v>
                </c:pt>
                <c:pt idx="4628" formatCode="General">
                  <c:v>0.50884509603393702</c:v>
                </c:pt>
                <c:pt idx="4629" formatCode="General">
                  <c:v>0.50884803720668503</c:v>
                </c:pt>
                <c:pt idx="4630" formatCode="General">
                  <c:v>0.50885097837943205</c:v>
                </c:pt>
                <c:pt idx="4631" formatCode="General">
                  <c:v>0.50885391955217996</c:v>
                </c:pt>
                <c:pt idx="4632" formatCode="General">
                  <c:v>0.50885686072492797</c:v>
                </c:pt>
                <c:pt idx="4633" formatCode="General">
                  <c:v>0.50885980189767599</c:v>
                </c:pt>
                <c:pt idx="4634" formatCode="General">
                  <c:v>0.50886274307042401</c:v>
                </c:pt>
                <c:pt idx="4635" formatCode="General">
                  <c:v>0.50886568424317202</c:v>
                </c:pt>
                <c:pt idx="4636" formatCode="General">
                  <c:v>0.50886862541592004</c:v>
                </c:pt>
                <c:pt idx="4637" formatCode="General">
                  <c:v>0.50887156658866795</c:v>
                </c:pt>
                <c:pt idx="4638" formatCode="General">
                  <c:v>0.50887450776141596</c:v>
                </c:pt>
                <c:pt idx="4639" formatCode="General">
                  <c:v>0.50887744893416298</c:v>
                </c:pt>
                <c:pt idx="4640" formatCode="General">
                  <c:v>0.508880390106911</c:v>
                </c:pt>
                <c:pt idx="4641" formatCode="General">
                  <c:v>0.50888333127965901</c:v>
                </c:pt>
                <c:pt idx="4642" formatCode="General">
                  <c:v>0.50888627245240703</c:v>
                </c:pt>
                <c:pt idx="4643" formatCode="General">
                  <c:v>0.50888921362515505</c:v>
                </c:pt>
                <c:pt idx="4644" formatCode="General">
                  <c:v>0.50889215479790295</c:v>
                </c:pt>
                <c:pt idx="4645" formatCode="General">
                  <c:v>0.50889509597065097</c:v>
                </c:pt>
                <c:pt idx="4646" formatCode="General">
                  <c:v>0.50889803714339898</c:v>
                </c:pt>
                <c:pt idx="4647" formatCode="General">
                  <c:v>0.508900978316147</c:v>
                </c:pt>
                <c:pt idx="4648" formatCode="General">
                  <c:v>0.50890391948889502</c:v>
                </c:pt>
                <c:pt idx="4649" formatCode="General">
                  <c:v>0.50890686066164303</c:v>
                </c:pt>
                <c:pt idx="4650" formatCode="General">
                  <c:v>0.50890980183439005</c:v>
                </c:pt>
                <c:pt idx="4651" formatCode="General">
                  <c:v>0.50891274300713796</c:v>
                </c:pt>
                <c:pt idx="4652" formatCode="General">
                  <c:v>0.50891568417988597</c:v>
                </c:pt>
                <c:pt idx="4653" formatCode="General">
                  <c:v>0.50891862535263399</c:v>
                </c:pt>
                <c:pt idx="4654" formatCode="General">
                  <c:v>0.50892156652538201</c:v>
                </c:pt>
                <c:pt idx="4655" formatCode="General">
                  <c:v>0.50892450769813002</c:v>
                </c:pt>
                <c:pt idx="4656" formatCode="General">
                  <c:v>0.50892744887087804</c:v>
                </c:pt>
                <c:pt idx="4657" formatCode="General">
                  <c:v>0.50893039004362595</c:v>
                </c:pt>
                <c:pt idx="4658" formatCode="General">
                  <c:v>0.50893343068669805</c:v>
                </c:pt>
                <c:pt idx="4659" formatCode="General">
                  <c:v>0.50893660632521098</c:v>
                </c:pt>
                <c:pt idx="4660" formatCode="General">
                  <c:v>0.50893978196372502</c:v>
                </c:pt>
                <c:pt idx="4661" formatCode="General">
                  <c:v>0.50894295760223796</c:v>
                </c:pt>
                <c:pt idx="4662" formatCode="General">
                  <c:v>0.508946133240751</c:v>
                </c:pt>
                <c:pt idx="4663" formatCode="General">
                  <c:v>0.50894930887926504</c:v>
                </c:pt>
                <c:pt idx="4664" formatCode="General">
                  <c:v>0.50895248451777797</c:v>
                </c:pt>
                <c:pt idx="4665" formatCode="General">
                  <c:v>0.50895566015629201</c:v>
                </c:pt>
                <c:pt idx="4666" formatCode="General">
                  <c:v>0.50895883579480505</c:v>
                </c:pt>
                <c:pt idx="4667" formatCode="General">
                  <c:v>0.50896201143331898</c:v>
                </c:pt>
                <c:pt idx="4668" formatCode="General">
                  <c:v>0.50896518707183203</c:v>
                </c:pt>
                <c:pt idx="4669" formatCode="General">
                  <c:v>0.50896836271034596</c:v>
                </c:pt>
                <c:pt idx="4670" formatCode="General">
                  <c:v>0.508971538348859</c:v>
                </c:pt>
                <c:pt idx="4671" formatCode="General">
                  <c:v>0.50897471398737304</c:v>
                </c:pt>
                <c:pt idx="4672" formatCode="General">
                  <c:v>0.50897788962588597</c:v>
                </c:pt>
                <c:pt idx="4673" formatCode="General">
                  <c:v>0.50898106526440001</c:v>
                </c:pt>
                <c:pt idx="4674" formatCode="General">
                  <c:v>0.50898424090291305</c:v>
                </c:pt>
                <c:pt idx="4675" formatCode="General">
                  <c:v>0.50898741654142698</c:v>
                </c:pt>
                <c:pt idx="4676" formatCode="General">
                  <c:v>0.50899059217994003</c:v>
                </c:pt>
                <c:pt idx="4677" formatCode="General">
                  <c:v>0.50899376781845396</c:v>
                </c:pt>
                <c:pt idx="4678" formatCode="General">
                  <c:v>0.508996943456967</c:v>
                </c:pt>
                <c:pt idx="4679" formatCode="General">
                  <c:v>0.50900011909548104</c:v>
                </c:pt>
                <c:pt idx="4680" formatCode="General">
                  <c:v>0.50900329473399397</c:v>
                </c:pt>
                <c:pt idx="4681" formatCode="General">
                  <c:v>0.50900647037250701</c:v>
                </c:pt>
                <c:pt idx="4682" formatCode="General">
                  <c:v>0.50900964601102106</c:v>
                </c:pt>
                <c:pt idx="4683" formatCode="General">
                  <c:v>0.50901282164953399</c:v>
                </c:pt>
                <c:pt idx="4684" formatCode="General">
                  <c:v>0.50901599728804803</c:v>
                </c:pt>
                <c:pt idx="4685" formatCode="General">
                  <c:v>0.50901917292656096</c:v>
                </c:pt>
                <c:pt idx="4686" formatCode="General">
                  <c:v>0.509022348565075</c:v>
                </c:pt>
                <c:pt idx="4687" formatCode="General">
                  <c:v>0.50902552420358804</c:v>
                </c:pt>
                <c:pt idx="4688" formatCode="General">
                  <c:v>0.50902869984210197</c:v>
                </c:pt>
                <c:pt idx="4689" formatCode="General">
                  <c:v>0.50903187548061501</c:v>
                </c:pt>
                <c:pt idx="4690" formatCode="General">
                  <c:v>0.50903505111912895</c:v>
                </c:pt>
                <c:pt idx="4691" formatCode="General">
                  <c:v>0.50903822675764199</c:v>
                </c:pt>
                <c:pt idx="4692" formatCode="General">
                  <c:v>0.50904140239615603</c:v>
                </c:pt>
                <c:pt idx="4693" formatCode="General">
                  <c:v>0.50904457803466896</c:v>
                </c:pt>
                <c:pt idx="4694" formatCode="General">
                  <c:v>0.509047753673183</c:v>
                </c:pt>
                <c:pt idx="4695" formatCode="General">
                  <c:v>0.50905092931169604</c:v>
                </c:pt>
                <c:pt idx="4696" formatCode="General">
                  <c:v>0.50905410495020997</c:v>
                </c:pt>
                <c:pt idx="4697" formatCode="General">
                  <c:v>0.50905728058872302</c:v>
                </c:pt>
                <c:pt idx="4698" formatCode="General">
                  <c:v>0.50906045622723695</c:v>
                </c:pt>
                <c:pt idx="4699" formatCode="General">
                  <c:v>0.50906363186574999</c:v>
                </c:pt>
                <c:pt idx="4700" formatCode="General">
                  <c:v>0.50906680750426403</c:v>
                </c:pt>
                <c:pt idx="4701" formatCode="General">
                  <c:v>0.50906998314277696</c:v>
                </c:pt>
                <c:pt idx="4702" formatCode="General">
                  <c:v>0.50907315878129</c:v>
                </c:pt>
                <c:pt idx="4703" formatCode="General">
                  <c:v>0.50907633441980404</c:v>
                </c:pt>
                <c:pt idx="4704" formatCode="General">
                  <c:v>0.50907951005831698</c:v>
                </c:pt>
                <c:pt idx="4705" formatCode="General">
                  <c:v>0.50908217436141301</c:v>
                </c:pt>
                <c:pt idx="4706" formatCode="General">
                  <c:v>0.50908481713459597</c:v>
                </c:pt>
                <c:pt idx="4707" formatCode="General">
                  <c:v>0.50908745990778004</c:v>
                </c:pt>
                <c:pt idx="4708" formatCode="General">
                  <c:v>0.509090102680963</c:v>
                </c:pt>
                <c:pt idx="4709" formatCode="General">
                  <c:v>0.50909274545414696</c:v>
                </c:pt>
                <c:pt idx="4710" formatCode="General">
                  <c:v>0.50909538822733003</c:v>
                </c:pt>
                <c:pt idx="4711" formatCode="General">
                  <c:v>0.50909803100051298</c:v>
                </c:pt>
                <c:pt idx="4712" formatCode="General">
                  <c:v>0.50910067377369705</c:v>
                </c:pt>
                <c:pt idx="4713" formatCode="General">
                  <c:v>0.50910331654688001</c:v>
                </c:pt>
                <c:pt idx="4714" formatCode="General">
                  <c:v>0.509106329964365</c:v>
                </c:pt>
                <c:pt idx="4715" formatCode="General">
                  <c:v>0.50910939940947597</c:v>
                </c:pt>
                <c:pt idx="4716" formatCode="General">
                  <c:v>0.50911246885458805</c:v>
                </c:pt>
                <c:pt idx="4717" formatCode="General">
                  <c:v>0.50911553829969902</c:v>
                </c:pt>
                <c:pt idx="4718" formatCode="General">
                  <c:v>0.50911860774480999</c:v>
                </c:pt>
                <c:pt idx="4719" formatCode="General">
                  <c:v>0.50912209128237795</c:v>
                </c:pt>
                <c:pt idx="4720" formatCode="General">
                  <c:v>0.50912589278379095</c:v>
                </c:pt>
                <c:pt idx="4721" formatCode="General">
                  <c:v>0.50912969428520405</c:v>
                </c:pt>
                <c:pt idx="4722" formatCode="General">
                  <c:v>0.50913349578661704</c:v>
                </c:pt>
                <c:pt idx="4723" formatCode="General">
                  <c:v>0.50913729728803003</c:v>
                </c:pt>
                <c:pt idx="4724" formatCode="General">
                  <c:v>0.50914109878944303</c:v>
                </c:pt>
                <c:pt idx="4725" formatCode="General">
                  <c:v>0.50914490029085602</c:v>
                </c:pt>
                <c:pt idx="4726" formatCode="General">
                  <c:v>0.50914870179226901</c:v>
                </c:pt>
                <c:pt idx="4727" formatCode="General">
                  <c:v>0.509152503293682</c:v>
                </c:pt>
                <c:pt idx="4728" formatCode="General">
                  <c:v>0.50915663462052796</c:v>
                </c:pt>
                <c:pt idx="4729" formatCode="General">
                  <c:v>0.50916113086062598</c:v>
                </c:pt>
                <c:pt idx="4730" formatCode="General">
                  <c:v>0.50916562710072399</c:v>
                </c:pt>
                <c:pt idx="4731" formatCode="General">
                  <c:v>0.50917012334082301</c:v>
                </c:pt>
                <c:pt idx="4732" formatCode="General">
                  <c:v>0.50917461958092103</c:v>
                </c:pt>
                <c:pt idx="4733" formatCode="General">
                  <c:v>0.50917911582101905</c:v>
                </c:pt>
                <c:pt idx="4734" formatCode="General">
                  <c:v>0.50918361206111695</c:v>
                </c:pt>
                <c:pt idx="4735" formatCode="General">
                  <c:v>0.50918810830121597</c:v>
                </c:pt>
                <c:pt idx="4736" formatCode="General">
                  <c:v>0.50919260454131399</c:v>
                </c:pt>
                <c:pt idx="4737" formatCode="General">
                  <c:v>0.509197100781412</c:v>
                </c:pt>
                <c:pt idx="4738" formatCode="General">
                  <c:v>0.50920159702151002</c:v>
                </c:pt>
                <c:pt idx="4739" formatCode="General">
                  <c:v>0.50920609326160904</c:v>
                </c:pt>
                <c:pt idx="4740" formatCode="General">
                  <c:v>0.50921058950170695</c:v>
                </c:pt>
                <c:pt idx="4741" formatCode="General">
                  <c:v>0.50921508574180496</c:v>
                </c:pt>
                <c:pt idx="4742" formatCode="General">
                  <c:v>0.50921958198190298</c:v>
                </c:pt>
                <c:pt idx="4743" formatCode="General">
                  <c:v>0.509224078222002</c:v>
                </c:pt>
                <c:pt idx="4744" formatCode="General">
                  <c:v>0.50922857446210001</c:v>
                </c:pt>
                <c:pt idx="4745" formatCode="General">
                  <c:v>0.50923307070219803</c:v>
                </c:pt>
                <c:pt idx="4746" formatCode="General">
                  <c:v>0.50923756694229605</c:v>
                </c:pt>
                <c:pt idx="4747" formatCode="General">
                  <c:v>0.50924206318239496</c:v>
                </c:pt>
                <c:pt idx="4748" formatCode="General">
                  <c:v>0.50924655942249297</c:v>
                </c:pt>
                <c:pt idx="4749" formatCode="General">
                  <c:v>0.50925105566259099</c:v>
                </c:pt>
                <c:pt idx="4750" formatCode="General">
                  <c:v>0.50925555190269001</c:v>
                </c:pt>
                <c:pt idx="4751" formatCode="General">
                  <c:v>0.50926004814278802</c:v>
                </c:pt>
                <c:pt idx="4752" formatCode="General">
                  <c:v>0.50926454438288604</c:v>
                </c:pt>
                <c:pt idx="4753" formatCode="General">
                  <c:v>0.50926904062298395</c:v>
                </c:pt>
                <c:pt idx="4754" formatCode="General">
                  <c:v>0.50927353686308197</c:v>
                </c:pt>
                <c:pt idx="4755" formatCode="General">
                  <c:v>0.50927803310318098</c:v>
                </c:pt>
                <c:pt idx="4756" formatCode="General">
                  <c:v>0.509282529343279</c:v>
                </c:pt>
                <c:pt idx="4757" formatCode="General">
                  <c:v>0.50928702558337702</c:v>
                </c:pt>
                <c:pt idx="4758" formatCode="General">
                  <c:v>0.50929152182347603</c:v>
                </c:pt>
                <c:pt idx="4759" formatCode="General">
                  <c:v>0.50929601806357405</c:v>
                </c:pt>
                <c:pt idx="4760" formatCode="General">
                  <c:v>0.50930051430367196</c:v>
                </c:pt>
                <c:pt idx="4761" formatCode="General">
                  <c:v>0.50930501054376998</c:v>
                </c:pt>
                <c:pt idx="4762" formatCode="General">
                  <c:v>0.50930950678386799</c:v>
                </c:pt>
                <c:pt idx="4763" formatCode="General">
                  <c:v>0.50931400302396701</c:v>
                </c:pt>
                <c:pt idx="4764" formatCode="General">
                  <c:v>0.50931849926406503</c:v>
                </c:pt>
                <c:pt idx="4765" formatCode="General">
                  <c:v>0.50932299550416305</c:v>
                </c:pt>
                <c:pt idx="4766" formatCode="General">
                  <c:v>0.50932749174426195</c:v>
                </c:pt>
                <c:pt idx="4767" formatCode="General">
                  <c:v>0.50933198798435997</c:v>
                </c:pt>
                <c:pt idx="4768" formatCode="General">
                  <c:v>0.50933648422445799</c:v>
                </c:pt>
                <c:pt idx="4769" formatCode="General">
                  <c:v>0.509340980464556</c:v>
                </c:pt>
                <c:pt idx="4770" formatCode="General">
                  <c:v>0.50934547670465502</c:v>
                </c:pt>
                <c:pt idx="4771" formatCode="General">
                  <c:v>0.50934997294475304</c:v>
                </c:pt>
                <c:pt idx="4772" formatCode="General">
                  <c:v>0.50935446918485106</c:v>
                </c:pt>
                <c:pt idx="4773" formatCode="General">
                  <c:v>0.50935896542494896</c:v>
                </c:pt>
                <c:pt idx="4774" formatCode="General">
                  <c:v>0.50936346166504798</c:v>
                </c:pt>
                <c:pt idx="4775" formatCode="General">
                  <c:v>0.509367957905146</c:v>
                </c:pt>
                <c:pt idx="4776" formatCode="General">
                  <c:v>0.50937245414524401</c:v>
                </c:pt>
                <c:pt idx="4777" formatCode="General">
                  <c:v>0.50937695038534203</c:v>
                </c:pt>
                <c:pt idx="4778" formatCode="General">
                  <c:v>0.50938144662544105</c:v>
                </c:pt>
                <c:pt idx="4779" formatCode="General">
                  <c:v>0.50938594286553895</c:v>
                </c:pt>
                <c:pt idx="4780" formatCode="General">
                  <c:v>0.50939043910563697</c:v>
                </c:pt>
                <c:pt idx="4781" formatCode="General">
                  <c:v>0.50939493534573499</c:v>
                </c:pt>
                <c:pt idx="4782" formatCode="General">
                  <c:v>0.50939943158583401</c:v>
                </c:pt>
                <c:pt idx="4783" formatCode="General">
                  <c:v>0.50940392782593202</c:v>
                </c:pt>
                <c:pt idx="4784" formatCode="General">
                  <c:v>0.50940842406603004</c:v>
                </c:pt>
                <c:pt idx="4785" formatCode="General">
                  <c:v>0.50941292030612895</c:v>
                </c:pt>
                <c:pt idx="4786" formatCode="General">
                  <c:v>0.50941741654622696</c:v>
                </c:pt>
                <c:pt idx="4787" formatCode="General">
                  <c:v>0.50942191278632498</c:v>
                </c:pt>
                <c:pt idx="4788" formatCode="General">
                  <c:v>0.509426409026423</c:v>
                </c:pt>
                <c:pt idx="4789" formatCode="General">
                  <c:v>0.50943090526652202</c:v>
                </c:pt>
                <c:pt idx="4790" formatCode="General">
                  <c:v>0.50943540150662003</c:v>
                </c:pt>
                <c:pt idx="4791" formatCode="General">
                  <c:v>0.50943989774671805</c:v>
                </c:pt>
                <c:pt idx="4792" formatCode="General">
                  <c:v>0.50944439398681596</c:v>
                </c:pt>
                <c:pt idx="4793" formatCode="General">
                  <c:v>0.50944889022691398</c:v>
                </c:pt>
                <c:pt idx="4794" formatCode="General">
                  <c:v>0.50945338646701299</c:v>
                </c:pt>
                <c:pt idx="4795" formatCode="General">
                  <c:v>0.50945788270711101</c:v>
                </c:pt>
                <c:pt idx="4796" formatCode="General">
                  <c:v>0.50946237894720903</c:v>
                </c:pt>
                <c:pt idx="4797" formatCode="General">
                  <c:v>0.50946687518730804</c:v>
                </c:pt>
                <c:pt idx="4798" formatCode="General">
                  <c:v>0.50947137142740595</c:v>
                </c:pt>
                <c:pt idx="4799" formatCode="General">
                  <c:v>0.50947585208287205</c:v>
                </c:pt>
                <c:pt idx="4800" formatCode="General">
                  <c:v>0.50948031807045002</c:v>
                </c:pt>
                <c:pt idx="4801" formatCode="General">
                  <c:v>0.50948478405802899</c:v>
                </c:pt>
                <c:pt idx="4802" formatCode="General">
                  <c:v>0.50948925004560697</c:v>
                </c:pt>
                <c:pt idx="4803" formatCode="General">
                  <c:v>0.50949371603318505</c:v>
                </c:pt>
                <c:pt idx="4804" formatCode="General">
                  <c:v>0.50949818202076302</c:v>
                </c:pt>
                <c:pt idx="4805" formatCode="General">
                  <c:v>0.509502648008341</c:v>
                </c:pt>
                <c:pt idx="4806" formatCode="General">
                  <c:v>0.50950711399591897</c:v>
                </c:pt>
                <c:pt idx="4807" formatCode="General">
                  <c:v>0.50951157998349705</c:v>
                </c:pt>
                <c:pt idx="4808" formatCode="General">
                  <c:v>0.50951604597107603</c:v>
                </c:pt>
                <c:pt idx="4809" formatCode="General">
                  <c:v>0.509520511958654</c:v>
                </c:pt>
                <c:pt idx="4810" formatCode="General">
                  <c:v>0.50952497794623197</c:v>
                </c:pt>
                <c:pt idx="4811" formatCode="General">
                  <c:v>0.50952944393380994</c:v>
                </c:pt>
                <c:pt idx="4812" formatCode="General">
                  <c:v>0.50953390992138803</c:v>
                </c:pt>
                <c:pt idx="4813" formatCode="General">
                  <c:v>0.509538375908966</c:v>
                </c:pt>
                <c:pt idx="4814" formatCode="General">
                  <c:v>0.50954284189654397</c:v>
                </c:pt>
                <c:pt idx="4815" formatCode="General">
                  <c:v>0.50954730788412295</c:v>
                </c:pt>
                <c:pt idx="4816" formatCode="General">
                  <c:v>0.50955177387170103</c:v>
                </c:pt>
                <c:pt idx="4817" formatCode="General">
                  <c:v>0.509556239859279</c:v>
                </c:pt>
                <c:pt idx="4818" formatCode="General">
                  <c:v>0.50956070584685698</c:v>
                </c:pt>
                <c:pt idx="4819" formatCode="General">
                  <c:v>0.50956517183443495</c:v>
                </c:pt>
                <c:pt idx="4820" formatCode="General">
                  <c:v>0.50956963782201303</c:v>
                </c:pt>
                <c:pt idx="4821" formatCode="General">
                  <c:v>0.50957410380959101</c:v>
                </c:pt>
                <c:pt idx="4822" formatCode="General">
                  <c:v>0.50957856979716998</c:v>
                </c:pt>
                <c:pt idx="4823" formatCode="General">
                  <c:v>0.50958303518439496</c:v>
                </c:pt>
                <c:pt idx="4824" formatCode="General">
                  <c:v>0.50958747145449401</c:v>
                </c:pt>
                <c:pt idx="4825" formatCode="General">
                  <c:v>0.50959188091864804</c:v>
                </c:pt>
                <c:pt idx="4826" formatCode="General">
                  <c:v>0.50959628180489902</c:v>
                </c:pt>
                <c:pt idx="4827" formatCode="General">
                  <c:v>0.509600682691151</c:v>
                </c:pt>
                <c:pt idx="4828" formatCode="General">
                  <c:v>0.50960508357740197</c:v>
                </c:pt>
                <c:pt idx="4829" formatCode="General">
                  <c:v>0.50960948446365395</c:v>
                </c:pt>
                <c:pt idx="4830" formatCode="General">
                  <c:v>0.50961388534990504</c:v>
                </c:pt>
                <c:pt idx="4831" formatCode="General">
                  <c:v>0.50961828623615701</c:v>
                </c:pt>
                <c:pt idx="4832" formatCode="General">
                  <c:v>0.50962268712240799</c:v>
                </c:pt>
                <c:pt idx="4833" formatCode="General">
                  <c:v>0.50962708800865997</c:v>
                </c:pt>
                <c:pt idx="4834" formatCode="General">
                  <c:v>0.50963148889491205</c:v>
                </c:pt>
                <c:pt idx="4835" formatCode="General">
                  <c:v>0.50963588978116303</c:v>
                </c:pt>
                <c:pt idx="4836" formatCode="General">
                  <c:v>0.50964029066741501</c:v>
                </c:pt>
                <c:pt idx="4837" formatCode="General">
                  <c:v>0.50964469155366598</c:v>
                </c:pt>
                <c:pt idx="4838" formatCode="General">
                  <c:v>0.50964992713142498</c:v>
                </c:pt>
                <c:pt idx="4839" formatCode="General">
                  <c:v>0.50965527783904496</c:v>
                </c:pt>
                <c:pt idx="4840" formatCode="General">
                  <c:v>0.50966062854666505</c:v>
                </c:pt>
                <c:pt idx="4841" formatCode="General">
                  <c:v>0.50966597925428503</c:v>
                </c:pt>
                <c:pt idx="4842" formatCode="General">
                  <c:v>0.50967132996190601</c:v>
                </c:pt>
                <c:pt idx="4843" formatCode="General">
                  <c:v>0.50967668066952598</c:v>
                </c:pt>
                <c:pt idx="4844" formatCode="General">
                  <c:v>0.50968203137714596</c:v>
                </c:pt>
                <c:pt idx="4845" formatCode="General">
                  <c:v>0.50968738208476605</c:v>
                </c:pt>
                <c:pt idx="4846" formatCode="General">
                  <c:v>0.50969273279238603</c:v>
                </c:pt>
                <c:pt idx="4847" formatCode="General">
                  <c:v>0.509698083500007</c:v>
                </c:pt>
                <c:pt idx="4848" formatCode="General">
                  <c:v>0.50970343420762698</c:v>
                </c:pt>
                <c:pt idx="4849" formatCode="General">
                  <c:v>0.50970878491524696</c:v>
                </c:pt>
                <c:pt idx="4850" formatCode="General">
                  <c:v>0.50971413562286705</c:v>
                </c:pt>
                <c:pt idx="4851" formatCode="General">
                  <c:v>0.50971948633048803</c:v>
                </c:pt>
                <c:pt idx="4852" formatCode="General">
                  <c:v>0.509724837038108</c:v>
                </c:pt>
                <c:pt idx="4853" formatCode="General">
                  <c:v>0.50973018774572798</c:v>
                </c:pt>
                <c:pt idx="4854" formatCode="General">
                  <c:v>0.50973553845334796</c:v>
                </c:pt>
                <c:pt idx="4855" formatCode="General">
                  <c:v>0.50974088916096805</c:v>
                </c:pt>
                <c:pt idx="4856" formatCode="General">
                  <c:v>0.50974623986858902</c:v>
                </c:pt>
                <c:pt idx="4857" formatCode="General">
                  <c:v>0.509751590576209</c:v>
                </c:pt>
                <c:pt idx="4858" formatCode="General">
                  <c:v>0.50975694128382898</c:v>
                </c:pt>
                <c:pt idx="4859" formatCode="General">
                  <c:v>0.50976229199144896</c:v>
                </c:pt>
                <c:pt idx="4860" formatCode="General">
                  <c:v>0.50976764269906905</c:v>
                </c:pt>
                <c:pt idx="4861" formatCode="General">
                  <c:v>0.50977299340669002</c:v>
                </c:pt>
                <c:pt idx="4862" formatCode="General">
                  <c:v>0.50977822944616302</c:v>
                </c:pt>
                <c:pt idx="4863" formatCode="General">
                  <c:v>0.50978328141308205</c:v>
                </c:pt>
                <c:pt idx="4864" formatCode="General">
                  <c:v>0.50978833338000096</c:v>
                </c:pt>
                <c:pt idx="4865" formatCode="General">
                  <c:v>0.50979338534691898</c:v>
                </c:pt>
                <c:pt idx="4866" formatCode="General">
                  <c:v>0.509798437313838</c:v>
                </c:pt>
                <c:pt idx="4867" formatCode="General">
                  <c:v>0.50980348928075703</c:v>
                </c:pt>
                <c:pt idx="4868" formatCode="General">
                  <c:v>0.50980854124767605</c:v>
                </c:pt>
                <c:pt idx="4869" formatCode="General">
                  <c:v>0.50981359321459496</c:v>
                </c:pt>
                <c:pt idx="4870" formatCode="General">
                  <c:v>0.50981864518151299</c:v>
                </c:pt>
                <c:pt idx="4871" formatCode="General">
                  <c:v>0.50982369714843201</c:v>
                </c:pt>
                <c:pt idx="4872" formatCode="General">
                  <c:v>0.50982874911535103</c:v>
                </c:pt>
                <c:pt idx="4873" formatCode="General">
                  <c:v>0.50983380108227006</c:v>
                </c:pt>
                <c:pt idx="4874" formatCode="General">
                  <c:v>0.50983885304918897</c:v>
                </c:pt>
                <c:pt idx="4875" formatCode="General">
                  <c:v>0.50984390501610799</c:v>
                </c:pt>
                <c:pt idx="4876" formatCode="General">
                  <c:v>0.50984895698302701</c:v>
                </c:pt>
                <c:pt idx="4877" formatCode="General">
                  <c:v>0.50985400894994504</c:v>
                </c:pt>
                <c:pt idx="4878" formatCode="General">
                  <c:v>0.50985906091686395</c:v>
                </c:pt>
                <c:pt idx="4879" formatCode="General">
                  <c:v>0.50986411288378297</c:v>
                </c:pt>
                <c:pt idx="4880" formatCode="General">
                  <c:v>0.50986916485070199</c:v>
                </c:pt>
                <c:pt idx="4881" formatCode="General">
                  <c:v>0.50987421681762102</c:v>
                </c:pt>
                <c:pt idx="4882" formatCode="General">
                  <c:v>0.50987926878454004</c:v>
                </c:pt>
                <c:pt idx="4883" formatCode="General">
                  <c:v>0.50988432075145795</c:v>
                </c:pt>
                <c:pt idx="4884" formatCode="General">
                  <c:v>0.50988937271837698</c:v>
                </c:pt>
                <c:pt idx="4885" formatCode="General">
                  <c:v>0.509894424685296</c:v>
                </c:pt>
                <c:pt idx="4886" formatCode="General">
                  <c:v>0.50989947665221502</c:v>
                </c:pt>
                <c:pt idx="4887" formatCode="General">
                  <c:v>0.50990452861913305</c:v>
                </c:pt>
                <c:pt idx="4888" formatCode="General">
                  <c:v>0.50990958058605196</c:v>
                </c:pt>
                <c:pt idx="4889" formatCode="General">
                  <c:v>0.50991463255297098</c:v>
                </c:pt>
                <c:pt idx="4890" formatCode="General">
                  <c:v>0.50991968451989</c:v>
                </c:pt>
                <c:pt idx="4891" formatCode="General">
                  <c:v>0.50992473648680903</c:v>
                </c:pt>
                <c:pt idx="4892" formatCode="General">
                  <c:v>0.50992978845372805</c:v>
                </c:pt>
                <c:pt idx="4893" formatCode="General">
                  <c:v>0.50993484042064596</c:v>
                </c:pt>
                <c:pt idx="4894" formatCode="General">
                  <c:v>0.50993989238756499</c:v>
                </c:pt>
                <c:pt idx="4895" formatCode="General">
                  <c:v>0.50994494435448401</c:v>
                </c:pt>
                <c:pt idx="4896" formatCode="General">
                  <c:v>0.50994999632140303</c:v>
                </c:pt>
                <c:pt idx="4897" formatCode="General">
                  <c:v>0.50995504828832205</c:v>
                </c:pt>
                <c:pt idx="4898" formatCode="General">
                  <c:v>0.50996010025524097</c:v>
                </c:pt>
                <c:pt idx="4899" formatCode="General">
                  <c:v>0.50996515222215899</c:v>
                </c:pt>
                <c:pt idx="4900" formatCode="General">
                  <c:v>0.50997020418907801</c:v>
                </c:pt>
                <c:pt idx="4901" formatCode="General">
                  <c:v>0.50997525615599704</c:v>
                </c:pt>
                <c:pt idx="4902" formatCode="General">
                  <c:v>0.50998030812291595</c:v>
                </c:pt>
                <c:pt idx="4903" formatCode="General">
                  <c:v>0.50998536008983497</c:v>
                </c:pt>
                <c:pt idx="4904" formatCode="General">
                  <c:v>0.509990412056753</c:v>
                </c:pt>
                <c:pt idx="4905" formatCode="General">
                  <c:v>0.50999546402367202</c:v>
                </c:pt>
                <c:pt idx="4906" formatCode="General">
                  <c:v>0.51000058008749005</c:v>
                </c:pt>
                <c:pt idx="4907" formatCode="General">
                  <c:v>0.51000577627243204</c:v>
                </c:pt>
                <c:pt idx="4908" formatCode="General">
                  <c:v>0.51001097245737403</c:v>
                </c:pt>
                <c:pt idx="4909" formatCode="General">
                  <c:v>0.51001616864231603</c:v>
                </c:pt>
                <c:pt idx="4910" formatCode="General">
                  <c:v>0.51002136482725802</c:v>
                </c:pt>
                <c:pt idx="4911" formatCode="General">
                  <c:v>0.51002656101220001</c:v>
                </c:pt>
                <c:pt idx="4912" formatCode="General">
                  <c:v>0.510031757197142</c:v>
                </c:pt>
                <c:pt idx="4913" formatCode="General">
                  <c:v>0.51003695338208499</c:v>
                </c:pt>
                <c:pt idx="4914" formatCode="General">
                  <c:v>0.51004214956702698</c:v>
                </c:pt>
                <c:pt idx="4915" formatCode="General">
                  <c:v>0.51004734575196897</c:v>
                </c:pt>
                <c:pt idx="4916" formatCode="General">
                  <c:v>0.51005254193691096</c:v>
                </c:pt>
                <c:pt idx="4917" formatCode="General">
                  <c:v>0.51005773812185295</c:v>
                </c:pt>
                <c:pt idx="4918" formatCode="General">
                  <c:v>0.51006293430679495</c:v>
                </c:pt>
                <c:pt idx="4919" formatCode="General">
                  <c:v>0.51006813049173705</c:v>
                </c:pt>
                <c:pt idx="4920" formatCode="General">
                  <c:v>0.51007332667667904</c:v>
                </c:pt>
                <c:pt idx="4921" formatCode="General">
                  <c:v>0.51007852286162103</c:v>
                </c:pt>
                <c:pt idx="4922" formatCode="General">
                  <c:v>0.51008371904656402</c:v>
                </c:pt>
                <c:pt idx="4923" formatCode="General">
                  <c:v>0.51008891523150601</c:v>
                </c:pt>
                <c:pt idx="4924" formatCode="General">
                  <c:v>0.510094111416448</c:v>
                </c:pt>
                <c:pt idx="4925" formatCode="General">
                  <c:v>0.51009930760139</c:v>
                </c:pt>
                <c:pt idx="4926" formatCode="General">
                  <c:v>0.51010450378633199</c:v>
                </c:pt>
                <c:pt idx="4927" formatCode="General">
                  <c:v>0.51010969997127398</c:v>
                </c:pt>
                <c:pt idx="4928" formatCode="General">
                  <c:v>0.51011489615621597</c:v>
                </c:pt>
                <c:pt idx="4929" formatCode="General">
                  <c:v>0.51012009234115896</c:v>
                </c:pt>
                <c:pt idx="4930" formatCode="General">
                  <c:v>0.51012528852610095</c:v>
                </c:pt>
                <c:pt idx="4931" formatCode="General">
                  <c:v>0.51013048471104305</c:v>
                </c:pt>
                <c:pt idx="4932" formatCode="General">
                  <c:v>0.51013568089598504</c:v>
                </c:pt>
                <c:pt idx="4933" formatCode="General">
                  <c:v>0.51014087708092704</c:v>
                </c:pt>
                <c:pt idx="4934" formatCode="General">
                  <c:v>0.51014607326586903</c:v>
                </c:pt>
                <c:pt idx="4935" formatCode="General">
                  <c:v>0.51015126945081102</c:v>
                </c:pt>
                <c:pt idx="4936" formatCode="General">
                  <c:v>0.51015646563575301</c:v>
                </c:pt>
                <c:pt idx="4937" formatCode="General">
                  <c:v>0.510161661820696</c:v>
                </c:pt>
                <c:pt idx="4938" formatCode="General">
                  <c:v>0.51016685800563799</c:v>
                </c:pt>
                <c:pt idx="4939" formatCode="General">
                  <c:v>0.51017205419057998</c:v>
                </c:pt>
                <c:pt idx="4940" formatCode="General">
                  <c:v>0.51017725037552197</c:v>
                </c:pt>
                <c:pt idx="4941" formatCode="General">
                  <c:v>0.51018244656046396</c:v>
                </c:pt>
                <c:pt idx="4942" formatCode="General">
                  <c:v>0.51018764274540596</c:v>
                </c:pt>
                <c:pt idx="4943" formatCode="General">
                  <c:v>0.51019283893034795</c:v>
                </c:pt>
                <c:pt idx="4944" formatCode="General">
                  <c:v>0.51019803511529005</c:v>
                </c:pt>
                <c:pt idx="4945" formatCode="General">
                  <c:v>0.51020323130023204</c:v>
                </c:pt>
                <c:pt idx="4946" formatCode="General">
                  <c:v>0.510208636963146</c:v>
                </c:pt>
                <c:pt idx="4947" formatCode="General">
                  <c:v>0.51021421719103199</c:v>
                </c:pt>
                <c:pt idx="4948" formatCode="General">
                  <c:v>0.51021979741891799</c:v>
                </c:pt>
                <c:pt idx="4949" formatCode="General">
                  <c:v>0.51022537764680398</c:v>
                </c:pt>
                <c:pt idx="4950" formatCode="General">
                  <c:v>0.51023095787469097</c:v>
                </c:pt>
                <c:pt idx="4951" formatCode="General">
                  <c:v>0.51023653810257696</c:v>
                </c:pt>
                <c:pt idx="4952" formatCode="General">
                  <c:v>0.51024211833046296</c:v>
                </c:pt>
                <c:pt idx="4953" formatCode="General">
                  <c:v>0.51024769855834895</c:v>
                </c:pt>
                <c:pt idx="4954" formatCode="General">
                  <c:v>0.51025327878623505</c:v>
                </c:pt>
                <c:pt idx="4955" formatCode="General">
                  <c:v>0.51025885901412205</c:v>
                </c:pt>
                <c:pt idx="4956" formatCode="General">
                  <c:v>0.51026443924200804</c:v>
                </c:pt>
                <c:pt idx="4957" formatCode="General">
                  <c:v>0.51027001946989403</c:v>
                </c:pt>
                <c:pt idx="4958" formatCode="General">
                  <c:v>0.51027559969778002</c:v>
                </c:pt>
                <c:pt idx="4959" formatCode="General">
                  <c:v>0.51028117992566602</c:v>
                </c:pt>
                <c:pt idx="4960" formatCode="General">
                  <c:v>0.51028676015355301</c:v>
                </c:pt>
                <c:pt idx="4961" formatCode="General">
                  <c:v>0.510292340381439</c:v>
                </c:pt>
                <c:pt idx="4962" formatCode="General">
                  <c:v>0.510297920609325</c:v>
                </c:pt>
                <c:pt idx="4963" formatCode="General">
                  <c:v>0.51030350083721099</c:v>
                </c:pt>
                <c:pt idx="4964" formatCode="General">
                  <c:v>0.51030908106509698</c:v>
                </c:pt>
                <c:pt idx="4965" formatCode="General">
                  <c:v>0.51031466129298397</c:v>
                </c:pt>
                <c:pt idx="4966" formatCode="General">
                  <c:v>0.51032024152086997</c:v>
                </c:pt>
                <c:pt idx="4967" formatCode="General">
                  <c:v>0.51032582174875596</c:v>
                </c:pt>
                <c:pt idx="4968" formatCode="General">
                  <c:v>0.51033140197664195</c:v>
                </c:pt>
                <c:pt idx="4969" formatCode="General">
                  <c:v>0.51033698220452794</c:v>
                </c:pt>
                <c:pt idx="4970" formatCode="General">
                  <c:v>0.51034256243241405</c:v>
                </c:pt>
                <c:pt idx="4971" formatCode="General">
                  <c:v>0.51034814266030104</c:v>
                </c:pt>
                <c:pt idx="4972" formatCode="General">
                  <c:v>0.51035372288818703</c:v>
                </c:pt>
                <c:pt idx="4973" formatCode="General">
                  <c:v>0.51035930311607303</c:v>
                </c:pt>
                <c:pt idx="4974" formatCode="General">
                  <c:v>0.51036488334395902</c:v>
                </c:pt>
                <c:pt idx="4975" formatCode="General">
                  <c:v>0.51037007470578799</c:v>
                </c:pt>
                <c:pt idx="4976" formatCode="General">
                  <c:v>0.51037514163048003</c:v>
                </c:pt>
                <c:pt idx="4977" formatCode="General">
                  <c:v>0.51038020855517197</c:v>
                </c:pt>
                <c:pt idx="4978" formatCode="General">
                  <c:v>0.51038527547986401</c:v>
                </c:pt>
                <c:pt idx="4979" formatCode="General">
                  <c:v>0.51039034240455605</c:v>
                </c:pt>
                <c:pt idx="4980" formatCode="General">
                  <c:v>0.51039535348624199</c:v>
                </c:pt>
                <c:pt idx="4981" formatCode="General">
                  <c:v>0.510400143988052</c:v>
                </c:pt>
                <c:pt idx="4982" formatCode="General">
                  <c:v>0.51040493448986102</c:v>
                </c:pt>
                <c:pt idx="4983" formatCode="General">
                  <c:v>0.51040972499167103</c:v>
                </c:pt>
                <c:pt idx="4984" formatCode="General">
                  <c:v>0.51041451549348105</c:v>
                </c:pt>
                <c:pt idx="4985" formatCode="General">
                  <c:v>0.51041930599529095</c:v>
                </c:pt>
                <c:pt idx="4986" formatCode="General">
                  <c:v>0.51042409649710097</c:v>
                </c:pt>
                <c:pt idx="4987" formatCode="General">
                  <c:v>0.51042888699891098</c:v>
                </c:pt>
                <c:pt idx="4988" formatCode="General">
                  <c:v>0.51043363484058302</c:v>
                </c:pt>
                <c:pt idx="4989" formatCode="General">
                  <c:v>0.510438311197698</c:v>
                </c:pt>
                <c:pt idx="4990" formatCode="General">
                  <c:v>0.51044298755481399</c:v>
                </c:pt>
                <c:pt idx="4991" formatCode="General">
                  <c:v>0.51044766391192997</c:v>
                </c:pt>
                <c:pt idx="4992" formatCode="General">
                  <c:v>0.51045234026904596</c:v>
                </c:pt>
                <c:pt idx="4993" formatCode="General">
                  <c:v>0.51045701662616105</c:v>
                </c:pt>
                <c:pt idx="4994" formatCode="General">
                  <c:v>0.51046169298327704</c:v>
                </c:pt>
                <c:pt idx="4995" formatCode="General">
                  <c:v>0.51046636934039302</c:v>
                </c:pt>
                <c:pt idx="4996" formatCode="General">
                  <c:v>0.51047104569750801</c:v>
                </c:pt>
                <c:pt idx="4997" formatCode="General">
                  <c:v>0.51047572205462399</c:v>
                </c:pt>
                <c:pt idx="4998" formatCode="General">
                  <c:v>0.51048039841173998</c:v>
                </c:pt>
                <c:pt idx="4999" formatCode="General">
                  <c:v>0.51048507476885496</c:v>
                </c:pt>
                <c:pt idx="5000" formatCode="General">
                  <c:v>0.51048975112597095</c:v>
                </c:pt>
                <c:pt idx="5001" formatCode="General">
                  <c:v>0.51049442748308704</c:v>
                </c:pt>
                <c:pt idx="5002" formatCode="General">
                  <c:v>0.51049910384020303</c:v>
                </c:pt>
                <c:pt idx="5003" formatCode="General">
                  <c:v>0.51050378019731901</c:v>
                </c:pt>
                <c:pt idx="5004" formatCode="General">
                  <c:v>0.510508456554434</c:v>
                </c:pt>
                <c:pt idx="5005" formatCode="General">
                  <c:v>0.51051313291154998</c:v>
                </c:pt>
                <c:pt idx="5006" formatCode="General">
                  <c:v>0.51051780926866597</c:v>
                </c:pt>
                <c:pt idx="5007" formatCode="General">
                  <c:v>0.51052248562578095</c:v>
                </c:pt>
                <c:pt idx="5008" formatCode="General">
                  <c:v>0.51052716198289705</c:v>
                </c:pt>
                <c:pt idx="5009" formatCode="General">
                  <c:v>0.51053183834001303</c:v>
                </c:pt>
                <c:pt idx="5010" formatCode="General">
                  <c:v>0.51053651469712802</c:v>
                </c:pt>
                <c:pt idx="5011" formatCode="General">
                  <c:v>0.510541191054244</c:v>
                </c:pt>
                <c:pt idx="5012" formatCode="General">
                  <c:v>0.51054586741135999</c:v>
                </c:pt>
                <c:pt idx="5013" formatCode="General">
                  <c:v>0.51055054376847597</c:v>
                </c:pt>
                <c:pt idx="5014" formatCode="General">
                  <c:v>0.51055522012559096</c:v>
                </c:pt>
                <c:pt idx="5015" formatCode="General">
                  <c:v>0.51055989648270705</c:v>
                </c:pt>
                <c:pt idx="5016" formatCode="General">
                  <c:v>0.51056457283982304</c:v>
                </c:pt>
                <c:pt idx="5017" formatCode="General">
                  <c:v>0.51056924919693902</c:v>
                </c:pt>
                <c:pt idx="5018" formatCode="General">
                  <c:v>0.51057392555405401</c:v>
                </c:pt>
                <c:pt idx="5019" formatCode="General">
                  <c:v>0.51057860191116999</c:v>
                </c:pt>
                <c:pt idx="5020" formatCode="General">
                  <c:v>0.51058327826828598</c:v>
                </c:pt>
                <c:pt idx="5021" formatCode="General">
                  <c:v>0.51058795462540096</c:v>
                </c:pt>
                <c:pt idx="5022" formatCode="General">
                  <c:v>0.51059263098251695</c:v>
                </c:pt>
                <c:pt idx="5023" formatCode="General">
                  <c:v>0.51059730733963304</c:v>
                </c:pt>
                <c:pt idx="5024" formatCode="General">
                  <c:v>0.51060198369674903</c:v>
                </c:pt>
                <c:pt idx="5025" formatCode="General">
                  <c:v>0.51060666005386401</c:v>
                </c:pt>
                <c:pt idx="5026" formatCode="General">
                  <c:v>0.51061133641098</c:v>
                </c:pt>
                <c:pt idx="5027" formatCode="General">
                  <c:v>0.51061601276809598</c:v>
                </c:pt>
                <c:pt idx="5028" formatCode="General">
                  <c:v>0.51062068912521197</c:v>
                </c:pt>
                <c:pt idx="5029" formatCode="General">
                  <c:v>0.51062536548232695</c:v>
                </c:pt>
                <c:pt idx="5030" formatCode="General">
                  <c:v>0.51063004183944305</c:v>
                </c:pt>
                <c:pt idx="5031" formatCode="General">
                  <c:v>0.51063471819655903</c:v>
                </c:pt>
                <c:pt idx="5032" formatCode="General">
                  <c:v>0.51063939455367402</c:v>
                </c:pt>
                <c:pt idx="5033" formatCode="General">
                  <c:v>0.51064407091079</c:v>
                </c:pt>
                <c:pt idx="5034" formatCode="General">
                  <c:v>0.51064874726790599</c:v>
                </c:pt>
                <c:pt idx="5035" formatCode="General">
                  <c:v>0.51065342362502197</c:v>
                </c:pt>
                <c:pt idx="5036" formatCode="General">
                  <c:v>0.51065809998213696</c:v>
                </c:pt>
                <c:pt idx="5037" formatCode="General">
                  <c:v>0.51066277633925306</c:v>
                </c:pt>
                <c:pt idx="5038" formatCode="General">
                  <c:v>0.51066745269636904</c:v>
                </c:pt>
                <c:pt idx="5039" formatCode="General">
                  <c:v>0.51067212905348502</c:v>
                </c:pt>
                <c:pt idx="5040" formatCode="General">
                  <c:v>0.51067680541060001</c:v>
                </c:pt>
                <c:pt idx="5041" formatCode="General">
                  <c:v>0.51068148176771599</c:v>
                </c:pt>
                <c:pt idx="5042" formatCode="General">
                  <c:v>0.51068615812483198</c:v>
                </c:pt>
                <c:pt idx="5043" formatCode="General">
                  <c:v>0.51069083448194696</c:v>
                </c:pt>
                <c:pt idx="5044" formatCode="General">
                  <c:v>0.51069551083906295</c:v>
                </c:pt>
                <c:pt idx="5045" formatCode="General">
                  <c:v>0.51070018719617905</c:v>
                </c:pt>
                <c:pt idx="5046" formatCode="General">
                  <c:v>0.51070486355329503</c:v>
                </c:pt>
                <c:pt idx="5047" formatCode="General">
                  <c:v>0.51070953991041002</c:v>
                </c:pt>
                <c:pt idx="5048" formatCode="General">
                  <c:v>0.510714216267526</c:v>
                </c:pt>
                <c:pt idx="5049" formatCode="General">
                  <c:v>0.51071889262464198</c:v>
                </c:pt>
                <c:pt idx="5050" formatCode="General">
                  <c:v>0.51072356898175797</c:v>
                </c:pt>
                <c:pt idx="5051" formatCode="General">
                  <c:v>0.51072824533887295</c:v>
                </c:pt>
                <c:pt idx="5052" formatCode="General">
                  <c:v>0.51073292169598905</c:v>
                </c:pt>
                <c:pt idx="5053" formatCode="General">
                  <c:v>0.51073759805310504</c:v>
                </c:pt>
                <c:pt idx="5054" formatCode="General">
                  <c:v>0.51074227441022002</c:v>
                </c:pt>
                <c:pt idx="5055" formatCode="General">
                  <c:v>0.51074695076733601</c:v>
                </c:pt>
                <c:pt idx="5056" formatCode="General">
                  <c:v>0.51075162712445199</c:v>
                </c:pt>
                <c:pt idx="5057" formatCode="General">
                  <c:v>0.51075630348156797</c:v>
                </c:pt>
                <c:pt idx="5058" formatCode="General">
                  <c:v>0.51076097983868296</c:v>
                </c:pt>
                <c:pt idx="5059" formatCode="General">
                  <c:v>0.51076565619579894</c:v>
                </c:pt>
                <c:pt idx="5060" formatCode="General">
                  <c:v>0.51077033255291504</c:v>
                </c:pt>
                <c:pt idx="5061" formatCode="General">
                  <c:v>0.51077523594765495</c:v>
                </c:pt>
                <c:pt idx="5062" formatCode="General">
                  <c:v>0.51078048863105296</c:v>
                </c:pt>
                <c:pt idx="5063" formatCode="General">
                  <c:v>0.51078574131445098</c:v>
                </c:pt>
                <c:pt idx="5064" formatCode="General">
                  <c:v>0.510790993997849</c:v>
                </c:pt>
                <c:pt idx="5065" formatCode="General">
                  <c:v>0.51079624668124801</c:v>
                </c:pt>
                <c:pt idx="5066" formatCode="General">
                  <c:v>0.51080149936464603</c:v>
                </c:pt>
                <c:pt idx="5067" formatCode="General">
                  <c:v>0.51080675204804404</c:v>
                </c:pt>
                <c:pt idx="5068" formatCode="General">
                  <c:v>0.51081200473144295</c:v>
                </c:pt>
                <c:pt idx="5069" formatCode="General">
                  <c:v>0.51081725741484096</c:v>
                </c:pt>
                <c:pt idx="5070" formatCode="General">
                  <c:v>0.51082251009823898</c:v>
                </c:pt>
                <c:pt idx="5071" formatCode="General">
                  <c:v>0.510827762781637</c:v>
                </c:pt>
                <c:pt idx="5072" formatCode="General">
                  <c:v>0.51083301546503601</c:v>
                </c:pt>
                <c:pt idx="5073" formatCode="General">
                  <c:v>0.51083826814843403</c:v>
                </c:pt>
                <c:pt idx="5074" formatCode="General">
                  <c:v>0.51084352083183204</c:v>
                </c:pt>
                <c:pt idx="5075" formatCode="General">
                  <c:v>0.51084877351522995</c:v>
                </c:pt>
                <c:pt idx="5076" formatCode="General">
                  <c:v>0.51085402619862796</c:v>
                </c:pt>
                <c:pt idx="5077" formatCode="General">
                  <c:v>0.51085927888202698</c:v>
                </c:pt>
                <c:pt idx="5078" formatCode="General">
                  <c:v>0.510864531565425</c:v>
                </c:pt>
                <c:pt idx="5079" formatCode="General">
                  <c:v>0.51086978424882301</c:v>
                </c:pt>
                <c:pt idx="5080" formatCode="General">
                  <c:v>0.51087503693222203</c:v>
                </c:pt>
                <c:pt idx="5081" formatCode="General">
                  <c:v>0.51088032586030296</c:v>
                </c:pt>
                <c:pt idx="5082" formatCode="General">
                  <c:v>0.51088576739757996</c:v>
                </c:pt>
                <c:pt idx="5083" formatCode="General">
                  <c:v>0.51089120893485596</c:v>
                </c:pt>
                <c:pt idx="5084" formatCode="General">
                  <c:v>0.51089665047213295</c:v>
                </c:pt>
                <c:pt idx="5085" formatCode="General">
                  <c:v>0.51090209200940995</c:v>
                </c:pt>
                <c:pt idx="5086" formatCode="General">
                  <c:v>0.51090753354668605</c:v>
                </c:pt>
                <c:pt idx="5087" formatCode="General">
                  <c:v>0.510912764215111</c:v>
                </c:pt>
                <c:pt idx="5088" formatCode="General">
                  <c:v>0.51091796852492999</c:v>
                </c:pt>
                <c:pt idx="5089" formatCode="General">
                  <c:v>0.51092317283474897</c:v>
                </c:pt>
                <c:pt idx="5090" formatCode="General">
                  <c:v>0.51092837714456796</c:v>
                </c:pt>
                <c:pt idx="5091" formatCode="General">
                  <c:v>0.51093358145438605</c:v>
                </c:pt>
                <c:pt idx="5092" formatCode="General">
                  <c:v>0.51093878576420504</c:v>
                </c:pt>
                <c:pt idx="5093" formatCode="General">
                  <c:v>0.51094399007402402</c:v>
                </c:pt>
                <c:pt idx="5094" formatCode="General">
                  <c:v>0.51094919438384301</c:v>
                </c:pt>
                <c:pt idx="5095" formatCode="General">
                  <c:v>0.51095439869366099</c:v>
                </c:pt>
                <c:pt idx="5096" formatCode="General">
                  <c:v>0.51095960300347998</c:v>
                </c:pt>
                <c:pt idx="5097" formatCode="General">
                  <c:v>0.51096480731329896</c:v>
                </c:pt>
                <c:pt idx="5098" formatCode="General">
                  <c:v>0.51097001162311795</c:v>
                </c:pt>
                <c:pt idx="5099" formatCode="General">
                  <c:v>0.51097521593293604</c:v>
                </c:pt>
                <c:pt idx="5100" formatCode="General">
                  <c:v>0.51098042024275503</c:v>
                </c:pt>
                <c:pt idx="5101" formatCode="General">
                  <c:v>0.51098510202768099</c:v>
                </c:pt>
                <c:pt idx="5102" formatCode="General">
                  <c:v>0.51098978381260696</c:v>
                </c:pt>
                <c:pt idx="5103" formatCode="General">
                  <c:v>0.51099446559753303</c:v>
                </c:pt>
                <c:pt idx="5104" formatCode="General">
                  <c:v>0.510999147382459</c:v>
                </c:pt>
                <c:pt idx="5105" formatCode="General">
                  <c:v>0.51100382916738496</c:v>
                </c:pt>
                <c:pt idx="5106" formatCode="General">
                  <c:v>0.51100851095231103</c:v>
                </c:pt>
                <c:pt idx="5107" formatCode="General">
                  <c:v>0.511013192737237</c:v>
                </c:pt>
                <c:pt idx="5108" formatCode="General">
                  <c:v>0.51101787452216296</c:v>
                </c:pt>
                <c:pt idx="5109" formatCode="General">
                  <c:v>0.51102255630708904</c:v>
                </c:pt>
                <c:pt idx="5110" formatCode="General">
                  <c:v>0.511027238092015</c:v>
                </c:pt>
                <c:pt idx="5111" formatCode="General">
                  <c:v>0.51103191987694097</c:v>
                </c:pt>
                <c:pt idx="5112" formatCode="General">
                  <c:v>0.51103660166186704</c:v>
                </c:pt>
                <c:pt idx="5113" formatCode="General">
                  <c:v>0.511041283446793</c:v>
                </c:pt>
                <c:pt idx="5114" formatCode="General">
                  <c:v>0.51104596523171897</c:v>
                </c:pt>
                <c:pt idx="5115" formatCode="General">
                  <c:v>0.51105064701664504</c:v>
                </c:pt>
                <c:pt idx="5116" formatCode="General">
                  <c:v>0.51105532880157101</c:v>
                </c:pt>
                <c:pt idx="5117" formatCode="General">
                  <c:v>0.51106001058649697</c:v>
                </c:pt>
                <c:pt idx="5118" formatCode="General">
                  <c:v>0.51106469237142305</c:v>
                </c:pt>
                <c:pt idx="5119" formatCode="General">
                  <c:v>0.51106937415634901</c:v>
                </c:pt>
                <c:pt idx="5120" formatCode="General">
                  <c:v>0.51107405594127497</c:v>
                </c:pt>
                <c:pt idx="5121" formatCode="General">
                  <c:v>0.51107873772620105</c:v>
                </c:pt>
                <c:pt idx="5122" formatCode="General">
                  <c:v>0.51108341951112701</c:v>
                </c:pt>
                <c:pt idx="5123" formatCode="General">
                  <c:v>0.51108810129605298</c:v>
                </c:pt>
                <c:pt idx="5124" formatCode="General">
                  <c:v>0.51109278308097905</c:v>
                </c:pt>
                <c:pt idx="5125" formatCode="General">
                  <c:v>0.51109746486590502</c:v>
                </c:pt>
                <c:pt idx="5126" formatCode="General">
                  <c:v>0.51110214665082998</c:v>
                </c:pt>
                <c:pt idx="5127" formatCode="General">
                  <c:v>0.51110682843575705</c:v>
                </c:pt>
                <c:pt idx="5128" formatCode="General">
                  <c:v>0.51111151022068302</c:v>
                </c:pt>
                <c:pt idx="5129" formatCode="General">
                  <c:v>0.51111619200560798</c:v>
                </c:pt>
                <c:pt idx="5130" formatCode="General">
                  <c:v>0.51112087379053395</c:v>
                </c:pt>
                <c:pt idx="5131" formatCode="General">
                  <c:v>0.51112555557546002</c:v>
                </c:pt>
                <c:pt idx="5132" formatCode="General">
                  <c:v>0.51113023736038599</c:v>
                </c:pt>
                <c:pt idx="5133" formatCode="General">
                  <c:v>0.51113491914531195</c:v>
                </c:pt>
                <c:pt idx="5134" formatCode="General">
                  <c:v>0.51113960093023803</c:v>
                </c:pt>
                <c:pt idx="5135" formatCode="General">
                  <c:v>0.51114428271516399</c:v>
                </c:pt>
                <c:pt idx="5136" formatCode="General">
                  <c:v>0.51114896450008995</c:v>
                </c:pt>
                <c:pt idx="5137" formatCode="General">
                  <c:v>0.51115390957862195</c:v>
                </c:pt>
                <c:pt idx="5138" formatCode="General">
                  <c:v>0.51115900511064205</c:v>
                </c:pt>
                <c:pt idx="5139" formatCode="General">
                  <c:v>0.51116410064266105</c:v>
                </c:pt>
                <c:pt idx="5140" formatCode="General">
                  <c:v>0.51116919617468004</c:v>
                </c:pt>
                <c:pt idx="5141" formatCode="General">
                  <c:v>0.51117429170669904</c:v>
                </c:pt>
                <c:pt idx="5142" formatCode="General">
                  <c:v>0.51117938723871803</c:v>
                </c:pt>
                <c:pt idx="5143" formatCode="General">
                  <c:v>0.51118448277073703</c:v>
                </c:pt>
                <c:pt idx="5144" formatCode="General">
                  <c:v>0.51118957830275602</c:v>
                </c:pt>
                <c:pt idx="5145" formatCode="General">
                  <c:v>0.51119467383477502</c:v>
                </c:pt>
                <c:pt idx="5146" formatCode="General">
                  <c:v>0.51119976936679401</c:v>
                </c:pt>
                <c:pt idx="5147" formatCode="General">
                  <c:v>0.51120486489881301</c:v>
                </c:pt>
                <c:pt idx="5148" formatCode="General">
                  <c:v>0.511209960430833</c:v>
                </c:pt>
                <c:pt idx="5149" formatCode="General">
                  <c:v>0.51121505596285199</c:v>
                </c:pt>
                <c:pt idx="5150" formatCode="General">
                  <c:v>0.51122015149487099</c:v>
                </c:pt>
                <c:pt idx="5151" formatCode="General">
                  <c:v>0.51122524702688998</c:v>
                </c:pt>
                <c:pt idx="5152" formatCode="General">
                  <c:v>0.51123034255890898</c:v>
                </c:pt>
                <c:pt idx="5153" formatCode="General">
                  <c:v>0.51123543809092797</c:v>
                </c:pt>
                <c:pt idx="5154" formatCode="General">
                  <c:v>0.51124053362294697</c:v>
                </c:pt>
                <c:pt idx="5155" formatCode="General">
                  <c:v>0.51124562915496596</c:v>
                </c:pt>
                <c:pt idx="5156" formatCode="General">
                  <c:v>0.51125072468698596</c:v>
                </c:pt>
                <c:pt idx="5157" formatCode="General">
                  <c:v>0.51125582021900495</c:v>
                </c:pt>
                <c:pt idx="5158" formatCode="General">
                  <c:v>0.51126091575102395</c:v>
                </c:pt>
                <c:pt idx="5159" formatCode="General">
                  <c:v>0.51126601128304305</c:v>
                </c:pt>
                <c:pt idx="5160" formatCode="General">
                  <c:v>0.51127110681506205</c:v>
                </c:pt>
                <c:pt idx="5161" formatCode="General">
                  <c:v>0.51127620234708104</c:v>
                </c:pt>
                <c:pt idx="5162" formatCode="General">
                  <c:v>0.51128129787910004</c:v>
                </c:pt>
                <c:pt idx="5163" formatCode="General">
                  <c:v>0.51128639341111903</c:v>
                </c:pt>
                <c:pt idx="5164" formatCode="General">
                  <c:v>0.51129148894313803</c:v>
                </c:pt>
                <c:pt idx="5165" formatCode="General">
                  <c:v>0.51129658447515802</c:v>
                </c:pt>
                <c:pt idx="5166" formatCode="General">
                  <c:v>0.51130168000717702</c:v>
                </c:pt>
                <c:pt idx="5167" formatCode="General">
                  <c:v>0.51130677553919601</c:v>
                </c:pt>
                <c:pt idx="5168" formatCode="General">
                  <c:v>0.51131187107121501</c:v>
                </c:pt>
                <c:pt idx="5169" formatCode="General">
                  <c:v>0.511316966603234</c:v>
                </c:pt>
                <c:pt idx="5170" formatCode="General">
                  <c:v>0.511322062135253</c:v>
                </c:pt>
                <c:pt idx="5171" formatCode="General">
                  <c:v>0.51132715766727199</c:v>
                </c:pt>
                <c:pt idx="5172" formatCode="General">
                  <c:v>0.51133225319929099</c:v>
                </c:pt>
                <c:pt idx="5173" formatCode="General">
                  <c:v>0.51133734873130998</c:v>
                </c:pt>
                <c:pt idx="5174" formatCode="General">
                  <c:v>0.51134244426332898</c:v>
                </c:pt>
                <c:pt idx="5175" formatCode="General">
                  <c:v>0.51134753979534797</c:v>
                </c:pt>
                <c:pt idx="5176" formatCode="General">
                  <c:v>0.51135263532736797</c:v>
                </c:pt>
                <c:pt idx="5177" formatCode="General">
                  <c:v>0.51135773085938696</c:v>
                </c:pt>
                <c:pt idx="5178" formatCode="General">
                  <c:v>0.51136282639140596</c:v>
                </c:pt>
                <c:pt idx="5179" formatCode="General">
                  <c:v>0.51136792192342495</c:v>
                </c:pt>
                <c:pt idx="5180" formatCode="General">
                  <c:v>0.51137301745544395</c:v>
                </c:pt>
                <c:pt idx="5181" formatCode="General">
                  <c:v>0.51137811298746305</c:v>
                </c:pt>
                <c:pt idx="5182" formatCode="General">
                  <c:v>0.51138320851948205</c:v>
                </c:pt>
                <c:pt idx="5183" formatCode="General">
                  <c:v>0.51138830405150104</c:v>
                </c:pt>
                <c:pt idx="5184" formatCode="General">
                  <c:v>0.51139339958352104</c:v>
                </c:pt>
                <c:pt idx="5185" formatCode="General">
                  <c:v>0.51139849511554003</c:v>
                </c:pt>
                <c:pt idx="5186" formatCode="General">
                  <c:v>0.51140359064755903</c:v>
                </c:pt>
                <c:pt idx="5187" formatCode="General">
                  <c:v>0.51140868617957802</c:v>
                </c:pt>
                <c:pt idx="5188" formatCode="General">
                  <c:v>0.51141378171159702</c:v>
                </c:pt>
                <c:pt idx="5189" formatCode="General">
                  <c:v>0.51141887724361601</c:v>
                </c:pt>
                <c:pt idx="5190" formatCode="General">
                  <c:v>0.51142397277563501</c:v>
                </c:pt>
                <c:pt idx="5191" formatCode="General">
                  <c:v>0.511429068307654</c:v>
                </c:pt>
                <c:pt idx="5192" formatCode="General">
                  <c:v>0.51143416383967299</c:v>
                </c:pt>
                <c:pt idx="5193" formatCode="General">
                  <c:v>0.51143925937169199</c:v>
                </c:pt>
                <c:pt idx="5194" formatCode="General">
                  <c:v>0.51144435490371198</c:v>
                </c:pt>
                <c:pt idx="5195" formatCode="General">
                  <c:v>0.51144944222396405</c:v>
                </c:pt>
                <c:pt idx="5196" formatCode="General">
                  <c:v>0.51145451065715297</c:v>
                </c:pt>
                <c:pt idx="5197" formatCode="General">
                  <c:v>0.51145957909034201</c:v>
                </c:pt>
                <c:pt idx="5198" formatCode="General">
                  <c:v>0.51146464752353105</c:v>
                </c:pt>
                <c:pt idx="5199" formatCode="General">
                  <c:v>0.51146971595671997</c:v>
                </c:pt>
                <c:pt idx="5200" formatCode="General">
                  <c:v>0.51147478438990901</c:v>
                </c:pt>
                <c:pt idx="5201" formatCode="General">
                  <c:v>0.51147985282309905</c:v>
                </c:pt>
                <c:pt idx="5202" formatCode="General">
                  <c:v>0.51148492125628797</c:v>
                </c:pt>
                <c:pt idx="5203" formatCode="General">
                  <c:v>0.51148998968947701</c:v>
                </c:pt>
                <c:pt idx="5204" formatCode="General">
                  <c:v>0.51149505812266605</c:v>
                </c:pt>
                <c:pt idx="5205" formatCode="General">
                  <c:v>0.51150012655585497</c:v>
                </c:pt>
                <c:pt idx="5206" formatCode="General">
                  <c:v>0.51150519498904401</c:v>
                </c:pt>
                <c:pt idx="5207" formatCode="General">
                  <c:v>0.51151026342223305</c:v>
                </c:pt>
                <c:pt idx="5208" formatCode="General">
                  <c:v>0.51151533185542197</c:v>
                </c:pt>
                <c:pt idx="5209" formatCode="General">
                  <c:v>0.51152040028861101</c:v>
                </c:pt>
                <c:pt idx="5210" formatCode="General">
                  <c:v>0.51152546872180005</c:v>
                </c:pt>
                <c:pt idx="5211" formatCode="General">
                  <c:v>0.51153053715498897</c:v>
                </c:pt>
                <c:pt idx="5212" formatCode="General">
                  <c:v>0.51153560558817801</c:v>
                </c:pt>
                <c:pt idx="5213" formatCode="General">
                  <c:v>0.51154067402136705</c:v>
                </c:pt>
                <c:pt idx="5214" formatCode="General">
                  <c:v>0.51154574245455597</c:v>
                </c:pt>
                <c:pt idx="5215" formatCode="General">
                  <c:v>0.51155081088774601</c:v>
                </c:pt>
                <c:pt idx="5216" formatCode="General">
                  <c:v>0.51155587932093505</c:v>
                </c:pt>
                <c:pt idx="5217" formatCode="General">
                  <c:v>0.51156094775412397</c:v>
                </c:pt>
                <c:pt idx="5218" formatCode="General">
                  <c:v>0.51156601618731301</c:v>
                </c:pt>
                <c:pt idx="5219" formatCode="General">
                  <c:v>0.51157108462050205</c:v>
                </c:pt>
                <c:pt idx="5220" formatCode="General">
                  <c:v>0.51157615305369097</c:v>
                </c:pt>
                <c:pt idx="5221" formatCode="General">
                  <c:v>0.51158122148688001</c:v>
                </c:pt>
                <c:pt idx="5222" formatCode="General">
                  <c:v>0.51158628992006905</c:v>
                </c:pt>
                <c:pt idx="5223" formatCode="General">
                  <c:v>0.51159135835325797</c:v>
                </c:pt>
                <c:pt idx="5224" formatCode="General">
                  <c:v>0.51159642678644701</c:v>
                </c:pt>
                <c:pt idx="5225" formatCode="General">
                  <c:v>0.51160149521963605</c:v>
                </c:pt>
                <c:pt idx="5226" formatCode="General">
                  <c:v>0.51160656365282497</c:v>
                </c:pt>
                <c:pt idx="5227" formatCode="General">
                  <c:v>0.51161163208601401</c:v>
                </c:pt>
                <c:pt idx="5228" formatCode="General">
                  <c:v>0.51161670051920305</c:v>
                </c:pt>
                <c:pt idx="5229" formatCode="General">
                  <c:v>0.51162176895239297</c:v>
                </c:pt>
                <c:pt idx="5230" formatCode="General">
                  <c:v>0.51162683738558201</c:v>
                </c:pt>
                <c:pt idx="5231" formatCode="General">
                  <c:v>0.51163190581877105</c:v>
                </c:pt>
                <c:pt idx="5232" formatCode="General">
                  <c:v>0.51163697425195998</c:v>
                </c:pt>
                <c:pt idx="5233" formatCode="General">
                  <c:v>0.51164204268514901</c:v>
                </c:pt>
                <c:pt idx="5234" formatCode="General">
                  <c:v>0.51164711111833805</c:v>
                </c:pt>
                <c:pt idx="5235" formatCode="General">
                  <c:v>0.51165217955152698</c:v>
                </c:pt>
                <c:pt idx="5236" formatCode="General">
                  <c:v>0.51165724798471601</c:v>
                </c:pt>
                <c:pt idx="5237" formatCode="General">
                  <c:v>0.51166225787814201</c:v>
                </c:pt>
                <c:pt idx="5238" formatCode="General">
                  <c:v>0.51166688050851294</c:v>
                </c:pt>
                <c:pt idx="5239" formatCode="General">
                  <c:v>0.51167150313888399</c:v>
                </c:pt>
                <c:pt idx="5240" formatCode="General">
                  <c:v>0.51167612576925503</c:v>
                </c:pt>
                <c:pt idx="5241" formatCode="General">
                  <c:v>0.51168074839962596</c:v>
                </c:pt>
                <c:pt idx="5242" formatCode="General">
                  <c:v>0.511685371029998</c:v>
                </c:pt>
                <c:pt idx="5243" formatCode="General">
                  <c:v>0.51168999366036905</c:v>
                </c:pt>
                <c:pt idx="5244" formatCode="General">
                  <c:v>0.51169461629073998</c:v>
                </c:pt>
                <c:pt idx="5245" formatCode="General">
                  <c:v>0.51169923892111102</c:v>
                </c:pt>
                <c:pt idx="5246" formatCode="General">
                  <c:v>0.51170386155148195</c:v>
                </c:pt>
                <c:pt idx="5247" formatCode="General">
                  <c:v>0.511708484181854</c:v>
                </c:pt>
                <c:pt idx="5248" formatCode="General">
                  <c:v>0.51171310681222504</c:v>
                </c:pt>
                <c:pt idx="5249" formatCode="General">
                  <c:v>0.51171772944259597</c:v>
                </c:pt>
                <c:pt idx="5250" formatCode="General">
                  <c:v>0.51172235207296701</c:v>
                </c:pt>
                <c:pt idx="5251" formatCode="General">
                  <c:v>0.51172697470333794</c:v>
                </c:pt>
                <c:pt idx="5252" formatCode="General">
                  <c:v>0.51173159733370999</c:v>
                </c:pt>
                <c:pt idx="5253" formatCode="General">
                  <c:v>0.51173621996408103</c:v>
                </c:pt>
                <c:pt idx="5254" formatCode="General">
                  <c:v>0.51174084259445196</c:v>
                </c:pt>
                <c:pt idx="5255" formatCode="General">
                  <c:v>0.511745465224823</c:v>
                </c:pt>
                <c:pt idx="5256" formatCode="General">
                  <c:v>0.51175008785519405</c:v>
                </c:pt>
                <c:pt idx="5257" formatCode="General">
                  <c:v>0.51175471048556598</c:v>
                </c:pt>
                <c:pt idx="5258" formatCode="General">
                  <c:v>0.51175933311593702</c:v>
                </c:pt>
                <c:pt idx="5259" formatCode="General">
                  <c:v>0.51176395574630795</c:v>
                </c:pt>
                <c:pt idx="5260" formatCode="General">
                  <c:v>0.51176873279990498</c:v>
                </c:pt>
                <c:pt idx="5261" formatCode="General">
                  <c:v>0.51177373762776301</c:v>
                </c:pt>
                <c:pt idx="5262" formatCode="General">
                  <c:v>0.51177874245562105</c:v>
                </c:pt>
                <c:pt idx="5263" formatCode="General">
                  <c:v>0.51178374728347997</c:v>
                </c:pt>
                <c:pt idx="5264" formatCode="General">
                  <c:v>0.51178875211133801</c:v>
                </c:pt>
                <c:pt idx="5265" formatCode="General">
                  <c:v>0.51179375693919604</c:v>
                </c:pt>
                <c:pt idx="5266" formatCode="General">
                  <c:v>0.51179876176705397</c:v>
                </c:pt>
                <c:pt idx="5267" formatCode="General">
                  <c:v>0.511803766594913</c:v>
                </c:pt>
                <c:pt idx="5268" formatCode="General">
                  <c:v>0.51180877142277104</c:v>
                </c:pt>
                <c:pt idx="5269" formatCode="General">
                  <c:v>0.51181377625062896</c:v>
                </c:pt>
                <c:pt idx="5270" formatCode="General">
                  <c:v>0.511818781078487</c:v>
                </c:pt>
                <c:pt idx="5271" formatCode="General">
                  <c:v>0.51182378590634603</c:v>
                </c:pt>
                <c:pt idx="5272" formatCode="General">
                  <c:v>0.51182879073420395</c:v>
                </c:pt>
                <c:pt idx="5273" formatCode="General">
                  <c:v>0.51183379478062796</c:v>
                </c:pt>
                <c:pt idx="5274" formatCode="General">
                  <c:v>0.51183876092750002</c:v>
                </c:pt>
                <c:pt idx="5275" formatCode="General">
                  <c:v>0.51184372707437098</c:v>
                </c:pt>
                <c:pt idx="5276" formatCode="General">
                  <c:v>0.51184869322124205</c:v>
                </c:pt>
                <c:pt idx="5277" formatCode="General">
                  <c:v>0.511853659368114</c:v>
                </c:pt>
                <c:pt idx="5278" formatCode="General">
                  <c:v>0.51185862551498496</c:v>
                </c:pt>
                <c:pt idx="5279" formatCode="General">
                  <c:v>0.51186359166185702</c:v>
                </c:pt>
                <c:pt idx="5280" formatCode="General">
                  <c:v>0.51186855780872798</c:v>
                </c:pt>
                <c:pt idx="5281" formatCode="General">
                  <c:v>0.51187352395559904</c:v>
                </c:pt>
                <c:pt idx="5282" formatCode="General">
                  <c:v>0.511878490102471</c:v>
                </c:pt>
                <c:pt idx="5283" formatCode="General">
                  <c:v>0.51188337914058901</c:v>
                </c:pt>
                <c:pt idx="5284" formatCode="General">
                  <c:v>0.51188789624236097</c:v>
                </c:pt>
                <c:pt idx="5285" formatCode="General">
                  <c:v>0.51189241334413305</c:v>
                </c:pt>
                <c:pt idx="5286" formatCode="General">
                  <c:v>0.51189693044590601</c:v>
                </c:pt>
                <c:pt idx="5287" formatCode="General">
                  <c:v>0.51190144754767897</c:v>
                </c:pt>
                <c:pt idx="5288" formatCode="General">
                  <c:v>0.51190596464945104</c:v>
                </c:pt>
                <c:pt idx="5289" formatCode="General">
                  <c:v>0.511910481751223</c:v>
                </c:pt>
                <c:pt idx="5290" formatCode="General">
                  <c:v>0.51191499885299596</c:v>
                </c:pt>
                <c:pt idx="5291" formatCode="General">
                  <c:v>0.51191951595476903</c:v>
                </c:pt>
                <c:pt idx="5292" formatCode="General">
                  <c:v>0.51192403305654099</c:v>
                </c:pt>
                <c:pt idx="5293" formatCode="General">
                  <c:v>0.51192855015831396</c:v>
                </c:pt>
                <c:pt idx="5294" formatCode="General">
                  <c:v>0.51193306726008603</c:v>
                </c:pt>
                <c:pt idx="5295" formatCode="General">
                  <c:v>0.51193758436185799</c:v>
                </c:pt>
                <c:pt idx="5296" formatCode="General">
                  <c:v>0.51194210146363095</c:v>
                </c:pt>
                <c:pt idx="5297" formatCode="General">
                  <c:v>0.51194661856540402</c:v>
                </c:pt>
                <c:pt idx="5298" formatCode="General">
                  <c:v>0.51195113566717598</c:v>
                </c:pt>
                <c:pt idx="5299" formatCode="General">
                  <c:v>0.51195565276894806</c:v>
                </c:pt>
                <c:pt idx="5300" formatCode="General">
                  <c:v>0.51196016987072102</c:v>
                </c:pt>
                <c:pt idx="5301" formatCode="General">
                  <c:v>0.51196468697249398</c:v>
                </c:pt>
                <c:pt idx="5302" formatCode="General">
                  <c:v>0.51196920407426605</c:v>
                </c:pt>
                <c:pt idx="5303" formatCode="General">
                  <c:v>0.51197372117603901</c:v>
                </c:pt>
                <c:pt idx="5304" formatCode="General">
                  <c:v>0.51197823827781097</c:v>
                </c:pt>
                <c:pt idx="5305" formatCode="General">
                  <c:v>0.51198275537958304</c:v>
                </c:pt>
                <c:pt idx="5306" formatCode="General">
                  <c:v>0.511987272481356</c:v>
                </c:pt>
                <c:pt idx="5307" formatCode="General">
                  <c:v>0.51199178958312797</c:v>
                </c:pt>
                <c:pt idx="5308" formatCode="General">
                  <c:v>0.51199630668490104</c:v>
                </c:pt>
                <c:pt idx="5309" formatCode="General">
                  <c:v>0.512000823786673</c:v>
                </c:pt>
                <c:pt idx="5310" formatCode="General">
                  <c:v>0.51200534088844596</c:v>
                </c:pt>
                <c:pt idx="5311" formatCode="General">
                  <c:v>0.51200985799021903</c:v>
                </c:pt>
                <c:pt idx="5312" formatCode="General">
                  <c:v>0.51201437509199099</c:v>
                </c:pt>
                <c:pt idx="5313" formatCode="General">
                  <c:v>0.51201889219376295</c:v>
                </c:pt>
                <c:pt idx="5314" formatCode="General">
                  <c:v>0.51202340929553602</c:v>
                </c:pt>
                <c:pt idx="5315" formatCode="General">
                  <c:v>0.51202792639730899</c:v>
                </c:pt>
                <c:pt idx="5316" formatCode="General">
                  <c:v>0.51203244349908095</c:v>
                </c:pt>
                <c:pt idx="5317" formatCode="General">
                  <c:v>0.51203696060085402</c:v>
                </c:pt>
                <c:pt idx="5318" formatCode="General">
                  <c:v>0.51204147770262598</c:v>
                </c:pt>
                <c:pt idx="5319" formatCode="General">
                  <c:v>0.51204599480439905</c:v>
                </c:pt>
                <c:pt idx="5320" formatCode="General">
                  <c:v>0.51205051190617101</c:v>
                </c:pt>
                <c:pt idx="5321" formatCode="General">
                  <c:v>0.51205502900794297</c:v>
                </c:pt>
                <c:pt idx="5322" formatCode="General">
                  <c:v>0.51205954610971605</c:v>
                </c:pt>
                <c:pt idx="5323" formatCode="General">
                  <c:v>0.51206406321148901</c:v>
                </c:pt>
                <c:pt idx="5324" formatCode="General">
                  <c:v>0.51206858031326097</c:v>
                </c:pt>
                <c:pt idx="5325" formatCode="General">
                  <c:v>0.51207309741503404</c:v>
                </c:pt>
                <c:pt idx="5326" formatCode="General">
                  <c:v>0.512077614516806</c:v>
                </c:pt>
                <c:pt idx="5327" formatCode="General">
                  <c:v>0.51208213161857796</c:v>
                </c:pt>
                <c:pt idx="5328" formatCode="General">
                  <c:v>0.51208664872035103</c:v>
                </c:pt>
                <c:pt idx="5329" formatCode="General">
                  <c:v>0.512091165822123</c:v>
                </c:pt>
                <c:pt idx="5330" formatCode="General">
                  <c:v>0.51209568292389596</c:v>
                </c:pt>
                <c:pt idx="5331" formatCode="General">
                  <c:v>0.51210020002566903</c:v>
                </c:pt>
                <c:pt idx="5332" formatCode="General">
                  <c:v>0.51210471712744099</c:v>
                </c:pt>
                <c:pt idx="5333" formatCode="General">
                  <c:v>0.51210923422921295</c:v>
                </c:pt>
                <c:pt idx="5334" formatCode="General">
                  <c:v>0.51211375133098602</c:v>
                </c:pt>
                <c:pt idx="5335" formatCode="General">
                  <c:v>0.51211826843275798</c:v>
                </c:pt>
                <c:pt idx="5336" formatCode="General">
                  <c:v>0.51212278553453106</c:v>
                </c:pt>
                <c:pt idx="5337" formatCode="General">
                  <c:v>0.51212730263630302</c:v>
                </c:pt>
                <c:pt idx="5338" formatCode="General">
                  <c:v>0.51213181973807598</c:v>
                </c:pt>
                <c:pt idx="5339" formatCode="General">
                  <c:v>0.51213633683984905</c:v>
                </c:pt>
                <c:pt idx="5340" formatCode="General">
                  <c:v>0.51214085394162101</c:v>
                </c:pt>
                <c:pt idx="5341" formatCode="General">
                  <c:v>0.51214537104339397</c:v>
                </c:pt>
                <c:pt idx="5342" formatCode="General">
                  <c:v>0.51214988814516604</c:v>
                </c:pt>
                <c:pt idx="5343" formatCode="General">
                  <c:v>0.512154405246938</c:v>
                </c:pt>
                <c:pt idx="5344" formatCode="General">
                  <c:v>0.51215892234871097</c:v>
                </c:pt>
                <c:pt idx="5345" formatCode="General">
                  <c:v>0.51216343945048404</c:v>
                </c:pt>
                <c:pt idx="5346" formatCode="General">
                  <c:v>0.512167956552256</c:v>
                </c:pt>
                <c:pt idx="5347" formatCode="General">
                  <c:v>0.51217247365402796</c:v>
                </c:pt>
                <c:pt idx="5348" formatCode="General">
                  <c:v>0.51217699075580103</c:v>
                </c:pt>
                <c:pt idx="5349" formatCode="General">
                  <c:v>0.51218150785757299</c:v>
                </c:pt>
                <c:pt idx="5350" formatCode="General">
                  <c:v>0.51218602495934595</c:v>
                </c:pt>
                <c:pt idx="5351" formatCode="General">
                  <c:v>0.51219054206111803</c:v>
                </c:pt>
                <c:pt idx="5352" formatCode="General">
                  <c:v>0.51219505916289099</c:v>
                </c:pt>
                <c:pt idx="5353" formatCode="General">
                  <c:v>0.51219957626466295</c:v>
                </c:pt>
                <c:pt idx="5354" formatCode="General">
                  <c:v>0.51220409336643602</c:v>
                </c:pt>
                <c:pt idx="5355" formatCode="General">
                  <c:v>0.51220861046820798</c:v>
                </c:pt>
                <c:pt idx="5356" formatCode="General">
                  <c:v>0.51221312756998105</c:v>
                </c:pt>
                <c:pt idx="5357" formatCode="General">
                  <c:v>0.51221764467175301</c:v>
                </c:pt>
                <c:pt idx="5358" formatCode="General">
                  <c:v>0.51222216177352597</c:v>
                </c:pt>
                <c:pt idx="5359" formatCode="General">
                  <c:v>0.51222667887529905</c:v>
                </c:pt>
                <c:pt idx="5360" formatCode="General">
                  <c:v>0.51223119597707101</c:v>
                </c:pt>
                <c:pt idx="5361" formatCode="General">
                  <c:v>0.51223571307884297</c:v>
                </c:pt>
                <c:pt idx="5362" formatCode="General">
                  <c:v>0.51224023018061604</c:v>
                </c:pt>
                <c:pt idx="5363" formatCode="General">
                  <c:v>0.512244747282388</c:v>
                </c:pt>
                <c:pt idx="5364" formatCode="General">
                  <c:v>0.51224926438416096</c:v>
                </c:pt>
                <c:pt idx="5365" formatCode="General">
                  <c:v>0.51225378148593304</c:v>
                </c:pt>
                <c:pt idx="5366" formatCode="General">
                  <c:v>0.512258298587706</c:v>
                </c:pt>
                <c:pt idx="5367" formatCode="General">
                  <c:v>0.51226281568947796</c:v>
                </c:pt>
                <c:pt idx="5368" formatCode="General">
                  <c:v>0.51226682410048396</c:v>
                </c:pt>
                <c:pt idx="5369" formatCode="General">
                  <c:v>0.51227072705121002</c:v>
                </c:pt>
                <c:pt idx="5370" formatCode="General">
                  <c:v>0.51227461349498005</c:v>
                </c:pt>
                <c:pt idx="5371" formatCode="General">
                  <c:v>0.51227846197274896</c:v>
                </c:pt>
                <c:pt idx="5372" formatCode="General">
                  <c:v>0.51228231045051897</c:v>
                </c:pt>
                <c:pt idx="5373" formatCode="General">
                  <c:v>0.51228615892828899</c:v>
                </c:pt>
                <c:pt idx="5374" formatCode="General">
                  <c:v>0.51229000740605901</c:v>
                </c:pt>
                <c:pt idx="5375" formatCode="General">
                  <c:v>0.51229385588382903</c:v>
                </c:pt>
                <c:pt idx="5376" formatCode="General">
                  <c:v>0.51229770436159905</c:v>
                </c:pt>
                <c:pt idx="5377" formatCode="General">
                  <c:v>0.51230155283936796</c:v>
                </c:pt>
                <c:pt idx="5378" formatCode="General">
                  <c:v>0.51230540131713798</c:v>
                </c:pt>
                <c:pt idx="5379" formatCode="General">
                  <c:v>0.51230924979490799</c:v>
                </c:pt>
                <c:pt idx="5380" formatCode="General">
                  <c:v>0.51231309827267801</c:v>
                </c:pt>
                <c:pt idx="5381" formatCode="General">
                  <c:v>0.51231694675044803</c:v>
                </c:pt>
                <c:pt idx="5382" formatCode="General">
                  <c:v>0.51232079522821805</c:v>
                </c:pt>
                <c:pt idx="5383" formatCode="General">
                  <c:v>0.51232505112212101</c:v>
                </c:pt>
                <c:pt idx="5384" formatCode="General">
                  <c:v>0.51232985993793001</c:v>
                </c:pt>
                <c:pt idx="5385" formatCode="General">
                  <c:v>0.51233466875373901</c:v>
                </c:pt>
                <c:pt idx="5386" formatCode="General">
                  <c:v>0.51233947756954801</c:v>
                </c:pt>
                <c:pt idx="5387" formatCode="General">
                  <c:v>0.51234428638535701</c:v>
                </c:pt>
                <c:pt idx="5388" formatCode="General">
                  <c:v>0.512349095201166</c:v>
                </c:pt>
                <c:pt idx="5389" formatCode="General">
                  <c:v>0.512353904016975</c:v>
                </c:pt>
                <c:pt idx="5390" formatCode="General">
                  <c:v>0.512358712832784</c:v>
                </c:pt>
                <c:pt idx="5391" formatCode="General">
                  <c:v>0.512363521648593</c:v>
                </c:pt>
                <c:pt idx="5392" formatCode="General">
                  <c:v>0.512368330464402</c:v>
                </c:pt>
                <c:pt idx="5393" formatCode="General">
                  <c:v>0.51237343379515399</c:v>
                </c:pt>
                <c:pt idx="5394" formatCode="General">
                  <c:v>0.51237859818388098</c:v>
                </c:pt>
                <c:pt idx="5395" formatCode="General">
                  <c:v>0.51238376257260798</c:v>
                </c:pt>
                <c:pt idx="5396" formatCode="General">
                  <c:v>0.51238892696133498</c:v>
                </c:pt>
                <c:pt idx="5397" formatCode="General">
                  <c:v>0.51239409135006198</c:v>
                </c:pt>
                <c:pt idx="5398" formatCode="General">
                  <c:v>0.51239925573878997</c:v>
                </c:pt>
                <c:pt idx="5399" formatCode="General">
                  <c:v>0.51240442012751697</c:v>
                </c:pt>
                <c:pt idx="5400" formatCode="General">
                  <c:v>0.51240958451624397</c:v>
                </c:pt>
                <c:pt idx="5401" formatCode="General">
                  <c:v>0.51241474890497096</c:v>
                </c:pt>
                <c:pt idx="5402" formatCode="General">
                  <c:v>0.51241991329369796</c:v>
                </c:pt>
                <c:pt idx="5403" formatCode="General">
                  <c:v>0.51242507768242596</c:v>
                </c:pt>
                <c:pt idx="5404" formatCode="General">
                  <c:v>0.51243024207115295</c:v>
                </c:pt>
                <c:pt idx="5405" formatCode="General">
                  <c:v>0.51243540645987995</c:v>
                </c:pt>
                <c:pt idx="5406" formatCode="General">
                  <c:v>0.51244057084860695</c:v>
                </c:pt>
                <c:pt idx="5407" formatCode="General">
                  <c:v>0.51244573523733405</c:v>
                </c:pt>
                <c:pt idx="5408" formatCode="General">
                  <c:v>0.51245089962606205</c:v>
                </c:pt>
                <c:pt idx="5409" formatCode="General">
                  <c:v>0.51245606401478905</c:v>
                </c:pt>
                <c:pt idx="5410" formatCode="General">
                  <c:v>0.51246122840351604</c:v>
                </c:pt>
                <c:pt idx="5411" formatCode="General">
                  <c:v>0.51246639279224304</c:v>
                </c:pt>
                <c:pt idx="5412" formatCode="General">
                  <c:v>0.51247155718097004</c:v>
                </c:pt>
                <c:pt idx="5413" formatCode="General">
                  <c:v>0.51247672156969803</c:v>
                </c:pt>
                <c:pt idx="5414" formatCode="General">
                  <c:v>0.51248188595842503</c:v>
                </c:pt>
                <c:pt idx="5415" formatCode="General">
                  <c:v>0.51248705034715203</c:v>
                </c:pt>
                <c:pt idx="5416" formatCode="General">
                  <c:v>0.51249221473587903</c:v>
                </c:pt>
                <c:pt idx="5417" formatCode="General">
                  <c:v>0.51249737912460602</c:v>
                </c:pt>
                <c:pt idx="5418" formatCode="General">
                  <c:v>0.51250254351333302</c:v>
                </c:pt>
                <c:pt idx="5419" formatCode="General">
                  <c:v>0.51250770790206102</c:v>
                </c:pt>
                <c:pt idx="5420" formatCode="General">
                  <c:v>0.51251287229078801</c:v>
                </c:pt>
                <c:pt idx="5421" formatCode="General">
                  <c:v>0.51251803667951501</c:v>
                </c:pt>
                <c:pt idx="5422" formatCode="General">
                  <c:v>0.51252320106824201</c:v>
                </c:pt>
                <c:pt idx="5423" formatCode="General">
                  <c:v>0.512528365456969</c:v>
                </c:pt>
                <c:pt idx="5424" formatCode="General">
                  <c:v>0.512533529845697</c:v>
                </c:pt>
                <c:pt idx="5425" formatCode="General">
                  <c:v>0.512538694234424</c:v>
                </c:pt>
                <c:pt idx="5426" formatCode="General">
                  <c:v>0.51254385862315099</c:v>
                </c:pt>
                <c:pt idx="5427" formatCode="General">
                  <c:v>0.51254902301187799</c:v>
                </c:pt>
                <c:pt idx="5428" formatCode="General">
                  <c:v>0.51255418740060499</c:v>
                </c:pt>
                <c:pt idx="5429" formatCode="General">
                  <c:v>0.51255914556868798</c:v>
                </c:pt>
                <c:pt idx="5430" formatCode="General">
                  <c:v>0.51256386613472005</c:v>
                </c:pt>
                <c:pt idx="5431" formatCode="General">
                  <c:v>0.512568586700752</c:v>
                </c:pt>
                <c:pt idx="5432" formatCode="General">
                  <c:v>0.51257330726678396</c:v>
                </c:pt>
                <c:pt idx="5433" formatCode="General">
                  <c:v>0.51257802783281603</c:v>
                </c:pt>
                <c:pt idx="5434" formatCode="General">
                  <c:v>0.51258274839884799</c:v>
                </c:pt>
                <c:pt idx="5435" formatCode="General">
                  <c:v>0.51258746896488006</c:v>
                </c:pt>
                <c:pt idx="5436" formatCode="General">
                  <c:v>0.51259218953091201</c:v>
                </c:pt>
                <c:pt idx="5437" formatCode="General">
                  <c:v>0.51259691009694397</c:v>
                </c:pt>
                <c:pt idx="5438" formatCode="General">
                  <c:v>0.51260163066297604</c:v>
                </c:pt>
                <c:pt idx="5439" formatCode="General">
                  <c:v>0.51260635122900799</c:v>
                </c:pt>
                <c:pt idx="5440" formatCode="General">
                  <c:v>0.51261107179503995</c:v>
                </c:pt>
                <c:pt idx="5441" formatCode="General">
                  <c:v>0.51261579236107202</c:v>
                </c:pt>
                <c:pt idx="5442" formatCode="General">
                  <c:v>0.51262051292710398</c:v>
                </c:pt>
                <c:pt idx="5443" formatCode="General">
                  <c:v>0.51262523349313605</c:v>
                </c:pt>
                <c:pt idx="5444" formatCode="General">
                  <c:v>0.512629954059168</c:v>
                </c:pt>
                <c:pt idx="5445" formatCode="General">
                  <c:v>0.51263467462519996</c:v>
                </c:pt>
                <c:pt idx="5446" formatCode="General">
                  <c:v>0.51263939519123203</c:v>
                </c:pt>
                <c:pt idx="5447" formatCode="General">
                  <c:v>0.51264411575726399</c:v>
                </c:pt>
                <c:pt idx="5448" formatCode="General">
                  <c:v>0.51264883632329605</c:v>
                </c:pt>
                <c:pt idx="5449" formatCode="General">
                  <c:v>0.51265355688932801</c:v>
                </c:pt>
                <c:pt idx="5450" formatCode="General">
                  <c:v>0.51265827745535997</c:v>
                </c:pt>
                <c:pt idx="5451" formatCode="General">
                  <c:v>0.51266299802139204</c:v>
                </c:pt>
                <c:pt idx="5452" formatCode="General">
                  <c:v>0.51266771858742399</c:v>
                </c:pt>
                <c:pt idx="5453" formatCode="General">
                  <c:v>0.51267243915345595</c:v>
                </c:pt>
                <c:pt idx="5454" formatCode="General">
                  <c:v>0.51267715971948802</c:v>
                </c:pt>
                <c:pt idx="5455" formatCode="General">
                  <c:v>0.51268188028551998</c:v>
                </c:pt>
                <c:pt idx="5456" formatCode="General">
                  <c:v>0.51268660085155204</c:v>
                </c:pt>
                <c:pt idx="5457" formatCode="General">
                  <c:v>0.512691321417584</c:v>
                </c:pt>
                <c:pt idx="5458" formatCode="General">
                  <c:v>0.51269604198361596</c:v>
                </c:pt>
                <c:pt idx="5459" formatCode="General">
                  <c:v>0.51270076254964803</c:v>
                </c:pt>
                <c:pt idx="5460" formatCode="General">
                  <c:v>0.51270548311567998</c:v>
                </c:pt>
                <c:pt idx="5461" formatCode="General">
                  <c:v>0.51271020368171205</c:v>
                </c:pt>
                <c:pt idx="5462" formatCode="General">
                  <c:v>0.51271492424774401</c:v>
                </c:pt>
                <c:pt idx="5463" formatCode="General">
                  <c:v>0.51271964481377597</c:v>
                </c:pt>
                <c:pt idx="5464" formatCode="General">
                  <c:v>0.51272436537980803</c:v>
                </c:pt>
                <c:pt idx="5465" formatCode="General">
                  <c:v>0.51272908594583899</c:v>
                </c:pt>
                <c:pt idx="5466" formatCode="General">
                  <c:v>0.51273380651187095</c:v>
                </c:pt>
                <c:pt idx="5467" formatCode="General">
                  <c:v>0.51273852707790402</c:v>
                </c:pt>
                <c:pt idx="5468" formatCode="General">
                  <c:v>0.51274324764393497</c:v>
                </c:pt>
                <c:pt idx="5469" formatCode="General">
                  <c:v>0.51274796820996704</c:v>
                </c:pt>
                <c:pt idx="5470" formatCode="General">
                  <c:v>0.512752688775999</c:v>
                </c:pt>
                <c:pt idx="5471" formatCode="General">
                  <c:v>0.51275740934203096</c:v>
                </c:pt>
                <c:pt idx="5472" formatCode="General">
                  <c:v>0.51276212990806302</c:v>
                </c:pt>
                <c:pt idx="5473" formatCode="General">
                  <c:v>0.51276685047409498</c:v>
                </c:pt>
                <c:pt idx="5474" formatCode="General">
                  <c:v>0.51277157104012705</c:v>
                </c:pt>
                <c:pt idx="5475" formatCode="General">
                  <c:v>0.51277629160615901</c:v>
                </c:pt>
                <c:pt idx="5476" formatCode="General">
                  <c:v>0.51278101217219096</c:v>
                </c:pt>
                <c:pt idx="5477" formatCode="General">
                  <c:v>0.51278573273822303</c:v>
                </c:pt>
                <c:pt idx="5478" formatCode="General">
                  <c:v>0.51279045330425499</c:v>
                </c:pt>
                <c:pt idx="5479" formatCode="General">
                  <c:v>0.51279517387028695</c:v>
                </c:pt>
                <c:pt idx="5480" formatCode="General">
                  <c:v>0.51279989443631901</c:v>
                </c:pt>
                <c:pt idx="5481" formatCode="General">
                  <c:v>0.51280461500235097</c:v>
                </c:pt>
                <c:pt idx="5482" formatCode="General">
                  <c:v>0.51280933556838304</c:v>
                </c:pt>
                <c:pt idx="5483" formatCode="General">
                  <c:v>0.512814056134415</c:v>
                </c:pt>
                <c:pt idx="5484" formatCode="General">
                  <c:v>0.51281877670044695</c:v>
                </c:pt>
                <c:pt idx="5485" formatCode="General">
                  <c:v>0.51282349726647902</c:v>
                </c:pt>
                <c:pt idx="5486" formatCode="General">
                  <c:v>0.51282821783251098</c:v>
                </c:pt>
                <c:pt idx="5487" formatCode="General">
                  <c:v>0.51283293839854305</c:v>
                </c:pt>
                <c:pt idx="5488" formatCode="General">
                  <c:v>0.512837658964575</c:v>
                </c:pt>
                <c:pt idx="5489" formatCode="General">
                  <c:v>0.51284237953060696</c:v>
                </c:pt>
                <c:pt idx="5490" formatCode="General">
                  <c:v>0.51284710009663903</c:v>
                </c:pt>
                <c:pt idx="5491" formatCode="General">
                  <c:v>0.51285182066267099</c:v>
                </c:pt>
                <c:pt idx="5492" formatCode="General">
                  <c:v>0.51285654122870294</c:v>
                </c:pt>
                <c:pt idx="5493" formatCode="General">
                  <c:v>0.51286126179473501</c:v>
                </c:pt>
                <c:pt idx="5494" formatCode="General">
                  <c:v>0.51286598236076697</c:v>
                </c:pt>
                <c:pt idx="5495" formatCode="General">
                  <c:v>0.51287070292679904</c:v>
                </c:pt>
                <c:pt idx="5496" formatCode="General">
                  <c:v>0.512875423492831</c:v>
                </c:pt>
                <c:pt idx="5497" formatCode="General">
                  <c:v>0.51287981183815301</c:v>
                </c:pt>
                <c:pt idx="5498" formatCode="General">
                  <c:v>0.51288391184097604</c:v>
                </c:pt>
                <c:pt idx="5499" formatCode="General">
                  <c:v>0.51288801184379995</c:v>
                </c:pt>
                <c:pt idx="5500" formatCode="General">
                  <c:v>0.51289211184662398</c:v>
                </c:pt>
                <c:pt idx="5501" formatCode="General">
                  <c:v>0.512896211849448</c:v>
                </c:pt>
                <c:pt idx="5502" formatCode="General">
                  <c:v>0.51290031185227203</c:v>
                </c:pt>
                <c:pt idx="5503" formatCode="General">
                  <c:v>0.51290441185509605</c:v>
                </c:pt>
                <c:pt idx="5504" formatCode="General">
                  <c:v>0.51290851185791897</c:v>
                </c:pt>
                <c:pt idx="5505" formatCode="General">
                  <c:v>0.512912611860743</c:v>
                </c:pt>
                <c:pt idx="5506" formatCode="General">
                  <c:v>0.51291671186356702</c:v>
                </c:pt>
                <c:pt idx="5507" formatCode="General">
                  <c:v>0.51292081186639105</c:v>
                </c:pt>
                <c:pt idx="5508" formatCode="General">
                  <c:v>0.51292491186921496</c:v>
                </c:pt>
                <c:pt idx="5509" formatCode="General">
                  <c:v>0.51292901187203899</c:v>
                </c:pt>
                <c:pt idx="5510" formatCode="General">
                  <c:v>0.51293311187486301</c:v>
                </c:pt>
                <c:pt idx="5511" formatCode="General">
                  <c:v>0.51293721187768604</c:v>
                </c:pt>
                <c:pt idx="5512" formatCode="General">
                  <c:v>0.51294131188050995</c:v>
                </c:pt>
                <c:pt idx="5513" formatCode="General">
                  <c:v>0.51294541188333398</c:v>
                </c:pt>
                <c:pt idx="5514" formatCode="General">
                  <c:v>0.512949511886158</c:v>
                </c:pt>
                <c:pt idx="5515" formatCode="General">
                  <c:v>0.51295361188898203</c:v>
                </c:pt>
                <c:pt idx="5516" formatCode="General">
                  <c:v>0.51295771189180595</c:v>
                </c:pt>
                <c:pt idx="5517" formatCode="General">
                  <c:v>0.51296181189462897</c:v>
                </c:pt>
                <c:pt idx="5518" formatCode="General">
                  <c:v>0.512965911897453</c:v>
                </c:pt>
                <c:pt idx="5519" formatCode="General">
                  <c:v>0.51297001190027702</c:v>
                </c:pt>
                <c:pt idx="5520" formatCode="General">
                  <c:v>0.51297411190310105</c:v>
                </c:pt>
                <c:pt idx="5521" formatCode="General">
                  <c:v>0.51297821190592496</c:v>
                </c:pt>
                <c:pt idx="5522" formatCode="General">
                  <c:v>0.51298231190874899</c:v>
                </c:pt>
                <c:pt idx="5523" formatCode="General">
                  <c:v>0.51298641191157301</c:v>
                </c:pt>
                <c:pt idx="5524" formatCode="General">
                  <c:v>0.51299051191439604</c:v>
                </c:pt>
                <c:pt idx="5525" formatCode="General">
                  <c:v>0.51299461191721996</c:v>
                </c:pt>
                <c:pt idx="5526" formatCode="General">
                  <c:v>0.51299871192004398</c:v>
                </c:pt>
                <c:pt idx="5527" formatCode="General">
                  <c:v>0.51300281192286801</c:v>
                </c:pt>
                <c:pt idx="5528" formatCode="General">
                  <c:v>0.51300691192569203</c:v>
                </c:pt>
                <c:pt idx="5529" formatCode="General">
                  <c:v>0.51301101192851595</c:v>
                </c:pt>
                <c:pt idx="5530" formatCode="General">
                  <c:v>0.51301511193133897</c:v>
                </c:pt>
                <c:pt idx="5531" formatCode="General">
                  <c:v>0.513019211934163</c:v>
                </c:pt>
                <c:pt idx="5532" formatCode="General">
                  <c:v>0.51302331193698703</c:v>
                </c:pt>
                <c:pt idx="5533" formatCode="General">
                  <c:v>0.51302741193981105</c:v>
                </c:pt>
                <c:pt idx="5534" formatCode="General">
                  <c:v>0.51303151194263497</c:v>
                </c:pt>
                <c:pt idx="5535" formatCode="General">
                  <c:v>0.51303561194545899</c:v>
                </c:pt>
                <c:pt idx="5536" formatCode="General">
                  <c:v>0.51303971194828302</c:v>
                </c:pt>
                <c:pt idx="5537" formatCode="General">
                  <c:v>0.51304381195110604</c:v>
                </c:pt>
                <c:pt idx="5538" formatCode="General">
                  <c:v>0.51304791195392996</c:v>
                </c:pt>
                <c:pt idx="5539" formatCode="General">
                  <c:v>0.51305201195675398</c:v>
                </c:pt>
                <c:pt idx="5540" formatCode="General">
                  <c:v>0.51305611195957801</c:v>
                </c:pt>
                <c:pt idx="5541" formatCode="General">
                  <c:v>0.51306021196240204</c:v>
                </c:pt>
                <c:pt idx="5542" formatCode="General">
                  <c:v>0.51306431196522595</c:v>
                </c:pt>
                <c:pt idx="5543" formatCode="General">
                  <c:v>0.51306841196804998</c:v>
                </c:pt>
                <c:pt idx="5544" formatCode="General">
                  <c:v>0.513072511970873</c:v>
                </c:pt>
                <c:pt idx="5545" formatCode="General">
                  <c:v>0.51307661197369703</c:v>
                </c:pt>
                <c:pt idx="5546" formatCode="General">
                  <c:v>0.51308071197652105</c:v>
                </c:pt>
                <c:pt idx="5547" formatCode="General">
                  <c:v>0.51308481197934497</c:v>
                </c:pt>
                <c:pt idx="5548" formatCode="General">
                  <c:v>0.51308891198216899</c:v>
                </c:pt>
                <c:pt idx="5549" formatCode="General">
                  <c:v>0.51309301198499302</c:v>
                </c:pt>
                <c:pt idx="5550" formatCode="General">
                  <c:v>0.51309711198781605</c:v>
                </c:pt>
                <c:pt idx="5551" formatCode="General">
                  <c:v>0.51310121199063996</c:v>
                </c:pt>
                <c:pt idx="5552" formatCode="General">
                  <c:v>0.51310531199346399</c:v>
                </c:pt>
                <c:pt idx="5553" formatCode="General">
                  <c:v>0.51310941199628801</c:v>
                </c:pt>
                <c:pt idx="5554" formatCode="General">
                  <c:v>0.51311351199911204</c:v>
                </c:pt>
                <c:pt idx="5555" formatCode="General">
                  <c:v>0.51311776666990105</c:v>
                </c:pt>
                <c:pt idx="5556" formatCode="General">
                  <c:v>0.51312202785302596</c:v>
                </c:pt>
                <c:pt idx="5557" formatCode="General">
                  <c:v>0.51312628903614999</c:v>
                </c:pt>
                <c:pt idx="5558" formatCode="General">
                  <c:v>0.51313055021927501</c:v>
                </c:pt>
                <c:pt idx="5559" formatCode="General">
                  <c:v>0.51313481140239903</c:v>
                </c:pt>
                <c:pt idx="5560" formatCode="General">
                  <c:v>0.51313907258552405</c:v>
                </c:pt>
                <c:pt idx="5561" formatCode="General">
                  <c:v>0.51314333376864796</c:v>
                </c:pt>
                <c:pt idx="5562" formatCode="General">
                  <c:v>0.51314759495177298</c:v>
                </c:pt>
                <c:pt idx="5563" formatCode="General">
                  <c:v>0.513151856134897</c:v>
                </c:pt>
                <c:pt idx="5564" formatCode="General">
                  <c:v>0.51315611731802202</c:v>
                </c:pt>
                <c:pt idx="5565" formatCode="General">
                  <c:v>0.51316037850114604</c:v>
                </c:pt>
                <c:pt idx="5566" formatCode="General">
                  <c:v>0.51316463968427095</c:v>
                </c:pt>
                <c:pt idx="5567" formatCode="General">
                  <c:v>0.51316890086739597</c:v>
                </c:pt>
                <c:pt idx="5568" formatCode="General">
                  <c:v>0.51317316205051999</c:v>
                </c:pt>
                <c:pt idx="5569" formatCode="General">
                  <c:v>0.51317742323364501</c:v>
                </c:pt>
                <c:pt idx="5570" formatCode="General">
                  <c:v>0.51318168441676904</c:v>
                </c:pt>
                <c:pt idx="5571" formatCode="General">
                  <c:v>0.51318594559989394</c:v>
                </c:pt>
                <c:pt idx="5572" formatCode="General">
                  <c:v>0.51319001312942703</c:v>
                </c:pt>
                <c:pt idx="5573" formatCode="General">
                  <c:v>0.51319402852145601</c:v>
                </c:pt>
                <c:pt idx="5574" formatCode="General">
                  <c:v>0.513198043913484</c:v>
                </c:pt>
                <c:pt idx="5575" formatCode="General">
                  <c:v>0.51320205930551299</c:v>
                </c:pt>
                <c:pt idx="5576" formatCode="General">
                  <c:v>0.51320607469754198</c:v>
                </c:pt>
                <c:pt idx="5577" formatCode="General">
                  <c:v>0.51321009008956997</c:v>
                </c:pt>
                <c:pt idx="5578" formatCode="General">
                  <c:v>0.51321410548159896</c:v>
                </c:pt>
                <c:pt idx="5579" formatCode="General">
                  <c:v>0.51321812087362795</c:v>
                </c:pt>
                <c:pt idx="5580" formatCode="General">
                  <c:v>0.51322213626565605</c:v>
                </c:pt>
                <c:pt idx="5581" formatCode="General">
                  <c:v>0.51322615165768504</c:v>
                </c:pt>
                <c:pt idx="5582" formatCode="General">
                  <c:v>0.51323016704971403</c:v>
                </c:pt>
                <c:pt idx="5583" formatCode="General">
                  <c:v>0.51323418244174202</c:v>
                </c:pt>
                <c:pt idx="5584" formatCode="General">
                  <c:v>0.513238197833771</c:v>
                </c:pt>
                <c:pt idx="5585" formatCode="General">
                  <c:v>0.51324221322579999</c:v>
                </c:pt>
                <c:pt idx="5586" formatCode="General">
                  <c:v>0.51324622861782798</c:v>
                </c:pt>
                <c:pt idx="5587" formatCode="General">
                  <c:v>0.51325024400985697</c:v>
                </c:pt>
                <c:pt idx="5588" formatCode="General">
                  <c:v>0.51325425940188596</c:v>
                </c:pt>
                <c:pt idx="5589" formatCode="General">
                  <c:v>0.51325827479391395</c:v>
                </c:pt>
                <c:pt idx="5590" formatCode="General">
                  <c:v>0.51326229018594305</c:v>
                </c:pt>
                <c:pt idx="5591" formatCode="General">
                  <c:v>0.51326630557797204</c:v>
                </c:pt>
                <c:pt idx="5592" formatCode="General">
                  <c:v>0.51327032097000103</c:v>
                </c:pt>
                <c:pt idx="5593" formatCode="General">
                  <c:v>0.51327433636202902</c:v>
                </c:pt>
                <c:pt idx="5594" formatCode="General">
                  <c:v>0.513278351754058</c:v>
                </c:pt>
                <c:pt idx="5595" formatCode="General">
                  <c:v>0.51328236714608599</c:v>
                </c:pt>
                <c:pt idx="5596" formatCode="General">
                  <c:v>0.51328617136902899</c:v>
                </c:pt>
                <c:pt idx="5597" formatCode="General">
                  <c:v>0.51328979961773502</c:v>
                </c:pt>
                <c:pt idx="5598" formatCode="General">
                  <c:v>0.51329331443924398</c:v>
                </c:pt>
                <c:pt idx="5599" formatCode="General">
                  <c:v>0.51329672674001903</c:v>
                </c:pt>
                <c:pt idx="5600" formatCode="General">
                  <c:v>0.51330013904079397</c:v>
                </c:pt>
                <c:pt idx="5601" formatCode="General">
                  <c:v>0.51330355134156902</c:v>
                </c:pt>
                <c:pt idx="5602" formatCode="General">
                  <c:v>0.51330696364234396</c:v>
                </c:pt>
                <c:pt idx="5603" formatCode="General">
                  <c:v>0.51331037594311901</c:v>
                </c:pt>
                <c:pt idx="5604" formatCode="General">
                  <c:v>0.51331378824389395</c:v>
                </c:pt>
                <c:pt idx="5605" formatCode="General">
                  <c:v>0.51331720054466901</c:v>
                </c:pt>
                <c:pt idx="5606" formatCode="General">
                  <c:v>0.51332061284544395</c:v>
                </c:pt>
                <c:pt idx="5607" formatCode="General">
                  <c:v>0.513324025146219</c:v>
                </c:pt>
                <c:pt idx="5608" formatCode="General">
                  <c:v>0.51332743744699305</c:v>
                </c:pt>
                <c:pt idx="5609" formatCode="General">
                  <c:v>0.51333084974776799</c:v>
                </c:pt>
                <c:pt idx="5610" formatCode="General">
                  <c:v>0.51333426204854304</c:v>
                </c:pt>
                <c:pt idx="5611" formatCode="General">
                  <c:v>0.51333767434931799</c:v>
                </c:pt>
                <c:pt idx="5612" formatCode="General">
                  <c:v>0.51334108665009304</c:v>
                </c:pt>
                <c:pt idx="5613" formatCode="General">
                  <c:v>0.51334449895086798</c:v>
                </c:pt>
                <c:pt idx="5614" formatCode="General">
                  <c:v>0.51334791125164303</c:v>
                </c:pt>
                <c:pt idx="5615" formatCode="General">
                  <c:v>0.51335132355241797</c:v>
                </c:pt>
                <c:pt idx="5616" formatCode="General">
                  <c:v>0.51335473585319302</c:v>
                </c:pt>
                <c:pt idx="5617" formatCode="General">
                  <c:v>0.51335814815396796</c:v>
                </c:pt>
                <c:pt idx="5618" formatCode="General">
                  <c:v>0.51336156045474302</c:v>
                </c:pt>
                <c:pt idx="5619" formatCode="General">
                  <c:v>0.51336497275551696</c:v>
                </c:pt>
                <c:pt idx="5620" formatCode="General">
                  <c:v>0.51336838505629301</c:v>
                </c:pt>
                <c:pt idx="5621" formatCode="General">
                  <c:v>0.51337179735706695</c:v>
                </c:pt>
                <c:pt idx="5622" formatCode="General">
                  <c:v>0.513375209657842</c:v>
                </c:pt>
                <c:pt idx="5623" formatCode="General">
                  <c:v>0.51337862195861705</c:v>
                </c:pt>
                <c:pt idx="5624" formatCode="General">
                  <c:v>0.51338203425939199</c:v>
                </c:pt>
                <c:pt idx="5625" formatCode="General">
                  <c:v>0.51338544656016705</c:v>
                </c:pt>
                <c:pt idx="5626" formatCode="General">
                  <c:v>0.51338885886094199</c:v>
                </c:pt>
                <c:pt idx="5627" formatCode="General">
                  <c:v>0.51339227116171704</c:v>
                </c:pt>
                <c:pt idx="5628" formatCode="General">
                  <c:v>0.51339568346249198</c:v>
                </c:pt>
                <c:pt idx="5629" formatCode="General">
                  <c:v>0.51339909576326703</c:v>
                </c:pt>
                <c:pt idx="5630" formatCode="General">
                  <c:v>0.51340250806404097</c:v>
                </c:pt>
                <c:pt idx="5631" formatCode="General">
                  <c:v>0.51340592036481603</c:v>
                </c:pt>
                <c:pt idx="5632" formatCode="General">
                  <c:v>0.51340933266559097</c:v>
                </c:pt>
                <c:pt idx="5633" formatCode="General">
                  <c:v>0.51341274496636602</c:v>
                </c:pt>
                <c:pt idx="5634" formatCode="General">
                  <c:v>0.51341615726714096</c:v>
                </c:pt>
                <c:pt idx="5635" formatCode="General">
                  <c:v>0.51341956956791601</c:v>
                </c:pt>
                <c:pt idx="5636" formatCode="General">
                  <c:v>0.51342298186869095</c:v>
                </c:pt>
                <c:pt idx="5637" formatCode="General">
                  <c:v>0.513426394169466</c:v>
                </c:pt>
                <c:pt idx="5638" formatCode="General">
                  <c:v>0.51342980647024095</c:v>
                </c:pt>
                <c:pt idx="5639" formatCode="General">
                  <c:v>0.513433218771016</c:v>
                </c:pt>
                <c:pt idx="5640" formatCode="General">
                  <c:v>0.51343663107179105</c:v>
                </c:pt>
                <c:pt idx="5641" formatCode="General">
                  <c:v>0.51344004337256499</c:v>
                </c:pt>
                <c:pt idx="5642" formatCode="General">
                  <c:v>0.51344345567334004</c:v>
                </c:pt>
                <c:pt idx="5643" formatCode="General">
                  <c:v>0.51344686797411498</c:v>
                </c:pt>
                <c:pt idx="5644" formatCode="General">
                  <c:v>0.51345028027489004</c:v>
                </c:pt>
                <c:pt idx="5645" formatCode="General">
                  <c:v>0.51345369257566498</c:v>
                </c:pt>
                <c:pt idx="5646" formatCode="General">
                  <c:v>0.51345710487644003</c:v>
                </c:pt>
                <c:pt idx="5647" formatCode="General">
                  <c:v>0.51346051717721497</c:v>
                </c:pt>
                <c:pt idx="5648" formatCode="General">
                  <c:v>0.51346392947799002</c:v>
                </c:pt>
                <c:pt idx="5649" formatCode="General">
                  <c:v>0.51346734177876496</c:v>
                </c:pt>
                <c:pt idx="5650" formatCode="General">
                  <c:v>0.51347075407954001</c:v>
                </c:pt>
                <c:pt idx="5651" formatCode="General">
                  <c:v>0.51347416638031496</c:v>
                </c:pt>
                <c:pt idx="5652" formatCode="General">
                  <c:v>0.51347757868109001</c:v>
                </c:pt>
                <c:pt idx="5653" formatCode="General">
                  <c:v>0.51348099098186395</c:v>
                </c:pt>
                <c:pt idx="5654" formatCode="General">
                  <c:v>0.513484403282639</c:v>
                </c:pt>
                <c:pt idx="5655" formatCode="General">
                  <c:v>0.51348781558341405</c:v>
                </c:pt>
                <c:pt idx="5656" formatCode="General">
                  <c:v>0.51349122788418899</c:v>
                </c:pt>
                <c:pt idx="5657" formatCode="General">
                  <c:v>0.51349464018496405</c:v>
                </c:pt>
                <c:pt idx="5658" formatCode="General">
                  <c:v>0.51349805248573899</c:v>
                </c:pt>
                <c:pt idx="5659" formatCode="General">
                  <c:v>0.51350146478651404</c:v>
                </c:pt>
                <c:pt idx="5660" formatCode="General">
                  <c:v>0.51350487708728898</c:v>
                </c:pt>
                <c:pt idx="5661" formatCode="General">
                  <c:v>0.51350828938806403</c:v>
                </c:pt>
                <c:pt idx="5662" formatCode="General">
                  <c:v>0.51351170168883797</c:v>
                </c:pt>
                <c:pt idx="5663" formatCode="General">
                  <c:v>0.51351511398961402</c:v>
                </c:pt>
                <c:pt idx="5664" formatCode="General">
                  <c:v>0.51351852629038797</c:v>
                </c:pt>
                <c:pt idx="5665" formatCode="General">
                  <c:v>0.51352193859116302</c:v>
                </c:pt>
                <c:pt idx="5666" formatCode="General">
                  <c:v>0.51352535089193796</c:v>
                </c:pt>
                <c:pt idx="5667" formatCode="General">
                  <c:v>0.51352876319271301</c:v>
                </c:pt>
                <c:pt idx="5668" formatCode="General">
                  <c:v>0.51353217549348795</c:v>
                </c:pt>
                <c:pt idx="5669" formatCode="General">
                  <c:v>0.513535587794263</c:v>
                </c:pt>
                <c:pt idx="5670" formatCode="General">
                  <c:v>0.51353900009503795</c:v>
                </c:pt>
                <c:pt idx="5671" formatCode="General">
                  <c:v>0.513542412395813</c:v>
                </c:pt>
                <c:pt idx="5672" formatCode="General">
                  <c:v>0.51354582469658805</c:v>
                </c:pt>
                <c:pt idx="5673" formatCode="General">
                  <c:v>0.51354923699736199</c:v>
                </c:pt>
                <c:pt idx="5674" formatCode="General">
                  <c:v>0.51355264929813704</c:v>
                </c:pt>
                <c:pt idx="5675" formatCode="General">
                  <c:v>0.51355606159891198</c:v>
                </c:pt>
                <c:pt idx="5676" formatCode="General">
                  <c:v>0.51355947389968704</c:v>
                </c:pt>
                <c:pt idx="5677" formatCode="General">
                  <c:v>0.51356288620046198</c:v>
                </c:pt>
                <c:pt idx="5678" formatCode="General">
                  <c:v>0.51356629850123703</c:v>
                </c:pt>
                <c:pt idx="5679" formatCode="General">
                  <c:v>0.51356974295035196</c:v>
                </c:pt>
                <c:pt idx="5680" formatCode="General">
                  <c:v>0.51357330680758695</c:v>
                </c:pt>
                <c:pt idx="5681" formatCode="General">
                  <c:v>0.51357687066482205</c:v>
                </c:pt>
                <c:pt idx="5682" formatCode="General">
                  <c:v>0.51358043452205804</c:v>
                </c:pt>
                <c:pt idx="5683" formatCode="General">
                  <c:v>0.51358399837929303</c:v>
                </c:pt>
                <c:pt idx="5684" formatCode="General">
                  <c:v>0.51358756223652802</c:v>
                </c:pt>
                <c:pt idx="5685" formatCode="General">
                  <c:v>0.51359112609376301</c:v>
                </c:pt>
                <c:pt idx="5686" formatCode="General">
                  <c:v>0.51359468995099899</c:v>
                </c:pt>
                <c:pt idx="5687" formatCode="General">
                  <c:v>0.51359825380823398</c:v>
                </c:pt>
                <c:pt idx="5688" formatCode="General">
                  <c:v>0.51360181766546897</c:v>
                </c:pt>
                <c:pt idx="5689" formatCode="General">
                  <c:v>0.51360538152270396</c:v>
                </c:pt>
                <c:pt idx="5690" formatCode="General">
                  <c:v>0.51360894537993995</c:v>
                </c:pt>
                <c:pt idx="5691" formatCode="General">
                  <c:v>0.51361250923717505</c:v>
                </c:pt>
                <c:pt idx="5692" formatCode="General">
                  <c:v>0.51361607309441004</c:v>
                </c:pt>
                <c:pt idx="5693" formatCode="General">
                  <c:v>0.51361963695164503</c:v>
                </c:pt>
                <c:pt idx="5694" formatCode="General">
                  <c:v>0.51362320080888002</c:v>
                </c:pt>
                <c:pt idx="5695" formatCode="General">
                  <c:v>0.51362676466611601</c:v>
                </c:pt>
                <c:pt idx="5696" formatCode="General">
                  <c:v>0.513630328523351</c:v>
                </c:pt>
                <c:pt idx="5697" formatCode="General">
                  <c:v>0.51363389238058599</c:v>
                </c:pt>
                <c:pt idx="5698" formatCode="General">
                  <c:v>0.51363745623782198</c:v>
                </c:pt>
                <c:pt idx="5699" formatCode="General">
                  <c:v>0.51364102009505697</c:v>
                </c:pt>
                <c:pt idx="5700" formatCode="General">
                  <c:v>0.51364458395229196</c:v>
                </c:pt>
                <c:pt idx="5701" formatCode="General">
                  <c:v>0.51364799719956999</c:v>
                </c:pt>
                <c:pt idx="5702" formatCode="General">
                  <c:v>0.51365135956510699</c:v>
                </c:pt>
                <c:pt idx="5703" formatCode="General">
                  <c:v>0.51365472193064399</c:v>
                </c:pt>
                <c:pt idx="5704" formatCode="General">
                  <c:v>0.51365808429618098</c:v>
                </c:pt>
                <c:pt idx="5705" formatCode="General">
                  <c:v>0.51366144666171798</c:v>
                </c:pt>
                <c:pt idx="5706" formatCode="General">
                  <c:v>0.51366480902725498</c:v>
                </c:pt>
                <c:pt idx="5707" formatCode="General">
                  <c:v>0.51366817139279197</c:v>
                </c:pt>
                <c:pt idx="5708" formatCode="General">
                  <c:v>0.51367112634219603</c:v>
                </c:pt>
                <c:pt idx="5709" formatCode="General">
                  <c:v>0.51367352836969304</c:v>
                </c:pt>
                <c:pt idx="5710" formatCode="General">
                  <c:v>0.51367593039719095</c:v>
                </c:pt>
                <c:pt idx="5711" formatCode="General">
                  <c:v>0.51367833242468897</c:v>
                </c:pt>
                <c:pt idx="5712" formatCode="General">
                  <c:v>0.51368003856828004</c:v>
                </c:pt>
                <c:pt idx="5713" formatCode="General">
                  <c:v>0.51368165772638397</c:v>
                </c:pt>
                <c:pt idx="5714" formatCode="General">
                  <c:v>0.51368327688448701</c:v>
                </c:pt>
                <c:pt idx="5715" formatCode="General">
                  <c:v>0.51368489604259104</c:v>
                </c:pt>
                <c:pt idx="5716" formatCode="General">
                  <c:v>0.51368651520069497</c:v>
                </c:pt>
                <c:pt idx="5717" formatCode="General">
                  <c:v>0.51368813435879901</c:v>
                </c:pt>
                <c:pt idx="5718" formatCode="General">
                  <c:v>0.51368975351690305</c:v>
                </c:pt>
                <c:pt idx="5719" formatCode="General">
                  <c:v>0.51369137267500597</c:v>
                </c:pt>
                <c:pt idx="5720" formatCode="General">
                  <c:v>0.51369299183311001</c:v>
                </c:pt>
                <c:pt idx="5721" formatCode="General">
                  <c:v>0.51369461099121405</c:v>
                </c:pt>
                <c:pt idx="5722" formatCode="General">
                  <c:v>0.51369623014931798</c:v>
                </c:pt>
                <c:pt idx="5723" formatCode="General">
                  <c:v>0.51369784930742102</c:v>
                </c:pt>
                <c:pt idx="5724" formatCode="General">
                  <c:v>0.51369946846552506</c:v>
                </c:pt>
                <c:pt idx="5725" formatCode="General">
                  <c:v>0.51370108762362898</c:v>
                </c:pt>
                <c:pt idx="5726" formatCode="General">
                  <c:v>0.51370270678173302</c:v>
                </c:pt>
                <c:pt idx="5727" formatCode="General">
                  <c:v>0.51370432593983595</c:v>
                </c:pt>
                <c:pt idx="5728" formatCode="General">
                  <c:v>0.51370594509793999</c:v>
                </c:pt>
                <c:pt idx="5729" formatCode="General">
                  <c:v>0.51370756425604402</c:v>
                </c:pt>
                <c:pt idx="5730" formatCode="General">
                  <c:v>0.51370918341414795</c:v>
                </c:pt>
                <c:pt idx="5731" formatCode="General">
                  <c:v>0.51371080257225099</c:v>
                </c:pt>
                <c:pt idx="5732" formatCode="General">
                  <c:v>0.51371242173035503</c:v>
                </c:pt>
                <c:pt idx="5733" formatCode="General">
                  <c:v>0.51371404088845896</c:v>
                </c:pt>
                <c:pt idx="5734" formatCode="General">
                  <c:v>0.51371566004656299</c:v>
                </c:pt>
                <c:pt idx="5735" formatCode="General">
                  <c:v>0.51371727920466603</c:v>
                </c:pt>
                <c:pt idx="5736" formatCode="General">
                  <c:v>0.51371889836276996</c:v>
                </c:pt>
                <c:pt idx="5737" formatCode="General">
                  <c:v>0.513720517520874</c:v>
                </c:pt>
                <c:pt idx="5738" formatCode="General">
                  <c:v>0.51372213667897804</c:v>
                </c:pt>
                <c:pt idx="5739" formatCode="General">
                  <c:v>0.51372375583708096</c:v>
                </c:pt>
                <c:pt idx="5740" formatCode="General">
                  <c:v>0.513725374995185</c:v>
                </c:pt>
                <c:pt idx="5741" formatCode="General">
                  <c:v>0.51372699415328904</c:v>
                </c:pt>
                <c:pt idx="5742" formatCode="General">
                  <c:v>0.51372861331139297</c:v>
                </c:pt>
                <c:pt idx="5743" formatCode="General">
                  <c:v>0.51373023246949601</c:v>
                </c:pt>
                <c:pt idx="5744" formatCode="General">
                  <c:v>0.51373185162760004</c:v>
                </c:pt>
                <c:pt idx="5745" formatCode="General">
                  <c:v>0.51373347078570397</c:v>
                </c:pt>
                <c:pt idx="5746" formatCode="General">
                  <c:v>0.51373493264441905</c:v>
                </c:pt>
                <c:pt idx="5747" formatCode="General">
                  <c:v>0.51373635468050405</c:v>
                </c:pt>
                <c:pt idx="5748" formatCode="General">
                  <c:v>0.51373777671658905</c:v>
                </c:pt>
                <c:pt idx="5749" formatCode="General">
                  <c:v>0.51373919875267504</c:v>
                </c:pt>
                <c:pt idx="5750" formatCode="General">
                  <c:v>0.51374062078876004</c:v>
                </c:pt>
                <c:pt idx="5751" formatCode="General">
                  <c:v>0.51374204282484504</c:v>
                </c:pt>
                <c:pt idx="5752" formatCode="General">
                  <c:v>0.51374346486093003</c:v>
                </c:pt>
                <c:pt idx="5753" formatCode="General">
                  <c:v>0.51374488689701603</c:v>
                </c:pt>
                <c:pt idx="5754" formatCode="General">
                  <c:v>0.51374630893310103</c:v>
                </c:pt>
                <c:pt idx="5755" formatCode="General">
                  <c:v>0.51374773096918702</c:v>
                </c:pt>
                <c:pt idx="5756" formatCode="General">
                  <c:v>0.51374915300527202</c:v>
                </c:pt>
                <c:pt idx="5757" formatCode="General">
                  <c:v>0.51375057504135702</c:v>
                </c:pt>
                <c:pt idx="5758" formatCode="General">
                  <c:v>0.51375199707744301</c:v>
                </c:pt>
                <c:pt idx="5759" formatCode="General">
                  <c:v>0.51375341911352801</c:v>
                </c:pt>
                <c:pt idx="5760" formatCode="General">
                  <c:v>0.51375484114961301</c:v>
                </c:pt>
                <c:pt idx="5761" formatCode="General">
                  <c:v>0.513756263185698</c:v>
                </c:pt>
                <c:pt idx="5762" formatCode="General">
                  <c:v>0.513757685221784</c:v>
                </c:pt>
                <c:pt idx="5763" formatCode="General">
                  <c:v>0.513759107257869</c:v>
                </c:pt>
                <c:pt idx="5764" formatCode="General">
                  <c:v>0.51376052929395399</c:v>
                </c:pt>
                <c:pt idx="5765" formatCode="General">
                  <c:v>0.51376195133003999</c:v>
                </c:pt>
                <c:pt idx="5766" formatCode="General">
                  <c:v>0.51376337336612499</c:v>
                </c:pt>
                <c:pt idx="5767" formatCode="General">
                  <c:v>0.51376479540220998</c:v>
                </c:pt>
                <c:pt idx="5768" formatCode="General">
                  <c:v>0.51376621743829598</c:v>
                </c:pt>
                <c:pt idx="5769" formatCode="General">
                  <c:v>0.51376763947438098</c:v>
                </c:pt>
                <c:pt idx="5770" formatCode="General">
                  <c:v>0.51376906151046597</c:v>
                </c:pt>
                <c:pt idx="5771" formatCode="General">
                  <c:v>0.51377048354655197</c:v>
                </c:pt>
                <c:pt idx="5772" formatCode="General">
                  <c:v>0.51377190558263697</c:v>
                </c:pt>
                <c:pt idx="5773" formatCode="General">
                  <c:v>0.51377332761872196</c:v>
                </c:pt>
                <c:pt idx="5774" formatCode="General">
                  <c:v>0.51377474965480796</c:v>
                </c:pt>
                <c:pt idx="5775" formatCode="General">
                  <c:v>0.51377617169089296</c:v>
                </c:pt>
                <c:pt idx="5776" formatCode="General">
                  <c:v>0.51377759372697795</c:v>
                </c:pt>
                <c:pt idx="5777" formatCode="General">
                  <c:v>0.51377901576306395</c:v>
                </c:pt>
                <c:pt idx="5778" formatCode="General">
                  <c:v>0.51378043779914895</c:v>
                </c:pt>
                <c:pt idx="5779" formatCode="General">
                  <c:v>0.51378185983523394</c:v>
                </c:pt>
                <c:pt idx="5780" formatCode="General">
                  <c:v>0.51378328187131905</c:v>
                </c:pt>
                <c:pt idx="5781" formatCode="General">
                  <c:v>0.51378470390740505</c:v>
                </c:pt>
                <c:pt idx="5782" formatCode="General">
                  <c:v>0.51378612594349005</c:v>
                </c:pt>
                <c:pt idx="5783" formatCode="General">
                  <c:v>0.51378754797957504</c:v>
                </c:pt>
                <c:pt idx="5784" formatCode="General">
                  <c:v>0.51378897001566104</c:v>
                </c:pt>
                <c:pt idx="5785" formatCode="General">
                  <c:v>0.51379039205174604</c:v>
                </c:pt>
                <c:pt idx="5786" formatCode="General">
                  <c:v>0.51379181408783103</c:v>
                </c:pt>
                <c:pt idx="5787" formatCode="General">
                  <c:v>0.51379323612391703</c:v>
                </c:pt>
                <c:pt idx="5788" formatCode="General">
                  <c:v>0.51379465816000203</c:v>
                </c:pt>
                <c:pt idx="5789" formatCode="General">
                  <c:v>0.51379608019608702</c:v>
                </c:pt>
                <c:pt idx="5790" formatCode="General">
                  <c:v>0.51379750223217302</c:v>
                </c:pt>
                <c:pt idx="5791" formatCode="General">
                  <c:v>0.51379892426825802</c:v>
                </c:pt>
                <c:pt idx="5792" formatCode="General">
                  <c:v>0.51380034630434301</c:v>
                </c:pt>
                <c:pt idx="5793" formatCode="General">
                  <c:v>0.51380176834042901</c:v>
                </c:pt>
                <c:pt idx="5794" formatCode="General">
                  <c:v>0.51380319037651401</c:v>
                </c:pt>
                <c:pt idx="5795" formatCode="General">
                  <c:v>0.513804612412599</c:v>
                </c:pt>
                <c:pt idx="5796" formatCode="General">
                  <c:v>0.513806034448685</c:v>
                </c:pt>
                <c:pt idx="5797" formatCode="General">
                  <c:v>0.51380745648477</c:v>
                </c:pt>
                <c:pt idx="5798" formatCode="General">
                  <c:v>0.51380887852085499</c:v>
                </c:pt>
                <c:pt idx="5799" formatCode="General">
                  <c:v>0.51381030055694099</c:v>
                </c:pt>
                <c:pt idx="5800" formatCode="General">
                  <c:v>0.51381172259302599</c:v>
                </c:pt>
                <c:pt idx="5801" formatCode="General">
                  <c:v>0.51381314462911098</c:v>
                </c:pt>
                <c:pt idx="5802" formatCode="General">
                  <c:v>0.51381456666519598</c:v>
                </c:pt>
                <c:pt idx="5803" formatCode="General">
                  <c:v>0.51381598870128198</c:v>
                </c:pt>
                <c:pt idx="5804" formatCode="General">
                  <c:v>0.51381741073736698</c:v>
                </c:pt>
                <c:pt idx="5805" formatCode="General">
                  <c:v>0.51381883277345197</c:v>
                </c:pt>
                <c:pt idx="5806" formatCode="General">
                  <c:v>0.51382025480953797</c:v>
                </c:pt>
                <c:pt idx="5807" formatCode="General">
                  <c:v>0.51382167684562297</c:v>
                </c:pt>
                <c:pt idx="5808" formatCode="General">
                  <c:v>0.51382309888170796</c:v>
                </c:pt>
                <c:pt idx="5809" formatCode="General">
                  <c:v>0.51382452091779396</c:v>
                </c:pt>
                <c:pt idx="5810" formatCode="General">
                  <c:v>0.51382594295387896</c:v>
                </c:pt>
                <c:pt idx="5811" formatCode="General">
                  <c:v>0.51382736498996395</c:v>
                </c:pt>
                <c:pt idx="5812" formatCode="General">
                  <c:v>0.51382878702604995</c:v>
                </c:pt>
                <c:pt idx="5813" formatCode="General">
                  <c:v>0.51383020906213495</c:v>
                </c:pt>
                <c:pt idx="5814" formatCode="General">
                  <c:v>0.51383163109822005</c:v>
                </c:pt>
                <c:pt idx="5815" formatCode="General">
                  <c:v>0.51383305313430605</c:v>
                </c:pt>
                <c:pt idx="5816" formatCode="General">
                  <c:v>0.51383447517039105</c:v>
                </c:pt>
                <c:pt idx="5817" formatCode="General">
                  <c:v>0.51383589720647604</c:v>
                </c:pt>
                <c:pt idx="5818" formatCode="General">
                  <c:v>0.51383731924256204</c:v>
                </c:pt>
                <c:pt idx="5819" formatCode="General">
                  <c:v>0.51383874127864704</c:v>
                </c:pt>
                <c:pt idx="5820" formatCode="General">
                  <c:v>0.51384016331473203</c:v>
                </c:pt>
                <c:pt idx="5821" formatCode="General">
                  <c:v>0.51384158535081803</c:v>
                </c:pt>
                <c:pt idx="5822" formatCode="General">
                  <c:v>0.51384300738690303</c:v>
                </c:pt>
                <c:pt idx="5823" formatCode="General">
                  <c:v>0.51384442942298802</c:v>
                </c:pt>
                <c:pt idx="5824" formatCode="General">
                  <c:v>0.51384585145907402</c:v>
                </c:pt>
                <c:pt idx="5825" formatCode="General">
                  <c:v>0.51384727349515902</c:v>
                </c:pt>
                <c:pt idx="5826" formatCode="General">
                  <c:v>0.51384869553124402</c:v>
                </c:pt>
                <c:pt idx="5827" formatCode="General">
                  <c:v>0.51385011756732901</c:v>
                </c:pt>
                <c:pt idx="5828" formatCode="General">
                  <c:v>0.51385153960341501</c:v>
                </c:pt>
                <c:pt idx="5829" formatCode="General">
                  <c:v>0.51385296163950001</c:v>
                </c:pt>
                <c:pt idx="5830" formatCode="General">
                  <c:v>0.513854383675585</c:v>
                </c:pt>
                <c:pt idx="5831" formatCode="General">
                  <c:v>0.513855805711671</c:v>
                </c:pt>
                <c:pt idx="5832" formatCode="General">
                  <c:v>0.513857227747756</c:v>
                </c:pt>
                <c:pt idx="5833" formatCode="General">
                  <c:v>0.51385864978384099</c:v>
                </c:pt>
                <c:pt idx="5834" formatCode="General">
                  <c:v>0.513860122646977</c:v>
                </c:pt>
                <c:pt idx="5835" formatCode="General">
                  <c:v>0.51386185917544402</c:v>
                </c:pt>
                <c:pt idx="5836" formatCode="General">
                  <c:v>0.51386359570391005</c:v>
                </c:pt>
                <c:pt idx="5837" formatCode="General">
                  <c:v>0.51386533223237596</c:v>
                </c:pt>
                <c:pt idx="5838" formatCode="General">
                  <c:v>0.51386706876084198</c:v>
                </c:pt>
                <c:pt idx="5839" formatCode="General">
                  <c:v>0.51386880528930801</c:v>
                </c:pt>
                <c:pt idx="5840" formatCode="General">
                  <c:v>0.51387054181777403</c:v>
                </c:pt>
                <c:pt idx="5841" formatCode="General">
                  <c:v>0.51387227834624005</c:v>
                </c:pt>
                <c:pt idx="5842" formatCode="General">
                  <c:v>0.51387401487470596</c:v>
                </c:pt>
                <c:pt idx="5843" formatCode="General">
                  <c:v>0.51387575140317299</c:v>
                </c:pt>
                <c:pt idx="5844" formatCode="General">
                  <c:v>0.51387748793163901</c:v>
                </c:pt>
                <c:pt idx="5845" formatCode="General">
                  <c:v>0.51387922446010503</c:v>
                </c:pt>
                <c:pt idx="5846" formatCode="General">
                  <c:v>0.51388096098857095</c:v>
                </c:pt>
                <c:pt idx="5847" formatCode="General">
                  <c:v>0.51388269751703697</c:v>
                </c:pt>
                <c:pt idx="5848" formatCode="General">
                  <c:v>0.51388443404550299</c:v>
                </c:pt>
                <c:pt idx="5849" formatCode="General">
                  <c:v>0.51388617057396901</c:v>
                </c:pt>
                <c:pt idx="5850" formatCode="General">
                  <c:v>0.51388790710243504</c:v>
                </c:pt>
                <c:pt idx="5851" formatCode="General">
                  <c:v>0.51388964363090095</c:v>
                </c:pt>
                <c:pt idx="5852" formatCode="General">
                  <c:v>0.51389138015936697</c:v>
                </c:pt>
                <c:pt idx="5853" formatCode="General">
                  <c:v>0.513893116687833</c:v>
                </c:pt>
                <c:pt idx="5854" formatCode="General">
                  <c:v>0.51389485321630002</c:v>
                </c:pt>
                <c:pt idx="5855" formatCode="General">
                  <c:v>0.51389658974476604</c:v>
                </c:pt>
                <c:pt idx="5856" formatCode="General">
                  <c:v>0.51389832627323195</c:v>
                </c:pt>
                <c:pt idx="5857" formatCode="General">
                  <c:v>0.51390006280169798</c:v>
                </c:pt>
                <c:pt idx="5858" formatCode="General">
                  <c:v>0.513901799330164</c:v>
                </c:pt>
                <c:pt idx="5859" formatCode="General">
                  <c:v>0.51390353585863002</c:v>
                </c:pt>
                <c:pt idx="5860" formatCode="General">
                  <c:v>0.51390527238709605</c:v>
                </c:pt>
                <c:pt idx="5861" formatCode="General">
                  <c:v>0.51390700891556196</c:v>
                </c:pt>
                <c:pt idx="5862" formatCode="General">
                  <c:v>0.51390874544402798</c:v>
                </c:pt>
                <c:pt idx="5863" formatCode="General">
                  <c:v>0.513910481972495</c:v>
                </c:pt>
                <c:pt idx="5864" formatCode="General">
                  <c:v>0.51391221850096103</c:v>
                </c:pt>
                <c:pt idx="5865" formatCode="General">
                  <c:v>0.51391395502942705</c:v>
                </c:pt>
                <c:pt idx="5866" formatCode="General">
                  <c:v>0.51391569155789296</c:v>
                </c:pt>
                <c:pt idx="5867" formatCode="General">
                  <c:v>0.51391742808635898</c:v>
                </c:pt>
                <c:pt idx="5868" formatCode="General">
                  <c:v>0.51391916461482501</c:v>
                </c:pt>
                <c:pt idx="5869" formatCode="General">
                  <c:v>0.51392090114329103</c:v>
                </c:pt>
                <c:pt idx="5870" formatCode="General">
                  <c:v>0.51392263767175705</c:v>
                </c:pt>
                <c:pt idx="5871" formatCode="General">
                  <c:v>0.51392437420022297</c:v>
                </c:pt>
                <c:pt idx="5872" formatCode="General">
                  <c:v>0.51392611072868999</c:v>
                </c:pt>
                <c:pt idx="5873" formatCode="General">
                  <c:v>0.51392784725715601</c:v>
                </c:pt>
                <c:pt idx="5874" formatCode="General">
                  <c:v>0.51392958378562204</c:v>
                </c:pt>
                <c:pt idx="5875" formatCode="General">
                  <c:v>0.51393132031408795</c:v>
                </c:pt>
                <c:pt idx="5876" formatCode="General">
                  <c:v>0.51393305684255397</c:v>
                </c:pt>
                <c:pt idx="5877" formatCode="General">
                  <c:v>0.51393479337101999</c:v>
                </c:pt>
                <c:pt idx="5878" formatCode="General">
                  <c:v>0.51393652989948602</c:v>
                </c:pt>
                <c:pt idx="5879" formatCode="General">
                  <c:v>0.51393826642795204</c:v>
                </c:pt>
                <c:pt idx="5880" formatCode="General">
                  <c:v>0.51394000295641795</c:v>
                </c:pt>
                <c:pt idx="5881" formatCode="General">
                  <c:v>0.51394173948488397</c:v>
                </c:pt>
                <c:pt idx="5882" formatCode="General">
                  <c:v>0.513943476013351</c:v>
                </c:pt>
                <c:pt idx="5883" formatCode="General">
                  <c:v>0.51394521254181702</c:v>
                </c:pt>
                <c:pt idx="5884" formatCode="General">
                  <c:v>0.51394694907028304</c:v>
                </c:pt>
                <c:pt idx="5885" formatCode="General">
                  <c:v>0.51394868559874896</c:v>
                </c:pt>
                <c:pt idx="5886" formatCode="General">
                  <c:v>0.51395042212721498</c:v>
                </c:pt>
                <c:pt idx="5887" formatCode="General">
                  <c:v>0.513952158655681</c:v>
                </c:pt>
                <c:pt idx="5888" formatCode="General">
                  <c:v>0.51395389518414702</c:v>
                </c:pt>
                <c:pt idx="5889" formatCode="General">
                  <c:v>0.51395563171261305</c:v>
                </c:pt>
                <c:pt idx="5890" formatCode="General">
                  <c:v>0.51395736824107896</c:v>
                </c:pt>
                <c:pt idx="5891" formatCode="General">
                  <c:v>0.51395910476954498</c:v>
                </c:pt>
                <c:pt idx="5892" formatCode="General">
                  <c:v>0.51396084129801201</c:v>
                </c:pt>
                <c:pt idx="5893" formatCode="General">
                  <c:v>0.51396257782647803</c:v>
                </c:pt>
                <c:pt idx="5894" formatCode="General">
                  <c:v>0.51396431435494405</c:v>
                </c:pt>
                <c:pt idx="5895" formatCode="General">
                  <c:v>0.51396605088340996</c:v>
                </c:pt>
                <c:pt idx="5896" formatCode="General">
                  <c:v>0.51396778741187599</c:v>
                </c:pt>
                <c:pt idx="5897" formatCode="General">
                  <c:v>0.51396952394034201</c:v>
                </c:pt>
                <c:pt idx="5898" formatCode="General">
                  <c:v>0.51397126046880803</c:v>
                </c:pt>
                <c:pt idx="5899" formatCode="General">
                  <c:v>0.51397299699727395</c:v>
                </c:pt>
                <c:pt idx="5900" formatCode="General">
                  <c:v>0.51397473352574097</c:v>
                </c:pt>
                <c:pt idx="5901" formatCode="General">
                  <c:v>0.51397647005420699</c:v>
                </c:pt>
                <c:pt idx="5902" formatCode="General">
                  <c:v>0.51397820658267301</c:v>
                </c:pt>
                <c:pt idx="5903" formatCode="General">
                  <c:v>0.51397996879059804</c:v>
                </c:pt>
                <c:pt idx="5904" formatCode="General">
                  <c:v>0.51398182087663202</c:v>
                </c:pt>
                <c:pt idx="5905" formatCode="General">
                  <c:v>0.51398367296266601</c:v>
                </c:pt>
                <c:pt idx="5906" formatCode="General">
                  <c:v>0.51398552504869999</c:v>
                </c:pt>
                <c:pt idx="5907" formatCode="General">
                  <c:v>0.51398737713473397</c:v>
                </c:pt>
                <c:pt idx="5908" formatCode="General">
                  <c:v>0.51398922922076895</c:v>
                </c:pt>
                <c:pt idx="5909" formatCode="General">
                  <c:v>0.51399108130680304</c:v>
                </c:pt>
                <c:pt idx="5910" formatCode="General">
                  <c:v>0.51399293339283703</c:v>
                </c:pt>
                <c:pt idx="5911" formatCode="General">
                  <c:v>0.51399478547887101</c:v>
                </c:pt>
                <c:pt idx="5912" formatCode="General">
                  <c:v>0.51399663756490499</c:v>
                </c:pt>
                <c:pt idx="5913" formatCode="General">
                  <c:v>0.51399848965093897</c:v>
                </c:pt>
                <c:pt idx="5914" formatCode="General">
                  <c:v>0.51400034173697295</c:v>
                </c:pt>
                <c:pt idx="5915" formatCode="General">
                  <c:v>0.51400219382300705</c:v>
                </c:pt>
                <c:pt idx="5916" formatCode="General">
                  <c:v>0.51400404590904103</c:v>
                </c:pt>
                <c:pt idx="5917" formatCode="General">
                  <c:v>0.51400589799507501</c:v>
                </c:pt>
                <c:pt idx="5918" formatCode="General">
                  <c:v>0.51400775008110899</c:v>
                </c:pt>
                <c:pt idx="5919" formatCode="General">
                  <c:v>0.51400960216714298</c:v>
                </c:pt>
                <c:pt idx="5920" formatCode="General">
                  <c:v>0.51401145425317796</c:v>
                </c:pt>
                <c:pt idx="5921" formatCode="General">
                  <c:v>0.51401330633921205</c:v>
                </c:pt>
                <c:pt idx="5922" formatCode="General">
                  <c:v>0.51401515842524603</c:v>
                </c:pt>
                <c:pt idx="5923" formatCode="General">
                  <c:v>0.51401695610283005</c:v>
                </c:pt>
                <c:pt idx="5924" formatCode="General">
                  <c:v>0.51401860869121097</c:v>
                </c:pt>
                <c:pt idx="5925" formatCode="General">
                  <c:v>0.51402026127959199</c:v>
                </c:pt>
                <c:pt idx="5926" formatCode="General">
                  <c:v>0.51402191386797402</c:v>
                </c:pt>
                <c:pt idx="5927" formatCode="General">
                  <c:v>0.51402356645635505</c:v>
                </c:pt>
                <c:pt idx="5928" formatCode="General">
                  <c:v>0.51402521904473697</c:v>
                </c:pt>
                <c:pt idx="5929" formatCode="General">
                  <c:v>0.514026871633118</c:v>
                </c:pt>
                <c:pt idx="5930" formatCode="General">
                  <c:v>0.51402852422150003</c:v>
                </c:pt>
                <c:pt idx="5931" formatCode="General">
                  <c:v>0.51403017680988095</c:v>
                </c:pt>
                <c:pt idx="5932" formatCode="General">
                  <c:v>0.51403182939826197</c:v>
                </c:pt>
                <c:pt idx="5933" formatCode="General">
                  <c:v>0.514033481986644</c:v>
                </c:pt>
                <c:pt idx="5934" formatCode="General">
                  <c:v>0.51403513457502503</c:v>
                </c:pt>
                <c:pt idx="5935" formatCode="General">
                  <c:v>0.51403678716340695</c:v>
                </c:pt>
                <c:pt idx="5936" formatCode="General">
                  <c:v>0.51403843975178798</c:v>
                </c:pt>
                <c:pt idx="5937" formatCode="General">
                  <c:v>0.51404009234017001</c:v>
                </c:pt>
                <c:pt idx="5938" formatCode="General">
                  <c:v>0.51404174492855104</c:v>
                </c:pt>
                <c:pt idx="5939" formatCode="General">
                  <c:v>0.51404339751693195</c:v>
                </c:pt>
                <c:pt idx="5940" formatCode="General">
                  <c:v>0.51404505010531398</c:v>
                </c:pt>
                <c:pt idx="5941" formatCode="General">
                  <c:v>0.51404670269369501</c:v>
                </c:pt>
                <c:pt idx="5942" formatCode="General">
                  <c:v>0.51404835528207604</c:v>
                </c:pt>
                <c:pt idx="5943" formatCode="General">
                  <c:v>0.51405071278284598</c:v>
                </c:pt>
                <c:pt idx="5944" formatCode="General">
                  <c:v>0.51405329866177196</c:v>
                </c:pt>
                <c:pt idx="5945" formatCode="General">
                  <c:v>0.51405588454069795</c:v>
                </c:pt>
                <c:pt idx="5946" formatCode="General">
                  <c:v>0.51405847041962305</c:v>
                </c:pt>
                <c:pt idx="5947" formatCode="General">
                  <c:v>0.51406105629854904</c:v>
                </c:pt>
                <c:pt idx="5948" formatCode="General">
                  <c:v>0.51406364217747402</c:v>
                </c:pt>
                <c:pt idx="5949" formatCode="General">
                  <c:v>0.51406622805640001</c:v>
                </c:pt>
                <c:pt idx="5950" formatCode="General">
                  <c:v>0.514068813935325</c:v>
                </c:pt>
                <c:pt idx="5951" formatCode="General">
                  <c:v>0.51407139981425098</c:v>
                </c:pt>
                <c:pt idx="5952" formatCode="General">
                  <c:v>0.51407398569317597</c:v>
                </c:pt>
                <c:pt idx="5953" formatCode="General">
                  <c:v>0.51407657157210196</c:v>
                </c:pt>
                <c:pt idx="5954" formatCode="General">
                  <c:v>0.51407915745102795</c:v>
                </c:pt>
                <c:pt idx="5955" formatCode="General">
                  <c:v>0.51408174332995304</c:v>
                </c:pt>
                <c:pt idx="5956" formatCode="General">
                  <c:v>0.51408432920887903</c:v>
                </c:pt>
                <c:pt idx="5957" formatCode="General">
                  <c:v>0.51408691508780402</c:v>
                </c:pt>
                <c:pt idx="5958" formatCode="General">
                  <c:v>0.51408950096673001</c:v>
                </c:pt>
                <c:pt idx="5959" formatCode="General">
                  <c:v>0.51409208684565499</c:v>
                </c:pt>
                <c:pt idx="5960" formatCode="General">
                  <c:v>0.51409467272458098</c:v>
                </c:pt>
                <c:pt idx="5961" formatCode="General">
                  <c:v>0.51409725860350597</c:v>
                </c:pt>
                <c:pt idx="5962" formatCode="General">
                  <c:v>0.51409984448243196</c:v>
                </c:pt>
                <c:pt idx="5963" formatCode="General">
                  <c:v>0.51410243036135705</c:v>
                </c:pt>
                <c:pt idx="5964" formatCode="General">
                  <c:v>0.51410501624028304</c:v>
                </c:pt>
                <c:pt idx="5965" formatCode="General">
                  <c:v>0.51410760211920903</c:v>
                </c:pt>
                <c:pt idx="5966" formatCode="General">
                  <c:v>0.51411018799813402</c:v>
                </c:pt>
                <c:pt idx="5967" formatCode="General">
                  <c:v>0.51411277387706</c:v>
                </c:pt>
                <c:pt idx="5968" formatCode="General">
                  <c:v>0.51411535975598499</c:v>
                </c:pt>
                <c:pt idx="5969" formatCode="General">
                  <c:v>0.51411794563491098</c:v>
                </c:pt>
                <c:pt idx="5970" formatCode="General">
                  <c:v>0.51412053151383597</c:v>
                </c:pt>
                <c:pt idx="5971" formatCode="General">
                  <c:v>0.51412311739276195</c:v>
                </c:pt>
                <c:pt idx="5972" formatCode="General">
                  <c:v>0.51412570327168805</c:v>
                </c:pt>
                <c:pt idx="5973" formatCode="General">
                  <c:v>0.51412828915061304</c:v>
                </c:pt>
                <c:pt idx="5974" formatCode="General">
                  <c:v>0.51413087502953903</c:v>
                </c:pt>
                <c:pt idx="5975" formatCode="General">
                  <c:v>0.51413346090846401</c:v>
                </c:pt>
                <c:pt idx="5976" formatCode="General">
                  <c:v>0.51413604678739</c:v>
                </c:pt>
                <c:pt idx="5977" formatCode="General">
                  <c:v>0.51413863266631499</c:v>
                </c:pt>
                <c:pt idx="5978" formatCode="General">
                  <c:v>0.51414121854524097</c:v>
                </c:pt>
                <c:pt idx="5979" formatCode="General">
                  <c:v>0.51414380442416596</c:v>
                </c:pt>
                <c:pt idx="5980" formatCode="General">
                  <c:v>0.51414639030309195</c:v>
                </c:pt>
                <c:pt idx="5981" formatCode="General">
                  <c:v>0.51414897618201805</c:v>
                </c:pt>
                <c:pt idx="5982" formatCode="General">
                  <c:v>0.51415156206094303</c:v>
                </c:pt>
                <c:pt idx="5983" formatCode="General">
                  <c:v>0.51415414793986902</c:v>
                </c:pt>
                <c:pt idx="5984" formatCode="General">
                  <c:v>0.51415673381879401</c:v>
                </c:pt>
                <c:pt idx="5985" formatCode="General">
                  <c:v>0.51415931969772</c:v>
                </c:pt>
                <c:pt idx="5986" formatCode="General">
                  <c:v>0.51416190557664498</c:v>
                </c:pt>
                <c:pt idx="5987" formatCode="General">
                  <c:v>0.51416449145557097</c:v>
                </c:pt>
                <c:pt idx="5988" formatCode="General">
                  <c:v>0.51416707733449596</c:v>
                </c:pt>
                <c:pt idx="5989" formatCode="General">
                  <c:v>0.51416966321342195</c:v>
                </c:pt>
                <c:pt idx="5990" formatCode="General">
                  <c:v>0.51417224909234804</c:v>
                </c:pt>
                <c:pt idx="5991" formatCode="General">
                  <c:v>0.51417483497127303</c:v>
                </c:pt>
                <c:pt idx="5992" formatCode="General">
                  <c:v>0.51417742085019902</c:v>
                </c:pt>
                <c:pt idx="5993" formatCode="General">
                  <c:v>0.51418000672912401</c:v>
                </c:pt>
                <c:pt idx="5994" formatCode="General">
                  <c:v>0.51418259260804999</c:v>
                </c:pt>
                <c:pt idx="5995" formatCode="General">
                  <c:v>0.51418517848697498</c:v>
                </c:pt>
                <c:pt idx="5996" formatCode="General">
                  <c:v>0.51418776436590097</c:v>
                </c:pt>
                <c:pt idx="5997" formatCode="General">
                  <c:v>0.51419035024482596</c:v>
                </c:pt>
                <c:pt idx="5998" formatCode="General">
                  <c:v>0.51419293612375205</c:v>
                </c:pt>
                <c:pt idx="5999" formatCode="General">
                  <c:v>0.51419552200267804</c:v>
                </c:pt>
                <c:pt idx="6000" formatCode="General">
                  <c:v>0.51419810788160303</c:v>
                </c:pt>
                <c:pt idx="6001" formatCode="General">
                  <c:v>0.51420069376052902</c:v>
                </c:pt>
                <c:pt idx="6002" formatCode="General">
                  <c:v>0.514203279639454</c:v>
                </c:pt>
                <c:pt idx="6003" formatCode="General">
                  <c:v>0.51420586551837999</c:v>
                </c:pt>
                <c:pt idx="6004" formatCode="General">
                  <c:v>0.51420845139730498</c:v>
                </c:pt>
                <c:pt idx="6005" formatCode="General">
                  <c:v>0.51421103727623096</c:v>
                </c:pt>
                <c:pt idx="6006" formatCode="General">
                  <c:v>0.51421362315515595</c:v>
                </c:pt>
                <c:pt idx="6007" formatCode="General">
                  <c:v>0.51421620903408205</c:v>
                </c:pt>
                <c:pt idx="6008" formatCode="General">
                  <c:v>0.51421879491300804</c:v>
                </c:pt>
                <c:pt idx="6009" formatCode="General">
                  <c:v>0.51422138079193302</c:v>
                </c:pt>
                <c:pt idx="6010" formatCode="General">
                  <c:v>0.51422396667085901</c:v>
                </c:pt>
                <c:pt idx="6011" formatCode="General">
                  <c:v>0.514226552549784</c:v>
                </c:pt>
                <c:pt idx="6012" formatCode="General">
                  <c:v>0.51422913842870999</c:v>
                </c:pt>
                <c:pt idx="6013" formatCode="General">
                  <c:v>0.51423172430763497</c:v>
                </c:pt>
                <c:pt idx="6014" formatCode="General">
                  <c:v>0.51423431018656096</c:v>
                </c:pt>
                <c:pt idx="6015" formatCode="General">
                  <c:v>0.51423689606548595</c:v>
                </c:pt>
                <c:pt idx="6016" formatCode="General">
                  <c:v>0.51423948194441205</c:v>
                </c:pt>
                <c:pt idx="6017" formatCode="General">
                  <c:v>0.51424206782333803</c:v>
                </c:pt>
                <c:pt idx="6018" formatCode="General">
                  <c:v>0.51424465370226302</c:v>
                </c:pt>
                <c:pt idx="6019" formatCode="General">
                  <c:v>0.51424723958118901</c:v>
                </c:pt>
                <c:pt idx="6020" formatCode="General">
                  <c:v>0.514249825460114</c:v>
                </c:pt>
                <c:pt idx="6021" formatCode="General">
                  <c:v>0.51425241133903998</c:v>
                </c:pt>
                <c:pt idx="6022" formatCode="General">
                  <c:v>0.51425499721796497</c:v>
                </c:pt>
                <c:pt idx="6023" formatCode="General">
                  <c:v>0.51425758309689096</c:v>
                </c:pt>
                <c:pt idx="6024" formatCode="General">
                  <c:v>0.51426016897581595</c:v>
                </c:pt>
                <c:pt idx="6025" formatCode="General">
                  <c:v>0.51426275485474204</c:v>
                </c:pt>
                <c:pt idx="6026" formatCode="General">
                  <c:v>0.51426534073366803</c:v>
                </c:pt>
                <c:pt idx="6027" formatCode="General">
                  <c:v>0.51426792661259302</c:v>
                </c:pt>
                <c:pt idx="6028" formatCode="General">
                  <c:v>0.51427051249151901</c:v>
                </c:pt>
                <c:pt idx="6029" formatCode="General">
                  <c:v>0.51427309837044399</c:v>
                </c:pt>
                <c:pt idx="6030" formatCode="General">
                  <c:v>0.51427568424936998</c:v>
                </c:pt>
                <c:pt idx="6031" formatCode="General">
                  <c:v>0.51427827012829497</c:v>
                </c:pt>
                <c:pt idx="6032" formatCode="General">
                  <c:v>0.51428085600722095</c:v>
                </c:pt>
                <c:pt idx="6033" formatCode="General">
                  <c:v>0.51428344188614605</c:v>
                </c:pt>
                <c:pt idx="6034" formatCode="General">
                  <c:v>0.514286136855025</c:v>
                </c:pt>
                <c:pt idx="6035" formatCode="General">
                  <c:v>0.51428898614627905</c:v>
                </c:pt>
                <c:pt idx="6036" formatCode="General">
                  <c:v>0.51429183543753199</c:v>
                </c:pt>
                <c:pt idx="6037" formatCode="General">
                  <c:v>0.51429468472878603</c:v>
                </c:pt>
                <c:pt idx="6038" formatCode="General">
                  <c:v>0.51429753402003997</c:v>
                </c:pt>
                <c:pt idx="6039" formatCode="General">
                  <c:v>0.51430038331129302</c:v>
                </c:pt>
                <c:pt idx="6040" formatCode="General">
                  <c:v>0.51430323260254696</c:v>
                </c:pt>
                <c:pt idx="6041" formatCode="General">
                  <c:v>0.514306081893801</c:v>
                </c:pt>
                <c:pt idx="6042" formatCode="General">
                  <c:v>0.51430893118505405</c:v>
                </c:pt>
                <c:pt idx="6043" formatCode="General">
                  <c:v>0.51431178047630799</c:v>
                </c:pt>
                <c:pt idx="6044" formatCode="General">
                  <c:v>0.51431462976756204</c:v>
                </c:pt>
                <c:pt idx="6045" formatCode="General">
                  <c:v>0.51431747905881497</c:v>
                </c:pt>
                <c:pt idx="6046" formatCode="General">
                  <c:v>0.51432032835006902</c:v>
                </c:pt>
                <c:pt idx="6047" formatCode="General">
                  <c:v>0.51432317764132296</c:v>
                </c:pt>
                <c:pt idx="6048" formatCode="General">
                  <c:v>0.51432602693257601</c:v>
                </c:pt>
                <c:pt idx="6049" formatCode="General">
                  <c:v>0.51432887622382994</c:v>
                </c:pt>
                <c:pt idx="6050" formatCode="General">
                  <c:v>0.51433172551508399</c:v>
                </c:pt>
                <c:pt idx="6051" formatCode="General">
                  <c:v>0.51433457480633704</c:v>
                </c:pt>
                <c:pt idx="6052" formatCode="General">
                  <c:v>0.51433742409759098</c:v>
                </c:pt>
                <c:pt idx="6053" formatCode="General">
                  <c:v>0.51434027338884503</c:v>
                </c:pt>
                <c:pt idx="6054" formatCode="General">
                  <c:v>0.51434312268009896</c:v>
                </c:pt>
                <c:pt idx="6055" formatCode="General">
                  <c:v>0.51434610713432105</c:v>
                </c:pt>
                <c:pt idx="6056" formatCode="General">
                  <c:v>0.51434925378411001</c:v>
                </c:pt>
                <c:pt idx="6057" formatCode="General">
                  <c:v>0.51435240043389896</c:v>
                </c:pt>
                <c:pt idx="6058" formatCode="General">
                  <c:v>0.51435554708368803</c:v>
                </c:pt>
                <c:pt idx="6059" formatCode="General">
                  <c:v>0.51435869373347698</c:v>
                </c:pt>
                <c:pt idx="6060" formatCode="General">
                  <c:v>0.51436184038326604</c:v>
                </c:pt>
                <c:pt idx="6061" formatCode="General">
                  <c:v>0.514364987033054</c:v>
                </c:pt>
                <c:pt idx="6062" formatCode="General">
                  <c:v>0.51436889340381398</c:v>
                </c:pt>
                <c:pt idx="6063" formatCode="General">
                  <c:v>0.51437298588144398</c:v>
                </c:pt>
                <c:pt idx="6064" formatCode="General">
                  <c:v>0.51437707835907498</c:v>
                </c:pt>
                <c:pt idx="6065" formatCode="General">
                  <c:v>0.51438117083670498</c:v>
                </c:pt>
                <c:pt idx="6066" formatCode="General">
                  <c:v>0.51438526331433498</c:v>
                </c:pt>
                <c:pt idx="6067" formatCode="General">
                  <c:v>0.51438935579196499</c:v>
                </c:pt>
                <c:pt idx="6068" formatCode="General">
                  <c:v>0.51439344826959499</c:v>
                </c:pt>
                <c:pt idx="6069" formatCode="General">
                  <c:v>0.51439754074722499</c:v>
                </c:pt>
                <c:pt idx="6070" formatCode="General">
                  <c:v>0.51440163322485499</c:v>
                </c:pt>
                <c:pt idx="6071" formatCode="General">
                  <c:v>0.51440572570248499</c:v>
                </c:pt>
                <c:pt idx="6072" formatCode="General">
                  <c:v>0.514409818180115</c:v>
                </c:pt>
                <c:pt idx="6073" formatCode="General">
                  <c:v>0.514413910657745</c:v>
                </c:pt>
                <c:pt idx="6074" formatCode="General">
                  <c:v>0.514418003135375</c:v>
                </c:pt>
                <c:pt idx="6075" formatCode="General">
                  <c:v>0.514422095613005</c:v>
                </c:pt>
                <c:pt idx="6076" formatCode="General">
                  <c:v>0.51442618809063601</c:v>
                </c:pt>
                <c:pt idx="6077" formatCode="General">
                  <c:v>0.51443028056826601</c:v>
                </c:pt>
                <c:pt idx="6078" formatCode="General">
                  <c:v>0.51443437304589601</c:v>
                </c:pt>
                <c:pt idx="6079" formatCode="General">
                  <c:v>0.51443846552352601</c:v>
                </c:pt>
                <c:pt idx="6080" formatCode="General">
                  <c:v>0.51444255800115601</c:v>
                </c:pt>
                <c:pt idx="6081" formatCode="General">
                  <c:v>0.51444665047878602</c:v>
                </c:pt>
                <c:pt idx="6082" formatCode="General">
                  <c:v>0.51445074295641602</c:v>
                </c:pt>
                <c:pt idx="6083" formatCode="General">
                  <c:v>0.51445483543404602</c:v>
                </c:pt>
                <c:pt idx="6084" formatCode="General">
                  <c:v>0.51445892791167702</c:v>
                </c:pt>
                <c:pt idx="6085" formatCode="General">
                  <c:v>0.51446302038930702</c:v>
                </c:pt>
                <c:pt idx="6086" formatCode="General">
                  <c:v>0.51446711286693703</c:v>
                </c:pt>
                <c:pt idx="6087" formatCode="General">
                  <c:v>0.51447120534456703</c:v>
                </c:pt>
                <c:pt idx="6088" formatCode="General">
                  <c:v>0.51447529782219703</c:v>
                </c:pt>
                <c:pt idx="6089" formatCode="General">
                  <c:v>0.51447939029982703</c:v>
                </c:pt>
                <c:pt idx="6090" formatCode="General">
                  <c:v>0.51448348277745704</c:v>
                </c:pt>
                <c:pt idx="6091" formatCode="General">
                  <c:v>0.51448783677357601</c:v>
                </c:pt>
                <c:pt idx="6092" formatCode="General">
                  <c:v>0.51449223746942496</c:v>
                </c:pt>
                <c:pt idx="6093" formatCode="General">
                  <c:v>0.51449663816527402</c:v>
                </c:pt>
                <c:pt idx="6094" formatCode="General">
                  <c:v>0.51450103886112197</c:v>
                </c:pt>
                <c:pt idx="6095" formatCode="General">
                  <c:v>0.51450543955697103</c:v>
                </c:pt>
                <c:pt idx="6096" formatCode="General">
                  <c:v>0.51450984025281898</c:v>
                </c:pt>
                <c:pt idx="6097" formatCode="General">
                  <c:v>0.51451424094866804</c:v>
                </c:pt>
                <c:pt idx="6098" formatCode="General">
                  <c:v>0.51451864164451699</c:v>
                </c:pt>
                <c:pt idx="6099" formatCode="General">
                  <c:v>0.51452304234036506</c:v>
                </c:pt>
                <c:pt idx="6100" formatCode="General">
                  <c:v>0.51452744303621401</c:v>
                </c:pt>
                <c:pt idx="6101" formatCode="General">
                  <c:v>0.51453184373206295</c:v>
                </c:pt>
                <c:pt idx="6102" formatCode="General">
                  <c:v>0.51453624442791102</c:v>
                </c:pt>
                <c:pt idx="6103" formatCode="General">
                  <c:v>0.51454064512375997</c:v>
                </c:pt>
                <c:pt idx="6104" formatCode="General">
                  <c:v>0.51454504581960903</c:v>
                </c:pt>
                <c:pt idx="6105" formatCode="General">
                  <c:v>0.51454944651545698</c:v>
                </c:pt>
                <c:pt idx="6106" formatCode="General">
                  <c:v>0.51455384721130604</c:v>
                </c:pt>
                <c:pt idx="6107" formatCode="General">
                  <c:v>0.51455824790715499</c:v>
                </c:pt>
                <c:pt idx="6108" formatCode="General">
                  <c:v>0.51456264860300405</c:v>
                </c:pt>
                <c:pt idx="6109" formatCode="General">
                  <c:v>0.514567049298852</c:v>
                </c:pt>
                <c:pt idx="6110" formatCode="General">
                  <c:v>0.51457144999470095</c:v>
                </c:pt>
                <c:pt idx="6111" formatCode="General">
                  <c:v>0.51457585069055001</c:v>
                </c:pt>
                <c:pt idx="6112" formatCode="General">
                  <c:v>0.51458025138639796</c:v>
                </c:pt>
                <c:pt idx="6113" formatCode="General">
                  <c:v>0.51458465208224702</c:v>
                </c:pt>
                <c:pt idx="6114" formatCode="General">
                  <c:v>0.51458905277809597</c:v>
                </c:pt>
                <c:pt idx="6115" formatCode="General">
                  <c:v>0.51459345347394403</c:v>
                </c:pt>
                <c:pt idx="6116" formatCode="General">
                  <c:v>0.51459785416979298</c:v>
                </c:pt>
                <c:pt idx="6117" formatCode="General">
                  <c:v>0.51460225486564204</c:v>
                </c:pt>
                <c:pt idx="6118" formatCode="General">
                  <c:v>0.51460665556148999</c:v>
                </c:pt>
                <c:pt idx="6119" formatCode="General">
                  <c:v>0.51461105625733905</c:v>
                </c:pt>
                <c:pt idx="6120" formatCode="General">
                  <c:v>0.514615456953188</c:v>
                </c:pt>
                <c:pt idx="6121" formatCode="General">
                  <c:v>0.51461985764903595</c:v>
                </c:pt>
                <c:pt idx="6122" formatCode="General">
                  <c:v>0.51462425834488501</c:v>
                </c:pt>
                <c:pt idx="6123" formatCode="General">
                  <c:v>0.51462865904073396</c:v>
                </c:pt>
                <c:pt idx="6124" formatCode="General">
                  <c:v>0.51463305973658202</c:v>
                </c:pt>
                <c:pt idx="6125" formatCode="General">
                  <c:v>0.51463746043243097</c:v>
                </c:pt>
                <c:pt idx="6126" formatCode="General">
                  <c:v>0.51464186112828003</c:v>
                </c:pt>
                <c:pt idx="6127" formatCode="General">
                  <c:v>0.51464626182412798</c:v>
                </c:pt>
                <c:pt idx="6128" formatCode="General">
                  <c:v>0.51465066251997704</c:v>
                </c:pt>
                <c:pt idx="6129" formatCode="General">
                  <c:v>0.51465506321582599</c:v>
                </c:pt>
                <c:pt idx="6130" formatCode="General">
                  <c:v>0.51465946391167405</c:v>
                </c:pt>
                <c:pt idx="6131" formatCode="General">
                  <c:v>0.514663864607523</c:v>
                </c:pt>
                <c:pt idx="6132" formatCode="General">
                  <c:v>0.51466826530337195</c:v>
                </c:pt>
                <c:pt idx="6133" formatCode="General">
                  <c:v>0.51467266599922001</c:v>
                </c:pt>
                <c:pt idx="6134" formatCode="General">
                  <c:v>0.51467706669506896</c:v>
                </c:pt>
                <c:pt idx="6135" formatCode="General">
                  <c:v>0.51468146739091802</c:v>
                </c:pt>
                <c:pt idx="6136" formatCode="General">
                  <c:v>0.51468586808676597</c:v>
                </c:pt>
                <c:pt idx="6137" formatCode="General">
                  <c:v>0.51469026878261503</c:v>
                </c:pt>
                <c:pt idx="6138" formatCode="General">
                  <c:v>0.51469466947846398</c:v>
                </c:pt>
                <c:pt idx="6139" formatCode="General">
                  <c:v>0.51469907017431205</c:v>
                </c:pt>
                <c:pt idx="6140" formatCode="General">
                  <c:v>0.514703470870161</c:v>
                </c:pt>
                <c:pt idx="6141" formatCode="General">
                  <c:v>0.51470787156600994</c:v>
                </c:pt>
                <c:pt idx="6142" formatCode="General">
                  <c:v>0.51471227226185801</c:v>
                </c:pt>
                <c:pt idx="6143" formatCode="General">
                  <c:v>0.51471667295770696</c:v>
                </c:pt>
                <c:pt idx="6144" formatCode="General">
                  <c:v>0.51472107365355602</c:v>
                </c:pt>
                <c:pt idx="6145" formatCode="General">
                  <c:v>0.51472547434940397</c:v>
                </c:pt>
                <c:pt idx="6146" formatCode="General">
                  <c:v>0.51472987504525303</c:v>
                </c:pt>
                <c:pt idx="6147" formatCode="General">
                  <c:v>0.51473427574110198</c:v>
                </c:pt>
                <c:pt idx="6148" formatCode="General">
                  <c:v>0.51473867643695004</c:v>
                </c:pt>
                <c:pt idx="6149" formatCode="General">
                  <c:v>0.51474307713279899</c:v>
                </c:pt>
                <c:pt idx="6150" formatCode="General">
                  <c:v>0.51474747782864805</c:v>
                </c:pt>
                <c:pt idx="6151" formatCode="General">
                  <c:v>0.514751878524496</c:v>
                </c:pt>
                <c:pt idx="6152" formatCode="General">
                  <c:v>0.51475627922034495</c:v>
                </c:pt>
                <c:pt idx="6153" formatCode="General">
                  <c:v>0.51476067991619401</c:v>
                </c:pt>
                <c:pt idx="6154" formatCode="General">
                  <c:v>0.51476508061204296</c:v>
                </c:pt>
                <c:pt idx="6155" formatCode="General">
                  <c:v>0.51476948130789102</c:v>
                </c:pt>
                <c:pt idx="6156" formatCode="General">
                  <c:v>0.51477388200373997</c:v>
                </c:pt>
                <c:pt idx="6157" formatCode="General">
                  <c:v>0.51477828269958803</c:v>
                </c:pt>
                <c:pt idx="6158" formatCode="General">
                  <c:v>0.51478268339543698</c:v>
                </c:pt>
                <c:pt idx="6159" formatCode="General">
                  <c:v>0.51478708409128604</c:v>
                </c:pt>
                <c:pt idx="6160" formatCode="General">
                  <c:v>0.51479148478713399</c:v>
                </c:pt>
                <c:pt idx="6161" formatCode="General">
                  <c:v>0.51479588548298305</c:v>
                </c:pt>
                <c:pt idx="6162" formatCode="General">
                  <c:v>0.514800286178832</c:v>
                </c:pt>
                <c:pt idx="6163" formatCode="General">
                  <c:v>0.51480468687467995</c:v>
                </c:pt>
                <c:pt idx="6164" formatCode="General">
                  <c:v>0.51480908757052901</c:v>
                </c:pt>
                <c:pt idx="6165" formatCode="General">
                  <c:v>0.51481348826637796</c:v>
                </c:pt>
                <c:pt idx="6166" formatCode="General">
                  <c:v>0.51481788896222702</c:v>
                </c:pt>
                <c:pt idx="6167" formatCode="General">
                  <c:v>0.51482228965807497</c:v>
                </c:pt>
                <c:pt idx="6168" formatCode="General">
                  <c:v>0.51482669035392403</c:v>
                </c:pt>
                <c:pt idx="6169" formatCode="General">
                  <c:v>0.51483109104977198</c:v>
                </c:pt>
                <c:pt idx="6170" formatCode="General">
                  <c:v>0.51483549174562104</c:v>
                </c:pt>
                <c:pt idx="6171" formatCode="General">
                  <c:v>0.51483989244146999</c:v>
                </c:pt>
                <c:pt idx="6172" formatCode="General">
                  <c:v>0.51484429313731905</c:v>
                </c:pt>
                <c:pt idx="6173" formatCode="General">
                  <c:v>0.514848693833167</c:v>
                </c:pt>
                <c:pt idx="6174" formatCode="General">
                  <c:v>0.51485309452901595</c:v>
                </c:pt>
                <c:pt idx="6175" formatCode="General">
                  <c:v>0.51485749522486501</c:v>
                </c:pt>
                <c:pt idx="6176" formatCode="General">
                  <c:v>0.51486189592071296</c:v>
                </c:pt>
                <c:pt idx="6177" formatCode="General">
                  <c:v>0.51486629661656202</c:v>
                </c:pt>
                <c:pt idx="6178" formatCode="General">
                  <c:v>0.51487069731241097</c:v>
                </c:pt>
                <c:pt idx="6179" formatCode="General">
                  <c:v>0.51487509800825904</c:v>
                </c:pt>
                <c:pt idx="6180" formatCode="General">
                  <c:v>0.51487949870410799</c:v>
                </c:pt>
                <c:pt idx="6181" formatCode="General">
                  <c:v>0.51488389939995705</c:v>
                </c:pt>
                <c:pt idx="6182" formatCode="General">
                  <c:v>0.514888300095805</c:v>
                </c:pt>
                <c:pt idx="6183" formatCode="General">
                  <c:v>0.51489270079165395</c:v>
                </c:pt>
                <c:pt idx="6184" formatCode="General">
                  <c:v>0.51489710148750301</c:v>
                </c:pt>
                <c:pt idx="6185" formatCode="General">
                  <c:v>0.51490150218335096</c:v>
                </c:pt>
                <c:pt idx="6186" formatCode="General">
                  <c:v>0.51490590287920002</c:v>
                </c:pt>
                <c:pt idx="6187" formatCode="General">
                  <c:v>0.51491030357504897</c:v>
                </c:pt>
                <c:pt idx="6188" formatCode="General">
                  <c:v>0.51491470427089703</c:v>
                </c:pt>
                <c:pt idx="6189" formatCode="General">
                  <c:v>0.51491910496674598</c:v>
                </c:pt>
                <c:pt idx="6190" formatCode="General">
                  <c:v>0.51492350566259504</c:v>
                </c:pt>
                <c:pt idx="6191" formatCode="General">
                  <c:v>0.51492790635844299</c:v>
                </c:pt>
                <c:pt idx="6192" formatCode="General">
                  <c:v>0.51493230705429205</c:v>
                </c:pt>
                <c:pt idx="6193" formatCode="General">
                  <c:v>0.514936707750141</c:v>
                </c:pt>
                <c:pt idx="6194" formatCode="General">
                  <c:v>0.51494110844598895</c:v>
                </c:pt>
                <c:pt idx="6195" formatCode="General">
                  <c:v>0.51494550914183801</c:v>
                </c:pt>
                <c:pt idx="6196" formatCode="General">
                  <c:v>0.51494990983768696</c:v>
                </c:pt>
                <c:pt idx="6197" formatCode="General">
                  <c:v>0.51495431053353602</c:v>
                </c:pt>
                <c:pt idx="6198" formatCode="General">
                  <c:v>0.51495871122938397</c:v>
                </c:pt>
                <c:pt idx="6199" formatCode="General">
                  <c:v>0.51496311192523303</c:v>
                </c:pt>
                <c:pt idx="6200" formatCode="General">
                  <c:v>0.51496751262108098</c:v>
                </c:pt>
                <c:pt idx="6201" formatCode="General">
                  <c:v>0.51497191331693004</c:v>
                </c:pt>
                <c:pt idx="6202" formatCode="General">
                  <c:v>0.51497631401277899</c:v>
                </c:pt>
                <c:pt idx="6203" formatCode="General">
                  <c:v>0.51498071470862705</c:v>
                </c:pt>
                <c:pt idx="6204" formatCode="General">
                  <c:v>0.514985115404476</c:v>
                </c:pt>
                <c:pt idx="6205" formatCode="General">
                  <c:v>0.51498951610032495</c:v>
                </c:pt>
                <c:pt idx="6206" formatCode="General">
                  <c:v>0.51499391679617301</c:v>
                </c:pt>
                <c:pt idx="6207" formatCode="General">
                  <c:v>0.51499831749202196</c:v>
                </c:pt>
                <c:pt idx="6208" formatCode="General">
                  <c:v>0.51500271818787102</c:v>
                </c:pt>
                <c:pt idx="6209" formatCode="General">
                  <c:v>0.51500711888371897</c:v>
                </c:pt>
                <c:pt idx="6210" formatCode="General">
                  <c:v>0.51501151957956803</c:v>
                </c:pt>
                <c:pt idx="6211" formatCode="General">
                  <c:v>0.51501592027541698</c:v>
                </c:pt>
                <c:pt idx="6212" formatCode="General">
                  <c:v>0.51502032097126504</c:v>
                </c:pt>
                <c:pt idx="6213" formatCode="General">
                  <c:v>0.51502472166711399</c:v>
                </c:pt>
                <c:pt idx="6214" formatCode="General">
                  <c:v>0.51502912236296305</c:v>
                </c:pt>
                <c:pt idx="6215" formatCode="General">
                  <c:v>0.515033523058811</c:v>
                </c:pt>
                <c:pt idx="6216" formatCode="General">
                  <c:v>0.51503792375465995</c:v>
                </c:pt>
                <c:pt idx="6217" formatCode="General">
                  <c:v>0.51504232445050901</c:v>
                </c:pt>
                <c:pt idx="6218" formatCode="General">
                  <c:v>0.51504672514635697</c:v>
                </c:pt>
                <c:pt idx="6219" formatCode="General">
                  <c:v>0.51505112584220603</c:v>
                </c:pt>
                <c:pt idx="6220" formatCode="General">
                  <c:v>0.51505552653805498</c:v>
                </c:pt>
                <c:pt idx="6221" formatCode="General">
                  <c:v>0.51505992723390404</c:v>
                </c:pt>
                <c:pt idx="6222" formatCode="General">
                  <c:v>0.51506432792975199</c:v>
                </c:pt>
                <c:pt idx="6223" formatCode="General">
                  <c:v>0.51506872862560105</c:v>
                </c:pt>
                <c:pt idx="6224" formatCode="General">
                  <c:v>0.515073129321449</c:v>
                </c:pt>
                <c:pt idx="6225" formatCode="General">
                  <c:v>0.51507753001729795</c:v>
                </c:pt>
                <c:pt idx="6226" formatCode="General">
                  <c:v>0.51508193071314701</c:v>
                </c:pt>
                <c:pt idx="6227" formatCode="General">
                  <c:v>0.51508633140899596</c:v>
                </c:pt>
                <c:pt idx="6228" formatCode="General">
                  <c:v>0.51509073210484402</c:v>
                </c:pt>
                <c:pt idx="6229" formatCode="General">
                  <c:v>0.51509513280069297</c:v>
                </c:pt>
                <c:pt idx="6230" formatCode="General">
                  <c:v>0.51509953349654203</c:v>
                </c:pt>
                <c:pt idx="6231" formatCode="General">
                  <c:v>0.51510397591315604</c:v>
                </c:pt>
                <c:pt idx="6232" formatCode="General">
                  <c:v>0.51510859399615305</c:v>
                </c:pt>
                <c:pt idx="6233" formatCode="General">
                  <c:v>0.51511321207914995</c:v>
                </c:pt>
                <c:pt idx="6234" formatCode="General">
                  <c:v>0.51511783016214696</c:v>
                </c:pt>
                <c:pt idx="6235" formatCode="General">
                  <c:v>0.51512244824514397</c:v>
                </c:pt>
                <c:pt idx="6236" formatCode="General">
                  <c:v>0.51512706632814098</c:v>
                </c:pt>
                <c:pt idx="6237" formatCode="General">
                  <c:v>0.51513168441113799</c:v>
                </c:pt>
                <c:pt idx="6238" formatCode="General">
                  <c:v>0.515136302494135</c:v>
                </c:pt>
                <c:pt idx="6239" formatCode="General">
                  <c:v>0.51514092057713301</c:v>
                </c:pt>
                <c:pt idx="6240" formatCode="General">
                  <c:v>0.51514553866013002</c:v>
                </c:pt>
                <c:pt idx="6241" formatCode="General">
                  <c:v>0.51515015674312703</c:v>
                </c:pt>
                <c:pt idx="6242" formatCode="General">
                  <c:v>0.51515477482612404</c:v>
                </c:pt>
                <c:pt idx="6243" formatCode="General">
                  <c:v>0.51515939290912105</c:v>
                </c:pt>
                <c:pt idx="6244" formatCode="General">
                  <c:v>0.51516401099211795</c:v>
                </c:pt>
                <c:pt idx="6245" formatCode="General">
                  <c:v>0.51516862907511496</c:v>
                </c:pt>
                <c:pt idx="6246" formatCode="General">
                  <c:v>0.51517324715811197</c:v>
                </c:pt>
                <c:pt idx="6247" formatCode="General">
                  <c:v>0.51517786524110898</c:v>
                </c:pt>
                <c:pt idx="6248" formatCode="General">
                  <c:v>0.51518248332410599</c:v>
                </c:pt>
                <c:pt idx="6249" formatCode="General">
                  <c:v>0.515187101407103</c:v>
                </c:pt>
                <c:pt idx="6250" formatCode="General">
                  <c:v>0.51519171949010101</c:v>
                </c:pt>
                <c:pt idx="6251" formatCode="General">
                  <c:v>0.51519633757309802</c:v>
                </c:pt>
                <c:pt idx="6252" formatCode="General">
                  <c:v>0.51520095565609503</c:v>
                </c:pt>
                <c:pt idx="6253" formatCode="General">
                  <c:v>0.51520557373909204</c:v>
                </c:pt>
                <c:pt idx="6254" formatCode="General">
                  <c:v>0.51521019182208905</c:v>
                </c:pt>
                <c:pt idx="6255" formatCode="General">
                  <c:v>0.51521480990508595</c:v>
                </c:pt>
                <c:pt idx="6256" formatCode="General">
                  <c:v>0.51521942798808296</c:v>
                </c:pt>
                <c:pt idx="6257" formatCode="General">
                  <c:v>0.51522404607107997</c:v>
                </c:pt>
                <c:pt idx="6258" formatCode="General">
                  <c:v>0.51522866415407698</c:v>
                </c:pt>
                <c:pt idx="6259" formatCode="General">
                  <c:v>0.51523328223707399</c:v>
                </c:pt>
                <c:pt idx="6260" formatCode="General">
                  <c:v>0.515237900320072</c:v>
                </c:pt>
                <c:pt idx="6261" formatCode="General">
                  <c:v>0.51524251840306901</c:v>
                </c:pt>
                <c:pt idx="6262" formatCode="General">
                  <c:v>0.51524713648606602</c:v>
                </c:pt>
                <c:pt idx="6263" formatCode="General">
                  <c:v>0.51525175456906303</c:v>
                </c:pt>
                <c:pt idx="6264" formatCode="General">
                  <c:v>0.51525637265206004</c:v>
                </c:pt>
                <c:pt idx="6265" formatCode="General">
                  <c:v>0.51526099073505705</c:v>
                </c:pt>
                <c:pt idx="6266" formatCode="General">
                  <c:v>0.51526560881805406</c:v>
                </c:pt>
                <c:pt idx="6267" formatCode="General">
                  <c:v>0.51527022690105095</c:v>
                </c:pt>
                <c:pt idx="6268" formatCode="General">
                  <c:v>0.51527484498404796</c:v>
                </c:pt>
                <c:pt idx="6269" formatCode="General">
                  <c:v>0.51527946306704497</c:v>
                </c:pt>
                <c:pt idx="6270" formatCode="General">
                  <c:v>0.51528408115004298</c:v>
                </c:pt>
                <c:pt idx="6271" formatCode="General">
                  <c:v>0.51528869923303999</c:v>
                </c:pt>
                <c:pt idx="6272" formatCode="General">
                  <c:v>0.515293317316037</c:v>
                </c:pt>
                <c:pt idx="6273" formatCode="General">
                  <c:v>0.51529793539903401</c:v>
                </c:pt>
                <c:pt idx="6274" formatCode="General">
                  <c:v>0.51530255348203102</c:v>
                </c:pt>
                <c:pt idx="6275" formatCode="General">
                  <c:v>0.51530717156502803</c:v>
                </c:pt>
                <c:pt idx="6276" formatCode="General">
                  <c:v>0.51531178964802504</c:v>
                </c:pt>
                <c:pt idx="6277" formatCode="General">
                  <c:v>0.51531640773102205</c:v>
                </c:pt>
                <c:pt idx="6278" formatCode="General">
                  <c:v>0.51532102581401895</c:v>
                </c:pt>
                <c:pt idx="6279" formatCode="General">
                  <c:v>0.51532564389701596</c:v>
                </c:pt>
                <c:pt idx="6280" formatCode="General">
                  <c:v>0.51533026198001397</c:v>
                </c:pt>
                <c:pt idx="6281" formatCode="General">
                  <c:v>0.51533488006301098</c:v>
                </c:pt>
                <c:pt idx="6282" formatCode="General">
                  <c:v>0.51533949814600799</c:v>
                </c:pt>
                <c:pt idx="6283" formatCode="General">
                  <c:v>0.515344116229005</c:v>
                </c:pt>
                <c:pt idx="6284" formatCode="General">
                  <c:v>0.51534873431200201</c:v>
                </c:pt>
                <c:pt idx="6285" formatCode="General">
                  <c:v>0.51535335239499902</c:v>
                </c:pt>
                <c:pt idx="6286" formatCode="General">
                  <c:v>0.51535797047799603</c:v>
                </c:pt>
                <c:pt idx="6287" formatCode="General">
                  <c:v>0.51536258856099304</c:v>
                </c:pt>
                <c:pt idx="6288" formatCode="General">
                  <c:v>0.51536720664399005</c:v>
                </c:pt>
                <c:pt idx="6289" formatCode="General">
                  <c:v>0.51537182472698695</c:v>
                </c:pt>
                <c:pt idx="6290" formatCode="General">
                  <c:v>0.51537644280998396</c:v>
                </c:pt>
                <c:pt idx="6291" formatCode="General">
                  <c:v>0.51538106089298197</c:v>
                </c:pt>
                <c:pt idx="6292" formatCode="General">
                  <c:v>0.51538567897597898</c:v>
                </c:pt>
                <c:pt idx="6293" formatCode="General">
                  <c:v>0.51539029705897599</c:v>
                </c:pt>
                <c:pt idx="6294" formatCode="General">
                  <c:v>0.515394915141973</c:v>
                </c:pt>
                <c:pt idx="6295" formatCode="General">
                  <c:v>0.51539953322497001</c:v>
                </c:pt>
                <c:pt idx="6296" formatCode="General">
                  <c:v>0.51540415130796702</c:v>
                </c:pt>
                <c:pt idx="6297" formatCode="General">
                  <c:v>0.51540876939096403</c:v>
                </c:pt>
                <c:pt idx="6298" formatCode="General">
                  <c:v>0.51541338747396104</c:v>
                </c:pt>
                <c:pt idx="6299" formatCode="General">
                  <c:v>0.51541774566557996</c:v>
                </c:pt>
                <c:pt idx="6300" formatCode="General">
                  <c:v>0.515422025205861</c:v>
                </c:pt>
                <c:pt idx="6301" formatCode="General">
                  <c:v>0.51542630474614304</c:v>
                </c:pt>
                <c:pt idx="6302" formatCode="General">
                  <c:v>0.51543058428642496</c:v>
                </c:pt>
                <c:pt idx="6303" formatCode="General">
                  <c:v>0.515434863826706</c:v>
                </c:pt>
                <c:pt idx="6304" formatCode="General">
                  <c:v>0.51543914336698804</c:v>
                </c:pt>
                <c:pt idx="6305" formatCode="General">
                  <c:v>0.51544342290726897</c:v>
                </c:pt>
                <c:pt idx="6306" formatCode="General">
                  <c:v>0.515447702447551</c:v>
                </c:pt>
                <c:pt idx="6307" formatCode="General">
                  <c:v>0.51545198198783204</c:v>
                </c:pt>
                <c:pt idx="6308" formatCode="General">
                  <c:v>0.51545626152811397</c:v>
                </c:pt>
                <c:pt idx="6309" formatCode="General">
                  <c:v>0.51546054106839501</c:v>
                </c:pt>
                <c:pt idx="6310" formatCode="General">
                  <c:v>0.51546482060867704</c:v>
                </c:pt>
                <c:pt idx="6311" formatCode="General">
                  <c:v>0.51546910014895797</c:v>
                </c:pt>
                <c:pt idx="6312" formatCode="General">
                  <c:v>0.51547337968924001</c:v>
                </c:pt>
                <c:pt idx="6313" formatCode="General">
                  <c:v>0.51547765922952105</c:v>
                </c:pt>
                <c:pt idx="6314" formatCode="General">
                  <c:v>0.51548193876980297</c:v>
                </c:pt>
                <c:pt idx="6315" formatCode="General">
                  <c:v>0.51548621831008401</c:v>
                </c:pt>
                <c:pt idx="6316" formatCode="General">
                  <c:v>0.51549049785036605</c:v>
                </c:pt>
                <c:pt idx="6317" formatCode="General">
                  <c:v>0.51549477739064797</c:v>
                </c:pt>
                <c:pt idx="6318" formatCode="General">
                  <c:v>0.51549905693092901</c:v>
                </c:pt>
                <c:pt idx="6319" formatCode="General">
                  <c:v>0.51550333647121005</c:v>
                </c:pt>
                <c:pt idx="6320" formatCode="General">
                  <c:v>0.51550761601149198</c:v>
                </c:pt>
                <c:pt idx="6321" formatCode="General">
                  <c:v>0.51551189555177401</c:v>
                </c:pt>
                <c:pt idx="6322" formatCode="General">
                  <c:v>0.51551617509205505</c:v>
                </c:pt>
                <c:pt idx="6323" formatCode="General">
                  <c:v>0.51552045463233598</c:v>
                </c:pt>
                <c:pt idx="6324" formatCode="General">
                  <c:v>0.51552476530376601</c:v>
                </c:pt>
                <c:pt idx="6325" formatCode="General">
                  <c:v>0.51552916338188104</c:v>
                </c:pt>
                <c:pt idx="6326" formatCode="General">
                  <c:v>0.51553356145999596</c:v>
                </c:pt>
                <c:pt idx="6327" formatCode="General">
                  <c:v>0.51553795953811099</c:v>
                </c:pt>
                <c:pt idx="6328" formatCode="General">
                  <c:v>0.51554235761622602</c:v>
                </c:pt>
                <c:pt idx="6329" formatCode="General">
                  <c:v>0.51554675569434105</c:v>
                </c:pt>
                <c:pt idx="6330" formatCode="General">
                  <c:v>0.51555115377245597</c:v>
                </c:pt>
                <c:pt idx="6331" formatCode="General">
                  <c:v>0.515555551850571</c:v>
                </c:pt>
                <c:pt idx="6332" formatCode="General">
                  <c:v>0.51555994992868603</c:v>
                </c:pt>
                <c:pt idx="6333" formatCode="General">
                  <c:v>0.51556434800680095</c:v>
                </c:pt>
                <c:pt idx="6334" formatCode="General">
                  <c:v>0.51556813764754506</c:v>
                </c:pt>
                <c:pt idx="6335" formatCode="General">
                  <c:v>0.51557187379928904</c:v>
                </c:pt>
                <c:pt idx="6336" formatCode="General">
                  <c:v>0.51557560995103302</c:v>
                </c:pt>
                <c:pt idx="6337" formatCode="General">
                  <c:v>0.515579346102777</c:v>
                </c:pt>
                <c:pt idx="6338" formatCode="General">
                  <c:v>0.51558308225452198</c:v>
                </c:pt>
                <c:pt idx="6339" formatCode="General">
                  <c:v>0.51558677007848397</c:v>
                </c:pt>
                <c:pt idx="6340" formatCode="General">
                  <c:v>0.51559045059708397</c:v>
                </c:pt>
                <c:pt idx="6341" formatCode="General">
                  <c:v>0.51559413111568497</c:v>
                </c:pt>
                <c:pt idx="6342" formatCode="General">
                  <c:v>0.51559781163428497</c:v>
                </c:pt>
                <c:pt idx="6343" formatCode="General">
                  <c:v>0.51560149215288498</c:v>
                </c:pt>
                <c:pt idx="6344" formatCode="General">
                  <c:v>0.51560517267148498</c:v>
                </c:pt>
                <c:pt idx="6345" formatCode="General">
                  <c:v>0.51560885319008598</c:v>
                </c:pt>
                <c:pt idx="6346" formatCode="General">
                  <c:v>0.51561253370868598</c:v>
                </c:pt>
                <c:pt idx="6347" formatCode="General">
                  <c:v>0.51561621422728598</c:v>
                </c:pt>
                <c:pt idx="6348" formatCode="General">
                  <c:v>0.51561989474588599</c:v>
                </c:pt>
                <c:pt idx="6349" formatCode="General">
                  <c:v>0.51562357526448699</c:v>
                </c:pt>
                <c:pt idx="6350" formatCode="General">
                  <c:v>0.51562725578308699</c:v>
                </c:pt>
                <c:pt idx="6351" formatCode="General">
                  <c:v>0.51563093630168699</c:v>
                </c:pt>
                <c:pt idx="6352" formatCode="General">
                  <c:v>0.515634616820287</c:v>
                </c:pt>
                <c:pt idx="6353" formatCode="General">
                  <c:v>0.515638297338888</c:v>
                </c:pt>
                <c:pt idx="6354" formatCode="General">
                  <c:v>0.515641977857488</c:v>
                </c:pt>
                <c:pt idx="6355" formatCode="General">
                  <c:v>0.515645658376088</c:v>
                </c:pt>
                <c:pt idx="6356" formatCode="General">
                  <c:v>0.515649338894688</c:v>
                </c:pt>
                <c:pt idx="6357" formatCode="General">
                  <c:v>0.51565301941328801</c:v>
                </c:pt>
                <c:pt idx="6358" formatCode="General">
                  <c:v>0.51565669993188901</c:v>
                </c:pt>
                <c:pt idx="6359" formatCode="General">
                  <c:v>0.51566038045048901</c:v>
                </c:pt>
                <c:pt idx="6360" formatCode="General">
                  <c:v>0.51566406096908901</c:v>
                </c:pt>
                <c:pt idx="6361" formatCode="General">
                  <c:v>0.51566774148769001</c:v>
                </c:pt>
                <c:pt idx="6362" formatCode="General">
                  <c:v>0.51567142200629001</c:v>
                </c:pt>
                <c:pt idx="6363" formatCode="General">
                  <c:v>0.51567510252489002</c:v>
                </c:pt>
                <c:pt idx="6364" formatCode="General">
                  <c:v>0.51567878304349002</c:v>
                </c:pt>
                <c:pt idx="6365" formatCode="General">
                  <c:v>0.51568246356209102</c:v>
                </c:pt>
                <c:pt idx="6366" formatCode="General">
                  <c:v>0.51568614408069102</c:v>
                </c:pt>
                <c:pt idx="6367" formatCode="General">
                  <c:v>0.51568982459929102</c:v>
                </c:pt>
                <c:pt idx="6368" formatCode="General">
                  <c:v>0.51569350511789103</c:v>
                </c:pt>
                <c:pt idx="6369" formatCode="General">
                  <c:v>0.51569718563649203</c:v>
                </c:pt>
                <c:pt idx="6370" formatCode="General">
                  <c:v>0.51570086615509203</c:v>
                </c:pt>
                <c:pt idx="6371" formatCode="General">
                  <c:v>0.51570454667369203</c:v>
                </c:pt>
                <c:pt idx="6372" formatCode="General">
                  <c:v>0.51570822719229203</c:v>
                </c:pt>
                <c:pt idx="6373" formatCode="General">
                  <c:v>0.51571190771089304</c:v>
                </c:pt>
                <c:pt idx="6374" formatCode="General">
                  <c:v>0.51571558822949304</c:v>
                </c:pt>
                <c:pt idx="6375" formatCode="General">
                  <c:v>0.51571926874809304</c:v>
                </c:pt>
                <c:pt idx="6376" formatCode="General">
                  <c:v>0.51572294926669304</c:v>
                </c:pt>
                <c:pt idx="6377" formatCode="General">
                  <c:v>0.51572662978529404</c:v>
                </c:pt>
                <c:pt idx="6378" formatCode="General">
                  <c:v>0.51573031030389405</c:v>
                </c:pt>
                <c:pt idx="6379" formatCode="General">
                  <c:v>0.51573399082249405</c:v>
                </c:pt>
                <c:pt idx="6380" formatCode="General">
                  <c:v>0.51573767134109405</c:v>
                </c:pt>
                <c:pt idx="6381" formatCode="General">
                  <c:v>0.51574135185969405</c:v>
                </c:pt>
                <c:pt idx="6382" formatCode="General">
                  <c:v>0.51574503237829505</c:v>
                </c:pt>
                <c:pt idx="6383" formatCode="General">
                  <c:v>0.51574871289689495</c:v>
                </c:pt>
                <c:pt idx="6384" formatCode="General">
                  <c:v>0.51575239341549495</c:v>
                </c:pt>
                <c:pt idx="6385" formatCode="General">
                  <c:v>0.51575607393409495</c:v>
                </c:pt>
                <c:pt idx="6386" formatCode="General">
                  <c:v>0.51575975445269595</c:v>
                </c:pt>
                <c:pt idx="6387" formatCode="General">
                  <c:v>0.51576343497129595</c:v>
                </c:pt>
                <c:pt idx="6388" formatCode="General">
                  <c:v>0.51576711548989596</c:v>
                </c:pt>
                <c:pt idx="6389" formatCode="General">
                  <c:v>0.51577079600849596</c:v>
                </c:pt>
                <c:pt idx="6390" formatCode="General">
                  <c:v>0.51577447652709696</c:v>
                </c:pt>
                <c:pt idx="6391" formatCode="General">
                  <c:v>0.51577815704569696</c:v>
                </c:pt>
                <c:pt idx="6392" formatCode="General">
                  <c:v>0.51578183756429696</c:v>
                </c:pt>
                <c:pt idx="6393" formatCode="General">
                  <c:v>0.51578551808289697</c:v>
                </c:pt>
                <c:pt idx="6394" formatCode="General">
                  <c:v>0.51578919860149797</c:v>
                </c:pt>
                <c:pt idx="6395" formatCode="General">
                  <c:v>0.51579287912009797</c:v>
                </c:pt>
                <c:pt idx="6396" formatCode="General">
                  <c:v>0.51579655963869797</c:v>
                </c:pt>
                <c:pt idx="6397" formatCode="General">
                  <c:v>0.51580024015729797</c:v>
                </c:pt>
                <c:pt idx="6398" formatCode="General">
                  <c:v>0.51580392067589798</c:v>
                </c:pt>
                <c:pt idx="6399" formatCode="General">
                  <c:v>0.51580760119449898</c:v>
                </c:pt>
                <c:pt idx="6400" formatCode="General">
                  <c:v>0.51581128171309898</c:v>
                </c:pt>
                <c:pt idx="6401" formatCode="General">
                  <c:v>0.51581496223169898</c:v>
                </c:pt>
                <c:pt idx="6402" formatCode="General">
                  <c:v>0.51581864275029998</c:v>
                </c:pt>
                <c:pt idx="6403" formatCode="General">
                  <c:v>0.51582232326889998</c:v>
                </c:pt>
                <c:pt idx="6404" formatCode="General">
                  <c:v>0.51582600378749999</c:v>
                </c:pt>
                <c:pt idx="6405" formatCode="General">
                  <c:v>0.51582968430609999</c:v>
                </c:pt>
                <c:pt idx="6406" formatCode="General">
                  <c:v>0.51583336482470099</c:v>
                </c:pt>
                <c:pt idx="6407" formatCode="General">
                  <c:v>0.51583704534330099</c:v>
                </c:pt>
                <c:pt idx="6408" formatCode="General">
                  <c:v>0.51584072586190099</c:v>
                </c:pt>
                <c:pt idx="6409" formatCode="General">
                  <c:v>0.515844406380501</c:v>
                </c:pt>
                <c:pt idx="6410" formatCode="General">
                  <c:v>0.515848086899102</c:v>
                </c:pt>
                <c:pt idx="6411" formatCode="General">
                  <c:v>0.515851767417702</c:v>
                </c:pt>
                <c:pt idx="6412" formatCode="General">
                  <c:v>0.515855447936302</c:v>
                </c:pt>
                <c:pt idx="6413" formatCode="General">
                  <c:v>0.51585912845490201</c:v>
                </c:pt>
                <c:pt idx="6414" formatCode="General">
                  <c:v>0.51586280897350301</c:v>
                </c:pt>
                <c:pt idx="6415" formatCode="General">
                  <c:v>0.51586648949210301</c:v>
                </c:pt>
                <c:pt idx="6416" formatCode="General">
                  <c:v>0.51587017001070301</c:v>
                </c:pt>
                <c:pt idx="6417" formatCode="General">
                  <c:v>0.51587385052930301</c:v>
                </c:pt>
                <c:pt idx="6418" formatCode="General">
                  <c:v>0.51587753104790401</c:v>
                </c:pt>
                <c:pt idx="6419" formatCode="General">
                  <c:v>0.51588121156650402</c:v>
                </c:pt>
                <c:pt idx="6420" formatCode="General">
                  <c:v>0.51588489208510402</c:v>
                </c:pt>
                <c:pt idx="6421" formatCode="General">
                  <c:v>0.51588857260370402</c:v>
                </c:pt>
                <c:pt idx="6422" formatCode="General">
                  <c:v>0.51589225312230502</c:v>
                </c:pt>
                <c:pt idx="6423" formatCode="General">
                  <c:v>0.51589593364090502</c:v>
                </c:pt>
                <c:pt idx="6424" formatCode="General">
                  <c:v>0.51589961415950503</c:v>
                </c:pt>
                <c:pt idx="6425" formatCode="General">
                  <c:v>0.51590329467810503</c:v>
                </c:pt>
                <c:pt idx="6426" formatCode="General">
                  <c:v>0.51590697519670603</c:v>
                </c:pt>
                <c:pt idx="6427" formatCode="General">
                  <c:v>0.51591065571530603</c:v>
                </c:pt>
                <c:pt idx="6428" formatCode="General">
                  <c:v>0.51591433623390603</c:v>
                </c:pt>
                <c:pt idx="6429" formatCode="General">
                  <c:v>0.51591801675250604</c:v>
                </c:pt>
                <c:pt idx="6430" formatCode="General">
                  <c:v>0.51592169727110704</c:v>
                </c:pt>
                <c:pt idx="6431" formatCode="General">
                  <c:v>0.51592537778970704</c:v>
                </c:pt>
                <c:pt idx="6432" formatCode="General">
                  <c:v>0.51592905830830704</c:v>
                </c:pt>
                <c:pt idx="6433" formatCode="General">
                  <c:v>0.51593273882690704</c:v>
                </c:pt>
                <c:pt idx="6434" formatCode="General">
                  <c:v>0.51593641934550705</c:v>
                </c:pt>
                <c:pt idx="6435" formatCode="General">
                  <c:v>0.51594009986410805</c:v>
                </c:pt>
                <c:pt idx="6436" formatCode="General">
                  <c:v>0.51594378038270805</c:v>
                </c:pt>
                <c:pt idx="6437" formatCode="General">
                  <c:v>0.51594746090130805</c:v>
                </c:pt>
                <c:pt idx="6438" formatCode="General">
                  <c:v>0.51595114141990805</c:v>
                </c:pt>
                <c:pt idx="6439" formatCode="General">
                  <c:v>0.51595482193850895</c:v>
                </c:pt>
                <c:pt idx="6440" formatCode="General">
                  <c:v>0.51595828767041496</c:v>
                </c:pt>
                <c:pt idx="6441" formatCode="General">
                  <c:v>0.51596161379097305</c:v>
                </c:pt>
                <c:pt idx="6442" formatCode="General">
                  <c:v>0.51596493991153003</c:v>
                </c:pt>
                <c:pt idx="6443" formatCode="General">
                  <c:v>0.51596826603208801</c:v>
                </c:pt>
                <c:pt idx="6444" formatCode="General">
                  <c:v>0.51597159215264499</c:v>
                </c:pt>
                <c:pt idx="6445" formatCode="General">
                  <c:v>0.51597491827320296</c:v>
                </c:pt>
                <c:pt idx="6446" formatCode="General">
                  <c:v>0.51597824439376105</c:v>
                </c:pt>
                <c:pt idx="6447" formatCode="General">
                  <c:v>0.51598157051431803</c:v>
                </c:pt>
                <c:pt idx="6448" formatCode="General">
                  <c:v>0.51598489663487601</c:v>
                </c:pt>
                <c:pt idx="6449" formatCode="General">
                  <c:v>0.51598822275543299</c:v>
                </c:pt>
                <c:pt idx="6450" formatCode="General">
                  <c:v>0.51599154887599097</c:v>
                </c:pt>
                <c:pt idx="6451" formatCode="General">
                  <c:v>0.51599468740466803</c:v>
                </c:pt>
                <c:pt idx="6452" formatCode="General">
                  <c:v>0.51599798319754497</c:v>
                </c:pt>
                <c:pt idx="6453" formatCode="General">
                  <c:v>0.51600127899042203</c:v>
                </c:pt>
                <c:pt idx="6454" formatCode="General">
                  <c:v>0.51600457478329897</c:v>
                </c:pt>
                <c:pt idx="6455" formatCode="General">
                  <c:v>0.51600787057617603</c:v>
                </c:pt>
                <c:pt idx="6456" formatCode="General">
                  <c:v>0.51601116636905298</c:v>
                </c:pt>
                <c:pt idx="6457" formatCode="General">
                  <c:v>0.51601446216193003</c:v>
                </c:pt>
                <c:pt idx="6458" formatCode="General">
                  <c:v>0.51601775795480698</c:v>
                </c:pt>
                <c:pt idx="6459" formatCode="General">
                  <c:v>0.51602105374768403</c:v>
                </c:pt>
                <c:pt idx="6460" formatCode="General">
                  <c:v>0.51602434954055998</c:v>
                </c:pt>
                <c:pt idx="6461" formatCode="General">
                  <c:v>0.51602750216361604</c:v>
                </c:pt>
                <c:pt idx="6462" formatCode="General">
                  <c:v>0.51603043452540398</c:v>
                </c:pt>
                <c:pt idx="6463" formatCode="General">
                  <c:v>0.51603336688719303</c:v>
                </c:pt>
                <c:pt idx="6464" formatCode="General">
                  <c:v>0.51603629924898098</c:v>
                </c:pt>
                <c:pt idx="6465" formatCode="General">
                  <c:v>0.51603923161076903</c:v>
                </c:pt>
                <c:pt idx="6466" formatCode="General">
                  <c:v>0.51604216397255698</c:v>
                </c:pt>
                <c:pt idx="6467" formatCode="General">
                  <c:v>0.51604509633434603</c:v>
                </c:pt>
                <c:pt idx="6468" formatCode="General">
                  <c:v>0.51604802869613398</c:v>
                </c:pt>
                <c:pt idx="6469" formatCode="General">
                  <c:v>0.51605096105792203</c:v>
                </c:pt>
                <c:pt idx="6470" formatCode="General">
                  <c:v>0.51605389341971097</c:v>
                </c:pt>
                <c:pt idx="6471" formatCode="General">
                  <c:v>0.51605682578149903</c:v>
                </c:pt>
                <c:pt idx="6472" formatCode="General">
                  <c:v>0.51605975814328697</c:v>
                </c:pt>
                <c:pt idx="6473" formatCode="General">
                  <c:v>0.51606269050507603</c:v>
                </c:pt>
                <c:pt idx="6474" formatCode="General">
                  <c:v>0.51606562286686397</c:v>
                </c:pt>
                <c:pt idx="6475" formatCode="General">
                  <c:v>0.51606855522865203</c:v>
                </c:pt>
                <c:pt idx="6476" formatCode="General">
                  <c:v>0.51607148759044097</c:v>
                </c:pt>
                <c:pt idx="6477" formatCode="General">
                  <c:v>0.51607441995222902</c:v>
                </c:pt>
                <c:pt idx="6478" formatCode="General">
                  <c:v>0.51607735231401697</c:v>
                </c:pt>
                <c:pt idx="6479" formatCode="General">
                  <c:v>0.51608028467580602</c:v>
                </c:pt>
                <c:pt idx="6480" formatCode="General">
                  <c:v>0.51608321703759397</c:v>
                </c:pt>
                <c:pt idx="6481" formatCode="General">
                  <c:v>0.51608614939938202</c:v>
                </c:pt>
                <c:pt idx="6482" formatCode="General">
                  <c:v>0.51608908176116997</c:v>
                </c:pt>
                <c:pt idx="6483" formatCode="General">
                  <c:v>0.51609201412295902</c:v>
                </c:pt>
                <c:pt idx="6484" formatCode="General">
                  <c:v>0.51609494648474696</c:v>
                </c:pt>
                <c:pt idx="6485" formatCode="General">
                  <c:v>0.51609787884653502</c:v>
                </c:pt>
                <c:pt idx="6486" formatCode="General">
                  <c:v>0.51610081120832296</c:v>
                </c:pt>
                <c:pt idx="6487" formatCode="General">
                  <c:v>0.51610374357011202</c:v>
                </c:pt>
                <c:pt idx="6488" formatCode="General">
                  <c:v>0.51610667593189996</c:v>
                </c:pt>
                <c:pt idx="6489" formatCode="General">
                  <c:v>0.51610960829368902</c:v>
                </c:pt>
                <c:pt idx="6490" formatCode="General">
                  <c:v>0.51611254065547696</c:v>
                </c:pt>
                <c:pt idx="6491" formatCode="General">
                  <c:v>0.51611547301726501</c:v>
                </c:pt>
                <c:pt idx="6492" formatCode="General">
                  <c:v>0.51611840537905296</c:v>
                </c:pt>
                <c:pt idx="6493" formatCode="General">
                  <c:v>0.51612133774084201</c:v>
                </c:pt>
                <c:pt idx="6494" formatCode="General">
                  <c:v>0.51612427010262996</c:v>
                </c:pt>
                <c:pt idx="6495" formatCode="General">
                  <c:v>0.51612720246441801</c:v>
                </c:pt>
                <c:pt idx="6496" formatCode="General">
                  <c:v>0.51613019967277196</c:v>
                </c:pt>
                <c:pt idx="6497" formatCode="General">
                  <c:v>0.51613321329797701</c:v>
                </c:pt>
                <c:pt idx="6498" formatCode="General">
                  <c:v>0.51613622692318195</c:v>
                </c:pt>
                <c:pt idx="6499" formatCode="General">
                  <c:v>0.516139240548387</c:v>
                </c:pt>
                <c:pt idx="6500" formatCode="General">
                  <c:v>0.51614225417359205</c:v>
                </c:pt>
                <c:pt idx="6501" formatCode="General">
                  <c:v>0.51614526779879699</c:v>
                </c:pt>
                <c:pt idx="6502" formatCode="General">
                  <c:v>0.51614828142400204</c:v>
                </c:pt>
                <c:pt idx="6503" formatCode="General">
                  <c:v>0.51615129504920698</c:v>
                </c:pt>
                <c:pt idx="6504" formatCode="General">
                  <c:v>0.51615430867441203</c:v>
                </c:pt>
                <c:pt idx="6505" formatCode="General">
                  <c:v>0.51615732229961697</c:v>
                </c:pt>
                <c:pt idx="6506" formatCode="General">
                  <c:v>0.51616033592482202</c:v>
                </c:pt>
                <c:pt idx="6507" formatCode="General">
                  <c:v>0.51616334955002696</c:v>
                </c:pt>
                <c:pt idx="6508" formatCode="General">
                  <c:v>0.51616636317523301</c:v>
                </c:pt>
                <c:pt idx="6509" formatCode="General">
                  <c:v>0.51616937680043695</c:v>
                </c:pt>
                <c:pt idx="6510" formatCode="General">
                  <c:v>0.516172390425643</c:v>
                </c:pt>
                <c:pt idx="6511" formatCode="General">
                  <c:v>0.51617540405084805</c:v>
                </c:pt>
                <c:pt idx="6512" formatCode="General">
                  <c:v>0.51617841767605299</c:v>
                </c:pt>
                <c:pt idx="6513" formatCode="General">
                  <c:v>0.51618143130125804</c:v>
                </c:pt>
                <c:pt idx="6514" formatCode="General">
                  <c:v>0.51618444492646298</c:v>
                </c:pt>
                <c:pt idx="6515" formatCode="General">
                  <c:v>0.51618745855166803</c:v>
                </c:pt>
                <c:pt idx="6516" formatCode="General">
                  <c:v>0.51619047217687297</c:v>
                </c:pt>
                <c:pt idx="6517" formatCode="General">
                  <c:v>0.51619348580207802</c:v>
                </c:pt>
                <c:pt idx="6518" formatCode="General">
                  <c:v>0.51619649942728296</c:v>
                </c:pt>
                <c:pt idx="6519" formatCode="General">
                  <c:v>0.51619951305248801</c:v>
                </c:pt>
                <c:pt idx="6520" formatCode="General">
                  <c:v>0.51620252667769295</c:v>
                </c:pt>
                <c:pt idx="6521" formatCode="General">
                  <c:v>0.516205540302898</c:v>
                </c:pt>
                <c:pt idx="6522" formatCode="General">
                  <c:v>0.51620855392810305</c:v>
                </c:pt>
                <c:pt idx="6523" formatCode="General">
                  <c:v>0.51621156755330799</c:v>
                </c:pt>
                <c:pt idx="6524" formatCode="General">
                  <c:v>0.51621458117851304</c:v>
                </c:pt>
                <c:pt idx="6525" formatCode="General">
                  <c:v>0.51621759480371798</c:v>
                </c:pt>
                <c:pt idx="6526" formatCode="General">
                  <c:v>0.51622060842892403</c:v>
                </c:pt>
                <c:pt idx="6527" formatCode="General">
                  <c:v>0.51622362205412897</c:v>
                </c:pt>
                <c:pt idx="6528" formatCode="General">
                  <c:v>0.51622663567933402</c:v>
                </c:pt>
                <c:pt idx="6529" formatCode="General">
                  <c:v>0.51622964930453896</c:v>
                </c:pt>
                <c:pt idx="6530" formatCode="General">
                  <c:v>0.51623266292974401</c:v>
                </c:pt>
                <c:pt idx="6531" formatCode="General">
                  <c:v>0.51623567655494895</c:v>
                </c:pt>
                <c:pt idx="6532" formatCode="General">
                  <c:v>0.516238690180154</c:v>
                </c:pt>
                <c:pt idx="6533" formatCode="General">
                  <c:v>0.51624170380535905</c:v>
                </c:pt>
                <c:pt idx="6534" formatCode="General">
                  <c:v>0.51624471743056399</c:v>
                </c:pt>
                <c:pt idx="6535" formatCode="General">
                  <c:v>0.51624773105576904</c:v>
                </c:pt>
                <c:pt idx="6536" formatCode="General">
                  <c:v>0.51625074468097398</c:v>
                </c:pt>
                <c:pt idx="6537" formatCode="General">
                  <c:v>0.51625375830617903</c:v>
                </c:pt>
                <c:pt idx="6538" formatCode="General">
                  <c:v>0.51625677193138497</c:v>
                </c:pt>
                <c:pt idx="6539" formatCode="General">
                  <c:v>0.51625978555659002</c:v>
                </c:pt>
                <c:pt idx="6540" formatCode="General">
                  <c:v>0.51626279918179496</c:v>
                </c:pt>
                <c:pt idx="6541" formatCode="General">
                  <c:v>0.51626581280700001</c:v>
                </c:pt>
                <c:pt idx="6542" formatCode="General">
                  <c:v>0.51626882643220495</c:v>
                </c:pt>
                <c:pt idx="6543" formatCode="General">
                  <c:v>0.51627184005741</c:v>
                </c:pt>
                <c:pt idx="6544" formatCode="General">
                  <c:v>0.51627485368261505</c:v>
                </c:pt>
                <c:pt idx="6545" formatCode="General">
                  <c:v>0.51627786730781999</c:v>
                </c:pt>
                <c:pt idx="6546" formatCode="General">
                  <c:v>0.51628088093302504</c:v>
                </c:pt>
                <c:pt idx="6547" formatCode="General">
                  <c:v>0.51628389455822998</c:v>
                </c:pt>
                <c:pt idx="6548" formatCode="General">
                  <c:v>0.51628690818343503</c:v>
                </c:pt>
                <c:pt idx="6549" formatCode="General">
                  <c:v>0.51628992180863997</c:v>
                </c:pt>
                <c:pt idx="6550" formatCode="General">
                  <c:v>0.51629293543384502</c:v>
                </c:pt>
                <c:pt idx="6551" formatCode="General">
                  <c:v>0.51629594905904996</c:v>
                </c:pt>
                <c:pt idx="6552" formatCode="General">
                  <c:v>0.51629896268425601</c:v>
                </c:pt>
                <c:pt idx="6553" formatCode="General">
                  <c:v>0.51630197630945995</c:v>
                </c:pt>
                <c:pt idx="6554" formatCode="General">
                  <c:v>0.516304989934665</c:v>
                </c:pt>
                <c:pt idx="6555" formatCode="General">
                  <c:v>0.51630800355987105</c:v>
                </c:pt>
                <c:pt idx="6556" formatCode="General">
                  <c:v>0.51631101718507599</c:v>
                </c:pt>
                <c:pt idx="6557" formatCode="General">
                  <c:v>0.51631403081028104</c:v>
                </c:pt>
                <c:pt idx="6558" formatCode="General">
                  <c:v>0.51631704443548598</c:v>
                </c:pt>
                <c:pt idx="6559" formatCode="General">
                  <c:v>0.51632005806069103</c:v>
                </c:pt>
                <c:pt idx="6560" formatCode="General">
                  <c:v>0.51632307168589597</c:v>
                </c:pt>
                <c:pt idx="6561" formatCode="General">
                  <c:v>0.51632608531110102</c:v>
                </c:pt>
                <c:pt idx="6562" formatCode="General">
                  <c:v>0.51632909893630596</c:v>
                </c:pt>
                <c:pt idx="6563" formatCode="General">
                  <c:v>0.51633211256151101</c:v>
                </c:pt>
                <c:pt idx="6564" formatCode="General">
                  <c:v>0.51633512618671595</c:v>
                </c:pt>
                <c:pt idx="6565" formatCode="General">
                  <c:v>0.516338139811921</c:v>
                </c:pt>
                <c:pt idx="6566" formatCode="General">
                  <c:v>0.51634115343712605</c:v>
                </c:pt>
                <c:pt idx="6567" formatCode="General">
                  <c:v>0.51634416706233099</c:v>
                </c:pt>
                <c:pt idx="6568" formatCode="General">
                  <c:v>0.51634718068753604</c:v>
                </c:pt>
                <c:pt idx="6569" formatCode="General">
                  <c:v>0.51635019431274098</c:v>
                </c:pt>
                <c:pt idx="6570" formatCode="General">
                  <c:v>0.51635320793794703</c:v>
                </c:pt>
                <c:pt idx="6571" formatCode="General">
                  <c:v>0.51635622156315197</c:v>
                </c:pt>
                <c:pt idx="6572" formatCode="General">
                  <c:v>0.51635923518835702</c:v>
                </c:pt>
                <c:pt idx="6573" formatCode="General">
                  <c:v>0.51636224881356196</c:v>
                </c:pt>
                <c:pt idx="6574" formatCode="General">
                  <c:v>0.51636526243876701</c:v>
                </c:pt>
                <c:pt idx="6575" formatCode="General">
                  <c:v>0.51636827606397195</c:v>
                </c:pt>
                <c:pt idx="6576" formatCode="General">
                  <c:v>0.516371289689177</c:v>
                </c:pt>
                <c:pt idx="6577" formatCode="General">
                  <c:v>0.51637430331438205</c:v>
                </c:pt>
                <c:pt idx="6578" formatCode="General">
                  <c:v>0.51637731693958699</c:v>
                </c:pt>
                <c:pt idx="6579" formatCode="General">
                  <c:v>0.51638033056479204</c:v>
                </c:pt>
                <c:pt idx="6580" formatCode="General">
                  <c:v>0.51638334418999698</c:v>
                </c:pt>
                <c:pt idx="6581" formatCode="General">
                  <c:v>0.51638635781520204</c:v>
                </c:pt>
                <c:pt idx="6582" formatCode="General">
                  <c:v>0.51638937144040797</c:v>
                </c:pt>
                <c:pt idx="6583" formatCode="General">
                  <c:v>0.51639238506561302</c:v>
                </c:pt>
                <c:pt idx="6584" formatCode="General">
                  <c:v>0.51639539869081796</c:v>
                </c:pt>
                <c:pt idx="6585" formatCode="General">
                  <c:v>0.51639841231602301</c:v>
                </c:pt>
                <c:pt idx="6586" formatCode="General">
                  <c:v>0.51640142594122795</c:v>
                </c:pt>
                <c:pt idx="6587" formatCode="General">
                  <c:v>0.516404439566433</c:v>
                </c:pt>
                <c:pt idx="6588" formatCode="General">
                  <c:v>0.51640745319163806</c:v>
                </c:pt>
                <c:pt idx="6589" formatCode="General">
                  <c:v>0.51641046681684299</c:v>
                </c:pt>
                <c:pt idx="6590" formatCode="General">
                  <c:v>0.51641348044204805</c:v>
                </c:pt>
                <c:pt idx="6591" formatCode="General">
                  <c:v>0.51641649406725298</c:v>
                </c:pt>
                <c:pt idx="6592" formatCode="General">
                  <c:v>0.51641950769245804</c:v>
                </c:pt>
                <c:pt idx="6593" formatCode="General">
                  <c:v>0.51642252131766297</c:v>
                </c:pt>
                <c:pt idx="6594" formatCode="General">
                  <c:v>0.51642553494286803</c:v>
                </c:pt>
                <c:pt idx="6595" formatCode="General">
                  <c:v>0.51642854856807296</c:v>
                </c:pt>
                <c:pt idx="6596" formatCode="General">
                  <c:v>0.51643156219327901</c:v>
                </c:pt>
                <c:pt idx="6597" formatCode="General">
                  <c:v>0.51643457581848295</c:v>
                </c:pt>
                <c:pt idx="6598" formatCode="General">
                  <c:v>0.516437589443689</c:v>
                </c:pt>
                <c:pt idx="6599" formatCode="General">
                  <c:v>0.51644060306889406</c:v>
                </c:pt>
                <c:pt idx="6600" formatCode="General">
                  <c:v>0.51644361669409899</c:v>
                </c:pt>
                <c:pt idx="6601" formatCode="General">
                  <c:v>0.51644663031930405</c:v>
                </c:pt>
                <c:pt idx="6602" formatCode="General">
                  <c:v>0.51644964394450898</c:v>
                </c:pt>
                <c:pt idx="6603" formatCode="General">
                  <c:v>0.51645265756971404</c:v>
                </c:pt>
                <c:pt idx="6604" formatCode="General">
                  <c:v>0.51645567119491897</c:v>
                </c:pt>
                <c:pt idx="6605" formatCode="General">
                  <c:v>0.51645868482012403</c:v>
                </c:pt>
                <c:pt idx="6606" formatCode="General">
                  <c:v>0.51646169844532896</c:v>
                </c:pt>
                <c:pt idx="6607" formatCode="General">
                  <c:v>0.51646471207053402</c:v>
                </c:pt>
                <c:pt idx="6608" formatCode="General">
                  <c:v>0.51646772569573896</c:v>
                </c:pt>
                <c:pt idx="6609" formatCode="General">
                  <c:v>0.51647073932094401</c:v>
                </c:pt>
                <c:pt idx="6610" formatCode="General">
                  <c:v>0.51647375294614895</c:v>
                </c:pt>
                <c:pt idx="6611" formatCode="General">
                  <c:v>0.516476766571354</c:v>
                </c:pt>
                <c:pt idx="6612" formatCode="General">
                  <c:v>0.51647978019656005</c:v>
                </c:pt>
                <c:pt idx="6613" formatCode="General">
                  <c:v>0.51648279382176399</c:v>
                </c:pt>
                <c:pt idx="6614" formatCode="General">
                  <c:v>0.51648580744697004</c:v>
                </c:pt>
                <c:pt idx="6615" formatCode="General">
                  <c:v>0.51648882107217498</c:v>
                </c:pt>
                <c:pt idx="6616" formatCode="General">
                  <c:v>0.51649183469738003</c:v>
                </c:pt>
                <c:pt idx="6617" formatCode="General">
                  <c:v>0.51649484832258497</c:v>
                </c:pt>
                <c:pt idx="6618" formatCode="General">
                  <c:v>0.51649786194779002</c:v>
                </c:pt>
                <c:pt idx="6619" formatCode="General">
                  <c:v>0.51650087557299496</c:v>
                </c:pt>
                <c:pt idx="6620" formatCode="General">
                  <c:v>0.51650388919820001</c:v>
                </c:pt>
                <c:pt idx="6621" formatCode="General">
                  <c:v>0.51650690282340495</c:v>
                </c:pt>
                <c:pt idx="6622" formatCode="General">
                  <c:v>0.51650991644861</c:v>
                </c:pt>
                <c:pt idx="6623" formatCode="General">
                  <c:v>0.51651293007381505</c:v>
                </c:pt>
                <c:pt idx="6624" formatCode="General">
                  <c:v>0.51651594369901999</c:v>
                </c:pt>
                <c:pt idx="6625" formatCode="General">
                  <c:v>0.51651895732422504</c:v>
                </c:pt>
                <c:pt idx="6626" formatCode="General">
                  <c:v>0.51652197094942998</c:v>
                </c:pt>
                <c:pt idx="6627" formatCode="General">
                  <c:v>0.51652498457463503</c:v>
                </c:pt>
                <c:pt idx="6628" formatCode="General">
                  <c:v>0.51652799819983997</c:v>
                </c:pt>
                <c:pt idx="6629" formatCode="General">
                  <c:v>0.51653101182504602</c:v>
                </c:pt>
                <c:pt idx="6630" formatCode="General">
                  <c:v>0.51653402545025096</c:v>
                </c:pt>
                <c:pt idx="6631" formatCode="General">
                  <c:v>0.51653703907545601</c:v>
                </c:pt>
                <c:pt idx="6632" formatCode="General">
                  <c:v>0.51654005270066095</c:v>
                </c:pt>
                <c:pt idx="6633" formatCode="General">
                  <c:v>0.516543066325866</c:v>
                </c:pt>
                <c:pt idx="6634" formatCode="General">
                  <c:v>0.51654607995107105</c:v>
                </c:pt>
                <c:pt idx="6635" formatCode="General">
                  <c:v>0.51654909357627599</c:v>
                </c:pt>
                <c:pt idx="6636" formatCode="General">
                  <c:v>0.51655210720148104</c:v>
                </c:pt>
                <c:pt idx="6637" formatCode="General">
                  <c:v>0.51655512082668598</c:v>
                </c:pt>
                <c:pt idx="6638" formatCode="General">
                  <c:v>0.51655813445189103</c:v>
                </c:pt>
                <c:pt idx="6639" formatCode="General">
                  <c:v>0.51656114807709597</c:v>
                </c:pt>
                <c:pt idx="6640" formatCode="General">
                  <c:v>0.51656416170230102</c:v>
                </c:pt>
                <c:pt idx="6641" formatCode="General">
                  <c:v>0.51656717532750596</c:v>
                </c:pt>
                <c:pt idx="6642" formatCode="General">
                  <c:v>0.51657018895271201</c:v>
                </c:pt>
                <c:pt idx="6643" formatCode="General">
                  <c:v>0.51657320257791695</c:v>
                </c:pt>
                <c:pt idx="6644" formatCode="General">
                  <c:v>0.516576216203122</c:v>
                </c:pt>
                <c:pt idx="6645" formatCode="General">
                  <c:v>0.51657922982832705</c:v>
                </c:pt>
                <c:pt idx="6646" formatCode="General">
                  <c:v>0.51658224345353199</c:v>
                </c:pt>
                <c:pt idx="6647" formatCode="General">
                  <c:v>0.51658525707873704</c:v>
                </c:pt>
                <c:pt idx="6648" formatCode="General">
                  <c:v>0.51658827070394198</c:v>
                </c:pt>
                <c:pt idx="6649" formatCode="General">
                  <c:v>0.51659128432914703</c:v>
                </c:pt>
                <c:pt idx="6650" formatCode="General">
                  <c:v>0.51659429795435197</c:v>
                </c:pt>
                <c:pt idx="6651" formatCode="General">
                  <c:v>0.51659731157955702</c:v>
                </c:pt>
                <c:pt idx="6652" formatCode="General">
                  <c:v>0.51660032520476196</c:v>
                </c:pt>
                <c:pt idx="6653" formatCode="General">
                  <c:v>0.51660333882996701</c:v>
                </c:pt>
                <c:pt idx="6654" formatCode="General">
                  <c:v>0.51660635245517195</c:v>
                </c:pt>
                <c:pt idx="6655" formatCode="General">
                  <c:v>0.516609366080377</c:v>
                </c:pt>
                <c:pt idx="6656" formatCode="General">
                  <c:v>0.51661237970558305</c:v>
                </c:pt>
                <c:pt idx="6657" formatCode="General">
                  <c:v>0.51661539333078799</c:v>
                </c:pt>
                <c:pt idx="6658" formatCode="General">
                  <c:v>0.51661840695599304</c:v>
                </c:pt>
                <c:pt idx="6659" formatCode="General">
                  <c:v>0.51662142058119798</c:v>
                </c:pt>
                <c:pt idx="6660" formatCode="General">
                  <c:v>0.51662443420640303</c:v>
                </c:pt>
                <c:pt idx="6661" formatCode="General">
                  <c:v>0.51662744783160797</c:v>
                </c:pt>
                <c:pt idx="6662" formatCode="General">
                  <c:v>0.51663046145681302</c:v>
                </c:pt>
                <c:pt idx="6663" formatCode="General">
                  <c:v>0.51663347508201796</c:v>
                </c:pt>
                <c:pt idx="6664" formatCode="General">
                  <c:v>0.51663648870722301</c:v>
                </c:pt>
                <c:pt idx="6665" formatCode="General">
                  <c:v>0.51663950233242795</c:v>
                </c:pt>
                <c:pt idx="6666" formatCode="General">
                  <c:v>0.516642515957633</c:v>
                </c:pt>
                <c:pt idx="6667" formatCode="General">
                  <c:v>0.51664552958283805</c:v>
                </c:pt>
                <c:pt idx="6668" formatCode="General">
                  <c:v>0.51664854320804299</c:v>
                </c:pt>
                <c:pt idx="6669" formatCode="General">
                  <c:v>0.51665155683324804</c:v>
                </c:pt>
                <c:pt idx="6670" formatCode="General">
                  <c:v>0.51665457045845298</c:v>
                </c:pt>
                <c:pt idx="6671" formatCode="General">
                  <c:v>0.51665758408365903</c:v>
                </c:pt>
                <c:pt idx="6672" formatCode="General">
                  <c:v>0.51666059770886297</c:v>
                </c:pt>
                <c:pt idx="6673" formatCode="General">
                  <c:v>0.51666361133406902</c:v>
                </c:pt>
                <c:pt idx="6674" formatCode="General">
                  <c:v>0.51666662495927396</c:v>
                </c:pt>
                <c:pt idx="6675" formatCode="General">
                  <c:v>0.51666963858447901</c:v>
                </c:pt>
                <c:pt idx="6676" formatCode="General">
                  <c:v>0.51667265220968395</c:v>
                </c:pt>
                <c:pt idx="6677" formatCode="General">
                  <c:v>0.516675665834889</c:v>
                </c:pt>
                <c:pt idx="6678" formatCode="General">
                  <c:v>0.51667867946009405</c:v>
                </c:pt>
                <c:pt idx="6679" formatCode="General">
                  <c:v>0.51668169308529899</c:v>
                </c:pt>
                <c:pt idx="6680" formatCode="General">
                  <c:v>0.51668470671050404</c:v>
                </c:pt>
                <c:pt idx="6681" formatCode="General">
                  <c:v>0.51668772033570898</c:v>
                </c:pt>
                <c:pt idx="6682" formatCode="General">
                  <c:v>0.51669073396091403</c:v>
                </c:pt>
                <c:pt idx="6683" formatCode="General">
                  <c:v>0.51669374758611897</c:v>
                </c:pt>
                <c:pt idx="6684" formatCode="General">
                  <c:v>0.51669676121132402</c:v>
                </c:pt>
                <c:pt idx="6685" formatCode="General">
                  <c:v>0.51669977483652896</c:v>
                </c:pt>
                <c:pt idx="6686" formatCode="General">
                  <c:v>0.51670278846173401</c:v>
                </c:pt>
                <c:pt idx="6687" formatCode="General">
                  <c:v>0.51670580208693995</c:v>
                </c:pt>
                <c:pt idx="6688" formatCode="General">
                  <c:v>0.516708815712145</c:v>
                </c:pt>
                <c:pt idx="6689" formatCode="General">
                  <c:v>0.51671182933735005</c:v>
                </c:pt>
                <c:pt idx="6690" formatCode="General">
                  <c:v>0.51671484296255499</c:v>
                </c:pt>
                <c:pt idx="6691" formatCode="General">
                  <c:v>0.51671785658776004</c:v>
                </c:pt>
                <c:pt idx="6692" formatCode="General">
                  <c:v>0.51672087021296498</c:v>
                </c:pt>
                <c:pt idx="6693" formatCode="General">
                  <c:v>0.51672388383817003</c:v>
                </c:pt>
                <c:pt idx="6694" formatCode="General">
                  <c:v>0.51672689746337497</c:v>
                </c:pt>
                <c:pt idx="6695" formatCode="General">
                  <c:v>0.51672991108858002</c:v>
                </c:pt>
                <c:pt idx="6696" formatCode="General">
                  <c:v>0.51673292471378496</c:v>
                </c:pt>
                <c:pt idx="6697" formatCode="General">
                  <c:v>0.51673593833899001</c:v>
                </c:pt>
                <c:pt idx="6698" formatCode="General">
                  <c:v>0.51673895196419495</c:v>
                </c:pt>
                <c:pt idx="6699" formatCode="General">
                  <c:v>0.5167419655894</c:v>
                </c:pt>
                <c:pt idx="6700" formatCode="General">
                  <c:v>0.51674497921460505</c:v>
                </c:pt>
                <c:pt idx="6701" formatCode="General">
                  <c:v>0.516747770243973</c:v>
                </c:pt>
                <c:pt idx="6702" formatCode="General">
                  <c:v>0.51675048607204599</c:v>
                </c:pt>
                <c:pt idx="6703" formatCode="General">
                  <c:v>0.51675320190011897</c:v>
                </c:pt>
                <c:pt idx="6704" formatCode="General">
                  <c:v>0.51675591772819196</c:v>
                </c:pt>
                <c:pt idx="6705" formatCode="General">
                  <c:v>0.51675863355626495</c:v>
                </c:pt>
                <c:pt idx="6706" formatCode="General">
                  <c:v>0.51676134938433804</c:v>
                </c:pt>
                <c:pt idx="6707" formatCode="General">
                  <c:v>0.51676406521241103</c:v>
                </c:pt>
                <c:pt idx="6708" formatCode="General">
                  <c:v>0.51676678104048401</c:v>
                </c:pt>
                <c:pt idx="6709" formatCode="General">
                  <c:v>0.516769496868557</c:v>
                </c:pt>
                <c:pt idx="6710" formatCode="General">
                  <c:v>0.51677221269662998</c:v>
                </c:pt>
                <c:pt idx="6711" formatCode="General">
                  <c:v>0.51677492852470297</c:v>
                </c:pt>
                <c:pt idx="6712" formatCode="General">
                  <c:v>0.51677764435277596</c:v>
                </c:pt>
                <c:pt idx="6713" formatCode="General">
                  <c:v>0.51678036018084905</c:v>
                </c:pt>
                <c:pt idx="6714" formatCode="General">
                  <c:v>0.51678307600892204</c:v>
                </c:pt>
                <c:pt idx="6715" formatCode="General">
                  <c:v>0.51678579183699402</c:v>
                </c:pt>
                <c:pt idx="6716" formatCode="General">
                  <c:v>0.51678850766506701</c:v>
                </c:pt>
                <c:pt idx="6717" formatCode="General">
                  <c:v>0.51679122349314</c:v>
                </c:pt>
                <c:pt idx="6718" formatCode="General">
                  <c:v>0.51679393932121298</c:v>
                </c:pt>
                <c:pt idx="6719" formatCode="General">
                  <c:v>0.51679665514928597</c:v>
                </c:pt>
                <c:pt idx="6720" formatCode="General">
                  <c:v>0.51679937097735895</c:v>
                </c:pt>
                <c:pt idx="6721" formatCode="General">
                  <c:v>0.51680208680543205</c:v>
                </c:pt>
                <c:pt idx="6722" formatCode="General">
                  <c:v>0.51680480263350503</c:v>
                </c:pt>
                <c:pt idx="6723" formatCode="General">
                  <c:v>0.51680751846157802</c:v>
                </c:pt>
                <c:pt idx="6724" formatCode="General">
                  <c:v>0.516810234289651</c:v>
                </c:pt>
                <c:pt idx="6725" formatCode="General">
                  <c:v>0.51681295011772399</c:v>
                </c:pt>
                <c:pt idx="6726" formatCode="General">
                  <c:v>0.51681566594579598</c:v>
                </c:pt>
                <c:pt idx="6727" formatCode="General">
                  <c:v>0.51681838177386896</c:v>
                </c:pt>
                <c:pt idx="6728" formatCode="General">
                  <c:v>0.51682109760194195</c:v>
                </c:pt>
                <c:pt idx="6729" formatCode="General">
                  <c:v>0.51682381343001504</c:v>
                </c:pt>
                <c:pt idx="6730" formatCode="General">
                  <c:v>0.51682652925808803</c:v>
                </c:pt>
                <c:pt idx="6731" formatCode="General">
                  <c:v>0.51682924508616102</c:v>
                </c:pt>
                <c:pt idx="6732" formatCode="General">
                  <c:v>0.516831960914234</c:v>
                </c:pt>
                <c:pt idx="6733" formatCode="General">
                  <c:v>0.51683467674230699</c:v>
                </c:pt>
                <c:pt idx="6734" formatCode="General">
                  <c:v>0.51683739257037997</c:v>
                </c:pt>
                <c:pt idx="6735" formatCode="General">
                  <c:v>0.51684010839845296</c:v>
                </c:pt>
                <c:pt idx="6736" formatCode="General">
                  <c:v>0.51684282422652605</c:v>
                </c:pt>
                <c:pt idx="6737" formatCode="General">
                  <c:v>0.51684554005459904</c:v>
                </c:pt>
                <c:pt idx="6738" formatCode="General">
                  <c:v>0.51684825588267203</c:v>
                </c:pt>
                <c:pt idx="6739" formatCode="General">
                  <c:v>0.51685097171074401</c:v>
                </c:pt>
                <c:pt idx="6740" formatCode="General">
                  <c:v>0.516853687538817</c:v>
                </c:pt>
                <c:pt idx="6741" formatCode="General">
                  <c:v>0.51685640336688998</c:v>
                </c:pt>
                <c:pt idx="6742" formatCode="General">
                  <c:v>0.51685911919496297</c:v>
                </c:pt>
                <c:pt idx="6743" formatCode="General">
                  <c:v>0.51686183502303595</c:v>
                </c:pt>
                <c:pt idx="6744" formatCode="General">
                  <c:v>0.51686455085110905</c:v>
                </c:pt>
                <c:pt idx="6745" formatCode="General">
                  <c:v>0.51686726667918204</c:v>
                </c:pt>
                <c:pt idx="6746" formatCode="General">
                  <c:v>0.51686998250725502</c:v>
                </c:pt>
                <c:pt idx="6747" formatCode="General">
                  <c:v>0.51687269833532801</c:v>
                </c:pt>
                <c:pt idx="6748" formatCode="General">
                  <c:v>0.51687541416340099</c:v>
                </c:pt>
                <c:pt idx="6749" formatCode="General">
                  <c:v>0.51687812999147298</c:v>
                </c:pt>
                <c:pt idx="6750" formatCode="General">
                  <c:v>0.51688084581954596</c:v>
                </c:pt>
                <c:pt idx="6751" formatCode="General">
                  <c:v>0.51688356164761895</c:v>
                </c:pt>
                <c:pt idx="6752" formatCode="General">
                  <c:v>0.51688627747569205</c:v>
                </c:pt>
                <c:pt idx="6753" formatCode="General">
                  <c:v>0.51688899330376503</c:v>
                </c:pt>
                <c:pt idx="6754" formatCode="General">
                  <c:v>0.51689170913183802</c:v>
                </c:pt>
                <c:pt idx="6755" formatCode="General">
                  <c:v>0.516894424959911</c:v>
                </c:pt>
                <c:pt idx="6756" formatCode="General">
                  <c:v>0.51689714078798399</c:v>
                </c:pt>
                <c:pt idx="6757" formatCode="General">
                  <c:v>0.51689985661605697</c:v>
                </c:pt>
                <c:pt idx="6758" formatCode="General">
                  <c:v>0.51690257244412996</c:v>
                </c:pt>
                <c:pt idx="6759" formatCode="General">
                  <c:v>0.51690528827220295</c:v>
                </c:pt>
                <c:pt idx="6760" formatCode="General">
                  <c:v>0.51690800410027604</c:v>
                </c:pt>
                <c:pt idx="6761" formatCode="General">
                  <c:v>0.51691075620621696</c:v>
                </c:pt>
                <c:pt idx="6762" formatCode="General">
                  <c:v>0.51691356412426503</c:v>
                </c:pt>
                <c:pt idx="6763" formatCode="General">
                  <c:v>0.516916372042313</c:v>
                </c:pt>
                <c:pt idx="6764" formatCode="General">
                  <c:v>0.51691917996036096</c:v>
                </c:pt>
                <c:pt idx="6765" formatCode="General">
                  <c:v>0.51692198787840904</c:v>
                </c:pt>
                <c:pt idx="6766" formatCode="General">
                  <c:v>0.516924795796456</c:v>
                </c:pt>
                <c:pt idx="6767" formatCode="General">
                  <c:v>0.51692760371450497</c:v>
                </c:pt>
                <c:pt idx="6768" formatCode="General">
                  <c:v>0.51693041163255304</c:v>
                </c:pt>
                <c:pt idx="6769" formatCode="General">
                  <c:v>0.51693321955060101</c:v>
                </c:pt>
                <c:pt idx="6770" formatCode="General">
                  <c:v>0.51693602746864797</c:v>
                </c:pt>
                <c:pt idx="6771" formatCode="General">
                  <c:v>0.51693883538669605</c:v>
                </c:pt>
                <c:pt idx="6772" formatCode="General">
                  <c:v>0.51694164330474401</c:v>
                </c:pt>
                <c:pt idx="6773" formatCode="General">
                  <c:v>0.51694445122279198</c:v>
                </c:pt>
                <c:pt idx="6774" formatCode="General">
                  <c:v>0.51694725914084005</c:v>
                </c:pt>
                <c:pt idx="6775" formatCode="General">
                  <c:v>0.51695006705888802</c:v>
                </c:pt>
                <c:pt idx="6776" formatCode="General">
                  <c:v>0.51695287497693598</c:v>
                </c:pt>
                <c:pt idx="6777" formatCode="General">
                  <c:v>0.51695568289498395</c:v>
                </c:pt>
                <c:pt idx="6778" formatCode="General">
                  <c:v>0.51695849081303202</c:v>
                </c:pt>
                <c:pt idx="6779" formatCode="General">
                  <c:v>0.51696129873107999</c:v>
                </c:pt>
                <c:pt idx="6780" formatCode="General">
                  <c:v>0.516963843528223</c:v>
                </c:pt>
                <c:pt idx="6781" formatCode="General">
                  <c:v>0.516966377246591</c:v>
                </c:pt>
                <c:pt idx="6782" formatCode="General">
                  <c:v>0.51696891096496</c:v>
                </c:pt>
                <c:pt idx="6783" formatCode="General">
                  <c:v>0.51697144468332801</c:v>
                </c:pt>
                <c:pt idx="6784" formatCode="General">
                  <c:v>0.51697397840169701</c:v>
                </c:pt>
                <c:pt idx="6785" formatCode="General">
                  <c:v>0.51697651212006501</c:v>
                </c:pt>
                <c:pt idx="6786" formatCode="General">
                  <c:v>0.51697904583843302</c:v>
                </c:pt>
                <c:pt idx="6787" formatCode="General">
                  <c:v>0.51698157955680202</c:v>
                </c:pt>
                <c:pt idx="6788" formatCode="General">
                  <c:v>0.51698411327517002</c:v>
                </c:pt>
                <c:pt idx="6789" formatCode="General">
                  <c:v>0.51698664699353902</c:v>
                </c:pt>
                <c:pt idx="6790" formatCode="General">
                  <c:v>0.51698918071190703</c:v>
                </c:pt>
                <c:pt idx="6791" formatCode="General">
                  <c:v>0.51699170147700402</c:v>
                </c:pt>
                <c:pt idx="6792" formatCode="General">
                  <c:v>0.51699421346022301</c:v>
                </c:pt>
                <c:pt idx="6793" formatCode="General">
                  <c:v>0.516996725443441</c:v>
                </c:pt>
                <c:pt idx="6794" formatCode="General">
                  <c:v>0.51699923742665899</c:v>
                </c:pt>
                <c:pt idx="6795" formatCode="General">
                  <c:v>0.51700174940987798</c:v>
                </c:pt>
                <c:pt idx="6796" formatCode="General">
                  <c:v>0.51700426139309597</c:v>
                </c:pt>
                <c:pt idx="6797" formatCode="General">
                  <c:v>0.51700677337631495</c:v>
                </c:pt>
                <c:pt idx="6798" formatCode="General">
                  <c:v>0.51700928535953306</c:v>
                </c:pt>
                <c:pt idx="6799" formatCode="General">
                  <c:v>0.51701179734275104</c:v>
                </c:pt>
                <c:pt idx="6800" formatCode="General">
                  <c:v>0.51701430932597003</c:v>
                </c:pt>
                <c:pt idx="6801" formatCode="General">
                  <c:v>0.51701682130918802</c:v>
                </c:pt>
                <c:pt idx="6802" formatCode="General">
                  <c:v>0.51701933329240701</c:v>
                </c:pt>
                <c:pt idx="6803" formatCode="General">
                  <c:v>0.517021845275625</c:v>
                </c:pt>
                <c:pt idx="6804" formatCode="General">
                  <c:v>0.51702435725884299</c:v>
                </c:pt>
                <c:pt idx="6805" formatCode="General">
                  <c:v>0.51702686924206198</c:v>
                </c:pt>
                <c:pt idx="6806" formatCode="General">
                  <c:v>0.51702938122527997</c:v>
                </c:pt>
                <c:pt idx="6807" formatCode="General">
                  <c:v>0.51703189320849896</c:v>
                </c:pt>
                <c:pt idx="6808" formatCode="General">
                  <c:v>0.51703440519171695</c:v>
                </c:pt>
                <c:pt idx="6809" formatCode="General">
                  <c:v>0.51703691717493605</c:v>
                </c:pt>
                <c:pt idx="6810" formatCode="General">
                  <c:v>0.51703942915815404</c:v>
                </c:pt>
                <c:pt idx="6811" formatCode="General">
                  <c:v>0.51704194114137303</c:v>
                </c:pt>
                <c:pt idx="6812" formatCode="General">
                  <c:v>0.51704445312459102</c:v>
                </c:pt>
                <c:pt idx="6813" formatCode="General">
                  <c:v>0.51704696510780901</c:v>
                </c:pt>
                <c:pt idx="6814" formatCode="General">
                  <c:v>0.517049477091028</c:v>
                </c:pt>
                <c:pt idx="6815" formatCode="General">
                  <c:v>0.51705198907424599</c:v>
                </c:pt>
                <c:pt idx="6816" formatCode="General">
                  <c:v>0.51705450105746498</c:v>
                </c:pt>
                <c:pt idx="6817" formatCode="General">
                  <c:v>0.51705701304068297</c:v>
                </c:pt>
                <c:pt idx="6818" formatCode="General">
                  <c:v>0.51705952502390096</c:v>
                </c:pt>
                <c:pt idx="6819" formatCode="General">
                  <c:v>0.51706192188410904</c:v>
                </c:pt>
                <c:pt idx="6820" formatCode="General">
                  <c:v>0.51706429316142599</c:v>
                </c:pt>
                <c:pt idx="6821" formatCode="General">
                  <c:v>0.51706666443874205</c:v>
                </c:pt>
                <c:pt idx="6822" formatCode="General">
                  <c:v>0.517069035716059</c:v>
                </c:pt>
                <c:pt idx="6823" formatCode="General">
                  <c:v>0.51707140699337495</c:v>
                </c:pt>
                <c:pt idx="6824" formatCode="General">
                  <c:v>0.51707377827069201</c:v>
                </c:pt>
                <c:pt idx="6825" formatCode="General">
                  <c:v>0.51707614954800796</c:v>
                </c:pt>
                <c:pt idx="6826" formatCode="General">
                  <c:v>0.51707852082532502</c:v>
                </c:pt>
                <c:pt idx="6827" formatCode="General">
                  <c:v>0.51708089210264196</c:v>
                </c:pt>
                <c:pt idx="6828" formatCode="General">
                  <c:v>0.51708326337995802</c:v>
                </c:pt>
                <c:pt idx="6829" formatCode="General">
                  <c:v>0.51708563465727497</c:v>
                </c:pt>
                <c:pt idx="6830" formatCode="General">
                  <c:v>0.51708800593459103</c:v>
                </c:pt>
                <c:pt idx="6831" formatCode="General">
                  <c:v>0.51709037721190798</c:v>
                </c:pt>
                <c:pt idx="6832" formatCode="General">
                  <c:v>0.51709274848922404</c:v>
                </c:pt>
                <c:pt idx="6833" formatCode="General">
                  <c:v>0.51709511976654099</c:v>
                </c:pt>
                <c:pt idx="6834" formatCode="General">
                  <c:v>0.51709749104385805</c:v>
                </c:pt>
                <c:pt idx="6835" formatCode="General">
                  <c:v>0.517099862321174</c:v>
                </c:pt>
                <c:pt idx="6836" formatCode="General">
                  <c:v>0.51710223359849095</c:v>
                </c:pt>
                <c:pt idx="6837" formatCode="General">
                  <c:v>0.51710460487580701</c:v>
                </c:pt>
                <c:pt idx="6838" formatCode="General">
                  <c:v>0.51710697615312395</c:v>
                </c:pt>
                <c:pt idx="6839" formatCode="General">
                  <c:v>0.51710934743044101</c:v>
                </c:pt>
                <c:pt idx="6840" formatCode="General">
                  <c:v>0.51711171870775696</c:v>
                </c:pt>
                <c:pt idx="6841" formatCode="General">
                  <c:v>0.51711408998507402</c:v>
                </c:pt>
                <c:pt idx="6842" formatCode="General">
                  <c:v>0.51711646126238997</c:v>
                </c:pt>
                <c:pt idx="6843" formatCode="General">
                  <c:v>0.51711883253970703</c:v>
                </c:pt>
                <c:pt idx="6844" formatCode="General">
                  <c:v>0.51712120381702298</c:v>
                </c:pt>
                <c:pt idx="6845" formatCode="General">
                  <c:v>0.51712357509434004</c:v>
                </c:pt>
                <c:pt idx="6846" formatCode="General">
                  <c:v>0.51712594637165599</c:v>
                </c:pt>
                <c:pt idx="6847" formatCode="General">
                  <c:v>0.51712831764897305</c:v>
                </c:pt>
                <c:pt idx="6848" formatCode="General">
                  <c:v>0.51713068892628999</c:v>
                </c:pt>
                <c:pt idx="6849" formatCode="General">
                  <c:v>0.51713306020360605</c:v>
                </c:pt>
                <c:pt idx="6850" formatCode="General">
                  <c:v>0.517135431480923</c:v>
                </c:pt>
                <c:pt idx="6851" formatCode="General">
                  <c:v>0.51713780275823895</c:v>
                </c:pt>
                <c:pt idx="6852" formatCode="General">
                  <c:v>0.51714017403555601</c:v>
                </c:pt>
                <c:pt idx="6853" formatCode="General">
                  <c:v>0.51714254531287196</c:v>
                </c:pt>
                <c:pt idx="6854" formatCode="General">
                  <c:v>0.51714491659018902</c:v>
                </c:pt>
                <c:pt idx="6855" formatCode="General">
                  <c:v>0.51714728786750597</c:v>
                </c:pt>
                <c:pt idx="6856" formatCode="General">
                  <c:v>0.51714965914482203</c:v>
                </c:pt>
                <c:pt idx="6857" formatCode="General">
                  <c:v>0.51715203042213898</c:v>
                </c:pt>
                <c:pt idx="6858" formatCode="General">
                  <c:v>0.51715440169945504</c:v>
                </c:pt>
                <c:pt idx="6859" formatCode="General">
                  <c:v>0.51715677297677198</c:v>
                </c:pt>
                <c:pt idx="6860" formatCode="General">
                  <c:v>0.51715914425408904</c:v>
                </c:pt>
                <c:pt idx="6861" formatCode="General">
                  <c:v>0.51716151553140499</c:v>
                </c:pt>
                <c:pt idx="6862" formatCode="General">
                  <c:v>0.51716388680872205</c:v>
                </c:pt>
                <c:pt idx="6863" formatCode="General">
                  <c:v>0.517166258086038</c:v>
                </c:pt>
                <c:pt idx="6864" formatCode="General">
                  <c:v>0.51716862936335495</c:v>
                </c:pt>
                <c:pt idx="6865" formatCode="General">
                  <c:v>0.51717100064067101</c:v>
                </c:pt>
                <c:pt idx="6866" formatCode="General">
                  <c:v>0.51717337191798796</c:v>
                </c:pt>
                <c:pt idx="6867" formatCode="General">
                  <c:v>0.51717574319530502</c:v>
                </c:pt>
                <c:pt idx="6868" formatCode="General">
                  <c:v>0.51717811447262096</c:v>
                </c:pt>
                <c:pt idx="6869" formatCode="General">
                  <c:v>0.51718048574993802</c:v>
                </c:pt>
                <c:pt idx="6870" formatCode="General">
                  <c:v>0.51718285702725397</c:v>
                </c:pt>
                <c:pt idx="6871" formatCode="General">
                  <c:v>0.51718522830457103</c:v>
                </c:pt>
                <c:pt idx="6872" formatCode="General">
                  <c:v>0.51718759958188698</c:v>
                </c:pt>
                <c:pt idx="6873" formatCode="General">
                  <c:v>0.51718997085920404</c:v>
                </c:pt>
                <c:pt idx="6874" formatCode="General">
                  <c:v>0.51719234213651999</c:v>
                </c:pt>
                <c:pt idx="6875" formatCode="General">
                  <c:v>0.51719471341383705</c:v>
                </c:pt>
                <c:pt idx="6876" formatCode="General">
                  <c:v>0.517197084691154</c:v>
                </c:pt>
                <c:pt idx="6877" formatCode="General">
                  <c:v>0.51719945596846995</c:v>
                </c:pt>
                <c:pt idx="6878" formatCode="General">
                  <c:v>0.517201827245787</c:v>
                </c:pt>
                <c:pt idx="6879" formatCode="General">
                  <c:v>0.51720419852310295</c:v>
                </c:pt>
                <c:pt idx="6880" formatCode="General">
                  <c:v>0.51720656980042001</c:v>
                </c:pt>
                <c:pt idx="6881" formatCode="General">
                  <c:v>0.51720894107773696</c:v>
                </c:pt>
                <c:pt idx="6882" formatCode="General">
                  <c:v>0.51721131235505302</c:v>
                </c:pt>
                <c:pt idx="6883" formatCode="General">
                  <c:v>0.51721368363236997</c:v>
                </c:pt>
                <c:pt idx="6884" formatCode="General">
                  <c:v>0.51721605490968603</c:v>
                </c:pt>
                <c:pt idx="6885" formatCode="General">
                  <c:v>0.51721842618700298</c:v>
                </c:pt>
                <c:pt idx="6886" formatCode="General">
                  <c:v>0.51722079746431904</c:v>
                </c:pt>
                <c:pt idx="6887" formatCode="General">
                  <c:v>0.51722316874163599</c:v>
                </c:pt>
                <c:pt idx="6888" formatCode="General">
                  <c:v>0.51722554001895205</c:v>
                </c:pt>
                <c:pt idx="6889" formatCode="General">
                  <c:v>0.51722791129626899</c:v>
                </c:pt>
                <c:pt idx="6890" formatCode="General">
                  <c:v>0.51723028257358605</c:v>
                </c:pt>
                <c:pt idx="6891" formatCode="General">
                  <c:v>0.517232653850902</c:v>
                </c:pt>
                <c:pt idx="6892" formatCode="General">
                  <c:v>0.51723502512821895</c:v>
                </c:pt>
                <c:pt idx="6893" formatCode="General">
                  <c:v>0.51723739640553501</c:v>
                </c:pt>
                <c:pt idx="6894" formatCode="General">
                  <c:v>0.51723976768285196</c:v>
                </c:pt>
                <c:pt idx="6895" formatCode="General">
                  <c:v>0.51724213896016902</c:v>
                </c:pt>
                <c:pt idx="6896" formatCode="General">
                  <c:v>0.51724451023748497</c:v>
                </c:pt>
                <c:pt idx="6897" formatCode="General">
                  <c:v>0.51724688151480203</c:v>
                </c:pt>
                <c:pt idx="6898" formatCode="General">
                  <c:v>0.51724925279211798</c:v>
                </c:pt>
                <c:pt idx="6899" formatCode="General">
                  <c:v>0.51725162406943503</c:v>
                </c:pt>
                <c:pt idx="6900" formatCode="General">
                  <c:v>0.51725399534675098</c:v>
                </c:pt>
                <c:pt idx="6901" formatCode="General">
                  <c:v>0.51725636662406804</c:v>
                </c:pt>
                <c:pt idx="6902" formatCode="General">
                  <c:v>0.51725873790138399</c:v>
                </c:pt>
                <c:pt idx="6903" formatCode="General">
                  <c:v>0.51726110917870105</c:v>
                </c:pt>
                <c:pt idx="6904" formatCode="General">
                  <c:v>0.517263480456018</c:v>
                </c:pt>
                <c:pt idx="6905" formatCode="General">
                  <c:v>0.51726585173333395</c:v>
                </c:pt>
                <c:pt idx="6906" formatCode="General">
                  <c:v>0.51726822301065101</c:v>
                </c:pt>
                <c:pt idx="6907" formatCode="General">
                  <c:v>0.51727059428796696</c:v>
                </c:pt>
                <c:pt idx="6908" formatCode="General">
                  <c:v>0.51727296556528402</c:v>
                </c:pt>
                <c:pt idx="6909" formatCode="General">
                  <c:v>0.51727533684259996</c:v>
                </c:pt>
                <c:pt idx="6910" formatCode="General">
                  <c:v>0.51727770811991702</c:v>
                </c:pt>
                <c:pt idx="6911" formatCode="General">
                  <c:v>0.51728007939723397</c:v>
                </c:pt>
                <c:pt idx="6912" formatCode="General">
                  <c:v>0.51728245067455003</c:v>
                </c:pt>
                <c:pt idx="6913" formatCode="General">
                  <c:v>0.51728482195186698</c:v>
                </c:pt>
                <c:pt idx="6914" formatCode="General">
                  <c:v>0.51728719322918304</c:v>
                </c:pt>
                <c:pt idx="6915" formatCode="General">
                  <c:v>0.51728956450649999</c:v>
                </c:pt>
                <c:pt idx="6916" formatCode="General">
                  <c:v>0.51729193578381705</c:v>
                </c:pt>
                <c:pt idx="6917" formatCode="General">
                  <c:v>0.517294307061133</c:v>
                </c:pt>
                <c:pt idx="6918" formatCode="General">
                  <c:v>0.51729665989185103</c:v>
                </c:pt>
                <c:pt idx="6919" formatCode="General">
                  <c:v>0.51729877028155702</c:v>
                </c:pt>
                <c:pt idx="6920" formatCode="General">
                  <c:v>0.51730088067126301</c:v>
                </c:pt>
                <c:pt idx="6921" formatCode="General">
                  <c:v>0.517302991060968</c:v>
                </c:pt>
                <c:pt idx="6922" formatCode="General">
                  <c:v>0.51730510145067399</c:v>
                </c:pt>
                <c:pt idx="6923" formatCode="General">
                  <c:v>0.51730721184037998</c:v>
                </c:pt>
                <c:pt idx="6924" formatCode="General">
                  <c:v>0.51730925431497898</c:v>
                </c:pt>
                <c:pt idx="6925" formatCode="General">
                  <c:v>0.517311232869478</c:v>
                </c:pt>
                <c:pt idx="6926" formatCode="General">
                  <c:v>0.51731321142397801</c:v>
                </c:pt>
                <c:pt idx="6927" formatCode="General">
                  <c:v>0.51731518997847703</c:v>
                </c:pt>
                <c:pt idx="6928" formatCode="General">
                  <c:v>0.51731716853297705</c:v>
                </c:pt>
                <c:pt idx="6929" formatCode="General">
                  <c:v>0.51731914708747595</c:v>
                </c:pt>
                <c:pt idx="6930" formatCode="General">
                  <c:v>0.51732112564197597</c:v>
                </c:pt>
                <c:pt idx="6931" formatCode="General">
                  <c:v>0.51732310419647498</c:v>
                </c:pt>
                <c:pt idx="6932" formatCode="General">
                  <c:v>0.517325082750975</c:v>
                </c:pt>
                <c:pt idx="6933" formatCode="General">
                  <c:v>0.51732706130547501</c:v>
                </c:pt>
                <c:pt idx="6934" formatCode="General">
                  <c:v>0.51732903985997403</c:v>
                </c:pt>
                <c:pt idx="6935" formatCode="General">
                  <c:v>0.51733101841447404</c:v>
                </c:pt>
                <c:pt idx="6936" formatCode="General">
                  <c:v>0.51733299696897295</c:v>
                </c:pt>
                <c:pt idx="6937" formatCode="General">
                  <c:v>0.51733497552347296</c:v>
                </c:pt>
                <c:pt idx="6938" formatCode="General">
                  <c:v>0.51733695021780701</c:v>
                </c:pt>
                <c:pt idx="6939" formatCode="General">
                  <c:v>0.51733889692594004</c:v>
                </c:pt>
                <c:pt idx="6940" formatCode="General">
                  <c:v>0.51734084363407296</c:v>
                </c:pt>
                <c:pt idx="6941" formatCode="General">
                  <c:v>0.51734279034220598</c:v>
                </c:pt>
                <c:pt idx="6942" formatCode="General">
                  <c:v>0.51734473705034001</c:v>
                </c:pt>
                <c:pt idx="6943" formatCode="General">
                  <c:v>0.51734668375847304</c:v>
                </c:pt>
                <c:pt idx="6944" formatCode="General">
                  <c:v>0.51734863046660595</c:v>
                </c:pt>
                <c:pt idx="6945" formatCode="General">
                  <c:v>0.51735006630437497</c:v>
                </c:pt>
                <c:pt idx="6946" formatCode="General">
                  <c:v>0.51735138081043297</c:v>
                </c:pt>
                <c:pt idx="6947" formatCode="General">
                  <c:v>0.51735269531649097</c:v>
                </c:pt>
                <c:pt idx="6948" formatCode="General">
                  <c:v>0.51735400982254998</c:v>
                </c:pt>
                <c:pt idx="6949" formatCode="General">
                  <c:v>0.51735532432860798</c:v>
                </c:pt>
                <c:pt idx="6950" formatCode="General">
                  <c:v>0.51735663883466598</c:v>
                </c:pt>
                <c:pt idx="6951" formatCode="General">
                  <c:v>0.51735795334072499</c:v>
                </c:pt>
                <c:pt idx="6952" formatCode="General">
                  <c:v>0.51735926784678299</c:v>
                </c:pt>
                <c:pt idx="6953" formatCode="General">
                  <c:v>0.51736058235284099</c:v>
                </c:pt>
                <c:pt idx="6954" formatCode="General">
                  <c:v>0.51736189685889999</c:v>
                </c:pt>
                <c:pt idx="6955" formatCode="General">
                  <c:v>0.517363211364958</c:v>
                </c:pt>
                <c:pt idx="6956" formatCode="General">
                  <c:v>0.517364525871016</c:v>
                </c:pt>
                <c:pt idx="6957" formatCode="General">
                  <c:v>0.517365840377075</c:v>
                </c:pt>
                <c:pt idx="6958" formatCode="General">
                  <c:v>0.51736715488313301</c:v>
                </c:pt>
                <c:pt idx="6959" formatCode="General">
                  <c:v>0.51736846938919201</c:v>
                </c:pt>
                <c:pt idx="6960" formatCode="General">
                  <c:v>0.51736978389525001</c:v>
                </c:pt>
                <c:pt idx="6961" formatCode="General">
                  <c:v>0.51737109840130802</c:v>
                </c:pt>
                <c:pt idx="6962" formatCode="General">
                  <c:v>0.51737241290736702</c:v>
                </c:pt>
                <c:pt idx="6963" formatCode="General">
                  <c:v>0.51737372741342502</c:v>
                </c:pt>
                <c:pt idx="6964" formatCode="General">
                  <c:v>0.51737504191948303</c:v>
                </c:pt>
                <c:pt idx="6965" formatCode="General">
                  <c:v>0.51737635642554203</c:v>
                </c:pt>
                <c:pt idx="6966" formatCode="General">
                  <c:v>0.51737767093160003</c:v>
                </c:pt>
                <c:pt idx="6967" formatCode="General">
                  <c:v>0.51737898543765803</c:v>
                </c:pt>
                <c:pt idx="6968" formatCode="General">
                  <c:v>0.51738029994371704</c:v>
                </c:pt>
                <c:pt idx="6969" formatCode="General">
                  <c:v>0.51738161444977504</c:v>
                </c:pt>
                <c:pt idx="6970" formatCode="General">
                  <c:v>0.51738292895583304</c:v>
                </c:pt>
                <c:pt idx="6971" formatCode="General">
                  <c:v>0.51738424346189205</c:v>
                </c:pt>
                <c:pt idx="6972" formatCode="General">
                  <c:v>0.51738555796795005</c:v>
                </c:pt>
                <c:pt idx="6973" formatCode="General">
                  <c:v>0.51738687247400805</c:v>
                </c:pt>
                <c:pt idx="6974" formatCode="General">
                  <c:v>0.51738818698006706</c:v>
                </c:pt>
                <c:pt idx="6975" formatCode="General">
                  <c:v>0.51738950148612495</c:v>
                </c:pt>
                <c:pt idx="6976" formatCode="General">
                  <c:v>0.51739081599218395</c:v>
                </c:pt>
                <c:pt idx="6977" formatCode="General">
                  <c:v>0.51739186361911205</c:v>
                </c:pt>
                <c:pt idx="6978" formatCode="General">
                  <c:v>0.51739290852278397</c:v>
                </c:pt>
                <c:pt idx="6979" formatCode="General">
                  <c:v>0.517393953426455</c:v>
                </c:pt>
                <c:pt idx="6980" formatCode="General">
                  <c:v>0.51739499833012703</c:v>
                </c:pt>
                <c:pt idx="6981" formatCode="General">
                  <c:v>0.51739604323379895</c:v>
                </c:pt>
                <c:pt idx="6982" formatCode="General">
                  <c:v>0.51739708813747098</c:v>
                </c:pt>
                <c:pt idx="6983" formatCode="General">
                  <c:v>0.51739813304114302</c:v>
                </c:pt>
                <c:pt idx="6984" formatCode="General">
                  <c:v>0.51739917794481505</c:v>
                </c:pt>
                <c:pt idx="6985" formatCode="General">
                  <c:v>0.51740022284848597</c:v>
                </c:pt>
                <c:pt idx="6986" formatCode="General">
                  <c:v>0.517401267752158</c:v>
                </c:pt>
                <c:pt idx="6987" formatCode="General">
                  <c:v>0.51740231265583003</c:v>
                </c:pt>
                <c:pt idx="6988" formatCode="General">
                  <c:v>0.51740335755950195</c:v>
                </c:pt>
                <c:pt idx="6989" formatCode="General">
                  <c:v>0.51740440246317398</c:v>
                </c:pt>
                <c:pt idx="6990" formatCode="General">
                  <c:v>0.51740544736684602</c:v>
                </c:pt>
                <c:pt idx="6991" formatCode="General">
                  <c:v>0.51740649227051705</c:v>
                </c:pt>
                <c:pt idx="6992" formatCode="General">
                  <c:v>0.51740753717418897</c:v>
                </c:pt>
                <c:pt idx="6993" formatCode="General">
                  <c:v>0.517408582077861</c:v>
                </c:pt>
                <c:pt idx="6994" formatCode="General">
                  <c:v>0.51740962698153303</c:v>
                </c:pt>
                <c:pt idx="6995" formatCode="General">
                  <c:v>0.51741067188520495</c:v>
                </c:pt>
                <c:pt idx="6996" formatCode="General">
                  <c:v>0.51741171678887699</c:v>
                </c:pt>
                <c:pt idx="6997" formatCode="General">
                  <c:v>0.51741276169254802</c:v>
                </c:pt>
                <c:pt idx="6998" formatCode="General">
                  <c:v>0.51741380659622005</c:v>
                </c:pt>
                <c:pt idx="6999" formatCode="General">
                  <c:v>0.51741485149989197</c:v>
                </c:pt>
                <c:pt idx="7000" formatCode="General">
                  <c:v>0.517415896403564</c:v>
                </c:pt>
                <c:pt idx="7001" formatCode="General">
                  <c:v>0.51741694130723603</c:v>
                </c:pt>
                <c:pt idx="7002" formatCode="General">
                  <c:v>0.51741798621090795</c:v>
                </c:pt>
                <c:pt idx="7003" formatCode="General">
                  <c:v>0.51741903111457999</c:v>
                </c:pt>
                <c:pt idx="7004" formatCode="General">
                  <c:v>0.51742007601825102</c:v>
                </c:pt>
                <c:pt idx="7005" formatCode="General">
                  <c:v>0.51742112092192305</c:v>
                </c:pt>
                <c:pt idx="7006" formatCode="General">
                  <c:v>0.51742216582559497</c:v>
                </c:pt>
                <c:pt idx="7007" formatCode="General">
                  <c:v>0.517423210729267</c:v>
                </c:pt>
                <c:pt idx="7008" formatCode="General">
                  <c:v>0.51742425563293903</c:v>
                </c:pt>
                <c:pt idx="7009" formatCode="General">
                  <c:v>0.51742530053661095</c:v>
                </c:pt>
                <c:pt idx="7010" formatCode="General">
                  <c:v>0.51742634544028199</c:v>
                </c:pt>
                <c:pt idx="7011" formatCode="General">
                  <c:v>0.51742739034395402</c:v>
                </c:pt>
                <c:pt idx="7012" formatCode="General">
                  <c:v>0.51742843524762605</c:v>
                </c:pt>
                <c:pt idx="7013" formatCode="General">
                  <c:v>0.51742948015129797</c:v>
                </c:pt>
                <c:pt idx="7014" formatCode="General">
                  <c:v>0.51743052505497</c:v>
                </c:pt>
                <c:pt idx="7015" formatCode="General">
                  <c:v>0.51743156995864203</c:v>
                </c:pt>
                <c:pt idx="7016" formatCode="General">
                  <c:v>0.51743261486231396</c:v>
                </c:pt>
                <c:pt idx="7017" formatCode="General">
                  <c:v>0.51743365976598499</c:v>
                </c:pt>
                <c:pt idx="7018" formatCode="General">
                  <c:v>0.51743470466965702</c:v>
                </c:pt>
                <c:pt idx="7019" formatCode="General">
                  <c:v>0.51743574957332905</c:v>
                </c:pt>
                <c:pt idx="7020" formatCode="General">
                  <c:v>0.51743679447700097</c:v>
                </c:pt>
                <c:pt idx="7021" formatCode="General">
                  <c:v>0.517437839380673</c:v>
                </c:pt>
                <c:pt idx="7022" formatCode="General">
                  <c:v>0.51743888428434504</c:v>
                </c:pt>
                <c:pt idx="7023" formatCode="General">
                  <c:v>0.51743992918801596</c:v>
                </c:pt>
                <c:pt idx="7024" formatCode="General">
                  <c:v>0.51744097409168799</c:v>
                </c:pt>
                <c:pt idx="7025" formatCode="General">
                  <c:v>0.51744201899536002</c:v>
                </c:pt>
                <c:pt idx="7026" formatCode="General">
                  <c:v>0.51744306389903205</c:v>
                </c:pt>
                <c:pt idx="7027" formatCode="General">
                  <c:v>0.51744410880270397</c:v>
                </c:pt>
                <c:pt idx="7028" formatCode="General">
                  <c:v>0.517445153706376</c:v>
                </c:pt>
                <c:pt idx="7029" formatCode="General">
                  <c:v>0.51744619861004804</c:v>
                </c:pt>
                <c:pt idx="7030" formatCode="General">
                  <c:v>0.51744724351371896</c:v>
                </c:pt>
                <c:pt idx="7031" formatCode="General">
                  <c:v>0.51744828841739099</c:v>
                </c:pt>
                <c:pt idx="7032" formatCode="General">
                  <c:v>0.51744933332106302</c:v>
                </c:pt>
                <c:pt idx="7033" formatCode="General">
                  <c:v>0.51745037822473505</c:v>
                </c:pt>
                <c:pt idx="7034" formatCode="General">
                  <c:v>0.51745142312840697</c:v>
                </c:pt>
                <c:pt idx="7035" formatCode="General">
                  <c:v>0.517452468032079</c:v>
                </c:pt>
                <c:pt idx="7036" formatCode="General">
                  <c:v>0.51745351293575104</c:v>
                </c:pt>
                <c:pt idx="7037" formatCode="General">
                  <c:v>0.51745455783942196</c:v>
                </c:pt>
                <c:pt idx="7038" formatCode="General">
                  <c:v>0.51745560274309399</c:v>
                </c:pt>
                <c:pt idx="7039" formatCode="General">
                  <c:v>0.51745664764676602</c:v>
                </c:pt>
                <c:pt idx="7040" formatCode="General">
                  <c:v>0.51745769255043805</c:v>
                </c:pt>
                <c:pt idx="7041" formatCode="General">
                  <c:v>0.51745873745410997</c:v>
                </c:pt>
                <c:pt idx="7042" formatCode="General">
                  <c:v>0.51745978235778201</c:v>
                </c:pt>
                <c:pt idx="7043" formatCode="General">
                  <c:v>0.51746082726145304</c:v>
                </c:pt>
                <c:pt idx="7044" formatCode="General">
                  <c:v>0.51746187216512496</c:v>
                </c:pt>
                <c:pt idx="7045" formatCode="General">
                  <c:v>0.51746291706879699</c:v>
                </c:pt>
                <c:pt idx="7046" formatCode="General">
                  <c:v>0.51746396197246902</c:v>
                </c:pt>
                <c:pt idx="7047" formatCode="General">
                  <c:v>0.51746500687614105</c:v>
                </c:pt>
                <c:pt idx="7048" formatCode="General">
                  <c:v>0.51746605177981297</c:v>
                </c:pt>
                <c:pt idx="7049" formatCode="General">
                  <c:v>0.51746709668348501</c:v>
                </c:pt>
                <c:pt idx="7050" formatCode="General">
                  <c:v>0.51746814158715604</c:v>
                </c:pt>
                <c:pt idx="7051" formatCode="General">
                  <c:v>0.51746918649082796</c:v>
                </c:pt>
                <c:pt idx="7052" formatCode="General">
                  <c:v>0.51747023139449999</c:v>
                </c:pt>
                <c:pt idx="7053" formatCode="General">
                  <c:v>0.51747127629817202</c:v>
                </c:pt>
                <c:pt idx="7054" formatCode="General">
                  <c:v>0.51747232120184405</c:v>
                </c:pt>
                <c:pt idx="7055" formatCode="General">
                  <c:v>0.51747336610551498</c:v>
                </c:pt>
                <c:pt idx="7056" formatCode="General">
                  <c:v>0.51747441100918701</c:v>
                </c:pt>
                <c:pt idx="7057" formatCode="General">
                  <c:v>0.51747545591285904</c:v>
                </c:pt>
                <c:pt idx="7058" formatCode="General">
                  <c:v>0.51747650081653096</c:v>
                </c:pt>
                <c:pt idx="7059" formatCode="General">
                  <c:v>0.51747754572020299</c:v>
                </c:pt>
                <c:pt idx="7060" formatCode="General">
                  <c:v>0.51747859062387502</c:v>
                </c:pt>
                <c:pt idx="7061" formatCode="General">
                  <c:v>0.51747963552754705</c:v>
                </c:pt>
                <c:pt idx="7062" formatCode="General">
                  <c:v>0.51748068043121798</c:v>
                </c:pt>
                <c:pt idx="7063" formatCode="General">
                  <c:v>0.51748172533489001</c:v>
                </c:pt>
                <c:pt idx="7064" formatCode="General">
                  <c:v>0.51748277023856204</c:v>
                </c:pt>
                <c:pt idx="7065" formatCode="General">
                  <c:v>0.51748381514223396</c:v>
                </c:pt>
                <c:pt idx="7066" formatCode="General">
                  <c:v>0.51748486004590599</c:v>
                </c:pt>
                <c:pt idx="7067" formatCode="General">
                  <c:v>0.51748590494957802</c:v>
                </c:pt>
                <c:pt idx="7068" formatCode="General">
                  <c:v>0.51748694985324994</c:v>
                </c:pt>
                <c:pt idx="7069" formatCode="General">
                  <c:v>0.51748799475692098</c:v>
                </c:pt>
                <c:pt idx="7070" formatCode="General">
                  <c:v>0.51748903966059301</c:v>
                </c:pt>
                <c:pt idx="7071" formatCode="General">
                  <c:v>0.51749008456426504</c:v>
                </c:pt>
                <c:pt idx="7072" formatCode="General">
                  <c:v>0.51749112946793696</c:v>
                </c:pt>
                <c:pt idx="7073" formatCode="General">
                  <c:v>0.51749217437160899</c:v>
                </c:pt>
                <c:pt idx="7074" formatCode="General">
                  <c:v>0.51749321927528003</c:v>
                </c:pt>
                <c:pt idx="7075" formatCode="General">
                  <c:v>0.51749426417895195</c:v>
                </c:pt>
                <c:pt idx="7076" formatCode="General">
                  <c:v>0.51749530908262398</c:v>
                </c:pt>
                <c:pt idx="7077" formatCode="General">
                  <c:v>0.51749635398629601</c:v>
                </c:pt>
                <c:pt idx="7078" formatCode="General">
                  <c:v>0.51749739888996804</c:v>
                </c:pt>
                <c:pt idx="7079" formatCode="General">
                  <c:v>0.51749844379363996</c:v>
                </c:pt>
                <c:pt idx="7080" formatCode="General">
                  <c:v>0.51749948869731199</c:v>
                </c:pt>
                <c:pt idx="7081" formatCode="General">
                  <c:v>0.51750053360098303</c:v>
                </c:pt>
                <c:pt idx="7082" formatCode="General">
                  <c:v>0.51750157850465495</c:v>
                </c:pt>
                <c:pt idx="7083" formatCode="General">
                  <c:v>0.51750262340832698</c:v>
                </c:pt>
                <c:pt idx="7084" formatCode="General">
                  <c:v>0.51750366831199901</c:v>
                </c:pt>
                <c:pt idx="7085" formatCode="General">
                  <c:v>0.51750471321567104</c:v>
                </c:pt>
                <c:pt idx="7086" formatCode="General">
                  <c:v>0.51750575811934296</c:v>
                </c:pt>
                <c:pt idx="7087" formatCode="General">
                  <c:v>0.51750680302301499</c:v>
                </c:pt>
                <c:pt idx="7088" formatCode="General">
                  <c:v>0.51750784792668603</c:v>
                </c:pt>
                <c:pt idx="7089" formatCode="General">
                  <c:v>0.51750889283035795</c:v>
                </c:pt>
                <c:pt idx="7090" formatCode="General">
                  <c:v>0.51750993773402998</c:v>
                </c:pt>
                <c:pt idx="7091" formatCode="General">
                  <c:v>0.51751098263770201</c:v>
                </c:pt>
                <c:pt idx="7092" formatCode="General">
                  <c:v>0.51751202754137404</c:v>
                </c:pt>
                <c:pt idx="7093" formatCode="General">
                  <c:v>0.51751307244504496</c:v>
                </c:pt>
                <c:pt idx="7094" formatCode="General">
                  <c:v>0.517514117348717</c:v>
                </c:pt>
                <c:pt idx="7095" formatCode="General">
                  <c:v>0.51751516225238903</c:v>
                </c:pt>
                <c:pt idx="7096" formatCode="General">
                  <c:v>0.51751620715606095</c:v>
                </c:pt>
                <c:pt idx="7097" formatCode="General">
                  <c:v>0.51751725205973298</c:v>
                </c:pt>
                <c:pt idx="7098" formatCode="General">
                  <c:v>0.51751829696340501</c:v>
                </c:pt>
                <c:pt idx="7099" formatCode="General">
                  <c:v>0.51751934186707704</c:v>
                </c:pt>
                <c:pt idx="7100" formatCode="General">
                  <c:v>0.51752038677074796</c:v>
                </c:pt>
                <c:pt idx="7101" formatCode="General">
                  <c:v>0.51752143167442</c:v>
                </c:pt>
                <c:pt idx="7102" formatCode="General">
                  <c:v>0.51752247657809203</c:v>
                </c:pt>
                <c:pt idx="7103" formatCode="General">
                  <c:v>0.51752352148176395</c:v>
                </c:pt>
                <c:pt idx="7104" formatCode="General">
                  <c:v>0.51752456638543598</c:v>
                </c:pt>
                <c:pt idx="7105" formatCode="General">
                  <c:v>0.51752561128910801</c:v>
                </c:pt>
                <c:pt idx="7106" formatCode="General">
                  <c:v>0.51752665619277904</c:v>
                </c:pt>
                <c:pt idx="7107" formatCode="General">
                  <c:v>0.51752770109645096</c:v>
                </c:pt>
                <c:pt idx="7108" formatCode="General">
                  <c:v>0.517528746000123</c:v>
                </c:pt>
                <c:pt idx="7109" formatCode="General">
                  <c:v>0.51752979090379503</c:v>
                </c:pt>
                <c:pt idx="7110" formatCode="General">
                  <c:v>0.51753083580746695</c:v>
                </c:pt>
                <c:pt idx="7111" formatCode="General">
                  <c:v>0.51753188071113898</c:v>
                </c:pt>
                <c:pt idx="7112" formatCode="General">
                  <c:v>0.51753292561481101</c:v>
                </c:pt>
                <c:pt idx="7113" formatCode="General">
                  <c:v>0.51753397051848204</c:v>
                </c:pt>
                <c:pt idx="7114" formatCode="General">
                  <c:v>0.51753501542215397</c:v>
                </c:pt>
                <c:pt idx="7115" formatCode="General">
                  <c:v>0.517536060325826</c:v>
                </c:pt>
                <c:pt idx="7116" formatCode="General">
                  <c:v>0.51753710522949803</c:v>
                </c:pt>
                <c:pt idx="7117" formatCode="General">
                  <c:v>0.51753815013316995</c:v>
                </c:pt>
                <c:pt idx="7118" formatCode="General">
                  <c:v>0.51753919503684198</c:v>
                </c:pt>
                <c:pt idx="7119" formatCode="General">
                  <c:v>0.51754023994051401</c:v>
                </c:pt>
                <c:pt idx="7120" formatCode="General">
                  <c:v>0.51754128484418505</c:v>
                </c:pt>
                <c:pt idx="7121" formatCode="General">
                  <c:v>0.51754232974785697</c:v>
                </c:pt>
                <c:pt idx="7122" formatCode="General">
                  <c:v>0.517543374651529</c:v>
                </c:pt>
                <c:pt idx="7123" formatCode="General">
                  <c:v>0.51754441955520103</c:v>
                </c:pt>
                <c:pt idx="7124" formatCode="General">
                  <c:v>0.51754546445887295</c:v>
                </c:pt>
                <c:pt idx="7125" formatCode="General">
                  <c:v>0.51754650936254398</c:v>
                </c:pt>
                <c:pt idx="7126" formatCode="General">
                  <c:v>0.51754755426621601</c:v>
                </c:pt>
                <c:pt idx="7127" formatCode="General">
                  <c:v>0.51754859916988805</c:v>
                </c:pt>
                <c:pt idx="7128" formatCode="General">
                  <c:v>0.51754964407355997</c:v>
                </c:pt>
                <c:pt idx="7129" formatCode="General">
                  <c:v>0.517550688977232</c:v>
                </c:pt>
                <c:pt idx="7130" formatCode="General">
                  <c:v>0.51755173388090403</c:v>
                </c:pt>
                <c:pt idx="7131" formatCode="General">
                  <c:v>0.51755277878457595</c:v>
                </c:pt>
                <c:pt idx="7132" formatCode="General">
                  <c:v>0.51755382368824698</c:v>
                </c:pt>
                <c:pt idx="7133" formatCode="General">
                  <c:v>0.51755486859191902</c:v>
                </c:pt>
                <c:pt idx="7134" formatCode="General">
                  <c:v>0.51755591349559105</c:v>
                </c:pt>
                <c:pt idx="7135" formatCode="General">
                  <c:v>0.51755695839926297</c:v>
                </c:pt>
                <c:pt idx="7136" formatCode="General">
                  <c:v>0.517558003302935</c:v>
                </c:pt>
                <c:pt idx="7137" formatCode="General">
                  <c:v>0.51755904820660703</c:v>
                </c:pt>
                <c:pt idx="7138" formatCode="General">
                  <c:v>0.51756009311027895</c:v>
                </c:pt>
                <c:pt idx="7139" formatCode="General">
                  <c:v>0.51756113801394998</c:v>
                </c:pt>
                <c:pt idx="7140" formatCode="General">
                  <c:v>0.51756218291762202</c:v>
                </c:pt>
                <c:pt idx="7141" formatCode="General">
                  <c:v>0.51756322782129405</c:v>
                </c:pt>
                <c:pt idx="7142" formatCode="General">
                  <c:v>0.51756427272496597</c:v>
                </c:pt>
                <c:pt idx="7143" formatCode="General">
                  <c:v>0.517565317628638</c:v>
                </c:pt>
                <c:pt idx="7144" formatCode="General">
                  <c:v>0.51756636253231003</c:v>
                </c:pt>
                <c:pt idx="7145" formatCode="General">
                  <c:v>0.51756740743598195</c:v>
                </c:pt>
                <c:pt idx="7146" formatCode="General">
                  <c:v>0.51756845233965298</c:v>
                </c:pt>
                <c:pt idx="7147" formatCode="General">
                  <c:v>0.51756949724332502</c:v>
                </c:pt>
                <c:pt idx="7148" formatCode="General">
                  <c:v>0.51757054214699705</c:v>
                </c:pt>
                <c:pt idx="7149" formatCode="General">
                  <c:v>0.51757158705066897</c:v>
                </c:pt>
                <c:pt idx="7150" formatCode="General">
                  <c:v>0.517572631954341</c:v>
                </c:pt>
                <c:pt idx="7151" formatCode="General">
                  <c:v>0.51757367685801303</c:v>
                </c:pt>
                <c:pt idx="7152" formatCode="General">
                  <c:v>0.51757472176168395</c:v>
                </c:pt>
                <c:pt idx="7153" formatCode="General">
                  <c:v>0.51757576666535599</c:v>
                </c:pt>
                <c:pt idx="7154" formatCode="General">
                  <c:v>0.51757681156902802</c:v>
                </c:pt>
                <c:pt idx="7155" formatCode="General">
                  <c:v>0.51757785647270005</c:v>
                </c:pt>
                <c:pt idx="7156" formatCode="General">
                  <c:v>0.51757890137637197</c:v>
                </c:pt>
                <c:pt idx="7157" formatCode="General">
                  <c:v>0.517579946280043</c:v>
                </c:pt>
                <c:pt idx="7158" formatCode="General">
                  <c:v>0.51758099118371503</c:v>
                </c:pt>
                <c:pt idx="7159" formatCode="General">
                  <c:v>0.51758203608738695</c:v>
                </c:pt>
                <c:pt idx="7160" formatCode="General">
                  <c:v>0.51758308099105899</c:v>
                </c:pt>
                <c:pt idx="7161" formatCode="General">
                  <c:v>0.51758412589473102</c:v>
                </c:pt>
                <c:pt idx="7162" formatCode="General">
                  <c:v>0.51758517079840305</c:v>
                </c:pt>
                <c:pt idx="7163" formatCode="General">
                  <c:v>0.51758621570207497</c:v>
                </c:pt>
                <c:pt idx="7164" formatCode="General">
                  <c:v>0.517587260605746</c:v>
                </c:pt>
                <c:pt idx="7165" formatCode="General">
                  <c:v>0.51758830550941803</c:v>
                </c:pt>
                <c:pt idx="7166" formatCode="General">
                  <c:v>0.51758935041308995</c:v>
                </c:pt>
                <c:pt idx="7167" formatCode="General">
                  <c:v>0.51759039531676199</c:v>
                </c:pt>
                <c:pt idx="7168" formatCode="General">
                  <c:v>0.51759144022043402</c:v>
                </c:pt>
                <c:pt idx="7169" formatCode="General">
                  <c:v>0.51759248512410605</c:v>
                </c:pt>
                <c:pt idx="7170" formatCode="General">
                  <c:v>0.51759353002777797</c:v>
                </c:pt>
                <c:pt idx="7171" formatCode="General">
                  <c:v>0.517594574931449</c:v>
                </c:pt>
                <c:pt idx="7172" formatCode="General">
                  <c:v>0.51759561983512103</c:v>
                </c:pt>
                <c:pt idx="7173" formatCode="General">
                  <c:v>0.51759666473879296</c:v>
                </c:pt>
                <c:pt idx="7174" formatCode="General">
                  <c:v>0.51759770964246499</c:v>
                </c:pt>
                <c:pt idx="7175" formatCode="General">
                  <c:v>0.51759875454613702</c:v>
                </c:pt>
                <c:pt idx="7176" formatCode="General">
                  <c:v>0.51759979944980905</c:v>
                </c:pt>
                <c:pt idx="7177" formatCode="General">
                  <c:v>0.51760084435347997</c:v>
                </c:pt>
                <c:pt idx="7178" formatCode="General">
                  <c:v>0.517601889257152</c:v>
                </c:pt>
                <c:pt idx="7179" formatCode="General">
                  <c:v>0.51760293416082404</c:v>
                </c:pt>
                <c:pt idx="7180" formatCode="General">
                  <c:v>0.51760397906449596</c:v>
                </c:pt>
                <c:pt idx="7181" formatCode="General">
                  <c:v>0.51760502396816799</c:v>
                </c:pt>
                <c:pt idx="7182" formatCode="General">
                  <c:v>0.51760606887184002</c:v>
                </c:pt>
                <c:pt idx="7183" formatCode="General">
                  <c:v>0.51760711377551105</c:v>
                </c:pt>
                <c:pt idx="7184" formatCode="General">
                  <c:v>0.51760815867918297</c:v>
                </c:pt>
                <c:pt idx="7185" formatCode="General">
                  <c:v>0.517609203582855</c:v>
                </c:pt>
                <c:pt idx="7186" formatCode="General">
                  <c:v>0.51761024848652704</c:v>
                </c:pt>
                <c:pt idx="7187" formatCode="General">
                  <c:v>0.51761129339019896</c:v>
                </c:pt>
                <c:pt idx="7188" formatCode="General">
                  <c:v>0.51761233829387099</c:v>
                </c:pt>
                <c:pt idx="7189" formatCode="General">
                  <c:v>0.51761338319754302</c:v>
                </c:pt>
                <c:pt idx="7190" formatCode="General">
                  <c:v>0.51761442810121405</c:v>
                </c:pt>
                <c:pt idx="7191" formatCode="General">
                  <c:v>0.51761547300488597</c:v>
                </c:pt>
                <c:pt idx="7192" formatCode="General">
                  <c:v>0.517616517908558</c:v>
                </c:pt>
                <c:pt idx="7193" formatCode="General">
                  <c:v>0.51761756281223004</c:v>
                </c:pt>
                <c:pt idx="7194" formatCode="General">
                  <c:v>0.51761860771590196</c:v>
                </c:pt>
                <c:pt idx="7195" formatCode="General">
                  <c:v>0.51761965261957399</c:v>
                </c:pt>
                <c:pt idx="7196" formatCode="General">
                  <c:v>0.51762069752324502</c:v>
                </c:pt>
                <c:pt idx="7197" formatCode="General">
                  <c:v>0.51762174242691705</c:v>
                </c:pt>
                <c:pt idx="7198" formatCode="General">
                  <c:v>0.51762278733058897</c:v>
                </c:pt>
                <c:pt idx="7199" formatCode="General">
                  <c:v>0.51762383223426101</c:v>
                </c:pt>
                <c:pt idx="7200" formatCode="General">
                  <c:v>0.51762487713793304</c:v>
                </c:pt>
                <c:pt idx="7201" formatCode="General">
                  <c:v>0.51762592204160496</c:v>
                </c:pt>
                <c:pt idx="7202" formatCode="General">
                  <c:v>0.51762696694527599</c:v>
                </c:pt>
                <c:pt idx="7203" formatCode="General">
                  <c:v>0.51762801184894802</c:v>
                </c:pt>
                <c:pt idx="7204" formatCode="General">
                  <c:v>0.51762905675262005</c:v>
                </c:pt>
                <c:pt idx="7205" formatCode="General">
                  <c:v>0.51763010165629197</c:v>
                </c:pt>
                <c:pt idx="7206" formatCode="General">
                  <c:v>0.51763114655996401</c:v>
                </c:pt>
                <c:pt idx="7207" formatCode="General">
                  <c:v>0.51763219146363604</c:v>
                </c:pt>
                <c:pt idx="7208" formatCode="General">
                  <c:v>0.51763323636730696</c:v>
                </c:pt>
                <c:pt idx="7209" formatCode="General">
                  <c:v>0.51763428127097899</c:v>
                </c:pt>
                <c:pt idx="7210" formatCode="General">
                  <c:v>0.51763532617465102</c:v>
                </c:pt>
                <c:pt idx="7211" formatCode="General">
                  <c:v>0.51763637107832305</c:v>
                </c:pt>
                <c:pt idx="7212" formatCode="General">
                  <c:v>0.51763741598199497</c:v>
                </c:pt>
                <c:pt idx="7213" formatCode="General">
                  <c:v>0.51763846088566701</c:v>
                </c:pt>
                <c:pt idx="7214" formatCode="General">
                  <c:v>0.51763950578933904</c:v>
                </c:pt>
                <c:pt idx="7215" formatCode="General">
                  <c:v>0.51764055069300996</c:v>
                </c:pt>
                <c:pt idx="7216" formatCode="General">
                  <c:v>0.51764159559668199</c:v>
                </c:pt>
                <c:pt idx="7217" formatCode="General">
                  <c:v>0.51764264050035402</c:v>
                </c:pt>
                <c:pt idx="7218" formatCode="General">
                  <c:v>0.51764368540402605</c:v>
                </c:pt>
                <c:pt idx="7219" formatCode="General">
                  <c:v>0.51764473030769798</c:v>
                </c:pt>
                <c:pt idx="7220" formatCode="General">
                  <c:v>0.51764577521137001</c:v>
                </c:pt>
                <c:pt idx="7221" formatCode="General">
                  <c:v>0.51764682011504204</c:v>
                </c:pt>
                <c:pt idx="7222" formatCode="General">
                  <c:v>0.51764786501871296</c:v>
                </c:pt>
                <c:pt idx="7223" formatCode="General">
                  <c:v>0.51764890992238499</c:v>
                </c:pt>
                <c:pt idx="7224" formatCode="General">
                  <c:v>0.51764995482605702</c:v>
                </c:pt>
                <c:pt idx="7225" formatCode="General">
                  <c:v>0.51765099972972894</c:v>
                </c:pt>
                <c:pt idx="7226" formatCode="General">
                  <c:v>0.51765204463340098</c:v>
                </c:pt>
                <c:pt idx="7227" formatCode="General">
                  <c:v>0.51765308953707301</c:v>
                </c:pt>
                <c:pt idx="7228" formatCode="General">
                  <c:v>0.51765413444074404</c:v>
                </c:pt>
                <c:pt idx="7229" formatCode="General">
                  <c:v>0.51765517934441596</c:v>
                </c:pt>
                <c:pt idx="7230" formatCode="General">
                  <c:v>0.51765622424808799</c:v>
                </c:pt>
                <c:pt idx="7231" formatCode="General">
                  <c:v>0.51765726915176002</c:v>
                </c:pt>
                <c:pt idx="7232" formatCode="General">
                  <c:v>0.51765831405543195</c:v>
                </c:pt>
                <c:pt idx="7233" formatCode="General">
                  <c:v>0.51765935895910298</c:v>
                </c:pt>
                <c:pt idx="7234" formatCode="General">
                  <c:v>0.517660306919561</c:v>
                </c:pt>
                <c:pt idx="7235" formatCode="General">
                  <c:v>0.51766111774083601</c:v>
                </c:pt>
                <c:pt idx="7236" formatCode="General">
                  <c:v>0.51766192856211102</c:v>
                </c:pt>
                <c:pt idx="7237" formatCode="General">
                  <c:v>0.51766273938338603</c:v>
                </c:pt>
                <c:pt idx="7238" formatCode="General">
                  <c:v>0.51766355020466104</c:v>
                </c:pt>
                <c:pt idx="7239" formatCode="General">
                  <c:v>0.51766436102593505</c:v>
                </c:pt>
                <c:pt idx="7240" formatCode="General">
                  <c:v>0.51766517184720995</c:v>
                </c:pt>
                <c:pt idx="7241" formatCode="General">
                  <c:v>0.51766598266848496</c:v>
                </c:pt>
                <c:pt idx="7242" formatCode="General">
                  <c:v>0.51766679348975997</c:v>
                </c:pt>
                <c:pt idx="7243" formatCode="General">
                  <c:v>0.51766760431103398</c:v>
                </c:pt>
                <c:pt idx="7244" formatCode="General">
                  <c:v>0.51766841513230899</c:v>
                </c:pt>
                <c:pt idx="7245" formatCode="General">
                  <c:v>0.517669225953584</c:v>
                </c:pt>
                <c:pt idx="7246" formatCode="General">
                  <c:v>0.51767003677485901</c:v>
                </c:pt>
                <c:pt idx="7247" formatCode="General">
                  <c:v>0.51767084759613402</c:v>
                </c:pt>
                <c:pt idx="7248" formatCode="General">
                  <c:v>0.51767165841740803</c:v>
                </c:pt>
                <c:pt idx="7249" formatCode="General">
                  <c:v>0.51767246923868304</c:v>
                </c:pt>
                <c:pt idx="7250" formatCode="General">
                  <c:v>0.51767328005995805</c:v>
                </c:pt>
                <c:pt idx="7251" formatCode="General">
                  <c:v>0.51767409088123295</c:v>
                </c:pt>
                <c:pt idx="7252" formatCode="General">
                  <c:v>0.51767490170250796</c:v>
                </c:pt>
                <c:pt idx="7253" formatCode="General">
                  <c:v>0.51767571252378197</c:v>
                </c:pt>
                <c:pt idx="7254" formatCode="General">
                  <c:v>0.51767652334505698</c:v>
                </c:pt>
                <c:pt idx="7255" formatCode="General">
                  <c:v>0.51767733416633199</c:v>
                </c:pt>
                <c:pt idx="7256" formatCode="General">
                  <c:v>0.517678144987607</c:v>
                </c:pt>
                <c:pt idx="7257" formatCode="General">
                  <c:v>0.51767895580888101</c:v>
                </c:pt>
                <c:pt idx="7258" formatCode="General">
                  <c:v>0.51767976663015602</c:v>
                </c:pt>
                <c:pt idx="7259" formatCode="General">
                  <c:v>0.51768057745143103</c:v>
                </c:pt>
                <c:pt idx="7260" formatCode="General">
                  <c:v>0.51768138827270604</c:v>
                </c:pt>
                <c:pt idx="7261" formatCode="General">
                  <c:v>0.51768219909398105</c:v>
                </c:pt>
                <c:pt idx="7262" formatCode="General">
                  <c:v>0.51768300991525495</c:v>
                </c:pt>
                <c:pt idx="7263" formatCode="General">
                  <c:v>0.51768382073652996</c:v>
                </c:pt>
                <c:pt idx="7264" formatCode="General">
                  <c:v>0.51768463155780498</c:v>
                </c:pt>
                <c:pt idx="7265" formatCode="General">
                  <c:v>0.51768544237907999</c:v>
                </c:pt>
                <c:pt idx="7266" formatCode="General">
                  <c:v>0.517686253200355</c:v>
                </c:pt>
                <c:pt idx="7267" formatCode="General">
                  <c:v>0.51768706402162901</c:v>
                </c:pt>
                <c:pt idx="7268" formatCode="General">
                  <c:v>0.51768787484290402</c:v>
                </c:pt>
                <c:pt idx="7269" formatCode="General">
                  <c:v>0.51768868566417903</c:v>
                </c:pt>
                <c:pt idx="7270" formatCode="General">
                  <c:v>0.51768949648545404</c:v>
                </c:pt>
                <c:pt idx="7271" formatCode="General">
                  <c:v>0.51769030730672905</c:v>
                </c:pt>
                <c:pt idx="7272" formatCode="General">
                  <c:v>0.51769111812800295</c:v>
                </c:pt>
                <c:pt idx="7273" formatCode="General">
                  <c:v>0.51769192894927796</c:v>
                </c:pt>
                <c:pt idx="7274" formatCode="General">
                  <c:v>0.51769273977055297</c:v>
                </c:pt>
                <c:pt idx="7275" formatCode="General">
                  <c:v>0.51769355059182698</c:v>
                </c:pt>
                <c:pt idx="7276" formatCode="General">
                  <c:v>0.51769436141310199</c:v>
                </c:pt>
                <c:pt idx="7277" formatCode="General">
                  <c:v>0.517695172234377</c:v>
                </c:pt>
                <c:pt idx="7278" formatCode="General">
                  <c:v>0.51769598305565201</c:v>
                </c:pt>
                <c:pt idx="7279" formatCode="General">
                  <c:v>0.51769679387692702</c:v>
                </c:pt>
                <c:pt idx="7280" formatCode="General">
                  <c:v>0.51769760469820203</c:v>
                </c:pt>
                <c:pt idx="7281" formatCode="General">
                  <c:v>0.51769841551947604</c:v>
                </c:pt>
                <c:pt idx="7282" formatCode="General">
                  <c:v>0.51769922634075105</c:v>
                </c:pt>
                <c:pt idx="7283" formatCode="General">
                  <c:v>0.51770003716202595</c:v>
                </c:pt>
                <c:pt idx="7284" formatCode="General">
                  <c:v>0.51770084798330096</c:v>
                </c:pt>
                <c:pt idx="7285" formatCode="General">
                  <c:v>0.51770165880457497</c:v>
                </c:pt>
                <c:pt idx="7286" formatCode="General">
                  <c:v>0.51770246962584998</c:v>
                </c:pt>
                <c:pt idx="7287" formatCode="General">
                  <c:v>0.51770328044712499</c:v>
                </c:pt>
                <c:pt idx="7288" formatCode="General">
                  <c:v>0.5177040912684</c:v>
                </c:pt>
                <c:pt idx="7289" formatCode="General">
                  <c:v>0.51770490208967501</c:v>
                </c:pt>
                <c:pt idx="7290" formatCode="General">
                  <c:v>0.51770571291095002</c:v>
                </c:pt>
                <c:pt idx="7291" formatCode="General">
                  <c:v>0.51770652373222403</c:v>
                </c:pt>
                <c:pt idx="7292" formatCode="General">
                  <c:v>0.51770733455349904</c:v>
                </c:pt>
                <c:pt idx="7293" formatCode="General">
                  <c:v>0.51770814537477405</c:v>
                </c:pt>
                <c:pt idx="7294" formatCode="General">
                  <c:v>0.51770895619604895</c:v>
                </c:pt>
                <c:pt idx="7295" formatCode="General">
                  <c:v>0.51770976701732296</c:v>
                </c:pt>
                <c:pt idx="7296" formatCode="General">
                  <c:v>0.51771057783859797</c:v>
                </c:pt>
                <c:pt idx="7297" formatCode="General">
                  <c:v>0.51771138865987298</c:v>
                </c:pt>
                <c:pt idx="7298" formatCode="General">
                  <c:v>0.51771219948114799</c:v>
                </c:pt>
                <c:pt idx="7299" formatCode="General">
                  <c:v>0.51771301030242201</c:v>
                </c:pt>
                <c:pt idx="7300" formatCode="General">
                  <c:v>0.51771382112369702</c:v>
                </c:pt>
                <c:pt idx="7301" formatCode="General">
                  <c:v>0.51771463194497203</c:v>
                </c:pt>
                <c:pt idx="7302" formatCode="General">
                  <c:v>0.51771544276624704</c:v>
                </c:pt>
                <c:pt idx="7303" formatCode="General">
                  <c:v>0.51771625358752205</c:v>
                </c:pt>
                <c:pt idx="7304" formatCode="General">
                  <c:v>0.51771706440879595</c:v>
                </c:pt>
                <c:pt idx="7305" formatCode="General">
                  <c:v>0.51771787523007096</c:v>
                </c:pt>
                <c:pt idx="7306" formatCode="General">
                  <c:v>0.51771868605134597</c:v>
                </c:pt>
                <c:pt idx="7307" formatCode="General">
                  <c:v>0.51771949687262098</c:v>
                </c:pt>
                <c:pt idx="7308" formatCode="General">
                  <c:v>0.51772030769389599</c:v>
                </c:pt>
                <c:pt idx="7309" formatCode="General">
                  <c:v>0.51772111851517</c:v>
                </c:pt>
                <c:pt idx="7310" formatCode="General">
                  <c:v>0.51772192933644501</c:v>
                </c:pt>
                <c:pt idx="7311" formatCode="General">
                  <c:v>0.51772259334995596</c:v>
                </c:pt>
                <c:pt idx="7312" formatCode="General">
                  <c:v>0.517723177077973</c:v>
                </c:pt>
                <c:pt idx="7313" formatCode="General">
                  <c:v>0.51772376080599003</c:v>
                </c:pt>
                <c:pt idx="7314" formatCode="General">
                  <c:v>0.51772434453400695</c:v>
                </c:pt>
                <c:pt idx="7315" formatCode="General">
                  <c:v>0.51772492826202299</c:v>
                </c:pt>
                <c:pt idx="7316" formatCode="General">
                  <c:v>0.51772551199004002</c:v>
                </c:pt>
                <c:pt idx="7317" formatCode="General">
                  <c:v>0.51772609571805694</c:v>
                </c:pt>
                <c:pt idx="7318" formatCode="General">
                  <c:v>0.51772667944607398</c:v>
                </c:pt>
                <c:pt idx="7319" formatCode="General">
                  <c:v>0.51772726317409101</c:v>
                </c:pt>
                <c:pt idx="7320" formatCode="General">
                  <c:v>0.51772784690210805</c:v>
                </c:pt>
                <c:pt idx="7321" formatCode="General">
                  <c:v>0.51772843063012397</c:v>
                </c:pt>
                <c:pt idx="7322" formatCode="General">
                  <c:v>0.517729014358141</c:v>
                </c:pt>
                <c:pt idx="7323" formatCode="General">
                  <c:v>0.51772959808615804</c:v>
                </c:pt>
                <c:pt idx="7324" formatCode="General">
                  <c:v>0.51773018181417496</c:v>
                </c:pt>
                <c:pt idx="7325" formatCode="General">
                  <c:v>0.517730765542192</c:v>
                </c:pt>
                <c:pt idx="7326" formatCode="General">
                  <c:v>0.51773134927020803</c:v>
                </c:pt>
                <c:pt idx="7327" formatCode="General">
                  <c:v>0.51773193299822495</c:v>
                </c:pt>
                <c:pt idx="7328" formatCode="General">
                  <c:v>0.51773251672624199</c:v>
                </c:pt>
                <c:pt idx="7329" formatCode="General">
                  <c:v>0.51773310045425902</c:v>
                </c:pt>
                <c:pt idx="7330" formatCode="General">
                  <c:v>0.51773368418227605</c:v>
                </c:pt>
                <c:pt idx="7331" formatCode="General">
                  <c:v>0.51773426791029198</c:v>
                </c:pt>
                <c:pt idx="7332" formatCode="General">
                  <c:v>0.51773485163830901</c:v>
                </c:pt>
                <c:pt idx="7333" formatCode="General">
                  <c:v>0.51773543536632605</c:v>
                </c:pt>
                <c:pt idx="7334" formatCode="General">
                  <c:v>0.51773601909434297</c:v>
                </c:pt>
                <c:pt idx="7335" formatCode="General">
                  <c:v>0.51773652747550303</c:v>
                </c:pt>
                <c:pt idx="7336" formatCode="General">
                  <c:v>0.51773699644446203</c:v>
                </c:pt>
                <c:pt idx="7337" formatCode="General">
                  <c:v>0.51773746541342003</c:v>
                </c:pt>
                <c:pt idx="7338" formatCode="General">
                  <c:v>0.51773793438237903</c:v>
                </c:pt>
                <c:pt idx="7339" formatCode="General">
                  <c:v>0.51773840335133703</c:v>
                </c:pt>
                <c:pt idx="7340" formatCode="General">
                  <c:v>0.51773887232029603</c:v>
                </c:pt>
                <c:pt idx="7341" formatCode="General">
                  <c:v>0.51773934128925403</c:v>
                </c:pt>
                <c:pt idx="7342" formatCode="General">
                  <c:v>0.51773980180861101</c:v>
                </c:pt>
                <c:pt idx="7343" formatCode="General">
                  <c:v>0.51774026069912904</c:v>
                </c:pt>
                <c:pt idx="7344" formatCode="General">
                  <c:v>0.51774071958964596</c:v>
                </c:pt>
                <c:pt idx="7345" formatCode="General">
                  <c:v>0.51774117848016399</c:v>
                </c:pt>
                <c:pt idx="7346" formatCode="General">
                  <c:v>0.51774163737068202</c:v>
                </c:pt>
                <c:pt idx="7347" formatCode="General">
                  <c:v>0.51774209626120005</c:v>
                </c:pt>
                <c:pt idx="7348" formatCode="General">
                  <c:v>0.51774255515171697</c:v>
                </c:pt>
                <c:pt idx="7349" formatCode="General">
                  <c:v>0.51774301404223499</c:v>
                </c:pt>
                <c:pt idx="7350" formatCode="General">
                  <c:v>0.51774347293275302</c:v>
                </c:pt>
                <c:pt idx="7351" formatCode="General">
                  <c:v>0.51774393182327005</c:v>
                </c:pt>
                <c:pt idx="7352" formatCode="General">
                  <c:v>0.51774439071378797</c:v>
                </c:pt>
                <c:pt idx="7353" formatCode="General">
                  <c:v>0.517744849604306</c:v>
                </c:pt>
                <c:pt idx="7354" formatCode="General">
                  <c:v>0.51774530849482403</c:v>
                </c:pt>
                <c:pt idx="7355" formatCode="General">
                  <c:v>0.51774576738534095</c:v>
                </c:pt>
                <c:pt idx="7356" formatCode="General">
                  <c:v>0.51774622627585898</c:v>
                </c:pt>
                <c:pt idx="7357" formatCode="General">
                  <c:v>0.51774668516637701</c:v>
                </c:pt>
                <c:pt idx="7358" formatCode="General">
                  <c:v>0.51774714405689504</c:v>
                </c:pt>
                <c:pt idx="7359" formatCode="General">
                  <c:v>0.51774760294741196</c:v>
                </c:pt>
                <c:pt idx="7360" formatCode="General">
                  <c:v>0.51774806183792998</c:v>
                </c:pt>
                <c:pt idx="7361" formatCode="General">
                  <c:v>0.51774852072844801</c:v>
                </c:pt>
                <c:pt idx="7362" formatCode="General">
                  <c:v>0.51774897961896604</c:v>
                </c:pt>
                <c:pt idx="7363" formatCode="General">
                  <c:v>0.51774943850948296</c:v>
                </c:pt>
                <c:pt idx="7364" formatCode="General">
                  <c:v>0.51774989740000099</c:v>
                </c:pt>
                <c:pt idx="7365" formatCode="General">
                  <c:v>0.51775035629051902</c:v>
                </c:pt>
                <c:pt idx="7366" formatCode="General">
                  <c:v>0.51775081518103705</c:v>
                </c:pt>
                <c:pt idx="7367" formatCode="General">
                  <c:v>0.51775127407155397</c:v>
                </c:pt>
                <c:pt idx="7368" formatCode="General">
                  <c:v>0.517751732962072</c:v>
                </c:pt>
                <c:pt idx="7369" formatCode="General">
                  <c:v>0.51775219185259003</c:v>
                </c:pt>
                <c:pt idx="7370" formatCode="General">
                  <c:v>0.51775265074310695</c:v>
                </c:pt>
                <c:pt idx="7371" formatCode="General">
                  <c:v>0.51775310963362497</c:v>
                </c:pt>
                <c:pt idx="7372" formatCode="General">
                  <c:v>0.517753568524143</c:v>
                </c:pt>
                <c:pt idx="7373" formatCode="General">
                  <c:v>0.51775402741466103</c:v>
                </c:pt>
                <c:pt idx="7374" formatCode="General">
                  <c:v>0.51775448630517795</c:v>
                </c:pt>
                <c:pt idx="7375" formatCode="General">
                  <c:v>0.51775494519569598</c:v>
                </c:pt>
                <c:pt idx="7376" formatCode="General">
                  <c:v>0.51775540408621401</c:v>
                </c:pt>
                <c:pt idx="7377" formatCode="General">
                  <c:v>0.51775586297673204</c:v>
                </c:pt>
                <c:pt idx="7378" formatCode="General">
                  <c:v>0.51775632186724896</c:v>
                </c:pt>
                <c:pt idx="7379" formatCode="General">
                  <c:v>0.51775678075776699</c:v>
                </c:pt>
                <c:pt idx="7380" formatCode="General">
                  <c:v>0.51775723964828502</c:v>
                </c:pt>
                <c:pt idx="7381" formatCode="General">
                  <c:v>0.51775769853880305</c:v>
                </c:pt>
                <c:pt idx="7382" formatCode="General">
                  <c:v>0.51775815742931997</c:v>
                </c:pt>
                <c:pt idx="7383" formatCode="General">
                  <c:v>0.51775861631983799</c:v>
                </c:pt>
                <c:pt idx="7384" formatCode="General">
                  <c:v>0.51775907521035602</c:v>
                </c:pt>
                <c:pt idx="7385" formatCode="General">
                  <c:v>0.51775953410087305</c:v>
                </c:pt>
                <c:pt idx="7386" formatCode="General">
                  <c:v>0.51775999299139097</c:v>
                </c:pt>
                <c:pt idx="7387" formatCode="General">
                  <c:v>0.517760451881909</c:v>
                </c:pt>
                <c:pt idx="7388" formatCode="General">
                  <c:v>0.51776091077242703</c:v>
                </c:pt>
                <c:pt idx="7389" formatCode="General">
                  <c:v>0.51776136966294395</c:v>
                </c:pt>
                <c:pt idx="7390" formatCode="General">
                  <c:v>0.51776182855346198</c:v>
                </c:pt>
                <c:pt idx="7391" formatCode="General">
                  <c:v>0.51776228744398001</c:v>
                </c:pt>
                <c:pt idx="7392" formatCode="General">
                  <c:v>0.51776274633449804</c:v>
                </c:pt>
                <c:pt idx="7393" formatCode="General">
                  <c:v>0.51776320522501496</c:v>
                </c:pt>
                <c:pt idx="7394" formatCode="General">
                  <c:v>0.51776366411553298</c:v>
                </c:pt>
                <c:pt idx="7395" formatCode="General">
                  <c:v>0.51776412300605101</c:v>
                </c:pt>
                <c:pt idx="7396" formatCode="General">
                  <c:v>0.51776458189656904</c:v>
                </c:pt>
                <c:pt idx="7397" formatCode="General">
                  <c:v>0.51776504078708596</c:v>
                </c:pt>
                <c:pt idx="7398" formatCode="General">
                  <c:v>0.51776549967760399</c:v>
                </c:pt>
                <c:pt idx="7399" formatCode="General">
                  <c:v>0.51776595856812202</c:v>
                </c:pt>
                <c:pt idx="7400" formatCode="General">
                  <c:v>0.51776641745863905</c:v>
                </c:pt>
                <c:pt idx="7401" formatCode="General">
                  <c:v>0.51776687634915697</c:v>
                </c:pt>
                <c:pt idx="7402" formatCode="General">
                  <c:v>0.517767335239675</c:v>
                </c:pt>
                <c:pt idx="7403" formatCode="General">
                  <c:v>0.51776779413019303</c:v>
                </c:pt>
                <c:pt idx="7404" formatCode="General">
                  <c:v>0.51776825302070995</c:v>
                </c:pt>
                <c:pt idx="7405" formatCode="General">
                  <c:v>0.51776871191122797</c:v>
                </c:pt>
                <c:pt idx="7406" formatCode="General">
                  <c:v>0.517769170801746</c:v>
                </c:pt>
                <c:pt idx="7407" formatCode="General">
                  <c:v>0.51776962969226403</c:v>
                </c:pt>
                <c:pt idx="7408" formatCode="General">
                  <c:v>0.51777008858278095</c:v>
                </c:pt>
                <c:pt idx="7409" formatCode="General">
                  <c:v>0.51777054747329898</c:v>
                </c:pt>
                <c:pt idx="7410" formatCode="General">
                  <c:v>0.51777100636381701</c:v>
                </c:pt>
                <c:pt idx="7411" formatCode="General">
                  <c:v>0.51777146525433504</c:v>
                </c:pt>
                <c:pt idx="7412" formatCode="General">
                  <c:v>0.51777192414485196</c:v>
                </c:pt>
                <c:pt idx="7413" formatCode="General">
                  <c:v>0.51777238303536999</c:v>
                </c:pt>
                <c:pt idx="7414" formatCode="General">
                  <c:v>0.51777284192588802</c:v>
                </c:pt>
                <c:pt idx="7415" formatCode="General">
                  <c:v>0.51777330081640505</c:v>
                </c:pt>
                <c:pt idx="7416" formatCode="General">
                  <c:v>0.51777375970692296</c:v>
                </c:pt>
                <c:pt idx="7417" formatCode="General">
                  <c:v>0.51777421859744099</c:v>
                </c:pt>
                <c:pt idx="7418" formatCode="General">
                  <c:v>0.51777467748795902</c:v>
                </c:pt>
                <c:pt idx="7419" formatCode="General">
                  <c:v>0.51777513637847605</c:v>
                </c:pt>
                <c:pt idx="7420" formatCode="General">
                  <c:v>0.51777559526899397</c:v>
                </c:pt>
                <c:pt idx="7421" formatCode="General">
                  <c:v>0.517776054159512</c:v>
                </c:pt>
                <c:pt idx="7422" formatCode="General">
                  <c:v>0.51777651305003003</c:v>
                </c:pt>
                <c:pt idx="7423" formatCode="General">
                  <c:v>0.51777697194054695</c:v>
                </c:pt>
                <c:pt idx="7424" formatCode="General">
                  <c:v>0.51777743083106498</c:v>
                </c:pt>
                <c:pt idx="7425" formatCode="General">
                  <c:v>0.51777788972158301</c:v>
                </c:pt>
                <c:pt idx="7426" formatCode="General">
                  <c:v>0.51777834861210104</c:v>
                </c:pt>
                <c:pt idx="7427" formatCode="General">
                  <c:v>0.51777880750261795</c:v>
                </c:pt>
                <c:pt idx="7428" formatCode="General">
                  <c:v>0.51777926639313598</c:v>
                </c:pt>
                <c:pt idx="7429" formatCode="General">
                  <c:v>0.51777972528365401</c:v>
                </c:pt>
                <c:pt idx="7430" formatCode="General">
                  <c:v>0.51778018417417104</c:v>
                </c:pt>
                <c:pt idx="7431" formatCode="General">
                  <c:v>0.51778064306468896</c:v>
                </c:pt>
                <c:pt idx="7432" formatCode="General">
                  <c:v>0.51778110195520699</c:v>
                </c:pt>
                <c:pt idx="7433" formatCode="General">
                  <c:v>0.51778156084572502</c:v>
                </c:pt>
                <c:pt idx="7434" formatCode="General">
                  <c:v>0.51778201973624205</c:v>
                </c:pt>
                <c:pt idx="7435" formatCode="General">
                  <c:v>0.51778247862675997</c:v>
                </c:pt>
                <c:pt idx="7436" formatCode="General">
                  <c:v>0.517782937517278</c:v>
                </c:pt>
                <c:pt idx="7437" formatCode="General">
                  <c:v>0.51778339640779603</c:v>
                </c:pt>
                <c:pt idx="7438" formatCode="General">
                  <c:v>0.51778385529831294</c:v>
                </c:pt>
                <c:pt idx="7439" formatCode="General">
                  <c:v>0.51778431418883097</c:v>
                </c:pt>
                <c:pt idx="7440" formatCode="General">
                  <c:v>0.517784773079349</c:v>
                </c:pt>
                <c:pt idx="7441" formatCode="General">
                  <c:v>0.51778523196986703</c:v>
                </c:pt>
                <c:pt idx="7442" formatCode="General">
                  <c:v>0.51778569086038395</c:v>
                </c:pt>
                <c:pt idx="7443" formatCode="General">
                  <c:v>0.51778614975090198</c:v>
                </c:pt>
                <c:pt idx="7444" formatCode="General">
                  <c:v>0.51778660864142001</c:v>
                </c:pt>
                <c:pt idx="7445" formatCode="General">
                  <c:v>0.51778706753193704</c:v>
                </c:pt>
                <c:pt idx="7446" formatCode="General">
                  <c:v>0.51778752642245496</c:v>
                </c:pt>
                <c:pt idx="7447" formatCode="General">
                  <c:v>0.51778801516464201</c:v>
                </c:pt>
                <c:pt idx="7448" formatCode="General">
                  <c:v>0.51778857960213298</c:v>
                </c:pt>
                <c:pt idx="7449" formatCode="General">
                  <c:v>0.51778914403962395</c:v>
                </c:pt>
                <c:pt idx="7450" formatCode="General">
                  <c:v>0.51778970847711403</c:v>
                </c:pt>
                <c:pt idx="7451" formatCode="General">
                  <c:v>0.517790272914605</c:v>
                </c:pt>
                <c:pt idx="7452" formatCode="General">
                  <c:v>0.51779083735209597</c:v>
                </c:pt>
                <c:pt idx="7453" formatCode="General">
                  <c:v>0.51779140178958705</c:v>
                </c:pt>
                <c:pt idx="7454" formatCode="General">
                  <c:v>0.51779196622707802</c:v>
                </c:pt>
                <c:pt idx="7455" formatCode="General">
                  <c:v>0.51779253066456898</c:v>
                </c:pt>
                <c:pt idx="7456" formatCode="General">
                  <c:v>0.51779309510205995</c:v>
                </c:pt>
                <c:pt idx="7457" formatCode="General">
                  <c:v>0.51779365953955103</c:v>
                </c:pt>
                <c:pt idx="7458" formatCode="General">
                  <c:v>0.517794223977041</c:v>
                </c:pt>
                <c:pt idx="7459" formatCode="General">
                  <c:v>0.51779478841453197</c:v>
                </c:pt>
                <c:pt idx="7460" formatCode="General">
                  <c:v>0.51779535285202305</c:v>
                </c:pt>
                <c:pt idx="7461" formatCode="General">
                  <c:v>0.51779591728951402</c:v>
                </c:pt>
                <c:pt idx="7462" formatCode="General">
                  <c:v>0.51779648172700499</c:v>
                </c:pt>
                <c:pt idx="7463" formatCode="General">
                  <c:v>0.51779704616449596</c:v>
                </c:pt>
                <c:pt idx="7464" formatCode="General">
                  <c:v>0.51779761060198704</c:v>
                </c:pt>
                <c:pt idx="7465" formatCode="General">
                  <c:v>0.517798175039477</c:v>
                </c:pt>
                <c:pt idx="7466" formatCode="General">
                  <c:v>0.51779873947696797</c:v>
                </c:pt>
                <c:pt idx="7467" formatCode="General">
                  <c:v>0.51779930391445905</c:v>
                </c:pt>
                <c:pt idx="7468" formatCode="General">
                  <c:v>0.51779986835195002</c:v>
                </c:pt>
                <c:pt idx="7469" formatCode="General">
                  <c:v>0.51780043278944099</c:v>
                </c:pt>
                <c:pt idx="7470" formatCode="General">
                  <c:v>0.51780099722693196</c:v>
                </c:pt>
                <c:pt idx="7471" formatCode="General">
                  <c:v>0.51780156166442304</c:v>
                </c:pt>
                <c:pt idx="7472" formatCode="General">
                  <c:v>0.51780212610191401</c:v>
                </c:pt>
                <c:pt idx="7473" formatCode="General">
                  <c:v>0.51780269053940498</c:v>
                </c:pt>
                <c:pt idx="7474" formatCode="General">
                  <c:v>0.51780325497689506</c:v>
                </c:pt>
                <c:pt idx="7475" formatCode="General">
                  <c:v>0.51780381941438602</c:v>
                </c:pt>
                <c:pt idx="7476" formatCode="General">
                  <c:v>0.51780438385187699</c:v>
                </c:pt>
                <c:pt idx="7477" formatCode="General">
                  <c:v>0.51780494828936796</c:v>
                </c:pt>
                <c:pt idx="7478" formatCode="General">
                  <c:v>0.51780551272685904</c:v>
                </c:pt>
                <c:pt idx="7479" formatCode="General">
                  <c:v>0.51780607716435001</c:v>
                </c:pt>
                <c:pt idx="7480" formatCode="General">
                  <c:v>0.51780664160184098</c:v>
                </c:pt>
                <c:pt idx="7481" formatCode="General">
                  <c:v>0.51780720603933195</c:v>
                </c:pt>
                <c:pt idx="7482" formatCode="General">
                  <c:v>0.51780768885367001</c:v>
                </c:pt>
                <c:pt idx="7483" formatCode="General">
                  <c:v>0.51780813445745499</c:v>
                </c:pt>
                <c:pt idx="7484" formatCode="General">
                  <c:v>0.51780858006123998</c:v>
                </c:pt>
                <c:pt idx="7485" formatCode="General">
                  <c:v>0.51780902566502496</c:v>
                </c:pt>
                <c:pt idx="7486" formatCode="General">
                  <c:v>0.51780947126880905</c:v>
                </c:pt>
                <c:pt idx="7487" formatCode="General">
                  <c:v>0.51780991687259403</c:v>
                </c:pt>
                <c:pt idx="7488" formatCode="General">
                  <c:v>0.51781036247637902</c:v>
                </c:pt>
                <c:pt idx="7489" formatCode="General">
                  <c:v>0.517810808080163</c:v>
                </c:pt>
                <c:pt idx="7490" formatCode="General">
                  <c:v>0.51781125368394798</c:v>
                </c:pt>
                <c:pt idx="7491" formatCode="General">
                  <c:v>0.51781169928773196</c:v>
                </c:pt>
                <c:pt idx="7492" formatCode="General">
                  <c:v>0.51781214489151695</c:v>
                </c:pt>
                <c:pt idx="7493" formatCode="General">
                  <c:v>0.51781259049530204</c:v>
                </c:pt>
                <c:pt idx="7494" formatCode="General">
                  <c:v>0.51781303609908702</c:v>
                </c:pt>
                <c:pt idx="7495" formatCode="General">
                  <c:v>0.517813481702871</c:v>
                </c:pt>
                <c:pt idx="7496" formatCode="General">
                  <c:v>0.51781392730665599</c:v>
                </c:pt>
                <c:pt idx="7497" formatCode="General">
                  <c:v>0.51781433900519902</c:v>
                </c:pt>
                <c:pt idx="7498" formatCode="General">
                  <c:v>0.51781466472973503</c:v>
                </c:pt>
                <c:pt idx="7499" formatCode="General">
                  <c:v>0.51781499045427104</c:v>
                </c:pt>
                <c:pt idx="7500" formatCode="General">
                  <c:v>0.51781531617880605</c:v>
                </c:pt>
                <c:pt idx="7501" formatCode="General">
                  <c:v>0.51781564190334195</c:v>
                </c:pt>
                <c:pt idx="7502" formatCode="General">
                  <c:v>0.51781596762787796</c:v>
                </c:pt>
                <c:pt idx="7503" formatCode="General">
                  <c:v>0.51781629335241397</c:v>
                </c:pt>
                <c:pt idx="7504" formatCode="General">
                  <c:v>0.51781661907694998</c:v>
                </c:pt>
                <c:pt idx="7505" formatCode="General">
                  <c:v>0.51781694480148599</c:v>
                </c:pt>
                <c:pt idx="7506" formatCode="General">
                  <c:v>0.517817270526022</c:v>
                </c:pt>
                <c:pt idx="7507" formatCode="General">
                  <c:v>0.51781759625055801</c:v>
                </c:pt>
                <c:pt idx="7508" formatCode="General">
                  <c:v>0.51781792197509402</c:v>
                </c:pt>
                <c:pt idx="7509" formatCode="General">
                  <c:v>0.51781824769962903</c:v>
                </c:pt>
                <c:pt idx="7510" formatCode="General">
                  <c:v>0.51781857342416504</c:v>
                </c:pt>
                <c:pt idx="7511" formatCode="General">
                  <c:v>0.51781889914870105</c:v>
                </c:pt>
                <c:pt idx="7512" formatCode="General">
                  <c:v>0.51781922487323695</c:v>
                </c:pt>
                <c:pt idx="7513" formatCode="General">
                  <c:v>0.51781955059777296</c:v>
                </c:pt>
                <c:pt idx="7514" formatCode="General">
                  <c:v>0.51781987632230797</c:v>
                </c:pt>
                <c:pt idx="7515" formatCode="General">
                  <c:v>0.51782020204684398</c:v>
                </c:pt>
                <c:pt idx="7516" formatCode="General">
                  <c:v>0.51782052777137999</c:v>
                </c:pt>
                <c:pt idx="7517" formatCode="General">
                  <c:v>0.517820853495916</c:v>
                </c:pt>
                <c:pt idx="7518" formatCode="General">
                  <c:v>0.51782117922045201</c:v>
                </c:pt>
                <c:pt idx="7519" formatCode="General">
                  <c:v>0.51782150494498802</c:v>
                </c:pt>
                <c:pt idx="7520" formatCode="General">
                  <c:v>0.51782183066952403</c:v>
                </c:pt>
                <c:pt idx="7521" formatCode="General">
                  <c:v>0.51782215639406004</c:v>
                </c:pt>
                <c:pt idx="7522" formatCode="General">
                  <c:v>0.51782248211859605</c:v>
                </c:pt>
                <c:pt idx="7523" formatCode="General">
                  <c:v>0.51782280784313095</c:v>
                </c:pt>
                <c:pt idx="7524" formatCode="General">
                  <c:v>0.51782313356766696</c:v>
                </c:pt>
                <c:pt idx="7525" formatCode="General">
                  <c:v>0.51782345929220297</c:v>
                </c:pt>
                <c:pt idx="7526" formatCode="General">
                  <c:v>0.51782378501673898</c:v>
                </c:pt>
                <c:pt idx="7527" formatCode="General">
                  <c:v>0.51782411074127499</c:v>
                </c:pt>
                <c:pt idx="7528" formatCode="General">
                  <c:v>0.51782443646581</c:v>
                </c:pt>
                <c:pt idx="7529" formatCode="General">
                  <c:v>0.51782476219034601</c:v>
                </c:pt>
                <c:pt idx="7530" formatCode="General">
                  <c:v>0.51782508791488202</c:v>
                </c:pt>
                <c:pt idx="7531" formatCode="General">
                  <c:v>0.51782541363941803</c:v>
                </c:pt>
                <c:pt idx="7532" formatCode="General">
                  <c:v>0.51782573936395404</c:v>
                </c:pt>
                <c:pt idx="7533" formatCode="General">
                  <c:v>0.51782606508849005</c:v>
                </c:pt>
                <c:pt idx="7534" formatCode="General">
                  <c:v>0.51782639081302595</c:v>
                </c:pt>
                <c:pt idx="7535" formatCode="General">
                  <c:v>0.51782671653756196</c:v>
                </c:pt>
                <c:pt idx="7536" formatCode="General">
                  <c:v>0.51782704226209797</c:v>
                </c:pt>
                <c:pt idx="7537" formatCode="General">
                  <c:v>0.51782736798663298</c:v>
                </c:pt>
                <c:pt idx="7538" formatCode="General">
                  <c:v>0.51782769371116899</c:v>
                </c:pt>
                <c:pt idx="7539" formatCode="General">
                  <c:v>0.517828019435705</c:v>
                </c:pt>
                <c:pt idx="7540" formatCode="General">
                  <c:v>0.51782834516024101</c:v>
                </c:pt>
                <c:pt idx="7541" formatCode="General">
                  <c:v>0.51782867088477702</c:v>
                </c:pt>
                <c:pt idx="7542" formatCode="General">
                  <c:v>0.51782899660931303</c:v>
                </c:pt>
                <c:pt idx="7543" formatCode="General">
                  <c:v>0.51782932233384804</c:v>
                </c:pt>
                <c:pt idx="7544" formatCode="General">
                  <c:v>0.51782964805838405</c:v>
                </c:pt>
                <c:pt idx="7545" formatCode="General">
                  <c:v>0.51782997378291995</c:v>
                </c:pt>
                <c:pt idx="7546" formatCode="General">
                  <c:v>0.51783029950745596</c:v>
                </c:pt>
                <c:pt idx="7547" formatCode="General">
                  <c:v>0.51783062523199197</c:v>
                </c:pt>
                <c:pt idx="7548" formatCode="General">
                  <c:v>0.51783095095652798</c:v>
                </c:pt>
                <c:pt idx="7549" formatCode="General">
                  <c:v>0.51783127668106399</c:v>
                </c:pt>
                <c:pt idx="7550" formatCode="General">
                  <c:v>0.517831602405599</c:v>
                </c:pt>
                <c:pt idx="7551" formatCode="General">
                  <c:v>0.51783192813013501</c:v>
                </c:pt>
                <c:pt idx="7552" formatCode="General">
                  <c:v>0.51783225385467102</c:v>
                </c:pt>
                <c:pt idx="7553" formatCode="General">
                  <c:v>0.51783257957920703</c:v>
                </c:pt>
                <c:pt idx="7554" formatCode="General">
                  <c:v>0.51783290530374304</c:v>
                </c:pt>
                <c:pt idx="7555" formatCode="General">
                  <c:v>0.51783323102827905</c:v>
                </c:pt>
                <c:pt idx="7556" formatCode="General">
                  <c:v>0.51783355675281495</c:v>
                </c:pt>
                <c:pt idx="7557" formatCode="General">
                  <c:v>0.51783388247734996</c:v>
                </c:pt>
                <c:pt idx="7558" formatCode="General">
                  <c:v>0.51783420820188597</c:v>
                </c:pt>
                <c:pt idx="7559" formatCode="General">
                  <c:v>0.51783453392642198</c:v>
                </c:pt>
                <c:pt idx="7560" formatCode="General">
                  <c:v>0.51783485965095799</c:v>
                </c:pt>
                <c:pt idx="7561" formatCode="General">
                  <c:v>0.517835185375494</c:v>
                </c:pt>
                <c:pt idx="7562" formatCode="General">
                  <c:v>0.51783551110003001</c:v>
                </c:pt>
                <c:pt idx="7563" formatCode="General">
                  <c:v>0.51783583682456602</c:v>
                </c:pt>
                <c:pt idx="7564" formatCode="General">
                  <c:v>0.51783616254910203</c:v>
                </c:pt>
                <c:pt idx="7565" formatCode="General">
                  <c:v>0.51783648827363704</c:v>
                </c:pt>
                <c:pt idx="7566" formatCode="General">
                  <c:v>0.51783681399817305</c:v>
                </c:pt>
                <c:pt idx="7567" formatCode="General">
                  <c:v>0.51783713972270895</c:v>
                </c:pt>
                <c:pt idx="7568" formatCode="General">
                  <c:v>0.51783746544724496</c:v>
                </c:pt>
                <c:pt idx="7569" formatCode="General">
                  <c:v>0.51783779117178097</c:v>
                </c:pt>
                <c:pt idx="7570" formatCode="General">
                  <c:v>0.51783811689631698</c:v>
                </c:pt>
                <c:pt idx="7571" formatCode="General">
                  <c:v>0.51783844262085199</c:v>
                </c:pt>
                <c:pt idx="7572" formatCode="General">
                  <c:v>0.517838768345388</c:v>
                </c:pt>
                <c:pt idx="7573" formatCode="General">
                  <c:v>0.51783909406992401</c:v>
                </c:pt>
                <c:pt idx="7574" formatCode="General">
                  <c:v>0.51783941979446002</c:v>
                </c:pt>
                <c:pt idx="7575" formatCode="General">
                  <c:v>0.51783974551899603</c:v>
                </c:pt>
                <c:pt idx="7576" formatCode="General">
                  <c:v>0.51784007124353204</c:v>
                </c:pt>
                <c:pt idx="7577" formatCode="General">
                  <c:v>0.51784039696806805</c:v>
                </c:pt>
                <c:pt idx="7578" formatCode="General">
                  <c:v>0.51784072269260295</c:v>
                </c:pt>
                <c:pt idx="7579" formatCode="General">
                  <c:v>0.51784104841713896</c:v>
                </c:pt>
                <c:pt idx="7580" formatCode="General">
                  <c:v>0.51784137414167497</c:v>
                </c:pt>
                <c:pt idx="7581" formatCode="General">
                  <c:v>0.51784169986621098</c:v>
                </c:pt>
                <c:pt idx="7582" formatCode="General">
                  <c:v>0.51784202559074699</c:v>
                </c:pt>
                <c:pt idx="7583" formatCode="General">
                  <c:v>0.517842351315283</c:v>
                </c:pt>
                <c:pt idx="7584" formatCode="General">
                  <c:v>0.51784267703981901</c:v>
                </c:pt>
                <c:pt idx="7585" formatCode="General">
                  <c:v>0.51784300276435402</c:v>
                </c:pt>
                <c:pt idx="7586" formatCode="General">
                  <c:v>0.51784332848889003</c:v>
                </c:pt>
                <c:pt idx="7587" formatCode="General">
                  <c:v>0.51784365421342604</c:v>
                </c:pt>
                <c:pt idx="7588" formatCode="General">
                  <c:v>0.51784397993796205</c:v>
                </c:pt>
                <c:pt idx="7589" formatCode="General">
                  <c:v>0.51784430566249795</c:v>
                </c:pt>
                <c:pt idx="7590" formatCode="General">
                  <c:v>0.51784463138703396</c:v>
                </c:pt>
                <c:pt idx="7591" formatCode="General">
                  <c:v>0.51784495711156997</c:v>
                </c:pt>
                <c:pt idx="7592" formatCode="General">
                  <c:v>0.51784528283610498</c:v>
                </c:pt>
                <c:pt idx="7593" formatCode="General">
                  <c:v>0.51784560856064099</c:v>
                </c:pt>
                <c:pt idx="7594" formatCode="General">
                  <c:v>0.517845934285177</c:v>
                </c:pt>
                <c:pt idx="7595" formatCode="General">
                  <c:v>0.51784626000971301</c:v>
                </c:pt>
                <c:pt idx="7596" formatCode="General">
                  <c:v>0.51784658573424902</c:v>
                </c:pt>
                <c:pt idx="7597" formatCode="General">
                  <c:v>0.51784691145878503</c:v>
                </c:pt>
                <c:pt idx="7598" formatCode="General">
                  <c:v>0.51784723718332104</c:v>
                </c:pt>
                <c:pt idx="7599" formatCode="General">
                  <c:v>0.51784756290785605</c:v>
                </c:pt>
                <c:pt idx="7600" formatCode="General">
                  <c:v>0.51784788863239195</c:v>
                </c:pt>
                <c:pt idx="7601" formatCode="General">
                  <c:v>0.51784821435692796</c:v>
                </c:pt>
                <c:pt idx="7602" formatCode="General">
                  <c:v>0.51784854008146397</c:v>
                </c:pt>
                <c:pt idx="7603" formatCode="General">
                  <c:v>0.51784886580599998</c:v>
                </c:pt>
                <c:pt idx="7604" formatCode="General">
                  <c:v>0.51784919153053599</c:v>
                </c:pt>
                <c:pt idx="7605" formatCode="General">
                  <c:v>0.517849517255072</c:v>
                </c:pt>
                <c:pt idx="7606" formatCode="General">
                  <c:v>0.51784984297960801</c:v>
                </c:pt>
                <c:pt idx="7607" formatCode="General">
                  <c:v>0.51785016870414302</c:v>
                </c:pt>
                <c:pt idx="7608" formatCode="General">
                  <c:v>0.51785049442867903</c:v>
                </c:pt>
                <c:pt idx="7609" formatCode="General">
                  <c:v>0.51785082015321504</c:v>
                </c:pt>
                <c:pt idx="7610" formatCode="General">
                  <c:v>0.51785114587775105</c:v>
                </c:pt>
                <c:pt idx="7611" formatCode="General">
                  <c:v>0.51785147160228695</c:v>
                </c:pt>
                <c:pt idx="7612" formatCode="General">
                  <c:v>0.51785179732682296</c:v>
                </c:pt>
                <c:pt idx="7613" formatCode="General">
                  <c:v>0.51785212305135897</c:v>
                </c:pt>
                <c:pt idx="7614" formatCode="General">
                  <c:v>0.51785244877589398</c:v>
                </c:pt>
                <c:pt idx="7615" formatCode="General">
                  <c:v>0.51785277450042999</c:v>
                </c:pt>
                <c:pt idx="7616" formatCode="General">
                  <c:v>0.517853100224966</c:v>
                </c:pt>
                <c:pt idx="7617" formatCode="General">
                  <c:v>0.51785342594950201</c:v>
                </c:pt>
                <c:pt idx="7618" formatCode="General">
                  <c:v>0.51785375167403802</c:v>
                </c:pt>
                <c:pt idx="7619" formatCode="General">
                  <c:v>0.51785407739857403</c:v>
                </c:pt>
                <c:pt idx="7620" formatCode="General">
                  <c:v>0.51785440312311004</c:v>
                </c:pt>
                <c:pt idx="7621" formatCode="General">
                  <c:v>0.51785472884764505</c:v>
                </c:pt>
                <c:pt idx="7622" formatCode="General">
                  <c:v>0.51785505457218095</c:v>
                </c:pt>
                <c:pt idx="7623" formatCode="General">
                  <c:v>0.51785538029671696</c:v>
                </c:pt>
                <c:pt idx="7624" formatCode="General">
                  <c:v>0.51785570602125297</c:v>
                </c:pt>
                <c:pt idx="7625" formatCode="General">
                  <c:v>0.51785603174578898</c:v>
                </c:pt>
                <c:pt idx="7626" formatCode="General">
                  <c:v>0.51785635747032499</c:v>
                </c:pt>
                <c:pt idx="7627" formatCode="General">
                  <c:v>0.51785668319486</c:v>
                </c:pt>
                <c:pt idx="7628" formatCode="General">
                  <c:v>0.51785700891939601</c:v>
                </c:pt>
                <c:pt idx="7629" formatCode="General">
                  <c:v>0.51785733464393202</c:v>
                </c:pt>
                <c:pt idx="7630" formatCode="General">
                  <c:v>0.51785766036846803</c:v>
                </c:pt>
                <c:pt idx="7631" formatCode="General">
                  <c:v>0.51785798609300404</c:v>
                </c:pt>
                <c:pt idx="7632" formatCode="General">
                  <c:v>0.51785831181754005</c:v>
                </c:pt>
                <c:pt idx="7633" formatCode="General">
                  <c:v>0.51785863754207595</c:v>
                </c:pt>
                <c:pt idx="7634" formatCode="General">
                  <c:v>0.51785896326661196</c:v>
                </c:pt>
                <c:pt idx="7635" formatCode="General">
                  <c:v>0.51785928899114697</c:v>
                </c:pt>
                <c:pt idx="7636" formatCode="General">
                  <c:v>0.51785961471568298</c:v>
                </c:pt>
                <c:pt idx="7637" formatCode="General">
                  <c:v>0.51785994044021899</c:v>
                </c:pt>
                <c:pt idx="7638" formatCode="General">
                  <c:v>0.517860266164755</c:v>
                </c:pt>
                <c:pt idx="7639" formatCode="General">
                  <c:v>0.51786059188929101</c:v>
                </c:pt>
                <c:pt idx="7640" formatCode="General">
                  <c:v>0.51786091761382702</c:v>
                </c:pt>
                <c:pt idx="7641" formatCode="General">
                  <c:v>0.51786124333836303</c:v>
                </c:pt>
                <c:pt idx="7642" formatCode="General">
                  <c:v>0.51786156906289804</c:v>
                </c:pt>
                <c:pt idx="7643" formatCode="General">
                  <c:v>0.51786189478743405</c:v>
                </c:pt>
                <c:pt idx="7644" formatCode="General">
                  <c:v>0.51786222051196995</c:v>
                </c:pt>
                <c:pt idx="7645" formatCode="General">
                  <c:v>0.51786254623650596</c:v>
                </c:pt>
                <c:pt idx="7646" formatCode="General">
                  <c:v>0.51786287196104197</c:v>
                </c:pt>
                <c:pt idx="7647" formatCode="General">
                  <c:v>0.51786319768557798</c:v>
                </c:pt>
                <c:pt idx="7648" formatCode="General">
                  <c:v>0.51786352341011299</c:v>
                </c:pt>
                <c:pt idx="7649" formatCode="General">
                  <c:v>0.517863849134649</c:v>
                </c:pt>
                <c:pt idx="7650" formatCode="General">
                  <c:v>0.51786417485918501</c:v>
                </c:pt>
                <c:pt idx="7651" formatCode="General">
                  <c:v>0.51786450058372102</c:v>
                </c:pt>
                <c:pt idx="7652" formatCode="General">
                  <c:v>0.51786482630825703</c:v>
                </c:pt>
                <c:pt idx="7653" formatCode="General">
                  <c:v>0.51786515203279304</c:v>
                </c:pt>
                <c:pt idx="7654" formatCode="General">
                  <c:v>0.51786547775732905</c:v>
                </c:pt>
                <c:pt idx="7655" formatCode="General">
                  <c:v>0.51786580348186395</c:v>
                </c:pt>
                <c:pt idx="7656" formatCode="General">
                  <c:v>0.51786612920639996</c:v>
                </c:pt>
                <c:pt idx="7657" formatCode="General">
                  <c:v>0.51786645493093597</c:v>
                </c:pt>
                <c:pt idx="7658" formatCode="General">
                  <c:v>0.51786678065547198</c:v>
                </c:pt>
                <c:pt idx="7659" formatCode="General">
                  <c:v>0.51786710638000799</c:v>
                </c:pt>
                <c:pt idx="7660" formatCode="General">
                  <c:v>0.517867432104544</c:v>
                </c:pt>
                <c:pt idx="7661" formatCode="General">
                  <c:v>0.51786775782908001</c:v>
                </c:pt>
                <c:pt idx="7662" formatCode="General">
                  <c:v>0.51786808355361602</c:v>
                </c:pt>
                <c:pt idx="7663" formatCode="General">
                  <c:v>0.51786840927815103</c:v>
                </c:pt>
                <c:pt idx="7664" formatCode="General">
                  <c:v>0.51786873500268704</c:v>
                </c:pt>
                <c:pt idx="7665" formatCode="General">
                  <c:v>0.51786906072722305</c:v>
                </c:pt>
                <c:pt idx="7666" formatCode="General">
                  <c:v>0.51786938645175895</c:v>
                </c:pt>
                <c:pt idx="7667" formatCode="General">
                  <c:v>0.51786971217629496</c:v>
                </c:pt>
                <c:pt idx="7668" formatCode="General">
                  <c:v>0.51787003790083097</c:v>
                </c:pt>
                <c:pt idx="7669" formatCode="General">
                  <c:v>0.51787036362536598</c:v>
                </c:pt>
                <c:pt idx="7670" formatCode="General">
                  <c:v>0.51787068934990199</c:v>
                </c:pt>
                <c:pt idx="7671" formatCode="General">
                  <c:v>0.517871015074438</c:v>
                </c:pt>
                <c:pt idx="7672" formatCode="General">
                  <c:v>0.51787134079897401</c:v>
                </c:pt>
                <c:pt idx="7673" formatCode="General">
                  <c:v>0.51787166652351002</c:v>
                </c:pt>
                <c:pt idx="7674" formatCode="General">
                  <c:v>0.51787199224804603</c:v>
                </c:pt>
                <c:pt idx="7675" formatCode="General">
                  <c:v>0.51787231797258204</c:v>
                </c:pt>
                <c:pt idx="7676" formatCode="General">
                  <c:v>0.51787264369711805</c:v>
                </c:pt>
                <c:pt idx="7677" formatCode="General">
                  <c:v>0.51787296942165295</c:v>
                </c:pt>
                <c:pt idx="7678" formatCode="General">
                  <c:v>0.51787329514618896</c:v>
                </c:pt>
                <c:pt idx="7679" formatCode="General">
                  <c:v>0.51787362087072497</c:v>
                </c:pt>
                <c:pt idx="7680" formatCode="General">
                  <c:v>0.51787394659526098</c:v>
                </c:pt>
                <c:pt idx="7681" formatCode="General">
                  <c:v>0.51787427231979699</c:v>
                </c:pt>
                <c:pt idx="7682" formatCode="General">
                  <c:v>0.517874598044333</c:v>
                </c:pt>
                <c:pt idx="7683" formatCode="General">
                  <c:v>0.51787492376886901</c:v>
                </c:pt>
                <c:pt idx="7684" formatCode="General">
                  <c:v>0.51787524949340502</c:v>
                </c:pt>
                <c:pt idx="7685" formatCode="General">
                  <c:v>0.51787557521794003</c:v>
                </c:pt>
                <c:pt idx="7686" formatCode="General">
                  <c:v>0.51787590094247604</c:v>
                </c:pt>
                <c:pt idx="7687" formatCode="General">
                  <c:v>0.51787622666701205</c:v>
                </c:pt>
                <c:pt idx="7688" formatCode="General">
                  <c:v>0.51787655239154795</c:v>
                </c:pt>
                <c:pt idx="7689" formatCode="General">
                  <c:v>0.51787687811608396</c:v>
                </c:pt>
                <c:pt idx="7690" formatCode="General">
                  <c:v>0.51787720384061897</c:v>
                </c:pt>
                <c:pt idx="7691" formatCode="General">
                  <c:v>0.51787752956515498</c:v>
                </c:pt>
                <c:pt idx="7692" formatCode="General">
                  <c:v>0.51787785528969099</c:v>
                </c:pt>
                <c:pt idx="7693" formatCode="General">
                  <c:v>0.517878181014227</c:v>
                </c:pt>
                <c:pt idx="7694" formatCode="General">
                  <c:v>0.51787850673876301</c:v>
                </c:pt>
                <c:pt idx="7695" formatCode="General">
                  <c:v>0.51787883246329902</c:v>
                </c:pt>
                <c:pt idx="7696" formatCode="General">
                  <c:v>0.51787915818783503</c:v>
                </c:pt>
                <c:pt idx="7697" formatCode="General">
                  <c:v>0.51787948391237104</c:v>
                </c:pt>
                <c:pt idx="7698" formatCode="General">
                  <c:v>0.51787980963690605</c:v>
                </c:pt>
                <c:pt idx="7699" formatCode="General">
                  <c:v>0.51788013536144195</c:v>
                </c:pt>
                <c:pt idx="7700" formatCode="General">
                  <c:v>0.51788046108597796</c:v>
                </c:pt>
                <c:pt idx="7701" formatCode="General">
                  <c:v>0.51788078681051397</c:v>
                </c:pt>
                <c:pt idx="7702" formatCode="General">
                  <c:v>0.51788111253504998</c:v>
                </c:pt>
                <c:pt idx="7703" formatCode="General">
                  <c:v>0.51788143825958599</c:v>
                </c:pt>
                <c:pt idx="7704" formatCode="General">
                  <c:v>0.517881763984121</c:v>
                </c:pt>
                <c:pt idx="7705" formatCode="General">
                  <c:v>0.51788208970865701</c:v>
                </c:pt>
                <c:pt idx="7706" formatCode="General">
                  <c:v>0.51788241543319302</c:v>
                </c:pt>
                <c:pt idx="7707" formatCode="General">
                  <c:v>0.51788274115772903</c:v>
                </c:pt>
                <c:pt idx="7708" formatCode="General">
                  <c:v>0.51788306688226504</c:v>
                </c:pt>
                <c:pt idx="7709" formatCode="General">
                  <c:v>0.51788339260680105</c:v>
                </c:pt>
                <c:pt idx="7710" formatCode="General">
                  <c:v>0.51788371833133695</c:v>
                </c:pt>
                <c:pt idx="7711" formatCode="General">
                  <c:v>0.51788404405587296</c:v>
                </c:pt>
                <c:pt idx="7712" formatCode="General">
                  <c:v>0.51788436978040797</c:v>
                </c:pt>
                <c:pt idx="7713" formatCode="General">
                  <c:v>0.51788469550494398</c:v>
                </c:pt>
                <c:pt idx="7714" formatCode="General">
                  <c:v>0.51788502122947999</c:v>
                </c:pt>
                <c:pt idx="7715" formatCode="General">
                  <c:v>0.517885346954016</c:v>
                </c:pt>
                <c:pt idx="7716" formatCode="General">
                  <c:v>0.51788567267855201</c:v>
                </c:pt>
                <c:pt idx="7717" formatCode="General">
                  <c:v>0.51788599840308802</c:v>
                </c:pt>
                <c:pt idx="7718" formatCode="General">
                  <c:v>0.51788632412762403</c:v>
                </c:pt>
                <c:pt idx="7719" formatCode="General">
                  <c:v>0.51788664985215904</c:v>
                </c:pt>
                <c:pt idx="7720" formatCode="General">
                  <c:v>0.51788697557669505</c:v>
                </c:pt>
                <c:pt idx="7721" formatCode="General">
                  <c:v>0.51788730130123095</c:v>
                </c:pt>
                <c:pt idx="7722" formatCode="General">
                  <c:v>0.51788762702576696</c:v>
                </c:pt>
                <c:pt idx="7723" formatCode="General">
                  <c:v>0.51788795275030297</c:v>
                </c:pt>
                <c:pt idx="7724" formatCode="General">
                  <c:v>0.51788827847483898</c:v>
                </c:pt>
                <c:pt idx="7725" formatCode="General">
                  <c:v>0.51788860419937499</c:v>
                </c:pt>
                <c:pt idx="7726" formatCode="General">
                  <c:v>0.51788892992391</c:v>
                </c:pt>
                <c:pt idx="7727" formatCode="General">
                  <c:v>0.51788925564844601</c:v>
                </c:pt>
                <c:pt idx="7728" formatCode="General">
                  <c:v>0.51788958137298202</c:v>
                </c:pt>
                <c:pt idx="7729" formatCode="General">
                  <c:v>0.51788990709751803</c:v>
                </c:pt>
                <c:pt idx="7730" formatCode="General">
                  <c:v>0.51789023282205404</c:v>
                </c:pt>
                <c:pt idx="7731" formatCode="General">
                  <c:v>0.51789055854659005</c:v>
                </c:pt>
                <c:pt idx="7732" formatCode="General">
                  <c:v>0.51789088427112495</c:v>
                </c:pt>
                <c:pt idx="7733" formatCode="General">
                  <c:v>0.51789120999566096</c:v>
                </c:pt>
                <c:pt idx="7734" formatCode="General">
                  <c:v>0.51789153572019697</c:v>
                </c:pt>
                <c:pt idx="7735" formatCode="General">
                  <c:v>0.51789186144473298</c:v>
                </c:pt>
                <c:pt idx="7736" formatCode="General">
                  <c:v>0.51789218716926899</c:v>
                </c:pt>
                <c:pt idx="7737" formatCode="General">
                  <c:v>0.517892512893805</c:v>
                </c:pt>
                <c:pt idx="7738" formatCode="General">
                  <c:v>0.51789283861834101</c:v>
                </c:pt>
                <c:pt idx="7739" formatCode="General">
                  <c:v>0.51789316434287702</c:v>
                </c:pt>
                <c:pt idx="7740" formatCode="General">
                  <c:v>0.51789349006741303</c:v>
                </c:pt>
                <c:pt idx="7741" formatCode="General">
                  <c:v>0.51789381579194804</c:v>
                </c:pt>
                <c:pt idx="7742" formatCode="General">
                  <c:v>0.51789414151648405</c:v>
                </c:pt>
                <c:pt idx="7743" formatCode="General">
                  <c:v>0.51789446724101995</c:v>
                </c:pt>
                <c:pt idx="7744" formatCode="General">
                  <c:v>0.51789479296555596</c:v>
                </c:pt>
                <c:pt idx="7745" formatCode="General">
                  <c:v>0.51789511869009197</c:v>
                </c:pt>
                <c:pt idx="7746" formatCode="General">
                  <c:v>0.51789544441462698</c:v>
                </c:pt>
                <c:pt idx="7747" formatCode="General">
                  <c:v>0.51789577013916299</c:v>
                </c:pt>
                <c:pt idx="7748" formatCode="General">
                  <c:v>0.517896095863699</c:v>
                </c:pt>
                <c:pt idx="7749" formatCode="General">
                  <c:v>0.51789642158823501</c:v>
                </c:pt>
                <c:pt idx="7750" formatCode="General">
                  <c:v>0.51789674731277102</c:v>
                </c:pt>
                <c:pt idx="7751" formatCode="General">
                  <c:v>0.51789707303730703</c:v>
                </c:pt>
                <c:pt idx="7752" formatCode="General">
                  <c:v>0.51789739876184304</c:v>
                </c:pt>
                <c:pt idx="7753" formatCode="General">
                  <c:v>0.51789772448637905</c:v>
                </c:pt>
                <c:pt idx="7754" formatCode="General">
                  <c:v>0.51789805021091395</c:v>
                </c:pt>
                <c:pt idx="7755" formatCode="General">
                  <c:v>0.51789837593544996</c:v>
                </c:pt>
                <c:pt idx="7756" formatCode="General">
                  <c:v>0.51789870165998597</c:v>
                </c:pt>
                <c:pt idx="7757" formatCode="General">
                  <c:v>0.51789902738452198</c:v>
                </c:pt>
                <c:pt idx="7758" formatCode="General">
                  <c:v>0.51789935310905799</c:v>
                </c:pt>
                <c:pt idx="7759" formatCode="General">
                  <c:v>0.517899678833594</c:v>
                </c:pt>
                <c:pt idx="7760" formatCode="General">
                  <c:v>0.51790000455813001</c:v>
                </c:pt>
                <c:pt idx="7761" formatCode="General">
                  <c:v>0.51790033028266602</c:v>
                </c:pt>
                <c:pt idx="7762" formatCode="General">
                  <c:v>0.51790065600720103</c:v>
                </c:pt>
                <c:pt idx="7763" formatCode="General">
                  <c:v>0.51790098173173704</c:v>
                </c:pt>
                <c:pt idx="7764" formatCode="General">
                  <c:v>0.51790130745627305</c:v>
                </c:pt>
                <c:pt idx="7765" formatCode="General">
                  <c:v>0.51790163318080895</c:v>
                </c:pt>
                <c:pt idx="7766" formatCode="General">
                  <c:v>0.51790195890534496</c:v>
                </c:pt>
                <c:pt idx="7767" formatCode="General">
                  <c:v>0.51790228462988097</c:v>
                </c:pt>
                <c:pt idx="7768" formatCode="General">
                  <c:v>0.51790261035441598</c:v>
                </c:pt>
                <c:pt idx="7769" formatCode="General">
                  <c:v>0.51790293607895199</c:v>
                </c:pt>
                <c:pt idx="7770" formatCode="General">
                  <c:v>0.517903261803488</c:v>
                </c:pt>
                <c:pt idx="7771" formatCode="General">
                  <c:v>0.51790358752802401</c:v>
                </c:pt>
                <c:pt idx="7772" formatCode="General">
                  <c:v>0.51790391325256002</c:v>
                </c:pt>
                <c:pt idx="7773" formatCode="General">
                  <c:v>0.51790423897709603</c:v>
                </c:pt>
                <c:pt idx="7774" formatCode="General">
                  <c:v>0.51790456470163204</c:v>
                </c:pt>
                <c:pt idx="7775" formatCode="General">
                  <c:v>0.51790489042616705</c:v>
                </c:pt>
                <c:pt idx="7776" formatCode="General">
                  <c:v>0.51790521615070295</c:v>
                </c:pt>
                <c:pt idx="7777" formatCode="General">
                  <c:v>0.51790554187523896</c:v>
                </c:pt>
                <c:pt idx="7778" formatCode="General">
                  <c:v>0.51790586759977497</c:v>
                </c:pt>
                <c:pt idx="7779" formatCode="General">
                  <c:v>0.51790619332431098</c:v>
                </c:pt>
                <c:pt idx="7780" formatCode="General">
                  <c:v>0.51790651904884699</c:v>
                </c:pt>
                <c:pt idx="7781" formatCode="General">
                  <c:v>0.517906844773383</c:v>
                </c:pt>
                <c:pt idx="7782" formatCode="General">
                  <c:v>0.51790717049791801</c:v>
                </c:pt>
                <c:pt idx="7783" formatCode="General">
                  <c:v>0.51790749622245402</c:v>
                </c:pt>
                <c:pt idx="7784" formatCode="General">
                  <c:v>0.51790782194699003</c:v>
                </c:pt>
                <c:pt idx="7785" formatCode="General">
                  <c:v>0.51790814767152604</c:v>
                </c:pt>
                <c:pt idx="7786" formatCode="General">
                  <c:v>0.51790847339606205</c:v>
                </c:pt>
                <c:pt idx="7787" formatCode="General">
                  <c:v>0.51790879912059795</c:v>
                </c:pt>
                <c:pt idx="7788" formatCode="General">
                  <c:v>0.51790912484513396</c:v>
                </c:pt>
                <c:pt idx="7789" formatCode="General">
                  <c:v>0.51790945056966897</c:v>
                </c:pt>
                <c:pt idx="7790" formatCode="General">
                  <c:v>0.51790977629420498</c:v>
                </c:pt>
                <c:pt idx="7791" formatCode="General">
                  <c:v>0.51791010201874099</c:v>
                </c:pt>
                <c:pt idx="7792" formatCode="General">
                  <c:v>0.517910427743277</c:v>
                </c:pt>
                <c:pt idx="7793" formatCode="General">
                  <c:v>0.51791075346781301</c:v>
                </c:pt>
                <c:pt idx="7794" formatCode="General">
                  <c:v>0.51791107919234902</c:v>
                </c:pt>
                <c:pt idx="7795" formatCode="General">
                  <c:v>0.51791140491688503</c:v>
                </c:pt>
                <c:pt idx="7796" formatCode="General">
                  <c:v>0.51791173064142004</c:v>
                </c:pt>
                <c:pt idx="7797" formatCode="General">
                  <c:v>0.51791205636595605</c:v>
                </c:pt>
                <c:pt idx="7798" formatCode="General">
                  <c:v>0.51791238209049195</c:v>
                </c:pt>
                <c:pt idx="7799" formatCode="General">
                  <c:v>0.51791270781502796</c:v>
                </c:pt>
                <c:pt idx="7800" formatCode="General">
                  <c:v>0.51791303353956397</c:v>
                </c:pt>
                <c:pt idx="7801" formatCode="General">
                  <c:v>0.51791335926409998</c:v>
                </c:pt>
                <c:pt idx="7802" formatCode="General">
                  <c:v>0.51791368498863599</c:v>
                </c:pt>
                <c:pt idx="7803" formatCode="General">
                  <c:v>0.517914010713171</c:v>
                </c:pt>
                <c:pt idx="7804" formatCode="General">
                  <c:v>0.51791433643770701</c:v>
                </c:pt>
                <c:pt idx="7805" formatCode="General">
                  <c:v>0.51791466216224302</c:v>
                </c:pt>
                <c:pt idx="7806" formatCode="General">
                  <c:v>0.51791498788677903</c:v>
                </c:pt>
                <c:pt idx="7807" formatCode="General">
                  <c:v>0.51791531361131504</c:v>
                </c:pt>
                <c:pt idx="7808" formatCode="General">
                  <c:v>0.51791563933585105</c:v>
                </c:pt>
                <c:pt idx="7809" formatCode="General">
                  <c:v>0.51791596506038695</c:v>
                </c:pt>
                <c:pt idx="7810" formatCode="General">
                  <c:v>0.51791629078492196</c:v>
                </c:pt>
                <c:pt idx="7811" formatCode="General">
                  <c:v>0.51791661650945797</c:v>
                </c:pt>
                <c:pt idx="7812" formatCode="General">
                  <c:v>0.51791694223399398</c:v>
                </c:pt>
                <c:pt idx="7813" formatCode="General">
                  <c:v>0.51791726795852999</c:v>
                </c:pt>
                <c:pt idx="7814" formatCode="General">
                  <c:v>0.517917593683066</c:v>
                </c:pt>
                <c:pt idx="7815" formatCode="General">
                  <c:v>0.51791791940760201</c:v>
                </c:pt>
                <c:pt idx="7816" formatCode="General">
                  <c:v>0.51791824513213802</c:v>
                </c:pt>
                <c:pt idx="7817" formatCode="General">
                  <c:v>0.51791857085667403</c:v>
                </c:pt>
                <c:pt idx="7818" formatCode="General">
                  <c:v>0.51791889658120904</c:v>
                </c:pt>
                <c:pt idx="7819" formatCode="General">
                  <c:v>0.51791922230574505</c:v>
                </c:pt>
                <c:pt idx="7820" formatCode="General">
                  <c:v>0.51791954803028095</c:v>
                </c:pt>
                <c:pt idx="7821" formatCode="General">
                  <c:v>0.51791987375481696</c:v>
                </c:pt>
                <c:pt idx="7822" formatCode="General">
                  <c:v>0.51792019947935297</c:v>
                </c:pt>
                <c:pt idx="7823" formatCode="General">
                  <c:v>0.51792052520388898</c:v>
                </c:pt>
                <c:pt idx="7824" formatCode="General">
                  <c:v>0.51792085092842399</c:v>
                </c:pt>
                <c:pt idx="7825" formatCode="General">
                  <c:v>0.51792117665296</c:v>
                </c:pt>
                <c:pt idx="7826" formatCode="General">
                  <c:v>0.51792150237749601</c:v>
                </c:pt>
                <c:pt idx="7827" formatCode="General">
                  <c:v>0.51792182810203202</c:v>
                </c:pt>
                <c:pt idx="7828" formatCode="General">
                  <c:v>0.51792215382656803</c:v>
                </c:pt>
                <c:pt idx="7829" formatCode="General">
                  <c:v>0.51792247955110404</c:v>
                </c:pt>
                <c:pt idx="7830" formatCode="General">
                  <c:v>0.51792280527564005</c:v>
                </c:pt>
                <c:pt idx="7831" formatCode="General">
                  <c:v>0.51792313100017495</c:v>
                </c:pt>
                <c:pt idx="7832" formatCode="General">
                  <c:v>0.51792345672471096</c:v>
                </c:pt>
                <c:pt idx="7833" formatCode="General">
                  <c:v>0.51792378244924697</c:v>
                </c:pt>
                <c:pt idx="7834" formatCode="General">
                  <c:v>0.51792410817378298</c:v>
                </c:pt>
                <c:pt idx="7835" formatCode="General">
                  <c:v>0.51792443389831899</c:v>
                </c:pt>
                <c:pt idx="7836" formatCode="General">
                  <c:v>0.517924759622855</c:v>
                </c:pt>
                <c:pt idx="7837" formatCode="General">
                  <c:v>0.51792508534739101</c:v>
                </c:pt>
                <c:pt idx="7838" formatCode="General">
                  <c:v>0.51792541107192702</c:v>
                </c:pt>
                <c:pt idx="7839" formatCode="General">
                  <c:v>0.51792573679646203</c:v>
                </c:pt>
                <c:pt idx="7840" formatCode="General">
                  <c:v>0.51792606252099804</c:v>
                </c:pt>
                <c:pt idx="7841" formatCode="General">
                  <c:v>0.51792638824553405</c:v>
                </c:pt>
                <c:pt idx="7842" formatCode="General">
                  <c:v>0.51792671397006995</c:v>
                </c:pt>
                <c:pt idx="7843" formatCode="General">
                  <c:v>0.51792703969460596</c:v>
                </c:pt>
                <c:pt idx="7844" formatCode="General">
                  <c:v>0.51792736541914197</c:v>
                </c:pt>
                <c:pt idx="7845" formatCode="General">
                  <c:v>0.51792769114367698</c:v>
                </c:pt>
                <c:pt idx="7846" formatCode="General">
                  <c:v>0.51792801686821299</c:v>
                </c:pt>
                <c:pt idx="7847" formatCode="General">
                  <c:v>0.517928342592749</c:v>
                </c:pt>
                <c:pt idx="7848" formatCode="General">
                  <c:v>0.51792866831728501</c:v>
                </c:pt>
                <c:pt idx="7849" formatCode="General">
                  <c:v>0.51792899404182102</c:v>
                </c:pt>
                <c:pt idx="7850" formatCode="General">
                  <c:v>0.51792931976635703</c:v>
                </c:pt>
                <c:pt idx="7851" formatCode="General">
                  <c:v>0.51792964549089304</c:v>
                </c:pt>
                <c:pt idx="7852" formatCode="General">
                  <c:v>0.51792997121542805</c:v>
                </c:pt>
                <c:pt idx="7853" formatCode="General">
                  <c:v>0.51793029693996395</c:v>
                </c:pt>
                <c:pt idx="7854" formatCode="General">
                  <c:v>0.51793062266449996</c:v>
                </c:pt>
                <c:pt idx="7855" formatCode="General">
                  <c:v>0.51793094838903597</c:v>
                </c:pt>
                <c:pt idx="7856" formatCode="General">
                  <c:v>0.51793127411357198</c:v>
                </c:pt>
                <c:pt idx="7857" formatCode="General">
                  <c:v>0.51793159983810799</c:v>
                </c:pt>
                <c:pt idx="7858" formatCode="General">
                  <c:v>0.517931925562644</c:v>
                </c:pt>
                <c:pt idx="7859" formatCode="General">
                  <c:v>0.51793225128717901</c:v>
                </c:pt>
                <c:pt idx="7860" formatCode="General">
                  <c:v>0.51793257701171502</c:v>
                </c:pt>
                <c:pt idx="7861" formatCode="General">
                  <c:v>0.51793290273625103</c:v>
                </c:pt>
                <c:pt idx="7862" formatCode="General">
                  <c:v>0.51793322846078704</c:v>
                </c:pt>
                <c:pt idx="7863" formatCode="General">
                  <c:v>0.51793355418532305</c:v>
                </c:pt>
                <c:pt idx="7864" formatCode="General">
                  <c:v>0.51793387990985895</c:v>
                </c:pt>
                <c:pt idx="7865" formatCode="General">
                  <c:v>0.51793420563439496</c:v>
                </c:pt>
                <c:pt idx="7866" formatCode="General">
                  <c:v>0.51793453135893097</c:v>
                </c:pt>
                <c:pt idx="7867" formatCode="General">
                  <c:v>0.51793485708346598</c:v>
                </c:pt>
                <c:pt idx="7868" formatCode="General">
                  <c:v>0.51793518280800199</c:v>
                </c:pt>
                <c:pt idx="7869" formatCode="General">
                  <c:v>0.517935508532538</c:v>
                </c:pt>
                <c:pt idx="7870" formatCode="General">
                  <c:v>0.51793583425707401</c:v>
                </c:pt>
                <c:pt idx="7871" formatCode="General">
                  <c:v>0.51793615998161002</c:v>
                </c:pt>
                <c:pt idx="7872" formatCode="General">
                  <c:v>0.51793648570614603</c:v>
                </c:pt>
                <c:pt idx="7873" formatCode="General">
                  <c:v>0.51793681143068204</c:v>
                </c:pt>
                <c:pt idx="7874" formatCode="General">
                  <c:v>0.51793713715521705</c:v>
                </c:pt>
                <c:pt idx="7875" formatCode="General">
                  <c:v>0.51793746287975295</c:v>
                </c:pt>
                <c:pt idx="7876" formatCode="General">
                  <c:v>0.51793778860428896</c:v>
                </c:pt>
                <c:pt idx="7877" formatCode="General">
                  <c:v>0.51793811432882497</c:v>
                </c:pt>
                <c:pt idx="7878" formatCode="General">
                  <c:v>0.51793844005336098</c:v>
                </c:pt>
                <c:pt idx="7879" formatCode="General">
                  <c:v>0.51793876577789699</c:v>
                </c:pt>
                <c:pt idx="7880" formatCode="General">
                  <c:v>0.517939091502433</c:v>
                </c:pt>
                <c:pt idx="7881" formatCode="General">
                  <c:v>0.51793941722696801</c:v>
                </c:pt>
                <c:pt idx="7882" formatCode="General">
                  <c:v>0.51793974295150402</c:v>
                </c:pt>
                <c:pt idx="7883" formatCode="General">
                  <c:v>0.51794006867604003</c:v>
                </c:pt>
                <c:pt idx="7884" formatCode="General">
                  <c:v>0.51794039440057604</c:v>
                </c:pt>
                <c:pt idx="7885" formatCode="General">
                  <c:v>0.51794072012511205</c:v>
                </c:pt>
                <c:pt idx="7886" formatCode="General">
                  <c:v>0.51794104584964795</c:v>
                </c:pt>
                <c:pt idx="7887" formatCode="General">
                  <c:v>0.51794137157418396</c:v>
                </c:pt>
                <c:pt idx="7888" formatCode="General">
                  <c:v>0.51794169729871897</c:v>
                </c:pt>
                <c:pt idx="7889" formatCode="General">
                  <c:v>0.51794202302325498</c:v>
                </c:pt>
                <c:pt idx="7890" formatCode="General">
                  <c:v>0.51794234874779099</c:v>
                </c:pt>
                <c:pt idx="7891" formatCode="General">
                  <c:v>0.517942674472327</c:v>
                </c:pt>
                <c:pt idx="7892" formatCode="General">
                  <c:v>0.51794300019686301</c:v>
                </c:pt>
                <c:pt idx="7893" formatCode="General">
                  <c:v>0.51794332592139902</c:v>
                </c:pt>
                <c:pt idx="7894" formatCode="General">
                  <c:v>0.51794365164593503</c:v>
                </c:pt>
                <c:pt idx="7895" formatCode="General">
                  <c:v>0.51794397737047004</c:v>
                </c:pt>
                <c:pt idx="7896" formatCode="General">
                  <c:v>0.51794430309500605</c:v>
                </c:pt>
                <c:pt idx="7897" formatCode="General">
                  <c:v>0.51794462881954195</c:v>
                </c:pt>
                <c:pt idx="7898" formatCode="General">
                  <c:v>0.51794495454407796</c:v>
                </c:pt>
                <c:pt idx="7899" formatCode="General">
                  <c:v>0.51794528026861397</c:v>
                </c:pt>
                <c:pt idx="7900" formatCode="General">
                  <c:v>0.51794563872622401</c:v>
                </c:pt>
                <c:pt idx="7901" formatCode="General">
                  <c:v>0.51794609407373304</c:v>
                </c:pt>
                <c:pt idx="7902" formatCode="General">
                  <c:v>0.51794654942124296</c:v>
                </c:pt>
                <c:pt idx="7903" formatCode="General">
                  <c:v>0.51794700476875299</c:v>
                </c:pt>
                <c:pt idx="7904" formatCode="General">
                  <c:v>0.51794746011626203</c:v>
                </c:pt>
                <c:pt idx="7905" formatCode="General">
                  <c:v>0.51794791546377195</c:v>
                </c:pt>
                <c:pt idx="7906" formatCode="General">
                  <c:v>0.51794837081128198</c:v>
                </c:pt>
                <c:pt idx="7907" formatCode="General">
                  <c:v>0.51794882615879201</c:v>
                </c:pt>
                <c:pt idx="7908" formatCode="General">
                  <c:v>0.51794928150630104</c:v>
                </c:pt>
                <c:pt idx="7909" formatCode="General">
                  <c:v>0.51794973685381096</c:v>
                </c:pt>
                <c:pt idx="7910" formatCode="General">
                  <c:v>0.51795019220131999</c:v>
                </c:pt>
                <c:pt idx="7911" formatCode="General">
                  <c:v>0.51795064754883002</c:v>
                </c:pt>
                <c:pt idx="7912" formatCode="General">
                  <c:v>0.51795110289634005</c:v>
                </c:pt>
                <c:pt idx="7913" formatCode="General">
                  <c:v>0.51795148980596595</c:v>
                </c:pt>
                <c:pt idx="7914" formatCode="General">
                  <c:v>0.51795183587363003</c:v>
                </c:pt>
                <c:pt idx="7915" formatCode="General">
                  <c:v>0.517952181941294</c:v>
                </c:pt>
                <c:pt idx="7916" formatCode="General">
                  <c:v>0.51795252800895797</c:v>
                </c:pt>
                <c:pt idx="7917" formatCode="General">
                  <c:v>0.51795287407662205</c:v>
                </c:pt>
                <c:pt idx="7918" formatCode="General">
                  <c:v>0.51795322014428602</c:v>
                </c:pt>
                <c:pt idx="7919" formatCode="General">
                  <c:v>0.51795356621194899</c:v>
                </c:pt>
                <c:pt idx="7920" formatCode="General">
                  <c:v>0.51795391227961296</c:v>
                </c:pt>
                <c:pt idx="7921" formatCode="General">
                  <c:v>0.51795425834727704</c:v>
                </c:pt>
                <c:pt idx="7922" formatCode="General">
                  <c:v>0.51795460441494101</c:v>
                </c:pt>
                <c:pt idx="7923" formatCode="General">
                  <c:v>0.51795495048260498</c:v>
                </c:pt>
                <c:pt idx="7924" formatCode="General">
                  <c:v>0.51795529655026895</c:v>
                </c:pt>
                <c:pt idx="7925" formatCode="General">
                  <c:v>0.51795564261793303</c:v>
                </c:pt>
                <c:pt idx="7926" formatCode="General">
                  <c:v>0.517955988685597</c:v>
                </c:pt>
                <c:pt idx="7927" formatCode="General">
                  <c:v>0.51795633475326097</c:v>
                </c:pt>
                <c:pt idx="7928" formatCode="General">
                  <c:v>0.51795668082092505</c:v>
                </c:pt>
                <c:pt idx="7929" formatCode="General">
                  <c:v>0.51795702688858902</c:v>
                </c:pt>
                <c:pt idx="7930" formatCode="General">
                  <c:v>0.51795737295625299</c:v>
                </c:pt>
                <c:pt idx="7931" formatCode="General">
                  <c:v>0.51795771902391696</c:v>
                </c:pt>
                <c:pt idx="7932" formatCode="General">
                  <c:v>0.51795806509158104</c:v>
                </c:pt>
                <c:pt idx="7933" formatCode="General">
                  <c:v>0.51795841115924501</c:v>
                </c:pt>
                <c:pt idx="7934" formatCode="General">
                  <c:v>0.51795875722690898</c:v>
                </c:pt>
                <c:pt idx="7935" formatCode="General">
                  <c:v>0.51795910329457295</c:v>
                </c:pt>
                <c:pt idx="7936" formatCode="General">
                  <c:v>0.51795944936223604</c:v>
                </c:pt>
                <c:pt idx="7937" formatCode="General">
                  <c:v>0.51795979542990001</c:v>
                </c:pt>
                <c:pt idx="7938" formatCode="General">
                  <c:v>0.51796014149756398</c:v>
                </c:pt>
                <c:pt idx="7939" formatCode="General">
                  <c:v>0.51796048756522794</c:v>
                </c:pt>
                <c:pt idx="7940" formatCode="General">
                  <c:v>0.51796083363289203</c:v>
                </c:pt>
                <c:pt idx="7941" formatCode="General">
                  <c:v>0.517961179700556</c:v>
                </c:pt>
                <c:pt idx="7942" formatCode="General">
                  <c:v>0.51796152576821997</c:v>
                </c:pt>
                <c:pt idx="7943" formatCode="General">
                  <c:v>0.51796187183588405</c:v>
                </c:pt>
                <c:pt idx="7944" formatCode="General">
                  <c:v>0.51796221790354802</c:v>
                </c:pt>
                <c:pt idx="7945" formatCode="General">
                  <c:v>0.51796256397121199</c:v>
                </c:pt>
                <c:pt idx="7946" formatCode="General">
                  <c:v>0.51796291003887596</c:v>
                </c:pt>
                <c:pt idx="7947" formatCode="General">
                  <c:v>0.51796325610654004</c:v>
                </c:pt>
                <c:pt idx="7948" formatCode="General">
                  <c:v>0.51796360217420401</c:v>
                </c:pt>
                <c:pt idx="7949" formatCode="General">
                  <c:v>0.51796394824186798</c:v>
                </c:pt>
                <c:pt idx="7950" formatCode="General">
                  <c:v>0.51796429430953195</c:v>
                </c:pt>
                <c:pt idx="7951" formatCode="General">
                  <c:v>0.51796464037719603</c:v>
                </c:pt>
                <c:pt idx="7952" formatCode="General">
                  <c:v>0.517964986444859</c:v>
                </c:pt>
                <c:pt idx="7953" formatCode="General">
                  <c:v>0.51796533251252297</c:v>
                </c:pt>
                <c:pt idx="7954" formatCode="General">
                  <c:v>0.51796567858018705</c:v>
                </c:pt>
                <c:pt idx="7955" formatCode="General">
                  <c:v>0.51796602464785102</c:v>
                </c:pt>
                <c:pt idx="7956" formatCode="General">
                  <c:v>0.51796637071551499</c:v>
                </c:pt>
                <c:pt idx="7957" formatCode="General">
                  <c:v>0.51796671678317896</c:v>
                </c:pt>
                <c:pt idx="7958" formatCode="General">
                  <c:v>0.51796706285084304</c:v>
                </c:pt>
                <c:pt idx="7959" formatCode="General">
                  <c:v>0.51796740891850701</c:v>
                </c:pt>
                <c:pt idx="7960" formatCode="General">
                  <c:v>0.51796775498617098</c:v>
                </c:pt>
                <c:pt idx="7961" formatCode="General">
                  <c:v>0.51796810105383495</c:v>
                </c:pt>
                <c:pt idx="7962" formatCode="General">
                  <c:v>0.51796844712149903</c:v>
                </c:pt>
                <c:pt idx="7963" formatCode="General">
                  <c:v>0.517968793189163</c:v>
                </c:pt>
                <c:pt idx="7964" formatCode="General">
                  <c:v>0.51796913925682697</c:v>
                </c:pt>
                <c:pt idx="7965" formatCode="General">
                  <c:v>0.51796948532449105</c:v>
                </c:pt>
                <c:pt idx="7966" formatCode="General">
                  <c:v>0.51796983139215502</c:v>
                </c:pt>
                <c:pt idx="7967" formatCode="General">
                  <c:v>0.51797017745981799</c:v>
                </c:pt>
                <c:pt idx="7968" formatCode="General">
                  <c:v>0.51797052352748296</c:v>
                </c:pt>
                <c:pt idx="7969" formatCode="General">
                  <c:v>0.51797086959514604</c:v>
                </c:pt>
                <c:pt idx="7970" formatCode="General">
                  <c:v>0.51797121566281001</c:v>
                </c:pt>
                <c:pt idx="7971" formatCode="General">
                  <c:v>0.51797156173047398</c:v>
                </c:pt>
                <c:pt idx="7972" formatCode="General">
                  <c:v>0.51797190779813795</c:v>
                </c:pt>
                <c:pt idx="7973" formatCode="General">
                  <c:v>0.51797225386580203</c:v>
                </c:pt>
                <c:pt idx="7974" formatCode="General">
                  <c:v>0.517972599933466</c:v>
                </c:pt>
                <c:pt idx="7975" formatCode="General">
                  <c:v>0.51797294600112997</c:v>
                </c:pt>
                <c:pt idx="7976" formatCode="General">
                  <c:v>0.51797329206879394</c:v>
                </c:pt>
                <c:pt idx="7977" formatCode="General">
                  <c:v>0.51797363813645803</c:v>
                </c:pt>
                <c:pt idx="7978" formatCode="General">
                  <c:v>0.517973984204122</c:v>
                </c:pt>
                <c:pt idx="7979" formatCode="General">
                  <c:v>0.51797433027178597</c:v>
                </c:pt>
                <c:pt idx="7980" formatCode="General">
                  <c:v>0.51797467633945005</c:v>
                </c:pt>
                <c:pt idx="7981" formatCode="General">
                  <c:v>0.51797502240711402</c:v>
                </c:pt>
                <c:pt idx="7982" formatCode="General">
                  <c:v>0.51797536847477699</c:v>
                </c:pt>
                <c:pt idx="7983" formatCode="General">
                  <c:v>0.51797571454244096</c:v>
                </c:pt>
                <c:pt idx="7984" formatCode="General">
                  <c:v>0.51797606061010504</c:v>
                </c:pt>
                <c:pt idx="7985" formatCode="General">
                  <c:v>0.51797640667776901</c:v>
                </c:pt>
                <c:pt idx="7986" formatCode="General">
                  <c:v>0.51797675274543298</c:v>
                </c:pt>
                <c:pt idx="7987" formatCode="General">
                  <c:v>0.51797709881309695</c:v>
                </c:pt>
                <c:pt idx="7988" formatCode="General">
                  <c:v>0.51797744488076103</c:v>
                </c:pt>
                <c:pt idx="7989" formatCode="General">
                  <c:v>0.517977790948425</c:v>
                </c:pt>
                <c:pt idx="7990" formatCode="General">
                  <c:v>0.51797813701608897</c:v>
                </c:pt>
                <c:pt idx="7991" formatCode="General">
                  <c:v>0.51797848308375305</c:v>
                </c:pt>
                <c:pt idx="7992" formatCode="General">
                  <c:v>0.51797882915141702</c:v>
                </c:pt>
                <c:pt idx="7993" formatCode="General">
                  <c:v>0.51797917521908099</c:v>
                </c:pt>
                <c:pt idx="7994" formatCode="General">
                  <c:v>0.51797952128674496</c:v>
                </c:pt>
                <c:pt idx="7995" formatCode="General">
                  <c:v>0.51797986735440904</c:v>
                </c:pt>
                <c:pt idx="7996" formatCode="General">
                  <c:v>0.51798021342207301</c:v>
                </c:pt>
                <c:pt idx="7997" formatCode="General">
                  <c:v>0.51798055948973698</c:v>
                </c:pt>
                <c:pt idx="7998" formatCode="General">
                  <c:v>0.51798090555740095</c:v>
                </c:pt>
                <c:pt idx="7999" formatCode="General">
                  <c:v>0.51798125162506403</c:v>
                </c:pt>
                <c:pt idx="8000" formatCode="General">
                  <c:v>0.517981597692728</c:v>
                </c:pt>
                <c:pt idx="8001" formatCode="General">
                  <c:v>0.51798194376039197</c:v>
                </c:pt>
                <c:pt idx="8002" formatCode="General">
                  <c:v>0.51798228982805605</c:v>
                </c:pt>
                <c:pt idx="8003" formatCode="General">
                  <c:v>0.51798263589572002</c:v>
                </c:pt>
                <c:pt idx="8004" formatCode="General">
                  <c:v>0.51798298196338399</c:v>
                </c:pt>
                <c:pt idx="8005" formatCode="General">
                  <c:v>0.51798332803104796</c:v>
                </c:pt>
                <c:pt idx="8006" formatCode="General">
                  <c:v>0.51798367409871204</c:v>
                </c:pt>
                <c:pt idx="8007" formatCode="General">
                  <c:v>0.51798402016637601</c:v>
                </c:pt>
                <c:pt idx="8008" formatCode="General">
                  <c:v>0.51798436623403998</c:v>
                </c:pt>
                <c:pt idx="8009" formatCode="General">
                  <c:v>0.51798471230170395</c:v>
                </c:pt>
                <c:pt idx="8010" formatCode="General">
                  <c:v>0.51798505836936803</c:v>
                </c:pt>
                <c:pt idx="8011" formatCode="General">
                  <c:v>0.517985404437032</c:v>
                </c:pt>
                <c:pt idx="8012" formatCode="General">
                  <c:v>0.51798575050469597</c:v>
                </c:pt>
                <c:pt idx="8013" formatCode="General">
                  <c:v>0.51798609657236006</c:v>
                </c:pt>
                <c:pt idx="8014" formatCode="General">
                  <c:v>0.51798644264002403</c:v>
                </c:pt>
                <c:pt idx="8015" formatCode="General">
                  <c:v>0.517986788707687</c:v>
                </c:pt>
                <c:pt idx="8016" formatCode="General">
                  <c:v>0.51798713477535097</c:v>
                </c:pt>
                <c:pt idx="8017" formatCode="General">
                  <c:v>0.51798748084301505</c:v>
                </c:pt>
                <c:pt idx="8018" formatCode="General">
                  <c:v>0.51798782691067902</c:v>
                </c:pt>
                <c:pt idx="8019" formatCode="General">
                  <c:v>0.51798817297834299</c:v>
                </c:pt>
                <c:pt idx="8020" formatCode="General">
                  <c:v>0.51798851904600696</c:v>
                </c:pt>
                <c:pt idx="8021" formatCode="General">
                  <c:v>0.51798886511367104</c:v>
                </c:pt>
                <c:pt idx="8022" formatCode="General">
                  <c:v>0.51798921118133501</c:v>
                </c:pt>
                <c:pt idx="8023" formatCode="General">
                  <c:v>0.51798955724899898</c:v>
                </c:pt>
                <c:pt idx="8024" formatCode="General">
                  <c:v>0.51798990331666295</c:v>
                </c:pt>
                <c:pt idx="8025" formatCode="General">
                  <c:v>0.51799024938432703</c:v>
                </c:pt>
                <c:pt idx="8026" formatCode="General">
                  <c:v>0.517990595451991</c:v>
                </c:pt>
                <c:pt idx="8027" formatCode="General">
                  <c:v>0.51799094151965497</c:v>
                </c:pt>
                <c:pt idx="8028" formatCode="General">
                  <c:v>0.51799128758731905</c:v>
                </c:pt>
                <c:pt idx="8029" formatCode="General">
                  <c:v>0.51799163365498302</c:v>
                </c:pt>
                <c:pt idx="8030" formatCode="General">
                  <c:v>0.51799197972264599</c:v>
                </c:pt>
                <c:pt idx="8031" formatCode="General">
                  <c:v>0.51799232579030996</c:v>
                </c:pt>
                <c:pt idx="8032" formatCode="General">
                  <c:v>0.51799267185797404</c:v>
                </c:pt>
                <c:pt idx="8033" formatCode="General">
                  <c:v>0.51799301792563801</c:v>
                </c:pt>
                <c:pt idx="8034" formatCode="General">
                  <c:v>0.51799336399330198</c:v>
                </c:pt>
                <c:pt idx="8035" formatCode="General">
                  <c:v>0.51799371006096595</c:v>
                </c:pt>
                <c:pt idx="8036" formatCode="General">
                  <c:v>0.51799405612863003</c:v>
                </c:pt>
                <c:pt idx="8037" formatCode="General">
                  <c:v>0.517994402196294</c:v>
                </c:pt>
                <c:pt idx="8038" formatCode="General">
                  <c:v>0.51799474826395797</c:v>
                </c:pt>
                <c:pt idx="8039" formatCode="General">
                  <c:v>0.51799500264435205</c:v>
                </c:pt>
                <c:pt idx="8040" formatCode="General">
                  <c:v>0.51799533648139195</c:v>
                </c:pt>
                <c:pt idx="8041" formatCode="General">
                  <c:v>0.51799584095404305</c:v>
                </c:pt>
                <c:pt idx="8042" formatCode="General">
                  <c:v>0.51799634542669504</c:v>
                </c:pt>
                <c:pt idx="8043" formatCode="General">
                  <c:v>0.51799684989934602</c:v>
                </c:pt>
                <c:pt idx="8044" formatCode="General">
                  <c:v>0.51799735437199701</c:v>
                </c:pt>
                <c:pt idx="8045" formatCode="General">
                  <c:v>0.51799776923033203</c:v>
                </c:pt>
                <c:pt idx="8046" formatCode="General">
                  <c:v>0.517998162805266</c:v>
                </c:pt>
                <c:pt idx="8047" formatCode="General">
                  <c:v>0.51799855638020098</c:v>
                </c:pt>
                <c:pt idx="8048" formatCode="General">
                  <c:v>0.51799894995513496</c:v>
                </c:pt>
                <c:pt idx="8049" formatCode="General">
                  <c:v>0.51799934353006905</c:v>
                </c:pt>
                <c:pt idx="8050" formatCode="General">
                  <c:v>0.51799973710500402</c:v>
                </c:pt>
                <c:pt idx="8051" formatCode="General">
                  <c:v>0.518000130679938</c:v>
                </c:pt>
                <c:pt idx="8052" formatCode="General">
                  <c:v>0.51800052425487297</c:v>
                </c:pt>
                <c:pt idx="8053" formatCode="General">
                  <c:v>0.51800091782980695</c:v>
                </c:pt>
                <c:pt idx="8054" formatCode="General">
                  <c:v>0.51800131140474204</c:v>
                </c:pt>
                <c:pt idx="8055" formatCode="General">
                  <c:v>0.51800170497967601</c:v>
                </c:pt>
                <c:pt idx="8056" formatCode="General">
                  <c:v>0.51800209855461099</c:v>
                </c:pt>
                <c:pt idx="8057" formatCode="General">
                  <c:v>0.51800249212954497</c:v>
                </c:pt>
                <c:pt idx="8058" formatCode="General">
                  <c:v>0.51800288570447905</c:v>
                </c:pt>
                <c:pt idx="8059" formatCode="General">
                  <c:v>0.51800327927941403</c:v>
                </c:pt>
                <c:pt idx="8060" formatCode="General">
                  <c:v>0.51800367285434801</c:v>
                </c:pt>
                <c:pt idx="8061" formatCode="General">
                  <c:v>0.51800406642928298</c:v>
                </c:pt>
                <c:pt idx="8062" formatCode="General">
                  <c:v>0.51800446000421696</c:v>
                </c:pt>
                <c:pt idx="8063" formatCode="General">
                  <c:v>0.51800485357915205</c:v>
                </c:pt>
                <c:pt idx="8064" formatCode="General">
                  <c:v>0.51800524715408602</c:v>
                </c:pt>
                <c:pt idx="8065" formatCode="General">
                  <c:v>0.51800564072902</c:v>
                </c:pt>
                <c:pt idx="8066" formatCode="General">
                  <c:v>0.51800603430395498</c:v>
                </c:pt>
                <c:pt idx="8067" formatCode="General">
                  <c:v>0.51800642787888895</c:v>
                </c:pt>
                <c:pt idx="8068" formatCode="General">
                  <c:v>0.51800682145382404</c:v>
                </c:pt>
                <c:pt idx="8069" formatCode="General">
                  <c:v>0.51800721502875802</c:v>
                </c:pt>
                <c:pt idx="8070" formatCode="General">
                  <c:v>0.51800760860369199</c:v>
                </c:pt>
                <c:pt idx="8071" formatCode="General">
                  <c:v>0.51800800217862697</c:v>
                </c:pt>
                <c:pt idx="8072" formatCode="General">
                  <c:v>0.51800839575356095</c:v>
                </c:pt>
                <c:pt idx="8073" formatCode="General">
                  <c:v>0.51800878932849603</c:v>
                </c:pt>
                <c:pt idx="8074" formatCode="General">
                  <c:v>0.51800918290343001</c:v>
                </c:pt>
                <c:pt idx="8075" formatCode="General">
                  <c:v>0.51800957647836499</c:v>
                </c:pt>
                <c:pt idx="8076" formatCode="General">
                  <c:v>0.51800997005329896</c:v>
                </c:pt>
                <c:pt idx="8077" formatCode="General">
                  <c:v>0.51801036362823405</c:v>
                </c:pt>
                <c:pt idx="8078" formatCode="General">
                  <c:v>0.51801075720316803</c:v>
                </c:pt>
                <c:pt idx="8079" formatCode="General">
                  <c:v>0.518011150778102</c:v>
                </c:pt>
                <c:pt idx="8080" formatCode="General">
                  <c:v>0.51801154435303698</c:v>
                </c:pt>
                <c:pt idx="8081" formatCode="General">
                  <c:v>0.51801193792797096</c:v>
                </c:pt>
                <c:pt idx="8082" formatCode="General">
                  <c:v>0.51801233150290604</c:v>
                </c:pt>
                <c:pt idx="8083" formatCode="General">
                  <c:v>0.51801272507784002</c:v>
                </c:pt>
                <c:pt idx="8084" formatCode="General">
                  <c:v>0.518013118652774</c:v>
                </c:pt>
                <c:pt idx="8085" formatCode="General">
                  <c:v>0.51801351222770897</c:v>
                </c:pt>
                <c:pt idx="8086" formatCode="General">
                  <c:v>0.51801390580264295</c:v>
                </c:pt>
                <c:pt idx="8087" formatCode="General">
                  <c:v>0.51801429937757804</c:v>
                </c:pt>
                <c:pt idx="8088" formatCode="General">
                  <c:v>0.51801469295251201</c:v>
                </c:pt>
                <c:pt idx="8089" formatCode="General">
                  <c:v>0.51801508652744699</c:v>
                </c:pt>
                <c:pt idx="8090" formatCode="General">
                  <c:v>0.51801548010238097</c:v>
                </c:pt>
                <c:pt idx="8091" formatCode="General">
                  <c:v>0.51801587367731605</c:v>
                </c:pt>
                <c:pt idx="8092" formatCode="General">
                  <c:v>0.51801626725225003</c:v>
                </c:pt>
                <c:pt idx="8093" formatCode="General">
                  <c:v>0.51801666082718401</c:v>
                </c:pt>
                <c:pt idx="8094" formatCode="General">
                  <c:v>0.51801705440211898</c:v>
                </c:pt>
                <c:pt idx="8095" formatCode="General">
                  <c:v>0.51801744797705296</c:v>
                </c:pt>
                <c:pt idx="8096" formatCode="General">
                  <c:v>0.51801784155198805</c:v>
                </c:pt>
                <c:pt idx="8097" formatCode="General">
                  <c:v>0.51801823512692202</c:v>
                </c:pt>
                <c:pt idx="8098" formatCode="General">
                  <c:v>0.518018628701857</c:v>
                </c:pt>
                <c:pt idx="8099" formatCode="General">
                  <c:v>0.51801902227679097</c:v>
                </c:pt>
                <c:pt idx="8100" formatCode="General">
                  <c:v>0.51801941585172495</c:v>
                </c:pt>
                <c:pt idx="8101" formatCode="General">
                  <c:v>0.51801980942666004</c:v>
                </c:pt>
                <c:pt idx="8102" formatCode="General">
                  <c:v>0.51802020300159402</c:v>
                </c:pt>
                <c:pt idx="8103" formatCode="General">
                  <c:v>0.51802059657652899</c:v>
                </c:pt>
                <c:pt idx="8104" formatCode="General">
                  <c:v>0.51802099015146297</c:v>
                </c:pt>
                <c:pt idx="8105" formatCode="General">
                  <c:v>0.51802138372639805</c:v>
                </c:pt>
                <c:pt idx="8106" formatCode="General">
                  <c:v>0.51802177730133203</c:v>
                </c:pt>
                <c:pt idx="8107" formatCode="General">
                  <c:v>0.51802217087626701</c:v>
                </c:pt>
                <c:pt idx="8108" formatCode="General">
                  <c:v>0.51802256445120098</c:v>
                </c:pt>
                <c:pt idx="8109" formatCode="General">
                  <c:v>0.51802295802613496</c:v>
                </c:pt>
                <c:pt idx="8110" formatCode="General">
                  <c:v>0.51802335160107005</c:v>
                </c:pt>
                <c:pt idx="8111" formatCode="General">
                  <c:v>0.51802374517600402</c:v>
                </c:pt>
                <c:pt idx="8112" formatCode="General">
                  <c:v>0.518024138750939</c:v>
                </c:pt>
                <c:pt idx="8113" formatCode="General">
                  <c:v>0.51802453232587298</c:v>
                </c:pt>
                <c:pt idx="8114" formatCode="General">
                  <c:v>0.51802492590080695</c:v>
                </c:pt>
                <c:pt idx="8115" formatCode="General">
                  <c:v>0.51802531947574204</c:v>
                </c:pt>
                <c:pt idx="8116" formatCode="General">
                  <c:v>0.51802571305067602</c:v>
                </c:pt>
                <c:pt idx="8117" formatCode="General">
                  <c:v>0.51802610662561099</c:v>
                </c:pt>
                <c:pt idx="8118" formatCode="General">
                  <c:v>0.51802650020054497</c:v>
                </c:pt>
                <c:pt idx="8119" formatCode="General">
                  <c:v>0.51802689377547995</c:v>
                </c:pt>
                <c:pt idx="8120" formatCode="General">
                  <c:v>0.51802728735041403</c:v>
                </c:pt>
                <c:pt idx="8121" formatCode="General">
                  <c:v>0.51802768092534901</c:v>
                </c:pt>
                <c:pt idx="8122" formatCode="General">
                  <c:v>0.51802807450028299</c:v>
                </c:pt>
                <c:pt idx="8123" formatCode="General">
                  <c:v>0.51802846807521696</c:v>
                </c:pt>
                <c:pt idx="8124" formatCode="General">
                  <c:v>0.51802886165015205</c:v>
                </c:pt>
                <c:pt idx="8125" formatCode="General">
                  <c:v>0.51802925522508603</c:v>
                </c:pt>
                <c:pt idx="8126" formatCode="General">
                  <c:v>0.518029648800021</c:v>
                </c:pt>
                <c:pt idx="8127" formatCode="General">
                  <c:v>0.51803004237495498</c:v>
                </c:pt>
                <c:pt idx="8128" formatCode="General">
                  <c:v>0.51803043594988996</c:v>
                </c:pt>
                <c:pt idx="8129" formatCode="General">
                  <c:v>0.51803082952482404</c:v>
                </c:pt>
                <c:pt idx="8130" formatCode="General">
                  <c:v>0.51803122309975802</c:v>
                </c:pt>
                <c:pt idx="8131" formatCode="General">
                  <c:v>0.518031616674693</c:v>
                </c:pt>
                <c:pt idx="8132" formatCode="General">
                  <c:v>0.51803201024962697</c:v>
                </c:pt>
                <c:pt idx="8133" formatCode="General">
                  <c:v>0.51803240382456195</c:v>
                </c:pt>
                <c:pt idx="8134" formatCode="General">
                  <c:v>0.51803279739949604</c:v>
                </c:pt>
                <c:pt idx="8135" formatCode="General">
                  <c:v>0.51803319097443101</c:v>
                </c:pt>
                <c:pt idx="8136" formatCode="General">
                  <c:v>0.51803358454936499</c:v>
                </c:pt>
                <c:pt idx="8137" formatCode="General">
                  <c:v>0.51803397812429997</c:v>
                </c:pt>
                <c:pt idx="8138" formatCode="General">
                  <c:v>0.51803437169923405</c:v>
                </c:pt>
                <c:pt idx="8139" formatCode="General">
                  <c:v>0.51803476527416803</c:v>
                </c:pt>
                <c:pt idx="8140" formatCode="General">
                  <c:v>0.51803515884910301</c:v>
                </c:pt>
                <c:pt idx="8141" formatCode="General">
                  <c:v>0.51803555242403698</c:v>
                </c:pt>
                <c:pt idx="8142" formatCode="General">
                  <c:v>0.51803594599897196</c:v>
                </c:pt>
                <c:pt idx="8143" formatCode="General">
                  <c:v>0.51803633957390605</c:v>
                </c:pt>
                <c:pt idx="8144" formatCode="General">
                  <c:v>0.51803673314884102</c:v>
                </c:pt>
                <c:pt idx="8145" formatCode="General">
                  <c:v>0.518037126723775</c:v>
                </c:pt>
                <c:pt idx="8146" formatCode="General">
                  <c:v>0.51803752029870898</c:v>
                </c:pt>
                <c:pt idx="8147" formatCode="General">
                  <c:v>0.51803791387364395</c:v>
                </c:pt>
                <c:pt idx="8148" formatCode="General">
                  <c:v>0.51803830744857804</c:v>
                </c:pt>
                <c:pt idx="8149" formatCode="General">
                  <c:v>0.51803870102351302</c:v>
                </c:pt>
                <c:pt idx="8150" formatCode="General">
                  <c:v>0.51803909459844699</c:v>
                </c:pt>
                <c:pt idx="8151" formatCode="General">
                  <c:v>0.51803948817338197</c:v>
                </c:pt>
                <c:pt idx="8152" formatCode="General">
                  <c:v>0.51803988174831594</c:v>
                </c:pt>
                <c:pt idx="8153" formatCode="General">
                  <c:v>0.51804027532325003</c:v>
                </c:pt>
                <c:pt idx="8154" formatCode="General">
                  <c:v>0.51804066889818501</c:v>
                </c:pt>
                <c:pt idx="8155" formatCode="General">
                  <c:v>0.51804106247311899</c:v>
                </c:pt>
                <c:pt idx="8156" formatCode="General">
                  <c:v>0.51804145604805396</c:v>
                </c:pt>
                <c:pt idx="8157" formatCode="General">
                  <c:v>0.51804184962298805</c:v>
                </c:pt>
                <c:pt idx="8158" formatCode="General">
                  <c:v>0.51804224319792302</c:v>
                </c:pt>
                <c:pt idx="8159" formatCode="General">
                  <c:v>0.518042636772857</c:v>
                </c:pt>
                <c:pt idx="8160" formatCode="General">
                  <c:v>0.51804303034779198</c:v>
                </c:pt>
                <c:pt idx="8161" formatCode="General">
                  <c:v>0.51804342392272595</c:v>
                </c:pt>
                <c:pt idx="8162" formatCode="General">
                  <c:v>0.51804381749766004</c:v>
                </c:pt>
                <c:pt idx="8163" formatCode="General">
                  <c:v>0.51804421107259502</c:v>
                </c:pt>
                <c:pt idx="8164" formatCode="General">
                  <c:v>0.51804460464752899</c:v>
                </c:pt>
                <c:pt idx="8165" formatCode="General">
                  <c:v>0.51804499822246397</c:v>
                </c:pt>
                <c:pt idx="8166" formatCode="General">
                  <c:v>0.51804539179739795</c:v>
                </c:pt>
                <c:pt idx="8167" formatCode="General">
                  <c:v>0.51804578537233303</c:v>
                </c:pt>
                <c:pt idx="8168" formatCode="General">
                  <c:v>0.51804617894726701</c:v>
                </c:pt>
                <c:pt idx="8169" formatCode="General">
                  <c:v>0.51804657252220099</c:v>
                </c:pt>
                <c:pt idx="8170" formatCode="General">
                  <c:v>0.51804696609713596</c:v>
                </c:pt>
                <c:pt idx="8171" formatCode="General">
                  <c:v>0.51804735967207005</c:v>
                </c:pt>
                <c:pt idx="8172" formatCode="General">
                  <c:v>0.51804775324700503</c:v>
                </c:pt>
                <c:pt idx="8173" formatCode="General">
                  <c:v>0.518048146821939</c:v>
                </c:pt>
                <c:pt idx="8174" formatCode="General">
                  <c:v>0.51804854039687298</c:v>
                </c:pt>
                <c:pt idx="8175" formatCode="General">
                  <c:v>0.51804893397180796</c:v>
                </c:pt>
                <c:pt idx="8176" formatCode="General">
                  <c:v>0.51804932754674204</c:v>
                </c:pt>
                <c:pt idx="8177" formatCode="General">
                  <c:v>0.51804972112167702</c:v>
                </c:pt>
                <c:pt idx="8178" formatCode="General">
                  <c:v>0.518050114696611</c:v>
                </c:pt>
                <c:pt idx="8179" formatCode="General">
                  <c:v>0.51805050827154597</c:v>
                </c:pt>
                <c:pt idx="8180" formatCode="General">
                  <c:v>0.51805090184647995</c:v>
                </c:pt>
                <c:pt idx="8181" formatCode="General">
                  <c:v>0.51805129542141504</c:v>
                </c:pt>
                <c:pt idx="8182" formatCode="General">
                  <c:v>0.51805168899634901</c:v>
                </c:pt>
                <c:pt idx="8183" formatCode="General">
                  <c:v>0.51805208257128299</c:v>
                </c:pt>
                <c:pt idx="8184" formatCode="General">
                  <c:v>0.51805247614621797</c:v>
                </c:pt>
                <c:pt idx="8185" formatCode="General">
                  <c:v>0.51805286972115205</c:v>
                </c:pt>
                <c:pt idx="8186" formatCode="General">
                  <c:v>0.51805326329608703</c:v>
                </c:pt>
                <c:pt idx="8187" formatCode="General">
                  <c:v>0.51805365687102101</c:v>
                </c:pt>
                <c:pt idx="8188" formatCode="General">
                  <c:v>0.51805405044595498</c:v>
                </c:pt>
                <c:pt idx="8189" formatCode="General">
                  <c:v>0.51805444402088996</c:v>
                </c:pt>
                <c:pt idx="8190" formatCode="General">
                  <c:v>0.51805483759582405</c:v>
                </c:pt>
                <c:pt idx="8191" formatCode="General">
                  <c:v>0.51805523117075902</c:v>
                </c:pt>
                <c:pt idx="8192" formatCode="General">
                  <c:v>0.518055624745693</c:v>
                </c:pt>
                <c:pt idx="8193" formatCode="General">
                  <c:v>0.51805601832062798</c:v>
                </c:pt>
                <c:pt idx="8194" formatCode="General">
                  <c:v>0.51805641189556195</c:v>
                </c:pt>
                <c:pt idx="8195" formatCode="General">
                  <c:v>0.51805680547049704</c:v>
                </c:pt>
                <c:pt idx="8196" formatCode="General">
                  <c:v>0.51805719904543102</c:v>
                </c:pt>
                <c:pt idx="8197" formatCode="General">
                  <c:v>0.51805759262036499</c:v>
                </c:pt>
                <c:pt idx="8198" formatCode="General">
                  <c:v>0.51805798619529997</c:v>
                </c:pt>
                <c:pt idx="8199" formatCode="General">
                  <c:v>0.51805837977023395</c:v>
                </c:pt>
                <c:pt idx="8200" formatCode="General">
                  <c:v>0.51805877334516903</c:v>
                </c:pt>
                <c:pt idx="8201" formatCode="General">
                  <c:v>0.51805916692010301</c:v>
                </c:pt>
                <c:pt idx="8202" formatCode="General">
                  <c:v>0.51805956049503799</c:v>
                </c:pt>
                <c:pt idx="8203" formatCode="General">
                  <c:v>0.51805995406997196</c:v>
                </c:pt>
                <c:pt idx="8204" formatCode="General">
                  <c:v>0.51806034764490605</c:v>
                </c:pt>
                <c:pt idx="8205" formatCode="General">
                  <c:v>0.51806074121984103</c:v>
                </c:pt>
                <c:pt idx="8206" formatCode="General">
                  <c:v>0.518061134794775</c:v>
                </c:pt>
                <c:pt idx="8207" formatCode="General">
                  <c:v>0.51806152836970998</c:v>
                </c:pt>
                <c:pt idx="8208" formatCode="General">
                  <c:v>0.51806192194464395</c:v>
                </c:pt>
                <c:pt idx="8209" formatCode="General">
                  <c:v>0.51806231551957904</c:v>
                </c:pt>
                <c:pt idx="8210" formatCode="General">
                  <c:v>0.51806270909451302</c:v>
                </c:pt>
                <c:pt idx="8211" formatCode="General">
                  <c:v>0.51806310266944799</c:v>
                </c:pt>
                <c:pt idx="8212" formatCode="General">
                  <c:v>0.51806349624438197</c:v>
                </c:pt>
                <c:pt idx="8213" formatCode="General">
                  <c:v>0.51806388981931595</c:v>
                </c:pt>
                <c:pt idx="8214" formatCode="General">
                  <c:v>0.51806428339425104</c:v>
                </c:pt>
                <c:pt idx="8215" formatCode="General">
                  <c:v>0.51806467696918501</c:v>
                </c:pt>
                <c:pt idx="8216" formatCode="General">
                  <c:v>0.51806507054411999</c:v>
                </c:pt>
                <c:pt idx="8217" formatCode="General">
                  <c:v>0.51806546411905396</c:v>
                </c:pt>
                <c:pt idx="8218" formatCode="General">
                  <c:v>0.51806585769398905</c:v>
                </c:pt>
                <c:pt idx="8219" formatCode="General">
                  <c:v>0.51806625126892303</c:v>
                </c:pt>
                <c:pt idx="8220" formatCode="General">
                  <c:v>0.518066644843857</c:v>
                </c:pt>
                <c:pt idx="8221" formatCode="General">
                  <c:v>0.51806703841879198</c:v>
                </c:pt>
                <c:pt idx="8222" formatCode="General">
                  <c:v>0.51806743199372596</c:v>
                </c:pt>
                <c:pt idx="8223" formatCode="General">
                  <c:v>0.51806782556866104</c:v>
                </c:pt>
                <c:pt idx="8224" formatCode="General">
                  <c:v>0.51806821914359502</c:v>
                </c:pt>
                <c:pt idx="8225" formatCode="General">
                  <c:v>0.51806861271853</c:v>
                </c:pt>
                <c:pt idx="8226" formatCode="General">
                  <c:v>0.51806900629346397</c:v>
                </c:pt>
                <c:pt idx="8227" formatCode="General">
                  <c:v>0.51806939986839795</c:v>
                </c:pt>
                <c:pt idx="8228" formatCode="General">
                  <c:v>0.51806979344333304</c:v>
                </c:pt>
                <c:pt idx="8229" formatCode="General">
                  <c:v>0.51807018701826701</c:v>
                </c:pt>
                <c:pt idx="8230" formatCode="General">
                  <c:v>0.51807058059320199</c:v>
                </c:pt>
                <c:pt idx="8231" formatCode="General">
                  <c:v>0.51807097416813597</c:v>
                </c:pt>
                <c:pt idx="8232" formatCode="General">
                  <c:v>0.51807136774307105</c:v>
                </c:pt>
                <c:pt idx="8233" formatCode="General">
                  <c:v>0.51807176131800503</c:v>
                </c:pt>
                <c:pt idx="8234" formatCode="General">
                  <c:v>0.51807215489293901</c:v>
                </c:pt>
                <c:pt idx="8235" formatCode="General">
                  <c:v>0.51807254846787398</c:v>
                </c:pt>
                <c:pt idx="8236" formatCode="General">
                  <c:v>0.51807294204280796</c:v>
                </c:pt>
                <c:pt idx="8237" formatCode="General">
                  <c:v>0.51807333561774305</c:v>
                </c:pt>
                <c:pt idx="8238" formatCode="General">
                  <c:v>0.51807372919267702</c:v>
                </c:pt>
                <c:pt idx="8239" formatCode="General">
                  <c:v>0.518074122767611</c:v>
                </c:pt>
                <c:pt idx="8240" formatCode="General">
                  <c:v>0.51807451634254598</c:v>
                </c:pt>
                <c:pt idx="8241" formatCode="General">
                  <c:v>0.51807490991748095</c:v>
                </c:pt>
                <c:pt idx="8242" formatCode="General">
                  <c:v>0.51807530349241504</c:v>
                </c:pt>
                <c:pt idx="8243" formatCode="General">
                  <c:v>0.51807569706734902</c:v>
                </c:pt>
                <c:pt idx="8244" formatCode="General">
                  <c:v>0.51807609064228399</c:v>
                </c:pt>
                <c:pt idx="8245" formatCode="General">
                  <c:v>0.51807648421721797</c:v>
                </c:pt>
                <c:pt idx="8246" formatCode="General">
                  <c:v>0.51807687779215295</c:v>
                </c:pt>
                <c:pt idx="8247" formatCode="General">
                  <c:v>0.51807727136708703</c:v>
                </c:pt>
                <c:pt idx="8248" formatCode="General">
                  <c:v>0.51807766494202201</c:v>
                </c:pt>
                <c:pt idx="8249" formatCode="General">
                  <c:v>0.51807805851695599</c:v>
                </c:pt>
                <c:pt idx="8250" formatCode="General">
                  <c:v>0.51807845209188996</c:v>
                </c:pt>
                <c:pt idx="8251" formatCode="General">
                  <c:v>0.51807884566682505</c:v>
                </c:pt>
                <c:pt idx="8252" formatCode="General">
                  <c:v>0.51807923924175903</c:v>
                </c:pt>
                <c:pt idx="8253" formatCode="General">
                  <c:v>0.518079632816694</c:v>
                </c:pt>
                <c:pt idx="8254" formatCode="General">
                  <c:v>0.51808002639162798</c:v>
                </c:pt>
                <c:pt idx="8255" formatCode="General">
                  <c:v>0.51808041996656296</c:v>
                </c:pt>
                <c:pt idx="8256" formatCode="General">
                  <c:v>0.51808081354149704</c:v>
                </c:pt>
                <c:pt idx="8257" formatCode="General">
                  <c:v>0.51808120711643102</c:v>
                </c:pt>
                <c:pt idx="8258" formatCode="General">
                  <c:v>0.518081600691366</c:v>
                </c:pt>
                <c:pt idx="8259" formatCode="General">
                  <c:v>0.51808199426629997</c:v>
                </c:pt>
                <c:pt idx="8260" formatCode="General">
                  <c:v>0.51808238784123495</c:v>
                </c:pt>
                <c:pt idx="8261" formatCode="General">
                  <c:v>0.51808278141616904</c:v>
                </c:pt>
                <c:pt idx="8262" formatCode="General">
                  <c:v>0.51808317499110401</c:v>
                </c:pt>
                <c:pt idx="8263" formatCode="General">
                  <c:v>0.51808356856603799</c:v>
                </c:pt>
                <c:pt idx="8264" formatCode="General">
                  <c:v>0.51808396214097197</c:v>
                </c:pt>
                <c:pt idx="8265" formatCode="General">
                  <c:v>0.51808435571590705</c:v>
                </c:pt>
                <c:pt idx="8266" formatCode="General">
                  <c:v>0.51808474929084103</c:v>
                </c:pt>
                <c:pt idx="8267" formatCode="General">
                  <c:v>0.518085142865776</c:v>
                </c:pt>
                <c:pt idx="8268" formatCode="General">
                  <c:v>0.51808553644070998</c:v>
                </c:pt>
                <c:pt idx="8269" formatCode="General">
                  <c:v>0.51808593001564496</c:v>
                </c:pt>
                <c:pt idx="8270" formatCode="General">
                  <c:v>0.51808632359057905</c:v>
                </c:pt>
                <c:pt idx="8271" formatCode="General">
                  <c:v>0.51808671716551402</c:v>
                </c:pt>
                <c:pt idx="8272" formatCode="General">
                  <c:v>0.518087110740448</c:v>
                </c:pt>
                <c:pt idx="8273" formatCode="General">
                  <c:v>0.51808750431538197</c:v>
                </c:pt>
                <c:pt idx="8274" formatCode="General">
                  <c:v>0.51808789789031695</c:v>
                </c:pt>
                <c:pt idx="8275" formatCode="General">
                  <c:v>0.51808829146525104</c:v>
                </c:pt>
                <c:pt idx="8276" formatCode="General">
                  <c:v>0.51808868504018601</c:v>
                </c:pt>
                <c:pt idx="8277" formatCode="General">
                  <c:v>0.51808907861511999</c:v>
                </c:pt>
                <c:pt idx="8278" formatCode="General">
                  <c:v>0.51808947219005397</c:v>
                </c:pt>
                <c:pt idx="8279" formatCode="General">
                  <c:v>0.51808986576498905</c:v>
                </c:pt>
                <c:pt idx="8280" formatCode="General">
                  <c:v>0.51809025933992303</c:v>
                </c:pt>
                <c:pt idx="8281" formatCode="General">
                  <c:v>0.51809065291485801</c:v>
                </c:pt>
                <c:pt idx="8282" formatCode="General">
                  <c:v>0.51809104648979198</c:v>
                </c:pt>
                <c:pt idx="8283" formatCode="General">
                  <c:v>0.51809144006472696</c:v>
                </c:pt>
                <c:pt idx="8284" formatCode="General">
                  <c:v>0.51809183363966105</c:v>
                </c:pt>
                <c:pt idx="8285" formatCode="General">
                  <c:v>0.51809222721459602</c:v>
                </c:pt>
                <c:pt idx="8286" formatCode="General">
                  <c:v>0.51809262078953</c:v>
                </c:pt>
                <c:pt idx="8287" formatCode="General">
                  <c:v>0.51809301436446398</c:v>
                </c:pt>
                <c:pt idx="8288" formatCode="General">
                  <c:v>0.51809340793939895</c:v>
                </c:pt>
                <c:pt idx="8289" formatCode="General">
                  <c:v>0.51809380151433304</c:v>
                </c:pt>
                <c:pt idx="8290" formatCode="General">
                  <c:v>0.51809419508926802</c:v>
                </c:pt>
                <c:pt idx="8291" formatCode="General">
                  <c:v>0.51809458866420199</c:v>
                </c:pt>
                <c:pt idx="8292" formatCode="General">
                  <c:v>0.51809498223913697</c:v>
                </c:pt>
                <c:pt idx="8293" formatCode="General">
                  <c:v>0.51809537581407095</c:v>
                </c:pt>
                <c:pt idx="8294" formatCode="General">
                  <c:v>0.51809576938900503</c:v>
                </c:pt>
                <c:pt idx="8295" formatCode="General">
                  <c:v>0.51809616296394001</c:v>
                </c:pt>
                <c:pt idx="8296" formatCode="General">
                  <c:v>0.51809655653887399</c:v>
                </c:pt>
                <c:pt idx="8297" formatCode="General">
                  <c:v>0.51809695011380896</c:v>
                </c:pt>
                <c:pt idx="8298" formatCode="General">
                  <c:v>0.51809734368874305</c:v>
                </c:pt>
                <c:pt idx="8299" formatCode="General">
                  <c:v>0.51809773726367803</c:v>
                </c:pt>
                <c:pt idx="8300" formatCode="General">
                  <c:v>0.518098130838612</c:v>
                </c:pt>
                <c:pt idx="8301" formatCode="General">
                  <c:v>0.51809852441354598</c:v>
                </c:pt>
                <c:pt idx="8302" formatCode="General">
                  <c:v>0.51809891798848096</c:v>
                </c:pt>
                <c:pt idx="8303" formatCode="General">
                  <c:v>0.51809931156341504</c:v>
                </c:pt>
                <c:pt idx="8304" formatCode="General">
                  <c:v>0.51809970513835002</c:v>
                </c:pt>
                <c:pt idx="8305" formatCode="General">
                  <c:v>0.518100098713284</c:v>
                </c:pt>
                <c:pt idx="8306" formatCode="General">
                  <c:v>0.51810049228821897</c:v>
                </c:pt>
                <c:pt idx="8307" formatCode="General">
                  <c:v>0.51810088586315295</c:v>
                </c:pt>
                <c:pt idx="8308" formatCode="General">
                  <c:v>0.51810127943808704</c:v>
                </c:pt>
                <c:pt idx="8309" formatCode="General">
                  <c:v>0.51810167301302201</c:v>
                </c:pt>
                <c:pt idx="8310" formatCode="General">
                  <c:v>0.51810206658795599</c:v>
                </c:pt>
                <c:pt idx="8311" formatCode="General">
                  <c:v>0.51810246016289097</c:v>
                </c:pt>
                <c:pt idx="8312" formatCode="General">
                  <c:v>0.51810285373782505</c:v>
                </c:pt>
                <c:pt idx="8313" formatCode="General">
                  <c:v>0.51810324731276003</c:v>
                </c:pt>
                <c:pt idx="8314" formatCode="General">
                  <c:v>0.51810364088769401</c:v>
                </c:pt>
                <c:pt idx="8315" formatCode="General">
                  <c:v>0.51810403446262898</c:v>
                </c:pt>
                <c:pt idx="8316" formatCode="General">
                  <c:v>0.51810442803756296</c:v>
                </c:pt>
                <c:pt idx="8317" formatCode="General">
                  <c:v>0.51810482161249705</c:v>
                </c:pt>
                <c:pt idx="8318" formatCode="General">
                  <c:v>0.51810521518743202</c:v>
                </c:pt>
                <c:pt idx="8319" formatCode="General">
                  <c:v>0.518105608762366</c:v>
                </c:pt>
                <c:pt idx="8320" formatCode="General">
                  <c:v>0.51810600233730097</c:v>
                </c:pt>
                <c:pt idx="8321" formatCode="General">
                  <c:v>0.51810639591223495</c:v>
                </c:pt>
                <c:pt idx="8322" formatCode="General">
                  <c:v>0.51810678948717004</c:v>
                </c:pt>
                <c:pt idx="8323" formatCode="General">
                  <c:v>0.51810718306210402</c:v>
                </c:pt>
                <c:pt idx="8324" formatCode="General">
                  <c:v>0.51810757663703799</c:v>
                </c:pt>
                <c:pt idx="8325" formatCode="General">
                  <c:v>0.51810797021197297</c:v>
                </c:pt>
                <c:pt idx="8326" formatCode="General">
                  <c:v>0.51810836378690694</c:v>
                </c:pt>
                <c:pt idx="8327" formatCode="General">
                  <c:v>0.51810875736184203</c:v>
                </c:pt>
                <c:pt idx="8328" formatCode="General">
                  <c:v>0.51810915093677601</c:v>
                </c:pt>
                <c:pt idx="8329" formatCode="General">
                  <c:v>0.51810954451171098</c:v>
                </c:pt>
                <c:pt idx="8330" formatCode="General">
                  <c:v>0.51810993808664496</c:v>
                </c:pt>
                <c:pt idx="8331" formatCode="General">
                  <c:v>0.51811033166157905</c:v>
                </c:pt>
                <c:pt idx="8332" formatCode="General">
                  <c:v>0.51811072523651402</c:v>
                </c:pt>
                <c:pt idx="8333" formatCode="General">
                  <c:v>0.518111118811448</c:v>
                </c:pt>
                <c:pt idx="8334" formatCode="General">
                  <c:v>0.51811151238638298</c:v>
                </c:pt>
                <c:pt idx="8335" formatCode="General">
                  <c:v>0.51811190596131695</c:v>
                </c:pt>
                <c:pt idx="8336" formatCode="General">
                  <c:v>0.51811229953625204</c:v>
                </c:pt>
                <c:pt idx="8337" formatCode="General">
                  <c:v>0.51811269311118602</c:v>
                </c:pt>
                <c:pt idx="8338" formatCode="General">
                  <c:v>0.51811308668611999</c:v>
                </c:pt>
                <c:pt idx="8339" formatCode="General">
                  <c:v>0.51811348026105497</c:v>
                </c:pt>
                <c:pt idx="8340" formatCode="General">
                  <c:v>0.51811387383598895</c:v>
                </c:pt>
                <c:pt idx="8341" formatCode="General">
                  <c:v>0.51811426741092403</c:v>
                </c:pt>
                <c:pt idx="8342" formatCode="General">
                  <c:v>0.51811466098585801</c:v>
                </c:pt>
                <c:pt idx="8343" formatCode="General">
                  <c:v>0.51811505456079199</c:v>
                </c:pt>
                <c:pt idx="8344" formatCode="General">
                  <c:v>0.51811544813572696</c:v>
                </c:pt>
                <c:pt idx="8345" formatCode="General">
                  <c:v>0.51811584171066205</c:v>
                </c:pt>
                <c:pt idx="8346" formatCode="General">
                  <c:v>0.51811623528559603</c:v>
                </c:pt>
                <c:pt idx="8347" formatCode="General">
                  <c:v>0.51811662886053</c:v>
                </c:pt>
                <c:pt idx="8348" formatCode="General">
                  <c:v>0.51811702243546498</c:v>
                </c:pt>
                <c:pt idx="8349" formatCode="General">
                  <c:v>0.51811741601039896</c:v>
                </c:pt>
                <c:pt idx="8350" formatCode="General">
                  <c:v>0.51811780958533404</c:v>
                </c:pt>
                <c:pt idx="8351" formatCode="General">
                  <c:v>0.51811820316026802</c:v>
                </c:pt>
                <c:pt idx="8352" formatCode="General">
                  <c:v>0.518118596735202</c:v>
                </c:pt>
                <c:pt idx="8353" formatCode="General">
                  <c:v>0.51811899031013697</c:v>
                </c:pt>
                <c:pt idx="8354" formatCode="General">
                  <c:v>0.51811938388507095</c:v>
                </c:pt>
                <c:pt idx="8355" formatCode="General">
                  <c:v>0.51811977746000604</c:v>
                </c:pt>
                <c:pt idx="8356" formatCode="General">
                  <c:v>0.51812017103494001</c:v>
                </c:pt>
                <c:pt idx="8357" formatCode="General">
                  <c:v>0.51812056460987499</c:v>
                </c:pt>
                <c:pt idx="8358" formatCode="General">
                  <c:v>0.51812095818480897</c:v>
                </c:pt>
                <c:pt idx="8359" formatCode="General">
                  <c:v>0.51812135175974405</c:v>
                </c:pt>
                <c:pt idx="8360" formatCode="General">
                  <c:v>0.51812174533467803</c:v>
                </c:pt>
                <c:pt idx="8361" formatCode="General">
                  <c:v>0.51812213890961301</c:v>
                </c:pt>
                <c:pt idx="8362" formatCode="General">
                  <c:v>0.51812253248454698</c:v>
                </c:pt>
                <c:pt idx="8363" formatCode="General">
                  <c:v>0.51812292605948096</c:v>
                </c:pt>
                <c:pt idx="8364" formatCode="General">
                  <c:v>0.51812331963441605</c:v>
                </c:pt>
                <c:pt idx="8365" formatCode="General">
                  <c:v>0.51812371320935002</c:v>
                </c:pt>
                <c:pt idx="8366" formatCode="General">
                  <c:v>0.518124106784285</c:v>
                </c:pt>
                <c:pt idx="8367" formatCode="General">
                  <c:v>0.51812450035921898</c:v>
                </c:pt>
                <c:pt idx="8368" formatCode="General">
                  <c:v>0.51812489393415295</c:v>
                </c:pt>
                <c:pt idx="8369" formatCode="General">
                  <c:v>0.51812528750908804</c:v>
                </c:pt>
                <c:pt idx="8370" formatCode="General">
                  <c:v>0.51812568108402202</c:v>
                </c:pt>
                <c:pt idx="8371" formatCode="General">
                  <c:v>0.51812607465895699</c:v>
                </c:pt>
                <c:pt idx="8372" formatCode="General">
                  <c:v>0.51812646823389097</c:v>
                </c:pt>
                <c:pt idx="8373" formatCode="General">
                  <c:v>0.51812686180882594</c:v>
                </c:pt>
                <c:pt idx="8374" formatCode="General">
                  <c:v>0.51812725538376003</c:v>
                </c:pt>
                <c:pt idx="8375" formatCode="General">
                  <c:v>0.51812764895869501</c:v>
                </c:pt>
                <c:pt idx="8376" formatCode="General">
                  <c:v>0.51812804253362899</c:v>
                </c:pt>
                <c:pt idx="8377" formatCode="General">
                  <c:v>0.51812843610856296</c:v>
                </c:pt>
                <c:pt idx="8378" formatCode="General">
                  <c:v>0.51812882968349805</c:v>
                </c:pt>
                <c:pt idx="8379" formatCode="General">
                  <c:v>0.51812922325843203</c:v>
                </c:pt>
                <c:pt idx="8380" formatCode="General">
                  <c:v>0.518129616833367</c:v>
                </c:pt>
                <c:pt idx="8381" formatCode="General">
                  <c:v>0.51813001040830098</c:v>
                </c:pt>
                <c:pt idx="8382" formatCode="General">
                  <c:v>0.51813031494927297</c:v>
                </c:pt>
                <c:pt idx="8383" formatCode="General">
                  <c:v>0.51813057890123404</c:v>
                </c:pt>
                <c:pt idx="8384" formatCode="General">
                  <c:v>0.518130842853194</c:v>
                </c:pt>
                <c:pt idx="8385" formatCode="General">
                  <c:v>0.51813110680515495</c:v>
                </c:pt>
                <c:pt idx="8386" formatCode="General">
                  <c:v>0.51813137075711602</c:v>
                </c:pt>
                <c:pt idx="8387" formatCode="General">
                  <c:v>0.51813163470907597</c:v>
                </c:pt>
                <c:pt idx="8388" formatCode="General">
                  <c:v>0.51813189866103704</c:v>
                </c:pt>
                <c:pt idx="8389" formatCode="General">
                  <c:v>0.51813216261299699</c:v>
                </c:pt>
                <c:pt idx="8390" formatCode="General">
                  <c:v>0.51813242656495795</c:v>
                </c:pt>
                <c:pt idx="8391" formatCode="General">
                  <c:v>0.51813269051691901</c:v>
                </c:pt>
                <c:pt idx="8392" formatCode="General">
                  <c:v>0.51813295446887897</c:v>
                </c:pt>
                <c:pt idx="8393" formatCode="General">
                  <c:v>0.51813321842084004</c:v>
                </c:pt>
                <c:pt idx="8394" formatCode="General">
                  <c:v>0.51813348237279999</c:v>
                </c:pt>
                <c:pt idx="8395" formatCode="General">
                  <c:v>0.51813374632476095</c:v>
                </c:pt>
                <c:pt idx="8396" formatCode="General">
                  <c:v>0.51813401027672201</c:v>
                </c:pt>
                <c:pt idx="8397" formatCode="General">
                  <c:v>0.51813427422868197</c:v>
                </c:pt>
                <c:pt idx="8398" formatCode="General">
                  <c:v>0.51813453818064303</c:v>
                </c:pt>
                <c:pt idx="8399" formatCode="General">
                  <c:v>0.51813480213260299</c:v>
                </c:pt>
                <c:pt idx="8400" formatCode="General">
                  <c:v>0.51813506608456406</c:v>
                </c:pt>
                <c:pt idx="8401" formatCode="General">
                  <c:v>0.51813533003652501</c:v>
                </c:pt>
                <c:pt idx="8402" formatCode="General">
                  <c:v>0.51813559398848497</c:v>
                </c:pt>
                <c:pt idx="8403" formatCode="General">
                  <c:v>0.51813585794044603</c:v>
                </c:pt>
                <c:pt idx="8404" formatCode="General">
                  <c:v>0.51813612189240599</c:v>
                </c:pt>
                <c:pt idx="8405" formatCode="General">
                  <c:v>0.51813638584436705</c:v>
                </c:pt>
                <c:pt idx="8406" formatCode="General">
                  <c:v>0.51813664979632801</c:v>
                </c:pt>
                <c:pt idx="8407" formatCode="General">
                  <c:v>0.51813691374828796</c:v>
                </c:pt>
                <c:pt idx="8408" formatCode="General">
                  <c:v>0.51813717770024903</c:v>
                </c:pt>
                <c:pt idx="8409" formatCode="General">
                  <c:v>0.51813744165220899</c:v>
                </c:pt>
                <c:pt idx="8410" formatCode="General">
                  <c:v>0.51813770560417005</c:v>
                </c:pt>
                <c:pt idx="8411" formatCode="General">
                  <c:v>0.51813796955613101</c:v>
                </c:pt>
                <c:pt idx="8412" formatCode="General">
                  <c:v>0.51813823350809096</c:v>
                </c:pt>
                <c:pt idx="8413" formatCode="General">
                  <c:v>0.51813849746005203</c:v>
                </c:pt>
                <c:pt idx="8414" formatCode="General">
                  <c:v>0.51813876141201198</c:v>
                </c:pt>
                <c:pt idx="8415" formatCode="General">
                  <c:v>0.51813902536397305</c:v>
                </c:pt>
                <c:pt idx="8416" formatCode="General">
                  <c:v>0.518139289315933</c:v>
                </c:pt>
                <c:pt idx="8417" formatCode="General">
                  <c:v>0.51813955326789396</c:v>
                </c:pt>
                <c:pt idx="8418" formatCode="General">
                  <c:v>0.51813981721985503</c:v>
                </c:pt>
                <c:pt idx="8419" formatCode="General">
                  <c:v>0.51814008117181498</c:v>
                </c:pt>
                <c:pt idx="8420" formatCode="General">
                  <c:v>0.51814034512377605</c:v>
                </c:pt>
                <c:pt idx="8421" formatCode="General">
                  <c:v>0.518140609075737</c:v>
                </c:pt>
                <c:pt idx="8422" formatCode="General">
                  <c:v>0.51814087302769696</c:v>
                </c:pt>
                <c:pt idx="8423" formatCode="General">
                  <c:v>0.51814113697965802</c:v>
                </c:pt>
                <c:pt idx="8424" formatCode="General">
                  <c:v>0.51814140093161798</c:v>
                </c:pt>
                <c:pt idx="8425" formatCode="General">
                  <c:v>0.51814166488357905</c:v>
                </c:pt>
                <c:pt idx="8426" formatCode="General">
                  <c:v>0.51814192883554</c:v>
                </c:pt>
                <c:pt idx="8427" formatCode="General">
                  <c:v>0.51814219278749996</c:v>
                </c:pt>
                <c:pt idx="8428" formatCode="General">
                  <c:v>0.51814245673946102</c:v>
                </c:pt>
                <c:pt idx="8429" formatCode="General">
                  <c:v>0.51814272069142098</c:v>
                </c:pt>
                <c:pt idx="8430" formatCode="General">
                  <c:v>0.51814298464338204</c:v>
                </c:pt>
                <c:pt idx="8431" formatCode="General">
                  <c:v>0.518143248595343</c:v>
                </c:pt>
                <c:pt idx="8432" formatCode="General">
                  <c:v>0.51814351254730295</c:v>
                </c:pt>
                <c:pt idx="8433" formatCode="General">
                  <c:v>0.51814377649926402</c:v>
                </c:pt>
                <c:pt idx="8434" formatCode="General">
                  <c:v>0.51814404045122398</c:v>
                </c:pt>
                <c:pt idx="8435" formatCode="General">
                  <c:v>0.51814430440318504</c:v>
                </c:pt>
                <c:pt idx="8436" formatCode="General">
                  <c:v>0.518144568355145</c:v>
                </c:pt>
                <c:pt idx="8437" formatCode="General">
                  <c:v>0.51814483230710595</c:v>
                </c:pt>
                <c:pt idx="8438" formatCode="General">
                  <c:v>0.51814509625906702</c:v>
                </c:pt>
                <c:pt idx="8439" formatCode="General">
                  <c:v>0.51814536021102697</c:v>
                </c:pt>
                <c:pt idx="8440" formatCode="General">
                  <c:v>0.51814562416298804</c:v>
                </c:pt>
                <c:pt idx="8441" formatCode="General">
                  <c:v>0.51814588811494899</c:v>
                </c:pt>
                <c:pt idx="8442" formatCode="General">
                  <c:v>0.51814615206690895</c:v>
                </c:pt>
                <c:pt idx="8443" formatCode="General">
                  <c:v>0.51814641601887002</c:v>
                </c:pt>
                <c:pt idx="8444" formatCode="General">
                  <c:v>0.51814667997082997</c:v>
                </c:pt>
                <c:pt idx="8445" formatCode="General">
                  <c:v>0.51814694392279104</c:v>
                </c:pt>
                <c:pt idx="8446" formatCode="General">
                  <c:v>0.51814720787475199</c:v>
                </c:pt>
                <c:pt idx="8447" formatCode="General">
                  <c:v>0.51814747182671195</c:v>
                </c:pt>
                <c:pt idx="8448" formatCode="General">
                  <c:v>0.51814773577867301</c:v>
                </c:pt>
                <c:pt idx="8449" formatCode="General">
                  <c:v>0.51814799973063297</c:v>
                </c:pt>
                <c:pt idx="8450" formatCode="General">
                  <c:v>0.51814826368259403</c:v>
                </c:pt>
                <c:pt idx="8451" formatCode="General">
                  <c:v>0.51814852763455499</c:v>
                </c:pt>
                <c:pt idx="8452" formatCode="General">
                  <c:v>0.51814879158651495</c:v>
                </c:pt>
                <c:pt idx="8453" formatCode="General">
                  <c:v>0.51814905553847601</c:v>
                </c:pt>
                <c:pt idx="8454" formatCode="General">
                  <c:v>0.51814931949043597</c:v>
                </c:pt>
                <c:pt idx="8455" formatCode="General">
                  <c:v>0.51814958344239703</c:v>
                </c:pt>
                <c:pt idx="8456" formatCode="General">
                  <c:v>0.51814984739435699</c:v>
                </c:pt>
                <c:pt idx="8457" formatCode="General">
                  <c:v>0.51815011134631805</c:v>
                </c:pt>
                <c:pt idx="8458" formatCode="General">
                  <c:v>0.51815037529827901</c:v>
                </c:pt>
                <c:pt idx="8459" formatCode="General">
                  <c:v>0.51815063925023896</c:v>
                </c:pt>
                <c:pt idx="8460" formatCode="General">
                  <c:v>0.51815090320220003</c:v>
                </c:pt>
                <c:pt idx="8461" formatCode="General">
                  <c:v>0.51815116715415999</c:v>
                </c:pt>
                <c:pt idx="8462" formatCode="General">
                  <c:v>0.51815143110612105</c:v>
                </c:pt>
                <c:pt idx="8463" formatCode="General">
                  <c:v>0.51815169505808201</c:v>
                </c:pt>
                <c:pt idx="8464" formatCode="General">
                  <c:v>0.51815195901004196</c:v>
                </c:pt>
                <c:pt idx="8465" formatCode="General">
                  <c:v>0.51815222296200303</c:v>
                </c:pt>
                <c:pt idx="8466" formatCode="General">
                  <c:v>0.51815248691396398</c:v>
                </c:pt>
                <c:pt idx="8467" formatCode="General">
                  <c:v>0.51815275086592405</c:v>
                </c:pt>
                <c:pt idx="8468" formatCode="General">
                  <c:v>0.518153014817885</c:v>
                </c:pt>
                <c:pt idx="8469" formatCode="General">
                  <c:v>0.51815327876984496</c:v>
                </c:pt>
                <c:pt idx="8470" formatCode="General">
                  <c:v>0.51815354272180603</c:v>
                </c:pt>
                <c:pt idx="8471" formatCode="General">
                  <c:v>0.51815380667376698</c:v>
                </c:pt>
                <c:pt idx="8472" formatCode="General">
                  <c:v>0.51815407062572705</c:v>
                </c:pt>
                <c:pt idx="8473" formatCode="General">
                  <c:v>0.518154334577688</c:v>
                </c:pt>
                <c:pt idx="8474" formatCode="General">
                  <c:v>0.51815459852964796</c:v>
                </c:pt>
                <c:pt idx="8475" formatCode="General">
                  <c:v>0.51815486248160902</c:v>
                </c:pt>
                <c:pt idx="8476" formatCode="General">
                  <c:v>0.51815512643356898</c:v>
                </c:pt>
                <c:pt idx="8477" formatCode="General">
                  <c:v>0.51815539038553005</c:v>
                </c:pt>
                <c:pt idx="8478" formatCode="General">
                  <c:v>0.518155654337491</c:v>
                </c:pt>
                <c:pt idx="8479" formatCode="General">
                  <c:v>0.51815591828945096</c:v>
                </c:pt>
                <c:pt idx="8480" formatCode="General">
                  <c:v>0.51815618224141202</c:v>
                </c:pt>
                <c:pt idx="8481" formatCode="General">
                  <c:v>0.51815644619337198</c:v>
                </c:pt>
                <c:pt idx="8482" formatCode="General">
                  <c:v>0.51815671014533304</c:v>
                </c:pt>
                <c:pt idx="8483" formatCode="General">
                  <c:v>0.518156974097294</c:v>
                </c:pt>
                <c:pt idx="8484" formatCode="General">
                  <c:v>0.51815723804925395</c:v>
                </c:pt>
                <c:pt idx="8485" formatCode="General">
                  <c:v>0.51815750200121502</c:v>
                </c:pt>
                <c:pt idx="8486" formatCode="General">
                  <c:v>0.51815776595317498</c:v>
                </c:pt>
                <c:pt idx="8487" formatCode="General">
                  <c:v>0.51815802990513604</c:v>
                </c:pt>
                <c:pt idx="8488" formatCode="General">
                  <c:v>0.518158293857097</c:v>
                </c:pt>
                <c:pt idx="8489" formatCode="General">
                  <c:v>0.51815855780905695</c:v>
                </c:pt>
                <c:pt idx="8490" formatCode="General">
                  <c:v>0.51815882176101802</c:v>
                </c:pt>
                <c:pt idx="8491" formatCode="General">
                  <c:v>0.51815908571297897</c:v>
                </c:pt>
                <c:pt idx="8492" formatCode="General">
                  <c:v>0.51815934966493904</c:v>
                </c:pt>
                <c:pt idx="8493" formatCode="General">
                  <c:v>0.51815961361689999</c:v>
                </c:pt>
                <c:pt idx="8494" formatCode="General">
                  <c:v>0.51815987756885995</c:v>
                </c:pt>
                <c:pt idx="8495" formatCode="General">
                  <c:v>0.51816014152082102</c:v>
                </c:pt>
                <c:pt idx="8496" formatCode="General">
                  <c:v>0.51816040547278097</c:v>
                </c:pt>
                <c:pt idx="8497" formatCode="General">
                  <c:v>0.51816066942474204</c:v>
                </c:pt>
                <c:pt idx="8498" formatCode="General">
                  <c:v>0.51816093337670299</c:v>
                </c:pt>
                <c:pt idx="8499" formatCode="General">
                  <c:v>0.51816119732866295</c:v>
                </c:pt>
                <c:pt idx="8500" formatCode="General">
                  <c:v>0.51816146128062401</c:v>
                </c:pt>
                <c:pt idx="8501" formatCode="General">
                  <c:v>0.51816172523258397</c:v>
                </c:pt>
                <c:pt idx="8502" formatCode="General">
                  <c:v>0.51816198918454504</c:v>
                </c:pt>
                <c:pt idx="8503" formatCode="General">
                  <c:v>0.51816225313650599</c:v>
                </c:pt>
                <c:pt idx="8504" formatCode="General">
                  <c:v>0.51816251708846595</c:v>
                </c:pt>
                <c:pt idx="8505" formatCode="General">
                  <c:v>0.51816278104042701</c:v>
                </c:pt>
                <c:pt idx="8506" formatCode="General">
                  <c:v>0.51816304499238697</c:v>
                </c:pt>
                <c:pt idx="8507" formatCode="General">
                  <c:v>0.51816330894434803</c:v>
                </c:pt>
                <c:pt idx="8508" formatCode="General">
                  <c:v>0.51816357289630899</c:v>
                </c:pt>
                <c:pt idx="8509" formatCode="General">
                  <c:v>0.51816383684826905</c:v>
                </c:pt>
                <c:pt idx="8510" formatCode="General">
                  <c:v>0.51816410080023001</c:v>
                </c:pt>
                <c:pt idx="8511" formatCode="General">
                  <c:v>0.51816436475218997</c:v>
                </c:pt>
                <c:pt idx="8512" formatCode="General">
                  <c:v>0.51816462870415103</c:v>
                </c:pt>
                <c:pt idx="8513" formatCode="General">
                  <c:v>0.51816479400740001</c:v>
                </c:pt>
                <c:pt idx="8514" formatCode="General">
                  <c:v>0.51816479400740001</c:v>
                </c:pt>
                <c:pt idx="8515" formatCode="General">
                  <c:v>0.51816479400740001</c:v>
                </c:pt>
                <c:pt idx="8516" formatCode="General">
                  <c:v>0.51816479400740001</c:v>
                </c:pt>
                <c:pt idx="8517" formatCode="General">
                  <c:v>0.51816479400740001</c:v>
                </c:pt>
                <c:pt idx="8518" formatCode="General">
                  <c:v>0.51816479400740001</c:v>
                </c:pt>
                <c:pt idx="8519" formatCode="General">
                  <c:v>0.51816479400740001</c:v>
                </c:pt>
                <c:pt idx="8520" formatCode="General">
                  <c:v>0.51816479400740001</c:v>
                </c:pt>
                <c:pt idx="8521" formatCode="General">
                  <c:v>0.51816479400740001</c:v>
                </c:pt>
                <c:pt idx="8522" formatCode="General">
                  <c:v>0.51816479400740001</c:v>
                </c:pt>
                <c:pt idx="8523" formatCode="General">
                  <c:v>0.51816479400740001</c:v>
                </c:pt>
                <c:pt idx="8524" formatCode="General">
                  <c:v>0.51816479400740001</c:v>
                </c:pt>
                <c:pt idx="8525" formatCode="General">
                  <c:v>0.51816479400740001</c:v>
                </c:pt>
                <c:pt idx="8526" formatCode="General">
                  <c:v>0.51816479400740001</c:v>
                </c:pt>
                <c:pt idx="8527" formatCode="General">
                  <c:v>0.51816479400740001</c:v>
                </c:pt>
                <c:pt idx="8528" formatCode="General">
                  <c:v>0.51816479400740001</c:v>
                </c:pt>
                <c:pt idx="8529" formatCode="General">
                  <c:v>0.51816479400740001</c:v>
                </c:pt>
                <c:pt idx="8530" formatCode="General">
                  <c:v>0.51816479400740001</c:v>
                </c:pt>
                <c:pt idx="8531" formatCode="General">
                  <c:v>0.51816479400740001</c:v>
                </c:pt>
                <c:pt idx="8532" formatCode="General">
                  <c:v>0.51816479400740001</c:v>
                </c:pt>
                <c:pt idx="8533" formatCode="General">
                  <c:v>0.51816479400740001</c:v>
                </c:pt>
                <c:pt idx="8534" formatCode="General">
                  <c:v>0.51816479400740001</c:v>
                </c:pt>
                <c:pt idx="8535" formatCode="General">
                  <c:v>0.51816479400740001</c:v>
                </c:pt>
                <c:pt idx="8536" formatCode="General">
                  <c:v>0.51816479400740001</c:v>
                </c:pt>
                <c:pt idx="8537" formatCode="General">
                  <c:v>0.51816479400740001</c:v>
                </c:pt>
                <c:pt idx="8538" formatCode="General">
                  <c:v>0.51816479400740001</c:v>
                </c:pt>
                <c:pt idx="8539" formatCode="General">
                  <c:v>0.51816479400740001</c:v>
                </c:pt>
                <c:pt idx="8540" formatCode="General">
                  <c:v>0.51816479400740001</c:v>
                </c:pt>
                <c:pt idx="8541" formatCode="General">
                  <c:v>0.51816479400740001</c:v>
                </c:pt>
                <c:pt idx="8542" formatCode="General">
                  <c:v>0.51816479400740001</c:v>
                </c:pt>
                <c:pt idx="8543" formatCode="General">
                  <c:v>0.51816479400740001</c:v>
                </c:pt>
                <c:pt idx="8544" formatCode="General">
                  <c:v>0.51816479400740001</c:v>
                </c:pt>
                <c:pt idx="8545" formatCode="General">
                  <c:v>0.51816479400740001</c:v>
                </c:pt>
                <c:pt idx="8546" formatCode="General">
                  <c:v>0.51816479400740001</c:v>
                </c:pt>
                <c:pt idx="8547" formatCode="General">
                  <c:v>0.51816479400740001</c:v>
                </c:pt>
                <c:pt idx="8548" formatCode="General">
                  <c:v>0.51816479400740001</c:v>
                </c:pt>
                <c:pt idx="8549" formatCode="General">
                  <c:v>0.51816479400740001</c:v>
                </c:pt>
                <c:pt idx="8550" formatCode="General">
                  <c:v>0.51816479400740001</c:v>
                </c:pt>
                <c:pt idx="8551" formatCode="General">
                  <c:v>0.51816479400740001</c:v>
                </c:pt>
                <c:pt idx="8552" formatCode="General">
                  <c:v>0.51816479400740001</c:v>
                </c:pt>
                <c:pt idx="8553" formatCode="General">
                  <c:v>0.51816479400740001</c:v>
                </c:pt>
                <c:pt idx="8554" formatCode="General">
                  <c:v>0.51816479400740001</c:v>
                </c:pt>
                <c:pt idx="8555" formatCode="General">
                  <c:v>0.51816479400740001</c:v>
                </c:pt>
                <c:pt idx="8556" formatCode="General">
                  <c:v>0.51816479400740001</c:v>
                </c:pt>
                <c:pt idx="8557" formatCode="General">
                  <c:v>0.51816479400740001</c:v>
                </c:pt>
                <c:pt idx="8558" formatCode="General">
                  <c:v>0.51816479400740001</c:v>
                </c:pt>
                <c:pt idx="8559" formatCode="General">
                  <c:v>0.51816479400740001</c:v>
                </c:pt>
                <c:pt idx="8560" formatCode="General">
                  <c:v>0.51816479400740001</c:v>
                </c:pt>
                <c:pt idx="8561" formatCode="General">
                  <c:v>0.51816479400740001</c:v>
                </c:pt>
                <c:pt idx="8562" formatCode="General">
                  <c:v>0.51816479400740001</c:v>
                </c:pt>
                <c:pt idx="8563" formatCode="General">
                  <c:v>0.51816479400740001</c:v>
                </c:pt>
                <c:pt idx="8564" formatCode="General">
                  <c:v>0.51816479400740001</c:v>
                </c:pt>
                <c:pt idx="8565" formatCode="General">
                  <c:v>0.51816479400740001</c:v>
                </c:pt>
                <c:pt idx="8566" formatCode="General">
                  <c:v>0.51816479400740001</c:v>
                </c:pt>
                <c:pt idx="8567" formatCode="General">
                  <c:v>0.51816479400740001</c:v>
                </c:pt>
                <c:pt idx="8568" formatCode="General">
                  <c:v>0.51816479400740001</c:v>
                </c:pt>
                <c:pt idx="8569" formatCode="General">
                  <c:v>0.51816479400740001</c:v>
                </c:pt>
                <c:pt idx="8570" formatCode="General">
                  <c:v>0.51816479400740001</c:v>
                </c:pt>
                <c:pt idx="8571" formatCode="General">
                  <c:v>0.51816479400740001</c:v>
                </c:pt>
                <c:pt idx="8572" formatCode="General">
                  <c:v>0.51816479400740001</c:v>
                </c:pt>
                <c:pt idx="8573" formatCode="General">
                  <c:v>0.51816479400740001</c:v>
                </c:pt>
                <c:pt idx="8574" formatCode="General">
                  <c:v>0.51816479400740001</c:v>
                </c:pt>
                <c:pt idx="8575" formatCode="General">
                  <c:v>0.51816479400740001</c:v>
                </c:pt>
                <c:pt idx="8576" formatCode="General">
                  <c:v>0.51816479400740001</c:v>
                </c:pt>
                <c:pt idx="8577" formatCode="General">
                  <c:v>0.51816479400740001</c:v>
                </c:pt>
                <c:pt idx="8578" formatCode="General">
                  <c:v>0.51816479400740001</c:v>
                </c:pt>
                <c:pt idx="8579" formatCode="General">
                  <c:v>0.51816479400740001</c:v>
                </c:pt>
                <c:pt idx="8580" formatCode="General">
                  <c:v>0.51816479400740001</c:v>
                </c:pt>
                <c:pt idx="8581" formatCode="General">
                  <c:v>0.51816479400740001</c:v>
                </c:pt>
                <c:pt idx="8582" formatCode="General">
                  <c:v>0.51816479400740001</c:v>
                </c:pt>
                <c:pt idx="8583" formatCode="General">
                  <c:v>0.51816479400740001</c:v>
                </c:pt>
                <c:pt idx="8584" formatCode="General">
                  <c:v>0.51816479400740001</c:v>
                </c:pt>
                <c:pt idx="8585" formatCode="General">
                  <c:v>0.51816479400740001</c:v>
                </c:pt>
                <c:pt idx="8586" formatCode="General">
                  <c:v>0.51816479400740001</c:v>
                </c:pt>
                <c:pt idx="8587" formatCode="General">
                  <c:v>0.51816479400740001</c:v>
                </c:pt>
                <c:pt idx="8588" formatCode="General">
                  <c:v>0.51816479400740001</c:v>
                </c:pt>
                <c:pt idx="8589" formatCode="General">
                  <c:v>0.51816479400740001</c:v>
                </c:pt>
                <c:pt idx="8590" formatCode="General">
                  <c:v>0.51816479400740001</c:v>
                </c:pt>
                <c:pt idx="8591" formatCode="General">
                  <c:v>0.51816479400740001</c:v>
                </c:pt>
                <c:pt idx="8592" formatCode="General">
                  <c:v>0.51816479400740001</c:v>
                </c:pt>
                <c:pt idx="8593" formatCode="General">
                  <c:v>0.51816479400740001</c:v>
                </c:pt>
                <c:pt idx="8594" formatCode="General">
                  <c:v>0.51816479400740001</c:v>
                </c:pt>
                <c:pt idx="8595" formatCode="General">
                  <c:v>0.51816479400740001</c:v>
                </c:pt>
                <c:pt idx="8596" formatCode="General">
                  <c:v>0.51816479400740001</c:v>
                </c:pt>
                <c:pt idx="8597" formatCode="General">
                  <c:v>0.51816479400740001</c:v>
                </c:pt>
                <c:pt idx="8598" formatCode="General">
                  <c:v>0.51816479400740001</c:v>
                </c:pt>
                <c:pt idx="8599" formatCode="General">
                  <c:v>0.51816479400740001</c:v>
                </c:pt>
                <c:pt idx="8600" formatCode="General">
                  <c:v>0.51816479400740001</c:v>
                </c:pt>
                <c:pt idx="8601" formatCode="General">
                  <c:v>0.51816479400740001</c:v>
                </c:pt>
                <c:pt idx="8602" formatCode="General">
                  <c:v>0.51816479400740001</c:v>
                </c:pt>
                <c:pt idx="8603" formatCode="General">
                  <c:v>0.51816479400740001</c:v>
                </c:pt>
                <c:pt idx="8604" formatCode="General">
                  <c:v>0.51816479400740001</c:v>
                </c:pt>
                <c:pt idx="8605" formatCode="General">
                  <c:v>0.51816479400740001</c:v>
                </c:pt>
                <c:pt idx="8606" formatCode="General">
                  <c:v>0.51816479400740001</c:v>
                </c:pt>
                <c:pt idx="8607" formatCode="General">
                  <c:v>0.51816479400740001</c:v>
                </c:pt>
                <c:pt idx="8608" formatCode="General">
                  <c:v>0.51816479400740001</c:v>
                </c:pt>
                <c:pt idx="8609" formatCode="General">
                  <c:v>0.51816479400740001</c:v>
                </c:pt>
                <c:pt idx="8610" formatCode="General">
                  <c:v>0.51816479400740001</c:v>
                </c:pt>
                <c:pt idx="8611" formatCode="General">
                  <c:v>0.51816479400740001</c:v>
                </c:pt>
                <c:pt idx="8612" formatCode="General">
                  <c:v>0.51816479400740001</c:v>
                </c:pt>
                <c:pt idx="8613" formatCode="General">
                  <c:v>0.51816479400740001</c:v>
                </c:pt>
                <c:pt idx="8614" formatCode="General">
                  <c:v>0.51816479400740001</c:v>
                </c:pt>
                <c:pt idx="8615" formatCode="General">
                  <c:v>0.51816479400740001</c:v>
                </c:pt>
                <c:pt idx="8616" formatCode="General">
                  <c:v>0.51816479400740001</c:v>
                </c:pt>
                <c:pt idx="8617" formatCode="General">
                  <c:v>0.51816479400740001</c:v>
                </c:pt>
                <c:pt idx="8618" formatCode="General">
                  <c:v>0.51816479400740001</c:v>
                </c:pt>
                <c:pt idx="8619" formatCode="General">
                  <c:v>0.51816479400740001</c:v>
                </c:pt>
                <c:pt idx="8620" formatCode="General">
                  <c:v>0.51816479400740001</c:v>
                </c:pt>
                <c:pt idx="8621" formatCode="General">
                  <c:v>0.51816479400740001</c:v>
                </c:pt>
                <c:pt idx="8622" formatCode="General">
                  <c:v>0.51816479400740001</c:v>
                </c:pt>
                <c:pt idx="8623" formatCode="General">
                  <c:v>0.51816479400740001</c:v>
                </c:pt>
                <c:pt idx="8624" formatCode="General">
                  <c:v>0.51816479400740001</c:v>
                </c:pt>
                <c:pt idx="8625" formatCode="General">
                  <c:v>0.51816479400740001</c:v>
                </c:pt>
                <c:pt idx="8626" formatCode="General">
                  <c:v>0.51816479400740001</c:v>
                </c:pt>
                <c:pt idx="8627" formatCode="General">
                  <c:v>0.51816479400740001</c:v>
                </c:pt>
                <c:pt idx="8628" formatCode="General">
                  <c:v>0.51816479400740001</c:v>
                </c:pt>
                <c:pt idx="8629" formatCode="General">
                  <c:v>0.51816479400740001</c:v>
                </c:pt>
                <c:pt idx="8630" formatCode="General">
                  <c:v>0.51816479400740001</c:v>
                </c:pt>
                <c:pt idx="8631" formatCode="General">
                  <c:v>0.51816479400740001</c:v>
                </c:pt>
                <c:pt idx="8632" formatCode="General">
                  <c:v>0.51816479400740001</c:v>
                </c:pt>
                <c:pt idx="8633" formatCode="General">
                  <c:v>0.51816479400740001</c:v>
                </c:pt>
                <c:pt idx="8634" formatCode="General">
                  <c:v>0.51816479400740001</c:v>
                </c:pt>
                <c:pt idx="8635" formatCode="General">
                  <c:v>0.51816479400740001</c:v>
                </c:pt>
                <c:pt idx="8636" formatCode="General">
                  <c:v>0.51816479400740001</c:v>
                </c:pt>
                <c:pt idx="8637" formatCode="General">
                  <c:v>0.51816479400740001</c:v>
                </c:pt>
                <c:pt idx="8638" formatCode="General">
                  <c:v>0.51816479400740001</c:v>
                </c:pt>
                <c:pt idx="8639" formatCode="General">
                  <c:v>0.51816479400740001</c:v>
                </c:pt>
                <c:pt idx="8640" formatCode="General">
                  <c:v>0.51816479400740001</c:v>
                </c:pt>
                <c:pt idx="8641" formatCode="General">
                  <c:v>0.51816479400740001</c:v>
                </c:pt>
                <c:pt idx="8642" formatCode="General">
                  <c:v>0.51816479400740001</c:v>
                </c:pt>
                <c:pt idx="8643" formatCode="General">
                  <c:v>0.51816479400740001</c:v>
                </c:pt>
                <c:pt idx="8644" formatCode="General">
                  <c:v>0.51816479400740001</c:v>
                </c:pt>
                <c:pt idx="8645" formatCode="General">
                  <c:v>0.51816479400740001</c:v>
                </c:pt>
                <c:pt idx="8646" formatCode="General">
                  <c:v>0.51816479400740001</c:v>
                </c:pt>
                <c:pt idx="8647" formatCode="General">
                  <c:v>0.51816479400740001</c:v>
                </c:pt>
                <c:pt idx="8648" formatCode="General">
                  <c:v>0.51816479400740001</c:v>
                </c:pt>
                <c:pt idx="8649" formatCode="General">
                  <c:v>0.51816479400740001</c:v>
                </c:pt>
                <c:pt idx="8650" formatCode="General">
                  <c:v>0.51816479400740001</c:v>
                </c:pt>
                <c:pt idx="8651" formatCode="General">
                  <c:v>0.51816479400740001</c:v>
                </c:pt>
                <c:pt idx="8652" formatCode="General">
                  <c:v>0.51816479400740001</c:v>
                </c:pt>
                <c:pt idx="8653" formatCode="General">
                  <c:v>0.51816479400740001</c:v>
                </c:pt>
                <c:pt idx="8654" formatCode="General">
                  <c:v>0.51816479400740001</c:v>
                </c:pt>
                <c:pt idx="8655" formatCode="General">
                  <c:v>0.51816479400740001</c:v>
                </c:pt>
                <c:pt idx="8656" formatCode="General">
                  <c:v>0.51816479400740001</c:v>
                </c:pt>
                <c:pt idx="8657" formatCode="General">
                  <c:v>0.51816479400740001</c:v>
                </c:pt>
                <c:pt idx="8658" formatCode="General">
                  <c:v>0.51816479400740001</c:v>
                </c:pt>
                <c:pt idx="8659" formatCode="General">
                  <c:v>0.51816479400740001</c:v>
                </c:pt>
                <c:pt idx="8660" formatCode="General">
                  <c:v>0.51816479400740001</c:v>
                </c:pt>
                <c:pt idx="8661" formatCode="General">
                  <c:v>0.51816479400740001</c:v>
                </c:pt>
                <c:pt idx="8662" formatCode="General">
                  <c:v>0.51816479400740001</c:v>
                </c:pt>
                <c:pt idx="8663" formatCode="General">
                  <c:v>0.51816479400740001</c:v>
                </c:pt>
                <c:pt idx="8664" formatCode="General">
                  <c:v>0.51816479400740001</c:v>
                </c:pt>
                <c:pt idx="8665" formatCode="General">
                  <c:v>0.51816479400740001</c:v>
                </c:pt>
                <c:pt idx="8666" formatCode="General">
                  <c:v>0.51816479400740001</c:v>
                </c:pt>
                <c:pt idx="8667" formatCode="General">
                  <c:v>0.51816479400740001</c:v>
                </c:pt>
                <c:pt idx="8668" formatCode="General">
                  <c:v>0.51816479400740001</c:v>
                </c:pt>
              </c:numCache>
            </c:numRef>
          </c:yVal>
          <c:smooth val="0"/>
        </c:ser>
        <c:ser>
          <c:idx val="3"/>
          <c:order val="3"/>
          <c:tx>
            <c:strRef>
              <c:f>FlickrLogos32Test!$G$8</c:f>
              <c:strCache>
                <c:ptCount val="1"/>
                <c:pt idx="0">
                  <c:v>VGG16 - public</c:v>
                </c:pt>
              </c:strCache>
            </c:strRef>
          </c:tx>
          <c:spPr>
            <a:ln w="12700">
              <a:solidFill>
                <a:srgbClr val="FFC000"/>
              </a:solidFill>
            </a:ln>
          </c:spPr>
          <c:marker>
            <c:symbol val="none"/>
          </c:marker>
          <c:xVal>
            <c:numRef>
              <c:f>FlickrLogos32Test!$I$3:$NTY$3</c:f>
              <c:numCache>
                <c:formatCode>0.000</c:formatCode>
                <c:ptCount val="10001"/>
                <c:pt idx="0">
                  <c:v>0</c:v>
                </c:pt>
                <c:pt idx="1">
                  <c:v>1E-3</c:v>
                </c:pt>
                <c:pt idx="2">
                  <c:v>2E-3</c:v>
                </c:pt>
                <c:pt idx="3">
                  <c:v>3.0000000000000001E-3</c:v>
                </c:pt>
                <c:pt idx="4">
                  <c:v>4.0000000000000001E-3</c:v>
                </c:pt>
                <c:pt idx="5">
                  <c:v>5.0000000000000001E-3</c:v>
                </c:pt>
                <c:pt idx="6">
                  <c:v>6.0000000000000001E-3</c:v>
                </c:pt>
                <c:pt idx="7">
                  <c:v>7.0000000000000001E-3</c:v>
                </c:pt>
                <c:pt idx="8" formatCode="General">
                  <c:v>8.0000000000000002E-3</c:v>
                </c:pt>
                <c:pt idx="9" formatCode="General">
                  <c:v>8.9999999999999993E-3</c:v>
                </c:pt>
                <c:pt idx="10" formatCode="General">
                  <c:v>0.01</c:v>
                </c:pt>
                <c:pt idx="11" formatCode="General">
                  <c:v>1.0999999999999999E-2</c:v>
                </c:pt>
                <c:pt idx="12" formatCode="General">
                  <c:v>1.2E-2</c:v>
                </c:pt>
                <c:pt idx="13" formatCode="General">
                  <c:v>1.2999999999999999E-2</c:v>
                </c:pt>
                <c:pt idx="14" formatCode="General">
                  <c:v>1.4E-2</c:v>
                </c:pt>
                <c:pt idx="15" formatCode="General">
                  <c:v>1.4999999999999999E-2</c:v>
                </c:pt>
                <c:pt idx="16" formatCode="General">
                  <c:v>1.6E-2</c:v>
                </c:pt>
                <c:pt idx="17" formatCode="General">
                  <c:v>1.7000000000000001E-2</c:v>
                </c:pt>
                <c:pt idx="18" formatCode="General">
                  <c:v>1.7999999999999999E-2</c:v>
                </c:pt>
                <c:pt idx="19" formatCode="General">
                  <c:v>1.9E-2</c:v>
                </c:pt>
                <c:pt idx="20" formatCode="General">
                  <c:v>0.02</c:v>
                </c:pt>
                <c:pt idx="21" formatCode="General">
                  <c:v>2.1000000000000001E-2</c:v>
                </c:pt>
                <c:pt idx="22" formatCode="General">
                  <c:v>2.1999999999999999E-2</c:v>
                </c:pt>
                <c:pt idx="23" formatCode="General">
                  <c:v>2.3E-2</c:v>
                </c:pt>
                <c:pt idx="24" formatCode="General">
                  <c:v>2.4E-2</c:v>
                </c:pt>
                <c:pt idx="25" formatCode="General">
                  <c:v>2.5000000000000001E-2</c:v>
                </c:pt>
                <c:pt idx="26" formatCode="General">
                  <c:v>2.5999999999999999E-2</c:v>
                </c:pt>
                <c:pt idx="27" formatCode="General">
                  <c:v>2.7E-2</c:v>
                </c:pt>
                <c:pt idx="28" formatCode="General">
                  <c:v>2.8000000000000001E-2</c:v>
                </c:pt>
                <c:pt idx="29" formatCode="General">
                  <c:v>2.9000000000000001E-2</c:v>
                </c:pt>
                <c:pt idx="30" formatCode="General">
                  <c:v>0.03</c:v>
                </c:pt>
                <c:pt idx="31" formatCode="General">
                  <c:v>3.1E-2</c:v>
                </c:pt>
                <c:pt idx="32" formatCode="General">
                  <c:v>3.2000000000000001E-2</c:v>
                </c:pt>
                <c:pt idx="33" formatCode="General">
                  <c:v>3.3000000000000002E-2</c:v>
                </c:pt>
                <c:pt idx="34" formatCode="General">
                  <c:v>3.4000000000000002E-2</c:v>
                </c:pt>
                <c:pt idx="35" formatCode="General">
                  <c:v>3.5000000000000003E-2</c:v>
                </c:pt>
                <c:pt idx="36" formatCode="General">
                  <c:v>3.5999999999999997E-2</c:v>
                </c:pt>
                <c:pt idx="37" formatCode="General">
                  <c:v>3.6999999999999998E-2</c:v>
                </c:pt>
                <c:pt idx="38" formatCode="General">
                  <c:v>3.7999999999999999E-2</c:v>
                </c:pt>
                <c:pt idx="39" formatCode="General">
                  <c:v>3.9E-2</c:v>
                </c:pt>
                <c:pt idx="40" formatCode="General">
                  <c:v>0.04</c:v>
                </c:pt>
                <c:pt idx="41" formatCode="General">
                  <c:v>4.1000000000000002E-2</c:v>
                </c:pt>
                <c:pt idx="42" formatCode="General">
                  <c:v>4.2000000000000003E-2</c:v>
                </c:pt>
                <c:pt idx="43" formatCode="General">
                  <c:v>4.2999999999999997E-2</c:v>
                </c:pt>
                <c:pt idx="44" formatCode="General">
                  <c:v>4.3999999999999997E-2</c:v>
                </c:pt>
                <c:pt idx="45" formatCode="General">
                  <c:v>4.4999999999999998E-2</c:v>
                </c:pt>
                <c:pt idx="46" formatCode="General">
                  <c:v>4.5999999999999999E-2</c:v>
                </c:pt>
                <c:pt idx="47" formatCode="General">
                  <c:v>4.7E-2</c:v>
                </c:pt>
                <c:pt idx="48" formatCode="General">
                  <c:v>4.8000000000000001E-2</c:v>
                </c:pt>
                <c:pt idx="49" formatCode="General">
                  <c:v>4.9000000000000002E-2</c:v>
                </c:pt>
                <c:pt idx="50" formatCode="General">
                  <c:v>0.05</c:v>
                </c:pt>
                <c:pt idx="51" formatCode="General">
                  <c:v>5.0999999999999997E-2</c:v>
                </c:pt>
                <c:pt idx="52" formatCode="General">
                  <c:v>5.1999999999999998E-2</c:v>
                </c:pt>
                <c:pt idx="53" formatCode="General">
                  <c:v>5.2999999999999999E-2</c:v>
                </c:pt>
                <c:pt idx="54" formatCode="General">
                  <c:v>5.3999999999999999E-2</c:v>
                </c:pt>
                <c:pt idx="55" formatCode="General">
                  <c:v>5.5E-2</c:v>
                </c:pt>
                <c:pt idx="56" formatCode="General">
                  <c:v>5.6000000000000001E-2</c:v>
                </c:pt>
                <c:pt idx="57" formatCode="General">
                  <c:v>5.7000000000000002E-2</c:v>
                </c:pt>
                <c:pt idx="58" formatCode="General">
                  <c:v>5.8000000000000003E-2</c:v>
                </c:pt>
                <c:pt idx="59" formatCode="General">
                  <c:v>5.8999999999999997E-2</c:v>
                </c:pt>
                <c:pt idx="60" formatCode="General">
                  <c:v>0.06</c:v>
                </c:pt>
                <c:pt idx="61" formatCode="General">
                  <c:v>6.0999999999999999E-2</c:v>
                </c:pt>
                <c:pt idx="62" formatCode="General">
                  <c:v>6.2E-2</c:v>
                </c:pt>
                <c:pt idx="63" formatCode="General">
                  <c:v>6.3E-2</c:v>
                </c:pt>
                <c:pt idx="64" formatCode="General">
                  <c:v>6.4000000000000001E-2</c:v>
                </c:pt>
                <c:pt idx="65" formatCode="General">
                  <c:v>6.5000000000000002E-2</c:v>
                </c:pt>
                <c:pt idx="66" formatCode="General">
                  <c:v>6.6000000000000003E-2</c:v>
                </c:pt>
                <c:pt idx="67" formatCode="General">
                  <c:v>6.7000000000000004E-2</c:v>
                </c:pt>
                <c:pt idx="68" formatCode="General">
                  <c:v>6.8000000000000005E-2</c:v>
                </c:pt>
                <c:pt idx="69" formatCode="General">
                  <c:v>6.9000000000000006E-2</c:v>
                </c:pt>
                <c:pt idx="70" formatCode="General">
                  <c:v>7.0000000000000007E-2</c:v>
                </c:pt>
                <c:pt idx="71" formatCode="General">
                  <c:v>7.0999999999999994E-2</c:v>
                </c:pt>
                <c:pt idx="72" formatCode="General">
                  <c:v>7.1999999999999995E-2</c:v>
                </c:pt>
                <c:pt idx="73" formatCode="General">
                  <c:v>7.2999999999999995E-2</c:v>
                </c:pt>
                <c:pt idx="74" formatCode="General">
                  <c:v>7.3999999999999996E-2</c:v>
                </c:pt>
                <c:pt idx="75" formatCode="General">
                  <c:v>7.4999999999999997E-2</c:v>
                </c:pt>
                <c:pt idx="76" formatCode="General">
                  <c:v>7.5999999999999998E-2</c:v>
                </c:pt>
                <c:pt idx="77" formatCode="General">
                  <c:v>7.6999999999999999E-2</c:v>
                </c:pt>
                <c:pt idx="78" formatCode="General">
                  <c:v>7.8E-2</c:v>
                </c:pt>
                <c:pt idx="79" formatCode="General">
                  <c:v>7.9000000000000001E-2</c:v>
                </c:pt>
                <c:pt idx="80" formatCode="General">
                  <c:v>0.08</c:v>
                </c:pt>
                <c:pt idx="81" formatCode="General">
                  <c:v>8.1000000000000003E-2</c:v>
                </c:pt>
                <c:pt idx="82" formatCode="General">
                  <c:v>8.2000000000000003E-2</c:v>
                </c:pt>
                <c:pt idx="83" formatCode="General">
                  <c:v>8.3000000000000004E-2</c:v>
                </c:pt>
                <c:pt idx="84" formatCode="General">
                  <c:v>8.4000000000000005E-2</c:v>
                </c:pt>
                <c:pt idx="85" formatCode="General">
                  <c:v>8.5000000000000006E-2</c:v>
                </c:pt>
                <c:pt idx="86" formatCode="General">
                  <c:v>8.5999999999999993E-2</c:v>
                </c:pt>
                <c:pt idx="87" formatCode="General">
                  <c:v>8.6999999999999994E-2</c:v>
                </c:pt>
                <c:pt idx="88" formatCode="General">
                  <c:v>8.7999999999999995E-2</c:v>
                </c:pt>
                <c:pt idx="89" formatCode="General">
                  <c:v>8.8999999999999996E-2</c:v>
                </c:pt>
                <c:pt idx="90" formatCode="General">
                  <c:v>0.09</c:v>
                </c:pt>
                <c:pt idx="91" formatCode="General">
                  <c:v>9.0999999999999998E-2</c:v>
                </c:pt>
                <c:pt idx="92" formatCode="General">
                  <c:v>9.1999999999999998E-2</c:v>
                </c:pt>
                <c:pt idx="93" formatCode="General">
                  <c:v>9.2999999999999999E-2</c:v>
                </c:pt>
                <c:pt idx="94" formatCode="General">
                  <c:v>9.4E-2</c:v>
                </c:pt>
                <c:pt idx="95" formatCode="General">
                  <c:v>9.5000000000000001E-2</c:v>
                </c:pt>
                <c:pt idx="96" formatCode="General">
                  <c:v>9.6000000000000002E-2</c:v>
                </c:pt>
                <c:pt idx="97" formatCode="General">
                  <c:v>9.7000000000000003E-2</c:v>
                </c:pt>
                <c:pt idx="98" formatCode="General">
                  <c:v>9.8000000000000004E-2</c:v>
                </c:pt>
                <c:pt idx="99" formatCode="General">
                  <c:v>9.9000000000000005E-2</c:v>
                </c:pt>
                <c:pt idx="100" formatCode="General">
                  <c:v>0.1</c:v>
                </c:pt>
                <c:pt idx="101" formatCode="General">
                  <c:v>0.10100000000000001</c:v>
                </c:pt>
                <c:pt idx="102" formatCode="General">
                  <c:v>0.10199999999999999</c:v>
                </c:pt>
                <c:pt idx="103" formatCode="General">
                  <c:v>0.10299999999999999</c:v>
                </c:pt>
                <c:pt idx="104" formatCode="General">
                  <c:v>0.104</c:v>
                </c:pt>
                <c:pt idx="105" formatCode="General">
                  <c:v>0.105</c:v>
                </c:pt>
                <c:pt idx="106" formatCode="General">
                  <c:v>0.106</c:v>
                </c:pt>
                <c:pt idx="107" formatCode="General">
                  <c:v>0.107</c:v>
                </c:pt>
                <c:pt idx="108" formatCode="General">
                  <c:v>0.108</c:v>
                </c:pt>
                <c:pt idx="109" formatCode="General">
                  <c:v>0.109</c:v>
                </c:pt>
                <c:pt idx="110" formatCode="General">
                  <c:v>0.11</c:v>
                </c:pt>
                <c:pt idx="111" formatCode="General">
                  <c:v>0.111</c:v>
                </c:pt>
                <c:pt idx="112" formatCode="General">
                  <c:v>0.112</c:v>
                </c:pt>
                <c:pt idx="113" formatCode="General">
                  <c:v>0.113</c:v>
                </c:pt>
                <c:pt idx="114" formatCode="General">
                  <c:v>0.114</c:v>
                </c:pt>
                <c:pt idx="115" formatCode="General">
                  <c:v>0.115</c:v>
                </c:pt>
                <c:pt idx="116" formatCode="General">
                  <c:v>0.11600000000000001</c:v>
                </c:pt>
                <c:pt idx="117" formatCode="General">
                  <c:v>0.11700000000000001</c:v>
                </c:pt>
                <c:pt idx="118" formatCode="General">
                  <c:v>0.11799999999999999</c:v>
                </c:pt>
                <c:pt idx="119" formatCode="General">
                  <c:v>0.11899999999999999</c:v>
                </c:pt>
                <c:pt idx="120" formatCode="General">
                  <c:v>0.12</c:v>
                </c:pt>
                <c:pt idx="121" formatCode="General">
                  <c:v>0.121</c:v>
                </c:pt>
                <c:pt idx="122" formatCode="General">
                  <c:v>0.122</c:v>
                </c:pt>
                <c:pt idx="123" formatCode="General">
                  <c:v>0.123</c:v>
                </c:pt>
                <c:pt idx="124" formatCode="General">
                  <c:v>0.124</c:v>
                </c:pt>
                <c:pt idx="125" formatCode="General">
                  <c:v>0.125</c:v>
                </c:pt>
                <c:pt idx="126" formatCode="General">
                  <c:v>0.126</c:v>
                </c:pt>
                <c:pt idx="127" formatCode="General">
                  <c:v>0.127</c:v>
                </c:pt>
                <c:pt idx="128" formatCode="General">
                  <c:v>0.128</c:v>
                </c:pt>
                <c:pt idx="129" formatCode="General">
                  <c:v>0.129</c:v>
                </c:pt>
                <c:pt idx="130" formatCode="General">
                  <c:v>0.13</c:v>
                </c:pt>
                <c:pt idx="131" formatCode="General">
                  <c:v>0.13100000000000001</c:v>
                </c:pt>
                <c:pt idx="132" formatCode="General">
                  <c:v>0.13200000000000001</c:v>
                </c:pt>
                <c:pt idx="133" formatCode="General">
                  <c:v>0.13300000000000001</c:v>
                </c:pt>
                <c:pt idx="134" formatCode="General">
                  <c:v>0.13400000000000001</c:v>
                </c:pt>
                <c:pt idx="135" formatCode="General">
                  <c:v>0.13500000000000001</c:v>
                </c:pt>
                <c:pt idx="136" formatCode="General">
                  <c:v>0.13600000000000001</c:v>
                </c:pt>
                <c:pt idx="137" formatCode="General">
                  <c:v>0.13700000000000001</c:v>
                </c:pt>
                <c:pt idx="138" formatCode="General">
                  <c:v>0.13800000000000001</c:v>
                </c:pt>
                <c:pt idx="139" formatCode="General">
                  <c:v>0.13900000000000001</c:v>
                </c:pt>
                <c:pt idx="140" formatCode="General">
                  <c:v>0.14000000000000001</c:v>
                </c:pt>
                <c:pt idx="141" formatCode="General">
                  <c:v>0.14099999999999999</c:v>
                </c:pt>
                <c:pt idx="142" formatCode="General">
                  <c:v>0.14199999999999999</c:v>
                </c:pt>
                <c:pt idx="143" formatCode="General">
                  <c:v>0.14299999999999999</c:v>
                </c:pt>
                <c:pt idx="144" formatCode="General">
                  <c:v>0.14399999999999999</c:v>
                </c:pt>
                <c:pt idx="145" formatCode="General">
                  <c:v>0.14499999999999999</c:v>
                </c:pt>
                <c:pt idx="146" formatCode="General">
                  <c:v>0.14599999999999999</c:v>
                </c:pt>
                <c:pt idx="147" formatCode="General">
                  <c:v>0.14699999999999999</c:v>
                </c:pt>
                <c:pt idx="148" formatCode="General">
                  <c:v>0.14799999999999999</c:v>
                </c:pt>
                <c:pt idx="149" formatCode="General">
                  <c:v>0.14899999999999999</c:v>
                </c:pt>
                <c:pt idx="150" formatCode="General">
                  <c:v>0.15</c:v>
                </c:pt>
                <c:pt idx="151" formatCode="General">
                  <c:v>0.151</c:v>
                </c:pt>
                <c:pt idx="152" formatCode="General">
                  <c:v>0.152</c:v>
                </c:pt>
                <c:pt idx="153" formatCode="General">
                  <c:v>0.153</c:v>
                </c:pt>
                <c:pt idx="154" formatCode="General">
                  <c:v>0.154</c:v>
                </c:pt>
                <c:pt idx="155" formatCode="General">
                  <c:v>0.155</c:v>
                </c:pt>
                <c:pt idx="156" formatCode="General">
                  <c:v>0.156</c:v>
                </c:pt>
                <c:pt idx="157" formatCode="General">
                  <c:v>0.157</c:v>
                </c:pt>
                <c:pt idx="158" formatCode="General">
                  <c:v>0.158</c:v>
                </c:pt>
                <c:pt idx="159" formatCode="General">
                  <c:v>0.159</c:v>
                </c:pt>
                <c:pt idx="160" formatCode="General">
                  <c:v>0.16</c:v>
                </c:pt>
                <c:pt idx="161" formatCode="General">
                  <c:v>0.161</c:v>
                </c:pt>
                <c:pt idx="162" formatCode="General">
                  <c:v>0.16200000000000001</c:v>
                </c:pt>
                <c:pt idx="163" formatCode="General">
                  <c:v>0.16300000000000001</c:v>
                </c:pt>
                <c:pt idx="164" formatCode="General">
                  <c:v>0.16400000000000001</c:v>
                </c:pt>
                <c:pt idx="165" formatCode="General">
                  <c:v>0.16500000000000001</c:v>
                </c:pt>
                <c:pt idx="166" formatCode="General">
                  <c:v>0.16600000000000001</c:v>
                </c:pt>
                <c:pt idx="167" formatCode="General">
                  <c:v>0.16700000000000001</c:v>
                </c:pt>
                <c:pt idx="168" formatCode="General">
                  <c:v>0.16800000000000001</c:v>
                </c:pt>
                <c:pt idx="169" formatCode="General">
                  <c:v>0.16900000000000001</c:v>
                </c:pt>
                <c:pt idx="170" formatCode="General">
                  <c:v>0.17</c:v>
                </c:pt>
                <c:pt idx="171" formatCode="General">
                  <c:v>0.17100000000000001</c:v>
                </c:pt>
                <c:pt idx="172" formatCode="General">
                  <c:v>0.17199999999999999</c:v>
                </c:pt>
                <c:pt idx="173" formatCode="General">
                  <c:v>0.17299999999999999</c:v>
                </c:pt>
                <c:pt idx="174" formatCode="General">
                  <c:v>0.17399999999999999</c:v>
                </c:pt>
                <c:pt idx="175" formatCode="General">
                  <c:v>0.17499999999999999</c:v>
                </c:pt>
                <c:pt idx="176" formatCode="General">
                  <c:v>0.17599999999999999</c:v>
                </c:pt>
                <c:pt idx="177" formatCode="General">
                  <c:v>0.17699999999999999</c:v>
                </c:pt>
                <c:pt idx="178" formatCode="General">
                  <c:v>0.17799999999999999</c:v>
                </c:pt>
                <c:pt idx="179" formatCode="General">
                  <c:v>0.17899999999999999</c:v>
                </c:pt>
                <c:pt idx="180" formatCode="General">
                  <c:v>0.18</c:v>
                </c:pt>
                <c:pt idx="181" formatCode="General">
                  <c:v>0.18099999999999999</c:v>
                </c:pt>
                <c:pt idx="182" formatCode="General">
                  <c:v>0.182</c:v>
                </c:pt>
                <c:pt idx="183" formatCode="General">
                  <c:v>0.183</c:v>
                </c:pt>
                <c:pt idx="184" formatCode="General">
                  <c:v>0.184</c:v>
                </c:pt>
                <c:pt idx="185" formatCode="General">
                  <c:v>0.185</c:v>
                </c:pt>
                <c:pt idx="186" formatCode="General">
                  <c:v>0.186</c:v>
                </c:pt>
                <c:pt idx="187" formatCode="General">
                  <c:v>0.187</c:v>
                </c:pt>
                <c:pt idx="188" formatCode="General">
                  <c:v>0.188</c:v>
                </c:pt>
                <c:pt idx="189" formatCode="General">
                  <c:v>0.189</c:v>
                </c:pt>
                <c:pt idx="190" formatCode="General">
                  <c:v>0.19</c:v>
                </c:pt>
                <c:pt idx="191" formatCode="General">
                  <c:v>0.191</c:v>
                </c:pt>
                <c:pt idx="192" formatCode="General">
                  <c:v>0.192</c:v>
                </c:pt>
                <c:pt idx="193" formatCode="General">
                  <c:v>0.193</c:v>
                </c:pt>
                <c:pt idx="194" formatCode="General">
                  <c:v>0.19400000000000001</c:v>
                </c:pt>
                <c:pt idx="195" formatCode="General">
                  <c:v>0.19500000000000001</c:v>
                </c:pt>
                <c:pt idx="196" formatCode="General">
                  <c:v>0.19600000000000001</c:v>
                </c:pt>
                <c:pt idx="197" formatCode="General">
                  <c:v>0.19700000000000001</c:v>
                </c:pt>
                <c:pt idx="198" formatCode="General">
                  <c:v>0.19800000000000001</c:v>
                </c:pt>
                <c:pt idx="199" formatCode="General">
                  <c:v>0.19900000000000001</c:v>
                </c:pt>
                <c:pt idx="200" formatCode="General">
                  <c:v>0.2</c:v>
                </c:pt>
                <c:pt idx="201" formatCode="General">
                  <c:v>0.20100000000000001</c:v>
                </c:pt>
                <c:pt idx="202" formatCode="General">
                  <c:v>0.20200000000000001</c:v>
                </c:pt>
                <c:pt idx="203" formatCode="General">
                  <c:v>0.20300000000000001</c:v>
                </c:pt>
                <c:pt idx="204" formatCode="General">
                  <c:v>0.20399999999999999</c:v>
                </c:pt>
                <c:pt idx="205" formatCode="General">
                  <c:v>0.20499999999999999</c:v>
                </c:pt>
                <c:pt idx="206" formatCode="General">
                  <c:v>0.20599999999999999</c:v>
                </c:pt>
                <c:pt idx="207" formatCode="General">
                  <c:v>0.20699999999999999</c:v>
                </c:pt>
                <c:pt idx="208" formatCode="General">
                  <c:v>0.20799999999999999</c:v>
                </c:pt>
                <c:pt idx="209" formatCode="General">
                  <c:v>0.20899999999999999</c:v>
                </c:pt>
                <c:pt idx="210" formatCode="General">
                  <c:v>0.21</c:v>
                </c:pt>
                <c:pt idx="211" formatCode="General">
                  <c:v>0.21099999999999999</c:v>
                </c:pt>
                <c:pt idx="212" formatCode="General">
                  <c:v>0.21199999999999999</c:v>
                </c:pt>
                <c:pt idx="213" formatCode="General">
                  <c:v>0.21299999999999999</c:v>
                </c:pt>
                <c:pt idx="214" formatCode="General">
                  <c:v>0.214</c:v>
                </c:pt>
                <c:pt idx="215" formatCode="General">
                  <c:v>0.215</c:v>
                </c:pt>
                <c:pt idx="216" formatCode="General">
                  <c:v>0.216</c:v>
                </c:pt>
                <c:pt idx="217" formatCode="General">
                  <c:v>0.217</c:v>
                </c:pt>
                <c:pt idx="218" formatCode="General">
                  <c:v>0.218</c:v>
                </c:pt>
                <c:pt idx="219" formatCode="General">
                  <c:v>0.219</c:v>
                </c:pt>
                <c:pt idx="220" formatCode="General">
                  <c:v>0.22</c:v>
                </c:pt>
                <c:pt idx="221" formatCode="General">
                  <c:v>0.221</c:v>
                </c:pt>
                <c:pt idx="222" formatCode="General">
                  <c:v>0.222</c:v>
                </c:pt>
                <c:pt idx="223" formatCode="General">
                  <c:v>0.223</c:v>
                </c:pt>
                <c:pt idx="224" formatCode="General">
                  <c:v>0.224</c:v>
                </c:pt>
                <c:pt idx="225" formatCode="General">
                  <c:v>0.22500000000000001</c:v>
                </c:pt>
                <c:pt idx="226" formatCode="General">
                  <c:v>0.22600000000000001</c:v>
                </c:pt>
                <c:pt idx="227" formatCode="General">
                  <c:v>0.22700000000000001</c:v>
                </c:pt>
                <c:pt idx="228" formatCode="General">
                  <c:v>0.22800000000000001</c:v>
                </c:pt>
                <c:pt idx="229" formatCode="General">
                  <c:v>0.22900000000000001</c:v>
                </c:pt>
                <c:pt idx="230" formatCode="General">
                  <c:v>0.23</c:v>
                </c:pt>
                <c:pt idx="231" formatCode="General">
                  <c:v>0.23100000000000001</c:v>
                </c:pt>
                <c:pt idx="232" formatCode="General">
                  <c:v>0.23200000000000001</c:v>
                </c:pt>
                <c:pt idx="233" formatCode="General">
                  <c:v>0.23300000000000001</c:v>
                </c:pt>
                <c:pt idx="234" formatCode="General">
                  <c:v>0.23400000000000001</c:v>
                </c:pt>
                <c:pt idx="235" formatCode="General">
                  <c:v>0.23499999999999999</c:v>
                </c:pt>
                <c:pt idx="236" formatCode="General">
                  <c:v>0.23599999999999999</c:v>
                </c:pt>
                <c:pt idx="237" formatCode="General">
                  <c:v>0.23699999999999999</c:v>
                </c:pt>
                <c:pt idx="238" formatCode="General">
                  <c:v>0.23799999999999999</c:v>
                </c:pt>
                <c:pt idx="239" formatCode="General">
                  <c:v>0.23899999999999999</c:v>
                </c:pt>
                <c:pt idx="240" formatCode="General">
                  <c:v>0.24</c:v>
                </c:pt>
                <c:pt idx="241" formatCode="General">
                  <c:v>0.24099999999999999</c:v>
                </c:pt>
                <c:pt idx="242" formatCode="General">
                  <c:v>0.24199999999999999</c:v>
                </c:pt>
                <c:pt idx="243" formatCode="General">
                  <c:v>0.24299999999999999</c:v>
                </c:pt>
                <c:pt idx="244" formatCode="General">
                  <c:v>0.24399999999999999</c:v>
                </c:pt>
                <c:pt idx="245" formatCode="General">
                  <c:v>0.245</c:v>
                </c:pt>
                <c:pt idx="246" formatCode="General">
                  <c:v>0.246</c:v>
                </c:pt>
                <c:pt idx="247" formatCode="General">
                  <c:v>0.247</c:v>
                </c:pt>
                <c:pt idx="248" formatCode="General">
                  <c:v>0.248</c:v>
                </c:pt>
                <c:pt idx="249" formatCode="General">
                  <c:v>0.249</c:v>
                </c:pt>
                <c:pt idx="250" formatCode="General">
                  <c:v>0.25</c:v>
                </c:pt>
                <c:pt idx="251" formatCode="General">
                  <c:v>0.251</c:v>
                </c:pt>
                <c:pt idx="252" formatCode="General">
                  <c:v>0.252</c:v>
                </c:pt>
                <c:pt idx="253" formatCode="General">
                  <c:v>0.253</c:v>
                </c:pt>
                <c:pt idx="254" formatCode="General">
                  <c:v>0.254</c:v>
                </c:pt>
                <c:pt idx="255" formatCode="General">
                  <c:v>0.255</c:v>
                </c:pt>
                <c:pt idx="256" formatCode="General">
                  <c:v>0.25600000000000001</c:v>
                </c:pt>
                <c:pt idx="257" formatCode="General">
                  <c:v>0.25700000000000001</c:v>
                </c:pt>
                <c:pt idx="258" formatCode="General">
                  <c:v>0.25800000000000001</c:v>
                </c:pt>
                <c:pt idx="259" formatCode="General">
                  <c:v>0.25900000000000001</c:v>
                </c:pt>
                <c:pt idx="260" formatCode="General">
                  <c:v>0.26</c:v>
                </c:pt>
                <c:pt idx="261" formatCode="General">
                  <c:v>0.26100000000000001</c:v>
                </c:pt>
                <c:pt idx="262" formatCode="General">
                  <c:v>0.26200000000000001</c:v>
                </c:pt>
                <c:pt idx="263" formatCode="General">
                  <c:v>0.26300000000000001</c:v>
                </c:pt>
                <c:pt idx="264" formatCode="General">
                  <c:v>0.26400000000000001</c:v>
                </c:pt>
                <c:pt idx="265" formatCode="General">
                  <c:v>0.26500000000000001</c:v>
                </c:pt>
                <c:pt idx="266" formatCode="General">
                  <c:v>0.26600000000000001</c:v>
                </c:pt>
                <c:pt idx="267" formatCode="General">
                  <c:v>0.26700000000000002</c:v>
                </c:pt>
                <c:pt idx="268" formatCode="General">
                  <c:v>0.26800000000000002</c:v>
                </c:pt>
                <c:pt idx="269" formatCode="General">
                  <c:v>0.26900000000000002</c:v>
                </c:pt>
                <c:pt idx="270" formatCode="General">
                  <c:v>0.27</c:v>
                </c:pt>
                <c:pt idx="271" formatCode="General">
                  <c:v>0.27100000000000002</c:v>
                </c:pt>
                <c:pt idx="272" formatCode="General">
                  <c:v>0.27200000000000002</c:v>
                </c:pt>
                <c:pt idx="273" formatCode="General">
                  <c:v>0.27300000000000002</c:v>
                </c:pt>
                <c:pt idx="274" formatCode="General">
                  <c:v>0.27400000000000002</c:v>
                </c:pt>
                <c:pt idx="275" formatCode="General">
                  <c:v>0.27500000000000002</c:v>
                </c:pt>
                <c:pt idx="276" formatCode="General">
                  <c:v>0.27600000000000002</c:v>
                </c:pt>
                <c:pt idx="277" formatCode="General">
                  <c:v>0.27700000000000002</c:v>
                </c:pt>
                <c:pt idx="278" formatCode="General">
                  <c:v>0.27800000000000002</c:v>
                </c:pt>
                <c:pt idx="279" formatCode="General">
                  <c:v>0.27900000000000003</c:v>
                </c:pt>
                <c:pt idx="280" formatCode="General">
                  <c:v>0.28000000000000003</c:v>
                </c:pt>
                <c:pt idx="281" formatCode="General">
                  <c:v>0.28100000000000003</c:v>
                </c:pt>
                <c:pt idx="282" formatCode="General">
                  <c:v>0.28199999999999997</c:v>
                </c:pt>
                <c:pt idx="283" formatCode="General">
                  <c:v>0.28299999999999997</c:v>
                </c:pt>
                <c:pt idx="284" formatCode="General">
                  <c:v>0.28399999999999997</c:v>
                </c:pt>
                <c:pt idx="285" formatCode="General">
                  <c:v>0.28499999999999998</c:v>
                </c:pt>
                <c:pt idx="286" formatCode="General">
                  <c:v>0.28599999999999998</c:v>
                </c:pt>
                <c:pt idx="287" formatCode="General">
                  <c:v>0.28699999999999998</c:v>
                </c:pt>
                <c:pt idx="288" formatCode="General">
                  <c:v>0.28799999999999998</c:v>
                </c:pt>
                <c:pt idx="289" formatCode="General">
                  <c:v>0.28899999999999998</c:v>
                </c:pt>
                <c:pt idx="290" formatCode="General">
                  <c:v>0.28999999999999998</c:v>
                </c:pt>
                <c:pt idx="291" formatCode="General">
                  <c:v>0.29099999999999998</c:v>
                </c:pt>
                <c:pt idx="292" formatCode="General">
                  <c:v>0.29199999999999998</c:v>
                </c:pt>
                <c:pt idx="293" formatCode="General">
                  <c:v>0.29299999999999998</c:v>
                </c:pt>
                <c:pt idx="294" formatCode="General">
                  <c:v>0.29399999999999998</c:v>
                </c:pt>
                <c:pt idx="295" formatCode="General">
                  <c:v>0.29499999999999998</c:v>
                </c:pt>
                <c:pt idx="296" formatCode="General">
                  <c:v>0.29599999999999999</c:v>
                </c:pt>
                <c:pt idx="297" formatCode="General">
                  <c:v>0.29699999999999999</c:v>
                </c:pt>
                <c:pt idx="298" formatCode="General">
                  <c:v>0.29799999999999999</c:v>
                </c:pt>
                <c:pt idx="299" formatCode="General">
                  <c:v>0.29899999999999999</c:v>
                </c:pt>
                <c:pt idx="300" formatCode="General">
                  <c:v>0.3</c:v>
                </c:pt>
                <c:pt idx="301" formatCode="General">
                  <c:v>0.30099999999999999</c:v>
                </c:pt>
                <c:pt idx="302" formatCode="General">
                  <c:v>0.30199999999999999</c:v>
                </c:pt>
                <c:pt idx="303" formatCode="General">
                  <c:v>0.30299999999999999</c:v>
                </c:pt>
                <c:pt idx="304" formatCode="General">
                  <c:v>0.30399999999999999</c:v>
                </c:pt>
                <c:pt idx="305" formatCode="General">
                  <c:v>0.30499999999999999</c:v>
                </c:pt>
                <c:pt idx="306" formatCode="General">
                  <c:v>0.30599999999999999</c:v>
                </c:pt>
                <c:pt idx="307" formatCode="General">
                  <c:v>0.307</c:v>
                </c:pt>
                <c:pt idx="308" formatCode="General">
                  <c:v>0.308</c:v>
                </c:pt>
                <c:pt idx="309" formatCode="General">
                  <c:v>0.309</c:v>
                </c:pt>
                <c:pt idx="310" formatCode="General">
                  <c:v>0.31</c:v>
                </c:pt>
                <c:pt idx="311" formatCode="General">
                  <c:v>0.311</c:v>
                </c:pt>
                <c:pt idx="312" formatCode="General">
                  <c:v>0.312</c:v>
                </c:pt>
                <c:pt idx="313" formatCode="General">
                  <c:v>0.313</c:v>
                </c:pt>
                <c:pt idx="314" formatCode="General">
                  <c:v>0.314</c:v>
                </c:pt>
                <c:pt idx="315" formatCode="General">
                  <c:v>0.315</c:v>
                </c:pt>
                <c:pt idx="316" formatCode="General">
                  <c:v>0.316</c:v>
                </c:pt>
                <c:pt idx="317" formatCode="General">
                  <c:v>0.317</c:v>
                </c:pt>
                <c:pt idx="318" formatCode="General">
                  <c:v>0.318</c:v>
                </c:pt>
                <c:pt idx="319" formatCode="General">
                  <c:v>0.31900000000000001</c:v>
                </c:pt>
                <c:pt idx="320" formatCode="General">
                  <c:v>0.32</c:v>
                </c:pt>
                <c:pt idx="321" formatCode="General">
                  <c:v>0.32100000000000001</c:v>
                </c:pt>
                <c:pt idx="322" formatCode="General">
                  <c:v>0.32200000000000001</c:v>
                </c:pt>
                <c:pt idx="323" formatCode="General">
                  <c:v>0.32300000000000001</c:v>
                </c:pt>
                <c:pt idx="324" formatCode="General">
                  <c:v>0.32400000000000001</c:v>
                </c:pt>
                <c:pt idx="325" formatCode="General">
                  <c:v>0.32500000000000001</c:v>
                </c:pt>
                <c:pt idx="326" formatCode="General">
                  <c:v>0.32600000000000001</c:v>
                </c:pt>
                <c:pt idx="327" formatCode="General">
                  <c:v>0.32700000000000001</c:v>
                </c:pt>
                <c:pt idx="328" formatCode="General">
                  <c:v>0.32800000000000001</c:v>
                </c:pt>
                <c:pt idx="329" formatCode="General">
                  <c:v>0.32900000000000001</c:v>
                </c:pt>
                <c:pt idx="330" formatCode="General">
                  <c:v>0.33</c:v>
                </c:pt>
                <c:pt idx="331" formatCode="General">
                  <c:v>0.33100000000000002</c:v>
                </c:pt>
                <c:pt idx="332" formatCode="General">
                  <c:v>0.33200000000000002</c:v>
                </c:pt>
                <c:pt idx="333" formatCode="General">
                  <c:v>0.33300000000000002</c:v>
                </c:pt>
                <c:pt idx="334" formatCode="General">
                  <c:v>0.33400000000000002</c:v>
                </c:pt>
                <c:pt idx="335" formatCode="General">
                  <c:v>0.33500000000000002</c:v>
                </c:pt>
                <c:pt idx="336" formatCode="General">
                  <c:v>0.33600000000000002</c:v>
                </c:pt>
                <c:pt idx="337" formatCode="General">
                  <c:v>0.33700000000000002</c:v>
                </c:pt>
                <c:pt idx="338" formatCode="General">
                  <c:v>0.33800000000000002</c:v>
                </c:pt>
                <c:pt idx="339" formatCode="General">
                  <c:v>0.33900000000000002</c:v>
                </c:pt>
                <c:pt idx="340" formatCode="General">
                  <c:v>0.34</c:v>
                </c:pt>
                <c:pt idx="341" formatCode="General">
                  <c:v>0.34100000000000003</c:v>
                </c:pt>
                <c:pt idx="342" formatCode="General">
                  <c:v>0.34200000000000003</c:v>
                </c:pt>
                <c:pt idx="343" formatCode="General">
                  <c:v>0.34300000000000003</c:v>
                </c:pt>
                <c:pt idx="344" formatCode="General">
                  <c:v>0.34399999999999997</c:v>
                </c:pt>
                <c:pt idx="345" formatCode="General">
                  <c:v>0.34499999999999997</c:v>
                </c:pt>
                <c:pt idx="346" formatCode="General">
                  <c:v>0.34599999999999997</c:v>
                </c:pt>
                <c:pt idx="347" formatCode="General">
                  <c:v>0.34699999999999998</c:v>
                </c:pt>
                <c:pt idx="348" formatCode="General">
                  <c:v>0.34799999999999998</c:v>
                </c:pt>
                <c:pt idx="349" formatCode="General">
                  <c:v>0.34899999999999998</c:v>
                </c:pt>
                <c:pt idx="350" formatCode="General">
                  <c:v>0.35</c:v>
                </c:pt>
                <c:pt idx="351" formatCode="General">
                  <c:v>0.35099999999999998</c:v>
                </c:pt>
                <c:pt idx="352" formatCode="General">
                  <c:v>0.35199999999999998</c:v>
                </c:pt>
                <c:pt idx="353" formatCode="General">
                  <c:v>0.35299999999999998</c:v>
                </c:pt>
                <c:pt idx="354" formatCode="General">
                  <c:v>0.35399999999999998</c:v>
                </c:pt>
                <c:pt idx="355" formatCode="General">
                  <c:v>0.35499999999999998</c:v>
                </c:pt>
                <c:pt idx="356" formatCode="General">
                  <c:v>0.35599999999999998</c:v>
                </c:pt>
                <c:pt idx="357" formatCode="General">
                  <c:v>0.35699999999999998</c:v>
                </c:pt>
                <c:pt idx="358" formatCode="General">
                  <c:v>0.35799999999999998</c:v>
                </c:pt>
                <c:pt idx="359" formatCode="General">
                  <c:v>0.35899999999999999</c:v>
                </c:pt>
                <c:pt idx="360" formatCode="General">
                  <c:v>0.36</c:v>
                </c:pt>
                <c:pt idx="361" formatCode="General">
                  <c:v>0.36099999999999999</c:v>
                </c:pt>
                <c:pt idx="362" formatCode="General">
                  <c:v>0.36199999999999999</c:v>
                </c:pt>
                <c:pt idx="363" formatCode="General">
                  <c:v>0.36299999999999999</c:v>
                </c:pt>
                <c:pt idx="364" formatCode="General">
                  <c:v>0.36399999999999999</c:v>
                </c:pt>
                <c:pt idx="365" formatCode="General">
                  <c:v>0.36499999999999999</c:v>
                </c:pt>
                <c:pt idx="366" formatCode="General">
                  <c:v>0.36599999999999999</c:v>
                </c:pt>
                <c:pt idx="367" formatCode="General">
                  <c:v>0.36699999999999999</c:v>
                </c:pt>
                <c:pt idx="368" formatCode="General">
                  <c:v>0.36799999999999999</c:v>
                </c:pt>
                <c:pt idx="369" formatCode="General">
                  <c:v>0.36899999999999999</c:v>
                </c:pt>
                <c:pt idx="370" formatCode="General">
                  <c:v>0.37</c:v>
                </c:pt>
                <c:pt idx="371" formatCode="General">
                  <c:v>0.371</c:v>
                </c:pt>
                <c:pt idx="372" formatCode="General">
                  <c:v>0.372</c:v>
                </c:pt>
                <c:pt idx="373" formatCode="General">
                  <c:v>0.373</c:v>
                </c:pt>
                <c:pt idx="374" formatCode="General">
                  <c:v>0.374</c:v>
                </c:pt>
                <c:pt idx="375" formatCode="General">
                  <c:v>0.375</c:v>
                </c:pt>
                <c:pt idx="376" formatCode="General">
                  <c:v>0.376</c:v>
                </c:pt>
                <c:pt idx="377" formatCode="General">
                  <c:v>0.377</c:v>
                </c:pt>
                <c:pt idx="378" formatCode="General">
                  <c:v>0.378</c:v>
                </c:pt>
                <c:pt idx="379" formatCode="General">
                  <c:v>0.379</c:v>
                </c:pt>
                <c:pt idx="380" formatCode="General">
                  <c:v>0.38</c:v>
                </c:pt>
                <c:pt idx="381" formatCode="General">
                  <c:v>0.38100000000000001</c:v>
                </c:pt>
                <c:pt idx="382" formatCode="General">
                  <c:v>0.38200000000000001</c:v>
                </c:pt>
                <c:pt idx="383" formatCode="General">
                  <c:v>0.38300000000000001</c:v>
                </c:pt>
                <c:pt idx="384" formatCode="General">
                  <c:v>0.38400000000000001</c:v>
                </c:pt>
                <c:pt idx="385" formatCode="General">
                  <c:v>0.38500000000000001</c:v>
                </c:pt>
                <c:pt idx="386" formatCode="General">
                  <c:v>0.38600000000000001</c:v>
                </c:pt>
                <c:pt idx="387" formatCode="General">
                  <c:v>0.38700000000000001</c:v>
                </c:pt>
                <c:pt idx="388" formatCode="General">
                  <c:v>0.38800000000000001</c:v>
                </c:pt>
                <c:pt idx="389" formatCode="General">
                  <c:v>0.38900000000000001</c:v>
                </c:pt>
                <c:pt idx="390" formatCode="General">
                  <c:v>0.39</c:v>
                </c:pt>
                <c:pt idx="391" formatCode="General">
                  <c:v>0.39100000000000001</c:v>
                </c:pt>
                <c:pt idx="392" formatCode="General">
                  <c:v>0.39200000000000002</c:v>
                </c:pt>
                <c:pt idx="393" formatCode="General">
                  <c:v>0.39300000000000002</c:v>
                </c:pt>
                <c:pt idx="394" formatCode="General">
                  <c:v>0.39400000000000002</c:v>
                </c:pt>
                <c:pt idx="395" formatCode="General">
                  <c:v>0.39500000000000002</c:v>
                </c:pt>
                <c:pt idx="396" formatCode="General">
                  <c:v>0.39600000000000002</c:v>
                </c:pt>
                <c:pt idx="397" formatCode="General">
                  <c:v>0.39700000000000002</c:v>
                </c:pt>
                <c:pt idx="398" formatCode="General">
                  <c:v>0.39800000000000002</c:v>
                </c:pt>
                <c:pt idx="399" formatCode="General">
                  <c:v>0.39900000000000002</c:v>
                </c:pt>
                <c:pt idx="400" formatCode="General">
                  <c:v>0.4</c:v>
                </c:pt>
                <c:pt idx="401" formatCode="General">
                  <c:v>0.40100000000000002</c:v>
                </c:pt>
                <c:pt idx="402" formatCode="General">
                  <c:v>0.40200000000000002</c:v>
                </c:pt>
                <c:pt idx="403" formatCode="General">
                  <c:v>0.40300000000000002</c:v>
                </c:pt>
                <c:pt idx="404" formatCode="General">
                  <c:v>0.40400000000000003</c:v>
                </c:pt>
                <c:pt idx="405" formatCode="General">
                  <c:v>0.40500000000000003</c:v>
                </c:pt>
                <c:pt idx="406" formatCode="General">
                  <c:v>0.40600000000000003</c:v>
                </c:pt>
                <c:pt idx="407" formatCode="General">
                  <c:v>0.40699999999999997</c:v>
                </c:pt>
                <c:pt idx="408" formatCode="General">
                  <c:v>0.40799999999999997</c:v>
                </c:pt>
                <c:pt idx="409" formatCode="General">
                  <c:v>0.40899999999999997</c:v>
                </c:pt>
                <c:pt idx="410" formatCode="General">
                  <c:v>0.41</c:v>
                </c:pt>
                <c:pt idx="411" formatCode="General">
                  <c:v>0.41099999999999998</c:v>
                </c:pt>
                <c:pt idx="412" formatCode="General">
                  <c:v>0.41199999999999998</c:v>
                </c:pt>
                <c:pt idx="413" formatCode="General">
                  <c:v>0.41299999999999998</c:v>
                </c:pt>
                <c:pt idx="414" formatCode="General">
                  <c:v>0.41399999999999998</c:v>
                </c:pt>
                <c:pt idx="415" formatCode="General">
                  <c:v>0.41499999999999998</c:v>
                </c:pt>
                <c:pt idx="416" formatCode="General">
                  <c:v>0.41599999999999998</c:v>
                </c:pt>
                <c:pt idx="417" formatCode="General">
                  <c:v>0.41699999999999998</c:v>
                </c:pt>
                <c:pt idx="418" formatCode="General">
                  <c:v>0.41799999999999998</c:v>
                </c:pt>
                <c:pt idx="419" formatCode="General">
                  <c:v>0.41899999999999998</c:v>
                </c:pt>
                <c:pt idx="420" formatCode="General">
                  <c:v>0.42</c:v>
                </c:pt>
                <c:pt idx="421" formatCode="General">
                  <c:v>0.42099999999999999</c:v>
                </c:pt>
                <c:pt idx="422" formatCode="General">
                  <c:v>0.42199999999999999</c:v>
                </c:pt>
                <c:pt idx="423" formatCode="General">
                  <c:v>0.42299999999999999</c:v>
                </c:pt>
                <c:pt idx="424" formatCode="General">
                  <c:v>0.42399999999999999</c:v>
                </c:pt>
                <c:pt idx="425" formatCode="General">
                  <c:v>0.42499999999999999</c:v>
                </c:pt>
                <c:pt idx="426" formatCode="General">
                  <c:v>0.42599999999999999</c:v>
                </c:pt>
                <c:pt idx="427" formatCode="General">
                  <c:v>0.42699999999999999</c:v>
                </c:pt>
                <c:pt idx="428" formatCode="General">
                  <c:v>0.42799999999999999</c:v>
                </c:pt>
                <c:pt idx="429" formatCode="General">
                  <c:v>0.42899999999999999</c:v>
                </c:pt>
                <c:pt idx="430" formatCode="General">
                  <c:v>0.43</c:v>
                </c:pt>
                <c:pt idx="431" formatCode="General">
                  <c:v>0.43099999999999999</c:v>
                </c:pt>
                <c:pt idx="432" formatCode="General">
                  <c:v>0.432</c:v>
                </c:pt>
                <c:pt idx="433" formatCode="General">
                  <c:v>0.433</c:v>
                </c:pt>
                <c:pt idx="434" formatCode="General">
                  <c:v>0.434</c:v>
                </c:pt>
                <c:pt idx="435" formatCode="General">
                  <c:v>0.435</c:v>
                </c:pt>
                <c:pt idx="436" formatCode="General">
                  <c:v>0.436</c:v>
                </c:pt>
                <c:pt idx="437" formatCode="General">
                  <c:v>0.437</c:v>
                </c:pt>
                <c:pt idx="438" formatCode="General">
                  <c:v>0.438</c:v>
                </c:pt>
                <c:pt idx="439" formatCode="General">
                  <c:v>0.439</c:v>
                </c:pt>
                <c:pt idx="440" formatCode="General">
                  <c:v>0.44</c:v>
                </c:pt>
                <c:pt idx="441" formatCode="General">
                  <c:v>0.441</c:v>
                </c:pt>
                <c:pt idx="442" formatCode="General">
                  <c:v>0.442</c:v>
                </c:pt>
                <c:pt idx="443" formatCode="General">
                  <c:v>0.443</c:v>
                </c:pt>
                <c:pt idx="444" formatCode="General">
                  <c:v>0.44400000000000001</c:v>
                </c:pt>
                <c:pt idx="445" formatCode="General">
                  <c:v>0.44500000000000001</c:v>
                </c:pt>
                <c:pt idx="446" formatCode="General">
                  <c:v>0.44600000000000001</c:v>
                </c:pt>
                <c:pt idx="447" formatCode="General">
                  <c:v>0.44700000000000001</c:v>
                </c:pt>
                <c:pt idx="448" formatCode="General">
                  <c:v>0.44800000000000001</c:v>
                </c:pt>
                <c:pt idx="449" formatCode="General">
                  <c:v>0.44900000000000001</c:v>
                </c:pt>
                <c:pt idx="450" formatCode="General">
                  <c:v>0.45</c:v>
                </c:pt>
                <c:pt idx="451" formatCode="General">
                  <c:v>0.45100000000000001</c:v>
                </c:pt>
                <c:pt idx="452" formatCode="General">
                  <c:v>0.45200000000000001</c:v>
                </c:pt>
                <c:pt idx="453" formatCode="General">
                  <c:v>0.45300000000000001</c:v>
                </c:pt>
                <c:pt idx="454" formatCode="General">
                  <c:v>0.45400000000000001</c:v>
                </c:pt>
                <c:pt idx="455" formatCode="General">
                  <c:v>0.45500000000000002</c:v>
                </c:pt>
                <c:pt idx="456" formatCode="General">
                  <c:v>0.45600000000000002</c:v>
                </c:pt>
                <c:pt idx="457" formatCode="General">
                  <c:v>0.45700000000000002</c:v>
                </c:pt>
                <c:pt idx="458" formatCode="General">
                  <c:v>0.45800000000000002</c:v>
                </c:pt>
                <c:pt idx="459" formatCode="General">
                  <c:v>0.45900000000000002</c:v>
                </c:pt>
                <c:pt idx="460" formatCode="General">
                  <c:v>0.46</c:v>
                </c:pt>
                <c:pt idx="461" formatCode="General">
                  <c:v>0.46100000000000002</c:v>
                </c:pt>
                <c:pt idx="462" formatCode="General">
                  <c:v>0.46200000000000002</c:v>
                </c:pt>
                <c:pt idx="463" formatCode="General">
                  <c:v>0.46300000000000002</c:v>
                </c:pt>
                <c:pt idx="464" formatCode="General">
                  <c:v>0.46400000000000002</c:v>
                </c:pt>
                <c:pt idx="465" formatCode="General">
                  <c:v>0.46500000000000002</c:v>
                </c:pt>
                <c:pt idx="466" formatCode="General">
                  <c:v>0.46600000000000003</c:v>
                </c:pt>
                <c:pt idx="467" formatCode="General">
                  <c:v>0.46700000000000003</c:v>
                </c:pt>
                <c:pt idx="468" formatCode="General">
                  <c:v>0.46800000000000003</c:v>
                </c:pt>
                <c:pt idx="469" formatCode="General">
                  <c:v>0.46899999999999997</c:v>
                </c:pt>
                <c:pt idx="470" formatCode="General">
                  <c:v>0.47</c:v>
                </c:pt>
                <c:pt idx="471" formatCode="General">
                  <c:v>0.47099999999999997</c:v>
                </c:pt>
                <c:pt idx="472" formatCode="General">
                  <c:v>0.47199999999999998</c:v>
                </c:pt>
                <c:pt idx="473" formatCode="General">
                  <c:v>0.47299999999999998</c:v>
                </c:pt>
                <c:pt idx="474" formatCode="General">
                  <c:v>0.47399999999999998</c:v>
                </c:pt>
                <c:pt idx="475" formatCode="General">
                  <c:v>0.47499999999999998</c:v>
                </c:pt>
                <c:pt idx="476" formatCode="General">
                  <c:v>0.47599999999999998</c:v>
                </c:pt>
                <c:pt idx="477" formatCode="General">
                  <c:v>0.47699999999999998</c:v>
                </c:pt>
                <c:pt idx="478" formatCode="General">
                  <c:v>0.47799999999999998</c:v>
                </c:pt>
                <c:pt idx="479" formatCode="General">
                  <c:v>0.47899999999999998</c:v>
                </c:pt>
                <c:pt idx="480" formatCode="General">
                  <c:v>0.48</c:v>
                </c:pt>
                <c:pt idx="481" formatCode="General">
                  <c:v>0.48099999999999998</c:v>
                </c:pt>
                <c:pt idx="482" formatCode="General">
                  <c:v>0.48199999999999998</c:v>
                </c:pt>
                <c:pt idx="483" formatCode="General">
                  <c:v>0.48299999999999998</c:v>
                </c:pt>
                <c:pt idx="484" formatCode="General">
                  <c:v>0.48399999999999999</c:v>
                </c:pt>
                <c:pt idx="485" formatCode="General">
                  <c:v>0.48499999999999999</c:v>
                </c:pt>
                <c:pt idx="486" formatCode="General">
                  <c:v>0.48599999999999999</c:v>
                </c:pt>
                <c:pt idx="487" formatCode="General">
                  <c:v>0.48699999999999999</c:v>
                </c:pt>
                <c:pt idx="488" formatCode="General">
                  <c:v>0.48799999999999999</c:v>
                </c:pt>
                <c:pt idx="489" formatCode="General">
                  <c:v>0.48899999999999999</c:v>
                </c:pt>
                <c:pt idx="490" formatCode="General">
                  <c:v>0.49</c:v>
                </c:pt>
                <c:pt idx="491" formatCode="General">
                  <c:v>0.49099999999999999</c:v>
                </c:pt>
                <c:pt idx="492" formatCode="General">
                  <c:v>0.49199999999999999</c:v>
                </c:pt>
                <c:pt idx="493" formatCode="General">
                  <c:v>0.49299999999999999</c:v>
                </c:pt>
                <c:pt idx="494" formatCode="General">
                  <c:v>0.49399999999999999</c:v>
                </c:pt>
                <c:pt idx="495" formatCode="General">
                  <c:v>0.495</c:v>
                </c:pt>
                <c:pt idx="496" formatCode="General">
                  <c:v>0.496</c:v>
                </c:pt>
                <c:pt idx="497" formatCode="General">
                  <c:v>0.497</c:v>
                </c:pt>
                <c:pt idx="498" formatCode="General">
                  <c:v>0.498</c:v>
                </c:pt>
                <c:pt idx="499" formatCode="General">
                  <c:v>0.499</c:v>
                </c:pt>
                <c:pt idx="500" formatCode="General">
                  <c:v>0.5</c:v>
                </c:pt>
                <c:pt idx="501" formatCode="General">
                  <c:v>0.501</c:v>
                </c:pt>
                <c:pt idx="502" formatCode="General">
                  <c:v>0.502</c:v>
                </c:pt>
                <c:pt idx="503" formatCode="General">
                  <c:v>0.503</c:v>
                </c:pt>
                <c:pt idx="504" formatCode="General">
                  <c:v>0.504</c:v>
                </c:pt>
                <c:pt idx="505" formatCode="General">
                  <c:v>0.505</c:v>
                </c:pt>
                <c:pt idx="506" formatCode="General">
                  <c:v>0.50600000000000001</c:v>
                </c:pt>
                <c:pt idx="507" formatCode="General">
                  <c:v>0.50700000000000001</c:v>
                </c:pt>
                <c:pt idx="508" formatCode="General">
                  <c:v>0.50800000000000001</c:v>
                </c:pt>
                <c:pt idx="509" formatCode="General">
                  <c:v>0.50900000000000001</c:v>
                </c:pt>
                <c:pt idx="510" formatCode="General">
                  <c:v>0.51</c:v>
                </c:pt>
                <c:pt idx="511" formatCode="General">
                  <c:v>0.51100000000000001</c:v>
                </c:pt>
                <c:pt idx="512" formatCode="General">
                  <c:v>0.51200000000000001</c:v>
                </c:pt>
                <c:pt idx="513" formatCode="General">
                  <c:v>0.51300000000000001</c:v>
                </c:pt>
                <c:pt idx="514" formatCode="General">
                  <c:v>0.51400000000000001</c:v>
                </c:pt>
                <c:pt idx="515" formatCode="General">
                  <c:v>0.51500000000000001</c:v>
                </c:pt>
                <c:pt idx="516" formatCode="General">
                  <c:v>0.51600000000000001</c:v>
                </c:pt>
                <c:pt idx="517" formatCode="General">
                  <c:v>0.51700000000000002</c:v>
                </c:pt>
                <c:pt idx="518" formatCode="General">
                  <c:v>0.51800000000000002</c:v>
                </c:pt>
                <c:pt idx="519" formatCode="General">
                  <c:v>0.51900000000000002</c:v>
                </c:pt>
                <c:pt idx="520" formatCode="General">
                  <c:v>0.52</c:v>
                </c:pt>
                <c:pt idx="521" formatCode="General">
                  <c:v>0.52100000000000002</c:v>
                </c:pt>
                <c:pt idx="522" formatCode="General">
                  <c:v>0.52200000000000002</c:v>
                </c:pt>
                <c:pt idx="523" formatCode="General">
                  <c:v>0.52300000000000002</c:v>
                </c:pt>
                <c:pt idx="524" formatCode="General">
                  <c:v>0.52400000000000002</c:v>
                </c:pt>
                <c:pt idx="525" formatCode="General">
                  <c:v>0.52500000000000002</c:v>
                </c:pt>
                <c:pt idx="526" formatCode="General">
                  <c:v>0.52600000000000002</c:v>
                </c:pt>
                <c:pt idx="527" formatCode="General">
                  <c:v>0.52700000000000002</c:v>
                </c:pt>
                <c:pt idx="528" formatCode="General">
                  <c:v>0.52800000000000002</c:v>
                </c:pt>
                <c:pt idx="529" formatCode="General">
                  <c:v>0.52900000000000003</c:v>
                </c:pt>
                <c:pt idx="530" formatCode="General">
                  <c:v>0.53</c:v>
                </c:pt>
                <c:pt idx="531" formatCode="General">
                  <c:v>0.53100000000000003</c:v>
                </c:pt>
                <c:pt idx="532" formatCode="General">
                  <c:v>0.53200000000000003</c:v>
                </c:pt>
                <c:pt idx="533" formatCode="General">
                  <c:v>0.53300000000000003</c:v>
                </c:pt>
                <c:pt idx="534" formatCode="General">
                  <c:v>0.53400000000000003</c:v>
                </c:pt>
                <c:pt idx="535" formatCode="General">
                  <c:v>0.53500000000000003</c:v>
                </c:pt>
                <c:pt idx="536" formatCode="General">
                  <c:v>0.53600000000000003</c:v>
                </c:pt>
                <c:pt idx="537" formatCode="General">
                  <c:v>0.53700000000000003</c:v>
                </c:pt>
                <c:pt idx="538" formatCode="General">
                  <c:v>0.53800000000000003</c:v>
                </c:pt>
                <c:pt idx="539" formatCode="General">
                  <c:v>0.53900000000000003</c:v>
                </c:pt>
                <c:pt idx="540" formatCode="General">
                  <c:v>0.54</c:v>
                </c:pt>
                <c:pt idx="541" formatCode="General">
                  <c:v>0.54100000000000004</c:v>
                </c:pt>
                <c:pt idx="542" formatCode="General">
                  <c:v>0.54200000000000004</c:v>
                </c:pt>
                <c:pt idx="543" formatCode="General">
                  <c:v>0.54300000000000004</c:v>
                </c:pt>
                <c:pt idx="544" formatCode="General">
                  <c:v>0.54400000000000004</c:v>
                </c:pt>
                <c:pt idx="545" formatCode="General">
                  <c:v>0.54500000000000004</c:v>
                </c:pt>
                <c:pt idx="546" formatCode="General">
                  <c:v>0.54600000000000004</c:v>
                </c:pt>
                <c:pt idx="547" formatCode="General">
                  <c:v>0.54700000000000004</c:v>
                </c:pt>
                <c:pt idx="548" formatCode="General">
                  <c:v>0.54800000000000004</c:v>
                </c:pt>
                <c:pt idx="549" formatCode="General">
                  <c:v>0.54900000000000004</c:v>
                </c:pt>
                <c:pt idx="550" formatCode="General">
                  <c:v>0.55000000000000004</c:v>
                </c:pt>
                <c:pt idx="551" formatCode="General">
                  <c:v>0.55100000000000005</c:v>
                </c:pt>
                <c:pt idx="552" formatCode="General">
                  <c:v>0.55200000000000005</c:v>
                </c:pt>
                <c:pt idx="553" formatCode="General">
                  <c:v>0.55300000000000005</c:v>
                </c:pt>
                <c:pt idx="554" formatCode="General">
                  <c:v>0.55400000000000005</c:v>
                </c:pt>
                <c:pt idx="555" formatCode="General">
                  <c:v>0.55500000000000005</c:v>
                </c:pt>
                <c:pt idx="556" formatCode="General">
                  <c:v>0.55600000000000005</c:v>
                </c:pt>
                <c:pt idx="557" formatCode="General">
                  <c:v>0.55700000000000005</c:v>
                </c:pt>
                <c:pt idx="558" formatCode="General">
                  <c:v>0.55800000000000005</c:v>
                </c:pt>
                <c:pt idx="559" formatCode="General">
                  <c:v>0.55900000000000005</c:v>
                </c:pt>
                <c:pt idx="560" formatCode="General">
                  <c:v>0.56000000000000005</c:v>
                </c:pt>
                <c:pt idx="561" formatCode="General">
                  <c:v>0.56100000000000005</c:v>
                </c:pt>
                <c:pt idx="562" formatCode="General">
                  <c:v>0.56200000000000006</c:v>
                </c:pt>
                <c:pt idx="563" formatCode="General">
                  <c:v>0.56299999999999994</c:v>
                </c:pt>
                <c:pt idx="564" formatCode="General">
                  <c:v>0.56399999999999995</c:v>
                </c:pt>
                <c:pt idx="565" formatCode="General">
                  <c:v>0.56499999999999995</c:v>
                </c:pt>
                <c:pt idx="566" formatCode="General">
                  <c:v>0.56599999999999995</c:v>
                </c:pt>
                <c:pt idx="567" formatCode="General">
                  <c:v>0.56699999999999995</c:v>
                </c:pt>
                <c:pt idx="568" formatCode="General">
                  <c:v>0.56799999999999995</c:v>
                </c:pt>
                <c:pt idx="569" formatCode="General">
                  <c:v>0.56899999999999995</c:v>
                </c:pt>
                <c:pt idx="570" formatCode="General">
                  <c:v>0.56999999999999995</c:v>
                </c:pt>
                <c:pt idx="571" formatCode="General">
                  <c:v>0.57099999999999995</c:v>
                </c:pt>
                <c:pt idx="572" formatCode="General">
                  <c:v>0.57199999999999995</c:v>
                </c:pt>
                <c:pt idx="573" formatCode="General">
                  <c:v>0.57299999999999995</c:v>
                </c:pt>
                <c:pt idx="574" formatCode="General">
                  <c:v>0.57399999999999995</c:v>
                </c:pt>
                <c:pt idx="575" formatCode="General">
                  <c:v>0.57499999999999996</c:v>
                </c:pt>
                <c:pt idx="576" formatCode="General">
                  <c:v>0.57599999999999996</c:v>
                </c:pt>
                <c:pt idx="577" formatCode="General">
                  <c:v>0.57699999999999996</c:v>
                </c:pt>
                <c:pt idx="578" formatCode="General">
                  <c:v>0.57799999999999996</c:v>
                </c:pt>
                <c:pt idx="579" formatCode="General">
                  <c:v>0.57899999999999996</c:v>
                </c:pt>
                <c:pt idx="580" formatCode="General">
                  <c:v>0.57999999999999996</c:v>
                </c:pt>
                <c:pt idx="581" formatCode="General">
                  <c:v>0.58099999999999996</c:v>
                </c:pt>
                <c:pt idx="582" formatCode="General">
                  <c:v>0.58199999999999996</c:v>
                </c:pt>
                <c:pt idx="583" formatCode="General">
                  <c:v>0.58299999999999996</c:v>
                </c:pt>
                <c:pt idx="584" formatCode="General">
                  <c:v>0.58399999999999996</c:v>
                </c:pt>
                <c:pt idx="585" formatCode="General">
                  <c:v>0.58499999999999996</c:v>
                </c:pt>
                <c:pt idx="586" formatCode="General">
                  <c:v>0.58599999999999997</c:v>
                </c:pt>
                <c:pt idx="587" formatCode="General">
                  <c:v>0.58699999999999997</c:v>
                </c:pt>
                <c:pt idx="588" formatCode="General">
                  <c:v>0.58799999999999997</c:v>
                </c:pt>
                <c:pt idx="589" formatCode="General">
                  <c:v>0.58899999999999997</c:v>
                </c:pt>
                <c:pt idx="590" formatCode="General">
                  <c:v>0.59</c:v>
                </c:pt>
                <c:pt idx="591" formatCode="General">
                  <c:v>0.59099999999999997</c:v>
                </c:pt>
                <c:pt idx="592" formatCode="General">
                  <c:v>0.59199999999999997</c:v>
                </c:pt>
                <c:pt idx="593" formatCode="General">
                  <c:v>0.59299999999999997</c:v>
                </c:pt>
                <c:pt idx="594" formatCode="General">
                  <c:v>0.59399999999999997</c:v>
                </c:pt>
                <c:pt idx="595" formatCode="General">
                  <c:v>0.59499999999999997</c:v>
                </c:pt>
                <c:pt idx="596" formatCode="General">
                  <c:v>0.59599999999999997</c:v>
                </c:pt>
                <c:pt idx="597" formatCode="General">
                  <c:v>0.59699999999999998</c:v>
                </c:pt>
                <c:pt idx="598" formatCode="General">
                  <c:v>0.59799999999999998</c:v>
                </c:pt>
                <c:pt idx="599" formatCode="General">
                  <c:v>0.59899999999999998</c:v>
                </c:pt>
                <c:pt idx="600" formatCode="General">
                  <c:v>0.6</c:v>
                </c:pt>
                <c:pt idx="601" formatCode="General">
                  <c:v>0.60099999999999998</c:v>
                </c:pt>
                <c:pt idx="602" formatCode="General">
                  <c:v>0.60199999999999998</c:v>
                </c:pt>
                <c:pt idx="603" formatCode="General">
                  <c:v>0.60299999999999998</c:v>
                </c:pt>
                <c:pt idx="604" formatCode="General">
                  <c:v>0.60399999999999998</c:v>
                </c:pt>
                <c:pt idx="605" formatCode="General">
                  <c:v>0.60499999999999998</c:v>
                </c:pt>
                <c:pt idx="606" formatCode="General">
                  <c:v>0.60599999999999998</c:v>
                </c:pt>
                <c:pt idx="607" formatCode="General">
                  <c:v>0.60699999999999998</c:v>
                </c:pt>
                <c:pt idx="608" formatCode="General">
                  <c:v>0.60799999999999998</c:v>
                </c:pt>
                <c:pt idx="609" formatCode="General">
                  <c:v>0.60899999999999999</c:v>
                </c:pt>
                <c:pt idx="610" formatCode="General">
                  <c:v>0.61</c:v>
                </c:pt>
                <c:pt idx="611" formatCode="General">
                  <c:v>0.61099999999999999</c:v>
                </c:pt>
                <c:pt idx="612" formatCode="General">
                  <c:v>0.61199999999999999</c:v>
                </c:pt>
                <c:pt idx="613" formatCode="General">
                  <c:v>0.61299999999999999</c:v>
                </c:pt>
                <c:pt idx="614" formatCode="General">
                  <c:v>0.61399999999999999</c:v>
                </c:pt>
                <c:pt idx="615" formatCode="General">
                  <c:v>0.61499999999999999</c:v>
                </c:pt>
                <c:pt idx="616" formatCode="General">
                  <c:v>0.61599999999999999</c:v>
                </c:pt>
                <c:pt idx="617" formatCode="General">
                  <c:v>0.61699999999999999</c:v>
                </c:pt>
                <c:pt idx="618" formatCode="General">
                  <c:v>0.61799999999999999</c:v>
                </c:pt>
                <c:pt idx="619" formatCode="General">
                  <c:v>0.61899999999999999</c:v>
                </c:pt>
                <c:pt idx="620" formatCode="General">
                  <c:v>0.62</c:v>
                </c:pt>
                <c:pt idx="621" formatCode="General">
                  <c:v>0.621</c:v>
                </c:pt>
                <c:pt idx="622" formatCode="General">
                  <c:v>0.622</c:v>
                </c:pt>
                <c:pt idx="623" formatCode="General">
                  <c:v>0.623</c:v>
                </c:pt>
                <c:pt idx="624" formatCode="General">
                  <c:v>0.624</c:v>
                </c:pt>
                <c:pt idx="625" formatCode="General">
                  <c:v>0.625</c:v>
                </c:pt>
                <c:pt idx="626" formatCode="General">
                  <c:v>0.626</c:v>
                </c:pt>
                <c:pt idx="627" formatCode="General">
                  <c:v>0.627</c:v>
                </c:pt>
                <c:pt idx="628" formatCode="General">
                  <c:v>0.628</c:v>
                </c:pt>
                <c:pt idx="629" formatCode="General">
                  <c:v>0.629</c:v>
                </c:pt>
                <c:pt idx="630" formatCode="General">
                  <c:v>0.63</c:v>
                </c:pt>
                <c:pt idx="631" formatCode="General">
                  <c:v>0.63100000000000001</c:v>
                </c:pt>
                <c:pt idx="632" formatCode="General">
                  <c:v>0.63200000000000001</c:v>
                </c:pt>
                <c:pt idx="633" formatCode="General">
                  <c:v>0.63300000000000001</c:v>
                </c:pt>
                <c:pt idx="634" formatCode="General">
                  <c:v>0.63400000000000001</c:v>
                </c:pt>
                <c:pt idx="635" formatCode="General">
                  <c:v>0.63500000000000001</c:v>
                </c:pt>
                <c:pt idx="636" formatCode="General">
                  <c:v>0.63600000000000001</c:v>
                </c:pt>
                <c:pt idx="637" formatCode="General">
                  <c:v>0.63700000000000001</c:v>
                </c:pt>
                <c:pt idx="638" formatCode="General">
                  <c:v>0.63800000000000001</c:v>
                </c:pt>
                <c:pt idx="639" formatCode="General">
                  <c:v>0.63900000000000001</c:v>
                </c:pt>
                <c:pt idx="640" formatCode="General">
                  <c:v>0.64</c:v>
                </c:pt>
                <c:pt idx="641" formatCode="General">
                  <c:v>0.64100000000000001</c:v>
                </c:pt>
                <c:pt idx="642" formatCode="General">
                  <c:v>0.64200000000000002</c:v>
                </c:pt>
                <c:pt idx="643" formatCode="General">
                  <c:v>0.64300000000000002</c:v>
                </c:pt>
                <c:pt idx="644" formatCode="General">
                  <c:v>0.64400000000000002</c:v>
                </c:pt>
                <c:pt idx="645" formatCode="General">
                  <c:v>0.64500000000000002</c:v>
                </c:pt>
                <c:pt idx="646" formatCode="General">
                  <c:v>0.64600000000000002</c:v>
                </c:pt>
                <c:pt idx="647" formatCode="General">
                  <c:v>0.64700000000000002</c:v>
                </c:pt>
                <c:pt idx="648" formatCode="General">
                  <c:v>0.64800000000000002</c:v>
                </c:pt>
                <c:pt idx="649" formatCode="General">
                  <c:v>0.64900000000000002</c:v>
                </c:pt>
                <c:pt idx="650" formatCode="General">
                  <c:v>0.65</c:v>
                </c:pt>
                <c:pt idx="651" formatCode="General">
                  <c:v>0.65100000000000002</c:v>
                </c:pt>
                <c:pt idx="652" formatCode="General">
                  <c:v>0.65200000000000002</c:v>
                </c:pt>
                <c:pt idx="653" formatCode="General">
                  <c:v>0.65300000000000002</c:v>
                </c:pt>
                <c:pt idx="654" formatCode="General">
                  <c:v>0.65400000000000003</c:v>
                </c:pt>
                <c:pt idx="655" formatCode="General">
                  <c:v>0.65500000000000003</c:v>
                </c:pt>
                <c:pt idx="656" formatCode="General">
                  <c:v>0.65600000000000003</c:v>
                </c:pt>
                <c:pt idx="657" formatCode="General">
                  <c:v>0.65700000000000003</c:v>
                </c:pt>
                <c:pt idx="658" formatCode="General">
                  <c:v>0.65800000000000003</c:v>
                </c:pt>
                <c:pt idx="659" formatCode="General">
                  <c:v>0.65900000000000003</c:v>
                </c:pt>
                <c:pt idx="660" formatCode="General">
                  <c:v>0.66</c:v>
                </c:pt>
                <c:pt idx="661" formatCode="General">
                  <c:v>0.66100000000000003</c:v>
                </c:pt>
                <c:pt idx="662" formatCode="General">
                  <c:v>0.66200000000000003</c:v>
                </c:pt>
                <c:pt idx="663" formatCode="General">
                  <c:v>0.66300000000000003</c:v>
                </c:pt>
                <c:pt idx="664" formatCode="General">
                  <c:v>0.66400000000000003</c:v>
                </c:pt>
                <c:pt idx="665" formatCode="General">
                  <c:v>0.66500000000000004</c:v>
                </c:pt>
                <c:pt idx="666" formatCode="General">
                  <c:v>0.66600000000000004</c:v>
                </c:pt>
                <c:pt idx="667" formatCode="General">
                  <c:v>0.66700000000000004</c:v>
                </c:pt>
                <c:pt idx="668" formatCode="General">
                  <c:v>0.66800000000000004</c:v>
                </c:pt>
                <c:pt idx="669" formatCode="General">
                  <c:v>0.66900000000000004</c:v>
                </c:pt>
                <c:pt idx="670" formatCode="General">
                  <c:v>0.67</c:v>
                </c:pt>
                <c:pt idx="671" formatCode="General">
                  <c:v>0.67100000000000004</c:v>
                </c:pt>
                <c:pt idx="672" formatCode="General">
                  <c:v>0.67200000000000004</c:v>
                </c:pt>
                <c:pt idx="673" formatCode="General">
                  <c:v>0.67300000000000004</c:v>
                </c:pt>
                <c:pt idx="674" formatCode="General">
                  <c:v>0.67400000000000004</c:v>
                </c:pt>
                <c:pt idx="675" formatCode="General">
                  <c:v>0.67500000000000004</c:v>
                </c:pt>
                <c:pt idx="676" formatCode="General">
                  <c:v>0.67600000000000005</c:v>
                </c:pt>
                <c:pt idx="677" formatCode="General">
                  <c:v>0.67700000000000005</c:v>
                </c:pt>
                <c:pt idx="678" formatCode="General">
                  <c:v>0.67800000000000005</c:v>
                </c:pt>
                <c:pt idx="679" formatCode="General">
                  <c:v>0.67900000000000005</c:v>
                </c:pt>
                <c:pt idx="680" formatCode="General">
                  <c:v>0.68</c:v>
                </c:pt>
                <c:pt idx="681" formatCode="General">
                  <c:v>0.68100000000000005</c:v>
                </c:pt>
                <c:pt idx="682" formatCode="General">
                  <c:v>0.68200000000000005</c:v>
                </c:pt>
                <c:pt idx="683" formatCode="General">
                  <c:v>0.68300000000000005</c:v>
                </c:pt>
                <c:pt idx="684" formatCode="General">
                  <c:v>0.68400000000000005</c:v>
                </c:pt>
                <c:pt idx="685" formatCode="General">
                  <c:v>0.68500000000000005</c:v>
                </c:pt>
                <c:pt idx="686" formatCode="General">
                  <c:v>0.68600000000000005</c:v>
                </c:pt>
                <c:pt idx="687" formatCode="General">
                  <c:v>0.68700000000000006</c:v>
                </c:pt>
                <c:pt idx="688" formatCode="General">
                  <c:v>0.68799999999999994</c:v>
                </c:pt>
                <c:pt idx="689" formatCode="General">
                  <c:v>0.68899999999999995</c:v>
                </c:pt>
                <c:pt idx="690" formatCode="General">
                  <c:v>0.69</c:v>
                </c:pt>
                <c:pt idx="691" formatCode="General">
                  <c:v>0.69099999999999995</c:v>
                </c:pt>
                <c:pt idx="692" formatCode="General">
                  <c:v>0.69199999999999995</c:v>
                </c:pt>
                <c:pt idx="693" formatCode="General">
                  <c:v>0.69299999999999995</c:v>
                </c:pt>
                <c:pt idx="694" formatCode="General">
                  <c:v>0.69399999999999995</c:v>
                </c:pt>
                <c:pt idx="695" formatCode="General">
                  <c:v>0.69499999999999995</c:v>
                </c:pt>
                <c:pt idx="696" formatCode="General">
                  <c:v>0.69599999999999995</c:v>
                </c:pt>
                <c:pt idx="697" formatCode="General">
                  <c:v>0.69699999999999995</c:v>
                </c:pt>
                <c:pt idx="698" formatCode="General">
                  <c:v>0.69799999999999995</c:v>
                </c:pt>
                <c:pt idx="699" formatCode="General">
                  <c:v>0.69899999999999995</c:v>
                </c:pt>
                <c:pt idx="700" formatCode="General">
                  <c:v>0.7</c:v>
                </c:pt>
                <c:pt idx="701" formatCode="General">
                  <c:v>0.70099999999999996</c:v>
                </c:pt>
                <c:pt idx="702" formatCode="General">
                  <c:v>0.70199999999999996</c:v>
                </c:pt>
                <c:pt idx="703" formatCode="General">
                  <c:v>0.70299999999999996</c:v>
                </c:pt>
                <c:pt idx="704" formatCode="General">
                  <c:v>0.70399999999999996</c:v>
                </c:pt>
                <c:pt idx="705" formatCode="General">
                  <c:v>0.70499999999999996</c:v>
                </c:pt>
                <c:pt idx="706" formatCode="General">
                  <c:v>0.70599999999999996</c:v>
                </c:pt>
                <c:pt idx="707" formatCode="General">
                  <c:v>0.70699999999999996</c:v>
                </c:pt>
                <c:pt idx="708" formatCode="General">
                  <c:v>0.70799999999999996</c:v>
                </c:pt>
                <c:pt idx="709" formatCode="General">
                  <c:v>0.70899999999999996</c:v>
                </c:pt>
                <c:pt idx="710" formatCode="General">
                  <c:v>0.71</c:v>
                </c:pt>
                <c:pt idx="711" formatCode="General">
                  <c:v>0.71099999999999997</c:v>
                </c:pt>
                <c:pt idx="712" formatCode="General">
                  <c:v>0.71199999999999997</c:v>
                </c:pt>
                <c:pt idx="713" formatCode="General">
                  <c:v>0.71299999999999997</c:v>
                </c:pt>
                <c:pt idx="714" formatCode="General">
                  <c:v>0.71399999999999997</c:v>
                </c:pt>
                <c:pt idx="715" formatCode="General">
                  <c:v>0.71499999999999997</c:v>
                </c:pt>
                <c:pt idx="716" formatCode="General">
                  <c:v>0.71599999999999997</c:v>
                </c:pt>
                <c:pt idx="717" formatCode="General">
                  <c:v>0.71699999999999997</c:v>
                </c:pt>
                <c:pt idx="718" formatCode="General">
                  <c:v>0.71799999999999997</c:v>
                </c:pt>
                <c:pt idx="719" formatCode="General">
                  <c:v>0.71899999999999997</c:v>
                </c:pt>
                <c:pt idx="720" formatCode="General">
                  <c:v>0.72</c:v>
                </c:pt>
                <c:pt idx="721" formatCode="General">
                  <c:v>0.72099999999999997</c:v>
                </c:pt>
                <c:pt idx="722" formatCode="General">
                  <c:v>0.72199999999999998</c:v>
                </c:pt>
                <c:pt idx="723" formatCode="General">
                  <c:v>0.72299999999999998</c:v>
                </c:pt>
                <c:pt idx="724" formatCode="General">
                  <c:v>0.72399999999999998</c:v>
                </c:pt>
                <c:pt idx="725" formatCode="General">
                  <c:v>0.72499999999999998</c:v>
                </c:pt>
                <c:pt idx="726" formatCode="General">
                  <c:v>0.72599999999999998</c:v>
                </c:pt>
                <c:pt idx="727" formatCode="General">
                  <c:v>0.72699999999999998</c:v>
                </c:pt>
                <c:pt idx="728" formatCode="General">
                  <c:v>0.72799999999999998</c:v>
                </c:pt>
                <c:pt idx="729" formatCode="General">
                  <c:v>0.72899999999999998</c:v>
                </c:pt>
                <c:pt idx="730" formatCode="General">
                  <c:v>0.73</c:v>
                </c:pt>
                <c:pt idx="731" formatCode="General">
                  <c:v>0.73099999999999998</c:v>
                </c:pt>
                <c:pt idx="732" formatCode="General">
                  <c:v>0.73199999999999998</c:v>
                </c:pt>
                <c:pt idx="733" formatCode="General">
                  <c:v>0.73299999999999998</c:v>
                </c:pt>
                <c:pt idx="734" formatCode="General">
                  <c:v>0.73399999999999999</c:v>
                </c:pt>
                <c:pt idx="735" formatCode="General">
                  <c:v>0.73499999999999999</c:v>
                </c:pt>
                <c:pt idx="736" formatCode="General">
                  <c:v>0.73599999999999999</c:v>
                </c:pt>
                <c:pt idx="737" formatCode="General">
                  <c:v>0.73699999999999999</c:v>
                </c:pt>
                <c:pt idx="738" formatCode="General">
                  <c:v>0.73799999999999999</c:v>
                </c:pt>
                <c:pt idx="739" formatCode="General">
                  <c:v>0.73899999999999999</c:v>
                </c:pt>
                <c:pt idx="740" formatCode="General">
                  <c:v>0.74</c:v>
                </c:pt>
                <c:pt idx="741" formatCode="General">
                  <c:v>0.74099999999999999</c:v>
                </c:pt>
                <c:pt idx="742" formatCode="General">
                  <c:v>0.74199999999999999</c:v>
                </c:pt>
                <c:pt idx="743" formatCode="General">
                  <c:v>0.74299999999999999</c:v>
                </c:pt>
                <c:pt idx="744" formatCode="General">
                  <c:v>0.74399999999999999</c:v>
                </c:pt>
                <c:pt idx="745" formatCode="General">
                  <c:v>0.745</c:v>
                </c:pt>
                <c:pt idx="746" formatCode="General">
                  <c:v>0.746</c:v>
                </c:pt>
                <c:pt idx="747" formatCode="General">
                  <c:v>0.747</c:v>
                </c:pt>
                <c:pt idx="748" formatCode="General">
                  <c:v>0.748</c:v>
                </c:pt>
                <c:pt idx="749" formatCode="General">
                  <c:v>0.749</c:v>
                </c:pt>
                <c:pt idx="750" formatCode="General">
                  <c:v>0.75</c:v>
                </c:pt>
                <c:pt idx="751" formatCode="General">
                  <c:v>0.751</c:v>
                </c:pt>
                <c:pt idx="752" formatCode="General">
                  <c:v>0.752</c:v>
                </c:pt>
                <c:pt idx="753" formatCode="General">
                  <c:v>0.753</c:v>
                </c:pt>
                <c:pt idx="754" formatCode="General">
                  <c:v>0.754</c:v>
                </c:pt>
                <c:pt idx="755" formatCode="General">
                  <c:v>0.755</c:v>
                </c:pt>
                <c:pt idx="756" formatCode="General">
                  <c:v>0.75600000000000001</c:v>
                </c:pt>
                <c:pt idx="757" formatCode="General">
                  <c:v>0.75700000000000001</c:v>
                </c:pt>
                <c:pt idx="758" formatCode="General">
                  <c:v>0.75800000000000001</c:v>
                </c:pt>
                <c:pt idx="759" formatCode="General">
                  <c:v>0.75900000000000001</c:v>
                </c:pt>
                <c:pt idx="760" formatCode="General">
                  <c:v>0.76</c:v>
                </c:pt>
                <c:pt idx="761" formatCode="General">
                  <c:v>0.76100000000000001</c:v>
                </c:pt>
                <c:pt idx="762" formatCode="General">
                  <c:v>0.76200000000000001</c:v>
                </c:pt>
                <c:pt idx="763" formatCode="General">
                  <c:v>0.76300000000000001</c:v>
                </c:pt>
                <c:pt idx="764" formatCode="General">
                  <c:v>0.76400000000000001</c:v>
                </c:pt>
                <c:pt idx="765" formatCode="General">
                  <c:v>0.76500000000000001</c:v>
                </c:pt>
                <c:pt idx="766" formatCode="General">
                  <c:v>0.76600000000000001</c:v>
                </c:pt>
                <c:pt idx="767" formatCode="General">
                  <c:v>0.76700000000000002</c:v>
                </c:pt>
                <c:pt idx="768" formatCode="General">
                  <c:v>0.76800000000000002</c:v>
                </c:pt>
                <c:pt idx="769" formatCode="General">
                  <c:v>0.76900000000000002</c:v>
                </c:pt>
                <c:pt idx="770" formatCode="General">
                  <c:v>0.77</c:v>
                </c:pt>
                <c:pt idx="771" formatCode="General">
                  <c:v>0.77100000000000002</c:v>
                </c:pt>
                <c:pt idx="772" formatCode="General">
                  <c:v>0.77200000000000002</c:v>
                </c:pt>
                <c:pt idx="773" formatCode="General">
                  <c:v>0.77300000000000002</c:v>
                </c:pt>
                <c:pt idx="774" formatCode="General">
                  <c:v>0.77400000000000002</c:v>
                </c:pt>
                <c:pt idx="775" formatCode="General">
                  <c:v>0.77500000000000002</c:v>
                </c:pt>
                <c:pt idx="776" formatCode="General">
                  <c:v>0.77600000000000002</c:v>
                </c:pt>
                <c:pt idx="777" formatCode="General">
                  <c:v>0.77700000000000002</c:v>
                </c:pt>
                <c:pt idx="778" formatCode="General">
                  <c:v>0.77800000000000002</c:v>
                </c:pt>
                <c:pt idx="779" formatCode="General">
                  <c:v>0.77900000000000003</c:v>
                </c:pt>
                <c:pt idx="780" formatCode="General">
                  <c:v>0.78</c:v>
                </c:pt>
                <c:pt idx="781" formatCode="General">
                  <c:v>0.78100000000000003</c:v>
                </c:pt>
                <c:pt idx="782" formatCode="General">
                  <c:v>0.78200000000000003</c:v>
                </c:pt>
                <c:pt idx="783" formatCode="General">
                  <c:v>0.78300000000000003</c:v>
                </c:pt>
                <c:pt idx="784" formatCode="General">
                  <c:v>0.78400000000000003</c:v>
                </c:pt>
                <c:pt idx="785" formatCode="General">
                  <c:v>0.78500000000000003</c:v>
                </c:pt>
                <c:pt idx="786" formatCode="General">
                  <c:v>0.78600000000000003</c:v>
                </c:pt>
                <c:pt idx="787" formatCode="General">
                  <c:v>0.78700000000000003</c:v>
                </c:pt>
                <c:pt idx="788" formatCode="General">
                  <c:v>0.78800000000000003</c:v>
                </c:pt>
                <c:pt idx="789" formatCode="General">
                  <c:v>0.78900000000000003</c:v>
                </c:pt>
                <c:pt idx="790" formatCode="General">
                  <c:v>0.79</c:v>
                </c:pt>
                <c:pt idx="791" formatCode="General">
                  <c:v>0.79100000000000004</c:v>
                </c:pt>
                <c:pt idx="792" formatCode="General">
                  <c:v>0.79200000000000004</c:v>
                </c:pt>
                <c:pt idx="793" formatCode="General">
                  <c:v>0.79300000000000004</c:v>
                </c:pt>
                <c:pt idx="794" formatCode="General">
                  <c:v>0.79400000000000004</c:v>
                </c:pt>
                <c:pt idx="795" formatCode="General">
                  <c:v>0.79500000000000004</c:v>
                </c:pt>
                <c:pt idx="796" formatCode="General">
                  <c:v>0.79600000000000004</c:v>
                </c:pt>
                <c:pt idx="797" formatCode="General">
                  <c:v>0.79700000000000004</c:v>
                </c:pt>
                <c:pt idx="798" formatCode="General">
                  <c:v>0.79800000000000004</c:v>
                </c:pt>
                <c:pt idx="799" formatCode="General">
                  <c:v>0.79900000000000004</c:v>
                </c:pt>
                <c:pt idx="800" formatCode="General">
                  <c:v>0.8</c:v>
                </c:pt>
                <c:pt idx="801" formatCode="General">
                  <c:v>0.80100000000000005</c:v>
                </c:pt>
                <c:pt idx="802" formatCode="General">
                  <c:v>0.80200000000000005</c:v>
                </c:pt>
                <c:pt idx="803" formatCode="General">
                  <c:v>0.80300000000000005</c:v>
                </c:pt>
                <c:pt idx="804" formatCode="General">
                  <c:v>0.80400000000000005</c:v>
                </c:pt>
                <c:pt idx="805" formatCode="General">
                  <c:v>0.80500000000000005</c:v>
                </c:pt>
                <c:pt idx="806" formatCode="General">
                  <c:v>0.80600000000000005</c:v>
                </c:pt>
                <c:pt idx="807" formatCode="General">
                  <c:v>0.80700000000000005</c:v>
                </c:pt>
                <c:pt idx="808" formatCode="General">
                  <c:v>0.80800000000000005</c:v>
                </c:pt>
                <c:pt idx="809" formatCode="General">
                  <c:v>0.80900000000000005</c:v>
                </c:pt>
                <c:pt idx="810" formatCode="General">
                  <c:v>0.81</c:v>
                </c:pt>
                <c:pt idx="811" formatCode="General">
                  <c:v>0.81100000000000005</c:v>
                </c:pt>
                <c:pt idx="812" formatCode="General">
                  <c:v>0.81200000000000006</c:v>
                </c:pt>
                <c:pt idx="813" formatCode="General">
                  <c:v>0.81299999999999994</c:v>
                </c:pt>
                <c:pt idx="814" formatCode="General">
                  <c:v>0.81399999999999995</c:v>
                </c:pt>
                <c:pt idx="815" formatCode="General">
                  <c:v>0.81499999999999995</c:v>
                </c:pt>
                <c:pt idx="816" formatCode="General">
                  <c:v>0.81599999999999995</c:v>
                </c:pt>
                <c:pt idx="817" formatCode="General">
                  <c:v>0.81699999999999995</c:v>
                </c:pt>
                <c:pt idx="818" formatCode="General">
                  <c:v>0.81799999999999995</c:v>
                </c:pt>
                <c:pt idx="819" formatCode="General">
                  <c:v>0.81899999999999995</c:v>
                </c:pt>
                <c:pt idx="820" formatCode="General">
                  <c:v>0.82</c:v>
                </c:pt>
                <c:pt idx="821" formatCode="General">
                  <c:v>0.82099999999999995</c:v>
                </c:pt>
                <c:pt idx="822" formatCode="General">
                  <c:v>0.82199999999999995</c:v>
                </c:pt>
                <c:pt idx="823" formatCode="General">
                  <c:v>0.82299999999999995</c:v>
                </c:pt>
                <c:pt idx="824" formatCode="General">
                  <c:v>0.82399999999999995</c:v>
                </c:pt>
                <c:pt idx="825" formatCode="General">
                  <c:v>0.82499999999999996</c:v>
                </c:pt>
                <c:pt idx="826" formatCode="General">
                  <c:v>0.82599999999999996</c:v>
                </c:pt>
                <c:pt idx="827" formatCode="General">
                  <c:v>0.82699999999999996</c:v>
                </c:pt>
                <c:pt idx="828" formatCode="General">
                  <c:v>0.82799999999999996</c:v>
                </c:pt>
                <c:pt idx="829" formatCode="General">
                  <c:v>0.82899999999999996</c:v>
                </c:pt>
                <c:pt idx="830" formatCode="General">
                  <c:v>0.83</c:v>
                </c:pt>
                <c:pt idx="831" formatCode="General">
                  <c:v>0.83099999999999996</c:v>
                </c:pt>
                <c:pt idx="832" formatCode="General">
                  <c:v>0.83199999999999996</c:v>
                </c:pt>
                <c:pt idx="833" formatCode="General">
                  <c:v>0.83299999999999996</c:v>
                </c:pt>
                <c:pt idx="834" formatCode="General">
                  <c:v>0.83399999999999996</c:v>
                </c:pt>
                <c:pt idx="835" formatCode="General">
                  <c:v>0.83499999999999996</c:v>
                </c:pt>
                <c:pt idx="836" formatCode="General">
                  <c:v>0.83599999999999997</c:v>
                </c:pt>
                <c:pt idx="837" formatCode="General">
                  <c:v>0.83699999999999997</c:v>
                </c:pt>
                <c:pt idx="838" formatCode="General">
                  <c:v>0.83799999999999997</c:v>
                </c:pt>
                <c:pt idx="839" formatCode="General">
                  <c:v>0.83899999999999997</c:v>
                </c:pt>
                <c:pt idx="840" formatCode="General">
                  <c:v>0.84</c:v>
                </c:pt>
                <c:pt idx="841" formatCode="General">
                  <c:v>0.84099999999999997</c:v>
                </c:pt>
                <c:pt idx="842" formatCode="General">
                  <c:v>0.84199999999999997</c:v>
                </c:pt>
                <c:pt idx="843" formatCode="General">
                  <c:v>0.84299999999999997</c:v>
                </c:pt>
                <c:pt idx="844" formatCode="General">
                  <c:v>0.84399999999999997</c:v>
                </c:pt>
                <c:pt idx="845" formatCode="General">
                  <c:v>0.84499999999999997</c:v>
                </c:pt>
                <c:pt idx="846" formatCode="General">
                  <c:v>0.84599999999999997</c:v>
                </c:pt>
                <c:pt idx="847" formatCode="General">
                  <c:v>0.84699999999999998</c:v>
                </c:pt>
                <c:pt idx="848" formatCode="General">
                  <c:v>0.84799999999999998</c:v>
                </c:pt>
                <c:pt idx="849" formatCode="General">
                  <c:v>0.84899999999999998</c:v>
                </c:pt>
                <c:pt idx="850" formatCode="General">
                  <c:v>0.85</c:v>
                </c:pt>
                <c:pt idx="851" formatCode="General">
                  <c:v>0.85099999999999998</c:v>
                </c:pt>
                <c:pt idx="852" formatCode="General">
                  <c:v>0.85199999999999998</c:v>
                </c:pt>
                <c:pt idx="853" formatCode="General">
                  <c:v>0.85299999999999998</c:v>
                </c:pt>
                <c:pt idx="854" formatCode="General">
                  <c:v>0.85399999999999998</c:v>
                </c:pt>
                <c:pt idx="855" formatCode="General">
                  <c:v>0.85499999999999998</c:v>
                </c:pt>
                <c:pt idx="856" formatCode="General">
                  <c:v>0.85599999999999998</c:v>
                </c:pt>
                <c:pt idx="857" formatCode="General">
                  <c:v>0.85699999999999998</c:v>
                </c:pt>
                <c:pt idx="858" formatCode="General">
                  <c:v>0.85799999999999998</c:v>
                </c:pt>
                <c:pt idx="859" formatCode="General">
                  <c:v>0.85899999999999999</c:v>
                </c:pt>
                <c:pt idx="860" formatCode="General">
                  <c:v>0.86</c:v>
                </c:pt>
                <c:pt idx="861" formatCode="General">
                  <c:v>0.86099999999999999</c:v>
                </c:pt>
                <c:pt idx="862" formatCode="General">
                  <c:v>0.86199999999999999</c:v>
                </c:pt>
                <c:pt idx="863" formatCode="General">
                  <c:v>0.86299999999999999</c:v>
                </c:pt>
                <c:pt idx="864" formatCode="General">
                  <c:v>0.86399999999999999</c:v>
                </c:pt>
                <c:pt idx="865" formatCode="General">
                  <c:v>0.86499999999999999</c:v>
                </c:pt>
                <c:pt idx="866" formatCode="General">
                  <c:v>0.86599999999999999</c:v>
                </c:pt>
                <c:pt idx="867" formatCode="General">
                  <c:v>0.86699999999999999</c:v>
                </c:pt>
                <c:pt idx="868" formatCode="General">
                  <c:v>0.86799999999999999</c:v>
                </c:pt>
                <c:pt idx="869" formatCode="General">
                  <c:v>0.86899999999999999</c:v>
                </c:pt>
                <c:pt idx="870" formatCode="General">
                  <c:v>0.87</c:v>
                </c:pt>
                <c:pt idx="871" formatCode="General">
                  <c:v>0.871</c:v>
                </c:pt>
                <c:pt idx="872" formatCode="General">
                  <c:v>0.872</c:v>
                </c:pt>
                <c:pt idx="873" formatCode="General">
                  <c:v>0.873</c:v>
                </c:pt>
                <c:pt idx="874" formatCode="General">
                  <c:v>0.874</c:v>
                </c:pt>
                <c:pt idx="875" formatCode="General">
                  <c:v>0.875</c:v>
                </c:pt>
                <c:pt idx="876" formatCode="General">
                  <c:v>0.876</c:v>
                </c:pt>
                <c:pt idx="877" formatCode="General">
                  <c:v>0.877</c:v>
                </c:pt>
                <c:pt idx="878" formatCode="General">
                  <c:v>0.878</c:v>
                </c:pt>
                <c:pt idx="879" formatCode="General">
                  <c:v>0.879</c:v>
                </c:pt>
                <c:pt idx="880" formatCode="General">
                  <c:v>0.88</c:v>
                </c:pt>
                <c:pt idx="881" formatCode="General">
                  <c:v>0.88100000000000001</c:v>
                </c:pt>
                <c:pt idx="882" formatCode="General">
                  <c:v>0.88200000000000001</c:v>
                </c:pt>
                <c:pt idx="883" formatCode="General">
                  <c:v>0.88300000000000001</c:v>
                </c:pt>
                <c:pt idx="884" formatCode="General">
                  <c:v>0.88400000000000001</c:v>
                </c:pt>
                <c:pt idx="885" formatCode="General">
                  <c:v>0.88500000000000001</c:v>
                </c:pt>
                <c:pt idx="886" formatCode="General">
                  <c:v>0.88600000000000001</c:v>
                </c:pt>
                <c:pt idx="887" formatCode="General">
                  <c:v>0.88700000000000001</c:v>
                </c:pt>
                <c:pt idx="888" formatCode="General">
                  <c:v>0.88800000000000001</c:v>
                </c:pt>
                <c:pt idx="889" formatCode="General">
                  <c:v>0.88900000000000001</c:v>
                </c:pt>
                <c:pt idx="890" formatCode="General">
                  <c:v>0.89</c:v>
                </c:pt>
                <c:pt idx="891" formatCode="General">
                  <c:v>0.89100000000000001</c:v>
                </c:pt>
                <c:pt idx="892" formatCode="General">
                  <c:v>0.89200000000000002</c:v>
                </c:pt>
                <c:pt idx="893" formatCode="General">
                  <c:v>0.89300000000000002</c:v>
                </c:pt>
                <c:pt idx="894" formatCode="General">
                  <c:v>0.89400000000000002</c:v>
                </c:pt>
                <c:pt idx="895" formatCode="General">
                  <c:v>0.89500000000000002</c:v>
                </c:pt>
                <c:pt idx="896" formatCode="General">
                  <c:v>0.89600000000000002</c:v>
                </c:pt>
                <c:pt idx="897" formatCode="General">
                  <c:v>0.89700000000000002</c:v>
                </c:pt>
                <c:pt idx="898" formatCode="General">
                  <c:v>0.89800000000000002</c:v>
                </c:pt>
                <c:pt idx="899" formatCode="General">
                  <c:v>0.89900000000000002</c:v>
                </c:pt>
                <c:pt idx="900" formatCode="General">
                  <c:v>0.9</c:v>
                </c:pt>
                <c:pt idx="901" formatCode="General">
                  <c:v>0.90100000000000002</c:v>
                </c:pt>
                <c:pt idx="902" formatCode="General">
                  <c:v>0.90200000000000002</c:v>
                </c:pt>
                <c:pt idx="903" formatCode="General">
                  <c:v>0.90300000000000002</c:v>
                </c:pt>
                <c:pt idx="904" formatCode="General">
                  <c:v>0.90400000000000003</c:v>
                </c:pt>
                <c:pt idx="905" formatCode="General">
                  <c:v>0.90500000000000003</c:v>
                </c:pt>
                <c:pt idx="906" formatCode="General">
                  <c:v>0.90600000000000003</c:v>
                </c:pt>
                <c:pt idx="907" formatCode="General">
                  <c:v>0.90700000000000003</c:v>
                </c:pt>
                <c:pt idx="908" formatCode="General">
                  <c:v>0.90800000000000003</c:v>
                </c:pt>
                <c:pt idx="909" formatCode="General">
                  <c:v>0.90900000000000003</c:v>
                </c:pt>
                <c:pt idx="910" formatCode="General">
                  <c:v>0.91</c:v>
                </c:pt>
                <c:pt idx="911" formatCode="General">
                  <c:v>0.91100000000000003</c:v>
                </c:pt>
                <c:pt idx="912" formatCode="General">
                  <c:v>0.91200000000000003</c:v>
                </c:pt>
                <c:pt idx="913" formatCode="General">
                  <c:v>0.91300000000000003</c:v>
                </c:pt>
                <c:pt idx="914" formatCode="General">
                  <c:v>0.91400000000000003</c:v>
                </c:pt>
                <c:pt idx="915" formatCode="General">
                  <c:v>0.91500000000000004</c:v>
                </c:pt>
                <c:pt idx="916" formatCode="General">
                  <c:v>0.91600000000000004</c:v>
                </c:pt>
                <c:pt idx="917" formatCode="General">
                  <c:v>0.91700000000000004</c:v>
                </c:pt>
                <c:pt idx="918" formatCode="General">
                  <c:v>0.91800000000000004</c:v>
                </c:pt>
                <c:pt idx="919" formatCode="General">
                  <c:v>0.91900000000000004</c:v>
                </c:pt>
                <c:pt idx="920" formatCode="General">
                  <c:v>0.92</c:v>
                </c:pt>
                <c:pt idx="921" formatCode="General">
                  <c:v>0.92100000000000004</c:v>
                </c:pt>
                <c:pt idx="922" formatCode="General">
                  <c:v>0.92200000000000004</c:v>
                </c:pt>
                <c:pt idx="923" formatCode="General">
                  <c:v>0.92300000000000004</c:v>
                </c:pt>
                <c:pt idx="924" formatCode="General">
                  <c:v>0.92400000000000004</c:v>
                </c:pt>
                <c:pt idx="925" formatCode="General">
                  <c:v>0.92500000000000004</c:v>
                </c:pt>
                <c:pt idx="926" formatCode="General">
                  <c:v>0.92600000000000005</c:v>
                </c:pt>
                <c:pt idx="927" formatCode="General">
                  <c:v>0.92700000000000005</c:v>
                </c:pt>
                <c:pt idx="928" formatCode="General">
                  <c:v>0.92800000000000005</c:v>
                </c:pt>
                <c:pt idx="929" formatCode="General">
                  <c:v>0.92900000000000005</c:v>
                </c:pt>
                <c:pt idx="930" formatCode="General">
                  <c:v>0.93</c:v>
                </c:pt>
                <c:pt idx="931" formatCode="General">
                  <c:v>0.93100000000000005</c:v>
                </c:pt>
                <c:pt idx="932" formatCode="General">
                  <c:v>0.93200000000000005</c:v>
                </c:pt>
                <c:pt idx="933" formatCode="General">
                  <c:v>0.93300000000000005</c:v>
                </c:pt>
                <c:pt idx="934" formatCode="General">
                  <c:v>0.93400000000000005</c:v>
                </c:pt>
                <c:pt idx="935" formatCode="General">
                  <c:v>0.93500000000000005</c:v>
                </c:pt>
                <c:pt idx="936" formatCode="General">
                  <c:v>0.93600000000000005</c:v>
                </c:pt>
                <c:pt idx="937" formatCode="General">
                  <c:v>0.93700000000000006</c:v>
                </c:pt>
                <c:pt idx="938" formatCode="General">
                  <c:v>0.93799999999999994</c:v>
                </c:pt>
                <c:pt idx="939" formatCode="General">
                  <c:v>0.93899999999999995</c:v>
                </c:pt>
                <c:pt idx="940" formatCode="General">
                  <c:v>0.94</c:v>
                </c:pt>
                <c:pt idx="941" formatCode="General">
                  <c:v>0.94099999999999995</c:v>
                </c:pt>
                <c:pt idx="942" formatCode="General">
                  <c:v>0.94199999999999995</c:v>
                </c:pt>
                <c:pt idx="943" formatCode="General">
                  <c:v>0.94299999999999995</c:v>
                </c:pt>
                <c:pt idx="944" formatCode="General">
                  <c:v>0.94399999999999995</c:v>
                </c:pt>
                <c:pt idx="945" formatCode="General">
                  <c:v>0.94499999999999995</c:v>
                </c:pt>
                <c:pt idx="946" formatCode="General">
                  <c:v>0.94599999999999995</c:v>
                </c:pt>
                <c:pt idx="947" formatCode="General">
                  <c:v>0.94699999999999995</c:v>
                </c:pt>
                <c:pt idx="948" formatCode="General">
                  <c:v>0.94799999999999995</c:v>
                </c:pt>
                <c:pt idx="949" formatCode="General">
                  <c:v>0.94899999999999995</c:v>
                </c:pt>
                <c:pt idx="950" formatCode="General">
                  <c:v>0.95</c:v>
                </c:pt>
                <c:pt idx="951" formatCode="General">
                  <c:v>0.95099999999999996</c:v>
                </c:pt>
                <c:pt idx="952" formatCode="General">
                  <c:v>0.95199999999999996</c:v>
                </c:pt>
                <c:pt idx="953" formatCode="General">
                  <c:v>0.95299999999999996</c:v>
                </c:pt>
                <c:pt idx="954" formatCode="General">
                  <c:v>0.95399999999999996</c:v>
                </c:pt>
                <c:pt idx="955" formatCode="General">
                  <c:v>0.95499999999999996</c:v>
                </c:pt>
                <c:pt idx="956" formatCode="General">
                  <c:v>0.95599999999999996</c:v>
                </c:pt>
                <c:pt idx="957" formatCode="General">
                  <c:v>0.95699999999999996</c:v>
                </c:pt>
                <c:pt idx="958" formatCode="General">
                  <c:v>0.95799999999999996</c:v>
                </c:pt>
                <c:pt idx="959" formatCode="General">
                  <c:v>0.95899999999999996</c:v>
                </c:pt>
                <c:pt idx="960" formatCode="General">
                  <c:v>0.96</c:v>
                </c:pt>
                <c:pt idx="961" formatCode="General">
                  <c:v>0.96099999999999997</c:v>
                </c:pt>
                <c:pt idx="962" formatCode="General">
                  <c:v>0.96199999999999997</c:v>
                </c:pt>
                <c:pt idx="963" formatCode="General">
                  <c:v>0.96299999999999997</c:v>
                </c:pt>
                <c:pt idx="964" formatCode="General">
                  <c:v>0.96399999999999997</c:v>
                </c:pt>
                <c:pt idx="965" formatCode="General">
                  <c:v>0.96499999999999997</c:v>
                </c:pt>
                <c:pt idx="966" formatCode="General">
                  <c:v>0.96599999999999997</c:v>
                </c:pt>
                <c:pt idx="967" formatCode="General">
                  <c:v>0.96699999999999997</c:v>
                </c:pt>
                <c:pt idx="968" formatCode="General">
                  <c:v>0.96799999999999997</c:v>
                </c:pt>
                <c:pt idx="969" formatCode="General">
                  <c:v>0.96899999999999997</c:v>
                </c:pt>
                <c:pt idx="970" formatCode="General">
                  <c:v>0.97</c:v>
                </c:pt>
                <c:pt idx="971" formatCode="General">
                  <c:v>0.97099999999999997</c:v>
                </c:pt>
                <c:pt idx="972" formatCode="General">
                  <c:v>0.97199999999999998</c:v>
                </c:pt>
                <c:pt idx="973" formatCode="General">
                  <c:v>0.97299999999999998</c:v>
                </c:pt>
                <c:pt idx="974" formatCode="General">
                  <c:v>0.97399999999999998</c:v>
                </c:pt>
                <c:pt idx="975" formatCode="General">
                  <c:v>0.97499999999999998</c:v>
                </c:pt>
                <c:pt idx="976" formatCode="General">
                  <c:v>0.97599999999999998</c:v>
                </c:pt>
                <c:pt idx="977" formatCode="General">
                  <c:v>0.97699999999999998</c:v>
                </c:pt>
                <c:pt idx="978" formatCode="General">
                  <c:v>0.97799999999999998</c:v>
                </c:pt>
                <c:pt idx="979" formatCode="General">
                  <c:v>0.97899999999999998</c:v>
                </c:pt>
                <c:pt idx="980" formatCode="General">
                  <c:v>0.98</c:v>
                </c:pt>
                <c:pt idx="981" formatCode="General">
                  <c:v>0.98099999999999998</c:v>
                </c:pt>
                <c:pt idx="982" formatCode="General">
                  <c:v>0.98199999999999998</c:v>
                </c:pt>
                <c:pt idx="983" formatCode="General">
                  <c:v>0.98299999999999998</c:v>
                </c:pt>
                <c:pt idx="984" formatCode="General">
                  <c:v>0.98399999999999999</c:v>
                </c:pt>
                <c:pt idx="985" formatCode="General">
                  <c:v>0.98499999999999999</c:v>
                </c:pt>
                <c:pt idx="986" formatCode="General">
                  <c:v>0.98599999999999999</c:v>
                </c:pt>
                <c:pt idx="987" formatCode="General">
                  <c:v>0.98699999999999999</c:v>
                </c:pt>
                <c:pt idx="988" formatCode="General">
                  <c:v>0.98799999999999999</c:v>
                </c:pt>
                <c:pt idx="989" formatCode="General">
                  <c:v>0.98899999999999999</c:v>
                </c:pt>
                <c:pt idx="990" formatCode="General">
                  <c:v>0.99</c:v>
                </c:pt>
                <c:pt idx="991" formatCode="General">
                  <c:v>0.99099999999999999</c:v>
                </c:pt>
                <c:pt idx="992" formatCode="General">
                  <c:v>0.99199999999999999</c:v>
                </c:pt>
                <c:pt idx="993" formatCode="General">
                  <c:v>0.99299999999999999</c:v>
                </c:pt>
                <c:pt idx="994" formatCode="General">
                  <c:v>0.99399999999999999</c:v>
                </c:pt>
                <c:pt idx="995" formatCode="General">
                  <c:v>0.995</c:v>
                </c:pt>
                <c:pt idx="996" formatCode="General">
                  <c:v>0.996</c:v>
                </c:pt>
                <c:pt idx="997" formatCode="General">
                  <c:v>0.997</c:v>
                </c:pt>
                <c:pt idx="998" formatCode="General">
                  <c:v>0.998</c:v>
                </c:pt>
                <c:pt idx="999" formatCode="General">
                  <c:v>0.999</c:v>
                </c:pt>
                <c:pt idx="1000" formatCode="General">
                  <c:v>1</c:v>
                </c:pt>
                <c:pt idx="1001" formatCode="General">
                  <c:v>1.0009999999999999</c:v>
                </c:pt>
                <c:pt idx="1002" formatCode="General">
                  <c:v>1.002</c:v>
                </c:pt>
                <c:pt idx="1003" formatCode="General">
                  <c:v>1.0029999999999999</c:v>
                </c:pt>
                <c:pt idx="1004" formatCode="General">
                  <c:v>1.004</c:v>
                </c:pt>
                <c:pt idx="1005" formatCode="General">
                  <c:v>1.0049999999999999</c:v>
                </c:pt>
                <c:pt idx="1006" formatCode="General">
                  <c:v>1.006</c:v>
                </c:pt>
                <c:pt idx="1007" formatCode="General">
                  <c:v>1.0069999999999999</c:v>
                </c:pt>
                <c:pt idx="1008" formatCode="General">
                  <c:v>1.008</c:v>
                </c:pt>
                <c:pt idx="1009" formatCode="General">
                  <c:v>1.0089999999999999</c:v>
                </c:pt>
                <c:pt idx="1010" formatCode="General">
                  <c:v>1.01</c:v>
                </c:pt>
                <c:pt idx="1011" formatCode="General">
                  <c:v>1.0109999999999999</c:v>
                </c:pt>
                <c:pt idx="1012" formatCode="General">
                  <c:v>1.012</c:v>
                </c:pt>
                <c:pt idx="1013" formatCode="General">
                  <c:v>1.0129999999999999</c:v>
                </c:pt>
                <c:pt idx="1014" formatCode="General">
                  <c:v>1.014</c:v>
                </c:pt>
                <c:pt idx="1015" formatCode="General">
                  <c:v>1.0149999999999999</c:v>
                </c:pt>
                <c:pt idx="1016" formatCode="General">
                  <c:v>1.016</c:v>
                </c:pt>
                <c:pt idx="1017" formatCode="General">
                  <c:v>1.0169999999999999</c:v>
                </c:pt>
                <c:pt idx="1018" formatCode="General">
                  <c:v>1.018</c:v>
                </c:pt>
                <c:pt idx="1019" formatCode="General">
                  <c:v>1.0189999999999999</c:v>
                </c:pt>
                <c:pt idx="1020" formatCode="General">
                  <c:v>1.02</c:v>
                </c:pt>
                <c:pt idx="1021" formatCode="General">
                  <c:v>1.0209999999999999</c:v>
                </c:pt>
                <c:pt idx="1022" formatCode="General">
                  <c:v>1.022</c:v>
                </c:pt>
                <c:pt idx="1023" formatCode="General">
                  <c:v>1.0229999999999999</c:v>
                </c:pt>
                <c:pt idx="1024" formatCode="General">
                  <c:v>1.024</c:v>
                </c:pt>
                <c:pt idx="1025" formatCode="General">
                  <c:v>1.0249999999999999</c:v>
                </c:pt>
                <c:pt idx="1026" formatCode="General">
                  <c:v>1.026</c:v>
                </c:pt>
                <c:pt idx="1027" formatCode="General">
                  <c:v>1.0269999999999999</c:v>
                </c:pt>
                <c:pt idx="1028" formatCode="General">
                  <c:v>1.028</c:v>
                </c:pt>
                <c:pt idx="1029" formatCode="General">
                  <c:v>1.0289999999999999</c:v>
                </c:pt>
                <c:pt idx="1030" formatCode="General">
                  <c:v>1.03</c:v>
                </c:pt>
                <c:pt idx="1031" formatCode="General">
                  <c:v>1.0309999999999999</c:v>
                </c:pt>
                <c:pt idx="1032" formatCode="General">
                  <c:v>1.032</c:v>
                </c:pt>
                <c:pt idx="1033" formatCode="General">
                  <c:v>1.0329999999999999</c:v>
                </c:pt>
                <c:pt idx="1034" formatCode="General">
                  <c:v>1.034</c:v>
                </c:pt>
                <c:pt idx="1035" formatCode="General">
                  <c:v>1.0349999999999999</c:v>
                </c:pt>
                <c:pt idx="1036" formatCode="General">
                  <c:v>1.036</c:v>
                </c:pt>
                <c:pt idx="1037" formatCode="General">
                  <c:v>1.0369999999999999</c:v>
                </c:pt>
                <c:pt idx="1038" formatCode="General">
                  <c:v>1.038</c:v>
                </c:pt>
                <c:pt idx="1039" formatCode="General">
                  <c:v>1.0389999999999999</c:v>
                </c:pt>
                <c:pt idx="1040" formatCode="General">
                  <c:v>1.04</c:v>
                </c:pt>
                <c:pt idx="1041" formatCode="General">
                  <c:v>1.0409999999999999</c:v>
                </c:pt>
                <c:pt idx="1042" formatCode="General">
                  <c:v>1.042</c:v>
                </c:pt>
                <c:pt idx="1043" formatCode="General">
                  <c:v>1.0429999999999999</c:v>
                </c:pt>
                <c:pt idx="1044" formatCode="General">
                  <c:v>1.044</c:v>
                </c:pt>
                <c:pt idx="1045" formatCode="General">
                  <c:v>1.0449999999999999</c:v>
                </c:pt>
                <c:pt idx="1046" formatCode="General">
                  <c:v>1.046</c:v>
                </c:pt>
                <c:pt idx="1047" formatCode="General">
                  <c:v>1.0469999999999999</c:v>
                </c:pt>
                <c:pt idx="1048" formatCode="General">
                  <c:v>1.048</c:v>
                </c:pt>
                <c:pt idx="1049" formatCode="General">
                  <c:v>1.0489999999999999</c:v>
                </c:pt>
                <c:pt idx="1050" formatCode="General">
                  <c:v>1.05</c:v>
                </c:pt>
                <c:pt idx="1051" formatCode="General">
                  <c:v>1.0509999999999999</c:v>
                </c:pt>
                <c:pt idx="1052" formatCode="General">
                  <c:v>1.052</c:v>
                </c:pt>
                <c:pt idx="1053" formatCode="General">
                  <c:v>1.0529999999999999</c:v>
                </c:pt>
                <c:pt idx="1054" formatCode="General">
                  <c:v>1.054</c:v>
                </c:pt>
                <c:pt idx="1055" formatCode="General">
                  <c:v>1.0549999999999999</c:v>
                </c:pt>
                <c:pt idx="1056" formatCode="General">
                  <c:v>1.056</c:v>
                </c:pt>
                <c:pt idx="1057" formatCode="General">
                  <c:v>1.0569999999999999</c:v>
                </c:pt>
                <c:pt idx="1058" formatCode="General">
                  <c:v>1.0580000000000001</c:v>
                </c:pt>
                <c:pt idx="1059" formatCode="General">
                  <c:v>1.0589999999999999</c:v>
                </c:pt>
                <c:pt idx="1060" formatCode="General">
                  <c:v>1.06</c:v>
                </c:pt>
                <c:pt idx="1061" formatCode="General">
                  <c:v>1.0609999999999999</c:v>
                </c:pt>
                <c:pt idx="1062" formatCode="General">
                  <c:v>1.0620000000000001</c:v>
                </c:pt>
                <c:pt idx="1063" formatCode="General">
                  <c:v>1.0629999999999999</c:v>
                </c:pt>
                <c:pt idx="1064" formatCode="General">
                  <c:v>1.0640000000000001</c:v>
                </c:pt>
                <c:pt idx="1065" formatCode="General">
                  <c:v>1.0649999999999999</c:v>
                </c:pt>
                <c:pt idx="1066" formatCode="General">
                  <c:v>1.0660000000000001</c:v>
                </c:pt>
                <c:pt idx="1067" formatCode="General">
                  <c:v>1.0669999999999999</c:v>
                </c:pt>
                <c:pt idx="1068" formatCode="General">
                  <c:v>1.0680000000000001</c:v>
                </c:pt>
                <c:pt idx="1069" formatCode="General">
                  <c:v>1.069</c:v>
                </c:pt>
                <c:pt idx="1070" formatCode="General">
                  <c:v>1.07</c:v>
                </c:pt>
                <c:pt idx="1071" formatCode="General">
                  <c:v>1.071</c:v>
                </c:pt>
                <c:pt idx="1072" formatCode="General">
                  <c:v>1.0720000000000001</c:v>
                </c:pt>
                <c:pt idx="1073" formatCode="General">
                  <c:v>1.073</c:v>
                </c:pt>
                <c:pt idx="1074" formatCode="General">
                  <c:v>1.0740000000000001</c:v>
                </c:pt>
                <c:pt idx="1075" formatCode="General">
                  <c:v>1.075</c:v>
                </c:pt>
                <c:pt idx="1076" formatCode="General">
                  <c:v>1.0760000000000001</c:v>
                </c:pt>
                <c:pt idx="1077" formatCode="General">
                  <c:v>1.077</c:v>
                </c:pt>
                <c:pt idx="1078" formatCode="General">
                  <c:v>1.0780000000000001</c:v>
                </c:pt>
                <c:pt idx="1079" formatCode="General">
                  <c:v>1.079</c:v>
                </c:pt>
                <c:pt idx="1080" formatCode="General">
                  <c:v>1.08</c:v>
                </c:pt>
                <c:pt idx="1081" formatCode="General">
                  <c:v>1.081</c:v>
                </c:pt>
                <c:pt idx="1082" formatCode="General">
                  <c:v>1.0820000000000001</c:v>
                </c:pt>
                <c:pt idx="1083" formatCode="General">
                  <c:v>1.083</c:v>
                </c:pt>
                <c:pt idx="1084" formatCode="General">
                  <c:v>1.0840000000000001</c:v>
                </c:pt>
                <c:pt idx="1085" formatCode="General">
                  <c:v>1.085</c:v>
                </c:pt>
                <c:pt idx="1086" formatCode="General">
                  <c:v>1.0860000000000001</c:v>
                </c:pt>
                <c:pt idx="1087" formatCode="General">
                  <c:v>1.087</c:v>
                </c:pt>
                <c:pt idx="1088" formatCode="General">
                  <c:v>1.0880000000000001</c:v>
                </c:pt>
                <c:pt idx="1089" formatCode="General">
                  <c:v>1.089</c:v>
                </c:pt>
                <c:pt idx="1090" formatCode="General">
                  <c:v>1.0900000000000001</c:v>
                </c:pt>
                <c:pt idx="1091" formatCode="General">
                  <c:v>1.091</c:v>
                </c:pt>
                <c:pt idx="1092" formatCode="General">
                  <c:v>1.0920000000000001</c:v>
                </c:pt>
                <c:pt idx="1093" formatCode="General">
                  <c:v>1.093</c:v>
                </c:pt>
                <c:pt idx="1094" formatCode="General">
                  <c:v>1.0940000000000001</c:v>
                </c:pt>
                <c:pt idx="1095" formatCode="General">
                  <c:v>1.095</c:v>
                </c:pt>
                <c:pt idx="1096" formatCode="General">
                  <c:v>1.0960000000000001</c:v>
                </c:pt>
                <c:pt idx="1097" formatCode="General">
                  <c:v>1.097</c:v>
                </c:pt>
                <c:pt idx="1098" formatCode="General">
                  <c:v>1.0980000000000001</c:v>
                </c:pt>
                <c:pt idx="1099" formatCode="General">
                  <c:v>1.099</c:v>
                </c:pt>
                <c:pt idx="1100" formatCode="General">
                  <c:v>1.1000000000000001</c:v>
                </c:pt>
                <c:pt idx="1101" formatCode="General">
                  <c:v>1.101</c:v>
                </c:pt>
                <c:pt idx="1102" formatCode="General">
                  <c:v>1.1020000000000001</c:v>
                </c:pt>
                <c:pt idx="1103" formatCode="General">
                  <c:v>1.103</c:v>
                </c:pt>
                <c:pt idx="1104" formatCode="General">
                  <c:v>1.1040000000000001</c:v>
                </c:pt>
                <c:pt idx="1105" formatCode="General">
                  <c:v>1.105</c:v>
                </c:pt>
                <c:pt idx="1106" formatCode="General">
                  <c:v>1.1060000000000001</c:v>
                </c:pt>
                <c:pt idx="1107" formatCode="General">
                  <c:v>1.107</c:v>
                </c:pt>
                <c:pt idx="1108" formatCode="General">
                  <c:v>1.1080000000000001</c:v>
                </c:pt>
                <c:pt idx="1109" formatCode="General">
                  <c:v>1.109</c:v>
                </c:pt>
                <c:pt idx="1110" formatCode="General">
                  <c:v>1.1100000000000001</c:v>
                </c:pt>
                <c:pt idx="1111" formatCode="General">
                  <c:v>1.111</c:v>
                </c:pt>
                <c:pt idx="1112" formatCode="General">
                  <c:v>1.1120000000000001</c:v>
                </c:pt>
                <c:pt idx="1113" formatCode="General">
                  <c:v>1.113</c:v>
                </c:pt>
                <c:pt idx="1114" formatCode="General">
                  <c:v>1.1140000000000001</c:v>
                </c:pt>
                <c:pt idx="1115" formatCode="General">
                  <c:v>1.115</c:v>
                </c:pt>
                <c:pt idx="1116" formatCode="General">
                  <c:v>1.1160000000000001</c:v>
                </c:pt>
                <c:pt idx="1117" formatCode="General">
                  <c:v>1.117</c:v>
                </c:pt>
                <c:pt idx="1118" formatCode="General">
                  <c:v>1.1180000000000001</c:v>
                </c:pt>
                <c:pt idx="1119" formatCode="General">
                  <c:v>1.119</c:v>
                </c:pt>
                <c:pt idx="1120" formatCode="General">
                  <c:v>1.1200000000000001</c:v>
                </c:pt>
                <c:pt idx="1121" formatCode="General">
                  <c:v>1.121</c:v>
                </c:pt>
                <c:pt idx="1122" formatCode="General">
                  <c:v>1.1220000000000001</c:v>
                </c:pt>
                <c:pt idx="1123" formatCode="General">
                  <c:v>1.123</c:v>
                </c:pt>
                <c:pt idx="1124" formatCode="General">
                  <c:v>1.1240000000000001</c:v>
                </c:pt>
                <c:pt idx="1125" formatCode="General">
                  <c:v>1.125</c:v>
                </c:pt>
                <c:pt idx="1126" formatCode="General">
                  <c:v>1.1259999999999999</c:v>
                </c:pt>
                <c:pt idx="1127" formatCode="General">
                  <c:v>1.127</c:v>
                </c:pt>
                <c:pt idx="1128" formatCode="General">
                  <c:v>1.1279999999999999</c:v>
                </c:pt>
                <c:pt idx="1129" formatCode="General">
                  <c:v>1.129</c:v>
                </c:pt>
                <c:pt idx="1130" formatCode="General">
                  <c:v>1.1299999999999999</c:v>
                </c:pt>
                <c:pt idx="1131" formatCode="General">
                  <c:v>1.131</c:v>
                </c:pt>
                <c:pt idx="1132" formatCode="General">
                  <c:v>1.1319999999999999</c:v>
                </c:pt>
                <c:pt idx="1133" formatCode="General">
                  <c:v>1.133</c:v>
                </c:pt>
                <c:pt idx="1134" formatCode="General">
                  <c:v>1.1339999999999999</c:v>
                </c:pt>
                <c:pt idx="1135" formatCode="General">
                  <c:v>1.135</c:v>
                </c:pt>
                <c:pt idx="1136" formatCode="General">
                  <c:v>1.1359999999999999</c:v>
                </c:pt>
                <c:pt idx="1137" formatCode="General">
                  <c:v>1.137</c:v>
                </c:pt>
                <c:pt idx="1138" formatCode="General">
                  <c:v>1.1379999999999999</c:v>
                </c:pt>
                <c:pt idx="1139" formatCode="General">
                  <c:v>1.139</c:v>
                </c:pt>
                <c:pt idx="1140" formatCode="General">
                  <c:v>1.1399999999999999</c:v>
                </c:pt>
                <c:pt idx="1141" formatCode="General">
                  <c:v>1.141</c:v>
                </c:pt>
                <c:pt idx="1142" formatCode="General">
                  <c:v>1.1419999999999999</c:v>
                </c:pt>
                <c:pt idx="1143" formatCode="General">
                  <c:v>1.143</c:v>
                </c:pt>
                <c:pt idx="1144" formatCode="General">
                  <c:v>1.1439999999999999</c:v>
                </c:pt>
                <c:pt idx="1145" formatCode="General">
                  <c:v>1.145</c:v>
                </c:pt>
                <c:pt idx="1146" formatCode="General">
                  <c:v>1.1459999999999999</c:v>
                </c:pt>
                <c:pt idx="1147" formatCode="General">
                  <c:v>1.147</c:v>
                </c:pt>
                <c:pt idx="1148" formatCode="General">
                  <c:v>1.1479999999999999</c:v>
                </c:pt>
                <c:pt idx="1149" formatCode="General">
                  <c:v>1.149</c:v>
                </c:pt>
                <c:pt idx="1150" formatCode="General">
                  <c:v>1.1499999999999999</c:v>
                </c:pt>
                <c:pt idx="1151" formatCode="General">
                  <c:v>1.151</c:v>
                </c:pt>
                <c:pt idx="1152" formatCode="General">
                  <c:v>1.1519999999999999</c:v>
                </c:pt>
                <c:pt idx="1153" formatCode="General">
                  <c:v>1.153</c:v>
                </c:pt>
                <c:pt idx="1154" formatCode="General">
                  <c:v>1.1539999999999999</c:v>
                </c:pt>
                <c:pt idx="1155" formatCode="General">
                  <c:v>1.155</c:v>
                </c:pt>
                <c:pt idx="1156" formatCode="General">
                  <c:v>1.1559999999999999</c:v>
                </c:pt>
                <c:pt idx="1157" formatCode="General">
                  <c:v>1.157</c:v>
                </c:pt>
                <c:pt idx="1158" formatCode="General">
                  <c:v>1.1579999999999999</c:v>
                </c:pt>
                <c:pt idx="1159" formatCode="General">
                  <c:v>1.159</c:v>
                </c:pt>
                <c:pt idx="1160" formatCode="General">
                  <c:v>1.1599999999999999</c:v>
                </c:pt>
                <c:pt idx="1161" formatCode="General">
                  <c:v>1.161</c:v>
                </c:pt>
                <c:pt idx="1162" formatCode="General">
                  <c:v>1.1619999999999999</c:v>
                </c:pt>
                <c:pt idx="1163" formatCode="General">
                  <c:v>1.163</c:v>
                </c:pt>
                <c:pt idx="1164" formatCode="General">
                  <c:v>1.1639999999999999</c:v>
                </c:pt>
                <c:pt idx="1165" formatCode="General">
                  <c:v>1.165</c:v>
                </c:pt>
                <c:pt idx="1166" formatCode="General">
                  <c:v>1.1659999999999999</c:v>
                </c:pt>
                <c:pt idx="1167" formatCode="General">
                  <c:v>1.167</c:v>
                </c:pt>
                <c:pt idx="1168" formatCode="General">
                  <c:v>1.1679999999999999</c:v>
                </c:pt>
                <c:pt idx="1169" formatCode="General">
                  <c:v>1.169</c:v>
                </c:pt>
                <c:pt idx="1170" formatCode="General">
                  <c:v>1.17</c:v>
                </c:pt>
                <c:pt idx="1171" formatCode="General">
                  <c:v>1.171</c:v>
                </c:pt>
                <c:pt idx="1172" formatCode="General">
                  <c:v>1.1719999999999999</c:v>
                </c:pt>
                <c:pt idx="1173" formatCode="General">
                  <c:v>1.173</c:v>
                </c:pt>
                <c:pt idx="1174" formatCode="General">
                  <c:v>1.1739999999999999</c:v>
                </c:pt>
                <c:pt idx="1175" formatCode="General">
                  <c:v>1.175</c:v>
                </c:pt>
                <c:pt idx="1176" formatCode="General">
                  <c:v>1.1759999999999999</c:v>
                </c:pt>
                <c:pt idx="1177" formatCode="General">
                  <c:v>1.177</c:v>
                </c:pt>
                <c:pt idx="1178" formatCode="General">
                  <c:v>1.1779999999999999</c:v>
                </c:pt>
                <c:pt idx="1179" formatCode="General">
                  <c:v>1.179</c:v>
                </c:pt>
                <c:pt idx="1180" formatCode="General">
                  <c:v>1.18</c:v>
                </c:pt>
                <c:pt idx="1181" formatCode="General">
                  <c:v>1.181</c:v>
                </c:pt>
                <c:pt idx="1182" formatCode="General">
                  <c:v>1.1819999999999999</c:v>
                </c:pt>
                <c:pt idx="1183" formatCode="General">
                  <c:v>1.1830000000000001</c:v>
                </c:pt>
                <c:pt idx="1184" formatCode="General">
                  <c:v>1.1839999999999999</c:v>
                </c:pt>
                <c:pt idx="1185" formatCode="General">
                  <c:v>1.1850000000000001</c:v>
                </c:pt>
                <c:pt idx="1186" formatCode="General">
                  <c:v>1.1859999999999999</c:v>
                </c:pt>
                <c:pt idx="1187" formatCode="General">
                  <c:v>1.1870000000000001</c:v>
                </c:pt>
                <c:pt idx="1188" formatCode="General">
                  <c:v>1.1879999999999999</c:v>
                </c:pt>
                <c:pt idx="1189" formatCode="General">
                  <c:v>1.1890000000000001</c:v>
                </c:pt>
                <c:pt idx="1190" formatCode="General">
                  <c:v>1.19</c:v>
                </c:pt>
                <c:pt idx="1191" formatCode="General">
                  <c:v>1.1910000000000001</c:v>
                </c:pt>
                <c:pt idx="1192" formatCode="General">
                  <c:v>1.1919999999999999</c:v>
                </c:pt>
                <c:pt idx="1193" formatCode="General">
                  <c:v>1.1930000000000001</c:v>
                </c:pt>
                <c:pt idx="1194" formatCode="General">
                  <c:v>1.194</c:v>
                </c:pt>
                <c:pt idx="1195" formatCode="General">
                  <c:v>1.1950000000000001</c:v>
                </c:pt>
                <c:pt idx="1196" formatCode="General">
                  <c:v>1.196</c:v>
                </c:pt>
                <c:pt idx="1197" formatCode="General">
                  <c:v>1.1970000000000001</c:v>
                </c:pt>
                <c:pt idx="1198" formatCode="General">
                  <c:v>1.198</c:v>
                </c:pt>
                <c:pt idx="1199" formatCode="General">
                  <c:v>1.1990000000000001</c:v>
                </c:pt>
                <c:pt idx="1200" formatCode="General">
                  <c:v>1.2</c:v>
                </c:pt>
                <c:pt idx="1201" formatCode="General">
                  <c:v>1.2010000000000001</c:v>
                </c:pt>
                <c:pt idx="1202" formatCode="General">
                  <c:v>1.202</c:v>
                </c:pt>
                <c:pt idx="1203" formatCode="General">
                  <c:v>1.2030000000000001</c:v>
                </c:pt>
                <c:pt idx="1204" formatCode="General">
                  <c:v>1.204</c:v>
                </c:pt>
                <c:pt idx="1205" formatCode="General">
                  <c:v>1.2050000000000001</c:v>
                </c:pt>
                <c:pt idx="1206" formatCode="General">
                  <c:v>1.206</c:v>
                </c:pt>
                <c:pt idx="1207" formatCode="General">
                  <c:v>1.2070000000000001</c:v>
                </c:pt>
                <c:pt idx="1208" formatCode="General">
                  <c:v>1.208</c:v>
                </c:pt>
                <c:pt idx="1209" formatCode="General">
                  <c:v>1.2090000000000001</c:v>
                </c:pt>
                <c:pt idx="1210" formatCode="General">
                  <c:v>1.21</c:v>
                </c:pt>
                <c:pt idx="1211" formatCode="General">
                  <c:v>1.2110000000000001</c:v>
                </c:pt>
                <c:pt idx="1212" formatCode="General">
                  <c:v>1.212</c:v>
                </c:pt>
                <c:pt idx="1213" formatCode="General">
                  <c:v>1.2130000000000001</c:v>
                </c:pt>
                <c:pt idx="1214" formatCode="General">
                  <c:v>1.214</c:v>
                </c:pt>
                <c:pt idx="1215" formatCode="General">
                  <c:v>1.2150000000000001</c:v>
                </c:pt>
                <c:pt idx="1216" formatCode="General">
                  <c:v>1.216</c:v>
                </c:pt>
                <c:pt idx="1217" formatCode="General">
                  <c:v>1.2170000000000001</c:v>
                </c:pt>
                <c:pt idx="1218" formatCode="General">
                  <c:v>1.218</c:v>
                </c:pt>
                <c:pt idx="1219" formatCode="General">
                  <c:v>1.2190000000000001</c:v>
                </c:pt>
                <c:pt idx="1220" formatCode="General">
                  <c:v>1.22</c:v>
                </c:pt>
                <c:pt idx="1221" formatCode="General">
                  <c:v>1.2210000000000001</c:v>
                </c:pt>
                <c:pt idx="1222" formatCode="General">
                  <c:v>1.222</c:v>
                </c:pt>
                <c:pt idx="1223" formatCode="General">
                  <c:v>1.2230000000000001</c:v>
                </c:pt>
                <c:pt idx="1224" formatCode="General">
                  <c:v>1.224</c:v>
                </c:pt>
                <c:pt idx="1225" formatCode="General">
                  <c:v>1.2250000000000001</c:v>
                </c:pt>
                <c:pt idx="1226" formatCode="General">
                  <c:v>1.226</c:v>
                </c:pt>
                <c:pt idx="1227" formatCode="General">
                  <c:v>1.2270000000000001</c:v>
                </c:pt>
                <c:pt idx="1228" formatCode="General">
                  <c:v>1.228</c:v>
                </c:pt>
                <c:pt idx="1229" formatCode="General">
                  <c:v>1.2290000000000001</c:v>
                </c:pt>
                <c:pt idx="1230" formatCode="General">
                  <c:v>1.23</c:v>
                </c:pt>
                <c:pt idx="1231" formatCode="General">
                  <c:v>1.2310000000000001</c:v>
                </c:pt>
                <c:pt idx="1232" formatCode="General">
                  <c:v>1.232</c:v>
                </c:pt>
                <c:pt idx="1233" formatCode="General">
                  <c:v>1.2330000000000001</c:v>
                </c:pt>
                <c:pt idx="1234" formatCode="General">
                  <c:v>1.234</c:v>
                </c:pt>
                <c:pt idx="1235" formatCode="General">
                  <c:v>1.2350000000000001</c:v>
                </c:pt>
                <c:pt idx="1236" formatCode="General">
                  <c:v>1.236</c:v>
                </c:pt>
                <c:pt idx="1237" formatCode="General">
                  <c:v>1.2370000000000001</c:v>
                </c:pt>
                <c:pt idx="1238" formatCode="General">
                  <c:v>1.238</c:v>
                </c:pt>
                <c:pt idx="1239" formatCode="General">
                  <c:v>1.2390000000000001</c:v>
                </c:pt>
                <c:pt idx="1240" formatCode="General">
                  <c:v>1.24</c:v>
                </c:pt>
                <c:pt idx="1241" formatCode="General">
                  <c:v>1.2410000000000001</c:v>
                </c:pt>
                <c:pt idx="1242" formatCode="General">
                  <c:v>1.242</c:v>
                </c:pt>
                <c:pt idx="1243" formatCode="General">
                  <c:v>1.2430000000000001</c:v>
                </c:pt>
                <c:pt idx="1244" formatCode="General">
                  <c:v>1.244</c:v>
                </c:pt>
                <c:pt idx="1245" formatCode="General">
                  <c:v>1.2450000000000001</c:v>
                </c:pt>
                <c:pt idx="1246" formatCode="General">
                  <c:v>1.246</c:v>
                </c:pt>
                <c:pt idx="1247" formatCode="General">
                  <c:v>1.2470000000000001</c:v>
                </c:pt>
                <c:pt idx="1248" formatCode="General">
                  <c:v>1.248</c:v>
                </c:pt>
                <c:pt idx="1249" formatCode="General">
                  <c:v>1.2490000000000001</c:v>
                </c:pt>
                <c:pt idx="1250" formatCode="General">
                  <c:v>1.25</c:v>
                </c:pt>
                <c:pt idx="1251" formatCode="General">
                  <c:v>1.2509999999999999</c:v>
                </c:pt>
                <c:pt idx="1252" formatCode="General">
                  <c:v>1.252</c:v>
                </c:pt>
                <c:pt idx="1253" formatCode="General">
                  <c:v>1.2529999999999999</c:v>
                </c:pt>
                <c:pt idx="1254" formatCode="General">
                  <c:v>1.254</c:v>
                </c:pt>
                <c:pt idx="1255" formatCode="General">
                  <c:v>1.2549999999999999</c:v>
                </c:pt>
                <c:pt idx="1256" formatCode="General">
                  <c:v>1.256</c:v>
                </c:pt>
                <c:pt idx="1257" formatCode="General">
                  <c:v>1.2569999999999999</c:v>
                </c:pt>
                <c:pt idx="1258" formatCode="General">
                  <c:v>1.258</c:v>
                </c:pt>
                <c:pt idx="1259" formatCode="General">
                  <c:v>1.2589999999999999</c:v>
                </c:pt>
                <c:pt idx="1260" formatCode="General">
                  <c:v>1.26</c:v>
                </c:pt>
                <c:pt idx="1261" formatCode="General">
                  <c:v>1.2609999999999999</c:v>
                </c:pt>
                <c:pt idx="1262" formatCode="General">
                  <c:v>1.262</c:v>
                </c:pt>
                <c:pt idx="1263" formatCode="General">
                  <c:v>1.2629999999999999</c:v>
                </c:pt>
                <c:pt idx="1264" formatCode="General">
                  <c:v>1.264</c:v>
                </c:pt>
                <c:pt idx="1265" formatCode="General">
                  <c:v>1.2649999999999999</c:v>
                </c:pt>
                <c:pt idx="1266" formatCode="General">
                  <c:v>1.266</c:v>
                </c:pt>
                <c:pt idx="1267" formatCode="General">
                  <c:v>1.2669999999999999</c:v>
                </c:pt>
                <c:pt idx="1268" formatCode="General">
                  <c:v>1.268</c:v>
                </c:pt>
                <c:pt idx="1269" formatCode="General">
                  <c:v>1.2689999999999999</c:v>
                </c:pt>
                <c:pt idx="1270" formatCode="General">
                  <c:v>1.27</c:v>
                </c:pt>
                <c:pt idx="1271" formatCode="General">
                  <c:v>1.2709999999999999</c:v>
                </c:pt>
                <c:pt idx="1272" formatCode="General">
                  <c:v>1.272</c:v>
                </c:pt>
                <c:pt idx="1273" formatCode="General">
                  <c:v>1.2729999999999999</c:v>
                </c:pt>
                <c:pt idx="1274" formatCode="General">
                  <c:v>1.274</c:v>
                </c:pt>
                <c:pt idx="1275" formatCode="General">
                  <c:v>1.2749999999999999</c:v>
                </c:pt>
                <c:pt idx="1276" formatCode="General">
                  <c:v>1.276</c:v>
                </c:pt>
                <c:pt idx="1277" formatCode="General">
                  <c:v>1.2769999999999999</c:v>
                </c:pt>
                <c:pt idx="1278" formatCode="General">
                  <c:v>1.278</c:v>
                </c:pt>
                <c:pt idx="1279" formatCode="General">
                  <c:v>1.2789999999999999</c:v>
                </c:pt>
                <c:pt idx="1280" formatCode="General">
                  <c:v>1.28</c:v>
                </c:pt>
                <c:pt idx="1281" formatCode="General">
                  <c:v>1.2809999999999999</c:v>
                </c:pt>
                <c:pt idx="1282" formatCode="General">
                  <c:v>1.282</c:v>
                </c:pt>
                <c:pt idx="1283" formatCode="General">
                  <c:v>1.2829999999999999</c:v>
                </c:pt>
                <c:pt idx="1284" formatCode="General">
                  <c:v>1.284</c:v>
                </c:pt>
                <c:pt idx="1285" formatCode="General">
                  <c:v>1.2849999999999999</c:v>
                </c:pt>
                <c:pt idx="1286" formatCode="General">
                  <c:v>1.286</c:v>
                </c:pt>
                <c:pt idx="1287" formatCode="General">
                  <c:v>1.2869999999999999</c:v>
                </c:pt>
                <c:pt idx="1288" formatCode="General">
                  <c:v>1.288</c:v>
                </c:pt>
                <c:pt idx="1289" formatCode="General">
                  <c:v>1.2889999999999999</c:v>
                </c:pt>
                <c:pt idx="1290" formatCode="General">
                  <c:v>1.29</c:v>
                </c:pt>
                <c:pt idx="1291" formatCode="General">
                  <c:v>1.2909999999999999</c:v>
                </c:pt>
                <c:pt idx="1292" formatCode="General">
                  <c:v>1.292</c:v>
                </c:pt>
                <c:pt idx="1293" formatCode="General">
                  <c:v>1.2929999999999999</c:v>
                </c:pt>
                <c:pt idx="1294" formatCode="General">
                  <c:v>1.294</c:v>
                </c:pt>
                <c:pt idx="1295" formatCode="General">
                  <c:v>1.2949999999999999</c:v>
                </c:pt>
                <c:pt idx="1296" formatCode="General">
                  <c:v>1.296</c:v>
                </c:pt>
                <c:pt idx="1297" formatCode="General">
                  <c:v>1.2969999999999999</c:v>
                </c:pt>
                <c:pt idx="1298" formatCode="General">
                  <c:v>1.298</c:v>
                </c:pt>
                <c:pt idx="1299" formatCode="General">
                  <c:v>1.2989999999999999</c:v>
                </c:pt>
                <c:pt idx="1300" formatCode="General">
                  <c:v>1.3</c:v>
                </c:pt>
                <c:pt idx="1301" formatCode="General">
                  <c:v>1.3009999999999999</c:v>
                </c:pt>
                <c:pt idx="1302" formatCode="General">
                  <c:v>1.302</c:v>
                </c:pt>
                <c:pt idx="1303" formatCode="General">
                  <c:v>1.3029999999999999</c:v>
                </c:pt>
                <c:pt idx="1304" formatCode="General">
                  <c:v>1.304</c:v>
                </c:pt>
                <c:pt idx="1305" formatCode="General">
                  <c:v>1.3049999999999999</c:v>
                </c:pt>
                <c:pt idx="1306" formatCode="General">
                  <c:v>1.306</c:v>
                </c:pt>
                <c:pt idx="1307" formatCode="General">
                  <c:v>1.3069999999999999</c:v>
                </c:pt>
                <c:pt idx="1308" formatCode="General">
                  <c:v>1.3080000000000001</c:v>
                </c:pt>
                <c:pt idx="1309" formatCode="General">
                  <c:v>1.3089999999999999</c:v>
                </c:pt>
                <c:pt idx="1310" formatCode="General">
                  <c:v>1.31</c:v>
                </c:pt>
                <c:pt idx="1311" formatCode="General">
                  <c:v>1.3109999999999999</c:v>
                </c:pt>
                <c:pt idx="1312" formatCode="General">
                  <c:v>1.3120000000000001</c:v>
                </c:pt>
                <c:pt idx="1313" formatCode="General">
                  <c:v>1.3129999999999999</c:v>
                </c:pt>
                <c:pt idx="1314" formatCode="General">
                  <c:v>1.3140000000000001</c:v>
                </c:pt>
                <c:pt idx="1315" formatCode="General">
                  <c:v>1.3149999999999999</c:v>
                </c:pt>
                <c:pt idx="1316" formatCode="General">
                  <c:v>1.3160000000000001</c:v>
                </c:pt>
                <c:pt idx="1317" formatCode="General">
                  <c:v>1.3169999999999999</c:v>
                </c:pt>
                <c:pt idx="1318" formatCode="General">
                  <c:v>1.3180000000000001</c:v>
                </c:pt>
                <c:pt idx="1319" formatCode="General">
                  <c:v>1.319</c:v>
                </c:pt>
                <c:pt idx="1320" formatCode="General">
                  <c:v>1.32</c:v>
                </c:pt>
                <c:pt idx="1321" formatCode="General">
                  <c:v>1.321</c:v>
                </c:pt>
                <c:pt idx="1322" formatCode="General">
                  <c:v>1.3220000000000001</c:v>
                </c:pt>
                <c:pt idx="1323" formatCode="General">
                  <c:v>1.323</c:v>
                </c:pt>
                <c:pt idx="1324" formatCode="General">
                  <c:v>1.3240000000000001</c:v>
                </c:pt>
                <c:pt idx="1325" formatCode="General">
                  <c:v>1.325</c:v>
                </c:pt>
                <c:pt idx="1326" formatCode="General">
                  <c:v>1.3260000000000001</c:v>
                </c:pt>
                <c:pt idx="1327" formatCode="General">
                  <c:v>1.327</c:v>
                </c:pt>
                <c:pt idx="1328" formatCode="General">
                  <c:v>1.3280000000000001</c:v>
                </c:pt>
                <c:pt idx="1329" formatCode="General">
                  <c:v>1.329</c:v>
                </c:pt>
                <c:pt idx="1330" formatCode="General">
                  <c:v>1.33</c:v>
                </c:pt>
                <c:pt idx="1331" formatCode="General">
                  <c:v>1.331</c:v>
                </c:pt>
                <c:pt idx="1332" formatCode="General">
                  <c:v>1.3320000000000001</c:v>
                </c:pt>
                <c:pt idx="1333" formatCode="General">
                  <c:v>1.333</c:v>
                </c:pt>
                <c:pt idx="1334" formatCode="General">
                  <c:v>1.3340000000000001</c:v>
                </c:pt>
                <c:pt idx="1335" formatCode="General">
                  <c:v>1.335</c:v>
                </c:pt>
                <c:pt idx="1336" formatCode="General">
                  <c:v>1.3360000000000001</c:v>
                </c:pt>
                <c:pt idx="1337" formatCode="General">
                  <c:v>1.337</c:v>
                </c:pt>
                <c:pt idx="1338" formatCode="General">
                  <c:v>1.3380000000000001</c:v>
                </c:pt>
                <c:pt idx="1339" formatCode="General">
                  <c:v>1.339</c:v>
                </c:pt>
                <c:pt idx="1340" formatCode="General">
                  <c:v>1.34</c:v>
                </c:pt>
                <c:pt idx="1341" formatCode="General">
                  <c:v>1.341</c:v>
                </c:pt>
                <c:pt idx="1342" formatCode="General">
                  <c:v>1.3420000000000001</c:v>
                </c:pt>
                <c:pt idx="1343" formatCode="General">
                  <c:v>1.343</c:v>
                </c:pt>
                <c:pt idx="1344" formatCode="General">
                  <c:v>1.3440000000000001</c:v>
                </c:pt>
                <c:pt idx="1345" formatCode="General">
                  <c:v>1.345</c:v>
                </c:pt>
                <c:pt idx="1346" formatCode="General">
                  <c:v>1.3460000000000001</c:v>
                </c:pt>
                <c:pt idx="1347" formatCode="General">
                  <c:v>1.347</c:v>
                </c:pt>
                <c:pt idx="1348" formatCode="General">
                  <c:v>1.3480000000000001</c:v>
                </c:pt>
                <c:pt idx="1349" formatCode="General">
                  <c:v>1.349</c:v>
                </c:pt>
                <c:pt idx="1350" formatCode="General">
                  <c:v>1.35</c:v>
                </c:pt>
                <c:pt idx="1351" formatCode="General">
                  <c:v>1.351</c:v>
                </c:pt>
                <c:pt idx="1352" formatCode="General">
                  <c:v>1.3520000000000001</c:v>
                </c:pt>
                <c:pt idx="1353" formatCode="General">
                  <c:v>1.353</c:v>
                </c:pt>
                <c:pt idx="1354" formatCode="General">
                  <c:v>1.3540000000000001</c:v>
                </c:pt>
                <c:pt idx="1355" formatCode="General">
                  <c:v>1.355</c:v>
                </c:pt>
                <c:pt idx="1356" formatCode="General">
                  <c:v>1.3560000000000001</c:v>
                </c:pt>
                <c:pt idx="1357" formatCode="General">
                  <c:v>1.357</c:v>
                </c:pt>
                <c:pt idx="1358" formatCode="General">
                  <c:v>1.3580000000000001</c:v>
                </c:pt>
                <c:pt idx="1359" formatCode="General">
                  <c:v>1.359</c:v>
                </c:pt>
                <c:pt idx="1360" formatCode="General">
                  <c:v>1.36</c:v>
                </c:pt>
                <c:pt idx="1361" formatCode="General">
                  <c:v>1.361</c:v>
                </c:pt>
                <c:pt idx="1362" formatCode="General">
                  <c:v>1.3620000000000001</c:v>
                </c:pt>
                <c:pt idx="1363" formatCode="General">
                  <c:v>1.363</c:v>
                </c:pt>
                <c:pt idx="1364" formatCode="General">
                  <c:v>1.3640000000000001</c:v>
                </c:pt>
                <c:pt idx="1365" formatCode="General">
                  <c:v>1.365</c:v>
                </c:pt>
                <c:pt idx="1366" formatCode="General">
                  <c:v>1.3660000000000001</c:v>
                </c:pt>
                <c:pt idx="1367" formatCode="General">
                  <c:v>1.367</c:v>
                </c:pt>
                <c:pt idx="1368" formatCode="General">
                  <c:v>1.3680000000000001</c:v>
                </c:pt>
                <c:pt idx="1369" formatCode="General">
                  <c:v>1.369</c:v>
                </c:pt>
                <c:pt idx="1370" formatCode="General">
                  <c:v>1.37</c:v>
                </c:pt>
                <c:pt idx="1371" formatCode="General">
                  <c:v>1.371</c:v>
                </c:pt>
                <c:pt idx="1372" formatCode="General">
                  <c:v>1.3720000000000001</c:v>
                </c:pt>
                <c:pt idx="1373" formatCode="General">
                  <c:v>1.373</c:v>
                </c:pt>
                <c:pt idx="1374" formatCode="General">
                  <c:v>1.3740000000000001</c:v>
                </c:pt>
                <c:pt idx="1375" formatCode="General">
                  <c:v>1.375</c:v>
                </c:pt>
                <c:pt idx="1376" formatCode="General">
                  <c:v>1.3759999999999999</c:v>
                </c:pt>
                <c:pt idx="1377" formatCode="General">
                  <c:v>1.377</c:v>
                </c:pt>
                <c:pt idx="1378" formatCode="General">
                  <c:v>1.3779999999999999</c:v>
                </c:pt>
                <c:pt idx="1379" formatCode="General">
                  <c:v>1.379</c:v>
                </c:pt>
                <c:pt idx="1380" formatCode="General">
                  <c:v>1.38</c:v>
                </c:pt>
                <c:pt idx="1381" formatCode="General">
                  <c:v>1.381</c:v>
                </c:pt>
                <c:pt idx="1382" formatCode="General">
                  <c:v>1.3819999999999999</c:v>
                </c:pt>
                <c:pt idx="1383" formatCode="General">
                  <c:v>1.383</c:v>
                </c:pt>
                <c:pt idx="1384" formatCode="General">
                  <c:v>1.3839999999999999</c:v>
                </c:pt>
                <c:pt idx="1385" formatCode="General">
                  <c:v>1.385</c:v>
                </c:pt>
                <c:pt idx="1386" formatCode="General">
                  <c:v>1.3859999999999999</c:v>
                </c:pt>
                <c:pt idx="1387" formatCode="General">
                  <c:v>1.387</c:v>
                </c:pt>
                <c:pt idx="1388" formatCode="General">
                  <c:v>1.3879999999999999</c:v>
                </c:pt>
                <c:pt idx="1389" formatCode="General">
                  <c:v>1.389</c:v>
                </c:pt>
                <c:pt idx="1390" formatCode="General">
                  <c:v>1.39</c:v>
                </c:pt>
                <c:pt idx="1391" formatCode="General">
                  <c:v>1.391</c:v>
                </c:pt>
                <c:pt idx="1392" formatCode="General">
                  <c:v>1.3919999999999999</c:v>
                </c:pt>
                <c:pt idx="1393" formatCode="General">
                  <c:v>1.393</c:v>
                </c:pt>
                <c:pt idx="1394" formatCode="General">
                  <c:v>1.3939999999999999</c:v>
                </c:pt>
                <c:pt idx="1395" formatCode="General">
                  <c:v>1.395</c:v>
                </c:pt>
                <c:pt idx="1396" formatCode="General">
                  <c:v>1.3959999999999999</c:v>
                </c:pt>
                <c:pt idx="1397" formatCode="General">
                  <c:v>1.397</c:v>
                </c:pt>
                <c:pt idx="1398" formatCode="General">
                  <c:v>1.3979999999999999</c:v>
                </c:pt>
                <c:pt idx="1399" formatCode="General">
                  <c:v>1.399</c:v>
                </c:pt>
                <c:pt idx="1400" formatCode="General">
                  <c:v>1.4</c:v>
                </c:pt>
                <c:pt idx="1401" formatCode="General">
                  <c:v>1.401</c:v>
                </c:pt>
                <c:pt idx="1402" formatCode="General">
                  <c:v>1.4019999999999999</c:v>
                </c:pt>
                <c:pt idx="1403" formatCode="General">
                  <c:v>1.403</c:v>
                </c:pt>
                <c:pt idx="1404" formatCode="General">
                  <c:v>1.4039999999999999</c:v>
                </c:pt>
                <c:pt idx="1405" formatCode="General">
                  <c:v>1.405</c:v>
                </c:pt>
                <c:pt idx="1406" formatCode="General">
                  <c:v>1.4059999999999999</c:v>
                </c:pt>
                <c:pt idx="1407" formatCode="General">
                  <c:v>1.407</c:v>
                </c:pt>
                <c:pt idx="1408" formatCode="General">
                  <c:v>1.4079999999999999</c:v>
                </c:pt>
                <c:pt idx="1409" formatCode="General">
                  <c:v>1.409</c:v>
                </c:pt>
                <c:pt idx="1410" formatCode="General">
                  <c:v>1.41</c:v>
                </c:pt>
                <c:pt idx="1411" formatCode="General">
                  <c:v>1.411</c:v>
                </c:pt>
                <c:pt idx="1412" formatCode="General">
                  <c:v>1.4119999999999999</c:v>
                </c:pt>
                <c:pt idx="1413" formatCode="General">
                  <c:v>1.413</c:v>
                </c:pt>
                <c:pt idx="1414" formatCode="General">
                  <c:v>1.4139999999999999</c:v>
                </c:pt>
                <c:pt idx="1415" formatCode="General">
                  <c:v>1.415</c:v>
                </c:pt>
                <c:pt idx="1416" formatCode="General">
                  <c:v>1.4159999999999999</c:v>
                </c:pt>
                <c:pt idx="1417" formatCode="General">
                  <c:v>1.417</c:v>
                </c:pt>
                <c:pt idx="1418" formatCode="General">
                  <c:v>1.4179999999999999</c:v>
                </c:pt>
                <c:pt idx="1419" formatCode="General">
                  <c:v>1.419</c:v>
                </c:pt>
                <c:pt idx="1420" formatCode="General">
                  <c:v>1.42</c:v>
                </c:pt>
                <c:pt idx="1421" formatCode="General">
                  <c:v>1.421</c:v>
                </c:pt>
                <c:pt idx="1422" formatCode="General">
                  <c:v>1.4219999999999999</c:v>
                </c:pt>
                <c:pt idx="1423" formatCode="General">
                  <c:v>1.423</c:v>
                </c:pt>
                <c:pt idx="1424" formatCode="General">
                  <c:v>1.4239999999999999</c:v>
                </c:pt>
                <c:pt idx="1425" formatCode="General">
                  <c:v>1.425</c:v>
                </c:pt>
                <c:pt idx="1426" formatCode="General">
                  <c:v>1.4259999999999999</c:v>
                </c:pt>
                <c:pt idx="1427" formatCode="General">
                  <c:v>1.427</c:v>
                </c:pt>
                <c:pt idx="1428" formatCode="General">
                  <c:v>1.4279999999999999</c:v>
                </c:pt>
                <c:pt idx="1429" formatCode="General">
                  <c:v>1.429</c:v>
                </c:pt>
                <c:pt idx="1430" formatCode="General">
                  <c:v>1.43</c:v>
                </c:pt>
                <c:pt idx="1431" formatCode="General">
                  <c:v>1.431</c:v>
                </c:pt>
                <c:pt idx="1432" formatCode="General">
                  <c:v>1.4319999999999999</c:v>
                </c:pt>
                <c:pt idx="1433" formatCode="General">
                  <c:v>1.4330000000000001</c:v>
                </c:pt>
                <c:pt idx="1434" formatCode="General">
                  <c:v>1.4339999999999999</c:v>
                </c:pt>
                <c:pt idx="1435" formatCode="General">
                  <c:v>1.4350000000000001</c:v>
                </c:pt>
                <c:pt idx="1436" formatCode="General">
                  <c:v>1.4359999999999999</c:v>
                </c:pt>
                <c:pt idx="1437" formatCode="General">
                  <c:v>1.4370000000000001</c:v>
                </c:pt>
                <c:pt idx="1438" formatCode="General">
                  <c:v>1.4379999999999999</c:v>
                </c:pt>
                <c:pt idx="1439" formatCode="General">
                  <c:v>1.4390000000000001</c:v>
                </c:pt>
                <c:pt idx="1440" formatCode="General">
                  <c:v>1.44</c:v>
                </c:pt>
                <c:pt idx="1441" formatCode="General">
                  <c:v>1.4410000000000001</c:v>
                </c:pt>
                <c:pt idx="1442" formatCode="General">
                  <c:v>1.4419999999999999</c:v>
                </c:pt>
                <c:pt idx="1443" formatCode="General">
                  <c:v>1.4430000000000001</c:v>
                </c:pt>
                <c:pt idx="1444" formatCode="General">
                  <c:v>1.444</c:v>
                </c:pt>
                <c:pt idx="1445" formatCode="General">
                  <c:v>1.4450000000000001</c:v>
                </c:pt>
                <c:pt idx="1446" formatCode="General">
                  <c:v>1.446</c:v>
                </c:pt>
                <c:pt idx="1447" formatCode="General">
                  <c:v>1.4470000000000001</c:v>
                </c:pt>
                <c:pt idx="1448" formatCode="General">
                  <c:v>1.448</c:v>
                </c:pt>
                <c:pt idx="1449" formatCode="General">
                  <c:v>1.4490000000000001</c:v>
                </c:pt>
                <c:pt idx="1450" formatCode="General">
                  <c:v>1.45</c:v>
                </c:pt>
                <c:pt idx="1451" formatCode="General">
                  <c:v>1.4510000000000001</c:v>
                </c:pt>
                <c:pt idx="1452" formatCode="General">
                  <c:v>1.452</c:v>
                </c:pt>
                <c:pt idx="1453" formatCode="General">
                  <c:v>1.4530000000000001</c:v>
                </c:pt>
                <c:pt idx="1454" formatCode="General">
                  <c:v>1.454</c:v>
                </c:pt>
                <c:pt idx="1455" formatCode="General">
                  <c:v>1.4550000000000001</c:v>
                </c:pt>
                <c:pt idx="1456" formatCode="General">
                  <c:v>1.456</c:v>
                </c:pt>
                <c:pt idx="1457" formatCode="General">
                  <c:v>1.4570000000000001</c:v>
                </c:pt>
                <c:pt idx="1458" formatCode="General">
                  <c:v>1.458</c:v>
                </c:pt>
                <c:pt idx="1459" formatCode="General">
                  <c:v>1.4590000000000001</c:v>
                </c:pt>
                <c:pt idx="1460" formatCode="General">
                  <c:v>1.46</c:v>
                </c:pt>
                <c:pt idx="1461" formatCode="General">
                  <c:v>1.4610000000000001</c:v>
                </c:pt>
                <c:pt idx="1462" formatCode="General">
                  <c:v>1.462</c:v>
                </c:pt>
                <c:pt idx="1463" formatCode="General">
                  <c:v>1.4630000000000001</c:v>
                </c:pt>
                <c:pt idx="1464" formatCode="General">
                  <c:v>1.464</c:v>
                </c:pt>
                <c:pt idx="1465" formatCode="General">
                  <c:v>1.4650000000000001</c:v>
                </c:pt>
                <c:pt idx="1466" formatCode="General">
                  <c:v>1.466</c:v>
                </c:pt>
                <c:pt idx="1467" formatCode="General">
                  <c:v>1.4670000000000001</c:v>
                </c:pt>
                <c:pt idx="1468" formatCode="General">
                  <c:v>1.468</c:v>
                </c:pt>
                <c:pt idx="1469" formatCode="General">
                  <c:v>1.4690000000000001</c:v>
                </c:pt>
                <c:pt idx="1470" formatCode="General">
                  <c:v>1.47</c:v>
                </c:pt>
                <c:pt idx="1471" formatCode="General">
                  <c:v>1.4710000000000001</c:v>
                </c:pt>
                <c:pt idx="1472" formatCode="General">
                  <c:v>1.472</c:v>
                </c:pt>
                <c:pt idx="1473" formatCode="General">
                  <c:v>1.4730000000000001</c:v>
                </c:pt>
                <c:pt idx="1474" formatCode="General">
                  <c:v>1.474</c:v>
                </c:pt>
                <c:pt idx="1475" formatCode="General">
                  <c:v>1.4750000000000001</c:v>
                </c:pt>
                <c:pt idx="1476" formatCode="General">
                  <c:v>1.476</c:v>
                </c:pt>
                <c:pt idx="1477" formatCode="General">
                  <c:v>1.4770000000000001</c:v>
                </c:pt>
                <c:pt idx="1478" formatCode="General">
                  <c:v>1.478</c:v>
                </c:pt>
                <c:pt idx="1479" formatCode="General">
                  <c:v>1.4790000000000001</c:v>
                </c:pt>
                <c:pt idx="1480" formatCode="General">
                  <c:v>1.48</c:v>
                </c:pt>
                <c:pt idx="1481" formatCode="General">
                  <c:v>1.4810000000000001</c:v>
                </c:pt>
                <c:pt idx="1482" formatCode="General">
                  <c:v>1.482</c:v>
                </c:pt>
                <c:pt idx="1483" formatCode="General">
                  <c:v>1.4830000000000001</c:v>
                </c:pt>
                <c:pt idx="1484" formatCode="General">
                  <c:v>1.484</c:v>
                </c:pt>
                <c:pt idx="1485" formatCode="General">
                  <c:v>1.4850000000000001</c:v>
                </c:pt>
                <c:pt idx="1486" formatCode="General">
                  <c:v>1.486</c:v>
                </c:pt>
                <c:pt idx="1487" formatCode="General">
                  <c:v>1.4870000000000001</c:v>
                </c:pt>
                <c:pt idx="1488" formatCode="General">
                  <c:v>1.488</c:v>
                </c:pt>
                <c:pt idx="1489" formatCode="General">
                  <c:v>1.4890000000000001</c:v>
                </c:pt>
                <c:pt idx="1490" formatCode="General">
                  <c:v>1.49</c:v>
                </c:pt>
                <c:pt idx="1491" formatCode="General">
                  <c:v>1.4910000000000001</c:v>
                </c:pt>
                <c:pt idx="1492" formatCode="General">
                  <c:v>1.492</c:v>
                </c:pt>
                <c:pt idx="1493" formatCode="General">
                  <c:v>1.4930000000000001</c:v>
                </c:pt>
                <c:pt idx="1494" formatCode="General">
                  <c:v>1.494</c:v>
                </c:pt>
                <c:pt idx="1495" formatCode="General">
                  <c:v>1.4950000000000001</c:v>
                </c:pt>
                <c:pt idx="1496" formatCode="General">
                  <c:v>1.496</c:v>
                </c:pt>
                <c:pt idx="1497" formatCode="General">
                  <c:v>1.4970000000000001</c:v>
                </c:pt>
                <c:pt idx="1498" formatCode="General">
                  <c:v>1.498</c:v>
                </c:pt>
                <c:pt idx="1499" formatCode="General">
                  <c:v>1.4990000000000001</c:v>
                </c:pt>
                <c:pt idx="1500" formatCode="General">
                  <c:v>1.5</c:v>
                </c:pt>
                <c:pt idx="1501" formatCode="General">
                  <c:v>1.5009999999999999</c:v>
                </c:pt>
                <c:pt idx="1502" formatCode="General">
                  <c:v>1.502</c:v>
                </c:pt>
                <c:pt idx="1503" formatCode="General">
                  <c:v>1.5029999999999999</c:v>
                </c:pt>
                <c:pt idx="1504" formatCode="General">
                  <c:v>1.504</c:v>
                </c:pt>
                <c:pt idx="1505" formatCode="General">
                  <c:v>1.5049999999999999</c:v>
                </c:pt>
                <c:pt idx="1506" formatCode="General">
                  <c:v>1.506</c:v>
                </c:pt>
                <c:pt idx="1507" formatCode="General">
                  <c:v>1.5069999999999999</c:v>
                </c:pt>
                <c:pt idx="1508" formatCode="General">
                  <c:v>1.508</c:v>
                </c:pt>
                <c:pt idx="1509" formatCode="General">
                  <c:v>1.5089999999999999</c:v>
                </c:pt>
                <c:pt idx="1510" formatCode="General">
                  <c:v>1.51</c:v>
                </c:pt>
                <c:pt idx="1511" formatCode="General">
                  <c:v>1.5109999999999999</c:v>
                </c:pt>
                <c:pt idx="1512" formatCode="General">
                  <c:v>1.512</c:v>
                </c:pt>
                <c:pt idx="1513" formatCode="General">
                  <c:v>1.5129999999999999</c:v>
                </c:pt>
                <c:pt idx="1514" formatCode="General">
                  <c:v>1.514</c:v>
                </c:pt>
                <c:pt idx="1515" formatCode="General">
                  <c:v>1.5149999999999999</c:v>
                </c:pt>
                <c:pt idx="1516" formatCode="General">
                  <c:v>1.516</c:v>
                </c:pt>
                <c:pt idx="1517" formatCode="General">
                  <c:v>1.5169999999999999</c:v>
                </c:pt>
                <c:pt idx="1518" formatCode="General">
                  <c:v>1.518</c:v>
                </c:pt>
                <c:pt idx="1519" formatCode="General">
                  <c:v>1.5189999999999999</c:v>
                </c:pt>
                <c:pt idx="1520" formatCode="General">
                  <c:v>1.52</c:v>
                </c:pt>
                <c:pt idx="1521" formatCode="General">
                  <c:v>1.5209999999999999</c:v>
                </c:pt>
                <c:pt idx="1522" formatCode="General">
                  <c:v>1.522</c:v>
                </c:pt>
                <c:pt idx="1523" formatCode="General">
                  <c:v>1.5229999999999999</c:v>
                </c:pt>
                <c:pt idx="1524" formatCode="General">
                  <c:v>1.524</c:v>
                </c:pt>
                <c:pt idx="1525" formatCode="General">
                  <c:v>1.5249999999999999</c:v>
                </c:pt>
                <c:pt idx="1526" formatCode="General">
                  <c:v>1.526</c:v>
                </c:pt>
                <c:pt idx="1527" formatCode="General">
                  <c:v>1.5269999999999999</c:v>
                </c:pt>
                <c:pt idx="1528" formatCode="General">
                  <c:v>1.528</c:v>
                </c:pt>
                <c:pt idx="1529" formatCode="General">
                  <c:v>1.5289999999999999</c:v>
                </c:pt>
                <c:pt idx="1530" formatCode="General">
                  <c:v>1.53</c:v>
                </c:pt>
                <c:pt idx="1531" formatCode="General">
                  <c:v>1.5309999999999999</c:v>
                </c:pt>
                <c:pt idx="1532" formatCode="General">
                  <c:v>1.532</c:v>
                </c:pt>
                <c:pt idx="1533" formatCode="General">
                  <c:v>1.5329999999999999</c:v>
                </c:pt>
                <c:pt idx="1534" formatCode="General">
                  <c:v>1.534</c:v>
                </c:pt>
                <c:pt idx="1535" formatCode="General">
                  <c:v>1.5349999999999999</c:v>
                </c:pt>
                <c:pt idx="1536" formatCode="General">
                  <c:v>1.536</c:v>
                </c:pt>
                <c:pt idx="1537" formatCode="General">
                  <c:v>1.5369999999999999</c:v>
                </c:pt>
                <c:pt idx="1538" formatCode="General">
                  <c:v>1.538</c:v>
                </c:pt>
                <c:pt idx="1539" formatCode="General">
                  <c:v>1.5389999999999999</c:v>
                </c:pt>
                <c:pt idx="1540" formatCode="General">
                  <c:v>1.54</c:v>
                </c:pt>
                <c:pt idx="1541" formatCode="General">
                  <c:v>1.5409999999999999</c:v>
                </c:pt>
                <c:pt idx="1542" formatCode="General">
                  <c:v>1.542</c:v>
                </c:pt>
                <c:pt idx="1543" formatCode="General">
                  <c:v>1.5429999999999999</c:v>
                </c:pt>
                <c:pt idx="1544" formatCode="General">
                  <c:v>1.544</c:v>
                </c:pt>
                <c:pt idx="1545" formatCode="General">
                  <c:v>1.5449999999999999</c:v>
                </c:pt>
                <c:pt idx="1546" formatCode="General">
                  <c:v>1.546</c:v>
                </c:pt>
                <c:pt idx="1547" formatCode="General">
                  <c:v>1.5469999999999999</c:v>
                </c:pt>
                <c:pt idx="1548" formatCode="General">
                  <c:v>1.548</c:v>
                </c:pt>
                <c:pt idx="1549" formatCode="General">
                  <c:v>1.5489999999999999</c:v>
                </c:pt>
                <c:pt idx="1550" formatCode="General">
                  <c:v>1.55</c:v>
                </c:pt>
                <c:pt idx="1551" formatCode="General">
                  <c:v>1.5509999999999999</c:v>
                </c:pt>
                <c:pt idx="1552" formatCode="General">
                  <c:v>1.552</c:v>
                </c:pt>
                <c:pt idx="1553" formatCode="General">
                  <c:v>1.5529999999999999</c:v>
                </c:pt>
                <c:pt idx="1554" formatCode="General">
                  <c:v>1.554</c:v>
                </c:pt>
                <c:pt idx="1555" formatCode="General">
                  <c:v>1.5549999999999999</c:v>
                </c:pt>
                <c:pt idx="1556" formatCode="General">
                  <c:v>1.556</c:v>
                </c:pt>
                <c:pt idx="1557" formatCode="General">
                  <c:v>1.5569999999999999</c:v>
                </c:pt>
                <c:pt idx="1558" formatCode="General">
                  <c:v>1.5580000000000001</c:v>
                </c:pt>
                <c:pt idx="1559" formatCode="General">
                  <c:v>1.5589999999999999</c:v>
                </c:pt>
                <c:pt idx="1560" formatCode="General">
                  <c:v>1.56</c:v>
                </c:pt>
                <c:pt idx="1561" formatCode="General">
                  <c:v>1.5609999999999999</c:v>
                </c:pt>
                <c:pt idx="1562" formatCode="General">
                  <c:v>1.5620000000000001</c:v>
                </c:pt>
                <c:pt idx="1563" formatCode="General">
                  <c:v>1.5629999999999999</c:v>
                </c:pt>
                <c:pt idx="1564" formatCode="General">
                  <c:v>1.5640000000000001</c:v>
                </c:pt>
                <c:pt idx="1565" formatCode="General">
                  <c:v>1.5649999999999999</c:v>
                </c:pt>
                <c:pt idx="1566" formatCode="General">
                  <c:v>1.5660000000000001</c:v>
                </c:pt>
                <c:pt idx="1567" formatCode="General">
                  <c:v>1.5669999999999999</c:v>
                </c:pt>
                <c:pt idx="1568" formatCode="General">
                  <c:v>1.5680000000000001</c:v>
                </c:pt>
                <c:pt idx="1569" formatCode="General">
                  <c:v>1.569</c:v>
                </c:pt>
                <c:pt idx="1570" formatCode="General">
                  <c:v>1.57</c:v>
                </c:pt>
                <c:pt idx="1571" formatCode="General">
                  <c:v>1.571</c:v>
                </c:pt>
                <c:pt idx="1572" formatCode="General">
                  <c:v>1.5720000000000001</c:v>
                </c:pt>
                <c:pt idx="1573" formatCode="General">
                  <c:v>1.573</c:v>
                </c:pt>
                <c:pt idx="1574" formatCode="General">
                  <c:v>1.5740000000000001</c:v>
                </c:pt>
                <c:pt idx="1575" formatCode="General">
                  <c:v>1.575</c:v>
                </c:pt>
                <c:pt idx="1576" formatCode="General">
                  <c:v>1.5760000000000001</c:v>
                </c:pt>
                <c:pt idx="1577" formatCode="General">
                  <c:v>1.577</c:v>
                </c:pt>
                <c:pt idx="1578" formatCode="General">
                  <c:v>1.5780000000000001</c:v>
                </c:pt>
                <c:pt idx="1579" formatCode="General">
                  <c:v>1.579</c:v>
                </c:pt>
                <c:pt idx="1580" formatCode="General">
                  <c:v>1.58</c:v>
                </c:pt>
                <c:pt idx="1581" formatCode="General">
                  <c:v>1.581</c:v>
                </c:pt>
                <c:pt idx="1582" formatCode="General">
                  <c:v>1.5820000000000001</c:v>
                </c:pt>
                <c:pt idx="1583" formatCode="General">
                  <c:v>1.583</c:v>
                </c:pt>
                <c:pt idx="1584" formatCode="General">
                  <c:v>1.5840000000000001</c:v>
                </c:pt>
                <c:pt idx="1585" formatCode="General">
                  <c:v>1.585</c:v>
                </c:pt>
                <c:pt idx="1586" formatCode="General">
                  <c:v>1.5860000000000001</c:v>
                </c:pt>
                <c:pt idx="1587" formatCode="General">
                  <c:v>1.587</c:v>
                </c:pt>
                <c:pt idx="1588" formatCode="General">
                  <c:v>1.5880000000000001</c:v>
                </c:pt>
                <c:pt idx="1589" formatCode="General">
                  <c:v>1.589</c:v>
                </c:pt>
                <c:pt idx="1590" formatCode="General">
                  <c:v>1.59</c:v>
                </c:pt>
                <c:pt idx="1591" formatCode="General">
                  <c:v>1.591</c:v>
                </c:pt>
                <c:pt idx="1592" formatCode="General">
                  <c:v>1.5920000000000001</c:v>
                </c:pt>
                <c:pt idx="1593" formatCode="General">
                  <c:v>1.593</c:v>
                </c:pt>
                <c:pt idx="1594" formatCode="General">
                  <c:v>1.5940000000000001</c:v>
                </c:pt>
                <c:pt idx="1595" formatCode="General">
                  <c:v>1.595</c:v>
                </c:pt>
                <c:pt idx="1596" formatCode="General">
                  <c:v>1.5960000000000001</c:v>
                </c:pt>
                <c:pt idx="1597" formatCode="General">
                  <c:v>1.597</c:v>
                </c:pt>
                <c:pt idx="1598" formatCode="General">
                  <c:v>1.5980000000000001</c:v>
                </c:pt>
                <c:pt idx="1599" formatCode="General">
                  <c:v>1.599</c:v>
                </c:pt>
                <c:pt idx="1600" formatCode="General">
                  <c:v>1.6</c:v>
                </c:pt>
                <c:pt idx="1601" formatCode="General">
                  <c:v>1.601</c:v>
                </c:pt>
                <c:pt idx="1602" formatCode="General">
                  <c:v>1.6020000000000001</c:v>
                </c:pt>
                <c:pt idx="1603" formatCode="General">
                  <c:v>1.603</c:v>
                </c:pt>
                <c:pt idx="1604" formatCode="General">
                  <c:v>1.6040000000000001</c:v>
                </c:pt>
                <c:pt idx="1605" formatCode="General">
                  <c:v>1.605</c:v>
                </c:pt>
                <c:pt idx="1606" formatCode="General">
                  <c:v>1.6060000000000001</c:v>
                </c:pt>
                <c:pt idx="1607" formatCode="General">
                  <c:v>1.607</c:v>
                </c:pt>
                <c:pt idx="1608" formatCode="General">
                  <c:v>1.6080000000000001</c:v>
                </c:pt>
                <c:pt idx="1609" formatCode="General">
                  <c:v>1.609</c:v>
                </c:pt>
                <c:pt idx="1610" formatCode="General">
                  <c:v>1.61</c:v>
                </c:pt>
                <c:pt idx="1611" formatCode="General">
                  <c:v>1.611</c:v>
                </c:pt>
                <c:pt idx="1612" formatCode="General">
                  <c:v>1.6120000000000001</c:v>
                </c:pt>
                <c:pt idx="1613" formatCode="General">
                  <c:v>1.613</c:v>
                </c:pt>
                <c:pt idx="1614" formatCode="General">
                  <c:v>1.6140000000000001</c:v>
                </c:pt>
                <c:pt idx="1615" formatCode="General">
                  <c:v>1.615</c:v>
                </c:pt>
                <c:pt idx="1616" formatCode="General">
                  <c:v>1.6160000000000001</c:v>
                </c:pt>
                <c:pt idx="1617" formatCode="General">
                  <c:v>1.617</c:v>
                </c:pt>
                <c:pt idx="1618" formatCode="General">
                  <c:v>1.6180000000000001</c:v>
                </c:pt>
                <c:pt idx="1619" formatCode="General">
                  <c:v>1.619</c:v>
                </c:pt>
                <c:pt idx="1620" formatCode="General">
                  <c:v>1.62</c:v>
                </c:pt>
                <c:pt idx="1621" formatCode="General">
                  <c:v>1.621</c:v>
                </c:pt>
                <c:pt idx="1622" formatCode="General">
                  <c:v>1.6220000000000001</c:v>
                </c:pt>
                <c:pt idx="1623" formatCode="General">
                  <c:v>1.623</c:v>
                </c:pt>
                <c:pt idx="1624" formatCode="General">
                  <c:v>1.6240000000000001</c:v>
                </c:pt>
                <c:pt idx="1625" formatCode="General">
                  <c:v>1.625</c:v>
                </c:pt>
                <c:pt idx="1626" formatCode="General">
                  <c:v>1.6259999999999999</c:v>
                </c:pt>
                <c:pt idx="1627" formatCode="General">
                  <c:v>1.627</c:v>
                </c:pt>
                <c:pt idx="1628" formatCode="General">
                  <c:v>1.6279999999999999</c:v>
                </c:pt>
                <c:pt idx="1629" formatCode="General">
                  <c:v>1.629</c:v>
                </c:pt>
                <c:pt idx="1630" formatCode="General">
                  <c:v>1.63</c:v>
                </c:pt>
                <c:pt idx="1631" formatCode="General">
                  <c:v>1.631</c:v>
                </c:pt>
                <c:pt idx="1632" formatCode="General">
                  <c:v>1.6319999999999999</c:v>
                </c:pt>
                <c:pt idx="1633" formatCode="General">
                  <c:v>1.633</c:v>
                </c:pt>
                <c:pt idx="1634" formatCode="General">
                  <c:v>1.6339999999999999</c:v>
                </c:pt>
                <c:pt idx="1635" formatCode="General">
                  <c:v>1.635</c:v>
                </c:pt>
                <c:pt idx="1636" formatCode="General">
                  <c:v>1.6359999999999999</c:v>
                </c:pt>
                <c:pt idx="1637" formatCode="General">
                  <c:v>1.637</c:v>
                </c:pt>
                <c:pt idx="1638" formatCode="General">
                  <c:v>1.6379999999999999</c:v>
                </c:pt>
                <c:pt idx="1639" formatCode="General">
                  <c:v>1.639</c:v>
                </c:pt>
                <c:pt idx="1640" formatCode="General">
                  <c:v>1.64</c:v>
                </c:pt>
                <c:pt idx="1641" formatCode="General">
                  <c:v>1.641</c:v>
                </c:pt>
                <c:pt idx="1642" formatCode="General">
                  <c:v>1.6419999999999999</c:v>
                </c:pt>
                <c:pt idx="1643" formatCode="General">
                  <c:v>1.643</c:v>
                </c:pt>
                <c:pt idx="1644" formatCode="General">
                  <c:v>1.6439999999999999</c:v>
                </c:pt>
                <c:pt idx="1645" formatCode="General">
                  <c:v>1.645</c:v>
                </c:pt>
                <c:pt idx="1646" formatCode="General">
                  <c:v>1.6459999999999999</c:v>
                </c:pt>
                <c:pt idx="1647" formatCode="General">
                  <c:v>1.647</c:v>
                </c:pt>
                <c:pt idx="1648" formatCode="General">
                  <c:v>1.6479999999999999</c:v>
                </c:pt>
                <c:pt idx="1649" formatCode="General">
                  <c:v>1.649</c:v>
                </c:pt>
                <c:pt idx="1650" formatCode="General">
                  <c:v>1.65</c:v>
                </c:pt>
                <c:pt idx="1651" formatCode="General">
                  <c:v>1.651</c:v>
                </c:pt>
                <c:pt idx="1652" formatCode="General">
                  <c:v>1.6519999999999999</c:v>
                </c:pt>
                <c:pt idx="1653" formatCode="General">
                  <c:v>1.653</c:v>
                </c:pt>
                <c:pt idx="1654" formatCode="General">
                  <c:v>1.6539999999999999</c:v>
                </c:pt>
                <c:pt idx="1655" formatCode="General">
                  <c:v>1.655</c:v>
                </c:pt>
                <c:pt idx="1656" formatCode="General">
                  <c:v>1.6559999999999999</c:v>
                </c:pt>
                <c:pt idx="1657" formatCode="General">
                  <c:v>1.657</c:v>
                </c:pt>
                <c:pt idx="1658" formatCode="General">
                  <c:v>1.6579999999999999</c:v>
                </c:pt>
                <c:pt idx="1659" formatCode="General">
                  <c:v>1.659</c:v>
                </c:pt>
                <c:pt idx="1660" formatCode="General">
                  <c:v>1.66</c:v>
                </c:pt>
                <c:pt idx="1661" formatCode="General">
                  <c:v>1.661</c:v>
                </c:pt>
                <c:pt idx="1662" formatCode="General">
                  <c:v>1.6619999999999999</c:v>
                </c:pt>
                <c:pt idx="1663" formatCode="General">
                  <c:v>1.663</c:v>
                </c:pt>
                <c:pt idx="1664" formatCode="General">
                  <c:v>1.6639999999999999</c:v>
                </c:pt>
                <c:pt idx="1665" formatCode="General">
                  <c:v>1.665</c:v>
                </c:pt>
                <c:pt idx="1666" formatCode="General">
                  <c:v>1.6659999999999999</c:v>
                </c:pt>
                <c:pt idx="1667" formatCode="General">
                  <c:v>1.667</c:v>
                </c:pt>
                <c:pt idx="1668" formatCode="General">
                  <c:v>1.6679999999999999</c:v>
                </c:pt>
                <c:pt idx="1669" formatCode="General">
                  <c:v>1.669</c:v>
                </c:pt>
                <c:pt idx="1670" formatCode="General">
                  <c:v>1.67</c:v>
                </c:pt>
                <c:pt idx="1671" formatCode="General">
                  <c:v>1.671</c:v>
                </c:pt>
                <c:pt idx="1672" formatCode="General">
                  <c:v>1.6719999999999999</c:v>
                </c:pt>
                <c:pt idx="1673" formatCode="General">
                  <c:v>1.673</c:v>
                </c:pt>
                <c:pt idx="1674" formatCode="General">
                  <c:v>1.6739999999999999</c:v>
                </c:pt>
                <c:pt idx="1675" formatCode="General">
                  <c:v>1.675</c:v>
                </c:pt>
                <c:pt idx="1676" formatCode="General">
                  <c:v>1.6759999999999999</c:v>
                </c:pt>
                <c:pt idx="1677" formatCode="General">
                  <c:v>1.677</c:v>
                </c:pt>
                <c:pt idx="1678" formatCode="General">
                  <c:v>1.6779999999999999</c:v>
                </c:pt>
                <c:pt idx="1679" formatCode="General">
                  <c:v>1.679</c:v>
                </c:pt>
                <c:pt idx="1680" formatCode="General">
                  <c:v>1.68</c:v>
                </c:pt>
                <c:pt idx="1681" formatCode="General">
                  <c:v>1.681</c:v>
                </c:pt>
                <c:pt idx="1682" formatCode="General">
                  <c:v>1.6819999999999999</c:v>
                </c:pt>
                <c:pt idx="1683" formatCode="General">
                  <c:v>1.6830000000000001</c:v>
                </c:pt>
                <c:pt idx="1684" formatCode="General">
                  <c:v>1.6839999999999999</c:v>
                </c:pt>
                <c:pt idx="1685" formatCode="General">
                  <c:v>1.6850000000000001</c:v>
                </c:pt>
                <c:pt idx="1686" formatCode="General">
                  <c:v>1.6859999999999999</c:v>
                </c:pt>
                <c:pt idx="1687" formatCode="General">
                  <c:v>1.6870000000000001</c:v>
                </c:pt>
                <c:pt idx="1688" formatCode="General">
                  <c:v>1.6879999999999999</c:v>
                </c:pt>
                <c:pt idx="1689" formatCode="General">
                  <c:v>1.6890000000000001</c:v>
                </c:pt>
                <c:pt idx="1690" formatCode="General">
                  <c:v>1.69</c:v>
                </c:pt>
                <c:pt idx="1691" formatCode="General">
                  <c:v>1.6910000000000001</c:v>
                </c:pt>
                <c:pt idx="1692" formatCode="General">
                  <c:v>1.6919999999999999</c:v>
                </c:pt>
                <c:pt idx="1693" formatCode="General">
                  <c:v>1.6930000000000001</c:v>
                </c:pt>
                <c:pt idx="1694" formatCode="General">
                  <c:v>1.694</c:v>
                </c:pt>
                <c:pt idx="1695" formatCode="General">
                  <c:v>1.6950000000000001</c:v>
                </c:pt>
                <c:pt idx="1696" formatCode="General">
                  <c:v>1.696</c:v>
                </c:pt>
                <c:pt idx="1697" formatCode="General">
                  <c:v>1.6970000000000001</c:v>
                </c:pt>
                <c:pt idx="1698" formatCode="General">
                  <c:v>1.698</c:v>
                </c:pt>
                <c:pt idx="1699" formatCode="General">
                  <c:v>1.6990000000000001</c:v>
                </c:pt>
                <c:pt idx="1700" formatCode="General">
                  <c:v>1.7</c:v>
                </c:pt>
                <c:pt idx="1701" formatCode="General">
                  <c:v>1.7010000000000001</c:v>
                </c:pt>
                <c:pt idx="1702" formatCode="General">
                  <c:v>1.702</c:v>
                </c:pt>
                <c:pt idx="1703" formatCode="General">
                  <c:v>1.7030000000000001</c:v>
                </c:pt>
                <c:pt idx="1704" formatCode="General">
                  <c:v>1.704</c:v>
                </c:pt>
                <c:pt idx="1705" formatCode="General">
                  <c:v>1.7050000000000001</c:v>
                </c:pt>
                <c:pt idx="1706" formatCode="General">
                  <c:v>1.706</c:v>
                </c:pt>
                <c:pt idx="1707" formatCode="General">
                  <c:v>1.7070000000000001</c:v>
                </c:pt>
                <c:pt idx="1708" formatCode="General">
                  <c:v>1.708</c:v>
                </c:pt>
                <c:pt idx="1709" formatCode="General">
                  <c:v>1.7090000000000001</c:v>
                </c:pt>
                <c:pt idx="1710" formatCode="General">
                  <c:v>1.71</c:v>
                </c:pt>
                <c:pt idx="1711" formatCode="General">
                  <c:v>1.7110000000000001</c:v>
                </c:pt>
                <c:pt idx="1712" formatCode="General">
                  <c:v>1.712</c:v>
                </c:pt>
                <c:pt idx="1713" formatCode="General">
                  <c:v>1.7130000000000001</c:v>
                </c:pt>
                <c:pt idx="1714" formatCode="General">
                  <c:v>1.714</c:v>
                </c:pt>
                <c:pt idx="1715" formatCode="General">
                  <c:v>1.7150000000000001</c:v>
                </c:pt>
                <c:pt idx="1716" formatCode="General">
                  <c:v>1.716</c:v>
                </c:pt>
                <c:pt idx="1717" formatCode="General">
                  <c:v>1.7170000000000001</c:v>
                </c:pt>
                <c:pt idx="1718" formatCode="General">
                  <c:v>1.718</c:v>
                </c:pt>
                <c:pt idx="1719" formatCode="General">
                  <c:v>1.7190000000000001</c:v>
                </c:pt>
                <c:pt idx="1720" formatCode="General">
                  <c:v>1.72</c:v>
                </c:pt>
                <c:pt idx="1721" formatCode="General">
                  <c:v>1.7210000000000001</c:v>
                </c:pt>
                <c:pt idx="1722" formatCode="General">
                  <c:v>1.722</c:v>
                </c:pt>
                <c:pt idx="1723" formatCode="General">
                  <c:v>1.7230000000000001</c:v>
                </c:pt>
                <c:pt idx="1724" formatCode="General">
                  <c:v>1.724</c:v>
                </c:pt>
                <c:pt idx="1725" formatCode="General">
                  <c:v>1.7250000000000001</c:v>
                </c:pt>
                <c:pt idx="1726" formatCode="General">
                  <c:v>1.726</c:v>
                </c:pt>
                <c:pt idx="1727" formatCode="General">
                  <c:v>1.7270000000000001</c:v>
                </c:pt>
                <c:pt idx="1728" formatCode="General">
                  <c:v>1.728</c:v>
                </c:pt>
                <c:pt idx="1729" formatCode="General">
                  <c:v>1.7290000000000001</c:v>
                </c:pt>
                <c:pt idx="1730" formatCode="General">
                  <c:v>1.73</c:v>
                </c:pt>
                <c:pt idx="1731" formatCode="General">
                  <c:v>1.7310000000000001</c:v>
                </c:pt>
                <c:pt idx="1732" formatCode="General">
                  <c:v>1.732</c:v>
                </c:pt>
                <c:pt idx="1733" formatCode="General">
                  <c:v>1.7330000000000001</c:v>
                </c:pt>
                <c:pt idx="1734" formatCode="General">
                  <c:v>1.734</c:v>
                </c:pt>
                <c:pt idx="1735" formatCode="General">
                  <c:v>1.7350000000000001</c:v>
                </c:pt>
                <c:pt idx="1736" formatCode="General">
                  <c:v>1.736</c:v>
                </c:pt>
                <c:pt idx="1737" formatCode="General">
                  <c:v>1.7370000000000001</c:v>
                </c:pt>
                <c:pt idx="1738" formatCode="General">
                  <c:v>1.738</c:v>
                </c:pt>
                <c:pt idx="1739" formatCode="General">
                  <c:v>1.7390000000000001</c:v>
                </c:pt>
                <c:pt idx="1740" formatCode="General">
                  <c:v>1.74</c:v>
                </c:pt>
                <c:pt idx="1741" formatCode="General">
                  <c:v>1.7410000000000001</c:v>
                </c:pt>
                <c:pt idx="1742" formatCode="General">
                  <c:v>1.742</c:v>
                </c:pt>
                <c:pt idx="1743" formatCode="General">
                  <c:v>1.7430000000000001</c:v>
                </c:pt>
                <c:pt idx="1744" formatCode="General">
                  <c:v>1.744</c:v>
                </c:pt>
                <c:pt idx="1745" formatCode="General">
                  <c:v>1.7450000000000001</c:v>
                </c:pt>
                <c:pt idx="1746" formatCode="General">
                  <c:v>1.746</c:v>
                </c:pt>
                <c:pt idx="1747" formatCode="General">
                  <c:v>1.7470000000000001</c:v>
                </c:pt>
                <c:pt idx="1748" formatCode="General">
                  <c:v>1.748</c:v>
                </c:pt>
                <c:pt idx="1749" formatCode="General">
                  <c:v>1.7490000000000001</c:v>
                </c:pt>
                <c:pt idx="1750" formatCode="General">
                  <c:v>1.75</c:v>
                </c:pt>
                <c:pt idx="1751" formatCode="General">
                  <c:v>1.7509999999999999</c:v>
                </c:pt>
                <c:pt idx="1752" formatCode="General">
                  <c:v>1.752</c:v>
                </c:pt>
                <c:pt idx="1753" formatCode="General">
                  <c:v>1.7529999999999999</c:v>
                </c:pt>
                <c:pt idx="1754" formatCode="General">
                  <c:v>1.754</c:v>
                </c:pt>
                <c:pt idx="1755" formatCode="General">
                  <c:v>1.7549999999999999</c:v>
                </c:pt>
                <c:pt idx="1756" formatCode="General">
                  <c:v>1.756</c:v>
                </c:pt>
                <c:pt idx="1757" formatCode="General">
                  <c:v>1.7569999999999999</c:v>
                </c:pt>
                <c:pt idx="1758" formatCode="General">
                  <c:v>1.758</c:v>
                </c:pt>
                <c:pt idx="1759" formatCode="General">
                  <c:v>1.7589999999999999</c:v>
                </c:pt>
                <c:pt idx="1760" formatCode="General">
                  <c:v>1.76</c:v>
                </c:pt>
                <c:pt idx="1761" formatCode="General">
                  <c:v>1.7609999999999999</c:v>
                </c:pt>
                <c:pt idx="1762" formatCode="General">
                  <c:v>1.762</c:v>
                </c:pt>
                <c:pt idx="1763" formatCode="General">
                  <c:v>1.7629999999999999</c:v>
                </c:pt>
                <c:pt idx="1764" formatCode="General">
                  <c:v>1.764</c:v>
                </c:pt>
                <c:pt idx="1765" formatCode="General">
                  <c:v>1.7649999999999999</c:v>
                </c:pt>
                <c:pt idx="1766" formatCode="General">
                  <c:v>1.766</c:v>
                </c:pt>
                <c:pt idx="1767" formatCode="General">
                  <c:v>1.7669999999999999</c:v>
                </c:pt>
                <c:pt idx="1768" formatCode="General">
                  <c:v>1.768</c:v>
                </c:pt>
                <c:pt idx="1769" formatCode="General">
                  <c:v>1.7689999999999999</c:v>
                </c:pt>
                <c:pt idx="1770" formatCode="General">
                  <c:v>1.77</c:v>
                </c:pt>
                <c:pt idx="1771" formatCode="General">
                  <c:v>1.7709999999999999</c:v>
                </c:pt>
                <c:pt idx="1772" formatCode="General">
                  <c:v>1.772</c:v>
                </c:pt>
                <c:pt idx="1773" formatCode="General">
                  <c:v>1.7729999999999999</c:v>
                </c:pt>
                <c:pt idx="1774" formatCode="General">
                  <c:v>1.774</c:v>
                </c:pt>
                <c:pt idx="1775" formatCode="General">
                  <c:v>1.7749999999999999</c:v>
                </c:pt>
                <c:pt idx="1776" formatCode="General">
                  <c:v>1.776</c:v>
                </c:pt>
                <c:pt idx="1777" formatCode="General">
                  <c:v>1.7769999999999999</c:v>
                </c:pt>
                <c:pt idx="1778" formatCode="General">
                  <c:v>1.778</c:v>
                </c:pt>
                <c:pt idx="1779" formatCode="General">
                  <c:v>1.7789999999999999</c:v>
                </c:pt>
                <c:pt idx="1780" formatCode="General">
                  <c:v>1.78</c:v>
                </c:pt>
                <c:pt idx="1781" formatCode="General">
                  <c:v>1.7809999999999999</c:v>
                </c:pt>
                <c:pt idx="1782" formatCode="General">
                  <c:v>1.782</c:v>
                </c:pt>
                <c:pt idx="1783" formatCode="General">
                  <c:v>1.7829999999999999</c:v>
                </c:pt>
                <c:pt idx="1784" formatCode="General">
                  <c:v>1.784</c:v>
                </c:pt>
                <c:pt idx="1785" formatCode="General">
                  <c:v>1.7849999999999999</c:v>
                </c:pt>
                <c:pt idx="1786" formatCode="General">
                  <c:v>1.786</c:v>
                </c:pt>
                <c:pt idx="1787" formatCode="General">
                  <c:v>1.7869999999999999</c:v>
                </c:pt>
                <c:pt idx="1788" formatCode="General">
                  <c:v>1.788</c:v>
                </c:pt>
                <c:pt idx="1789" formatCode="General">
                  <c:v>1.7889999999999999</c:v>
                </c:pt>
                <c:pt idx="1790" formatCode="General">
                  <c:v>1.79</c:v>
                </c:pt>
                <c:pt idx="1791" formatCode="General">
                  <c:v>1.7909999999999999</c:v>
                </c:pt>
                <c:pt idx="1792" formatCode="General">
                  <c:v>1.792</c:v>
                </c:pt>
                <c:pt idx="1793" formatCode="General">
                  <c:v>1.7929999999999999</c:v>
                </c:pt>
                <c:pt idx="1794" formatCode="General">
                  <c:v>1.794</c:v>
                </c:pt>
                <c:pt idx="1795" formatCode="General">
                  <c:v>1.7949999999999999</c:v>
                </c:pt>
                <c:pt idx="1796" formatCode="General">
                  <c:v>1.796</c:v>
                </c:pt>
                <c:pt idx="1797" formatCode="General">
                  <c:v>1.7969999999999999</c:v>
                </c:pt>
                <c:pt idx="1798" formatCode="General">
                  <c:v>1.798</c:v>
                </c:pt>
                <c:pt idx="1799" formatCode="General">
                  <c:v>1.7989999999999999</c:v>
                </c:pt>
                <c:pt idx="1800" formatCode="General">
                  <c:v>1.8</c:v>
                </c:pt>
                <c:pt idx="1801" formatCode="General">
                  <c:v>1.8009999999999999</c:v>
                </c:pt>
                <c:pt idx="1802" formatCode="General">
                  <c:v>1.802</c:v>
                </c:pt>
                <c:pt idx="1803" formatCode="General">
                  <c:v>1.8029999999999999</c:v>
                </c:pt>
                <c:pt idx="1804" formatCode="General">
                  <c:v>1.804</c:v>
                </c:pt>
                <c:pt idx="1805" formatCode="General">
                  <c:v>1.8049999999999999</c:v>
                </c:pt>
                <c:pt idx="1806" formatCode="General">
                  <c:v>1.806</c:v>
                </c:pt>
                <c:pt idx="1807" formatCode="General">
                  <c:v>1.8069999999999999</c:v>
                </c:pt>
                <c:pt idx="1808" formatCode="General">
                  <c:v>1.8080000000000001</c:v>
                </c:pt>
                <c:pt idx="1809" formatCode="General">
                  <c:v>1.8089999999999999</c:v>
                </c:pt>
                <c:pt idx="1810" formatCode="General">
                  <c:v>1.81</c:v>
                </c:pt>
                <c:pt idx="1811" formatCode="General">
                  <c:v>1.8109999999999999</c:v>
                </c:pt>
                <c:pt idx="1812" formatCode="General">
                  <c:v>1.8120000000000001</c:v>
                </c:pt>
                <c:pt idx="1813" formatCode="General">
                  <c:v>1.8129999999999999</c:v>
                </c:pt>
                <c:pt idx="1814" formatCode="General">
                  <c:v>1.8140000000000001</c:v>
                </c:pt>
                <c:pt idx="1815" formatCode="General">
                  <c:v>1.8149999999999999</c:v>
                </c:pt>
                <c:pt idx="1816" formatCode="General">
                  <c:v>1.8160000000000001</c:v>
                </c:pt>
                <c:pt idx="1817" formatCode="General">
                  <c:v>1.8169999999999999</c:v>
                </c:pt>
                <c:pt idx="1818" formatCode="General">
                  <c:v>1.8180000000000001</c:v>
                </c:pt>
                <c:pt idx="1819" formatCode="General">
                  <c:v>1.819</c:v>
                </c:pt>
                <c:pt idx="1820" formatCode="General">
                  <c:v>1.82</c:v>
                </c:pt>
                <c:pt idx="1821" formatCode="General">
                  <c:v>1.821</c:v>
                </c:pt>
                <c:pt idx="1822" formatCode="General">
                  <c:v>1.8220000000000001</c:v>
                </c:pt>
                <c:pt idx="1823" formatCode="General">
                  <c:v>1.823</c:v>
                </c:pt>
                <c:pt idx="1824" formatCode="General">
                  <c:v>1.8240000000000001</c:v>
                </c:pt>
                <c:pt idx="1825" formatCode="General">
                  <c:v>1.825</c:v>
                </c:pt>
                <c:pt idx="1826" formatCode="General">
                  <c:v>1.8260000000000001</c:v>
                </c:pt>
                <c:pt idx="1827" formatCode="General">
                  <c:v>1.827</c:v>
                </c:pt>
                <c:pt idx="1828" formatCode="General">
                  <c:v>1.8280000000000001</c:v>
                </c:pt>
                <c:pt idx="1829" formatCode="General">
                  <c:v>1.829</c:v>
                </c:pt>
                <c:pt idx="1830" formatCode="General">
                  <c:v>1.83</c:v>
                </c:pt>
                <c:pt idx="1831" formatCode="General">
                  <c:v>1.831</c:v>
                </c:pt>
                <c:pt idx="1832" formatCode="General">
                  <c:v>1.8320000000000001</c:v>
                </c:pt>
                <c:pt idx="1833" formatCode="General">
                  <c:v>1.833</c:v>
                </c:pt>
                <c:pt idx="1834" formatCode="General">
                  <c:v>1.8340000000000001</c:v>
                </c:pt>
                <c:pt idx="1835" formatCode="General">
                  <c:v>1.835</c:v>
                </c:pt>
                <c:pt idx="1836" formatCode="General">
                  <c:v>1.8360000000000001</c:v>
                </c:pt>
                <c:pt idx="1837" formatCode="General">
                  <c:v>1.837</c:v>
                </c:pt>
                <c:pt idx="1838" formatCode="General">
                  <c:v>1.8380000000000001</c:v>
                </c:pt>
                <c:pt idx="1839" formatCode="General">
                  <c:v>1.839</c:v>
                </c:pt>
                <c:pt idx="1840" formatCode="General">
                  <c:v>1.84</c:v>
                </c:pt>
                <c:pt idx="1841" formatCode="General">
                  <c:v>1.841</c:v>
                </c:pt>
                <c:pt idx="1842" formatCode="General">
                  <c:v>1.8420000000000001</c:v>
                </c:pt>
                <c:pt idx="1843" formatCode="General">
                  <c:v>1.843</c:v>
                </c:pt>
                <c:pt idx="1844" formatCode="General">
                  <c:v>1.8440000000000001</c:v>
                </c:pt>
                <c:pt idx="1845" formatCode="General">
                  <c:v>1.845</c:v>
                </c:pt>
                <c:pt idx="1846" formatCode="General">
                  <c:v>1.8460000000000001</c:v>
                </c:pt>
                <c:pt idx="1847" formatCode="General">
                  <c:v>1.847</c:v>
                </c:pt>
                <c:pt idx="1848" formatCode="General">
                  <c:v>1.8480000000000001</c:v>
                </c:pt>
                <c:pt idx="1849" formatCode="General">
                  <c:v>1.849</c:v>
                </c:pt>
                <c:pt idx="1850" formatCode="General">
                  <c:v>1.85</c:v>
                </c:pt>
                <c:pt idx="1851" formatCode="General">
                  <c:v>1.851</c:v>
                </c:pt>
                <c:pt idx="1852" formatCode="General">
                  <c:v>1.8520000000000001</c:v>
                </c:pt>
                <c:pt idx="1853" formatCode="General">
                  <c:v>1.853</c:v>
                </c:pt>
                <c:pt idx="1854" formatCode="General">
                  <c:v>1.8540000000000001</c:v>
                </c:pt>
                <c:pt idx="1855" formatCode="General">
                  <c:v>1.855</c:v>
                </c:pt>
                <c:pt idx="1856" formatCode="General">
                  <c:v>1.8560000000000001</c:v>
                </c:pt>
                <c:pt idx="1857" formatCode="General">
                  <c:v>1.857</c:v>
                </c:pt>
                <c:pt idx="1858" formatCode="General">
                  <c:v>1.8580000000000001</c:v>
                </c:pt>
                <c:pt idx="1859" formatCode="General">
                  <c:v>1.859</c:v>
                </c:pt>
                <c:pt idx="1860" formatCode="General">
                  <c:v>1.86</c:v>
                </c:pt>
                <c:pt idx="1861" formatCode="General">
                  <c:v>1.861</c:v>
                </c:pt>
                <c:pt idx="1862" formatCode="General">
                  <c:v>1.8620000000000001</c:v>
                </c:pt>
                <c:pt idx="1863" formatCode="General">
                  <c:v>1.863</c:v>
                </c:pt>
                <c:pt idx="1864" formatCode="General">
                  <c:v>1.8640000000000001</c:v>
                </c:pt>
                <c:pt idx="1865" formatCode="General">
                  <c:v>1.865</c:v>
                </c:pt>
                <c:pt idx="1866" formatCode="General">
                  <c:v>1.8660000000000001</c:v>
                </c:pt>
                <c:pt idx="1867" formatCode="General">
                  <c:v>1.867</c:v>
                </c:pt>
                <c:pt idx="1868" formatCode="General">
                  <c:v>1.8680000000000001</c:v>
                </c:pt>
                <c:pt idx="1869" formatCode="General">
                  <c:v>1.869</c:v>
                </c:pt>
                <c:pt idx="1870" formatCode="General">
                  <c:v>1.87</c:v>
                </c:pt>
                <c:pt idx="1871" formatCode="General">
                  <c:v>1.871</c:v>
                </c:pt>
                <c:pt idx="1872" formatCode="General">
                  <c:v>1.8720000000000001</c:v>
                </c:pt>
                <c:pt idx="1873" formatCode="General">
                  <c:v>1.873</c:v>
                </c:pt>
                <c:pt idx="1874" formatCode="General">
                  <c:v>1.8740000000000001</c:v>
                </c:pt>
                <c:pt idx="1875" formatCode="General">
                  <c:v>1.875</c:v>
                </c:pt>
                <c:pt idx="1876" formatCode="General">
                  <c:v>1.8759999999999999</c:v>
                </c:pt>
                <c:pt idx="1877" formatCode="General">
                  <c:v>1.877</c:v>
                </c:pt>
                <c:pt idx="1878" formatCode="General">
                  <c:v>1.8779999999999999</c:v>
                </c:pt>
                <c:pt idx="1879" formatCode="General">
                  <c:v>1.879</c:v>
                </c:pt>
                <c:pt idx="1880" formatCode="General">
                  <c:v>1.88</c:v>
                </c:pt>
                <c:pt idx="1881" formatCode="General">
                  <c:v>1.881</c:v>
                </c:pt>
                <c:pt idx="1882" formatCode="General">
                  <c:v>1.8819999999999999</c:v>
                </c:pt>
                <c:pt idx="1883" formatCode="General">
                  <c:v>1.883</c:v>
                </c:pt>
                <c:pt idx="1884" formatCode="General">
                  <c:v>1.8839999999999999</c:v>
                </c:pt>
                <c:pt idx="1885" formatCode="General">
                  <c:v>1.885</c:v>
                </c:pt>
                <c:pt idx="1886" formatCode="General">
                  <c:v>1.8859999999999999</c:v>
                </c:pt>
                <c:pt idx="1887" formatCode="General">
                  <c:v>1.887</c:v>
                </c:pt>
                <c:pt idx="1888" formatCode="General">
                  <c:v>1.8879999999999999</c:v>
                </c:pt>
                <c:pt idx="1889" formatCode="General">
                  <c:v>1.889</c:v>
                </c:pt>
                <c:pt idx="1890" formatCode="General">
                  <c:v>1.89</c:v>
                </c:pt>
                <c:pt idx="1891" formatCode="General">
                  <c:v>1.891</c:v>
                </c:pt>
                <c:pt idx="1892" formatCode="General">
                  <c:v>1.8919999999999999</c:v>
                </c:pt>
                <c:pt idx="1893" formatCode="General">
                  <c:v>1.893</c:v>
                </c:pt>
                <c:pt idx="1894" formatCode="General">
                  <c:v>1.8939999999999999</c:v>
                </c:pt>
                <c:pt idx="1895" formatCode="General">
                  <c:v>1.895</c:v>
                </c:pt>
                <c:pt idx="1896" formatCode="General">
                  <c:v>1.8959999999999999</c:v>
                </c:pt>
                <c:pt idx="1897" formatCode="General">
                  <c:v>1.897</c:v>
                </c:pt>
                <c:pt idx="1898" formatCode="General">
                  <c:v>1.8979999999999999</c:v>
                </c:pt>
                <c:pt idx="1899" formatCode="General">
                  <c:v>1.899</c:v>
                </c:pt>
                <c:pt idx="1900" formatCode="General">
                  <c:v>1.9</c:v>
                </c:pt>
                <c:pt idx="1901" formatCode="General">
                  <c:v>1.901</c:v>
                </c:pt>
                <c:pt idx="1902" formatCode="General">
                  <c:v>1.9019999999999999</c:v>
                </c:pt>
                <c:pt idx="1903" formatCode="General">
                  <c:v>1.903</c:v>
                </c:pt>
                <c:pt idx="1904" formatCode="General">
                  <c:v>1.9039999999999999</c:v>
                </c:pt>
                <c:pt idx="1905" formatCode="General">
                  <c:v>1.905</c:v>
                </c:pt>
                <c:pt idx="1906" formatCode="General">
                  <c:v>1.9059999999999999</c:v>
                </c:pt>
                <c:pt idx="1907" formatCode="General">
                  <c:v>1.907</c:v>
                </c:pt>
                <c:pt idx="1908" formatCode="General">
                  <c:v>1.9079999999999999</c:v>
                </c:pt>
                <c:pt idx="1909" formatCode="General">
                  <c:v>1.909</c:v>
                </c:pt>
                <c:pt idx="1910" formatCode="General">
                  <c:v>1.91</c:v>
                </c:pt>
                <c:pt idx="1911" formatCode="General">
                  <c:v>1.911</c:v>
                </c:pt>
                <c:pt idx="1912" formatCode="General">
                  <c:v>1.9119999999999999</c:v>
                </c:pt>
                <c:pt idx="1913" formatCode="General">
                  <c:v>1.913</c:v>
                </c:pt>
                <c:pt idx="1914" formatCode="General">
                  <c:v>1.9139999999999999</c:v>
                </c:pt>
                <c:pt idx="1915" formatCode="General">
                  <c:v>1.915</c:v>
                </c:pt>
                <c:pt idx="1916" formatCode="General">
                  <c:v>1.9159999999999999</c:v>
                </c:pt>
                <c:pt idx="1917" formatCode="General">
                  <c:v>1.917</c:v>
                </c:pt>
                <c:pt idx="1918" formatCode="General">
                  <c:v>1.9179999999999999</c:v>
                </c:pt>
                <c:pt idx="1919" formatCode="General">
                  <c:v>1.919</c:v>
                </c:pt>
                <c:pt idx="1920" formatCode="General">
                  <c:v>1.92</c:v>
                </c:pt>
                <c:pt idx="1921" formatCode="General">
                  <c:v>1.921</c:v>
                </c:pt>
                <c:pt idx="1922" formatCode="General">
                  <c:v>1.9219999999999999</c:v>
                </c:pt>
                <c:pt idx="1923" formatCode="General">
                  <c:v>1.923</c:v>
                </c:pt>
                <c:pt idx="1924" formatCode="General">
                  <c:v>1.9239999999999999</c:v>
                </c:pt>
                <c:pt idx="1925" formatCode="General">
                  <c:v>1.925</c:v>
                </c:pt>
                <c:pt idx="1926" formatCode="General">
                  <c:v>1.9259999999999999</c:v>
                </c:pt>
                <c:pt idx="1927" formatCode="General">
                  <c:v>1.927</c:v>
                </c:pt>
                <c:pt idx="1928" formatCode="General">
                  <c:v>1.9279999999999999</c:v>
                </c:pt>
                <c:pt idx="1929" formatCode="General">
                  <c:v>1.929</c:v>
                </c:pt>
                <c:pt idx="1930" formatCode="General">
                  <c:v>1.93</c:v>
                </c:pt>
                <c:pt idx="1931" formatCode="General">
                  <c:v>1.931</c:v>
                </c:pt>
                <c:pt idx="1932" formatCode="General">
                  <c:v>1.9319999999999999</c:v>
                </c:pt>
                <c:pt idx="1933" formatCode="General">
                  <c:v>1.9330000000000001</c:v>
                </c:pt>
                <c:pt idx="1934" formatCode="General">
                  <c:v>1.9339999999999999</c:v>
                </c:pt>
                <c:pt idx="1935" formatCode="General">
                  <c:v>1.9350000000000001</c:v>
                </c:pt>
                <c:pt idx="1936" formatCode="General">
                  <c:v>1.9359999999999999</c:v>
                </c:pt>
                <c:pt idx="1937" formatCode="General">
                  <c:v>1.9370000000000001</c:v>
                </c:pt>
                <c:pt idx="1938" formatCode="General">
                  <c:v>1.9379999999999999</c:v>
                </c:pt>
                <c:pt idx="1939" formatCode="General">
                  <c:v>1.9390000000000001</c:v>
                </c:pt>
                <c:pt idx="1940" formatCode="General">
                  <c:v>1.94</c:v>
                </c:pt>
                <c:pt idx="1941" formatCode="General">
                  <c:v>1.9410000000000001</c:v>
                </c:pt>
                <c:pt idx="1942" formatCode="General">
                  <c:v>1.9419999999999999</c:v>
                </c:pt>
                <c:pt idx="1943" formatCode="General">
                  <c:v>1.9430000000000001</c:v>
                </c:pt>
                <c:pt idx="1944" formatCode="General">
                  <c:v>1.944</c:v>
                </c:pt>
                <c:pt idx="1945" formatCode="General">
                  <c:v>1.9450000000000001</c:v>
                </c:pt>
                <c:pt idx="1946" formatCode="General">
                  <c:v>1.946</c:v>
                </c:pt>
                <c:pt idx="1947" formatCode="General">
                  <c:v>1.9470000000000001</c:v>
                </c:pt>
                <c:pt idx="1948" formatCode="General">
                  <c:v>1.948</c:v>
                </c:pt>
                <c:pt idx="1949" formatCode="General">
                  <c:v>1.9490000000000001</c:v>
                </c:pt>
                <c:pt idx="1950" formatCode="General">
                  <c:v>1.95</c:v>
                </c:pt>
                <c:pt idx="1951" formatCode="General">
                  <c:v>1.9510000000000001</c:v>
                </c:pt>
                <c:pt idx="1952" formatCode="General">
                  <c:v>1.952</c:v>
                </c:pt>
                <c:pt idx="1953" formatCode="General">
                  <c:v>1.9530000000000001</c:v>
                </c:pt>
                <c:pt idx="1954" formatCode="General">
                  <c:v>1.954</c:v>
                </c:pt>
                <c:pt idx="1955" formatCode="General">
                  <c:v>1.9550000000000001</c:v>
                </c:pt>
                <c:pt idx="1956" formatCode="General">
                  <c:v>1.956</c:v>
                </c:pt>
                <c:pt idx="1957" formatCode="General">
                  <c:v>1.9570000000000001</c:v>
                </c:pt>
                <c:pt idx="1958" formatCode="General">
                  <c:v>1.958</c:v>
                </c:pt>
                <c:pt idx="1959" formatCode="General">
                  <c:v>1.9590000000000001</c:v>
                </c:pt>
                <c:pt idx="1960" formatCode="General">
                  <c:v>1.96</c:v>
                </c:pt>
                <c:pt idx="1961" formatCode="General">
                  <c:v>1.9610000000000001</c:v>
                </c:pt>
                <c:pt idx="1962" formatCode="General">
                  <c:v>1.962</c:v>
                </c:pt>
                <c:pt idx="1963" formatCode="General">
                  <c:v>1.9630000000000001</c:v>
                </c:pt>
                <c:pt idx="1964" formatCode="General">
                  <c:v>1.964</c:v>
                </c:pt>
                <c:pt idx="1965" formatCode="General">
                  <c:v>1.9650000000000001</c:v>
                </c:pt>
                <c:pt idx="1966" formatCode="General">
                  <c:v>1.966</c:v>
                </c:pt>
                <c:pt idx="1967" formatCode="General">
                  <c:v>1.9670000000000001</c:v>
                </c:pt>
                <c:pt idx="1968" formatCode="General">
                  <c:v>1.968</c:v>
                </c:pt>
                <c:pt idx="1969" formatCode="General">
                  <c:v>1.9690000000000001</c:v>
                </c:pt>
                <c:pt idx="1970" formatCode="General">
                  <c:v>1.97</c:v>
                </c:pt>
                <c:pt idx="1971" formatCode="General">
                  <c:v>1.9710000000000001</c:v>
                </c:pt>
                <c:pt idx="1972" formatCode="General">
                  <c:v>1.972</c:v>
                </c:pt>
                <c:pt idx="1973" formatCode="General">
                  <c:v>1.9730000000000001</c:v>
                </c:pt>
                <c:pt idx="1974" formatCode="General">
                  <c:v>1.974</c:v>
                </c:pt>
                <c:pt idx="1975" formatCode="General">
                  <c:v>1.9750000000000001</c:v>
                </c:pt>
                <c:pt idx="1976" formatCode="General">
                  <c:v>1.976</c:v>
                </c:pt>
                <c:pt idx="1977" formatCode="General">
                  <c:v>1.9770000000000001</c:v>
                </c:pt>
                <c:pt idx="1978" formatCode="General">
                  <c:v>1.978</c:v>
                </c:pt>
                <c:pt idx="1979" formatCode="General">
                  <c:v>1.9790000000000001</c:v>
                </c:pt>
                <c:pt idx="1980" formatCode="General">
                  <c:v>1.98</c:v>
                </c:pt>
                <c:pt idx="1981" formatCode="General">
                  <c:v>1.9810000000000001</c:v>
                </c:pt>
                <c:pt idx="1982" formatCode="General">
                  <c:v>1.982</c:v>
                </c:pt>
                <c:pt idx="1983" formatCode="General">
                  <c:v>1.9830000000000001</c:v>
                </c:pt>
                <c:pt idx="1984" formatCode="General">
                  <c:v>1.984</c:v>
                </c:pt>
                <c:pt idx="1985" formatCode="General">
                  <c:v>1.9850000000000001</c:v>
                </c:pt>
                <c:pt idx="1986" formatCode="General">
                  <c:v>1.986</c:v>
                </c:pt>
                <c:pt idx="1987" formatCode="General">
                  <c:v>1.9870000000000001</c:v>
                </c:pt>
                <c:pt idx="1988" formatCode="General">
                  <c:v>1.988</c:v>
                </c:pt>
                <c:pt idx="1989" formatCode="General">
                  <c:v>1.9890000000000001</c:v>
                </c:pt>
                <c:pt idx="1990" formatCode="General">
                  <c:v>1.99</c:v>
                </c:pt>
                <c:pt idx="1991" formatCode="General">
                  <c:v>1.9910000000000001</c:v>
                </c:pt>
                <c:pt idx="1992" formatCode="General">
                  <c:v>1.992</c:v>
                </c:pt>
                <c:pt idx="1993" formatCode="General">
                  <c:v>1.9930000000000001</c:v>
                </c:pt>
                <c:pt idx="1994" formatCode="General">
                  <c:v>1.994</c:v>
                </c:pt>
                <c:pt idx="1995" formatCode="General">
                  <c:v>1.9950000000000001</c:v>
                </c:pt>
                <c:pt idx="1996" formatCode="General">
                  <c:v>1.996</c:v>
                </c:pt>
                <c:pt idx="1997" formatCode="General">
                  <c:v>1.9970000000000001</c:v>
                </c:pt>
                <c:pt idx="1998" formatCode="General">
                  <c:v>1.998</c:v>
                </c:pt>
                <c:pt idx="1999" formatCode="General">
                  <c:v>1.9990000000000001</c:v>
                </c:pt>
                <c:pt idx="2000" formatCode="General">
                  <c:v>2</c:v>
                </c:pt>
                <c:pt idx="2001" formatCode="General">
                  <c:v>2.0009999999999999</c:v>
                </c:pt>
                <c:pt idx="2002" formatCode="General">
                  <c:v>2.0019999999999998</c:v>
                </c:pt>
                <c:pt idx="2003" formatCode="General">
                  <c:v>2.0030000000000001</c:v>
                </c:pt>
                <c:pt idx="2004" formatCode="General">
                  <c:v>2.004</c:v>
                </c:pt>
                <c:pt idx="2005" formatCode="General">
                  <c:v>2.0049999999999999</c:v>
                </c:pt>
                <c:pt idx="2006" formatCode="General">
                  <c:v>2.0059999999999998</c:v>
                </c:pt>
                <c:pt idx="2007" formatCode="General">
                  <c:v>2.0070000000000001</c:v>
                </c:pt>
                <c:pt idx="2008" formatCode="General">
                  <c:v>2.008</c:v>
                </c:pt>
                <c:pt idx="2009" formatCode="General">
                  <c:v>2.0089999999999999</c:v>
                </c:pt>
                <c:pt idx="2010" formatCode="General">
                  <c:v>2.0099999999999998</c:v>
                </c:pt>
                <c:pt idx="2011" formatCode="General">
                  <c:v>2.0110000000000001</c:v>
                </c:pt>
                <c:pt idx="2012" formatCode="General">
                  <c:v>2.012</c:v>
                </c:pt>
                <c:pt idx="2013" formatCode="General">
                  <c:v>2.0129999999999999</c:v>
                </c:pt>
                <c:pt idx="2014" formatCode="General">
                  <c:v>2.0139999999999998</c:v>
                </c:pt>
                <c:pt idx="2015" formatCode="General">
                  <c:v>2.0150000000000001</c:v>
                </c:pt>
                <c:pt idx="2016" formatCode="General">
                  <c:v>2.016</c:v>
                </c:pt>
                <c:pt idx="2017" formatCode="General">
                  <c:v>2.0169999999999999</c:v>
                </c:pt>
                <c:pt idx="2018" formatCode="General">
                  <c:v>2.0179999999999998</c:v>
                </c:pt>
                <c:pt idx="2019" formatCode="General">
                  <c:v>2.0190000000000001</c:v>
                </c:pt>
                <c:pt idx="2020" formatCode="General">
                  <c:v>2.02</c:v>
                </c:pt>
                <c:pt idx="2021" formatCode="General">
                  <c:v>2.0209999999999999</c:v>
                </c:pt>
                <c:pt idx="2022" formatCode="General">
                  <c:v>2.0219999999999998</c:v>
                </c:pt>
                <c:pt idx="2023" formatCode="General">
                  <c:v>2.0230000000000001</c:v>
                </c:pt>
                <c:pt idx="2024" formatCode="General">
                  <c:v>2.024</c:v>
                </c:pt>
                <c:pt idx="2025" formatCode="General">
                  <c:v>2.0249999999999999</c:v>
                </c:pt>
                <c:pt idx="2026" formatCode="General">
                  <c:v>2.0259999999999998</c:v>
                </c:pt>
                <c:pt idx="2027" formatCode="General">
                  <c:v>2.0270000000000001</c:v>
                </c:pt>
                <c:pt idx="2028" formatCode="General">
                  <c:v>2.028</c:v>
                </c:pt>
                <c:pt idx="2029" formatCode="General">
                  <c:v>2.0289999999999999</c:v>
                </c:pt>
                <c:pt idx="2030" formatCode="General">
                  <c:v>2.0299999999999998</c:v>
                </c:pt>
                <c:pt idx="2031" formatCode="General">
                  <c:v>2.0310000000000001</c:v>
                </c:pt>
                <c:pt idx="2032" formatCode="General">
                  <c:v>2.032</c:v>
                </c:pt>
                <c:pt idx="2033" formatCode="General">
                  <c:v>2.0329999999999999</c:v>
                </c:pt>
                <c:pt idx="2034" formatCode="General">
                  <c:v>2.0339999999999998</c:v>
                </c:pt>
                <c:pt idx="2035" formatCode="General">
                  <c:v>2.0350000000000001</c:v>
                </c:pt>
                <c:pt idx="2036" formatCode="General">
                  <c:v>2.036</c:v>
                </c:pt>
                <c:pt idx="2037" formatCode="General">
                  <c:v>2.0369999999999999</c:v>
                </c:pt>
                <c:pt idx="2038" formatCode="General">
                  <c:v>2.0379999999999998</c:v>
                </c:pt>
                <c:pt idx="2039" formatCode="General">
                  <c:v>2.0390000000000001</c:v>
                </c:pt>
                <c:pt idx="2040" formatCode="General">
                  <c:v>2.04</c:v>
                </c:pt>
                <c:pt idx="2041" formatCode="General">
                  <c:v>2.0409999999999999</c:v>
                </c:pt>
                <c:pt idx="2042" formatCode="General">
                  <c:v>2.0419999999999998</c:v>
                </c:pt>
                <c:pt idx="2043" formatCode="General">
                  <c:v>2.0430000000000001</c:v>
                </c:pt>
                <c:pt idx="2044" formatCode="General">
                  <c:v>2.044</c:v>
                </c:pt>
                <c:pt idx="2045" formatCode="General">
                  <c:v>2.0449999999999999</c:v>
                </c:pt>
                <c:pt idx="2046" formatCode="General">
                  <c:v>2.0459999999999998</c:v>
                </c:pt>
                <c:pt idx="2047" formatCode="General">
                  <c:v>2.0470000000000002</c:v>
                </c:pt>
                <c:pt idx="2048" formatCode="General">
                  <c:v>2.048</c:v>
                </c:pt>
                <c:pt idx="2049" formatCode="General">
                  <c:v>2.0489999999999999</c:v>
                </c:pt>
                <c:pt idx="2050" formatCode="General">
                  <c:v>2.0499999999999998</c:v>
                </c:pt>
                <c:pt idx="2051" formatCode="General">
                  <c:v>2.0510000000000002</c:v>
                </c:pt>
                <c:pt idx="2052" formatCode="General">
                  <c:v>2.052</c:v>
                </c:pt>
                <c:pt idx="2053" formatCode="General">
                  <c:v>2.0529999999999999</c:v>
                </c:pt>
                <c:pt idx="2054" formatCode="General">
                  <c:v>2.0539999999999998</c:v>
                </c:pt>
                <c:pt idx="2055" formatCode="General">
                  <c:v>2.0550000000000002</c:v>
                </c:pt>
                <c:pt idx="2056" formatCode="General">
                  <c:v>2.056</c:v>
                </c:pt>
                <c:pt idx="2057" formatCode="General">
                  <c:v>2.0569999999999999</c:v>
                </c:pt>
                <c:pt idx="2058" formatCode="General">
                  <c:v>2.0579999999999998</c:v>
                </c:pt>
                <c:pt idx="2059" formatCode="General">
                  <c:v>2.0590000000000002</c:v>
                </c:pt>
                <c:pt idx="2060" formatCode="General">
                  <c:v>2.06</c:v>
                </c:pt>
                <c:pt idx="2061" formatCode="General">
                  <c:v>2.0609999999999999</c:v>
                </c:pt>
                <c:pt idx="2062" formatCode="General">
                  <c:v>2.0619999999999998</c:v>
                </c:pt>
                <c:pt idx="2063" formatCode="General">
                  <c:v>2.0630000000000002</c:v>
                </c:pt>
                <c:pt idx="2064" formatCode="General">
                  <c:v>2.0640000000000001</c:v>
                </c:pt>
                <c:pt idx="2065" formatCode="General">
                  <c:v>2.0649999999999999</c:v>
                </c:pt>
                <c:pt idx="2066" formatCode="General">
                  <c:v>2.0659999999999998</c:v>
                </c:pt>
                <c:pt idx="2067" formatCode="General">
                  <c:v>2.0670000000000002</c:v>
                </c:pt>
                <c:pt idx="2068" formatCode="General">
                  <c:v>2.0680000000000001</c:v>
                </c:pt>
                <c:pt idx="2069" formatCode="General">
                  <c:v>2.069</c:v>
                </c:pt>
                <c:pt idx="2070" formatCode="General">
                  <c:v>2.0699999999999998</c:v>
                </c:pt>
                <c:pt idx="2071" formatCode="General">
                  <c:v>2.0710000000000002</c:v>
                </c:pt>
                <c:pt idx="2072" formatCode="General">
                  <c:v>2.0720000000000001</c:v>
                </c:pt>
                <c:pt idx="2073" formatCode="General">
                  <c:v>2.073</c:v>
                </c:pt>
                <c:pt idx="2074" formatCode="General">
                  <c:v>2.0739999999999998</c:v>
                </c:pt>
                <c:pt idx="2075" formatCode="General">
                  <c:v>2.0750000000000002</c:v>
                </c:pt>
                <c:pt idx="2076" formatCode="General">
                  <c:v>2.0760000000000001</c:v>
                </c:pt>
                <c:pt idx="2077" formatCode="General">
                  <c:v>2.077</c:v>
                </c:pt>
                <c:pt idx="2078" formatCode="General">
                  <c:v>2.0779999999999998</c:v>
                </c:pt>
                <c:pt idx="2079" formatCode="General">
                  <c:v>2.0790000000000002</c:v>
                </c:pt>
                <c:pt idx="2080" formatCode="General">
                  <c:v>2.08</c:v>
                </c:pt>
                <c:pt idx="2081" formatCode="General">
                  <c:v>2.081</c:v>
                </c:pt>
                <c:pt idx="2082" formatCode="General">
                  <c:v>2.0819999999999999</c:v>
                </c:pt>
                <c:pt idx="2083" formatCode="General">
                  <c:v>2.0830000000000002</c:v>
                </c:pt>
                <c:pt idx="2084" formatCode="General">
                  <c:v>2.0840000000000001</c:v>
                </c:pt>
                <c:pt idx="2085" formatCode="General">
                  <c:v>2.085</c:v>
                </c:pt>
                <c:pt idx="2086" formatCode="General">
                  <c:v>2.0859999999999999</c:v>
                </c:pt>
                <c:pt idx="2087" formatCode="General">
                  <c:v>2.0870000000000002</c:v>
                </c:pt>
                <c:pt idx="2088" formatCode="General">
                  <c:v>2.0880000000000001</c:v>
                </c:pt>
                <c:pt idx="2089" formatCode="General">
                  <c:v>2.089</c:v>
                </c:pt>
                <c:pt idx="2090" formatCode="General">
                  <c:v>2.09</c:v>
                </c:pt>
                <c:pt idx="2091" formatCode="General">
                  <c:v>2.0910000000000002</c:v>
                </c:pt>
                <c:pt idx="2092" formatCode="General">
                  <c:v>2.0920000000000001</c:v>
                </c:pt>
                <c:pt idx="2093" formatCode="General">
                  <c:v>2.093</c:v>
                </c:pt>
                <c:pt idx="2094" formatCode="General">
                  <c:v>2.0939999999999999</c:v>
                </c:pt>
                <c:pt idx="2095" formatCode="General">
                  <c:v>2.0950000000000002</c:v>
                </c:pt>
                <c:pt idx="2096" formatCode="General">
                  <c:v>2.0960000000000001</c:v>
                </c:pt>
                <c:pt idx="2097" formatCode="General">
                  <c:v>2.097</c:v>
                </c:pt>
                <c:pt idx="2098" formatCode="General">
                  <c:v>2.0979999999999999</c:v>
                </c:pt>
                <c:pt idx="2099" formatCode="General">
                  <c:v>2.0990000000000002</c:v>
                </c:pt>
                <c:pt idx="2100" formatCode="General">
                  <c:v>2.1</c:v>
                </c:pt>
                <c:pt idx="2101" formatCode="General">
                  <c:v>2.101</c:v>
                </c:pt>
                <c:pt idx="2102" formatCode="General">
                  <c:v>2.1019999999999999</c:v>
                </c:pt>
                <c:pt idx="2103" formatCode="General">
                  <c:v>2.1030000000000002</c:v>
                </c:pt>
                <c:pt idx="2104" formatCode="General">
                  <c:v>2.1040000000000001</c:v>
                </c:pt>
                <c:pt idx="2105" formatCode="General">
                  <c:v>2.105</c:v>
                </c:pt>
                <c:pt idx="2106" formatCode="General">
                  <c:v>2.1059999999999999</c:v>
                </c:pt>
                <c:pt idx="2107" formatCode="General">
                  <c:v>2.1070000000000002</c:v>
                </c:pt>
                <c:pt idx="2108" formatCode="General">
                  <c:v>2.1080000000000001</c:v>
                </c:pt>
                <c:pt idx="2109" formatCode="General">
                  <c:v>2.109</c:v>
                </c:pt>
                <c:pt idx="2110" formatCode="General">
                  <c:v>2.11</c:v>
                </c:pt>
                <c:pt idx="2111" formatCode="General">
                  <c:v>2.1110000000000002</c:v>
                </c:pt>
                <c:pt idx="2112" formatCode="General">
                  <c:v>2.1120000000000001</c:v>
                </c:pt>
                <c:pt idx="2113" formatCode="General">
                  <c:v>2.113</c:v>
                </c:pt>
                <c:pt idx="2114" formatCode="General">
                  <c:v>2.1139999999999999</c:v>
                </c:pt>
                <c:pt idx="2115" formatCode="General">
                  <c:v>2.1150000000000002</c:v>
                </c:pt>
                <c:pt idx="2116" formatCode="General">
                  <c:v>2.1160000000000001</c:v>
                </c:pt>
                <c:pt idx="2117" formatCode="General">
                  <c:v>2.117</c:v>
                </c:pt>
                <c:pt idx="2118" formatCode="General">
                  <c:v>2.1179999999999999</c:v>
                </c:pt>
                <c:pt idx="2119" formatCode="General">
                  <c:v>2.1190000000000002</c:v>
                </c:pt>
                <c:pt idx="2120" formatCode="General">
                  <c:v>2.12</c:v>
                </c:pt>
                <c:pt idx="2121" formatCode="General">
                  <c:v>2.121</c:v>
                </c:pt>
                <c:pt idx="2122" formatCode="General">
                  <c:v>2.1219999999999999</c:v>
                </c:pt>
                <c:pt idx="2123" formatCode="General">
                  <c:v>2.1230000000000002</c:v>
                </c:pt>
                <c:pt idx="2124" formatCode="General">
                  <c:v>2.1240000000000001</c:v>
                </c:pt>
                <c:pt idx="2125" formatCode="General">
                  <c:v>2.125</c:v>
                </c:pt>
                <c:pt idx="2126" formatCode="General">
                  <c:v>2.1259999999999999</c:v>
                </c:pt>
                <c:pt idx="2127" formatCode="General">
                  <c:v>2.1269999999999998</c:v>
                </c:pt>
                <c:pt idx="2128" formatCode="General">
                  <c:v>2.1280000000000001</c:v>
                </c:pt>
                <c:pt idx="2129" formatCode="General">
                  <c:v>2.129</c:v>
                </c:pt>
                <c:pt idx="2130" formatCode="General">
                  <c:v>2.13</c:v>
                </c:pt>
                <c:pt idx="2131" formatCode="General">
                  <c:v>2.1309999999999998</c:v>
                </c:pt>
                <c:pt idx="2132" formatCode="General">
                  <c:v>2.1320000000000001</c:v>
                </c:pt>
                <c:pt idx="2133" formatCode="General">
                  <c:v>2.133</c:v>
                </c:pt>
                <c:pt idx="2134" formatCode="General">
                  <c:v>2.1339999999999999</c:v>
                </c:pt>
                <c:pt idx="2135" formatCode="General">
                  <c:v>2.1349999999999998</c:v>
                </c:pt>
                <c:pt idx="2136" formatCode="General">
                  <c:v>2.1360000000000001</c:v>
                </c:pt>
                <c:pt idx="2137" formatCode="General">
                  <c:v>2.137</c:v>
                </c:pt>
                <c:pt idx="2138" formatCode="General">
                  <c:v>2.1379999999999999</c:v>
                </c:pt>
                <c:pt idx="2139" formatCode="General">
                  <c:v>2.1389999999999998</c:v>
                </c:pt>
                <c:pt idx="2140" formatCode="General">
                  <c:v>2.14</c:v>
                </c:pt>
                <c:pt idx="2141" formatCode="General">
                  <c:v>2.141</c:v>
                </c:pt>
                <c:pt idx="2142" formatCode="General">
                  <c:v>2.1419999999999999</c:v>
                </c:pt>
                <c:pt idx="2143" formatCode="General">
                  <c:v>2.1429999999999998</c:v>
                </c:pt>
                <c:pt idx="2144" formatCode="General">
                  <c:v>2.1440000000000001</c:v>
                </c:pt>
                <c:pt idx="2145" formatCode="General">
                  <c:v>2.145</c:v>
                </c:pt>
                <c:pt idx="2146" formatCode="General">
                  <c:v>2.1459999999999999</c:v>
                </c:pt>
                <c:pt idx="2147" formatCode="General">
                  <c:v>2.1469999999999998</c:v>
                </c:pt>
                <c:pt idx="2148" formatCode="General">
                  <c:v>2.1480000000000001</c:v>
                </c:pt>
                <c:pt idx="2149" formatCode="General">
                  <c:v>2.149</c:v>
                </c:pt>
                <c:pt idx="2150" formatCode="General">
                  <c:v>2.15</c:v>
                </c:pt>
                <c:pt idx="2151" formatCode="General">
                  <c:v>2.1509999999999998</c:v>
                </c:pt>
                <c:pt idx="2152" formatCode="General">
                  <c:v>2.1520000000000001</c:v>
                </c:pt>
                <c:pt idx="2153" formatCode="General">
                  <c:v>2.153</c:v>
                </c:pt>
                <c:pt idx="2154" formatCode="General">
                  <c:v>2.1539999999999999</c:v>
                </c:pt>
                <c:pt idx="2155" formatCode="General">
                  <c:v>2.1549999999999998</c:v>
                </c:pt>
                <c:pt idx="2156" formatCode="General">
                  <c:v>2.1560000000000001</c:v>
                </c:pt>
                <c:pt idx="2157" formatCode="General">
                  <c:v>2.157</c:v>
                </c:pt>
                <c:pt idx="2158" formatCode="General">
                  <c:v>2.1579999999999999</c:v>
                </c:pt>
                <c:pt idx="2159" formatCode="General">
                  <c:v>2.1589999999999998</c:v>
                </c:pt>
                <c:pt idx="2160" formatCode="General">
                  <c:v>2.16</c:v>
                </c:pt>
                <c:pt idx="2161" formatCode="General">
                  <c:v>2.161</c:v>
                </c:pt>
                <c:pt idx="2162" formatCode="General">
                  <c:v>2.1619999999999999</c:v>
                </c:pt>
                <c:pt idx="2163" formatCode="General">
                  <c:v>2.1629999999999998</c:v>
                </c:pt>
                <c:pt idx="2164" formatCode="General">
                  <c:v>2.1640000000000001</c:v>
                </c:pt>
                <c:pt idx="2165" formatCode="General">
                  <c:v>2.165</c:v>
                </c:pt>
                <c:pt idx="2166" formatCode="General">
                  <c:v>2.1659999999999999</c:v>
                </c:pt>
                <c:pt idx="2167" formatCode="General">
                  <c:v>2.1669999999999998</c:v>
                </c:pt>
                <c:pt idx="2168" formatCode="General">
                  <c:v>2.1680000000000001</c:v>
                </c:pt>
                <c:pt idx="2169" formatCode="General">
                  <c:v>2.169</c:v>
                </c:pt>
                <c:pt idx="2170" formatCode="General">
                  <c:v>2.17</c:v>
                </c:pt>
                <c:pt idx="2171" formatCode="General">
                  <c:v>2.1709999999999998</c:v>
                </c:pt>
                <c:pt idx="2172" formatCode="General">
                  <c:v>2.1720000000000002</c:v>
                </c:pt>
                <c:pt idx="2173" formatCode="General">
                  <c:v>2.173</c:v>
                </c:pt>
                <c:pt idx="2174" formatCode="General">
                  <c:v>2.1739999999999999</c:v>
                </c:pt>
                <c:pt idx="2175" formatCode="General">
                  <c:v>2.1749999999999998</c:v>
                </c:pt>
                <c:pt idx="2176" formatCode="General">
                  <c:v>2.1760000000000002</c:v>
                </c:pt>
                <c:pt idx="2177" formatCode="General">
                  <c:v>2.177</c:v>
                </c:pt>
                <c:pt idx="2178" formatCode="General">
                  <c:v>2.1779999999999999</c:v>
                </c:pt>
                <c:pt idx="2179" formatCode="General">
                  <c:v>2.1789999999999998</c:v>
                </c:pt>
                <c:pt idx="2180" formatCode="General">
                  <c:v>2.1800000000000002</c:v>
                </c:pt>
                <c:pt idx="2181" formatCode="General">
                  <c:v>2.181</c:v>
                </c:pt>
                <c:pt idx="2182" formatCode="General">
                  <c:v>2.1819999999999999</c:v>
                </c:pt>
                <c:pt idx="2183" formatCode="General">
                  <c:v>2.1829999999999998</c:v>
                </c:pt>
                <c:pt idx="2184" formatCode="General">
                  <c:v>2.1840000000000002</c:v>
                </c:pt>
                <c:pt idx="2185" formatCode="General">
                  <c:v>2.1850000000000001</c:v>
                </c:pt>
                <c:pt idx="2186" formatCode="General">
                  <c:v>2.1859999999999999</c:v>
                </c:pt>
                <c:pt idx="2187" formatCode="General">
                  <c:v>2.1869999999999998</c:v>
                </c:pt>
                <c:pt idx="2188" formatCode="General">
                  <c:v>2.1880000000000002</c:v>
                </c:pt>
                <c:pt idx="2189" formatCode="General">
                  <c:v>2.1890000000000001</c:v>
                </c:pt>
                <c:pt idx="2190" formatCode="General">
                  <c:v>2.19</c:v>
                </c:pt>
                <c:pt idx="2191" formatCode="General">
                  <c:v>2.1909999999999998</c:v>
                </c:pt>
                <c:pt idx="2192" formatCode="General">
                  <c:v>2.1920000000000002</c:v>
                </c:pt>
                <c:pt idx="2193" formatCode="General">
                  <c:v>2.1930000000000001</c:v>
                </c:pt>
                <c:pt idx="2194" formatCode="General">
                  <c:v>2.194</c:v>
                </c:pt>
                <c:pt idx="2195" formatCode="General">
                  <c:v>2.1949999999999998</c:v>
                </c:pt>
                <c:pt idx="2196" formatCode="General">
                  <c:v>2.1960000000000002</c:v>
                </c:pt>
                <c:pt idx="2197" formatCode="General">
                  <c:v>2.1970000000000001</c:v>
                </c:pt>
                <c:pt idx="2198" formatCode="General">
                  <c:v>2.198</c:v>
                </c:pt>
                <c:pt idx="2199" formatCode="General">
                  <c:v>2.1989999999999998</c:v>
                </c:pt>
                <c:pt idx="2200" formatCode="General">
                  <c:v>2.2000000000000002</c:v>
                </c:pt>
                <c:pt idx="2201" formatCode="General">
                  <c:v>2.2010000000000001</c:v>
                </c:pt>
                <c:pt idx="2202" formatCode="General">
                  <c:v>2.202</c:v>
                </c:pt>
                <c:pt idx="2203" formatCode="General">
                  <c:v>2.2029999999999998</c:v>
                </c:pt>
                <c:pt idx="2204" formatCode="General">
                  <c:v>2.2040000000000002</c:v>
                </c:pt>
                <c:pt idx="2205" formatCode="General">
                  <c:v>2.2050000000000001</c:v>
                </c:pt>
                <c:pt idx="2206" formatCode="General">
                  <c:v>2.206</c:v>
                </c:pt>
                <c:pt idx="2207" formatCode="General">
                  <c:v>2.2069999999999999</c:v>
                </c:pt>
                <c:pt idx="2208" formatCode="General">
                  <c:v>2.2080000000000002</c:v>
                </c:pt>
                <c:pt idx="2209" formatCode="General">
                  <c:v>2.2090000000000001</c:v>
                </c:pt>
                <c:pt idx="2210" formatCode="General">
                  <c:v>2.21</c:v>
                </c:pt>
                <c:pt idx="2211" formatCode="General">
                  <c:v>2.2109999999999999</c:v>
                </c:pt>
                <c:pt idx="2212" formatCode="General">
                  <c:v>2.2120000000000002</c:v>
                </c:pt>
                <c:pt idx="2213" formatCode="General">
                  <c:v>2.2130000000000001</c:v>
                </c:pt>
                <c:pt idx="2214" formatCode="General">
                  <c:v>2.214</c:v>
                </c:pt>
                <c:pt idx="2215" formatCode="General">
                  <c:v>2.2149999999999999</c:v>
                </c:pt>
                <c:pt idx="2216" formatCode="General">
                  <c:v>2.2160000000000002</c:v>
                </c:pt>
                <c:pt idx="2217" formatCode="General">
                  <c:v>2.2170000000000001</c:v>
                </c:pt>
                <c:pt idx="2218" formatCode="General">
                  <c:v>2.218</c:v>
                </c:pt>
                <c:pt idx="2219" formatCode="General">
                  <c:v>2.2189999999999999</c:v>
                </c:pt>
                <c:pt idx="2220" formatCode="General">
                  <c:v>2.2200000000000002</c:v>
                </c:pt>
                <c:pt idx="2221" formatCode="General">
                  <c:v>2.2210000000000001</c:v>
                </c:pt>
                <c:pt idx="2222" formatCode="General">
                  <c:v>2.222</c:v>
                </c:pt>
                <c:pt idx="2223" formatCode="General">
                  <c:v>2.2229999999999999</c:v>
                </c:pt>
                <c:pt idx="2224" formatCode="General">
                  <c:v>2.2240000000000002</c:v>
                </c:pt>
                <c:pt idx="2225" formatCode="General">
                  <c:v>2.2250000000000001</c:v>
                </c:pt>
                <c:pt idx="2226" formatCode="General">
                  <c:v>2.226</c:v>
                </c:pt>
                <c:pt idx="2227" formatCode="General">
                  <c:v>2.2269999999999999</c:v>
                </c:pt>
                <c:pt idx="2228" formatCode="General">
                  <c:v>2.2280000000000002</c:v>
                </c:pt>
                <c:pt idx="2229" formatCode="General">
                  <c:v>2.2290000000000001</c:v>
                </c:pt>
                <c:pt idx="2230" formatCode="General">
                  <c:v>2.23</c:v>
                </c:pt>
                <c:pt idx="2231" formatCode="General">
                  <c:v>2.2309999999999999</c:v>
                </c:pt>
                <c:pt idx="2232" formatCode="General">
                  <c:v>2.2320000000000002</c:v>
                </c:pt>
                <c:pt idx="2233" formatCode="General">
                  <c:v>2.2330000000000001</c:v>
                </c:pt>
                <c:pt idx="2234" formatCode="General">
                  <c:v>2.234</c:v>
                </c:pt>
                <c:pt idx="2235" formatCode="General">
                  <c:v>2.2349999999999999</c:v>
                </c:pt>
                <c:pt idx="2236" formatCode="General">
                  <c:v>2.2360000000000002</c:v>
                </c:pt>
                <c:pt idx="2237" formatCode="General">
                  <c:v>2.2370000000000001</c:v>
                </c:pt>
                <c:pt idx="2238" formatCode="General">
                  <c:v>2.238</c:v>
                </c:pt>
                <c:pt idx="2239" formatCode="General">
                  <c:v>2.2389999999999999</c:v>
                </c:pt>
                <c:pt idx="2240" formatCode="General">
                  <c:v>2.2400000000000002</c:v>
                </c:pt>
                <c:pt idx="2241" formatCode="General">
                  <c:v>2.2410000000000001</c:v>
                </c:pt>
                <c:pt idx="2242" formatCode="General">
                  <c:v>2.242</c:v>
                </c:pt>
                <c:pt idx="2243" formatCode="General">
                  <c:v>2.2429999999999999</c:v>
                </c:pt>
                <c:pt idx="2244" formatCode="General">
                  <c:v>2.2440000000000002</c:v>
                </c:pt>
                <c:pt idx="2245" formatCode="General">
                  <c:v>2.2450000000000001</c:v>
                </c:pt>
                <c:pt idx="2246" formatCode="General">
                  <c:v>2.246</c:v>
                </c:pt>
                <c:pt idx="2247" formatCode="General">
                  <c:v>2.2469999999999999</c:v>
                </c:pt>
                <c:pt idx="2248" formatCode="General">
                  <c:v>2.2480000000000002</c:v>
                </c:pt>
                <c:pt idx="2249" formatCode="General">
                  <c:v>2.2490000000000001</c:v>
                </c:pt>
                <c:pt idx="2250" formatCode="General">
                  <c:v>2.25</c:v>
                </c:pt>
                <c:pt idx="2251" formatCode="General">
                  <c:v>2.2509999999999999</c:v>
                </c:pt>
                <c:pt idx="2252" formatCode="General">
                  <c:v>2.2519999999999998</c:v>
                </c:pt>
                <c:pt idx="2253" formatCode="General">
                  <c:v>2.2530000000000001</c:v>
                </c:pt>
                <c:pt idx="2254" formatCode="General">
                  <c:v>2.254</c:v>
                </c:pt>
                <c:pt idx="2255" formatCode="General">
                  <c:v>2.2549999999999999</c:v>
                </c:pt>
                <c:pt idx="2256" formatCode="General">
                  <c:v>2.2559999999999998</c:v>
                </c:pt>
                <c:pt idx="2257" formatCode="General">
                  <c:v>2.2570000000000001</c:v>
                </c:pt>
                <c:pt idx="2258" formatCode="General">
                  <c:v>2.258</c:v>
                </c:pt>
                <c:pt idx="2259" formatCode="General">
                  <c:v>2.2589999999999999</c:v>
                </c:pt>
                <c:pt idx="2260" formatCode="General">
                  <c:v>2.2599999999999998</c:v>
                </c:pt>
                <c:pt idx="2261" formatCode="General">
                  <c:v>2.2610000000000001</c:v>
                </c:pt>
                <c:pt idx="2262" formatCode="General">
                  <c:v>2.262</c:v>
                </c:pt>
                <c:pt idx="2263" formatCode="General">
                  <c:v>2.2629999999999999</c:v>
                </c:pt>
                <c:pt idx="2264" formatCode="General">
                  <c:v>2.2639999999999998</c:v>
                </c:pt>
                <c:pt idx="2265" formatCode="General">
                  <c:v>2.2650000000000001</c:v>
                </c:pt>
                <c:pt idx="2266" formatCode="General">
                  <c:v>2.266</c:v>
                </c:pt>
                <c:pt idx="2267" formatCode="General">
                  <c:v>2.2669999999999999</c:v>
                </c:pt>
                <c:pt idx="2268" formatCode="General">
                  <c:v>2.2679999999999998</c:v>
                </c:pt>
                <c:pt idx="2269" formatCode="General">
                  <c:v>2.2690000000000001</c:v>
                </c:pt>
                <c:pt idx="2270" formatCode="General">
                  <c:v>2.27</c:v>
                </c:pt>
                <c:pt idx="2271" formatCode="General">
                  <c:v>2.2709999999999999</c:v>
                </c:pt>
                <c:pt idx="2272" formatCode="General">
                  <c:v>2.2719999999999998</c:v>
                </c:pt>
                <c:pt idx="2273" formatCode="General">
                  <c:v>2.2730000000000001</c:v>
                </c:pt>
                <c:pt idx="2274" formatCode="General">
                  <c:v>2.274</c:v>
                </c:pt>
                <c:pt idx="2275" formatCode="General">
                  <c:v>2.2749999999999999</c:v>
                </c:pt>
                <c:pt idx="2276" formatCode="General">
                  <c:v>2.2759999999999998</c:v>
                </c:pt>
                <c:pt idx="2277" formatCode="General">
                  <c:v>2.2770000000000001</c:v>
                </c:pt>
                <c:pt idx="2278" formatCode="General">
                  <c:v>2.278</c:v>
                </c:pt>
                <c:pt idx="2279" formatCode="General">
                  <c:v>2.2789999999999999</c:v>
                </c:pt>
                <c:pt idx="2280" formatCode="General">
                  <c:v>2.2799999999999998</c:v>
                </c:pt>
                <c:pt idx="2281" formatCode="General">
                  <c:v>2.2810000000000001</c:v>
                </c:pt>
                <c:pt idx="2282" formatCode="General">
                  <c:v>2.282</c:v>
                </c:pt>
                <c:pt idx="2283" formatCode="General">
                  <c:v>2.2829999999999999</c:v>
                </c:pt>
                <c:pt idx="2284" formatCode="General">
                  <c:v>2.2839999999999998</c:v>
                </c:pt>
                <c:pt idx="2285" formatCode="General">
                  <c:v>2.2850000000000001</c:v>
                </c:pt>
                <c:pt idx="2286" formatCode="General">
                  <c:v>2.286</c:v>
                </c:pt>
                <c:pt idx="2287" formatCode="General">
                  <c:v>2.2869999999999999</c:v>
                </c:pt>
                <c:pt idx="2288" formatCode="General">
                  <c:v>2.2879999999999998</c:v>
                </c:pt>
                <c:pt idx="2289" formatCode="General">
                  <c:v>2.2890000000000001</c:v>
                </c:pt>
                <c:pt idx="2290" formatCode="General">
                  <c:v>2.29</c:v>
                </c:pt>
                <c:pt idx="2291" formatCode="General">
                  <c:v>2.2909999999999999</c:v>
                </c:pt>
                <c:pt idx="2292" formatCode="General">
                  <c:v>2.2919999999999998</c:v>
                </c:pt>
                <c:pt idx="2293" formatCode="General">
                  <c:v>2.2930000000000001</c:v>
                </c:pt>
                <c:pt idx="2294" formatCode="General">
                  <c:v>2.294</c:v>
                </c:pt>
                <c:pt idx="2295" formatCode="General">
                  <c:v>2.2949999999999999</c:v>
                </c:pt>
                <c:pt idx="2296" formatCode="General">
                  <c:v>2.2959999999999998</c:v>
                </c:pt>
                <c:pt idx="2297" formatCode="General">
                  <c:v>2.2970000000000002</c:v>
                </c:pt>
                <c:pt idx="2298" formatCode="General">
                  <c:v>2.298</c:v>
                </c:pt>
                <c:pt idx="2299" formatCode="General">
                  <c:v>2.2989999999999999</c:v>
                </c:pt>
                <c:pt idx="2300" formatCode="General">
                  <c:v>2.2999999999999998</c:v>
                </c:pt>
                <c:pt idx="2301" formatCode="General">
                  <c:v>2.3010000000000002</c:v>
                </c:pt>
                <c:pt idx="2302" formatCode="General">
                  <c:v>2.302</c:v>
                </c:pt>
                <c:pt idx="2303" formatCode="General">
                  <c:v>2.3029999999999999</c:v>
                </c:pt>
                <c:pt idx="2304" formatCode="General">
                  <c:v>2.3039999999999998</c:v>
                </c:pt>
                <c:pt idx="2305" formatCode="General">
                  <c:v>2.3050000000000002</c:v>
                </c:pt>
                <c:pt idx="2306" formatCode="General">
                  <c:v>2.306</c:v>
                </c:pt>
                <c:pt idx="2307" formatCode="General">
                  <c:v>2.3069999999999999</c:v>
                </c:pt>
                <c:pt idx="2308" formatCode="General">
                  <c:v>2.3079999999999998</c:v>
                </c:pt>
                <c:pt idx="2309" formatCode="General">
                  <c:v>2.3090000000000002</c:v>
                </c:pt>
                <c:pt idx="2310" formatCode="General">
                  <c:v>2.31</c:v>
                </c:pt>
                <c:pt idx="2311" formatCode="General">
                  <c:v>2.3109999999999999</c:v>
                </c:pt>
                <c:pt idx="2312" formatCode="General">
                  <c:v>2.3119999999999998</c:v>
                </c:pt>
                <c:pt idx="2313" formatCode="General">
                  <c:v>2.3130000000000002</c:v>
                </c:pt>
                <c:pt idx="2314" formatCode="General">
                  <c:v>2.3140000000000001</c:v>
                </c:pt>
                <c:pt idx="2315" formatCode="General">
                  <c:v>2.3149999999999999</c:v>
                </c:pt>
                <c:pt idx="2316" formatCode="General">
                  <c:v>2.3159999999999998</c:v>
                </c:pt>
                <c:pt idx="2317" formatCode="General">
                  <c:v>2.3170000000000002</c:v>
                </c:pt>
                <c:pt idx="2318" formatCode="General">
                  <c:v>2.3180000000000001</c:v>
                </c:pt>
                <c:pt idx="2319" formatCode="General">
                  <c:v>2.319</c:v>
                </c:pt>
                <c:pt idx="2320" formatCode="General">
                  <c:v>2.3199999999999998</c:v>
                </c:pt>
                <c:pt idx="2321" formatCode="General">
                  <c:v>2.3210000000000002</c:v>
                </c:pt>
                <c:pt idx="2322" formatCode="General">
                  <c:v>2.3220000000000001</c:v>
                </c:pt>
                <c:pt idx="2323" formatCode="General">
                  <c:v>2.323</c:v>
                </c:pt>
                <c:pt idx="2324" formatCode="General">
                  <c:v>2.3239999999999998</c:v>
                </c:pt>
                <c:pt idx="2325" formatCode="General">
                  <c:v>2.3250000000000002</c:v>
                </c:pt>
                <c:pt idx="2326" formatCode="General">
                  <c:v>2.3260000000000001</c:v>
                </c:pt>
                <c:pt idx="2327" formatCode="General">
                  <c:v>2.327</c:v>
                </c:pt>
                <c:pt idx="2328" formatCode="General">
                  <c:v>2.3279999999999998</c:v>
                </c:pt>
                <c:pt idx="2329" formatCode="General">
                  <c:v>2.3290000000000002</c:v>
                </c:pt>
                <c:pt idx="2330" formatCode="General">
                  <c:v>2.33</c:v>
                </c:pt>
                <c:pt idx="2331" formatCode="General">
                  <c:v>2.331</c:v>
                </c:pt>
                <c:pt idx="2332" formatCode="General">
                  <c:v>2.3319999999999999</c:v>
                </c:pt>
                <c:pt idx="2333" formatCode="General">
                  <c:v>2.3330000000000002</c:v>
                </c:pt>
                <c:pt idx="2334" formatCode="General">
                  <c:v>2.3340000000000001</c:v>
                </c:pt>
                <c:pt idx="2335" formatCode="General">
                  <c:v>2.335</c:v>
                </c:pt>
                <c:pt idx="2336" formatCode="General">
                  <c:v>2.3359999999999999</c:v>
                </c:pt>
                <c:pt idx="2337" formatCode="General">
                  <c:v>2.3370000000000002</c:v>
                </c:pt>
                <c:pt idx="2338" formatCode="General">
                  <c:v>2.3380000000000001</c:v>
                </c:pt>
                <c:pt idx="2339" formatCode="General">
                  <c:v>2.339</c:v>
                </c:pt>
                <c:pt idx="2340" formatCode="General">
                  <c:v>2.34</c:v>
                </c:pt>
                <c:pt idx="2341" formatCode="General">
                  <c:v>2.3410000000000002</c:v>
                </c:pt>
                <c:pt idx="2342" formatCode="General">
                  <c:v>2.3420000000000001</c:v>
                </c:pt>
                <c:pt idx="2343" formatCode="General">
                  <c:v>2.343</c:v>
                </c:pt>
                <c:pt idx="2344" formatCode="General">
                  <c:v>2.3439999999999999</c:v>
                </c:pt>
                <c:pt idx="2345" formatCode="General">
                  <c:v>2.3450000000000002</c:v>
                </c:pt>
                <c:pt idx="2346" formatCode="General">
                  <c:v>2.3460000000000001</c:v>
                </c:pt>
                <c:pt idx="2347" formatCode="General">
                  <c:v>2.347</c:v>
                </c:pt>
                <c:pt idx="2348" formatCode="General">
                  <c:v>2.3479999999999999</c:v>
                </c:pt>
                <c:pt idx="2349" formatCode="General">
                  <c:v>2.3490000000000002</c:v>
                </c:pt>
                <c:pt idx="2350" formatCode="General">
                  <c:v>2.35</c:v>
                </c:pt>
                <c:pt idx="2351" formatCode="General">
                  <c:v>2.351</c:v>
                </c:pt>
                <c:pt idx="2352" formatCode="General">
                  <c:v>2.3519999999999999</c:v>
                </c:pt>
                <c:pt idx="2353" formatCode="General">
                  <c:v>2.3530000000000002</c:v>
                </c:pt>
                <c:pt idx="2354" formatCode="General">
                  <c:v>2.3540000000000001</c:v>
                </c:pt>
                <c:pt idx="2355" formatCode="General">
                  <c:v>2.355</c:v>
                </c:pt>
                <c:pt idx="2356" formatCode="General">
                  <c:v>2.3559999999999999</c:v>
                </c:pt>
                <c:pt idx="2357" formatCode="General">
                  <c:v>2.3570000000000002</c:v>
                </c:pt>
                <c:pt idx="2358" formatCode="General">
                  <c:v>2.3580000000000001</c:v>
                </c:pt>
                <c:pt idx="2359" formatCode="General">
                  <c:v>2.359</c:v>
                </c:pt>
                <c:pt idx="2360" formatCode="General">
                  <c:v>2.36</c:v>
                </c:pt>
                <c:pt idx="2361" formatCode="General">
                  <c:v>2.3610000000000002</c:v>
                </c:pt>
                <c:pt idx="2362" formatCode="General">
                  <c:v>2.3620000000000001</c:v>
                </c:pt>
                <c:pt idx="2363" formatCode="General">
                  <c:v>2.363</c:v>
                </c:pt>
                <c:pt idx="2364" formatCode="General">
                  <c:v>2.3639999999999999</c:v>
                </c:pt>
                <c:pt idx="2365" formatCode="General">
                  <c:v>2.3650000000000002</c:v>
                </c:pt>
                <c:pt idx="2366" formatCode="General">
                  <c:v>2.3660000000000001</c:v>
                </c:pt>
                <c:pt idx="2367" formatCode="General">
                  <c:v>2.367</c:v>
                </c:pt>
                <c:pt idx="2368" formatCode="General">
                  <c:v>2.3679999999999999</c:v>
                </c:pt>
                <c:pt idx="2369" formatCode="General">
                  <c:v>2.3690000000000002</c:v>
                </c:pt>
                <c:pt idx="2370" formatCode="General">
                  <c:v>2.37</c:v>
                </c:pt>
                <c:pt idx="2371" formatCode="General">
                  <c:v>2.371</c:v>
                </c:pt>
                <c:pt idx="2372" formatCode="General">
                  <c:v>2.3719999999999999</c:v>
                </c:pt>
                <c:pt idx="2373" formatCode="General">
                  <c:v>2.3730000000000002</c:v>
                </c:pt>
                <c:pt idx="2374" formatCode="General">
                  <c:v>2.3740000000000001</c:v>
                </c:pt>
                <c:pt idx="2375" formatCode="General">
                  <c:v>2.375</c:v>
                </c:pt>
                <c:pt idx="2376" formatCode="General">
                  <c:v>2.3759999999999999</c:v>
                </c:pt>
                <c:pt idx="2377" formatCode="General">
                  <c:v>2.3769999999999998</c:v>
                </c:pt>
                <c:pt idx="2378" formatCode="General">
                  <c:v>2.3780000000000001</c:v>
                </c:pt>
                <c:pt idx="2379" formatCode="General">
                  <c:v>2.379</c:v>
                </c:pt>
                <c:pt idx="2380" formatCode="General">
                  <c:v>2.38</c:v>
                </c:pt>
                <c:pt idx="2381" formatCode="General">
                  <c:v>2.3809999999999998</c:v>
                </c:pt>
                <c:pt idx="2382" formatCode="General">
                  <c:v>2.3820000000000001</c:v>
                </c:pt>
                <c:pt idx="2383" formatCode="General">
                  <c:v>2.383</c:v>
                </c:pt>
                <c:pt idx="2384" formatCode="General">
                  <c:v>2.3839999999999999</c:v>
                </c:pt>
                <c:pt idx="2385" formatCode="General">
                  <c:v>2.3849999999999998</c:v>
                </c:pt>
                <c:pt idx="2386" formatCode="General">
                  <c:v>2.3860000000000001</c:v>
                </c:pt>
                <c:pt idx="2387" formatCode="General">
                  <c:v>2.387</c:v>
                </c:pt>
                <c:pt idx="2388" formatCode="General">
                  <c:v>2.3879999999999999</c:v>
                </c:pt>
                <c:pt idx="2389" formatCode="General">
                  <c:v>2.3889999999999998</c:v>
                </c:pt>
                <c:pt idx="2390" formatCode="General">
                  <c:v>2.39</c:v>
                </c:pt>
                <c:pt idx="2391" formatCode="General">
                  <c:v>2.391</c:v>
                </c:pt>
                <c:pt idx="2392" formatCode="General">
                  <c:v>2.3919999999999999</c:v>
                </c:pt>
                <c:pt idx="2393" formatCode="General">
                  <c:v>2.3929999999999998</c:v>
                </c:pt>
                <c:pt idx="2394" formatCode="General">
                  <c:v>2.3940000000000001</c:v>
                </c:pt>
                <c:pt idx="2395" formatCode="General">
                  <c:v>2.395</c:v>
                </c:pt>
                <c:pt idx="2396" formatCode="General">
                  <c:v>2.3959999999999999</c:v>
                </c:pt>
                <c:pt idx="2397" formatCode="General">
                  <c:v>2.3969999999999998</c:v>
                </c:pt>
                <c:pt idx="2398" formatCode="General">
                  <c:v>2.3980000000000001</c:v>
                </c:pt>
                <c:pt idx="2399" formatCode="General">
                  <c:v>2.399</c:v>
                </c:pt>
                <c:pt idx="2400" formatCode="General">
                  <c:v>2.4</c:v>
                </c:pt>
                <c:pt idx="2401" formatCode="General">
                  <c:v>2.4009999999999998</c:v>
                </c:pt>
                <c:pt idx="2402" formatCode="General">
                  <c:v>2.4020000000000001</c:v>
                </c:pt>
                <c:pt idx="2403" formatCode="General">
                  <c:v>2.403</c:v>
                </c:pt>
                <c:pt idx="2404" formatCode="General">
                  <c:v>2.4039999999999999</c:v>
                </c:pt>
                <c:pt idx="2405" formatCode="General">
                  <c:v>2.4049999999999998</c:v>
                </c:pt>
                <c:pt idx="2406" formatCode="General">
                  <c:v>2.4060000000000001</c:v>
                </c:pt>
                <c:pt idx="2407" formatCode="General">
                  <c:v>2.407</c:v>
                </c:pt>
                <c:pt idx="2408" formatCode="General">
                  <c:v>2.4079999999999999</c:v>
                </c:pt>
                <c:pt idx="2409" formatCode="General">
                  <c:v>2.4089999999999998</c:v>
                </c:pt>
                <c:pt idx="2410" formatCode="General">
                  <c:v>2.41</c:v>
                </c:pt>
                <c:pt idx="2411" formatCode="General">
                  <c:v>2.411</c:v>
                </c:pt>
                <c:pt idx="2412" formatCode="General">
                  <c:v>2.4119999999999999</c:v>
                </c:pt>
                <c:pt idx="2413" formatCode="General">
                  <c:v>2.4129999999999998</c:v>
                </c:pt>
                <c:pt idx="2414" formatCode="General">
                  <c:v>2.4140000000000001</c:v>
                </c:pt>
                <c:pt idx="2415" formatCode="General">
                  <c:v>2.415</c:v>
                </c:pt>
                <c:pt idx="2416" formatCode="General">
                  <c:v>2.4159999999999999</c:v>
                </c:pt>
                <c:pt idx="2417" formatCode="General">
                  <c:v>2.4169999999999998</c:v>
                </c:pt>
                <c:pt idx="2418" formatCode="General">
                  <c:v>2.4180000000000001</c:v>
                </c:pt>
                <c:pt idx="2419" formatCode="General">
                  <c:v>2.419</c:v>
                </c:pt>
                <c:pt idx="2420" formatCode="General">
                  <c:v>2.42</c:v>
                </c:pt>
                <c:pt idx="2421" formatCode="General">
                  <c:v>2.4209999999999998</c:v>
                </c:pt>
                <c:pt idx="2422" formatCode="General">
                  <c:v>2.4220000000000002</c:v>
                </c:pt>
                <c:pt idx="2423" formatCode="General">
                  <c:v>2.423</c:v>
                </c:pt>
                <c:pt idx="2424" formatCode="General">
                  <c:v>2.4239999999999999</c:v>
                </c:pt>
                <c:pt idx="2425" formatCode="General">
                  <c:v>2.4249999999999998</c:v>
                </c:pt>
                <c:pt idx="2426" formatCode="General">
                  <c:v>2.4260000000000002</c:v>
                </c:pt>
                <c:pt idx="2427" formatCode="General">
                  <c:v>2.427</c:v>
                </c:pt>
                <c:pt idx="2428" formatCode="General">
                  <c:v>2.4279999999999999</c:v>
                </c:pt>
                <c:pt idx="2429" formatCode="General">
                  <c:v>2.4289999999999998</c:v>
                </c:pt>
                <c:pt idx="2430" formatCode="General">
                  <c:v>2.4300000000000002</c:v>
                </c:pt>
                <c:pt idx="2431" formatCode="General">
                  <c:v>2.431</c:v>
                </c:pt>
                <c:pt idx="2432" formatCode="General">
                  <c:v>2.4319999999999999</c:v>
                </c:pt>
                <c:pt idx="2433" formatCode="General">
                  <c:v>2.4329999999999998</c:v>
                </c:pt>
                <c:pt idx="2434" formatCode="General">
                  <c:v>2.4340000000000002</c:v>
                </c:pt>
                <c:pt idx="2435" formatCode="General">
                  <c:v>2.4350000000000001</c:v>
                </c:pt>
                <c:pt idx="2436" formatCode="General">
                  <c:v>2.4359999999999999</c:v>
                </c:pt>
                <c:pt idx="2437" formatCode="General">
                  <c:v>2.4369999999999998</c:v>
                </c:pt>
                <c:pt idx="2438" formatCode="General">
                  <c:v>2.4380000000000002</c:v>
                </c:pt>
                <c:pt idx="2439" formatCode="General">
                  <c:v>2.4390000000000001</c:v>
                </c:pt>
                <c:pt idx="2440" formatCode="General">
                  <c:v>2.44</c:v>
                </c:pt>
                <c:pt idx="2441" formatCode="General">
                  <c:v>2.4409999999999998</c:v>
                </c:pt>
                <c:pt idx="2442" formatCode="General">
                  <c:v>2.4420000000000002</c:v>
                </c:pt>
                <c:pt idx="2443" formatCode="General">
                  <c:v>2.4430000000000001</c:v>
                </c:pt>
                <c:pt idx="2444" formatCode="General">
                  <c:v>2.444</c:v>
                </c:pt>
                <c:pt idx="2445" formatCode="General">
                  <c:v>2.4449999999999998</c:v>
                </c:pt>
                <c:pt idx="2446" formatCode="General">
                  <c:v>2.4460000000000002</c:v>
                </c:pt>
                <c:pt idx="2447" formatCode="General">
                  <c:v>2.4470000000000001</c:v>
                </c:pt>
                <c:pt idx="2448" formatCode="General">
                  <c:v>2.448</c:v>
                </c:pt>
                <c:pt idx="2449" formatCode="General">
                  <c:v>2.4489999999999998</c:v>
                </c:pt>
                <c:pt idx="2450" formatCode="General">
                  <c:v>2.4500000000000002</c:v>
                </c:pt>
                <c:pt idx="2451" formatCode="General">
                  <c:v>2.4510000000000001</c:v>
                </c:pt>
                <c:pt idx="2452" formatCode="General">
                  <c:v>2.452</c:v>
                </c:pt>
                <c:pt idx="2453" formatCode="General">
                  <c:v>2.4529999999999998</c:v>
                </c:pt>
                <c:pt idx="2454" formatCode="General">
                  <c:v>2.4540000000000002</c:v>
                </c:pt>
                <c:pt idx="2455" formatCode="General">
                  <c:v>2.4550000000000001</c:v>
                </c:pt>
                <c:pt idx="2456" formatCode="General">
                  <c:v>2.456</c:v>
                </c:pt>
                <c:pt idx="2457" formatCode="General">
                  <c:v>2.4569999999999999</c:v>
                </c:pt>
                <c:pt idx="2458" formatCode="General">
                  <c:v>2.4580000000000002</c:v>
                </c:pt>
                <c:pt idx="2459" formatCode="General">
                  <c:v>2.4590000000000001</c:v>
                </c:pt>
                <c:pt idx="2460" formatCode="General">
                  <c:v>2.46</c:v>
                </c:pt>
                <c:pt idx="2461" formatCode="General">
                  <c:v>2.4609999999999999</c:v>
                </c:pt>
                <c:pt idx="2462" formatCode="General">
                  <c:v>2.4620000000000002</c:v>
                </c:pt>
                <c:pt idx="2463" formatCode="General">
                  <c:v>2.4630000000000001</c:v>
                </c:pt>
                <c:pt idx="2464" formatCode="General">
                  <c:v>2.464</c:v>
                </c:pt>
                <c:pt idx="2465" formatCode="General">
                  <c:v>2.4649999999999999</c:v>
                </c:pt>
                <c:pt idx="2466" formatCode="General">
                  <c:v>2.4660000000000002</c:v>
                </c:pt>
                <c:pt idx="2467" formatCode="General">
                  <c:v>2.4670000000000001</c:v>
                </c:pt>
                <c:pt idx="2468" formatCode="General">
                  <c:v>2.468</c:v>
                </c:pt>
                <c:pt idx="2469" formatCode="General">
                  <c:v>2.4689999999999999</c:v>
                </c:pt>
                <c:pt idx="2470" formatCode="General">
                  <c:v>2.4700000000000002</c:v>
                </c:pt>
                <c:pt idx="2471" formatCode="General">
                  <c:v>2.4710000000000001</c:v>
                </c:pt>
                <c:pt idx="2472" formatCode="General">
                  <c:v>2.472</c:v>
                </c:pt>
                <c:pt idx="2473" formatCode="General">
                  <c:v>2.4729999999999999</c:v>
                </c:pt>
                <c:pt idx="2474" formatCode="General">
                  <c:v>2.4740000000000002</c:v>
                </c:pt>
                <c:pt idx="2475" formatCode="General">
                  <c:v>2.4750000000000001</c:v>
                </c:pt>
                <c:pt idx="2476" formatCode="General">
                  <c:v>2.476</c:v>
                </c:pt>
                <c:pt idx="2477" formatCode="General">
                  <c:v>2.4769999999999999</c:v>
                </c:pt>
                <c:pt idx="2478" formatCode="General">
                  <c:v>2.4780000000000002</c:v>
                </c:pt>
                <c:pt idx="2479" formatCode="General">
                  <c:v>2.4790000000000001</c:v>
                </c:pt>
                <c:pt idx="2480" formatCode="General">
                  <c:v>2.48</c:v>
                </c:pt>
                <c:pt idx="2481" formatCode="General">
                  <c:v>2.4809999999999999</c:v>
                </c:pt>
                <c:pt idx="2482" formatCode="General">
                  <c:v>2.4820000000000002</c:v>
                </c:pt>
                <c:pt idx="2483" formatCode="General">
                  <c:v>2.4830000000000001</c:v>
                </c:pt>
                <c:pt idx="2484" formatCode="General">
                  <c:v>2.484</c:v>
                </c:pt>
                <c:pt idx="2485" formatCode="General">
                  <c:v>2.4849999999999999</c:v>
                </c:pt>
                <c:pt idx="2486" formatCode="General">
                  <c:v>2.4860000000000002</c:v>
                </c:pt>
                <c:pt idx="2487" formatCode="General">
                  <c:v>2.4870000000000001</c:v>
                </c:pt>
                <c:pt idx="2488" formatCode="General">
                  <c:v>2.488</c:v>
                </c:pt>
                <c:pt idx="2489" formatCode="General">
                  <c:v>2.4889999999999999</c:v>
                </c:pt>
                <c:pt idx="2490" formatCode="General">
                  <c:v>2.4900000000000002</c:v>
                </c:pt>
                <c:pt idx="2491" formatCode="General">
                  <c:v>2.4910000000000001</c:v>
                </c:pt>
                <c:pt idx="2492" formatCode="General">
                  <c:v>2.492</c:v>
                </c:pt>
                <c:pt idx="2493" formatCode="General">
                  <c:v>2.4929999999999999</c:v>
                </c:pt>
                <c:pt idx="2494" formatCode="General">
                  <c:v>2.4940000000000002</c:v>
                </c:pt>
                <c:pt idx="2495" formatCode="General">
                  <c:v>2.4950000000000001</c:v>
                </c:pt>
                <c:pt idx="2496" formatCode="General">
                  <c:v>2.496</c:v>
                </c:pt>
                <c:pt idx="2497" formatCode="General">
                  <c:v>2.4969999999999999</c:v>
                </c:pt>
                <c:pt idx="2498" formatCode="General">
                  <c:v>2.4980000000000002</c:v>
                </c:pt>
                <c:pt idx="2499" formatCode="General">
                  <c:v>2.4990000000000001</c:v>
                </c:pt>
                <c:pt idx="2500" formatCode="General">
                  <c:v>2.5</c:v>
                </c:pt>
                <c:pt idx="2501" formatCode="General">
                  <c:v>2.5009999999999999</c:v>
                </c:pt>
                <c:pt idx="2502" formatCode="General">
                  <c:v>2.5019999999999998</c:v>
                </c:pt>
                <c:pt idx="2503" formatCode="General">
                  <c:v>2.5030000000000001</c:v>
                </c:pt>
                <c:pt idx="2504" formatCode="General">
                  <c:v>2.504</c:v>
                </c:pt>
                <c:pt idx="2505" formatCode="General">
                  <c:v>2.5049999999999999</c:v>
                </c:pt>
                <c:pt idx="2506" formatCode="General">
                  <c:v>2.5059999999999998</c:v>
                </c:pt>
                <c:pt idx="2507" formatCode="General">
                  <c:v>2.5070000000000001</c:v>
                </c:pt>
                <c:pt idx="2508" formatCode="General">
                  <c:v>2.508</c:v>
                </c:pt>
                <c:pt idx="2509" formatCode="General">
                  <c:v>2.5089999999999999</c:v>
                </c:pt>
                <c:pt idx="2510" formatCode="General">
                  <c:v>2.5099999999999998</c:v>
                </c:pt>
                <c:pt idx="2511" formatCode="General">
                  <c:v>2.5110000000000001</c:v>
                </c:pt>
                <c:pt idx="2512" formatCode="General">
                  <c:v>2.512</c:v>
                </c:pt>
                <c:pt idx="2513" formatCode="General">
                  <c:v>2.5129999999999999</c:v>
                </c:pt>
                <c:pt idx="2514" formatCode="General">
                  <c:v>2.5139999999999998</c:v>
                </c:pt>
                <c:pt idx="2515" formatCode="General">
                  <c:v>2.5150000000000001</c:v>
                </c:pt>
                <c:pt idx="2516" formatCode="General">
                  <c:v>2.516</c:v>
                </c:pt>
                <c:pt idx="2517" formatCode="General">
                  <c:v>2.5169999999999999</c:v>
                </c:pt>
                <c:pt idx="2518" formatCode="General">
                  <c:v>2.5179999999999998</c:v>
                </c:pt>
                <c:pt idx="2519" formatCode="General">
                  <c:v>2.5190000000000001</c:v>
                </c:pt>
                <c:pt idx="2520" formatCode="General">
                  <c:v>2.52</c:v>
                </c:pt>
                <c:pt idx="2521" formatCode="General">
                  <c:v>2.5209999999999999</c:v>
                </c:pt>
                <c:pt idx="2522" formatCode="General">
                  <c:v>2.5219999999999998</c:v>
                </c:pt>
                <c:pt idx="2523" formatCode="General">
                  <c:v>2.5230000000000001</c:v>
                </c:pt>
                <c:pt idx="2524" formatCode="General">
                  <c:v>2.524</c:v>
                </c:pt>
                <c:pt idx="2525" formatCode="General">
                  <c:v>2.5249999999999999</c:v>
                </c:pt>
                <c:pt idx="2526" formatCode="General">
                  <c:v>2.5259999999999998</c:v>
                </c:pt>
                <c:pt idx="2527" formatCode="General">
                  <c:v>2.5270000000000001</c:v>
                </c:pt>
                <c:pt idx="2528" formatCode="General">
                  <c:v>2.528</c:v>
                </c:pt>
                <c:pt idx="2529" formatCode="General">
                  <c:v>2.5289999999999999</c:v>
                </c:pt>
                <c:pt idx="2530" formatCode="General">
                  <c:v>2.5299999999999998</c:v>
                </c:pt>
                <c:pt idx="2531" formatCode="General">
                  <c:v>2.5310000000000001</c:v>
                </c:pt>
                <c:pt idx="2532" formatCode="General">
                  <c:v>2.532</c:v>
                </c:pt>
                <c:pt idx="2533" formatCode="General">
                  <c:v>2.5329999999999999</c:v>
                </c:pt>
                <c:pt idx="2534" formatCode="General">
                  <c:v>2.5339999999999998</c:v>
                </c:pt>
                <c:pt idx="2535" formatCode="General">
                  <c:v>2.5350000000000001</c:v>
                </c:pt>
                <c:pt idx="2536" formatCode="General">
                  <c:v>2.536</c:v>
                </c:pt>
                <c:pt idx="2537" formatCode="General">
                  <c:v>2.5369999999999999</c:v>
                </c:pt>
                <c:pt idx="2538" formatCode="General">
                  <c:v>2.5379999999999998</c:v>
                </c:pt>
                <c:pt idx="2539" formatCode="General">
                  <c:v>2.5390000000000001</c:v>
                </c:pt>
                <c:pt idx="2540" formatCode="General">
                  <c:v>2.54</c:v>
                </c:pt>
                <c:pt idx="2541" formatCode="General">
                  <c:v>2.5409999999999999</c:v>
                </c:pt>
                <c:pt idx="2542" formatCode="General">
                  <c:v>2.5419999999999998</c:v>
                </c:pt>
                <c:pt idx="2543" formatCode="General">
                  <c:v>2.5430000000000001</c:v>
                </c:pt>
                <c:pt idx="2544" formatCode="General">
                  <c:v>2.544</c:v>
                </c:pt>
                <c:pt idx="2545" formatCode="General">
                  <c:v>2.5449999999999999</c:v>
                </c:pt>
                <c:pt idx="2546" formatCode="General">
                  <c:v>2.5459999999999998</c:v>
                </c:pt>
                <c:pt idx="2547" formatCode="General">
                  <c:v>2.5470000000000002</c:v>
                </c:pt>
                <c:pt idx="2548" formatCode="General">
                  <c:v>2.548</c:v>
                </c:pt>
                <c:pt idx="2549" formatCode="General">
                  <c:v>2.5489999999999999</c:v>
                </c:pt>
                <c:pt idx="2550" formatCode="General">
                  <c:v>2.5499999999999998</c:v>
                </c:pt>
                <c:pt idx="2551" formatCode="General">
                  <c:v>2.5510000000000002</c:v>
                </c:pt>
                <c:pt idx="2552" formatCode="General">
                  <c:v>2.552</c:v>
                </c:pt>
                <c:pt idx="2553" formatCode="General">
                  <c:v>2.5529999999999999</c:v>
                </c:pt>
                <c:pt idx="2554" formatCode="General">
                  <c:v>2.5539999999999998</c:v>
                </c:pt>
                <c:pt idx="2555" formatCode="General">
                  <c:v>2.5550000000000002</c:v>
                </c:pt>
                <c:pt idx="2556" formatCode="General">
                  <c:v>2.556</c:v>
                </c:pt>
                <c:pt idx="2557" formatCode="General">
                  <c:v>2.5569999999999999</c:v>
                </c:pt>
                <c:pt idx="2558" formatCode="General">
                  <c:v>2.5579999999999998</c:v>
                </c:pt>
                <c:pt idx="2559" formatCode="General">
                  <c:v>2.5590000000000002</c:v>
                </c:pt>
                <c:pt idx="2560" formatCode="General">
                  <c:v>2.56</c:v>
                </c:pt>
                <c:pt idx="2561" formatCode="General">
                  <c:v>2.5609999999999999</c:v>
                </c:pt>
                <c:pt idx="2562" formatCode="General">
                  <c:v>2.5619999999999998</c:v>
                </c:pt>
                <c:pt idx="2563" formatCode="General">
                  <c:v>2.5630000000000002</c:v>
                </c:pt>
                <c:pt idx="2564" formatCode="General">
                  <c:v>2.5640000000000001</c:v>
                </c:pt>
                <c:pt idx="2565" formatCode="General">
                  <c:v>2.5649999999999999</c:v>
                </c:pt>
                <c:pt idx="2566" formatCode="General">
                  <c:v>2.5659999999999998</c:v>
                </c:pt>
                <c:pt idx="2567" formatCode="General">
                  <c:v>2.5670000000000002</c:v>
                </c:pt>
                <c:pt idx="2568" formatCode="General">
                  <c:v>2.5680000000000001</c:v>
                </c:pt>
                <c:pt idx="2569" formatCode="General">
                  <c:v>2.569</c:v>
                </c:pt>
                <c:pt idx="2570" formatCode="General">
                  <c:v>2.57</c:v>
                </c:pt>
                <c:pt idx="2571" formatCode="General">
                  <c:v>2.5710000000000002</c:v>
                </c:pt>
                <c:pt idx="2572" formatCode="General">
                  <c:v>2.5720000000000001</c:v>
                </c:pt>
                <c:pt idx="2573" formatCode="General">
                  <c:v>2.573</c:v>
                </c:pt>
                <c:pt idx="2574" formatCode="General">
                  <c:v>2.5739999999999998</c:v>
                </c:pt>
                <c:pt idx="2575" formatCode="General">
                  <c:v>2.5750000000000002</c:v>
                </c:pt>
                <c:pt idx="2576" formatCode="General">
                  <c:v>2.5760000000000001</c:v>
                </c:pt>
                <c:pt idx="2577" formatCode="General">
                  <c:v>2.577</c:v>
                </c:pt>
                <c:pt idx="2578" formatCode="General">
                  <c:v>2.5779999999999998</c:v>
                </c:pt>
                <c:pt idx="2579" formatCode="General">
                  <c:v>2.5790000000000002</c:v>
                </c:pt>
                <c:pt idx="2580" formatCode="General">
                  <c:v>2.58</c:v>
                </c:pt>
                <c:pt idx="2581" formatCode="General">
                  <c:v>2.581</c:v>
                </c:pt>
                <c:pt idx="2582" formatCode="General">
                  <c:v>2.5819999999999999</c:v>
                </c:pt>
                <c:pt idx="2583" formatCode="General">
                  <c:v>2.5830000000000002</c:v>
                </c:pt>
                <c:pt idx="2584" formatCode="General">
                  <c:v>2.5840000000000001</c:v>
                </c:pt>
                <c:pt idx="2585" formatCode="General">
                  <c:v>2.585</c:v>
                </c:pt>
                <c:pt idx="2586" formatCode="General">
                  <c:v>2.5859999999999999</c:v>
                </c:pt>
                <c:pt idx="2587" formatCode="General">
                  <c:v>2.5870000000000002</c:v>
                </c:pt>
                <c:pt idx="2588" formatCode="General">
                  <c:v>2.5880000000000001</c:v>
                </c:pt>
                <c:pt idx="2589" formatCode="General">
                  <c:v>2.589</c:v>
                </c:pt>
                <c:pt idx="2590" formatCode="General">
                  <c:v>2.59</c:v>
                </c:pt>
                <c:pt idx="2591" formatCode="General">
                  <c:v>2.5910000000000002</c:v>
                </c:pt>
                <c:pt idx="2592" formatCode="General">
                  <c:v>2.5920000000000001</c:v>
                </c:pt>
                <c:pt idx="2593" formatCode="General">
                  <c:v>2.593</c:v>
                </c:pt>
                <c:pt idx="2594" formatCode="General">
                  <c:v>2.5939999999999999</c:v>
                </c:pt>
                <c:pt idx="2595" formatCode="General">
                  <c:v>2.5950000000000002</c:v>
                </c:pt>
                <c:pt idx="2596" formatCode="General">
                  <c:v>2.5960000000000001</c:v>
                </c:pt>
                <c:pt idx="2597" formatCode="General">
                  <c:v>2.597</c:v>
                </c:pt>
                <c:pt idx="2598" formatCode="General">
                  <c:v>2.5979999999999999</c:v>
                </c:pt>
                <c:pt idx="2599" formatCode="General">
                  <c:v>2.5990000000000002</c:v>
                </c:pt>
                <c:pt idx="2600" formatCode="General">
                  <c:v>2.6</c:v>
                </c:pt>
                <c:pt idx="2601" formatCode="General">
                  <c:v>2.601</c:v>
                </c:pt>
                <c:pt idx="2602" formatCode="General">
                  <c:v>2.6019999999999999</c:v>
                </c:pt>
                <c:pt idx="2603" formatCode="General">
                  <c:v>2.6030000000000002</c:v>
                </c:pt>
                <c:pt idx="2604" formatCode="General">
                  <c:v>2.6040000000000001</c:v>
                </c:pt>
                <c:pt idx="2605" formatCode="General">
                  <c:v>2.605</c:v>
                </c:pt>
                <c:pt idx="2606" formatCode="General">
                  <c:v>2.6059999999999999</c:v>
                </c:pt>
                <c:pt idx="2607" formatCode="General">
                  <c:v>2.6070000000000002</c:v>
                </c:pt>
                <c:pt idx="2608" formatCode="General">
                  <c:v>2.6080000000000001</c:v>
                </c:pt>
                <c:pt idx="2609" formatCode="General">
                  <c:v>2.609</c:v>
                </c:pt>
                <c:pt idx="2610" formatCode="General">
                  <c:v>2.61</c:v>
                </c:pt>
                <c:pt idx="2611" formatCode="General">
                  <c:v>2.6110000000000002</c:v>
                </c:pt>
                <c:pt idx="2612" formatCode="General">
                  <c:v>2.6120000000000001</c:v>
                </c:pt>
                <c:pt idx="2613" formatCode="General">
                  <c:v>2.613</c:v>
                </c:pt>
                <c:pt idx="2614" formatCode="General">
                  <c:v>2.6139999999999999</c:v>
                </c:pt>
                <c:pt idx="2615" formatCode="General">
                  <c:v>2.6150000000000002</c:v>
                </c:pt>
                <c:pt idx="2616" formatCode="General">
                  <c:v>2.6160000000000001</c:v>
                </c:pt>
                <c:pt idx="2617" formatCode="General">
                  <c:v>2.617</c:v>
                </c:pt>
                <c:pt idx="2618" formatCode="General">
                  <c:v>2.6179999999999999</c:v>
                </c:pt>
                <c:pt idx="2619" formatCode="General">
                  <c:v>2.6190000000000002</c:v>
                </c:pt>
                <c:pt idx="2620" formatCode="General">
                  <c:v>2.62</c:v>
                </c:pt>
                <c:pt idx="2621" formatCode="General">
                  <c:v>2.621</c:v>
                </c:pt>
                <c:pt idx="2622" formatCode="General">
                  <c:v>2.6219999999999999</c:v>
                </c:pt>
                <c:pt idx="2623" formatCode="General">
                  <c:v>2.6230000000000002</c:v>
                </c:pt>
                <c:pt idx="2624" formatCode="General">
                  <c:v>2.6240000000000001</c:v>
                </c:pt>
                <c:pt idx="2625" formatCode="General">
                  <c:v>2.625</c:v>
                </c:pt>
                <c:pt idx="2626" formatCode="General">
                  <c:v>2.6259999999999999</c:v>
                </c:pt>
                <c:pt idx="2627" formatCode="General">
                  <c:v>2.6269999999999998</c:v>
                </c:pt>
                <c:pt idx="2628" formatCode="General">
                  <c:v>2.6280000000000001</c:v>
                </c:pt>
                <c:pt idx="2629" formatCode="General">
                  <c:v>2.629</c:v>
                </c:pt>
                <c:pt idx="2630" formatCode="General">
                  <c:v>2.63</c:v>
                </c:pt>
                <c:pt idx="2631" formatCode="General">
                  <c:v>2.6309999999999998</c:v>
                </c:pt>
                <c:pt idx="2632" formatCode="General">
                  <c:v>2.6320000000000001</c:v>
                </c:pt>
                <c:pt idx="2633" formatCode="General">
                  <c:v>2.633</c:v>
                </c:pt>
                <c:pt idx="2634" formatCode="General">
                  <c:v>2.6339999999999999</c:v>
                </c:pt>
                <c:pt idx="2635" formatCode="General">
                  <c:v>2.6349999999999998</c:v>
                </c:pt>
                <c:pt idx="2636" formatCode="General">
                  <c:v>2.6360000000000001</c:v>
                </c:pt>
                <c:pt idx="2637" formatCode="General">
                  <c:v>2.637</c:v>
                </c:pt>
                <c:pt idx="2638" formatCode="General">
                  <c:v>2.6379999999999999</c:v>
                </c:pt>
                <c:pt idx="2639" formatCode="General">
                  <c:v>2.6389999999999998</c:v>
                </c:pt>
                <c:pt idx="2640" formatCode="General">
                  <c:v>2.64</c:v>
                </c:pt>
                <c:pt idx="2641" formatCode="General">
                  <c:v>2.641</c:v>
                </c:pt>
                <c:pt idx="2642" formatCode="General">
                  <c:v>2.6419999999999999</c:v>
                </c:pt>
                <c:pt idx="2643" formatCode="General">
                  <c:v>2.6429999999999998</c:v>
                </c:pt>
                <c:pt idx="2644" formatCode="General">
                  <c:v>2.6440000000000001</c:v>
                </c:pt>
                <c:pt idx="2645" formatCode="General">
                  <c:v>2.645</c:v>
                </c:pt>
                <c:pt idx="2646" formatCode="General">
                  <c:v>2.6459999999999999</c:v>
                </c:pt>
                <c:pt idx="2647" formatCode="General">
                  <c:v>2.6469999999999998</c:v>
                </c:pt>
                <c:pt idx="2648" formatCode="General">
                  <c:v>2.6480000000000001</c:v>
                </c:pt>
                <c:pt idx="2649" formatCode="General">
                  <c:v>2.649</c:v>
                </c:pt>
                <c:pt idx="2650" formatCode="General">
                  <c:v>2.65</c:v>
                </c:pt>
                <c:pt idx="2651" formatCode="General">
                  <c:v>2.6509999999999998</c:v>
                </c:pt>
                <c:pt idx="2652" formatCode="General">
                  <c:v>2.6520000000000001</c:v>
                </c:pt>
                <c:pt idx="2653" formatCode="General">
                  <c:v>2.653</c:v>
                </c:pt>
                <c:pt idx="2654" formatCode="General">
                  <c:v>2.6539999999999999</c:v>
                </c:pt>
                <c:pt idx="2655" formatCode="General">
                  <c:v>2.6549999999999998</c:v>
                </c:pt>
                <c:pt idx="2656" formatCode="General">
                  <c:v>2.6560000000000001</c:v>
                </c:pt>
                <c:pt idx="2657" formatCode="General">
                  <c:v>2.657</c:v>
                </c:pt>
                <c:pt idx="2658" formatCode="General">
                  <c:v>2.6579999999999999</c:v>
                </c:pt>
                <c:pt idx="2659" formatCode="General">
                  <c:v>2.6589999999999998</c:v>
                </c:pt>
                <c:pt idx="2660" formatCode="General">
                  <c:v>2.66</c:v>
                </c:pt>
                <c:pt idx="2661" formatCode="General">
                  <c:v>2.661</c:v>
                </c:pt>
                <c:pt idx="2662" formatCode="General">
                  <c:v>2.6619999999999999</c:v>
                </c:pt>
                <c:pt idx="2663" formatCode="General">
                  <c:v>2.6629999999999998</c:v>
                </c:pt>
                <c:pt idx="2664" formatCode="General">
                  <c:v>2.6640000000000001</c:v>
                </c:pt>
                <c:pt idx="2665" formatCode="General">
                  <c:v>2.665</c:v>
                </c:pt>
                <c:pt idx="2666" formatCode="General">
                  <c:v>2.6659999999999999</c:v>
                </c:pt>
                <c:pt idx="2667" formatCode="General">
                  <c:v>2.6669999999999998</c:v>
                </c:pt>
                <c:pt idx="2668" formatCode="General">
                  <c:v>2.6680000000000001</c:v>
                </c:pt>
                <c:pt idx="2669" formatCode="General">
                  <c:v>2.669</c:v>
                </c:pt>
                <c:pt idx="2670" formatCode="General">
                  <c:v>2.67</c:v>
                </c:pt>
                <c:pt idx="2671" formatCode="General">
                  <c:v>2.6709999999999998</c:v>
                </c:pt>
                <c:pt idx="2672" formatCode="General">
                  <c:v>2.6720000000000002</c:v>
                </c:pt>
                <c:pt idx="2673" formatCode="General">
                  <c:v>2.673</c:v>
                </c:pt>
                <c:pt idx="2674" formatCode="General">
                  <c:v>2.6739999999999999</c:v>
                </c:pt>
                <c:pt idx="2675" formatCode="General">
                  <c:v>2.6749999999999998</c:v>
                </c:pt>
                <c:pt idx="2676" formatCode="General">
                  <c:v>2.6760000000000002</c:v>
                </c:pt>
                <c:pt idx="2677" formatCode="General">
                  <c:v>2.677</c:v>
                </c:pt>
                <c:pt idx="2678" formatCode="General">
                  <c:v>2.6779999999999999</c:v>
                </c:pt>
                <c:pt idx="2679" formatCode="General">
                  <c:v>2.6789999999999998</c:v>
                </c:pt>
                <c:pt idx="2680" formatCode="General">
                  <c:v>2.68</c:v>
                </c:pt>
                <c:pt idx="2681" formatCode="General">
                  <c:v>2.681</c:v>
                </c:pt>
                <c:pt idx="2682" formatCode="General">
                  <c:v>2.6819999999999999</c:v>
                </c:pt>
                <c:pt idx="2683" formatCode="General">
                  <c:v>2.6829999999999998</c:v>
                </c:pt>
                <c:pt idx="2684" formatCode="General">
                  <c:v>2.6840000000000002</c:v>
                </c:pt>
                <c:pt idx="2685" formatCode="General">
                  <c:v>2.6850000000000001</c:v>
                </c:pt>
                <c:pt idx="2686" formatCode="General">
                  <c:v>2.6859999999999999</c:v>
                </c:pt>
                <c:pt idx="2687" formatCode="General">
                  <c:v>2.6869999999999998</c:v>
                </c:pt>
                <c:pt idx="2688" formatCode="General">
                  <c:v>2.6880000000000002</c:v>
                </c:pt>
                <c:pt idx="2689" formatCode="General">
                  <c:v>2.6890000000000001</c:v>
                </c:pt>
                <c:pt idx="2690" formatCode="General">
                  <c:v>2.69</c:v>
                </c:pt>
                <c:pt idx="2691" formatCode="General">
                  <c:v>2.6909999999999998</c:v>
                </c:pt>
                <c:pt idx="2692" formatCode="General">
                  <c:v>2.6920000000000002</c:v>
                </c:pt>
                <c:pt idx="2693" formatCode="General">
                  <c:v>2.6930000000000001</c:v>
                </c:pt>
                <c:pt idx="2694" formatCode="General">
                  <c:v>2.694</c:v>
                </c:pt>
                <c:pt idx="2695" formatCode="General">
                  <c:v>2.6949999999999998</c:v>
                </c:pt>
                <c:pt idx="2696" formatCode="General">
                  <c:v>2.6960000000000002</c:v>
                </c:pt>
                <c:pt idx="2697" formatCode="General">
                  <c:v>2.6970000000000001</c:v>
                </c:pt>
                <c:pt idx="2698" formatCode="General">
                  <c:v>2.698</c:v>
                </c:pt>
                <c:pt idx="2699" formatCode="General">
                  <c:v>2.6989999999999998</c:v>
                </c:pt>
                <c:pt idx="2700" formatCode="General">
                  <c:v>2.7</c:v>
                </c:pt>
                <c:pt idx="2701" formatCode="General">
                  <c:v>2.7010000000000001</c:v>
                </c:pt>
                <c:pt idx="2702" formatCode="General">
                  <c:v>2.702</c:v>
                </c:pt>
                <c:pt idx="2703" formatCode="General">
                  <c:v>2.7029999999999998</c:v>
                </c:pt>
                <c:pt idx="2704" formatCode="General">
                  <c:v>2.7040000000000002</c:v>
                </c:pt>
                <c:pt idx="2705" formatCode="General">
                  <c:v>2.7050000000000001</c:v>
                </c:pt>
                <c:pt idx="2706" formatCode="General">
                  <c:v>2.706</c:v>
                </c:pt>
                <c:pt idx="2707" formatCode="General">
                  <c:v>2.7069999999999999</c:v>
                </c:pt>
                <c:pt idx="2708" formatCode="General">
                  <c:v>2.7080000000000002</c:v>
                </c:pt>
                <c:pt idx="2709" formatCode="General">
                  <c:v>2.7090000000000001</c:v>
                </c:pt>
                <c:pt idx="2710" formatCode="General">
                  <c:v>2.71</c:v>
                </c:pt>
                <c:pt idx="2711" formatCode="General">
                  <c:v>2.7109999999999999</c:v>
                </c:pt>
                <c:pt idx="2712" formatCode="General">
                  <c:v>2.7120000000000002</c:v>
                </c:pt>
                <c:pt idx="2713" formatCode="General">
                  <c:v>2.7130000000000001</c:v>
                </c:pt>
                <c:pt idx="2714" formatCode="General">
                  <c:v>2.714</c:v>
                </c:pt>
                <c:pt idx="2715" formatCode="General">
                  <c:v>2.7149999999999999</c:v>
                </c:pt>
                <c:pt idx="2716" formatCode="General">
                  <c:v>2.7160000000000002</c:v>
                </c:pt>
                <c:pt idx="2717" formatCode="General">
                  <c:v>2.7170000000000001</c:v>
                </c:pt>
                <c:pt idx="2718" formatCode="General">
                  <c:v>2.718</c:v>
                </c:pt>
                <c:pt idx="2719" formatCode="General">
                  <c:v>2.7189999999999999</c:v>
                </c:pt>
                <c:pt idx="2720" formatCode="General">
                  <c:v>2.72</c:v>
                </c:pt>
                <c:pt idx="2721" formatCode="General">
                  <c:v>2.7210000000000001</c:v>
                </c:pt>
                <c:pt idx="2722" formatCode="General">
                  <c:v>2.722</c:v>
                </c:pt>
                <c:pt idx="2723" formatCode="General">
                  <c:v>2.7229999999999999</c:v>
                </c:pt>
                <c:pt idx="2724" formatCode="General">
                  <c:v>2.7240000000000002</c:v>
                </c:pt>
                <c:pt idx="2725" formatCode="General">
                  <c:v>2.7250000000000001</c:v>
                </c:pt>
                <c:pt idx="2726" formatCode="General">
                  <c:v>2.726</c:v>
                </c:pt>
                <c:pt idx="2727" formatCode="General">
                  <c:v>2.7269999999999999</c:v>
                </c:pt>
                <c:pt idx="2728" formatCode="General">
                  <c:v>2.7280000000000002</c:v>
                </c:pt>
                <c:pt idx="2729" formatCode="General">
                  <c:v>2.7290000000000001</c:v>
                </c:pt>
                <c:pt idx="2730" formatCode="General">
                  <c:v>2.73</c:v>
                </c:pt>
                <c:pt idx="2731" formatCode="General">
                  <c:v>2.7309999999999999</c:v>
                </c:pt>
                <c:pt idx="2732" formatCode="General">
                  <c:v>2.7320000000000002</c:v>
                </c:pt>
                <c:pt idx="2733" formatCode="General">
                  <c:v>2.7330000000000001</c:v>
                </c:pt>
                <c:pt idx="2734" formatCode="General">
                  <c:v>2.734</c:v>
                </c:pt>
                <c:pt idx="2735" formatCode="General">
                  <c:v>2.7349999999999999</c:v>
                </c:pt>
                <c:pt idx="2736" formatCode="General">
                  <c:v>2.7360000000000002</c:v>
                </c:pt>
                <c:pt idx="2737" formatCode="General">
                  <c:v>2.7370000000000001</c:v>
                </c:pt>
                <c:pt idx="2738" formatCode="General">
                  <c:v>2.738</c:v>
                </c:pt>
                <c:pt idx="2739" formatCode="General">
                  <c:v>2.7389999999999999</c:v>
                </c:pt>
                <c:pt idx="2740" formatCode="General">
                  <c:v>2.74</c:v>
                </c:pt>
                <c:pt idx="2741" formatCode="General">
                  <c:v>2.7410000000000001</c:v>
                </c:pt>
                <c:pt idx="2742" formatCode="General">
                  <c:v>2.742</c:v>
                </c:pt>
                <c:pt idx="2743" formatCode="General">
                  <c:v>2.7429999999999999</c:v>
                </c:pt>
                <c:pt idx="2744" formatCode="General">
                  <c:v>2.7440000000000002</c:v>
                </c:pt>
                <c:pt idx="2745" formatCode="General">
                  <c:v>2.7450000000000001</c:v>
                </c:pt>
                <c:pt idx="2746" formatCode="General">
                  <c:v>2.746</c:v>
                </c:pt>
                <c:pt idx="2747" formatCode="General">
                  <c:v>2.7469999999999999</c:v>
                </c:pt>
                <c:pt idx="2748" formatCode="General">
                  <c:v>2.7480000000000002</c:v>
                </c:pt>
                <c:pt idx="2749" formatCode="General">
                  <c:v>2.7490000000000001</c:v>
                </c:pt>
                <c:pt idx="2750" formatCode="General">
                  <c:v>2.75</c:v>
                </c:pt>
                <c:pt idx="2751" formatCode="General">
                  <c:v>2.7509999999999999</c:v>
                </c:pt>
                <c:pt idx="2752" formatCode="General">
                  <c:v>2.7519999999999998</c:v>
                </c:pt>
                <c:pt idx="2753" formatCode="General">
                  <c:v>2.7530000000000001</c:v>
                </c:pt>
                <c:pt idx="2754" formatCode="General">
                  <c:v>2.754</c:v>
                </c:pt>
                <c:pt idx="2755" formatCode="General">
                  <c:v>2.7549999999999999</c:v>
                </c:pt>
                <c:pt idx="2756" formatCode="General">
                  <c:v>2.7559999999999998</c:v>
                </c:pt>
                <c:pt idx="2757" formatCode="General">
                  <c:v>2.7570000000000001</c:v>
                </c:pt>
                <c:pt idx="2758" formatCode="General">
                  <c:v>2.758</c:v>
                </c:pt>
                <c:pt idx="2759" formatCode="General">
                  <c:v>2.7589999999999999</c:v>
                </c:pt>
                <c:pt idx="2760" formatCode="General">
                  <c:v>2.76</c:v>
                </c:pt>
                <c:pt idx="2761" formatCode="General">
                  <c:v>2.7610000000000001</c:v>
                </c:pt>
                <c:pt idx="2762" formatCode="General">
                  <c:v>2.762</c:v>
                </c:pt>
                <c:pt idx="2763" formatCode="General">
                  <c:v>2.7629999999999999</c:v>
                </c:pt>
                <c:pt idx="2764" formatCode="General">
                  <c:v>2.7639999999999998</c:v>
                </c:pt>
                <c:pt idx="2765" formatCode="General">
                  <c:v>2.7650000000000001</c:v>
                </c:pt>
                <c:pt idx="2766" formatCode="General">
                  <c:v>2.766</c:v>
                </c:pt>
                <c:pt idx="2767" formatCode="General">
                  <c:v>2.7669999999999999</c:v>
                </c:pt>
                <c:pt idx="2768" formatCode="General">
                  <c:v>2.7679999999999998</c:v>
                </c:pt>
                <c:pt idx="2769" formatCode="General">
                  <c:v>2.7690000000000001</c:v>
                </c:pt>
                <c:pt idx="2770" formatCode="General">
                  <c:v>2.77</c:v>
                </c:pt>
                <c:pt idx="2771" formatCode="General">
                  <c:v>2.7709999999999999</c:v>
                </c:pt>
                <c:pt idx="2772" formatCode="General">
                  <c:v>2.7719999999999998</c:v>
                </c:pt>
                <c:pt idx="2773" formatCode="General">
                  <c:v>2.7730000000000001</c:v>
                </c:pt>
                <c:pt idx="2774" formatCode="General">
                  <c:v>2.774</c:v>
                </c:pt>
                <c:pt idx="2775" formatCode="General">
                  <c:v>2.7749999999999999</c:v>
                </c:pt>
                <c:pt idx="2776" formatCode="General">
                  <c:v>2.7759999999999998</c:v>
                </c:pt>
                <c:pt idx="2777" formatCode="General">
                  <c:v>2.7770000000000001</c:v>
                </c:pt>
                <c:pt idx="2778" formatCode="General">
                  <c:v>2.778</c:v>
                </c:pt>
                <c:pt idx="2779" formatCode="General">
                  <c:v>2.7789999999999999</c:v>
                </c:pt>
                <c:pt idx="2780" formatCode="General">
                  <c:v>2.78</c:v>
                </c:pt>
                <c:pt idx="2781" formatCode="General">
                  <c:v>2.7810000000000001</c:v>
                </c:pt>
                <c:pt idx="2782" formatCode="General">
                  <c:v>2.782</c:v>
                </c:pt>
                <c:pt idx="2783" formatCode="General">
                  <c:v>2.7829999999999999</c:v>
                </c:pt>
                <c:pt idx="2784" formatCode="General">
                  <c:v>2.7839999999999998</c:v>
                </c:pt>
                <c:pt idx="2785" formatCode="General">
                  <c:v>2.7850000000000001</c:v>
                </c:pt>
                <c:pt idx="2786" formatCode="General">
                  <c:v>2.786</c:v>
                </c:pt>
                <c:pt idx="2787" formatCode="General">
                  <c:v>2.7869999999999999</c:v>
                </c:pt>
                <c:pt idx="2788" formatCode="General">
                  <c:v>2.7879999999999998</c:v>
                </c:pt>
                <c:pt idx="2789" formatCode="General">
                  <c:v>2.7890000000000001</c:v>
                </c:pt>
                <c:pt idx="2790" formatCode="General">
                  <c:v>2.79</c:v>
                </c:pt>
                <c:pt idx="2791" formatCode="General">
                  <c:v>2.7909999999999999</c:v>
                </c:pt>
                <c:pt idx="2792" formatCode="General">
                  <c:v>2.7919999999999998</c:v>
                </c:pt>
                <c:pt idx="2793" formatCode="General">
                  <c:v>2.7930000000000001</c:v>
                </c:pt>
                <c:pt idx="2794" formatCode="General">
                  <c:v>2.794</c:v>
                </c:pt>
                <c:pt idx="2795" formatCode="General">
                  <c:v>2.7949999999999999</c:v>
                </c:pt>
                <c:pt idx="2796" formatCode="General">
                  <c:v>2.7959999999999998</c:v>
                </c:pt>
                <c:pt idx="2797" formatCode="General">
                  <c:v>2.7970000000000002</c:v>
                </c:pt>
                <c:pt idx="2798" formatCode="General">
                  <c:v>2.798</c:v>
                </c:pt>
                <c:pt idx="2799" formatCode="General">
                  <c:v>2.7989999999999999</c:v>
                </c:pt>
                <c:pt idx="2800" formatCode="General">
                  <c:v>2.8</c:v>
                </c:pt>
                <c:pt idx="2801" formatCode="General">
                  <c:v>2.8010000000000002</c:v>
                </c:pt>
                <c:pt idx="2802" formatCode="General">
                  <c:v>2.802</c:v>
                </c:pt>
                <c:pt idx="2803" formatCode="General">
                  <c:v>2.8029999999999999</c:v>
                </c:pt>
                <c:pt idx="2804" formatCode="General">
                  <c:v>2.8039999999999998</c:v>
                </c:pt>
                <c:pt idx="2805" formatCode="General">
                  <c:v>2.8050000000000002</c:v>
                </c:pt>
                <c:pt idx="2806" formatCode="General">
                  <c:v>2.806</c:v>
                </c:pt>
                <c:pt idx="2807" formatCode="General">
                  <c:v>2.8069999999999999</c:v>
                </c:pt>
                <c:pt idx="2808" formatCode="General">
                  <c:v>2.8079999999999998</c:v>
                </c:pt>
                <c:pt idx="2809" formatCode="General">
                  <c:v>2.8090000000000002</c:v>
                </c:pt>
                <c:pt idx="2810" formatCode="General">
                  <c:v>2.81</c:v>
                </c:pt>
                <c:pt idx="2811" formatCode="General">
                  <c:v>2.8109999999999999</c:v>
                </c:pt>
                <c:pt idx="2812" formatCode="General">
                  <c:v>2.8119999999999998</c:v>
                </c:pt>
                <c:pt idx="2813" formatCode="General">
                  <c:v>2.8130000000000002</c:v>
                </c:pt>
                <c:pt idx="2814" formatCode="General">
                  <c:v>2.8140000000000001</c:v>
                </c:pt>
                <c:pt idx="2815" formatCode="General">
                  <c:v>2.8149999999999999</c:v>
                </c:pt>
                <c:pt idx="2816" formatCode="General">
                  <c:v>2.8159999999999998</c:v>
                </c:pt>
                <c:pt idx="2817" formatCode="General">
                  <c:v>2.8170000000000002</c:v>
                </c:pt>
                <c:pt idx="2818" formatCode="General">
                  <c:v>2.8180000000000001</c:v>
                </c:pt>
                <c:pt idx="2819" formatCode="General">
                  <c:v>2.819</c:v>
                </c:pt>
                <c:pt idx="2820" formatCode="General">
                  <c:v>2.82</c:v>
                </c:pt>
                <c:pt idx="2821" formatCode="General">
                  <c:v>2.8210000000000002</c:v>
                </c:pt>
                <c:pt idx="2822" formatCode="General">
                  <c:v>2.8220000000000001</c:v>
                </c:pt>
                <c:pt idx="2823" formatCode="General">
                  <c:v>2.823</c:v>
                </c:pt>
                <c:pt idx="2824" formatCode="General">
                  <c:v>2.8239999999999998</c:v>
                </c:pt>
                <c:pt idx="2825" formatCode="General">
                  <c:v>2.8250000000000002</c:v>
                </c:pt>
                <c:pt idx="2826" formatCode="General">
                  <c:v>2.8260000000000001</c:v>
                </c:pt>
                <c:pt idx="2827" formatCode="General">
                  <c:v>2.827</c:v>
                </c:pt>
                <c:pt idx="2828" formatCode="General">
                  <c:v>2.8279999999999998</c:v>
                </c:pt>
                <c:pt idx="2829" formatCode="General">
                  <c:v>2.8290000000000002</c:v>
                </c:pt>
                <c:pt idx="2830" formatCode="General">
                  <c:v>2.83</c:v>
                </c:pt>
                <c:pt idx="2831" formatCode="General">
                  <c:v>2.831</c:v>
                </c:pt>
                <c:pt idx="2832" formatCode="General">
                  <c:v>2.8319999999999999</c:v>
                </c:pt>
                <c:pt idx="2833" formatCode="General">
                  <c:v>2.8330000000000002</c:v>
                </c:pt>
                <c:pt idx="2834" formatCode="General">
                  <c:v>2.8340000000000001</c:v>
                </c:pt>
                <c:pt idx="2835" formatCode="General">
                  <c:v>2.835</c:v>
                </c:pt>
                <c:pt idx="2836" formatCode="General">
                  <c:v>2.8359999999999999</c:v>
                </c:pt>
                <c:pt idx="2837" formatCode="General">
                  <c:v>2.8370000000000002</c:v>
                </c:pt>
                <c:pt idx="2838" formatCode="General">
                  <c:v>2.8380000000000001</c:v>
                </c:pt>
                <c:pt idx="2839" formatCode="General">
                  <c:v>2.839</c:v>
                </c:pt>
                <c:pt idx="2840" formatCode="General">
                  <c:v>2.84</c:v>
                </c:pt>
                <c:pt idx="2841" formatCode="General">
                  <c:v>2.8410000000000002</c:v>
                </c:pt>
                <c:pt idx="2842" formatCode="General">
                  <c:v>2.8420000000000001</c:v>
                </c:pt>
                <c:pt idx="2843" formatCode="General">
                  <c:v>2.843</c:v>
                </c:pt>
                <c:pt idx="2844" formatCode="General">
                  <c:v>2.8439999999999999</c:v>
                </c:pt>
                <c:pt idx="2845" formatCode="General">
                  <c:v>2.8450000000000002</c:v>
                </c:pt>
                <c:pt idx="2846" formatCode="General">
                  <c:v>2.8460000000000001</c:v>
                </c:pt>
                <c:pt idx="2847" formatCode="General">
                  <c:v>2.847</c:v>
                </c:pt>
                <c:pt idx="2848" formatCode="General">
                  <c:v>2.8479999999999999</c:v>
                </c:pt>
                <c:pt idx="2849" formatCode="General">
                  <c:v>2.8490000000000002</c:v>
                </c:pt>
                <c:pt idx="2850" formatCode="General">
                  <c:v>2.85</c:v>
                </c:pt>
                <c:pt idx="2851" formatCode="General">
                  <c:v>2.851</c:v>
                </c:pt>
                <c:pt idx="2852" formatCode="General">
                  <c:v>2.8519999999999999</c:v>
                </c:pt>
                <c:pt idx="2853" formatCode="General">
                  <c:v>2.8530000000000002</c:v>
                </c:pt>
                <c:pt idx="2854" formatCode="General">
                  <c:v>2.8540000000000001</c:v>
                </c:pt>
                <c:pt idx="2855" formatCode="General">
                  <c:v>2.855</c:v>
                </c:pt>
                <c:pt idx="2856" formatCode="General">
                  <c:v>2.8559999999999999</c:v>
                </c:pt>
                <c:pt idx="2857" formatCode="General">
                  <c:v>2.8570000000000002</c:v>
                </c:pt>
                <c:pt idx="2858" formatCode="General">
                  <c:v>2.8580000000000001</c:v>
                </c:pt>
                <c:pt idx="2859" formatCode="General">
                  <c:v>2.859</c:v>
                </c:pt>
                <c:pt idx="2860" formatCode="General">
                  <c:v>2.86</c:v>
                </c:pt>
                <c:pt idx="2861" formatCode="General">
                  <c:v>2.8610000000000002</c:v>
                </c:pt>
                <c:pt idx="2862" formatCode="General">
                  <c:v>2.8620000000000001</c:v>
                </c:pt>
                <c:pt idx="2863" formatCode="General">
                  <c:v>2.863</c:v>
                </c:pt>
                <c:pt idx="2864" formatCode="General">
                  <c:v>2.8639999999999999</c:v>
                </c:pt>
                <c:pt idx="2865" formatCode="General">
                  <c:v>2.8650000000000002</c:v>
                </c:pt>
                <c:pt idx="2866" formatCode="General">
                  <c:v>2.8660000000000001</c:v>
                </c:pt>
                <c:pt idx="2867" formatCode="General">
                  <c:v>2.867</c:v>
                </c:pt>
                <c:pt idx="2868" formatCode="General">
                  <c:v>2.8679999999999999</c:v>
                </c:pt>
                <c:pt idx="2869" formatCode="General">
                  <c:v>2.8690000000000002</c:v>
                </c:pt>
                <c:pt idx="2870" formatCode="General">
                  <c:v>2.87</c:v>
                </c:pt>
                <c:pt idx="2871" formatCode="General">
                  <c:v>2.871</c:v>
                </c:pt>
                <c:pt idx="2872" formatCode="General">
                  <c:v>2.8719999999999999</c:v>
                </c:pt>
                <c:pt idx="2873" formatCode="General">
                  <c:v>2.8730000000000002</c:v>
                </c:pt>
                <c:pt idx="2874" formatCode="General">
                  <c:v>2.8740000000000001</c:v>
                </c:pt>
                <c:pt idx="2875" formatCode="General">
                  <c:v>2.875</c:v>
                </c:pt>
                <c:pt idx="2876" formatCode="General">
                  <c:v>2.8759999999999999</c:v>
                </c:pt>
                <c:pt idx="2877" formatCode="General">
                  <c:v>2.8769999999999998</c:v>
                </c:pt>
                <c:pt idx="2878" formatCode="General">
                  <c:v>2.8780000000000001</c:v>
                </c:pt>
                <c:pt idx="2879" formatCode="General">
                  <c:v>2.879</c:v>
                </c:pt>
                <c:pt idx="2880" formatCode="General">
                  <c:v>2.88</c:v>
                </c:pt>
                <c:pt idx="2881" formatCode="General">
                  <c:v>2.8809999999999998</c:v>
                </c:pt>
                <c:pt idx="2882" formatCode="General">
                  <c:v>2.8820000000000001</c:v>
                </c:pt>
                <c:pt idx="2883" formatCode="General">
                  <c:v>2.883</c:v>
                </c:pt>
                <c:pt idx="2884" formatCode="General">
                  <c:v>2.8839999999999999</c:v>
                </c:pt>
                <c:pt idx="2885" formatCode="General">
                  <c:v>2.8849999999999998</c:v>
                </c:pt>
                <c:pt idx="2886" formatCode="General">
                  <c:v>2.8860000000000001</c:v>
                </c:pt>
                <c:pt idx="2887" formatCode="General">
                  <c:v>2.887</c:v>
                </c:pt>
                <c:pt idx="2888" formatCode="General">
                  <c:v>2.8879999999999999</c:v>
                </c:pt>
                <c:pt idx="2889" formatCode="General">
                  <c:v>2.8889999999999998</c:v>
                </c:pt>
                <c:pt idx="2890" formatCode="General">
                  <c:v>2.89</c:v>
                </c:pt>
                <c:pt idx="2891" formatCode="General">
                  <c:v>2.891</c:v>
                </c:pt>
                <c:pt idx="2892" formatCode="General">
                  <c:v>2.8919999999999999</c:v>
                </c:pt>
                <c:pt idx="2893" formatCode="General">
                  <c:v>2.8929999999999998</c:v>
                </c:pt>
                <c:pt idx="2894" formatCode="General">
                  <c:v>2.8940000000000001</c:v>
                </c:pt>
                <c:pt idx="2895" formatCode="General">
                  <c:v>2.895</c:v>
                </c:pt>
                <c:pt idx="2896" formatCode="General">
                  <c:v>2.8959999999999999</c:v>
                </c:pt>
                <c:pt idx="2897" formatCode="General">
                  <c:v>2.8969999999999998</c:v>
                </c:pt>
                <c:pt idx="2898" formatCode="General">
                  <c:v>2.8980000000000001</c:v>
                </c:pt>
                <c:pt idx="2899" formatCode="General">
                  <c:v>2.899</c:v>
                </c:pt>
                <c:pt idx="2900" formatCode="General">
                  <c:v>2.9</c:v>
                </c:pt>
                <c:pt idx="2901" formatCode="General">
                  <c:v>2.9009999999999998</c:v>
                </c:pt>
                <c:pt idx="2902" formatCode="General">
                  <c:v>2.9020000000000001</c:v>
                </c:pt>
                <c:pt idx="2903" formatCode="General">
                  <c:v>2.903</c:v>
                </c:pt>
                <c:pt idx="2904" formatCode="General">
                  <c:v>2.9039999999999999</c:v>
                </c:pt>
                <c:pt idx="2905" formatCode="General">
                  <c:v>2.9049999999999998</c:v>
                </c:pt>
                <c:pt idx="2906" formatCode="General">
                  <c:v>2.9060000000000001</c:v>
                </c:pt>
                <c:pt idx="2907" formatCode="General">
                  <c:v>2.907</c:v>
                </c:pt>
                <c:pt idx="2908" formatCode="General">
                  <c:v>2.9079999999999999</c:v>
                </c:pt>
                <c:pt idx="2909" formatCode="General">
                  <c:v>2.9089999999999998</c:v>
                </c:pt>
                <c:pt idx="2910" formatCode="General">
                  <c:v>2.91</c:v>
                </c:pt>
                <c:pt idx="2911" formatCode="General">
                  <c:v>2.911</c:v>
                </c:pt>
                <c:pt idx="2912" formatCode="General">
                  <c:v>2.9119999999999999</c:v>
                </c:pt>
                <c:pt idx="2913" formatCode="General">
                  <c:v>2.9129999999999998</c:v>
                </c:pt>
                <c:pt idx="2914" formatCode="General">
                  <c:v>2.9140000000000001</c:v>
                </c:pt>
                <c:pt idx="2915" formatCode="General">
                  <c:v>2.915</c:v>
                </c:pt>
                <c:pt idx="2916" formatCode="General">
                  <c:v>2.9159999999999999</c:v>
                </c:pt>
                <c:pt idx="2917" formatCode="General">
                  <c:v>2.9169999999999998</c:v>
                </c:pt>
                <c:pt idx="2918" formatCode="General">
                  <c:v>2.9180000000000001</c:v>
                </c:pt>
                <c:pt idx="2919" formatCode="General">
                  <c:v>2.919</c:v>
                </c:pt>
                <c:pt idx="2920" formatCode="General">
                  <c:v>2.92</c:v>
                </c:pt>
                <c:pt idx="2921" formatCode="General">
                  <c:v>2.9209999999999998</c:v>
                </c:pt>
                <c:pt idx="2922" formatCode="General">
                  <c:v>2.9220000000000002</c:v>
                </c:pt>
                <c:pt idx="2923" formatCode="General">
                  <c:v>2.923</c:v>
                </c:pt>
                <c:pt idx="2924" formatCode="General">
                  <c:v>2.9239999999999999</c:v>
                </c:pt>
                <c:pt idx="2925" formatCode="General">
                  <c:v>2.9249999999999998</c:v>
                </c:pt>
                <c:pt idx="2926" formatCode="General">
                  <c:v>2.9260000000000002</c:v>
                </c:pt>
                <c:pt idx="2927" formatCode="General">
                  <c:v>2.927</c:v>
                </c:pt>
                <c:pt idx="2928" formatCode="General">
                  <c:v>2.9279999999999999</c:v>
                </c:pt>
                <c:pt idx="2929" formatCode="General">
                  <c:v>2.9289999999999998</c:v>
                </c:pt>
                <c:pt idx="2930" formatCode="General">
                  <c:v>2.93</c:v>
                </c:pt>
                <c:pt idx="2931" formatCode="General">
                  <c:v>2.931</c:v>
                </c:pt>
                <c:pt idx="2932" formatCode="General">
                  <c:v>2.9319999999999999</c:v>
                </c:pt>
                <c:pt idx="2933" formatCode="General">
                  <c:v>2.9329999999999998</c:v>
                </c:pt>
                <c:pt idx="2934" formatCode="General">
                  <c:v>2.9340000000000002</c:v>
                </c:pt>
                <c:pt idx="2935" formatCode="General">
                  <c:v>2.9350000000000001</c:v>
                </c:pt>
                <c:pt idx="2936" formatCode="General">
                  <c:v>2.9359999999999999</c:v>
                </c:pt>
                <c:pt idx="2937" formatCode="General">
                  <c:v>2.9369999999999998</c:v>
                </c:pt>
                <c:pt idx="2938" formatCode="General">
                  <c:v>2.9380000000000002</c:v>
                </c:pt>
                <c:pt idx="2939" formatCode="General">
                  <c:v>2.9390000000000001</c:v>
                </c:pt>
                <c:pt idx="2940" formatCode="General">
                  <c:v>2.94</c:v>
                </c:pt>
                <c:pt idx="2941" formatCode="General">
                  <c:v>2.9409999999999998</c:v>
                </c:pt>
                <c:pt idx="2942" formatCode="General">
                  <c:v>2.9420000000000002</c:v>
                </c:pt>
                <c:pt idx="2943" formatCode="General">
                  <c:v>2.9430000000000001</c:v>
                </c:pt>
                <c:pt idx="2944" formatCode="General">
                  <c:v>2.944</c:v>
                </c:pt>
                <c:pt idx="2945" formatCode="General">
                  <c:v>2.9449999999999998</c:v>
                </c:pt>
                <c:pt idx="2946" formatCode="General">
                  <c:v>2.9460000000000002</c:v>
                </c:pt>
                <c:pt idx="2947" formatCode="General">
                  <c:v>2.9470000000000001</c:v>
                </c:pt>
                <c:pt idx="2948" formatCode="General">
                  <c:v>2.948</c:v>
                </c:pt>
                <c:pt idx="2949" formatCode="General">
                  <c:v>2.9489999999999998</c:v>
                </c:pt>
                <c:pt idx="2950" formatCode="General">
                  <c:v>2.95</c:v>
                </c:pt>
                <c:pt idx="2951" formatCode="General">
                  <c:v>2.9510000000000001</c:v>
                </c:pt>
                <c:pt idx="2952" formatCode="General">
                  <c:v>2.952</c:v>
                </c:pt>
                <c:pt idx="2953" formatCode="General">
                  <c:v>2.9529999999999998</c:v>
                </c:pt>
                <c:pt idx="2954" formatCode="General">
                  <c:v>2.9540000000000002</c:v>
                </c:pt>
                <c:pt idx="2955" formatCode="General">
                  <c:v>2.9550000000000001</c:v>
                </c:pt>
                <c:pt idx="2956" formatCode="General">
                  <c:v>2.956</c:v>
                </c:pt>
                <c:pt idx="2957" formatCode="General">
                  <c:v>2.9569999999999999</c:v>
                </c:pt>
                <c:pt idx="2958" formatCode="General">
                  <c:v>2.9580000000000002</c:v>
                </c:pt>
                <c:pt idx="2959" formatCode="General">
                  <c:v>2.9590000000000001</c:v>
                </c:pt>
                <c:pt idx="2960" formatCode="General">
                  <c:v>2.96</c:v>
                </c:pt>
                <c:pt idx="2961" formatCode="General">
                  <c:v>2.9609999999999999</c:v>
                </c:pt>
                <c:pt idx="2962" formatCode="General">
                  <c:v>2.9620000000000002</c:v>
                </c:pt>
                <c:pt idx="2963" formatCode="General">
                  <c:v>2.9630000000000001</c:v>
                </c:pt>
                <c:pt idx="2964" formatCode="General">
                  <c:v>2.964</c:v>
                </c:pt>
                <c:pt idx="2965" formatCode="General">
                  <c:v>2.9649999999999999</c:v>
                </c:pt>
                <c:pt idx="2966" formatCode="General">
                  <c:v>2.9660000000000002</c:v>
                </c:pt>
                <c:pt idx="2967" formatCode="General">
                  <c:v>2.9670000000000001</c:v>
                </c:pt>
                <c:pt idx="2968" formatCode="General">
                  <c:v>2.968</c:v>
                </c:pt>
                <c:pt idx="2969" formatCode="General">
                  <c:v>2.9689999999999999</c:v>
                </c:pt>
                <c:pt idx="2970" formatCode="General">
                  <c:v>2.97</c:v>
                </c:pt>
                <c:pt idx="2971" formatCode="General">
                  <c:v>2.9710000000000001</c:v>
                </c:pt>
                <c:pt idx="2972" formatCode="General">
                  <c:v>2.972</c:v>
                </c:pt>
                <c:pt idx="2973" formatCode="General">
                  <c:v>2.9729999999999999</c:v>
                </c:pt>
                <c:pt idx="2974" formatCode="General">
                  <c:v>2.9740000000000002</c:v>
                </c:pt>
                <c:pt idx="2975" formatCode="General">
                  <c:v>2.9750000000000001</c:v>
                </c:pt>
                <c:pt idx="2976" formatCode="General">
                  <c:v>2.976</c:v>
                </c:pt>
                <c:pt idx="2977" formatCode="General">
                  <c:v>2.9769999999999999</c:v>
                </c:pt>
                <c:pt idx="2978" formatCode="General">
                  <c:v>2.9780000000000002</c:v>
                </c:pt>
                <c:pt idx="2979" formatCode="General">
                  <c:v>2.9790000000000001</c:v>
                </c:pt>
                <c:pt idx="2980" formatCode="General">
                  <c:v>2.98</c:v>
                </c:pt>
                <c:pt idx="2981" formatCode="General">
                  <c:v>2.9809999999999999</c:v>
                </c:pt>
                <c:pt idx="2982" formatCode="General">
                  <c:v>2.9820000000000002</c:v>
                </c:pt>
                <c:pt idx="2983" formatCode="General">
                  <c:v>2.9830000000000001</c:v>
                </c:pt>
                <c:pt idx="2984" formatCode="General">
                  <c:v>2.984</c:v>
                </c:pt>
                <c:pt idx="2985" formatCode="General">
                  <c:v>2.9849999999999999</c:v>
                </c:pt>
                <c:pt idx="2986" formatCode="General">
                  <c:v>2.9860000000000002</c:v>
                </c:pt>
                <c:pt idx="2987" formatCode="General">
                  <c:v>2.9870000000000001</c:v>
                </c:pt>
                <c:pt idx="2988" formatCode="General">
                  <c:v>2.988</c:v>
                </c:pt>
                <c:pt idx="2989" formatCode="General">
                  <c:v>2.9889999999999999</c:v>
                </c:pt>
                <c:pt idx="2990" formatCode="General">
                  <c:v>2.99</c:v>
                </c:pt>
                <c:pt idx="2991" formatCode="General">
                  <c:v>2.9910000000000001</c:v>
                </c:pt>
                <c:pt idx="2992" formatCode="General">
                  <c:v>2.992</c:v>
                </c:pt>
                <c:pt idx="2993" formatCode="General">
                  <c:v>2.9929999999999999</c:v>
                </c:pt>
                <c:pt idx="2994" formatCode="General">
                  <c:v>2.9940000000000002</c:v>
                </c:pt>
                <c:pt idx="2995" formatCode="General">
                  <c:v>2.9950000000000001</c:v>
                </c:pt>
                <c:pt idx="2996" formatCode="General">
                  <c:v>2.996</c:v>
                </c:pt>
                <c:pt idx="2997" formatCode="General">
                  <c:v>2.9969999999999999</c:v>
                </c:pt>
                <c:pt idx="2998" formatCode="General">
                  <c:v>2.9980000000000002</c:v>
                </c:pt>
                <c:pt idx="2999" formatCode="General">
                  <c:v>2.9990000000000001</c:v>
                </c:pt>
                <c:pt idx="3000" formatCode="General">
                  <c:v>3</c:v>
                </c:pt>
                <c:pt idx="3001" formatCode="General">
                  <c:v>3.0009999999999999</c:v>
                </c:pt>
                <c:pt idx="3002" formatCode="General">
                  <c:v>3.0019999999999998</c:v>
                </c:pt>
                <c:pt idx="3003" formatCode="General">
                  <c:v>3.0030000000000001</c:v>
                </c:pt>
                <c:pt idx="3004" formatCode="General">
                  <c:v>3.004</c:v>
                </c:pt>
                <c:pt idx="3005" formatCode="General">
                  <c:v>3.0049999999999999</c:v>
                </c:pt>
                <c:pt idx="3006" formatCode="General">
                  <c:v>3.0059999999999998</c:v>
                </c:pt>
                <c:pt idx="3007" formatCode="General">
                  <c:v>3.0070000000000001</c:v>
                </c:pt>
                <c:pt idx="3008" formatCode="General">
                  <c:v>3.008</c:v>
                </c:pt>
                <c:pt idx="3009" formatCode="General">
                  <c:v>3.0089999999999999</c:v>
                </c:pt>
                <c:pt idx="3010" formatCode="General">
                  <c:v>3.01</c:v>
                </c:pt>
                <c:pt idx="3011" formatCode="General">
                  <c:v>3.0110000000000001</c:v>
                </c:pt>
                <c:pt idx="3012" formatCode="General">
                  <c:v>3.012</c:v>
                </c:pt>
                <c:pt idx="3013" formatCode="General">
                  <c:v>3.0129999999999999</c:v>
                </c:pt>
                <c:pt idx="3014" formatCode="General">
                  <c:v>3.0139999999999998</c:v>
                </c:pt>
                <c:pt idx="3015" formatCode="General">
                  <c:v>3.0150000000000001</c:v>
                </c:pt>
                <c:pt idx="3016" formatCode="General">
                  <c:v>3.016</c:v>
                </c:pt>
                <c:pt idx="3017" formatCode="General">
                  <c:v>3.0169999999999999</c:v>
                </c:pt>
                <c:pt idx="3018" formatCode="General">
                  <c:v>3.0179999999999998</c:v>
                </c:pt>
                <c:pt idx="3019" formatCode="General">
                  <c:v>3.0190000000000001</c:v>
                </c:pt>
                <c:pt idx="3020" formatCode="General">
                  <c:v>3.02</c:v>
                </c:pt>
                <c:pt idx="3021" formatCode="General">
                  <c:v>3.0209999999999999</c:v>
                </c:pt>
                <c:pt idx="3022" formatCode="General">
                  <c:v>3.0219999999999998</c:v>
                </c:pt>
                <c:pt idx="3023" formatCode="General">
                  <c:v>3.0230000000000001</c:v>
                </c:pt>
                <c:pt idx="3024" formatCode="General">
                  <c:v>3.024</c:v>
                </c:pt>
                <c:pt idx="3025" formatCode="General">
                  <c:v>3.0249999999999999</c:v>
                </c:pt>
                <c:pt idx="3026" formatCode="General">
                  <c:v>3.0259999999999998</c:v>
                </c:pt>
                <c:pt idx="3027" formatCode="General">
                  <c:v>3.0270000000000001</c:v>
                </c:pt>
                <c:pt idx="3028" formatCode="General">
                  <c:v>3.028</c:v>
                </c:pt>
                <c:pt idx="3029" formatCode="General">
                  <c:v>3.0289999999999999</c:v>
                </c:pt>
                <c:pt idx="3030" formatCode="General">
                  <c:v>3.03</c:v>
                </c:pt>
                <c:pt idx="3031" formatCode="General">
                  <c:v>3.0310000000000001</c:v>
                </c:pt>
                <c:pt idx="3032" formatCode="General">
                  <c:v>3.032</c:v>
                </c:pt>
                <c:pt idx="3033" formatCode="General">
                  <c:v>3.0329999999999999</c:v>
                </c:pt>
                <c:pt idx="3034" formatCode="General">
                  <c:v>3.0339999999999998</c:v>
                </c:pt>
                <c:pt idx="3035" formatCode="General">
                  <c:v>3.0350000000000001</c:v>
                </c:pt>
                <c:pt idx="3036" formatCode="General">
                  <c:v>3.036</c:v>
                </c:pt>
                <c:pt idx="3037" formatCode="General">
                  <c:v>3.0369999999999999</c:v>
                </c:pt>
                <c:pt idx="3038" formatCode="General">
                  <c:v>3.0379999999999998</c:v>
                </c:pt>
                <c:pt idx="3039" formatCode="General">
                  <c:v>3.0390000000000001</c:v>
                </c:pt>
                <c:pt idx="3040" formatCode="General">
                  <c:v>3.04</c:v>
                </c:pt>
                <c:pt idx="3041" formatCode="General">
                  <c:v>3.0409999999999999</c:v>
                </c:pt>
                <c:pt idx="3042" formatCode="General">
                  <c:v>3.0419999999999998</c:v>
                </c:pt>
                <c:pt idx="3043" formatCode="General">
                  <c:v>3.0430000000000001</c:v>
                </c:pt>
                <c:pt idx="3044" formatCode="General">
                  <c:v>3.044</c:v>
                </c:pt>
                <c:pt idx="3045" formatCode="General">
                  <c:v>3.0449999999999999</c:v>
                </c:pt>
                <c:pt idx="3046" formatCode="General">
                  <c:v>3.0459999999999998</c:v>
                </c:pt>
                <c:pt idx="3047" formatCode="General">
                  <c:v>3.0470000000000002</c:v>
                </c:pt>
                <c:pt idx="3048" formatCode="General">
                  <c:v>3.048</c:v>
                </c:pt>
                <c:pt idx="3049" formatCode="General">
                  <c:v>3.0489999999999999</c:v>
                </c:pt>
                <c:pt idx="3050" formatCode="General">
                  <c:v>3.05</c:v>
                </c:pt>
                <c:pt idx="3051" formatCode="General">
                  <c:v>3.0510000000000002</c:v>
                </c:pt>
                <c:pt idx="3052" formatCode="General">
                  <c:v>3.052</c:v>
                </c:pt>
                <c:pt idx="3053" formatCode="General">
                  <c:v>3.0529999999999999</c:v>
                </c:pt>
                <c:pt idx="3054" formatCode="General">
                  <c:v>3.0539999999999998</c:v>
                </c:pt>
                <c:pt idx="3055" formatCode="General">
                  <c:v>3.0550000000000002</c:v>
                </c:pt>
                <c:pt idx="3056" formatCode="General">
                  <c:v>3.056</c:v>
                </c:pt>
                <c:pt idx="3057" formatCode="General">
                  <c:v>3.0569999999999999</c:v>
                </c:pt>
                <c:pt idx="3058" formatCode="General">
                  <c:v>3.0579999999999998</c:v>
                </c:pt>
                <c:pt idx="3059" formatCode="General">
                  <c:v>3.0590000000000002</c:v>
                </c:pt>
                <c:pt idx="3060" formatCode="General">
                  <c:v>3.06</c:v>
                </c:pt>
                <c:pt idx="3061" formatCode="General">
                  <c:v>3.0609999999999999</c:v>
                </c:pt>
                <c:pt idx="3062" formatCode="General">
                  <c:v>3.0619999999999998</c:v>
                </c:pt>
                <c:pt idx="3063" formatCode="General">
                  <c:v>3.0630000000000002</c:v>
                </c:pt>
                <c:pt idx="3064" formatCode="General">
                  <c:v>3.0640000000000001</c:v>
                </c:pt>
                <c:pt idx="3065" formatCode="General">
                  <c:v>3.0649999999999999</c:v>
                </c:pt>
                <c:pt idx="3066" formatCode="General">
                  <c:v>3.0659999999999998</c:v>
                </c:pt>
                <c:pt idx="3067" formatCode="General">
                  <c:v>3.0670000000000002</c:v>
                </c:pt>
                <c:pt idx="3068" formatCode="General">
                  <c:v>3.0680000000000001</c:v>
                </c:pt>
                <c:pt idx="3069" formatCode="General">
                  <c:v>3.069</c:v>
                </c:pt>
                <c:pt idx="3070" formatCode="General">
                  <c:v>3.07</c:v>
                </c:pt>
                <c:pt idx="3071" formatCode="General">
                  <c:v>3.0710000000000002</c:v>
                </c:pt>
                <c:pt idx="3072" formatCode="General">
                  <c:v>3.0720000000000001</c:v>
                </c:pt>
                <c:pt idx="3073" formatCode="General">
                  <c:v>3.073</c:v>
                </c:pt>
                <c:pt idx="3074" formatCode="General">
                  <c:v>3.0739999999999998</c:v>
                </c:pt>
                <c:pt idx="3075" formatCode="General">
                  <c:v>3.0750000000000002</c:v>
                </c:pt>
                <c:pt idx="3076" formatCode="General">
                  <c:v>3.0760000000000001</c:v>
                </c:pt>
                <c:pt idx="3077" formatCode="General">
                  <c:v>3.077</c:v>
                </c:pt>
                <c:pt idx="3078" formatCode="General">
                  <c:v>3.0779999999999998</c:v>
                </c:pt>
                <c:pt idx="3079" formatCode="General">
                  <c:v>3.0790000000000002</c:v>
                </c:pt>
                <c:pt idx="3080" formatCode="General">
                  <c:v>3.08</c:v>
                </c:pt>
                <c:pt idx="3081" formatCode="General">
                  <c:v>3.081</c:v>
                </c:pt>
                <c:pt idx="3082" formatCode="General">
                  <c:v>3.0819999999999999</c:v>
                </c:pt>
                <c:pt idx="3083" formatCode="General">
                  <c:v>3.0830000000000002</c:v>
                </c:pt>
                <c:pt idx="3084" formatCode="General">
                  <c:v>3.0840000000000001</c:v>
                </c:pt>
                <c:pt idx="3085" formatCode="General">
                  <c:v>3.085</c:v>
                </c:pt>
                <c:pt idx="3086" formatCode="General">
                  <c:v>3.0859999999999999</c:v>
                </c:pt>
                <c:pt idx="3087" formatCode="General">
                  <c:v>3.0870000000000002</c:v>
                </c:pt>
                <c:pt idx="3088" formatCode="General">
                  <c:v>3.0880000000000001</c:v>
                </c:pt>
                <c:pt idx="3089" formatCode="General">
                  <c:v>3.089</c:v>
                </c:pt>
                <c:pt idx="3090" formatCode="General">
                  <c:v>3.09</c:v>
                </c:pt>
                <c:pt idx="3091" formatCode="General">
                  <c:v>3.0910000000000002</c:v>
                </c:pt>
                <c:pt idx="3092" formatCode="General">
                  <c:v>3.0920000000000001</c:v>
                </c:pt>
                <c:pt idx="3093" formatCode="General">
                  <c:v>3.093</c:v>
                </c:pt>
                <c:pt idx="3094" formatCode="General">
                  <c:v>3.0939999999999999</c:v>
                </c:pt>
                <c:pt idx="3095" formatCode="General">
                  <c:v>3.0950000000000002</c:v>
                </c:pt>
                <c:pt idx="3096" formatCode="General">
                  <c:v>3.0960000000000001</c:v>
                </c:pt>
                <c:pt idx="3097" formatCode="General">
                  <c:v>3.097</c:v>
                </c:pt>
                <c:pt idx="3098" formatCode="General">
                  <c:v>3.0979999999999999</c:v>
                </c:pt>
                <c:pt idx="3099" formatCode="General">
                  <c:v>3.0990000000000002</c:v>
                </c:pt>
                <c:pt idx="3100" formatCode="General">
                  <c:v>3.1</c:v>
                </c:pt>
                <c:pt idx="3101" formatCode="General">
                  <c:v>3.101</c:v>
                </c:pt>
                <c:pt idx="3102" formatCode="General">
                  <c:v>3.1019999999999999</c:v>
                </c:pt>
                <c:pt idx="3103" formatCode="General">
                  <c:v>3.1030000000000002</c:v>
                </c:pt>
                <c:pt idx="3104" formatCode="General">
                  <c:v>3.1040000000000001</c:v>
                </c:pt>
                <c:pt idx="3105" formatCode="General">
                  <c:v>3.105</c:v>
                </c:pt>
                <c:pt idx="3106" formatCode="General">
                  <c:v>3.1059999999999999</c:v>
                </c:pt>
                <c:pt idx="3107" formatCode="General">
                  <c:v>3.1070000000000002</c:v>
                </c:pt>
                <c:pt idx="3108" formatCode="General">
                  <c:v>3.1080000000000001</c:v>
                </c:pt>
                <c:pt idx="3109" formatCode="General">
                  <c:v>3.109</c:v>
                </c:pt>
                <c:pt idx="3110" formatCode="General">
                  <c:v>3.11</c:v>
                </c:pt>
                <c:pt idx="3111" formatCode="General">
                  <c:v>3.1110000000000002</c:v>
                </c:pt>
                <c:pt idx="3112" formatCode="General">
                  <c:v>3.1120000000000001</c:v>
                </c:pt>
                <c:pt idx="3113" formatCode="General">
                  <c:v>3.113</c:v>
                </c:pt>
                <c:pt idx="3114" formatCode="General">
                  <c:v>3.1139999999999999</c:v>
                </c:pt>
                <c:pt idx="3115" formatCode="General">
                  <c:v>3.1150000000000002</c:v>
                </c:pt>
                <c:pt idx="3116" formatCode="General">
                  <c:v>3.1160000000000001</c:v>
                </c:pt>
                <c:pt idx="3117" formatCode="General">
                  <c:v>3.117</c:v>
                </c:pt>
                <c:pt idx="3118" formatCode="General">
                  <c:v>3.1179999999999999</c:v>
                </c:pt>
                <c:pt idx="3119" formatCode="General">
                  <c:v>3.1190000000000002</c:v>
                </c:pt>
                <c:pt idx="3120" formatCode="General">
                  <c:v>3.12</c:v>
                </c:pt>
                <c:pt idx="3121" formatCode="General">
                  <c:v>3.121</c:v>
                </c:pt>
                <c:pt idx="3122" formatCode="General">
                  <c:v>3.1219999999999999</c:v>
                </c:pt>
                <c:pt idx="3123" formatCode="General">
                  <c:v>3.1230000000000002</c:v>
                </c:pt>
                <c:pt idx="3124" formatCode="General">
                  <c:v>3.1240000000000001</c:v>
                </c:pt>
                <c:pt idx="3125" formatCode="General">
                  <c:v>3.125</c:v>
                </c:pt>
                <c:pt idx="3126" formatCode="General">
                  <c:v>3.1259999999999999</c:v>
                </c:pt>
                <c:pt idx="3127" formatCode="General">
                  <c:v>3.1269999999999998</c:v>
                </c:pt>
                <c:pt idx="3128" formatCode="General">
                  <c:v>3.1280000000000001</c:v>
                </c:pt>
                <c:pt idx="3129" formatCode="General">
                  <c:v>3.129</c:v>
                </c:pt>
                <c:pt idx="3130" formatCode="General">
                  <c:v>3.13</c:v>
                </c:pt>
                <c:pt idx="3131" formatCode="General">
                  <c:v>3.1309999999999998</c:v>
                </c:pt>
                <c:pt idx="3132" formatCode="General">
                  <c:v>3.1320000000000001</c:v>
                </c:pt>
                <c:pt idx="3133" formatCode="General">
                  <c:v>3.133</c:v>
                </c:pt>
                <c:pt idx="3134" formatCode="General">
                  <c:v>3.1339999999999999</c:v>
                </c:pt>
                <c:pt idx="3135" formatCode="General">
                  <c:v>3.1349999999999998</c:v>
                </c:pt>
                <c:pt idx="3136" formatCode="General">
                  <c:v>3.1360000000000001</c:v>
                </c:pt>
                <c:pt idx="3137" formatCode="General">
                  <c:v>3.137</c:v>
                </c:pt>
                <c:pt idx="3138" formatCode="General">
                  <c:v>3.1379999999999999</c:v>
                </c:pt>
                <c:pt idx="3139" formatCode="General">
                  <c:v>3.1389999999999998</c:v>
                </c:pt>
                <c:pt idx="3140" formatCode="General">
                  <c:v>3.14</c:v>
                </c:pt>
                <c:pt idx="3141" formatCode="General">
                  <c:v>3.141</c:v>
                </c:pt>
                <c:pt idx="3142" formatCode="General">
                  <c:v>3.1419999999999999</c:v>
                </c:pt>
                <c:pt idx="3143" formatCode="General">
                  <c:v>3.1429999999999998</c:v>
                </c:pt>
                <c:pt idx="3144" formatCode="General">
                  <c:v>3.1440000000000001</c:v>
                </c:pt>
                <c:pt idx="3145" formatCode="General">
                  <c:v>3.145</c:v>
                </c:pt>
                <c:pt idx="3146" formatCode="General">
                  <c:v>3.1459999999999999</c:v>
                </c:pt>
                <c:pt idx="3147" formatCode="General">
                  <c:v>3.1469999999999998</c:v>
                </c:pt>
                <c:pt idx="3148" formatCode="General">
                  <c:v>3.1480000000000001</c:v>
                </c:pt>
                <c:pt idx="3149" formatCode="General">
                  <c:v>3.149</c:v>
                </c:pt>
                <c:pt idx="3150" formatCode="General">
                  <c:v>3.15</c:v>
                </c:pt>
                <c:pt idx="3151" formatCode="General">
                  <c:v>3.1509999999999998</c:v>
                </c:pt>
                <c:pt idx="3152" formatCode="General">
                  <c:v>3.1520000000000001</c:v>
                </c:pt>
                <c:pt idx="3153" formatCode="General">
                  <c:v>3.153</c:v>
                </c:pt>
                <c:pt idx="3154" formatCode="General">
                  <c:v>3.1539999999999999</c:v>
                </c:pt>
                <c:pt idx="3155" formatCode="General">
                  <c:v>3.1549999999999998</c:v>
                </c:pt>
                <c:pt idx="3156" formatCode="General">
                  <c:v>3.1560000000000001</c:v>
                </c:pt>
                <c:pt idx="3157" formatCode="General">
                  <c:v>3.157</c:v>
                </c:pt>
                <c:pt idx="3158" formatCode="General">
                  <c:v>3.1579999999999999</c:v>
                </c:pt>
                <c:pt idx="3159" formatCode="General">
                  <c:v>3.1589999999999998</c:v>
                </c:pt>
                <c:pt idx="3160" formatCode="General">
                  <c:v>3.16</c:v>
                </c:pt>
                <c:pt idx="3161" formatCode="General">
                  <c:v>3.161</c:v>
                </c:pt>
                <c:pt idx="3162" formatCode="General">
                  <c:v>3.1619999999999999</c:v>
                </c:pt>
                <c:pt idx="3163" formatCode="General">
                  <c:v>3.1629999999999998</c:v>
                </c:pt>
                <c:pt idx="3164" formatCode="General">
                  <c:v>3.1640000000000001</c:v>
                </c:pt>
                <c:pt idx="3165" formatCode="General">
                  <c:v>3.165</c:v>
                </c:pt>
                <c:pt idx="3166" formatCode="General">
                  <c:v>3.1659999999999999</c:v>
                </c:pt>
                <c:pt idx="3167" formatCode="General">
                  <c:v>3.1669999999999998</c:v>
                </c:pt>
                <c:pt idx="3168" formatCode="General">
                  <c:v>3.1680000000000001</c:v>
                </c:pt>
                <c:pt idx="3169" formatCode="General">
                  <c:v>3.169</c:v>
                </c:pt>
                <c:pt idx="3170" formatCode="General">
                  <c:v>3.17</c:v>
                </c:pt>
                <c:pt idx="3171" formatCode="General">
                  <c:v>3.1709999999999998</c:v>
                </c:pt>
                <c:pt idx="3172" formatCode="General">
                  <c:v>3.1720000000000002</c:v>
                </c:pt>
                <c:pt idx="3173" formatCode="General">
                  <c:v>3.173</c:v>
                </c:pt>
                <c:pt idx="3174" formatCode="General">
                  <c:v>3.1739999999999999</c:v>
                </c:pt>
                <c:pt idx="3175" formatCode="General">
                  <c:v>3.1749999999999998</c:v>
                </c:pt>
                <c:pt idx="3176" formatCode="General">
                  <c:v>3.1760000000000002</c:v>
                </c:pt>
                <c:pt idx="3177" formatCode="General">
                  <c:v>3.177</c:v>
                </c:pt>
                <c:pt idx="3178" formatCode="General">
                  <c:v>3.1779999999999999</c:v>
                </c:pt>
                <c:pt idx="3179" formatCode="General">
                  <c:v>3.1789999999999998</c:v>
                </c:pt>
                <c:pt idx="3180" formatCode="General">
                  <c:v>3.18</c:v>
                </c:pt>
                <c:pt idx="3181" formatCode="General">
                  <c:v>3.181</c:v>
                </c:pt>
                <c:pt idx="3182" formatCode="General">
                  <c:v>3.1819999999999999</c:v>
                </c:pt>
                <c:pt idx="3183" formatCode="General">
                  <c:v>3.1829999999999998</c:v>
                </c:pt>
                <c:pt idx="3184" formatCode="General">
                  <c:v>3.1840000000000002</c:v>
                </c:pt>
                <c:pt idx="3185" formatCode="General">
                  <c:v>3.1850000000000001</c:v>
                </c:pt>
                <c:pt idx="3186" formatCode="General">
                  <c:v>3.1859999999999999</c:v>
                </c:pt>
                <c:pt idx="3187" formatCode="General">
                  <c:v>3.1869999999999998</c:v>
                </c:pt>
                <c:pt idx="3188" formatCode="General">
                  <c:v>3.1880000000000002</c:v>
                </c:pt>
                <c:pt idx="3189" formatCode="General">
                  <c:v>3.1890000000000001</c:v>
                </c:pt>
                <c:pt idx="3190" formatCode="General">
                  <c:v>3.19</c:v>
                </c:pt>
                <c:pt idx="3191" formatCode="General">
                  <c:v>3.1909999999999998</c:v>
                </c:pt>
                <c:pt idx="3192" formatCode="General">
                  <c:v>3.1920000000000002</c:v>
                </c:pt>
                <c:pt idx="3193" formatCode="General">
                  <c:v>3.1930000000000001</c:v>
                </c:pt>
                <c:pt idx="3194" formatCode="General">
                  <c:v>3.194</c:v>
                </c:pt>
                <c:pt idx="3195" formatCode="General">
                  <c:v>3.1949999999999998</c:v>
                </c:pt>
                <c:pt idx="3196" formatCode="General">
                  <c:v>3.1960000000000002</c:v>
                </c:pt>
                <c:pt idx="3197" formatCode="General">
                  <c:v>3.1970000000000001</c:v>
                </c:pt>
                <c:pt idx="3198" formatCode="General">
                  <c:v>3.198</c:v>
                </c:pt>
                <c:pt idx="3199" formatCode="General">
                  <c:v>3.1989999999999998</c:v>
                </c:pt>
                <c:pt idx="3200" formatCode="General">
                  <c:v>3.2</c:v>
                </c:pt>
                <c:pt idx="3201" formatCode="General">
                  <c:v>3.2010000000000001</c:v>
                </c:pt>
                <c:pt idx="3202" formatCode="General">
                  <c:v>3.202</c:v>
                </c:pt>
                <c:pt idx="3203" formatCode="General">
                  <c:v>3.2029999999999998</c:v>
                </c:pt>
                <c:pt idx="3204" formatCode="General">
                  <c:v>3.2040000000000002</c:v>
                </c:pt>
                <c:pt idx="3205" formatCode="General">
                  <c:v>3.2050000000000001</c:v>
                </c:pt>
                <c:pt idx="3206" formatCode="General">
                  <c:v>3.206</c:v>
                </c:pt>
                <c:pt idx="3207" formatCode="General">
                  <c:v>3.2069999999999999</c:v>
                </c:pt>
                <c:pt idx="3208" formatCode="General">
                  <c:v>3.2080000000000002</c:v>
                </c:pt>
                <c:pt idx="3209" formatCode="General">
                  <c:v>3.2090000000000001</c:v>
                </c:pt>
                <c:pt idx="3210" formatCode="General">
                  <c:v>3.21</c:v>
                </c:pt>
                <c:pt idx="3211" formatCode="General">
                  <c:v>3.2109999999999999</c:v>
                </c:pt>
                <c:pt idx="3212" formatCode="General">
                  <c:v>3.2120000000000002</c:v>
                </c:pt>
                <c:pt idx="3213" formatCode="General">
                  <c:v>3.2130000000000001</c:v>
                </c:pt>
                <c:pt idx="3214" formatCode="General">
                  <c:v>3.214</c:v>
                </c:pt>
                <c:pt idx="3215" formatCode="General">
                  <c:v>3.2149999999999999</c:v>
                </c:pt>
                <c:pt idx="3216" formatCode="General">
                  <c:v>3.2160000000000002</c:v>
                </c:pt>
                <c:pt idx="3217" formatCode="General">
                  <c:v>3.2170000000000001</c:v>
                </c:pt>
                <c:pt idx="3218" formatCode="General">
                  <c:v>3.218</c:v>
                </c:pt>
                <c:pt idx="3219" formatCode="General">
                  <c:v>3.2189999999999999</c:v>
                </c:pt>
                <c:pt idx="3220" formatCode="General">
                  <c:v>3.22</c:v>
                </c:pt>
                <c:pt idx="3221" formatCode="General">
                  <c:v>3.2210000000000001</c:v>
                </c:pt>
                <c:pt idx="3222" formatCode="General">
                  <c:v>3.222</c:v>
                </c:pt>
                <c:pt idx="3223" formatCode="General">
                  <c:v>3.2229999999999999</c:v>
                </c:pt>
                <c:pt idx="3224" formatCode="General">
                  <c:v>3.2240000000000002</c:v>
                </c:pt>
                <c:pt idx="3225" formatCode="General">
                  <c:v>3.2250000000000001</c:v>
                </c:pt>
                <c:pt idx="3226" formatCode="General">
                  <c:v>3.226</c:v>
                </c:pt>
                <c:pt idx="3227" formatCode="General">
                  <c:v>3.2269999999999999</c:v>
                </c:pt>
                <c:pt idx="3228" formatCode="General">
                  <c:v>3.2280000000000002</c:v>
                </c:pt>
                <c:pt idx="3229" formatCode="General">
                  <c:v>3.2290000000000001</c:v>
                </c:pt>
                <c:pt idx="3230" formatCode="General">
                  <c:v>3.23</c:v>
                </c:pt>
                <c:pt idx="3231" formatCode="General">
                  <c:v>3.2309999999999999</c:v>
                </c:pt>
                <c:pt idx="3232" formatCode="General">
                  <c:v>3.2320000000000002</c:v>
                </c:pt>
                <c:pt idx="3233" formatCode="General">
                  <c:v>3.2330000000000001</c:v>
                </c:pt>
                <c:pt idx="3234" formatCode="General">
                  <c:v>3.234</c:v>
                </c:pt>
                <c:pt idx="3235" formatCode="General">
                  <c:v>3.2349999999999999</c:v>
                </c:pt>
                <c:pt idx="3236" formatCode="General">
                  <c:v>3.2360000000000002</c:v>
                </c:pt>
                <c:pt idx="3237" formatCode="General">
                  <c:v>3.2370000000000001</c:v>
                </c:pt>
                <c:pt idx="3238" formatCode="General">
                  <c:v>3.238</c:v>
                </c:pt>
                <c:pt idx="3239" formatCode="General">
                  <c:v>3.2389999999999999</c:v>
                </c:pt>
                <c:pt idx="3240" formatCode="General">
                  <c:v>3.24</c:v>
                </c:pt>
                <c:pt idx="3241" formatCode="General">
                  <c:v>3.2410000000000001</c:v>
                </c:pt>
                <c:pt idx="3242" formatCode="General">
                  <c:v>3.242</c:v>
                </c:pt>
                <c:pt idx="3243" formatCode="General">
                  <c:v>3.2429999999999999</c:v>
                </c:pt>
                <c:pt idx="3244" formatCode="General">
                  <c:v>3.2440000000000002</c:v>
                </c:pt>
                <c:pt idx="3245" formatCode="General">
                  <c:v>3.2450000000000001</c:v>
                </c:pt>
                <c:pt idx="3246" formatCode="General">
                  <c:v>3.246</c:v>
                </c:pt>
                <c:pt idx="3247" formatCode="General">
                  <c:v>3.2469999999999999</c:v>
                </c:pt>
                <c:pt idx="3248" formatCode="General">
                  <c:v>3.2480000000000002</c:v>
                </c:pt>
                <c:pt idx="3249" formatCode="General">
                  <c:v>3.2490000000000001</c:v>
                </c:pt>
                <c:pt idx="3250" formatCode="General">
                  <c:v>3.25</c:v>
                </c:pt>
                <c:pt idx="3251" formatCode="General">
                  <c:v>3.2509999999999999</c:v>
                </c:pt>
                <c:pt idx="3252" formatCode="General">
                  <c:v>3.2519999999999998</c:v>
                </c:pt>
                <c:pt idx="3253" formatCode="General">
                  <c:v>3.2530000000000001</c:v>
                </c:pt>
                <c:pt idx="3254" formatCode="General">
                  <c:v>3.254</c:v>
                </c:pt>
                <c:pt idx="3255" formatCode="General">
                  <c:v>3.2549999999999999</c:v>
                </c:pt>
                <c:pt idx="3256" formatCode="General">
                  <c:v>3.2559999999999998</c:v>
                </c:pt>
                <c:pt idx="3257" formatCode="General">
                  <c:v>3.2570000000000001</c:v>
                </c:pt>
                <c:pt idx="3258" formatCode="General">
                  <c:v>3.258</c:v>
                </c:pt>
                <c:pt idx="3259" formatCode="General">
                  <c:v>3.2589999999999999</c:v>
                </c:pt>
                <c:pt idx="3260" formatCode="General">
                  <c:v>3.26</c:v>
                </c:pt>
                <c:pt idx="3261" formatCode="General">
                  <c:v>3.2610000000000001</c:v>
                </c:pt>
                <c:pt idx="3262" formatCode="General">
                  <c:v>3.262</c:v>
                </c:pt>
                <c:pt idx="3263" formatCode="General">
                  <c:v>3.2629999999999999</c:v>
                </c:pt>
                <c:pt idx="3264" formatCode="General">
                  <c:v>3.2639999999999998</c:v>
                </c:pt>
                <c:pt idx="3265" formatCode="General">
                  <c:v>3.2650000000000001</c:v>
                </c:pt>
                <c:pt idx="3266" formatCode="General">
                  <c:v>3.266</c:v>
                </c:pt>
                <c:pt idx="3267" formatCode="General">
                  <c:v>3.2669999999999999</c:v>
                </c:pt>
                <c:pt idx="3268" formatCode="General">
                  <c:v>3.2679999999999998</c:v>
                </c:pt>
                <c:pt idx="3269" formatCode="General">
                  <c:v>3.2690000000000001</c:v>
                </c:pt>
                <c:pt idx="3270" formatCode="General">
                  <c:v>3.27</c:v>
                </c:pt>
                <c:pt idx="3271" formatCode="General">
                  <c:v>3.2709999999999999</c:v>
                </c:pt>
                <c:pt idx="3272" formatCode="General">
                  <c:v>3.2719999999999998</c:v>
                </c:pt>
                <c:pt idx="3273" formatCode="General">
                  <c:v>3.2730000000000001</c:v>
                </c:pt>
                <c:pt idx="3274" formatCode="General">
                  <c:v>3.274</c:v>
                </c:pt>
                <c:pt idx="3275" formatCode="General">
                  <c:v>3.2749999999999999</c:v>
                </c:pt>
                <c:pt idx="3276" formatCode="General">
                  <c:v>3.2759999999999998</c:v>
                </c:pt>
                <c:pt idx="3277" formatCode="General">
                  <c:v>3.2770000000000001</c:v>
                </c:pt>
                <c:pt idx="3278" formatCode="General">
                  <c:v>3.278</c:v>
                </c:pt>
                <c:pt idx="3279" formatCode="General">
                  <c:v>3.2789999999999999</c:v>
                </c:pt>
                <c:pt idx="3280" formatCode="General">
                  <c:v>3.28</c:v>
                </c:pt>
                <c:pt idx="3281" formatCode="General">
                  <c:v>3.2810000000000001</c:v>
                </c:pt>
                <c:pt idx="3282" formatCode="General">
                  <c:v>3.282</c:v>
                </c:pt>
                <c:pt idx="3283" formatCode="General">
                  <c:v>3.2829999999999999</c:v>
                </c:pt>
                <c:pt idx="3284" formatCode="General">
                  <c:v>3.2839999999999998</c:v>
                </c:pt>
                <c:pt idx="3285" formatCode="General">
                  <c:v>3.2850000000000001</c:v>
                </c:pt>
                <c:pt idx="3286" formatCode="General">
                  <c:v>3.286</c:v>
                </c:pt>
                <c:pt idx="3287" formatCode="General">
                  <c:v>3.2869999999999999</c:v>
                </c:pt>
                <c:pt idx="3288" formatCode="General">
                  <c:v>3.2879999999999998</c:v>
                </c:pt>
                <c:pt idx="3289" formatCode="General">
                  <c:v>3.2890000000000001</c:v>
                </c:pt>
                <c:pt idx="3290" formatCode="General">
                  <c:v>3.29</c:v>
                </c:pt>
                <c:pt idx="3291" formatCode="General">
                  <c:v>3.2909999999999999</c:v>
                </c:pt>
                <c:pt idx="3292" formatCode="General">
                  <c:v>3.2919999999999998</c:v>
                </c:pt>
                <c:pt idx="3293" formatCode="General">
                  <c:v>3.2930000000000001</c:v>
                </c:pt>
                <c:pt idx="3294" formatCode="General">
                  <c:v>3.294</c:v>
                </c:pt>
                <c:pt idx="3295" formatCode="General">
                  <c:v>3.2949999999999999</c:v>
                </c:pt>
                <c:pt idx="3296" formatCode="General">
                  <c:v>3.2959999999999998</c:v>
                </c:pt>
                <c:pt idx="3297" formatCode="General">
                  <c:v>3.2970000000000002</c:v>
                </c:pt>
                <c:pt idx="3298" formatCode="General">
                  <c:v>3.298</c:v>
                </c:pt>
                <c:pt idx="3299" formatCode="General">
                  <c:v>3.2989999999999999</c:v>
                </c:pt>
                <c:pt idx="3300" formatCode="General">
                  <c:v>3.3</c:v>
                </c:pt>
                <c:pt idx="3301" formatCode="General">
                  <c:v>3.3010000000000002</c:v>
                </c:pt>
                <c:pt idx="3302" formatCode="General">
                  <c:v>3.302</c:v>
                </c:pt>
                <c:pt idx="3303" formatCode="General">
                  <c:v>3.3029999999999999</c:v>
                </c:pt>
                <c:pt idx="3304" formatCode="General">
                  <c:v>3.3039999999999998</c:v>
                </c:pt>
                <c:pt idx="3305" formatCode="General">
                  <c:v>3.3050000000000002</c:v>
                </c:pt>
                <c:pt idx="3306" formatCode="General">
                  <c:v>3.306</c:v>
                </c:pt>
                <c:pt idx="3307" formatCode="General">
                  <c:v>3.3069999999999999</c:v>
                </c:pt>
                <c:pt idx="3308" formatCode="General">
                  <c:v>3.3079999999999998</c:v>
                </c:pt>
                <c:pt idx="3309" formatCode="General">
                  <c:v>3.3090000000000002</c:v>
                </c:pt>
                <c:pt idx="3310" formatCode="General">
                  <c:v>3.31</c:v>
                </c:pt>
                <c:pt idx="3311" formatCode="General">
                  <c:v>3.3109999999999999</c:v>
                </c:pt>
                <c:pt idx="3312" formatCode="General">
                  <c:v>3.3119999999999998</c:v>
                </c:pt>
                <c:pt idx="3313" formatCode="General">
                  <c:v>3.3130000000000002</c:v>
                </c:pt>
                <c:pt idx="3314" formatCode="General">
                  <c:v>3.3140000000000001</c:v>
                </c:pt>
                <c:pt idx="3315" formatCode="General">
                  <c:v>3.3149999999999999</c:v>
                </c:pt>
                <c:pt idx="3316" formatCode="General">
                  <c:v>3.3159999999999998</c:v>
                </c:pt>
                <c:pt idx="3317" formatCode="General">
                  <c:v>3.3170000000000002</c:v>
                </c:pt>
                <c:pt idx="3318" formatCode="General">
                  <c:v>3.3180000000000001</c:v>
                </c:pt>
                <c:pt idx="3319" formatCode="General">
                  <c:v>3.319</c:v>
                </c:pt>
                <c:pt idx="3320" formatCode="General">
                  <c:v>3.32</c:v>
                </c:pt>
                <c:pt idx="3321" formatCode="General">
                  <c:v>3.3210000000000002</c:v>
                </c:pt>
                <c:pt idx="3322" formatCode="General">
                  <c:v>3.3220000000000001</c:v>
                </c:pt>
                <c:pt idx="3323" formatCode="General">
                  <c:v>3.323</c:v>
                </c:pt>
                <c:pt idx="3324" formatCode="General">
                  <c:v>3.3239999999999998</c:v>
                </c:pt>
                <c:pt idx="3325" formatCode="General">
                  <c:v>3.3250000000000002</c:v>
                </c:pt>
                <c:pt idx="3326" formatCode="General">
                  <c:v>3.3260000000000001</c:v>
                </c:pt>
                <c:pt idx="3327" formatCode="General">
                  <c:v>3.327</c:v>
                </c:pt>
                <c:pt idx="3328" formatCode="General">
                  <c:v>3.3279999999999998</c:v>
                </c:pt>
                <c:pt idx="3329" formatCode="General">
                  <c:v>3.3290000000000002</c:v>
                </c:pt>
                <c:pt idx="3330" formatCode="General">
                  <c:v>3.33</c:v>
                </c:pt>
                <c:pt idx="3331" formatCode="General">
                  <c:v>3.331</c:v>
                </c:pt>
                <c:pt idx="3332" formatCode="General">
                  <c:v>3.3319999999999999</c:v>
                </c:pt>
                <c:pt idx="3333" formatCode="General">
                  <c:v>3.3330000000000002</c:v>
                </c:pt>
                <c:pt idx="3334" formatCode="General">
                  <c:v>3.3340000000000001</c:v>
                </c:pt>
                <c:pt idx="3335" formatCode="General">
                  <c:v>3.335</c:v>
                </c:pt>
                <c:pt idx="3336" formatCode="General">
                  <c:v>3.3359999999999999</c:v>
                </c:pt>
                <c:pt idx="3337" formatCode="General">
                  <c:v>3.3370000000000002</c:v>
                </c:pt>
                <c:pt idx="3338" formatCode="General">
                  <c:v>3.3380000000000001</c:v>
                </c:pt>
                <c:pt idx="3339" formatCode="General">
                  <c:v>3.339</c:v>
                </c:pt>
                <c:pt idx="3340" formatCode="General">
                  <c:v>3.34</c:v>
                </c:pt>
                <c:pt idx="3341" formatCode="General">
                  <c:v>3.3410000000000002</c:v>
                </c:pt>
                <c:pt idx="3342" formatCode="General">
                  <c:v>3.3420000000000001</c:v>
                </c:pt>
                <c:pt idx="3343" formatCode="General">
                  <c:v>3.343</c:v>
                </c:pt>
                <c:pt idx="3344" formatCode="General">
                  <c:v>3.3439999999999999</c:v>
                </c:pt>
                <c:pt idx="3345" formatCode="General">
                  <c:v>3.3450000000000002</c:v>
                </c:pt>
                <c:pt idx="3346" formatCode="General">
                  <c:v>3.3460000000000001</c:v>
                </c:pt>
                <c:pt idx="3347" formatCode="General">
                  <c:v>3.347</c:v>
                </c:pt>
                <c:pt idx="3348" formatCode="General">
                  <c:v>3.3479999999999999</c:v>
                </c:pt>
                <c:pt idx="3349" formatCode="General">
                  <c:v>3.3490000000000002</c:v>
                </c:pt>
                <c:pt idx="3350" formatCode="General">
                  <c:v>3.35</c:v>
                </c:pt>
                <c:pt idx="3351" formatCode="General">
                  <c:v>3.351</c:v>
                </c:pt>
                <c:pt idx="3352" formatCode="General">
                  <c:v>3.3519999999999999</c:v>
                </c:pt>
                <c:pt idx="3353" formatCode="General">
                  <c:v>3.3530000000000002</c:v>
                </c:pt>
                <c:pt idx="3354" formatCode="General">
                  <c:v>3.3540000000000001</c:v>
                </c:pt>
                <c:pt idx="3355" formatCode="General">
                  <c:v>3.355</c:v>
                </c:pt>
                <c:pt idx="3356" formatCode="General">
                  <c:v>3.3559999999999999</c:v>
                </c:pt>
                <c:pt idx="3357" formatCode="General">
                  <c:v>3.3570000000000002</c:v>
                </c:pt>
                <c:pt idx="3358" formatCode="General">
                  <c:v>3.3580000000000001</c:v>
                </c:pt>
                <c:pt idx="3359" formatCode="General">
                  <c:v>3.359</c:v>
                </c:pt>
                <c:pt idx="3360" formatCode="General">
                  <c:v>3.36</c:v>
                </c:pt>
                <c:pt idx="3361" formatCode="General">
                  <c:v>3.3610000000000002</c:v>
                </c:pt>
                <c:pt idx="3362" formatCode="General">
                  <c:v>3.3620000000000001</c:v>
                </c:pt>
                <c:pt idx="3363" formatCode="General">
                  <c:v>3.363</c:v>
                </c:pt>
                <c:pt idx="3364" formatCode="General">
                  <c:v>3.3639999999999999</c:v>
                </c:pt>
                <c:pt idx="3365" formatCode="General">
                  <c:v>3.3650000000000002</c:v>
                </c:pt>
                <c:pt idx="3366" formatCode="General">
                  <c:v>3.3660000000000001</c:v>
                </c:pt>
                <c:pt idx="3367" formatCode="General">
                  <c:v>3.367</c:v>
                </c:pt>
                <c:pt idx="3368" formatCode="General">
                  <c:v>3.3679999999999999</c:v>
                </c:pt>
                <c:pt idx="3369" formatCode="General">
                  <c:v>3.3690000000000002</c:v>
                </c:pt>
                <c:pt idx="3370" formatCode="General">
                  <c:v>3.37</c:v>
                </c:pt>
                <c:pt idx="3371" formatCode="General">
                  <c:v>3.371</c:v>
                </c:pt>
                <c:pt idx="3372" formatCode="General">
                  <c:v>3.3719999999999999</c:v>
                </c:pt>
                <c:pt idx="3373" formatCode="General">
                  <c:v>3.3730000000000002</c:v>
                </c:pt>
                <c:pt idx="3374" formatCode="General">
                  <c:v>3.3740000000000001</c:v>
                </c:pt>
                <c:pt idx="3375" formatCode="General">
                  <c:v>3.375</c:v>
                </c:pt>
                <c:pt idx="3376" formatCode="General">
                  <c:v>3.3759999999999999</c:v>
                </c:pt>
                <c:pt idx="3377" formatCode="General">
                  <c:v>3.3769999999999998</c:v>
                </c:pt>
                <c:pt idx="3378" formatCode="General">
                  <c:v>3.3780000000000001</c:v>
                </c:pt>
                <c:pt idx="3379" formatCode="General">
                  <c:v>3.379</c:v>
                </c:pt>
                <c:pt idx="3380" formatCode="General">
                  <c:v>3.38</c:v>
                </c:pt>
                <c:pt idx="3381" formatCode="General">
                  <c:v>3.3809999999999998</c:v>
                </c:pt>
                <c:pt idx="3382" formatCode="General">
                  <c:v>3.3820000000000001</c:v>
                </c:pt>
                <c:pt idx="3383" formatCode="General">
                  <c:v>3.383</c:v>
                </c:pt>
                <c:pt idx="3384" formatCode="General">
                  <c:v>3.3839999999999999</c:v>
                </c:pt>
                <c:pt idx="3385" formatCode="General">
                  <c:v>3.3849999999999998</c:v>
                </c:pt>
                <c:pt idx="3386" formatCode="General">
                  <c:v>3.3860000000000001</c:v>
                </c:pt>
                <c:pt idx="3387" formatCode="General">
                  <c:v>3.387</c:v>
                </c:pt>
                <c:pt idx="3388" formatCode="General">
                  <c:v>3.3879999999999999</c:v>
                </c:pt>
                <c:pt idx="3389" formatCode="General">
                  <c:v>3.3889999999999998</c:v>
                </c:pt>
                <c:pt idx="3390" formatCode="General">
                  <c:v>3.39</c:v>
                </c:pt>
                <c:pt idx="3391" formatCode="General">
                  <c:v>3.391</c:v>
                </c:pt>
                <c:pt idx="3392" formatCode="General">
                  <c:v>3.3919999999999999</c:v>
                </c:pt>
                <c:pt idx="3393" formatCode="General">
                  <c:v>3.3929999999999998</c:v>
                </c:pt>
                <c:pt idx="3394" formatCode="General">
                  <c:v>3.3940000000000001</c:v>
                </c:pt>
                <c:pt idx="3395" formatCode="General">
                  <c:v>3.395</c:v>
                </c:pt>
                <c:pt idx="3396" formatCode="General">
                  <c:v>3.3959999999999999</c:v>
                </c:pt>
                <c:pt idx="3397" formatCode="General">
                  <c:v>3.3969999999999998</c:v>
                </c:pt>
                <c:pt idx="3398" formatCode="General">
                  <c:v>3.3980000000000001</c:v>
                </c:pt>
                <c:pt idx="3399" formatCode="General">
                  <c:v>3.399</c:v>
                </c:pt>
                <c:pt idx="3400" formatCode="General">
                  <c:v>3.4</c:v>
                </c:pt>
                <c:pt idx="3401" formatCode="General">
                  <c:v>3.4009999999999998</c:v>
                </c:pt>
                <c:pt idx="3402" formatCode="General">
                  <c:v>3.4020000000000001</c:v>
                </c:pt>
                <c:pt idx="3403" formatCode="General">
                  <c:v>3.403</c:v>
                </c:pt>
                <c:pt idx="3404" formatCode="General">
                  <c:v>3.4039999999999999</c:v>
                </c:pt>
                <c:pt idx="3405" formatCode="General">
                  <c:v>3.4049999999999998</c:v>
                </c:pt>
                <c:pt idx="3406" formatCode="General">
                  <c:v>3.4060000000000001</c:v>
                </c:pt>
                <c:pt idx="3407" formatCode="General">
                  <c:v>3.407</c:v>
                </c:pt>
                <c:pt idx="3408" formatCode="General">
                  <c:v>3.4079999999999999</c:v>
                </c:pt>
                <c:pt idx="3409" formatCode="General">
                  <c:v>3.4089999999999998</c:v>
                </c:pt>
                <c:pt idx="3410" formatCode="General">
                  <c:v>3.41</c:v>
                </c:pt>
                <c:pt idx="3411" formatCode="General">
                  <c:v>3.411</c:v>
                </c:pt>
                <c:pt idx="3412" formatCode="General">
                  <c:v>3.4119999999999999</c:v>
                </c:pt>
                <c:pt idx="3413" formatCode="General">
                  <c:v>3.4129999999999998</c:v>
                </c:pt>
                <c:pt idx="3414" formatCode="General">
                  <c:v>3.4140000000000001</c:v>
                </c:pt>
                <c:pt idx="3415" formatCode="General">
                  <c:v>3.415</c:v>
                </c:pt>
                <c:pt idx="3416" formatCode="General">
                  <c:v>3.4159999999999999</c:v>
                </c:pt>
                <c:pt idx="3417" formatCode="General">
                  <c:v>3.4169999999999998</c:v>
                </c:pt>
                <c:pt idx="3418" formatCode="General">
                  <c:v>3.4180000000000001</c:v>
                </c:pt>
                <c:pt idx="3419" formatCode="General">
                  <c:v>3.419</c:v>
                </c:pt>
                <c:pt idx="3420" formatCode="General">
                  <c:v>3.42</c:v>
                </c:pt>
                <c:pt idx="3421" formatCode="General">
                  <c:v>3.4209999999999998</c:v>
                </c:pt>
                <c:pt idx="3422" formatCode="General">
                  <c:v>3.4220000000000002</c:v>
                </c:pt>
                <c:pt idx="3423" formatCode="General">
                  <c:v>3.423</c:v>
                </c:pt>
                <c:pt idx="3424" formatCode="General">
                  <c:v>3.4239999999999999</c:v>
                </c:pt>
                <c:pt idx="3425" formatCode="General">
                  <c:v>3.4249999999999998</c:v>
                </c:pt>
                <c:pt idx="3426" formatCode="General">
                  <c:v>3.4260000000000002</c:v>
                </c:pt>
                <c:pt idx="3427" formatCode="General">
                  <c:v>3.427</c:v>
                </c:pt>
                <c:pt idx="3428" formatCode="General">
                  <c:v>3.4279999999999999</c:v>
                </c:pt>
                <c:pt idx="3429" formatCode="General">
                  <c:v>3.4289999999999998</c:v>
                </c:pt>
                <c:pt idx="3430" formatCode="General">
                  <c:v>3.43</c:v>
                </c:pt>
                <c:pt idx="3431" formatCode="General">
                  <c:v>3.431</c:v>
                </c:pt>
                <c:pt idx="3432" formatCode="General">
                  <c:v>3.4319999999999999</c:v>
                </c:pt>
                <c:pt idx="3433" formatCode="General">
                  <c:v>3.4329999999999998</c:v>
                </c:pt>
                <c:pt idx="3434" formatCode="General">
                  <c:v>3.4340000000000002</c:v>
                </c:pt>
                <c:pt idx="3435" formatCode="General">
                  <c:v>3.4350000000000001</c:v>
                </c:pt>
                <c:pt idx="3436" formatCode="General">
                  <c:v>3.4359999999999999</c:v>
                </c:pt>
                <c:pt idx="3437" formatCode="General">
                  <c:v>3.4369999999999998</c:v>
                </c:pt>
                <c:pt idx="3438" formatCode="General">
                  <c:v>3.4380000000000002</c:v>
                </c:pt>
                <c:pt idx="3439" formatCode="General">
                  <c:v>3.4390000000000001</c:v>
                </c:pt>
                <c:pt idx="3440" formatCode="General">
                  <c:v>3.44</c:v>
                </c:pt>
                <c:pt idx="3441" formatCode="General">
                  <c:v>3.4409999999999998</c:v>
                </c:pt>
                <c:pt idx="3442" formatCode="General">
                  <c:v>3.4420000000000002</c:v>
                </c:pt>
                <c:pt idx="3443" formatCode="General">
                  <c:v>3.4430000000000001</c:v>
                </c:pt>
                <c:pt idx="3444" formatCode="General">
                  <c:v>3.444</c:v>
                </c:pt>
                <c:pt idx="3445" formatCode="General">
                  <c:v>3.4449999999999998</c:v>
                </c:pt>
                <c:pt idx="3446" formatCode="General">
                  <c:v>3.4460000000000002</c:v>
                </c:pt>
                <c:pt idx="3447" formatCode="General">
                  <c:v>3.4470000000000001</c:v>
                </c:pt>
                <c:pt idx="3448" formatCode="General">
                  <c:v>3.448</c:v>
                </c:pt>
                <c:pt idx="3449" formatCode="General">
                  <c:v>3.4489999999999998</c:v>
                </c:pt>
                <c:pt idx="3450" formatCode="General">
                  <c:v>3.45</c:v>
                </c:pt>
                <c:pt idx="3451" formatCode="General">
                  <c:v>3.4510000000000001</c:v>
                </c:pt>
                <c:pt idx="3452" formatCode="General">
                  <c:v>3.452</c:v>
                </c:pt>
                <c:pt idx="3453" formatCode="General">
                  <c:v>3.4529999999999998</c:v>
                </c:pt>
                <c:pt idx="3454" formatCode="General">
                  <c:v>3.4540000000000002</c:v>
                </c:pt>
                <c:pt idx="3455" formatCode="General">
                  <c:v>3.4550000000000001</c:v>
                </c:pt>
                <c:pt idx="3456" formatCode="General">
                  <c:v>3.456</c:v>
                </c:pt>
                <c:pt idx="3457" formatCode="General">
                  <c:v>3.4569999999999999</c:v>
                </c:pt>
                <c:pt idx="3458" formatCode="General">
                  <c:v>3.4580000000000002</c:v>
                </c:pt>
                <c:pt idx="3459" formatCode="General">
                  <c:v>3.4590000000000001</c:v>
                </c:pt>
                <c:pt idx="3460" formatCode="General">
                  <c:v>3.46</c:v>
                </c:pt>
                <c:pt idx="3461" formatCode="General">
                  <c:v>3.4609999999999999</c:v>
                </c:pt>
                <c:pt idx="3462" formatCode="General">
                  <c:v>3.4620000000000002</c:v>
                </c:pt>
                <c:pt idx="3463" formatCode="General">
                  <c:v>3.4630000000000001</c:v>
                </c:pt>
                <c:pt idx="3464" formatCode="General">
                  <c:v>3.464</c:v>
                </c:pt>
                <c:pt idx="3465" formatCode="General">
                  <c:v>3.4649999999999999</c:v>
                </c:pt>
                <c:pt idx="3466" formatCode="General">
                  <c:v>3.4660000000000002</c:v>
                </c:pt>
                <c:pt idx="3467" formatCode="General">
                  <c:v>3.4670000000000001</c:v>
                </c:pt>
                <c:pt idx="3468" formatCode="General">
                  <c:v>3.468</c:v>
                </c:pt>
                <c:pt idx="3469" formatCode="General">
                  <c:v>3.4689999999999999</c:v>
                </c:pt>
                <c:pt idx="3470" formatCode="General">
                  <c:v>3.47</c:v>
                </c:pt>
                <c:pt idx="3471" formatCode="General">
                  <c:v>3.4710000000000001</c:v>
                </c:pt>
                <c:pt idx="3472" formatCode="General">
                  <c:v>3.472</c:v>
                </c:pt>
                <c:pt idx="3473" formatCode="General">
                  <c:v>3.4729999999999999</c:v>
                </c:pt>
                <c:pt idx="3474" formatCode="General">
                  <c:v>3.4740000000000002</c:v>
                </c:pt>
                <c:pt idx="3475" formatCode="General">
                  <c:v>3.4750000000000001</c:v>
                </c:pt>
                <c:pt idx="3476" formatCode="General">
                  <c:v>3.476</c:v>
                </c:pt>
                <c:pt idx="3477" formatCode="General">
                  <c:v>3.4769999999999999</c:v>
                </c:pt>
                <c:pt idx="3478" formatCode="General">
                  <c:v>3.4780000000000002</c:v>
                </c:pt>
                <c:pt idx="3479" formatCode="General">
                  <c:v>3.4790000000000001</c:v>
                </c:pt>
                <c:pt idx="3480" formatCode="General">
                  <c:v>3.48</c:v>
                </c:pt>
                <c:pt idx="3481" formatCode="General">
                  <c:v>3.4809999999999999</c:v>
                </c:pt>
                <c:pt idx="3482" formatCode="General">
                  <c:v>3.4820000000000002</c:v>
                </c:pt>
                <c:pt idx="3483" formatCode="General">
                  <c:v>3.4830000000000001</c:v>
                </c:pt>
                <c:pt idx="3484" formatCode="General">
                  <c:v>3.484</c:v>
                </c:pt>
                <c:pt idx="3485" formatCode="General">
                  <c:v>3.4849999999999999</c:v>
                </c:pt>
                <c:pt idx="3486" formatCode="General">
                  <c:v>3.4860000000000002</c:v>
                </c:pt>
                <c:pt idx="3487" formatCode="General">
                  <c:v>3.4870000000000001</c:v>
                </c:pt>
                <c:pt idx="3488" formatCode="General">
                  <c:v>3.488</c:v>
                </c:pt>
                <c:pt idx="3489" formatCode="General">
                  <c:v>3.4889999999999999</c:v>
                </c:pt>
                <c:pt idx="3490" formatCode="General">
                  <c:v>3.49</c:v>
                </c:pt>
                <c:pt idx="3491" formatCode="General">
                  <c:v>3.4910000000000001</c:v>
                </c:pt>
                <c:pt idx="3492" formatCode="General">
                  <c:v>3.492</c:v>
                </c:pt>
                <c:pt idx="3493" formatCode="General">
                  <c:v>3.4929999999999999</c:v>
                </c:pt>
                <c:pt idx="3494" formatCode="General">
                  <c:v>3.4940000000000002</c:v>
                </c:pt>
                <c:pt idx="3495" formatCode="General">
                  <c:v>3.4950000000000001</c:v>
                </c:pt>
                <c:pt idx="3496" formatCode="General">
                  <c:v>3.496</c:v>
                </c:pt>
                <c:pt idx="3497" formatCode="General">
                  <c:v>3.4969999999999999</c:v>
                </c:pt>
                <c:pt idx="3498" formatCode="General">
                  <c:v>3.4980000000000002</c:v>
                </c:pt>
                <c:pt idx="3499" formatCode="General">
                  <c:v>3.4990000000000001</c:v>
                </c:pt>
                <c:pt idx="3500" formatCode="General">
                  <c:v>3.5</c:v>
                </c:pt>
                <c:pt idx="3501" formatCode="General">
                  <c:v>3.5009999999999999</c:v>
                </c:pt>
                <c:pt idx="3502" formatCode="General">
                  <c:v>3.5019999999999998</c:v>
                </c:pt>
                <c:pt idx="3503" formatCode="General">
                  <c:v>3.5030000000000001</c:v>
                </c:pt>
                <c:pt idx="3504" formatCode="General">
                  <c:v>3.504</c:v>
                </c:pt>
                <c:pt idx="3505" formatCode="General">
                  <c:v>3.5049999999999999</c:v>
                </c:pt>
                <c:pt idx="3506" formatCode="General">
                  <c:v>3.5059999999999998</c:v>
                </c:pt>
                <c:pt idx="3507" formatCode="General">
                  <c:v>3.5070000000000001</c:v>
                </c:pt>
                <c:pt idx="3508" formatCode="General">
                  <c:v>3.508</c:v>
                </c:pt>
                <c:pt idx="3509" formatCode="General">
                  <c:v>3.5089999999999999</c:v>
                </c:pt>
                <c:pt idx="3510" formatCode="General">
                  <c:v>3.51</c:v>
                </c:pt>
                <c:pt idx="3511" formatCode="General">
                  <c:v>3.5110000000000001</c:v>
                </c:pt>
                <c:pt idx="3512" formatCode="General">
                  <c:v>3.512</c:v>
                </c:pt>
                <c:pt idx="3513" formatCode="General">
                  <c:v>3.5129999999999999</c:v>
                </c:pt>
                <c:pt idx="3514" formatCode="General">
                  <c:v>3.5139999999999998</c:v>
                </c:pt>
                <c:pt idx="3515" formatCode="General">
                  <c:v>3.5150000000000001</c:v>
                </c:pt>
                <c:pt idx="3516" formatCode="General">
                  <c:v>3.516</c:v>
                </c:pt>
                <c:pt idx="3517" formatCode="General">
                  <c:v>3.5169999999999999</c:v>
                </c:pt>
                <c:pt idx="3518" formatCode="General">
                  <c:v>3.5179999999999998</c:v>
                </c:pt>
                <c:pt idx="3519" formatCode="General">
                  <c:v>3.5190000000000001</c:v>
                </c:pt>
                <c:pt idx="3520" formatCode="General">
                  <c:v>3.52</c:v>
                </c:pt>
                <c:pt idx="3521" formatCode="General">
                  <c:v>3.5209999999999999</c:v>
                </c:pt>
                <c:pt idx="3522" formatCode="General">
                  <c:v>3.5219999999999998</c:v>
                </c:pt>
                <c:pt idx="3523" formatCode="General">
                  <c:v>3.5230000000000001</c:v>
                </c:pt>
                <c:pt idx="3524" formatCode="General">
                  <c:v>3.524</c:v>
                </c:pt>
                <c:pt idx="3525" formatCode="General">
                  <c:v>3.5249999999999999</c:v>
                </c:pt>
                <c:pt idx="3526" formatCode="General">
                  <c:v>3.5259999999999998</c:v>
                </c:pt>
                <c:pt idx="3527" formatCode="General">
                  <c:v>3.5270000000000001</c:v>
                </c:pt>
                <c:pt idx="3528" formatCode="General">
                  <c:v>3.528</c:v>
                </c:pt>
                <c:pt idx="3529" formatCode="General">
                  <c:v>3.5289999999999999</c:v>
                </c:pt>
                <c:pt idx="3530" formatCode="General">
                  <c:v>3.53</c:v>
                </c:pt>
                <c:pt idx="3531" formatCode="General">
                  <c:v>3.5310000000000001</c:v>
                </c:pt>
                <c:pt idx="3532" formatCode="General">
                  <c:v>3.532</c:v>
                </c:pt>
                <c:pt idx="3533" formatCode="General">
                  <c:v>3.5329999999999999</c:v>
                </c:pt>
                <c:pt idx="3534" formatCode="General">
                  <c:v>3.5339999999999998</c:v>
                </c:pt>
                <c:pt idx="3535" formatCode="General">
                  <c:v>3.5350000000000001</c:v>
                </c:pt>
                <c:pt idx="3536" formatCode="General">
                  <c:v>3.536</c:v>
                </c:pt>
                <c:pt idx="3537" formatCode="General">
                  <c:v>3.5369999999999999</c:v>
                </c:pt>
                <c:pt idx="3538" formatCode="General">
                  <c:v>3.5379999999999998</c:v>
                </c:pt>
                <c:pt idx="3539" formatCode="General">
                  <c:v>3.5390000000000001</c:v>
                </c:pt>
                <c:pt idx="3540" formatCode="General">
                  <c:v>3.54</c:v>
                </c:pt>
                <c:pt idx="3541" formatCode="General">
                  <c:v>3.5409999999999999</c:v>
                </c:pt>
                <c:pt idx="3542" formatCode="General">
                  <c:v>3.5419999999999998</c:v>
                </c:pt>
                <c:pt idx="3543" formatCode="General">
                  <c:v>3.5430000000000001</c:v>
                </c:pt>
                <c:pt idx="3544" formatCode="General">
                  <c:v>3.544</c:v>
                </c:pt>
                <c:pt idx="3545" formatCode="General">
                  <c:v>3.5449999999999999</c:v>
                </c:pt>
                <c:pt idx="3546" formatCode="General">
                  <c:v>3.5459999999999998</c:v>
                </c:pt>
                <c:pt idx="3547" formatCode="General">
                  <c:v>3.5470000000000002</c:v>
                </c:pt>
                <c:pt idx="3548" formatCode="General">
                  <c:v>3.548</c:v>
                </c:pt>
                <c:pt idx="3549" formatCode="General">
                  <c:v>3.5489999999999999</c:v>
                </c:pt>
                <c:pt idx="3550" formatCode="General">
                  <c:v>3.55</c:v>
                </c:pt>
                <c:pt idx="3551" formatCode="General">
                  <c:v>3.5510000000000002</c:v>
                </c:pt>
                <c:pt idx="3552" formatCode="General">
                  <c:v>3.552</c:v>
                </c:pt>
                <c:pt idx="3553" formatCode="General">
                  <c:v>3.5529999999999999</c:v>
                </c:pt>
                <c:pt idx="3554" formatCode="General">
                  <c:v>3.5539999999999998</c:v>
                </c:pt>
                <c:pt idx="3555" formatCode="General">
                  <c:v>3.5550000000000002</c:v>
                </c:pt>
                <c:pt idx="3556" formatCode="General">
                  <c:v>3.556</c:v>
                </c:pt>
                <c:pt idx="3557" formatCode="General">
                  <c:v>3.5569999999999999</c:v>
                </c:pt>
                <c:pt idx="3558" formatCode="General">
                  <c:v>3.5579999999999998</c:v>
                </c:pt>
                <c:pt idx="3559" formatCode="General">
                  <c:v>3.5590000000000002</c:v>
                </c:pt>
                <c:pt idx="3560" formatCode="General">
                  <c:v>3.56</c:v>
                </c:pt>
                <c:pt idx="3561" formatCode="General">
                  <c:v>3.5609999999999999</c:v>
                </c:pt>
                <c:pt idx="3562" formatCode="General">
                  <c:v>3.5619999999999998</c:v>
                </c:pt>
                <c:pt idx="3563" formatCode="General">
                  <c:v>3.5630000000000002</c:v>
                </c:pt>
                <c:pt idx="3564" formatCode="General">
                  <c:v>3.5640000000000001</c:v>
                </c:pt>
                <c:pt idx="3565" formatCode="General">
                  <c:v>3.5649999999999999</c:v>
                </c:pt>
                <c:pt idx="3566" formatCode="General">
                  <c:v>3.5659999999999998</c:v>
                </c:pt>
                <c:pt idx="3567" formatCode="General">
                  <c:v>3.5670000000000002</c:v>
                </c:pt>
                <c:pt idx="3568" formatCode="General">
                  <c:v>3.5680000000000001</c:v>
                </c:pt>
                <c:pt idx="3569" formatCode="General">
                  <c:v>3.569</c:v>
                </c:pt>
                <c:pt idx="3570" formatCode="General">
                  <c:v>3.57</c:v>
                </c:pt>
                <c:pt idx="3571" formatCode="General">
                  <c:v>3.5710000000000002</c:v>
                </c:pt>
                <c:pt idx="3572" formatCode="General">
                  <c:v>3.5720000000000001</c:v>
                </c:pt>
                <c:pt idx="3573" formatCode="General">
                  <c:v>3.573</c:v>
                </c:pt>
                <c:pt idx="3574" formatCode="General">
                  <c:v>3.5739999999999998</c:v>
                </c:pt>
                <c:pt idx="3575" formatCode="General">
                  <c:v>3.5750000000000002</c:v>
                </c:pt>
                <c:pt idx="3576" formatCode="General">
                  <c:v>3.5760000000000001</c:v>
                </c:pt>
                <c:pt idx="3577" formatCode="General">
                  <c:v>3.577</c:v>
                </c:pt>
                <c:pt idx="3578" formatCode="General">
                  <c:v>3.5779999999999998</c:v>
                </c:pt>
                <c:pt idx="3579" formatCode="General">
                  <c:v>3.5790000000000002</c:v>
                </c:pt>
                <c:pt idx="3580" formatCode="General">
                  <c:v>3.58</c:v>
                </c:pt>
                <c:pt idx="3581" formatCode="General">
                  <c:v>3.581</c:v>
                </c:pt>
                <c:pt idx="3582" formatCode="General">
                  <c:v>3.5819999999999999</c:v>
                </c:pt>
                <c:pt idx="3583" formatCode="General">
                  <c:v>3.5830000000000002</c:v>
                </c:pt>
                <c:pt idx="3584" formatCode="General">
                  <c:v>3.5840000000000001</c:v>
                </c:pt>
                <c:pt idx="3585" formatCode="General">
                  <c:v>3.585</c:v>
                </c:pt>
                <c:pt idx="3586" formatCode="General">
                  <c:v>3.5859999999999999</c:v>
                </c:pt>
                <c:pt idx="3587" formatCode="General">
                  <c:v>3.5870000000000002</c:v>
                </c:pt>
                <c:pt idx="3588" formatCode="General">
                  <c:v>3.5880000000000001</c:v>
                </c:pt>
                <c:pt idx="3589" formatCode="General">
                  <c:v>3.589</c:v>
                </c:pt>
                <c:pt idx="3590" formatCode="General">
                  <c:v>3.59</c:v>
                </c:pt>
                <c:pt idx="3591" formatCode="General">
                  <c:v>3.5910000000000002</c:v>
                </c:pt>
                <c:pt idx="3592" formatCode="General">
                  <c:v>3.5920000000000001</c:v>
                </c:pt>
                <c:pt idx="3593" formatCode="General">
                  <c:v>3.593</c:v>
                </c:pt>
                <c:pt idx="3594" formatCode="General">
                  <c:v>3.5939999999999999</c:v>
                </c:pt>
                <c:pt idx="3595" formatCode="General">
                  <c:v>3.5950000000000002</c:v>
                </c:pt>
                <c:pt idx="3596" formatCode="General">
                  <c:v>3.5960000000000001</c:v>
                </c:pt>
                <c:pt idx="3597" formatCode="General">
                  <c:v>3.597</c:v>
                </c:pt>
                <c:pt idx="3598" formatCode="General">
                  <c:v>3.5979999999999999</c:v>
                </c:pt>
                <c:pt idx="3599" formatCode="General">
                  <c:v>3.5990000000000002</c:v>
                </c:pt>
                <c:pt idx="3600" formatCode="General">
                  <c:v>3.6</c:v>
                </c:pt>
                <c:pt idx="3601" formatCode="General">
                  <c:v>3.601</c:v>
                </c:pt>
                <c:pt idx="3602" formatCode="General">
                  <c:v>3.6019999999999999</c:v>
                </c:pt>
                <c:pt idx="3603" formatCode="General">
                  <c:v>3.6030000000000002</c:v>
                </c:pt>
                <c:pt idx="3604" formatCode="General">
                  <c:v>3.6040000000000001</c:v>
                </c:pt>
                <c:pt idx="3605" formatCode="General">
                  <c:v>3.605</c:v>
                </c:pt>
                <c:pt idx="3606" formatCode="General">
                  <c:v>3.6059999999999999</c:v>
                </c:pt>
                <c:pt idx="3607" formatCode="General">
                  <c:v>3.6070000000000002</c:v>
                </c:pt>
                <c:pt idx="3608" formatCode="General">
                  <c:v>3.6080000000000001</c:v>
                </c:pt>
                <c:pt idx="3609" formatCode="General">
                  <c:v>3.609</c:v>
                </c:pt>
                <c:pt idx="3610" formatCode="General">
                  <c:v>3.61</c:v>
                </c:pt>
                <c:pt idx="3611" formatCode="General">
                  <c:v>3.6110000000000002</c:v>
                </c:pt>
                <c:pt idx="3612" formatCode="General">
                  <c:v>3.6120000000000001</c:v>
                </c:pt>
                <c:pt idx="3613" formatCode="General">
                  <c:v>3.613</c:v>
                </c:pt>
                <c:pt idx="3614" formatCode="General">
                  <c:v>3.6139999999999999</c:v>
                </c:pt>
                <c:pt idx="3615" formatCode="General">
                  <c:v>3.6150000000000002</c:v>
                </c:pt>
                <c:pt idx="3616" formatCode="General">
                  <c:v>3.6160000000000001</c:v>
                </c:pt>
                <c:pt idx="3617" formatCode="General">
                  <c:v>3.617</c:v>
                </c:pt>
                <c:pt idx="3618" formatCode="General">
                  <c:v>3.6179999999999999</c:v>
                </c:pt>
                <c:pt idx="3619" formatCode="General">
                  <c:v>3.6190000000000002</c:v>
                </c:pt>
                <c:pt idx="3620" formatCode="General">
                  <c:v>3.62</c:v>
                </c:pt>
                <c:pt idx="3621" formatCode="General">
                  <c:v>3.621</c:v>
                </c:pt>
                <c:pt idx="3622" formatCode="General">
                  <c:v>3.6219999999999999</c:v>
                </c:pt>
                <c:pt idx="3623" formatCode="General">
                  <c:v>3.6230000000000002</c:v>
                </c:pt>
                <c:pt idx="3624" formatCode="General">
                  <c:v>3.6240000000000001</c:v>
                </c:pt>
                <c:pt idx="3625" formatCode="General">
                  <c:v>3.625</c:v>
                </c:pt>
                <c:pt idx="3626" formatCode="General">
                  <c:v>3.6259999999999999</c:v>
                </c:pt>
                <c:pt idx="3627" formatCode="General">
                  <c:v>3.6269999999999998</c:v>
                </c:pt>
                <c:pt idx="3628" formatCode="General">
                  <c:v>3.6280000000000001</c:v>
                </c:pt>
                <c:pt idx="3629" formatCode="General">
                  <c:v>3.629</c:v>
                </c:pt>
                <c:pt idx="3630" formatCode="General">
                  <c:v>3.63</c:v>
                </c:pt>
                <c:pt idx="3631" formatCode="General">
                  <c:v>3.6309999999999998</c:v>
                </c:pt>
                <c:pt idx="3632" formatCode="General">
                  <c:v>3.6320000000000001</c:v>
                </c:pt>
                <c:pt idx="3633" formatCode="General">
                  <c:v>3.633</c:v>
                </c:pt>
                <c:pt idx="3634" formatCode="General">
                  <c:v>3.6339999999999999</c:v>
                </c:pt>
                <c:pt idx="3635" formatCode="General">
                  <c:v>3.6349999999999998</c:v>
                </c:pt>
                <c:pt idx="3636" formatCode="General">
                  <c:v>3.6360000000000001</c:v>
                </c:pt>
                <c:pt idx="3637" formatCode="General">
                  <c:v>3.637</c:v>
                </c:pt>
                <c:pt idx="3638" formatCode="General">
                  <c:v>3.6379999999999999</c:v>
                </c:pt>
                <c:pt idx="3639" formatCode="General">
                  <c:v>3.6389999999999998</c:v>
                </c:pt>
                <c:pt idx="3640" formatCode="General">
                  <c:v>3.64</c:v>
                </c:pt>
                <c:pt idx="3641" formatCode="General">
                  <c:v>3.641</c:v>
                </c:pt>
                <c:pt idx="3642" formatCode="General">
                  <c:v>3.6419999999999999</c:v>
                </c:pt>
                <c:pt idx="3643" formatCode="General">
                  <c:v>3.6429999999999998</c:v>
                </c:pt>
                <c:pt idx="3644" formatCode="General">
                  <c:v>3.6440000000000001</c:v>
                </c:pt>
                <c:pt idx="3645" formatCode="General">
                  <c:v>3.645</c:v>
                </c:pt>
                <c:pt idx="3646" formatCode="General">
                  <c:v>3.6459999999999999</c:v>
                </c:pt>
                <c:pt idx="3647" formatCode="General">
                  <c:v>3.6469999999999998</c:v>
                </c:pt>
                <c:pt idx="3648" formatCode="General">
                  <c:v>3.6480000000000001</c:v>
                </c:pt>
                <c:pt idx="3649" formatCode="General">
                  <c:v>3.649</c:v>
                </c:pt>
                <c:pt idx="3650" formatCode="General">
                  <c:v>3.65</c:v>
                </c:pt>
                <c:pt idx="3651" formatCode="General">
                  <c:v>3.6509999999999998</c:v>
                </c:pt>
                <c:pt idx="3652" formatCode="General">
                  <c:v>3.6520000000000001</c:v>
                </c:pt>
                <c:pt idx="3653" formatCode="General">
                  <c:v>3.653</c:v>
                </c:pt>
                <c:pt idx="3654" formatCode="General">
                  <c:v>3.6539999999999999</c:v>
                </c:pt>
                <c:pt idx="3655" formatCode="General">
                  <c:v>3.6549999999999998</c:v>
                </c:pt>
                <c:pt idx="3656" formatCode="General">
                  <c:v>3.6560000000000001</c:v>
                </c:pt>
                <c:pt idx="3657" formatCode="General">
                  <c:v>3.657</c:v>
                </c:pt>
                <c:pt idx="3658" formatCode="General">
                  <c:v>3.6579999999999999</c:v>
                </c:pt>
                <c:pt idx="3659" formatCode="General">
                  <c:v>3.6589999999999998</c:v>
                </c:pt>
                <c:pt idx="3660" formatCode="General">
                  <c:v>3.66</c:v>
                </c:pt>
                <c:pt idx="3661" formatCode="General">
                  <c:v>3.661</c:v>
                </c:pt>
                <c:pt idx="3662" formatCode="General">
                  <c:v>3.6619999999999999</c:v>
                </c:pt>
                <c:pt idx="3663" formatCode="General">
                  <c:v>3.6629999999999998</c:v>
                </c:pt>
                <c:pt idx="3664" formatCode="General">
                  <c:v>3.6640000000000001</c:v>
                </c:pt>
                <c:pt idx="3665" formatCode="General">
                  <c:v>3.665</c:v>
                </c:pt>
                <c:pt idx="3666" formatCode="General">
                  <c:v>3.6659999999999999</c:v>
                </c:pt>
                <c:pt idx="3667" formatCode="General">
                  <c:v>3.6669999999999998</c:v>
                </c:pt>
                <c:pt idx="3668" formatCode="General">
                  <c:v>3.6680000000000001</c:v>
                </c:pt>
                <c:pt idx="3669" formatCode="General">
                  <c:v>3.669</c:v>
                </c:pt>
                <c:pt idx="3670" formatCode="General">
                  <c:v>3.67</c:v>
                </c:pt>
                <c:pt idx="3671" formatCode="General">
                  <c:v>3.6709999999999998</c:v>
                </c:pt>
                <c:pt idx="3672" formatCode="General">
                  <c:v>3.6720000000000002</c:v>
                </c:pt>
                <c:pt idx="3673" formatCode="General">
                  <c:v>3.673</c:v>
                </c:pt>
                <c:pt idx="3674" formatCode="General">
                  <c:v>3.6739999999999999</c:v>
                </c:pt>
                <c:pt idx="3675" formatCode="General">
                  <c:v>3.6749999999999998</c:v>
                </c:pt>
                <c:pt idx="3676" formatCode="General">
                  <c:v>3.6760000000000002</c:v>
                </c:pt>
                <c:pt idx="3677" formatCode="General">
                  <c:v>3.677</c:v>
                </c:pt>
                <c:pt idx="3678" formatCode="General">
                  <c:v>3.6779999999999999</c:v>
                </c:pt>
                <c:pt idx="3679" formatCode="General">
                  <c:v>3.6789999999999998</c:v>
                </c:pt>
                <c:pt idx="3680" formatCode="General">
                  <c:v>3.68</c:v>
                </c:pt>
                <c:pt idx="3681" formatCode="General">
                  <c:v>3.681</c:v>
                </c:pt>
                <c:pt idx="3682" formatCode="General">
                  <c:v>3.6819999999999999</c:v>
                </c:pt>
                <c:pt idx="3683" formatCode="General">
                  <c:v>3.6829999999999998</c:v>
                </c:pt>
                <c:pt idx="3684" formatCode="General">
                  <c:v>3.6840000000000002</c:v>
                </c:pt>
                <c:pt idx="3685" formatCode="General">
                  <c:v>3.6850000000000001</c:v>
                </c:pt>
                <c:pt idx="3686" formatCode="General">
                  <c:v>3.6859999999999999</c:v>
                </c:pt>
                <c:pt idx="3687" formatCode="General">
                  <c:v>3.6869999999999998</c:v>
                </c:pt>
                <c:pt idx="3688" formatCode="General">
                  <c:v>3.6880000000000002</c:v>
                </c:pt>
                <c:pt idx="3689" formatCode="General">
                  <c:v>3.6890000000000001</c:v>
                </c:pt>
                <c:pt idx="3690" formatCode="General">
                  <c:v>3.69</c:v>
                </c:pt>
                <c:pt idx="3691" formatCode="General">
                  <c:v>3.6909999999999998</c:v>
                </c:pt>
                <c:pt idx="3692" formatCode="General">
                  <c:v>3.6920000000000002</c:v>
                </c:pt>
                <c:pt idx="3693" formatCode="General">
                  <c:v>3.6930000000000001</c:v>
                </c:pt>
                <c:pt idx="3694" formatCode="General">
                  <c:v>3.694</c:v>
                </c:pt>
                <c:pt idx="3695" formatCode="General">
                  <c:v>3.6949999999999998</c:v>
                </c:pt>
                <c:pt idx="3696" formatCode="General">
                  <c:v>3.6960000000000002</c:v>
                </c:pt>
                <c:pt idx="3697" formatCode="General">
                  <c:v>3.6970000000000001</c:v>
                </c:pt>
                <c:pt idx="3698" formatCode="General">
                  <c:v>3.698</c:v>
                </c:pt>
                <c:pt idx="3699" formatCode="General">
                  <c:v>3.6989999999999998</c:v>
                </c:pt>
                <c:pt idx="3700" formatCode="General">
                  <c:v>3.7</c:v>
                </c:pt>
                <c:pt idx="3701" formatCode="General">
                  <c:v>3.7010000000000001</c:v>
                </c:pt>
                <c:pt idx="3702" formatCode="General">
                  <c:v>3.702</c:v>
                </c:pt>
                <c:pt idx="3703" formatCode="General">
                  <c:v>3.7029999999999998</c:v>
                </c:pt>
                <c:pt idx="3704" formatCode="General">
                  <c:v>3.7040000000000002</c:v>
                </c:pt>
                <c:pt idx="3705" formatCode="General">
                  <c:v>3.7050000000000001</c:v>
                </c:pt>
                <c:pt idx="3706" formatCode="General">
                  <c:v>3.706</c:v>
                </c:pt>
                <c:pt idx="3707" formatCode="General">
                  <c:v>3.7069999999999999</c:v>
                </c:pt>
                <c:pt idx="3708" formatCode="General">
                  <c:v>3.7080000000000002</c:v>
                </c:pt>
                <c:pt idx="3709" formatCode="General">
                  <c:v>3.7090000000000001</c:v>
                </c:pt>
                <c:pt idx="3710" formatCode="General">
                  <c:v>3.71</c:v>
                </c:pt>
                <c:pt idx="3711" formatCode="General">
                  <c:v>3.7109999999999999</c:v>
                </c:pt>
                <c:pt idx="3712" formatCode="General">
                  <c:v>3.7120000000000002</c:v>
                </c:pt>
                <c:pt idx="3713" formatCode="General">
                  <c:v>3.7130000000000001</c:v>
                </c:pt>
                <c:pt idx="3714" formatCode="General">
                  <c:v>3.714</c:v>
                </c:pt>
                <c:pt idx="3715" formatCode="General">
                  <c:v>3.7149999999999999</c:v>
                </c:pt>
                <c:pt idx="3716" formatCode="General">
                  <c:v>3.7160000000000002</c:v>
                </c:pt>
                <c:pt idx="3717" formatCode="General">
                  <c:v>3.7170000000000001</c:v>
                </c:pt>
                <c:pt idx="3718" formatCode="General">
                  <c:v>3.718</c:v>
                </c:pt>
                <c:pt idx="3719" formatCode="General">
                  <c:v>3.7189999999999999</c:v>
                </c:pt>
                <c:pt idx="3720" formatCode="General">
                  <c:v>3.72</c:v>
                </c:pt>
                <c:pt idx="3721" formatCode="General">
                  <c:v>3.7210000000000001</c:v>
                </c:pt>
                <c:pt idx="3722" formatCode="General">
                  <c:v>3.722</c:v>
                </c:pt>
                <c:pt idx="3723" formatCode="General">
                  <c:v>3.7229999999999999</c:v>
                </c:pt>
                <c:pt idx="3724" formatCode="General">
                  <c:v>3.7240000000000002</c:v>
                </c:pt>
                <c:pt idx="3725" formatCode="General">
                  <c:v>3.7250000000000001</c:v>
                </c:pt>
                <c:pt idx="3726" formatCode="General">
                  <c:v>3.726</c:v>
                </c:pt>
                <c:pt idx="3727" formatCode="General">
                  <c:v>3.7269999999999999</c:v>
                </c:pt>
                <c:pt idx="3728" formatCode="General">
                  <c:v>3.7280000000000002</c:v>
                </c:pt>
                <c:pt idx="3729" formatCode="General">
                  <c:v>3.7290000000000001</c:v>
                </c:pt>
                <c:pt idx="3730" formatCode="General">
                  <c:v>3.73</c:v>
                </c:pt>
                <c:pt idx="3731" formatCode="General">
                  <c:v>3.7309999999999999</c:v>
                </c:pt>
                <c:pt idx="3732" formatCode="General">
                  <c:v>3.7320000000000002</c:v>
                </c:pt>
                <c:pt idx="3733" formatCode="General">
                  <c:v>3.7330000000000001</c:v>
                </c:pt>
                <c:pt idx="3734" formatCode="General">
                  <c:v>3.734</c:v>
                </c:pt>
                <c:pt idx="3735" formatCode="General">
                  <c:v>3.7349999999999999</c:v>
                </c:pt>
                <c:pt idx="3736" formatCode="General">
                  <c:v>3.7360000000000002</c:v>
                </c:pt>
                <c:pt idx="3737" formatCode="General">
                  <c:v>3.7370000000000001</c:v>
                </c:pt>
                <c:pt idx="3738" formatCode="General">
                  <c:v>3.738</c:v>
                </c:pt>
                <c:pt idx="3739" formatCode="General">
                  <c:v>3.7389999999999999</c:v>
                </c:pt>
                <c:pt idx="3740" formatCode="General">
                  <c:v>3.74</c:v>
                </c:pt>
                <c:pt idx="3741" formatCode="General">
                  <c:v>3.7410000000000001</c:v>
                </c:pt>
                <c:pt idx="3742" formatCode="General">
                  <c:v>3.742</c:v>
                </c:pt>
                <c:pt idx="3743" formatCode="General">
                  <c:v>3.7429999999999999</c:v>
                </c:pt>
                <c:pt idx="3744" formatCode="General">
                  <c:v>3.7440000000000002</c:v>
                </c:pt>
                <c:pt idx="3745" formatCode="General">
                  <c:v>3.7450000000000001</c:v>
                </c:pt>
                <c:pt idx="3746" formatCode="General">
                  <c:v>3.746</c:v>
                </c:pt>
                <c:pt idx="3747" formatCode="General">
                  <c:v>3.7469999999999999</c:v>
                </c:pt>
                <c:pt idx="3748" formatCode="General">
                  <c:v>3.7480000000000002</c:v>
                </c:pt>
                <c:pt idx="3749" formatCode="General">
                  <c:v>3.7490000000000001</c:v>
                </c:pt>
                <c:pt idx="3750" formatCode="General">
                  <c:v>3.75</c:v>
                </c:pt>
                <c:pt idx="3751" formatCode="General">
                  <c:v>3.7509999999999999</c:v>
                </c:pt>
                <c:pt idx="3752" formatCode="General">
                  <c:v>3.7519999999999998</c:v>
                </c:pt>
                <c:pt idx="3753" formatCode="General">
                  <c:v>3.7530000000000001</c:v>
                </c:pt>
                <c:pt idx="3754" formatCode="General">
                  <c:v>3.754</c:v>
                </c:pt>
                <c:pt idx="3755" formatCode="General">
                  <c:v>3.7549999999999999</c:v>
                </c:pt>
                <c:pt idx="3756" formatCode="General">
                  <c:v>3.7559999999999998</c:v>
                </c:pt>
                <c:pt idx="3757" formatCode="General">
                  <c:v>3.7570000000000001</c:v>
                </c:pt>
                <c:pt idx="3758" formatCode="General">
                  <c:v>3.758</c:v>
                </c:pt>
                <c:pt idx="3759" formatCode="General">
                  <c:v>3.7589999999999999</c:v>
                </c:pt>
                <c:pt idx="3760" formatCode="General">
                  <c:v>3.76</c:v>
                </c:pt>
                <c:pt idx="3761" formatCode="General">
                  <c:v>3.7610000000000001</c:v>
                </c:pt>
                <c:pt idx="3762" formatCode="General">
                  <c:v>3.762</c:v>
                </c:pt>
                <c:pt idx="3763" formatCode="General">
                  <c:v>3.7629999999999999</c:v>
                </c:pt>
                <c:pt idx="3764" formatCode="General">
                  <c:v>3.7639999999999998</c:v>
                </c:pt>
                <c:pt idx="3765" formatCode="General">
                  <c:v>3.7650000000000001</c:v>
                </c:pt>
                <c:pt idx="3766" formatCode="General">
                  <c:v>3.766</c:v>
                </c:pt>
                <c:pt idx="3767" formatCode="General">
                  <c:v>3.7669999999999999</c:v>
                </c:pt>
                <c:pt idx="3768" formatCode="General">
                  <c:v>3.7679999999999998</c:v>
                </c:pt>
                <c:pt idx="3769" formatCode="General">
                  <c:v>3.7690000000000001</c:v>
                </c:pt>
                <c:pt idx="3770" formatCode="General">
                  <c:v>3.77</c:v>
                </c:pt>
                <c:pt idx="3771" formatCode="General">
                  <c:v>3.7709999999999999</c:v>
                </c:pt>
                <c:pt idx="3772" formatCode="General">
                  <c:v>3.7719999999999998</c:v>
                </c:pt>
                <c:pt idx="3773" formatCode="General">
                  <c:v>3.7730000000000001</c:v>
                </c:pt>
                <c:pt idx="3774" formatCode="General">
                  <c:v>3.774</c:v>
                </c:pt>
                <c:pt idx="3775" formatCode="General">
                  <c:v>3.7749999999999999</c:v>
                </c:pt>
                <c:pt idx="3776" formatCode="General">
                  <c:v>3.7759999999999998</c:v>
                </c:pt>
                <c:pt idx="3777" formatCode="General">
                  <c:v>3.7770000000000001</c:v>
                </c:pt>
                <c:pt idx="3778" formatCode="General">
                  <c:v>3.778</c:v>
                </c:pt>
                <c:pt idx="3779" formatCode="General">
                  <c:v>3.7789999999999999</c:v>
                </c:pt>
                <c:pt idx="3780" formatCode="General">
                  <c:v>3.78</c:v>
                </c:pt>
                <c:pt idx="3781" formatCode="General">
                  <c:v>3.7810000000000001</c:v>
                </c:pt>
                <c:pt idx="3782" formatCode="General">
                  <c:v>3.782</c:v>
                </c:pt>
                <c:pt idx="3783" formatCode="General">
                  <c:v>3.7829999999999999</c:v>
                </c:pt>
                <c:pt idx="3784" formatCode="General">
                  <c:v>3.7839999999999998</c:v>
                </c:pt>
                <c:pt idx="3785" formatCode="General">
                  <c:v>3.7850000000000001</c:v>
                </c:pt>
                <c:pt idx="3786" formatCode="General">
                  <c:v>3.786</c:v>
                </c:pt>
                <c:pt idx="3787" formatCode="General">
                  <c:v>3.7869999999999999</c:v>
                </c:pt>
                <c:pt idx="3788" formatCode="General">
                  <c:v>3.7879999999999998</c:v>
                </c:pt>
                <c:pt idx="3789" formatCode="General">
                  <c:v>3.7890000000000001</c:v>
                </c:pt>
                <c:pt idx="3790" formatCode="General">
                  <c:v>3.79</c:v>
                </c:pt>
                <c:pt idx="3791" formatCode="General">
                  <c:v>3.7909999999999999</c:v>
                </c:pt>
                <c:pt idx="3792" formatCode="General">
                  <c:v>3.7919999999999998</c:v>
                </c:pt>
                <c:pt idx="3793" formatCode="General">
                  <c:v>3.7930000000000001</c:v>
                </c:pt>
                <c:pt idx="3794" formatCode="General">
                  <c:v>3.794</c:v>
                </c:pt>
                <c:pt idx="3795" formatCode="General">
                  <c:v>3.7949999999999999</c:v>
                </c:pt>
                <c:pt idx="3796" formatCode="General">
                  <c:v>3.7959999999999998</c:v>
                </c:pt>
                <c:pt idx="3797" formatCode="General">
                  <c:v>3.7970000000000002</c:v>
                </c:pt>
                <c:pt idx="3798" formatCode="General">
                  <c:v>3.798</c:v>
                </c:pt>
                <c:pt idx="3799" formatCode="General">
                  <c:v>3.7989999999999999</c:v>
                </c:pt>
                <c:pt idx="3800" formatCode="General">
                  <c:v>3.8</c:v>
                </c:pt>
                <c:pt idx="3801" formatCode="General">
                  <c:v>3.8010000000000002</c:v>
                </c:pt>
                <c:pt idx="3802" formatCode="General">
                  <c:v>3.802</c:v>
                </c:pt>
                <c:pt idx="3803" formatCode="General">
                  <c:v>3.8029999999999999</c:v>
                </c:pt>
                <c:pt idx="3804" formatCode="General">
                  <c:v>3.8039999999999998</c:v>
                </c:pt>
                <c:pt idx="3805" formatCode="General">
                  <c:v>3.8050000000000002</c:v>
                </c:pt>
                <c:pt idx="3806" formatCode="General">
                  <c:v>3.806</c:v>
                </c:pt>
                <c:pt idx="3807" formatCode="General">
                  <c:v>3.8069999999999999</c:v>
                </c:pt>
                <c:pt idx="3808" formatCode="General">
                  <c:v>3.8079999999999998</c:v>
                </c:pt>
                <c:pt idx="3809" formatCode="General">
                  <c:v>3.8090000000000002</c:v>
                </c:pt>
                <c:pt idx="3810" formatCode="General">
                  <c:v>3.81</c:v>
                </c:pt>
                <c:pt idx="3811" formatCode="General">
                  <c:v>3.8109999999999999</c:v>
                </c:pt>
                <c:pt idx="3812" formatCode="General">
                  <c:v>3.8119999999999998</c:v>
                </c:pt>
                <c:pt idx="3813" formatCode="General">
                  <c:v>3.8130000000000002</c:v>
                </c:pt>
                <c:pt idx="3814" formatCode="General">
                  <c:v>3.8140000000000001</c:v>
                </c:pt>
                <c:pt idx="3815" formatCode="General">
                  <c:v>3.8149999999999999</c:v>
                </c:pt>
                <c:pt idx="3816" formatCode="General">
                  <c:v>3.8159999999999998</c:v>
                </c:pt>
                <c:pt idx="3817" formatCode="General">
                  <c:v>3.8170000000000002</c:v>
                </c:pt>
                <c:pt idx="3818" formatCode="General">
                  <c:v>3.8180000000000001</c:v>
                </c:pt>
                <c:pt idx="3819" formatCode="General">
                  <c:v>3.819</c:v>
                </c:pt>
                <c:pt idx="3820" formatCode="General">
                  <c:v>3.82</c:v>
                </c:pt>
                <c:pt idx="3821" formatCode="General">
                  <c:v>3.8210000000000002</c:v>
                </c:pt>
                <c:pt idx="3822" formatCode="General">
                  <c:v>3.8220000000000001</c:v>
                </c:pt>
                <c:pt idx="3823" formatCode="General">
                  <c:v>3.823</c:v>
                </c:pt>
                <c:pt idx="3824" formatCode="General">
                  <c:v>3.8239999999999998</c:v>
                </c:pt>
                <c:pt idx="3825" formatCode="General">
                  <c:v>3.8250000000000002</c:v>
                </c:pt>
                <c:pt idx="3826" formatCode="General">
                  <c:v>3.8260000000000001</c:v>
                </c:pt>
                <c:pt idx="3827" formatCode="General">
                  <c:v>3.827</c:v>
                </c:pt>
                <c:pt idx="3828" formatCode="General">
                  <c:v>3.8279999999999998</c:v>
                </c:pt>
                <c:pt idx="3829" formatCode="General">
                  <c:v>3.8290000000000002</c:v>
                </c:pt>
                <c:pt idx="3830" formatCode="General">
                  <c:v>3.83</c:v>
                </c:pt>
                <c:pt idx="3831" formatCode="General">
                  <c:v>3.831</c:v>
                </c:pt>
                <c:pt idx="3832" formatCode="General">
                  <c:v>3.8319999999999999</c:v>
                </c:pt>
                <c:pt idx="3833" formatCode="General">
                  <c:v>3.8330000000000002</c:v>
                </c:pt>
                <c:pt idx="3834" formatCode="General">
                  <c:v>3.8340000000000001</c:v>
                </c:pt>
                <c:pt idx="3835" formatCode="General">
                  <c:v>3.835</c:v>
                </c:pt>
                <c:pt idx="3836" formatCode="General">
                  <c:v>3.8359999999999999</c:v>
                </c:pt>
                <c:pt idx="3837" formatCode="General">
                  <c:v>3.8370000000000002</c:v>
                </c:pt>
                <c:pt idx="3838" formatCode="General">
                  <c:v>3.8380000000000001</c:v>
                </c:pt>
                <c:pt idx="3839" formatCode="General">
                  <c:v>3.839</c:v>
                </c:pt>
                <c:pt idx="3840" formatCode="General">
                  <c:v>3.84</c:v>
                </c:pt>
                <c:pt idx="3841" formatCode="General">
                  <c:v>3.8410000000000002</c:v>
                </c:pt>
                <c:pt idx="3842" formatCode="General">
                  <c:v>3.8420000000000001</c:v>
                </c:pt>
                <c:pt idx="3843" formatCode="General">
                  <c:v>3.843</c:v>
                </c:pt>
                <c:pt idx="3844" formatCode="General">
                  <c:v>3.8439999999999999</c:v>
                </c:pt>
                <c:pt idx="3845" formatCode="General">
                  <c:v>3.8450000000000002</c:v>
                </c:pt>
                <c:pt idx="3846" formatCode="General">
                  <c:v>3.8460000000000001</c:v>
                </c:pt>
                <c:pt idx="3847" formatCode="General">
                  <c:v>3.847</c:v>
                </c:pt>
                <c:pt idx="3848" formatCode="General">
                  <c:v>3.8479999999999999</c:v>
                </c:pt>
                <c:pt idx="3849" formatCode="General">
                  <c:v>3.8490000000000002</c:v>
                </c:pt>
                <c:pt idx="3850" formatCode="General">
                  <c:v>3.85</c:v>
                </c:pt>
                <c:pt idx="3851" formatCode="General">
                  <c:v>3.851</c:v>
                </c:pt>
                <c:pt idx="3852" formatCode="General">
                  <c:v>3.8519999999999999</c:v>
                </c:pt>
                <c:pt idx="3853" formatCode="General">
                  <c:v>3.8530000000000002</c:v>
                </c:pt>
                <c:pt idx="3854" formatCode="General">
                  <c:v>3.8540000000000001</c:v>
                </c:pt>
                <c:pt idx="3855" formatCode="General">
                  <c:v>3.855</c:v>
                </c:pt>
                <c:pt idx="3856" formatCode="General">
                  <c:v>3.8559999999999999</c:v>
                </c:pt>
                <c:pt idx="3857" formatCode="General">
                  <c:v>3.8570000000000002</c:v>
                </c:pt>
                <c:pt idx="3858" formatCode="General">
                  <c:v>3.8580000000000001</c:v>
                </c:pt>
                <c:pt idx="3859" formatCode="General">
                  <c:v>3.859</c:v>
                </c:pt>
                <c:pt idx="3860" formatCode="General">
                  <c:v>3.86</c:v>
                </c:pt>
                <c:pt idx="3861" formatCode="General">
                  <c:v>3.8610000000000002</c:v>
                </c:pt>
                <c:pt idx="3862" formatCode="General">
                  <c:v>3.8620000000000001</c:v>
                </c:pt>
                <c:pt idx="3863" formatCode="General">
                  <c:v>3.863</c:v>
                </c:pt>
                <c:pt idx="3864" formatCode="General">
                  <c:v>3.8639999999999999</c:v>
                </c:pt>
                <c:pt idx="3865" formatCode="General">
                  <c:v>3.8650000000000002</c:v>
                </c:pt>
                <c:pt idx="3866" formatCode="General">
                  <c:v>3.8660000000000001</c:v>
                </c:pt>
                <c:pt idx="3867" formatCode="General">
                  <c:v>3.867</c:v>
                </c:pt>
                <c:pt idx="3868" formatCode="General">
                  <c:v>3.8679999999999999</c:v>
                </c:pt>
                <c:pt idx="3869" formatCode="General">
                  <c:v>3.8690000000000002</c:v>
                </c:pt>
                <c:pt idx="3870" formatCode="General">
                  <c:v>3.87</c:v>
                </c:pt>
                <c:pt idx="3871" formatCode="General">
                  <c:v>3.871</c:v>
                </c:pt>
                <c:pt idx="3872" formatCode="General">
                  <c:v>3.8719999999999999</c:v>
                </c:pt>
                <c:pt idx="3873" formatCode="General">
                  <c:v>3.8730000000000002</c:v>
                </c:pt>
                <c:pt idx="3874" formatCode="General">
                  <c:v>3.8740000000000001</c:v>
                </c:pt>
                <c:pt idx="3875" formatCode="General">
                  <c:v>3.875</c:v>
                </c:pt>
                <c:pt idx="3876" formatCode="General">
                  <c:v>3.8759999999999999</c:v>
                </c:pt>
                <c:pt idx="3877" formatCode="General">
                  <c:v>3.8769999999999998</c:v>
                </c:pt>
                <c:pt idx="3878" formatCode="General">
                  <c:v>3.8780000000000001</c:v>
                </c:pt>
                <c:pt idx="3879" formatCode="General">
                  <c:v>3.879</c:v>
                </c:pt>
                <c:pt idx="3880" formatCode="General">
                  <c:v>3.88</c:v>
                </c:pt>
                <c:pt idx="3881" formatCode="General">
                  <c:v>3.8809999999999998</c:v>
                </c:pt>
                <c:pt idx="3882" formatCode="General">
                  <c:v>3.8820000000000001</c:v>
                </c:pt>
                <c:pt idx="3883" formatCode="General">
                  <c:v>3.883</c:v>
                </c:pt>
                <c:pt idx="3884" formatCode="General">
                  <c:v>3.8839999999999999</c:v>
                </c:pt>
                <c:pt idx="3885" formatCode="General">
                  <c:v>3.8849999999999998</c:v>
                </c:pt>
                <c:pt idx="3886" formatCode="General">
                  <c:v>3.8860000000000001</c:v>
                </c:pt>
                <c:pt idx="3887" formatCode="General">
                  <c:v>3.887</c:v>
                </c:pt>
                <c:pt idx="3888" formatCode="General">
                  <c:v>3.8879999999999999</c:v>
                </c:pt>
                <c:pt idx="3889" formatCode="General">
                  <c:v>3.8889999999999998</c:v>
                </c:pt>
                <c:pt idx="3890" formatCode="General">
                  <c:v>3.89</c:v>
                </c:pt>
                <c:pt idx="3891" formatCode="General">
                  <c:v>3.891</c:v>
                </c:pt>
                <c:pt idx="3892" formatCode="General">
                  <c:v>3.8919999999999999</c:v>
                </c:pt>
                <c:pt idx="3893" formatCode="General">
                  <c:v>3.8929999999999998</c:v>
                </c:pt>
                <c:pt idx="3894" formatCode="General">
                  <c:v>3.8940000000000001</c:v>
                </c:pt>
                <c:pt idx="3895" formatCode="General">
                  <c:v>3.895</c:v>
                </c:pt>
                <c:pt idx="3896" formatCode="General">
                  <c:v>3.8959999999999999</c:v>
                </c:pt>
                <c:pt idx="3897" formatCode="General">
                  <c:v>3.8969999999999998</c:v>
                </c:pt>
                <c:pt idx="3898" formatCode="General">
                  <c:v>3.8980000000000001</c:v>
                </c:pt>
                <c:pt idx="3899" formatCode="General">
                  <c:v>3.899</c:v>
                </c:pt>
                <c:pt idx="3900" formatCode="General">
                  <c:v>3.9</c:v>
                </c:pt>
                <c:pt idx="3901" formatCode="General">
                  <c:v>3.9009999999999998</c:v>
                </c:pt>
                <c:pt idx="3902" formatCode="General">
                  <c:v>3.9020000000000001</c:v>
                </c:pt>
                <c:pt idx="3903" formatCode="General">
                  <c:v>3.903</c:v>
                </c:pt>
                <c:pt idx="3904" formatCode="General">
                  <c:v>3.9039999999999999</c:v>
                </c:pt>
                <c:pt idx="3905" formatCode="General">
                  <c:v>3.9049999999999998</c:v>
                </c:pt>
                <c:pt idx="3906" formatCode="General">
                  <c:v>3.9060000000000001</c:v>
                </c:pt>
                <c:pt idx="3907" formatCode="General">
                  <c:v>3.907</c:v>
                </c:pt>
                <c:pt idx="3908" formatCode="General">
                  <c:v>3.9079999999999999</c:v>
                </c:pt>
                <c:pt idx="3909" formatCode="General">
                  <c:v>3.9089999999999998</c:v>
                </c:pt>
                <c:pt idx="3910" formatCode="General">
                  <c:v>3.91</c:v>
                </c:pt>
                <c:pt idx="3911" formatCode="General">
                  <c:v>3.911</c:v>
                </c:pt>
                <c:pt idx="3912" formatCode="General">
                  <c:v>3.9119999999999999</c:v>
                </c:pt>
                <c:pt idx="3913" formatCode="General">
                  <c:v>3.9129999999999998</c:v>
                </c:pt>
                <c:pt idx="3914" formatCode="General">
                  <c:v>3.9140000000000001</c:v>
                </c:pt>
                <c:pt idx="3915" formatCode="General">
                  <c:v>3.915</c:v>
                </c:pt>
                <c:pt idx="3916" formatCode="General">
                  <c:v>3.9159999999999999</c:v>
                </c:pt>
                <c:pt idx="3917" formatCode="General">
                  <c:v>3.9169999999999998</c:v>
                </c:pt>
                <c:pt idx="3918" formatCode="General">
                  <c:v>3.9180000000000001</c:v>
                </c:pt>
                <c:pt idx="3919" formatCode="General">
                  <c:v>3.919</c:v>
                </c:pt>
                <c:pt idx="3920" formatCode="General">
                  <c:v>3.92</c:v>
                </c:pt>
                <c:pt idx="3921" formatCode="General">
                  <c:v>3.9209999999999998</c:v>
                </c:pt>
                <c:pt idx="3922" formatCode="General">
                  <c:v>3.9220000000000002</c:v>
                </c:pt>
                <c:pt idx="3923" formatCode="General">
                  <c:v>3.923</c:v>
                </c:pt>
                <c:pt idx="3924" formatCode="General">
                  <c:v>3.9239999999999999</c:v>
                </c:pt>
                <c:pt idx="3925" formatCode="General">
                  <c:v>3.9249999999999998</c:v>
                </c:pt>
                <c:pt idx="3926" formatCode="General">
                  <c:v>3.9260000000000002</c:v>
                </c:pt>
                <c:pt idx="3927" formatCode="General">
                  <c:v>3.927</c:v>
                </c:pt>
                <c:pt idx="3928" formatCode="General">
                  <c:v>3.9279999999999999</c:v>
                </c:pt>
                <c:pt idx="3929" formatCode="General">
                  <c:v>3.9289999999999998</c:v>
                </c:pt>
                <c:pt idx="3930" formatCode="General">
                  <c:v>3.93</c:v>
                </c:pt>
                <c:pt idx="3931" formatCode="General">
                  <c:v>3.931</c:v>
                </c:pt>
                <c:pt idx="3932" formatCode="General">
                  <c:v>3.9319999999999999</c:v>
                </c:pt>
                <c:pt idx="3933" formatCode="General">
                  <c:v>3.9329999999999998</c:v>
                </c:pt>
                <c:pt idx="3934" formatCode="General">
                  <c:v>3.9340000000000002</c:v>
                </c:pt>
                <c:pt idx="3935" formatCode="General">
                  <c:v>3.9350000000000001</c:v>
                </c:pt>
                <c:pt idx="3936" formatCode="General">
                  <c:v>3.9359999999999999</c:v>
                </c:pt>
                <c:pt idx="3937" formatCode="General">
                  <c:v>3.9369999999999998</c:v>
                </c:pt>
                <c:pt idx="3938" formatCode="General">
                  <c:v>3.9380000000000002</c:v>
                </c:pt>
                <c:pt idx="3939" formatCode="General">
                  <c:v>3.9390000000000001</c:v>
                </c:pt>
                <c:pt idx="3940" formatCode="General">
                  <c:v>3.94</c:v>
                </c:pt>
                <c:pt idx="3941" formatCode="General">
                  <c:v>3.9409999999999998</c:v>
                </c:pt>
                <c:pt idx="3942" formatCode="General">
                  <c:v>3.9420000000000002</c:v>
                </c:pt>
                <c:pt idx="3943" formatCode="General">
                  <c:v>3.9430000000000001</c:v>
                </c:pt>
                <c:pt idx="3944" formatCode="General">
                  <c:v>3.944</c:v>
                </c:pt>
                <c:pt idx="3945" formatCode="General">
                  <c:v>3.9449999999999998</c:v>
                </c:pt>
                <c:pt idx="3946" formatCode="General">
                  <c:v>3.9460000000000002</c:v>
                </c:pt>
                <c:pt idx="3947" formatCode="General">
                  <c:v>3.9470000000000001</c:v>
                </c:pt>
                <c:pt idx="3948" formatCode="General">
                  <c:v>3.948</c:v>
                </c:pt>
                <c:pt idx="3949" formatCode="General">
                  <c:v>3.9489999999999998</c:v>
                </c:pt>
                <c:pt idx="3950" formatCode="General">
                  <c:v>3.95</c:v>
                </c:pt>
                <c:pt idx="3951" formatCode="General">
                  <c:v>3.9510000000000001</c:v>
                </c:pt>
                <c:pt idx="3952" formatCode="General">
                  <c:v>3.952</c:v>
                </c:pt>
                <c:pt idx="3953" formatCode="General">
                  <c:v>3.9529999999999998</c:v>
                </c:pt>
                <c:pt idx="3954" formatCode="General">
                  <c:v>3.9540000000000002</c:v>
                </c:pt>
                <c:pt idx="3955" formatCode="General">
                  <c:v>3.9550000000000001</c:v>
                </c:pt>
                <c:pt idx="3956" formatCode="General">
                  <c:v>3.956</c:v>
                </c:pt>
                <c:pt idx="3957" formatCode="General">
                  <c:v>3.9569999999999999</c:v>
                </c:pt>
                <c:pt idx="3958" formatCode="General">
                  <c:v>3.9580000000000002</c:v>
                </c:pt>
                <c:pt idx="3959" formatCode="General">
                  <c:v>3.9590000000000001</c:v>
                </c:pt>
                <c:pt idx="3960" formatCode="General">
                  <c:v>3.96</c:v>
                </c:pt>
                <c:pt idx="3961" formatCode="General">
                  <c:v>3.9609999999999999</c:v>
                </c:pt>
                <c:pt idx="3962" formatCode="General">
                  <c:v>3.9620000000000002</c:v>
                </c:pt>
                <c:pt idx="3963" formatCode="General">
                  <c:v>3.9630000000000001</c:v>
                </c:pt>
                <c:pt idx="3964" formatCode="General">
                  <c:v>3.964</c:v>
                </c:pt>
                <c:pt idx="3965" formatCode="General">
                  <c:v>3.9649999999999999</c:v>
                </c:pt>
                <c:pt idx="3966" formatCode="General">
                  <c:v>3.9660000000000002</c:v>
                </c:pt>
                <c:pt idx="3967" formatCode="General">
                  <c:v>3.9670000000000001</c:v>
                </c:pt>
                <c:pt idx="3968" formatCode="General">
                  <c:v>3.968</c:v>
                </c:pt>
                <c:pt idx="3969" formatCode="General">
                  <c:v>3.9689999999999999</c:v>
                </c:pt>
                <c:pt idx="3970" formatCode="General">
                  <c:v>3.97</c:v>
                </c:pt>
                <c:pt idx="3971" formatCode="General">
                  <c:v>3.9710000000000001</c:v>
                </c:pt>
                <c:pt idx="3972" formatCode="General">
                  <c:v>3.972</c:v>
                </c:pt>
                <c:pt idx="3973" formatCode="General">
                  <c:v>3.9729999999999999</c:v>
                </c:pt>
                <c:pt idx="3974" formatCode="General">
                  <c:v>3.9740000000000002</c:v>
                </c:pt>
                <c:pt idx="3975" formatCode="General">
                  <c:v>3.9750000000000001</c:v>
                </c:pt>
                <c:pt idx="3976" formatCode="General">
                  <c:v>3.976</c:v>
                </c:pt>
                <c:pt idx="3977" formatCode="General">
                  <c:v>3.9769999999999999</c:v>
                </c:pt>
                <c:pt idx="3978" formatCode="General">
                  <c:v>3.9780000000000002</c:v>
                </c:pt>
                <c:pt idx="3979" formatCode="General">
                  <c:v>3.9790000000000001</c:v>
                </c:pt>
                <c:pt idx="3980" formatCode="General">
                  <c:v>3.98</c:v>
                </c:pt>
                <c:pt idx="3981" formatCode="General">
                  <c:v>3.9809999999999999</c:v>
                </c:pt>
                <c:pt idx="3982" formatCode="General">
                  <c:v>3.9820000000000002</c:v>
                </c:pt>
                <c:pt idx="3983" formatCode="General">
                  <c:v>3.9830000000000001</c:v>
                </c:pt>
                <c:pt idx="3984" formatCode="General">
                  <c:v>3.984</c:v>
                </c:pt>
                <c:pt idx="3985" formatCode="General">
                  <c:v>3.9849999999999999</c:v>
                </c:pt>
                <c:pt idx="3986" formatCode="General">
                  <c:v>3.9860000000000002</c:v>
                </c:pt>
                <c:pt idx="3987" formatCode="General">
                  <c:v>3.9870000000000001</c:v>
                </c:pt>
                <c:pt idx="3988" formatCode="General">
                  <c:v>3.988</c:v>
                </c:pt>
                <c:pt idx="3989" formatCode="General">
                  <c:v>3.9889999999999999</c:v>
                </c:pt>
                <c:pt idx="3990" formatCode="General">
                  <c:v>3.99</c:v>
                </c:pt>
                <c:pt idx="3991" formatCode="General">
                  <c:v>3.9910000000000001</c:v>
                </c:pt>
                <c:pt idx="3992" formatCode="General">
                  <c:v>3.992</c:v>
                </c:pt>
                <c:pt idx="3993" formatCode="General">
                  <c:v>3.9929999999999999</c:v>
                </c:pt>
                <c:pt idx="3994" formatCode="General">
                  <c:v>3.9940000000000002</c:v>
                </c:pt>
                <c:pt idx="3995" formatCode="General">
                  <c:v>3.9950000000000001</c:v>
                </c:pt>
                <c:pt idx="3996" formatCode="General">
                  <c:v>3.996</c:v>
                </c:pt>
                <c:pt idx="3997" formatCode="General">
                  <c:v>3.9969999999999999</c:v>
                </c:pt>
                <c:pt idx="3998" formatCode="General">
                  <c:v>3.9980000000000002</c:v>
                </c:pt>
                <c:pt idx="3999" formatCode="General">
                  <c:v>3.9990000000000001</c:v>
                </c:pt>
                <c:pt idx="4000" formatCode="General">
                  <c:v>4</c:v>
                </c:pt>
                <c:pt idx="4001" formatCode="General">
                  <c:v>4.0010000000000003</c:v>
                </c:pt>
                <c:pt idx="4002" formatCode="General">
                  <c:v>4.0019999999999998</c:v>
                </c:pt>
                <c:pt idx="4003" formatCode="General">
                  <c:v>4.0030000000000001</c:v>
                </c:pt>
                <c:pt idx="4004" formatCode="General">
                  <c:v>4.0039999999999996</c:v>
                </c:pt>
                <c:pt idx="4005" formatCode="General">
                  <c:v>4.0049999999999999</c:v>
                </c:pt>
                <c:pt idx="4006" formatCode="General">
                  <c:v>4.0060000000000002</c:v>
                </c:pt>
                <c:pt idx="4007" formatCode="General">
                  <c:v>4.0069999999999997</c:v>
                </c:pt>
                <c:pt idx="4008" formatCode="General">
                  <c:v>4.008</c:v>
                </c:pt>
                <c:pt idx="4009" formatCode="General">
                  <c:v>4.0090000000000003</c:v>
                </c:pt>
                <c:pt idx="4010" formatCode="General">
                  <c:v>4.01</c:v>
                </c:pt>
                <c:pt idx="4011" formatCode="General">
                  <c:v>4.0110000000000001</c:v>
                </c:pt>
                <c:pt idx="4012" formatCode="General">
                  <c:v>4.0119999999999996</c:v>
                </c:pt>
                <c:pt idx="4013" formatCode="General">
                  <c:v>4.0129999999999999</c:v>
                </c:pt>
                <c:pt idx="4014" formatCode="General">
                  <c:v>4.0140000000000002</c:v>
                </c:pt>
                <c:pt idx="4015" formatCode="General">
                  <c:v>4.0149999999999997</c:v>
                </c:pt>
                <c:pt idx="4016" formatCode="General">
                  <c:v>4.016</c:v>
                </c:pt>
                <c:pt idx="4017" formatCode="General">
                  <c:v>4.0170000000000003</c:v>
                </c:pt>
                <c:pt idx="4018" formatCode="General">
                  <c:v>4.0179999999999998</c:v>
                </c:pt>
                <c:pt idx="4019" formatCode="General">
                  <c:v>4.0190000000000001</c:v>
                </c:pt>
                <c:pt idx="4020" formatCode="General">
                  <c:v>4.0199999999999996</c:v>
                </c:pt>
                <c:pt idx="4021" formatCode="General">
                  <c:v>4.0209999999999999</c:v>
                </c:pt>
                <c:pt idx="4022" formatCode="General">
                  <c:v>4.0220000000000002</c:v>
                </c:pt>
                <c:pt idx="4023" formatCode="General">
                  <c:v>4.0229999999999997</c:v>
                </c:pt>
                <c:pt idx="4024" formatCode="General">
                  <c:v>4.024</c:v>
                </c:pt>
                <c:pt idx="4025" formatCode="General">
                  <c:v>4.0250000000000004</c:v>
                </c:pt>
                <c:pt idx="4026" formatCode="General">
                  <c:v>4.0259999999999998</c:v>
                </c:pt>
                <c:pt idx="4027" formatCode="General">
                  <c:v>4.0270000000000001</c:v>
                </c:pt>
                <c:pt idx="4028" formatCode="General">
                  <c:v>4.0279999999999996</c:v>
                </c:pt>
                <c:pt idx="4029" formatCode="General">
                  <c:v>4.0289999999999999</c:v>
                </c:pt>
                <c:pt idx="4030" formatCode="General">
                  <c:v>4.03</c:v>
                </c:pt>
                <c:pt idx="4031" formatCode="General">
                  <c:v>4.0309999999999997</c:v>
                </c:pt>
                <c:pt idx="4032" formatCode="General">
                  <c:v>4.032</c:v>
                </c:pt>
                <c:pt idx="4033" formatCode="General">
                  <c:v>4.0330000000000004</c:v>
                </c:pt>
                <c:pt idx="4034" formatCode="General">
                  <c:v>4.0339999999999998</c:v>
                </c:pt>
                <c:pt idx="4035" formatCode="General">
                  <c:v>4.0350000000000001</c:v>
                </c:pt>
                <c:pt idx="4036" formatCode="General">
                  <c:v>4.0359999999999996</c:v>
                </c:pt>
                <c:pt idx="4037" formatCode="General">
                  <c:v>4.0369999999999999</c:v>
                </c:pt>
                <c:pt idx="4038" formatCode="General">
                  <c:v>4.0380000000000003</c:v>
                </c:pt>
                <c:pt idx="4039" formatCode="General">
                  <c:v>4.0389999999999997</c:v>
                </c:pt>
                <c:pt idx="4040" formatCode="General">
                  <c:v>4.04</c:v>
                </c:pt>
                <c:pt idx="4041" formatCode="General">
                  <c:v>4.0410000000000004</c:v>
                </c:pt>
                <c:pt idx="4042" formatCode="General">
                  <c:v>4.0419999999999998</c:v>
                </c:pt>
                <c:pt idx="4043" formatCode="General">
                  <c:v>4.0430000000000001</c:v>
                </c:pt>
                <c:pt idx="4044" formatCode="General">
                  <c:v>4.0439999999999996</c:v>
                </c:pt>
                <c:pt idx="4045" formatCode="General">
                  <c:v>4.0449999999999999</c:v>
                </c:pt>
                <c:pt idx="4046" formatCode="General">
                  <c:v>4.0460000000000003</c:v>
                </c:pt>
                <c:pt idx="4047" formatCode="General">
                  <c:v>4.0469999999999997</c:v>
                </c:pt>
                <c:pt idx="4048" formatCode="General">
                  <c:v>4.048</c:v>
                </c:pt>
                <c:pt idx="4049" formatCode="General">
                  <c:v>4.0490000000000004</c:v>
                </c:pt>
                <c:pt idx="4050" formatCode="General">
                  <c:v>4.05</c:v>
                </c:pt>
                <c:pt idx="4051" formatCode="General">
                  <c:v>4.0510000000000002</c:v>
                </c:pt>
                <c:pt idx="4052" formatCode="General">
                  <c:v>4.0519999999999996</c:v>
                </c:pt>
                <c:pt idx="4053" formatCode="General">
                  <c:v>4.0529999999999999</c:v>
                </c:pt>
                <c:pt idx="4054" formatCode="General">
                  <c:v>4.0540000000000003</c:v>
                </c:pt>
                <c:pt idx="4055" formatCode="General">
                  <c:v>4.0549999999999997</c:v>
                </c:pt>
                <c:pt idx="4056" formatCode="General">
                  <c:v>4.056</c:v>
                </c:pt>
                <c:pt idx="4057" formatCode="General">
                  <c:v>4.0570000000000004</c:v>
                </c:pt>
                <c:pt idx="4058" formatCode="General">
                  <c:v>4.0579999999999998</c:v>
                </c:pt>
                <c:pt idx="4059" formatCode="General">
                  <c:v>4.0590000000000002</c:v>
                </c:pt>
                <c:pt idx="4060" formatCode="General">
                  <c:v>4.0599999999999996</c:v>
                </c:pt>
                <c:pt idx="4061" formatCode="General">
                  <c:v>4.0609999999999999</c:v>
                </c:pt>
                <c:pt idx="4062" formatCode="General">
                  <c:v>4.0620000000000003</c:v>
                </c:pt>
                <c:pt idx="4063" formatCode="General">
                  <c:v>4.0629999999999997</c:v>
                </c:pt>
                <c:pt idx="4064" formatCode="General">
                  <c:v>4.0640000000000001</c:v>
                </c:pt>
                <c:pt idx="4065" formatCode="General">
                  <c:v>4.0650000000000004</c:v>
                </c:pt>
                <c:pt idx="4066" formatCode="General">
                  <c:v>4.0659999999999998</c:v>
                </c:pt>
                <c:pt idx="4067" formatCode="General">
                  <c:v>4.0670000000000002</c:v>
                </c:pt>
                <c:pt idx="4068" formatCode="General">
                  <c:v>4.0679999999999996</c:v>
                </c:pt>
                <c:pt idx="4069" formatCode="General">
                  <c:v>4.069</c:v>
                </c:pt>
                <c:pt idx="4070" formatCode="General">
                  <c:v>4.07</c:v>
                </c:pt>
                <c:pt idx="4071" formatCode="General">
                  <c:v>4.0709999999999997</c:v>
                </c:pt>
                <c:pt idx="4072" formatCode="General">
                  <c:v>4.0720000000000001</c:v>
                </c:pt>
                <c:pt idx="4073" formatCode="General">
                  <c:v>4.0730000000000004</c:v>
                </c:pt>
                <c:pt idx="4074" formatCode="General">
                  <c:v>4.0739999999999998</c:v>
                </c:pt>
                <c:pt idx="4075" formatCode="General">
                  <c:v>4.0750000000000002</c:v>
                </c:pt>
                <c:pt idx="4076" formatCode="General">
                  <c:v>4.0759999999999996</c:v>
                </c:pt>
                <c:pt idx="4077" formatCode="General">
                  <c:v>4.077</c:v>
                </c:pt>
                <c:pt idx="4078" formatCode="General">
                  <c:v>4.0780000000000003</c:v>
                </c:pt>
                <c:pt idx="4079" formatCode="General">
                  <c:v>4.0789999999999997</c:v>
                </c:pt>
                <c:pt idx="4080" formatCode="General">
                  <c:v>4.08</c:v>
                </c:pt>
                <c:pt idx="4081" formatCode="General">
                  <c:v>4.0810000000000004</c:v>
                </c:pt>
                <c:pt idx="4082" formatCode="General">
                  <c:v>4.0819999999999999</c:v>
                </c:pt>
                <c:pt idx="4083" formatCode="General">
                  <c:v>4.0830000000000002</c:v>
                </c:pt>
                <c:pt idx="4084" formatCode="General">
                  <c:v>4.0839999999999996</c:v>
                </c:pt>
                <c:pt idx="4085" formatCode="General">
                  <c:v>4.085</c:v>
                </c:pt>
                <c:pt idx="4086" formatCode="General">
                  <c:v>4.0860000000000003</c:v>
                </c:pt>
                <c:pt idx="4087" formatCode="General">
                  <c:v>4.0869999999999997</c:v>
                </c:pt>
                <c:pt idx="4088" formatCode="General">
                  <c:v>4.0880000000000001</c:v>
                </c:pt>
                <c:pt idx="4089" formatCode="General">
                  <c:v>4.0890000000000004</c:v>
                </c:pt>
                <c:pt idx="4090" formatCode="General">
                  <c:v>4.09</c:v>
                </c:pt>
                <c:pt idx="4091" formatCode="General">
                  <c:v>4.0910000000000002</c:v>
                </c:pt>
                <c:pt idx="4092" formatCode="General">
                  <c:v>4.0919999999999996</c:v>
                </c:pt>
                <c:pt idx="4093" formatCode="General">
                  <c:v>4.093</c:v>
                </c:pt>
                <c:pt idx="4094" formatCode="General">
                  <c:v>4.0940000000000003</c:v>
                </c:pt>
                <c:pt idx="4095" formatCode="General">
                  <c:v>4.0949999999999998</c:v>
                </c:pt>
                <c:pt idx="4096" formatCode="General">
                  <c:v>4.0960000000000001</c:v>
                </c:pt>
                <c:pt idx="4097" formatCode="General">
                  <c:v>4.0970000000000004</c:v>
                </c:pt>
                <c:pt idx="4098" formatCode="General">
                  <c:v>4.0979999999999999</c:v>
                </c:pt>
                <c:pt idx="4099" formatCode="General">
                  <c:v>4.0990000000000002</c:v>
                </c:pt>
                <c:pt idx="4100" formatCode="General">
                  <c:v>4.0999999999999996</c:v>
                </c:pt>
                <c:pt idx="4101" formatCode="General">
                  <c:v>4.101</c:v>
                </c:pt>
                <c:pt idx="4102" formatCode="General">
                  <c:v>4.1020000000000003</c:v>
                </c:pt>
                <c:pt idx="4103" formatCode="General">
                  <c:v>4.1029999999999998</c:v>
                </c:pt>
                <c:pt idx="4104" formatCode="General">
                  <c:v>4.1040000000000001</c:v>
                </c:pt>
                <c:pt idx="4105" formatCode="General">
                  <c:v>4.1050000000000004</c:v>
                </c:pt>
                <c:pt idx="4106" formatCode="General">
                  <c:v>4.1059999999999999</c:v>
                </c:pt>
                <c:pt idx="4107" formatCode="General">
                  <c:v>4.1070000000000002</c:v>
                </c:pt>
                <c:pt idx="4108" formatCode="General">
                  <c:v>4.1079999999999997</c:v>
                </c:pt>
                <c:pt idx="4109" formatCode="General">
                  <c:v>4.109</c:v>
                </c:pt>
                <c:pt idx="4110" formatCode="General">
                  <c:v>4.1100000000000003</c:v>
                </c:pt>
                <c:pt idx="4111" formatCode="General">
                  <c:v>4.1109999999999998</c:v>
                </c:pt>
                <c:pt idx="4112" formatCode="General">
                  <c:v>4.1120000000000001</c:v>
                </c:pt>
                <c:pt idx="4113" formatCode="General">
                  <c:v>4.1130000000000004</c:v>
                </c:pt>
                <c:pt idx="4114" formatCode="General">
                  <c:v>4.1139999999999999</c:v>
                </c:pt>
                <c:pt idx="4115" formatCode="General">
                  <c:v>4.1150000000000002</c:v>
                </c:pt>
                <c:pt idx="4116" formatCode="General">
                  <c:v>4.1159999999999997</c:v>
                </c:pt>
                <c:pt idx="4117" formatCode="General">
                  <c:v>4.117</c:v>
                </c:pt>
                <c:pt idx="4118" formatCode="General">
                  <c:v>4.1180000000000003</c:v>
                </c:pt>
                <c:pt idx="4119" formatCode="General">
                  <c:v>4.1189999999999998</c:v>
                </c:pt>
                <c:pt idx="4120" formatCode="General">
                  <c:v>4.12</c:v>
                </c:pt>
                <c:pt idx="4121" formatCode="General">
                  <c:v>4.1210000000000004</c:v>
                </c:pt>
                <c:pt idx="4122" formatCode="General">
                  <c:v>4.1219999999999999</c:v>
                </c:pt>
                <c:pt idx="4123" formatCode="General">
                  <c:v>4.1230000000000002</c:v>
                </c:pt>
                <c:pt idx="4124" formatCode="General">
                  <c:v>4.1239999999999997</c:v>
                </c:pt>
                <c:pt idx="4125" formatCode="General">
                  <c:v>4.125</c:v>
                </c:pt>
                <c:pt idx="4126" formatCode="General">
                  <c:v>4.1260000000000003</c:v>
                </c:pt>
                <c:pt idx="4127" formatCode="General">
                  <c:v>4.1269999999999998</c:v>
                </c:pt>
                <c:pt idx="4128" formatCode="General">
                  <c:v>4.1280000000000001</c:v>
                </c:pt>
                <c:pt idx="4129" formatCode="General">
                  <c:v>4.1289999999999996</c:v>
                </c:pt>
                <c:pt idx="4130" formatCode="General">
                  <c:v>4.13</c:v>
                </c:pt>
                <c:pt idx="4131" formatCode="General">
                  <c:v>4.1310000000000002</c:v>
                </c:pt>
                <c:pt idx="4132" formatCode="General">
                  <c:v>4.1319999999999997</c:v>
                </c:pt>
                <c:pt idx="4133" formatCode="General">
                  <c:v>4.133</c:v>
                </c:pt>
                <c:pt idx="4134" formatCode="General">
                  <c:v>4.1340000000000003</c:v>
                </c:pt>
                <c:pt idx="4135" formatCode="General">
                  <c:v>4.1349999999999998</c:v>
                </c:pt>
                <c:pt idx="4136" formatCode="General">
                  <c:v>4.1360000000000001</c:v>
                </c:pt>
                <c:pt idx="4137" formatCode="General">
                  <c:v>4.1369999999999996</c:v>
                </c:pt>
                <c:pt idx="4138" formatCode="General">
                  <c:v>4.1379999999999999</c:v>
                </c:pt>
                <c:pt idx="4139" formatCode="General">
                  <c:v>4.1390000000000002</c:v>
                </c:pt>
                <c:pt idx="4140" formatCode="General">
                  <c:v>4.1399999999999997</c:v>
                </c:pt>
                <c:pt idx="4141" formatCode="General">
                  <c:v>4.141</c:v>
                </c:pt>
                <c:pt idx="4142" formatCode="General">
                  <c:v>4.1420000000000003</c:v>
                </c:pt>
                <c:pt idx="4143" formatCode="General">
                  <c:v>4.1429999999999998</c:v>
                </c:pt>
                <c:pt idx="4144" formatCode="General">
                  <c:v>4.1440000000000001</c:v>
                </c:pt>
                <c:pt idx="4145" formatCode="General">
                  <c:v>4.1449999999999996</c:v>
                </c:pt>
                <c:pt idx="4146" formatCode="General">
                  <c:v>4.1459999999999999</c:v>
                </c:pt>
                <c:pt idx="4147" formatCode="General">
                  <c:v>4.1470000000000002</c:v>
                </c:pt>
                <c:pt idx="4148" formatCode="General">
                  <c:v>4.1479999999999997</c:v>
                </c:pt>
                <c:pt idx="4149" formatCode="General">
                  <c:v>4.149</c:v>
                </c:pt>
                <c:pt idx="4150" formatCode="General">
                  <c:v>4.1500000000000004</c:v>
                </c:pt>
                <c:pt idx="4151" formatCode="General">
                  <c:v>4.1509999999999998</c:v>
                </c:pt>
                <c:pt idx="4152" formatCode="General">
                  <c:v>4.1520000000000001</c:v>
                </c:pt>
                <c:pt idx="4153" formatCode="General">
                  <c:v>4.1529999999999996</c:v>
                </c:pt>
                <c:pt idx="4154" formatCode="General">
                  <c:v>4.1539999999999999</c:v>
                </c:pt>
                <c:pt idx="4155" formatCode="General">
                  <c:v>4.1550000000000002</c:v>
                </c:pt>
                <c:pt idx="4156" formatCode="General">
                  <c:v>4.1559999999999997</c:v>
                </c:pt>
                <c:pt idx="4157" formatCode="General">
                  <c:v>4.157</c:v>
                </c:pt>
                <c:pt idx="4158" formatCode="General">
                  <c:v>4.1580000000000004</c:v>
                </c:pt>
                <c:pt idx="4159" formatCode="General">
                  <c:v>4.1589999999999998</c:v>
                </c:pt>
                <c:pt idx="4160" formatCode="General">
                  <c:v>4.16</c:v>
                </c:pt>
                <c:pt idx="4161" formatCode="General">
                  <c:v>4.1609999999999996</c:v>
                </c:pt>
                <c:pt idx="4162" formatCode="General">
                  <c:v>4.1619999999999999</c:v>
                </c:pt>
                <c:pt idx="4163" formatCode="General">
                  <c:v>4.1630000000000003</c:v>
                </c:pt>
                <c:pt idx="4164" formatCode="General">
                  <c:v>4.1639999999999997</c:v>
                </c:pt>
                <c:pt idx="4165" formatCode="General">
                  <c:v>4.165</c:v>
                </c:pt>
                <c:pt idx="4166" formatCode="General">
                  <c:v>4.1660000000000004</c:v>
                </c:pt>
                <c:pt idx="4167" formatCode="General">
                  <c:v>4.1669999999999998</c:v>
                </c:pt>
                <c:pt idx="4168" formatCode="General">
                  <c:v>4.1680000000000001</c:v>
                </c:pt>
                <c:pt idx="4169" formatCode="General">
                  <c:v>4.1689999999999996</c:v>
                </c:pt>
                <c:pt idx="4170" formatCode="General">
                  <c:v>4.17</c:v>
                </c:pt>
                <c:pt idx="4171" formatCode="General">
                  <c:v>4.1710000000000003</c:v>
                </c:pt>
                <c:pt idx="4172" formatCode="General">
                  <c:v>4.1719999999999997</c:v>
                </c:pt>
                <c:pt idx="4173" formatCode="General">
                  <c:v>4.173</c:v>
                </c:pt>
                <c:pt idx="4174" formatCode="General">
                  <c:v>4.1740000000000004</c:v>
                </c:pt>
                <c:pt idx="4175" formatCode="General">
                  <c:v>4.1749999999999998</c:v>
                </c:pt>
                <c:pt idx="4176" formatCode="General">
                  <c:v>4.1760000000000002</c:v>
                </c:pt>
                <c:pt idx="4177" formatCode="General">
                  <c:v>4.1769999999999996</c:v>
                </c:pt>
                <c:pt idx="4178" formatCode="General">
                  <c:v>4.1779999999999999</c:v>
                </c:pt>
                <c:pt idx="4179" formatCode="General">
                  <c:v>4.1790000000000003</c:v>
                </c:pt>
                <c:pt idx="4180" formatCode="General">
                  <c:v>4.18</c:v>
                </c:pt>
                <c:pt idx="4181" formatCode="General">
                  <c:v>4.181</c:v>
                </c:pt>
                <c:pt idx="4182" formatCode="General">
                  <c:v>4.1820000000000004</c:v>
                </c:pt>
                <c:pt idx="4183" formatCode="General">
                  <c:v>4.1829999999999998</c:v>
                </c:pt>
                <c:pt idx="4184" formatCode="General">
                  <c:v>4.1840000000000002</c:v>
                </c:pt>
                <c:pt idx="4185" formatCode="General">
                  <c:v>4.1849999999999996</c:v>
                </c:pt>
                <c:pt idx="4186" formatCode="General">
                  <c:v>4.1859999999999999</c:v>
                </c:pt>
                <c:pt idx="4187" formatCode="General">
                  <c:v>4.1870000000000003</c:v>
                </c:pt>
                <c:pt idx="4188" formatCode="General">
                  <c:v>4.1879999999999997</c:v>
                </c:pt>
                <c:pt idx="4189" formatCode="General">
                  <c:v>4.1890000000000001</c:v>
                </c:pt>
                <c:pt idx="4190" formatCode="General">
                  <c:v>4.1900000000000004</c:v>
                </c:pt>
                <c:pt idx="4191" formatCode="General">
                  <c:v>4.1909999999999998</c:v>
                </c:pt>
                <c:pt idx="4192" formatCode="General">
                  <c:v>4.1920000000000002</c:v>
                </c:pt>
                <c:pt idx="4193" formatCode="General">
                  <c:v>4.1929999999999996</c:v>
                </c:pt>
                <c:pt idx="4194" formatCode="General">
                  <c:v>4.194</c:v>
                </c:pt>
                <c:pt idx="4195" formatCode="General">
                  <c:v>4.1950000000000003</c:v>
                </c:pt>
                <c:pt idx="4196" formatCode="General">
                  <c:v>4.1959999999999997</c:v>
                </c:pt>
                <c:pt idx="4197" formatCode="General">
                  <c:v>4.1970000000000001</c:v>
                </c:pt>
                <c:pt idx="4198" formatCode="General">
                  <c:v>4.1980000000000004</c:v>
                </c:pt>
                <c:pt idx="4199" formatCode="General">
                  <c:v>4.1989999999999998</c:v>
                </c:pt>
                <c:pt idx="4200" formatCode="General">
                  <c:v>4.2</c:v>
                </c:pt>
                <c:pt idx="4201" formatCode="General">
                  <c:v>4.2009999999999996</c:v>
                </c:pt>
                <c:pt idx="4202" formatCode="General">
                  <c:v>4.202</c:v>
                </c:pt>
                <c:pt idx="4203" formatCode="General">
                  <c:v>4.2030000000000003</c:v>
                </c:pt>
                <c:pt idx="4204" formatCode="General">
                  <c:v>4.2039999999999997</c:v>
                </c:pt>
                <c:pt idx="4205" formatCode="General">
                  <c:v>4.2050000000000001</c:v>
                </c:pt>
                <c:pt idx="4206" formatCode="General">
                  <c:v>4.2060000000000004</c:v>
                </c:pt>
                <c:pt idx="4207" formatCode="General">
                  <c:v>4.2069999999999999</c:v>
                </c:pt>
                <c:pt idx="4208" formatCode="General">
                  <c:v>4.2080000000000002</c:v>
                </c:pt>
                <c:pt idx="4209" formatCode="General">
                  <c:v>4.2089999999999996</c:v>
                </c:pt>
                <c:pt idx="4210" formatCode="General">
                  <c:v>4.21</c:v>
                </c:pt>
                <c:pt idx="4211" formatCode="General">
                  <c:v>4.2110000000000003</c:v>
                </c:pt>
                <c:pt idx="4212" formatCode="General">
                  <c:v>4.2119999999999997</c:v>
                </c:pt>
                <c:pt idx="4213" formatCode="General">
                  <c:v>4.2130000000000001</c:v>
                </c:pt>
                <c:pt idx="4214" formatCode="General">
                  <c:v>4.2140000000000004</c:v>
                </c:pt>
                <c:pt idx="4215" formatCode="General">
                  <c:v>4.2149999999999999</c:v>
                </c:pt>
                <c:pt idx="4216" formatCode="General">
                  <c:v>4.2160000000000002</c:v>
                </c:pt>
                <c:pt idx="4217" formatCode="General">
                  <c:v>4.2169999999999996</c:v>
                </c:pt>
                <c:pt idx="4218" formatCode="General">
                  <c:v>4.218</c:v>
                </c:pt>
                <c:pt idx="4219" formatCode="General">
                  <c:v>4.2190000000000003</c:v>
                </c:pt>
                <c:pt idx="4220" formatCode="General">
                  <c:v>4.22</c:v>
                </c:pt>
                <c:pt idx="4221" formatCode="General">
                  <c:v>4.2210000000000001</c:v>
                </c:pt>
                <c:pt idx="4222" formatCode="General">
                  <c:v>4.2220000000000004</c:v>
                </c:pt>
                <c:pt idx="4223" formatCode="General">
                  <c:v>4.2229999999999999</c:v>
                </c:pt>
                <c:pt idx="4224" formatCode="General">
                  <c:v>4.2240000000000002</c:v>
                </c:pt>
                <c:pt idx="4225" formatCode="General">
                  <c:v>4.2249999999999996</c:v>
                </c:pt>
                <c:pt idx="4226" formatCode="General">
                  <c:v>4.226</c:v>
                </c:pt>
                <c:pt idx="4227" formatCode="General">
                  <c:v>4.2270000000000003</c:v>
                </c:pt>
                <c:pt idx="4228" formatCode="General">
                  <c:v>4.2279999999999998</c:v>
                </c:pt>
                <c:pt idx="4229" formatCode="General">
                  <c:v>4.2290000000000001</c:v>
                </c:pt>
                <c:pt idx="4230" formatCode="General">
                  <c:v>4.2300000000000004</c:v>
                </c:pt>
                <c:pt idx="4231" formatCode="General">
                  <c:v>4.2309999999999999</c:v>
                </c:pt>
                <c:pt idx="4232" formatCode="General">
                  <c:v>4.2320000000000002</c:v>
                </c:pt>
                <c:pt idx="4233" formatCode="General">
                  <c:v>4.2329999999999997</c:v>
                </c:pt>
                <c:pt idx="4234" formatCode="General">
                  <c:v>4.234</c:v>
                </c:pt>
                <c:pt idx="4235" formatCode="General">
                  <c:v>4.2350000000000003</c:v>
                </c:pt>
                <c:pt idx="4236" formatCode="General">
                  <c:v>4.2359999999999998</c:v>
                </c:pt>
                <c:pt idx="4237" formatCode="General">
                  <c:v>4.2370000000000001</c:v>
                </c:pt>
                <c:pt idx="4238" formatCode="General">
                  <c:v>4.2380000000000004</c:v>
                </c:pt>
                <c:pt idx="4239" formatCode="General">
                  <c:v>4.2389999999999999</c:v>
                </c:pt>
                <c:pt idx="4240" formatCode="General">
                  <c:v>4.24</c:v>
                </c:pt>
                <c:pt idx="4241" formatCode="General">
                  <c:v>4.2409999999999997</c:v>
                </c:pt>
                <c:pt idx="4242" formatCode="General">
                  <c:v>4.242</c:v>
                </c:pt>
                <c:pt idx="4243" formatCode="General">
                  <c:v>4.2430000000000003</c:v>
                </c:pt>
                <c:pt idx="4244" formatCode="General">
                  <c:v>4.2439999999999998</c:v>
                </c:pt>
                <c:pt idx="4245" formatCode="General">
                  <c:v>4.2450000000000001</c:v>
                </c:pt>
                <c:pt idx="4246" formatCode="General">
                  <c:v>4.2460000000000004</c:v>
                </c:pt>
                <c:pt idx="4247" formatCode="General">
                  <c:v>4.2469999999999999</c:v>
                </c:pt>
                <c:pt idx="4248" formatCode="General">
                  <c:v>4.2480000000000002</c:v>
                </c:pt>
                <c:pt idx="4249" formatCode="General">
                  <c:v>4.2489999999999997</c:v>
                </c:pt>
                <c:pt idx="4250" formatCode="General">
                  <c:v>4.25</c:v>
                </c:pt>
                <c:pt idx="4251" formatCode="General">
                  <c:v>4.2510000000000003</c:v>
                </c:pt>
                <c:pt idx="4252" formatCode="General">
                  <c:v>4.2519999999999998</c:v>
                </c:pt>
                <c:pt idx="4253" formatCode="General">
                  <c:v>4.2530000000000001</c:v>
                </c:pt>
                <c:pt idx="4254" formatCode="General">
                  <c:v>4.2539999999999996</c:v>
                </c:pt>
                <c:pt idx="4255" formatCode="General">
                  <c:v>4.2549999999999999</c:v>
                </c:pt>
                <c:pt idx="4256" formatCode="General">
                  <c:v>4.2560000000000002</c:v>
                </c:pt>
                <c:pt idx="4257" formatCode="General">
                  <c:v>4.2569999999999997</c:v>
                </c:pt>
                <c:pt idx="4258" formatCode="General">
                  <c:v>4.258</c:v>
                </c:pt>
                <c:pt idx="4259" formatCode="General">
                  <c:v>4.2590000000000003</c:v>
                </c:pt>
                <c:pt idx="4260" formatCode="General">
                  <c:v>4.26</c:v>
                </c:pt>
                <c:pt idx="4261" formatCode="General">
                  <c:v>4.2610000000000001</c:v>
                </c:pt>
                <c:pt idx="4262" formatCode="General">
                  <c:v>4.2619999999999996</c:v>
                </c:pt>
                <c:pt idx="4263" formatCode="General">
                  <c:v>4.2629999999999999</c:v>
                </c:pt>
                <c:pt idx="4264" formatCode="General">
                  <c:v>4.2640000000000002</c:v>
                </c:pt>
                <c:pt idx="4265" formatCode="General">
                  <c:v>4.2649999999999997</c:v>
                </c:pt>
                <c:pt idx="4266" formatCode="General">
                  <c:v>4.266</c:v>
                </c:pt>
                <c:pt idx="4267" formatCode="General">
                  <c:v>4.2670000000000003</c:v>
                </c:pt>
                <c:pt idx="4268" formatCode="General">
                  <c:v>4.2679999999999998</c:v>
                </c:pt>
                <c:pt idx="4269" formatCode="General">
                  <c:v>4.2690000000000001</c:v>
                </c:pt>
                <c:pt idx="4270" formatCode="General">
                  <c:v>4.2699999999999996</c:v>
                </c:pt>
                <c:pt idx="4271" formatCode="General">
                  <c:v>4.2709999999999999</c:v>
                </c:pt>
                <c:pt idx="4272" formatCode="General">
                  <c:v>4.2720000000000002</c:v>
                </c:pt>
                <c:pt idx="4273" formatCode="General">
                  <c:v>4.2729999999999997</c:v>
                </c:pt>
                <c:pt idx="4274" formatCode="General">
                  <c:v>4.274</c:v>
                </c:pt>
                <c:pt idx="4275" formatCode="General">
                  <c:v>4.2750000000000004</c:v>
                </c:pt>
                <c:pt idx="4276" formatCode="General">
                  <c:v>4.2759999999999998</c:v>
                </c:pt>
                <c:pt idx="4277" formatCode="General">
                  <c:v>4.2770000000000001</c:v>
                </c:pt>
                <c:pt idx="4278" formatCode="General">
                  <c:v>4.2779999999999996</c:v>
                </c:pt>
                <c:pt idx="4279" formatCode="General">
                  <c:v>4.2789999999999999</c:v>
                </c:pt>
                <c:pt idx="4280" formatCode="General">
                  <c:v>4.28</c:v>
                </c:pt>
                <c:pt idx="4281" formatCode="General">
                  <c:v>4.2809999999999997</c:v>
                </c:pt>
                <c:pt idx="4282" formatCode="General">
                  <c:v>4.282</c:v>
                </c:pt>
                <c:pt idx="4283" formatCode="General">
                  <c:v>4.2830000000000004</c:v>
                </c:pt>
                <c:pt idx="4284" formatCode="General">
                  <c:v>4.2839999999999998</c:v>
                </c:pt>
                <c:pt idx="4285" formatCode="General">
                  <c:v>4.2850000000000001</c:v>
                </c:pt>
                <c:pt idx="4286" formatCode="General">
                  <c:v>4.2859999999999996</c:v>
                </c:pt>
                <c:pt idx="4287" formatCode="General">
                  <c:v>4.2869999999999999</c:v>
                </c:pt>
                <c:pt idx="4288" formatCode="General">
                  <c:v>4.2880000000000003</c:v>
                </c:pt>
                <c:pt idx="4289" formatCode="General">
                  <c:v>4.2889999999999997</c:v>
                </c:pt>
                <c:pt idx="4290" formatCode="General">
                  <c:v>4.29</c:v>
                </c:pt>
                <c:pt idx="4291" formatCode="General">
                  <c:v>4.2910000000000004</c:v>
                </c:pt>
                <c:pt idx="4292" formatCode="General">
                  <c:v>4.2919999999999998</c:v>
                </c:pt>
                <c:pt idx="4293" formatCode="General">
                  <c:v>4.2930000000000001</c:v>
                </c:pt>
                <c:pt idx="4294" formatCode="General">
                  <c:v>4.2939999999999996</c:v>
                </c:pt>
                <c:pt idx="4295" formatCode="General">
                  <c:v>4.2949999999999999</c:v>
                </c:pt>
                <c:pt idx="4296" formatCode="General">
                  <c:v>4.2960000000000003</c:v>
                </c:pt>
                <c:pt idx="4297" formatCode="General">
                  <c:v>4.2969999999999997</c:v>
                </c:pt>
                <c:pt idx="4298" formatCode="General">
                  <c:v>4.298</c:v>
                </c:pt>
                <c:pt idx="4299" formatCode="General">
                  <c:v>4.2990000000000004</c:v>
                </c:pt>
                <c:pt idx="4300" formatCode="General">
                  <c:v>4.3</c:v>
                </c:pt>
                <c:pt idx="4301" formatCode="General">
                  <c:v>4.3010000000000002</c:v>
                </c:pt>
                <c:pt idx="4302" formatCode="General">
                  <c:v>4.3019999999999996</c:v>
                </c:pt>
                <c:pt idx="4303" formatCode="General">
                  <c:v>4.3029999999999999</c:v>
                </c:pt>
                <c:pt idx="4304" formatCode="General">
                  <c:v>4.3040000000000003</c:v>
                </c:pt>
                <c:pt idx="4305" formatCode="General">
                  <c:v>4.3049999999999997</c:v>
                </c:pt>
                <c:pt idx="4306" formatCode="General">
                  <c:v>4.306</c:v>
                </c:pt>
                <c:pt idx="4307" formatCode="General">
                  <c:v>4.3070000000000004</c:v>
                </c:pt>
                <c:pt idx="4308" formatCode="General">
                  <c:v>4.3079999999999998</c:v>
                </c:pt>
                <c:pt idx="4309" formatCode="General">
                  <c:v>4.3090000000000002</c:v>
                </c:pt>
                <c:pt idx="4310" formatCode="General">
                  <c:v>4.3099999999999996</c:v>
                </c:pt>
                <c:pt idx="4311" formatCode="General">
                  <c:v>4.3109999999999999</c:v>
                </c:pt>
                <c:pt idx="4312" formatCode="General">
                  <c:v>4.3120000000000003</c:v>
                </c:pt>
                <c:pt idx="4313" formatCode="General">
                  <c:v>4.3129999999999997</c:v>
                </c:pt>
                <c:pt idx="4314" formatCode="General">
                  <c:v>4.3140000000000001</c:v>
                </c:pt>
                <c:pt idx="4315" formatCode="General">
                  <c:v>4.3150000000000004</c:v>
                </c:pt>
                <c:pt idx="4316" formatCode="General">
                  <c:v>4.3159999999999998</c:v>
                </c:pt>
                <c:pt idx="4317" formatCode="General">
                  <c:v>4.3170000000000002</c:v>
                </c:pt>
                <c:pt idx="4318" formatCode="General">
                  <c:v>4.3179999999999996</c:v>
                </c:pt>
                <c:pt idx="4319" formatCode="General">
                  <c:v>4.319</c:v>
                </c:pt>
                <c:pt idx="4320" formatCode="General">
                  <c:v>4.32</c:v>
                </c:pt>
                <c:pt idx="4321" formatCode="General">
                  <c:v>4.3209999999999997</c:v>
                </c:pt>
                <c:pt idx="4322" formatCode="General">
                  <c:v>4.3220000000000001</c:v>
                </c:pt>
                <c:pt idx="4323" formatCode="General">
                  <c:v>4.3230000000000004</c:v>
                </c:pt>
                <c:pt idx="4324" formatCode="General">
                  <c:v>4.3239999999999998</c:v>
                </c:pt>
                <c:pt idx="4325" formatCode="General">
                  <c:v>4.3250000000000002</c:v>
                </c:pt>
                <c:pt idx="4326" formatCode="General">
                  <c:v>4.3259999999999996</c:v>
                </c:pt>
                <c:pt idx="4327" formatCode="General">
                  <c:v>4.327</c:v>
                </c:pt>
                <c:pt idx="4328" formatCode="General">
                  <c:v>4.3280000000000003</c:v>
                </c:pt>
                <c:pt idx="4329" formatCode="General">
                  <c:v>4.3289999999999997</c:v>
                </c:pt>
                <c:pt idx="4330" formatCode="General">
                  <c:v>4.33</c:v>
                </c:pt>
                <c:pt idx="4331" formatCode="General">
                  <c:v>4.3310000000000004</c:v>
                </c:pt>
                <c:pt idx="4332" formatCode="General">
                  <c:v>4.3319999999999999</c:v>
                </c:pt>
                <c:pt idx="4333" formatCode="General">
                  <c:v>4.3330000000000002</c:v>
                </c:pt>
                <c:pt idx="4334" formatCode="General">
                  <c:v>4.3339999999999996</c:v>
                </c:pt>
                <c:pt idx="4335" formatCode="General">
                  <c:v>4.335</c:v>
                </c:pt>
                <c:pt idx="4336" formatCode="General">
                  <c:v>4.3360000000000003</c:v>
                </c:pt>
                <c:pt idx="4337" formatCode="General">
                  <c:v>4.3369999999999997</c:v>
                </c:pt>
                <c:pt idx="4338" formatCode="General">
                  <c:v>4.3380000000000001</c:v>
                </c:pt>
                <c:pt idx="4339" formatCode="General">
                  <c:v>4.3390000000000004</c:v>
                </c:pt>
                <c:pt idx="4340" formatCode="General">
                  <c:v>4.34</c:v>
                </c:pt>
                <c:pt idx="4341" formatCode="General">
                  <c:v>4.3410000000000002</c:v>
                </c:pt>
                <c:pt idx="4342" formatCode="General">
                  <c:v>4.3419999999999996</c:v>
                </c:pt>
                <c:pt idx="4343" formatCode="General">
                  <c:v>4.343</c:v>
                </c:pt>
                <c:pt idx="4344" formatCode="General">
                  <c:v>4.3440000000000003</c:v>
                </c:pt>
                <c:pt idx="4345" formatCode="General">
                  <c:v>4.3449999999999998</c:v>
                </c:pt>
                <c:pt idx="4346" formatCode="General">
                  <c:v>4.3460000000000001</c:v>
                </c:pt>
                <c:pt idx="4347" formatCode="General">
                  <c:v>4.3470000000000004</c:v>
                </c:pt>
                <c:pt idx="4348" formatCode="General">
                  <c:v>4.3479999999999999</c:v>
                </c:pt>
                <c:pt idx="4349" formatCode="General">
                  <c:v>4.3490000000000002</c:v>
                </c:pt>
                <c:pt idx="4350" formatCode="General">
                  <c:v>4.3499999999999996</c:v>
                </c:pt>
                <c:pt idx="4351" formatCode="General">
                  <c:v>4.351</c:v>
                </c:pt>
                <c:pt idx="4352" formatCode="General">
                  <c:v>4.3520000000000003</c:v>
                </c:pt>
                <c:pt idx="4353" formatCode="General">
                  <c:v>4.3529999999999998</c:v>
                </c:pt>
                <c:pt idx="4354" formatCode="General">
                  <c:v>4.3540000000000001</c:v>
                </c:pt>
                <c:pt idx="4355" formatCode="General">
                  <c:v>4.3550000000000004</c:v>
                </c:pt>
                <c:pt idx="4356" formatCode="General">
                  <c:v>4.3559999999999999</c:v>
                </c:pt>
                <c:pt idx="4357" formatCode="General">
                  <c:v>4.3570000000000002</c:v>
                </c:pt>
                <c:pt idx="4358" formatCode="General">
                  <c:v>4.3579999999999997</c:v>
                </c:pt>
                <c:pt idx="4359" formatCode="General">
                  <c:v>4.359</c:v>
                </c:pt>
                <c:pt idx="4360" formatCode="General">
                  <c:v>4.3600000000000003</c:v>
                </c:pt>
                <c:pt idx="4361" formatCode="General">
                  <c:v>4.3609999999999998</c:v>
                </c:pt>
                <c:pt idx="4362" formatCode="General">
                  <c:v>4.3620000000000001</c:v>
                </c:pt>
                <c:pt idx="4363" formatCode="General">
                  <c:v>4.3630000000000004</c:v>
                </c:pt>
                <c:pt idx="4364" formatCode="General">
                  <c:v>4.3639999999999999</c:v>
                </c:pt>
                <c:pt idx="4365" formatCode="General">
                  <c:v>4.3650000000000002</c:v>
                </c:pt>
                <c:pt idx="4366" formatCode="General">
                  <c:v>4.3659999999999997</c:v>
                </c:pt>
                <c:pt idx="4367" formatCode="General">
                  <c:v>4.367</c:v>
                </c:pt>
                <c:pt idx="4368" formatCode="General">
                  <c:v>4.3680000000000003</c:v>
                </c:pt>
                <c:pt idx="4369" formatCode="General">
                  <c:v>4.3689999999999998</c:v>
                </c:pt>
                <c:pt idx="4370" formatCode="General">
                  <c:v>4.37</c:v>
                </c:pt>
                <c:pt idx="4371" formatCode="General">
                  <c:v>4.3710000000000004</c:v>
                </c:pt>
                <c:pt idx="4372" formatCode="General">
                  <c:v>4.3719999999999999</c:v>
                </c:pt>
                <c:pt idx="4373" formatCode="General">
                  <c:v>4.3730000000000002</c:v>
                </c:pt>
                <c:pt idx="4374" formatCode="General">
                  <c:v>4.3739999999999997</c:v>
                </c:pt>
                <c:pt idx="4375" formatCode="General">
                  <c:v>4.375</c:v>
                </c:pt>
                <c:pt idx="4376" formatCode="General">
                  <c:v>4.3760000000000003</c:v>
                </c:pt>
                <c:pt idx="4377" formatCode="General">
                  <c:v>4.3769999999999998</c:v>
                </c:pt>
                <c:pt idx="4378" formatCode="General">
                  <c:v>4.3780000000000001</c:v>
                </c:pt>
                <c:pt idx="4379" formatCode="General">
                  <c:v>4.3789999999999996</c:v>
                </c:pt>
                <c:pt idx="4380" formatCode="General">
                  <c:v>4.38</c:v>
                </c:pt>
                <c:pt idx="4381" formatCode="General">
                  <c:v>4.3810000000000002</c:v>
                </c:pt>
                <c:pt idx="4382" formatCode="General">
                  <c:v>4.3819999999999997</c:v>
                </c:pt>
                <c:pt idx="4383" formatCode="General">
                  <c:v>4.383</c:v>
                </c:pt>
                <c:pt idx="4384" formatCode="General">
                  <c:v>4.3840000000000003</c:v>
                </c:pt>
                <c:pt idx="4385" formatCode="General">
                  <c:v>4.3849999999999998</c:v>
                </c:pt>
                <c:pt idx="4386" formatCode="General">
                  <c:v>4.3860000000000001</c:v>
                </c:pt>
                <c:pt idx="4387" formatCode="General">
                  <c:v>4.3869999999999996</c:v>
                </c:pt>
                <c:pt idx="4388" formatCode="General">
                  <c:v>4.3879999999999999</c:v>
                </c:pt>
                <c:pt idx="4389" formatCode="General">
                  <c:v>4.3890000000000002</c:v>
                </c:pt>
                <c:pt idx="4390" formatCode="General">
                  <c:v>4.3899999999999997</c:v>
                </c:pt>
                <c:pt idx="4391" formatCode="General">
                  <c:v>4.391</c:v>
                </c:pt>
                <c:pt idx="4392" formatCode="General">
                  <c:v>4.3920000000000003</c:v>
                </c:pt>
                <c:pt idx="4393" formatCode="General">
                  <c:v>4.3929999999999998</c:v>
                </c:pt>
                <c:pt idx="4394" formatCode="General">
                  <c:v>4.3940000000000001</c:v>
                </c:pt>
                <c:pt idx="4395" formatCode="General">
                  <c:v>4.3949999999999996</c:v>
                </c:pt>
                <c:pt idx="4396" formatCode="General">
                  <c:v>4.3959999999999999</c:v>
                </c:pt>
                <c:pt idx="4397" formatCode="General">
                  <c:v>4.3970000000000002</c:v>
                </c:pt>
                <c:pt idx="4398" formatCode="General">
                  <c:v>4.3979999999999997</c:v>
                </c:pt>
                <c:pt idx="4399" formatCode="General">
                  <c:v>4.399</c:v>
                </c:pt>
                <c:pt idx="4400" formatCode="General">
                  <c:v>4.4000000000000004</c:v>
                </c:pt>
                <c:pt idx="4401" formatCode="General">
                  <c:v>4.4009999999999998</c:v>
                </c:pt>
                <c:pt idx="4402" formatCode="General">
                  <c:v>4.4020000000000001</c:v>
                </c:pt>
                <c:pt idx="4403" formatCode="General">
                  <c:v>4.4029999999999996</c:v>
                </c:pt>
                <c:pt idx="4404" formatCode="General">
                  <c:v>4.4039999999999999</c:v>
                </c:pt>
                <c:pt idx="4405" formatCode="General">
                  <c:v>4.4050000000000002</c:v>
                </c:pt>
                <c:pt idx="4406" formatCode="General">
                  <c:v>4.4059999999999997</c:v>
                </c:pt>
                <c:pt idx="4407" formatCode="General">
                  <c:v>4.407</c:v>
                </c:pt>
                <c:pt idx="4408" formatCode="General">
                  <c:v>4.4080000000000004</c:v>
                </c:pt>
                <c:pt idx="4409" formatCode="General">
                  <c:v>4.4089999999999998</c:v>
                </c:pt>
                <c:pt idx="4410" formatCode="General">
                  <c:v>4.41</c:v>
                </c:pt>
                <c:pt idx="4411" formatCode="General">
                  <c:v>4.4109999999999996</c:v>
                </c:pt>
                <c:pt idx="4412" formatCode="General">
                  <c:v>4.4119999999999999</c:v>
                </c:pt>
                <c:pt idx="4413" formatCode="General">
                  <c:v>4.4130000000000003</c:v>
                </c:pt>
                <c:pt idx="4414" formatCode="General">
                  <c:v>4.4139999999999997</c:v>
                </c:pt>
                <c:pt idx="4415" formatCode="General">
                  <c:v>4.415</c:v>
                </c:pt>
                <c:pt idx="4416" formatCode="General">
                  <c:v>4.4160000000000004</c:v>
                </c:pt>
                <c:pt idx="4417" formatCode="General">
                  <c:v>4.4169999999999998</c:v>
                </c:pt>
                <c:pt idx="4418" formatCode="General">
                  <c:v>4.4180000000000001</c:v>
                </c:pt>
                <c:pt idx="4419" formatCode="General">
                  <c:v>4.4189999999999996</c:v>
                </c:pt>
                <c:pt idx="4420" formatCode="General">
                  <c:v>4.42</c:v>
                </c:pt>
                <c:pt idx="4421" formatCode="General">
                  <c:v>4.4210000000000003</c:v>
                </c:pt>
                <c:pt idx="4422" formatCode="General">
                  <c:v>4.4219999999999997</c:v>
                </c:pt>
                <c:pt idx="4423" formatCode="General">
                  <c:v>4.423</c:v>
                </c:pt>
                <c:pt idx="4424" formatCode="General">
                  <c:v>4.4240000000000004</c:v>
                </c:pt>
                <c:pt idx="4425" formatCode="General">
                  <c:v>4.4249999999999998</c:v>
                </c:pt>
                <c:pt idx="4426" formatCode="General">
                  <c:v>4.4260000000000002</c:v>
                </c:pt>
                <c:pt idx="4427" formatCode="General">
                  <c:v>4.4269999999999996</c:v>
                </c:pt>
                <c:pt idx="4428" formatCode="General">
                  <c:v>4.4279999999999999</c:v>
                </c:pt>
                <c:pt idx="4429" formatCode="General">
                  <c:v>4.4290000000000003</c:v>
                </c:pt>
                <c:pt idx="4430" formatCode="General">
                  <c:v>4.43</c:v>
                </c:pt>
                <c:pt idx="4431" formatCode="General">
                  <c:v>4.431</c:v>
                </c:pt>
                <c:pt idx="4432" formatCode="General">
                  <c:v>4.4320000000000004</c:v>
                </c:pt>
                <c:pt idx="4433" formatCode="General">
                  <c:v>4.4329999999999998</c:v>
                </c:pt>
                <c:pt idx="4434" formatCode="General">
                  <c:v>4.4340000000000002</c:v>
                </c:pt>
                <c:pt idx="4435" formatCode="General">
                  <c:v>4.4349999999999996</c:v>
                </c:pt>
                <c:pt idx="4436" formatCode="General">
                  <c:v>4.4359999999999999</c:v>
                </c:pt>
                <c:pt idx="4437" formatCode="General">
                  <c:v>4.4370000000000003</c:v>
                </c:pt>
                <c:pt idx="4438" formatCode="General">
                  <c:v>4.4379999999999997</c:v>
                </c:pt>
                <c:pt idx="4439" formatCode="General">
                  <c:v>4.4390000000000001</c:v>
                </c:pt>
                <c:pt idx="4440" formatCode="General">
                  <c:v>4.4400000000000004</c:v>
                </c:pt>
                <c:pt idx="4441" formatCode="General">
                  <c:v>4.4409999999999998</c:v>
                </c:pt>
                <c:pt idx="4442" formatCode="General">
                  <c:v>4.4420000000000002</c:v>
                </c:pt>
                <c:pt idx="4443" formatCode="General">
                  <c:v>4.4429999999999996</c:v>
                </c:pt>
                <c:pt idx="4444" formatCode="General">
                  <c:v>4.444</c:v>
                </c:pt>
                <c:pt idx="4445" formatCode="General">
                  <c:v>4.4450000000000003</c:v>
                </c:pt>
                <c:pt idx="4446" formatCode="General">
                  <c:v>4.4459999999999997</c:v>
                </c:pt>
                <c:pt idx="4447" formatCode="General">
                  <c:v>4.4470000000000001</c:v>
                </c:pt>
                <c:pt idx="4448" formatCode="General">
                  <c:v>4.4480000000000004</c:v>
                </c:pt>
                <c:pt idx="4449" formatCode="General">
                  <c:v>4.4489999999999998</c:v>
                </c:pt>
                <c:pt idx="4450" formatCode="General">
                  <c:v>4.45</c:v>
                </c:pt>
                <c:pt idx="4451" formatCode="General">
                  <c:v>4.4509999999999996</c:v>
                </c:pt>
                <c:pt idx="4452" formatCode="General">
                  <c:v>4.452</c:v>
                </c:pt>
                <c:pt idx="4453" formatCode="General">
                  <c:v>4.4530000000000003</c:v>
                </c:pt>
                <c:pt idx="4454" formatCode="General">
                  <c:v>4.4539999999999997</c:v>
                </c:pt>
                <c:pt idx="4455" formatCode="General">
                  <c:v>4.4550000000000001</c:v>
                </c:pt>
                <c:pt idx="4456" formatCode="General">
                  <c:v>4.4560000000000004</c:v>
                </c:pt>
                <c:pt idx="4457" formatCode="General">
                  <c:v>4.4569999999999999</c:v>
                </c:pt>
                <c:pt idx="4458" formatCode="General">
                  <c:v>4.4580000000000002</c:v>
                </c:pt>
                <c:pt idx="4459" formatCode="General">
                  <c:v>4.4589999999999996</c:v>
                </c:pt>
                <c:pt idx="4460" formatCode="General">
                  <c:v>4.46</c:v>
                </c:pt>
                <c:pt idx="4461" formatCode="General">
                  <c:v>4.4610000000000003</c:v>
                </c:pt>
                <c:pt idx="4462" formatCode="General">
                  <c:v>4.4619999999999997</c:v>
                </c:pt>
                <c:pt idx="4463" formatCode="General">
                  <c:v>4.4630000000000001</c:v>
                </c:pt>
                <c:pt idx="4464" formatCode="General">
                  <c:v>4.4640000000000004</c:v>
                </c:pt>
                <c:pt idx="4465" formatCode="General">
                  <c:v>4.4649999999999999</c:v>
                </c:pt>
                <c:pt idx="4466" formatCode="General">
                  <c:v>4.4660000000000002</c:v>
                </c:pt>
                <c:pt idx="4467" formatCode="General">
                  <c:v>4.4669999999999996</c:v>
                </c:pt>
                <c:pt idx="4468" formatCode="General">
                  <c:v>4.468</c:v>
                </c:pt>
                <c:pt idx="4469" formatCode="General">
                  <c:v>4.4690000000000003</c:v>
                </c:pt>
                <c:pt idx="4470" formatCode="General">
                  <c:v>4.47</c:v>
                </c:pt>
                <c:pt idx="4471" formatCode="General">
                  <c:v>4.4710000000000001</c:v>
                </c:pt>
                <c:pt idx="4472" formatCode="General">
                  <c:v>4.4720000000000004</c:v>
                </c:pt>
                <c:pt idx="4473" formatCode="General">
                  <c:v>4.4729999999999999</c:v>
                </c:pt>
                <c:pt idx="4474" formatCode="General">
                  <c:v>4.4740000000000002</c:v>
                </c:pt>
                <c:pt idx="4475" formatCode="General">
                  <c:v>4.4749999999999996</c:v>
                </c:pt>
                <c:pt idx="4476" formatCode="General">
                  <c:v>4.476</c:v>
                </c:pt>
                <c:pt idx="4477" formatCode="General">
                  <c:v>4.4770000000000003</c:v>
                </c:pt>
                <c:pt idx="4478" formatCode="General">
                  <c:v>4.4779999999999998</c:v>
                </c:pt>
                <c:pt idx="4479" formatCode="General">
                  <c:v>4.4790000000000001</c:v>
                </c:pt>
                <c:pt idx="4480" formatCode="General">
                  <c:v>4.4800000000000004</c:v>
                </c:pt>
                <c:pt idx="4481" formatCode="General">
                  <c:v>4.4809999999999999</c:v>
                </c:pt>
                <c:pt idx="4482" formatCode="General">
                  <c:v>4.4820000000000002</c:v>
                </c:pt>
                <c:pt idx="4483" formatCode="General">
                  <c:v>4.4829999999999997</c:v>
                </c:pt>
                <c:pt idx="4484" formatCode="General">
                  <c:v>4.484</c:v>
                </c:pt>
                <c:pt idx="4485" formatCode="General">
                  <c:v>4.4850000000000003</c:v>
                </c:pt>
                <c:pt idx="4486" formatCode="General">
                  <c:v>4.4859999999999998</c:v>
                </c:pt>
                <c:pt idx="4487" formatCode="General">
                  <c:v>4.4870000000000001</c:v>
                </c:pt>
                <c:pt idx="4488" formatCode="General">
                  <c:v>4.4880000000000004</c:v>
                </c:pt>
                <c:pt idx="4489" formatCode="General">
                  <c:v>4.4889999999999999</c:v>
                </c:pt>
                <c:pt idx="4490" formatCode="General">
                  <c:v>4.49</c:v>
                </c:pt>
                <c:pt idx="4491" formatCode="General">
                  <c:v>4.4909999999999997</c:v>
                </c:pt>
                <c:pt idx="4492" formatCode="General">
                  <c:v>4.492</c:v>
                </c:pt>
                <c:pt idx="4493" formatCode="General">
                  <c:v>4.4930000000000003</c:v>
                </c:pt>
                <c:pt idx="4494" formatCode="General">
                  <c:v>4.4939999999999998</c:v>
                </c:pt>
                <c:pt idx="4495" formatCode="General">
                  <c:v>4.4950000000000001</c:v>
                </c:pt>
                <c:pt idx="4496" formatCode="General">
                  <c:v>4.4960000000000004</c:v>
                </c:pt>
                <c:pt idx="4497" formatCode="General">
                  <c:v>4.4969999999999999</c:v>
                </c:pt>
                <c:pt idx="4498" formatCode="General">
                  <c:v>4.4980000000000002</c:v>
                </c:pt>
                <c:pt idx="4499" formatCode="General">
                  <c:v>4.4989999999999997</c:v>
                </c:pt>
                <c:pt idx="4500" formatCode="General">
                  <c:v>4.5</c:v>
                </c:pt>
                <c:pt idx="4501" formatCode="General">
                  <c:v>4.5010000000000003</c:v>
                </c:pt>
                <c:pt idx="4502" formatCode="General">
                  <c:v>4.5019999999999998</c:v>
                </c:pt>
                <c:pt idx="4503" formatCode="General">
                  <c:v>4.5030000000000001</c:v>
                </c:pt>
                <c:pt idx="4504" formatCode="General">
                  <c:v>4.5039999999999996</c:v>
                </c:pt>
                <c:pt idx="4505" formatCode="General">
                  <c:v>4.5049999999999999</c:v>
                </c:pt>
                <c:pt idx="4506" formatCode="General">
                  <c:v>4.5060000000000002</c:v>
                </c:pt>
                <c:pt idx="4507" formatCode="General">
                  <c:v>4.5069999999999997</c:v>
                </c:pt>
                <c:pt idx="4508" formatCode="General">
                  <c:v>4.508</c:v>
                </c:pt>
                <c:pt idx="4509" formatCode="General">
                  <c:v>4.5090000000000003</c:v>
                </c:pt>
                <c:pt idx="4510" formatCode="General">
                  <c:v>4.51</c:v>
                </c:pt>
                <c:pt idx="4511" formatCode="General">
                  <c:v>4.5110000000000001</c:v>
                </c:pt>
                <c:pt idx="4512" formatCode="General">
                  <c:v>4.5119999999999996</c:v>
                </c:pt>
                <c:pt idx="4513" formatCode="General">
                  <c:v>4.5129999999999999</c:v>
                </c:pt>
                <c:pt idx="4514" formatCode="General">
                  <c:v>4.5140000000000002</c:v>
                </c:pt>
                <c:pt idx="4515" formatCode="General">
                  <c:v>4.5149999999999997</c:v>
                </c:pt>
                <c:pt idx="4516" formatCode="General">
                  <c:v>4.516</c:v>
                </c:pt>
                <c:pt idx="4517" formatCode="General">
                  <c:v>4.5170000000000003</c:v>
                </c:pt>
                <c:pt idx="4518" formatCode="General">
                  <c:v>4.5179999999999998</c:v>
                </c:pt>
                <c:pt idx="4519" formatCode="General">
                  <c:v>4.5190000000000001</c:v>
                </c:pt>
                <c:pt idx="4520" formatCode="General">
                  <c:v>4.5199999999999996</c:v>
                </c:pt>
                <c:pt idx="4521" formatCode="General">
                  <c:v>4.5209999999999999</c:v>
                </c:pt>
                <c:pt idx="4522" formatCode="General">
                  <c:v>4.5220000000000002</c:v>
                </c:pt>
                <c:pt idx="4523" formatCode="General">
                  <c:v>4.5229999999999997</c:v>
                </c:pt>
                <c:pt idx="4524" formatCode="General">
                  <c:v>4.524</c:v>
                </c:pt>
                <c:pt idx="4525" formatCode="General">
                  <c:v>4.5250000000000004</c:v>
                </c:pt>
                <c:pt idx="4526" formatCode="General">
                  <c:v>4.5259999999999998</c:v>
                </c:pt>
                <c:pt idx="4527" formatCode="General">
                  <c:v>4.5270000000000001</c:v>
                </c:pt>
                <c:pt idx="4528" formatCode="General">
                  <c:v>4.5279999999999996</c:v>
                </c:pt>
                <c:pt idx="4529" formatCode="General">
                  <c:v>4.5289999999999999</c:v>
                </c:pt>
                <c:pt idx="4530" formatCode="General">
                  <c:v>4.53</c:v>
                </c:pt>
                <c:pt idx="4531" formatCode="General">
                  <c:v>4.5309999999999997</c:v>
                </c:pt>
                <c:pt idx="4532" formatCode="General">
                  <c:v>4.532</c:v>
                </c:pt>
                <c:pt idx="4533" formatCode="General">
                  <c:v>4.5330000000000004</c:v>
                </c:pt>
                <c:pt idx="4534" formatCode="General">
                  <c:v>4.5339999999999998</c:v>
                </c:pt>
                <c:pt idx="4535" formatCode="General">
                  <c:v>4.5350000000000001</c:v>
                </c:pt>
                <c:pt idx="4536" formatCode="General">
                  <c:v>4.5359999999999996</c:v>
                </c:pt>
                <c:pt idx="4537" formatCode="General">
                  <c:v>4.5369999999999999</c:v>
                </c:pt>
                <c:pt idx="4538" formatCode="General">
                  <c:v>4.5380000000000003</c:v>
                </c:pt>
                <c:pt idx="4539" formatCode="General">
                  <c:v>4.5389999999999997</c:v>
                </c:pt>
                <c:pt idx="4540" formatCode="General">
                  <c:v>4.54</c:v>
                </c:pt>
                <c:pt idx="4541" formatCode="General">
                  <c:v>4.5410000000000004</c:v>
                </c:pt>
                <c:pt idx="4542" formatCode="General">
                  <c:v>4.5419999999999998</c:v>
                </c:pt>
                <c:pt idx="4543" formatCode="General">
                  <c:v>4.5430000000000001</c:v>
                </c:pt>
                <c:pt idx="4544" formatCode="General">
                  <c:v>4.5439999999999996</c:v>
                </c:pt>
                <c:pt idx="4545" formatCode="General">
                  <c:v>4.5449999999999999</c:v>
                </c:pt>
                <c:pt idx="4546" formatCode="General">
                  <c:v>4.5460000000000003</c:v>
                </c:pt>
                <c:pt idx="4547" formatCode="General">
                  <c:v>4.5469999999999997</c:v>
                </c:pt>
                <c:pt idx="4548" formatCode="General">
                  <c:v>4.548</c:v>
                </c:pt>
                <c:pt idx="4549" formatCode="General">
                  <c:v>4.5490000000000004</c:v>
                </c:pt>
                <c:pt idx="4550" formatCode="General">
                  <c:v>4.55</c:v>
                </c:pt>
                <c:pt idx="4551" formatCode="General">
                  <c:v>4.5510000000000002</c:v>
                </c:pt>
                <c:pt idx="4552" formatCode="General">
                  <c:v>4.5519999999999996</c:v>
                </c:pt>
                <c:pt idx="4553" formatCode="General">
                  <c:v>4.5529999999999999</c:v>
                </c:pt>
                <c:pt idx="4554" formatCode="General">
                  <c:v>4.5540000000000003</c:v>
                </c:pt>
                <c:pt idx="4555" formatCode="General">
                  <c:v>4.5549999999999997</c:v>
                </c:pt>
                <c:pt idx="4556" formatCode="General">
                  <c:v>4.556</c:v>
                </c:pt>
                <c:pt idx="4557" formatCode="General">
                  <c:v>4.5570000000000004</c:v>
                </c:pt>
                <c:pt idx="4558" formatCode="General">
                  <c:v>4.5579999999999998</c:v>
                </c:pt>
                <c:pt idx="4559" formatCode="General">
                  <c:v>4.5590000000000002</c:v>
                </c:pt>
                <c:pt idx="4560" formatCode="General">
                  <c:v>4.5599999999999996</c:v>
                </c:pt>
                <c:pt idx="4561" formatCode="General">
                  <c:v>4.5609999999999999</c:v>
                </c:pt>
                <c:pt idx="4562" formatCode="General">
                  <c:v>4.5620000000000003</c:v>
                </c:pt>
                <c:pt idx="4563" formatCode="General">
                  <c:v>4.5629999999999997</c:v>
                </c:pt>
                <c:pt idx="4564" formatCode="General">
                  <c:v>4.5640000000000001</c:v>
                </c:pt>
                <c:pt idx="4565" formatCode="General">
                  <c:v>4.5650000000000004</c:v>
                </c:pt>
                <c:pt idx="4566" formatCode="General">
                  <c:v>4.5659999999999998</c:v>
                </c:pt>
                <c:pt idx="4567" formatCode="General">
                  <c:v>4.5670000000000002</c:v>
                </c:pt>
                <c:pt idx="4568" formatCode="General">
                  <c:v>4.5679999999999996</c:v>
                </c:pt>
                <c:pt idx="4569" formatCode="General">
                  <c:v>4.569</c:v>
                </c:pt>
                <c:pt idx="4570" formatCode="General">
                  <c:v>4.57</c:v>
                </c:pt>
                <c:pt idx="4571" formatCode="General">
                  <c:v>4.5709999999999997</c:v>
                </c:pt>
                <c:pt idx="4572" formatCode="General">
                  <c:v>4.5720000000000001</c:v>
                </c:pt>
                <c:pt idx="4573" formatCode="General">
                  <c:v>4.5730000000000004</c:v>
                </c:pt>
                <c:pt idx="4574" formatCode="General">
                  <c:v>4.5739999999999998</c:v>
                </c:pt>
                <c:pt idx="4575" formatCode="General">
                  <c:v>4.5750000000000002</c:v>
                </c:pt>
                <c:pt idx="4576" formatCode="General">
                  <c:v>4.5759999999999996</c:v>
                </c:pt>
                <c:pt idx="4577" formatCode="General">
                  <c:v>4.577</c:v>
                </c:pt>
                <c:pt idx="4578" formatCode="General">
                  <c:v>4.5780000000000003</c:v>
                </c:pt>
                <c:pt idx="4579" formatCode="General">
                  <c:v>4.5789999999999997</c:v>
                </c:pt>
                <c:pt idx="4580" formatCode="General">
                  <c:v>4.58</c:v>
                </c:pt>
                <c:pt idx="4581" formatCode="General">
                  <c:v>4.5810000000000004</c:v>
                </c:pt>
                <c:pt idx="4582" formatCode="General">
                  <c:v>4.5819999999999999</c:v>
                </c:pt>
                <c:pt idx="4583" formatCode="General">
                  <c:v>4.5830000000000002</c:v>
                </c:pt>
                <c:pt idx="4584" formatCode="General">
                  <c:v>4.5839999999999996</c:v>
                </c:pt>
                <c:pt idx="4585" formatCode="General">
                  <c:v>4.585</c:v>
                </c:pt>
                <c:pt idx="4586" formatCode="General">
                  <c:v>4.5860000000000003</c:v>
                </c:pt>
                <c:pt idx="4587" formatCode="General">
                  <c:v>4.5869999999999997</c:v>
                </c:pt>
                <c:pt idx="4588" formatCode="General">
                  <c:v>4.5880000000000001</c:v>
                </c:pt>
                <c:pt idx="4589" formatCode="General">
                  <c:v>4.5890000000000004</c:v>
                </c:pt>
                <c:pt idx="4590" formatCode="General">
                  <c:v>4.59</c:v>
                </c:pt>
                <c:pt idx="4591" formatCode="General">
                  <c:v>4.5910000000000002</c:v>
                </c:pt>
                <c:pt idx="4592" formatCode="General">
                  <c:v>4.5919999999999996</c:v>
                </c:pt>
                <c:pt idx="4593" formatCode="General">
                  <c:v>4.593</c:v>
                </c:pt>
                <c:pt idx="4594" formatCode="General">
                  <c:v>4.5940000000000003</c:v>
                </c:pt>
                <c:pt idx="4595" formatCode="General">
                  <c:v>4.5949999999999998</c:v>
                </c:pt>
                <c:pt idx="4596" formatCode="General">
                  <c:v>4.5960000000000001</c:v>
                </c:pt>
                <c:pt idx="4597" formatCode="General">
                  <c:v>4.5970000000000004</c:v>
                </c:pt>
                <c:pt idx="4598" formatCode="General">
                  <c:v>4.5979999999999999</c:v>
                </c:pt>
                <c:pt idx="4599" formatCode="General">
                  <c:v>4.5990000000000002</c:v>
                </c:pt>
                <c:pt idx="4600" formatCode="General">
                  <c:v>4.5999999999999996</c:v>
                </c:pt>
                <c:pt idx="4601" formatCode="General">
                  <c:v>4.601</c:v>
                </c:pt>
                <c:pt idx="4602" formatCode="General">
                  <c:v>4.6020000000000003</c:v>
                </c:pt>
                <c:pt idx="4603" formatCode="General">
                  <c:v>4.6029999999999998</c:v>
                </c:pt>
                <c:pt idx="4604" formatCode="General">
                  <c:v>4.6040000000000001</c:v>
                </c:pt>
                <c:pt idx="4605" formatCode="General">
                  <c:v>4.6050000000000004</c:v>
                </c:pt>
                <c:pt idx="4606" formatCode="General">
                  <c:v>4.6059999999999999</c:v>
                </c:pt>
                <c:pt idx="4607" formatCode="General">
                  <c:v>4.6070000000000002</c:v>
                </c:pt>
                <c:pt idx="4608" formatCode="General">
                  <c:v>4.6079999999999997</c:v>
                </c:pt>
                <c:pt idx="4609" formatCode="General">
                  <c:v>4.609</c:v>
                </c:pt>
                <c:pt idx="4610" formatCode="General">
                  <c:v>4.6100000000000003</c:v>
                </c:pt>
                <c:pt idx="4611" formatCode="General">
                  <c:v>4.6109999999999998</c:v>
                </c:pt>
                <c:pt idx="4612" formatCode="General">
                  <c:v>4.6120000000000001</c:v>
                </c:pt>
                <c:pt idx="4613" formatCode="General">
                  <c:v>4.6130000000000004</c:v>
                </c:pt>
                <c:pt idx="4614" formatCode="General">
                  <c:v>4.6139999999999999</c:v>
                </c:pt>
                <c:pt idx="4615" formatCode="General">
                  <c:v>4.6150000000000002</c:v>
                </c:pt>
                <c:pt idx="4616" formatCode="General">
                  <c:v>4.6159999999999997</c:v>
                </c:pt>
                <c:pt idx="4617" formatCode="General">
                  <c:v>4.617</c:v>
                </c:pt>
                <c:pt idx="4618" formatCode="General">
                  <c:v>4.6180000000000003</c:v>
                </c:pt>
                <c:pt idx="4619" formatCode="General">
                  <c:v>4.6189999999999998</c:v>
                </c:pt>
                <c:pt idx="4620" formatCode="General">
                  <c:v>4.62</c:v>
                </c:pt>
                <c:pt idx="4621" formatCode="General">
                  <c:v>4.6210000000000004</c:v>
                </c:pt>
                <c:pt idx="4622" formatCode="General">
                  <c:v>4.6219999999999999</c:v>
                </c:pt>
                <c:pt idx="4623" formatCode="General">
                  <c:v>4.6230000000000002</c:v>
                </c:pt>
                <c:pt idx="4624" formatCode="General">
                  <c:v>4.6239999999999997</c:v>
                </c:pt>
                <c:pt idx="4625" formatCode="General">
                  <c:v>4.625</c:v>
                </c:pt>
                <c:pt idx="4626" formatCode="General">
                  <c:v>4.6260000000000003</c:v>
                </c:pt>
                <c:pt idx="4627" formatCode="General">
                  <c:v>4.6269999999999998</c:v>
                </c:pt>
                <c:pt idx="4628" formatCode="General">
                  <c:v>4.6280000000000001</c:v>
                </c:pt>
                <c:pt idx="4629" formatCode="General">
                  <c:v>4.6289999999999996</c:v>
                </c:pt>
                <c:pt idx="4630" formatCode="General">
                  <c:v>4.63</c:v>
                </c:pt>
                <c:pt idx="4631" formatCode="General">
                  <c:v>4.6310000000000002</c:v>
                </c:pt>
                <c:pt idx="4632" formatCode="General">
                  <c:v>4.6319999999999997</c:v>
                </c:pt>
                <c:pt idx="4633" formatCode="General">
                  <c:v>4.633</c:v>
                </c:pt>
                <c:pt idx="4634" formatCode="General">
                  <c:v>4.6340000000000003</c:v>
                </c:pt>
                <c:pt idx="4635" formatCode="General">
                  <c:v>4.6349999999999998</c:v>
                </c:pt>
                <c:pt idx="4636" formatCode="General">
                  <c:v>4.6360000000000001</c:v>
                </c:pt>
                <c:pt idx="4637" formatCode="General">
                  <c:v>4.6369999999999996</c:v>
                </c:pt>
                <c:pt idx="4638" formatCode="General">
                  <c:v>4.6379999999999999</c:v>
                </c:pt>
                <c:pt idx="4639" formatCode="General">
                  <c:v>4.6390000000000002</c:v>
                </c:pt>
                <c:pt idx="4640" formatCode="General">
                  <c:v>4.6399999999999997</c:v>
                </c:pt>
                <c:pt idx="4641" formatCode="General">
                  <c:v>4.641</c:v>
                </c:pt>
                <c:pt idx="4642" formatCode="General">
                  <c:v>4.6420000000000003</c:v>
                </c:pt>
                <c:pt idx="4643" formatCode="General">
                  <c:v>4.6429999999999998</c:v>
                </c:pt>
                <c:pt idx="4644" formatCode="General">
                  <c:v>4.6440000000000001</c:v>
                </c:pt>
                <c:pt idx="4645" formatCode="General">
                  <c:v>4.6449999999999996</c:v>
                </c:pt>
                <c:pt idx="4646" formatCode="General">
                  <c:v>4.6459999999999999</c:v>
                </c:pt>
                <c:pt idx="4647" formatCode="General">
                  <c:v>4.6470000000000002</c:v>
                </c:pt>
                <c:pt idx="4648" formatCode="General">
                  <c:v>4.6479999999999997</c:v>
                </c:pt>
                <c:pt idx="4649" formatCode="General">
                  <c:v>4.649</c:v>
                </c:pt>
                <c:pt idx="4650" formatCode="General">
                  <c:v>4.6500000000000004</c:v>
                </c:pt>
                <c:pt idx="4651" formatCode="General">
                  <c:v>4.6509999999999998</c:v>
                </c:pt>
                <c:pt idx="4652" formatCode="General">
                  <c:v>4.6520000000000001</c:v>
                </c:pt>
                <c:pt idx="4653" formatCode="General">
                  <c:v>4.6529999999999996</c:v>
                </c:pt>
                <c:pt idx="4654" formatCode="General">
                  <c:v>4.6539999999999999</c:v>
                </c:pt>
                <c:pt idx="4655" formatCode="General">
                  <c:v>4.6550000000000002</c:v>
                </c:pt>
                <c:pt idx="4656" formatCode="General">
                  <c:v>4.6559999999999997</c:v>
                </c:pt>
                <c:pt idx="4657" formatCode="General">
                  <c:v>4.657</c:v>
                </c:pt>
                <c:pt idx="4658" formatCode="General">
                  <c:v>4.6580000000000004</c:v>
                </c:pt>
                <c:pt idx="4659" formatCode="General">
                  <c:v>4.6589999999999998</c:v>
                </c:pt>
                <c:pt idx="4660" formatCode="General">
                  <c:v>4.66</c:v>
                </c:pt>
                <c:pt idx="4661" formatCode="General">
                  <c:v>4.6609999999999996</c:v>
                </c:pt>
                <c:pt idx="4662" formatCode="General">
                  <c:v>4.6619999999999999</c:v>
                </c:pt>
                <c:pt idx="4663" formatCode="General">
                  <c:v>4.6630000000000003</c:v>
                </c:pt>
                <c:pt idx="4664" formatCode="General">
                  <c:v>4.6639999999999997</c:v>
                </c:pt>
                <c:pt idx="4665" formatCode="General">
                  <c:v>4.665</c:v>
                </c:pt>
                <c:pt idx="4666" formatCode="General">
                  <c:v>4.6660000000000004</c:v>
                </c:pt>
                <c:pt idx="4667" formatCode="General">
                  <c:v>4.6669999999999998</c:v>
                </c:pt>
                <c:pt idx="4668" formatCode="General">
                  <c:v>4.6680000000000001</c:v>
                </c:pt>
                <c:pt idx="4669" formatCode="General">
                  <c:v>4.6689999999999996</c:v>
                </c:pt>
                <c:pt idx="4670" formatCode="General">
                  <c:v>4.67</c:v>
                </c:pt>
                <c:pt idx="4671" formatCode="General">
                  <c:v>4.6710000000000003</c:v>
                </c:pt>
                <c:pt idx="4672" formatCode="General">
                  <c:v>4.6719999999999997</c:v>
                </c:pt>
                <c:pt idx="4673" formatCode="General">
                  <c:v>4.673</c:v>
                </c:pt>
                <c:pt idx="4674" formatCode="General">
                  <c:v>4.6740000000000004</c:v>
                </c:pt>
                <c:pt idx="4675" formatCode="General">
                  <c:v>4.6749999999999998</c:v>
                </c:pt>
                <c:pt idx="4676" formatCode="General">
                  <c:v>4.6760000000000002</c:v>
                </c:pt>
                <c:pt idx="4677" formatCode="General">
                  <c:v>4.6769999999999996</c:v>
                </c:pt>
                <c:pt idx="4678" formatCode="General">
                  <c:v>4.6779999999999999</c:v>
                </c:pt>
                <c:pt idx="4679" formatCode="General">
                  <c:v>4.6790000000000003</c:v>
                </c:pt>
                <c:pt idx="4680" formatCode="General">
                  <c:v>4.68</c:v>
                </c:pt>
                <c:pt idx="4681" formatCode="General">
                  <c:v>4.681</c:v>
                </c:pt>
                <c:pt idx="4682" formatCode="General">
                  <c:v>4.6820000000000004</c:v>
                </c:pt>
                <c:pt idx="4683" formatCode="General">
                  <c:v>4.6829999999999998</c:v>
                </c:pt>
                <c:pt idx="4684" formatCode="General">
                  <c:v>4.6840000000000002</c:v>
                </c:pt>
                <c:pt idx="4685" formatCode="General">
                  <c:v>4.6849999999999996</c:v>
                </c:pt>
                <c:pt idx="4686" formatCode="General">
                  <c:v>4.6859999999999999</c:v>
                </c:pt>
                <c:pt idx="4687" formatCode="General">
                  <c:v>4.6870000000000003</c:v>
                </c:pt>
                <c:pt idx="4688" formatCode="General">
                  <c:v>4.6879999999999997</c:v>
                </c:pt>
                <c:pt idx="4689" formatCode="General">
                  <c:v>4.6890000000000001</c:v>
                </c:pt>
                <c:pt idx="4690" formatCode="General">
                  <c:v>4.6900000000000004</c:v>
                </c:pt>
                <c:pt idx="4691" formatCode="General">
                  <c:v>4.6909999999999998</c:v>
                </c:pt>
                <c:pt idx="4692" formatCode="General">
                  <c:v>4.6920000000000002</c:v>
                </c:pt>
                <c:pt idx="4693" formatCode="General">
                  <c:v>4.6929999999999996</c:v>
                </c:pt>
                <c:pt idx="4694" formatCode="General">
                  <c:v>4.694</c:v>
                </c:pt>
                <c:pt idx="4695" formatCode="General">
                  <c:v>4.6950000000000003</c:v>
                </c:pt>
                <c:pt idx="4696" formatCode="General">
                  <c:v>4.6959999999999997</c:v>
                </c:pt>
                <c:pt idx="4697" formatCode="General">
                  <c:v>4.6970000000000001</c:v>
                </c:pt>
                <c:pt idx="4698" formatCode="General">
                  <c:v>4.6980000000000004</c:v>
                </c:pt>
                <c:pt idx="4699" formatCode="General">
                  <c:v>4.6989999999999998</c:v>
                </c:pt>
                <c:pt idx="4700" formatCode="General">
                  <c:v>4.7</c:v>
                </c:pt>
                <c:pt idx="4701" formatCode="General">
                  <c:v>4.7009999999999996</c:v>
                </c:pt>
                <c:pt idx="4702" formatCode="General">
                  <c:v>4.702</c:v>
                </c:pt>
                <c:pt idx="4703" formatCode="General">
                  <c:v>4.7030000000000003</c:v>
                </c:pt>
                <c:pt idx="4704" formatCode="General">
                  <c:v>4.7039999999999997</c:v>
                </c:pt>
                <c:pt idx="4705" formatCode="General">
                  <c:v>4.7050000000000001</c:v>
                </c:pt>
                <c:pt idx="4706" formatCode="General">
                  <c:v>4.7060000000000004</c:v>
                </c:pt>
                <c:pt idx="4707" formatCode="General">
                  <c:v>4.7069999999999999</c:v>
                </c:pt>
                <c:pt idx="4708" formatCode="General">
                  <c:v>4.7080000000000002</c:v>
                </c:pt>
                <c:pt idx="4709" formatCode="General">
                  <c:v>4.7089999999999996</c:v>
                </c:pt>
                <c:pt idx="4710" formatCode="General">
                  <c:v>4.71</c:v>
                </c:pt>
                <c:pt idx="4711" formatCode="General">
                  <c:v>4.7110000000000003</c:v>
                </c:pt>
                <c:pt idx="4712" formatCode="General">
                  <c:v>4.7119999999999997</c:v>
                </c:pt>
                <c:pt idx="4713" formatCode="General">
                  <c:v>4.7130000000000001</c:v>
                </c:pt>
                <c:pt idx="4714" formatCode="General">
                  <c:v>4.7140000000000004</c:v>
                </c:pt>
                <c:pt idx="4715" formatCode="General">
                  <c:v>4.7149999999999999</c:v>
                </c:pt>
                <c:pt idx="4716" formatCode="General">
                  <c:v>4.7160000000000002</c:v>
                </c:pt>
                <c:pt idx="4717" formatCode="General">
                  <c:v>4.7169999999999996</c:v>
                </c:pt>
                <c:pt idx="4718" formatCode="General">
                  <c:v>4.718</c:v>
                </c:pt>
                <c:pt idx="4719" formatCode="General">
                  <c:v>4.7190000000000003</c:v>
                </c:pt>
                <c:pt idx="4720" formatCode="General">
                  <c:v>4.72</c:v>
                </c:pt>
                <c:pt idx="4721" formatCode="General">
                  <c:v>4.7210000000000001</c:v>
                </c:pt>
                <c:pt idx="4722" formatCode="General">
                  <c:v>4.7220000000000004</c:v>
                </c:pt>
                <c:pt idx="4723" formatCode="General">
                  <c:v>4.7229999999999999</c:v>
                </c:pt>
                <c:pt idx="4724" formatCode="General">
                  <c:v>4.7240000000000002</c:v>
                </c:pt>
                <c:pt idx="4725" formatCode="General">
                  <c:v>4.7249999999999996</c:v>
                </c:pt>
                <c:pt idx="4726" formatCode="General">
                  <c:v>4.726</c:v>
                </c:pt>
                <c:pt idx="4727" formatCode="General">
                  <c:v>4.7270000000000003</c:v>
                </c:pt>
                <c:pt idx="4728" formatCode="General">
                  <c:v>4.7279999999999998</c:v>
                </c:pt>
                <c:pt idx="4729" formatCode="General">
                  <c:v>4.7290000000000001</c:v>
                </c:pt>
                <c:pt idx="4730" formatCode="General">
                  <c:v>4.7300000000000004</c:v>
                </c:pt>
                <c:pt idx="4731" formatCode="General">
                  <c:v>4.7309999999999999</c:v>
                </c:pt>
                <c:pt idx="4732" formatCode="General">
                  <c:v>4.7320000000000002</c:v>
                </c:pt>
                <c:pt idx="4733" formatCode="General">
                  <c:v>4.7329999999999997</c:v>
                </c:pt>
                <c:pt idx="4734" formatCode="General">
                  <c:v>4.734</c:v>
                </c:pt>
                <c:pt idx="4735" formatCode="General">
                  <c:v>4.7350000000000003</c:v>
                </c:pt>
                <c:pt idx="4736" formatCode="General">
                  <c:v>4.7359999999999998</c:v>
                </c:pt>
                <c:pt idx="4737" formatCode="General">
                  <c:v>4.7370000000000001</c:v>
                </c:pt>
                <c:pt idx="4738" formatCode="General">
                  <c:v>4.7380000000000004</c:v>
                </c:pt>
                <c:pt idx="4739" formatCode="General">
                  <c:v>4.7389999999999999</c:v>
                </c:pt>
                <c:pt idx="4740" formatCode="General">
                  <c:v>4.74</c:v>
                </c:pt>
                <c:pt idx="4741" formatCode="General">
                  <c:v>4.7409999999999997</c:v>
                </c:pt>
                <c:pt idx="4742" formatCode="General">
                  <c:v>4.742</c:v>
                </c:pt>
                <c:pt idx="4743" formatCode="General">
                  <c:v>4.7430000000000003</c:v>
                </c:pt>
                <c:pt idx="4744" formatCode="General">
                  <c:v>4.7439999999999998</c:v>
                </c:pt>
                <c:pt idx="4745" formatCode="General">
                  <c:v>4.7450000000000001</c:v>
                </c:pt>
                <c:pt idx="4746" formatCode="General">
                  <c:v>4.7460000000000004</c:v>
                </c:pt>
                <c:pt idx="4747" formatCode="General">
                  <c:v>4.7469999999999999</c:v>
                </c:pt>
                <c:pt idx="4748" formatCode="General">
                  <c:v>4.7480000000000002</c:v>
                </c:pt>
                <c:pt idx="4749" formatCode="General">
                  <c:v>4.7489999999999997</c:v>
                </c:pt>
                <c:pt idx="4750" formatCode="General">
                  <c:v>4.75</c:v>
                </c:pt>
                <c:pt idx="4751" formatCode="General">
                  <c:v>4.7510000000000003</c:v>
                </c:pt>
                <c:pt idx="4752" formatCode="General">
                  <c:v>4.7519999999999998</c:v>
                </c:pt>
                <c:pt idx="4753" formatCode="General">
                  <c:v>4.7530000000000001</c:v>
                </c:pt>
                <c:pt idx="4754" formatCode="General">
                  <c:v>4.7539999999999996</c:v>
                </c:pt>
                <c:pt idx="4755" formatCode="General">
                  <c:v>4.7549999999999999</c:v>
                </c:pt>
                <c:pt idx="4756" formatCode="General">
                  <c:v>4.7560000000000002</c:v>
                </c:pt>
                <c:pt idx="4757" formatCode="General">
                  <c:v>4.7569999999999997</c:v>
                </c:pt>
                <c:pt idx="4758" formatCode="General">
                  <c:v>4.758</c:v>
                </c:pt>
                <c:pt idx="4759" formatCode="General">
                  <c:v>4.7590000000000003</c:v>
                </c:pt>
                <c:pt idx="4760" formatCode="General">
                  <c:v>4.76</c:v>
                </c:pt>
                <c:pt idx="4761" formatCode="General">
                  <c:v>4.7610000000000001</c:v>
                </c:pt>
                <c:pt idx="4762" formatCode="General">
                  <c:v>4.7619999999999996</c:v>
                </c:pt>
                <c:pt idx="4763" formatCode="General">
                  <c:v>4.7629999999999999</c:v>
                </c:pt>
                <c:pt idx="4764" formatCode="General">
                  <c:v>4.7640000000000002</c:v>
                </c:pt>
                <c:pt idx="4765" formatCode="General">
                  <c:v>4.7649999999999997</c:v>
                </c:pt>
                <c:pt idx="4766" formatCode="General">
                  <c:v>4.766</c:v>
                </c:pt>
                <c:pt idx="4767" formatCode="General">
                  <c:v>4.7670000000000003</c:v>
                </c:pt>
                <c:pt idx="4768" formatCode="General">
                  <c:v>4.7679999999999998</c:v>
                </c:pt>
                <c:pt idx="4769" formatCode="General">
                  <c:v>4.7690000000000001</c:v>
                </c:pt>
                <c:pt idx="4770" formatCode="General">
                  <c:v>4.7699999999999996</c:v>
                </c:pt>
                <c:pt idx="4771" formatCode="General">
                  <c:v>4.7709999999999999</c:v>
                </c:pt>
                <c:pt idx="4772" formatCode="General">
                  <c:v>4.7720000000000002</c:v>
                </c:pt>
                <c:pt idx="4773" formatCode="General">
                  <c:v>4.7729999999999997</c:v>
                </c:pt>
                <c:pt idx="4774" formatCode="General">
                  <c:v>4.774</c:v>
                </c:pt>
                <c:pt idx="4775" formatCode="General">
                  <c:v>4.7750000000000004</c:v>
                </c:pt>
                <c:pt idx="4776" formatCode="General">
                  <c:v>4.7759999999999998</c:v>
                </c:pt>
                <c:pt idx="4777" formatCode="General">
                  <c:v>4.7770000000000001</c:v>
                </c:pt>
                <c:pt idx="4778" formatCode="General">
                  <c:v>4.7779999999999996</c:v>
                </c:pt>
                <c:pt idx="4779" formatCode="General">
                  <c:v>4.7789999999999999</c:v>
                </c:pt>
                <c:pt idx="4780" formatCode="General">
                  <c:v>4.78</c:v>
                </c:pt>
                <c:pt idx="4781" formatCode="General">
                  <c:v>4.7809999999999997</c:v>
                </c:pt>
                <c:pt idx="4782" formatCode="General">
                  <c:v>4.782</c:v>
                </c:pt>
                <c:pt idx="4783" formatCode="General">
                  <c:v>4.7830000000000004</c:v>
                </c:pt>
                <c:pt idx="4784" formatCode="General">
                  <c:v>4.7839999999999998</c:v>
                </c:pt>
                <c:pt idx="4785" formatCode="General">
                  <c:v>4.7850000000000001</c:v>
                </c:pt>
                <c:pt idx="4786" formatCode="General">
                  <c:v>4.7859999999999996</c:v>
                </c:pt>
                <c:pt idx="4787" formatCode="General">
                  <c:v>4.7869999999999999</c:v>
                </c:pt>
                <c:pt idx="4788" formatCode="General">
                  <c:v>4.7880000000000003</c:v>
                </c:pt>
                <c:pt idx="4789" formatCode="General">
                  <c:v>4.7889999999999997</c:v>
                </c:pt>
                <c:pt idx="4790" formatCode="General">
                  <c:v>4.79</c:v>
                </c:pt>
                <c:pt idx="4791" formatCode="General">
                  <c:v>4.7910000000000004</c:v>
                </c:pt>
                <c:pt idx="4792" formatCode="General">
                  <c:v>4.7919999999999998</c:v>
                </c:pt>
                <c:pt idx="4793" formatCode="General">
                  <c:v>4.7930000000000001</c:v>
                </c:pt>
                <c:pt idx="4794" formatCode="General">
                  <c:v>4.7939999999999996</c:v>
                </c:pt>
                <c:pt idx="4795" formatCode="General">
                  <c:v>4.7949999999999999</c:v>
                </c:pt>
                <c:pt idx="4796" formatCode="General">
                  <c:v>4.7960000000000003</c:v>
                </c:pt>
                <c:pt idx="4797" formatCode="General">
                  <c:v>4.7969999999999997</c:v>
                </c:pt>
                <c:pt idx="4798" formatCode="General">
                  <c:v>4.798</c:v>
                </c:pt>
                <c:pt idx="4799" formatCode="General">
                  <c:v>4.7990000000000004</c:v>
                </c:pt>
                <c:pt idx="4800" formatCode="General">
                  <c:v>4.8</c:v>
                </c:pt>
                <c:pt idx="4801" formatCode="General">
                  <c:v>4.8010000000000002</c:v>
                </c:pt>
                <c:pt idx="4802" formatCode="General">
                  <c:v>4.8019999999999996</c:v>
                </c:pt>
                <c:pt idx="4803" formatCode="General">
                  <c:v>4.8029999999999999</c:v>
                </c:pt>
                <c:pt idx="4804" formatCode="General">
                  <c:v>4.8040000000000003</c:v>
                </c:pt>
                <c:pt idx="4805" formatCode="General">
                  <c:v>4.8049999999999997</c:v>
                </c:pt>
                <c:pt idx="4806" formatCode="General">
                  <c:v>4.806</c:v>
                </c:pt>
                <c:pt idx="4807" formatCode="General">
                  <c:v>4.8070000000000004</c:v>
                </c:pt>
                <c:pt idx="4808" formatCode="General">
                  <c:v>4.8079999999999998</c:v>
                </c:pt>
                <c:pt idx="4809" formatCode="General">
                  <c:v>4.8090000000000002</c:v>
                </c:pt>
                <c:pt idx="4810" formatCode="General">
                  <c:v>4.8099999999999996</c:v>
                </c:pt>
                <c:pt idx="4811" formatCode="General">
                  <c:v>4.8109999999999999</c:v>
                </c:pt>
                <c:pt idx="4812" formatCode="General">
                  <c:v>4.8120000000000003</c:v>
                </c:pt>
                <c:pt idx="4813" formatCode="General">
                  <c:v>4.8129999999999997</c:v>
                </c:pt>
                <c:pt idx="4814" formatCode="General">
                  <c:v>4.8140000000000001</c:v>
                </c:pt>
                <c:pt idx="4815" formatCode="General">
                  <c:v>4.8150000000000004</c:v>
                </c:pt>
                <c:pt idx="4816" formatCode="General">
                  <c:v>4.8159999999999998</c:v>
                </c:pt>
                <c:pt idx="4817" formatCode="General">
                  <c:v>4.8170000000000002</c:v>
                </c:pt>
                <c:pt idx="4818" formatCode="General">
                  <c:v>4.8179999999999996</c:v>
                </c:pt>
                <c:pt idx="4819" formatCode="General">
                  <c:v>4.819</c:v>
                </c:pt>
                <c:pt idx="4820" formatCode="General">
                  <c:v>4.82</c:v>
                </c:pt>
                <c:pt idx="4821" formatCode="General">
                  <c:v>4.8209999999999997</c:v>
                </c:pt>
                <c:pt idx="4822" formatCode="General">
                  <c:v>4.8220000000000001</c:v>
                </c:pt>
                <c:pt idx="4823" formatCode="General">
                  <c:v>4.8230000000000004</c:v>
                </c:pt>
                <c:pt idx="4824" formatCode="General">
                  <c:v>4.8239999999999998</c:v>
                </c:pt>
                <c:pt idx="4825" formatCode="General">
                  <c:v>4.8250000000000002</c:v>
                </c:pt>
                <c:pt idx="4826" formatCode="General">
                  <c:v>4.8259999999999996</c:v>
                </c:pt>
                <c:pt idx="4827" formatCode="General">
                  <c:v>4.827</c:v>
                </c:pt>
                <c:pt idx="4828" formatCode="General">
                  <c:v>4.8280000000000003</c:v>
                </c:pt>
                <c:pt idx="4829" formatCode="General">
                  <c:v>4.8289999999999997</c:v>
                </c:pt>
                <c:pt idx="4830" formatCode="General">
                  <c:v>4.83</c:v>
                </c:pt>
                <c:pt idx="4831" formatCode="General">
                  <c:v>4.8310000000000004</c:v>
                </c:pt>
                <c:pt idx="4832" formatCode="General">
                  <c:v>4.8319999999999999</c:v>
                </c:pt>
                <c:pt idx="4833" formatCode="General">
                  <c:v>4.8330000000000002</c:v>
                </c:pt>
                <c:pt idx="4834" formatCode="General">
                  <c:v>4.8339999999999996</c:v>
                </c:pt>
                <c:pt idx="4835" formatCode="General">
                  <c:v>4.835</c:v>
                </c:pt>
                <c:pt idx="4836" formatCode="General">
                  <c:v>4.8360000000000003</c:v>
                </c:pt>
                <c:pt idx="4837" formatCode="General">
                  <c:v>4.8369999999999997</c:v>
                </c:pt>
                <c:pt idx="4838" formatCode="General">
                  <c:v>4.8380000000000001</c:v>
                </c:pt>
                <c:pt idx="4839" formatCode="General">
                  <c:v>4.8390000000000004</c:v>
                </c:pt>
                <c:pt idx="4840" formatCode="General">
                  <c:v>4.84</c:v>
                </c:pt>
                <c:pt idx="4841" formatCode="General">
                  <c:v>4.8410000000000002</c:v>
                </c:pt>
                <c:pt idx="4842" formatCode="General">
                  <c:v>4.8419999999999996</c:v>
                </c:pt>
                <c:pt idx="4843" formatCode="General">
                  <c:v>4.843</c:v>
                </c:pt>
                <c:pt idx="4844" formatCode="General">
                  <c:v>4.8440000000000003</c:v>
                </c:pt>
                <c:pt idx="4845" formatCode="General">
                  <c:v>4.8449999999999998</c:v>
                </c:pt>
                <c:pt idx="4846" formatCode="General">
                  <c:v>4.8460000000000001</c:v>
                </c:pt>
                <c:pt idx="4847" formatCode="General">
                  <c:v>4.8470000000000004</c:v>
                </c:pt>
                <c:pt idx="4848" formatCode="General">
                  <c:v>4.8479999999999999</c:v>
                </c:pt>
                <c:pt idx="4849" formatCode="General">
                  <c:v>4.8490000000000002</c:v>
                </c:pt>
                <c:pt idx="4850" formatCode="General">
                  <c:v>4.8499999999999996</c:v>
                </c:pt>
                <c:pt idx="4851" formatCode="General">
                  <c:v>4.851</c:v>
                </c:pt>
                <c:pt idx="4852" formatCode="General">
                  <c:v>4.8520000000000003</c:v>
                </c:pt>
                <c:pt idx="4853" formatCode="General">
                  <c:v>4.8529999999999998</c:v>
                </c:pt>
                <c:pt idx="4854" formatCode="General">
                  <c:v>4.8540000000000001</c:v>
                </c:pt>
                <c:pt idx="4855" formatCode="General">
                  <c:v>4.8550000000000004</c:v>
                </c:pt>
                <c:pt idx="4856" formatCode="General">
                  <c:v>4.8559999999999999</c:v>
                </c:pt>
                <c:pt idx="4857" formatCode="General">
                  <c:v>4.8570000000000002</c:v>
                </c:pt>
                <c:pt idx="4858" formatCode="General">
                  <c:v>4.8579999999999997</c:v>
                </c:pt>
                <c:pt idx="4859" formatCode="General">
                  <c:v>4.859</c:v>
                </c:pt>
                <c:pt idx="4860" formatCode="General">
                  <c:v>4.8600000000000003</c:v>
                </c:pt>
                <c:pt idx="4861" formatCode="General">
                  <c:v>4.8609999999999998</c:v>
                </c:pt>
                <c:pt idx="4862" formatCode="General">
                  <c:v>4.8620000000000001</c:v>
                </c:pt>
                <c:pt idx="4863" formatCode="General">
                  <c:v>4.8630000000000004</c:v>
                </c:pt>
                <c:pt idx="4864" formatCode="General">
                  <c:v>4.8639999999999999</c:v>
                </c:pt>
                <c:pt idx="4865" formatCode="General">
                  <c:v>4.8650000000000002</c:v>
                </c:pt>
                <c:pt idx="4866" formatCode="General">
                  <c:v>4.8659999999999997</c:v>
                </c:pt>
                <c:pt idx="4867" formatCode="General">
                  <c:v>4.867</c:v>
                </c:pt>
                <c:pt idx="4868" formatCode="General">
                  <c:v>4.8680000000000003</c:v>
                </c:pt>
                <c:pt idx="4869" formatCode="General">
                  <c:v>4.8689999999999998</c:v>
                </c:pt>
                <c:pt idx="4870" formatCode="General">
                  <c:v>4.87</c:v>
                </c:pt>
                <c:pt idx="4871" formatCode="General">
                  <c:v>4.8710000000000004</c:v>
                </c:pt>
                <c:pt idx="4872" formatCode="General">
                  <c:v>4.8719999999999999</c:v>
                </c:pt>
                <c:pt idx="4873" formatCode="General">
                  <c:v>4.8730000000000002</c:v>
                </c:pt>
                <c:pt idx="4874" formatCode="General">
                  <c:v>4.8739999999999997</c:v>
                </c:pt>
                <c:pt idx="4875" formatCode="General">
                  <c:v>4.875</c:v>
                </c:pt>
                <c:pt idx="4876" formatCode="General">
                  <c:v>4.8760000000000003</c:v>
                </c:pt>
                <c:pt idx="4877" formatCode="General">
                  <c:v>4.8769999999999998</c:v>
                </c:pt>
                <c:pt idx="4878" formatCode="General">
                  <c:v>4.8780000000000001</c:v>
                </c:pt>
                <c:pt idx="4879" formatCode="General">
                  <c:v>4.8789999999999996</c:v>
                </c:pt>
                <c:pt idx="4880" formatCode="General">
                  <c:v>4.88</c:v>
                </c:pt>
                <c:pt idx="4881" formatCode="General">
                  <c:v>4.8810000000000002</c:v>
                </c:pt>
                <c:pt idx="4882" formatCode="General">
                  <c:v>4.8819999999999997</c:v>
                </c:pt>
                <c:pt idx="4883" formatCode="General">
                  <c:v>4.883</c:v>
                </c:pt>
                <c:pt idx="4884" formatCode="General">
                  <c:v>4.8840000000000003</c:v>
                </c:pt>
                <c:pt idx="4885" formatCode="General">
                  <c:v>4.8849999999999998</c:v>
                </c:pt>
                <c:pt idx="4886" formatCode="General">
                  <c:v>4.8860000000000001</c:v>
                </c:pt>
                <c:pt idx="4887" formatCode="General">
                  <c:v>4.8869999999999996</c:v>
                </c:pt>
                <c:pt idx="4888" formatCode="General">
                  <c:v>4.8879999999999999</c:v>
                </c:pt>
                <c:pt idx="4889" formatCode="General">
                  <c:v>4.8890000000000002</c:v>
                </c:pt>
                <c:pt idx="4890" formatCode="General">
                  <c:v>4.8899999999999997</c:v>
                </c:pt>
                <c:pt idx="4891" formatCode="General">
                  <c:v>4.891</c:v>
                </c:pt>
                <c:pt idx="4892" formatCode="General">
                  <c:v>4.8920000000000003</c:v>
                </c:pt>
                <c:pt idx="4893" formatCode="General">
                  <c:v>4.8929999999999998</c:v>
                </c:pt>
                <c:pt idx="4894" formatCode="General">
                  <c:v>4.8940000000000001</c:v>
                </c:pt>
                <c:pt idx="4895" formatCode="General">
                  <c:v>4.8949999999999996</c:v>
                </c:pt>
                <c:pt idx="4896" formatCode="General">
                  <c:v>4.8959999999999999</c:v>
                </c:pt>
                <c:pt idx="4897" formatCode="General">
                  <c:v>4.8970000000000002</c:v>
                </c:pt>
                <c:pt idx="4898" formatCode="General">
                  <c:v>4.8979999999999997</c:v>
                </c:pt>
                <c:pt idx="4899" formatCode="General">
                  <c:v>4.899</c:v>
                </c:pt>
                <c:pt idx="4900" formatCode="General">
                  <c:v>4.9000000000000004</c:v>
                </c:pt>
                <c:pt idx="4901" formatCode="General">
                  <c:v>4.9009999999999998</c:v>
                </c:pt>
                <c:pt idx="4902" formatCode="General">
                  <c:v>4.9020000000000001</c:v>
                </c:pt>
                <c:pt idx="4903" formatCode="General">
                  <c:v>4.9029999999999996</c:v>
                </c:pt>
                <c:pt idx="4904" formatCode="General">
                  <c:v>4.9039999999999999</c:v>
                </c:pt>
                <c:pt idx="4905" formatCode="General">
                  <c:v>4.9050000000000002</c:v>
                </c:pt>
                <c:pt idx="4906" formatCode="General">
                  <c:v>4.9059999999999997</c:v>
                </c:pt>
                <c:pt idx="4907" formatCode="General">
                  <c:v>4.907</c:v>
                </c:pt>
                <c:pt idx="4908" formatCode="General">
                  <c:v>4.9080000000000004</c:v>
                </c:pt>
                <c:pt idx="4909" formatCode="General">
                  <c:v>4.9089999999999998</c:v>
                </c:pt>
                <c:pt idx="4910" formatCode="General">
                  <c:v>4.91</c:v>
                </c:pt>
                <c:pt idx="4911" formatCode="General">
                  <c:v>4.9109999999999996</c:v>
                </c:pt>
                <c:pt idx="4912" formatCode="General">
                  <c:v>4.9119999999999999</c:v>
                </c:pt>
                <c:pt idx="4913" formatCode="General">
                  <c:v>4.9130000000000003</c:v>
                </c:pt>
                <c:pt idx="4914" formatCode="General">
                  <c:v>4.9139999999999997</c:v>
                </c:pt>
                <c:pt idx="4915" formatCode="General">
                  <c:v>4.915</c:v>
                </c:pt>
                <c:pt idx="4916" formatCode="General">
                  <c:v>4.9160000000000004</c:v>
                </c:pt>
                <c:pt idx="4917" formatCode="General">
                  <c:v>4.9169999999999998</c:v>
                </c:pt>
                <c:pt idx="4918" formatCode="General">
                  <c:v>4.9180000000000001</c:v>
                </c:pt>
                <c:pt idx="4919" formatCode="General">
                  <c:v>4.9189999999999996</c:v>
                </c:pt>
                <c:pt idx="4920" formatCode="General">
                  <c:v>4.92</c:v>
                </c:pt>
                <c:pt idx="4921" formatCode="General">
                  <c:v>4.9210000000000003</c:v>
                </c:pt>
                <c:pt idx="4922" formatCode="General">
                  <c:v>4.9219999999999997</c:v>
                </c:pt>
                <c:pt idx="4923" formatCode="General">
                  <c:v>4.923</c:v>
                </c:pt>
                <c:pt idx="4924" formatCode="General">
                  <c:v>4.9240000000000004</c:v>
                </c:pt>
                <c:pt idx="4925" formatCode="General">
                  <c:v>4.9249999999999998</c:v>
                </c:pt>
                <c:pt idx="4926" formatCode="General">
                  <c:v>4.9260000000000002</c:v>
                </c:pt>
                <c:pt idx="4927" formatCode="General">
                  <c:v>4.9269999999999996</c:v>
                </c:pt>
                <c:pt idx="4928" formatCode="General">
                  <c:v>4.9279999999999999</c:v>
                </c:pt>
                <c:pt idx="4929" formatCode="General">
                  <c:v>4.9290000000000003</c:v>
                </c:pt>
                <c:pt idx="4930" formatCode="General">
                  <c:v>4.93</c:v>
                </c:pt>
                <c:pt idx="4931" formatCode="General">
                  <c:v>4.931</c:v>
                </c:pt>
                <c:pt idx="4932" formatCode="General">
                  <c:v>4.9320000000000004</c:v>
                </c:pt>
                <c:pt idx="4933" formatCode="General">
                  <c:v>4.9329999999999998</c:v>
                </c:pt>
                <c:pt idx="4934" formatCode="General">
                  <c:v>4.9340000000000002</c:v>
                </c:pt>
                <c:pt idx="4935" formatCode="General">
                  <c:v>4.9349999999999996</c:v>
                </c:pt>
                <c:pt idx="4936" formatCode="General">
                  <c:v>4.9359999999999999</c:v>
                </c:pt>
                <c:pt idx="4937" formatCode="General">
                  <c:v>4.9370000000000003</c:v>
                </c:pt>
                <c:pt idx="4938" formatCode="General">
                  <c:v>4.9379999999999997</c:v>
                </c:pt>
                <c:pt idx="4939" formatCode="General">
                  <c:v>4.9390000000000001</c:v>
                </c:pt>
                <c:pt idx="4940" formatCode="General">
                  <c:v>4.9400000000000004</c:v>
                </c:pt>
                <c:pt idx="4941" formatCode="General">
                  <c:v>4.9409999999999998</c:v>
                </c:pt>
                <c:pt idx="4942" formatCode="General">
                  <c:v>4.9420000000000002</c:v>
                </c:pt>
                <c:pt idx="4943" formatCode="General">
                  <c:v>4.9429999999999996</c:v>
                </c:pt>
                <c:pt idx="4944" formatCode="General">
                  <c:v>4.944</c:v>
                </c:pt>
                <c:pt idx="4945" formatCode="General">
                  <c:v>4.9450000000000003</c:v>
                </c:pt>
                <c:pt idx="4946" formatCode="General">
                  <c:v>4.9459999999999997</c:v>
                </c:pt>
                <c:pt idx="4947" formatCode="General">
                  <c:v>4.9470000000000001</c:v>
                </c:pt>
                <c:pt idx="4948" formatCode="General">
                  <c:v>4.9480000000000004</c:v>
                </c:pt>
                <c:pt idx="4949" formatCode="General">
                  <c:v>4.9489999999999998</c:v>
                </c:pt>
                <c:pt idx="4950" formatCode="General">
                  <c:v>4.95</c:v>
                </c:pt>
                <c:pt idx="4951" formatCode="General">
                  <c:v>4.9509999999999996</c:v>
                </c:pt>
                <c:pt idx="4952" formatCode="General">
                  <c:v>4.952</c:v>
                </c:pt>
                <c:pt idx="4953" formatCode="General">
                  <c:v>4.9530000000000003</c:v>
                </c:pt>
                <c:pt idx="4954" formatCode="General">
                  <c:v>4.9539999999999997</c:v>
                </c:pt>
                <c:pt idx="4955" formatCode="General">
                  <c:v>4.9550000000000001</c:v>
                </c:pt>
                <c:pt idx="4956" formatCode="General">
                  <c:v>4.9560000000000004</c:v>
                </c:pt>
                <c:pt idx="4957" formatCode="General">
                  <c:v>4.9569999999999999</c:v>
                </c:pt>
                <c:pt idx="4958" formatCode="General">
                  <c:v>4.9580000000000002</c:v>
                </c:pt>
                <c:pt idx="4959" formatCode="General">
                  <c:v>4.9589999999999996</c:v>
                </c:pt>
                <c:pt idx="4960" formatCode="General">
                  <c:v>4.96</c:v>
                </c:pt>
                <c:pt idx="4961" formatCode="General">
                  <c:v>4.9610000000000003</c:v>
                </c:pt>
                <c:pt idx="4962" formatCode="General">
                  <c:v>4.9619999999999997</c:v>
                </c:pt>
                <c:pt idx="4963" formatCode="General">
                  <c:v>4.9630000000000001</c:v>
                </c:pt>
                <c:pt idx="4964" formatCode="General">
                  <c:v>4.9640000000000004</c:v>
                </c:pt>
                <c:pt idx="4965" formatCode="General">
                  <c:v>4.9649999999999999</c:v>
                </c:pt>
                <c:pt idx="4966" formatCode="General">
                  <c:v>4.9660000000000002</c:v>
                </c:pt>
                <c:pt idx="4967" formatCode="General">
                  <c:v>4.9669999999999996</c:v>
                </c:pt>
                <c:pt idx="4968" formatCode="General">
                  <c:v>4.968</c:v>
                </c:pt>
                <c:pt idx="4969" formatCode="General">
                  <c:v>4.9690000000000003</c:v>
                </c:pt>
                <c:pt idx="4970" formatCode="General">
                  <c:v>4.97</c:v>
                </c:pt>
                <c:pt idx="4971" formatCode="General">
                  <c:v>4.9710000000000001</c:v>
                </c:pt>
                <c:pt idx="4972" formatCode="General">
                  <c:v>4.9720000000000004</c:v>
                </c:pt>
                <c:pt idx="4973" formatCode="General">
                  <c:v>4.9729999999999999</c:v>
                </c:pt>
                <c:pt idx="4974" formatCode="General">
                  <c:v>4.9740000000000002</c:v>
                </c:pt>
                <c:pt idx="4975" formatCode="General">
                  <c:v>4.9749999999999996</c:v>
                </c:pt>
                <c:pt idx="4976" formatCode="General">
                  <c:v>4.976</c:v>
                </c:pt>
                <c:pt idx="4977" formatCode="General">
                  <c:v>4.9770000000000003</c:v>
                </c:pt>
                <c:pt idx="4978" formatCode="General">
                  <c:v>4.9779999999999998</c:v>
                </c:pt>
                <c:pt idx="4979" formatCode="General">
                  <c:v>4.9790000000000001</c:v>
                </c:pt>
                <c:pt idx="4980" formatCode="General">
                  <c:v>4.9800000000000004</c:v>
                </c:pt>
                <c:pt idx="4981" formatCode="General">
                  <c:v>4.9809999999999999</c:v>
                </c:pt>
                <c:pt idx="4982" formatCode="General">
                  <c:v>4.9820000000000002</c:v>
                </c:pt>
                <c:pt idx="4983" formatCode="General">
                  <c:v>4.9829999999999997</c:v>
                </c:pt>
                <c:pt idx="4984" formatCode="General">
                  <c:v>4.984</c:v>
                </c:pt>
                <c:pt idx="4985" formatCode="General">
                  <c:v>4.9850000000000003</c:v>
                </c:pt>
                <c:pt idx="4986" formatCode="General">
                  <c:v>4.9859999999999998</c:v>
                </c:pt>
                <c:pt idx="4987" formatCode="General">
                  <c:v>4.9870000000000001</c:v>
                </c:pt>
                <c:pt idx="4988" formatCode="General">
                  <c:v>4.9880000000000004</c:v>
                </c:pt>
                <c:pt idx="4989" formatCode="General">
                  <c:v>4.9889999999999999</c:v>
                </c:pt>
                <c:pt idx="4990" formatCode="General">
                  <c:v>4.99</c:v>
                </c:pt>
                <c:pt idx="4991" formatCode="General">
                  <c:v>4.9909999999999997</c:v>
                </c:pt>
                <c:pt idx="4992" formatCode="General">
                  <c:v>4.992</c:v>
                </c:pt>
                <c:pt idx="4993" formatCode="General">
                  <c:v>4.9930000000000003</c:v>
                </c:pt>
                <c:pt idx="4994" formatCode="General">
                  <c:v>4.9939999999999998</c:v>
                </c:pt>
                <c:pt idx="4995" formatCode="General">
                  <c:v>4.9950000000000001</c:v>
                </c:pt>
                <c:pt idx="4996" formatCode="General">
                  <c:v>4.9960000000000004</c:v>
                </c:pt>
                <c:pt idx="4997" formatCode="General">
                  <c:v>4.9969999999999999</c:v>
                </c:pt>
                <c:pt idx="4998" formatCode="General">
                  <c:v>4.9980000000000002</c:v>
                </c:pt>
                <c:pt idx="4999" formatCode="General">
                  <c:v>4.9989999999999997</c:v>
                </c:pt>
                <c:pt idx="5000" formatCode="General">
                  <c:v>5</c:v>
                </c:pt>
                <c:pt idx="5001" formatCode="General">
                  <c:v>5.0010000000000003</c:v>
                </c:pt>
                <c:pt idx="5002" formatCode="General">
                  <c:v>5.0019999999999998</c:v>
                </c:pt>
                <c:pt idx="5003" formatCode="General">
                  <c:v>5.0030000000000001</c:v>
                </c:pt>
                <c:pt idx="5004" formatCode="General">
                  <c:v>5.0039999999999996</c:v>
                </c:pt>
                <c:pt idx="5005" formatCode="General">
                  <c:v>5.0049999999999999</c:v>
                </c:pt>
                <c:pt idx="5006" formatCode="General">
                  <c:v>5.0060000000000002</c:v>
                </c:pt>
                <c:pt idx="5007" formatCode="General">
                  <c:v>5.0069999999999997</c:v>
                </c:pt>
                <c:pt idx="5008" formatCode="General">
                  <c:v>5.008</c:v>
                </c:pt>
                <c:pt idx="5009" formatCode="General">
                  <c:v>5.0090000000000003</c:v>
                </c:pt>
                <c:pt idx="5010" formatCode="General">
                  <c:v>5.01</c:v>
                </c:pt>
                <c:pt idx="5011" formatCode="General">
                  <c:v>5.0110000000000001</c:v>
                </c:pt>
                <c:pt idx="5012" formatCode="General">
                  <c:v>5.0119999999999996</c:v>
                </c:pt>
                <c:pt idx="5013" formatCode="General">
                  <c:v>5.0129999999999999</c:v>
                </c:pt>
                <c:pt idx="5014" formatCode="General">
                  <c:v>5.0140000000000002</c:v>
                </c:pt>
                <c:pt idx="5015" formatCode="General">
                  <c:v>5.0149999999999997</c:v>
                </c:pt>
                <c:pt idx="5016" formatCode="General">
                  <c:v>5.016</c:v>
                </c:pt>
                <c:pt idx="5017" formatCode="General">
                  <c:v>5.0170000000000003</c:v>
                </c:pt>
                <c:pt idx="5018" formatCode="General">
                  <c:v>5.0179999999999998</c:v>
                </c:pt>
                <c:pt idx="5019" formatCode="General">
                  <c:v>5.0190000000000001</c:v>
                </c:pt>
                <c:pt idx="5020" formatCode="General">
                  <c:v>5.0199999999999996</c:v>
                </c:pt>
                <c:pt idx="5021" formatCode="General">
                  <c:v>5.0209999999999999</c:v>
                </c:pt>
                <c:pt idx="5022" formatCode="General">
                  <c:v>5.0220000000000002</c:v>
                </c:pt>
                <c:pt idx="5023" formatCode="General">
                  <c:v>5.0229999999999997</c:v>
                </c:pt>
                <c:pt idx="5024" formatCode="General">
                  <c:v>5.024</c:v>
                </c:pt>
                <c:pt idx="5025" formatCode="General">
                  <c:v>5.0250000000000004</c:v>
                </c:pt>
                <c:pt idx="5026" formatCode="General">
                  <c:v>5.0259999999999998</c:v>
                </c:pt>
                <c:pt idx="5027" formatCode="General">
                  <c:v>5.0270000000000001</c:v>
                </c:pt>
                <c:pt idx="5028" formatCode="General">
                  <c:v>5.0279999999999996</c:v>
                </c:pt>
                <c:pt idx="5029" formatCode="General">
                  <c:v>5.0289999999999999</c:v>
                </c:pt>
                <c:pt idx="5030" formatCode="General">
                  <c:v>5.03</c:v>
                </c:pt>
                <c:pt idx="5031" formatCode="General">
                  <c:v>5.0309999999999997</c:v>
                </c:pt>
                <c:pt idx="5032" formatCode="General">
                  <c:v>5.032</c:v>
                </c:pt>
                <c:pt idx="5033" formatCode="General">
                  <c:v>5.0330000000000004</c:v>
                </c:pt>
                <c:pt idx="5034" formatCode="General">
                  <c:v>5.0339999999999998</c:v>
                </c:pt>
                <c:pt idx="5035" formatCode="General">
                  <c:v>5.0350000000000001</c:v>
                </c:pt>
                <c:pt idx="5036" formatCode="General">
                  <c:v>5.0359999999999996</c:v>
                </c:pt>
                <c:pt idx="5037" formatCode="General">
                  <c:v>5.0369999999999999</c:v>
                </c:pt>
                <c:pt idx="5038" formatCode="General">
                  <c:v>5.0380000000000003</c:v>
                </c:pt>
                <c:pt idx="5039" formatCode="General">
                  <c:v>5.0389999999999997</c:v>
                </c:pt>
                <c:pt idx="5040" formatCode="General">
                  <c:v>5.04</c:v>
                </c:pt>
                <c:pt idx="5041" formatCode="General">
                  <c:v>5.0410000000000004</c:v>
                </c:pt>
                <c:pt idx="5042" formatCode="General">
                  <c:v>5.0419999999999998</c:v>
                </c:pt>
                <c:pt idx="5043" formatCode="General">
                  <c:v>5.0430000000000001</c:v>
                </c:pt>
                <c:pt idx="5044" formatCode="General">
                  <c:v>5.0439999999999996</c:v>
                </c:pt>
                <c:pt idx="5045" formatCode="General">
                  <c:v>5.0449999999999999</c:v>
                </c:pt>
                <c:pt idx="5046" formatCode="General">
                  <c:v>5.0460000000000003</c:v>
                </c:pt>
                <c:pt idx="5047" formatCode="General">
                  <c:v>5.0469999999999997</c:v>
                </c:pt>
                <c:pt idx="5048" formatCode="General">
                  <c:v>5.048</c:v>
                </c:pt>
                <c:pt idx="5049" formatCode="General">
                  <c:v>5.0490000000000004</c:v>
                </c:pt>
                <c:pt idx="5050" formatCode="General">
                  <c:v>5.05</c:v>
                </c:pt>
                <c:pt idx="5051" formatCode="General">
                  <c:v>5.0510000000000002</c:v>
                </c:pt>
                <c:pt idx="5052" formatCode="General">
                  <c:v>5.0519999999999996</c:v>
                </c:pt>
                <c:pt idx="5053" formatCode="General">
                  <c:v>5.0529999999999999</c:v>
                </c:pt>
                <c:pt idx="5054" formatCode="General">
                  <c:v>5.0540000000000003</c:v>
                </c:pt>
                <c:pt idx="5055" formatCode="General">
                  <c:v>5.0549999999999997</c:v>
                </c:pt>
                <c:pt idx="5056" formatCode="General">
                  <c:v>5.056</c:v>
                </c:pt>
                <c:pt idx="5057" formatCode="General">
                  <c:v>5.0570000000000004</c:v>
                </c:pt>
                <c:pt idx="5058" formatCode="General">
                  <c:v>5.0579999999999998</c:v>
                </c:pt>
                <c:pt idx="5059" formatCode="General">
                  <c:v>5.0590000000000002</c:v>
                </c:pt>
                <c:pt idx="5060" formatCode="General">
                  <c:v>5.0599999999999996</c:v>
                </c:pt>
                <c:pt idx="5061" formatCode="General">
                  <c:v>5.0609999999999999</c:v>
                </c:pt>
                <c:pt idx="5062" formatCode="General">
                  <c:v>5.0620000000000003</c:v>
                </c:pt>
                <c:pt idx="5063" formatCode="General">
                  <c:v>5.0629999999999997</c:v>
                </c:pt>
                <c:pt idx="5064" formatCode="General">
                  <c:v>5.0640000000000001</c:v>
                </c:pt>
                <c:pt idx="5065" formatCode="General">
                  <c:v>5.0650000000000004</c:v>
                </c:pt>
                <c:pt idx="5066" formatCode="General">
                  <c:v>5.0659999999999998</c:v>
                </c:pt>
                <c:pt idx="5067" formatCode="General">
                  <c:v>5.0670000000000002</c:v>
                </c:pt>
                <c:pt idx="5068" formatCode="General">
                  <c:v>5.0679999999999996</c:v>
                </c:pt>
                <c:pt idx="5069" formatCode="General">
                  <c:v>5.069</c:v>
                </c:pt>
                <c:pt idx="5070" formatCode="General">
                  <c:v>5.07</c:v>
                </c:pt>
                <c:pt idx="5071" formatCode="General">
                  <c:v>5.0709999999999997</c:v>
                </c:pt>
                <c:pt idx="5072" formatCode="General">
                  <c:v>5.0720000000000001</c:v>
                </c:pt>
                <c:pt idx="5073" formatCode="General">
                  <c:v>5.0730000000000004</c:v>
                </c:pt>
                <c:pt idx="5074" formatCode="General">
                  <c:v>5.0739999999999998</c:v>
                </c:pt>
                <c:pt idx="5075" formatCode="General">
                  <c:v>5.0750000000000002</c:v>
                </c:pt>
                <c:pt idx="5076" formatCode="General">
                  <c:v>5.0759999999999996</c:v>
                </c:pt>
                <c:pt idx="5077" formatCode="General">
                  <c:v>5.077</c:v>
                </c:pt>
                <c:pt idx="5078" formatCode="General">
                  <c:v>5.0780000000000003</c:v>
                </c:pt>
                <c:pt idx="5079" formatCode="General">
                  <c:v>5.0789999999999997</c:v>
                </c:pt>
                <c:pt idx="5080" formatCode="General">
                  <c:v>5.08</c:v>
                </c:pt>
                <c:pt idx="5081" formatCode="General">
                  <c:v>5.0810000000000004</c:v>
                </c:pt>
                <c:pt idx="5082" formatCode="General">
                  <c:v>5.0819999999999999</c:v>
                </c:pt>
                <c:pt idx="5083" formatCode="General">
                  <c:v>5.0830000000000002</c:v>
                </c:pt>
                <c:pt idx="5084" formatCode="General">
                  <c:v>5.0839999999999996</c:v>
                </c:pt>
                <c:pt idx="5085" formatCode="General">
                  <c:v>5.085</c:v>
                </c:pt>
                <c:pt idx="5086" formatCode="General">
                  <c:v>5.0860000000000003</c:v>
                </c:pt>
                <c:pt idx="5087" formatCode="General">
                  <c:v>5.0869999999999997</c:v>
                </c:pt>
                <c:pt idx="5088" formatCode="General">
                  <c:v>5.0880000000000001</c:v>
                </c:pt>
                <c:pt idx="5089" formatCode="General">
                  <c:v>5.0890000000000004</c:v>
                </c:pt>
                <c:pt idx="5090" formatCode="General">
                  <c:v>5.09</c:v>
                </c:pt>
                <c:pt idx="5091" formatCode="General">
                  <c:v>5.0910000000000002</c:v>
                </c:pt>
                <c:pt idx="5092" formatCode="General">
                  <c:v>5.0919999999999996</c:v>
                </c:pt>
                <c:pt idx="5093" formatCode="General">
                  <c:v>5.093</c:v>
                </c:pt>
                <c:pt idx="5094" formatCode="General">
                  <c:v>5.0940000000000003</c:v>
                </c:pt>
                <c:pt idx="5095" formatCode="General">
                  <c:v>5.0949999999999998</c:v>
                </c:pt>
                <c:pt idx="5096" formatCode="General">
                  <c:v>5.0960000000000001</c:v>
                </c:pt>
                <c:pt idx="5097" formatCode="General">
                  <c:v>5.0970000000000004</c:v>
                </c:pt>
                <c:pt idx="5098" formatCode="General">
                  <c:v>5.0979999999999999</c:v>
                </c:pt>
                <c:pt idx="5099" formatCode="General">
                  <c:v>5.0990000000000002</c:v>
                </c:pt>
                <c:pt idx="5100" formatCode="General">
                  <c:v>5.0999999999999996</c:v>
                </c:pt>
                <c:pt idx="5101" formatCode="General">
                  <c:v>5.101</c:v>
                </c:pt>
                <c:pt idx="5102" formatCode="General">
                  <c:v>5.1020000000000003</c:v>
                </c:pt>
                <c:pt idx="5103" formatCode="General">
                  <c:v>5.1029999999999998</c:v>
                </c:pt>
                <c:pt idx="5104" formatCode="General">
                  <c:v>5.1040000000000001</c:v>
                </c:pt>
                <c:pt idx="5105" formatCode="General">
                  <c:v>5.1050000000000004</c:v>
                </c:pt>
                <c:pt idx="5106" formatCode="General">
                  <c:v>5.1059999999999999</c:v>
                </c:pt>
                <c:pt idx="5107" formatCode="General">
                  <c:v>5.1070000000000002</c:v>
                </c:pt>
                <c:pt idx="5108" formatCode="General">
                  <c:v>5.1079999999999997</c:v>
                </c:pt>
                <c:pt idx="5109" formatCode="General">
                  <c:v>5.109</c:v>
                </c:pt>
                <c:pt idx="5110" formatCode="General">
                  <c:v>5.1100000000000003</c:v>
                </c:pt>
                <c:pt idx="5111" formatCode="General">
                  <c:v>5.1109999999999998</c:v>
                </c:pt>
                <c:pt idx="5112" formatCode="General">
                  <c:v>5.1120000000000001</c:v>
                </c:pt>
                <c:pt idx="5113" formatCode="General">
                  <c:v>5.1130000000000004</c:v>
                </c:pt>
                <c:pt idx="5114" formatCode="General">
                  <c:v>5.1139999999999999</c:v>
                </c:pt>
                <c:pt idx="5115" formatCode="General">
                  <c:v>5.1150000000000002</c:v>
                </c:pt>
                <c:pt idx="5116" formatCode="General">
                  <c:v>5.1159999999999997</c:v>
                </c:pt>
                <c:pt idx="5117" formatCode="General">
                  <c:v>5.117</c:v>
                </c:pt>
                <c:pt idx="5118" formatCode="General">
                  <c:v>5.1180000000000003</c:v>
                </c:pt>
                <c:pt idx="5119" formatCode="General">
                  <c:v>5.1189999999999998</c:v>
                </c:pt>
                <c:pt idx="5120" formatCode="General">
                  <c:v>5.12</c:v>
                </c:pt>
                <c:pt idx="5121" formatCode="General">
                  <c:v>5.1210000000000004</c:v>
                </c:pt>
                <c:pt idx="5122" formatCode="General">
                  <c:v>5.1219999999999999</c:v>
                </c:pt>
                <c:pt idx="5123" formatCode="General">
                  <c:v>5.1230000000000002</c:v>
                </c:pt>
                <c:pt idx="5124" formatCode="General">
                  <c:v>5.1239999999999997</c:v>
                </c:pt>
                <c:pt idx="5125" formatCode="General">
                  <c:v>5.125</c:v>
                </c:pt>
                <c:pt idx="5126" formatCode="General">
                  <c:v>5.1260000000000003</c:v>
                </c:pt>
                <c:pt idx="5127" formatCode="General">
                  <c:v>5.1269999999999998</c:v>
                </c:pt>
                <c:pt idx="5128" formatCode="General">
                  <c:v>5.1280000000000001</c:v>
                </c:pt>
                <c:pt idx="5129" formatCode="General">
                  <c:v>5.1289999999999996</c:v>
                </c:pt>
                <c:pt idx="5130" formatCode="General">
                  <c:v>5.13</c:v>
                </c:pt>
                <c:pt idx="5131" formatCode="General">
                  <c:v>5.1310000000000002</c:v>
                </c:pt>
                <c:pt idx="5132" formatCode="General">
                  <c:v>5.1319999999999997</c:v>
                </c:pt>
                <c:pt idx="5133" formatCode="General">
                  <c:v>5.133</c:v>
                </c:pt>
                <c:pt idx="5134" formatCode="General">
                  <c:v>5.1340000000000003</c:v>
                </c:pt>
                <c:pt idx="5135" formatCode="General">
                  <c:v>5.1349999999999998</c:v>
                </c:pt>
                <c:pt idx="5136" formatCode="General">
                  <c:v>5.1360000000000001</c:v>
                </c:pt>
                <c:pt idx="5137" formatCode="General">
                  <c:v>5.1369999999999996</c:v>
                </c:pt>
                <c:pt idx="5138" formatCode="General">
                  <c:v>5.1379999999999999</c:v>
                </c:pt>
                <c:pt idx="5139" formatCode="General">
                  <c:v>5.1390000000000002</c:v>
                </c:pt>
                <c:pt idx="5140" formatCode="General">
                  <c:v>5.14</c:v>
                </c:pt>
                <c:pt idx="5141" formatCode="General">
                  <c:v>5.141</c:v>
                </c:pt>
                <c:pt idx="5142" formatCode="General">
                  <c:v>5.1420000000000003</c:v>
                </c:pt>
                <c:pt idx="5143" formatCode="General">
                  <c:v>5.1429999999999998</c:v>
                </c:pt>
                <c:pt idx="5144" formatCode="General">
                  <c:v>5.1440000000000001</c:v>
                </c:pt>
                <c:pt idx="5145" formatCode="General">
                  <c:v>5.1449999999999996</c:v>
                </c:pt>
                <c:pt idx="5146" formatCode="General">
                  <c:v>5.1459999999999999</c:v>
                </c:pt>
                <c:pt idx="5147" formatCode="General">
                  <c:v>5.1470000000000002</c:v>
                </c:pt>
                <c:pt idx="5148" formatCode="General">
                  <c:v>5.1479999999999997</c:v>
                </c:pt>
                <c:pt idx="5149" formatCode="General">
                  <c:v>5.149</c:v>
                </c:pt>
                <c:pt idx="5150" formatCode="General">
                  <c:v>5.15</c:v>
                </c:pt>
                <c:pt idx="5151" formatCode="General">
                  <c:v>5.1509999999999998</c:v>
                </c:pt>
                <c:pt idx="5152" formatCode="General">
                  <c:v>5.1520000000000001</c:v>
                </c:pt>
                <c:pt idx="5153" formatCode="General">
                  <c:v>5.1529999999999996</c:v>
                </c:pt>
                <c:pt idx="5154" formatCode="General">
                  <c:v>5.1539999999999999</c:v>
                </c:pt>
                <c:pt idx="5155" formatCode="General">
                  <c:v>5.1550000000000002</c:v>
                </c:pt>
                <c:pt idx="5156" formatCode="General">
                  <c:v>5.1559999999999997</c:v>
                </c:pt>
                <c:pt idx="5157" formatCode="General">
                  <c:v>5.157</c:v>
                </c:pt>
                <c:pt idx="5158" formatCode="General">
                  <c:v>5.1580000000000004</c:v>
                </c:pt>
                <c:pt idx="5159" formatCode="General">
                  <c:v>5.1589999999999998</c:v>
                </c:pt>
                <c:pt idx="5160" formatCode="General">
                  <c:v>5.16</c:v>
                </c:pt>
                <c:pt idx="5161" formatCode="General">
                  <c:v>5.1609999999999996</c:v>
                </c:pt>
                <c:pt idx="5162" formatCode="General">
                  <c:v>5.1619999999999999</c:v>
                </c:pt>
                <c:pt idx="5163" formatCode="General">
                  <c:v>5.1630000000000003</c:v>
                </c:pt>
                <c:pt idx="5164" formatCode="General">
                  <c:v>5.1639999999999997</c:v>
                </c:pt>
                <c:pt idx="5165" formatCode="General">
                  <c:v>5.165</c:v>
                </c:pt>
                <c:pt idx="5166" formatCode="General">
                  <c:v>5.1660000000000004</c:v>
                </c:pt>
                <c:pt idx="5167" formatCode="General">
                  <c:v>5.1669999999999998</c:v>
                </c:pt>
                <c:pt idx="5168" formatCode="General">
                  <c:v>5.1680000000000001</c:v>
                </c:pt>
                <c:pt idx="5169" formatCode="General">
                  <c:v>5.1689999999999996</c:v>
                </c:pt>
                <c:pt idx="5170" formatCode="General">
                  <c:v>5.17</c:v>
                </c:pt>
                <c:pt idx="5171" formatCode="General">
                  <c:v>5.1710000000000003</c:v>
                </c:pt>
                <c:pt idx="5172" formatCode="General">
                  <c:v>5.1719999999999997</c:v>
                </c:pt>
                <c:pt idx="5173" formatCode="General">
                  <c:v>5.173</c:v>
                </c:pt>
                <c:pt idx="5174" formatCode="General">
                  <c:v>5.1740000000000004</c:v>
                </c:pt>
                <c:pt idx="5175" formatCode="General">
                  <c:v>5.1749999999999998</c:v>
                </c:pt>
                <c:pt idx="5176" formatCode="General">
                  <c:v>5.1760000000000002</c:v>
                </c:pt>
                <c:pt idx="5177" formatCode="General">
                  <c:v>5.1769999999999996</c:v>
                </c:pt>
                <c:pt idx="5178" formatCode="General">
                  <c:v>5.1779999999999999</c:v>
                </c:pt>
                <c:pt idx="5179" formatCode="General">
                  <c:v>5.1790000000000003</c:v>
                </c:pt>
                <c:pt idx="5180" formatCode="General">
                  <c:v>5.18</c:v>
                </c:pt>
                <c:pt idx="5181" formatCode="General">
                  <c:v>5.181</c:v>
                </c:pt>
                <c:pt idx="5182" formatCode="General">
                  <c:v>5.1820000000000004</c:v>
                </c:pt>
                <c:pt idx="5183" formatCode="General">
                  <c:v>5.1829999999999998</c:v>
                </c:pt>
                <c:pt idx="5184" formatCode="General">
                  <c:v>5.1840000000000002</c:v>
                </c:pt>
                <c:pt idx="5185" formatCode="General">
                  <c:v>5.1849999999999996</c:v>
                </c:pt>
                <c:pt idx="5186" formatCode="General">
                  <c:v>5.1859999999999999</c:v>
                </c:pt>
                <c:pt idx="5187" formatCode="General">
                  <c:v>5.1870000000000003</c:v>
                </c:pt>
                <c:pt idx="5188" formatCode="General">
                  <c:v>5.1879999999999997</c:v>
                </c:pt>
                <c:pt idx="5189" formatCode="General">
                  <c:v>5.1890000000000001</c:v>
                </c:pt>
                <c:pt idx="5190" formatCode="General">
                  <c:v>5.19</c:v>
                </c:pt>
                <c:pt idx="5191" formatCode="General">
                  <c:v>5.1909999999999998</c:v>
                </c:pt>
                <c:pt idx="5192" formatCode="General">
                  <c:v>5.1920000000000002</c:v>
                </c:pt>
                <c:pt idx="5193" formatCode="General">
                  <c:v>5.1929999999999996</c:v>
                </c:pt>
                <c:pt idx="5194" formatCode="General">
                  <c:v>5.194</c:v>
                </c:pt>
                <c:pt idx="5195" formatCode="General">
                  <c:v>5.1950000000000003</c:v>
                </c:pt>
                <c:pt idx="5196" formatCode="General">
                  <c:v>5.1959999999999997</c:v>
                </c:pt>
                <c:pt idx="5197" formatCode="General">
                  <c:v>5.1970000000000001</c:v>
                </c:pt>
                <c:pt idx="5198" formatCode="General">
                  <c:v>5.1980000000000004</c:v>
                </c:pt>
                <c:pt idx="5199" formatCode="General">
                  <c:v>5.1989999999999998</c:v>
                </c:pt>
                <c:pt idx="5200" formatCode="General">
                  <c:v>5.2</c:v>
                </c:pt>
                <c:pt idx="5201" formatCode="General">
                  <c:v>5.2009999999999996</c:v>
                </c:pt>
                <c:pt idx="5202" formatCode="General">
                  <c:v>5.202</c:v>
                </c:pt>
                <c:pt idx="5203" formatCode="General">
                  <c:v>5.2030000000000003</c:v>
                </c:pt>
                <c:pt idx="5204" formatCode="General">
                  <c:v>5.2039999999999997</c:v>
                </c:pt>
                <c:pt idx="5205" formatCode="General">
                  <c:v>5.2050000000000001</c:v>
                </c:pt>
                <c:pt idx="5206" formatCode="General">
                  <c:v>5.2060000000000004</c:v>
                </c:pt>
                <c:pt idx="5207" formatCode="General">
                  <c:v>5.2069999999999999</c:v>
                </c:pt>
                <c:pt idx="5208" formatCode="General">
                  <c:v>5.2080000000000002</c:v>
                </c:pt>
                <c:pt idx="5209" formatCode="General">
                  <c:v>5.2089999999999996</c:v>
                </c:pt>
                <c:pt idx="5210" formatCode="General">
                  <c:v>5.21</c:v>
                </c:pt>
                <c:pt idx="5211" formatCode="General">
                  <c:v>5.2110000000000003</c:v>
                </c:pt>
                <c:pt idx="5212" formatCode="General">
                  <c:v>5.2119999999999997</c:v>
                </c:pt>
                <c:pt idx="5213" formatCode="General">
                  <c:v>5.2130000000000001</c:v>
                </c:pt>
                <c:pt idx="5214" formatCode="General">
                  <c:v>5.2140000000000004</c:v>
                </c:pt>
                <c:pt idx="5215" formatCode="General">
                  <c:v>5.2149999999999999</c:v>
                </c:pt>
                <c:pt idx="5216" formatCode="General">
                  <c:v>5.2160000000000002</c:v>
                </c:pt>
                <c:pt idx="5217" formatCode="General">
                  <c:v>5.2169999999999996</c:v>
                </c:pt>
                <c:pt idx="5218" formatCode="General">
                  <c:v>5.218</c:v>
                </c:pt>
                <c:pt idx="5219" formatCode="General">
                  <c:v>5.2190000000000003</c:v>
                </c:pt>
                <c:pt idx="5220" formatCode="General">
                  <c:v>5.22</c:v>
                </c:pt>
                <c:pt idx="5221" formatCode="General">
                  <c:v>5.2210000000000001</c:v>
                </c:pt>
                <c:pt idx="5222" formatCode="General">
                  <c:v>5.2220000000000004</c:v>
                </c:pt>
                <c:pt idx="5223" formatCode="General">
                  <c:v>5.2229999999999999</c:v>
                </c:pt>
                <c:pt idx="5224" formatCode="General">
                  <c:v>5.2240000000000002</c:v>
                </c:pt>
                <c:pt idx="5225" formatCode="General">
                  <c:v>5.2249999999999996</c:v>
                </c:pt>
                <c:pt idx="5226" formatCode="General">
                  <c:v>5.226</c:v>
                </c:pt>
                <c:pt idx="5227" formatCode="General">
                  <c:v>5.2270000000000003</c:v>
                </c:pt>
                <c:pt idx="5228" formatCode="General">
                  <c:v>5.2279999999999998</c:v>
                </c:pt>
                <c:pt idx="5229" formatCode="General">
                  <c:v>5.2290000000000001</c:v>
                </c:pt>
                <c:pt idx="5230" formatCode="General">
                  <c:v>5.23</c:v>
                </c:pt>
                <c:pt idx="5231" formatCode="General">
                  <c:v>5.2309999999999999</c:v>
                </c:pt>
                <c:pt idx="5232" formatCode="General">
                  <c:v>5.2320000000000002</c:v>
                </c:pt>
                <c:pt idx="5233" formatCode="General">
                  <c:v>5.2329999999999997</c:v>
                </c:pt>
                <c:pt idx="5234" formatCode="General">
                  <c:v>5.234</c:v>
                </c:pt>
                <c:pt idx="5235" formatCode="General">
                  <c:v>5.2350000000000003</c:v>
                </c:pt>
                <c:pt idx="5236" formatCode="General">
                  <c:v>5.2359999999999998</c:v>
                </c:pt>
                <c:pt idx="5237" formatCode="General">
                  <c:v>5.2370000000000001</c:v>
                </c:pt>
                <c:pt idx="5238" formatCode="General">
                  <c:v>5.2380000000000004</c:v>
                </c:pt>
                <c:pt idx="5239" formatCode="General">
                  <c:v>5.2389999999999999</c:v>
                </c:pt>
                <c:pt idx="5240" formatCode="General">
                  <c:v>5.24</c:v>
                </c:pt>
                <c:pt idx="5241" formatCode="General">
                  <c:v>5.2409999999999997</c:v>
                </c:pt>
                <c:pt idx="5242" formatCode="General">
                  <c:v>5.242</c:v>
                </c:pt>
                <c:pt idx="5243" formatCode="General">
                  <c:v>5.2430000000000003</c:v>
                </c:pt>
                <c:pt idx="5244" formatCode="General">
                  <c:v>5.2439999999999998</c:v>
                </c:pt>
                <c:pt idx="5245" formatCode="General">
                  <c:v>5.2450000000000001</c:v>
                </c:pt>
                <c:pt idx="5246" formatCode="General">
                  <c:v>5.2460000000000004</c:v>
                </c:pt>
                <c:pt idx="5247" formatCode="General">
                  <c:v>5.2469999999999999</c:v>
                </c:pt>
                <c:pt idx="5248" formatCode="General">
                  <c:v>5.2480000000000002</c:v>
                </c:pt>
                <c:pt idx="5249" formatCode="General">
                  <c:v>5.2489999999999997</c:v>
                </c:pt>
                <c:pt idx="5250" formatCode="General">
                  <c:v>5.25</c:v>
                </c:pt>
                <c:pt idx="5251" formatCode="General">
                  <c:v>5.2510000000000003</c:v>
                </c:pt>
                <c:pt idx="5252" formatCode="General">
                  <c:v>5.2519999999999998</c:v>
                </c:pt>
                <c:pt idx="5253" formatCode="General">
                  <c:v>5.2530000000000001</c:v>
                </c:pt>
                <c:pt idx="5254" formatCode="General">
                  <c:v>5.2539999999999996</c:v>
                </c:pt>
                <c:pt idx="5255" formatCode="General">
                  <c:v>5.2549999999999999</c:v>
                </c:pt>
                <c:pt idx="5256" formatCode="General">
                  <c:v>5.2560000000000002</c:v>
                </c:pt>
                <c:pt idx="5257" formatCode="General">
                  <c:v>5.2569999999999997</c:v>
                </c:pt>
                <c:pt idx="5258" formatCode="General">
                  <c:v>5.258</c:v>
                </c:pt>
                <c:pt idx="5259" formatCode="General">
                  <c:v>5.2590000000000003</c:v>
                </c:pt>
                <c:pt idx="5260" formatCode="General">
                  <c:v>5.26</c:v>
                </c:pt>
                <c:pt idx="5261" formatCode="General">
                  <c:v>5.2610000000000001</c:v>
                </c:pt>
                <c:pt idx="5262" formatCode="General">
                  <c:v>5.2619999999999996</c:v>
                </c:pt>
                <c:pt idx="5263" formatCode="General">
                  <c:v>5.2629999999999999</c:v>
                </c:pt>
                <c:pt idx="5264" formatCode="General">
                  <c:v>5.2640000000000002</c:v>
                </c:pt>
                <c:pt idx="5265" formatCode="General">
                  <c:v>5.2649999999999997</c:v>
                </c:pt>
                <c:pt idx="5266" formatCode="General">
                  <c:v>5.266</c:v>
                </c:pt>
                <c:pt idx="5267" formatCode="General">
                  <c:v>5.2670000000000003</c:v>
                </c:pt>
                <c:pt idx="5268" formatCode="General">
                  <c:v>5.2679999999999998</c:v>
                </c:pt>
                <c:pt idx="5269" formatCode="General">
                  <c:v>5.2690000000000001</c:v>
                </c:pt>
                <c:pt idx="5270" formatCode="General">
                  <c:v>5.27</c:v>
                </c:pt>
                <c:pt idx="5271" formatCode="General">
                  <c:v>5.2709999999999999</c:v>
                </c:pt>
                <c:pt idx="5272" formatCode="General">
                  <c:v>5.2720000000000002</c:v>
                </c:pt>
                <c:pt idx="5273" formatCode="General">
                  <c:v>5.2729999999999997</c:v>
                </c:pt>
                <c:pt idx="5274" formatCode="General">
                  <c:v>5.274</c:v>
                </c:pt>
                <c:pt idx="5275" formatCode="General">
                  <c:v>5.2750000000000004</c:v>
                </c:pt>
                <c:pt idx="5276" formatCode="General">
                  <c:v>5.2759999999999998</c:v>
                </c:pt>
                <c:pt idx="5277" formatCode="General">
                  <c:v>5.2770000000000001</c:v>
                </c:pt>
                <c:pt idx="5278" formatCode="General">
                  <c:v>5.2779999999999996</c:v>
                </c:pt>
                <c:pt idx="5279" formatCode="General">
                  <c:v>5.2789999999999999</c:v>
                </c:pt>
                <c:pt idx="5280" formatCode="General">
                  <c:v>5.28</c:v>
                </c:pt>
                <c:pt idx="5281" formatCode="General">
                  <c:v>5.2809999999999997</c:v>
                </c:pt>
                <c:pt idx="5282" formatCode="General">
                  <c:v>5.282</c:v>
                </c:pt>
                <c:pt idx="5283" formatCode="General">
                  <c:v>5.2830000000000004</c:v>
                </c:pt>
                <c:pt idx="5284" formatCode="General">
                  <c:v>5.2839999999999998</c:v>
                </c:pt>
                <c:pt idx="5285" formatCode="General">
                  <c:v>5.2850000000000001</c:v>
                </c:pt>
                <c:pt idx="5286" formatCode="General">
                  <c:v>5.2859999999999996</c:v>
                </c:pt>
                <c:pt idx="5287" formatCode="General">
                  <c:v>5.2869999999999999</c:v>
                </c:pt>
                <c:pt idx="5288" formatCode="General">
                  <c:v>5.2880000000000003</c:v>
                </c:pt>
                <c:pt idx="5289" formatCode="General">
                  <c:v>5.2889999999999997</c:v>
                </c:pt>
                <c:pt idx="5290" formatCode="General">
                  <c:v>5.29</c:v>
                </c:pt>
                <c:pt idx="5291" formatCode="General">
                  <c:v>5.2910000000000004</c:v>
                </c:pt>
                <c:pt idx="5292" formatCode="General">
                  <c:v>5.2919999999999998</c:v>
                </c:pt>
                <c:pt idx="5293" formatCode="General">
                  <c:v>5.2930000000000001</c:v>
                </c:pt>
                <c:pt idx="5294" formatCode="General">
                  <c:v>5.2939999999999996</c:v>
                </c:pt>
                <c:pt idx="5295" formatCode="General">
                  <c:v>5.2949999999999999</c:v>
                </c:pt>
                <c:pt idx="5296" formatCode="General">
                  <c:v>5.2960000000000003</c:v>
                </c:pt>
                <c:pt idx="5297" formatCode="General">
                  <c:v>5.2969999999999997</c:v>
                </c:pt>
                <c:pt idx="5298" formatCode="General">
                  <c:v>5.298</c:v>
                </c:pt>
                <c:pt idx="5299" formatCode="General">
                  <c:v>5.2990000000000004</c:v>
                </c:pt>
                <c:pt idx="5300" formatCode="General">
                  <c:v>5.3</c:v>
                </c:pt>
                <c:pt idx="5301" formatCode="General">
                  <c:v>5.3010000000000002</c:v>
                </c:pt>
                <c:pt idx="5302" formatCode="General">
                  <c:v>5.3019999999999996</c:v>
                </c:pt>
                <c:pt idx="5303" formatCode="General">
                  <c:v>5.3029999999999999</c:v>
                </c:pt>
                <c:pt idx="5304" formatCode="General">
                  <c:v>5.3040000000000003</c:v>
                </c:pt>
                <c:pt idx="5305" formatCode="General">
                  <c:v>5.3049999999999997</c:v>
                </c:pt>
                <c:pt idx="5306" formatCode="General">
                  <c:v>5.306</c:v>
                </c:pt>
                <c:pt idx="5307" formatCode="General">
                  <c:v>5.3070000000000004</c:v>
                </c:pt>
                <c:pt idx="5308" formatCode="General">
                  <c:v>5.3079999999999998</c:v>
                </c:pt>
                <c:pt idx="5309" formatCode="General">
                  <c:v>5.3090000000000002</c:v>
                </c:pt>
                <c:pt idx="5310" formatCode="General">
                  <c:v>5.31</c:v>
                </c:pt>
                <c:pt idx="5311" formatCode="General">
                  <c:v>5.3109999999999999</c:v>
                </c:pt>
                <c:pt idx="5312" formatCode="General">
                  <c:v>5.3120000000000003</c:v>
                </c:pt>
                <c:pt idx="5313" formatCode="General">
                  <c:v>5.3129999999999997</c:v>
                </c:pt>
                <c:pt idx="5314" formatCode="General">
                  <c:v>5.3140000000000001</c:v>
                </c:pt>
                <c:pt idx="5315" formatCode="General">
                  <c:v>5.3150000000000004</c:v>
                </c:pt>
                <c:pt idx="5316" formatCode="General">
                  <c:v>5.3159999999999998</c:v>
                </c:pt>
                <c:pt idx="5317" formatCode="General">
                  <c:v>5.3170000000000002</c:v>
                </c:pt>
                <c:pt idx="5318" formatCode="General">
                  <c:v>5.3179999999999996</c:v>
                </c:pt>
                <c:pt idx="5319" formatCode="General">
                  <c:v>5.319</c:v>
                </c:pt>
                <c:pt idx="5320" formatCode="General">
                  <c:v>5.32</c:v>
                </c:pt>
                <c:pt idx="5321" formatCode="General">
                  <c:v>5.3209999999999997</c:v>
                </c:pt>
                <c:pt idx="5322" formatCode="General">
                  <c:v>5.3220000000000001</c:v>
                </c:pt>
                <c:pt idx="5323" formatCode="General">
                  <c:v>5.3230000000000004</c:v>
                </c:pt>
                <c:pt idx="5324" formatCode="General">
                  <c:v>5.3239999999999998</c:v>
                </c:pt>
                <c:pt idx="5325" formatCode="General">
                  <c:v>5.3250000000000002</c:v>
                </c:pt>
                <c:pt idx="5326" formatCode="General">
                  <c:v>5.3259999999999996</c:v>
                </c:pt>
                <c:pt idx="5327" formatCode="General">
                  <c:v>5.327</c:v>
                </c:pt>
                <c:pt idx="5328" formatCode="General">
                  <c:v>5.3280000000000003</c:v>
                </c:pt>
                <c:pt idx="5329" formatCode="General">
                  <c:v>5.3289999999999997</c:v>
                </c:pt>
                <c:pt idx="5330" formatCode="General">
                  <c:v>5.33</c:v>
                </c:pt>
                <c:pt idx="5331" formatCode="General">
                  <c:v>5.3310000000000004</c:v>
                </c:pt>
                <c:pt idx="5332" formatCode="General">
                  <c:v>5.3319999999999999</c:v>
                </c:pt>
                <c:pt idx="5333" formatCode="General">
                  <c:v>5.3330000000000002</c:v>
                </c:pt>
                <c:pt idx="5334" formatCode="General">
                  <c:v>5.3339999999999996</c:v>
                </c:pt>
                <c:pt idx="5335" formatCode="General">
                  <c:v>5.335</c:v>
                </c:pt>
                <c:pt idx="5336" formatCode="General">
                  <c:v>5.3360000000000003</c:v>
                </c:pt>
                <c:pt idx="5337" formatCode="General">
                  <c:v>5.3369999999999997</c:v>
                </c:pt>
                <c:pt idx="5338" formatCode="General">
                  <c:v>5.3380000000000001</c:v>
                </c:pt>
                <c:pt idx="5339" formatCode="General">
                  <c:v>5.3390000000000004</c:v>
                </c:pt>
                <c:pt idx="5340" formatCode="General">
                  <c:v>5.34</c:v>
                </c:pt>
                <c:pt idx="5341" formatCode="General">
                  <c:v>5.3410000000000002</c:v>
                </c:pt>
                <c:pt idx="5342" formatCode="General">
                  <c:v>5.3419999999999996</c:v>
                </c:pt>
                <c:pt idx="5343" formatCode="General">
                  <c:v>5.343</c:v>
                </c:pt>
                <c:pt idx="5344" formatCode="General">
                  <c:v>5.3440000000000003</c:v>
                </c:pt>
                <c:pt idx="5345" formatCode="General">
                  <c:v>5.3449999999999998</c:v>
                </c:pt>
                <c:pt idx="5346" formatCode="General">
                  <c:v>5.3460000000000001</c:v>
                </c:pt>
                <c:pt idx="5347" formatCode="General">
                  <c:v>5.3470000000000004</c:v>
                </c:pt>
                <c:pt idx="5348" formatCode="General">
                  <c:v>5.3479999999999999</c:v>
                </c:pt>
                <c:pt idx="5349" formatCode="General">
                  <c:v>5.3490000000000002</c:v>
                </c:pt>
                <c:pt idx="5350" formatCode="General">
                  <c:v>5.35</c:v>
                </c:pt>
                <c:pt idx="5351" formatCode="General">
                  <c:v>5.351</c:v>
                </c:pt>
                <c:pt idx="5352" formatCode="General">
                  <c:v>5.3520000000000003</c:v>
                </c:pt>
                <c:pt idx="5353" formatCode="General">
                  <c:v>5.3529999999999998</c:v>
                </c:pt>
                <c:pt idx="5354" formatCode="General">
                  <c:v>5.3540000000000001</c:v>
                </c:pt>
                <c:pt idx="5355" formatCode="General">
                  <c:v>5.3550000000000004</c:v>
                </c:pt>
                <c:pt idx="5356" formatCode="General">
                  <c:v>5.3559999999999999</c:v>
                </c:pt>
                <c:pt idx="5357" formatCode="General">
                  <c:v>5.3570000000000002</c:v>
                </c:pt>
                <c:pt idx="5358" formatCode="General">
                  <c:v>5.3579999999999997</c:v>
                </c:pt>
                <c:pt idx="5359" formatCode="General">
                  <c:v>5.359</c:v>
                </c:pt>
                <c:pt idx="5360" formatCode="General">
                  <c:v>5.36</c:v>
                </c:pt>
                <c:pt idx="5361" formatCode="General">
                  <c:v>5.3609999999999998</c:v>
                </c:pt>
                <c:pt idx="5362" formatCode="General">
                  <c:v>5.3620000000000001</c:v>
                </c:pt>
                <c:pt idx="5363" formatCode="General">
                  <c:v>5.3630000000000004</c:v>
                </c:pt>
                <c:pt idx="5364" formatCode="General">
                  <c:v>5.3639999999999999</c:v>
                </c:pt>
                <c:pt idx="5365" formatCode="General">
                  <c:v>5.3650000000000002</c:v>
                </c:pt>
                <c:pt idx="5366" formatCode="General">
                  <c:v>5.3659999999999997</c:v>
                </c:pt>
                <c:pt idx="5367" formatCode="General">
                  <c:v>5.367</c:v>
                </c:pt>
                <c:pt idx="5368" formatCode="General">
                  <c:v>5.3680000000000003</c:v>
                </c:pt>
                <c:pt idx="5369" formatCode="General">
                  <c:v>5.3689999999999998</c:v>
                </c:pt>
                <c:pt idx="5370" formatCode="General">
                  <c:v>5.37</c:v>
                </c:pt>
                <c:pt idx="5371" formatCode="General">
                  <c:v>5.3710000000000004</c:v>
                </c:pt>
                <c:pt idx="5372" formatCode="General">
                  <c:v>5.3719999999999999</c:v>
                </c:pt>
                <c:pt idx="5373" formatCode="General">
                  <c:v>5.3730000000000002</c:v>
                </c:pt>
                <c:pt idx="5374" formatCode="General">
                  <c:v>5.3739999999999997</c:v>
                </c:pt>
                <c:pt idx="5375" formatCode="General">
                  <c:v>5.375</c:v>
                </c:pt>
                <c:pt idx="5376" formatCode="General">
                  <c:v>5.3760000000000003</c:v>
                </c:pt>
                <c:pt idx="5377" formatCode="General">
                  <c:v>5.3769999999999998</c:v>
                </c:pt>
                <c:pt idx="5378" formatCode="General">
                  <c:v>5.3780000000000001</c:v>
                </c:pt>
                <c:pt idx="5379" formatCode="General">
                  <c:v>5.3789999999999996</c:v>
                </c:pt>
                <c:pt idx="5380" formatCode="General">
                  <c:v>5.38</c:v>
                </c:pt>
                <c:pt idx="5381" formatCode="General">
                  <c:v>5.3810000000000002</c:v>
                </c:pt>
                <c:pt idx="5382" formatCode="General">
                  <c:v>5.3819999999999997</c:v>
                </c:pt>
                <c:pt idx="5383" formatCode="General">
                  <c:v>5.383</c:v>
                </c:pt>
                <c:pt idx="5384" formatCode="General">
                  <c:v>5.3840000000000003</c:v>
                </c:pt>
                <c:pt idx="5385" formatCode="General">
                  <c:v>5.3849999999999998</c:v>
                </c:pt>
                <c:pt idx="5386" formatCode="General">
                  <c:v>5.3860000000000001</c:v>
                </c:pt>
                <c:pt idx="5387" formatCode="General">
                  <c:v>5.3869999999999996</c:v>
                </c:pt>
                <c:pt idx="5388" formatCode="General">
                  <c:v>5.3879999999999999</c:v>
                </c:pt>
                <c:pt idx="5389" formatCode="General">
                  <c:v>5.3890000000000002</c:v>
                </c:pt>
                <c:pt idx="5390" formatCode="General">
                  <c:v>5.39</c:v>
                </c:pt>
                <c:pt idx="5391" formatCode="General">
                  <c:v>5.391</c:v>
                </c:pt>
                <c:pt idx="5392" formatCode="General">
                  <c:v>5.3920000000000003</c:v>
                </c:pt>
                <c:pt idx="5393" formatCode="General">
                  <c:v>5.3929999999999998</c:v>
                </c:pt>
                <c:pt idx="5394" formatCode="General">
                  <c:v>5.3940000000000001</c:v>
                </c:pt>
                <c:pt idx="5395" formatCode="General">
                  <c:v>5.3949999999999996</c:v>
                </c:pt>
                <c:pt idx="5396" formatCode="General">
                  <c:v>5.3959999999999999</c:v>
                </c:pt>
                <c:pt idx="5397" formatCode="General">
                  <c:v>5.3970000000000002</c:v>
                </c:pt>
                <c:pt idx="5398" formatCode="General">
                  <c:v>5.3979999999999997</c:v>
                </c:pt>
                <c:pt idx="5399" formatCode="General">
                  <c:v>5.399</c:v>
                </c:pt>
                <c:pt idx="5400" formatCode="General">
                  <c:v>5.4</c:v>
                </c:pt>
                <c:pt idx="5401" formatCode="General">
                  <c:v>5.4009999999999998</c:v>
                </c:pt>
                <c:pt idx="5402" formatCode="General">
                  <c:v>5.4020000000000001</c:v>
                </c:pt>
                <c:pt idx="5403" formatCode="General">
                  <c:v>5.4029999999999996</c:v>
                </c:pt>
                <c:pt idx="5404" formatCode="General">
                  <c:v>5.4039999999999999</c:v>
                </c:pt>
                <c:pt idx="5405" formatCode="General">
                  <c:v>5.4050000000000002</c:v>
                </c:pt>
                <c:pt idx="5406" formatCode="General">
                  <c:v>5.4059999999999997</c:v>
                </c:pt>
                <c:pt idx="5407" formatCode="General">
                  <c:v>5.407</c:v>
                </c:pt>
                <c:pt idx="5408" formatCode="General">
                  <c:v>5.4080000000000004</c:v>
                </c:pt>
                <c:pt idx="5409" formatCode="General">
                  <c:v>5.4089999999999998</c:v>
                </c:pt>
                <c:pt idx="5410" formatCode="General">
                  <c:v>5.41</c:v>
                </c:pt>
                <c:pt idx="5411" formatCode="General">
                  <c:v>5.4109999999999996</c:v>
                </c:pt>
                <c:pt idx="5412" formatCode="General">
                  <c:v>5.4119999999999999</c:v>
                </c:pt>
                <c:pt idx="5413" formatCode="General">
                  <c:v>5.4130000000000003</c:v>
                </c:pt>
                <c:pt idx="5414" formatCode="General">
                  <c:v>5.4139999999999997</c:v>
                </c:pt>
                <c:pt idx="5415" formatCode="General">
                  <c:v>5.415</c:v>
                </c:pt>
                <c:pt idx="5416" formatCode="General">
                  <c:v>5.4160000000000004</c:v>
                </c:pt>
                <c:pt idx="5417" formatCode="General">
                  <c:v>5.4169999999999998</c:v>
                </c:pt>
                <c:pt idx="5418" formatCode="General">
                  <c:v>5.4180000000000001</c:v>
                </c:pt>
                <c:pt idx="5419" formatCode="General">
                  <c:v>5.4189999999999996</c:v>
                </c:pt>
                <c:pt idx="5420" formatCode="General">
                  <c:v>5.42</c:v>
                </c:pt>
                <c:pt idx="5421" formatCode="General">
                  <c:v>5.4210000000000003</c:v>
                </c:pt>
                <c:pt idx="5422" formatCode="General">
                  <c:v>5.4219999999999997</c:v>
                </c:pt>
                <c:pt idx="5423" formatCode="General">
                  <c:v>5.423</c:v>
                </c:pt>
                <c:pt idx="5424" formatCode="General">
                  <c:v>5.4240000000000004</c:v>
                </c:pt>
                <c:pt idx="5425" formatCode="General">
                  <c:v>5.4249999999999998</c:v>
                </c:pt>
                <c:pt idx="5426" formatCode="General">
                  <c:v>5.4260000000000002</c:v>
                </c:pt>
                <c:pt idx="5427" formatCode="General">
                  <c:v>5.4269999999999996</c:v>
                </c:pt>
                <c:pt idx="5428" formatCode="General">
                  <c:v>5.4279999999999999</c:v>
                </c:pt>
                <c:pt idx="5429" formatCode="General">
                  <c:v>5.4290000000000003</c:v>
                </c:pt>
                <c:pt idx="5430" formatCode="General">
                  <c:v>5.43</c:v>
                </c:pt>
                <c:pt idx="5431" formatCode="General">
                  <c:v>5.431</c:v>
                </c:pt>
                <c:pt idx="5432" formatCode="General">
                  <c:v>5.4320000000000004</c:v>
                </c:pt>
                <c:pt idx="5433" formatCode="General">
                  <c:v>5.4329999999999998</c:v>
                </c:pt>
                <c:pt idx="5434" formatCode="General">
                  <c:v>5.4340000000000002</c:v>
                </c:pt>
                <c:pt idx="5435" formatCode="General">
                  <c:v>5.4349999999999996</c:v>
                </c:pt>
                <c:pt idx="5436" formatCode="General">
                  <c:v>5.4359999999999999</c:v>
                </c:pt>
                <c:pt idx="5437" formatCode="General">
                  <c:v>5.4370000000000003</c:v>
                </c:pt>
                <c:pt idx="5438" formatCode="General">
                  <c:v>5.4379999999999997</c:v>
                </c:pt>
                <c:pt idx="5439" formatCode="General">
                  <c:v>5.4390000000000001</c:v>
                </c:pt>
                <c:pt idx="5440" formatCode="General">
                  <c:v>5.44</c:v>
                </c:pt>
                <c:pt idx="5441" formatCode="General">
                  <c:v>5.4409999999999998</c:v>
                </c:pt>
                <c:pt idx="5442" formatCode="General">
                  <c:v>5.4420000000000002</c:v>
                </c:pt>
                <c:pt idx="5443" formatCode="General">
                  <c:v>5.4429999999999996</c:v>
                </c:pt>
                <c:pt idx="5444" formatCode="General">
                  <c:v>5.444</c:v>
                </c:pt>
                <c:pt idx="5445" formatCode="General">
                  <c:v>5.4450000000000003</c:v>
                </c:pt>
                <c:pt idx="5446" formatCode="General">
                  <c:v>5.4459999999999997</c:v>
                </c:pt>
                <c:pt idx="5447" formatCode="General">
                  <c:v>5.4470000000000001</c:v>
                </c:pt>
                <c:pt idx="5448" formatCode="General">
                  <c:v>5.4480000000000004</c:v>
                </c:pt>
                <c:pt idx="5449" formatCode="General">
                  <c:v>5.4489999999999998</c:v>
                </c:pt>
                <c:pt idx="5450" formatCode="General">
                  <c:v>5.45</c:v>
                </c:pt>
                <c:pt idx="5451" formatCode="General">
                  <c:v>5.4509999999999996</c:v>
                </c:pt>
                <c:pt idx="5452" formatCode="General">
                  <c:v>5.452</c:v>
                </c:pt>
                <c:pt idx="5453" formatCode="General">
                  <c:v>5.4530000000000003</c:v>
                </c:pt>
                <c:pt idx="5454" formatCode="General">
                  <c:v>5.4539999999999997</c:v>
                </c:pt>
                <c:pt idx="5455" formatCode="General">
                  <c:v>5.4550000000000001</c:v>
                </c:pt>
                <c:pt idx="5456" formatCode="General">
                  <c:v>5.4560000000000004</c:v>
                </c:pt>
                <c:pt idx="5457" formatCode="General">
                  <c:v>5.4569999999999999</c:v>
                </c:pt>
                <c:pt idx="5458" formatCode="General">
                  <c:v>5.4580000000000002</c:v>
                </c:pt>
                <c:pt idx="5459" formatCode="General">
                  <c:v>5.4589999999999996</c:v>
                </c:pt>
                <c:pt idx="5460" formatCode="General">
                  <c:v>5.46</c:v>
                </c:pt>
                <c:pt idx="5461" formatCode="General">
                  <c:v>5.4610000000000003</c:v>
                </c:pt>
                <c:pt idx="5462" formatCode="General">
                  <c:v>5.4619999999999997</c:v>
                </c:pt>
                <c:pt idx="5463" formatCode="General">
                  <c:v>5.4630000000000001</c:v>
                </c:pt>
                <c:pt idx="5464" formatCode="General">
                  <c:v>5.4640000000000004</c:v>
                </c:pt>
                <c:pt idx="5465" formatCode="General">
                  <c:v>5.4649999999999999</c:v>
                </c:pt>
                <c:pt idx="5466" formatCode="General">
                  <c:v>5.4660000000000002</c:v>
                </c:pt>
                <c:pt idx="5467" formatCode="General">
                  <c:v>5.4669999999999996</c:v>
                </c:pt>
                <c:pt idx="5468" formatCode="General">
                  <c:v>5.468</c:v>
                </c:pt>
                <c:pt idx="5469" formatCode="General">
                  <c:v>5.4690000000000003</c:v>
                </c:pt>
                <c:pt idx="5470" formatCode="General">
                  <c:v>5.47</c:v>
                </c:pt>
                <c:pt idx="5471" formatCode="General">
                  <c:v>5.4710000000000001</c:v>
                </c:pt>
                <c:pt idx="5472" formatCode="General">
                  <c:v>5.4720000000000004</c:v>
                </c:pt>
                <c:pt idx="5473" formatCode="General">
                  <c:v>5.4729999999999999</c:v>
                </c:pt>
                <c:pt idx="5474" formatCode="General">
                  <c:v>5.4740000000000002</c:v>
                </c:pt>
                <c:pt idx="5475" formatCode="General">
                  <c:v>5.4749999999999996</c:v>
                </c:pt>
                <c:pt idx="5476" formatCode="General">
                  <c:v>5.476</c:v>
                </c:pt>
                <c:pt idx="5477" formatCode="General">
                  <c:v>5.4770000000000003</c:v>
                </c:pt>
                <c:pt idx="5478" formatCode="General">
                  <c:v>5.4779999999999998</c:v>
                </c:pt>
                <c:pt idx="5479" formatCode="General">
                  <c:v>5.4790000000000001</c:v>
                </c:pt>
                <c:pt idx="5480" formatCode="General">
                  <c:v>5.48</c:v>
                </c:pt>
                <c:pt idx="5481" formatCode="General">
                  <c:v>5.4809999999999999</c:v>
                </c:pt>
                <c:pt idx="5482" formatCode="General">
                  <c:v>5.4820000000000002</c:v>
                </c:pt>
                <c:pt idx="5483" formatCode="General">
                  <c:v>5.4829999999999997</c:v>
                </c:pt>
                <c:pt idx="5484" formatCode="General">
                  <c:v>5.484</c:v>
                </c:pt>
                <c:pt idx="5485" formatCode="General">
                  <c:v>5.4850000000000003</c:v>
                </c:pt>
                <c:pt idx="5486" formatCode="General">
                  <c:v>5.4859999999999998</c:v>
                </c:pt>
                <c:pt idx="5487" formatCode="General">
                  <c:v>5.4870000000000001</c:v>
                </c:pt>
                <c:pt idx="5488" formatCode="General">
                  <c:v>5.4880000000000004</c:v>
                </c:pt>
                <c:pt idx="5489" formatCode="General">
                  <c:v>5.4889999999999999</c:v>
                </c:pt>
                <c:pt idx="5490" formatCode="General">
                  <c:v>5.49</c:v>
                </c:pt>
                <c:pt idx="5491" formatCode="General">
                  <c:v>5.4909999999999997</c:v>
                </c:pt>
                <c:pt idx="5492" formatCode="General">
                  <c:v>5.492</c:v>
                </c:pt>
                <c:pt idx="5493" formatCode="General">
                  <c:v>5.4930000000000003</c:v>
                </c:pt>
                <c:pt idx="5494" formatCode="General">
                  <c:v>5.4939999999999998</c:v>
                </c:pt>
                <c:pt idx="5495" formatCode="General">
                  <c:v>5.4950000000000001</c:v>
                </c:pt>
                <c:pt idx="5496" formatCode="General">
                  <c:v>5.4960000000000004</c:v>
                </c:pt>
                <c:pt idx="5497" formatCode="General">
                  <c:v>5.4969999999999999</c:v>
                </c:pt>
                <c:pt idx="5498" formatCode="General">
                  <c:v>5.4980000000000002</c:v>
                </c:pt>
                <c:pt idx="5499" formatCode="General">
                  <c:v>5.4989999999999997</c:v>
                </c:pt>
                <c:pt idx="5500" formatCode="General">
                  <c:v>5.5</c:v>
                </c:pt>
                <c:pt idx="5501" formatCode="General">
                  <c:v>5.5010000000000003</c:v>
                </c:pt>
                <c:pt idx="5502" formatCode="General">
                  <c:v>5.5019999999999998</c:v>
                </c:pt>
                <c:pt idx="5503" formatCode="General">
                  <c:v>5.5030000000000001</c:v>
                </c:pt>
                <c:pt idx="5504" formatCode="General">
                  <c:v>5.5039999999999996</c:v>
                </c:pt>
                <c:pt idx="5505" formatCode="General">
                  <c:v>5.5049999999999999</c:v>
                </c:pt>
                <c:pt idx="5506" formatCode="General">
                  <c:v>5.5060000000000002</c:v>
                </c:pt>
                <c:pt idx="5507" formatCode="General">
                  <c:v>5.5069999999999997</c:v>
                </c:pt>
                <c:pt idx="5508" formatCode="General">
                  <c:v>5.508</c:v>
                </c:pt>
                <c:pt idx="5509" formatCode="General">
                  <c:v>5.5090000000000003</c:v>
                </c:pt>
                <c:pt idx="5510" formatCode="General">
                  <c:v>5.51</c:v>
                </c:pt>
                <c:pt idx="5511" formatCode="General">
                  <c:v>5.5110000000000001</c:v>
                </c:pt>
                <c:pt idx="5512" formatCode="General">
                  <c:v>5.5119999999999996</c:v>
                </c:pt>
                <c:pt idx="5513" formatCode="General">
                  <c:v>5.5129999999999999</c:v>
                </c:pt>
                <c:pt idx="5514" formatCode="General">
                  <c:v>5.5140000000000002</c:v>
                </c:pt>
                <c:pt idx="5515" formatCode="General">
                  <c:v>5.5149999999999997</c:v>
                </c:pt>
                <c:pt idx="5516" formatCode="General">
                  <c:v>5.516</c:v>
                </c:pt>
                <c:pt idx="5517" formatCode="General">
                  <c:v>5.5170000000000003</c:v>
                </c:pt>
                <c:pt idx="5518" formatCode="General">
                  <c:v>5.5179999999999998</c:v>
                </c:pt>
                <c:pt idx="5519" formatCode="General">
                  <c:v>5.5190000000000001</c:v>
                </c:pt>
                <c:pt idx="5520" formatCode="General">
                  <c:v>5.52</c:v>
                </c:pt>
                <c:pt idx="5521" formatCode="General">
                  <c:v>5.5209999999999999</c:v>
                </c:pt>
                <c:pt idx="5522" formatCode="General">
                  <c:v>5.5220000000000002</c:v>
                </c:pt>
                <c:pt idx="5523" formatCode="General">
                  <c:v>5.5229999999999997</c:v>
                </c:pt>
                <c:pt idx="5524" formatCode="General">
                  <c:v>5.524</c:v>
                </c:pt>
                <c:pt idx="5525" formatCode="General">
                  <c:v>5.5250000000000004</c:v>
                </c:pt>
                <c:pt idx="5526" formatCode="General">
                  <c:v>5.5259999999999998</c:v>
                </c:pt>
                <c:pt idx="5527" formatCode="General">
                  <c:v>5.5270000000000001</c:v>
                </c:pt>
                <c:pt idx="5528" formatCode="General">
                  <c:v>5.5279999999999996</c:v>
                </c:pt>
                <c:pt idx="5529" formatCode="General">
                  <c:v>5.5289999999999999</c:v>
                </c:pt>
                <c:pt idx="5530" formatCode="General">
                  <c:v>5.53</c:v>
                </c:pt>
                <c:pt idx="5531" formatCode="General">
                  <c:v>5.5309999999999997</c:v>
                </c:pt>
                <c:pt idx="5532" formatCode="General">
                  <c:v>5.532</c:v>
                </c:pt>
                <c:pt idx="5533" formatCode="General">
                  <c:v>5.5330000000000004</c:v>
                </c:pt>
                <c:pt idx="5534" formatCode="General">
                  <c:v>5.5339999999999998</c:v>
                </c:pt>
                <c:pt idx="5535" formatCode="General">
                  <c:v>5.5350000000000001</c:v>
                </c:pt>
                <c:pt idx="5536" formatCode="General">
                  <c:v>5.5359999999999996</c:v>
                </c:pt>
                <c:pt idx="5537" formatCode="General">
                  <c:v>5.5369999999999999</c:v>
                </c:pt>
                <c:pt idx="5538" formatCode="General">
                  <c:v>5.5380000000000003</c:v>
                </c:pt>
                <c:pt idx="5539" formatCode="General">
                  <c:v>5.5389999999999997</c:v>
                </c:pt>
                <c:pt idx="5540" formatCode="General">
                  <c:v>5.54</c:v>
                </c:pt>
                <c:pt idx="5541" formatCode="General">
                  <c:v>5.5410000000000004</c:v>
                </c:pt>
                <c:pt idx="5542" formatCode="General">
                  <c:v>5.5419999999999998</c:v>
                </c:pt>
                <c:pt idx="5543" formatCode="General">
                  <c:v>5.5430000000000001</c:v>
                </c:pt>
                <c:pt idx="5544" formatCode="General">
                  <c:v>5.5439999999999996</c:v>
                </c:pt>
                <c:pt idx="5545" formatCode="General">
                  <c:v>5.5449999999999999</c:v>
                </c:pt>
                <c:pt idx="5546" formatCode="General">
                  <c:v>5.5460000000000003</c:v>
                </c:pt>
                <c:pt idx="5547" formatCode="General">
                  <c:v>5.5469999999999997</c:v>
                </c:pt>
                <c:pt idx="5548" formatCode="General">
                  <c:v>5.548</c:v>
                </c:pt>
                <c:pt idx="5549" formatCode="General">
                  <c:v>5.5490000000000004</c:v>
                </c:pt>
                <c:pt idx="5550" formatCode="General">
                  <c:v>5.55</c:v>
                </c:pt>
                <c:pt idx="5551" formatCode="General">
                  <c:v>5.5510000000000002</c:v>
                </c:pt>
                <c:pt idx="5552" formatCode="General">
                  <c:v>5.5519999999999996</c:v>
                </c:pt>
                <c:pt idx="5553" formatCode="General">
                  <c:v>5.5529999999999999</c:v>
                </c:pt>
                <c:pt idx="5554" formatCode="General">
                  <c:v>5.5540000000000003</c:v>
                </c:pt>
                <c:pt idx="5555" formatCode="General">
                  <c:v>5.5549999999999997</c:v>
                </c:pt>
                <c:pt idx="5556" formatCode="General">
                  <c:v>5.556</c:v>
                </c:pt>
                <c:pt idx="5557" formatCode="General">
                  <c:v>5.5570000000000004</c:v>
                </c:pt>
                <c:pt idx="5558" formatCode="General">
                  <c:v>5.5579999999999998</c:v>
                </c:pt>
                <c:pt idx="5559" formatCode="General">
                  <c:v>5.5590000000000002</c:v>
                </c:pt>
                <c:pt idx="5560" formatCode="General">
                  <c:v>5.56</c:v>
                </c:pt>
                <c:pt idx="5561" formatCode="General">
                  <c:v>5.5609999999999999</c:v>
                </c:pt>
                <c:pt idx="5562" formatCode="General">
                  <c:v>5.5620000000000003</c:v>
                </c:pt>
                <c:pt idx="5563" formatCode="General">
                  <c:v>5.5629999999999997</c:v>
                </c:pt>
                <c:pt idx="5564" formatCode="General">
                  <c:v>5.5640000000000001</c:v>
                </c:pt>
                <c:pt idx="5565" formatCode="General">
                  <c:v>5.5650000000000004</c:v>
                </c:pt>
                <c:pt idx="5566" formatCode="General">
                  <c:v>5.5659999999999998</c:v>
                </c:pt>
                <c:pt idx="5567" formatCode="General">
                  <c:v>5.5670000000000002</c:v>
                </c:pt>
                <c:pt idx="5568" formatCode="General">
                  <c:v>5.5679999999999996</c:v>
                </c:pt>
                <c:pt idx="5569" formatCode="General">
                  <c:v>5.569</c:v>
                </c:pt>
                <c:pt idx="5570" formatCode="General">
                  <c:v>5.57</c:v>
                </c:pt>
                <c:pt idx="5571" formatCode="General">
                  <c:v>5.5709999999999997</c:v>
                </c:pt>
                <c:pt idx="5572" formatCode="General">
                  <c:v>5.5720000000000001</c:v>
                </c:pt>
                <c:pt idx="5573" formatCode="General">
                  <c:v>5.5730000000000004</c:v>
                </c:pt>
                <c:pt idx="5574" formatCode="General">
                  <c:v>5.5739999999999998</c:v>
                </c:pt>
                <c:pt idx="5575" formatCode="General">
                  <c:v>5.5750000000000002</c:v>
                </c:pt>
                <c:pt idx="5576" formatCode="General">
                  <c:v>5.5759999999999996</c:v>
                </c:pt>
                <c:pt idx="5577" formatCode="General">
                  <c:v>5.577</c:v>
                </c:pt>
                <c:pt idx="5578" formatCode="General">
                  <c:v>5.5780000000000003</c:v>
                </c:pt>
                <c:pt idx="5579" formatCode="General">
                  <c:v>5.5789999999999997</c:v>
                </c:pt>
                <c:pt idx="5580" formatCode="General">
                  <c:v>5.58</c:v>
                </c:pt>
                <c:pt idx="5581" formatCode="General">
                  <c:v>5.5810000000000004</c:v>
                </c:pt>
                <c:pt idx="5582" formatCode="General">
                  <c:v>5.5819999999999999</c:v>
                </c:pt>
                <c:pt idx="5583" formatCode="General">
                  <c:v>5.5830000000000002</c:v>
                </c:pt>
                <c:pt idx="5584" formatCode="General">
                  <c:v>5.5839999999999996</c:v>
                </c:pt>
                <c:pt idx="5585" formatCode="General">
                  <c:v>5.585</c:v>
                </c:pt>
                <c:pt idx="5586" formatCode="General">
                  <c:v>5.5860000000000003</c:v>
                </c:pt>
                <c:pt idx="5587" formatCode="General">
                  <c:v>5.5869999999999997</c:v>
                </c:pt>
                <c:pt idx="5588" formatCode="General">
                  <c:v>5.5880000000000001</c:v>
                </c:pt>
                <c:pt idx="5589" formatCode="General">
                  <c:v>5.5890000000000004</c:v>
                </c:pt>
                <c:pt idx="5590" formatCode="General">
                  <c:v>5.59</c:v>
                </c:pt>
                <c:pt idx="5591" formatCode="General">
                  <c:v>5.5910000000000002</c:v>
                </c:pt>
                <c:pt idx="5592" formatCode="General">
                  <c:v>5.5919999999999996</c:v>
                </c:pt>
                <c:pt idx="5593" formatCode="General">
                  <c:v>5.593</c:v>
                </c:pt>
                <c:pt idx="5594" formatCode="General">
                  <c:v>5.5940000000000003</c:v>
                </c:pt>
                <c:pt idx="5595" formatCode="General">
                  <c:v>5.5949999999999998</c:v>
                </c:pt>
                <c:pt idx="5596" formatCode="General">
                  <c:v>5.5960000000000001</c:v>
                </c:pt>
                <c:pt idx="5597" formatCode="General">
                  <c:v>5.5970000000000004</c:v>
                </c:pt>
                <c:pt idx="5598" formatCode="General">
                  <c:v>5.5979999999999999</c:v>
                </c:pt>
                <c:pt idx="5599" formatCode="General">
                  <c:v>5.5990000000000002</c:v>
                </c:pt>
                <c:pt idx="5600" formatCode="General">
                  <c:v>5.6</c:v>
                </c:pt>
                <c:pt idx="5601" formatCode="General">
                  <c:v>5.601</c:v>
                </c:pt>
                <c:pt idx="5602" formatCode="General">
                  <c:v>5.6020000000000003</c:v>
                </c:pt>
                <c:pt idx="5603" formatCode="General">
                  <c:v>5.6029999999999998</c:v>
                </c:pt>
                <c:pt idx="5604" formatCode="General">
                  <c:v>5.6040000000000001</c:v>
                </c:pt>
                <c:pt idx="5605" formatCode="General">
                  <c:v>5.6050000000000004</c:v>
                </c:pt>
                <c:pt idx="5606" formatCode="General">
                  <c:v>5.6059999999999999</c:v>
                </c:pt>
                <c:pt idx="5607" formatCode="General">
                  <c:v>5.6070000000000002</c:v>
                </c:pt>
                <c:pt idx="5608" formatCode="General">
                  <c:v>5.6079999999999997</c:v>
                </c:pt>
                <c:pt idx="5609" formatCode="General">
                  <c:v>5.609</c:v>
                </c:pt>
                <c:pt idx="5610" formatCode="General">
                  <c:v>5.61</c:v>
                </c:pt>
                <c:pt idx="5611" formatCode="General">
                  <c:v>5.6109999999999998</c:v>
                </c:pt>
                <c:pt idx="5612" formatCode="General">
                  <c:v>5.6120000000000001</c:v>
                </c:pt>
                <c:pt idx="5613" formatCode="General">
                  <c:v>5.6130000000000004</c:v>
                </c:pt>
                <c:pt idx="5614" formatCode="General">
                  <c:v>5.6139999999999999</c:v>
                </c:pt>
                <c:pt idx="5615" formatCode="General">
                  <c:v>5.6150000000000002</c:v>
                </c:pt>
                <c:pt idx="5616" formatCode="General">
                  <c:v>5.6159999999999997</c:v>
                </c:pt>
                <c:pt idx="5617" formatCode="General">
                  <c:v>5.617</c:v>
                </c:pt>
                <c:pt idx="5618" formatCode="General">
                  <c:v>5.6180000000000003</c:v>
                </c:pt>
                <c:pt idx="5619" formatCode="General">
                  <c:v>5.6189999999999998</c:v>
                </c:pt>
                <c:pt idx="5620" formatCode="General">
                  <c:v>5.62</c:v>
                </c:pt>
                <c:pt idx="5621" formatCode="General">
                  <c:v>5.6210000000000004</c:v>
                </c:pt>
                <c:pt idx="5622" formatCode="General">
                  <c:v>5.6219999999999999</c:v>
                </c:pt>
                <c:pt idx="5623" formatCode="General">
                  <c:v>5.6230000000000002</c:v>
                </c:pt>
                <c:pt idx="5624" formatCode="General">
                  <c:v>5.6239999999999997</c:v>
                </c:pt>
                <c:pt idx="5625" formatCode="General">
                  <c:v>5.625</c:v>
                </c:pt>
                <c:pt idx="5626" formatCode="General">
                  <c:v>5.6260000000000003</c:v>
                </c:pt>
                <c:pt idx="5627" formatCode="General">
                  <c:v>5.6269999999999998</c:v>
                </c:pt>
                <c:pt idx="5628" formatCode="General">
                  <c:v>5.6280000000000001</c:v>
                </c:pt>
                <c:pt idx="5629" formatCode="General">
                  <c:v>5.6289999999999996</c:v>
                </c:pt>
                <c:pt idx="5630" formatCode="General">
                  <c:v>5.63</c:v>
                </c:pt>
                <c:pt idx="5631" formatCode="General">
                  <c:v>5.6310000000000002</c:v>
                </c:pt>
                <c:pt idx="5632" formatCode="General">
                  <c:v>5.6319999999999997</c:v>
                </c:pt>
                <c:pt idx="5633" formatCode="General">
                  <c:v>5.633</c:v>
                </c:pt>
                <c:pt idx="5634" formatCode="General">
                  <c:v>5.6340000000000003</c:v>
                </c:pt>
                <c:pt idx="5635" formatCode="General">
                  <c:v>5.6349999999999998</c:v>
                </c:pt>
                <c:pt idx="5636" formatCode="General">
                  <c:v>5.6360000000000001</c:v>
                </c:pt>
                <c:pt idx="5637" formatCode="General">
                  <c:v>5.6369999999999996</c:v>
                </c:pt>
                <c:pt idx="5638" formatCode="General">
                  <c:v>5.6379999999999999</c:v>
                </c:pt>
                <c:pt idx="5639" formatCode="General">
                  <c:v>5.6390000000000002</c:v>
                </c:pt>
                <c:pt idx="5640" formatCode="General">
                  <c:v>5.64</c:v>
                </c:pt>
                <c:pt idx="5641" formatCode="General">
                  <c:v>5.641</c:v>
                </c:pt>
                <c:pt idx="5642" formatCode="General">
                  <c:v>5.6420000000000003</c:v>
                </c:pt>
                <c:pt idx="5643" formatCode="General">
                  <c:v>5.6429999999999998</c:v>
                </c:pt>
                <c:pt idx="5644" formatCode="General">
                  <c:v>5.6440000000000001</c:v>
                </c:pt>
                <c:pt idx="5645" formatCode="General">
                  <c:v>5.6449999999999996</c:v>
                </c:pt>
                <c:pt idx="5646" formatCode="General">
                  <c:v>5.6459999999999999</c:v>
                </c:pt>
                <c:pt idx="5647" formatCode="General">
                  <c:v>5.6470000000000002</c:v>
                </c:pt>
                <c:pt idx="5648" formatCode="General">
                  <c:v>5.6479999999999997</c:v>
                </c:pt>
                <c:pt idx="5649" formatCode="General">
                  <c:v>5.649</c:v>
                </c:pt>
                <c:pt idx="5650" formatCode="General">
                  <c:v>5.65</c:v>
                </c:pt>
                <c:pt idx="5651" formatCode="General">
                  <c:v>5.6509999999999998</c:v>
                </c:pt>
                <c:pt idx="5652" formatCode="General">
                  <c:v>5.6520000000000001</c:v>
                </c:pt>
                <c:pt idx="5653" formatCode="General">
                  <c:v>5.6529999999999996</c:v>
                </c:pt>
                <c:pt idx="5654" formatCode="General">
                  <c:v>5.6539999999999999</c:v>
                </c:pt>
                <c:pt idx="5655" formatCode="General">
                  <c:v>5.6550000000000002</c:v>
                </c:pt>
                <c:pt idx="5656" formatCode="General">
                  <c:v>5.6559999999999997</c:v>
                </c:pt>
                <c:pt idx="5657" formatCode="General">
                  <c:v>5.657</c:v>
                </c:pt>
                <c:pt idx="5658" formatCode="General">
                  <c:v>5.6580000000000004</c:v>
                </c:pt>
                <c:pt idx="5659" formatCode="General">
                  <c:v>5.6589999999999998</c:v>
                </c:pt>
                <c:pt idx="5660" formatCode="General">
                  <c:v>5.66</c:v>
                </c:pt>
                <c:pt idx="5661" formatCode="General">
                  <c:v>5.6609999999999996</c:v>
                </c:pt>
                <c:pt idx="5662" formatCode="General">
                  <c:v>5.6619999999999999</c:v>
                </c:pt>
                <c:pt idx="5663" formatCode="General">
                  <c:v>5.6630000000000003</c:v>
                </c:pt>
                <c:pt idx="5664" formatCode="General">
                  <c:v>5.6639999999999997</c:v>
                </c:pt>
                <c:pt idx="5665" formatCode="General">
                  <c:v>5.665</c:v>
                </c:pt>
                <c:pt idx="5666" formatCode="General">
                  <c:v>5.6660000000000004</c:v>
                </c:pt>
                <c:pt idx="5667" formatCode="General">
                  <c:v>5.6669999999999998</c:v>
                </c:pt>
                <c:pt idx="5668" formatCode="General">
                  <c:v>5.6680000000000001</c:v>
                </c:pt>
                <c:pt idx="5669" formatCode="General">
                  <c:v>5.6689999999999996</c:v>
                </c:pt>
                <c:pt idx="5670" formatCode="General">
                  <c:v>5.67</c:v>
                </c:pt>
                <c:pt idx="5671" formatCode="General">
                  <c:v>5.6710000000000003</c:v>
                </c:pt>
                <c:pt idx="5672" formatCode="General">
                  <c:v>5.6719999999999997</c:v>
                </c:pt>
                <c:pt idx="5673" formatCode="General">
                  <c:v>5.673</c:v>
                </c:pt>
                <c:pt idx="5674" formatCode="General">
                  <c:v>5.6740000000000004</c:v>
                </c:pt>
                <c:pt idx="5675" formatCode="General">
                  <c:v>5.6749999999999998</c:v>
                </c:pt>
                <c:pt idx="5676" formatCode="General">
                  <c:v>5.6760000000000002</c:v>
                </c:pt>
                <c:pt idx="5677" formatCode="General">
                  <c:v>5.6769999999999996</c:v>
                </c:pt>
                <c:pt idx="5678" formatCode="General">
                  <c:v>5.6779999999999999</c:v>
                </c:pt>
                <c:pt idx="5679" formatCode="General">
                  <c:v>5.6790000000000003</c:v>
                </c:pt>
                <c:pt idx="5680" formatCode="General">
                  <c:v>5.68</c:v>
                </c:pt>
                <c:pt idx="5681" formatCode="General">
                  <c:v>5.681</c:v>
                </c:pt>
                <c:pt idx="5682" formatCode="General">
                  <c:v>5.6820000000000004</c:v>
                </c:pt>
                <c:pt idx="5683" formatCode="General">
                  <c:v>5.6829999999999998</c:v>
                </c:pt>
                <c:pt idx="5684" formatCode="General">
                  <c:v>5.6840000000000002</c:v>
                </c:pt>
                <c:pt idx="5685" formatCode="General">
                  <c:v>5.6849999999999996</c:v>
                </c:pt>
                <c:pt idx="5686" formatCode="General">
                  <c:v>5.6859999999999999</c:v>
                </c:pt>
                <c:pt idx="5687" formatCode="General">
                  <c:v>5.6870000000000003</c:v>
                </c:pt>
                <c:pt idx="5688" formatCode="General">
                  <c:v>5.6879999999999997</c:v>
                </c:pt>
                <c:pt idx="5689" formatCode="General">
                  <c:v>5.6890000000000001</c:v>
                </c:pt>
                <c:pt idx="5690" formatCode="General">
                  <c:v>5.69</c:v>
                </c:pt>
                <c:pt idx="5691" formatCode="General">
                  <c:v>5.6909999999999998</c:v>
                </c:pt>
                <c:pt idx="5692" formatCode="General">
                  <c:v>5.6920000000000002</c:v>
                </c:pt>
                <c:pt idx="5693" formatCode="General">
                  <c:v>5.6929999999999996</c:v>
                </c:pt>
                <c:pt idx="5694" formatCode="General">
                  <c:v>5.694</c:v>
                </c:pt>
                <c:pt idx="5695" formatCode="General">
                  <c:v>5.6950000000000003</c:v>
                </c:pt>
                <c:pt idx="5696" formatCode="General">
                  <c:v>5.6959999999999997</c:v>
                </c:pt>
                <c:pt idx="5697" formatCode="General">
                  <c:v>5.6970000000000001</c:v>
                </c:pt>
                <c:pt idx="5698" formatCode="General">
                  <c:v>5.6980000000000004</c:v>
                </c:pt>
                <c:pt idx="5699" formatCode="General">
                  <c:v>5.6989999999999998</c:v>
                </c:pt>
                <c:pt idx="5700" formatCode="General">
                  <c:v>5.7</c:v>
                </c:pt>
                <c:pt idx="5701" formatCode="General">
                  <c:v>5.7009999999999996</c:v>
                </c:pt>
                <c:pt idx="5702" formatCode="General">
                  <c:v>5.702</c:v>
                </c:pt>
                <c:pt idx="5703" formatCode="General">
                  <c:v>5.7030000000000003</c:v>
                </c:pt>
                <c:pt idx="5704" formatCode="General">
                  <c:v>5.7039999999999997</c:v>
                </c:pt>
                <c:pt idx="5705" formatCode="General">
                  <c:v>5.7050000000000001</c:v>
                </c:pt>
                <c:pt idx="5706" formatCode="General">
                  <c:v>5.7060000000000004</c:v>
                </c:pt>
                <c:pt idx="5707" formatCode="General">
                  <c:v>5.7069999999999999</c:v>
                </c:pt>
                <c:pt idx="5708" formatCode="General">
                  <c:v>5.7080000000000002</c:v>
                </c:pt>
                <c:pt idx="5709" formatCode="General">
                  <c:v>5.7089999999999996</c:v>
                </c:pt>
                <c:pt idx="5710" formatCode="General">
                  <c:v>5.71</c:v>
                </c:pt>
                <c:pt idx="5711" formatCode="General">
                  <c:v>5.7110000000000003</c:v>
                </c:pt>
                <c:pt idx="5712" formatCode="General">
                  <c:v>5.7119999999999997</c:v>
                </c:pt>
                <c:pt idx="5713" formatCode="General">
                  <c:v>5.7130000000000001</c:v>
                </c:pt>
                <c:pt idx="5714" formatCode="General">
                  <c:v>5.7140000000000004</c:v>
                </c:pt>
                <c:pt idx="5715" formatCode="General">
                  <c:v>5.7149999999999999</c:v>
                </c:pt>
                <c:pt idx="5716" formatCode="General">
                  <c:v>5.7160000000000002</c:v>
                </c:pt>
                <c:pt idx="5717" formatCode="General">
                  <c:v>5.7169999999999996</c:v>
                </c:pt>
                <c:pt idx="5718" formatCode="General">
                  <c:v>5.718</c:v>
                </c:pt>
                <c:pt idx="5719" formatCode="General">
                  <c:v>5.7190000000000003</c:v>
                </c:pt>
                <c:pt idx="5720" formatCode="General">
                  <c:v>5.72</c:v>
                </c:pt>
                <c:pt idx="5721" formatCode="General">
                  <c:v>5.7210000000000001</c:v>
                </c:pt>
                <c:pt idx="5722" formatCode="General">
                  <c:v>5.7220000000000004</c:v>
                </c:pt>
                <c:pt idx="5723" formatCode="General">
                  <c:v>5.7229999999999999</c:v>
                </c:pt>
                <c:pt idx="5724" formatCode="General">
                  <c:v>5.7240000000000002</c:v>
                </c:pt>
                <c:pt idx="5725" formatCode="General">
                  <c:v>5.7249999999999996</c:v>
                </c:pt>
                <c:pt idx="5726" formatCode="General">
                  <c:v>5.726</c:v>
                </c:pt>
                <c:pt idx="5727" formatCode="General">
                  <c:v>5.7270000000000003</c:v>
                </c:pt>
                <c:pt idx="5728" formatCode="General">
                  <c:v>5.7279999999999998</c:v>
                </c:pt>
                <c:pt idx="5729" formatCode="General">
                  <c:v>5.7290000000000001</c:v>
                </c:pt>
                <c:pt idx="5730" formatCode="General">
                  <c:v>5.73</c:v>
                </c:pt>
                <c:pt idx="5731" formatCode="General">
                  <c:v>5.7309999999999999</c:v>
                </c:pt>
                <c:pt idx="5732" formatCode="General">
                  <c:v>5.7320000000000002</c:v>
                </c:pt>
                <c:pt idx="5733" formatCode="General">
                  <c:v>5.7329999999999997</c:v>
                </c:pt>
                <c:pt idx="5734" formatCode="General">
                  <c:v>5.734</c:v>
                </c:pt>
                <c:pt idx="5735" formatCode="General">
                  <c:v>5.7350000000000003</c:v>
                </c:pt>
                <c:pt idx="5736" formatCode="General">
                  <c:v>5.7359999999999998</c:v>
                </c:pt>
                <c:pt idx="5737" formatCode="General">
                  <c:v>5.7370000000000001</c:v>
                </c:pt>
                <c:pt idx="5738" formatCode="General">
                  <c:v>5.7380000000000004</c:v>
                </c:pt>
                <c:pt idx="5739" formatCode="General">
                  <c:v>5.7389999999999999</c:v>
                </c:pt>
                <c:pt idx="5740" formatCode="General">
                  <c:v>5.74</c:v>
                </c:pt>
                <c:pt idx="5741" formatCode="General">
                  <c:v>5.7409999999999997</c:v>
                </c:pt>
                <c:pt idx="5742" formatCode="General">
                  <c:v>5.742</c:v>
                </c:pt>
                <c:pt idx="5743" formatCode="General">
                  <c:v>5.7430000000000003</c:v>
                </c:pt>
                <c:pt idx="5744" formatCode="General">
                  <c:v>5.7439999999999998</c:v>
                </c:pt>
                <c:pt idx="5745" formatCode="General">
                  <c:v>5.7450000000000001</c:v>
                </c:pt>
                <c:pt idx="5746" formatCode="General">
                  <c:v>5.7460000000000004</c:v>
                </c:pt>
                <c:pt idx="5747" formatCode="General">
                  <c:v>5.7469999999999999</c:v>
                </c:pt>
                <c:pt idx="5748" formatCode="General">
                  <c:v>5.7480000000000002</c:v>
                </c:pt>
                <c:pt idx="5749" formatCode="General">
                  <c:v>5.7489999999999997</c:v>
                </c:pt>
                <c:pt idx="5750" formatCode="General">
                  <c:v>5.75</c:v>
                </c:pt>
                <c:pt idx="5751" formatCode="General">
                  <c:v>5.7510000000000003</c:v>
                </c:pt>
                <c:pt idx="5752" formatCode="General">
                  <c:v>5.7519999999999998</c:v>
                </c:pt>
                <c:pt idx="5753" formatCode="General">
                  <c:v>5.7530000000000001</c:v>
                </c:pt>
                <c:pt idx="5754" formatCode="General">
                  <c:v>5.7539999999999996</c:v>
                </c:pt>
                <c:pt idx="5755" formatCode="General">
                  <c:v>5.7549999999999999</c:v>
                </c:pt>
                <c:pt idx="5756" formatCode="General">
                  <c:v>5.7560000000000002</c:v>
                </c:pt>
                <c:pt idx="5757" formatCode="General">
                  <c:v>5.7569999999999997</c:v>
                </c:pt>
                <c:pt idx="5758" formatCode="General">
                  <c:v>5.758</c:v>
                </c:pt>
                <c:pt idx="5759" formatCode="General">
                  <c:v>5.7590000000000003</c:v>
                </c:pt>
                <c:pt idx="5760" formatCode="General">
                  <c:v>5.76</c:v>
                </c:pt>
                <c:pt idx="5761" formatCode="General">
                  <c:v>5.7610000000000001</c:v>
                </c:pt>
                <c:pt idx="5762" formatCode="General">
                  <c:v>5.7619999999999996</c:v>
                </c:pt>
                <c:pt idx="5763" formatCode="General">
                  <c:v>5.7629999999999999</c:v>
                </c:pt>
                <c:pt idx="5764" formatCode="General">
                  <c:v>5.7640000000000002</c:v>
                </c:pt>
                <c:pt idx="5765" formatCode="General">
                  <c:v>5.7649999999999997</c:v>
                </c:pt>
                <c:pt idx="5766" formatCode="General">
                  <c:v>5.766</c:v>
                </c:pt>
                <c:pt idx="5767" formatCode="General">
                  <c:v>5.7670000000000003</c:v>
                </c:pt>
                <c:pt idx="5768" formatCode="General">
                  <c:v>5.7679999999999998</c:v>
                </c:pt>
                <c:pt idx="5769" formatCode="General">
                  <c:v>5.7690000000000001</c:v>
                </c:pt>
                <c:pt idx="5770" formatCode="General">
                  <c:v>5.77</c:v>
                </c:pt>
                <c:pt idx="5771" formatCode="General">
                  <c:v>5.7709999999999999</c:v>
                </c:pt>
                <c:pt idx="5772" formatCode="General">
                  <c:v>5.7720000000000002</c:v>
                </c:pt>
                <c:pt idx="5773" formatCode="General">
                  <c:v>5.7729999999999997</c:v>
                </c:pt>
                <c:pt idx="5774" formatCode="General">
                  <c:v>5.774</c:v>
                </c:pt>
                <c:pt idx="5775" formatCode="General">
                  <c:v>5.7750000000000004</c:v>
                </c:pt>
                <c:pt idx="5776" formatCode="General">
                  <c:v>5.7759999999999998</c:v>
                </c:pt>
                <c:pt idx="5777" formatCode="General">
                  <c:v>5.7770000000000001</c:v>
                </c:pt>
                <c:pt idx="5778" formatCode="General">
                  <c:v>5.7779999999999996</c:v>
                </c:pt>
                <c:pt idx="5779" formatCode="General">
                  <c:v>5.7789999999999999</c:v>
                </c:pt>
                <c:pt idx="5780" formatCode="General">
                  <c:v>5.78</c:v>
                </c:pt>
                <c:pt idx="5781" formatCode="General">
                  <c:v>5.7809999999999997</c:v>
                </c:pt>
                <c:pt idx="5782" formatCode="General">
                  <c:v>5.782</c:v>
                </c:pt>
                <c:pt idx="5783" formatCode="General">
                  <c:v>5.7830000000000004</c:v>
                </c:pt>
                <c:pt idx="5784" formatCode="General">
                  <c:v>5.7839999999999998</c:v>
                </c:pt>
                <c:pt idx="5785" formatCode="General">
                  <c:v>5.7850000000000001</c:v>
                </c:pt>
                <c:pt idx="5786" formatCode="General">
                  <c:v>5.7859999999999996</c:v>
                </c:pt>
                <c:pt idx="5787" formatCode="General">
                  <c:v>5.7869999999999999</c:v>
                </c:pt>
                <c:pt idx="5788" formatCode="General">
                  <c:v>5.7880000000000003</c:v>
                </c:pt>
                <c:pt idx="5789" formatCode="General">
                  <c:v>5.7889999999999997</c:v>
                </c:pt>
                <c:pt idx="5790" formatCode="General">
                  <c:v>5.79</c:v>
                </c:pt>
                <c:pt idx="5791" formatCode="General">
                  <c:v>5.7910000000000004</c:v>
                </c:pt>
                <c:pt idx="5792" formatCode="General">
                  <c:v>5.7919999999999998</c:v>
                </c:pt>
                <c:pt idx="5793" formatCode="General">
                  <c:v>5.7930000000000001</c:v>
                </c:pt>
                <c:pt idx="5794" formatCode="General">
                  <c:v>5.7939999999999996</c:v>
                </c:pt>
                <c:pt idx="5795" formatCode="General">
                  <c:v>5.7949999999999999</c:v>
                </c:pt>
                <c:pt idx="5796" formatCode="General">
                  <c:v>5.7960000000000003</c:v>
                </c:pt>
                <c:pt idx="5797" formatCode="General">
                  <c:v>5.7969999999999997</c:v>
                </c:pt>
                <c:pt idx="5798" formatCode="General">
                  <c:v>5.798</c:v>
                </c:pt>
                <c:pt idx="5799" formatCode="General">
                  <c:v>5.7990000000000004</c:v>
                </c:pt>
                <c:pt idx="5800" formatCode="General">
                  <c:v>5.8</c:v>
                </c:pt>
                <c:pt idx="5801" formatCode="General">
                  <c:v>5.8010000000000002</c:v>
                </c:pt>
                <c:pt idx="5802" formatCode="General">
                  <c:v>5.8019999999999996</c:v>
                </c:pt>
                <c:pt idx="5803" formatCode="General">
                  <c:v>5.8029999999999999</c:v>
                </c:pt>
                <c:pt idx="5804" formatCode="General">
                  <c:v>5.8040000000000003</c:v>
                </c:pt>
                <c:pt idx="5805" formatCode="General">
                  <c:v>5.8049999999999997</c:v>
                </c:pt>
                <c:pt idx="5806" formatCode="General">
                  <c:v>5.806</c:v>
                </c:pt>
                <c:pt idx="5807" formatCode="General">
                  <c:v>5.8070000000000004</c:v>
                </c:pt>
                <c:pt idx="5808" formatCode="General">
                  <c:v>5.8079999999999998</c:v>
                </c:pt>
                <c:pt idx="5809" formatCode="General">
                  <c:v>5.8090000000000002</c:v>
                </c:pt>
                <c:pt idx="5810" formatCode="General">
                  <c:v>5.81</c:v>
                </c:pt>
                <c:pt idx="5811" formatCode="General">
                  <c:v>5.8109999999999999</c:v>
                </c:pt>
                <c:pt idx="5812" formatCode="General">
                  <c:v>5.8120000000000003</c:v>
                </c:pt>
                <c:pt idx="5813" formatCode="General">
                  <c:v>5.8129999999999997</c:v>
                </c:pt>
                <c:pt idx="5814" formatCode="General">
                  <c:v>5.8140000000000001</c:v>
                </c:pt>
                <c:pt idx="5815" formatCode="General">
                  <c:v>5.8150000000000004</c:v>
                </c:pt>
                <c:pt idx="5816" formatCode="General">
                  <c:v>5.8159999999999998</c:v>
                </c:pt>
                <c:pt idx="5817" formatCode="General">
                  <c:v>5.8170000000000002</c:v>
                </c:pt>
                <c:pt idx="5818" formatCode="General">
                  <c:v>5.8179999999999996</c:v>
                </c:pt>
                <c:pt idx="5819" formatCode="General">
                  <c:v>5.819</c:v>
                </c:pt>
                <c:pt idx="5820" formatCode="General">
                  <c:v>5.82</c:v>
                </c:pt>
                <c:pt idx="5821" formatCode="General">
                  <c:v>5.8209999999999997</c:v>
                </c:pt>
                <c:pt idx="5822" formatCode="General">
                  <c:v>5.8220000000000001</c:v>
                </c:pt>
                <c:pt idx="5823" formatCode="General">
                  <c:v>5.8230000000000004</c:v>
                </c:pt>
                <c:pt idx="5824" formatCode="General">
                  <c:v>5.8239999999999998</c:v>
                </c:pt>
                <c:pt idx="5825" formatCode="General">
                  <c:v>5.8250000000000002</c:v>
                </c:pt>
                <c:pt idx="5826" formatCode="General">
                  <c:v>5.8259999999999996</c:v>
                </c:pt>
                <c:pt idx="5827" formatCode="General">
                  <c:v>5.827</c:v>
                </c:pt>
                <c:pt idx="5828" formatCode="General">
                  <c:v>5.8280000000000003</c:v>
                </c:pt>
                <c:pt idx="5829" formatCode="General">
                  <c:v>5.8289999999999997</c:v>
                </c:pt>
                <c:pt idx="5830" formatCode="General">
                  <c:v>5.83</c:v>
                </c:pt>
                <c:pt idx="5831" formatCode="General">
                  <c:v>5.8310000000000004</c:v>
                </c:pt>
                <c:pt idx="5832" formatCode="General">
                  <c:v>5.8319999999999999</c:v>
                </c:pt>
                <c:pt idx="5833" formatCode="General">
                  <c:v>5.8330000000000002</c:v>
                </c:pt>
                <c:pt idx="5834" formatCode="General">
                  <c:v>5.8339999999999996</c:v>
                </c:pt>
                <c:pt idx="5835" formatCode="General">
                  <c:v>5.835</c:v>
                </c:pt>
                <c:pt idx="5836" formatCode="General">
                  <c:v>5.8360000000000003</c:v>
                </c:pt>
                <c:pt idx="5837" formatCode="General">
                  <c:v>5.8369999999999997</c:v>
                </c:pt>
                <c:pt idx="5838" formatCode="General">
                  <c:v>5.8380000000000001</c:v>
                </c:pt>
                <c:pt idx="5839" formatCode="General">
                  <c:v>5.8390000000000004</c:v>
                </c:pt>
                <c:pt idx="5840" formatCode="General">
                  <c:v>5.84</c:v>
                </c:pt>
                <c:pt idx="5841" formatCode="General">
                  <c:v>5.8410000000000002</c:v>
                </c:pt>
                <c:pt idx="5842" formatCode="General">
                  <c:v>5.8419999999999996</c:v>
                </c:pt>
                <c:pt idx="5843" formatCode="General">
                  <c:v>5.843</c:v>
                </c:pt>
                <c:pt idx="5844" formatCode="General">
                  <c:v>5.8440000000000003</c:v>
                </c:pt>
                <c:pt idx="5845" formatCode="General">
                  <c:v>5.8449999999999998</c:v>
                </c:pt>
                <c:pt idx="5846" formatCode="General">
                  <c:v>5.8460000000000001</c:v>
                </c:pt>
                <c:pt idx="5847" formatCode="General">
                  <c:v>5.8470000000000004</c:v>
                </c:pt>
                <c:pt idx="5848" formatCode="General">
                  <c:v>5.8479999999999999</c:v>
                </c:pt>
                <c:pt idx="5849" formatCode="General">
                  <c:v>5.8490000000000002</c:v>
                </c:pt>
                <c:pt idx="5850" formatCode="General">
                  <c:v>5.85</c:v>
                </c:pt>
                <c:pt idx="5851" formatCode="General">
                  <c:v>5.851</c:v>
                </c:pt>
                <c:pt idx="5852" formatCode="General">
                  <c:v>5.8520000000000003</c:v>
                </c:pt>
                <c:pt idx="5853" formatCode="General">
                  <c:v>5.8529999999999998</c:v>
                </c:pt>
                <c:pt idx="5854" formatCode="General">
                  <c:v>5.8540000000000001</c:v>
                </c:pt>
                <c:pt idx="5855" formatCode="General">
                  <c:v>5.8550000000000004</c:v>
                </c:pt>
                <c:pt idx="5856" formatCode="General">
                  <c:v>5.8559999999999999</c:v>
                </c:pt>
                <c:pt idx="5857" formatCode="General">
                  <c:v>5.8570000000000002</c:v>
                </c:pt>
                <c:pt idx="5858" formatCode="General">
                  <c:v>5.8579999999999997</c:v>
                </c:pt>
                <c:pt idx="5859" formatCode="General">
                  <c:v>5.859</c:v>
                </c:pt>
                <c:pt idx="5860" formatCode="General">
                  <c:v>5.86</c:v>
                </c:pt>
                <c:pt idx="5861" formatCode="General">
                  <c:v>5.8609999999999998</c:v>
                </c:pt>
                <c:pt idx="5862" formatCode="General">
                  <c:v>5.8620000000000001</c:v>
                </c:pt>
                <c:pt idx="5863" formatCode="General">
                  <c:v>5.8630000000000004</c:v>
                </c:pt>
                <c:pt idx="5864" formatCode="General">
                  <c:v>5.8639999999999999</c:v>
                </c:pt>
                <c:pt idx="5865" formatCode="General">
                  <c:v>5.8650000000000002</c:v>
                </c:pt>
                <c:pt idx="5866" formatCode="General">
                  <c:v>5.8659999999999997</c:v>
                </c:pt>
                <c:pt idx="5867" formatCode="General">
                  <c:v>5.867</c:v>
                </c:pt>
                <c:pt idx="5868" formatCode="General">
                  <c:v>5.8680000000000003</c:v>
                </c:pt>
                <c:pt idx="5869" formatCode="General">
                  <c:v>5.8689999999999998</c:v>
                </c:pt>
                <c:pt idx="5870" formatCode="General">
                  <c:v>5.87</c:v>
                </c:pt>
                <c:pt idx="5871" formatCode="General">
                  <c:v>5.8710000000000004</c:v>
                </c:pt>
                <c:pt idx="5872" formatCode="General">
                  <c:v>5.8719999999999999</c:v>
                </c:pt>
                <c:pt idx="5873" formatCode="General">
                  <c:v>5.8730000000000002</c:v>
                </c:pt>
                <c:pt idx="5874" formatCode="General">
                  <c:v>5.8739999999999997</c:v>
                </c:pt>
                <c:pt idx="5875" formatCode="General">
                  <c:v>5.875</c:v>
                </c:pt>
                <c:pt idx="5876" formatCode="General">
                  <c:v>5.8760000000000003</c:v>
                </c:pt>
                <c:pt idx="5877" formatCode="General">
                  <c:v>5.8769999999999998</c:v>
                </c:pt>
                <c:pt idx="5878" formatCode="General">
                  <c:v>5.8780000000000001</c:v>
                </c:pt>
                <c:pt idx="5879" formatCode="General">
                  <c:v>5.8789999999999996</c:v>
                </c:pt>
                <c:pt idx="5880" formatCode="General">
                  <c:v>5.88</c:v>
                </c:pt>
                <c:pt idx="5881" formatCode="General">
                  <c:v>5.8810000000000002</c:v>
                </c:pt>
                <c:pt idx="5882" formatCode="General">
                  <c:v>5.8819999999999997</c:v>
                </c:pt>
                <c:pt idx="5883" formatCode="General">
                  <c:v>5.883</c:v>
                </c:pt>
                <c:pt idx="5884" formatCode="General">
                  <c:v>5.8840000000000003</c:v>
                </c:pt>
                <c:pt idx="5885" formatCode="General">
                  <c:v>5.8849999999999998</c:v>
                </c:pt>
                <c:pt idx="5886" formatCode="General">
                  <c:v>5.8860000000000001</c:v>
                </c:pt>
                <c:pt idx="5887" formatCode="General">
                  <c:v>5.8869999999999996</c:v>
                </c:pt>
                <c:pt idx="5888" formatCode="General">
                  <c:v>5.8879999999999999</c:v>
                </c:pt>
                <c:pt idx="5889" formatCode="General">
                  <c:v>5.8890000000000002</c:v>
                </c:pt>
                <c:pt idx="5890" formatCode="General">
                  <c:v>5.89</c:v>
                </c:pt>
                <c:pt idx="5891" formatCode="General">
                  <c:v>5.891</c:v>
                </c:pt>
                <c:pt idx="5892" formatCode="General">
                  <c:v>5.8920000000000003</c:v>
                </c:pt>
                <c:pt idx="5893" formatCode="General">
                  <c:v>5.8929999999999998</c:v>
                </c:pt>
                <c:pt idx="5894" formatCode="General">
                  <c:v>5.8940000000000001</c:v>
                </c:pt>
                <c:pt idx="5895" formatCode="General">
                  <c:v>5.8949999999999996</c:v>
                </c:pt>
                <c:pt idx="5896" formatCode="General">
                  <c:v>5.8959999999999999</c:v>
                </c:pt>
                <c:pt idx="5897" formatCode="General">
                  <c:v>5.8970000000000002</c:v>
                </c:pt>
                <c:pt idx="5898" formatCode="General">
                  <c:v>5.8979999999999997</c:v>
                </c:pt>
                <c:pt idx="5899" formatCode="General">
                  <c:v>5.899</c:v>
                </c:pt>
                <c:pt idx="5900" formatCode="General">
                  <c:v>5.9</c:v>
                </c:pt>
                <c:pt idx="5901" formatCode="General">
                  <c:v>5.9009999999999998</c:v>
                </c:pt>
                <c:pt idx="5902" formatCode="General">
                  <c:v>5.9020000000000001</c:v>
                </c:pt>
                <c:pt idx="5903" formatCode="General">
                  <c:v>5.9029999999999996</c:v>
                </c:pt>
                <c:pt idx="5904" formatCode="General">
                  <c:v>5.9039999999999999</c:v>
                </c:pt>
                <c:pt idx="5905" formatCode="General">
                  <c:v>5.9050000000000002</c:v>
                </c:pt>
                <c:pt idx="5906" formatCode="General">
                  <c:v>5.9059999999999997</c:v>
                </c:pt>
                <c:pt idx="5907" formatCode="General">
                  <c:v>5.907</c:v>
                </c:pt>
                <c:pt idx="5908" formatCode="General">
                  <c:v>5.9080000000000004</c:v>
                </c:pt>
                <c:pt idx="5909" formatCode="General">
                  <c:v>5.9089999999999998</c:v>
                </c:pt>
                <c:pt idx="5910" formatCode="General">
                  <c:v>5.91</c:v>
                </c:pt>
                <c:pt idx="5911" formatCode="General">
                  <c:v>5.9109999999999996</c:v>
                </c:pt>
                <c:pt idx="5912" formatCode="General">
                  <c:v>5.9119999999999999</c:v>
                </c:pt>
                <c:pt idx="5913" formatCode="General">
                  <c:v>5.9130000000000003</c:v>
                </c:pt>
                <c:pt idx="5914" formatCode="General">
                  <c:v>5.9139999999999997</c:v>
                </c:pt>
                <c:pt idx="5915" formatCode="General">
                  <c:v>5.915</c:v>
                </c:pt>
                <c:pt idx="5916" formatCode="General">
                  <c:v>5.9160000000000004</c:v>
                </c:pt>
                <c:pt idx="5917" formatCode="General">
                  <c:v>5.9169999999999998</c:v>
                </c:pt>
                <c:pt idx="5918" formatCode="General">
                  <c:v>5.9180000000000001</c:v>
                </c:pt>
                <c:pt idx="5919" formatCode="General">
                  <c:v>5.9189999999999996</c:v>
                </c:pt>
                <c:pt idx="5920" formatCode="General">
                  <c:v>5.92</c:v>
                </c:pt>
                <c:pt idx="5921" formatCode="General">
                  <c:v>5.9210000000000003</c:v>
                </c:pt>
                <c:pt idx="5922" formatCode="General">
                  <c:v>5.9219999999999997</c:v>
                </c:pt>
                <c:pt idx="5923" formatCode="General">
                  <c:v>5.923</c:v>
                </c:pt>
                <c:pt idx="5924" formatCode="General">
                  <c:v>5.9240000000000004</c:v>
                </c:pt>
                <c:pt idx="5925" formatCode="General">
                  <c:v>5.9249999999999998</c:v>
                </c:pt>
                <c:pt idx="5926" formatCode="General">
                  <c:v>5.9260000000000002</c:v>
                </c:pt>
                <c:pt idx="5927" formatCode="General">
                  <c:v>5.9269999999999996</c:v>
                </c:pt>
                <c:pt idx="5928" formatCode="General">
                  <c:v>5.9279999999999999</c:v>
                </c:pt>
                <c:pt idx="5929" formatCode="General">
                  <c:v>5.9290000000000003</c:v>
                </c:pt>
                <c:pt idx="5930" formatCode="General">
                  <c:v>5.93</c:v>
                </c:pt>
                <c:pt idx="5931" formatCode="General">
                  <c:v>5.931</c:v>
                </c:pt>
                <c:pt idx="5932" formatCode="General">
                  <c:v>5.9320000000000004</c:v>
                </c:pt>
                <c:pt idx="5933" formatCode="General">
                  <c:v>5.9329999999999998</c:v>
                </c:pt>
                <c:pt idx="5934" formatCode="General">
                  <c:v>5.9340000000000002</c:v>
                </c:pt>
                <c:pt idx="5935" formatCode="General">
                  <c:v>5.9349999999999996</c:v>
                </c:pt>
                <c:pt idx="5936" formatCode="General">
                  <c:v>5.9359999999999999</c:v>
                </c:pt>
                <c:pt idx="5937" formatCode="General">
                  <c:v>5.9370000000000003</c:v>
                </c:pt>
                <c:pt idx="5938" formatCode="General">
                  <c:v>5.9379999999999997</c:v>
                </c:pt>
                <c:pt idx="5939" formatCode="General">
                  <c:v>5.9390000000000001</c:v>
                </c:pt>
                <c:pt idx="5940" formatCode="General">
                  <c:v>5.94</c:v>
                </c:pt>
                <c:pt idx="5941" formatCode="General">
                  <c:v>5.9409999999999998</c:v>
                </c:pt>
                <c:pt idx="5942" formatCode="General">
                  <c:v>5.9420000000000002</c:v>
                </c:pt>
                <c:pt idx="5943" formatCode="General">
                  <c:v>5.9429999999999996</c:v>
                </c:pt>
                <c:pt idx="5944" formatCode="General">
                  <c:v>5.944</c:v>
                </c:pt>
                <c:pt idx="5945" formatCode="General">
                  <c:v>5.9450000000000003</c:v>
                </c:pt>
                <c:pt idx="5946" formatCode="General">
                  <c:v>5.9459999999999997</c:v>
                </c:pt>
                <c:pt idx="5947" formatCode="General">
                  <c:v>5.9470000000000001</c:v>
                </c:pt>
                <c:pt idx="5948" formatCode="General">
                  <c:v>5.9480000000000004</c:v>
                </c:pt>
                <c:pt idx="5949" formatCode="General">
                  <c:v>5.9489999999999998</c:v>
                </c:pt>
                <c:pt idx="5950" formatCode="General">
                  <c:v>5.95</c:v>
                </c:pt>
                <c:pt idx="5951" formatCode="General">
                  <c:v>5.9509999999999996</c:v>
                </c:pt>
                <c:pt idx="5952" formatCode="General">
                  <c:v>5.952</c:v>
                </c:pt>
                <c:pt idx="5953" formatCode="General">
                  <c:v>5.9530000000000003</c:v>
                </c:pt>
                <c:pt idx="5954" formatCode="General">
                  <c:v>5.9539999999999997</c:v>
                </c:pt>
                <c:pt idx="5955" formatCode="General">
                  <c:v>5.9550000000000001</c:v>
                </c:pt>
                <c:pt idx="5956" formatCode="General">
                  <c:v>5.9560000000000004</c:v>
                </c:pt>
                <c:pt idx="5957" formatCode="General">
                  <c:v>5.9569999999999999</c:v>
                </c:pt>
                <c:pt idx="5958" formatCode="General">
                  <c:v>5.9580000000000002</c:v>
                </c:pt>
                <c:pt idx="5959" formatCode="General">
                  <c:v>5.9589999999999996</c:v>
                </c:pt>
                <c:pt idx="5960" formatCode="General">
                  <c:v>5.96</c:v>
                </c:pt>
                <c:pt idx="5961" formatCode="General">
                  <c:v>5.9610000000000003</c:v>
                </c:pt>
                <c:pt idx="5962" formatCode="General">
                  <c:v>5.9619999999999997</c:v>
                </c:pt>
                <c:pt idx="5963" formatCode="General">
                  <c:v>5.9630000000000001</c:v>
                </c:pt>
                <c:pt idx="5964" formatCode="General">
                  <c:v>5.9640000000000004</c:v>
                </c:pt>
                <c:pt idx="5965" formatCode="General">
                  <c:v>5.9649999999999999</c:v>
                </c:pt>
                <c:pt idx="5966" formatCode="General">
                  <c:v>5.9660000000000002</c:v>
                </c:pt>
                <c:pt idx="5967" formatCode="General">
                  <c:v>5.9669999999999996</c:v>
                </c:pt>
                <c:pt idx="5968" formatCode="General">
                  <c:v>5.968</c:v>
                </c:pt>
                <c:pt idx="5969" formatCode="General">
                  <c:v>5.9690000000000003</c:v>
                </c:pt>
                <c:pt idx="5970" formatCode="General">
                  <c:v>5.97</c:v>
                </c:pt>
                <c:pt idx="5971" formatCode="General">
                  <c:v>5.9710000000000001</c:v>
                </c:pt>
                <c:pt idx="5972" formatCode="General">
                  <c:v>5.9720000000000004</c:v>
                </c:pt>
                <c:pt idx="5973" formatCode="General">
                  <c:v>5.9729999999999999</c:v>
                </c:pt>
                <c:pt idx="5974" formatCode="General">
                  <c:v>5.9740000000000002</c:v>
                </c:pt>
                <c:pt idx="5975" formatCode="General">
                  <c:v>5.9749999999999996</c:v>
                </c:pt>
                <c:pt idx="5976" formatCode="General">
                  <c:v>5.976</c:v>
                </c:pt>
                <c:pt idx="5977" formatCode="General">
                  <c:v>5.9770000000000003</c:v>
                </c:pt>
                <c:pt idx="5978" formatCode="General">
                  <c:v>5.9779999999999998</c:v>
                </c:pt>
                <c:pt idx="5979" formatCode="General">
                  <c:v>5.9790000000000001</c:v>
                </c:pt>
                <c:pt idx="5980" formatCode="General">
                  <c:v>5.98</c:v>
                </c:pt>
                <c:pt idx="5981" formatCode="General">
                  <c:v>5.9809999999999999</c:v>
                </c:pt>
                <c:pt idx="5982" formatCode="General">
                  <c:v>5.9820000000000002</c:v>
                </c:pt>
                <c:pt idx="5983" formatCode="General">
                  <c:v>5.9829999999999997</c:v>
                </c:pt>
                <c:pt idx="5984" formatCode="General">
                  <c:v>5.984</c:v>
                </c:pt>
                <c:pt idx="5985" formatCode="General">
                  <c:v>5.9850000000000003</c:v>
                </c:pt>
                <c:pt idx="5986" formatCode="General">
                  <c:v>5.9859999999999998</c:v>
                </c:pt>
                <c:pt idx="5987" formatCode="General">
                  <c:v>5.9870000000000001</c:v>
                </c:pt>
                <c:pt idx="5988" formatCode="General">
                  <c:v>5.9880000000000004</c:v>
                </c:pt>
                <c:pt idx="5989" formatCode="General">
                  <c:v>5.9889999999999999</c:v>
                </c:pt>
                <c:pt idx="5990" formatCode="General">
                  <c:v>5.99</c:v>
                </c:pt>
                <c:pt idx="5991" formatCode="General">
                  <c:v>5.9909999999999997</c:v>
                </c:pt>
                <c:pt idx="5992" formatCode="General">
                  <c:v>5.992</c:v>
                </c:pt>
                <c:pt idx="5993" formatCode="General">
                  <c:v>5.9930000000000003</c:v>
                </c:pt>
                <c:pt idx="5994" formatCode="General">
                  <c:v>5.9939999999999998</c:v>
                </c:pt>
                <c:pt idx="5995" formatCode="General">
                  <c:v>5.9950000000000001</c:v>
                </c:pt>
                <c:pt idx="5996" formatCode="General">
                  <c:v>5.9960000000000004</c:v>
                </c:pt>
                <c:pt idx="5997" formatCode="General">
                  <c:v>5.9969999999999999</c:v>
                </c:pt>
                <c:pt idx="5998" formatCode="General">
                  <c:v>5.9980000000000002</c:v>
                </c:pt>
                <c:pt idx="5999" formatCode="General">
                  <c:v>5.9989999999999997</c:v>
                </c:pt>
                <c:pt idx="6000" formatCode="General">
                  <c:v>6</c:v>
                </c:pt>
                <c:pt idx="6001" formatCode="General">
                  <c:v>6.0010000000000003</c:v>
                </c:pt>
                <c:pt idx="6002" formatCode="General">
                  <c:v>6.0019999999999998</c:v>
                </c:pt>
                <c:pt idx="6003" formatCode="General">
                  <c:v>6.0030000000000001</c:v>
                </c:pt>
                <c:pt idx="6004" formatCode="General">
                  <c:v>6.0039999999999996</c:v>
                </c:pt>
                <c:pt idx="6005" formatCode="General">
                  <c:v>6.0049999999999999</c:v>
                </c:pt>
                <c:pt idx="6006" formatCode="General">
                  <c:v>6.0060000000000002</c:v>
                </c:pt>
                <c:pt idx="6007" formatCode="General">
                  <c:v>6.0069999999999997</c:v>
                </c:pt>
                <c:pt idx="6008" formatCode="General">
                  <c:v>6.008</c:v>
                </c:pt>
                <c:pt idx="6009" formatCode="General">
                  <c:v>6.0090000000000003</c:v>
                </c:pt>
                <c:pt idx="6010" formatCode="General">
                  <c:v>6.01</c:v>
                </c:pt>
                <c:pt idx="6011" formatCode="General">
                  <c:v>6.0110000000000001</c:v>
                </c:pt>
                <c:pt idx="6012" formatCode="General">
                  <c:v>6.0119999999999996</c:v>
                </c:pt>
                <c:pt idx="6013" formatCode="General">
                  <c:v>6.0129999999999999</c:v>
                </c:pt>
                <c:pt idx="6014" formatCode="General">
                  <c:v>6.0140000000000002</c:v>
                </c:pt>
                <c:pt idx="6015" formatCode="General">
                  <c:v>6.0149999999999997</c:v>
                </c:pt>
                <c:pt idx="6016" formatCode="General">
                  <c:v>6.016</c:v>
                </c:pt>
                <c:pt idx="6017" formatCode="General">
                  <c:v>6.0170000000000003</c:v>
                </c:pt>
                <c:pt idx="6018" formatCode="General">
                  <c:v>6.0179999999999998</c:v>
                </c:pt>
                <c:pt idx="6019" formatCode="General">
                  <c:v>6.0190000000000001</c:v>
                </c:pt>
                <c:pt idx="6020" formatCode="General">
                  <c:v>6.02</c:v>
                </c:pt>
                <c:pt idx="6021" formatCode="General">
                  <c:v>6.0209999999999999</c:v>
                </c:pt>
                <c:pt idx="6022" formatCode="General">
                  <c:v>6.0220000000000002</c:v>
                </c:pt>
                <c:pt idx="6023" formatCode="General">
                  <c:v>6.0229999999999997</c:v>
                </c:pt>
                <c:pt idx="6024" formatCode="General">
                  <c:v>6.024</c:v>
                </c:pt>
                <c:pt idx="6025" formatCode="General">
                  <c:v>6.0250000000000004</c:v>
                </c:pt>
                <c:pt idx="6026" formatCode="General">
                  <c:v>6.0259999999999998</c:v>
                </c:pt>
                <c:pt idx="6027" formatCode="General">
                  <c:v>6.0270000000000001</c:v>
                </c:pt>
                <c:pt idx="6028" formatCode="General">
                  <c:v>6.0279999999999996</c:v>
                </c:pt>
                <c:pt idx="6029" formatCode="General">
                  <c:v>6.0289999999999999</c:v>
                </c:pt>
                <c:pt idx="6030" formatCode="General">
                  <c:v>6.03</c:v>
                </c:pt>
                <c:pt idx="6031" formatCode="General">
                  <c:v>6.0309999999999997</c:v>
                </c:pt>
                <c:pt idx="6032" formatCode="General">
                  <c:v>6.032</c:v>
                </c:pt>
                <c:pt idx="6033" formatCode="General">
                  <c:v>6.0330000000000004</c:v>
                </c:pt>
                <c:pt idx="6034" formatCode="General">
                  <c:v>6.0339999999999998</c:v>
                </c:pt>
                <c:pt idx="6035" formatCode="General">
                  <c:v>6.0350000000000001</c:v>
                </c:pt>
                <c:pt idx="6036" formatCode="General">
                  <c:v>6.0359999999999996</c:v>
                </c:pt>
                <c:pt idx="6037" formatCode="General">
                  <c:v>6.0369999999999999</c:v>
                </c:pt>
                <c:pt idx="6038" formatCode="General">
                  <c:v>6.0380000000000003</c:v>
                </c:pt>
                <c:pt idx="6039" formatCode="General">
                  <c:v>6.0389999999999997</c:v>
                </c:pt>
                <c:pt idx="6040" formatCode="General">
                  <c:v>6.04</c:v>
                </c:pt>
                <c:pt idx="6041" formatCode="General">
                  <c:v>6.0410000000000004</c:v>
                </c:pt>
                <c:pt idx="6042" formatCode="General">
                  <c:v>6.0419999999999998</c:v>
                </c:pt>
                <c:pt idx="6043" formatCode="General">
                  <c:v>6.0430000000000001</c:v>
                </c:pt>
                <c:pt idx="6044" formatCode="General">
                  <c:v>6.0439999999999996</c:v>
                </c:pt>
                <c:pt idx="6045" formatCode="General">
                  <c:v>6.0449999999999999</c:v>
                </c:pt>
                <c:pt idx="6046" formatCode="General">
                  <c:v>6.0460000000000003</c:v>
                </c:pt>
                <c:pt idx="6047" formatCode="General">
                  <c:v>6.0469999999999997</c:v>
                </c:pt>
                <c:pt idx="6048" formatCode="General">
                  <c:v>6.048</c:v>
                </c:pt>
                <c:pt idx="6049" formatCode="General">
                  <c:v>6.0490000000000004</c:v>
                </c:pt>
                <c:pt idx="6050" formatCode="General">
                  <c:v>6.05</c:v>
                </c:pt>
                <c:pt idx="6051" formatCode="General">
                  <c:v>6.0510000000000002</c:v>
                </c:pt>
                <c:pt idx="6052" formatCode="General">
                  <c:v>6.0519999999999996</c:v>
                </c:pt>
                <c:pt idx="6053" formatCode="General">
                  <c:v>6.0529999999999999</c:v>
                </c:pt>
                <c:pt idx="6054" formatCode="General">
                  <c:v>6.0540000000000003</c:v>
                </c:pt>
                <c:pt idx="6055" formatCode="General">
                  <c:v>6.0549999999999997</c:v>
                </c:pt>
                <c:pt idx="6056" formatCode="General">
                  <c:v>6.056</c:v>
                </c:pt>
                <c:pt idx="6057" formatCode="General">
                  <c:v>6.0570000000000004</c:v>
                </c:pt>
                <c:pt idx="6058" formatCode="General">
                  <c:v>6.0579999999999998</c:v>
                </c:pt>
                <c:pt idx="6059" formatCode="General">
                  <c:v>6.0590000000000002</c:v>
                </c:pt>
                <c:pt idx="6060" formatCode="General">
                  <c:v>6.06</c:v>
                </c:pt>
                <c:pt idx="6061" formatCode="General">
                  <c:v>6.0609999999999999</c:v>
                </c:pt>
                <c:pt idx="6062" formatCode="General">
                  <c:v>6.0620000000000003</c:v>
                </c:pt>
                <c:pt idx="6063" formatCode="General">
                  <c:v>6.0629999999999997</c:v>
                </c:pt>
                <c:pt idx="6064" formatCode="General">
                  <c:v>6.0640000000000001</c:v>
                </c:pt>
                <c:pt idx="6065" formatCode="General">
                  <c:v>6.0650000000000004</c:v>
                </c:pt>
                <c:pt idx="6066" formatCode="General">
                  <c:v>6.0659999999999998</c:v>
                </c:pt>
                <c:pt idx="6067" formatCode="General">
                  <c:v>6.0670000000000002</c:v>
                </c:pt>
                <c:pt idx="6068" formatCode="General">
                  <c:v>6.0679999999999996</c:v>
                </c:pt>
                <c:pt idx="6069" formatCode="General">
                  <c:v>6.069</c:v>
                </c:pt>
                <c:pt idx="6070" formatCode="General">
                  <c:v>6.07</c:v>
                </c:pt>
                <c:pt idx="6071" formatCode="General">
                  <c:v>6.0709999999999997</c:v>
                </c:pt>
                <c:pt idx="6072" formatCode="General">
                  <c:v>6.0720000000000001</c:v>
                </c:pt>
                <c:pt idx="6073" formatCode="General">
                  <c:v>6.0730000000000004</c:v>
                </c:pt>
                <c:pt idx="6074" formatCode="General">
                  <c:v>6.0739999999999998</c:v>
                </c:pt>
                <c:pt idx="6075" formatCode="General">
                  <c:v>6.0750000000000002</c:v>
                </c:pt>
                <c:pt idx="6076" formatCode="General">
                  <c:v>6.0759999999999996</c:v>
                </c:pt>
                <c:pt idx="6077" formatCode="General">
                  <c:v>6.077</c:v>
                </c:pt>
                <c:pt idx="6078" formatCode="General">
                  <c:v>6.0780000000000003</c:v>
                </c:pt>
                <c:pt idx="6079" formatCode="General">
                  <c:v>6.0789999999999997</c:v>
                </c:pt>
                <c:pt idx="6080" formatCode="General">
                  <c:v>6.08</c:v>
                </c:pt>
                <c:pt idx="6081" formatCode="General">
                  <c:v>6.0810000000000004</c:v>
                </c:pt>
                <c:pt idx="6082" formatCode="General">
                  <c:v>6.0819999999999999</c:v>
                </c:pt>
                <c:pt idx="6083" formatCode="General">
                  <c:v>6.0830000000000002</c:v>
                </c:pt>
                <c:pt idx="6084" formatCode="General">
                  <c:v>6.0839999999999996</c:v>
                </c:pt>
                <c:pt idx="6085" formatCode="General">
                  <c:v>6.085</c:v>
                </c:pt>
                <c:pt idx="6086" formatCode="General">
                  <c:v>6.0860000000000003</c:v>
                </c:pt>
                <c:pt idx="6087" formatCode="General">
                  <c:v>6.0869999999999997</c:v>
                </c:pt>
                <c:pt idx="6088" formatCode="General">
                  <c:v>6.0880000000000001</c:v>
                </c:pt>
                <c:pt idx="6089" formatCode="General">
                  <c:v>6.0890000000000004</c:v>
                </c:pt>
                <c:pt idx="6090" formatCode="General">
                  <c:v>6.09</c:v>
                </c:pt>
                <c:pt idx="6091" formatCode="General">
                  <c:v>6.0910000000000002</c:v>
                </c:pt>
                <c:pt idx="6092" formatCode="General">
                  <c:v>6.0919999999999996</c:v>
                </c:pt>
                <c:pt idx="6093" formatCode="General">
                  <c:v>6.093</c:v>
                </c:pt>
                <c:pt idx="6094" formatCode="General">
                  <c:v>6.0940000000000003</c:v>
                </c:pt>
                <c:pt idx="6095" formatCode="General">
                  <c:v>6.0949999999999998</c:v>
                </c:pt>
                <c:pt idx="6096" formatCode="General">
                  <c:v>6.0960000000000001</c:v>
                </c:pt>
                <c:pt idx="6097" formatCode="General">
                  <c:v>6.0970000000000004</c:v>
                </c:pt>
                <c:pt idx="6098" formatCode="General">
                  <c:v>6.0979999999999999</c:v>
                </c:pt>
                <c:pt idx="6099" formatCode="General">
                  <c:v>6.0990000000000002</c:v>
                </c:pt>
                <c:pt idx="6100" formatCode="General">
                  <c:v>6.1</c:v>
                </c:pt>
                <c:pt idx="6101" formatCode="General">
                  <c:v>6.101</c:v>
                </c:pt>
                <c:pt idx="6102" formatCode="General">
                  <c:v>6.1020000000000003</c:v>
                </c:pt>
                <c:pt idx="6103" formatCode="General">
                  <c:v>6.1029999999999998</c:v>
                </c:pt>
                <c:pt idx="6104" formatCode="General">
                  <c:v>6.1040000000000001</c:v>
                </c:pt>
                <c:pt idx="6105" formatCode="General">
                  <c:v>6.1050000000000004</c:v>
                </c:pt>
                <c:pt idx="6106" formatCode="General">
                  <c:v>6.1059999999999999</c:v>
                </c:pt>
                <c:pt idx="6107" formatCode="General">
                  <c:v>6.1070000000000002</c:v>
                </c:pt>
                <c:pt idx="6108" formatCode="General">
                  <c:v>6.1079999999999997</c:v>
                </c:pt>
                <c:pt idx="6109" formatCode="General">
                  <c:v>6.109</c:v>
                </c:pt>
                <c:pt idx="6110" formatCode="General">
                  <c:v>6.11</c:v>
                </c:pt>
                <c:pt idx="6111" formatCode="General">
                  <c:v>6.1109999999999998</c:v>
                </c:pt>
                <c:pt idx="6112" formatCode="General">
                  <c:v>6.1120000000000001</c:v>
                </c:pt>
                <c:pt idx="6113" formatCode="General">
                  <c:v>6.1130000000000004</c:v>
                </c:pt>
                <c:pt idx="6114" formatCode="General">
                  <c:v>6.1139999999999999</c:v>
                </c:pt>
                <c:pt idx="6115" formatCode="General">
                  <c:v>6.1150000000000002</c:v>
                </c:pt>
                <c:pt idx="6116" formatCode="General">
                  <c:v>6.1159999999999997</c:v>
                </c:pt>
                <c:pt idx="6117" formatCode="General">
                  <c:v>6.117</c:v>
                </c:pt>
                <c:pt idx="6118" formatCode="General">
                  <c:v>6.1180000000000003</c:v>
                </c:pt>
                <c:pt idx="6119" formatCode="General">
                  <c:v>6.1189999999999998</c:v>
                </c:pt>
                <c:pt idx="6120" formatCode="General">
                  <c:v>6.12</c:v>
                </c:pt>
                <c:pt idx="6121" formatCode="General">
                  <c:v>6.1210000000000004</c:v>
                </c:pt>
                <c:pt idx="6122" formatCode="General">
                  <c:v>6.1219999999999999</c:v>
                </c:pt>
                <c:pt idx="6123" formatCode="General">
                  <c:v>6.1230000000000002</c:v>
                </c:pt>
                <c:pt idx="6124" formatCode="General">
                  <c:v>6.1239999999999997</c:v>
                </c:pt>
                <c:pt idx="6125" formatCode="General">
                  <c:v>6.125</c:v>
                </c:pt>
                <c:pt idx="6126" formatCode="General">
                  <c:v>6.1260000000000003</c:v>
                </c:pt>
                <c:pt idx="6127" formatCode="General">
                  <c:v>6.1269999999999998</c:v>
                </c:pt>
                <c:pt idx="6128" formatCode="General">
                  <c:v>6.1280000000000001</c:v>
                </c:pt>
                <c:pt idx="6129" formatCode="General">
                  <c:v>6.1289999999999996</c:v>
                </c:pt>
                <c:pt idx="6130" formatCode="General">
                  <c:v>6.13</c:v>
                </c:pt>
                <c:pt idx="6131" formatCode="General">
                  <c:v>6.1310000000000002</c:v>
                </c:pt>
                <c:pt idx="6132" formatCode="General">
                  <c:v>6.1319999999999997</c:v>
                </c:pt>
                <c:pt idx="6133" formatCode="General">
                  <c:v>6.133</c:v>
                </c:pt>
                <c:pt idx="6134" formatCode="General">
                  <c:v>6.1340000000000003</c:v>
                </c:pt>
                <c:pt idx="6135" formatCode="General">
                  <c:v>6.1349999999999998</c:v>
                </c:pt>
                <c:pt idx="6136" formatCode="General">
                  <c:v>6.1360000000000001</c:v>
                </c:pt>
                <c:pt idx="6137" formatCode="General">
                  <c:v>6.1369999999999996</c:v>
                </c:pt>
                <c:pt idx="6138" formatCode="General">
                  <c:v>6.1379999999999999</c:v>
                </c:pt>
                <c:pt idx="6139" formatCode="General">
                  <c:v>6.1390000000000002</c:v>
                </c:pt>
                <c:pt idx="6140" formatCode="General">
                  <c:v>6.14</c:v>
                </c:pt>
                <c:pt idx="6141" formatCode="General">
                  <c:v>6.141</c:v>
                </c:pt>
                <c:pt idx="6142" formatCode="General">
                  <c:v>6.1420000000000003</c:v>
                </c:pt>
                <c:pt idx="6143" formatCode="General">
                  <c:v>6.1429999999999998</c:v>
                </c:pt>
                <c:pt idx="6144" formatCode="General">
                  <c:v>6.1440000000000001</c:v>
                </c:pt>
                <c:pt idx="6145" formatCode="General">
                  <c:v>6.1449999999999996</c:v>
                </c:pt>
                <c:pt idx="6146" formatCode="General">
                  <c:v>6.1459999999999999</c:v>
                </c:pt>
                <c:pt idx="6147" formatCode="General">
                  <c:v>6.1470000000000002</c:v>
                </c:pt>
                <c:pt idx="6148" formatCode="General">
                  <c:v>6.1479999999999997</c:v>
                </c:pt>
                <c:pt idx="6149" formatCode="General">
                  <c:v>6.149</c:v>
                </c:pt>
                <c:pt idx="6150" formatCode="General">
                  <c:v>6.15</c:v>
                </c:pt>
                <c:pt idx="6151" formatCode="General">
                  <c:v>6.1509999999999998</c:v>
                </c:pt>
                <c:pt idx="6152" formatCode="General">
                  <c:v>6.1520000000000001</c:v>
                </c:pt>
                <c:pt idx="6153" formatCode="General">
                  <c:v>6.1529999999999996</c:v>
                </c:pt>
                <c:pt idx="6154" formatCode="General">
                  <c:v>6.1539999999999999</c:v>
                </c:pt>
                <c:pt idx="6155" formatCode="General">
                  <c:v>6.1550000000000002</c:v>
                </c:pt>
                <c:pt idx="6156" formatCode="General">
                  <c:v>6.1559999999999997</c:v>
                </c:pt>
                <c:pt idx="6157" formatCode="General">
                  <c:v>6.157</c:v>
                </c:pt>
                <c:pt idx="6158" formatCode="General">
                  <c:v>6.1580000000000004</c:v>
                </c:pt>
                <c:pt idx="6159" formatCode="General">
                  <c:v>6.1589999999999998</c:v>
                </c:pt>
                <c:pt idx="6160" formatCode="General">
                  <c:v>6.16</c:v>
                </c:pt>
                <c:pt idx="6161" formatCode="General">
                  <c:v>6.1609999999999996</c:v>
                </c:pt>
                <c:pt idx="6162" formatCode="General">
                  <c:v>6.1619999999999999</c:v>
                </c:pt>
                <c:pt idx="6163" formatCode="General">
                  <c:v>6.1630000000000003</c:v>
                </c:pt>
                <c:pt idx="6164" formatCode="General">
                  <c:v>6.1639999999999997</c:v>
                </c:pt>
                <c:pt idx="6165" formatCode="General">
                  <c:v>6.165</c:v>
                </c:pt>
                <c:pt idx="6166" formatCode="General">
                  <c:v>6.1660000000000004</c:v>
                </c:pt>
                <c:pt idx="6167" formatCode="General">
                  <c:v>6.1669999999999998</c:v>
                </c:pt>
                <c:pt idx="6168" formatCode="General">
                  <c:v>6.1680000000000001</c:v>
                </c:pt>
                <c:pt idx="6169" formatCode="General">
                  <c:v>6.1689999999999996</c:v>
                </c:pt>
                <c:pt idx="6170" formatCode="General">
                  <c:v>6.17</c:v>
                </c:pt>
                <c:pt idx="6171" formatCode="General">
                  <c:v>6.1710000000000003</c:v>
                </c:pt>
                <c:pt idx="6172" formatCode="General">
                  <c:v>6.1719999999999997</c:v>
                </c:pt>
                <c:pt idx="6173" formatCode="General">
                  <c:v>6.173</c:v>
                </c:pt>
                <c:pt idx="6174" formatCode="General">
                  <c:v>6.1740000000000004</c:v>
                </c:pt>
                <c:pt idx="6175" formatCode="General">
                  <c:v>6.1749999999999998</c:v>
                </c:pt>
                <c:pt idx="6176" formatCode="General">
                  <c:v>6.1760000000000002</c:v>
                </c:pt>
                <c:pt idx="6177" formatCode="General">
                  <c:v>6.1769999999999996</c:v>
                </c:pt>
                <c:pt idx="6178" formatCode="General">
                  <c:v>6.1779999999999999</c:v>
                </c:pt>
                <c:pt idx="6179" formatCode="General">
                  <c:v>6.1790000000000003</c:v>
                </c:pt>
                <c:pt idx="6180" formatCode="General">
                  <c:v>6.18</c:v>
                </c:pt>
                <c:pt idx="6181" formatCode="General">
                  <c:v>6.181</c:v>
                </c:pt>
                <c:pt idx="6182" formatCode="General">
                  <c:v>6.1820000000000004</c:v>
                </c:pt>
                <c:pt idx="6183" formatCode="General">
                  <c:v>6.1829999999999998</c:v>
                </c:pt>
                <c:pt idx="6184" formatCode="General">
                  <c:v>6.1840000000000002</c:v>
                </c:pt>
                <c:pt idx="6185" formatCode="General">
                  <c:v>6.1849999999999996</c:v>
                </c:pt>
                <c:pt idx="6186" formatCode="General">
                  <c:v>6.1859999999999999</c:v>
                </c:pt>
                <c:pt idx="6187" formatCode="General">
                  <c:v>6.1870000000000003</c:v>
                </c:pt>
                <c:pt idx="6188" formatCode="General">
                  <c:v>6.1879999999999997</c:v>
                </c:pt>
                <c:pt idx="6189" formatCode="General">
                  <c:v>6.1890000000000001</c:v>
                </c:pt>
                <c:pt idx="6190" formatCode="General">
                  <c:v>6.19</c:v>
                </c:pt>
                <c:pt idx="6191" formatCode="General">
                  <c:v>6.1909999999999998</c:v>
                </c:pt>
                <c:pt idx="6192" formatCode="General">
                  <c:v>6.1920000000000002</c:v>
                </c:pt>
                <c:pt idx="6193" formatCode="General">
                  <c:v>6.1929999999999996</c:v>
                </c:pt>
                <c:pt idx="6194" formatCode="General">
                  <c:v>6.194</c:v>
                </c:pt>
                <c:pt idx="6195" formatCode="General">
                  <c:v>6.1950000000000003</c:v>
                </c:pt>
                <c:pt idx="6196" formatCode="General">
                  <c:v>6.1959999999999997</c:v>
                </c:pt>
                <c:pt idx="6197" formatCode="General">
                  <c:v>6.1970000000000001</c:v>
                </c:pt>
                <c:pt idx="6198" formatCode="General">
                  <c:v>6.1980000000000004</c:v>
                </c:pt>
                <c:pt idx="6199" formatCode="General">
                  <c:v>6.1989999999999998</c:v>
                </c:pt>
                <c:pt idx="6200" formatCode="General">
                  <c:v>6.2</c:v>
                </c:pt>
                <c:pt idx="6201" formatCode="General">
                  <c:v>6.2009999999999996</c:v>
                </c:pt>
                <c:pt idx="6202" formatCode="General">
                  <c:v>6.202</c:v>
                </c:pt>
                <c:pt idx="6203" formatCode="General">
                  <c:v>6.2030000000000003</c:v>
                </c:pt>
                <c:pt idx="6204" formatCode="General">
                  <c:v>6.2039999999999997</c:v>
                </c:pt>
                <c:pt idx="6205" formatCode="General">
                  <c:v>6.2050000000000001</c:v>
                </c:pt>
                <c:pt idx="6206" formatCode="General">
                  <c:v>6.2060000000000004</c:v>
                </c:pt>
                <c:pt idx="6207" formatCode="General">
                  <c:v>6.2069999999999999</c:v>
                </c:pt>
                <c:pt idx="6208" formatCode="General">
                  <c:v>6.2080000000000002</c:v>
                </c:pt>
                <c:pt idx="6209" formatCode="General">
                  <c:v>6.2089999999999996</c:v>
                </c:pt>
                <c:pt idx="6210" formatCode="General">
                  <c:v>6.21</c:v>
                </c:pt>
                <c:pt idx="6211" formatCode="General">
                  <c:v>6.2110000000000003</c:v>
                </c:pt>
                <c:pt idx="6212" formatCode="General">
                  <c:v>6.2119999999999997</c:v>
                </c:pt>
                <c:pt idx="6213" formatCode="General">
                  <c:v>6.2130000000000001</c:v>
                </c:pt>
                <c:pt idx="6214" formatCode="General">
                  <c:v>6.2140000000000004</c:v>
                </c:pt>
                <c:pt idx="6215" formatCode="General">
                  <c:v>6.2149999999999999</c:v>
                </c:pt>
                <c:pt idx="6216" formatCode="General">
                  <c:v>6.2160000000000002</c:v>
                </c:pt>
                <c:pt idx="6217" formatCode="General">
                  <c:v>6.2169999999999996</c:v>
                </c:pt>
                <c:pt idx="6218" formatCode="General">
                  <c:v>6.218</c:v>
                </c:pt>
                <c:pt idx="6219" formatCode="General">
                  <c:v>6.2190000000000003</c:v>
                </c:pt>
                <c:pt idx="6220" formatCode="General">
                  <c:v>6.22</c:v>
                </c:pt>
                <c:pt idx="6221" formatCode="General">
                  <c:v>6.2210000000000001</c:v>
                </c:pt>
                <c:pt idx="6222" formatCode="General">
                  <c:v>6.2220000000000004</c:v>
                </c:pt>
                <c:pt idx="6223" formatCode="General">
                  <c:v>6.2229999999999999</c:v>
                </c:pt>
                <c:pt idx="6224" formatCode="General">
                  <c:v>6.2240000000000002</c:v>
                </c:pt>
                <c:pt idx="6225" formatCode="General">
                  <c:v>6.2249999999999996</c:v>
                </c:pt>
                <c:pt idx="6226" formatCode="General">
                  <c:v>6.226</c:v>
                </c:pt>
                <c:pt idx="6227" formatCode="General">
                  <c:v>6.2270000000000003</c:v>
                </c:pt>
                <c:pt idx="6228" formatCode="General">
                  <c:v>6.2279999999999998</c:v>
                </c:pt>
                <c:pt idx="6229" formatCode="General">
                  <c:v>6.2290000000000001</c:v>
                </c:pt>
                <c:pt idx="6230" formatCode="General">
                  <c:v>6.23</c:v>
                </c:pt>
                <c:pt idx="6231" formatCode="General">
                  <c:v>6.2309999999999999</c:v>
                </c:pt>
                <c:pt idx="6232" formatCode="General">
                  <c:v>6.2320000000000002</c:v>
                </c:pt>
                <c:pt idx="6233" formatCode="General">
                  <c:v>6.2329999999999997</c:v>
                </c:pt>
                <c:pt idx="6234" formatCode="General">
                  <c:v>6.234</c:v>
                </c:pt>
                <c:pt idx="6235" formatCode="General">
                  <c:v>6.2350000000000003</c:v>
                </c:pt>
                <c:pt idx="6236" formatCode="General">
                  <c:v>6.2359999999999998</c:v>
                </c:pt>
                <c:pt idx="6237" formatCode="General">
                  <c:v>6.2370000000000001</c:v>
                </c:pt>
                <c:pt idx="6238" formatCode="General">
                  <c:v>6.2380000000000004</c:v>
                </c:pt>
                <c:pt idx="6239" formatCode="General">
                  <c:v>6.2389999999999999</c:v>
                </c:pt>
                <c:pt idx="6240" formatCode="General">
                  <c:v>6.24</c:v>
                </c:pt>
                <c:pt idx="6241" formatCode="General">
                  <c:v>6.2409999999999997</c:v>
                </c:pt>
                <c:pt idx="6242" formatCode="General">
                  <c:v>6.242</c:v>
                </c:pt>
                <c:pt idx="6243" formatCode="General">
                  <c:v>6.2430000000000003</c:v>
                </c:pt>
                <c:pt idx="6244" formatCode="General">
                  <c:v>6.2439999999999998</c:v>
                </c:pt>
                <c:pt idx="6245" formatCode="General">
                  <c:v>6.2450000000000001</c:v>
                </c:pt>
                <c:pt idx="6246" formatCode="General">
                  <c:v>6.2460000000000004</c:v>
                </c:pt>
                <c:pt idx="6247" formatCode="General">
                  <c:v>6.2469999999999999</c:v>
                </c:pt>
                <c:pt idx="6248" formatCode="General">
                  <c:v>6.2480000000000002</c:v>
                </c:pt>
                <c:pt idx="6249" formatCode="General">
                  <c:v>6.2489999999999997</c:v>
                </c:pt>
                <c:pt idx="6250" formatCode="General">
                  <c:v>6.25</c:v>
                </c:pt>
                <c:pt idx="6251" formatCode="General">
                  <c:v>6.2510000000000003</c:v>
                </c:pt>
                <c:pt idx="6252" formatCode="General">
                  <c:v>6.2519999999999998</c:v>
                </c:pt>
                <c:pt idx="6253" formatCode="General">
                  <c:v>6.2530000000000001</c:v>
                </c:pt>
                <c:pt idx="6254" formatCode="General">
                  <c:v>6.2539999999999996</c:v>
                </c:pt>
                <c:pt idx="6255" formatCode="General">
                  <c:v>6.2549999999999999</c:v>
                </c:pt>
                <c:pt idx="6256" formatCode="General">
                  <c:v>6.2560000000000002</c:v>
                </c:pt>
                <c:pt idx="6257" formatCode="General">
                  <c:v>6.2569999999999997</c:v>
                </c:pt>
                <c:pt idx="6258" formatCode="General">
                  <c:v>6.258</c:v>
                </c:pt>
                <c:pt idx="6259" formatCode="General">
                  <c:v>6.2590000000000003</c:v>
                </c:pt>
                <c:pt idx="6260" formatCode="General">
                  <c:v>6.26</c:v>
                </c:pt>
                <c:pt idx="6261" formatCode="General">
                  <c:v>6.2610000000000001</c:v>
                </c:pt>
                <c:pt idx="6262" formatCode="General">
                  <c:v>6.2619999999999996</c:v>
                </c:pt>
                <c:pt idx="6263" formatCode="General">
                  <c:v>6.2629999999999999</c:v>
                </c:pt>
                <c:pt idx="6264" formatCode="General">
                  <c:v>6.2640000000000002</c:v>
                </c:pt>
                <c:pt idx="6265" formatCode="General">
                  <c:v>6.2649999999999997</c:v>
                </c:pt>
                <c:pt idx="6266" formatCode="General">
                  <c:v>6.266</c:v>
                </c:pt>
                <c:pt idx="6267" formatCode="General">
                  <c:v>6.2670000000000003</c:v>
                </c:pt>
                <c:pt idx="6268" formatCode="General">
                  <c:v>6.2679999999999998</c:v>
                </c:pt>
                <c:pt idx="6269" formatCode="General">
                  <c:v>6.2690000000000001</c:v>
                </c:pt>
                <c:pt idx="6270" formatCode="General">
                  <c:v>6.27</c:v>
                </c:pt>
                <c:pt idx="6271" formatCode="General">
                  <c:v>6.2709999999999999</c:v>
                </c:pt>
                <c:pt idx="6272" formatCode="General">
                  <c:v>6.2720000000000002</c:v>
                </c:pt>
                <c:pt idx="6273" formatCode="General">
                  <c:v>6.2729999999999997</c:v>
                </c:pt>
                <c:pt idx="6274" formatCode="General">
                  <c:v>6.274</c:v>
                </c:pt>
                <c:pt idx="6275" formatCode="General">
                  <c:v>6.2750000000000004</c:v>
                </c:pt>
                <c:pt idx="6276" formatCode="General">
                  <c:v>6.2759999999999998</c:v>
                </c:pt>
                <c:pt idx="6277" formatCode="General">
                  <c:v>6.2770000000000001</c:v>
                </c:pt>
                <c:pt idx="6278" formatCode="General">
                  <c:v>6.2779999999999996</c:v>
                </c:pt>
                <c:pt idx="6279" formatCode="General">
                  <c:v>6.2789999999999999</c:v>
                </c:pt>
                <c:pt idx="6280" formatCode="General">
                  <c:v>6.28</c:v>
                </c:pt>
                <c:pt idx="6281" formatCode="General">
                  <c:v>6.2809999999999997</c:v>
                </c:pt>
                <c:pt idx="6282" formatCode="General">
                  <c:v>6.282</c:v>
                </c:pt>
                <c:pt idx="6283" formatCode="General">
                  <c:v>6.2830000000000004</c:v>
                </c:pt>
                <c:pt idx="6284" formatCode="General">
                  <c:v>6.2839999999999998</c:v>
                </c:pt>
                <c:pt idx="6285" formatCode="General">
                  <c:v>6.2850000000000001</c:v>
                </c:pt>
                <c:pt idx="6286" formatCode="General">
                  <c:v>6.2859999999999996</c:v>
                </c:pt>
                <c:pt idx="6287" formatCode="General">
                  <c:v>6.2869999999999999</c:v>
                </c:pt>
                <c:pt idx="6288" formatCode="General">
                  <c:v>6.2880000000000003</c:v>
                </c:pt>
                <c:pt idx="6289" formatCode="General">
                  <c:v>6.2889999999999997</c:v>
                </c:pt>
                <c:pt idx="6290" formatCode="General">
                  <c:v>6.29</c:v>
                </c:pt>
                <c:pt idx="6291" formatCode="General">
                  <c:v>6.2910000000000004</c:v>
                </c:pt>
                <c:pt idx="6292" formatCode="General">
                  <c:v>6.2919999999999998</c:v>
                </c:pt>
                <c:pt idx="6293" formatCode="General">
                  <c:v>6.2930000000000001</c:v>
                </c:pt>
                <c:pt idx="6294" formatCode="General">
                  <c:v>6.2939999999999996</c:v>
                </c:pt>
                <c:pt idx="6295" formatCode="General">
                  <c:v>6.2949999999999999</c:v>
                </c:pt>
                <c:pt idx="6296" formatCode="General">
                  <c:v>6.2960000000000003</c:v>
                </c:pt>
                <c:pt idx="6297" formatCode="General">
                  <c:v>6.2969999999999997</c:v>
                </c:pt>
                <c:pt idx="6298" formatCode="General">
                  <c:v>6.298</c:v>
                </c:pt>
                <c:pt idx="6299" formatCode="General">
                  <c:v>6.2990000000000004</c:v>
                </c:pt>
                <c:pt idx="6300" formatCode="General">
                  <c:v>6.3</c:v>
                </c:pt>
                <c:pt idx="6301" formatCode="General">
                  <c:v>6.3010000000000002</c:v>
                </c:pt>
                <c:pt idx="6302" formatCode="General">
                  <c:v>6.3019999999999996</c:v>
                </c:pt>
                <c:pt idx="6303" formatCode="General">
                  <c:v>6.3029999999999999</c:v>
                </c:pt>
                <c:pt idx="6304" formatCode="General">
                  <c:v>6.3040000000000003</c:v>
                </c:pt>
                <c:pt idx="6305" formatCode="General">
                  <c:v>6.3049999999999997</c:v>
                </c:pt>
                <c:pt idx="6306" formatCode="General">
                  <c:v>6.306</c:v>
                </c:pt>
                <c:pt idx="6307" formatCode="General">
                  <c:v>6.3070000000000004</c:v>
                </c:pt>
                <c:pt idx="6308" formatCode="General">
                  <c:v>6.3079999999999998</c:v>
                </c:pt>
                <c:pt idx="6309" formatCode="General">
                  <c:v>6.3090000000000002</c:v>
                </c:pt>
                <c:pt idx="6310" formatCode="General">
                  <c:v>6.31</c:v>
                </c:pt>
                <c:pt idx="6311" formatCode="General">
                  <c:v>6.3109999999999999</c:v>
                </c:pt>
                <c:pt idx="6312" formatCode="General">
                  <c:v>6.3120000000000003</c:v>
                </c:pt>
                <c:pt idx="6313" formatCode="General">
                  <c:v>6.3129999999999997</c:v>
                </c:pt>
                <c:pt idx="6314" formatCode="General">
                  <c:v>6.3140000000000001</c:v>
                </c:pt>
                <c:pt idx="6315" formatCode="General">
                  <c:v>6.3150000000000004</c:v>
                </c:pt>
                <c:pt idx="6316" formatCode="General">
                  <c:v>6.3159999999999998</c:v>
                </c:pt>
                <c:pt idx="6317" formatCode="General">
                  <c:v>6.3170000000000002</c:v>
                </c:pt>
                <c:pt idx="6318" formatCode="General">
                  <c:v>6.3179999999999996</c:v>
                </c:pt>
                <c:pt idx="6319" formatCode="General">
                  <c:v>6.319</c:v>
                </c:pt>
                <c:pt idx="6320" formatCode="General">
                  <c:v>6.32</c:v>
                </c:pt>
                <c:pt idx="6321" formatCode="General">
                  <c:v>6.3209999999999997</c:v>
                </c:pt>
                <c:pt idx="6322" formatCode="General">
                  <c:v>6.3220000000000001</c:v>
                </c:pt>
                <c:pt idx="6323" formatCode="General">
                  <c:v>6.3230000000000004</c:v>
                </c:pt>
                <c:pt idx="6324" formatCode="General">
                  <c:v>6.3239999999999998</c:v>
                </c:pt>
                <c:pt idx="6325" formatCode="General">
                  <c:v>6.3250000000000002</c:v>
                </c:pt>
                <c:pt idx="6326" formatCode="General">
                  <c:v>6.3259999999999996</c:v>
                </c:pt>
                <c:pt idx="6327" formatCode="General">
                  <c:v>6.327</c:v>
                </c:pt>
                <c:pt idx="6328" formatCode="General">
                  <c:v>6.3280000000000003</c:v>
                </c:pt>
                <c:pt idx="6329" formatCode="General">
                  <c:v>6.3289999999999997</c:v>
                </c:pt>
                <c:pt idx="6330" formatCode="General">
                  <c:v>6.33</c:v>
                </c:pt>
                <c:pt idx="6331" formatCode="General">
                  <c:v>6.3310000000000004</c:v>
                </c:pt>
                <c:pt idx="6332" formatCode="General">
                  <c:v>6.3319999999999999</c:v>
                </c:pt>
                <c:pt idx="6333" formatCode="General">
                  <c:v>6.3330000000000002</c:v>
                </c:pt>
                <c:pt idx="6334" formatCode="General">
                  <c:v>6.3339999999999996</c:v>
                </c:pt>
                <c:pt idx="6335" formatCode="General">
                  <c:v>6.335</c:v>
                </c:pt>
                <c:pt idx="6336" formatCode="General">
                  <c:v>6.3360000000000003</c:v>
                </c:pt>
                <c:pt idx="6337" formatCode="General">
                  <c:v>6.3369999999999997</c:v>
                </c:pt>
                <c:pt idx="6338" formatCode="General">
                  <c:v>6.3380000000000001</c:v>
                </c:pt>
                <c:pt idx="6339" formatCode="General">
                  <c:v>6.3390000000000004</c:v>
                </c:pt>
                <c:pt idx="6340" formatCode="General">
                  <c:v>6.34</c:v>
                </c:pt>
                <c:pt idx="6341" formatCode="General">
                  <c:v>6.3410000000000002</c:v>
                </c:pt>
                <c:pt idx="6342" formatCode="General">
                  <c:v>6.3419999999999996</c:v>
                </c:pt>
                <c:pt idx="6343" formatCode="General">
                  <c:v>6.343</c:v>
                </c:pt>
                <c:pt idx="6344" formatCode="General">
                  <c:v>6.3440000000000003</c:v>
                </c:pt>
                <c:pt idx="6345" formatCode="General">
                  <c:v>6.3449999999999998</c:v>
                </c:pt>
                <c:pt idx="6346" formatCode="General">
                  <c:v>6.3460000000000001</c:v>
                </c:pt>
                <c:pt idx="6347" formatCode="General">
                  <c:v>6.3470000000000004</c:v>
                </c:pt>
                <c:pt idx="6348" formatCode="General">
                  <c:v>6.3479999999999999</c:v>
                </c:pt>
                <c:pt idx="6349" formatCode="General">
                  <c:v>6.3490000000000002</c:v>
                </c:pt>
                <c:pt idx="6350" formatCode="General">
                  <c:v>6.35</c:v>
                </c:pt>
                <c:pt idx="6351" formatCode="General">
                  <c:v>6.351</c:v>
                </c:pt>
                <c:pt idx="6352" formatCode="General">
                  <c:v>6.3520000000000003</c:v>
                </c:pt>
                <c:pt idx="6353" formatCode="General">
                  <c:v>6.3529999999999998</c:v>
                </c:pt>
                <c:pt idx="6354" formatCode="General">
                  <c:v>6.3540000000000001</c:v>
                </c:pt>
                <c:pt idx="6355" formatCode="General">
                  <c:v>6.3550000000000004</c:v>
                </c:pt>
                <c:pt idx="6356" formatCode="General">
                  <c:v>6.3559999999999999</c:v>
                </c:pt>
                <c:pt idx="6357" formatCode="General">
                  <c:v>6.3570000000000002</c:v>
                </c:pt>
                <c:pt idx="6358" formatCode="General">
                  <c:v>6.3579999999999997</c:v>
                </c:pt>
                <c:pt idx="6359" formatCode="General">
                  <c:v>6.359</c:v>
                </c:pt>
                <c:pt idx="6360" formatCode="General">
                  <c:v>6.36</c:v>
                </c:pt>
                <c:pt idx="6361" formatCode="General">
                  <c:v>6.3609999999999998</c:v>
                </c:pt>
                <c:pt idx="6362" formatCode="General">
                  <c:v>6.3620000000000001</c:v>
                </c:pt>
                <c:pt idx="6363" formatCode="General">
                  <c:v>6.3630000000000004</c:v>
                </c:pt>
                <c:pt idx="6364" formatCode="General">
                  <c:v>6.3639999999999999</c:v>
                </c:pt>
                <c:pt idx="6365" formatCode="General">
                  <c:v>6.3650000000000002</c:v>
                </c:pt>
                <c:pt idx="6366" formatCode="General">
                  <c:v>6.3659999999999997</c:v>
                </c:pt>
                <c:pt idx="6367" formatCode="General">
                  <c:v>6.367</c:v>
                </c:pt>
                <c:pt idx="6368" formatCode="General">
                  <c:v>6.3680000000000003</c:v>
                </c:pt>
                <c:pt idx="6369" formatCode="General">
                  <c:v>6.3689999999999998</c:v>
                </c:pt>
                <c:pt idx="6370" formatCode="General">
                  <c:v>6.37</c:v>
                </c:pt>
                <c:pt idx="6371" formatCode="General">
                  <c:v>6.3710000000000004</c:v>
                </c:pt>
                <c:pt idx="6372" formatCode="General">
                  <c:v>6.3719999999999999</c:v>
                </c:pt>
                <c:pt idx="6373" formatCode="General">
                  <c:v>6.3730000000000002</c:v>
                </c:pt>
                <c:pt idx="6374" formatCode="General">
                  <c:v>6.3739999999999997</c:v>
                </c:pt>
                <c:pt idx="6375" formatCode="General">
                  <c:v>6.375</c:v>
                </c:pt>
                <c:pt idx="6376" formatCode="General">
                  <c:v>6.3760000000000003</c:v>
                </c:pt>
                <c:pt idx="6377" formatCode="General">
                  <c:v>6.3769999999999998</c:v>
                </c:pt>
                <c:pt idx="6378" formatCode="General">
                  <c:v>6.3780000000000001</c:v>
                </c:pt>
                <c:pt idx="6379" formatCode="General">
                  <c:v>6.3789999999999996</c:v>
                </c:pt>
                <c:pt idx="6380" formatCode="General">
                  <c:v>6.38</c:v>
                </c:pt>
                <c:pt idx="6381" formatCode="General">
                  <c:v>6.3810000000000002</c:v>
                </c:pt>
                <c:pt idx="6382" formatCode="General">
                  <c:v>6.3819999999999997</c:v>
                </c:pt>
                <c:pt idx="6383" formatCode="General">
                  <c:v>6.383</c:v>
                </c:pt>
                <c:pt idx="6384" formatCode="General">
                  <c:v>6.3840000000000003</c:v>
                </c:pt>
                <c:pt idx="6385" formatCode="General">
                  <c:v>6.3849999999999998</c:v>
                </c:pt>
                <c:pt idx="6386" formatCode="General">
                  <c:v>6.3860000000000001</c:v>
                </c:pt>
                <c:pt idx="6387" formatCode="General">
                  <c:v>6.3869999999999996</c:v>
                </c:pt>
                <c:pt idx="6388" formatCode="General">
                  <c:v>6.3879999999999999</c:v>
                </c:pt>
                <c:pt idx="6389" formatCode="General">
                  <c:v>6.3890000000000002</c:v>
                </c:pt>
                <c:pt idx="6390" formatCode="General">
                  <c:v>6.39</c:v>
                </c:pt>
                <c:pt idx="6391" formatCode="General">
                  <c:v>6.391</c:v>
                </c:pt>
                <c:pt idx="6392" formatCode="General">
                  <c:v>6.3920000000000003</c:v>
                </c:pt>
                <c:pt idx="6393" formatCode="General">
                  <c:v>6.3929999999999998</c:v>
                </c:pt>
                <c:pt idx="6394" formatCode="General">
                  <c:v>6.3940000000000001</c:v>
                </c:pt>
                <c:pt idx="6395" formatCode="General">
                  <c:v>6.3949999999999996</c:v>
                </c:pt>
                <c:pt idx="6396" formatCode="General">
                  <c:v>6.3959999999999999</c:v>
                </c:pt>
                <c:pt idx="6397" formatCode="General">
                  <c:v>6.3970000000000002</c:v>
                </c:pt>
                <c:pt idx="6398" formatCode="General">
                  <c:v>6.3979999999999997</c:v>
                </c:pt>
                <c:pt idx="6399" formatCode="General">
                  <c:v>6.399</c:v>
                </c:pt>
                <c:pt idx="6400" formatCode="General">
                  <c:v>6.4</c:v>
                </c:pt>
                <c:pt idx="6401" formatCode="General">
                  <c:v>6.4009999999999998</c:v>
                </c:pt>
                <c:pt idx="6402" formatCode="General">
                  <c:v>6.4020000000000001</c:v>
                </c:pt>
                <c:pt idx="6403" formatCode="General">
                  <c:v>6.4029999999999996</c:v>
                </c:pt>
                <c:pt idx="6404" formatCode="General">
                  <c:v>6.4039999999999999</c:v>
                </c:pt>
                <c:pt idx="6405" formatCode="General">
                  <c:v>6.4050000000000002</c:v>
                </c:pt>
                <c:pt idx="6406" formatCode="General">
                  <c:v>6.4059999999999997</c:v>
                </c:pt>
                <c:pt idx="6407" formatCode="General">
                  <c:v>6.407</c:v>
                </c:pt>
                <c:pt idx="6408" formatCode="General">
                  <c:v>6.4080000000000004</c:v>
                </c:pt>
                <c:pt idx="6409" formatCode="General">
                  <c:v>6.4089999999999998</c:v>
                </c:pt>
                <c:pt idx="6410" formatCode="General">
                  <c:v>6.41</c:v>
                </c:pt>
                <c:pt idx="6411" formatCode="General">
                  <c:v>6.4109999999999996</c:v>
                </c:pt>
                <c:pt idx="6412" formatCode="General">
                  <c:v>6.4119999999999999</c:v>
                </c:pt>
                <c:pt idx="6413" formatCode="General">
                  <c:v>6.4130000000000003</c:v>
                </c:pt>
                <c:pt idx="6414" formatCode="General">
                  <c:v>6.4139999999999997</c:v>
                </c:pt>
                <c:pt idx="6415" formatCode="General">
                  <c:v>6.415</c:v>
                </c:pt>
                <c:pt idx="6416" formatCode="General">
                  <c:v>6.4160000000000004</c:v>
                </c:pt>
                <c:pt idx="6417" formatCode="General">
                  <c:v>6.4169999999999998</c:v>
                </c:pt>
                <c:pt idx="6418" formatCode="General">
                  <c:v>6.4180000000000001</c:v>
                </c:pt>
                <c:pt idx="6419" formatCode="General">
                  <c:v>6.4189999999999996</c:v>
                </c:pt>
                <c:pt idx="6420" formatCode="General">
                  <c:v>6.42</c:v>
                </c:pt>
                <c:pt idx="6421" formatCode="General">
                  <c:v>6.4210000000000003</c:v>
                </c:pt>
                <c:pt idx="6422" formatCode="General">
                  <c:v>6.4219999999999997</c:v>
                </c:pt>
                <c:pt idx="6423" formatCode="General">
                  <c:v>6.423</c:v>
                </c:pt>
                <c:pt idx="6424" formatCode="General">
                  <c:v>6.4240000000000004</c:v>
                </c:pt>
                <c:pt idx="6425" formatCode="General">
                  <c:v>6.4249999999999998</c:v>
                </c:pt>
                <c:pt idx="6426" formatCode="General">
                  <c:v>6.4260000000000002</c:v>
                </c:pt>
                <c:pt idx="6427" formatCode="General">
                  <c:v>6.4269999999999996</c:v>
                </c:pt>
                <c:pt idx="6428" formatCode="General">
                  <c:v>6.4279999999999999</c:v>
                </c:pt>
                <c:pt idx="6429" formatCode="General">
                  <c:v>6.4290000000000003</c:v>
                </c:pt>
                <c:pt idx="6430" formatCode="General">
                  <c:v>6.43</c:v>
                </c:pt>
                <c:pt idx="6431" formatCode="General">
                  <c:v>6.431</c:v>
                </c:pt>
                <c:pt idx="6432" formatCode="General">
                  <c:v>6.4320000000000004</c:v>
                </c:pt>
                <c:pt idx="6433" formatCode="General">
                  <c:v>6.4329999999999998</c:v>
                </c:pt>
                <c:pt idx="6434" formatCode="General">
                  <c:v>6.4340000000000002</c:v>
                </c:pt>
                <c:pt idx="6435" formatCode="General">
                  <c:v>6.4349999999999996</c:v>
                </c:pt>
                <c:pt idx="6436" formatCode="General">
                  <c:v>6.4359999999999999</c:v>
                </c:pt>
                <c:pt idx="6437" formatCode="General">
                  <c:v>6.4370000000000003</c:v>
                </c:pt>
                <c:pt idx="6438" formatCode="General">
                  <c:v>6.4379999999999997</c:v>
                </c:pt>
                <c:pt idx="6439" formatCode="General">
                  <c:v>6.4390000000000001</c:v>
                </c:pt>
                <c:pt idx="6440" formatCode="General">
                  <c:v>6.44</c:v>
                </c:pt>
                <c:pt idx="6441" formatCode="General">
                  <c:v>6.4409999999999998</c:v>
                </c:pt>
                <c:pt idx="6442" formatCode="General">
                  <c:v>6.4420000000000002</c:v>
                </c:pt>
                <c:pt idx="6443" formatCode="General">
                  <c:v>6.4429999999999996</c:v>
                </c:pt>
                <c:pt idx="6444" formatCode="General">
                  <c:v>6.444</c:v>
                </c:pt>
                <c:pt idx="6445" formatCode="General">
                  <c:v>6.4450000000000003</c:v>
                </c:pt>
                <c:pt idx="6446" formatCode="General">
                  <c:v>6.4459999999999997</c:v>
                </c:pt>
                <c:pt idx="6447" formatCode="General">
                  <c:v>6.4470000000000001</c:v>
                </c:pt>
                <c:pt idx="6448" formatCode="General">
                  <c:v>6.4480000000000004</c:v>
                </c:pt>
                <c:pt idx="6449" formatCode="General">
                  <c:v>6.4489999999999998</c:v>
                </c:pt>
                <c:pt idx="6450" formatCode="General">
                  <c:v>6.45</c:v>
                </c:pt>
                <c:pt idx="6451" formatCode="General">
                  <c:v>6.4509999999999996</c:v>
                </c:pt>
                <c:pt idx="6452" formatCode="General">
                  <c:v>6.452</c:v>
                </c:pt>
                <c:pt idx="6453" formatCode="General">
                  <c:v>6.4530000000000003</c:v>
                </c:pt>
                <c:pt idx="6454" formatCode="General">
                  <c:v>6.4539999999999997</c:v>
                </c:pt>
                <c:pt idx="6455" formatCode="General">
                  <c:v>6.4550000000000001</c:v>
                </c:pt>
                <c:pt idx="6456" formatCode="General">
                  <c:v>6.4560000000000004</c:v>
                </c:pt>
                <c:pt idx="6457" formatCode="General">
                  <c:v>6.4569999999999999</c:v>
                </c:pt>
                <c:pt idx="6458" formatCode="General">
                  <c:v>6.4580000000000002</c:v>
                </c:pt>
                <c:pt idx="6459" formatCode="General">
                  <c:v>6.4589999999999996</c:v>
                </c:pt>
                <c:pt idx="6460" formatCode="General">
                  <c:v>6.46</c:v>
                </c:pt>
                <c:pt idx="6461" formatCode="General">
                  <c:v>6.4610000000000003</c:v>
                </c:pt>
                <c:pt idx="6462" formatCode="General">
                  <c:v>6.4619999999999997</c:v>
                </c:pt>
                <c:pt idx="6463" formatCode="General">
                  <c:v>6.4630000000000001</c:v>
                </c:pt>
                <c:pt idx="6464" formatCode="General">
                  <c:v>6.4640000000000004</c:v>
                </c:pt>
                <c:pt idx="6465" formatCode="General">
                  <c:v>6.4649999999999999</c:v>
                </c:pt>
                <c:pt idx="6466" formatCode="General">
                  <c:v>6.4660000000000002</c:v>
                </c:pt>
                <c:pt idx="6467" formatCode="General">
                  <c:v>6.4669999999999996</c:v>
                </c:pt>
                <c:pt idx="6468" formatCode="General">
                  <c:v>6.468</c:v>
                </c:pt>
                <c:pt idx="6469" formatCode="General">
                  <c:v>6.4690000000000003</c:v>
                </c:pt>
                <c:pt idx="6470" formatCode="General">
                  <c:v>6.47</c:v>
                </c:pt>
                <c:pt idx="6471" formatCode="General">
                  <c:v>6.4710000000000001</c:v>
                </c:pt>
                <c:pt idx="6472" formatCode="General">
                  <c:v>6.4720000000000004</c:v>
                </c:pt>
                <c:pt idx="6473" formatCode="General">
                  <c:v>6.4729999999999999</c:v>
                </c:pt>
                <c:pt idx="6474" formatCode="General">
                  <c:v>6.4740000000000002</c:v>
                </c:pt>
                <c:pt idx="6475" formatCode="General">
                  <c:v>6.4749999999999996</c:v>
                </c:pt>
                <c:pt idx="6476" formatCode="General">
                  <c:v>6.476</c:v>
                </c:pt>
                <c:pt idx="6477" formatCode="General">
                  <c:v>6.4770000000000003</c:v>
                </c:pt>
                <c:pt idx="6478" formatCode="General">
                  <c:v>6.4779999999999998</c:v>
                </c:pt>
                <c:pt idx="6479" formatCode="General">
                  <c:v>6.4790000000000001</c:v>
                </c:pt>
                <c:pt idx="6480" formatCode="General">
                  <c:v>6.48</c:v>
                </c:pt>
                <c:pt idx="6481" formatCode="General">
                  <c:v>6.4809999999999999</c:v>
                </c:pt>
                <c:pt idx="6482" formatCode="General">
                  <c:v>6.4820000000000002</c:v>
                </c:pt>
                <c:pt idx="6483" formatCode="General">
                  <c:v>6.4829999999999997</c:v>
                </c:pt>
                <c:pt idx="6484" formatCode="General">
                  <c:v>6.484</c:v>
                </c:pt>
                <c:pt idx="6485" formatCode="General">
                  <c:v>6.4850000000000003</c:v>
                </c:pt>
                <c:pt idx="6486" formatCode="General">
                  <c:v>6.4859999999999998</c:v>
                </c:pt>
                <c:pt idx="6487" formatCode="General">
                  <c:v>6.4870000000000001</c:v>
                </c:pt>
                <c:pt idx="6488" formatCode="General">
                  <c:v>6.4880000000000004</c:v>
                </c:pt>
                <c:pt idx="6489" formatCode="General">
                  <c:v>6.4889999999999999</c:v>
                </c:pt>
                <c:pt idx="6490" formatCode="General">
                  <c:v>6.49</c:v>
                </c:pt>
                <c:pt idx="6491" formatCode="General">
                  <c:v>6.4909999999999997</c:v>
                </c:pt>
                <c:pt idx="6492" formatCode="General">
                  <c:v>6.492</c:v>
                </c:pt>
                <c:pt idx="6493" formatCode="General">
                  <c:v>6.4930000000000003</c:v>
                </c:pt>
                <c:pt idx="6494" formatCode="General">
                  <c:v>6.4939999999999998</c:v>
                </c:pt>
                <c:pt idx="6495" formatCode="General">
                  <c:v>6.4950000000000001</c:v>
                </c:pt>
                <c:pt idx="6496" formatCode="General">
                  <c:v>6.4960000000000004</c:v>
                </c:pt>
                <c:pt idx="6497" formatCode="General">
                  <c:v>6.4969999999999999</c:v>
                </c:pt>
                <c:pt idx="6498" formatCode="General">
                  <c:v>6.4980000000000002</c:v>
                </c:pt>
                <c:pt idx="6499" formatCode="General">
                  <c:v>6.4989999999999997</c:v>
                </c:pt>
                <c:pt idx="6500" formatCode="General">
                  <c:v>6.5</c:v>
                </c:pt>
                <c:pt idx="6501" formatCode="General">
                  <c:v>6.5010000000000003</c:v>
                </c:pt>
                <c:pt idx="6502" formatCode="General">
                  <c:v>6.5019999999999998</c:v>
                </c:pt>
                <c:pt idx="6503" formatCode="General">
                  <c:v>6.5030000000000001</c:v>
                </c:pt>
                <c:pt idx="6504" formatCode="General">
                  <c:v>6.5039999999999996</c:v>
                </c:pt>
                <c:pt idx="6505" formatCode="General">
                  <c:v>6.5049999999999999</c:v>
                </c:pt>
                <c:pt idx="6506" formatCode="General">
                  <c:v>6.5060000000000002</c:v>
                </c:pt>
                <c:pt idx="6507" formatCode="General">
                  <c:v>6.5069999999999997</c:v>
                </c:pt>
                <c:pt idx="6508" formatCode="General">
                  <c:v>6.508</c:v>
                </c:pt>
                <c:pt idx="6509" formatCode="General">
                  <c:v>6.5090000000000003</c:v>
                </c:pt>
                <c:pt idx="6510" formatCode="General">
                  <c:v>6.51</c:v>
                </c:pt>
                <c:pt idx="6511" formatCode="General">
                  <c:v>6.5110000000000001</c:v>
                </c:pt>
                <c:pt idx="6512" formatCode="General">
                  <c:v>6.5119999999999996</c:v>
                </c:pt>
                <c:pt idx="6513" formatCode="General">
                  <c:v>6.5129999999999999</c:v>
                </c:pt>
                <c:pt idx="6514" formatCode="General">
                  <c:v>6.5140000000000002</c:v>
                </c:pt>
                <c:pt idx="6515" formatCode="General">
                  <c:v>6.5149999999999997</c:v>
                </c:pt>
                <c:pt idx="6516" formatCode="General">
                  <c:v>6.516</c:v>
                </c:pt>
                <c:pt idx="6517" formatCode="General">
                  <c:v>6.5170000000000003</c:v>
                </c:pt>
                <c:pt idx="6518" formatCode="General">
                  <c:v>6.5179999999999998</c:v>
                </c:pt>
                <c:pt idx="6519" formatCode="General">
                  <c:v>6.5190000000000001</c:v>
                </c:pt>
                <c:pt idx="6520" formatCode="General">
                  <c:v>6.52</c:v>
                </c:pt>
                <c:pt idx="6521" formatCode="General">
                  <c:v>6.5209999999999999</c:v>
                </c:pt>
                <c:pt idx="6522" formatCode="General">
                  <c:v>6.5220000000000002</c:v>
                </c:pt>
                <c:pt idx="6523" formatCode="General">
                  <c:v>6.5229999999999997</c:v>
                </c:pt>
                <c:pt idx="6524" formatCode="General">
                  <c:v>6.524</c:v>
                </c:pt>
                <c:pt idx="6525" formatCode="General">
                  <c:v>6.5250000000000004</c:v>
                </c:pt>
                <c:pt idx="6526" formatCode="General">
                  <c:v>6.5259999999999998</c:v>
                </c:pt>
                <c:pt idx="6527" formatCode="General">
                  <c:v>6.5270000000000001</c:v>
                </c:pt>
                <c:pt idx="6528" formatCode="General">
                  <c:v>6.5279999999999996</c:v>
                </c:pt>
                <c:pt idx="6529" formatCode="General">
                  <c:v>6.5289999999999999</c:v>
                </c:pt>
                <c:pt idx="6530" formatCode="General">
                  <c:v>6.53</c:v>
                </c:pt>
                <c:pt idx="6531" formatCode="General">
                  <c:v>6.5309999999999997</c:v>
                </c:pt>
                <c:pt idx="6532" formatCode="General">
                  <c:v>6.532</c:v>
                </c:pt>
                <c:pt idx="6533" formatCode="General">
                  <c:v>6.5330000000000004</c:v>
                </c:pt>
                <c:pt idx="6534" formatCode="General">
                  <c:v>6.5339999999999998</c:v>
                </c:pt>
                <c:pt idx="6535" formatCode="General">
                  <c:v>6.5350000000000001</c:v>
                </c:pt>
                <c:pt idx="6536" formatCode="General">
                  <c:v>6.5359999999999996</c:v>
                </c:pt>
                <c:pt idx="6537" formatCode="General">
                  <c:v>6.5369999999999999</c:v>
                </c:pt>
                <c:pt idx="6538" formatCode="General">
                  <c:v>6.5380000000000003</c:v>
                </c:pt>
                <c:pt idx="6539" formatCode="General">
                  <c:v>6.5389999999999997</c:v>
                </c:pt>
                <c:pt idx="6540" formatCode="General">
                  <c:v>6.54</c:v>
                </c:pt>
                <c:pt idx="6541" formatCode="General">
                  <c:v>6.5410000000000004</c:v>
                </c:pt>
                <c:pt idx="6542" formatCode="General">
                  <c:v>6.5419999999999998</c:v>
                </c:pt>
                <c:pt idx="6543" formatCode="General">
                  <c:v>6.5430000000000001</c:v>
                </c:pt>
                <c:pt idx="6544" formatCode="General">
                  <c:v>6.5439999999999996</c:v>
                </c:pt>
                <c:pt idx="6545" formatCode="General">
                  <c:v>6.5449999999999999</c:v>
                </c:pt>
                <c:pt idx="6546" formatCode="General">
                  <c:v>6.5460000000000003</c:v>
                </c:pt>
                <c:pt idx="6547" formatCode="General">
                  <c:v>6.5469999999999997</c:v>
                </c:pt>
                <c:pt idx="6548" formatCode="General">
                  <c:v>6.548</c:v>
                </c:pt>
                <c:pt idx="6549" formatCode="General">
                  <c:v>6.5490000000000004</c:v>
                </c:pt>
                <c:pt idx="6550" formatCode="General">
                  <c:v>6.55</c:v>
                </c:pt>
                <c:pt idx="6551" formatCode="General">
                  <c:v>6.5510000000000002</c:v>
                </c:pt>
                <c:pt idx="6552" formatCode="General">
                  <c:v>6.5519999999999996</c:v>
                </c:pt>
                <c:pt idx="6553" formatCode="General">
                  <c:v>6.5529999999999999</c:v>
                </c:pt>
                <c:pt idx="6554" formatCode="General">
                  <c:v>6.5540000000000003</c:v>
                </c:pt>
                <c:pt idx="6555" formatCode="General">
                  <c:v>6.5549999999999997</c:v>
                </c:pt>
                <c:pt idx="6556" formatCode="General">
                  <c:v>6.556</c:v>
                </c:pt>
                <c:pt idx="6557" formatCode="General">
                  <c:v>6.5570000000000004</c:v>
                </c:pt>
                <c:pt idx="6558" formatCode="General">
                  <c:v>6.5579999999999998</c:v>
                </c:pt>
                <c:pt idx="6559" formatCode="General">
                  <c:v>6.5590000000000002</c:v>
                </c:pt>
                <c:pt idx="6560" formatCode="General">
                  <c:v>6.56</c:v>
                </c:pt>
                <c:pt idx="6561" formatCode="General">
                  <c:v>6.5609999999999999</c:v>
                </c:pt>
                <c:pt idx="6562" formatCode="General">
                  <c:v>6.5620000000000003</c:v>
                </c:pt>
                <c:pt idx="6563" formatCode="General">
                  <c:v>6.5629999999999997</c:v>
                </c:pt>
                <c:pt idx="6564" formatCode="General">
                  <c:v>6.5640000000000001</c:v>
                </c:pt>
                <c:pt idx="6565" formatCode="General">
                  <c:v>6.5650000000000004</c:v>
                </c:pt>
                <c:pt idx="6566" formatCode="General">
                  <c:v>6.5659999999999998</c:v>
                </c:pt>
                <c:pt idx="6567" formatCode="General">
                  <c:v>6.5670000000000002</c:v>
                </c:pt>
                <c:pt idx="6568" formatCode="General">
                  <c:v>6.5679999999999996</c:v>
                </c:pt>
                <c:pt idx="6569" formatCode="General">
                  <c:v>6.569</c:v>
                </c:pt>
                <c:pt idx="6570" formatCode="General">
                  <c:v>6.57</c:v>
                </c:pt>
                <c:pt idx="6571" formatCode="General">
                  <c:v>6.5709999999999997</c:v>
                </c:pt>
                <c:pt idx="6572" formatCode="General">
                  <c:v>6.5720000000000001</c:v>
                </c:pt>
                <c:pt idx="6573" formatCode="General">
                  <c:v>6.5730000000000004</c:v>
                </c:pt>
                <c:pt idx="6574" formatCode="General">
                  <c:v>6.5739999999999998</c:v>
                </c:pt>
                <c:pt idx="6575" formatCode="General">
                  <c:v>6.5750000000000002</c:v>
                </c:pt>
                <c:pt idx="6576" formatCode="General">
                  <c:v>6.5759999999999996</c:v>
                </c:pt>
                <c:pt idx="6577" formatCode="General">
                  <c:v>6.577</c:v>
                </c:pt>
                <c:pt idx="6578" formatCode="General">
                  <c:v>6.5780000000000003</c:v>
                </c:pt>
                <c:pt idx="6579" formatCode="General">
                  <c:v>6.5789999999999997</c:v>
                </c:pt>
                <c:pt idx="6580" formatCode="General">
                  <c:v>6.58</c:v>
                </c:pt>
                <c:pt idx="6581" formatCode="General">
                  <c:v>6.5810000000000004</c:v>
                </c:pt>
                <c:pt idx="6582" formatCode="General">
                  <c:v>6.5819999999999999</c:v>
                </c:pt>
                <c:pt idx="6583" formatCode="General">
                  <c:v>6.5830000000000002</c:v>
                </c:pt>
                <c:pt idx="6584" formatCode="General">
                  <c:v>6.5839999999999996</c:v>
                </c:pt>
                <c:pt idx="6585" formatCode="General">
                  <c:v>6.585</c:v>
                </c:pt>
                <c:pt idx="6586" formatCode="General">
                  <c:v>6.5860000000000003</c:v>
                </c:pt>
                <c:pt idx="6587" formatCode="General">
                  <c:v>6.5869999999999997</c:v>
                </c:pt>
                <c:pt idx="6588" formatCode="General">
                  <c:v>6.5880000000000001</c:v>
                </c:pt>
                <c:pt idx="6589" formatCode="General">
                  <c:v>6.5890000000000004</c:v>
                </c:pt>
                <c:pt idx="6590" formatCode="General">
                  <c:v>6.59</c:v>
                </c:pt>
                <c:pt idx="6591" formatCode="General">
                  <c:v>6.5910000000000002</c:v>
                </c:pt>
                <c:pt idx="6592" formatCode="General">
                  <c:v>6.5919999999999996</c:v>
                </c:pt>
                <c:pt idx="6593" formatCode="General">
                  <c:v>6.593</c:v>
                </c:pt>
                <c:pt idx="6594" formatCode="General">
                  <c:v>6.5940000000000003</c:v>
                </c:pt>
                <c:pt idx="6595" formatCode="General">
                  <c:v>6.5949999999999998</c:v>
                </c:pt>
                <c:pt idx="6596" formatCode="General">
                  <c:v>6.5960000000000001</c:v>
                </c:pt>
                <c:pt idx="6597" formatCode="General">
                  <c:v>6.5970000000000004</c:v>
                </c:pt>
                <c:pt idx="6598" formatCode="General">
                  <c:v>6.5979999999999999</c:v>
                </c:pt>
                <c:pt idx="6599" formatCode="General">
                  <c:v>6.5990000000000002</c:v>
                </c:pt>
                <c:pt idx="6600" formatCode="General">
                  <c:v>6.6</c:v>
                </c:pt>
                <c:pt idx="6601" formatCode="General">
                  <c:v>6.601</c:v>
                </c:pt>
                <c:pt idx="6602" formatCode="General">
                  <c:v>6.6020000000000003</c:v>
                </c:pt>
                <c:pt idx="6603" formatCode="General">
                  <c:v>6.6029999999999998</c:v>
                </c:pt>
                <c:pt idx="6604" formatCode="General">
                  <c:v>6.6040000000000001</c:v>
                </c:pt>
                <c:pt idx="6605" formatCode="General">
                  <c:v>6.6050000000000004</c:v>
                </c:pt>
                <c:pt idx="6606" formatCode="General">
                  <c:v>6.6059999999999999</c:v>
                </c:pt>
                <c:pt idx="6607" formatCode="General">
                  <c:v>6.6070000000000002</c:v>
                </c:pt>
                <c:pt idx="6608" formatCode="General">
                  <c:v>6.6079999999999997</c:v>
                </c:pt>
                <c:pt idx="6609" formatCode="General">
                  <c:v>6.609</c:v>
                </c:pt>
                <c:pt idx="6610" formatCode="General">
                  <c:v>6.61</c:v>
                </c:pt>
                <c:pt idx="6611" formatCode="General">
                  <c:v>6.6109999999999998</c:v>
                </c:pt>
                <c:pt idx="6612" formatCode="General">
                  <c:v>6.6120000000000001</c:v>
                </c:pt>
                <c:pt idx="6613" formatCode="General">
                  <c:v>6.6130000000000004</c:v>
                </c:pt>
                <c:pt idx="6614" formatCode="General">
                  <c:v>6.6139999999999999</c:v>
                </c:pt>
                <c:pt idx="6615" formatCode="General">
                  <c:v>6.6150000000000002</c:v>
                </c:pt>
                <c:pt idx="6616" formatCode="General">
                  <c:v>6.6159999999999997</c:v>
                </c:pt>
                <c:pt idx="6617" formatCode="General">
                  <c:v>6.617</c:v>
                </c:pt>
                <c:pt idx="6618" formatCode="General">
                  <c:v>6.6180000000000003</c:v>
                </c:pt>
                <c:pt idx="6619" formatCode="General">
                  <c:v>6.6189999999999998</c:v>
                </c:pt>
                <c:pt idx="6620" formatCode="General">
                  <c:v>6.62</c:v>
                </c:pt>
                <c:pt idx="6621" formatCode="General">
                  <c:v>6.6210000000000004</c:v>
                </c:pt>
                <c:pt idx="6622" formatCode="General">
                  <c:v>6.6219999999999999</c:v>
                </c:pt>
                <c:pt idx="6623" formatCode="General">
                  <c:v>6.6230000000000002</c:v>
                </c:pt>
                <c:pt idx="6624" formatCode="General">
                  <c:v>6.6239999999999997</c:v>
                </c:pt>
                <c:pt idx="6625" formatCode="General">
                  <c:v>6.625</c:v>
                </c:pt>
                <c:pt idx="6626" formatCode="General">
                  <c:v>6.6260000000000003</c:v>
                </c:pt>
                <c:pt idx="6627" formatCode="General">
                  <c:v>6.6269999999999998</c:v>
                </c:pt>
                <c:pt idx="6628" formatCode="General">
                  <c:v>6.6280000000000001</c:v>
                </c:pt>
                <c:pt idx="6629" formatCode="General">
                  <c:v>6.6289999999999996</c:v>
                </c:pt>
                <c:pt idx="6630" formatCode="General">
                  <c:v>6.63</c:v>
                </c:pt>
                <c:pt idx="6631" formatCode="General">
                  <c:v>6.6310000000000002</c:v>
                </c:pt>
                <c:pt idx="6632" formatCode="General">
                  <c:v>6.6319999999999997</c:v>
                </c:pt>
                <c:pt idx="6633" formatCode="General">
                  <c:v>6.633</c:v>
                </c:pt>
                <c:pt idx="6634" formatCode="General">
                  <c:v>6.6340000000000003</c:v>
                </c:pt>
                <c:pt idx="6635" formatCode="General">
                  <c:v>6.6349999999999998</c:v>
                </c:pt>
                <c:pt idx="6636" formatCode="General">
                  <c:v>6.6360000000000001</c:v>
                </c:pt>
                <c:pt idx="6637" formatCode="General">
                  <c:v>6.6369999999999996</c:v>
                </c:pt>
                <c:pt idx="6638" formatCode="General">
                  <c:v>6.6379999999999999</c:v>
                </c:pt>
                <c:pt idx="6639" formatCode="General">
                  <c:v>6.6390000000000002</c:v>
                </c:pt>
                <c:pt idx="6640" formatCode="General">
                  <c:v>6.64</c:v>
                </c:pt>
                <c:pt idx="6641" formatCode="General">
                  <c:v>6.641</c:v>
                </c:pt>
                <c:pt idx="6642" formatCode="General">
                  <c:v>6.6420000000000003</c:v>
                </c:pt>
                <c:pt idx="6643" formatCode="General">
                  <c:v>6.6429999999999998</c:v>
                </c:pt>
                <c:pt idx="6644" formatCode="General">
                  <c:v>6.6440000000000001</c:v>
                </c:pt>
                <c:pt idx="6645" formatCode="General">
                  <c:v>6.6449999999999996</c:v>
                </c:pt>
                <c:pt idx="6646" formatCode="General">
                  <c:v>6.6459999999999999</c:v>
                </c:pt>
                <c:pt idx="6647" formatCode="General">
                  <c:v>6.6470000000000002</c:v>
                </c:pt>
                <c:pt idx="6648" formatCode="General">
                  <c:v>6.6479999999999997</c:v>
                </c:pt>
                <c:pt idx="6649" formatCode="General">
                  <c:v>6.649</c:v>
                </c:pt>
                <c:pt idx="6650" formatCode="General">
                  <c:v>6.65</c:v>
                </c:pt>
                <c:pt idx="6651" formatCode="General">
                  <c:v>6.6509999999999998</c:v>
                </c:pt>
                <c:pt idx="6652" formatCode="General">
                  <c:v>6.6520000000000001</c:v>
                </c:pt>
                <c:pt idx="6653" formatCode="General">
                  <c:v>6.6529999999999996</c:v>
                </c:pt>
                <c:pt idx="6654" formatCode="General">
                  <c:v>6.6539999999999999</c:v>
                </c:pt>
                <c:pt idx="6655" formatCode="General">
                  <c:v>6.6550000000000002</c:v>
                </c:pt>
                <c:pt idx="6656" formatCode="General">
                  <c:v>6.6559999999999997</c:v>
                </c:pt>
                <c:pt idx="6657" formatCode="General">
                  <c:v>6.657</c:v>
                </c:pt>
                <c:pt idx="6658" formatCode="General">
                  <c:v>6.6580000000000004</c:v>
                </c:pt>
                <c:pt idx="6659" formatCode="General">
                  <c:v>6.6589999999999998</c:v>
                </c:pt>
                <c:pt idx="6660" formatCode="General">
                  <c:v>6.66</c:v>
                </c:pt>
                <c:pt idx="6661" formatCode="General">
                  <c:v>6.6609999999999996</c:v>
                </c:pt>
                <c:pt idx="6662" formatCode="General">
                  <c:v>6.6619999999999999</c:v>
                </c:pt>
                <c:pt idx="6663" formatCode="General">
                  <c:v>6.6630000000000003</c:v>
                </c:pt>
                <c:pt idx="6664" formatCode="General">
                  <c:v>6.6639999999999997</c:v>
                </c:pt>
                <c:pt idx="6665" formatCode="General">
                  <c:v>6.665</c:v>
                </c:pt>
                <c:pt idx="6666" formatCode="General">
                  <c:v>6.6660000000000004</c:v>
                </c:pt>
                <c:pt idx="6667" formatCode="General">
                  <c:v>6.6669999999999998</c:v>
                </c:pt>
                <c:pt idx="6668" formatCode="General">
                  <c:v>6.6680000000000001</c:v>
                </c:pt>
                <c:pt idx="6669" formatCode="General">
                  <c:v>6.6689999999999996</c:v>
                </c:pt>
                <c:pt idx="6670" formatCode="General">
                  <c:v>6.67</c:v>
                </c:pt>
                <c:pt idx="6671" formatCode="General">
                  <c:v>6.6710000000000003</c:v>
                </c:pt>
                <c:pt idx="6672" formatCode="General">
                  <c:v>6.6719999999999997</c:v>
                </c:pt>
                <c:pt idx="6673" formatCode="General">
                  <c:v>6.673</c:v>
                </c:pt>
                <c:pt idx="6674" formatCode="General">
                  <c:v>6.6740000000000004</c:v>
                </c:pt>
                <c:pt idx="6675" formatCode="General">
                  <c:v>6.6749999999999998</c:v>
                </c:pt>
                <c:pt idx="6676" formatCode="General">
                  <c:v>6.6760000000000002</c:v>
                </c:pt>
                <c:pt idx="6677" formatCode="General">
                  <c:v>6.6769999999999996</c:v>
                </c:pt>
                <c:pt idx="6678" formatCode="General">
                  <c:v>6.6779999999999999</c:v>
                </c:pt>
                <c:pt idx="6679" formatCode="General">
                  <c:v>6.6790000000000003</c:v>
                </c:pt>
                <c:pt idx="6680" formatCode="General">
                  <c:v>6.68</c:v>
                </c:pt>
                <c:pt idx="6681" formatCode="General">
                  <c:v>6.681</c:v>
                </c:pt>
                <c:pt idx="6682" formatCode="General">
                  <c:v>6.6820000000000004</c:v>
                </c:pt>
                <c:pt idx="6683" formatCode="General">
                  <c:v>6.6829999999999998</c:v>
                </c:pt>
                <c:pt idx="6684" formatCode="General">
                  <c:v>6.6840000000000002</c:v>
                </c:pt>
                <c:pt idx="6685" formatCode="General">
                  <c:v>6.6849999999999996</c:v>
                </c:pt>
                <c:pt idx="6686" formatCode="General">
                  <c:v>6.6859999999999999</c:v>
                </c:pt>
                <c:pt idx="6687" formatCode="General">
                  <c:v>6.6870000000000003</c:v>
                </c:pt>
                <c:pt idx="6688" formatCode="General">
                  <c:v>6.6879999999999997</c:v>
                </c:pt>
                <c:pt idx="6689" formatCode="General">
                  <c:v>6.6890000000000001</c:v>
                </c:pt>
                <c:pt idx="6690" formatCode="General">
                  <c:v>6.69</c:v>
                </c:pt>
                <c:pt idx="6691" formatCode="General">
                  <c:v>6.6909999999999998</c:v>
                </c:pt>
                <c:pt idx="6692" formatCode="General">
                  <c:v>6.6920000000000002</c:v>
                </c:pt>
                <c:pt idx="6693" formatCode="General">
                  <c:v>6.6929999999999996</c:v>
                </c:pt>
                <c:pt idx="6694" formatCode="General">
                  <c:v>6.694</c:v>
                </c:pt>
                <c:pt idx="6695" formatCode="General">
                  <c:v>6.6950000000000003</c:v>
                </c:pt>
                <c:pt idx="6696" formatCode="General">
                  <c:v>6.6959999999999997</c:v>
                </c:pt>
                <c:pt idx="6697" formatCode="General">
                  <c:v>6.6970000000000001</c:v>
                </c:pt>
                <c:pt idx="6698" formatCode="General">
                  <c:v>6.6980000000000004</c:v>
                </c:pt>
                <c:pt idx="6699" formatCode="General">
                  <c:v>6.6989999999999998</c:v>
                </c:pt>
                <c:pt idx="6700" formatCode="General">
                  <c:v>6.7</c:v>
                </c:pt>
                <c:pt idx="6701" formatCode="General">
                  <c:v>6.7009999999999996</c:v>
                </c:pt>
                <c:pt idx="6702" formatCode="General">
                  <c:v>6.702</c:v>
                </c:pt>
                <c:pt idx="6703" formatCode="General">
                  <c:v>6.7030000000000003</c:v>
                </c:pt>
                <c:pt idx="6704" formatCode="General">
                  <c:v>6.7039999999999997</c:v>
                </c:pt>
                <c:pt idx="6705" formatCode="General">
                  <c:v>6.7050000000000001</c:v>
                </c:pt>
                <c:pt idx="6706" formatCode="General">
                  <c:v>6.7060000000000004</c:v>
                </c:pt>
                <c:pt idx="6707" formatCode="General">
                  <c:v>6.7069999999999999</c:v>
                </c:pt>
                <c:pt idx="6708" formatCode="General">
                  <c:v>6.7080000000000002</c:v>
                </c:pt>
                <c:pt idx="6709" formatCode="General">
                  <c:v>6.7089999999999996</c:v>
                </c:pt>
                <c:pt idx="6710" formatCode="General">
                  <c:v>6.71</c:v>
                </c:pt>
                <c:pt idx="6711" formatCode="General">
                  <c:v>6.7110000000000003</c:v>
                </c:pt>
                <c:pt idx="6712" formatCode="General">
                  <c:v>6.7119999999999997</c:v>
                </c:pt>
                <c:pt idx="6713" formatCode="General">
                  <c:v>6.7130000000000001</c:v>
                </c:pt>
                <c:pt idx="6714" formatCode="General">
                  <c:v>6.7140000000000004</c:v>
                </c:pt>
                <c:pt idx="6715" formatCode="General">
                  <c:v>6.7149999999999999</c:v>
                </c:pt>
                <c:pt idx="6716" formatCode="General">
                  <c:v>6.7160000000000002</c:v>
                </c:pt>
                <c:pt idx="6717" formatCode="General">
                  <c:v>6.7169999999999996</c:v>
                </c:pt>
                <c:pt idx="6718" formatCode="General">
                  <c:v>6.718</c:v>
                </c:pt>
                <c:pt idx="6719" formatCode="General">
                  <c:v>6.7190000000000003</c:v>
                </c:pt>
                <c:pt idx="6720" formatCode="General">
                  <c:v>6.72</c:v>
                </c:pt>
                <c:pt idx="6721" formatCode="General">
                  <c:v>6.7210000000000001</c:v>
                </c:pt>
                <c:pt idx="6722" formatCode="General">
                  <c:v>6.7220000000000004</c:v>
                </c:pt>
                <c:pt idx="6723" formatCode="General">
                  <c:v>6.7229999999999999</c:v>
                </c:pt>
                <c:pt idx="6724" formatCode="General">
                  <c:v>6.7240000000000002</c:v>
                </c:pt>
                <c:pt idx="6725" formatCode="General">
                  <c:v>6.7249999999999996</c:v>
                </c:pt>
                <c:pt idx="6726" formatCode="General">
                  <c:v>6.726</c:v>
                </c:pt>
                <c:pt idx="6727" formatCode="General">
                  <c:v>6.7270000000000003</c:v>
                </c:pt>
                <c:pt idx="6728" formatCode="General">
                  <c:v>6.7279999999999998</c:v>
                </c:pt>
                <c:pt idx="6729" formatCode="General">
                  <c:v>6.7290000000000001</c:v>
                </c:pt>
                <c:pt idx="6730" formatCode="General">
                  <c:v>6.73</c:v>
                </c:pt>
                <c:pt idx="6731" formatCode="General">
                  <c:v>6.7309999999999999</c:v>
                </c:pt>
                <c:pt idx="6732" formatCode="General">
                  <c:v>6.7320000000000002</c:v>
                </c:pt>
                <c:pt idx="6733" formatCode="General">
                  <c:v>6.7329999999999997</c:v>
                </c:pt>
                <c:pt idx="6734" formatCode="General">
                  <c:v>6.734</c:v>
                </c:pt>
                <c:pt idx="6735" formatCode="General">
                  <c:v>6.7350000000000003</c:v>
                </c:pt>
                <c:pt idx="6736" formatCode="General">
                  <c:v>6.7359999999999998</c:v>
                </c:pt>
                <c:pt idx="6737" formatCode="General">
                  <c:v>6.7370000000000001</c:v>
                </c:pt>
                <c:pt idx="6738" formatCode="General">
                  <c:v>6.7380000000000004</c:v>
                </c:pt>
                <c:pt idx="6739" formatCode="General">
                  <c:v>6.7389999999999999</c:v>
                </c:pt>
                <c:pt idx="6740" formatCode="General">
                  <c:v>6.74</c:v>
                </c:pt>
                <c:pt idx="6741" formatCode="General">
                  <c:v>6.7409999999999997</c:v>
                </c:pt>
                <c:pt idx="6742" formatCode="General">
                  <c:v>6.742</c:v>
                </c:pt>
                <c:pt idx="6743" formatCode="General">
                  <c:v>6.7430000000000003</c:v>
                </c:pt>
                <c:pt idx="6744" formatCode="General">
                  <c:v>6.7439999999999998</c:v>
                </c:pt>
                <c:pt idx="6745" formatCode="General">
                  <c:v>6.7450000000000001</c:v>
                </c:pt>
                <c:pt idx="6746" formatCode="General">
                  <c:v>6.7460000000000004</c:v>
                </c:pt>
                <c:pt idx="6747" formatCode="General">
                  <c:v>6.7469999999999999</c:v>
                </c:pt>
                <c:pt idx="6748" formatCode="General">
                  <c:v>6.7480000000000002</c:v>
                </c:pt>
                <c:pt idx="6749" formatCode="General">
                  <c:v>6.7489999999999997</c:v>
                </c:pt>
                <c:pt idx="6750" formatCode="General">
                  <c:v>6.75</c:v>
                </c:pt>
                <c:pt idx="6751" formatCode="General">
                  <c:v>6.7510000000000003</c:v>
                </c:pt>
                <c:pt idx="6752" formatCode="General">
                  <c:v>6.7519999999999998</c:v>
                </c:pt>
                <c:pt idx="6753" formatCode="General">
                  <c:v>6.7530000000000001</c:v>
                </c:pt>
                <c:pt idx="6754" formatCode="General">
                  <c:v>6.7539999999999996</c:v>
                </c:pt>
                <c:pt idx="6755" formatCode="General">
                  <c:v>6.7549999999999999</c:v>
                </c:pt>
                <c:pt idx="6756" formatCode="General">
                  <c:v>6.7560000000000002</c:v>
                </c:pt>
                <c:pt idx="6757" formatCode="General">
                  <c:v>6.7569999999999997</c:v>
                </c:pt>
                <c:pt idx="6758" formatCode="General">
                  <c:v>6.758</c:v>
                </c:pt>
                <c:pt idx="6759" formatCode="General">
                  <c:v>6.7590000000000003</c:v>
                </c:pt>
                <c:pt idx="6760" formatCode="General">
                  <c:v>6.76</c:v>
                </c:pt>
                <c:pt idx="6761" formatCode="General">
                  <c:v>6.7610000000000001</c:v>
                </c:pt>
                <c:pt idx="6762" formatCode="General">
                  <c:v>6.7619999999999996</c:v>
                </c:pt>
                <c:pt idx="6763" formatCode="General">
                  <c:v>6.7629999999999999</c:v>
                </c:pt>
                <c:pt idx="6764" formatCode="General">
                  <c:v>6.7640000000000002</c:v>
                </c:pt>
                <c:pt idx="6765" formatCode="General">
                  <c:v>6.7649999999999997</c:v>
                </c:pt>
                <c:pt idx="6766" formatCode="General">
                  <c:v>6.766</c:v>
                </c:pt>
                <c:pt idx="6767" formatCode="General">
                  <c:v>6.7670000000000003</c:v>
                </c:pt>
                <c:pt idx="6768" formatCode="General">
                  <c:v>6.7679999999999998</c:v>
                </c:pt>
                <c:pt idx="6769" formatCode="General">
                  <c:v>6.7690000000000001</c:v>
                </c:pt>
                <c:pt idx="6770" formatCode="General">
                  <c:v>6.77</c:v>
                </c:pt>
                <c:pt idx="6771" formatCode="General">
                  <c:v>6.7709999999999999</c:v>
                </c:pt>
                <c:pt idx="6772" formatCode="General">
                  <c:v>6.7720000000000002</c:v>
                </c:pt>
                <c:pt idx="6773" formatCode="General">
                  <c:v>6.7729999999999997</c:v>
                </c:pt>
                <c:pt idx="6774" formatCode="General">
                  <c:v>6.774</c:v>
                </c:pt>
                <c:pt idx="6775" formatCode="General">
                  <c:v>6.7750000000000004</c:v>
                </c:pt>
                <c:pt idx="6776" formatCode="General">
                  <c:v>6.7759999999999998</c:v>
                </c:pt>
                <c:pt idx="6777" formatCode="General">
                  <c:v>6.7770000000000001</c:v>
                </c:pt>
                <c:pt idx="6778" formatCode="General">
                  <c:v>6.7779999999999996</c:v>
                </c:pt>
                <c:pt idx="6779" formatCode="General">
                  <c:v>6.7789999999999999</c:v>
                </c:pt>
                <c:pt idx="6780" formatCode="General">
                  <c:v>6.78</c:v>
                </c:pt>
                <c:pt idx="6781" formatCode="General">
                  <c:v>6.7809999999999997</c:v>
                </c:pt>
                <c:pt idx="6782" formatCode="General">
                  <c:v>6.782</c:v>
                </c:pt>
                <c:pt idx="6783" formatCode="General">
                  <c:v>6.7830000000000004</c:v>
                </c:pt>
                <c:pt idx="6784" formatCode="General">
                  <c:v>6.7839999999999998</c:v>
                </c:pt>
                <c:pt idx="6785" formatCode="General">
                  <c:v>6.7850000000000001</c:v>
                </c:pt>
                <c:pt idx="6786" formatCode="General">
                  <c:v>6.7859999999999996</c:v>
                </c:pt>
                <c:pt idx="6787" formatCode="General">
                  <c:v>6.7869999999999999</c:v>
                </c:pt>
                <c:pt idx="6788" formatCode="General">
                  <c:v>6.7880000000000003</c:v>
                </c:pt>
                <c:pt idx="6789" formatCode="General">
                  <c:v>6.7889999999999997</c:v>
                </c:pt>
                <c:pt idx="6790" formatCode="General">
                  <c:v>6.79</c:v>
                </c:pt>
                <c:pt idx="6791" formatCode="General">
                  <c:v>6.7910000000000004</c:v>
                </c:pt>
                <c:pt idx="6792" formatCode="General">
                  <c:v>6.7919999999999998</c:v>
                </c:pt>
                <c:pt idx="6793" formatCode="General">
                  <c:v>6.7930000000000001</c:v>
                </c:pt>
                <c:pt idx="6794" formatCode="General">
                  <c:v>6.7939999999999996</c:v>
                </c:pt>
                <c:pt idx="6795" formatCode="General">
                  <c:v>6.7949999999999999</c:v>
                </c:pt>
                <c:pt idx="6796" formatCode="General">
                  <c:v>6.7960000000000003</c:v>
                </c:pt>
                <c:pt idx="6797" formatCode="General">
                  <c:v>6.7969999999999997</c:v>
                </c:pt>
                <c:pt idx="6798" formatCode="General">
                  <c:v>6.798</c:v>
                </c:pt>
                <c:pt idx="6799" formatCode="General">
                  <c:v>6.7990000000000004</c:v>
                </c:pt>
                <c:pt idx="6800" formatCode="General">
                  <c:v>6.8</c:v>
                </c:pt>
                <c:pt idx="6801" formatCode="General">
                  <c:v>6.8010000000000002</c:v>
                </c:pt>
                <c:pt idx="6802" formatCode="General">
                  <c:v>6.8019999999999996</c:v>
                </c:pt>
                <c:pt idx="6803" formatCode="General">
                  <c:v>6.8029999999999999</c:v>
                </c:pt>
                <c:pt idx="6804" formatCode="General">
                  <c:v>6.8040000000000003</c:v>
                </c:pt>
                <c:pt idx="6805" formatCode="General">
                  <c:v>6.8049999999999997</c:v>
                </c:pt>
                <c:pt idx="6806" formatCode="General">
                  <c:v>6.806</c:v>
                </c:pt>
                <c:pt idx="6807" formatCode="General">
                  <c:v>6.8070000000000004</c:v>
                </c:pt>
                <c:pt idx="6808" formatCode="General">
                  <c:v>6.8079999999999998</c:v>
                </c:pt>
                <c:pt idx="6809" formatCode="General">
                  <c:v>6.8090000000000002</c:v>
                </c:pt>
                <c:pt idx="6810" formatCode="General">
                  <c:v>6.81</c:v>
                </c:pt>
                <c:pt idx="6811" formatCode="General">
                  <c:v>6.8109999999999999</c:v>
                </c:pt>
                <c:pt idx="6812" formatCode="General">
                  <c:v>6.8120000000000003</c:v>
                </c:pt>
                <c:pt idx="6813" formatCode="General">
                  <c:v>6.8129999999999997</c:v>
                </c:pt>
                <c:pt idx="6814" formatCode="General">
                  <c:v>6.8140000000000001</c:v>
                </c:pt>
                <c:pt idx="6815" formatCode="General">
                  <c:v>6.8150000000000004</c:v>
                </c:pt>
                <c:pt idx="6816" formatCode="General">
                  <c:v>6.8159999999999998</c:v>
                </c:pt>
                <c:pt idx="6817" formatCode="General">
                  <c:v>6.8170000000000002</c:v>
                </c:pt>
                <c:pt idx="6818" formatCode="General">
                  <c:v>6.8179999999999996</c:v>
                </c:pt>
                <c:pt idx="6819" formatCode="General">
                  <c:v>6.819</c:v>
                </c:pt>
                <c:pt idx="6820" formatCode="General">
                  <c:v>6.82</c:v>
                </c:pt>
                <c:pt idx="6821" formatCode="General">
                  <c:v>6.8209999999999997</c:v>
                </c:pt>
                <c:pt idx="6822" formatCode="General">
                  <c:v>6.8220000000000001</c:v>
                </c:pt>
                <c:pt idx="6823" formatCode="General">
                  <c:v>6.8230000000000004</c:v>
                </c:pt>
                <c:pt idx="6824" formatCode="General">
                  <c:v>6.8239999999999998</c:v>
                </c:pt>
                <c:pt idx="6825" formatCode="General">
                  <c:v>6.8250000000000002</c:v>
                </c:pt>
                <c:pt idx="6826" formatCode="General">
                  <c:v>6.8259999999999996</c:v>
                </c:pt>
                <c:pt idx="6827" formatCode="General">
                  <c:v>6.827</c:v>
                </c:pt>
                <c:pt idx="6828" formatCode="General">
                  <c:v>6.8280000000000003</c:v>
                </c:pt>
                <c:pt idx="6829" formatCode="General">
                  <c:v>6.8289999999999997</c:v>
                </c:pt>
                <c:pt idx="6830" formatCode="General">
                  <c:v>6.83</c:v>
                </c:pt>
                <c:pt idx="6831" formatCode="General">
                  <c:v>6.8310000000000004</c:v>
                </c:pt>
                <c:pt idx="6832" formatCode="General">
                  <c:v>6.8319999999999999</c:v>
                </c:pt>
                <c:pt idx="6833" formatCode="General">
                  <c:v>6.8330000000000002</c:v>
                </c:pt>
                <c:pt idx="6834" formatCode="General">
                  <c:v>6.8339999999999996</c:v>
                </c:pt>
                <c:pt idx="6835" formatCode="General">
                  <c:v>6.835</c:v>
                </c:pt>
                <c:pt idx="6836" formatCode="General">
                  <c:v>6.8360000000000003</c:v>
                </c:pt>
                <c:pt idx="6837" formatCode="General">
                  <c:v>6.8369999999999997</c:v>
                </c:pt>
                <c:pt idx="6838" formatCode="General">
                  <c:v>6.8380000000000001</c:v>
                </c:pt>
                <c:pt idx="6839" formatCode="General">
                  <c:v>6.8390000000000004</c:v>
                </c:pt>
                <c:pt idx="6840" formatCode="General">
                  <c:v>6.84</c:v>
                </c:pt>
                <c:pt idx="6841" formatCode="General">
                  <c:v>6.8410000000000002</c:v>
                </c:pt>
                <c:pt idx="6842" formatCode="General">
                  <c:v>6.8419999999999996</c:v>
                </c:pt>
                <c:pt idx="6843" formatCode="General">
                  <c:v>6.843</c:v>
                </c:pt>
                <c:pt idx="6844" formatCode="General">
                  <c:v>6.8440000000000003</c:v>
                </c:pt>
                <c:pt idx="6845" formatCode="General">
                  <c:v>6.8449999999999998</c:v>
                </c:pt>
                <c:pt idx="6846" formatCode="General">
                  <c:v>6.8460000000000001</c:v>
                </c:pt>
                <c:pt idx="6847" formatCode="General">
                  <c:v>6.8470000000000004</c:v>
                </c:pt>
                <c:pt idx="6848" formatCode="General">
                  <c:v>6.8479999999999999</c:v>
                </c:pt>
                <c:pt idx="6849" formatCode="General">
                  <c:v>6.8490000000000002</c:v>
                </c:pt>
                <c:pt idx="6850" formatCode="General">
                  <c:v>6.85</c:v>
                </c:pt>
                <c:pt idx="6851" formatCode="General">
                  <c:v>6.851</c:v>
                </c:pt>
                <c:pt idx="6852" formatCode="General">
                  <c:v>6.8520000000000003</c:v>
                </c:pt>
                <c:pt idx="6853" formatCode="General">
                  <c:v>6.8529999999999998</c:v>
                </c:pt>
                <c:pt idx="6854" formatCode="General">
                  <c:v>6.8540000000000001</c:v>
                </c:pt>
                <c:pt idx="6855" formatCode="General">
                  <c:v>6.8550000000000004</c:v>
                </c:pt>
                <c:pt idx="6856" formatCode="General">
                  <c:v>6.8559999999999999</c:v>
                </c:pt>
                <c:pt idx="6857" formatCode="General">
                  <c:v>6.8570000000000002</c:v>
                </c:pt>
                <c:pt idx="6858" formatCode="General">
                  <c:v>6.8579999999999997</c:v>
                </c:pt>
                <c:pt idx="6859" formatCode="General">
                  <c:v>6.859</c:v>
                </c:pt>
                <c:pt idx="6860" formatCode="General">
                  <c:v>6.86</c:v>
                </c:pt>
                <c:pt idx="6861" formatCode="General">
                  <c:v>6.8609999999999998</c:v>
                </c:pt>
                <c:pt idx="6862" formatCode="General">
                  <c:v>6.8620000000000001</c:v>
                </c:pt>
                <c:pt idx="6863" formatCode="General">
                  <c:v>6.8630000000000004</c:v>
                </c:pt>
                <c:pt idx="6864" formatCode="General">
                  <c:v>6.8639999999999999</c:v>
                </c:pt>
                <c:pt idx="6865" formatCode="General">
                  <c:v>6.8650000000000002</c:v>
                </c:pt>
                <c:pt idx="6866" formatCode="General">
                  <c:v>6.8659999999999997</c:v>
                </c:pt>
                <c:pt idx="6867" formatCode="General">
                  <c:v>6.867</c:v>
                </c:pt>
                <c:pt idx="6868" formatCode="General">
                  <c:v>6.8680000000000003</c:v>
                </c:pt>
                <c:pt idx="6869" formatCode="General">
                  <c:v>6.8689999999999998</c:v>
                </c:pt>
                <c:pt idx="6870" formatCode="General">
                  <c:v>6.87</c:v>
                </c:pt>
                <c:pt idx="6871" formatCode="General">
                  <c:v>6.8710000000000004</c:v>
                </c:pt>
                <c:pt idx="6872" formatCode="General">
                  <c:v>6.8719999999999999</c:v>
                </c:pt>
                <c:pt idx="6873" formatCode="General">
                  <c:v>6.8730000000000002</c:v>
                </c:pt>
                <c:pt idx="6874" formatCode="General">
                  <c:v>6.8739999999999997</c:v>
                </c:pt>
                <c:pt idx="6875" formatCode="General">
                  <c:v>6.875</c:v>
                </c:pt>
                <c:pt idx="6876" formatCode="General">
                  <c:v>6.8760000000000003</c:v>
                </c:pt>
                <c:pt idx="6877" formatCode="General">
                  <c:v>6.8769999999999998</c:v>
                </c:pt>
                <c:pt idx="6878" formatCode="General">
                  <c:v>6.8780000000000001</c:v>
                </c:pt>
                <c:pt idx="6879" formatCode="General">
                  <c:v>6.8789999999999996</c:v>
                </c:pt>
                <c:pt idx="6880" formatCode="General">
                  <c:v>6.88</c:v>
                </c:pt>
                <c:pt idx="6881" formatCode="General">
                  <c:v>6.8810000000000002</c:v>
                </c:pt>
                <c:pt idx="6882" formatCode="General">
                  <c:v>6.8819999999999997</c:v>
                </c:pt>
                <c:pt idx="6883" formatCode="General">
                  <c:v>6.883</c:v>
                </c:pt>
                <c:pt idx="6884" formatCode="General">
                  <c:v>6.8840000000000003</c:v>
                </c:pt>
                <c:pt idx="6885" formatCode="General">
                  <c:v>6.8849999999999998</c:v>
                </c:pt>
                <c:pt idx="6886" formatCode="General">
                  <c:v>6.8860000000000001</c:v>
                </c:pt>
                <c:pt idx="6887" formatCode="General">
                  <c:v>6.8869999999999996</c:v>
                </c:pt>
                <c:pt idx="6888" formatCode="General">
                  <c:v>6.8879999999999999</c:v>
                </c:pt>
                <c:pt idx="6889" formatCode="General">
                  <c:v>6.8890000000000002</c:v>
                </c:pt>
                <c:pt idx="6890" formatCode="General">
                  <c:v>6.89</c:v>
                </c:pt>
                <c:pt idx="6891" formatCode="General">
                  <c:v>6.891</c:v>
                </c:pt>
                <c:pt idx="6892" formatCode="General">
                  <c:v>6.8920000000000003</c:v>
                </c:pt>
                <c:pt idx="6893" formatCode="General">
                  <c:v>6.8929999999999998</c:v>
                </c:pt>
                <c:pt idx="6894" formatCode="General">
                  <c:v>6.8940000000000001</c:v>
                </c:pt>
                <c:pt idx="6895" formatCode="General">
                  <c:v>6.8949999999999996</c:v>
                </c:pt>
                <c:pt idx="6896" formatCode="General">
                  <c:v>6.8959999999999999</c:v>
                </c:pt>
                <c:pt idx="6897" formatCode="General">
                  <c:v>6.8970000000000002</c:v>
                </c:pt>
                <c:pt idx="6898" formatCode="General">
                  <c:v>6.8979999999999997</c:v>
                </c:pt>
                <c:pt idx="6899" formatCode="General">
                  <c:v>6.899</c:v>
                </c:pt>
                <c:pt idx="6900" formatCode="General">
                  <c:v>6.9</c:v>
                </c:pt>
                <c:pt idx="6901" formatCode="General">
                  <c:v>6.9009999999999998</c:v>
                </c:pt>
                <c:pt idx="6902" formatCode="General">
                  <c:v>6.9020000000000001</c:v>
                </c:pt>
                <c:pt idx="6903" formatCode="General">
                  <c:v>6.9029999999999996</c:v>
                </c:pt>
                <c:pt idx="6904" formatCode="General">
                  <c:v>6.9039999999999999</c:v>
                </c:pt>
                <c:pt idx="6905" formatCode="General">
                  <c:v>6.9050000000000002</c:v>
                </c:pt>
                <c:pt idx="6906" formatCode="General">
                  <c:v>6.9059999999999997</c:v>
                </c:pt>
                <c:pt idx="6907" formatCode="General">
                  <c:v>6.907</c:v>
                </c:pt>
                <c:pt idx="6908" formatCode="General">
                  <c:v>6.9080000000000004</c:v>
                </c:pt>
                <c:pt idx="6909" formatCode="General">
                  <c:v>6.9089999999999998</c:v>
                </c:pt>
                <c:pt idx="6910" formatCode="General">
                  <c:v>6.91</c:v>
                </c:pt>
                <c:pt idx="6911" formatCode="General">
                  <c:v>6.9109999999999996</c:v>
                </c:pt>
                <c:pt idx="6912" formatCode="General">
                  <c:v>6.9119999999999999</c:v>
                </c:pt>
                <c:pt idx="6913" formatCode="General">
                  <c:v>6.9130000000000003</c:v>
                </c:pt>
                <c:pt idx="6914" formatCode="General">
                  <c:v>6.9139999999999997</c:v>
                </c:pt>
                <c:pt idx="6915" formatCode="General">
                  <c:v>6.915</c:v>
                </c:pt>
                <c:pt idx="6916" formatCode="General">
                  <c:v>6.9160000000000004</c:v>
                </c:pt>
                <c:pt idx="6917" formatCode="General">
                  <c:v>6.9169999999999998</c:v>
                </c:pt>
                <c:pt idx="6918" formatCode="General">
                  <c:v>6.9180000000000001</c:v>
                </c:pt>
                <c:pt idx="6919" formatCode="General">
                  <c:v>6.9189999999999996</c:v>
                </c:pt>
                <c:pt idx="6920" formatCode="General">
                  <c:v>6.92</c:v>
                </c:pt>
                <c:pt idx="6921" formatCode="General">
                  <c:v>6.9210000000000003</c:v>
                </c:pt>
                <c:pt idx="6922" formatCode="General">
                  <c:v>6.9219999999999997</c:v>
                </c:pt>
                <c:pt idx="6923" formatCode="General">
                  <c:v>6.923</c:v>
                </c:pt>
                <c:pt idx="6924" formatCode="General">
                  <c:v>6.9240000000000004</c:v>
                </c:pt>
                <c:pt idx="6925" formatCode="General">
                  <c:v>6.9249999999999998</c:v>
                </c:pt>
                <c:pt idx="6926" formatCode="General">
                  <c:v>6.9260000000000002</c:v>
                </c:pt>
                <c:pt idx="6927" formatCode="General">
                  <c:v>6.9269999999999996</c:v>
                </c:pt>
                <c:pt idx="6928" formatCode="General">
                  <c:v>6.9279999999999999</c:v>
                </c:pt>
                <c:pt idx="6929" formatCode="General">
                  <c:v>6.9290000000000003</c:v>
                </c:pt>
                <c:pt idx="6930" formatCode="General">
                  <c:v>6.93</c:v>
                </c:pt>
                <c:pt idx="6931" formatCode="General">
                  <c:v>6.931</c:v>
                </c:pt>
                <c:pt idx="6932" formatCode="General">
                  <c:v>6.9320000000000004</c:v>
                </c:pt>
                <c:pt idx="6933" formatCode="General">
                  <c:v>6.9329999999999998</c:v>
                </c:pt>
                <c:pt idx="6934" formatCode="General">
                  <c:v>6.9340000000000002</c:v>
                </c:pt>
                <c:pt idx="6935" formatCode="General">
                  <c:v>6.9349999999999996</c:v>
                </c:pt>
                <c:pt idx="6936" formatCode="General">
                  <c:v>6.9359999999999999</c:v>
                </c:pt>
                <c:pt idx="6937" formatCode="General">
                  <c:v>6.9370000000000003</c:v>
                </c:pt>
                <c:pt idx="6938" formatCode="General">
                  <c:v>6.9379999999999997</c:v>
                </c:pt>
                <c:pt idx="6939" formatCode="General">
                  <c:v>6.9390000000000001</c:v>
                </c:pt>
                <c:pt idx="6940" formatCode="General">
                  <c:v>6.94</c:v>
                </c:pt>
                <c:pt idx="6941" formatCode="General">
                  <c:v>6.9409999999999998</c:v>
                </c:pt>
                <c:pt idx="6942" formatCode="General">
                  <c:v>6.9420000000000002</c:v>
                </c:pt>
                <c:pt idx="6943" formatCode="General">
                  <c:v>6.9429999999999996</c:v>
                </c:pt>
                <c:pt idx="6944" formatCode="General">
                  <c:v>6.944</c:v>
                </c:pt>
                <c:pt idx="6945" formatCode="General">
                  <c:v>6.9450000000000003</c:v>
                </c:pt>
                <c:pt idx="6946" formatCode="General">
                  <c:v>6.9459999999999997</c:v>
                </c:pt>
                <c:pt idx="6947" formatCode="General">
                  <c:v>6.9470000000000001</c:v>
                </c:pt>
                <c:pt idx="6948" formatCode="General">
                  <c:v>6.9480000000000004</c:v>
                </c:pt>
                <c:pt idx="6949" formatCode="General">
                  <c:v>6.9489999999999998</c:v>
                </c:pt>
                <c:pt idx="6950" formatCode="General">
                  <c:v>6.95</c:v>
                </c:pt>
                <c:pt idx="6951" formatCode="General">
                  <c:v>6.9509999999999996</c:v>
                </c:pt>
                <c:pt idx="6952" formatCode="General">
                  <c:v>6.952</c:v>
                </c:pt>
                <c:pt idx="6953" formatCode="General">
                  <c:v>6.9530000000000003</c:v>
                </c:pt>
                <c:pt idx="6954" formatCode="General">
                  <c:v>6.9539999999999997</c:v>
                </c:pt>
                <c:pt idx="6955" formatCode="General">
                  <c:v>6.9550000000000001</c:v>
                </c:pt>
                <c:pt idx="6956" formatCode="General">
                  <c:v>6.9560000000000004</c:v>
                </c:pt>
                <c:pt idx="6957" formatCode="General">
                  <c:v>6.9569999999999999</c:v>
                </c:pt>
                <c:pt idx="6958" formatCode="General">
                  <c:v>6.9580000000000002</c:v>
                </c:pt>
                <c:pt idx="6959" formatCode="General">
                  <c:v>6.9589999999999996</c:v>
                </c:pt>
                <c:pt idx="6960" formatCode="General">
                  <c:v>6.96</c:v>
                </c:pt>
                <c:pt idx="6961" formatCode="General">
                  <c:v>6.9610000000000003</c:v>
                </c:pt>
                <c:pt idx="6962" formatCode="General">
                  <c:v>6.9619999999999997</c:v>
                </c:pt>
                <c:pt idx="6963" formatCode="General">
                  <c:v>6.9630000000000001</c:v>
                </c:pt>
                <c:pt idx="6964" formatCode="General">
                  <c:v>6.9640000000000004</c:v>
                </c:pt>
                <c:pt idx="6965" formatCode="General">
                  <c:v>6.9649999999999999</c:v>
                </c:pt>
                <c:pt idx="6966" formatCode="General">
                  <c:v>6.9660000000000002</c:v>
                </c:pt>
                <c:pt idx="6967" formatCode="General">
                  <c:v>6.9669999999999996</c:v>
                </c:pt>
                <c:pt idx="6968" formatCode="General">
                  <c:v>6.968</c:v>
                </c:pt>
                <c:pt idx="6969" formatCode="General">
                  <c:v>6.9690000000000003</c:v>
                </c:pt>
                <c:pt idx="6970" formatCode="General">
                  <c:v>6.97</c:v>
                </c:pt>
                <c:pt idx="6971" formatCode="General">
                  <c:v>6.9710000000000001</c:v>
                </c:pt>
                <c:pt idx="6972" formatCode="General">
                  <c:v>6.9720000000000004</c:v>
                </c:pt>
                <c:pt idx="6973" formatCode="General">
                  <c:v>6.9729999999999999</c:v>
                </c:pt>
                <c:pt idx="6974" formatCode="General">
                  <c:v>6.9740000000000002</c:v>
                </c:pt>
                <c:pt idx="6975" formatCode="General">
                  <c:v>6.9749999999999996</c:v>
                </c:pt>
                <c:pt idx="6976" formatCode="General">
                  <c:v>6.976</c:v>
                </c:pt>
                <c:pt idx="6977" formatCode="General">
                  <c:v>6.9770000000000003</c:v>
                </c:pt>
                <c:pt idx="6978" formatCode="General">
                  <c:v>6.9779999999999998</c:v>
                </c:pt>
                <c:pt idx="6979" formatCode="General">
                  <c:v>6.9790000000000001</c:v>
                </c:pt>
                <c:pt idx="6980" formatCode="General">
                  <c:v>6.98</c:v>
                </c:pt>
                <c:pt idx="6981" formatCode="General">
                  <c:v>6.9809999999999999</c:v>
                </c:pt>
                <c:pt idx="6982" formatCode="General">
                  <c:v>6.9820000000000002</c:v>
                </c:pt>
                <c:pt idx="6983" formatCode="General">
                  <c:v>6.9829999999999997</c:v>
                </c:pt>
                <c:pt idx="6984" formatCode="General">
                  <c:v>6.984</c:v>
                </c:pt>
                <c:pt idx="6985" formatCode="General">
                  <c:v>6.9850000000000003</c:v>
                </c:pt>
                <c:pt idx="6986" formatCode="General">
                  <c:v>6.9859999999999998</c:v>
                </c:pt>
                <c:pt idx="6987" formatCode="General">
                  <c:v>6.9870000000000001</c:v>
                </c:pt>
                <c:pt idx="6988" formatCode="General">
                  <c:v>6.9880000000000004</c:v>
                </c:pt>
                <c:pt idx="6989" formatCode="General">
                  <c:v>6.9889999999999999</c:v>
                </c:pt>
                <c:pt idx="6990" formatCode="General">
                  <c:v>6.99</c:v>
                </c:pt>
                <c:pt idx="6991" formatCode="General">
                  <c:v>6.9909999999999997</c:v>
                </c:pt>
                <c:pt idx="6992" formatCode="General">
                  <c:v>6.992</c:v>
                </c:pt>
                <c:pt idx="6993" formatCode="General">
                  <c:v>6.9930000000000003</c:v>
                </c:pt>
                <c:pt idx="6994" formatCode="General">
                  <c:v>6.9939999999999998</c:v>
                </c:pt>
                <c:pt idx="6995" formatCode="General">
                  <c:v>6.9950000000000001</c:v>
                </c:pt>
                <c:pt idx="6996" formatCode="General">
                  <c:v>6.9960000000000004</c:v>
                </c:pt>
                <c:pt idx="6997" formatCode="General">
                  <c:v>6.9969999999999999</c:v>
                </c:pt>
                <c:pt idx="6998" formatCode="General">
                  <c:v>6.9980000000000002</c:v>
                </c:pt>
                <c:pt idx="6999" formatCode="General">
                  <c:v>6.9989999999999997</c:v>
                </c:pt>
                <c:pt idx="7000" formatCode="General">
                  <c:v>7</c:v>
                </c:pt>
                <c:pt idx="7001" formatCode="General">
                  <c:v>7.0010000000000003</c:v>
                </c:pt>
                <c:pt idx="7002" formatCode="General">
                  <c:v>7.0019999999999998</c:v>
                </c:pt>
                <c:pt idx="7003" formatCode="General">
                  <c:v>7.0030000000000001</c:v>
                </c:pt>
                <c:pt idx="7004" formatCode="General">
                  <c:v>7.0039999999999996</c:v>
                </c:pt>
                <c:pt idx="7005" formatCode="General">
                  <c:v>7.0049999999999999</c:v>
                </c:pt>
                <c:pt idx="7006" formatCode="General">
                  <c:v>7.0060000000000002</c:v>
                </c:pt>
                <c:pt idx="7007" formatCode="General">
                  <c:v>7.0069999999999997</c:v>
                </c:pt>
                <c:pt idx="7008" formatCode="General">
                  <c:v>7.008</c:v>
                </c:pt>
                <c:pt idx="7009" formatCode="General">
                  <c:v>7.0090000000000003</c:v>
                </c:pt>
                <c:pt idx="7010" formatCode="General">
                  <c:v>7.01</c:v>
                </c:pt>
                <c:pt idx="7011" formatCode="General">
                  <c:v>7.0110000000000001</c:v>
                </c:pt>
                <c:pt idx="7012" formatCode="General">
                  <c:v>7.0119999999999996</c:v>
                </c:pt>
                <c:pt idx="7013" formatCode="General">
                  <c:v>7.0129999999999999</c:v>
                </c:pt>
                <c:pt idx="7014" formatCode="General">
                  <c:v>7.0140000000000002</c:v>
                </c:pt>
                <c:pt idx="7015" formatCode="General">
                  <c:v>7.0149999999999997</c:v>
                </c:pt>
                <c:pt idx="7016" formatCode="General">
                  <c:v>7.016</c:v>
                </c:pt>
                <c:pt idx="7017" formatCode="General">
                  <c:v>7.0170000000000003</c:v>
                </c:pt>
                <c:pt idx="7018" formatCode="General">
                  <c:v>7.0179999999999998</c:v>
                </c:pt>
                <c:pt idx="7019" formatCode="General">
                  <c:v>7.0190000000000001</c:v>
                </c:pt>
                <c:pt idx="7020" formatCode="General">
                  <c:v>7.02</c:v>
                </c:pt>
                <c:pt idx="7021" formatCode="General">
                  <c:v>7.0209999999999999</c:v>
                </c:pt>
                <c:pt idx="7022" formatCode="General">
                  <c:v>7.0220000000000002</c:v>
                </c:pt>
                <c:pt idx="7023" formatCode="General">
                  <c:v>7.0229999999999997</c:v>
                </c:pt>
                <c:pt idx="7024" formatCode="General">
                  <c:v>7.024</c:v>
                </c:pt>
                <c:pt idx="7025" formatCode="General">
                  <c:v>7.0250000000000004</c:v>
                </c:pt>
                <c:pt idx="7026" formatCode="General">
                  <c:v>7.0259999999999998</c:v>
                </c:pt>
                <c:pt idx="7027" formatCode="General">
                  <c:v>7.0270000000000001</c:v>
                </c:pt>
                <c:pt idx="7028" formatCode="General">
                  <c:v>7.0279999999999996</c:v>
                </c:pt>
                <c:pt idx="7029" formatCode="General">
                  <c:v>7.0289999999999999</c:v>
                </c:pt>
                <c:pt idx="7030" formatCode="General">
                  <c:v>7.03</c:v>
                </c:pt>
                <c:pt idx="7031" formatCode="General">
                  <c:v>7.0309999999999997</c:v>
                </c:pt>
                <c:pt idx="7032" formatCode="General">
                  <c:v>7.032</c:v>
                </c:pt>
                <c:pt idx="7033" formatCode="General">
                  <c:v>7.0330000000000004</c:v>
                </c:pt>
                <c:pt idx="7034" formatCode="General">
                  <c:v>7.0339999999999998</c:v>
                </c:pt>
                <c:pt idx="7035" formatCode="General">
                  <c:v>7.0350000000000001</c:v>
                </c:pt>
                <c:pt idx="7036" formatCode="General">
                  <c:v>7.0359999999999996</c:v>
                </c:pt>
                <c:pt idx="7037" formatCode="General">
                  <c:v>7.0369999999999999</c:v>
                </c:pt>
                <c:pt idx="7038" formatCode="General">
                  <c:v>7.0380000000000003</c:v>
                </c:pt>
                <c:pt idx="7039" formatCode="General">
                  <c:v>7.0389999999999997</c:v>
                </c:pt>
                <c:pt idx="7040" formatCode="General">
                  <c:v>7.04</c:v>
                </c:pt>
                <c:pt idx="7041" formatCode="General">
                  <c:v>7.0410000000000004</c:v>
                </c:pt>
                <c:pt idx="7042" formatCode="General">
                  <c:v>7.0419999999999998</c:v>
                </c:pt>
                <c:pt idx="7043" formatCode="General">
                  <c:v>7.0430000000000001</c:v>
                </c:pt>
                <c:pt idx="7044" formatCode="General">
                  <c:v>7.0439999999999996</c:v>
                </c:pt>
                <c:pt idx="7045" formatCode="General">
                  <c:v>7.0449999999999999</c:v>
                </c:pt>
                <c:pt idx="7046" formatCode="General">
                  <c:v>7.0460000000000003</c:v>
                </c:pt>
                <c:pt idx="7047" formatCode="General">
                  <c:v>7.0469999999999997</c:v>
                </c:pt>
                <c:pt idx="7048" formatCode="General">
                  <c:v>7.048</c:v>
                </c:pt>
                <c:pt idx="7049" formatCode="General">
                  <c:v>7.0490000000000004</c:v>
                </c:pt>
                <c:pt idx="7050" formatCode="General">
                  <c:v>7.05</c:v>
                </c:pt>
                <c:pt idx="7051" formatCode="General">
                  <c:v>7.0510000000000002</c:v>
                </c:pt>
                <c:pt idx="7052" formatCode="General">
                  <c:v>7.0519999999999996</c:v>
                </c:pt>
                <c:pt idx="7053" formatCode="General">
                  <c:v>7.0529999999999999</c:v>
                </c:pt>
                <c:pt idx="7054" formatCode="General">
                  <c:v>7.0540000000000003</c:v>
                </c:pt>
                <c:pt idx="7055" formatCode="General">
                  <c:v>7.0549999999999997</c:v>
                </c:pt>
                <c:pt idx="7056" formatCode="General">
                  <c:v>7.056</c:v>
                </c:pt>
                <c:pt idx="7057" formatCode="General">
                  <c:v>7.0570000000000004</c:v>
                </c:pt>
                <c:pt idx="7058" formatCode="General">
                  <c:v>7.0579999999999998</c:v>
                </c:pt>
                <c:pt idx="7059" formatCode="General">
                  <c:v>7.0590000000000002</c:v>
                </c:pt>
                <c:pt idx="7060" formatCode="General">
                  <c:v>7.06</c:v>
                </c:pt>
                <c:pt idx="7061" formatCode="General">
                  <c:v>7.0609999999999999</c:v>
                </c:pt>
                <c:pt idx="7062" formatCode="General">
                  <c:v>7.0620000000000003</c:v>
                </c:pt>
                <c:pt idx="7063" formatCode="General">
                  <c:v>7.0629999999999997</c:v>
                </c:pt>
                <c:pt idx="7064" formatCode="General">
                  <c:v>7.0640000000000001</c:v>
                </c:pt>
                <c:pt idx="7065" formatCode="General">
                  <c:v>7.0650000000000004</c:v>
                </c:pt>
                <c:pt idx="7066" formatCode="General">
                  <c:v>7.0659999999999998</c:v>
                </c:pt>
                <c:pt idx="7067" formatCode="General">
                  <c:v>7.0670000000000002</c:v>
                </c:pt>
                <c:pt idx="7068" formatCode="General">
                  <c:v>7.0679999999999996</c:v>
                </c:pt>
                <c:pt idx="7069" formatCode="General">
                  <c:v>7.069</c:v>
                </c:pt>
                <c:pt idx="7070" formatCode="General">
                  <c:v>7.07</c:v>
                </c:pt>
                <c:pt idx="7071" formatCode="General">
                  <c:v>7.0709999999999997</c:v>
                </c:pt>
                <c:pt idx="7072" formatCode="General">
                  <c:v>7.0720000000000001</c:v>
                </c:pt>
                <c:pt idx="7073" formatCode="General">
                  <c:v>7.0730000000000004</c:v>
                </c:pt>
                <c:pt idx="7074" formatCode="General">
                  <c:v>7.0739999999999998</c:v>
                </c:pt>
                <c:pt idx="7075" formatCode="General">
                  <c:v>7.0750000000000002</c:v>
                </c:pt>
                <c:pt idx="7076" formatCode="General">
                  <c:v>7.0759999999999996</c:v>
                </c:pt>
                <c:pt idx="7077" formatCode="General">
                  <c:v>7.077</c:v>
                </c:pt>
                <c:pt idx="7078" formatCode="General">
                  <c:v>7.0780000000000003</c:v>
                </c:pt>
                <c:pt idx="7079" formatCode="General">
                  <c:v>7.0789999999999997</c:v>
                </c:pt>
                <c:pt idx="7080" formatCode="General">
                  <c:v>7.08</c:v>
                </c:pt>
                <c:pt idx="7081" formatCode="General">
                  <c:v>7.0810000000000004</c:v>
                </c:pt>
                <c:pt idx="7082" formatCode="General">
                  <c:v>7.0819999999999999</c:v>
                </c:pt>
                <c:pt idx="7083" formatCode="General">
                  <c:v>7.0830000000000002</c:v>
                </c:pt>
                <c:pt idx="7084" formatCode="General">
                  <c:v>7.0839999999999996</c:v>
                </c:pt>
                <c:pt idx="7085" formatCode="General">
                  <c:v>7.085</c:v>
                </c:pt>
                <c:pt idx="7086" formatCode="General">
                  <c:v>7.0860000000000003</c:v>
                </c:pt>
                <c:pt idx="7087" formatCode="General">
                  <c:v>7.0869999999999997</c:v>
                </c:pt>
                <c:pt idx="7088" formatCode="General">
                  <c:v>7.0880000000000001</c:v>
                </c:pt>
                <c:pt idx="7089" formatCode="General">
                  <c:v>7.0890000000000004</c:v>
                </c:pt>
                <c:pt idx="7090" formatCode="General">
                  <c:v>7.09</c:v>
                </c:pt>
                <c:pt idx="7091" formatCode="General">
                  <c:v>7.0910000000000002</c:v>
                </c:pt>
                <c:pt idx="7092" formatCode="General">
                  <c:v>7.0919999999999996</c:v>
                </c:pt>
                <c:pt idx="7093" formatCode="General">
                  <c:v>7.093</c:v>
                </c:pt>
                <c:pt idx="7094" formatCode="General">
                  <c:v>7.0940000000000003</c:v>
                </c:pt>
                <c:pt idx="7095" formatCode="General">
                  <c:v>7.0949999999999998</c:v>
                </c:pt>
                <c:pt idx="7096" formatCode="General">
                  <c:v>7.0960000000000001</c:v>
                </c:pt>
                <c:pt idx="7097" formatCode="General">
                  <c:v>7.0970000000000004</c:v>
                </c:pt>
                <c:pt idx="7098" formatCode="General">
                  <c:v>7.0979999999999999</c:v>
                </c:pt>
                <c:pt idx="7099" formatCode="General">
                  <c:v>7.0990000000000002</c:v>
                </c:pt>
                <c:pt idx="7100" formatCode="General">
                  <c:v>7.1</c:v>
                </c:pt>
                <c:pt idx="7101" formatCode="General">
                  <c:v>7.101</c:v>
                </c:pt>
                <c:pt idx="7102" formatCode="General">
                  <c:v>7.1020000000000003</c:v>
                </c:pt>
                <c:pt idx="7103" formatCode="General">
                  <c:v>7.1029999999999998</c:v>
                </c:pt>
                <c:pt idx="7104" formatCode="General">
                  <c:v>7.1040000000000001</c:v>
                </c:pt>
                <c:pt idx="7105" formatCode="General">
                  <c:v>7.1050000000000004</c:v>
                </c:pt>
                <c:pt idx="7106" formatCode="General">
                  <c:v>7.1059999999999999</c:v>
                </c:pt>
                <c:pt idx="7107" formatCode="General">
                  <c:v>7.1070000000000002</c:v>
                </c:pt>
                <c:pt idx="7108" formatCode="General">
                  <c:v>7.1079999999999997</c:v>
                </c:pt>
                <c:pt idx="7109" formatCode="General">
                  <c:v>7.109</c:v>
                </c:pt>
                <c:pt idx="7110" formatCode="General">
                  <c:v>7.11</c:v>
                </c:pt>
                <c:pt idx="7111" formatCode="General">
                  <c:v>7.1109999999999998</c:v>
                </c:pt>
                <c:pt idx="7112" formatCode="General">
                  <c:v>7.1120000000000001</c:v>
                </c:pt>
                <c:pt idx="7113" formatCode="General">
                  <c:v>7.1130000000000004</c:v>
                </c:pt>
                <c:pt idx="7114" formatCode="General">
                  <c:v>7.1139999999999999</c:v>
                </c:pt>
                <c:pt idx="7115" formatCode="General">
                  <c:v>7.1150000000000002</c:v>
                </c:pt>
                <c:pt idx="7116" formatCode="General">
                  <c:v>7.1159999999999997</c:v>
                </c:pt>
                <c:pt idx="7117" formatCode="General">
                  <c:v>7.117</c:v>
                </c:pt>
                <c:pt idx="7118" formatCode="General">
                  <c:v>7.1180000000000003</c:v>
                </c:pt>
                <c:pt idx="7119" formatCode="General">
                  <c:v>7.1189999999999998</c:v>
                </c:pt>
                <c:pt idx="7120" formatCode="General">
                  <c:v>7.12</c:v>
                </c:pt>
                <c:pt idx="7121" formatCode="General">
                  <c:v>7.1210000000000004</c:v>
                </c:pt>
                <c:pt idx="7122" formatCode="General">
                  <c:v>7.1219999999999999</c:v>
                </c:pt>
                <c:pt idx="7123" formatCode="General">
                  <c:v>7.1230000000000002</c:v>
                </c:pt>
                <c:pt idx="7124" formatCode="General">
                  <c:v>7.1239999999999997</c:v>
                </c:pt>
                <c:pt idx="7125" formatCode="General">
                  <c:v>7.125</c:v>
                </c:pt>
                <c:pt idx="7126" formatCode="General">
                  <c:v>7.1260000000000003</c:v>
                </c:pt>
                <c:pt idx="7127" formatCode="General">
                  <c:v>7.1269999999999998</c:v>
                </c:pt>
                <c:pt idx="7128" formatCode="General">
                  <c:v>7.1280000000000001</c:v>
                </c:pt>
                <c:pt idx="7129" formatCode="General">
                  <c:v>7.1289999999999996</c:v>
                </c:pt>
                <c:pt idx="7130" formatCode="General">
                  <c:v>7.13</c:v>
                </c:pt>
                <c:pt idx="7131" formatCode="General">
                  <c:v>7.1310000000000002</c:v>
                </c:pt>
                <c:pt idx="7132" formatCode="General">
                  <c:v>7.1319999999999997</c:v>
                </c:pt>
                <c:pt idx="7133" formatCode="General">
                  <c:v>7.133</c:v>
                </c:pt>
                <c:pt idx="7134" formatCode="General">
                  <c:v>7.1340000000000003</c:v>
                </c:pt>
                <c:pt idx="7135" formatCode="General">
                  <c:v>7.1349999999999998</c:v>
                </c:pt>
                <c:pt idx="7136" formatCode="General">
                  <c:v>7.1360000000000001</c:v>
                </c:pt>
                <c:pt idx="7137" formatCode="General">
                  <c:v>7.1369999999999996</c:v>
                </c:pt>
                <c:pt idx="7138" formatCode="General">
                  <c:v>7.1379999999999999</c:v>
                </c:pt>
                <c:pt idx="7139" formatCode="General">
                  <c:v>7.1390000000000002</c:v>
                </c:pt>
                <c:pt idx="7140" formatCode="General">
                  <c:v>7.14</c:v>
                </c:pt>
                <c:pt idx="7141" formatCode="General">
                  <c:v>7.141</c:v>
                </c:pt>
                <c:pt idx="7142" formatCode="General">
                  <c:v>7.1420000000000003</c:v>
                </c:pt>
                <c:pt idx="7143" formatCode="General">
                  <c:v>7.1429999999999998</c:v>
                </c:pt>
                <c:pt idx="7144" formatCode="General">
                  <c:v>7.1440000000000001</c:v>
                </c:pt>
                <c:pt idx="7145" formatCode="General">
                  <c:v>7.1449999999999996</c:v>
                </c:pt>
                <c:pt idx="7146" formatCode="General">
                  <c:v>7.1459999999999999</c:v>
                </c:pt>
                <c:pt idx="7147" formatCode="General">
                  <c:v>7.1470000000000002</c:v>
                </c:pt>
                <c:pt idx="7148" formatCode="General">
                  <c:v>7.1479999999999997</c:v>
                </c:pt>
                <c:pt idx="7149" formatCode="General">
                  <c:v>7.149</c:v>
                </c:pt>
                <c:pt idx="7150" formatCode="General">
                  <c:v>7.15</c:v>
                </c:pt>
                <c:pt idx="7151" formatCode="General">
                  <c:v>7.1509999999999998</c:v>
                </c:pt>
                <c:pt idx="7152" formatCode="General">
                  <c:v>7.1520000000000001</c:v>
                </c:pt>
                <c:pt idx="7153" formatCode="General">
                  <c:v>7.1529999999999996</c:v>
                </c:pt>
                <c:pt idx="7154" formatCode="General">
                  <c:v>7.1539999999999999</c:v>
                </c:pt>
                <c:pt idx="7155" formatCode="General">
                  <c:v>7.1550000000000002</c:v>
                </c:pt>
                <c:pt idx="7156" formatCode="General">
                  <c:v>7.1559999999999997</c:v>
                </c:pt>
                <c:pt idx="7157" formatCode="General">
                  <c:v>7.157</c:v>
                </c:pt>
                <c:pt idx="7158" formatCode="General">
                  <c:v>7.1580000000000004</c:v>
                </c:pt>
                <c:pt idx="7159" formatCode="General">
                  <c:v>7.1589999999999998</c:v>
                </c:pt>
                <c:pt idx="7160" formatCode="General">
                  <c:v>7.16</c:v>
                </c:pt>
                <c:pt idx="7161" formatCode="General">
                  <c:v>7.1609999999999996</c:v>
                </c:pt>
                <c:pt idx="7162" formatCode="General">
                  <c:v>7.1619999999999999</c:v>
                </c:pt>
                <c:pt idx="7163" formatCode="General">
                  <c:v>7.1630000000000003</c:v>
                </c:pt>
                <c:pt idx="7164" formatCode="General">
                  <c:v>7.1639999999999997</c:v>
                </c:pt>
                <c:pt idx="7165" formatCode="General">
                  <c:v>7.165</c:v>
                </c:pt>
                <c:pt idx="7166" formatCode="General">
                  <c:v>7.1660000000000004</c:v>
                </c:pt>
                <c:pt idx="7167" formatCode="General">
                  <c:v>7.1669999999999998</c:v>
                </c:pt>
                <c:pt idx="7168" formatCode="General">
                  <c:v>7.1680000000000001</c:v>
                </c:pt>
                <c:pt idx="7169" formatCode="General">
                  <c:v>7.1689999999999996</c:v>
                </c:pt>
                <c:pt idx="7170" formatCode="General">
                  <c:v>7.17</c:v>
                </c:pt>
                <c:pt idx="7171" formatCode="General">
                  <c:v>7.1710000000000003</c:v>
                </c:pt>
                <c:pt idx="7172" formatCode="General">
                  <c:v>7.1719999999999997</c:v>
                </c:pt>
                <c:pt idx="7173" formatCode="General">
                  <c:v>7.173</c:v>
                </c:pt>
                <c:pt idx="7174" formatCode="General">
                  <c:v>7.1740000000000004</c:v>
                </c:pt>
                <c:pt idx="7175" formatCode="General">
                  <c:v>7.1749999999999998</c:v>
                </c:pt>
                <c:pt idx="7176" formatCode="General">
                  <c:v>7.1760000000000002</c:v>
                </c:pt>
                <c:pt idx="7177" formatCode="General">
                  <c:v>7.1769999999999996</c:v>
                </c:pt>
                <c:pt idx="7178" formatCode="General">
                  <c:v>7.1779999999999999</c:v>
                </c:pt>
                <c:pt idx="7179" formatCode="General">
                  <c:v>7.1790000000000003</c:v>
                </c:pt>
                <c:pt idx="7180" formatCode="General">
                  <c:v>7.18</c:v>
                </c:pt>
                <c:pt idx="7181" formatCode="General">
                  <c:v>7.181</c:v>
                </c:pt>
                <c:pt idx="7182" formatCode="General">
                  <c:v>7.1820000000000004</c:v>
                </c:pt>
                <c:pt idx="7183" formatCode="General">
                  <c:v>7.1829999999999998</c:v>
                </c:pt>
                <c:pt idx="7184" formatCode="General">
                  <c:v>7.1840000000000002</c:v>
                </c:pt>
                <c:pt idx="7185" formatCode="General">
                  <c:v>7.1849999999999996</c:v>
                </c:pt>
                <c:pt idx="7186" formatCode="General">
                  <c:v>7.1859999999999999</c:v>
                </c:pt>
                <c:pt idx="7187" formatCode="General">
                  <c:v>7.1870000000000003</c:v>
                </c:pt>
                <c:pt idx="7188" formatCode="General">
                  <c:v>7.1879999999999997</c:v>
                </c:pt>
                <c:pt idx="7189" formatCode="General">
                  <c:v>7.1890000000000001</c:v>
                </c:pt>
                <c:pt idx="7190" formatCode="General">
                  <c:v>7.19</c:v>
                </c:pt>
                <c:pt idx="7191" formatCode="General">
                  <c:v>7.1909999999999998</c:v>
                </c:pt>
                <c:pt idx="7192" formatCode="General">
                  <c:v>7.1920000000000002</c:v>
                </c:pt>
                <c:pt idx="7193" formatCode="General">
                  <c:v>7.1929999999999996</c:v>
                </c:pt>
                <c:pt idx="7194" formatCode="General">
                  <c:v>7.194</c:v>
                </c:pt>
                <c:pt idx="7195" formatCode="General">
                  <c:v>7.1950000000000003</c:v>
                </c:pt>
                <c:pt idx="7196" formatCode="General">
                  <c:v>7.1959999999999997</c:v>
                </c:pt>
                <c:pt idx="7197" formatCode="General">
                  <c:v>7.1970000000000001</c:v>
                </c:pt>
                <c:pt idx="7198" formatCode="General">
                  <c:v>7.1980000000000004</c:v>
                </c:pt>
                <c:pt idx="7199" formatCode="General">
                  <c:v>7.1989999999999998</c:v>
                </c:pt>
                <c:pt idx="7200" formatCode="General">
                  <c:v>7.2</c:v>
                </c:pt>
                <c:pt idx="7201" formatCode="General">
                  <c:v>7.2009999999999996</c:v>
                </c:pt>
                <c:pt idx="7202" formatCode="General">
                  <c:v>7.202</c:v>
                </c:pt>
                <c:pt idx="7203" formatCode="General">
                  <c:v>7.2030000000000003</c:v>
                </c:pt>
                <c:pt idx="7204" formatCode="General">
                  <c:v>7.2039999999999997</c:v>
                </c:pt>
                <c:pt idx="7205" formatCode="General">
                  <c:v>7.2050000000000001</c:v>
                </c:pt>
                <c:pt idx="7206" formatCode="General">
                  <c:v>7.2060000000000004</c:v>
                </c:pt>
                <c:pt idx="7207" formatCode="General">
                  <c:v>7.2069999999999999</c:v>
                </c:pt>
                <c:pt idx="7208" formatCode="General">
                  <c:v>7.2080000000000002</c:v>
                </c:pt>
                <c:pt idx="7209" formatCode="General">
                  <c:v>7.2089999999999996</c:v>
                </c:pt>
                <c:pt idx="7210" formatCode="General">
                  <c:v>7.21</c:v>
                </c:pt>
                <c:pt idx="7211" formatCode="General">
                  <c:v>7.2110000000000003</c:v>
                </c:pt>
                <c:pt idx="7212" formatCode="General">
                  <c:v>7.2119999999999997</c:v>
                </c:pt>
                <c:pt idx="7213" formatCode="General">
                  <c:v>7.2130000000000001</c:v>
                </c:pt>
                <c:pt idx="7214" formatCode="General">
                  <c:v>7.2140000000000004</c:v>
                </c:pt>
                <c:pt idx="7215" formatCode="General">
                  <c:v>7.2149999999999999</c:v>
                </c:pt>
                <c:pt idx="7216" formatCode="General">
                  <c:v>7.2160000000000002</c:v>
                </c:pt>
                <c:pt idx="7217" formatCode="General">
                  <c:v>7.2169999999999996</c:v>
                </c:pt>
                <c:pt idx="7218" formatCode="General">
                  <c:v>7.218</c:v>
                </c:pt>
                <c:pt idx="7219" formatCode="General">
                  <c:v>7.2190000000000003</c:v>
                </c:pt>
                <c:pt idx="7220" formatCode="General">
                  <c:v>7.22</c:v>
                </c:pt>
                <c:pt idx="7221" formatCode="General">
                  <c:v>7.2210000000000001</c:v>
                </c:pt>
                <c:pt idx="7222" formatCode="General">
                  <c:v>7.2220000000000004</c:v>
                </c:pt>
                <c:pt idx="7223" formatCode="General">
                  <c:v>7.2229999999999999</c:v>
                </c:pt>
                <c:pt idx="7224" formatCode="General">
                  <c:v>7.2240000000000002</c:v>
                </c:pt>
                <c:pt idx="7225" formatCode="General">
                  <c:v>7.2249999999999996</c:v>
                </c:pt>
                <c:pt idx="7226" formatCode="General">
                  <c:v>7.226</c:v>
                </c:pt>
                <c:pt idx="7227" formatCode="General">
                  <c:v>7.2270000000000003</c:v>
                </c:pt>
                <c:pt idx="7228" formatCode="General">
                  <c:v>7.2279999999999998</c:v>
                </c:pt>
                <c:pt idx="7229" formatCode="General">
                  <c:v>7.2290000000000001</c:v>
                </c:pt>
                <c:pt idx="7230" formatCode="General">
                  <c:v>7.23</c:v>
                </c:pt>
                <c:pt idx="7231" formatCode="General">
                  <c:v>7.2309999999999999</c:v>
                </c:pt>
                <c:pt idx="7232" formatCode="General">
                  <c:v>7.2320000000000002</c:v>
                </c:pt>
                <c:pt idx="7233" formatCode="General">
                  <c:v>7.2329999999999997</c:v>
                </c:pt>
                <c:pt idx="7234" formatCode="General">
                  <c:v>7.234</c:v>
                </c:pt>
                <c:pt idx="7235" formatCode="General">
                  <c:v>7.2350000000000003</c:v>
                </c:pt>
                <c:pt idx="7236" formatCode="General">
                  <c:v>7.2359999999999998</c:v>
                </c:pt>
                <c:pt idx="7237" formatCode="General">
                  <c:v>7.2370000000000001</c:v>
                </c:pt>
                <c:pt idx="7238" formatCode="General">
                  <c:v>7.2380000000000004</c:v>
                </c:pt>
                <c:pt idx="7239" formatCode="General">
                  <c:v>7.2389999999999999</c:v>
                </c:pt>
                <c:pt idx="7240" formatCode="General">
                  <c:v>7.24</c:v>
                </c:pt>
                <c:pt idx="7241" formatCode="General">
                  <c:v>7.2409999999999997</c:v>
                </c:pt>
                <c:pt idx="7242" formatCode="General">
                  <c:v>7.242</c:v>
                </c:pt>
                <c:pt idx="7243" formatCode="General">
                  <c:v>7.2430000000000003</c:v>
                </c:pt>
                <c:pt idx="7244" formatCode="General">
                  <c:v>7.2439999999999998</c:v>
                </c:pt>
                <c:pt idx="7245" formatCode="General">
                  <c:v>7.2450000000000001</c:v>
                </c:pt>
                <c:pt idx="7246" formatCode="General">
                  <c:v>7.2460000000000004</c:v>
                </c:pt>
                <c:pt idx="7247" formatCode="General">
                  <c:v>7.2469999999999999</c:v>
                </c:pt>
                <c:pt idx="7248" formatCode="General">
                  <c:v>7.2480000000000002</c:v>
                </c:pt>
                <c:pt idx="7249" formatCode="General">
                  <c:v>7.2489999999999997</c:v>
                </c:pt>
                <c:pt idx="7250" formatCode="General">
                  <c:v>7.25</c:v>
                </c:pt>
                <c:pt idx="7251" formatCode="General">
                  <c:v>7.2510000000000003</c:v>
                </c:pt>
                <c:pt idx="7252" formatCode="General">
                  <c:v>7.2519999999999998</c:v>
                </c:pt>
                <c:pt idx="7253" formatCode="General">
                  <c:v>7.2530000000000001</c:v>
                </c:pt>
                <c:pt idx="7254" formatCode="General">
                  <c:v>7.2539999999999996</c:v>
                </c:pt>
                <c:pt idx="7255" formatCode="General">
                  <c:v>7.2549999999999999</c:v>
                </c:pt>
                <c:pt idx="7256" formatCode="General">
                  <c:v>7.2560000000000002</c:v>
                </c:pt>
                <c:pt idx="7257" formatCode="General">
                  <c:v>7.2569999999999997</c:v>
                </c:pt>
                <c:pt idx="7258" formatCode="General">
                  <c:v>7.258</c:v>
                </c:pt>
                <c:pt idx="7259" formatCode="General">
                  <c:v>7.2590000000000003</c:v>
                </c:pt>
                <c:pt idx="7260" formatCode="General">
                  <c:v>7.26</c:v>
                </c:pt>
                <c:pt idx="7261" formatCode="General">
                  <c:v>7.2610000000000001</c:v>
                </c:pt>
                <c:pt idx="7262" formatCode="General">
                  <c:v>7.2619999999999996</c:v>
                </c:pt>
                <c:pt idx="7263" formatCode="General">
                  <c:v>7.2629999999999999</c:v>
                </c:pt>
                <c:pt idx="7264" formatCode="General">
                  <c:v>7.2640000000000002</c:v>
                </c:pt>
                <c:pt idx="7265" formatCode="General">
                  <c:v>7.2649999999999997</c:v>
                </c:pt>
                <c:pt idx="7266" formatCode="General">
                  <c:v>7.266</c:v>
                </c:pt>
                <c:pt idx="7267" formatCode="General">
                  <c:v>7.2670000000000003</c:v>
                </c:pt>
                <c:pt idx="7268" formatCode="General">
                  <c:v>7.2679999999999998</c:v>
                </c:pt>
                <c:pt idx="7269" formatCode="General">
                  <c:v>7.2690000000000001</c:v>
                </c:pt>
                <c:pt idx="7270" formatCode="General">
                  <c:v>7.27</c:v>
                </c:pt>
                <c:pt idx="7271" formatCode="General">
                  <c:v>7.2709999999999999</c:v>
                </c:pt>
                <c:pt idx="7272" formatCode="General">
                  <c:v>7.2720000000000002</c:v>
                </c:pt>
                <c:pt idx="7273" formatCode="General">
                  <c:v>7.2729999999999997</c:v>
                </c:pt>
                <c:pt idx="7274" formatCode="General">
                  <c:v>7.274</c:v>
                </c:pt>
                <c:pt idx="7275" formatCode="General">
                  <c:v>7.2750000000000004</c:v>
                </c:pt>
                <c:pt idx="7276" formatCode="General">
                  <c:v>7.2759999999999998</c:v>
                </c:pt>
                <c:pt idx="7277" formatCode="General">
                  <c:v>7.2770000000000001</c:v>
                </c:pt>
                <c:pt idx="7278" formatCode="General">
                  <c:v>7.2779999999999996</c:v>
                </c:pt>
                <c:pt idx="7279" formatCode="General">
                  <c:v>7.2789999999999999</c:v>
                </c:pt>
                <c:pt idx="7280" formatCode="General">
                  <c:v>7.28</c:v>
                </c:pt>
                <c:pt idx="7281" formatCode="General">
                  <c:v>7.2809999999999997</c:v>
                </c:pt>
                <c:pt idx="7282" formatCode="General">
                  <c:v>7.282</c:v>
                </c:pt>
                <c:pt idx="7283" formatCode="General">
                  <c:v>7.2830000000000004</c:v>
                </c:pt>
                <c:pt idx="7284" formatCode="General">
                  <c:v>7.2839999999999998</c:v>
                </c:pt>
                <c:pt idx="7285" formatCode="General">
                  <c:v>7.2850000000000001</c:v>
                </c:pt>
                <c:pt idx="7286" formatCode="General">
                  <c:v>7.2859999999999996</c:v>
                </c:pt>
                <c:pt idx="7287" formatCode="General">
                  <c:v>7.2869999999999999</c:v>
                </c:pt>
                <c:pt idx="7288" formatCode="General">
                  <c:v>7.2880000000000003</c:v>
                </c:pt>
                <c:pt idx="7289" formatCode="General">
                  <c:v>7.2889999999999997</c:v>
                </c:pt>
                <c:pt idx="7290" formatCode="General">
                  <c:v>7.29</c:v>
                </c:pt>
                <c:pt idx="7291" formatCode="General">
                  <c:v>7.2910000000000004</c:v>
                </c:pt>
                <c:pt idx="7292" formatCode="General">
                  <c:v>7.2919999999999998</c:v>
                </c:pt>
                <c:pt idx="7293" formatCode="General">
                  <c:v>7.2930000000000001</c:v>
                </c:pt>
                <c:pt idx="7294" formatCode="General">
                  <c:v>7.2939999999999996</c:v>
                </c:pt>
                <c:pt idx="7295" formatCode="General">
                  <c:v>7.2949999999999999</c:v>
                </c:pt>
                <c:pt idx="7296" formatCode="General">
                  <c:v>7.2960000000000003</c:v>
                </c:pt>
                <c:pt idx="7297" formatCode="General">
                  <c:v>7.2969999999999997</c:v>
                </c:pt>
                <c:pt idx="7298" formatCode="General">
                  <c:v>7.298</c:v>
                </c:pt>
                <c:pt idx="7299" formatCode="General">
                  <c:v>7.2990000000000004</c:v>
                </c:pt>
                <c:pt idx="7300" formatCode="General">
                  <c:v>7.3</c:v>
                </c:pt>
                <c:pt idx="7301" formatCode="General">
                  <c:v>7.3010000000000002</c:v>
                </c:pt>
                <c:pt idx="7302" formatCode="General">
                  <c:v>7.3019999999999996</c:v>
                </c:pt>
                <c:pt idx="7303" formatCode="General">
                  <c:v>7.3029999999999999</c:v>
                </c:pt>
                <c:pt idx="7304" formatCode="General">
                  <c:v>7.3040000000000003</c:v>
                </c:pt>
                <c:pt idx="7305" formatCode="General">
                  <c:v>7.3049999999999997</c:v>
                </c:pt>
                <c:pt idx="7306" formatCode="General">
                  <c:v>7.306</c:v>
                </c:pt>
                <c:pt idx="7307" formatCode="General">
                  <c:v>7.3070000000000004</c:v>
                </c:pt>
                <c:pt idx="7308" formatCode="General">
                  <c:v>7.3079999999999998</c:v>
                </c:pt>
                <c:pt idx="7309" formatCode="General">
                  <c:v>7.3090000000000002</c:v>
                </c:pt>
                <c:pt idx="7310" formatCode="General">
                  <c:v>7.31</c:v>
                </c:pt>
                <c:pt idx="7311" formatCode="General">
                  <c:v>7.3109999999999999</c:v>
                </c:pt>
                <c:pt idx="7312" formatCode="General">
                  <c:v>7.3120000000000003</c:v>
                </c:pt>
                <c:pt idx="7313" formatCode="General">
                  <c:v>7.3129999999999997</c:v>
                </c:pt>
                <c:pt idx="7314" formatCode="General">
                  <c:v>7.3140000000000001</c:v>
                </c:pt>
                <c:pt idx="7315" formatCode="General">
                  <c:v>7.3150000000000004</c:v>
                </c:pt>
                <c:pt idx="7316" formatCode="General">
                  <c:v>7.3159999999999998</c:v>
                </c:pt>
                <c:pt idx="7317" formatCode="General">
                  <c:v>7.3170000000000002</c:v>
                </c:pt>
                <c:pt idx="7318" formatCode="General">
                  <c:v>7.3179999999999996</c:v>
                </c:pt>
                <c:pt idx="7319" formatCode="General">
                  <c:v>7.319</c:v>
                </c:pt>
                <c:pt idx="7320" formatCode="General">
                  <c:v>7.32</c:v>
                </c:pt>
                <c:pt idx="7321" formatCode="General">
                  <c:v>7.3209999999999997</c:v>
                </c:pt>
                <c:pt idx="7322" formatCode="General">
                  <c:v>7.3220000000000001</c:v>
                </c:pt>
                <c:pt idx="7323" formatCode="General">
                  <c:v>7.3230000000000004</c:v>
                </c:pt>
                <c:pt idx="7324" formatCode="General">
                  <c:v>7.3239999999999998</c:v>
                </c:pt>
                <c:pt idx="7325" formatCode="General">
                  <c:v>7.3250000000000002</c:v>
                </c:pt>
                <c:pt idx="7326" formatCode="General">
                  <c:v>7.3259999999999996</c:v>
                </c:pt>
                <c:pt idx="7327" formatCode="General">
                  <c:v>7.327</c:v>
                </c:pt>
                <c:pt idx="7328" formatCode="General">
                  <c:v>7.3280000000000003</c:v>
                </c:pt>
                <c:pt idx="7329" formatCode="General">
                  <c:v>7.3289999999999997</c:v>
                </c:pt>
                <c:pt idx="7330" formatCode="General">
                  <c:v>7.33</c:v>
                </c:pt>
                <c:pt idx="7331" formatCode="General">
                  <c:v>7.3310000000000004</c:v>
                </c:pt>
                <c:pt idx="7332" formatCode="General">
                  <c:v>7.3319999999999999</c:v>
                </c:pt>
                <c:pt idx="7333" formatCode="General">
                  <c:v>7.3330000000000002</c:v>
                </c:pt>
                <c:pt idx="7334" formatCode="General">
                  <c:v>7.3339999999999996</c:v>
                </c:pt>
                <c:pt idx="7335" formatCode="General">
                  <c:v>7.335</c:v>
                </c:pt>
                <c:pt idx="7336" formatCode="General">
                  <c:v>7.3360000000000003</c:v>
                </c:pt>
                <c:pt idx="7337" formatCode="General">
                  <c:v>7.3369999999999997</c:v>
                </c:pt>
                <c:pt idx="7338" formatCode="General">
                  <c:v>7.3380000000000001</c:v>
                </c:pt>
                <c:pt idx="7339" formatCode="General">
                  <c:v>7.3390000000000004</c:v>
                </c:pt>
                <c:pt idx="7340" formatCode="General">
                  <c:v>7.34</c:v>
                </c:pt>
                <c:pt idx="7341" formatCode="General">
                  <c:v>7.3410000000000002</c:v>
                </c:pt>
                <c:pt idx="7342" formatCode="General">
                  <c:v>7.3419999999999996</c:v>
                </c:pt>
                <c:pt idx="7343" formatCode="General">
                  <c:v>7.343</c:v>
                </c:pt>
                <c:pt idx="7344" formatCode="General">
                  <c:v>7.3440000000000003</c:v>
                </c:pt>
                <c:pt idx="7345" formatCode="General">
                  <c:v>7.3449999999999998</c:v>
                </c:pt>
                <c:pt idx="7346" formatCode="General">
                  <c:v>7.3460000000000001</c:v>
                </c:pt>
                <c:pt idx="7347" formatCode="General">
                  <c:v>7.3470000000000004</c:v>
                </c:pt>
                <c:pt idx="7348" formatCode="General">
                  <c:v>7.3479999999999999</c:v>
                </c:pt>
                <c:pt idx="7349" formatCode="General">
                  <c:v>7.3490000000000002</c:v>
                </c:pt>
                <c:pt idx="7350" formatCode="General">
                  <c:v>7.35</c:v>
                </c:pt>
                <c:pt idx="7351" formatCode="General">
                  <c:v>7.351</c:v>
                </c:pt>
                <c:pt idx="7352" formatCode="General">
                  <c:v>7.3520000000000003</c:v>
                </c:pt>
                <c:pt idx="7353" formatCode="General">
                  <c:v>7.3529999999999998</c:v>
                </c:pt>
                <c:pt idx="7354" formatCode="General">
                  <c:v>7.3540000000000001</c:v>
                </c:pt>
                <c:pt idx="7355" formatCode="General">
                  <c:v>7.3550000000000004</c:v>
                </c:pt>
                <c:pt idx="7356" formatCode="General">
                  <c:v>7.3559999999999999</c:v>
                </c:pt>
                <c:pt idx="7357" formatCode="General">
                  <c:v>7.3570000000000002</c:v>
                </c:pt>
                <c:pt idx="7358" formatCode="General">
                  <c:v>7.3579999999999997</c:v>
                </c:pt>
                <c:pt idx="7359" formatCode="General">
                  <c:v>7.359</c:v>
                </c:pt>
                <c:pt idx="7360" formatCode="General">
                  <c:v>7.36</c:v>
                </c:pt>
                <c:pt idx="7361" formatCode="General">
                  <c:v>7.3609999999999998</c:v>
                </c:pt>
                <c:pt idx="7362" formatCode="General">
                  <c:v>7.3620000000000001</c:v>
                </c:pt>
                <c:pt idx="7363" formatCode="General">
                  <c:v>7.3630000000000004</c:v>
                </c:pt>
                <c:pt idx="7364" formatCode="General">
                  <c:v>7.3639999999999999</c:v>
                </c:pt>
                <c:pt idx="7365" formatCode="General">
                  <c:v>7.3650000000000002</c:v>
                </c:pt>
                <c:pt idx="7366" formatCode="General">
                  <c:v>7.3659999999999997</c:v>
                </c:pt>
                <c:pt idx="7367" formatCode="General">
                  <c:v>7.367</c:v>
                </c:pt>
                <c:pt idx="7368" formatCode="General">
                  <c:v>7.3680000000000003</c:v>
                </c:pt>
                <c:pt idx="7369" formatCode="General">
                  <c:v>7.3689999999999998</c:v>
                </c:pt>
                <c:pt idx="7370" formatCode="General">
                  <c:v>7.37</c:v>
                </c:pt>
                <c:pt idx="7371" formatCode="General">
                  <c:v>7.3710000000000004</c:v>
                </c:pt>
                <c:pt idx="7372" formatCode="General">
                  <c:v>7.3719999999999999</c:v>
                </c:pt>
                <c:pt idx="7373" formatCode="General">
                  <c:v>7.3730000000000002</c:v>
                </c:pt>
                <c:pt idx="7374" formatCode="General">
                  <c:v>7.3739999999999997</c:v>
                </c:pt>
                <c:pt idx="7375" formatCode="General">
                  <c:v>7.375</c:v>
                </c:pt>
                <c:pt idx="7376" formatCode="General">
                  <c:v>7.3760000000000003</c:v>
                </c:pt>
                <c:pt idx="7377" formatCode="General">
                  <c:v>7.3769999999999998</c:v>
                </c:pt>
                <c:pt idx="7378" formatCode="General">
                  <c:v>7.3780000000000001</c:v>
                </c:pt>
                <c:pt idx="7379" formatCode="General">
                  <c:v>7.3789999999999996</c:v>
                </c:pt>
                <c:pt idx="7380" formatCode="General">
                  <c:v>7.38</c:v>
                </c:pt>
                <c:pt idx="7381" formatCode="General">
                  <c:v>7.3810000000000002</c:v>
                </c:pt>
                <c:pt idx="7382" formatCode="General">
                  <c:v>7.3819999999999997</c:v>
                </c:pt>
                <c:pt idx="7383" formatCode="General">
                  <c:v>7.383</c:v>
                </c:pt>
                <c:pt idx="7384" formatCode="General">
                  <c:v>7.3840000000000003</c:v>
                </c:pt>
                <c:pt idx="7385" formatCode="General">
                  <c:v>7.3849999999999998</c:v>
                </c:pt>
                <c:pt idx="7386" formatCode="General">
                  <c:v>7.3860000000000001</c:v>
                </c:pt>
                <c:pt idx="7387" formatCode="General">
                  <c:v>7.3869999999999996</c:v>
                </c:pt>
                <c:pt idx="7388" formatCode="General">
                  <c:v>7.3879999999999999</c:v>
                </c:pt>
                <c:pt idx="7389" formatCode="General">
                  <c:v>7.3890000000000002</c:v>
                </c:pt>
                <c:pt idx="7390" formatCode="General">
                  <c:v>7.39</c:v>
                </c:pt>
                <c:pt idx="7391" formatCode="General">
                  <c:v>7.391</c:v>
                </c:pt>
                <c:pt idx="7392" formatCode="General">
                  <c:v>7.3920000000000003</c:v>
                </c:pt>
                <c:pt idx="7393" formatCode="General">
                  <c:v>7.3929999999999998</c:v>
                </c:pt>
                <c:pt idx="7394" formatCode="General">
                  <c:v>7.3940000000000001</c:v>
                </c:pt>
                <c:pt idx="7395" formatCode="General">
                  <c:v>7.3949999999999996</c:v>
                </c:pt>
                <c:pt idx="7396" formatCode="General">
                  <c:v>7.3959999999999999</c:v>
                </c:pt>
                <c:pt idx="7397" formatCode="General">
                  <c:v>7.3970000000000002</c:v>
                </c:pt>
                <c:pt idx="7398" formatCode="General">
                  <c:v>7.3979999999999997</c:v>
                </c:pt>
                <c:pt idx="7399" formatCode="General">
                  <c:v>7.399</c:v>
                </c:pt>
                <c:pt idx="7400" formatCode="General">
                  <c:v>7.4</c:v>
                </c:pt>
                <c:pt idx="7401" formatCode="General">
                  <c:v>7.4009999999999998</c:v>
                </c:pt>
                <c:pt idx="7402" formatCode="General">
                  <c:v>7.4020000000000001</c:v>
                </c:pt>
                <c:pt idx="7403" formatCode="General">
                  <c:v>7.4029999999999996</c:v>
                </c:pt>
                <c:pt idx="7404" formatCode="General">
                  <c:v>7.4039999999999999</c:v>
                </c:pt>
                <c:pt idx="7405" formatCode="General">
                  <c:v>7.4050000000000002</c:v>
                </c:pt>
                <c:pt idx="7406" formatCode="General">
                  <c:v>7.4059999999999997</c:v>
                </c:pt>
                <c:pt idx="7407" formatCode="General">
                  <c:v>7.407</c:v>
                </c:pt>
                <c:pt idx="7408" formatCode="General">
                  <c:v>7.4080000000000004</c:v>
                </c:pt>
                <c:pt idx="7409" formatCode="General">
                  <c:v>7.4089999999999998</c:v>
                </c:pt>
                <c:pt idx="7410" formatCode="General">
                  <c:v>7.41</c:v>
                </c:pt>
                <c:pt idx="7411" formatCode="General">
                  <c:v>7.4109999999999996</c:v>
                </c:pt>
                <c:pt idx="7412" formatCode="General">
                  <c:v>7.4119999999999999</c:v>
                </c:pt>
                <c:pt idx="7413" formatCode="General">
                  <c:v>7.4130000000000003</c:v>
                </c:pt>
                <c:pt idx="7414" formatCode="General">
                  <c:v>7.4139999999999997</c:v>
                </c:pt>
                <c:pt idx="7415" formatCode="General">
                  <c:v>7.415</c:v>
                </c:pt>
                <c:pt idx="7416" formatCode="General">
                  <c:v>7.4160000000000004</c:v>
                </c:pt>
                <c:pt idx="7417" formatCode="General">
                  <c:v>7.4169999999999998</c:v>
                </c:pt>
                <c:pt idx="7418" formatCode="General">
                  <c:v>7.4180000000000001</c:v>
                </c:pt>
                <c:pt idx="7419" formatCode="General">
                  <c:v>7.4189999999999996</c:v>
                </c:pt>
                <c:pt idx="7420" formatCode="General">
                  <c:v>7.42</c:v>
                </c:pt>
                <c:pt idx="7421" formatCode="General">
                  <c:v>7.4210000000000003</c:v>
                </c:pt>
                <c:pt idx="7422" formatCode="General">
                  <c:v>7.4219999999999997</c:v>
                </c:pt>
                <c:pt idx="7423" formatCode="General">
                  <c:v>7.423</c:v>
                </c:pt>
                <c:pt idx="7424" formatCode="General">
                  <c:v>7.4240000000000004</c:v>
                </c:pt>
                <c:pt idx="7425" formatCode="General">
                  <c:v>7.4249999999999998</c:v>
                </c:pt>
                <c:pt idx="7426" formatCode="General">
                  <c:v>7.4260000000000002</c:v>
                </c:pt>
                <c:pt idx="7427" formatCode="General">
                  <c:v>7.4269999999999996</c:v>
                </c:pt>
                <c:pt idx="7428" formatCode="General">
                  <c:v>7.4279999999999999</c:v>
                </c:pt>
                <c:pt idx="7429" formatCode="General">
                  <c:v>7.4290000000000003</c:v>
                </c:pt>
                <c:pt idx="7430" formatCode="General">
                  <c:v>7.43</c:v>
                </c:pt>
                <c:pt idx="7431" formatCode="General">
                  <c:v>7.431</c:v>
                </c:pt>
                <c:pt idx="7432" formatCode="General">
                  <c:v>7.4320000000000004</c:v>
                </c:pt>
                <c:pt idx="7433" formatCode="General">
                  <c:v>7.4329999999999998</c:v>
                </c:pt>
                <c:pt idx="7434" formatCode="General">
                  <c:v>7.4340000000000002</c:v>
                </c:pt>
                <c:pt idx="7435" formatCode="General">
                  <c:v>7.4349999999999996</c:v>
                </c:pt>
                <c:pt idx="7436" formatCode="General">
                  <c:v>7.4359999999999999</c:v>
                </c:pt>
                <c:pt idx="7437" formatCode="General">
                  <c:v>7.4370000000000003</c:v>
                </c:pt>
                <c:pt idx="7438" formatCode="General">
                  <c:v>7.4379999999999997</c:v>
                </c:pt>
                <c:pt idx="7439" formatCode="General">
                  <c:v>7.4390000000000001</c:v>
                </c:pt>
                <c:pt idx="7440" formatCode="General">
                  <c:v>7.44</c:v>
                </c:pt>
                <c:pt idx="7441" formatCode="General">
                  <c:v>7.4409999999999998</c:v>
                </c:pt>
                <c:pt idx="7442" formatCode="General">
                  <c:v>7.4420000000000002</c:v>
                </c:pt>
                <c:pt idx="7443" formatCode="General">
                  <c:v>7.4429999999999996</c:v>
                </c:pt>
                <c:pt idx="7444" formatCode="General">
                  <c:v>7.444</c:v>
                </c:pt>
                <c:pt idx="7445" formatCode="General">
                  <c:v>7.4450000000000003</c:v>
                </c:pt>
                <c:pt idx="7446" formatCode="General">
                  <c:v>7.4459999999999997</c:v>
                </c:pt>
                <c:pt idx="7447" formatCode="General">
                  <c:v>7.4470000000000001</c:v>
                </c:pt>
                <c:pt idx="7448" formatCode="General">
                  <c:v>7.4480000000000004</c:v>
                </c:pt>
                <c:pt idx="7449" formatCode="General">
                  <c:v>7.4489999999999998</c:v>
                </c:pt>
                <c:pt idx="7450" formatCode="General">
                  <c:v>7.45</c:v>
                </c:pt>
                <c:pt idx="7451" formatCode="General">
                  <c:v>7.4509999999999996</c:v>
                </c:pt>
                <c:pt idx="7452" formatCode="General">
                  <c:v>7.452</c:v>
                </c:pt>
                <c:pt idx="7453" formatCode="General">
                  <c:v>7.4530000000000003</c:v>
                </c:pt>
                <c:pt idx="7454" formatCode="General">
                  <c:v>7.4539999999999997</c:v>
                </c:pt>
                <c:pt idx="7455" formatCode="General">
                  <c:v>7.4550000000000001</c:v>
                </c:pt>
                <c:pt idx="7456" formatCode="General">
                  <c:v>7.4560000000000004</c:v>
                </c:pt>
                <c:pt idx="7457" formatCode="General">
                  <c:v>7.4569999999999999</c:v>
                </c:pt>
                <c:pt idx="7458" formatCode="General">
                  <c:v>7.4580000000000002</c:v>
                </c:pt>
                <c:pt idx="7459" formatCode="General">
                  <c:v>7.4589999999999996</c:v>
                </c:pt>
                <c:pt idx="7460" formatCode="General">
                  <c:v>7.46</c:v>
                </c:pt>
                <c:pt idx="7461" formatCode="General">
                  <c:v>7.4610000000000003</c:v>
                </c:pt>
                <c:pt idx="7462" formatCode="General">
                  <c:v>7.4619999999999997</c:v>
                </c:pt>
                <c:pt idx="7463" formatCode="General">
                  <c:v>7.4630000000000001</c:v>
                </c:pt>
                <c:pt idx="7464" formatCode="General">
                  <c:v>7.4640000000000004</c:v>
                </c:pt>
                <c:pt idx="7465" formatCode="General">
                  <c:v>7.4649999999999999</c:v>
                </c:pt>
                <c:pt idx="7466" formatCode="General">
                  <c:v>7.4660000000000002</c:v>
                </c:pt>
                <c:pt idx="7467" formatCode="General">
                  <c:v>7.4669999999999996</c:v>
                </c:pt>
                <c:pt idx="7468" formatCode="General">
                  <c:v>7.468</c:v>
                </c:pt>
                <c:pt idx="7469" formatCode="General">
                  <c:v>7.4690000000000003</c:v>
                </c:pt>
                <c:pt idx="7470" formatCode="General">
                  <c:v>7.47</c:v>
                </c:pt>
                <c:pt idx="7471" formatCode="General">
                  <c:v>7.4710000000000001</c:v>
                </c:pt>
                <c:pt idx="7472" formatCode="General">
                  <c:v>7.4720000000000004</c:v>
                </c:pt>
                <c:pt idx="7473" formatCode="General">
                  <c:v>7.4729999999999999</c:v>
                </c:pt>
                <c:pt idx="7474" formatCode="General">
                  <c:v>7.4740000000000002</c:v>
                </c:pt>
                <c:pt idx="7475" formatCode="General">
                  <c:v>7.4749999999999996</c:v>
                </c:pt>
                <c:pt idx="7476" formatCode="General">
                  <c:v>7.476</c:v>
                </c:pt>
                <c:pt idx="7477" formatCode="General">
                  <c:v>7.4770000000000003</c:v>
                </c:pt>
                <c:pt idx="7478" formatCode="General">
                  <c:v>7.4779999999999998</c:v>
                </c:pt>
                <c:pt idx="7479" formatCode="General">
                  <c:v>7.4790000000000001</c:v>
                </c:pt>
                <c:pt idx="7480" formatCode="General">
                  <c:v>7.48</c:v>
                </c:pt>
                <c:pt idx="7481" formatCode="General">
                  <c:v>7.4809999999999999</c:v>
                </c:pt>
                <c:pt idx="7482" formatCode="General">
                  <c:v>7.4820000000000002</c:v>
                </c:pt>
                <c:pt idx="7483" formatCode="General">
                  <c:v>7.4829999999999997</c:v>
                </c:pt>
                <c:pt idx="7484" formatCode="General">
                  <c:v>7.484</c:v>
                </c:pt>
                <c:pt idx="7485" formatCode="General">
                  <c:v>7.4850000000000003</c:v>
                </c:pt>
                <c:pt idx="7486" formatCode="General">
                  <c:v>7.4859999999999998</c:v>
                </c:pt>
                <c:pt idx="7487" formatCode="General">
                  <c:v>7.4870000000000001</c:v>
                </c:pt>
                <c:pt idx="7488" formatCode="General">
                  <c:v>7.4880000000000004</c:v>
                </c:pt>
                <c:pt idx="7489" formatCode="General">
                  <c:v>7.4889999999999999</c:v>
                </c:pt>
                <c:pt idx="7490" formatCode="General">
                  <c:v>7.49</c:v>
                </c:pt>
                <c:pt idx="7491" formatCode="General">
                  <c:v>7.4909999999999997</c:v>
                </c:pt>
                <c:pt idx="7492" formatCode="General">
                  <c:v>7.492</c:v>
                </c:pt>
                <c:pt idx="7493" formatCode="General">
                  <c:v>7.4930000000000003</c:v>
                </c:pt>
                <c:pt idx="7494" formatCode="General">
                  <c:v>7.4939999999999998</c:v>
                </c:pt>
                <c:pt idx="7495" formatCode="General">
                  <c:v>7.4950000000000001</c:v>
                </c:pt>
                <c:pt idx="7496" formatCode="General">
                  <c:v>7.4960000000000004</c:v>
                </c:pt>
                <c:pt idx="7497" formatCode="General">
                  <c:v>7.4969999999999999</c:v>
                </c:pt>
                <c:pt idx="7498" formatCode="General">
                  <c:v>7.4980000000000002</c:v>
                </c:pt>
                <c:pt idx="7499" formatCode="General">
                  <c:v>7.4989999999999997</c:v>
                </c:pt>
                <c:pt idx="7500" formatCode="General">
                  <c:v>7.5</c:v>
                </c:pt>
                <c:pt idx="7501" formatCode="General">
                  <c:v>7.5010000000000003</c:v>
                </c:pt>
                <c:pt idx="7502" formatCode="General">
                  <c:v>7.5019999999999998</c:v>
                </c:pt>
                <c:pt idx="7503" formatCode="General">
                  <c:v>7.5030000000000001</c:v>
                </c:pt>
                <c:pt idx="7504" formatCode="General">
                  <c:v>7.5039999999999996</c:v>
                </c:pt>
                <c:pt idx="7505" formatCode="General">
                  <c:v>7.5049999999999999</c:v>
                </c:pt>
                <c:pt idx="7506" formatCode="General">
                  <c:v>7.5060000000000002</c:v>
                </c:pt>
                <c:pt idx="7507" formatCode="General">
                  <c:v>7.5069999999999997</c:v>
                </c:pt>
                <c:pt idx="7508" formatCode="General">
                  <c:v>7.508</c:v>
                </c:pt>
                <c:pt idx="7509" formatCode="General">
                  <c:v>7.5090000000000003</c:v>
                </c:pt>
                <c:pt idx="7510" formatCode="General">
                  <c:v>7.51</c:v>
                </c:pt>
                <c:pt idx="7511" formatCode="General">
                  <c:v>7.5110000000000001</c:v>
                </c:pt>
                <c:pt idx="7512" formatCode="General">
                  <c:v>7.5119999999999996</c:v>
                </c:pt>
                <c:pt idx="7513" formatCode="General">
                  <c:v>7.5129999999999999</c:v>
                </c:pt>
                <c:pt idx="7514" formatCode="General">
                  <c:v>7.5140000000000002</c:v>
                </c:pt>
                <c:pt idx="7515" formatCode="General">
                  <c:v>7.5149999999999997</c:v>
                </c:pt>
                <c:pt idx="7516" formatCode="General">
                  <c:v>7.516</c:v>
                </c:pt>
                <c:pt idx="7517" formatCode="General">
                  <c:v>7.5170000000000003</c:v>
                </c:pt>
                <c:pt idx="7518" formatCode="General">
                  <c:v>7.5179999999999998</c:v>
                </c:pt>
                <c:pt idx="7519" formatCode="General">
                  <c:v>7.5190000000000001</c:v>
                </c:pt>
                <c:pt idx="7520" formatCode="General">
                  <c:v>7.52</c:v>
                </c:pt>
                <c:pt idx="7521" formatCode="General">
                  <c:v>7.5209999999999999</c:v>
                </c:pt>
                <c:pt idx="7522" formatCode="General">
                  <c:v>7.5220000000000002</c:v>
                </c:pt>
                <c:pt idx="7523" formatCode="General">
                  <c:v>7.5229999999999997</c:v>
                </c:pt>
                <c:pt idx="7524" formatCode="General">
                  <c:v>7.524</c:v>
                </c:pt>
                <c:pt idx="7525" formatCode="General">
                  <c:v>7.5250000000000004</c:v>
                </c:pt>
                <c:pt idx="7526" formatCode="General">
                  <c:v>7.5259999999999998</c:v>
                </c:pt>
                <c:pt idx="7527" formatCode="General">
                  <c:v>7.5270000000000001</c:v>
                </c:pt>
                <c:pt idx="7528" formatCode="General">
                  <c:v>7.5279999999999996</c:v>
                </c:pt>
                <c:pt idx="7529" formatCode="General">
                  <c:v>7.5289999999999999</c:v>
                </c:pt>
                <c:pt idx="7530" formatCode="General">
                  <c:v>7.53</c:v>
                </c:pt>
                <c:pt idx="7531" formatCode="General">
                  <c:v>7.5309999999999997</c:v>
                </c:pt>
                <c:pt idx="7532" formatCode="General">
                  <c:v>7.532</c:v>
                </c:pt>
                <c:pt idx="7533" formatCode="General">
                  <c:v>7.5330000000000004</c:v>
                </c:pt>
                <c:pt idx="7534" formatCode="General">
                  <c:v>7.5339999999999998</c:v>
                </c:pt>
                <c:pt idx="7535" formatCode="General">
                  <c:v>7.5350000000000001</c:v>
                </c:pt>
                <c:pt idx="7536" formatCode="General">
                  <c:v>7.5359999999999996</c:v>
                </c:pt>
                <c:pt idx="7537" formatCode="General">
                  <c:v>7.5369999999999999</c:v>
                </c:pt>
                <c:pt idx="7538" formatCode="General">
                  <c:v>7.5380000000000003</c:v>
                </c:pt>
                <c:pt idx="7539" formatCode="General">
                  <c:v>7.5389999999999997</c:v>
                </c:pt>
                <c:pt idx="7540" formatCode="General">
                  <c:v>7.54</c:v>
                </c:pt>
                <c:pt idx="7541" formatCode="General">
                  <c:v>7.5410000000000004</c:v>
                </c:pt>
                <c:pt idx="7542" formatCode="General">
                  <c:v>7.5419999999999998</c:v>
                </c:pt>
                <c:pt idx="7543" formatCode="General">
                  <c:v>7.5430000000000001</c:v>
                </c:pt>
                <c:pt idx="7544" formatCode="General">
                  <c:v>7.5439999999999996</c:v>
                </c:pt>
                <c:pt idx="7545" formatCode="General">
                  <c:v>7.5449999999999999</c:v>
                </c:pt>
                <c:pt idx="7546" formatCode="General">
                  <c:v>7.5460000000000003</c:v>
                </c:pt>
                <c:pt idx="7547" formatCode="General">
                  <c:v>7.5469999999999997</c:v>
                </c:pt>
                <c:pt idx="7548" formatCode="General">
                  <c:v>7.548</c:v>
                </c:pt>
                <c:pt idx="7549" formatCode="General">
                  <c:v>7.5490000000000004</c:v>
                </c:pt>
                <c:pt idx="7550" formatCode="General">
                  <c:v>7.55</c:v>
                </c:pt>
                <c:pt idx="7551" formatCode="General">
                  <c:v>7.5510000000000002</c:v>
                </c:pt>
                <c:pt idx="7552" formatCode="General">
                  <c:v>7.5519999999999996</c:v>
                </c:pt>
                <c:pt idx="7553" formatCode="General">
                  <c:v>7.5529999999999999</c:v>
                </c:pt>
                <c:pt idx="7554" formatCode="General">
                  <c:v>7.5540000000000003</c:v>
                </c:pt>
                <c:pt idx="7555" formatCode="General">
                  <c:v>7.5549999999999997</c:v>
                </c:pt>
                <c:pt idx="7556" formatCode="General">
                  <c:v>7.556</c:v>
                </c:pt>
                <c:pt idx="7557" formatCode="General">
                  <c:v>7.5570000000000004</c:v>
                </c:pt>
                <c:pt idx="7558" formatCode="General">
                  <c:v>7.5579999999999998</c:v>
                </c:pt>
                <c:pt idx="7559" formatCode="General">
                  <c:v>7.5590000000000002</c:v>
                </c:pt>
                <c:pt idx="7560" formatCode="General">
                  <c:v>7.56</c:v>
                </c:pt>
                <c:pt idx="7561" formatCode="General">
                  <c:v>7.5609999999999999</c:v>
                </c:pt>
                <c:pt idx="7562" formatCode="General">
                  <c:v>7.5620000000000003</c:v>
                </c:pt>
                <c:pt idx="7563" formatCode="General">
                  <c:v>7.5629999999999997</c:v>
                </c:pt>
                <c:pt idx="7564" formatCode="General">
                  <c:v>7.5640000000000001</c:v>
                </c:pt>
                <c:pt idx="7565" formatCode="General">
                  <c:v>7.5650000000000004</c:v>
                </c:pt>
                <c:pt idx="7566" formatCode="General">
                  <c:v>7.5659999999999998</c:v>
                </c:pt>
                <c:pt idx="7567" formatCode="General">
                  <c:v>7.5670000000000002</c:v>
                </c:pt>
                <c:pt idx="7568" formatCode="General">
                  <c:v>7.5679999999999996</c:v>
                </c:pt>
                <c:pt idx="7569" formatCode="General">
                  <c:v>7.569</c:v>
                </c:pt>
                <c:pt idx="7570" formatCode="General">
                  <c:v>7.57</c:v>
                </c:pt>
                <c:pt idx="7571" formatCode="General">
                  <c:v>7.5709999999999997</c:v>
                </c:pt>
                <c:pt idx="7572" formatCode="General">
                  <c:v>7.5720000000000001</c:v>
                </c:pt>
                <c:pt idx="7573" formatCode="General">
                  <c:v>7.5730000000000004</c:v>
                </c:pt>
                <c:pt idx="7574" formatCode="General">
                  <c:v>7.5739999999999998</c:v>
                </c:pt>
                <c:pt idx="7575" formatCode="General">
                  <c:v>7.5750000000000002</c:v>
                </c:pt>
                <c:pt idx="7576" formatCode="General">
                  <c:v>7.5759999999999996</c:v>
                </c:pt>
                <c:pt idx="7577" formatCode="General">
                  <c:v>7.577</c:v>
                </c:pt>
                <c:pt idx="7578" formatCode="General">
                  <c:v>7.5780000000000003</c:v>
                </c:pt>
                <c:pt idx="7579" formatCode="General">
                  <c:v>7.5789999999999997</c:v>
                </c:pt>
                <c:pt idx="7580" formatCode="General">
                  <c:v>7.58</c:v>
                </c:pt>
                <c:pt idx="7581" formatCode="General">
                  <c:v>7.5810000000000004</c:v>
                </c:pt>
                <c:pt idx="7582" formatCode="General">
                  <c:v>7.5819999999999999</c:v>
                </c:pt>
                <c:pt idx="7583" formatCode="General">
                  <c:v>7.5830000000000002</c:v>
                </c:pt>
                <c:pt idx="7584" formatCode="General">
                  <c:v>7.5839999999999996</c:v>
                </c:pt>
                <c:pt idx="7585" formatCode="General">
                  <c:v>7.585</c:v>
                </c:pt>
                <c:pt idx="7586" formatCode="General">
                  <c:v>7.5860000000000003</c:v>
                </c:pt>
                <c:pt idx="7587" formatCode="General">
                  <c:v>7.5869999999999997</c:v>
                </c:pt>
                <c:pt idx="7588" formatCode="General">
                  <c:v>7.5880000000000001</c:v>
                </c:pt>
                <c:pt idx="7589" formatCode="General">
                  <c:v>7.5890000000000004</c:v>
                </c:pt>
                <c:pt idx="7590" formatCode="General">
                  <c:v>7.59</c:v>
                </c:pt>
                <c:pt idx="7591" formatCode="General">
                  <c:v>7.5910000000000002</c:v>
                </c:pt>
                <c:pt idx="7592" formatCode="General">
                  <c:v>7.5919999999999996</c:v>
                </c:pt>
                <c:pt idx="7593" formatCode="General">
                  <c:v>7.593</c:v>
                </c:pt>
                <c:pt idx="7594" formatCode="General">
                  <c:v>7.5940000000000003</c:v>
                </c:pt>
                <c:pt idx="7595" formatCode="General">
                  <c:v>7.5949999999999998</c:v>
                </c:pt>
                <c:pt idx="7596" formatCode="General">
                  <c:v>7.5960000000000001</c:v>
                </c:pt>
                <c:pt idx="7597" formatCode="General">
                  <c:v>7.5970000000000004</c:v>
                </c:pt>
                <c:pt idx="7598" formatCode="General">
                  <c:v>7.5979999999999999</c:v>
                </c:pt>
                <c:pt idx="7599" formatCode="General">
                  <c:v>7.5990000000000002</c:v>
                </c:pt>
                <c:pt idx="7600" formatCode="General">
                  <c:v>7.6</c:v>
                </c:pt>
                <c:pt idx="7601" formatCode="General">
                  <c:v>7.601</c:v>
                </c:pt>
                <c:pt idx="7602" formatCode="General">
                  <c:v>7.6020000000000003</c:v>
                </c:pt>
                <c:pt idx="7603" formatCode="General">
                  <c:v>7.6029999999999998</c:v>
                </c:pt>
                <c:pt idx="7604" formatCode="General">
                  <c:v>7.6040000000000001</c:v>
                </c:pt>
                <c:pt idx="7605" formatCode="General">
                  <c:v>7.6050000000000004</c:v>
                </c:pt>
                <c:pt idx="7606" formatCode="General">
                  <c:v>7.6059999999999999</c:v>
                </c:pt>
                <c:pt idx="7607" formatCode="General">
                  <c:v>7.6070000000000002</c:v>
                </c:pt>
                <c:pt idx="7608" formatCode="General">
                  <c:v>7.6079999999999997</c:v>
                </c:pt>
                <c:pt idx="7609" formatCode="General">
                  <c:v>7.609</c:v>
                </c:pt>
                <c:pt idx="7610" formatCode="General">
                  <c:v>7.61</c:v>
                </c:pt>
                <c:pt idx="7611" formatCode="General">
                  <c:v>7.6109999999999998</c:v>
                </c:pt>
                <c:pt idx="7612" formatCode="General">
                  <c:v>7.6120000000000001</c:v>
                </c:pt>
                <c:pt idx="7613" formatCode="General">
                  <c:v>7.6130000000000004</c:v>
                </c:pt>
                <c:pt idx="7614" formatCode="General">
                  <c:v>7.6139999999999999</c:v>
                </c:pt>
                <c:pt idx="7615" formatCode="General">
                  <c:v>7.6150000000000002</c:v>
                </c:pt>
                <c:pt idx="7616" formatCode="General">
                  <c:v>7.6159999999999997</c:v>
                </c:pt>
                <c:pt idx="7617" formatCode="General">
                  <c:v>7.617</c:v>
                </c:pt>
                <c:pt idx="7618" formatCode="General">
                  <c:v>7.6180000000000003</c:v>
                </c:pt>
                <c:pt idx="7619" formatCode="General">
                  <c:v>7.6189999999999998</c:v>
                </c:pt>
                <c:pt idx="7620" formatCode="General">
                  <c:v>7.62</c:v>
                </c:pt>
                <c:pt idx="7621" formatCode="General">
                  <c:v>7.6210000000000004</c:v>
                </c:pt>
                <c:pt idx="7622" formatCode="General">
                  <c:v>7.6219999999999999</c:v>
                </c:pt>
                <c:pt idx="7623" formatCode="General">
                  <c:v>7.6230000000000002</c:v>
                </c:pt>
                <c:pt idx="7624" formatCode="General">
                  <c:v>7.6239999999999997</c:v>
                </c:pt>
                <c:pt idx="7625" formatCode="General">
                  <c:v>7.625</c:v>
                </c:pt>
                <c:pt idx="7626" formatCode="General">
                  <c:v>7.6260000000000003</c:v>
                </c:pt>
                <c:pt idx="7627" formatCode="General">
                  <c:v>7.6269999999999998</c:v>
                </c:pt>
                <c:pt idx="7628" formatCode="General">
                  <c:v>7.6280000000000001</c:v>
                </c:pt>
                <c:pt idx="7629" formatCode="General">
                  <c:v>7.6289999999999996</c:v>
                </c:pt>
                <c:pt idx="7630" formatCode="General">
                  <c:v>7.63</c:v>
                </c:pt>
                <c:pt idx="7631" formatCode="General">
                  <c:v>7.6310000000000002</c:v>
                </c:pt>
                <c:pt idx="7632" formatCode="General">
                  <c:v>7.6319999999999997</c:v>
                </c:pt>
                <c:pt idx="7633" formatCode="General">
                  <c:v>7.633</c:v>
                </c:pt>
                <c:pt idx="7634" formatCode="General">
                  <c:v>7.6340000000000003</c:v>
                </c:pt>
                <c:pt idx="7635" formatCode="General">
                  <c:v>7.6349999999999998</c:v>
                </c:pt>
                <c:pt idx="7636" formatCode="General">
                  <c:v>7.6360000000000001</c:v>
                </c:pt>
                <c:pt idx="7637" formatCode="General">
                  <c:v>7.6369999999999996</c:v>
                </c:pt>
                <c:pt idx="7638" formatCode="General">
                  <c:v>7.6379999999999999</c:v>
                </c:pt>
                <c:pt idx="7639" formatCode="General">
                  <c:v>7.6390000000000002</c:v>
                </c:pt>
                <c:pt idx="7640" formatCode="General">
                  <c:v>7.64</c:v>
                </c:pt>
                <c:pt idx="7641" formatCode="General">
                  <c:v>7.641</c:v>
                </c:pt>
                <c:pt idx="7642" formatCode="General">
                  <c:v>7.6420000000000003</c:v>
                </c:pt>
                <c:pt idx="7643" formatCode="General">
                  <c:v>7.6429999999999998</c:v>
                </c:pt>
                <c:pt idx="7644" formatCode="General">
                  <c:v>7.6440000000000001</c:v>
                </c:pt>
                <c:pt idx="7645" formatCode="General">
                  <c:v>7.6449999999999996</c:v>
                </c:pt>
                <c:pt idx="7646" formatCode="General">
                  <c:v>7.6459999999999999</c:v>
                </c:pt>
                <c:pt idx="7647" formatCode="General">
                  <c:v>7.6470000000000002</c:v>
                </c:pt>
                <c:pt idx="7648" formatCode="General">
                  <c:v>7.6479999999999997</c:v>
                </c:pt>
                <c:pt idx="7649" formatCode="General">
                  <c:v>7.649</c:v>
                </c:pt>
                <c:pt idx="7650" formatCode="General">
                  <c:v>7.65</c:v>
                </c:pt>
                <c:pt idx="7651" formatCode="General">
                  <c:v>7.6509999999999998</c:v>
                </c:pt>
                <c:pt idx="7652" formatCode="General">
                  <c:v>7.6520000000000001</c:v>
                </c:pt>
                <c:pt idx="7653" formatCode="General">
                  <c:v>7.6529999999999996</c:v>
                </c:pt>
                <c:pt idx="7654" formatCode="General">
                  <c:v>7.6539999999999999</c:v>
                </c:pt>
                <c:pt idx="7655" formatCode="General">
                  <c:v>7.6550000000000002</c:v>
                </c:pt>
                <c:pt idx="7656" formatCode="General">
                  <c:v>7.6559999999999997</c:v>
                </c:pt>
                <c:pt idx="7657" formatCode="General">
                  <c:v>7.657</c:v>
                </c:pt>
                <c:pt idx="7658" formatCode="General">
                  <c:v>7.6580000000000004</c:v>
                </c:pt>
                <c:pt idx="7659" formatCode="General">
                  <c:v>7.6589999999999998</c:v>
                </c:pt>
                <c:pt idx="7660" formatCode="General">
                  <c:v>7.66</c:v>
                </c:pt>
                <c:pt idx="7661" formatCode="General">
                  <c:v>7.6609999999999996</c:v>
                </c:pt>
                <c:pt idx="7662" formatCode="General">
                  <c:v>7.6619999999999999</c:v>
                </c:pt>
                <c:pt idx="7663" formatCode="General">
                  <c:v>7.6630000000000003</c:v>
                </c:pt>
                <c:pt idx="7664" formatCode="General">
                  <c:v>7.6639999999999997</c:v>
                </c:pt>
                <c:pt idx="7665" formatCode="General">
                  <c:v>7.665</c:v>
                </c:pt>
                <c:pt idx="7666" formatCode="General">
                  <c:v>7.6660000000000004</c:v>
                </c:pt>
                <c:pt idx="7667" formatCode="General">
                  <c:v>7.6669999999999998</c:v>
                </c:pt>
                <c:pt idx="7668" formatCode="General">
                  <c:v>7.6680000000000001</c:v>
                </c:pt>
                <c:pt idx="7669" formatCode="General">
                  <c:v>7.6689999999999996</c:v>
                </c:pt>
                <c:pt idx="7670" formatCode="General">
                  <c:v>7.67</c:v>
                </c:pt>
                <c:pt idx="7671" formatCode="General">
                  <c:v>7.6710000000000003</c:v>
                </c:pt>
                <c:pt idx="7672" formatCode="General">
                  <c:v>7.6719999999999997</c:v>
                </c:pt>
                <c:pt idx="7673" formatCode="General">
                  <c:v>7.673</c:v>
                </c:pt>
                <c:pt idx="7674" formatCode="General">
                  <c:v>7.6740000000000004</c:v>
                </c:pt>
                <c:pt idx="7675" formatCode="General">
                  <c:v>7.6749999999999998</c:v>
                </c:pt>
                <c:pt idx="7676" formatCode="General">
                  <c:v>7.6760000000000002</c:v>
                </c:pt>
                <c:pt idx="7677" formatCode="General">
                  <c:v>7.6769999999999996</c:v>
                </c:pt>
                <c:pt idx="7678" formatCode="General">
                  <c:v>7.6779999999999999</c:v>
                </c:pt>
                <c:pt idx="7679" formatCode="General">
                  <c:v>7.6790000000000003</c:v>
                </c:pt>
                <c:pt idx="7680" formatCode="General">
                  <c:v>7.68</c:v>
                </c:pt>
                <c:pt idx="7681" formatCode="General">
                  <c:v>7.681</c:v>
                </c:pt>
                <c:pt idx="7682" formatCode="General">
                  <c:v>7.6820000000000004</c:v>
                </c:pt>
                <c:pt idx="7683" formatCode="General">
                  <c:v>7.6829999999999998</c:v>
                </c:pt>
                <c:pt idx="7684" formatCode="General">
                  <c:v>7.6840000000000002</c:v>
                </c:pt>
                <c:pt idx="7685" formatCode="General">
                  <c:v>7.6849999999999996</c:v>
                </c:pt>
                <c:pt idx="7686" formatCode="General">
                  <c:v>7.6859999999999999</c:v>
                </c:pt>
                <c:pt idx="7687" formatCode="General">
                  <c:v>7.6870000000000003</c:v>
                </c:pt>
                <c:pt idx="7688" formatCode="General">
                  <c:v>7.6879999999999997</c:v>
                </c:pt>
                <c:pt idx="7689" formatCode="General">
                  <c:v>7.6890000000000001</c:v>
                </c:pt>
                <c:pt idx="7690" formatCode="General">
                  <c:v>7.69</c:v>
                </c:pt>
                <c:pt idx="7691" formatCode="General">
                  <c:v>7.6909999999999998</c:v>
                </c:pt>
                <c:pt idx="7692" formatCode="General">
                  <c:v>7.6920000000000002</c:v>
                </c:pt>
                <c:pt idx="7693" formatCode="General">
                  <c:v>7.6929999999999996</c:v>
                </c:pt>
                <c:pt idx="7694" formatCode="General">
                  <c:v>7.694</c:v>
                </c:pt>
                <c:pt idx="7695" formatCode="General">
                  <c:v>7.6950000000000003</c:v>
                </c:pt>
                <c:pt idx="7696" formatCode="General">
                  <c:v>7.6959999999999997</c:v>
                </c:pt>
                <c:pt idx="7697" formatCode="General">
                  <c:v>7.6970000000000001</c:v>
                </c:pt>
                <c:pt idx="7698" formatCode="General">
                  <c:v>7.6980000000000004</c:v>
                </c:pt>
                <c:pt idx="7699" formatCode="General">
                  <c:v>7.6989999999999998</c:v>
                </c:pt>
                <c:pt idx="7700" formatCode="General">
                  <c:v>7.7</c:v>
                </c:pt>
                <c:pt idx="7701" formatCode="General">
                  <c:v>7.7009999999999996</c:v>
                </c:pt>
                <c:pt idx="7702" formatCode="General">
                  <c:v>7.702</c:v>
                </c:pt>
                <c:pt idx="7703" formatCode="General">
                  <c:v>7.7030000000000003</c:v>
                </c:pt>
                <c:pt idx="7704" formatCode="General">
                  <c:v>7.7039999999999997</c:v>
                </c:pt>
                <c:pt idx="7705" formatCode="General">
                  <c:v>7.7050000000000001</c:v>
                </c:pt>
                <c:pt idx="7706" formatCode="General">
                  <c:v>7.7060000000000004</c:v>
                </c:pt>
                <c:pt idx="7707" formatCode="General">
                  <c:v>7.7069999999999999</c:v>
                </c:pt>
                <c:pt idx="7708" formatCode="General">
                  <c:v>7.7080000000000002</c:v>
                </c:pt>
                <c:pt idx="7709" formatCode="General">
                  <c:v>7.7089999999999996</c:v>
                </c:pt>
                <c:pt idx="7710" formatCode="General">
                  <c:v>7.71</c:v>
                </c:pt>
                <c:pt idx="7711" formatCode="General">
                  <c:v>7.7110000000000003</c:v>
                </c:pt>
                <c:pt idx="7712" formatCode="General">
                  <c:v>7.7119999999999997</c:v>
                </c:pt>
                <c:pt idx="7713" formatCode="General">
                  <c:v>7.7130000000000001</c:v>
                </c:pt>
                <c:pt idx="7714" formatCode="General">
                  <c:v>7.7140000000000004</c:v>
                </c:pt>
                <c:pt idx="7715" formatCode="General">
                  <c:v>7.7149999999999999</c:v>
                </c:pt>
                <c:pt idx="7716" formatCode="General">
                  <c:v>7.7160000000000002</c:v>
                </c:pt>
                <c:pt idx="7717" formatCode="General">
                  <c:v>7.7169999999999996</c:v>
                </c:pt>
                <c:pt idx="7718" formatCode="General">
                  <c:v>7.718</c:v>
                </c:pt>
                <c:pt idx="7719" formatCode="General">
                  <c:v>7.7190000000000003</c:v>
                </c:pt>
                <c:pt idx="7720" formatCode="General">
                  <c:v>7.72</c:v>
                </c:pt>
                <c:pt idx="7721" formatCode="General">
                  <c:v>7.7210000000000001</c:v>
                </c:pt>
                <c:pt idx="7722" formatCode="General">
                  <c:v>7.7220000000000004</c:v>
                </c:pt>
                <c:pt idx="7723" formatCode="General">
                  <c:v>7.7229999999999999</c:v>
                </c:pt>
                <c:pt idx="7724" formatCode="General">
                  <c:v>7.7240000000000002</c:v>
                </c:pt>
                <c:pt idx="7725" formatCode="General">
                  <c:v>7.7249999999999996</c:v>
                </c:pt>
                <c:pt idx="7726" formatCode="General">
                  <c:v>7.726</c:v>
                </c:pt>
                <c:pt idx="7727" formatCode="General">
                  <c:v>7.7270000000000003</c:v>
                </c:pt>
                <c:pt idx="7728" formatCode="General">
                  <c:v>7.7279999999999998</c:v>
                </c:pt>
                <c:pt idx="7729" formatCode="General">
                  <c:v>7.7290000000000001</c:v>
                </c:pt>
                <c:pt idx="7730" formatCode="General">
                  <c:v>7.73</c:v>
                </c:pt>
                <c:pt idx="7731" formatCode="General">
                  <c:v>7.7309999999999999</c:v>
                </c:pt>
                <c:pt idx="7732" formatCode="General">
                  <c:v>7.7320000000000002</c:v>
                </c:pt>
                <c:pt idx="7733" formatCode="General">
                  <c:v>7.7329999999999997</c:v>
                </c:pt>
                <c:pt idx="7734" formatCode="General">
                  <c:v>7.734</c:v>
                </c:pt>
                <c:pt idx="7735" formatCode="General">
                  <c:v>7.7350000000000003</c:v>
                </c:pt>
                <c:pt idx="7736" formatCode="General">
                  <c:v>7.7359999999999998</c:v>
                </c:pt>
                <c:pt idx="7737" formatCode="General">
                  <c:v>7.7370000000000001</c:v>
                </c:pt>
                <c:pt idx="7738" formatCode="General">
                  <c:v>7.7380000000000004</c:v>
                </c:pt>
                <c:pt idx="7739" formatCode="General">
                  <c:v>7.7389999999999999</c:v>
                </c:pt>
                <c:pt idx="7740" formatCode="General">
                  <c:v>7.74</c:v>
                </c:pt>
                <c:pt idx="7741" formatCode="General">
                  <c:v>7.7409999999999997</c:v>
                </c:pt>
                <c:pt idx="7742" formatCode="General">
                  <c:v>7.742</c:v>
                </c:pt>
                <c:pt idx="7743" formatCode="General">
                  <c:v>7.7430000000000003</c:v>
                </c:pt>
                <c:pt idx="7744" formatCode="General">
                  <c:v>7.7439999999999998</c:v>
                </c:pt>
                <c:pt idx="7745" formatCode="General">
                  <c:v>7.7450000000000001</c:v>
                </c:pt>
                <c:pt idx="7746" formatCode="General">
                  <c:v>7.7460000000000004</c:v>
                </c:pt>
                <c:pt idx="7747" formatCode="General">
                  <c:v>7.7469999999999999</c:v>
                </c:pt>
                <c:pt idx="7748" formatCode="General">
                  <c:v>7.7480000000000002</c:v>
                </c:pt>
                <c:pt idx="7749" formatCode="General">
                  <c:v>7.7489999999999997</c:v>
                </c:pt>
                <c:pt idx="7750" formatCode="General">
                  <c:v>7.75</c:v>
                </c:pt>
                <c:pt idx="7751" formatCode="General">
                  <c:v>7.7510000000000003</c:v>
                </c:pt>
                <c:pt idx="7752" formatCode="General">
                  <c:v>7.7519999999999998</c:v>
                </c:pt>
                <c:pt idx="7753" formatCode="General">
                  <c:v>7.7530000000000001</c:v>
                </c:pt>
                <c:pt idx="7754" formatCode="General">
                  <c:v>7.7539999999999996</c:v>
                </c:pt>
                <c:pt idx="7755" formatCode="General">
                  <c:v>7.7549999999999999</c:v>
                </c:pt>
                <c:pt idx="7756" formatCode="General">
                  <c:v>7.7560000000000002</c:v>
                </c:pt>
                <c:pt idx="7757" formatCode="General">
                  <c:v>7.7569999999999997</c:v>
                </c:pt>
                <c:pt idx="7758" formatCode="General">
                  <c:v>7.758</c:v>
                </c:pt>
                <c:pt idx="7759" formatCode="General">
                  <c:v>7.7590000000000003</c:v>
                </c:pt>
                <c:pt idx="7760" formatCode="General">
                  <c:v>7.76</c:v>
                </c:pt>
                <c:pt idx="7761" formatCode="General">
                  <c:v>7.7610000000000001</c:v>
                </c:pt>
                <c:pt idx="7762" formatCode="General">
                  <c:v>7.7619999999999996</c:v>
                </c:pt>
                <c:pt idx="7763" formatCode="General">
                  <c:v>7.7629999999999999</c:v>
                </c:pt>
                <c:pt idx="7764" formatCode="General">
                  <c:v>7.7640000000000002</c:v>
                </c:pt>
                <c:pt idx="7765" formatCode="General">
                  <c:v>7.7649999999999997</c:v>
                </c:pt>
                <c:pt idx="7766" formatCode="General">
                  <c:v>7.766</c:v>
                </c:pt>
                <c:pt idx="7767" formatCode="General">
                  <c:v>7.7670000000000003</c:v>
                </c:pt>
                <c:pt idx="7768" formatCode="General">
                  <c:v>7.7679999999999998</c:v>
                </c:pt>
                <c:pt idx="7769" formatCode="General">
                  <c:v>7.7690000000000001</c:v>
                </c:pt>
                <c:pt idx="7770" formatCode="General">
                  <c:v>7.77</c:v>
                </c:pt>
                <c:pt idx="7771" formatCode="General">
                  <c:v>7.7709999999999999</c:v>
                </c:pt>
                <c:pt idx="7772" formatCode="General">
                  <c:v>7.7720000000000002</c:v>
                </c:pt>
                <c:pt idx="7773" formatCode="General">
                  <c:v>7.7729999999999997</c:v>
                </c:pt>
                <c:pt idx="7774" formatCode="General">
                  <c:v>7.774</c:v>
                </c:pt>
                <c:pt idx="7775" formatCode="General">
                  <c:v>7.7750000000000004</c:v>
                </c:pt>
                <c:pt idx="7776" formatCode="General">
                  <c:v>7.7759999999999998</c:v>
                </c:pt>
                <c:pt idx="7777" formatCode="General">
                  <c:v>7.7770000000000001</c:v>
                </c:pt>
                <c:pt idx="7778" formatCode="General">
                  <c:v>7.7779999999999996</c:v>
                </c:pt>
                <c:pt idx="7779" formatCode="General">
                  <c:v>7.7789999999999999</c:v>
                </c:pt>
                <c:pt idx="7780" formatCode="General">
                  <c:v>7.78</c:v>
                </c:pt>
                <c:pt idx="7781" formatCode="General">
                  <c:v>7.7809999999999997</c:v>
                </c:pt>
                <c:pt idx="7782" formatCode="General">
                  <c:v>7.782</c:v>
                </c:pt>
                <c:pt idx="7783" formatCode="General">
                  <c:v>7.7830000000000004</c:v>
                </c:pt>
                <c:pt idx="7784" formatCode="General">
                  <c:v>7.7839999999999998</c:v>
                </c:pt>
                <c:pt idx="7785" formatCode="General">
                  <c:v>7.7850000000000001</c:v>
                </c:pt>
                <c:pt idx="7786" formatCode="General">
                  <c:v>7.7859999999999996</c:v>
                </c:pt>
                <c:pt idx="7787" formatCode="General">
                  <c:v>7.7869999999999999</c:v>
                </c:pt>
                <c:pt idx="7788" formatCode="General">
                  <c:v>7.7880000000000003</c:v>
                </c:pt>
                <c:pt idx="7789" formatCode="General">
                  <c:v>7.7889999999999997</c:v>
                </c:pt>
                <c:pt idx="7790" formatCode="General">
                  <c:v>7.79</c:v>
                </c:pt>
                <c:pt idx="7791" formatCode="General">
                  <c:v>7.7910000000000004</c:v>
                </c:pt>
                <c:pt idx="7792" formatCode="General">
                  <c:v>7.7919999999999998</c:v>
                </c:pt>
                <c:pt idx="7793" formatCode="General">
                  <c:v>7.7930000000000001</c:v>
                </c:pt>
                <c:pt idx="7794" formatCode="General">
                  <c:v>7.7939999999999996</c:v>
                </c:pt>
                <c:pt idx="7795" formatCode="General">
                  <c:v>7.7949999999999999</c:v>
                </c:pt>
                <c:pt idx="7796" formatCode="General">
                  <c:v>7.7960000000000003</c:v>
                </c:pt>
                <c:pt idx="7797" formatCode="General">
                  <c:v>7.7969999999999997</c:v>
                </c:pt>
                <c:pt idx="7798" formatCode="General">
                  <c:v>7.798</c:v>
                </c:pt>
                <c:pt idx="7799" formatCode="General">
                  <c:v>7.7990000000000004</c:v>
                </c:pt>
                <c:pt idx="7800" formatCode="General">
                  <c:v>7.8</c:v>
                </c:pt>
                <c:pt idx="7801" formatCode="General">
                  <c:v>7.8010000000000002</c:v>
                </c:pt>
                <c:pt idx="7802" formatCode="General">
                  <c:v>7.8019999999999996</c:v>
                </c:pt>
                <c:pt idx="7803" formatCode="General">
                  <c:v>7.8029999999999999</c:v>
                </c:pt>
                <c:pt idx="7804" formatCode="General">
                  <c:v>7.8040000000000003</c:v>
                </c:pt>
                <c:pt idx="7805" formatCode="General">
                  <c:v>7.8049999999999997</c:v>
                </c:pt>
                <c:pt idx="7806" formatCode="General">
                  <c:v>7.806</c:v>
                </c:pt>
                <c:pt idx="7807" formatCode="General">
                  <c:v>7.8070000000000004</c:v>
                </c:pt>
                <c:pt idx="7808" formatCode="General">
                  <c:v>7.8079999999999998</c:v>
                </c:pt>
                <c:pt idx="7809" formatCode="General">
                  <c:v>7.8090000000000002</c:v>
                </c:pt>
                <c:pt idx="7810" formatCode="General">
                  <c:v>7.81</c:v>
                </c:pt>
                <c:pt idx="7811" formatCode="General">
                  <c:v>7.8109999999999999</c:v>
                </c:pt>
                <c:pt idx="7812" formatCode="General">
                  <c:v>7.8120000000000003</c:v>
                </c:pt>
                <c:pt idx="7813" formatCode="General">
                  <c:v>7.8129999999999997</c:v>
                </c:pt>
                <c:pt idx="7814" formatCode="General">
                  <c:v>7.8140000000000001</c:v>
                </c:pt>
                <c:pt idx="7815" formatCode="General">
                  <c:v>7.8150000000000004</c:v>
                </c:pt>
                <c:pt idx="7816" formatCode="General">
                  <c:v>7.8159999999999998</c:v>
                </c:pt>
                <c:pt idx="7817" formatCode="General">
                  <c:v>7.8170000000000002</c:v>
                </c:pt>
                <c:pt idx="7818" formatCode="General">
                  <c:v>7.8179999999999996</c:v>
                </c:pt>
                <c:pt idx="7819" formatCode="General">
                  <c:v>7.819</c:v>
                </c:pt>
                <c:pt idx="7820" formatCode="General">
                  <c:v>7.82</c:v>
                </c:pt>
                <c:pt idx="7821" formatCode="General">
                  <c:v>7.8209999999999997</c:v>
                </c:pt>
                <c:pt idx="7822" formatCode="General">
                  <c:v>7.8220000000000001</c:v>
                </c:pt>
                <c:pt idx="7823" formatCode="General">
                  <c:v>7.8230000000000004</c:v>
                </c:pt>
                <c:pt idx="7824" formatCode="General">
                  <c:v>7.8239999999999998</c:v>
                </c:pt>
                <c:pt idx="7825" formatCode="General">
                  <c:v>7.8250000000000002</c:v>
                </c:pt>
                <c:pt idx="7826" formatCode="General">
                  <c:v>7.8259999999999996</c:v>
                </c:pt>
                <c:pt idx="7827" formatCode="General">
                  <c:v>7.827</c:v>
                </c:pt>
                <c:pt idx="7828" formatCode="General">
                  <c:v>7.8280000000000003</c:v>
                </c:pt>
                <c:pt idx="7829" formatCode="General">
                  <c:v>7.8289999999999997</c:v>
                </c:pt>
                <c:pt idx="7830" formatCode="General">
                  <c:v>7.83</c:v>
                </c:pt>
                <c:pt idx="7831" formatCode="General">
                  <c:v>7.8310000000000004</c:v>
                </c:pt>
                <c:pt idx="7832" formatCode="General">
                  <c:v>7.8319999999999999</c:v>
                </c:pt>
                <c:pt idx="7833" formatCode="General">
                  <c:v>7.8330000000000002</c:v>
                </c:pt>
                <c:pt idx="7834" formatCode="General">
                  <c:v>7.8339999999999996</c:v>
                </c:pt>
                <c:pt idx="7835" formatCode="General">
                  <c:v>7.835</c:v>
                </c:pt>
                <c:pt idx="7836" formatCode="General">
                  <c:v>7.8360000000000003</c:v>
                </c:pt>
                <c:pt idx="7837" formatCode="General">
                  <c:v>7.8369999999999997</c:v>
                </c:pt>
                <c:pt idx="7838" formatCode="General">
                  <c:v>7.8380000000000001</c:v>
                </c:pt>
                <c:pt idx="7839" formatCode="General">
                  <c:v>7.8390000000000004</c:v>
                </c:pt>
                <c:pt idx="7840" formatCode="General">
                  <c:v>7.84</c:v>
                </c:pt>
                <c:pt idx="7841" formatCode="General">
                  <c:v>7.8410000000000002</c:v>
                </c:pt>
                <c:pt idx="7842" formatCode="General">
                  <c:v>7.8419999999999996</c:v>
                </c:pt>
                <c:pt idx="7843" formatCode="General">
                  <c:v>7.843</c:v>
                </c:pt>
                <c:pt idx="7844" formatCode="General">
                  <c:v>7.8440000000000003</c:v>
                </c:pt>
                <c:pt idx="7845" formatCode="General">
                  <c:v>7.8449999999999998</c:v>
                </c:pt>
                <c:pt idx="7846" formatCode="General">
                  <c:v>7.8460000000000001</c:v>
                </c:pt>
                <c:pt idx="7847" formatCode="General">
                  <c:v>7.8470000000000004</c:v>
                </c:pt>
                <c:pt idx="7848" formatCode="General">
                  <c:v>7.8479999999999999</c:v>
                </c:pt>
                <c:pt idx="7849" formatCode="General">
                  <c:v>7.8490000000000002</c:v>
                </c:pt>
                <c:pt idx="7850" formatCode="General">
                  <c:v>7.85</c:v>
                </c:pt>
                <c:pt idx="7851" formatCode="General">
                  <c:v>7.851</c:v>
                </c:pt>
                <c:pt idx="7852" formatCode="General">
                  <c:v>7.8520000000000003</c:v>
                </c:pt>
                <c:pt idx="7853" formatCode="General">
                  <c:v>7.8529999999999998</c:v>
                </c:pt>
                <c:pt idx="7854" formatCode="General">
                  <c:v>7.8540000000000001</c:v>
                </c:pt>
                <c:pt idx="7855" formatCode="General">
                  <c:v>7.8550000000000004</c:v>
                </c:pt>
                <c:pt idx="7856" formatCode="General">
                  <c:v>7.8559999999999999</c:v>
                </c:pt>
                <c:pt idx="7857" formatCode="General">
                  <c:v>7.8570000000000002</c:v>
                </c:pt>
                <c:pt idx="7858" formatCode="General">
                  <c:v>7.8579999999999997</c:v>
                </c:pt>
                <c:pt idx="7859" formatCode="General">
                  <c:v>7.859</c:v>
                </c:pt>
                <c:pt idx="7860" formatCode="General">
                  <c:v>7.86</c:v>
                </c:pt>
                <c:pt idx="7861" formatCode="General">
                  <c:v>7.8609999999999998</c:v>
                </c:pt>
                <c:pt idx="7862" formatCode="General">
                  <c:v>7.8620000000000001</c:v>
                </c:pt>
                <c:pt idx="7863" formatCode="General">
                  <c:v>7.8630000000000004</c:v>
                </c:pt>
                <c:pt idx="7864" formatCode="General">
                  <c:v>7.8639999999999999</c:v>
                </c:pt>
                <c:pt idx="7865" formatCode="General">
                  <c:v>7.8650000000000002</c:v>
                </c:pt>
                <c:pt idx="7866" formatCode="General">
                  <c:v>7.8659999999999997</c:v>
                </c:pt>
                <c:pt idx="7867" formatCode="General">
                  <c:v>7.867</c:v>
                </c:pt>
                <c:pt idx="7868" formatCode="General">
                  <c:v>7.8680000000000003</c:v>
                </c:pt>
                <c:pt idx="7869" formatCode="General">
                  <c:v>7.8689999999999998</c:v>
                </c:pt>
                <c:pt idx="7870" formatCode="General">
                  <c:v>7.87</c:v>
                </c:pt>
                <c:pt idx="7871" formatCode="General">
                  <c:v>7.8710000000000004</c:v>
                </c:pt>
                <c:pt idx="7872" formatCode="General">
                  <c:v>7.8719999999999999</c:v>
                </c:pt>
                <c:pt idx="7873" formatCode="General">
                  <c:v>7.8730000000000002</c:v>
                </c:pt>
                <c:pt idx="7874" formatCode="General">
                  <c:v>7.8739999999999997</c:v>
                </c:pt>
                <c:pt idx="7875" formatCode="General">
                  <c:v>7.875</c:v>
                </c:pt>
                <c:pt idx="7876" formatCode="General">
                  <c:v>7.8760000000000003</c:v>
                </c:pt>
                <c:pt idx="7877" formatCode="General">
                  <c:v>7.8769999999999998</c:v>
                </c:pt>
                <c:pt idx="7878" formatCode="General">
                  <c:v>7.8780000000000001</c:v>
                </c:pt>
                <c:pt idx="7879" formatCode="General">
                  <c:v>7.8789999999999996</c:v>
                </c:pt>
                <c:pt idx="7880" formatCode="General">
                  <c:v>7.88</c:v>
                </c:pt>
                <c:pt idx="7881" formatCode="General">
                  <c:v>7.8810000000000002</c:v>
                </c:pt>
                <c:pt idx="7882" formatCode="General">
                  <c:v>7.8819999999999997</c:v>
                </c:pt>
                <c:pt idx="7883" formatCode="General">
                  <c:v>7.883</c:v>
                </c:pt>
                <c:pt idx="7884" formatCode="General">
                  <c:v>7.8840000000000003</c:v>
                </c:pt>
                <c:pt idx="7885" formatCode="General">
                  <c:v>7.8849999999999998</c:v>
                </c:pt>
                <c:pt idx="7886" formatCode="General">
                  <c:v>7.8860000000000001</c:v>
                </c:pt>
                <c:pt idx="7887" formatCode="General">
                  <c:v>7.8869999999999996</c:v>
                </c:pt>
                <c:pt idx="7888" formatCode="General">
                  <c:v>7.8879999999999999</c:v>
                </c:pt>
                <c:pt idx="7889" formatCode="General">
                  <c:v>7.8890000000000002</c:v>
                </c:pt>
                <c:pt idx="7890" formatCode="General">
                  <c:v>7.89</c:v>
                </c:pt>
                <c:pt idx="7891" formatCode="General">
                  <c:v>7.891</c:v>
                </c:pt>
                <c:pt idx="7892" formatCode="General">
                  <c:v>7.8920000000000003</c:v>
                </c:pt>
                <c:pt idx="7893" formatCode="General">
                  <c:v>7.8929999999999998</c:v>
                </c:pt>
                <c:pt idx="7894" formatCode="General">
                  <c:v>7.8940000000000001</c:v>
                </c:pt>
                <c:pt idx="7895" formatCode="General">
                  <c:v>7.8949999999999996</c:v>
                </c:pt>
                <c:pt idx="7896" formatCode="General">
                  <c:v>7.8959999999999999</c:v>
                </c:pt>
                <c:pt idx="7897" formatCode="General">
                  <c:v>7.8970000000000002</c:v>
                </c:pt>
                <c:pt idx="7898" formatCode="General">
                  <c:v>7.8979999999999997</c:v>
                </c:pt>
                <c:pt idx="7899" formatCode="General">
                  <c:v>7.899</c:v>
                </c:pt>
                <c:pt idx="7900" formatCode="General">
                  <c:v>7.9</c:v>
                </c:pt>
                <c:pt idx="7901" formatCode="General">
                  <c:v>7.9009999999999998</c:v>
                </c:pt>
                <c:pt idx="7902" formatCode="General">
                  <c:v>7.9020000000000001</c:v>
                </c:pt>
                <c:pt idx="7903" formatCode="General">
                  <c:v>7.9029999999999996</c:v>
                </c:pt>
                <c:pt idx="7904" formatCode="General">
                  <c:v>7.9039999999999999</c:v>
                </c:pt>
                <c:pt idx="7905" formatCode="General">
                  <c:v>7.9050000000000002</c:v>
                </c:pt>
                <c:pt idx="7906" formatCode="General">
                  <c:v>7.9059999999999997</c:v>
                </c:pt>
                <c:pt idx="7907" formatCode="General">
                  <c:v>7.907</c:v>
                </c:pt>
                <c:pt idx="7908" formatCode="General">
                  <c:v>7.9080000000000004</c:v>
                </c:pt>
                <c:pt idx="7909" formatCode="General">
                  <c:v>7.9089999999999998</c:v>
                </c:pt>
                <c:pt idx="7910" formatCode="General">
                  <c:v>7.91</c:v>
                </c:pt>
                <c:pt idx="7911" formatCode="General">
                  <c:v>7.9109999999999996</c:v>
                </c:pt>
                <c:pt idx="7912" formatCode="General">
                  <c:v>7.9119999999999999</c:v>
                </c:pt>
                <c:pt idx="7913" formatCode="General">
                  <c:v>7.9130000000000003</c:v>
                </c:pt>
                <c:pt idx="7914" formatCode="General">
                  <c:v>7.9139999999999997</c:v>
                </c:pt>
                <c:pt idx="7915" formatCode="General">
                  <c:v>7.915</c:v>
                </c:pt>
                <c:pt idx="7916" formatCode="General">
                  <c:v>7.9160000000000004</c:v>
                </c:pt>
                <c:pt idx="7917" formatCode="General">
                  <c:v>7.9169999999999998</c:v>
                </c:pt>
                <c:pt idx="7918" formatCode="General">
                  <c:v>7.9180000000000001</c:v>
                </c:pt>
                <c:pt idx="7919" formatCode="General">
                  <c:v>7.9189999999999996</c:v>
                </c:pt>
                <c:pt idx="7920" formatCode="General">
                  <c:v>7.92</c:v>
                </c:pt>
                <c:pt idx="7921" formatCode="General">
                  <c:v>7.9210000000000003</c:v>
                </c:pt>
                <c:pt idx="7922" formatCode="General">
                  <c:v>7.9219999999999997</c:v>
                </c:pt>
                <c:pt idx="7923" formatCode="General">
                  <c:v>7.923</c:v>
                </c:pt>
                <c:pt idx="7924" formatCode="General">
                  <c:v>7.9240000000000004</c:v>
                </c:pt>
                <c:pt idx="7925" formatCode="General">
                  <c:v>7.9249999999999998</c:v>
                </c:pt>
                <c:pt idx="7926" formatCode="General">
                  <c:v>7.9260000000000002</c:v>
                </c:pt>
                <c:pt idx="7927" formatCode="General">
                  <c:v>7.9269999999999996</c:v>
                </c:pt>
                <c:pt idx="7928" formatCode="General">
                  <c:v>7.9279999999999999</c:v>
                </c:pt>
                <c:pt idx="7929" formatCode="General">
                  <c:v>7.9290000000000003</c:v>
                </c:pt>
                <c:pt idx="7930" formatCode="General">
                  <c:v>7.93</c:v>
                </c:pt>
                <c:pt idx="7931" formatCode="General">
                  <c:v>7.931</c:v>
                </c:pt>
                <c:pt idx="7932" formatCode="General">
                  <c:v>7.9320000000000004</c:v>
                </c:pt>
                <c:pt idx="7933" formatCode="General">
                  <c:v>7.9329999999999998</c:v>
                </c:pt>
                <c:pt idx="7934" formatCode="General">
                  <c:v>7.9340000000000002</c:v>
                </c:pt>
                <c:pt idx="7935" formatCode="General">
                  <c:v>7.9349999999999996</c:v>
                </c:pt>
                <c:pt idx="7936" formatCode="General">
                  <c:v>7.9359999999999999</c:v>
                </c:pt>
                <c:pt idx="7937" formatCode="General">
                  <c:v>7.9370000000000003</c:v>
                </c:pt>
                <c:pt idx="7938" formatCode="General">
                  <c:v>7.9379999999999997</c:v>
                </c:pt>
                <c:pt idx="7939" formatCode="General">
                  <c:v>7.9390000000000001</c:v>
                </c:pt>
                <c:pt idx="7940" formatCode="General">
                  <c:v>7.94</c:v>
                </c:pt>
                <c:pt idx="7941" formatCode="General">
                  <c:v>7.9409999999999998</c:v>
                </c:pt>
                <c:pt idx="7942" formatCode="General">
                  <c:v>7.9420000000000002</c:v>
                </c:pt>
                <c:pt idx="7943" formatCode="General">
                  <c:v>7.9429999999999996</c:v>
                </c:pt>
                <c:pt idx="7944" formatCode="General">
                  <c:v>7.944</c:v>
                </c:pt>
                <c:pt idx="7945" formatCode="General">
                  <c:v>7.9450000000000003</c:v>
                </c:pt>
                <c:pt idx="7946" formatCode="General">
                  <c:v>7.9459999999999997</c:v>
                </c:pt>
                <c:pt idx="7947" formatCode="General">
                  <c:v>7.9470000000000001</c:v>
                </c:pt>
                <c:pt idx="7948" formatCode="General">
                  <c:v>7.9480000000000004</c:v>
                </c:pt>
                <c:pt idx="7949" formatCode="General">
                  <c:v>7.9489999999999998</c:v>
                </c:pt>
                <c:pt idx="7950" formatCode="General">
                  <c:v>7.95</c:v>
                </c:pt>
                <c:pt idx="7951" formatCode="General">
                  <c:v>7.9509999999999996</c:v>
                </c:pt>
                <c:pt idx="7952" formatCode="General">
                  <c:v>7.952</c:v>
                </c:pt>
                <c:pt idx="7953" formatCode="General">
                  <c:v>7.9530000000000003</c:v>
                </c:pt>
                <c:pt idx="7954" formatCode="General">
                  <c:v>7.9539999999999997</c:v>
                </c:pt>
                <c:pt idx="7955" formatCode="General">
                  <c:v>7.9550000000000001</c:v>
                </c:pt>
                <c:pt idx="7956" formatCode="General">
                  <c:v>7.9560000000000004</c:v>
                </c:pt>
                <c:pt idx="7957" formatCode="General">
                  <c:v>7.9569999999999999</c:v>
                </c:pt>
                <c:pt idx="7958" formatCode="General">
                  <c:v>7.9580000000000002</c:v>
                </c:pt>
                <c:pt idx="7959" formatCode="General">
                  <c:v>7.9589999999999996</c:v>
                </c:pt>
                <c:pt idx="7960" formatCode="General">
                  <c:v>7.96</c:v>
                </c:pt>
                <c:pt idx="7961" formatCode="General">
                  <c:v>7.9610000000000003</c:v>
                </c:pt>
                <c:pt idx="7962" formatCode="General">
                  <c:v>7.9619999999999997</c:v>
                </c:pt>
                <c:pt idx="7963" formatCode="General">
                  <c:v>7.9630000000000001</c:v>
                </c:pt>
                <c:pt idx="7964" formatCode="General">
                  <c:v>7.9640000000000004</c:v>
                </c:pt>
                <c:pt idx="7965" formatCode="General">
                  <c:v>7.9649999999999999</c:v>
                </c:pt>
                <c:pt idx="7966" formatCode="General">
                  <c:v>7.9660000000000002</c:v>
                </c:pt>
                <c:pt idx="7967" formatCode="General">
                  <c:v>7.9669999999999996</c:v>
                </c:pt>
                <c:pt idx="7968" formatCode="General">
                  <c:v>7.968</c:v>
                </c:pt>
                <c:pt idx="7969" formatCode="General">
                  <c:v>7.9690000000000003</c:v>
                </c:pt>
                <c:pt idx="7970" formatCode="General">
                  <c:v>7.97</c:v>
                </c:pt>
                <c:pt idx="7971" formatCode="General">
                  <c:v>7.9710000000000001</c:v>
                </c:pt>
                <c:pt idx="7972" formatCode="General">
                  <c:v>7.9720000000000004</c:v>
                </c:pt>
                <c:pt idx="7973" formatCode="General">
                  <c:v>7.9729999999999999</c:v>
                </c:pt>
                <c:pt idx="7974" formatCode="General">
                  <c:v>7.9740000000000002</c:v>
                </c:pt>
                <c:pt idx="7975" formatCode="General">
                  <c:v>7.9749999999999996</c:v>
                </c:pt>
                <c:pt idx="7976" formatCode="General">
                  <c:v>7.976</c:v>
                </c:pt>
                <c:pt idx="7977" formatCode="General">
                  <c:v>7.9770000000000003</c:v>
                </c:pt>
                <c:pt idx="7978" formatCode="General">
                  <c:v>7.9779999999999998</c:v>
                </c:pt>
                <c:pt idx="7979" formatCode="General">
                  <c:v>7.9790000000000001</c:v>
                </c:pt>
                <c:pt idx="7980" formatCode="General">
                  <c:v>7.98</c:v>
                </c:pt>
                <c:pt idx="7981" formatCode="General">
                  <c:v>7.9809999999999999</c:v>
                </c:pt>
                <c:pt idx="7982" formatCode="General">
                  <c:v>7.9820000000000002</c:v>
                </c:pt>
                <c:pt idx="7983" formatCode="General">
                  <c:v>7.9829999999999997</c:v>
                </c:pt>
                <c:pt idx="7984" formatCode="General">
                  <c:v>7.984</c:v>
                </c:pt>
                <c:pt idx="7985" formatCode="General">
                  <c:v>7.9850000000000003</c:v>
                </c:pt>
                <c:pt idx="7986" formatCode="General">
                  <c:v>7.9859999999999998</c:v>
                </c:pt>
                <c:pt idx="7987" formatCode="General">
                  <c:v>7.9870000000000001</c:v>
                </c:pt>
                <c:pt idx="7988" formatCode="General">
                  <c:v>7.9880000000000004</c:v>
                </c:pt>
                <c:pt idx="7989" formatCode="General">
                  <c:v>7.9889999999999999</c:v>
                </c:pt>
                <c:pt idx="7990" formatCode="General">
                  <c:v>7.99</c:v>
                </c:pt>
                <c:pt idx="7991" formatCode="General">
                  <c:v>7.9909999999999997</c:v>
                </c:pt>
                <c:pt idx="7992" formatCode="General">
                  <c:v>7.992</c:v>
                </c:pt>
                <c:pt idx="7993" formatCode="General">
                  <c:v>7.9930000000000003</c:v>
                </c:pt>
                <c:pt idx="7994" formatCode="General">
                  <c:v>7.9939999999999998</c:v>
                </c:pt>
                <c:pt idx="7995" formatCode="General">
                  <c:v>7.9950000000000001</c:v>
                </c:pt>
                <c:pt idx="7996" formatCode="General">
                  <c:v>7.9960000000000004</c:v>
                </c:pt>
                <c:pt idx="7997" formatCode="General">
                  <c:v>7.9969999999999999</c:v>
                </c:pt>
                <c:pt idx="7998" formatCode="General">
                  <c:v>7.9980000000000002</c:v>
                </c:pt>
                <c:pt idx="7999" formatCode="General">
                  <c:v>7.9989999999999997</c:v>
                </c:pt>
                <c:pt idx="8000" formatCode="General">
                  <c:v>8</c:v>
                </c:pt>
                <c:pt idx="8001" formatCode="General">
                  <c:v>8.0009999999999994</c:v>
                </c:pt>
                <c:pt idx="8002" formatCode="General">
                  <c:v>8.0020000000000007</c:v>
                </c:pt>
                <c:pt idx="8003" formatCode="General">
                  <c:v>8.0030000000000001</c:v>
                </c:pt>
                <c:pt idx="8004" formatCode="General">
                  <c:v>8.0039999999999996</c:v>
                </c:pt>
                <c:pt idx="8005" formatCode="General">
                  <c:v>8.0050000000000008</c:v>
                </c:pt>
                <c:pt idx="8006" formatCode="General">
                  <c:v>8.0060000000000002</c:v>
                </c:pt>
                <c:pt idx="8007" formatCode="General">
                  <c:v>8.0069999999999997</c:v>
                </c:pt>
                <c:pt idx="8008" formatCode="General">
                  <c:v>8.0079999999999991</c:v>
                </c:pt>
                <c:pt idx="8009" formatCode="General">
                  <c:v>8.0090000000000003</c:v>
                </c:pt>
                <c:pt idx="8010" formatCode="General">
                  <c:v>8.01</c:v>
                </c:pt>
                <c:pt idx="8011" formatCode="General">
                  <c:v>8.0109999999999992</c:v>
                </c:pt>
                <c:pt idx="8012" formatCode="General">
                  <c:v>8.0120000000000005</c:v>
                </c:pt>
                <c:pt idx="8013" formatCode="General">
                  <c:v>8.0129999999999999</c:v>
                </c:pt>
                <c:pt idx="8014" formatCode="General">
                  <c:v>8.0139999999999993</c:v>
                </c:pt>
                <c:pt idx="8015" formatCode="General">
                  <c:v>8.0150000000000006</c:v>
                </c:pt>
                <c:pt idx="8016" formatCode="General">
                  <c:v>8.016</c:v>
                </c:pt>
                <c:pt idx="8017" formatCode="General">
                  <c:v>8.0169999999999995</c:v>
                </c:pt>
                <c:pt idx="8018" formatCode="General">
                  <c:v>8.0180000000000007</c:v>
                </c:pt>
                <c:pt idx="8019" formatCode="General">
                  <c:v>8.0190000000000001</c:v>
                </c:pt>
                <c:pt idx="8020" formatCode="General">
                  <c:v>8.02</c:v>
                </c:pt>
                <c:pt idx="8021" formatCode="General">
                  <c:v>8.0210000000000008</c:v>
                </c:pt>
                <c:pt idx="8022" formatCode="General">
                  <c:v>8.0220000000000002</c:v>
                </c:pt>
                <c:pt idx="8023" formatCode="General">
                  <c:v>8.0229999999999997</c:v>
                </c:pt>
                <c:pt idx="8024" formatCode="General">
                  <c:v>8.0239999999999991</c:v>
                </c:pt>
                <c:pt idx="8025" formatCode="General">
                  <c:v>8.0250000000000004</c:v>
                </c:pt>
                <c:pt idx="8026" formatCode="General">
                  <c:v>8.0259999999999998</c:v>
                </c:pt>
                <c:pt idx="8027" formatCode="General">
                  <c:v>8.0269999999999992</c:v>
                </c:pt>
                <c:pt idx="8028" formatCode="General">
                  <c:v>8.0280000000000005</c:v>
                </c:pt>
                <c:pt idx="8029" formatCode="General">
                  <c:v>8.0289999999999999</c:v>
                </c:pt>
                <c:pt idx="8030" formatCode="General">
                  <c:v>8.0299999999999994</c:v>
                </c:pt>
                <c:pt idx="8031" formatCode="General">
                  <c:v>8.0310000000000006</c:v>
                </c:pt>
                <c:pt idx="8032" formatCode="General">
                  <c:v>8.032</c:v>
                </c:pt>
                <c:pt idx="8033" formatCode="General">
                  <c:v>8.0329999999999995</c:v>
                </c:pt>
                <c:pt idx="8034" formatCode="General">
                  <c:v>8.0340000000000007</c:v>
                </c:pt>
                <c:pt idx="8035" formatCode="General">
                  <c:v>8.0350000000000001</c:v>
                </c:pt>
                <c:pt idx="8036" formatCode="General">
                  <c:v>8.0359999999999996</c:v>
                </c:pt>
                <c:pt idx="8037" formatCode="General">
                  <c:v>8.0370000000000008</c:v>
                </c:pt>
                <c:pt idx="8038" formatCode="General">
                  <c:v>8.0380000000000003</c:v>
                </c:pt>
                <c:pt idx="8039" formatCode="General">
                  <c:v>8.0389999999999997</c:v>
                </c:pt>
                <c:pt idx="8040" formatCode="General">
                  <c:v>8.0399999999999991</c:v>
                </c:pt>
                <c:pt idx="8041" formatCode="General">
                  <c:v>8.0410000000000004</c:v>
                </c:pt>
                <c:pt idx="8042" formatCode="General">
                  <c:v>8.0419999999999998</c:v>
                </c:pt>
                <c:pt idx="8043" formatCode="General">
                  <c:v>8.0429999999999993</c:v>
                </c:pt>
                <c:pt idx="8044" formatCode="General">
                  <c:v>8.0440000000000005</c:v>
                </c:pt>
                <c:pt idx="8045" formatCode="General">
                  <c:v>8.0449999999999999</c:v>
                </c:pt>
                <c:pt idx="8046" formatCode="General">
                  <c:v>8.0459999999999994</c:v>
                </c:pt>
                <c:pt idx="8047" formatCode="General">
                  <c:v>8.0470000000000006</c:v>
                </c:pt>
                <c:pt idx="8048" formatCode="General">
                  <c:v>8.048</c:v>
                </c:pt>
                <c:pt idx="8049" formatCode="General">
                  <c:v>8.0489999999999995</c:v>
                </c:pt>
                <c:pt idx="8050" formatCode="General">
                  <c:v>8.0500000000000007</c:v>
                </c:pt>
                <c:pt idx="8051" formatCode="General">
                  <c:v>8.0510000000000002</c:v>
                </c:pt>
                <c:pt idx="8052" formatCode="General">
                  <c:v>8.0519999999999996</c:v>
                </c:pt>
                <c:pt idx="8053" formatCode="General">
                  <c:v>8.0530000000000008</c:v>
                </c:pt>
                <c:pt idx="8054" formatCode="General">
                  <c:v>8.0540000000000003</c:v>
                </c:pt>
                <c:pt idx="8055" formatCode="General">
                  <c:v>8.0549999999999997</c:v>
                </c:pt>
                <c:pt idx="8056" formatCode="General">
                  <c:v>8.0559999999999992</c:v>
                </c:pt>
                <c:pt idx="8057" formatCode="General">
                  <c:v>8.0570000000000004</c:v>
                </c:pt>
                <c:pt idx="8058" formatCode="General">
                  <c:v>8.0579999999999998</c:v>
                </c:pt>
                <c:pt idx="8059" formatCode="General">
                  <c:v>8.0589999999999993</c:v>
                </c:pt>
                <c:pt idx="8060" formatCode="General">
                  <c:v>8.06</c:v>
                </c:pt>
                <c:pt idx="8061" formatCode="General">
                  <c:v>8.0609999999999999</c:v>
                </c:pt>
                <c:pt idx="8062" formatCode="General">
                  <c:v>8.0619999999999994</c:v>
                </c:pt>
                <c:pt idx="8063" formatCode="General">
                  <c:v>8.0630000000000006</c:v>
                </c:pt>
                <c:pt idx="8064" formatCode="General">
                  <c:v>8.0640000000000001</c:v>
                </c:pt>
                <c:pt idx="8065" formatCode="General">
                  <c:v>8.0649999999999995</c:v>
                </c:pt>
                <c:pt idx="8066" formatCode="General">
                  <c:v>8.0660000000000007</c:v>
                </c:pt>
                <c:pt idx="8067" formatCode="General">
                  <c:v>8.0670000000000002</c:v>
                </c:pt>
                <c:pt idx="8068" formatCode="General">
                  <c:v>8.0679999999999996</c:v>
                </c:pt>
                <c:pt idx="8069" formatCode="General">
                  <c:v>8.0690000000000008</c:v>
                </c:pt>
                <c:pt idx="8070" formatCode="General">
                  <c:v>8.07</c:v>
                </c:pt>
                <c:pt idx="8071" formatCode="General">
                  <c:v>8.0709999999999997</c:v>
                </c:pt>
                <c:pt idx="8072" formatCode="General">
                  <c:v>8.0719999999999992</c:v>
                </c:pt>
                <c:pt idx="8073" formatCode="General">
                  <c:v>8.0730000000000004</c:v>
                </c:pt>
                <c:pt idx="8074" formatCode="General">
                  <c:v>8.0739999999999998</c:v>
                </c:pt>
                <c:pt idx="8075" formatCode="General">
                  <c:v>8.0749999999999993</c:v>
                </c:pt>
                <c:pt idx="8076" formatCode="General">
                  <c:v>8.0760000000000005</c:v>
                </c:pt>
                <c:pt idx="8077" formatCode="General">
                  <c:v>8.077</c:v>
                </c:pt>
                <c:pt idx="8078" formatCode="General">
                  <c:v>8.0779999999999994</c:v>
                </c:pt>
                <c:pt idx="8079" formatCode="General">
                  <c:v>8.0790000000000006</c:v>
                </c:pt>
                <c:pt idx="8080" formatCode="General">
                  <c:v>8.08</c:v>
                </c:pt>
                <c:pt idx="8081" formatCode="General">
                  <c:v>8.0809999999999995</c:v>
                </c:pt>
                <c:pt idx="8082" formatCode="General">
                  <c:v>8.0820000000000007</c:v>
                </c:pt>
                <c:pt idx="8083" formatCode="General">
                  <c:v>8.0830000000000002</c:v>
                </c:pt>
                <c:pt idx="8084" formatCode="General">
                  <c:v>8.0839999999999996</c:v>
                </c:pt>
                <c:pt idx="8085" formatCode="General">
                  <c:v>8.0850000000000009</c:v>
                </c:pt>
                <c:pt idx="8086" formatCode="General">
                  <c:v>8.0860000000000003</c:v>
                </c:pt>
                <c:pt idx="8087" formatCode="General">
                  <c:v>8.0869999999999997</c:v>
                </c:pt>
                <c:pt idx="8088" formatCode="General">
                  <c:v>8.0879999999999992</c:v>
                </c:pt>
                <c:pt idx="8089" formatCode="General">
                  <c:v>8.0890000000000004</c:v>
                </c:pt>
                <c:pt idx="8090" formatCode="General">
                  <c:v>8.09</c:v>
                </c:pt>
                <c:pt idx="8091" formatCode="General">
                  <c:v>8.0909999999999993</c:v>
                </c:pt>
                <c:pt idx="8092" formatCode="General">
                  <c:v>8.0920000000000005</c:v>
                </c:pt>
                <c:pt idx="8093" formatCode="General">
                  <c:v>8.093</c:v>
                </c:pt>
                <c:pt idx="8094" formatCode="General">
                  <c:v>8.0939999999999994</c:v>
                </c:pt>
                <c:pt idx="8095" formatCode="General">
                  <c:v>8.0950000000000006</c:v>
                </c:pt>
                <c:pt idx="8096" formatCode="General">
                  <c:v>8.0960000000000001</c:v>
                </c:pt>
                <c:pt idx="8097" formatCode="General">
                  <c:v>8.0969999999999995</c:v>
                </c:pt>
                <c:pt idx="8098" formatCode="General">
                  <c:v>8.0980000000000008</c:v>
                </c:pt>
                <c:pt idx="8099" formatCode="General">
                  <c:v>8.0990000000000002</c:v>
                </c:pt>
                <c:pt idx="8100" formatCode="General">
                  <c:v>8.1</c:v>
                </c:pt>
                <c:pt idx="8101" formatCode="General">
                  <c:v>8.1010000000000009</c:v>
                </c:pt>
                <c:pt idx="8102" formatCode="General">
                  <c:v>8.1020000000000003</c:v>
                </c:pt>
                <c:pt idx="8103" formatCode="General">
                  <c:v>8.1029999999999998</c:v>
                </c:pt>
                <c:pt idx="8104" formatCode="General">
                  <c:v>8.1039999999999992</c:v>
                </c:pt>
                <c:pt idx="8105" formatCode="General">
                  <c:v>8.1050000000000004</c:v>
                </c:pt>
                <c:pt idx="8106" formatCode="General">
                  <c:v>8.1059999999999999</c:v>
                </c:pt>
                <c:pt idx="8107" formatCode="General">
                  <c:v>8.1069999999999993</c:v>
                </c:pt>
                <c:pt idx="8108" formatCode="General">
                  <c:v>8.1080000000000005</c:v>
                </c:pt>
                <c:pt idx="8109" formatCode="General">
                  <c:v>8.109</c:v>
                </c:pt>
                <c:pt idx="8110" formatCode="General">
                  <c:v>8.11</c:v>
                </c:pt>
                <c:pt idx="8111" formatCode="General">
                  <c:v>8.1110000000000007</c:v>
                </c:pt>
                <c:pt idx="8112" formatCode="General">
                  <c:v>8.1120000000000001</c:v>
                </c:pt>
                <c:pt idx="8113" formatCode="General">
                  <c:v>8.1129999999999995</c:v>
                </c:pt>
                <c:pt idx="8114" formatCode="General">
                  <c:v>8.1140000000000008</c:v>
                </c:pt>
                <c:pt idx="8115" formatCode="General">
                  <c:v>8.1150000000000002</c:v>
                </c:pt>
                <c:pt idx="8116" formatCode="General">
                  <c:v>8.1159999999999997</c:v>
                </c:pt>
                <c:pt idx="8117" formatCode="General">
                  <c:v>8.1170000000000009</c:v>
                </c:pt>
                <c:pt idx="8118" formatCode="General">
                  <c:v>8.1180000000000003</c:v>
                </c:pt>
                <c:pt idx="8119" formatCode="General">
                  <c:v>8.1189999999999998</c:v>
                </c:pt>
                <c:pt idx="8120" formatCode="General">
                  <c:v>8.1199999999999992</c:v>
                </c:pt>
                <c:pt idx="8121" formatCode="General">
                  <c:v>8.1210000000000004</c:v>
                </c:pt>
                <c:pt idx="8122" formatCode="General">
                  <c:v>8.1219999999999999</c:v>
                </c:pt>
                <c:pt idx="8123" formatCode="General">
                  <c:v>8.1229999999999993</c:v>
                </c:pt>
                <c:pt idx="8124" formatCode="General">
                  <c:v>8.1240000000000006</c:v>
                </c:pt>
                <c:pt idx="8125" formatCode="General">
                  <c:v>8.125</c:v>
                </c:pt>
                <c:pt idx="8126" formatCode="General">
                  <c:v>8.1259999999999994</c:v>
                </c:pt>
                <c:pt idx="8127" formatCode="General">
                  <c:v>8.1270000000000007</c:v>
                </c:pt>
                <c:pt idx="8128" formatCode="General">
                  <c:v>8.1280000000000001</c:v>
                </c:pt>
                <c:pt idx="8129" formatCode="General">
                  <c:v>8.1289999999999996</c:v>
                </c:pt>
                <c:pt idx="8130" formatCode="General">
                  <c:v>8.1300000000000008</c:v>
                </c:pt>
                <c:pt idx="8131" formatCode="General">
                  <c:v>8.1310000000000002</c:v>
                </c:pt>
                <c:pt idx="8132" formatCode="General">
                  <c:v>8.1319999999999997</c:v>
                </c:pt>
                <c:pt idx="8133" formatCode="General">
                  <c:v>8.1329999999999991</c:v>
                </c:pt>
                <c:pt idx="8134" formatCode="General">
                  <c:v>8.1340000000000003</c:v>
                </c:pt>
                <c:pt idx="8135" formatCode="General">
                  <c:v>8.1349999999999998</c:v>
                </c:pt>
                <c:pt idx="8136" formatCode="General">
                  <c:v>8.1359999999999992</c:v>
                </c:pt>
                <c:pt idx="8137" formatCode="General">
                  <c:v>8.1370000000000005</c:v>
                </c:pt>
                <c:pt idx="8138" formatCode="General">
                  <c:v>8.1379999999999999</c:v>
                </c:pt>
                <c:pt idx="8139" formatCode="General">
                  <c:v>8.1389999999999993</c:v>
                </c:pt>
                <c:pt idx="8140" formatCode="General">
                  <c:v>8.14</c:v>
                </c:pt>
                <c:pt idx="8141" formatCode="General">
                  <c:v>8.141</c:v>
                </c:pt>
                <c:pt idx="8142" formatCode="General">
                  <c:v>8.1419999999999995</c:v>
                </c:pt>
                <c:pt idx="8143" formatCode="General">
                  <c:v>8.1430000000000007</c:v>
                </c:pt>
                <c:pt idx="8144" formatCode="General">
                  <c:v>8.1440000000000001</c:v>
                </c:pt>
                <c:pt idx="8145" formatCode="General">
                  <c:v>8.1449999999999996</c:v>
                </c:pt>
                <c:pt idx="8146" formatCode="General">
                  <c:v>8.1460000000000008</c:v>
                </c:pt>
                <c:pt idx="8147" formatCode="General">
                  <c:v>8.1470000000000002</c:v>
                </c:pt>
                <c:pt idx="8148" formatCode="General">
                  <c:v>8.1479999999999997</c:v>
                </c:pt>
                <c:pt idx="8149" formatCode="General">
                  <c:v>8.1489999999999991</c:v>
                </c:pt>
                <c:pt idx="8150" formatCode="General">
                  <c:v>8.15</c:v>
                </c:pt>
                <c:pt idx="8151" formatCode="General">
                  <c:v>8.1509999999999998</c:v>
                </c:pt>
                <c:pt idx="8152" formatCode="General">
                  <c:v>8.1519999999999992</c:v>
                </c:pt>
                <c:pt idx="8153" formatCode="General">
                  <c:v>8.1530000000000005</c:v>
                </c:pt>
                <c:pt idx="8154" formatCode="General">
                  <c:v>8.1539999999999999</c:v>
                </c:pt>
                <c:pt idx="8155" formatCode="General">
                  <c:v>8.1549999999999994</c:v>
                </c:pt>
                <c:pt idx="8156" formatCode="General">
                  <c:v>8.1560000000000006</c:v>
                </c:pt>
                <c:pt idx="8157" formatCode="General">
                  <c:v>8.157</c:v>
                </c:pt>
                <c:pt idx="8158" formatCode="General">
                  <c:v>8.1579999999999995</c:v>
                </c:pt>
                <c:pt idx="8159" formatCode="General">
                  <c:v>8.1590000000000007</c:v>
                </c:pt>
                <c:pt idx="8160" formatCode="General">
                  <c:v>8.16</c:v>
                </c:pt>
                <c:pt idx="8161" formatCode="General">
                  <c:v>8.1609999999999996</c:v>
                </c:pt>
                <c:pt idx="8162" formatCode="General">
                  <c:v>8.1620000000000008</c:v>
                </c:pt>
                <c:pt idx="8163" formatCode="General">
                  <c:v>8.1630000000000003</c:v>
                </c:pt>
                <c:pt idx="8164" formatCode="General">
                  <c:v>8.1639999999999997</c:v>
                </c:pt>
                <c:pt idx="8165" formatCode="General">
                  <c:v>8.1649999999999991</c:v>
                </c:pt>
                <c:pt idx="8166" formatCode="General">
                  <c:v>8.1660000000000004</c:v>
                </c:pt>
                <c:pt idx="8167" formatCode="General">
                  <c:v>8.1669999999999998</c:v>
                </c:pt>
                <c:pt idx="8168" formatCode="General">
                  <c:v>8.1679999999999993</c:v>
                </c:pt>
                <c:pt idx="8169" formatCode="General">
                  <c:v>8.1690000000000005</c:v>
                </c:pt>
                <c:pt idx="8170" formatCode="General">
                  <c:v>8.17</c:v>
                </c:pt>
                <c:pt idx="8171" formatCode="General">
                  <c:v>8.1709999999999994</c:v>
                </c:pt>
                <c:pt idx="8172" formatCode="General">
                  <c:v>8.1720000000000006</c:v>
                </c:pt>
                <c:pt idx="8173" formatCode="General">
                  <c:v>8.173</c:v>
                </c:pt>
                <c:pt idx="8174" formatCode="General">
                  <c:v>8.1739999999999995</c:v>
                </c:pt>
                <c:pt idx="8175" formatCode="General">
                  <c:v>8.1750000000000007</c:v>
                </c:pt>
                <c:pt idx="8176" formatCode="General">
                  <c:v>8.1760000000000002</c:v>
                </c:pt>
                <c:pt idx="8177" formatCode="General">
                  <c:v>8.1769999999999996</c:v>
                </c:pt>
                <c:pt idx="8178" formatCode="General">
                  <c:v>8.1780000000000008</c:v>
                </c:pt>
                <c:pt idx="8179" formatCode="General">
                  <c:v>8.1790000000000003</c:v>
                </c:pt>
                <c:pt idx="8180" formatCode="General">
                  <c:v>8.18</c:v>
                </c:pt>
                <c:pt idx="8181" formatCode="General">
                  <c:v>8.1809999999999992</c:v>
                </c:pt>
                <c:pt idx="8182" formatCode="General">
                  <c:v>8.1820000000000004</c:v>
                </c:pt>
                <c:pt idx="8183" formatCode="General">
                  <c:v>8.1829999999999998</c:v>
                </c:pt>
                <c:pt idx="8184" formatCode="General">
                  <c:v>8.1839999999999993</c:v>
                </c:pt>
                <c:pt idx="8185" formatCode="General">
                  <c:v>8.1850000000000005</c:v>
                </c:pt>
                <c:pt idx="8186" formatCode="General">
                  <c:v>8.1859999999999999</c:v>
                </c:pt>
                <c:pt idx="8187" formatCode="General">
                  <c:v>8.1869999999999994</c:v>
                </c:pt>
                <c:pt idx="8188" formatCode="General">
                  <c:v>8.1880000000000006</c:v>
                </c:pt>
                <c:pt idx="8189" formatCode="General">
                  <c:v>8.1890000000000001</c:v>
                </c:pt>
                <c:pt idx="8190" formatCode="General">
                  <c:v>8.19</c:v>
                </c:pt>
                <c:pt idx="8191" formatCode="General">
                  <c:v>8.1910000000000007</c:v>
                </c:pt>
                <c:pt idx="8192" formatCode="General">
                  <c:v>8.1920000000000002</c:v>
                </c:pt>
                <c:pt idx="8193" formatCode="General">
                  <c:v>8.1929999999999996</c:v>
                </c:pt>
                <c:pt idx="8194" formatCode="General">
                  <c:v>8.1940000000000008</c:v>
                </c:pt>
                <c:pt idx="8195" formatCode="General">
                  <c:v>8.1950000000000003</c:v>
                </c:pt>
                <c:pt idx="8196" formatCode="General">
                  <c:v>8.1959999999999997</c:v>
                </c:pt>
                <c:pt idx="8197" formatCode="General">
                  <c:v>8.1969999999999992</c:v>
                </c:pt>
                <c:pt idx="8198" formatCode="General">
                  <c:v>8.1980000000000004</c:v>
                </c:pt>
                <c:pt idx="8199" formatCode="General">
                  <c:v>8.1989999999999998</c:v>
                </c:pt>
                <c:pt idx="8200" formatCode="General">
                  <c:v>8.1999999999999993</c:v>
                </c:pt>
                <c:pt idx="8201" formatCode="General">
                  <c:v>8.2010000000000005</c:v>
                </c:pt>
                <c:pt idx="8202" formatCode="General">
                  <c:v>8.202</c:v>
                </c:pt>
                <c:pt idx="8203" formatCode="General">
                  <c:v>8.2029999999999994</c:v>
                </c:pt>
                <c:pt idx="8204" formatCode="General">
                  <c:v>8.2040000000000006</c:v>
                </c:pt>
                <c:pt idx="8205" formatCode="General">
                  <c:v>8.2050000000000001</c:v>
                </c:pt>
                <c:pt idx="8206" formatCode="General">
                  <c:v>8.2059999999999995</c:v>
                </c:pt>
                <c:pt idx="8207" formatCode="General">
                  <c:v>8.2070000000000007</c:v>
                </c:pt>
                <c:pt idx="8208" formatCode="General">
                  <c:v>8.2080000000000002</c:v>
                </c:pt>
                <c:pt idx="8209" formatCode="General">
                  <c:v>8.2089999999999996</c:v>
                </c:pt>
                <c:pt idx="8210" formatCode="General">
                  <c:v>8.2100000000000009</c:v>
                </c:pt>
                <c:pt idx="8211" formatCode="General">
                  <c:v>8.2110000000000003</c:v>
                </c:pt>
                <c:pt idx="8212" formatCode="General">
                  <c:v>8.2119999999999997</c:v>
                </c:pt>
                <c:pt idx="8213" formatCode="General">
                  <c:v>8.2129999999999992</c:v>
                </c:pt>
                <c:pt idx="8214" formatCode="General">
                  <c:v>8.2140000000000004</c:v>
                </c:pt>
                <c:pt idx="8215" formatCode="General">
                  <c:v>8.2149999999999999</c:v>
                </c:pt>
                <c:pt idx="8216" formatCode="General">
                  <c:v>8.2159999999999993</c:v>
                </c:pt>
                <c:pt idx="8217" formatCode="General">
                  <c:v>8.2170000000000005</c:v>
                </c:pt>
                <c:pt idx="8218" formatCode="General">
                  <c:v>8.218</c:v>
                </c:pt>
                <c:pt idx="8219" formatCode="General">
                  <c:v>8.2189999999999994</c:v>
                </c:pt>
                <c:pt idx="8220" formatCode="General">
                  <c:v>8.2200000000000006</c:v>
                </c:pt>
                <c:pt idx="8221" formatCode="General">
                  <c:v>8.2210000000000001</c:v>
                </c:pt>
                <c:pt idx="8222" formatCode="General">
                  <c:v>8.2219999999999995</c:v>
                </c:pt>
                <c:pt idx="8223" formatCode="General">
                  <c:v>8.2230000000000008</c:v>
                </c:pt>
                <c:pt idx="8224" formatCode="General">
                  <c:v>8.2240000000000002</c:v>
                </c:pt>
                <c:pt idx="8225" formatCode="General">
                  <c:v>8.2249999999999996</c:v>
                </c:pt>
                <c:pt idx="8226" formatCode="General">
                  <c:v>8.2260000000000009</c:v>
                </c:pt>
                <c:pt idx="8227" formatCode="General">
                  <c:v>8.2270000000000003</c:v>
                </c:pt>
                <c:pt idx="8228" formatCode="General">
                  <c:v>8.2279999999999998</c:v>
                </c:pt>
                <c:pt idx="8229" formatCode="General">
                  <c:v>8.2289999999999992</c:v>
                </c:pt>
                <c:pt idx="8230" formatCode="General">
                  <c:v>8.23</c:v>
                </c:pt>
                <c:pt idx="8231" formatCode="General">
                  <c:v>8.2309999999999999</c:v>
                </c:pt>
                <c:pt idx="8232" formatCode="General">
                  <c:v>8.2319999999999993</c:v>
                </c:pt>
                <c:pt idx="8233" formatCode="General">
                  <c:v>8.2330000000000005</c:v>
                </c:pt>
                <c:pt idx="8234" formatCode="General">
                  <c:v>8.234</c:v>
                </c:pt>
                <c:pt idx="8235" formatCode="General">
                  <c:v>8.2349999999999994</c:v>
                </c:pt>
                <c:pt idx="8236" formatCode="General">
                  <c:v>8.2360000000000007</c:v>
                </c:pt>
                <c:pt idx="8237" formatCode="General">
                  <c:v>8.2370000000000001</c:v>
                </c:pt>
                <c:pt idx="8238" formatCode="General">
                  <c:v>8.2379999999999995</c:v>
                </c:pt>
                <c:pt idx="8239" formatCode="General">
                  <c:v>8.2390000000000008</c:v>
                </c:pt>
                <c:pt idx="8240" formatCode="General">
                  <c:v>8.24</c:v>
                </c:pt>
                <c:pt idx="8241" formatCode="General">
                  <c:v>8.2409999999999997</c:v>
                </c:pt>
                <c:pt idx="8242" formatCode="General">
                  <c:v>8.2420000000000009</c:v>
                </c:pt>
                <c:pt idx="8243" formatCode="General">
                  <c:v>8.2430000000000003</c:v>
                </c:pt>
                <c:pt idx="8244" formatCode="General">
                  <c:v>8.2439999999999998</c:v>
                </c:pt>
                <c:pt idx="8245" formatCode="General">
                  <c:v>8.2449999999999992</c:v>
                </c:pt>
                <c:pt idx="8246" formatCode="General">
                  <c:v>8.2460000000000004</c:v>
                </c:pt>
                <c:pt idx="8247" formatCode="General">
                  <c:v>8.2469999999999999</c:v>
                </c:pt>
                <c:pt idx="8248" formatCode="General">
                  <c:v>8.2479999999999993</c:v>
                </c:pt>
                <c:pt idx="8249" formatCode="General">
                  <c:v>8.2490000000000006</c:v>
                </c:pt>
                <c:pt idx="8250" formatCode="General">
                  <c:v>8.25</c:v>
                </c:pt>
                <c:pt idx="8251" formatCode="General">
                  <c:v>8.2509999999999994</c:v>
                </c:pt>
                <c:pt idx="8252" formatCode="General">
                  <c:v>8.2520000000000007</c:v>
                </c:pt>
                <c:pt idx="8253" formatCode="General">
                  <c:v>8.2530000000000001</c:v>
                </c:pt>
                <c:pt idx="8254" formatCode="General">
                  <c:v>8.2539999999999996</c:v>
                </c:pt>
                <c:pt idx="8255" formatCode="General">
                  <c:v>8.2550000000000008</c:v>
                </c:pt>
                <c:pt idx="8256" formatCode="General">
                  <c:v>8.2560000000000002</c:v>
                </c:pt>
                <c:pt idx="8257" formatCode="General">
                  <c:v>8.2569999999999997</c:v>
                </c:pt>
                <c:pt idx="8258" formatCode="General">
                  <c:v>8.2579999999999991</c:v>
                </c:pt>
                <c:pt idx="8259" formatCode="General">
                  <c:v>8.2590000000000003</c:v>
                </c:pt>
                <c:pt idx="8260" formatCode="General">
                  <c:v>8.26</c:v>
                </c:pt>
                <c:pt idx="8261" formatCode="General">
                  <c:v>8.2609999999999992</c:v>
                </c:pt>
                <c:pt idx="8262" formatCode="General">
                  <c:v>8.2620000000000005</c:v>
                </c:pt>
                <c:pt idx="8263" formatCode="General">
                  <c:v>8.2629999999999999</c:v>
                </c:pt>
                <c:pt idx="8264" formatCode="General">
                  <c:v>8.2639999999999993</c:v>
                </c:pt>
                <c:pt idx="8265" formatCode="General">
                  <c:v>8.2650000000000006</c:v>
                </c:pt>
                <c:pt idx="8266" formatCode="General">
                  <c:v>8.266</c:v>
                </c:pt>
                <c:pt idx="8267" formatCode="General">
                  <c:v>8.2669999999999995</c:v>
                </c:pt>
                <c:pt idx="8268" formatCode="General">
                  <c:v>8.2680000000000007</c:v>
                </c:pt>
                <c:pt idx="8269" formatCode="General">
                  <c:v>8.2690000000000001</c:v>
                </c:pt>
                <c:pt idx="8270" formatCode="General">
                  <c:v>8.27</c:v>
                </c:pt>
                <c:pt idx="8271" formatCode="General">
                  <c:v>8.2710000000000008</c:v>
                </c:pt>
                <c:pt idx="8272" formatCode="General">
                  <c:v>8.2720000000000002</c:v>
                </c:pt>
                <c:pt idx="8273" formatCode="General">
                  <c:v>8.2729999999999997</c:v>
                </c:pt>
                <c:pt idx="8274" formatCode="General">
                  <c:v>8.2739999999999991</c:v>
                </c:pt>
                <c:pt idx="8275" formatCode="General">
                  <c:v>8.2750000000000004</c:v>
                </c:pt>
                <c:pt idx="8276" formatCode="General">
                  <c:v>8.2759999999999998</c:v>
                </c:pt>
                <c:pt idx="8277" formatCode="General">
                  <c:v>8.2769999999999992</c:v>
                </c:pt>
                <c:pt idx="8278" formatCode="General">
                  <c:v>8.2780000000000005</c:v>
                </c:pt>
                <c:pt idx="8279" formatCode="General">
                  <c:v>8.2789999999999999</c:v>
                </c:pt>
                <c:pt idx="8280" formatCode="General">
                  <c:v>8.2799999999999994</c:v>
                </c:pt>
                <c:pt idx="8281" formatCode="General">
                  <c:v>8.2810000000000006</c:v>
                </c:pt>
                <c:pt idx="8282" formatCode="General">
                  <c:v>8.282</c:v>
                </c:pt>
                <c:pt idx="8283" formatCode="General">
                  <c:v>8.2829999999999995</c:v>
                </c:pt>
                <c:pt idx="8284" formatCode="General">
                  <c:v>8.2840000000000007</c:v>
                </c:pt>
                <c:pt idx="8285" formatCode="General">
                  <c:v>8.2850000000000001</c:v>
                </c:pt>
                <c:pt idx="8286" formatCode="General">
                  <c:v>8.2859999999999996</c:v>
                </c:pt>
                <c:pt idx="8287" formatCode="General">
                  <c:v>8.2870000000000008</c:v>
                </c:pt>
                <c:pt idx="8288" formatCode="General">
                  <c:v>8.2880000000000003</c:v>
                </c:pt>
                <c:pt idx="8289" formatCode="General">
                  <c:v>8.2889999999999997</c:v>
                </c:pt>
                <c:pt idx="8290" formatCode="General">
                  <c:v>8.2899999999999991</c:v>
                </c:pt>
                <c:pt idx="8291" formatCode="General">
                  <c:v>8.2910000000000004</c:v>
                </c:pt>
                <c:pt idx="8292" formatCode="General">
                  <c:v>8.2919999999999998</c:v>
                </c:pt>
                <c:pt idx="8293" formatCode="General">
                  <c:v>8.2929999999999993</c:v>
                </c:pt>
                <c:pt idx="8294" formatCode="General">
                  <c:v>8.2940000000000005</c:v>
                </c:pt>
                <c:pt idx="8295" formatCode="General">
                  <c:v>8.2949999999999999</c:v>
                </c:pt>
                <c:pt idx="8296" formatCode="General">
                  <c:v>8.2959999999999994</c:v>
                </c:pt>
                <c:pt idx="8297" formatCode="General">
                  <c:v>8.2970000000000006</c:v>
                </c:pt>
                <c:pt idx="8298" formatCode="General">
                  <c:v>8.298</c:v>
                </c:pt>
                <c:pt idx="8299" formatCode="General">
                  <c:v>8.2989999999999995</c:v>
                </c:pt>
                <c:pt idx="8300" formatCode="General">
                  <c:v>8.3000000000000007</c:v>
                </c:pt>
                <c:pt idx="8301" formatCode="General">
                  <c:v>8.3010000000000002</c:v>
                </c:pt>
                <c:pt idx="8302" formatCode="General">
                  <c:v>8.3019999999999996</c:v>
                </c:pt>
                <c:pt idx="8303" formatCode="General">
                  <c:v>8.3030000000000008</c:v>
                </c:pt>
                <c:pt idx="8304" formatCode="General">
                  <c:v>8.3040000000000003</c:v>
                </c:pt>
                <c:pt idx="8305" formatCode="General">
                  <c:v>8.3049999999999997</c:v>
                </c:pt>
                <c:pt idx="8306" formatCode="General">
                  <c:v>8.3059999999999992</c:v>
                </c:pt>
                <c:pt idx="8307" formatCode="General">
                  <c:v>8.3070000000000004</c:v>
                </c:pt>
                <c:pt idx="8308" formatCode="General">
                  <c:v>8.3079999999999998</c:v>
                </c:pt>
                <c:pt idx="8309" formatCode="General">
                  <c:v>8.3089999999999993</c:v>
                </c:pt>
                <c:pt idx="8310" formatCode="General">
                  <c:v>8.31</c:v>
                </c:pt>
                <c:pt idx="8311" formatCode="General">
                  <c:v>8.3109999999999999</c:v>
                </c:pt>
                <c:pt idx="8312" formatCode="General">
                  <c:v>8.3119999999999994</c:v>
                </c:pt>
                <c:pt idx="8313" formatCode="General">
                  <c:v>8.3130000000000006</c:v>
                </c:pt>
                <c:pt idx="8314" formatCode="General">
                  <c:v>8.3140000000000001</c:v>
                </c:pt>
                <c:pt idx="8315" formatCode="General">
                  <c:v>8.3149999999999995</c:v>
                </c:pt>
                <c:pt idx="8316" formatCode="General">
                  <c:v>8.3160000000000007</c:v>
                </c:pt>
                <c:pt idx="8317" formatCode="General">
                  <c:v>8.3170000000000002</c:v>
                </c:pt>
                <c:pt idx="8318" formatCode="General">
                  <c:v>8.3179999999999996</c:v>
                </c:pt>
                <c:pt idx="8319" formatCode="General">
                  <c:v>8.3190000000000008</c:v>
                </c:pt>
                <c:pt idx="8320" formatCode="General">
                  <c:v>8.32</c:v>
                </c:pt>
                <c:pt idx="8321" formatCode="General">
                  <c:v>8.3209999999999997</c:v>
                </c:pt>
                <c:pt idx="8322" formatCode="General">
                  <c:v>8.3219999999999992</c:v>
                </c:pt>
                <c:pt idx="8323" formatCode="General">
                  <c:v>8.3230000000000004</c:v>
                </c:pt>
                <c:pt idx="8324" formatCode="General">
                  <c:v>8.3239999999999998</c:v>
                </c:pt>
                <c:pt idx="8325" formatCode="General">
                  <c:v>8.3249999999999993</c:v>
                </c:pt>
                <c:pt idx="8326" formatCode="General">
                  <c:v>8.3260000000000005</c:v>
                </c:pt>
                <c:pt idx="8327" formatCode="General">
                  <c:v>8.327</c:v>
                </c:pt>
                <c:pt idx="8328" formatCode="General">
                  <c:v>8.3279999999999994</c:v>
                </c:pt>
                <c:pt idx="8329" formatCode="General">
                  <c:v>8.3290000000000006</c:v>
                </c:pt>
                <c:pt idx="8330" formatCode="General">
                  <c:v>8.33</c:v>
                </c:pt>
                <c:pt idx="8331" formatCode="General">
                  <c:v>8.3309999999999995</c:v>
                </c:pt>
                <c:pt idx="8332" formatCode="General">
                  <c:v>8.3320000000000007</c:v>
                </c:pt>
                <c:pt idx="8333" formatCode="General">
                  <c:v>8.3330000000000002</c:v>
                </c:pt>
                <c:pt idx="8334" formatCode="General">
                  <c:v>8.3339999999999996</c:v>
                </c:pt>
                <c:pt idx="8335" formatCode="General">
                  <c:v>8.3350000000000009</c:v>
                </c:pt>
                <c:pt idx="8336" formatCode="General">
                  <c:v>8.3360000000000003</c:v>
                </c:pt>
                <c:pt idx="8337" formatCode="General">
                  <c:v>8.3369999999999997</c:v>
                </c:pt>
                <c:pt idx="8338" formatCode="General">
                  <c:v>8.3379999999999992</c:v>
                </c:pt>
                <c:pt idx="8339" formatCode="General">
                  <c:v>8.3390000000000004</c:v>
                </c:pt>
                <c:pt idx="8340" formatCode="General">
                  <c:v>8.34</c:v>
                </c:pt>
                <c:pt idx="8341" formatCode="General">
                  <c:v>8.3409999999999993</c:v>
                </c:pt>
                <c:pt idx="8342" formatCode="General">
                  <c:v>8.3420000000000005</c:v>
                </c:pt>
                <c:pt idx="8343" formatCode="General">
                  <c:v>8.343</c:v>
                </c:pt>
                <c:pt idx="8344" formatCode="General">
                  <c:v>8.3439999999999994</c:v>
                </c:pt>
                <c:pt idx="8345" formatCode="General">
                  <c:v>8.3450000000000006</c:v>
                </c:pt>
                <c:pt idx="8346" formatCode="General">
                  <c:v>8.3460000000000001</c:v>
                </c:pt>
                <c:pt idx="8347" formatCode="General">
                  <c:v>8.3469999999999995</c:v>
                </c:pt>
                <c:pt idx="8348" formatCode="General">
                  <c:v>8.3480000000000008</c:v>
                </c:pt>
                <c:pt idx="8349" formatCode="General">
                  <c:v>8.3490000000000002</c:v>
                </c:pt>
                <c:pt idx="8350" formatCode="General">
                  <c:v>8.35</c:v>
                </c:pt>
                <c:pt idx="8351" formatCode="General">
                  <c:v>8.3510000000000009</c:v>
                </c:pt>
                <c:pt idx="8352" formatCode="General">
                  <c:v>8.3520000000000003</c:v>
                </c:pt>
                <c:pt idx="8353" formatCode="General">
                  <c:v>8.3529999999999998</c:v>
                </c:pt>
                <c:pt idx="8354" formatCode="General">
                  <c:v>8.3539999999999992</c:v>
                </c:pt>
                <c:pt idx="8355" formatCode="General">
                  <c:v>8.3550000000000004</c:v>
                </c:pt>
                <c:pt idx="8356" formatCode="General">
                  <c:v>8.3559999999999999</c:v>
                </c:pt>
                <c:pt idx="8357" formatCode="General">
                  <c:v>8.3569999999999993</c:v>
                </c:pt>
                <c:pt idx="8358" formatCode="General">
                  <c:v>8.3580000000000005</c:v>
                </c:pt>
                <c:pt idx="8359" formatCode="General">
                  <c:v>8.359</c:v>
                </c:pt>
                <c:pt idx="8360" formatCode="General">
                  <c:v>8.36</c:v>
                </c:pt>
                <c:pt idx="8361" formatCode="General">
                  <c:v>8.3610000000000007</c:v>
                </c:pt>
                <c:pt idx="8362" formatCode="General">
                  <c:v>8.3620000000000001</c:v>
                </c:pt>
                <c:pt idx="8363" formatCode="General">
                  <c:v>8.3629999999999995</c:v>
                </c:pt>
                <c:pt idx="8364" formatCode="General">
                  <c:v>8.3640000000000008</c:v>
                </c:pt>
                <c:pt idx="8365" formatCode="General">
                  <c:v>8.3650000000000002</c:v>
                </c:pt>
                <c:pt idx="8366" formatCode="General">
                  <c:v>8.3659999999999997</c:v>
                </c:pt>
                <c:pt idx="8367" formatCode="General">
                  <c:v>8.3670000000000009</c:v>
                </c:pt>
                <c:pt idx="8368" formatCode="General">
                  <c:v>8.3680000000000003</c:v>
                </c:pt>
                <c:pt idx="8369" formatCode="General">
                  <c:v>8.3689999999999998</c:v>
                </c:pt>
                <c:pt idx="8370" formatCode="General">
                  <c:v>8.3699999999999992</c:v>
                </c:pt>
                <c:pt idx="8371" formatCode="General">
                  <c:v>8.3710000000000004</c:v>
                </c:pt>
                <c:pt idx="8372" formatCode="General">
                  <c:v>8.3719999999999999</c:v>
                </c:pt>
                <c:pt idx="8373" formatCode="General">
                  <c:v>8.3729999999999993</c:v>
                </c:pt>
                <c:pt idx="8374" formatCode="General">
                  <c:v>8.3740000000000006</c:v>
                </c:pt>
                <c:pt idx="8375" formatCode="General">
                  <c:v>8.375</c:v>
                </c:pt>
                <c:pt idx="8376" formatCode="General">
                  <c:v>8.3759999999999994</c:v>
                </c:pt>
                <c:pt idx="8377" formatCode="General">
                  <c:v>8.3770000000000007</c:v>
                </c:pt>
                <c:pt idx="8378" formatCode="General">
                  <c:v>8.3780000000000001</c:v>
                </c:pt>
                <c:pt idx="8379" formatCode="General">
                  <c:v>8.3789999999999996</c:v>
                </c:pt>
                <c:pt idx="8380" formatCode="General">
                  <c:v>8.3800000000000008</c:v>
                </c:pt>
                <c:pt idx="8381" formatCode="General">
                  <c:v>8.3810000000000002</c:v>
                </c:pt>
                <c:pt idx="8382" formatCode="General">
                  <c:v>8.3819999999999997</c:v>
                </c:pt>
                <c:pt idx="8383" formatCode="General">
                  <c:v>8.3829999999999991</c:v>
                </c:pt>
                <c:pt idx="8384" formatCode="General">
                  <c:v>8.3840000000000003</c:v>
                </c:pt>
                <c:pt idx="8385" formatCode="General">
                  <c:v>8.3849999999999998</c:v>
                </c:pt>
                <c:pt idx="8386" formatCode="General">
                  <c:v>8.3859999999999992</c:v>
                </c:pt>
                <c:pt idx="8387" formatCode="General">
                  <c:v>8.3870000000000005</c:v>
                </c:pt>
                <c:pt idx="8388" formatCode="General">
                  <c:v>8.3879999999999999</c:v>
                </c:pt>
                <c:pt idx="8389" formatCode="General">
                  <c:v>8.3889999999999993</c:v>
                </c:pt>
                <c:pt idx="8390" formatCode="General">
                  <c:v>8.39</c:v>
                </c:pt>
                <c:pt idx="8391" formatCode="General">
                  <c:v>8.391</c:v>
                </c:pt>
                <c:pt idx="8392" formatCode="General">
                  <c:v>8.3919999999999995</c:v>
                </c:pt>
                <c:pt idx="8393" formatCode="General">
                  <c:v>8.3930000000000007</c:v>
                </c:pt>
                <c:pt idx="8394" formatCode="General">
                  <c:v>8.3940000000000001</c:v>
                </c:pt>
                <c:pt idx="8395" formatCode="General">
                  <c:v>8.3949999999999996</c:v>
                </c:pt>
                <c:pt idx="8396" formatCode="General">
                  <c:v>8.3960000000000008</c:v>
                </c:pt>
                <c:pt idx="8397" formatCode="General">
                  <c:v>8.3970000000000002</c:v>
                </c:pt>
                <c:pt idx="8398" formatCode="General">
                  <c:v>8.3979999999999997</c:v>
                </c:pt>
                <c:pt idx="8399" formatCode="General">
                  <c:v>8.3989999999999991</c:v>
                </c:pt>
                <c:pt idx="8400" formatCode="General">
                  <c:v>8.4</c:v>
                </c:pt>
                <c:pt idx="8401" formatCode="General">
                  <c:v>8.4009999999999998</c:v>
                </c:pt>
                <c:pt idx="8402" formatCode="General">
                  <c:v>8.4019999999999992</c:v>
                </c:pt>
                <c:pt idx="8403" formatCode="General">
                  <c:v>8.4030000000000005</c:v>
                </c:pt>
                <c:pt idx="8404" formatCode="General">
                  <c:v>8.4039999999999999</c:v>
                </c:pt>
                <c:pt idx="8405" formatCode="General">
                  <c:v>8.4049999999999994</c:v>
                </c:pt>
                <c:pt idx="8406" formatCode="General">
                  <c:v>8.4060000000000006</c:v>
                </c:pt>
                <c:pt idx="8407" formatCode="General">
                  <c:v>8.407</c:v>
                </c:pt>
                <c:pt idx="8408" formatCode="General">
                  <c:v>8.4079999999999995</c:v>
                </c:pt>
                <c:pt idx="8409" formatCode="General">
                  <c:v>8.4090000000000007</c:v>
                </c:pt>
                <c:pt idx="8410" formatCode="General">
                  <c:v>8.41</c:v>
                </c:pt>
                <c:pt idx="8411" formatCode="General">
                  <c:v>8.4109999999999996</c:v>
                </c:pt>
                <c:pt idx="8412" formatCode="General">
                  <c:v>8.4120000000000008</c:v>
                </c:pt>
                <c:pt idx="8413" formatCode="General">
                  <c:v>8.4130000000000003</c:v>
                </c:pt>
                <c:pt idx="8414" formatCode="General">
                  <c:v>8.4139999999999997</c:v>
                </c:pt>
                <c:pt idx="8415" formatCode="General">
                  <c:v>8.4149999999999991</c:v>
                </c:pt>
                <c:pt idx="8416" formatCode="General">
                  <c:v>8.4160000000000004</c:v>
                </c:pt>
                <c:pt idx="8417" formatCode="General">
                  <c:v>8.4169999999999998</c:v>
                </c:pt>
                <c:pt idx="8418" formatCode="General">
                  <c:v>8.4179999999999993</c:v>
                </c:pt>
                <c:pt idx="8419" formatCode="General">
                  <c:v>8.4190000000000005</c:v>
                </c:pt>
                <c:pt idx="8420" formatCode="General">
                  <c:v>8.42</c:v>
                </c:pt>
                <c:pt idx="8421" formatCode="General">
                  <c:v>8.4209999999999994</c:v>
                </c:pt>
                <c:pt idx="8422" formatCode="General">
                  <c:v>8.4220000000000006</c:v>
                </c:pt>
                <c:pt idx="8423" formatCode="General">
                  <c:v>8.423</c:v>
                </c:pt>
                <c:pt idx="8424" formatCode="General">
                  <c:v>8.4239999999999995</c:v>
                </c:pt>
                <c:pt idx="8425" formatCode="General">
                  <c:v>8.4250000000000007</c:v>
                </c:pt>
                <c:pt idx="8426" formatCode="General">
                  <c:v>8.4260000000000002</c:v>
                </c:pt>
                <c:pt idx="8427" formatCode="General">
                  <c:v>8.4269999999999996</c:v>
                </c:pt>
                <c:pt idx="8428" formatCode="General">
                  <c:v>8.4280000000000008</c:v>
                </c:pt>
                <c:pt idx="8429" formatCode="General">
                  <c:v>8.4290000000000003</c:v>
                </c:pt>
                <c:pt idx="8430" formatCode="General">
                  <c:v>8.43</c:v>
                </c:pt>
                <c:pt idx="8431" formatCode="General">
                  <c:v>8.4309999999999992</c:v>
                </c:pt>
                <c:pt idx="8432" formatCode="General">
                  <c:v>8.4320000000000004</c:v>
                </c:pt>
                <c:pt idx="8433" formatCode="General">
                  <c:v>8.4329999999999998</c:v>
                </c:pt>
                <c:pt idx="8434" formatCode="General">
                  <c:v>8.4339999999999993</c:v>
                </c:pt>
                <c:pt idx="8435" formatCode="General">
                  <c:v>8.4350000000000005</c:v>
                </c:pt>
                <c:pt idx="8436" formatCode="General">
                  <c:v>8.4359999999999999</c:v>
                </c:pt>
                <c:pt idx="8437" formatCode="General">
                  <c:v>8.4369999999999994</c:v>
                </c:pt>
                <c:pt idx="8438" formatCode="General">
                  <c:v>8.4380000000000006</c:v>
                </c:pt>
                <c:pt idx="8439" formatCode="General">
                  <c:v>8.4390000000000001</c:v>
                </c:pt>
                <c:pt idx="8440" formatCode="General">
                  <c:v>8.44</c:v>
                </c:pt>
                <c:pt idx="8441" formatCode="General">
                  <c:v>8.4410000000000007</c:v>
                </c:pt>
                <c:pt idx="8442" formatCode="General">
                  <c:v>8.4420000000000002</c:v>
                </c:pt>
                <c:pt idx="8443" formatCode="General">
                  <c:v>8.4429999999999996</c:v>
                </c:pt>
                <c:pt idx="8444" formatCode="General">
                  <c:v>8.4440000000000008</c:v>
                </c:pt>
                <c:pt idx="8445" formatCode="General">
                  <c:v>8.4450000000000003</c:v>
                </c:pt>
                <c:pt idx="8446" formatCode="General">
                  <c:v>8.4459999999999997</c:v>
                </c:pt>
                <c:pt idx="8447" formatCode="General">
                  <c:v>8.4469999999999992</c:v>
                </c:pt>
                <c:pt idx="8448" formatCode="General">
                  <c:v>8.4480000000000004</c:v>
                </c:pt>
                <c:pt idx="8449" formatCode="General">
                  <c:v>8.4489999999999998</c:v>
                </c:pt>
                <c:pt idx="8450" formatCode="General">
                  <c:v>8.4499999999999993</c:v>
                </c:pt>
                <c:pt idx="8451" formatCode="General">
                  <c:v>8.4510000000000005</c:v>
                </c:pt>
                <c:pt idx="8452" formatCode="General">
                  <c:v>8.452</c:v>
                </c:pt>
                <c:pt idx="8453" formatCode="General">
                  <c:v>8.4529999999999994</c:v>
                </c:pt>
                <c:pt idx="8454" formatCode="General">
                  <c:v>8.4540000000000006</c:v>
                </c:pt>
                <c:pt idx="8455" formatCode="General">
                  <c:v>8.4550000000000001</c:v>
                </c:pt>
                <c:pt idx="8456" formatCode="General">
                  <c:v>8.4559999999999995</c:v>
                </c:pt>
                <c:pt idx="8457" formatCode="General">
                  <c:v>8.4570000000000007</c:v>
                </c:pt>
                <c:pt idx="8458" formatCode="General">
                  <c:v>8.4580000000000002</c:v>
                </c:pt>
                <c:pt idx="8459" formatCode="General">
                  <c:v>8.4589999999999996</c:v>
                </c:pt>
                <c:pt idx="8460" formatCode="General">
                  <c:v>8.4600000000000009</c:v>
                </c:pt>
                <c:pt idx="8461" formatCode="General">
                  <c:v>8.4610000000000003</c:v>
                </c:pt>
                <c:pt idx="8462" formatCode="General">
                  <c:v>8.4619999999999997</c:v>
                </c:pt>
                <c:pt idx="8463" formatCode="General">
                  <c:v>8.4629999999999992</c:v>
                </c:pt>
                <c:pt idx="8464" formatCode="General">
                  <c:v>8.4640000000000004</c:v>
                </c:pt>
                <c:pt idx="8465" formatCode="General">
                  <c:v>8.4649999999999999</c:v>
                </c:pt>
                <c:pt idx="8466" formatCode="General">
                  <c:v>8.4659999999999993</c:v>
                </c:pt>
                <c:pt idx="8467" formatCode="General">
                  <c:v>8.4670000000000005</c:v>
                </c:pt>
                <c:pt idx="8468" formatCode="General">
                  <c:v>8.468</c:v>
                </c:pt>
                <c:pt idx="8469" formatCode="General">
                  <c:v>8.4689999999999994</c:v>
                </c:pt>
                <c:pt idx="8470" formatCode="General">
                  <c:v>8.4700000000000006</c:v>
                </c:pt>
                <c:pt idx="8471" formatCode="General">
                  <c:v>8.4710000000000001</c:v>
                </c:pt>
                <c:pt idx="8472" formatCode="General">
                  <c:v>8.4719999999999995</c:v>
                </c:pt>
                <c:pt idx="8473" formatCode="General">
                  <c:v>8.4730000000000008</c:v>
                </c:pt>
                <c:pt idx="8474" formatCode="General">
                  <c:v>8.4740000000000002</c:v>
                </c:pt>
                <c:pt idx="8475" formatCode="General">
                  <c:v>8.4749999999999996</c:v>
                </c:pt>
                <c:pt idx="8476" formatCode="General">
                  <c:v>8.4760000000000009</c:v>
                </c:pt>
                <c:pt idx="8477" formatCode="General">
                  <c:v>8.4770000000000003</c:v>
                </c:pt>
                <c:pt idx="8478" formatCode="General">
                  <c:v>8.4779999999999998</c:v>
                </c:pt>
                <c:pt idx="8479" formatCode="General">
                  <c:v>8.4789999999999992</c:v>
                </c:pt>
                <c:pt idx="8480" formatCode="General">
                  <c:v>8.48</c:v>
                </c:pt>
                <c:pt idx="8481" formatCode="General">
                  <c:v>8.4809999999999999</c:v>
                </c:pt>
                <c:pt idx="8482" formatCode="General">
                  <c:v>8.4819999999999993</c:v>
                </c:pt>
                <c:pt idx="8483" formatCode="General">
                  <c:v>8.4830000000000005</c:v>
                </c:pt>
                <c:pt idx="8484" formatCode="General">
                  <c:v>8.484</c:v>
                </c:pt>
                <c:pt idx="8485" formatCode="General">
                  <c:v>8.4849999999999994</c:v>
                </c:pt>
                <c:pt idx="8486" formatCode="General">
                  <c:v>8.4860000000000007</c:v>
                </c:pt>
                <c:pt idx="8487" formatCode="General">
                  <c:v>8.4870000000000001</c:v>
                </c:pt>
                <c:pt idx="8488" formatCode="General">
                  <c:v>8.4879999999999995</c:v>
                </c:pt>
                <c:pt idx="8489" formatCode="General">
                  <c:v>8.4890000000000008</c:v>
                </c:pt>
                <c:pt idx="8490" formatCode="General">
                  <c:v>8.49</c:v>
                </c:pt>
                <c:pt idx="8491" formatCode="General">
                  <c:v>8.4909999999999997</c:v>
                </c:pt>
                <c:pt idx="8492" formatCode="General">
                  <c:v>8.4920000000000009</c:v>
                </c:pt>
                <c:pt idx="8493" formatCode="General">
                  <c:v>8.4930000000000003</c:v>
                </c:pt>
                <c:pt idx="8494" formatCode="General">
                  <c:v>8.4939999999999998</c:v>
                </c:pt>
                <c:pt idx="8495" formatCode="General">
                  <c:v>8.4949999999999992</c:v>
                </c:pt>
                <c:pt idx="8496" formatCode="General">
                  <c:v>8.4960000000000004</c:v>
                </c:pt>
                <c:pt idx="8497" formatCode="General">
                  <c:v>8.4969999999999999</c:v>
                </c:pt>
                <c:pt idx="8498" formatCode="General">
                  <c:v>8.4979999999999993</c:v>
                </c:pt>
                <c:pt idx="8499" formatCode="General">
                  <c:v>8.4990000000000006</c:v>
                </c:pt>
                <c:pt idx="8500" formatCode="General">
                  <c:v>8.5</c:v>
                </c:pt>
                <c:pt idx="8501" formatCode="General">
                  <c:v>8.5009999999999994</c:v>
                </c:pt>
                <c:pt idx="8502" formatCode="General">
                  <c:v>8.5020000000000007</c:v>
                </c:pt>
                <c:pt idx="8503" formatCode="General">
                  <c:v>8.5030000000000001</c:v>
                </c:pt>
                <c:pt idx="8504" formatCode="General">
                  <c:v>8.5039999999999996</c:v>
                </c:pt>
                <c:pt idx="8505" formatCode="General">
                  <c:v>8.5050000000000008</c:v>
                </c:pt>
                <c:pt idx="8506" formatCode="General">
                  <c:v>8.5060000000000002</c:v>
                </c:pt>
                <c:pt idx="8507" formatCode="General">
                  <c:v>8.5069999999999997</c:v>
                </c:pt>
                <c:pt idx="8508" formatCode="General">
                  <c:v>8.5079999999999991</c:v>
                </c:pt>
                <c:pt idx="8509" formatCode="General">
                  <c:v>8.5090000000000003</c:v>
                </c:pt>
                <c:pt idx="8510" formatCode="General">
                  <c:v>8.51</c:v>
                </c:pt>
                <c:pt idx="8511" formatCode="General">
                  <c:v>8.5109999999999992</c:v>
                </c:pt>
                <c:pt idx="8512" formatCode="General">
                  <c:v>8.5120000000000005</c:v>
                </c:pt>
                <c:pt idx="8513" formatCode="General">
                  <c:v>8.5129999999999999</c:v>
                </c:pt>
                <c:pt idx="8514" formatCode="General">
                  <c:v>8.5139999999999993</c:v>
                </c:pt>
                <c:pt idx="8515" formatCode="General">
                  <c:v>8.5150000000000006</c:v>
                </c:pt>
                <c:pt idx="8516" formatCode="General">
                  <c:v>8.516</c:v>
                </c:pt>
                <c:pt idx="8517" formatCode="General">
                  <c:v>8.5169999999999995</c:v>
                </c:pt>
                <c:pt idx="8518" formatCode="General">
                  <c:v>8.5180000000000007</c:v>
                </c:pt>
                <c:pt idx="8519" formatCode="General">
                  <c:v>8.5190000000000001</c:v>
                </c:pt>
                <c:pt idx="8520" formatCode="General">
                  <c:v>8.52</c:v>
                </c:pt>
                <c:pt idx="8521" formatCode="General">
                  <c:v>8.5210000000000008</c:v>
                </c:pt>
                <c:pt idx="8522" formatCode="General">
                  <c:v>8.5220000000000002</c:v>
                </c:pt>
                <c:pt idx="8523" formatCode="General">
                  <c:v>8.5229999999999997</c:v>
                </c:pt>
                <c:pt idx="8524" formatCode="General">
                  <c:v>8.5239999999999991</c:v>
                </c:pt>
                <c:pt idx="8525" formatCode="General">
                  <c:v>8.5250000000000004</c:v>
                </c:pt>
                <c:pt idx="8526" formatCode="General">
                  <c:v>8.5259999999999998</c:v>
                </c:pt>
                <c:pt idx="8527" formatCode="General">
                  <c:v>8.5269999999999992</c:v>
                </c:pt>
                <c:pt idx="8528" formatCode="General">
                  <c:v>8.5280000000000005</c:v>
                </c:pt>
                <c:pt idx="8529" formatCode="General">
                  <c:v>8.5289999999999999</c:v>
                </c:pt>
                <c:pt idx="8530" formatCode="General">
                  <c:v>8.5299999999999994</c:v>
                </c:pt>
                <c:pt idx="8531" formatCode="General">
                  <c:v>8.5310000000000006</c:v>
                </c:pt>
                <c:pt idx="8532" formatCode="General">
                  <c:v>8.532</c:v>
                </c:pt>
                <c:pt idx="8533" formatCode="General">
                  <c:v>8.5329999999999995</c:v>
                </c:pt>
                <c:pt idx="8534" formatCode="General">
                  <c:v>8.5340000000000007</c:v>
                </c:pt>
                <c:pt idx="8535" formatCode="General">
                  <c:v>8.5350000000000001</c:v>
                </c:pt>
                <c:pt idx="8536" formatCode="General">
                  <c:v>8.5359999999999996</c:v>
                </c:pt>
                <c:pt idx="8537" formatCode="General">
                  <c:v>8.5370000000000008</c:v>
                </c:pt>
                <c:pt idx="8538" formatCode="General">
                  <c:v>8.5380000000000003</c:v>
                </c:pt>
                <c:pt idx="8539" formatCode="General">
                  <c:v>8.5389999999999997</c:v>
                </c:pt>
                <c:pt idx="8540" formatCode="General">
                  <c:v>8.5399999999999991</c:v>
                </c:pt>
                <c:pt idx="8541" formatCode="General">
                  <c:v>8.5410000000000004</c:v>
                </c:pt>
                <c:pt idx="8542" formatCode="General">
                  <c:v>8.5419999999999998</c:v>
                </c:pt>
                <c:pt idx="8543" formatCode="General">
                  <c:v>8.5429999999999993</c:v>
                </c:pt>
                <c:pt idx="8544" formatCode="General">
                  <c:v>8.5440000000000005</c:v>
                </c:pt>
                <c:pt idx="8545" formatCode="General">
                  <c:v>8.5449999999999999</c:v>
                </c:pt>
                <c:pt idx="8546" formatCode="General">
                  <c:v>8.5459999999999994</c:v>
                </c:pt>
                <c:pt idx="8547" formatCode="General">
                  <c:v>8.5470000000000006</c:v>
                </c:pt>
                <c:pt idx="8548" formatCode="General">
                  <c:v>8.548</c:v>
                </c:pt>
                <c:pt idx="8549" formatCode="General">
                  <c:v>8.5489999999999995</c:v>
                </c:pt>
                <c:pt idx="8550" formatCode="General">
                  <c:v>8.5500000000000007</c:v>
                </c:pt>
                <c:pt idx="8551" formatCode="General">
                  <c:v>8.5510000000000002</c:v>
                </c:pt>
                <c:pt idx="8552" formatCode="General">
                  <c:v>8.5519999999999996</c:v>
                </c:pt>
                <c:pt idx="8553" formatCode="General">
                  <c:v>8.5530000000000008</c:v>
                </c:pt>
                <c:pt idx="8554" formatCode="General">
                  <c:v>8.5540000000000003</c:v>
                </c:pt>
                <c:pt idx="8555" formatCode="General">
                  <c:v>8.5549999999999997</c:v>
                </c:pt>
                <c:pt idx="8556" formatCode="General">
                  <c:v>8.5559999999999992</c:v>
                </c:pt>
                <c:pt idx="8557" formatCode="General">
                  <c:v>8.5570000000000004</c:v>
                </c:pt>
                <c:pt idx="8558" formatCode="General">
                  <c:v>8.5579999999999998</c:v>
                </c:pt>
                <c:pt idx="8559" formatCode="General">
                  <c:v>8.5589999999999993</c:v>
                </c:pt>
                <c:pt idx="8560" formatCode="General">
                  <c:v>8.56</c:v>
                </c:pt>
                <c:pt idx="8561" formatCode="General">
                  <c:v>8.5609999999999999</c:v>
                </c:pt>
                <c:pt idx="8562" formatCode="General">
                  <c:v>8.5619999999999994</c:v>
                </c:pt>
                <c:pt idx="8563" formatCode="General">
                  <c:v>8.5630000000000006</c:v>
                </c:pt>
                <c:pt idx="8564" formatCode="General">
                  <c:v>8.5640000000000001</c:v>
                </c:pt>
                <c:pt idx="8565" formatCode="General">
                  <c:v>8.5649999999999995</c:v>
                </c:pt>
                <c:pt idx="8566" formatCode="General">
                  <c:v>8.5660000000000007</c:v>
                </c:pt>
                <c:pt idx="8567" formatCode="General">
                  <c:v>8.5670000000000002</c:v>
                </c:pt>
                <c:pt idx="8568" formatCode="General">
                  <c:v>8.5679999999999996</c:v>
                </c:pt>
                <c:pt idx="8569" formatCode="General">
                  <c:v>8.5690000000000008</c:v>
                </c:pt>
                <c:pt idx="8570" formatCode="General">
                  <c:v>8.57</c:v>
                </c:pt>
                <c:pt idx="8571" formatCode="General">
                  <c:v>8.5709999999999997</c:v>
                </c:pt>
                <c:pt idx="8572" formatCode="General">
                  <c:v>8.5719999999999992</c:v>
                </c:pt>
                <c:pt idx="8573" formatCode="General">
                  <c:v>8.5730000000000004</c:v>
                </c:pt>
                <c:pt idx="8574" formatCode="General">
                  <c:v>8.5739999999999998</c:v>
                </c:pt>
                <c:pt idx="8575" formatCode="General">
                  <c:v>8.5749999999999993</c:v>
                </c:pt>
                <c:pt idx="8576" formatCode="General">
                  <c:v>8.5760000000000005</c:v>
                </c:pt>
                <c:pt idx="8577" formatCode="General">
                  <c:v>8.577</c:v>
                </c:pt>
                <c:pt idx="8578" formatCode="General">
                  <c:v>8.5779999999999994</c:v>
                </c:pt>
                <c:pt idx="8579" formatCode="General">
                  <c:v>8.5790000000000006</c:v>
                </c:pt>
                <c:pt idx="8580" formatCode="General">
                  <c:v>8.58</c:v>
                </c:pt>
                <c:pt idx="8581" formatCode="General">
                  <c:v>8.5809999999999995</c:v>
                </c:pt>
                <c:pt idx="8582" formatCode="General">
                  <c:v>8.5820000000000007</c:v>
                </c:pt>
                <c:pt idx="8583" formatCode="General">
                  <c:v>8.5830000000000002</c:v>
                </c:pt>
                <c:pt idx="8584" formatCode="General">
                  <c:v>8.5839999999999996</c:v>
                </c:pt>
                <c:pt idx="8585" formatCode="General">
                  <c:v>8.5850000000000009</c:v>
                </c:pt>
                <c:pt idx="8586" formatCode="General">
                  <c:v>8.5860000000000003</c:v>
                </c:pt>
                <c:pt idx="8587" formatCode="General">
                  <c:v>8.5869999999999997</c:v>
                </c:pt>
                <c:pt idx="8588" formatCode="General">
                  <c:v>8.5879999999999992</c:v>
                </c:pt>
                <c:pt idx="8589" formatCode="General">
                  <c:v>8.5890000000000004</c:v>
                </c:pt>
                <c:pt idx="8590" formatCode="General">
                  <c:v>8.59</c:v>
                </c:pt>
                <c:pt idx="8591" formatCode="General">
                  <c:v>8.5909999999999993</c:v>
                </c:pt>
                <c:pt idx="8592" formatCode="General">
                  <c:v>8.5920000000000005</c:v>
                </c:pt>
                <c:pt idx="8593" formatCode="General">
                  <c:v>8.593</c:v>
                </c:pt>
                <c:pt idx="8594" formatCode="General">
                  <c:v>8.5939999999999994</c:v>
                </c:pt>
                <c:pt idx="8595" formatCode="General">
                  <c:v>8.5950000000000006</c:v>
                </c:pt>
                <c:pt idx="8596" formatCode="General">
                  <c:v>8.5960000000000001</c:v>
                </c:pt>
                <c:pt idx="8597" formatCode="General">
                  <c:v>8.5969999999999995</c:v>
                </c:pt>
                <c:pt idx="8598" formatCode="General">
                  <c:v>8.5980000000000008</c:v>
                </c:pt>
                <c:pt idx="8599" formatCode="General">
                  <c:v>8.5990000000000002</c:v>
                </c:pt>
                <c:pt idx="8600" formatCode="General">
                  <c:v>8.6</c:v>
                </c:pt>
                <c:pt idx="8601" formatCode="General">
                  <c:v>8.6010000000000009</c:v>
                </c:pt>
                <c:pt idx="8602" formatCode="General">
                  <c:v>8.6020000000000003</c:v>
                </c:pt>
                <c:pt idx="8603" formatCode="General">
                  <c:v>8.6029999999999998</c:v>
                </c:pt>
                <c:pt idx="8604" formatCode="General">
                  <c:v>8.6039999999999992</c:v>
                </c:pt>
                <c:pt idx="8605" formatCode="General">
                  <c:v>8.6050000000000004</c:v>
                </c:pt>
                <c:pt idx="8606" formatCode="General">
                  <c:v>8.6059999999999999</c:v>
                </c:pt>
                <c:pt idx="8607" formatCode="General">
                  <c:v>8.6069999999999993</c:v>
                </c:pt>
                <c:pt idx="8608" formatCode="General">
                  <c:v>8.6080000000000005</c:v>
                </c:pt>
                <c:pt idx="8609" formatCode="General">
                  <c:v>8.609</c:v>
                </c:pt>
                <c:pt idx="8610" formatCode="General">
                  <c:v>8.61</c:v>
                </c:pt>
                <c:pt idx="8611" formatCode="General">
                  <c:v>8.6110000000000007</c:v>
                </c:pt>
                <c:pt idx="8612" formatCode="General">
                  <c:v>8.6120000000000001</c:v>
                </c:pt>
                <c:pt idx="8613" formatCode="General">
                  <c:v>8.6129999999999995</c:v>
                </c:pt>
                <c:pt idx="8614" formatCode="General">
                  <c:v>8.6140000000000008</c:v>
                </c:pt>
                <c:pt idx="8615" formatCode="General">
                  <c:v>8.6150000000000002</c:v>
                </c:pt>
                <c:pt idx="8616" formatCode="General">
                  <c:v>8.6159999999999997</c:v>
                </c:pt>
                <c:pt idx="8617" formatCode="General">
                  <c:v>8.6170000000000009</c:v>
                </c:pt>
                <c:pt idx="8618" formatCode="General">
                  <c:v>8.6180000000000003</c:v>
                </c:pt>
                <c:pt idx="8619" formatCode="General">
                  <c:v>8.6189999999999998</c:v>
                </c:pt>
                <c:pt idx="8620" formatCode="General">
                  <c:v>8.6199999999999992</c:v>
                </c:pt>
                <c:pt idx="8621" formatCode="General">
                  <c:v>8.6210000000000004</c:v>
                </c:pt>
                <c:pt idx="8622" formatCode="General">
                  <c:v>8.6219999999999999</c:v>
                </c:pt>
                <c:pt idx="8623" formatCode="General">
                  <c:v>8.6229999999999993</c:v>
                </c:pt>
                <c:pt idx="8624" formatCode="General">
                  <c:v>8.6240000000000006</c:v>
                </c:pt>
                <c:pt idx="8625" formatCode="General">
                  <c:v>8.625</c:v>
                </c:pt>
                <c:pt idx="8626" formatCode="General">
                  <c:v>8.6259999999999994</c:v>
                </c:pt>
                <c:pt idx="8627" formatCode="General">
                  <c:v>8.6270000000000007</c:v>
                </c:pt>
                <c:pt idx="8628" formatCode="General">
                  <c:v>8.6280000000000001</c:v>
                </c:pt>
                <c:pt idx="8629" formatCode="General">
                  <c:v>8.6289999999999996</c:v>
                </c:pt>
                <c:pt idx="8630" formatCode="General">
                  <c:v>8.6300000000000008</c:v>
                </c:pt>
                <c:pt idx="8631" formatCode="General">
                  <c:v>8.6310000000000002</c:v>
                </c:pt>
                <c:pt idx="8632" formatCode="General">
                  <c:v>8.6319999999999997</c:v>
                </c:pt>
                <c:pt idx="8633" formatCode="General">
                  <c:v>8.6329999999999991</c:v>
                </c:pt>
                <c:pt idx="8634" formatCode="General">
                  <c:v>8.6340000000000003</c:v>
                </c:pt>
                <c:pt idx="8635" formatCode="General">
                  <c:v>8.6349999999999998</c:v>
                </c:pt>
                <c:pt idx="8636" formatCode="General">
                  <c:v>8.6359999999999992</c:v>
                </c:pt>
                <c:pt idx="8637" formatCode="General">
                  <c:v>8.6370000000000005</c:v>
                </c:pt>
                <c:pt idx="8638" formatCode="General">
                  <c:v>8.6379999999999999</c:v>
                </c:pt>
                <c:pt idx="8639" formatCode="General">
                  <c:v>8.6389999999999993</c:v>
                </c:pt>
                <c:pt idx="8640" formatCode="General">
                  <c:v>8.64</c:v>
                </c:pt>
                <c:pt idx="8641" formatCode="General">
                  <c:v>8.641</c:v>
                </c:pt>
                <c:pt idx="8642" formatCode="General">
                  <c:v>8.6419999999999995</c:v>
                </c:pt>
                <c:pt idx="8643" formatCode="General">
                  <c:v>8.6430000000000007</c:v>
                </c:pt>
                <c:pt idx="8644" formatCode="General">
                  <c:v>8.6440000000000001</c:v>
                </c:pt>
                <c:pt idx="8645" formatCode="General">
                  <c:v>8.6449999999999996</c:v>
                </c:pt>
                <c:pt idx="8646" formatCode="General">
                  <c:v>8.6460000000000008</c:v>
                </c:pt>
                <c:pt idx="8647" formatCode="General">
                  <c:v>8.6470000000000002</c:v>
                </c:pt>
                <c:pt idx="8648" formatCode="General">
                  <c:v>8.6479999999999997</c:v>
                </c:pt>
                <c:pt idx="8649" formatCode="General">
                  <c:v>8.6489999999999991</c:v>
                </c:pt>
                <c:pt idx="8650" formatCode="General">
                  <c:v>8.65</c:v>
                </c:pt>
                <c:pt idx="8651" formatCode="General">
                  <c:v>8.6509999999999998</c:v>
                </c:pt>
                <c:pt idx="8652" formatCode="General">
                  <c:v>8.6519999999999992</c:v>
                </c:pt>
                <c:pt idx="8653" formatCode="General">
                  <c:v>8.6530000000000005</c:v>
                </c:pt>
                <c:pt idx="8654" formatCode="General">
                  <c:v>8.6539999999999999</c:v>
                </c:pt>
                <c:pt idx="8655" formatCode="General">
                  <c:v>8.6549999999999994</c:v>
                </c:pt>
                <c:pt idx="8656" formatCode="General">
                  <c:v>8.6560000000000006</c:v>
                </c:pt>
                <c:pt idx="8657" formatCode="General">
                  <c:v>8.657</c:v>
                </c:pt>
                <c:pt idx="8658" formatCode="General">
                  <c:v>8.6579999999999995</c:v>
                </c:pt>
                <c:pt idx="8659" formatCode="General">
                  <c:v>8.6590000000000007</c:v>
                </c:pt>
                <c:pt idx="8660" formatCode="General">
                  <c:v>8.66</c:v>
                </c:pt>
                <c:pt idx="8661" formatCode="General">
                  <c:v>8.6609999999999996</c:v>
                </c:pt>
                <c:pt idx="8662" formatCode="General">
                  <c:v>8.6620000000000008</c:v>
                </c:pt>
                <c:pt idx="8663" formatCode="General">
                  <c:v>8.6630000000000003</c:v>
                </c:pt>
                <c:pt idx="8664" formatCode="General">
                  <c:v>8.6639999999999997</c:v>
                </c:pt>
                <c:pt idx="8665" formatCode="General">
                  <c:v>8.6649999999999991</c:v>
                </c:pt>
                <c:pt idx="8666" formatCode="General">
                  <c:v>8.6660000000000004</c:v>
                </c:pt>
                <c:pt idx="8667" formatCode="General">
                  <c:v>8.6669999999999998</c:v>
                </c:pt>
                <c:pt idx="8668" formatCode="General">
                  <c:v>8.6679999999999993</c:v>
                </c:pt>
                <c:pt idx="8669" formatCode="General">
                  <c:v>8.6690000000000005</c:v>
                </c:pt>
                <c:pt idx="8670" formatCode="General">
                  <c:v>8.67</c:v>
                </c:pt>
                <c:pt idx="8671" formatCode="General">
                  <c:v>8.6709999999999994</c:v>
                </c:pt>
                <c:pt idx="8672" formatCode="General">
                  <c:v>8.6720000000000006</c:v>
                </c:pt>
                <c:pt idx="8673" formatCode="General">
                  <c:v>8.673</c:v>
                </c:pt>
                <c:pt idx="8674" formatCode="General">
                  <c:v>8.6739999999999995</c:v>
                </c:pt>
                <c:pt idx="8675" formatCode="General">
                  <c:v>8.6750000000000007</c:v>
                </c:pt>
                <c:pt idx="8676" formatCode="General">
                  <c:v>8.6760000000000002</c:v>
                </c:pt>
                <c:pt idx="8677" formatCode="General">
                  <c:v>8.6769999999999996</c:v>
                </c:pt>
                <c:pt idx="8678" formatCode="General">
                  <c:v>8.6780000000000008</c:v>
                </c:pt>
                <c:pt idx="8679" formatCode="General">
                  <c:v>8.6790000000000003</c:v>
                </c:pt>
                <c:pt idx="8680" formatCode="General">
                  <c:v>8.68</c:v>
                </c:pt>
                <c:pt idx="8681" formatCode="General">
                  <c:v>8.6809999999999992</c:v>
                </c:pt>
                <c:pt idx="8682" formatCode="General">
                  <c:v>8.6820000000000004</c:v>
                </c:pt>
                <c:pt idx="8683" formatCode="General">
                  <c:v>8.6829999999999998</c:v>
                </c:pt>
                <c:pt idx="8684" formatCode="General">
                  <c:v>8.6839999999999993</c:v>
                </c:pt>
                <c:pt idx="8685" formatCode="General">
                  <c:v>8.6850000000000005</c:v>
                </c:pt>
                <c:pt idx="8686" formatCode="General">
                  <c:v>8.6859999999999999</c:v>
                </c:pt>
                <c:pt idx="8687" formatCode="General">
                  <c:v>8.6869999999999994</c:v>
                </c:pt>
                <c:pt idx="8688" formatCode="General">
                  <c:v>8.6880000000000006</c:v>
                </c:pt>
                <c:pt idx="8689" formatCode="General">
                  <c:v>8.6890000000000001</c:v>
                </c:pt>
                <c:pt idx="8690" formatCode="General">
                  <c:v>8.69</c:v>
                </c:pt>
                <c:pt idx="8691" formatCode="General">
                  <c:v>8.6910000000000007</c:v>
                </c:pt>
                <c:pt idx="8692" formatCode="General">
                  <c:v>8.6920000000000002</c:v>
                </c:pt>
                <c:pt idx="8693" formatCode="General">
                  <c:v>8.6929999999999996</c:v>
                </c:pt>
                <c:pt idx="8694" formatCode="General">
                  <c:v>8.6940000000000008</c:v>
                </c:pt>
                <c:pt idx="8695" formatCode="General">
                  <c:v>8.6950000000000003</c:v>
                </c:pt>
                <c:pt idx="8696" formatCode="General">
                  <c:v>8.6959999999999997</c:v>
                </c:pt>
                <c:pt idx="8697" formatCode="General">
                  <c:v>8.6969999999999992</c:v>
                </c:pt>
                <c:pt idx="8698" formatCode="General">
                  <c:v>8.6980000000000004</c:v>
                </c:pt>
                <c:pt idx="8699" formatCode="General">
                  <c:v>8.6989999999999998</c:v>
                </c:pt>
                <c:pt idx="8700" formatCode="General">
                  <c:v>8.6999999999999993</c:v>
                </c:pt>
                <c:pt idx="8701" formatCode="General">
                  <c:v>8.7010000000000005</c:v>
                </c:pt>
                <c:pt idx="8702" formatCode="General">
                  <c:v>8.702</c:v>
                </c:pt>
                <c:pt idx="8703" formatCode="General">
                  <c:v>8.7029999999999994</c:v>
                </c:pt>
                <c:pt idx="8704" formatCode="General">
                  <c:v>8.7040000000000006</c:v>
                </c:pt>
                <c:pt idx="8705" formatCode="General">
                  <c:v>8.7050000000000001</c:v>
                </c:pt>
                <c:pt idx="8706" formatCode="General">
                  <c:v>8.7059999999999995</c:v>
                </c:pt>
                <c:pt idx="8707" formatCode="General">
                  <c:v>8.7070000000000007</c:v>
                </c:pt>
                <c:pt idx="8708" formatCode="General">
                  <c:v>8.7080000000000002</c:v>
                </c:pt>
                <c:pt idx="8709" formatCode="General">
                  <c:v>8.7089999999999996</c:v>
                </c:pt>
                <c:pt idx="8710" formatCode="General">
                  <c:v>8.7100000000000009</c:v>
                </c:pt>
                <c:pt idx="8711" formatCode="General">
                  <c:v>8.7110000000000003</c:v>
                </c:pt>
                <c:pt idx="8712" formatCode="General">
                  <c:v>8.7119999999999997</c:v>
                </c:pt>
                <c:pt idx="8713" formatCode="General">
                  <c:v>8.7129999999999992</c:v>
                </c:pt>
                <c:pt idx="8714" formatCode="General">
                  <c:v>8.7140000000000004</c:v>
                </c:pt>
                <c:pt idx="8715" formatCode="General">
                  <c:v>8.7149999999999999</c:v>
                </c:pt>
                <c:pt idx="8716" formatCode="General">
                  <c:v>8.7159999999999993</c:v>
                </c:pt>
                <c:pt idx="8717" formatCode="General">
                  <c:v>8.7170000000000005</c:v>
                </c:pt>
                <c:pt idx="8718" formatCode="General">
                  <c:v>8.718</c:v>
                </c:pt>
                <c:pt idx="8719" formatCode="General">
                  <c:v>8.7189999999999994</c:v>
                </c:pt>
                <c:pt idx="8720" formatCode="General">
                  <c:v>8.7200000000000006</c:v>
                </c:pt>
                <c:pt idx="8721" formatCode="General">
                  <c:v>8.7210000000000001</c:v>
                </c:pt>
                <c:pt idx="8722" formatCode="General">
                  <c:v>8.7219999999999995</c:v>
                </c:pt>
                <c:pt idx="8723" formatCode="General">
                  <c:v>8.7230000000000008</c:v>
                </c:pt>
                <c:pt idx="8724" formatCode="General">
                  <c:v>8.7240000000000002</c:v>
                </c:pt>
                <c:pt idx="8725" formatCode="General">
                  <c:v>8.7249999999999996</c:v>
                </c:pt>
                <c:pt idx="8726" formatCode="General">
                  <c:v>8.7260000000000009</c:v>
                </c:pt>
                <c:pt idx="8727" formatCode="General">
                  <c:v>8.7270000000000003</c:v>
                </c:pt>
                <c:pt idx="8728" formatCode="General">
                  <c:v>8.7279999999999998</c:v>
                </c:pt>
                <c:pt idx="8729" formatCode="General">
                  <c:v>8.7289999999999992</c:v>
                </c:pt>
                <c:pt idx="8730" formatCode="General">
                  <c:v>8.73</c:v>
                </c:pt>
                <c:pt idx="8731" formatCode="General">
                  <c:v>8.7309999999999999</c:v>
                </c:pt>
                <c:pt idx="8732" formatCode="General">
                  <c:v>8.7319999999999993</c:v>
                </c:pt>
                <c:pt idx="8733" formatCode="General">
                  <c:v>8.7330000000000005</c:v>
                </c:pt>
                <c:pt idx="8734" formatCode="General">
                  <c:v>8.734</c:v>
                </c:pt>
                <c:pt idx="8735" formatCode="General">
                  <c:v>8.7349999999999994</c:v>
                </c:pt>
                <c:pt idx="8736" formatCode="General">
                  <c:v>8.7360000000000007</c:v>
                </c:pt>
                <c:pt idx="8737" formatCode="General">
                  <c:v>8.7370000000000001</c:v>
                </c:pt>
                <c:pt idx="8738" formatCode="General">
                  <c:v>8.7379999999999995</c:v>
                </c:pt>
                <c:pt idx="8739" formatCode="General">
                  <c:v>8.7390000000000008</c:v>
                </c:pt>
                <c:pt idx="8740" formatCode="General">
                  <c:v>8.74</c:v>
                </c:pt>
                <c:pt idx="8741" formatCode="General">
                  <c:v>8.7409999999999997</c:v>
                </c:pt>
                <c:pt idx="8742" formatCode="General">
                  <c:v>8.7420000000000009</c:v>
                </c:pt>
                <c:pt idx="8743" formatCode="General">
                  <c:v>8.7430000000000003</c:v>
                </c:pt>
                <c:pt idx="8744" formatCode="General">
                  <c:v>8.7439999999999998</c:v>
                </c:pt>
                <c:pt idx="8745" formatCode="General">
                  <c:v>8.7449999999999992</c:v>
                </c:pt>
                <c:pt idx="8746" formatCode="General">
                  <c:v>8.7460000000000004</c:v>
                </c:pt>
                <c:pt idx="8747" formatCode="General">
                  <c:v>8.7469999999999999</c:v>
                </c:pt>
                <c:pt idx="8748" formatCode="General">
                  <c:v>8.7479999999999993</c:v>
                </c:pt>
                <c:pt idx="8749" formatCode="General">
                  <c:v>8.7490000000000006</c:v>
                </c:pt>
                <c:pt idx="8750" formatCode="General">
                  <c:v>8.75</c:v>
                </c:pt>
                <c:pt idx="8751" formatCode="General">
                  <c:v>8.7509999999999994</c:v>
                </c:pt>
                <c:pt idx="8752" formatCode="General">
                  <c:v>8.7520000000000007</c:v>
                </c:pt>
                <c:pt idx="8753" formatCode="General">
                  <c:v>8.7530000000000001</c:v>
                </c:pt>
                <c:pt idx="8754" formatCode="General">
                  <c:v>8.7539999999999996</c:v>
                </c:pt>
                <c:pt idx="8755" formatCode="General">
                  <c:v>8.7550000000000008</c:v>
                </c:pt>
                <c:pt idx="8756" formatCode="General">
                  <c:v>8.7560000000000002</c:v>
                </c:pt>
                <c:pt idx="8757" formatCode="General">
                  <c:v>8.7569999999999997</c:v>
                </c:pt>
                <c:pt idx="8758" formatCode="General">
                  <c:v>8.7579999999999991</c:v>
                </c:pt>
                <c:pt idx="8759" formatCode="General">
                  <c:v>8.7590000000000003</c:v>
                </c:pt>
                <c:pt idx="8760" formatCode="General">
                  <c:v>8.76</c:v>
                </c:pt>
                <c:pt idx="8761" formatCode="General">
                  <c:v>8.7609999999999992</c:v>
                </c:pt>
                <c:pt idx="8762" formatCode="General">
                  <c:v>8.7620000000000005</c:v>
                </c:pt>
                <c:pt idx="8763" formatCode="General">
                  <c:v>8.7629999999999999</c:v>
                </c:pt>
                <c:pt idx="8764" formatCode="General">
                  <c:v>8.7639999999999993</c:v>
                </c:pt>
                <c:pt idx="8765" formatCode="General">
                  <c:v>8.7650000000000006</c:v>
                </c:pt>
                <c:pt idx="8766" formatCode="General">
                  <c:v>8.766</c:v>
                </c:pt>
                <c:pt idx="8767" formatCode="General">
                  <c:v>8.7669999999999995</c:v>
                </c:pt>
                <c:pt idx="8768" formatCode="General">
                  <c:v>8.7680000000000007</c:v>
                </c:pt>
                <c:pt idx="8769" formatCode="General">
                  <c:v>8.7690000000000001</c:v>
                </c:pt>
                <c:pt idx="8770" formatCode="General">
                  <c:v>8.77</c:v>
                </c:pt>
                <c:pt idx="8771" formatCode="General">
                  <c:v>8.7710000000000008</c:v>
                </c:pt>
                <c:pt idx="8772" formatCode="General">
                  <c:v>8.7720000000000002</c:v>
                </c:pt>
                <c:pt idx="8773" formatCode="General">
                  <c:v>8.7729999999999997</c:v>
                </c:pt>
                <c:pt idx="8774" formatCode="General">
                  <c:v>8.7739999999999991</c:v>
                </c:pt>
                <c:pt idx="8775" formatCode="General">
                  <c:v>8.7750000000000004</c:v>
                </c:pt>
                <c:pt idx="8776" formatCode="General">
                  <c:v>8.7759999999999998</c:v>
                </c:pt>
                <c:pt idx="8777" formatCode="General">
                  <c:v>8.7769999999999992</c:v>
                </c:pt>
                <c:pt idx="8778" formatCode="General">
                  <c:v>8.7780000000000005</c:v>
                </c:pt>
                <c:pt idx="8779" formatCode="General">
                  <c:v>8.7789999999999999</c:v>
                </c:pt>
                <c:pt idx="8780" formatCode="General">
                  <c:v>8.7799999999999994</c:v>
                </c:pt>
                <c:pt idx="8781" formatCode="General">
                  <c:v>8.7810000000000006</c:v>
                </c:pt>
                <c:pt idx="8782" formatCode="General">
                  <c:v>8.782</c:v>
                </c:pt>
                <c:pt idx="8783" formatCode="General">
                  <c:v>8.7829999999999995</c:v>
                </c:pt>
                <c:pt idx="8784" formatCode="General">
                  <c:v>8.7840000000000007</c:v>
                </c:pt>
                <c:pt idx="8785" formatCode="General">
                  <c:v>8.7850000000000001</c:v>
                </c:pt>
                <c:pt idx="8786" formatCode="General">
                  <c:v>8.7859999999999996</c:v>
                </c:pt>
                <c:pt idx="8787" formatCode="General">
                  <c:v>8.7870000000000008</c:v>
                </c:pt>
                <c:pt idx="8788" formatCode="General">
                  <c:v>8.7880000000000003</c:v>
                </c:pt>
                <c:pt idx="8789" formatCode="General">
                  <c:v>8.7889999999999997</c:v>
                </c:pt>
                <c:pt idx="8790" formatCode="General">
                  <c:v>8.7899999999999991</c:v>
                </c:pt>
                <c:pt idx="8791" formatCode="General">
                  <c:v>8.7910000000000004</c:v>
                </c:pt>
                <c:pt idx="8792" formatCode="General">
                  <c:v>8.7919999999999998</c:v>
                </c:pt>
                <c:pt idx="8793" formatCode="General">
                  <c:v>8.7929999999999993</c:v>
                </c:pt>
                <c:pt idx="8794" formatCode="General">
                  <c:v>8.7940000000000005</c:v>
                </c:pt>
                <c:pt idx="8795" formatCode="General">
                  <c:v>8.7949999999999999</c:v>
                </c:pt>
                <c:pt idx="8796" formatCode="General">
                  <c:v>8.7959999999999994</c:v>
                </c:pt>
                <c:pt idx="8797" formatCode="General">
                  <c:v>8.7970000000000006</c:v>
                </c:pt>
                <c:pt idx="8798" formatCode="General">
                  <c:v>8.798</c:v>
                </c:pt>
                <c:pt idx="8799" formatCode="General">
                  <c:v>8.7989999999999995</c:v>
                </c:pt>
                <c:pt idx="8800" formatCode="General">
                  <c:v>8.8000000000000007</c:v>
                </c:pt>
                <c:pt idx="8801" formatCode="General">
                  <c:v>8.8010000000000002</c:v>
                </c:pt>
                <c:pt idx="8802" formatCode="General">
                  <c:v>8.8019999999999996</c:v>
                </c:pt>
                <c:pt idx="8803" formatCode="General">
                  <c:v>8.8030000000000008</c:v>
                </c:pt>
                <c:pt idx="8804" formatCode="General">
                  <c:v>8.8040000000000003</c:v>
                </c:pt>
                <c:pt idx="8805" formatCode="General">
                  <c:v>8.8049999999999997</c:v>
                </c:pt>
                <c:pt idx="8806" formatCode="General">
                  <c:v>8.8059999999999992</c:v>
                </c:pt>
                <c:pt idx="8807" formatCode="General">
                  <c:v>8.8070000000000004</c:v>
                </c:pt>
                <c:pt idx="8808" formatCode="General">
                  <c:v>8.8079999999999998</c:v>
                </c:pt>
                <c:pt idx="8809" formatCode="General">
                  <c:v>8.8089999999999993</c:v>
                </c:pt>
                <c:pt idx="8810" formatCode="General">
                  <c:v>8.81</c:v>
                </c:pt>
                <c:pt idx="8811" formatCode="General">
                  <c:v>8.8109999999999999</c:v>
                </c:pt>
                <c:pt idx="8812" formatCode="General">
                  <c:v>8.8119999999999994</c:v>
                </c:pt>
                <c:pt idx="8813" formatCode="General">
                  <c:v>8.8130000000000006</c:v>
                </c:pt>
                <c:pt idx="8814" formatCode="General">
                  <c:v>8.8140000000000001</c:v>
                </c:pt>
                <c:pt idx="8815" formatCode="General">
                  <c:v>8.8149999999999995</c:v>
                </c:pt>
                <c:pt idx="8816" formatCode="General">
                  <c:v>8.8160000000000007</c:v>
                </c:pt>
                <c:pt idx="8817" formatCode="General">
                  <c:v>8.8170000000000002</c:v>
                </c:pt>
                <c:pt idx="8818" formatCode="General">
                  <c:v>8.8179999999999996</c:v>
                </c:pt>
                <c:pt idx="8819" formatCode="General">
                  <c:v>8.8190000000000008</c:v>
                </c:pt>
                <c:pt idx="8820" formatCode="General">
                  <c:v>8.82</c:v>
                </c:pt>
                <c:pt idx="8821" formatCode="General">
                  <c:v>8.8209999999999997</c:v>
                </c:pt>
                <c:pt idx="8822" formatCode="General">
                  <c:v>8.8219999999999992</c:v>
                </c:pt>
                <c:pt idx="8823" formatCode="General">
                  <c:v>8.8230000000000004</c:v>
                </c:pt>
                <c:pt idx="8824" formatCode="General">
                  <c:v>8.8239999999999998</c:v>
                </c:pt>
                <c:pt idx="8825" formatCode="General">
                  <c:v>8.8249999999999993</c:v>
                </c:pt>
                <c:pt idx="8826" formatCode="General">
                  <c:v>8.8260000000000005</c:v>
                </c:pt>
                <c:pt idx="8827" formatCode="General">
                  <c:v>8.827</c:v>
                </c:pt>
                <c:pt idx="8828" formatCode="General">
                  <c:v>8.8279999999999994</c:v>
                </c:pt>
                <c:pt idx="8829" formatCode="General">
                  <c:v>8.8290000000000006</c:v>
                </c:pt>
                <c:pt idx="8830" formatCode="General">
                  <c:v>8.83</c:v>
                </c:pt>
                <c:pt idx="8831" formatCode="General">
                  <c:v>8.8309999999999995</c:v>
                </c:pt>
                <c:pt idx="8832" formatCode="General">
                  <c:v>8.8320000000000007</c:v>
                </c:pt>
                <c:pt idx="8833" formatCode="General">
                  <c:v>8.8330000000000002</c:v>
                </c:pt>
                <c:pt idx="8834" formatCode="General">
                  <c:v>8.8339999999999996</c:v>
                </c:pt>
                <c:pt idx="8835" formatCode="General">
                  <c:v>8.8350000000000009</c:v>
                </c:pt>
                <c:pt idx="8836" formatCode="General">
                  <c:v>8.8360000000000003</c:v>
                </c:pt>
                <c:pt idx="8837" formatCode="General">
                  <c:v>8.8369999999999997</c:v>
                </c:pt>
                <c:pt idx="8838" formatCode="General">
                  <c:v>8.8379999999999992</c:v>
                </c:pt>
                <c:pt idx="8839" formatCode="General">
                  <c:v>8.8390000000000004</c:v>
                </c:pt>
                <c:pt idx="8840" formatCode="General">
                  <c:v>8.84</c:v>
                </c:pt>
                <c:pt idx="8841" formatCode="General">
                  <c:v>8.8409999999999993</c:v>
                </c:pt>
                <c:pt idx="8842" formatCode="General">
                  <c:v>8.8420000000000005</c:v>
                </c:pt>
                <c:pt idx="8843" formatCode="General">
                  <c:v>8.843</c:v>
                </c:pt>
                <c:pt idx="8844" formatCode="General">
                  <c:v>8.8439999999999994</c:v>
                </c:pt>
                <c:pt idx="8845" formatCode="General">
                  <c:v>8.8450000000000006</c:v>
                </c:pt>
                <c:pt idx="8846" formatCode="General">
                  <c:v>8.8460000000000001</c:v>
                </c:pt>
                <c:pt idx="8847" formatCode="General">
                  <c:v>8.8469999999999995</c:v>
                </c:pt>
                <c:pt idx="8848" formatCode="General">
                  <c:v>8.8480000000000008</c:v>
                </c:pt>
                <c:pt idx="8849" formatCode="General">
                  <c:v>8.8490000000000002</c:v>
                </c:pt>
                <c:pt idx="8850" formatCode="General">
                  <c:v>8.85</c:v>
                </c:pt>
                <c:pt idx="8851" formatCode="General">
                  <c:v>8.8510000000000009</c:v>
                </c:pt>
                <c:pt idx="8852" formatCode="General">
                  <c:v>8.8520000000000003</c:v>
                </c:pt>
                <c:pt idx="8853" formatCode="General">
                  <c:v>8.8529999999999998</c:v>
                </c:pt>
                <c:pt idx="8854" formatCode="General">
                  <c:v>8.8539999999999992</c:v>
                </c:pt>
                <c:pt idx="8855" formatCode="General">
                  <c:v>8.8550000000000004</c:v>
                </c:pt>
                <c:pt idx="8856" formatCode="General">
                  <c:v>8.8559999999999999</c:v>
                </c:pt>
                <c:pt idx="8857" formatCode="General">
                  <c:v>8.8569999999999993</c:v>
                </c:pt>
                <c:pt idx="8858" formatCode="General">
                  <c:v>8.8580000000000005</c:v>
                </c:pt>
                <c:pt idx="8859" formatCode="General">
                  <c:v>8.859</c:v>
                </c:pt>
                <c:pt idx="8860" formatCode="General">
                  <c:v>8.86</c:v>
                </c:pt>
                <c:pt idx="8861" formatCode="General">
                  <c:v>8.8610000000000007</c:v>
                </c:pt>
                <c:pt idx="8862" formatCode="General">
                  <c:v>8.8620000000000001</c:v>
                </c:pt>
                <c:pt idx="8863" formatCode="General">
                  <c:v>8.8629999999999995</c:v>
                </c:pt>
                <c:pt idx="8864" formatCode="General">
                  <c:v>8.8640000000000008</c:v>
                </c:pt>
                <c:pt idx="8865" formatCode="General">
                  <c:v>8.8650000000000002</c:v>
                </c:pt>
                <c:pt idx="8866" formatCode="General">
                  <c:v>8.8659999999999997</c:v>
                </c:pt>
                <c:pt idx="8867" formatCode="General">
                  <c:v>8.8670000000000009</c:v>
                </c:pt>
                <c:pt idx="8868" formatCode="General">
                  <c:v>8.8680000000000003</c:v>
                </c:pt>
                <c:pt idx="8869" formatCode="General">
                  <c:v>8.8689999999999998</c:v>
                </c:pt>
                <c:pt idx="8870" formatCode="General">
                  <c:v>8.8699999999999992</c:v>
                </c:pt>
                <c:pt idx="8871" formatCode="General">
                  <c:v>8.8710000000000004</c:v>
                </c:pt>
                <c:pt idx="8872" formatCode="General">
                  <c:v>8.8719999999999999</c:v>
                </c:pt>
                <c:pt idx="8873" formatCode="General">
                  <c:v>8.8729999999999993</c:v>
                </c:pt>
                <c:pt idx="8874" formatCode="General">
                  <c:v>8.8740000000000006</c:v>
                </c:pt>
                <c:pt idx="8875" formatCode="General">
                  <c:v>8.875</c:v>
                </c:pt>
                <c:pt idx="8876" formatCode="General">
                  <c:v>8.8759999999999994</c:v>
                </c:pt>
                <c:pt idx="8877" formatCode="General">
                  <c:v>8.8770000000000007</c:v>
                </c:pt>
                <c:pt idx="8878" formatCode="General">
                  <c:v>8.8780000000000001</c:v>
                </c:pt>
                <c:pt idx="8879" formatCode="General">
                  <c:v>8.8789999999999996</c:v>
                </c:pt>
                <c:pt idx="8880" formatCode="General">
                  <c:v>8.8800000000000008</c:v>
                </c:pt>
                <c:pt idx="8881" formatCode="General">
                  <c:v>8.8810000000000002</c:v>
                </c:pt>
                <c:pt idx="8882" formatCode="General">
                  <c:v>8.8819999999999997</c:v>
                </c:pt>
                <c:pt idx="8883" formatCode="General">
                  <c:v>8.8829999999999991</c:v>
                </c:pt>
                <c:pt idx="8884" formatCode="General">
                  <c:v>8.8840000000000003</c:v>
                </c:pt>
                <c:pt idx="8885" formatCode="General">
                  <c:v>8.8849999999999998</c:v>
                </c:pt>
                <c:pt idx="8886" formatCode="General">
                  <c:v>8.8859999999999992</c:v>
                </c:pt>
                <c:pt idx="8887" formatCode="General">
                  <c:v>8.8870000000000005</c:v>
                </c:pt>
                <c:pt idx="8888" formatCode="General">
                  <c:v>8.8879999999999999</c:v>
                </c:pt>
                <c:pt idx="8889" formatCode="General">
                  <c:v>8.8889999999999993</c:v>
                </c:pt>
                <c:pt idx="8890" formatCode="General">
                  <c:v>8.89</c:v>
                </c:pt>
                <c:pt idx="8891" formatCode="General">
                  <c:v>8.891</c:v>
                </c:pt>
                <c:pt idx="8892" formatCode="General">
                  <c:v>8.8919999999999995</c:v>
                </c:pt>
                <c:pt idx="8893" formatCode="General">
                  <c:v>8.8930000000000007</c:v>
                </c:pt>
                <c:pt idx="8894" formatCode="General">
                  <c:v>8.8940000000000001</c:v>
                </c:pt>
                <c:pt idx="8895" formatCode="General">
                  <c:v>8.8949999999999996</c:v>
                </c:pt>
                <c:pt idx="8896" formatCode="General">
                  <c:v>8.8960000000000008</c:v>
                </c:pt>
                <c:pt idx="8897" formatCode="General">
                  <c:v>8.8970000000000002</c:v>
                </c:pt>
                <c:pt idx="8898" formatCode="General">
                  <c:v>8.8979999999999997</c:v>
                </c:pt>
                <c:pt idx="8899" formatCode="General">
                  <c:v>8.8989999999999991</c:v>
                </c:pt>
                <c:pt idx="8900" formatCode="General">
                  <c:v>8.9</c:v>
                </c:pt>
                <c:pt idx="8901" formatCode="General">
                  <c:v>8.9009999999999998</c:v>
                </c:pt>
                <c:pt idx="8902" formatCode="General">
                  <c:v>8.9019999999999992</c:v>
                </c:pt>
                <c:pt idx="8903" formatCode="General">
                  <c:v>8.9030000000000005</c:v>
                </c:pt>
                <c:pt idx="8904" formatCode="General">
                  <c:v>8.9039999999999999</c:v>
                </c:pt>
                <c:pt idx="8905" formatCode="General">
                  <c:v>8.9049999999999994</c:v>
                </c:pt>
                <c:pt idx="8906" formatCode="General">
                  <c:v>8.9060000000000006</c:v>
                </c:pt>
                <c:pt idx="8907" formatCode="General">
                  <c:v>8.907</c:v>
                </c:pt>
                <c:pt idx="8908" formatCode="General">
                  <c:v>8.9079999999999995</c:v>
                </c:pt>
                <c:pt idx="8909" formatCode="General">
                  <c:v>8.9090000000000007</c:v>
                </c:pt>
                <c:pt idx="8910" formatCode="General">
                  <c:v>8.91</c:v>
                </c:pt>
                <c:pt idx="8911" formatCode="General">
                  <c:v>8.9109999999999996</c:v>
                </c:pt>
                <c:pt idx="8912" formatCode="General">
                  <c:v>8.9120000000000008</c:v>
                </c:pt>
                <c:pt idx="8913" formatCode="General">
                  <c:v>8.9130000000000003</c:v>
                </c:pt>
                <c:pt idx="8914" formatCode="General">
                  <c:v>8.9139999999999997</c:v>
                </c:pt>
                <c:pt idx="8915" formatCode="General">
                  <c:v>8.9149999999999991</c:v>
                </c:pt>
                <c:pt idx="8916" formatCode="General">
                  <c:v>8.9160000000000004</c:v>
                </c:pt>
                <c:pt idx="8917" formatCode="General">
                  <c:v>8.9169999999999998</c:v>
                </c:pt>
                <c:pt idx="8918" formatCode="General">
                  <c:v>8.9179999999999993</c:v>
                </c:pt>
                <c:pt idx="8919" formatCode="General">
                  <c:v>8.9190000000000005</c:v>
                </c:pt>
                <c:pt idx="8920" formatCode="General">
                  <c:v>8.92</c:v>
                </c:pt>
                <c:pt idx="8921" formatCode="General">
                  <c:v>8.9209999999999994</c:v>
                </c:pt>
                <c:pt idx="8922" formatCode="General">
                  <c:v>8.9220000000000006</c:v>
                </c:pt>
                <c:pt idx="8923" formatCode="General">
                  <c:v>8.923</c:v>
                </c:pt>
                <c:pt idx="8924" formatCode="General">
                  <c:v>8.9239999999999995</c:v>
                </c:pt>
                <c:pt idx="8925" formatCode="General">
                  <c:v>8.9250000000000007</c:v>
                </c:pt>
                <c:pt idx="8926" formatCode="General">
                  <c:v>8.9260000000000002</c:v>
                </c:pt>
                <c:pt idx="8927" formatCode="General">
                  <c:v>8.9269999999999996</c:v>
                </c:pt>
                <c:pt idx="8928" formatCode="General">
                  <c:v>8.9280000000000008</c:v>
                </c:pt>
                <c:pt idx="8929" formatCode="General">
                  <c:v>8.9290000000000003</c:v>
                </c:pt>
                <c:pt idx="8930" formatCode="General">
                  <c:v>8.93</c:v>
                </c:pt>
                <c:pt idx="8931" formatCode="General">
                  <c:v>8.9309999999999992</c:v>
                </c:pt>
                <c:pt idx="8932" formatCode="General">
                  <c:v>8.9320000000000004</c:v>
                </c:pt>
                <c:pt idx="8933" formatCode="General">
                  <c:v>8.9329999999999998</c:v>
                </c:pt>
                <c:pt idx="8934" formatCode="General">
                  <c:v>8.9339999999999993</c:v>
                </c:pt>
                <c:pt idx="8935" formatCode="General">
                  <c:v>8.9350000000000005</c:v>
                </c:pt>
                <c:pt idx="8936" formatCode="General">
                  <c:v>8.9359999999999999</c:v>
                </c:pt>
                <c:pt idx="8937" formatCode="General">
                  <c:v>8.9369999999999994</c:v>
                </c:pt>
                <c:pt idx="8938" formatCode="General">
                  <c:v>8.9380000000000006</c:v>
                </c:pt>
                <c:pt idx="8939" formatCode="General">
                  <c:v>8.9390000000000001</c:v>
                </c:pt>
                <c:pt idx="8940" formatCode="General">
                  <c:v>8.94</c:v>
                </c:pt>
                <c:pt idx="8941" formatCode="General">
                  <c:v>8.9410000000000007</c:v>
                </c:pt>
                <c:pt idx="8942" formatCode="General">
                  <c:v>8.9420000000000002</c:v>
                </c:pt>
                <c:pt idx="8943" formatCode="General">
                  <c:v>8.9429999999999996</c:v>
                </c:pt>
                <c:pt idx="8944" formatCode="General">
                  <c:v>8.9440000000000008</c:v>
                </c:pt>
                <c:pt idx="8945" formatCode="General">
                  <c:v>8.9450000000000003</c:v>
                </c:pt>
                <c:pt idx="8946" formatCode="General">
                  <c:v>8.9459999999999997</c:v>
                </c:pt>
                <c:pt idx="8947" formatCode="General">
                  <c:v>8.9469999999999992</c:v>
                </c:pt>
                <c:pt idx="8948" formatCode="General">
                  <c:v>8.9480000000000004</c:v>
                </c:pt>
                <c:pt idx="8949" formatCode="General">
                  <c:v>8.9489999999999998</c:v>
                </c:pt>
                <c:pt idx="8950" formatCode="General">
                  <c:v>8.9499999999999993</c:v>
                </c:pt>
                <c:pt idx="8951" formatCode="General">
                  <c:v>8.9510000000000005</c:v>
                </c:pt>
                <c:pt idx="8952" formatCode="General">
                  <c:v>8.952</c:v>
                </c:pt>
                <c:pt idx="8953" formatCode="General">
                  <c:v>8.9529999999999994</c:v>
                </c:pt>
                <c:pt idx="8954" formatCode="General">
                  <c:v>8.9540000000000006</c:v>
                </c:pt>
                <c:pt idx="8955" formatCode="General">
                  <c:v>8.9550000000000001</c:v>
                </c:pt>
                <c:pt idx="8956" formatCode="General">
                  <c:v>8.9559999999999995</c:v>
                </c:pt>
                <c:pt idx="8957" formatCode="General">
                  <c:v>8.9570000000000007</c:v>
                </c:pt>
                <c:pt idx="8958" formatCode="General">
                  <c:v>8.9580000000000002</c:v>
                </c:pt>
                <c:pt idx="8959" formatCode="General">
                  <c:v>8.9589999999999996</c:v>
                </c:pt>
                <c:pt idx="8960" formatCode="General">
                  <c:v>8.9600000000000009</c:v>
                </c:pt>
                <c:pt idx="8961" formatCode="General">
                  <c:v>8.9610000000000003</c:v>
                </c:pt>
                <c:pt idx="8962" formatCode="General">
                  <c:v>8.9619999999999997</c:v>
                </c:pt>
                <c:pt idx="8963" formatCode="General">
                  <c:v>8.9629999999999992</c:v>
                </c:pt>
                <c:pt idx="8964" formatCode="General">
                  <c:v>8.9640000000000004</c:v>
                </c:pt>
                <c:pt idx="8965" formatCode="General">
                  <c:v>8.9649999999999999</c:v>
                </c:pt>
                <c:pt idx="8966" formatCode="General">
                  <c:v>8.9659999999999993</c:v>
                </c:pt>
                <c:pt idx="8967" formatCode="General">
                  <c:v>8.9670000000000005</c:v>
                </c:pt>
                <c:pt idx="8968" formatCode="General">
                  <c:v>8.968</c:v>
                </c:pt>
                <c:pt idx="8969" formatCode="General">
                  <c:v>8.9689999999999994</c:v>
                </c:pt>
                <c:pt idx="8970" formatCode="General">
                  <c:v>8.9700000000000006</c:v>
                </c:pt>
                <c:pt idx="8971" formatCode="General">
                  <c:v>8.9710000000000001</c:v>
                </c:pt>
                <c:pt idx="8972" formatCode="General">
                  <c:v>8.9719999999999995</c:v>
                </c:pt>
                <c:pt idx="8973" formatCode="General">
                  <c:v>8.9730000000000008</c:v>
                </c:pt>
                <c:pt idx="8974" formatCode="General">
                  <c:v>8.9740000000000002</c:v>
                </c:pt>
                <c:pt idx="8975" formatCode="General">
                  <c:v>8.9749999999999996</c:v>
                </c:pt>
                <c:pt idx="8976" formatCode="General">
                  <c:v>8.9760000000000009</c:v>
                </c:pt>
                <c:pt idx="8977" formatCode="General">
                  <c:v>8.9770000000000003</c:v>
                </c:pt>
                <c:pt idx="8978" formatCode="General">
                  <c:v>8.9779999999999998</c:v>
                </c:pt>
                <c:pt idx="8979" formatCode="General">
                  <c:v>8.9789999999999992</c:v>
                </c:pt>
                <c:pt idx="8980" formatCode="General">
                  <c:v>8.98</c:v>
                </c:pt>
                <c:pt idx="8981" formatCode="General">
                  <c:v>8.9809999999999999</c:v>
                </c:pt>
                <c:pt idx="8982" formatCode="General">
                  <c:v>8.9819999999999993</c:v>
                </c:pt>
                <c:pt idx="8983" formatCode="General">
                  <c:v>8.9830000000000005</c:v>
                </c:pt>
                <c:pt idx="8984" formatCode="General">
                  <c:v>8.984</c:v>
                </c:pt>
                <c:pt idx="8985" formatCode="General">
                  <c:v>8.9849999999999994</c:v>
                </c:pt>
                <c:pt idx="8986" formatCode="General">
                  <c:v>8.9860000000000007</c:v>
                </c:pt>
                <c:pt idx="8987" formatCode="General">
                  <c:v>8.9870000000000001</c:v>
                </c:pt>
                <c:pt idx="8988" formatCode="General">
                  <c:v>8.9879999999999995</c:v>
                </c:pt>
                <c:pt idx="8989" formatCode="General">
                  <c:v>8.9890000000000008</c:v>
                </c:pt>
                <c:pt idx="8990" formatCode="General">
                  <c:v>8.99</c:v>
                </c:pt>
                <c:pt idx="8991" formatCode="General">
                  <c:v>8.9909999999999997</c:v>
                </c:pt>
                <c:pt idx="8992" formatCode="General">
                  <c:v>8.9920000000000009</c:v>
                </c:pt>
                <c:pt idx="8993" formatCode="General">
                  <c:v>8.9930000000000003</c:v>
                </c:pt>
                <c:pt idx="8994" formatCode="General">
                  <c:v>8.9939999999999998</c:v>
                </c:pt>
                <c:pt idx="8995" formatCode="General">
                  <c:v>8.9949999999999992</c:v>
                </c:pt>
                <c:pt idx="8996" formatCode="General">
                  <c:v>8.9960000000000004</c:v>
                </c:pt>
                <c:pt idx="8997" formatCode="General">
                  <c:v>8.9969999999999999</c:v>
                </c:pt>
                <c:pt idx="8998" formatCode="General">
                  <c:v>8.9979999999999993</c:v>
                </c:pt>
                <c:pt idx="8999" formatCode="General">
                  <c:v>8.9990000000000006</c:v>
                </c:pt>
                <c:pt idx="9000" formatCode="General">
                  <c:v>9</c:v>
                </c:pt>
                <c:pt idx="9001" formatCode="General">
                  <c:v>9.0009999999999994</c:v>
                </c:pt>
                <c:pt idx="9002" formatCode="General">
                  <c:v>9.0020000000000007</c:v>
                </c:pt>
                <c:pt idx="9003" formatCode="General">
                  <c:v>9.0030000000000001</c:v>
                </c:pt>
                <c:pt idx="9004" formatCode="General">
                  <c:v>9.0039999999999996</c:v>
                </c:pt>
                <c:pt idx="9005" formatCode="General">
                  <c:v>9.0050000000000008</c:v>
                </c:pt>
                <c:pt idx="9006" formatCode="General">
                  <c:v>9.0060000000000002</c:v>
                </c:pt>
                <c:pt idx="9007" formatCode="General">
                  <c:v>9.0069999999999997</c:v>
                </c:pt>
                <c:pt idx="9008" formatCode="General">
                  <c:v>9.0079999999999991</c:v>
                </c:pt>
                <c:pt idx="9009" formatCode="General">
                  <c:v>9.0090000000000003</c:v>
                </c:pt>
                <c:pt idx="9010" formatCode="General">
                  <c:v>9.01</c:v>
                </c:pt>
                <c:pt idx="9011" formatCode="General">
                  <c:v>9.0109999999999992</c:v>
                </c:pt>
                <c:pt idx="9012" formatCode="General">
                  <c:v>9.0120000000000005</c:v>
                </c:pt>
                <c:pt idx="9013" formatCode="General">
                  <c:v>9.0129999999999999</c:v>
                </c:pt>
                <c:pt idx="9014" formatCode="General">
                  <c:v>9.0139999999999993</c:v>
                </c:pt>
                <c:pt idx="9015" formatCode="General">
                  <c:v>9.0150000000000006</c:v>
                </c:pt>
                <c:pt idx="9016" formatCode="General">
                  <c:v>9.016</c:v>
                </c:pt>
                <c:pt idx="9017" formatCode="General">
                  <c:v>9.0169999999999995</c:v>
                </c:pt>
                <c:pt idx="9018" formatCode="General">
                  <c:v>9.0180000000000007</c:v>
                </c:pt>
                <c:pt idx="9019" formatCode="General">
                  <c:v>9.0190000000000001</c:v>
                </c:pt>
                <c:pt idx="9020" formatCode="General">
                  <c:v>9.02</c:v>
                </c:pt>
                <c:pt idx="9021" formatCode="General">
                  <c:v>9.0210000000000008</c:v>
                </c:pt>
                <c:pt idx="9022" formatCode="General">
                  <c:v>9.0220000000000002</c:v>
                </c:pt>
                <c:pt idx="9023" formatCode="General">
                  <c:v>9.0229999999999997</c:v>
                </c:pt>
                <c:pt idx="9024" formatCode="General">
                  <c:v>9.0239999999999991</c:v>
                </c:pt>
                <c:pt idx="9025" formatCode="General">
                  <c:v>9.0250000000000004</c:v>
                </c:pt>
                <c:pt idx="9026" formatCode="General">
                  <c:v>9.0259999999999998</c:v>
                </c:pt>
                <c:pt idx="9027" formatCode="General">
                  <c:v>9.0269999999999992</c:v>
                </c:pt>
                <c:pt idx="9028" formatCode="General">
                  <c:v>9.0280000000000005</c:v>
                </c:pt>
                <c:pt idx="9029" formatCode="General">
                  <c:v>9.0289999999999999</c:v>
                </c:pt>
                <c:pt idx="9030" formatCode="General">
                  <c:v>9.0299999999999994</c:v>
                </c:pt>
                <c:pt idx="9031" formatCode="General">
                  <c:v>9.0310000000000006</c:v>
                </c:pt>
                <c:pt idx="9032" formatCode="General">
                  <c:v>9.032</c:v>
                </c:pt>
                <c:pt idx="9033" formatCode="General">
                  <c:v>9.0329999999999995</c:v>
                </c:pt>
                <c:pt idx="9034" formatCode="General">
                  <c:v>9.0340000000000007</c:v>
                </c:pt>
                <c:pt idx="9035" formatCode="General">
                  <c:v>9.0350000000000001</c:v>
                </c:pt>
                <c:pt idx="9036" formatCode="General">
                  <c:v>9.0359999999999996</c:v>
                </c:pt>
                <c:pt idx="9037" formatCode="General">
                  <c:v>9.0370000000000008</c:v>
                </c:pt>
                <c:pt idx="9038" formatCode="General">
                  <c:v>9.0380000000000003</c:v>
                </c:pt>
                <c:pt idx="9039" formatCode="General">
                  <c:v>9.0389999999999997</c:v>
                </c:pt>
                <c:pt idx="9040" formatCode="General">
                  <c:v>9.0399999999999991</c:v>
                </c:pt>
                <c:pt idx="9041" formatCode="General">
                  <c:v>9.0410000000000004</c:v>
                </c:pt>
                <c:pt idx="9042" formatCode="General">
                  <c:v>9.0419999999999998</c:v>
                </c:pt>
                <c:pt idx="9043" formatCode="General">
                  <c:v>9.0429999999999993</c:v>
                </c:pt>
                <c:pt idx="9044" formatCode="General">
                  <c:v>9.0440000000000005</c:v>
                </c:pt>
                <c:pt idx="9045" formatCode="General">
                  <c:v>9.0449999999999999</c:v>
                </c:pt>
                <c:pt idx="9046" formatCode="General">
                  <c:v>9.0459999999999994</c:v>
                </c:pt>
                <c:pt idx="9047" formatCode="General">
                  <c:v>9.0470000000000006</c:v>
                </c:pt>
                <c:pt idx="9048" formatCode="General">
                  <c:v>9.048</c:v>
                </c:pt>
                <c:pt idx="9049" formatCode="General">
                  <c:v>9.0489999999999995</c:v>
                </c:pt>
                <c:pt idx="9050" formatCode="General">
                  <c:v>9.0500000000000007</c:v>
                </c:pt>
                <c:pt idx="9051" formatCode="General">
                  <c:v>9.0510000000000002</c:v>
                </c:pt>
                <c:pt idx="9052" formatCode="General">
                  <c:v>9.0519999999999996</c:v>
                </c:pt>
                <c:pt idx="9053" formatCode="General">
                  <c:v>9.0530000000000008</c:v>
                </c:pt>
                <c:pt idx="9054" formatCode="General">
                  <c:v>9.0540000000000003</c:v>
                </c:pt>
                <c:pt idx="9055" formatCode="General">
                  <c:v>9.0549999999999997</c:v>
                </c:pt>
                <c:pt idx="9056" formatCode="General">
                  <c:v>9.0559999999999992</c:v>
                </c:pt>
                <c:pt idx="9057" formatCode="General">
                  <c:v>9.0570000000000004</c:v>
                </c:pt>
                <c:pt idx="9058" formatCode="General">
                  <c:v>9.0579999999999998</c:v>
                </c:pt>
                <c:pt idx="9059" formatCode="General">
                  <c:v>9.0589999999999993</c:v>
                </c:pt>
                <c:pt idx="9060" formatCode="General">
                  <c:v>9.06</c:v>
                </c:pt>
                <c:pt idx="9061" formatCode="General">
                  <c:v>9.0609999999999999</c:v>
                </c:pt>
                <c:pt idx="9062" formatCode="General">
                  <c:v>9.0619999999999994</c:v>
                </c:pt>
                <c:pt idx="9063" formatCode="General">
                  <c:v>9.0630000000000006</c:v>
                </c:pt>
                <c:pt idx="9064" formatCode="General">
                  <c:v>9.0640000000000001</c:v>
                </c:pt>
                <c:pt idx="9065" formatCode="General">
                  <c:v>9.0649999999999995</c:v>
                </c:pt>
                <c:pt idx="9066" formatCode="General">
                  <c:v>9.0660000000000007</c:v>
                </c:pt>
                <c:pt idx="9067" formatCode="General">
                  <c:v>9.0670000000000002</c:v>
                </c:pt>
                <c:pt idx="9068" formatCode="General">
                  <c:v>9.0679999999999996</c:v>
                </c:pt>
                <c:pt idx="9069" formatCode="General">
                  <c:v>9.0690000000000008</c:v>
                </c:pt>
                <c:pt idx="9070" formatCode="General">
                  <c:v>9.07</c:v>
                </c:pt>
                <c:pt idx="9071" formatCode="General">
                  <c:v>9.0709999999999997</c:v>
                </c:pt>
                <c:pt idx="9072" formatCode="General">
                  <c:v>9.0719999999999992</c:v>
                </c:pt>
                <c:pt idx="9073" formatCode="General">
                  <c:v>9.0730000000000004</c:v>
                </c:pt>
                <c:pt idx="9074" formatCode="General">
                  <c:v>9.0739999999999998</c:v>
                </c:pt>
                <c:pt idx="9075" formatCode="General">
                  <c:v>9.0749999999999993</c:v>
                </c:pt>
                <c:pt idx="9076" formatCode="General">
                  <c:v>9.0760000000000005</c:v>
                </c:pt>
                <c:pt idx="9077" formatCode="General">
                  <c:v>9.077</c:v>
                </c:pt>
                <c:pt idx="9078" formatCode="General">
                  <c:v>9.0779999999999994</c:v>
                </c:pt>
                <c:pt idx="9079" formatCode="General">
                  <c:v>9.0790000000000006</c:v>
                </c:pt>
                <c:pt idx="9080" formatCode="General">
                  <c:v>9.08</c:v>
                </c:pt>
                <c:pt idx="9081" formatCode="General">
                  <c:v>9.0809999999999995</c:v>
                </c:pt>
                <c:pt idx="9082" formatCode="General">
                  <c:v>9.0820000000000007</c:v>
                </c:pt>
                <c:pt idx="9083" formatCode="General">
                  <c:v>9.0830000000000002</c:v>
                </c:pt>
                <c:pt idx="9084" formatCode="General">
                  <c:v>9.0839999999999996</c:v>
                </c:pt>
                <c:pt idx="9085" formatCode="General">
                  <c:v>9.0850000000000009</c:v>
                </c:pt>
                <c:pt idx="9086" formatCode="General">
                  <c:v>9.0860000000000003</c:v>
                </c:pt>
                <c:pt idx="9087" formatCode="General">
                  <c:v>9.0869999999999997</c:v>
                </c:pt>
                <c:pt idx="9088" formatCode="General">
                  <c:v>9.0879999999999992</c:v>
                </c:pt>
                <c:pt idx="9089" formatCode="General">
                  <c:v>9.0890000000000004</c:v>
                </c:pt>
                <c:pt idx="9090" formatCode="General">
                  <c:v>9.09</c:v>
                </c:pt>
                <c:pt idx="9091" formatCode="General">
                  <c:v>9.0909999999999993</c:v>
                </c:pt>
                <c:pt idx="9092" formatCode="General">
                  <c:v>9.0920000000000005</c:v>
                </c:pt>
                <c:pt idx="9093" formatCode="General">
                  <c:v>9.093</c:v>
                </c:pt>
                <c:pt idx="9094" formatCode="General">
                  <c:v>9.0939999999999994</c:v>
                </c:pt>
                <c:pt idx="9095" formatCode="General">
                  <c:v>9.0950000000000006</c:v>
                </c:pt>
                <c:pt idx="9096" formatCode="General">
                  <c:v>9.0960000000000001</c:v>
                </c:pt>
                <c:pt idx="9097" formatCode="General">
                  <c:v>9.0969999999999995</c:v>
                </c:pt>
                <c:pt idx="9098" formatCode="General">
                  <c:v>9.0980000000000008</c:v>
                </c:pt>
                <c:pt idx="9099" formatCode="General">
                  <c:v>9.0990000000000002</c:v>
                </c:pt>
                <c:pt idx="9100" formatCode="General">
                  <c:v>9.1</c:v>
                </c:pt>
                <c:pt idx="9101" formatCode="General">
                  <c:v>9.1010000000000009</c:v>
                </c:pt>
                <c:pt idx="9102" formatCode="General">
                  <c:v>9.1020000000000003</c:v>
                </c:pt>
                <c:pt idx="9103" formatCode="General">
                  <c:v>9.1029999999999998</c:v>
                </c:pt>
                <c:pt idx="9104" formatCode="General">
                  <c:v>9.1039999999999992</c:v>
                </c:pt>
                <c:pt idx="9105" formatCode="General">
                  <c:v>9.1050000000000004</c:v>
                </c:pt>
                <c:pt idx="9106" formatCode="General">
                  <c:v>9.1059999999999999</c:v>
                </c:pt>
                <c:pt idx="9107" formatCode="General">
                  <c:v>9.1069999999999993</c:v>
                </c:pt>
                <c:pt idx="9108" formatCode="General">
                  <c:v>9.1080000000000005</c:v>
                </c:pt>
                <c:pt idx="9109" formatCode="General">
                  <c:v>9.109</c:v>
                </c:pt>
                <c:pt idx="9110" formatCode="General">
                  <c:v>9.11</c:v>
                </c:pt>
                <c:pt idx="9111" formatCode="General">
                  <c:v>9.1110000000000007</c:v>
                </c:pt>
                <c:pt idx="9112" formatCode="General">
                  <c:v>9.1120000000000001</c:v>
                </c:pt>
                <c:pt idx="9113" formatCode="General">
                  <c:v>9.1129999999999995</c:v>
                </c:pt>
                <c:pt idx="9114" formatCode="General">
                  <c:v>9.1140000000000008</c:v>
                </c:pt>
                <c:pt idx="9115" formatCode="General">
                  <c:v>9.1150000000000002</c:v>
                </c:pt>
                <c:pt idx="9116" formatCode="General">
                  <c:v>9.1159999999999997</c:v>
                </c:pt>
                <c:pt idx="9117" formatCode="General">
                  <c:v>9.1170000000000009</c:v>
                </c:pt>
                <c:pt idx="9118" formatCode="General">
                  <c:v>9.1180000000000003</c:v>
                </c:pt>
                <c:pt idx="9119" formatCode="General">
                  <c:v>9.1189999999999998</c:v>
                </c:pt>
                <c:pt idx="9120" formatCode="General">
                  <c:v>9.1199999999999992</c:v>
                </c:pt>
                <c:pt idx="9121" formatCode="General">
                  <c:v>9.1210000000000004</c:v>
                </c:pt>
                <c:pt idx="9122" formatCode="General">
                  <c:v>9.1219999999999999</c:v>
                </c:pt>
                <c:pt idx="9123" formatCode="General">
                  <c:v>9.1229999999999993</c:v>
                </c:pt>
                <c:pt idx="9124" formatCode="General">
                  <c:v>9.1240000000000006</c:v>
                </c:pt>
                <c:pt idx="9125" formatCode="General">
                  <c:v>9.125</c:v>
                </c:pt>
                <c:pt idx="9126" formatCode="General">
                  <c:v>9.1259999999999994</c:v>
                </c:pt>
                <c:pt idx="9127" formatCode="General">
                  <c:v>9.1270000000000007</c:v>
                </c:pt>
                <c:pt idx="9128" formatCode="General">
                  <c:v>9.1280000000000001</c:v>
                </c:pt>
                <c:pt idx="9129" formatCode="General">
                  <c:v>9.1289999999999996</c:v>
                </c:pt>
                <c:pt idx="9130" formatCode="General">
                  <c:v>9.1300000000000008</c:v>
                </c:pt>
                <c:pt idx="9131" formatCode="General">
                  <c:v>9.1310000000000002</c:v>
                </c:pt>
                <c:pt idx="9132" formatCode="General">
                  <c:v>9.1319999999999997</c:v>
                </c:pt>
                <c:pt idx="9133" formatCode="General">
                  <c:v>9.1329999999999991</c:v>
                </c:pt>
                <c:pt idx="9134" formatCode="General">
                  <c:v>9.1340000000000003</c:v>
                </c:pt>
                <c:pt idx="9135" formatCode="General">
                  <c:v>9.1349999999999998</c:v>
                </c:pt>
                <c:pt idx="9136" formatCode="General">
                  <c:v>9.1359999999999992</c:v>
                </c:pt>
                <c:pt idx="9137" formatCode="General">
                  <c:v>9.1370000000000005</c:v>
                </c:pt>
                <c:pt idx="9138" formatCode="General">
                  <c:v>9.1379999999999999</c:v>
                </c:pt>
                <c:pt idx="9139" formatCode="General">
                  <c:v>9.1389999999999993</c:v>
                </c:pt>
                <c:pt idx="9140" formatCode="General">
                  <c:v>9.14</c:v>
                </c:pt>
                <c:pt idx="9141" formatCode="General">
                  <c:v>9.141</c:v>
                </c:pt>
                <c:pt idx="9142" formatCode="General">
                  <c:v>9.1419999999999995</c:v>
                </c:pt>
                <c:pt idx="9143" formatCode="General">
                  <c:v>9.1430000000000007</c:v>
                </c:pt>
                <c:pt idx="9144" formatCode="General">
                  <c:v>9.1440000000000001</c:v>
                </c:pt>
                <c:pt idx="9145" formatCode="General">
                  <c:v>9.1449999999999996</c:v>
                </c:pt>
                <c:pt idx="9146" formatCode="General">
                  <c:v>9.1460000000000008</c:v>
                </c:pt>
                <c:pt idx="9147" formatCode="General">
                  <c:v>9.1470000000000002</c:v>
                </c:pt>
                <c:pt idx="9148" formatCode="General">
                  <c:v>9.1479999999999997</c:v>
                </c:pt>
                <c:pt idx="9149" formatCode="General">
                  <c:v>9.1489999999999991</c:v>
                </c:pt>
                <c:pt idx="9150" formatCode="General">
                  <c:v>9.15</c:v>
                </c:pt>
                <c:pt idx="9151" formatCode="General">
                  <c:v>9.1509999999999998</c:v>
                </c:pt>
                <c:pt idx="9152" formatCode="General">
                  <c:v>9.1519999999999992</c:v>
                </c:pt>
                <c:pt idx="9153" formatCode="General">
                  <c:v>9.1530000000000005</c:v>
                </c:pt>
                <c:pt idx="9154" formatCode="General">
                  <c:v>9.1539999999999999</c:v>
                </c:pt>
                <c:pt idx="9155" formatCode="General">
                  <c:v>9.1549999999999994</c:v>
                </c:pt>
                <c:pt idx="9156" formatCode="General">
                  <c:v>9.1560000000000006</c:v>
                </c:pt>
                <c:pt idx="9157" formatCode="General">
                  <c:v>9.157</c:v>
                </c:pt>
                <c:pt idx="9158" formatCode="General">
                  <c:v>9.1579999999999995</c:v>
                </c:pt>
                <c:pt idx="9159" formatCode="General">
                  <c:v>9.1590000000000007</c:v>
                </c:pt>
                <c:pt idx="9160" formatCode="General">
                  <c:v>9.16</c:v>
                </c:pt>
                <c:pt idx="9161" formatCode="General">
                  <c:v>9.1609999999999996</c:v>
                </c:pt>
                <c:pt idx="9162" formatCode="General">
                  <c:v>9.1620000000000008</c:v>
                </c:pt>
                <c:pt idx="9163" formatCode="General">
                  <c:v>9.1630000000000003</c:v>
                </c:pt>
                <c:pt idx="9164" formatCode="General">
                  <c:v>9.1639999999999997</c:v>
                </c:pt>
                <c:pt idx="9165" formatCode="General">
                  <c:v>9.1649999999999991</c:v>
                </c:pt>
                <c:pt idx="9166" formatCode="General">
                  <c:v>9.1660000000000004</c:v>
                </c:pt>
                <c:pt idx="9167" formatCode="General">
                  <c:v>9.1669999999999998</c:v>
                </c:pt>
                <c:pt idx="9168" formatCode="General">
                  <c:v>9.1679999999999993</c:v>
                </c:pt>
                <c:pt idx="9169" formatCode="General">
                  <c:v>9.1690000000000005</c:v>
                </c:pt>
                <c:pt idx="9170" formatCode="General">
                  <c:v>9.17</c:v>
                </c:pt>
                <c:pt idx="9171" formatCode="General">
                  <c:v>9.1709999999999994</c:v>
                </c:pt>
                <c:pt idx="9172" formatCode="General">
                  <c:v>9.1720000000000006</c:v>
                </c:pt>
                <c:pt idx="9173" formatCode="General">
                  <c:v>9.173</c:v>
                </c:pt>
                <c:pt idx="9174" formatCode="General">
                  <c:v>9.1739999999999995</c:v>
                </c:pt>
                <c:pt idx="9175" formatCode="General">
                  <c:v>9.1750000000000007</c:v>
                </c:pt>
                <c:pt idx="9176" formatCode="General">
                  <c:v>9.1760000000000002</c:v>
                </c:pt>
                <c:pt idx="9177" formatCode="General">
                  <c:v>9.1769999999999996</c:v>
                </c:pt>
                <c:pt idx="9178" formatCode="General">
                  <c:v>9.1780000000000008</c:v>
                </c:pt>
                <c:pt idx="9179" formatCode="General">
                  <c:v>9.1790000000000003</c:v>
                </c:pt>
                <c:pt idx="9180" formatCode="General">
                  <c:v>9.18</c:v>
                </c:pt>
                <c:pt idx="9181" formatCode="General">
                  <c:v>9.1809999999999992</c:v>
                </c:pt>
                <c:pt idx="9182" formatCode="General">
                  <c:v>9.1820000000000004</c:v>
                </c:pt>
                <c:pt idx="9183" formatCode="General">
                  <c:v>9.1829999999999998</c:v>
                </c:pt>
                <c:pt idx="9184" formatCode="General">
                  <c:v>9.1839999999999993</c:v>
                </c:pt>
                <c:pt idx="9185" formatCode="General">
                  <c:v>9.1850000000000005</c:v>
                </c:pt>
                <c:pt idx="9186" formatCode="General">
                  <c:v>9.1859999999999999</c:v>
                </c:pt>
                <c:pt idx="9187" formatCode="General">
                  <c:v>9.1869999999999994</c:v>
                </c:pt>
                <c:pt idx="9188" formatCode="General">
                  <c:v>9.1880000000000006</c:v>
                </c:pt>
                <c:pt idx="9189" formatCode="General">
                  <c:v>9.1890000000000001</c:v>
                </c:pt>
                <c:pt idx="9190" formatCode="General">
                  <c:v>9.19</c:v>
                </c:pt>
                <c:pt idx="9191" formatCode="General">
                  <c:v>9.1910000000000007</c:v>
                </c:pt>
                <c:pt idx="9192" formatCode="General">
                  <c:v>9.1920000000000002</c:v>
                </c:pt>
                <c:pt idx="9193" formatCode="General">
                  <c:v>9.1929999999999996</c:v>
                </c:pt>
                <c:pt idx="9194" formatCode="General">
                  <c:v>9.1940000000000008</c:v>
                </c:pt>
                <c:pt idx="9195" formatCode="General">
                  <c:v>9.1950000000000003</c:v>
                </c:pt>
                <c:pt idx="9196" formatCode="General">
                  <c:v>9.1959999999999997</c:v>
                </c:pt>
                <c:pt idx="9197" formatCode="General">
                  <c:v>9.1969999999999992</c:v>
                </c:pt>
                <c:pt idx="9198" formatCode="General">
                  <c:v>9.1980000000000004</c:v>
                </c:pt>
                <c:pt idx="9199" formatCode="General">
                  <c:v>9.1989999999999998</c:v>
                </c:pt>
                <c:pt idx="9200" formatCode="General">
                  <c:v>9.1999999999999993</c:v>
                </c:pt>
                <c:pt idx="9201" formatCode="General">
                  <c:v>9.2010000000000005</c:v>
                </c:pt>
                <c:pt idx="9202" formatCode="General">
                  <c:v>9.202</c:v>
                </c:pt>
                <c:pt idx="9203" formatCode="General">
                  <c:v>9.2029999999999994</c:v>
                </c:pt>
                <c:pt idx="9204" formatCode="General">
                  <c:v>9.2040000000000006</c:v>
                </c:pt>
                <c:pt idx="9205" formatCode="General">
                  <c:v>9.2050000000000001</c:v>
                </c:pt>
                <c:pt idx="9206" formatCode="General">
                  <c:v>9.2059999999999995</c:v>
                </c:pt>
                <c:pt idx="9207" formatCode="General">
                  <c:v>9.2070000000000007</c:v>
                </c:pt>
                <c:pt idx="9208" formatCode="General">
                  <c:v>9.2080000000000002</c:v>
                </c:pt>
                <c:pt idx="9209" formatCode="General">
                  <c:v>9.2089999999999996</c:v>
                </c:pt>
                <c:pt idx="9210" formatCode="General">
                  <c:v>9.2100000000000009</c:v>
                </c:pt>
                <c:pt idx="9211" formatCode="General">
                  <c:v>9.2110000000000003</c:v>
                </c:pt>
                <c:pt idx="9212" formatCode="General">
                  <c:v>9.2119999999999997</c:v>
                </c:pt>
                <c:pt idx="9213" formatCode="General">
                  <c:v>9.2129999999999992</c:v>
                </c:pt>
                <c:pt idx="9214" formatCode="General">
                  <c:v>9.2140000000000004</c:v>
                </c:pt>
                <c:pt idx="9215" formatCode="General">
                  <c:v>9.2149999999999999</c:v>
                </c:pt>
                <c:pt idx="9216" formatCode="General">
                  <c:v>9.2159999999999993</c:v>
                </c:pt>
                <c:pt idx="9217" formatCode="General">
                  <c:v>9.2170000000000005</c:v>
                </c:pt>
                <c:pt idx="9218" formatCode="General">
                  <c:v>9.218</c:v>
                </c:pt>
                <c:pt idx="9219" formatCode="General">
                  <c:v>9.2189999999999994</c:v>
                </c:pt>
                <c:pt idx="9220" formatCode="General">
                  <c:v>9.2200000000000006</c:v>
                </c:pt>
                <c:pt idx="9221" formatCode="General">
                  <c:v>9.2210000000000001</c:v>
                </c:pt>
                <c:pt idx="9222" formatCode="General">
                  <c:v>9.2219999999999995</c:v>
                </c:pt>
                <c:pt idx="9223" formatCode="General">
                  <c:v>9.2230000000000008</c:v>
                </c:pt>
                <c:pt idx="9224" formatCode="General">
                  <c:v>9.2240000000000002</c:v>
                </c:pt>
                <c:pt idx="9225" formatCode="General">
                  <c:v>9.2249999999999996</c:v>
                </c:pt>
                <c:pt idx="9226" formatCode="General">
                  <c:v>9.2260000000000009</c:v>
                </c:pt>
                <c:pt idx="9227" formatCode="General">
                  <c:v>9.2270000000000003</c:v>
                </c:pt>
                <c:pt idx="9228" formatCode="General">
                  <c:v>9.2279999999999998</c:v>
                </c:pt>
                <c:pt idx="9229" formatCode="General">
                  <c:v>9.2289999999999992</c:v>
                </c:pt>
                <c:pt idx="9230" formatCode="General">
                  <c:v>9.23</c:v>
                </c:pt>
                <c:pt idx="9231" formatCode="General">
                  <c:v>9.2309999999999999</c:v>
                </c:pt>
                <c:pt idx="9232" formatCode="General">
                  <c:v>9.2319999999999993</c:v>
                </c:pt>
                <c:pt idx="9233" formatCode="General">
                  <c:v>9.2330000000000005</c:v>
                </c:pt>
                <c:pt idx="9234" formatCode="General">
                  <c:v>9.234</c:v>
                </c:pt>
                <c:pt idx="9235" formatCode="General">
                  <c:v>9.2349999999999994</c:v>
                </c:pt>
                <c:pt idx="9236" formatCode="General">
                  <c:v>9.2360000000000007</c:v>
                </c:pt>
                <c:pt idx="9237" formatCode="General">
                  <c:v>9.2370000000000001</c:v>
                </c:pt>
                <c:pt idx="9238" formatCode="General">
                  <c:v>9.2379999999999995</c:v>
                </c:pt>
                <c:pt idx="9239" formatCode="General">
                  <c:v>9.2390000000000008</c:v>
                </c:pt>
                <c:pt idx="9240" formatCode="General">
                  <c:v>9.24</c:v>
                </c:pt>
                <c:pt idx="9241" formatCode="General">
                  <c:v>9.2409999999999997</c:v>
                </c:pt>
                <c:pt idx="9242" formatCode="General">
                  <c:v>9.2420000000000009</c:v>
                </c:pt>
                <c:pt idx="9243" formatCode="General">
                  <c:v>9.2430000000000003</c:v>
                </c:pt>
                <c:pt idx="9244" formatCode="General">
                  <c:v>9.2439999999999998</c:v>
                </c:pt>
                <c:pt idx="9245" formatCode="General">
                  <c:v>9.2449999999999992</c:v>
                </c:pt>
                <c:pt idx="9246" formatCode="General">
                  <c:v>9.2460000000000004</c:v>
                </c:pt>
                <c:pt idx="9247" formatCode="General">
                  <c:v>9.2469999999999999</c:v>
                </c:pt>
                <c:pt idx="9248" formatCode="General">
                  <c:v>9.2479999999999993</c:v>
                </c:pt>
                <c:pt idx="9249" formatCode="General">
                  <c:v>9.2490000000000006</c:v>
                </c:pt>
                <c:pt idx="9250" formatCode="General">
                  <c:v>9.25</c:v>
                </c:pt>
                <c:pt idx="9251" formatCode="General">
                  <c:v>9.2509999999999994</c:v>
                </c:pt>
                <c:pt idx="9252" formatCode="General">
                  <c:v>9.2520000000000007</c:v>
                </c:pt>
                <c:pt idx="9253" formatCode="General">
                  <c:v>9.2530000000000001</c:v>
                </c:pt>
                <c:pt idx="9254" formatCode="General">
                  <c:v>9.2539999999999996</c:v>
                </c:pt>
                <c:pt idx="9255" formatCode="General">
                  <c:v>9.2550000000000008</c:v>
                </c:pt>
                <c:pt idx="9256" formatCode="General">
                  <c:v>9.2560000000000002</c:v>
                </c:pt>
                <c:pt idx="9257" formatCode="General">
                  <c:v>9.2569999999999997</c:v>
                </c:pt>
                <c:pt idx="9258" formatCode="General">
                  <c:v>9.2579999999999991</c:v>
                </c:pt>
                <c:pt idx="9259" formatCode="General">
                  <c:v>9.2590000000000003</c:v>
                </c:pt>
                <c:pt idx="9260" formatCode="General">
                  <c:v>9.26</c:v>
                </c:pt>
                <c:pt idx="9261" formatCode="General">
                  <c:v>9.2609999999999992</c:v>
                </c:pt>
                <c:pt idx="9262" formatCode="General">
                  <c:v>9.2620000000000005</c:v>
                </c:pt>
                <c:pt idx="9263" formatCode="General">
                  <c:v>9.2629999999999999</c:v>
                </c:pt>
                <c:pt idx="9264" formatCode="General">
                  <c:v>9.2639999999999993</c:v>
                </c:pt>
                <c:pt idx="9265" formatCode="General">
                  <c:v>9.2650000000000006</c:v>
                </c:pt>
                <c:pt idx="9266" formatCode="General">
                  <c:v>9.266</c:v>
                </c:pt>
                <c:pt idx="9267" formatCode="General">
                  <c:v>9.2669999999999995</c:v>
                </c:pt>
                <c:pt idx="9268" formatCode="General">
                  <c:v>9.2680000000000007</c:v>
                </c:pt>
                <c:pt idx="9269" formatCode="General">
                  <c:v>9.2690000000000001</c:v>
                </c:pt>
                <c:pt idx="9270" formatCode="General">
                  <c:v>9.27</c:v>
                </c:pt>
                <c:pt idx="9271" formatCode="General">
                  <c:v>9.2710000000000008</c:v>
                </c:pt>
                <c:pt idx="9272" formatCode="General">
                  <c:v>9.2720000000000002</c:v>
                </c:pt>
                <c:pt idx="9273" formatCode="General">
                  <c:v>9.2729999999999997</c:v>
                </c:pt>
                <c:pt idx="9274" formatCode="General">
                  <c:v>9.2739999999999991</c:v>
                </c:pt>
                <c:pt idx="9275" formatCode="General">
                  <c:v>9.2750000000000004</c:v>
                </c:pt>
                <c:pt idx="9276" formatCode="General">
                  <c:v>9.2759999999999998</c:v>
                </c:pt>
                <c:pt idx="9277" formatCode="General">
                  <c:v>9.2769999999999992</c:v>
                </c:pt>
                <c:pt idx="9278" formatCode="General">
                  <c:v>9.2780000000000005</c:v>
                </c:pt>
                <c:pt idx="9279" formatCode="General">
                  <c:v>9.2789999999999999</c:v>
                </c:pt>
                <c:pt idx="9280" formatCode="General">
                  <c:v>9.2799999999999994</c:v>
                </c:pt>
                <c:pt idx="9281" formatCode="General">
                  <c:v>9.2810000000000006</c:v>
                </c:pt>
                <c:pt idx="9282" formatCode="General">
                  <c:v>9.282</c:v>
                </c:pt>
                <c:pt idx="9283" formatCode="General">
                  <c:v>9.2829999999999995</c:v>
                </c:pt>
                <c:pt idx="9284" formatCode="General">
                  <c:v>9.2840000000000007</c:v>
                </c:pt>
                <c:pt idx="9285" formatCode="General">
                  <c:v>9.2850000000000001</c:v>
                </c:pt>
                <c:pt idx="9286" formatCode="General">
                  <c:v>9.2859999999999996</c:v>
                </c:pt>
                <c:pt idx="9287" formatCode="General">
                  <c:v>9.2870000000000008</c:v>
                </c:pt>
                <c:pt idx="9288" formatCode="General">
                  <c:v>9.2880000000000003</c:v>
                </c:pt>
                <c:pt idx="9289" formatCode="General">
                  <c:v>9.2889999999999997</c:v>
                </c:pt>
                <c:pt idx="9290" formatCode="General">
                  <c:v>9.2899999999999991</c:v>
                </c:pt>
                <c:pt idx="9291" formatCode="General">
                  <c:v>9.2910000000000004</c:v>
                </c:pt>
                <c:pt idx="9292" formatCode="General">
                  <c:v>9.2919999999999998</c:v>
                </c:pt>
                <c:pt idx="9293" formatCode="General">
                  <c:v>9.2929999999999993</c:v>
                </c:pt>
                <c:pt idx="9294" formatCode="General">
                  <c:v>9.2940000000000005</c:v>
                </c:pt>
                <c:pt idx="9295" formatCode="General">
                  <c:v>9.2949999999999999</c:v>
                </c:pt>
                <c:pt idx="9296" formatCode="General">
                  <c:v>9.2959999999999994</c:v>
                </c:pt>
                <c:pt idx="9297" formatCode="General">
                  <c:v>9.2970000000000006</c:v>
                </c:pt>
                <c:pt idx="9298" formatCode="General">
                  <c:v>9.298</c:v>
                </c:pt>
                <c:pt idx="9299" formatCode="General">
                  <c:v>9.2989999999999995</c:v>
                </c:pt>
                <c:pt idx="9300" formatCode="General">
                  <c:v>9.3000000000000007</c:v>
                </c:pt>
                <c:pt idx="9301" formatCode="General">
                  <c:v>9.3010000000000002</c:v>
                </c:pt>
                <c:pt idx="9302" formatCode="General">
                  <c:v>9.3019999999999996</c:v>
                </c:pt>
                <c:pt idx="9303" formatCode="General">
                  <c:v>9.3030000000000008</c:v>
                </c:pt>
                <c:pt idx="9304" formatCode="General">
                  <c:v>9.3040000000000003</c:v>
                </c:pt>
                <c:pt idx="9305" formatCode="General">
                  <c:v>9.3049999999999997</c:v>
                </c:pt>
                <c:pt idx="9306" formatCode="General">
                  <c:v>9.3059999999999992</c:v>
                </c:pt>
                <c:pt idx="9307" formatCode="General">
                  <c:v>9.3070000000000004</c:v>
                </c:pt>
                <c:pt idx="9308" formatCode="General">
                  <c:v>9.3079999999999998</c:v>
                </c:pt>
                <c:pt idx="9309" formatCode="General">
                  <c:v>9.3089999999999993</c:v>
                </c:pt>
                <c:pt idx="9310" formatCode="General">
                  <c:v>9.31</c:v>
                </c:pt>
                <c:pt idx="9311" formatCode="General">
                  <c:v>9.3109999999999999</c:v>
                </c:pt>
                <c:pt idx="9312" formatCode="General">
                  <c:v>9.3119999999999994</c:v>
                </c:pt>
                <c:pt idx="9313" formatCode="General">
                  <c:v>9.3130000000000006</c:v>
                </c:pt>
                <c:pt idx="9314" formatCode="General">
                  <c:v>9.3140000000000001</c:v>
                </c:pt>
                <c:pt idx="9315" formatCode="General">
                  <c:v>9.3149999999999995</c:v>
                </c:pt>
                <c:pt idx="9316" formatCode="General">
                  <c:v>9.3160000000000007</c:v>
                </c:pt>
                <c:pt idx="9317" formatCode="General">
                  <c:v>9.3170000000000002</c:v>
                </c:pt>
                <c:pt idx="9318" formatCode="General">
                  <c:v>9.3179999999999996</c:v>
                </c:pt>
                <c:pt idx="9319" formatCode="General">
                  <c:v>9.3190000000000008</c:v>
                </c:pt>
                <c:pt idx="9320" formatCode="General">
                  <c:v>9.32</c:v>
                </c:pt>
                <c:pt idx="9321" formatCode="General">
                  <c:v>9.3209999999999997</c:v>
                </c:pt>
                <c:pt idx="9322" formatCode="General">
                  <c:v>9.3219999999999992</c:v>
                </c:pt>
                <c:pt idx="9323" formatCode="General">
                  <c:v>9.3230000000000004</c:v>
                </c:pt>
                <c:pt idx="9324" formatCode="General">
                  <c:v>9.3239999999999998</c:v>
                </c:pt>
                <c:pt idx="9325" formatCode="General">
                  <c:v>9.3249999999999993</c:v>
                </c:pt>
                <c:pt idx="9326" formatCode="General">
                  <c:v>9.3260000000000005</c:v>
                </c:pt>
                <c:pt idx="9327" formatCode="General">
                  <c:v>9.327</c:v>
                </c:pt>
                <c:pt idx="9328" formatCode="General">
                  <c:v>9.3279999999999994</c:v>
                </c:pt>
                <c:pt idx="9329" formatCode="General">
                  <c:v>9.3290000000000006</c:v>
                </c:pt>
                <c:pt idx="9330" formatCode="General">
                  <c:v>9.33</c:v>
                </c:pt>
                <c:pt idx="9331" formatCode="General">
                  <c:v>9.3309999999999995</c:v>
                </c:pt>
                <c:pt idx="9332" formatCode="General">
                  <c:v>9.3320000000000007</c:v>
                </c:pt>
                <c:pt idx="9333" formatCode="General">
                  <c:v>9.3330000000000002</c:v>
                </c:pt>
                <c:pt idx="9334" formatCode="General">
                  <c:v>9.3339999999999996</c:v>
                </c:pt>
                <c:pt idx="9335" formatCode="General">
                  <c:v>9.3350000000000009</c:v>
                </c:pt>
                <c:pt idx="9336" formatCode="General">
                  <c:v>9.3360000000000003</c:v>
                </c:pt>
                <c:pt idx="9337" formatCode="General">
                  <c:v>9.3369999999999997</c:v>
                </c:pt>
                <c:pt idx="9338" formatCode="General">
                  <c:v>9.3379999999999992</c:v>
                </c:pt>
                <c:pt idx="9339" formatCode="General">
                  <c:v>9.3390000000000004</c:v>
                </c:pt>
                <c:pt idx="9340" formatCode="General">
                  <c:v>9.34</c:v>
                </c:pt>
                <c:pt idx="9341" formatCode="General">
                  <c:v>9.3409999999999993</c:v>
                </c:pt>
                <c:pt idx="9342" formatCode="General">
                  <c:v>9.3420000000000005</c:v>
                </c:pt>
                <c:pt idx="9343" formatCode="General">
                  <c:v>9.343</c:v>
                </c:pt>
                <c:pt idx="9344" formatCode="General">
                  <c:v>9.3439999999999994</c:v>
                </c:pt>
                <c:pt idx="9345" formatCode="General">
                  <c:v>9.3450000000000006</c:v>
                </c:pt>
                <c:pt idx="9346" formatCode="General">
                  <c:v>9.3460000000000001</c:v>
                </c:pt>
                <c:pt idx="9347" formatCode="General">
                  <c:v>9.3469999999999995</c:v>
                </c:pt>
                <c:pt idx="9348" formatCode="General">
                  <c:v>9.3480000000000008</c:v>
                </c:pt>
                <c:pt idx="9349" formatCode="General">
                  <c:v>9.3490000000000002</c:v>
                </c:pt>
                <c:pt idx="9350" formatCode="General">
                  <c:v>9.35</c:v>
                </c:pt>
                <c:pt idx="9351" formatCode="General">
                  <c:v>9.3510000000000009</c:v>
                </c:pt>
                <c:pt idx="9352" formatCode="General">
                  <c:v>9.3520000000000003</c:v>
                </c:pt>
                <c:pt idx="9353" formatCode="General">
                  <c:v>9.3529999999999998</c:v>
                </c:pt>
                <c:pt idx="9354" formatCode="General">
                  <c:v>9.3539999999999992</c:v>
                </c:pt>
                <c:pt idx="9355" formatCode="General">
                  <c:v>9.3550000000000004</c:v>
                </c:pt>
                <c:pt idx="9356" formatCode="General">
                  <c:v>9.3559999999999999</c:v>
                </c:pt>
                <c:pt idx="9357" formatCode="General">
                  <c:v>9.3569999999999993</c:v>
                </c:pt>
                <c:pt idx="9358" formatCode="General">
                  <c:v>9.3580000000000005</c:v>
                </c:pt>
                <c:pt idx="9359" formatCode="General">
                  <c:v>9.359</c:v>
                </c:pt>
                <c:pt idx="9360" formatCode="General">
                  <c:v>9.36</c:v>
                </c:pt>
                <c:pt idx="9361" formatCode="General">
                  <c:v>9.3610000000000007</c:v>
                </c:pt>
                <c:pt idx="9362" formatCode="General">
                  <c:v>9.3620000000000001</c:v>
                </c:pt>
                <c:pt idx="9363" formatCode="General">
                  <c:v>9.3629999999999995</c:v>
                </c:pt>
                <c:pt idx="9364" formatCode="General">
                  <c:v>9.3640000000000008</c:v>
                </c:pt>
                <c:pt idx="9365" formatCode="General">
                  <c:v>9.3650000000000002</c:v>
                </c:pt>
                <c:pt idx="9366" formatCode="General">
                  <c:v>9.3659999999999997</c:v>
                </c:pt>
                <c:pt idx="9367" formatCode="General">
                  <c:v>9.3670000000000009</c:v>
                </c:pt>
                <c:pt idx="9368" formatCode="General">
                  <c:v>9.3680000000000003</c:v>
                </c:pt>
                <c:pt idx="9369" formatCode="General">
                  <c:v>9.3689999999999998</c:v>
                </c:pt>
                <c:pt idx="9370" formatCode="General">
                  <c:v>9.3699999999999992</c:v>
                </c:pt>
                <c:pt idx="9371" formatCode="General">
                  <c:v>9.3710000000000004</c:v>
                </c:pt>
                <c:pt idx="9372" formatCode="General">
                  <c:v>9.3719999999999999</c:v>
                </c:pt>
                <c:pt idx="9373" formatCode="General">
                  <c:v>9.3729999999999993</c:v>
                </c:pt>
                <c:pt idx="9374" formatCode="General">
                  <c:v>9.3740000000000006</c:v>
                </c:pt>
                <c:pt idx="9375" formatCode="General">
                  <c:v>9.375</c:v>
                </c:pt>
                <c:pt idx="9376" formatCode="General">
                  <c:v>9.3759999999999994</c:v>
                </c:pt>
                <c:pt idx="9377" formatCode="General">
                  <c:v>9.3770000000000007</c:v>
                </c:pt>
                <c:pt idx="9378" formatCode="General">
                  <c:v>9.3780000000000001</c:v>
                </c:pt>
                <c:pt idx="9379" formatCode="General">
                  <c:v>9.3789999999999996</c:v>
                </c:pt>
                <c:pt idx="9380" formatCode="General">
                  <c:v>9.3800000000000008</c:v>
                </c:pt>
                <c:pt idx="9381" formatCode="General">
                  <c:v>9.3810000000000002</c:v>
                </c:pt>
                <c:pt idx="9382" formatCode="General">
                  <c:v>9.3819999999999997</c:v>
                </c:pt>
                <c:pt idx="9383" formatCode="General">
                  <c:v>9.3829999999999991</c:v>
                </c:pt>
                <c:pt idx="9384" formatCode="General">
                  <c:v>9.3840000000000003</c:v>
                </c:pt>
                <c:pt idx="9385" formatCode="General">
                  <c:v>9.3849999999999998</c:v>
                </c:pt>
                <c:pt idx="9386" formatCode="General">
                  <c:v>9.3859999999999992</c:v>
                </c:pt>
                <c:pt idx="9387" formatCode="General">
                  <c:v>9.3870000000000005</c:v>
                </c:pt>
                <c:pt idx="9388" formatCode="General">
                  <c:v>9.3879999999999999</c:v>
                </c:pt>
                <c:pt idx="9389" formatCode="General">
                  <c:v>9.3889999999999993</c:v>
                </c:pt>
                <c:pt idx="9390" formatCode="General">
                  <c:v>9.39</c:v>
                </c:pt>
                <c:pt idx="9391" formatCode="General">
                  <c:v>9.391</c:v>
                </c:pt>
                <c:pt idx="9392" formatCode="General">
                  <c:v>9.3919999999999995</c:v>
                </c:pt>
                <c:pt idx="9393" formatCode="General">
                  <c:v>9.3930000000000007</c:v>
                </c:pt>
                <c:pt idx="9394" formatCode="General">
                  <c:v>9.3940000000000001</c:v>
                </c:pt>
                <c:pt idx="9395" formatCode="General">
                  <c:v>9.3949999999999996</c:v>
                </c:pt>
                <c:pt idx="9396" formatCode="General">
                  <c:v>9.3960000000000008</c:v>
                </c:pt>
                <c:pt idx="9397" formatCode="General">
                  <c:v>9.3970000000000002</c:v>
                </c:pt>
                <c:pt idx="9398" formatCode="General">
                  <c:v>9.3979999999999997</c:v>
                </c:pt>
                <c:pt idx="9399" formatCode="General">
                  <c:v>9.3989999999999991</c:v>
                </c:pt>
                <c:pt idx="9400" formatCode="General">
                  <c:v>9.4</c:v>
                </c:pt>
                <c:pt idx="9401" formatCode="General">
                  <c:v>9.4009999999999998</c:v>
                </c:pt>
                <c:pt idx="9402" formatCode="General">
                  <c:v>9.4019999999999992</c:v>
                </c:pt>
                <c:pt idx="9403" formatCode="General">
                  <c:v>9.4030000000000005</c:v>
                </c:pt>
                <c:pt idx="9404" formatCode="General">
                  <c:v>9.4039999999999999</c:v>
                </c:pt>
                <c:pt idx="9405" formatCode="General">
                  <c:v>9.4049999999999994</c:v>
                </c:pt>
                <c:pt idx="9406" formatCode="General">
                  <c:v>9.4060000000000006</c:v>
                </c:pt>
                <c:pt idx="9407" formatCode="General">
                  <c:v>9.407</c:v>
                </c:pt>
                <c:pt idx="9408" formatCode="General">
                  <c:v>9.4079999999999995</c:v>
                </c:pt>
                <c:pt idx="9409" formatCode="General">
                  <c:v>9.4090000000000007</c:v>
                </c:pt>
                <c:pt idx="9410" formatCode="General">
                  <c:v>9.41</c:v>
                </c:pt>
                <c:pt idx="9411" formatCode="General">
                  <c:v>9.4109999999999996</c:v>
                </c:pt>
                <c:pt idx="9412" formatCode="General">
                  <c:v>9.4120000000000008</c:v>
                </c:pt>
                <c:pt idx="9413" formatCode="General">
                  <c:v>9.4130000000000003</c:v>
                </c:pt>
                <c:pt idx="9414" formatCode="General">
                  <c:v>9.4139999999999997</c:v>
                </c:pt>
                <c:pt idx="9415" formatCode="General">
                  <c:v>9.4149999999999991</c:v>
                </c:pt>
                <c:pt idx="9416" formatCode="General">
                  <c:v>9.4160000000000004</c:v>
                </c:pt>
                <c:pt idx="9417" formatCode="General">
                  <c:v>9.4169999999999998</c:v>
                </c:pt>
                <c:pt idx="9418" formatCode="General">
                  <c:v>9.4179999999999993</c:v>
                </c:pt>
                <c:pt idx="9419" formatCode="General">
                  <c:v>9.4190000000000005</c:v>
                </c:pt>
                <c:pt idx="9420" formatCode="General">
                  <c:v>9.42</c:v>
                </c:pt>
                <c:pt idx="9421" formatCode="General">
                  <c:v>9.4209999999999994</c:v>
                </c:pt>
                <c:pt idx="9422" formatCode="General">
                  <c:v>9.4220000000000006</c:v>
                </c:pt>
                <c:pt idx="9423" formatCode="General">
                  <c:v>9.423</c:v>
                </c:pt>
                <c:pt idx="9424" formatCode="General">
                  <c:v>9.4239999999999995</c:v>
                </c:pt>
                <c:pt idx="9425" formatCode="General">
                  <c:v>9.4250000000000007</c:v>
                </c:pt>
                <c:pt idx="9426" formatCode="General">
                  <c:v>9.4260000000000002</c:v>
                </c:pt>
                <c:pt idx="9427" formatCode="General">
                  <c:v>9.4269999999999996</c:v>
                </c:pt>
                <c:pt idx="9428" formatCode="General">
                  <c:v>9.4280000000000008</c:v>
                </c:pt>
                <c:pt idx="9429" formatCode="General">
                  <c:v>9.4290000000000003</c:v>
                </c:pt>
                <c:pt idx="9430" formatCode="General">
                  <c:v>9.43</c:v>
                </c:pt>
                <c:pt idx="9431" formatCode="General">
                  <c:v>9.4309999999999992</c:v>
                </c:pt>
                <c:pt idx="9432" formatCode="General">
                  <c:v>9.4320000000000004</c:v>
                </c:pt>
                <c:pt idx="9433" formatCode="General">
                  <c:v>9.4329999999999998</c:v>
                </c:pt>
                <c:pt idx="9434" formatCode="General">
                  <c:v>9.4339999999999993</c:v>
                </c:pt>
                <c:pt idx="9435" formatCode="General">
                  <c:v>9.4350000000000005</c:v>
                </c:pt>
                <c:pt idx="9436" formatCode="General">
                  <c:v>9.4359999999999999</c:v>
                </c:pt>
                <c:pt idx="9437" formatCode="General">
                  <c:v>9.4369999999999994</c:v>
                </c:pt>
                <c:pt idx="9438" formatCode="General">
                  <c:v>9.4380000000000006</c:v>
                </c:pt>
                <c:pt idx="9439" formatCode="General">
                  <c:v>9.4390000000000001</c:v>
                </c:pt>
                <c:pt idx="9440" formatCode="General">
                  <c:v>9.44</c:v>
                </c:pt>
                <c:pt idx="9441" formatCode="General">
                  <c:v>9.4410000000000007</c:v>
                </c:pt>
                <c:pt idx="9442" formatCode="General">
                  <c:v>9.4420000000000002</c:v>
                </c:pt>
                <c:pt idx="9443" formatCode="General">
                  <c:v>9.4429999999999996</c:v>
                </c:pt>
                <c:pt idx="9444" formatCode="General">
                  <c:v>9.4440000000000008</c:v>
                </c:pt>
                <c:pt idx="9445" formatCode="General">
                  <c:v>9.4450000000000003</c:v>
                </c:pt>
                <c:pt idx="9446" formatCode="General">
                  <c:v>9.4459999999999997</c:v>
                </c:pt>
                <c:pt idx="9447" formatCode="General">
                  <c:v>9.4469999999999992</c:v>
                </c:pt>
                <c:pt idx="9448" formatCode="General">
                  <c:v>9.4480000000000004</c:v>
                </c:pt>
                <c:pt idx="9449" formatCode="General">
                  <c:v>9.4489999999999998</c:v>
                </c:pt>
                <c:pt idx="9450" formatCode="General">
                  <c:v>9.4499999999999993</c:v>
                </c:pt>
                <c:pt idx="9451" formatCode="General">
                  <c:v>9.4510000000000005</c:v>
                </c:pt>
                <c:pt idx="9452" formatCode="General">
                  <c:v>9.452</c:v>
                </c:pt>
                <c:pt idx="9453" formatCode="General">
                  <c:v>9.4529999999999994</c:v>
                </c:pt>
                <c:pt idx="9454" formatCode="General">
                  <c:v>9.4540000000000006</c:v>
                </c:pt>
                <c:pt idx="9455" formatCode="General">
                  <c:v>9.4550000000000001</c:v>
                </c:pt>
                <c:pt idx="9456" formatCode="General">
                  <c:v>9.4559999999999995</c:v>
                </c:pt>
                <c:pt idx="9457" formatCode="General">
                  <c:v>9.4570000000000007</c:v>
                </c:pt>
                <c:pt idx="9458" formatCode="General">
                  <c:v>9.4580000000000002</c:v>
                </c:pt>
                <c:pt idx="9459" formatCode="General">
                  <c:v>9.4589999999999996</c:v>
                </c:pt>
                <c:pt idx="9460" formatCode="General">
                  <c:v>9.4600000000000009</c:v>
                </c:pt>
                <c:pt idx="9461" formatCode="General">
                  <c:v>9.4610000000000003</c:v>
                </c:pt>
                <c:pt idx="9462" formatCode="General">
                  <c:v>9.4619999999999997</c:v>
                </c:pt>
                <c:pt idx="9463" formatCode="General">
                  <c:v>9.4629999999999992</c:v>
                </c:pt>
                <c:pt idx="9464" formatCode="General">
                  <c:v>9.4640000000000004</c:v>
                </c:pt>
                <c:pt idx="9465" formatCode="General">
                  <c:v>9.4649999999999999</c:v>
                </c:pt>
                <c:pt idx="9466" formatCode="General">
                  <c:v>9.4659999999999993</c:v>
                </c:pt>
                <c:pt idx="9467" formatCode="General">
                  <c:v>9.4670000000000005</c:v>
                </c:pt>
                <c:pt idx="9468" formatCode="General">
                  <c:v>9.468</c:v>
                </c:pt>
                <c:pt idx="9469" formatCode="General">
                  <c:v>9.4689999999999994</c:v>
                </c:pt>
                <c:pt idx="9470" formatCode="General">
                  <c:v>9.4700000000000006</c:v>
                </c:pt>
                <c:pt idx="9471" formatCode="General">
                  <c:v>9.4710000000000001</c:v>
                </c:pt>
                <c:pt idx="9472" formatCode="General">
                  <c:v>9.4719999999999995</c:v>
                </c:pt>
                <c:pt idx="9473" formatCode="General">
                  <c:v>9.4730000000000008</c:v>
                </c:pt>
                <c:pt idx="9474" formatCode="General">
                  <c:v>9.4740000000000002</c:v>
                </c:pt>
                <c:pt idx="9475" formatCode="General">
                  <c:v>9.4749999999999996</c:v>
                </c:pt>
                <c:pt idx="9476" formatCode="General">
                  <c:v>9.4760000000000009</c:v>
                </c:pt>
                <c:pt idx="9477" formatCode="General">
                  <c:v>9.4770000000000003</c:v>
                </c:pt>
                <c:pt idx="9478" formatCode="General">
                  <c:v>9.4779999999999998</c:v>
                </c:pt>
                <c:pt idx="9479" formatCode="General">
                  <c:v>9.4789999999999992</c:v>
                </c:pt>
                <c:pt idx="9480" formatCode="General">
                  <c:v>9.48</c:v>
                </c:pt>
                <c:pt idx="9481" formatCode="General">
                  <c:v>9.4809999999999999</c:v>
                </c:pt>
                <c:pt idx="9482" formatCode="General">
                  <c:v>9.4819999999999993</c:v>
                </c:pt>
                <c:pt idx="9483" formatCode="General">
                  <c:v>9.4830000000000005</c:v>
                </c:pt>
                <c:pt idx="9484" formatCode="General">
                  <c:v>9.484</c:v>
                </c:pt>
                <c:pt idx="9485" formatCode="General">
                  <c:v>9.4849999999999994</c:v>
                </c:pt>
                <c:pt idx="9486" formatCode="General">
                  <c:v>9.4860000000000007</c:v>
                </c:pt>
                <c:pt idx="9487" formatCode="General">
                  <c:v>9.4870000000000001</c:v>
                </c:pt>
                <c:pt idx="9488" formatCode="General">
                  <c:v>9.4879999999999995</c:v>
                </c:pt>
                <c:pt idx="9489" formatCode="General">
                  <c:v>9.4890000000000008</c:v>
                </c:pt>
                <c:pt idx="9490" formatCode="General">
                  <c:v>9.49</c:v>
                </c:pt>
                <c:pt idx="9491" formatCode="General">
                  <c:v>9.4909999999999997</c:v>
                </c:pt>
                <c:pt idx="9492" formatCode="General">
                  <c:v>9.4920000000000009</c:v>
                </c:pt>
                <c:pt idx="9493" formatCode="General">
                  <c:v>9.4930000000000003</c:v>
                </c:pt>
                <c:pt idx="9494" formatCode="General">
                  <c:v>9.4939999999999998</c:v>
                </c:pt>
                <c:pt idx="9495" formatCode="General">
                  <c:v>9.4949999999999992</c:v>
                </c:pt>
                <c:pt idx="9496" formatCode="General">
                  <c:v>9.4960000000000004</c:v>
                </c:pt>
                <c:pt idx="9497" formatCode="General">
                  <c:v>9.4969999999999999</c:v>
                </c:pt>
                <c:pt idx="9498" formatCode="General">
                  <c:v>9.4979999999999993</c:v>
                </c:pt>
                <c:pt idx="9499" formatCode="General">
                  <c:v>9.4990000000000006</c:v>
                </c:pt>
                <c:pt idx="9500" formatCode="General">
                  <c:v>9.5</c:v>
                </c:pt>
                <c:pt idx="9501" formatCode="General">
                  <c:v>9.5009999999999994</c:v>
                </c:pt>
                <c:pt idx="9502" formatCode="General">
                  <c:v>9.5020000000000007</c:v>
                </c:pt>
                <c:pt idx="9503" formatCode="General">
                  <c:v>9.5030000000000001</c:v>
                </c:pt>
                <c:pt idx="9504" formatCode="General">
                  <c:v>9.5039999999999996</c:v>
                </c:pt>
                <c:pt idx="9505" formatCode="General">
                  <c:v>9.5050000000000008</c:v>
                </c:pt>
                <c:pt idx="9506" formatCode="General">
                  <c:v>9.5060000000000002</c:v>
                </c:pt>
                <c:pt idx="9507" formatCode="General">
                  <c:v>9.5069999999999997</c:v>
                </c:pt>
                <c:pt idx="9508" formatCode="General">
                  <c:v>9.5079999999999991</c:v>
                </c:pt>
                <c:pt idx="9509" formatCode="General">
                  <c:v>9.5090000000000003</c:v>
                </c:pt>
                <c:pt idx="9510" formatCode="General">
                  <c:v>9.51</c:v>
                </c:pt>
                <c:pt idx="9511" formatCode="General">
                  <c:v>9.5109999999999992</c:v>
                </c:pt>
                <c:pt idx="9512" formatCode="General">
                  <c:v>9.5120000000000005</c:v>
                </c:pt>
                <c:pt idx="9513" formatCode="General">
                  <c:v>9.5129999999999999</c:v>
                </c:pt>
                <c:pt idx="9514" formatCode="General">
                  <c:v>9.5139999999999993</c:v>
                </c:pt>
                <c:pt idx="9515" formatCode="General">
                  <c:v>9.5150000000000006</c:v>
                </c:pt>
                <c:pt idx="9516" formatCode="General">
                  <c:v>9.516</c:v>
                </c:pt>
                <c:pt idx="9517" formatCode="General">
                  <c:v>9.5169999999999995</c:v>
                </c:pt>
                <c:pt idx="9518" formatCode="General">
                  <c:v>9.5180000000000007</c:v>
                </c:pt>
                <c:pt idx="9519" formatCode="General">
                  <c:v>9.5190000000000001</c:v>
                </c:pt>
                <c:pt idx="9520" formatCode="General">
                  <c:v>9.52</c:v>
                </c:pt>
                <c:pt idx="9521" formatCode="General">
                  <c:v>9.5210000000000008</c:v>
                </c:pt>
                <c:pt idx="9522" formatCode="General">
                  <c:v>9.5220000000000002</c:v>
                </c:pt>
                <c:pt idx="9523" formatCode="General">
                  <c:v>9.5229999999999997</c:v>
                </c:pt>
                <c:pt idx="9524" formatCode="General">
                  <c:v>9.5239999999999991</c:v>
                </c:pt>
                <c:pt idx="9525" formatCode="General">
                  <c:v>9.5250000000000004</c:v>
                </c:pt>
                <c:pt idx="9526" formatCode="General">
                  <c:v>9.5259999999999998</c:v>
                </c:pt>
                <c:pt idx="9527" formatCode="General">
                  <c:v>9.5269999999999992</c:v>
                </c:pt>
                <c:pt idx="9528" formatCode="General">
                  <c:v>9.5280000000000005</c:v>
                </c:pt>
                <c:pt idx="9529" formatCode="General">
                  <c:v>9.5289999999999999</c:v>
                </c:pt>
                <c:pt idx="9530" formatCode="General">
                  <c:v>9.5299999999999994</c:v>
                </c:pt>
                <c:pt idx="9531" formatCode="General">
                  <c:v>9.5310000000000006</c:v>
                </c:pt>
                <c:pt idx="9532" formatCode="General">
                  <c:v>9.532</c:v>
                </c:pt>
                <c:pt idx="9533" formatCode="General">
                  <c:v>9.5329999999999995</c:v>
                </c:pt>
                <c:pt idx="9534" formatCode="General">
                  <c:v>9.5340000000000007</c:v>
                </c:pt>
                <c:pt idx="9535" formatCode="General">
                  <c:v>9.5350000000000001</c:v>
                </c:pt>
                <c:pt idx="9536" formatCode="General">
                  <c:v>9.5359999999999996</c:v>
                </c:pt>
                <c:pt idx="9537" formatCode="General">
                  <c:v>9.5370000000000008</c:v>
                </c:pt>
                <c:pt idx="9538" formatCode="General">
                  <c:v>9.5380000000000003</c:v>
                </c:pt>
                <c:pt idx="9539" formatCode="General">
                  <c:v>9.5389999999999997</c:v>
                </c:pt>
                <c:pt idx="9540" formatCode="General">
                  <c:v>9.5399999999999991</c:v>
                </c:pt>
                <c:pt idx="9541" formatCode="General">
                  <c:v>9.5410000000000004</c:v>
                </c:pt>
                <c:pt idx="9542" formatCode="General">
                  <c:v>9.5419999999999998</c:v>
                </c:pt>
                <c:pt idx="9543" formatCode="General">
                  <c:v>9.5429999999999993</c:v>
                </c:pt>
                <c:pt idx="9544" formatCode="General">
                  <c:v>9.5440000000000005</c:v>
                </c:pt>
                <c:pt idx="9545" formatCode="General">
                  <c:v>9.5449999999999999</c:v>
                </c:pt>
                <c:pt idx="9546" formatCode="General">
                  <c:v>9.5459999999999994</c:v>
                </c:pt>
                <c:pt idx="9547" formatCode="General">
                  <c:v>9.5470000000000006</c:v>
                </c:pt>
                <c:pt idx="9548" formatCode="General">
                  <c:v>9.548</c:v>
                </c:pt>
                <c:pt idx="9549" formatCode="General">
                  <c:v>9.5489999999999995</c:v>
                </c:pt>
                <c:pt idx="9550" formatCode="General">
                  <c:v>9.5500000000000007</c:v>
                </c:pt>
                <c:pt idx="9551" formatCode="General">
                  <c:v>9.5510000000000002</c:v>
                </c:pt>
                <c:pt idx="9552" formatCode="General">
                  <c:v>9.5519999999999996</c:v>
                </c:pt>
                <c:pt idx="9553" formatCode="General">
                  <c:v>9.5530000000000008</c:v>
                </c:pt>
                <c:pt idx="9554" formatCode="General">
                  <c:v>9.5540000000000003</c:v>
                </c:pt>
                <c:pt idx="9555" formatCode="General">
                  <c:v>9.5549999999999997</c:v>
                </c:pt>
                <c:pt idx="9556" formatCode="General">
                  <c:v>9.5559999999999992</c:v>
                </c:pt>
                <c:pt idx="9557" formatCode="General">
                  <c:v>9.5570000000000004</c:v>
                </c:pt>
                <c:pt idx="9558" formatCode="General">
                  <c:v>9.5579999999999998</c:v>
                </c:pt>
                <c:pt idx="9559" formatCode="General">
                  <c:v>9.5589999999999993</c:v>
                </c:pt>
                <c:pt idx="9560" formatCode="General">
                  <c:v>9.56</c:v>
                </c:pt>
                <c:pt idx="9561" formatCode="General">
                  <c:v>9.5609999999999999</c:v>
                </c:pt>
                <c:pt idx="9562" formatCode="General">
                  <c:v>9.5619999999999994</c:v>
                </c:pt>
                <c:pt idx="9563" formatCode="General">
                  <c:v>9.5630000000000006</c:v>
                </c:pt>
                <c:pt idx="9564" formatCode="General">
                  <c:v>9.5640000000000001</c:v>
                </c:pt>
                <c:pt idx="9565" formatCode="General">
                  <c:v>9.5649999999999995</c:v>
                </c:pt>
                <c:pt idx="9566" formatCode="General">
                  <c:v>9.5660000000000007</c:v>
                </c:pt>
                <c:pt idx="9567" formatCode="General">
                  <c:v>9.5670000000000002</c:v>
                </c:pt>
                <c:pt idx="9568" formatCode="General">
                  <c:v>9.5679999999999996</c:v>
                </c:pt>
                <c:pt idx="9569" formatCode="General">
                  <c:v>9.5690000000000008</c:v>
                </c:pt>
                <c:pt idx="9570" formatCode="General">
                  <c:v>9.57</c:v>
                </c:pt>
                <c:pt idx="9571" formatCode="General">
                  <c:v>9.5709999999999997</c:v>
                </c:pt>
                <c:pt idx="9572" formatCode="General">
                  <c:v>9.5719999999999992</c:v>
                </c:pt>
                <c:pt idx="9573" formatCode="General">
                  <c:v>9.5730000000000004</c:v>
                </c:pt>
                <c:pt idx="9574" formatCode="General">
                  <c:v>9.5739999999999998</c:v>
                </c:pt>
                <c:pt idx="9575" formatCode="General">
                  <c:v>9.5749999999999993</c:v>
                </c:pt>
                <c:pt idx="9576" formatCode="General">
                  <c:v>9.5760000000000005</c:v>
                </c:pt>
                <c:pt idx="9577" formatCode="General">
                  <c:v>9.577</c:v>
                </c:pt>
                <c:pt idx="9578" formatCode="General">
                  <c:v>9.5779999999999994</c:v>
                </c:pt>
                <c:pt idx="9579" formatCode="General">
                  <c:v>9.5790000000000006</c:v>
                </c:pt>
                <c:pt idx="9580" formatCode="General">
                  <c:v>9.58</c:v>
                </c:pt>
                <c:pt idx="9581" formatCode="General">
                  <c:v>9.5809999999999995</c:v>
                </c:pt>
                <c:pt idx="9582" formatCode="General">
                  <c:v>9.5820000000000007</c:v>
                </c:pt>
                <c:pt idx="9583" formatCode="General">
                  <c:v>9.5830000000000002</c:v>
                </c:pt>
                <c:pt idx="9584" formatCode="General">
                  <c:v>9.5839999999999996</c:v>
                </c:pt>
                <c:pt idx="9585" formatCode="General">
                  <c:v>9.5850000000000009</c:v>
                </c:pt>
                <c:pt idx="9586" formatCode="General">
                  <c:v>9.5860000000000003</c:v>
                </c:pt>
                <c:pt idx="9587" formatCode="General">
                  <c:v>9.5869999999999997</c:v>
                </c:pt>
                <c:pt idx="9588" formatCode="General">
                  <c:v>9.5879999999999992</c:v>
                </c:pt>
                <c:pt idx="9589" formatCode="General">
                  <c:v>9.5890000000000004</c:v>
                </c:pt>
                <c:pt idx="9590" formatCode="General">
                  <c:v>9.59</c:v>
                </c:pt>
                <c:pt idx="9591" formatCode="General">
                  <c:v>9.5909999999999993</c:v>
                </c:pt>
                <c:pt idx="9592" formatCode="General">
                  <c:v>9.5920000000000005</c:v>
                </c:pt>
                <c:pt idx="9593" formatCode="General">
                  <c:v>9.593</c:v>
                </c:pt>
                <c:pt idx="9594" formatCode="General">
                  <c:v>9.5939999999999994</c:v>
                </c:pt>
                <c:pt idx="9595" formatCode="General">
                  <c:v>9.5950000000000006</c:v>
                </c:pt>
                <c:pt idx="9596" formatCode="General">
                  <c:v>9.5960000000000001</c:v>
                </c:pt>
                <c:pt idx="9597" formatCode="General">
                  <c:v>9.5969999999999995</c:v>
                </c:pt>
                <c:pt idx="9598" formatCode="General">
                  <c:v>9.5980000000000008</c:v>
                </c:pt>
                <c:pt idx="9599" formatCode="General">
                  <c:v>9.5990000000000002</c:v>
                </c:pt>
                <c:pt idx="9600" formatCode="General">
                  <c:v>9.6</c:v>
                </c:pt>
                <c:pt idx="9601" formatCode="General">
                  <c:v>9.6010000000000009</c:v>
                </c:pt>
                <c:pt idx="9602" formatCode="General">
                  <c:v>9.6020000000000003</c:v>
                </c:pt>
                <c:pt idx="9603" formatCode="General">
                  <c:v>9.6029999999999998</c:v>
                </c:pt>
                <c:pt idx="9604" formatCode="General">
                  <c:v>9.6039999999999992</c:v>
                </c:pt>
                <c:pt idx="9605" formatCode="General">
                  <c:v>9.6050000000000004</c:v>
                </c:pt>
                <c:pt idx="9606" formatCode="General">
                  <c:v>9.6059999999999999</c:v>
                </c:pt>
                <c:pt idx="9607" formatCode="General">
                  <c:v>9.6069999999999993</c:v>
                </c:pt>
                <c:pt idx="9608" formatCode="General">
                  <c:v>9.6080000000000005</c:v>
                </c:pt>
                <c:pt idx="9609" formatCode="General">
                  <c:v>9.609</c:v>
                </c:pt>
                <c:pt idx="9610" formatCode="General">
                  <c:v>9.61</c:v>
                </c:pt>
                <c:pt idx="9611" formatCode="General">
                  <c:v>9.6110000000000007</c:v>
                </c:pt>
                <c:pt idx="9612" formatCode="General">
                  <c:v>9.6120000000000001</c:v>
                </c:pt>
                <c:pt idx="9613" formatCode="General">
                  <c:v>9.6129999999999995</c:v>
                </c:pt>
                <c:pt idx="9614" formatCode="General">
                  <c:v>9.6140000000000008</c:v>
                </c:pt>
                <c:pt idx="9615" formatCode="General">
                  <c:v>9.6150000000000002</c:v>
                </c:pt>
                <c:pt idx="9616" formatCode="General">
                  <c:v>9.6159999999999997</c:v>
                </c:pt>
                <c:pt idx="9617" formatCode="General">
                  <c:v>9.6170000000000009</c:v>
                </c:pt>
                <c:pt idx="9618" formatCode="General">
                  <c:v>9.6180000000000003</c:v>
                </c:pt>
                <c:pt idx="9619" formatCode="General">
                  <c:v>9.6189999999999998</c:v>
                </c:pt>
                <c:pt idx="9620" formatCode="General">
                  <c:v>9.6199999999999992</c:v>
                </c:pt>
                <c:pt idx="9621" formatCode="General">
                  <c:v>9.6210000000000004</c:v>
                </c:pt>
                <c:pt idx="9622" formatCode="General">
                  <c:v>9.6219999999999999</c:v>
                </c:pt>
                <c:pt idx="9623" formatCode="General">
                  <c:v>9.6229999999999993</c:v>
                </c:pt>
                <c:pt idx="9624" formatCode="General">
                  <c:v>9.6240000000000006</c:v>
                </c:pt>
                <c:pt idx="9625" formatCode="General">
                  <c:v>9.625</c:v>
                </c:pt>
                <c:pt idx="9626" formatCode="General">
                  <c:v>9.6259999999999994</c:v>
                </c:pt>
                <c:pt idx="9627" formatCode="General">
                  <c:v>9.6270000000000007</c:v>
                </c:pt>
                <c:pt idx="9628" formatCode="General">
                  <c:v>9.6280000000000001</c:v>
                </c:pt>
                <c:pt idx="9629" formatCode="General">
                  <c:v>9.6289999999999996</c:v>
                </c:pt>
                <c:pt idx="9630" formatCode="General">
                  <c:v>9.6300000000000008</c:v>
                </c:pt>
                <c:pt idx="9631" formatCode="General">
                  <c:v>9.6310000000000002</c:v>
                </c:pt>
                <c:pt idx="9632" formatCode="General">
                  <c:v>9.6319999999999997</c:v>
                </c:pt>
                <c:pt idx="9633" formatCode="General">
                  <c:v>9.6329999999999991</c:v>
                </c:pt>
                <c:pt idx="9634" formatCode="General">
                  <c:v>9.6340000000000003</c:v>
                </c:pt>
                <c:pt idx="9635" formatCode="General">
                  <c:v>9.6349999999999998</c:v>
                </c:pt>
                <c:pt idx="9636" formatCode="General">
                  <c:v>9.6359999999999992</c:v>
                </c:pt>
                <c:pt idx="9637" formatCode="General">
                  <c:v>9.6370000000000005</c:v>
                </c:pt>
                <c:pt idx="9638" formatCode="General">
                  <c:v>9.6379999999999999</c:v>
                </c:pt>
                <c:pt idx="9639" formatCode="General">
                  <c:v>9.6389999999999993</c:v>
                </c:pt>
                <c:pt idx="9640" formatCode="General">
                  <c:v>9.64</c:v>
                </c:pt>
                <c:pt idx="9641" formatCode="General">
                  <c:v>9.641</c:v>
                </c:pt>
                <c:pt idx="9642" formatCode="General">
                  <c:v>9.6419999999999995</c:v>
                </c:pt>
                <c:pt idx="9643" formatCode="General">
                  <c:v>9.6430000000000007</c:v>
                </c:pt>
                <c:pt idx="9644" formatCode="General">
                  <c:v>9.6440000000000001</c:v>
                </c:pt>
                <c:pt idx="9645" formatCode="General">
                  <c:v>9.6449999999999996</c:v>
                </c:pt>
                <c:pt idx="9646" formatCode="General">
                  <c:v>9.6460000000000008</c:v>
                </c:pt>
                <c:pt idx="9647" formatCode="General">
                  <c:v>9.6470000000000002</c:v>
                </c:pt>
                <c:pt idx="9648" formatCode="General">
                  <c:v>9.6479999999999997</c:v>
                </c:pt>
                <c:pt idx="9649" formatCode="General">
                  <c:v>9.6489999999999991</c:v>
                </c:pt>
                <c:pt idx="9650" formatCode="General">
                  <c:v>9.65</c:v>
                </c:pt>
                <c:pt idx="9651" formatCode="General">
                  <c:v>9.6509999999999998</c:v>
                </c:pt>
                <c:pt idx="9652" formatCode="General">
                  <c:v>9.6519999999999992</c:v>
                </c:pt>
                <c:pt idx="9653" formatCode="General">
                  <c:v>9.6530000000000005</c:v>
                </c:pt>
                <c:pt idx="9654" formatCode="General">
                  <c:v>9.6539999999999999</c:v>
                </c:pt>
                <c:pt idx="9655" formatCode="General">
                  <c:v>9.6549999999999994</c:v>
                </c:pt>
                <c:pt idx="9656" formatCode="General">
                  <c:v>9.6560000000000006</c:v>
                </c:pt>
                <c:pt idx="9657" formatCode="General">
                  <c:v>9.657</c:v>
                </c:pt>
                <c:pt idx="9658" formatCode="General">
                  <c:v>9.6579999999999995</c:v>
                </c:pt>
                <c:pt idx="9659" formatCode="General">
                  <c:v>9.6590000000000007</c:v>
                </c:pt>
                <c:pt idx="9660" formatCode="General">
                  <c:v>9.66</c:v>
                </c:pt>
                <c:pt idx="9661" formatCode="General">
                  <c:v>9.6609999999999996</c:v>
                </c:pt>
                <c:pt idx="9662" formatCode="General">
                  <c:v>9.6620000000000008</c:v>
                </c:pt>
                <c:pt idx="9663" formatCode="General">
                  <c:v>9.6630000000000003</c:v>
                </c:pt>
                <c:pt idx="9664" formatCode="General">
                  <c:v>9.6639999999999997</c:v>
                </c:pt>
                <c:pt idx="9665" formatCode="General">
                  <c:v>9.6649999999999991</c:v>
                </c:pt>
                <c:pt idx="9666" formatCode="General">
                  <c:v>9.6660000000000004</c:v>
                </c:pt>
                <c:pt idx="9667" formatCode="General">
                  <c:v>9.6669999999999998</c:v>
                </c:pt>
                <c:pt idx="9668" formatCode="General">
                  <c:v>9.6679999999999993</c:v>
                </c:pt>
                <c:pt idx="9669" formatCode="General">
                  <c:v>9.6690000000000005</c:v>
                </c:pt>
                <c:pt idx="9670" formatCode="General">
                  <c:v>9.67</c:v>
                </c:pt>
                <c:pt idx="9671" formatCode="General">
                  <c:v>9.6709999999999994</c:v>
                </c:pt>
                <c:pt idx="9672" formatCode="General">
                  <c:v>9.6720000000000006</c:v>
                </c:pt>
                <c:pt idx="9673" formatCode="General">
                  <c:v>9.673</c:v>
                </c:pt>
                <c:pt idx="9674" formatCode="General">
                  <c:v>9.6739999999999995</c:v>
                </c:pt>
                <c:pt idx="9675" formatCode="General">
                  <c:v>9.6750000000000007</c:v>
                </c:pt>
                <c:pt idx="9676" formatCode="General">
                  <c:v>9.6760000000000002</c:v>
                </c:pt>
                <c:pt idx="9677" formatCode="General">
                  <c:v>9.6769999999999996</c:v>
                </c:pt>
                <c:pt idx="9678" formatCode="General">
                  <c:v>9.6780000000000008</c:v>
                </c:pt>
                <c:pt idx="9679" formatCode="General">
                  <c:v>9.6790000000000003</c:v>
                </c:pt>
                <c:pt idx="9680" formatCode="General">
                  <c:v>9.68</c:v>
                </c:pt>
                <c:pt idx="9681" formatCode="General">
                  <c:v>9.6809999999999992</c:v>
                </c:pt>
                <c:pt idx="9682" formatCode="General">
                  <c:v>9.6820000000000004</c:v>
                </c:pt>
                <c:pt idx="9683" formatCode="General">
                  <c:v>9.6829999999999998</c:v>
                </c:pt>
                <c:pt idx="9684" formatCode="General">
                  <c:v>9.6839999999999993</c:v>
                </c:pt>
                <c:pt idx="9685" formatCode="General">
                  <c:v>9.6850000000000005</c:v>
                </c:pt>
                <c:pt idx="9686" formatCode="General">
                  <c:v>9.6859999999999999</c:v>
                </c:pt>
                <c:pt idx="9687" formatCode="General">
                  <c:v>9.6869999999999994</c:v>
                </c:pt>
                <c:pt idx="9688" formatCode="General">
                  <c:v>9.6880000000000006</c:v>
                </c:pt>
                <c:pt idx="9689" formatCode="General">
                  <c:v>9.6890000000000001</c:v>
                </c:pt>
                <c:pt idx="9690" formatCode="General">
                  <c:v>9.69</c:v>
                </c:pt>
                <c:pt idx="9691" formatCode="General">
                  <c:v>9.6910000000000007</c:v>
                </c:pt>
                <c:pt idx="9692" formatCode="General">
                  <c:v>9.6920000000000002</c:v>
                </c:pt>
                <c:pt idx="9693" formatCode="General">
                  <c:v>9.6929999999999996</c:v>
                </c:pt>
                <c:pt idx="9694" formatCode="General">
                  <c:v>9.6940000000000008</c:v>
                </c:pt>
                <c:pt idx="9695" formatCode="General">
                  <c:v>9.6950000000000003</c:v>
                </c:pt>
                <c:pt idx="9696" formatCode="General">
                  <c:v>9.6959999999999997</c:v>
                </c:pt>
                <c:pt idx="9697" formatCode="General">
                  <c:v>9.6969999999999992</c:v>
                </c:pt>
                <c:pt idx="9698" formatCode="General">
                  <c:v>9.6980000000000004</c:v>
                </c:pt>
                <c:pt idx="9699" formatCode="General">
                  <c:v>9.6989999999999998</c:v>
                </c:pt>
                <c:pt idx="9700" formatCode="General">
                  <c:v>9.6999999999999993</c:v>
                </c:pt>
                <c:pt idx="9701" formatCode="General">
                  <c:v>9.7010000000000005</c:v>
                </c:pt>
                <c:pt idx="9702" formatCode="General">
                  <c:v>9.702</c:v>
                </c:pt>
                <c:pt idx="9703" formatCode="General">
                  <c:v>9.7029999999999994</c:v>
                </c:pt>
                <c:pt idx="9704" formatCode="General">
                  <c:v>9.7040000000000006</c:v>
                </c:pt>
                <c:pt idx="9705" formatCode="General">
                  <c:v>9.7050000000000001</c:v>
                </c:pt>
                <c:pt idx="9706" formatCode="General">
                  <c:v>9.7059999999999995</c:v>
                </c:pt>
                <c:pt idx="9707" formatCode="General">
                  <c:v>9.7070000000000007</c:v>
                </c:pt>
                <c:pt idx="9708" formatCode="General">
                  <c:v>9.7080000000000002</c:v>
                </c:pt>
                <c:pt idx="9709" formatCode="General">
                  <c:v>9.7089999999999996</c:v>
                </c:pt>
                <c:pt idx="9710" formatCode="General">
                  <c:v>9.7100000000000009</c:v>
                </c:pt>
                <c:pt idx="9711" formatCode="General">
                  <c:v>9.7110000000000003</c:v>
                </c:pt>
                <c:pt idx="9712" formatCode="General">
                  <c:v>9.7119999999999997</c:v>
                </c:pt>
                <c:pt idx="9713" formatCode="General">
                  <c:v>9.7129999999999992</c:v>
                </c:pt>
                <c:pt idx="9714" formatCode="General">
                  <c:v>9.7140000000000004</c:v>
                </c:pt>
                <c:pt idx="9715" formatCode="General">
                  <c:v>9.7149999999999999</c:v>
                </c:pt>
                <c:pt idx="9716" formatCode="General">
                  <c:v>9.7159999999999993</c:v>
                </c:pt>
                <c:pt idx="9717" formatCode="General">
                  <c:v>9.7170000000000005</c:v>
                </c:pt>
                <c:pt idx="9718" formatCode="General">
                  <c:v>9.718</c:v>
                </c:pt>
                <c:pt idx="9719" formatCode="General">
                  <c:v>9.7189999999999994</c:v>
                </c:pt>
                <c:pt idx="9720" formatCode="General">
                  <c:v>9.7200000000000006</c:v>
                </c:pt>
                <c:pt idx="9721" formatCode="General">
                  <c:v>9.7210000000000001</c:v>
                </c:pt>
                <c:pt idx="9722" formatCode="General">
                  <c:v>9.7219999999999995</c:v>
                </c:pt>
                <c:pt idx="9723" formatCode="General">
                  <c:v>9.7230000000000008</c:v>
                </c:pt>
                <c:pt idx="9724" formatCode="General">
                  <c:v>9.7240000000000002</c:v>
                </c:pt>
                <c:pt idx="9725" formatCode="General">
                  <c:v>9.7249999999999996</c:v>
                </c:pt>
                <c:pt idx="9726" formatCode="General">
                  <c:v>9.7260000000000009</c:v>
                </c:pt>
                <c:pt idx="9727" formatCode="General">
                  <c:v>9.7270000000000003</c:v>
                </c:pt>
                <c:pt idx="9728" formatCode="General">
                  <c:v>9.7279999999999998</c:v>
                </c:pt>
                <c:pt idx="9729" formatCode="General">
                  <c:v>9.7289999999999992</c:v>
                </c:pt>
                <c:pt idx="9730" formatCode="General">
                  <c:v>9.73</c:v>
                </c:pt>
                <c:pt idx="9731" formatCode="General">
                  <c:v>9.7309999999999999</c:v>
                </c:pt>
                <c:pt idx="9732" formatCode="General">
                  <c:v>9.7319999999999993</c:v>
                </c:pt>
                <c:pt idx="9733" formatCode="General">
                  <c:v>9.7330000000000005</c:v>
                </c:pt>
                <c:pt idx="9734" formatCode="General">
                  <c:v>9.734</c:v>
                </c:pt>
                <c:pt idx="9735" formatCode="General">
                  <c:v>9.7349999999999994</c:v>
                </c:pt>
                <c:pt idx="9736" formatCode="General">
                  <c:v>9.7360000000000007</c:v>
                </c:pt>
                <c:pt idx="9737" formatCode="General">
                  <c:v>9.7370000000000001</c:v>
                </c:pt>
                <c:pt idx="9738" formatCode="General">
                  <c:v>9.7379999999999995</c:v>
                </c:pt>
                <c:pt idx="9739" formatCode="General">
                  <c:v>9.7390000000000008</c:v>
                </c:pt>
                <c:pt idx="9740" formatCode="General">
                  <c:v>9.74</c:v>
                </c:pt>
                <c:pt idx="9741" formatCode="General">
                  <c:v>9.7409999999999997</c:v>
                </c:pt>
                <c:pt idx="9742" formatCode="General">
                  <c:v>9.7420000000000009</c:v>
                </c:pt>
                <c:pt idx="9743" formatCode="General">
                  <c:v>9.7430000000000003</c:v>
                </c:pt>
                <c:pt idx="9744" formatCode="General">
                  <c:v>9.7439999999999998</c:v>
                </c:pt>
                <c:pt idx="9745" formatCode="General">
                  <c:v>9.7449999999999992</c:v>
                </c:pt>
                <c:pt idx="9746" formatCode="General">
                  <c:v>9.7460000000000004</c:v>
                </c:pt>
                <c:pt idx="9747" formatCode="General">
                  <c:v>9.7469999999999999</c:v>
                </c:pt>
                <c:pt idx="9748" formatCode="General">
                  <c:v>9.7479999999999993</c:v>
                </c:pt>
                <c:pt idx="9749" formatCode="General">
                  <c:v>9.7490000000000006</c:v>
                </c:pt>
                <c:pt idx="9750" formatCode="General">
                  <c:v>9.75</c:v>
                </c:pt>
                <c:pt idx="9751" formatCode="General">
                  <c:v>9.7509999999999994</c:v>
                </c:pt>
                <c:pt idx="9752" formatCode="General">
                  <c:v>9.7520000000000007</c:v>
                </c:pt>
                <c:pt idx="9753" formatCode="General">
                  <c:v>9.7530000000000001</c:v>
                </c:pt>
                <c:pt idx="9754" formatCode="General">
                  <c:v>9.7539999999999996</c:v>
                </c:pt>
                <c:pt idx="9755" formatCode="General">
                  <c:v>9.7550000000000008</c:v>
                </c:pt>
                <c:pt idx="9756" formatCode="General">
                  <c:v>9.7560000000000002</c:v>
                </c:pt>
                <c:pt idx="9757" formatCode="General">
                  <c:v>9.7569999999999997</c:v>
                </c:pt>
                <c:pt idx="9758" formatCode="General">
                  <c:v>9.7579999999999991</c:v>
                </c:pt>
                <c:pt idx="9759" formatCode="General">
                  <c:v>9.7590000000000003</c:v>
                </c:pt>
                <c:pt idx="9760" formatCode="General">
                  <c:v>9.76</c:v>
                </c:pt>
                <c:pt idx="9761" formatCode="General">
                  <c:v>9.7609999999999992</c:v>
                </c:pt>
                <c:pt idx="9762" formatCode="General">
                  <c:v>9.7620000000000005</c:v>
                </c:pt>
                <c:pt idx="9763" formatCode="General">
                  <c:v>9.7629999999999999</c:v>
                </c:pt>
                <c:pt idx="9764" formatCode="General">
                  <c:v>9.7639999999999993</c:v>
                </c:pt>
                <c:pt idx="9765" formatCode="General">
                  <c:v>9.7650000000000006</c:v>
                </c:pt>
                <c:pt idx="9766" formatCode="General">
                  <c:v>9.766</c:v>
                </c:pt>
                <c:pt idx="9767" formatCode="General">
                  <c:v>9.7669999999999995</c:v>
                </c:pt>
                <c:pt idx="9768" formatCode="General">
                  <c:v>9.7680000000000007</c:v>
                </c:pt>
                <c:pt idx="9769" formatCode="General">
                  <c:v>9.7690000000000001</c:v>
                </c:pt>
                <c:pt idx="9770" formatCode="General">
                  <c:v>9.77</c:v>
                </c:pt>
                <c:pt idx="9771" formatCode="General">
                  <c:v>9.7710000000000008</c:v>
                </c:pt>
                <c:pt idx="9772" formatCode="General">
                  <c:v>9.7720000000000002</c:v>
                </c:pt>
                <c:pt idx="9773" formatCode="General">
                  <c:v>9.7729999999999997</c:v>
                </c:pt>
                <c:pt idx="9774" formatCode="General">
                  <c:v>9.7739999999999991</c:v>
                </c:pt>
                <c:pt idx="9775" formatCode="General">
                  <c:v>9.7750000000000004</c:v>
                </c:pt>
                <c:pt idx="9776" formatCode="General">
                  <c:v>9.7759999999999998</c:v>
                </c:pt>
                <c:pt idx="9777" formatCode="General">
                  <c:v>9.7769999999999992</c:v>
                </c:pt>
                <c:pt idx="9778" formatCode="General">
                  <c:v>9.7780000000000005</c:v>
                </c:pt>
                <c:pt idx="9779" formatCode="General">
                  <c:v>9.7789999999999999</c:v>
                </c:pt>
                <c:pt idx="9780" formatCode="General">
                  <c:v>9.7799999999999994</c:v>
                </c:pt>
                <c:pt idx="9781" formatCode="General">
                  <c:v>9.7810000000000006</c:v>
                </c:pt>
                <c:pt idx="9782" formatCode="General">
                  <c:v>9.782</c:v>
                </c:pt>
                <c:pt idx="9783" formatCode="General">
                  <c:v>9.7829999999999995</c:v>
                </c:pt>
                <c:pt idx="9784" formatCode="General">
                  <c:v>9.7840000000000007</c:v>
                </c:pt>
                <c:pt idx="9785" formatCode="General">
                  <c:v>9.7850000000000001</c:v>
                </c:pt>
                <c:pt idx="9786" formatCode="General">
                  <c:v>9.7859999999999996</c:v>
                </c:pt>
                <c:pt idx="9787" formatCode="General">
                  <c:v>9.7870000000000008</c:v>
                </c:pt>
                <c:pt idx="9788" formatCode="General">
                  <c:v>9.7880000000000003</c:v>
                </c:pt>
                <c:pt idx="9789" formatCode="General">
                  <c:v>9.7889999999999997</c:v>
                </c:pt>
                <c:pt idx="9790" formatCode="General">
                  <c:v>9.7899999999999991</c:v>
                </c:pt>
                <c:pt idx="9791" formatCode="General">
                  <c:v>9.7910000000000004</c:v>
                </c:pt>
                <c:pt idx="9792" formatCode="General">
                  <c:v>9.7919999999999998</c:v>
                </c:pt>
                <c:pt idx="9793" formatCode="General">
                  <c:v>9.7929999999999993</c:v>
                </c:pt>
                <c:pt idx="9794" formatCode="General">
                  <c:v>9.7940000000000005</c:v>
                </c:pt>
                <c:pt idx="9795" formatCode="General">
                  <c:v>9.7949999999999999</c:v>
                </c:pt>
                <c:pt idx="9796" formatCode="General">
                  <c:v>9.7959999999999994</c:v>
                </c:pt>
                <c:pt idx="9797" formatCode="General">
                  <c:v>9.7970000000000006</c:v>
                </c:pt>
                <c:pt idx="9798" formatCode="General">
                  <c:v>9.798</c:v>
                </c:pt>
                <c:pt idx="9799" formatCode="General">
                  <c:v>9.7989999999999995</c:v>
                </c:pt>
                <c:pt idx="9800" formatCode="General">
                  <c:v>9.8000000000000007</c:v>
                </c:pt>
                <c:pt idx="9801" formatCode="General">
                  <c:v>9.8010000000000002</c:v>
                </c:pt>
                <c:pt idx="9802" formatCode="General">
                  <c:v>9.8019999999999996</c:v>
                </c:pt>
                <c:pt idx="9803" formatCode="General">
                  <c:v>9.8030000000000008</c:v>
                </c:pt>
                <c:pt idx="9804" formatCode="General">
                  <c:v>9.8040000000000003</c:v>
                </c:pt>
                <c:pt idx="9805" formatCode="General">
                  <c:v>9.8049999999999997</c:v>
                </c:pt>
                <c:pt idx="9806" formatCode="General">
                  <c:v>9.8059999999999992</c:v>
                </c:pt>
                <c:pt idx="9807" formatCode="General">
                  <c:v>9.8070000000000004</c:v>
                </c:pt>
                <c:pt idx="9808" formatCode="General">
                  <c:v>9.8079999999999998</c:v>
                </c:pt>
                <c:pt idx="9809" formatCode="General">
                  <c:v>9.8089999999999993</c:v>
                </c:pt>
                <c:pt idx="9810" formatCode="General">
                  <c:v>9.81</c:v>
                </c:pt>
                <c:pt idx="9811" formatCode="General">
                  <c:v>9.8109999999999999</c:v>
                </c:pt>
                <c:pt idx="9812" formatCode="General">
                  <c:v>9.8119999999999994</c:v>
                </c:pt>
                <c:pt idx="9813" formatCode="General">
                  <c:v>9.8130000000000006</c:v>
                </c:pt>
                <c:pt idx="9814" formatCode="General">
                  <c:v>9.8140000000000001</c:v>
                </c:pt>
                <c:pt idx="9815" formatCode="General">
                  <c:v>9.8149999999999995</c:v>
                </c:pt>
                <c:pt idx="9816" formatCode="General">
                  <c:v>9.8160000000000007</c:v>
                </c:pt>
                <c:pt idx="9817" formatCode="General">
                  <c:v>9.8170000000000002</c:v>
                </c:pt>
                <c:pt idx="9818" formatCode="General">
                  <c:v>9.8179999999999996</c:v>
                </c:pt>
                <c:pt idx="9819" formatCode="General">
                  <c:v>9.8190000000000008</c:v>
                </c:pt>
                <c:pt idx="9820" formatCode="General">
                  <c:v>9.82</c:v>
                </c:pt>
                <c:pt idx="9821" formatCode="General">
                  <c:v>9.8209999999999997</c:v>
                </c:pt>
                <c:pt idx="9822" formatCode="General">
                  <c:v>9.8219999999999992</c:v>
                </c:pt>
                <c:pt idx="9823" formatCode="General">
                  <c:v>9.8230000000000004</c:v>
                </c:pt>
                <c:pt idx="9824" formatCode="General">
                  <c:v>9.8239999999999998</c:v>
                </c:pt>
                <c:pt idx="9825" formatCode="General">
                  <c:v>9.8249999999999993</c:v>
                </c:pt>
                <c:pt idx="9826" formatCode="General">
                  <c:v>9.8260000000000005</c:v>
                </c:pt>
                <c:pt idx="9827" formatCode="General">
                  <c:v>9.827</c:v>
                </c:pt>
                <c:pt idx="9828" formatCode="General">
                  <c:v>9.8279999999999994</c:v>
                </c:pt>
                <c:pt idx="9829" formatCode="General">
                  <c:v>9.8290000000000006</c:v>
                </c:pt>
                <c:pt idx="9830" formatCode="General">
                  <c:v>9.83</c:v>
                </c:pt>
                <c:pt idx="9831" formatCode="General">
                  <c:v>9.8309999999999995</c:v>
                </c:pt>
                <c:pt idx="9832" formatCode="General">
                  <c:v>9.8320000000000007</c:v>
                </c:pt>
                <c:pt idx="9833" formatCode="General">
                  <c:v>9.8330000000000002</c:v>
                </c:pt>
                <c:pt idx="9834" formatCode="General">
                  <c:v>9.8339999999999996</c:v>
                </c:pt>
                <c:pt idx="9835" formatCode="General">
                  <c:v>9.8350000000000009</c:v>
                </c:pt>
                <c:pt idx="9836" formatCode="General">
                  <c:v>9.8360000000000003</c:v>
                </c:pt>
                <c:pt idx="9837" formatCode="General">
                  <c:v>9.8369999999999997</c:v>
                </c:pt>
                <c:pt idx="9838" formatCode="General">
                  <c:v>9.8379999999999992</c:v>
                </c:pt>
                <c:pt idx="9839" formatCode="General">
                  <c:v>9.8390000000000004</c:v>
                </c:pt>
                <c:pt idx="9840" formatCode="General">
                  <c:v>9.84</c:v>
                </c:pt>
                <c:pt idx="9841" formatCode="General">
                  <c:v>9.8409999999999993</c:v>
                </c:pt>
                <c:pt idx="9842" formatCode="General">
                  <c:v>9.8420000000000005</c:v>
                </c:pt>
                <c:pt idx="9843" formatCode="General">
                  <c:v>9.843</c:v>
                </c:pt>
                <c:pt idx="9844" formatCode="General">
                  <c:v>9.8439999999999994</c:v>
                </c:pt>
                <c:pt idx="9845" formatCode="General">
                  <c:v>9.8450000000000006</c:v>
                </c:pt>
                <c:pt idx="9846" formatCode="General">
                  <c:v>9.8460000000000001</c:v>
                </c:pt>
                <c:pt idx="9847" formatCode="General">
                  <c:v>9.8469999999999995</c:v>
                </c:pt>
                <c:pt idx="9848" formatCode="General">
                  <c:v>9.8480000000000008</c:v>
                </c:pt>
                <c:pt idx="9849" formatCode="General">
                  <c:v>9.8490000000000002</c:v>
                </c:pt>
                <c:pt idx="9850" formatCode="General">
                  <c:v>9.85</c:v>
                </c:pt>
                <c:pt idx="9851" formatCode="General">
                  <c:v>9.8510000000000009</c:v>
                </c:pt>
                <c:pt idx="9852" formatCode="General">
                  <c:v>9.8520000000000003</c:v>
                </c:pt>
                <c:pt idx="9853" formatCode="General">
                  <c:v>9.8529999999999998</c:v>
                </c:pt>
                <c:pt idx="9854" formatCode="General">
                  <c:v>9.8539999999999992</c:v>
                </c:pt>
                <c:pt idx="9855" formatCode="General">
                  <c:v>9.8550000000000004</c:v>
                </c:pt>
                <c:pt idx="9856" formatCode="General">
                  <c:v>9.8559999999999999</c:v>
                </c:pt>
                <c:pt idx="9857" formatCode="General">
                  <c:v>9.8569999999999993</c:v>
                </c:pt>
                <c:pt idx="9858" formatCode="General">
                  <c:v>9.8580000000000005</c:v>
                </c:pt>
                <c:pt idx="9859" formatCode="General">
                  <c:v>9.859</c:v>
                </c:pt>
                <c:pt idx="9860" formatCode="General">
                  <c:v>9.86</c:v>
                </c:pt>
                <c:pt idx="9861" formatCode="General">
                  <c:v>9.8610000000000007</c:v>
                </c:pt>
                <c:pt idx="9862" formatCode="General">
                  <c:v>9.8620000000000001</c:v>
                </c:pt>
                <c:pt idx="9863" formatCode="General">
                  <c:v>9.8629999999999995</c:v>
                </c:pt>
                <c:pt idx="9864" formatCode="General">
                  <c:v>9.8640000000000008</c:v>
                </c:pt>
                <c:pt idx="9865" formatCode="General">
                  <c:v>9.8650000000000002</c:v>
                </c:pt>
                <c:pt idx="9866" formatCode="General">
                  <c:v>9.8659999999999997</c:v>
                </c:pt>
                <c:pt idx="9867" formatCode="General">
                  <c:v>9.8670000000000009</c:v>
                </c:pt>
                <c:pt idx="9868" formatCode="General">
                  <c:v>9.8680000000000003</c:v>
                </c:pt>
                <c:pt idx="9869" formatCode="General">
                  <c:v>9.8689999999999998</c:v>
                </c:pt>
                <c:pt idx="9870" formatCode="General">
                  <c:v>9.8699999999999992</c:v>
                </c:pt>
                <c:pt idx="9871" formatCode="General">
                  <c:v>9.8710000000000004</c:v>
                </c:pt>
                <c:pt idx="9872" formatCode="General">
                  <c:v>9.8719999999999999</c:v>
                </c:pt>
                <c:pt idx="9873" formatCode="General">
                  <c:v>9.8729999999999993</c:v>
                </c:pt>
                <c:pt idx="9874" formatCode="General">
                  <c:v>9.8740000000000006</c:v>
                </c:pt>
                <c:pt idx="9875" formatCode="General">
                  <c:v>9.875</c:v>
                </c:pt>
                <c:pt idx="9876" formatCode="General">
                  <c:v>9.8759999999999994</c:v>
                </c:pt>
                <c:pt idx="9877" formatCode="General">
                  <c:v>9.8770000000000007</c:v>
                </c:pt>
                <c:pt idx="9878" formatCode="General">
                  <c:v>9.8780000000000001</c:v>
                </c:pt>
                <c:pt idx="9879" formatCode="General">
                  <c:v>9.8789999999999996</c:v>
                </c:pt>
                <c:pt idx="9880" formatCode="General">
                  <c:v>9.8800000000000008</c:v>
                </c:pt>
                <c:pt idx="9881" formatCode="General">
                  <c:v>9.8810000000000002</c:v>
                </c:pt>
                <c:pt idx="9882" formatCode="General">
                  <c:v>9.8819999999999997</c:v>
                </c:pt>
                <c:pt idx="9883" formatCode="General">
                  <c:v>9.8829999999999991</c:v>
                </c:pt>
                <c:pt idx="9884" formatCode="General">
                  <c:v>9.8840000000000003</c:v>
                </c:pt>
                <c:pt idx="9885" formatCode="General">
                  <c:v>9.8849999999999998</c:v>
                </c:pt>
                <c:pt idx="9886" formatCode="General">
                  <c:v>9.8859999999999992</c:v>
                </c:pt>
                <c:pt idx="9887" formatCode="General">
                  <c:v>9.8870000000000005</c:v>
                </c:pt>
                <c:pt idx="9888" formatCode="General">
                  <c:v>9.8879999999999999</c:v>
                </c:pt>
                <c:pt idx="9889" formatCode="General">
                  <c:v>9.8889999999999993</c:v>
                </c:pt>
                <c:pt idx="9890" formatCode="General">
                  <c:v>9.89</c:v>
                </c:pt>
                <c:pt idx="9891" formatCode="General">
                  <c:v>9.891</c:v>
                </c:pt>
                <c:pt idx="9892" formatCode="General">
                  <c:v>9.8919999999999995</c:v>
                </c:pt>
                <c:pt idx="9893" formatCode="General">
                  <c:v>9.8930000000000007</c:v>
                </c:pt>
                <c:pt idx="9894" formatCode="General">
                  <c:v>9.8940000000000001</c:v>
                </c:pt>
                <c:pt idx="9895" formatCode="General">
                  <c:v>9.8949999999999996</c:v>
                </c:pt>
                <c:pt idx="9896" formatCode="General">
                  <c:v>9.8960000000000008</c:v>
                </c:pt>
                <c:pt idx="9897" formatCode="General">
                  <c:v>9.8970000000000002</c:v>
                </c:pt>
                <c:pt idx="9898" formatCode="General">
                  <c:v>9.8979999999999997</c:v>
                </c:pt>
                <c:pt idx="9899" formatCode="General">
                  <c:v>9.8989999999999991</c:v>
                </c:pt>
                <c:pt idx="9900" formatCode="General">
                  <c:v>9.9</c:v>
                </c:pt>
                <c:pt idx="9901" formatCode="General">
                  <c:v>9.9009999999999998</c:v>
                </c:pt>
                <c:pt idx="9902" formatCode="General">
                  <c:v>9.9019999999999992</c:v>
                </c:pt>
                <c:pt idx="9903" formatCode="General">
                  <c:v>9.9030000000000005</c:v>
                </c:pt>
                <c:pt idx="9904" formatCode="General">
                  <c:v>9.9039999999999999</c:v>
                </c:pt>
                <c:pt idx="9905" formatCode="General">
                  <c:v>9.9049999999999994</c:v>
                </c:pt>
                <c:pt idx="9906" formatCode="General">
                  <c:v>9.9060000000000006</c:v>
                </c:pt>
                <c:pt idx="9907" formatCode="General">
                  <c:v>9.907</c:v>
                </c:pt>
                <c:pt idx="9908" formatCode="General">
                  <c:v>9.9079999999999995</c:v>
                </c:pt>
                <c:pt idx="9909" formatCode="General">
                  <c:v>9.9090000000000007</c:v>
                </c:pt>
                <c:pt idx="9910" formatCode="General">
                  <c:v>9.91</c:v>
                </c:pt>
                <c:pt idx="9911" formatCode="General">
                  <c:v>9.9109999999999996</c:v>
                </c:pt>
                <c:pt idx="9912" formatCode="General">
                  <c:v>9.9120000000000008</c:v>
                </c:pt>
                <c:pt idx="9913" formatCode="General">
                  <c:v>9.9130000000000003</c:v>
                </c:pt>
                <c:pt idx="9914" formatCode="General">
                  <c:v>9.9139999999999997</c:v>
                </c:pt>
                <c:pt idx="9915" formatCode="General">
                  <c:v>9.9149999999999991</c:v>
                </c:pt>
                <c:pt idx="9916" formatCode="General">
                  <c:v>9.9160000000000004</c:v>
                </c:pt>
                <c:pt idx="9917" formatCode="General">
                  <c:v>9.9169999999999998</c:v>
                </c:pt>
                <c:pt idx="9918" formatCode="General">
                  <c:v>9.9179999999999993</c:v>
                </c:pt>
                <c:pt idx="9919" formatCode="General">
                  <c:v>9.9190000000000005</c:v>
                </c:pt>
                <c:pt idx="9920" formatCode="General">
                  <c:v>9.92</c:v>
                </c:pt>
                <c:pt idx="9921" formatCode="General">
                  <c:v>9.9209999999999994</c:v>
                </c:pt>
                <c:pt idx="9922" formatCode="General">
                  <c:v>9.9220000000000006</c:v>
                </c:pt>
                <c:pt idx="9923" formatCode="General">
                  <c:v>9.923</c:v>
                </c:pt>
                <c:pt idx="9924" formatCode="General">
                  <c:v>9.9239999999999995</c:v>
                </c:pt>
                <c:pt idx="9925" formatCode="General">
                  <c:v>9.9250000000000007</c:v>
                </c:pt>
                <c:pt idx="9926" formatCode="General">
                  <c:v>9.9260000000000002</c:v>
                </c:pt>
                <c:pt idx="9927" formatCode="General">
                  <c:v>9.9269999999999996</c:v>
                </c:pt>
                <c:pt idx="9928" formatCode="General">
                  <c:v>9.9280000000000008</c:v>
                </c:pt>
                <c:pt idx="9929" formatCode="General">
                  <c:v>9.9290000000000003</c:v>
                </c:pt>
                <c:pt idx="9930" formatCode="General">
                  <c:v>9.93</c:v>
                </c:pt>
                <c:pt idx="9931" formatCode="General">
                  <c:v>9.9309999999999992</c:v>
                </c:pt>
                <c:pt idx="9932" formatCode="General">
                  <c:v>9.9320000000000004</c:v>
                </c:pt>
                <c:pt idx="9933" formatCode="General">
                  <c:v>9.9329999999999998</c:v>
                </c:pt>
                <c:pt idx="9934" formatCode="General">
                  <c:v>9.9339999999999993</c:v>
                </c:pt>
                <c:pt idx="9935" formatCode="General">
                  <c:v>9.9350000000000005</c:v>
                </c:pt>
                <c:pt idx="9936" formatCode="General">
                  <c:v>9.9359999999999999</c:v>
                </c:pt>
                <c:pt idx="9937" formatCode="General">
                  <c:v>9.9369999999999994</c:v>
                </c:pt>
                <c:pt idx="9938" formatCode="General">
                  <c:v>9.9380000000000006</c:v>
                </c:pt>
                <c:pt idx="9939" formatCode="General">
                  <c:v>9.9390000000000001</c:v>
                </c:pt>
                <c:pt idx="9940" formatCode="General">
                  <c:v>9.94</c:v>
                </c:pt>
                <c:pt idx="9941" formatCode="General">
                  <c:v>9.9410000000000007</c:v>
                </c:pt>
                <c:pt idx="9942" formatCode="General">
                  <c:v>9.9420000000000002</c:v>
                </c:pt>
                <c:pt idx="9943" formatCode="General">
                  <c:v>9.9429999999999996</c:v>
                </c:pt>
                <c:pt idx="9944" formatCode="General">
                  <c:v>9.9440000000000008</c:v>
                </c:pt>
                <c:pt idx="9945" formatCode="General">
                  <c:v>9.9450000000000003</c:v>
                </c:pt>
                <c:pt idx="9946" formatCode="General">
                  <c:v>9.9459999999999997</c:v>
                </c:pt>
                <c:pt idx="9947" formatCode="General">
                  <c:v>9.9469999999999992</c:v>
                </c:pt>
                <c:pt idx="9948" formatCode="General">
                  <c:v>9.9480000000000004</c:v>
                </c:pt>
                <c:pt idx="9949" formatCode="General">
                  <c:v>9.9489999999999998</c:v>
                </c:pt>
                <c:pt idx="9950" formatCode="General">
                  <c:v>9.9499999999999993</c:v>
                </c:pt>
                <c:pt idx="9951" formatCode="General">
                  <c:v>9.9510000000000005</c:v>
                </c:pt>
                <c:pt idx="9952" formatCode="General">
                  <c:v>9.952</c:v>
                </c:pt>
                <c:pt idx="9953" formatCode="General">
                  <c:v>9.9529999999999994</c:v>
                </c:pt>
                <c:pt idx="9954" formatCode="General">
                  <c:v>9.9540000000000006</c:v>
                </c:pt>
                <c:pt idx="9955" formatCode="General">
                  <c:v>9.9550000000000001</c:v>
                </c:pt>
                <c:pt idx="9956" formatCode="General">
                  <c:v>9.9559999999999995</c:v>
                </c:pt>
                <c:pt idx="9957" formatCode="General">
                  <c:v>9.9570000000000007</c:v>
                </c:pt>
                <c:pt idx="9958" formatCode="General">
                  <c:v>9.9580000000000002</c:v>
                </c:pt>
                <c:pt idx="9959" formatCode="General">
                  <c:v>9.9589999999999996</c:v>
                </c:pt>
                <c:pt idx="9960" formatCode="General">
                  <c:v>9.9600000000000009</c:v>
                </c:pt>
                <c:pt idx="9961" formatCode="General">
                  <c:v>9.9610000000000003</c:v>
                </c:pt>
                <c:pt idx="9962" formatCode="General">
                  <c:v>9.9619999999999997</c:v>
                </c:pt>
                <c:pt idx="9963" formatCode="General">
                  <c:v>9.9629999999999992</c:v>
                </c:pt>
                <c:pt idx="9964" formatCode="General">
                  <c:v>9.9640000000000004</c:v>
                </c:pt>
                <c:pt idx="9965" formatCode="General">
                  <c:v>9.9649999999999999</c:v>
                </c:pt>
                <c:pt idx="9966" formatCode="General">
                  <c:v>9.9659999999999993</c:v>
                </c:pt>
                <c:pt idx="9967" formatCode="General">
                  <c:v>9.9670000000000005</c:v>
                </c:pt>
                <c:pt idx="9968" formatCode="General">
                  <c:v>9.968</c:v>
                </c:pt>
                <c:pt idx="9969" formatCode="General">
                  <c:v>9.9689999999999994</c:v>
                </c:pt>
                <c:pt idx="9970" formatCode="General">
                  <c:v>9.9700000000000006</c:v>
                </c:pt>
                <c:pt idx="9971" formatCode="General">
                  <c:v>9.9710000000000001</c:v>
                </c:pt>
                <c:pt idx="9972" formatCode="General">
                  <c:v>9.9719999999999995</c:v>
                </c:pt>
                <c:pt idx="9973" formatCode="General">
                  <c:v>9.9730000000000008</c:v>
                </c:pt>
                <c:pt idx="9974" formatCode="General">
                  <c:v>9.9740000000000002</c:v>
                </c:pt>
                <c:pt idx="9975" formatCode="General">
                  <c:v>9.9749999999999996</c:v>
                </c:pt>
                <c:pt idx="9976" formatCode="General">
                  <c:v>9.9760000000000009</c:v>
                </c:pt>
                <c:pt idx="9977" formatCode="General">
                  <c:v>9.9770000000000003</c:v>
                </c:pt>
                <c:pt idx="9978" formatCode="General">
                  <c:v>9.9779999999999998</c:v>
                </c:pt>
                <c:pt idx="9979" formatCode="General">
                  <c:v>9.9789999999999992</c:v>
                </c:pt>
                <c:pt idx="9980" formatCode="General">
                  <c:v>9.98</c:v>
                </c:pt>
                <c:pt idx="9981" formatCode="General">
                  <c:v>9.9809999999999999</c:v>
                </c:pt>
                <c:pt idx="9982" formatCode="General">
                  <c:v>9.9819999999999993</c:v>
                </c:pt>
                <c:pt idx="9983" formatCode="General">
                  <c:v>9.9830000000000005</c:v>
                </c:pt>
                <c:pt idx="9984" formatCode="General">
                  <c:v>9.984</c:v>
                </c:pt>
                <c:pt idx="9985" formatCode="General">
                  <c:v>9.9849999999999994</c:v>
                </c:pt>
                <c:pt idx="9986" formatCode="General">
                  <c:v>9.9860000000000007</c:v>
                </c:pt>
                <c:pt idx="9987" formatCode="General">
                  <c:v>9.9870000000000001</c:v>
                </c:pt>
                <c:pt idx="9988" formatCode="General">
                  <c:v>9.9879999999999995</c:v>
                </c:pt>
                <c:pt idx="9989" formatCode="General">
                  <c:v>9.9890000000000008</c:v>
                </c:pt>
                <c:pt idx="9990" formatCode="General">
                  <c:v>9.99</c:v>
                </c:pt>
                <c:pt idx="9991" formatCode="General">
                  <c:v>9.9909999999999997</c:v>
                </c:pt>
                <c:pt idx="9992" formatCode="General">
                  <c:v>9.9920000000000009</c:v>
                </c:pt>
                <c:pt idx="9993" formatCode="General">
                  <c:v>9.9930000000000003</c:v>
                </c:pt>
                <c:pt idx="9994" formatCode="General">
                  <c:v>9.9939999999999998</c:v>
                </c:pt>
                <c:pt idx="9995" formatCode="General">
                  <c:v>9.9949999999999992</c:v>
                </c:pt>
                <c:pt idx="9996" formatCode="General">
                  <c:v>9.9960000000000004</c:v>
                </c:pt>
                <c:pt idx="9997" formatCode="General">
                  <c:v>9.9969999999999999</c:v>
                </c:pt>
                <c:pt idx="9998" formatCode="General">
                  <c:v>9.9979999999999993</c:v>
                </c:pt>
                <c:pt idx="9999" formatCode="General">
                  <c:v>9.9990000000000006</c:v>
                </c:pt>
                <c:pt idx="10000" formatCode="General">
                  <c:v>10</c:v>
                </c:pt>
              </c:numCache>
            </c:numRef>
          </c:xVal>
          <c:yVal>
            <c:numRef>
              <c:f>FlickrLogos32Test!$I$9:$NTY$9</c:f>
              <c:numCache>
                <c:formatCode>0.000</c:formatCode>
                <c:ptCount val="10001"/>
                <c:pt idx="0">
                  <c:v>1.24843945069E-4</c:v>
                </c:pt>
                <c:pt idx="1">
                  <c:v>3.7231918435269303E-2</c:v>
                </c:pt>
                <c:pt idx="2">
                  <c:v>5.2653988070454703E-2</c:v>
                </c:pt>
                <c:pt idx="3">
                  <c:v>6.2822555063173802E-2</c:v>
                </c:pt>
                <c:pt idx="4">
                  <c:v>7.0814412692316003E-2</c:v>
                </c:pt>
                <c:pt idx="5">
                  <c:v>7.6688832945400007E-2</c:v>
                </c:pt>
                <c:pt idx="6">
                  <c:v>8.2419354927248195E-2</c:v>
                </c:pt>
                <c:pt idx="7">
                  <c:v>8.7668368751547598E-2</c:v>
                </c:pt>
                <c:pt idx="8" formatCode="General">
                  <c:v>9.2605120055303497E-2</c:v>
                </c:pt>
                <c:pt idx="9" formatCode="General">
                  <c:v>9.6732734028670594E-2</c:v>
                </c:pt>
                <c:pt idx="10" formatCode="General">
                  <c:v>0.10053777223887</c:v>
                </c:pt>
                <c:pt idx="11" formatCode="General">
                  <c:v>0.103983070666504</c:v>
                </c:pt>
                <c:pt idx="12" formatCode="General">
                  <c:v>0.107297761184413</c:v>
                </c:pt>
                <c:pt idx="13" formatCode="General">
                  <c:v>0.11027473732547199</c:v>
                </c:pt>
                <c:pt idx="14" formatCode="General">
                  <c:v>0.11288507099363899</c:v>
                </c:pt>
                <c:pt idx="15" formatCode="General">
                  <c:v>0.115458143892588</c:v>
                </c:pt>
                <c:pt idx="16" formatCode="General">
                  <c:v>0.117944074862582</c:v>
                </c:pt>
                <c:pt idx="17" formatCode="General">
                  <c:v>0.120422628690377</c:v>
                </c:pt>
                <c:pt idx="18" formatCode="General">
                  <c:v>0.122851507673588</c:v>
                </c:pt>
                <c:pt idx="19" formatCode="General">
                  <c:v>0.125276572964612</c:v>
                </c:pt>
                <c:pt idx="20" formatCode="General">
                  <c:v>0.12777769425792401</c:v>
                </c:pt>
                <c:pt idx="21" formatCode="General">
                  <c:v>0.13021692103881999</c:v>
                </c:pt>
                <c:pt idx="22" formatCode="General">
                  <c:v>0.13260410433567399</c:v>
                </c:pt>
                <c:pt idx="23" formatCode="General">
                  <c:v>0.13494938512344501</c:v>
                </c:pt>
                <c:pt idx="24" formatCode="General">
                  <c:v>0.13728268089249199</c:v>
                </c:pt>
                <c:pt idx="25" formatCode="General">
                  <c:v>0.13958232641665499</c:v>
                </c:pt>
                <c:pt idx="26" formatCode="General">
                  <c:v>0.14152685755707101</c:v>
                </c:pt>
                <c:pt idx="27" formatCode="General">
                  <c:v>0.143413778555741</c:v>
                </c:pt>
                <c:pt idx="28" formatCode="General">
                  <c:v>0.14523686259049101</c:v>
                </c:pt>
                <c:pt idx="29" formatCode="General">
                  <c:v>0.14705910302778499</c:v>
                </c:pt>
                <c:pt idx="30" formatCode="General">
                  <c:v>0.148746750364467</c:v>
                </c:pt>
                <c:pt idx="31" formatCode="General">
                  <c:v>0.15042514882188299</c:v>
                </c:pt>
                <c:pt idx="32" formatCode="General">
                  <c:v>0.152101989974366</c:v>
                </c:pt>
                <c:pt idx="33" formatCode="General">
                  <c:v>0.153727853182625</c:v>
                </c:pt>
                <c:pt idx="34" formatCode="General">
                  <c:v>0.155284532037996</c:v>
                </c:pt>
                <c:pt idx="35" formatCode="General">
                  <c:v>0.15681813410322501</c:v>
                </c:pt>
                <c:pt idx="36" formatCode="General">
                  <c:v>0.15834001375818499</c:v>
                </c:pt>
                <c:pt idx="37" formatCode="General">
                  <c:v>0.159959187951531</c:v>
                </c:pt>
                <c:pt idx="38" formatCode="General">
                  <c:v>0.16161896566946601</c:v>
                </c:pt>
                <c:pt idx="39" formatCode="General">
                  <c:v>0.16327792696606699</c:v>
                </c:pt>
                <c:pt idx="40" formatCode="General">
                  <c:v>0.164919882492857</c:v>
                </c:pt>
                <c:pt idx="41" formatCode="General">
                  <c:v>0.16652699643649199</c:v>
                </c:pt>
                <c:pt idx="42" formatCode="General">
                  <c:v>0.168085213168298</c:v>
                </c:pt>
                <c:pt idx="43" formatCode="General">
                  <c:v>0.169614503936346</c:v>
                </c:pt>
                <c:pt idx="44" formatCode="General">
                  <c:v>0.17106443935311999</c:v>
                </c:pt>
                <c:pt idx="45" formatCode="General">
                  <c:v>0.17246658306422899</c:v>
                </c:pt>
                <c:pt idx="46" formatCode="General">
                  <c:v>0.17372170346127899</c:v>
                </c:pt>
                <c:pt idx="47" formatCode="General">
                  <c:v>0.17492486144814801</c:v>
                </c:pt>
                <c:pt idx="48" formatCode="General">
                  <c:v>0.17612801943501699</c:v>
                </c:pt>
                <c:pt idx="49" formatCode="General">
                  <c:v>0.177331177421886</c:v>
                </c:pt>
                <c:pt idx="50" formatCode="General">
                  <c:v>0.17853433540875499</c:v>
                </c:pt>
                <c:pt idx="51" formatCode="General">
                  <c:v>0.17969391064003201</c:v>
                </c:pt>
                <c:pt idx="52" formatCode="General">
                  <c:v>0.18084794562680601</c:v>
                </c:pt>
                <c:pt idx="53" formatCode="General">
                  <c:v>0.182001924080472</c:v>
                </c:pt>
                <c:pt idx="54" formatCode="General">
                  <c:v>0.18315590253413799</c:v>
                </c:pt>
                <c:pt idx="55" formatCode="General">
                  <c:v>0.18429715180125</c:v>
                </c:pt>
                <c:pt idx="56" formatCode="General">
                  <c:v>0.18538094782989001</c:v>
                </c:pt>
                <c:pt idx="57" formatCode="General">
                  <c:v>0.18649056004508599</c:v>
                </c:pt>
                <c:pt idx="58" formatCode="General">
                  <c:v>0.187625404912896</c:v>
                </c:pt>
                <c:pt idx="59" formatCode="General">
                  <c:v>0.18875341171867199</c:v>
                </c:pt>
                <c:pt idx="60" formatCode="General">
                  <c:v>0.18988141852444901</c:v>
                </c:pt>
                <c:pt idx="61" formatCode="General">
                  <c:v>0.191009425330225</c:v>
                </c:pt>
                <c:pt idx="62" formatCode="General">
                  <c:v>0.19213008344287899</c:v>
                </c:pt>
                <c:pt idx="63" formatCode="General">
                  <c:v>0.19320705549568301</c:v>
                </c:pt>
                <c:pt idx="64" formatCode="General">
                  <c:v>0.19430765166512301</c:v>
                </c:pt>
                <c:pt idx="65" formatCode="General">
                  <c:v>0.19539665854758401</c:v>
                </c:pt>
                <c:pt idx="66" formatCode="General">
                  <c:v>0.19647813239351</c:v>
                </c:pt>
                <c:pt idx="67" formatCode="General">
                  <c:v>0.19753273156946899</c:v>
                </c:pt>
                <c:pt idx="68" formatCode="General">
                  <c:v>0.19855734118124699</c:v>
                </c:pt>
                <c:pt idx="69" formatCode="General">
                  <c:v>0.199558936392146</c:v>
                </c:pt>
                <c:pt idx="70" formatCode="General">
                  <c:v>0.20054336824657101</c:v>
                </c:pt>
                <c:pt idx="71" formatCode="General">
                  <c:v>0.20148832438110101</c:v>
                </c:pt>
                <c:pt idx="72" formatCode="General">
                  <c:v>0.20237778722906699</c:v>
                </c:pt>
                <c:pt idx="73" formatCode="General">
                  <c:v>0.20321401140755499</c:v>
                </c:pt>
                <c:pt idx="74" formatCode="General">
                  <c:v>0.20408067862234799</c:v>
                </c:pt>
                <c:pt idx="75" formatCode="General">
                  <c:v>0.204947345837141</c:v>
                </c:pt>
                <c:pt idx="76" formatCode="General">
                  <c:v>0.205814013051934</c:v>
                </c:pt>
                <c:pt idx="77" formatCode="General">
                  <c:v>0.20668068026672701</c:v>
                </c:pt>
                <c:pt idx="78" formatCode="General">
                  <c:v>0.207569846455228</c:v>
                </c:pt>
                <c:pt idx="79" formatCode="General">
                  <c:v>0.20846228545013201</c:v>
                </c:pt>
                <c:pt idx="80" formatCode="General">
                  <c:v>0.20935903338145301</c:v>
                </c:pt>
                <c:pt idx="81" formatCode="General">
                  <c:v>0.210255781312774</c:v>
                </c:pt>
                <c:pt idx="82" formatCode="General">
                  <c:v>0.211152529244094</c:v>
                </c:pt>
                <c:pt idx="83" formatCode="General">
                  <c:v>0.212049277175415</c:v>
                </c:pt>
                <c:pt idx="84" formatCode="General">
                  <c:v>0.212915788885921</c:v>
                </c:pt>
                <c:pt idx="85" formatCode="General">
                  <c:v>0.21374550003026299</c:v>
                </c:pt>
                <c:pt idx="86" formatCode="General">
                  <c:v>0.21453827237905199</c:v>
                </c:pt>
                <c:pt idx="87" formatCode="General">
                  <c:v>0.215326894301375</c:v>
                </c:pt>
                <c:pt idx="88" formatCode="General">
                  <c:v>0.21611222941813801</c:v>
                </c:pt>
                <c:pt idx="89" formatCode="General">
                  <c:v>0.21686917415097401</c:v>
                </c:pt>
                <c:pt idx="90" formatCode="General">
                  <c:v>0.217611864047349</c:v>
                </c:pt>
                <c:pt idx="91" formatCode="General">
                  <c:v>0.218357976974173</c:v>
                </c:pt>
                <c:pt idx="92" formatCode="General">
                  <c:v>0.21911063392980001</c:v>
                </c:pt>
                <c:pt idx="93" formatCode="General">
                  <c:v>0.21982771094491099</c:v>
                </c:pt>
                <c:pt idx="94" formatCode="General">
                  <c:v>0.220493123095616</c:v>
                </c:pt>
                <c:pt idx="95" formatCode="General">
                  <c:v>0.22111613406105299</c:v>
                </c:pt>
                <c:pt idx="96" formatCode="General">
                  <c:v>0.221725905166063</c:v>
                </c:pt>
                <c:pt idx="97" formatCode="General">
                  <c:v>0.22233567627107301</c:v>
                </c:pt>
                <c:pt idx="98" formatCode="General">
                  <c:v>0.22294544737608299</c:v>
                </c:pt>
                <c:pt idx="99" formatCode="General">
                  <c:v>0.223555218481093</c:v>
                </c:pt>
                <c:pt idx="100" formatCode="General">
                  <c:v>0.22416498958610301</c:v>
                </c:pt>
                <c:pt idx="101" formatCode="General">
                  <c:v>0.22477476069111299</c:v>
                </c:pt>
                <c:pt idx="102" formatCode="General">
                  <c:v>0.225384531796123</c:v>
                </c:pt>
                <c:pt idx="103" formatCode="General">
                  <c:v>0.22600312218006799</c:v>
                </c:pt>
                <c:pt idx="104" formatCode="General">
                  <c:v>0.22658997417722701</c:v>
                </c:pt>
                <c:pt idx="105" formatCode="General">
                  <c:v>0.227116448953747</c:v>
                </c:pt>
                <c:pt idx="106" formatCode="General">
                  <c:v>0.22764292373026601</c:v>
                </c:pt>
                <c:pt idx="107" formatCode="General">
                  <c:v>0.228169398506785</c:v>
                </c:pt>
                <c:pt idx="108" formatCode="General">
                  <c:v>0.22871473049879401</c:v>
                </c:pt>
                <c:pt idx="109" formatCode="General">
                  <c:v>0.22926149727894499</c:v>
                </c:pt>
                <c:pt idx="110" formatCode="General">
                  <c:v>0.22980617245773499</c:v>
                </c:pt>
                <c:pt idx="111" formatCode="General">
                  <c:v>0.230347762524517</c:v>
                </c:pt>
                <c:pt idx="112" formatCode="General">
                  <c:v>0.23087451816628601</c:v>
                </c:pt>
                <c:pt idx="113" formatCode="General">
                  <c:v>0.23134770332823101</c:v>
                </c:pt>
                <c:pt idx="114" formatCode="General">
                  <c:v>0.23181678403171699</c:v>
                </c:pt>
                <c:pt idx="115" formatCode="General">
                  <c:v>0.23228586473520299</c:v>
                </c:pt>
                <c:pt idx="116" formatCode="General">
                  <c:v>0.23275120532413801</c:v>
                </c:pt>
                <c:pt idx="117" formatCode="General">
                  <c:v>0.23321401024219199</c:v>
                </c:pt>
                <c:pt idx="118" formatCode="General">
                  <c:v>0.23367681516024599</c:v>
                </c:pt>
                <c:pt idx="119" formatCode="General">
                  <c:v>0.2341396200783</c:v>
                </c:pt>
                <c:pt idx="120" formatCode="General">
                  <c:v>0.234602424996354</c:v>
                </c:pt>
                <c:pt idx="121" formatCode="General">
                  <c:v>0.23506522991440801</c:v>
                </c:pt>
                <c:pt idx="122" formatCode="General">
                  <c:v>0.235528191270819</c:v>
                </c:pt>
                <c:pt idx="123" formatCode="General">
                  <c:v>0.23599615865470799</c:v>
                </c:pt>
                <c:pt idx="124" formatCode="General">
                  <c:v>0.23647588057619401</c:v>
                </c:pt>
                <c:pt idx="125" formatCode="General">
                  <c:v>0.236966665591894</c:v>
                </c:pt>
                <c:pt idx="126" formatCode="General">
                  <c:v>0.237489116907073</c:v>
                </c:pt>
                <c:pt idx="127" formatCode="General">
                  <c:v>0.23799895706311999</c:v>
                </c:pt>
                <c:pt idx="128" formatCode="General">
                  <c:v>0.23849775074371601</c:v>
                </c:pt>
                <c:pt idx="129" formatCode="General">
                  <c:v>0.23898446516713001</c:v>
                </c:pt>
                <c:pt idx="130" formatCode="General">
                  <c:v>0.23947117959054401</c:v>
                </c:pt>
                <c:pt idx="131" formatCode="General">
                  <c:v>0.23996477548954601</c:v>
                </c:pt>
                <c:pt idx="132" formatCode="General">
                  <c:v>0.24045434941083901</c:v>
                </c:pt>
                <c:pt idx="133" formatCode="General">
                  <c:v>0.240940044185559</c:v>
                </c:pt>
                <c:pt idx="134" formatCode="General">
                  <c:v>0.241425738960279</c:v>
                </c:pt>
                <c:pt idx="135" formatCode="General">
                  <c:v>0.24191143373499999</c:v>
                </c:pt>
                <c:pt idx="136" formatCode="General">
                  <c:v>0.24239712850972001</c:v>
                </c:pt>
                <c:pt idx="137" formatCode="General">
                  <c:v>0.24288282328444</c:v>
                </c:pt>
                <c:pt idx="138" formatCode="General">
                  <c:v>0.243380051109852</c:v>
                </c:pt>
                <c:pt idx="139" formatCode="General">
                  <c:v>0.243884161562297</c:v>
                </c:pt>
                <c:pt idx="140" formatCode="General">
                  <c:v>0.244388272014742</c:v>
                </c:pt>
                <c:pt idx="141" formatCode="General">
                  <c:v>0.24488521545966699</c:v>
                </c:pt>
                <c:pt idx="142" formatCode="General">
                  <c:v>0.245368457272544</c:v>
                </c:pt>
                <c:pt idx="143" formatCode="General">
                  <c:v>0.24585169908542101</c:v>
                </c:pt>
                <c:pt idx="144" formatCode="General">
                  <c:v>0.24633494089829699</c:v>
                </c:pt>
                <c:pt idx="145" formatCode="General">
                  <c:v>0.24681818271117401</c:v>
                </c:pt>
                <c:pt idx="146" formatCode="General">
                  <c:v>0.24730142452405099</c:v>
                </c:pt>
                <c:pt idx="147" formatCode="General">
                  <c:v>0.24777105834691401</c:v>
                </c:pt>
                <c:pt idx="148" formatCode="General">
                  <c:v>0.24823702848015999</c:v>
                </c:pt>
                <c:pt idx="149" formatCode="General">
                  <c:v>0.24870278349202499</c:v>
                </c:pt>
                <c:pt idx="150" formatCode="General">
                  <c:v>0.24916793450924701</c:v>
                </c:pt>
                <c:pt idx="151" formatCode="General">
                  <c:v>0.24963340865196801</c:v>
                </c:pt>
                <c:pt idx="152" formatCode="General">
                  <c:v>0.25010104266838601</c:v>
                </c:pt>
                <c:pt idx="153" formatCode="General">
                  <c:v>0.250571462640994</c:v>
                </c:pt>
                <c:pt idx="154" formatCode="General">
                  <c:v>0.251041882613602</c:v>
                </c:pt>
                <c:pt idx="155" formatCode="General">
                  <c:v>0.25151119508070902</c:v>
                </c:pt>
                <c:pt idx="156" formatCode="General">
                  <c:v>0.25197680350736501</c:v>
                </c:pt>
                <c:pt idx="157" formatCode="General">
                  <c:v>0.25244241193402001</c:v>
                </c:pt>
                <c:pt idx="158" formatCode="General">
                  <c:v>0.252906029022684</c:v>
                </c:pt>
                <c:pt idx="159" formatCode="General">
                  <c:v>0.25336004083399499</c:v>
                </c:pt>
                <c:pt idx="160" formatCode="General">
                  <c:v>0.25381405264530599</c:v>
                </c:pt>
                <c:pt idx="161" formatCode="General">
                  <c:v>0.25426806445661698</c:v>
                </c:pt>
                <c:pt idx="162" formatCode="General">
                  <c:v>0.25472207626792798</c:v>
                </c:pt>
                <c:pt idx="163" formatCode="General">
                  <c:v>0.25517608807923903</c:v>
                </c:pt>
                <c:pt idx="164" formatCode="General">
                  <c:v>0.25563009989055002</c:v>
                </c:pt>
                <c:pt idx="165" formatCode="General">
                  <c:v>0.25609905295631502</c:v>
                </c:pt>
                <c:pt idx="166" formatCode="General">
                  <c:v>0.25657046693457097</c:v>
                </c:pt>
                <c:pt idx="167" formatCode="General">
                  <c:v>0.25704188091282598</c:v>
                </c:pt>
                <c:pt idx="168" formatCode="General">
                  <c:v>0.25751329489108199</c:v>
                </c:pt>
                <c:pt idx="169" formatCode="General">
                  <c:v>0.257984708869337</c:v>
                </c:pt>
                <c:pt idx="170" formatCode="General">
                  <c:v>0.25845612284759301</c:v>
                </c:pt>
                <c:pt idx="171" formatCode="General">
                  <c:v>0.25892753682584901</c:v>
                </c:pt>
                <c:pt idx="172" formatCode="General">
                  <c:v>0.259383059917218</c:v>
                </c:pt>
                <c:pt idx="173" formatCode="General">
                  <c:v>0.25981420988206799</c:v>
                </c:pt>
                <c:pt idx="174" formatCode="General">
                  <c:v>0.26022859175256302</c:v>
                </c:pt>
                <c:pt idx="175" formatCode="General">
                  <c:v>0.26062456595808497</c:v>
                </c:pt>
                <c:pt idx="176" formatCode="General">
                  <c:v>0.261018864193857</c:v>
                </c:pt>
                <c:pt idx="177" formatCode="General">
                  <c:v>0.261407925024153</c:v>
                </c:pt>
                <c:pt idx="178" formatCode="General">
                  <c:v>0.26179261986442298</c:v>
                </c:pt>
                <c:pt idx="179" formatCode="General">
                  <c:v>0.26216203373958302</c:v>
                </c:pt>
                <c:pt idx="180" formatCode="General">
                  <c:v>0.26252944104704601</c:v>
                </c:pt>
                <c:pt idx="181" formatCode="General">
                  <c:v>0.26288122896249499</c:v>
                </c:pt>
                <c:pt idx="182" formatCode="General">
                  <c:v>0.26323260765189699</c:v>
                </c:pt>
                <c:pt idx="183" formatCode="General">
                  <c:v>0.26358398634129898</c:v>
                </c:pt>
                <c:pt idx="184" formatCode="General">
                  <c:v>0.26390857389276201</c:v>
                </c:pt>
                <c:pt idx="185" formatCode="General">
                  <c:v>0.26423080617934402</c:v>
                </c:pt>
                <c:pt idx="186" formatCode="General">
                  <c:v>0.26455303846592698</c:v>
                </c:pt>
                <c:pt idx="187" formatCode="General">
                  <c:v>0.26487527075250999</c:v>
                </c:pt>
                <c:pt idx="188" formatCode="General">
                  <c:v>0.26519750303909301</c:v>
                </c:pt>
                <c:pt idx="189" formatCode="General">
                  <c:v>0.26551973532567502</c:v>
                </c:pt>
                <c:pt idx="190" formatCode="General">
                  <c:v>0.26584196761225798</c:v>
                </c:pt>
                <c:pt idx="191" formatCode="General">
                  <c:v>0.26616302426717903</c:v>
                </c:pt>
                <c:pt idx="192" formatCode="General">
                  <c:v>0.26647232460549602</c:v>
                </c:pt>
                <c:pt idx="193" formatCode="General">
                  <c:v>0.26678162494381302</c:v>
                </c:pt>
                <c:pt idx="194" formatCode="General">
                  <c:v>0.26709092528213002</c:v>
                </c:pt>
                <c:pt idx="195" formatCode="General">
                  <c:v>0.26740022562044802</c:v>
                </c:pt>
                <c:pt idx="196" formatCode="General">
                  <c:v>0.26770952595876502</c:v>
                </c:pt>
                <c:pt idx="197" formatCode="General">
                  <c:v>0.26801882629708201</c:v>
                </c:pt>
                <c:pt idx="198" formatCode="General">
                  <c:v>0.26832812663539901</c:v>
                </c:pt>
                <c:pt idx="199" formatCode="General">
                  <c:v>0.26863742697371601</c:v>
                </c:pt>
                <c:pt idx="200" formatCode="General">
                  <c:v>0.26894303295038502</c:v>
                </c:pt>
                <c:pt idx="201" formatCode="General">
                  <c:v>0.26923906853561402</c:v>
                </c:pt>
                <c:pt idx="202" formatCode="General">
                  <c:v>0.26952564590839201</c:v>
                </c:pt>
                <c:pt idx="203" formatCode="General">
                  <c:v>0.26980683633262398</c:v>
                </c:pt>
                <c:pt idx="204" formatCode="General">
                  <c:v>0.270099229701874</c:v>
                </c:pt>
                <c:pt idx="205" formatCode="General">
                  <c:v>0.27039604113395199</c:v>
                </c:pt>
                <c:pt idx="206" formatCode="General">
                  <c:v>0.27069285256603098</c:v>
                </c:pt>
                <c:pt idx="207" formatCode="General">
                  <c:v>0.27098414649540098</c:v>
                </c:pt>
                <c:pt idx="208" formatCode="General">
                  <c:v>0.27127359055895101</c:v>
                </c:pt>
                <c:pt idx="209" formatCode="General">
                  <c:v>0.27156292095635498</c:v>
                </c:pt>
                <c:pt idx="210" formatCode="General">
                  <c:v>0.27185225135375901</c:v>
                </c:pt>
                <c:pt idx="211" formatCode="General">
                  <c:v>0.27214171009732702</c:v>
                </c:pt>
                <c:pt idx="212" formatCode="General">
                  <c:v>0.27243118326181298</c:v>
                </c:pt>
                <c:pt idx="213" formatCode="General">
                  <c:v>0.272720656426298</c:v>
                </c:pt>
                <c:pt idx="214" formatCode="General">
                  <c:v>0.27301012959078302</c:v>
                </c:pt>
                <c:pt idx="215" formatCode="General">
                  <c:v>0.27329960275526799</c:v>
                </c:pt>
                <c:pt idx="216" formatCode="General">
                  <c:v>0.27358907591975401</c:v>
                </c:pt>
                <c:pt idx="217" formatCode="General">
                  <c:v>0.27387969655653099</c:v>
                </c:pt>
                <c:pt idx="218" formatCode="General">
                  <c:v>0.27418336969060098</c:v>
                </c:pt>
                <c:pt idx="219" formatCode="General">
                  <c:v>0.27448704282467001</c:v>
                </c:pt>
                <c:pt idx="220" formatCode="General">
                  <c:v>0.27479071595874</c:v>
                </c:pt>
                <c:pt idx="221" formatCode="General">
                  <c:v>0.27509438909280898</c:v>
                </c:pt>
                <c:pt idx="222" formatCode="General">
                  <c:v>0.27539806222687802</c:v>
                </c:pt>
                <c:pt idx="223" formatCode="General">
                  <c:v>0.275701735360948</c:v>
                </c:pt>
                <c:pt idx="224" formatCode="General">
                  <c:v>0.27600540849501698</c:v>
                </c:pt>
                <c:pt idx="225" formatCode="General">
                  <c:v>0.27630765391100498</c:v>
                </c:pt>
                <c:pt idx="226" formatCode="General">
                  <c:v>0.27661122492300999</c:v>
                </c:pt>
                <c:pt idx="227" formatCode="General">
                  <c:v>0.276914795935015</c:v>
                </c:pt>
                <c:pt idx="228" formatCode="General">
                  <c:v>0.27721891574965601</c:v>
                </c:pt>
                <c:pt idx="229" formatCode="General">
                  <c:v>0.277524132354659</c:v>
                </c:pt>
                <c:pt idx="230" formatCode="General">
                  <c:v>0.27782934895966199</c:v>
                </c:pt>
                <c:pt idx="231" formatCode="General">
                  <c:v>0.27813456556466498</c:v>
                </c:pt>
                <c:pt idx="232" formatCode="General">
                  <c:v>0.27843978216966703</c:v>
                </c:pt>
                <c:pt idx="233" formatCode="General">
                  <c:v>0.27874499877467002</c:v>
                </c:pt>
                <c:pt idx="234" formatCode="General">
                  <c:v>0.27905021537967301</c:v>
                </c:pt>
                <c:pt idx="235" formatCode="General">
                  <c:v>0.27935207851278698</c:v>
                </c:pt>
                <c:pt idx="236" formatCode="General">
                  <c:v>0.27964785086837401</c:v>
                </c:pt>
                <c:pt idx="237" formatCode="General">
                  <c:v>0.27994770371306299</c:v>
                </c:pt>
                <c:pt idx="238" formatCode="General">
                  <c:v>0.28024755655775202</c:v>
                </c:pt>
                <c:pt idx="239" formatCode="General">
                  <c:v>0.28054740940244099</c:v>
                </c:pt>
                <c:pt idx="240" formatCode="General">
                  <c:v>0.28084726224713003</c:v>
                </c:pt>
                <c:pt idx="241" formatCode="General">
                  <c:v>0.281147115091819</c:v>
                </c:pt>
                <c:pt idx="242" formatCode="General">
                  <c:v>0.28144696793650897</c:v>
                </c:pt>
                <c:pt idx="243" formatCode="General">
                  <c:v>0.281746820781198</c:v>
                </c:pt>
                <c:pt idx="244" formatCode="General">
                  <c:v>0.28204667362588698</c:v>
                </c:pt>
                <c:pt idx="245" formatCode="General">
                  <c:v>0.28234652647057601</c:v>
                </c:pt>
                <c:pt idx="246" formatCode="General">
                  <c:v>0.28264637931526498</c:v>
                </c:pt>
                <c:pt idx="247" formatCode="General">
                  <c:v>0.28294623215995401</c:v>
                </c:pt>
                <c:pt idx="248" formatCode="General">
                  <c:v>0.28324608500464299</c:v>
                </c:pt>
                <c:pt idx="249" formatCode="General">
                  <c:v>0.28354593784933202</c:v>
                </c:pt>
                <c:pt idx="250" formatCode="General">
                  <c:v>0.283840109560134</c:v>
                </c:pt>
                <c:pt idx="251" formatCode="General">
                  <c:v>0.28412503509034998</c:v>
                </c:pt>
                <c:pt idx="252" formatCode="General">
                  <c:v>0.284409960620566</c:v>
                </c:pt>
                <c:pt idx="253" formatCode="General">
                  <c:v>0.28469589027197401</c:v>
                </c:pt>
                <c:pt idx="254" formatCode="General">
                  <c:v>0.28498533434755702</c:v>
                </c:pt>
                <c:pt idx="255" formatCode="General">
                  <c:v>0.28527477842314097</c:v>
                </c:pt>
                <c:pt idx="256" formatCode="General">
                  <c:v>0.28556837155552101</c:v>
                </c:pt>
                <c:pt idx="257" formatCode="General">
                  <c:v>0.285857641874942</c:v>
                </c:pt>
                <c:pt idx="258" formatCode="General">
                  <c:v>0.28613985803680198</c:v>
                </c:pt>
                <c:pt idx="259" formatCode="General">
                  <c:v>0.286422074198661</c:v>
                </c:pt>
                <c:pt idx="260" formatCode="General">
                  <c:v>0.28670429036052097</c:v>
                </c:pt>
                <c:pt idx="261" formatCode="General">
                  <c:v>0.286986506522381</c:v>
                </c:pt>
                <c:pt idx="262" formatCode="General">
                  <c:v>0.28726872268424097</c:v>
                </c:pt>
                <c:pt idx="263" formatCode="General">
                  <c:v>0.2875509388461</c:v>
                </c:pt>
                <c:pt idx="264" formatCode="General">
                  <c:v>0.28783315500795997</c:v>
                </c:pt>
                <c:pt idx="265" formatCode="General">
                  <c:v>0.28811537116982</c:v>
                </c:pt>
                <c:pt idx="266" formatCode="General">
                  <c:v>0.28839390579639801</c:v>
                </c:pt>
                <c:pt idx="267" formatCode="General">
                  <c:v>0.28865782017064401</c:v>
                </c:pt>
                <c:pt idx="268" formatCode="General">
                  <c:v>0.288907913999359</c:v>
                </c:pt>
                <c:pt idx="269" formatCode="General">
                  <c:v>0.28915971137343399</c:v>
                </c:pt>
                <c:pt idx="270" formatCode="General">
                  <c:v>0.28943791370039801</c:v>
                </c:pt>
                <c:pt idx="271" formatCode="General">
                  <c:v>0.28971611602736103</c:v>
                </c:pt>
                <c:pt idx="272" formatCode="General">
                  <c:v>0.28999431835432499</c:v>
                </c:pt>
                <c:pt idx="273" formatCode="General">
                  <c:v>0.290272520681288</c:v>
                </c:pt>
                <c:pt idx="274" formatCode="General">
                  <c:v>0.29055072300825202</c:v>
                </c:pt>
                <c:pt idx="275" formatCode="General">
                  <c:v>0.29082892533521498</c:v>
                </c:pt>
                <c:pt idx="276" formatCode="General">
                  <c:v>0.29109990950020997</c:v>
                </c:pt>
                <c:pt idx="277" formatCode="General">
                  <c:v>0.29137562384635501</c:v>
                </c:pt>
                <c:pt idx="278" formatCode="General">
                  <c:v>0.29165302291455603</c:v>
                </c:pt>
                <c:pt idx="279" formatCode="General">
                  <c:v>0.29193042198275798</c:v>
                </c:pt>
                <c:pt idx="280" formatCode="General">
                  <c:v>0.29220782105095999</c:v>
                </c:pt>
                <c:pt idx="281" formatCode="General">
                  <c:v>0.292485220119161</c:v>
                </c:pt>
                <c:pt idx="282" formatCode="General">
                  <c:v>0.29275926988692103</c:v>
                </c:pt>
                <c:pt idx="283" formatCode="General">
                  <c:v>0.29301824780271102</c:v>
                </c:pt>
                <c:pt idx="284" formatCode="General">
                  <c:v>0.29327685784409302</c:v>
                </c:pt>
                <c:pt idx="285" formatCode="General">
                  <c:v>0.29353733013308198</c:v>
                </c:pt>
                <c:pt idx="286" formatCode="General">
                  <c:v>0.29379851344163199</c:v>
                </c:pt>
                <c:pt idx="287" formatCode="General">
                  <c:v>0.29405223427376598</c:v>
                </c:pt>
                <c:pt idx="288" formatCode="General">
                  <c:v>0.29430595510590102</c:v>
                </c:pt>
                <c:pt idx="289" formatCode="General">
                  <c:v>0.294559675938035</c:v>
                </c:pt>
                <c:pt idx="290" formatCode="General">
                  <c:v>0.29481339677016999</c:v>
                </c:pt>
                <c:pt idx="291" formatCode="General">
                  <c:v>0.29506711760230397</c:v>
                </c:pt>
                <c:pt idx="292" formatCode="General">
                  <c:v>0.29532083843443901</c:v>
                </c:pt>
                <c:pt idx="293" formatCode="General">
                  <c:v>0.295574559266573</c:v>
                </c:pt>
                <c:pt idx="294" formatCode="General">
                  <c:v>0.29582828009870799</c:v>
                </c:pt>
                <c:pt idx="295" formatCode="General">
                  <c:v>0.29608200093084203</c:v>
                </c:pt>
                <c:pt idx="296" formatCode="General">
                  <c:v>0.296327771299913</c:v>
                </c:pt>
                <c:pt idx="297" formatCode="General">
                  <c:v>0.29655541902856503</c:v>
                </c:pt>
                <c:pt idx="298" formatCode="General">
                  <c:v>0.29678577523602601</c:v>
                </c:pt>
                <c:pt idx="299" formatCode="General">
                  <c:v>0.29700873873386602</c:v>
                </c:pt>
                <c:pt idx="300" formatCode="General">
                  <c:v>0.29722946496432501</c:v>
                </c:pt>
                <c:pt idx="301" formatCode="General">
                  <c:v>0.29744734253417898</c:v>
                </c:pt>
                <c:pt idx="302" formatCode="General">
                  <c:v>0.29766231330749898</c:v>
                </c:pt>
                <c:pt idx="303" formatCode="General">
                  <c:v>0.297865902373664</c:v>
                </c:pt>
                <c:pt idx="304" formatCode="General">
                  <c:v>0.29805689891277698</c:v>
                </c:pt>
                <c:pt idx="305" formatCode="General">
                  <c:v>0.29824789545189101</c:v>
                </c:pt>
                <c:pt idx="306" formatCode="General">
                  <c:v>0.29843889199100399</c:v>
                </c:pt>
                <c:pt idx="307" formatCode="General">
                  <c:v>0.29862988853011702</c:v>
                </c:pt>
                <c:pt idx="308" formatCode="General">
                  <c:v>0.29882088506922999</c:v>
                </c:pt>
                <c:pt idx="309" formatCode="General">
                  <c:v>0.29901188160834302</c:v>
                </c:pt>
                <c:pt idx="310" formatCode="General">
                  <c:v>0.29920262655778601</c:v>
                </c:pt>
                <c:pt idx="311" formatCode="General">
                  <c:v>0.299391962605075</c:v>
                </c:pt>
                <c:pt idx="312" formatCode="General">
                  <c:v>0.29958129865236499</c:v>
                </c:pt>
                <c:pt idx="313" formatCode="General">
                  <c:v>0.29977063469965498</c:v>
                </c:pt>
                <c:pt idx="314" formatCode="General">
                  <c:v>0.29995997074694503</c:v>
                </c:pt>
                <c:pt idx="315" formatCode="General">
                  <c:v>0.30014930679423502</c:v>
                </c:pt>
                <c:pt idx="316" formatCode="General">
                  <c:v>0.30033864284152401</c:v>
                </c:pt>
                <c:pt idx="317" formatCode="General">
                  <c:v>0.300524786403983</c:v>
                </c:pt>
                <c:pt idx="318" formatCode="General">
                  <c:v>0.30071835709671602</c:v>
                </c:pt>
                <c:pt idx="319" formatCode="General">
                  <c:v>0.300909421148013</c:v>
                </c:pt>
                <c:pt idx="320" formatCode="General">
                  <c:v>0.30110268971305298</c:v>
                </c:pt>
                <c:pt idx="321" formatCode="General">
                  <c:v>0.30129676527340299</c:v>
                </c:pt>
                <c:pt idx="322" formatCode="General">
                  <c:v>0.30149084083375299</c:v>
                </c:pt>
                <c:pt idx="323" formatCode="General">
                  <c:v>0.301684916394103</c:v>
                </c:pt>
                <c:pt idx="324" formatCode="General">
                  <c:v>0.301878991954453</c:v>
                </c:pt>
                <c:pt idx="325" formatCode="General">
                  <c:v>0.30207306751480301</c:v>
                </c:pt>
                <c:pt idx="326" formatCode="General">
                  <c:v>0.30226544683190498</c:v>
                </c:pt>
                <c:pt idx="327" formatCode="General">
                  <c:v>0.30245252538884398</c:v>
                </c:pt>
                <c:pt idx="328" formatCode="General">
                  <c:v>0.30263960394578299</c:v>
                </c:pt>
                <c:pt idx="329" formatCode="General">
                  <c:v>0.30282668250272199</c:v>
                </c:pt>
                <c:pt idx="330" formatCode="General">
                  <c:v>0.30301376105966099</c:v>
                </c:pt>
                <c:pt idx="331" formatCode="General">
                  <c:v>0.30320083961659999</c:v>
                </c:pt>
                <c:pt idx="332" formatCode="General">
                  <c:v>0.30339048288334303</c:v>
                </c:pt>
                <c:pt idx="333" formatCode="General">
                  <c:v>0.303579520719161</c:v>
                </c:pt>
                <c:pt idx="334" formatCode="General">
                  <c:v>0.30376615011923103</c:v>
                </c:pt>
                <c:pt idx="335" formatCode="General">
                  <c:v>0.30395797228302102</c:v>
                </c:pt>
                <c:pt idx="336" formatCode="General">
                  <c:v>0.30415933062186101</c:v>
                </c:pt>
                <c:pt idx="337" formatCode="General">
                  <c:v>0.30437208411274103</c:v>
                </c:pt>
                <c:pt idx="338" formatCode="General">
                  <c:v>0.30458483760362098</c:v>
                </c:pt>
                <c:pt idx="339" formatCode="General">
                  <c:v>0.304797591094501</c:v>
                </c:pt>
                <c:pt idx="340" formatCode="General">
                  <c:v>0.30501034458538201</c:v>
                </c:pt>
                <c:pt idx="341" formatCode="General">
                  <c:v>0.30522309807626202</c:v>
                </c:pt>
                <c:pt idx="342" formatCode="General">
                  <c:v>0.30543585156714198</c:v>
                </c:pt>
                <c:pt idx="343" formatCode="General">
                  <c:v>0.30564860505802199</c:v>
                </c:pt>
                <c:pt idx="344" formatCode="General">
                  <c:v>0.30586135854890201</c:v>
                </c:pt>
                <c:pt idx="345" formatCode="General">
                  <c:v>0.30607126194187101</c:v>
                </c:pt>
                <c:pt idx="346" formatCode="General">
                  <c:v>0.30627888525651598</c:v>
                </c:pt>
                <c:pt idx="347" formatCode="General">
                  <c:v>0.30648650857116</c:v>
                </c:pt>
                <c:pt idx="348" formatCode="General">
                  <c:v>0.30669413188580402</c:v>
                </c:pt>
                <c:pt idx="349" formatCode="General">
                  <c:v>0.306899173383893</c:v>
                </c:pt>
                <c:pt idx="350" formatCode="General">
                  <c:v>0.30709422995494501</c:v>
                </c:pt>
                <c:pt idx="351" formatCode="General">
                  <c:v>0.30728928652599602</c:v>
                </c:pt>
                <c:pt idx="352" formatCode="General">
                  <c:v>0.30748434309704697</c:v>
                </c:pt>
                <c:pt idx="353" formatCode="General">
                  <c:v>0.30767939966809799</c:v>
                </c:pt>
                <c:pt idx="354" formatCode="General">
                  <c:v>0.30787445623915</c:v>
                </c:pt>
                <c:pt idx="355" formatCode="General">
                  <c:v>0.308067431570059</c:v>
                </c:pt>
                <c:pt idx="356" formatCode="General">
                  <c:v>0.30824872460150199</c:v>
                </c:pt>
                <c:pt idx="357" formatCode="General">
                  <c:v>0.30843001763294497</c:v>
                </c:pt>
                <c:pt idx="358" formatCode="General">
                  <c:v>0.30861131066438902</c:v>
                </c:pt>
                <c:pt idx="359" formatCode="General">
                  <c:v>0.308792603695832</c:v>
                </c:pt>
                <c:pt idx="360" formatCode="General">
                  <c:v>0.30896744162735201</c:v>
                </c:pt>
                <c:pt idx="361" formatCode="General">
                  <c:v>0.30913890304507502</c:v>
                </c:pt>
                <c:pt idx="362" formatCode="General">
                  <c:v>0.30931036446279703</c:v>
                </c:pt>
                <c:pt idx="363" formatCode="General">
                  <c:v>0.30948182588051898</c:v>
                </c:pt>
                <c:pt idx="364" formatCode="General">
                  <c:v>0.30965328729824099</c:v>
                </c:pt>
                <c:pt idx="365" formatCode="General">
                  <c:v>0.30982474871596299</c:v>
                </c:pt>
                <c:pt idx="366" formatCode="General">
                  <c:v>0.309996210133685</c:v>
                </c:pt>
                <c:pt idx="367" formatCode="General">
                  <c:v>0.31016632685988998</c:v>
                </c:pt>
                <c:pt idx="368" formatCode="General">
                  <c:v>0.31033100276020997</c:v>
                </c:pt>
                <c:pt idx="369" formatCode="General">
                  <c:v>0.310490137829326</c:v>
                </c:pt>
                <c:pt idx="370" formatCode="General">
                  <c:v>0.31064927289844202</c:v>
                </c:pt>
                <c:pt idx="371" formatCode="General">
                  <c:v>0.31080840796755799</c:v>
                </c:pt>
                <c:pt idx="372" formatCode="General">
                  <c:v>0.31096754303667401</c:v>
                </c:pt>
                <c:pt idx="373" formatCode="General">
                  <c:v>0.31112667810578998</c:v>
                </c:pt>
                <c:pt idx="374" formatCode="General">
                  <c:v>0.31127648241856998</c:v>
                </c:pt>
                <c:pt idx="375" formatCode="General">
                  <c:v>0.31141750484302899</c:v>
                </c:pt>
                <c:pt idx="376" formatCode="General">
                  <c:v>0.31155852726748701</c:v>
                </c:pt>
                <c:pt idx="377" formatCode="General">
                  <c:v>0.31169954969194602</c:v>
                </c:pt>
                <c:pt idx="378" formatCode="General">
                  <c:v>0.31184057211640498</c:v>
                </c:pt>
                <c:pt idx="379" formatCode="General">
                  <c:v>0.31198542139608099</c:v>
                </c:pt>
                <c:pt idx="380" formatCode="General">
                  <c:v>0.31213177985809798</c:v>
                </c:pt>
                <c:pt idx="381" formatCode="General">
                  <c:v>0.31228252626801201</c:v>
                </c:pt>
                <c:pt idx="382" formatCode="General">
                  <c:v>0.31243875761280698</c:v>
                </c:pt>
                <c:pt idx="383" formatCode="General">
                  <c:v>0.312588438925959</c:v>
                </c:pt>
                <c:pt idx="384" formatCode="General">
                  <c:v>0.31273499186579401</c:v>
                </c:pt>
                <c:pt idx="385" formatCode="General">
                  <c:v>0.31288154480562902</c:v>
                </c:pt>
                <c:pt idx="386" formatCode="General">
                  <c:v>0.31302809774546397</c:v>
                </c:pt>
                <c:pt idx="387" formatCode="General">
                  <c:v>0.31317465068529898</c:v>
                </c:pt>
                <c:pt idx="388" formatCode="General">
                  <c:v>0.31332120362513399</c:v>
                </c:pt>
                <c:pt idx="389" formatCode="General">
                  <c:v>0.313467756564969</c:v>
                </c:pt>
                <c:pt idx="390" formatCode="General">
                  <c:v>0.313601494697543</c:v>
                </c:pt>
                <c:pt idx="391" formatCode="General">
                  <c:v>0.31373312215598698</c:v>
                </c:pt>
                <c:pt idx="392" formatCode="General">
                  <c:v>0.31386474961443001</c:v>
                </c:pt>
                <c:pt idx="393" formatCode="General">
                  <c:v>0.31399637707287398</c:v>
                </c:pt>
                <c:pt idx="394" formatCode="General">
                  <c:v>0.31412800453131801</c:v>
                </c:pt>
                <c:pt idx="395" formatCode="General">
                  <c:v>0.31426125869446098</c:v>
                </c:pt>
                <c:pt idx="396" formatCode="General">
                  <c:v>0.314398215757139</c:v>
                </c:pt>
                <c:pt idx="397" formatCode="General">
                  <c:v>0.31453517281981702</c:v>
                </c:pt>
                <c:pt idx="398" formatCode="General">
                  <c:v>0.31467212988249499</c:v>
                </c:pt>
                <c:pt idx="399" formatCode="General">
                  <c:v>0.31481065523274898</c:v>
                </c:pt>
                <c:pt idx="400" formatCode="General">
                  <c:v>0.31494965519634799</c:v>
                </c:pt>
                <c:pt idx="401" formatCode="General">
                  <c:v>0.31509478847075101</c:v>
                </c:pt>
                <c:pt idx="402" formatCode="General">
                  <c:v>0.31523992174515397</c:v>
                </c:pt>
                <c:pt idx="403" formatCode="General">
                  <c:v>0.31538505501955599</c:v>
                </c:pt>
                <c:pt idx="404" formatCode="General">
                  <c:v>0.31553018829395901</c:v>
                </c:pt>
                <c:pt idx="405" formatCode="General">
                  <c:v>0.315678419748538</c:v>
                </c:pt>
                <c:pt idx="406" formatCode="General">
                  <c:v>0.315827934734903</c:v>
                </c:pt>
                <c:pt idx="407" formatCode="General">
                  <c:v>0.31597744972126901</c:v>
                </c:pt>
                <c:pt idx="408" formatCode="General">
                  <c:v>0.31612696470763502</c:v>
                </c:pt>
                <c:pt idx="409" formatCode="General">
                  <c:v>0.31627647969400002</c:v>
                </c:pt>
                <c:pt idx="410" formatCode="General">
                  <c:v>0.31642599468036597</c:v>
                </c:pt>
                <c:pt idx="411" formatCode="General">
                  <c:v>0.31657965425767898</c:v>
                </c:pt>
                <c:pt idx="412" formatCode="General">
                  <c:v>0.31673558040817101</c:v>
                </c:pt>
                <c:pt idx="413" formatCode="General">
                  <c:v>0.31689150655866399</c:v>
                </c:pt>
                <c:pt idx="414" formatCode="General">
                  <c:v>0.31704743270915597</c:v>
                </c:pt>
                <c:pt idx="415" formatCode="General">
                  <c:v>0.31719776883225798</c:v>
                </c:pt>
                <c:pt idx="416" formatCode="General">
                  <c:v>0.31734497639919601</c:v>
                </c:pt>
                <c:pt idx="417" formatCode="General">
                  <c:v>0.31749723358252302</c:v>
                </c:pt>
                <c:pt idx="418" formatCode="General">
                  <c:v>0.31764949076584997</c:v>
                </c:pt>
                <c:pt idx="419" formatCode="General">
                  <c:v>0.31780174794917698</c:v>
                </c:pt>
                <c:pt idx="420" formatCode="General">
                  <c:v>0.317953693401481</c:v>
                </c:pt>
                <c:pt idx="421" formatCode="General">
                  <c:v>0.318105564817667</c:v>
                </c:pt>
                <c:pt idx="422" formatCode="General">
                  <c:v>0.318257436233853</c:v>
                </c:pt>
                <c:pt idx="423" formatCode="General">
                  <c:v>0.318409307650039</c:v>
                </c:pt>
                <c:pt idx="424" formatCode="General">
                  <c:v>0.318561179066225</c:v>
                </c:pt>
                <c:pt idx="425" formatCode="General">
                  <c:v>0.318713050482411</c:v>
                </c:pt>
                <c:pt idx="426" formatCode="General">
                  <c:v>0.318864921898597</c:v>
                </c:pt>
                <c:pt idx="427" formatCode="General">
                  <c:v>0.31902813429037602</c:v>
                </c:pt>
                <c:pt idx="428" formatCode="General">
                  <c:v>0.31919538593374502</c:v>
                </c:pt>
                <c:pt idx="429" formatCode="General">
                  <c:v>0.31936177717220299</c:v>
                </c:pt>
                <c:pt idx="430" formatCode="General">
                  <c:v>0.319524972620994</c:v>
                </c:pt>
                <c:pt idx="431" formatCode="General">
                  <c:v>0.31968816806978501</c:v>
                </c:pt>
                <c:pt idx="432" formatCode="General">
                  <c:v>0.31985136351857602</c:v>
                </c:pt>
                <c:pt idx="433" formatCode="General">
                  <c:v>0.32001455896736702</c:v>
                </c:pt>
                <c:pt idx="434" formatCode="General">
                  <c:v>0.32018369575608802</c:v>
                </c:pt>
                <c:pt idx="435" formatCode="General">
                  <c:v>0.32035580321476997</c:v>
                </c:pt>
                <c:pt idx="436" formatCode="General">
                  <c:v>0.32052791067345199</c:v>
                </c:pt>
                <c:pt idx="437" formatCode="General">
                  <c:v>0.320700018132135</c:v>
                </c:pt>
                <c:pt idx="438" formatCode="General">
                  <c:v>0.32087208576818699</c:v>
                </c:pt>
                <c:pt idx="439" formatCode="General">
                  <c:v>0.32104386469016999</c:v>
                </c:pt>
                <c:pt idx="440" formatCode="General">
                  <c:v>0.32121564361215299</c:v>
                </c:pt>
                <c:pt idx="441" formatCode="General">
                  <c:v>0.32138742253413599</c:v>
                </c:pt>
                <c:pt idx="442" formatCode="General">
                  <c:v>0.32155920145611899</c:v>
                </c:pt>
                <c:pt idx="443" formatCode="General">
                  <c:v>0.32173059610666599</c:v>
                </c:pt>
                <c:pt idx="444" formatCode="General">
                  <c:v>0.32189694033265498</c:v>
                </c:pt>
                <c:pt idx="445" formatCode="General">
                  <c:v>0.32206328455864303</c:v>
                </c:pt>
                <c:pt idx="446" formatCode="General">
                  <c:v>0.32222962878463202</c:v>
                </c:pt>
                <c:pt idx="447" formatCode="General">
                  <c:v>0.32239597301062101</c:v>
                </c:pt>
                <c:pt idx="448" formatCode="General">
                  <c:v>0.32255970039173398</c:v>
                </c:pt>
                <c:pt idx="449" formatCode="General">
                  <c:v>0.32272681169843798</c:v>
                </c:pt>
                <c:pt idx="450" formatCode="General">
                  <c:v>0.32289517335642698</c:v>
                </c:pt>
                <c:pt idx="451" formatCode="General">
                  <c:v>0.32305621083630598</c:v>
                </c:pt>
                <c:pt idx="452" formatCode="General">
                  <c:v>0.32321724831618498</c:v>
                </c:pt>
                <c:pt idx="453" formatCode="General">
                  <c:v>0.32337828579606398</c:v>
                </c:pt>
                <c:pt idx="454" formatCode="General">
                  <c:v>0.32353932327594298</c:v>
                </c:pt>
                <c:pt idx="455" formatCode="General">
                  <c:v>0.32370036075582198</c:v>
                </c:pt>
                <c:pt idx="456" formatCode="General">
                  <c:v>0.32386139823570198</c:v>
                </c:pt>
                <c:pt idx="457" formatCode="General">
                  <c:v>0.32402243571558098</c:v>
                </c:pt>
                <c:pt idx="458" formatCode="General">
                  <c:v>0.32418138075160002</c:v>
                </c:pt>
                <c:pt idx="459" formatCode="General">
                  <c:v>0.32433932641144703</c:v>
                </c:pt>
                <c:pt idx="460" formatCode="General">
                  <c:v>0.32450824044621501</c:v>
                </c:pt>
                <c:pt idx="461" formatCode="General">
                  <c:v>0.324678251318475</c:v>
                </c:pt>
                <c:pt idx="462" formatCode="General">
                  <c:v>0.32484826219073598</c:v>
                </c:pt>
                <c:pt idx="463" formatCode="General">
                  <c:v>0.32501827306299602</c:v>
                </c:pt>
                <c:pt idx="464" formatCode="General">
                  <c:v>0.32518796490192697</c:v>
                </c:pt>
                <c:pt idx="465" formatCode="General">
                  <c:v>0.32535709843253302</c:v>
                </c:pt>
                <c:pt idx="466" formatCode="General">
                  <c:v>0.32552623196313801</c:v>
                </c:pt>
                <c:pt idx="467" formatCode="General">
                  <c:v>0.32569536549374301</c:v>
                </c:pt>
                <c:pt idx="468" formatCode="General">
                  <c:v>0.325864499024348</c:v>
                </c:pt>
                <c:pt idx="469" formatCode="General">
                  <c:v>0.32603363255495399</c:v>
                </c:pt>
                <c:pt idx="470" formatCode="General">
                  <c:v>0.32620276608555898</c:v>
                </c:pt>
                <c:pt idx="471" formatCode="General">
                  <c:v>0.32637189961616397</c:v>
                </c:pt>
                <c:pt idx="472" formatCode="General">
                  <c:v>0.32654103314676902</c:v>
                </c:pt>
                <c:pt idx="473" formatCode="General">
                  <c:v>0.32671016667737501</c:v>
                </c:pt>
                <c:pt idx="474" formatCode="General">
                  <c:v>0.32687930020798001</c:v>
                </c:pt>
                <c:pt idx="475" formatCode="General">
                  <c:v>0.327048433738585</c:v>
                </c:pt>
                <c:pt idx="476" formatCode="General">
                  <c:v>0.32721756726918999</c:v>
                </c:pt>
                <c:pt idx="477" formatCode="General">
                  <c:v>0.32737917155485802</c:v>
                </c:pt>
                <c:pt idx="478" formatCode="General">
                  <c:v>0.32753527053091103</c:v>
                </c:pt>
                <c:pt idx="479" formatCode="General">
                  <c:v>0.32768889290699199</c:v>
                </c:pt>
                <c:pt idx="480" formatCode="General">
                  <c:v>0.32783966180919699</c:v>
                </c:pt>
                <c:pt idx="481" formatCode="General">
                  <c:v>0.32799043071140199</c:v>
                </c:pt>
                <c:pt idx="482" formatCode="General">
                  <c:v>0.32814264853238601</c:v>
                </c:pt>
                <c:pt idx="483" formatCode="General">
                  <c:v>0.32830138648787399</c:v>
                </c:pt>
                <c:pt idx="484" formatCode="General">
                  <c:v>0.32846012444336098</c:v>
                </c:pt>
                <c:pt idx="485" formatCode="General">
                  <c:v>0.32861847327486499</c:v>
                </c:pt>
                <c:pt idx="486" formatCode="General">
                  <c:v>0.32877678319397102</c:v>
                </c:pt>
                <c:pt idx="487" formatCode="General">
                  <c:v>0.32893476712171499</c:v>
                </c:pt>
                <c:pt idx="488" formatCode="General">
                  <c:v>0.32908000668543602</c:v>
                </c:pt>
                <c:pt idx="489" formatCode="General">
                  <c:v>0.329223785862158</c:v>
                </c:pt>
                <c:pt idx="490" formatCode="General">
                  <c:v>0.32936756503887898</c:v>
                </c:pt>
                <c:pt idx="491" formatCode="General">
                  <c:v>0.32951134421560102</c:v>
                </c:pt>
                <c:pt idx="492" formatCode="General">
                  <c:v>0.329655123392322</c:v>
                </c:pt>
                <c:pt idx="493" formatCode="General">
                  <c:v>0.32979890256904398</c:v>
                </c:pt>
                <c:pt idx="494" formatCode="General">
                  <c:v>0.32993914274519798</c:v>
                </c:pt>
                <c:pt idx="495" formatCode="General">
                  <c:v>0.33007666547449099</c:v>
                </c:pt>
                <c:pt idx="496" formatCode="General">
                  <c:v>0.33021418820378401</c:v>
                </c:pt>
                <c:pt idx="497" formatCode="General">
                  <c:v>0.33035171093307703</c:v>
                </c:pt>
                <c:pt idx="498" formatCode="General">
                  <c:v>0.33048923366237098</c:v>
                </c:pt>
                <c:pt idx="499" formatCode="General">
                  <c:v>0.330626756391664</c:v>
                </c:pt>
                <c:pt idx="500" formatCode="General">
                  <c:v>0.33076427912095702</c:v>
                </c:pt>
                <c:pt idx="501" formatCode="General">
                  <c:v>0.33090002944287</c:v>
                </c:pt>
                <c:pt idx="502" formatCode="General">
                  <c:v>0.33103024099170503</c:v>
                </c:pt>
                <c:pt idx="503" formatCode="General">
                  <c:v>0.33116045254054099</c:v>
                </c:pt>
                <c:pt idx="504" formatCode="General">
                  <c:v>0.33128848906507102</c:v>
                </c:pt>
                <c:pt idx="505" formatCode="General">
                  <c:v>0.33140844692789201</c:v>
                </c:pt>
                <c:pt idx="506" formatCode="General">
                  <c:v>0.33152840479071199</c:v>
                </c:pt>
                <c:pt idx="507" formatCode="General">
                  <c:v>0.33164836265353198</c:v>
                </c:pt>
                <c:pt idx="508" formatCode="General">
                  <c:v>0.33176832051635202</c:v>
                </c:pt>
                <c:pt idx="509" formatCode="General">
                  <c:v>0.33188827837917201</c:v>
                </c:pt>
                <c:pt idx="510" formatCode="General">
                  <c:v>0.33200762868663902</c:v>
                </c:pt>
                <c:pt idx="511" formatCode="General">
                  <c:v>0.33212357668414599</c:v>
                </c:pt>
                <c:pt idx="512" formatCode="General">
                  <c:v>0.33224043488301003</c:v>
                </c:pt>
                <c:pt idx="513" formatCode="General">
                  <c:v>0.33236331441394401</c:v>
                </c:pt>
                <c:pt idx="514" formatCode="General">
                  <c:v>0.33248619394487899</c:v>
                </c:pt>
                <c:pt idx="515" formatCode="General">
                  <c:v>0.33260907347581298</c:v>
                </c:pt>
                <c:pt idx="516" formatCode="General">
                  <c:v>0.33273300673867101</c:v>
                </c:pt>
                <c:pt idx="517" formatCode="General">
                  <c:v>0.33285765439605203</c:v>
                </c:pt>
                <c:pt idx="518" formatCode="General">
                  <c:v>0.33298230205343399</c:v>
                </c:pt>
                <c:pt idx="519" formatCode="General">
                  <c:v>0.33310244675173001</c:v>
                </c:pt>
                <c:pt idx="520" formatCode="General">
                  <c:v>0.33322159079245101</c:v>
                </c:pt>
                <c:pt idx="521" formatCode="General">
                  <c:v>0.333340734833171</c:v>
                </c:pt>
                <c:pt idx="522" formatCode="General">
                  <c:v>0.333459878873892</c:v>
                </c:pt>
                <c:pt idx="523" formatCode="General">
                  <c:v>0.33357892058941702</c:v>
                </c:pt>
                <c:pt idx="524" formatCode="General">
                  <c:v>0.33369299953293502</c:v>
                </c:pt>
                <c:pt idx="525" formatCode="General">
                  <c:v>0.33380707847645302</c:v>
                </c:pt>
                <c:pt idx="526" formatCode="General">
                  <c:v>0.33392115741997003</c:v>
                </c:pt>
                <c:pt idx="527" formatCode="General">
                  <c:v>0.33403523636348798</c:v>
                </c:pt>
                <c:pt idx="528" formatCode="General">
                  <c:v>0.33414931530700598</c:v>
                </c:pt>
                <c:pt idx="529" formatCode="General">
                  <c:v>0.33426025206403398</c:v>
                </c:pt>
                <c:pt idx="530" formatCode="General">
                  <c:v>0.33437059083847898</c:v>
                </c:pt>
                <c:pt idx="531" formatCode="General">
                  <c:v>0.33448095661037802</c:v>
                </c:pt>
                <c:pt idx="532" formatCode="General">
                  <c:v>0.33459132238227801</c:v>
                </c:pt>
                <c:pt idx="533" formatCode="General">
                  <c:v>0.33470104233388798</c:v>
                </c:pt>
                <c:pt idx="534" formatCode="General">
                  <c:v>0.33480988581510301</c:v>
                </c:pt>
                <c:pt idx="535" formatCode="General">
                  <c:v>0.334918729296319</c:v>
                </c:pt>
                <c:pt idx="536" formatCode="General">
                  <c:v>0.33502757277753398</c:v>
                </c:pt>
                <c:pt idx="537" formatCode="General">
                  <c:v>0.33513641625875001</c:v>
                </c:pt>
                <c:pt idx="538" formatCode="General">
                  <c:v>0.335245259739965</c:v>
                </c:pt>
                <c:pt idx="539" formatCode="General">
                  <c:v>0.33535410322118098</c:v>
                </c:pt>
                <c:pt idx="540" formatCode="General">
                  <c:v>0.33546294670239601</c:v>
                </c:pt>
                <c:pt idx="541" formatCode="General">
                  <c:v>0.335571790183612</c:v>
                </c:pt>
                <c:pt idx="542" formatCode="General">
                  <c:v>0.33568209927840897</c:v>
                </c:pt>
                <c:pt idx="543" formatCode="General">
                  <c:v>0.33579217877237899</c:v>
                </c:pt>
                <c:pt idx="544" formatCode="General">
                  <c:v>0.33590199587797898</c:v>
                </c:pt>
                <c:pt idx="545" formatCode="General">
                  <c:v>0.33601181298358002</c:v>
                </c:pt>
                <c:pt idx="546" formatCode="General">
                  <c:v>0.33612163008918</c:v>
                </c:pt>
                <c:pt idx="547" formatCode="General">
                  <c:v>0.33623144719477999</c:v>
                </c:pt>
                <c:pt idx="548" formatCode="General">
                  <c:v>0.33634126430038003</c:v>
                </c:pt>
                <c:pt idx="549" formatCode="General">
                  <c:v>0.33645108140598101</c:v>
                </c:pt>
                <c:pt idx="550" formatCode="General">
                  <c:v>0.336560898511581</c:v>
                </c:pt>
                <c:pt idx="551" formatCode="General">
                  <c:v>0.33666391458290601</c:v>
                </c:pt>
                <c:pt idx="552" formatCode="General">
                  <c:v>0.33676322306510498</c:v>
                </c:pt>
                <c:pt idx="553" formatCode="General">
                  <c:v>0.33686202937603599</c:v>
                </c:pt>
                <c:pt idx="554" formatCode="General">
                  <c:v>0.336960727569941</c:v>
                </c:pt>
                <c:pt idx="555" formatCode="General">
                  <c:v>0.337059024186326</c:v>
                </c:pt>
                <c:pt idx="556" formatCode="General">
                  <c:v>0.33715732080270999</c:v>
                </c:pt>
                <c:pt idx="557" formatCode="General">
                  <c:v>0.33725714063468998</c:v>
                </c:pt>
                <c:pt idx="558" formatCode="General">
                  <c:v>0.33735765487378</c:v>
                </c:pt>
                <c:pt idx="559" formatCode="General">
                  <c:v>0.33745816911287102</c:v>
                </c:pt>
                <c:pt idx="560" formatCode="General">
                  <c:v>0.33755868335196099</c:v>
                </c:pt>
                <c:pt idx="561" formatCode="General">
                  <c:v>0.33765919759105101</c:v>
                </c:pt>
                <c:pt idx="562" formatCode="General">
                  <c:v>0.33775971183014097</c:v>
                </c:pt>
                <c:pt idx="563" formatCode="General">
                  <c:v>0.337860226069231</c:v>
                </c:pt>
                <c:pt idx="564" formatCode="General">
                  <c:v>0.33796074030832102</c:v>
                </c:pt>
                <c:pt idx="565" formatCode="General">
                  <c:v>0.33806125454741098</c:v>
                </c:pt>
                <c:pt idx="566" formatCode="General">
                  <c:v>0.338161768786501</c:v>
                </c:pt>
                <c:pt idx="567" formatCode="General">
                  <c:v>0.33826228302559103</c:v>
                </c:pt>
                <c:pt idx="568" formatCode="General">
                  <c:v>0.33836279726468199</c:v>
                </c:pt>
                <c:pt idx="569" formatCode="General">
                  <c:v>0.33846516707768098</c:v>
                </c:pt>
                <c:pt idx="570" formatCode="General">
                  <c:v>0.33857407347672602</c:v>
                </c:pt>
                <c:pt idx="571" formatCode="General">
                  <c:v>0.33868297987577001</c:v>
                </c:pt>
                <c:pt idx="572" formatCode="General">
                  <c:v>0.33878669302047898</c:v>
                </c:pt>
                <c:pt idx="573" formatCode="General">
                  <c:v>0.33888589881236098</c:v>
                </c:pt>
                <c:pt idx="574" formatCode="General">
                  <c:v>0.33898510460424303</c:v>
                </c:pt>
                <c:pt idx="575" formatCode="General">
                  <c:v>0.33908431039612502</c:v>
                </c:pt>
                <c:pt idx="576" formatCode="General">
                  <c:v>0.33918351618800702</c:v>
                </c:pt>
                <c:pt idx="577" formatCode="General">
                  <c:v>0.33928272197989001</c:v>
                </c:pt>
                <c:pt idx="578" formatCode="General">
                  <c:v>0.33938505861729301</c:v>
                </c:pt>
                <c:pt idx="579" formatCode="General">
                  <c:v>0.339490859168885</c:v>
                </c:pt>
                <c:pt idx="580" formatCode="General">
                  <c:v>0.339596864873839</c:v>
                </c:pt>
                <c:pt idx="581" formatCode="General">
                  <c:v>0.33970368093456998</c:v>
                </c:pt>
                <c:pt idx="582" formatCode="General">
                  <c:v>0.33981049699530103</c:v>
                </c:pt>
                <c:pt idx="583" formatCode="General">
                  <c:v>0.33991731305603201</c:v>
                </c:pt>
                <c:pt idx="584" formatCode="General">
                  <c:v>0.340024129116763</c:v>
                </c:pt>
                <c:pt idx="585" formatCode="General">
                  <c:v>0.34013094517749398</c:v>
                </c:pt>
                <c:pt idx="586" formatCode="General">
                  <c:v>0.34023776123822502</c:v>
                </c:pt>
                <c:pt idx="587" formatCode="General">
                  <c:v>0.34034469896430802</c:v>
                </c:pt>
                <c:pt idx="588" formatCode="General">
                  <c:v>0.34045244155348903</c:v>
                </c:pt>
                <c:pt idx="589" formatCode="General">
                  <c:v>0.34056018414266898</c:v>
                </c:pt>
                <c:pt idx="590" formatCode="General">
                  <c:v>0.340664187358444</c:v>
                </c:pt>
                <c:pt idx="591" formatCode="General">
                  <c:v>0.34076757467742602</c:v>
                </c:pt>
                <c:pt idx="592" formatCode="General">
                  <c:v>0.34087096199640698</c:v>
                </c:pt>
                <c:pt idx="593" formatCode="General">
                  <c:v>0.340974349315388</c:v>
                </c:pt>
                <c:pt idx="594" formatCode="General">
                  <c:v>0.34107773663436902</c:v>
                </c:pt>
                <c:pt idx="595" formatCode="General">
                  <c:v>0.34117906711451101</c:v>
                </c:pt>
                <c:pt idx="596" formatCode="General">
                  <c:v>0.34127566686532201</c:v>
                </c:pt>
                <c:pt idx="597" formatCode="General">
                  <c:v>0.34137226661613301</c:v>
                </c:pt>
                <c:pt idx="598" formatCode="General">
                  <c:v>0.34146886636694401</c:v>
                </c:pt>
                <c:pt idx="599" formatCode="General">
                  <c:v>0.34156546611775501</c:v>
                </c:pt>
                <c:pt idx="600" formatCode="General">
                  <c:v>0.34166206586856601</c:v>
                </c:pt>
                <c:pt idx="601" formatCode="General">
                  <c:v>0.34175866561937601</c:v>
                </c:pt>
                <c:pt idx="602" formatCode="General">
                  <c:v>0.34185526537018701</c:v>
                </c:pt>
                <c:pt idx="603" formatCode="General">
                  <c:v>0.34195186512099801</c:v>
                </c:pt>
                <c:pt idx="604" formatCode="General">
                  <c:v>0.34204846487180901</c:v>
                </c:pt>
                <c:pt idx="605" formatCode="General">
                  <c:v>0.34214506462262001</c:v>
                </c:pt>
                <c:pt idx="606" formatCode="General">
                  <c:v>0.34223500465367501</c:v>
                </c:pt>
                <c:pt idx="607" formatCode="General">
                  <c:v>0.34232204915440301</c:v>
                </c:pt>
                <c:pt idx="608" formatCode="General">
                  <c:v>0.34240871876761397</c:v>
                </c:pt>
                <c:pt idx="609" formatCode="General">
                  <c:v>0.34249358009986203</c:v>
                </c:pt>
                <c:pt idx="610" formatCode="General">
                  <c:v>0.34257844143211102</c:v>
                </c:pt>
                <c:pt idx="611" formatCode="General">
                  <c:v>0.34266180704365401</c:v>
                </c:pt>
                <c:pt idx="612" formatCode="General">
                  <c:v>0.34273609149373702</c:v>
                </c:pt>
                <c:pt idx="613" formatCode="General">
                  <c:v>0.34282045977577702</c:v>
                </c:pt>
                <c:pt idx="614" formatCode="General">
                  <c:v>0.342906218931188</c:v>
                </c:pt>
                <c:pt idx="615" formatCode="General">
                  <c:v>0.34298929736216199</c:v>
                </c:pt>
                <c:pt idx="616" formatCode="General">
                  <c:v>0.34307063332225202</c:v>
                </c:pt>
                <c:pt idx="617" formatCode="General">
                  <c:v>0.34315196928234099</c:v>
                </c:pt>
                <c:pt idx="618" formatCode="General">
                  <c:v>0.34323330524243101</c:v>
                </c:pt>
                <c:pt idx="619" formatCode="General">
                  <c:v>0.34331464120251998</c:v>
                </c:pt>
                <c:pt idx="620" formatCode="General">
                  <c:v>0.34339597716261</c:v>
                </c:pt>
                <c:pt idx="621" formatCode="General">
                  <c:v>0.34347731312269902</c:v>
                </c:pt>
                <c:pt idx="622" formatCode="General">
                  <c:v>0.34355719374763399</c:v>
                </c:pt>
                <c:pt idx="623" formatCode="General">
                  <c:v>0.34363581125148801</c:v>
                </c:pt>
                <c:pt idx="624" formatCode="General">
                  <c:v>0.34371442875534303</c:v>
                </c:pt>
                <c:pt idx="625" formatCode="General">
                  <c:v>0.34379304625919699</c:v>
                </c:pt>
                <c:pt idx="626" formatCode="General">
                  <c:v>0.343871663763052</c:v>
                </c:pt>
                <c:pt idx="627" formatCode="General">
                  <c:v>0.34395028126690602</c:v>
                </c:pt>
                <c:pt idx="628" formatCode="General">
                  <c:v>0.34402889877076098</c:v>
                </c:pt>
                <c:pt idx="629" formatCode="General">
                  <c:v>0.344107516274616</c:v>
                </c:pt>
                <c:pt idx="630" formatCode="General">
                  <c:v>0.34418231249751002</c:v>
                </c:pt>
                <c:pt idx="631" formatCode="General">
                  <c:v>0.344256947824365</c:v>
                </c:pt>
                <c:pt idx="632" formatCode="General">
                  <c:v>0.344329895974478</c:v>
                </c:pt>
                <c:pt idx="633" formatCode="General">
                  <c:v>0.34440064687115701</c:v>
                </c:pt>
                <c:pt idx="634" formatCode="General">
                  <c:v>0.34447139776783597</c:v>
                </c:pt>
                <c:pt idx="635" formatCode="General">
                  <c:v>0.34454214866451499</c:v>
                </c:pt>
                <c:pt idx="636" formatCode="General">
                  <c:v>0.34460818941626697</c:v>
                </c:pt>
                <c:pt idx="637" formatCode="General">
                  <c:v>0.344673700938251</c:v>
                </c:pt>
                <c:pt idx="638" formatCode="General">
                  <c:v>0.34473888782029299</c:v>
                </c:pt>
                <c:pt idx="639" formatCode="General">
                  <c:v>0.34480172106274498</c:v>
                </c:pt>
                <c:pt idx="640" formatCode="General">
                  <c:v>0.34486455430519702</c:v>
                </c:pt>
                <c:pt idx="641" formatCode="General">
                  <c:v>0.34492738754764901</c:v>
                </c:pt>
                <c:pt idx="642" formatCode="General">
                  <c:v>0.34499020625036497</c:v>
                </c:pt>
                <c:pt idx="643" formatCode="General">
                  <c:v>0.345052859563587</c:v>
                </c:pt>
                <c:pt idx="644" formatCode="General">
                  <c:v>0.34511551287681003</c:v>
                </c:pt>
                <c:pt idx="645" formatCode="General">
                  <c:v>0.345178166190032</c:v>
                </c:pt>
                <c:pt idx="646" formatCode="General">
                  <c:v>0.34524081950325503</c:v>
                </c:pt>
                <c:pt idx="647" formatCode="General">
                  <c:v>0.345303472816477</c:v>
                </c:pt>
                <c:pt idx="648" formatCode="General">
                  <c:v>0.34536612612970002</c:v>
                </c:pt>
                <c:pt idx="649" formatCode="General">
                  <c:v>0.345428779442922</c:v>
                </c:pt>
                <c:pt idx="650" formatCode="General">
                  <c:v>0.345490661111722</c:v>
                </c:pt>
                <c:pt idx="651" formatCode="General">
                  <c:v>0.345549828842377</c:v>
                </c:pt>
                <c:pt idx="652" formatCode="General">
                  <c:v>0.34560647921391902</c:v>
                </c:pt>
                <c:pt idx="653" formatCode="General">
                  <c:v>0.34566312958546103</c:v>
                </c:pt>
                <c:pt idx="654" formatCode="General">
                  <c:v>0.34571977995700398</c:v>
                </c:pt>
                <c:pt idx="655" formatCode="General">
                  <c:v>0.345776742438409</c:v>
                </c:pt>
                <c:pt idx="656" formatCode="General">
                  <c:v>0.34584021154893502</c:v>
                </c:pt>
                <c:pt idx="657" formatCode="General">
                  <c:v>0.345903961180484</c:v>
                </c:pt>
                <c:pt idx="658" formatCode="General">
                  <c:v>0.34596771081203198</c:v>
                </c:pt>
                <c:pt idx="659" formatCode="General">
                  <c:v>0.34603146044358002</c:v>
                </c:pt>
                <c:pt idx="660" formatCode="General">
                  <c:v>0.34609448528020598</c:v>
                </c:pt>
                <c:pt idx="661" formatCode="General">
                  <c:v>0.34615644104431897</c:v>
                </c:pt>
                <c:pt idx="662" formatCode="General">
                  <c:v>0.34621839680843303</c:v>
                </c:pt>
                <c:pt idx="663" formatCode="General">
                  <c:v>0.34628035257254702</c:v>
                </c:pt>
                <c:pt idx="664" formatCode="General">
                  <c:v>0.34634230833666002</c:v>
                </c:pt>
                <c:pt idx="665" formatCode="General">
                  <c:v>0.34640426410077402</c:v>
                </c:pt>
                <c:pt idx="666" formatCode="General">
                  <c:v>0.34646621986488801</c:v>
                </c:pt>
                <c:pt idx="667" formatCode="General">
                  <c:v>0.34652817562900201</c:v>
                </c:pt>
                <c:pt idx="668" formatCode="General">
                  <c:v>0.34659013139311501</c:v>
                </c:pt>
                <c:pt idx="669" formatCode="General">
                  <c:v>0.34665029579337098</c:v>
                </c:pt>
                <c:pt idx="670" formatCode="General">
                  <c:v>0.346710367286857</c:v>
                </c:pt>
                <c:pt idx="671" formatCode="General">
                  <c:v>0.34677068291961199</c:v>
                </c:pt>
                <c:pt idx="672" formatCode="General">
                  <c:v>0.34683099855236799</c:v>
                </c:pt>
                <c:pt idx="673" formatCode="General">
                  <c:v>0.34689131418512298</c:v>
                </c:pt>
                <c:pt idx="674" formatCode="General">
                  <c:v>0.34695162981787903</c:v>
                </c:pt>
                <c:pt idx="675" formatCode="General">
                  <c:v>0.34701194545063402</c:v>
                </c:pt>
                <c:pt idx="676" formatCode="General">
                  <c:v>0.34707226108339001</c:v>
                </c:pt>
                <c:pt idx="677" formatCode="General">
                  <c:v>0.347132576716145</c:v>
                </c:pt>
                <c:pt idx="678" formatCode="General">
                  <c:v>0.34719289234890099</c:v>
                </c:pt>
                <c:pt idx="679" formatCode="General">
                  <c:v>0.34725320798165599</c:v>
                </c:pt>
                <c:pt idx="680" formatCode="General">
                  <c:v>0.34731423177746701</c:v>
                </c:pt>
                <c:pt idx="681" formatCode="General">
                  <c:v>0.34737528539066898</c:v>
                </c:pt>
                <c:pt idx="682" formatCode="General">
                  <c:v>0.34743869162595498</c:v>
                </c:pt>
                <c:pt idx="683" formatCode="General">
                  <c:v>0.34750516174116902</c:v>
                </c:pt>
                <c:pt idx="684" formatCode="General">
                  <c:v>0.34757163185638301</c:v>
                </c:pt>
                <c:pt idx="685" formatCode="General">
                  <c:v>0.347638101971597</c:v>
                </c:pt>
                <c:pt idx="686" formatCode="General">
                  <c:v>0.347703022338686</c:v>
                </c:pt>
                <c:pt idx="687" formatCode="General">
                  <c:v>0.34776555847789098</c:v>
                </c:pt>
                <c:pt idx="688" formatCode="General">
                  <c:v>0.34782809461709602</c:v>
                </c:pt>
                <c:pt idx="689" formatCode="General">
                  <c:v>0.3478906307563</c:v>
                </c:pt>
                <c:pt idx="690" formatCode="General">
                  <c:v>0.34795624685812798</c:v>
                </c:pt>
                <c:pt idx="691" formatCode="General">
                  <c:v>0.34802386493565901</c:v>
                </c:pt>
                <c:pt idx="692" formatCode="General">
                  <c:v>0.34809148301319098</c:v>
                </c:pt>
                <c:pt idx="693" formatCode="General">
                  <c:v>0.34815910109072301</c:v>
                </c:pt>
                <c:pt idx="694" formatCode="General">
                  <c:v>0.34822671916825498</c:v>
                </c:pt>
                <c:pt idx="695" formatCode="General">
                  <c:v>0.34829433724578701</c:v>
                </c:pt>
                <c:pt idx="696" formatCode="General">
                  <c:v>0.34835751170202101</c:v>
                </c:pt>
                <c:pt idx="697" formatCode="General">
                  <c:v>0.348419561190838</c:v>
                </c:pt>
                <c:pt idx="698" formatCode="General">
                  <c:v>0.348481610679655</c:v>
                </c:pt>
                <c:pt idx="699" formatCode="General">
                  <c:v>0.34854366016847199</c:v>
                </c:pt>
                <c:pt idx="700" formatCode="General">
                  <c:v>0.34860495807291803</c:v>
                </c:pt>
                <c:pt idx="701" formatCode="General">
                  <c:v>0.34866403128763401</c:v>
                </c:pt>
                <c:pt idx="702" formatCode="General">
                  <c:v>0.34872437377292298</c:v>
                </c:pt>
                <c:pt idx="703" formatCode="General">
                  <c:v>0.34878891036967502</c:v>
                </c:pt>
                <c:pt idx="704" formatCode="General">
                  <c:v>0.348853446966428</c:v>
                </c:pt>
                <c:pt idx="705" formatCode="General">
                  <c:v>0.34891798356318099</c:v>
                </c:pt>
                <c:pt idx="706" formatCode="General">
                  <c:v>0.34898252015993297</c:v>
                </c:pt>
                <c:pt idx="707" formatCode="General">
                  <c:v>0.34904705675668601</c:v>
                </c:pt>
                <c:pt idx="708" formatCode="General">
                  <c:v>0.349111593353439</c:v>
                </c:pt>
                <c:pt idx="709" formatCode="General">
                  <c:v>0.34917612995019098</c:v>
                </c:pt>
                <c:pt idx="710" formatCode="General">
                  <c:v>0.34924066654694402</c:v>
                </c:pt>
                <c:pt idx="711" formatCode="General">
                  <c:v>0.34930520314369701</c:v>
                </c:pt>
                <c:pt idx="712" formatCode="General">
                  <c:v>0.34936973974044899</c:v>
                </c:pt>
                <c:pt idx="713" formatCode="General">
                  <c:v>0.34943478417697799</c:v>
                </c:pt>
                <c:pt idx="714" formatCode="General">
                  <c:v>0.34950351045188699</c:v>
                </c:pt>
                <c:pt idx="715" formatCode="General">
                  <c:v>0.34957327223354501</c:v>
                </c:pt>
                <c:pt idx="716" formatCode="General">
                  <c:v>0.34965225002527101</c:v>
                </c:pt>
                <c:pt idx="717" formatCode="General">
                  <c:v>0.349731227816997</c:v>
                </c:pt>
                <c:pt idx="718" formatCode="General">
                  <c:v>0.349810205608723</c:v>
                </c:pt>
                <c:pt idx="719" formatCode="General">
                  <c:v>0.349889183400448</c:v>
                </c:pt>
                <c:pt idx="720" formatCode="General">
                  <c:v>0.349968161192174</c:v>
                </c:pt>
                <c:pt idx="721" formatCode="General">
                  <c:v>0.3500471389839</c:v>
                </c:pt>
                <c:pt idx="722" formatCode="General">
                  <c:v>0.350121993563977</c:v>
                </c:pt>
                <c:pt idx="723" formatCode="General">
                  <c:v>0.35019573804860998</c:v>
                </c:pt>
                <c:pt idx="724" formatCode="General">
                  <c:v>0.35026948253324403</c:v>
                </c:pt>
                <c:pt idx="725" formatCode="General">
                  <c:v>0.350345049638841</c:v>
                </c:pt>
                <c:pt idx="726" formatCode="General">
                  <c:v>0.35042240291298399</c:v>
                </c:pt>
                <c:pt idx="727" formatCode="General">
                  <c:v>0.350499484624063</c:v>
                </c:pt>
                <c:pt idx="728" formatCode="General">
                  <c:v>0.35057646961404998</c:v>
                </c:pt>
                <c:pt idx="729" formatCode="General">
                  <c:v>0.35065345460403802</c:v>
                </c:pt>
                <c:pt idx="730" formatCode="General">
                  <c:v>0.350730439594025</c:v>
                </c:pt>
                <c:pt idx="731" formatCode="General">
                  <c:v>0.35080742458401198</c:v>
                </c:pt>
                <c:pt idx="732" formatCode="General">
                  <c:v>0.35088440957400002</c:v>
                </c:pt>
                <c:pt idx="733" formatCode="General">
                  <c:v>0.35096139456398701</c:v>
                </c:pt>
                <c:pt idx="734" formatCode="General">
                  <c:v>0.35103837955397399</c:v>
                </c:pt>
                <c:pt idx="735" formatCode="General">
                  <c:v>0.35111707032480499</c:v>
                </c:pt>
                <c:pt idx="736" formatCode="General">
                  <c:v>0.35119050389301498</c:v>
                </c:pt>
                <c:pt idx="737" formatCode="General">
                  <c:v>0.35126096914364602</c:v>
                </c:pt>
                <c:pt idx="738" formatCode="General">
                  <c:v>0.351331434394276</c:v>
                </c:pt>
                <c:pt idx="739" formatCode="General">
                  <c:v>0.35140189964490698</c:v>
                </c:pt>
                <c:pt idx="740" formatCode="General">
                  <c:v>0.35147236489553801</c:v>
                </c:pt>
                <c:pt idx="741" formatCode="General">
                  <c:v>0.35154283014616799</c:v>
                </c:pt>
                <c:pt idx="742" formatCode="General">
                  <c:v>0.35161421603697302</c:v>
                </c:pt>
                <c:pt idx="743" formatCode="General">
                  <c:v>0.35168577940058199</c:v>
                </c:pt>
                <c:pt idx="744" formatCode="General">
                  <c:v>0.35175734276419202</c:v>
                </c:pt>
                <c:pt idx="745" formatCode="General">
                  <c:v>0.35182890612780099</c:v>
                </c:pt>
                <c:pt idx="746" formatCode="General">
                  <c:v>0.35190067618572102</c:v>
                </c:pt>
                <c:pt idx="747" formatCode="General">
                  <c:v>0.35197827015071498</c:v>
                </c:pt>
                <c:pt idx="748" formatCode="General">
                  <c:v>0.35205818408421902</c:v>
                </c:pt>
                <c:pt idx="749" formatCode="General">
                  <c:v>0.352138098017724</c:v>
                </c:pt>
                <c:pt idx="750" formatCode="General">
                  <c:v>0.35221801195122898</c:v>
                </c:pt>
                <c:pt idx="751" formatCode="General">
                  <c:v>0.35229792588473402</c:v>
                </c:pt>
                <c:pt idx="752" formatCode="General">
                  <c:v>0.352377839818239</c:v>
                </c:pt>
                <c:pt idx="753" formatCode="General">
                  <c:v>0.35245775375174399</c:v>
                </c:pt>
                <c:pt idx="754" formatCode="General">
                  <c:v>0.35253766768524802</c:v>
                </c:pt>
                <c:pt idx="755" formatCode="General">
                  <c:v>0.35261165967981001</c:v>
                </c:pt>
                <c:pt idx="756" formatCode="General">
                  <c:v>0.35267854534765403</c:v>
                </c:pt>
                <c:pt idx="757" formatCode="General">
                  <c:v>0.35274543101549699</c:v>
                </c:pt>
                <c:pt idx="758" formatCode="General">
                  <c:v>0.35281307993665101</c:v>
                </c:pt>
                <c:pt idx="759" formatCode="General">
                  <c:v>0.352881764701584</c:v>
                </c:pt>
                <c:pt idx="760" formatCode="General">
                  <c:v>0.35295044946651799</c:v>
                </c:pt>
                <c:pt idx="761" formatCode="General">
                  <c:v>0.35301913423145098</c:v>
                </c:pt>
                <c:pt idx="762" formatCode="General">
                  <c:v>0.35308595618103999</c:v>
                </c:pt>
                <c:pt idx="763" formatCode="General">
                  <c:v>0.35315254527871198</c:v>
                </c:pt>
                <c:pt idx="764" formatCode="General">
                  <c:v>0.35321913437638403</c:v>
                </c:pt>
                <c:pt idx="765" formatCode="General">
                  <c:v>0.35328572347405601</c:v>
                </c:pt>
                <c:pt idx="766" formatCode="General">
                  <c:v>0.35335140624227801</c:v>
                </c:pt>
                <c:pt idx="767" formatCode="General">
                  <c:v>0.35341535632184601</c:v>
                </c:pt>
                <c:pt idx="768" formatCode="General">
                  <c:v>0.35347930640141301</c:v>
                </c:pt>
                <c:pt idx="769" formatCode="General">
                  <c:v>0.35354325648098001</c:v>
                </c:pt>
                <c:pt idx="770" formatCode="General">
                  <c:v>0.353607206560547</c:v>
                </c:pt>
                <c:pt idx="771" formatCode="General">
                  <c:v>0.353671156640114</c:v>
                </c:pt>
                <c:pt idx="772" formatCode="General">
                  <c:v>0.35373812010766398</c:v>
                </c:pt>
                <c:pt idx="773" formatCode="General">
                  <c:v>0.35380769896856201</c:v>
                </c:pt>
                <c:pt idx="774" formatCode="General">
                  <c:v>0.35387727782945899</c:v>
                </c:pt>
                <c:pt idx="775" formatCode="General">
                  <c:v>0.35394685669035603</c:v>
                </c:pt>
                <c:pt idx="776" formatCode="General">
                  <c:v>0.35401638059113999</c:v>
                </c:pt>
                <c:pt idx="777" formatCode="General">
                  <c:v>0.354085885924317</c:v>
                </c:pt>
                <c:pt idx="778" formatCode="General">
                  <c:v>0.35415318976033999</c:v>
                </c:pt>
                <c:pt idx="779" formatCode="General">
                  <c:v>0.35422044820467002</c:v>
                </c:pt>
                <c:pt idx="780" formatCode="General">
                  <c:v>0.354287706648999</c:v>
                </c:pt>
                <c:pt idx="781" formatCode="General">
                  <c:v>0.35435496509332798</c:v>
                </c:pt>
                <c:pt idx="782" formatCode="General">
                  <c:v>0.35442222353765801</c:v>
                </c:pt>
                <c:pt idx="783" formatCode="General">
                  <c:v>0.35448948198198699</c:v>
                </c:pt>
                <c:pt idx="784" formatCode="General">
                  <c:v>0.35455674042631702</c:v>
                </c:pt>
                <c:pt idx="785" formatCode="General">
                  <c:v>0.354623998870646</c:v>
                </c:pt>
                <c:pt idx="786" formatCode="General">
                  <c:v>0.35469125731497497</c:v>
                </c:pt>
                <c:pt idx="787" formatCode="General">
                  <c:v>0.354758515759305</c:v>
                </c:pt>
                <c:pt idx="788" formatCode="General">
                  <c:v>0.35482577420363398</c:v>
                </c:pt>
                <c:pt idx="789" formatCode="General">
                  <c:v>0.35489070214282198</c:v>
                </c:pt>
                <c:pt idx="790" formatCode="General">
                  <c:v>0.354951333008107</c:v>
                </c:pt>
                <c:pt idx="791" formatCode="General">
                  <c:v>0.355011563983263</c:v>
                </c:pt>
                <c:pt idx="792" formatCode="General">
                  <c:v>0.35507179495842001</c:v>
                </c:pt>
                <c:pt idx="793" formatCode="General">
                  <c:v>0.35513202593357601</c:v>
                </c:pt>
                <c:pt idx="794" formatCode="General">
                  <c:v>0.35518708804590399</c:v>
                </c:pt>
                <c:pt idx="795" formatCode="General">
                  <c:v>0.35523818120999401</c:v>
                </c:pt>
                <c:pt idx="796" formatCode="General">
                  <c:v>0.35528927437408298</c:v>
                </c:pt>
                <c:pt idx="797" formatCode="General">
                  <c:v>0.355340367538173</c:v>
                </c:pt>
                <c:pt idx="798" formatCode="General">
                  <c:v>0.35539146070226202</c:v>
                </c:pt>
                <c:pt idx="799" formatCode="General">
                  <c:v>0.35544255386635198</c:v>
                </c:pt>
                <c:pt idx="800" formatCode="General">
                  <c:v>0.35549364703044201</c:v>
                </c:pt>
                <c:pt idx="801" formatCode="General">
                  <c:v>0.35554019888226202</c:v>
                </c:pt>
                <c:pt idx="802" formatCode="General">
                  <c:v>0.35558177435245097</c:v>
                </c:pt>
                <c:pt idx="803" formatCode="General">
                  <c:v>0.35562334982264099</c:v>
                </c:pt>
                <c:pt idx="804" formatCode="General">
                  <c:v>0.35566492529283</c:v>
                </c:pt>
                <c:pt idx="805" formatCode="General">
                  <c:v>0.35570650076301902</c:v>
                </c:pt>
                <c:pt idx="806" formatCode="General">
                  <c:v>0.355753359791534</c:v>
                </c:pt>
                <c:pt idx="807" formatCode="General">
                  <c:v>0.35580251601932</c:v>
                </c:pt>
                <c:pt idx="808" formatCode="General">
                  <c:v>0.35585167224710601</c:v>
                </c:pt>
                <c:pt idx="809" formatCode="General">
                  <c:v>0.35590082847489202</c:v>
                </c:pt>
                <c:pt idx="810" formatCode="General">
                  <c:v>0.35594998470267802</c:v>
                </c:pt>
                <c:pt idx="811" formatCode="General">
                  <c:v>0.35599914093046497</c:v>
                </c:pt>
                <c:pt idx="812" formatCode="General">
                  <c:v>0.35604788511507601</c:v>
                </c:pt>
                <c:pt idx="813" formatCode="General">
                  <c:v>0.35609390347560199</c:v>
                </c:pt>
                <c:pt idx="814" formatCode="General">
                  <c:v>0.35613992183612803</c:v>
                </c:pt>
                <c:pt idx="815" formatCode="General">
                  <c:v>0.35618594019665301</c:v>
                </c:pt>
                <c:pt idx="816" formatCode="General">
                  <c:v>0.35623195855717898</c:v>
                </c:pt>
                <c:pt idx="817" formatCode="General">
                  <c:v>0.356277936564106</c:v>
                </c:pt>
                <c:pt idx="818" formatCode="General">
                  <c:v>0.35632345554884898</c:v>
                </c:pt>
                <c:pt idx="819" formatCode="General">
                  <c:v>0.35636897453359201</c:v>
                </c:pt>
                <c:pt idx="820" formatCode="General">
                  <c:v>0.35641449351833498</c:v>
                </c:pt>
                <c:pt idx="821" formatCode="General">
                  <c:v>0.35646001250307802</c:v>
                </c:pt>
                <c:pt idx="822" formatCode="General">
                  <c:v>0.35650553148782099</c:v>
                </c:pt>
                <c:pt idx="823" formatCode="General">
                  <c:v>0.35655105047256402</c:v>
                </c:pt>
                <c:pt idx="824" formatCode="General">
                  <c:v>0.35659863855847401</c:v>
                </c:pt>
                <c:pt idx="825" formatCode="General">
                  <c:v>0.35665203604380402</c:v>
                </c:pt>
                <c:pt idx="826" formatCode="General">
                  <c:v>0.35670543352913398</c:v>
                </c:pt>
                <c:pt idx="827" formatCode="General">
                  <c:v>0.35675883101446398</c:v>
                </c:pt>
                <c:pt idx="828" formatCode="General">
                  <c:v>0.35681222849979399</c:v>
                </c:pt>
                <c:pt idx="829" formatCode="General">
                  <c:v>0.356865625985124</c:v>
                </c:pt>
                <c:pt idx="830" formatCode="General">
                  <c:v>0.35691902347045401</c:v>
                </c:pt>
                <c:pt idx="831" formatCode="General">
                  <c:v>0.356972669921305</c:v>
                </c:pt>
                <c:pt idx="832" formatCode="General">
                  <c:v>0.35702736464803297</c:v>
                </c:pt>
                <c:pt idx="833" formatCode="General">
                  <c:v>0.35708205937476101</c:v>
                </c:pt>
                <c:pt idx="834" formatCode="General">
                  <c:v>0.35713675410148898</c:v>
                </c:pt>
                <c:pt idx="835" formatCode="General">
                  <c:v>0.35719144882821702</c:v>
                </c:pt>
                <c:pt idx="836" formatCode="General">
                  <c:v>0.357241569467456</c:v>
                </c:pt>
                <c:pt idx="837" formatCode="General">
                  <c:v>0.35728918865259401</c:v>
                </c:pt>
                <c:pt idx="838" formatCode="General">
                  <c:v>0.35733680783773197</c:v>
                </c:pt>
                <c:pt idx="839" formatCode="General">
                  <c:v>0.35738440553985101</c:v>
                </c:pt>
                <c:pt idx="840" formatCode="General">
                  <c:v>0.357431965646687</c:v>
                </c:pt>
                <c:pt idx="841" formatCode="General">
                  <c:v>0.35747952575352299</c:v>
                </c:pt>
                <c:pt idx="842" formatCode="General">
                  <c:v>0.35752785650199298</c:v>
                </c:pt>
                <c:pt idx="843" formatCode="General">
                  <c:v>0.35757673201437701</c:v>
                </c:pt>
                <c:pt idx="844" formatCode="General">
                  <c:v>0.35762560752676098</c:v>
                </c:pt>
                <c:pt idx="845" formatCode="General">
                  <c:v>0.35767448303914501</c:v>
                </c:pt>
                <c:pt idx="846" formatCode="General">
                  <c:v>0.35772335855152898</c:v>
                </c:pt>
                <c:pt idx="847" formatCode="General">
                  <c:v>0.35777124183167602</c:v>
                </c:pt>
                <c:pt idx="848" formatCode="General">
                  <c:v>0.35781944611630201</c:v>
                </c:pt>
                <c:pt idx="849" formatCode="General">
                  <c:v>0.35786765040092899</c:v>
                </c:pt>
                <c:pt idx="850" formatCode="General">
                  <c:v>0.35791585468555498</c:v>
                </c:pt>
                <c:pt idx="851" formatCode="General">
                  <c:v>0.357967285241091</c:v>
                </c:pt>
                <c:pt idx="852" formatCode="General">
                  <c:v>0.35801871579662597</c:v>
                </c:pt>
                <c:pt idx="853" formatCode="General">
                  <c:v>0.35806650183947702</c:v>
                </c:pt>
                <c:pt idx="854" formatCode="General">
                  <c:v>0.35811025565553301</c:v>
                </c:pt>
                <c:pt idx="855" formatCode="General">
                  <c:v>0.35815400947158799</c:v>
                </c:pt>
                <c:pt idx="856" formatCode="General">
                  <c:v>0.35819776328764402</c:v>
                </c:pt>
                <c:pt idx="857" formatCode="General">
                  <c:v>0.358241517103699</c:v>
                </c:pt>
                <c:pt idx="858" formatCode="General">
                  <c:v>0.35828527091975498</c:v>
                </c:pt>
                <c:pt idx="859" formatCode="General">
                  <c:v>0.35832902473581002</c:v>
                </c:pt>
                <c:pt idx="860" formatCode="General">
                  <c:v>0.358372778551866</c:v>
                </c:pt>
                <c:pt idx="861" formatCode="General">
                  <c:v>0.35841653236792098</c:v>
                </c:pt>
                <c:pt idx="862" formatCode="General">
                  <c:v>0.35846028618397602</c:v>
                </c:pt>
                <c:pt idx="863" formatCode="General">
                  <c:v>0.35850606361430398</c:v>
                </c:pt>
                <c:pt idx="864" formatCode="General">
                  <c:v>0.35855304868540999</c:v>
                </c:pt>
                <c:pt idx="865" formatCode="General">
                  <c:v>0.358600033756515</c:v>
                </c:pt>
                <c:pt idx="866" formatCode="General">
                  <c:v>0.358640274369879</c:v>
                </c:pt>
                <c:pt idx="867" formatCode="General">
                  <c:v>0.35867931061578501</c:v>
                </c:pt>
                <c:pt idx="868" formatCode="General">
                  <c:v>0.35871834686169102</c:v>
                </c:pt>
                <c:pt idx="869" formatCode="General">
                  <c:v>0.35875738310759703</c:v>
                </c:pt>
                <c:pt idx="870" formatCode="General">
                  <c:v>0.35879641935350298</c:v>
                </c:pt>
                <c:pt idx="871" formatCode="General">
                  <c:v>0.35883545559940899</c:v>
                </c:pt>
                <c:pt idx="872" formatCode="General">
                  <c:v>0.358874491845316</c:v>
                </c:pt>
                <c:pt idx="873" formatCode="General">
                  <c:v>0.35891352809122201</c:v>
                </c:pt>
                <c:pt idx="874" formatCode="General">
                  <c:v>0.35895256433712802</c:v>
                </c:pt>
                <c:pt idx="875" formatCode="General">
                  <c:v>0.35899160058303398</c:v>
                </c:pt>
                <c:pt idx="876" formatCode="General">
                  <c:v>0.35902996351328198</c:v>
                </c:pt>
                <c:pt idx="877" formatCode="General">
                  <c:v>0.35906622233209501</c:v>
                </c:pt>
                <c:pt idx="878" formatCode="General">
                  <c:v>0.35910248115090798</c:v>
                </c:pt>
                <c:pt idx="879" formatCode="General">
                  <c:v>0.35913873996972101</c:v>
                </c:pt>
                <c:pt idx="880" formatCode="General">
                  <c:v>0.35917499878853398</c:v>
                </c:pt>
                <c:pt idx="881" formatCode="General">
                  <c:v>0.35921125760734701</c:v>
                </c:pt>
                <c:pt idx="882" formatCode="General">
                  <c:v>0.35924751642615999</c:v>
                </c:pt>
                <c:pt idx="883" formatCode="General">
                  <c:v>0.35928377524497301</c:v>
                </c:pt>
                <c:pt idx="884" formatCode="General">
                  <c:v>0.35932003406378499</c:v>
                </c:pt>
                <c:pt idx="885" formatCode="General">
                  <c:v>0.35935629288259802</c:v>
                </c:pt>
                <c:pt idx="886" formatCode="General">
                  <c:v>0.35939600077434902</c:v>
                </c:pt>
                <c:pt idx="887" formatCode="General">
                  <c:v>0.35944281476409201</c:v>
                </c:pt>
                <c:pt idx="888" formatCode="General">
                  <c:v>0.359489628753834</c:v>
                </c:pt>
                <c:pt idx="889" formatCode="General">
                  <c:v>0.35953644274357699</c:v>
                </c:pt>
                <c:pt idx="890" formatCode="General">
                  <c:v>0.35958325673331898</c:v>
                </c:pt>
                <c:pt idx="891" formatCode="General">
                  <c:v>0.35963007072306202</c:v>
                </c:pt>
                <c:pt idx="892" formatCode="General">
                  <c:v>0.35967688471280401</c:v>
                </c:pt>
                <c:pt idx="893" formatCode="General">
                  <c:v>0.359723698702547</c:v>
                </c:pt>
                <c:pt idx="894" formatCode="General">
                  <c:v>0.35977753202929702</c:v>
                </c:pt>
                <c:pt idx="895" formatCode="General">
                  <c:v>0.35983241547427902</c:v>
                </c:pt>
                <c:pt idx="896" formatCode="General">
                  <c:v>0.35988729891926102</c:v>
                </c:pt>
                <c:pt idx="897" formatCode="General">
                  <c:v>0.35994218236424302</c:v>
                </c:pt>
                <c:pt idx="898" formatCode="General">
                  <c:v>0.35999706580922503</c:v>
                </c:pt>
                <c:pt idx="899" formatCode="General">
                  <c:v>0.36005194925420703</c:v>
                </c:pt>
                <c:pt idx="900" formatCode="General">
                  <c:v>0.36010683269918897</c:v>
                </c:pt>
                <c:pt idx="901" formatCode="General">
                  <c:v>0.36016416565042397</c:v>
                </c:pt>
                <c:pt idx="902" formatCode="General">
                  <c:v>0.36022399809783401</c:v>
                </c:pt>
                <c:pt idx="903" formatCode="General">
                  <c:v>0.36028383054524399</c:v>
                </c:pt>
                <c:pt idx="904" formatCode="General">
                  <c:v>0.36034366299265402</c:v>
                </c:pt>
                <c:pt idx="905" formatCode="General">
                  <c:v>0.360403495440065</c:v>
                </c:pt>
                <c:pt idx="906" formatCode="General">
                  <c:v>0.36046178105940002</c:v>
                </c:pt>
                <c:pt idx="907" formatCode="General">
                  <c:v>0.36051939414479101</c:v>
                </c:pt>
                <c:pt idx="908" formatCode="General">
                  <c:v>0.36057700723018099</c:v>
                </c:pt>
                <c:pt idx="909" formatCode="General">
                  <c:v>0.36063462031557197</c:v>
                </c:pt>
                <c:pt idx="910" formatCode="General">
                  <c:v>0.36069223340096201</c:v>
                </c:pt>
                <c:pt idx="911" formatCode="General">
                  <c:v>0.360749846486352</c:v>
                </c:pt>
                <c:pt idx="912" formatCode="General">
                  <c:v>0.36080745957174298</c:v>
                </c:pt>
                <c:pt idx="913" formatCode="General">
                  <c:v>0.36086507265713302</c:v>
                </c:pt>
                <c:pt idx="914" formatCode="General">
                  <c:v>0.36092400426980298</c:v>
                </c:pt>
                <c:pt idx="915" formatCode="General">
                  <c:v>0.36098313519473502</c:v>
                </c:pt>
                <c:pt idx="916" formatCode="General">
                  <c:v>0.361042266119668</c:v>
                </c:pt>
                <c:pt idx="917" formatCode="General">
                  <c:v>0.36110139704459998</c:v>
                </c:pt>
                <c:pt idx="918" formatCode="General">
                  <c:v>0.36116052796953202</c:v>
                </c:pt>
                <c:pt idx="919" formatCode="General">
                  <c:v>0.361219658894465</c:v>
                </c:pt>
                <c:pt idx="920" formatCode="General">
                  <c:v>0.36127878981939698</c:v>
                </c:pt>
                <c:pt idx="921" formatCode="General">
                  <c:v>0.36133792074432902</c:v>
                </c:pt>
                <c:pt idx="922" formatCode="General">
                  <c:v>0.361397051669261</c:v>
                </c:pt>
                <c:pt idx="923" formatCode="General">
                  <c:v>0.36145618259419399</c:v>
                </c:pt>
                <c:pt idx="924" formatCode="General">
                  <c:v>0.36151531351912602</c:v>
                </c:pt>
                <c:pt idx="925" formatCode="General">
                  <c:v>0.36157444444405801</c:v>
                </c:pt>
                <c:pt idx="926" formatCode="General">
                  <c:v>0.36163357536899099</c:v>
                </c:pt>
                <c:pt idx="927" formatCode="General">
                  <c:v>0.36169270629392303</c:v>
                </c:pt>
                <c:pt idx="928" formatCode="General">
                  <c:v>0.36175183721885501</c:v>
                </c:pt>
                <c:pt idx="929" formatCode="General">
                  <c:v>0.36181096814378699</c:v>
                </c:pt>
                <c:pt idx="930" formatCode="General">
                  <c:v>0.36186939133660501</c:v>
                </c:pt>
                <c:pt idx="931" formatCode="General">
                  <c:v>0.36192778473017501</c:v>
                </c:pt>
                <c:pt idx="932" formatCode="General">
                  <c:v>0.36198427777228298</c:v>
                </c:pt>
                <c:pt idx="933" formatCode="General">
                  <c:v>0.36203990447769502</c:v>
                </c:pt>
                <c:pt idx="934" formatCode="General">
                  <c:v>0.36209494576144102</c:v>
                </c:pt>
                <c:pt idx="935" formatCode="General">
                  <c:v>0.36214695017030601</c:v>
                </c:pt>
                <c:pt idx="936" formatCode="General">
                  <c:v>0.36219895457917201</c:v>
                </c:pt>
                <c:pt idx="937" formatCode="General">
                  <c:v>0.36225195463545201</c:v>
                </c:pt>
                <c:pt idx="938" formatCode="General">
                  <c:v>0.36230507914765903</c:v>
                </c:pt>
                <c:pt idx="939" formatCode="General">
                  <c:v>0.36235082218696302</c:v>
                </c:pt>
                <c:pt idx="940" formatCode="General">
                  <c:v>0.36239193171990403</c:v>
                </c:pt>
                <c:pt idx="941" formatCode="General">
                  <c:v>0.36243246186658301</c:v>
                </c:pt>
                <c:pt idx="942" formatCode="General">
                  <c:v>0.362472992013262</c:v>
                </c:pt>
                <c:pt idx="943" formatCode="General">
                  <c:v>0.36251352215994098</c:v>
                </c:pt>
                <c:pt idx="944" formatCode="General">
                  <c:v>0.36255405230662002</c:v>
                </c:pt>
                <c:pt idx="945" formatCode="General">
                  <c:v>0.36259458245329801</c:v>
                </c:pt>
                <c:pt idx="946" formatCode="General">
                  <c:v>0.36263494131649898</c:v>
                </c:pt>
                <c:pt idx="947" formatCode="General">
                  <c:v>0.362671232197041</c:v>
                </c:pt>
                <c:pt idx="948" formatCode="General">
                  <c:v>0.36270752307758303</c:v>
                </c:pt>
                <c:pt idx="949" formatCode="General">
                  <c:v>0.36274381395812499</c:v>
                </c:pt>
                <c:pt idx="950" formatCode="General">
                  <c:v>0.36278010483866702</c:v>
                </c:pt>
                <c:pt idx="951" formatCode="General">
                  <c:v>0.36281639571920998</c:v>
                </c:pt>
                <c:pt idx="952" formatCode="General">
                  <c:v>0.36285268659975201</c:v>
                </c:pt>
                <c:pt idx="953" formatCode="General">
                  <c:v>0.36288897748029397</c:v>
                </c:pt>
                <c:pt idx="954" formatCode="General">
                  <c:v>0.36292060313973101</c:v>
                </c:pt>
                <c:pt idx="955" formatCode="General">
                  <c:v>0.362950388993662</c:v>
                </c:pt>
                <c:pt idx="956" formatCode="General">
                  <c:v>0.36298017484759199</c:v>
                </c:pt>
                <c:pt idx="957" formatCode="General">
                  <c:v>0.36300996070152203</c:v>
                </c:pt>
                <c:pt idx="958" formatCode="General">
                  <c:v>0.36303974655545201</c:v>
                </c:pt>
                <c:pt idx="959" formatCode="General">
                  <c:v>0.36306895117621601</c:v>
                </c:pt>
                <c:pt idx="960" formatCode="General">
                  <c:v>0.36309733356469598</c:v>
                </c:pt>
                <c:pt idx="961" formatCode="General">
                  <c:v>0.363125715953176</c:v>
                </c:pt>
                <c:pt idx="962" formatCode="General">
                  <c:v>0.36315409834165602</c:v>
                </c:pt>
                <c:pt idx="963" formatCode="General">
                  <c:v>0.36318248073013598</c:v>
                </c:pt>
                <c:pt idx="964" formatCode="General">
                  <c:v>0.363210863118617</c:v>
                </c:pt>
                <c:pt idx="965" formatCode="General">
                  <c:v>0.36323924550709702</c:v>
                </c:pt>
                <c:pt idx="966" formatCode="General">
                  <c:v>0.363268074705484</c:v>
                </c:pt>
                <c:pt idx="967" formatCode="General">
                  <c:v>0.36329775809928599</c:v>
                </c:pt>
                <c:pt idx="968" formatCode="General">
                  <c:v>0.36332744149308799</c:v>
                </c:pt>
                <c:pt idx="969" formatCode="General">
                  <c:v>0.36335712488688898</c:v>
                </c:pt>
                <c:pt idx="970" formatCode="General">
                  <c:v>0.36338680828069098</c:v>
                </c:pt>
                <c:pt idx="971" formatCode="General">
                  <c:v>0.36341649167449203</c:v>
                </c:pt>
                <c:pt idx="972" formatCode="General">
                  <c:v>0.36344617506829402</c:v>
                </c:pt>
                <c:pt idx="973" formatCode="General">
                  <c:v>0.36347585846209501</c:v>
                </c:pt>
                <c:pt idx="974" formatCode="General">
                  <c:v>0.36350554185589701</c:v>
                </c:pt>
                <c:pt idx="975" formatCode="General">
                  <c:v>0.363535225249699</c:v>
                </c:pt>
                <c:pt idx="976" formatCode="General">
                  <c:v>0.3635649086435</c:v>
                </c:pt>
                <c:pt idx="977" formatCode="General">
                  <c:v>0.36359459203730199</c:v>
                </c:pt>
                <c:pt idx="978" formatCode="General">
                  <c:v>0.36362427543110298</c:v>
                </c:pt>
                <c:pt idx="979" formatCode="General">
                  <c:v>0.363651614816139</c:v>
                </c:pt>
                <c:pt idx="980" formatCode="General">
                  <c:v>0.36367581011989197</c:v>
                </c:pt>
                <c:pt idx="981" formatCode="General">
                  <c:v>0.36369852153024501</c:v>
                </c:pt>
                <c:pt idx="982" formatCode="General">
                  <c:v>0.36372123294059899</c:v>
                </c:pt>
                <c:pt idx="983" formatCode="General">
                  <c:v>0.36374394435095297</c:v>
                </c:pt>
                <c:pt idx="984" formatCode="General">
                  <c:v>0.36376665576130701</c:v>
                </c:pt>
                <c:pt idx="985" formatCode="General">
                  <c:v>0.36378936717166099</c:v>
                </c:pt>
                <c:pt idx="986" formatCode="General">
                  <c:v>0.36381207858201497</c:v>
                </c:pt>
                <c:pt idx="987" formatCode="General">
                  <c:v>0.36383478999236901</c:v>
                </c:pt>
                <c:pt idx="988" formatCode="General">
                  <c:v>0.36385963109355102</c:v>
                </c:pt>
                <c:pt idx="989" formatCode="General">
                  <c:v>0.36388476594519198</c:v>
                </c:pt>
                <c:pt idx="990" formatCode="General">
                  <c:v>0.363913514629015</c:v>
                </c:pt>
                <c:pt idx="991" formatCode="General">
                  <c:v>0.363942858532255</c:v>
                </c:pt>
                <c:pt idx="992" formatCode="General">
                  <c:v>0.363972202435494</c:v>
                </c:pt>
                <c:pt idx="993" formatCode="General">
                  <c:v>0.36400002499995499</c:v>
                </c:pt>
                <c:pt idx="994" formatCode="General">
                  <c:v>0.36402672657794999</c:v>
                </c:pt>
                <c:pt idx="995" formatCode="General">
                  <c:v>0.36405342815594399</c:v>
                </c:pt>
                <c:pt idx="996" formatCode="General">
                  <c:v>0.364080129733939</c:v>
                </c:pt>
                <c:pt idx="997" formatCode="General">
                  <c:v>0.364108254264425</c:v>
                </c:pt>
                <c:pt idx="998" formatCode="General">
                  <c:v>0.36413761381028298</c:v>
                </c:pt>
                <c:pt idx="999" formatCode="General">
                  <c:v>0.36416697335614201</c:v>
                </c:pt>
                <c:pt idx="1000" formatCode="General">
                  <c:v>0.36419633290199999</c:v>
                </c:pt>
                <c:pt idx="1001" formatCode="General">
                  <c:v>0.36422569244785802</c:v>
                </c:pt>
                <c:pt idx="1002" formatCode="General">
                  <c:v>0.36425505199371599</c:v>
                </c:pt>
                <c:pt idx="1003" formatCode="General">
                  <c:v>0.36428441153957403</c:v>
                </c:pt>
                <c:pt idx="1004" formatCode="General">
                  <c:v>0.364313771085433</c:v>
                </c:pt>
                <c:pt idx="1005" formatCode="General">
                  <c:v>0.36434243871072403</c:v>
                </c:pt>
                <c:pt idx="1006" formatCode="General">
                  <c:v>0.36437027603132099</c:v>
                </c:pt>
                <c:pt idx="1007" formatCode="General">
                  <c:v>0.36439811335191802</c:v>
                </c:pt>
                <c:pt idx="1008" formatCode="General">
                  <c:v>0.36442595067251499</c:v>
                </c:pt>
                <c:pt idx="1009" formatCode="General">
                  <c:v>0.36445378799311201</c:v>
                </c:pt>
                <c:pt idx="1010" formatCode="General">
                  <c:v>0.36448162531370898</c:v>
                </c:pt>
                <c:pt idx="1011" formatCode="General">
                  <c:v>0.364509462634306</c:v>
                </c:pt>
                <c:pt idx="1012" formatCode="General">
                  <c:v>0.36453729995490303</c:v>
                </c:pt>
                <c:pt idx="1013" formatCode="General">
                  <c:v>0.3645651372755</c:v>
                </c:pt>
                <c:pt idx="1014" formatCode="General">
                  <c:v>0.36459348388183199</c:v>
                </c:pt>
                <c:pt idx="1015" formatCode="General">
                  <c:v>0.36462272173821503</c:v>
                </c:pt>
                <c:pt idx="1016" formatCode="General">
                  <c:v>0.36465195959459801</c:v>
                </c:pt>
                <c:pt idx="1017" formatCode="General">
                  <c:v>0.36468119745098099</c:v>
                </c:pt>
                <c:pt idx="1018" formatCode="General">
                  <c:v>0.36471043530736302</c:v>
                </c:pt>
                <c:pt idx="1019" formatCode="General">
                  <c:v>0.364739673163746</c:v>
                </c:pt>
                <c:pt idx="1020" formatCode="General">
                  <c:v>0.36476891102012898</c:v>
                </c:pt>
                <c:pt idx="1021" formatCode="General">
                  <c:v>0.36479814887651102</c:v>
                </c:pt>
                <c:pt idx="1022" formatCode="General">
                  <c:v>0.364827386732894</c:v>
                </c:pt>
                <c:pt idx="1023" formatCode="General">
                  <c:v>0.36485662458927698</c:v>
                </c:pt>
                <c:pt idx="1024" formatCode="General">
                  <c:v>0.36488590151124101</c:v>
                </c:pt>
                <c:pt idx="1025" formatCode="General">
                  <c:v>0.36491900686018702</c:v>
                </c:pt>
                <c:pt idx="1026" formatCode="General">
                  <c:v>0.36495211220913398</c:v>
                </c:pt>
                <c:pt idx="1027" formatCode="General">
                  <c:v>0.36498224572937799</c:v>
                </c:pt>
                <c:pt idx="1028" formatCode="General">
                  <c:v>0.36501149266278099</c:v>
                </c:pt>
                <c:pt idx="1029" formatCode="General">
                  <c:v>0.365040743139951</c:v>
                </c:pt>
                <c:pt idx="1030" formatCode="General">
                  <c:v>0.36506999361712</c:v>
                </c:pt>
                <c:pt idx="1031" formatCode="General">
                  <c:v>0.36509924409429001</c:v>
                </c:pt>
                <c:pt idx="1032" formatCode="General">
                  <c:v>0.36512960704224601</c:v>
                </c:pt>
                <c:pt idx="1033" formatCode="General">
                  <c:v>0.365164976108804</c:v>
                </c:pt>
                <c:pt idx="1034" formatCode="General">
                  <c:v>0.36520034517536099</c:v>
                </c:pt>
                <c:pt idx="1035" formatCode="General">
                  <c:v>0.36523571424191797</c:v>
                </c:pt>
                <c:pt idx="1036" formatCode="General">
                  <c:v>0.36526826648705202</c:v>
                </c:pt>
                <c:pt idx="1037" formatCode="General">
                  <c:v>0.365300502235401</c:v>
                </c:pt>
                <c:pt idx="1038" formatCode="General">
                  <c:v>0.36533273798374899</c:v>
                </c:pt>
                <c:pt idx="1039" formatCode="General">
                  <c:v>0.36536583857621702</c:v>
                </c:pt>
                <c:pt idx="1040" formatCode="General">
                  <c:v>0.36540059389701102</c:v>
                </c:pt>
                <c:pt idx="1041" formatCode="General">
                  <c:v>0.36543534921780402</c:v>
                </c:pt>
                <c:pt idx="1042" formatCode="General">
                  <c:v>0.36547010453859702</c:v>
                </c:pt>
                <c:pt idx="1043" formatCode="General">
                  <c:v>0.36550485985939002</c:v>
                </c:pt>
                <c:pt idx="1044" formatCode="General">
                  <c:v>0.36553889721813898</c:v>
                </c:pt>
                <c:pt idx="1045" formatCode="General">
                  <c:v>0.365572383284614</c:v>
                </c:pt>
                <c:pt idx="1046" formatCode="General">
                  <c:v>0.36560586935108902</c:v>
                </c:pt>
                <c:pt idx="1047" formatCode="General">
                  <c:v>0.36563935541756398</c:v>
                </c:pt>
                <c:pt idx="1048" formatCode="General">
                  <c:v>0.365672841484039</c:v>
                </c:pt>
                <c:pt idx="1049" formatCode="General">
                  <c:v>0.36570632755051302</c:v>
                </c:pt>
                <c:pt idx="1050" formatCode="General">
                  <c:v>0.36573981361698799</c:v>
                </c:pt>
                <c:pt idx="1051" formatCode="General">
                  <c:v>0.365773299683463</c:v>
                </c:pt>
                <c:pt idx="1052" formatCode="General">
                  <c:v>0.36580678574993802</c:v>
                </c:pt>
                <c:pt idx="1053" formatCode="General">
                  <c:v>0.36584027181641299</c:v>
                </c:pt>
                <c:pt idx="1054" formatCode="General">
                  <c:v>0.36587375788288801</c:v>
                </c:pt>
                <c:pt idx="1055" formatCode="General">
                  <c:v>0.36590724394936303</c:v>
                </c:pt>
                <c:pt idx="1056" formatCode="General">
                  <c:v>0.36594073001583799</c:v>
                </c:pt>
                <c:pt idx="1057" formatCode="General">
                  <c:v>0.36597465667684598</c:v>
                </c:pt>
                <c:pt idx="1058" formatCode="General">
                  <c:v>0.36601056601327697</c:v>
                </c:pt>
                <c:pt idx="1059" formatCode="General">
                  <c:v>0.36604647534970902</c:v>
                </c:pt>
                <c:pt idx="1060" formatCode="General">
                  <c:v>0.36608286287792302</c:v>
                </c:pt>
                <c:pt idx="1061" formatCode="General">
                  <c:v>0.366121928280149</c:v>
                </c:pt>
                <c:pt idx="1062" formatCode="General">
                  <c:v>0.36616099368237598</c:v>
                </c:pt>
                <c:pt idx="1063" formatCode="General">
                  <c:v>0.36620005908460201</c:v>
                </c:pt>
                <c:pt idx="1064" formatCode="General">
                  <c:v>0.36623912448682899</c:v>
                </c:pt>
                <c:pt idx="1065" formatCode="General">
                  <c:v>0.36627818988905497</c:v>
                </c:pt>
                <c:pt idx="1066" formatCode="General">
                  <c:v>0.36631725529128201</c:v>
                </c:pt>
                <c:pt idx="1067" formatCode="General">
                  <c:v>0.36635632069350799</c:v>
                </c:pt>
                <c:pt idx="1068" formatCode="General">
                  <c:v>0.36639538609573502</c:v>
                </c:pt>
                <c:pt idx="1069" formatCode="General">
                  <c:v>0.366434451497961</c:v>
                </c:pt>
                <c:pt idx="1070" formatCode="General">
                  <c:v>0.36647351690018798</c:v>
                </c:pt>
                <c:pt idx="1071" formatCode="General">
                  <c:v>0.36651236530285303</c:v>
                </c:pt>
                <c:pt idx="1072" formatCode="General">
                  <c:v>0.36654609223620199</c:v>
                </c:pt>
                <c:pt idx="1073" formatCode="General">
                  <c:v>0.366580489455898</c:v>
                </c:pt>
                <c:pt idx="1074" formatCode="General">
                  <c:v>0.366613920372719</c:v>
                </c:pt>
                <c:pt idx="1075" formatCode="General">
                  <c:v>0.36664735128953901</c:v>
                </c:pt>
                <c:pt idx="1076" formatCode="General">
                  <c:v>0.36668078220636002</c:v>
                </c:pt>
                <c:pt idx="1077" formatCode="General">
                  <c:v>0.36671421312318098</c:v>
                </c:pt>
                <c:pt idx="1078" formatCode="General">
                  <c:v>0.36674764404000099</c:v>
                </c:pt>
                <c:pt idx="1079" formatCode="General">
                  <c:v>0.366781074956822</c:v>
                </c:pt>
                <c:pt idx="1080" formatCode="General">
                  <c:v>0.366814505873642</c:v>
                </c:pt>
                <c:pt idx="1081" formatCode="General">
                  <c:v>0.36684793679046301</c:v>
                </c:pt>
                <c:pt idx="1082" formatCode="General">
                  <c:v>0.36688136770728302</c:v>
                </c:pt>
                <c:pt idx="1083" formatCode="General">
                  <c:v>0.36691462315190798</c:v>
                </c:pt>
                <c:pt idx="1084" formatCode="General">
                  <c:v>0.36694703220122299</c:v>
                </c:pt>
                <c:pt idx="1085" formatCode="General">
                  <c:v>0.366979441250539</c:v>
                </c:pt>
                <c:pt idx="1086" formatCode="General">
                  <c:v>0.367011818260501</c:v>
                </c:pt>
                <c:pt idx="1087" formatCode="General">
                  <c:v>0.36704414597915103</c:v>
                </c:pt>
                <c:pt idx="1088" formatCode="General">
                  <c:v>0.3670764736978</c:v>
                </c:pt>
                <c:pt idx="1089" formatCode="General">
                  <c:v>0.36710763067448798</c:v>
                </c:pt>
                <c:pt idx="1090" formatCode="General">
                  <c:v>0.36713888760575297</c:v>
                </c:pt>
                <c:pt idx="1091" formatCode="General">
                  <c:v>0.36717035798311898</c:v>
                </c:pt>
                <c:pt idx="1092" formatCode="General">
                  <c:v>0.36720182836048598</c:v>
                </c:pt>
                <c:pt idx="1093" formatCode="General">
                  <c:v>0.36723329873785199</c:v>
                </c:pt>
                <c:pt idx="1094" formatCode="General">
                  <c:v>0.36726476911521899</c:v>
                </c:pt>
                <c:pt idx="1095" formatCode="General">
                  <c:v>0.367296239492585</c:v>
                </c:pt>
                <c:pt idx="1096" formatCode="General">
                  <c:v>0.367327709869951</c:v>
                </c:pt>
                <c:pt idx="1097" formatCode="General">
                  <c:v>0.36735918024731801</c:v>
                </c:pt>
                <c:pt idx="1098" formatCode="General">
                  <c:v>0.36739065062468401</c:v>
                </c:pt>
                <c:pt idx="1099" formatCode="General">
                  <c:v>0.36742212100205102</c:v>
                </c:pt>
                <c:pt idx="1100" formatCode="General">
                  <c:v>0.36745359137941702</c:v>
                </c:pt>
                <c:pt idx="1101" formatCode="General">
                  <c:v>0.36748506175678303</c:v>
                </c:pt>
                <c:pt idx="1102" formatCode="General">
                  <c:v>0.36751653213414998</c:v>
                </c:pt>
                <c:pt idx="1103" formatCode="General">
                  <c:v>0.36754800251151598</c:v>
                </c:pt>
                <c:pt idx="1104" formatCode="General">
                  <c:v>0.36757947288888299</c:v>
                </c:pt>
                <c:pt idx="1105" formatCode="General">
                  <c:v>0.36761094326624899</c:v>
                </c:pt>
                <c:pt idx="1106" formatCode="General">
                  <c:v>0.367642413643616</c:v>
                </c:pt>
                <c:pt idx="1107" formatCode="General">
                  <c:v>0.367673884020982</c:v>
                </c:pt>
                <c:pt idx="1108" formatCode="General">
                  <c:v>0.36770535439834801</c:v>
                </c:pt>
                <c:pt idx="1109" formatCode="General">
                  <c:v>0.36773754009777099</c:v>
                </c:pt>
                <c:pt idx="1110" formatCode="General">
                  <c:v>0.36777073771621899</c:v>
                </c:pt>
                <c:pt idx="1111" formatCode="General">
                  <c:v>0.36780393533466599</c:v>
                </c:pt>
                <c:pt idx="1112" formatCode="General">
                  <c:v>0.36783713295311299</c:v>
                </c:pt>
                <c:pt idx="1113" formatCode="General">
                  <c:v>0.36787033057155999</c:v>
                </c:pt>
                <c:pt idx="1114" formatCode="General">
                  <c:v>0.36790055534592703</c:v>
                </c:pt>
                <c:pt idx="1115" formatCode="General">
                  <c:v>0.36793033073689202</c:v>
                </c:pt>
                <c:pt idx="1116" formatCode="General">
                  <c:v>0.36796010612785701</c:v>
                </c:pt>
                <c:pt idx="1117" formatCode="General">
                  <c:v>0.367989881518822</c:v>
                </c:pt>
                <c:pt idx="1118" formatCode="General">
                  <c:v>0.368019656909786</c:v>
                </c:pt>
                <c:pt idx="1119" formatCode="General">
                  <c:v>0.36805066269258502</c:v>
                </c:pt>
                <c:pt idx="1120" formatCode="General">
                  <c:v>0.368084536400062</c:v>
                </c:pt>
                <c:pt idx="1121" formatCode="General">
                  <c:v>0.36812205320041602</c:v>
                </c:pt>
                <c:pt idx="1122" formatCode="General">
                  <c:v>0.36816069454169098</c:v>
                </c:pt>
                <c:pt idx="1123" formatCode="General">
                  <c:v>0.36819933588296599</c:v>
                </c:pt>
                <c:pt idx="1124" formatCode="General">
                  <c:v>0.36823797722424101</c:v>
                </c:pt>
                <c:pt idx="1125" formatCode="General">
                  <c:v>0.36827661856551502</c:v>
                </c:pt>
                <c:pt idx="1126" formatCode="General">
                  <c:v>0.36831525990678998</c:v>
                </c:pt>
                <c:pt idx="1127" formatCode="General">
                  <c:v>0.368353901248065</c:v>
                </c:pt>
                <c:pt idx="1128" formatCode="General">
                  <c:v>0.36839254258934001</c:v>
                </c:pt>
                <c:pt idx="1129" formatCode="General">
                  <c:v>0.36843118393061502</c:v>
                </c:pt>
                <c:pt idx="1130" formatCode="General">
                  <c:v>0.36846982527188898</c:v>
                </c:pt>
                <c:pt idx="1131" formatCode="General">
                  <c:v>0.368508466613164</c:v>
                </c:pt>
                <c:pt idx="1132" formatCode="General">
                  <c:v>0.368546858822764</c:v>
                </c:pt>
                <c:pt idx="1133" formatCode="General">
                  <c:v>0.36858412993981399</c:v>
                </c:pt>
                <c:pt idx="1134" formatCode="General">
                  <c:v>0.36862348740445899</c:v>
                </c:pt>
                <c:pt idx="1135" formatCode="General">
                  <c:v>0.368664271729779</c:v>
                </c:pt>
                <c:pt idx="1136" formatCode="General">
                  <c:v>0.368705621993274</c:v>
                </c:pt>
                <c:pt idx="1137" formatCode="General">
                  <c:v>0.36874697225677</c:v>
                </c:pt>
                <c:pt idx="1138" formatCode="General">
                  <c:v>0.36878787262699703</c:v>
                </c:pt>
                <c:pt idx="1139" formatCode="General">
                  <c:v>0.36882871094298197</c:v>
                </c:pt>
                <c:pt idx="1140" formatCode="General">
                  <c:v>0.36886981099815502</c:v>
                </c:pt>
                <c:pt idx="1141" formatCode="General">
                  <c:v>0.36891324053213198</c:v>
                </c:pt>
                <c:pt idx="1142" formatCode="General">
                  <c:v>0.36895667006610799</c:v>
                </c:pt>
                <c:pt idx="1143" formatCode="General">
                  <c:v>0.36900009960008501</c:v>
                </c:pt>
                <c:pt idx="1144" formatCode="General">
                  <c:v>0.36904352913406102</c:v>
                </c:pt>
                <c:pt idx="1145" formatCode="General">
                  <c:v>0.36908695866803798</c:v>
                </c:pt>
                <c:pt idx="1146" formatCode="General">
                  <c:v>0.36913038820201499</c:v>
                </c:pt>
                <c:pt idx="1147" formatCode="General">
                  <c:v>0.36917381773599101</c:v>
                </c:pt>
                <c:pt idx="1148" formatCode="General">
                  <c:v>0.36921724726996802</c:v>
                </c:pt>
                <c:pt idx="1149" formatCode="General">
                  <c:v>0.36926067680394398</c:v>
                </c:pt>
                <c:pt idx="1150" formatCode="General">
                  <c:v>0.36930410633792099</c:v>
                </c:pt>
                <c:pt idx="1151" formatCode="General">
                  <c:v>0.369347535871898</c:v>
                </c:pt>
                <c:pt idx="1152" formatCode="General">
                  <c:v>0.36939096540587402</c:v>
                </c:pt>
                <c:pt idx="1153" formatCode="General">
                  <c:v>0.36943439493985097</c:v>
                </c:pt>
                <c:pt idx="1154" formatCode="General">
                  <c:v>0.36947782447382699</c:v>
                </c:pt>
                <c:pt idx="1155" formatCode="General">
                  <c:v>0.369521254007804</c:v>
                </c:pt>
                <c:pt idx="1156" formatCode="General">
                  <c:v>0.36956253906144998</c:v>
                </c:pt>
                <c:pt idx="1157" formatCode="General">
                  <c:v>0.369602891732356</c:v>
                </c:pt>
                <c:pt idx="1158" formatCode="General">
                  <c:v>0.36964324440326302</c:v>
                </c:pt>
                <c:pt idx="1159" formatCode="General">
                  <c:v>0.36968359707416898</c:v>
                </c:pt>
                <c:pt idx="1160" formatCode="General">
                  <c:v>0.369723949745076</c:v>
                </c:pt>
                <c:pt idx="1161" formatCode="General">
                  <c:v>0.36976430241598202</c:v>
                </c:pt>
                <c:pt idx="1162" formatCode="General">
                  <c:v>0.36980465508688898</c:v>
                </c:pt>
                <c:pt idx="1163" formatCode="General">
                  <c:v>0.369845007757795</c:v>
                </c:pt>
                <c:pt idx="1164" formatCode="General">
                  <c:v>0.36988536042870102</c:v>
                </c:pt>
                <c:pt idx="1165" formatCode="General">
                  <c:v>0.36992710434145099</c:v>
                </c:pt>
                <c:pt idx="1166" formatCode="General">
                  <c:v>0.36996957555327697</c:v>
                </c:pt>
                <c:pt idx="1167" formatCode="General">
                  <c:v>0.37000939680045702</c:v>
                </c:pt>
                <c:pt idx="1168" formatCode="General">
                  <c:v>0.37004745828049201</c:v>
                </c:pt>
                <c:pt idx="1169" formatCode="General">
                  <c:v>0.370085519760527</c:v>
                </c:pt>
                <c:pt idx="1170" formatCode="General">
                  <c:v>0.37012358124056199</c:v>
                </c:pt>
                <c:pt idx="1171" formatCode="General">
                  <c:v>0.37016164272059698</c:v>
                </c:pt>
                <c:pt idx="1172" formatCode="General">
                  <c:v>0.37019970420063197</c:v>
                </c:pt>
                <c:pt idx="1173" formatCode="General">
                  <c:v>0.37023776568066802</c:v>
                </c:pt>
                <c:pt idx="1174" formatCode="General">
                  <c:v>0.37027580438364699</c:v>
                </c:pt>
                <c:pt idx="1175" formatCode="General">
                  <c:v>0.37031161093517201</c:v>
                </c:pt>
                <c:pt idx="1176" formatCode="General">
                  <c:v>0.37034741748669803</c:v>
                </c:pt>
                <c:pt idx="1177" formatCode="General">
                  <c:v>0.37038322403822299</c:v>
                </c:pt>
                <c:pt idx="1178" formatCode="General">
                  <c:v>0.37041903058974801</c:v>
                </c:pt>
                <c:pt idx="1179" formatCode="General">
                  <c:v>0.37045483714127297</c:v>
                </c:pt>
                <c:pt idx="1180" formatCode="General">
                  <c:v>0.37049064369279899</c:v>
                </c:pt>
                <c:pt idx="1181" formatCode="General">
                  <c:v>0.37052645024432401</c:v>
                </c:pt>
                <c:pt idx="1182" formatCode="General">
                  <c:v>0.37056225679584898</c:v>
                </c:pt>
                <c:pt idx="1183" formatCode="General">
                  <c:v>0.370598011916563</c:v>
                </c:pt>
                <c:pt idx="1184" formatCode="General">
                  <c:v>0.37063376312406399</c:v>
                </c:pt>
                <c:pt idx="1185" formatCode="General">
                  <c:v>0.37066951433156398</c:v>
                </c:pt>
                <c:pt idx="1186" formatCode="General">
                  <c:v>0.37070338157158</c:v>
                </c:pt>
                <c:pt idx="1187" formatCode="General">
                  <c:v>0.370734350400035</c:v>
                </c:pt>
                <c:pt idx="1188" formatCode="General">
                  <c:v>0.37076531922848899</c:v>
                </c:pt>
                <c:pt idx="1189" formatCode="General">
                  <c:v>0.37079566211687498</c:v>
                </c:pt>
                <c:pt idx="1190" formatCode="General">
                  <c:v>0.37082378018203399</c:v>
                </c:pt>
                <c:pt idx="1191" formatCode="General">
                  <c:v>0.37085154739000598</c:v>
                </c:pt>
                <c:pt idx="1192" formatCode="General">
                  <c:v>0.37087931459797802</c:v>
                </c:pt>
                <c:pt idx="1193" formatCode="General">
                  <c:v>0.370907081805949</c:v>
                </c:pt>
                <c:pt idx="1194" formatCode="General">
                  <c:v>0.370934209303035</c:v>
                </c:pt>
                <c:pt idx="1195" formatCode="General">
                  <c:v>0.37095993356332002</c:v>
                </c:pt>
                <c:pt idx="1196" formatCode="General">
                  <c:v>0.37098565782360399</c:v>
                </c:pt>
                <c:pt idx="1197" formatCode="General">
                  <c:v>0.37101138208388801</c:v>
                </c:pt>
                <c:pt idx="1198" formatCode="General">
                  <c:v>0.37103710634417297</c:v>
                </c:pt>
                <c:pt idx="1199" formatCode="General">
                  <c:v>0.37106283060445699</c:v>
                </c:pt>
                <c:pt idx="1200" formatCode="General">
                  <c:v>0.37108855486474102</c:v>
                </c:pt>
                <c:pt idx="1201" formatCode="General">
                  <c:v>0.37111427912502498</c:v>
                </c:pt>
                <c:pt idx="1202" formatCode="General">
                  <c:v>0.37114000338531</c:v>
                </c:pt>
                <c:pt idx="1203" formatCode="General">
                  <c:v>0.37116572764559402</c:v>
                </c:pt>
                <c:pt idx="1204" formatCode="General">
                  <c:v>0.37119145190587799</c:v>
                </c:pt>
                <c:pt idx="1205" formatCode="General">
                  <c:v>0.37121717616616301</c:v>
                </c:pt>
                <c:pt idx="1206" formatCode="General">
                  <c:v>0.37124290042644698</c:v>
                </c:pt>
                <c:pt idx="1207" formatCode="General">
                  <c:v>0.371268624686731</c:v>
                </c:pt>
                <c:pt idx="1208" formatCode="General">
                  <c:v>0.37129434894701602</c:v>
                </c:pt>
                <c:pt idx="1209" formatCode="General">
                  <c:v>0.37132007320729998</c:v>
                </c:pt>
                <c:pt idx="1210" formatCode="General">
                  <c:v>0.371345797467584</c:v>
                </c:pt>
                <c:pt idx="1211" formatCode="General">
                  <c:v>0.37137301493442199</c:v>
                </c:pt>
                <c:pt idx="1212" formatCode="General">
                  <c:v>0.37139927155935298</c:v>
                </c:pt>
                <c:pt idx="1213" formatCode="General">
                  <c:v>0.37142451250474001</c:v>
                </c:pt>
                <c:pt idx="1214" formatCode="General">
                  <c:v>0.37144975345012698</c:v>
                </c:pt>
                <c:pt idx="1215" formatCode="General">
                  <c:v>0.37147499439551401</c:v>
                </c:pt>
                <c:pt idx="1216" formatCode="General">
                  <c:v>0.37150023534090099</c:v>
                </c:pt>
                <c:pt idx="1217" formatCode="General">
                  <c:v>0.37152547628628801</c:v>
                </c:pt>
                <c:pt idx="1218" formatCode="General">
                  <c:v>0.37154897681328197</c:v>
                </c:pt>
                <c:pt idx="1219" formatCode="General">
                  <c:v>0.37157211652183297</c:v>
                </c:pt>
                <c:pt idx="1220" formatCode="General">
                  <c:v>0.37159525623038298</c:v>
                </c:pt>
                <c:pt idx="1221" formatCode="General">
                  <c:v>0.37161839593893398</c:v>
                </c:pt>
                <c:pt idx="1222" formatCode="General">
                  <c:v>0.371641470962356</c:v>
                </c:pt>
                <c:pt idx="1223" formatCode="General">
                  <c:v>0.37166247606164698</c:v>
                </c:pt>
                <c:pt idx="1224" formatCode="General">
                  <c:v>0.37168348116093702</c:v>
                </c:pt>
                <c:pt idx="1225" formatCode="General">
                  <c:v>0.37170448626022701</c:v>
                </c:pt>
                <c:pt idx="1226" formatCode="General">
                  <c:v>0.37172549135951699</c:v>
                </c:pt>
                <c:pt idx="1227" formatCode="General">
                  <c:v>0.37174659216735201</c:v>
                </c:pt>
                <c:pt idx="1228" formatCode="General">
                  <c:v>0.37176800922951198</c:v>
                </c:pt>
                <c:pt idx="1229" formatCode="General">
                  <c:v>0.371789426291673</c:v>
                </c:pt>
                <c:pt idx="1230" formatCode="General">
                  <c:v>0.37181084335383302</c:v>
                </c:pt>
                <c:pt idx="1231" formatCode="General">
                  <c:v>0.37183226041599399</c:v>
                </c:pt>
                <c:pt idx="1232" formatCode="General">
                  <c:v>0.37185367747815401</c:v>
                </c:pt>
                <c:pt idx="1233" formatCode="General">
                  <c:v>0.37187509454031498</c:v>
                </c:pt>
                <c:pt idx="1234" formatCode="General">
                  <c:v>0.37189058411917703</c:v>
                </c:pt>
                <c:pt idx="1235" formatCode="General">
                  <c:v>0.37190555260061198</c:v>
                </c:pt>
                <c:pt idx="1236" formatCode="General">
                  <c:v>0.37192052108204798</c:v>
                </c:pt>
                <c:pt idx="1237" formatCode="General">
                  <c:v>0.37193464836898099</c:v>
                </c:pt>
                <c:pt idx="1238" formatCode="General">
                  <c:v>0.37194829497334903</c:v>
                </c:pt>
                <c:pt idx="1239" formatCode="General">
                  <c:v>0.37196192689956298</c:v>
                </c:pt>
                <c:pt idx="1240" formatCode="General">
                  <c:v>0.371975556606986</c:v>
                </c:pt>
                <c:pt idx="1241" formatCode="General">
                  <c:v>0.37198918631441003</c:v>
                </c:pt>
                <c:pt idx="1242" formatCode="General">
                  <c:v>0.37200281602183299</c:v>
                </c:pt>
                <c:pt idx="1243" formatCode="General">
                  <c:v>0.372016795247258</c:v>
                </c:pt>
                <c:pt idx="1244" formatCode="General">
                  <c:v>0.37203536813789501</c:v>
                </c:pt>
                <c:pt idx="1245" formatCode="General">
                  <c:v>0.37205394102853301</c:v>
                </c:pt>
                <c:pt idx="1246" formatCode="General">
                  <c:v>0.37207251391917001</c:v>
                </c:pt>
                <c:pt idx="1247" formatCode="General">
                  <c:v>0.37209108680980701</c:v>
                </c:pt>
                <c:pt idx="1248" formatCode="General">
                  <c:v>0.37210965970044502</c:v>
                </c:pt>
                <c:pt idx="1249" formatCode="General">
                  <c:v>0.37212823259108202</c:v>
                </c:pt>
                <c:pt idx="1250" formatCode="General">
                  <c:v>0.37214680548172002</c:v>
                </c:pt>
                <c:pt idx="1251" formatCode="General">
                  <c:v>0.37216537837235703</c:v>
                </c:pt>
                <c:pt idx="1252" formatCode="General">
                  <c:v>0.37218395126299397</c:v>
                </c:pt>
                <c:pt idx="1253" formatCode="General">
                  <c:v>0.37220252415363198</c:v>
                </c:pt>
                <c:pt idx="1254" formatCode="General">
                  <c:v>0.37222109704426898</c:v>
                </c:pt>
                <c:pt idx="1255" formatCode="General">
                  <c:v>0.37223966993490598</c:v>
                </c:pt>
                <c:pt idx="1256" formatCode="General">
                  <c:v>0.37225824282554398</c:v>
                </c:pt>
                <c:pt idx="1257" formatCode="General">
                  <c:v>0.37227681571618099</c:v>
                </c:pt>
                <c:pt idx="1258" formatCode="General">
                  <c:v>0.37229538860681899</c:v>
                </c:pt>
                <c:pt idx="1259" formatCode="General">
                  <c:v>0.37231396149745599</c:v>
                </c:pt>
                <c:pt idx="1260" formatCode="General">
                  <c:v>0.37233253438809299</c:v>
                </c:pt>
                <c:pt idx="1261" formatCode="General">
                  <c:v>0.372351107278731</c:v>
                </c:pt>
                <c:pt idx="1262" formatCode="General">
                  <c:v>0.372369680169368</c:v>
                </c:pt>
                <c:pt idx="1263" formatCode="General">
                  <c:v>0.372388253060006</c:v>
                </c:pt>
                <c:pt idx="1264" formatCode="General">
                  <c:v>0.37240682595064301</c:v>
                </c:pt>
                <c:pt idx="1265" formatCode="General">
                  <c:v>0.372424941427901</c:v>
                </c:pt>
                <c:pt idx="1266" formatCode="General">
                  <c:v>0.37243895076974098</c:v>
                </c:pt>
                <c:pt idx="1267" formatCode="General">
                  <c:v>0.37245296011158002</c:v>
                </c:pt>
                <c:pt idx="1268" formatCode="General">
                  <c:v>0.37247186763692097</c:v>
                </c:pt>
                <c:pt idx="1269" formatCode="General">
                  <c:v>0.37249179063931698</c:v>
                </c:pt>
                <c:pt idx="1270" formatCode="General">
                  <c:v>0.37251171364171298</c:v>
                </c:pt>
                <c:pt idx="1271" formatCode="General">
                  <c:v>0.37253163664410799</c:v>
                </c:pt>
                <c:pt idx="1272" formatCode="General">
                  <c:v>0.372550774111576</c:v>
                </c:pt>
                <c:pt idx="1273" formatCode="General">
                  <c:v>0.37256791968687902</c:v>
                </c:pt>
                <c:pt idx="1274" formatCode="General">
                  <c:v>0.37258607345936601</c:v>
                </c:pt>
                <c:pt idx="1275" formatCode="General">
                  <c:v>0.37260705793937399</c:v>
                </c:pt>
                <c:pt idx="1276" formatCode="General">
                  <c:v>0.37262804241938102</c:v>
                </c:pt>
                <c:pt idx="1277" formatCode="General">
                  <c:v>0.372649026899388</c:v>
                </c:pt>
                <c:pt idx="1278" formatCode="General">
                  <c:v>0.37267001137939498</c:v>
                </c:pt>
                <c:pt idx="1279" formatCode="General">
                  <c:v>0.37269099585940202</c:v>
                </c:pt>
                <c:pt idx="1280" formatCode="General">
                  <c:v>0.372711980339409</c:v>
                </c:pt>
                <c:pt idx="1281" formatCode="General">
                  <c:v>0.37273296481941598</c:v>
                </c:pt>
                <c:pt idx="1282" formatCode="General">
                  <c:v>0.37275394929942302</c:v>
                </c:pt>
                <c:pt idx="1283" formatCode="General">
                  <c:v>0.372778512194128</c:v>
                </c:pt>
                <c:pt idx="1284" formatCode="General">
                  <c:v>0.37280478418239599</c:v>
                </c:pt>
                <c:pt idx="1285" formatCode="General">
                  <c:v>0.37283105617066298</c:v>
                </c:pt>
                <c:pt idx="1286" formatCode="General">
                  <c:v>0.37285891821117301</c:v>
                </c:pt>
                <c:pt idx="1287" formatCode="General">
                  <c:v>0.37288764981149097</c:v>
                </c:pt>
                <c:pt idx="1288" formatCode="General">
                  <c:v>0.37291638141180899</c:v>
                </c:pt>
                <c:pt idx="1289" formatCode="General">
                  <c:v>0.37294511301212702</c:v>
                </c:pt>
                <c:pt idx="1290" formatCode="General">
                  <c:v>0.37297384461244398</c:v>
                </c:pt>
                <c:pt idx="1291" formatCode="General">
                  <c:v>0.373002576212762</c:v>
                </c:pt>
                <c:pt idx="1292" formatCode="General">
                  <c:v>0.373036037051312</c:v>
                </c:pt>
                <c:pt idx="1293" formatCode="General">
                  <c:v>0.37307284097200399</c:v>
                </c:pt>
                <c:pt idx="1294" formatCode="General">
                  <c:v>0.373109942219638</c:v>
                </c:pt>
                <c:pt idx="1295" formatCode="General">
                  <c:v>0.37314710953992503</c:v>
                </c:pt>
                <c:pt idx="1296" formatCode="General">
                  <c:v>0.37318427686021299</c:v>
                </c:pt>
                <c:pt idx="1297" formatCode="General">
                  <c:v>0.37322144418050002</c:v>
                </c:pt>
                <c:pt idx="1298" formatCode="General">
                  <c:v>0.37325861150078699</c:v>
                </c:pt>
                <c:pt idx="1299" formatCode="General">
                  <c:v>0.37329577882107401</c:v>
                </c:pt>
                <c:pt idx="1300" formatCode="General">
                  <c:v>0.37333294614136098</c:v>
                </c:pt>
                <c:pt idx="1301" formatCode="General">
                  <c:v>0.373370113461648</c:v>
                </c:pt>
                <c:pt idx="1302" formatCode="General">
                  <c:v>0.37340728078193502</c:v>
                </c:pt>
                <c:pt idx="1303" formatCode="General">
                  <c:v>0.37344444810222199</c:v>
                </c:pt>
                <c:pt idx="1304" formatCode="General">
                  <c:v>0.37348161542250902</c:v>
                </c:pt>
                <c:pt idx="1305" formatCode="General">
                  <c:v>0.37351878274279599</c:v>
                </c:pt>
                <c:pt idx="1306" formatCode="General">
                  <c:v>0.37355595006308401</c:v>
                </c:pt>
                <c:pt idx="1307" formatCode="General">
                  <c:v>0.37359311738337098</c:v>
                </c:pt>
                <c:pt idx="1308" formatCode="General">
                  <c:v>0.373630284703658</c:v>
                </c:pt>
                <c:pt idx="1309" formatCode="General">
                  <c:v>0.37366745202394502</c:v>
                </c:pt>
                <c:pt idx="1310" formatCode="General">
                  <c:v>0.37370461934423199</c:v>
                </c:pt>
                <c:pt idx="1311" formatCode="General">
                  <c:v>0.37374178666451902</c:v>
                </c:pt>
                <c:pt idx="1312" formatCode="General">
                  <c:v>0.37377939086926798</c:v>
                </c:pt>
                <c:pt idx="1313" formatCode="General">
                  <c:v>0.37381988523279902</c:v>
                </c:pt>
                <c:pt idx="1314" formatCode="General">
                  <c:v>0.37386037959633101</c:v>
                </c:pt>
                <c:pt idx="1315" formatCode="General">
                  <c:v>0.37390087395986199</c:v>
                </c:pt>
                <c:pt idx="1316" formatCode="General">
                  <c:v>0.37394136832339298</c:v>
                </c:pt>
                <c:pt idx="1317" formatCode="General">
                  <c:v>0.37398186268692402</c:v>
                </c:pt>
                <c:pt idx="1318" formatCode="General">
                  <c:v>0.374022357050456</c:v>
                </c:pt>
                <c:pt idx="1319" formatCode="General">
                  <c:v>0.37406285141398699</c:v>
                </c:pt>
                <c:pt idx="1320" formatCode="General">
                  <c:v>0.37410330585172102</c:v>
                </c:pt>
                <c:pt idx="1321" formatCode="General">
                  <c:v>0.37414371958139703</c:v>
                </c:pt>
                <c:pt idx="1322" formatCode="General">
                  <c:v>0.374185846855425</c:v>
                </c:pt>
                <c:pt idx="1323" formatCode="General">
                  <c:v>0.37422797412945402</c:v>
                </c:pt>
                <c:pt idx="1324" formatCode="General">
                  <c:v>0.37426975916398098</c:v>
                </c:pt>
                <c:pt idx="1325" formatCode="General">
                  <c:v>0.37431499069082902</c:v>
                </c:pt>
                <c:pt idx="1326" formatCode="General">
                  <c:v>0.374361358238397</c:v>
                </c:pt>
                <c:pt idx="1327" formatCode="General">
                  <c:v>0.37440772578596498</c:v>
                </c:pt>
                <c:pt idx="1328" formatCode="General">
                  <c:v>0.37445409333353302</c:v>
                </c:pt>
                <c:pt idx="1329" formatCode="General">
                  <c:v>0.374500460881101</c:v>
                </c:pt>
                <c:pt idx="1330" formatCode="General">
                  <c:v>0.374545475105096</c:v>
                </c:pt>
                <c:pt idx="1331" formatCode="General">
                  <c:v>0.37458886534077102</c:v>
                </c:pt>
                <c:pt idx="1332" formatCode="General">
                  <c:v>0.37463225557644603</c:v>
                </c:pt>
                <c:pt idx="1333" formatCode="General">
                  <c:v>0.37467564581212198</c:v>
                </c:pt>
                <c:pt idx="1334" formatCode="General">
                  <c:v>0.37471903604779699</c:v>
                </c:pt>
                <c:pt idx="1335" formatCode="General">
                  <c:v>0.374762426283473</c:v>
                </c:pt>
                <c:pt idx="1336" formatCode="General">
                  <c:v>0.37480581651914802</c:v>
                </c:pt>
                <c:pt idx="1337" formatCode="General">
                  <c:v>0.37484993714109899</c:v>
                </c:pt>
                <c:pt idx="1338" formatCode="General">
                  <c:v>0.374894149061333</c:v>
                </c:pt>
                <c:pt idx="1339" formatCode="General">
                  <c:v>0.37493836098156702</c:v>
                </c:pt>
                <c:pt idx="1340" formatCode="General">
                  <c:v>0.37498257290180098</c:v>
                </c:pt>
                <c:pt idx="1341" formatCode="General">
                  <c:v>0.37502530943812101</c:v>
                </c:pt>
                <c:pt idx="1342" formatCode="General">
                  <c:v>0.37506522538750198</c:v>
                </c:pt>
                <c:pt idx="1343" formatCode="General">
                  <c:v>0.375105141336883</c:v>
                </c:pt>
                <c:pt idx="1344" formatCode="General">
                  <c:v>0.37514505728626402</c:v>
                </c:pt>
                <c:pt idx="1345" formatCode="General">
                  <c:v>0.37518394702298202</c:v>
                </c:pt>
                <c:pt idx="1346" formatCode="General">
                  <c:v>0.37522259303419703</c:v>
                </c:pt>
                <c:pt idx="1347" formatCode="General">
                  <c:v>0.37525960166311301</c:v>
                </c:pt>
                <c:pt idx="1348" formatCode="General">
                  <c:v>0.37529616945833999</c:v>
                </c:pt>
                <c:pt idx="1349" formatCode="General">
                  <c:v>0.37533273725356597</c:v>
                </c:pt>
                <c:pt idx="1350" formatCode="General">
                  <c:v>0.37536930504879201</c:v>
                </c:pt>
                <c:pt idx="1351" formatCode="General">
                  <c:v>0.375405872844019</c:v>
                </c:pt>
                <c:pt idx="1352" formatCode="General">
                  <c:v>0.37544244063924498</c:v>
                </c:pt>
                <c:pt idx="1353" formatCode="General">
                  <c:v>0.37547900843447202</c:v>
                </c:pt>
                <c:pt idx="1354" formatCode="General">
                  <c:v>0.375515576229698</c:v>
                </c:pt>
                <c:pt idx="1355" formatCode="General">
                  <c:v>0.37555214402492398</c:v>
                </c:pt>
                <c:pt idx="1356" formatCode="General">
                  <c:v>0.37558871182015102</c:v>
                </c:pt>
                <c:pt idx="1357" formatCode="General">
                  <c:v>0.37562527961537701</c:v>
                </c:pt>
                <c:pt idx="1358" formatCode="General">
                  <c:v>0.37566184741060399</c:v>
                </c:pt>
                <c:pt idx="1359" formatCode="General">
                  <c:v>0.37569841520583003</c:v>
                </c:pt>
                <c:pt idx="1360" formatCode="General">
                  <c:v>0.37573498300105601</c:v>
                </c:pt>
                <c:pt idx="1361" formatCode="General">
                  <c:v>0.37577155079628299</c:v>
                </c:pt>
                <c:pt idx="1362" formatCode="General">
                  <c:v>0.37580811859150898</c:v>
                </c:pt>
                <c:pt idx="1363" formatCode="General">
                  <c:v>0.37584468638673602</c:v>
                </c:pt>
                <c:pt idx="1364" formatCode="General">
                  <c:v>0.375881254181962</c:v>
                </c:pt>
                <c:pt idx="1365" formatCode="General">
                  <c:v>0.37591269553499101</c:v>
                </c:pt>
                <c:pt idx="1366" formatCode="General">
                  <c:v>0.37594329253284298</c:v>
                </c:pt>
                <c:pt idx="1367" formatCode="General">
                  <c:v>0.37597388953069599</c:v>
                </c:pt>
                <c:pt idx="1368" formatCode="General">
                  <c:v>0.37600448652854901</c:v>
                </c:pt>
                <c:pt idx="1369" formatCode="General">
                  <c:v>0.37603427319350502</c:v>
                </c:pt>
                <c:pt idx="1370" formatCode="General">
                  <c:v>0.37606228235401501</c:v>
                </c:pt>
                <c:pt idx="1371" formatCode="General">
                  <c:v>0.376090291514526</c:v>
                </c:pt>
                <c:pt idx="1372" formatCode="General">
                  <c:v>0.37611830067503699</c:v>
                </c:pt>
                <c:pt idx="1373" formatCode="General">
                  <c:v>0.37614881442708198</c:v>
                </c:pt>
                <c:pt idx="1374" formatCode="General">
                  <c:v>0.376180043776699</c:v>
                </c:pt>
                <c:pt idx="1375" formatCode="General">
                  <c:v>0.37621127312631503</c:v>
                </c:pt>
                <c:pt idx="1376" formatCode="General">
                  <c:v>0.37624250247593199</c:v>
                </c:pt>
                <c:pt idx="1377" formatCode="General">
                  <c:v>0.37627373182554902</c:v>
                </c:pt>
                <c:pt idx="1378" formatCode="General">
                  <c:v>0.376303261792305</c:v>
                </c:pt>
                <c:pt idx="1379" formatCode="General">
                  <c:v>0.37633091159075299</c:v>
                </c:pt>
                <c:pt idx="1380" formatCode="General">
                  <c:v>0.37635856138920099</c:v>
                </c:pt>
                <c:pt idx="1381" formatCode="General">
                  <c:v>0.37638621118764898</c:v>
                </c:pt>
                <c:pt idx="1382" formatCode="General">
                  <c:v>0.37641386098609703</c:v>
                </c:pt>
                <c:pt idx="1383" formatCode="General">
                  <c:v>0.37644151078454502</c:v>
                </c:pt>
                <c:pt idx="1384" formatCode="General">
                  <c:v>0.37646963895698299</c:v>
                </c:pt>
                <c:pt idx="1385" formatCode="General">
                  <c:v>0.37649844385361297</c:v>
                </c:pt>
                <c:pt idx="1386" formatCode="General">
                  <c:v>0.37652724875024401</c:v>
                </c:pt>
                <c:pt idx="1387" formatCode="General">
                  <c:v>0.376556053646875</c:v>
                </c:pt>
                <c:pt idx="1388" formatCode="General">
                  <c:v>0.37658485854350598</c:v>
                </c:pt>
                <c:pt idx="1389" formatCode="General">
                  <c:v>0.37661366344013603</c:v>
                </c:pt>
                <c:pt idx="1390" formatCode="General">
                  <c:v>0.37664246833676701</c:v>
                </c:pt>
                <c:pt idx="1391" formatCode="General">
                  <c:v>0.376671273233398</c:v>
                </c:pt>
                <c:pt idx="1392" formatCode="General">
                  <c:v>0.37670007813002798</c:v>
                </c:pt>
                <c:pt idx="1393" formatCode="General">
                  <c:v>0.37672888302665902</c:v>
                </c:pt>
                <c:pt idx="1394" formatCode="General">
                  <c:v>0.37675592672921598</c:v>
                </c:pt>
                <c:pt idx="1395" formatCode="General">
                  <c:v>0.37678257905531798</c:v>
                </c:pt>
                <c:pt idx="1396" formatCode="General">
                  <c:v>0.37680970265439501</c:v>
                </c:pt>
                <c:pt idx="1397" formatCode="General">
                  <c:v>0.37683721898094402</c:v>
                </c:pt>
                <c:pt idx="1398" formatCode="General">
                  <c:v>0.376864685563429</c:v>
                </c:pt>
                <c:pt idx="1399" formatCode="General">
                  <c:v>0.376889760159625</c:v>
                </c:pt>
                <c:pt idx="1400" formatCode="General">
                  <c:v>0.37691685364367999</c:v>
                </c:pt>
                <c:pt idx="1401" formatCode="General">
                  <c:v>0.37694394712773499</c:v>
                </c:pt>
                <c:pt idx="1402" formatCode="General">
                  <c:v>0.37697104061178999</c:v>
                </c:pt>
                <c:pt idx="1403" formatCode="General">
                  <c:v>0.37699813409584498</c:v>
                </c:pt>
                <c:pt idx="1404" formatCode="General">
                  <c:v>0.37702522757989998</c:v>
                </c:pt>
                <c:pt idx="1405" formatCode="General">
                  <c:v>0.37705232106395498</c:v>
                </c:pt>
                <c:pt idx="1406" formatCode="General">
                  <c:v>0.37707941454801103</c:v>
                </c:pt>
                <c:pt idx="1407" formatCode="General">
                  <c:v>0.37710650803206602</c:v>
                </c:pt>
                <c:pt idx="1408" formatCode="General">
                  <c:v>0.37713360151612102</c:v>
                </c:pt>
                <c:pt idx="1409" formatCode="General">
                  <c:v>0.37716069500017602</c:v>
                </c:pt>
                <c:pt idx="1410" formatCode="General">
                  <c:v>0.37718778848423101</c:v>
                </c:pt>
                <c:pt idx="1411" formatCode="General">
                  <c:v>0.37721488196828601</c:v>
                </c:pt>
                <c:pt idx="1412" formatCode="General">
                  <c:v>0.37724197545234101</c:v>
                </c:pt>
                <c:pt idx="1413" formatCode="General">
                  <c:v>0.377269068936396</c:v>
                </c:pt>
                <c:pt idx="1414" formatCode="General">
                  <c:v>0.37729640125234398</c:v>
                </c:pt>
                <c:pt idx="1415" formatCode="General">
                  <c:v>0.37732564422345399</c:v>
                </c:pt>
                <c:pt idx="1416" formatCode="General">
                  <c:v>0.377354887194564</c:v>
                </c:pt>
                <c:pt idx="1417" formatCode="General">
                  <c:v>0.37738413016567401</c:v>
                </c:pt>
                <c:pt idx="1418" formatCode="General">
                  <c:v>0.37741343775487701</c:v>
                </c:pt>
                <c:pt idx="1419" formatCode="General">
                  <c:v>0.37744359461046501</c:v>
                </c:pt>
                <c:pt idx="1420" formatCode="General">
                  <c:v>0.377473751466052</c:v>
                </c:pt>
                <c:pt idx="1421" formatCode="General">
                  <c:v>0.37750390832163899</c:v>
                </c:pt>
                <c:pt idx="1422" formatCode="General">
                  <c:v>0.37753406517722699</c:v>
                </c:pt>
                <c:pt idx="1423" formatCode="General">
                  <c:v>0.37756422203281398</c:v>
                </c:pt>
                <c:pt idx="1424" formatCode="General">
                  <c:v>0.37759437888840103</c:v>
                </c:pt>
                <c:pt idx="1425" formatCode="General">
                  <c:v>0.37762453574398902</c:v>
                </c:pt>
                <c:pt idx="1426" formatCode="General">
                  <c:v>0.37765469259957601</c:v>
                </c:pt>
                <c:pt idx="1427" formatCode="General">
                  <c:v>0.37768484945516301</c:v>
                </c:pt>
                <c:pt idx="1428" formatCode="General">
                  <c:v>0.37771339873119902</c:v>
                </c:pt>
                <c:pt idx="1429" formatCode="General">
                  <c:v>0.37774016940854999</c:v>
                </c:pt>
                <c:pt idx="1430" formatCode="General">
                  <c:v>0.3777669400859</c:v>
                </c:pt>
                <c:pt idx="1431" formatCode="General">
                  <c:v>0.37779032557166098</c:v>
                </c:pt>
                <c:pt idx="1432" formatCode="General">
                  <c:v>0.37781353099404102</c:v>
                </c:pt>
                <c:pt idx="1433" formatCode="General">
                  <c:v>0.37783673641642102</c:v>
                </c:pt>
                <c:pt idx="1434" formatCode="General">
                  <c:v>0.37785994183880101</c:v>
                </c:pt>
                <c:pt idx="1435" formatCode="General">
                  <c:v>0.377883147261182</c:v>
                </c:pt>
                <c:pt idx="1436" formatCode="General">
                  <c:v>0.37790649439137702</c:v>
                </c:pt>
                <c:pt idx="1437" formatCode="General">
                  <c:v>0.37793070189045902</c:v>
                </c:pt>
                <c:pt idx="1438" formatCode="General">
                  <c:v>0.3779540124886</c:v>
                </c:pt>
                <c:pt idx="1439" formatCode="General">
                  <c:v>0.37797582017162801</c:v>
                </c:pt>
                <c:pt idx="1440" formatCode="General">
                  <c:v>0.37799762785465602</c:v>
                </c:pt>
                <c:pt idx="1441" formatCode="General">
                  <c:v>0.37801943553768402</c:v>
                </c:pt>
                <c:pt idx="1442" formatCode="General">
                  <c:v>0.37804124322071198</c:v>
                </c:pt>
                <c:pt idx="1443" formatCode="General">
                  <c:v>0.37806305090373998</c:v>
                </c:pt>
                <c:pt idx="1444" formatCode="General">
                  <c:v>0.37808485858676799</c:v>
                </c:pt>
                <c:pt idx="1445" formatCode="General">
                  <c:v>0.378106666269796</c:v>
                </c:pt>
                <c:pt idx="1446" formatCode="General">
                  <c:v>0.37812847395282401</c:v>
                </c:pt>
                <c:pt idx="1447" formatCode="General">
                  <c:v>0.37815028163585201</c:v>
                </c:pt>
                <c:pt idx="1448" formatCode="General">
                  <c:v>0.37817208931888002</c:v>
                </c:pt>
                <c:pt idx="1449" formatCode="General">
                  <c:v>0.37819560996623403</c:v>
                </c:pt>
                <c:pt idx="1450" formatCode="General">
                  <c:v>0.37822074281527501</c:v>
                </c:pt>
                <c:pt idx="1451" formatCode="General">
                  <c:v>0.378245875664316</c:v>
                </c:pt>
                <c:pt idx="1452" formatCode="General">
                  <c:v>0.37827100851335699</c:v>
                </c:pt>
                <c:pt idx="1453" formatCode="General">
                  <c:v>0.378298606588445</c:v>
                </c:pt>
                <c:pt idx="1454" formatCode="General">
                  <c:v>0.37832625549293503</c:v>
                </c:pt>
                <c:pt idx="1455" formatCode="General">
                  <c:v>0.378353904397426</c:v>
                </c:pt>
                <c:pt idx="1456" formatCode="General">
                  <c:v>0.37838078395659303</c:v>
                </c:pt>
                <c:pt idx="1457" formatCode="General">
                  <c:v>0.37840745321701302</c:v>
                </c:pt>
                <c:pt idx="1458" formatCode="General">
                  <c:v>0.37843336028487101</c:v>
                </c:pt>
                <c:pt idx="1459" formatCode="General">
                  <c:v>0.378459267352729</c:v>
                </c:pt>
                <c:pt idx="1460" formatCode="General">
                  <c:v>0.37848517442058699</c:v>
                </c:pt>
                <c:pt idx="1461" formatCode="General">
                  <c:v>0.37851108148844498</c:v>
                </c:pt>
                <c:pt idx="1462" formatCode="General">
                  <c:v>0.37853698855630302</c:v>
                </c:pt>
                <c:pt idx="1463" formatCode="General">
                  <c:v>0.37856289562416101</c:v>
                </c:pt>
                <c:pt idx="1464" formatCode="General">
                  <c:v>0.378588802692019</c:v>
                </c:pt>
                <c:pt idx="1465" formatCode="General">
                  <c:v>0.37861470975987699</c:v>
                </c:pt>
                <c:pt idx="1466" formatCode="General">
                  <c:v>0.37864061682773498</c:v>
                </c:pt>
                <c:pt idx="1467" formatCode="General">
                  <c:v>0.37866652389559302</c:v>
                </c:pt>
                <c:pt idx="1468" formatCode="General">
                  <c:v>0.37869243096345101</c:v>
                </c:pt>
                <c:pt idx="1469" formatCode="General">
                  <c:v>0.378718338031309</c:v>
                </c:pt>
                <c:pt idx="1470" formatCode="General">
                  <c:v>0.37874424509916699</c:v>
                </c:pt>
                <c:pt idx="1471" formatCode="General">
                  <c:v>0.37877015216702498</c:v>
                </c:pt>
                <c:pt idx="1472" formatCode="General">
                  <c:v>0.37879599409891201</c:v>
                </c:pt>
                <c:pt idx="1473" formatCode="General">
                  <c:v>0.378817870068545</c:v>
                </c:pt>
                <c:pt idx="1474" formatCode="General">
                  <c:v>0.37883920843499302</c:v>
                </c:pt>
                <c:pt idx="1475" formatCode="General">
                  <c:v>0.37886054680144199</c:v>
                </c:pt>
                <c:pt idx="1476" formatCode="General">
                  <c:v>0.37888188516789001</c:v>
                </c:pt>
                <c:pt idx="1477" formatCode="General">
                  <c:v>0.37890322353433797</c:v>
                </c:pt>
                <c:pt idx="1478" formatCode="General">
                  <c:v>0.37892456190078599</c:v>
                </c:pt>
                <c:pt idx="1479" formatCode="General">
                  <c:v>0.37894590026723501</c:v>
                </c:pt>
                <c:pt idx="1480" formatCode="General">
                  <c:v>0.37896723863368298</c:v>
                </c:pt>
                <c:pt idx="1481" formatCode="General">
                  <c:v>0.378988577000131</c:v>
                </c:pt>
                <c:pt idx="1482" formatCode="General">
                  <c:v>0.37900991536657902</c:v>
                </c:pt>
                <c:pt idx="1483" formatCode="General">
                  <c:v>0.379031230441156</c:v>
                </c:pt>
                <c:pt idx="1484" formatCode="General">
                  <c:v>0.37905243316670401</c:v>
                </c:pt>
                <c:pt idx="1485" formatCode="General">
                  <c:v>0.37907363589225102</c:v>
                </c:pt>
                <c:pt idx="1486" formatCode="General">
                  <c:v>0.37909483861779902</c:v>
                </c:pt>
                <c:pt idx="1487" formatCode="General">
                  <c:v>0.37911644043464299</c:v>
                </c:pt>
                <c:pt idx="1488" formatCode="General">
                  <c:v>0.379140682393935</c:v>
                </c:pt>
                <c:pt idx="1489" formatCode="General">
                  <c:v>0.37916492435322802</c:v>
                </c:pt>
                <c:pt idx="1490" formatCode="General">
                  <c:v>0.37918916631252098</c:v>
                </c:pt>
                <c:pt idx="1491" formatCode="General">
                  <c:v>0.37921340827181299</c:v>
                </c:pt>
                <c:pt idx="1492" formatCode="General">
                  <c:v>0.379237650231106</c:v>
                </c:pt>
                <c:pt idx="1493" formatCode="General">
                  <c:v>0.37926189219039802</c:v>
                </c:pt>
                <c:pt idx="1494" formatCode="General">
                  <c:v>0.37928613414969098</c:v>
                </c:pt>
                <c:pt idx="1495" formatCode="General">
                  <c:v>0.37931037610898399</c:v>
                </c:pt>
                <c:pt idx="1496" formatCode="General">
                  <c:v>0.37933408684113601</c:v>
                </c:pt>
                <c:pt idx="1497" formatCode="General">
                  <c:v>0.37935933797487098</c:v>
                </c:pt>
                <c:pt idx="1498" formatCode="General">
                  <c:v>0.37938512301767602</c:v>
                </c:pt>
                <c:pt idx="1499" formatCode="General">
                  <c:v>0.379410908060481</c:v>
                </c:pt>
                <c:pt idx="1500" formatCode="General">
                  <c:v>0.37943669310328598</c:v>
                </c:pt>
                <c:pt idx="1501" formatCode="General">
                  <c:v>0.37946247814609102</c:v>
                </c:pt>
                <c:pt idx="1502" formatCode="General">
                  <c:v>0.379488263188897</c:v>
                </c:pt>
                <c:pt idx="1503" formatCode="General">
                  <c:v>0.37951404823170198</c:v>
                </c:pt>
                <c:pt idx="1504" formatCode="General">
                  <c:v>0.37953733398907902</c:v>
                </c:pt>
                <c:pt idx="1505" formatCode="General">
                  <c:v>0.37955851714740202</c:v>
                </c:pt>
                <c:pt idx="1506" formatCode="General">
                  <c:v>0.37957727091001803</c:v>
                </c:pt>
                <c:pt idx="1507" formatCode="General">
                  <c:v>0.37959602467263398</c:v>
                </c:pt>
                <c:pt idx="1508" formatCode="General">
                  <c:v>0.37961477843524999</c:v>
                </c:pt>
                <c:pt idx="1509" formatCode="General">
                  <c:v>0.37963256642396098</c:v>
                </c:pt>
                <c:pt idx="1510" formatCode="General">
                  <c:v>0.37964898819590598</c:v>
                </c:pt>
                <c:pt idx="1511" formatCode="General">
                  <c:v>0.37966540996785197</c:v>
                </c:pt>
                <c:pt idx="1512" formatCode="General">
                  <c:v>0.37968183173979703</c:v>
                </c:pt>
                <c:pt idx="1513" formatCode="General">
                  <c:v>0.37969829484135798</c:v>
                </c:pt>
                <c:pt idx="1514" formatCode="General">
                  <c:v>0.379714763643556</c:v>
                </c:pt>
                <c:pt idx="1515" formatCode="General">
                  <c:v>0.37973123244575402</c:v>
                </c:pt>
                <c:pt idx="1516" formatCode="General">
                  <c:v>0.37974770124795298</c:v>
                </c:pt>
                <c:pt idx="1517" formatCode="General">
                  <c:v>0.37976417005015101</c:v>
                </c:pt>
                <c:pt idx="1518" formatCode="General">
                  <c:v>0.37978063885234897</c:v>
                </c:pt>
                <c:pt idx="1519" formatCode="General">
                  <c:v>0.37979710765454699</c:v>
                </c:pt>
                <c:pt idx="1520" formatCode="General">
                  <c:v>0.37981357645674502</c:v>
                </c:pt>
                <c:pt idx="1521" formatCode="General">
                  <c:v>0.37983004525894298</c:v>
                </c:pt>
                <c:pt idx="1522" formatCode="General">
                  <c:v>0.37984651406114101</c:v>
                </c:pt>
                <c:pt idx="1523" formatCode="General">
                  <c:v>0.37986298286333903</c:v>
                </c:pt>
                <c:pt idx="1524" formatCode="General">
                  <c:v>0.37987945166553699</c:v>
                </c:pt>
                <c:pt idx="1525" formatCode="General">
                  <c:v>0.37989592046773502</c:v>
                </c:pt>
                <c:pt idx="1526" formatCode="General">
                  <c:v>0.37991238926993298</c:v>
                </c:pt>
                <c:pt idx="1527" formatCode="General">
                  <c:v>0.379928858072131</c:v>
                </c:pt>
                <c:pt idx="1528" formatCode="General">
                  <c:v>0.37994532687432903</c:v>
                </c:pt>
                <c:pt idx="1529" formatCode="General">
                  <c:v>0.37996179567652799</c:v>
                </c:pt>
                <c:pt idx="1530" formatCode="General">
                  <c:v>0.37997889131024298</c:v>
                </c:pt>
                <c:pt idx="1531" formatCode="General">
                  <c:v>0.37999846292848199</c:v>
                </c:pt>
                <c:pt idx="1532" formatCode="General">
                  <c:v>0.38001803454672001</c:v>
                </c:pt>
                <c:pt idx="1533" formatCode="General">
                  <c:v>0.38003765999260197</c:v>
                </c:pt>
                <c:pt idx="1534" formatCode="General">
                  <c:v>0.38005754507770501</c:v>
                </c:pt>
                <c:pt idx="1535" formatCode="General">
                  <c:v>0.38007743016280798</c:v>
                </c:pt>
                <c:pt idx="1536" formatCode="General">
                  <c:v>0.38009731524791102</c:v>
                </c:pt>
                <c:pt idx="1537" formatCode="General">
                  <c:v>0.38011720033301399</c:v>
                </c:pt>
                <c:pt idx="1538" formatCode="General">
                  <c:v>0.38013708541811703</c:v>
                </c:pt>
                <c:pt idx="1539" formatCode="General">
                  <c:v>0.380156970503221</c:v>
                </c:pt>
                <c:pt idx="1540" formatCode="General">
                  <c:v>0.38017685558832398</c:v>
                </c:pt>
                <c:pt idx="1541" formatCode="General">
                  <c:v>0.38019674067342701</c:v>
                </c:pt>
                <c:pt idx="1542" formatCode="General">
                  <c:v>0.38021591848811798</c:v>
                </c:pt>
                <c:pt idx="1543" formatCode="General">
                  <c:v>0.38023368176196598</c:v>
                </c:pt>
                <c:pt idx="1544" formatCode="General">
                  <c:v>0.38025144503581298</c:v>
                </c:pt>
                <c:pt idx="1545" formatCode="General">
                  <c:v>0.38026920830965999</c:v>
                </c:pt>
                <c:pt idx="1546" formatCode="General">
                  <c:v>0.38028697158350799</c:v>
                </c:pt>
                <c:pt idx="1547" formatCode="General">
                  <c:v>0.380304734857355</c:v>
                </c:pt>
                <c:pt idx="1548" formatCode="General">
                  <c:v>0.380322498131202</c:v>
                </c:pt>
                <c:pt idx="1549" formatCode="General">
                  <c:v>0.38033741617918398</c:v>
                </c:pt>
                <c:pt idx="1550" formatCode="General">
                  <c:v>0.380349656367578</c:v>
                </c:pt>
                <c:pt idx="1551" formatCode="General">
                  <c:v>0.38036189655597302</c:v>
                </c:pt>
                <c:pt idx="1552" formatCode="General">
                  <c:v>0.38037413674436699</c:v>
                </c:pt>
                <c:pt idx="1553" formatCode="General">
                  <c:v>0.380386376932762</c:v>
                </c:pt>
                <c:pt idx="1554" formatCode="General">
                  <c:v>0.380397614029297</c:v>
                </c:pt>
                <c:pt idx="1555" formatCode="General">
                  <c:v>0.38040881977921098</c:v>
                </c:pt>
                <c:pt idx="1556" formatCode="General">
                  <c:v>0.38042002552912602</c:v>
                </c:pt>
                <c:pt idx="1557" formatCode="General">
                  <c:v>0.38043123127903999</c:v>
                </c:pt>
                <c:pt idx="1558" formatCode="General">
                  <c:v>0.38044243702895503</c:v>
                </c:pt>
                <c:pt idx="1559" formatCode="General">
                  <c:v>0.38045364277886901</c:v>
                </c:pt>
                <c:pt idx="1560" formatCode="General">
                  <c:v>0.38046692926121201</c:v>
                </c:pt>
                <c:pt idx="1561" formatCode="General">
                  <c:v>0.38048131735469498</c:v>
                </c:pt>
                <c:pt idx="1562" formatCode="General">
                  <c:v>0.38049570693447499</c:v>
                </c:pt>
                <c:pt idx="1563" formatCode="General">
                  <c:v>0.38051009651425499</c:v>
                </c:pt>
                <c:pt idx="1564" formatCode="General">
                  <c:v>0.380524486094034</c:v>
                </c:pt>
                <c:pt idx="1565" formatCode="General">
                  <c:v>0.380538875673814</c:v>
                </c:pt>
                <c:pt idx="1566" formatCode="General">
                  <c:v>0.38055326525359301</c:v>
                </c:pt>
                <c:pt idx="1567" formatCode="General">
                  <c:v>0.38056937000518298</c:v>
                </c:pt>
                <c:pt idx="1568" formatCode="General">
                  <c:v>0.380584337638949</c:v>
                </c:pt>
                <c:pt idx="1569" formatCode="General">
                  <c:v>0.38059930527271502</c:v>
                </c:pt>
                <c:pt idx="1570" formatCode="General">
                  <c:v>0.38061427290648098</c:v>
                </c:pt>
                <c:pt idx="1571" formatCode="General">
                  <c:v>0.38062924054024699</c:v>
                </c:pt>
                <c:pt idx="1572" formatCode="General">
                  <c:v>0.38064420817401201</c:v>
                </c:pt>
                <c:pt idx="1573" formatCode="General">
                  <c:v>0.38065917580777803</c:v>
                </c:pt>
                <c:pt idx="1574" formatCode="General">
                  <c:v>0.38067414344154399</c:v>
                </c:pt>
                <c:pt idx="1575" formatCode="General">
                  <c:v>0.38068911107531</c:v>
                </c:pt>
                <c:pt idx="1576" formatCode="General">
                  <c:v>0.38070407870907602</c:v>
                </c:pt>
                <c:pt idx="1577" formatCode="General">
                  <c:v>0.38071904634284198</c:v>
                </c:pt>
                <c:pt idx="1578" formatCode="General">
                  <c:v>0.380734013976608</c:v>
                </c:pt>
                <c:pt idx="1579" formatCode="General">
                  <c:v>0.38074898161037402</c:v>
                </c:pt>
                <c:pt idx="1580" formatCode="General">
                  <c:v>0.38076453251581299</c:v>
                </c:pt>
                <c:pt idx="1581" formatCode="General">
                  <c:v>0.38078032506237097</c:v>
                </c:pt>
                <c:pt idx="1582" formatCode="General">
                  <c:v>0.38079611760892901</c:v>
                </c:pt>
                <c:pt idx="1583" formatCode="General">
                  <c:v>0.38081191015548699</c:v>
                </c:pt>
                <c:pt idx="1584" formatCode="General">
                  <c:v>0.38082770270204502</c:v>
                </c:pt>
                <c:pt idx="1585" formatCode="General">
                  <c:v>0.380843495248603</c:v>
                </c:pt>
                <c:pt idx="1586" formatCode="General">
                  <c:v>0.38085928779516098</c:v>
                </c:pt>
                <c:pt idx="1587" formatCode="General">
                  <c:v>0.38087508034171902</c:v>
                </c:pt>
                <c:pt idx="1588" formatCode="General">
                  <c:v>0.380890872888276</c:v>
                </c:pt>
                <c:pt idx="1589" formatCode="General">
                  <c:v>0.38090666543483398</c:v>
                </c:pt>
                <c:pt idx="1590" formatCode="General">
                  <c:v>0.38092245798139202</c:v>
                </c:pt>
                <c:pt idx="1591" formatCode="General">
                  <c:v>0.38093661658710898</c:v>
                </c:pt>
                <c:pt idx="1592" formatCode="General">
                  <c:v>0.38095048341767901</c:v>
                </c:pt>
                <c:pt idx="1593" formatCode="General">
                  <c:v>0.38096435024824898</c:v>
                </c:pt>
                <c:pt idx="1594" formatCode="General">
                  <c:v>0.38097821707881901</c:v>
                </c:pt>
                <c:pt idx="1595" formatCode="General">
                  <c:v>0.38099208390938899</c:v>
                </c:pt>
                <c:pt idx="1596" formatCode="General">
                  <c:v>0.38100595073995902</c:v>
                </c:pt>
                <c:pt idx="1597" formatCode="General">
                  <c:v>0.381019817570529</c:v>
                </c:pt>
                <c:pt idx="1598" formatCode="General">
                  <c:v>0.38103368440109903</c:v>
                </c:pt>
                <c:pt idx="1599" formatCode="General">
                  <c:v>0.381047551231669</c:v>
                </c:pt>
                <c:pt idx="1600" formatCode="General">
                  <c:v>0.38106141806223998</c:v>
                </c:pt>
                <c:pt idx="1601" formatCode="General">
                  <c:v>0.38107626193237898</c:v>
                </c:pt>
                <c:pt idx="1602" formatCode="General">
                  <c:v>0.38109164503457699</c:v>
                </c:pt>
                <c:pt idx="1603" formatCode="General">
                  <c:v>0.38110880994707602</c:v>
                </c:pt>
                <c:pt idx="1604" formatCode="General">
                  <c:v>0.381125974859575</c:v>
                </c:pt>
                <c:pt idx="1605" formatCode="General">
                  <c:v>0.38114313977207398</c:v>
                </c:pt>
                <c:pt idx="1606" formatCode="General">
                  <c:v>0.38115953897504001</c:v>
                </c:pt>
                <c:pt idx="1607" formatCode="General">
                  <c:v>0.381175605260823</c:v>
                </c:pt>
                <c:pt idx="1608" formatCode="General">
                  <c:v>0.38119167154660699</c:v>
                </c:pt>
                <c:pt idx="1609" formatCode="General">
                  <c:v>0.381209880828001</c:v>
                </c:pt>
                <c:pt idx="1610" formatCode="General">
                  <c:v>0.381228278504611</c:v>
                </c:pt>
                <c:pt idx="1611" formatCode="General">
                  <c:v>0.38124667618122199</c:v>
                </c:pt>
                <c:pt idx="1612" formatCode="General">
                  <c:v>0.38126507385783298</c:v>
                </c:pt>
                <c:pt idx="1613" formatCode="General">
                  <c:v>0.38128347153444297</c:v>
                </c:pt>
                <c:pt idx="1614" formatCode="General">
                  <c:v>0.38130186921105402</c:v>
                </c:pt>
                <c:pt idx="1615" formatCode="General">
                  <c:v>0.38132026688766502</c:v>
                </c:pt>
                <c:pt idx="1616" formatCode="General">
                  <c:v>0.38133866456427501</c:v>
                </c:pt>
                <c:pt idx="1617" formatCode="General">
                  <c:v>0.38135709593681399</c:v>
                </c:pt>
                <c:pt idx="1618" formatCode="General">
                  <c:v>0.38137555112888799</c:v>
                </c:pt>
                <c:pt idx="1619" formatCode="General">
                  <c:v>0.38139351438965902</c:v>
                </c:pt>
                <c:pt idx="1620" formatCode="General">
                  <c:v>0.38141109991747102</c:v>
                </c:pt>
                <c:pt idx="1621" formatCode="General">
                  <c:v>0.38142868544528402</c:v>
                </c:pt>
                <c:pt idx="1622" formatCode="General">
                  <c:v>0.38144627097309602</c:v>
                </c:pt>
                <c:pt idx="1623" formatCode="General">
                  <c:v>0.38146385650090903</c:v>
                </c:pt>
                <c:pt idx="1624" formatCode="General">
                  <c:v>0.38148144202872197</c:v>
                </c:pt>
                <c:pt idx="1625" formatCode="General">
                  <c:v>0.38149902755653498</c:v>
                </c:pt>
                <c:pt idx="1626" formatCode="General">
                  <c:v>0.38151661308434698</c:v>
                </c:pt>
                <c:pt idx="1627" formatCode="General">
                  <c:v>0.38153419861215998</c:v>
                </c:pt>
                <c:pt idx="1628" formatCode="General">
                  <c:v>0.38155178413997198</c:v>
                </c:pt>
                <c:pt idx="1629" formatCode="General">
                  <c:v>0.38156943298796198</c:v>
                </c:pt>
                <c:pt idx="1630" formatCode="General">
                  <c:v>0.38158800554330002</c:v>
                </c:pt>
                <c:pt idx="1631" formatCode="General">
                  <c:v>0.38160695043212201</c:v>
                </c:pt>
                <c:pt idx="1632" formatCode="General">
                  <c:v>0.38162589532094499</c:v>
                </c:pt>
                <c:pt idx="1633" formatCode="General">
                  <c:v>0.38164484020976702</c:v>
                </c:pt>
                <c:pt idx="1634" formatCode="General">
                  <c:v>0.381663785098589</c:v>
                </c:pt>
                <c:pt idx="1635" formatCode="General">
                  <c:v>0.38168272998741098</c:v>
                </c:pt>
                <c:pt idx="1636" formatCode="General">
                  <c:v>0.38170167487623402</c:v>
                </c:pt>
                <c:pt idx="1637" formatCode="General">
                  <c:v>0.38172047141739501</c:v>
                </c:pt>
                <c:pt idx="1638" formatCode="General">
                  <c:v>0.38173828658171</c:v>
                </c:pt>
                <c:pt idx="1639" formatCode="General">
                  <c:v>0.38175610174602498</c:v>
                </c:pt>
                <c:pt idx="1640" formatCode="General">
                  <c:v>0.38177391691034002</c:v>
                </c:pt>
                <c:pt idx="1641" formatCode="General">
                  <c:v>0.381791732074656</c:v>
                </c:pt>
                <c:pt idx="1642" formatCode="General">
                  <c:v>0.38180954723897098</c:v>
                </c:pt>
                <c:pt idx="1643" formatCode="General">
                  <c:v>0.38182736240328602</c:v>
                </c:pt>
                <c:pt idx="1644" formatCode="General">
                  <c:v>0.38184504677870601</c:v>
                </c:pt>
                <c:pt idx="1645" formatCode="General">
                  <c:v>0.38186270208992801</c:v>
                </c:pt>
                <c:pt idx="1646" formatCode="General">
                  <c:v>0.38188035740114901</c:v>
                </c:pt>
                <c:pt idx="1647" formatCode="General">
                  <c:v>0.38189801271237001</c:v>
                </c:pt>
                <c:pt idx="1648" formatCode="General">
                  <c:v>0.381915668023592</c:v>
                </c:pt>
                <c:pt idx="1649" formatCode="General">
                  <c:v>0.381933323334814</c:v>
                </c:pt>
                <c:pt idx="1650" formatCode="General">
                  <c:v>0.381950978646035</c:v>
                </c:pt>
                <c:pt idx="1651" formatCode="General">
                  <c:v>0.381968633957256</c:v>
                </c:pt>
                <c:pt idx="1652" formatCode="General">
                  <c:v>0.381986289268478</c:v>
                </c:pt>
                <c:pt idx="1653" formatCode="General">
                  <c:v>0.382003944579699</c:v>
                </c:pt>
                <c:pt idx="1654" formatCode="General">
                  <c:v>0.38202159989092099</c:v>
                </c:pt>
                <c:pt idx="1655" formatCode="General">
                  <c:v>0.38203925520214199</c:v>
                </c:pt>
                <c:pt idx="1656" formatCode="General">
                  <c:v>0.38205759554322</c:v>
                </c:pt>
                <c:pt idx="1657" formatCode="General">
                  <c:v>0.38207679217163198</c:v>
                </c:pt>
                <c:pt idx="1658" formatCode="General">
                  <c:v>0.38209598880004397</c:v>
                </c:pt>
                <c:pt idx="1659" formatCode="General">
                  <c:v>0.38211518542845702</c:v>
                </c:pt>
                <c:pt idx="1660" formatCode="General">
                  <c:v>0.382134382056869</c:v>
                </c:pt>
                <c:pt idx="1661" formatCode="General">
                  <c:v>0.38215357868528099</c:v>
                </c:pt>
                <c:pt idx="1662" formatCode="General">
                  <c:v>0.38217277531369398</c:v>
                </c:pt>
                <c:pt idx="1663" formatCode="General">
                  <c:v>0.38219150251485201</c:v>
                </c:pt>
                <c:pt idx="1664" formatCode="General">
                  <c:v>0.38221163091754501</c:v>
                </c:pt>
                <c:pt idx="1665" formatCode="General">
                  <c:v>0.38223589505980998</c:v>
                </c:pt>
                <c:pt idx="1666" formatCode="General">
                  <c:v>0.38226015920207401</c:v>
                </c:pt>
                <c:pt idx="1667" formatCode="General">
                  <c:v>0.38228442334433899</c:v>
                </c:pt>
                <c:pt idx="1668" formatCode="General">
                  <c:v>0.38230868748660302</c:v>
                </c:pt>
                <c:pt idx="1669" formatCode="General">
                  <c:v>0.38233295162886799</c:v>
                </c:pt>
                <c:pt idx="1670" formatCode="General">
                  <c:v>0.38235730375770699</c:v>
                </c:pt>
                <c:pt idx="1671" formatCode="General">
                  <c:v>0.38238331003418002</c:v>
                </c:pt>
                <c:pt idx="1672" formatCode="General">
                  <c:v>0.382409316310654</c:v>
                </c:pt>
                <c:pt idx="1673" formatCode="General">
                  <c:v>0.38243583328228198</c:v>
                </c:pt>
                <c:pt idx="1674" formatCode="General">
                  <c:v>0.38246371210767699</c:v>
                </c:pt>
                <c:pt idx="1675" formatCode="General">
                  <c:v>0.382491590933071</c:v>
                </c:pt>
                <c:pt idx="1676" formatCode="General">
                  <c:v>0.38251946975846601</c:v>
                </c:pt>
                <c:pt idx="1677" formatCode="General">
                  <c:v>0.38254734858386102</c:v>
                </c:pt>
                <c:pt idx="1678" formatCode="General">
                  <c:v>0.38257522740925498</c:v>
                </c:pt>
                <c:pt idx="1679" formatCode="General">
                  <c:v>0.38260310623464999</c:v>
                </c:pt>
                <c:pt idx="1680" formatCode="General">
                  <c:v>0.382630985060044</c:v>
                </c:pt>
                <c:pt idx="1681" formatCode="General">
                  <c:v>0.38265886388543902</c:v>
                </c:pt>
                <c:pt idx="1682" formatCode="General">
                  <c:v>0.38268674271083303</c:v>
                </c:pt>
                <c:pt idx="1683" formatCode="General">
                  <c:v>0.38271462153622798</c:v>
                </c:pt>
                <c:pt idx="1684" formatCode="General">
                  <c:v>0.38274250036162299</c:v>
                </c:pt>
                <c:pt idx="1685" formatCode="General">
                  <c:v>0.38277164102132999</c:v>
                </c:pt>
                <c:pt idx="1686" formatCode="General">
                  <c:v>0.38280144171743702</c:v>
                </c:pt>
                <c:pt idx="1687" formatCode="General">
                  <c:v>0.38283124241354399</c:v>
                </c:pt>
                <c:pt idx="1688" formatCode="General">
                  <c:v>0.38286104310965102</c:v>
                </c:pt>
                <c:pt idx="1689" formatCode="General">
                  <c:v>0.38289120125513498</c:v>
                </c:pt>
                <c:pt idx="1690" formatCode="General">
                  <c:v>0.382921984937038</c:v>
                </c:pt>
                <c:pt idx="1691" formatCode="General">
                  <c:v>0.38295276861894201</c:v>
                </c:pt>
                <c:pt idx="1692" formatCode="General">
                  <c:v>0.38298355230084502</c:v>
                </c:pt>
                <c:pt idx="1693" formatCode="General">
                  <c:v>0.38301433598274798</c:v>
                </c:pt>
                <c:pt idx="1694" formatCode="General">
                  <c:v>0.38304511966465099</c:v>
                </c:pt>
                <c:pt idx="1695" formatCode="General">
                  <c:v>0.383075903346555</c:v>
                </c:pt>
                <c:pt idx="1696" formatCode="General">
                  <c:v>0.38310668702845802</c:v>
                </c:pt>
                <c:pt idx="1697" formatCode="General">
                  <c:v>0.38313746944127802</c:v>
                </c:pt>
                <c:pt idx="1698" formatCode="General">
                  <c:v>0.38316821124343398</c:v>
                </c:pt>
                <c:pt idx="1699" formatCode="General">
                  <c:v>0.38319895304558999</c:v>
                </c:pt>
                <c:pt idx="1700" formatCode="General">
                  <c:v>0.38322969484774499</c:v>
                </c:pt>
                <c:pt idx="1701" formatCode="General">
                  <c:v>0.383260436649901</c:v>
                </c:pt>
                <c:pt idx="1702" formatCode="General">
                  <c:v>0.38329117845205701</c:v>
                </c:pt>
                <c:pt idx="1703" formatCode="General">
                  <c:v>0.38332192025421302</c:v>
                </c:pt>
                <c:pt idx="1704" formatCode="General">
                  <c:v>0.38335266205636898</c:v>
                </c:pt>
                <c:pt idx="1705" formatCode="General">
                  <c:v>0.38338294147354801</c:v>
                </c:pt>
                <c:pt idx="1706" formatCode="General">
                  <c:v>0.38341266602874402</c:v>
                </c:pt>
                <c:pt idx="1707" formatCode="General">
                  <c:v>0.38344239058394097</c:v>
                </c:pt>
                <c:pt idx="1708" formatCode="General">
                  <c:v>0.38347211513913798</c:v>
                </c:pt>
                <c:pt idx="1709" formatCode="General">
                  <c:v>0.38350183969433399</c:v>
                </c:pt>
                <c:pt idx="1710" formatCode="General">
                  <c:v>0.383531564249531</c:v>
                </c:pt>
                <c:pt idx="1711" formatCode="General">
                  <c:v>0.38356128880472801</c:v>
                </c:pt>
                <c:pt idx="1712" formatCode="General">
                  <c:v>0.38359101335992402</c:v>
                </c:pt>
                <c:pt idx="1713" formatCode="General">
                  <c:v>0.38362073791512102</c:v>
                </c:pt>
                <c:pt idx="1714" formatCode="General">
                  <c:v>0.38365046247031798</c:v>
                </c:pt>
                <c:pt idx="1715" formatCode="General">
                  <c:v>0.38368018702551399</c:v>
                </c:pt>
                <c:pt idx="1716" formatCode="General">
                  <c:v>0.38370991158071099</c:v>
                </c:pt>
                <c:pt idx="1717" formatCode="General">
                  <c:v>0.383739636135908</c:v>
                </c:pt>
                <c:pt idx="1718" formatCode="General">
                  <c:v>0.38376936069110401</c:v>
                </c:pt>
                <c:pt idx="1719" formatCode="General">
                  <c:v>0.38379908524630102</c:v>
                </c:pt>
                <c:pt idx="1720" formatCode="General">
                  <c:v>0.38382872614462199</c:v>
                </c:pt>
                <c:pt idx="1721" formatCode="General">
                  <c:v>0.38385585709541797</c:v>
                </c:pt>
                <c:pt idx="1722" formatCode="General">
                  <c:v>0.38388208298602799</c:v>
                </c:pt>
                <c:pt idx="1723" formatCode="General">
                  <c:v>0.38390750165217202</c:v>
                </c:pt>
                <c:pt idx="1724" formatCode="General">
                  <c:v>0.38393292031831699</c:v>
                </c:pt>
                <c:pt idx="1725" formatCode="General">
                  <c:v>0.38395833898446102</c:v>
                </c:pt>
                <c:pt idx="1726" formatCode="General">
                  <c:v>0.383983757650605</c:v>
                </c:pt>
                <c:pt idx="1727" formatCode="General">
                  <c:v>0.38400732050671899</c:v>
                </c:pt>
                <c:pt idx="1728" formatCode="General">
                  <c:v>0.38403086442599499</c:v>
                </c:pt>
                <c:pt idx="1729" formatCode="General">
                  <c:v>0.38405440834527199</c:v>
                </c:pt>
                <c:pt idx="1730" formatCode="General">
                  <c:v>0.38407795226454799</c:v>
                </c:pt>
                <c:pt idx="1731" formatCode="General">
                  <c:v>0.384101496183825</c:v>
                </c:pt>
                <c:pt idx="1732" formatCode="General">
                  <c:v>0.384125040103101</c:v>
                </c:pt>
                <c:pt idx="1733" formatCode="General">
                  <c:v>0.384147623881476</c:v>
                </c:pt>
                <c:pt idx="1734" formatCode="General">
                  <c:v>0.38416890461146103</c:v>
                </c:pt>
                <c:pt idx="1735" formatCode="General">
                  <c:v>0.38419070738112299</c:v>
                </c:pt>
                <c:pt idx="1736" formatCode="General">
                  <c:v>0.38421278321768698</c:v>
                </c:pt>
                <c:pt idx="1737" formatCode="General">
                  <c:v>0.38423485905425098</c:v>
                </c:pt>
                <c:pt idx="1738" formatCode="General">
                  <c:v>0.38425693489081503</c:v>
                </c:pt>
                <c:pt idx="1739" formatCode="General">
                  <c:v>0.38427901072737902</c:v>
                </c:pt>
                <c:pt idx="1740" formatCode="General">
                  <c:v>0.38430108656394302</c:v>
                </c:pt>
                <c:pt idx="1741" formatCode="General">
                  <c:v>0.38432316240050801</c:v>
                </c:pt>
                <c:pt idx="1742" formatCode="General">
                  <c:v>0.38434523823707201</c:v>
                </c:pt>
                <c:pt idx="1743" formatCode="General">
                  <c:v>0.384367314073636</c:v>
                </c:pt>
                <c:pt idx="1744" formatCode="General">
                  <c:v>0.38438913599031399</c:v>
                </c:pt>
                <c:pt idx="1745" formatCode="General">
                  <c:v>0.38440702214872302</c:v>
                </c:pt>
                <c:pt idx="1746" formatCode="General">
                  <c:v>0.384424908307131</c:v>
                </c:pt>
                <c:pt idx="1747" formatCode="General">
                  <c:v>0.38444279446554003</c:v>
                </c:pt>
                <c:pt idx="1748" formatCode="General">
                  <c:v>0.384460680623948</c:v>
                </c:pt>
                <c:pt idx="1749" formatCode="General">
                  <c:v>0.38447856678235698</c:v>
                </c:pt>
                <c:pt idx="1750" formatCode="General">
                  <c:v>0.38449594794032999</c:v>
                </c:pt>
                <c:pt idx="1751" formatCode="General">
                  <c:v>0.38451183429699598</c:v>
                </c:pt>
                <c:pt idx="1752" formatCode="General">
                  <c:v>0.38452772065366198</c:v>
                </c:pt>
                <c:pt idx="1753" formatCode="General">
                  <c:v>0.38454360701032803</c:v>
                </c:pt>
                <c:pt idx="1754" formatCode="General">
                  <c:v>0.38455949336699302</c:v>
                </c:pt>
                <c:pt idx="1755" formatCode="General">
                  <c:v>0.38457537972365902</c:v>
                </c:pt>
                <c:pt idx="1756" formatCode="General">
                  <c:v>0.38459126608032501</c:v>
                </c:pt>
                <c:pt idx="1757" formatCode="General">
                  <c:v>0.38460715243699101</c:v>
                </c:pt>
                <c:pt idx="1758" formatCode="General">
                  <c:v>0.384623038793656</c:v>
                </c:pt>
                <c:pt idx="1759" formatCode="General">
                  <c:v>0.384638925150322</c:v>
                </c:pt>
                <c:pt idx="1760" formatCode="General">
                  <c:v>0.38465478567196598</c:v>
                </c:pt>
                <c:pt idx="1761" formatCode="General">
                  <c:v>0.38467060808695203</c:v>
                </c:pt>
                <c:pt idx="1762" formatCode="General">
                  <c:v>0.38468643050193801</c:v>
                </c:pt>
                <c:pt idx="1763" formatCode="General">
                  <c:v>0.384702252916924</c:v>
                </c:pt>
                <c:pt idx="1764" formatCode="General">
                  <c:v>0.38471807533190999</c:v>
                </c:pt>
                <c:pt idx="1765" formatCode="General">
                  <c:v>0.38473389774689698</c:v>
                </c:pt>
                <c:pt idx="1766" formatCode="General">
                  <c:v>0.38474972016188302</c:v>
                </c:pt>
                <c:pt idx="1767" formatCode="General">
                  <c:v>0.38476554257686901</c:v>
                </c:pt>
                <c:pt idx="1768" formatCode="General">
                  <c:v>0.384781364991855</c:v>
                </c:pt>
                <c:pt idx="1769" formatCode="General">
                  <c:v>0.38479718740684099</c:v>
                </c:pt>
                <c:pt idx="1770" formatCode="General">
                  <c:v>0.38481300982182698</c:v>
                </c:pt>
                <c:pt idx="1771" formatCode="General">
                  <c:v>0.38482883223681302</c:v>
                </c:pt>
                <c:pt idx="1772" formatCode="General">
                  <c:v>0.38484465465179901</c:v>
                </c:pt>
                <c:pt idx="1773" formatCode="General">
                  <c:v>0.384860477066785</c:v>
                </c:pt>
                <c:pt idx="1774" formatCode="General">
                  <c:v>0.38487629948177199</c:v>
                </c:pt>
                <c:pt idx="1775" formatCode="General">
                  <c:v>0.38489212189675798</c:v>
                </c:pt>
                <c:pt idx="1776" formatCode="General">
                  <c:v>0.38490794431174402</c:v>
                </c:pt>
                <c:pt idx="1777" formatCode="General">
                  <c:v>0.38492673050169701</c:v>
                </c:pt>
                <c:pt idx="1778" formatCode="General">
                  <c:v>0.384946572282721</c:v>
                </c:pt>
                <c:pt idx="1779" formatCode="General">
                  <c:v>0.38496641406374399</c:v>
                </c:pt>
                <c:pt idx="1780" formatCode="General">
                  <c:v>0.38498625584476798</c:v>
                </c:pt>
                <c:pt idx="1781" formatCode="General">
                  <c:v>0.38500549949090201</c:v>
                </c:pt>
                <c:pt idx="1782" formatCode="General">
                  <c:v>0.38502222467431502</c:v>
                </c:pt>
                <c:pt idx="1783" formatCode="General">
                  <c:v>0.38503894985772802</c:v>
                </c:pt>
                <c:pt idx="1784" formatCode="General">
                  <c:v>0.38505567504114102</c:v>
                </c:pt>
                <c:pt idx="1785" formatCode="General">
                  <c:v>0.38507240022455402</c:v>
                </c:pt>
                <c:pt idx="1786" formatCode="General">
                  <c:v>0.38509289074288799</c:v>
                </c:pt>
                <c:pt idx="1787" formatCode="General">
                  <c:v>0.38511471708588302</c:v>
                </c:pt>
                <c:pt idx="1788" formatCode="General">
                  <c:v>0.38513654342887899</c:v>
                </c:pt>
                <c:pt idx="1789" formatCode="General">
                  <c:v>0.38515836977187401</c:v>
                </c:pt>
                <c:pt idx="1790" formatCode="General">
                  <c:v>0.38518019611486898</c:v>
                </c:pt>
                <c:pt idx="1791" formatCode="General">
                  <c:v>0.385202022457865</c:v>
                </c:pt>
                <c:pt idx="1792" formatCode="General">
                  <c:v>0.38522384880086002</c:v>
                </c:pt>
                <c:pt idx="1793" formatCode="General">
                  <c:v>0.38524567514385499</c:v>
                </c:pt>
                <c:pt idx="1794" formatCode="General">
                  <c:v>0.38526750148685102</c:v>
                </c:pt>
                <c:pt idx="1795" formatCode="General">
                  <c:v>0.38528932782984598</c:v>
                </c:pt>
                <c:pt idx="1796" formatCode="General">
                  <c:v>0.38531115417284101</c:v>
                </c:pt>
                <c:pt idx="1797" formatCode="General">
                  <c:v>0.38533298051583698</c:v>
                </c:pt>
                <c:pt idx="1798" formatCode="General">
                  <c:v>0.38535485049877</c:v>
                </c:pt>
                <c:pt idx="1799" formatCode="General">
                  <c:v>0.38537883701870601</c:v>
                </c:pt>
                <c:pt idx="1800" formatCode="General">
                  <c:v>0.38540282353864203</c:v>
                </c:pt>
                <c:pt idx="1801" formatCode="General">
                  <c:v>0.38542681005857798</c:v>
                </c:pt>
                <c:pt idx="1802" formatCode="General">
                  <c:v>0.38544993623073698</c:v>
                </c:pt>
                <c:pt idx="1803" formatCode="General">
                  <c:v>0.38547021951455002</c:v>
                </c:pt>
                <c:pt idx="1804" formatCode="General">
                  <c:v>0.385490502798364</c:v>
                </c:pt>
                <c:pt idx="1805" formatCode="General">
                  <c:v>0.38551119765561898</c:v>
                </c:pt>
                <c:pt idx="1806" formatCode="General">
                  <c:v>0.38553238640101301</c:v>
                </c:pt>
                <c:pt idx="1807" formatCode="General">
                  <c:v>0.38555357514640798</c:v>
                </c:pt>
                <c:pt idx="1808" formatCode="General">
                  <c:v>0.38557476389180201</c:v>
                </c:pt>
                <c:pt idx="1809" formatCode="General">
                  <c:v>0.38559595263719598</c:v>
                </c:pt>
                <c:pt idx="1810" formatCode="General">
                  <c:v>0.38561670956314598</c:v>
                </c:pt>
                <c:pt idx="1811" formatCode="General">
                  <c:v>0.38563682955540401</c:v>
                </c:pt>
                <c:pt idx="1812" formatCode="General">
                  <c:v>0.385656949547662</c:v>
                </c:pt>
                <c:pt idx="1813" formatCode="General">
                  <c:v>0.38567706953992098</c:v>
                </c:pt>
                <c:pt idx="1814" formatCode="General">
                  <c:v>0.38569718953217902</c:v>
                </c:pt>
                <c:pt idx="1815" formatCode="General">
                  <c:v>0.385717309524437</c:v>
                </c:pt>
                <c:pt idx="1816" formatCode="General">
                  <c:v>0.38573742951669598</c:v>
                </c:pt>
                <c:pt idx="1817" formatCode="General">
                  <c:v>0.38575754950895402</c:v>
                </c:pt>
                <c:pt idx="1818" formatCode="General">
                  <c:v>0.38577766950121201</c:v>
                </c:pt>
                <c:pt idx="1819" formatCode="General">
                  <c:v>0.38579778949346999</c:v>
                </c:pt>
                <c:pt idx="1820" formatCode="General">
                  <c:v>0.38581790948572903</c:v>
                </c:pt>
                <c:pt idx="1821" formatCode="General">
                  <c:v>0.38583802947798701</c:v>
                </c:pt>
                <c:pt idx="1822" formatCode="General">
                  <c:v>0.38585814947024499</c:v>
                </c:pt>
                <c:pt idx="1823" formatCode="General">
                  <c:v>0.38587826946250398</c:v>
                </c:pt>
                <c:pt idx="1824" formatCode="General">
                  <c:v>0.38589838945476201</c:v>
                </c:pt>
                <c:pt idx="1825" formatCode="General">
                  <c:v>0.38591850944702</c:v>
                </c:pt>
                <c:pt idx="1826" formatCode="General">
                  <c:v>0.38593862943927898</c:v>
                </c:pt>
                <c:pt idx="1827" formatCode="General">
                  <c:v>0.38595970166105198</c:v>
                </c:pt>
                <c:pt idx="1828" formatCode="General">
                  <c:v>0.38598178562670499</c:v>
                </c:pt>
                <c:pt idx="1829" formatCode="General">
                  <c:v>0.386003869592358</c:v>
                </c:pt>
                <c:pt idx="1830" formatCode="General">
                  <c:v>0.386025953558012</c:v>
                </c:pt>
                <c:pt idx="1831" formatCode="General">
                  <c:v>0.38604803752366501</c:v>
                </c:pt>
                <c:pt idx="1832" formatCode="General">
                  <c:v>0.38607012148931802</c:v>
                </c:pt>
                <c:pt idx="1833" formatCode="General">
                  <c:v>0.38609220545497103</c:v>
                </c:pt>
                <c:pt idx="1834" formatCode="General">
                  <c:v>0.38611428942062398</c:v>
                </c:pt>
                <c:pt idx="1835" formatCode="General">
                  <c:v>0.38613637338627699</c:v>
                </c:pt>
                <c:pt idx="1836" formatCode="General">
                  <c:v>0.38615845735193099</c:v>
                </c:pt>
                <c:pt idx="1837" formatCode="General">
                  <c:v>0.386180541317584</c:v>
                </c:pt>
                <c:pt idx="1838" formatCode="General">
                  <c:v>0.38620262528323701</c:v>
                </c:pt>
                <c:pt idx="1839" formatCode="General">
                  <c:v>0.38622286204837097</c:v>
                </c:pt>
                <c:pt idx="1840" formatCode="General">
                  <c:v>0.38624194809844598</c:v>
                </c:pt>
                <c:pt idx="1841" formatCode="General">
                  <c:v>0.38626040992879102</c:v>
                </c:pt>
                <c:pt idx="1842" formatCode="General">
                  <c:v>0.38627844855932703</c:v>
                </c:pt>
                <c:pt idx="1843" formatCode="General">
                  <c:v>0.38629642907636902</c:v>
                </c:pt>
                <c:pt idx="1844" formatCode="General">
                  <c:v>0.38631436677294101</c:v>
                </c:pt>
                <c:pt idx="1845" formatCode="General">
                  <c:v>0.38633134420016502</c:v>
                </c:pt>
                <c:pt idx="1846" formatCode="General">
                  <c:v>0.38634611300785698</c:v>
                </c:pt>
                <c:pt idx="1847" formatCode="General">
                  <c:v>0.38636088181554801</c:v>
                </c:pt>
                <c:pt idx="1848" formatCode="General">
                  <c:v>0.38637565062323898</c:v>
                </c:pt>
                <c:pt idx="1849" formatCode="General">
                  <c:v>0.386390419430931</c:v>
                </c:pt>
                <c:pt idx="1850" formatCode="General">
                  <c:v>0.38640473862056801</c:v>
                </c:pt>
                <c:pt idx="1851" formatCode="General">
                  <c:v>0.38641861718452197</c:v>
                </c:pt>
                <c:pt idx="1852" formatCode="General">
                  <c:v>0.38643249574847599</c:v>
                </c:pt>
                <c:pt idx="1853" formatCode="General">
                  <c:v>0.38644637431242901</c:v>
                </c:pt>
                <c:pt idx="1854" formatCode="General">
                  <c:v>0.38646025287638303</c:v>
                </c:pt>
                <c:pt idx="1855" formatCode="General">
                  <c:v>0.38647413144033699</c:v>
                </c:pt>
                <c:pt idx="1856" formatCode="General">
                  <c:v>0.38648801000429001</c:v>
                </c:pt>
                <c:pt idx="1857" formatCode="General">
                  <c:v>0.38650188856824402</c:v>
                </c:pt>
                <c:pt idx="1858" formatCode="General">
                  <c:v>0.38651576713219798</c:v>
                </c:pt>
                <c:pt idx="1859" formatCode="General">
                  <c:v>0.386529645696151</c:v>
                </c:pt>
                <c:pt idx="1860" formatCode="General">
                  <c:v>0.38654209161180397</c:v>
                </c:pt>
                <c:pt idx="1861" formatCode="General">
                  <c:v>0.38655378814220398</c:v>
                </c:pt>
                <c:pt idx="1862" formatCode="General">
                  <c:v>0.38656548467260299</c:v>
                </c:pt>
                <c:pt idx="1863" formatCode="General">
                  <c:v>0.386577181203002</c:v>
                </c:pt>
                <c:pt idx="1864" formatCode="General">
                  <c:v>0.386588877733402</c:v>
                </c:pt>
                <c:pt idx="1865" formatCode="General">
                  <c:v>0.38660057426380101</c:v>
                </c:pt>
                <c:pt idx="1866" formatCode="General">
                  <c:v>0.38661227079420002</c:v>
                </c:pt>
                <c:pt idx="1867" formatCode="General">
                  <c:v>0.38662558009463199</c:v>
                </c:pt>
                <c:pt idx="1868" formatCode="General">
                  <c:v>0.38663920029048898</c:v>
                </c:pt>
                <c:pt idx="1869" formatCode="General">
                  <c:v>0.38665282048634603</c:v>
                </c:pt>
                <c:pt idx="1870" formatCode="General">
                  <c:v>0.38666644068220302</c:v>
                </c:pt>
                <c:pt idx="1871" formatCode="General">
                  <c:v>0.38668005718359799</c:v>
                </c:pt>
                <c:pt idx="1872" formatCode="General">
                  <c:v>0.38669358594152597</c:v>
                </c:pt>
                <c:pt idx="1873" formatCode="General">
                  <c:v>0.38670711469945401</c:v>
                </c:pt>
                <c:pt idx="1874" formatCode="General">
                  <c:v>0.38672017700747202</c:v>
                </c:pt>
                <c:pt idx="1875" formatCode="General">
                  <c:v>0.38673280030381901</c:v>
                </c:pt>
                <c:pt idx="1876" formatCode="General">
                  <c:v>0.38674542360016601</c:v>
                </c:pt>
                <c:pt idx="1877" formatCode="General">
                  <c:v>0.386758046896514</c:v>
                </c:pt>
                <c:pt idx="1878" formatCode="General">
                  <c:v>0.38677067019286099</c:v>
                </c:pt>
                <c:pt idx="1879" formatCode="General">
                  <c:v>0.38678329348920798</c:v>
                </c:pt>
                <c:pt idx="1880" formatCode="General">
                  <c:v>0.38679591678555503</c:v>
                </c:pt>
                <c:pt idx="1881" formatCode="General">
                  <c:v>0.38680854008190202</c:v>
                </c:pt>
                <c:pt idx="1882" formatCode="General">
                  <c:v>0.38682116337825001</c:v>
                </c:pt>
                <c:pt idx="1883" formatCode="General">
                  <c:v>0.386833786674597</c:v>
                </c:pt>
                <c:pt idx="1884" formatCode="General">
                  <c:v>0.38684640997094399</c:v>
                </c:pt>
                <c:pt idx="1885" formatCode="General">
                  <c:v>0.38685903326729099</c:v>
                </c:pt>
                <c:pt idx="1886" formatCode="General">
                  <c:v>0.38687165656363898</c:v>
                </c:pt>
                <c:pt idx="1887" formatCode="General">
                  <c:v>0.38688427985998602</c:v>
                </c:pt>
                <c:pt idx="1888" formatCode="General">
                  <c:v>0.38689690315633302</c:v>
                </c:pt>
                <c:pt idx="1889" formatCode="General">
                  <c:v>0.38690952645268001</c:v>
                </c:pt>
                <c:pt idx="1890" formatCode="General">
                  <c:v>0.386922149749027</c:v>
                </c:pt>
                <c:pt idx="1891" formatCode="General">
                  <c:v>0.38693477304537499</c:v>
                </c:pt>
                <c:pt idx="1892" formatCode="General">
                  <c:v>0.386944967736848</c:v>
                </c:pt>
                <c:pt idx="1893" formatCode="General">
                  <c:v>0.38695469426353202</c:v>
                </c:pt>
                <c:pt idx="1894" formatCode="General">
                  <c:v>0.38696442079021598</c:v>
                </c:pt>
                <c:pt idx="1895" formatCode="General">
                  <c:v>0.3869741473169</c:v>
                </c:pt>
                <c:pt idx="1896" formatCode="General">
                  <c:v>0.38698387384358401</c:v>
                </c:pt>
                <c:pt idx="1897" formatCode="General">
                  <c:v>0.38699360037026798</c:v>
                </c:pt>
                <c:pt idx="1898" formatCode="General">
                  <c:v>0.38700332689695199</c:v>
                </c:pt>
                <c:pt idx="1899" formatCode="General">
                  <c:v>0.38701305342363601</c:v>
                </c:pt>
                <c:pt idx="1900" formatCode="General">
                  <c:v>0.38702326281781502</c:v>
                </c:pt>
                <c:pt idx="1901" formatCode="General">
                  <c:v>0.38703394542212999</c:v>
                </c:pt>
                <c:pt idx="1902" formatCode="General">
                  <c:v>0.38704462802644501</c:v>
                </c:pt>
                <c:pt idx="1903" formatCode="General">
                  <c:v>0.38705531063075999</c:v>
                </c:pt>
                <c:pt idx="1904" formatCode="General">
                  <c:v>0.38706599323507501</c:v>
                </c:pt>
                <c:pt idx="1905" formatCode="General">
                  <c:v>0.38707666657015699</c:v>
                </c:pt>
                <c:pt idx="1906" formatCode="General">
                  <c:v>0.387087303291764</c:v>
                </c:pt>
                <c:pt idx="1907" formatCode="General">
                  <c:v>0.387097940013371</c:v>
                </c:pt>
                <c:pt idx="1908" formatCode="General">
                  <c:v>0.387108576734978</c:v>
                </c:pt>
                <c:pt idx="1909" formatCode="General">
                  <c:v>0.38711921345658601</c:v>
                </c:pt>
                <c:pt idx="1910" formatCode="General">
                  <c:v>0.38712985017819301</c:v>
                </c:pt>
                <c:pt idx="1911" formatCode="General">
                  <c:v>0.38714092177578402</c:v>
                </c:pt>
                <c:pt idx="1912" formatCode="General">
                  <c:v>0.38715334958272202</c:v>
                </c:pt>
                <c:pt idx="1913" formatCode="General">
                  <c:v>0.38716504361301002</c:v>
                </c:pt>
                <c:pt idx="1914" formatCode="General">
                  <c:v>0.38717673764329802</c:v>
                </c:pt>
                <c:pt idx="1915" formatCode="General">
                  <c:v>0.38718843167358702</c:v>
                </c:pt>
                <c:pt idx="1916" formatCode="General">
                  <c:v>0.38720012570387502</c:v>
                </c:pt>
                <c:pt idx="1917" formatCode="General">
                  <c:v>0.38721181973416302</c:v>
                </c:pt>
                <c:pt idx="1918" formatCode="General">
                  <c:v>0.38722351376445202</c:v>
                </c:pt>
                <c:pt idx="1919" formatCode="General">
                  <c:v>0.38723520779474002</c:v>
                </c:pt>
                <c:pt idx="1920" formatCode="General">
                  <c:v>0.38724690182502802</c:v>
                </c:pt>
                <c:pt idx="1921" formatCode="General">
                  <c:v>0.38725859585531702</c:v>
                </c:pt>
                <c:pt idx="1922" formatCode="General">
                  <c:v>0.38727028988560502</c:v>
                </c:pt>
                <c:pt idx="1923" formatCode="General">
                  <c:v>0.38728198391589302</c:v>
                </c:pt>
                <c:pt idx="1924" formatCode="General">
                  <c:v>0.38729367794618202</c:v>
                </c:pt>
                <c:pt idx="1925" formatCode="General">
                  <c:v>0.38730537197647003</c:v>
                </c:pt>
                <c:pt idx="1926" formatCode="General">
                  <c:v>0.38731703833425302</c:v>
                </c:pt>
                <c:pt idx="1927" formatCode="General">
                  <c:v>0.38732867645478503</c:v>
                </c:pt>
                <c:pt idx="1928" formatCode="General">
                  <c:v>0.38734031457531698</c:v>
                </c:pt>
                <c:pt idx="1929" formatCode="General">
                  <c:v>0.38735195269584899</c:v>
                </c:pt>
                <c:pt idx="1930" formatCode="General">
                  <c:v>0.387363590816381</c:v>
                </c:pt>
                <c:pt idx="1931" formatCode="General">
                  <c:v>0.38737522893691301</c:v>
                </c:pt>
                <c:pt idx="1932" formatCode="General">
                  <c:v>0.38738505997777201</c:v>
                </c:pt>
                <c:pt idx="1933" formatCode="General">
                  <c:v>0.38739477443284598</c:v>
                </c:pt>
                <c:pt idx="1934" formatCode="General">
                  <c:v>0.38740448888792101</c:v>
                </c:pt>
                <c:pt idx="1935" formatCode="General">
                  <c:v>0.38741420334299498</c:v>
                </c:pt>
                <c:pt idx="1936" formatCode="General">
                  <c:v>0.38742418464008699</c:v>
                </c:pt>
                <c:pt idx="1937" formatCode="General">
                  <c:v>0.38743578604944501</c:v>
                </c:pt>
                <c:pt idx="1938" formatCode="General">
                  <c:v>0.38744738745880197</c:v>
                </c:pt>
                <c:pt idx="1939" formatCode="General">
                  <c:v>0.38745958108897699</c:v>
                </c:pt>
                <c:pt idx="1940" formatCode="General">
                  <c:v>0.38747214364358901</c:v>
                </c:pt>
                <c:pt idx="1941" formatCode="General">
                  <c:v>0.38748470619820102</c:v>
                </c:pt>
                <c:pt idx="1942" formatCode="General">
                  <c:v>0.38749726875281199</c:v>
                </c:pt>
                <c:pt idx="1943" formatCode="General">
                  <c:v>0.387509831307424</c:v>
                </c:pt>
                <c:pt idx="1944" formatCode="General">
                  <c:v>0.38752239386203602</c:v>
                </c:pt>
                <c:pt idx="1945" formatCode="General">
                  <c:v>0.38753495641664798</c:v>
                </c:pt>
                <c:pt idx="1946" formatCode="General">
                  <c:v>0.38754751897126</c:v>
                </c:pt>
                <c:pt idx="1947" formatCode="General">
                  <c:v>0.38756008152587201</c:v>
                </c:pt>
                <c:pt idx="1948" formatCode="General">
                  <c:v>0.38757264408048298</c:v>
                </c:pt>
                <c:pt idx="1949" formatCode="General">
                  <c:v>0.38758520663509499</c:v>
                </c:pt>
                <c:pt idx="1950" formatCode="General">
                  <c:v>0.38759776918970701</c:v>
                </c:pt>
                <c:pt idx="1951" formatCode="General">
                  <c:v>0.38761033174431903</c:v>
                </c:pt>
                <c:pt idx="1952" formatCode="General">
                  <c:v>0.38762289429893099</c:v>
                </c:pt>
                <c:pt idx="1953" formatCode="General">
                  <c:v>0.387635456853542</c:v>
                </c:pt>
                <c:pt idx="1954" formatCode="General">
                  <c:v>0.38764801940815402</c:v>
                </c:pt>
                <c:pt idx="1955" formatCode="General">
                  <c:v>0.38766058196276598</c:v>
                </c:pt>
                <c:pt idx="1956" formatCode="General">
                  <c:v>0.387673144517378</c:v>
                </c:pt>
                <c:pt idx="1957" formatCode="General">
                  <c:v>0.38768570707199002</c:v>
                </c:pt>
                <c:pt idx="1958" formatCode="General">
                  <c:v>0.38769826962660198</c:v>
                </c:pt>
                <c:pt idx="1959" formatCode="General">
                  <c:v>0.38771083218121299</c:v>
                </c:pt>
                <c:pt idx="1960" formatCode="General">
                  <c:v>0.38772339473582501</c:v>
                </c:pt>
                <c:pt idx="1961" formatCode="General">
                  <c:v>0.38773687556408498</c:v>
                </c:pt>
                <c:pt idx="1962" formatCode="General">
                  <c:v>0.38775045956915699</c:v>
                </c:pt>
                <c:pt idx="1963" formatCode="General">
                  <c:v>0.387763304498082</c:v>
                </c:pt>
                <c:pt idx="1964" formatCode="General">
                  <c:v>0.387774910975065</c:v>
                </c:pt>
                <c:pt idx="1965" formatCode="General">
                  <c:v>0.38778651745204701</c:v>
                </c:pt>
                <c:pt idx="1966" formatCode="General">
                  <c:v>0.38779812392903001</c:v>
                </c:pt>
                <c:pt idx="1967" formatCode="General">
                  <c:v>0.38780973040601202</c:v>
                </c:pt>
                <c:pt idx="1968" formatCode="General">
                  <c:v>0.38782101599896202</c:v>
                </c:pt>
                <c:pt idx="1969" formatCode="General">
                  <c:v>0.38783155643203299</c:v>
                </c:pt>
                <c:pt idx="1970" formatCode="General">
                  <c:v>0.38784096057675099</c:v>
                </c:pt>
                <c:pt idx="1971" formatCode="General">
                  <c:v>0.387850364721469</c:v>
                </c:pt>
                <c:pt idx="1972" formatCode="General">
                  <c:v>0.387859768866187</c:v>
                </c:pt>
                <c:pt idx="1973" formatCode="General">
                  <c:v>0.38786917301090501</c:v>
                </c:pt>
                <c:pt idx="1974" formatCode="General">
                  <c:v>0.38787857715562302</c:v>
                </c:pt>
                <c:pt idx="1975" formatCode="General">
                  <c:v>0.38788798130034002</c:v>
                </c:pt>
                <c:pt idx="1976" formatCode="General">
                  <c:v>0.38789738544505797</c:v>
                </c:pt>
                <c:pt idx="1977" formatCode="General">
                  <c:v>0.38790824776706001</c:v>
                </c:pt>
                <c:pt idx="1978" formatCode="General">
                  <c:v>0.38791962943986802</c:v>
                </c:pt>
                <c:pt idx="1979" formatCode="General">
                  <c:v>0.38793119120516101</c:v>
                </c:pt>
                <c:pt idx="1980" formatCode="General">
                  <c:v>0.38794342188540198</c:v>
                </c:pt>
                <c:pt idx="1981" formatCode="General">
                  <c:v>0.38795565256564302</c:v>
                </c:pt>
                <c:pt idx="1982" formatCode="General">
                  <c:v>0.38796788324588399</c:v>
                </c:pt>
                <c:pt idx="1983" formatCode="General">
                  <c:v>0.38798011392612503</c:v>
                </c:pt>
                <c:pt idx="1984" formatCode="General">
                  <c:v>0.387992344606367</c:v>
                </c:pt>
                <c:pt idx="1985" formatCode="General">
                  <c:v>0.38800457528660798</c:v>
                </c:pt>
                <c:pt idx="1986" formatCode="General">
                  <c:v>0.38801680596684901</c:v>
                </c:pt>
                <c:pt idx="1987" formatCode="General">
                  <c:v>0.38802903664708999</c:v>
                </c:pt>
                <c:pt idx="1988" formatCode="General">
                  <c:v>0.38804126732733102</c:v>
                </c:pt>
                <c:pt idx="1989" formatCode="General">
                  <c:v>0.38805349800757299</c:v>
                </c:pt>
                <c:pt idx="1990" formatCode="General">
                  <c:v>0.38806572868781403</c:v>
                </c:pt>
                <c:pt idx="1991" formatCode="General">
                  <c:v>0.388077959368055</c:v>
                </c:pt>
                <c:pt idx="1992" formatCode="General">
                  <c:v>0.38809019004829598</c:v>
                </c:pt>
                <c:pt idx="1993" formatCode="General">
                  <c:v>0.38810242072853701</c:v>
                </c:pt>
                <c:pt idx="1994" formatCode="General">
                  <c:v>0.38811491635370099</c:v>
                </c:pt>
                <c:pt idx="1995" formatCode="General">
                  <c:v>0.38812799314837998</c:v>
                </c:pt>
                <c:pt idx="1996" formatCode="General">
                  <c:v>0.38814106994306002</c:v>
                </c:pt>
                <c:pt idx="1997" formatCode="General">
                  <c:v>0.38815414673773901</c:v>
                </c:pt>
                <c:pt idx="1998" formatCode="General">
                  <c:v>0.388167223532419</c:v>
                </c:pt>
                <c:pt idx="1999" formatCode="General">
                  <c:v>0.38818030032709799</c:v>
                </c:pt>
                <c:pt idx="2000" formatCode="General">
                  <c:v>0.38819337712177798</c:v>
                </c:pt>
                <c:pt idx="2001" formatCode="General">
                  <c:v>0.38820645391645697</c:v>
                </c:pt>
                <c:pt idx="2002" formatCode="General">
                  <c:v>0.38822015267735499</c:v>
                </c:pt>
                <c:pt idx="2003" formatCode="General">
                  <c:v>0.388236110316103</c:v>
                </c:pt>
                <c:pt idx="2004" formatCode="General">
                  <c:v>0.38825207215454399</c:v>
                </c:pt>
                <c:pt idx="2005" formatCode="General">
                  <c:v>0.38826717628650098</c:v>
                </c:pt>
                <c:pt idx="2006" formatCode="General">
                  <c:v>0.38828125117065798</c:v>
                </c:pt>
                <c:pt idx="2007" formatCode="General">
                  <c:v>0.38829532605481398</c:v>
                </c:pt>
                <c:pt idx="2008" formatCode="General">
                  <c:v>0.38830940093897098</c:v>
                </c:pt>
                <c:pt idx="2009" formatCode="General">
                  <c:v>0.38832347582312798</c:v>
                </c:pt>
                <c:pt idx="2010" formatCode="General">
                  <c:v>0.38833755070728498</c:v>
                </c:pt>
                <c:pt idx="2011" formatCode="General">
                  <c:v>0.38835162559144099</c:v>
                </c:pt>
                <c:pt idx="2012" formatCode="General">
                  <c:v>0.38836570047559799</c:v>
                </c:pt>
                <c:pt idx="2013" formatCode="General">
                  <c:v>0.38837977535975499</c:v>
                </c:pt>
                <c:pt idx="2014" formatCode="General">
                  <c:v>0.38839385024391199</c:v>
                </c:pt>
                <c:pt idx="2015" formatCode="General">
                  <c:v>0.38840792512806799</c:v>
                </c:pt>
                <c:pt idx="2016" formatCode="General">
                  <c:v>0.38842200001222499</c:v>
                </c:pt>
                <c:pt idx="2017" formatCode="General">
                  <c:v>0.38843607489638199</c:v>
                </c:pt>
                <c:pt idx="2018" formatCode="General">
                  <c:v>0.38845014978053799</c:v>
                </c:pt>
                <c:pt idx="2019" formatCode="General">
                  <c:v>0.38846422466469499</c:v>
                </c:pt>
                <c:pt idx="2020" formatCode="General">
                  <c:v>0.38847929830042</c:v>
                </c:pt>
                <c:pt idx="2021" formatCode="General">
                  <c:v>0.388495170937384</c:v>
                </c:pt>
                <c:pt idx="2022" formatCode="General">
                  <c:v>0.38851101471772498</c:v>
                </c:pt>
                <c:pt idx="2023" formatCode="General">
                  <c:v>0.38852685072897403</c:v>
                </c:pt>
                <c:pt idx="2024" formatCode="General">
                  <c:v>0.38854268674022302</c:v>
                </c:pt>
                <c:pt idx="2025" formatCode="General">
                  <c:v>0.38855852275147201</c:v>
                </c:pt>
                <c:pt idx="2026" formatCode="General">
                  <c:v>0.38857435876272101</c:v>
                </c:pt>
                <c:pt idx="2027" formatCode="General">
                  <c:v>0.38859019477397</c:v>
                </c:pt>
                <c:pt idx="2028" formatCode="General">
                  <c:v>0.38860603078521999</c:v>
                </c:pt>
                <c:pt idx="2029" formatCode="General">
                  <c:v>0.38862186679646898</c:v>
                </c:pt>
                <c:pt idx="2030" formatCode="General">
                  <c:v>0.38863770280771798</c:v>
                </c:pt>
                <c:pt idx="2031" formatCode="General">
                  <c:v>0.38865353881896703</c:v>
                </c:pt>
                <c:pt idx="2032" formatCode="General">
                  <c:v>0.38866937483021602</c:v>
                </c:pt>
                <c:pt idx="2033" formatCode="General">
                  <c:v>0.38868521084146501</c:v>
                </c:pt>
                <c:pt idx="2034" formatCode="General">
                  <c:v>0.38870104685271401</c:v>
                </c:pt>
                <c:pt idx="2035" formatCode="General">
                  <c:v>0.38871747303534299</c:v>
                </c:pt>
                <c:pt idx="2036" formatCode="General">
                  <c:v>0.38873482955017802</c:v>
                </c:pt>
                <c:pt idx="2037" formatCode="General">
                  <c:v>0.38875252601737198</c:v>
                </c:pt>
                <c:pt idx="2038" formatCode="General">
                  <c:v>0.388770222484567</c:v>
                </c:pt>
                <c:pt idx="2039" formatCode="General">
                  <c:v>0.38878791895176101</c:v>
                </c:pt>
                <c:pt idx="2040" formatCode="General">
                  <c:v>0.38880441691707501</c:v>
                </c:pt>
                <c:pt idx="2041" formatCode="General">
                  <c:v>0.38882013585617903</c:v>
                </c:pt>
                <c:pt idx="2042" formatCode="General">
                  <c:v>0.38883585479528399</c:v>
                </c:pt>
                <c:pt idx="2043" formatCode="General">
                  <c:v>0.388851573734388</c:v>
                </c:pt>
                <c:pt idx="2044" formatCode="General">
                  <c:v>0.38886729267349202</c:v>
                </c:pt>
                <c:pt idx="2045" formatCode="General">
                  <c:v>0.38888301161259597</c:v>
                </c:pt>
                <c:pt idx="2046" formatCode="General">
                  <c:v>0.38889873055169999</c:v>
                </c:pt>
                <c:pt idx="2047" formatCode="General">
                  <c:v>0.388914449490804</c:v>
                </c:pt>
                <c:pt idx="2048" formatCode="General">
                  <c:v>0.38893016842990802</c:v>
                </c:pt>
                <c:pt idx="2049" formatCode="General">
                  <c:v>0.38894496294377801</c:v>
                </c:pt>
                <c:pt idx="2050" formatCode="General">
                  <c:v>0.38895888741038598</c:v>
                </c:pt>
                <c:pt idx="2051" formatCode="General">
                  <c:v>0.38897281187699401</c:v>
                </c:pt>
                <c:pt idx="2052" formatCode="General">
                  <c:v>0.38898673634360198</c:v>
                </c:pt>
                <c:pt idx="2053" formatCode="General">
                  <c:v>0.38900066081020901</c:v>
                </c:pt>
                <c:pt idx="2054" formatCode="General">
                  <c:v>0.38901458527681698</c:v>
                </c:pt>
                <c:pt idx="2055" formatCode="General">
                  <c:v>0.38902850974342501</c:v>
                </c:pt>
                <c:pt idx="2056" formatCode="General">
                  <c:v>0.38904243421003298</c:v>
                </c:pt>
                <c:pt idx="2057" formatCode="General">
                  <c:v>0.38905635867664101</c:v>
                </c:pt>
                <c:pt idx="2058" formatCode="General">
                  <c:v>0.38907028314324799</c:v>
                </c:pt>
                <c:pt idx="2059" formatCode="General">
                  <c:v>0.38908420760985601</c:v>
                </c:pt>
                <c:pt idx="2060" formatCode="General">
                  <c:v>0.38909813207646399</c:v>
                </c:pt>
                <c:pt idx="2061" formatCode="General">
                  <c:v>0.38911205654307202</c:v>
                </c:pt>
                <c:pt idx="2062" formatCode="General">
                  <c:v>0.38912619351644101</c:v>
                </c:pt>
                <c:pt idx="2063" formatCode="General">
                  <c:v>0.38914067161909099</c:v>
                </c:pt>
                <c:pt idx="2064" formatCode="General">
                  <c:v>0.38915417620939902</c:v>
                </c:pt>
                <c:pt idx="2065" formatCode="General">
                  <c:v>0.38916597715308199</c:v>
                </c:pt>
                <c:pt idx="2066" formatCode="General">
                  <c:v>0.38917777809676501</c:v>
                </c:pt>
                <c:pt idx="2067" formatCode="General">
                  <c:v>0.38918957904044899</c:v>
                </c:pt>
                <c:pt idx="2068" formatCode="General">
                  <c:v>0.38920137998413201</c:v>
                </c:pt>
                <c:pt idx="2069" formatCode="General">
                  <c:v>0.38921318092781498</c:v>
                </c:pt>
                <c:pt idx="2070" formatCode="General">
                  <c:v>0.38922525930248503</c:v>
                </c:pt>
                <c:pt idx="2071" formatCode="General">
                  <c:v>0.389237975768431</c:v>
                </c:pt>
                <c:pt idx="2072" formatCode="General">
                  <c:v>0.38925020190012999</c:v>
                </c:pt>
                <c:pt idx="2073" formatCode="General">
                  <c:v>0.38926118468425303</c:v>
                </c:pt>
                <c:pt idx="2074" formatCode="General">
                  <c:v>0.38927216746837701</c:v>
                </c:pt>
                <c:pt idx="2075" formatCode="General">
                  <c:v>0.38928315025249999</c:v>
                </c:pt>
                <c:pt idx="2076" formatCode="General">
                  <c:v>0.38929413303662402</c:v>
                </c:pt>
                <c:pt idx="2077" formatCode="General">
                  <c:v>0.38930511582074701</c:v>
                </c:pt>
                <c:pt idx="2078" formatCode="General">
                  <c:v>0.38931609860487099</c:v>
                </c:pt>
                <c:pt idx="2079" formatCode="General">
                  <c:v>0.38932708138899402</c:v>
                </c:pt>
                <c:pt idx="2080" formatCode="General">
                  <c:v>0.389338064173118</c:v>
                </c:pt>
                <c:pt idx="2081" formatCode="General">
                  <c:v>0.38934904695724099</c:v>
                </c:pt>
                <c:pt idx="2082" formatCode="General">
                  <c:v>0.38936002974136402</c:v>
                </c:pt>
                <c:pt idx="2083" formatCode="General">
                  <c:v>0.389371012525488</c:v>
                </c:pt>
                <c:pt idx="2084" formatCode="General">
                  <c:v>0.38938199530961098</c:v>
                </c:pt>
                <c:pt idx="2085" formatCode="General">
                  <c:v>0.38939297809373502</c:v>
                </c:pt>
                <c:pt idx="2086" formatCode="General">
                  <c:v>0.389403960877858</c:v>
                </c:pt>
                <c:pt idx="2087" formatCode="General">
                  <c:v>0.38941494366198198</c:v>
                </c:pt>
                <c:pt idx="2088" formatCode="General">
                  <c:v>0.38942592644610602</c:v>
                </c:pt>
                <c:pt idx="2089" formatCode="General">
                  <c:v>0.38943680585068302</c:v>
                </c:pt>
                <c:pt idx="2090" formatCode="General">
                  <c:v>0.38944685821888098</c:v>
                </c:pt>
                <c:pt idx="2091" formatCode="General">
                  <c:v>0.38945691058707899</c:v>
                </c:pt>
                <c:pt idx="2092" formatCode="General">
                  <c:v>0.389466962955278</c:v>
                </c:pt>
                <c:pt idx="2093" formatCode="General">
                  <c:v>0.38947701532347601</c:v>
                </c:pt>
                <c:pt idx="2094" formatCode="General">
                  <c:v>0.38948706769167402</c:v>
                </c:pt>
                <c:pt idx="2095" formatCode="General">
                  <c:v>0.38949712005987203</c:v>
                </c:pt>
                <c:pt idx="2096" formatCode="General">
                  <c:v>0.38950717242806998</c:v>
                </c:pt>
                <c:pt idx="2097" formatCode="General">
                  <c:v>0.38951722479626899</c:v>
                </c:pt>
                <c:pt idx="2098" formatCode="General">
                  <c:v>0.389527277164467</c:v>
                </c:pt>
                <c:pt idx="2099" formatCode="General">
                  <c:v>0.38953732953266501</c:v>
                </c:pt>
                <c:pt idx="2100" formatCode="General">
                  <c:v>0.38954738190086302</c:v>
                </c:pt>
                <c:pt idx="2101" formatCode="General">
                  <c:v>0.38955743426906098</c:v>
                </c:pt>
                <c:pt idx="2102" formatCode="General">
                  <c:v>0.38956649094764501</c:v>
                </c:pt>
                <c:pt idx="2103" formatCode="General">
                  <c:v>0.38957553746613099</c:v>
                </c:pt>
                <c:pt idx="2104" formatCode="General">
                  <c:v>0.38958457601232099</c:v>
                </c:pt>
                <c:pt idx="2105" formatCode="General">
                  <c:v>0.38959358494712498</c:v>
                </c:pt>
                <c:pt idx="2106" formatCode="General">
                  <c:v>0.38960259388192803</c:v>
                </c:pt>
                <c:pt idx="2107" formatCode="General">
                  <c:v>0.38961160281673202</c:v>
                </c:pt>
                <c:pt idx="2108" formatCode="General">
                  <c:v>0.38962061175153601</c:v>
                </c:pt>
                <c:pt idx="2109" formatCode="General">
                  <c:v>0.38962962068633999</c:v>
                </c:pt>
                <c:pt idx="2110" formatCode="General">
                  <c:v>0.38963862962114298</c:v>
                </c:pt>
                <c:pt idx="2111" formatCode="General">
                  <c:v>0.38964882666189898</c:v>
                </c:pt>
                <c:pt idx="2112" formatCode="General">
                  <c:v>0.389659673448086</c:v>
                </c:pt>
                <c:pt idx="2113" formatCode="General">
                  <c:v>0.38967052023427301</c:v>
                </c:pt>
                <c:pt idx="2114" formatCode="General">
                  <c:v>0.38968136702046102</c:v>
                </c:pt>
                <c:pt idx="2115" formatCode="General">
                  <c:v>0.38969221380664798</c:v>
                </c:pt>
                <c:pt idx="2116" formatCode="General">
                  <c:v>0.38970306059283499</c:v>
                </c:pt>
                <c:pt idx="2117" formatCode="General">
                  <c:v>0.38971390737902301</c:v>
                </c:pt>
                <c:pt idx="2118" formatCode="General">
                  <c:v>0.38972475416521002</c:v>
                </c:pt>
                <c:pt idx="2119" formatCode="General">
                  <c:v>0.38973560462255602</c:v>
                </c:pt>
                <c:pt idx="2120" formatCode="General">
                  <c:v>0.389746457898827</c:v>
                </c:pt>
                <c:pt idx="2121" formatCode="General">
                  <c:v>0.38975731117509799</c:v>
                </c:pt>
                <c:pt idx="2122" formatCode="General">
                  <c:v>0.38976816445136903</c:v>
                </c:pt>
                <c:pt idx="2123" formatCode="General">
                  <c:v>0.38977901772764001</c:v>
                </c:pt>
                <c:pt idx="2124" formatCode="General">
                  <c:v>0.38978987100391099</c:v>
                </c:pt>
                <c:pt idx="2125" formatCode="General">
                  <c:v>0.38980072428018198</c:v>
                </c:pt>
                <c:pt idx="2126" formatCode="General">
                  <c:v>0.38981157755645301</c:v>
                </c:pt>
                <c:pt idx="2127" formatCode="General">
                  <c:v>0.389822430832724</c:v>
                </c:pt>
                <c:pt idx="2128" formatCode="General">
                  <c:v>0.38983328410899598</c:v>
                </c:pt>
                <c:pt idx="2129" formatCode="General">
                  <c:v>0.38984413738526702</c:v>
                </c:pt>
                <c:pt idx="2130" formatCode="General">
                  <c:v>0.389854990661538</c:v>
                </c:pt>
                <c:pt idx="2131" formatCode="General">
                  <c:v>0.38986584393780899</c:v>
                </c:pt>
                <c:pt idx="2132" formatCode="General">
                  <c:v>0.38987669721408003</c:v>
                </c:pt>
                <c:pt idx="2133" formatCode="General">
                  <c:v>0.38988734759702398</c:v>
                </c:pt>
                <c:pt idx="2134" formatCode="General">
                  <c:v>0.38989923782137897</c:v>
                </c:pt>
                <c:pt idx="2135" formatCode="General">
                  <c:v>0.38991112804573502</c:v>
                </c:pt>
                <c:pt idx="2136" formatCode="General">
                  <c:v>0.38992301827009102</c:v>
                </c:pt>
                <c:pt idx="2137" formatCode="General">
                  <c:v>0.38993490849444701</c:v>
                </c:pt>
                <c:pt idx="2138" formatCode="General">
                  <c:v>0.38994667130236199</c:v>
                </c:pt>
                <c:pt idx="2139" formatCode="General">
                  <c:v>0.38995751034107301</c:v>
                </c:pt>
                <c:pt idx="2140" formatCode="General">
                  <c:v>0.38996834937978497</c:v>
                </c:pt>
                <c:pt idx="2141" formatCode="General">
                  <c:v>0.38997918841849599</c:v>
                </c:pt>
                <c:pt idx="2142" formatCode="General">
                  <c:v>0.38999002745720701</c:v>
                </c:pt>
                <c:pt idx="2143" formatCode="General">
                  <c:v>0.39000086649591797</c:v>
                </c:pt>
                <c:pt idx="2144" formatCode="General">
                  <c:v>0.39001170553462899</c:v>
                </c:pt>
                <c:pt idx="2145" formatCode="General">
                  <c:v>0.39002254457334001</c:v>
                </c:pt>
                <c:pt idx="2146" formatCode="General">
                  <c:v>0.39003338361205098</c:v>
                </c:pt>
                <c:pt idx="2147" formatCode="General">
                  <c:v>0.390044222650762</c:v>
                </c:pt>
                <c:pt idx="2148" formatCode="General">
                  <c:v>0.390055041794024</c:v>
                </c:pt>
                <c:pt idx="2149" formatCode="General">
                  <c:v>0.39006489600798999</c:v>
                </c:pt>
                <c:pt idx="2150" formatCode="General">
                  <c:v>0.39007475022195598</c:v>
                </c:pt>
                <c:pt idx="2151" formatCode="General">
                  <c:v>0.39008460443592102</c:v>
                </c:pt>
                <c:pt idx="2152" formatCode="General">
                  <c:v>0.39009445864988701</c:v>
                </c:pt>
                <c:pt idx="2153" formatCode="General">
                  <c:v>0.390104312863853</c:v>
                </c:pt>
                <c:pt idx="2154" formatCode="General">
                  <c:v>0.39011416707781799</c:v>
                </c:pt>
                <c:pt idx="2155" formatCode="General">
                  <c:v>0.39012402129178397</c:v>
                </c:pt>
                <c:pt idx="2156" formatCode="General">
                  <c:v>0.39013387550575002</c:v>
                </c:pt>
                <c:pt idx="2157" formatCode="General">
                  <c:v>0.390143729719715</c:v>
                </c:pt>
                <c:pt idx="2158" formatCode="General">
                  <c:v>0.39015358393368099</c:v>
                </c:pt>
                <c:pt idx="2159" formatCode="General">
                  <c:v>0.39016343814764698</c:v>
                </c:pt>
                <c:pt idx="2160" formatCode="General">
                  <c:v>0.39017329236161202</c:v>
                </c:pt>
                <c:pt idx="2161" formatCode="General">
                  <c:v>0.390183134543095</c:v>
                </c:pt>
                <c:pt idx="2162" formatCode="General">
                  <c:v>0.39019290367021298</c:v>
                </c:pt>
                <c:pt idx="2163" formatCode="General">
                  <c:v>0.39020267279733101</c:v>
                </c:pt>
                <c:pt idx="2164" formatCode="General">
                  <c:v>0.39021244192444998</c:v>
                </c:pt>
                <c:pt idx="2165" formatCode="General">
                  <c:v>0.39022221105156801</c:v>
                </c:pt>
                <c:pt idx="2166" formatCode="General">
                  <c:v>0.39023198017868599</c:v>
                </c:pt>
                <c:pt idx="2167" formatCode="General">
                  <c:v>0.39024174930580502</c:v>
                </c:pt>
                <c:pt idx="2168" formatCode="General">
                  <c:v>0.39025151843292299</c:v>
                </c:pt>
                <c:pt idx="2169" formatCode="General">
                  <c:v>0.39026128756004103</c:v>
                </c:pt>
                <c:pt idx="2170" formatCode="General">
                  <c:v>0.39027105668716</c:v>
                </c:pt>
                <c:pt idx="2171" formatCode="General">
                  <c:v>0.39028106982111499</c:v>
                </c:pt>
                <c:pt idx="2172" formatCode="General">
                  <c:v>0.39029167193709902</c:v>
                </c:pt>
                <c:pt idx="2173" formatCode="General">
                  <c:v>0.39030227405308199</c:v>
                </c:pt>
                <c:pt idx="2174" formatCode="General">
                  <c:v>0.39031287616906601</c:v>
                </c:pt>
                <c:pt idx="2175" formatCode="General">
                  <c:v>0.39032347828504899</c:v>
                </c:pt>
                <c:pt idx="2176" formatCode="General">
                  <c:v>0.39033408040103301</c:v>
                </c:pt>
                <c:pt idx="2177" formatCode="General">
                  <c:v>0.39034404742238099</c:v>
                </c:pt>
                <c:pt idx="2178" formatCode="General">
                  <c:v>0.39035378824564299</c:v>
                </c:pt>
                <c:pt idx="2179" formatCode="General">
                  <c:v>0.39036353894197701</c:v>
                </c:pt>
                <c:pt idx="2180" formatCode="General">
                  <c:v>0.39037329353191802</c:v>
                </c:pt>
                <c:pt idx="2181" formatCode="General">
                  <c:v>0.39038304812185798</c:v>
                </c:pt>
                <c:pt idx="2182" formatCode="General">
                  <c:v>0.39039280271179899</c:v>
                </c:pt>
                <c:pt idx="2183" formatCode="General">
                  <c:v>0.39040255730173901</c:v>
                </c:pt>
                <c:pt idx="2184" formatCode="General">
                  <c:v>0.39041231189167902</c:v>
                </c:pt>
                <c:pt idx="2185" formatCode="General">
                  <c:v>0.39042206648161898</c:v>
                </c:pt>
                <c:pt idx="2186" formatCode="General">
                  <c:v>0.39043182107155999</c:v>
                </c:pt>
                <c:pt idx="2187" formatCode="General">
                  <c:v>0.39044157566150001</c:v>
                </c:pt>
                <c:pt idx="2188" formatCode="General">
                  <c:v>0.390451551765989</c:v>
                </c:pt>
                <c:pt idx="2189" formatCode="General">
                  <c:v>0.39046313385097098</c:v>
                </c:pt>
                <c:pt idx="2190" formatCode="General">
                  <c:v>0.39047471593595301</c:v>
                </c:pt>
                <c:pt idx="2191" formatCode="General">
                  <c:v>0.39048629802093499</c:v>
                </c:pt>
                <c:pt idx="2192" formatCode="General">
                  <c:v>0.39049788010591802</c:v>
                </c:pt>
                <c:pt idx="2193" formatCode="General">
                  <c:v>0.39050946219089999</c:v>
                </c:pt>
                <c:pt idx="2194" formatCode="General">
                  <c:v>0.39052104427588202</c:v>
                </c:pt>
                <c:pt idx="2195" formatCode="General">
                  <c:v>0.390532626360864</c:v>
                </c:pt>
                <c:pt idx="2196" formatCode="General">
                  <c:v>0.39054420844584697</c:v>
                </c:pt>
                <c:pt idx="2197" formatCode="General">
                  <c:v>0.39055579053082901</c:v>
                </c:pt>
                <c:pt idx="2198" formatCode="General">
                  <c:v>0.39056737261581098</c:v>
                </c:pt>
                <c:pt idx="2199" formatCode="General">
                  <c:v>0.390577500579743</c:v>
                </c:pt>
                <c:pt idx="2200" formatCode="General">
                  <c:v>0.39058718848072999</c:v>
                </c:pt>
                <c:pt idx="2201" formatCode="General">
                  <c:v>0.39059687638171797</c:v>
                </c:pt>
                <c:pt idx="2202" formatCode="General">
                  <c:v>0.39060656428270601</c:v>
                </c:pt>
                <c:pt idx="2203" formatCode="General">
                  <c:v>0.39061582091636399</c:v>
                </c:pt>
                <c:pt idx="2204" formatCode="General">
                  <c:v>0.39062460040318198</c:v>
                </c:pt>
                <c:pt idx="2205" formatCode="General">
                  <c:v>0.39063337989000002</c:v>
                </c:pt>
                <c:pt idx="2206" formatCode="General">
                  <c:v>0.39064215937681801</c:v>
                </c:pt>
                <c:pt idx="2207" formatCode="General">
                  <c:v>0.39065164989536999</c:v>
                </c:pt>
                <c:pt idx="2208" formatCode="General">
                  <c:v>0.39066206640875301</c:v>
                </c:pt>
                <c:pt idx="2209" formatCode="General">
                  <c:v>0.39067248292213602</c:v>
                </c:pt>
                <c:pt idx="2210" formatCode="General">
                  <c:v>0.39068289943551798</c:v>
                </c:pt>
                <c:pt idx="2211" formatCode="General">
                  <c:v>0.390693315948901</c:v>
                </c:pt>
                <c:pt idx="2212" formatCode="General">
                  <c:v>0.39070373246228401</c:v>
                </c:pt>
                <c:pt idx="2213" formatCode="General">
                  <c:v>0.39071414897566697</c:v>
                </c:pt>
                <c:pt idx="2214" formatCode="General">
                  <c:v>0.39072456548904999</c:v>
                </c:pt>
                <c:pt idx="2215" formatCode="General">
                  <c:v>0.39073498200243301</c:v>
                </c:pt>
                <c:pt idx="2216" formatCode="General">
                  <c:v>0.390745456849241</c:v>
                </c:pt>
                <c:pt idx="2217" formatCode="General">
                  <c:v>0.39075594211273101</c:v>
                </c:pt>
                <c:pt idx="2218" formatCode="General">
                  <c:v>0.39076642737622103</c:v>
                </c:pt>
                <c:pt idx="2219" formatCode="General">
                  <c:v>0.39077691263971198</c:v>
                </c:pt>
                <c:pt idx="2220" formatCode="General">
                  <c:v>0.39078751794545602</c:v>
                </c:pt>
                <c:pt idx="2221" formatCode="General">
                  <c:v>0.39080038004559198</c:v>
                </c:pt>
                <c:pt idx="2222" formatCode="General">
                  <c:v>0.39081324214572899</c:v>
                </c:pt>
                <c:pt idx="2223" formatCode="General">
                  <c:v>0.390826104245866</c:v>
                </c:pt>
                <c:pt idx="2224" formatCode="General">
                  <c:v>0.39083896634600301</c:v>
                </c:pt>
                <c:pt idx="2225" formatCode="General">
                  <c:v>0.39085182844613903</c:v>
                </c:pt>
                <c:pt idx="2226" formatCode="General">
                  <c:v>0.39086469054627598</c:v>
                </c:pt>
                <c:pt idx="2227" formatCode="General">
                  <c:v>0.390877552646413</c:v>
                </c:pt>
                <c:pt idx="2228" formatCode="General">
                  <c:v>0.39089041474654901</c:v>
                </c:pt>
                <c:pt idx="2229" formatCode="General">
                  <c:v>0.39090327684668602</c:v>
                </c:pt>
                <c:pt idx="2230" formatCode="General">
                  <c:v>0.39091613894682298</c:v>
                </c:pt>
                <c:pt idx="2231" formatCode="General">
                  <c:v>0.39092900104695999</c:v>
                </c:pt>
                <c:pt idx="2232" formatCode="General">
                  <c:v>0.390941863147096</c:v>
                </c:pt>
                <c:pt idx="2233" formatCode="General">
                  <c:v>0.39095472524723301</c:v>
                </c:pt>
                <c:pt idx="2234" formatCode="General">
                  <c:v>0.39096758734737003</c:v>
                </c:pt>
                <c:pt idx="2235" formatCode="General">
                  <c:v>0.39098044944750698</c:v>
                </c:pt>
                <c:pt idx="2236" formatCode="General">
                  <c:v>0.390993311547643</c:v>
                </c:pt>
                <c:pt idx="2237" formatCode="General">
                  <c:v>0.39100617364778001</c:v>
                </c:pt>
                <c:pt idx="2238" formatCode="General">
                  <c:v>0.39101903574791702</c:v>
                </c:pt>
                <c:pt idx="2239" formatCode="General">
                  <c:v>0.39103189784805298</c:v>
                </c:pt>
                <c:pt idx="2240" formatCode="General">
                  <c:v>0.39104475994818999</c:v>
                </c:pt>
                <c:pt idx="2241" formatCode="General">
                  <c:v>0.39105868506553698</c:v>
                </c:pt>
                <c:pt idx="2242" formatCode="General">
                  <c:v>0.39107464242169798</c:v>
                </c:pt>
                <c:pt idx="2243" formatCode="General">
                  <c:v>0.39109053620453699</c:v>
                </c:pt>
                <c:pt idx="2244" formatCode="General">
                  <c:v>0.391105594452265</c:v>
                </c:pt>
                <c:pt idx="2245" formatCode="General">
                  <c:v>0.39112065269999302</c:v>
                </c:pt>
                <c:pt idx="2246" formatCode="General">
                  <c:v>0.39113589024380002</c:v>
                </c:pt>
                <c:pt idx="2247" formatCode="General">
                  <c:v>0.391151560571252</c:v>
                </c:pt>
                <c:pt idx="2248" formatCode="General">
                  <c:v>0.39116723089870498</c:v>
                </c:pt>
                <c:pt idx="2249" formatCode="General">
                  <c:v>0.39118290122615701</c:v>
                </c:pt>
                <c:pt idx="2250" formatCode="General">
                  <c:v>0.39120051549047702</c:v>
                </c:pt>
                <c:pt idx="2251" formatCode="General">
                  <c:v>0.39121875181458599</c:v>
                </c:pt>
                <c:pt idx="2252" formatCode="General">
                  <c:v>0.39123698813869401</c:v>
                </c:pt>
                <c:pt idx="2253" formatCode="General">
                  <c:v>0.39125522446280298</c:v>
                </c:pt>
                <c:pt idx="2254" formatCode="General">
                  <c:v>0.391273460786912</c:v>
                </c:pt>
                <c:pt idx="2255" formatCode="General">
                  <c:v>0.39129169711102102</c:v>
                </c:pt>
                <c:pt idx="2256" formatCode="General">
                  <c:v>0.39130993343512899</c:v>
                </c:pt>
                <c:pt idx="2257" formatCode="General">
                  <c:v>0.39132734586560403</c:v>
                </c:pt>
                <c:pt idx="2258" formatCode="General">
                  <c:v>0.39134368531830199</c:v>
                </c:pt>
                <c:pt idx="2259" formatCode="General">
                  <c:v>0.39136002477100101</c:v>
                </c:pt>
                <c:pt idx="2260" formatCode="General">
                  <c:v>0.39137636422369998</c:v>
                </c:pt>
                <c:pt idx="2261" formatCode="General">
                  <c:v>0.391392703676399</c:v>
                </c:pt>
                <c:pt idx="2262" formatCode="General">
                  <c:v>0.39140904312909802</c:v>
                </c:pt>
                <c:pt idx="2263" formatCode="General">
                  <c:v>0.39142538258179599</c:v>
                </c:pt>
                <c:pt idx="2264" formatCode="General">
                  <c:v>0.39144172203449501</c:v>
                </c:pt>
                <c:pt idx="2265" formatCode="General">
                  <c:v>0.39145806148719398</c:v>
                </c:pt>
                <c:pt idx="2266" formatCode="General">
                  <c:v>0.391474400939893</c:v>
                </c:pt>
                <c:pt idx="2267" formatCode="General">
                  <c:v>0.39149074039259102</c:v>
                </c:pt>
                <c:pt idx="2268" formatCode="General">
                  <c:v>0.39150707984528998</c:v>
                </c:pt>
                <c:pt idx="2269" formatCode="General">
                  <c:v>0.39152351851171902</c:v>
                </c:pt>
                <c:pt idx="2270" formatCode="General">
                  <c:v>0.39154149499098201</c:v>
                </c:pt>
                <c:pt idx="2271" formatCode="General">
                  <c:v>0.391559471470244</c:v>
                </c:pt>
                <c:pt idx="2272" formatCode="General">
                  <c:v>0.391577447949506</c:v>
                </c:pt>
                <c:pt idx="2273" formatCode="General">
                  <c:v>0.39159542442876899</c:v>
                </c:pt>
                <c:pt idx="2274" formatCode="General">
                  <c:v>0.39161272318375501</c:v>
                </c:pt>
                <c:pt idx="2275" formatCode="General">
                  <c:v>0.39162981683797699</c:v>
                </c:pt>
                <c:pt idx="2276" formatCode="General">
                  <c:v>0.39164691049219802</c:v>
                </c:pt>
                <c:pt idx="2277" formatCode="General">
                  <c:v>0.391664004146419</c:v>
                </c:pt>
                <c:pt idx="2278" formatCode="General">
                  <c:v>0.39168109780063998</c:v>
                </c:pt>
                <c:pt idx="2279" formatCode="General">
                  <c:v>0.39169819145486101</c:v>
                </c:pt>
                <c:pt idx="2280" formatCode="General">
                  <c:v>0.39171528510908299</c:v>
                </c:pt>
                <c:pt idx="2281" formatCode="General">
                  <c:v>0.39173237876330402</c:v>
                </c:pt>
                <c:pt idx="2282" formatCode="General">
                  <c:v>0.391749472417525</c:v>
                </c:pt>
                <c:pt idx="2283" formatCode="General">
                  <c:v>0.39176642322982902</c:v>
                </c:pt>
                <c:pt idx="2284" formatCode="General">
                  <c:v>0.39178268503993202</c:v>
                </c:pt>
                <c:pt idx="2285" formatCode="General">
                  <c:v>0.39179894685003502</c:v>
                </c:pt>
                <c:pt idx="2286" formatCode="General">
                  <c:v>0.39181520866013803</c:v>
                </c:pt>
                <c:pt idx="2287" formatCode="General">
                  <c:v>0.39183142338209898</c:v>
                </c:pt>
                <c:pt idx="2288" formatCode="General">
                  <c:v>0.39184761119655198</c:v>
                </c:pt>
                <c:pt idx="2289" formatCode="General">
                  <c:v>0.39186379901100499</c:v>
                </c:pt>
                <c:pt idx="2290" formatCode="General">
                  <c:v>0.39187998682545799</c:v>
                </c:pt>
                <c:pt idx="2291" formatCode="General">
                  <c:v>0.391896174639911</c:v>
                </c:pt>
                <c:pt idx="2292" formatCode="General">
                  <c:v>0.391912362454364</c:v>
                </c:pt>
                <c:pt idx="2293" formatCode="General">
                  <c:v>0.39192855026881701</c:v>
                </c:pt>
                <c:pt idx="2294" formatCode="General">
                  <c:v>0.39194473808327002</c:v>
                </c:pt>
                <c:pt idx="2295" formatCode="General">
                  <c:v>0.39196092589772202</c:v>
                </c:pt>
                <c:pt idx="2296" formatCode="General">
                  <c:v>0.39197711371217497</c:v>
                </c:pt>
                <c:pt idx="2297" formatCode="General">
                  <c:v>0.39199330152662798</c:v>
                </c:pt>
                <c:pt idx="2298" formatCode="General">
                  <c:v>0.39200948934108099</c:v>
                </c:pt>
                <c:pt idx="2299" formatCode="General">
                  <c:v>0.39202526718944802</c:v>
                </c:pt>
                <c:pt idx="2300" formatCode="General">
                  <c:v>0.39203989397917399</c:v>
                </c:pt>
                <c:pt idx="2301" formatCode="General">
                  <c:v>0.39205452076890002</c:v>
                </c:pt>
                <c:pt idx="2302" formatCode="General">
                  <c:v>0.39206914755862499</c:v>
                </c:pt>
                <c:pt idx="2303" formatCode="General">
                  <c:v>0.39208377434835101</c:v>
                </c:pt>
                <c:pt idx="2304" formatCode="General">
                  <c:v>0.39209840113807698</c:v>
                </c:pt>
                <c:pt idx="2305" formatCode="General">
                  <c:v>0.392113027927802</c:v>
                </c:pt>
                <c:pt idx="2306" formatCode="General">
                  <c:v>0.392124760651202</c:v>
                </c:pt>
                <c:pt idx="2307" formatCode="General">
                  <c:v>0.392136339434905</c:v>
                </c:pt>
                <c:pt idx="2308" formatCode="General">
                  <c:v>0.392147918218608</c:v>
                </c:pt>
                <c:pt idx="2309" formatCode="General">
                  <c:v>0.39215949700231101</c:v>
                </c:pt>
                <c:pt idx="2310" formatCode="General">
                  <c:v>0.39217107578601501</c:v>
                </c:pt>
                <c:pt idx="2311" formatCode="General">
                  <c:v>0.39218265456971801</c:v>
                </c:pt>
                <c:pt idx="2312" formatCode="General">
                  <c:v>0.39219423335342102</c:v>
                </c:pt>
                <c:pt idx="2313" formatCode="General">
                  <c:v>0.39220581213712402</c:v>
                </c:pt>
                <c:pt idx="2314" formatCode="General">
                  <c:v>0.39221739092082702</c:v>
                </c:pt>
                <c:pt idx="2315" formatCode="General">
                  <c:v>0.39222896970452997</c:v>
                </c:pt>
                <c:pt idx="2316" formatCode="General">
                  <c:v>0.39224054848823398</c:v>
                </c:pt>
                <c:pt idx="2317" formatCode="General">
                  <c:v>0.39225212727193698</c:v>
                </c:pt>
                <c:pt idx="2318" formatCode="General">
                  <c:v>0.39226370605563998</c:v>
                </c:pt>
                <c:pt idx="2319" formatCode="General">
                  <c:v>0.39227460615749299</c:v>
                </c:pt>
                <c:pt idx="2320" formatCode="General">
                  <c:v>0.392285355441159</c:v>
                </c:pt>
                <c:pt idx="2321" formatCode="General">
                  <c:v>0.39229610472482401</c:v>
                </c:pt>
                <c:pt idx="2322" formatCode="General">
                  <c:v>0.392306397454597</c:v>
                </c:pt>
                <c:pt idx="2323" formatCode="General">
                  <c:v>0.39231353671893998</c:v>
                </c:pt>
                <c:pt idx="2324" formatCode="General">
                  <c:v>0.39232010576180898</c:v>
                </c:pt>
                <c:pt idx="2325" formatCode="General">
                  <c:v>0.39232667480467898</c:v>
                </c:pt>
                <c:pt idx="2326" formatCode="General">
                  <c:v>0.39233324384754897</c:v>
                </c:pt>
                <c:pt idx="2327" formatCode="General">
                  <c:v>0.39233981289041803</c:v>
                </c:pt>
                <c:pt idx="2328" formatCode="General">
                  <c:v>0.39234638193328802</c:v>
                </c:pt>
                <c:pt idx="2329" formatCode="General">
                  <c:v>0.39235295097615702</c:v>
                </c:pt>
                <c:pt idx="2330" formatCode="General">
                  <c:v>0.39235952001902702</c:v>
                </c:pt>
                <c:pt idx="2331" formatCode="General">
                  <c:v>0.39236608906189602</c:v>
                </c:pt>
                <c:pt idx="2332" formatCode="General">
                  <c:v>0.392372939438692</c:v>
                </c:pt>
                <c:pt idx="2333" formatCode="General">
                  <c:v>0.39238105581817101</c:v>
                </c:pt>
                <c:pt idx="2334" formatCode="General">
                  <c:v>0.39238917219764902</c:v>
                </c:pt>
                <c:pt idx="2335" formatCode="General">
                  <c:v>0.39239728857712802</c:v>
                </c:pt>
                <c:pt idx="2336" formatCode="General">
                  <c:v>0.39240540495660697</c:v>
                </c:pt>
                <c:pt idx="2337" formatCode="General">
                  <c:v>0.39241352133608598</c:v>
                </c:pt>
                <c:pt idx="2338" formatCode="General">
                  <c:v>0.39242163771556399</c:v>
                </c:pt>
                <c:pt idx="2339" formatCode="General">
                  <c:v>0.39242975409504299</c:v>
                </c:pt>
                <c:pt idx="2340" formatCode="General">
                  <c:v>0.392437870474522</c:v>
                </c:pt>
                <c:pt idx="2341" formatCode="General">
                  <c:v>0.39244598685400001</c:v>
                </c:pt>
                <c:pt idx="2342" formatCode="General">
                  <c:v>0.39245410323347901</c:v>
                </c:pt>
                <c:pt idx="2343" formatCode="General">
                  <c:v>0.39246221961295802</c:v>
                </c:pt>
                <c:pt idx="2344" formatCode="General">
                  <c:v>0.39247033599243603</c:v>
                </c:pt>
                <c:pt idx="2345" formatCode="General">
                  <c:v>0.39247845237191498</c:v>
                </c:pt>
                <c:pt idx="2346" formatCode="General">
                  <c:v>0.39248647630454903</c:v>
                </c:pt>
                <c:pt idx="2347" formatCode="General">
                  <c:v>0.39249447683291799</c:v>
                </c:pt>
                <c:pt idx="2348" formatCode="General">
                  <c:v>0.39250247736128702</c:v>
                </c:pt>
                <c:pt idx="2349" formatCode="General">
                  <c:v>0.39251047788965598</c:v>
                </c:pt>
                <c:pt idx="2350" formatCode="General">
                  <c:v>0.39251847841802501</c:v>
                </c:pt>
                <c:pt idx="2351" formatCode="General">
                  <c:v>0.39252704606083999</c:v>
                </c:pt>
                <c:pt idx="2352" formatCode="General">
                  <c:v>0.39253738593631898</c:v>
                </c:pt>
                <c:pt idx="2353" formatCode="General">
                  <c:v>0.39254772581179698</c:v>
                </c:pt>
                <c:pt idx="2354" formatCode="General">
                  <c:v>0.39255806568727603</c:v>
                </c:pt>
                <c:pt idx="2355" formatCode="General">
                  <c:v>0.39256840556275502</c:v>
                </c:pt>
                <c:pt idx="2356" formatCode="General">
                  <c:v>0.39257874543823301</c:v>
                </c:pt>
                <c:pt idx="2357" formatCode="General">
                  <c:v>0.39258908531371201</c:v>
                </c:pt>
                <c:pt idx="2358" formatCode="General">
                  <c:v>0.392599425189191</c:v>
                </c:pt>
                <c:pt idx="2359" formatCode="General">
                  <c:v>0.39260976506466899</c:v>
                </c:pt>
                <c:pt idx="2360" formatCode="General">
                  <c:v>0.39262010494014798</c:v>
                </c:pt>
                <c:pt idx="2361" formatCode="General">
                  <c:v>0.39263095194798298</c:v>
                </c:pt>
                <c:pt idx="2362" formatCode="General">
                  <c:v>0.39264207629381997</c:v>
                </c:pt>
                <c:pt idx="2363" formatCode="General">
                  <c:v>0.39265320063965797</c:v>
                </c:pt>
                <c:pt idx="2364" formatCode="General">
                  <c:v>0.39266432498549603</c:v>
                </c:pt>
                <c:pt idx="2365" formatCode="General">
                  <c:v>0.392674760257609</c:v>
                </c:pt>
                <c:pt idx="2366" formatCode="General">
                  <c:v>0.39268508203522801</c:v>
                </c:pt>
                <c:pt idx="2367" formatCode="General">
                  <c:v>0.39269540381284601</c:v>
                </c:pt>
                <c:pt idx="2368" formatCode="General">
                  <c:v>0.39270572559046502</c:v>
                </c:pt>
                <c:pt idx="2369" formatCode="General">
                  <c:v>0.39271604736808302</c:v>
                </c:pt>
                <c:pt idx="2370" formatCode="General">
                  <c:v>0.39272636914570203</c:v>
                </c:pt>
                <c:pt idx="2371" formatCode="General">
                  <c:v>0.39273669092332097</c:v>
                </c:pt>
                <c:pt idx="2372" formatCode="General">
                  <c:v>0.39274701270093898</c:v>
                </c:pt>
                <c:pt idx="2373" formatCode="General">
                  <c:v>0.39275733447855798</c:v>
                </c:pt>
                <c:pt idx="2374" formatCode="General">
                  <c:v>0.39276765625617599</c:v>
                </c:pt>
                <c:pt idx="2375" formatCode="General">
                  <c:v>0.39277797803379499</c:v>
                </c:pt>
                <c:pt idx="2376" formatCode="General">
                  <c:v>0.39278831423233002</c:v>
                </c:pt>
                <c:pt idx="2377" formatCode="General">
                  <c:v>0.39279865530279701</c:v>
                </c:pt>
                <c:pt idx="2378" formatCode="General">
                  <c:v>0.392808996373264</c:v>
                </c:pt>
                <c:pt idx="2379" formatCode="General">
                  <c:v>0.39281933744372999</c:v>
                </c:pt>
                <c:pt idx="2380" formatCode="General">
                  <c:v>0.39282967851419698</c:v>
                </c:pt>
                <c:pt idx="2381" formatCode="General">
                  <c:v>0.39283944144827099</c:v>
                </c:pt>
                <c:pt idx="2382" formatCode="General">
                  <c:v>0.39284895301870099</c:v>
                </c:pt>
                <c:pt idx="2383" formatCode="General">
                  <c:v>0.39285846458912999</c:v>
                </c:pt>
                <c:pt idx="2384" formatCode="General">
                  <c:v>0.39286797615955898</c:v>
                </c:pt>
                <c:pt idx="2385" formatCode="General">
                  <c:v>0.39287748772998898</c:v>
                </c:pt>
                <c:pt idx="2386" formatCode="General">
                  <c:v>0.39288699930041798</c:v>
                </c:pt>
                <c:pt idx="2387" formatCode="General">
                  <c:v>0.39289651087084698</c:v>
                </c:pt>
                <c:pt idx="2388" formatCode="General">
                  <c:v>0.39290602244127698</c:v>
                </c:pt>
                <c:pt idx="2389" formatCode="General">
                  <c:v>0.39291553401170598</c:v>
                </c:pt>
                <c:pt idx="2390" formatCode="General">
                  <c:v>0.39292504558213598</c:v>
                </c:pt>
                <c:pt idx="2391" formatCode="General">
                  <c:v>0.39293455715256498</c:v>
                </c:pt>
                <c:pt idx="2392" formatCode="General">
                  <c:v>0.39294406872299398</c:v>
                </c:pt>
                <c:pt idx="2393" formatCode="General">
                  <c:v>0.39295358029342398</c:v>
                </c:pt>
                <c:pt idx="2394" formatCode="General">
                  <c:v>0.39296309186385298</c:v>
                </c:pt>
                <c:pt idx="2395" formatCode="General">
                  <c:v>0.39297327373734398</c:v>
                </c:pt>
                <c:pt idx="2396" formatCode="General">
                  <c:v>0.39298529927753201</c:v>
                </c:pt>
                <c:pt idx="2397" formatCode="General">
                  <c:v>0.39299775126574499</c:v>
                </c:pt>
                <c:pt idx="2398" formatCode="General">
                  <c:v>0.39301020325395702</c:v>
                </c:pt>
                <c:pt idx="2399" formatCode="General">
                  <c:v>0.39302265524217</c:v>
                </c:pt>
                <c:pt idx="2400" formatCode="General">
                  <c:v>0.39303510723038299</c:v>
                </c:pt>
                <c:pt idx="2401" formatCode="General">
                  <c:v>0.39304755921859602</c:v>
                </c:pt>
                <c:pt idx="2402" formatCode="General">
                  <c:v>0.39306075331322399</c:v>
                </c:pt>
                <c:pt idx="2403" formatCode="General">
                  <c:v>0.393074735895934</c:v>
                </c:pt>
                <c:pt idx="2404" formatCode="General">
                  <c:v>0.39308871847864402</c:v>
                </c:pt>
                <c:pt idx="2405" formatCode="General">
                  <c:v>0.39310270106135398</c:v>
                </c:pt>
                <c:pt idx="2406" formatCode="General">
                  <c:v>0.39311668364406399</c:v>
                </c:pt>
                <c:pt idx="2407" formatCode="General">
                  <c:v>0.39313066622677401</c:v>
                </c:pt>
                <c:pt idx="2408" formatCode="General">
                  <c:v>0.39314464880948402</c:v>
                </c:pt>
                <c:pt idx="2409" formatCode="General">
                  <c:v>0.39315863139219398</c:v>
                </c:pt>
                <c:pt idx="2410" formatCode="General">
                  <c:v>0.39317261397490399</c:v>
                </c:pt>
                <c:pt idx="2411" formatCode="General">
                  <c:v>0.39318625039940602</c:v>
                </c:pt>
                <c:pt idx="2412" formatCode="General">
                  <c:v>0.393199354272811</c:v>
                </c:pt>
                <c:pt idx="2413" formatCode="General">
                  <c:v>0.39321245814621603</c:v>
                </c:pt>
                <c:pt idx="2414" formatCode="General">
                  <c:v>0.393225562019621</c:v>
                </c:pt>
                <c:pt idx="2415" formatCode="General">
                  <c:v>0.39323866589302597</c:v>
                </c:pt>
                <c:pt idx="2416" formatCode="General">
                  <c:v>0.393251769766431</c:v>
                </c:pt>
                <c:pt idx="2417" formatCode="General">
                  <c:v>0.39326487363983598</c:v>
                </c:pt>
                <c:pt idx="2418" formatCode="General">
                  <c:v>0.39327797751324101</c:v>
                </c:pt>
                <c:pt idx="2419" formatCode="General">
                  <c:v>0.39329108138664598</c:v>
                </c:pt>
                <c:pt idx="2420" formatCode="General">
                  <c:v>0.39330418526005101</c:v>
                </c:pt>
                <c:pt idx="2421" formatCode="General">
                  <c:v>0.39331728913345598</c:v>
                </c:pt>
                <c:pt idx="2422" formatCode="General">
                  <c:v>0.39333039300686001</c:v>
                </c:pt>
                <c:pt idx="2423" formatCode="General">
                  <c:v>0.39334349688026499</c:v>
                </c:pt>
                <c:pt idx="2424" formatCode="General">
                  <c:v>0.39335660075367002</c:v>
                </c:pt>
                <c:pt idx="2425" formatCode="General">
                  <c:v>0.39336970462707499</c:v>
                </c:pt>
                <c:pt idx="2426" formatCode="General">
                  <c:v>0.39338280850048002</c:v>
                </c:pt>
                <c:pt idx="2427" formatCode="General">
                  <c:v>0.39339591237388499</c:v>
                </c:pt>
                <c:pt idx="2428" formatCode="General">
                  <c:v>0.39340847526893802</c:v>
                </c:pt>
                <c:pt idx="2429" formatCode="General">
                  <c:v>0.39342083529711303</c:v>
                </c:pt>
                <c:pt idx="2430" formatCode="General">
                  <c:v>0.39343319532528698</c:v>
                </c:pt>
                <c:pt idx="2431" formatCode="General">
                  <c:v>0.39344539833061998</c:v>
                </c:pt>
                <c:pt idx="2432" formatCode="General">
                  <c:v>0.39345694018713701</c:v>
                </c:pt>
                <c:pt idx="2433" formatCode="General">
                  <c:v>0.39346848204365498</c:v>
                </c:pt>
                <c:pt idx="2434" formatCode="General">
                  <c:v>0.393480023900173</c:v>
                </c:pt>
                <c:pt idx="2435" formatCode="General">
                  <c:v>0.39349156575668998</c:v>
                </c:pt>
                <c:pt idx="2436" formatCode="General">
                  <c:v>0.393503107613208</c:v>
                </c:pt>
                <c:pt idx="2437" formatCode="General">
                  <c:v>0.39351464946972597</c:v>
                </c:pt>
                <c:pt idx="2438" formatCode="General">
                  <c:v>0.393526191326244</c:v>
                </c:pt>
                <c:pt idx="2439" formatCode="General">
                  <c:v>0.393537722510369</c:v>
                </c:pt>
                <c:pt idx="2440" formatCode="General">
                  <c:v>0.39354916831535802</c:v>
                </c:pt>
                <c:pt idx="2441" formatCode="General">
                  <c:v>0.39356061412034699</c:v>
                </c:pt>
                <c:pt idx="2442" formatCode="General">
                  <c:v>0.39357291684236101</c:v>
                </c:pt>
                <c:pt idx="2443" formatCode="General">
                  <c:v>0.39358582531605502</c:v>
                </c:pt>
                <c:pt idx="2444" formatCode="General">
                  <c:v>0.39359873378974802</c:v>
                </c:pt>
                <c:pt idx="2445" formatCode="General">
                  <c:v>0.39361164226344197</c:v>
                </c:pt>
                <c:pt idx="2446" formatCode="General">
                  <c:v>0.39362455073713498</c:v>
                </c:pt>
                <c:pt idx="2447" formatCode="General">
                  <c:v>0.39363745921082899</c:v>
                </c:pt>
                <c:pt idx="2448" formatCode="General">
                  <c:v>0.393650367684522</c:v>
                </c:pt>
                <c:pt idx="2449" formatCode="General">
                  <c:v>0.393663276158216</c:v>
                </c:pt>
                <c:pt idx="2450" formatCode="General">
                  <c:v>0.39367618463190901</c:v>
                </c:pt>
                <c:pt idx="2451" formatCode="General">
                  <c:v>0.39368976068175499</c:v>
                </c:pt>
                <c:pt idx="2452" formatCode="General">
                  <c:v>0.39370333673160102</c:v>
                </c:pt>
                <c:pt idx="2453" formatCode="General">
                  <c:v>0.39371691278144699</c:v>
                </c:pt>
                <c:pt idx="2454" formatCode="General">
                  <c:v>0.39373048883129302</c:v>
                </c:pt>
                <c:pt idx="2455" formatCode="General">
                  <c:v>0.39374406488114</c:v>
                </c:pt>
                <c:pt idx="2456" formatCode="General">
                  <c:v>0.39375764093098597</c:v>
                </c:pt>
                <c:pt idx="2457" formatCode="General">
                  <c:v>0.39377121698083201</c:v>
                </c:pt>
                <c:pt idx="2458" formatCode="General">
                  <c:v>0.39378479303067798</c:v>
                </c:pt>
                <c:pt idx="2459" formatCode="General">
                  <c:v>0.39379836908052401</c:v>
                </c:pt>
                <c:pt idx="2460" formatCode="General">
                  <c:v>0.39381194513036999</c:v>
                </c:pt>
                <c:pt idx="2461" formatCode="General">
                  <c:v>0.39382552118021602</c:v>
                </c:pt>
                <c:pt idx="2462" formatCode="General">
                  <c:v>0.393839097230062</c:v>
                </c:pt>
                <c:pt idx="2463" formatCode="General">
                  <c:v>0.39385267327990803</c:v>
                </c:pt>
                <c:pt idx="2464" formatCode="General">
                  <c:v>0.393866249329754</c:v>
                </c:pt>
                <c:pt idx="2465" formatCode="General">
                  <c:v>0.39387982537959998</c:v>
                </c:pt>
                <c:pt idx="2466" formatCode="General">
                  <c:v>0.39389340142944601</c:v>
                </c:pt>
                <c:pt idx="2467" formatCode="General">
                  <c:v>0.39390697747929199</c:v>
                </c:pt>
                <c:pt idx="2468" formatCode="General">
                  <c:v>0.39392055352913802</c:v>
                </c:pt>
                <c:pt idx="2469" formatCode="General">
                  <c:v>0.39393412957898399</c:v>
                </c:pt>
                <c:pt idx="2470" formatCode="General">
                  <c:v>0.39394856950615398</c:v>
                </c:pt>
                <c:pt idx="2471" formatCode="General">
                  <c:v>0.39396370053517099</c:v>
                </c:pt>
                <c:pt idx="2472" formatCode="General">
                  <c:v>0.393978831564188</c:v>
                </c:pt>
                <c:pt idx="2473" formatCode="General">
                  <c:v>0.39399396259320402</c:v>
                </c:pt>
                <c:pt idx="2474" formatCode="General">
                  <c:v>0.39400909362222097</c:v>
                </c:pt>
                <c:pt idx="2475" formatCode="General">
                  <c:v>0.39402422465123799</c:v>
                </c:pt>
                <c:pt idx="2476" formatCode="General">
                  <c:v>0.394039355680254</c:v>
                </c:pt>
                <c:pt idx="2477" formatCode="General">
                  <c:v>0.39405448670927101</c:v>
                </c:pt>
                <c:pt idx="2478" formatCode="General">
                  <c:v>0.39406961773828802</c:v>
                </c:pt>
                <c:pt idx="2479" formatCode="General">
                  <c:v>0.39408474876730498</c:v>
                </c:pt>
                <c:pt idx="2480" formatCode="General">
                  <c:v>0.39409922138734399</c:v>
                </c:pt>
                <c:pt idx="2481" formatCode="General">
                  <c:v>0.39411290391659498</c:v>
                </c:pt>
                <c:pt idx="2482" formatCode="General">
                  <c:v>0.39412658644584703</c:v>
                </c:pt>
                <c:pt idx="2483" formatCode="General">
                  <c:v>0.39414026897509902</c:v>
                </c:pt>
                <c:pt idx="2484" formatCode="General">
                  <c:v>0.39415326591482802</c:v>
                </c:pt>
                <c:pt idx="2485" formatCode="General">
                  <c:v>0.39416620258295099</c:v>
                </c:pt>
                <c:pt idx="2486" formatCode="General">
                  <c:v>0.39417913925107401</c:v>
                </c:pt>
                <c:pt idx="2487" formatCode="General">
                  <c:v>0.39419207591919703</c:v>
                </c:pt>
                <c:pt idx="2488" formatCode="General">
                  <c:v>0.39420501258731999</c:v>
                </c:pt>
                <c:pt idx="2489" formatCode="General">
                  <c:v>0.39421794925544201</c:v>
                </c:pt>
                <c:pt idx="2490" formatCode="General">
                  <c:v>0.39423088592356498</c:v>
                </c:pt>
                <c:pt idx="2491" formatCode="General">
                  <c:v>0.394243822591688</c:v>
                </c:pt>
                <c:pt idx="2492" formatCode="General">
                  <c:v>0.39425675925981102</c:v>
                </c:pt>
                <c:pt idx="2493" formatCode="General">
                  <c:v>0.39426969592793398</c:v>
                </c:pt>
                <c:pt idx="2494" formatCode="General">
                  <c:v>0.39428258448215198</c:v>
                </c:pt>
                <c:pt idx="2495" formatCode="General">
                  <c:v>0.39429472727082898</c:v>
                </c:pt>
                <c:pt idx="2496" formatCode="General">
                  <c:v>0.39430687005950499</c:v>
                </c:pt>
                <c:pt idx="2497" formatCode="General">
                  <c:v>0.39431901284818199</c:v>
                </c:pt>
                <c:pt idx="2498" formatCode="General">
                  <c:v>0.394331155636858</c:v>
                </c:pt>
                <c:pt idx="2499" formatCode="General">
                  <c:v>0.394343298425535</c:v>
                </c:pt>
                <c:pt idx="2500" formatCode="General">
                  <c:v>0.39435544121421101</c:v>
                </c:pt>
                <c:pt idx="2501" formatCode="General">
                  <c:v>0.39436758400288802</c:v>
                </c:pt>
                <c:pt idx="2502" formatCode="General">
                  <c:v>0.39437972679156402</c:v>
                </c:pt>
                <c:pt idx="2503" formatCode="General">
                  <c:v>0.39439186958024097</c:v>
                </c:pt>
                <c:pt idx="2504" formatCode="General">
                  <c:v>0.39440401236891698</c:v>
                </c:pt>
                <c:pt idx="2505" formatCode="General">
                  <c:v>0.39441615515759398</c:v>
                </c:pt>
                <c:pt idx="2506" formatCode="General">
                  <c:v>0.39442829794627099</c:v>
                </c:pt>
                <c:pt idx="2507" formatCode="General">
                  <c:v>0.394440440734947</c:v>
                </c:pt>
                <c:pt idx="2508" formatCode="General">
                  <c:v>0.39445379593706298</c:v>
                </c:pt>
                <c:pt idx="2509" formatCode="General">
                  <c:v>0.39446879655744699</c:v>
                </c:pt>
                <c:pt idx="2510" formatCode="General">
                  <c:v>0.39448379717783</c:v>
                </c:pt>
                <c:pt idx="2511" formatCode="General">
                  <c:v>0.39449879779821401</c:v>
                </c:pt>
                <c:pt idx="2512" formatCode="General">
                  <c:v>0.39451379841859802</c:v>
                </c:pt>
                <c:pt idx="2513" formatCode="General">
                  <c:v>0.39452879300257099</c:v>
                </c:pt>
                <c:pt idx="2514" formatCode="General">
                  <c:v>0.39454374382256902</c:v>
                </c:pt>
                <c:pt idx="2515" formatCode="General">
                  <c:v>0.39455869464256699</c:v>
                </c:pt>
                <c:pt idx="2516" formatCode="General">
                  <c:v>0.39457364546256501</c:v>
                </c:pt>
                <c:pt idx="2517" formatCode="General">
                  <c:v>0.39458859628256299</c:v>
                </c:pt>
                <c:pt idx="2518" formatCode="General">
                  <c:v>0.39460354710256101</c:v>
                </c:pt>
                <c:pt idx="2519" formatCode="General">
                  <c:v>0.39461849792255899</c:v>
                </c:pt>
                <c:pt idx="2520" formatCode="General">
                  <c:v>0.39463344874255701</c:v>
                </c:pt>
                <c:pt idx="2521" formatCode="General">
                  <c:v>0.39464839956255499</c:v>
                </c:pt>
                <c:pt idx="2522" formatCode="General">
                  <c:v>0.39466335038255301</c:v>
                </c:pt>
                <c:pt idx="2523" formatCode="General">
                  <c:v>0.394678883397375</c:v>
                </c:pt>
                <c:pt idx="2524" formatCode="General">
                  <c:v>0.39469494262674099</c:v>
                </c:pt>
                <c:pt idx="2525" formatCode="General">
                  <c:v>0.39471100185610702</c:v>
                </c:pt>
                <c:pt idx="2526" formatCode="General">
                  <c:v>0.39472706108547201</c:v>
                </c:pt>
                <c:pt idx="2527" formatCode="General">
                  <c:v>0.39474315832011803</c:v>
                </c:pt>
                <c:pt idx="2528" formatCode="General">
                  <c:v>0.39475938113743297</c:v>
                </c:pt>
                <c:pt idx="2529" formatCode="General">
                  <c:v>0.39477560395474698</c:v>
                </c:pt>
                <c:pt idx="2530" formatCode="General">
                  <c:v>0.39479182677206098</c:v>
                </c:pt>
                <c:pt idx="2531" formatCode="General">
                  <c:v>0.39480804958937599</c:v>
                </c:pt>
                <c:pt idx="2532" formatCode="General">
                  <c:v>0.39482427240668999</c:v>
                </c:pt>
                <c:pt idx="2533" formatCode="General">
                  <c:v>0.394840495224004</c:v>
                </c:pt>
                <c:pt idx="2534" formatCode="General">
                  <c:v>0.39485605130481899</c:v>
                </c:pt>
                <c:pt idx="2535" formatCode="General">
                  <c:v>0.39487154877143699</c:v>
                </c:pt>
                <c:pt idx="2536" formatCode="General">
                  <c:v>0.39488704623805498</c:v>
                </c:pt>
                <c:pt idx="2537" formatCode="General">
                  <c:v>0.39490254370467398</c:v>
                </c:pt>
                <c:pt idx="2538" formatCode="General">
                  <c:v>0.39491804117129198</c:v>
                </c:pt>
                <c:pt idx="2539" formatCode="General">
                  <c:v>0.39493353863790998</c:v>
                </c:pt>
                <c:pt idx="2540" formatCode="General">
                  <c:v>0.39494903610452797</c:v>
                </c:pt>
                <c:pt idx="2541" formatCode="General">
                  <c:v>0.39496453357114603</c:v>
                </c:pt>
                <c:pt idx="2542" formatCode="General">
                  <c:v>0.39498003103776402</c:v>
                </c:pt>
                <c:pt idx="2543" formatCode="General">
                  <c:v>0.39499552850438202</c:v>
                </c:pt>
                <c:pt idx="2544" formatCode="General">
                  <c:v>0.39501102597100002</c:v>
                </c:pt>
                <c:pt idx="2545" formatCode="General">
                  <c:v>0.39502652343761802</c:v>
                </c:pt>
                <c:pt idx="2546" formatCode="General">
                  <c:v>0.39504202090423701</c:v>
                </c:pt>
                <c:pt idx="2547" formatCode="General">
                  <c:v>0.39505772160518199</c:v>
                </c:pt>
                <c:pt idx="2548" formatCode="General">
                  <c:v>0.395073948402419</c:v>
                </c:pt>
                <c:pt idx="2549" formatCode="General">
                  <c:v>0.39509069667644803</c:v>
                </c:pt>
                <c:pt idx="2550" formatCode="General">
                  <c:v>0.39510744495047601</c:v>
                </c:pt>
                <c:pt idx="2551" formatCode="General">
                  <c:v>0.39512419322450498</c:v>
                </c:pt>
                <c:pt idx="2552" formatCode="General">
                  <c:v>0.39514094149853402</c:v>
                </c:pt>
                <c:pt idx="2553" formatCode="General">
                  <c:v>0.39515768977256199</c:v>
                </c:pt>
                <c:pt idx="2554" formatCode="General">
                  <c:v>0.39517443804659103</c:v>
                </c:pt>
                <c:pt idx="2555" formatCode="General">
                  <c:v>0.39519118632062</c:v>
                </c:pt>
                <c:pt idx="2556" formatCode="General">
                  <c:v>0.39520793459464798</c:v>
                </c:pt>
                <c:pt idx="2557" formatCode="General">
                  <c:v>0.39522468286867701</c:v>
                </c:pt>
                <c:pt idx="2558" formatCode="General">
                  <c:v>0.39524143114270599</c:v>
                </c:pt>
                <c:pt idx="2559" formatCode="General">
                  <c:v>0.39525817941673402</c:v>
                </c:pt>
                <c:pt idx="2560" formatCode="General">
                  <c:v>0.395274927690763</c:v>
                </c:pt>
                <c:pt idx="2561" formatCode="General">
                  <c:v>0.39529167596479198</c:v>
                </c:pt>
                <c:pt idx="2562" formatCode="General">
                  <c:v>0.39530842423882001</c:v>
                </c:pt>
                <c:pt idx="2563" formatCode="General">
                  <c:v>0.39532446144685801</c:v>
                </c:pt>
                <c:pt idx="2564" formatCode="General">
                  <c:v>0.39534035898640302</c:v>
                </c:pt>
                <c:pt idx="2565" formatCode="General">
                  <c:v>0.39535625652594802</c:v>
                </c:pt>
                <c:pt idx="2566" formatCode="General">
                  <c:v>0.39537215406549298</c:v>
                </c:pt>
                <c:pt idx="2567" formatCode="General">
                  <c:v>0.39538805160503798</c:v>
                </c:pt>
                <c:pt idx="2568" formatCode="General">
                  <c:v>0.39540394914458299</c:v>
                </c:pt>
                <c:pt idx="2569" formatCode="General">
                  <c:v>0.395419846684128</c:v>
                </c:pt>
                <c:pt idx="2570" formatCode="General">
                  <c:v>0.395435744223674</c:v>
                </c:pt>
                <c:pt idx="2571" formatCode="General">
                  <c:v>0.39545164176321901</c:v>
                </c:pt>
                <c:pt idx="2572" formatCode="General">
                  <c:v>0.39546753930276402</c:v>
                </c:pt>
                <c:pt idx="2573" formatCode="General">
                  <c:v>0.39548343684230902</c:v>
                </c:pt>
                <c:pt idx="2574" formatCode="General">
                  <c:v>0.39549933438185397</c:v>
                </c:pt>
                <c:pt idx="2575" formatCode="General">
                  <c:v>0.39551523192139898</c:v>
                </c:pt>
                <c:pt idx="2576" formatCode="General">
                  <c:v>0.39553112946094399</c:v>
                </c:pt>
                <c:pt idx="2577" formatCode="General">
                  <c:v>0.39554702700048899</c:v>
                </c:pt>
                <c:pt idx="2578" formatCode="General">
                  <c:v>0.395562924540034</c:v>
                </c:pt>
                <c:pt idx="2579" formatCode="General">
                  <c:v>0.39557882207957901</c:v>
                </c:pt>
                <c:pt idx="2580" formatCode="General">
                  <c:v>0.39559471961912401</c:v>
                </c:pt>
                <c:pt idx="2581" formatCode="General">
                  <c:v>0.39561061715866902</c:v>
                </c:pt>
                <c:pt idx="2582" formatCode="General">
                  <c:v>0.39562651469821403</c:v>
                </c:pt>
                <c:pt idx="2583" formatCode="General">
                  <c:v>0.39564278142078702</c:v>
                </c:pt>
                <c:pt idx="2584" formatCode="General">
                  <c:v>0.39565954917747698</c:v>
                </c:pt>
                <c:pt idx="2585" formatCode="General">
                  <c:v>0.39567631693416799</c:v>
                </c:pt>
                <c:pt idx="2586" formatCode="General">
                  <c:v>0.39569308469085801</c:v>
                </c:pt>
                <c:pt idx="2587" formatCode="General">
                  <c:v>0.39570985244754803</c:v>
                </c:pt>
                <c:pt idx="2588" formatCode="General">
                  <c:v>0.39572662020423899</c:v>
                </c:pt>
                <c:pt idx="2589" formatCode="General">
                  <c:v>0.39574338796092901</c:v>
                </c:pt>
                <c:pt idx="2590" formatCode="General">
                  <c:v>0.39576015571762002</c:v>
                </c:pt>
                <c:pt idx="2591" formatCode="General">
                  <c:v>0.39577692347430998</c:v>
                </c:pt>
                <c:pt idx="2592" formatCode="General">
                  <c:v>0.395793691231</c:v>
                </c:pt>
                <c:pt idx="2593" formatCode="General">
                  <c:v>0.39581045898769102</c:v>
                </c:pt>
                <c:pt idx="2594" formatCode="General">
                  <c:v>0.39582603897077701</c:v>
                </c:pt>
                <c:pt idx="2595" formatCode="General">
                  <c:v>0.39584006444166298</c:v>
                </c:pt>
                <c:pt idx="2596" formatCode="General">
                  <c:v>0.39585357593514298</c:v>
                </c:pt>
                <c:pt idx="2597" formatCode="General">
                  <c:v>0.39586708742862198</c:v>
                </c:pt>
                <c:pt idx="2598" formatCode="General">
                  <c:v>0.39588061378447598</c:v>
                </c:pt>
                <c:pt idx="2599" formatCode="General">
                  <c:v>0.39589417977332902</c:v>
                </c:pt>
                <c:pt idx="2600" formatCode="General">
                  <c:v>0.39590774576218102</c:v>
                </c:pt>
                <c:pt idx="2601" formatCode="General">
                  <c:v>0.39592131175103401</c:v>
                </c:pt>
                <c:pt idx="2602" formatCode="General">
                  <c:v>0.395934877739886</c:v>
                </c:pt>
                <c:pt idx="2603" formatCode="General">
                  <c:v>0.395948443728739</c:v>
                </c:pt>
                <c:pt idx="2604" formatCode="General">
                  <c:v>0.39596187492875301</c:v>
                </c:pt>
                <c:pt idx="2605" formatCode="General">
                  <c:v>0.39597515082858098</c:v>
                </c:pt>
                <c:pt idx="2606" formatCode="General">
                  <c:v>0.395988426728409</c:v>
                </c:pt>
                <c:pt idx="2607" formatCode="General">
                  <c:v>0.39600170262823697</c:v>
                </c:pt>
                <c:pt idx="2608" formatCode="General">
                  <c:v>0.396014978528065</c:v>
                </c:pt>
                <c:pt idx="2609" formatCode="General">
                  <c:v>0.39602825442789302</c:v>
                </c:pt>
                <c:pt idx="2610" formatCode="General">
                  <c:v>0.39604153032772099</c:v>
                </c:pt>
                <c:pt idx="2611" formatCode="General">
                  <c:v>0.39605480622754902</c:v>
                </c:pt>
                <c:pt idx="2612" formatCode="General">
                  <c:v>0.39606808212737699</c:v>
                </c:pt>
                <c:pt idx="2613" formatCode="General">
                  <c:v>0.39608135802720501</c:v>
                </c:pt>
                <c:pt idx="2614" formatCode="General">
                  <c:v>0.396095001130505</c:v>
                </c:pt>
                <c:pt idx="2615" formatCode="General">
                  <c:v>0.396108872983506</c:v>
                </c:pt>
                <c:pt idx="2616" formatCode="General">
                  <c:v>0.396122744836506</c:v>
                </c:pt>
                <c:pt idx="2617" formatCode="General">
                  <c:v>0.396136616689507</c:v>
                </c:pt>
                <c:pt idx="2618" formatCode="General">
                  <c:v>0.39615048854250701</c:v>
                </c:pt>
                <c:pt idx="2619" formatCode="General">
                  <c:v>0.39616436039550801</c:v>
                </c:pt>
                <c:pt idx="2620" formatCode="General">
                  <c:v>0.39617823224850801</c:v>
                </c:pt>
                <c:pt idx="2621" formatCode="General">
                  <c:v>0.39619210410150801</c:v>
                </c:pt>
                <c:pt idx="2622" formatCode="General">
                  <c:v>0.39620597595450902</c:v>
                </c:pt>
                <c:pt idx="2623" formatCode="General">
                  <c:v>0.39621984780751002</c:v>
                </c:pt>
                <c:pt idx="2624" formatCode="General">
                  <c:v>0.39623371966051002</c:v>
                </c:pt>
                <c:pt idx="2625" formatCode="General">
                  <c:v>0.39624759151351002</c:v>
                </c:pt>
                <c:pt idx="2626" formatCode="General">
                  <c:v>0.39626146336651102</c:v>
                </c:pt>
                <c:pt idx="2627" formatCode="General">
                  <c:v>0.39627533521951103</c:v>
                </c:pt>
                <c:pt idx="2628" formatCode="General">
                  <c:v>0.39628920707251197</c:v>
                </c:pt>
                <c:pt idx="2629" formatCode="General">
                  <c:v>0.39630307892551198</c:v>
                </c:pt>
                <c:pt idx="2630" formatCode="General">
                  <c:v>0.39631695077851298</c:v>
                </c:pt>
                <c:pt idx="2631" formatCode="General">
                  <c:v>0.39633082263151298</c:v>
                </c:pt>
                <c:pt idx="2632" formatCode="General">
                  <c:v>0.39634469448451398</c:v>
                </c:pt>
                <c:pt idx="2633" formatCode="General">
                  <c:v>0.39635856633751398</c:v>
                </c:pt>
                <c:pt idx="2634" formatCode="General">
                  <c:v>0.39637206785502399</c:v>
                </c:pt>
                <c:pt idx="2635" formatCode="General">
                  <c:v>0.39638504548329501</c:v>
                </c:pt>
                <c:pt idx="2636" formatCode="General">
                  <c:v>0.39639802311156502</c:v>
                </c:pt>
                <c:pt idx="2637" formatCode="General">
                  <c:v>0.39641100073983598</c:v>
                </c:pt>
                <c:pt idx="2638" formatCode="General">
                  <c:v>0.396423978368107</c:v>
                </c:pt>
                <c:pt idx="2639" formatCode="General">
                  <c:v>0.39643695599637702</c:v>
                </c:pt>
                <c:pt idx="2640" formatCode="General">
                  <c:v>0.39644993362464798</c:v>
                </c:pt>
                <c:pt idx="2641" formatCode="General">
                  <c:v>0.39646291125291899</c:v>
                </c:pt>
                <c:pt idx="2642" formatCode="General">
                  <c:v>0.39647588888118901</c:v>
                </c:pt>
                <c:pt idx="2643" formatCode="General">
                  <c:v>0.39648886650946003</c:v>
                </c:pt>
                <c:pt idx="2644" formatCode="General">
                  <c:v>0.39650184413773099</c:v>
                </c:pt>
                <c:pt idx="2645" formatCode="General">
                  <c:v>0.396514821766001</c:v>
                </c:pt>
                <c:pt idx="2646" formatCode="General">
                  <c:v>0.39652779939427202</c:v>
                </c:pt>
                <c:pt idx="2647" formatCode="General">
                  <c:v>0.39654077702254198</c:v>
                </c:pt>
                <c:pt idx="2648" formatCode="General">
                  <c:v>0.396554335402867</c:v>
                </c:pt>
                <c:pt idx="2649" formatCode="General">
                  <c:v>0.39656805971234699</c:v>
                </c:pt>
                <c:pt idx="2650" formatCode="General">
                  <c:v>0.39658178402182798</c:v>
                </c:pt>
                <c:pt idx="2651" formatCode="General">
                  <c:v>0.39659602567977698</c:v>
                </c:pt>
                <c:pt idx="2652" formatCode="General">
                  <c:v>0.39661044211761098</c:v>
                </c:pt>
                <c:pt idx="2653" formatCode="General">
                  <c:v>0.39662485855544599</c:v>
                </c:pt>
                <c:pt idx="2654" formatCode="General">
                  <c:v>0.39663927499328</c:v>
                </c:pt>
                <c:pt idx="2655" formatCode="General">
                  <c:v>0.39665369143111401</c:v>
                </c:pt>
                <c:pt idx="2656" formatCode="General">
                  <c:v>0.39666810786894902</c:v>
                </c:pt>
                <c:pt idx="2657" formatCode="General">
                  <c:v>0.39668252430678302</c:v>
                </c:pt>
                <c:pt idx="2658" formatCode="General">
                  <c:v>0.39669694074461798</c:v>
                </c:pt>
                <c:pt idx="2659" formatCode="General">
                  <c:v>0.39671135718245198</c:v>
                </c:pt>
                <c:pt idx="2660" formatCode="General">
                  <c:v>0.39672577362028599</c:v>
                </c:pt>
                <c:pt idx="2661" formatCode="General">
                  <c:v>0.396740190058121</c:v>
                </c:pt>
                <c:pt idx="2662" formatCode="General">
                  <c:v>0.39675439974802301</c:v>
                </c:pt>
                <c:pt idx="2663" formatCode="General">
                  <c:v>0.39676724172081701</c:v>
                </c:pt>
                <c:pt idx="2664" formatCode="General">
                  <c:v>0.39678008369361101</c:v>
                </c:pt>
                <c:pt idx="2665" formatCode="General">
                  <c:v>0.39679292566640501</c:v>
                </c:pt>
                <c:pt idx="2666" formatCode="General">
                  <c:v>0.3968057676392</c:v>
                </c:pt>
                <c:pt idx="2667" formatCode="General">
                  <c:v>0.396818609611994</c:v>
                </c:pt>
                <c:pt idx="2668" formatCode="General">
                  <c:v>0.396831451584788</c:v>
                </c:pt>
                <c:pt idx="2669" formatCode="General">
                  <c:v>0.396844293557582</c:v>
                </c:pt>
                <c:pt idx="2670" formatCode="General">
                  <c:v>0.39685713553037599</c:v>
                </c:pt>
                <c:pt idx="2671" formatCode="General">
                  <c:v>0.39686997750317099</c:v>
                </c:pt>
                <c:pt idx="2672" formatCode="General">
                  <c:v>0.39688281947596499</c:v>
                </c:pt>
                <c:pt idx="2673" formatCode="General">
                  <c:v>0.39689566144875899</c:v>
                </c:pt>
                <c:pt idx="2674" formatCode="General">
                  <c:v>0.39690850342155298</c:v>
                </c:pt>
                <c:pt idx="2675" formatCode="General">
                  <c:v>0.39692113059428602</c:v>
                </c:pt>
                <c:pt idx="2676" formatCode="General">
                  <c:v>0.39693312195882702</c:v>
                </c:pt>
                <c:pt idx="2677" formatCode="General">
                  <c:v>0.39694511332336802</c:v>
                </c:pt>
                <c:pt idx="2678" formatCode="General">
                  <c:v>0.39695710468790901</c:v>
                </c:pt>
                <c:pt idx="2679" formatCode="General">
                  <c:v>0.39696909605245001</c:v>
                </c:pt>
                <c:pt idx="2680" formatCode="General">
                  <c:v>0.39698070945623698</c:v>
                </c:pt>
                <c:pt idx="2681" formatCode="General">
                  <c:v>0.39699198503108601</c:v>
                </c:pt>
                <c:pt idx="2682" formatCode="General">
                  <c:v>0.39700374786478299</c:v>
                </c:pt>
                <c:pt idx="2683" formatCode="General">
                  <c:v>0.39701551069848101</c:v>
                </c:pt>
                <c:pt idx="2684" formatCode="General">
                  <c:v>0.39702727353217798</c:v>
                </c:pt>
                <c:pt idx="2685" formatCode="General">
                  <c:v>0.39703903636587601</c:v>
                </c:pt>
                <c:pt idx="2686" formatCode="General">
                  <c:v>0.39705079919957298</c:v>
                </c:pt>
                <c:pt idx="2687" formatCode="General">
                  <c:v>0.397062562033271</c:v>
                </c:pt>
                <c:pt idx="2688" formatCode="General">
                  <c:v>0.39707432486696898</c:v>
                </c:pt>
                <c:pt idx="2689" formatCode="General">
                  <c:v>0.397086087700666</c:v>
                </c:pt>
                <c:pt idx="2690" formatCode="General">
                  <c:v>0.39709785053436403</c:v>
                </c:pt>
                <c:pt idx="2691" formatCode="General">
                  <c:v>0.397109613368061</c:v>
                </c:pt>
                <c:pt idx="2692" formatCode="General">
                  <c:v>0.39712137620175902</c:v>
                </c:pt>
                <c:pt idx="2693" formatCode="General">
                  <c:v>0.397133139035456</c:v>
                </c:pt>
                <c:pt idx="2694" formatCode="General">
                  <c:v>0.39714490186915402</c:v>
                </c:pt>
                <c:pt idx="2695" formatCode="General">
                  <c:v>0.39715666470285099</c:v>
                </c:pt>
                <c:pt idx="2696" formatCode="General">
                  <c:v>0.39716842753654902</c:v>
                </c:pt>
                <c:pt idx="2697" formatCode="General">
                  <c:v>0.39718016819483398</c:v>
                </c:pt>
                <c:pt idx="2698" formatCode="General">
                  <c:v>0.39719119923990298</c:v>
                </c:pt>
                <c:pt idx="2699" formatCode="General">
                  <c:v>0.39720223028497198</c:v>
                </c:pt>
                <c:pt idx="2700" formatCode="General">
                  <c:v>0.39721326133004098</c:v>
                </c:pt>
                <c:pt idx="2701" formatCode="General">
                  <c:v>0.39722429237510998</c:v>
                </c:pt>
                <c:pt idx="2702" formatCode="General">
                  <c:v>0.39723532342017898</c:v>
                </c:pt>
                <c:pt idx="2703" formatCode="General">
                  <c:v>0.39724635446524797</c:v>
                </c:pt>
                <c:pt idx="2704" formatCode="General">
                  <c:v>0.39725738551031697</c:v>
                </c:pt>
                <c:pt idx="2705" formatCode="General">
                  <c:v>0.39726744554692101</c:v>
                </c:pt>
                <c:pt idx="2706" formatCode="General">
                  <c:v>0.397277103308594</c:v>
                </c:pt>
                <c:pt idx="2707" formatCode="General">
                  <c:v>0.397286761070267</c:v>
                </c:pt>
                <c:pt idx="2708" formatCode="General">
                  <c:v>0.39729641883194</c:v>
                </c:pt>
                <c:pt idx="2709" formatCode="General">
                  <c:v>0.397306076593613</c:v>
                </c:pt>
                <c:pt idx="2710" formatCode="General">
                  <c:v>0.397315734355286</c:v>
                </c:pt>
                <c:pt idx="2711" formatCode="General">
                  <c:v>0.397325392116959</c:v>
                </c:pt>
                <c:pt idx="2712" formatCode="General">
                  <c:v>0.397335049878632</c:v>
                </c:pt>
                <c:pt idx="2713" formatCode="General">
                  <c:v>0.39734470764030499</c:v>
                </c:pt>
                <c:pt idx="2714" formatCode="General">
                  <c:v>0.39735436540197799</c:v>
                </c:pt>
                <c:pt idx="2715" formatCode="General">
                  <c:v>0.39736402316365099</c:v>
                </c:pt>
                <c:pt idx="2716" formatCode="General">
                  <c:v>0.39737368092532399</c:v>
                </c:pt>
                <c:pt idx="2717" formatCode="General">
                  <c:v>0.39738333868699699</c:v>
                </c:pt>
                <c:pt idx="2718" formatCode="General">
                  <c:v>0.39739299644866999</c:v>
                </c:pt>
                <c:pt idx="2719" formatCode="General">
                  <c:v>0.39740265421034299</c:v>
                </c:pt>
                <c:pt idx="2720" formatCode="General">
                  <c:v>0.39741231197201599</c:v>
                </c:pt>
                <c:pt idx="2721" formatCode="General">
                  <c:v>0.39742196973368898</c:v>
                </c:pt>
                <c:pt idx="2722" formatCode="General">
                  <c:v>0.39743162749536198</c:v>
                </c:pt>
                <c:pt idx="2723" formatCode="General">
                  <c:v>0.397440750284143</c:v>
                </c:pt>
                <c:pt idx="2724" formatCode="General">
                  <c:v>0.39744972022352898</c:v>
                </c:pt>
                <c:pt idx="2725" formatCode="General">
                  <c:v>0.39745869016291502</c:v>
                </c:pt>
                <c:pt idx="2726" formatCode="General">
                  <c:v>0.397467660102301</c:v>
                </c:pt>
                <c:pt idx="2727" formatCode="General">
                  <c:v>0.39747663004168798</c:v>
                </c:pt>
                <c:pt idx="2728" formatCode="General">
                  <c:v>0.39748505087779301</c:v>
                </c:pt>
                <c:pt idx="2729" formatCode="General">
                  <c:v>0.39749326580017202</c:v>
                </c:pt>
                <c:pt idx="2730" formatCode="General">
                  <c:v>0.39750148072255098</c:v>
                </c:pt>
                <c:pt idx="2731" formatCode="General">
                  <c:v>0.397509695644929</c:v>
                </c:pt>
                <c:pt idx="2732" formatCode="General">
                  <c:v>0.39751726765837597</c:v>
                </c:pt>
                <c:pt idx="2733" formatCode="General">
                  <c:v>0.39752400239506003</c:v>
                </c:pt>
                <c:pt idx="2734" formatCode="General">
                  <c:v>0.39753073713174297</c:v>
                </c:pt>
                <c:pt idx="2735" formatCode="General">
                  <c:v>0.39753747186842697</c:v>
                </c:pt>
                <c:pt idx="2736" formatCode="General">
                  <c:v>0.39754420660510997</c:v>
                </c:pt>
                <c:pt idx="2737" formatCode="General">
                  <c:v>0.39755094134179397</c:v>
                </c:pt>
                <c:pt idx="2738" formatCode="General">
                  <c:v>0.39755767607847797</c:v>
                </c:pt>
                <c:pt idx="2739" formatCode="General">
                  <c:v>0.39756441081516097</c:v>
                </c:pt>
                <c:pt idx="2740" formatCode="General">
                  <c:v>0.397569939672829</c:v>
                </c:pt>
                <c:pt idx="2741" formatCode="General">
                  <c:v>0.39757526991513098</c:v>
                </c:pt>
                <c:pt idx="2742" formatCode="General">
                  <c:v>0.39758060015743302</c:v>
                </c:pt>
                <c:pt idx="2743" formatCode="General">
                  <c:v>0.397585930399736</c:v>
                </c:pt>
                <c:pt idx="2744" formatCode="General">
                  <c:v>0.39759126064203798</c:v>
                </c:pt>
                <c:pt idx="2745" formatCode="General">
                  <c:v>0.39759659088434002</c:v>
                </c:pt>
                <c:pt idx="2746" formatCode="General">
                  <c:v>0.397601921126643</c:v>
                </c:pt>
                <c:pt idx="2747" formatCode="General">
                  <c:v>0.39760725136894498</c:v>
                </c:pt>
                <c:pt idx="2748" formatCode="General">
                  <c:v>0.39761258161124702</c:v>
                </c:pt>
                <c:pt idx="2749" formatCode="General">
                  <c:v>0.39761791185355</c:v>
                </c:pt>
                <c:pt idx="2750" formatCode="General">
                  <c:v>0.39762324209585198</c:v>
                </c:pt>
                <c:pt idx="2751" formatCode="General">
                  <c:v>0.39762857233815402</c:v>
                </c:pt>
                <c:pt idx="2752" formatCode="General">
                  <c:v>0.397633902580457</c:v>
                </c:pt>
                <c:pt idx="2753" formatCode="General">
                  <c:v>0.39763923282275898</c:v>
                </c:pt>
                <c:pt idx="2754" formatCode="General">
                  <c:v>0.39764456306506102</c:v>
                </c:pt>
                <c:pt idx="2755" formatCode="General">
                  <c:v>0.397649893307364</c:v>
                </c:pt>
                <c:pt idx="2756" formatCode="General">
                  <c:v>0.39765522354966598</c:v>
                </c:pt>
                <c:pt idx="2757" formatCode="General">
                  <c:v>0.39766055379196802</c:v>
                </c:pt>
                <c:pt idx="2758" formatCode="General">
                  <c:v>0.397665884034271</c:v>
                </c:pt>
                <c:pt idx="2759" formatCode="General">
                  <c:v>0.39767121427657298</c:v>
                </c:pt>
                <c:pt idx="2760" formatCode="General">
                  <c:v>0.39767654451887502</c:v>
                </c:pt>
                <c:pt idx="2761" formatCode="General">
                  <c:v>0.397681874761178</c:v>
                </c:pt>
                <c:pt idx="2762" formatCode="General">
                  <c:v>0.39768720500347998</c:v>
                </c:pt>
                <c:pt idx="2763" formatCode="General">
                  <c:v>0.39769253524578202</c:v>
                </c:pt>
                <c:pt idx="2764" formatCode="General">
                  <c:v>0.397697865488085</c:v>
                </c:pt>
                <c:pt idx="2765" formatCode="General">
                  <c:v>0.39770319573038698</c:v>
                </c:pt>
                <c:pt idx="2766" formatCode="General">
                  <c:v>0.39770859250248503</c:v>
                </c:pt>
                <c:pt idx="2767" formatCode="General">
                  <c:v>0.39771465457254401</c:v>
                </c:pt>
                <c:pt idx="2768" formatCode="General">
                  <c:v>0.397720716642603</c:v>
                </c:pt>
                <c:pt idx="2769" formatCode="General">
                  <c:v>0.39772677871266299</c:v>
                </c:pt>
                <c:pt idx="2770" formatCode="General">
                  <c:v>0.39773279411127899</c:v>
                </c:pt>
                <c:pt idx="2771" formatCode="General">
                  <c:v>0.39773877217274101</c:v>
                </c:pt>
                <c:pt idx="2772" formatCode="General">
                  <c:v>0.39774475023420303</c:v>
                </c:pt>
                <c:pt idx="2773" formatCode="General">
                  <c:v>0.39774962171679101</c:v>
                </c:pt>
                <c:pt idx="2774" formatCode="General">
                  <c:v>0.39775417703399002</c:v>
                </c:pt>
                <c:pt idx="2775" formatCode="General">
                  <c:v>0.39775873235118903</c:v>
                </c:pt>
                <c:pt idx="2776" formatCode="General">
                  <c:v>0.39776328766838798</c:v>
                </c:pt>
                <c:pt idx="2777" formatCode="General">
                  <c:v>0.39776784298558698</c:v>
                </c:pt>
                <c:pt idx="2778" formatCode="General">
                  <c:v>0.39777239830278599</c:v>
                </c:pt>
                <c:pt idx="2779" formatCode="General">
                  <c:v>0.397776953619985</c:v>
                </c:pt>
                <c:pt idx="2780" formatCode="General">
                  <c:v>0.397781508937184</c:v>
                </c:pt>
                <c:pt idx="2781" formatCode="General">
                  <c:v>0.39778606425438401</c:v>
                </c:pt>
                <c:pt idx="2782" formatCode="General">
                  <c:v>0.39779061957158302</c:v>
                </c:pt>
                <c:pt idx="2783" formatCode="General">
                  <c:v>0.39779517488878202</c:v>
                </c:pt>
                <c:pt idx="2784" formatCode="General">
                  <c:v>0.39779973020598097</c:v>
                </c:pt>
                <c:pt idx="2785" formatCode="General">
                  <c:v>0.39780428552317998</c:v>
                </c:pt>
                <c:pt idx="2786" formatCode="General">
                  <c:v>0.39780884084037899</c:v>
                </c:pt>
                <c:pt idx="2787" formatCode="General">
                  <c:v>0.39781339615757799</c:v>
                </c:pt>
                <c:pt idx="2788" formatCode="General">
                  <c:v>0.397817951474777</c:v>
                </c:pt>
                <c:pt idx="2789" formatCode="General">
                  <c:v>0.397822506791976</c:v>
                </c:pt>
                <c:pt idx="2790" formatCode="General">
                  <c:v>0.39782706210917601</c:v>
                </c:pt>
                <c:pt idx="2791" formatCode="General">
                  <c:v>0.39783161742637502</c:v>
                </c:pt>
                <c:pt idx="2792" formatCode="General">
                  <c:v>0.39783617274357402</c:v>
                </c:pt>
                <c:pt idx="2793" formatCode="General">
                  <c:v>0.39784072806077297</c:v>
                </c:pt>
                <c:pt idx="2794" formatCode="General">
                  <c:v>0.39784528337797198</c:v>
                </c:pt>
                <c:pt idx="2795" formatCode="General">
                  <c:v>0.39784983869517099</c:v>
                </c:pt>
                <c:pt idx="2796" formatCode="General">
                  <c:v>0.39785439401236999</c:v>
                </c:pt>
                <c:pt idx="2797" formatCode="General">
                  <c:v>0.397858949329569</c:v>
                </c:pt>
                <c:pt idx="2798" formatCode="General">
                  <c:v>0.39786350464676801</c:v>
                </c:pt>
                <c:pt idx="2799" formatCode="General">
                  <c:v>0.39786805996396701</c:v>
                </c:pt>
                <c:pt idx="2800" formatCode="General">
                  <c:v>0.39787261528116702</c:v>
                </c:pt>
                <c:pt idx="2801" formatCode="General">
                  <c:v>0.397877622356408</c:v>
                </c:pt>
                <c:pt idx="2802" formatCode="General">
                  <c:v>0.39788278205260902</c:v>
                </c:pt>
                <c:pt idx="2803" formatCode="General">
                  <c:v>0.39788794174880898</c:v>
                </c:pt>
                <c:pt idx="2804" formatCode="General">
                  <c:v>0.397893101445009</c:v>
                </c:pt>
                <c:pt idx="2805" formatCode="General">
                  <c:v>0.39789868952729701</c:v>
                </c:pt>
                <c:pt idx="2806" formatCode="General">
                  <c:v>0.397904455083818</c:v>
                </c:pt>
                <c:pt idx="2807" formatCode="General">
                  <c:v>0.39791022064033998</c:v>
                </c:pt>
                <c:pt idx="2808" formatCode="General">
                  <c:v>0.39791598619686103</c:v>
                </c:pt>
                <c:pt idx="2809" formatCode="General">
                  <c:v>0.39792163528089902</c:v>
                </c:pt>
                <c:pt idx="2810" formatCode="General">
                  <c:v>0.39792668016391802</c:v>
                </c:pt>
                <c:pt idx="2811" formatCode="General">
                  <c:v>0.39793172504693602</c:v>
                </c:pt>
                <c:pt idx="2812" formatCode="General">
                  <c:v>0.39793676992995503</c:v>
                </c:pt>
                <c:pt idx="2813" formatCode="General">
                  <c:v>0.39794181481297403</c:v>
                </c:pt>
                <c:pt idx="2814" formatCode="General">
                  <c:v>0.39794685969599197</c:v>
                </c:pt>
                <c:pt idx="2815" formatCode="General">
                  <c:v>0.39795190457901097</c:v>
                </c:pt>
                <c:pt idx="2816" formatCode="General">
                  <c:v>0.39795694946202997</c:v>
                </c:pt>
                <c:pt idx="2817" formatCode="General">
                  <c:v>0.39796199434504798</c:v>
                </c:pt>
                <c:pt idx="2818" formatCode="General">
                  <c:v>0.39796703922806698</c:v>
                </c:pt>
                <c:pt idx="2819" formatCode="General">
                  <c:v>0.39797208411108598</c:v>
                </c:pt>
                <c:pt idx="2820" formatCode="General">
                  <c:v>0.39797712899410398</c:v>
                </c:pt>
                <c:pt idx="2821" formatCode="General">
                  <c:v>0.39798217387712298</c:v>
                </c:pt>
                <c:pt idx="2822" formatCode="General">
                  <c:v>0.39798721876014198</c:v>
                </c:pt>
                <c:pt idx="2823" formatCode="General">
                  <c:v>0.39799260442453599</c:v>
                </c:pt>
                <c:pt idx="2824" formatCode="General">
                  <c:v>0.39799829810286003</c:v>
                </c:pt>
                <c:pt idx="2825" formatCode="General">
                  <c:v>0.39800399178118501</c:v>
                </c:pt>
                <c:pt idx="2826" formatCode="General">
                  <c:v>0.39800968545950899</c:v>
                </c:pt>
                <c:pt idx="2827" formatCode="General">
                  <c:v>0.39801537913783303</c:v>
                </c:pt>
                <c:pt idx="2828" formatCode="General">
                  <c:v>0.39802107281615801</c:v>
                </c:pt>
                <c:pt idx="2829" formatCode="General">
                  <c:v>0.39802676649448199</c:v>
                </c:pt>
                <c:pt idx="2830" formatCode="General">
                  <c:v>0.39803246017280702</c:v>
                </c:pt>
                <c:pt idx="2831" formatCode="General">
                  <c:v>0.398038153851131</c:v>
                </c:pt>
                <c:pt idx="2832" formatCode="General">
                  <c:v>0.39804384752945499</c:v>
                </c:pt>
                <c:pt idx="2833" formatCode="General">
                  <c:v>0.39804954120778002</c:v>
                </c:pt>
                <c:pt idx="2834" formatCode="General">
                  <c:v>0.398055234886104</c:v>
                </c:pt>
                <c:pt idx="2835" formatCode="General">
                  <c:v>0.39806092856442898</c:v>
                </c:pt>
                <c:pt idx="2836" formatCode="General">
                  <c:v>0.39806624887768199</c:v>
                </c:pt>
                <c:pt idx="2837" formatCode="General">
                  <c:v>0.39807136500691498</c:v>
                </c:pt>
                <c:pt idx="2838" formatCode="General">
                  <c:v>0.39807648113614802</c:v>
                </c:pt>
                <c:pt idx="2839" formatCode="General">
                  <c:v>0.398081597265381</c:v>
                </c:pt>
                <c:pt idx="2840" formatCode="General">
                  <c:v>0.39808671339461399</c:v>
                </c:pt>
                <c:pt idx="2841" formatCode="General">
                  <c:v>0.39809182952384697</c:v>
                </c:pt>
                <c:pt idx="2842" formatCode="General">
                  <c:v>0.39809694565308001</c:v>
                </c:pt>
                <c:pt idx="2843" formatCode="General">
                  <c:v>0.398102061782313</c:v>
                </c:pt>
                <c:pt idx="2844" formatCode="General">
                  <c:v>0.39810717791154598</c:v>
                </c:pt>
                <c:pt idx="2845" formatCode="General">
                  <c:v>0.39811229404077902</c:v>
                </c:pt>
                <c:pt idx="2846" formatCode="General">
                  <c:v>0.39811741017001201</c:v>
                </c:pt>
                <c:pt idx="2847" formatCode="General">
                  <c:v>0.39812252629924499</c:v>
                </c:pt>
                <c:pt idx="2848" formatCode="General">
                  <c:v>0.39812764242847798</c:v>
                </c:pt>
                <c:pt idx="2849" formatCode="General">
                  <c:v>0.39813275855771102</c:v>
                </c:pt>
                <c:pt idx="2850" formatCode="General">
                  <c:v>0.398137874686944</c:v>
                </c:pt>
                <c:pt idx="2851" formatCode="General">
                  <c:v>0.39814299081617699</c:v>
                </c:pt>
                <c:pt idx="2852" formatCode="General">
                  <c:v>0.39814810694540997</c:v>
                </c:pt>
                <c:pt idx="2853" formatCode="General">
                  <c:v>0.39815322307464301</c:v>
                </c:pt>
                <c:pt idx="2854" formatCode="General">
                  <c:v>0.398158339203876</c:v>
                </c:pt>
                <c:pt idx="2855" formatCode="General">
                  <c:v>0.39816337818181202</c:v>
                </c:pt>
                <c:pt idx="2856" formatCode="General">
                  <c:v>0.398168413911273</c:v>
                </c:pt>
                <c:pt idx="2857" formatCode="General">
                  <c:v>0.39817344964073398</c:v>
                </c:pt>
                <c:pt idx="2858" formatCode="General">
                  <c:v>0.39817848537019401</c:v>
                </c:pt>
                <c:pt idx="2859" formatCode="General">
                  <c:v>0.39818352109965499</c:v>
                </c:pt>
                <c:pt idx="2860" formatCode="General">
                  <c:v>0.39818855682911503</c:v>
                </c:pt>
                <c:pt idx="2861" formatCode="General">
                  <c:v>0.398193592558576</c:v>
                </c:pt>
                <c:pt idx="2862" formatCode="General">
                  <c:v>0.39819862828803698</c:v>
                </c:pt>
                <c:pt idx="2863" formatCode="General">
                  <c:v>0.39820366401749702</c:v>
                </c:pt>
                <c:pt idx="2864" formatCode="General">
                  <c:v>0.39820869974695799</c:v>
                </c:pt>
                <c:pt idx="2865" formatCode="General">
                  <c:v>0.39821373547641897</c:v>
                </c:pt>
                <c:pt idx="2866" formatCode="General">
                  <c:v>0.39821877120587901</c:v>
                </c:pt>
                <c:pt idx="2867" formatCode="General">
                  <c:v>0.39822380693533999</c:v>
                </c:pt>
                <c:pt idx="2868" formatCode="General">
                  <c:v>0.39822884266480102</c:v>
                </c:pt>
                <c:pt idx="2869" formatCode="General">
                  <c:v>0.398233878394261</c:v>
                </c:pt>
                <c:pt idx="2870" formatCode="General">
                  <c:v>0.39823891412372198</c:v>
                </c:pt>
                <c:pt idx="2871" formatCode="General">
                  <c:v>0.39824394985318301</c:v>
                </c:pt>
                <c:pt idx="2872" formatCode="General">
                  <c:v>0.39824879399528101</c:v>
                </c:pt>
                <c:pt idx="2873" formatCode="General">
                  <c:v>0.39825259357653697</c:v>
                </c:pt>
                <c:pt idx="2874" formatCode="General">
                  <c:v>0.39825639315779399</c:v>
                </c:pt>
                <c:pt idx="2875" formatCode="General">
                  <c:v>0.39826019273905</c:v>
                </c:pt>
                <c:pt idx="2876" formatCode="General">
                  <c:v>0.39826399232030602</c:v>
                </c:pt>
                <c:pt idx="2877" formatCode="General">
                  <c:v>0.39826779190156197</c:v>
                </c:pt>
                <c:pt idx="2878" formatCode="General">
                  <c:v>0.39827159148281799</c:v>
                </c:pt>
                <c:pt idx="2879" formatCode="General">
                  <c:v>0.398275391064074</c:v>
                </c:pt>
                <c:pt idx="2880" formatCode="General">
                  <c:v>0.39827919064533002</c:v>
                </c:pt>
                <c:pt idx="2881" formatCode="General">
                  <c:v>0.39828299022658598</c:v>
                </c:pt>
                <c:pt idx="2882" formatCode="General">
                  <c:v>0.39828678980784199</c:v>
                </c:pt>
                <c:pt idx="2883" formatCode="General">
                  <c:v>0.398290589389098</c:v>
                </c:pt>
                <c:pt idx="2884" formatCode="General">
                  <c:v>0.39829438897035402</c:v>
                </c:pt>
                <c:pt idx="2885" formatCode="General">
                  <c:v>0.39829818855160998</c:v>
                </c:pt>
                <c:pt idx="2886" formatCode="General">
                  <c:v>0.39830198813286599</c:v>
                </c:pt>
                <c:pt idx="2887" formatCode="General">
                  <c:v>0.39830578771412201</c:v>
                </c:pt>
                <c:pt idx="2888" formatCode="General">
                  <c:v>0.39830958729537802</c:v>
                </c:pt>
                <c:pt idx="2889" formatCode="General">
                  <c:v>0.39831338687663398</c:v>
                </c:pt>
                <c:pt idx="2890" formatCode="General">
                  <c:v>0.39831718645788999</c:v>
                </c:pt>
                <c:pt idx="2891" formatCode="General">
                  <c:v>0.39832098603914601</c:v>
                </c:pt>
                <c:pt idx="2892" formatCode="General">
                  <c:v>0.39832478562040202</c:v>
                </c:pt>
                <c:pt idx="2893" formatCode="General">
                  <c:v>0.39832858520165798</c:v>
                </c:pt>
                <c:pt idx="2894" formatCode="General">
                  <c:v>0.398332384782914</c:v>
                </c:pt>
                <c:pt idx="2895" formatCode="General">
                  <c:v>0.39833618436417001</c:v>
                </c:pt>
                <c:pt idx="2896" formatCode="General">
                  <c:v>0.39833998394542602</c:v>
                </c:pt>
                <c:pt idx="2897" formatCode="General">
                  <c:v>0.39834378352668198</c:v>
                </c:pt>
                <c:pt idx="2898" formatCode="General">
                  <c:v>0.398347583107938</c:v>
                </c:pt>
                <c:pt idx="2899" formatCode="General">
                  <c:v>0.39835138268919501</c:v>
                </c:pt>
                <c:pt idx="2900" formatCode="General">
                  <c:v>0.39835518227045102</c:v>
                </c:pt>
                <c:pt idx="2901" formatCode="General">
                  <c:v>0.39835898185170698</c:v>
                </c:pt>
                <c:pt idx="2902" formatCode="General">
                  <c:v>0.398362781432963</c:v>
                </c:pt>
                <c:pt idx="2903" formatCode="General">
                  <c:v>0.39836658101421901</c:v>
                </c:pt>
                <c:pt idx="2904" formatCode="General">
                  <c:v>0.39837010826125102</c:v>
                </c:pt>
                <c:pt idx="2905" formatCode="General">
                  <c:v>0.398373321731889</c:v>
                </c:pt>
                <c:pt idx="2906" formatCode="General">
                  <c:v>0.39837653520252603</c:v>
                </c:pt>
                <c:pt idx="2907" formatCode="General">
                  <c:v>0.398379748673164</c:v>
                </c:pt>
                <c:pt idx="2908" formatCode="General">
                  <c:v>0.39838294207256603</c:v>
                </c:pt>
                <c:pt idx="2909" formatCode="General">
                  <c:v>0.39838612588570699</c:v>
                </c:pt>
                <c:pt idx="2910" formatCode="General">
                  <c:v>0.39838930969884701</c:v>
                </c:pt>
                <c:pt idx="2911" formatCode="General">
                  <c:v>0.39839249351198802</c:v>
                </c:pt>
                <c:pt idx="2912" formatCode="General">
                  <c:v>0.39839567732512798</c:v>
                </c:pt>
                <c:pt idx="2913" formatCode="General">
                  <c:v>0.398398861138268</c:v>
                </c:pt>
                <c:pt idx="2914" formatCode="General">
                  <c:v>0.39840204495140902</c:v>
                </c:pt>
                <c:pt idx="2915" formatCode="General">
                  <c:v>0.39840546495579399</c:v>
                </c:pt>
                <c:pt idx="2916" formatCode="General">
                  <c:v>0.398409316852749</c:v>
                </c:pt>
                <c:pt idx="2917" formatCode="General">
                  <c:v>0.39841316874970301</c:v>
                </c:pt>
                <c:pt idx="2918" formatCode="General">
                  <c:v>0.39841702064665702</c:v>
                </c:pt>
                <c:pt idx="2919" formatCode="General">
                  <c:v>0.39842084855966597</c:v>
                </c:pt>
                <c:pt idx="2920" formatCode="General">
                  <c:v>0.39842462386272898</c:v>
                </c:pt>
                <c:pt idx="2921" formatCode="General">
                  <c:v>0.39842839916579198</c:v>
                </c:pt>
                <c:pt idx="2922" formatCode="General">
                  <c:v>0.39843217446885498</c:v>
                </c:pt>
                <c:pt idx="2923" formatCode="General">
                  <c:v>0.39843594977191799</c:v>
                </c:pt>
                <c:pt idx="2924" formatCode="General">
                  <c:v>0.39843972507498199</c:v>
                </c:pt>
                <c:pt idx="2925" formatCode="General">
                  <c:v>0.39844350037804499</c:v>
                </c:pt>
                <c:pt idx="2926" formatCode="General">
                  <c:v>0.39844727568110799</c:v>
                </c:pt>
                <c:pt idx="2927" formatCode="General">
                  <c:v>0.398451050984171</c:v>
                </c:pt>
                <c:pt idx="2928" formatCode="General">
                  <c:v>0.398454826287234</c:v>
                </c:pt>
                <c:pt idx="2929" formatCode="General">
                  <c:v>0.398458601590297</c:v>
                </c:pt>
                <c:pt idx="2930" formatCode="General">
                  <c:v>0.39846237689336</c:v>
                </c:pt>
                <c:pt idx="2931" formatCode="General">
                  <c:v>0.39846615219642401</c:v>
                </c:pt>
                <c:pt idx="2932" formatCode="General">
                  <c:v>0.398471166826246</c:v>
                </c:pt>
                <c:pt idx="2933" formatCode="General">
                  <c:v>0.39847674644325998</c:v>
                </c:pt>
                <c:pt idx="2934" formatCode="General">
                  <c:v>0.39848232606027401</c:v>
                </c:pt>
                <c:pt idx="2935" formatCode="General">
                  <c:v>0.39848790567728698</c:v>
                </c:pt>
                <c:pt idx="2936" formatCode="General">
                  <c:v>0.39849348529430101</c:v>
                </c:pt>
                <c:pt idx="2937" formatCode="General">
                  <c:v>0.39849906491131498</c:v>
                </c:pt>
                <c:pt idx="2938" formatCode="General">
                  <c:v>0.39850464452832801</c:v>
                </c:pt>
                <c:pt idx="2939" formatCode="General">
                  <c:v>0.39851022414534198</c:v>
                </c:pt>
                <c:pt idx="2940" formatCode="General">
                  <c:v>0.39851580376235601</c:v>
                </c:pt>
                <c:pt idx="2941" formatCode="General">
                  <c:v>0.39852138337936999</c:v>
                </c:pt>
                <c:pt idx="2942" formatCode="General">
                  <c:v>0.39852696299638302</c:v>
                </c:pt>
                <c:pt idx="2943" formatCode="General">
                  <c:v>0.39853254261339699</c:v>
                </c:pt>
                <c:pt idx="2944" formatCode="General">
                  <c:v>0.39853812223041102</c:v>
                </c:pt>
                <c:pt idx="2945" formatCode="General">
                  <c:v>0.39854370184742399</c:v>
                </c:pt>
                <c:pt idx="2946" formatCode="General">
                  <c:v>0.39854928146443802</c:v>
                </c:pt>
                <c:pt idx="2947" formatCode="General">
                  <c:v>0.39855486108145199</c:v>
                </c:pt>
                <c:pt idx="2948" formatCode="General">
                  <c:v>0.39855973887303903</c:v>
                </c:pt>
                <c:pt idx="2949" formatCode="General">
                  <c:v>0.39856398232242501</c:v>
                </c:pt>
                <c:pt idx="2950" formatCode="General">
                  <c:v>0.398568225771811</c:v>
                </c:pt>
                <c:pt idx="2951" formatCode="General">
                  <c:v>0.39857246922119699</c:v>
                </c:pt>
                <c:pt idx="2952" formatCode="General">
                  <c:v>0.39857671267058298</c:v>
                </c:pt>
                <c:pt idx="2953" formatCode="General">
                  <c:v>0.39858095611996902</c:v>
                </c:pt>
                <c:pt idx="2954" formatCode="General">
                  <c:v>0.39858519956935501</c:v>
                </c:pt>
                <c:pt idx="2955" formatCode="General">
                  <c:v>0.398589443018741</c:v>
                </c:pt>
                <c:pt idx="2956" formatCode="General">
                  <c:v>0.39859368646812698</c:v>
                </c:pt>
                <c:pt idx="2957" formatCode="General">
                  <c:v>0.39859792991751303</c:v>
                </c:pt>
                <c:pt idx="2958" formatCode="General">
                  <c:v>0.39860217336689902</c:v>
                </c:pt>
                <c:pt idx="2959" formatCode="General">
                  <c:v>0.398606416816285</c:v>
                </c:pt>
                <c:pt idx="2960" formatCode="General">
                  <c:v>0.39861066026567099</c:v>
                </c:pt>
                <c:pt idx="2961" formatCode="General">
                  <c:v>0.39861490371505698</c:v>
                </c:pt>
                <c:pt idx="2962" formatCode="General">
                  <c:v>0.39861914716444302</c:v>
                </c:pt>
                <c:pt idx="2963" formatCode="General">
                  <c:v>0.39862339061383001</c:v>
                </c:pt>
                <c:pt idx="2964" formatCode="General">
                  <c:v>0.398627634063216</c:v>
                </c:pt>
                <c:pt idx="2965" formatCode="General">
                  <c:v>0.39863222918568803</c:v>
                </c:pt>
                <c:pt idx="2966" formatCode="General">
                  <c:v>0.39863705289566398</c:v>
                </c:pt>
                <c:pt idx="2967" formatCode="General">
                  <c:v>0.39864187660563899</c:v>
                </c:pt>
                <c:pt idx="2968" formatCode="General">
                  <c:v>0.398646700315615</c:v>
                </c:pt>
                <c:pt idx="2969" formatCode="General">
                  <c:v>0.39865152402559001</c:v>
                </c:pt>
                <c:pt idx="2970" formatCode="General">
                  <c:v>0.39865634773556602</c:v>
                </c:pt>
                <c:pt idx="2971" formatCode="General">
                  <c:v>0.39866117144554097</c:v>
                </c:pt>
                <c:pt idx="2972" formatCode="General">
                  <c:v>0.39866599515551698</c:v>
                </c:pt>
                <c:pt idx="2973" formatCode="General">
                  <c:v>0.39867081886549199</c:v>
                </c:pt>
                <c:pt idx="2974" formatCode="General">
                  <c:v>0.398675642575468</c:v>
                </c:pt>
                <c:pt idx="2975" formatCode="General">
                  <c:v>0.39868046628544301</c:v>
                </c:pt>
                <c:pt idx="2976" formatCode="General">
                  <c:v>0.39868528999541902</c:v>
                </c:pt>
                <c:pt idx="2977" formatCode="General">
                  <c:v>0.39869011370539398</c:v>
                </c:pt>
                <c:pt idx="2978" formatCode="General">
                  <c:v>0.39869493741536999</c:v>
                </c:pt>
                <c:pt idx="2979" formatCode="General">
                  <c:v>0.398699761125345</c:v>
                </c:pt>
                <c:pt idx="2980" formatCode="General">
                  <c:v>0.39870458483532101</c:v>
                </c:pt>
                <c:pt idx="2981" formatCode="General">
                  <c:v>0.39870940854529602</c:v>
                </c:pt>
                <c:pt idx="2982" formatCode="General">
                  <c:v>0.39871423225527203</c:v>
                </c:pt>
                <c:pt idx="2983" formatCode="General">
                  <c:v>0.39871905596524698</c:v>
                </c:pt>
                <c:pt idx="2984" formatCode="General">
                  <c:v>0.39872387967522299</c:v>
                </c:pt>
                <c:pt idx="2985" formatCode="General">
                  <c:v>0.398728703385198</c:v>
                </c:pt>
                <c:pt idx="2986" formatCode="General">
                  <c:v>0.39873352709517401</c:v>
                </c:pt>
                <c:pt idx="2987" formatCode="General">
                  <c:v>0.39873835080514902</c:v>
                </c:pt>
                <c:pt idx="2988" formatCode="General">
                  <c:v>0.39874317451512498</c:v>
                </c:pt>
                <c:pt idx="2989" formatCode="General">
                  <c:v>0.39874799822509999</c:v>
                </c:pt>
                <c:pt idx="2990" formatCode="General">
                  <c:v>0.398752821935075</c:v>
                </c:pt>
                <c:pt idx="2991" formatCode="General">
                  <c:v>0.39875764564505101</c:v>
                </c:pt>
                <c:pt idx="2992" formatCode="General">
                  <c:v>0.39876246935502602</c:v>
                </c:pt>
                <c:pt idx="2993" formatCode="General">
                  <c:v>0.39876729306500203</c:v>
                </c:pt>
                <c:pt idx="2994" formatCode="General">
                  <c:v>0.39877211677497698</c:v>
                </c:pt>
                <c:pt idx="2995" formatCode="General">
                  <c:v>0.39877694048495299</c:v>
                </c:pt>
                <c:pt idx="2996" formatCode="General">
                  <c:v>0.398781764194928</c:v>
                </c:pt>
                <c:pt idx="2997" formatCode="General">
                  <c:v>0.39878658790490401</c:v>
                </c:pt>
                <c:pt idx="2998" formatCode="General">
                  <c:v>0.39879141161487902</c:v>
                </c:pt>
                <c:pt idx="2999" formatCode="General">
                  <c:v>0.39879623532485498</c:v>
                </c:pt>
                <c:pt idx="3000" formatCode="General">
                  <c:v>0.39880105903482999</c:v>
                </c:pt>
                <c:pt idx="3001" formatCode="General">
                  <c:v>0.398805882744806</c:v>
                </c:pt>
                <c:pt idx="3002" formatCode="General">
                  <c:v>0.39881070645478101</c:v>
                </c:pt>
                <c:pt idx="3003" formatCode="General">
                  <c:v>0.39881553016475702</c:v>
                </c:pt>
                <c:pt idx="3004" formatCode="General">
                  <c:v>0.39882045798926102</c:v>
                </c:pt>
                <c:pt idx="3005" formatCode="General">
                  <c:v>0.398825772524877</c:v>
                </c:pt>
                <c:pt idx="3006" formatCode="General">
                  <c:v>0.39883108706049297</c:v>
                </c:pt>
                <c:pt idx="3007" formatCode="General">
                  <c:v>0.39883640159611</c:v>
                </c:pt>
                <c:pt idx="3008" formatCode="General">
                  <c:v>0.39884171613172598</c:v>
                </c:pt>
                <c:pt idx="3009" formatCode="General">
                  <c:v>0.398846942533016</c:v>
                </c:pt>
                <c:pt idx="3010" formatCode="General">
                  <c:v>0.39885216118623301</c:v>
                </c:pt>
                <c:pt idx="3011" formatCode="General">
                  <c:v>0.39885737983945002</c:v>
                </c:pt>
                <c:pt idx="3012" formatCode="General">
                  <c:v>0.39886259849266698</c:v>
                </c:pt>
                <c:pt idx="3013" formatCode="General">
                  <c:v>0.39886781714588398</c:v>
                </c:pt>
                <c:pt idx="3014" formatCode="General">
                  <c:v>0.39887303579910099</c:v>
                </c:pt>
                <c:pt idx="3015" formatCode="General">
                  <c:v>0.398878254452317</c:v>
                </c:pt>
                <c:pt idx="3016" formatCode="General">
                  <c:v>0.39888327521769801</c:v>
                </c:pt>
                <c:pt idx="3017" formatCode="General">
                  <c:v>0.39888791766809101</c:v>
                </c:pt>
                <c:pt idx="3018" formatCode="General">
                  <c:v>0.39889256011848401</c:v>
                </c:pt>
                <c:pt idx="3019" formatCode="General">
                  <c:v>0.39889720256887701</c:v>
                </c:pt>
                <c:pt idx="3020" formatCode="General">
                  <c:v>0.39890184501927001</c:v>
                </c:pt>
                <c:pt idx="3021" formatCode="General">
                  <c:v>0.39890648746966301</c:v>
                </c:pt>
                <c:pt idx="3022" formatCode="General">
                  <c:v>0.39891112992005601</c:v>
                </c:pt>
                <c:pt idx="3023" formatCode="General">
                  <c:v>0.39891577237044901</c:v>
                </c:pt>
                <c:pt idx="3024" formatCode="General">
                  <c:v>0.39892041482084201</c:v>
                </c:pt>
                <c:pt idx="3025" formatCode="General">
                  <c:v>0.39892505727123501</c:v>
                </c:pt>
                <c:pt idx="3026" formatCode="General">
                  <c:v>0.39892969972162801</c:v>
                </c:pt>
                <c:pt idx="3027" formatCode="General">
                  <c:v>0.39893434217202101</c:v>
                </c:pt>
                <c:pt idx="3028" formatCode="General">
                  <c:v>0.398938857466546</c:v>
                </c:pt>
                <c:pt idx="3029" formatCode="General">
                  <c:v>0.39894292771552398</c:v>
                </c:pt>
                <c:pt idx="3030" formatCode="General">
                  <c:v>0.398946997964502</c:v>
                </c:pt>
                <c:pt idx="3031" formatCode="General">
                  <c:v>0.39895106821348097</c:v>
                </c:pt>
                <c:pt idx="3032" formatCode="General">
                  <c:v>0.398955138462459</c:v>
                </c:pt>
                <c:pt idx="3033" formatCode="General">
                  <c:v>0.39895920871143797</c:v>
                </c:pt>
                <c:pt idx="3034" formatCode="General">
                  <c:v>0.398963278960416</c:v>
                </c:pt>
                <c:pt idx="3035" formatCode="General">
                  <c:v>0.39896734920939497</c:v>
                </c:pt>
                <c:pt idx="3036" formatCode="General">
                  <c:v>0.39896979739835498</c:v>
                </c:pt>
                <c:pt idx="3037" formatCode="General">
                  <c:v>0.39897206333338298</c:v>
                </c:pt>
                <c:pt idx="3038" formatCode="General">
                  <c:v>0.39897432926841098</c:v>
                </c:pt>
                <c:pt idx="3039" formatCode="General">
                  <c:v>0.39897659520343898</c:v>
                </c:pt>
                <c:pt idx="3040" formatCode="General">
                  <c:v>0.39897886113846698</c:v>
                </c:pt>
                <c:pt idx="3041" formatCode="General">
                  <c:v>0.39898112707349498</c:v>
                </c:pt>
                <c:pt idx="3042" formatCode="General">
                  <c:v>0.39898339300852198</c:v>
                </c:pt>
                <c:pt idx="3043" formatCode="General">
                  <c:v>0.39898565894354998</c:v>
                </c:pt>
                <c:pt idx="3044" formatCode="General">
                  <c:v>0.39898792487857798</c:v>
                </c:pt>
                <c:pt idx="3045" formatCode="General">
                  <c:v>0.39899019081360598</c:v>
                </c:pt>
                <c:pt idx="3046" formatCode="General">
                  <c:v>0.39899245674863398</c:v>
                </c:pt>
                <c:pt idx="3047" formatCode="General">
                  <c:v>0.39899472268366198</c:v>
                </c:pt>
                <c:pt idx="3048" formatCode="General">
                  <c:v>0.39899698861868999</c:v>
                </c:pt>
                <c:pt idx="3049" formatCode="General">
                  <c:v>0.39899925455371799</c:v>
                </c:pt>
                <c:pt idx="3050" formatCode="General">
                  <c:v>0.39900152048874499</c:v>
                </c:pt>
                <c:pt idx="3051" formatCode="General">
                  <c:v>0.39900378642377299</c:v>
                </c:pt>
                <c:pt idx="3052" formatCode="General">
                  <c:v>0.39900605235880099</c:v>
                </c:pt>
                <c:pt idx="3053" formatCode="General">
                  <c:v>0.39900831829382899</c:v>
                </c:pt>
                <c:pt idx="3054" formatCode="General">
                  <c:v>0.39901058422885699</c:v>
                </c:pt>
                <c:pt idx="3055" formatCode="General">
                  <c:v>0.39901285016388499</c:v>
                </c:pt>
                <c:pt idx="3056" formatCode="General">
                  <c:v>0.39901511609891299</c:v>
                </c:pt>
                <c:pt idx="3057" formatCode="General">
                  <c:v>0.399018374383248</c:v>
                </c:pt>
                <c:pt idx="3058" formatCode="General">
                  <c:v>0.39902169669012</c:v>
                </c:pt>
                <c:pt idx="3059" formatCode="General">
                  <c:v>0.399025018996991</c:v>
                </c:pt>
                <c:pt idx="3060" formatCode="General">
                  <c:v>0.399028341303862</c:v>
                </c:pt>
                <c:pt idx="3061" formatCode="General">
                  <c:v>0.399031663610733</c:v>
                </c:pt>
                <c:pt idx="3062" formatCode="General">
                  <c:v>0.399034985917604</c:v>
                </c:pt>
                <c:pt idx="3063" formatCode="General">
                  <c:v>0.399038308224475</c:v>
                </c:pt>
                <c:pt idx="3064" formatCode="General">
                  <c:v>0.399041630531346</c:v>
                </c:pt>
                <c:pt idx="3065" formatCode="General">
                  <c:v>0.399044952838217</c:v>
                </c:pt>
                <c:pt idx="3066" formatCode="General">
                  <c:v>0.39904827514508801</c:v>
                </c:pt>
                <c:pt idx="3067" formatCode="General">
                  <c:v>0.39905159745195901</c:v>
                </c:pt>
                <c:pt idx="3068" formatCode="General">
                  <c:v>0.39905491975883001</c:v>
                </c:pt>
                <c:pt idx="3069" formatCode="General">
                  <c:v>0.39905824206570101</c:v>
                </c:pt>
                <c:pt idx="3070" formatCode="General">
                  <c:v>0.39906156437257201</c:v>
                </c:pt>
                <c:pt idx="3071" formatCode="General">
                  <c:v>0.39906488667944301</c:v>
                </c:pt>
                <c:pt idx="3072" formatCode="General">
                  <c:v>0.39906820765133</c:v>
                </c:pt>
                <c:pt idx="3073" formatCode="General">
                  <c:v>0.39907163947029101</c:v>
                </c:pt>
                <c:pt idx="3074" formatCode="General">
                  <c:v>0.39907548080014499</c:v>
                </c:pt>
                <c:pt idx="3075" formatCode="General">
                  <c:v>0.39907932212999803</c:v>
                </c:pt>
                <c:pt idx="3076" formatCode="General">
                  <c:v>0.39908316345985201</c:v>
                </c:pt>
                <c:pt idx="3077" formatCode="General">
                  <c:v>0.39908700478970499</c:v>
                </c:pt>
                <c:pt idx="3078" formatCode="General">
                  <c:v>0.39909084611955897</c:v>
                </c:pt>
                <c:pt idx="3079" formatCode="General">
                  <c:v>0.39909468744941201</c:v>
                </c:pt>
                <c:pt idx="3080" formatCode="General">
                  <c:v>0.39909852877926599</c:v>
                </c:pt>
                <c:pt idx="3081" formatCode="General">
                  <c:v>0.39910237010911898</c:v>
                </c:pt>
                <c:pt idx="3082" formatCode="General">
                  <c:v>0.39910621143897301</c:v>
                </c:pt>
                <c:pt idx="3083" formatCode="General">
                  <c:v>0.39911005276882699</c:v>
                </c:pt>
                <c:pt idx="3084" formatCode="General">
                  <c:v>0.39911389409867998</c:v>
                </c:pt>
                <c:pt idx="3085" formatCode="General">
                  <c:v>0.39911773542853402</c:v>
                </c:pt>
                <c:pt idx="3086" formatCode="General">
                  <c:v>0.39912193425335502</c:v>
                </c:pt>
                <c:pt idx="3087" formatCode="General">
                  <c:v>0.39912632858323399</c:v>
                </c:pt>
                <c:pt idx="3088" formatCode="General">
                  <c:v>0.39913072291311402</c:v>
                </c:pt>
                <c:pt idx="3089" formatCode="General">
                  <c:v>0.399135117242993</c:v>
                </c:pt>
                <c:pt idx="3090" formatCode="General">
                  <c:v>0.39913951157287197</c:v>
                </c:pt>
                <c:pt idx="3091" formatCode="General">
                  <c:v>0.39914390590275101</c:v>
                </c:pt>
                <c:pt idx="3092" formatCode="General">
                  <c:v>0.39914830023262998</c:v>
                </c:pt>
                <c:pt idx="3093" formatCode="General">
                  <c:v>0.39915269456251001</c:v>
                </c:pt>
                <c:pt idx="3094" formatCode="General">
                  <c:v>0.39915708889238899</c:v>
                </c:pt>
                <c:pt idx="3095" formatCode="General">
                  <c:v>0.39916148322226802</c:v>
                </c:pt>
                <c:pt idx="3096" formatCode="General">
                  <c:v>0.399165877552147</c:v>
                </c:pt>
                <c:pt idx="3097" formatCode="General">
                  <c:v>0.39917027188202697</c:v>
                </c:pt>
                <c:pt idx="3098" formatCode="General">
                  <c:v>0.399174666211906</c:v>
                </c:pt>
                <c:pt idx="3099" formatCode="General">
                  <c:v>0.39917906054178498</c:v>
                </c:pt>
                <c:pt idx="3100" formatCode="General">
                  <c:v>0.39918345487166401</c:v>
                </c:pt>
                <c:pt idx="3101" formatCode="General">
                  <c:v>0.39918784920154299</c:v>
                </c:pt>
                <c:pt idx="3102" formatCode="General">
                  <c:v>0.39919224353142302</c:v>
                </c:pt>
                <c:pt idx="3103" formatCode="General">
                  <c:v>0.399196637861302</c:v>
                </c:pt>
                <c:pt idx="3104" formatCode="General">
                  <c:v>0.39920103219118103</c:v>
                </c:pt>
                <c:pt idx="3105" formatCode="General">
                  <c:v>0.39920542652106</c:v>
                </c:pt>
                <c:pt idx="3106" formatCode="General">
                  <c:v>0.39920982085093998</c:v>
                </c:pt>
                <c:pt idx="3107" formatCode="General">
                  <c:v>0.39921421518081901</c:v>
                </c:pt>
                <c:pt idx="3108" formatCode="General">
                  <c:v>0.39921860951069799</c:v>
                </c:pt>
                <c:pt idx="3109" formatCode="General">
                  <c:v>0.39922300384057702</c:v>
                </c:pt>
                <c:pt idx="3110" formatCode="General">
                  <c:v>0.39922739817045599</c:v>
                </c:pt>
                <c:pt idx="3111" formatCode="General">
                  <c:v>0.39923179250033602</c:v>
                </c:pt>
                <c:pt idx="3112" formatCode="General">
                  <c:v>0.399236186830215</c:v>
                </c:pt>
                <c:pt idx="3113" formatCode="General">
                  <c:v>0.39924058116009398</c:v>
                </c:pt>
                <c:pt idx="3114" formatCode="General">
                  <c:v>0.39924497548997301</c:v>
                </c:pt>
                <c:pt idx="3115" formatCode="General">
                  <c:v>0.39924936981985298</c:v>
                </c:pt>
                <c:pt idx="3116" formatCode="General">
                  <c:v>0.39925366292491199</c:v>
                </c:pt>
                <c:pt idx="3117" formatCode="General">
                  <c:v>0.39925694378176801</c:v>
                </c:pt>
                <c:pt idx="3118" formatCode="General">
                  <c:v>0.39926059326220698</c:v>
                </c:pt>
                <c:pt idx="3119" formatCode="General">
                  <c:v>0.39926431916460797</c:v>
                </c:pt>
                <c:pt idx="3120" formatCode="General">
                  <c:v>0.39926804506700903</c:v>
                </c:pt>
                <c:pt idx="3121" formatCode="General">
                  <c:v>0.39927179204011698</c:v>
                </c:pt>
                <c:pt idx="3122" formatCode="General">
                  <c:v>0.39927603944254098</c:v>
                </c:pt>
                <c:pt idx="3123" formatCode="General">
                  <c:v>0.39928028684496603</c:v>
                </c:pt>
                <c:pt idx="3124" formatCode="General">
                  <c:v>0.39928453424739002</c:v>
                </c:pt>
                <c:pt idx="3125" formatCode="General">
                  <c:v>0.39928878164981402</c:v>
                </c:pt>
                <c:pt idx="3126" formatCode="General">
                  <c:v>0.39929302905223801</c:v>
                </c:pt>
                <c:pt idx="3127" formatCode="General">
                  <c:v>0.39929727645466201</c:v>
                </c:pt>
                <c:pt idx="3128" formatCode="General">
                  <c:v>0.399301523857087</c:v>
                </c:pt>
                <c:pt idx="3129" formatCode="General">
                  <c:v>0.399305771259511</c:v>
                </c:pt>
                <c:pt idx="3130" formatCode="General">
                  <c:v>0.399310018661935</c:v>
                </c:pt>
                <c:pt idx="3131" formatCode="General">
                  <c:v>0.39931426606435899</c:v>
                </c:pt>
                <c:pt idx="3132" formatCode="General">
                  <c:v>0.39931851346678399</c:v>
                </c:pt>
                <c:pt idx="3133" formatCode="General">
                  <c:v>0.39932276086920798</c:v>
                </c:pt>
                <c:pt idx="3134" formatCode="General">
                  <c:v>0.39932719152879698</c:v>
                </c:pt>
                <c:pt idx="3135" formatCode="General">
                  <c:v>0.399332572834943</c:v>
                </c:pt>
                <c:pt idx="3136" formatCode="General">
                  <c:v>0.39933795414108902</c:v>
                </c:pt>
                <c:pt idx="3137" formatCode="General">
                  <c:v>0.39934333544723499</c:v>
                </c:pt>
                <c:pt idx="3138" formatCode="General">
                  <c:v>0.39934871675338002</c:v>
                </c:pt>
                <c:pt idx="3139" formatCode="General">
                  <c:v>0.39935409805952599</c:v>
                </c:pt>
                <c:pt idx="3140" formatCode="General">
                  <c:v>0.39935947936567201</c:v>
                </c:pt>
                <c:pt idx="3141" formatCode="General">
                  <c:v>0.39936491305389199</c:v>
                </c:pt>
                <c:pt idx="3142" formatCode="General">
                  <c:v>0.39937087056286202</c:v>
                </c:pt>
                <c:pt idx="3143" formatCode="General">
                  <c:v>0.399376828071832</c:v>
                </c:pt>
                <c:pt idx="3144" formatCode="General">
                  <c:v>0.39938278558080198</c:v>
                </c:pt>
                <c:pt idx="3145" formatCode="General">
                  <c:v>0.39938874308977101</c:v>
                </c:pt>
                <c:pt idx="3146" formatCode="General">
                  <c:v>0.39939470059874099</c:v>
                </c:pt>
                <c:pt idx="3147" formatCode="General">
                  <c:v>0.39940065810771103</c:v>
                </c:pt>
                <c:pt idx="3148" formatCode="General">
                  <c:v>0.399406615616681</c:v>
                </c:pt>
                <c:pt idx="3149" formatCode="General">
                  <c:v>0.39941257312564998</c:v>
                </c:pt>
                <c:pt idx="3150" formatCode="General">
                  <c:v>0.39941853063462002</c:v>
                </c:pt>
                <c:pt idx="3151" formatCode="General">
                  <c:v>0.39942448814359</c:v>
                </c:pt>
                <c:pt idx="3152" formatCode="General">
                  <c:v>0.39943044565255997</c:v>
                </c:pt>
                <c:pt idx="3153" formatCode="General">
                  <c:v>0.39943640316153001</c:v>
                </c:pt>
                <c:pt idx="3154" formatCode="General">
                  <c:v>0.39944236067049899</c:v>
                </c:pt>
                <c:pt idx="3155" formatCode="General">
                  <c:v>0.39944831817946902</c:v>
                </c:pt>
                <c:pt idx="3156" formatCode="General">
                  <c:v>0.399454275688439</c:v>
                </c:pt>
                <c:pt idx="3157" formatCode="General">
                  <c:v>0.39946023319740898</c:v>
                </c:pt>
                <c:pt idx="3158" formatCode="General">
                  <c:v>0.39946642636685697</c:v>
                </c:pt>
                <c:pt idx="3159" formatCode="General">
                  <c:v>0.399472939361246</c:v>
                </c:pt>
                <c:pt idx="3160" formatCode="General">
                  <c:v>0.39947945235563498</c:v>
                </c:pt>
                <c:pt idx="3161" formatCode="General">
                  <c:v>0.39948596535002401</c:v>
                </c:pt>
                <c:pt idx="3162" formatCode="General">
                  <c:v>0.39949247834441298</c:v>
                </c:pt>
                <c:pt idx="3163" formatCode="General">
                  <c:v>0.39949899133880101</c:v>
                </c:pt>
                <c:pt idx="3164" formatCode="General">
                  <c:v>0.39950550433318999</c:v>
                </c:pt>
                <c:pt idx="3165" formatCode="General">
                  <c:v>0.39951201732757902</c:v>
                </c:pt>
                <c:pt idx="3166" formatCode="General">
                  <c:v>0.39951853032196799</c:v>
                </c:pt>
                <c:pt idx="3167" formatCode="General">
                  <c:v>0.39952504331635702</c:v>
                </c:pt>
                <c:pt idx="3168" formatCode="General">
                  <c:v>0.39953155631074599</c:v>
                </c:pt>
                <c:pt idx="3169" formatCode="General">
                  <c:v>0.39953806930513502</c:v>
                </c:pt>
                <c:pt idx="3170" formatCode="General">
                  <c:v>0.399544582299524</c:v>
                </c:pt>
                <c:pt idx="3171" formatCode="General">
                  <c:v>0.39955109529391297</c:v>
                </c:pt>
                <c:pt idx="3172" formatCode="General">
                  <c:v>0.399557608288302</c:v>
                </c:pt>
                <c:pt idx="3173" formatCode="General">
                  <c:v>0.39956412128269098</c:v>
                </c:pt>
                <c:pt idx="3174" formatCode="General">
                  <c:v>0.39957063427707901</c:v>
                </c:pt>
                <c:pt idx="3175" formatCode="General">
                  <c:v>0.39957634698976602</c:v>
                </c:pt>
                <c:pt idx="3176" formatCode="General">
                  <c:v>0.39958180361231199</c:v>
                </c:pt>
                <c:pt idx="3177" formatCode="General">
                  <c:v>0.39958726023485802</c:v>
                </c:pt>
                <c:pt idx="3178" formatCode="General">
                  <c:v>0.399592716857404</c:v>
                </c:pt>
                <c:pt idx="3179" formatCode="General">
                  <c:v>0.39959817347994903</c:v>
                </c:pt>
                <c:pt idx="3180" formatCode="General">
                  <c:v>0.399603630102495</c:v>
                </c:pt>
                <c:pt idx="3181" formatCode="General">
                  <c:v>0.39960908672504097</c:v>
                </c:pt>
                <c:pt idx="3182" formatCode="General">
                  <c:v>0.399614543347587</c:v>
                </c:pt>
                <c:pt idx="3183" formatCode="General">
                  <c:v>0.39961999997013198</c:v>
                </c:pt>
                <c:pt idx="3184" formatCode="General">
                  <c:v>0.39962522339897899</c:v>
                </c:pt>
                <c:pt idx="3185" formatCode="General">
                  <c:v>0.39963011694405098</c:v>
                </c:pt>
                <c:pt idx="3186" formatCode="General">
                  <c:v>0.39963501048912198</c:v>
                </c:pt>
                <c:pt idx="3187" formatCode="General">
                  <c:v>0.39963990403419403</c:v>
                </c:pt>
                <c:pt idx="3188" formatCode="General">
                  <c:v>0.39964479757926602</c:v>
                </c:pt>
                <c:pt idx="3189" formatCode="General">
                  <c:v>0.39964936073472002</c:v>
                </c:pt>
                <c:pt idx="3190" formatCode="General">
                  <c:v>0.39965371807369299</c:v>
                </c:pt>
                <c:pt idx="3191" formatCode="General">
                  <c:v>0.39965807541266701</c:v>
                </c:pt>
                <c:pt idx="3192" formatCode="General">
                  <c:v>0.39966243275164098</c:v>
                </c:pt>
                <c:pt idx="3193" formatCode="General">
                  <c:v>0.39966679009061501</c:v>
                </c:pt>
                <c:pt idx="3194" formatCode="General">
                  <c:v>0.39967114742958898</c:v>
                </c:pt>
                <c:pt idx="3195" formatCode="General">
                  <c:v>0.39967550476856301</c:v>
                </c:pt>
                <c:pt idx="3196" formatCode="General">
                  <c:v>0.39967986210753698</c:v>
                </c:pt>
                <c:pt idx="3197" formatCode="General">
                  <c:v>0.39968421944651</c:v>
                </c:pt>
                <c:pt idx="3198" formatCode="General">
                  <c:v>0.39968857678548397</c:v>
                </c:pt>
                <c:pt idx="3199" formatCode="General">
                  <c:v>0.39969250959918501</c:v>
                </c:pt>
                <c:pt idx="3200" formatCode="General">
                  <c:v>0.39969631393813299</c:v>
                </c:pt>
                <c:pt idx="3201" formatCode="General">
                  <c:v>0.39970011827708102</c:v>
                </c:pt>
                <c:pt idx="3202" formatCode="General">
                  <c:v>0.39970392261602899</c:v>
                </c:pt>
                <c:pt idx="3203" formatCode="General">
                  <c:v>0.39970772695497703</c:v>
                </c:pt>
                <c:pt idx="3204" formatCode="General">
                  <c:v>0.399711531293925</c:v>
                </c:pt>
                <c:pt idx="3205" formatCode="General">
                  <c:v>0.39971533563287298</c:v>
                </c:pt>
                <c:pt idx="3206" formatCode="General">
                  <c:v>0.39971913997182201</c:v>
                </c:pt>
                <c:pt idx="3207" formatCode="General">
                  <c:v>0.39972294431076999</c:v>
                </c:pt>
                <c:pt idx="3208" formatCode="General">
                  <c:v>0.39972674864971802</c:v>
                </c:pt>
                <c:pt idx="3209" formatCode="General">
                  <c:v>0.399730552988666</c:v>
                </c:pt>
                <c:pt idx="3210" formatCode="General">
                  <c:v>0.39973435732761398</c:v>
                </c:pt>
                <c:pt idx="3211" formatCode="General">
                  <c:v>0.39973816166656201</c:v>
                </c:pt>
                <c:pt idx="3212" formatCode="General">
                  <c:v>0.39974196600551098</c:v>
                </c:pt>
                <c:pt idx="3213" formatCode="General">
                  <c:v>0.39974577034445902</c:v>
                </c:pt>
                <c:pt idx="3214" formatCode="General">
                  <c:v>0.39974957468340699</c:v>
                </c:pt>
                <c:pt idx="3215" formatCode="General">
                  <c:v>0.39975337902235503</c:v>
                </c:pt>
                <c:pt idx="3216" formatCode="General">
                  <c:v>0.399757183361303</c:v>
                </c:pt>
                <c:pt idx="3217" formatCode="General">
                  <c:v>0.39976098770025098</c:v>
                </c:pt>
                <c:pt idx="3218" formatCode="General">
                  <c:v>0.39976479203919901</c:v>
                </c:pt>
                <c:pt idx="3219" formatCode="General">
                  <c:v>0.39976859637814799</c:v>
                </c:pt>
                <c:pt idx="3220" formatCode="General">
                  <c:v>0.39977240071709602</c:v>
                </c:pt>
                <c:pt idx="3221" formatCode="General">
                  <c:v>0.399776205056044</c:v>
                </c:pt>
                <c:pt idx="3222" formatCode="General">
                  <c:v>0.39978000939499198</c:v>
                </c:pt>
                <c:pt idx="3223" formatCode="General">
                  <c:v>0.39978381373394001</c:v>
                </c:pt>
                <c:pt idx="3224" formatCode="General">
                  <c:v>0.39978761807288798</c:v>
                </c:pt>
                <c:pt idx="3225" formatCode="General">
                  <c:v>0.39979142241183602</c:v>
                </c:pt>
                <c:pt idx="3226" formatCode="General">
                  <c:v>0.39979522675078499</c:v>
                </c:pt>
                <c:pt idx="3227" formatCode="General">
                  <c:v>0.39979903108973303</c:v>
                </c:pt>
                <c:pt idx="3228" formatCode="General">
                  <c:v>0.399802835428681</c:v>
                </c:pt>
                <c:pt idx="3229" formatCode="General">
                  <c:v>0.39980663976762898</c:v>
                </c:pt>
                <c:pt idx="3230" formatCode="General">
                  <c:v>0.39981044410657701</c:v>
                </c:pt>
                <c:pt idx="3231" formatCode="General">
                  <c:v>0.39981424844552499</c:v>
                </c:pt>
                <c:pt idx="3232" formatCode="General">
                  <c:v>0.39981805278447302</c:v>
                </c:pt>
                <c:pt idx="3233" formatCode="General">
                  <c:v>0.399821857123422</c:v>
                </c:pt>
                <c:pt idx="3234" formatCode="General">
                  <c:v>0.39982566146236997</c:v>
                </c:pt>
                <c:pt idx="3235" formatCode="General">
                  <c:v>0.39982946580131801</c:v>
                </c:pt>
                <c:pt idx="3236" formatCode="General">
                  <c:v>0.39983327014026598</c:v>
                </c:pt>
                <c:pt idx="3237" formatCode="General">
                  <c:v>0.39983707447921402</c:v>
                </c:pt>
                <c:pt idx="3238" formatCode="General">
                  <c:v>0.39984087881816199</c:v>
                </c:pt>
                <c:pt idx="3239" formatCode="General">
                  <c:v>0.39984468315711003</c:v>
                </c:pt>
                <c:pt idx="3240" formatCode="General">
                  <c:v>0.39984843580475898</c:v>
                </c:pt>
                <c:pt idx="3241" formatCode="General">
                  <c:v>0.39985173265493701</c:v>
                </c:pt>
                <c:pt idx="3242" formatCode="General">
                  <c:v>0.39985503763986502</c:v>
                </c:pt>
                <c:pt idx="3243" formatCode="General">
                  <c:v>0.39985834262479197</c:v>
                </c:pt>
                <c:pt idx="3244" formatCode="General">
                  <c:v>0.399861578888283</c:v>
                </c:pt>
                <c:pt idx="3245" formatCode="General">
                  <c:v>0.39986374996948898</c:v>
                </c:pt>
                <c:pt idx="3246" formatCode="General">
                  <c:v>0.39986592105069502</c:v>
                </c:pt>
                <c:pt idx="3247" formatCode="General">
                  <c:v>0.399868092131901</c:v>
                </c:pt>
                <c:pt idx="3248" formatCode="General">
                  <c:v>0.39987026321310798</c:v>
                </c:pt>
                <c:pt idx="3249" formatCode="General">
                  <c:v>0.39987243429431402</c:v>
                </c:pt>
                <c:pt idx="3250" formatCode="General">
                  <c:v>0.39987416885822702</c:v>
                </c:pt>
                <c:pt idx="3251" formatCode="General">
                  <c:v>0.39987576373660999</c:v>
                </c:pt>
                <c:pt idx="3252" formatCode="General">
                  <c:v>0.39987735861499202</c:v>
                </c:pt>
                <c:pt idx="3253" formatCode="General">
                  <c:v>0.39987895349337399</c:v>
                </c:pt>
                <c:pt idx="3254" formatCode="General">
                  <c:v>0.39988054837175602</c:v>
                </c:pt>
                <c:pt idx="3255" formatCode="General">
                  <c:v>0.39988214325013799</c:v>
                </c:pt>
                <c:pt idx="3256" formatCode="General">
                  <c:v>0.39988373812852002</c:v>
                </c:pt>
                <c:pt idx="3257" formatCode="General">
                  <c:v>0.39988533300690199</c:v>
                </c:pt>
                <c:pt idx="3258" formatCode="General">
                  <c:v>0.39988692788528402</c:v>
                </c:pt>
                <c:pt idx="3259" formatCode="General">
                  <c:v>0.39988852276366599</c:v>
                </c:pt>
                <c:pt idx="3260" formatCode="General">
                  <c:v>0.39989011764204802</c:v>
                </c:pt>
                <c:pt idx="3261" formatCode="General">
                  <c:v>0.39989171252043099</c:v>
                </c:pt>
                <c:pt idx="3262" formatCode="General">
                  <c:v>0.39989330739881301</c:v>
                </c:pt>
                <c:pt idx="3263" formatCode="General">
                  <c:v>0.39989490227719499</c:v>
                </c:pt>
                <c:pt idx="3264" formatCode="General">
                  <c:v>0.39989649715557701</c:v>
                </c:pt>
                <c:pt idx="3265" formatCode="General">
                  <c:v>0.39989809203395899</c:v>
                </c:pt>
                <c:pt idx="3266" formatCode="General">
                  <c:v>0.39989968691234101</c:v>
                </c:pt>
                <c:pt idx="3267" formatCode="General">
                  <c:v>0.39990128179072298</c:v>
                </c:pt>
                <c:pt idx="3268" formatCode="General">
                  <c:v>0.39990287666910501</c:v>
                </c:pt>
                <c:pt idx="3269" formatCode="General">
                  <c:v>0.39990447154748698</c:v>
                </c:pt>
                <c:pt idx="3270" formatCode="General">
                  <c:v>0.39990603837105099</c:v>
                </c:pt>
                <c:pt idx="3271" formatCode="General">
                  <c:v>0.39990707776401402</c:v>
                </c:pt>
                <c:pt idx="3272" formatCode="General">
                  <c:v>0.39990811715697699</c:v>
                </c:pt>
                <c:pt idx="3273" formatCode="General">
                  <c:v>0.39990915654994003</c:v>
                </c:pt>
                <c:pt idx="3274" formatCode="General">
                  <c:v>0.399910195942903</c:v>
                </c:pt>
                <c:pt idx="3275" formatCode="General">
                  <c:v>0.39991123533586598</c:v>
                </c:pt>
                <c:pt idx="3276" formatCode="General">
                  <c:v>0.39991227472882901</c:v>
                </c:pt>
                <c:pt idx="3277" formatCode="General">
                  <c:v>0.39991331412179199</c:v>
                </c:pt>
                <c:pt idx="3278" formatCode="General">
                  <c:v>0.39991435351475502</c:v>
                </c:pt>
                <c:pt idx="3279" formatCode="General">
                  <c:v>0.39991539290771799</c:v>
                </c:pt>
                <c:pt idx="3280" formatCode="General">
                  <c:v>0.39991643230068002</c:v>
                </c:pt>
                <c:pt idx="3281" formatCode="General">
                  <c:v>0.399917471693643</c:v>
                </c:pt>
                <c:pt idx="3282" formatCode="General">
                  <c:v>0.39991851108660698</c:v>
                </c:pt>
                <c:pt idx="3283" formatCode="General">
                  <c:v>0.39991955047956901</c:v>
                </c:pt>
                <c:pt idx="3284" formatCode="General">
                  <c:v>0.39992058987253198</c:v>
                </c:pt>
                <c:pt idx="3285" formatCode="General">
                  <c:v>0.39992162926549502</c:v>
                </c:pt>
                <c:pt idx="3286" formatCode="General">
                  <c:v>0.39992266865845799</c:v>
                </c:pt>
                <c:pt idx="3287" formatCode="General">
                  <c:v>0.39992370805142102</c:v>
                </c:pt>
                <c:pt idx="3288" formatCode="General">
                  <c:v>0.399924747444384</c:v>
                </c:pt>
                <c:pt idx="3289" formatCode="General">
                  <c:v>0.39992578683734697</c:v>
                </c:pt>
                <c:pt idx="3290" formatCode="General">
                  <c:v>0.39992682623031001</c:v>
                </c:pt>
                <c:pt idx="3291" formatCode="General">
                  <c:v>0.39992786562327298</c:v>
                </c:pt>
                <c:pt idx="3292" formatCode="General">
                  <c:v>0.39992890501623601</c:v>
                </c:pt>
                <c:pt idx="3293" formatCode="General">
                  <c:v>0.39992994440919899</c:v>
                </c:pt>
                <c:pt idx="3294" formatCode="General">
                  <c:v>0.39993098380216202</c:v>
                </c:pt>
                <c:pt idx="3295" formatCode="General">
                  <c:v>0.399932023195125</c:v>
                </c:pt>
                <c:pt idx="3296" formatCode="General">
                  <c:v>0.39993306258808797</c:v>
                </c:pt>
                <c:pt idx="3297" formatCode="General">
                  <c:v>0.399934101981051</c:v>
                </c:pt>
                <c:pt idx="3298" formatCode="General">
                  <c:v>0.39993514137401398</c:v>
                </c:pt>
                <c:pt idx="3299" formatCode="General">
                  <c:v>0.39993618076697701</c:v>
                </c:pt>
                <c:pt idx="3300" formatCode="General">
                  <c:v>0.39993792815963097</c:v>
                </c:pt>
                <c:pt idx="3301" formatCode="General">
                  <c:v>0.399939902112183</c:v>
                </c:pt>
                <c:pt idx="3302" formatCode="General">
                  <c:v>0.39994187606473502</c:v>
                </c:pt>
                <c:pt idx="3303" formatCode="General">
                  <c:v>0.39994396840378599</c:v>
                </c:pt>
                <c:pt idx="3304" formatCode="General">
                  <c:v>0.39994647509558701</c:v>
                </c:pt>
                <c:pt idx="3305" formatCode="General">
                  <c:v>0.39994898178738703</c:v>
                </c:pt>
                <c:pt idx="3306" formatCode="General">
                  <c:v>0.39995148847918799</c:v>
                </c:pt>
                <c:pt idx="3307" formatCode="General">
                  <c:v>0.39995399517098901</c:v>
                </c:pt>
                <c:pt idx="3308" formatCode="General">
                  <c:v>0.39995650186279003</c:v>
                </c:pt>
                <c:pt idx="3309" formatCode="General">
                  <c:v>0.39995900855459099</c:v>
                </c:pt>
                <c:pt idx="3310" formatCode="General">
                  <c:v>0.39996192290008598</c:v>
                </c:pt>
                <c:pt idx="3311" formatCode="General">
                  <c:v>0.39996543853479</c:v>
                </c:pt>
                <c:pt idx="3312" formatCode="General">
                  <c:v>0.39996895416949502</c:v>
                </c:pt>
                <c:pt idx="3313" formatCode="General">
                  <c:v>0.39997246980419898</c:v>
                </c:pt>
                <c:pt idx="3314" formatCode="General">
                  <c:v>0.399975985438903</c:v>
                </c:pt>
                <c:pt idx="3315" formatCode="General">
                  <c:v>0.39997950107360702</c:v>
                </c:pt>
                <c:pt idx="3316" formatCode="General">
                  <c:v>0.39998301670831199</c:v>
                </c:pt>
                <c:pt idx="3317" formatCode="General">
                  <c:v>0.39998653234301601</c:v>
                </c:pt>
                <c:pt idx="3318" formatCode="General">
                  <c:v>0.39999004797771998</c:v>
                </c:pt>
                <c:pt idx="3319" formatCode="General">
                  <c:v>0.399993563612424</c:v>
                </c:pt>
                <c:pt idx="3320" formatCode="General">
                  <c:v>0.39999707924712802</c:v>
                </c:pt>
                <c:pt idx="3321" formatCode="General">
                  <c:v>0.40000059488183298</c:v>
                </c:pt>
                <c:pt idx="3322" formatCode="General">
                  <c:v>0.400004110516537</c:v>
                </c:pt>
                <c:pt idx="3323" formatCode="General">
                  <c:v>0.40000762615124102</c:v>
                </c:pt>
                <c:pt idx="3324" formatCode="General">
                  <c:v>0.40001114178594499</c:v>
                </c:pt>
                <c:pt idx="3325" formatCode="General">
                  <c:v>0.40001465742065001</c:v>
                </c:pt>
                <c:pt idx="3326" formatCode="General">
                  <c:v>0.40001817305535398</c:v>
                </c:pt>
                <c:pt idx="3327" formatCode="General">
                  <c:v>0.400021688690058</c:v>
                </c:pt>
                <c:pt idx="3328" formatCode="General">
                  <c:v>0.40002520432476202</c:v>
                </c:pt>
                <c:pt idx="3329" formatCode="General">
                  <c:v>0.40002871995946598</c:v>
                </c:pt>
                <c:pt idx="3330" formatCode="General">
                  <c:v>0.400032235594171</c:v>
                </c:pt>
                <c:pt idx="3331" formatCode="General">
                  <c:v>0.40003575122887503</c:v>
                </c:pt>
                <c:pt idx="3332" formatCode="General">
                  <c:v>0.40003926686357899</c:v>
                </c:pt>
                <c:pt idx="3333" formatCode="General">
                  <c:v>0.40004278249828301</c:v>
                </c:pt>
                <c:pt idx="3334" formatCode="General">
                  <c:v>0.40004629813298798</c:v>
                </c:pt>
                <c:pt idx="3335" formatCode="General">
                  <c:v>0.400049813767692</c:v>
                </c:pt>
                <c:pt idx="3336" formatCode="General">
                  <c:v>0.40005332940239602</c:v>
                </c:pt>
                <c:pt idx="3337" formatCode="General">
                  <c:v>0.40005684503709998</c:v>
                </c:pt>
                <c:pt idx="3338" formatCode="General">
                  <c:v>0.40006036067180401</c:v>
                </c:pt>
                <c:pt idx="3339" formatCode="General">
                  <c:v>0.40006387630650903</c:v>
                </c:pt>
                <c:pt idx="3340" formatCode="General">
                  <c:v>0.40006739194121299</c:v>
                </c:pt>
                <c:pt idx="3341" formatCode="General">
                  <c:v>0.40007090757591701</c:v>
                </c:pt>
                <c:pt idx="3342" formatCode="General">
                  <c:v>0.40007442321062098</c:v>
                </c:pt>
                <c:pt idx="3343" formatCode="General">
                  <c:v>0.400077938845326</c:v>
                </c:pt>
                <c:pt idx="3344" formatCode="General">
                  <c:v>0.40008145448003002</c:v>
                </c:pt>
                <c:pt idx="3345" formatCode="General">
                  <c:v>0.40008497011473398</c:v>
                </c:pt>
                <c:pt idx="3346" formatCode="General">
                  <c:v>0.40008848574943801</c:v>
                </c:pt>
                <c:pt idx="3347" formatCode="General">
                  <c:v>0.40009200138414303</c:v>
                </c:pt>
                <c:pt idx="3348" formatCode="General">
                  <c:v>0.40009551701884699</c:v>
                </c:pt>
                <c:pt idx="3349" formatCode="General">
                  <c:v>0.40009903265355101</c:v>
                </c:pt>
                <c:pt idx="3350" formatCode="General">
                  <c:v>0.40010254828825498</c:v>
                </c:pt>
                <c:pt idx="3351" formatCode="General">
                  <c:v>0.400106063922959</c:v>
                </c:pt>
                <c:pt idx="3352" formatCode="General">
                  <c:v>0.40010957955766402</c:v>
                </c:pt>
                <c:pt idx="3353" formatCode="General">
                  <c:v>0.40011309519236798</c:v>
                </c:pt>
                <c:pt idx="3354" formatCode="General">
                  <c:v>0.40011661082707201</c:v>
                </c:pt>
                <c:pt idx="3355" formatCode="General">
                  <c:v>0.40012012646177603</c:v>
                </c:pt>
                <c:pt idx="3356" formatCode="General">
                  <c:v>0.40012364209648099</c:v>
                </c:pt>
                <c:pt idx="3357" formatCode="General">
                  <c:v>0.40012715773118501</c:v>
                </c:pt>
                <c:pt idx="3358" formatCode="General">
                  <c:v>0.40013044686715699</c:v>
                </c:pt>
                <c:pt idx="3359" formatCode="General">
                  <c:v>0.40013342861198897</c:v>
                </c:pt>
                <c:pt idx="3360" formatCode="General">
                  <c:v>0.40013641035682002</c:v>
                </c:pt>
                <c:pt idx="3361" formatCode="General">
                  <c:v>0.400139392101652</c:v>
                </c:pt>
                <c:pt idx="3362" formatCode="General">
                  <c:v>0.40014237384648299</c:v>
                </c:pt>
                <c:pt idx="3363" formatCode="General">
                  <c:v>0.40014535559131498</c:v>
                </c:pt>
                <c:pt idx="3364" formatCode="General">
                  <c:v>0.40014802586454301</c:v>
                </c:pt>
                <c:pt idx="3365" formatCode="General">
                  <c:v>0.400150502106284</c:v>
                </c:pt>
                <c:pt idx="3366" formatCode="General">
                  <c:v>0.40015297834802499</c:v>
                </c:pt>
                <c:pt idx="3367" formatCode="General">
                  <c:v>0.40015545458976698</c:v>
                </c:pt>
                <c:pt idx="3368" formatCode="General">
                  <c:v>0.40015793083150802</c:v>
                </c:pt>
                <c:pt idx="3369" formatCode="General">
                  <c:v>0.40016040707324901</c:v>
                </c:pt>
                <c:pt idx="3370" formatCode="General">
                  <c:v>0.400162883314991</c:v>
                </c:pt>
                <c:pt idx="3371" formatCode="General">
                  <c:v>0.40016535955673199</c:v>
                </c:pt>
                <c:pt idx="3372" formatCode="General">
                  <c:v>0.40016783579847298</c:v>
                </c:pt>
                <c:pt idx="3373" formatCode="General">
                  <c:v>0.40017031204021403</c:v>
                </c:pt>
                <c:pt idx="3374" formatCode="General">
                  <c:v>0.40017278828195502</c:v>
                </c:pt>
                <c:pt idx="3375" formatCode="General">
                  <c:v>0.40017526452369701</c:v>
                </c:pt>
                <c:pt idx="3376" formatCode="General">
                  <c:v>0.40017774076543799</c:v>
                </c:pt>
                <c:pt idx="3377" formatCode="General">
                  <c:v>0.40018021700717898</c:v>
                </c:pt>
                <c:pt idx="3378" formatCode="General">
                  <c:v>0.40018269324891997</c:v>
                </c:pt>
                <c:pt idx="3379" formatCode="General">
                  <c:v>0.40018516949066202</c:v>
                </c:pt>
                <c:pt idx="3380" formatCode="General">
                  <c:v>0.40018764573240301</c:v>
                </c:pt>
                <c:pt idx="3381" formatCode="General">
                  <c:v>0.400190121974144</c:v>
                </c:pt>
                <c:pt idx="3382" formatCode="General">
                  <c:v>0.40019259821588499</c:v>
                </c:pt>
                <c:pt idx="3383" formatCode="General">
                  <c:v>0.40019507445762698</c:v>
                </c:pt>
                <c:pt idx="3384" formatCode="General">
                  <c:v>0.40019755069936802</c:v>
                </c:pt>
                <c:pt idx="3385" formatCode="General">
                  <c:v>0.40020002694110901</c:v>
                </c:pt>
                <c:pt idx="3386" formatCode="General">
                  <c:v>0.40020250318285</c:v>
                </c:pt>
                <c:pt idx="3387" formatCode="General">
                  <c:v>0.40020497942459199</c:v>
                </c:pt>
                <c:pt idx="3388" formatCode="General">
                  <c:v>0.40020745566633298</c:v>
                </c:pt>
                <c:pt idx="3389" formatCode="General">
                  <c:v>0.40020993190807402</c:v>
                </c:pt>
                <c:pt idx="3390" formatCode="General">
                  <c:v>0.40021240814981501</c:v>
                </c:pt>
                <c:pt idx="3391" formatCode="General">
                  <c:v>0.400214884391556</c:v>
                </c:pt>
                <c:pt idx="3392" formatCode="General">
                  <c:v>0.40021736063329799</c:v>
                </c:pt>
                <c:pt idx="3393" formatCode="General">
                  <c:v>0.40021983687503898</c:v>
                </c:pt>
                <c:pt idx="3394" formatCode="General">
                  <c:v>0.40022262522664498</c:v>
                </c:pt>
                <c:pt idx="3395" formatCode="General">
                  <c:v>0.40022565323403603</c:v>
                </c:pt>
                <c:pt idx="3396" formatCode="General">
                  <c:v>0.40022868124142702</c:v>
                </c:pt>
                <c:pt idx="3397" formatCode="General">
                  <c:v>0.40023170924881801</c:v>
                </c:pt>
                <c:pt idx="3398" formatCode="General">
                  <c:v>0.40023473725620901</c:v>
                </c:pt>
                <c:pt idx="3399" formatCode="General">
                  <c:v>0.4002377652636</c:v>
                </c:pt>
                <c:pt idx="3400" formatCode="General">
                  <c:v>0.40024079327099099</c:v>
                </c:pt>
                <c:pt idx="3401" formatCode="General">
                  <c:v>0.40024382127838198</c:v>
                </c:pt>
                <c:pt idx="3402" formatCode="General">
                  <c:v>0.40024684928577298</c:v>
                </c:pt>
                <c:pt idx="3403" formatCode="General">
                  <c:v>0.40024987729316402</c:v>
                </c:pt>
                <c:pt idx="3404" formatCode="General">
                  <c:v>0.40025290530055502</c:v>
                </c:pt>
                <c:pt idx="3405" formatCode="General">
                  <c:v>0.40025593330794601</c:v>
                </c:pt>
                <c:pt idx="3406" formatCode="General">
                  <c:v>0.400258961315337</c:v>
                </c:pt>
                <c:pt idx="3407" formatCode="General">
                  <c:v>0.400261989322728</c:v>
                </c:pt>
                <c:pt idx="3408" formatCode="General">
                  <c:v>0.40026501733011899</c:v>
                </c:pt>
                <c:pt idx="3409" formatCode="General">
                  <c:v>0.40026804533750998</c:v>
                </c:pt>
                <c:pt idx="3410" formatCode="General">
                  <c:v>0.40027107334490097</c:v>
                </c:pt>
                <c:pt idx="3411" formatCode="General">
                  <c:v>0.40027410135229202</c:v>
                </c:pt>
                <c:pt idx="3412" formatCode="General">
                  <c:v>0.40027712935968301</c:v>
                </c:pt>
                <c:pt idx="3413" formatCode="General">
                  <c:v>0.40028015736707301</c:v>
                </c:pt>
                <c:pt idx="3414" formatCode="General">
                  <c:v>0.400283185374465</c:v>
                </c:pt>
                <c:pt idx="3415" formatCode="General">
                  <c:v>0.40028621338185499</c:v>
                </c:pt>
                <c:pt idx="3416" formatCode="General">
                  <c:v>0.40028924138924599</c:v>
                </c:pt>
                <c:pt idx="3417" formatCode="General">
                  <c:v>0.40029226939663698</c:v>
                </c:pt>
                <c:pt idx="3418" formatCode="General">
                  <c:v>0.40029529740402803</c:v>
                </c:pt>
                <c:pt idx="3419" formatCode="General">
                  <c:v>0.40029832541141902</c:v>
                </c:pt>
                <c:pt idx="3420" formatCode="General">
                  <c:v>0.40030132651278799</c:v>
                </c:pt>
                <c:pt idx="3421" formatCode="General">
                  <c:v>0.40030382178092999</c:v>
                </c:pt>
                <c:pt idx="3422" formatCode="General">
                  <c:v>0.40030631704907199</c:v>
                </c:pt>
                <c:pt idx="3423" formatCode="General">
                  <c:v>0.40030881231721399</c:v>
                </c:pt>
                <c:pt idx="3424" formatCode="General">
                  <c:v>0.40031130758535599</c:v>
                </c:pt>
                <c:pt idx="3425" formatCode="General">
                  <c:v>0.40031380285349799</c:v>
                </c:pt>
                <c:pt idx="3426" formatCode="General">
                  <c:v>0.40031629812163999</c:v>
                </c:pt>
                <c:pt idx="3427" formatCode="General">
                  <c:v>0.40031879338978199</c:v>
                </c:pt>
                <c:pt idx="3428" formatCode="General">
                  <c:v>0.40032128865792399</c:v>
                </c:pt>
                <c:pt idx="3429" formatCode="General">
                  <c:v>0.40032378392606599</c:v>
                </c:pt>
                <c:pt idx="3430" formatCode="General">
                  <c:v>0.40032627919420799</c:v>
                </c:pt>
                <c:pt idx="3431" formatCode="General">
                  <c:v>0.40032877446234999</c:v>
                </c:pt>
                <c:pt idx="3432" formatCode="General">
                  <c:v>0.40033126973049299</c:v>
                </c:pt>
                <c:pt idx="3433" formatCode="General">
                  <c:v>0.40033360451870698</c:v>
                </c:pt>
                <c:pt idx="3434" formatCode="General">
                  <c:v>0.400334492598654</c:v>
                </c:pt>
                <c:pt idx="3435" formatCode="General">
                  <c:v>0.400335044364304</c:v>
                </c:pt>
                <c:pt idx="3436" formatCode="General">
                  <c:v>0.40033559612995401</c:v>
                </c:pt>
                <c:pt idx="3437" formatCode="General">
                  <c:v>0.40033614789560301</c:v>
                </c:pt>
                <c:pt idx="3438" formatCode="General">
                  <c:v>0.40033669966125301</c:v>
                </c:pt>
                <c:pt idx="3439" formatCode="General">
                  <c:v>0.40033725142690302</c:v>
                </c:pt>
                <c:pt idx="3440" formatCode="General">
                  <c:v>0.40033780319255302</c:v>
                </c:pt>
                <c:pt idx="3441" formatCode="General">
                  <c:v>0.40033835495820203</c:v>
                </c:pt>
                <c:pt idx="3442" formatCode="General">
                  <c:v>0.40033890672385197</c:v>
                </c:pt>
                <c:pt idx="3443" formatCode="General">
                  <c:v>0.40033945848950198</c:v>
                </c:pt>
                <c:pt idx="3444" formatCode="General">
                  <c:v>0.40034001025515198</c:v>
                </c:pt>
                <c:pt idx="3445" formatCode="General">
                  <c:v>0.40034056202080098</c:v>
                </c:pt>
                <c:pt idx="3446" formatCode="General">
                  <c:v>0.40034111378645099</c:v>
                </c:pt>
                <c:pt idx="3447" formatCode="General">
                  <c:v>0.40034166555210099</c:v>
                </c:pt>
                <c:pt idx="3448" formatCode="General">
                  <c:v>0.40034221731775099</c:v>
                </c:pt>
                <c:pt idx="3449" formatCode="General">
                  <c:v>0.4003427690834</c:v>
                </c:pt>
                <c:pt idx="3450" formatCode="General">
                  <c:v>0.40034332084905</c:v>
                </c:pt>
                <c:pt idx="3451" formatCode="General">
                  <c:v>0.4003438726147</c:v>
                </c:pt>
                <c:pt idx="3452" formatCode="General">
                  <c:v>0.40034442438034901</c:v>
                </c:pt>
                <c:pt idx="3453" formatCode="General">
                  <c:v>0.40034497614599901</c:v>
                </c:pt>
                <c:pt idx="3454" formatCode="General">
                  <c:v>0.40034552791164901</c:v>
                </c:pt>
                <c:pt idx="3455" formatCode="General">
                  <c:v>0.40034607967729902</c:v>
                </c:pt>
                <c:pt idx="3456" formatCode="General">
                  <c:v>0.40034663144294802</c:v>
                </c:pt>
                <c:pt idx="3457" formatCode="General">
                  <c:v>0.40034718320859802</c:v>
                </c:pt>
                <c:pt idx="3458" formatCode="General">
                  <c:v>0.40034773497424803</c:v>
                </c:pt>
                <c:pt idx="3459" formatCode="General">
                  <c:v>0.40034828673989797</c:v>
                </c:pt>
                <c:pt idx="3460" formatCode="General">
                  <c:v>0.40034883850554698</c:v>
                </c:pt>
                <c:pt idx="3461" formatCode="General">
                  <c:v>0.40034939027119698</c:v>
                </c:pt>
                <c:pt idx="3462" formatCode="General">
                  <c:v>0.40034994203684698</c:v>
                </c:pt>
                <c:pt idx="3463" formatCode="General">
                  <c:v>0.40035049380249699</c:v>
                </c:pt>
                <c:pt idx="3464" formatCode="General">
                  <c:v>0.40035104556814599</c:v>
                </c:pt>
                <c:pt idx="3465" formatCode="General">
                  <c:v>0.40035159733379599</c:v>
                </c:pt>
                <c:pt idx="3466" formatCode="General">
                  <c:v>0.400352149099446</c:v>
                </c:pt>
                <c:pt idx="3467" formatCode="General">
                  <c:v>0.400352700865095</c:v>
                </c:pt>
                <c:pt idx="3468" formatCode="General">
                  <c:v>0.400353252630745</c:v>
                </c:pt>
                <c:pt idx="3469" formatCode="General">
                  <c:v>0.40035380439639501</c:v>
                </c:pt>
                <c:pt idx="3470" formatCode="General">
                  <c:v>0.40035435616204501</c:v>
                </c:pt>
                <c:pt idx="3471" formatCode="General">
                  <c:v>0.40035490792769401</c:v>
                </c:pt>
                <c:pt idx="3472" formatCode="General">
                  <c:v>0.40035545969334402</c:v>
                </c:pt>
                <c:pt idx="3473" formatCode="General">
                  <c:v>0.40035601145899402</c:v>
                </c:pt>
                <c:pt idx="3474" formatCode="General">
                  <c:v>0.40035656322464402</c:v>
                </c:pt>
                <c:pt idx="3475" formatCode="General">
                  <c:v>0.40035711499029297</c:v>
                </c:pt>
                <c:pt idx="3476" formatCode="General">
                  <c:v>0.40035766675594298</c:v>
                </c:pt>
                <c:pt idx="3477" formatCode="General">
                  <c:v>0.40035821852159298</c:v>
                </c:pt>
                <c:pt idx="3478" formatCode="General">
                  <c:v>0.40035877028724298</c:v>
                </c:pt>
                <c:pt idx="3479" formatCode="General">
                  <c:v>0.400359412301526</c:v>
                </c:pt>
                <c:pt idx="3480" formatCode="General">
                  <c:v>0.40036038952502701</c:v>
                </c:pt>
                <c:pt idx="3481" formatCode="General">
                  <c:v>0.40036136674852801</c:v>
                </c:pt>
                <c:pt idx="3482" formatCode="General">
                  <c:v>0.40036234397202902</c:v>
                </c:pt>
                <c:pt idx="3483" formatCode="General">
                  <c:v>0.40036332119552998</c:v>
                </c:pt>
                <c:pt idx="3484" formatCode="General">
                  <c:v>0.40036429841903098</c:v>
                </c:pt>
                <c:pt idx="3485" formatCode="General">
                  <c:v>0.40036527564253099</c:v>
                </c:pt>
                <c:pt idx="3486" formatCode="General">
                  <c:v>0.400366252866032</c:v>
                </c:pt>
                <c:pt idx="3487" formatCode="General">
                  <c:v>0.40036723008953301</c:v>
                </c:pt>
                <c:pt idx="3488" formatCode="General">
                  <c:v>0.40036820731303402</c:v>
                </c:pt>
                <c:pt idx="3489" formatCode="General">
                  <c:v>0.40036918453653503</c:v>
                </c:pt>
                <c:pt idx="3490" formatCode="General">
                  <c:v>0.40037016176003598</c:v>
                </c:pt>
                <c:pt idx="3491" formatCode="General">
                  <c:v>0.40037113898353699</c:v>
                </c:pt>
                <c:pt idx="3492" formatCode="General">
                  <c:v>0.400372116207037</c:v>
                </c:pt>
                <c:pt idx="3493" formatCode="General">
                  <c:v>0.40037309343053801</c:v>
                </c:pt>
                <c:pt idx="3494" formatCode="General">
                  <c:v>0.40037407065403902</c:v>
                </c:pt>
                <c:pt idx="3495" formatCode="General">
                  <c:v>0.40037504787754002</c:v>
                </c:pt>
                <c:pt idx="3496" formatCode="General">
                  <c:v>0.40037675029748798</c:v>
                </c:pt>
                <c:pt idx="3497" formatCode="General">
                  <c:v>0.40037863631147103</c:v>
                </c:pt>
                <c:pt idx="3498" formatCode="General">
                  <c:v>0.40038052232545301</c:v>
                </c:pt>
                <c:pt idx="3499" formatCode="General">
                  <c:v>0.400382408339436</c:v>
                </c:pt>
                <c:pt idx="3500" formatCode="General">
                  <c:v>0.40038429435341899</c:v>
                </c:pt>
                <c:pt idx="3501" formatCode="General">
                  <c:v>0.40038618036740198</c:v>
                </c:pt>
                <c:pt idx="3502" formatCode="General">
                  <c:v>0.40038806638138402</c:v>
                </c:pt>
                <c:pt idx="3503" formatCode="General">
                  <c:v>0.40038995239536701</c:v>
                </c:pt>
                <c:pt idx="3504" formatCode="General">
                  <c:v>0.40039183840935</c:v>
                </c:pt>
                <c:pt idx="3505" formatCode="General">
                  <c:v>0.40039372442333299</c:v>
                </c:pt>
                <c:pt idx="3506" formatCode="General">
                  <c:v>0.40039561043731597</c:v>
                </c:pt>
                <c:pt idx="3507" formatCode="General">
                  <c:v>0.40039725679551302</c:v>
                </c:pt>
                <c:pt idx="3508" formatCode="General">
                  <c:v>0.40039859104384701</c:v>
                </c:pt>
                <c:pt idx="3509" formatCode="General">
                  <c:v>0.40039992529217999</c:v>
                </c:pt>
                <c:pt idx="3510" formatCode="General">
                  <c:v>0.40040125954051298</c:v>
                </c:pt>
                <c:pt idx="3511" formatCode="General">
                  <c:v>0.40040259378884602</c:v>
                </c:pt>
                <c:pt idx="3512" formatCode="General">
                  <c:v>0.400403928037179</c:v>
                </c:pt>
                <c:pt idx="3513" formatCode="General">
                  <c:v>0.40040526228551199</c:v>
                </c:pt>
                <c:pt idx="3514" formatCode="General">
                  <c:v>0.40040659653384503</c:v>
                </c:pt>
                <c:pt idx="3515" formatCode="General">
                  <c:v>0.40040793078217801</c:v>
                </c:pt>
                <c:pt idx="3516" formatCode="General">
                  <c:v>0.400409265030511</c:v>
                </c:pt>
                <c:pt idx="3517" formatCode="General">
                  <c:v>0.40041059927884398</c:v>
                </c:pt>
                <c:pt idx="3518" formatCode="General">
                  <c:v>0.40041193352717702</c:v>
                </c:pt>
                <c:pt idx="3519" formatCode="General">
                  <c:v>0.40041326777551001</c:v>
                </c:pt>
                <c:pt idx="3520" formatCode="General">
                  <c:v>0.40041460202384299</c:v>
                </c:pt>
                <c:pt idx="3521" formatCode="General">
                  <c:v>0.40041593627217598</c:v>
                </c:pt>
                <c:pt idx="3522" formatCode="General">
                  <c:v>0.40041727052050902</c:v>
                </c:pt>
                <c:pt idx="3523" formatCode="General">
                  <c:v>0.400418604768842</c:v>
                </c:pt>
                <c:pt idx="3524" formatCode="General">
                  <c:v>0.40041993901717499</c:v>
                </c:pt>
                <c:pt idx="3525" formatCode="General">
                  <c:v>0.40042127326550803</c:v>
                </c:pt>
                <c:pt idx="3526" formatCode="General">
                  <c:v>0.40042260751384101</c:v>
                </c:pt>
                <c:pt idx="3527" formatCode="General">
                  <c:v>0.400423941762174</c:v>
                </c:pt>
                <c:pt idx="3528" formatCode="General">
                  <c:v>0.40042527601050798</c:v>
                </c:pt>
                <c:pt idx="3529" formatCode="General">
                  <c:v>0.40042661025884102</c:v>
                </c:pt>
                <c:pt idx="3530" formatCode="General">
                  <c:v>0.40042794450717401</c:v>
                </c:pt>
                <c:pt idx="3531" formatCode="General">
                  <c:v>0.40042927875550699</c:v>
                </c:pt>
                <c:pt idx="3532" formatCode="General">
                  <c:v>0.40043061300383997</c:v>
                </c:pt>
                <c:pt idx="3533" formatCode="General">
                  <c:v>0.40043194725217301</c:v>
                </c:pt>
                <c:pt idx="3534" formatCode="General">
                  <c:v>0.400433281500506</c:v>
                </c:pt>
                <c:pt idx="3535" formatCode="General">
                  <c:v>0.40043461574883898</c:v>
                </c:pt>
                <c:pt idx="3536" formatCode="General">
                  <c:v>0.40043594999717202</c:v>
                </c:pt>
                <c:pt idx="3537" formatCode="General">
                  <c:v>0.40043728424550501</c:v>
                </c:pt>
                <c:pt idx="3538" formatCode="General">
                  <c:v>0.40043861849383799</c:v>
                </c:pt>
                <c:pt idx="3539" formatCode="General">
                  <c:v>0.40043995274217098</c:v>
                </c:pt>
                <c:pt idx="3540" formatCode="General">
                  <c:v>0.40044128699050402</c:v>
                </c:pt>
                <c:pt idx="3541" formatCode="General">
                  <c:v>0.400442621238837</c:v>
                </c:pt>
                <c:pt idx="3542" formatCode="General">
                  <c:v>0.40044395548716999</c:v>
                </c:pt>
                <c:pt idx="3543" formatCode="General">
                  <c:v>0.40044528973550297</c:v>
                </c:pt>
                <c:pt idx="3544" formatCode="General">
                  <c:v>0.40044662398383601</c:v>
                </c:pt>
                <c:pt idx="3545" formatCode="General">
                  <c:v>0.400447958232169</c:v>
                </c:pt>
                <c:pt idx="3546" formatCode="General">
                  <c:v>0.40044929248050198</c:v>
                </c:pt>
                <c:pt idx="3547" formatCode="General">
                  <c:v>0.40045062672883502</c:v>
                </c:pt>
                <c:pt idx="3548" formatCode="General">
                  <c:v>0.40045196097716901</c:v>
                </c:pt>
                <c:pt idx="3549" formatCode="General">
                  <c:v>0.40045329522550099</c:v>
                </c:pt>
                <c:pt idx="3550" formatCode="General">
                  <c:v>0.40045462947383498</c:v>
                </c:pt>
                <c:pt idx="3551" formatCode="General">
                  <c:v>0.40045596372216802</c:v>
                </c:pt>
                <c:pt idx="3552" formatCode="General">
                  <c:v>0.400457297970501</c:v>
                </c:pt>
                <c:pt idx="3553" formatCode="General">
                  <c:v>0.40045863221883399</c:v>
                </c:pt>
                <c:pt idx="3554" formatCode="General">
                  <c:v>0.40045996646716697</c:v>
                </c:pt>
                <c:pt idx="3555" formatCode="General">
                  <c:v>0.40046130071550001</c:v>
                </c:pt>
                <c:pt idx="3556" formatCode="General">
                  <c:v>0.400462634963833</c:v>
                </c:pt>
                <c:pt idx="3557" formatCode="General">
                  <c:v>0.40046396921216598</c:v>
                </c:pt>
                <c:pt idx="3558" formatCode="General">
                  <c:v>0.40046530346049902</c:v>
                </c:pt>
                <c:pt idx="3559" formatCode="General">
                  <c:v>0.40046663770883201</c:v>
                </c:pt>
                <c:pt idx="3560" formatCode="General">
                  <c:v>0.40046797195716499</c:v>
                </c:pt>
                <c:pt idx="3561" formatCode="General">
                  <c:v>0.40046930620549798</c:v>
                </c:pt>
                <c:pt idx="3562" formatCode="General">
                  <c:v>0.40047064045383102</c:v>
                </c:pt>
                <c:pt idx="3563" formatCode="General">
                  <c:v>0.400471974702164</c:v>
                </c:pt>
                <c:pt idx="3564" formatCode="General">
                  <c:v>0.40047330895049699</c:v>
                </c:pt>
                <c:pt idx="3565" formatCode="General">
                  <c:v>0.40047473465959499</c:v>
                </c:pt>
                <c:pt idx="3566" formatCode="General">
                  <c:v>0.40047697436950802</c:v>
                </c:pt>
                <c:pt idx="3567" formatCode="General">
                  <c:v>0.400479214079421</c:v>
                </c:pt>
                <c:pt idx="3568" formatCode="General">
                  <c:v>0.40048145378933397</c:v>
                </c:pt>
                <c:pt idx="3569" formatCode="General">
                  <c:v>0.40048369349924701</c:v>
                </c:pt>
                <c:pt idx="3570" formatCode="General">
                  <c:v>0.40048593320915898</c:v>
                </c:pt>
                <c:pt idx="3571" formatCode="General">
                  <c:v>0.40048817291907202</c:v>
                </c:pt>
                <c:pt idx="3572" formatCode="General">
                  <c:v>0.40049084937678298</c:v>
                </c:pt>
                <c:pt idx="3573" formatCode="General">
                  <c:v>0.40049390489861397</c:v>
                </c:pt>
                <c:pt idx="3574" formatCode="General">
                  <c:v>0.40049696042044503</c:v>
                </c:pt>
                <c:pt idx="3575" formatCode="General">
                  <c:v>0.40050001594227502</c:v>
                </c:pt>
                <c:pt idx="3576" formatCode="General">
                  <c:v>0.40050307146410602</c:v>
                </c:pt>
                <c:pt idx="3577" formatCode="General">
                  <c:v>0.40050612698593702</c:v>
                </c:pt>
                <c:pt idx="3578" formatCode="General">
                  <c:v>0.40050918250776801</c:v>
                </c:pt>
                <c:pt idx="3579" formatCode="General">
                  <c:v>0.40051223802959801</c:v>
                </c:pt>
                <c:pt idx="3580" formatCode="General">
                  <c:v>0.40051529355142901</c:v>
                </c:pt>
                <c:pt idx="3581" formatCode="General">
                  <c:v>0.40051834907326</c:v>
                </c:pt>
                <c:pt idx="3582" formatCode="General">
                  <c:v>0.40052140459509</c:v>
                </c:pt>
                <c:pt idx="3583" formatCode="General">
                  <c:v>0.40052485078504901</c:v>
                </c:pt>
                <c:pt idx="3584" formatCode="General">
                  <c:v>0.40052832669975502</c:v>
                </c:pt>
                <c:pt idx="3585" formatCode="General">
                  <c:v>0.40053180261446197</c:v>
                </c:pt>
                <c:pt idx="3586" formatCode="General">
                  <c:v>0.40053527852916898</c:v>
                </c:pt>
                <c:pt idx="3587" formatCode="General">
                  <c:v>0.40053875444387599</c:v>
                </c:pt>
                <c:pt idx="3588" formatCode="General">
                  <c:v>0.400542230358582</c:v>
                </c:pt>
                <c:pt idx="3589" formatCode="General">
                  <c:v>0.400545706273289</c:v>
                </c:pt>
                <c:pt idx="3590" formatCode="General">
                  <c:v>0.40054918218799601</c:v>
                </c:pt>
                <c:pt idx="3591" formatCode="General">
                  <c:v>0.40055265810270202</c:v>
                </c:pt>
                <c:pt idx="3592" formatCode="General">
                  <c:v>0.40055613401740903</c:v>
                </c:pt>
                <c:pt idx="3593" formatCode="General">
                  <c:v>0.40055960993211598</c:v>
                </c:pt>
                <c:pt idx="3594" formatCode="General">
                  <c:v>0.40056308584682299</c:v>
                </c:pt>
                <c:pt idx="3595" formatCode="General">
                  <c:v>0.40056656176152899</c:v>
                </c:pt>
                <c:pt idx="3596" formatCode="General">
                  <c:v>0.400570037676236</c:v>
                </c:pt>
                <c:pt idx="3597" formatCode="General">
                  <c:v>0.40057351359094301</c:v>
                </c:pt>
                <c:pt idx="3598" formatCode="General">
                  <c:v>0.40057698950564902</c:v>
                </c:pt>
                <c:pt idx="3599" formatCode="General">
                  <c:v>0.40058046542035602</c:v>
                </c:pt>
                <c:pt idx="3600" formatCode="General">
                  <c:v>0.40058394133506298</c:v>
                </c:pt>
                <c:pt idx="3601" formatCode="General">
                  <c:v>0.40058741724976998</c:v>
                </c:pt>
                <c:pt idx="3602" formatCode="General">
                  <c:v>0.40059089316447599</c:v>
                </c:pt>
                <c:pt idx="3603" formatCode="General">
                  <c:v>0.400594369079183</c:v>
                </c:pt>
                <c:pt idx="3604" formatCode="General">
                  <c:v>0.40059784499389001</c:v>
                </c:pt>
                <c:pt idx="3605" formatCode="General">
                  <c:v>0.40060132090859601</c:v>
                </c:pt>
                <c:pt idx="3606" formatCode="General">
                  <c:v>0.40060479682330302</c:v>
                </c:pt>
                <c:pt idx="3607" formatCode="General">
                  <c:v>0.40060827273800997</c:v>
                </c:pt>
                <c:pt idx="3608" formatCode="General">
                  <c:v>0.40061174865271698</c:v>
                </c:pt>
                <c:pt idx="3609" formatCode="General">
                  <c:v>0.40061522456742299</c:v>
                </c:pt>
                <c:pt idx="3610" formatCode="General">
                  <c:v>0.40061870048213</c:v>
                </c:pt>
                <c:pt idx="3611" formatCode="General">
                  <c:v>0.400622176396837</c:v>
                </c:pt>
                <c:pt idx="3612" formatCode="General">
                  <c:v>0.40062565231154301</c:v>
                </c:pt>
                <c:pt idx="3613" formatCode="General">
                  <c:v>0.40062912822625002</c:v>
                </c:pt>
                <c:pt idx="3614" formatCode="General">
                  <c:v>0.40063260414095703</c:v>
                </c:pt>
                <c:pt idx="3615" formatCode="General">
                  <c:v>0.40063608005566398</c:v>
                </c:pt>
                <c:pt idx="3616" formatCode="General">
                  <c:v>0.40063955597036999</c:v>
                </c:pt>
                <c:pt idx="3617" formatCode="General">
                  <c:v>0.40064303188507699</c:v>
                </c:pt>
                <c:pt idx="3618" formatCode="General">
                  <c:v>0.400646507799784</c:v>
                </c:pt>
                <c:pt idx="3619" formatCode="General">
                  <c:v>0.40064998371449001</c:v>
                </c:pt>
                <c:pt idx="3620" formatCode="General">
                  <c:v>0.40065348184342198</c:v>
                </c:pt>
                <c:pt idx="3621" formatCode="General">
                  <c:v>0.40065739759978602</c:v>
                </c:pt>
                <c:pt idx="3622" formatCode="General">
                  <c:v>0.40066131335615002</c:v>
                </c:pt>
                <c:pt idx="3623" formatCode="General">
                  <c:v>0.40066522911251501</c:v>
                </c:pt>
                <c:pt idx="3624" formatCode="General">
                  <c:v>0.40066957362586603</c:v>
                </c:pt>
                <c:pt idx="3625" formatCode="General">
                  <c:v>0.40067432167519601</c:v>
                </c:pt>
                <c:pt idx="3626" formatCode="General">
                  <c:v>0.40067907081750398</c:v>
                </c:pt>
                <c:pt idx="3627" formatCode="General">
                  <c:v>0.40068382107509198</c:v>
                </c:pt>
                <c:pt idx="3628" formatCode="General">
                  <c:v>0.40068857133268099</c:v>
                </c:pt>
                <c:pt idx="3629" formatCode="General">
                  <c:v>0.40069332159026999</c:v>
                </c:pt>
                <c:pt idx="3630" formatCode="General">
                  <c:v>0.40069807184785899</c:v>
                </c:pt>
                <c:pt idx="3631" formatCode="General">
                  <c:v>0.400702822105448</c:v>
                </c:pt>
                <c:pt idx="3632" formatCode="General">
                  <c:v>0.40070765437730699</c:v>
                </c:pt>
                <c:pt idx="3633" formatCode="General">
                  <c:v>0.40071247016591</c:v>
                </c:pt>
                <c:pt idx="3634" formatCode="General">
                  <c:v>0.40071676271150403</c:v>
                </c:pt>
                <c:pt idx="3635" formatCode="General">
                  <c:v>0.400721055257099</c:v>
                </c:pt>
                <c:pt idx="3636" formatCode="General">
                  <c:v>0.40072534780269298</c:v>
                </c:pt>
                <c:pt idx="3637" formatCode="General">
                  <c:v>0.40072964034828801</c:v>
                </c:pt>
                <c:pt idx="3638" formatCode="General">
                  <c:v>0.40073393289388198</c:v>
                </c:pt>
                <c:pt idx="3639" formatCode="General">
                  <c:v>0.40073822543947601</c:v>
                </c:pt>
                <c:pt idx="3640" formatCode="General">
                  <c:v>0.40074251798507099</c:v>
                </c:pt>
                <c:pt idx="3641" formatCode="General">
                  <c:v>0.40074681053066502</c:v>
                </c:pt>
                <c:pt idx="3642" formatCode="General">
                  <c:v>0.40075110307626</c:v>
                </c:pt>
                <c:pt idx="3643" formatCode="General">
                  <c:v>0.40075539562185403</c:v>
                </c:pt>
                <c:pt idx="3644" formatCode="General">
                  <c:v>0.400759688167448</c:v>
                </c:pt>
                <c:pt idx="3645" formatCode="General">
                  <c:v>0.40076398071304298</c:v>
                </c:pt>
                <c:pt idx="3646" formatCode="General">
                  <c:v>0.40076827325863701</c:v>
                </c:pt>
                <c:pt idx="3647" formatCode="General">
                  <c:v>0.40077256580423198</c:v>
                </c:pt>
                <c:pt idx="3648" formatCode="General">
                  <c:v>0.40077685834982602</c:v>
                </c:pt>
                <c:pt idx="3649" formatCode="General">
                  <c:v>0.40078115089541999</c:v>
                </c:pt>
                <c:pt idx="3650" formatCode="General">
                  <c:v>0.40078544344101502</c:v>
                </c:pt>
                <c:pt idx="3651" formatCode="General">
                  <c:v>0.400789735986609</c:v>
                </c:pt>
                <c:pt idx="3652" formatCode="General">
                  <c:v>0.40079402853220403</c:v>
                </c:pt>
                <c:pt idx="3653" formatCode="General">
                  <c:v>0.400798321077798</c:v>
                </c:pt>
                <c:pt idx="3654" formatCode="General">
                  <c:v>0.40080261362339298</c:v>
                </c:pt>
                <c:pt idx="3655" formatCode="General">
                  <c:v>0.40080690616898701</c:v>
                </c:pt>
                <c:pt idx="3656" formatCode="General">
                  <c:v>0.40081119871458099</c:v>
                </c:pt>
                <c:pt idx="3657" formatCode="General">
                  <c:v>0.40081549126017602</c:v>
                </c:pt>
                <c:pt idx="3658" formatCode="General">
                  <c:v>0.40081978380576999</c:v>
                </c:pt>
                <c:pt idx="3659" formatCode="General">
                  <c:v>0.40082407635136502</c:v>
                </c:pt>
                <c:pt idx="3660" formatCode="General">
                  <c:v>0.400828368896959</c:v>
                </c:pt>
                <c:pt idx="3661" formatCode="General">
                  <c:v>0.40083266144255297</c:v>
                </c:pt>
                <c:pt idx="3662" formatCode="General">
                  <c:v>0.400836953988148</c:v>
                </c:pt>
                <c:pt idx="3663" formatCode="General">
                  <c:v>0.40084124653374198</c:v>
                </c:pt>
                <c:pt idx="3664" formatCode="General">
                  <c:v>0.40084553907933701</c:v>
                </c:pt>
                <c:pt idx="3665" formatCode="General">
                  <c:v>0.40084983162493099</c:v>
                </c:pt>
                <c:pt idx="3666" formatCode="General">
                  <c:v>0.40085412417052602</c:v>
                </c:pt>
                <c:pt idx="3667" formatCode="General">
                  <c:v>0.40085841671611999</c:v>
                </c:pt>
                <c:pt idx="3668" formatCode="General">
                  <c:v>0.40086270926171402</c:v>
                </c:pt>
                <c:pt idx="3669" formatCode="General">
                  <c:v>0.400867001807309</c:v>
                </c:pt>
                <c:pt idx="3670" formatCode="General">
                  <c:v>0.40087129435290297</c:v>
                </c:pt>
                <c:pt idx="3671" formatCode="General">
                  <c:v>0.400875586898498</c:v>
                </c:pt>
                <c:pt idx="3672" formatCode="General">
                  <c:v>0.40087987944409198</c:v>
                </c:pt>
                <c:pt idx="3673" formatCode="General">
                  <c:v>0.40088417198968601</c:v>
                </c:pt>
                <c:pt idx="3674" formatCode="General">
                  <c:v>0.40088846453528099</c:v>
                </c:pt>
                <c:pt idx="3675" formatCode="General">
                  <c:v>0.40089275708087502</c:v>
                </c:pt>
                <c:pt idx="3676" formatCode="General">
                  <c:v>0.40089704962646999</c:v>
                </c:pt>
                <c:pt idx="3677" formatCode="General">
                  <c:v>0.40090134217206402</c:v>
                </c:pt>
                <c:pt idx="3678" formatCode="General">
                  <c:v>0.400905634717658</c:v>
                </c:pt>
                <c:pt idx="3679" formatCode="General">
                  <c:v>0.40090992726325297</c:v>
                </c:pt>
                <c:pt idx="3680" formatCode="General">
                  <c:v>0.40091421980884701</c:v>
                </c:pt>
                <c:pt idx="3681" formatCode="General">
                  <c:v>0.40091851235444198</c:v>
                </c:pt>
                <c:pt idx="3682" formatCode="General">
                  <c:v>0.40092280490003601</c:v>
                </c:pt>
                <c:pt idx="3683" formatCode="General">
                  <c:v>0.40092709744563099</c:v>
                </c:pt>
                <c:pt idx="3684" formatCode="General">
                  <c:v>0.40093145330352598</c:v>
                </c:pt>
                <c:pt idx="3685" formatCode="General">
                  <c:v>0.400936137593988</c:v>
                </c:pt>
                <c:pt idx="3686" formatCode="General">
                  <c:v>0.40094082188444902</c:v>
                </c:pt>
                <c:pt idx="3687" formatCode="General">
                  <c:v>0.40094550617491098</c:v>
                </c:pt>
                <c:pt idx="3688" formatCode="General">
                  <c:v>0.400950190465372</c:v>
                </c:pt>
                <c:pt idx="3689" formatCode="General">
                  <c:v>0.40095487475583302</c:v>
                </c:pt>
                <c:pt idx="3690" formatCode="General">
                  <c:v>0.40095955904629499</c:v>
                </c:pt>
                <c:pt idx="3691" formatCode="General">
                  <c:v>0.40096424333675601</c:v>
                </c:pt>
                <c:pt idx="3692" formatCode="General">
                  <c:v>0.40096892762721797</c:v>
                </c:pt>
                <c:pt idx="3693" formatCode="General">
                  <c:v>0.400973611917679</c:v>
                </c:pt>
                <c:pt idx="3694" formatCode="General">
                  <c:v>0.40097829620814102</c:v>
                </c:pt>
                <c:pt idx="3695" formatCode="General">
                  <c:v>0.40098298049860198</c:v>
                </c:pt>
                <c:pt idx="3696" formatCode="General">
                  <c:v>0.400987664789064</c:v>
                </c:pt>
                <c:pt idx="3697" formatCode="General">
                  <c:v>0.40099234907952502</c:v>
                </c:pt>
                <c:pt idx="3698" formatCode="General">
                  <c:v>0.40099703336998699</c:v>
                </c:pt>
                <c:pt idx="3699" formatCode="General">
                  <c:v>0.40100171766044801</c:v>
                </c:pt>
                <c:pt idx="3700" formatCode="General">
                  <c:v>0.40100640195090997</c:v>
                </c:pt>
                <c:pt idx="3701" formatCode="General">
                  <c:v>0.401011086241371</c:v>
                </c:pt>
                <c:pt idx="3702" formatCode="General">
                  <c:v>0.40101577053183302</c:v>
                </c:pt>
                <c:pt idx="3703" formatCode="General">
                  <c:v>0.40102061088558899</c:v>
                </c:pt>
                <c:pt idx="3704" formatCode="General">
                  <c:v>0.40102599746088502</c:v>
                </c:pt>
                <c:pt idx="3705" formatCode="General">
                  <c:v>0.40103138403618099</c:v>
                </c:pt>
                <c:pt idx="3706" formatCode="General">
                  <c:v>0.40103677061147702</c:v>
                </c:pt>
                <c:pt idx="3707" formatCode="General">
                  <c:v>0.401042157186773</c:v>
                </c:pt>
                <c:pt idx="3708" formatCode="General">
                  <c:v>0.40104754376206903</c:v>
                </c:pt>
                <c:pt idx="3709" formatCode="General">
                  <c:v>0.401052930337365</c:v>
                </c:pt>
                <c:pt idx="3710" formatCode="General">
                  <c:v>0.40105831691266097</c:v>
                </c:pt>
                <c:pt idx="3711" formatCode="General">
                  <c:v>0.401063703487957</c:v>
                </c:pt>
                <c:pt idx="3712" formatCode="General">
                  <c:v>0.40106909006325298</c:v>
                </c:pt>
                <c:pt idx="3713" formatCode="General">
                  <c:v>0.40107447663854801</c:v>
                </c:pt>
                <c:pt idx="3714" formatCode="General">
                  <c:v>0.40107986321384398</c:v>
                </c:pt>
                <c:pt idx="3715" formatCode="General">
                  <c:v>0.40108524978914001</c:v>
                </c:pt>
                <c:pt idx="3716" formatCode="General">
                  <c:v>0.40109063636443598</c:v>
                </c:pt>
                <c:pt idx="3717" formatCode="General">
                  <c:v>0.40109602293973201</c:v>
                </c:pt>
                <c:pt idx="3718" formatCode="General">
                  <c:v>0.40110140951502798</c:v>
                </c:pt>
                <c:pt idx="3719" formatCode="General">
                  <c:v>0.40110679609032401</c:v>
                </c:pt>
                <c:pt idx="3720" formatCode="General">
                  <c:v>0.40111218266561999</c:v>
                </c:pt>
                <c:pt idx="3721" formatCode="General">
                  <c:v>0.40111756924091602</c:v>
                </c:pt>
                <c:pt idx="3722" formatCode="General">
                  <c:v>0.40112295581621199</c:v>
                </c:pt>
                <c:pt idx="3723" formatCode="General">
                  <c:v>0.40112834239150802</c:v>
                </c:pt>
                <c:pt idx="3724" formatCode="General">
                  <c:v>0.40113372896680399</c:v>
                </c:pt>
                <c:pt idx="3725" formatCode="General">
                  <c:v>0.40113910494335497</c:v>
                </c:pt>
                <c:pt idx="3726" formatCode="General">
                  <c:v>0.40114447053313601</c:v>
                </c:pt>
                <c:pt idx="3727" formatCode="General">
                  <c:v>0.40114983612291699</c:v>
                </c:pt>
                <c:pt idx="3728" formatCode="General">
                  <c:v>0.40115520171269797</c:v>
                </c:pt>
                <c:pt idx="3729" formatCode="General">
                  <c:v>0.40116056730247901</c:v>
                </c:pt>
                <c:pt idx="3730" formatCode="General">
                  <c:v>0.40116593289225999</c:v>
                </c:pt>
                <c:pt idx="3731" formatCode="General">
                  <c:v>0.401171302374567</c:v>
                </c:pt>
                <c:pt idx="3732" formatCode="General">
                  <c:v>0.40117667672253299</c:v>
                </c:pt>
                <c:pt idx="3733" formatCode="General">
                  <c:v>0.40118205107049898</c:v>
                </c:pt>
                <c:pt idx="3734" formatCode="General">
                  <c:v>0.40118742541846503</c:v>
                </c:pt>
                <c:pt idx="3735" formatCode="General">
                  <c:v>0.40119279976643102</c:v>
                </c:pt>
                <c:pt idx="3736" formatCode="General">
                  <c:v>0.40119817411439701</c:v>
                </c:pt>
                <c:pt idx="3737" formatCode="General">
                  <c:v>0.401203548462363</c:v>
                </c:pt>
                <c:pt idx="3738" formatCode="General">
                  <c:v>0.40120892281032899</c:v>
                </c:pt>
                <c:pt idx="3739" formatCode="General">
                  <c:v>0.40121429715829499</c:v>
                </c:pt>
                <c:pt idx="3740" formatCode="General">
                  <c:v>0.40121967150626098</c:v>
                </c:pt>
                <c:pt idx="3741" formatCode="General">
                  <c:v>0.40122504585422702</c:v>
                </c:pt>
                <c:pt idx="3742" formatCode="General">
                  <c:v>0.40123042020219202</c:v>
                </c:pt>
                <c:pt idx="3743" formatCode="General">
                  <c:v>0.40123579455015801</c:v>
                </c:pt>
                <c:pt idx="3744" formatCode="General">
                  <c:v>0.401241168898124</c:v>
                </c:pt>
                <c:pt idx="3745" formatCode="General">
                  <c:v>0.40124654324608999</c:v>
                </c:pt>
                <c:pt idx="3746" formatCode="General">
                  <c:v>0.40125191759405598</c:v>
                </c:pt>
                <c:pt idx="3747" formatCode="General">
                  <c:v>0.40125729194202198</c:v>
                </c:pt>
                <c:pt idx="3748" formatCode="General">
                  <c:v>0.40126266628998802</c:v>
                </c:pt>
                <c:pt idx="3749" formatCode="General">
                  <c:v>0.40126804063795402</c:v>
                </c:pt>
                <c:pt idx="3750" formatCode="General">
                  <c:v>0.40127341498592001</c:v>
                </c:pt>
                <c:pt idx="3751" formatCode="General">
                  <c:v>0.401278789333886</c:v>
                </c:pt>
                <c:pt idx="3752" formatCode="General">
                  <c:v>0.40128416368185199</c:v>
                </c:pt>
                <c:pt idx="3753" formatCode="General">
                  <c:v>0.40128953802981798</c:v>
                </c:pt>
                <c:pt idx="3754" formatCode="General">
                  <c:v>0.40129491237778397</c:v>
                </c:pt>
                <c:pt idx="3755" formatCode="General">
                  <c:v>0.40130028672574902</c:v>
                </c:pt>
                <c:pt idx="3756" formatCode="General">
                  <c:v>0.40130566107371501</c:v>
                </c:pt>
                <c:pt idx="3757" formatCode="General">
                  <c:v>0.40131103542168101</c:v>
                </c:pt>
                <c:pt idx="3758" formatCode="General">
                  <c:v>0.401316409769647</c:v>
                </c:pt>
                <c:pt idx="3759" formatCode="General">
                  <c:v>0.40132178411761299</c:v>
                </c:pt>
                <c:pt idx="3760" formatCode="General">
                  <c:v>0.40132715846557898</c:v>
                </c:pt>
                <c:pt idx="3761" formatCode="General">
                  <c:v>0.40133253281354497</c:v>
                </c:pt>
                <c:pt idx="3762" formatCode="General">
                  <c:v>0.40133790287969101</c:v>
                </c:pt>
                <c:pt idx="3763" formatCode="General">
                  <c:v>0.40134324461995602</c:v>
                </c:pt>
                <c:pt idx="3764" formatCode="General">
                  <c:v>0.40134858636022003</c:v>
                </c:pt>
                <c:pt idx="3765" formatCode="General">
                  <c:v>0.40135392810048398</c:v>
                </c:pt>
                <c:pt idx="3766" formatCode="General">
                  <c:v>0.40135926984074799</c:v>
                </c:pt>
                <c:pt idx="3767" formatCode="General">
                  <c:v>0.401364611581012</c:v>
                </c:pt>
                <c:pt idx="3768" formatCode="General">
                  <c:v>0.40136995332127601</c:v>
                </c:pt>
                <c:pt idx="3769" formatCode="General">
                  <c:v>0.40137529506154102</c:v>
                </c:pt>
                <c:pt idx="3770" formatCode="General">
                  <c:v>0.40138063680180502</c:v>
                </c:pt>
                <c:pt idx="3771" formatCode="General">
                  <c:v>0.40138625081309198</c:v>
                </c:pt>
                <c:pt idx="3772" formatCode="General">
                  <c:v>0.40139190902122102</c:v>
                </c:pt>
                <c:pt idx="3773" formatCode="General">
                  <c:v>0.40139754576337999</c:v>
                </c:pt>
                <c:pt idx="3774" formatCode="General">
                  <c:v>0.401402753748553</c:v>
                </c:pt>
                <c:pt idx="3775" formatCode="General">
                  <c:v>0.40140755819774598</c:v>
                </c:pt>
                <c:pt idx="3776" formatCode="General">
                  <c:v>0.40141236264693902</c:v>
                </c:pt>
                <c:pt idx="3777" formatCode="General">
                  <c:v>0.40141716709613201</c:v>
                </c:pt>
                <c:pt idx="3778" formatCode="General">
                  <c:v>0.401422335996589</c:v>
                </c:pt>
                <c:pt idx="3779" formatCode="General">
                  <c:v>0.40142790811973</c:v>
                </c:pt>
                <c:pt idx="3780" formatCode="General">
                  <c:v>0.40143348024287101</c:v>
                </c:pt>
                <c:pt idx="3781" formatCode="General">
                  <c:v>0.40143905236601202</c:v>
                </c:pt>
                <c:pt idx="3782" formatCode="General">
                  <c:v>0.40144462448915402</c:v>
                </c:pt>
                <c:pt idx="3783" formatCode="General">
                  <c:v>0.40145019661229497</c:v>
                </c:pt>
                <c:pt idx="3784" formatCode="General">
                  <c:v>0.40145576873543598</c:v>
                </c:pt>
                <c:pt idx="3785" formatCode="General">
                  <c:v>0.40146134085857699</c:v>
                </c:pt>
                <c:pt idx="3786" formatCode="General">
                  <c:v>0.40146691298171799</c:v>
                </c:pt>
                <c:pt idx="3787" formatCode="General">
                  <c:v>0.401472485104859</c:v>
                </c:pt>
                <c:pt idx="3788" formatCode="General">
                  <c:v>0.40147805722800001</c:v>
                </c:pt>
                <c:pt idx="3789" formatCode="General">
                  <c:v>0.40148362935114101</c:v>
                </c:pt>
                <c:pt idx="3790" formatCode="General">
                  <c:v>0.40148920147428202</c:v>
                </c:pt>
                <c:pt idx="3791" formatCode="General">
                  <c:v>0.40149477359742303</c:v>
                </c:pt>
                <c:pt idx="3792" formatCode="General">
                  <c:v>0.40150034572056398</c:v>
                </c:pt>
                <c:pt idx="3793" formatCode="General">
                  <c:v>0.40150591784370498</c:v>
                </c:pt>
                <c:pt idx="3794" formatCode="General">
                  <c:v>0.40151148996684699</c:v>
                </c:pt>
                <c:pt idx="3795" formatCode="General">
                  <c:v>0.401517062089988</c:v>
                </c:pt>
                <c:pt idx="3796" formatCode="General">
                  <c:v>0.401522634213129</c:v>
                </c:pt>
                <c:pt idx="3797" formatCode="General">
                  <c:v>0.40152820633627001</c:v>
                </c:pt>
                <c:pt idx="3798" formatCode="General">
                  <c:v>0.40153377845941102</c:v>
                </c:pt>
                <c:pt idx="3799" formatCode="General">
                  <c:v>0.40153935058255202</c:v>
                </c:pt>
                <c:pt idx="3800" formatCode="General">
                  <c:v>0.40154492270569297</c:v>
                </c:pt>
                <c:pt idx="3801" formatCode="General">
                  <c:v>0.40155049482883398</c:v>
                </c:pt>
                <c:pt idx="3802" formatCode="General">
                  <c:v>0.40155606695197499</c:v>
                </c:pt>
                <c:pt idx="3803" formatCode="General">
                  <c:v>0.40156184210851997</c:v>
                </c:pt>
                <c:pt idx="3804" formatCode="General">
                  <c:v>0.40156784189777001</c:v>
                </c:pt>
                <c:pt idx="3805" formatCode="General">
                  <c:v>0.40157384168701998</c:v>
                </c:pt>
                <c:pt idx="3806" formatCode="General">
                  <c:v>0.40157984147627002</c:v>
                </c:pt>
                <c:pt idx="3807" formatCode="General">
                  <c:v>0.40158584126552099</c:v>
                </c:pt>
                <c:pt idx="3808" formatCode="General">
                  <c:v>0.40159184105477103</c:v>
                </c:pt>
                <c:pt idx="3809" formatCode="General">
                  <c:v>0.401597840844021</c:v>
                </c:pt>
                <c:pt idx="3810" formatCode="General">
                  <c:v>0.40160384063327098</c:v>
                </c:pt>
                <c:pt idx="3811" formatCode="General">
                  <c:v>0.40160984042252201</c:v>
                </c:pt>
                <c:pt idx="3812" formatCode="General">
                  <c:v>0.40161584021177199</c:v>
                </c:pt>
                <c:pt idx="3813" formatCode="General">
                  <c:v>0.40162184000102202</c:v>
                </c:pt>
                <c:pt idx="3814" formatCode="General">
                  <c:v>0.401627839790273</c:v>
                </c:pt>
                <c:pt idx="3815" formatCode="General">
                  <c:v>0.40163383957952298</c:v>
                </c:pt>
                <c:pt idx="3816" formatCode="General">
                  <c:v>0.40163983936877301</c:v>
                </c:pt>
                <c:pt idx="3817" formatCode="General">
                  <c:v>0.40164583915802299</c:v>
                </c:pt>
                <c:pt idx="3818" formatCode="General">
                  <c:v>0.40165183894727402</c:v>
                </c:pt>
                <c:pt idx="3819" formatCode="General">
                  <c:v>0.401657838736524</c:v>
                </c:pt>
                <c:pt idx="3820" formatCode="General">
                  <c:v>0.40166383852577398</c:v>
                </c:pt>
                <c:pt idx="3821" formatCode="General">
                  <c:v>0.40166983831502401</c:v>
                </c:pt>
                <c:pt idx="3822" formatCode="General">
                  <c:v>0.40167583810427498</c:v>
                </c:pt>
                <c:pt idx="3823" formatCode="General">
                  <c:v>0.40168183789352502</c:v>
                </c:pt>
                <c:pt idx="3824" formatCode="General">
                  <c:v>0.401687837682775</c:v>
                </c:pt>
                <c:pt idx="3825" formatCode="General">
                  <c:v>0.40169383747202603</c:v>
                </c:pt>
                <c:pt idx="3826" formatCode="General">
                  <c:v>0.401699837261276</c:v>
                </c:pt>
                <c:pt idx="3827" formatCode="General">
                  <c:v>0.40170583705052598</c:v>
                </c:pt>
                <c:pt idx="3828" formatCode="General">
                  <c:v>0.40171183683977701</c:v>
                </c:pt>
                <c:pt idx="3829" formatCode="General">
                  <c:v>0.40171783662902699</c:v>
                </c:pt>
                <c:pt idx="3830" formatCode="General">
                  <c:v>0.40172383641827702</c:v>
                </c:pt>
                <c:pt idx="3831" formatCode="General">
                  <c:v>0.401729836207527</c:v>
                </c:pt>
                <c:pt idx="3832" formatCode="General">
                  <c:v>0.40173583599677798</c:v>
                </c:pt>
                <c:pt idx="3833" formatCode="General">
                  <c:v>0.40174183578602801</c:v>
                </c:pt>
                <c:pt idx="3834" formatCode="General">
                  <c:v>0.40174783557527799</c:v>
                </c:pt>
                <c:pt idx="3835" formatCode="General">
                  <c:v>0.40175383536452802</c:v>
                </c:pt>
                <c:pt idx="3836" formatCode="General">
                  <c:v>0.401759835153779</c:v>
                </c:pt>
                <c:pt idx="3837" formatCode="General">
                  <c:v>0.40176583494302898</c:v>
                </c:pt>
                <c:pt idx="3838" formatCode="General">
                  <c:v>0.40177183473227901</c:v>
                </c:pt>
                <c:pt idx="3839" formatCode="General">
                  <c:v>0.40177783452152999</c:v>
                </c:pt>
                <c:pt idx="3840" formatCode="General">
                  <c:v>0.40178383431078002</c:v>
                </c:pt>
                <c:pt idx="3841" formatCode="General">
                  <c:v>0.40178983410003</c:v>
                </c:pt>
                <c:pt idx="3842" formatCode="General">
                  <c:v>0.40179583388927997</c:v>
                </c:pt>
                <c:pt idx="3843" formatCode="General">
                  <c:v>0.40180183367853101</c:v>
                </c:pt>
                <c:pt idx="3844" formatCode="General">
                  <c:v>0.40180751294925299</c:v>
                </c:pt>
                <c:pt idx="3845" formatCode="General">
                  <c:v>0.40181312099363597</c:v>
                </c:pt>
                <c:pt idx="3846" formatCode="General">
                  <c:v>0.40181872903801902</c:v>
                </c:pt>
                <c:pt idx="3847" formatCode="General">
                  <c:v>0.40182433708240201</c:v>
                </c:pt>
                <c:pt idx="3848" formatCode="General">
                  <c:v>0.40182994512678599</c:v>
                </c:pt>
                <c:pt idx="3849" formatCode="General">
                  <c:v>0.40183555317116898</c:v>
                </c:pt>
                <c:pt idx="3850" formatCode="General">
                  <c:v>0.40184116121555202</c:v>
                </c:pt>
                <c:pt idx="3851" formatCode="General">
                  <c:v>0.40184676925993501</c:v>
                </c:pt>
                <c:pt idx="3852" formatCode="General">
                  <c:v>0.401852377304318</c:v>
                </c:pt>
                <c:pt idx="3853" formatCode="General">
                  <c:v>0.40185798534870198</c:v>
                </c:pt>
                <c:pt idx="3854" formatCode="General">
                  <c:v>0.40186359339308497</c:v>
                </c:pt>
                <c:pt idx="3855" formatCode="General">
                  <c:v>0.40186920143746802</c:v>
                </c:pt>
                <c:pt idx="3856" formatCode="General">
                  <c:v>0.401874809481851</c:v>
                </c:pt>
                <c:pt idx="3857" formatCode="General">
                  <c:v>0.40188041752623499</c:v>
                </c:pt>
                <c:pt idx="3858" formatCode="General">
                  <c:v>0.40188602557061798</c:v>
                </c:pt>
                <c:pt idx="3859" formatCode="General">
                  <c:v>0.401890508607333</c:v>
                </c:pt>
                <c:pt idx="3860" formatCode="General">
                  <c:v>0.40189489274227602</c:v>
                </c:pt>
                <c:pt idx="3861" formatCode="General">
                  <c:v>0.40189927687721999</c:v>
                </c:pt>
                <c:pt idx="3862" formatCode="General">
                  <c:v>0.40190366101216302</c:v>
                </c:pt>
                <c:pt idx="3863" formatCode="General">
                  <c:v>0.40190804514710599</c:v>
                </c:pt>
                <c:pt idx="3864" formatCode="General">
                  <c:v>0.40191242928204901</c:v>
                </c:pt>
                <c:pt idx="3865" formatCode="General">
                  <c:v>0.40191681341699298</c:v>
                </c:pt>
                <c:pt idx="3866" formatCode="General">
                  <c:v>0.401921197551936</c:v>
                </c:pt>
                <c:pt idx="3867" formatCode="General">
                  <c:v>0.40192558168687897</c:v>
                </c:pt>
                <c:pt idx="3868" formatCode="General">
                  <c:v>0.401929965821822</c:v>
                </c:pt>
                <c:pt idx="3869" formatCode="General">
                  <c:v>0.40193434995676602</c:v>
                </c:pt>
                <c:pt idx="3870" formatCode="General">
                  <c:v>0.40193873409170899</c:v>
                </c:pt>
                <c:pt idx="3871" formatCode="General">
                  <c:v>0.40194311822665202</c:v>
                </c:pt>
                <c:pt idx="3872" formatCode="General">
                  <c:v>0.40194750236159499</c:v>
                </c:pt>
                <c:pt idx="3873" formatCode="General">
                  <c:v>0.40195188649653901</c:v>
                </c:pt>
                <c:pt idx="3874" formatCode="General">
                  <c:v>0.40195627063148198</c:v>
                </c:pt>
                <c:pt idx="3875" formatCode="General">
                  <c:v>0.40196065476642501</c:v>
                </c:pt>
                <c:pt idx="3876" formatCode="General">
                  <c:v>0.40196503890136898</c:v>
                </c:pt>
                <c:pt idx="3877" formatCode="General">
                  <c:v>0.40197006210764302</c:v>
                </c:pt>
                <c:pt idx="3878" formatCode="General">
                  <c:v>0.40197509183505298</c:v>
                </c:pt>
                <c:pt idx="3879" formatCode="General">
                  <c:v>0.40198012156246299</c:v>
                </c:pt>
                <c:pt idx="3880" formatCode="General">
                  <c:v>0.401985151289872</c:v>
                </c:pt>
                <c:pt idx="3881" formatCode="General">
                  <c:v>0.40199018101728201</c:v>
                </c:pt>
                <c:pt idx="3882" formatCode="General">
                  <c:v>0.40199517808123397</c:v>
                </c:pt>
                <c:pt idx="3883" formatCode="General">
                  <c:v>0.40200013260672901</c:v>
                </c:pt>
                <c:pt idx="3884" formatCode="General">
                  <c:v>0.40200508713222299</c:v>
                </c:pt>
                <c:pt idx="3885" formatCode="General">
                  <c:v>0.40201004165771698</c:v>
                </c:pt>
                <c:pt idx="3886" formatCode="General">
                  <c:v>0.40201499618321102</c:v>
                </c:pt>
                <c:pt idx="3887" formatCode="General">
                  <c:v>0.402019950708706</c:v>
                </c:pt>
                <c:pt idx="3888" formatCode="General">
                  <c:v>0.40202490523419998</c:v>
                </c:pt>
                <c:pt idx="3889" formatCode="General">
                  <c:v>0.40202985975969402</c:v>
                </c:pt>
                <c:pt idx="3890" formatCode="General">
                  <c:v>0.402034814285188</c:v>
                </c:pt>
                <c:pt idx="3891" formatCode="General">
                  <c:v>0.40203976881068199</c:v>
                </c:pt>
                <c:pt idx="3892" formatCode="General">
                  <c:v>0.40204472333617702</c:v>
                </c:pt>
                <c:pt idx="3893" formatCode="General">
                  <c:v>0.40204967786167101</c:v>
                </c:pt>
                <c:pt idx="3894" formatCode="General">
                  <c:v>0.40205463238716499</c:v>
                </c:pt>
                <c:pt idx="3895" formatCode="General">
                  <c:v>0.40205958691265897</c:v>
                </c:pt>
                <c:pt idx="3896" formatCode="General">
                  <c:v>0.40206454143815301</c:v>
                </c:pt>
                <c:pt idx="3897" formatCode="General">
                  <c:v>0.40206949596364799</c:v>
                </c:pt>
                <c:pt idx="3898" formatCode="General">
                  <c:v>0.40207445048914198</c:v>
                </c:pt>
                <c:pt idx="3899" formatCode="General">
                  <c:v>0.40207940501463602</c:v>
                </c:pt>
                <c:pt idx="3900" formatCode="General">
                  <c:v>0.40208435954013</c:v>
                </c:pt>
                <c:pt idx="3901" formatCode="General">
                  <c:v>0.40208931406562398</c:v>
                </c:pt>
                <c:pt idx="3902" formatCode="General">
                  <c:v>0.40209426859111902</c:v>
                </c:pt>
                <c:pt idx="3903" formatCode="General">
                  <c:v>0.402099223116613</c:v>
                </c:pt>
                <c:pt idx="3904" formatCode="General">
                  <c:v>0.40210417764210699</c:v>
                </c:pt>
                <c:pt idx="3905" formatCode="General">
                  <c:v>0.40210913216760102</c:v>
                </c:pt>
                <c:pt idx="3906" formatCode="General">
                  <c:v>0.40211408669309601</c:v>
                </c:pt>
                <c:pt idx="3907" formatCode="General">
                  <c:v>0.40211904121858999</c:v>
                </c:pt>
                <c:pt idx="3908" formatCode="General">
                  <c:v>0.40212399574408397</c:v>
                </c:pt>
                <c:pt idx="3909" formatCode="General">
                  <c:v>0.40212895026957801</c:v>
                </c:pt>
                <c:pt idx="3910" formatCode="General">
                  <c:v>0.40213390479507199</c:v>
                </c:pt>
                <c:pt idx="3911" formatCode="General">
                  <c:v>0.40213885932056698</c:v>
                </c:pt>
                <c:pt idx="3912" formatCode="General">
                  <c:v>0.40214381384606102</c:v>
                </c:pt>
                <c:pt idx="3913" formatCode="General">
                  <c:v>0.402148768371555</c:v>
                </c:pt>
                <c:pt idx="3914" formatCode="General">
                  <c:v>0.40215372289704898</c:v>
                </c:pt>
                <c:pt idx="3915" formatCode="General">
                  <c:v>0.40215867742254402</c:v>
                </c:pt>
                <c:pt idx="3916" formatCode="General">
                  <c:v>0.402163609089777</c:v>
                </c:pt>
                <c:pt idx="3917" formatCode="General">
                  <c:v>0.40216853667517899</c:v>
                </c:pt>
                <c:pt idx="3918" formatCode="General">
                  <c:v>0.40217346426058098</c:v>
                </c:pt>
                <c:pt idx="3919" formatCode="General">
                  <c:v>0.40217839184598297</c:v>
                </c:pt>
                <c:pt idx="3920" formatCode="General">
                  <c:v>0.40218331943138402</c:v>
                </c:pt>
                <c:pt idx="3921" formatCode="General">
                  <c:v>0.40218824701678602</c:v>
                </c:pt>
                <c:pt idx="3922" formatCode="General">
                  <c:v>0.40219317460218801</c:v>
                </c:pt>
                <c:pt idx="3923" formatCode="General">
                  <c:v>0.40219810218759</c:v>
                </c:pt>
                <c:pt idx="3924" formatCode="General">
                  <c:v>0.40220302977299099</c:v>
                </c:pt>
                <c:pt idx="3925" formatCode="General">
                  <c:v>0.40220795735839299</c:v>
                </c:pt>
                <c:pt idx="3926" formatCode="General">
                  <c:v>0.402213145487678</c:v>
                </c:pt>
                <c:pt idx="3927" formatCode="General">
                  <c:v>0.402219147816607</c:v>
                </c:pt>
                <c:pt idx="3928" formatCode="General">
                  <c:v>0.40222513517252301</c:v>
                </c:pt>
                <c:pt idx="3929" formatCode="General">
                  <c:v>0.402231070122895</c:v>
                </c:pt>
                <c:pt idx="3930" formatCode="General">
                  <c:v>0.40223700507326798</c:v>
                </c:pt>
                <c:pt idx="3931" formatCode="General">
                  <c:v>0.40224294002364003</c:v>
                </c:pt>
                <c:pt idx="3932" formatCode="General">
                  <c:v>0.40224887497401202</c:v>
                </c:pt>
                <c:pt idx="3933" formatCode="General">
                  <c:v>0.402254809924385</c:v>
                </c:pt>
                <c:pt idx="3934" formatCode="General">
                  <c:v>0.40226074487475699</c:v>
                </c:pt>
                <c:pt idx="3935" formatCode="General">
                  <c:v>0.40226667982512898</c:v>
                </c:pt>
                <c:pt idx="3936" formatCode="General">
                  <c:v>0.402273592625843</c:v>
                </c:pt>
                <c:pt idx="3937" formatCode="General">
                  <c:v>0.40228061529738002</c:v>
                </c:pt>
                <c:pt idx="3938" formatCode="General">
                  <c:v>0.40228763796891698</c:v>
                </c:pt>
                <c:pt idx="3939" formatCode="General">
                  <c:v>0.40229466064045399</c:v>
                </c:pt>
                <c:pt idx="3940" formatCode="General">
                  <c:v>0.40230168331199101</c:v>
                </c:pt>
                <c:pt idx="3941" formatCode="General">
                  <c:v>0.40230838596319402</c:v>
                </c:pt>
                <c:pt idx="3942" formatCode="General">
                  <c:v>0.40231503146790998</c:v>
                </c:pt>
                <c:pt idx="3943" formatCode="General">
                  <c:v>0.402321676972625</c:v>
                </c:pt>
                <c:pt idx="3944" formatCode="General">
                  <c:v>0.40232832247734002</c:v>
                </c:pt>
                <c:pt idx="3945" formatCode="General">
                  <c:v>0.40233496798205598</c:v>
                </c:pt>
                <c:pt idx="3946" formatCode="General">
                  <c:v>0.402341613486771</c:v>
                </c:pt>
                <c:pt idx="3947" formatCode="General">
                  <c:v>0.40234825899148702</c:v>
                </c:pt>
                <c:pt idx="3948" formatCode="General">
                  <c:v>0.40235490449620198</c:v>
                </c:pt>
                <c:pt idx="3949" formatCode="General">
                  <c:v>0.40236171324477399</c:v>
                </c:pt>
                <c:pt idx="3950" formatCode="General">
                  <c:v>0.40236867563461898</c:v>
                </c:pt>
                <c:pt idx="3951" formatCode="General">
                  <c:v>0.40237563802446402</c:v>
                </c:pt>
                <c:pt idx="3952" formatCode="General">
                  <c:v>0.40238260041430901</c:v>
                </c:pt>
                <c:pt idx="3953" formatCode="General">
                  <c:v>0.402389562804154</c:v>
                </c:pt>
                <c:pt idx="3954" formatCode="General">
                  <c:v>0.40239652519399899</c:v>
                </c:pt>
                <c:pt idx="3955" formatCode="General">
                  <c:v>0.40240348758384398</c:v>
                </c:pt>
                <c:pt idx="3956" formatCode="General">
                  <c:v>0.40241044997368902</c:v>
                </c:pt>
                <c:pt idx="3957" formatCode="General">
                  <c:v>0.40241741236353401</c:v>
                </c:pt>
                <c:pt idx="3958" formatCode="General">
                  <c:v>0.402424374753379</c:v>
                </c:pt>
                <c:pt idx="3959" formatCode="General">
                  <c:v>0.40243133714322399</c:v>
                </c:pt>
                <c:pt idx="3960" formatCode="General">
                  <c:v>0.40243829953306898</c:v>
                </c:pt>
                <c:pt idx="3961" formatCode="General">
                  <c:v>0.40244526192291402</c:v>
                </c:pt>
                <c:pt idx="3962" formatCode="General">
                  <c:v>0.40245222431276001</c:v>
                </c:pt>
                <c:pt idx="3963" formatCode="General">
                  <c:v>0.402459186702605</c:v>
                </c:pt>
                <c:pt idx="3964" formatCode="General">
                  <c:v>0.40246614909244999</c:v>
                </c:pt>
                <c:pt idx="3965" formatCode="General">
                  <c:v>0.40247311148229498</c:v>
                </c:pt>
                <c:pt idx="3966" formatCode="General">
                  <c:v>0.40248007387214002</c:v>
                </c:pt>
                <c:pt idx="3967" formatCode="General">
                  <c:v>0.40248703626198501</c:v>
                </c:pt>
                <c:pt idx="3968" formatCode="General">
                  <c:v>0.40249399865183</c:v>
                </c:pt>
                <c:pt idx="3969" formatCode="General">
                  <c:v>0.40250096104167499</c:v>
                </c:pt>
                <c:pt idx="3970" formatCode="General">
                  <c:v>0.40250792343151998</c:v>
                </c:pt>
                <c:pt idx="3971" formatCode="General">
                  <c:v>0.40251488582136502</c:v>
                </c:pt>
                <c:pt idx="3972" formatCode="General">
                  <c:v>0.40252184821121001</c:v>
                </c:pt>
                <c:pt idx="3973" formatCode="General">
                  <c:v>0.402528810601055</c:v>
                </c:pt>
                <c:pt idx="3974" formatCode="General">
                  <c:v>0.40253577299089999</c:v>
                </c:pt>
                <c:pt idx="3975" formatCode="General">
                  <c:v>0.40254273538074498</c:v>
                </c:pt>
                <c:pt idx="3976" formatCode="General">
                  <c:v>0.40254969777059102</c:v>
                </c:pt>
                <c:pt idx="3977" formatCode="General">
                  <c:v>0.40255666016043601</c:v>
                </c:pt>
                <c:pt idx="3978" formatCode="General">
                  <c:v>0.402563622550281</c:v>
                </c:pt>
                <c:pt idx="3979" formatCode="General">
                  <c:v>0.40257058494012599</c:v>
                </c:pt>
                <c:pt idx="3980" formatCode="General">
                  <c:v>0.40257754732997098</c:v>
                </c:pt>
                <c:pt idx="3981" formatCode="General">
                  <c:v>0.40258450971981602</c:v>
                </c:pt>
                <c:pt idx="3982" formatCode="General">
                  <c:v>0.40259147210966101</c:v>
                </c:pt>
                <c:pt idx="3983" formatCode="General">
                  <c:v>0.402598434499506</c:v>
                </c:pt>
                <c:pt idx="3984" formatCode="General">
                  <c:v>0.40260539688935099</c:v>
                </c:pt>
                <c:pt idx="3985" formatCode="General">
                  <c:v>0.40261235927919597</c:v>
                </c:pt>
                <c:pt idx="3986" formatCode="General">
                  <c:v>0.40261932166904102</c:v>
                </c:pt>
                <c:pt idx="3987" formatCode="General">
                  <c:v>0.40262628405888601</c:v>
                </c:pt>
                <c:pt idx="3988" formatCode="General">
                  <c:v>0.402633246448731</c:v>
                </c:pt>
                <c:pt idx="3989" formatCode="General">
                  <c:v>0.40264020883857599</c:v>
                </c:pt>
                <c:pt idx="3990" formatCode="General">
                  <c:v>0.40264717122842097</c:v>
                </c:pt>
                <c:pt idx="3991" formatCode="General">
                  <c:v>0.40265413361826602</c:v>
                </c:pt>
                <c:pt idx="3992" formatCode="General">
                  <c:v>0.40266109600811201</c:v>
                </c:pt>
                <c:pt idx="3993" formatCode="General">
                  <c:v>0.402668058397957</c:v>
                </c:pt>
                <c:pt idx="3994" formatCode="General">
                  <c:v>0.40267502078780198</c:v>
                </c:pt>
                <c:pt idx="3995" formatCode="General">
                  <c:v>0.40268198317764697</c:v>
                </c:pt>
                <c:pt idx="3996" formatCode="General">
                  <c:v>0.40268894556749202</c:v>
                </c:pt>
                <c:pt idx="3997" formatCode="General">
                  <c:v>0.40269590795733701</c:v>
                </c:pt>
                <c:pt idx="3998" formatCode="General">
                  <c:v>0.402702870347182</c:v>
                </c:pt>
                <c:pt idx="3999" formatCode="General">
                  <c:v>0.40270983273702698</c:v>
                </c:pt>
                <c:pt idx="4000" formatCode="General">
                  <c:v>0.40271679512687197</c:v>
                </c:pt>
                <c:pt idx="4001" formatCode="General">
                  <c:v>0.40272375751671702</c:v>
                </c:pt>
                <c:pt idx="4002" formatCode="General">
                  <c:v>0.40273071990656201</c:v>
                </c:pt>
                <c:pt idx="4003" formatCode="General">
                  <c:v>0.402737682296407</c:v>
                </c:pt>
                <c:pt idx="4004" formatCode="General">
                  <c:v>0.40274464468625198</c:v>
                </c:pt>
                <c:pt idx="4005" formatCode="General">
                  <c:v>0.40275160707609697</c:v>
                </c:pt>
                <c:pt idx="4006" formatCode="General">
                  <c:v>0.40275856946594202</c:v>
                </c:pt>
                <c:pt idx="4007" formatCode="General">
                  <c:v>0.40276553185578701</c:v>
                </c:pt>
                <c:pt idx="4008" formatCode="General">
                  <c:v>0.40277249424563299</c:v>
                </c:pt>
                <c:pt idx="4009" formatCode="General">
                  <c:v>0.40277945663547798</c:v>
                </c:pt>
                <c:pt idx="4010" formatCode="General">
                  <c:v>0.40278641902532297</c:v>
                </c:pt>
                <c:pt idx="4011" formatCode="General">
                  <c:v>0.40279338141516802</c:v>
                </c:pt>
                <c:pt idx="4012" formatCode="General">
                  <c:v>0.40280034380501301</c:v>
                </c:pt>
                <c:pt idx="4013" formatCode="General">
                  <c:v>0.40280730619485799</c:v>
                </c:pt>
                <c:pt idx="4014" formatCode="General">
                  <c:v>0.40281426858470298</c:v>
                </c:pt>
                <c:pt idx="4015" formatCode="General">
                  <c:v>0.40282123097454797</c:v>
                </c:pt>
                <c:pt idx="4016" formatCode="General">
                  <c:v>0.40282819336439302</c:v>
                </c:pt>
                <c:pt idx="4017" formatCode="General">
                  <c:v>0.40283515575423801</c:v>
                </c:pt>
                <c:pt idx="4018" formatCode="General">
                  <c:v>0.40284248919729099</c:v>
                </c:pt>
                <c:pt idx="4019" formatCode="General">
                  <c:v>0.402850599533009</c:v>
                </c:pt>
                <c:pt idx="4020" formatCode="General">
                  <c:v>0.40285870986872602</c:v>
                </c:pt>
                <c:pt idx="4021" formatCode="General">
                  <c:v>0.40286681332053997</c:v>
                </c:pt>
                <c:pt idx="4022" formatCode="General">
                  <c:v>0.402874900156034</c:v>
                </c:pt>
                <c:pt idx="4023" formatCode="General">
                  <c:v>0.40288298699152802</c:v>
                </c:pt>
                <c:pt idx="4024" formatCode="General">
                  <c:v>0.40289107382702299</c:v>
                </c:pt>
                <c:pt idx="4025" formatCode="General">
                  <c:v>0.40289916066251702</c:v>
                </c:pt>
                <c:pt idx="4026" formatCode="General">
                  <c:v>0.40290724749801099</c:v>
                </c:pt>
                <c:pt idx="4027" formatCode="General">
                  <c:v>0.40291533433350502</c:v>
                </c:pt>
                <c:pt idx="4028" formatCode="General">
                  <c:v>0.40292342116899899</c:v>
                </c:pt>
                <c:pt idx="4029" formatCode="General">
                  <c:v>0.40293150800449401</c:v>
                </c:pt>
                <c:pt idx="4030" formatCode="General">
                  <c:v>0.40293959483998798</c:v>
                </c:pt>
                <c:pt idx="4031" formatCode="General">
                  <c:v>0.40294768167548201</c:v>
                </c:pt>
                <c:pt idx="4032" formatCode="General">
                  <c:v>0.40295576851097598</c:v>
                </c:pt>
                <c:pt idx="4033" formatCode="General">
                  <c:v>0.40296385534647</c:v>
                </c:pt>
                <c:pt idx="4034" formatCode="General">
                  <c:v>0.40297194218196503</c:v>
                </c:pt>
                <c:pt idx="4035" formatCode="General">
                  <c:v>0.402980029017459</c:v>
                </c:pt>
                <c:pt idx="4036" formatCode="General">
                  <c:v>0.40298811585295302</c:v>
                </c:pt>
                <c:pt idx="4037" formatCode="General">
                  <c:v>0.40299620268844699</c:v>
                </c:pt>
                <c:pt idx="4038" formatCode="General">
                  <c:v>0.40300428952394102</c:v>
                </c:pt>
                <c:pt idx="4039" formatCode="General">
                  <c:v>0.40301237635943599</c:v>
                </c:pt>
                <c:pt idx="4040" formatCode="General">
                  <c:v>0.40302046319493001</c:v>
                </c:pt>
                <c:pt idx="4041" formatCode="General">
                  <c:v>0.40302855003042398</c:v>
                </c:pt>
                <c:pt idx="4042" formatCode="General">
                  <c:v>0.40303663686591801</c:v>
                </c:pt>
                <c:pt idx="4043" formatCode="General">
                  <c:v>0.40304472370141198</c:v>
                </c:pt>
                <c:pt idx="4044" formatCode="General">
                  <c:v>0.403052810536906</c:v>
                </c:pt>
                <c:pt idx="4045" formatCode="General">
                  <c:v>0.40306089737240097</c:v>
                </c:pt>
                <c:pt idx="4046" formatCode="General">
                  <c:v>0.403068984207895</c:v>
                </c:pt>
                <c:pt idx="4047" formatCode="General">
                  <c:v>0.40307707104338902</c:v>
                </c:pt>
                <c:pt idx="4048" formatCode="General">
                  <c:v>0.40308515787888299</c:v>
                </c:pt>
                <c:pt idx="4049" formatCode="General">
                  <c:v>0.40309324471437702</c:v>
                </c:pt>
                <c:pt idx="4050" formatCode="General">
                  <c:v>0.40310133154987199</c:v>
                </c:pt>
                <c:pt idx="4051" formatCode="General">
                  <c:v>0.40310861504171602</c:v>
                </c:pt>
                <c:pt idx="4052" formatCode="General">
                  <c:v>0.40311562713368299</c:v>
                </c:pt>
                <c:pt idx="4053" formatCode="General">
                  <c:v>0.403122639225649</c:v>
                </c:pt>
                <c:pt idx="4054" formatCode="General">
                  <c:v>0.40312965131761602</c:v>
                </c:pt>
                <c:pt idx="4055" formatCode="General">
                  <c:v>0.40313666340958199</c:v>
                </c:pt>
                <c:pt idx="4056" formatCode="General">
                  <c:v>0.403142992221732</c:v>
                </c:pt>
                <c:pt idx="4057" formatCode="General">
                  <c:v>0.40314928468921202</c:v>
                </c:pt>
                <c:pt idx="4058" formatCode="General">
                  <c:v>0.40315557715669098</c:v>
                </c:pt>
                <c:pt idx="4059" formatCode="General">
                  <c:v>0.403161869624171</c:v>
                </c:pt>
                <c:pt idx="4060" formatCode="General">
                  <c:v>0.40316816209165002</c:v>
                </c:pt>
                <c:pt idx="4061" formatCode="General">
                  <c:v>0.40317445455912898</c:v>
                </c:pt>
                <c:pt idx="4062" formatCode="General">
                  <c:v>0.403180747026609</c:v>
                </c:pt>
                <c:pt idx="4063" formatCode="General">
                  <c:v>0.40318703949408802</c:v>
                </c:pt>
                <c:pt idx="4064" formatCode="General">
                  <c:v>0.40319333196156798</c:v>
                </c:pt>
                <c:pt idx="4065" formatCode="General">
                  <c:v>0.403199624429047</c:v>
                </c:pt>
                <c:pt idx="4066" formatCode="General">
                  <c:v>0.40320591689652702</c:v>
                </c:pt>
                <c:pt idx="4067" formatCode="General">
                  <c:v>0.40321220936400598</c:v>
                </c:pt>
                <c:pt idx="4068" formatCode="General">
                  <c:v>0.403218501831486</c:v>
                </c:pt>
                <c:pt idx="4069" formatCode="General">
                  <c:v>0.40322479429896502</c:v>
                </c:pt>
                <c:pt idx="4070" formatCode="General">
                  <c:v>0.40323108676644398</c:v>
                </c:pt>
                <c:pt idx="4071" formatCode="General">
                  <c:v>0.403237379233924</c:v>
                </c:pt>
                <c:pt idx="4072" formatCode="General">
                  <c:v>0.40324367170140302</c:v>
                </c:pt>
                <c:pt idx="4073" formatCode="General">
                  <c:v>0.40324996416888298</c:v>
                </c:pt>
                <c:pt idx="4074" formatCode="General">
                  <c:v>0.403256256636362</c:v>
                </c:pt>
                <c:pt idx="4075" formatCode="General">
                  <c:v>0.40326254910384202</c:v>
                </c:pt>
                <c:pt idx="4076" formatCode="General">
                  <c:v>0.40326884157132098</c:v>
                </c:pt>
                <c:pt idx="4077" formatCode="General">
                  <c:v>0.403275134038801</c:v>
                </c:pt>
                <c:pt idx="4078" formatCode="General">
                  <c:v>0.40328142650628002</c:v>
                </c:pt>
                <c:pt idx="4079" formatCode="General">
                  <c:v>0.40328771897375898</c:v>
                </c:pt>
                <c:pt idx="4080" formatCode="General">
                  <c:v>0.40329447487140802</c:v>
                </c:pt>
                <c:pt idx="4081" formatCode="General">
                  <c:v>0.40330142276155201</c:v>
                </c:pt>
                <c:pt idx="4082" formatCode="General">
                  <c:v>0.403308370651696</c:v>
                </c:pt>
                <c:pt idx="4083" formatCode="General">
                  <c:v>0.40331531854184099</c:v>
                </c:pt>
                <c:pt idx="4084" formatCode="General">
                  <c:v>0.40332226643198499</c:v>
                </c:pt>
                <c:pt idx="4085" formatCode="General">
                  <c:v>0.40332921432212898</c:v>
                </c:pt>
                <c:pt idx="4086" formatCode="General">
                  <c:v>0.40333616221227298</c:v>
                </c:pt>
                <c:pt idx="4087" formatCode="General">
                  <c:v>0.40334311010241802</c:v>
                </c:pt>
                <c:pt idx="4088" formatCode="General">
                  <c:v>0.40335005799256202</c:v>
                </c:pt>
                <c:pt idx="4089" formatCode="General">
                  <c:v>0.40335700588270601</c:v>
                </c:pt>
                <c:pt idx="4090" formatCode="General">
                  <c:v>0.40336395377285</c:v>
                </c:pt>
                <c:pt idx="4091" formatCode="General">
                  <c:v>0.403370901662995</c:v>
                </c:pt>
                <c:pt idx="4092" formatCode="General">
                  <c:v>0.40337784955313899</c:v>
                </c:pt>
                <c:pt idx="4093" formatCode="General">
                  <c:v>0.40338479744328298</c:v>
                </c:pt>
                <c:pt idx="4094" formatCode="General">
                  <c:v>0.40339174533342698</c:v>
                </c:pt>
                <c:pt idx="4095" formatCode="General">
                  <c:v>0.40339869322357202</c:v>
                </c:pt>
                <c:pt idx="4096" formatCode="General">
                  <c:v>0.40340564111371602</c:v>
                </c:pt>
                <c:pt idx="4097" formatCode="General">
                  <c:v>0.40341258900386001</c:v>
                </c:pt>
                <c:pt idx="4098" formatCode="General">
                  <c:v>0.403419536894004</c:v>
                </c:pt>
                <c:pt idx="4099" formatCode="General">
                  <c:v>0.403426484784149</c:v>
                </c:pt>
                <c:pt idx="4100" formatCode="General">
                  <c:v>0.40343343267429299</c:v>
                </c:pt>
                <c:pt idx="4101" formatCode="General">
                  <c:v>0.40343964298115798</c:v>
                </c:pt>
                <c:pt idx="4102" formatCode="General">
                  <c:v>0.40344585328802202</c:v>
                </c:pt>
                <c:pt idx="4103" formatCode="General">
                  <c:v>0.403452063594887</c:v>
                </c:pt>
                <c:pt idx="4104" formatCode="General">
                  <c:v>0.40345827390175099</c:v>
                </c:pt>
                <c:pt idx="4105" formatCode="General">
                  <c:v>0.40346448420861603</c:v>
                </c:pt>
                <c:pt idx="4106" formatCode="General">
                  <c:v>0.40346962641759698</c:v>
                </c:pt>
                <c:pt idx="4107" formatCode="General">
                  <c:v>0.40347471181286199</c:v>
                </c:pt>
                <c:pt idx="4108" formatCode="General">
                  <c:v>0.40347979720812599</c:v>
                </c:pt>
                <c:pt idx="4109" formatCode="General">
                  <c:v>0.40348488260339099</c:v>
                </c:pt>
                <c:pt idx="4110" formatCode="General">
                  <c:v>0.403489967998655</c:v>
                </c:pt>
                <c:pt idx="4111" formatCode="General">
                  <c:v>0.403495053393919</c:v>
                </c:pt>
                <c:pt idx="4112" formatCode="General">
                  <c:v>0.403500138789184</c:v>
                </c:pt>
                <c:pt idx="4113" formatCode="General">
                  <c:v>0.40350522418444801</c:v>
                </c:pt>
                <c:pt idx="4114" formatCode="General">
                  <c:v>0.40351030957971301</c:v>
                </c:pt>
                <c:pt idx="4115" formatCode="General">
                  <c:v>0.40351539497497702</c:v>
                </c:pt>
                <c:pt idx="4116" formatCode="General">
                  <c:v>0.40352048037024202</c:v>
                </c:pt>
                <c:pt idx="4117" formatCode="General">
                  <c:v>0.40352525178672199</c:v>
                </c:pt>
                <c:pt idx="4118" formatCode="General">
                  <c:v>0.403529962677172</c:v>
                </c:pt>
                <c:pt idx="4119" formatCode="General">
                  <c:v>0.40353467356762202</c:v>
                </c:pt>
                <c:pt idx="4120" formatCode="General">
                  <c:v>0.40353938445807203</c:v>
                </c:pt>
                <c:pt idx="4121" formatCode="General">
                  <c:v>0.40354409534852198</c:v>
                </c:pt>
                <c:pt idx="4122" formatCode="General">
                  <c:v>0.40354880623897199</c:v>
                </c:pt>
                <c:pt idx="4123" formatCode="General">
                  <c:v>0.403553517129422</c:v>
                </c:pt>
                <c:pt idx="4124" formatCode="General">
                  <c:v>0.40355822801987201</c:v>
                </c:pt>
                <c:pt idx="4125" formatCode="General">
                  <c:v>0.40356293891032202</c:v>
                </c:pt>
                <c:pt idx="4126" formatCode="General">
                  <c:v>0.40356764980077198</c:v>
                </c:pt>
                <c:pt idx="4127" formatCode="General">
                  <c:v>0.40357236069122199</c:v>
                </c:pt>
                <c:pt idx="4128" formatCode="General">
                  <c:v>0.403577071581672</c:v>
                </c:pt>
                <c:pt idx="4129" formatCode="General">
                  <c:v>0.40358178247212201</c:v>
                </c:pt>
                <c:pt idx="4130" formatCode="General">
                  <c:v>0.40358649336257202</c:v>
                </c:pt>
                <c:pt idx="4131" formatCode="General">
                  <c:v>0.40359120425302197</c:v>
                </c:pt>
                <c:pt idx="4132" formatCode="General">
                  <c:v>0.40359591514347198</c:v>
                </c:pt>
                <c:pt idx="4133" formatCode="General">
                  <c:v>0.40360062603392199</c:v>
                </c:pt>
                <c:pt idx="4134" formatCode="General">
                  <c:v>0.403605336924372</c:v>
                </c:pt>
                <c:pt idx="4135" formatCode="General">
                  <c:v>0.40361004781482201</c:v>
                </c:pt>
                <c:pt idx="4136" formatCode="General">
                  <c:v>0.40361475870527203</c:v>
                </c:pt>
                <c:pt idx="4137" formatCode="General">
                  <c:v>0.40361946959572198</c:v>
                </c:pt>
                <c:pt idx="4138" formatCode="General">
                  <c:v>0.40362418048617199</c:v>
                </c:pt>
                <c:pt idx="4139" formatCode="General">
                  <c:v>0.403628891376622</c:v>
                </c:pt>
                <c:pt idx="4140" formatCode="General">
                  <c:v>0.40363360226707201</c:v>
                </c:pt>
                <c:pt idx="4141" formatCode="General">
                  <c:v>0.40363831315752202</c:v>
                </c:pt>
                <c:pt idx="4142" formatCode="General">
                  <c:v>0.40364302404797198</c:v>
                </c:pt>
                <c:pt idx="4143" formatCode="General">
                  <c:v>0.40364773493842199</c:v>
                </c:pt>
                <c:pt idx="4144" formatCode="General">
                  <c:v>0.403652445828872</c:v>
                </c:pt>
                <c:pt idx="4145" formatCode="General">
                  <c:v>0.40365715671932201</c:v>
                </c:pt>
                <c:pt idx="4146" formatCode="General">
                  <c:v>0.40366186760977202</c:v>
                </c:pt>
                <c:pt idx="4147" formatCode="General">
                  <c:v>0.40366657850022197</c:v>
                </c:pt>
                <c:pt idx="4148" formatCode="General">
                  <c:v>0.40367128939067198</c:v>
                </c:pt>
                <c:pt idx="4149" formatCode="General">
                  <c:v>0.40367600028112199</c:v>
                </c:pt>
                <c:pt idx="4150" formatCode="General">
                  <c:v>0.403680711171572</c:v>
                </c:pt>
                <c:pt idx="4151" formatCode="General">
                  <c:v>0.40368542206202201</c:v>
                </c:pt>
                <c:pt idx="4152" formatCode="General">
                  <c:v>0.40369013295247202</c:v>
                </c:pt>
                <c:pt idx="4153" formatCode="General">
                  <c:v>0.40369484384292198</c:v>
                </c:pt>
                <c:pt idx="4154" formatCode="General">
                  <c:v>0.40369955473337199</c:v>
                </c:pt>
                <c:pt idx="4155" formatCode="General">
                  <c:v>0.403704265623822</c:v>
                </c:pt>
                <c:pt idx="4156" formatCode="General">
                  <c:v>0.40370897651427201</c:v>
                </c:pt>
                <c:pt idx="4157" formatCode="General">
                  <c:v>0.40371368740472202</c:v>
                </c:pt>
                <c:pt idx="4158" formatCode="General">
                  <c:v>0.40371839829517198</c:v>
                </c:pt>
                <c:pt idx="4159" formatCode="General">
                  <c:v>0.40372310918562199</c:v>
                </c:pt>
                <c:pt idx="4160" formatCode="General">
                  <c:v>0.403727820076072</c:v>
                </c:pt>
                <c:pt idx="4161" formatCode="General">
                  <c:v>0.40373253096652201</c:v>
                </c:pt>
                <c:pt idx="4162" formatCode="General">
                  <c:v>0.40373724185697202</c:v>
                </c:pt>
                <c:pt idx="4163" formatCode="General">
                  <c:v>0.40374195274742197</c:v>
                </c:pt>
                <c:pt idx="4164" formatCode="General">
                  <c:v>0.40374666363787198</c:v>
                </c:pt>
                <c:pt idx="4165" formatCode="General">
                  <c:v>0.40375137452832199</c:v>
                </c:pt>
                <c:pt idx="4166" formatCode="General">
                  <c:v>0.403756085418772</c:v>
                </c:pt>
                <c:pt idx="4167" formatCode="General">
                  <c:v>0.40376079630922201</c:v>
                </c:pt>
                <c:pt idx="4168" formatCode="General">
                  <c:v>0.40376550719967202</c:v>
                </c:pt>
                <c:pt idx="4169" formatCode="General">
                  <c:v>0.40377021809012198</c:v>
                </c:pt>
                <c:pt idx="4170" formatCode="General">
                  <c:v>0.40377492898057199</c:v>
                </c:pt>
                <c:pt idx="4171" formatCode="General">
                  <c:v>0.403779639871022</c:v>
                </c:pt>
                <c:pt idx="4172" formatCode="General">
                  <c:v>0.40378435076147201</c:v>
                </c:pt>
                <c:pt idx="4173" formatCode="General">
                  <c:v>0.40378906165192202</c:v>
                </c:pt>
                <c:pt idx="4174" formatCode="General">
                  <c:v>0.40379377254237198</c:v>
                </c:pt>
                <c:pt idx="4175" formatCode="General">
                  <c:v>0.40379848343282199</c:v>
                </c:pt>
                <c:pt idx="4176" formatCode="General">
                  <c:v>0.403803194323272</c:v>
                </c:pt>
                <c:pt idx="4177" formatCode="General">
                  <c:v>0.40380790521372201</c:v>
                </c:pt>
                <c:pt idx="4178" formatCode="General">
                  <c:v>0.40381261610417202</c:v>
                </c:pt>
                <c:pt idx="4179" formatCode="General">
                  <c:v>0.40381732699462197</c:v>
                </c:pt>
                <c:pt idx="4180" formatCode="General">
                  <c:v>0.40382203788507198</c:v>
                </c:pt>
                <c:pt idx="4181" formatCode="General">
                  <c:v>0.40382659490623501</c:v>
                </c:pt>
                <c:pt idx="4182" formatCode="General">
                  <c:v>0.403830504056711</c:v>
                </c:pt>
                <c:pt idx="4183" formatCode="General">
                  <c:v>0.40383441320718599</c:v>
                </c:pt>
                <c:pt idx="4184" formatCode="General">
                  <c:v>0.40383832235766098</c:v>
                </c:pt>
                <c:pt idx="4185" formatCode="General">
                  <c:v>0.40384223150813597</c:v>
                </c:pt>
                <c:pt idx="4186" formatCode="General">
                  <c:v>0.40384614065861202</c:v>
                </c:pt>
                <c:pt idx="4187" formatCode="General">
                  <c:v>0.40385004980908701</c:v>
                </c:pt>
                <c:pt idx="4188" formatCode="General">
                  <c:v>0.403853958959562</c:v>
                </c:pt>
                <c:pt idx="4189" formatCode="General">
                  <c:v>0.40385786811003799</c:v>
                </c:pt>
                <c:pt idx="4190" formatCode="General">
                  <c:v>0.40386177726051298</c:v>
                </c:pt>
                <c:pt idx="4191" formatCode="General">
                  <c:v>0.40386568641098802</c:v>
                </c:pt>
                <c:pt idx="4192" formatCode="General">
                  <c:v>0.40386959556146401</c:v>
                </c:pt>
                <c:pt idx="4193" formatCode="General">
                  <c:v>0.403873504711939</c:v>
                </c:pt>
                <c:pt idx="4194" formatCode="General">
                  <c:v>0.403877392023823</c:v>
                </c:pt>
                <c:pt idx="4195" formatCode="General">
                  <c:v>0.403880940837548</c:v>
                </c:pt>
                <c:pt idx="4196" formatCode="General">
                  <c:v>0.40388448965127199</c:v>
                </c:pt>
                <c:pt idx="4197" formatCode="General">
                  <c:v>0.40388803846499699</c:v>
                </c:pt>
                <c:pt idx="4198" formatCode="General">
                  <c:v>0.40389158727872099</c:v>
                </c:pt>
                <c:pt idx="4199" formatCode="General">
                  <c:v>0.40389513609244598</c:v>
                </c:pt>
                <c:pt idx="4200" formatCode="General">
                  <c:v>0.40389868490616998</c:v>
                </c:pt>
                <c:pt idx="4201" formatCode="General">
                  <c:v>0.40390223371989398</c:v>
                </c:pt>
                <c:pt idx="4202" formatCode="General">
                  <c:v>0.40390578253361897</c:v>
                </c:pt>
                <c:pt idx="4203" formatCode="General">
                  <c:v>0.40390933134734303</c:v>
                </c:pt>
                <c:pt idx="4204" formatCode="General">
                  <c:v>0.40391288016106802</c:v>
                </c:pt>
                <c:pt idx="4205" formatCode="General">
                  <c:v>0.40391642897479202</c:v>
                </c:pt>
                <c:pt idx="4206" formatCode="General">
                  <c:v>0.40391997778851702</c:v>
                </c:pt>
                <c:pt idx="4207" formatCode="General">
                  <c:v>0.40392352660224101</c:v>
                </c:pt>
                <c:pt idx="4208" formatCode="General">
                  <c:v>0.40392707541596501</c:v>
                </c:pt>
                <c:pt idx="4209" formatCode="General">
                  <c:v>0.40393062422969001</c:v>
                </c:pt>
                <c:pt idx="4210" formatCode="General">
                  <c:v>0.403934173043414</c:v>
                </c:pt>
                <c:pt idx="4211" formatCode="General">
                  <c:v>0.403937721857139</c:v>
                </c:pt>
                <c:pt idx="4212" formatCode="General">
                  <c:v>0.403941270670863</c:v>
                </c:pt>
                <c:pt idx="4213" formatCode="General">
                  <c:v>0.40394481948458799</c:v>
                </c:pt>
                <c:pt idx="4214" formatCode="General">
                  <c:v>0.40394836829831199</c:v>
                </c:pt>
                <c:pt idx="4215" formatCode="General">
                  <c:v>0.40395191711203599</c:v>
                </c:pt>
                <c:pt idx="4216" formatCode="General">
                  <c:v>0.40395546592576098</c:v>
                </c:pt>
                <c:pt idx="4217" formatCode="General">
                  <c:v>0.40395901473948498</c:v>
                </c:pt>
                <c:pt idx="4218" formatCode="General">
                  <c:v>0.40396256355320997</c:v>
                </c:pt>
                <c:pt idx="4219" formatCode="General">
                  <c:v>0.40396611236693403</c:v>
                </c:pt>
                <c:pt idx="4220" formatCode="General">
                  <c:v>0.40396966118065902</c:v>
                </c:pt>
                <c:pt idx="4221" formatCode="General">
                  <c:v>0.40397320999438302</c:v>
                </c:pt>
                <c:pt idx="4222" formatCode="General">
                  <c:v>0.40397675880810702</c:v>
                </c:pt>
                <c:pt idx="4223" formatCode="General">
                  <c:v>0.40398030762183201</c:v>
                </c:pt>
                <c:pt idx="4224" formatCode="General">
                  <c:v>0.40398385643555601</c:v>
                </c:pt>
                <c:pt idx="4225" formatCode="General">
                  <c:v>0.40398740524928101</c:v>
                </c:pt>
                <c:pt idx="4226" formatCode="General">
                  <c:v>0.403990954063005</c:v>
                </c:pt>
                <c:pt idx="4227" formatCode="General">
                  <c:v>0.403994502876729</c:v>
                </c:pt>
                <c:pt idx="4228" formatCode="General">
                  <c:v>0.403998051690454</c:v>
                </c:pt>
                <c:pt idx="4229" formatCode="General">
                  <c:v>0.40400160050417799</c:v>
                </c:pt>
                <c:pt idx="4230" formatCode="General">
                  <c:v>0.40400514931790299</c:v>
                </c:pt>
                <c:pt idx="4231" formatCode="General">
                  <c:v>0.40400869813162699</c:v>
                </c:pt>
                <c:pt idx="4232" formatCode="General">
                  <c:v>0.40401224694535198</c:v>
                </c:pt>
                <c:pt idx="4233" formatCode="General">
                  <c:v>0.40401579575907598</c:v>
                </c:pt>
                <c:pt idx="4234" formatCode="General">
                  <c:v>0.40401934457279998</c:v>
                </c:pt>
                <c:pt idx="4235" formatCode="General">
                  <c:v>0.40402289338652497</c:v>
                </c:pt>
                <c:pt idx="4236" formatCode="General">
                  <c:v>0.40402644220024903</c:v>
                </c:pt>
                <c:pt idx="4237" formatCode="General">
                  <c:v>0.40402999101397402</c:v>
                </c:pt>
                <c:pt idx="4238" formatCode="General">
                  <c:v>0.40403353982769802</c:v>
                </c:pt>
                <c:pt idx="4239" formatCode="General">
                  <c:v>0.40403708864142301</c:v>
                </c:pt>
                <c:pt idx="4240" formatCode="General">
                  <c:v>0.40404063745514701</c:v>
                </c:pt>
                <c:pt idx="4241" formatCode="General">
                  <c:v>0.40404418626887101</c:v>
                </c:pt>
                <c:pt idx="4242" formatCode="General">
                  <c:v>0.404047735082596</c:v>
                </c:pt>
                <c:pt idx="4243" formatCode="General">
                  <c:v>0.40405128389632</c:v>
                </c:pt>
                <c:pt idx="4244" formatCode="General">
                  <c:v>0.404054832710045</c:v>
                </c:pt>
                <c:pt idx="4245" formatCode="General">
                  <c:v>0.40405838152376899</c:v>
                </c:pt>
                <c:pt idx="4246" formatCode="General">
                  <c:v>0.40406193033749299</c:v>
                </c:pt>
                <c:pt idx="4247" formatCode="General">
                  <c:v>0.40406547915121799</c:v>
                </c:pt>
                <c:pt idx="4248" formatCode="General">
                  <c:v>0.40406902796494198</c:v>
                </c:pt>
                <c:pt idx="4249" formatCode="General">
                  <c:v>0.40407257677866698</c:v>
                </c:pt>
                <c:pt idx="4250" formatCode="General">
                  <c:v>0.40407612559239098</c:v>
                </c:pt>
                <c:pt idx="4251" formatCode="General">
                  <c:v>0.40407967440611597</c:v>
                </c:pt>
                <c:pt idx="4252" formatCode="General">
                  <c:v>0.40408322321984003</c:v>
                </c:pt>
                <c:pt idx="4253" formatCode="General">
                  <c:v>0.40408677203356402</c:v>
                </c:pt>
                <c:pt idx="4254" formatCode="General">
                  <c:v>0.40409032084728902</c:v>
                </c:pt>
                <c:pt idx="4255" formatCode="General">
                  <c:v>0.40409386966101302</c:v>
                </c:pt>
                <c:pt idx="4256" formatCode="General">
                  <c:v>0.40409741847473801</c:v>
                </c:pt>
                <c:pt idx="4257" formatCode="General">
                  <c:v>0.40410096728846201</c:v>
                </c:pt>
                <c:pt idx="4258" formatCode="General">
                  <c:v>0.40410451610218601</c:v>
                </c:pt>
                <c:pt idx="4259" formatCode="General">
                  <c:v>0.404108064915911</c:v>
                </c:pt>
                <c:pt idx="4260" formatCode="General">
                  <c:v>0.404111613729635</c:v>
                </c:pt>
                <c:pt idx="4261" formatCode="General">
                  <c:v>0.40411423144466202</c:v>
                </c:pt>
                <c:pt idx="4262" formatCode="General">
                  <c:v>0.40411674454185798</c:v>
                </c:pt>
                <c:pt idx="4263" formatCode="General">
                  <c:v>0.40411925763905499</c:v>
                </c:pt>
                <c:pt idx="4264" formatCode="General">
                  <c:v>0.404121770736251</c:v>
                </c:pt>
                <c:pt idx="4265" formatCode="General">
                  <c:v>0.40412428383344701</c:v>
                </c:pt>
                <c:pt idx="4266" formatCode="General">
                  <c:v>0.40412679693064402</c:v>
                </c:pt>
                <c:pt idx="4267" formatCode="General">
                  <c:v>0.40412931002784003</c:v>
                </c:pt>
                <c:pt idx="4268" formatCode="General">
                  <c:v>0.40413182312503598</c:v>
                </c:pt>
                <c:pt idx="4269" formatCode="General">
                  <c:v>0.40413433622223299</c:v>
                </c:pt>
                <c:pt idx="4270" formatCode="General">
                  <c:v>0.40413664465722199</c:v>
                </c:pt>
                <c:pt idx="4271" formatCode="General">
                  <c:v>0.40413878936244901</c:v>
                </c:pt>
                <c:pt idx="4272" formatCode="General">
                  <c:v>0.40414093406767598</c:v>
                </c:pt>
                <c:pt idx="4273" formatCode="General">
                  <c:v>0.40414269857464802</c:v>
                </c:pt>
                <c:pt idx="4274" formatCode="General">
                  <c:v>0.40414409583580502</c:v>
                </c:pt>
                <c:pt idx="4275" formatCode="General">
                  <c:v>0.40414548595331601</c:v>
                </c:pt>
                <c:pt idx="4276" formatCode="General">
                  <c:v>0.404146876070828</c:v>
                </c:pt>
                <c:pt idx="4277" formatCode="General">
                  <c:v>0.40414826618833899</c:v>
                </c:pt>
                <c:pt idx="4278" formatCode="General">
                  <c:v>0.40414965630584998</c:v>
                </c:pt>
                <c:pt idx="4279" formatCode="General">
                  <c:v>0.40415104642336203</c:v>
                </c:pt>
                <c:pt idx="4280" formatCode="General">
                  <c:v>0.40415243654087302</c:v>
                </c:pt>
                <c:pt idx="4281" formatCode="General">
                  <c:v>0.40415382665838401</c:v>
                </c:pt>
                <c:pt idx="4282" formatCode="General">
                  <c:v>0.404155216775896</c:v>
                </c:pt>
                <c:pt idx="4283" formatCode="General">
                  <c:v>0.40415660689340699</c:v>
                </c:pt>
                <c:pt idx="4284" formatCode="General">
                  <c:v>0.40415799701091798</c:v>
                </c:pt>
                <c:pt idx="4285" formatCode="General">
                  <c:v>0.40415933106078999</c:v>
                </c:pt>
                <c:pt idx="4286" formatCode="General">
                  <c:v>0.40416035113187698</c:v>
                </c:pt>
                <c:pt idx="4287" formatCode="General">
                  <c:v>0.404161351741056</c:v>
                </c:pt>
                <c:pt idx="4288" formatCode="General">
                  <c:v>0.40416234122914602</c:v>
                </c:pt>
                <c:pt idx="4289" formatCode="General">
                  <c:v>0.40416333071723498</c:v>
                </c:pt>
                <c:pt idx="4290" formatCode="General">
                  <c:v>0.404164320205324</c:v>
                </c:pt>
                <c:pt idx="4291" formatCode="General">
                  <c:v>0.40416530969341302</c:v>
                </c:pt>
                <c:pt idx="4292" formatCode="General">
                  <c:v>0.40416629918150199</c:v>
                </c:pt>
                <c:pt idx="4293" formatCode="General">
                  <c:v>0.40416728866959201</c:v>
                </c:pt>
                <c:pt idx="4294" formatCode="General">
                  <c:v>0.40416827815768103</c:v>
                </c:pt>
                <c:pt idx="4295" formatCode="General">
                  <c:v>0.40416926764576999</c:v>
                </c:pt>
                <c:pt idx="4296" formatCode="General">
                  <c:v>0.40417025713385901</c:v>
                </c:pt>
                <c:pt idx="4297" formatCode="General">
                  <c:v>0.40417124662194898</c:v>
                </c:pt>
                <c:pt idx="4298" formatCode="General">
                  <c:v>0.404172236110038</c:v>
                </c:pt>
                <c:pt idx="4299" formatCode="General">
                  <c:v>0.40417322559812702</c:v>
                </c:pt>
                <c:pt idx="4300" formatCode="General">
                  <c:v>0.40417421508621598</c:v>
                </c:pt>
                <c:pt idx="4301" formatCode="General">
                  <c:v>0.404175204574305</c:v>
                </c:pt>
                <c:pt idx="4302" formatCode="General">
                  <c:v>0.40417619406239502</c:v>
                </c:pt>
                <c:pt idx="4303" formatCode="General">
                  <c:v>0.40417718355048399</c:v>
                </c:pt>
                <c:pt idx="4304" formatCode="General">
                  <c:v>0.40417817303857301</c:v>
                </c:pt>
                <c:pt idx="4305" formatCode="General">
                  <c:v>0.40417916252666197</c:v>
                </c:pt>
                <c:pt idx="4306" formatCode="General">
                  <c:v>0.40418015201475199</c:v>
                </c:pt>
                <c:pt idx="4307" formatCode="General">
                  <c:v>0.40418114150284101</c:v>
                </c:pt>
                <c:pt idx="4308" formatCode="General">
                  <c:v>0.40418213099092998</c:v>
                </c:pt>
                <c:pt idx="4309" formatCode="General">
                  <c:v>0.404183120479019</c:v>
                </c:pt>
                <c:pt idx="4310" formatCode="General">
                  <c:v>0.40418410996710802</c:v>
                </c:pt>
                <c:pt idx="4311" formatCode="General">
                  <c:v>0.40418509945519798</c:v>
                </c:pt>
                <c:pt idx="4312" formatCode="General">
                  <c:v>0.404186088943287</c:v>
                </c:pt>
                <c:pt idx="4313" formatCode="General">
                  <c:v>0.40418707843137602</c:v>
                </c:pt>
                <c:pt idx="4314" formatCode="General">
                  <c:v>0.40418806791946499</c:v>
                </c:pt>
                <c:pt idx="4315" formatCode="General">
                  <c:v>0.40418905740755401</c:v>
                </c:pt>
                <c:pt idx="4316" formatCode="General">
                  <c:v>0.40419004689564397</c:v>
                </c:pt>
                <c:pt idx="4317" formatCode="General">
                  <c:v>0.40419103638373299</c:v>
                </c:pt>
                <c:pt idx="4318" formatCode="General">
                  <c:v>0.40419202587182201</c:v>
                </c:pt>
                <c:pt idx="4319" formatCode="General">
                  <c:v>0.40419301535991098</c:v>
                </c:pt>
                <c:pt idx="4320" formatCode="General">
                  <c:v>0.404194004848001</c:v>
                </c:pt>
                <c:pt idx="4321" formatCode="General">
                  <c:v>0.40419499433609002</c:v>
                </c:pt>
                <c:pt idx="4322" formatCode="General">
                  <c:v>0.40419598382417898</c:v>
                </c:pt>
                <c:pt idx="4323" formatCode="General">
                  <c:v>0.404196973312268</c:v>
                </c:pt>
                <c:pt idx="4324" formatCode="General">
                  <c:v>0.40419796280035702</c:v>
                </c:pt>
                <c:pt idx="4325" formatCode="General">
                  <c:v>0.40419895228844699</c:v>
                </c:pt>
                <c:pt idx="4326" formatCode="General">
                  <c:v>0.40419994177653601</c:v>
                </c:pt>
                <c:pt idx="4327" formatCode="General">
                  <c:v>0.40420093126462497</c:v>
                </c:pt>
                <c:pt idx="4328" formatCode="General">
                  <c:v>0.40420192075271399</c:v>
                </c:pt>
                <c:pt idx="4329" formatCode="General">
                  <c:v>0.40420291024080302</c:v>
                </c:pt>
                <c:pt idx="4330" formatCode="General">
                  <c:v>0.40420389972889298</c:v>
                </c:pt>
                <c:pt idx="4331" formatCode="General">
                  <c:v>0.404204889216982</c:v>
                </c:pt>
                <c:pt idx="4332" formatCode="General">
                  <c:v>0.40420587870507102</c:v>
                </c:pt>
                <c:pt idx="4333" formatCode="General">
                  <c:v>0.40420686819315998</c:v>
                </c:pt>
                <c:pt idx="4334" formatCode="General">
                  <c:v>0.40420785768124901</c:v>
                </c:pt>
                <c:pt idx="4335" formatCode="General">
                  <c:v>0.40420884716933903</c:v>
                </c:pt>
                <c:pt idx="4336" formatCode="General">
                  <c:v>0.40420983665742799</c:v>
                </c:pt>
                <c:pt idx="4337" formatCode="General">
                  <c:v>0.40421082614551701</c:v>
                </c:pt>
                <c:pt idx="4338" formatCode="General">
                  <c:v>0.40421181563360598</c:v>
                </c:pt>
                <c:pt idx="4339" formatCode="General">
                  <c:v>0.40421280512169599</c:v>
                </c:pt>
                <c:pt idx="4340" formatCode="General">
                  <c:v>0.40421379460978502</c:v>
                </c:pt>
                <c:pt idx="4341" formatCode="General">
                  <c:v>0.40421478409787398</c:v>
                </c:pt>
                <c:pt idx="4342" formatCode="General">
                  <c:v>0.404215773585963</c:v>
                </c:pt>
                <c:pt idx="4343" formatCode="General">
                  <c:v>0.40421676307405202</c:v>
                </c:pt>
                <c:pt idx="4344" formatCode="General">
                  <c:v>0.40421775256214199</c:v>
                </c:pt>
                <c:pt idx="4345" formatCode="General">
                  <c:v>0.40421874205023101</c:v>
                </c:pt>
                <c:pt idx="4346" formatCode="General">
                  <c:v>0.40421973153832003</c:v>
                </c:pt>
                <c:pt idx="4347" formatCode="General">
                  <c:v>0.40422072102640899</c:v>
                </c:pt>
                <c:pt idx="4348" formatCode="General">
                  <c:v>0.40422171051449901</c:v>
                </c:pt>
                <c:pt idx="4349" formatCode="General">
                  <c:v>0.40422270000258798</c:v>
                </c:pt>
                <c:pt idx="4350" formatCode="General">
                  <c:v>0.404223689490677</c:v>
                </c:pt>
                <c:pt idx="4351" formatCode="General">
                  <c:v>0.40422467897876602</c:v>
                </c:pt>
                <c:pt idx="4352" formatCode="General">
                  <c:v>0.40422566846685498</c:v>
                </c:pt>
                <c:pt idx="4353" formatCode="General">
                  <c:v>0.404226657954945</c:v>
                </c:pt>
                <c:pt idx="4354" formatCode="General">
                  <c:v>0.40422764744303402</c:v>
                </c:pt>
                <c:pt idx="4355" formatCode="General">
                  <c:v>0.40422863693112299</c:v>
                </c:pt>
                <c:pt idx="4356" formatCode="General">
                  <c:v>0.40422962641921201</c:v>
                </c:pt>
                <c:pt idx="4357" formatCode="General">
                  <c:v>0.40423061590730203</c:v>
                </c:pt>
                <c:pt idx="4358" formatCode="General">
                  <c:v>0.40423160539539099</c:v>
                </c:pt>
                <c:pt idx="4359" formatCode="General">
                  <c:v>0.40423259488348001</c:v>
                </c:pt>
                <c:pt idx="4360" formatCode="General">
                  <c:v>0.40423358437156898</c:v>
                </c:pt>
                <c:pt idx="4361" formatCode="General">
                  <c:v>0.404234573859658</c:v>
                </c:pt>
                <c:pt idx="4362" formatCode="General">
                  <c:v>0.40423579152464401</c:v>
                </c:pt>
                <c:pt idx="4363" formatCode="General">
                  <c:v>0.40423703771174102</c:v>
                </c:pt>
                <c:pt idx="4364" formatCode="General">
                  <c:v>0.40423828389883798</c:v>
                </c:pt>
                <c:pt idx="4365" formatCode="General">
                  <c:v>0.404239530085934</c:v>
                </c:pt>
                <c:pt idx="4366" formatCode="General">
                  <c:v>0.40424077627303101</c:v>
                </c:pt>
                <c:pt idx="4367" formatCode="General">
                  <c:v>0.40424202246012803</c:v>
                </c:pt>
                <c:pt idx="4368" formatCode="General">
                  <c:v>0.40424326864722498</c:v>
                </c:pt>
                <c:pt idx="4369" formatCode="General">
                  <c:v>0.404244514834322</c:v>
                </c:pt>
                <c:pt idx="4370" formatCode="General">
                  <c:v>0.40424576102141901</c:v>
                </c:pt>
                <c:pt idx="4371" formatCode="General">
                  <c:v>0.40424700720851597</c:v>
                </c:pt>
                <c:pt idx="4372" formatCode="General">
                  <c:v>0.40424825339561299</c:v>
                </c:pt>
                <c:pt idx="4373" formatCode="General">
                  <c:v>0.40424949958271</c:v>
                </c:pt>
                <c:pt idx="4374" formatCode="General">
                  <c:v>0.40425074576980702</c:v>
                </c:pt>
                <c:pt idx="4375" formatCode="General">
                  <c:v>0.40425199195690398</c:v>
                </c:pt>
                <c:pt idx="4376" formatCode="General">
                  <c:v>0.40425323814399999</c:v>
                </c:pt>
                <c:pt idx="4377" formatCode="General">
                  <c:v>0.40425448433109701</c:v>
                </c:pt>
                <c:pt idx="4378" formatCode="General">
                  <c:v>0.40425573051819402</c:v>
                </c:pt>
                <c:pt idx="4379" formatCode="General">
                  <c:v>0.40425697670529098</c:v>
                </c:pt>
                <c:pt idx="4380" formatCode="General">
                  <c:v>0.404258222892388</c:v>
                </c:pt>
                <c:pt idx="4381" formatCode="General">
                  <c:v>0.40425946907948501</c:v>
                </c:pt>
                <c:pt idx="4382" formatCode="General">
                  <c:v>0.40426071526658203</c:v>
                </c:pt>
                <c:pt idx="4383" formatCode="General">
                  <c:v>0.40426196145367899</c:v>
                </c:pt>
                <c:pt idx="4384" formatCode="General">
                  <c:v>0.404263207640776</c:v>
                </c:pt>
                <c:pt idx="4385" formatCode="General">
                  <c:v>0.40426445382787302</c:v>
                </c:pt>
                <c:pt idx="4386" formatCode="General">
                  <c:v>0.40426570001496998</c:v>
                </c:pt>
                <c:pt idx="4387" formatCode="General">
                  <c:v>0.40426694620206699</c:v>
                </c:pt>
                <c:pt idx="4388" formatCode="General">
                  <c:v>0.40426819238916401</c:v>
                </c:pt>
                <c:pt idx="4389" formatCode="General">
                  <c:v>0.40426943857626102</c:v>
                </c:pt>
                <c:pt idx="4390" formatCode="General">
                  <c:v>0.40427068476335698</c:v>
                </c:pt>
                <c:pt idx="4391" formatCode="General">
                  <c:v>0.40427193095045399</c:v>
                </c:pt>
                <c:pt idx="4392" formatCode="General">
                  <c:v>0.40427317713755101</c:v>
                </c:pt>
                <c:pt idx="4393" formatCode="General">
                  <c:v>0.40427442332464802</c:v>
                </c:pt>
                <c:pt idx="4394" formatCode="General">
                  <c:v>0.40427566951174498</c:v>
                </c:pt>
                <c:pt idx="4395" formatCode="General">
                  <c:v>0.404276915698842</c:v>
                </c:pt>
                <c:pt idx="4396" formatCode="General">
                  <c:v>0.40427816188593901</c:v>
                </c:pt>
                <c:pt idx="4397" formatCode="General">
                  <c:v>0.40427940807303597</c:v>
                </c:pt>
                <c:pt idx="4398" formatCode="General">
                  <c:v>0.40428065426013299</c:v>
                </c:pt>
                <c:pt idx="4399" formatCode="General">
                  <c:v>0.40428190044723</c:v>
                </c:pt>
                <c:pt idx="4400" formatCode="General">
                  <c:v>0.40428314663432702</c:v>
                </c:pt>
                <c:pt idx="4401" formatCode="General">
                  <c:v>0.40428439282142398</c:v>
                </c:pt>
                <c:pt idx="4402" formatCode="General">
                  <c:v>0.40428563900851999</c:v>
                </c:pt>
                <c:pt idx="4403" formatCode="General">
                  <c:v>0.40428688519561701</c:v>
                </c:pt>
                <c:pt idx="4404" formatCode="General">
                  <c:v>0.40428813138271402</c:v>
                </c:pt>
                <c:pt idx="4405" formatCode="General">
                  <c:v>0.40428937756981098</c:v>
                </c:pt>
                <c:pt idx="4406" formatCode="General">
                  <c:v>0.404290623756908</c:v>
                </c:pt>
                <c:pt idx="4407" formatCode="General">
                  <c:v>0.40429186994400501</c:v>
                </c:pt>
                <c:pt idx="4408" formatCode="General">
                  <c:v>0.40429311613110203</c:v>
                </c:pt>
                <c:pt idx="4409" formatCode="General">
                  <c:v>0.40429436231819899</c:v>
                </c:pt>
                <c:pt idx="4410" formatCode="General">
                  <c:v>0.404295608505296</c:v>
                </c:pt>
                <c:pt idx="4411" formatCode="General">
                  <c:v>0.40429714594039001</c:v>
                </c:pt>
                <c:pt idx="4412" formatCode="General">
                  <c:v>0.40429871609997903</c:v>
                </c:pt>
                <c:pt idx="4413" formatCode="General">
                  <c:v>0.40430028625956799</c:v>
                </c:pt>
                <c:pt idx="4414" formatCode="General">
                  <c:v>0.404301856419156</c:v>
                </c:pt>
                <c:pt idx="4415" formatCode="General">
                  <c:v>0.40430342657874502</c:v>
                </c:pt>
                <c:pt idx="4416" formatCode="General">
                  <c:v>0.40430499673833298</c:v>
                </c:pt>
                <c:pt idx="4417" formatCode="General">
                  <c:v>0.40430656689792199</c:v>
                </c:pt>
                <c:pt idx="4418" formatCode="General">
                  <c:v>0.40430813705751001</c:v>
                </c:pt>
                <c:pt idx="4419" formatCode="General">
                  <c:v>0.40430970721709902</c:v>
                </c:pt>
                <c:pt idx="4420" formatCode="General">
                  <c:v>0.40431127737668698</c:v>
                </c:pt>
                <c:pt idx="4421" formatCode="General">
                  <c:v>0.404312847536276</c:v>
                </c:pt>
                <c:pt idx="4422" formatCode="General">
                  <c:v>0.40431441769586401</c:v>
                </c:pt>
                <c:pt idx="4423" formatCode="General">
                  <c:v>0.40431598785545297</c:v>
                </c:pt>
                <c:pt idx="4424" formatCode="General">
                  <c:v>0.40431755801504099</c:v>
                </c:pt>
                <c:pt idx="4425" formatCode="General">
                  <c:v>0.40431912817463</c:v>
                </c:pt>
                <c:pt idx="4426" formatCode="General">
                  <c:v>0.40432069833421802</c:v>
                </c:pt>
                <c:pt idx="4427" formatCode="General">
                  <c:v>0.40432226849380698</c:v>
                </c:pt>
                <c:pt idx="4428" formatCode="General">
                  <c:v>0.404323838653395</c:v>
                </c:pt>
                <c:pt idx="4429" formatCode="General">
                  <c:v>0.40432540881298401</c:v>
                </c:pt>
                <c:pt idx="4430" formatCode="General">
                  <c:v>0.40432697897257203</c:v>
                </c:pt>
                <c:pt idx="4431" formatCode="General">
                  <c:v>0.40432854913216099</c:v>
                </c:pt>
                <c:pt idx="4432" formatCode="General">
                  <c:v>0.40433011929175</c:v>
                </c:pt>
                <c:pt idx="4433" formatCode="General">
                  <c:v>0.40433168945133802</c:v>
                </c:pt>
                <c:pt idx="4434" formatCode="General">
                  <c:v>0.40433325961092698</c:v>
                </c:pt>
                <c:pt idx="4435" formatCode="General">
                  <c:v>0.40433482977051499</c:v>
                </c:pt>
                <c:pt idx="4436" formatCode="General">
                  <c:v>0.40433639993010401</c:v>
                </c:pt>
                <c:pt idx="4437" formatCode="General">
                  <c:v>0.40433797008969202</c:v>
                </c:pt>
                <c:pt idx="4438" formatCode="General">
                  <c:v>0.40433954024928098</c:v>
                </c:pt>
                <c:pt idx="4439" formatCode="General">
                  <c:v>0.404341110408869</c:v>
                </c:pt>
                <c:pt idx="4440" formatCode="General">
                  <c:v>0.40434268056845801</c:v>
                </c:pt>
                <c:pt idx="4441" formatCode="General">
                  <c:v>0.40434425072804597</c:v>
                </c:pt>
                <c:pt idx="4442" formatCode="General">
                  <c:v>0.40434582088763499</c:v>
                </c:pt>
                <c:pt idx="4443" formatCode="General">
                  <c:v>0.404347391047223</c:v>
                </c:pt>
                <c:pt idx="4444" formatCode="General">
                  <c:v>0.40434896120681202</c:v>
                </c:pt>
                <c:pt idx="4445" formatCode="General">
                  <c:v>0.40435053136639998</c:v>
                </c:pt>
                <c:pt idx="4446" formatCode="General">
                  <c:v>0.40435210152598899</c:v>
                </c:pt>
                <c:pt idx="4447" formatCode="General">
                  <c:v>0.40435367168557701</c:v>
                </c:pt>
                <c:pt idx="4448" formatCode="General">
                  <c:v>0.40435524827213898</c:v>
                </c:pt>
                <c:pt idx="4449" formatCode="General">
                  <c:v>0.404357136566876</c:v>
                </c:pt>
                <c:pt idx="4450" formatCode="General">
                  <c:v>0.40435902486161401</c:v>
                </c:pt>
                <c:pt idx="4451" formatCode="General">
                  <c:v>0.40436091315635297</c:v>
                </c:pt>
                <c:pt idx="4452" formatCode="General">
                  <c:v>0.40436280145108999</c:v>
                </c:pt>
                <c:pt idx="4453" formatCode="General">
                  <c:v>0.40436468974582801</c:v>
                </c:pt>
                <c:pt idx="4454" formatCode="General">
                  <c:v>0.40436657804056603</c:v>
                </c:pt>
                <c:pt idx="4455" formatCode="General">
                  <c:v>0.40436846633530399</c:v>
                </c:pt>
                <c:pt idx="4456" formatCode="General">
                  <c:v>0.40437035463004201</c:v>
                </c:pt>
                <c:pt idx="4457" formatCode="General">
                  <c:v>0.40437224292478002</c:v>
                </c:pt>
                <c:pt idx="4458" formatCode="General">
                  <c:v>0.40437413121951798</c:v>
                </c:pt>
                <c:pt idx="4459" formatCode="General">
                  <c:v>0.404376019514256</c:v>
                </c:pt>
                <c:pt idx="4460" formatCode="General">
                  <c:v>0.40437790780899402</c:v>
                </c:pt>
                <c:pt idx="4461" formatCode="General">
                  <c:v>0.40437979610373198</c:v>
                </c:pt>
                <c:pt idx="4462" formatCode="General">
                  <c:v>0.40438168439847</c:v>
                </c:pt>
                <c:pt idx="4463" formatCode="General">
                  <c:v>0.40438344951385002</c:v>
                </c:pt>
                <c:pt idx="4464" formatCode="General">
                  <c:v>0.40438500822057299</c:v>
                </c:pt>
                <c:pt idx="4465" formatCode="General">
                  <c:v>0.40438656692729602</c:v>
                </c:pt>
                <c:pt idx="4466" formatCode="General">
                  <c:v>0.40438812563401999</c:v>
                </c:pt>
                <c:pt idx="4467" formatCode="General">
                  <c:v>0.40438978746590298</c:v>
                </c:pt>
                <c:pt idx="4468" formatCode="General">
                  <c:v>0.40439165554810902</c:v>
                </c:pt>
                <c:pt idx="4469" formatCode="General">
                  <c:v>0.404393523630316</c:v>
                </c:pt>
                <c:pt idx="4470" formatCode="General">
                  <c:v>0.40439539171252198</c:v>
                </c:pt>
                <c:pt idx="4471" formatCode="General">
                  <c:v>0.40439725979472801</c:v>
                </c:pt>
                <c:pt idx="4472" formatCode="General">
                  <c:v>0.40439912787693499</c:v>
                </c:pt>
                <c:pt idx="4473" formatCode="General">
                  <c:v>0.40440099595914097</c:v>
                </c:pt>
                <c:pt idx="4474" formatCode="General">
                  <c:v>0.40440286404134801</c:v>
                </c:pt>
                <c:pt idx="4475" formatCode="General">
                  <c:v>0.40440473212355399</c:v>
                </c:pt>
                <c:pt idx="4476" formatCode="General">
                  <c:v>0.40440660020576003</c:v>
                </c:pt>
                <c:pt idx="4477" formatCode="General">
                  <c:v>0.404408468287967</c:v>
                </c:pt>
                <c:pt idx="4478" formatCode="General">
                  <c:v>0.40441033637017298</c:v>
                </c:pt>
                <c:pt idx="4479" formatCode="General">
                  <c:v>0.40441220445238002</c:v>
                </c:pt>
                <c:pt idx="4480" formatCode="General">
                  <c:v>0.404414072534586</c:v>
                </c:pt>
                <c:pt idx="4481" formatCode="General">
                  <c:v>0.40441594061679198</c:v>
                </c:pt>
                <c:pt idx="4482" formatCode="General">
                  <c:v>0.40441780869899902</c:v>
                </c:pt>
                <c:pt idx="4483" formatCode="General">
                  <c:v>0.404419676781205</c:v>
                </c:pt>
                <c:pt idx="4484" formatCode="General">
                  <c:v>0.40442154486341197</c:v>
                </c:pt>
                <c:pt idx="4485" formatCode="General">
                  <c:v>0.40442341294561801</c:v>
                </c:pt>
                <c:pt idx="4486" formatCode="General">
                  <c:v>0.40442507823562801</c:v>
                </c:pt>
                <c:pt idx="4487" formatCode="General">
                  <c:v>0.40442663262365802</c:v>
                </c:pt>
                <c:pt idx="4488" formatCode="General">
                  <c:v>0.40442818701168798</c:v>
                </c:pt>
                <c:pt idx="4489" formatCode="General">
                  <c:v>0.40442974139971799</c:v>
                </c:pt>
                <c:pt idx="4490" formatCode="General">
                  <c:v>0.404431295787748</c:v>
                </c:pt>
                <c:pt idx="4491" formatCode="General">
                  <c:v>0.40443285017577801</c:v>
                </c:pt>
                <c:pt idx="4492" formatCode="General">
                  <c:v>0.40443440456380803</c:v>
                </c:pt>
                <c:pt idx="4493" formatCode="General">
                  <c:v>0.40443595895183798</c:v>
                </c:pt>
                <c:pt idx="4494" formatCode="General">
                  <c:v>0.40443751333986699</c:v>
                </c:pt>
                <c:pt idx="4495" formatCode="General">
                  <c:v>0.40443906772789701</c:v>
                </c:pt>
                <c:pt idx="4496" formatCode="General">
                  <c:v>0.40444062211592702</c:v>
                </c:pt>
                <c:pt idx="4497" formatCode="General">
                  <c:v>0.40444217650395697</c:v>
                </c:pt>
                <c:pt idx="4498" formatCode="General">
                  <c:v>0.40444373089198699</c:v>
                </c:pt>
                <c:pt idx="4499" formatCode="General">
                  <c:v>0.404445285280017</c:v>
                </c:pt>
                <c:pt idx="4500" formatCode="General">
                  <c:v>0.40444683966804701</c:v>
                </c:pt>
                <c:pt idx="4501" formatCode="General">
                  <c:v>0.40444839405607602</c:v>
                </c:pt>
                <c:pt idx="4502" formatCode="General">
                  <c:v>0.40444994844410598</c:v>
                </c:pt>
                <c:pt idx="4503" formatCode="General">
                  <c:v>0.40445150283213599</c:v>
                </c:pt>
                <c:pt idx="4504" formatCode="General">
                  <c:v>0.404453057220166</c:v>
                </c:pt>
                <c:pt idx="4505" formatCode="General">
                  <c:v>0.40445461160819601</c:v>
                </c:pt>
                <c:pt idx="4506" formatCode="General">
                  <c:v>0.40445616599622602</c:v>
                </c:pt>
                <c:pt idx="4507" formatCode="General">
                  <c:v>0.40445772038425598</c:v>
                </c:pt>
                <c:pt idx="4508" formatCode="General">
                  <c:v>0.40445927477228599</c:v>
                </c:pt>
                <c:pt idx="4509" formatCode="General">
                  <c:v>0.404460829160316</c:v>
                </c:pt>
                <c:pt idx="4510" formatCode="General">
                  <c:v>0.40446238354834502</c:v>
                </c:pt>
                <c:pt idx="4511" formatCode="General">
                  <c:v>0.40446393793637497</c:v>
                </c:pt>
                <c:pt idx="4512" formatCode="General">
                  <c:v>0.40446549232440498</c:v>
                </c:pt>
                <c:pt idx="4513" formatCode="General">
                  <c:v>0.404467046712435</c:v>
                </c:pt>
                <c:pt idx="4514" formatCode="General">
                  <c:v>0.40446860110046501</c:v>
                </c:pt>
                <c:pt idx="4515" formatCode="General">
                  <c:v>0.40447015548849502</c:v>
                </c:pt>
                <c:pt idx="4516" formatCode="General">
                  <c:v>0.40447170987652498</c:v>
                </c:pt>
                <c:pt idx="4517" formatCode="General">
                  <c:v>0.40447326426455499</c:v>
                </c:pt>
                <c:pt idx="4518" formatCode="General">
                  <c:v>0.404474818652585</c:v>
                </c:pt>
                <c:pt idx="4519" formatCode="General">
                  <c:v>0.40447637304061401</c:v>
                </c:pt>
                <c:pt idx="4520" formatCode="General">
                  <c:v>0.40447792742864402</c:v>
                </c:pt>
                <c:pt idx="4521" formatCode="General">
                  <c:v>0.40447948181667398</c:v>
                </c:pt>
                <c:pt idx="4522" formatCode="General">
                  <c:v>0.40448103620470399</c:v>
                </c:pt>
                <c:pt idx="4523" formatCode="General">
                  <c:v>0.404482590592734</c:v>
                </c:pt>
                <c:pt idx="4524" formatCode="General">
                  <c:v>0.40448414498076402</c:v>
                </c:pt>
                <c:pt idx="4525" formatCode="General">
                  <c:v>0.40448569936879403</c:v>
                </c:pt>
                <c:pt idx="4526" formatCode="General">
                  <c:v>0.40448725375682298</c:v>
                </c:pt>
                <c:pt idx="4527" formatCode="General">
                  <c:v>0.404488808144853</c:v>
                </c:pt>
                <c:pt idx="4528" formatCode="General">
                  <c:v>0.40449036253288301</c:v>
                </c:pt>
                <c:pt idx="4529" formatCode="General">
                  <c:v>0.40449191692091302</c:v>
                </c:pt>
                <c:pt idx="4530" formatCode="General">
                  <c:v>0.40449347130894298</c:v>
                </c:pt>
                <c:pt idx="4531" formatCode="General">
                  <c:v>0.40449502569697299</c:v>
                </c:pt>
                <c:pt idx="4532" formatCode="General">
                  <c:v>0.404496580085003</c:v>
                </c:pt>
                <c:pt idx="4533" formatCode="General">
                  <c:v>0.40449813447303301</c:v>
                </c:pt>
                <c:pt idx="4534" formatCode="General">
                  <c:v>0.40449968886106302</c:v>
                </c:pt>
                <c:pt idx="4535" formatCode="General">
                  <c:v>0.40450124324909198</c:v>
                </c:pt>
                <c:pt idx="4536" formatCode="General">
                  <c:v>0.40450279763712199</c:v>
                </c:pt>
                <c:pt idx="4537" formatCode="General">
                  <c:v>0.404504352025152</c:v>
                </c:pt>
                <c:pt idx="4538" formatCode="General">
                  <c:v>0.40450590641318201</c:v>
                </c:pt>
                <c:pt idx="4539" formatCode="General">
                  <c:v>0.40450746080121203</c:v>
                </c:pt>
                <c:pt idx="4540" formatCode="General">
                  <c:v>0.40450901518924198</c:v>
                </c:pt>
                <c:pt idx="4541" formatCode="General">
                  <c:v>0.40451056957727199</c:v>
                </c:pt>
                <c:pt idx="4542" formatCode="General">
                  <c:v>0.40451212396530101</c:v>
                </c:pt>
                <c:pt idx="4543" formatCode="General">
                  <c:v>0.40451367835333202</c:v>
                </c:pt>
                <c:pt idx="4544" formatCode="General">
                  <c:v>0.40451523274136097</c:v>
                </c:pt>
                <c:pt idx="4545" formatCode="General">
                  <c:v>0.40451678712939099</c:v>
                </c:pt>
                <c:pt idx="4546" formatCode="General">
                  <c:v>0.404518341517421</c:v>
                </c:pt>
                <c:pt idx="4547" formatCode="General">
                  <c:v>0.40451989590545101</c:v>
                </c:pt>
                <c:pt idx="4548" formatCode="General">
                  <c:v>0.40452145029348102</c:v>
                </c:pt>
                <c:pt idx="4549" formatCode="General">
                  <c:v>0.40452300468151098</c:v>
                </c:pt>
                <c:pt idx="4550" formatCode="General">
                  <c:v>0.40452455906954099</c:v>
                </c:pt>
                <c:pt idx="4551" formatCode="General">
                  <c:v>0.40452611345757</c:v>
                </c:pt>
                <c:pt idx="4552" formatCode="General">
                  <c:v>0.40452766784560001</c:v>
                </c:pt>
                <c:pt idx="4553" formatCode="General">
                  <c:v>0.40452922223363003</c:v>
                </c:pt>
                <c:pt idx="4554" formatCode="General">
                  <c:v>0.40453077662165998</c:v>
                </c:pt>
                <c:pt idx="4555" formatCode="General">
                  <c:v>0.40453233100968999</c:v>
                </c:pt>
                <c:pt idx="4556" formatCode="General">
                  <c:v>0.40453388539772001</c:v>
                </c:pt>
                <c:pt idx="4557" formatCode="General">
                  <c:v>0.40453543978575002</c:v>
                </c:pt>
                <c:pt idx="4558" formatCode="General">
                  <c:v>0.40453699417377997</c:v>
                </c:pt>
                <c:pt idx="4559" formatCode="General">
                  <c:v>0.40453854856180999</c:v>
                </c:pt>
                <c:pt idx="4560" formatCode="General">
                  <c:v>0.404540102949839</c:v>
                </c:pt>
                <c:pt idx="4561" formatCode="General">
                  <c:v>0.40454165733786901</c:v>
                </c:pt>
                <c:pt idx="4562" formatCode="General">
                  <c:v>0.40454321172589902</c:v>
                </c:pt>
                <c:pt idx="4563" formatCode="General">
                  <c:v>0.40454476611392898</c:v>
                </c:pt>
                <c:pt idx="4564" formatCode="General">
                  <c:v>0.40454632050195899</c:v>
                </c:pt>
                <c:pt idx="4565" formatCode="General">
                  <c:v>0.404547874889989</c:v>
                </c:pt>
                <c:pt idx="4566" formatCode="General">
                  <c:v>0.40454942927801901</c:v>
                </c:pt>
                <c:pt idx="4567" formatCode="General">
                  <c:v>0.40455098366604803</c:v>
                </c:pt>
                <c:pt idx="4568" formatCode="General">
                  <c:v>0.40455253805407798</c:v>
                </c:pt>
                <c:pt idx="4569" formatCode="General">
                  <c:v>0.40455359915627498</c:v>
                </c:pt>
                <c:pt idx="4570" formatCode="General">
                  <c:v>0.40455455063939999</c:v>
                </c:pt>
                <c:pt idx="4571" formatCode="General">
                  <c:v>0.404555502122524</c:v>
                </c:pt>
                <c:pt idx="4572" formatCode="General">
                  <c:v>0.40455645360564801</c:v>
                </c:pt>
                <c:pt idx="4573" formatCode="General">
                  <c:v>0.40455740508877203</c:v>
                </c:pt>
                <c:pt idx="4574" formatCode="General">
                  <c:v>0.40455835657189698</c:v>
                </c:pt>
                <c:pt idx="4575" formatCode="General">
                  <c:v>0.40455930805502099</c:v>
                </c:pt>
                <c:pt idx="4576" formatCode="General">
                  <c:v>0.40456025953814501</c:v>
                </c:pt>
                <c:pt idx="4577" formatCode="General">
                  <c:v>0.40456121102127002</c:v>
                </c:pt>
                <c:pt idx="4578" formatCode="General">
                  <c:v>0.40456216250439397</c:v>
                </c:pt>
                <c:pt idx="4579" formatCode="General">
                  <c:v>0.40456311398751799</c:v>
                </c:pt>
                <c:pt idx="4580" formatCode="General">
                  <c:v>0.404564065470642</c:v>
                </c:pt>
                <c:pt idx="4581" formatCode="General">
                  <c:v>0.40456501695376701</c:v>
                </c:pt>
                <c:pt idx="4582" formatCode="General">
                  <c:v>0.40456596843689102</c:v>
                </c:pt>
                <c:pt idx="4583" formatCode="General">
                  <c:v>0.40456691992001498</c:v>
                </c:pt>
                <c:pt idx="4584" formatCode="General">
                  <c:v>0.40456787140313899</c:v>
                </c:pt>
                <c:pt idx="4585" formatCode="General">
                  <c:v>0.404568822886264</c:v>
                </c:pt>
                <c:pt idx="4586" formatCode="General">
                  <c:v>0.40456977436938801</c:v>
                </c:pt>
                <c:pt idx="4587" formatCode="General">
                  <c:v>0.40457072585251203</c:v>
                </c:pt>
                <c:pt idx="4588" formatCode="General">
                  <c:v>0.40457167733563598</c:v>
                </c:pt>
                <c:pt idx="4589" formatCode="General">
                  <c:v>0.40457262881876099</c:v>
                </c:pt>
                <c:pt idx="4590" formatCode="General">
                  <c:v>0.40457358030188501</c:v>
                </c:pt>
                <c:pt idx="4591" formatCode="General">
                  <c:v>0.40457453178500902</c:v>
                </c:pt>
                <c:pt idx="4592" formatCode="General">
                  <c:v>0.40457548326813397</c:v>
                </c:pt>
                <c:pt idx="4593" formatCode="General">
                  <c:v>0.40457643475125799</c:v>
                </c:pt>
                <c:pt idx="4594" formatCode="General">
                  <c:v>0.404577386234382</c:v>
                </c:pt>
                <c:pt idx="4595" formatCode="General">
                  <c:v>0.40457833771750601</c:v>
                </c:pt>
                <c:pt idx="4596" formatCode="General">
                  <c:v>0.40457928920063102</c:v>
                </c:pt>
                <c:pt idx="4597" formatCode="General">
                  <c:v>0.40458024068375498</c:v>
                </c:pt>
                <c:pt idx="4598" formatCode="General">
                  <c:v>0.40458119216687899</c:v>
                </c:pt>
                <c:pt idx="4599" formatCode="General">
                  <c:v>0.404582143650003</c:v>
                </c:pt>
                <c:pt idx="4600" formatCode="General">
                  <c:v>0.40458309513312801</c:v>
                </c:pt>
                <c:pt idx="4601" formatCode="General">
                  <c:v>0.40458404661625202</c:v>
                </c:pt>
                <c:pt idx="4602" formatCode="General">
                  <c:v>0.40458499809937598</c:v>
                </c:pt>
                <c:pt idx="4603" formatCode="General">
                  <c:v>0.40458587758861397</c:v>
                </c:pt>
                <c:pt idx="4604" formatCode="General">
                  <c:v>0.40458650509924698</c:v>
                </c:pt>
                <c:pt idx="4605" formatCode="General">
                  <c:v>0.40458713260988</c:v>
                </c:pt>
                <c:pt idx="4606" formatCode="General">
                  <c:v>0.40458776012051201</c:v>
                </c:pt>
                <c:pt idx="4607" formatCode="General">
                  <c:v>0.40458838763114502</c:v>
                </c:pt>
                <c:pt idx="4608" formatCode="General">
                  <c:v>0.40458901514177797</c:v>
                </c:pt>
                <c:pt idx="4609" formatCode="General">
                  <c:v>0.40458964265240999</c:v>
                </c:pt>
                <c:pt idx="4610" formatCode="General">
                  <c:v>0.404590270163043</c:v>
                </c:pt>
                <c:pt idx="4611" formatCode="General">
                  <c:v>0.40459089767367601</c:v>
                </c:pt>
                <c:pt idx="4612" formatCode="General">
                  <c:v>0.40459152518430802</c:v>
                </c:pt>
                <c:pt idx="4613" formatCode="General">
                  <c:v>0.40459215269494098</c:v>
                </c:pt>
                <c:pt idx="4614" formatCode="General">
                  <c:v>0.40459278020557399</c:v>
                </c:pt>
                <c:pt idx="4615" formatCode="General">
                  <c:v>0.404593407716206</c:v>
                </c:pt>
                <c:pt idx="4616" formatCode="General">
                  <c:v>0.40459403522683901</c:v>
                </c:pt>
                <c:pt idx="4617" formatCode="General">
                  <c:v>0.40459466273747202</c:v>
                </c:pt>
                <c:pt idx="4618" formatCode="General">
                  <c:v>0.40459529024810398</c:v>
                </c:pt>
                <c:pt idx="4619" formatCode="General">
                  <c:v>0.40459591775873699</c:v>
                </c:pt>
                <c:pt idx="4620" formatCode="General">
                  <c:v>0.40459654526937</c:v>
                </c:pt>
                <c:pt idx="4621" formatCode="General">
                  <c:v>0.40459717278000201</c:v>
                </c:pt>
                <c:pt idx="4622" formatCode="General">
                  <c:v>0.40459780029063502</c:v>
                </c:pt>
                <c:pt idx="4623" formatCode="General">
                  <c:v>0.40459842780126798</c:v>
                </c:pt>
                <c:pt idx="4624" formatCode="General">
                  <c:v>0.40459905531189999</c:v>
                </c:pt>
                <c:pt idx="4625" formatCode="General">
                  <c:v>0.404599682822533</c:v>
                </c:pt>
                <c:pt idx="4626" formatCode="General">
                  <c:v>0.40460031033316601</c:v>
                </c:pt>
                <c:pt idx="4627" formatCode="General">
                  <c:v>0.40460093784379803</c:v>
                </c:pt>
                <c:pt idx="4628" formatCode="General">
                  <c:v>0.40460156535443098</c:v>
                </c:pt>
                <c:pt idx="4629" formatCode="General">
                  <c:v>0.40460219286506399</c:v>
                </c:pt>
                <c:pt idx="4630" formatCode="General">
                  <c:v>0.404602820375696</c:v>
                </c:pt>
                <c:pt idx="4631" formatCode="General">
                  <c:v>0.40460344788632902</c:v>
                </c:pt>
                <c:pt idx="4632" formatCode="General">
                  <c:v>0.40460407539696203</c:v>
                </c:pt>
                <c:pt idx="4633" formatCode="General">
                  <c:v>0.40460470290759398</c:v>
                </c:pt>
                <c:pt idx="4634" formatCode="General">
                  <c:v>0.40460533041822699</c:v>
                </c:pt>
                <c:pt idx="4635" formatCode="General">
                  <c:v>0.40460595792886</c:v>
                </c:pt>
                <c:pt idx="4636" formatCode="General">
                  <c:v>0.40460658543949202</c:v>
                </c:pt>
                <c:pt idx="4637" formatCode="General">
                  <c:v>0.40460721295012497</c:v>
                </c:pt>
                <c:pt idx="4638" formatCode="General">
                  <c:v>0.40460784046075798</c:v>
                </c:pt>
                <c:pt idx="4639" formatCode="General">
                  <c:v>0.40460846797139</c:v>
                </c:pt>
                <c:pt idx="4640" formatCode="General">
                  <c:v>0.40460909548202301</c:v>
                </c:pt>
                <c:pt idx="4641" formatCode="General">
                  <c:v>0.40460972299265502</c:v>
                </c:pt>
                <c:pt idx="4642" formatCode="General">
                  <c:v>0.40461035050328797</c:v>
                </c:pt>
                <c:pt idx="4643" formatCode="General">
                  <c:v>0.40461097801392099</c:v>
                </c:pt>
                <c:pt idx="4644" formatCode="General">
                  <c:v>0.404611605524554</c:v>
                </c:pt>
                <c:pt idx="4645" formatCode="General">
                  <c:v>0.40461197595627701</c:v>
                </c:pt>
                <c:pt idx="4646" formatCode="General">
                  <c:v>0.40461228533176002</c:v>
                </c:pt>
                <c:pt idx="4647" formatCode="General">
                  <c:v>0.40461259470724298</c:v>
                </c:pt>
                <c:pt idx="4648" formatCode="General">
                  <c:v>0.40461290408272699</c:v>
                </c:pt>
                <c:pt idx="4649" formatCode="General">
                  <c:v>0.40461321345821</c:v>
                </c:pt>
                <c:pt idx="4650" formatCode="General">
                  <c:v>0.40461352283369301</c:v>
                </c:pt>
                <c:pt idx="4651" formatCode="General">
                  <c:v>0.40461383220917602</c:v>
                </c:pt>
                <c:pt idx="4652" formatCode="General">
                  <c:v>0.40461414158466003</c:v>
                </c:pt>
                <c:pt idx="4653" formatCode="General">
                  <c:v>0.40461445096014298</c:v>
                </c:pt>
                <c:pt idx="4654" formatCode="General">
                  <c:v>0.40461476033562599</c:v>
                </c:pt>
                <c:pt idx="4655" formatCode="General">
                  <c:v>0.404615069711109</c:v>
                </c:pt>
                <c:pt idx="4656" formatCode="General">
                  <c:v>0.40461537908659301</c:v>
                </c:pt>
                <c:pt idx="4657" formatCode="General">
                  <c:v>0.40461568846207602</c:v>
                </c:pt>
                <c:pt idx="4658" formatCode="General">
                  <c:v>0.40461599783755903</c:v>
                </c:pt>
                <c:pt idx="4659" formatCode="General">
                  <c:v>0.40461630721304198</c:v>
                </c:pt>
                <c:pt idx="4660" formatCode="General">
                  <c:v>0.40461661658852599</c:v>
                </c:pt>
                <c:pt idx="4661" formatCode="General">
                  <c:v>0.404616925964009</c:v>
                </c:pt>
                <c:pt idx="4662" formatCode="General">
                  <c:v>0.40461723533949201</c:v>
                </c:pt>
                <c:pt idx="4663" formatCode="General">
                  <c:v>0.40461754471497502</c:v>
                </c:pt>
                <c:pt idx="4664" formatCode="General">
                  <c:v>0.40461785409045897</c:v>
                </c:pt>
                <c:pt idx="4665" formatCode="General">
                  <c:v>0.40461816346594198</c:v>
                </c:pt>
                <c:pt idx="4666" formatCode="General">
                  <c:v>0.40461847284142499</c:v>
                </c:pt>
                <c:pt idx="4667" formatCode="General">
                  <c:v>0.404618782216908</c:v>
                </c:pt>
                <c:pt idx="4668" formatCode="General">
                  <c:v>0.40461909159239101</c:v>
                </c:pt>
                <c:pt idx="4669" formatCode="General">
                  <c:v>0.404619627633514</c:v>
                </c:pt>
                <c:pt idx="4670" formatCode="General">
                  <c:v>0.40462035854902301</c:v>
                </c:pt>
                <c:pt idx="4671" formatCode="General">
                  <c:v>0.40462185781306897</c:v>
                </c:pt>
                <c:pt idx="4672" formatCode="General">
                  <c:v>0.40462352044977801</c:v>
                </c:pt>
                <c:pt idx="4673" formatCode="General">
                  <c:v>0.40462518308648698</c:v>
                </c:pt>
                <c:pt idx="4674" formatCode="General">
                  <c:v>0.40462684572319602</c:v>
                </c:pt>
                <c:pt idx="4675" formatCode="General">
                  <c:v>0.40462850835990599</c:v>
                </c:pt>
                <c:pt idx="4676" formatCode="General">
                  <c:v>0.40463017099661502</c:v>
                </c:pt>
                <c:pt idx="4677" formatCode="General">
                  <c:v>0.404631833633324</c:v>
                </c:pt>
                <c:pt idx="4678" formatCode="General">
                  <c:v>0.40463349627003398</c:v>
                </c:pt>
                <c:pt idx="4679" formatCode="General">
                  <c:v>0.40463515890674301</c:v>
                </c:pt>
                <c:pt idx="4680" formatCode="General">
                  <c:v>0.40463682154345199</c:v>
                </c:pt>
                <c:pt idx="4681" formatCode="General">
                  <c:v>0.40463848418016102</c:v>
                </c:pt>
                <c:pt idx="4682" formatCode="General">
                  <c:v>0.40464014681687099</c:v>
                </c:pt>
                <c:pt idx="4683" formatCode="General">
                  <c:v>0.40464180945358003</c:v>
                </c:pt>
                <c:pt idx="4684" formatCode="General">
                  <c:v>0.404643472090289</c:v>
                </c:pt>
                <c:pt idx="4685" formatCode="General">
                  <c:v>0.40464513472699798</c:v>
                </c:pt>
                <c:pt idx="4686" formatCode="General">
                  <c:v>0.40464679736370801</c:v>
                </c:pt>
                <c:pt idx="4687" formatCode="General">
                  <c:v>0.40464846000041699</c:v>
                </c:pt>
                <c:pt idx="4688" formatCode="General">
                  <c:v>0.40465012263712602</c:v>
                </c:pt>
                <c:pt idx="4689" formatCode="General">
                  <c:v>0.404651785273836</c:v>
                </c:pt>
                <c:pt idx="4690" formatCode="General">
                  <c:v>0.40465344791054503</c:v>
                </c:pt>
                <c:pt idx="4691" formatCode="General">
                  <c:v>0.404655110547254</c:v>
                </c:pt>
                <c:pt idx="4692" formatCode="General">
                  <c:v>0.40465677318396298</c:v>
                </c:pt>
                <c:pt idx="4693" formatCode="General">
                  <c:v>0.40465843582067301</c:v>
                </c:pt>
                <c:pt idx="4694" formatCode="General">
                  <c:v>0.40466009845738199</c:v>
                </c:pt>
                <c:pt idx="4695" formatCode="General">
                  <c:v>0.40466176109409102</c:v>
                </c:pt>
                <c:pt idx="4696" formatCode="General">
                  <c:v>0.4046634237308</c:v>
                </c:pt>
                <c:pt idx="4697" formatCode="General">
                  <c:v>0.40466508636750997</c:v>
                </c:pt>
                <c:pt idx="4698" formatCode="General">
                  <c:v>0.40466674900421901</c:v>
                </c:pt>
                <c:pt idx="4699" formatCode="General">
                  <c:v>0.40466841164092798</c:v>
                </c:pt>
                <c:pt idx="4700" formatCode="General">
                  <c:v>0.40467007427763702</c:v>
                </c:pt>
                <c:pt idx="4701" formatCode="General">
                  <c:v>0.40467173691434699</c:v>
                </c:pt>
                <c:pt idx="4702" formatCode="General">
                  <c:v>0.40467339955105602</c:v>
                </c:pt>
                <c:pt idx="4703" formatCode="General">
                  <c:v>0.404675062187765</c:v>
                </c:pt>
                <c:pt idx="4704" formatCode="General">
                  <c:v>0.40467672482447498</c:v>
                </c:pt>
                <c:pt idx="4705" formatCode="General">
                  <c:v>0.40467838746118401</c:v>
                </c:pt>
                <c:pt idx="4706" formatCode="General">
                  <c:v>0.40468005009789298</c:v>
                </c:pt>
                <c:pt idx="4707" formatCode="General">
                  <c:v>0.40468171273460202</c:v>
                </c:pt>
                <c:pt idx="4708" formatCode="General">
                  <c:v>0.40468337537131199</c:v>
                </c:pt>
                <c:pt idx="4709" formatCode="General">
                  <c:v>0.40468503800802103</c:v>
                </c:pt>
                <c:pt idx="4710" formatCode="General">
                  <c:v>0.40468670064473</c:v>
                </c:pt>
                <c:pt idx="4711" formatCode="General">
                  <c:v>0.40468836328143898</c:v>
                </c:pt>
                <c:pt idx="4712" formatCode="General">
                  <c:v>0.40469002591814901</c:v>
                </c:pt>
                <c:pt idx="4713" formatCode="General">
                  <c:v>0.40469168855485799</c:v>
                </c:pt>
                <c:pt idx="4714" formatCode="General">
                  <c:v>0.40469335119156702</c:v>
                </c:pt>
                <c:pt idx="4715" formatCode="General">
                  <c:v>0.404695013828276</c:v>
                </c:pt>
                <c:pt idx="4716" formatCode="General">
                  <c:v>0.40469667646498603</c:v>
                </c:pt>
                <c:pt idx="4717" formatCode="General">
                  <c:v>0.404698339101695</c:v>
                </c:pt>
                <c:pt idx="4718" formatCode="General">
                  <c:v>0.40470000173840398</c:v>
                </c:pt>
                <c:pt idx="4719" formatCode="General">
                  <c:v>0.40470166437511301</c:v>
                </c:pt>
                <c:pt idx="4720" formatCode="General">
                  <c:v>0.40470332701182299</c:v>
                </c:pt>
                <c:pt idx="4721" formatCode="General">
                  <c:v>0.40470498964853202</c:v>
                </c:pt>
                <c:pt idx="4722" formatCode="General">
                  <c:v>0.404706652285241</c:v>
                </c:pt>
                <c:pt idx="4723" formatCode="General">
                  <c:v>0.40470831492195097</c:v>
                </c:pt>
                <c:pt idx="4724" formatCode="General">
                  <c:v>0.40470997755866001</c:v>
                </c:pt>
                <c:pt idx="4725" formatCode="General">
                  <c:v>0.40471164019536898</c:v>
                </c:pt>
                <c:pt idx="4726" formatCode="General">
                  <c:v>0.40471330283207801</c:v>
                </c:pt>
                <c:pt idx="4727" formatCode="General">
                  <c:v>0.40471496546878799</c:v>
                </c:pt>
                <c:pt idx="4728" formatCode="General">
                  <c:v>0.40471662810549702</c:v>
                </c:pt>
                <c:pt idx="4729" formatCode="General">
                  <c:v>0.404718290742206</c:v>
                </c:pt>
                <c:pt idx="4730" formatCode="General">
                  <c:v>0.40471995337891498</c:v>
                </c:pt>
                <c:pt idx="4731" formatCode="General">
                  <c:v>0.40472161601562501</c:v>
                </c:pt>
                <c:pt idx="4732" formatCode="General">
                  <c:v>0.40472327865233398</c:v>
                </c:pt>
                <c:pt idx="4733" formatCode="General">
                  <c:v>0.40472494128904302</c:v>
                </c:pt>
                <c:pt idx="4734" formatCode="General">
                  <c:v>0.40472660392575199</c:v>
                </c:pt>
                <c:pt idx="4735" formatCode="General">
                  <c:v>0.40472826656246202</c:v>
                </c:pt>
                <c:pt idx="4736" formatCode="General">
                  <c:v>0.404729929199171</c:v>
                </c:pt>
                <c:pt idx="4737" formatCode="General">
                  <c:v>0.40473159183587998</c:v>
                </c:pt>
                <c:pt idx="4738" formatCode="General">
                  <c:v>0.40473325447258901</c:v>
                </c:pt>
                <c:pt idx="4739" formatCode="General">
                  <c:v>0.40473491710929899</c:v>
                </c:pt>
                <c:pt idx="4740" formatCode="General">
                  <c:v>0.40473657974600802</c:v>
                </c:pt>
                <c:pt idx="4741" formatCode="General">
                  <c:v>0.404738242382717</c:v>
                </c:pt>
                <c:pt idx="4742" formatCode="General">
                  <c:v>0.40473990501942703</c:v>
                </c:pt>
                <c:pt idx="4743" formatCode="General">
                  <c:v>0.404741567656136</c:v>
                </c:pt>
                <c:pt idx="4744" formatCode="General">
                  <c:v>0.40474323029284498</c:v>
                </c:pt>
                <c:pt idx="4745" formatCode="General">
                  <c:v>0.40474489292955401</c:v>
                </c:pt>
                <c:pt idx="4746" formatCode="General">
                  <c:v>0.40474655556626399</c:v>
                </c:pt>
                <c:pt idx="4747" formatCode="General">
                  <c:v>0.40474821820297302</c:v>
                </c:pt>
                <c:pt idx="4748" formatCode="General">
                  <c:v>0.404749880839682</c:v>
                </c:pt>
                <c:pt idx="4749" formatCode="General">
                  <c:v>0.40475154347639097</c:v>
                </c:pt>
                <c:pt idx="4750" formatCode="General">
                  <c:v>0.40475320611310101</c:v>
                </c:pt>
                <c:pt idx="4751" formatCode="General">
                  <c:v>0.40475486874980998</c:v>
                </c:pt>
                <c:pt idx="4752" formatCode="General">
                  <c:v>0.40475653138651901</c:v>
                </c:pt>
                <c:pt idx="4753" formatCode="General">
                  <c:v>0.40475819402322899</c:v>
                </c:pt>
                <c:pt idx="4754" formatCode="General">
                  <c:v>0.40475985665993802</c:v>
                </c:pt>
                <c:pt idx="4755" formatCode="General">
                  <c:v>0.404761519296647</c:v>
                </c:pt>
                <c:pt idx="4756" formatCode="General">
                  <c:v>0.40476318193335598</c:v>
                </c:pt>
                <c:pt idx="4757" formatCode="General">
                  <c:v>0.40476484457006501</c:v>
                </c:pt>
                <c:pt idx="4758" formatCode="General">
                  <c:v>0.40476650720677498</c:v>
                </c:pt>
                <c:pt idx="4759" formatCode="General">
                  <c:v>0.40476816984348402</c:v>
                </c:pt>
                <c:pt idx="4760" formatCode="General">
                  <c:v>0.40476983248019299</c:v>
                </c:pt>
                <c:pt idx="4761" formatCode="General">
                  <c:v>0.40477149511690302</c:v>
                </c:pt>
                <c:pt idx="4762" formatCode="General">
                  <c:v>0.404773157753612</c:v>
                </c:pt>
                <c:pt idx="4763" formatCode="General">
                  <c:v>0.40477482039032098</c:v>
                </c:pt>
                <c:pt idx="4764" formatCode="General">
                  <c:v>0.40477648302703001</c:v>
                </c:pt>
                <c:pt idx="4765" formatCode="General">
                  <c:v>0.40477814566373999</c:v>
                </c:pt>
                <c:pt idx="4766" formatCode="General">
                  <c:v>0.40477980830044902</c:v>
                </c:pt>
                <c:pt idx="4767" formatCode="General">
                  <c:v>0.40478147093715799</c:v>
                </c:pt>
                <c:pt idx="4768" formatCode="General">
                  <c:v>0.40478313357386703</c:v>
                </c:pt>
                <c:pt idx="4769" formatCode="General">
                  <c:v>0.404784796210577</c:v>
                </c:pt>
                <c:pt idx="4770" formatCode="General">
                  <c:v>0.40478645884728598</c:v>
                </c:pt>
                <c:pt idx="4771" formatCode="General">
                  <c:v>0.40478812148399501</c:v>
                </c:pt>
                <c:pt idx="4772" formatCode="General">
                  <c:v>0.40478978412070399</c:v>
                </c:pt>
                <c:pt idx="4773" formatCode="General">
                  <c:v>0.40479144675741402</c:v>
                </c:pt>
                <c:pt idx="4774" formatCode="General">
                  <c:v>0.404793109394123</c:v>
                </c:pt>
                <c:pt idx="4775" formatCode="General">
                  <c:v>0.40479477203083197</c:v>
                </c:pt>
                <c:pt idx="4776" formatCode="General">
                  <c:v>0.404796434667542</c:v>
                </c:pt>
                <c:pt idx="4777" formatCode="General">
                  <c:v>0.40479809730425098</c:v>
                </c:pt>
                <c:pt idx="4778" formatCode="General">
                  <c:v>0.40479975994096001</c:v>
                </c:pt>
                <c:pt idx="4779" formatCode="General">
                  <c:v>0.40480142257766899</c:v>
                </c:pt>
                <c:pt idx="4780" formatCode="General">
                  <c:v>0.40480308521437902</c:v>
                </c:pt>
                <c:pt idx="4781" formatCode="General">
                  <c:v>0.404804747851088</c:v>
                </c:pt>
                <c:pt idx="4782" formatCode="General">
                  <c:v>0.40480641048779697</c:v>
                </c:pt>
                <c:pt idx="4783" formatCode="General">
                  <c:v>0.40480807312450601</c:v>
                </c:pt>
                <c:pt idx="4784" formatCode="General">
                  <c:v>0.40480973576121598</c:v>
                </c:pt>
                <c:pt idx="4785" formatCode="General">
                  <c:v>0.40481139839792502</c:v>
                </c:pt>
                <c:pt idx="4786" formatCode="General">
                  <c:v>0.40481306103463399</c:v>
                </c:pt>
                <c:pt idx="4787" formatCode="General">
                  <c:v>0.40481472367134302</c:v>
                </c:pt>
                <c:pt idx="4788" formatCode="General">
                  <c:v>0.404816386308053</c:v>
                </c:pt>
                <c:pt idx="4789" formatCode="General">
                  <c:v>0.40481804894476198</c:v>
                </c:pt>
                <c:pt idx="4790" formatCode="General">
                  <c:v>0.40481971158147101</c:v>
                </c:pt>
                <c:pt idx="4791" formatCode="General">
                  <c:v>0.40482137421818098</c:v>
                </c:pt>
                <c:pt idx="4792" formatCode="General">
                  <c:v>0.40482303685489002</c:v>
                </c:pt>
                <c:pt idx="4793" formatCode="General">
                  <c:v>0.40482469949159899</c:v>
                </c:pt>
                <c:pt idx="4794" formatCode="General">
                  <c:v>0.40482636212830803</c:v>
                </c:pt>
                <c:pt idx="4795" formatCode="General">
                  <c:v>0.404828024765018</c:v>
                </c:pt>
                <c:pt idx="4796" formatCode="General">
                  <c:v>0.40482968740172698</c:v>
                </c:pt>
                <c:pt idx="4797" formatCode="General">
                  <c:v>0.40483155722626002</c:v>
                </c:pt>
                <c:pt idx="4798" formatCode="General">
                  <c:v>0.40483348283213</c:v>
                </c:pt>
                <c:pt idx="4799" formatCode="General">
                  <c:v>0.40483540843799998</c:v>
                </c:pt>
                <c:pt idx="4800" formatCode="General">
                  <c:v>0.40483733404387001</c:v>
                </c:pt>
                <c:pt idx="4801" formatCode="General">
                  <c:v>0.40483925964973999</c:v>
                </c:pt>
                <c:pt idx="4802" formatCode="General">
                  <c:v>0.40484118525561003</c:v>
                </c:pt>
                <c:pt idx="4803" formatCode="General">
                  <c:v>0.40484311086148</c:v>
                </c:pt>
                <c:pt idx="4804" formatCode="General">
                  <c:v>0.40484503646734998</c:v>
                </c:pt>
                <c:pt idx="4805" formatCode="General">
                  <c:v>0.40484696207322002</c:v>
                </c:pt>
                <c:pt idx="4806" formatCode="General">
                  <c:v>0.40484888767909</c:v>
                </c:pt>
                <c:pt idx="4807" formatCode="General">
                  <c:v>0.40485081328495998</c:v>
                </c:pt>
                <c:pt idx="4808" formatCode="General">
                  <c:v>0.40485273889083001</c:v>
                </c:pt>
                <c:pt idx="4809" formatCode="General">
                  <c:v>0.40485466449669999</c:v>
                </c:pt>
                <c:pt idx="4810" formatCode="General">
                  <c:v>0.40485659010257002</c:v>
                </c:pt>
                <c:pt idx="4811" formatCode="General">
                  <c:v>0.40485851570844</c:v>
                </c:pt>
                <c:pt idx="4812" formatCode="General">
                  <c:v>0.40486044131430998</c:v>
                </c:pt>
                <c:pt idx="4813" formatCode="General">
                  <c:v>0.40486236692018002</c:v>
                </c:pt>
                <c:pt idx="4814" formatCode="General">
                  <c:v>0.40486429252605</c:v>
                </c:pt>
                <c:pt idx="4815" formatCode="General">
                  <c:v>0.40486621813191997</c:v>
                </c:pt>
                <c:pt idx="4816" formatCode="General">
                  <c:v>0.40486814373779001</c:v>
                </c:pt>
                <c:pt idx="4817" formatCode="General">
                  <c:v>0.40487006934365999</c:v>
                </c:pt>
                <c:pt idx="4818" formatCode="General">
                  <c:v>0.40487199494953002</c:v>
                </c:pt>
                <c:pt idx="4819" formatCode="General">
                  <c:v>0.4048739205554</c:v>
                </c:pt>
                <c:pt idx="4820" formatCode="General">
                  <c:v>0.40487584616126998</c:v>
                </c:pt>
                <c:pt idx="4821" formatCode="General">
                  <c:v>0.40487777176714002</c:v>
                </c:pt>
                <c:pt idx="4822" formatCode="General">
                  <c:v>0.40487969737300999</c:v>
                </c:pt>
                <c:pt idx="4823" formatCode="General">
                  <c:v>0.40488162297887997</c:v>
                </c:pt>
                <c:pt idx="4824" formatCode="General">
                  <c:v>0.40488354858475001</c:v>
                </c:pt>
                <c:pt idx="4825" formatCode="General">
                  <c:v>0.40488547419061999</c:v>
                </c:pt>
                <c:pt idx="4826" formatCode="General">
                  <c:v>0.40488739979649002</c:v>
                </c:pt>
                <c:pt idx="4827" formatCode="General">
                  <c:v>0.40488932540236</c:v>
                </c:pt>
                <c:pt idx="4828" formatCode="General">
                  <c:v>0.40489125100822998</c:v>
                </c:pt>
                <c:pt idx="4829" formatCode="General">
                  <c:v>0.40489317661410001</c:v>
                </c:pt>
                <c:pt idx="4830" formatCode="General">
                  <c:v>0.40489510221996999</c:v>
                </c:pt>
                <c:pt idx="4831" formatCode="General">
                  <c:v>0.40489702782583997</c:v>
                </c:pt>
                <c:pt idx="4832" formatCode="General">
                  <c:v>0.40489895343171001</c:v>
                </c:pt>
                <c:pt idx="4833" formatCode="General">
                  <c:v>0.40490087903757999</c:v>
                </c:pt>
                <c:pt idx="4834" formatCode="General">
                  <c:v>0.40490280464345002</c:v>
                </c:pt>
                <c:pt idx="4835" formatCode="General">
                  <c:v>0.40490473024932</c:v>
                </c:pt>
                <c:pt idx="4836" formatCode="General">
                  <c:v>0.40490665585518998</c:v>
                </c:pt>
                <c:pt idx="4837" formatCode="General">
                  <c:v>0.40490858146106001</c:v>
                </c:pt>
                <c:pt idx="4838" formatCode="General">
                  <c:v>0.40491050706692999</c:v>
                </c:pt>
                <c:pt idx="4839" formatCode="General">
                  <c:v>0.40491243267280003</c:v>
                </c:pt>
                <c:pt idx="4840" formatCode="General">
                  <c:v>0.40491435827867001</c:v>
                </c:pt>
                <c:pt idx="4841" formatCode="General">
                  <c:v>0.40491628388453998</c:v>
                </c:pt>
                <c:pt idx="4842" formatCode="General">
                  <c:v>0.40491820949041002</c:v>
                </c:pt>
                <c:pt idx="4843" formatCode="General">
                  <c:v>0.40492013509628</c:v>
                </c:pt>
                <c:pt idx="4844" formatCode="General">
                  <c:v>0.40492206070214998</c:v>
                </c:pt>
                <c:pt idx="4845" formatCode="General">
                  <c:v>0.40492398630802001</c:v>
                </c:pt>
                <c:pt idx="4846" formatCode="General">
                  <c:v>0.40492591191388999</c:v>
                </c:pt>
                <c:pt idx="4847" formatCode="General">
                  <c:v>0.40492783751976003</c:v>
                </c:pt>
                <c:pt idx="4848" formatCode="General">
                  <c:v>0.40492976312563</c:v>
                </c:pt>
                <c:pt idx="4849" formatCode="General">
                  <c:v>0.40493168873150098</c:v>
                </c:pt>
                <c:pt idx="4850" formatCode="General">
                  <c:v>0.40493361433737002</c:v>
                </c:pt>
                <c:pt idx="4851" formatCode="General">
                  <c:v>0.404935539943241</c:v>
                </c:pt>
                <c:pt idx="4852" formatCode="General">
                  <c:v>0.40493746554911098</c:v>
                </c:pt>
                <c:pt idx="4853" formatCode="General">
                  <c:v>0.40493939115498001</c:v>
                </c:pt>
                <c:pt idx="4854" formatCode="General">
                  <c:v>0.40494131676084999</c:v>
                </c:pt>
                <c:pt idx="4855" formatCode="General">
                  <c:v>0.40494324236672002</c:v>
                </c:pt>
                <c:pt idx="4856" formatCode="General">
                  <c:v>0.40494516797259</c:v>
                </c:pt>
                <c:pt idx="4857" formatCode="General">
                  <c:v>0.40494709357845998</c:v>
                </c:pt>
                <c:pt idx="4858" formatCode="General">
                  <c:v>0.40494901918433002</c:v>
                </c:pt>
                <c:pt idx="4859" formatCode="General">
                  <c:v>0.404950944790201</c:v>
                </c:pt>
                <c:pt idx="4860" formatCode="General">
                  <c:v>0.40495287039606997</c:v>
                </c:pt>
                <c:pt idx="4861" formatCode="General">
                  <c:v>0.40495479600194101</c:v>
                </c:pt>
                <c:pt idx="4862" formatCode="General">
                  <c:v>0.40495672160781099</c:v>
                </c:pt>
                <c:pt idx="4863" formatCode="General">
                  <c:v>0.40495864721368002</c:v>
                </c:pt>
                <c:pt idx="4864" formatCode="General">
                  <c:v>0.40496067236289401</c:v>
                </c:pt>
                <c:pt idx="4865" formatCode="General">
                  <c:v>0.40496287171296302</c:v>
                </c:pt>
                <c:pt idx="4866" formatCode="General">
                  <c:v>0.40496507106303098</c:v>
                </c:pt>
                <c:pt idx="4867" formatCode="General">
                  <c:v>0.40496727041309899</c:v>
                </c:pt>
                <c:pt idx="4868" formatCode="General">
                  <c:v>0.404969469763168</c:v>
                </c:pt>
                <c:pt idx="4869" formatCode="General">
                  <c:v>0.40497166911323601</c:v>
                </c:pt>
                <c:pt idx="4870" formatCode="General">
                  <c:v>0.40497386846330402</c:v>
                </c:pt>
                <c:pt idx="4871" formatCode="General">
                  <c:v>0.40497606781337298</c:v>
                </c:pt>
                <c:pt idx="4872" formatCode="General">
                  <c:v>0.40497826716344099</c:v>
                </c:pt>
                <c:pt idx="4873" formatCode="General">
                  <c:v>0.404980466513509</c:v>
                </c:pt>
                <c:pt idx="4874" formatCode="General">
                  <c:v>0.40498266586357801</c:v>
                </c:pt>
                <c:pt idx="4875" formatCode="General">
                  <c:v>0.40498486521364602</c:v>
                </c:pt>
                <c:pt idx="4876" formatCode="General">
                  <c:v>0.40498706456371403</c:v>
                </c:pt>
                <c:pt idx="4877" formatCode="General">
                  <c:v>0.40498926391378298</c:v>
                </c:pt>
                <c:pt idx="4878" formatCode="General">
                  <c:v>0.40499139708151899</c:v>
                </c:pt>
                <c:pt idx="4879" formatCode="General">
                  <c:v>0.40499329861109201</c:v>
                </c:pt>
                <c:pt idx="4880" formatCode="General">
                  <c:v>0.40499520014066498</c:v>
                </c:pt>
                <c:pt idx="4881" formatCode="General">
                  <c:v>0.404997101670237</c:v>
                </c:pt>
                <c:pt idx="4882" formatCode="General">
                  <c:v>0.40499900319981003</c:v>
                </c:pt>
                <c:pt idx="4883" formatCode="General">
                  <c:v>0.40500090472938199</c:v>
                </c:pt>
                <c:pt idx="4884" formatCode="General">
                  <c:v>0.40500280625895502</c:v>
                </c:pt>
                <c:pt idx="4885" formatCode="General">
                  <c:v>0.40500470778852699</c:v>
                </c:pt>
                <c:pt idx="4886" formatCode="General">
                  <c:v>0.40500660931810001</c:v>
                </c:pt>
                <c:pt idx="4887" formatCode="General">
                  <c:v>0.40500851084767298</c:v>
                </c:pt>
                <c:pt idx="4888" formatCode="General">
                  <c:v>0.405010412377245</c:v>
                </c:pt>
                <c:pt idx="4889" formatCode="General">
                  <c:v>0.40501231390681802</c:v>
                </c:pt>
                <c:pt idx="4890" formatCode="General">
                  <c:v>0.40501421543638999</c:v>
                </c:pt>
                <c:pt idx="4891" formatCode="General">
                  <c:v>0.40501611696596301</c:v>
                </c:pt>
                <c:pt idx="4892" formatCode="General">
                  <c:v>0.40501799592487903</c:v>
                </c:pt>
                <c:pt idx="4893" formatCode="General">
                  <c:v>0.40501961814257398</c:v>
                </c:pt>
                <c:pt idx="4894" formatCode="General">
                  <c:v>0.40502124036026899</c:v>
                </c:pt>
                <c:pt idx="4895" formatCode="General">
                  <c:v>0.40502284859767901</c:v>
                </c:pt>
                <c:pt idx="4896" formatCode="General">
                  <c:v>0.40502419400573197</c:v>
                </c:pt>
                <c:pt idx="4897" formatCode="General">
                  <c:v>0.405025539413784</c:v>
                </c:pt>
                <c:pt idx="4898" formatCode="General">
                  <c:v>0.40502688482183602</c:v>
                </c:pt>
                <c:pt idx="4899" formatCode="General">
                  <c:v>0.40502823022988899</c:v>
                </c:pt>
                <c:pt idx="4900" formatCode="General">
                  <c:v>0.40502957563794101</c:v>
                </c:pt>
                <c:pt idx="4901" formatCode="General">
                  <c:v>0.40503092104599298</c:v>
                </c:pt>
                <c:pt idx="4902" formatCode="General">
                  <c:v>0.40503213102134</c:v>
                </c:pt>
                <c:pt idx="4903" formatCode="General">
                  <c:v>0.405032893479915</c:v>
                </c:pt>
                <c:pt idx="4904" formatCode="General">
                  <c:v>0.405033655938489</c:v>
                </c:pt>
                <c:pt idx="4905" formatCode="General">
                  <c:v>0.405034418397064</c:v>
                </c:pt>
                <c:pt idx="4906" formatCode="General">
                  <c:v>0.405035180855639</c:v>
                </c:pt>
                <c:pt idx="4907" formatCode="General">
                  <c:v>0.405035943314214</c:v>
                </c:pt>
                <c:pt idx="4908" formatCode="General">
                  <c:v>0.405036705772788</c:v>
                </c:pt>
                <c:pt idx="4909" formatCode="General">
                  <c:v>0.405037468231363</c:v>
                </c:pt>
                <c:pt idx="4910" formatCode="General">
                  <c:v>0.40503823068993799</c:v>
                </c:pt>
                <c:pt idx="4911" formatCode="General">
                  <c:v>0.40503899314851199</c:v>
                </c:pt>
                <c:pt idx="4912" formatCode="General">
                  <c:v>0.40503975560708699</c:v>
                </c:pt>
                <c:pt idx="4913" formatCode="General">
                  <c:v>0.40504051806566199</c:v>
                </c:pt>
                <c:pt idx="4914" formatCode="General">
                  <c:v>0.40504128052423599</c:v>
                </c:pt>
                <c:pt idx="4915" formatCode="General">
                  <c:v>0.40504204298281099</c:v>
                </c:pt>
                <c:pt idx="4916" formatCode="General">
                  <c:v>0.40504280544138599</c:v>
                </c:pt>
                <c:pt idx="4917" formatCode="General">
                  <c:v>0.40504356789995999</c:v>
                </c:pt>
                <c:pt idx="4918" formatCode="General">
                  <c:v>0.40504433035853499</c:v>
                </c:pt>
                <c:pt idx="4919" formatCode="General">
                  <c:v>0.40504509281710999</c:v>
                </c:pt>
                <c:pt idx="4920" formatCode="General">
                  <c:v>0.40504585527568499</c:v>
                </c:pt>
                <c:pt idx="4921" formatCode="General">
                  <c:v>0.40504661773425898</c:v>
                </c:pt>
                <c:pt idx="4922" formatCode="General">
                  <c:v>0.40504738019283398</c:v>
                </c:pt>
                <c:pt idx="4923" formatCode="General">
                  <c:v>0.40504814265140898</c:v>
                </c:pt>
                <c:pt idx="4924" formatCode="General">
                  <c:v>0.40504890510998298</c:v>
                </c:pt>
                <c:pt idx="4925" formatCode="General">
                  <c:v>0.40504966756855798</c:v>
                </c:pt>
                <c:pt idx="4926" formatCode="General">
                  <c:v>0.405051269484692</c:v>
                </c:pt>
                <c:pt idx="4927" formatCode="General">
                  <c:v>0.40505299687212798</c:v>
                </c:pt>
                <c:pt idx="4928" formatCode="General">
                  <c:v>0.40505472425956501</c:v>
                </c:pt>
                <c:pt idx="4929" formatCode="General">
                  <c:v>0.40505645164700099</c:v>
                </c:pt>
                <c:pt idx="4930" formatCode="General">
                  <c:v>0.40505817903443703</c:v>
                </c:pt>
                <c:pt idx="4931" formatCode="General">
                  <c:v>0.40505990642187401</c:v>
                </c:pt>
                <c:pt idx="4932" formatCode="General">
                  <c:v>0.40506163380930998</c:v>
                </c:pt>
                <c:pt idx="4933" formatCode="General">
                  <c:v>0.40506336119674702</c:v>
                </c:pt>
                <c:pt idx="4934" formatCode="General">
                  <c:v>0.405065088584183</c:v>
                </c:pt>
                <c:pt idx="4935" formatCode="General">
                  <c:v>0.40506681597161998</c:v>
                </c:pt>
                <c:pt idx="4936" formatCode="General">
                  <c:v>0.40506854335905601</c:v>
                </c:pt>
                <c:pt idx="4937" formatCode="General">
                  <c:v>0.40507027074649199</c:v>
                </c:pt>
                <c:pt idx="4938" formatCode="General">
                  <c:v>0.40507199813392902</c:v>
                </c:pt>
                <c:pt idx="4939" formatCode="General">
                  <c:v>0.405073725521365</c:v>
                </c:pt>
                <c:pt idx="4940" formatCode="General">
                  <c:v>0.40507545290880198</c:v>
                </c:pt>
                <c:pt idx="4941" formatCode="General">
                  <c:v>0.40507718029623802</c:v>
                </c:pt>
                <c:pt idx="4942" formatCode="General">
                  <c:v>0.40507890768367499</c:v>
                </c:pt>
                <c:pt idx="4943" formatCode="General">
                  <c:v>0.40508063507111097</c:v>
                </c:pt>
                <c:pt idx="4944" formatCode="General">
                  <c:v>0.40508236245854701</c:v>
                </c:pt>
                <c:pt idx="4945" formatCode="General">
                  <c:v>0.40508408984598399</c:v>
                </c:pt>
                <c:pt idx="4946" formatCode="General">
                  <c:v>0.40508581723342002</c:v>
                </c:pt>
                <c:pt idx="4947" formatCode="General">
                  <c:v>0.405087544620857</c:v>
                </c:pt>
                <c:pt idx="4948" formatCode="General">
                  <c:v>0.40508927200829298</c:v>
                </c:pt>
                <c:pt idx="4949" formatCode="General">
                  <c:v>0.40509099939573001</c:v>
                </c:pt>
                <c:pt idx="4950" formatCode="General">
                  <c:v>0.40509272678316599</c:v>
                </c:pt>
                <c:pt idx="4951" formatCode="General">
                  <c:v>0.40509445417060203</c:v>
                </c:pt>
                <c:pt idx="4952" formatCode="General">
                  <c:v>0.405096181558039</c:v>
                </c:pt>
                <c:pt idx="4953" formatCode="General">
                  <c:v>0.40509790894547498</c:v>
                </c:pt>
                <c:pt idx="4954" formatCode="General">
                  <c:v>0.40509963633291202</c:v>
                </c:pt>
                <c:pt idx="4955" formatCode="General">
                  <c:v>0.405101363720348</c:v>
                </c:pt>
                <c:pt idx="4956" formatCode="General">
                  <c:v>0.40510309110778497</c:v>
                </c:pt>
                <c:pt idx="4957" formatCode="General">
                  <c:v>0.40510481849522101</c:v>
                </c:pt>
                <c:pt idx="4958" formatCode="General">
                  <c:v>0.40510654588265699</c:v>
                </c:pt>
                <c:pt idx="4959" formatCode="General">
                  <c:v>0.40510827327009402</c:v>
                </c:pt>
                <c:pt idx="4960" formatCode="General">
                  <c:v>0.40511000065753</c:v>
                </c:pt>
                <c:pt idx="4961" formatCode="General">
                  <c:v>0.40511172804496698</c:v>
                </c:pt>
                <c:pt idx="4962" formatCode="General">
                  <c:v>0.40511345543240301</c:v>
                </c:pt>
                <c:pt idx="4963" formatCode="General">
                  <c:v>0.40511518281983899</c:v>
                </c:pt>
                <c:pt idx="4964" formatCode="General">
                  <c:v>0.40511691020727603</c:v>
                </c:pt>
                <c:pt idx="4965" formatCode="General">
                  <c:v>0.40511863759471201</c:v>
                </c:pt>
                <c:pt idx="4966" formatCode="General">
                  <c:v>0.40512036498214898</c:v>
                </c:pt>
                <c:pt idx="4967" formatCode="General">
                  <c:v>0.40512209236958502</c:v>
                </c:pt>
                <c:pt idx="4968" formatCode="General">
                  <c:v>0.405123819757022</c:v>
                </c:pt>
                <c:pt idx="4969" formatCode="General">
                  <c:v>0.40512554714445798</c:v>
                </c:pt>
                <c:pt idx="4970" formatCode="General">
                  <c:v>0.40512727453189401</c:v>
                </c:pt>
                <c:pt idx="4971" formatCode="General">
                  <c:v>0.40512900191933099</c:v>
                </c:pt>
                <c:pt idx="4972" formatCode="General">
                  <c:v>0.40513072930676702</c:v>
                </c:pt>
                <c:pt idx="4973" formatCode="General">
                  <c:v>0.405132456694204</c:v>
                </c:pt>
                <c:pt idx="4974" formatCode="General">
                  <c:v>0.40513418408163998</c:v>
                </c:pt>
                <c:pt idx="4975" formatCode="General">
                  <c:v>0.40513591146907701</c:v>
                </c:pt>
                <c:pt idx="4976" formatCode="General">
                  <c:v>0.40513763885651299</c:v>
                </c:pt>
                <c:pt idx="4977" formatCode="General">
                  <c:v>0.40513936624394897</c:v>
                </c:pt>
                <c:pt idx="4978" formatCode="General">
                  <c:v>0.40514109363138601</c:v>
                </c:pt>
                <c:pt idx="4979" formatCode="General">
                  <c:v>0.40514282101882199</c:v>
                </c:pt>
                <c:pt idx="4980" formatCode="General">
                  <c:v>0.40514454840625902</c:v>
                </c:pt>
                <c:pt idx="4981" formatCode="General">
                  <c:v>0.405146275793695</c:v>
                </c:pt>
                <c:pt idx="4982" formatCode="General">
                  <c:v>0.40514800318113198</c:v>
                </c:pt>
                <c:pt idx="4983" formatCode="General">
                  <c:v>0.40514973056856801</c:v>
                </c:pt>
                <c:pt idx="4984" formatCode="General">
                  <c:v>0.40515145795600399</c:v>
                </c:pt>
                <c:pt idx="4985" formatCode="General">
                  <c:v>0.40515318534344102</c:v>
                </c:pt>
                <c:pt idx="4986" formatCode="General">
                  <c:v>0.405154912730877</c:v>
                </c:pt>
                <c:pt idx="4987" formatCode="General">
                  <c:v>0.40515664011831398</c:v>
                </c:pt>
                <c:pt idx="4988" formatCode="General">
                  <c:v>0.40515836750575002</c:v>
                </c:pt>
                <c:pt idx="4989" formatCode="General">
                  <c:v>0.40516009489318699</c:v>
                </c:pt>
                <c:pt idx="4990" formatCode="General">
                  <c:v>0.40516182228062297</c:v>
                </c:pt>
                <c:pt idx="4991" formatCode="General">
                  <c:v>0.40516354966805901</c:v>
                </c:pt>
                <c:pt idx="4992" formatCode="General">
                  <c:v>0.40516527705549599</c:v>
                </c:pt>
                <c:pt idx="4993" formatCode="General">
                  <c:v>0.40516700444293202</c:v>
                </c:pt>
                <c:pt idx="4994" formatCode="General">
                  <c:v>0.405168731830369</c:v>
                </c:pt>
                <c:pt idx="4995" formatCode="General">
                  <c:v>0.40517045921780498</c:v>
                </c:pt>
                <c:pt idx="4996" formatCode="General">
                  <c:v>0.40517218660524201</c:v>
                </c:pt>
                <c:pt idx="4997" formatCode="General">
                  <c:v>0.40517391399267799</c:v>
                </c:pt>
                <c:pt idx="4998" formatCode="General">
                  <c:v>0.40517564138011403</c:v>
                </c:pt>
                <c:pt idx="4999" formatCode="General">
                  <c:v>0.405177368767551</c:v>
                </c:pt>
                <c:pt idx="5000" formatCode="General">
                  <c:v>0.40517909615498698</c:v>
                </c:pt>
                <c:pt idx="5001" formatCode="General">
                  <c:v>0.40518082354242402</c:v>
                </c:pt>
                <c:pt idx="5002" formatCode="General">
                  <c:v>0.40518255092986</c:v>
                </c:pt>
                <c:pt idx="5003" formatCode="General">
                  <c:v>0.40518427831729598</c:v>
                </c:pt>
                <c:pt idx="5004" formatCode="General">
                  <c:v>0.40518600570473301</c:v>
                </c:pt>
                <c:pt idx="5005" formatCode="General">
                  <c:v>0.40518773309216899</c:v>
                </c:pt>
                <c:pt idx="5006" formatCode="General">
                  <c:v>0.40518946047960602</c:v>
                </c:pt>
                <c:pt idx="5007" formatCode="General">
                  <c:v>0.405191187867042</c:v>
                </c:pt>
                <c:pt idx="5008" formatCode="General">
                  <c:v>0.40519291525447898</c:v>
                </c:pt>
                <c:pt idx="5009" formatCode="General">
                  <c:v>0.40519464264191501</c:v>
                </c:pt>
                <c:pt idx="5010" formatCode="General">
                  <c:v>0.40519637002935099</c:v>
                </c:pt>
                <c:pt idx="5011" formatCode="General">
                  <c:v>0.40519809741678797</c:v>
                </c:pt>
                <c:pt idx="5012" formatCode="General">
                  <c:v>0.40519982480422401</c:v>
                </c:pt>
                <c:pt idx="5013" formatCode="General">
                  <c:v>0.40520155219166099</c:v>
                </c:pt>
                <c:pt idx="5014" formatCode="General">
                  <c:v>0.40520327957909702</c:v>
                </c:pt>
                <c:pt idx="5015" formatCode="General">
                  <c:v>0.405205006966534</c:v>
                </c:pt>
                <c:pt idx="5016" formatCode="General">
                  <c:v>0.40520673435396998</c:v>
                </c:pt>
                <c:pt idx="5017" formatCode="General">
                  <c:v>0.40520846174140601</c:v>
                </c:pt>
                <c:pt idx="5018" formatCode="General">
                  <c:v>0.40521018912884299</c:v>
                </c:pt>
                <c:pt idx="5019" formatCode="General">
                  <c:v>0.40521191651627902</c:v>
                </c:pt>
                <c:pt idx="5020" formatCode="General">
                  <c:v>0.405213643903716</c:v>
                </c:pt>
                <c:pt idx="5021" formatCode="General">
                  <c:v>0.40521537129115198</c:v>
                </c:pt>
                <c:pt idx="5022" formatCode="General">
                  <c:v>0.40521709867858902</c:v>
                </c:pt>
                <c:pt idx="5023" formatCode="General">
                  <c:v>0.405218826066025</c:v>
                </c:pt>
                <c:pt idx="5024" formatCode="General">
                  <c:v>0.40522147018194998</c:v>
                </c:pt>
                <c:pt idx="5025" formatCode="General">
                  <c:v>0.40522439172886099</c:v>
                </c:pt>
                <c:pt idx="5026" formatCode="General">
                  <c:v>0.40522731327577199</c:v>
                </c:pt>
                <c:pt idx="5027" formatCode="General">
                  <c:v>0.405230234822683</c:v>
                </c:pt>
                <c:pt idx="5028" formatCode="General">
                  <c:v>0.40523315636959401</c:v>
                </c:pt>
                <c:pt idx="5029" formatCode="General">
                  <c:v>0.40523607791650501</c:v>
                </c:pt>
                <c:pt idx="5030" formatCode="General">
                  <c:v>0.40523899946341602</c:v>
                </c:pt>
                <c:pt idx="5031" formatCode="General">
                  <c:v>0.40524192101032702</c:v>
                </c:pt>
                <c:pt idx="5032" formatCode="General">
                  <c:v>0.40524484255723803</c:v>
                </c:pt>
                <c:pt idx="5033" formatCode="General">
                  <c:v>0.40524776410414898</c:v>
                </c:pt>
                <c:pt idx="5034" formatCode="General">
                  <c:v>0.40525077475631299</c:v>
                </c:pt>
                <c:pt idx="5035" formatCode="General">
                  <c:v>0.40525391145980999</c:v>
                </c:pt>
                <c:pt idx="5036" formatCode="General">
                  <c:v>0.40525704816330799</c:v>
                </c:pt>
                <c:pt idx="5037" formatCode="General">
                  <c:v>0.40526018486680498</c:v>
                </c:pt>
                <c:pt idx="5038" formatCode="General">
                  <c:v>0.40526332157030298</c:v>
                </c:pt>
                <c:pt idx="5039" formatCode="General">
                  <c:v>0.40526645827379998</c:v>
                </c:pt>
                <c:pt idx="5040" formatCode="General">
                  <c:v>0.40526959497729798</c:v>
                </c:pt>
                <c:pt idx="5041" formatCode="General">
                  <c:v>0.40527273168079497</c:v>
                </c:pt>
                <c:pt idx="5042" formatCode="General">
                  <c:v>0.40527586838429303</c:v>
                </c:pt>
                <c:pt idx="5043" formatCode="General">
                  <c:v>0.40527900508779002</c:v>
                </c:pt>
                <c:pt idx="5044" formatCode="General">
                  <c:v>0.40528214179128802</c:v>
                </c:pt>
                <c:pt idx="5045" formatCode="General">
                  <c:v>0.40528527849478502</c:v>
                </c:pt>
                <c:pt idx="5046" formatCode="General">
                  <c:v>0.40528841519828301</c:v>
                </c:pt>
                <c:pt idx="5047" formatCode="General">
                  <c:v>0.40529155190178101</c:v>
                </c:pt>
                <c:pt idx="5048" formatCode="General">
                  <c:v>0.40529468860527801</c:v>
                </c:pt>
                <c:pt idx="5049" formatCode="General">
                  <c:v>0.40529782530877601</c:v>
                </c:pt>
                <c:pt idx="5050" formatCode="General">
                  <c:v>0.405300962012273</c:v>
                </c:pt>
                <c:pt idx="5051" formatCode="General">
                  <c:v>0.405304098715771</c:v>
                </c:pt>
                <c:pt idx="5052" formatCode="General">
                  <c:v>0.405307235419268</c:v>
                </c:pt>
                <c:pt idx="5053" formatCode="General">
                  <c:v>0.40531037212276599</c:v>
                </c:pt>
                <c:pt idx="5054" formatCode="General">
                  <c:v>0.40531350882626299</c:v>
                </c:pt>
                <c:pt idx="5055" formatCode="General">
                  <c:v>0.40531664552976099</c:v>
                </c:pt>
                <c:pt idx="5056" formatCode="General">
                  <c:v>0.40531986976222301</c:v>
                </c:pt>
                <c:pt idx="5057" formatCode="General">
                  <c:v>0.40532346253769702</c:v>
                </c:pt>
                <c:pt idx="5058" formatCode="General">
                  <c:v>0.40532705531317098</c:v>
                </c:pt>
                <c:pt idx="5059" formatCode="General">
                  <c:v>0.405330648088645</c:v>
                </c:pt>
                <c:pt idx="5060" formatCode="General">
                  <c:v>0.40533424086411901</c:v>
                </c:pt>
                <c:pt idx="5061" formatCode="General">
                  <c:v>0.40533783363959303</c:v>
                </c:pt>
                <c:pt idx="5062" formatCode="General">
                  <c:v>0.40534142641506699</c:v>
                </c:pt>
                <c:pt idx="5063" formatCode="General">
                  <c:v>0.405345019190541</c:v>
                </c:pt>
                <c:pt idx="5064" formatCode="General">
                  <c:v>0.40534861196601502</c:v>
                </c:pt>
                <c:pt idx="5065" formatCode="General">
                  <c:v>0.40535220474148898</c:v>
                </c:pt>
                <c:pt idx="5066" formatCode="General">
                  <c:v>0.40535579751696399</c:v>
                </c:pt>
                <c:pt idx="5067" formatCode="General">
                  <c:v>0.405359390292438</c:v>
                </c:pt>
                <c:pt idx="5068" formatCode="General">
                  <c:v>0.40536298306791202</c:v>
                </c:pt>
                <c:pt idx="5069" formatCode="General">
                  <c:v>0.40536657584338598</c:v>
                </c:pt>
                <c:pt idx="5070" formatCode="General">
                  <c:v>0.40537016861885999</c:v>
                </c:pt>
                <c:pt idx="5071" formatCode="General">
                  <c:v>0.40537376139433401</c:v>
                </c:pt>
                <c:pt idx="5072" formatCode="General">
                  <c:v>0.40537735416980802</c:v>
                </c:pt>
                <c:pt idx="5073" formatCode="General">
                  <c:v>0.40538094694528198</c:v>
                </c:pt>
                <c:pt idx="5074" formatCode="General">
                  <c:v>0.405384539720756</c:v>
                </c:pt>
                <c:pt idx="5075" formatCode="General">
                  <c:v>0.40538813249623001</c:v>
                </c:pt>
                <c:pt idx="5076" formatCode="General">
                  <c:v>0.40539172527170497</c:v>
                </c:pt>
                <c:pt idx="5077" formatCode="General">
                  <c:v>0.40539531804717899</c:v>
                </c:pt>
                <c:pt idx="5078" formatCode="General">
                  <c:v>0.405398910822653</c:v>
                </c:pt>
                <c:pt idx="5079" formatCode="General">
                  <c:v>0.40540250359812702</c:v>
                </c:pt>
                <c:pt idx="5080" formatCode="General">
                  <c:v>0.40540609637360098</c:v>
                </c:pt>
                <c:pt idx="5081" formatCode="General">
                  <c:v>0.40540968914907499</c:v>
                </c:pt>
                <c:pt idx="5082" formatCode="General">
                  <c:v>0.40541328192454901</c:v>
                </c:pt>
                <c:pt idx="5083" formatCode="General">
                  <c:v>0.40541687470002302</c:v>
                </c:pt>
                <c:pt idx="5084" formatCode="General">
                  <c:v>0.40542046747549698</c:v>
                </c:pt>
                <c:pt idx="5085" formatCode="General">
                  <c:v>0.405424060250971</c:v>
                </c:pt>
                <c:pt idx="5086" formatCode="General">
                  <c:v>0.40542765302644501</c:v>
                </c:pt>
                <c:pt idx="5087" formatCode="General">
                  <c:v>0.40543124580191903</c:v>
                </c:pt>
                <c:pt idx="5088" formatCode="General">
                  <c:v>0.40543483857739399</c:v>
                </c:pt>
                <c:pt idx="5089" formatCode="General">
                  <c:v>0.405438431352868</c:v>
                </c:pt>
                <c:pt idx="5090" formatCode="General">
                  <c:v>0.40544202412834202</c:v>
                </c:pt>
                <c:pt idx="5091" formatCode="General">
                  <c:v>0.40544561690381598</c:v>
                </c:pt>
                <c:pt idx="5092" formatCode="General">
                  <c:v>0.40544942616979801</c:v>
                </c:pt>
                <c:pt idx="5093" formatCode="General">
                  <c:v>0.40545366841680203</c:v>
                </c:pt>
                <c:pt idx="5094" formatCode="General">
                  <c:v>0.40545791066380599</c:v>
                </c:pt>
                <c:pt idx="5095" formatCode="General">
                  <c:v>0.405462152910811</c:v>
                </c:pt>
                <c:pt idx="5096" formatCode="General">
                  <c:v>0.40546639515781502</c:v>
                </c:pt>
                <c:pt idx="5097" formatCode="General">
                  <c:v>0.40547063740481898</c:v>
                </c:pt>
                <c:pt idx="5098" formatCode="General">
                  <c:v>0.40547487965182299</c:v>
                </c:pt>
                <c:pt idx="5099" formatCode="General">
                  <c:v>0.40547912189882801</c:v>
                </c:pt>
                <c:pt idx="5100" formatCode="General">
                  <c:v>0.40548336414583203</c:v>
                </c:pt>
                <c:pt idx="5101" formatCode="General">
                  <c:v>0.40548760639283599</c:v>
                </c:pt>
                <c:pt idx="5102" formatCode="General">
                  <c:v>0.40549184863984</c:v>
                </c:pt>
                <c:pt idx="5103" formatCode="General">
                  <c:v>0.40549609088684402</c:v>
                </c:pt>
                <c:pt idx="5104" formatCode="General">
                  <c:v>0.40550033313384898</c:v>
                </c:pt>
                <c:pt idx="5105" formatCode="General">
                  <c:v>0.40550457538085299</c:v>
                </c:pt>
                <c:pt idx="5106" formatCode="General">
                  <c:v>0.40550881762785701</c:v>
                </c:pt>
                <c:pt idx="5107" formatCode="General">
                  <c:v>0.40551305987486103</c:v>
                </c:pt>
                <c:pt idx="5108" formatCode="General">
                  <c:v>0.40551730212186599</c:v>
                </c:pt>
                <c:pt idx="5109" formatCode="General">
                  <c:v>0.40552154436887</c:v>
                </c:pt>
                <c:pt idx="5110" formatCode="General">
                  <c:v>0.40552578661587402</c:v>
                </c:pt>
                <c:pt idx="5111" formatCode="General">
                  <c:v>0.40553002886287798</c:v>
                </c:pt>
                <c:pt idx="5112" formatCode="General">
                  <c:v>0.40553427110988299</c:v>
                </c:pt>
                <c:pt idx="5113" formatCode="General">
                  <c:v>0.40553851335688701</c:v>
                </c:pt>
                <c:pt idx="5114" formatCode="General">
                  <c:v>0.40554275560389103</c:v>
                </c:pt>
                <c:pt idx="5115" formatCode="General">
                  <c:v>0.40554699785089499</c:v>
                </c:pt>
                <c:pt idx="5116" formatCode="General">
                  <c:v>0.4055512400979</c:v>
                </c:pt>
                <c:pt idx="5117" formatCode="General">
                  <c:v>0.40555548234490402</c:v>
                </c:pt>
                <c:pt idx="5118" formatCode="General">
                  <c:v>0.40555974198310402</c:v>
                </c:pt>
                <c:pt idx="5119" formatCode="General">
                  <c:v>0.40556423019131299</c:v>
                </c:pt>
                <c:pt idx="5120" formatCode="General">
                  <c:v>0.40556871839952302</c:v>
                </c:pt>
                <c:pt idx="5121" formatCode="General">
                  <c:v>0.405573206607732</c:v>
                </c:pt>
                <c:pt idx="5122" formatCode="General">
                  <c:v>0.40557769481594103</c:v>
                </c:pt>
                <c:pt idx="5123" formatCode="General">
                  <c:v>0.405582183024151</c:v>
                </c:pt>
                <c:pt idx="5124" formatCode="General">
                  <c:v>0.40558667123235997</c:v>
                </c:pt>
                <c:pt idx="5125" formatCode="General">
                  <c:v>0.405591159440569</c:v>
                </c:pt>
                <c:pt idx="5126" formatCode="General">
                  <c:v>0.40559564764877898</c:v>
                </c:pt>
                <c:pt idx="5127" formatCode="General">
                  <c:v>0.40560013585698801</c:v>
                </c:pt>
                <c:pt idx="5128" formatCode="General">
                  <c:v>0.40560462406519698</c:v>
                </c:pt>
                <c:pt idx="5129" formatCode="General">
                  <c:v>0.40560911227340701</c:v>
                </c:pt>
                <c:pt idx="5130" formatCode="General">
                  <c:v>0.40561360048161599</c:v>
                </c:pt>
                <c:pt idx="5131" formatCode="General">
                  <c:v>0.40561808868982502</c:v>
                </c:pt>
                <c:pt idx="5132" formatCode="General">
                  <c:v>0.40562257689803399</c:v>
                </c:pt>
                <c:pt idx="5133" formatCode="General">
                  <c:v>0.40562706510624402</c:v>
                </c:pt>
                <c:pt idx="5134" formatCode="General">
                  <c:v>0.405631553314453</c:v>
                </c:pt>
                <c:pt idx="5135" formatCode="General">
                  <c:v>0.40563641040596798</c:v>
                </c:pt>
                <c:pt idx="5136" formatCode="General">
                  <c:v>0.405641811600368</c:v>
                </c:pt>
                <c:pt idx="5137" formatCode="General">
                  <c:v>0.40564721279476901</c:v>
                </c:pt>
                <c:pt idx="5138" formatCode="General">
                  <c:v>0.40565261398916902</c:v>
                </c:pt>
                <c:pt idx="5139" formatCode="General">
                  <c:v>0.40565801518356898</c:v>
                </c:pt>
                <c:pt idx="5140" formatCode="General">
                  <c:v>0.40566341637796999</c:v>
                </c:pt>
                <c:pt idx="5141" formatCode="General">
                  <c:v>0.40566881757237</c:v>
                </c:pt>
                <c:pt idx="5142" formatCode="General">
                  <c:v>0.40567421876677001</c:v>
                </c:pt>
                <c:pt idx="5143" formatCode="General">
                  <c:v>0.40567961996117002</c:v>
                </c:pt>
                <c:pt idx="5144" formatCode="General">
                  <c:v>0.40568502115557098</c:v>
                </c:pt>
                <c:pt idx="5145" formatCode="General">
                  <c:v>0.40569042234997099</c:v>
                </c:pt>
                <c:pt idx="5146" formatCode="General">
                  <c:v>0.405695823544371</c:v>
                </c:pt>
                <c:pt idx="5147" formatCode="General">
                  <c:v>0.40570122473877201</c:v>
                </c:pt>
                <c:pt idx="5148" formatCode="General">
                  <c:v>0.40570662593317203</c:v>
                </c:pt>
                <c:pt idx="5149" formatCode="General">
                  <c:v>0.40571202712757198</c:v>
                </c:pt>
                <c:pt idx="5150" formatCode="General">
                  <c:v>0.405717428321972</c:v>
                </c:pt>
                <c:pt idx="5151" formatCode="General">
                  <c:v>0.40572282951637301</c:v>
                </c:pt>
                <c:pt idx="5152" formatCode="General">
                  <c:v>0.40572823071077302</c:v>
                </c:pt>
                <c:pt idx="5153" formatCode="General">
                  <c:v>0.40573363190517298</c:v>
                </c:pt>
                <c:pt idx="5154" formatCode="General">
                  <c:v>0.40573903309957299</c:v>
                </c:pt>
                <c:pt idx="5155" formatCode="General">
                  <c:v>0.405744434293974</c:v>
                </c:pt>
                <c:pt idx="5156" formatCode="General">
                  <c:v>0.40574983548837401</c:v>
                </c:pt>
                <c:pt idx="5157" formatCode="General">
                  <c:v>0.40575523668277402</c:v>
                </c:pt>
                <c:pt idx="5158" formatCode="General">
                  <c:v>0.40576063787717398</c:v>
                </c:pt>
                <c:pt idx="5159" formatCode="General">
                  <c:v>0.40576603907157499</c:v>
                </c:pt>
                <c:pt idx="5160" formatCode="General">
                  <c:v>0.405771440265975</c:v>
                </c:pt>
                <c:pt idx="5161" formatCode="General">
                  <c:v>0.40577684146037502</c:v>
                </c:pt>
                <c:pt idx="5162" formatCode="General">
                  <c:v>0.40578224265477603</c:v>
                </c:pt>
                <c:pt idx="5163" formatCode="General">
                  <c:v>0.40578764384917598</c:v>
                </c:pt>
                <c:pt idx="5164" formatCode="General">
                  <c:v>0.405793045043576</c:v>
                </c:pt>
                <c:pt idx="5165" formatCode="General">
                  <c:v>0.40579844623797601</c:v>
                </c:pt>
                <c:pt idx="5166" formatCode="General">
                  <c:v>0.40580384743237702</c:v>
                </c:pt>
                <c:pt idx="5167" formatCode="General">
                  <c:v>0.40580924862677697</c:v>
                </c:pt>
                <c:pt idx="5168" formatCode="General">
                  <c:v>0.40581464982117699</c:v>
                </c:pt>
                <c:pt idx="5169" formatCode="General">
                  <c:v>0.405820051015578</c:v>
                </c:pt>
                <c:pt idx="5170" formatCode="General">
                  <c:v>0.40582545220997801</c:v>
                </c:pt>
                <c:pt idx="5171" formatCode="General">
                  <c:v>0.40583085340437802</c:v>
                </c:pt>
                <c:pt idx="5172" formatCode="General">
                  <c:v>0.40583625459877798</c:v>
                </c:pt>
                <c:pt idx="5173" formatCode="General">
                  <c:v>0.40584165579317899</c:v>
                </c:pt>
                <c:pt idx="5174" formatCode="General">
                  <c:v>0.405847056987579</c:v>
                </c:pt>
                <c:pt idx="5175" formatCode="General">
                  <c:v>0.40585245818197901</c:v>
                </c:pt>
                <c:pt idx="5176" formatCode="General">
                  <c:v>0.40585785937637903</c:v>
                </c:pt>
                <c:pt idx="5177" formatCode="General">
                  <c:v>0.40586335240662302</c:v>
                </c:pt>
                <c:pt idx="5178" formatCode="General">
                  <c:v>0.40586914889443798</c:v>
                </c:pt>
                <c:pt idx="5179" formatCode="General">
                  <c:v>0.40587492927232799</c:v>
                </c:pt>
                <c:pt idx="5180" formatCode="General">
                  <c:v>0.40588070329700898</c:v>
                </c:pt>
                <c:pt idx="5181" formatCode="General">
                  <c:v>0.40588647732168998</c:v>
                </c:pt>
                <c:pt idx="5182" formatCode="General">
                  <c:v>0.40589225134637102</c:v>
                </c:pt>
                <c:pt idx="5183" formatCode="General">
                  <c:v>0.40589802537105202</c:v>
                </c:pt>
                <c:pt idx="5184" formatCode="General">
                  <c:v>0.40590379939573301</c:v>
                </c:pt>
                <c:pt idx="5185" formatCode="General">
                  <c:v>0.405909573420414</c:v>
                </c:pt>
                <c:pt idx="5186" formatCode="General">
                  <c:v>0.405915347445094</c:v>
                </c:pt>
                <c:pt idx="5187" formatCode="General">
                  <c:v>0.40592110450412699</c:v>
                </c:pt>
                <c:pt idx="5188" formatCode="General">
                  <c:v>0.40592685186850302</c:v>
                </c:pt>
                <c:pt idx="5189" formatCode="General">
                  <c:v>0.40593259923288</c:v>
                </c:pt>
                <c:pt idx="5190" formatCode="General">
                  <c:v>0.40593834659725597</c:v>
                </c:pt>
                <c:pt idx="5191" formatCode="General">
                  <c:v>0.405944093961632</c:v>
                </c:pt>
                <c:pt idx="5192" formatCode="General">
                  <c:v>0.40594984132600898</c:v>
                </c:pt>
                <c:pt idx="5193" formatCode="General">
                  <c:v>0.40595558869038501</c:v>
                </c:pt>
                <c:pt idx="5194" formatCode="General">
                  <c:v>0.40596133605476098</c:v>
                </c:pt>
                <c:pt idx="5195" formatCode="General">
                  <c:v>0.40596708341913801</c:v>
                </c:pt>
                <c:pt idx="5196" formatCode="General">
                  <c:v>0.40597283078351398</c:v>
                </c:pt>
                <c:pt idx="5197" formatCode="General">
                  <c:v>0.40597857814789001</c:v>
                </c:pt>
                <c:pt idx="5198" formatCode="General">
                  <c:v>0.40598432551226699</c:v>
                </c:pt>
                <c:pt idx="5199" formatCode="General">
                  <c:v>0.40599007287664302</c:v>
                </c:pt>
                <c:pt idx="5200" formatCode="General">
                  <c:v>0.40599582024101899</c:v>
                </c:pt>
                <c:pt idx="5201" formatCode="General">
                  <c:v>0.40600156760539602</c:v>
                </c:pt>
                <c:pt idx="5202" formatCode="General">
                  <c:v>0.40600731496977199</c:v>
                </c:pt>
                <c:pt idx="5203" formatCode="General">
                  <c:v>0.40601306233414802</c:v>
                </c:pt>
                <c:pt idx="5204" formatCode="General">
                  <c:v>0.406018809698525</c:v>
                </c:pt>
                <c:pt idx="5205" formatCode="General">
                  <c:v>0.40602455706290103</c:v>
                </c:pt>
                <c:pt idx="5206" formatCode="General">
                  <c:v>0.406030304427277</c:v>
                </c:pt>
                <c:pt idx="5207" formatCode="General">
                  <c:v>0.40603605179165397</c:v>
                </c:pt>
                <c:pt idx="5208" formatCode="General">
                  <c:v>0.40604179915603</c:v>
                </c:pt>
                <c:pt idx="5209" formatCode="General">
                  <c:v>0.40604754652040598</c:v>
                </c:pt>
                <c:pt idx="5210" formatCode="General">
                  <c:v>0.40605329388478301</c:v>
                </c:pt>
                <c:pt idx="5211" formatCode="General">
                  <c:v>0.40605904124915898</c:v>
                </c:pt>
                <c:pt idx="5212" formatCode="General">
                  <c:v>0.40606478861353501</c:v>
                </c:pt>
                <c:pt idx="5213" formatCode="General">
                  <c:v>0.40607053597791198</c:v>
                </c:pt>
                <c:pt idx="5214" formatCode="General">
                  <c:v>0.40607628334228801</c:v>
                </c:pt>
                <c:pt idx="5215" formatCode="General">
                  <c:v>0.40608203070666399</c:v>
                </c:pt>
                <c:pt idx="5216" formatCode="General">
                  <c:v>0.40608777807104102</c:v>
                </c:pt>
                <c:pt idx="5217" formatCode="General">
                  <c:v>0.40609352543541699</c:v>
                </c:pt>
                <c:pt idx="5218" formatCode="General">
                  <c:v>0.40609927279979302</c:v>
                </c:pt>
                <c:pt idx="5219" formatCode="General">
                  <c:v>0.40610502016416999</c:v>
                </c:pt>
                <c:pt idx="5220" formatCode="General">
                  <c:v>0.40611076752854602</c:v>
                </c:pt>
                <c:pt idx="5221" formatCode="General">
                  <c:v>0.406116514892922</c:v>
                </c:pt>
                <c:pt idx="5222" formatCode="General">
                  <c:v>0.40612226225729903</c:v>
                </c:pt>
                <c:pt idx="5223" formatCode="General">
                  <c:v>0.406128009621675</c:v>
                </c:pt>
                <c:pt idx="5224" formatCode="General">
                  <c:v>0.40613375698605197</c:v>
                </c:pt>
                <c:pt idx="5225" formatCode="General">
                  <c:v>0.406139504350428</c:v>
                </c:pt>
                <c:pt idx="5226" formatCode="General">
                  <c:v>0.40614525171480398</c:v>
                </c:pt>
                <c:pt idx="5227" formatCode="General">
                  <c:v>0.40615099907918101</c:v>
                </c:pt>
                <c:pt idx="5228" formatCode="General">
                  <c:v>0.40615674644355698</c:v>
                </c:pt>
                <c:pt idx="5229" formatCode="General">
                  <c:v>0.40616249380793301</c:v>
                </c:pt>
                <c:pt idx="5230" formatCode="General">
                  <c:v>0.40616824117230999</c:v>
                </c:pt>
                <c:pt idx="5231" formatCode="General">
                  <c:v>0.40617398853668601</c:v>
                </c:pt>
                <c:pt idx="5232" formatCode="General">
                  <c:v>0.40617973590106199</c:v>
                </c:pt>
                <c:pt idx="5233" formatCode="General">
                  <c:v>0.40618548326543902</c:v>
                </c:pt>
                <c:pt idx="5234" formatCode="General">
                  <c:v>0.40619123062981499</c:v>
                </c:pt>
                <c:pt idx="5235" formatCode="General">
                  <c:v>0.40619697799419102</c:v>
                </c:pt>
                <c:pt idx="5236" formatCode="General">
                  <c:v>0.406202725358568</c:v>
                </c:pt>
                <c:pt idx="5237" formatCode="General">
                  <c:v>0.40620847272294403</c:v>
                </c:pt>
                <c:pt idx="5238" formatCode="General">
                  <c:v>0.40621422008732</c:v>
                </c:pt>
                <c:pt idx="5239" formatCode="General">
                  <c:v>0.40621996745169697</c:v>
                </c:pt>
                <c:pt idx="5240" formatCode="General">
                  <c:v>0.406225714816073</c:v>
                </c:pt>
                <c:pt idx="5241" formatCode="General">
                  <c:v>0.40623146218044898</c:v>
                </c:pt>
                <c:pt idx="5242" formatCode="General">
                  <c:v>0.40623720954482601</c:v>
                </c:pt>
                <c:pt idx="5243" formatCode="General">
                  <c:v>0.40624295690920198</c:v>
                </c:pt>
                <c:pt idx="5244" formatCode="General">
                  <c:v>0.40624870427357801</c:v>
                </c:pt>
                <c:pt idx="5245" formatCode="General">
                  <c:v>0.40625445163795498</c:v>
                </c:pt>
                <c:pt idx="5246" formatCode="General">
                  <c:v>0.40626019900233101</c:v>
                </c:pt>
                <c:pt idx="5247" formatCode="General">
                  <c:v>0.40626594636670699</c:v>
                </c:pt>
                <c:pt idx="5248" formatCode="General">
                  <c:v>0.40627169373108402</c:v>
                </c:pt>
                <c:pt idx="5249" formatCode="General">
                  <c:v>0.40627744109545999</c:v>
                </c:pt>
                <c:pt idx="5250" formatCode="General">
                  <c:v>0.40628318845983602</c:v>
                </c:pt>
                <c:pt idx="5251" formatCode="General">
                  <c:v>0.40628893582421299</c:v>
                </c:pt>
                <c:pt idx="5252" formatCode="General">
                  <c:v>0.40629468318858902</c:v>
                </c:pt>
                <c:pt idx="5253" formatCode="General">
                  <c:v>0.406300430552965</c:v>
                </c:pt>
                <c:pt idx="5254" formatCode="General">
                  <c:v>0.40630617791734203</c:v>
                </c:pt>
                <c:pt idx="5255" formatCode="General">
                  <c:v>0.406311925281718</c:v>
                </c:pt>
                <c:pt idx="5256" formatCode="General">
                  <c:v>0.40631767264609397</c:v>
                </c:pt>
                <c:pt idx="5257" formatCode="General">
                  <c:v>0.406323420010471</c:v>
                </c:pt>
                <c:pt idx="5258" formatCode="General">
                  <c:v>0.40632916737484698</c:v>
                </c:pt>
                <c:pt idx="5259" formatCode="General">
                  <c:v>0.40633491473922301</c:v>
                </c:pt>
                <c:pt idx="5260" formatCode="General">
                  <c:v>0.40634066210359998</c:v>
                </c:pt>
                <c:pt idx="5261" formatCode="General">
                  <c:v>0.40634640946797601</c:v>
                </c:pt>
                <c:pt idx="5262" formatCode="General">
                  <c:v>0.40635215683235199</c:v>
                </c:pt>
                <c:pt idx="5263" formatCode="General">
                  <c:v>0.40635790419672901</c:v>
                </c:pt>
                <c:pt idx="5264" formatCode="General">
                  <c:v>0.40636365156110499</c:v>
                </c:pt>
                <c:pt idx="5265" formatCode="General">
                  <c:v>0.40636939892548102</c:v>
                </c:pt>
                <c:pt idx="5266" formatCode="General">
                  <c:v>0.40637514628985799</c:v>
                </c:pt>
                <c:pt idx="5267" formatCode="General">
                  <c:v>0.40638089365423402</c:v>
                </c:pt>
                <c:pt idx="5268" formatCode="General">
                  <c:v>0.40638664101861</c:v>
                </c:pt>
                <c:pt idx="5269" formatCode="General">
                  <c:v>0.40639238838298702</c:v>
                </c:pt>
                <c:pt idx="5270" formatCode="General">
                  <c:v>0.406398135747363</c:v>
                </c:pt>
                <c:pt idx="5271" formatCode="General">
                  <c:v>0.40640388311174003</c:v>
                </c:pt>
                <c:pt idx="5272" formatCode="General">
                  <c:v>0.406409630476116</c:v>
                </c:pt>
                <c:pt idx="5273" formatCode="General">
                  <c:v>0.40641537784049198</c:v>
                </c:pt>
                <c:pt idx="5274" formatCode="General">
                  <c:v>0.406421125204869</c:v>
                </c:pt>
                <c:pt idx="5275" formatCode="General">
                  <c:v>0.40642687256924498</c:v>
                </c:pt>
                <c:pt idx="5276" formatCode="General">
                  <c:v>0.40643261993362101</c:v>
                </c:pt>
                <c:pt idx="5277" formatCode="General">
                  <c:v>0.40643836729799798</c:v>
                </c:pt>
                <c:pt idx="5278" formatCode="General">
                  <c:v>0.40644411466237401</c:v>
                </c:pt>
                <c:pt idx="5279" formatCode="General">
                  <c:v>0.40644986202674999</c:v>
                </c:pt>
                <c:pt idx="5280" formatCode="General">
                  <c:v>0.40645560939112702</c:v>
                </c:pt>
                <c:pt idx="5281" formatCode="General">
                  <c:v>0.40646135675550299</c:v>
                </c:pt>
                <c:pt idx="5282" formatCode="General">
                  <c:v>0.40646710411987902</c:v>
                </c:pt>
                <c:pt idx="5283" formatCode="General">
                  <c:v>0.40647285148425599</c:v>
                </c:pt>
                <c:pt idx="5284" formatCode="General">
                  <c:v>0.40647859884863202</c:v>
                </c:pt>
                <c:pt idx="5285" formatCode="General">
                  <c:v>0.40648403772286401</c:v>
                </c:pt>
                <c:pt idx="5286" formatCode="General">
                  <c:v>0.40648902157412697</c:v>
                </c:pt>
                <c:pt idx="5287" formatCode="General">
                  <c:v>0.40649400542538899</c:v>
                </c:pt>
                <c:pt idx="5288" formatCode="General">
                  <c:v>0.40649898927665201</c:v>
                </c:pt>
                <c:pt idx="5289" formatCode="General">
                  <c:v>0.40650397312791398</c:v>
                </c:pt>
                <c:pt idx="5290" formatCode="General">
                  <c:v>0.40650895697917699</c:v>
                </c:pt>
                <c:pt idx="5291" formatCode="General">
                  <c:v>0.40651394083043901</c:v>
                </c:pt>
                <c:pt idx="5292" formatCode="General">
                  <c:v>0.40651892468170198</c:v>
                </c:pt>
                <c:pt idx="5293" formatCode="General">
                  <c:v>0.406523908532964</c:v>
                </c:pt>
                <c:pt idx="5294" formatCode="General">
                  <c:v>0.40652889238422701</c:v>
                </c:pt>
                <c:pt idx="5295" formatCode="General">
                  <c:v>0.406533924572546</c:v>
                </c:pt>
                <c:pt idx="5296" formatCode="General">
                  <c:v>0.40653906793609501</c:v>
                </c:pt>
                <c:pt idx="5297" formatCode="General">
                  <c:v>0.40654421129964402</c:v>
                </c:pt>
                <c:pt idx="5298" formatCode="General">
                  <c:v>0.40654935466319397</c:v>
                </c:pt>
                <c:pt idx="5299" formatCode="General">
                  <c:v>0.40655449802674298</c:v>
                </c:pt>
                <c:pt idx="5300" formatCode="General">
                  <c:v>0.40655964139029299</c:v>
                </c:pt>
                <c:pt idx="5301" formatCode="General">
                  <c:v>0.406564784753842</c:v>
                </c:pt>
                <c:pt idx="5302" formatCode="General">
                  <c:v>0.40656992811739201</c:v>
                </c:pt>
                <c:pt idx="5303" formatCode="General">
                  <c:v>0.40657507148094102</c:v>
                </c:pt>
                <c:pt idx="5304" formatCode="General">
                  <c:v>0.40658021484449097</c:v>
                </c:pt>
                <c:pt idx="5305" formatCode="General">
                  <c:v>0.40658535820803998</c:v>
                </c:pt>
                <c:pt idx="5306" formatCode="General">
                  <c:v>0.40659050157158999</c:v>
                </c:pt>
                <c:pt idx="5307" formatCode="General">
                  <c:v>0.406595644935139</c:v>
                </c:pt>
                <c:pt idx="5308" formatCode="General">
                  <c:v>0.40660078829868801</c:v>
                </c:pt>
                <c:pt idx="5309" formatCode="General">
                  <c:v>0.40660593166223802</c:v>
                </c:pt>
                <c:pt idx="5310" formatCode="General">
                  <c:v>0.40661107502578703</c:v>
                </c:pt>
                <c:pt idx="5311" formatCode="General">
                  <c:v>0.40661621838933698</c:v>
                </c:pt>
                <c:pt idx="5312" formatCode="General">
                  <c:v>0.40662136175288599</c:v>
                </c:pt>
                <c:pt idx="5313" formatCode="General">
                  <c:v>0.406626505116436</c:v>
                </c:pt>
                <c:pt idx="5314" formatCode="General">
                  <c:v>0.40663164847998501</c:v>
                </c:pt>
                <c:pt idx="5315" formatCode="General">
                  <c:v>0.40663679184353502</c:v>
                </c:pt>
                <c:pt idx="5316" formatCode="General">
                  <c:v>0.40664193520708403</c:v>
                </c:pt>
                <c:pt idx="5317" formatCode="General">
                  <c:v>0.40664707857063398</c:v>
                </c:pt>
                <c:pt idx="5318" formatCode="General">
                  <c:v>0.40665222193418299</c:v>
                </c:pt>
                <c:pt idx="5319" formatCode="General">
                  <c:v>0.406657365297732</c:v>
                </c:pt>
                <c:pt idx="5320" formatCode="General">
                  <c:v>0.40666250866128201</c:v>
                </c:pt>
                <c:pt idx="5321" formatCode="General">
                  <c:v>0.40666765202483102</c:v>
                </c:pt>
                <c:pt idx="5322" formatCode="General">
                  <c:v>0.40667279538838103</c:v>
                </c:pt>
                <c:pt idx="5323" formatCode="General">
                  <c:v>0.40667793875192998</c:v>
                </c:pt>
                <c:pt idx="5324" formatCode="General">
                  <c:v>0.40668308211547999</c:v>
                </c:pt>
                <c:pt idx="5325" formatCode="General">
                  <c:v>0.406688225479029</c:v>
                </c:pt>
                <c:pt idx="5326" formatCode="General">
                  <c:v>0.40669336884257901</c:v>
                </c:pt>
                <c:pt idx="5327" formatCode="General">
                  <c:v>0.40669851220612802</c:v>
                </c:pt>
                <c:pt idx="5328" formatCode="General">
                  <c:v>0.40670365556967802</c:v>
                </c:pt>
                <c:pt idx="5329" formatCode="General">
                  <c:v>0.40670879893322698</c:v>
                </c:pt>
                <c:pt idx="5330" formatCode="General">
                  <c:v>0.406714034085078</c:v>
                </c:pt>
                <c:pt idx="5331" formatCode="General">
                  <c:v>0.40671937938289199</c:v>
                </c:pt>
                <c:pt idx="5332" formatCode="General">
                  <c:v>0.40672472468070597</c:v>
                </c:pt>
                <c:pt idx="5333" formatCode="General">
                  <c:v>0.40673006997852001</c:v>
                </c:pt>
                <c:pt idx="5334" formatCode="General">
                  <c:v>0.406735415276334</c:v>
                </c:pt>
                <c:pt idx="5335" formatCode="General">
                  <c:v>0.40674076057414799</c:v>
                </c:pt>
                <c:pt idx="5336" formatCode="General">
                  <c:v>0.40674610587196203</c:v>
                </c:pt>
                <c:pt idx="5337" formatCode="General">
                  <c:v>0.40675145116977601</c:v>
                </c:pt>
                <c:pt idx="5338" formatCode="General">
                  <c:v>0.40675679646759</c:v>
                </c:pt>
                <c:pt idx="5339" formatCode="General">
                  <c:v>0.40676214176540398</c:v>
                </c:pt>
                <c:pt idx="5340" formatCode="General">
                  <c:v>0.40676748706321803</c:v>
                </c:pt>
                <c:pt idx="5341" formatCode="General">
                  <c:v>0.40677283236103201</c:v>
                </c:pt>
                <c:pt idx="5342" formatCode="General">
                  <c:v>0.406778177658846</c:v>
                </c:pt>
                <c:pt idx="5343" formatCode="General">
                  <c:v>0.40678352295665998</c:v>
                </c:pt>
                <c:pt idx="5344" formatCode="General">
                  <c:v>0.40678886825447402</c:v>
                </c:pt>
                <c:pt idx="5345" formatCode="General">
                  <c:v>0.40679421355228801</c:v>
                </c:pt>
                <c:pt idx="5346" formatCode="General">
                  <c:v>0.40679955885010199</c:v>
                </c:pt>
                <c:pt idx="5347" formatCode="General">
                  <c:v>0.40680490414791598</c:v>
                </c:pt>
                <c:pt idx="5348" formatCode="General">
                  <c:v>0.40681024944573002</c:v>
                </c:pt>
                <c:pt idx="5349" formatCode="General">
                  <c:v>0.40681559474354301</c:v>
                </c:pt>
                <c:pt idx="5350" formatCode="General">
                  <c:v>0.40682094004135799</c:v>
                </c:pt>
                <c:pt idx="5351" formatCode="General">
                  <c:v>0.40682628533917198</c:v>
                </c:pt>
                <c:pt idx="5352" formatCode="General">
                  <c:v>0.40683163063698502</c:v>
                </c:pt>
                <c:pt idx="5353" formatCode="General">
                  <c:v>0.4068369759348</c:v>
                </c:pt>
                <c:pt idx="5354" formatCode="General">
                  <c:v>0.40684232123261299</c:v>
                </c:pt>
                <c:pt idx="5355" formatCode="General">
                  <c:v>0.40684766653042698</c:v>
                </c:pt>
                <c:pt idx="5356" formatCode="General">
                  <c:v>0.40685301182824102</c:v>
                </c:pt>
                <c:pt idx="5357" formatCode="General">
                  <c:v>0.406858357126055</c:v>
                </c:pt>
                <c:pt idx="5358" formatCode="General">
                  <c:v>0.40686370242386899</c:v>
                </c:pt>
                <c:pt idx="5359" formatCode="General">
                  <c:v>0.40686904772168297</c:v>
                </c:pt>
                <c:pt idx="5360" formatCode="General">
                  <c:v>0.40687439301949702</c:v>
                </c:pt>
                <c:pt idx="5361" formatCode="General">
                  <c:v>0.406879738317311</c:v>
                </c:pt>
                <c:pt idx="5362" formatCode="General">
                  <c:v>0.40688508361512499</c:v>
                </c:pt>
                <c:pt idx="5363" formatCode="General">
                  <c:v>0.40688999473489801</c:v>
                </c:pt>
                <c:pt idx="5364" formatCode="General">
                  <c:v>0.40689484596804398</c:v>
                </c:pt>
                <c:pt idx="5365" formatCode="General">
                  <c:v>0.40689969720119001</c:v>
                </c:pt>
                <c:pt idx="5366" formatCode="General">
                  <c:v>0.40690454843433699</c:v>
                </c:pt>
                <c:pt idx="5367" formatCode="General">
                  <c:v>0.40690939966748302</c:v>
                </c:pt>
                <c:pt idx="5368" formatCode="General">
                  <c:v>0.40691425090062999</c:v>
                </c:pt>
                <c:pt idx="5369" formatCode="General">
                  <c:v>0.40691910213377602</c:v>
                </c:pt>
                <c:pt idx="5370" formatCode="General">
                  <c:v>0.406923953366923</c:v>
                </c:pt>
                <c:pt idx="5371" formatCode="General">
                  <c:v>0.40692880460006903</c:v>
                </c:pt>
                <c:pt idx="5372" formatCode="General">
                  <c:v>0.40693376266693898</c:v>
                </c:pt>
                <c:pt idx="5373" formatCode="General">
                  <c:v>0.40693899163361003</c:v>
                </c:pt>
                <c:pt idx="5374" formatCode="General">
                  <c:v>0.40694422060028101</c:v>
                </c:pt>
                <c:pt idx="5375" formatCode="General">
                  <c:v>0.406949449566952</c:v>
                </c:pt>
                <c:pt idx="5376" formatCode="General">
                  <c:v>0.40695467853362299</c:v>
                </c:pt>
                <c:pt idx="5377" formatCode="General">
                  <c:v>0.40695990750029398</c:v>
                </c:pt>
                <c:pt idx="5378" formatCode="General">
                  <c:v>0.40696513646696603</c:v>
                </c:pt>
                <c:pt idx="5379" formatCode="General">
                  <c:v>0.40697036543363702</c:v>
                </c:pt>
                <c:pt idx="5380" formatCode="General">
                  <c:v>0.40697559440030801</c:v>
                </c:pt>
                <c:pt idx="5381" formatCode="General">
                  <c:v>0.40698082336697899</c:v>
                </c:pt>
                <c:pt idx="5382" formatCode="General">
                  <c:v>0.40698605233364998</c:v>
                </c:pt>
                <c:pt idx="5383" formatCode="General">
                  <c:v>0.40699128130032097</c:v>
                </c:pt>
                <c:pt idx="5384" formatCode="General">
                  <c:v>0.40699651026699202</c:v>
                </c:pt>
                <c:pt idx="5385" formatCode="General">
                  <c:v>0.40700173923366401</c:v>
                </c:pt>
                <c:pt idx="5386" formatCode="General">
                  <c:v>0.407006968200335</c:v>
                </c:pt>
                <c:pt idx="5387" formatCode="General">
                  <c:v>0.40701219716700598</c:v>
                </c:pt>
                <c:pt idx="5388" formatCode="General">
                  <c:v>0.40701742613367697</c:v>
                </c:pt>
                <c:pt idx="5389" formatCode="General">
                  <c:v>0.40702265510034802</c:v>
                </c:pt>
                <c:pt idx="5390" formatCode="General">
                  <c:v>0.40702788406701901</c:v>
                </c:pt>
                <c:pt idx="5391" formatCode="General">
                  <c:v>0.40703311303369</c:v>
                </c:pt>
                <c:pt idx="5392" formatCode="General">
                  <c:v>0.40703834200036199</c:v>
                </c:pt>
                <c:pt idx="5393" formatCode="General">
                  <c:v>0.40704357096703297</c:v>
                </c:pt>
                <c:pt idx="5394" formatCode="General">
                  <c:v>0.40704879993370402</c:v>
                </c:pt>
                <c:pt idx="5395" formatCode="General">
                  <c:v>0.40705402890037501</c:v>
                </c:pt>
                <c:pt idx="5396" formatCode="General">
                  <c:v>0.407059257867046</c:v>
                </c:pt>
                <c:pt idx="5397" formatCode="General">
                  <c:v>0.40706448683371699</c:v>
                </c:pt>
                <c:pt idx="5398" formatCode="General">
                  <c:v>0.40706971580038798</c:v>
                </c:pt>
                <c:pt idx="5399" formatCode="General">
                  <c:v>0.40707494476706002</c:v>
                </c:pt>
                <c:pt idx="5400" formatCode="General">
                  <c:v>0.40708017373373101</c:v>
                </c:pt>
                <c:pt idx="5401" formatCode="General">
                  <c:v>0.407085402700402</c:v>
                </c:pt>
                <c:pt idx="5402" formatCode="General">
                  <c:v>0.40709063166707299</c:v>
                </c:pt>
                <c:pt idx="5403" formatCode="General">
                  <c:v>0.40709586063374398</c:v>
                </c:pt>
                <c:pt idx="5404" formatCode="General">
                  <c:v>0.40710108960041502</c:v>
                </c:pt>
                <c:pt idx="5405" formatCode="General">
                  <c:v>0.40710631856708601</c:v>
                </c:pt>
                <c:pt idx="5406" formatCode="General">
                  <c:v>0.407111547533758</c:v>
                </c:pt>
                <c:pt idx="5407" formatCode="General">
                  <c:v>0.40711677650042899</c:v>
                </c:pt>
                <c:pt idx="5408" formatCode="General">
                  <c:v>0.40712200546709998</c:v>
                </c:pt>
                <c:pt idx="5409" formatCode="General">
                  <c:v>0.40712678630165999</c:v>
                </c:pt>
                <c:pt idx="5410" formatCode="General">
                  <c:v>0.40713152773999101</c:v>
                </c:pt>
                <c:pt idx="5411" formatCode="General">
                  <c:v>0.40713626917832202</c:v>
                </c:pt>
                <c:pt idx="5412" formatCode="General">
                  <c:v>0.40714101061665298</c:v>
                </c:pt>
                <c:pt idx="5413" formatCode="General">
                  <c:v>0.40714575205498399</c:v>
                </c:pt>
                <c:pt idx="5414" formatCode="General">
                  <c:v>0.407150493493315</c:v>
                </c:pt>
                <c:pt idx="5415" formatCode="General">
                  <c:v>0.40715523493164602</c:v>
                </c:pt>
                <c:pt idx="5416" formatCode="General">
                  <c:v>0.40715997636997697</c:v>
                </c:pt>
                <c:pt idx="5417" formatCode="General">
                  <c:v>0.40716471780830699</c:v>
                </c:pt>
                <c:pt idx="5418" formatCode="General">
                  <c:v>0.407169459246638</c:v>
                </c:pt>
                <c:pt idx="5419" formatCode="General">
                  <c:v>0.40717437107013499</c:v>
                </c:pt>
                <c:pt idx="5420" formatCode="General">
                  <c:v>0.40717932075700097</c:v>
                </c:pt>
                <c:pt idx="5421" formatCode="General">
                  <c:v>0.40718427044386701</c:v>
                </c:pt>
                <c:pt idx="5422" formatCode="General">
                  <c:v>0.407189220130733</c:v>
                </c:pt>
                <c:pt idx="5423" formatCode="General">
                  <c:v>0.40719416981759898</c:v>
                </c:pt>
                <c:pt idx="5424" formatCode="General">
                  <c:v>0.40719911950446502</c:v>
                </c:pt>
                <c:pt idx="5425" formatCode="General">
                  <c:v>0.40720406919133101</c:v>
                </c:pt>
                <c:pt idx="5426" formatCode="General">
                  <c:v>0.40720901887819699</c:v>
                </c:pt>
                <c:pt idx="5427" formatCode="General">
                  <c:v>0.40721396856506298</c:v>
                </c:pt>
                <c:pt idx="5428" formatCode="General">
                  <c:v>0.40721891825192902</c:v>
                </c:pt>
                <c:pt idx="5429" formatCode="General">
                  <c:v>0.407223867938795</c:v>
                </c:pt>
                <c:pt idx="5430" formatCode="General">
                  <c:v>0.40722881762566099</c:v>
                </c:pt>
                <c:pt idx="5431" formatCode="General">
                  <c:v>0.40723376731252697</c:v>
                </c:pt>
                <c:pt idx="5432" formatCode="General">
                  <c:v>0.40723871699939301</c:v>
                </c:pt>
                <c:pt idx="5433" formatCode="General">
                  <c:v>0.407243666686259</c:v>
                </c:pt>
                <c:pt idx="5434" formatCode="General">
                  <c:v>0.40724861637312498</c:v>
                </c:pt>
                <c:pt idx="5435" formatCode="General">
                  <c:v>0.40725356605999002</c:v>
                </c:pt>
                <c:pt idx="5436" formatCode="General">
                  <c:v>0.40725851574685601</c:v>
                </c:pt>
                <c:pt idx="5437" formatCode="General">
                  <c:v>0.40726346543372299</c:v>
                </c:pt>
                <c:pt idx="5438" formatCode="General">
                  <c:v>0.40726841512058898</c:v>
                </c:pt>
                <c:pt idx="5439" formatCode="General">
                  <c:v>0.40727336480745402</c:v>
                </c:pt>
                <c:pt idx="5440" formatCode="General">
                  <c:v>0.40727831449432</c:v>
                </c:pt>
                <c:pt idx="5441" formatCode="General">
                  <c:v>0.40728326418118599</c:v>
                </c:pt>
                <c:pt idx="5442" formatCode="General">
                  <c:v>0.40728821386805197</c:v>
                </c:pt>
                <c:pt idx="5443" formatCode="General">
                  <c:v>0.40729316355491801</c:v>
                </c:pt>
                <c:pt idx="5444" formatCode="General">
                  <c:v>0.407298113241784</c:v>
                </c:pt>
                <c:pt idx="5445" formatCode="General">
                  <c:v>0.40730306292864998</c:v>
                </c:pt>
                <c:pt idx="5446" formatCode="General">
                  <c:v>0.40730801261551602</c:v>
                </c:pt>
                <c:pt idx="5447" formatCode="General">
                  <c:v>0.40731296230238201</c:v>
                </c:pt>
                <c:pt idx="5448" formatCode="General">
                  <c:v>0.40731791198924799</c:v>
                </c:pt>
                <c:pt idx="5449" formatCode="General">
                  <c:v>0.40732286167611398</c:v>
                </c:pt>
                <c:pt idx="5450" formatCode="General">
                  <c:v>0.40732781136298002</c:v>
                </c:pt>
                <c:pt idx="5451" formatCode="General">
                  <c:v>0.407332761049846</c:v>
                </c:pt>
                <c:pt idx="5452" formatCode="General">
                  <c:v>0.40733771073671199</c:v>
                </c:pt>
                <c:pt idx="5453" formatCode="General">
                  <c:v>0.40734266042357797</c:v>
                </c:pt>
                <c:pt idx="5454" formatCode="General">
                  <c:v>0.40734761011044401</c:v>
                </c:pt>
                <c:pt idx="5455" formatCode="General">
                  <c:v>0.40735255979731</c:v>
                </c:pt>
                <c:pt idx="5456" formatCode="General">
                  <c:v>0.40735750948417598</c:v>
                </c:pt>
                <c:pt idx="5457" formatCode="General">
                  <c:v>0.40736245917104202</c:v>
                </c:pt>
                <c:pt idx="5458" formatCode="General">
                  <c:v>0.40736732351126698</c:v>
                </c:pt>
                <c:pt idx="5459" formatCode="General">
                  <c:v>0.40737177617945503</c:v>
                </c:pt>
                <c:pt idx="5460" formatCode="General">
                  <c:v>0.40737622884764202</c:v>
                </c:pt>
                <c:pt idx="5461" formatCode="General">
                  <c:v>0.40738068151583001</c:v>
                </c:pt>
                <c:pt idx="5462" formatCode="General">
                  <c:v>0.40738513418401701</c:v>
                </c:pt>
                <c:pt idx="5463" formatCode="General">
                  <c:v>0.407389586852205</c:v>
                </c:pt>
                <c:pt idx="5464" formatCode="General">
                  <c:v>0.40739403952039199</c:v>
                </c:pt>
                <c:pt idx="5465" formatCode="General">
                  <c:v>0.40739849218857999</c:v>
                </c:pt>
                <c:pt idx="5466" formatCode="General">
                  <c:v>0.40740294485676698</c:v>
                </c:pt>
                <c:pt idx="5467" formatCode="General">
                  <c:v>0.40740739752495397</c:v>
                </c:pt>
                <c:pt idx="5468" formatCode="General">
                  <c:v>0.40741176667192702</c:v>
                </c:pt>
                <c:pt idx="5469" formatCode="General">
                  <c:v>0.40741596094635402</c:v>
                </c:pt>
                <c:pt idx="5470" formatCode="General">
                  <c:v>0.40742015522078101</c:v>
                </c:pt>
                <c:pt idx="5471" formatCode="General">
                  <c:v>0.407424349495208</c:v>
                </c:pt>
                <c:pt idx="5472" formatCode="General">
                  <c:v>0.407428543769635</c:v>
                </c:pt>
                <c:pt idx="5473" formatCode="General">
                  <c:v>0.40743273804406199</c:v>
                </c:pt>
                <c:pt idx="5474" formatCode="General">
                  <c:v>0.40743693231848899</c:v>
                </c:pt>
                <c:pt idx="5475" formatCode="General">
                  <c:v>0.40744112659291598</c:v>
                </c:pt>
                <c:pt idx="5476" formatCode="General">
                  <c:v>0.40744532086734297</c:v>
                </c:pt>
                <c:pt idx="5477" formatCode="General">
                  <c:v>0.40744951514177002</c:v>
                </c:pt>
                <c:pt idx="5478" formatCode="General">
                  <c:v>0.40745370941619802</c:v>
                </c:pt>
                <c:pt idx="5479" formatCode="General">
                  <c:v>0.40745790369062501</c:v>
                </c:pt>
                <c:pt idx="5480" formatCode="General">
                  <c:v>0.40746209796505201</c:v>
                </c:pt>
                <c:pt idx="5481" formatCode="General">
                  <c:v>0.407466292239479</c:v>
                </c:pt>
                <c:pt idx="5482" formatCode="General">
                  <c:v>0.40747048651390599</c:v>
                </c:pt>
                <c:pt idx="5483" formatCode="General">
                  <c:v>0.40747468078833299</c:v>
                </c:pt>
                <c:pt idx="5484" formatCode="General">
                  <c:v>0.40747887506275998</c:v>
                </c:pt>
                <c:pt idx="5485" formatCode="General">
                  <c:v>0.40748306933718698</c:v>
                </c:pt>
                <c:pt idx="5486" formatCode="General">
                  <c:v>0.407487132196934</c:v>
                </c:pt>
                <c:pt idx="5487" formatCode="General">
                  <c:v>0.40749112318927999</c:v>
                </c:pt>
                <c:pt idx="5488" formatCode="General">
                  <c:v>0.40749511418162498</c:v>
                </c:pt>
                <c:pt idx="5489" formatCode="General">
                  <c:v>0.40749910517397098</c:v>
                </c:pt>
                <c:pt idx="5490" formatCode="General">
                  <c:v>0.40750309616631603</c:v>
                </c:pt>
                <c:pt idx="5491" formatCode="General">
                  <c:v>0.40750708715866202</c:v>
                </c:pt>
                <c:pt idx="5492" formatCode="General">
                  <c:v>0.40751107815100701</c:v>
                </c:pt>
                <c:pt idx="5493" formatCode="General">
                  <c:v>0.407515069143353</c:v>
                </c:pt>
                <c:pt idx="5494" formatCode="General">
                  <c:v>0.407519060135698</c:v>
                </c:pt>
                <c:pt idx="5495" formatCode="General">
                  <c:v>0.40752305112804399</c:v>
                </c:pt>
                <c:pt idx="5496" formatCode="General">
                  <c:v>0.40752704212038998</c:v>
                </c:pt>
                <c:pt idx="5497" formatCode="General">
                  <c:v>0.40753103311273497</c:v>
                </c:pt>
                <c:pt idx="5498" formatCode="General">
                  <c:v>0.40753502410508102</c:v>
                </c:pt>
                <c:pt idx="5499" formatCode="General">
                  <c:v>0.40753901509742602</c:v>
                </c:pt>
                <c:pt idx="5500" formatCode="General">
                  <c:v>0.40754300608977201</c:v>
                </c:pt>
                <c:pt idx="5501" formatCode="General">
                  <c:v>0.407546997082117</c:v>
                </c:pt>
                <c:pt idx="5502" formatCode="General">
                  <c:v>0.40755098807446299</c:v>
                </c:pt>
                <c:pt idx="5503" formatCode="General">
                  <c:v>0.40755497906680799</c:v>
                </c:pt>
                <c:pt idx="5504" formatCode="General">
                  <c:v>0.40755897005915398</c:v>
                </c:pt>
                <c:pt idx="5505" formatCode="General">
                  <c:v>0.40756296105149897</c:v>
                </c:pt>
                <c:pt idx="5506" formatCode="General">
                  <c:v>0.40756695204384502</c:v>
                </c:pt>
                <c:pt idx="5507" formatCode="General">
                  <c:v>0.40757094303619001</c:v>
                </c:pt>
                <c:pt idx="5508" formatCode="General">
                  <c:v>0.40757493402853601</c:v>
                </c:pt>
                <c:pt idx="5509" formatCode="General">
                  <c:v>0.407578925020881</c:v>
                </c:pt>
                <c:pt idx="5510" formatCode="General">
                  <c:v>0.40758291601322699</c:v>
                </c:pt>
                <c:pt idx="5511" formatCode="General">
                  <c:v>0.40758690700557298</c:v>
                </c:pt>
                <c:pt idx="5512" formatCode="General">
                  <c:v>0.40759089799791798</c:v>
                </c:pt>
                <c:pt idx="5513" formatCode="General">
                  <c:v>0.40759488899026403</c:v>
                </c:pt>
                <c:pt idx="5514" formatCode="General">
                  <c:v>0.40759887998260902</c:v>
                </c:pt>
                <c:pt idx="5515" formatCode="General">
                  <c:v>0.40760287097495501</c:v>
                </c:pt>
                <c:pt idx="5516" formatCode="General">
                  <c:v>0.4076068619673</c:v>
                </c:pt>
                <c:pt idx="5517" formatCode="General">
                  <c:v>0.407610852959646</c:v>
                </c:pt>
                <c:pt idx="5518" formatCode="General">
                  <c:v>0.40761484395199099</c:v>
                </c:pt>
                <c:pt idx="5519" formatCode="General">
                  <c:v>0.40761883494433698</c:v>
                </c:pt>
                <c:pt idx="5520" formatCode="General">
                  <c:v>0.40762282593668198</c:v>
                </c:pt>
                <c:pt idx="5521" formatCode="General">
                  <c:v>0.40762681692902802</c:v>
                </c:pt>
                <c:pt idx="5522" formatCode="General">
                  <c:v>0.40763080792137302</c:v>
                </c:pt>
                <c:pt idx="5523" formatCode="General">
                  <c:v>0.40763479891371901</c:v>
                </c:pt>
                <c:pt idx="5524" formatCode="General">
                  <c:v>0.407638789906065</c:v>
                </c:pt>
                <c:pt idx="5525" formatCode="General">
                  <c:v>0.40764278089841</c:v>
                </c:pt>
                <c:pt idx="5526" formatCode="General">
                  <c:v>0.40764677189075599</c:v>
                </c:pt>
                <c:pt idx="5527" formatCode="General">
                  <c:v>0.40765076288310098</c:v>
                </c:pt>
                <c:pt idx="5528" formatCode="General">
                  <c:v>0.40765475387544697</c:v>
                </c:pt>
                <c:pt idx="5529" formatCode="General">
                  <c:v>0.40765874486779202</c:v>
                </c:pt>
                <c:pt idx="5530" formatCode="General">
                  <c:v>0.40766273586013801</c:v>
                </c:pt>
                <c:pt idx="5531" formatCode="General">
                  <c:v>0.40766672685248301</c:v>
                </c:pt>
                <c:pt idx="5532" formatCode="General">
                  <c:v>0.407670717844829</c:v>
                </c:pt>
                <c:pt idx="5533" formatCode="General">
                  <c:v>0.40767470883717399</c:v>
                </c:pt>
                <c:pt idx="5534" formatCode="General">
                  <c:v>0.40767869982951999</c:v>
                </c:pt>
                <c:pt idx="5535" formatCode="General">
                  <c:v>0.40768269082186498</c:v>
                </c:pt>
                <c:pt idx="5536" formatCode="General">
                  <c:v>0.40768668181421103</c:v>
                </c:pt>
                <c:pt idx="5537" formatCode="General">
                  <c:v>0.40769067280655602</c:v>
                </c:pt>
                <c:pt idx="5538" formatCode="General">
                  <c:v>0.40769466379890201</c:v>
                </c:pt>
                <c:pt idx="5539" formatCode="General">
                  <c:v>0.40769865479124801</c:v>
                </c:pt>
                <c:pt idx="5540" formatCode="General">
                  <c:v>0.407702645783593</c:v>
                </c:pt>
                <c:pt idx="5541" formatCode="General">
                  <c:v>0.40770663677593899</c:v>
                </c:pt>
                <c:pt idx="5542" formatCode="General">
                  <c:v>0.40771062776828398</c:v>
                </c:pt>
                <c:pt idx="5543" formatCode="General">
                  <c:v>0.40771461876062998</c:v>
                </c:pt>
                <c:pt idx="5544" formatCode="General">
                  <c:v>0.40771860975297503</c:v>
                </c:pt>
                <c:pt idx="5545" formatCode="General">
                  <c:v>0.40772260074532102</c:v>
                </c:pt>
                <c:pt idx="5546" formatCode="General">
                  <c:v>0.40772659173766601</c:v>
                </c:pt>
                <c:pt idx="5547" formatCode="General">
                  <c:v>0.407730582730012</c:v>
                </c:pt>
                <c:pt idx="5548" formatCode="General">
                  <c:v>0.407734573722357</c:v>
                </c:pt>
                <c:pt idx="5549" formatCode="General">
                  <c:v>0.40773856471470299</c:v>
                </c:pt>
                <c:pt idx="5550" formatCode="General">
                  <c:v>0.40774255570704798</c:v>
                </c:pt>
                <c:pt idx="5551" formatCode="General">
                  <c:v>0.40774654669939397</c:v>
                </c:pt>
                <c:pt idx="5552" formatCode="General">
                  <c:v>0.40775053769173902</c:v>
                </c:pt>
                <c:pt idx="5553" formatCode="General">
                  <c:v>0.40775452868408502</c:v>
                </c:pt>
                <c:pt idx="5554" formatCode="General">
                  <c:v>0.40775851967643101</c:v>
                </c:pt>
                <c:pt idx="5555" formatCode="General">
                  <c:v>0.407762510668776</c:v>
                </c:pt>
                <c:pt idx="5556" formatCode="General">
                  <c:v>0.40776650166112199</c:v>
                </c:pt>
                <c:pt idx="5557" formatCode="General">
                  <c:v>0.40777049265346699</c:v>
                </c:pt>
                <c:pt idx="5558" formatCode="General">
                  <c:v>0.40777448364581298</c:v>
                </c:pt>
                <c:pt idx="5559" formatCode="General">
                  <c:v>0.40777847463815797</c:v>
                </c:pt>
                <c:pt idx="5560" formatCode="General">
                  <c:v>0.40778246563050402</c:v>
                </c:pt>
                <c:pt idx="5561" formatCode="General">
                  <c:v>0.40778645662284901</c:v>
                </c:pt>
                <c:pt idx="5562" formatCode="General">
                  <c:v>0.40779044761519501</c:v>
                </c:pt>
                <c:pt idx="5563" formatCode="General">
                  <c:v>0.40779443860754</c:v>
                </c:pt>
                <c:pt idx="5564" formatCode="General">
                  <c:v>0.40779842959988599</c:v>
                </c:pt>
                <c:pt idx="5565" formatCode="General">
                  <c:v>0.40780242059223099</c:v>
                </c:pt>
                <c:pt idx="5566" formatCode="General">
                  <c:v>0.40780641158457698</c:v>
                </c:pt>
                <c:pt idx="5567" formatCode="General">
                  <c:v>0.40781040257692203</c:v>
                </c:pt>
                <c:pt idx="5568" formatCode="General">
                  <c:v>0.40781439356926802</c:v>
                </c:pt>
                <c:pt idx="5569" formatCode="General">
                  <c:v>0.40781838456161401</c:v>
                </c:pt>
                <c:pt idx="5570" formatCode="General">
                  <c:v>0.407822375553959</c:v>
                </c:pt>
                <c:pt idx="5571" formatCode="General">
                  <c:v>0.407826366546305</c:v>
                </c:pt>
                <c:pt idx="5572" formatCode="General">
                  <c:v>0.40783035753864999</c:v>
                </c:pt>
                <c:pt idx="5573" formatCode="General">
                  <c:v>0.40783434853099598</c:v>
                </c:pt>
                <c:pt idx="5574" formatCode="General">
                  <c:v>0.40783833952334098</c:v>
                </c:pt>
                <c:pt idx="5575" formatCode="General">
                  <c:v>0.407842210096797</c:v>
                </c:pt>
                <c:pt idx="5576" formatCode="General">
                  <c:v>0.40784596265974199</c:v>
                </c:pt>
                <c:pt idx="5577" formatCode="General">
                  <c:v>0.40784971522268798</c:v>
                </c:pt>
                <c:pt idx="5578" formatCode="General">
                  <c:v>0.40785346778563297</c:v>
                </c:pt>
                <c:pt idx="5579" formatCode="General">
                  <c:v>0.40785722034857902</c:v>
                </c:pt>
                <c:pt idx="5580" formatCode="General">
                  <c:v>0.40786097291152401</c:v>
                </c:pt>
                <c:pt idx="5581" formatCode="General">
                  <c:v>0.407864725474469</c:v>
                </c:pt>
                <c:pt idx="5582" formatCode="General">
                  <c:v>0.40786847803741499</c:v>
                </c:pt>
                <c:pt idx="5583" formatCode="General">
                  <c:v>0.40787223060035999</c:v>
                </c:pt>
                <c:pt idx="5584" formatCode="General">
                  <c:v>0.40787598316330598</c:v>
                </c:pt>
                <c:pt idx="5585" formatCode="General">
                  <c:v>0.40787973572625102</c:v>
                </c:pt>
                <c:pt idx="5586" formatCode="General">
                  <c:v>0.40788348828919702</c:v>
                </c:pt>
                <c:pt idx="5587" formatCode="General">
                  <c:v>0.40788724085214201</c:v>
                </c:pt>
                <c:pt idx="5588" formatCode="General">
                  <c:v>0.407890993415087</c:v>
                </c:pt>
                <c:pt idx="5589" formatCode="General">
                  <c:v>0.40789447007121898</c:v>
                </c:pt>
                <c:pt idx="5590" formatCode="General">
                  <c:v>0.407897774850978</c:v>
                </c:pt>
                <c:pt idx="5591" formatCode="General">
                  <c:v>0.40790107963073602</c:v>
                </c:pt>
                <c:pt idx="5592" formatCode="General">
                  <c:v>0.40790438441049498</c:v>
                </c:pt>
                <c:pt idx="5593" formatCode="General">
                  <c:v>0.407907689190253</c:v>
                </c:pt>
                <c:pt idx="5594" formatCode="General">
                  <c:v>0.40791099397001201</c:v>
                </c:pt>
                <c:pt idx="5595" formatCode="General">
                  <c:v>0.40791429874976998</c:v>
                </c:pt>
                <c:pt idx="5596" formatCode="General">
                  <c:v>0.40791760352952899</c:v>
                </c:pt>
                <c:pt idx="5597" formatCode="General">
                  <c:v>0.40792090830928701</c:v>
                </c:pt>
                <c:pt idx="5598" formatCode="General">
                  <c:v>0.40792421308904597</c:v>
                </c:pt>
                <c:pt idx="5599" formatCode="General">
                  <c:v>0.40792751786880499</c:v>
                </c:pt>
                <c:pt idx="5600" formatCode="General">
                  <c:v>0.40793082264856301</c:v>
                </c:pt>
                <c:pt idx="5601" formatCode="General">
                  <c:v>0.40793412742832202</c:v>
                </c:pt>
                <c:pt idx="5602" formatCode="General">
                  <c:v>0.40793743220807999</c:v>
                </c:pt>
                <c:pt idx="5603" formatCode="General">
                  <c:v>0.407940736987839</c:v>
                </c:pt>
                <c:pt idx="5604" formatCode="General">
                  <c:v>0.40794404176759702</c:v>
                </c:pt>
                <c:pt idx="5605" formatCode="General">
                  <c:v>0.40794734654735598</c:v>
                </c:pt>
                <c:pt idx="5606" formatCode="General">
                  <c:v>0.407950651327114</c:v>
                </c:pt>
                <c:pt idx="5607" formatCode="General">
                  <c:v>0.40795395610687302</c:v>
                </c:pt>
                <c:pt idx="5608" formatCode="General">
                  <c:v>0.40795726088663098</c:v>
                </c:pt>
                <c:pt idx="5609" formatCode="General">
                  <c:v>0.40796056566639</c:v>
                </c:pt>
                <c:pt idx="5610" formatCode="General">
                  <c:v>0.40796387044614801</c:v>
                </c:pt>
                <c:pt idx="5611" formatCode="General">
                  <c:v>0.40796717522590698</c:v>
                </c:pt>
                <c:pt idx="5612" formatCode="General">
                  <c:v>0.40797048000566499</c:v>
                </c:pt>
                <c:pt idx="5613" formatCode="General">
                  <c:v>0.40797378478542401</c:v>
                </c:pt>
                <c:pt idx="5614" formatCode="General">
                  <c:v>0.40797708956518303</c:v>
                </c:pt>
                <c:pt idx="5615" formatCode="General">
                  <c:v>0.40798013831979102</c:v>
                </c:pt>
                <c:pt idx="5616" formatCode="General">
                  <c:v>0.40798314490555199</c:v>
                </c:pt>
                <c:pt idx="5617" formatCode="General">
                  <c:v>0.40798615149131201</c:v>
                </c:pt>
                <c:pt idx="5618" formatCode="General">
                  <c:v>0.40798915807707298</c:v>
                </c:pt>
                <c:pt idx="5619" formatCode="General">
                  <c:v>0.407992164662834</c:v>
                </c:pt>
                <c:pt idx="5620" formatCode="General">
                  <c:v>0.40799517124859402</c:v>
                </c:pt>
                <c:pt idx="5621" formatCode="General">
                  <c:v>0.40799817783435499</c:v>
                </c:pt>
                <c:pt idx="5622" formatCode="General">
                  <c:v>0.40800118442011601</c:v>
                </c:pt>
                <c:pt idx="5623" formatCode="General">
                  <c:v>0.40800419100587598</c:v>
                </c:pt>
                <c:pt idx="5624" formatCode="General">
                  <c:v>0.40800719759163701</c:v>
                </c:pt>
                <c:pt idx="5625" formatCode="General">
                  <c:v>0.40801020417739797</c:v>
                </c:pt>
                <c:pt idx="5626" formatCode="General">
                  <c:v>0.408013210763158</c:v>
                </c:pt>
                <c:pt idx="5627" formatCode="General">
                  <c:v>0.40801621734891902</c:v>
                </c:pt>
                <c:pt idx="5628" formatCode="General">
                  <c:v>0.40801922393467999</c:v>
                </c:pt>
                <c:pt idx="5629" formatCode="General">
                  <c:v>0.40802223052044001</c:v>
                </c:pt>
                <c:pt idx="5630" formatCode="General">
                  <c:v>0.40802523710620098</c:v>
                </c:pt>
                <c:pt idx="5631" formatCode="General">
                  <c:v>0.408028243691962</c:v>
                </c:pt>
                <c:pt idx="5632" formatCode="General">
                  <c:v>0.40803125027772202</c:v>
                </c:pt>
                <c:pt idx="5633" formatCode="General">
                  <c:v>0.40803425686348299</c:v>
                </c:pt>
                <c:pt idx="5634" formatCode="General">
                  <c:v>0.40803726344924401</c:v>
                </c:pt>
                <c:pt idx="5635" formatCode="General">
                  <c:v>0.40804027003500398</c:v>
                </c:pt>
                <c:pt idx="5636" formatCode="General">
                  <c:v>0.40804327662076501</c:v>
                </c:pt>
                <c:pt idx="5637" formatCode="General">
                  <c:v>0.40804628320652597</c:v>
                </c:pt>
                <c:pt idx="5638" formatCode="General">
                  <c:v>0.408049289792286</c:v>
                </c:pt>
                <c:pt idx="5639" formatCode="General">
                  <c:v>0.40805229637804702</c:v>
                </c:pt>
                <c:pt idx="5640" formatCode="General">
                  <c:v>0.40805530296380799</c:v>
                </c:pt>
                <c:pt idx="5641" formatCode="General">
                  <c:v>0.40805830954956801</c:v>
                </c:pt>
                <c:pt idx="5642" formatCode="General">
                  <c:v>0.40806131613532898</c:v>
                </c:pt>
                <c:pt idx="5643" formatCode="General">
                  <c:v>0.40806432272109</c:v>
                </c:pt>
                <c:pt idx="5644" formatCode="General">
                  <c:v>0.40806732930685002</c:v>
                </c:pt>
                <c:pt idx="5645" formatCode="General">
                  <c:v>0.40807033589261099</c:v>
                </c:pt>
                <c:pt idx="5646" formatCode="General">
                  <c:v>0.40807334247837201</c:v>
                </c:pt>
                <c:pt idx="5647" formatCode="General">
                  <c:v>0.40807634906413198</c:v>
                </c:pt>
                <c:pt idx="5648" formatCode="General">
                  <c:v>0.40807935564989301</c:v>
                </c:pt>
                <c:pt idx="5649" formatCode="General">
                  <c:v>0.40808236223565397</c:v>
                </c:pt>
                <c:pt idx="5650" formatCode="General">
                  <c:v>0.408085368821414</c:v>
                </c:pt>
                <c:pt idx="5651" formatCode="General">
                  <c:v>0.40808837540717502</c:v>
                </c:pt>
                <c:pt idx="5652" formatCode="General">
                  <c:v>0.40809138199293599</c:v>
                </c:pt>
                <c:pt idx="5653" formatCode="General">
                  <c:v>0.40809438857869701</c:v>
                </c:pt>
                <c:pt idx="5654" formatCode="General">
                  <c:v>0.40809716397196699</c:v>
                </c:pt>
                <c:pt idx="5655" formatCode="General">
                  <c:v>0.40809993214047102</c:v>
                </c:pt>
                <c:pt idx="5656" formatCode="General">
                  <c:v>0.408102700308976</c:v>
                </c:pt>
                <c:pt idx="5657" formatCode="General">
                  <c:v>0.40810546847748103</c:v>
                </c:pt>
                <c:pt idx="5658" formatCode="General">
                  <c:v>0.408108236645986</c:v>
                </c:pt>
                <c:pt idx="5659" formatCode="General">
                  <c:v>0.40811100481449097</c:v>
                </c:pt>
                <c:pt idx="5660" formatCode="General">
                  <c:v>0.408113772982996</c:v>
                </c:pt>
                <c:pt idx="5661" formatCode="General">
                  <c:v>0.40811654115150098</c:v>
                </c:pt>
                <c:pt idx="5662" formatCode="General">
                  <c:v>0.40811930932000601</c:v>
                </c:pt>
                <c:pt idx="5663" formatCode="General">
                  <c:v>0.40812207748851098</c:v>
                </c:pt>
                <c:pt idx="5664" formatCode="General">
                  <c:v>0.40812484565701601</c:v>
                </c:pt>
                <c:pt idx="5665" formatCode="General">
                  <c:v>0.40812761382552099</c:v>
                </c:pt>
                <c:pt idx="5666" formatCode="General">
                  <c:v>0.40813038199402502</c:v>
                </c:pt>
                <c:pt idx="5667" formatCode="General">
                  <c:v>0.40813315016252999</c:v>
                </c:pt>
                <c:pt idx="5668" formatCode="General">
                  <c:v>0.40813591833103502</c:v>
                </c:pt>
                <c:pt idx="5669" formatCode="General">
                  <c:v>0.40813868649953999</c:v>
                </c:pt>
                <c:pt idx="5670" formatCode="General">
                  <c:v>0.40814145466804502</c:v>
                </c:pt>
                <c:pt idx="5671" formatCode="General">
                  <c:v>0.40814422283655</c:v>
                </c:pt>
                <c:pt idx="5672" formatCode="General">
                  <c:v>0.408146972105215</c:v>
                </c:pt>
                <c:pt idx="5673" formatCode="General">
                  <c:v>0.40814911657899</c:v>
                </c:pt>
                <c:pt idx="5674" formatCode="General">
                  <c:v>0.408151261052765</c:v>
                </c:pt>
                <c:pt idx="5675" formatCode="General">
                  <c:v>0.40815340552654</c:v>
                </c:pt>
                <c:pt idx="5676" formatCode="General">
                  <c:v>0.408155550000315</c:v>
                </c:pt>
                <c:pt idx="5677" formatCode="General">
                  <c:v>0.40815769447409</c:v>
                </c:pt>
                <c:pt idx="5678" formatCode="General">
                  <c:v>0.408159838947866</c:v>
                </c:pt>
                <c:pt idx="5679" formatCode="General">
                  <c:v>0.40816198342164101</c:v>
                </c:pt>
                <c:pt idx="5680" formatCode="General">
                  <c:v>0.40816412789541601</c:v>
                </c:pt>
                <c:pt idx="5681" formatCode="General">
                  <c:v>0.40816627236919101</c:v>
                </c:pt>
                <c:pt idx="5682" formatCode="General">
                  <c:v>0.40816841684296601</c:v>
                </c:pt>
                <c:pt idx="5683" formatCode="General">
                  <c:v>0.40817056131674101</c:v>
                </c:pt>
                <c:pt idx="5684" formatCode="General">
                  <c:v>0.40817270579051601</c:v>
                </c:pt>
                <c:pt idx="5685" formatCode="General">
                  <c:v>0.40817485026429201</c:v>
                </c:pt>
                <c:pt idx="5686" formatCode="General">
                  <c:v>0.40817699473806701</c:v>
                </c:pt>
                <c:pt idx="5687" formatCode="General">
                  <c:v>0.40817913921184201</c:v>
                </c:pt>
                <c:pt idx="5688" formatCode="General">
                  <c:v>0.40818128368561701</c:v>
                </c:pt>
                <c:pt idx="5689" formatCode="General">
                  <c:v>0.40818342815939201</c:v>
                </c:pt>
                <c:pt idx="5690" formatCode="General">
                  <c:v>0.40818557263316702</c:v>
                </c:pt>
                <c:pt idx="5691" formatCode="General">
                  <c:v>0.40818771710694202</c:v>
                </c:pt>
                <c:pt idx="5692" formatCode="General">
                  <c:v>0.40818986158071702</c:v>
                </c:pt>
                <c:pt idx="5693" formatCode="General">
                  <c:v>0.40819200605449202</c:v>
                </c:pt>
                <c:pt idx="5694" formatCode="General">
                  <c:v>0.40819415052826802</c:v>
                </c:pt>
                <c:pt idx="5695" formatCode="General">
                  <c:v>0.40819629500204302</c:v>
                </c:pt>
                <c:pt idx="5696" formatCode="General">
                  <c:v>0.40819843947581802</c:v>
                </c:pt>
                <c:pt idx="5697" formatCode="General">
                  <c:v>0.40820058394959302</c:v>
                </c:pt>
                <c:pt idx="5698" formatCode="General">
                  <c:v>0.40820272842336802</c:v>
                </c:pt>
                <c:pt idx="5699" formatCode="General">
                  <c:v>0.40820487289714302</c:v>
                </c:pt>
                <c:pt idx="5700" formatCode="General">
                  <c:v>0.40820701737091802</c:v>
                </c:pt>
                <c:pt idx="5701" formatCode="General">
                  <c:v>0.40820916184469302</c:v>
                </c:pt>
                <c:pt idx="5702" formatCode="General">
                  <c:v>0.40821118954310998</c:v>
                </c:pt>
                <c:pt idx="5703" formatCode="General">
                  <c:v>0.40821309316770599</c:v>
                </c:pt>
                <c:pt idx="5704" formatCode="General">
                  <c:v>0.408214996792302</c:v>
                </c:pt>
                <c:pt idx="5705" formatCode="General">
                  <c:v>0.40821690041689801</c:v>
                </c:pt>
                <c:pt idx="5706" formatCode="General">
                  <c:v>0.40821880404149402</c:v>
                </c:pt>
                <c:pt idx="5707" formatCode="General">
                  <c:v>0.40822070766608898</c:v>
                </c:pt>
                <c:pt idx="5708" formatCode="General">
                  <c:v>0.40822261129068499</c:v>
                </c:pt>
                <c:pt idx="5709" formatCode="General">
                  <c:v>0.408224514915281</c:v>
                </c:pt>
                <c:pt idx="5710" formatCode="General">
                  <c:v>0.40822641853987701</c:v>
                </c:pt>
                <c:pt idx="5711" formatCode="General">
                  <c:v>0.40822832216447302</c:v>
                </c:pt>
                <c:pt idx="5712" formatCode="General">
                  <c:v>0.40823022578906898</c:v>
                </c:pt>
                <c:pt idx="5713" formatCode="General">
                  <c:v>0.40823212941366399</c:v>
                </c:pt>
                <c:pt idx="5714" formatCode="General">
                  <c:v>0.40823403303826</c:v>
                </c:pt>
                <c:pt idx="5715" formatCode="General">
                  <c:v>0.40823593666285601</c:v>
                </c:pt>
                <c:pt idx="5716" formatCode="General">
                  <c:v>0.40823784028745203</c:v>
                </c:pt>
                <c:pt idx="5717" formatCode="General">
                  <c:v>0.40823974391204798</c:v>
                </c:pt>
                <c:pt idx="5718" formatCode="General">
                  <c:v>0.408241684946682</c:v>
                </c:pt>
                <c:pt idx="5719" formatCode="General">
                  <c:v>0.40824411765611002</c:v>
                </c:pt>
                <c:pt idx="5720" formatCode="General">
                  <c:v>0.40824655036553797</c:v>
                </c:pt>
                <c:pt idx="5721" formatCode="General">
                  <c:v>0.40824898307496499</c:v>
                </c:pt>
                <c:pt idx="5722" formatCode="General">
                  <c:v>0.408251415784393</c:v>
                </c:pt>
                <c:pt idx="5723" formatCode="General">
                  <c:v>0.40825384849382101</c:v>
                </c:pt>
                <c:pt idx="5724" formatCode="General">
                  <c:v>0.40825628120324903</c:v>
                </c:pt>
                <c:pt idx="5725" formatCode="General">
                  <c:v>0.40825871391267698</c:v>
                </c:pt>
                <c:pt idx="5726" formatCode="General">
                  <c:v>0.408261146622104</c:v>
                </c:pt>
                <c:pt idx="5727" formatCode="General">
                  <c:v>0.40826357933153201</c:v>
                </c:pt>
                <c:pt idx="5728" formatCode="General">
                  <c:v>0.40826601204096002</c:v>
                </c:pt>
                <c:pt idx="5729" formatCode="General">
                  <c:v>0.40826844475038798</c:v>
                </c:pt>
                <c:pt idx="5730" formatCode="General">
                  <c:v>0.408270877459816</c:v>
                </c:pt>
                <c:pt idx="5731" formatCode="General">
                  <c:v>0.40827331016924401</c:v>
                </c:pt>
                <c:pt idx="5732" formatCode="General">
                  <c:v>0.40827574287867102</c:v>
                </c:pt>
                <c:pt idx="5733" formatCode="General">
                  <c:v>0.40827817558809898</c:v>
                </c:pt>
                <c:pt idx="5734" formatCode="General">
                  <c:v>0.40828060829752699</c:v>
                </c:pt>
                <c:pt idx="5735" formatCode="General">
                  <c:v>0.40828304100695501</c:v>
                </c:pt>
                <c:pt idx="5736" formatCode="General">
                  <c:v>0.40828547371638302</c:v>
                </c:pt>
                <c:pt idx="5737" formatCode="General">
                  <c:v>0.40828790642581098</c:v>
                </c:pt>
                <c:pt idx="5738" formatCode="General">
                  <c:v>0.40829033913523799</c:v>
                </c:pt>
                <c:pt idx="5739" formatCode="General">
                  <c:v>0.408292771844666</c:v>
                </c:pt>
                <c:pt idx="5740" formatCode="General">
                  <c:v>0.40829520455409402</c:v>
                </c:pt>
                <c:pt idx="5741" formatCode="General">
                  <c:v>0.40829763726352197</c:v>
                </c:pt>
                <c:pt idx="5742" formatCode="General">
                  <c:v>0.40830006997294999</c:v>
                </c:pt>
                <c:pt idx="5743" formatCode="General">
                  <c:v>0.408302502682377</c:v>
                </c:pt>
                <c:pt idx="5744" formatCode="General">
                  <c:v>0.40830493539180501</c:v>
                </c:pt>
                <c:pt idx="5745" formatCode="General">
                  <c:v>0.40830736810123303</c:v>
                </c:pt>
                <c:pt idx="5746" formatCode="General">
                  <c:v>0.40830980081066098</c:v>
                </c:pt>
                <c:pt idx="5747" formatCode="General">
                  <c:v>0.408312233520089</c:v>
                </c:pt>
                <c:pt idx="5748" formatCode="General">
                  <c:v>0.40831466622951601</c:v>
                </c:pt>
                <c:pt idx="5749" formatCode="General">
                  <c:v>0.40831709893894402</c:v>
                </c:pt>
                <c:pt idx="5750" formatCode="General">
                  <c:v>0.40831953164837198</c:v>
                </c:pt>
                <c:pt idx="5751" formatCode="General">
                  <c:v>0.40832196435779999</c:v>
                </c:pt>
                <c:pt idx="5752" formatCode="General">
                  <c:v>0.40832439706722801</c:v>
                </c:pt>
                <c:pt idx="5753" formatCode="General">
                  <c:v>0.40832682977665602</c:v>
                </c:pt>
                <c:pt idx="5754" formatCode="General">
                  <c:v>0.40832926248608298</c:v>
                </c:pt>
                <c:pt idx="5755" formatCode="General">
                  <c:v>0.40833169519551099</c:v>
                </c:pt>
                <c:pt idx="5756" formatCode="General">
                  <c:v>0.408334127904939</c:v>
                </c:pt>
                <c:pt idx="5757" formatCode="General">
                  <c:v>0.40833656061436702</c:v>
                </c:pt>
                <c:pt idx="5758" formatCode="General">
                  <c:v>0.40833899332379497</c:v>
                </c:pt>
                <c:pt idx="5759" formatCode="General">
                  <c:v>0.40834142603322199</c:v>
                </c:pt>
                <c:pt idx="5760" formatCode="General">
                  <c:v>0.40834385874265</c:v>
                </c:pt>
                <c:pt idx="5761" formatCode="General">
                  <c:v>0.40834629145207801</c:v>
                </c:pt>
                <c:pt idx="5762" formatCode="General">
                  <c:v>0.40834872416150603</c:v>
                </c:pt>
                <c:pt idx="5763" formatCode="General">
                  <c:v>0.40835115687093398</c:v>
                </c:pt>
                <c:pt idx="5764" formatCode="General">
                  <c:v>0.408353589580362</c:v>
                </c:pt>
                <c:pt idx="5765" formatCode="General">
                  <c:v>0.40835602228978901</c:v>
                </c:pt>
                <c:pt idx="5766" formatCode="General">
                  <c:v>0.40835845499921702</c:v>
                </c:pt>
                <c:pt idx="5767" formatCode="General">
                  <c:v>0.40836088770864498</c:v>
                </c:pt>
                <c:pt idx="5768" formatCode="General">
                  <c:v>0.40836332041807299</c:v>
                </c:pt>
                <c:pt idx="5769" formatCode="General">
                  <c:v>0.40836575312750101</c:v>
                </c:pt>
                <c:pt idx="5770" formatCode="General">
                  <c:v>0.40836818583692902</c:v>
                </c:pt>
                <c:pt idx="5771" formatCode="General">
                  <c:v>0.40837061854635598</c:v>
                </c:pt>
                <c:pt idx="5772" formatCode="General">
                  <c:v>0.40837305125578399</c:v>
                </c:pt>
                <c:pt idx="5773" formatCode="General">
                  <c:v>0.408375483965212</c:v>
                </c:pt>
                <c:pt idx="5774" formatCode="General">
                  <c:v>0.40837791667464002</c:v>
                </c:pt>
                <c:pt idx="5775" formatCode="General">
                  <c:v>0.40838034938406798</c:v>
                </c:pt>
                <c:pt idx="5776" formatCode="General">
                  <c:v>0.40838278209349599</c:v>
                </c:pt>
                <c:pt idx="5777" formatCode="General">
                  <c:v>0.408385214802923</c:v>
                </c:pt>
                <c:pt idx="5778" formatCode="General">
                  <c:v>0.40838764751235102</c:v>
                </c:pt>
                <c:pt idx="5779" formatCode="General">
                  <c:v>0.40839008022177897</c:v>
                </c:pt>
                <c:pt idx="5780" formatCode="General">
                  <c:v>0.40839251293120699</c:v>
                </c:pt>
                <c:pt idx="5781" formatCode="General">
                  <c:v>0.408394945640635</c:v>
                </c:pt>
                <c:pt idx="5782" formatCode="General">
                  <c:v>0.408397370211107</c:v>
                </c:pt>
                <c:pt idx="5783" formatCode="General">
                  <c:v>0.40839978418201001</c:v>
                </c:pt>
                <c:pt idx="5784" formatCode="General">
                  <c:v>0.40840219815291301</c:v>
                </c:pt>
                <c:pt idx="5785" formatCode="General">
                  <c:v>0.40840461212381601</c:v>
                </c:pt>
                <c:pt idx="5786" formatCode="General">
                  <c:v>0.40840702609471902</c:v>
                </c:pt>
                <c:pt idx="5787" formatCode="General">
                  <c:v>0.40840944006562202</c:v>
                </c:pt>
                <c:pt idx="5788" formatCode="General">
                  <c:v>0.40841185403652502</c:v>
                </c:pt>
                <c:pt idx="5789" formatCode="General">
                  <c:v>0.40841426800742803</c:v>
                </c:pt>
                <c:pt idx="5790" formatCode="General">
                  <c:v>0.40841668197833098</c:v>
                </c:pt>
                <c:pt idx="5791" formatCode="General">
                  <c:v>0.40841909594923398</c:v>
                </c:pt>
                <c:pt idx="5792" formatCode="General">
                  <c:v>0.408421434980409</c:v>
                </c:pt>
                <c:pt idx="5793" formatCode="General">
                  <c:v>0.40842362413212402</c:v>
                </c:pt>
                <c:pt idx="5794" formatCode="General">
                  <c:v>0.40842581328383998</c:v>
                </c:pt>
                <c:pt idx="5795" formatCode="General">
                  <c:v>0.40842800243555499</c:v>
                </c:pt>
                <c:pt idx="5796" formatCode="General">
                  <c:v>0.40843019158727001</c:v>
                </c:pt>
                <c:pt idx="5797" formatCode="General">
                  <c:v>0.40843238073898502</c:v>
                </c:pt>
                <c:pt idx="5798" formatCode="General">
                  <c:v>0.40843456989070098</c:v>
                </c:pt>
                <c:pt idx="5799" formatCode="General">
                  <c:v>0.408436759042416</c:v>
                </c:pt>
                <c:pt idx="5800" formatCode="General">
                  <c:v>0.40843894819413101</c:v>
                </c:pt>
                <c:pt idx="5801" formatCode="General">
                  <c:v>0.40844113734584597</c:v>
                </c:pt>
                <c:pt idx="5802" formatCode="General">
                  <c:v>0.40844332649756199</c:v>
                </c:pt>
                <c:pt idx="5803" formatCode="General">
                  <c:v>0.408445515649277</c:v>
                </c:pt>
                <c:pt idx="5804" formatCode="General">
                  <c:v>0.40844770480099202</c:v>
                </c:pt>
                <c:pt idx="5805" formatCode="General">
                  <c:v>0.40844989395270698</c:v>
                </c:pt>
                <c:pt idx="5806" formatCode="General">
                  <c:v>0.40845208310442299</c:v>
                </c:pt>
                <c:pt idx="5807" formatCode="General">
                  <c:v>0.40845427225613801</c:v>
                </c:pt>
                <c:pt idx="5808" formatCode="General">
                  <c:v>0.40845646140785302</c:v>
                </c:pt>
                <c:pt idx="5809" formatCode="General">
                  <c:v>0.40845865055956798</c:v>
                </c:pt>
                <c:pt idx="5810" formatCode="General">
                  <c:v>0.408460839711284</c:v>
                </c:pt>
                <c:pt idx="5811" formatCode="General">
                  <c:v>0.40846302886299901</c:v>
                </c:pt>
                <c:pt idx="5812" formatCode="General">
                  <c:v>0.40846521801471403</c:v>
                </c:pt>
                <c:pt idx="5813" formatCode="General">
                  <c:v>0.40846740716642899</c:v>
                </c:pt>
                <c:pt idx="5814" formatCode="General">
                  <c:v>0.408469596318145</c:v>
                </c:pt>
                <c:pt idx="5815" formatCode="General">
                  <c:v>0.40847178546986002</c:v>
                </c:pt>
                <c:pt idx="5816" formatCode="General">
                  <c:v>0.40847397462157498</c:v>
                </c:pt>
                <c:pt idx="5817" formatCode="General">
                  <c:v>0.40847616377329099</c:v>
                </c:pt>
                <c:pt idx="5818" formatCode="General">
                  <c:v>0.40847835292500601</c:v>
                </c:pt>
                <c:pt idx="5819" formatCode="General">
                  <c:v>0.40848054207672102</c:v>
                </c:pt>
                <c:pt idx="5820" formatCode="General">
                  <c:v>0.40848273122843598</c:v>
                </c:pt>
                <c:pt idx="5821" formatCode="General">
                  <c:v>0.40848492038015199</c:v>
                </c:pt>
                <c:pt idx="5822" formatCode="General">
                  <c:v>0.40848710953186701</c:v>
                </c:pt>
                <c:pt idx="5823" formatCode="General">
                  <c:v>0.40848929868358202</c:v>
                </c:pt>
                <c:pt idx="5824" formatCode="General">
                  <c:v>0.40849148783529698</c:v>
                </c:pt>
                <c:pt idx="5825" formatCode="General">
                  <c:v>0.408493799063881</c:v>
                </c:pt>
                <c:pt idx="5826" formatCode="General">
                  <c:v>0.40849647163999903</c:v>
                </c:pt>
                <c:pt idx="5827" formatCode="General">
                  <c:v>0.40849914421611699</c:v>
                </c:pt>
                <c:pt idx="5828" formatCode="General">
                  <c:v>0.40850181679223502</c:v>
                </c:pt>
                <c:pt idx="5829" formatCode="General">
                  <c:v>0.40850448936835299</c:v>
                </c:pt>
                <c:pt idx="5830" formatCode="General">
                  <c:v>0.40850716194447001</c:v>
                </c:pt>
                <c:pt idx="5831" formatCode="General">
                  <c:v>0.40850983452058798</c:v>
                </c:pt>
                <c:pt idx="5832" formatCode="General">
                  <c:v>0.408512507096706</c:v>
                </c:pt>
                <c:pt idx="5833" formatCode="General">
                  <c:v>0.40851517967282402</c:v>
                </c:pt>
                <c:pt idx="5834" formatCode="General">
                  <c:v>0.40851785224894199</c:v>
                </c:pt>
                <c:pt idx="5835" formatCode="General">
                  <c:v>0.40852052482506002</c:v>
                </c:pt>
                <c:pt idx="5836" formatCode="General">
                  <c:v>0.40852319740117798</c:v>
                </c:pt>
                <c:pt idx="5837" formatCode="General">
                  <c:v>0.40852586997729601</c:v>
                </c:pt>
                <c:pt idx="5838" formatCode="General">
                  <c:v>0.40852854255341398</c:v>
                </c:pt>
                <c:pt idx="5839" formatCode="General">
                  <c:v>0.408531215129532</c:v>
                </c:pt>
                <c:pt idx="5840" formatCode="General">
                  <c:v>0.40853388770565002</c:v>
                </c:pt>
                <c:pt idx="5841" formatCode="General">
                  <c:v>0.40853656028176799</c:v>
                </c:pt>
                <c:pt idx="5842" formatCode="General">
                  <c:v>0.40853923285788601</c:v>
                </c:pt>
                <c:pt idx="5843" formatCode="General">
                  <c:v>0.40854190543400398</c:v>
                </c:pt>
                <c:pt idx="5844" formatCode="General">
                  <c:v>0.40854457801012101</c:v>
                </c:pt>
                <c:pt idx="5845" formatCode="General">
                  <c:v>0.40854725058623897</c:v>
                </c:pt>
                <c:pt idx="5846" formatCode="General">
                  <c:v>0.408549923162357</c:v>
                </c:pt>
                <c:pt idx="5847" formatCode="General">
                  <c:v>0.40855259573847502</c:v>
                </c:pt>
                <c:pt idx="5848" formatCode="General">
                  <c:v>0.40855526831459299</c:v>
                </c:pt>
                <c:pt idx="5849" formatCode="General">
                  <c:v>0.40855794089071101</c:v>
                </c:pt>
                <c:pt idx="5850" formatCode="General">
                  <c:v>0.40856061346682898</c:v>
                </c:pt>
                <c:pt idx="5851" formatCode="General">
                  <c:v>0.408563286042947</c:v>
                </c:pt>
                <c:pt idx="5852" formatCode="General">
                  <c:v>0.40856595861906497</c:v>
                </c:pt>
                <c:pt idx="5853" formatCode="General">
                  <c:v>0.408568631195183</c:v>
                </c:pt>
                <c:pt idx="5854" formatCode="General">
                  <c:v>0.40857130377130102</c:v>
                </c:pt>
                <c:pt idx="5855" formatCode="General">
                  <c:v>0.40857397634741899</c:v>
                </c:pt>
                <c:pt idx="5856" formatCode="General">
                  <c:v>0.40857664892353701</c:v>
                </c:pt>
                <c:pt idx="5857" formatCode="General">
                  <c:v>0.40857932149965498</c:v>
                </c:pt>
                <c:pt idx="5858" formatCode="General">
                  <c:v>0.408581994075773</c:v>
                </c:pt>
                <c:pt idx="5859" formatCode="General">
                  <c:v>0.40858466665189103</c:v>
                </c:pt>
                <c:pt idx="5860" formatCode="General">
                  <c:v>0.408587339228008</c:v>
                </c:pt>
                <c:pt idx="5861" formatCode="General">
                  <c:v>0.40859001180412602</c:v>
                </c:pt>
                <c:pt idx="5862" formatCode="General">
                  <c:v>0.40859268438024399</c:v>
                </c:pt>
                <c:pt idx="5863" formatCode="General">
                  <c:v>0.40859535695636201</c:v>
                </c:pt>
                <c:pt idx="5864" formatCode="General">
                  <c:v>0.40859802953247998</c:v>
                </c:pt>
                <c:pt idx="5865" formatCode="General">
                  <c:v>0.408600702108598</c:v>
                </c:pt>
                <c:pt idx="5866" formatCode="General">
                  <c:v>0.40860337468471603</c:v>
                </c:pt>
                <c:pt idx="5867" formatCode="General">
                  <c:v>0.40860604726083399</c:v>
                </c:pt>
                <c:pt idx="5868" formatCode="General">
                  <c:v>0.40860871983695202</c:v>
                </c:pt>
                <c:pt idx="5869" formatCode="General">
                  <c:v>0.40861139241306998</c:v>
                </c:pt>
                <c:pt idx="5870" formatCode="General">
                  <c:v>0.40861406498918801</c:v>
                </c:pt>
                <c:pt idx="5871" formatCode="General">
                  <c:v>0.40861673756530598</c:v>
                </c:pt>
                <c:pt idx="5872" formatCode="General">
                  <c:v>0.408619410141424</c:v>
                </c:pt>
                <c:pt idx="5873" formatCode="General">
                  <c:v>0.40862208271754202</c:v>
                </c:pt>
                <c:pt idx="5874" formatCode="General">
                  <c:v>0.40862475529365999</c:v>
                </c:pt>
                <c:pt idx="5875" formatCode="General">
                  <c:v>0.40862742786977801</c:v>
                </c:pt>
                <c:pt idx="5876" formatCode="General">
                  <c:v>0.40863010044589498</c:v>
                </c:pt>
                <c:pt idx="5877" formatCode="General">
                  <c:v>0.40863277302201301</c:v>
                </c:pt>
                <c:pt idx="5878" formatCode="General">
                  <c:v>0.40863544559813098</c:v>
                </c:pt>
                <c:pt idx="5879" formatCode="General">
                  <c:v>0.408638118174249</c:v>
                </c:pt>
                <c:pt idx="5880" formatCode="General">
                  <c:v>0.40864079075036702</c:v>
                </c:pt>
                <c:pt idx="5881" formatCode="General">
                  <c:v>0.40864346332648499</c:v>
                </c:pt>
                <c:pt idx="5882" formatCode="General">
                  <c:v>0.40864613590260301</c:v>
                </c:pt>
                <c:pt idx="5883" formatCode="General">
                  <c:v>0.40864880847872098</c:v>
                </c:pt>
                <c:pt idx="5884" formatCode="General">
                  <c:v>0.40865148105483901</c:v>
                </c:pt>
                <c:pt idx="5885" formatCode="General">
                  <c:v>0.40865415363095697</c:v>
                </c:pt>
                <c:pt idx="5886" formatCode="General">
                  <c:v>0.408656826207075</c:v>
                </c:pt>
                <c:pt idx="5887" formatCode="General">
                  <c:v>0.40865949878319302</c:v>
                </c:pt>
                <c:pt idx="5888" formatCode="General">
                  <c:v>0.40866217135931099</c:v>
                </c:pt>
                <c:pt idx="5889" formatCode="General">
                  <c:v>0.40866484393542901</c:v>
                </c:pt>
                <c:pt idx="5890" formatCode="General">
                  <c:v>0.40866751651154698</c:v>
                </c:pt>
                <c:pt idx="5891" formatCode="General">
                  <c:v>0.408670189087665</c:v>
                </c:pt>
                <c:pt idx="5892" formatCode="General">
                  <c:v>0.40867286166378303</c:v>
                </c:pt>
                <c:pt idx="5893" formatCode="General">
                  <c:v>0.4086755342399</c:v>
                </c:pt>
                <c:pt idx="5894" formatCode="General">
                  <c:v>0.40867820681601802</c:v>
                </c:pt>
                <c:pt idx="5895" formatCode="General">
                  <c:v>0.40868087939213599</c:v>
                </c:pt>
                <c:pt idx="5896" formatCode="General">
                  <c:v>0.40868355196825401</c:v>
                </c:pt>
                <c:pt idx="5897" formatCode="General">
                  <c:v>0.40868622454437198</c:v>
                </c:pt>
                <c:pt idx="5898" formatCode="General">
                  <c:v>0.40868889712049</c:v>
                </c:pt>
                <c:pt idx="5899" formatCode="General">
                  <c:v>0.40869156969660803</c:v>
                </c:pt>
                <c:pt idx="5900" formatCode="General">
                  <c:v>0.408694605183125</c:v>
                </c:pt>
                <c:pt idx="5901" formatCode="General">
                  <c:v>0.40869775680096898</c:v>
                </c:pt>
                <c:pt idx="5902" formatCode="General">
                  <c:v>0.40870090841881201</c:v>
                </c:pt>
                <c:pt idx="5903" formatCode="General">
                  <c:v>0.40870406003665599</c:v>
                </c:pt>
                <c:pt idx="5904" formatCode="General">
                  <c:v>0.40870721165449903</c:v>
                </c:pt>
                <c:pt idx="5905" formatCode="General">
                  <c:v>0.408710363272342</c:v>
                </c:pt>
                <c:pt idx="5906" formatCode="General">
                  <c:v>0.40871351489018598</c:v>
                </c:pt>
                <c:pt idx="5907" formatCode="General">
                  <c:v>0.40871666650802901</c:v>
                </c:pt>
                <c:pt idx="5908" formatCode="General">
                  <c:v>0.40871981812587299</c:v>
                </c:pt>
                <c:pt idx="5909" formatCode="General">
                  <c:v>0.40872296974371602</c:v>
                </c:pt>
                <c:pt idx="5910" formatCode="General">
                  <c:v>0.40872612136156</c:v>
                </c:pt>
                <c:pt idx="5911" formatCode="General">
                  <c:v>0.40872927297940298</c:v>
                </c:pt>
                <c:pt idx="5912" formatCode="General">
                  <c:v>0.40873242459724601</c:v>
                </c:pt>
                <c:pt idx="5913" formatCode="General">
                  <c:v>0.40873557621508999</c:v>
                </c:pt>
                <c:pt idx="5914" formatCode="General">
                  <c:v>0.40873872783293302</c:v>
                </c:pt>
                <c:pt idx="5915" formatCode="General">
                  <c:v>0.408741879450777</c:v>
                </c:pt>
                <c:pt idx="5916" formatCode="General">
                  <c:v>0.40874503106861998</c:v>
                </c:pt>
                <c:pt idx="5917" formatCode="General">
                  <c:v>0.40874818268646301</c:v>
                </c:pt>
                <c:pt idx="5918" formatCode="General">
                  <c:v>0.40875157982601701</c:v>
                </c:pt>
                <c:pt idx="5919" formatCode="General">
                  <c:v>0.40875502786641199</c:v>
                </c:pt>
                <c:pt idx="5920" formatCode="General">
                  <c:v>0.40875847590680803</c:v>
                </c:pt>
                <c:pt idx="5921" formatCode="General">
                  <c:v>0.40876192394720301</c:v>
                </c:pt>
                <c:pt idx="5922" formatCode="General">
                  <c:v>0.40876537198759799</c:v>
                </c:pt>
                <c:pt idx="5923" formatCode="General">
                  <c:v>0.40876882002799397</c:v>
                </c:pt>
                <c:pt idx="5924" formatCode="General">
                  <c:v>0.40877226806838901</c:v>
                </c:pt>
                <c:pt idx="5925" formatCode="General">
                  <c:v>0.40877571610878399</c:v>
                </c:pt>
                <c:pt idx="5926" formatCode="General">
                  <c:v>0.40877916414917997</c:v>
                </c:pt>
                <c:pt idx="5927" formatCode="General">
                  <c:v>0.40878261218957501</c:v>
                </c:pt>
                <c:pt idx="5928" formatCode="General">
                  <c:v>0.40878606022996999</c:v>
                </c:pt>
                <c:pt idx="5929" formatCode="General">
                  <c:v>0.40878950827036598</c:v>
                </c:pt>
                <c:pt idx="5930" formatCode="General">
                  <c:v>0.40879295631076101</c:v>
                </c:pt>
                <c:pt idx="5931" formatCode="General">
                  <c:v>0.408796404351156</c:v>
                </c:pt>
                <c:pt idx="5932" formatCode="General">
                  <c:v>0.40879985239155198</c:v>
                </c:pt>
                <c:pt idx="5933" formatCode="General">
                  <c:v>0.40880330043194701</c:v>
                </c:pt>
                <c:pt idx="5934" formatCode="General">
                  <c:v>0.408806748472342</c:v>
                </c:pt>
                <c:pt idx="5935" formatCode="General">
                  <c:v>0.40881019651273798</c:v>
                </c:pt>
                <c:pt idx="5936" formatCode="General">
                  <c:v>0.40881364455313302</c:v>
                </c:pt>
                <c:pt idx="5937" formatCode="General">
                  <c:v>0.408817092593529</c:v>
                </c:pt>
                <c:pt idx="5938" formatCode="General">
                  <c:v>0.40882054063392398</c:v>
                </c:pt>
                <c:pt idx="5939" formatCode="General">
                  <c:v>0.40882398867431902</c:v>
                </c:pt>
                <c:pt idx="5940" formatCode="General">
                  <c:v>0.408827436714715</c:v>
                </c:pt>
                <c:pt idx="5941" formatCode="General">
                  <c:v>0.40883088475510998</c:v>
                </c:pt>
                <c:pt idx="5942" formatCode="General">
                  <c:v>0.40883433279550502</c:v>
                </c:pt>
                <c:pt idx="5943" formatCode="General">
                  <c:v>0.408837780835901</c:v>
                </c:pt>
                <c:pt idx="5944" formatCode="General">
                  <c:v>0.40884122887629598</c:v>
                </c:pt>
                <c:pt idx="5945" formatCode="General">
                  <c:v>0.40884467691669102</c:v>
                </c:pt>
                <c:pt idx="5946" formatCode="General">
                  <c:v>0.408848124957087</c:v>
                </c:pt>
                <c:pt idx="5947" formatCode="General">
                  <c:v>0.40885157299748198</c:v>
                </c:pt>
                <c:pt idx="5948" formatCode="General">
                  <c:v>0.40885502103787702</c:v>
                </c:pt>
                <c:pt idx="5949" formatCode="General">
                  <c:v>0.408858469078273</c:v>
                </c:pt>
                <c:pt idx="5950" formatCode="General">
                  <c:v>0.40886191711866798</c:v>
                </c:pt>
                <c:pt idx="5951" formatCode="General">
                  <c:v>0.40886536515906302</c:v>
                </c:pt>
                <c:pt idx="5952" formatCode="General">
                  <c:v>0.408868813199459</c:v>
                </c:pt>
                <c:pt idx="5953" formatCode="General">
                  <c:v>0.40887226123985398</c:v>
                </c:pt>
                <c:pt idx="5954" formatCode="General">
                  <c:v>0.40887570928024902</c:v>
                </c:pt>
                <c:pt idx="5955" formatCode="General">
                  <c:v>0.408879157320645</c:v>
                </c:pt>
                <c:pt idx="5956" formatCode="General">
                  <c:v>0.40888260536103999</c:v>
                </c:pt>
                <c:pt idx="5957" formatCode="General">
                  <c:v>0.40888605340143502</c:v>
                </c:pt>
                <c:pt idx="5958" formatCode="General">
                  <c:v>0.408889501441831</c:v>
                </c:pt>
                <c:pt idx="5959" formatCode="General">
                  <c:v>0.40889294948222599</c:v>
                </c:pt>
                <c:pt idx="5960" formatCode="General">
                  <c:v>0.40889639752262102</c:v>
                </c:pt>
                <c:pt idx="5961" formatCode="General">
                  <c:v>0.40889984556301701</c:v>
                </c:pt>
                <c:pt idx="5962" formatCode="General">
                  <c:v>0.40890312035158999</c:v>
                </c:pt>
                <c:pt idx="5963" formatCode="General">
                  <c:v>0.40890637348368603</c:v>
                </c:pt>
                <c:pt idx="5964" formatCode="General">
                  <c:v>0.40890962661578101</c:v>
                </c:pt>
                <c:pt idx="5965" formatCode="General">
                  <c:v>0.40891287974787699</c:v>
                </c:pt>
                <c:pt idx="5966" formatCode="General">
                  <c:v>0.40891613287997303</c:v>
                </c:pt>
                <c:pt idx="5967" formatCode="General">
                  <c:v>0.40891938601206901</c:v>
                </c:pt>
                <c:pt idx="5968" formatCode="General">
                  <c:v>0.40892263914416399</c:v>
                </c:pt>
                <c:pt idx="5969" formatCode="General">
                  <c:v>0.40892589227625997</c:v>
                </c:pt>
                <c:pt idx="5970" formatCode="General">
                  <c:v>0.40892914540835601</c:v>
                </c:pt>
                <c:pt idx="5971" formatCode="General">
                  <c:v>0.40893239854045199</c:v>
                </c:pt>
                <c:pt idx="5972" formatCode="General">
                  <c:v>0.40893565167254697</c:v>
                </c:pt>
                <c:pt idx="5973" formatCode="General">
                  <c:v>0.40893890480464301</c:v>
                </c:pt>
                <c:pt idx="5974" formatCode="General">
                  <c:v>0.40894215793673899</c:v>
                </c:pt>
                <c:pt idx="5975" formatCode="General">
                  <c:v>0.40894541106883397</c:v>
                </c:pt>
                <c:pt idx="5976" formatCode="General">
                  <c:v>0.40894866420093001</c:v>
                </c:pt>
                <c:pt idx="5977" formatCode="General">
                  <c:v>0.40895191733302599</c:v>
                </c:pt>
                <c:pt idx="5978" formatCode="General">
                  <c:v>0.40895517046512198</c:v>
                </c:pt>
                <c:pt idx="5979" formatCode="General">
                  <c:v>0.40895842359721701</c:v>
                </c:pt>
                <c:pt idx="5980" formatCode="General">
                  <c:v>0.408961676729313</c:v>
                </c:pt>
                <c:pt idx="5981" formatCode="General">
                  <c:v>0.40896491170563598</c:v>
                </c:pt>
                <c:pt idx="5982" formatCode="General">
                  <c:v>0.40896813878814398</c:v>
                </c:pt>
                <c:pt idx="5983" formatCode="General">
                  <c:v>0.40897136587065303</c:v>
                </c:pt>
                <c:pt idx="5984" formatCode="General">
                  <c:v>0.40897459295316102</c:v>
                </c:pt>
                <c:pt idx="5985" formatCode="General">
                  <c:v>0.40897782003567001</c:v>
                </c:pt>
                <c:pt idx="5986" formatCode="General">
                  <c:v>0.40898104711817801</c:v>
                </c:pt>
                <c:pt idx="5987" formatCode="General">
                  <c:v>0.408984274200687</c:v>
                </c:pt>
                <c:pt idx="5988" formatCode="General">
                  <c:v>0.408987501283195</c:v>
                </c:pt>
                <c:pt idx="5989" formatCode="General">
                  <c:v>0.40899072836570399</c:v>
                </c:pt>
                <c:pt idx="5990" formatCode="General">
                  <c:v>0.40899395544821199</c:v>
                </c:pt>
                <c:pt idx="5991" formatCode="General">
                  <c:v>0.40899718253072098</c:v>
                </c:pt>
                <c:pt idx="5992" formatCode="General">
                  <c:v>0.40900040961322898</c:v>
                </c:pt>
                <c:pt idx="5993" formatCode="General">
                  <c:v>0.40900363669573803</c:v>
                </c:pt>
                <c:pt idx="5994" formatCode="General">
                  <c:v>0.40900686377824602</c:v>
                </c:pt>
                <c:pt idx="5995" formatCode="General">
                  <c:v>0.40901009086075502</c:v>
                </c:pt>
                <c:pt idx="5996" formatCode="General">
                  <c:v>0.40901331794326301</c:v>
                </c:pt>
                <c:pt idx="5997" formatCode="General">
                  <c:v>0.40901654502577101</c:v>
                </c:pt>
                <c:pt idx="5998" formatCode="General">
                  <c:v>0.40901977210828</c:v>
                </c:pt>
                <c:pt idx="5999" formatCode="General">
                  <c:v>0.40902299919078799</c:v>
                </c:pt>
                <c:pt idx="6000" formatCode="General">
                  <c:v>0.40902622627329699</c:v>
                </c:pt>
                <c:pt idx="6001" formatCode="General">
                  <c:v>0.40902945335580598</c:v>
                </c:pt>
                <c:pt idx="6002" formatCode="General">
                  <c:v>0.40903268043831398</c:v>
                </c:pt>
                <c:pt idx="6003" formatCode="General">
                  <c:v>0.40903590752082197</c:v>
                </c:pt>
                <c:pt idx="6004" formatCode="General">
                  <c:v>0.40903913460333102</c:v>
                </c:pt>
                <c:pt idx="6005" formatCode="General">
                  <c:v>0.40904236168583902</c:v>
                </c:pt>
                <c:pt idx="6006" formatCode="General">
                  <c:v>0.40904558876834801</c:v>
                </c:pt>
                <c:pt idx="6007" formatCode="General">
                  <c:v>0.40904881585085601</c:v>
                </c:pt>
                <c:pt idx="6008" formatCode="General">
                  <c:v>0.409052042933365</c:v>
                </c:pt>
                <c:pt idx="6009" formatCode="General">
                  <c:v>0.409055270015873</c:v>
                </c:pt>
                <c:pt idx="6010" formatCode="General">
                  <c:v>0.40905849709838199</c:v>
                </c:pt>
                <c:pt idx="6011" formatCode="General">
                  <c:v>0.40906172418088999</c:v>
                </c:pt>
                <c:pt idx="6012" formatCode="General">
                  <c:v>0.40906495126339898</c:v>
                </c:pt>
                <c:pt idx="6013" formatCode="General">
                  <c:v>0.40906817834590697</c:v>
                </c:pt>
                <c:pt idx="6014" formatCode="General">
                  <c:v>0.40907150792479102</c:v>
                </c:pt>
                <c:pt idx="6015" formatCode="General">
                  <c:v>0.40907490135387498</c:v>
                </c:pt>
                <c:pt idx="6016" formatCode="General">
                  <c:v>0.40907829478295898</c:v>
                </c:pt>
                <c:pt idx="6017" formatCode="General">
                  <c:v>0.40908168821204299</c:v>
                </c:pt>
                <c:pt idx="6018" formatCode="General">
                  <c:v>0.409085081641127</c:v>
                </c:pt>
                <c:pt idx="6019" formatCode="General">
                  <c:v>0.40908847507021101</c:v>
                </c:pt>
                <c:pt idx="6020" formatCode="General">
                  <c:v>0.40909186849929502</c:v>
                </c:pt>
                <c:pt idx="6021" formatCode="General">
                  <c:v>0.40909526192837897</c:v>
                </c:pt>
                <c:pt idx="6022" formatCode="General">
                  <c:v>0.40909865535746298</c:v>
                </c:pt>
                <c:pt idx="6023" formatCode="General">
                  <c:v>0.40910204878654599</c:v>
                </c:pt>
                <c:pt idx="6024" formatCode="General">
                  <c:v>0.40910544221563</c:v>
                </c:pt>
                <c:pt idx="6025" formatCode="General">
                  <c:v>0.40910883564471401</c:v>
                </c:pt>
                <c:pt idx="6026" formatCode="General">
                  <c:v>0.40911222907379802</c:v>
                </c:pt>
                <c:pt idx="6027" formatCode="General">
                  <c:v>0.40911562250288203</c:v>
                </c:pt>
                <c:pt idx="6028" formatCode="General">
                  <c:v>0.40911901593196598</c:v>
                </c:pt>
                <c:pt idx="6029" formatCode="General">
                  <c:v>0.40912240936104999</c:v>
                </c:pt>
                <c:pt idx="6030" formatCode="General">
                  <c:v>0.409125802790134</c:v>
                </c:pt>
                <c:pt idx="6031" formatCode="General">
                  <c:v>0.40912919621921801</c:v>
                </c:pt>
                <c:pt idx="6032" formatCode="General">
                  <c:v>0.40913258964830201</c:v>
                </c:pt>
                <c:pt idx="6033" formatCode="General">
                  <c:v>0.40913598307738602</c:v>
                </c:pt>
                <c:pt idx="6034" formatCode="General">
                  <c:v>0.40913937650646998</c:v>
                </c:pt>
                <c:pt idx="6035" formatCode="General">
                  <c:v>0.40914276993555398</c:v>
                </c:pt>
                <c:pt idx="6036" formatCode="General">
                  <c:v>0.40914616336463699</c:v>
                </c:pt>
                <c:pt idx="6037" formatCode="General">
                  <c:v>0.409149556793721</c:v>
                </c:pt>
                <c:pt idx="6038" formatCode="General">
                  <c:v>0.40915295022280501</c:v>
                </c:pt>
                <c:pt idx="6039" formatCode="General">
                  <c:v>0.40915634365188902</c:v>
                </c:pt>
                <c:pt idx="6040" formatCode="General">
                  <c:v>0.40915973015357299</c:v>
                </c:pt>
                <c:pt idx="6041" formatCode="General">
                  <c:v>0.40916310398801198</c:v>
                </c:pt>
                <c:pt idx="6042" formatCode="General">
                  <c:v>0.40916647782245102</c:v>
                </c:pt>
                <c:pt idx="6043" formatCode="General">
                  <c:v>0.40916985165689002</c:v>
                </c:pt>
                <c:pt idx="6044" formatCode="General">
                  <c:v>0.40917322549132901</c:v>
                </c:pt>
                <c:pt idx="6045" formatCode="General">
                  <c:v>0.409176599325767</c:v>
                </c:pt>
                <c:pt idx="6046" formatCode="General">
                  <c:v>0.40917997316020599</c:v>
                </c:pt>
                <c:pt idx="6047" formatCode="General">
                  <c:v>0.40918334699464498</c:v>
                </c:pt>
                <c:pt idx="6048" formatCode="General">
                  <c:v>0.40918672082908403</c:v>
                </c:pt>
                <c:pt idx="6049" formatCode="General">
                  <c:v>0.40919009466352302</c:v>
                </c:pt>
                <c:pt idx="6050" formatCode="General">
                  <c:v>0.40919346849796101</c:v>
                </c:pt>
                <c:pt idx="6051" formatCode="General">
                  <c:v>0.4091968423324</c:v>
                </c:pt>
                <c:pt idx="6052" formatCode="General">
                  <c:v>0.40920021616683899</c:v>
                </c:pt>
                <c:pt idx="6053" formatCode="General">
                  <c:v>0.40920359000127798</c:v>
                </c:pt>
                <c:pt idx="6054" formatCode="General">
                  <c:v>0.40920696383571697</c:v>
                </c:pt>
                <c:pt idx="6055" formatCode="General">
                  <c:v>0.40921033767015502</c:v>
                </c:pt>
                <c:pt idx="6056" formatCode="General">
                  <c:v>0.40921371150459401</c:v>
                </c:pt>
                <c:pt idx="6057" formatCode="General">
                  <c:v>0.40921676508312999</c:v>
                </c:pt>
                <c:pt idx="6058" formatCode="General">
                  <c:v>0.409219401584201</c:v>
                </c:pt>
                <c:pt idx="6059" formatCode="General">
                  <c:v>0.40922203808527302</c:v>
                </c:pt>
                <c:pt idx="6060" formatCode="General">
                  <c:v>0.40922467458634498</c:v>
                </c:pt>
                <c:pt idx="6061" formatCode="General">
                  <c:v>0.409227311087417</c:v>
                </c:pt>
                <c:pt idx="6062" formatCode="General">
                  <c:v>0.40922994758848802</c:v>
                </c:pt>
                <c:pt idx="6063" formatCode="General">
                  <c:v>0.40923258408955998</c:v>
                </c:pt>
                <c:pt idx="6064" formatCode="General">
                  <c:v>0.409235220590632</c:v>
                </c:pt>
                <c:pt idx="6065" formatCode="General">
                  <c:v>0.40923785709170402</c:v>
                </c:pt>
                <c:pt idx="6066" formatCode="General">
                  <c:v>0.40924049359277598</c:v>
                </c:pt>
                <c:pt idx="6067" formatCode="General">
                  <c:v>0.409243130093847</c:v>
                </c:pt>
                <c:pt idx="6068" formatCode="General">
                  <c:v>0.40924576659491901</c:v>
                </c:pt>
                <c:pt idx="6069" formatCode="General">
                  <c:v>0.40924840309599098</c:v>
                </c:pt>
                <c:pt idx="6070" formatCode="General">
                  <c:v>0.40925103959706299</c:v>
                </c:pt>
                <c:pt idx="6071" formatCode="General">
                  <c:v>0.40925367609813401</c:v>
                </c:pt>
                <c:pt idx="6072" formatCode="General">
                  <c:v>0.40925631259920597</c:v>
                </c:pt>
                <c:pt idx="6073" formatCode="General">
                  <c:v>0.40925894910027799</c:v>
                </c:pt>
                <c:pt idx="6074" formatCode="General">
                  <c:v>0.40926158560135001</c:v>
                </c:pt>
                <c:pt idx="6075" formatCode="General">
                  <c:v>0.40926422210242203</c:v>
                </c:pt>
                <c:pt idx="6076" formatCode="General">
                  <c:v>0.40926685860349299</c:v>
                </c:pt>
                <c:pt idx="6077" formatCode="General">
                  <c:v>0.40926949510456501</c:v>
                </c:pt>
                <c:pt idx="6078" formatCode="General">
                  <c:v>0.40927213160563702</c:v>
                </c:pt>
                <c:pt idx="6079" formatCode="General">
                  <c:v>0.40927476810670899</c:v>
                </c:pt>
                <c:pt idx="6080" formatCode="General">
                  <c:v>0.409277404607781</c:v>
                </c:pt>
                <c:pt idx="6081" formatCode="General">
                  <c:v>0.40928004110885202</c:v>
                </c:pt>
                <c:pt idx="6082" formatCode="General">
                  <c:v>0.40928267760992398</c:v>
                </c:pt>
                <c:pt idx="6083" formatCode="General">
                  <c:v>0.409285314110996</c:v>
                </c:pt>
                <c:pt idx="6084" formatCode="General">
                  <c:v>0.40928795061206802</c:v>
                </c:pt>
                <c:pt idx="6085" formatCode="General">
                  <c:v>0.40929058711313998</c:v>
                </c:pt>
                <c:pt idx="6086" formatCode="General">
                  <c:v>0.409293223614211</c:v>
                </c:pt>
                <c:pt idx="6087" formatCode="General">
                  <c:v>0.40929586011528302</c:v>
                </c:pt>
                <c:pt idx="6088" formatCode="General">
                  <c:v>0.40929849661635498</c:v>
                </c:pt>
                <c:pt idx="6089" formatCode="General">
                  <c:v>0.409301133117427</c:v>
                </c:pt>
                <c:pt idx="6090" formatCode="General">
                  <c:v>0.40930376961849901</c:v>
                </c:pt>
                <c:pt idx="6091" formatCode="General">
                  <c:v>0.40930640611956998</c:v>
                </c:pt>
                <c:pt idx="6092" formatCode="General">
                  <c:v>0.40930904262064199</c:v>
                </c:pt>
                <c:pt idx="6093" formatCode="General">
                  <c:v>0.40931167912171401</c:v>
                </c:pt>
                <c:pt idx="6094" formatCode="General">
                  <c:v>0.40931431562278597</c:v>
                </c:pt>
                <c:pt idx="6095" formatCode="General">
                  <c:v>0.40931695212385699</c:v>
                </c:pt>
                <c:pt idx="6096" formatCode="General">
                  <c:v>0.40931958862492901</c:v>
                </c:pt>
                <c:pt idx="6097" formatCode="General">
                  <c:v>0.40932222512600103</c:v>
                </c:pt>
                <c:pt idx="6098" formatCode="General">
                  <c:v>0.40932486162707299</c:v>
                </c:pt>
                <c:pt idx="6099" formatCode="General">
                  <c:v>0.40932749812814501</c:v>
                </c:pt>
                <c:pt idx="6100" formatCode="General">
                  <c:v>0.40933013462921602</c:v>
                </c:pt>
                <c:pt idx="6101" formatCode="General">
                  <c:v>0.40933277113028799</c:v>
                </c:pt>
                <c:pt idx="6102" formatCode="General">
                  <c:v>0.40933540763136</c:v>
                </c:pt>
                <c:pt idx="6103" formatCode="General">
                  <c:v>0.40933804413243202</c:v>
                </c:pt>
                <c:pt idx="6104" formatCode="General">
                  <c:v>0.40934068063350398</c:v>
                </c:pt>
                <c:pt idx="6105" formatCode="General">
                  <c:v>0.409343317134575</c:v>
                </c:pt>
                <c:pt idx="6106" formatCode="General">
                  <c:v>0.40934595363564702</c:v>
                </c:pt>
                <c:pt idx="6107" formatCode="General">
                  <c:v>0.40934859013671898</c:v>
                </c:pt>
                <c:pt idx="6108" formatCode="General">
                  <c:v>0.409351226637791</c:v>
                </c:pt>
                <c:pt idx="6109" formatCode="General">
                  <c:v>0.40935386313886202</c:v>
                </c:pt>
                <c:pt idx="6110" formatCode="General">
                  <c:v>0.40935649963993398</c:v>
                </c:pt>
                <c:pt idx="6111" formatCode="General">
                  <c:v>0.409359136141006</c:v>
                </c:pt>
                <c:pt idx="6112" formatCode="General">
                  <c:v>0.40936177264207801</c:v>
                </c:pt>
                <c:pt idx="6113" formatCode="General">
                  <c:v>0.40936440914314998</c:v>
                </c:pt>
                <c:pt idx="6114" formatCode="General">
                  <c:v>0.40936704564422099</c:v>
                </c:pt>
                <c:pt idx="6115" formatCode="General">
                  <c:v>0.40936968214529301</c:v>
                </c:pt>
                <c:pt idx="6116" formatCode="General">
                  <c:v>0.40937231864636497</c:v>
                </c:pt>
                <c:pt idx="6117" formatCode="General">
                  <c:v>0.40937495514743699</c:v>
                </c:pt>
                <c:pt idx="6118" formatCode="General">
                  <c:v>0.40937759164850901</c:v>
                </c:pt>
                <c:pt idx="6119" formatCode="General">
                  <c:v>0.40938022814958003</c:v>
                </c:pt>
                <c:pt idx="6120" formatCode="General">
                  <c:v>0.40938286465065199</c:v>
                </c:pt>
                <c:pt idx="6121" formatCode="General">
                  <c:v>0.40938550115172401</c:v>
                </c:pt>
                <c:pt idx="6122" formatCode="General">
                  <c:v>0.40938813765279602</c:v>
                </c:pt>
                <c:pt idx="6123" formatCode="General">
                  <c:v>0.40939077415386699</c:v>
                </c:pt>
                <c:pt idx="6124" formatCode="General">
                  <c:v>0.40939341065493901</c:v>
                </c:pt>
                <c:pt idx="6125" formatCode="General">
                  <c:v>0.40939604715601102</c:v>
                </c:pt>
                <c:pt idx="6126" formatCode="General">
                  <c:v>0.40939868365708298</c:v>
                </c:pt>
                <c:pt idx="6127" formatCode="General">
                  <c:v>0.409401320158155</c:v>
                </c:pt>
                <c:pt idx="6128" formatCode="General">
                  <c:v>0.40940395665922602</c:v>
                </c:pt>
                <c:pt idx="6129" formatCode="General">
                  <c:v>0.40940659316029798</c:v>
                </c:pt>
                <c:pt idx="6130" formatCode="General">
                  <c:v>0.40940922966137</c:v>
                </c:pt>
                <c:pt idx="6131" formatCode="General">
                  <c:v>0.40941186616244202</c:v>
                </c:pt>
                <c:pt idx="6132" formatCode="General">
                  <c:v>0.40941450266351398</c:v>
                </c:pt>
                <c:pt idx="6133" formatCode="General">
                  <c:v>0.409417139164585</c:v>
                </c:pt>
                <c:pt idx="6134" formatCode="General">
                  <c:v>0.40941977566565702</c:v>
                </c:pt>
                <c:pt idx="6135" formatCode="General">
                  <c:v>0.40942241216672898</c:v>
                </c:pt>
                <c:pt idx="6136" formatCode="General">
                  <c:v>0.40942504866780099</c:v>
                </c:pt>
                <c:pt idx="6137" formatCode="General">
                  <c:v>0.40942768516887301</c:v>
                </c:pt>
                <c:pt idx="6138" formatCode="General">
                  <c:v>0.40943032166994398</c:v>
                </c:pt>
                <c:pt idx="6139" formatCode="General">
                  <c:v>0.40943295817101599</c:v>
                </c:pt>
                <c:pt idx="6140" formatCode="General">
                  <c:v>0.40943559467208801</c:v>
                </c:pt>
                <c:pt idx="6141" formatCode="General">
                  <c:v>0.40943833435303301</c:v>
                </c:pt>
                <c:pt idx="6142" formatCode="General">
                  <c:v>0.40944109245895599</c:v>
                </c:pt>
                <c:pt idx="6143" formatCode="General">
                  <c:v>0.40944385056487898</c:v>
                </c:pt>
                <c:pt idx="6144" formatCode="General">
                  <c:v>0.40944660867080201</c:v>
                </c:pt>
                <c:pt idx="6145" formatCode="General">
                  <c:v>0.409449366776725</c:v>
                </c:pt>
                <c:pt idx="6146" formatCode="General">
                  <c:v>0.40945212488264798</c:v>
                </c:pt>
                <c:pt idx="6147" formatCode="General">
                  <c:v>0.40945488298857002</c:v>
                </c:pt>
                <c:pt idx="6148" formatCode="General">
                  <c:v>0.40945764109449301</c:v>
                </c:pt>
                <c:pt idx="6149" formatCode="General">
                  <c:v>0.40946039920041599</c:v>
                </c:pt>
                <c:pt idx="6150" formatCode="General">
                  <c:v>0.40946315730633898</c:v>
                </c:pt>
                <c:pt idx="6151" formatCode="General">
                  <c:v>0.40946591541226202</c:v>
                </c:pt>
                <c:pt idx="6152" formatCode="General">
                  <c:v>0.409468673518185</c:v>
                </c:pt>
                <c:pt idx="6153" formatCode="General">
                  <c:v>0.40947143162410699</c:v>
                </c:pt>
                <c:pt idx="6154" formatCode="General">
                  <c:v>0.40947418973003002</c:v>
                </c:pt>
                <c:pt idx="6155" formatCode="General">
                  <c:v>0.40947694783595301</c:v>
                </c:pt>
                <c:pt idx="6156" formatCode="General">
                  <c:v>0.40947970594187599</c:v>
                </c:pt>
                <c:pt idx="6157" formatCode="General">
                  <c:v>0.40948246404779898</c:v>
                </c:pt>
                <c:pt idx="6158" formatCode="General">
                  <c:v>0.40948522215372102</c:v>
                </c:pt>
                <c:pt idx="6159" formatCode="General">
                  <c:v>0.409487980259644</c:v>
                </c:pt>
                <c:pt idx="6160" formatCode="General">
                  <c:v>0.40949073836556699</c:v>
                </c:pt>
                <c:pt idx="6161" formatCode="General">
                  <c:v>0.40949349647149003</c:v>
                </c:pt>
                <c:pt idx="6162" formatCode="General">
                  <c:v>0.40949625457741301</c:v>
                </c:pt>
                <c:pt idx="6163" formatCode="General">
                  <c:v>0.40949901268333599</c:v>
                </c:pt>
                <c:pt idx="6164" formatCode="General">
                  <c:v>0.40950177078925798</c:v>
                </c:pt>
                <c:pt idx="6165" formatCode="General">
                  <c:v>0.40950452889518102</c:v>
                </c:pt>
                <c:pt idx="6166" formatCode="General">
                  <c:v>0.409507287001104</c:v>
                </c:pt>
                <c:pt idx="6167" formatCode="General">
                  <c:v>0.40951004510702699</c:v>
                </c:pt>
                <c:pt idx="6168" formatCode="General">
                  <c:v>0.40951280321295003</c:v>
                </c:pt>
                <c:pt idx="6169" formatCode="General">
                  <c:v>0.40951556131887201</c:v>
                </c:pt>
                <c:pt idx="6170" formatCode="General">
                  <c:v>0.409518319424795</c:v>
                </c:pt>
                <c:pt idx="6171" formatCode="General">
                  <c:v>0.40952107753071798</c:v>
                </c:pt>
                <c:pt idx="6172" formatCode="General">
                  <c:v>0.40952383563664102</c:v>
                </c:pt>
                <c:pt idx="6173" formatCode="General">
                  <c:v>0.409526593742564</c:v>
                </c:pt>
                <c:pt idx="6174" formatCode="General">
                  <c:v>0.40952935184848699</c:v>
                </c:pt>
                <c:pt idx="6175" formatCode="General">
                  <c:v>0.40953210995440997</c:v>
                </c:pt>
                <c:pt idx="6176" formatCode="General">
                  <c:v>0.40953486806033201</c:v>
                </c:pt>
                <c:pt idx="6177" formatCode="General">
                  <c:v>0.409537626166255</c:v>
                </c:pt>
                <c:pt idx="6178" formatCode="General">
                  <c:v>0.40954038427217798</c:v>
                </c:pt>
                <c:pt idx="6179" formatCode="General">
                  <c:v>0.40954314237810102</c:v>
                </c:pt>
                <c:pt idx="6180" formatCode="General">
                  <c:v>0.40954590048402401</c:v>
                </c:pt>
                <c:pt idx="6181" formatCode="General">
                  <c:v>0.40954878982462001</c:v>
                </c:pt>
                <c:pt idx="6182" formatCode="General">
                  <c:v>0.40955184320856097</c:v>
                </c:pt>
                <c:pt idx="6183" formatCode="General">
                  <c:v>0.40955489659250199</c:v>
                </c:pt>
                <c:pt idx="6184" formatCode="General">
                  <c:v>0.40955794997644301</c:v>
                </c:pt>
                <c:pt idx="6185" formatCode="General">
                  <c:v>0.40956100336038398</c:v>
                </c:pt>
                <c:pt idx="6186" formatCode="General">
                  <c:v>0.409564056744325</c:v>
                </c:pt>
                <c:pt idx="6187" formatCode="General">
                  <c:v>0.40956711012826602</c:v>
                </c:pt>
                <c:pt idx="6188" formatCode="General">
                  <c:v>0.40957016351220699</c:v>
                </c:pt>
                <c:pt idx="6189" formatCode="General">
                  <c:v>0.40957321689614801</c:v>
                </c:pt>
                <c:pt idx="6190" formatCode="General">
                  <c:v>0.40957627028008903</c:v>
                </c:pt>
                <c:pt idx="6191" formatCode="General">
                  <c:v>0.40957932366402999</c:v>
                </c:pt>
                <c:pt idx="6192" formatCode="General">
                  <c:v>0.40958237704797101</c:v>
                </c:pt>
                <c:pt idx="6193" formatCode="General">
                  <c:v>0.40958543043191198</c:v>
                </c:pt>
                <c:pt idx="6194" formatCode="General">
                  <c:v>0.409588483815853</c:v>
                </c:pt>
                <c:pt idx="6195" formatCode="General">
                  <c:v>0.40959153719979402</c:v>
                </c:pt>
                <c:pt idx="6196" formatCode="General">
                  <c:v>0.40959459058373499</c:v>
                </c:pt>
                <c:pt idx="6197" formatCode="General">
                  <c:v>0.40959764396767601</c:v>
                </c:pt>
                <c:pt idx="6198" formatCode="General">
                  <c:v>0.40960069735161703</c:v>
                </c:pt>
                <c:pt idx="6199" formatCode="General">
                  <c:v>0.40960375073555799</c:v>
                </c:pt>
                <c:pt idx="6200" formatCode="General">
                  <c:v>0.40960680411949901</c:v>
                </c:pt>
                <c:pt idx="6201" formatCode="General">
                  <c:v>0.40960985750344098</c:v>
                </c:pt>
                <c:pt idx="6202" formatCode="General">
                  <c:v>0.409612910887382</c:v>
                </c:pt>
                <c:pt idx="6203" formatCode="General">
                  <c:v>0.40961596427132302</c:v>
                </c:pt>
                <c:pt idx="6204" formatCode="General">
                  <c:v>0.40961901765526398</c:v>
                </c:pt>
                <c:pt idx="6205" formatCode="General">
                  <c:v>0.409622071039205</c:v>
                </c:pt>
                <c:pt idx="6206" formatCode="General">
                  <c:v>0.40962512442314603</c:v>
                </c:pt>
                <c:pt idx="6207" formatCode="General">
                  <c:v>0.40962817780708699</c:v>
                </c:pt>
                <c:pt idx="6208" formatCode="General">
                  <c:v>0.40963123119102801</c:v>
                </c:pt>
                <c:pt idx="6209" formatCode="General">
                  <c:v>0.40963428457496898</c:v>
                </c:pt>
                <c:pt idx="6210" formatCode="General">
                  <c:v>0.40963733795891</c:v>
                </c:pt>
                <c:pt idx="6211" formatCode="General">
                  <c:v>0.40964039134285102</c:v>
                </c:pt>
                <c:pt idx="6212" formatCode="General">
                  <c:v>0.40964344472679198</c:v>
                </c:pt>
                <c:pt idx="6213" formatCode="General">
                  <c:v>0.40964619430186999</c:v>
                </c:pt>
                <c:pt idx="6214" formatCode="General">
                  <c:v>0.40964890197227899</c:v>
                </c:pt>
                <c:pt idx="6215" formatCode="General">
                  <c:v>0.40965160964268699</c:v>
                </c:pt>
                <c:pt idx="6216" formatCode="General">
                  <c:v>0.40965431731309498</c:v>
                </c:pt>
                <c:pt idx="6217" formatCode="General">
                  <c:v>0.40965702498350298</c:v>
                </c:pt>
                <c:pt idx="6218" formatCode="General">
                  <c:v>0.40965973265391198</c:v>
                </c:pt>
                <c:pt idx="6219" formatCode="General">
                  <c:v>0.40966244032431998</c:v>
                </c:pt>
                <c:pt idx="6220" formatCode="General">
                  <c:v>0.40966514799472797</c:v>
                </c:pt>
                <c:pt idx="6221" formatCode="General">
                  <c:v>0.40966785566513603</c:v>
                </c:pt>
                <c:pt idx="6222" formatCode="General">
                  <c:v>0.40967056333554502</c:v>
                </c:pt>
                <c:pt idx="6223" formatCode="General">
                  <c:v>0.40967327100595302</c:v>
                </c:pt>
                <c:pt idx="6224" formatCode="General">
                  <c:v>0.40967597867636102</c:v>
                </c:pt>
                <c:pt idx="6225" formatCode="General">
                  <c:v>0.40967868634677002</c:v>
                </c:pt>
                <c:pt idx="6226" formatCode="General">
                  <c:v>0.40968139401717801</c:v>
                </c:pt>
                <c:pt idx="6227" formatCode="General">
                  <c:v>0.40968410168758601</c:v>
                </c:pt>
                <c:pt idx="6228" formatCode="General">
                  <c:v>0.40968680935799401</c:v>
                </c:pt>
                <c:pt idx="6229" formatCode="General">
                  <c:v>0.40968951702840301</c:v>
                </c:pt>
                <c:pt idx="6230" formatCode="General">
                  <c:v>0.409692224698811</c:v>
                </c:pt>
                <c:pt idx="6231" formatCode="General">
                  <c:v>0.409694932369219</c:v>
                </c:pt>
                <c:pt idx="6232" formatCode="General">
                  <c:v>0.409697640039627</c:v>
                </c:pt>
                <c:pt idx="6233" formatCode="General">
                  <c:v>0.40970034771003599</c:v>
                </c:pt>
                <c:pt idx="6234" formatCode="General">
                  <c:v>0.40970305538044399</c:v>
                </c:pt>
                <c:pt idx="6235" formatCode="General">
                  <c:v>0.40970576305085199</c:v>
                </c:pt>
                <c:pt idx="6236" formatCode="General">
                  <c:v>0.40970847072126099</c:v>
                </c:pt>
                <c:pt idx="6237" formatCode="General">
                  <c:v>0.40971117839166898</c:v>
                </c:pt>
                <c:pt idx="6238" formatCode="General">
                  <c:v>0.40971388606207698</c:v>
                </c:pt>
                <c:pt idx="6239" formatCode="General">
                  <c:v>0.40971659373248498</c:v>
                </c:pt>
                <c:pt idx="6240" formatCode="General">
                  <c:v>0.40971930140289398</c:v>
                </c:pt>
                <c:pt idx="6241" formatCode="General">
                  <c:v>0.40972200907330197</c:v>
                </c:pt>
                <c:pt idx="6242" formatCode="General">
                  <c:v>0.40972471674371003</c:v>
                </c:pt>
                <c:pt idx="6243" formatCode="General">
                  <c:v>0.40972742441411902</c:v>
                </c:pt>
                <c:pt idx="6244" formatCode="General">
                  <c:v>0.40973013208452702</c:v>
                </c:pt>
                <c:pt idx="6245" formatCode="General">
                  <c:v>0.40973283975493502</c:v>
                </c:pt>
                <c:pt idx="6246" formatCode="General">
                  <c:v>0.40973554742534302</c:v>
                </c:pt>
                <c:pt idx="6247" formatCode="General">
                  <c:v>0.40973825509575201</c:v>
                </c:pt>
                <c:pt idx="6248" formatCode="General">
                  <c:v>0.40974096276616001</c:v>
                </c:pt>
                <c:pt idx="6249" formatCode="General">
                  <c:v>0.40974367043656801</c:v>
                </c:pt>
                <c:pt idx="6250" formatCode="General">
                  <c:v>0.40974637810697601</c:v>
                </c:pt>
                <c:pt idx="6251" formatCode="General">
                  <c:v>0.409749085777385</c:v>
                </c:pt>
                <c:pt idx="6252" formatCode="General">
                  <c:v>0.409751793447793</c:v>
                </c:pt>
                <c:pt idx="6253" formatCode="General">
                  <c:v>0.409754501118201</c:v>
                </c:pt>
                <c:pt idx="6254" formatCode="General">
                  <c:v>0.409757208788609</c:v>
                </c:pt>
                <c:pt idx="6255" formatCode="General">
                  <c:v>0.40975991645901799</c:v>
                </c:pt>
                <c:pt idx="6256" formatCode="General">
                  <c:v>0.40976262412942599</c:v>
                </c:pt>
                <c:pt idx="6257" formatCode="General">
                  <c:v>0.40976533179983399</c:v>
                </c:pt>
                <c:pt idx="6258" formatCode="General">
                  <c:v>0.40976803947024298</c:v>
                </c:pt>
                <c:pt idx="6259" formatCode="General">
                  <c:v>0.40977074714065098</c:v>
                </c:pt>
                <c:pt idx="6260" formatCode="General">
                  <c:v>0.40977345481105898</c:v>
                </c:pt>
                <c:pt idx="6261" formatCode="General">
                  <c:v>0.40977616248146698</c:v>
                </c:pt>
                <c:pt idx="6262" formatCode="General">
                  <c:v>0.40977887015187597</c:v>
                </c:pt>
                <c:pt idx="6263" formatCode="General">
                  <c:v>0.40978157782228403</c:v>
                </c:pt>
                <c:pt idx="6264" formatCode="General">
                  <c:v>0.40978428549269202</c:v>
                </c:pt>
                <c:pt idx="6265" formatCode="General">
                  <c:v>0.40978699316310002</c:v>
                </c:pt>
                <c:pt idx="6266" formatCode="General">
                  <c:v>0.40978970083350902</c:v>
                </c:pt>
                <c:pt idx="6267" formatCode="General">
                  <c:v>0.40979240850391702</c:v>
                </c:pt>
                <c:pt idx="6268" formatCode="General">
                  <c:v>0.40979511617432501</c:v>
                </c:pt>
                <c:pt idx="6269" formatCode="General">
                  <c:v>0.40979782384473401</c:v>
                </c:pt>
                <c:pt idx="6270" formatCode="General">
                  <c:v>0.40980053151514201</c:v>
                </c:pt>
                <c:pt idx="6271" formatCode="General">
                  <c:v>0.40980323918555001</c:v>
                </c:pt>
                <c:pt idx="6272" formatCode="General">
                  <c:v>0.40980564617124698</c:v>
                </c:pt>
                <c:pt idx="6273" formatCode="General">
                  <c:v>0.40980797220336901</c:v>
                </c:pt>
                <c:pt idx="6274" formatCode="General">
                  <c:v>0.40981029823549098</c:v>
                </c:pt>
                <c:pt idx="6275" formatCode="General">
                  <c:v>0.409812624267613</c:v>
                </c:pt>
                <c:pt idx="6276" formatCode="General">
                  <c:v>0.40981495029973503</c:v>
                </c:pt>
                <c:pt idx="6277" formatCode="General">
                  <c:v>0.40981727633185699</c:v>
                </c:pt>
                <c:pt idx="6278" formatCode="General">
                  <c:v>0.40981960236397902</c:v>
                </c:pt>
                <c:pt idx="6279" formatCode="General">
                  <c:v>0.40982192839610099</c:v>
                </c:pt>
                <c:pt idx="6280" formatCode="General">
                  <c:v>0.40982425442822301</c:v>
                </c:pt>
                <c:pt idx="6281" formatCode="General">
                  <c:v>0.40982658046034498</c:v>
                </c:pt>
                <c:pt idx="6282" formatCode="General">
                  <c:v>0.40982890649246601</c:v>
                </c:pt>
                <c:pt idx="6283" formatCode="General">
                  <c:v>0.40983123252458797</c:v>
                </c:pt>
                <c:pt idx="6284" formatCode="General">
                  <c:v>0.40983355855671</c:v>
                </c:pt>
                <c:pt idx="6285" formatCode="General">
                  <c:v>0.40983588458883202</c:v>
                </c:pt>
                <c:pt idx="6286" formatCode="General">
                  <c:v>0.40983821062095399</c:v>
                </c:pt>
                <c:pt idx="6287" formatCode="General">
                  <c:v>0.40984053665307602</c:v>
                </c:pt>
                <c:pt idx="6288" formatCode="General">
                  <c:v>0.40984286268519798</c:v>
                </c:pt>
                <c:pt idx="6289" formatCode="General">
                  <c:v>0.40984518871732001</c:v>
                </c:pt>
                <c:pt idx="6290" formatCode="General">
                  <c:v>0.40984751474944198</c:v>
                </c:pt>
                <c:pt idx="6291" formatCode="General">
                  <c:v>0.409849840781564</c:v>
                </c:pt>
                <c:pt idx="6292" formatCode="General">
                  <c:v>0.40985216681368603</c:v>
                </c:pt>
                <c:pt idx="6293" formatCode="General">
                  <c:v>0.40985449284580799</c:v>
                </c:pt>
                <c:pt idx="6294" formatCode="General">
                  <c:v>0.40985681887793002</c:v>
                </c:pt>
                <c:pt idx="6295" formatCode="General">
                  <c:v>0.40985914491005199</c:v>
                </c:pt>
                <c:pt idx="6296" formatCode="General">
                  <c:v>0.40986147094217401</c:v>
                </c:pt>
                <c:pt idx="6297" formatCode="General">
                  <c:v>0.40986379697429498</c:v>
                </c:pt>
                <c:pt idx="6298" formatCode="General">
                  <c:v>0.409866123006417</c:v>
                </c:pt>
                <c:pt idx="6299" formatCode="General">
                  <c:v>0.40986844903853897</c:v>
                </c:pt>
                <c:pt idx="6300" formatCode="General">
                  <c:v>0.409870775070661</c:v>
                </c:pt>
                <c:pt idx="6301" formatCode="General">
                  <c:v>0.40987310110278302</c:v>
                </c:pt>
                <c:pt idx="6302" formatCode="General">
                  <c:v>0.40987542713490499</c:v>
                </c:pt>
                <c:pt idx="6303" formatCode="General">
                  <c:v>0.40987739951073499</c:v>
                </c:pt>
                <c:pt idx="6304" formatCode="General">
                  <c:v>0.409879239265458</c:v>
                </c:pt>
                <c:pt idx="6305" formatCode="General">
                  <c:v>0.40988107902018101</c:v>
                </c:pt>
                <c:pt idx="6306" formatCode="General">
                  <c:v>0.40988291877490401</c:v>
                </c:pt>
                <c:pt idx="6307" formatCode="General">
                  <c:v>0.40988475852962702</c:v>
                </c:pt>
                <c:pt idx="6308" formatCode="General">
                  <c:v>0.40988659828434998</c:v>
                </c:pt>
                <c:pt idx="6309" formatCode="General">
                  <c:v>0.40988843803907199</c:v>
                </c:pt>
                <c:pt idx="6310" formatCode="General">
                  <c:v>0.409890277793795</c:v>
                </c:pt>
                <c:pt idx="6311" formatCode="General">
                  <c:v>0.40989211754851801</c:v>
                </c:pt>
                <c:pt idx="6312" formatCode="General">
                  <c:v>0.40989395730324102</c:v>
                </c:pt>
                <c:pt idx="6313" formatCode="General">
                  <c:v>0.40989579705796297</c:v>
                </c:pt>
                <c:pt idx="6314" formatCode="General">
                  <c:v>0.40989763681268598</c:v>
                </c:pt>
                <c:pt idx="6315" formatCode="General">
                  <c:v>0.40989947656740899</c:v>
                </c:pt>
                <c:pt idx="6316" formatCode="General">
                  <c:v>0.409901316322132</c:v>
                </c:pt>
                <c:pt idx="6317" formatCode="General">
                  <c:v>0.40990315607685501</c:v>
                </c:pt>
                <c:pt idx="6318" formatCode="General">
                  <c:v>0.40990499583157702</c:v>
                </c:pt>
                <c:pt idx="6319" formatCode="General">
                  <c:v>0.40990683558629998</c:v>
                </c:pt>
                <c:pt idx="6320" formatCode="General">
                  <c:v>0.40990867534102299</c:v>
                </c:pt>
                <c:pt idx="6321" formatCode="General">
                  <c:v>0.409910515095746</c:v>
                </c:pt>
                <c:pt idx="6322" formatCode="General">
                  <c:v>0.40991235485046901</c:v>
                </c:pt>
                <c:pt idx="6323" formatCode="General">
                  <c:v>0.40991419460519102</c:v>
                </c:pt>
                <c:pt idx="6324" formatCode="General">
                  <c:v>0.40991603435991403</c:v>
                </c:pt>
                <c:pt idx="6325" formatCode="General">
                  <c:v>0.40991787411463698</c:v>
                </c:pt>
                <c:pt idx="6326" formatCode="General">
                  <c:v>0.40991971386935999</c:v>
                </c:pt>
                <c:pt idx="6327" formatCode="General">
                  <c:v>0.409921553624082</c:v>
                </c:pt>
                <c:pt idx="6328" formatCode="General">
                  <c:v>0.40992339337880501</c:v>
                </c:pt>
                <c:pt idx="6329" formatCode="General">
                  <c:v>0.40992523313352802</c:v>
                </c:pt>
                <c:pt idx="6330" formatCode="General">
                  <c:v>0.40992707288825098</c:v>
                </c:pt>
                <c:pt idx="6331" formatCode="General">
                  <c:v>0.40992891264297399</c:v>
                </c:pt>
                <c:pt idx="6332" formatCode="General">
                  <c:v>0.409930752397696</c:v>
                </c:pt>
                <c:pt idx="6333" formatCode="General">
                  <c:v>0.40993259215241901</c:v>
                </c:pt>
                <c:pt idx="6334" formatCode="General">
                  <c:v>0.40993443190714202</c:v>
                </c:pt>
                <c:pt idx="6335" formatCode="General">
                  <c:v>0.40993627166186503</c:v>
                </c:pt>
                <c:pt idx="6336" formatCode="General">
                  <c:v>0.40993811141658798</c:v>
                </c:pt>
                <c:pt idx="6337" formatCode="General">
                  <c:v>0.40993995117130999</c:v>
                </c:pt>
                <c:pt idx="6338" formatCode="General">
                  <c:v>0.409941790926033</c:v>
                </c:pt>
                <c:pt idx="6339" formatCode="General">
                  <c:v>0.40994363068075601</c:v>
                </c:pt>
                <c:pt idx="6340" formatCode="General">
                  <c:v>0.40994556527412002</c:v>
                </c:pt>
                <c:pt idx="6341" formatCode="General">
                  <c:v>0.409947673286718</c:v>
                </c:pt>
                <c:pt idx="6342" formatCode="General">
                  <c:v>0.40994978129931597</c:v>
                </c:pt>
                <c:pt idx="6343" formatCode="General">
                  <c:v>0.40995188931191401</c:v>
                </c:pt>
                <c:pt idx="6344" formatCode="General">
                  <c:v>0.40995399732451199</c:v>
                </c:pt>
                <c:pt idx="6345" formatCode="General">
                  <c:v>0.40995610533711002</c:v>
                </c:pt>
                <c:pt idx="6346" formatCode="General">
                  <c:v>0.409958213349708</c:v>
                </c:pt>
                <c:pt idx="6347" formatCode="General">
                  <c:v>0.40996032136230598</c:v>
                </c:pt>
                <c:pt idx="6348" formatCode="General">
                  <c:v>0.40996242937490401</c:v>
                </c:pt>
                <c:pt idx="6349" formatCode="General">
                  <c:v>0.40996453738750199</c:v>
                </c:pt>
                <c:pt idx="6350" formatCode="General">
                  <c:v>0.40996664540010003</c:v>
                </c:pt>
                <c:pt idx="6351" formatCode="General">
                  <c:v>0.40996875341269801</c:v>
                </c:pt>
                <c:pt idx="6352" formatCode="General">
                  <c:v>0.40997086142529598</c:v>
                </c:pt>
                <c:pt idx="6353" formatCode="General">
                  <c:v>0.40997296943789302</c:v>
                </c:pt>
                <c:pt idx="6354" formatCode="General">
                  <c:v>0.409975077450491</c:v>
                </c:pt>
                <c:pt idx="6355" formatCode="General">
                  <c:v>0.40997718546308898</c:v>
                </c:pt>
                <c:pt idx="6356" formatCode="General">
                  <c:v>0.40997929347568701</c:v>
                </c:pt>
                <c:pt idx="6357" formatCode="General">
                  <c:v>0.40998140148828499</c:v>
                </c:pt>
                <c:pt idx="6358" formatCode="General">
                  <c:v>0.40998350950088303</c:v>
                </c:pt>
                <c:pt idx="6359" formatCode="General">
                  <c:v>0.409985617513481</c:v>
                </c:pt>
                <c:pt idx="6360" formatCode="General">
                  <c:v>0.40998771219980201</c:v>
                </c:pt>
                <c:pt idx="6361" formatCode="General">
                  <c:v>0.40998979991545498</c:v>
                </c:pt>
                <c:pt idx="6362" formatCode="General">
                  <c:v>0.409991887631107</c:v>
                </c:pt>
                <c:pt idx="6363" formatCode="General">
                  <c:v>0.40999397534676002</c:v>
                </c:pt>
                <c:pt idx="6364" formatCode="General">
                  <c:v>0.40999606306241299</c:v>
                </c:pt>
                <c:pt idx="6365" formatCode="General">
                  <c:v>0.40999815077806601</c:v>
                </c:pt>
                <c:pt idx="6366" formatCode="General">
                  <c:v>0.41000023849371903</c:v>
                </c:pt>
                <c:pt idx="6367" formatCode="General">
                  <c:v>0.41000232620937199</c:v>
                </c:pt>
                <c:pt idx="6368" formatCode="General">
                  <c:v>0.41000441392502401</c:v>
                </c:pt>
                <c:pt idx="6369" formatCode="General">
                  <c:v>0.41000650164067698</c:v>
                </c:pt>
                <c:pt idx="6370" formatCode="General">
                  <c:v>0.41000858935633</c:v>
                </c:pt>
                <c:pt idx="6371" formatCode="General">
                  <c:v>0.41001067707198302</c:v>
                </c:pt>
                <c:pt idx="6372" formatCode="General">
                  <c:v>0.41001276478763599</c:v>
                </c:pt>
                <c:pt idx="6373" formatCode="General">
                  <c:v>0.41001485250328801</c:v>
                </c:pt>
                <c:pt idx="6374" formatCode="General">
                  <c:v>0.41001694021894097</c:v>
                </c:pt>
                <c:pt idx="6375" formatCode="General">
                  <c:v>0.41001902793459399</c:v>
                </c:pt>
                <c:pt idx="6376" formatCode="General">
                  <c:v>0.41002111565024701</c:v>
                </c:pt>
                <c:pt idx="6377" formatCode="General">
                  <c:v>0.41002320336589998</c:v>
                </c:pt>
                <c:pt idx="6378" formatCode="General">
                  <c:v>0.410025291081553</c:v>
                </c:pt>
                <c:pt idx="6379" formatCode="General">
                  <c:v>0.41002737879720502</c:v>
                </c:pt>
                <c:pt idx="6380" formatCode="General">
                  <c:v>0.41002946651285799</c:v>
                </c:pt>
                <c:pt idx="6381" formatCode="General">
                  <c:v>0.41003155422851101</c:v>
                </c:pt>
                <c:pt idx="6382" formatCode="General">
                  <c:v>0.41003364194416397</c:v>
                </c:pt>
                <c:pt idx="6383" formatCode="General">
                  <c:v>0.41003572965981699</c:v>
                </c:pt>
                <c:pt idx="6384" formatCode="General">
                  <c:v>0.41003781737547002</c:v>
                </c:pt>
                <c:pt idx="6385" formatCode="General">
                  <c:v>0.41003990509112298</c:v>
                </c:pt>
                <c:pt idx="6386" formatCode="General">
                  <c:v>0.410041992806775</c:v>
                </c:pt>
                <c:pt idx="6387" formatCode="General">
                  <c:v>0.41004408052242802</c:v>
                </c:pt>
                <c:pt idx="6388" formatCode="General">
                  <c:v>0.41004616823808099</c:v>
                </c:pt>
                <c:pt idx="6389" formatCode="General">
                  <c:v>0.410048299320384</c:v>
                </c:pt>
                <c:pt idx="6390" formatCode="General">
                  <c:v>0.41005050629432799</c:v>
                </c:pt>
                <c:pt idx="6391" formatCode="General">
                  <c:v>0.41005271326827097</c:v>
                </c:pt>
                <c:pt idx="6392" formatCode="General">
                  <c:v>0.41005492024221402</c:v>
                </c:pt>
                <c:pt idx="6393" formatCode="General">
                  <c:v>0.410057127216157</c:v>
                </c:pt>
                <c:pt idx="6394" formatCode="General">
                  <c:v>0.41005933419009999</c:v>
                </c:pt>
                <c:pt idx="6395" formatCode="General">
                  <c:v>0.41006154116404298</c:v>
                </c:pt>
                <c:pt idx="6396" formatCode="General">
                  <c:v>0.41006374813798602</c:v>
                </c:pt>
                <c:pt idx="6397" formatCode="General">
                  <c:v>0.410065955111929</c:v>
                </c:pt>
                <c:pt idx="6398" formatCode="General">
                  <c:v>0.41006816208587299</c:v>
                </c:pt>
                <c:pt idx="6399" formatCode="General">
                  <c:v>0.41007036905981598</c:v>
                </c:pt>
                <c:pt idx="6400" formatCode="General">
                  <c:v>0.41007257603375902</c:v>
                </c:pt>
                <c:pt idx="6401" formatCode="General">
                  <c:v>0.410074783007702</c:v>
                </c:pt>
                <c:pt idx="6402" formatCode="General">
                  <c:v>0.41007698998164499</c:v>
                </c:pt>
                <c:pt idx="6403" formatCode="General">
                  <c:v>0.41007919695558798</c:v>
                </c:pt>
                <c:pt idx="6404" formatCode="General">
                  <c:v>0.41008140392953102</c:v>
                </c:pt>
                <c:pt idx="6405" formatCode="General">
                  <c:v>0.410083610903475</c:v>
                </c:pt>
                <c:pt idx="6406" formatCode="General">
                  <c:v>0.41008581787741799</c:v>
                </c:pt>
                <c:pt idx="6407" formatCode="General">
                  <c:v>0.41008802485136098</c:v>
                </c:pt>
                <c:pt idx="6408" formatCode="General">
                  <c:v>0.41009023182530402</c:v>
                </c:pt>
                <c:pt idx="6409" formatCode="General">
                  <c:v>0.41009243879924701</c:v>
                </c:pt>
                <c:pt idx="6410" formatCode="General">
                  <c:v>0.41009464577318999</c:v>
                </c:pt>
                <c:pt idx="6411" formatCode="General">
                  <c:v>0.41009685274713398</c:v>
                </c:pt>
                <c:pt idx="6412" formatCode="General">
                  <c:v>0.41009905972107702</c:v>
                </c:pt>
                <c:pt idx="6413" formatCode="General">
                  <c:v>0.41010126669502001</c:v>
                </c:pt>
                <c:pt idx="6414" formatCode="General">
                  <c:v>0.41010347366896299</c:v>
                </c:pt>
                <c:pt idx="6415" formatCode="General">
                  <c:v>0.41010568064290598</c:v>
                </c:pt>
                <c:pt idx="6416" formatCode="General">
                  <c:v>0.41010788761684902</c:v>
                </c:pt>
                <c:pt idx="6417" formatCode="General">
                  <c:v>0.41011009459079201</c:v>
                </c:pt>
                <c:pt idx="6418" formatCode="General">
                  <c:v>0.41011230025143303</c:v>
                </c:pt>
                <c:pt idx="6419" formatCode="General">
                  <c:v>0.410114488651522</c:v>
                </c:pt>
                <c:pt idx="6420" formatCode="General">
                  <c:v>0.41011667705161098</c:v>
                </c:pt>
                <c:pt idx="6421" formatCode="General">
                  <c:v>0.41011886545170001</c:v>
                </c:pt>
                <c:pt idx="6422" formatCode="General">
                  <c:v>0.41012105385178899</c:v>
                </c:pt>
                <c:pt idx="6423" formatCode="General">
                  <c:v>0.41012324225187902</c:v>
                </c:pt>
                <c:pt idx="6424" formatCode="General">
                  <c:v>0.41012543065196799</c:v>
                </c:pt>
                <c:pt idx="6425" formatCode="General">
                  <c:v>0.41012761905205702</c:v>
                </c:pt>
                <c:pt idx="6426" formatCode="General">
                  <c:v>0.410129807452146</c:v>
                </c:pt>
                <c:pt idx="6427" formatCode="General">
                  <c:v>0.41013221168664699</c:v>
                </c:pt>
                <c:pt idx="6428" formatCode="General">
                  <c:v>0.41013469279367698</c:v>
                </c:pt>
                <c:pt idx="6429" formatCode="General">
                  <c:v>0.41013717390070598</c:v>
                </c:pt>
                <c:pt idx="6430" formatCode="General">
                  <c:v>0.41013965500773603</c:v>
                </c:pt>
                <c:pt idx="6431" formatCode="General">
                  <c:v>0.41014213611476502</c:v>
                </c:pt>
                <c:pt idx="6432" formatCode="General">
                  <c:v>0.41014461722179502</c:v>
                </c:pt>
                <c:pt idx="6433" formatCode="General">
                  <c:v>0.41014709832882401</c:v>
                </c:pt>
                <c:pt idx="6434" formatCode="General">
                  <c:v>0.41014957943585401</c:v>
                </c:pt>
                <c:pt idx="6435" formatCode="General">
                  <c:v>0.410152060542883</c:v>
                </c:pt>
                <c:pt idx="6436" formatCode="General">
                  <c:v>0.410154541649913</c:v>
                </c:pt>
                <c:pt idx="6437" formatCode="General">
                  <c:v>0.41015702275694199</c:v>
                </c:pt>
                <c:pt idx="6438" formatCode="General">
                  <c:v>0.41015950386397199</c:v>
                </c:pt>
                <c:pt idx="6439" formatCode="General">
                  <c:v>0.41016198497100198</c:v>
                </c:pt>
                <c:pt idx="6440" formatCode="General">
                  <c:v>0.41016446607803098</c:v>
                </c:pt>
                <c:pt idx="6441" formatCode="General">
                  <c:v>0.41016694718506103</c:v>
                </c:pt>
                <c:pt idx="6442" formatCode="General">
                  <c:v>0.41016942829209002</c:v>
                </c:pt>
                <c:pt idx="6443" formatCode="General">
                  <c:v>0.41017190939912002</c:v>
                </c:pt>
                <c:pt idx="6444" formatCode="General">
                  <c:v>0.41017439050614901</c:v>
                </c:pt>
                <c:pt idx="6445" formatCode="General">
                  <c:v>0.41017687161317901</c:v>
                </c:pt>
                <c:pt idx="6446" formatCode="General">
                  <c:v>0.410179352720208</c:v>
                </c:pt>
                <c:pt idx="6447" formatCode="General">
                  <c:v>0.410181833827238</c:v>
                </c:pt>
                <c:pt idx="6448" formatCode="General">
                  <c:v>0.41018431493426699</c:v>
                </c:pt>
                <c:pt idx="6449" formatCode="General">
                  <c:v>0.41018679604129699</c:v>
                </c:pt>
                <c:pt idx="6450" formatCode="General">
                  <c:v>0.41018927714832598</c:v>
                </c:pt>
                <c:pt idx="6451" formatCode="General">
                  <c:v>0.41019175825535598</c:v>
                </c:pt>
                <c:pt idx="6452" formatCode="General">
                  <c:v>0.41019423936238503</c:v>
                </c:pt>
                <c:pt idx="6453" formatCode="General">
                  <c:v>0.41019672046941502</c:v>
                </c:pt>
                <c:pt idx="6454" formatCode="General">
                  <c:v>0.41019920157644502</c:v>
                </c:pt>
                <c:pt idx="6455" formatCode="General">
                  <c:v>0.41020168268347401</c:v>
                </c:pt>
                <c:pt idx="6456" formatCode="General">
                  <c:v>0.41020416379050401</c:v>
                </c:pt>
                <c:pt idx="6457" formatCode="General">
                  <c:v>0.410206644897533</c:v>
                </c:pt>
                <c:pt idx="6458" formatCode="General">
                  <c:v>0.410209126004563</c:v>
                </c:pt>
                <c:pt idx="6459" formatCode="General">
                  <c:v>0.41021160711159199</c:v>
                </c:pt>
                <c:pt idx="6460" formatCode="General">
                  <c:v>0.41021408821862199</c:v>
                </c:pt>
                <c:pt idx="6461" formatCode="General">
                  <c:v>0.41021656932565098</c:v>
                </c:pt>
                <c:pt idx="6462" formatCode="General">
                  <c:v>0.41021905043268098</c:v>
                </c:pt>
                <c:pt idx="6463" formatCode="General">
                  <c:v>0.41022153153971003</c:v>
                </c:pt>
                <c:pt idx="6464" formatCode="General">
                  <c:v>0.41022401264674002</c:v>
                </c:pt>
                <c:pt idx="6465" formatCode="General">
                  <c:v>0.41022649375377002</c:v>
                </c:pt>
                <c:pt idx="6466" formatCode="General">
                  <c:v>0.41022897486079901</c:v>
                </c:pt>
                <c:pt idx="6467" formatCode="General">
                  <c:v>0.41023145596782901</c:v>
                </c:pt>
                <c:pt idx="6468" formatCode="General">
                  <c:v>0.410233937074858</c:v>
                </c:pt>
                <c:pt idx="6469" formatCode="General">
                  <c:v>0.410236418181888</c:v>
                </c:pt>
                <c:pt idx="6470" formatCode="General">
                  <c:v>0.41023889928891699</c:v>
                </c:pt>
                <c:pt idx="6471" formatCode="General">
                  <c:v>0.41024138039594699</c:v>
                </c:pt>
                <c:pt idx="6472" formatCode="General">
                  <c:v>0.41024386150297598</c:v>
                </c:pt>
                <c:pt idx="6473" formatCode="General">
                  <c:v>0.41024634261000598</c:v>
                </c:pt>
                <c:pt idx="6474" formatCode="General">
                  <c:v>0.41024882371703503</c:v>
                </c:pt>
                <c:pt idx="6475" formatCode="General">
                  <c:v>0.41025130482406502</c:v>
                </c:pt>
                <c:pt idx="6476" formatCode="General">
                  <c:v>0.41025378593109502</c:v>
                </c:pt>
                <c:pt idx="6477" formatCode="General">
                  <c:v>0.41025626703812401</c:v>
                </c:pt>
                <c:pt idx="6478" formatCode="General">
                  <c:v>0.41025874814515301</c:v>
                </c:pt>
                <c:pt idx="6479" formatCode="General">
                  <c:v>0.410261229252183</c:v>
                </c:pt>
                <c:pt idx="6480" formatCode="General">
                  <c:v>0.410263710359213</c:v>
                </c:pt>
                <c:pt idx="6481" formatCode="General">
                  <c:v>0.41026619146624199</c:v>
                </c:pt>
                <c:pt idx="6482" formatCode="General">
                  <c:v>0.41026867257327199</c:v>
                </c:pt>
                <c:pt idx="6483" formatCode="General">
                  <c:v>0.41027115368030098</c:v>
                </c:pt>
                <c:pt idx="6484" formatCode="General">
                  <c:v>0.41027363478733098</c:v>
                </c:pt>
                <c:pt idx="6485" formatCode="General">
                  <c:v>0.41027611589436003</c:v>
                </c:pt>
                <c:pt idx="6486" formatCode="General">
                  <c:v>0.41027859700139002</c:v>
                </c:pt>
                <c:pt idx="6487" formatCode="General">
                  <c:v>0.41028107810841902</c:v>
                </c:pt>
                <c:pt idx="6488" formatCode="General">
                  <c:v>0.41028355921544901</c:v>
                </c:pt>
                <c:pt idx="6489" formatCode="General">
                  <c:v>0.41028604032247901</c:v>
                </c:pt>
                <c:pt idx="6490" formatCode="General">
                  <c:v>0.410288521429508</c:v>
                </c:pt>
                <c:pt idx="6491" formatCode="General">
                  <c:v>0.410291002536538</c:v>
                </c:pt>
                <c:pt idx="6492" formatCode="General">
                  <c:v>0.41029348364356699</c:v>
                </c:pt>
                <c:pt idx="6493" formatCode="General">
                  <c:v>0.41029596475059699</c:v>
                </c:pt>
                <c:pt idx="6494" formatCode="General">
                  <c:v>0.41029844585762598</c:v>
                </c:pt>
                <c:pt idx="6495" formatCode="General">
                  <c:v>0.41030092696465598</c:v>
                </c:pt>
                <c:pt idx="6496" formatCode="General">
                  <c:v>0.41030340807168503</c:v>
                </c:pt>
                <c:pt idx="6497" formatCode="General">
                  <c:v>0.41030588917871502</c:v>
                </c:pt>
                <c:pt idx="6498" formatCode="General">
                  <c:v>0.41030837028574402</c:v>
                </c:pt>
                <c:pt idx="6499" formatCode="General">
                  <c:v>0.41031085139277401</c:v>
                </c:pt>
                <c:pt idx="6500" formatCode="General">
                  <c:v>0.41031333249980301</c:v>
                </c:pt>
                <c:pt idx="6501" formatCode="General">
                  <c:v>0.410315813606833</c:v>
                </c:pt>
                <c:pt idx="6502" formatCode="General">
                  <c:v>0.410318294713863</c:v>
                </c:pt>
                <c:pt idx="6503" formatCode="General">
                  <c:v>0.41032077582089199</c:v>
                </c:pt>
                <c:pt idx="6504" formatCode="General">
                  <c:v>0.41032325692792199</c:v>
                </c:pt>
                <c:pt idx="6505" formatCode="General">
                  <c:v>0.41032573803495098</c:v>
                </c:pt>
                <c:pt idx="6506" formatCode="General">
                  <c:v>0.41032821914198098</c:v>
                </c:pt>
                <c:pt idx="6507" formatCode="General">
                  <c:v>0.41033070024901003</c:v>
                </c:pt>
                <c:pt idx="6508" formatCode="General">
                  <c:v>0.41033318135604002</c:v>
                </c:pt>
                <c:pt idx="6509" formatCode="General">
                  <c:v>0.41033566246306902</c:v>
                </c:pt>
                <c:pt idx="6510" formatCode="General">
                  <c:v>0.41033814357009901</c:v>
                </c:pt>
                <c:pt idx="6511" formatCode="General">
                  <c:v>0.41034062467712901</c:v>
                </c:pt>
                <c:pt idx="6512" formatCode="General">
                  <c:v>0.410343105784158</c:v>
                </c:pt>
                <c:pt idx="6513" formatCode="General">
                  <c:v>0.410345586891187</c:v>
                </c:pt>
                <c:pt idx="6514" formatCode="General">
                  <c:v>0.41034806799821699</c:v>
                </c:pt>
                <c:pt idx="6515" formatCode="General">
                  <c:v>0.41035054910524699</c:v>
                </c:pt>
                <c:pt idx="6516" formatCode="General">
                  <c:v>0.41035303021227598</c:v>
                </c:pt>
                <c:pt idx="6517" formatCode="General">
                  <c:v>0.41035551131930598</c:v>
                </c:pt>
                <c:pt idx="6518" formatCode="General">
                  <c:v>0.41035799242633503</c:v>
                </c:pt>
                <c:pt idx="6519" formatCode="General">
                  <c:v>0.41036047353336502</c:v>
                </c:pt>
                <c:pt idx="6520" formatCode="General">
                  <c:v>0.41036295464039402</c:v>
                </c:pt>
                <c:pt idx="6521" formatCode="General">
                  <c:v>0.41036543574742401</c:v>
                </c:pt>
                <c:pt idx="6522" formatCode="General">
                  <c:v>0.41036791685445301</c:v>
                </c:pt>
                <c:pt idx="6523" formatCode="General">
                  <c:v>0.410370397961483</c:v>
                </c:pt>
                <c:pt idx="6524" formatCode="General">
                  <c:v>0.410372879068512</c:v>
                </c:pt>
                <c:pt idx="6525" formatCode="General">
                  <c:v>0.41037536017554199</c:v>
                </c:pt>
                <c:pt idx="6526" formatCode="General">
                  <c:v>0.41037784128257199</c:v>
                </c:pt>
                <c:pt idx="6527" formatCode="General">
                  <c:v>0.41038032238960098</c:v>
                </c:pt>
                <c:pt idx="6528" formatCode="General">
                  <c:v>0.41038280349663098</c:v>
                </c:pt>
                <c:pt idx="6529" formatCode="General">
                  <c:v>0.41038528460366003</c:v>
                </c:pt>
                <c:pt idx="6530" formatCode="General">
                  <c:v>0.41038776571069002</c:v>
                </c:pt>
                <c:pt idx="6531" formatCode="General">
                  <c:v>0.41039024681771902</c:v>
                </c:pt>
                <c:pt idx="6532" formatCode="General">
                  <c:v>0.41039272792474901</c:v>
                </c:pt>
                <c:pt idx="6533" formatCode="General">
                  <c:v>0.41039520903177801</c:v>
                </c:pt>
                <c:pt idx="6534" formatCode="General">
                  <c:v>0.410397690138808</c:v>
                </c:pt>
                <c:pt idx="6535" formatCode="General">
                  <c:v>0.410400171245837</c:v>
                </c:pt>
                <c:pt idx="6536" formatCode="General">
                  <c:v>0.41040265235286699</c:v>
                </c:pt>
                <c:pt idx="6537" formatCode="General">
                  <c:v>0.41040513345989699</c:v>
                </c:pt>
                <c:pt idx="6538" formatCode="General">
                  <c:v>0.41040761456692598</c:v>
                </c:pt>
                <c:pt idx="6539" formatCode="General">
                  <c:v>0.41041009567395598</c:v>
                </c:pt>
                <c:pt idx="6540" formatCode="General">
                  <c:v>0.41041257678098497</c:v>
                </c:pt>
                <c:pt idx="6541" formatCode="General">
                  <c:v>0.41041505788801502</c:v>
                </c:pt>
                <c:pt idx="6542" formatCode="General">
                  <c:v>0.41041753899504402</c:v>
                </c:pt>
                <c:pt idx="6543" formatCode="General">
                  <c:v>0.41042002010207401</c:v>
                </c:pt>
                <c:pt idx="6544" formatCode="General">
                  <c:v>0.41042250120910301</c:v>
                </c:pt>
                <c:pt idx="6545" formatCode="General">
                  <c:v>0.410424982316133</c:v>
                </c:pt>
                <c:pt idx="6546" formatCode="General">
                  <c:v>0.410427463423162</c:v>
                </c:pt>
                <c:pt idx="6547" formatCode="General">
                  <c:v>0.41042994453019199</c:v>
                </c:pt>
                <c:pt idx="6548" formatCode="General">
                  <c:v>0.41043242563722099</c:v>
                </c:pt>
                <c:pt idx="6549" formatCode="General">
                  <c:v>0.41043490674425098</c:v>
                </c:pt>
                <c:pt idx="6550" formatCode="General">
                  <c:v>0.41043738785128098</c:v>
                </c:pt>
                <c:pt idx="6551" formatCode="General">
                  <c:v>0.41043986895830997</c:v>
                </c:pt>
                <c:pt idx="6552" formatCode="General">
                  <c:v>0.41044235006534002</c:v>
                </c:pt>
                <c:pt idx="6553" formatCode="General">
                  <c:v>0.41044483117236902</c:v>
                </c:pt>
                <c:pt idx="6554" formatCode="General">
                  <c:v>0.41044731227939901</c:v>
                </c:pt>
                <c:pt idx="6555" formatCode="General">
                  <c:v>0.41044979338642801</c:v>
                </c:pt>
                <c:pt idx="6556" formatCode="General">
                  <c:v>0.410452274493458</c:v>
                </c:pt>
                <c:pt idx="6557" formatCode="General">
                  <c:v>0.410454755600487</c:v>
                </c:pt>
                <c:pt idx="6558" formatCode="General">
                  <c:v>0.41045723670751699</c:v>
                </c:pt>
                <c:pt idx="6559" formatCode="General">
                  <c:v>0.41045971781454599</c:v>
                </c:pt>
                <c:pt idx="6560" formatCode="General">
                  <c:v>0.41046219892157598</c:v>
                </c:pt>
                <c:pt idx="6561" formatCode="General">
                  <c:v>0.41046468002860498</c:v>
                </c:pt>
                <c:pt idx="6562" formatCode="General">
                  <c:v>0.41046716113563497</c:v>
                </c:pt>
                <c:pt idx="6563" formatCode="General">
                  <c:v>0.41046945706743398</c:v>
                </c:pt>
                <c:pt idx="6564" formatCode="General">
                  <c:v>0.41047164249143597</c:v>
                </c:pt>
                <c:pt idx="6565" formatCode="General">
                  <c:v>0.41047382791543702</c:v>
                </c:pt>
                <c:pt idx="6566" formatCode="General">
                  <c:v>0.41047601333943901</c:v>
                </c:pt>
                <c:pt idx="6567" formatCode="General">
                  <c:v>0.41047819876344099</c:v>
                </c:pt>
                <c:pt idx="6568" formatCode="General">
                  <c:v>0.41048038418744198</c:v>
                </c:pt>
                <c:pt idx="6569" formatCode="General">
                  <c:v>0.41048256961144403</c:v>
                </c:pt>
                <c:pt idx="6570" formatCode="General">
                  <c:v>0.41048475503544601</c:v>
                </c:pt>
                <c:pt idx="6571" formatCode="General">
                  <c:v>0.410486940459447</c:v>
                </c:pt>
                <c:pt idx="6572" formatCode="General">
                  <c:v>0.41048912588344899</c:v>
                </c:pt>
                <c:pt idx="6573" formatCode="General">
                  <c:v>0.41049131130745098</c:v>
                </c:pt>
                <c:pt idx="6574" formatCode="General">
                  <c:v>0.41049349673145202</c:v>
                </c:pt>
                <c:pt idx="6575" formatCode="General">
                  <c:v>0.41049568215545401</c:v>
                </c:pt>
                <c:pt idx="6576" formatCode="General">
                  <c:v>0.410497867579456</c:v>
                </c:pt>
                <c:pt idx="6577" formatCode="General">
                  <c:v>0.41050005300345699</c:v>
                </c:pt>
                <c:pt idx="6578" formatCode="General">
                  <c:v>0.41050223842745898</c:v>
                </c:pt>
                <c:pt idx="6579" formatCode="General">
                  <c:v>0.41050442385146102</c:v>
                </c:pt>
                <c:pt idx="6580" formatCode="General">
                  <c:v>0.41050660927546201</c:v>
                </c:pt>
                <c:pt idx="6581" formatCode="General">
                  <c:v>0.410508794699464</c:v>
                </c:pt>
                <c:pt idx="6582" formatCode="General">
                  <c:v>0.41051098012346598</c:v>
                </c:pt>
                <c:pt idx="6583" formatCode="General">
                  <c:v>0.41051316554746697</c:v>
                </c:pt>
                <c:pt idx="6584" formatCode="General">
                  <c:v>0.41051535097146902</c:v>
                </c:pt>
                <c:pt idx="6585" formatCode="General">
                  <c:v>0.41051753639547101</c:v>
                </c:pt>
                <c:pt idx="6586" formatCode="General">
                  <c:v>0.41051972181947199</c:v>
                </c:pt>
                <c:pt idx="6587" formatCode="General">
                  <c:v>0.41052190724347398</c:v>
                </c:pt>
                <c:pt idx="6588" formatCode="General">
                  <c:v>0.41052409266747603</c:v>
                </c:pt>
                <c:pt idx="6589" formatCode="General">
                  <c:v>0.41052627809147701</c:v>
                </c:pt>
                <c:pt idx="6590" formatCode="General">
                  <c:v>0.410528463515479</c:v>
                </c:pt>
                <c:pt idx="6591" formatCode="General">
                  <c:v>0.41053064893948099</c:v>
                </c:pt>
                <c:pt idx="6592" formatCode="General">
                  <c:v>0.41053256733402199</c:v>
                </c:pt>
                <c:pt idx="6593" formatCode="General">
                  <c:v>0.41053429696636201</c:v>
                </c:pt>
                <c:pt idx="6594" formatCode="General">
                  <c:v>0.41053602659870198</c:v>
                </c:pt>
                <c:pt idx="6595" formatCode="General">
                  <c:v>0.41053775623104199</c:v>
                </c:pt>
                <c:pt idx="6596" formatCode="General">
                  <c:v>0.41053948586338201</c:v>
                </c:pt>
                <c:pt idx="6597" formatCode="General">
                  <c:v>0.41054121549572098</c:v>
                </c:pt>
                <c:pt idx="6598" formatCode="General">
                  <c:v>0.410542945128061</c:v>
                </c:pt>
                <c:pt idx="6599" formatCode="General">
                  <c:v>0.41054467476040102</c:v>
                </c:pt>
                <c:pt idx="6600" formatCode="General">
                  <c:v>0.41054640439274098</c:v>
                </c:pt>
                <c:pt idx="6601" formatCode="General">
                  <c:v>0.410548134025081</c:v>
                </c:pt>
                <c:pt idx="6602" formatCode="General">
                  <c:v>0.41054986365742102</c:v>
                </c:pt>
                <c:pt idx="6603" formatCode="General">
                  <c:v>0.41055159328976099</c:v>
                </c:pt>
                <c:pt idx="6604" formatCode="General">
                  <c:v>0.410553322922101</c:v>
                </c:pt>
                <c:pt idx="6605" formatCode="General">
                  <c:v>0.41055505255444102</c:v>
                </c:pt>
                <c:pt idx="6606" formatCode="General">
                  <c:v>0.41055678218678099</c:v>
                </c:pt>
                <c:pt idx="6607" formatCode="General">
                  <c:v>0.41055851181912101</c:v>
                </c:pt>
                <c:pt idx="6608" formatCode="General">
                  <c:v>0.41056024145145997</c:v>
                </c:pt>
                <c:pt idx="6609" formatCode="General">
                  <c:v>0.41056197108379999</c:v>
                </c:pt>
                <c:pt idx="6610" formatCode="General">
                  <c:v>0.41056370071614001</c:v>
                </c:pt>
                <c:pt idx="6611" formatCode="General">
                  <c:v>0.41056543034847998</c:v>
                </c:pt>
                <c:pt idx="6612" formatCode="General">
                  <c:v>0.41056715998082</c:v>
                </c:pt>
                <c:pt idx="6613" formatCode="General">
                  <c:v>0.41056888961316002</c:v>
                </c:pt>
                <c:pt idx="6614" formatCode="General">
                  <c:v>0.41057061924549998</c:v>
                </c:pt>
                <c:pt idx="6615" formatCode="General">
                  <c:v>0.41057234887784</c:v>
                </c:pt>
                <c:pt idx="6616" formatCode="General">
                  <c:v>0.41057407851017902</c:v>
                </c:pt>
                <c:pt idx="6617" formatCode="General">
                  <c:v>0.41057580814251898</c:v>
                </c:pt>
                <c:pt idx="6618" formatCode="General">
                  <c:v>0.410577537774859</c:v>
                </c:pt>
                <c:pt idx="6619" formatCode="General">
                  <c:v>0.41057926740719902</c:v>
                </c:pt>
                <c:pt idx="6620" formatCode="General">
                  <c:v>0.41058099703953899</c:v>
                </c:pt>
                <c:pt idx="6621" formatCode="General">
                  <c:v>0.41058272667187901</c:v>
                </c:pt>
                <c:pt idx="6622" formatCode="General">
                  <c:v>0.41058445630421903</c:v>
                </c:pt>
                <c:pt idx="6623" formatCode="General">
                  <c:v>0.41058618593655899</c:v>
                </c:pt>
                <c:pt idx="6624" formatCode="General">
                  <c:v>0.41058791556889901</c:v>
                </c:pt>
                <c:pt idx="6625" formatCode="General">
                  <c:v>0.41058964520123897</c:v>
                </c:pt>
                <c:pt idx="6626" formatCode="General">
                  <c:v>0.41059137483357799</c:v>
                </c:pt>
                <c:pt idx="6627" formatCode="General">
                  <c:v>0.41059310446591801</c:v>
                </c:pt>
                <c:pt idx="6628" formatCode="General">
                  <c:v>0.41059483409825798</c:v>
                </c:pt>
                <c:pt idx="6629" formatCode="General">
                  <c:v>0.410596563730598</c:v>
                </c:pt>
                <c:pt idx="6630" formatCode="General">
                  <c:v>0.41059829336293802</c:v>
                </c:pt>
                <c:pt idx="6631" formatCode="General">
                  <c:v>0.41060002299527798</c:v>
                </c:pt>
                <c:pt idx="6632" formatCode="General">
                  <c:v>0.410601752627618</c:v>
                </c:pt>
                <c:pt idx="6633" formatCode="General">
                  <c:v>0.41060348225995802</c:v>
                </c:pt>
                <c:pt idx="6634" formatCode="General">
                  <c:v>0.41060521189229798</c:v>
                </c:pt>
                <c:pt idx="6635" formatCode="General">
                  <c:v>0.410606941524637</c:v>
                </c:pt>
                <c:pt idx="6636" formatCode="General">
                  <c:v>0.41060867115697702</c:v>
                </c:pt>
                <c:pt idx="6637" formatCode="General">
                  <c:v>0.41061040078931699</c:v>
                </c:pt>
                <c:pt idx="6638" formatCode="General">
                  <c:v>0.41061213042165701</c:v>
                </c:pt>
                <c:pt idx="6639" formatCode="General">
                  <c:v>0.41061386005399703</c:v>
                </c:pt>
                <c:pt idx="6640" formatCode="General">
                  <c:v>0.41061558968633699</c:v>
                </c:pt>
                <c:pt idx="6641" formatCode="General">
                  <c:v>0.41061731931867701</c:v>
                </c:pt>
                <c:pt idx="6642" formatCode="General">
                  <c:v>0.41061904895101697</c:v>
                </c:pt>
                <c:pt idx="6643" formatCode="General">
                  <c:v>0.41062077858335699</c:v>
                </c:pt>
                <c:pt idx="6644" formatCode="General">
                  <c:v>0.41062250821569701</c:v>
                </c:pt>
                <c:pt idx="6645" formatCode="General">
                  <c:v>0.41062423784803598</c:v>
                </c:pt>
                <c:pt idx="6646" formatCode="General">
                  <c:v>0.410625967480376</c:v>
                </c:pt>
                <c:pt idx="6647" formatCode="General">
                  <c:v>0.41062769711271602</c:v>
                </c:pt>
                <c:pt idx="6648" formatCode="General">
                  <c:v>0.41062942674505598</c:v>
                </c:pt>
                <c:pt idx="6649" formatCode="General">
                  <c:v>0.410631156377396</c:v>
                </c:pt>
                <c:pt idx="6650" formatCode="General">
                  <c:v>0.41063288600973602</c:v>
                </c:pt>
                <c:pt idx="6651" formatCode="General">
                  <c:v>0.41063461564207598</c:v>
                </c:pt>
                <c:pt idx="6652" formatCode="General">
                  <c:v>0.410636345274416</c:v>
                </c:pt>
                <c:pt idx="6653" formatCode="General">
                  <c:v>0.41063807490675602</c:v>
                </c:pt>
                <c:pt idx="6654" formatCode="General">
                  <c:v>0.41063980453909499</c:v>
                </c:pt>
                <c:pt idx="6655" formatCode="General">
                  <c:v>0.41064153417143501</c:v>
                </c:pt>
                <c:pt idx="6656" formatCode="General">
                  <c:v>0.41064326380377503</c:v>
                </c:pt>
                <c:pt idx="6657" formatCode="General">
                  <c:v>0.41064499343611499</c:v>
                </c:pt>
                <c:pt idx="6658" formatCode="General">
                  <c:v>0.41064672306845501</c:v>
                </c:pt>
                <c:pt idx="6659" formatCode="General">
                  <c:v>0.41064845270079497</c:v>
                </c:pt>
                <c:pt idx="6660" formatCode="General">
                  <c:v>0.41065018233313499</c:v>
                </c:pt>
                <c:pt idx="6661" formatCode="General">
                  <c:v>0.41065191196547501</c:v>
                </c:pt>
                <c:pt idx="6662" formatCode="General">
                  <c:v>0.41065364159781498</c:v>
                </c:pt>
                <c:pt idx="6663" formatCode="General">
                  <c:v>0.410655371230155</c:v>
                </c:pt>
                <c:pt idx="6664" formatCode="General">
                  <c:v>0.41065710086249402</c:v>
                </c:pt>
                <c:pt idx="6665" formatCode="General">
                  <c:v>0.41065883049483398</c:v>
                </c:pt>
                <c:pt idx="6666" formatCode="General">
                  <c:v>0.41066055298882698</c:v>
                </c:pt>
                <c:pt idx="6667" formatCode="General">
                  <c:v>0.41066227064326299</c:v>
                </c:pt>
                <c:pt idx="6668" formatCode="General">
                  <c:v>0.41066398829769901</c:v>
                </c:pt>
                <c:pt idx="6669" formatCode="General">
                  <c:v>0.41066570595213497</c:v>
                </c:pt>
                <c:pt idx="6670" formatCode="General">
                  <c:v>0.41066742360657099</c:v>
                </c:pt>
                <c:pt idx="6671" formatCode="General">
                  <c:v>0.41066914126100701</c:v>
                </c:pt>
                <c:pt idx="6672" formatCode="General">
                  <c:v>0.41067085891544303</c:v>
                </c:pt>
                <c:pt idx="6673" formatCode="General">
                  <c:v>0.41067257656987899</c:v>
                </c:pt>
                <c:pt idx="6674" formatCode="General">
                  <c:v>0.41067429422431501</c:v>
                </c:pt>
                <c:pt idx="6675" formatCode="General">
                  <c:v>0.41067601187875102</c:v>
                </c:pt>
                <c:pt idx="6676" formatCode="General">
                  <c:v>0.41067772953318699</c:v>
                </c:pt>
                <c:pt idx="6677" formatCode="General">
                  <c:v>0.410679447187623</c:v>
                </c:pt>
                <c:pt idx="6678" formatCode="General">
                  <c:v>0.41068116484205902</c:v>
                </c:pt>
                <c:pt idx="6679" formatCode="General">
                  <c:v>0.41068288249649498</c:v>
                </c:pt>
                <c:pt idx="6680" formatCode="General">
                  <c:v>0.410684600150931</c:v>
                </c:pt>
                <c:pt idx="6681" formatCode="General">
                  <c:v>0.41068631780536702</c:v>
                </c:pt>
                <c:pt idx="6682" formatCode="General">
                  <c:v>0.41068803545980298</c:v>
                </c:pt>
                <c:pt idx="6683" formatCode="General">
                  <c:v>0.410689753114238</c:v>
                </c:pt>
                <c:pt idx="6684" formatCode="General">
                  <c:v>0.41069147076867402</c:v>
                </c:pt>
                <c:pt idx="6685" formatCode="General">
                  <c:v>0.41069318842310998</c:v>
                </c:pt>
                <c:pt idx="6686" formatCode="General">
                  <c:v>0.410694906077546</c:v>
                </c:pt>
                <c:pt idx="6687" formatCode="General">
                  <c:v>0.41069662373198201</c:v>
                </c:pt>
                <c:pt idx="6688" formatCode="General">
                  <c:v>0.41069834138641798</c:v>
                </c:pt>
                <c:pt idx="6689" formatCode="General">
                  <c:v>0.41070005904085399</c:v>
                </c:pt>
                <c:pt idx="6690" formatCode="General">
                  <c:v>0.41070177669529001</c:v>
                </c:pt>
                <c:pt idx="6691" formatCode="General">
                  <c:v>0.41070349434972597</c:v>
                </c:pt>
                <c:pt idx="6692" formatCode="General">
                  <c:v>0.41070521200416199</c:v>
                </c:pt>
                <c:pt idx="6693" formatCode="General">
                  <c:v>0.41070692965859801</c:v>
                </c:pt>
                <c:pt idx="6694" formatCode="General">
                  <c:v>0.41070864731303403</c:v>
                </c:pt>
                <c:pt idx="6695" formatCode="General">
                  <c:v>0.41071036496746999</c:v>
                </c:pt>
                <c:pt idx="6696" formatCode="General">
                  <c:v>0.41071208262190601</c:v>
                </c:pt>
                <c:pt idx="6697" formatCode="General">
                  <c:v>0.41071380027634202</c:v>
                </c:pt>
                <c:pt idx="6698" formatCode="General">
                  <c:v>0.41071551793077798</c:v>
                </c:pt>
                <c:pt idx="6699" formatCode="General">
                  <c:v>0.410717235585214</c:v>
                </c:pt>
                <c:pt idx="6700" formatCode="General">
                  <c:v>0.41071895323965002</c:v>
                </c:pt>
                <c:pt idx="6701" formatCode="General">
                  <c:v>0.41072067089408598</c:v>
                </c:pt>
                <c:pt idx="6702" formatCode="General">
                  <c:v>0.410722388548522</c:v>
                </c:pt>
                <c:pt idx="6703" formatCode="General">
                  <c:v>0.41072389556993899</c:v>
                </c:pt>
                <c:pt idx="6704" formatCode="General">
                  <c:v>0.41072532360397501</c:v>
                </c:pt>
                <c:pt idx="6705" formatCode="General">
                  <c:v>0.41072675163801098</c:v>
                </c:pt>
                <c:pt idx="6706" formatCode="General">
                  <c:v>0.410728179672047</c:v>
                </c:pt>
                <c:pt idx="6707" formatCode="General">
                  <c:v>0.41072960770608302</c:v>
                </c:pt>
                <c:pt idx="6708" formatCode="General">
                  <c:v>0.41073103574011899</c:v>
                </c:pt>
                <c:pt idx="6709" formatCode="General">
                  <c:v>0.41073246377415501</c:v>
                </c:pt>
                <c:pt idx="6710" formatCode="General">
                  <c:v>0.41073389180819098</c:v>
                </c:pt>
                <c:pt idx="6711" formatCode="General">
                  <c:v>0.410735319842227</c:v>
                </c:pt>
                <c:pt idx="6712" formatCode="General">
                  <c:v>0.41073674787626302</c:v>
                </c:pt>
                <c:pt idx="6713" formatCode="General">
                  <c:v>0.41073817591029899</c:v>
                </c:pt>
                <c:pt idx="6714" formatCode="General">
                  <c:v>0.41073960394433501</c:v>
                </c:pt>
                <c:pt idx="6715" formatCode="General">
                  <c:v>0.41074103197837097</c:v>
                </c:pt>
                <c:pt idx="6716" formatCode="General">
                  <c:v>0.41074246001240799</c:v>
                </c:pt>
                <c:pt idx="6717" formatCode="General">
                  <c:v>0.41074388804644402</c:v>
                </c:pt>
                <c:pt idx="6718" formatCode="General">
                  <c:v>0.41074531608047998</c:v>
                </c:pt>
                <c:pt idx="6719" formatCode="General">
                  <c:v>0.410746744114516</c:v>
                </c:pt>
                <c:pt idx="6720" formatCode="General">
                  <c:v>0.41074817214855203</c:v>
                </c:pt>
                <c:pt idx="6721" formatCode="General">
                  <c:v>0.41074960018258799</c:v>
                </c:pt>
                <c:pt idx="6722" formatCode="General">
                  <c:v>0.41075102821662401</c:v>
                </c:pt>
                <c:pt idx="6723" formatCode="General">
                  <c:v>0.41075245625065998</c:v>
                </c:pt>
                <c:pt idx="6724" formatCode="General">
                  <c:v>0.410753884284696</c:v>
                </c:pt>
                <c:pt idx="6725" formatCode="General">
                  <c:v>0.41075531231873202</c:v>
                </c:pt>
                <c:pt idx="6726" formatCode="General">
                  <c:v>0.41075674035276799</c:v>
                </c:pt>
                <c:pt idx="6727" formatCode="General">
                  <c:v>0.41075816838680401</c:v>
                </c:pt>
                <c:pt idx="6728" formatCode="General">
                  <c:v>0.41075959642083998</c:v>
                </c:pt>
                <c:pt idx="6729" formatCode="General">
                  <c:v>0.410761024454876</c:v>
                </c:pt>
                <c:pt idx="6730" formatCode="General">
                  <c:v>0.41076245248891202</c:v>
                </c:pt>
                <c:pt idx="6731" formatCode="General">
                  <c:v>0.41076388052294799</c:v>
                </c:pt>
                <c:pt idx="6732" formatCode="General">
                  <c:v>0.41076530855698501</c:v>
                </c:pt>
                <c:pt idx="6733" formatCode="General">
                  <c:v>0.41076673659102098</c:v>
                </c:pt>
                <c:pt idx="6734" formatCode="General">
                  <c:v>0.410768164625057</c:v>
                </c:pt>
                <c:pt idx="6735" formatCode="General">
                  <c:v>0.41076959265909302</c:v>
                </c:pt>
                <c:pt idx="6736" formatCode="General">
                  <c:v>0.41077102069312899</c:v>
                </c:pt>
                <c:pt idx="6737" formatCode="General">
                  <c:v>0.41077244872716501</c:v>
                </c:pt>
                <c:pt idx="6738" formatCode="General">
                  <c:v>0.41077401925660201</c:v>
                </c:pt>
                <c:pt idx="6739" formatCode="General">
                  <c:v>0.41077582856212103</c:v>
                </c:pt>
                <c:pt idx="6740" formatCode="General">
                  <c:v>0.41077763786763899</c:v>
                </c:pt>
                <c:pt idx="6741" formatCode="General">
                  <c:v>0.41077944717315801</c:v>
                </c:pt>
                <c:pt idx="6742" formatCode="General">
                  <c:v>0.41078125647867703</c:v>
                </c:pt>
                <c:pt idx="6743" formatCode="General">
                  <c:v>0.41078306578419599</c:v>
                </c:pt>
                <c:pt idx="6744" formatCode="General">
                  <c:v>0.41078487508971401</c:v>
                </c:pt>
                <c:pt idx="6745" formatCode="General">
                  <c:v>0.41078668439523303</c:v>
                </c:pt>
                <c:pt idx="6746" formatCode="General">
                  <c:v>0.41078849370075199</c:v>
                </c:pt>
                <c:pt idx="6747" formatCode="General">
                  <c:v>0.41079030300627001</c:v>
                </c:pt>
                <c:pt idx="6748" formatCode="General">
                  <c:v>0.41079211231178903</c:v>
                </c:pt>
                <c:pt idx="6749" formatCode="General">
                  <c:v>0.41079392161730799</c:v>
                </c:pt>
                <c:pt idx="6750" formatCode="General">
                  <c:v>0.41079573092282601</c:v>
                </c:pt>
                <c:pt idx="6751" formatCode="General">
                  <c:v>0.41079754022834503</c:v>
                </c:pt>
                <c:pt idx="6752" formatCode="General">
                  <c:v>0.41079934953386399</c:v>
                </c:pt>
                <c:pt idx="6753" formatCode="General">
                  <c:v>0.41080115883938201</c:v>
                </c:pt>
                <c:pt idx="6754" formatCode="General">
                  <c:v>0.41080296814490103</c:v>
                </c:pt>
                <c:pt idx="6755" formatCode="General">
                  <c:v>0.41080477745041999</c:v>
                </c:pt>
                <c:pt idx="6756" formatCode="General">
                  <c:v>0.41080658675593901</c:v>
                </c:pt>
                <c:pt idx="6757" formatCode="General">
                  <c:v>0.41080839606145703</c:v>
                </c:pt>
                <c:pt idx="6758" formatCode="General">
                  <c:v>0.41081020536697599</c:v>
                </c:pt>
                <c:pt idx="6759" formatCode="General">
                  <c:v>0.41081201467249501</c:v>
                </c:pt>
                <c:pt idx="6760" formatCode="General">
                  <c:v>0.41081382397801303</c:v>
                </c:pt>
                <c:pt idx="6761" formatCode="General">
                  <c:v>0.41081563328353199</c:v>
                </c:pt>
                <c:pt idx="6762" formatCode="General">
                  <c:v>0.41081744258905101</c:v>
                </c:pt>
                <c:pt idx="6763" formatCode="General">
                  <c:v>0.41081925189456903</c:v>
                </c:pt>
                <c:pt idx="6764" formatCode="General">
                  <c:v>0.41082106120008799</c:v>
                </c:pt>
                <c:pt idx="6765" formatCode="General">
                  <c:v>0.41082287050560701</c:v>
                </c:pt>
                <c:pt idx="6766" formatCode="General">
                  <c:v>0.41082467981112503</c:v>
                </c:pt>
                <c:pt idx="6767" formatCode="General">
                  <c:v>0.41082648911664399</c:v>
                </c:pt>
                <c:pt idx="6768" formatCode="General">
                  <c:v>0.41082829842216301</c:v>
                </c:pt>
                <c:pt idx="6769" formatCode="General">
                  <c:v>0.41083010772768203</c:v>
                </c:pt>
                <c:pt idx="6770" formatCode="General">
                  <c:v>0.41083191703319999</c:v>
                </c:pt>
                <c:pt idx="6771" formatCode="General">
                  <c:v>0.41083372633871901</c:v>
                </c:pt>
                <c:pt idx="6772" formatCode="General">
                  <c:v>0.410835522518122</c:v>
                </c:pt>
                <c:pt idx="6773" formatCode="General">
                  <c:v>0.41083689866182199</c:v>
                </c:pt>
                <c:pt idx="6774" formatCode="General">
                  <c:v>0.41083827480552199</c:v>
                </c:pt>
                <c:pt idx="6775" formatCode="General">
                  <c:v>0.41083965094922198</c:v>
                </c:pt>
                <c:pt idx="6776" formatCode="General">
                  <c:v>0.41084102709292197</c:v>
                </c:pt>
                <c:pt idx="6777" formatCode="General">
                  <c:v>0.41084240323662202</c:v>
                </c:pt>
                <c:pt idx="6778" formatCode="General">
                  <c:v>0.41084377938032202</c:v>
                </c:pt>
                <c:pt idx="6779" formatCode="General">
                  <c:v>0.41084515552402201</c:v>
                </c:pt>
                <c:pt idx="6780" formatCode="General">
                  <c:v>0.410846531667722</c:v>
                </c:pt>
                <c:pt idx="6781" formatCode="General">
                  <c:v>0.410847907811421</c:v>
                </c:pt>
                <c:pt idx="6782" formatCode="General">
                  <c:v>0.41084928395512099</c:v>
                </c:pt>
                <c:pt idx="6783" formatCode="General">
                  <c:v>0.41085066009882099</c:v>
                </c:pt>
                <c:pt idx="6784" formatCode="General">
                  <c:v>0.41085203624252098</c:v>
                </c:pt>
                <c:pt idx="6785" formatCode="General">
                  <c:v>0.41085341238622097</c:v>
                </c:pt>
                <c:pt idx="6786" formatCode="General">
                  <c:v>0.41085478852992102</c:v>
                </c:pt>
                <c:pt idx="6787" formatCode="General">
                  <c:v>0.41085616467362102</c:v>
                </c:pt>
                <c:pt idx="6788" formatCode="General">
                  <c:v>0.41085754081732101</c:v>
                </c:pt>
                <c:pt idx="6789" formatCode="General">
                  <c:v>0.410858916961021</c:v>
                </c:pt>
                <c:pt idx="6790" formatCode="General">
                  <c:v>0.410860293104721</c:v>
                </c:pt>
                <c:pt idx="6791" formatCode="General">
                  <c:v>0.41086166924842099</c:v>
                </c:pt>
                <c:pt idx="6792" formatCode="General">
                  <c:v>0.41086299726302999</c:v>
                </c:pt>
                <c:pt idx="6793" formatCode="General">
                  <c:v>0.41086422901945702</c:v>
                </c:pt>
                <c:pt idx="6794" formatCode="General">
                  <c:v>0.41086546077588498</c:v>
                </c:pt>
                <c:pt idx="6795" formatCode="General">
                  <c:v>0.41086669253231201</c:v>
                </c:pt>
                <c:pt idx="6796" formatCode="General">
                  <c:v>0.41086792428873897</c:v>
                </c:pt>
                <c:pt idx="6797" formatCode="General">
                  <c:v>0.410869156045166</c:v>
                </c:pt>
                <c:pt idx="6798" formatCode="General">
                  <c:v>0.41087038780159302</c:v>
                </c:pt>
                <c:pt idx="6799" formatCode="General">
                  <c:v>0.41087161955801998</c:v>
                </c:pt>
                <c:pt idx="6800" formatCode="General">
                  <c:v>0.41087285131444701</c:v>
                </c:pt>
                <c:pt idx="6801" formatCode="General">
                  <c:v>0.41087408307087397</c:v>
                </c:pt>
                <c:pt idx="6802" formatCode="General">
                  <c:v>0.410875314827301</c:v>
                </c:pt>
                <c:pt idx="6803" formatCode="General">
                  <c:v>0.41087654658372802</c:v>
                </c:pt>
                <c:pt idx="6804" formatCode="General">
                  <c:v>0.41087777834015599</c:v>
                </c:pt>
                <c:pt idx="6805" formatCode="General">
                  <c:v>0.41087901009658301</c:v>
                </c:pt>
                <c:pt idx="6806" formatCode="General">
                  <c:v>0.41088024185300998</c:v>
                </c:pt>
                <c:pt idx="6807" formatCode="General">
                  <c:v>0.410881473609437</c:v>
                </c:pt>
                <c:pt idx="6808" formatCode="General">
                  <c:v>0.41088270536586402</c:v>
                </c:pt>
                <c:pt idx="6809" formatCode="General">
                  <c:v>0.41088393712229099</c:v>
                </c:pt>
                <c:pt idx="6810" formatCode="General">
                  <c:v>0.41088516887871801</c:v>
                </c:pt>
                <c:pt idx="6811" formatCode="General">
                  <c:v>0.41088640063514498</c:v>
                </c:pt>
                <c:pt idx="6812" formatCode="General">
                  <c:v>0.410887632391572</c:v>
                </c:pt>
                <c:pt idx="6813" formatCode="General">
                  <c:v>0.41088886414799902</c:v>
                </c:pt>
                <c:pt idx="6814" formatCode="General">
                  <c:v>0.41089009590442699</c:v>
                </c:pt>
                <c:pt idx="6815" formatCode="General">
                  <c:v>0.41089132766085401</c:v>
                </c:pt>
                <c:pt idx="6816" formatCode="General">
                  <c:v>0.41089255941728098</c:v>
                </c:pt>
                <c:pt idx="6817" formatCode="General">
                  <c:v>0.410893791173708</c:v>
                </c:pt>
                <c:pt idx="6818" formatCode="General">
                  <c:v>0.41089502293013502</c:v>
                </c:pt>
                <c:pt idx="6819" formatCode="General">
                  <c:v>0.41089625468656199</c:v>
                </c:pt>
                <c:pt idx="6820" formatCode="General">
                  <c:v>0.41089748644298901</c:v>
                </c:pt>
                <c:pt idx="6821" formatCode="General">
                  <c:v>0.41089871819941598</c:v>
                </c:pt>
                <c:pt idx="6822" formatCode="General">
                  <c:v>0.410899949955843</c:v>
                </c:pt>
                <c:pt idx="6823" formatCode="General">
                  <c:v>0.41090118171227102</c:v>
                </c:pt>
                <c:pt idx="6824" formatCode="General">
                  <c:v>0.41090241346869799</c:v>
                </c:pt>
                <c:pt idx="6825" formatCode="General">
                  <c:v>0.41090364522512501</c:v>
                </c:pt>
                <c:pt idx="6826" formatCode="General">
                  <c:v>0.410904870394394</c:v>
                </c:pt>
                <c:pt idx="6827" formatCode="General">
                  <c:v>0.410906074978795</c:v>
                </c:pt>
                <c:pt idx="6828" formatCode="General">
                  <c:v>0.410907279563196</c:v>
                </c:pt>
                <c:pt idx="6829" formatCode="General">
                  <c:v>0.41090848414759801</c:v>
                </c:pt>
                <c:pt idx="6830" formatCode="General">
                  <c:v>0.41090968873199901</c:v>
                </c:pt>
                <c:pt idx="6831" formatCode="General">
                  <c:v>0.41091089331640002</c:v>
                </c:pt>
                <c:pt idx="6832" formatCode="General">
                  <c:v>0.41091209790080102</c:v>
                </c:pt>
                <c:pt idx="6833" formatCode="General">
                  <c:v>0.41091330248520203</c:v>
                </c:pt>
                <c:pt idx="6834" formatCode="General">
                  <c:v>0.41091450706960397</c:v>
                </c:pt>
                <c:pt idx="6835" formatCode="General">
                  <c:v>0.41091571165400498</c:v>
                </c:pt>
                <c:pt idx="6836" formatCode="General">
                  <c:v>0.41091691623840598</c:v>
                </c:pt>
                <c:pt idx="6837" formatCode="General">
                  <c:v>0.41091812082280699</c:v>
                </c:pt>
                <c:pt idx="6838" formatCode="General">
                  <c:v>0.41091932540720799</c:v>
                </c:pt>
                <c:pt idx="6839" formatCode="General">
                  <c:v>0.41092052999161</c:v>
                </c:pt>
                <c:pt idx="6840" formatCode="General">
                  <c:v>0.410921734576011</c:v>
                </c:pt>
                <c:pt idx="6841" formatCode="General">
                  <c:v>0.410922939160412</c:v>
                </c:pt>
                <c:pt idx="6842" formatCode="General">
                  <c:v>0.41092414374481301</c:v>
                </c:pt>
                <c:pt idx="6843" formatCode="General">
                  <c:v>0.41092534832921401</c:v>
                </c:pt>
                <c:pt idx="6844" formatCode="General">
                  <c:v>0.41092655291361602</c:v>
                </c:pt>
                <c:pt idx="6845" formatCode="General">
                  <c:v>0.41092794757782902</c:v>
                </c:pt>
                <c:pt idx="6846" formatCode="General">
                  <c:v>0.41092938738599599</c:v>
                </c:pt>
                <c:pt idx="6847" formatCode="General">
                  <c:v>0.41093082719416402</c:v>
                </c:pt>
                <c:pt idx="6848" formatCode="General">
                  <c:v>0.41093226700233199</c:v>
                </c:pt>
                <c:pt idx="6849" formatCode="General">
                  <c:v>0.41093370681050001</c:v>
                </c:pt>
                <c:pt idx="6850" formatCode="General">
                  <c:v>0.41093514661866798</c:v>
                </c:pt>
                <c:pt idx="6851" formatCode="General">
                  <c:v>0.410936586426836</c:v>
                </c:pt>
                <c:pt idx="6852" formatCode="General">
                  <c:v>0.41093802623500397</c:v>
                </c:pt>
                <c:pt idx="6853" formatCode="General">
                  <c:v>0.410939429341528</c:v>
                </c:pt>
                <c:pt idx="6854" formatCode="General">
                  <c:v>0.41094070399229699</c:v>
                </c:pt>
                <c:pt idx="6855" formatCode="General">
                  <c:v>0.41094197864306597</c:v>
                </c:pt>
                <c:pt idx="6856" formatCode="General">
                  <c:v>0.41094325329383502</c:v>
                </c:pt>
                <c:pt idx="6857" formatCode="General">
                  <c:v>0.41094452794460401</c:v>
                </c:pt>
                <c:pt idx="6858" formatCode="General">
                  <c:v>0.410945802595373</c:v>
                </c:pt>
                <c:pt idx="6859" formatCode="General">
                  <c:v>0.41094707724614199</c:v>
                </c:pt>
                <c:pt idx="6860" formatCode="General">
                  <c:v>0.41094835189691098</c:v>
                </c:pt>
                <c:pt idx="6861" formatCode="General">
                  <c:v>0.41094962654768002</c:v>
                </c:pt>
                <c:pt idx="6862" formatCode="General">
                  <c:v>0.41095090119844901</c:v>
                </c:pt>
                <c:pt idx="6863" formatCode="General">
                  <c:v>0.410952175849218</c:v>
                </c:pt>
                <c:pt idx="6864" formatCode="General">
                  <c:v>0.41095345049998699</c:v>
                </c:pt>
                <c:pt idx="6865" formatCode="General">
                  <c:v>0.41095472515075598</c:v>
                </c:pt>
                <c:pt idx="6866" formatCode="General">
                  <c:v>0.41095599980152497</c:v>
                </c:pt>
                <c:pt idx="6867" formatCode="General">
                  <c:v>0.41095727445229502</c:v>
                </c:pt>
                <c:pt idx="6868" formatCode="General">
                  <c:v>0.41095854910306401</c:v>
                </c:pt>
                <c:pt idx="6869" formatCode="General">
                  <c:v>0.410959823753833</c:v>
                </c:pt>
                <c:pt idx="6870" formatCode="General">
                  <c:v>0.41096109840460199</c:v>
                </c:pt>
                <c:pt idx="6871" formatCode="General">
                  <c:v>0.41096237305537098</c:v>
                </c:pt>
                <c:pt idx="6872" formatCode="General">
                  <c:v>0.41096364770614002</c:v>
                </c:pt>
                <c:pt idx="6873" formatCode="General">
                  <c:v>0.41096492235690901</c:v>
                </c:pt>
                <c:pt idx="6874" formatCode="General">
                  <c:v>0.410966197007678</c:v>
                </c:pt>
                <c:pt idx="6875" formatCode="General">
                  <c:v>0.41096747165844699</c:v>
                </c:pt>
                <c:pt idx="6876" formatCode="General">
                  <c:v>0.41096874630921598</c:v>
                </c:pt>
                <c:pt idx="6877" formatCode="General">
                  <c:v>0.41097002095998503</c:v>
                </c:pt>
                <c:pt idx="6878" formatCode="General">
                  <c:v>0.41097129561075402</c:v>
                </c:pt>
                <c:pt idx="6879" formatCode="General">
                  <c:v>0.41097257026152301</c:v>
                </c:pt>
                <c:pt idx="6880" formatCode="General">
                  <c:v>0.410973844912293</c:v>
                </c:pt>
                <c:pt idx="6881" formatCode="General">
                  <c:v>0.41097511956306199</c:v>
                </c:pt>
                <c:pt idx="6882" formatCode="General">
                  <c:v>0.41097639421383098</c:v>
                </c:pt>
                <c:pt idx="6883" formatCode="General">
                  <c:v>0.41097766886460002</c:v>
                </c:pt>
                <c:pt idx="6884" formatCode="General">
                  <c:v>0.41097894351536901</c:v>
                </c:pt>
                <c:pt idx="6885" formatCode="General">
                  <c:v>0.410980218166138</c:v>
                </c:pt>
                <c:pt idx="6886" formatCode="General">
                  <c:v>0.41098149281690699</c:v>
                </c:pt>
                <c:pt idx="6887" formatCode="General">
                  <c:v>0.41098276746767598</c:v>
                </c:pt>
                <c:pt idx="6888" formatCode="General">
                  <c:v>0.41098404211844503</c:v>
                </c:pt>
                <c:pt idx="6889" formatCode="General">
                  <c:v>0.41098531676921402</c:v>
                </c:pt>
                <c:pt idx="6890" formatCode="General">
                  <c:v>0.41098659141998301</c:v>
                </c:pt>
                <c:pt idx="6891" formatCode="General">
                  <c:v>0.41098786607075199</c:v>
                </c:pt>
                <c:pt idx="6892" formatCode="General">
                  <c:v>0.41098914072152098</c:v>
                </c:pt>
                <c:pt idx="6893" formatCode="General">
                  <c:v>0.41099041537228997</c:v>
                </c:pt>
                <c:pt idx="6894" formatCode="General">
                  <c:v>0.41099169002305902</c:v>
                </c:pt>
                <c:pt idx="6895" formatCode="General">
                  <c:v>0.41099296467382801</c:v>
                </c:pt>
                <c:pt idx="6896" formatCode="General">
                  <c:v>0.410994239324597</c:v>
                </c:pt>
                <c:pt idx="6897" formatCode="General">
                  <c:v>0.41099551397536699</c:v>
                </c:pt>
                <c:pt idx="6898" formatCode="General">
                  <c:v>0.41099678862613598</c:v>
                </c:pt>
                <c:pt idx="6899" formatCode="General">
                  <c:v>0.41099806327690502</c:v>
                </c:pt>
                <c:pt idx="6900" formatCode="General">
                  <c:v>0.41099933792767401</c:v>
                </c:pt>
                <c:pt idx="6901" formatCode="General">
                  <c:v>0.411000612578443</c:v>
                </c:pt>
                <c:pt idx="6902" formatCode="General">
                  <c:v>0.41100188722921199</c:v>
                </c:pt>
                <c:pt idx="6903" formatCode="General">
                  <c:v>0.41100316187998098</c:v>
                </c:pt>
                <c:pt idx="6904" formatCode="General">
                  <c:v>0.41100443653074997</c:v>
                </c:pt>
                <c:pt idx="6905" formatCode="General">
                  <c:v>0.41100571118151902</c:v>
                </c:pt>
                <c:pt idx="6906" formatCode="General">
                  <c:v>0.41100698583228801</c:v>
                </c:pt>
                <c:pt idx="6907" formatCode="General">
                  <c:v>0.411008260483057</c:v>
                </c:pt>
                <c:pt idx="6908" formatCode="General">
                  <c:v>0.41100953513382599</c:v>
                </c:pt>
                <c:pt idx="6909" formatCode="General">
                  <c:v>0.41101080978459598</c:v>
                </c:pt>
                <c:pt idx="6910" formatCode="General">
                  <c:v>0.41101208443536502</c:v>
                </c:pt>
                <c:pt idx="6911" formatCode="General">
                  <c:v>0.41101335908613401</c:v>
                </c:pt>
                <c:pt idx="6912" formatCode="General">
                  <c:v>0.411014633736903</c:v>
                </c:pt>
                <c:pt idx="6913" formatCode="General">
                  <c:v>0.41101590838767199</c:v>
                </c:pt>
                <c:pt idx="6914" formatCode="General">
                  <c:v>0.41101718303844098</c:v>
                </c:pt>
                <c:pt idx="6915" formatCode="General">
                  <c:v>0.41101845768921003</c:v>
                </c:pt>
                <c:pt idx="6916" formatCode="General">
                  <c:v>0.41101973233997902</c:v>
                </c:pt>
                <c:pt idx="6917" formatCode="General">
                  <c:v>0.41102100699074801</c:v>
                </c:pt>
                <c:pt idx="6918" formatCode="General">
                  <c:v>0.411022281641517</c:v>
                </c:pt>
                <c:pt idx="6919" formatCode="General">
                  <c:v>0.41102355629228599</c:v>
                </c:pt>
                <c:pt idx="6920" formatCode="General">
                  <c:v>0.41102483094305498</c:v>
                </c:pt>
                <c:pt idx="6921" formatCode="General">
                  <c:v>0.41102610559382402</c:v>
                </c:pt>
                <c:pt idx="6922" formatCode="General">
                  <c:v>0.41102738024459301</c:v>
                </c:pt>
                <c:pt idx="6923" formatCode="General">
                  <c:v>0.411028654895362</c:v>
                </c:pt>
                <c:pt idx="6924" formatCode="General">
                  <c:v>0.41102992954613199</c:v>
                </c:pt>
                <c:pt idx="6925" formatCode="General">
                  <c:v>0.41103120419690098</c:v>
                </c:pt>
                <c:pt idx="6926" formatCode="General">
                  <c:v>0.41103247884767002</c:v>
                </c:pt>
                <c:pt idx="6927" formatCode="General">
                  <c:v>0.41103375349843901</c:v>
                </c:pt>
                <c:pt idx="6928" formatCode="General">
                  <c:v>0.411035028149208</c:v>
                </c:pt>
                <c:pt idx="6929" formatCode="General">
                  <c:v>0.41103630279997699</c:v>
                </c:pt>
                <c:pt idx="6930" formatCode="General">
                  <c:v>0.41103757745074598</c:v>
                </c:pt>
                <c:pt idx="6931" formatCode="General">
                  <c:v>0.41103885210151497</c:v>
                </c:pt>
                <c:pt idx="6932" formatCode="General">
                  <c:v>0.41104012675228402</c:v>
                </c:pt>
                <c:pt idx="6933" formatCode="General">
                  <c:v>0.41104140140305301</c:v>
                </c:pt>
                <c:pt idx="6934" formatCode="General">
                  <c:v>0.411042676053822</c:v>
                </c:pt>
                <c:pt idx="6935" formatCode="General">
                  <c:v>0.41104395070459099</c:v>
                </c:pt>
                <c:pt idx="6936" formatCode="General">
                  <c:v>0.41104522535535998</c:v>
                </c:pt>
                <c:pt idx="6937" formatCode="General">
                  <c:v>0.41104650000612902</c:v>
                </c:pt>
                <c:pt idx="6938" formatCode="General">
                  <c:v>0.41104777465689801</c:v>
                </c:pt>
                <c:pt idx="6939" formatCode="General">
                  <c:v>0.411049049307668</c:v>
                </c:pt>
                <c:pt idx="6940" formatCode="General">
                  <c:v>0.41105032395843699</c:v>
                </c:pt>
                <c:pt idx="6941" formatCode="General">
                  <c:v>0.41105159860920598</c:v>
                </c:pt>
                <c:pt idx="6942" formatCode="General">
                  <c:v>0.41105287325997503</c:v>
                </c:pt>
                <c:pt idx="6943" formatCode="General">
                  <c:v>0.41105414791074402</c:v>
                </c:pt>
                <c:pt idx="6944" formatCode="General">
                  <c:v>0.41105542256151301</c:v>
                </c:pt>
                <c:pt idx="6945" formatCode="General">
                  <c:v>0.411056697212282</c:v>
                </c:pt>
                <c:pt idx="6946" formatCode="General">
                  <c:v>0.41105797186305099</c:v>
                </c:pt>
                <c:pt idx="6947" formatCode="General">
                  <c:v>0.41105924651381998</c:v>
                </c:pt>
                <c:pt idx="6948" formatCode="General">
                  <c:v>0.41106052116458902</c:v>
                </c:pt>
                <c:pt idx="6949" formatCode="General">
                  <c:v>0.41106179581535801</c:v>
                </c:pt>
                <c:pt idx="6950" formatCode="General">
                  <c:v>0.411063070466127</c:v>
                </c:pt>
                <c:pt idx="6951" formatCode="General">
                  <c:v>0.41106434511689599</c:v>
                </c:pt>
                <c:pt idx="6952" formatCode="General">
                  <c:v>0.41106561976766498</c:v>
                </c:pt>
                <c:pt idx="6953" formatCode="General">
                  <c:v>0.41106689441843502</c:v>
                </c:pt>
                <c:pt idx="6954" formatCode="General">
                  <c:v>0.41106816906920401</c:v>
                </c:pt>
                <c:pt idx="6955" formatCode="General">
                  <c:v>0.411069443719973</c:v>
                </c:pt>
                <c:pt idx="6956" formatCode="General">
                  <c:v>0.41107071837074199</c:v>
                </c:pt>
                <c:pt idx="6957" formatCode="General">
                  <c:v>0.41107199302151098</c:v>
                </c:pt>
                <c:pt idx="6958" formatCode="General">
                  <c:v>0.41107326767227997</c:v>
                </c:pt>
                <c:pt idx="6959" formatCode="General">
                  <c:v>0.41107454232304902</c:v>
                </c:pt>
                <c:pt idx="6960" formatCode="General">
                  <c:v>0.41107581697381801</c:v>
                </c:pt>
                <c:pt idx="6961" formatCode="General">
                  <c:v>0.411077091624587</c:v>
                </c:pt>
                <c:pt idx="6962" formatCode="General">
                  <c:v>0.41107836627535599</c:v>
                </c:pt>
                <c:pt idx="6963" formatCode="General">
                  <c:v>0.41107964092612498</c:v>
                </c:pt>
                <c:pt idx="6964" formatCode="General">
                  <c:v>0.41108091557689402</c:v>
                </c:pt>
                <c:pt idx="6965" formatCode="General">
                  <c:v>0.41108219022766301</c:v>
                </c:pt>
                <c:pt idx="6966" formatCode="General">
                  <c:v>0.411083464878432</c:v>
                </c:pt>
                <c:pt idx="6967" formatCode="General">
                  <c:v>0.41108473952920199</c:v>
                </c:pt>
                <c:pt idx="6968" formatCode="General">
                  <c:v>0.41108601417997098</c:v>
                </c:pt>
                <c:pt idx="6969" formatCode="General">
                  <c:v>0.41108728883074003</c:v>
                </c:pt>
                <c:pt idx="6970" formatCode="General">
                  <c:v>0.41108856348150902</c:v>
                </c:pt>
                <c:pt idx="6971" formatCode="General">
                  <c:v>0.41108983813227801</c:v>
                </c:pt>
                <c:pt idx="6972" formatCode="General">
                  <c:v>0.411091112783047</c:v>
                </c:pt>
                <c:pt idx="6973" formatCode="General">
                  <c:v>0.41109238743381599</c:v>
                </c:pt>
                <c:pt idx="6974" formatCode="General">
                  <c:v>0.41109366208458498</c:v>
                </c:pt>
                <c:pt idx="6975" formatCode="General">
                  <c:v>0.41109493673535402</c:v>
                </c:pt>
                <c:pt idx="6976" formatCode="General">
                  <c:v>0.41109621138612301</c:v>
                </c:pt>
                <c:pt idx="6977" formatCode="General">
                  <c:v>0.411097486036892</c:v>
                </c:pt>
                <c:pt idx="6978" formatCode="General">
                  <c:v>0.41109876068766099</c:v>
                </c:pt>
                <c:pt idx="6979" formatCode="General">
                  <c:v>0.41110003533842998</c:v>
                </c:pt>
                <c:pt idx="6980" formatCode="General">
                  <c:v>0.41110130998919903</c:v>
                </c:pt>
                <c:pt idx="6981" formatCode="General">
                  <c:v>0.41110258463996802</c:v>
                </c:pt>
                <c:pt idx="6982" formatCode="General">
                  <c:v>0.41110385929073801</c:v>
                </c:pt>
                <c:pt idx="6983" formatCode="General">
                  <c:v>0.41110513394150699</c:v>
                </c:pt>
                <c:pt idx="6984" formatCode="General">
                  <c:v>0.41110640859227598</c:v>
                </c:pt>
                <c:pt idx="6985" formatCode="General">
                  <c:v>0.41110768324304497</c:v>
                </c:pt>
                <c:pt idx="6986" formatCode="General">
                  <c:v>0.41110895789381402</c:v>
                </c:pt>
                <c:pt idx="6987" formatCode="General">
                  <c:v>0.41111023254458301</c:v>
                </c:pt>
                <c:pt idx="6988" formatCode="General">
                  <c:v>0.411111507195352</c:v>
                </c:pt>
                <c:pt idx="6989" formatCode="General">
                  <c:v>0.41111278184612099</c:v>
                </c:pt>
                <c:pt idx="6990" formatCode="General">
                  <c:v>0.41111405649688998</c:v>
                </c:pt>
                <c:pt idx="6991" formatCode="General">
                  <c:v>0.41111533114765902</c:v>
                </c:pt>
                <c:pt idx="6992" formatCode="General">
                  <c:v>0.41111660579842801</c:v>
                </c:pt>
                <c:pt idx="6993" formatCode="General">
                  <c:v>0.411117880449197</c:v>
                </c:pt>
                <c:pt idx="6994" formatCode="General">
                  <c:v>0.41111915509996599</c:v>
                </c:pt>
                <c:pt idx="6995" formatCode="General">
                  <c:v>0.41112042975073498</c:v>
                </c:pt>
                <c:pt idx="6996" formatCode="General">
                  <c:v>0.41112170440150497</c:v>
                </c:pt>
                <c:pt idx="6997" formatCode="General">
                  <c:v>0.41112297905227402</c:v>
                </c:pt>
                <c:pt idx="6998" formatCode="General">
                  <c:v>0.41112425370304301</c:v>
                </c:pt>
                <c:pt idx="6999" formatCode="General">
                  <c:v>0.411125528353812</c:v>
                </c:pt>
                <c:pt idx="7000" formatCode="General">
                  <c:v>0.41112680300458099</c:v>
                </c:pt>
                <c:pt idx="7001" formatCode="General">
                  <c:v>0.41112807765534998</c:v>
                </c:pt>
                <c:pt idx="7002" formatCode="General">
                  <c:v>0.41112935230611902</c:v>
                </c:pt>
                <c:pt idx="7003" formatCode="General">
                  <c:v>0.41113062695688801</c:v>
                </c:pt>
                <c:pt idx="7004" formatCode="General">
                  <c:v>0.411131901607657</c:v>
                </c:pt>
                <c:pt idx="7005" formatCode="General">
                  <c:v>0.41113317625842599</c:v>
                </c:pt>
                <c:pt idx="7006" formatCode="General">
                  <c:v>0.41113445090919498</c:v>
                </c:pt>
                <c:pt idx="7007" formatCode="General">
                  <c:v>0.41113572555996403</c:v>
                </c:pt>
                <c:pt idx="7008" formatCode="General">
                  <c:v>0.41113700021073302</c:v>
                </c:pt>
                <c:pt idx="7009" formatCode="General">
                  <c:v>0.41113827486150201</c:v>
                </c:pt>
                <c:pt idx="7010" formatCode="General">
                  <c:v>0.411139549512271</c:v>
                </c:pt>
                <c:pt idx="7011" formatCode="General">
                  <c:v>0.41114082416304099</c:v>
                </c:pt>
                <c:pt idx="7012" formatCode="General">
                  <c:v>0.41114209881380998</c:v>
                </c:pt>
                <c:pt idx="7013" formatCode="General">
                  <c:v>0.41114337346457902</c:v>
                </c:pt>
                <c:pt idx="7014" formatCode="General">
                  <c:v>0.41114464811534801</c:v>
                </c:pt>
                <c:pt idx="7015" formatCode="General">
                  <c:v>0.411145922766117</c:v>
                </c:pt>
                <c:pt idx="7016" formatCode="General">
                  <c:v>0.41114719741688599</c:v>
                </c:pt>
                <c:pt idx="7017" formatCode="General">
                  <c:v>0.41114847206765498</c:v>
                </c:pt>
                <c:pt idx="7018" formatCode="General">
                  <c:v>0.41114974671842403</c:v>
                </c:pt>
                <c:pt idx="7019" formatCode="General">
                  <c:v>0.41115102136919301</c:v>
                </c:pt>
                <c:pt idx="7020" formatCode="General">
                  <c:v>0.411152296019962</c:v>
                </c:pt>
                <c:pt idx="7021" formatCode="General">
                  <c:v>0.41115357067073099</c:v>
                </c:pt>
                <c:pt idx="7022" formatCode="General">
                  <c:v>0.41115484532149998</c:v>
                </c:pt>
                <c:pt idx="7023" formatCode="General">
                  <c:v>0.41115611997226897</c:v>
                </c:pt>
                <c:pt idx="7024" formatCode="General">
                  <c:v>0.41115739462303802</c:v>
                </c:pt>
                <c:pt idx="7025" formatCode="General">
                  <c:v>0.41115866927380801</c:v>
                </c:pt>
                <c:pt idx="7026" formatCode="General">
                  <c:v>0.411159943924577</c:v>
                </c:pt>
                <c:pt idx="7027" formatCode="General">
                  <c:v>0.41116121857534599</c:v>
                </c:pt>
                <c:pt idx="7028" formatCode="General">
                  <c:v>0.41116249322611498</c:v>
                </c:pt>
                <c:pt idx="7029" formatCode="General">
                  <c:v>0.41116376787688402</c:v>
                </c:pt>
                <c:pt idx="7030" formatCode="General">
                  <c:v>0.41116504252765301</c:v>
                </c:pt>
                <c:pt idx="7031" formatCode="General">
                  <c:v>0.411166317178422</c:v>
                </c:pt>
                <c:pt idx="7032" formatCode="General">
                  <c:v>0.41116759182919099</c:v>
                </c:pt>
                <c:pt idx="7033" formatCode="General">
                  <c:v>0.41116886647995998</c:v>
                </c:pt>
                <c:pt idx="7034" formatCode="General">
                  <c:v>0.41117014113072903</c:v>
                </c:pt>
                <c:pt idx="7035" formatCode="General">
                  <c:v>0.41117141578149802</c:v>
                </c:pt>
                <c:pt idx="7036" formatCode="General">
                  <c:v>0.41117269043226701</c:v>
                </c:pt>
                <c:pt idx="7037" formatCode="General">
                  <c:v>0.411173965083036</c:v>
                </c:pt>
                <c:pt idx="7038" formatCode="General">
                  <c:v>0.41117523973380499</c:v>
                </c:pt>
                <c:pt idx="7039" formatCode="General">
                  <c:v>0.41117651438457398</c:v>
                </c:pt>
                <c:pt idx="7040" formatCode="General">
                  <c:v>0.41117778903534402</c:v>
                </c:pt>
                <c:pt idx="7041" formatCode="General">
                  <c:v>0.41117906368611301</c:v>
                </c:pt>
                <c:pt idx="7042" formatCode="General">
                  <c:v>0.411180338336882</c:v>
                </c:pt>
                <c:pt idx="7043" formatCode="General">
                  <c:v>0.41118161298765099</c:v>
                </c:pt>
                <c:pt idx="7044" formatCode="General">
                  <c:v>0.41118288763841998</c:v>
                </c:pt>
                <c:pt idx="7045" formatCode="General">
                  <c:v>0.41118416228918903</c:v>
                </c:pt>
                <c:pt idx="7046" formatCode="General">
                  <c:v>0.41118543693995802</c:v>
                </c:pt>
                <c:pt idx="7047" formatCode="General">
                  <c:v>0.41118671159072701</c:v>
                </c:pt>
                <c:pt idx="7048" formatCode="General">
                  <c:v>0.411187986241496</c:v>
                </c:pt>
                <c:pt idx="7049" formatCode="General">
                  <c:v>0.41118926089226498</c:v>
                </c:pt>
                <c:pt idx="7050" formatCode="General">
                  <c:v>0.41119053554303397</c:v>
                </c:pt>
                <c:pt idx="7051" formatCode="General">
                  <c:v>0.41119181019380302</c:v>
                </c:pt>
                <c:pt idx="7052" formatCode="General">
                  <c:v>0.41119308484457201</c:v>
                </c:pt>
                <c:pt idx="7053" formatCode="General">
                  <c:v>0.411194359495341</c:v>
                </c:pt>
                <c:pt idx="7054" formatCode="General">
                  <c:v>0.41119563414611099</c:v>
                </c:pt>
                <c:pt idx="7055" formatCode="General">
                  <c:v>0.41119690879687998</c:v>
                </c:pt>
                <c:pt idx="7056" formatCode="General">
                  <c:v>0.41119818344764902</c:v>
                </c:pt>
                <c:pt idx="7057" formatCode="General">
                  <c:v>0.41119945809841801</c:v>
                </c:pt>
                <c:pt idx="7058" formatCode="General">
                  <c:v>0.411200732749187</c:v>
                </c:pt>
                <c:pt idx="7059" formatCode="General">
                  <c:v>0.41120200739995599</c:v>
                </c:pt>
                <c:pt idx="7060" formatCode="General">
                  <c:v>0.41120328205072498</c:v>
                </c:pt>
                <c:pt idx="7061" formatCode="General">
                  <c:v>0.41120455670149397</c:v>
                </c:pt>
                <c:pt idx="7062" formatCode="General">
                  <c:v>0.41120583135226302</c:v>
                </c:pt>
                <c:pt idx="7063" formatCode="General">
                  <c:v>0.41120710600303201</c:v>
                </c:pt>
                <c:pt idx="7064" formatCode="General">
                  <c:v>0.411208380653801</c:v>
                </c:pt>
                <c:pt idx="7065" formatCode="General">
                  <c:v>0.41120965530456999</c:v>
                </c:pt>
                <c:pt idx="7066" formatCode="General">
                  <c:v>0.41121092995533898</c:v>
                </c:pt>
                <c:pt idx="7067" formatCode="General">
                  <c:v>0.41121220460610802</c:v>
                </c:pt>
                <c:pt idx="7068" formatCode="General">
                  <c:v>0.41121347925687701</c:v>
                </c:pt>
                <c:pt idx="7069" formatCode="General">
                  <c:v>0.411214753907647</c:v>
                </c:pt>
                <c:pt idx="7070" formatCode="General">
                  <c:v>0.41121602855841599</c:v>
                </c:pt>
                <c:pt idx="7071" formatCode="General">
                  <c:v>0.41121730320918498</c:v>
                </c:pt>
                <c:pt idx="7072" formatCode="General">
                  <c:v>0.41121857785995403</c:v>
                </c:pt>
                <c:pt idx="7073" formatCode="General">
                  <c:v>0.41121985251072302</c:v>
                </c:pt>
                <c:pt idx="7074" formatCode="General">
                  <c:v>0.41122112716149201</c:v>
                </c:pt>
                <c:pt idx="7075" formatCode="General">
                  <c:v>0.411222401812261</c:v>
                </c:pt>
                <c:pt idx="7076" formatCode="General">
                  <c:v>0.41122367646302999</c:v>
                </c:pt>
                <c:pt idx="7077" formatCode="General">
                  <c:v>0.41122495111379898</c:v>
                </c:pt>
                <c:pt idx="7078" formatCode="General">
                  <c:v>0.41122622576456802</c:v>
                </c:pt>
                <c:pt idx="7079" formatCode="General">
                  <c:v>0.41122750041533701</c:v>
                </c:pt>
                <c:pt idx="7080" formatCode="General">
                  <c:v>0.411228775066106</c:v>
                </c:pt>
                <c:pt idx="7081" formatCode="General">
                  <c:v>0.41123004971687499</c:v>
                </c:pt>
                <c:pt idx="7082" formatCode="General">
                  <c:v>0.41123132436764398</c:v>
                </c:pt>
                <c:pt idx="7083" formatCode="General">
                  <c:v>0.41123259901841303</c:v>
                </c:pt>
                <c:pt idx="7084" formatCode="General">
                  <c:v>0.41123387366918301</c:v>
                </c:pt>
                <c:pt idx="7085" formatCode="General">
                  <c:v>0.411235148319952</c:v>
                </c:pt>
                <c:pt idx="7086" formatCode="General">
                  <c:v>0.41123652123336102</c:v>
                </c:pt>
                <c:pt idx="7087" formatCode="General">
                  <c:v>0.41123804532006403</c:v>
                </c:pt>
                <c:pt idx="7088" formatCode="General">
                  <c:v>0.41123956940676798</c:v>
                </c:pt>
                <c:pt idx="7089" formatCode="General">
                  <c:v>0.41124109349347199</c:v>
                </c:pt>
                <c:pt idx="7090" formatCode="General">
                  <c:v>0.411242617580176</c:v>
                </c:pt>
                <c:pt idx="7091" formatCode="General">
                  <c:v>0.41124414166688</c:v>
                </c:pt>
                <c:pt idx="7092" formatCode="General">
                  <c:v>0.41124566575358301</c:v>
                </c:pt>
                <c:pt idx="7093" formatCode="General">
                  <c:v>0.41124718984028702</c:v>
                </c:pt>
                <c:pt idx="7094" formatCode="General">
                  <c:v>0.41124871392699103</c:v>
                </c:pt>
                <c:pt idx="7095" formatCode="General">
                  <c:v>0.41125023801369498</c:v>
                </c:pt>
                <c:pt idx="7096" formatCode="General">
                  <c:v>0.41125176210039899</c:v>
                </c:pt>
                <c:pt idx="7097" formatCode="General">
                  <c:v>0.411253286187102</c:v>
                </c:pt>
                <c:pt idx="7098" formatCode="General">
                  <c:v>0.411254810273806</c:v>
                </c:pt>
                <c:pt idx="7099" formatCode="General">
                  <c:v>0.41125633436051001</c:v>
                </c:pt>
                <c:pt idx="7100" formatCode="General">
                  <c:v>0.41125785844721402</c:v>
                </c:pt>
                <c:pt idx="7101" formatCode="General">
                  <c:v>0.41125938253391697</c:v>
                </c:pt>
                <c:pt idx="7102" formatCode="General">
                  <c:v>0.41126090662062098</c:v>
                </c:pt>
                <c:pt idx="7103" formatCode="General">
                  <c:v>0.41126243070732499</c:v>
                </c:pt>
                <c:pt idx="7104" formatCode="General">
                  <c:v>0.411263954794029</c:v>
                </c:pt>
                <c:pt idx="7105" formatCode="General">
                  <c:v>0.411265478880733</c:v>
                </c:pt>
                <c:pt idx="7106" formatCode="General">
                  <c:v>0.41126700296743601</c:v>
                </c:pt>
                <c:pt idx="7107" formatCode="General">
                  <c:v>0.41126852705414002</c:v>
                </c:pt>
                <c:pt idx="7108" formatCode="General">
                  <c:v>0.41127005114084397</c:v>
                </c:pt>
                <c:pt idx="7109" formatCode="General">
                  <c:v>0.41127157522754798</c:v>
                </c:pt>
                <c:pt idx="7110" formatCode="General">
                  <c:v>0.41127309931425199</c:v>
                </c:pt>
                <c:pt idx="7111" formatCode="General">
                  <c:v>0.411274623400955</c:v>
                </c:pt>
                <c:pt idx="7112" formatCode="General">
                  <c:v>0.41127614748765901</c:v>
                </c:pt>
                <c:pt idx="7113" formatCode="General">
                  <c:v>0.41127767157436301</c:v>
                </c:pt>
                <c:pt idx="7114" formatCode="General">
                  <c:v>0.41127919566106702</c:v>
                </c:pt>
                <c:pt idx="7115" formatCode="General">
                  <c:v>0.41128071974776997</c:v>
                </c:pt>
                <c:pt idx="7116" formatCode="General">
                  <c:v>0.41128224383447398</c:v>
                </c:pt>
                <c:pt idx="7117" formatCode="General">
                  <c:v>0.41128376792117799</c:v>
                </c:pt>
                <c:pt idx="7118" formatCode="General">
                  <c:v>0.411285292007882</c:v>
                </c:pt>
                <c:pt idx="7119" formatCode="General">
                  <c:v>0.41128681609458601</c:v>
                </c:pt>
                <c:pt idx="7120" formatCode="General">
                  <c:v>0.41128834018128901</c:v>
                </c:pt>
                <c:pt idx="7121" formatCode="General">
                  <c:v>0.41128986426799302</c:v>
                </c:pt>
                <c:pt idx="7122" formatCode="General">
                  <c:v>0.41129138835469697</c:v>
                </c:pt>
                <c:pt idx="7123" formatCode="General">
                  <c:v>0.41129291244140098</c:v>
                </c:pt>
                <c:pt idx="7124" formatCode="General">
                  <c:v>0.41129443652810399</c:v>
                </c:pt>
                <c:pt idx="7125" formatCode="General">
                  <c:v>0.411295960614808</c:v>
                </c:pt>
                <c:pt idx="7126" formatCode="General">
                  <c:v>0.41129748470151201</c:v>
                </c:pt>
                <c:pt idx="7127" formatCode="General">
                  <c:v>0.41129900878821601</c:v>
                </c:pt>
                <c:pt idx="7128" formatCode="General">
                  <c:v>0.41130053287492002</c:v>
                </c:pt>
                <c:pt idx="7129" formatCode="General">
                  <c:v>0.41130205696162297</c:v>
                </c:pt>
                <c:pt idx="7130" formatCode="General">
                  <c:v>0.41130358104832698</c:v>
                </c:pt>
                <c:pt idx="7131" formatCode="General">
                  <c:v>0.41130510513503099</c:v>
                </c:pt>
                <c:pt idx="7132" formatCode="General">
                  <c:v>0.411306629221735</c:v>
                </c:pt>
                <c:pt idx="7133" formatCode="General">
                  <c:v>0.41130815330843801</c:v>
                </c:pt>
                <c:pt idx="7134" formatCode="General">
                  <c:v>0.41130967739514201</c:v>
                </c:pt>
                <c:pt idx="7135" formatCode="General">
                  <c:v>0.41131120148184602</c:v>
                </c:pt>
                <c:pt idx="7136" formatCode="General">
                  <c:v>0.41131272556854998</c:v>
                </c:pt>
                <c:pt idx="7137" formatCode="General">
                  <c:v>0.41131424965525398</c:v>
                </c:pt>
                <c:pt idx="7138" formatCode="General">
                  <c:v>0.41131577374195699</c:v>
                </c:pt>
                <c:pt idx="7139" formatCode="General">
                  <c:v>0.411317297828661</c:v>
                </c:pt>
                <c:pt idx="7140" formatCode="General">
                  <c:v>0.41131882191536501</c:v>
                </c:pt>
                <c:pt idx="7141" formatCode="General">
                  <c:v>0.41132034600206901</c:v>
                </c:pt>
                <c:pt idx="7142" formatCode="General">
                  <c:v>0.41132187008877202</c:v>
                </c:pt>
                <c:pt idx="7143" formatCode="General">
                  <c:v>0.41132339417547598</c:v>
                </c:pt>
                <c:pt idx="7144" formatCode="General">
                  <c:v>0.41132491826217998</c:v>
                </c:pt>
                <c:pt idx="7145" formatCode="General">
                  <c:v>0.41132644234888399</c:v>
                </c:pt>
                <c:pt idx="7146" formatCode="General">
                  <c:v>0.411327966435588</c:v>
                </c:pt>
                <c:pt idx="7147" formatCode="General">
                  <c:v>0.41132949052229101</c:v>
                </c:pt>
                <c:pt idx="7148" formatCode="General">
                  <c:v>0.41133101460899502</c:v>
                </c:pt>
                <c:pt idx="7149" formatCode="General">
                  <c:v>0.41133253869569902</c:v>
                </c:pt>
                <c:pt idx="7150" formatCode="General">
                  <c:v>0.41133406278240298</c:v>
                </c:pt>
                <c:pt idx="7151" formatCode="General">
                  <c:v>0.41133558686910698</c:v>
                </c:pt>
                <c:pt idx="7152" formatCode="General">
                  <c:v>0.41133711095580999</c:v>
                </c:pt>
                <c:pt idx="7153" formatCode="General">
                  <c:v>0.411338635042514</c:v>
                </c:pt>
                <c:pt idx="7154" formatCode="General">
                  <c:v>0.41134015912921801</c:v>
                </c:pt>
                <c:pt idx="7155" formatCode="General">
                  <c:v>0.41134168321592202</c:v>
                </c:pt>
                <c:pt idx="7156" formatCode="General">
                  <c:v>0.41134320730262502</c:v>
                </c:pt>
                <c:pt idx="7157" formatCode="General">
                  <c:v>0.41134473138932898</c:v>
                </c:pt>
                <c:pt idx="7158" formatCode="General">
                  <c:v>0.41134625547603298</c:v>
                </c:pt>
                <c:pt idx="7159" formatCode="General">
                  <c:v>0.41134777956273699</c:v>
                </c:pt>
                <c:pt idx="7160" formatCode="General">
                  <c:v>0.411349303649441</c:v>
                </c:pt>
                <c:pt idx="7161" formatCode="General">
                  <c:v>0.41135082773614401</c:v>
                </c:pt>
                <c:pt idx="7162" formatCode="General">
                  <c:v>0.41135233531245902</c:v>
                </c:pt>
                <c:pt idx="7163" formatCode="General">
                  <c:v>0.41135373366619699</c:v>
                </c:pt>
                <c:pt idx="7164" formatCode="General">
                  <c:v>0.41135513201993401</c:v>
                </c:pt>
                <c:pt idx="7165" formatCode="General">
                  <c:v>0.41135653037367198</c:v>
                </c:pt>
                <c:pt idx="7166" formatCode="General">
                  <c:v>0.41135792872741</c:v>
                </c:pt>
                <c:pt idx="7167" formatCode="General">
                  <c:v>0.41135932708114797</c:v>
                </c:pt>
                <c:pt idx="7168" formatCode="General">
                  <c:v>0.411360725434886</c:v>
                </c:pt>
                <c:pt idx="7169" formatCode="General">
                  <c:v>0.41136212378862402</c:v>
                </c:pt>
                <c:pt idx="7170" formatCode="General">
                  <c:v>0.41136352214236099</c:v>
                </c:pt>
                <c:pt idx="7171" formatCode="General">
                  <c:v>0.41136492049609902</c:v>
                </c:pt>
                <c:pt idx="7172" formatCode="General">
                  <c:v>0.41136631884983699</c:v>
                </c:pt>
                <c:pt idx="7173" formatCode="General">
                  <c:v>0.41136771720357501</c:v>
                </c:pt>
                <c:pt idx="7174" formatCode="General">
                  <c:v>0.41136911555731298</c:v>
                </c:pt>
                <c:pt idx="7175" formatCode="General">
                  <c:v>0.41137051391105001</c:v>
                </c:pt>
                <c:pt idx="7176" formatCode="General">
                  <c:v>0.41137191226478798</c:v>
                </c:pt>
                <c:pt idx="7177" formatCode="General">
                  <c:v>0.411373310618526</c:v>
                </c:pt>
                <c:pt idx="7178" formatCode="General">
                  <c:v>0.41137470897226402</c:v>
                </c:pt>
                <c:pt idx="7179" formatCode="General">
                  <c:v>0.41137610732600199</c:v>
                </c:pt>
                <c:pt idx="7180" formatCode="General">
                  <c:v>0.41137750567973902</c:v>
                </c:pt>
                <c:pt idx="7181" formatCode="General">
                  <c:v>0.41137890403347699</c:v>
                </c:pt>
                <c:pt idx="7182" formatCode="General">
                  <c:v>0.41138030238721501</c:v>
                </c:pt>
                <c:pt idx="7183" formatCode="General">
                  <c:v>0.41138191613041297</c:v>
                </c:pt>
                <c:pt idx="7184" formatCode="General">
                  <c:v>0.41138354626193901</c:v>
                </c:pt>
                <c:pt idx="7185" formatCode="General">
                  <c:v>0.411385176393465</c:v>
                </c:pt>
                <c:pt idx="7186" formatCode="General">
                  <c:v>0.41138680652499099</c:v>
                </c:pt>
                <c:pt idx="7187" formatCode="General">
                  <c:v>0.41138843665651698</c:v>
                </c:pt>
                <c:pt idx="7188" formatCode="General">
                  <c:v>0.41139006678804302</c:v>
                </c:pt>
                <c:pt idx="7189" formatCode="General">
                  <c:v>0.41139169691956901</c:v>
                </c:pt>
                <c:pt idx="7190" formatCode="General">
                  <c:v>0.41139332705109499</c:v>
                </c:pt>
                <c:pt idx="7191" formatCode="General">
                  <c:v>0.41139495718262098</c:v>
                </c:pt>
                <c:pt idx="7192" formatCode="General">
                  <c:v>0.41139658731414702</c:v>
                </c:pt>
                <c:pt idx="7193" formatCode="General">
                  <c:v>0.41139821744567301</c:v>
                </c:pt>
                <c:pt idx="7194" formatCode="General">
                  <c:v>0.411399847577199</c:v>
                </c:pt>
                <c:pt idx="7195" formatCode="General">
                  <c:v>0.41140147770872498</c:v>
                </c:pt>
                <c:pt idx="7196" formatCode="General">
                  <c:v>0.41140310784025103</c:v>
                </c:pt>
                <c:pt idx="7197" formatCode="General">
                  <c:v>0.41140473797177701</c:v>
                </c:pt>
                <c:pt idx="7198" formatCode="General">
                  <c:v>0.411406368103303</c:v>
                </c:pt>
                <c:pt idx="7199" formatCode="General">
                  <c:v>0.41140799823482899</c:v>
                </c:pt>
                <c:pt idx="7200" formatCode="General">
                  <c:v>0.41140962836635497</c:v>
                </c:pt>
                <c:pt idx="7201" formatCode="General">
                  <c:v>0.41141125849788102</c:v>
                </c:pt>
                <c:pt idx="7202" formatCode="General">
                  <c:v>0.411412888629407</c:v>
                </c:pt>
                <c:pt idx="7203" formatCode="General">
                  <c:v>0.41141451876093299</c:v>
                </c:pt>
                <c:pt idx="7204" formatCode="General">
                  <c:v>0.41141614889245898</c:v>
                </c:pt>
                <c:pt idx="7205" formatCode="General">
                  <c:v>0.41141777902398502</c:v>
                </c:pt>
                <c:pt idx="7206" formatCode="General">
                  <c:v>0.41141940915551101</c:v>
                </c:pt>
                <c:pt idx="7207" formatCode="General">
                  <c:v>0.41142103928703699</c:v>
                </c:pt>
                <c:pt idx="7208" formatCode="General">
                  <c:v>0.41142266941856298</c:v>
                </c:pt>
                <c:pt idx="7209" formatCode="General">
                  <c:v>0.41142429955008902</c:v>
                </c:pt>
                <c:pt idx="7210" formatCode="General">
                  <c:v>0.41142592968161501</c:v>
                </c:pt>
                <c:pt idx="7211" formatCode="General">
                  <c:v>0.411427559813141</c:v>
                </c:pt>
                <c:pt idx="7212" formatCode="General">
                  <c:v>0.41142918994466698</c:v>
                </c:pt>
                <c:pt idx="7213" formatCode="General">
                  <c:v>0.41143082007619303</c:v>
                </c:pt>
                <c:pt idx="7214" formatCode="General">
                  <c:v>0.41143245020771901</c:v>
                </c:pt>
                <c:pt idx="7215" formatCode="General">
                  <c:v>0.411434080339245</c:v>
                </c:pt>
                <c:pt idx="7216" formatCode="General">
                  <c:v>0.41143571047077099</c:v>
                </c:pt>
                <c:pt idx="7217" formatCode="General">
                  <c:v>0.41143734060229697</c:v>
                </c:pt>
                <c:pt idx="7218" formatCode="General">
                  <c:v>0.41143897073382302</c:v>
                </c:pt>
                <c:pt idx="7219" formatCode="General">
                  <c:v>0.411440600865349</c:v>
                </c:pt>
                <c:pt idx="7220" formatCode="General">
                  <c:v>0.41144223099687499</c:v>
                </c:pt>
                <c:pt idx="7221" formatCode="General">
                  <c:v>0.41144386112840098</c:v>
                </c:pt>
                <c:pt idx="7222" formatCode="General">
                  <c:v>0.41144549125992702</c:v>
                </c:pt>
                <c:pt idx="7223" formatCode="General">
                  <c:v>0.41144712139145301</c:v>
                </c:pt>
                <c:pt idx="7224" formatCode="General">
                  <c:v>0.41144875152297899</c:v>
                </c:pt>
                <c:pt idx="7225" formatCode="General">
                  <c:v>0.41145038165450498</c:v>
                </c:pt>
                <c:pt idx="7226" formatCode="General">
                  <c:v>0.41145201178603102</c:v>
                </c:pt>
                <c:pt idx="7227" formatCode="General">
                  <c:v>0.41145364191755701</c:v>
                </c:pt>
                <c:pt idx="7228" formatCode="General">
                  <c:v>0.411455272049083</c:v>
                </c:pt>
                <c:pt idx="7229" formatCode="General">
                  <c:v>0.41145684768032198</c:v>
                </c:pt>
                <c:pt idx="7230" formatCode="General">
                  <c:v>0.41145822088192002</c:v>
                </c:pt>
                <c:pt idx="7231" formatCode="General">
                  <c:v>0.41145959408351801</c:v>
                </c:pt>
                <c:pt idx="7232" formatCode="General">
                  <c:v>0.411460967285117</c:v>
                </c:pt>
                <c:pt idx="7233" formatCode="General">
                  <c:v>0.41146234048671498</c:v>
                </c:pt>
                <c:pt idx="7234" formatCode="General">
                  <c:v>0.41146371368831403</c:v>
                </c:pt>
                <c:pt idx="7235" formatCode="General">
                  <c:v>0.41146508688991201</c:v>
                </c:pt>
                <c:pt idx="7236" formatCode="General">
                  <c:v>0.411466460091511</c:v>
                </c:pt>
                <c:pt idx="7237" formatCode="General">
                  <c:v>0.41146783329310899</c:v>
                </c:pt>
                <c:pt idx="7238" formatCode="General">
                  <c:v>0.41146920649470797</c:v>
                </c:pt>
                <c:pt idx="7239" formatCode="General">
                  <c:v>0.41147057969630602</c:v>
                </c:pt>
                <c:pt idx="7240" formatCode="General">
                  <c:v>0.411471952897904</c:v>
                </c:pt>
                <c:pt idx="7241" formatCode="General">
                  <c:v>0.41147332609950299</c:v>
                </c:pt>
                <c:pt idx="7242" formatCode="General">
                  <c:v>0.41147469930110098</c:v>
                </c:pt>
                <c:pt idx="7243" formatCode="General">
                  <c:v>0.41147607250270002</c:v>
                </c:pt>
                <c:pt idx="7244" formatCode="General">
                  <c:v>0.41147744570429801</c:v>
                </c:pt>
                <c:pt idx="7245" formatCode="General">
                  <c:v>0.41147881890589699</c:v>
                </c:pt>
                <c:pt idx="7246" formatCode="General">
                  <c:v>0.41148019210749498</c:v>
                </c:pt>
                <c:pt idx="7247" formatCode="General">
                  <c:v>0.41148156530909402</c:v>
                </c:pt>
                <c:pt idx="7248" formatCode="General">
                  <c:v>0.41148293851069201</c:v>
                </c:pt>
                <c:pt idx="7249" formatCode="General">
                  <c:v>0.411484311712291</c:v>
                </c:pt>
                <c:pt idx="7250" formatCode="General">
                  <c:v>0.41148568491388898</c:v>
                </c:pt>
                <c:pt idx="7251" formatCode="General">
                  <c:v>0.41148705811548703</c:v>
                </c:pt>
                <c:pt idx="7252" formatCode="General">
                  <c:v>0.41148843131708601</c:v>
                </c:pt>
                <c:pt idx="7253" formatCode="General">
                  <c:v>0.411489804518684</c:v>
                </c:pt>
                <c:pt idx="7254" formatCode="General">
                  <c:v>0.41149117772028299</c:v>
                </c:pt>
                <c:pt idx="7255" formatCode="General">
                  <c:v>0.41149255092188097</c:v>
                </c:pt>
                <c:pt idx="7256" formatCode="General">
                  <c:v>0.41149392412348001</c:v>
                </c:pt>
                <c:pt idx="7257" formatCode="General">
                  <c:v>0.411495297325078</c:v>
                </c:pt>
                <c:pt idx="7258" formatCode="General">
                  <c:v>0.41149667052667699</c:v>
                </c:pt>
                <c:pt idx="7259" formatCode="General">
                  <c:v>0.41149804372827498</c:v>
                </c:pt>
                <c:pt idx="7260" formatCode="General">
                  <c:v>0.41149941692987402</c:v>
                </c:pt>
                <c:pt idx="7261" formatCode="General">
                  <c:v>0.41150079013147201</c:v>
                </c:pt>
                <c:pt idx="7262" formatCode="General">
                  <c:v>0.41150216333306999</c:v>
                </c:pt>
                <c:pt idx="7263" formatCode="General">
                  <c:v>0.41150353653466898</c:v>
                </c:pt>
                <c:pt idx="7264" formatCode="General">
                  <c:v>0.41150490973626702</c:v>
                </c:pt>
                <c:pt idx="7265" formatCode="General">
                  <c:v>0.41150628293786601</c:v>
                </c:pt>
                <c:pt idx="7266" formatCode="General">
                  <c:v>0.411507656139464</c:v>
                </c:pt>
                <c:pt idx="7267" formatCode="General">
                  <c:v>0.41150902934106298</c:v>
                </c:pt>
                <c:pt idx="7268" formatCode="General">
                  <c:v>0.41151040254266102</c:v>
                </c:pt>
                <c:pt idx="7269" formatCode="General">
                  <c:v>0.41151177574426001</c:v>
                </c:pt>
                <c:pt idx="7270" formatCode="General">
                  <c:v>0.411513148945858</c:v>
                </c:pt>
                <c:pt idx="7271" formatCode="General">
                  <c:v>0.41151452214745698</c:v>
                </c:pt>
                <c:pt idx="7272" formatCode="General">
                  <c:v>0.41151589534905503</c:v>
                </c:pt>
                <c:pt idx="7273" formatCode="General">
                  <c:v>0.41151726855065301</c:v>
                </c:pt>
                <c:pt idx="7274" formatCode="General">
                  <c:v>0.411518641752252</c:v>
                </c:pt>
                <c:pt idx="7275" formatCode="General">
                  <c:v>0.41152001495384999</c:v>
                </c:pt>
                <c:pt idx="7276" formatCode="General">
                  <c:v>0.41152138815544897</c:v>
                </c:pt>
                <c:pt idx="7277" formatCode="General">
                  <c:v>0.41152276135704702</c:v>
                </c:pt>
                <c:pt idx="7278" formatCode="General">
                  <c:v>0.411524134558646</c:v>
                </c:pt>
                <c:pt idx="7279" formatCode="General">
                  <c:v>0.41152550776024399</c:v>
                </c:pt>
                <c:pt idx="7280" formatCode="General">
                  <c:v>0.41152688096184298</c:v>
                </c:pt>
                <c:pt idx="7281" formatCode="General">
                  <c:v>0.41152825416344102</c:v>
                </c:pt>
                <c:pt idx="7282" formatCode="General">
                  <c:v>0.41152962736503901</c:v>
                </c:pt>
                <c:pt idx="7283" formatCode="General">
                  <c:v>0.41153102141484099</c:v>
                </c:pt>
                <c:pt idx="7284" formatCode="General">
                  <c:v>0.41153251602656299</c:v>
                </c:pt>
                <c:pt idx="7285" formatCode="General">
                  <c:v>0.41153401063828499</c:v>
                </c:pt>
                <c:pt idx="7286" formatCode="General">
                  <c:v>0.41153550525000698</c:v>
                </c:pt>
                <c:pt idx="7287" formatCode="General">
                  <c:v>0.41153699986172898</c:v>
                </c:pt>
                <c:pt idx="7288" formatCode="General">
                  <c:v>0.41153849447345098</c:v>
                </c:pt>
                <c:pt idx="7289" formatCode="General">
                  <c:v>0.41153998908517297</c:v>
                </c:pt>
                <c:pt idx="7290" formatCode="General">
                  <c:v>0.41154148369689503</c:v>
                </c:pt>
                <c:pt idx="7291" formatCode="General">
                  <c:v>0.41154297830861702</c:v>
                </c:pt>
                <c:pt idx="7292" formatCode="General">
                  <c:v>0.41154447292033902</c:v>
                </c:pt>
                <c:pt idx="7293" formatCode="General">
                  <c:v>0.41154596753206102</c:v>
                </c:pt>
                <c:pt idx="7294" formatCode="General">
                  <c:v>0.41154746214378302</c:v>
                </c:pt>
                <c:pt idx="7295" formatCode="General">
                  <c:v>0.41154895675550501</c:v>
                </c:pt>
                <c:pt idx="7296" formatCode="General">
                  <c:v>0.41155045136722601</c:v>
                </c:pt>
                <c:pt idx="7297" formatCode="General">
                  <c:v>0.41155194597894801</c:v>
                </c:pt>
                <c:pt idx="7298" formatCode="General">
                  <c:v>0.41155344059067001</c:v>
                </c:pt>
                <c:pt idx="7299" formatCode="General">
                  <c:v>0.411554935202392</c:v>
                </c:pt>
                <c:pt idx="7300" formatCode="General">
                  <c:v>0.411556429814114</c:v>
                </c:pt>
                <c:pt idx="7301" formatCode="General">
                  <c:v>0.411557924425836</c:v>
                </c:pt>
                <c:pt idx="7302" formatCode="General">
                  <c:v>0.41155941903755799</c:v>
                </c:pt>
                <c:pt idx="7303" formatCode="General">
                  <c:v>0.41156091364927999</c:v>
                </c:pt>
                <c:pt idx="7304" formatCode="General">
                  <c:v>0.41156240826100199</c:v>
                </c:pt>
                <c:pt idx="7305" formatCode="General">
                  <c:v>0.41156390287272399</c:v>
                </c:pt>
                <c:pt idx="7306" formatCode="General">
                  <c:v>0.41156539748444598</c:v>
                </c:pt>
                <c:pt idx="7307" formatCode="General">
                  <c:v>0.41156689209616798</c:v>
                </c:pt>
                <c:pt idx="7308" formatCode="General">
                  <c:v>0.41156838670788998</c:v>
                </c:pt>
                <c:pt idx="7309" formatCode="General">
                  <c:v>0.411569839552689</c:v>
                </c:pt>
                <c:pt idx="7310" formatCode="General">
                  <c:v>0.41157107573157098</c:v>
                </c:pt>
                <c:pt idx="7311" formatCode="General">
                  <c:v>0.41157231191045301</c:v>
                </c:pt>
                <c:pt idx="7312" formatCode="General">
                  <c:v>0.411573548089335</c:v>
                </c:pt>
                <c:pt idx="7313" formatCode="General">
                  <c:v>0.41157478426821797</c:v>
                </c:pt>
                <c:pt idx="7314" formatCode="General">
                  <c:v>0.41157602044710001</c:v>
                </c:pt>
                <c:pt idx="7315" formatCode="General">
                  <c:v>0.41157725662598199</c:v>
                </c:pt>
                <c:pt idx="7316" formatCode="General">
                  <c:v>0.41157849280486403</c:v>
                </c:pt>
                <c:pt idx="7317" formatCode="General">
                  <c:v>0.41157972898374601</c:v>
                </c:pt>
                <c:pt idx="7318" formatCode="General">
                  <c:v>0.41158096516262799</c:v>
                </c:pt>
                <c:pt idx="7319" formatCode="General">
                  <c:v>0.41158220134151002</c:v>
                </c:pt>
                <c:pt idx="7320" formatCode="General">
                  <c:v>0.411583437520393</c:v>
                </c:pt>
                <c:pt idx="7321" formatCode="General">
                  <c:v>0.41158467369927498</c:v>
                </c:pt>
                <c:pt idx="7322" formatCode="General">
                  <c:v>0.41158590987815702</c:v>
                </c:pt>
                <c:pt idx="7323" formatCode="General">
                  <c:v>0.411587146057039</c:v>
                </c:pt>
                <c:pt idx="7324" formatCode="General">
                  <c:v>0.41158838223592098</c:v>
                </c:pt>
                <c:pt idx="7325" formatCode="General">
                  <c:v>0.41158961841480302</c:v>
                </c:pt>
                <c:pt idx="7326" formatCode="General">
                  <c:v>0.411590854593686</c:v>
                </c:pt>
                <c:pt idx="7327" formatCode="General">
                  <c:v>0.41159209077256798</c:v>
                </c:pt>
                <c:pt idx="7328" formatCode="General">
                  <c:v>0.41159332695145001</c:v>
                </c:pt>
                <c:pt idx="7329" formatCode="General">
                  <c:v>0.41159456313033199</c:v>
                </c:pt>
                <c:pt idx="7330" formatCode="General">
                  <c:v>0.41159579930921403</c:v>
                </c:pt>
                <c:pt idx="7331" formatCode="General">
                  <c:v>0.41159703548809601</c:v>
                </c:pt>
                <c:pt idx="7332" formatCode="General">
                  <c:v>0.41159827166697799</c:v>
                </c:pt>
                <c:pt idx="7333" formatCode="General">
                  <c:v>0.41159950784586002</c:v>
                </c:pt>
                <c:pt idx="7334" formatCode="General">
                  <c:v>0.411600744024743</c:v>
                </c:pt>
                <c:pt idx="7335" formatCode="General">
                  <c:v>0.41160192237575599</c:v>
                </c:pt>
                <c:pt idx="7336" formatCode="General">
                  <c:v>0.41160277689069902</c:v>
                </c:pt>
                <c:pt idx="7337" formatCode="General">
                  <c:v>0.41160363140564199</c:v>
                </c:pt>
                <c:pt idx="7338" formatCode="General">
                  <c:v>0.41160448592058502</c:v>
                </c:pt>
                <c:pt idx="7339" formatCode="General">
                  <c:v>0.41160534043552799</c:v>
                </c:pt>
                <c:pt idx="7340" formatCode="General">
                  <c:v>0.41160619495047102</c:v>
                </c:pt>
                <c:pt idx="7341" formatCode="General">
                  <c:v>0.41160704946541399</c:v>
                </c:pt>
                <c:pt idx="7342" formatCode="General">
                  <c:v>0.41160790398035701</c:v>
                </c:pt>
                <c:pt idx="7343" formatCode="General">
                  <c:v>0.41160875161524302</c:v>
                </c:pt>
                <c:pt idx="7344" formatCode="General">
                  <c:v>0.41160959782377599</c:v>
                </c:pt>
                <c:pt idx="7345" formatCode="General">
                  <c:v>0.41161044403230901</c:v>
                </c:pt>
                <c:pt idx="7346" formatCode="General">
                  <c:v>0.41161129024084098</c:v>
                </c:pt>
                <c:pt idx="7347" formatCode="General">
                  <c:v>0.411612136449374</c:v>
                </c:pt>
                <c:pt idx="7348" formatCode="General">
                  <c:v>0.41161298265790702</c:v>
                </c:pt>
                <c:pt idx="7349" formatCode="General">
                  <c:v>0.41161382886643999</c:v>
                </c:pt>
                <c:pt idx="7350" formatCode="General">
                  <c:v>0.41161467507497201</c:v>
                </c:pt>
                <c:pt idx="7351" formatCode="General">
                  <c:v>0.41161552128350498</c:v>
                </c:pt>
                <c:pt idx="7352" formatCode="General">
                  <c:v>0.411616367492038</c:v>
                </c:pt>
                <c:pt idx="7353" formatCode="General">
                  <c:v>0.41161721370057103</c:v>
                </c:pt>
                <c:pt idx="7354" formatCode="General">
                  <c:v>0.411618059909103</c:v>
                </c:pt>
                <c:pt idx="7355" formatCode="General">
                  <c:v>0.41161890611763602</c:v>
                </c:pt>
                <c:pt idx="7356" formatCode="General">
                  <c:v>0.41161975232616899</c:v>
                </c:pt>
                <c:pt idx="7357" formatCode="General">
                  <c:v>0.41162059853470201</c:v>
                </c:pt>
                <c:pt idx="7358" formatCode="General">
                  <c:v>0.41162144474323498</c:v>
                </c:pt>
                <c:pt idx="7359" formatCode="General">
                  <c:v>0.411622290951767</c:v>
                </c:pt>
                <c:pt idx="7360" formatCode="General">
                  <c:v>0.41162313716030002</c:v>
                </c:pt>
                <c:pt idx="7361" formatCode="General">
                  <c:v>0.41162398336883299</c:v>
                </c:pt>
                <c:pt idx="7362" formatCode="General">
                  <c:v>0.41162482957736601</c:v>
                </c:pt>
                <c:pt idx="7363" formatCode="General">
                  <c:v>0.41162567578589798</c:v>
                </c:pt>
                <c:pt idx="7364" formatCode="General">
                  <c:v>0.411626521994431</c:v>
                </c:pt>
                <c:pt idx="7365" formatCode="General">
                  <c:v>0.41162736820296397</c:v>
                </c:pt>
                <c:pt idx="7366" formatCode="General">
                  <c:v>0.411628214411497</c:v>
                </c:pt>
                <c:pt idx="7367" formatCode="General">
                  <c:v>0.41162906062002902</c:v>
                </c:pt>
                <c:pt idx="7368" formatCode="General">
                  <c:v>0.41162990682856199</c:v>
                </c:pt>
                <c:pt idx="7369" formatCode="General">
                  <c:v>0.41163075303709501</c:v>
                </c:pt>
                <c:pt idx="7370" formatCode="General">
                  <c:v>0.41163159924562798</c:v>
                </c:pt>
                <c:pt idx="7371" formatCode="General">
                  <c:v>0.41163244545416</c:v>
                </c:pt>
                <c:pt idx="7372" formatCode="General">
                  <c:v>0.41163329166269302</c:v>
                </c:pt>
                <c:pt idx="7373" formatCode="General">
                  <c:v>0.41163413787122599</c:v>
                </c:pt>
                <c:pt idx="7374" formatCode="General">
                  <c:v>0.41163498407975901</c:v>
                </c:pt>
                <c:pt idx="7375" formatCode="General">
                  <c:v>0.41163583028829098</c:v>
                </c:pt>
                <c:pt idx="7376" formatCode="General">
                  <c:v>0.41163667649682401</c:v>
                </c:pt>
                <c:pt idx="7377" formatCode="General">
                  <c:v>0.41163752270535697</c:v>
                </c:pt>
                <c:pt idx="7378" formatCode="General">
                  <c:v>0.41163836891389</c:v>
                </c:pt>
                <c:pt idx="7379" formatCode="General">
                  <c:v>0.41163921512242202</c:v>
                </c:pt>
                <c:pt idx="7380" formatCode="General">
                  <c:v>0.41164006133095499</c:v>
                </c:pt>
                <c:pt idx="7381" formatCode="General">
                  <c:v>0.41164090753948801</c:v>
                </c:pt>
                <c:pt idx="7382" formatCode="General">
                  <c:v>0.41164175374802098</c:v>
                </c:pt>
                <c:pt idx="7383" formatCode="General">
                  <c:v>0.411642599956553</c:v>
                </c:pt>
                <c:pt idx="7384" formatCode="General">
                  <c:v>0.41164344616508602</c:v>
                </c:pt>
                <c:pt idx="7385" formatCode="General">
                  <c:v>0.41164429237361899</c:v>
                </c:pt>
                <c:pt idx="7386" formatCode="General">
                  <c:v>0.41164513858215201</c:v>
                </c:pt>
                <c:pt idx="7387" formatCode="General">
                  <c:v>0.41164598479068398</c:v>
                </c:pt>
                <c:pt idx="7388" formatCode="General">
                  <c:v>0.41164683099921701</c:v>
                </c:pt>
                <c:pt idx="7389" formatCode="General">
                  <c:v>0.41164767720774997</c:v>
                </c:pt>
                <c:pt idx="7390" formatCode="General">
                  <c:v>0.411648523416283</c:v>
                </c:pt>
                <c:pt idx="7391" formatCode="General">
                  <c:v>0.41164936962481602</c:v>
                </c:pt>
                <c:pt idx="7392" formatCode="General">
                  <c:v>0.41165021583334799</c:v>
                </c:pt>
                <c:pt idx="7393" formatCode="General">
                  <c:v>0.41165106204188101</c:v>
                </c:pt>
                <c:pt idx="7394" formatCode="General">
                  <c:v>0.41165190825041398</c:v>
                </c:pt>
                <c:pt idx="7395" formatCode="General">
                  <c:v>0.411652754458947</c:v>
                </c:pt>
                <c:pt idx="7396" formatCode="General">
                  <c:v>0.41165360066747902</c:v>
                </c:pt>
                <c:pt idx="7397" formatCode="General">
                  <c:v>0.41165444687601199</c:v>
                </c:pt>
                <c:pt idx="7398" formatCode="General">
                  <c:v>0.41165529308454502</c:v>
                </c:pt>
                <c:pt idx="7399" formatCode="General">
                  <c:v>0.41165613929307798</c:v>
                </c:pt>
                <c:pt idx="7400" formatCode="General">
                  <c:v>0.41165698550161001</c:v>
                </c:pt>
                <c:pt idx="7401" formatCode="General">
                  <c:v>0.41165783171014297</c:v>
                </c:pt>
                <c:pt idx="7402" formatCode="General">
                  <c:v>0.411658677918676</c:v>
                </c:pt>
                <c:pt idx="7403" formatCode="General">
                  <c:v>0.41165952412720902</c:v>
                </c:pt>
                <c:pt idx="7404" formatCode="General">
                  <c:v>0.41166037033574099</c:v>
                </c:pt>
                <c:pt idx="7405" formatCode="General">
                  <c:v>0.41166121654427401</c:v>
                </c:pt>
                <c:pt idx="7406" formatCode="General">
                  <c:v>0.41166206275280698</c:v>
                </c:pt>
                <c:pt idx="7407" formatCode="General">
                  <c:v>0.41166290896134</c:v>
                </c:pt>
                <c:pt idx="7408" formatCode="General">
                  <c:v>0.41166375516987203</c:v>
                </c:pt>
                <c:pt idx="7409" formatCode="General">
                  <c:v>0.41166460137840499</c:v>
                </c:pt>
                <c:pt idx="7410" formatCode="General">
                  <c:v>0.41166544758693802</c:v>
                </c:pt>
                <c:pt idx="7411" formatCode="General">
                  <c:v>0.41166629379547098</c:v>
                </c:pt>
                <c:pt idx="7412" formatCode="General">
                  <c:v>0.41166714000400301</c:v>
                </c:pt>
                <c:pt idx="7413" formatCode="General">
                  <c:v>0.41166798621253597</c:v>
                </c:pt>
                <c:pt idx="7414" formatCode="General">
                  <c:v>0.411668832421069</c:v>
                </c:pt>
                <c:pt idx="7415" formatCode="General">
                  <c:v>0.41166967862960202</c:v>
                </c:pt>
                <c:pt idx="7416" formatCode="General">
                  <c:v>0.41167052483813399</c:v>
                </c:pt>
                <c:pt idx="7417" formatCode="General">
                  <c:v>0.41167137104666701</c:v>
                </c:pt>
                <c:pt idx="7418" formatCode="General">
                  <c:v>0.41167221725519998</c:v>
                </c:pt>
                <c:pt idx="7419" formatCode="General">
                  <c:v>0.411673063463733</c:v>
                </c:pt>
                <c:pt idx="7420" formatCode="General">
                  <c:v>0.41167390967226503</c:v>
                </c:pt>
                <c:pt idx="7421" formatCode="General">
                  <c:v>0.41167475588079799</c:v>
                </c:pt>
                <c:pt idx="7422" formatCode="General">
                  <c:v>0.41167560208933102</c:v>
                </c:pt>
                <c:pt idx="7423" formatCode="General">
                  <c:v>0.41167644829786398</c:v>
                </c:pt>
                <c:pt idx="7424" formatCode="General">
                  <c:v>0.41167729450639701</c:v>
                </c:pt>
                <c:pt idx="7425" formatCode="General">
                  <c:v>0.41167814071492898</c:v>
                </c:pt>
                <c:pt idx="7426" formatCode="General">
                  <c:v>0.411678986923462</c:v>
                </c:pt>
                <c:pt idx="7427" formatCode="General">
                  <c:v>0.41167983313199502</c:v>
                </c:pt>
                <c:pt idx="7428" formatCode="General">
                  <c:v>0.41168067934052799</c:v>
                </c:pt>
                <c:pt idx="7429" formatCode="General">
                  <c:v>0.41168152554906001</c:v>
                </c:pt>
                <c:pt idx="7430" formatCode="General">
                  <c:v>0.41168237175759298</c:v>
                </c:pt>
                <c:pt idx="7431" formatCode="General">
                  <c:v>0.411683217966126</c:v>
                </c:pt>
                <c:pt idx="7432" formatCode="General">
                  <c:v>0.41168406417465903</c:v>
                </c:pt>
                <c:pt idx="7433" formatCode="General">
                  <c:v>0.41168491038319099</c:v>
                </c:pt>
                <c:pt idx="7434" formatCode="General">
                  <c:v>0.41168575659172402</c:v>
                </c:pt>
                <c:pt idx="7435" formatCode="General">
                  <c:v>0.41168660280025698</c:v>
                </c:pt>
                <c:pt idx="7436" formatCode="General">
                  <c:v>0.41168744900879001</c:v>
                </c:pt>
                <c:pt idx="7437" formatCode="General">
                  <c:v>0.41168829521732198</c:v>
                </c:pt>
                <c:pt idx="7438" formatCode="General">
                  <c:v>0.411689141425855</c:v>
                </c:pt>
                <c:pt idx="7439" formatCode="General">
                  <c:v>0.41168998763438802</c:v>
                </c:pt>
                <c:pt idx="7440" formatCode="General">
                  <c:v>0.41169083384292099</c:v>
                </c:pt>
                <c:pt idx="7441" formatCode="General">
                  <c:v>0.41169168005145301</c:v>
                </c:pt>
                <c:pt idx="7442" formatCode="General">
                  <c:v>0.41169252625998598</c:v>
                </c:pt>
                <c:pt idx="7443" formatCode="General">
                  <c:v>0.411693372468519</c:v>
                </c:pt>
                <c:pt idx="7444" formatCode="General">
                  <c:v>0.41169421867705203</c:v>
                </c:pt>
                <c:pt idx="7445" formatCode="General">
                  <c:v>0.41169506488558499</c:v>
                </c:pt>
                <c:pt idx="7446" formatCode="General">
                  <c:v>0.41169591109411702</c:v>
                </c:pt>
                <c:pt idx="7447" formatCode="General">
                  <c:v>0.41169675730264998</c:v>
                </c:pt>
                <c:pt idx="7448" formatCode="General">
                  <c:v>0.41169760351118301</c:v>
                </c:pt>
                <c:pt idx="7449" formatCode="General">
                  <c:v>0.41169844971971598</c:v>
                </c:pt>
                <c:pt idx="7450" formatCode="General">
                  <c:v>0.411699295928248</c:v>
                </c:pt>
                <c:pt idx="7451" formatCode="General">
                  <c:v>0.41170014213678102</c:v>
                </c:pt>
                <c:pt idx="7452" formatCode="General">
                  <c:v>0.41170098834531399</c:v>
                </c:pt>
                <c:pt idx="7453" formatCode="General">
                  <c:v>0.41170183455384701</c:v>
                </c:pt>
                <c:pt idx="7454" formatCode="General">
                  <c:v>0.41170268076237898</c:v>
                </c:pt>
                <c:pt idx="7455" formatCode="General">
                  <c:v>0.411703526970912</c:v>
                </c:pt>
                <c:pt idx="7456" formatCode="General">
                  <c:v>0.41170437317944503</c:v>
                </c:pt>
                <c:pt idx="7457" formatCode="General">
                  <c:v>0.411705219387977</c:v>
                </c:pt>
                <c:pt idx="7458" formatCode="General">
                  <c:v>0.41170606559651002</c:v>
                </c:pt>
                <c:pt idx="7459" formatCode="General">
                  <c:v>0.41170691180504299</c:v>
                </c:pt>
                <c:pt idx="7460" formatCode="General">
                  <c:v>0.41170775801357601</c:v>
                </c:pt>
                <c:pt idx="7461" formatCode="General">
                  <c:v>0.41170860422210898</c:v>
                </c:pt>
                <c:pt idx="7462" formatCode="General">
                  <c:v>0.411709450430641</c:v>
                </c:pt>
                <c:pt idx="7463" formatCode="General">
                  <c:v>0.41171029663917402</c:v>
                </c:pt>
                <c:pt idx="7464" formatCode="General">
                  <c:v>0.41171114284770699</c:v>
                </c:pt>
                <c:pt idx="7465" formatCode="General">
                  <c:v>0.41171198905624001</c:v>
                </c:pt>
                <c:pt idx="7466" formatCode="General">
                  <c:v>0.41171283526477198</c:v>
                </c:pt>
                <c:pt idx="7467" formatCode="General">
                  <c:v>0.411713681473305</c:v>
                </c:pt>
                <c:pt idx="7468" formatCode="General">
                  <c:v>0.41171452768183803</c:v>
                </c:pt>
                <c:pt idx="7469" formatCode="General">
                  <c:v>0.41171537389037099</c:v>
                </c:pt>
                <c:pt idx="7470" formatCode="General">
                  <c:v>0.41171622009890302</c:v>
                </c:pt>
                <c:pt idx="7471" formatCode="General">
                  <c:v>0.41171706630743599</c:v>
                </c:pt>
                <c:pt idx="7472" formatCode="General">
                  <c:v>0.41171791251596901</c:v>
                </c:pt>
                <c:pt idx="7473" formatCode="General">
                  <c:v>0.41171875872450198</c:v>
                </c:pt>
                <c:pt idx="7474" formatCode="General">
                  <c:v>0.411719604933035</c:v>
                </c:pt>
                <c:pt idx="7475" formatCode="General">
                  <c:v>0.41172045114156702</c:v>
                </c:pt>
                <c:pt idx="7476" formatCode="General">
                  <c:v>0.41172129735009999</c:v>
                </c:pt>
                <c:pt idx="7477" formatCode="General">
                  <c:v>0.41172214355863301</c:v>
                </c:pt>
                <c:pt idx="7478" formatCode="General">
                  <c:v>0.41172298976716498</c:v>
                </c:pt>
                <c:pt idx="7479" formatCode="General">
                  <c:v>0.411723835975698</c:v>
                </c:pt>
                <c:pt idx="7480" formatCode="General">
                  <c:v>0.41172468218423097</c:v>
                </c:pt>
                <c:pt idx="7481" formatCode="General">
                  <c:v>0.411725528392764</c:v>
                </c:pt>
                <c:pt idx="7482" formatCode="General">
                  <c:v>0.41172637460129602</c:v>
                </c:pt>
                <c:pt idx="7483" formatCode="General">
                  <c:v>0.41172722080982899</c:v>
                </c:pt>
                <c:pt idx="7484" formatCode="General">
                  <c:v>0.41172806701836201</c:v>
                </c:pt>
                <c:pt idx="7485" formatCode="General">
                  <c:v>0.41172891322689498</c:v>
                </c:pt>
                <c:pt idx="7486" formatCode="General">
                  <c:v>0.411729759435428</c:v>
                </c:pt>
                <c:pt idx="7487" formatCode="General">
                  <c:v>0.41173060564396002</c:v>
                </c:pt>
                <c:pt idx="7488" formatCode="General">
                  <c:v>0.41173145185249299</c:v>
                </c:pt>
                <c:pt idx="7489" formatCode="General">
                  <c:v>0.41173229806102601</c:v>
                </c:pt>
                <c:pt idx="7490" formatCode="General">
                  <c:v>0.41173314426955898</c:v>
                </c:pt>
                <c:pt idx="7491" formatCode="General">
                  <c:v>0.41173399047809101</c:v>
                </c:pt>
                <c:pt idx="7492" formatCode="General">
                  <c:v>0.41173483668662397</c:v>
                </c:pt>
                <c:pt idx="7493" formatCode="General">
                  <c:v>0.411735682895157</c:v>
                </c:pt>
                <c:pt idx="7494" formatCode="General">
                  <c:v>0.41173652910369002</c:v>
                </c:pt>
                <c:pt idx="7495" formatCode="General">
                  <c:v>0.41173737531222199</c:v>
                </c:pt>
                <c:pt idx="7496" formatCode="General">
                  <c:v>0.41173822152075501</c:v>
                </c:pt>
                <c:pt idx="7497" formatCode="General">
                  <c:v>0.41173906772928798</c:v>
                </c:pt>
                <c:pt idx="7498" formatCode="General">
                  <c:v>0.411739913937821</c:v>
                </c:pt>
                <c:pt idx="7499" formatCode="General">
                  <c:v>0.41174076014635302</c:v>
                </c:pt>
                <c:pt idx="7500" formatCode="General">
                  <c:v>0.41174160635488599</c:v>
                </c:pt>
                <c:pt idx="7501" formatCode="General">
                  <c:v>0.41174245256341901</c:v>
                </c:pt>
                <c:pt idx="7502" formatCode="General">
                  <c:v>0.41174329877195198</c:v>
                </c:pt>
                <c:pt idx="7503" formatCode="General">
                  <c:v>0.41174414498048401</c:v>
                </c:pt>
                <c:pt idx="7504" formatCode="General">
                  <c:v>0.41174499118901697</c:v>
                </c:pt>
                <c:pt idx="7505" formatCode="General">
                  <c:v>0.41174583739755</c:v>
                </c:pt>
                <c:pt idx="7506" formatCode="General">
                  <c:v>0.41174668360608302</c:v>
                </c:pt>
                <c:pt idx="7507" formatCode="General">
                  <c:v>0.41174752981461599</c:v>
                </c:pt>
                <c:pt idx="7508" formatCode="General">
                  <c:v>0.41174837602314801</c:v>
                </c:pt>
                <c:pt idx="7509" formatCode="General">
                  <c:v>0.41174922223168098</c:v>
                </c:pt>
                <c:pt idx="7510" formatCode="General">
                  <c:v>0.411750068440214</c:v>
                </c:pt>
                <c:pt idx="7511" formatCode="General">
                  <c:v>0.41175091464874602</c:v>
                </c:pt>
                <c:pt idx="7512" formatCode="General">
                  <c:v>0.41175176085727899</c:v>
                </c:pt>
                <c:pt idx="7513" formatCode="General">
                  <c:v>0.41175260706581202</c:v>
                </c:pt>
                <c:pt idx="7514" formatCode="General">
                  <c:v>0.41175345327434498</c:v>
                </c:pt>
                <c:pt idx="7515" formatCode="General">
                  <c:v>0.41175429948287801</c:v>
                </c:pt>
                <c:pt idx="7516" formatCode="General">
                  <c:v>0.41175514569140997</c:v>
                </c:pt>
                <c:pt idx="7517" formatCode="General">
                  <c:v>0.411755991899943</c:v>
                </c:pt>
                <c:pt idx="7518" formatCode="General">
                  <c:v>0.41175683810847602</c:v>
                </c:pt>
                <c:pt idx="7519" formatCode="General">
                  <c:v>0.41175768431700899</c:v>
                </c:pt>
                <c:pt idx="7520" formatCode="General">
                  <c:v>0.41175853052554101</c:v>
                </c:pt>
                <c:pt idx="7521" formatCode="General">
                  <c:v>0.41175937673407398</c:v>
                </c:pt>
                <c:pt idx="7522" formatCode="General">
                  <c:v>0.411760222942607</c:v>
                </c:pt>
                <c:pt idx="7523" formatCode="General">
                  <c:v>0.41176106915114002</c:v>
                </c:pt>
                <c:pt idx="7524" formatCode="General">
                  <c:v>0.41176191535967199</c:v>
                </c:pt>
                <c:pt idx="7525" formatCode="General">
                  <c:v>0.41176276156820502</c:v>
                </c:pt>
                <c:pt idx="7526" formatCode="General">
                  <c:v>0.41176360777673798</c:v>
                </c:pt>
                <c:pt idx="7527" formatCode="General">
                  <c:v>0.41176445398527101</c:v>
                </c:pt>
                <c:pt idx="7528" formatCode="General">
                  <c:v>0.41176530019380297</c:v>
                </c:pt>
                <c:pt idx="7529" formatCode="General">
                  <c:v>0.411766146402336</c:v>
                </c:pt>
                <c:pt idx="7530" formatCode="General">
                  <c:v>0.41176699261086902</c:v>
                </c:pt>
                <c:pt idx="7531" formatCode="General">
                  <c:v>0.41176783881940199</c:v>
                </c:pt>
                <c:pt idx="7532" formatCode="General">
                  <c:v>0.41176868502793401</c:v>
                </c:pt>
                <c:pt idx="7533" formatCode="General">
                  <c:v>0.41176953123646698</c:v>
                </c:pt>
                <c:pt idx="7534" formatCode="General">
                  <c:v>0.411770377445</c:v>
                </c:pt>
                <c:pt idx="7535" formatCode="General">
                  <c:v>0.41177122365353303</c:v>
                </c:pt>
                <c:pt idx="7536" formatCode="General">
                  <c:v>0.41177206986206499</c:v>
                </c:pt>
                <c:pt idx="7537" formatCode="General">
                  <c:v>0.41177291607059802</c:v>
                </c:pt>
                <c:pt idx="7538" formatCode="General">
                  <c:v>0.41177376227913098</c:v>
                </c:pt>
                <c:pt idx="7539" formatCode="General">
                  <c:v>0.41177460848766401</c:v>
                </c:pt>
                <c:pt idx="7540" formatCode="General">
                  <c:v>0.41177545469619697</c:v>
                </c:pt>
                <c:pt idx="7541" formatCode="General">
                  <c:v>0.411776300904729</c:v>
                </c:pt>
                <c:pt idx="7542" formatCode="General">
                  <c:v>0.41177714711326202</c:v>
                </c:pt>
                <c:pt idx="7543" formatCode="General">
                  <c:v>0.41177799332179499</c:v>
                </c:pt>
                <c:pt idx="7544" formatCode="General">
                  <c:v>0.41177883953032801</c:v>
                </c:pt>
                <c:pt idx="7545" formatCode="General">
                  <c:v>0.41177968573885998</c:v>
                </c:pt>
                <c:pt idx="7546" formatCode="General">
                  <c:v>0.411780531947393</c:v>
                </c:pt>
                <c:pt idx="7547" formatCode="General">
                  <c:v>0.41178137815592603</c:v>
                </c:pt>
                <c:pt idx="7548" formatCode="General">
                  <c:v>0.41178222436445899</c:v>
                </c:pt>
                <c:pt idx="7549" formatCode="General">
                  <c:v>0.41178307057299102</c:v>
                </c:pt>
                <c:pt idx="7550" formatCode="General">
                  <c:v>0.41178391678152398</c:v>
                </c:pt>
                <c:pt idx="7551" formatCode="General">
                  <c:v>0.41178476299005701</c:v>
                </c:pt>
                <c:pt idx="7552" formatCode="General">
                  <c:v>0.41178560919858997</c:v>
                </c:pt>
                <c:pt idx="7553" formatCode="General">
                  <c:v>0.411786455407122</c:v>
                </c:pt>
                <c:pt idx="7554" formatCode="General">
                  <c:v>0.41178730161565502</c:v>
                </c:pt>
                <c:pt idx="7555" formatCode="General">
                  <c:v>0.41178814782418799</c:v>
                </c:pt>
                <c:pt idx="7556" formatCode="General">
                  <c:v>0.41178899403272101</c:v>
                </c:pt>
                <c:pt idx="7557" formatCode="General">
                  <c:v>0.41178984024125298</c:v>
                </c:pt>
                <c:pt idx="7558" formatCode="General">
                  <c:v>0.411790686449786</c:v>
                </c:pt>
                <c:pt idx="7559" formatCode="General">
                  <c:v>0.41179153265831903</c:v>
                </c:pt>
                <c:pt idx="7560" formatCode="General">
                  <c:v>0.41179237886685199</c:v>
                </c:pt>
                <c:pt idx="7561" formatCode="General">
                  <c:v>0.41179322507538402</c:v>
                </c:pt>
                <c:pt idx="7562" formatCode="General">
                  <c:v>0.41179407128391698</c:v>
                </c:pt>
                <c:pt idx="7563" formatCode="General">
                  <c:v>0.41179491749245001</c:v>
                </c:pt>
                <c:pt idx="7564" formatCode="General">
                  <c:v>0.41179576370098298</c:v>
                </c:pt>
                <c:pt idx="7565" formatCode="General">
                  <c:v>0.411796609909515</c:v>
                </c:pt>
                <c:pt idx="7566" formatCode="General">
                  <c:v>0.41179745611804802</c:v>
                </c:pt>
                <c:pt idx="7567" formatCode="General">
                  <c:v>0.41179830232658099</c:v>
                </c:pt>
                <c:pt idx="7568" formatCode="General">
                  <c:v>0.41179914853511401</c:v>
                </c:pt>
                <c:pt idx="7569" formatCode="General">
                  <c:v>0.41179999474364698</c:v>
                </c:pt>
                <c:pt idx="7570" formatCode="General">
                  <c:v>0.411800840952179</c:v>
                </c:pt>
                <c:pt idx="7571" formatCode="General">
                  <c:v>0.41180168716071203</c:v>
                </c:pt>
                <c:pt idx="7572" formatCode="General">
                  <c:v>0.41180253336924499</c:v>
                </c:pt>
                <c:pt idx="7573" formatCode="General">
                  <c:v>0.41180337957777702</c:v>
                </c:pt>
                <c:pt idx="7574" formatCode="General">
                  <c:v>0.41180422578630999</c:v>
                </c:pt>
                <c:pt idx="7575" formatCode="General">
                  <c:v>0.41180507199484301</c:v>
                </c:pt>
                <c:pt idx="7576" formatCode="General">
                  <c:v>0.41180591820337598</c:v>
                </c:pt>
                <c:pt idx="7577" formatCode="General">
                  <c:v>0.411806764411909</c:v>
                </c:pt>
                <c:pt idx="7578" formatCode="General">
                  <c:v>0.41180761062044102</c:v>
                </c:pt>
                <c:pt idx="7579" formatCode="General">
                  <c:v>0.41180845682897399</c:v>
                </c:pt>
                <c:pt idx="7580" formatCode="General">
                  <c:v>0.41180930303750701</c:v>
                </c:pt>
                <c:pt idx="7581" formatCode="General">
                  <c:v>0.41181014924603998</c:v>
                </c:pt>
                <c:pt idx="7582" formatCode="General">
                  <c:v>0.411810995454572</c:v>
                </c:pt>
                <c:pt idx="7583" formatCode="General">
                  <c:v>0.41181184166310503</c:v>
                </c:pt>
                <c:pt idx="7584" formatCode="General">
                  <c:v>0.41181268787163799</c:v>
                </c:pt>
                <c:pt idx="7585" formatCode="General">
                  <c:v>0.41181353408017102</c:v>
                </c:pt>
                <c:pt idx="7586" formatCode="General">
                  <c:v>0.41181438028870299</c:v>
                </c:pt>
                <c:pt idx="7587" formatCode="General">
                  <c:v>0.41181512393331599</c:v>
                </c:pt>
                <c:pt idx="7588" formatCode="General">
                  <c:v>0.41181585475743798</c:v>
                </c:pt>
                <c:pt idx="7589" formatCode="General">
                  <c:v>0.41181658558156098</c:v>
                </c:pt>
                <c:pt idx="7590" formatCode="General">
                  <c:v>0.41181731640568298</c:v>
                </c:pt>
                <c:pt idx="7591" formatCode="General">
                  <c:v>0.41181804722980597</c:v>
                </c:pt>
                <c:pt idx="7592" formatCode="General">
                  <c:v>0.41181877805392803</c:v>
                </c:pt>
                <c:pt idx="7593" formatCode="General">
                  <c:v>0.41181950887805102</c:v>
                </c:pt>
                <c:pt idx="7594" formatCode="General">
                  <c:v>0.41182023970217302</c:v>
                </c:pt>
                <c:pt idx="7595" formatCode="General">
                  <c:v>0.41182097052629602</c:v>
                </c:pt>
                <c:pt idx="7596" formatCode="General">
                  <c:v>0.41182170135041801</c:v>
                </c:pt>
                <c:pt idx="7597" formatCode="General">
                  <c:v>0.41182243217454101</c:v>
                </c:pt>
                <c:pt idx="7598" formatCode="General">
                  <c:v>0.41182316299866301</c:v>
                </c:pt>
                <c:pt idx="7599" formatCode="General">
                  <c:v>0.411823893822786</c:v>
                </c:pt>
                <c:pt idx="7600" formatCode="General">
                  <c:v>0.411824624646908</c:v>
                </c:pt>
                <c:pt idx="7601" formatCode="General">
                  <c:v>0.411825355471031</c:v>
                </c:pt>
                <c:pt idx="7602" formatCode="General">
                  <c:v>0.41182608629515299</c:v>
                </c:pt>
                <c:pt idx="7603" formatCode="General">
                  <c:v>0.41182681711927599</c:v>
                </c:pt>
                <c:pt idx="7604" formatCode="General">
                  <c:v>0.41182754794339799</c:v>
                </c:pt>
                <c:pt idx="7605" formatCode="General">
                  <c:v>0.41182827876752098</c:v>
                </c:pt>
                <c:pt idx="7606" formatCode="General">
                  <c:v>0.41182900959164298</c:v>
                </c:pt>
                <c:pt idx="7607" formatCode="General">
                  <c:v>0.41182974041576598</c:v>
                </c:pt>
                <c:pt idx="7608" formatCode="General">
                  <c:v>0.41183047123988797</c:v>
                </c:pt>
                <c:pt idx="7609" formatCode="General">
                  <c:v>0.41183120206401103</c:v>
                </c:pt>
                <c:pt idx="7610" formatCode="General">
                  <c:v>0.41183193288813302</c:v>
                </c:pt>
                <c:pt idx="7611" formatCode="General">
                  <c:v>0.41183266371225602</c:v>
                </c:pt>
                <c:pt idx="7612" formatCode="General">
                  <c:v>0.41183339453637802</c:v>
                </c:pt>
                <c:pt idx="7613" formatCode="General">
                  <c:v>0.41183412536050101</c:v>
                </c:pt>
                <c:pt idx="7614" formatCode="General">
                  <c:v>0.41183485618462301</c:v>
                </c:pt>
                <c:pt idx="7615" formatCode="General">
                  <c:v>0.41183558700874601</c:v>
                </c:pt>
                <c:pt idx="7616" formatCode="General">
                  <c:v>0.411836317832868</c:v>
                </c:pt>
                <c:pt idx="7617" formatCode="General">
                  <c:v>0.411837048656991</c:v>
                </c:pt>
                <c:pt idx="7618" formatCode="General">
                  <c:v>0.411837779481113</c:v>
                </c:pt>
                <c:pt idx="7619" formatCode="General">
                  <c:v>0.41183851030523599</c:v>
                </c:pt>
                <c:pt idx="7620" formatCode="General">
                  <c:v>0.41183924112935799</c:v>
                </c:pt>
                <c:pt idx="7621" formatCode="General">
                  <c:v>0.41183997195348099</c:v>
                </c:pt>
                <c:pt idx="7622" formatCode="General">
                  <c:v>0.41184070277760298</c:v>
                </c:pt>
                <c:pt idx="7623" formatCode="General">
                  <c:v>0.41184143360172598</c:v>
                </c:pt>
                <c:pt idx="7624" formatCode="General">
                  <c:v>0.41184216442584798</c:v>
                </c:pt>
                <c:pt idx="7625" formatCode="General">
                  <c:v>0.41184289524997097</c:v>
                </c:pt>
                <c:pt idx="7626" formatCode="General">
                  <c:v>0.41184362607409303</c:v>
                </c:pt>
                <c:pt idx="7627" formatCode="General">
                  <c:v>0.41184435689821602</c:v>
                </c:pt>
                <c:pt idx="7628" formatCode="General">
                  <c:v>0.41184508772233802</c:v>
                </c:pt>
                <c:pt idx="7629" formatCode="General">
                  <c:v>0.41184581854646102</c:v>
                </c:pt>
                <c:pt idx="7630" formatCode="General">
                  <c:v>0.41184654937058301</c:v>
                </c:pt>
                <c:pt idx="7631" formatCode="General">
                  <c:v>0.41184728019470601</c:v>
                </c:pt>
                <c:pt idx="7632" formatCode="General">
                  <c:v>0.41184801101882801</c:v>
                </c:pt>
                <c:pt idx="7633" formatCode="General">
                  <c:v>0.411848741842951</c:v>
                </c:pt>
                <c:pt idx="7634" formatCode="General">
                  <c:v>0.411849472667073</c:v>
                </c:pt>
                <c:pt idx="7635" formatCode="General">
                  <c:v>0.411850203491196</c:v>
                </c:pt>
                <c:pt idx="7636" formatCode="General">
                  <c:v>0.411850934315318</c:v>
                </c:pt>
                <c:pt idx="7637" formatCode="General">
                  <c:v>0.41185166513944099</c:v>
                </c:pt>
                <c:pt idx="7638" formatCode="General">
                  <c:v>0.41185239596356299</c:v>
                </c:pt>
                <c:pt idx="7639" formatCode="General">
                  <c:v>0.41185312678768599</c:v>
                </c:pt>
                <c:pt idx="7640" formatCode="General">
                  <c:v>0.41185385761180798</c:v>
                </c:pt>
                <c:pt idx="7641" formatCode="General">
                  <c:v>0.41185458843593098</c:v>
                </c:pt>
                <c:pt idx="7642" formatCode="General">
                  <c:v>0.41185531926005298</c:v>
                </c:pt>
                <c:pt idx="7643" formatCode="General">
                  <c:v>0.41185605008417597</c:v>
                </c:pt>
                <c:pt idx="7644" formatCode="General">
                  <c:v>0.41185678090829803</c:v>
                </c:pt>
                <c:pt idx="7645" formatCode="General">
                  <c:v>0.41185751173242102</c:v>
                </c:pt>
                <c:pt idx="7646" formatCode="General">
                  <c:v>0.41185824255654302</c:v>
                </c:pt>
                <c:pt idx="7647" formatCode="General">
                  <c:v>0.41185897338066602</c:v>
                </c:pt>
                <c:pt idx="7648" formatCode="General">
                  <c:v>0.41185970420478801</c:v>
                </c:pt>
                <c:pt idx="7649" formatCode="General">
                  <c:v>0.41186043502891101</c:v>
                </c:pt>
                <c:pt idx="7650" formatCode="General">
                  <c:v>0.41186116585303301</c:v>
                </c:pt>
                <c:pt idx="7651" formatCode="General">
                  <c:v>0.411861896677156</c:v>
                </c:pt>
                <c:pt idx="7652" formatCode="General">
                  <c:v>0.411862627501278</c:v>
                </c:pt>
                <c:pt idx="7653" formatCode="General">
                  <c:v>0.411863358325401</c:v>
                </c:pt>
                <c:pt idx="7654" formatCode="General">
                  <c:v>0.41186408914952299</c:v>
                </c:pt>
                <c:pt idx="7655" formatCode="General">
                  <c:v>0.41186481997364599</c:v>
                </c:pt>
                <c:pt idx="7656" formatCode="General">
                  <c:v>0.41186555079776799</c:v>
                </c:pt>
                <c:pt idx="7657" formatCode="General">
                  <c:v>0.41186628162189098</c:v>
                </c:pt>
                <c:pt idx="7658" formatCode="General">
                  <c:v>0.41186701244601298</c:v>
                </c:pt>
                <c:pt idx="7659" formatCode="General">
                  <c:v>0.41186774327013598</c:v>
                </c:pt>
                <c:pt idx="7660" formatCode="General">
                  <c:v>0.41186847409425797</c:v>
                </c:pt>
                <c:pt idx="7661" formatCode="General">
                  <c:v>0.41186920491838103</c:v>
                </c:pt>
                <c:pt idx="7662" formatCode="General">
                  <c:v>0.41186993574250302</c:v>
                </c:pt>
                <c:pt idx="7663" formatCode="General">
                  <c:v>0.41187066656662602</c:v>
                </c:pt>
                <c:pt idx="7664" formatCode="General">
                  <c:v>0.41187139739074802</c:v>
                </c:pt>
                <c:pt idx="7665" formatCode="General">
                  <c:v>0.41187212821487101</c:v>
                </c:pt>
                <c:pt idx="7666" formatCode="General">
                  <c:v>0.41187285903899301</c:v>
                </c:pt>
                <c:pt idx="7667" formatCode="General">
                  <c:v>0.41187358986311601</c:v>
                </c:pt>
                <c:pt idx="7668" formatCode="General">
                  <c:v>0.411874320687238</c:v>
                </c:pt>
                <c:pt idx="7669" formatCode="General">
                  <c:v>0.411875051511361</c:v>
                </c:pt>
                <c:pt idx="7670" formatCode="General">
                  <c:v>0.411875782335483</c:v>
                </c:pt>
                <c:pt idx="7671" formatCode="General">
                  <c:v>0.41187651315960599</c:v>
                </c:pt>
                <c:pt idx="7672" formatCode="General">
                  <c:v>0.41187724398372799</c:v>
                </c:pt>
                <c:pt idx="7673" formatCode="General">
                  <c:v>0.41187797480785099</c:v>
                </c:pt>
                <c:pt idx="7674" formatCode="General">
                  <c:v>0.41187870563197398</c:v>
                </c:pt>
                <c:pt idx="7675" formatCode="General">
                  <c:v>0.41187943645609598</c:v>
                </c:pt>
                <c:pt idx="7676" formatCode="General">
                  <c:v>0.41188016728021798</c:v>
                </c:pt>
                <c:pt idx="7677" formatCode="General">
                  <c:v>0.41188089810434098</c:v>
                </c:pt>
                <c:pt idx="7678" formatCode="General">
                  <c:v>0.41188162892846403</c:v>
                </c:pt>
                <c:pt idx="7679" formatCode="General">
                  <c:v>0.41188235975258602</c:v>
                </c:pt>
                <c:pt idx="7680" formatCode="General">
                  <c:v>0.41188309057670902</c:v>
                </c:pt>
                <c:pt idx="7681" formatCode="General">
                  <c:v>0.41188382140083102</c:v>
                </c:pt>
                <c:pt idx="7682" formatCode="General">
                  <c:v>0.41188455222495302</c:v>
                </c:pt>
                <c:pt idx="7683" formatCode="General">
                  <c:v>0.41188528304907601</c:v>
                </c:pt>
                <c:pt idx="7684" formatCode="General">
                  <c:v>0.41188601387319801</c:v>
                </c:pt>
                <c:pt idx="7685" formatCode="General">
                  <c:v>0.41188674469732101</c:v>
                </c:pt>
                <c:pt idx="7686" formatCode="General">
                  <c:v>0.411887475521444</c:v>
                </c:pt>
                <c:pt idx="7687" formatCode="General">
                  <c:v>0.411888206345566</c:v>
                </c:pt>
                <c:pt idx="7688" formatCode="General">
                  <c:v>0.411888937169689</c:v>
                </c:pt>
                <c:pt idx="7689" formatCode="General">
                  <c:v>0.41188966799381099</c:v>
                </c:pt>
                <c:pt idx="7690" formatCode="General">
                  <c:v>0.41189039881793299</c:v>
                </c:pt>
                <c:pt idx="7691" formatCode="General">
                  <c:v>0.41189112964205599</c:v>
                </c:pt>
                <c:pt idx="7692" formatCode="General">
                  <c:v>0.41189186046617798</c:v>
                </c:pt>
                <c:pt idx="7693" formatCode="General">
                  <c:v>0.41189259129030098</c:v>
                </c:pt>
                <c:pt idx="7694" formatCode="General">
                  <c:v>0.41189332211442398</c:v>
                </c:pt>
                <c:pt idx="7695" formatCode="General">
                  <c:v>0.41189405293854597</c:v>
                </c:pt>
                <c:pt idx="7696" formatCode="General">
                  <c:v>0.41189478376266803</c:v>
                </c:pt>
                <c:pt idx="7697" formatCode="General">
                  <c:v>0.41189551458679102</c:v>
                </c:pt>
                <c:pt idx="7698" formatCode="General">
                  <c:v>0.41189624541091402</c:v>
                </c:pt>
                <c:pt idx="7699" formatCode="General">
                  <c:v>0.41189697623503602</c:v>
                </c:pt>
                <c:pt idx="7700" formatCode="General">
                  <c:v>0.41189770705915901</c:v>
                </c:pt>
                <c:pt idx="7701" formatCode="General">
                  <c:v>0.41189843788328101</c:v>
                </c:pt>
                <c:pt idx="7702" formatCode="General">
                  <c:v>0.41189916870740401</c:v>
                </c:pt>
                <c:pt idx="7703" formatCode="General">
                  <c:v>0.411899899531526</c:v>
                </c:pt>
                <c:pt idx="7704" formatCode="General">
                  <c:v>0.411900630355648</c:v>
                </c:pt>
                <c:pt idx="7705" formatCode="General">
                  <c:v>0.411901361179771</c:v>
                </c:pt>
                <c:pt idx="7706" formatCode="General">
                  <c:v>0.41190209200389399</c:v>
                </c:pt>
                <c:pt idx="7707" formatCode="General">
                  <c:v>0.41190282282801599</c:v>
                </c:pt>
                <c:pt idx="7708" formatCode="General">
                  <c:v>0.41190355365213899</c:v>
                </c:pt>
                <c:pt idx="7709" formatCode="General">
                  <c:v>0.41190428447626098</c:v>
                </c:pt>
                <c:pt idx="7710" formatCode="General">
                  <c:v>0.41190501530038398</c:v>
                </c:pt>
                <c:pt idx="7711" formatCode="General">
                  <c:v>0.41190574612450598</c:v>
                </c:pt>
                <c:pt idx="7712" formatCode="General">
                  <c:v>0.41190647694862897</c:v>
                </c:pt>
                <c:pt idx="7713" formatCode="General">
                  <c:v>0.41190720777275103</c:v>
                </c:pt>
                <c:pt idx="7714" formatCode="General">
                  <c:v>0.41190793859687402</c:v>
                </c:pt>
                <c:pt idx="7715" formatCode="General">
                  <c:v>0.41190866942099602</c:v>
                </c:pt>
                <c:pt idx="7716" formatCode="General">
                  <c:v>0.41190940024511802</c:v>
                </c:pt>
                <c:pt idx="7717" formatCode="General">
                  <c:v>0.41191013106924101</c:v>
                </c:pt>
                <c:pt idx="7718" formatCode="General">
                  <c:v>0.41191086189336301</c:v>
                </c:pt>
                <c:pt idx="7719" formatCode="General">
                  <c:v>0.41191159271748601</c:v>
                </c:pt>
                <c:pt idx="7720" formatCode="General">
                  <c:v>0.411912323541609</c:v>
                </c:pt>
                <c:pt idx="7721" formatCode="General">
                  <c:v>0.41191298647122798</c:v>
                </c:pt>
                <c:pt idx="7722" formatCode="General">
                  <c:v>0.41191348551756202</c:v>
                </c:pt>
                <c:pt idx="7723" formatCode="General">
                  <c:v>0.411913984563897</c:v>
                </c:pt>
                <c:pt idx="7724" formatCode="General">
                  <c:v>0.41191448361023097</c:v>
                </c:pt>
                <c:pt idx="7725" formatCode="General">
                  <c:v>0.41191498265656501</c:v>
                </c:pt>
                <c:pt idx="7726" formatCode="General">
                  <c:v>0.41191548170289999</c:v>
                </c:pt>
                <c:pt idx="7727" formatCode="General">
                  <c:v>0.41191598074923402</c:v>
                </c:pt>
                <c:pt idx="7728" formatCode="General">
                  <c:v>0.411916479795568</c:v>
                </c:pt>
                <c:pt idx="7729" formatCode="General">
                  <c:v>0.41191697884190298</c:v>
                </c:pt>
                <c:pt idx="7730" formatCode="General">
                  <c:v>0.41191747788823702</c:v>
                </c:pt>
                <c:pt idx="7731" formatCode="General">
                  <c:v>0.41191795307104101</c:v>
                </c:pt>
                <c:pt idx="7732" formatCode="General">
                  <c:v>0.41191832777581999</c:v>
                </c:pt>
                <c:pt idx="7733" formatCode="General">
                  <c:v>0.41191870248059897</c:v>
                </c:pt>
                <c:pt idx="7734" formatCode="General">
                  <c:v>0.41191907718537901</c:v>
                </c:pt>
                <c:pt idx="7735" formatCode="General">
                  <c:v>0.41191945189015799</c:v>
                </c:pt>
                <c:pt idx="7736" formatCode="General">
                  <c:v>0.41191982659493698</c:v>
                </c:pt>
                <c:pt idx="7737" formatCode="General">
                  <c:v>0.41192020129971602</c:v>
                </c:pt>
                <c:pt idx="7738" formatCode="General">
                  <c:v>0.411920576004495</c:v>
                </c:pt>
                <c:pt idx="7739" formatCode="General">
                  <c:v>0.41192095070927498</c:v>
                </c:pt>
                <c:pt idx="7740" formatCode="General">
                  <c:v>0.41192132541405402</c:v>
                </c:pt>
                <c:pt idx="7741" formatCode="General">
                  <c:v>0.411921700118833</c:v>
                </c:pt>
                <c:pt idx="7742" formatCode="General">
                  <c:v>0.41192207482361198</c:v>
                </c:pt>
                <c:pt idx="7743" formatCode="General">
                  <c:v>0.41192244952839202</c:v>
                </c:pt>
                <c:pt idx="7744" formatCode="General">
                  <c:v>0.411922824233171</c:v>
                </c:pt>
                <c:pt idx="7745" formatCode="General">
                  <c:v>0.41192319893794999</c:v>
                </c:pt>
                <c:pt idx="7746" formatCode="General">
                  <c:v>0.41192357364272902</c:v>
                </c:pt>
                <c:pt idx="7747" formatCode="General">
                  <c:v>0.41192394834750901</c:v>
                </c:pt>
                <c:pt idx="7748" formatCode="General">
                  <c:v>0.41192432305228799</c:v>
                </c:pt>
                <c:pt idx="7749" formatCode="General">
                  <c:v>0.41192469775706703</c:v>
                </c:pt>
                <c:pt idx="7750" formatCode="General">
                  <c:v>0.41192507246184601</c:v>
                </c:pt>
                <c:pt idx="7751" formatCode="General">
                  <c:v>0.41192544716662599</c:v>
                </c:pt>
                <c:pt idx="7752" formatCode="General">
                  <c:v>0.41192582187140497</c:v>
                </c:pt>
                <c:pt idx="7753" formatCode="General">
                  <c:v>0.41192619657618401</c:v>
                </c:pt>
                <c:pt idx="7754" formatCode="General">
                  <c:v>0.41192657128096299</c:v>
                </c:pt>
                <c:pt idx="7755" formatCode="General">
                  <c:v>0.41192694598574298</c:v>
                </c:pt>
                <c:pt idx="7756" formatCode="General">
                  <c:v>0.41192732069052201</c:v>
                </c:pt>
                <c:pt idx="7757" formatCode="General">
                  <c:v>0.411927695395301</c:v>
                </c:pt>
                <c:pt idx="7758" formatCode="General">
                  <c:v>0.41192807010007998</c:v>
                </c:pt>
                <c:pt idx="7759" formatCode="General">
                  <c:v>0.41192844480485902</c:v>
                </c:pt>
                <c:pt idx="7760" formatCode="General">
                  <c:v>0.411928819509639</c:v>
                </c:pt>
                <c:pt idx="7761" formatCode="General">
                  <c:v>0.41192919421441798</c:v>
                </c:pt>
                <c:pt idx="7762" formatCode="General">
                  <c:v>0.41192956891919702</c:v>
                </c:pt>
                <c:pt idx="7763" formatCode="General">
                  <c:v>0.411929943623976</c:v>
                </c:pt>
                <c:pt idx="7764" formatCode="General">
                  <c:v>0.41193031832875598</c:v>
                </c:pt>
                <c:pt idx="7765" formatCode="General">
                  <c:v>0.41193069303353502</c:v>
                </c:pt>
                <c:pt idx="7766" formatCode="General">
                  <c:v>0.41193106773831401</c:v>
                </c:pt>
                <c:pt idx="7767" formatCode="General">
                  <c:v>0.41193144244309299</c:v>
                </c:pt>
                <c:pt idx="7768" formatCode="General">
                  <c:v>0.41193181714787303</c:v>
                </c:pt>
                <c:pt idx="7769" formatCode="General">
                  <c:v>0.41193219185265201</c:v>
                </c:pt>
                <c:pt idx="7770" formatCode="General">
                  <c:v>0.41193256655743099</c:v>
                </c:pt>
                <c:pt idx="7771" formatCode="General">
                  <c:v>0.41193294126220997</c:v>
                </c:pt>
                <c:pt idx="7772" formatCode="General">
                  <c:v>0.41193331596699001</c:v>
                </c:pt>
                <c:pt idx="7773" formatCode="General">
                  <c:v>0.41193369067176899</c:v>
                </c:pt>
                <c:pt idx="7774" formatCode="General">
                  <c:v>0.41193406537654798</c:v>
                </c:pt>
                <c:pt idx="7775" formatCode="General">
                  <c:v>0.41193444008132701</c:v>
                </c:pt>
                <c:pt idx="7776" formatCode="General">
                  <c:v>0.411934814786107</c:v>
                </c:pt>
                <c:pt idx="7777" formatCode="General">
                  <c:v>0.41193518949088598</c:v>
                </c:pt>
                <c:pt idx="7778" formatCode="General">
                  <c:v>0.41193556419566502</c:v>
                </c:pt>
                <c:pt idx="7779" formatCode="General">
                  <c:v>0.411935938900444</c:v>
                </c:pt>
                <c:pt idx="7780" formatCode="General">
                  <c:v>0.41193631360522398</c:v>
                </c:pt>
                <c:pt idx="7781" formatCode="General">
                  <c:v>0.41193668831000302</c:v>
                </c:pt>
                <c:pt idx="7782" formatCode="General">
                  <c:v>0.411937063014782</c:v>
                </c:pt>
                <c:pt idx="7783" formatCode="General">
                  <c:v>0.41193743771956098</c:v>
                </c:pt>
                <c:pt idx="7784" formatCode="General">
                  <c:v>0.41193781242434102</c:v>
                </c:pt>
                <c:pt idx="7785" formatCode="General">
                  <c:v>0.41193818712912</c:v>
                </c:pt>
                <c:pt idx="7786" formatCode="General">
                  <c:v>0.41193856183389899</c:v>
                </c:pt>
                <c:pt idx="7787" formatCode="General">
                  <c:v>0.41193893653867802</c:v>
                </c:pt>
                <c:pt idx="7788" formatCode="General">
                  <c:v>0.41193931124345701</c:v>
                </c:pt>
                <c:pt idx="7789" formatCode="General">
                  <c:v>0.41193968594823699</c:v>
                </c:pt>
                <c:pt idx="7790" formatCode="General">
                  <c:v>0.41194006065301603</c:v>
                </c:pt>
                <c:pt idx="7791" formatCode="General">
                  <c:v>0.41194043535779501</c:v>
                </c:pt>
                <c:pt idx="7792" formatCode="General">
                  <c:v>0.41194081006257399</c:v>
                </c:pt>
                <c:pt idx="7793" formatCode="General">
                  <c:v>0.41194118476735397</c:v>
                </c:pt>
                <c:pt idx="7794" formatCode="General">
                  <c:v>0.41194155947213301</c:v>
                </c:pt>
                <c:pt idx="7795" formatCode="General">
                  <c:v>0.41194193417691199</c:v>
                </c:pt>
                <c:pt idx="7796" formatCode="General">
                  <c:v>0.41194230888169098</c:v>
                </c:pt>
                <c:pt idx="7797" formatCode="General">
                  <c:v>0.41194267990737599</c:v>
                </c:pt>
                <c:pt idx="7798" formatCode="General">
                  <c:v>0.41194293320203201</c:v>
                </c:pt>
                <c:pt idx="7799" formatCode="General">
                  <c:v>0.41194318649668699</c:v>
                </c:pt>
                <c:pt idx="7800" formatCode="General">
                  <c:v>0.41194343979134301</c:v>
                </c:pt>
                <c:pt idx="7801" formatCode="General">
                  <c:v>0.41194369308599899</c:v>
                </c:pt>
                <c:pt idx="7802" formatCode="General">
                  <c:v>0.41194394638065501</c:v>
                </c:pt>
                <c:pt idx="7803" formatCode="General">
                  <c:v>0.41194419967530999</c:v>
                </c:pt>
                <c:pt idx="7804" formatCode="General">
                  <c:v>0.41194445296996601</c:v>
                </c:pt>
                <c:pt idx="7805" formatCode="General">
                  <c:v>0.41194470626462198</c:v>
                </c:pt>
                <c:pt idx="7806" formatCode="General">
                  <c:v>0.41194495955927701</c:v>
                </c:pt>
                <c:pt idx="7807" formatCode="General">
                  <c:v>0.41194521285393298</c:v>
                </c:pt>
                <c:pt idx="7808" formatCode="General">
                  <c:v>0.41194546614858901</c:v>
                </c:pt>
                <c:pt idx="7809" formatCode="General">
                  <c:v>0.41194571944324498</c:v>
                </c:pt>
                <c:pt idx="7810" formatCode="General">
                  <c:v>0.41194597273790001</c:v>
                </c:pt>
                <c:pt idx="7811" formatCode="General">
                  <c:v>0.41194622603255598</c:v>
                </c:pt>
                <c:pt idx="7812" formatCode="General">
                  <c:v>0.41194647932721201</c:v>
                </c:pt>
                <c:pt idx="7813" formatCode="General">
                  <c:v>0.41194673262186698</c:v>
                </c:pt>
                <c:pt idx="7814" formatCode="General">
                  <c:v>0.41194698591652301</c:v>
                </c:pt>
                <c:pt idx="7815" formatCode="General">
                  <c:v>0.41194723921117898</c:v>
                </c:pt>
                <c:pt idx="7816" formatCode="General">
                  <c:v>0.41194749250583501</c:v>
                </c:pt>
                <c:pt idx="7817" formatCode="General">
                  <c:v>0.41194774580048998</c:v>
                </c:pt>
                <c:pt idx="7818" formatCode="General">
                  <c:v>0.41194799909514601</c:v>
                </c:pt>
                <c:pt idx="7819" formatCode="General">
                  <c:v>0.41194825238980198</c:v>
                </c:pt>
                <c:pt idx="7820" formatCode="General">
                  <c:v>0.41194850568445701</c:v>
                </c:pt>
                <c:pt idx="7821" formatCode="General">
                  <c:v>0.41194875897911298</c:v>
                </c:pt>
                <c:pt idx="7822" formatCode="General">
                  <c:v>0.41194901227376901</c:v>
                </c:pt>
                <c:pt idx="7823" formatCode="General">
                  <c:v>0.41194926556842498</c:v>
                </c:pt>
                <c:pt idx="7824" formatCode="General">
                  <c:v>0.41194951886308001</c:v>
                </c:pt>
                <c:pt idx="7825" formatCode="General">
                  <c:v>0.41194977215773598</c:v>
                </c:pt>
                <c:pt idx="7826" formatCode="General">
                  <c:v>0.41195002545239201</c:v>
                </c:pt>
                <c:pt idx="7827" formatCode="General">
                  <c:v>0.41195027874704698</c:v>
                </c:pt>
                <c:pt idx="7828" formatCode="General">
                  <c:v>0.41195053204170301</c:v>
                </c:pt>
                <c:pt idx="7829" formatCode="General">
                  <c:v>0.411950916967536</c:v>
                </c:pt>
                <c:pt idx="7830" formatCode="General">
                  <c:v>0.41195130600684399</c:v>
                </c:pt>
                <c:pt idx="7831" formatCode="General">
                  <c:v>0.41195169504615198</c:v>
                </c:pt>
                <c:pt idx="7832" formatCode="General">
                  <c:v>0.41195208408545902</c:v>
                </c:pt>
                <c:pt idx="7833" formatCode="General">
                  <c:v>0.41195247312476702</c:v>
                </c:pt>
                <c:pt idx="7834" formatCode="General">
                  <c:v>0.41195286216407501</c:v>
                </c:pt>
                <c:pt idx="7835" formatCode="General">
                  <c:v>0.411953251203382</c:v>
                </c:pt>
                <c:pt idx="7836" formatCode="General">
                  <c:v>0.41195364024268999</c:v>
                </c:pt>
                <c:pt idx="7837" formatCode="General">
                  <c:v>0.41195402928199698</c:v>
                </c:pt>
                <c:pt idx="7838" formatCode="General">
                  <c:v>0.41195441832130503</c:v>
                </c:pt>
                <c:pt idx="7839" formatCode="General">
                  <c:v>0.41195480736061202</c:v>
                </c:pt>
                <c:pt idx="7840" formatCode="General">
                  <c:v>0.41195519639992001</c:v>
                </c:pt>
                <c:pt idx="7841" formatCode="General">
                  <c:v>0.411955585439228</c:v>
                </c:pt>
                <c:pt idx="7842" formatCode="General">
                  <c:v>0.41195597447853499</c:v>
                </c:pt>
                <c:pt idx="7843" formatCode="General">
                  <c:v>0.41195636351784298</c:v>
                </c:pt>
                <c:pt idx="7844" formatCode="General">
                  <c:v>0.41195675255715097</c:v>
                </c:pt>
                <c:pt idx="7845" formatCode="General">
                  <c:v>0.41195714159645802</c:v>
                </c:pt>
                <c:pt idx="7846" formatCode="General">
                  <c:v>0.41195753063576601</c:v>
                </c:pt>
                <c:pt idx="7847" formatCode="General">
                  <c:v>0.411957919675073</c:v>
                </c:pt>
                <c:pt idx="7848" formatCode="General">
                  <c:v>0.41195830871438099</c:v>
                </c:pt>
                <c:pt idx="7849" formatCode="General">
                  <c:v>0.41195869775368898</c:v>
                </c:pt>
                <c:pt idx="7850" formatCode="General">
                  <c:v>0.41195908679299598</c:v>
                </c:pt>
                <c:pt idx="7851" formatCode="General">
                  <c:v>0.41195947583230402</c:v>
                </c:pt>
                <c:pt idx="7852" formatCode="General">
                  <c:v>0.41195986487161101</c:v>
                </c:pt>
                <c:pt idx="7853" formatCode="General">
                  <c:v>0.41196025391091901</c:v>
                </c:pt>
                <c:pt idx="7854" formatCode="General">
                  <c:v>0.411960642950227</c:v>
                </c:pt>
                <c:pt idx="7855" formatCode="General">
                  <c:v>0.41196103198953399</c:v>
                </c:pt>
                <c:pt idx="7856" formatCode="General">
                  <c:v>0.41196142102884198</c:v>
                </c:pt>
                <c:pt idx="7857" formatCode="General">
                  <c:v>0.41196181006815003</c:v>
                </c:pt>
                <c:pt idx="7858" formatCode="General">
                  <c:v>0.41196219910745702</c:v>
                </c:pt>
                <c:pt idx="7859" formatCode="General">
                  <c:v>0.41196258814676501</c:v>
                </c:pt>
                <c:pt idx="7860" formatCode="General">
                  <c:v>0.411962977186072</c:v>
                </c:pt>
                <c:pt idx="7861" formatCode="General">
                  <c:v>0.41196336622537999</c:v>
                </c:pt>
                <c:pt idx="7862" formatCode="General">
                  <c:v>0.41196375526468798</c:v>
                </c:pt>
                <c:pt idx="7863" formatCode="General">
                  <c:v>0.41196414430399497</c:v>
                </c:pt>
                <c:pt idx="7864" formatCode="General">
                  <c:v>0.41196453334330302</c:v>
                </c:pt>
                <c:pt idx="7865" formatCode="General">
                  <c:v>0.41196492238261001</c:v>
                </c:pt>
                <c:pt idx="7866" formatCode="General">
                  <c:v>0.41196527046973203</c:v>
                </c:pt>
                <c:pt idx="7867" formatCode="General">
                  <c:v>0.41196554026590798</c:v>
                </c:pt>
                <c:pt idx="7868" formatCode="General">
                  <c:v>0.41196581006208499</c:v>
                </c:pt>
                <c:pt idx="7869" formatCode="General">
                  <c:v>0.411966079858261</c:v>
                </c:pt>
                <c:pt idx="7870" formatCode="General">
                  <c:v>0.41196634965443701</c:v>
                </c:pt>
                <c:pt idx="7871" formatCode="General">
                  <c:v>0.41196661945061402</c:v>
                </c:pt>
                <c:pt idx="7872" formatCode="General">
                  <c:v>0.41196688924678998</c:v>
                </c:pt>
                <c:pt idx="7873" formatCode="General">
                  <c:v>0.41196715904296599</c:v>
                </c:pt>
                <c:pt idx="7874" formatCode="General">
                  <c:v>0.411967428839143</c:v>
                </c:pt>
                <c:pt idx="7875" formatCode="General">
                  <c:v>0.41196769863531901</c:v>
                </c:pt>
                <c:pt idx="7876" formatCode="General">
                  <c:v>0.41196796843149502</c:v>
                </c:pt>
                <c:pt idx="7877" formatCode="General">
                  <c:v>0.41196823822767198</c:v>
                </c:pt>
                <c:pt idx="7878" formatCode="General">
                  <c:v>0.41196850802384799</c:v>
                </c:pt>
                <c:pt idx="7879" formatCode="General">
                  <c:v>0.411968777820024</c:v>
                </c:pt>
                <c:pt idx="7880" formatCode="General">
                  <c:v>0.41196904761620101</c:v>
                </c:pt>
                <c:pt idx="7881" formatCode="General">
                  <c:v>0.41196931741237702</c:v>
                </c:pt>
                <c:pt idx="7882" formatCode="General">
                  <c:v>0.41196958720855398</c:v>
                </c:pt>
                <c:pt idx="7883" formatCode="General">
                  <c:v>0.41196985700472999</c:v>
                </c:pt>
                <c:pt idx="7884" formatCode="General">
                  <c:v>0.411970126800906</c:v>
                </c:pt>
                <c:pt idx="7885" formatCode="General">
                  <c:v>0.41197039659708301</c:v>
                </c:pt>
                <c:pt idx="7886" formatCode="General">
                  <c:v>0.41197066639325902</c:v>
                </c:pt>
                <c:pt idx="7887" formatCode="General">
                  <c:v>0.41197093618943498</c:v>
                </c:pt>
                <c:pt idx="7888" formatCode="General">
                  <c:v>0.41197120598561199</c:v>
                </c:pt>
                <c:pt idx="7889" formatCode="General">
                  <c:v>0.411971475781788</c:v>
                </c:pt>
                <c:pt idx="7890" formatCode="General">
                  <c:v>0.41197174557796401</c:v>
                </c:pt>
                <c:pt idx="7891" formatCode="General">
                  <c:v>0.41197201537414102</c:v>
                </c:pt>
                <c:pt idx="7892" formatCode="General">
                  <c:v>0.41197228517031698</c:v>
                </c:pt>
                <c:pt idx="7893" formatCode="General">
                  <c:v>0.41197255496649299</c:v>
                </c:pt>
                <c:pt idx="7894" formatCode="General">
                  <c:v>0.41197282476267</c:v>
                </c:pt>
                <c:pt idx="7895" formatCode="General">
                  <c:v>0.41197309455884601</c:v>
                </c:pt>
                <c:pt idx="7896" formatCode="General">
                  <c:v>0.41197336435502202</c:v>
                </c:pt>
                <c:pt idx="7897" formatCode="General">
                  <c:v>0.41197363415119898</c:v>
                </c:pt>
                <c:pt idx="7898" formatCode="General">
                  <c:v>0.41197390394737499</c:v>
                </c:pt>
                <c:pt idx="7899" formatCode="General">
                  <c:v>0.411974173743552</c:v>
                </c:pt>
                <c:pt idx="7900" formatCode="General">
                  <c:v>0.41197444353972801</c:v>
                </c:pt>
                <c:pt idx="7901" formatCode="General">
                  <c:v>0.41197471333590402</c:v>
                </c:pt>
                <c:pt idx="7902" formatCode="General">
                  <c:v>0.41197498313208097</c:v>
                </c:pt>
                <c:pt idx="7903" formatCode="General">
                  <c:v>0.41197525292825699</c:v>
                </c:pt>
                <c:pt idx="7904" formatCode="General">
                  <c:v>0.411975522724433</c:v>
                </c:pt>
                <c:pt idx="7905" formatCode="General">
                  <c:v>0.41197579252061001</c:v>
                </c:pt>
                <c:pt idx="7906" formatCode="General">
                  <c:v>0.41197606231678602</c:v>
                </c:pt>
                <c:pt idx="7907" formatCode="General">
                  <c:v>0.41197633211296197</c:v>
                </c:pt>
                <c:pt idx="7908" formatCode="General">
                  <c:v>0.41197660190913898</c:v>
                </c:pt>
                <c:pt idx="7909" formatCode="General">
                  <c:v>0.411976871705315</c:v>
                </c:pt>
                <c:pt idx="7910" formatCode="General">
                  <c:v>0.41197714150149101</c:v>
                </c:pt>
                <c:pt idx="7911" formatCode="General">
                  <c:v>0.41197741129766802</c:v>
                </c:pt>
                <c:pt idx="7912" formatCode="General">
                  <c:v>0.41197768109384397</c:v>
                </c:pt>
                <c:pt idx="7913" formatCode="General">
                  <c:v>0.41197795089001998</c:v>
                </c:pt>
                <c:pt idx="7914" formatCode="General">
                  <c:v>0.41197822068619699</c:v>
                </c:pt>
                <c:pt idx="7915" formatCode="General">
                  <c:v>0.41197849048237301</c:v>
                </c:pt>
                <c:pt idx="7916" formatCode="General">
                  <c:v>0.41197876027854902</c:v>
                </c:pt>
                <c:pt idx="7917" formatCode="General">
                  <c:v>0.41197903007472603</c:v>
                </c:pt>
                <c:pt idx="7918" formatCode="General">
                  <c:v>0.41197929987090198</c:v>
                </c:pt>
                <c:pt idx="7919" formatCode="General">
                  <c:v>0.41197956966707899</c:v>
                </c:pt>
                <c:pt idx="7920" formatCode="General">
                  <c:v>0.411979839463255</c:v>
                </c:pt>
                <c:pt idx="7921" formatCode="General">
                  <c:v>0.41198010925943102</c:v>
                </c:pt>
                <c:pt idx="7922" formatCode="General">
                  <c:v>0.41198037905560703</c:v>
                </c:pt>
                <c:pt idx="7923" formatCode="General">
                  <c:v>0.41198064885178398</c:v>
                </c:pt>
                <c:pt idx="7924" formatCode="General">
                  <c:v>0.41198091864795999</c:v>
                </c:pt>
                <c:pt idx="7925" formatCode="General">
                  <c:v>0.411981188444137</c:v>
                </c:pt>
                <c:pt idx="7926" formatCode="General">
                  <c:v>0.41198145824031301</c:v>
                </c:pt>
                <c:pt idx="7927" formatCode="General">
                  <c:v>0.41198172803648903</c:v>
                </c:pt>
                <c:pt idx="7928" formatCode="General">
                  <c:v>0.41198199783266598</c:v>
                </c:pt>
                <c:pt idx="7929" formatCode="General">
                  <c:v>0.41198226762884199</c:v>
                </c:pt>
                <c:pt idx="7930" formatCode="General">
                  <c:v>0.411982537425018</c:v>
                </c:pt>
                <c:pt idx="7931" formatCode="General">
                  <c:v>0.41198280722119501</c:v>
                </c:pt>
                <c:pt idx="7932" formatCode="General">
                  <c:v>0.41198307701737102</c:v>
                </c:pt>
                <c:pt idx="7933" formatCode="General">
                  <c:v>0.41198334681354698</c:v>
                </c:pt>
                <c:pt idx="7934" formatCode="General">
                  <c:v>0.41198361660972399</c:v>
                </c:pt>
                <c:pt idx="7935" formatCode="General">
                  <c:v>0.4119838864059</c:v>
                </c:pt>
                <c:pt idx="7936" formatCode="General">
                  <c:v>0.41198415620207601</c:v>
                </c:pt>
                <c:pt idx="7937" formatCode="General">
                  <c:v>0.41198442599825302</c:v>
                </c:pt>
                <c:pt idx="7938" formatCode="General">
                  <c:v>0.41198469579442898</c:v>
                </c:pt>
                <c:pt idx="7939" formatCode="General">
                  <c:v>0.41198496559060599</c:v>
                </c:pt>
                <c:pt idx="7940" formatCode="General">
                  <c:v>0.411985235386782</c:v>
                </c:pt>
                <c:pt idx="7941" formatCode="General">
                  <c:v>0.41198550518295801</c:v>
                </c:pt>
                <c:pt idx="7942" formatCode="General">
                  <c:v>0.41198577497913502</c:v>
                </c:pt>
                <c:pt idx="7943" formatCode="General">
                  <c:v>0.41198604477531098</c:v>
                </c:pt>
                <c:pt idx="7944" formatCode="General">
                  <c:v>0.41198631457148699</c:v>
                </c:pt>
                <c:pt idx="7945" formatCode="General">
                  <c:v>0.411986584367664</c:v>
                </c:pt>
                <c:pt idx="7946" formatCode="General">
                  <c:v>0.41198685416384001</c:v>
                </c:pt>
                <c:pt idx="7947" formatCode="General">
                  <c:v>0.41198712396001602</c:v>
                </c:pt>
                <c:pt idx="7948" formatCode="General">
                  <c:v>0.41198739375619298</c:v>
                </c:pt>
                <c:pt idx="7949" formatCode="General">
                  <c:v>0.41198766355236899</c:v>
                </c:pt>
                <c:pt idx="7950" formatCode="General">
                  <c:v>0.411987933348545</c:v>
                </c:pt>
                <c:pt idx="7951" formatCode="General">
                  <c:v>0.41198820314472201</c:v>
                </c:pt>
                <c:pt idx="7952" formatCode="General">
                  <c:v>0.41198847294089802</c:v>
                </c:pt>
                <c:pt idx="7953" formatCode="General">
                  <c:v>0.41198874273707398</c:v>
                </c:pt>
                <c:pt idx="7954" formatCode="General">
                  <c:v>0.41198901253325099</c:v>
                </c:pt>
                <c:pt idx="7955" formatCode="General">
                  <c:v>0.411989282329427</c:v>
                </c:pt>
                <c:pt idx="7956" formatCode="General">
                  <c:v>0.41198955212560301</c:v>
                </c:pt>
                <c:pt idx="7957" formatCode="General">
                  <c:v>0.41198982192178002</c:v>
                </c:pt>
                <c:pt idx="7958" formatCode="General">
                  <c:v>0.41199009171795598</c:v>
                </c:pt>
                <c:pt idx="7959" formatCode="General">
                  <c:v>0.41199036151413299</c:v>
                </c:pt>
                <c:pt idx="7960" formatCode="General">
                  <c:v>0.411990631310309</c:v>
                </c:pt>
                <c:pt idx="7961" formatCode="General">
                  <c:v>0.41199090110648501</c:v>
                </c:pt>
                <c:pt idx="7962" formatCode="General">
                  <c:v>0.41199117090266202</c:v>
                </c:pt>
                <c:pt idx="7963" formatCode="General">
                  <c:v>0.41199144069883797</c:v>
                </c:pt>
                <c:pt idx="7964" formatCode="General">
                  <c:v>0.41199171049501399</c:v>
                </c:pt>
                <c:pt idx="7965" formatCode="General">
                  <c:v>0.411991980291191</c:v>
                </c:pt>
                <c:pt idx="7966" formatCode="General">
                  <c:v>0.41199225008736701</c:v>
                </c:pt>
                <c:pt idx="7967" formatCode="General">
                  <c:v>0.41199251988354302</c:v>
                </c:pt>
                <c:pt idx="7968" formatCode="General">
                  <c:v>0.41199278967971997</c:v>
                </c:pt>
                <c:pt idx="7969" formatCode="General">
                  <c:v>0.41199305947589598</c:v>
                </c:pt>
                <c:pt idx="7970" formatCode="General">
                  <c:v>0.411993329272072</c:v>
                </c:pt>
                <c:pt idx="7971" formatCode="General">
                  <c:v>0.41199359906824901</c:v>
                </c:pt>
                <c:pt idx="7972" formatCode="General">
                  <c:v>0.41199386886442502</c:v>
                </c:pt>
                <c:pt idx="7973" formatCode="General">
                  <c:v>0.41199413866060097</c:v>
                </c:pt>
                <c:pt idx="7974" formatCode="General">
                  <c:v>0.41199440845677798</c:v>
                </c:pt>
                <c:pt idx="7975" formatCode="General">
                  <c:v>0.41199467825295399</c:v>
                </c:pt>
                <c:pt idx="7976" formatCode="General">
                  <c:v>0.41199494804913001</c:v>
                </c:pt>
                <c:pt idx="7977" formatCode="General">
                  <c:v>0.41199521784530702</c:v>
                </c:pt>
                <c:pt idx="7978" formatCode="General">
                  <c:v>0.41199548764148303</c:v>
                </c:pt>
                <c:pt idx="7979" formatCode="General">
                  <c:v>0.41199575743765998</c:v>
                </c:pt>
                <c:pt idx="7980" formatCode="General">
                  <c:v>0.41199602723383599</c:v>
                </c:pt>
                <c:pt idx="7981" formatCode="General">
                  <c:v>0.411996297030012</c:v>
                </c:pt>
                <c:pt idx="7982" formatCode="General">
                  <c:v>0.41199656682618901</c:v>
                </c:pt>
                <c:pt idx="7983" formatCode="General">
                  <c:v>0.41199683662236503</c:v>
                </c:pt>
                <c:pt idx="7984" formatCode="General">
                  <c:v>0.41199710641854098</c:v>
                </c:pt>
                <c:pt idx="7985" formatCode="General">
                  <c:v>0.41199737621471799</c:v>
                </c:pt>
                <c:pt idx="7986" formatCode="General">
                  <c:v>0.411997646010894</c:v>
                </c:pt>
                <c:pt idx="7987" formatCode="General">
                  <c:v>0.41199791580707001</c:v>
                </c:pt>
                <c:pt idx="7988" formatCode="General">
                  <c:v>0.41199818560324702</c:v>
                </c:pt>
                <c:pt idx="7989" formatCode="General">
                  <c:v>0.41199845539942298</c:v>
                </c:pt>
                <c:pt idx="7990" formatCode="General">
                  <c:v>0.41199872519559899</c:v>
                </c:pt>
                <c:pt idx="7991" formatCode="General">
                  <c:v>0.411998994991776</c:v>
                </c:pt>
                <c:pt idx="7992" formatCode="General">
                  <c:v>0.41199926478795201</c:v>
                </c:pt>
                <c:pt idx="7993" formatCode="General">
                  <c:v>0.41199953458412802</c:v>
                </c:pt>
                <c:pt idx="7994" formatCode="General">
                  <c:v>0.41199980438030498</c:v>
                </c:pt>
                <c:pt idx="7995" formatCode="General">
                  <c:v>0.41200007417648099</c:v>
                </c:pt>
                <c:pt idx="7996" formatCode="General">
                  <c:v>0.412000343972658</c:v>
                </c:pt>
                <c:pt idx="7997" formatCode="General">
                  <c:v>0.41200061376883401</c:v>
                </c:pt>
                <c:pt idx="7998" formatCode="General">
                  <c:v>0.41200088356501002</c:v>
                </c:pt>
                <c:pt idx="7999" formatCode="General">
                  <c:v>0.41200115336118698</c:v>
                </c:pt>
                <c:pt idx="8000" formatCode="General">
                  <c:v>0.41200142315736299</c:v>
                </c:pt>
                <c:pt idx="8001" formatCode="General">
                  <c:v>0.412001692953539</c:v>
                </c:pt>
                <c:pt idx="8002" formatCode="General">
                  <c:v>0.41200196274971601</c:v>
                </c:pt>
                <c:pt idx="8003" formatCode="General">
                  <c:v>0.41200223254589202</c:v>
                </c:pt>
                <c:pt idx="8004" formatCode="General">
                  <c:v>0.41200250234206798</c:v>
                </c:pt>
                <c:pt idx="8005" formatCode="General">
                  <c:v>0.41200277213824499</c:v>
                </c:pt>
                <c:pt idx="8006" formatCode="General">
                  <c:v>0.412003041934421</c:v>
                </c:pt>
                <c:pt idx="8007" formatCode="General">
                  <c:v>0.41200331173059701</c:v>
                </c:pt>
                <c:pt idx="8008" formatCode="General">
                  <c:v>0.41200358152677402</c:v>
                </c:pt>
                <c:pt idx="8009" formatCode="General">
                  <c:v>0.41200385132294998</c:v>
                </c:pt>
                <c:pt idx="8010" formatCode="General">
                  <c:v>0.41200412111912599</c:v>
                </c:pt>
                <c:pt idx="8011" formatCode="General">
                  <c:v>0.412004390915303</c:v>
                </c:pt>
                <c:pt idx="8012" formatCode="General">
                  <c:v>0.41200466071147901</c:v>
                </c:pt>
                <c:pt idx="8013" formatCode="General">
                  <c:v>0.41200493050765602</c:v>
                </c:pt>
                <c:pt idx="8014" formatCode="General">
                  <c:v>0.41200520030383198</c:v>
                </c:pt>
                <c:pt idx="8015" formatCode="General">
                  <c:v>0.41200547010000799</c:v>
                </c:pt>
                <c:pt idx="8016" formatCode="General">
                  <c:v>0.412005739896185</c:v>
                </c:pt>
                <c:pt idx="8017" formatCode="General">
                  <c:v>0.41200600969236101</c:v>
                </c:pt>
                <c:pt idx="8018" formatCode="General">
                  <c:v>0.41200627948853702</c:v>
                </c:pt>
                <c:pt idx="8019" formatCode="General">
                  <c:v>0.41200654928471397</c:v>
                </c:pt>
                <c:pt idx="8020" formatCode="General">
                  <c:v>0.41200681908088999</c:v>
                </c:pt>
                <c:pt idx="8021" formatCode="General">
                  <c:v>0.412007088877066</c:v>
                </c:pt>
                <c:pt idx="8022" formatCode="General">
                  <c:v>0.41200735867324301</c:v>
                </c:pt>
                <c:pt idx="8023" formatCode="General">
                  <c:v>0.41200762846941902</c:v>
                </c:pt>
                <c:pt idx="8024" formatCode="General">
                  <c:v>0.41200789826559497</c:v>
                </c:pt>
                <c:pt idx="8025" formatCode="General">
                  <c:v>0.41200816806177198</c:v>
                </c:pt>
                <c:pt idx="8026" formatCode="General">
                  <c:v>0.412008437857948</c:v>
                </c:pt>
                <c:pt idx="8027" formatCode="General">
                  <c:v>0.41200870765412401</c:v>
                </c:pt>
                <c:pt idx="8028" formatCode="General">
                  <c:v>0.41200897745030102</c:v>
                </c:pt>
                <c:pt idx="8029" formatCode="General">
                  <c:v>0.41200924724647697</c:v>
                </c:pt>
                <c:pt idx="8030" formatCode="General">
                  <c:v>0.41200951704265298</c:v>
                </c:pt>
                <c:pt idx="8031" formatCode="General">
                  <c:v>0.41200978683882999</c:v>
                </c:pt>
                <c:pt idx="8032" formatCode="General">
                  <c:v>0.41201005663500601</c:v>
                </c:pt>
                <c:pt idx="8033" formatCode="General">
                  <c:v>0.41201032643118302</c:v>
                </c:pt>
                <c:pt idx="8034" formatCode="General">
                  <c:v>0.41201059622735903</c:v>
                </c:pt>
                <c:pt idx="8035" formatCode="General">
                  <c:v>0.41201086602353498</c:v>
                </c:pt>
                <c:pt idx="8036" formatCode="General">
                  <c:v>0.41201113581971199</c:v>
                </c:pt>
                <c:pt idx="8037" formatCode="General">
                  <c:v>0.412011405615888</c:v>
                </c:pt>
                <c:pt idx="8038" formatCode="General">
                  <c:v>0.41201167541206402</c:v>
                </c:pt>
                <c:pt idx="8039" formatCode="General">
                  <c:v>0.41201194520824103</c:v>
                </c:pt>
                <c:pt idx="8040" formatCode="General">
                  <c:v>0.41201221500441698</c:v>
                </c:pt>
                <c:pt idx="8041" formatCode="General">
                  <c:v>0.41201248480059299</c:v>
                </c:pt>
                <c:pt idx="8042" formatCode="General">
                  <c:v>0.41201275459677</c:v>
                </c:pt>
                <c:pt idx="8043" formatCode="General">
                  <c:v>0.41201302439294601</c:v>
                </c:pt>
                <c:pt idx="8044" formatCode="General">
                  <c:v>0.41201329418912203</c:v>
                </c:pt>
                <c:pt idx="8045" formatCode="General">
                  <c:v>0.41201356398529898</c:v>
                </c:pt>
                <c:pt idx="8046" formatCode="General">
                  <c:v>0.41201383378147499</c:v>
                </c:pt>
                <c:pt idx="8047" formatCode="General">
                  <c:v>0.412014103577651</c:v>
                </c:pt>
                <c:pt idx="8048" formatCode="General">
                  <c:v>0.41201437337382801</c:v>
                </c:pt>
                <c:pt idx="8049" formatCode="General">
                  <c:v>0.41201464317000402</c:v>
                </c:pt>
                <c:pt idx="8050" formatCode="General">
                  <c:v>0.41201491296617998</c:v>
                </c:pt>
                <c:pt idx="8051" formatCode="General">
                  <c:v>0.41201518276235699</c:v>
                </c:pt>
                <c:pt idx="8052" formatCode="General">
                  <c:v>0.412015461602944</c:v>
                </c:pt>
                <c:pt idx="8053" formatCode="General">
                  <c:v>0.412015770329409</c:v>
                </c:pt>
                <c:pt idx="8054" formatCode="General">
                  <c:v>0.41201607905587401</c:v>
                </c:pt>
                <c:pt idx="8055" formatCode="General">
                  <c:v>0.41201638778234001</c:v>
                </c:pt>
                <c:pt idx="8056" formatCode="General">
                  <c:v>0.41201669650880501</c:v>
                </c:pt>
                <c:pt idx="8057" formatCode="General">
                  <c:v>0.41201700523527102</c:v>
                </c:pt>
                <c:pt idx="8058" formatCode="General">
                  <c:v>0.41201731396173602</c:v>
                </c:pt>
                <c:pt idx="8059" formatCode="General">
                  <c:v>0.41201762268820102</c:v>
                </c:pt>
                <c:pt idx="8060" formatCode="General">
                  <c:v>0.41201793141466703</c:v>
                </c:pt>
                <c:pt idx="8061" formatCode="General">
                  <c:v>0.41201824014113198</c:v>
                </c:pt>
                <c:pt idx="8062" formatCode="General">
                  <c:v>0.41201854886759798</c:v>
                </c:pt>
                <c:pt idx="8063" formatCode="General">
                  <c:v>0.41201885759406298</c:v>
                </c:pt>
                <c:pt idx="8064" formatCode="General">
                  <c:v>0.41201916632052799</c:v>
                </c:pt>
                <c:pt idx="8065" formatCode="General">
                  <c:v>0.41201947504699399</c:v>
                </c:pt>
                <c:pt idx="8066" formatCode="General">
                  <c:v>0.41201978377345899</c:v>
                </c:pt>
                <c:pt idx="8067" formatCode="General">
                  <c:v>0.41202009249992499</c:v>
                </c:pt>
                <c:pt idx="8068" formatCode="General">
                  <c:v>0.41202040122639</c:v>
                </c:pt>
                <c:pt idx="8069" formatCode="General">
                  <c:v>0.412020709952855</c:v>
                </c:pt>
                <c:pt idx="8070" formatCode="General">
                  <c:v>0.412021018679321</c:v>
                </c:pt>
                <c:pt idx="8071" formatCode="General">
                  <c:v>0.41202132740578601</c:v>
                </c:pt>
                <c:pt idx="8072" formatCode="General">
                  <c:v>0.41202163613225201</c:v>
                </c:pt>
                <c:pt idx="8073" formatCode="General">
                  <c:v>0.41202194485871702</c:v>
                </c:pt>
                <c:pt idx="8074" formatCode="General">
                  <c:v>0.41202225358518202</c:v>
                </c:pt>
                <c:pt idx="8075" formatCode="General">
                  <c:v>0.41202256231164802</c:v>
                </c:pt>
                <c:pt idx="8076" formatCode="General">
                  <c:v>0.41202287103811303</c:v>
                </c:pt>
                <c:pt idx="8077" formatCode="General">
                  <c:v>0.41202317976457897</c:v>
                </c:pt>
                <c:pt idx="8078" formatCode="General">
                  <c:v>0.41202348849104398</c:v>
                </c:pt>
                <c:pt idx="8079" formatCode="General">
                  <c:v>0.41202379721750898</c:v>
                </c:pt>
                <c:pt idx="8080" formatCode="General">
                  <c:v>0.41202410594397498</c:v>
                </c:pt>
                <c:pt idx="8081" formatCode="General">
                  <c:v>0.41202441467043999</c:v>
                </c:pt>
                <c:pt idx="8082" formatCode="General">
                  <c:v>0.41202472339690599</c:v>
                </c:pt>
                <c:pt idx="8083" formatCode="General">
                  <c:v>0.41202503212337099</c:v>
                </c:pt>
                <c:pt idx="8084" formatCode="General">
                  <c:v>0.412025340849836</c:v>
                </c:pt>
                <c:pt idx="8085" formatCode="General">
                  <c:v>0.412025649576302</c:v>
                </c:pt>
                <c:pt idx="8086" formatCode="General">
                  <c:v>0.412025958302767</c:v>
                </c:pt>
                <c:pt idx="8087" formatCode="General">
                  <c:v>0.41202626702923301</c:v>
                </c:pt>
                <c:pt idx="8088" formatCode="General">
                  <c:v>0.41202657575569801</c:v>
                </c:pt>
                <c:pt idx="8089" formatCode="General">
                  <c:v>0.41202688448216301</c:v>
                </c:pt>
                <c:pt idx="8090" formatCode="General">
                  <c:v>0.41202719320862902</c:v>
                </c:pt>
                <c:pt idx="8091" formatCode="General">
                  <c:v>0.41202750193509402</c:v>
                </c:pt>
                <c:pt idx="8092" formatCode="General">
                  <c:v>0.41202781066155902</c:v>
                </c:pt>
                <c:pt idx="8093" formatCode="General">
                  <c:v>0.41202811938802503</c:v>
                </c:pt>
                <c:pt idx="8094" formatCode="General">
                  <c:v>0.41202842811448998</c:v>
                </c:pt>
                <c:pt idx="8095" formatCode="General">
                  <c:v>0.41202873684095598</c:v>
                </c:pt>
                <c:pt idx="8096" formatCode="General">
                  <c:v>0.41202904556742098</c:v>
                </c:pt>
                <c:pt idx="8097" formatCode="General">
                  <c:v>0.41202935429388698</c:v>
                </c:pt>
                <c:pt idx="8098" formatCode="General">
                  <c:v>0.41202966302035199</c:v>
                </c:pt>
                <c:pt idx="8099" formatCode="General">
                  <c:v>0.41202997174681699</c:v>
                </c:pt>
                <c:pt idx="8100" formatCode="General">
                  <c:v>0.41203028047328299</c:v>
                </c:pt>
                <c:pt idx="8101" formatCode="General">
                  <c:v>0.412030589199748</c:v>
                </c:pt>
                <c:pt idx="8102" formatCode="General">
                  <c:v>0.412030897926214</c:v>
                </c:pt>
                <c:pt idx="8103" formatCode="General">
                  <c:v>0.41203120665267901</c:v>
                </c:pt>
                <c:pt idx="8104" formatCode="General">
                  <c:v>0.41203151537914401</c:v>
                </c:pt>
                <c:pt idx="8105" formatCode="General">
                  <c:v>0.41203182410561001</c:v>
                </c:pt>
                <c:pt idx="8106" formatCode="General">
                  <c:v>0.41203213283207502</c:v>
                </c:pt>
                <c:pt idx="8107" formatCode="General">
                  <c:v>0.41203244155854002</c:v>
                </c:pt>
                <c:pt idx="8108" formatCode="General">
                  <c:v>0.41203275028500602</c:v>
                </c:pt>
                <c:pt idx="8109" formatCode="General">
                  <c:v>0.41203305901147103</c:v>
                </c:pt>
                <c:pt idx="8110" formatCode="General">
                  <c:v>0.41203336773793697</c:v>
                </c:pt>
                <c:pt idx="8111" formatCode="General">
                  <c:v>0.41203367646440198</c:v>
                </c:pt>
                <c:pt idx="8112" formatCode="General">
                  <c:v>0.41203398519086798</c:v>
                </c:pt>
                <c:pt idx="8113" formatCode="General">
                  <c:v>0.41203429391733298</c:v>
                </c:pt>
                <c:pt idx="8114" formatCode="General">
                  <c:v>0.41203460264379799</c:v>
                </c:pt>
                <c:pt idx="8115" formatCode="General">
                  <c:v>0.41203491137026399</c:v>
                </c:pt>
                <c:pt idx="8116" formatCode="General">
                  <c:v>0.41203522009672899</c:v>
                </c:pt>
                <c:pt idx="8117" formatCode="General">
                  <c:v>0.412035528823194</c:v>
                </c:pt>
                <c:pt idx="8118" formatCode="General">
                  <c:v>0.41203583754966</c:v>
                </c:pt>
                <c:pt idx="8119" formatCode="General">
                  <c:v>0.412036146276125</c:v>
                </c:pt>
                <c:pt idx="8120" formatCode="General">
                  <c:v>0.41203645500259101</c:v>
                </c:pt>
                <c:pt idx="8121" formatCode="General">
                  <c:v>0.41203676372905601</c:v>
                </c:pt>
                <c:pt idx="8122" formatCode="General">
                  <c:v>0.41203707245552101</c:v>
                </c:pt>
                <c:pt idx="8123" formatCode="General">
                  <c:v>0.41203738118198702</c:v>
                </c:pt>
                <c:pt idx="8124" formatCode="General">
                  <c:v>0.41203768990845202</c:v>
                </c:pt>
                <c:pt idx="8125" formatCode="General">
                  <c:v>0.41203799863491802</c:v>
                </c:pt>
                <c:pt idx="8126" formatCode="General">
                  <c:v>0.41203830736138303</c:v>
                </c:pt>
                <c:pt idx="8127" formatCode="General">
                  <c:v>0.41203861608784798</c:v>
                </c:pt>
                <c:pt idx="8128" formatCode="General">
                  <c:v>0.41203892481431398</c:v>
                </c:pt>
                <c:pt idx="8129" formatCode="General">
                  <c:v>0.41203923354077898</c:v>
                </c:pt>
                <c:pt idx="8130" formatCode="General">
                  <c:v>0.41203954226724498</c:v>
                </c:pt>
                <c:pt idx="8131" formatCode="General">
                  <c:v>0.41203985099370999</c:v>
                </c:pt>
                <c:pt idx="8132" formatCode="General">
                  <c:v>0.41204015972017499</c:v>
                </c:pt>
                <c:pt idx="8133" formatCode="General">
                  <c:v>0.412040468446641</c:v>
                </c:pt>
                <c:pt idx="8134" formatCode="General">
                  <c:v>0.412040777173106</c:v>
                </c:pt>
                <c:pt idx="8135" formatCode="General">
                  <c:v>0.412041085899572</c:v>
                </c:pt>
                <c:pt idx="8136" formatCode="General">
                  <c:v>0.41204139462603701</c:v>
                </c:pt>
                <c:pt idx="8137" formatCode="General">
                  <c:v>0.41204170335250201</c:v>
                </c:pt>
                <c:pt idx="8138" formatCode="General">
                  <c:v>0.41204201207896801</c:v>
                </c:pt>
                <c:pt idx="8139" formatCode="General">
                  <c:v>0.41204232080543302</c:v>
                </c:pt>
                <c:pt idx="8140" formatCode="General">
                  <c:v>0.41204262953189902</c:v>
                </c:pt>
                <c:pt idx="8141" formatCode="General">
                  <c:v>0.41204293825836402</c:v>
                </c:pt>
                <c:pt idx="8142" formatCode="General">
                  <c:v>0.41204324698482903</c:v>
                </c:pt>
                <c:pt idx="8143" formatCode="General">
                  <c:v>0.41204355571129497</c:v>
                </c:pt>
                <c:pt idx="8144" formatCode="General">
                  <c:v>0.41204386443775998</c:v>
                </c:pt>
                <c:pt idx="8145" formatCode="General">
                  <c:v>0.41204417316422598</c:v>
                </c:pt>
                <c:pt idx="8146" formatCode="General">
                  <c:v>0.41204448189069098</c:v>
                </c:pt>
                <c:pt idx="8147" formatCode="General">
                  <c:v>0.41204479061715599</c:v>
                </c:pt>
                <c:pt idx="8148" formatCode="General">
                  <c:v>0.41204509934362199</c:v>
                </c:pt>
                <c:pt idx="8149" formatCode="General">
                  <c:v>0.41204540807008699</c:v>
                </c:pt>
                <c:pt idx="8150" formatCode="General">
                  <c:v>0.412045716796553</c:v>
                </c:pt>
                <c:pt idx="8151" formatCode="General">
                  <c:v>0.412046025523018</c:v>
                </c:pt>
                <c:pt idx="8152" formatCode="General">
                  <c:v>0.412046334249483</c:v>
                </c:pt>
                <c:pt idx="8153" formatCode="General">
                  <c:v>0.41204664297594901</c:v>
                </c:pt>
                <c:pt idx="8154" formatCode="General">
                  <c:v>0.41204695170241401</c:v>
                </c:pt>
                <c:pt idx="8155" formatCode="General">
                  <c:v>0.41204726042887901</c:v>
                </c:pt>
                <c:pt idx="8156" formatCode="General">
                  <c:v>0.41204756915534502</c:v>
                </c:pt>
                <c:pt idx="8157" formatCode="General">
                  <c:v>0.41204787788181002</c:v>
                </c:pt>
                <c:pt idx="8158" formatCode="General">
                  <c:v>0.41204818660827602</c:v>
                </c:pt>
                <c:pt idx="8159" formatCode="General">
                  <c:v>0.41204849533474103</c:v>
                </c:pt>
                <c:pt idx="8160" formatCode="General">
                  <c:v>0.41204880406120697</c:v>
                </c:pt>
                <c:pt idx="8161" formatCode="General">
                  <c:v>0.41204911278767198</c:v>
                </c:pt>
                <c:pt idx="8162" formatCode="General">
                  <c:v>0.41204942151413698</c:v>
                </c:pt>
                <c:pt idx="8163" formatCode="General">
                  <c:v>0.41204973024060298</c:v>
                </c:pt>
                <c:pt idx="8164" formatCode="General">
                  <c:v>0.41205003896706799</c:v>
                </c:pt>
                <c:pt idx="8165" formatCode="General">
                  <c:v>0.41205034769353299</c:v>
                </c:pt>
                <c:pt idx="8166" formatCode="General">
                  <c:v>0.412050656419999</c:v>
                </c:pt>
                <c:pt idx="8167" formatCode="General">
                  <c:v>0.412050965146464</c:v>
                </c:pt>
                <c:pt idx="8168" formatCode="General">
                  <c:v>0.41205127387293</c:v>
                </c:pt>
                <c:pt idx="8169" formatCode="General">
                  <c:v>0.41205158259939501</c:v>
                </c:pt>
                <c:pt idx="8170" formatCode="General">
                  <c:v>0.41205189132586001</c:v>
                </c:pt>
                <c:pt idx="8171" formatCode="General">
                  <c:v>0.41205220005232601</c:v>
                </c:pt>
                <c:pt idx="8172" formatCode="General">
                  <c:v>0.41205250877879102</c:v>
                </c:pt>
                <c:pt idx="8173" formatCode="General">
                  <c:v>0.41205281750525702</c:v>
                </c:pt>
                <c:pt idx="8174" formatCode="General">
                  <c:v>0.41205312623172202</c:v>
                </c:pt>
                <c:pt idx="8175" formatCode="General">
                  <c:v>0.41205343495818703</c:v>
                </c:pt>
                <c:pt idx="8176" formatCode="General">
                  <c:v>0.41205374368465297</c:v>
                </c:pt>
                <c:pt idx="8177" formatCode="General">
                  <c:v>0.41205405241111798</c:v>
                </c:pt>
                <c:pt idx="8178" formatCode="General">
                  <c:v>0.41205436113758398</c:v>
                </c:pt>
                <c:pt idx="8179" formatCode="General">
                  <c:v>0.41205466986404898</c:v>
                </c:pt>
                <c:pt idx="8180" formatCode="General">
                  <c:v>0.41205512208930301</c:v>
                </c:pt>
                <c:pt idx="8181" formatCode="General">
                  <c:v>0.41205563376405302</c:v>
                </c:pt>
                <c:pt idx="8182" formatCode="General">
                  <c:v>0.41205614543880398</c:v>
                </c:pt>
                <c:pt idx="8183" formatCode="General">
                  <c:v>0.41205665711355499</c:v>
                </c:pt>
                <c:pt idx="8184" formatCode="General">
                  <c:v>0.41205716878830501</c:v>
                </c:pt>
                <c:pt idx="8185" formatCode="General">
                  <c:v>0.41205768046305602</c:v>
                </c:pt>
                <c:pt idx="8186" formatCode="General">
                  <c:v>0.41205819213780698</c:v>
                </c:pt>
                <c:pt idx="8187" formatCode="General">
                  <c:v>0.41205870381255699</c:v>
                </c:pt>
                <c:pt idx="8188" formatCode="General">
                  <c:v>0.41205921548730801</c:v>
                </c:pt>
                <c:pt idx="8189" formatCode="General">
                  <c:v>0.41205972716205902</c:v>
                </c:pt>
                <c:pt idx="8190" formatCode="General">
                  <c:v>0.41206023883680998</c:v>
                </c:pt>
                <c:pt idx="8191" formatCode="General">
                  <c:v>0.41206075051155999</c:v>
                </c:pt>
                <c:pt idx="8192" formatCode="General">
                  <c:v>0.412061326912943</c:v>
                </c:pt>
                <c:pt idx="8193" formatCode="General">
                  <c:v>0.41206203276759301</c:v>
                </c:pt>
                <c:pt idx="8194" formatCode="General">
                  <c:v>0.41206273862224202</c:v>
                </c:pt>
                <c:pt idx="8195" formatCode="General">
                  <c:v>0.41206344447689103</c:v>
                </c:pt>
                <c:pt idx="8196" formatCode="General">
                  <c:v>0.41206415033154098</c:v>
                </c:pt>
                <c:pt idx="8197" formatCode="General">
                  <c:v>0.41206485618618999</c:v>
                </c:pt>
                <c:pt idx="8198" formatCode="General">
                  <c:v>0.41206556204083999</c:v>
                </c:pt>
                <c:pt idx="8199" formatCode="General">
                  <c:v>0.41206627002957402</c:v>
                </c:pt>
                <c:pt idx="8200" formatCode="General">
                  <c:v>0.41206718715859197</c:v>
                </c:pt>
                <c:pt idx="8201" formatCode="General">
                  <c:v>0.41206810428760998</c:v>
                </c:pt>
                <c:pt idx="8202" formatCode="General">
                  <c:v>0.41206902141662799</c:v>
                </c:pt>
                <c:pt idx="8203" formatCode="General">
                  <c:v>0.412069938545645</c:v>
                </c:pt>
                <c:pt idx="8204" formatCode="General">
                  <c:v>0.41207085567466301</c:v>
                </c:pt>
                <c:pt idx="8205" formatCode="General">
                  <c:v>0.41207177280368101</c:v>
                </c:pt>
                <c:pt idx="8206" formatCode="General">
                  <c:v>0.41207268993269902</c:v>
                </c:pt>
                <c:pt idx="8207" formatCode="General">
                  <c:v>0.41207360706171697</c:v>
                </c:pt>
                <c:pt idx="8208" formatCode="General">
                  <c:v>0.41207452419073498</c:v>
                </c:pt>
                <c:pt idx="8209" formatCode="General">
                  <c:v>0.41207544131975299</c:v>
                </c:pt>
                <c:pt idx="8210" formatCode="General">
                  <c:v>0.412076358448771</c:v>
                </c:pt>
                <c:pt idx="8211" formatCode="General">
                  <c:v>0.412077275577789</c:v>
                </c:pt>
                <c:pt idx="8212" formatCode="General">
                  <c:v>0.41207819270680701</c:v>
                </c:pt>
                <c:pt idx="8213" formatCode="General">
                  <c:v>0.41207910983582402</c:v>
                </c:pt>
                <c:pt idx="8214" formatCode="General">
                  <c:v>0.41208002696484203</c:v>
                </c:pt>
                <c:pt idx="8215" formatCode="General">
                  <c:v>0.41208094409385998</c:v>
                </c:pt>
                <c:pt idx="8216" formatCode="General">
                  <c:v>0.41208186122287799</c:v>
                </c:pt>
                <c:pt idx="8217" formatCode="General">
                  <c:v>0.412082778351896</c:v>
                </c:pt>
                <c:pt idx="8218" formatCode="General">
                  <c:v>0.412083695480914</c:v>
                </c:pt>
                <c:pt idx="8219" formatCode="General">
                  <c:v>0.41208461260993201</c:v>
                </c:pt>
                <c:pt idx="8220" formatCode="General">
                  <c:v>0.41208552973895002</c:v>
                </c:pt>
                <c:pt idx="8221" formatCode="General">
                  <c:v>0.41208644686796803</c:v>
                </c:pt>
                <c:pt idx="8222" formatCode="General">
                  <c:v>0.41208736399698598</c:v>
                </c:pt>
                <c:pt idx="8223" formatCode="General">
                  <c:v>0.41208828112600399</c:v>
                </c:pt>
                <c:pt idx="8224" formatCode="General">
                  <c:v>0.41208919825502099</c:v>
                </c:pt>
                <c:pt idx="8225" formatCode="General">
                  <c:v>0.412090115384039</c:v>
                </c:pt>
                <c:pt idx="8226" formatCode="General">
                  <c:v>0.41209103251305701</c:v>
                </c:pt>
                <c:pt idx="8227" formatCode="General">
                  <c:v>0.41209194964207502</c:v>
                </c:pt>
                <c:pt idx="8228" formatCode="General">
                  <c:v>0.41209286677109302</c:v>
                </c:pt>
                <c:pt idx="8229" formatCode="General">
                  <c:v>0.41209378390011098</c:v>
                </c:pt>
                <c:pt idx="8230" formatCode="General">
                  <c:v>0.41209470102912898</c:v>
                </c:pt>
                <c:pt idx="8231" formatCode="General">
                  <c:v>0.41209561815814699</c:v>
                </c:pt>
                <c:pt idx="8232" formatCode="General">
                  <c:v>0.412096535287165</c:v>
                </c:pt>
                <c:pt idx="8233" formatCode="General">
                  <c:v>0.41209745241618301</c:v>
                </c:pt>
                <c:pt idx="8234" formatCode="General">
                  <c:v>0.41209836954520002</c:v>
                </c:pt>
                <c:pt idx="8235" formatCode="General">
                  <c:v>0.41209928667421802</c:v>
                </c:pt>
                <c:pt idx="8236" formatCode="General">
                  <c:v>0.41210020380323598</c:v>
                </c:pt>
                <c:pt idx="8237" formatCode="General">
                  <c:v>0.41210112093225398</c:v>
                </c:pt>
                <c:pt idx="8238" formatCode="General">
                  <c:v>0.41210203806127199</c:v>
                </c:pt>
                <c:pt idx="8239" formatCode="General">
                  <c:v>0.41210295519029</c:v>
                </c:pt>
                <c:pt idx="8240" formatCode="General">
                  <c:v>0.41210387231930801</c:v>
                </c:pt>
                <c:pt idx="8241" formatCode="General">
                  <c:v>0.41210478944832601</c:v>
                </c:pt>
                <c:pt idx="8242" formatCode="General">
                  <c:v>0.41210570657734402</c:v>
                </c:pt>
                <c:pt idx="8243" formatCode="General">
                  <c:v>0.41210662370636197</c:v>
                </c:pt>
                <c:pt idx="8244" formatCode="General">
                  <c:v>0.41210754083537998</c:v>
                </c:pt>
                <c:pt idx="8245" formatCode="General">
                  <c:v>0.41210845796439699</c:v>
                </c:pt>
                <c:pt idx="8246" formatCode="General">
                  <c:v>0.412109375093415</c:v>
                </c:pt>
                <c:pt idx="8247" formatCode="General">
                  <c:v>0.41211029222243301</c:v>
                </c:pt>
                <c:pt idx="8248" formatCode="General">
                  <c:v>0.41211120935145101</c:v>
                </c:pt>
                <c:pt idx="8249" formatCode="General">
                  <c:v>0.41211212648046902</c:v>
                </c:pt>
                <c:pt idx="8250" formatCode="General">
                  <c:v>0.41211304360948697</c:v>
                </c:pt>
                <c:pt idx="8251" formatCode="General">
                  <c:v>0.41211396073850498</c:v>
                </c:pt>
                <c:pt idx="8252" formatCode="General">
                  <c:v>0.41211487786752299</c:v>
                </c:pt>
                <c:pt idx="8253" formatCode="General">
                  <c:v>0.412115794996541</c:v>
                </c:pt>
                <c:pt idx="8254" formatCode="General">
                  <c:v>0.412116712125559</c:v>
                </c:pt>
                <c:pt idx="8255" formatCode="General">
                  <c:v>0.41211762925457601</c:v>
                </c:pt>
                <c:pt idx="8256" formatCode="General">
                  <c:v>0.41211854638359402</c:v>
                </c:pt>
                <c:pt idx="8257" formatCode="General">
                  <c:v>0.41211946351261203</c:v>
                </c:pt>
                <c:pt idx="8258" formatCode="General">
                  <c:v>0.41212038064162998</c:v>
                </c:pt>
                <c:pt idx="8259" formatCode="General">
                  <c:v>0.41212133212151802</c:v>
                </c:pt>
                <c:pt idx="8260" formatCode="General">
                  <c:v>0.41212246179654699</c:v>
                </c:pt>
                <c:pt idx="8261" formatCode="General">
                  <c:v>0.41212359147157701</c:v>
                </c:pt>
                <c:pt idx="8262" formatCode="General">
                  <c:v>0.41212472114660598</c:v>
                </c:pt>
                <c:pt idx="8263" formatCode="General">
                  <c:v>0.412125850821635</c:v>
                </c:pt>
                <c:pt idx="8264" formatCode="General">
                  <c:v>0.41212698049666402</c:v>
                </c:pt>
                <c:pt idx="8265" formatCode="General">
                  <c:v>0.41212811017169299</c:v>
                </c:pt>
                <c:pt idx="8266" formatCode="General">
                  <c:v>0.41212923984672201</c:v>
                </c:pt>
                <c:pt idx="8267" formatCode="General">
                  <c:v>0.41213036952175203</c:v>
                </c:pt>
                <c:pt idx="8268" formatCode="General">
                  <c:v>0.41213149919678099</c:v>
                </c:pt>
                <c:pt idx="8269" formatCode="General">
                  <c:v>0.41213262887181001</c:v>
                </c:pt>
                <c:pt idx="8270" formatCode="General">
                  <c:v>0.41213375854683898</c:v>
                </c:pt>
                <c:pt idx="8271" formatCode="General">
                  <c:v>0.412134888221868</c:v>
                </c:pt>
                <c:pt idx="8272" formatCode="General">
                  <c:v>0.41213601789689702</c:v>
                </c:pt>
                <c:pt idx="8273" formatCode="General">
                  <c:v>0.41213714757192699</c:v>
                </c:pt>
                <c:pt idx="8274" formatCode="General">
                  <c:v>0.41213827724695601</c:v>
                </c:pt>
                <c:pt idx="8275" formatCode="General">
                  <c:v>0.41213940692198497</c:v>
                </c:pt>
                <c:pt idx="8276" formatCode="General">
                  <c:v>0.412140536597014</c:v>
                </c:pt>
                <c:pt idx="8277" formatCode="General">
                  <c:v>0.41214166627204302</c:v>
                </c:pt>
                <c:pt idx="8278" formatCode="General">
                  <c:v>0.41214279594707198</c:v>
                </c:pt>
                <c:pt idx="8279" formatCode="General">
                  <c:v>0.412143925622102</c:v>
                </c:pt>
                <c:pt idx="8280" formatCode="General">
                  <c:v>0.41214505529713102</c:v>
                </c:pt>
                <c:pt idx="8281" formatCode="General">
                  <c:v>0.41214618497215999</c:v>
                </c:pt>
                <c:pt idx="8282" formatCode="General">
                  <c:v>0.41214731464718901</c:v>
                </c:pt>
                <c:pt idx="8283" formatCode="General">
                  <c:v>0.41214844432221798</c:v>
                </c:pt>
                <c:pt idx="8284" formatCode="General">
                  <c:v>0.412149573997247</c:v>
                </c:pt>
                <c:pt idx="8285" formatCode="General">
                  <c:v>0.41215070367227702</c:v>
                </c:pt>
                <c:pt idx="8286" formatCode="General">
                  <c:v>0.41215183334730598</c:v>
                </c:pt>
                <c:pt idx="8287" formatCode="General">
                  <c:v>0.41215296302233501</c:v>
                </c:pt>
                <c:pt idx="8288" formatCode="General">
                  <c:v>0.41215410163545602</c:v>
                </c:pt>
                <c:pt idx="8289" formatCode="General">
                  <c:v>0.41215530504974102</c:v>
                </c:pt>
                <c:pt idx="8290" formatCode="General">
                  <c:v>0.41215650846402602</c:v>
                </c:pt>
                <c:pt idx="8291" formatCode="General">
                  <c:v>0.41215771187831202</c:v>
                </c:pt>
                <c:pt idx="8292" formatCode="General">
                  <c:v>0.41215891529259702</c:v>
                </c:pt>
                <c:pt idx="8293" formatCode="General">
                  <c:v>0.41216011870688202</c:v>
                </c:pt>
                <c:pt idx="8294" formatCode="General">
                  <c:v>0.41216132212116802</c:v>
                </c:pt>
                <c:pt idx="8295" formatCode="General">
                  <c:v>0.41216252553545302</c:v>
                </c:pt>
                <c:pt idx="8296" formatCode="General">
                  <c:v>0.41216372894973802</c:v>
                </c:pt>
                <c:pt idx="8297" formatCode="General">
                  <c:v>0.41216493236402402</c:v>
                </c:pt>
                <c:pt idx="8298" formatCode="General">
                  <c:v>0.41216613577830902</c:v>
                </c:pt>
                <c:pt idx="8299" formatCode="General">
                  <c:v>0.41216733919259402</c:v>
                </c:pt>
                <c:pt idx="8300" formatCode="General">
                  <c:v>0.41216854260687902</c:v>
                </c:pt>
                <c:pt idx="8301" formatCode="General">
                  <c:v>0.41216974602116502</c:v>
                </c:pt>
                <c:pt idx="8302" formatCode="General">
                  <c:v>0.41217094943545002</c:v>
                </c:pt>
                <c:pt idx="8303" formatCode="General">
                  <c:v>0.41217215284973502</c:v>
                </c:pt>
                <c:pt idx="8304" formatCode="General">
                  <c:v>0.41217335626402102</c:v>
                </c:pt>
                <c:pt idx="8305" formatCode="General">
                  <c:v>0.41217455967830602</c:v>
                </c:pt>
                <c:pt idx="8306" formatCode="General">
                  <c:v>0.41217576309259102</c:v>
                </c:pt>
                <c:pt idx="8307" formatCode="General">
                  <c:v>0.41217696650687702</c:v>
                </c:pt>
                <c:pt idx="8308" formatCode="General">
                  <c:v>0.41217816992116202</c:v>
                </c:pt>
                <c:pt idx="8309" formatCode="General">
                  <c:v>0.41217937333544702</c:v>
                </c:pt>
                <c:pt idx="8310" formatCode="General">
                  <c:v>0.41218057674973302</c:v>
                </c:pt>
                <c:pt idx="8311" formatCode="General">
                  <c:v>0.41218178016401802</c:v>
                </c:pt>
                <c:pt idx="8312" formatCode="General">
                  <c:v>0.41218298357830302</c:v>
                </c:pt>
                <c:pt idx="8313" formatCode="General">
                  <c:v>0.41218418699258902</c:v>
                </c:pt>
                <c:pt idx="8314" formatCode="General">
                  <c:v>0.41218539040687402</c:v>
                </c:pt>
                <c:pt idx="8315" formatCode="General">
                  <c:v>0.41218659382115902</c:v>
                </c:pt>
                <c:pt idx="8316" formatCode="General">
                  <c:v>0.41218779723544502</c:v>
                </c:pt>
                <c:pt idx="8317" formatCode="General">
                  <c:v>0.41218900064973002</c:v>
                </c:pt>
                <c:pt idx="8318" formatCode="General">
                  <c:v>0.41219020406401502</c:v>
                </c:pt>
                <c:pt idx="8319" formatCode="General">
                  <c:v>0.41219140747830102</c:v>
                </c:pt>
                <c:pt idx="8320" formatCode="General">
                  <c:v>0.41219261089258602</c:v>
                </c:pt>
                <c:pt idx="8321" formatCode="General">
                  <c:v>0.41219381430687102</c:v>
                </c:pt>
                <c:pt idx="8322" formatCode="General">
                  <c:v>0.41219501772115702</c:v>
                </c:pt>
                <c:pt idx="8323" formatCode="General">
                  <c:v>0.41219622113544202</c:v>
                </c:pt>
                <c:pt idx="8324" formatCode="General">
                  <c:v>0.41219742454972702</c:v>
                </c:pt>
                <c:pt idx="8325" formatCode="General">
                  <c:v>0.41219862796401202</c:v>
                </c:pt>
                <c:pt idx="8326" formatCode="General">
                  <c:v>0.41219983137829802</c:v>
                </c:pt>
                <c:pt idx="8327" formatCode="General">
                  <c:v>0.41220103479258302</c:v>
                </c:pt>
                <c:pt idx="8328" formatCode="General">
                  <c:v>0.41220223820686802</c:v>
                </c:pt>
                <c:pt idx="8329" formatCode="General">
                  <c:v>0.41220344162115402</c:v>
                </c:pt>
                <c:pt idx="8330" formatCode="General">
                  <c:v>0.41220464503543902</c:v>
                </c:pt>
                <c:pt idx="8331" formatCode="General">
                  <c:v>0.41220584844972402</c:v>
                </c:pt>
                <c:pt idx="8332" formatCode="General">
                  <c:v>0.41220705186401002</c:v>
                </c:pt>
                <c:pt idx="8333" formatCode="General">
                  <c:v>0.41220825527829502</c:v>
                </c:pt>
                <c:pt idx="8334" formatCode="General">
                  <c:v>0.41220945869258002</c:v>
                </c:pt>
                <c:pt idx="8335" formatCode="General">
                  <c:v>0.41221066210686602</c:v>
                </c:pt>
                <c:pt idx="8336" formatCode="General">
                  <c:v>0.41221186552115102</c:v>
                </c:pt>
                <c:pt idx="8337" formatCode="General">
                  <c:v>0.41221306893543602</c:v>
                </c:pt>
                <c:pt idx="8338" formatCode="General">
                  <c:v>0.41221427234972202</c:v>
                </c:pt>
                <c:pt idx="8339" formatCode="General">
                  <c:v>0.41221547576400702</c:v>
                </c:pt>
                <c:pt idx="8340" formatCode="General">
                  <c:v>0.41221667917829202</c:v>
                </c:pt>
                <c:pt idx="8341" formatCode="General">
                  <c:v>0.41221788259257802</c:v>
                </c:pt>
                <c:pt idx="8342" formatCode="General">
                  <c:v>0.41221908600686302</c:v>
                </c:pt>
                <c:pt idx="8343" formatCode="General">
                  <c:v>0.41222028942114802</c:v>
                </c:pt>
                <c:pt idx="8344" formatCode="General">
                  <c:v>0.41222149283543402</c:v>
                </c:pt>
                <c:pt idx="8345" formatCode="General">
                  <c:v>0.41222269624971902</c:v>
                </c:pt>
                <c:pt idx="8346" formatCode="General">
                  <c:v>0.41222389966400402</c:v>
                </c:pt>
                <c:pt idx="8347" formatCode="General">
                  <c:v>0.41222510307828902</c:v>
                </c:pt>
                <c:pt idx="8348" formatCode="General">
                  <c:v>0.41222630649257502</c:v>
                </c:pt>
                <c:pt idx="8349" formatCode="General">
                  <c:v>0.41222750990686002</c:v>
                </c:pt>
                <c:pt idx="8350" formatCode="General">
                  <c:v>0.41222871332114602</c:v>
                </c:pt>
                <c:pt idx="8351" formatCode="General">
                  <c:v>0.41222991673543102</c:v>
                </c:pt>
                <c:pt idx="8352" formatCode="General">
                  <c:v>0.41223112014971602</c:v>
                </c:pt>
                <c:pt idx="8353" formatCode="General">
                  <c:v>0.41223232356400102</c:v>
                </c:pt>
                <c:pt idx="8354" formatCode="General">
                  <c:v>0.41223352697828702</c:v>
                </c:pt>
                <c:pt idx="8355" formatCode="General">
                  <c:v>0.41223473039257202</c:v>
                </c:pt>
                <c:pt idx="8356" formatCode="General">
                  <c:v>0.41223593380685702</c:v>
                </c:pt>
                <c:pt idx="8357" formatCode="General">
                  <c:v>0.41223713722114302</c:v>
                </c:pt>
                <c:pt idx="8358" formatCode="General">
                  <c:v>0.41223834063542802</c:v>
                </c:pt>
                <c:pt idx="8359" formatCode="General">
                  <c:v>0.41223954404971302</c:v>
                </c:pt>
                <c:pt idx="8360" formatCode="General">
                  <c:v>0.41224074746399902</c:v>
                </c:pt>
                <c:pt idx="8361" formatCode="General">
                  <c:v>0.41224195087828402</c:v>
                </c:pt>
                <c:pt idx="8362" formatCode="General">
                  <c:v>0.41224315429256903</c:v>
                </c:pt>
                <c:pt idx="8363" formatCode="General">
                  <c:v>0.41224435770685502</c:v>
                </c:pt>
                <c:pt idx="8364" formatCode="General">
                  <c:v>0.41224556112114003</c:v>
                </c:pt>
                <c:pt idx="8365" formatCode="General">
                  <c:v>0.41224676453542503</c:v>
                </c:pt>
                <c:pt idx="8366" formatCode="General">
                  <c:v>0.41224796794971102</c:v>
                </c:pt>
                <c:pt idx="8367" formatCode="General">
                  <c:v>0.41224917136399603</c:v>
                </c:pt>
                <c:pt idx="8368" formatCode="General">
                  <c:v>0.41225037477828103</c:v>
                </c:pt>
                <c:pt idx="8369" formatCode="General">
                  <c:v>0.41225157819256703</c:v>
                </c:pt>
                <c:pt idx="8370" formatCode="General">
                  <c:v>0.41225278160685203</c:v>
                </c:pt>
                <c:pt idx="8371" formatCode="General">
                  <c:v>0.41225398502113703</c:v>
                </c:pt>
                <c:pt idx="8372" formatCode="General">
                  <c:v>0.41225518843542303</c:v>
                </c:pt>
                <c:pt idx="8373" formatCode="General">
                  <c:v>0.41225639184970803</c:v>
                </c:pt>
                <c:pt idx="8374" formatCode="General">
                  <c:v>0.41225759526399303</c:v>
                </c:pt>
                <c:pt idx="8375" formatCode="General">
                  <c:v>0.41225879867827803</c:v>
                </c:pt>
                <c:pt idx="8376" formatCode="General">
                  <c:v>0.41226000209256403</c:v>
                </c:pt>
                <c:pt idx="8377" formatCode="General">
                  <c:v>0.41226120550684903</c:v>
                </c:pt>
                <c:pt idx="8378" formatCode="General">
                  <c:v>0.41226240892113403</c:v>
                </c:pt>
                <c:pt idx="8379" formatCode="General">
                  <c:v>0.41226361233542003</c:v>
                </c:pt>
                <c:pt idx="8380" formatCode="General">
                  <c:v>0.41226481574970503</c:v>
                </c:pt>
                <c:pt idx="8381" formatCode="General">
                  <c:v>0.41226601916399003</c:v>
                </c:pt>
                <c:pt idx="8382" formatCode="General">
                  <c:v>0.41226722257827603</c:v>
                </c:pt>
                <c:pt idx="8383" formatCode="General">
                  <c:v>0.41226842599256103</c:v>
                </c:pt>
                <c:pt idx="8384" formatCode="General">
                  <c:v>0.41226962940684603</c:v>
                </c:pt>
                <c:pt idx="8385" formatCode="General">
                  <c:v>0.41227083282113203</c:v>
                </c:pt>
                <c:pt idx="8386" formatCode="General">
                  <c:v>0.41227203623541703</c:v>
                </c:pt>
                <c:pt idx="8387" formatCode="General">
                  <c:v>0.41227323964970197</c:v>
                </c:pt>
                <c:pt idx="8388" formatCode="General">
                  <c:v>0.41227444306398803</c:v>
                </c:pt>
                <c:pt idx="8389" formatCode="General">
                  <c:v>0.41227564647827297</c:v>
                </c:pt>
                <c:pt idx="8390" formatCode="General">
                  <c:v>0.41227684989255797</c:v>
                </c:pt>
                <c:pt idx="8391" formatCode="General">
                  <c:v>0.41227805330684397</c:v>
                </c:pt>
                <c:pt idx="8392" formatCode="General">
                  <c:v>0.41227925672112897</c:v>
                </c:pt>
                <c:pt idx="8393" formatCode="General">
                  <c:v>0.41228046013541397</c:v>
                </c:pt>
                <c:pt idx="8394" formatCode="General">
                  <c:v>0.41228166354969997</c:v>
                </c:pt>
                <c:pt idx="8395" formatCode="General">
                  <c:v>0.41228286696398497</c:v>
                </c:pt>
                <c:pt idx="8396" formatCode="General">
                  <c:v>0.41228407037826997</c:v>
                </c:pt>
                <c:pt idx="8397" formatCode="General">
                  <c:v>0.41228527379255597</c:v>
                </c:pt>
                <c:pt idx="8398" formatCode="General">
                  <c:v>0.41228647720684097</c:v>
                </c:pt>
                <c:pt idx="8399" formatCode="General">
                  <c:v>0.41228768062112597</c:v>
                </c:pt>
                <c:pt idx="8400" formatCode="General">
                  <c:v>0.41228888403541197</c:v>
                </c:pt>
                <c:pt idx="8401" formatCode="General">
                  <c:v>0.41229008744969697</c:v>
                </c:pt>
                <c:pt idx="8402" formatCode="General">
                  <c:v>0.41229129086398197</c:v>
                </c:pt>
                <c:pt idx="8403" formatCode="General">
                  <c:v>0.41229249427826697</c:v>
                </c:pt>
                <c:pt idx="8404" formatCode="General">
                  <c:v>0.41229369769255297</c:v>
                </c:pt>
                <c:pt idx="8405" formatCode="General">
                  <c:v>0.41229490110683797</c:v>
                </c:pt>
                <c:pt idx="8406" formatCode="General">
                  <c:v>0.41229610452112297</c:v>
                </c:pt>
                <c:pt idx="8407" formatCode="General">
                  <c:v>0.41229730793540897</c:v>
                </c:pt>
                <c:pt idx="8408" formatCode="General">
                  <c:v>0.41229851134969397</c:v>
                </c:pt>
                <c:pt idx="8409" formatCode="General">
                  <c:v>0.41229971476397898</c:v>
                </c:pt>
                <c:pt idx="8410" formatCode="General">
                  <c:v>0.41230091817826497</c:v>
                </c:pt>
                <c:pt idx="8411" formatCode="General">
                  <c:v>0.41230212159254997</c:v>
                </c:pt>
                <c:pt idx="8412" formatCode="General">
                  <c:v>0.41230332500683498</c:v>
                </c:pt>
                <c:pt idx="8413" formatCode="General">
                  <c:v>0.41230446377135299</c:v>
                </c:pt>
                <c:pt idx="8414" formatCode="General">
                  <c:v>0.41230549420382401</c:v>
                </c:pt>
                <c:pt idx="8415" formatCode="General">
                  <c:v>0.41230652463629602</c:v>
                </c:pt>
                <c:pt idx="8416" formatCode="General">
                  <c:v>0.41230755506876798</c:v>
                </c:pt>
                <c:pt idx="8417" formatCode="General">
                  <c:v>0.41230858550124</c:v>
                </c:pt>
                <c:pt idx="8418" formatCode="General">
                  <c:v>0.41230961593371201</c:v>
                </c:pt>
                <c:pt idx="8419" formatCode="General">
                  <c:v>0.41231064636618397</c:v>
                </c:pt>
                <c:pt idx="8420" formatCode="General">
                  <c:v>0.41231167679865499</c:v>
                </c:pt>
                <c:pt idx="8421" formatCode="General">
                  <c:v>0.41231270723112701</c:v>
                </c:pt>
                <c:pt idx="8422" formatCode="General">
                  <c:v>0.41231373766359902</c:v>
                </c:pt>
                <c:pt idx="8423" formatCode="General">
                  <c:v>0.41231476809607098</c:v>
                </c:pt>
                <c:pt idx="8424" formatCode="General">
                  <c:v>0.412315798528543</c:v>
                </c:pt>
                <c:pt idx="8425" formatCode="General">
                  <c:v>0.41231682896101401</c:v>
                </c:pt>
                <c:pt idx="8426" formatCode="General">
                  <c:v>0.41231785939348597</c:v>
                </c:pt>
                <c:pt idx="8427" formatCode="General">
                  <c:v>0.41231888982595799</c:v>
                </c:pt>
                <c:pt idx="8428" formatCode="General">
                  <c:v>0.41231992025843001</c:v>
                </c:pt>
                <c:pt idx="8429" formatCode="General">
                  <c:v>0.41232095069090202</c:v>
                </c:pt>
                <c:pt idx="8430" formatCode="General">
                  <c:v>0.41232198112337398</c:v>
                </c:pt>
                <c:pt idx="8431" formatCode="General">
                  <c:v>0.412323011555845</c:v>
                </c:pt>
                <c:pt idx="8432" formatCode="General">
                  <c:v>0.41232404198831701</c:v>
                </c:pt>
                <c:pt idx="8433" formatCode="General">
                  <c:v>0.41232507242078897</c:v>
                </c:pt>
                <c:pt idx="8434" formatCode="General">
                  <c:v>0.41232610285326099</c:v>
                </c:pt>
                <c:pt idx="8435" formatCode="General">
                  <c:v>0.41232713328573301</c:v>
                </c:pt>
                <c:pt idx="8436" formatCode="General">
                  <c:v>0.41232816371820402</c:v>
                </c:pt>
                <c:pt idx="8437" formatCode="General">
                  <c:v>0.41232919415067598</c:v>
                </c:pt>
                <c:pt idx="8438" formatCode="General">
                  <c:v>0.412330224583148</c:v>
                </c:pt>
                <c:pt idx="8439" formatCode="General">
                  <c:v>0.41233125501562001</c:v>
                </c:pt>
                <c:pt idx="8440" formatCode="General">
                  <c:v>0.41233228544809197</c:v>
                </c:pt>
                <c:pt idx="8441" formatCode="General">
                  <c:v>0.41233331588056399</c:v>
                </c:pt>
                <c:pt idx="8442" formatCode="General">
                  <c:v>0.41233434631303501</c:v>
                </c:pt>
                <c:pt idx="8443" formatCode="General">
                  <c:v>0.41233537674550702</c:v>
                </c:pt>
                <c:pt idx="8444" formatCode="General">
                  <c:v>0.41233640717797898</c:v>
                </c:pt>
                <c:pt idx="8445" formatCode="General">
                  <c:v>0.412337437610451</c:v>
                </c:pt>
                <c:pt idx="8446" formatCode="General">
                  <c:v>0.41233846804292301</c:v>
                </c:pt>
                <c:pt idx="8447" formatCode="General">
                  <c:v>0.41233949847539397</c:v>
                </c:pt>
                <c:pt idx="8448" formatCode="General">
                  <c:v>0.41234052890786599</c:v>
                </c:pt>
                <c:pt idx="8449" formatCode="General">
                  <c:v>0.412341559340338</c:v>
                </c:pt>
                <c:pt idx="8450" formatCode="General">
                  <c:v>0.41234258977281002</c:v>
                </c:pt>
                <c:pt idx="8451" formatCode="General">
                  <c:v>0.41234362020528198</c:v>
                </c:pt>
                <c:pt idx="8452" formatCode="General">
                  <c:v>0.412344650637754</c:v>
                </c:pt>
                <c:pt idx="8453" formatCode="General">
                  <c:v>0.41234568107022501</c:v>
                </c:pt>
                <c:pt idx="8454" formatCode="General">
                  <c:v>0.41234671150269703</c:v>
                </c:pt>
                <c:pt idx="8455" formatCode="General">
                  <c:v>0.41234774193516899</c:v>
                </c:pt>
                <c:pt idx="8456" formatCode="General">
                  <c:v>0.412348772367641</c:v>
                </c:pt>
                <c:pt idx="8457" formatCode="General">
                  <c:v>0.41234980280011302</c:v>
                </c:pt>
                <c:pt idx="8458" formatCode="General">
                  <c:v>0.41235083323258398</c:v>
                </c:pt>
                <c:pt idx="8459" formatCode="General">
                  <c:v>0.412351863665056</c:v>
                </c:pt>
                <c:pt idx="8460" formatCode="General">
                  <c:v>0.41235289409752801</c:v>
                </c:pt>
                <c:pt idx="8461" formatCode="General">
                  <c:v>0.41235392453000003</c:v>
                </c:pt>
                <c:pt idx="8462" formatCode="General">
                  <c:v>0.41235495496247199</c:v>
                </c:pt>
                <c:pt idx="8463" formatCode="General">
                  <c:v>0.412355985394944</c:v>
                </c:pt>
                <c:pt idx="8464" formatCode="General">
                  <c:v>0.41235701582741502</c:v>
                </c:pt>
                <c:pt idx="8465" formatCode="General">
                  <c:v>0.41235804625988698</c:v>
                </c:pt>
                <c:pt idx="8466" formatCode="General">
                  <c:v>0.41235907669235899</c:v>
                </c:pt>
                <c:pt idx="8467" formatCode="General">
                  <c:v>0.41236010712483101</c:v>
                </c:pt>
                <c:pt idx="8468" formatCode="General">
                  <c:v>0.41236113755730303</c:v>
                </c:pt>
                <c:pt idx="8469" formatCode="General">
                  <c:v>0.41236216798977399</c:v>
                </c:pt>
                <c:pt idx="8470" formatCode="General">
                  <c:v>0.412363198422246</c:v>
                </c:pt>
                <c:pt idx="8471" formatCode="General">
                  <c:v>0.41236422885471802</c:v>
                </c:pt>
                <c:pt idx="8472" formatCode="General">
                  <c:v>0.41236525928718998</c:v>
                </c:pt>
                <c:pt idx="8473" formatCode="General">
                  <c:v>0.41236628971966199</c:v>
                </c:pt>
                <c:pt idx="8474" formatCode="General">
                  <c:v>0.41236732015213401</c:v>
                </c:pt>
                <c:pt idx="8475" formatCode="General">
                  <c:v>0.41236835058460503</c:v>
                </c:pt>
                <c:pt idx="8476" formatCode="General">
                  <c:v>0.41236938101707699</c:v>
                </c:pt>
                <c:pt idx="8477" formatCode="General">
                  <c:v>0.412370411449549</c:v>
                </c:pt>
                <c:pt idx="8478" formatCode="General">
                  <c:v>0.41237144188202102</c:v>
                </c:pt>
                <c:pt idx="8479" formatCode="General">
                  <c:v>0.41237247231449298</c:v>
                </c:pt>
                <c:pt idx="8480" formatCode="General">
                  <c:v>0.41237350274696399</c:v>
                </c:pt>
                <c:pt idx="8481" formatCode="General">
                  <c:v>0.41237453317943601</c:v>
                </c:pt>
                <c:pt idx="8482" formatCode="General">
                  <c:v>0.41237556361190802</c:v>
                </c:pt>
                <c:pt idx="8483" formatCode="General">
                  <c:v>0.41237659404437998</c:v>
                </c:pt>
                <c:pt idx="8484" formatCode="General">
                  <c:v>0.412377624476852</c:v>
                </c:pt>
                <c:pt idx="8485" formatCode="General">
                  <c:v>0.41237865490932302</c:v>
                </c:pt>
                <c:pt idx="8486" formatCode="General">
                  <c:v>0.41237968534179498</c:v>
                </c:pt>
                <c:pt idx="8487" formatCode="General">
                  <c:v>0.41238068912449299</c:v>
                </c:pt>
                <c:pt idx="8488" formatCode="General">
                  <c:v>0.412381516608679</c:v>
                </c:pt>
                <c:pt idx="8489" formatCode="General">
                  <c:v>0.412382344092866</c:v>
                </c:pt>
                <c:pt idx="8490" formatCode="General">
                  <c:v>0.41238317157705201</c:v>
                </c:pt>
                <c:pt idx="8491" formatCode="General">
                  <c:v>0.41238399906123901</c:v>
                </c:pt>
                <c:pt idx="8492" formatCode="General">
                  <c:v>0.41238482654542502</c:v>
                </c:pt>
                <c:pt idx="8493" formatCode="General">
                  <c:v>0.41238565402961203</c:v>
                </c:pt>
                <c:pt idx="8494" formatCode="General">
                  <c:v>0.41238648151379798</c:v>
                </c:pt>
                <c:pt idx="8495" formatCode="General">
                  <c:v>0.41238719162333498</c:v>
                </c:pt>
                <c:pt idx="8496" formatCode="General">
                  <c:v>0.41238780783315299</c:v>
                </c:pt>
                <c:pt idx="8497" formatCode="General">
                  <c:v>0.41238842404297099</c:v>
                </c:pt>
                <c:pt idx="8498" formatCode="General">
                  <c:v>0.412389040252789</c:v>
                </c:pt>
                <c:pt idx="8499" formatCode="General">
                  <c:v>0.412389656462607</c:v>
                </c:pt>
                <c:pt idx="8500" formatCode="General">
                  <c:v>0.41239027267242501</c:v>
                </c:pt>
                <c:pt idx="8501" formatCode="General">
                  <c:v>0.41239088888224301</c:v>
                </c:pt>
                <c:pt idx="8502" formatCode="General">
                  <c:v>0.41239150509206102</c:v>
                </c:pt>
                <c:pt idx="8503" formatCode="General">
                  <c:v>0.41239212130187902</c:v>
                </c:pt>
                <c:pt idx="8504" formatCode="General">
                  <c:v>0.41239273751169703</c:v>
                </c:pt>
                <c:pt idx="8505" formatCode="General">
                  <c:v>0.41239335372151498</c:v>
                </c:pt>
                <c:pt idx="8506" formatCode="General">
                  <c:v>0.41239396993133298</c:v>
                </c:pt>
                <c:pt idx="8507" formatCode="General">
                  <c:v>0.41239458614115099</c:v>
                </c:pt>
                <c:pt idx="8508" formatCode="General">
                  <c:v>0.41239520235096899</c:v>
                </c:pt>
                <c:pt idx="8509" formatCode="General">
                  <c:v>0.412395818560787</c:v>
                </c:pt>
                <c:pt idx="8510" formatCode="General">
                  <c:v>0.412396434770605</c:v>
                </c:pt>
                <c:pt idx="8511" formatCode="General">
                  <c:v>0.41239705098042401</c:v>
                </c:pt>
                <c:pt idx="8512" formatCode="General">
                  <c:v>0.41239766719024201</c:v>
                </c:pt>
                <c:pt idx="8513" formatCode="General">
                  <c:v>0.41239828340006002</c:v>
                </c:pt>
                <c:pt idx="8514" formatCode="General">
                  <c:v>0.412399021106168</c:v>
                </c:pt>
                <c:pt idx="8515" formatCode="General">
                  <c:v>0.41239977717799398</c:v>
                </c:pt>
                <c:pt idx="8516" formatCode="General">
                  <c:v>0.41240053324982001</c:v>
                </c:pt>
                <c:pt idx="8517" formatCode="General">
                  <c:v>0.41240128932164599</c:v>
                </c:pt>
                <c:pt idx="8518" formatCode="General">
                  <c:v>0.41240204539347303</c:v>
                </c:pt>
                <c:pt idx="8519" formatCode="General">
                  <c:v>0.41240280146529901</c:v>
                </c:pt>
                <c:pt idx="8520" formatCode="General">
                  <c:v>0.41240355753712499</c:v>
                </c:pt>
                <c:pt idx="8521" formatCode="General">
                  <c:v>0.41240431360895102</c:v>
                </c:pt>
                <c:pt idx="8522" formatCode="General">
                  <c:v>0.412405069680777</c:v>
                </c:pt>
                <c:pt idx="8523" formatCode="General">
                  <c:v>0.41240582575260398</c:v>
                </c:pt>
                <c:pt idx="8524" formatCode="General">
                  <c:v>0.41240658182443002</c:v>
                </c:pt>
                <c:pt idx="8525" formatCode="General">
                  <c:v>0.412407337896256</c:v>
                </c:pt>
                <c:pt idx="8526" formatCode="General">
                  <c:v>0.41240809396808198</c:v>
                </c:pt>
                <c:pt idx="8527" formatCode="General">
                  <c:v>0.41240885003990801</c:v>
                </c:pt>
                <c:pt idx="8528" formatCode="General">
                  <c:v>0.41240960611173499</c:v>
                </c:pt>
                <c:pt idx="8529" formatCode="General">
                  <c:v>0.41241036218356097</c:v>
                </c:pt>
                <c:pt idx="8530" formatCode="General">
                  <c:v>0.41241111825538701</c:v>
                </c:pt>
                <c:pt idx="8531" formatCode="General">
                  <c:v>0.41241187432721299</c:v>
                </c:pt>
                <c:pt idx="8532" formatCode="General">
                  <c:v>0.41241263039903903</c:v>
                </c:pt>
                <c:pt idx="8533" formatCode="General">
                  <c:v>0.41241338647086601</c:v>
                </c:pt>
                <c:pt idx="8534" formatCode="General">
                  <c:v>0.41241414254269199</c:v>
                </c:pt>
                <c:pt idx="8535" formatCode="General">
                  <c:v>0.41241489861451802</c:v>
                </c:pt>
                <c:pt idx="8536" formatCode="General">
                  <c:v>0.412415654686344</c:v>
                </c:pt>
                <c:pt idx="8537" formatCode="General">
                  <c:v>0.41241641075816998</c:v>
                </c:pt>
                <c:pt idx="8538" formatCode="General">
                  <c:v>0.41241716682999702</c:v>
                </c:pt>
                <c:pt idx="8539" formatCode="General">
                  <c:v>0.412417922901823</c:v>
                </c:pt>
                <c:pt idx="8540" formatCode="General">
                  <c:v>0.41241867897364898</c:v>
                </c:pt>
                <c:pt idx="8541" formatCode="General">
                  <c:v>0.41241943504547501</c:v>
                </c:pt>
                <c:pt idx="8542" formatCode="General">
                  <c:v>0.41242019111730099</c:v>
                </c:pt>
                <c:pt idx="8543" formatCode="General">
                  <c:v>0.41242094718912797</c:v>
                </c:pt>
                <c:pt idx="8544" formatCode="General">
                  <c:v>0.41242170326095401</c:v>
                </c:pt>
                <c:pt idx="8545" formatCode="General">
                  <c:v>0.41242245933277999</c:v>
                </c:pt>
                <c:pt idx="8546" formatCode="General">
                  <c:v>0.41242321540460603</c:v>
                </c:pt>
                <c:pt idx="8547" formatCode="General">
                  <c:v>0.41242397147643201</c:v>
                </c:pt>
                <c:pt idx="8548" formatCode="General">
                  <c:v>0.41242472754825898</c:v>
                </c:pt>
                <c:pt idx="8549" formatCode="General">
                  <c:v>0.41242548362008502</c:v>
                </c:pt>
                <c:pt idx="8550" formatCode="General">
                  <c:v>0.412426239691911</c:v>
                </c:pt>
                <c:pt idx="8551" formatCode="General">
                  <c:v>0.41242699576373698</c:v>
                </c:pt>
                <c:pt idx="8552" formatCode="General">
                  <c:v>0.41242775183556302</c:v>
                </c:pt>
                <c:pt idx="8553" formatCode="General">
                  <c:v>0.41242840700170802</c:v>
                </c:pt>
                <c:pt idx="8554" formatCode="General">
                  <c:v>0.41242895052752299</c:v>
                </c:pt>
                <c:pt idx="8555" formatCode="General">
                  <c:v>0.41242949405333801</c:v>
                </c:pt>
                <c:pt idx="8556" formatCode="General">
                  <c:v>0.41243003757915297</c:v>
                </c:pt>
                <c:pt idx="8557" formatCode="General">
                  <c:v>0.412430581104968</c:v>
                </c:pt>
                <c:pt idx="8558" formatCode="General">
                  <c:v>0.41243112463078302</c:v>
                </c:pt>
                <c:pt idx="8559" formatCode="General">
                  <c:v>0.41243166815659799</c:v>
                </c:pt>
                <c:pt idx="8560" formatCode="General">
                  <c:v>0.41243221168241301</c:v>
                </c:pt>
                <c:pt idx="8561" formatCode="General">
                  <c:v>0.41243275520822797</c:v>
                </c:pt>
                <c:pt idx="8562" formatCode="General">
                  <c:v>0.412433298734043</c:v>
                </c:pt>
                <c:pt idx="8563" formatCode="General">
                  <c:v>0.41243384225985802</c:v>
                </c:pt>
                <c:pt idx="8564" formatCode="General">
                  <c:v>0.41243438578567299</c:v>
                </c:pt>
                <c:pt idx="8565" formatCode="General">
                  <c:v>0.41243492931148801</c:v>
                </c:pt>
                <c:pt idx="8566" formatCode="General">
                  <c:v>0.41243547283730297</c:v>
                </c:pt>
                <c:pt idx="8567" formatCode="General">
                  <c:v>0.412436016363117</c:v>
                </c:pt>
                <c:pt idx="8568" formatCode="General">
                  <c:v>0.41243655988893202</c:v>
                </c:pt>
                <c:pt idx="8569" formatCode="General">
                  <c:v>0.41243710341474699</c:v>
                </c:pt>
                <c:pt idx="8570" formatCode="General">
                  <c:v>0.41243764694056201</c:v>
                </c:pt>
                <c:pt idx="8571" formatCode="General">
                  <c:v>0.41243819046637697</c:v>
                </c:pt>
                <c:pt idx="8572" formatCode="General">
                  <c:v>0.412438733992192</c:v>
                </c:pt>
                <c:pt idx="8573" formatCode="General">
                  <c:v>0.41243927751800702</c:v>
                </c:pt>
                <c:pt idx="8574" formatCode="General">
                  <c:v>0.41243982104382199</c:v>
                </c:pt>
                <c:pt idx="8575" formatCode="General">
                  <c:v>0.41244036456963701</c:v>
                </c:pt>
                <c:pt idx="8576" formatCode="General">
                  <c:v>0.41244090809545197</c:v>
                </c:pt>
                <c:pt idx="8577" formatCode="General">
                  <c:v>0.412441451621267</c:v>
                </c:pt>
                <c:pt idx="8578" formatCode="General">
                  <c:v>0.41244199514708202</c:v>
                </c:pt>
                <c:pt idx="8579" formatCode="General">
                  <c:v>0.41244253867289699</c:v>
                </c:pt>
                <c:pt idx="8580" formatCode="General">
                  <c:v>0.41244308219871201</c:v>
                </c:pt>
                <c:pt idx="8581" formatCode="General">
                  <c:v>0.41244362572452697</c:v>
                </c:pt>
                <c:pt idx="8582" formatCode="General">
                  <c:v>0.412444169250342</c:v>
                </c:pt>
                <c:pt idx="8583" formatCode="General">
                  <c:v>0.41244471277615602</c:v>
                </c:pt>
                <c:pt idx="8584" formatCode="General">
                  <c:v>0.41244525630197099</c:v>
                </c:pt>
                <c:pt idx="8585" formatCode="General">
                  <c:v>0.41244579982778601</c:v>
                </c:pt>
                <c:pt idx="8586" formatCode="General">
                  <c:v>0.41244631372961499</c:v>
                </c:pt>
                <c:pt idx="8587" formatCode="General">
                  <c:v>0.41244664777152201</c:v>
                </c:pt>
                <c:pt idx="8588" formatCode="General">
                  <c:v>0.41244698181342798</c:v>
                </c:pt>
                <c:pt idx="8589" formatCode="General">
                  <c:v>0.41244731585533501</c:v>
                </c:pt>
                <c:pt idx="8590" formatCode="General">
                  <c:v>0.41244764989724197</c:v>
                </c:pt>
                <c:pt idx="8591" formatCode="General">
                  <c:v>0.412447983939149</c:v>
                </c:pt>
                <c:pt idx="8592" formatCode="General">
                  <c:v>0.41244831798105602</c:v>
                </c:pt>
                <c:pt idx="8593" formatCode="General">
                  <c:v>0.41244865202296299</c:v>
                </c:pt>
                <c:pt idx="8594" formatCode="General">
                  <c:v>0.41244898606487002</c:v>
                </c:pt>
                <c:pt idx="8595" formatCode="General">
                  <c:v>0.41244932010677698</c:v>
                </c:pt>
                <c:pt idx="8596" formatCode="General">
                  <c:v>0.41244965414868301</c:v>
                </c:pt>
                <c:pt idx="8597" formatCode="General">
                  <c:v>0.41244998819058998</c:v>
                </c:pt>
                <c:pt idx="8598" formatCode="General">
                  <c:v>0.412450322232497</c:v>
                </c:pt>
                <c:pt idx="8599" formatCode="General">
                  <c:v>0.41245065627440403</c:v>
                </c:pt>
                <c:pt idx="8600" formatCode="General">
                  <c:v>0.41245099031631099</c:v>
                </c:pt>
                <c:pt idx="8601" formatCode="General">
                  <c:v>0.41245132435821802</c:v>
                </c:pt>
                <c:pt idx="8602" formatCode="General">
                  <c:v>0.41245165840012499</c:v>
                </c:pt>
                <c:pt idx="8603" formatCode="General">
                  <c:v>0.41245199244203201</c:v>
                </c:pt>
                <c:pt idx="8604" formatCode="General">
                  <c:v>0.41245232648393898</c:v>
                </c:pt>
                <c:pt idx="8605" formatCode="General">
                  <c:v>0.412452660525846</c:v>
                </c:pt>
                <c:pt idx="8606" formatCode="General">
                  <c:v>0.41245299456775197</c:v>
                </c:pt>
                <c:pt idx="8607" formatCode="General">
                  <c:v>0.412453328609659</c:v>
                </c:pt>
                <c:pt idx="8608" formatCode="General">
                  <c:v>0.41245366265156602</c:v>
                </c:pt>
                <c:pt idx="8609" formatCode="General">
                  <c:v>0.41245399669347299</c:v>
                </c:pt>
                <c:pt idx="8610" formatCode="General">
                  <c:v>0.41245433073538001</c:v>
                </c:pt>
                <c:pt idx="8611" formatCode="General">
                  <c:v>0.41245466477728698</c:v>
                </c:pt>
                <c:pt idx="8612" formatCode="General">
                  <c:v>0.41245499881919401</c:v>
                </c:pt>
                <c:pt idx="8613" formatCode="General">
                  <c:v>0.41245533286110098</c:v>
                </c:pt>
                <c:pt idx="8614" formatCode="General">
                  <c:v>0.412455666903008</c:v>
                </c:pt>
                <c:pt idx="8615" formatCode="General">
                  <c:v>0.41245600094491403</c:v>
                </c:pt>
                <c:pt idx="8616" formatCode="General">
                  <c:v>0.41245633498682099</c:v>
                </c:pt>
                <c:pt idx="8617" formatCode="General">
                  <c:v>0.41245666902872802</c:v>
                </c:pt>
                <c:pt idx="8618" formatCode="General">
                  <c:v>0.41245700307063499</c:v>
                </c:pt>
                <c:pt idx="8619" formatCode="General">
                  <c:v>0.41245733711254201</c:v>
                </c:pt>
                <c:pt idx="8620" formatCode="General">
                  <c:v>0.41245767115444898</c:v>
                </c:pt>
                <c:pt idx="8621" formatCode="General">
                  <c:v>0.412458005196356</c:v>
                </c:pt>
                <c:pt idx="8622" formatCode="General">
                  <c:v>0.41245833923826303</c:v>
                </c:pt>
                <c:pt idx="8623" formatCode="General">
                  <c:v>0.41245867328017</c:v>
                </c:pt>
                <c:pt idx="8624" formatCode="General">
                  <c:v>0.41245900732207602</c:v>
                </c:pt>
                <c:pt idx="8625" formatCode="General">
                  <c:v>0.41245934136398299</c:v>
                </c:pt>
                <c:pt idx="8626" formatCode="General">
                  <c:v>0.41245967540589001</c:v>
                </c:pt>
                <c:pt idx="8627" formatCode="General">
                  <c:v>0.41246000944779698</c:v>
                </c:pt>
                <c:pt idx="8628" formatCode="General">
                  <c:v>0.41246034348970401</c:v>
                </c:pt>
                <c:pt idx="8629" formatCode="General">
                  <c:v>0.41246067753161098</c:v>
                </c:pt>
                <c:pt idx="8630" formatCode="General">
                  <c:v>0.412461011573518</c:v>
                </c:pt>
                <c:pt idx="8631" formatCode="General">
                  <c:v>0.41246134561542502</c:v>
                </c:pt>
                <c:pt idx="8632" formatCode="General">
                  <c:v>0.41246167965733199</c:v>
                </c:pt>
                <c:pt idx="8633" formatCode="General">
                  <c:v>0.41246201369923802</c:v>
                </c:pt>
                <c:pt idx="8634" formatCode="General">
                  <c:v>0.41246234774114499</c:v>
                </c:pt>
                <c:pt idx="8635" formatCode="General">
                  <c:v>0.41246268178305201</c:v>
                </c:pt>
                <c:pt idx="8636" formatCode="General">
                  <c:v>0.41246301582495898</c:v>
                </c:pt>
                <c:pt idx="8637" formatCode="General">
                  <c:v>0.412463349866866</c:v>
                </c:pt>
                <c:pt idx="8638" formatCode="General">
                  <c:v>0.41246368390877303</c:v>
                </c:pt>
                <c:pt idx="8639" formatCode="General">
                  <c:v>0.41246401795068</c:v>
                </c:pt>
                <c:pt idx="8640" formatCode="General">
                  <c:v>0.41246435199258702</c:v>
                </c:pt>
                <c:pt idx="8641" formatCode="General">
                  <c:v>0.41246468603449399</c:v>
                </c:pt>
                <c:pt idx="8642" formatCode="General">
                  <c:v>0.41246502007640001</c:v>
                </c:pt>
                <c:pt idx="8643" formatCode="General">
                  <c:v>0.41246535411830698</c:v>
                </c:pt>
                <c:pt idx="8644" formatCode="General">
                  <c:v>0.41246568816021401</c:v>
                </c:pt>
                <c:pt idx="8645" formatCode="General">
                  <c:v>0.41246602220212097</c:v>
                </c:pt>
                <c:pt idx="8646" formatCode="General">
                  <c:v>0.412466356244028</c:v>
                </c:pt>
                <c:pt idx="8647" formatCode="General">
                  <c:v>0.41246669028593502</c:v>
                </c:pt>
                <c:pt idx="8648" formatCode="General">
                  <c:v>0.41246702432784199</c:v>
                </c:pt>
                <c:pt idx="8649" formatCode="General">
                  <c:v>0.41246735836974902</c:v>
                </c:pt>
                <c:pt idx="8650" formatCode="General">
                  <c:v>0.41246769241165598</c:v>
                </c:pt>
                <c:pt idx="8651" formatCode="General">
                  <c:v>0.41246802645356201</c:v>
                </c:pt>
                <c:pt idx="8652" formatCode="General">
                  <c:v>0.41246836049546898</c:v>
                </c:pt>
                <c:pt idx="8653" formatCode="General">
                  <c:v>0.412468694537376</c:v>
                </c:pt>
                <c:pt idx="8654" formatCode="General">
                  <c:v>0.41246902857928303</c:v>
                </c:pt>
                <c:pt idx="8655" formatCode="General">
                  <c:v>0.41246936262118999</c:v>
                </c:pt>
                <c:pt idx="8656" formatCode="General">
                  <c:v>0.41246969666309702</c:v>
                </c:pt>
                <c:pt idx="8657" formatCode="General">
                  <c:v>0.41247003070500399</c:v>
                </c:pt>
                <c:pt idx="8658" formatCode="General">
                  <c:v>0.41247036474691101</c:v>
                </c:pt>
                <c:pt idx="8659" formatCode="General">
                  <c:v>0.41247069878881798</c:v>
                </c:pt>
                <c:pt idx="8660" formatCode="General">
                  <c:v>0.412471032830724</c:v>
                </c:pt>
                <c:pt idx="8661" formatCode="General">
                  <c:v>0.41247136687263097</c:v>
                </c:pt>
                <c:pt idx="8662" formatCode="General">
                  <c:v>0.412471700914538</c:v>
                </c:pt>
                <c:pt idx="8663" formatCode="General">
                  <c:v>0.41247203495644502</c:v>
                </c:pt>
                <c:pt idx="8664" formatCode="General">
                  <c:v>0.41247236899835199</c:v>
                </c:pt>
                <c:pt idx="8665" formatCode="General">
                  <c:v>0.41247270304025901</c:v>
                </c:pt>
                <c:pt idx="8666" formatCode="General">
                  <c:v>0.41247303708216598</c:v>
                </c:pt>
                <c:pt idx="8667" formatCode="General">
                  <c:v>0.41247337112407301</c:v>
                </c:pt>
                <c:pt idx="8668" formatCode="General">
                  <c:v>0.41247370516597998</c:v>
                </c:pt>
                <c:pt idx="8669" formatCode="General">
                  <c:v>0.412474039207886</c:v>
                </c:pt>
                <c:pt idx="8670" formatCode="General">
                  <c:v>0.41247437324979302</c:v>
                </c:pt>
                <c:pt idx="8671" formatCode="General">
                  <c:v>0.41247470729169999</c:v>
                </c:pt>
                <c:pt idx="8672" formatCode="General">
                  <c:v>0.41247504133360702</c:v>
                </c:pt>
                <c:pt idx="8673" formatCode="General">
                  <c:v>0.41247537537551399</c:v>
                </c:pt>
                <c:pt idx="8674" formatCode="General">
                  <c:v>0.41247570941742101</c:v>
                </c:pt>
                <c:pt idx="8675" formatCode="General">
                  <c:v>0.41247604345932798</c:v>
                </c:pt>
                <c:pt idx="8676" formatCode="General">
                  <c:v>0.412476377501235</c:v>
                </c:pt>
                <c:pt idx="8677" formatCode="General">
                  <c:v>0.41247671154314097</c:v>
                </c:pt>
                <c:pt idx="8678" formatCode="General">
                  <c:v>0.412477045585048</c:v>
                </c:pt>
                <c:pt idx="8679" formatCode="General">
                  <c:v>0.41247737962695502</c:v>
                </c:pt>
                <c:pt idx="8680" formatCode="General">
                  <c:v>0.41247771366886199</c:v>
                </c:pt>
                <c:pt idx="8681" formatCode="General">
                  <c:v>0.41247804771076901</c:v>
                </c:pt>
                <c:pt idx="8682" formatCode="General">
                  <c:v>0.41247838175267598</c:v>
                </c:pt>
                <c:pt idx="8683" formatCode="General">
                  <c:v>0.41247871579458301</c:v>
                </c:pt>
                <c:pt idx="8684" formatCode="General">
                  <c:v>0.41247904983648997</c:v>
                </c:pt>
                <c:pt idx="8685" formatCode="General">
                  <c:v>0.412479383878397</c:v>
                </c:pt>
                <c:pt idx="8686" formatCode="General">
                  <c:v>0.41247971792030402</c:v>
                </c:pt>
                <c:pt idx="8687" formatCode="General">
                  <c:v>0.41248005196220999</c:v>
                </c:pt>
                <c:pt idx="8688" formatCode="General">
                  <c:v>0.41248038600411702</c:v>
                </c:pt>
                <c:pt idx="8689" formatCode="General">
                  <c:v>0.41248072004602399</c:v>
                </c:pt>
                <c:pt idx="8690" formatCode="General">
                  <c:v>0.41248105408793101</c:v>
                </c:pt>
                <c:pt idx="8691" formatCode="General">
                  <c:v>0.41248138812983798</c:v>
                </c:pt>
                <c:pt idx="8692" formatCode="General">
                  <c:v>0.412481722171745</c:v>
                </c:pt>
                <c:pt idx="8693" formatCode="General">
                  <c:v>0.41248205621365203</c:v>
                </c:pt>
                <c:pt idx="8694" formatCode="General">
                  <c:v>0.41248239025555899</c:v>
                </c:pt>
                <c:pt idx="8695" formatCode="General">
                  <c:v>0.41248272429746602</c:v>
                </c:pt>
                <c:pt idx="8696" formatCode="General">
                  <c:v>0.41248305833937299</c:v>
                </c:pt>
                <c:pt idx="8697" formatCode="General">
                  <c:v>0.41248339238127901</c:v>
                </c:pt>
                <c:pt idx="8698" formatCode="General">
                  <c:v>0.41248372642318598</c:v>
                </c:pt>
                <c:pt idx="8699" formatCode="General">
                  <c:v>0.41248406046509301</c:v>
                </c:pt>
                <c:pt idx="8700" formatCode="General">
                  <c:v>0.41248439450699997</c:v>
                </c:pt>
                <c:pt idx="8701" formatCode="General">
                  <c:v>0.41248439450699997</c:v>
                </c:pt>
                <c:pt idx="8702" formatCode="General">
                  <c:v>0.41248439450699997</c:v>
                </c:pt>
                <c:pt idx="8703" formatCode="General">
                  <c:v>0.41248439450699997</c:v>
                </c:pt>
                <c:pt idx="8704" formatCode="General">
                  <c:v>0.41248439450699997</c:v>
                </c:pt>
                <c:pt idx="8705" formatCode="General">
                  <c:v>0.41248439450699997</c:v>
                </c:pt>
                <c:pt idx="8706" formatCode="General">
                  <c:v>0.41248439450699997</c:v>
                </c:pt>
                <c:pt idx="8707" formatCode="General">
                  <c:v>0.41248439450699997</c:v>
                </c:pt>
                <c:pt idx="8708" formatCode="General">
                  <c:v>0.41248439450699997</c:v>
                </c:pt>
                <c:pt idx="8709" formatCode="General">
                  <c:v>0.41248439450699997</c:v>
                </c:pt>
                <c:pt idx="8710" formatCode="General">
                  <c:v>0.41248439450699997</c:v>
                </c:pt>
                <c:pt idx="8711" formatCode="General">
                  <c:v>0.41248439450699997</c:v>
                </c:pt>
                <c:pt idx="8712" formatCode="General">
                  <c:v>0.41248439450699997</c:v>
                </c:pt>
                <c:pt idx="8713" formatCode="General">
                  <c:v>0.41248439450699997</c:v>
                </c:pt>
                <c:pt idx="8714" formatCode="General">
                  <c:v>0.41248439450699997</c:v>
                </c:pt>
                <c:pt idx="8715" formatCode="General">
                  <c:v>0.41248439450699997</c:v>
                </c:pt>
                <c:pt idx="8716" formatCode="General">
                  <c:v>0.41248439450699997</c:v>
                </c:pt>
                <c:pt idx="8717" formatCode="General">
                  <c:v>0.41248439450699997</c:v>
                </c:pt>
                <c:pt idx="8718" formatCode="General">
                  <c:v>0.41248439450699997</c:v>
                </c:pt>
                <c:pt idx="8719" formatCode="General">
                  <c:v>0.41248439450699997</c:v>
                </c:pt>
                <c:pt idx="8720" formatCode="General">
                  <c:v>0.41248439450699997</c:v>
                </c:pt>
                <c:pt idx="8721" formatCode="General">
                  <c:v>0.41248439450699997</c:v>
                </c:pt>
                <c:pt idx="8722" formatCode="General">
                  <c:v>0.41248439450699997</c:v>
                </c:pt>
                <c:pt idx="8723" formatCode="General">
                  <c:v>0.41248439450699997</c:v>
                </c:pt>
                <c:pt idx="8724" formatCode="General">
                  <c:v>0.41248439450699997</c:v>
                </c:pt>
                <c:pt idx="8725" formatCode="General">
                  <c:v>0.41248439450699997</c:v>
                </c:pt>
                <c:pt idx="8726" formatCode="General">
                  <c:v>0.41248439450699997</c:v>
                </c:pt>
                <c:pt idx="8727" formatCode="General">
                  <c:v>0.41248439450699997</c:v>
                </c:pt>
                <c:pt idx="8728" formatCode="General">
                  <c:v>0.41248439450699997</c:v>
                </c:pt>
                <c:pt idx="8729" formatCode="General">
                  <c:v>0.41248439450699997</c:v>
                </c:pt>
                <c:pt idx="8730" formatCode="General">
                  <c:v>0.41248439450699997</c:v>
                </c:pt>
                <c:pt idx="8731" formatCode="General">
                  <c:v>0.41248439450699997</c:v>
                </c:pt>
                <c:pt idx="8732" formatCode="General">
                  <c:v>0.41248439450699997</c:v>
                </c:pt>
                <c:pt idx="8733" formatCode="General">
                  <c:v>0.41248439450699997</c:v>
                </c:pt>
                <c:pt idx="8734" formatCode="General">
                  <c:v>0.41248439450699997</c:v>
                </c:pt>
                <c:pt idx="8735" formatCode="General">
                  <c:v>0.41248439450699997</c:v>
                </c:pt>
                <c:pt idx="8736" formatCode="General">
                  <c:v>0.41248439450699997</c:v>
                </c:pt>
                <c:pt idx="8737" formatCode="General">
                  <c:v>0.41248439450699997</c:v>
                </c:pt>
                <c:pt idx="8738" formatCode="General">
                  <c:v>0.41248439450699997</c:v>
                </c:pt>
                <c:pt idx="8739" formatCode="General">
                  <c:v>0.41248439450699997</c:v>
                </c:pt>
                <c:pt idx="8740" formatCode="General">
                  <c:v>0.41248439450699997</c:v>
                </c:pt>
                <c:pt idx="8741" formatCode="General">
                  <c:v>0.41248439450699997</c:v>
                </c:pt>
                <c:pt idx="8742" formatCode="General">
                  <c:v>0.41248439450699997</c:v>
                </c:pt>
                <c:pt idx="8743" formatCode="General">
                  <c:v>0.41248439450699997</c:v>
                </c:pt>
                <c:pt idx="8744" formatCode="General">
                  <c:v>0.41248439450699997</c:v>
                </c:pt>
                <c:pt idx="8745" formatCode="General">
                  <c:v>0.41248439450699997</c:v>
                </c:pt>
                <c:pt idx="8746" formatCode="General">
                  <c:v>0.41248439450699997</c:v>
                </c:pt>
                <c:pt idx="8747" formatCode="General">
                  <c:v>0.41248439450699997</c:v>
                </c:pt>
                <c:pt idx="8748" formatCode="General">
                  <c:v>0.41248439450699997</c:v>
                </c:pt>
                <c:pt idx="8749" formatCode="General">
                  <c:v>0.41248439450699997</c:v>
                </c:pt>
                <c:pt idx="8750" formatCode="General">
                  <c:v>0.41248439450699997</c:v>
                </c:pt>
                <c:pt idx="8751" formatCode="General">
                  <c:v>0.41248439450699997</c:v>
                </c:pt>
                <c:pt idx="8752" formatCode="General">
                  <c:v>0.41248439450699997</c:v>
                </c:pt>
                <c:pt idx="8753" formatCode="General">
                  <c:v>0.41248439450699997</c:v>
                </c:pt>
                <c:pt idx="8754" formatCode="General">
                  <c:v>0.41248439450699997</c:v>
                </c:pt>
                <c:pt idx="8755" formatCode="General">
                  <c:v>0.41248439450699997</c:v>
                </c:pt>
              </c:numCache>
            </c:numRef>
          </c:yVal>
          <c:smooth val="0"/>
        </c:ser>
        <c:ser>
          <c:idx val="0"/>
          <c:order val="4"/>
          <c:tx>
            <c:strRef>
              <c:f>FlickrLogos32Test!$G$3</c:f>
              <c:strCache>
                <c:ptCount val="1"/>
                <c:pt idx="0">
                  <c:v>baseline</c:v>
                </c:pt>
              </c:strCache>
            </c:strRef>
          </c:tx>
          <c:spPr>
            <a:ln w="12700">
              <a:solidFill>
                <a:srgbClr val="00B050"/>
              </a:solidFill>
            </a:ln>
          </c:spPr>
          <c:marker>
            <c:symbol val="none"/>
          </c:marker>
          <c:xVal>
            <c:numRef>
              <c:f>FlickrLogos32Test!$I$3:$NTY$3</c:f>
              <c:numCache>
                <c:formatCode>0.000</c:formatCode>
                <c:ptCount val="10001"/>
                <c:pt idx="0">
                  <c:v>0</c:v>
                </c:pt>
                <c:pt idx="1">
                  <c:v>1E-3</c:v>
                </c:pt>
                <c:pt idx="2">
                  <c:v>2E-3</c:v>
                </c:pt>
                <c:pt idx="3">
                  <c:v>3.0000000000000001E-3</c:v>
                </c:pt>
                <c:pt idx="4">
                  <c:v>4.0000000000000001E-3</c:v>
                </c:pt>
                <c:pt idx="5">
                  <c:v>5.0000000000000001E-3</c:v>
                </c:pt>
                <c:pt idx="6">
                  <c:v>6.0000000000000001E-3</c:v>
                </c:pt>
                <c:pt idx="7">
                  <c:v>7.0000000000000001E-3</c:v>
                </c:pt>
                <c:pt idx="8" formatCode="General">
                  <c:v>8.0000000000000002E-3</c:v>
                </c:pt>
                <c:pt idx="9" formatCode="General">
                  <c:v>8.9999999999999993E-3</c:v>
                </c:pt>
                <c:pt idx="10" formatCode="General">
                  <c:v>0.01</c:v>
                </c:pt>
                <c:pt idx="11" formatCode="General">
                  <c:v>1.0999999999999999E-2</c:v>
                </c:pt>
                <c:pt idx="12" formatCode="General">
                  <c:v>1.2E-2</c:v>
                </c:pt>
                <c:pt idx="13" formatCode="General">
                  <c:v>1.2999999999999999E-2</c:v>
                </c:pt>
                <c:pt idx="14" formatCode="General">
                  <c:v>1.4E-2</c:v>
                </c:pt>
                <c:pt idx="15" formatCode="General">
                  <c:v>1.4999999999999999E-2</c:v>
                </c:pt>
                <c:pt idx="16" formatCode="General">
                  <c:v>1.6E-2</c:v>
                </c:pt>
                <c:pt idx="17" formatCode="General">
                  <c:v>1.7000000000000001E-2</c:v>
                </c:pt>
                <c:pt idx="18" formatCode="General">
                  <c:v>1.7999999999999999E-2</c:v>
                </c:pt>
                <c:pt idx="19" formatCode="General">
                  <c:v>1.9E-2</c:v>
                </c:pt>
                <c:pt idx="20" formatCode="General">
                  <c:v>0.02</c:v>
                </c:pt>
                <c:pt idx="21" formatCode="General">
                  <c:v>2.1000000000000001E-2</c:v>
                </c:pt>
                <c:pt idx="22" formatCode="General">
                  <c:v>2.1999999999999999E-2</c:v>
                </c:pt>
                <c:pt idx="23" formatCode="General">
                  <c:v>2.3E-2</c:v>
                </c:pt>
                <c:pt idx="24" formatCode="General">
                  <c:v>2.4E-2</c:v>
                </c:pt>
                <c:pt idx="25" formatCode="General">
                  <c:v>2.5000000000000001E-2</c:v>
                </c:pt>
                <c:pt idx="26" formatCode="General">
                  <c:v>2.5999999999999999E-2</c:v>
                </c:pt>
                <c:pt idx="27" formatCode="General">
                  <c:v>2.7E-2</c:v>
                </c:pt>
                <c:pt idx="28" formatCode="General">
                  <c:v>2.8000000000000001E-2</c:v>
                </c:pt>
                <c:pt idx="29" formatCode="General">
                  <c:v>2.9000000000000001E-2</c:v>
                </c:pt>
                <c:pt idx="30" formatCode="General">
                  <c:v>0.03</c:v>
                </c:pt>
                <c:pt idx="31" formatCode="General">
                  <c:v>3.1E-2</c:v>
                </c:pt>
                <c:pt idx="32" formatCode="General">
                  <c:v>3.2000000000000001E-2</c:v>
                </c:pt>
                <c:pt idx="33" formatCode="General">
                  <c:v>3.3000000000000002E-2</c:v>
                </c:pt>
                <c:pt idx="34" formatCode="General">
                  <c:v>3.4000000000000002E-2</c:v>
                </c:pt>
                <c:pt idx="35" formatCode="General">
                  <c:v>3.5000000000000003E-2</c:v>
                </c:pt>
                <c:pt idx="36" formatCode="General">
                  <c:v>3.5999999999999997E-2</c:v>
                </c:pt>
                <c:pt idx="37" formatCode="General">
                  <c:v>3.6999999999999998E-2</c:v>
                </c:pt>
                <c:pt idx="38" formatCode="General">
                  <c:v>3.7999999999999999E-2</c:v>
                </c:pt>
                <c:pt idx="39" formatCode="General">
                  <c:v>3.9E-2</c:v>
                </c:pt>
                <c:pt idx="40" formatCode="General">
                  <c:v>0.04</c:v>
                </c:pt>
                <c:pt idx="41" formatCode="General">
                  <c:v>4.1000000000000002E-2</c:v>
                </c:pt>
                <c:pt idx="42" formatCode="General">
                  <c:v>4.2000000000000003E-2</c:v>
                </c:pt>
                <c:pt idx="43" formatCode="General">
                  <c:v>4.2999999999999997E-2</c:v>
                </c:pt>
                <c:pt idx="44" formatCode="General">
                  <c:v>4.3999999999999997E-2</c:v>
                </c:pt>
                <c:pt idx="45" formatCode="General">
                  <c:v>4.4999999999999998E-2</c:v>
                </c:pt>
                <c:pt idx="46" formatCode="General">
                  <c:v>4.5999999999999999E-2</c:v>
                </c:pt>
                <c:pt idx="47" formatCode="General">
                  <c:v>4.7E-2</c:v>
                </c:pt>
                <c:pt idx="48" formatCode="General">
                  <c:v>4.8000000000000001E-2</c:v>
                </c:pt>
                <c:pt idx="49" formatCode="General">
                  <c:v>4.9000000000000002E-2</c:v>
                </c:pt>
                <c:pt idx="50" formatCode="General">
                  <c:v>0.05</c:v>
                </c:pt>
                <c:pt idx="51" formatCode="General">
                  <c:v>5.0999999999999997E-2</c:v>
                </c:pt>
                <c:pt idx="52" formatCode="General">
                  <c:v>5.1999999999999998E-2</c:v>
                </c:pt>
                <c:pt idx="53" formatCode="General">
                  <c:v>5.2999999999999999E-2</c:v>
                </c:pt>
                <c:pt idx="54" formatCode="General">
                  <c:v>5.3999999999999999E-2</c:v>
                </c:pt>
                <c:pt idx="55" formatCode="General">
                  <c:v>5.5E-2</c:v>
                </c:pt>
                <c:pt idx="56" formatCode="General">
                  <c:v>5.6000000000000001E-2</c:v>
                </c:pt>
                <c:pt idx="57" formatCode="General">
                  <c:v>5.7000000000000002E-2</c:v>
                </c:pt>
                <c:pt idx="58" formatCode="General">
                  <c:v>5.8000000000000003E-2</c:v>
                </c:pt>
                <c:pt idx="59" formatCode="General">
                  <c:v>5.8999999999999997E-2</c:v>
                </c:pt>
                <c:pt idx="60" formatCode="General">
                  <c:v>0.06</c:v>
                </c:pt>
                <c:pt idx="61" formatCode="General">
                  <c:v>6.0999999999999999E-2</c:v>
                </c:pt>
                <c:pt idx="62" formatCode="General">
                  <c:v>6.2E-2</c:v>
                </c:pt>
                <c:pt idx="63" formatCode="General">
                  <c:v>6.3E-2</c:v>
                </c:pt>
                <c:pt idx="64" formatCode="General">
                  <c:v>6.4000000000000001E-2</c:v>
                </c:pt>
                <c:pt idx="65" formatCode="General">
                  <c:v>6.5000000000000002E-2</c:v>
                </c:pt>
                <c:pt idx="66" formatCode="General">
                  <c:v>6.6000000000000003E-2</c:v>
                </c:pt>
                <c:pt idx="67" formatCode="General">
                  <c:v>6.7000000000000004E-2</c:v>
                </c:pt>
                <c:pt idx="68" formatCode="General">
                  <c:v>6.8000000000000005E-2</c:v>
                </c:pt>
                <c:pt idx="69" formatCode="General">
                  <c:v>6.9000000000000006E-2</c:v>
                </c:pt>
                <c:pt idx="70" formatCode="General">
                  <c:v>7.0000000000000007E-2</c:v>
                </c:pt>
                <c:pt idx="71" formatCode="General">
                  <c:v>7.0999999999999994E-2</c:v>
                </c:pt>
                <c:pt idx="72" formatCode="General">
                  <c:v>7.1999999999999995E-2</c:v>
                </c:pt>
                <c:pt idx="73" formatCode="General">
                  <c:v>7.2999999999999995E-2</c:v>
                </c:pt>
                <c:pt idx="74" formatCode="General">
                  <c:v>7.3999999999999996E-2</c:v>
                </c:pt>
                <c:pt idx="75" formatCode="General">
                  <c:v>7.4999999999999997E-2</c:v>
                </c:pt>
                <c:pt idx="76" formatCode="General">
                  <c:v>7.5999999999999998E-2</c:v>
                </c:pt>
                <c:pt idx="77" formatCode="General">
                  <c:v>7.6999999999999999E-2</c:v>
                </c:pt>
                <c:pt idx="78" formatCode="General">
                  <c:v>7.8E-2</c:v>
                </c:pt>
                <c:pt idx="79" formatCode="General">
                  <c:v>7.9000000000000001E-2</c:v>
                </c:pt>
                <c:pt idx="80" formatCode="General">
                  <c:v>0.08</c:v>
                </c:pt>
                <c:pt idx="81" formatCode="General">
                  <c:v>8.1000000000000003E-2</c:v>
                </c:pt>
                <c:pt idx="82" formatCode="General">
                  <c:v>8.2000000000000003E-2</c:v>
                </c:pt>
                <c:pt idx="83" formatCode="General">
                  <c:v>8.3000000000000004E-2</c:v>
                </c:pt>
                <c:pt idx="84" formatCode="General">
                  <c:v>8.4000000000000005E-2</c:v>
                </c:pt>
                <c:pt idx="85" formatCode="General">
                  <c:v>8.5000000000000006E-2</c:v>
                </c:pt>
                <c:pt idx="86" formatCode="General">
                  <c:v>8.5999999999999993E-2</c:v>
                </c:pt>
                <c:pt idx="87" formatCode="General">
                  <c:v>8.6999999999999994E-2</c:v>
                </c:pt>
                <c:pt idx="88" formatCode="General">
                  <c:v>8.7999999999999995E-2</c:v>
                </c:pt>
                <c:pt idx="89" formatCode="General">
                  <c:v>8.8999999999999996E-2</c:v>
                </c:pt>
                <c:pt idx="90" formatCode="General">
                  <c:v>0.09</c:v>
                </c:pt>
                <c:pt idx="91" formatCode="General">
                  <c:v>9.0999999999999998E-2</c:v>
                </c:pt>
                <c:pt idx="92" formatCode="General">
                  <c:v>9.1999999999999998E-2</c:v>
                </c:pt>
                <c:pt idx="93" formatCode="General">
                  <c:v>9.2999999999999999E-2</c:v>
                </c:pt>
                <c:pt idx="94" formatCode="General">
                  <c:v>9.4E-2</c:v>
                </c:pt>
                <c:pt idx="95" formatCode="General">
                  <c:v>9.5000000000000001E-2</c:v>
                </c:pt>
                <c:pt idx="96" formatCode="General">
                  <c:v>9.6000000000000002E-2</c:v>
                </c:pt>
                <c:pt idx="97" formatCode="General">
                  <c:v>9.7000000000000003E-2</c:v>
                </c:pt>
                <c:pt idx="98" formatCode="General">
                  <c:v>9.8000000000000004E-2</c:v>
                </c:pt>
                <c:pt idx="99" formatCode="General">
                  <c:v>9.9000000000000005E-2</c:v>
                </c:pt>
                <c:pt idx="100" formatCode="General">
                  <c:v>0.1</c:v>
                </c:pt>
                <c:pt idx="101" formatCode="General">
                  <c:v>0.10100000000000001</c:v>
                </c:pt>
                <c:pt idx="102" formatCode="General">
                  <c:v>0.10199999999999999</c:v>
                </c:pt>
                <c:pt idx="103" formatCode="General">
                  <c:v>0.10299999999999999</c:v>
                </c:pt>
                <c:pt idx="104" formatCode="General">
                  <c:v>0.104</c:v>
                </c:pt>
                <c:pt idx="105" formatCode="General">
                  <c:v>0.105</c:v>
                </c:pt>
                <c:pt idx="106" formatCode="General">
                  <c:v>0.106</c:v>
                </c:pt>
                <c:pt idx="107" formatCode="General">
                  <c:v>0.107</c:v>
                </c:pt>
                <c:pt idx="108" formatCode="General">
                  <c:v>0.108</c:v>
                </c:pt>
                <c:pt idx="109" formatCode="General">
                  <c:v>0.109</c:v>
                </c:pt>
                <c:pt idx="110" formatCode="General">
                  <c:v>0.11</c:v>
                </c:pt>
                <c:pt idx="111" formatCode="General">
                  <c:v>0.111</c:v>
                </c:pt>
                <c:pt idx="112" formatCode="General">
                  <c:v>0.112</c:v>
                </c:pt>
                <c:pt idx="113" formatCode="General">
                  <c:v>0.113</c:v>
                </c:pt>
                <c:pt idx="114" formatCode="General">
                  <c:v>0.114</c:v>
                </c:pt>
                <c:pt idx="115" formatCode="General">
                  <c:v>0.115</c:v>
                </c:pt>
                <c:pt idx="116" formatCode="General">
                  <c:v>0.11600000000000001</c:v>
                </c:pt>
                <c:pt idx="117" formatCode="General">
                  <c:v>0.11700000000000001</c:v>
                </c:pt>
                <c:pt idx="118" formatCode="General">
                  <c:v>0.11799999999999999</c:v>
                </c:pt>
                <c:pt idx="119" formatCode="General">
                  <c:v>0.11899999999999999</c:v>
                </c:pt>
                <c:pt idx="120" formatCode="General">
                  <c:v>0.12</c:v>
                </c:pt>
                <c:pt idx="121" formatCode="General">
                  <c:v>0.121</c:v>
                </c:pt>
                <c:pt idx="122" formatCode="General">
                  <c:v>0.122</c:v>
                </c:pt>
                <c:pt idx="123" formatCode="General">
                  <c:v>0.123</c:v>
                </c:pt>
                <c:pt idx="124" formatCode="General">
                  <c:v>0.124</c:v>
                </c:pt>
                <c:pt idx="125" formatCode="General">
                  <c:v>0.125</c:v>
                </c:pt>
                <c:pt idx="126" formatCode="General">
                  <c:v>0.126</c:v>
                </c:pt>
                <c:pt idx="127" formatCode="General">
                  <c:v>0.127</c:v>
                </c:pt>
                <c:pt idx="128" formatCode="General">
                  <c:v>0.128</c:v>
                </c:pt>
                <c:pt idx="129" formatCode="General">
                  <c:v>0.129</c:v>
                </c:pt>
                <c:pt idx="130" formatCode="General">
                  <c:v>0.13</c:v>
                </c:pt>
                <c:pt idx="131" formatCode="General">
                  <c:v>0.13100000000000001</c:v>
                </c:pt>
                <c:pt idx="132" formatCode="General">
                  <c:v>0.13200000000000001</c:v>
                </c:pt>
                <c:pt idx="133" formatCode="General">
                  <c:v>0.13300000000000001</c:v>
                </c:pt>
                <c:pt idx="134" formatCode="General">
                  <c:v>0.13400000000000001</c:v>
                </c:pt>
                <c:pt idx="135" formatCode="General">
                  <c:v>0.13500000000000001</c:v>
                </c:pt>
                <c:pt idx="136" formatCode="General">
                  <c:v>0.13600000000000001</c:v>
                </c:pt>
                <c:pt idx="137" formatCode="General">
                  <c:v>0.13700000000000001</c:v>
                </c:pt>
                <c:pt idx="138" formatCode="General">
                  <c:v>0.13800000000000001</c:v>
                </c:pt>
                <c:pt idx="139" formatCode="General">
                  <c:v>0.13900000000000001</c:v>
                </c:pt>
                <c:pt idx="140" formatCode="General">
                  <c:v>0.14000000000000001</c:v>
                </c:pt>
                <c:pt idx="141" formatCode="General">
                  <c:v>0.14099999999999999</c:v>
                </c:pt>
                <c:pt idx="142" formatCode="General">
                  <c:v>0.14199999999999999</c:v>
                </c:pt>
                <c:pt idx="143" formatCode="General">
                  <c:v>0.14299999999999999</c:v>
                </c:pt>
                <c:pt idx="144" formatCode="General">
                  <c:v>0.14399999999999999</c:v>
                </c:pt>
                <c:pt idx="145" formatCode="General">
                  <c:v>0.14499999999999999</c:v>
                </c:pt>
                <c:pt idx="146" formatCode="General">
                  <c:v>0.14599999999999999</c:v>
                </c:pt>
                <c:pt idx="147" formatCode="General">
                  <c:v>0.14699999999999999</c:v>
                </c:pt>
                <c:pt idx="148" formatCode="General">
                  <c:v>0.14799999999999999</c:v>
                </c:pt>
                <c:pt idx="149" formatCode="General">
                  <c:v>0.14899999999999999</c:v>
                </c:pt>
                <c:pt idx="150" formatCode="General">
                  <c:v>0.15</c:v>
                </c:pt>
                <c:pt idx="151" formatCode="General">
                  <c:v>0.151</c:v>
                </c:pt>
                <c:pt idx="152" formatCode="General">
                  <c:v>0.152</c:v>
                </c:pt>
                <c:pt idx="153" formatCode="General">
                  <c:v>0.153</c:v>
                </c:pt>
                <c:pt idx="154" formatCode="General">
                  <c:v>0.154</c:v>
                </c:pt>
                <c:pt idx="155" formatCode="General">
                  <c:v>0.155</c:v>
                </c:pt>
                <c:pt idx="156" formatCode="General">
                  <c:v>0.156</c:v>
                </c:pt>
                <c:pt idx="157" formatCode="General">
                  <c:v>0.157</c:v>
                </c:pt>
                <c:pt idx="158" formatCode="General">
                  <c:v>0.158</c:v>
                </c:pt>
                <c:pt idx="159" formatCode="General">
                  <c:v>0.159</c:v>
                </c:pt>
                <c:pt idx="160" formatCode="General">
                  <c:v>0.16</c:v>
                </c:pt>
                <c:pt idx="161" formatCode="General">
                  <c:v>0.161</c:v>
                </c:pt>
                <c:pt idx="162" formatCode="General">
                  <c:v>0.16200000000000001</c:v>
                </c:pt>
                <c:pt idx="163" formatCode="General">
                  <c:v>0.16300000000000001</c:v>
                </c:pt>
                <c:pt idx="164" formatCode="General">
                  <c:v>0.16400000000000001</c:v>
                </c:pt>
                <c:pt idx="165" formatCode="General">
                  <c:v>0.16500000000000001</c:v>
                </c:pt>
                <c:pt idx="166" formatCode="General">
                  <c:v>0.16600000000000001</c:v>
                </c:pt>
                <c:pt idx="167" formatCode="General">
                  <c:v>0.16700000000000001</c:v>
                </c:pt>
                <c:pt idx="168" formatCode="General">
                  <c:v>0.16800000000000001</c:v>
                </c:pt>
                <c:pt idx="169" formatCode="General">
                  <c:v>0.16900000000000001</c:v>
                </c:pt>
                <c:pt idx="170" formatCode="General">
                  <c:v>0.17</c:v>
                </c:pt>
                <c:pt idx="171" formatCode="General">
                  <c:v>0.17100000000000001</c:v>
                </c:pt>
                <c:pt idx="172" formatCode="General">
                  <c:v>0.17199999999999999</c:v>
                </c:pt>
                <c:pt idx="173" formatCode="General">
                  <c:v>0.17299999999999999</c:v>
                </c:pt>
                <c:pt idx="174" formatCode="General">
                  <c:v>0.17399999999999999</c:v>
                </c:pt>
                <c:pt idx="175" formatCode="General">
                  <c:v>0.17499999999999999</c:v>
                </c:pt>
                <c:pt idx="176" formatCode="General">
                  <c:v>0.17599999999999999</c:v>
                </c:pt>
                <c:pt idx="177" formatCode="General">
                  <c:v>0.17699999999999999</c:v>
                </c:pt>
                <c:pt idx="178" formatCode="General">
                  <c:v>0.17799999999999999</c:v>
                </c:pt>
                <c:pt idx="179" formatCode="General">
                  <c:v>0.17899999999999999</c:v>
                </c:pt>
                <c:pt idx="180" formatCode="General">
                  <c:v>0.18</c:v>
                </c:pt>
                <c:pt idx="181" formatCode="General">
                  <c:v>0.18099999999999999</c:v>
                </c:pt>
                <c:pt idx="182" formatCode="General">
                  <c:v>0.182</c:v>
                </c:pt>
                <c:pt idx="183" formatCode="General">
                  <c:v>0.183</c:v>
                </c:pt>
                <c:pt idx="184" formatCode="General">
                  <c:v>0.184</c:v>
                </c:pt>
                <c:pt idx="185" formatCode="General">
                  <c:v>0.185</c:v>
                </c:pt>
                <c:pt idx="186" formatCode="General">
                  <c:v>0.186</c:v>
                </c:pt>
                <c:pt idx="187" formatCode="General">
                  <c:v>0.187</c:v>
                </c:pt>
                <c:pt idx="188" formatCode="General">
                  <c:v>0.188</c:v>
                </c:pt>
                <c:pt idx="189" formatCode="General">
                  <c:v>0.189</c:v>
                </c:pt>
                <c:pt idx="190" formatCode="General">
                  <c:v>0.19</c:v>
                </c:pt>
                <c:pt idx="191" formatCode="General">
                  <c:v>0.191</c:v>
                </c:pt>
                <c:pt idx="192" formatCode="General">
                  <c:v>0.192</c:v>
                </c:pt>
                <c:pt idx="193" formatCode="General">
                  <c:v>0.193</c:v>
                </c:pt>
                <c:pt idx="194" formatCode="General">
                  <c:v>0.19400000000000001</c:v>
                </c:pt>
                <c:pt idx="195" formatCode="General">
                  <c:v>0.19500000000000001</c:v>
                </c:pt>
                <c:pt idx="196" formatCode="General">
                  <c:v>0.19600000000000001</c:v>
                </c:pt>
                <c:pt idx="197" formatCode="General">
                  <c:v>0.19700000000000001</c:v>
                </c:pt>
                <c:pt idx="198" formatCode="General">
                  <c:v>0.19800000000000001</c:v>
                </c:pt>
                <c:pt idx="199" formatCode="General">
                  <c:v>0.19900000000000001</c:v>
                </c:pt>
                <c:pt idx="200" formatCode="General">
                  <c:v>0.2</c:v>
                </c:pt>
                <c:pt idx="201" formatCode="General">
                  <c:v>0.20100000000000001</c:v>
                </c:pt>
                <c:pt idx="202" formatCode="General">
                  <c:v>0.20200000000000001</c:v>
                </c:pt>
                <c:pt idx="203" formatCode="General">
                  <c:v>0.20300000000000001</c:v>
                </c:pt>
                <c:pt idx="204" formatCode="General">
                  <c:v>0.20399999999999999</c:v>
                </c:pt>
                <c:pt idx="205" formatCode="General">
                  <c:v>0.20499999999999999</c:v>
                </c:pt>
                <c:pt idx="206" formatCode="General">
                  <c:v>0.20599999999999999</c:v>
                </c:pt>
                <c:pt idx="207" formatCode="General">
                  <c:v>0.20699999999999999</c:v>
                </c:pt>
                <c:pt idx="208" formatCode="General">
                  <c:v>0.20799999999999999</c:v>
                </c:pt>
                <c:pt idx="209" formatCode="General">
                  <c:v>0.20899999999999999</c:v>
                </c:pt>
                <c:pt idx="210" formatCode="General">
                  <c:v>0.21</c:v>
                </c:pt>
                <c:pt idx="211" formatCode="General">
                  <c:v>0.21099999999999999</c:v>
                </c:pt>
                <c:pt idx="212" formatCode="General">
                  <c:v>0.21199999999999999</c:v>
                </c:pt>
                <c:pt idx="213" formatCode="General">
                  <c:v>0.21299999999999999</c:v>
                </c:pt>
                <c:pt idx="214" formatCode="General">
                  <c:v>0.214</c:v>
                </c:pt>
                <c:pt idx="215" formatCode="General">
                  <c:v>0.215</c:v>
                </c:pt>
                <c:pt idx="216" formatCode="General">
                  <c:v>0.216</c:v>
                </c:pt>
                <c:pt idx="217" formatCode="General">
                  <c:v>0.217</c:v>
                </c:pt>
                <c:pt idx="218" formatCode="General">
                  <c:v>0.218</c:v>
                </c:pt>
                <c:pt idx="219" formatCode="General">
                  <c:v>0.219</c:v>
                </c:pt>
                <c:pt idx="220" formatCode="General">
                  <c:v>0.22</c:v>
                </c:pt>
                <c:pt idx="221" formatCode="General">
                  <c:v>0.221</c:v>
                </c:pt>
                <c:pt idx="222" formatCode="General">
                  <c:v>0.222</c:v>
                </c:pt>
                <c:pt idx="223" formatCode="General">
                  <c:v>0.223</c:v>
                </c:pt>
                <c:pt idx="224" formatCode="General">
                  <c:v>0.224</c:v>
                </c:pt>
                <c:pt idx="225" formatCode="General">
                  <c:v>0.22500000000000001</c:v>
                </c:pt>
                <c:pt idx="226" formatCode="General">
                  <c:v>0.22600000000000001</c:v>
                </c:pt>
                <c:pt idx="227" formatCode="General">
                  <c:v>0.22700000000000001</c:v>
                </c:pt>
                <c:pt idx="228" formatCode="General">
                  <c:v>0.22800000000000001</c:v>
                </c:pt>
                <c:pt idx="229" formatCode="General">
                  <c:v>0.22900000000000001</c:v>
                </c:pt>
                <c:pt idx="230" formatCode="General">
                  <c:v>0.23</c:v>
                </c:pt>
                <c:pt idx="231" formatCode="General">
                  <c:v>0.23100000000000001</c:v>
                </c:pt>
                <c:pt idx="232" formatCode="General">
                  <c:v>0.23200000000000001</c:v>
                </c:pt>
                <c:pt idx="233" formatCode="General">
                  <c:v>0.23300000000000001</c:v>
                </c:pt>
                <c:pt idx="234" formatCode="General">
                  <c:v>0.23400000000000001</c:v>
                </c:pt>
                <c:pt idx="235" formatCode="General">
                  <c:v>0.23499999999999999</c:v>
                </c:pt>
                <c:pt idx="236" formatCode="General">
                  <c:v>0.23599999999999999</c:v>
                </c:pt>
                <c:pt idx="237" formatCode="General">
                  <c:v>0.23699999999999999</c:v>
                </c:pt>
                <c:pt idx="238" formatCode="General">
                  <c:v>0.23799999999999999</c:v>
                </c:pt>
                <c:pt idx="239" formatCode="General">
                  <c:v>0.23899999999999999</c:v>
                </c:pt>
                <c:pt idx="240" formatCode="General">
                  <c:v>0.24</c:v>
                </c:pt>
                <c:pt idx="241" formatCode="General">
                  <c:v>0.24099999999999999</c:v>
                </c:pt>
                <c:pt idx="242" formatCode="General">
                  <c:v>0.24199999999999999</c:v>
                </c:pt>
                <c:pt idx="243" formatCode="General">
                  <c:v>0.24299999999999999</c:v>
                </c:pt>
                <c:pt idx="244" formatCode="General">
                  <c:v>0.24399999999999999</c:v>
                </c:pt>
                <c:pt idx="245" formatCode="General">
                  <c:v>0.245</c:v>
                </c:pt>
                <c:pt idx="246" formatCode="General">
                  <c:v>0.246</c:v>
                </c:pt>
                <c:pt idx="247" formatCode="General">
                  <c:v>0.247</c:v>
                </c:pt>
                <c:pt idx="248" formatCode="General">
                  <c:v>0.248</c:v>
                </c:pt>
                <c:pt idx="249" formatCode="General">
                  <c:v>0.249</c:v>
                </c:pt>
                <c:pt idx="250" formatCode="General">
                  <c:v>0.25</c:v>
                </c:pt>
                <c:pt idx="251" formatCode="General">
                  <c:v>0.251</c:v>
                </c:pt>
                <c:pt idx="252" formatCode="General">
                  <c:v>0.252</c:v>
                </c:pt>
                <c:pt idx="253" formatCode="General">
                  <c:v>0.253</c:v>
                </c:pt>
                <c:pt idx="254" formatCode="General">
                  <c:v>0.254</c:v>
                </c:pt>
                <c:pt idx="255" formatCode="General">
                  <c:v>0.255</c:v>
                </c:pt>
                <c:pt idx="256" formatCode="General">
                  <c:v>0.25600000000000001</c:v>
                </c:pt>
                <c:pt idx="257" formatCode="General">
                  <c:v>0.25700000000000001</c:v>
                </c:pt>
                <c:pt idx="258" formatCode="General">
                  <c:v>0.25800000000000001</c:v>
                </c:pt>
                <c:pt idx="259" formatCode="General">
                  <c:v>0.25900000000000001</c:v>
                </c:pt>
                <c:pt idx="260" formatCode="General">
                  <c:v>0.26</c:v>
                </c:pt>
                <c:pt idx="261" formatCode="General">
                  <c:v>0.26100000000000001</c:v>
                </c:pt>
                <c:pt idx="262" formatCode="General">
                  <c:v>0.26200000000000001</c:v>
                </c:pt>
                <c:pt idx="263" formatCode="General">
                  <c:v>0.26300000000000001</c:v>
                </c:pt>
                <c:pt idx="264" formatCode="General">
                  <c:v>0.26400000000000001</c:v>
                </c:pt>
                <c:pt idx="265" formatCode="General">
                  <c:v>0.26500000000000001</c:v>
                </c:pt>
                <c:pt idx="266" formatCode="General">
                  <c:v>0.26600000000000001</c:v>
                </c:pt>
                <c:pt idx="267" formatCode="General">
                  <c:v>0.26700000000000002</c:v>
                </c:pt>
                <c:pt idx="268" formatCode="General">
                  <c:v>0.26800000000000002</c:v>
                </c:pt>
                <c:pt idx="269" formatCode="General">
                  <c:v>0.26900000000000002</c:v>
                </c:pt>
                <c:pt idx="270" formatCode="General">
                  <c:v>0.27</c:v>
                </c:pt>
                <c:pt idx="271" formatCode="General">
                  <c:v>0.27100000000000002</c:v>
                </c:pt>
                <c:pt idx="272" formatCode="General">
                  <c:v>0.27200000000000002</c:v>
                </c:pt>
                <c:pt idx="273" formatCode="General">
                  <c:v>0.27300000000000002</c:v>
                </c:pt>
                <c:pt idx="274" formatCode="General">
                  <c:v>0.27400000000000002</c:v>
                </c:pt>
                <c:pt idx="275" formatCode="General">
                  <c:v>0.27500000000000002</c:v>
                </c:pt>
                <c:pt idx="276" formatCode="General">
                  <c:v>0.27600000000000002</c:v>
                </c:pt>
                <c:pt idx="277" formatCode="General">
                  <c:v>0.27700000000000002</c:v>
                </c:pt>
                <c:pt idx="278" formatCode="General">
                  <c:v>0.27800000000000002</c:v>
                </c:pt>
                <c:pt idx="279" formatCode="General">
                  <c:v>0.27900000000000003</c:v>
                </c:pt>
                <c:pt idx="280" formatCode="General">
                  <c:v>0.28000000000000003</c:v>
                </c:pt>
                <c:pt idx="281" formatCode="General">
                  <c:v>0.28100000000000003</c:v>
                </c:pt>
                <c:pt idx="282" formatCode="General">
                  <c:v>0.28199999999999997</c:v>
                </c:pt>
                <c:pt idx="283" formatCode="General">
                  <c:v>0.28299999999999997</c:v>
                </c:pt>
                <c:pt idx="284" formatCode="General">
                  <c:v>0.28399999999999997</c:v>
                </c:pt>
                <c:pt idx="285" formatCode="General">
                  <c:v>0.28499999999999998</c:v>
                </c:pt>
                <c:pt idx="286" formatCode="General">
                  <c:v>0.28599999999999998</c:v>
                </c:pt>
                <c:pt idx="287" formatCode="General">
                  <c:v>0.28699999999999998</c:v>
                </c:pt>
                <c:pt idx="288" formatCode="General">
                  <c:v>0.28799999999999998</c:v>
                </c:pt>
                <c:pt idx="289" formatCode="General">
                  <c:v>0.28899999999999998</c:v>
                </c:pt>
                <c:pt idx="290" formatCode="General">
                  <c:v>0.28999999999999998</c:v>
                </c:pt>
                <c:pt idx="291" formatCode="General">
                  <c:v>0.29099999999999998</c:v>
                </c:pt>
                <c:pt idx="292" formatCode="General">
                  <c:v>0.29199999999999998</c:v>
                </c:pt>
                <c:pt idx="293" formatCode="General">
                  <c:v>0.29299999999999998</c:v>
                </c:pt>
                <c:pt idx="294" formatCode="General">
                  <c:v>0.29399999999999998</c:v>
                </c:pt>
                <c:pt idx="295" formatCode="General">
                  <c:v>0.29499999999999998</c:v>
                </c:pt>
                <c:pt idx="296" formatCode="General">
                  <c:v>0.29599999999999999</c:v>
                </c:pt>
                <c:pt idx="297" formatCode="General">
                  <c:v>0.29699999999999999</c:v>
                </c:pt>
                <c:pt idx="298" formatCode="General">
                  <c:v>0.29799999999999999</c:v>
                </c:pt>
                <c:pt idx="299" formatCode="General">
                  <c:v>0.29899999999999999</c:v>
                </c:pt>
                <c:pt idx="300" formatCode="General">
                  <c:v>0.3</c:v>
                </c:pt>
                <c:pt idx="301" formatCode="General">
                  <c:v>0.30099999999999999</c:v>
                </c:pt>
                <c:pt idx="302" formatCode="General">
                  <c:v>0.30199999999999999</c:v>
                </c:pt>
                <c:pt idx="303" formatCode="General">
                  <c:v>0.30299999999999999</c:v>
                </c:pt>
                <c:pt idx="304" formatCode="General">
                  <c:v>0.30399999999999999</c:v>
                </c:pt>
                <c:pt idx="305" formatCode="General">
                  <c:v>0.30499999999999999</c:v>
                </c:pt>
                <c:pt idx="306" formatCode="General">
                  <c:v>0.30599999999999999</c:v>
                </c:pt>
                <c:pt idx="307" formatCode="General">
                  <c:v>0.307</c:v>
                </c:pt>
                <c:pt idx="308" formatCode="General">
                  <c:v>0.308</c:v>
                </c:pt>
                <c:pt idx="309" formatCode="General">
                  <c:v>0.309</c:v>
                </c:pt>
                <c:pt idx="310" formatCode="General">
                  <c:v>0.31</c:v>
                </c:pt>
                <c:pt idx="311" formatCode="General">
                  <c:v>0.311</c:v>
                </c:pt>
                <c:pt idx="312" formatCode="General">
                  <c:v>0.312</c:v>
                </c:pt>
                <c:pt idx="313" formatCode="General">
                  <c:v>0.313</c:v>
                </c:pt>
                <c:pt idx="314" formatCode="General">
                  <c:v>0.314</c:v>
                </c:pt>
                <c:pt idx="315" formatCode="General">
                  <c:v>0.315</c:v>
                </c:pt>
                <c:pt idx="316" formatCode="General">
                  <c:v>0.316</c:v>
                </c:pt>
                <c:pt idx="317" formatCode="General">
                  <c:v>0.317</c:v>
                </c:pt>
                <c:pt idx="318" formatCode="General">
                  <c:v>0.318</c:v>
                </c:pt>
                <c:pt idx="319" formatCode="General">
                  <c:v>0.31900000000000001</c:v>
                </c:pt>
                <c:pt idx="320" formatCode="General">
                  <c:v>0.32</c:v>
                </c:pt>
                <c:pt idx="321" formatCode="General">
                  <c:v>0.32100000000000001</c:v>
                </c:pt>
                <c:pt idx="322" formatCode="General">
                  <c:v>0.32200000000000001</c:v>
                </c:pt>
                <c:pt idx="323" formatCode="General">
                  <c:v>0.32300000000000001</c:v>
                </c:pt>
                <c:pt idx="324" formatCode="General">
                  <c:v>0.32400000000000001</c:v>
                </c:pt>
                <c:pt idx="325" formatCode="General">
                  <c:v>0.32500000000000001</c:v>
                </c:pt>
                <c:pt idx="326" formatCode="General">
                  <c:v>0.32600000000000001</c:v>
                </c:pt>
                <c:pt idx="327" formatCode="General">
                  <c:v>0.32700000000000001</c:v>
                </c:pt>
                <c:pt idx="328" formatCode="General">
                  <c:v>0.32800000000000001</c:v>
                </c:pt>
                <c:pt idx="329" formatCode="General">
                  <c:v>0.32900000000000001</c:v>
                </c:pt>
                <c:pt idx="330" formatCode="General">
                  <c:v>0.33</c:v>
                </c:pt>
                <c:pt idx="331" formatCode="General">
                  <c:v>0.33100000000000002</c:v>
                </c:pt>
                <c:pt idx="332" formatCode="General">
                  <c:v>0.33200000000000002</c:v>
                </c:pt>
                <c:pt idx="333" formatCode="General">
                  <c:v>0.33300000000000002</c:v>
                </c:pt>
                <c:pt idx="334" formatCode="General">
                  <c:v>0.33400000000000002</c:v>
                </c:pt>
                <c:pt idx="335" formatCode="General">
                  <c:v>0.33500000000000002</c:v>
                </c:pt>
                <c:pt idx="336" formatCode="General">
                  <c:v>0.33600000000000002</c:v>
                </c:pt>
                <c:pt idx="337" formatCode="General">
                  <c:v>0.33700000000000002</c:v>
                </c:pt>
                <c:pt idx="338" formatCode="General">
                  <c:v>0.33800000000000002</c:v>
                </c:pt>
                <c:pt idx="339" formatCode="General">
                  <c:v>0.33900000000000002</c:v>
                </c:pt>
                <c:pt idx="340" formatCode="General">
                  <c:v>0.34</c:v>
                </c:pt>
                <c:pt idx="341" formatCode="General">
                  <c:v>0.34100000000000003</c:v>
                </c:pt>
                <c:pt idx="342" formatCode="General">
                  <c:v>0.34200000000000003</c:v>
                </c:pt>
                <c:pt idx="343" formatCode="General">
                  <c:v>0.34300000000000003</c:v>
                </c:pt>
                <c:pt idx="344" formatCode="General">
                  <c:v>0.34399999999999997</c:v>
                </c:pt>
                <c:pt idx="345" formatCode="General">
                  <c:v>0.34499999999999997</c:v>
                </c:pt>
                <c:pt idx="346" formatCode="General">
                  <c:v>0.34599999999999997</c:v>
                </c:pt>
                <c:pt idx="347" formatCode="General">
                  <c:v>0.34699999999999998</c:v>
                </c:pt>
                <c:pt idx="348" formatCode="General">
                  <c:v>0.34799999999999998</c:v>
                </c:pt>
                <c:pt idx="349" formatCode="General">
                  <c:v>0.34899999999999998</c:v>
                </c:pt>
                <c:pt idx="350" formatCode="General">
                  <c:v>0.35</c:v>
                </c:pt>
                <c:pt idx="351" formatCode="General">
                  <c:v>0.35099999999999998</c:v>
                </c:pt>
                <c:pt idx="352" formatCode="General">
                  <c:v>0.35199999999999998</c:v>
                </c:pt>
                <c:pt idx="353" formatCode="General">
                  <c:v>0.35299999999999998</c:v>
                </c:pt>
                <c:pt idx="354" formatCode="General">
                  <c:v>0.35399999999999998</c:v>
                </c:pt>
                <c:pt idx="355" formatCode="General">
                  <c:v>0.35499999999999998</c:v>
                </c:pt>
                <c:pt idx="356" formatCode="General">
                  <c:v>0.35599999999999998</c:v>
                </c:pt>
                <c:pt idx="357" formatCode="General">
                  <c:v>0.35699999999999998</c:v>
                </c:pt>
                <c:pt idx="358" formatCode="General">
                  <c:v>0.35799999999999998</c:v>
                </c:pt>
                <c:pt idx="359" formatCode="General">
                  <c:v>0.35899999999999999</c:v>
                </c:pt>
                <c:pt idx="360" formatCode="General">
                  <c:v>0.36</c:v>
                </c:pt>
                <c:pt idx="361" formatCode="General">
                  <c:v>0.36099999999999999</c:v>
                </c:pt>
                <c:pt idx="362" formatCode="General">
                  <c:v>0.36199999999999999</c:v>
                </c:pt>
                <c:pt idx="363" formatCode="General">
                  <c:v>0.36299999999999999</c:v>
                </c:pt>
                <c:pt idx="364" formatCode="General">
                  <c:v>0.36399999999999999</c:v>
                </c:pt>
                <c:pt idx="365" formatCode="General">
                  <c:v>0.36499999999999999</c:v>
                </c:pt>
                <c:pt idx="366" formatCode="General">
                  <c:v>0.36599999999999999</c:v>
                </c:pt>
                <c:pt idx="367" formatCode="General">
                  <c:v>0.36699999999999999</c:v>
                </c:pt>
                <c:pt idx="368" formatCode="General">
                  <c:v>0.36799999999999999</c:v>
                </c:pt>
                <c:pt idx="369" formatCode="General">
                  <c:v>0.36899999999999999</c:v>
                </c:pt>
                <c:pt idx="370" formatCode="General">
                  <c:v>0.37</c:v>
                </c:pt>
                <c:pt idx="371" formatCode="General">
                  <c:v>0.371</c:v>
                </c:pt>
                <c:pt idx="372" formatCode="General">
                  <c:v>0.372</c:v>
                </c:pt>
                <c:pt idx="373" formatCode="General">
                  <c:v>0.373</c:v>
                </c:pt>
                <c:pt idx="374" formatCode="General">
                  <c:v>0.374</c:v>
                </c:pt>
                <c:pt idx="375" formatCode="General">
                  <c:v>0.375</c:v>
                </c:pt>
                <c:pt idx="376" formatCode="General">
                  <c:v>0.376</c:v>
                </c:pt>
                <c:pt idx="377" formatCode="General">
                  <c:v>0.377</c:v>
                </c:pt>
                <c:pt idx="378" formatCode="General">
                  <c:v>0.378</c:v>
                </c:pt>
                <c:pt idx="379" formatCode="General">
                  <c:v>0.379</c:v>
                </c:pt>
                <c:pt idx="380" formatCode="General">
                  <c:v>0.38</c:v>
                </c:pt>
                <c:pt idx="381" formatCode="General">
                  <c:v>0.38100000000000001</c:v>
                </c:pt>
                <c:pt idx="382" formatCode="General">
                  <c:v>0.38200000000000001</c:v>
                </c:pt>
                <c:pt idx="383" formatCode="General">
                  <c:v>0.38300000000000001</c:v>
                </c:pt>
                <c:pt idx="384" formatCode="General">
                  <c:v>0.38400000000000001</c:v>
                </c:pt>
                <c:pt idx="385" formatCode="General">
                  <c:v>0.38500000000000001</c:v>
                </c:pt>
                <c:pt idx="386" formatCode="General">
                  <c:v>0.38600000000000001</c:v>
                </c:pt>
                <c:pt idx="387" formatCode="General">
                  <c:v>0.38700000000000001</c:v>
                </c:pt>
                <c:pt idx="388" formatCode="General">
                  <c:v>0.38800000000000001</c:v>
                </c:pt>
                <c:pt idx="389" formatCode="General">
                  <c:v>0.38900000000000001</c:v>
                </c:pt>
                <c:pt idx="390" formatCode="General">
                  <c:v>0.39</c:v>
                </c:pt>
                <c:pt idx="391" formatCode="General">
                  <c:v>0.39100000000000001</c:v>
                </c:pt>
                <c:pt idx="392" formatCode="General">
                  <c:v>0.39200000000000002</c:v>
                </c:pt>
                <c:pt idx="393" formatCode="General">
                  <c:v>0.39300000000000002</c:v>
                </c:pt>
                <c:pt idx="394" formatCode="General">
                  <c:v>0.39400000000000002</c:v>
                </c:pt>
                <c:pt idx="395" formatCode="General">
                  <c:v>0.39500000000000002</c:v>
                </c:pt>
                <c:pt idx="396" formatCode="General">
                  <c:v>0.39600000000000002</c:v>
                </c:pt>
                <c:pt idx="397" formatCode="General">
                  <c:v>0.39700000000000002</c:v>
                </c:pt>
                <c:pt idx="398" formatCode="General">
                  <c:v>0.39800000000000002</c:v>
                </c:pt>
                <c:pt idx="399" formatCode="General">
                  <c:v>0.39900000000000002</c:v>
                </c:pt>
                <c:pt idx="400" formatCode="General">
                  <c:v>0.4</c:v>
                </c:pt>
                <c:pt idx="401" formatCode="General">
                  <c:v>0.40100000000000002</c:v>
                </c:pt>
                <c:pt idx="402" formatCode="General">
                  <c:v>0.40200000000000002</c:v>
                </c:pt>
                <c:pt idx="403" formatCode="General">
                  <c:v>0.40300000000000002</c:v>
                </c:pt>
                <c:pt idx="404" formatCode="General">
                  <c:v>0.40400000000000003</c:v>
                </c:pt>
                <c:pt idx="405" formatCode="General">
                  <c:v>0.40500000000000003</c:v>
                </c:pt>
                <c:pt idx="406" formatCode="General">
                  <c:v>0.40600000000000003</c:v>
                </c:pt>
                <c:pt idx="407" formatCode="General">
                  <c:v>0.40699999999999997</c:v>
                </c:pt>
                <c:pt idx="408" formatCode="General">
                  <c:v>0.40799999999999997</c:v>
                </c:pt>
                <c:pt idx="409" formatCode="General">
                  <c:v>0.40899999999999997</c:v>
                </c:pt>
                <c:pt idx="410" formatCode="General">
                  <c:v>0.41</c:v>
                </c:pt>
                <c:pt idx="411" formatCode="General">
                  <c:v>0.41099999999999998</c:v>
                </c:pt>
                <c:pt idx="412" formatCode="General">
                  <c:v>0.41199999999999998</c:v>
                </c:pt>
                <c:pt idx="413" formatCode="General">
                  <c:v>0.41299999999999998</c:v>
                </c:pt>
                <c:pt idx="414" formatCode="General">
                  <c:v>0.41399999999999998</c:v>
                </c:pt>
                <c:pt idx="415" formatCode="General">
                  <c:v>0.41499999999999998</c:v>
                </c:pt>
                <c:pt idx="416" formatCode="General">
                  <c:v>0.41599999999999998</c:v>
                </c:pt>
                <c:pt idx="417" formatCode="General">
                  <c:v>0.41699999999999998</c:v>
                </c:pt>
                <c:pt idx="418" formatCode="General">
                  <c:v>0.41799999999999998</c:v>
                </c:pt>
                <c:pt idx="419" formatCode="General">
                  <c:v>0.41899999999999998</c:v>
                </c:pt>
                <c:pt idx="420" formatCode="General">
                  <c:v>0.42</c:v>
                </c:pt>
                <c:pt idx="421" formatCode="General">
                  <c:v>0.42099999999999999</c:v>
                </c:pt>
                <c:pt idx="422" formatCode="General">
                  <c:v>0.42199999999999999</c:v>
                </c:pt>
                <c:pt idx="423" formatCode="General">
                  <c:v>0.42299999999999999</c:v>
                </c:pt>
                <c:pt idx="424" formatCode="General">
                  <c:v>0.42399999999999999</c:v>
                </c:pt>
                <c:pt idx="425" formatCode="General">
                  <c:v>0.42499999999999999</c:v>
                </c:pt>
                <c:pt idx="426" formatCode="General">
                  <c:v>0.42599999999999999</c:v>
                </c:pt>
                <c:pt idx="427" formatCode="General">
                  <c:v>0.42699999999999999</c:v>
                </c:pt>
                <c:pt idx="428" formatCode="General">
                  <c:v>0.42799999999999999</c:v>
                </c:pt>
                <c:pt idx="429" formatCode="General">
                  <c:v>0.42899999999999999</c:v>
                </c:pt>
                <c:pt idx="430" formatCode="General">
                  <c:v>0.43</c:v>
                </c:pt>
                <c:pt idx="431" formatCode="General">
                  <c:v>0.43099999999999999</c:v>
                </c:pt>
                <c:pt idx="432" formatCode="General">
                  <c:v>0.432</c:v>
                </c:pt>
                <c:pt idx="433" formatCode="General">
                  <c:v>0.433</c:v>
                </c:pt>
                <c:pt idx="434" formatCode="General">
                  <c:v>0.434</c:v>
                </c:pt>
                <c:pt idx="435" formatCode="General">
                  <c:v>0.435</c:v>
                </c:pt>
                <c:pt idx="436" formatCode="General">
                  <c:v>0.436</c:v>
                </c:pt>
                <c:pt idx="437" formatCode="General">
                  <c:v>0.437</c:v>
                </c:pt>
                <c:pt idx="438" formatCode="General">
                  <c:v>0.438</c:v>
                </c:pt>
                <c:pt idx="439" formatCode="General">
                  <c:v>0.439</c:v>
                </c:pt>
                <c:pt idx="440" formatCode="General">
                  <c:v>0.44</c:v>
                </c:pt>
                <c:pt idx="441" formatCode="General">
                  <c:v>0.441</c:v>
                </c:pt>
                <c:pt idx="442" formatCode="General">
                  <c:v>0.442</c:v>
                </c:pt>
                <c:pt idx="443" formatCode="General">
                  <c:v>0.443</c:v>
                </c:pt>
                <c:pt idx="444" formatCode="General">
                  <c:v>0.44400000000000001</c:v>
                </c:pt>
                <c:pt idx="445" formatCode="General">
                  <c:v>0.44500000000000001</c:v>
                </c:pt>
                <c:pt idx="446" formatCode="General">
                  <c:v>0.44600000000000001</c:v>
                </c:pt>
                <c:pt idx="447" formatCode="General">
                  <c:v>0.44700000000000001</c:v>
                </c:pt>
                <c:pt idx="448" formatCode="General">
                  <c:v>0.44800000000000001</c:v>
                </c:pt>
                <c:pt idx="449" formatCode="General">
                  <c:v>0.44900000000000001</c:v>
                </c:pt>
                <c:pt idx="450" formatCode="General">
                  <c:v>0.45</c:v>
                </c:pt>
                <c:pt idx="451" formatCode="General">
                  <c:v>0.45100000000000001</c:v>
                </c:pt>
                <c:pt idx="452" formatCode="General">
                  <c:v>0.45200000000000001</c:v>
                </c:pt>
                <c:pt idx="453" formatCode="General">
                  <c:v>0.45300000000000001</c:v>
                </c:pt>
                <c:pt idx="454" formatCode="General">
                  <c:v>0.45400000000000001</c:v>
                </c:pt>
                <c:pt idx="455" formatCode="General">
                  <c:v>0.45500000000000002</c:v>
                </c:pt>
                <c:pt idx="456" formatCode="General">
                  <c:v>0.45600000000000002</c:v>
                </c:pt>
                <c:pt idx="457" formatCode="General">
                  <c:v>0.45700000000000002</c:v>
                </c:pt>
                <c:pt idx="458" formatCode="General">
                  <c:v>0.45800000000000002</c:v>
                </c:pt>
                <c:pt idx="459" formatCode="General">
                  <c:v>0.45900000000000002</c:v>
                </c:pt>
                <c:pt idx="460" formatCode="General">
                  <c:v>0.46</c:v>
                </c:pt>
                <c:pt idx="461" formatCode="General">
                  <c:v>0.46100000000000002</c:v>
                </c:pt>
                <c:pt idx="462" formatCode="General">
                  <c:v>0.46200000000000002</c:v>
                </c:pt>
                <c:pt idx="463" formatCode="General">
                  <c:v>0.46300000000000002</c:v>
                </c:pt>
                <c:pt idx="464" formatCode="General">
                  <c:v>0.46400000000000002</c:v>
                </c:pt>
                <c:pt idx="465" formatCode="General">
                  <c:v>0.46500000000000002</c:v>
                </c:pt>
                <c:pt idx="466" formatCode="General">
                  <c:v>0.46600000000000003</c:v>
                </c:pt>
                <c:pt idx="467" formatCode="General">
                  <c:v>0.46700000000000003</c:v>
                </c:pt>
                <c:pt idx="468" formatCode="General">
                  <c:v>0.46800000000000003</c:v>
                </c:pt>
                <c:pt idx="469" formatCode="General">
                  <c:v>0.46899999999999997</c:v>
                </c:pt>
                <c:pt idx="470" formatCode="General">
                  <c:v>0.47</c:v>
                </c:pt>
                <c:pt idx="471" formatCode="General">
                  <c:v>0.47099999999999997</c:v>
                </c:pt>
                <c:pt idx="472" formatCode="General">
                  <c:v>0.47199999999999998</c:v>
                </c:pt>
                <c:pt idx="473" formatCode="General">
                  <c:v>0.47299999999999998</c:v>
                </c:pt>
                <c:pt idx="474" formatCode="General">
                  <c:v>0.47399999999999998</c:v>
                </c:pt>
                <c:pt idx="475" formatCode="General">
                  <c:v>0.47499999999999998</c:v>
                </c:pt>
                <c:pt idx="476" formatCode="General">
                  <c:v>0.47599999999999998</c:v>
                </c:pt>
                <c:pt idx="477" formatCode="General">
                  <c:v>0.47699999999999998</c:v>
                </c:pt>
                <c:pt idx="478" formatCode="General">
                  <c:v>0.47799999999999998</c:v>
                </c:pt>
                <c:pt idx="479" formatCode="General">
                  <c:v>0.47899999999999998</c:v>
                </c:pt>
                <c:pt idx="480" formatCode="General">
                  <c:v>0.48</c:v>
                </c:pt>
                <c:pt idx="481" formatCode="General">
                  <c:v>0.48099999999999998</c:v>
                </c:pt>
                <c:pt idx="482" formatCode="General">
                  <c:v>0.48199999999999998</c:v>
                </c:pt>
                <c:pt idx="483" formatCode="General">
                  <c:v>0.48299999999999998</c:v>
                </c:pt>
                <c:pt idx="484" formatCode="General">
                  <c:v>0.48399999999999999</c:v>
                </c:pt>
                <c:pt idx="485" formatCode="General">
                  <c:v>0.48499999999999999</c:v>
                </c:pt>
                <c:pt idx="486" formatCode="General">
                  <c:v>0.48599999999999999</c:v>
                </c:pt>
                <c:pt idx="487" formatCode="General">
                  <c:v>0.48699999999999999</c:v>
                </c:pt>
                <c:pt idx="488" formatCode="General">
                  <c:v>0.48799999999999999</c:v>
                </c:pt>
                <c:pt idx="489" formatCode="General">
                  <c:v>0.48899999999999999</c:v>
                </c:pt>
                <c:pt idx="490" formatCode="General">
                  <c:v>0.49</c:v>
                </c:pt>
                <c:pt idx="491" formatCode="General">
                  <c:v>0.49099999999999999</c:v>
                </c:pt>
                <c:pt idx="492" formatCode="General">
                  <c:v>0.49199999999999999</c:v>
                </c:pt>
                <c:pt idx="493" formatCode="General">
                  <c:v>0.49299999999999999</c:v>
                </c:pt>
                <c:pt idx="494" formatCode="General">
                  <c:v>0.49399999999999999</c:v>
                </c:pt>
                <c:pt idx="495" formatCode="General">
                  <c:v>0.495</c:v>
                </c:pt>
                <c:pt idx="496" formatCode="General">
                  <c:v>0.496</c:v>
                </c:pt>
                <c:pt idx="497" formatCode="General">
                  <c:v>0.497</c:v>
                </c:pt>
                <c:pt idx="498" formatCode="General">
                  <c:v>0.498</c:v>
                </c:pt>
                <c:pt idx="499" formatCode="General">
                  <c:v>0.499</c:v>
                </c:pt>
                <c:pt idx="500" formatCode="General">
                  <c:v>0.5</c:v>
                </c:pt>
                <c:pt idx="501" formatCode="General">
                  <c:v>0.501</c:v>
                </c:pt>
                <c:pt idx="502" formatCode="General">
                  <c:v>0.502</c:v>
                </c:pt>
                <c:pt idx="503" formatCode="General">
                  <c:v>0.503</c:v>
                </c:pt>
                <c:pt idx="504" formatCode="General">
                  <c:v>0.504</c:v>
                </c:pt>
                <c:pt idx="505" formatCode="General">
                  <c:v>0.505</c:v>
                </c:pt>
                <c:pt idx="506" formatCode="General">
                  <c:v>0.50600000000000001</c:v>
                </c:pt>
                <c:pt idx="507" formatCode="General">
                  <c:v>0.50700000000000001</c:v>
                </c:pt>
                <c:pt idx="508" formatCode="General">
                  <c:v>0.50800000000000001</c:v>
                </c:pt>
                <c:pt idx="509" formatCode="General">
                  <c:v>0.50900000000000001</c:v>
                </c:pt>
                <c:pt idx="510" formatCode="General">
                  <c:v>0.51</c:v>
                </c:pt>
                <c:pt idx="511" formatCode="General">
                  <c:v>0.51100000000000001</c:v>
                </c:pt>
                <c:pt idx="512" formatCode="General">
                  <c:v>0.51200000000000001</c:v>
                </c:pt>
                <c:pt idx="513" formatCode="General">
                  <c:v>0.51300000000000001</c:v>
                </c:pt>
                <c:pt idx="514" formatCode="General">
                  <c:v>0.51400000000000001</c:v>
                </c:pt>
                <c:pt idx="515" formatCode="General">
                  <c:v>0.51500000000000001</c:v>
                </c:pt>
                <c:pt idx="516" formatCode="General">
                  <c:v>0.51600000000000001</c:v>
                </c:pt>
                <c:pt idx="517" formatCode="General">
                  <c:v>0.51700000000000002</c:v>
                </c:pt>
                <c:pt idx="518" formatCode="General">
                  <c:v>0.51800000000000002</c:v>
                </c:pt>
                <c:pt idx="519" formatCode="General">
                  <c:v>0.51900000000000002</c:v>
                </c:pt>
                <c:pt idx="520" formatCode="General">
                  <c:v>0.52</c:v>
                </c:pt>
                <c:pt idx="521" formatCode="General">
                  <c:v>0.52100000000000002</c:v>
                </c:pt>
                <c:pt idx="522" formatCode="General">
                  <c:v>0.52200000000000002</c:v>
                </c:pt>
                <c:pt idx="523" formatCode="General">
                  <c:v>0.52300000000000002</c:v>
                </c:pt>
                <c:pt idx="524" formatCode="General">
                  <c:v>0.52400000000000002</c:v>
                </c:pt>
                <c:pt idx="525" formatCode="General">
                  <c:v>0.52500000000000002</c:v>
                </c:pt>
                <c:pt idx="526" formatCode="General">
                  <c:v>0.52600000000000002</c:v>
                </c:pt>
                <c:pt idx="527" formatCode="General">
                  <c:v>0.52700000000000002</c:v>
                </c:pt>
                <c:pt idx="528" formatCode="General">
                  <c:v>0.52800000000000002</c:v>
                </c:pt>
                <c:pt idx="529" formatCode="General">
                  <c:v>0.52900000000000003</c:v>
                </c:pt>
                <c:pt idx="530" formatCode="General">
                  <c:v>0.53</c:v>
                </c:pt>
                <c:pt idx="531" formatCode="General">
                  <c:v>0.53100000000000003</c:v>
                </c:pt>
                <c:pt idx="532" formatCode="General">
                  <c:v>0.53200000000000003</c:v>
                </c:pt>
                <c:pt idx="533" formatCode="General">
                  <c:v>0.53300000000000003</c:v>
                </c:pt>
                <c:pt idx="534" formatCode="General">
                  <c:v>0.53400000000000003</c:v>
                </c:pt>
                <c:pt idx="535" formatCode="General">
                  <c:v>0.53500000000000003</c:v>
                </c:pt>
                <c:pt idx="536" formatCode="General">
                  <c:v>0.53600000000000003</c:v>
                </c:pt>
                <c:pt idx="537" formatCode="General">
                  <c:v>0.53700000000000003</c:v>
                </c:pt>
                <c:pt idx="538" formatCode="General">
                  <c:v>0.53800000000000003</c:v>
                </c:pt>
                <c:pt idx="539" formatCode="General">
                  <c:v>0.53900000000000003</c:v>
                </c:pt>
                <c:pt idx="540" formatCode="General">
                  <c:v>0.54</c:v>
                </c:pt>
                <c:pt idx="541" formatCode="General">
                  <c:v>0.54100000000000004</c:v>
                </c:pt>
                <c:pt idx="542" formatCode="General">
                  <c:v>0.54200000000000004</c:v>
                </c:pt>
                <c:pt idx="543" formatCode="General">
                  <c:v>0.54300000000000004</c:v>
                </c:pt>
                <c:pt idx="544" formatCode="General">
                  <c:v>0.54400000000000004</c:v>
                </c:pt>
                <c:pt idx="545" formatCode="General">
                  <c:v>0.54500000000000004</c:v>
                </c:pt>
                <c:pt idx="546" formatCode="General">
                  <c:v>0.54600000000000004</c:v>
                </c:pt>
                <c:pt idx="547" formatCode="General">
                  <c:v>0.54700000000000004</c:v>
                </c:pt>
                <c:pt idx="548" formatCode="General">
                  <c:v>0.54800000000000004</c:v>
                </c:pt>
                <c:pt idx="549" formatCode="General">
                  <c:v>0.54900000000000004</c:v>
                </c:pt>
                <c:pt idx="550" formatCode="General">
                  <c:v>0.55000000000000004</c:v>
                </c:pt>
                <c:pt idx="551" formatCode="General">
                  <c:v>0.55100000000000005</c:v>
                </c:pt>
                <c:pt idx="552" formatCode="General">
                  <c:v>0.55200000000000005</c:v>
                </c:pt>
                <c:pt idx="553" formatCode="General">
                  <c:v>0.55300000000000005</c:v>
                </c:pt>
                <c:pt idx="554" formatCode="General">
                  <c:v>0.55400000000000005</c:v>
                </c:pt>
                <c:pt idx="555" formatCode="General">
                  <c:v>0.55500000000000005</c:v>
                </c:pt>
                <c:pt idx="556" formatCode="General">
                  <c:v>0.55600000000000005</c:v>
                </c:pt>
                <c:pt idx="557" formatCode="General">
                  <c:v>0.55700000000000005</c:v>
                </c:pt>
                <c:pt idx="558" formatCode="General">
                  <c:v>0.55800000000000005</c:v>
                </c:pt>
                <c:pt idx="559" formatCode="General">
                  <c:v>0.55900000000000005</c:v>
                </c:pt>
                <c:pt idx="560" formatCode="General">
                  <c:v>0.56000000000000005</c:v>
                </c:pt>
                <c:pt idx="561" formatCode="General">
                  <c:v>0.56100000000000005</c:v>
                </c:pt>
                <c:pt idx="562" formatCode="General">
                  <c:v>0.56200000000000006</c:v>
                </c:pt>
                <c:pt idx="563" formatCode="General">
                  <c:v>0.56299999999999994</c:v>
                </c:pt>
                <c:pt idx="564" formatCode="General">
                  <c:v>0.56399999999999995</c:v>
                </c:pt>
                <c:pt idx="565" formatCode="General">
                  <c:v>0.56499999999999995</c:v>
                </c:pt>
                <c:pt idx="566" formatCode="General">
                  <c:v>0.56599999999999995</c:v>
                </c:pt>
                <c:pt idx="567" formatCode="General">
                  <c:v>0.56699999999999995</c:v>
                </c:pt>
                <c:pt idx="568" formatCode="General">
                  <c:v>0.56799999999999995</c:v>
                </c:pt>
                <c:pt idx="569" formatCode="General">
                  <c:v>0.56899999999999995</c:v>
                </c:pt>
                <c:pt idx="570" formatCode="General">
                  <c:v>0.56999999999999995</c:v>
                </c:pt>
                <c:pt idx="571" formatCode="General">
                  <c:v>0.57099999999999995</c:v>
                </c:pt>
                <c:pt idx="572" formatCode="General">
                  <c:v>0.57199999999999995</c:v>
                </c:pt>
                <c:pt idx="573" formatCode="General">
                  <c:v>0.57299999999999995</c:v>
                </c:pt>
                <c:pt idx="574" formatCode="General">
                  <c:v>0.57399999999999995</c:v>
                </c:pt>
                <c:pt idx="575" formatCode="General">
                  <c:v>0.57499999999999996</c:v>
                </c:pt>
                <c:pt idx="576" formatCode="General">
                  <c:v>0.57599999999999996</c:v>
                </c:pt>
                <c:pt idx="577" formatCode="General">
                  <c:v>0.57699999999999996</c:v>
                </c:pt>
                <c:pt idx="578" formatCode="General">
                  <c:v>0.57799999999999996</c:v>
                </c:pt>
                <c:pt idx="579" formatCode="General">
                  <c:v>0.57899999999999996</c:v>
                </c:pt>
                <c:pt idx="580" formatCode="General">
                  <c:v>0.57999999999999996</c:v>
                </c:pt>
                <c:pt idx="581" formatCode="General">
                  <c:v>0.58099999999999996</c:v>
                </c:pt>
                <c:pt idx="582" formatCode="General">
                  <c:v>0.58199999999999996</c:v>
                </c:pt>
                <c:pt idx="583" formatCode="General">
                  <c:v>0.58299999999999996</c:v>
                </c:pt>
                <c:pt idx="584" formatCode="General">
                  <c:v>0.58399999999999996</c:v>
                </c:pt>
                <c:pt idx="585" formatCode="General">
                  <c:v>0.58499999999999996</c:v>
                </c:pt>
                <c:pt idx="586" formatCode="General">
                  <c:v>0.58599999999999997</c:v>
                </c:pt>
                <c:pt idx="587" formatCode="General">
                  <c:v>0.58699999999999997</c:v>
                </c:pt>
                <c:pt idx="588" formatCode="General">
                  <c:v>0.58799999999999997</c:v>
                </c:pt>
                <c:pt idx="589" formatCode="General">
                  <c:v>0.58899999999999997</c:v>
                </c:pt>
                <c:pt idx="590" formatCode="General">
                  <c:v>0.59</c:v>
                </c:pt>
                <c:pt idx="591" formatCode="General">
                  <c:v>0.59099999999999997</c:v>
                </c:pt>
                <c:pt idx="592" formatCode="General">
                  <c:v>0.59199999999999997</c:v>
                </c:pt>
                <c:pt idx="593" formatCode="General">
                  <c:v>0.59299999999999997</c:v>
                </c:pt>
                <c:pt idx="594" formatCode="General">
                  <c:v>0.59399999999999997</c:v>
                </c:pt>
                <c:pt idx="595" formatCode="General">
                  <c:v>0.59499999999999997</c:v>
                </c:pt>
                <c:pt idx="596" formatCode="General">
                  <c:v>0.59599999999999997</c:v>
                </c:pt>
                <c:pt idx="597" formatCode="General">
                  <c:v>0.59699999999999998</c:v>
                </c:pt>
                <c:pt idx="598" formatCode="General">
                  <c:v>0.59799999999999998</c:v>
                </c:pt>
                <c:pt idx="599" formatCode="General">
                  <c:v>0.59899999999999998</c:v>
                </c:pt>
                <c:pt idx="600" formatCode="General">
                  <c:v>0.6</c:v>
                </c:pt>
                <c:pt idx="601" formatCode="General">
                  <c:v>0.60099999999999998</c:v>
                </c:pt>
                <c:pt idx="602" formatCode="General">
                  <c:v>0.60199999999999998</c:v>
                </c:pt>
                <c:pt idx="603" formatCode="General">
                  <c:v>0.60299999999999998</c:v>
                </c:pt>
                <c:pt idx="604" formatCode="General">
                  <c:v>0.60399999999999998</c:v>
                </c:pt>
                <c:pt idx="605" formatCode="General">
                  <c:v>0.60499999999999998</c:v>
                </c:pt>
                <c:pt idx="606" formatCode="General">
                  <c:v>0.60599999999999998</c:v>
                </c:pt>
                <c:pt idx="607" formatCode="General">
                  <c:v>0.60699999999999998</c:v>
                </c:pt>
                <c:pt idx="608" formatCode="General">
                  <c:v>0.60799999999999998</c:v>
                </c:pt>
                <c:pt idx="609" formatCode="General">
                  <c:v>0.60899999999999999</c:v>
                </c:pt>
                <c:pt idx="610" formatCode="General">
                  <c:v>0.61</c:v>
                </c:pt>
                <c:pt idx="611" formatCode="General">
                  <c:v>0.61099999999999999</c:v>
                </c:pt>
                <c:pt idx="612" formatCode="General">
                  <c:v>0.61199999999999999</c:v>
                </c:pt>
                <c:pt idx="613" formatCode="General">
                  <c:v>0.61299999999999999</c:v>
                </c:pt>
                <c:pt idx="614" formatCode="General">
                  <c:v>0.61399999999999999</c:v>
                </c:pt>
                <c:pt idx="615" formatCode="General">
                  <c:v>0.61499999999999999</c:v>
                </c:pt>
                <c:pt idx="616" formatCode="General">
                  <c:v>0.61599999999999999</c:v>
                </c:pt>
                <c:pt idx="617" formatCode="General">
                  <c:v>0.61699999999999999</c:v>
                </c:pt>
                <c:pt idx="618" formatCode="General">
                  <c:v>0.61799999999999999</c:v>
                </c:pt>
                <c:pt idx="619" formatCode="General">
                  <c:v>0.61899999999999999</c:v>
                </c:pt>
                <c:pt idx="620" formatCode="General">
                  <c:v>0.62</c:v>
                </c:pt>
                <c:pt idx="621" formatCode="General">
                  <c:v>0.621</c:v>
                </c:pt>
                <c:pt idx="622" formatCode="General">
                  <c:v>0.622</c:v>
                </c:pt>
                <c:pt idx="623" formatCode="General">
                  <c:v>0.623</c:v>
                </c:pt>
                <c:pt idx="624" formatCode="General">
                  <c:v>0.624</c:v>
                </c:pt>
                <c:pt idx="625" formatCode="General">
                  <c:v>0.625</c:v>
                </c:pt>
                <c:pt idx="626" formatCode="General">
                  <c:v>0.626</c:v>
                </c:pt>
                <c:pt idx="627" formatCode="General">
                  <c:v>0.627</c:v>
                </c:pt>
                <c:pt idx="628" formatCode="General">
                  <c:v>0.628</c:v>
                </c:pt>
                <c:pt idx="629" formatCode="General">
                  <c:v>0.629</c:v>
                </c:pt>
                <c:pt idx="630" formatCode="General">
                  <c:v>0.63</c:v>
                </c:pt>
                <c:pt idx="631" formatCode="General">
                  <c:v>0.63100000000000001</c:v>
                </c:pt>
                <c:pt idx="632" formatCode="General">
                  <c:v>0.63200000000000001</c:v>
                </c:pt>
                <c:pt idx="633" formatCode="General">
                  <c:v>0.63300000000000001</c:v>
                </c:pt>
                <c:pt idx="634" formatCode="General">
                  <c:v>0.63400000000000001</c:v>
                </c:pt>
                <c:pt idx="635" formatCode="General">
                  <c:v>0.63500000000000001</c:v>
                </c:pt>
                <c:pt idx="636" formatCode="General">
                  <c:v>0.63600000000000001</c:v>
                </c:pt>
                <c:pt idx="637" formatCode="General">
                  <c:v>0.63700000000000001</c:v>
                </c:pt>
                <c:pt idx="638" formatCode="General">
                  <c:v>0.63800000000000001</c:v>
                </c:pt>
                <c:pt idx="639" formatCode="General">
                  <c:v>0.63900000000000001</c:v>
                </c:pt>
                <c:pt idx="640" formatCode="General">
                  <c:v>0.64</c:v>
                </c:pt>
                <c:pt idx="641" formatCode="General">
                  <c:v>0.64100000000000001</c:v>
                </c:pt>
                <c:pt idx="642" formatCode="General">
                  <c:v>0.64200000000000002</c:v>
                </c:pt>
                <c:pt idx="643" formatCode="General">
                  <c:v>0.64300000000000002</c:v>
                </c:pt>
                <c:pt idx="644" formatCode="General">
                  <c:v>0.64400000000000002</c:v>
                </c:pt>
                <c:pt idx="645" formatCode="General">
                  <c:v>0.64500000000000002</c:v>
                </c:pt>
                <c:pt idx="646" formatCode="General">
                  <c:v>0.64600000000000002</c:v>
                </c:pt>
                <c:pt idx="647" formatCode="General">
                  <c:v>0.64700000000000002</c:v>
                </c:pt>
                <c:pt idx="648" formatCode="General">
                  <c:v>0.64800000000000002</c:v>
                </c:pt>
                <c:pt idx="649" formatCode="General">
                  <c:v>0.64900000000000002</c:v>
                </c:pt>
                <c:pt idx="650" formatCode="General">
                  <c:v>0.65</c:v>
                </c:pt>
                <c:pt idx="651" formatCode="General">
                  <c:v>0.65100000000000002</c:v>
                </c:pt>
                <c:pt idx="652" formatCode="General">
                  <c:v>0.65200000000000002</c:v>
                </c:pt>
                <c:pt idx="653" formatCode="General">
                  <c:v>0.65300000000000002</c:v>
                </c:pt>
                <c:pt idx="654" formatCode="General">
                  <c:v>0.65400000000000003</c:v>
                </c:pt>
                <c:pt idx="655" formatCode="General">
                  <c:v>0.65500000000000003</c:v>
                </c:pt>
                <c:pt idx="656" formatCode="General">
                  <c:v>0.65600000000000003</c:v>
                </c:pt>
                <c:pt idx="657" formatCode="General">
                  <c:v>0.65700000000000003</c:v>
                </c:pt>
                <c:pt idx="658" formatCode="General">
                  <c:v>0.65800000000000003</c:v>
                </c:pt>
                <c:pt idx="659" formatCode="General">
                  <c:v>0.65900000000000003</c:v>
                </c:pt>
                <c:pt idx="660" formatCode="General">
                  <c:v>0.66</c:v>
                </c:pt>
                <c:pt idx="661" formatCode="General">
                  <c:v>0.66100000000000003</c:v>
                </c:pt>
                <c:pt idx="662" formatCode="General">
                  <c:v>0.66200000000000003</c:v>
                </c:pt>
                <c:pt idx="663" formatCode="General">
                  <c:v>0.66300000000000003</c:v>
                </c:pt>
                <c:pt idx="664" formatCode="General">
                  <c:v>0.66400000000000003</c:v>
                </c:pt>
                <c:pt idx="665" formatCode="General">
                  <c:v>0.66500000000000004</c:v>
                </c:pt>
                <c:pt idx="666" formatCode="General">
                  <c:v>0.66600000000000004</c:v>
                </c:pt>
                <c:pt idx="667" formatCode="General">
                  <c:v>0.66700000000000004</c:v>
                </c:pt>
                <c:pt idx="668" formatCode="General">
                  <c:v>0.66800000000000004</c:v>
                </c:pt>
                <c:pt idx="669" formatCode="General">
                  <c:v>0.66900000000000004</c:v>
                </c:pt>
                <c:pt idx="670" formatCode="General">
                  <c:v>0.67</c:v>
                </c:pt>
                <c:pt idx="671" formatCode="General">
                  <c:v>0.67100000000000004</c:v>
                </c:pt>
                <c:pt idx="672" formatCode="General">
                  <c:v>0.67200000000000004</c:v>
                </c:pt>
                <c:pt idx="673" formatCode="General">
                  <c:v>0.67300000000000004</c:v>
                </c:pt>
                <c:pt idx="674" formatCode="General">
                  <c:v>0.67400000000000004</c:v>
                </c:pt>
                <c:pt idx="675" formatCode="General">
                  <c:v>0.67500000000000004</c:v>
                </c:pt>
                <c:pt idx="676" formatCode="General">
                  <c:v>0.67600000000000005</c:v>
                </c:pt>
                <c:pt idx="677" formatCode="General">
                  <c:v>0.67700000000000005</c:v>
                </c:pt>
                <c:pt idx="678" formatCode="General">
                  <c:v>0.67800000000000005</c:v>
                </c:pt>
                <c:pt idx="679" formatCode="General">
                  <c:v>0.67900000000000005</c:v>
                </c:pt>
                <c:pt idx="680" formatCode="General">
                  <c:v>0.68</c:v>
                </c:pt>
                <c:pt idx="681" formatCode="General">
                  <c:v>0.68100000000000005</c:v>
                </c:pt>
                <c:pt idx="682" formatCode="General">
                  <c:v>0.68200000000000005</c:v>
                </c:pt>
                <c:pt idx="683" formatCode="General">
                  <c:v>0.68300000000000005</c:v>
                </c:pt>
                <c:pt idx="684" formatCode="General">
                  <c:v>0.68400000000000005</c:v>
                </c:pt>
                <c:pt idx="685" formatCode="General">
                  <c:v>0.68500000000000005</c:v>
                </c:pt>
                <c:pt idx="686" formatCode="General">
                  <c:v>0.68600000000000005</c:v>
                </c:pt>
                <c:pt idx="687" formatCode="General">
                  <c:v>0.68700000000000006</c:v>
                </c:pt>
                <c:pt idx="688" formatCode="General">
                  <c:v>0.68799999999999994</c:v>
                </c:pt>
                <c:pt idx="689" formatCode="General">
                  <c:v>0.68899999999999995</c:v>
                </c:pt>
                <c:pt idx="690" formatCode="General">
                  <c:v>0.69</c:v>
                </c:pt>
                <c:pt idx="691" formatCode="General">
                  <c:v>0.69099999999999995</c:v>
                </c:pt>
                <c:pt idx="692" formatCode="General">
                  <c:v>0.69199999999999995</c:v>
                </c:pt>
                <c:pt idx="693" formatCode="General">
                  <c:v>0.69299999999999995</c:v>
                </c:pt>
                <c:pt idx="694" formatCode="General">
                  <c:v>0.69399999999999995</c:v>
                </c:pt>
                <c:pt idx="695" formatCode="General">
                  <c:v>0.69499999999999995</c:v>
                </c:pt>
                <c:pt idx="696" formatCode="General">
                  <c:v>0.69599999999999995</c:v>
                </c:pt>
                <c:pt idx="697" formatCode="General">
                  <c:v>0.69699999999999995</c:v>
                </c:pt>
                <c:pt idx="698" formatCode="General">
                  <c:v>0.69799999999999995</c:v>
                </c:pt>
                <c:pt idx="699" formatCode="General">
                  <c:v>0.69899999999999995</c:v>
                </c:pt>
                <c:pt idx="700" formatCode="General">
                  <c:v>0.7</c:v>
                </c:pt>
                <c:pt idx="701" formatCode="General">
                  <c:v>0.70099999999999996</c:v>
                </c:pt>
                <c:pt idx="702" formatCode="General">
                  <c:v>0.70199999999999996</c:v>
                </c:pt>
                <c:pt idx="703" formatCode="General">
                  <c:v>0.70299999999999996</c:v>
                </c:pt>
                <c:pt idx="704" formatCode="General">
                  <c:v>0.70399999999999996</c:v>
                </c:pt>
                <c:pt idx="705" formatCode="General">
                  <c:v>0.70499999999999996</c:v>
                </c:pt>
                <c:pt idx="706" formatCode="General">
                  <c:v>0.70599999999999996</c:v>
                </c:pt>
                <c:pt idx="707" formatCode="General">
                  <c:v>0.70699999999999996</c:v>
                </c:pt>
                <c:pt idx="708" formatCode="General">
                  <c:v>0.70799999999999996</c:v>
                </c:pt>
                <c:pt idx="709" formatCode="General">
                  <c:v>0.70899999999999996</c:v>
                </c:pt>
                <c:pt idx="710" formatCode="General">
                  <c:v>0.71</c:v>
                </c:pt>
                <c:pt idx="711" formatCode="General">
                  <c:v>0.71099999999999997</c:v>
                </c:pt>
                <c:pt idx="712" formatCode="General">
                  <c:v>0.71199999999999997</c:v>
                </c:pt>
                <c:pt idx="713" formatCode="General">
                  <c:v>0.71299999999999997</c:v>
                </c:pt>
                <c:pt idx="714" formatCode="General">
                  <c:v>0.71399999999999997</c:v>
                </c:pt>
                <c:pt idx="715" formatCode="General">
                  <c:v>0.71499999999999997</c:v>
                </c:pt>
                <c:pt idx="716" formatCode="General">
                  <c:v>0.71599999999999997</c:v>
                </c:pt>
                <c:pt idx="717" formatCode="General">
                  <c:v>0.71699999999999997</c:v>
                </c:pt>
                <c:pt idx="718" formatCode="General">
                  <c:v>0.71799999999999997</c:v>
                </c:pt>
                <c:pt idx="719" formatCode="General">
                  <c:v>0.71899999999999997</c:v>
                </c:pt>
                <c:pt idx="720" formatCode="General">
                  <c:v>0.72</c:v>
                </c:pt>
                <c:pt idx="721" formatCode="General">
                  <c:v>0.72099999999999997</c:v>
                </c:pt>
                <c:pt idx="722" formatCode="General">
                  <c:v>0.72199999999999998</c:v>
                </c:pt>
                <c:pt idx="723" formatCode="General">
                  <c:v>0.72299999999999998</c:v>
                </c:pt>
                <c:pt idx="724" formatCode="General">
                  <c:v>0.72399999999999998</c:v>
                </c:pt>
                <c:pt idx="725" formatCode="General">
                  <c:v>0.72499999999999998</c:v>
                </c:pt>
                <c:pt idx="726" formatCode="General">
                  <c:v>0.72599999999999998</c:v>
                </c:pt>
                <c:pt idx="727" formatCode="General">
                  <c:v>0.72699999999999998</c:v>
                </c:pt>
                <c:pt idx="728" formatCode="General">
                  <c:v>0.72799999999999998</c:v>
                </c:pt>
                <c:pt idx="729" formatCode="General">
                  <c:v>0.72899999999999998</c:v>
                </c:pt>
                <c:pt idx="730" formatCode="General">
                  <c:v>0.73</c:v>
                </c:pt>
                <c:pt idx="731" formatCode="General">
                  <c:v>0.73099999999999998</c:v>
                </c:pt>
                <c:pt idx="732" formatCode="General">
                  <c:v>0.73199999999999998</c:v>
                </c:pt>
                <c:pt idx="733" formatCode="General">
                  <c:v>0.73299999999999998</c:v>
                </c:pt>
                <c:pt idx="734" formatCode="General">
                  <c:v>0.73399999999999999</c:v>
                </c:pt>
                <c:pt idx="735" formatCode="General">
                  <c:v>0.73499999999999999</c:v>
                </c:pt>
                <c:pt idx="736" formatCode="General">
                  <c:v>0.73599999999999999</c:v>
                </c:pt>
                <c:pt idx="737" formatCode="General">
                  <c:v>0.73699999999999999</c:v>
                </c:pt>
                <c:pt idx="738" formatCode="General">
                  <c:v>0.73799999999999999</c:v>
                </c:pt>
                <c:pt idx="739" formatCode="General">
                  <c:v>0.73899999999999999</c:v>
                </c:pt>
                <c:pt idx="740" formatCode="General">
                  <c:v>0.74</c:v>
                </c:pt>
                <c:pt idx="741" formatCode="General">
                  <c:v>0.74099999999999999</c:v>
                </c:pt>
                <c:pt idx="742" formatCode="General">
                  <c:v>0.74199999999999999</c:v>
                </c:pt>
                <c:pt idx="743" formatCode="General">
                  <c:v>0.74299999999999999</c:v>
                </c:pt>
                <c:pt idx="744" formatCode="General">
                  <c:v>0.74399999999999999</c:v>
                </c:pt>
                <c:pt idx="745" formatCode="General">
                  <c:v>0.745</c:v>
                </c:pt>
                <c:pt idx="746" formatCode="General">
                  <c:v>0.746</c:v>
                </c:pt>
                <c:pt idx="747" formatCode="General">
                  <c:v>0.747</c:v>
                </c:pt>
                <c:pt idx="748" formatCode="General">
                  <c:v>0.748</c:v>
                </c:pt>
                <c:pt idx="749" formatCode="General">
                  <c:v>0.749</c:v>
                </c:pt>
                <c:pt idx="750" formatCode="General">
                  <c:v>0.75</c:v>
                </c:pt>
                <c:pt idx="751" formatCode="General">
                  <c:v>0.751</c:v>
                </c:pt>
                <c:pt idx="752" formatCode="General">
                  <c:v>0.752</c:v>
                </c:pt>
                <c:pt idx="753" formatCode="General">
                  <c:v>0.753</c:v>
                </c:pt>
                <c:pt idx="754" formatCode="General">
                  <c:v>0.754</c:v>
                </c:pt>
                <c:pt idx="755" formatCode="General">
                  <c:v>0.755</c:v>
                </c:pt>
                <c:pt idx="756" formatCode="General">
                  <c:v>0.75600000000000001</c:v>
                </c:pt>
                <c:pt idx="757" formatCode="General">
                  <c:v>0.75700000000000001</c:v>
                </c:pt>
                <c:pt idx="758" formatCode="General">
                  <c:v>0.75800000000000001</c:v>
                </c:pt>
                <c:pt idx="759" formatCode="General">
                  <c:v>0.75900000000000001</c:v>
                </c:pt>
                <c:pt idx="760" formatCode="General">
                  <c:v>0.76</c:v>
                </c:pt>
                <c:pt idx="761" formatCode="General">
                  <c:v>0.76100000000000001</c:v>
                </c:pt>
                <c:pt idx="762" formatCode="General">
                  <c:v>0.76200000000000001</c:v>
                </c:pt>
                <c:pt idx="763" formatCode="General">
                  <c:v>0.76300000000000001</c:v>
                </c:pt>
                <c:pt idx="764" formatCode="General">
                  <c:v>0.76400000000000001</c:v>
                </c:pt>
                <c:pt idx="765" formatCode="General">
                  <c:v>0.76500000000000001</c:v>
                </c:pt>
                <c:pt idx="766" formatCode="General">
                  <c:v>0.76600000000000001</c:v>
                </c:pt>
                <c:pt idx="767" formatCode="General">
                  <c:v>0.76700000000000002</c:v>
                </c:pt>
                <c:pt idx="768" formatCode="General">
                  <c:v>0.76800000000000002</c:v>
                </c:pt>
                <c:pt idx="769" formatCode="General">
                  <c:v>0.76900000000000002</c:v>
                </c:pt>
                <c:pt idx="770" formatCode="General">
                  <c:v>0.77</c:v>
                </c:pt>
                <c:pt idx="771" formatCode="General">
                  <c:v>0.77100000000000002</c:v>
                </c:pt>
                <c:pt idx="772" formatCode="General">
                  <c:v>0.77200000000000002</c:v>
                </c:pt>
                <c:pt idx="773" formatCode="General">
                  <c:v>0.77300000000000002</c:v>
                </c:pt>
                <c:pt idx="774" formatCode="General">
                  <c:v>0.77400000000000002</c:v>
                </c:pt>
                <c:pt idx="775" formatCode="General">
                  <c:v>0.77500000000000002</c:v>
                </c:pt>
                <c:pt idx="776" formatCode="General">
                  <c:v>0.77600000000000002</c:v>
                </c:pt>
                <c:pt idx="777" formatCode="General">
                  <c:v>0.77700000000000002</c:v>
                </c:pt>
                <c:pt idx="778" formatCode="General">
                  <c:v>0.77800000000000002</c:v>
                </c:pt>
                <c:pt idx="779" formatCode="General">
                  <c:v>0.77900000000000003</c:v>
                </c:pt>
                <c:pt idx="780" formatCode="General">
                  <c:v>0.78</c:v>
                </c:pt>
                <c:pt idx="781" formatCode="General">
                  <c:v>0.78100000000000003</c:v>
                </c:pt>
                <c:pt idx="782" formatCode="General">
                  <c:v>0.78200000000000003</c:v>
                </c:pt>
                <c:pt idx="783" formatCode="General">
                  <c:v>0.78300000000000003</c:v>
                </c:pt>
                <c:pt idx="784" formatCode="General">
                  <c:v>0.78400000000000003</c:v>
                </c:pt>
                <c:pt idx="785" formatCode="General">
                  <c:v>0.78500000000000003</c:v>
                </c:pt>
                <c:pt idx="786" formatCode="General">
                  <c:v>0.78600000000000003</c:v>
                </c:pt>
                <c:pt idx="787" formatCode="General">
                  <c:v>0.78700000000000003</c:v>
                </c:pt>
                <c:pt idx="788" formatCode="General">
                  <c:v>0.78800000000000003</c:v>
                </c:pt>
                <c:pt idx="789" formatCode="General">
                  <c:v>0.78900000000000003</c:v>
                </c:pt>
                <c:pt idx="790" formatCode="General">
                  <c:v>0.79</c:v>
                </c:pt>
                <c:pt idx="791" formatCode="General">
                  <c:v>0.79100000000000004</c:v>
                </c:pt>
                <c:pt idx="792" formatCode="General">
                  <c:v>0.79200000000000004</c:v>
                </c:pt>
                <c:pt idx="793" formatCode="General">
                  <c:v>0.79300000000000004</c:v>
                </c:pt>
                <c:pt idx="794" formatCode="General">
                  <c:v>0.79400000000000004</c:v>
                </c:pt>
                <c:pt idx="795" formatCode="General">
                  <c:v>0.79500000000000004</c:v>
                </c:pt>
                <c:pt idx="796" formatCode="General">
                  <c:v>0.79600000000000004</c:v>
                </c:pt>
                <c:pt idx="797" formatCode="General">
                  <c:v>0.79700000000000004</c:v>
                </c:pt>
                <c:pt idx="798" formatCode="General">
                  <c:v>0.79800000000000004</c:v>
                </c:pt>
                <c:pt idx="799" formatCode="General">
                  <c:v>0.79900000000000004</c:v>
                </c:pt>
                <c:pt idx="800" formatCode="General">
                  <c:v>0.8</c:v>
                </c:pt>
                <c:pt idx="801" formatCode="General">
                  <c:v>0.80100000000000005</c:v>
                </c:pt>
                <c:pt idx="802" formatCode="General">
                  <c:v>0.80200000000000005</c:v>
                </c:pt>
                <c:pt idx="803" formatCode="General">
                  <c:v>0.80300000000000005</c:v>
                </c:pt>
                <c:pt idx="804" formatCode="General">
                  <c:v>0.80400000000000005</c:v>
                </c:pt>
                <c:pt idx="805" formatCode="General">
                  <c:v>0.80500000000000005</c:v>
                </c:pt>
                <c:pt idx="806" formatCode="General">
                  <c:v>0.80600000000000005</c:v>
                </c:pt>
                <c:pt idx="807" formatCode="General">
                  <c:v>0.80700000000000005</c:v>
                </c:pt>
                <c:pt idx="808" formatCode="General">
                  <c:v>0.80800000000000005</c:v>
                </c:pt>
                <c:pt idx="809" formatCode="General">
                  <c:v>0.80900000000000005</c:v>
                </c:pt>
                <c:pt idx="810" formatCode="General">
                  <c:v>0.81</c:v>
                </c:pt>
                <c:pt idx="811" formatCode="General">
                  <c:v>0.81100000000000005</c:v>
                </c:pt>
                <c:pt idx="812" formatCode="General">
                  <c:v>0.81200000000000006</c:v>
                </c:pt>
                <c:pt idx="813" formatCode="General">
                  <c:v>0.81299999999999994</c:v>
                </c:pt>
                <c:pt idx="814" formatCode="General">
                  <c:v>0.81399999999999995</c:v>
                </c:pt>
                <c:pt idx="815" formatCode="General">
                  <c:v>0.81499999999999995</c:v>
                </c:pt>
                <c:pt idx="816" formatCode="General">
                  <c:v>0.81599999999999995</c:v>
                </c:pt>
                <c:pt idx="817" formatCode="General">
                  <c:v>0.81699999999999995</c:v>
                </c:pt>
                <c:pt idx="818" formatCode="General">
                  <c:v>0.81799999999999995</c:v>
                </c:pt>
                <c:pt idx="819" formatCode="General">
                  <c:v>0.81899999999999995</c:v>
                </c:pt>
                <c:pt idx="820" formatCode="General">
                  <c:v>0.82</c:v>
                </c:pt>
                <c:pt idx="821" formatCode="General">
                  <c:v>0.82099999999999995</c:v>
                </c:pt>
                <c:pt idx="822" formatCode="General">
                  <c:v>0.82199999999999995</c:v>
                </c:pt>
                <c:pt idx="823" formatCode="General">
                  <c:v>0.82299999999999995</c:v>
                </c:pt>
                <c:pt idx="824" formatCode="General">
                  <c:v>0.82399999999999995</c:v>
                </c:pt>
                <c:pt idx="825" formatCode="General">
                  <c:v>0.82499999999999996</c:v>
                </c:pt>
                <c:pt idx="826" formatCode="General">
                  <c:v>0.82599999999999996</c:v>
                </c:pt>
                <c:pt idx="827" formatCode="General">
                  <c:v>0.82699999999999996</c:v>
                </c:pt>
                <c:pt idx="828" formatCode="General">
                  <c:v>0.82799999999999996</c:v>
                </c:pt>
                <c:pt idx="829" formatCode="General">
                  <c:v>0.82899999999999996</c:v>
                </c:pt>
                <c:pt idx="830" formatCode="General">
                  <c:v>0.83</c:v>
                </c:pt>
                <c:pt idx="831" formatCode="General">
                  <c:v>0.83099999999999996</c:v>
                </c:pt>
                <c:pt idx="832" formatCode="General">
                  <c:v>0.83199999999999996</c:v>
                </c:pt>
                <c:pt idx="833" formatCode="General">
                  <c:v>0.83299999999999996</c:v>
                </c:pt>
                <c:pt idx="834" formatCode="General">
                  <c:v>0.83399999999999996</c:v>
                </c:pt>
                <c:pt idx="835" formatCode="General">
                  <c:v>0.83499999999999996</c:v>
                </c:pt>
                <c:pt idx="836" formatCode="General">
                  <c:v>0.83599999999999997</c:v>
                </c:pt>
                <c:pt idx="837" formatCode="General">
                  <c:v>0.83699999999999997</c:v>
                </c:pt>
                <c:pt idx="838" formatCode="General">
                  <c:v>0.83799999999999997</c:v>
                </c:pt>
                <c:pt idx="839" formatCode="General">
                  <c:v>0.83899999999999997</c:v>
                </c:pt>
                <c:pt idx="840" formatCode="General">
                  <c:v>0.84</c:v>
                </c:pt>
                <c:pt idx="841" formatCode="General">
                  <c:v>0.84099999999999997</c:v>
                </c:pt>
                <c:pt idx="842" formatCode="General">
                  <c:v>0.84199999999999997</c:v>
                </c:pt>
                <c:pt idx="843" formatCode="General">
                  <c:v>0.84299999999999997</c:v>
                </c:pt>
                <c:pt idx="844" formatCode="General">
                  <c:v>0.84399999999999997</c:v>
                </c:pt>
                <c:pt idx="845" formatCode="General">
                  <c:v>0.84499999999999997</c:v>
                </c:pt>
                <c:pt idx="846" formatCode="General">
                  <c:v>0.84599999999999997</c:v>
                </c:pt>
                <c:pt idx="847" formatCode="General">
                  <c:v>0.84699999999999998</c:v>
                </c:pt>
                <c:pt idx="848" formatCode="General">
                  <c:v>0.84799999999999998</c:v>
                </c:pt>
                <c:pt idx="849" formatCode="General">
                  <c:v>0.84899999999999998</c:v>
                </c:pt>
                <c:pt idx="850" formatCode="General">
                  <c:v>0.85</c:v>
                </c:pt>
                <c:pt idx="851" formatCode="General">
                  <c:v>0.85099999999999998</c:v>
                </c:pt>
                <c:pt idx="852" formatCode="General">
                  <c:v>0.85199999999999998</c:v>
                </c:pt>
                <c:pt idx="853" formatCode="General">
                  <c:v>0.85299999999999998</c:v>
                </c:pt>
                <c:pt idx="854" formatCode="General">
                  <c:v>0.85399999999999998</c:v>
                </c:pt>
                <c:pt idx="855" formatCode="General">
                  <c:v>0.85499999999999998</c:v>
                </c:pt>
                <c:pt idx="856" formatCode="General">
                  <c:v>0.85599999999999998</c:v>
                </c:pt>
                <c:pt idx="857" formatCode="General">
                  <c:v>0.85699999999999998</c:v>
                </c:pt>
                <c:pt idx="858" formatCode="General">
                  <c:v>0.85799999999999998</c:v>
                </c:pt>
                <c:pt idx="859" formatCode="General">
                  <c:v>0.85899999999999999</c:v>
                </c:pt>
                <c:pt idx="860" formatCode="General">
                  <c:v>0.86</c:v>
                </c:pt>
                <c:pt idx="861" formatCode="General">
                  <c:v>0.86099999999999999</c:v>
                </c:pt>
                <c:pt idx="862" formatCode="General">
                  <c:v>0.86199999999999999</c:v>
                </c:pt>
                <c:pt idx="863" formatCode="General">
                  <c:v>0.86299999999999999</c:v>
                </c:pt>
                <c:pt idx="864" formatCode="General">
                  <c:v>0.86399999999999999</c:v>
                </c:pt>
                <c:pt idx="865" formatCode="General">
                  <c:v>0.86499999999999999</c:v>
                </c:pt>
                <c:pt idx="866" formatCode="General">
                  <c:v>0.86599999999999999</c:v>
                </c:pt>
                <c:pt idx="867" formatCode="General">
                  <c:v>0.86699999999999999</c:v>
                </c:pt>
                <c:pt idx="868" formatCode="General">
                  <c:v>0.86799999999999999</c:v>
                </c:pt>
                <c:pt idx="869" formatCode="General">
                  <c:v>0.86899999999999999</c:v>
                </c:pt>
                <c:pt idx="870" formatCode="General">
                  <c:v>0.87</c:v>
                </c:pt>
                <c:pt idx="871" formatCode="General">
                  <c:v>0.871</c:v>
                </c:pt>
                <c:pt idx="872" formatCode="General">
                  <c:v>0.872</c:v>
                </c:pt>
                <c:pt idx="873" formatCode="General">
                  <c:v>0.873</c:v>
                </c:pt>
                <c:pt idx="874" formatCode="General">
                  <c:v>0.874</c:v>
                </c:pt>
                <c:pt idx="875" formatCode="General">
                  <c:v>0.875</c:v>
                </c:pt>
                <c:pt idx="876" formatCode="General">
                  <c:v>0.876</c:v>
                </c:pt>
                <c:pt idx="877" formatCode="General">
                  <c:v>0.877</c:v>
                </c:pt>
                <c:pt idx="878" formatCode="General">
                  <c:v>0.878</c:v>
                </c:pt>
                <c:pt idx="879" formatCode="General">
                  <c:v>0.879</c:v>
                </c:pt>
                <c:pt idx="880" formatCode="General">
                  <c:v>0.88</c:v>
                </c:pt>
                <c:pt idx="881" formatCode="General">
                  <c:v>0.88100000000000001</c:v>
                </c:pt>
                <c:pt idx="882" formatCode="General">
                  <c:v>0.88200000000000001</c:v>
                </c:pt>
                <c:pt idx="883" formatCode="General">
                  <c:v>0.88300000000000001</c:v>
                </c:pt>
                <c:pt idx="884" formatCode="General">
                  <c:v>0.88400000000000001</c:v>
                </c:pt>
                <c:pt idx="885" formatCode="General">
                  <c:v>0.88500000000000001</c:v>
                </c:pt>
                <c:pt idx="886" formatCode="General">
                  <c:v>0.88600000000000001</c:v>
                </c:pt>
                <c:pt idx="887" formatCode="General">
                  <c:v>0.88700000000000001</c:v>
                </c:pt>
                <c:pt idx="888" formatCode="General">
                  <c:v>0.88800000000000001</c:v>
                </c:pt>
                <c:pt idx="889" formatCode="General">
                  <c:v>0.88900000000000001</c:v>
                </c:pt>
                <c:pt idx="890" formatCode="General">
                  <c:v>0.89</c:v>
                </c:pt>
                <c:pt idx="891" formatCode="General">
                  <c:v>0.89100000000000001</c:v>
                </c:pt>
                <c:pt idx="892" formatCode="General">
                  <c:v>0.89200000000000002</c:v>
                </c:pt>
                <c:pt idx="893" formatCode="General">
                  <c:v>0.89300000000000002</c:v>
                </c:pt>
                <c:pt idx="894" formatCode="General">
                  <c:v>0.89400000000000002</c:v>
                </c:pt>
                <c:pt idx="895" formatCode="General">
                  <c:v>0.89500000000000002</c:v>
                </c:pt>
                <c:pt idx="896" formatCode="General">
                  <c:v>0.89600000000000002</c:v>
                </c:pt>
                <c:pt idx="897" formatCode="General">
                  <c:v>0.89700000000000002</c:v>
                </c:pt>
                <c:pt idx="898" formatCode="General">
                  <c:v>0.89800000000000002</c:v>
                </c:pt>
                <c:pt idx="899" formatCode="General">
                  <c:v>0.89900000000000002</c:v>
                </c:pt>
                <c:pt idx="900" formatCode="General">
                  <c:v>0.9</c:v>
                </c:pt>
                <c:pt idx="901" formatCode="General">
                  <c:v>0.90100000000000002</c:v>
                </c:pt>
                <c:pt idx="902" formatCode="General">
                  <c:v>0.90200000000000002</c:v>
                </c:pt>
                <c:pt idx="903" formatCode="General">
                  <c:v>0.90300000000000002</c:v>
                </c:pt>
                <c:pt idx="904" formatCode="General">
                  <c:v>0.90400000000000003</c:v>
                </c:pt>
                <c:pt idx="905" formatCode="General">
                  <c:v>0.90500000000000003</c:v>
                </c:pt>
                <c:pt idx="906" formatCode="General">
                  <c:v>0.90600000000000003</c:v>
                </c:pt>
                <c:pt idx="907" formatCode="General">
                  <c:v>0.90700000000000003</c:v>
                </c:pt>
                <c:pt idx="908" formatCode="General">
                  <c:v>0.90800000000000003</c:v>
                </c:pt>
                <c:pt idx="909" formatCode="General">
                  <c:v>0.90900000000000003</c:v>
                </c:pt>
                <c:pt idx="910" formatCode="General">
                  <c:v>0.91</c:v>
                </c:pt>
                <c:pt idx="911" formatCode="General">
                  <c:v>0.91100000000000003</c:v>
                </c:pt>
                <c:pt idx="912" formatCode="General">
                  <c:v>0.91200000000000003</c:v>
                </c:pt>
                <c:pt idx="913" formatCode="General">
                  <c:v>0.91300000000000003</c:v>
                </c:pt>
                <c:pt idx="914" formatCode="General">
                  <c:v>0.91400000000000003</c:v>
                </c:pt>
                <c:pt idx="915" formatCode="General">
                  <c:v>0.91500000000000004</c:v>
                </c:pt>
                <c:pt idx="916" formatCode="General">
                  <c:v>0.91600000000000004</c:v>
                </c:pt>
                <c:pt idx="917" formatCode="General">
                  <c:v>0.91700000000000004</c:v>
                </c:pt>
                <c:pt idx="918" formatCode="General">
                  <c:v>0.91800000000000004</c:v>
                </c:pt>
                <c:pt idx="919" formatCode="General">
                  <c:v>0.91900000000000004</c:v>
                </c:pt>
                <c:pt idx="920" formatCode="General">
                  <c:v>0.92</c:v>
                </c:pt>
                <c:pt idx="921" formatCode="General">
                  <c:v>0.92100000000000004</c:v>
                </c:pt>
                <c:pt idx="922" formatCode="General">
                  <c:v>0.92200000000000004</c:v>
                </c:pt>
                <c:pt idx="923" formatCode="General">
                  <c:v>0.92300000000000004</c:v>
                </c:pt>
                <c:pt idx="924" formatCode="General">
                  <c:v>0.92400000000000004</c:v>
                </c:pt>
                <c:pt idx="925" formatCode="General">
                  <c:v>0.92500000000000004</c:v>
                </c:pt>
                <c:pt idx="926" formatCode="General">
                  <c:v>0.92600000000000005</c:v>
                </c:pt>
                <c:pt idx="927" formatCode="General">
                  <c:v>0.92700000000000005</c:v>
                </c:pt>
                <c:pt idx="928" formatCode="General">
                  <c:v>0.92800000000000005</c:v>
                </c:pt>
                <c:pt idx="929" formatCode="General">
                  <c:v>0.92900000000000005</c:v>
                </c:pt>
                <c:pt idx="930" formatCode="General">
                  <c:v>0.93</c:v>
                </c:pt>
                <c:pt idx="931" formatCode="General">
                  <c:v>0.93100000000000005</c:v>
                </c:pt>
                <c:pt idx="932" formatCode="General">
                  <c:v>0.93200000000000005</c:v>
                </c:pt>
                <c:pt idx="933" formatCode="General">
                  <c:v>0.93300000000000005</c:v>
                </c:pt>
                <c:pt idx="934" formatCode="General">
                  <c:v>0.93400000000000005</c:v>
                </c:pt>
                <c:pt idx="935" formatCode="General">
                  <c:v>0.93500000000000005</c:v>
                </c:pt>
                <c:pt idx="936" formatCode="General">
                  <c:v>0.93600000000000005</c:v>
                </c:pt>
                <c:pt idx="937" formatCode="General">
                  <c:v>0.93700000000000006</c:v>
                </c:pt>
                <c:pt idx="938" formatCode="General">
                  <c:v>0.93799999999999994</c:v>
                </c:pt>
                <c:pt idx="939" formatCode="General">
                  <c:v>0.93899999999999995</c:v>
                </c:pt>
                <c:pt idx="940" formatCode="General">
                  <c:v>0.94</c:v>
                </c:pt>
                <c:pt idx="941" formatCode="General">
                  <c:v>0.94099999999999995</c:v>
                </c:pt>
                <c:pt idx="942" formatCode="General">
                  <c:v>0.94199999999999995</c:v>
                </c:pt>
                <c:pt idx="943" formatCode="General">
                  <c:v>0.94299999999999995</c:v>
                </c:pt>
                <c:pt idx="944" formatCode="General">
                  <c:v>0.94399999999999995</c:v>
                </c:pt>
                <c:pt idx="945" formatCode="General">
                  <c:v>0.94499999999999995</c:v>
                </c:pt>
                <c:pt idx="946" formatCode="General">
                  <c:v>0.94599999999999995</c:v>
                </c:pt>
                <c:pt idx="947" formatCode="General">
                  <c:v>0.94699999999999995</c:v>
                </c:pt>
                <c:pt idx="948" formatCode="General">
                  <c:v>0.94799999999999995</c:v>
                </c:pt>
                <c:pt idx="949" formatCode="General">
                  <c:v>0.94899999999999995</c:v>
                </c:pt>
                <c:pt idx="950" formatCode="General">
                  <c:v>0.95</c:v>
                </c:pt>
                <c:pt idx="951" formatCode="General">
                  <c:v>0.95099999999999996</c:v>
                </c:pt>
                <c:pt idx="952" formatCode="General">
                  <c:v>0.95199999999999996</c:v>
                </c:pt>
                <c:pt idx="953" formatCode="General">
                  <c:v>0.95299999999999996</c:v>
                </c:pt>
                <c:pt idx="954" formatCode="General">
                  <c:v>0.95399999999999996</c:v>
                </c:pt>
                <c:pt idx="955" formatCode="General">
                  <c:v>0.95499999999999996</c:v>
                </c:pt>
                <c:pt idx="956" formatCode="General">
                  <c:v>0.95599999999999996</c:v>
                </c:pt>
                <c:pt idx="957" formatCode="General">
                  <c:v>0.95699999999999996</c:v>
                </c:pt>
                <c:pt idx="958" formatCode="General">
                  <c:v>0.95799999999999996</c:v>
                </c:pt>
                <c:pt idx="959" formatCode="General">
                  <c:v>0.95899999999999996</c:v>
                </c:pt>
                <c:pt idx="960" formatCode="General">
                  <c:v>0.96</c:v>
                </c:pt>
                <c:pt idx="961" formatCode="General">
                  <c:v>0.96099999999999997</c:v>
                </c:pt>
                <c:pt idx="962" formatCode="General">
                  <c:v>0.96199999999999997</c:v>
                </c:pt>
                <c:pt idx="963" formatCode="General">
                  <c:v>0.96299999999999997</c:v>
                </c:pt>
                <c:pt idx="964" formatCode="General">
                  <c:v>0.96399999999999997</c:v>
                </c:pt>
                <c:pt idx="965" formatCode="General">
                  <c:v>0.96499999999999997</c:v>
                </c:pt>
                <c:pt idx="966" formatCode="General">
                  <c:v>0.96599999999999997</c:v>
                </c:pt>
                <c:pt idx="967" formatCode="General">
                  <c:v>0.96699999999999997</c:v>
                </c:pt>
                <c:pt idx="968" formatCode="General">
                  <c:v>0.96799999999999997</c:v>
                </c:pt>
                <c:pt idx="969" formatCode="General">
                  <c:v>0.96899999999999997</c:v>
                </c:pt>
                <c:pt idx="970" formatCode="General">
                  <c:v>0.97</c:v>
                </c:pt>
                <c:pt idx="971" formatCode="General">
                  <c:v>0.97099999999999997</c:v>
                </c:pt>
                <c:pt idx="972" formatCode="General">
                  <c:v>0.97199999999999998</c:v>
                </c:pt>
                <c:pt idx="973" formatCode="General">
                  <c:v>0.97299999999999998</c:v>
                </c:pt>
                <c:pt idx="974" formatCode="General">
                  <c:v>0.97399999999999998</c:v>
                </c:pt>
                <c:pt idx="975" formatCode="General">
                  <c:v>0.97499999999999998</c:v>
                </c:pt>
                <c:pt idx="976" formatCode="General">
                  <c:v>0.97599999999999998</c:v>
                </c:pt>
                <c:pt idx="977" formatCode="General">
                  <c:v>0.97699999999999998</c:v>
                </c:pt>
                <c:pt idx="978" formatCode="General">
                  <c:v>0.97799999999999998</c:v>
                </c:pt>
                <c:pt idx="979" formatCode="General">
                  <c:v>0.97899999999999998</c:v>
                </c:pt>
                <c:pt idx="980" formatCode="General">
                  <c:v>0.98</c:v>
                </c:pt>
                <c:pt idx="981" formatCode="General">
                  <c:v>0.98099999999999998</c:v>
                </c:pt>
                <c:pt idx="982" formatCode="General">
                  <c:v>0.98199999999999998</c:v>
                </c:pt>
                <c:pt idx="983" formatCode="General">
                  <c:v>0.98299999999999998</c:v>
                </c:pt>
                <c:pt idx="984" formatCode="General">
                  <c:v>0.98399999999999999</c:v>
                </c:pt>
                <c:pt idx="985" formatCode="General">
                  <c:v>0.98499999999999999</c:v>
                </c:pt>
                <c:pt idx="986" formatCode="General">
                  <c:v>0.98599999999999999</c:v>
                </c:pt>
                <c:pt idx="987" formatCode="General">
                  <c:v>0.98699999999999999</c:v>
                </c:pt>
                <c:pt idx="988" formatCode="General">
                  <c:v>0.98799999999999999</c:v>
                </c:pt>
                <c:pt idx="989" formatCode="General">
                  <c:v>0.98899999999999999</c:v>
                </c:pt>
                <c:pt idx="990" formatCode="General">
                  <c:v>0.99</c:v>
                </c:pt>
                <c:pt idx="991" formatCode="General">
                  <c:v>0.99099999999999999</c:v>
                </c:pt>
                <c:pt idx="992" formatCode="General">
                  <c:v>0.99199999999999999</c:v>
                </c:pt>
                <c:pt idx="993" formatCode="General">
                  <c:v>0.99299999999999999</c:v>
                </c:pt>
                <c:pt idx="994" formatCode="General">
                  <c:v>0.99399999999999999</c:v>
                </c:pt>
                <c:pt idx="995" formatCode="General">
                  <c:v>0.995</c:v>
                </c:pt>
                <c:pt idx="996" formatCode="General">
                  <c:v>0.996</c:v>
                </c:pt>
                <c:pt idx="997" formatCode="General">
                  <c:v>0.997</c:v>
                </c:pt>
                <c:pt idx="998" formatCode="General">
                  <c:v>0.998</c:v>
                </c:pt>
                <c:pt idx="999" formatCode="General">
                  <c:v>0.999</c:v>
                </c:pt>
                <c:pt idx="1000" formatCode="General">
                  <c:v>1</c:v>
                </c:pt>
                <c:pt idx="1001" formatCode="General">
                  <c:v>1.0009999999999999</c:v>
                </c:pt>
                <c:pt idx="1002" formatCode="General">
                  <c:v>1.002</c:v>
                </c:pt>
                <c:pt idx="1003" formatCode="General">
                  <c:v>1.0029999999999999</c:v>
                </c:pt>
                <c:pt idx="1004" formatCode="General">
                  <c:v>1.004</c:v>
                </c:pt>
                <c:pt idx="1005" formatCode="General">
                  <c:v>1.0049999999999999</c:v>
                </c:pt>
                <c:pt idx="1006" formatCode="General">
                  <c:v>1.006</c:v>
                </c:pt>
                <c:pt idx="1007" formatCode="General">
                  <c:v>1.0069999999999999</c:v>
                </c:pt>
                <c:pt idx="1008" formatCode="General">
                  <c:v>1.008</c:v>
                </c:pt>
                <c:pt idx="1009" formatCode="General">
                  <c:v>1.0089999999999999</c:v>
                </c:pt>
                <c:pt idx="1010" formatCode="General">
                  <c:v>1.01</c:v>
                </c:pt>
                <c:pt idx="1011" formatCode="General">
                  <c:v>1.0109999999999999</c:v>
                </c:pt>
                <c:pt idx="1012" formatCode="General">
                  <c:v>1.012</c:v>
                </c:pt>
                <c:pt idx="1013" formatCode="General">
                  <c:v>1.0129999999999999</c:v>
                </c:pt>
                <c:pt idx="1014" formatCode="General">
                  <c:v>1.014</c:v>
                </c:pt>
                <c:pt idx="1015" formatCode="General">
                  <c:v>1.0149999999999999</c:v>
                </c:pt>
                <c:pt idx="1016" formatCode="General">
                  <c:v>1.016</c:v>
                </c:pt>
                <c:pt idx="1017" formatCode="General">
                  <c:v>1.0169999999999999</c:v>
                </c:pt>
                <c:pt idx="1018" formatCode="General">
                  <c:v>1.018</c:v>
                </c:pt>
                <c:pt idx="1019" formatCode="General">
                  <c:v>1.0189999999999999</c:v>
                </c:pt>
                <c:pt idx="1020" formatCode="General">
                  <c:v>1.02</c:v>
                </c:pt>
                <c:pt idx="1021" formatCode="General">
                  <c:v>1.0209999999999999</c:v>
                </c:pt>
                <c:pt idx="1022" formatCode="General">
                  <c:v>1.022</c:v>
                </c:pt>
                <c:pt idx="1023" formatCode="General">
                  <c:v>1.0229999999999999</c:v>
                </c:pt>
                <c:pt idx="1024" formatCode="General">
                  <c:v>1.024</c:v>
                </c:pt>
                <c:pt idx="1025" formatCode="General">
                  <c:v>1.0249999999999999</c:v>
                </c:pt>
                <c:pt idx="1026" formatCode="General">
                  <c:v>1.026</c:v>
                </c:pt>
                <c:pt idx="1027" formatCode="General">
                  <c:v>1.0269999999999999</c:v>
                </c:pt>
                <c:pt idx="1028" formatCode="General">
                  <c:v>1.028</c:v>
                </c:pt>
                <c:pt idx="1029" formatCode="General">
                  <c:v>1.0289999999999999</c:v>
                </c:pt>
                <c:pt idx="1030" formatCode="General">
                  <c:v>1.03</c:v>
                </c:pt>
                <c:pt idx="1031" formatCode="General">
                  <c:v>1.0309999999999999</c:v>
                </c:pt>
                <c:pt idx="1032" formatCode="General">
                  <c:v>1.032</c:v>
                </c:pt>
                <c:pt idx="1033" formatCode="General">
                  <c:v>1.0329999999999999</c:v>
                </c:pt>
                <c:pt idx="1034" formatCode="General">
                  <c:v>1.034</c:v>
                </c:pt>
                <c:pt idx="1035" formatCode="General">
                  <c:v>1.0349999999999999</c:v>
                </c:pt>
                <c:pt idx="1036" formatCode="General">
                  <c:v>1.036</c:v>
                </c:pt>
                <c:pt idx="1037" formatCode="General">
                  <c:v>1.0369999999999999</c:v>
                </c:pt>
                <c:pt idx="1038" formatCode="General">
                  <c:v>1.038</c:v>
                </c:pt>
                <c:pt idx="1039" formatCode="General">
                  <c:v>1.0389999999999999</c:v>
                </c:pt>
                <c:pt idx="1040" formatCode="General">
                  <c:v>1.04</c:v>
                </c:pt>
                <c:pt idx="1041" formatCode="General">
                  <c:v>1.0409999999999999</c:v>
                </c:pt>
                <c:pt idx="1042" formatCode="General">
                  <c:v>1.042</c:v>
                </c:pt>
                <c:pt idx="1043" formatCode="General">
                  <c:v>1.0429999999999999</c:v>
                </c:pt>
                <c:pt idx="1044" formatCode="General">
                  <c:v>1.044</c:v>
                </c:pt>
                <c:pt idx="1045" formatCode="General">
                  <c:v>1.0449999999999999</c:v>
                </c:pt>
                <c:pt idx="1046" formatCode="General">
                  <c:v>1.046</c:v>
                </c:pt>
                <c:pt idx="1047" formatCode="General">
                  <c:v>1.0469999999999999</c:v>
                </c:pt>
                <c:pt idx="1048" formatCode="General">
                  <c:v>1.048</c:v>
                </c:pt>
                <c:pt idx="1049" formatCode="General">
                  <c:v>1.0489999999999999</c:v>
                </c:pt>
                <c:pt idx="1050" formatCode="General">
                  <c:v>1.05</c:v>
                </c:pt>
                <c:pt idx="1051" formatCode="General">
                  <c:v>1.0509999999999999</c:v>
                </c:pt>
                <c:pt idx="1052" formatCode="General">
                  <c:v>1.052</c:v>
                </c:pt>
                <c:pt idx="1053" formatCode="General">
                  <c:v>1.0529999999999999</c:v>
                </c:pt>
                <c:pt idx="1054" formatCode="General">
                  <c:v>1.054</c:v>
                </c:pt>
                <c:pt idx="1055" formatCode="General">
                  <c:v>1.0549999999999999</c:v>
                </c:pt>
                <c:pt idx="1056" formatCode="General">
                  <c:v>1.056</c:v>
                </c:pt>
                <c:pt idx="1057" formatCode="General">
                  <c:v>1.0569999999999999</c:v>
                </c:pt>
                <c:pt idx="1058" formatCode="General">
                  <c:v>1.0580000000000001</c:v>
                </c:pt>
                <c:pt idx="1059" formatCode="General">
                  <c:v>1.0589999999999999</c:v>
                </c:pt>
                <c:pt idx="1060" formatCode="General">
                  <c:v>1.06</c:v>
                </c:pt>
                <c:pt idx="1061" formatCode="General">
                  <c:v>1.0609999999999999</c:v>
                </c:pt>
                <c:pt idx="1062" formatCode="General">
                  <c:v>1.0620000000000001</c:v>
                </c:pt>
                <c:pt idx="1063" formatCode="General">
                  <c:v>1.0629999999999999</c:v>
                </c:pt>
                <c:pt idx="1064" formatCode="General">
                  <c:v>1.0640000000000001</c:v>
                </c:pt>
                <c:pt idx="1065" formatCode="General">
                  <c:v>1.0649999999999999</c:v>
                </c:pt>
                <c:pt idx="1066" formatCode="General">
                  <c:v>1.0660000000000001</c:v>
                </c:pt>
                <c:pt idx="1067" formatCode="General">
                  <c:v>1.0669999999999999</c:v>
                </c:pt>
                <c:pt idx="1068" formatCode="General">
                  <c:v>1.0680000000000001</c:v>
                </c:pt>
                <c:pt idx="1069" formatCode="General">
                  <c:v>1.069</c:v>
                </c:pt>
                <c:pt idx="1070" formatCode="General">
                  <c:v>1.07</c:v>
                </c:pt>
                <c:pt idx="1071" formatCode="General">
                  <c:v>1.071</c:v>
                </c:pt>
                <c:pt idx="1072" formatCode="General">
                  <c:v>1.0720000000000001</c:v>
                </c:pt>
                <c:pt idx="1073" formatCode="General">
                  <c:v>1.073</c:v>
                </c:pt>
                <c:pt idx="1074" formatCode="General">
                  <c:v>1.0740000000000001</c:v>
                </c:pt>
                <c:pt idx="1075" formatCode="General">
                  <c:v>1.075</c:v>
                </c:pt>
                <c:pt idx="1076" formatCode="General">
                  <c:v>1.0760000000000001</c:v>
                </c:pt>
                <c:pt idx="1077" formatCode="General">
                  <c:v>1.077</c:v>
                </c:pt>
                <c:pt idx="1078" formatCode="General">
                  <c:v>1.0780000000000001</c:v>
                </c:pt>
                <c:pt idx="1079" formatCode="General">
                  <c:v>1.079</c:v>
                </c:pt>
                <c:pt idx="1080" formatCode="General">
                  <c:v>1.08</c:v>
                </c:pt>
                <c:pt idx="1081" formatCode="General">
                  <c:v>1.081</c:v>
                </c:pt>
                <c:pt idx="1082" formatCode="General">
                  <c:v>1.0820000000000001</c:v>
                </c:pt>
                <c:pt idx="1083" formatCode="General">
                  <c:v>1.083</c:v>
                </c:pt>
                <c:pt idx="1084" formatCode="General">
                  <c:v>1.0840000000000001</c:v>
                </c:pt>
                <c:pt idx="1085" formatCode="General">
                  <c:v>1.085</c:v>
                </c:pt>
                <c:pt idx="1086" formatCode="General">
                  <c:v>1.0860000000000001</c:v>
                </c:pt>
                <c:pt idx="1087" formatCode="General">
                  <c:v>1.087</c:v>
                </c:pt>
                <c:pt idx="1088" formatCode="General">
                  <c:v>1.0880000000000001</c:v>
                </c:pt>
                <c:pt idx="1089" formatCode="General">
                  <c:v>1.089</c:v>
                </c:pt>
                <c:pt idx="1090" formatCode="General">
                  <c:v>1.0900000000000001</c:v>
                </c:pt>
                <c:pt idx="1091" formatCode="General">
                  <c:v>1.091</c:v>
                </c:pt>
                <c:pt idx="1092" formatCode="General">
                  <c:v>1.0920000000000001</c:v>
                </c:pt>
                <c:pt idx="1093" formatCode="General">
                  <c:v>1.093</c:v>
                </c:pt>
                <c:pt idx="1094" formatCode="General">
                  <c:v>1.0940000000000001</c:v>
                </c:pt>
                <c:pt idx="1095" formatCode="General">
                  <c:v>1.095</c:v>
                </c:pt>
                <c:pt idx="1096" formatCode="General">
                  <c:v>1.0960000000000001</c:v>
                </c:pt>
                <c:pt idx="1097" formatCode="General">
                  <c:v>1.097</c:v>
                </c:pt>
                <c:pt idx="1098" formatCode="General">
                  <c:v>1.0980000000000001</c:v>
                </c:pt>
                <c:pt idx="1099" formatCode="General">
                  <c:v>1.099</c:v>
                </c:pt>
                <c:pt idx="1100" formatCode="General">
                  <c:v>1.1000000000000001</c:v>
                </c:pt>
                <c:pt idx="1101" formatCode="General">
                  <c:v>1.101</c:v>
                </c:pt>
                <c:pt idx="1102" formatCode="General">
                  <c:v>1.1020000000000001</c:v>
                </c:pt>
                <c:pt idx="1103" formatCode="General">
                  <c:v>1.103</c:v>
                </c:pt>
                <c:pt idx="1104" formatCode="General">
                  <c:v>1.1040000000000001</c:v>
                </c:pt>
                <c:pt idx="1105" formatCode="General">
                  <c:v>1.105</c:v>
                </c:pt>
                <c:pt idx="1106" formatCode="General">
                  <c:v>1.1060000000000001</c:v>
                </c:pt>
                <c:pt idx="1107" formatCode="General">
                  <c:v>1.107</c:v>
                </c:pt>
                <c:pt idx="1108" formatCode="General">
                  <c:v>1.1080000000000001</c:v>
                </c:pt>
                <c:pt idx="1109" formatCode="General">
                  <c:v>1.109</c:v>
                </c:pt>
                <c:pt idx="1110" formatCode="General">
                  <c:v>1.1100000000000001</c:v>
                </c:pt>
                <c:pt idx="1111" formatCode="General">
                  <c:v>1.111</c:v>
                </c:pt>
                <c:pt idx="1112" formatCode="General">
                  <c:v>1.1120000000000001</c:v>
                </c:pt>
                <c:pt idx="1113" formatCode="General">
                  <c:v>1.113</c:v>
                </c:pt>
                <c:pt idx="1114" formatCode="General">
                  <c:v>1.1140000000000001</c:v>
                </c:pt>
                <c:pt idx="1115" formatCode="General">
                  <c:v>1.115</c:v>
                </c:pt>
                <c:pt idx="1116" formatCode="General">
                  <c:v>1.1160000000000001</c:v>
                </c:pt>
                <c:pt idx="1117" formatCode="General">
                  <c:v>1.117</c:v>
                </c:pt>
                <c:pt idx="1118" formatCode="General">
                  <c:v>1.1180000000000001</c:v>
                </c:pt>
                <c:pt idx="1119" formatCode="General">
                  <c:v>1.119</c:v>
                </c:pt>
                <c:pt idx="1120" formatCode="General">
                  <c:v>1.1200000000000001</c:v>
                </c:pt>
                <c:pt idx="1121" formatCode="General">
                  <c:v>1.121</c:v>
                </c:pt>
                <c:pt idx="1122" formatCode="General">
                  <c:v>1.1220000000000001</c:v>
                </c:pt>
                <c:pt idx="1123" formatCode="General">
                  <c:v>1.123</c:v>
                </c:pt>
                <c:pt idx="1124" formatCode="General">
                  <c:v>1.1240000000000001</c:v>
                </c:pt>
                <c:pt idx="1125" formatCode="General">
                  <c:v>1.125</c:v>
                </c:pt>
                <c:pt idx="1126" formatCode="General">
                  <c:v>1.1259999999999999</c:v>
                </c:pt>
                <c:pt idx="1127" formatCode="General">
                  <c:v>1.127</c:v>
                </c:pt>
                <c:pt idx="1128" formatCode="General">
                  <c:v>1.1279999999999999</c:v>
                </c:pt>
                <c:pt idx="1129" formatCode="General">
                  <c:v>1.129</c:v>
                </c:pt>
                <c:pt idx="1130" formatCode="General">
                  <c:v>1.1299999999999999</c:v>
                </c:pt>
                <c:pt idx="1131" formatCode="General">
                  <c:v>1.131</c:v>
                </c:pt>
                <c:pt idx="1132" formatCode="General">
                  <c:v>1.1319999999999999</c:v>
                </c:pt>
                <c:pt idx="1133" formatCode="General">
                  <c:v>1.133</c:v>
                </c:pt>
                <c:pt idx="1134" formatCode="General">
                  <c:v>1.1339999999999999</c:v>
                </c:pt>
                <c:pt idx="1135" formatCode="General">
                  <c:v>1.135</c:v>
                </c:pt>
                <c:pt idx="1136" formatCode="General">
                  <c:v>1.1359999999999999</c:v>
                </c:pt>
                <c:pt idx="1137" formatCode="General">
                  <c:v>1.137</c:v>
                </c:pt>
                <c:pt idx="1138" formatCode="General">
                  <c:v>1.1379999999999999</c:v>
                </c:pt>
                <c:pt idx="1139" formatCode="General">
                  <c:v>1.139</c:v>
                </c:pt>
                <c:pt idx="1140" formatCode="General">
                  <c:v>1.1399999999999999</c:v>
                </c:pt>
                <c:pt idx="1141" formatCode="General">
                  <c:v>1.141</c:v>
                </c:pt>
                <c:pt idx="1142" formatCode="General">
                  <c:v>1.1419999999999999</c:v>
                </c:pt>
                <c:pt idx="1143" formatCode="General">
                  <c:v>1.143</c:v>
                </c:pt>
                <c:pt idx="1144" formatCode="General">
                  <c:v>1.1439999999999999</c:v>
                </c:pt>
                <c:pt idx="1145" formatCode="General">
                  <c:v>1.145</c:v>
                </c:pt>
                <c:pt idx="1146" formatCode="General">
                  <c:v>1.1459999999999999</c:v>
                </c:pt>
                <c:pt idx="1147" formatCode="General">
                  <c:v>1.147</c:v>
                </c:pt>
                <c:pt idx="1148" formatCode="General">
                  <c:v>1.1479999999999999</c:v>
                </c:pt>
                <c:pt idx="1149" formatCode="General">
                  <c:v>1.149</c:v>
                </c:pt>
                <c:pt idx="1150" formatCode="General">
                  <c:v>1.1499999999999999</c:v>
                </c:pt>
                <c:pt idx="1151" formatCode="General">
                  <c:v>1.151</c:v>
                </c:pt>
                <c:pt idx="1152" formatCode="General">
                  <c:v>1.1519999999999999</c:v>
                </c:pt>
                <c:pt idx="1153" formatCode="General">
                  <c:v>1.153</c:v>
                </c:pt>
                <c:pt idx="1154" formatCode="General">
                  <c:v>1.1539999999999999</c:v>
                </c:pt>
                <c:pt idx="1155" formatCode="General">
                  <c:v>1.155</c:v>
                </c:pt>
                <c:pt idx="1156" formatCode="General">
                  <c:v>1.1559999999999999</c:v>
                </c:pt>
                <c:pt idx="1157" formatCode="General">
                  <c:v>1.157</c:v>
                </c:pt>
                <c:pt idx="1158" formatCode="General">
                  <c:v>1.1579999999999999</c:v>
                </c:pt>
                <c:pt idx="1159" formatCode="General">
                  <c:v>1.159</c:v>
                </c:pt>
                <c:pt idx="1160" formatCode="General">
                  <c:v>1.1599999999999999</c:v>
                </c:pt>
                <c:pt idx="1161" formatCode="General">
                  <c:v>1.161</c:v>
                </c:pt>
                <c:pt idx="1162" formatCode="General">
                  <c:v>1.1619999999999999</c:v>
                </c:pt>
                <c:pt idx="1163" formatCode="General">
                  <c:v>1.163</c:v>
                </c:pt>
                <c:pt idx="1164" formatCode="General">
                  <c:v>1.1639999999999999</c:v>
                </c:pt>
                <c:pt idx="1165" formatCode="General">
                  <c:v>1.165</c:v>
                </c:pt>
                <c:pt idx="1166" formatCode="General">
                  <c:v>1.1659999999999999</c:v>
                </c:pt>
                <c:pt idx="1167" formatCode="General">
                  <c:v>1.167</c:v>
                </c:pt>
                <c:pt idx="1168" formatCode="General">
                  <c:v>1.1679999999999999</c:v>
                </c:pt>
                <c:pt idx="1169" formatCode="General">
                  <c:v>1.169</c:v>
                </c:pt>
                <c:pt idx="1170" formatCode="General">
                  <c:v>1.17</c:v>
                </c:pt>
                <c:pt idx="1171" formatCode="General">
                  <c:v>1.171</c:v>
                </c:pt>
                <c:pt idx="1172" formatCode="General">
                  <c:v>1.1719999999999999</c:v>
                </c:pt>
                <c:pt idx="1173" formatCode="General">
                  <c:v>1.173</c:v>
                </c:pt>
                <c:pt idx="1174" formatCode="General">
                  <c:v>1.1739999999999999</c:v>
                </c:pt>
                <c:pt idx="1175" formatCode="General">
                  <c:v>1.175</c:v>
                </c:pt>
                <c:pt idx="1176" formatCode="General">
                  <c:v>1.1759999999999999</c:v>
                </c:pt>
                <c:pt idx="1177" formatCode="General">
                  <c:v>1.177</c:v>
                </c:pt>
                <c:pt idx="1178" formatCode="General">
                  <c:v>1.1779999999999999</c:v>
                </c:pt>
                <c:pt idx="1179" formatCode="General">
                  <c:v>1.179</c:v>
                </c:pt>
                <c:pt idx="1180" formatCode="General">
                  <c:v>1.18</c:v>
                </c:pt>
                <c:pt idx="1181" formatCode="General">
                  <c:v>1.181</c:v>
                </c:pt>
                <c:pt idx="1182" formatCode="General">
                  <c:v>1.1819999999999999</c:v>
                </c:pt>
                <c:pt idx="1183" formatCode="General">
                  <c:v>1.1830000000000001</c:v>
                </c:pt>
                <c:pt idx="1184" formatCode="General">
                  <c:v>1.1839999999999999</c:v>
                </c:pt>
                <c:pt idx="1185" formatCode="General">
                  <c:v>1.1850000000000001</c:v>
                </c:pt>
                <c:pt idx="1186" formatCode="General">
                  <c:v>1.1859999999999999</c:v>
                </c:pt>
                <c:pt idx="1187" formatCode="General">
                  <c:v>1.1870000000000001</c:v>
                </c:pt>
                <c:pt idx="1188" formatCode="General">
                  <c:v>1.1879999999999999</c:v>
                </c:pt>
                <c:pt idx="1189" formatCode="General">
                  <c:v>1.1890000000000001</c:v>
                </c:pt>
                <c:pt idx="1190" formatCode="General">
                  <c:v>1.19</c:v>
                </c:pt>
                <c:pt idx="1191" formatCode="General">
                  <c:v>1.1910000000000001</c:v>
                </c:pt>
                <c:pt idx="1192" formatCode="General">
                  <c:v>1.1919999999999999</c:v>
                </c:pt>
                <c:pt idx="1193" formatCode="General">
                  <c:v>1.1930000000000001</c:v>
                </c:pt>
                <c:pt idx="1194" formatCode="General">
                  <c:v>1.194</c:v>
                </c:pt>
                <c:pt idx="1195" formatCode="General">
                  <c:v>1.1950000000000001</c:v>
                </c:pt>
                <c:pt idx="1196" formatCode="General">
                  <c:v>1.196</c:v>
                </c:pt>
                <c:pt idx="1197" formatCode="General">
                  <c:v>1.1970000000000001</c:v>
                </c:pt>
                <c:pt idx="1198" formatCode="General">
                  <c:v>1.198</c:v>
                </c:pt>
                <c:pt idx="1199" formatCode="General">
                  <c:v>1.1990000000000001</c:v>
                </c:pt>
                <c:pt idx="1200" formatCode="General">
                  <c:v>1.2</c:v>
                </c:pt>
                <c:pt idx="1201" formatCode="General">
                  <c:v>1.2010000000000001</c:v>
                </c:pt>
                <c:pt idx="1202" formatCode="General">
                  <c:v>1.202</c:v>
                </c:pt>
                <c:pt idx="1203" formatCode="General">
                  <c:v>1.2030000000000001</c:v>
                </c:pt>
                <c:pt idx="1204" formatCode="General">
                  <c:v>1.204</c:v>
                </c:pt>
                <c:pt idx="1205" formatCode="General">
                  <c:v>1.2050000000000001</c:v>
                </c:pt>
                <c:pt idx="1206" formatCode="General">
                  <c:v>1.206</c:v>
                </c:pt>
                <c:pt idx="1207" formatCode="General">
                  <c:v>1.2070000000000001</c:v>
                </c:pt>
                <c:pt idx="1208" formatCode="General">
                  <c:v>1.208</c:v>
                </c:pt>
                <c:pt idx="1209" formatCode="General">
                  <c:v>1.2090000000000001</c:v>
                </c:pt>
                <c:pt idx="1210" formatCode="General">
                  <c:v>1.21</c:v>
                </c:pt>
                <c:pt idx="1211" formatCode="General">
                  <c:v>1.2110000000000001</c:v>
                </c:pt>
                <c:pt idx="1212" formatCode="General">
                  <c:v>1.212</c:v>
                </c:pt>
                <c:pt idx="1213" formatCode="General">
                  <c:v>1.2130000000000001</c:v>
                </c:pt>
                <c:pt idx="1214" formatCode="General">
                  <c:v>1.214</c:v>
                </c:pt>
                <c:pt idx="1215" formatCode="General">
                  <c:v>1.2150000000000001</c:v>
                </c:pt>
                <c:pt idx="1216" formatCode="General">
                  <c:v>1.216</c:v>
                </c:pt>
                <c:pt idx="1217" formatCode="General">
                  <c:v>1.2170000000000001</c:v>
                </c:pt>
                <c:pt idx="1218" formatCode="General">
                  <c:v>1.218</c:v>
                </c:pt>
                <c:pt idx="1219" formatCode="General">
                  <c:v>1.2190000000000001</c:v>
                </c:pt>
                <c:pt idx="1220" formatCode="General">
                  <c:v>1.22</c:v>
                </c:pt>
                <c:pt idx="1221" formatCode="General">
                  <c:v>1.2210000000000001</c:v>
                </c:pt>
                <c:pt idx="1222" formatCode="General">
                  <c:v>1.222</c:v>
                </c:pt>
                <c:pt idx="1223" formatCode="General">
                  <c:v>1.2230000000000001</c:v>
                </c:pt>
                <c:pt idx="1224" formatCode="General">
                  <c:v>1.224</c:v>
                </c:pt>
                <c:pt idx="1225" formatCode="General">
                  <c:v>1.2250000000000001</c:v>
                </c:pt>
                <c:pt idx="1226" formatCode="General">
                  <c:v>1.226</c:v>
                </c:pt>
                <c:pt idx="1227" formatCode="General">
                  <c:v>1.2270000000000001</c:v>
                </c:pt>
                <c:pt idx="1228" formatCode="General">
                  <c:v>1.228</c:v>
                </c:pt>
                <c:pt idx="1229" formatCode="General">
                  <c:v>1.2290000000000001</c:v>
                </c:pt>
                <c:pt idx="1230" formatCode="General">
                  <c:v>1.23</c:v>
                </c:pt>
                <c:pt idx="1231" formatCode="General">
                  <c:v>1.2310000000000001</c:v>
                </c:pt>
                <c:pt idx="1232" formatCode="General">
                  <c:v>1.232</c:v>
                </c:pt>
                <c:pt idx="1233" formatCode="General">
                  <c:v>1.2330000000000001</c:v>
                </c:pt>
                <c:pt idx="1234" formatCode="General">
                  <c:v>1.234</c:v>
                </c:pt>
                <c:pt idx="1235" formatCode="General">
                  <c:v>1.2350000000000001</c:v>
                </c:pt>
                <c:pt idx="1236" formatCode="General">
                  <c:v>1.236</c:v>
                </c:pt>
                <c:pt idx="1237" formatCode="General">
                  <c:v>1.2370000000000001</c:v>
                </c:pt>
                <c:pt idx="1238" formatCode="General">
                  <c:v>1.238</c:v>
                </c:pt>
                <c:pt idx="1239" formatCode="General">
                  <c:v>1.2390000000000001</c:v>
                </c:pt>
                <c:pt idx="1240" formatCode="General">
                  <c:v>1.24</c:v>
                </c:pt>
                <c:pt idx="1241" formatCode="General">
                  <c:v>1.2410000000000001</c:v>
                </c:pt>
                <c:pt idx="1242" formatCode="General">
                  <c:v>1.242</c:v>
                </c:pt>
                <c:pt idx="1243" formatCode="General">
                  <c:v>1.2430000000000001</c:v>
                </c:pt>
                <c:pt idx="1244" formatCode="General">
                  <c:v>1.244</c:v>
                </c:pt>
                <c:pt idx="1245" formatCode="General">
                  <c:v>1.2450000000000001</c:v>
                </c:pt>
                <c:pt idx="1246" formatCode="General">
                  <c:v>1.246</c:v>
                </c:pt>
                <c:pt idx="1247" formatCode="General">
                  <c:v>1.2470000000000001</c:v>
                </c:pt>
                <c:pt idx="1248" formatCode="General">
                  <c:v>1.248</c:v>
                </c:pt>
                <c:pt idx="1249" formatCode="General">
                  <c:v>1.2490000000000001</c:v>
                </c:pt>
                <c:pt idx="1250" formatCode="General">
                  <c:v>1.25</c:v>
                </c:pt>
                <c:pt idx="1251" formatCode="General">
                  <c:v>1.2509999999999999</c:v>
                </c:pt>
                <c:pt idx="1252" formatCode="General">
                  <c:v>1.252</c:v>
                </c:pt>
                <c:pt idx="1253" formatCode="General">
                  <c:v>1.2529999999999999</c:v>
                </c:pt>
                <c:pt idx="1254" formatCode="General">
                  <c:v>1.254</c:v>
                </c:pt>
                <c:pt idx="1255" formatCode="General">
                  <c:v>1.2549999999999999</c:v>
                </c:pt>
                <c:pt idx="1256" formatCode="General">
                  <c:v>1.256</c:v>
                </c:pt>
                <c:pt idx="1257" formatCode="General">
                  <c:v>1.2569999999999999</c:v>
                </c:pt>
                <c:pt idx="1258" formatCode="General">
                  <c:v>1.258</c:v>
                </c:pt>
                <c:pt idx="1259" formatCode="General">
                  <c:v>1.2589999999999999</c:v>
                </c:pt>
                <c:pt idx="1260" formatCode="General">
                  <c:v>1.26</c:v>
                </c:pt>
                <c:pt idx="1261" formatCode="General">
                  <c:v>1.2609999999999999</c:v>
                </c:pt>
                <c:pt idx="1262" formatCode="General">
                  <c:v>1.262</c:v>
                </c:pt>
                <c:pt idx="1263" formatCode="General">
                  <c:v>1.2629999999999999</c:v>
                </c:pt>
                <c:pt idx="1264" formatCode="General">
                  <c:v>1.264</c:v>
                </c:pt>
                <c:pt idx="1265" formatCode="General">
                  <c:v>1.2649999999999999</c:v>
                </c:pt>
                <c:pt idx="1266" formatCode="General">
                  <c:v>1.266</c:v>
                </c:pt>
                <c:pt idx="1267" formatCode="General">
                  <c:v>1.2669999999999999</c:v>
                </c:pt>
                <c:pt idx="1268" formatCode="General">
                  <c:v>1.268</c:v>
                </c:pt>
                <c:pt idx="1269" formatCode="General">
                  <c:v>1.2689999999999999</c:v>
                </c:pt>
                <c:pt idx="1270" formatCode="General">
                  <c:v>1.27</c:v>
                </c:pt>
                <c:pt idx="1271" formatCode="General">
                  <c:v>1.2709999999999999</c:v>
                </c:pt>
                <c:pt idx="1272" formatCode="General">
                  <c:v>1.272</c:v>
                </c:pt>
                <c:pt idx="1273" formatCode="General">
                  <c:v>1.2729999999999999</c:v>
                </c:pt>
                <c:pt idx="1274" formatCode="General">
                  <c:v>1.274</c:v>
                </c:pt>
                <c:pt idx="1275" formatCode="General">
                  <c:v>1.2749999999999999</c:v>
                </c:pt>
                <c:pt idx="1276" formatCode="General">
                  <c:v>1.276</c:v>
                </c:pt>
                <c:pt idx="1277" formatCode="General">
                  <c:v>1.2769999999999999</c:v>
                </c:pt>
                <c:pt idx="1278" formatCode="General">
                  <c:v>1.278</c:v>
                </c:pt>
                <c:pt idx="1279" formatCode="General">
                  <c:v>1.2789999999999999</c:v>
                </c:pt>
                <c:pt idx="1280" formatCode="General">
                  <c:v>1.28</c:v>
                </c:pt>
                <c:pt idx="1281" formatCode="General">
                  <c:v>1.2809999999999999</c:v>
                </c:pt>
                <c:pt idx="1282" formatCode="General">
                  <c:v>1.282</c:v>
                </c:pt>
                <c:pt idx="1283" formatCode="General">
                  <c:v>1.2829999999999999</c:v>
                </c:pt>
                <c:pt idx="1284" formatCode="General">
                  <c:v>1.284</c:v>
                </c:pt>
                <c:pt idx="1285" formatCode="General">
                  <c:v>1.2849999999999999</c:v>
                </c:pt>
                <c:pt idx="1286" formatCode="General">
                  <c:v>1.286</c:v>
                </c:pt>
                <c:pt idx="1287" formatCode="General">
                  <c:v>1.2869999999999999</c:v>
                </c:pt>
                <c:pt idx="1288" formatCode="General">
                  <c:v>1.288</c:v>
                </c:pt>
                <c:pt idx="1289" formatCode="General">
                  <c:v>1.2889999999999999</c:v>
                </c:pt>
                <c:pt idx="1290" formatCode="General">
                  <c:v>1.29</c:v>
                </c:pt>
                <c:pt idx="1291" formatCode="General">
                  <c:v>1.2909999999999999</c:v>
                </c:pt>
                <c:pt idx="1292" formatCode="General">
                  <c:v>1.292</c:v>
                </c:pt>
                <c:pt idx="1293" formatCode="General">
                  <c:v>1.2929999999999999</c:v>
                </c:pt>
                <c:pt idx="1294" formatCode="General">
                  <c:v>1.294</c:v>
                </c:pt>
                <c:pt idx="1295" formatCode="General">
                  <c:v>1.2949999999999999</c:v>
                </c:pt>
                <c:pt idx="1296" formatCode="General">
                  <c:v>1.296</c:v>
                </c:pt>
                <c:pt idx="1297" formatCode="General">
                  <c:v>1.2969999999999999</c:v>
                </c:pt>
                <c:pt idx="1298" formatCode="General">
                  <c:v>1.298</c:v>
                </c:pt>
                <c:pt idx="1299" formatCode="General">
                  <c:v>1.2989999999999999</c:v>
                </c:pt>
                <c:pt idx="1300" formatCode="General">
                  <c:v>1.3</c:v>
                </c:pt>
                <c:pt idx="1301" formatCode="General">
                  <c:v>1.3009999999999999</c:v>
                </c:pt>
                <c:pt idx="1302" formatCode="General">
                  <c:v>1.302</c:v>
                </c:pt>
                <c:pt idx="1303" formatCode="General">
                  <c:v>1.3029999999999999</c:v>
                </c:pt>
                <c:pt idx="1304" formatCode="General">
                  <c:v>1.304</c:v>
                </c:pt>
                <c:pt idx="1305" formatCode="General">
                  <c:v>1.3049999999999999</c:v>
                </c:pt>
                <c:pt idx="1306" formatCode="General">
                  <c:v>1.306</c:v>
                </c:pt>
                <c:pt idx="1307" formatCode="General">
                  <c:v>1.3069999999999999</c:v>
                </c:pt>
                <c:pt idx="1308" formatCode="General">
                  <c:v>1.3080000000000001</c:v>
                </c:pt>
                <c:pt idx="1309" formatCode="General">
                  <c:v>1.3089999999999999</c:v>
                </c:pt>
                <c:pt idx="1310" formatCode="General">
                  <c:v>1.31</c:v>
                </c:pt>
                <c:pt idx="1311" formatCode="General">
                  <c:v>1.3109999999999999</c:v>
                </c:pt>
                <c:pt idx="1312" formatCode="General">
                  <c:v>1.3120000000000001</c:v>
                </c:pt>
                <c:pt idx="1313" formatCode="General">
                  <c:v>1.3129999999999999</c:v>
                </c:pt>
                <c:pt idx="1314" formatCode="General">
                  <c:v>1.3140000000000001</c:v>
                </c:pt>
                <c:pt idx="1315" formatCode="General">
                  <c:v>1.3149999999999999</c:v>
                </c:pt>
                <c:pt idx="1316" formatCode="General">
                  <c:v>1.3160000000000001</c:v>
                </c:pt>
                <c:pt idx="1317" formatCode="General">
                  <c:v>1.3169999999999999</c:v>
                </c:pt>
                <c:pt idx="1318" formatCode="General">
                  <c:v>1.3180000000000001</c:v>
                </c:pt>
                <c:pt idx="1319" formatCode="General">
                  <c:v>1.319</c:v>
                </c:pt>
                <c:pt idx="1320" formatCode="General">
                  <c:v>1.32</c:v>
                </c:pt>
                <c:pt idx="1321" formatCode="General">
                  <c:v>1.321</c:v>
                </c:pt>
                <c:pt idx="1322" formatCode="General">
                  <c:v>1.3220000000000001</c:v>
                </c:pt>
                <c:pt idx="1323" formatCode="General">
                  <c:v>1.323</c:v>
                </c:pt>
                <c:pt idx="1324" formatCode="General">
                  <c:v>1.3240000000000001</c:v>
                </c:pt>
                <c:pt idx="1325" formatCode="General">
                  <c:v>1.325</c:v>
                </c:pt>
                <c:pt idx="1326" formatCode="General">
                  <c:v>1.3260000000000001</c:v>
                </c:pt>
                <c:pt idx="1327" formatCode="General">
                  <c:v>1.327</c:v>
                </c:pt>
                <c:pt idx="1328" formatCode="General">
                  <c:v>1.3280000000000001</c:v>
                </c:pt>
                <c:pt idx="1329" formatCode="General">
                  <c:v>1.329</c:v>
                </c:pt>
                <c:pt idx="1330" formatCode="General">
                  <c:v>1.33</c:v>
                </c:pt>
                <c:pt idx="1331" formatCode="General">
                  <c:v>1.331</c:v>
                </c:pt>
                <c:pt idx="1332" formatCode="General">
                  <c:v>1.3320000000000001</c:v>
                </c:pt>
                <c:pt idx="1333" formatCode="General">
                  <c:v>1.333</c:v>
                </c:pt>
                <c:pt idx="1334" formatCode="General">
                  <c:v>1.3340000000000001</c:v>
                </c:pt>
                <c:pt idx="1335" formatCode="General">
                  <c:v>1.335</c:v>
                </c:pt>
                <c:pt idx="1336" formatCode="General">
                  <c:v>1.3360000000000001</c:v>
                </c:pt>
                <c:pt idx="1337" formatCode="General">
                  <c:v>1.337</c:v>
                </c:pt>
                <c:pt idx="1338" formatCode="General">
                  <c:v>1.3380000000000001</c:v>
                </c:pt>
                <c:pt idx="1339" formatCode="General">
                  <c:v>1.339</c:v>
                </c:pt>
                <c:pt idx="1340" formatCode="General">
                  <c:v>1.34</c:v>
                </c:pt>
                <c:pt idx="1341" formatCode="General">
                  <c:v>1.341</c:v>
                </c:pt>
                <c:pt idx="1342" formatCode="General">
                  <c:v>1.3420000000000001</c:v>
                </c:pt>
                <c:pt idx="1343" formatCode="General">
                  <c:v>1.343</c:v>
                </c:pt>
                <c:pt idx="1344" formatCode="General">
                  <c:v>1.3440000000000001</c:v>
                </c:pt>
                <c:pt idx="1345" formatCode="General">
                  <c:v>1.345</c:v>
                </c:pt>
                <c:pt idx="1346" formatCode="General">
                  <c:v>1.3460000000000001</c:v>
                </c:pt>
                <c:pt idx="1347" formatCode="General">
                  <c:v>1.347</c:v>
                </c:pt>
                <c:pt idx="1348" formatCode="General">
                  <c:v>1.3480000000000001</c:v>
                </c:pt>
                <c:pt idx="1349" formatCode="General">
                  <c:v>1.349</c:v>
                </c:pt>
                <c:pt idx="1350" formatCode="General">
                  <c:v>1.35</c:v>
                </c:pt>
                <c:pt idx="1351" formatCode="General">
                  <c:v>1.351</c:v>
                </c:pt>
                <c:pt idx="1352" formatCode="General">
                  <c:v>1.3520000000000001</c:v>
                </c:pt>
                <c:pt idx="1353" formatCode="General">
                  <c:v>1.353</c:v>
                </c:pt>
                <c:pt idx="1354" formatCode="General">
                  <c:v>1.3540000000000001</c:v>
                </c:pt>
                <c:pt idx="1355" formatCode="General">
                  <c:v>1.355</c:v>
                </c:pt>
                <c:pt idx="1356" formatCode="General">
                  <c:v>1.3560000000000001</c:v>
                </c:pt>
                <c:pt idx="1357" formatCode="General">
                  <c:v>1.357</c:v>
                </c:pt>
                <c:pt idx="1358" formatCode="General">
                  <c:v>1.3580000000000001</c:v>
                </c:pt>
                <c:pt idx="1359" formatCode="General">
                  <c:v>1.359</c:v>
                </c:pt>
                <c:pt idx="1360" formatCode="General">
                  <c:v>1.36</c:v>
                </c:pt>
                <c:pt idx="1361" formatCode="General">
                  <c:v>1.361</c:v>
                </c:pt>
                <c:pt idx="1362" formatCode="General">
                  <c:v>1.3620000000000001</c:v>
                </c:pt>
                <c:pt idx="1363" formatCode="General">
                  <c:v>1.363</c:v>
                </c:pt>
                <c:pt idx="1364" formatCode="General">
                  <c:v>1.3640000000000001</c:v>
                </c:pt>
                <c:pt idx="1365" formatCode="General">
                  <c:v>1.365</c:v>
                </c:pt>
                <c:pt idx="1366" formatCode="General">
                  <c:v>1.3660000000000001</c:v>
                </c:pt>
                <c:pt idx="1367" formatCode="General">
                  <c:v>1.367</c:v>
                </c:pt>
                <c:pt idx="1368" formatCode="General">
                  <c:v>1.3680000000000001</c:v>
                </c:pt>
                <c:pt idx="1369" formatCode="General">
                  <c:v>1.369</c:v>
                </c:pt>
                <c:pt idx="1370" formatCode="General">
                  <c:v>1.37</c:v>
                </c:pt>
                <c:pt idx="1371" formatCode="General">
                  <c:v>1.371</c:v>
                </c:pt>
                <c:pt idx="1372" formatCode="General">
                  <c:v>1.3720000000000001</c:v>
                </c:pt>
                <c:pt idx="1373" formatCode="General">
                  <c:v>1.373</c:v>
                </c:pt>
                <c:pt idx="1374" formatCode="General">
                  <c:v>1.3740000000000001</c:v>
                </c:pt>
                <c:pt idx="1375" formatCode="General">
                  <c:v>1.375</c:v>
                </c:pt>
                <c:pt idx="1376" formatCode="General">
                  <c:v>1.3759999999999999</c:v>
                </c:pt>
                <c:pt idx="1377" formatCode="General">
                  <c:v>1.377</c:v>
                </c:pt>
                <c:pt idx="1378" formatCode="General">
                  <c:v>1.3779999999999999</c:v>
                </c:pt>
                <c:pt idx="1379" formatCode="General">
                  <c:v>1.379</c:v>
                </c:pt>
                <c:pt idx="1380" formatCode="General">
                  <c:v>1.38</c:v>
                </c:pt>
                <c:pt idx="1381" formatCode="General">
                  <c:v>1.381</c:v>
                </c:pt>
                <c:pt idx="1382" formatCode="General">
                  <c:v>1.3819999999999999</c:v>
                </c:pt>
                <c:pt idx="1383" formatCode="General">
                  <c:v>1.383</c:v>
                </c:pt>
                <c:pt idx="1384" formatCode="General">
                  <c:v>1.3839999999999999</c:v>
                </c:pt>
                <c:pt idx="1385" formatCode="General">
                  <c:v>1.385</c:v>
                </c:pt>
                <c:pt idx="1386" formatCode="General">
                  <c:v>1.3859999999999999</c:v>
                </c:pt>
                <c:pt idx="1387" formatCode="General">
                  <c:v>1.387</c:v>
                </c:pt>
                <c:pt idx="1388" formatCode="General">
                  <c:v>1.3879999999999999</c:v>
                </c:pt>
                <c:pt idx="1389" formatCode="General">
                  <c:v>1.389</c:v>
                </c:pt>
                <c:pt idx="1390" formatCode="General">
                  <c:v>1.39</c:v>
                </c:pt>
                <c:pt idx="1391" formatCode="General">
                  <c:v>1.391</c:v>
                </c:pt>
                <c:pt idx="1392" formatCode="General">
                  <c:v>1.3919999999999999</c:v>
                </c:pt>
                <c:pt idx="1393" formatCode="General">
                  <c:v>1.393</c:v>
                </c:pt>
                <c:pt idx="1394" formatCode="General">
                  <c:v>1.3939999999999999</c:v>
                </c:pt>
                <c:pt idx="1395" formatCode="General">
                  <c:v>1.395</c:v>
                </c:pt>
                <c:pt idx="1396" formatCode="General">
                  <c:v>1.3959999999999999</c:v>
                </c:pt>
                <c:pt idx="1397" formatCode="General">
                  <c:v>1.397</c:v>
                </c:pt>
                <c:pt idx="1398" formatCode="General">
                  <c:v>1.3979999999999999</c:v>
                </c:pt>
                <c:pt idx="1399" formatCode="General">
                  <c:v>1.399</c:v>
                </c:pt>
                <c:pt idx="1400" formatCode="General">
                  <c:v>1.4</c:v>
                </c:pt>
                <c:pt idx="1401" formatCode="General">
                  <c:v>1.401</c:v>
                </c:pt>
                <c:pt idx="1402" formatCode="General">
                  <c:v>1.4019999999999999</c:v>
                </c:pt>
                <c:pt idx="1403" formatCode="General">
                  <c:v>1.403</c:v>
                </c:pt>
                <c:pt idx="1404" formatCode="General">
                  <c:v>1.4039999999999999</c:v>
                </c:pt>
                <c:pt idx="1405" formatCode="General">
                  <c:v>1.405</c:v>
                </c:pt>
                <c:pt idx="1406" formatCode="General">
                  <c:v>1.4059999999999999</c:v>
                </c:pt>
                <c:pt idx="1407" formatCode="General">
                  <c:v>1.407</c:v>
                </c:pt>
                <c:pt idx="1408" formatCode="General">
                  <c:v>1.4079999999999999</c:v>
                </c:pt>
                <c:pt idx="1409" formatCode="General">
                  <c:v>1.409</c:v>
                </c:pt>
                <c:pt idx="1410" formatCode="General">
                  <c:v>1.41</c:v>
                </c:pt>
                <c:pt idx="1411" formatCode="General">
                  <c:v>1.411</c:v>
                </c:pt>
                <c:pt idx="1412" formatCode="General">
                  <c:v>1.4119999999999999</c:v>
                </c:pt>
                <c:pt idx="1413" formatCode="General">
                  <c:v>1.413</c:v>
                </c:pt>
                <c:pt idx="1414" formatCode="General">
                  <c:v>1.4139999999999999</c:v>
                </c:pt>
                <c:pt idx="1415" formatCode="General">
                  <c:v>1.415</c:v>
                </c:pt>
                <c:pt idx="1416" formatCode="General">
                  <c:v>1.4159999999999999</c:v>
                </c:pt>
                <c:pt idx="1417" formatCode="General">
                  <c:v>1.417</c:v>
                </c:pt>
                <c:pt idx="1418" formatCode="General">
                  <c:v>1.4179999999999999</c:v>
                </c:pt>
                <c:pt idx="1419" formatCode="General">
                  <c:v>1.419</c:v>
                </c:pt>
                <c:pt idx="1420" formatCode="General">
                  <c:v>1.42</c:v>
                </c:pt>
                <c:pt idx="1421" formatCode="General">
                  <c:v>1.421</c:v>
                </c:pt>
                <c:pt idx="1422" formatCode="General">
                  <c:v>1.4219999999999999</c:v>
                </c:pt>
                <c:pt idx="1423" formatCode="General">
                  <c:v>1.423</c:v>
                </c:pt>
                <c:pt idx="1424" formatCode="General">
                  <c:v>1.4239999999999999</c:v>
                </c:pt>
                <c:pt idx="1425" formatCode="General">
                  <c:v>1.425</c:v>
                </c:pt>
                <c:pt idx="1426" formatCode="General">
                  <c:v>1.4259999999999999</c:v>
                </c:pt>
                <c:pt idx="1427" formatCode="General">
                  <c:v>1.427</c:v>
                </c:pt>
                <c:pt idx="1428" formatCode="General">
                  <c:v>1.4279999999999999</c:v>
                </c:pt>
                <c:pt idx="1429" formatCode="General">
                  <c:v>1.429</c:v>
                </c:pt>
                <c:pt idx="1430" formatCode="General">
                  <c:v>1.43</c:v>
                </c:pt>
                <c:pt idx="1431" formatCode="General">
                  <c:v>1.431</c:v>
                </c:pt>
                <c:pt idx="1432" formatCode="General">
                  <c:v>1.4319999999999999</c:v>
                </c:pt>
                <c:pt idx="1433" formatCode="General">
                  <c:v>1.4330000000000001</c:v>
                </c:pt>
                <c:pt idx="1434" formatCode="General">
                  <c:v>1.4339999999999999</c:v>
                </c:pt>
                <c:pt idx="1435" formatCode="General">
                  <c:v>1.4350000000000001</c:v>
                </c:pt>
                <c:pt idx="1436" formatCode="General">
                  <c:v>1.4359999999999999</c:v>
                </c:pt>
                <c:pt idx="1437" formatCode="General">
                  <c:v>1.4370000000000001</c:v>
                </c:pt>
                <c:pt idx="1438" formatCode="General">
                  <c:v>1.4379999999999999</c:v>
                </c:pt>
                <c:pt idx="1439" formatCode="General">
                  <c:v>1.4390000000000001</c:v>
                </c:pt>
                <c:pt idx="1440" formatCode="General">
                  <c:v>1.44</c:v>
                </c:pt>
                <c:pt idx="1441" formatCode="General">
                  <c:v>1.4410000000000001</c:v>
                </c:pt>
                <c:pt idx="1442" formatCode="General">
                  <c:v>1.4419999999999999</c:v>
                </c:pt>
                <c:pt idx="1443" formatCode="General">
                  <c:v>1.4430000000000001</c:v>
                </c:pt>
                <c:pt idx="1444" formatCode="General">
                  <c:v>1.444</c:v>
                </c:pt>
                <c:pt idx="1445" formatCode="General">
                  <c:v>1.4450000000000001</c:v>
                </c:pt>
                <c:pt idx="1446" formatCode="General">
                  <c:v>1.446</c:v>
                </c:pt>
                <c:pt idx="1447" formatCode="General">
                  <c:v>1.4470000000000001</c:v>
                </c:pt>
                <c:pt idx="1448" formatCode="General">
                  <c:v>1.448</c:v>
                </c:pt>
                <c:pt idx="1449" formatCode="General">
                  <c:v>1.4490000000000001</c:v>
                </c:pt>
                <c:pt idx="1450" formatCode="General">
                  <c:v>1.45</c:v>
                </c:pt>
                <c:pt idx="1451" formatCode="General">
                  <c:v>1.4510000000000001</c:v>
                </c:pt>
                <c:pt idx="1452" formatCode="General">
                  <c:v>1.452</c:v>
                </c:pt>
                <c:pt idx="1453" formatCode="General">
                  <c:v>1.4530000000000001</c:v>
                </c:pt>
                <c:pt idx="1454" formatCode="General">
                  <c:v>1.454</c:v>
                </c:pt>
                <c:pt idx="1455" formatCode="General">
                  <c:v>1.4550000000000001</c:v>
                </c:pt>
                <c:pt idx="1456" formatCode="General">
                  <c:v>1.456</c:v>
                </c:pt>
                <c:pt idx="1457" formatCode="General">
                  <c:v>1.4570000000000001</c:v>
                </c:pt>
                <c:pt idx="1458" formatCode="General">
                  <c:v>1.458</c:v>
                </c:pt>
                <c:pt idx="1459" formatCode="General">
                  <c:v>1.4590000000000001</c:v>
                </c:pt>
                <c:pt idx="1460" formatCode="General">
                  <c:v>1.46</c:v>
                </c:pt>
                <c:pt idx="1461" formatCode="General">
                  <c:v>1.4610000000000001</c:v>
                </c:pt>
                <c:pt idx="1462" formatCode="General">
                  <c:v>1.462</c:v>
                </c:pt>
                <c:pt idx="1463" formatCode="General">
                  <c:v>1.4630000000000001</c:v>
                </c:pt>
                <c:pt idx="1464" formatCode="General">
                  <c:v>1.464</c:v>
                </c:pt>
                <c:pt idx="1465" formatCode="General">
                  <c:v>1.4650000000000001</c:v>
                </c:pt>
                <c:pt idx="1466" formatCode="General">
                  <c:v>1.466</c:v>
                </c:pt>
                <c:pt idx="1467" formatCode="General">
                  <c:v>1.4670000000000001</c:v>
                </c:pt>
                <c:pt idx="1468" formatCode="General">
                  <c:v>1.468</c:v>
                </c:pt>
                <c:pt idx="1469" formatCode="General">
                  <c:v>1.4690000000000001</c:v>
                </c:pt>
                <c:pt idx="1470" formatCode="General">
                  <c:v>1.47</c:v>
                </c:pt>
                <c:pt idx="1471" formatCode="General">
                  <c:v>1.4710000000000001</c:v>
                </c:pt>
                <c:pt idx="1472" formatCode="General">
                  <c:v>1.472</c:v>
                </c:pt>
                <c:pt idx="1473" formatCode="General">
                  <c:v>1.4730000000000001</c:v>
                </c:pt>
                <c:pt idx="1474" formatCode="General">
                  <c:v>1.474</c:v>
                </c:pt>
                <c:pt idx="1475" formatCode="General">
                  <c:v>1.4750000000000001</c:v>
                </c:pt>
                <c:pt idx="1476" formatCode="General">
                  <c:v>1.476</c:v>
                </c:pt>
                <c:pt idx="1477" formatCode="General">
                  <c:v>1.4770000000000001</c:v>
                </c:pt>
                <c:pt idx="1478" formatCode="General">
                  <c:v>1.478</c:v>
                </c:pt>
                <c:pt idx="1479" formatCode="General">
                  <c:v>1.4790000000000001</c:v>
                </c:pt>
                <c:pt idx="1480" formatCode="General">
                  <c:v>1.48</c:v>
                </c:pt>
                <c:pt idx="1481" formatCode="General">
                  <c:v>1.4810000000000001</c:v>
                </c:pt>
                <c:pt idx="1482" formatCode="General">
                  <c:v>1.482</c:v>
                </c:pt>
                <c:pt idx="1483" formatCode="General">
                  <c:v>1.4830000000000001</c:v>
                </c:pt>
                <c:pt idx="1484" formatCode="General">
                  <c:v>1.484</c:v>
                </c:pt>
                <c:pt idx="1485" formatCode="General">
                  <c:v>1.4850000000000001</c:v>
                </c:pt>
                <c:pt idx="1486" formatCode="General">
                  <c:v>1.486</c:v>
                </c:pt>
                <c:pt idx="1487" formatCode="General">
                  <c:v>1.4870000000000001</c:v>
                </c:pt>
                <c:pt idx="1488" formatCode="General">
                  <c:v>1.488</c:v>
                </c:pt>
                <c:pt idx="1489" formatCode="General">
                  <c:v>1.4890000000000001</c:v>
                </c:pt>
                <c:pt idx="1490" formatCode="General">
                  <c:v>1.49</c:v>
                </c:pt>
                <c:pt idx="1491" formatCode="General">
                  <c:v>1.4910000000000001</c:v>
                </c:pt>
                <c:pt idx="1492" formatCode="General">
                  <c:v>1.492</c:v>
                </c:pt>
                <c:pt idx="1493" formatCode="General">
                  <c:v>1.4930000000000001</c:v>
                </c:pt>
                <c:pt idx="1494" formatCode="General">
                  <c:v>1.494</c:v>
                </c:pt>
                <c:pt idx="1495" formatCode="General">
                  <c:v>1.4950000000000001</c:v>
                </c:pt>
                <c:pt idx="1496" formatCode="General">
                  <c:v>1.496</c:v>
                </c:pt>
                <c:pt idx="1497" formatCode="General">
                  <c:v>1.4970000000000001</c:v>
                </c:pt>
                <c:pt idx="1498" formatCode="General">
                  <c:v>1.498</c:v>
                </c:pt>
                <c:pt idx="1499" formatCode="General">
                  <c:v>1.4990000000000001</c:v>
                </c:pt>
                <c:pt idx="1500" formatCode="General">
                  <c:v>1.5</c:v>
                </c:pt>
                <c:pt idx="1501" formatCode="General">
                  <c:v>1.5009999999999999</c:v>
                </c:pt>
                <c:pt idx="1502" formatCode="General">
                  <c:v>1.502</c:v>
                </c:pt>
                <c:pt idx="1503" formatCode="General">
                  <c:v>1.5029999999999999</c:v>
                </c:pt>
                <c:pt idx="1504" formatCode="General">
                  <c:v>1.504</c:v>
                </c:pt>
                <c:pt idx="1505" formatCode="General">
                  <c:v>1.5049999999999999</c:v>
                </c:pt>
                <c:pt idx="1506" formatCode="General">
                  <c:v>1.506</c:v>
                </c:pt>
                <c:pt idx="1507" formatCode="General">
                  <c:v>1.5069999999999999</c:v>
                </c:pt>
                <c:pt idx="1508" formatCode="General">
                  <c:v>1.508</c:v>
                </c:pt>
                <c:pt idx="1509" formatCode="General">
                  <c:v>1.5089999999999999</c:v>
                </c:pt>
                <c:pt idx="1510" formatCode="General">
                  <c:v>1.51</c:v>
                </c:pt>
                <c:pt idx="1511" formatCode="General">
                  <c:v>1.5109999999999999</c:v>
                </c:pt>
                <c:pt idx="1512" formatCode="General">
                  <c:v>1.512</c:v>
                </c:pt>
                <c:pt idx="1513" formatCode="General">
                  <c:v>1.5129999999999999</c:v>
                </c:pt>
                <c:pt idx="1514" formatCode="General">
                  <c:v>1.514</c:v>
                </c:pt>
                <c:pt idx="1515" formatCode="General">
                  <c:v>1.5149999999999999</c:v>
                </c:pt>
                <c:pt idx="1516" formatCode="General">
                  <c:v>1.516</c:v>
                </c:pt>
                <c:pt idx="1517" formatCode="General">
                  <c:v>1.5169999999999999</c:v>
                </c:pt>
                <c:pt idx="1518" formatCode="General">
                  <c:v>1.518</c:v>
                </c:pt>
                <c:pt idx="1519" formatCode="General">
                  <c:v>1.5189999999999999</c:v>
                </c:pt>
                <c:pt idx="1520" formatCode="General">
                  <c:v>1.52</c:v>
                </c:pt>
                <c:pt idx="1521" formatCode="General">
                  <c:v>1.5209999999999999</c:v>
                </c:pt>
                <c:pt idx="1522" formatCode="General">
                  <c:v>1.522</c:v>
                </c:pt>
                <c:pt idx="1523" formatCode="General">
                  <c:v>1.5229999999999999</c:v>
                </c:pt>
                <c:pt idx="1524" formatCode="General">
                  <c:v>1.524</c:v>
                </c:pt>
                <c:pt idx="1525" formatCode="General">
                  <c:v>1.5249999999999999</c:v>
                </c:pt>
                <c:pt idx="1526" formatCode="General">
                  <c:v>1.526</c:v>
                </c:pt>
                <c:pt idx="1527" formatCode="General">
                  <c:v>1.5269999999999999</c:v>
                </c:pt>
                <c:pt idx="1528" formatCode="General">
                  <c:v>1.528</c:v>
                </c:pt>
                <c:pt idx="1529" formatCode="General">
                  <c:v>1.5289999999999999</c:v>
                </c:pt>
                <c:pt idx="1530" formatCode="General">
                  <c:v>1.53</c:v>
                </c:pt>
                <c:pt idx="1531" formatCode="General">
                  <c:v>1.5309999999999999</c:v>
                </c:pt>
                <c:pt idx="1532" formatCode="General">
                  <c:v>1.532</c:v>
                </c:pt>
                <c:pt idx="1533" formatCode="General">
                  <c:v>1.5329999999999999</c:v>
                </c:pt>
                <c:pt idx="1534" formatCode="General">
                  <c:v>1.534</c:v>
                </c:pt>
                <c:pt idx="1535" formatCode="General">
                  <c:v>1.5349999999999999</c:v>
                </c:pt>
                <c:pt idx="1536" formatCode="General">
                  <c:v>1.536</c:v>
                </c:pt>
                <c:pt idx="1537" formatCode="General">
                  <c:v>1.5369999999999999</c:v>
                </c:pt>
                <c:pt idx="1538" formatCode="General">
                  <c:v>1.538</c:v>
                </c:pt>
                <c:pt idx="1539" formatCode="General">
                  <c:v>1.5389999999999999</c:v>
                </c:pt>
                <c:pt idx="1540" formatCode="General">
                  <c:v>1.54</c:v>
                </c:pt>
                <c:pt idx="1541" formatCode="General">
                  <c:v>1.5409999999999999</c:v>
                </c:pt>
                <c:pt idx="1542" formatCode="General">
                  <c:v>1.542</c:v>
                </c:pt>
                <c:pt idx="1543" formatCode="General">
                  <c:v>1.5429999999999999</c:v>
                </c:pt>
                <c:pt idx="1544" formatCode="General">
                  <c:v>1.544</c:v>
                </c:pt>
                <c:pt idx="1545" formatCode="General">
                  <c:v>1.5449999999999999</c:v>
                </c:pt>
                <c:pt idx="1546" formatCode="General">
                  <c:v>1.546</c:v>
                </c:pt>
                <c:pt idx="1547" formatCode="General">
                  <c:v>1.5469999999999999</c:v>
                </c:pt>
                <c:pt idx="1548" formatCode="General">
                  <c:v>1.548</c:v>
                </c:pt>
                <c:pt idx="1549" formatCode="General">
                  <c:v>1.5489999999999999</c:v>
                </c:pt>
                <c:pt idx="1550" formatCode="General">
                  <c:v>1.55</c:v>
                </c:pt>
                <c:pt idx="1551" formatCode="General">
                  <c:v>1.5509999999999999</c:v>
                </c:pt>
                <c:pt idx="1552" formatCode="General">
                  <c:v>1.552</c:v>
                </c:pt>
                <c:pt idx="1553" formatCode="General">
                  <c:v>1.5529999999999999</c:v>
                </c:pt>
                <c:pt idx="1554" formatCode="General">
                  <c:v>1.554</c:v>
                </c:pt>
                <c:pt idx="1555" formatCode="General">
                  <c:v>1.5549999999999999</c:v>
                </c:pt>
                <c:pt idx="1556" formatCode="General">
                  <c:v>1.556</c:v>
                </c:pt>
                <c:pt idx="1557" formatCode="General">
                  <c:v>1.5569999999999999</c:v>
                </c:pt>
                <c:pt idx="1558" formatCode="General">
                  <c:v>1.5580000000000001</c:v>
                </c:pt>
                <c:pt idx="1559" formatCode="General">
                  <c:v>1.5589999999999999</c:v>
                </c:pt>
                <c:pt idx="1560" formatCode="General">
                  <c:v>1.56</c:v>
                </c:pt>
                <c:pt idx="1561" formatCode="General">
                  <c:v>1.5609999999999999</c:v>
                </c:pt>
                <c:pt idx="1562" formatCode="General">
                  <c:v>1.5620000000000001</c:v>
                </c:pt>
                <c:pt idx="1563" formatCode="General">
                  <c:v>1.5629999999999999</c:v>
                </c:pt>
                <c:pt idx="1564" formatCode="General">
                  <c:v>1.5640000000000001</c:v>
                </c:pt>
                <c:pt idx="1565" formatCode="General">
                  <c:v>1.5649999999999999</c:v>
                </c:pt>
                <c:pt idx="1566" formatCode="General">
                  <c:v>1.5660000000000001</c:v>
                </c:pt>
                <c:pt idx="1567" formatCode="General">
                  <c:v>1.5669999999999999</c:v>
                </c:pt>
                <c:pt idx="1568" formatCode="General">
                  <c:v>1.5680000000000001</c:v>
                </c:pt>
                <c:pt idx="1569" formatCode="General">
                  <c:v>1.569</c:v>
                </c:pt>
                <c:pt idx="1570" formatCode="General">
                  <c:v>1.57</c:v>
                </c:pt>
                <c:pt idx="1571" formatCode="General">
                  <c:v>1.571</c:v>
                </c:pt>
                <c:pt idx="1572" formatCode="General">
                  <c:v>1.5720000000000001</c:v>
                </c:pt>
                <c:pt idx="1573" formatCode="General">
                  <c:v>1.573</c:v>
                </c:pt>
                <c:pt idx="1574" formatCode="General">
                  <c:v>1.5740000000000001</c:v>
                </c:pt>
                <c:pt idx="1575" formatCode="General">
                  <c:v>1.575</c:v>
                </c:pt>
                <c:pt idx="1576" formatCode="General">
                  <c:v>1.5760000000000001</c:v>
                </c:pt>
                <c:pt idx="1577" formatCode="General">
                  <c:v>1.577</c:v>
                </c:pt>
                <c:pt idx="1578" formatCode="General">
                  <c:v>1.5780000000000001</c:v>
                </c:pt>
                <c:pt idx="1579" formatCode="General">
                  <c:v>1.579</c:v>
                </c:pt>
                <c:pt idx="1580" formatCode="General">
                  <c:v>1.58</c:v>
                </c:pt>
                <c:pt idx="1581" formatCode="General">
                  <c:v>1.581</c:v>
                </c:pt>
                <c:pt idx="1582" formatCode="General">
                  <c:v>1.5820000000000001</c:v>
                </c:pt>
                <c:pt idx="1583" formatCode="General">
                  <c:v>1.583</c:v>
                </c:pt>
                <c:pt idx="1584" formatCode="General">
                  <c:v>1.5840000000000001</c:v>
                </c:pt>
                <c:pt idx="1585" formatCode="General">
                  <c:v>1.585</c:v>
                </c:pt>
                <c:pt idx="1586" formatCode="General">
                  <c:v>1.5860000000000001</c:v>
                </c:pt>
                <c:pt idx="1587" formatCode="General">
                  <c:v>1.587</c:v>
                </c:pt>
                <c:pt idx="1588" formatCode="General">
                  <c:v>1.5880000000000001</c:v>
                </c:pt>
                <c:pt idx="1589" formatCode="General">
                  <c:v>1.589</c:v>
                </c:pt>
                <c:pt idx="1590" formatCode="General">
                  <c:v>1.59</c:v>
                </c:pt>
                <c:pt idx="1591" formatCode="General">
                  <c:v>1.591</c:v>
                </c:pt>
                <c:pt idx="1592" formatCode="General">
                  <c:v>1.5920000000000001</c:v>
                </c:pt>
                <c:pt idx="1593" formatCode="General">
                  <c:v>1.593</c:v>
                </c:pt>
                <c:pt idx="1594" formatCode="General">
                  <c:v>1.5940000000000001</c:v>
                </c:pt>
                <c:pt idx="1595" formatCode="General">
                  <c:v>1.595</c:v>
                </c:pt>
                <c:pt idx="1596" formatCode="General">
                  <c:v>1.5960000000000001</c:v>
                </c:pt>
                <c:pt idx="1597" formatCode="General">
                  <c:v>1.597</c:v>
                </c:pt>
                <c:pt idx="1598" formatCode="General">
                  <c:v>1.5980000000000001</c:v>
                </c:pt>
                <c:pt idx="1599" formatCode="General">
                  <c:v>1.599</c:v>
                </c:pt>
                <c:pt idx="1600" formatCode="General">
                  <c:v>1.6</c:v>
                </c:pt>
                <c:pt idx="1601" formatCode="General">
                  <c:v>1.601</c:v>
                </c:pt>
                <c:pt idx="1602" formatCode="General">
                  <c:v>1.6020000000000001</c:v>
                </c:pt>
                <c:pt idx="1603" formatCode="General">
                  <c:v>1.603</c:v>
                </c:pt>
                <c:pt idx="1604" formatCode="General">
                  <c:v>1.6040000000000001</c:v>
                </c:pt>
                <c:pt idx="1605" formatCode="General">
                  <c:v>1.605</c:v>
                </c:pt>
                <c:pt idx="1606" formatCode="General">
                  <c:v>1.6060000000000001</c:v>
                </c:pt>
                <c:pt idx="1607" formatCode="General">
                  <c:v>1.607</c:v>
                </c:pt>
                <c:pt idx="1608" formatCode="General">
                  <c:v>1.6080000000000001</c:v>
                </c:pt>
                <c:pt idx="1609" formatCode="General">
                  <c:v>1.609</c:v>
                </c:pt>
                <c:pt idx="1610" formatCode="General">
                  <c:v>1.61</c:v>
                </c:pt>
                <c:pt idx="1611" formatCode="General">
                  <c:v>1.611</c:v>
                </c:pt>
                <c:pt idx="1612" formatCode="General">
                  <c:v>1.6120000000000001</c:v>
                </c:pt>
                <c:pt idx="1613" formatCode="General">
                  <c:v>1.613</c:v>
                </c:pt>
                <c:pt idx="1614" formatCode="General">
                  <c:v>1.6140000000000001</c:v>
                </c:pt>
                <c:pt idx="1615" formatCode="General">
                  <c:v>1.615</c:v>
                </c:pt>
                <c:pt idx="1616" formatCode="General">
                  <c:v>1.6160000000000001</c:v>
                </c:pt>
                <c:pt idx="1617" formatCode="General">
                  <c:v>1.617</c:v>
                </c:pt>
                <c:pt idx="1618" formatCode="General">
                  <c:v>1.6180000000000001</c:v>
                </c:pt>
                <c:pt idx="1619" formatCode="General">
                  <c:v>1.619</c:v>
                </c:pt>
                <c:pt idx="1620" formatCode="General">
                  <c:v>1.62</c:v>
                </c:pt>
                <c:pt idx="1621" formatCode="General">
                  <c:v>1.621</c:v>
                </c:pt>
                <c:pt idx="1622" formatCode="General">
                  <c:v>1.6220000000000001</c:v>
                </c:pt>
                <c:pt idx="1623" formatCode="General">
                  <c:v>1.623</c:v>
                </c:pt>
                <c:pt idx="1624" formatCode="General">
                  <c:v>1.6240000000000001</c:v>
                </c:pt>
                <c:pt idx="1625" formatCode="General">
                  <c:v>1.625</c:v>
                </c:pt>
                <c:pt idx="1626" formatCode="General">
                  <c:v>1.6259999999999999</c:v>
                </c:pt>
                <c:pt idx="1627" formatCode="General">
                  <c:v>1.627</c:v>
                </c:pt>
                <c:pt idx="1628" formatCode="General">
                  <c:v>1.6279999999999999</c:v>
                </c:pt>
                <c:pt idx="1629" formatCode="General">
                  <c:v>1.629</c:v>
                </c:pt>
                <c:pt idx="1630" formatCode="General">
                  <c:v>1.63</c:v>
                </c:pt>
                <c:pt idx="1631" formatCode="General">
                  <c:v>1.631</c:v>
                </c:pt>
                <c:pt idx="1632" formatCode="General">
                  <c:v>1.6319999999999999</c:v>
                </c:pt>
                <c:pt idx="1633" formatCode="General">
                  <c:v>1.633</c:v>
                </c:pt>
                <c:pt idx="1634" formatCode="General">
                  <c:v>1.6339999999999999</c:v>
                </c:pt>
                <c:pt idx="1635" formatCode="General">
                  <c:v>1.635</c:v>
                </c:pt>
                <c:pt idx="1636" formatCode="General">
                  <c:v>1.6359999999999999</c:v>
                </c:pt>
                <c:pt idx="1637" formatCode="General">
                  <c:v>1.637</c:v>
                </c:pt>
                <c:pt idx="1638" formatCode="General">
                  <c:v>1.6379999999999999</c:v>
                </c:pt>
                <c:pt idx="1639" formatCode="General">
                  <c:v>1.639</c:v>
                </c:pt>
                <c:pt idx="1640" formatCode="General">
                  <c:v>1.64</c:v>
                </c:pt>
                <c:pt idx="1641" formatCode="General">
                  <c:v>1.641</c:v>
                </c:pt>
                <c:pt idx="1642" formatCode="General">
                  <c:v>1.6419999999999999</c:v>
                </c:pt>
                <c:pt idx="1643" formatCode="General">
                  <c:v>1.643</c:v>
                </c:pt>
                <c:pt idx="1644" formatCode="General">
                  <c:v>1.6439999999999999</c:v>
                </c:pt>
                <c:pt idx="1645" formatCode="General">
                  <c:v>1.645</c:v>
                </c:pt>
                <c:pt idx="1646" formatCode="General">
                  <c:v>1.6459999999999999</c:v>
                </c:pt>
                <c:pt idx="1647" formatCode="General">
                  <c:v>1.647</c:v>
                </c:pt>
                <c:pt idx="1648" formatCode="General">
                  <c:v>1.6479999999999999</c:v>
                </c:pt>
                <c:pt idx="1649" formatCode="General">
                  <c:v>1.649</c:v>
                </c:pt>
                <c:pt idx="1650" formatCode="General">
                  <c:v>1.65</c:v>
                </c:pt>
                <c:pt idx="1651" formatCode="General">
                  <c:v>1.651</c:v>
                </c:pt>
                <c:pt idx="1652" formatCode="General">
                  <c:v>1.6519999999999999</c:v>
                </c:pt>
                <c:pt idx="1653" formatCode="General">
                  <c:v>1.653</c:v>
                </c:pt>
                <c:pt idx="1654" formatCode="General">
                  <c:v>1.6539999999999999</c:v>
                </c:pt>
                <c:pt idx="1655" formatCode="General">
                  <c:v>1.655</c:v>
                </c:pt>
                <c:pt idx="1656" formatCode="General">
                  <c:v>1.6559999999999999</c:v>
                </c:pt>
                <c:pt idx="1657" formatCode="General">
                  <c:v>1.657</c:v>
                </c:pt>
                <c:pt idx="1658" formatCode="General">
                  <c:v>1.6579999999999999</c:v>
                </c:pt>
                <c:pt idx="1659" formatCode="General">
                  <c:v>1.659</c:v>
                </c:pt>
                <c:pt idx="1660" formatCode="General">
                  <c:v>1.66</c:v>
                </c:pt>
                <c:pt idx="1661" formatCode="General">
                  <c:v>1.661</c:v>
                </c:pt>
                <c:pt idx="1662" formatCode="General">
                  <c:v>1.6619999999999999</c:v>
                </c:pt>
                <c:pt idx="1663" formatCode="General">
                  <c:v>1.663</c:v>
                </c:pt>
                <c:pt idx="1664" formatCode="General">
                  <c:v>1.6639999999999999</c:v>
                </c:pt>
                <c:pt idx="1665" formatCode="General">
                  <c:v>1.665</c:v>
                </c:pt>
                <c:pt idx="1666" formatCode="General">
                  <c:v>1.6659999999999999</c:v>
                </c:pt>
                <c:pt idx="1667" formatCode="General">
                  <c:v>1.667</c:v>
                </c:pt>
                <c:pt idx="1668" formatCode="General">
                  <c:v>1.6679999999999999</c:v>
                </c:pt>
                <c:pt idx="1669" formatCode="General">
                  <c:v>1.669</c:v>
                </c:pt>
                <c:pt idx="1670" formatCode="General">
                  <c:v>1.67</c:v>
                </c:pt>
                <c:pt idx="1671" formatCode="General">
                  <c:v>1.671</c:v>
                </c:pt>
                <c:pt idx="1672" formatCode="General">
                  <c:v>1.6719999999999999</c:v>
                </c:pt>
                <c:pt idx="1673" formatCode="General">
                  <c:v>1.673</c:v>
                </c:pt>
                <c:pt idx="1674" formatCode="General">
                  <c:v>1.6739999999999999</c:v>
                </c:pt>
                <c:pt idx="1675" formatCode="General">
                  <c:v>1.675</c:v>
                </c:pt>
                <c:pt idx="1676" formatCode="General">
                  <c:v>1.6759999999999999</c:v>
                </c:pt>
                <c:pt idx="1677" formatCode="General">
                  <c:v>1.677</c:v>
                </c:pt>
                <c:pt idx="1678" formatCode="General">
                  <c:v>1.6779999999999999</c:v>
                </c:pt>
                <c:pt idx="1679" formatCode="General">
                  <c:v>1.679</c:v>
                </c:pt>
                <c:pt idx="1680" formatCode="General">
                  <c:v>1.68</c:v>
                </c:pt>
                <c:pt idx="1681" formatCode="General">
                  <c:v>1.681</c:v>
                </c:pt>
                <c:pt idx="1682" formatCode="General">
                  <c:v>1.6819999999999999</c:v>
                </c:pt>
                <c:pt idx="1683" formatCode="General">
                  <c:v>1.6830000000000001</c:v>
                </c:pt>
                <c:pt idx="1684" formatCode="General">
                  <c:v>1.6839999999999999</c:v>
                </c:pt>
                <c:pt idx="1685" formatCode="General">
                  <c:v>1.6850000000000001</c:v>
                </c:pt>
                <c:pt idx="1686" formatCode="General">
                  <c:v>1.6859999999999999</c:v>
                </c:pt>
                <c:pt idx="1687" formatCode="General">
                  <c:v>1.6870000000000001</c:v>
                </c:pt>
                <c:pt idx="1688" formatCode="General">
                  <c:v>1.6879999999999999</c:v>
                </c:pt>
                <c:pt idx="1689" formatCode="General">
                  <c:v>1.6890000000000001</c:v>
                </c:pt>
                <c:pt idx="1690" formatCode="General">
                  <c:v>1.69</c:v>
                </c:pt>
                <c:pt idx="1691" formatCode="General">
                  <c:v>1.6910000000000001</c:v>
                </c:pt>
                <c:pt idx="1692" formatCode="General">
                  <c:v>1.6919999999999999</c:v>
                </c:pt>
                <c:pt idx="1693" formatCode="General">
                  <c:v>1.6930000000000001</c:v>
                </c:pt>
                <c:pt idx="1694" formatCode="General">
                  <c:v>1.694</c:v>
                </c:pt>
                <c:pt idx="1695" formatCode="General">
                  <c:v>1.6950000000000001</c:v>
                </c:pt>
                <c:pt idx="1696" formatCode="General">
                  <c:v>1.696</c:v>
                </c:pt>
                <c:pt idx="1697" formatCode="General">
                  <c:v>1.6970000000000001</c:v>
                </c:pt>
                <c:pt idx="1698" formatCode="General">
                  <c:v>1.698</c:v>
                </c:pt>
                <c:pt idx="1699" formatCode="General">
                  <c:v>1.6990000000000001</c:v>
                </c:pt>
                <c:pt idx="1700" formatCode="General">
                  <c:v>1.7</c:v>
                </c:pt>
                <c:pt idx="1701" formatCode="General">
                  <c:v>1.7010000000000001</c:v>
                </c:pt>
                <c:pt idx="1702" formatCode="General">
                  <c:v>1.702</c:v>
                </c:pt>
                <c:pt idx="1703" formatCode="General">
                  <c:v>1.7030000000000001</c:v>
                </c:pt>
                <c:pt idx="1704" formatCode="General">
                  <c:v>1.704</c:v>
                </c:pt>
                <c:pt idx="1705" formatCode="General">
                  <c:v>1.7050000000000001</c:v>
                </c:pt>
                <c:pt idx="1706" formatCode="General">
                  <c:v>1.706</c:v>
                </c:pt>
                <c:pt idx="1707" formatCode="General">
                  <c:v>1.7070000000000001</c:v>
                </c:pt>
                <c:pt idx="1708" formatCode="General">
                  <c:v>1.708</c:v>
                </c:pt>
                <c:pt idx="1709" formatCode="General">
                  <c:v>1.7090000000000001</c:v>
                </c:pt>
                <c:pt idx="1710" formatCode="General">
                  <c:v>1.71</c:v>
                </c:pt>
                <c:pt idx="1711" formatCode="General">
                  <c:v>1.7110000000000001</c:v>
                </c:pt>
                <c:pt idx="1712" formatCode="General">
                  <c:v>1.712</c:v>
                </c:pt>
                <c:pt idx="1713" formatCode="General">
                  <c:v>1.7130000000000001</c:v>
                </c:pt>
                <c:pt idx="1714" formatCode="General">
                  <c:v>1.714</c:v>
                </c:pt>
                <c:pt idx="1715" formatCode="General">
                  <c:v>1.7150000000000001</c:v>
                </c:pt>
                <c:pt idx="1716" formatCode="General">
                  <c:v>1.716</c:v>
                </c:pt>
                <c:pt idx="1717" formatCode="General">
                  <c:v>1.7170000000000001</c:v>
                </c:pt>
                <c:pt idx="1718" formatCode="General">
                  <c:v>1.718</c:v>
                </c:pt>
                <c:pt idx="1719" formatCode="General">
                  <c:v>1.7190000000000001</c:v>
                </c:pt>
                <c:pt idx="1720" formatCode="General">
                  <c:v>1.72</c:v>
                </c:pt>
                <c:pt idx="1721" formatCode="General">
                  <c:v>1.7210000000000001</c:v>
                </c:pt>
                <c:pt idx="1722" formatCode="General">
                  <c:v>1.722</c:v>
                </c:pt>
                <c:pt idx="1723" formatCode="General">
                  <c:v>1.7230000000000001</c:v>
                </c:pt>
                <c:pt idx="1724" formatCode="General">
                  <c:v>1.724</c:v>
                </c:pt>
                <c:pt idx="1725" formatCode="General">
                  <c:v>1.7250000000000001</c:v>
                </c:pt>
                <c:pt idx="1726" formatCode="General">
                  <c:v>1.726</c:v>
                </c:pt>
                <c:pt idx="1727" formatCode="General">
                  <c:v>1.7270000000000001</c:v>
                </c:pt>
                <c:pt idx="1728" formatCode="General">
                  <c:v>1.728</c:v>
                </c:pt>
                <c:pt idx="1729" formatCode="General">
                  <c:v>1.7290000000000001</c:v>
                </c:pt>
                <c:pt idx="1730" formatCode="General">
                  <c:v>1.73</c:v>
                </c:pt>
                <c:pt idx="1731" formatCode="General">
                  <c:v>1.7310000000000001</c:v>
                </c:pt>
                <c:pt idx="1732" formatCode="General">
                  <c:v>1.732</c:v>
                </c:pt>
                <c:pt idx="1733" formatCode="General">
                  <c:v>1.7330000000000001</c:v>
                </c:pt>
                <c:pt idx="1734" formatCode="General">
                  <c:v>1.734</c:v>
                </c:pt>
                <c:pt idx="1735" formatCode="General">
                  <c:v>1.7350000000000001</c:v>
                </c:pt>
                <c:pt idx="1736" formatCode="General">
                  <c:v>1.736</c:v>
                </c:pt>
                <c:pt idx="1737" formatCode="General">
                  <c:v>1.7370000000000001</c:v>
                </c:pt>
                <c:pt idx="1738" formatCode="General">
                  <c:v>1.738</c:v>
                </c:pt>
                <c:pt idx="1739" formatCode="General">
                  <c:v>1.7390000000000001</c:v>
                </c:pt>
                <c:pt idx="1740" formatCode="General">
                  <c:v>1.74</c:v>
                </c:pt>
                <c:pt idx="1741" formatCode="General">
                  <c:v>1.7410000000000001</c:v>
                </c:pt>
                <c:pt idx="1742" formatCode="General">
                  <c:v>1.742</c:v>
                </c:pt>
                <c:pt idx="1743" formatCode="General">
                  <c:v>1.7430000000000001</c:v>
                </c:pt>
                <c:pt idx="1744" formatCode="General">
                  <c:v>1.744</c:v>
                </c:pt>
                <c:pt idx="1745" formatCode="General">
                  <c:v>1.7450000000000001</c:v>
                </c:pt>
                <c:pt idx="1746" formatCode="General">
                  <c:v>1.746</c:v>
                </c:pt>
                <c:pt idx="1747" formatCode="General">
                  <c:v>1.7470000000000001</c:v>
                </c:pt>
                <c:pt idx="1748" formatCode="General">
                  <c:v>1.748</c:v>
                </c:pt>
                <c:pt idx="1749" formatCode="General">
                  <c:v>1.7490000000000001</c:v>
                </c:pt>
                <c:pt idx="1750" formatCode="General">
                  <c:v>1.75</c:v>
                </c:pt>
                <c:pt idx="1751" formatCode="General">
                  <c:v>1.7509999999999999</c:v>
                </c:pt>
                <c:pt idx="1752" formatCode="General">
                  <c:v>1.752</c:v>
                </c:pt>
                <c:pt idx="1753" formatCode="General">
                  <c:v>1.7529999999999999</c:v>
                </c:pt>
                <c:pt idx="1754" formatCode="General">
                  <c:v>1.754</c:v>
                </c:pt>
                <c:pt idx="1755" formatCode="General">
                  <c:v>1.7549999999999999</c:v>
                </c:pt>
                <c:pt idx="1756" formatCode="General">
                  <c:v>1.756</c:v>
                </c:pt>
                <c:pt idx="1757" formatCode="General">
                  <c:v>1.7569999999999999</c:v>
                </c:pt>
                <c:pt idx="1758" formatCode="General">
                  <c:v>1.758</c:v>
                </c:pt>
                <c:pt idx="1759" formatCode="General">
                  <c:v>1.7589999999999999</c:v>
                </c:pt>
                <c:pt idx="1760" formatCode="General">
                  <c:v>1.76</c:v>
                </c:pt>
                <c:pt idx="1761" formatCode="General">
                  <c:v>1.7609999999999999</c:v>
                </c:pt>
                <c:pt idx="1762" formatCode="General">
                  <c:v>1.762</c:v>
                </c:pt>
                <c:pt idx="1763" formatCode="General">
                  <c:v>1.7629999999999999</c:v>
                </c:pt>
                <c:pt idx="1764" formatCode="General">
                  <c:v>1.764</c:v>
                </c:pt>
                <c:pt idx="1765" formatCode="General">
                  <c:v>1.7649999999999999</c:v>
                </c:pt>
                <c:pt idx="1766" formatCode="General">
                  <c:v>1.766</c:v>
                </c:pt>
                <c:pt idx="1767" formatCode="General">
                  <c:v>1.7669999999999999</c:v>
                </c:pt>
                <c:pt idx="1768" formatCode="General">
                  <c:v>1.768</c:v>
                </c:pt>
                <c:pt idx="1769" formatCode="General">
                  <c:v>1.7689999999999999</c:v>
                </c:pt>
                <c:pt idx="1770" formatCode="General">
                  <c:v>1.77</c:v>
                </c:pt>
                <c:pt idx="1771" formatCode="General">
                  <c:v>1.7709999999999999</c:v>
                </c:pt>
                <c:pt idx="1772" formatCode="General">
                  <c:v>1.772</c:v>
                </c:pt>
                <c:pt idx="1773" formatCode="General">
                  <c:v>1.7729999999999999</c:v>
                </c:pt>
                <c:pt idx="1774" formatCode="General">
                  <c:v>1.774</c:v>
                </c:pt>
                <c:pt idx="1775" formatCode="General">
                  <c:v>1.7749999999999999</c:v>
                </c:pt>
                <c:pt idx="1776" formatCode="General">
                  <c:v>1.776</c:v>
                </c:pt>
                <c:pt idx="1777" formatCode="General">
                  <c:v>1.7769999999999999</c:v>
                </c:pt>
                <c:pt idx="1778" formatCode="General">
                  <c:v>1.778</c:v>
                </c:pt>
                <c:pt idx="1779" formatCode="General">
                  <c:v>1.7789999999999999</c:v>
                </c:pt>
                <c:pt idx="1780" formatCode="General">
                  <c:v>1.78</c:v>
                </c:pt>
                <c:pt idx="1781" formatCode="General">
                  <c:v>1.7809999999999999</c:v>
                </c:pt>
                <c:pt idx="1782" formatCode="General">
                  <c:v>1.782</c:v>
                </c:pt>
                <c:pt idx="1783" formatCode="General">
                  <c:v>1.7829999999999999</c:v>
                </c:pt>
                <c:pt idx="1784" formatCode="General">
                  <c:v>1.784</c:v>
                </c:pt>
                <c:pt idx="1785" formatCode="General">
                  <c:v>1.7849999999999999</c:v>
                </c:pt>
                <c:pt idx="1786" formatCode="General">
                  <c:v>1.786</c:v>
                </c:pt>
                <c:pt idx="1787" formatCode="General">
                  <c:v>1.7869999999999999</c:v>
                </c:pt>
                <c:pt idx="1788" formatCode="General">
                  <c:v>1.788</c:v>
                </c:pt>
                <c:pt idx="1789" formatCode="General">
                  <c:v>1.7889999999999999</c:v>
                </c:pt>
                <c:pt idx="1790" formatCode="General">
                  <c:v>1.79</c:v>
                </c:pt>
                <c:pt idx="1791" formatCode="General">
                  <c:v>1.7909999999999999</c:v>
                </c:pt>
                <c:pt idx="1792" formatCode="General">
                  <c:v>1.792</c:v>
                </c:pt>
                <c:pt idx="1793" formatCode="General">
                  <c:v>1.7929999999999999</c:v>
                </c:pt>
                <c:pt idx="1794" formatCode="General">
                  <c:v>1.794</c:v>
                </c:pt>
                <c:pt idx="1795" formatCode="General">
                  <c:v>1.7949999999999999</c:v>
                </c:pt>
                <c:pt idx="1796" formatCode="General">
                  <c:v>1.796</c:v>
                </c:pt>
                <c:pt idx="1797" formatCode="General">
                  <c:v>1.7969999999999999</c:v>
                </c:pt>
                <c:pt idx="1798" formatCode="General">
                  <c:v>1.798</c:v>
                </c:pt>
                <c:pt idx="1799" formatCode="General">
                  <c:v>1.7989999999999999</c:v>
                </c:pt>
                <c:pt idx="1800" formatCode="General">
                  <c:v>1.8</c:v>
                </c:pt>
                <c:pt idx="1801" formatCode="General">
                  <c:v>1.8009999999999999</c:v>
                </c:pt>
                <c:pt idx="1802" formatCode="General">
                  <c:v>1.802</c:v>
                </c:pt>
                <c:pt idx="1803" formatCode="General">
                  <c:v>1.8029999999999999</c:v>
                </c:pt>
                <c:pt idx="1804" formatCode="General">
                  <c:v>1.804</c:v>
                </c:pt>
                <c:pt idx="1805" formatCode="General">
                  <c:v>1.8049999999999999</c:v>
                </c:pt>
                <c:pt idx="1806" formatCode="General">
                  <c:v>1.806</c:v>
                </c:pt>
                <c:pt idx="1807" formatCode="General">
                  <c:v>1.8069999999999999</c:v>
                </c:pt>
                <c:pt idx="1808" formatCode="General">
                  <c:v>1.8080000000000001</c:v>
                </c:pt>
                <c:pt idx="1809" formatCode="General">
                  <c:v>1.8089999999999999</c:v>
                </c:pt>
                <c:pt idx="1810" formatCode="General">
                  <c:v>1.81</c:v>
                </c:pt>
                <c:pt idx="1811" formatCode="General">
                  <c:v>1.8109999999999999</c:v>
                </c:pt>
                <c:pt idx="1812" formatCode="General">
                  <c:v>1.8120000000000001</c:v>
                </c:pt>
                <c:pt idx="1813" formatCode="General">
                  <c:v>1.8129999999999999</c:v>
                </c:pt>
                <c:pt idx="1814" formatCode="General">
                  <c:v>1.8140000000000001</c:v>
                </c:pt>
                <c:pt idx="1815" formatCode="General">
                  <c:v>1.8149999999999999</c:v>
                </c:pt>
                <c:pt idx="1816" formatCode="General">
                  <c:v>1.8160000000000001</c:v>
                </c:pt>
                <c:pt idx="1817" formatCode="General">
                  <c:v>1.8169999999999999</c:v>
                </c:pt>
                <c:pt idx="1818" formatCode="General">
                  <c:v>1.8180000000000001</c:v>
                </c:pt>
                <c:pt idx="1819" formatCode="General">
                  <c:v>1.819</c:v>
                </c:pt>
                <c:pt idx="1820" formatCode="General">
                  <c:v>1.82</c:v>
                </c:pt>
                <c:pt idx="1821" formatCode="General">
                  <c:v>1.821</c:v>
                </c:pt>
                <c:pt idx="1822" formatCode="General">
                  <c:v>1.8220000000000001</c:v>
                </c:pt>
                <c:pt idx="1823" formatCode="General">
                  <c:v>1.823</c:v>
                </c:pt>
                <c:pt idx="1824" formatCode="General">
                  <c:v>1.8240000000000001</c:v>
                </c:pt>
                <c:pt idx="1825" formatCode="General">
                  <c:v>1.825</c:v>
                </c:pt>
                <c:pt idx="1826" formatCode="General">
                  <c:v>1.8260000000000001</c:v>
                </c:pt>
                <c:pt idx="1827" formatCode="General">
                  <c:v>1.827</c:v>
                </c:pt>
                <c:pt idx="1828" formatCode="General">
                  <c:v>1.8280000000000001</c:v>
                </c:pt>
                <c:pt idx="1829" formatCode="General">
                  <c:v>1.829</c:v>
                </c:pt>
                <c:pt idx="1830" formatCode="General">
                  <c:v>1.83</c:v>
                </c:pt>
                <c:pt idx="1831" formatCode="General">
                  <c:v>1.831</c:v>
                </c:pt>
                <c:pt idx="1832" formatCode="General">
                  <c:v>1.8320000000000001</c:v>
                </c:pt>
                <c:pt idx="1833" formatCode="General">
                  <c:v>1.833</c:v>
                </c:pt>
                <c:pt idx="1834" formatCode="General">
                  <c:v>1.8340000000000001</c:v>
                </c:pt>
                <c:pt idx="1835" formatCode="General">
                  <c:v>1.835</c:v>
                </c:pt>
                <c:pt idx="1836" formatCode="General">
                  <c:v>1.8360000000000001</c:v>
                </c:pt>
                <c:pt idx="1837" formatCode="General">
                  <c:v>1.837</c:v>
                </c:pt>
                <c:pt idx="1838" formatCode="General">
                  <c:v>1.8380000000000001</c:v>
                </c:pt>
                <c:pt idx="1839" formatCode="General">
                  <c:v>1.839</c:v>
                </c:pt>
                <c:pt idx="1840" formatCode="General">
                  <c:v>1.84</c:v>
                </c:pt>
                <c:pt idx="1841" formatCode="General">
                  <c:v>1.841</c:v>
                </c:pt>
                <c:pt idx="1842" formatCode="General">
                  <c:v>1.8420000000000001</c:v>
                </c:pt>
                <c:pt idx="1843" formatCode="General">
                  <c:v>1.843</c:v>
                </c:pt>
                <c:pt idx="1844" formatCode="General">
                  <c:v>1.8440000000000001</c:v>
                </c:pt>
                <c:pt idx="1845" formatCode="General">
                  <c:v>1.845</c:v>
                </c:pt>
                <c:pt idx="1846" formatCode="General">
                  <c:v>1.8460000000000001</c:v>
                </c:pt>
                <c:pt idx="1847" formatCode="General">
                  <c:v>1.847</c:v>
                </c:pt>
                <c:pt idx="1848" formatCode="General">
                  <c:v>1.8480000000000001</c:v>
                </c:pt>
                <c:pt idx="1849" formatCode="General">
                  <c:v>1.849</c:v>
                </c:pt>
                <c:pt idx="1850" formatCode="General">
                  <c:v>1.85</c:v>
                </c:pt>
                <c:pt idx="1851" formatCode="General">
                  <c:v>1.851</c:v>
                </c:pt>
                <c:pt idx="1852" formatCode="General">
                  <c:v>1.8520000000000001</c:v>
                </c:pt>
                <c:pt idx="1853" formatCode="General">
                  <c:v>1.853</c:v>
                </c:pt>
                <c:pt idx="1854" formatCode="General">
                  <c:v>1.8540000000000001</c:v>
                </c:pt>
                <c:pt idx="1855" formatCode="General">
                  <c:v>1.855</c:v>
                </c:pt>
                <c:pt idx="1856" formatCode="General">
                  <c:v>1.8560000000000001</c:v>
                </c:pt>
                <c:pt idx="1857" formatCode="General">
                  <c:v>1.857</c:v>
                </c:pt>
                <c:pt idx="1858" formatCode="General">
                  <c:v>1.8580000000000001</c:v>
                </c:pt>
                <c:pt idx="1859" formatCode="General">
                  <c:v>1.859</c:v>
                </c:pt>
                <c:pt idx="1860" formatCode="General">
                  <c:v>1.86</c:v>
                </c:pt>
                <c:pt idx="1861" formatCode="General">
                  <c:v>1.861</c:v>
                </c:pt>
                <c:pt idx="1862" formatCode="General">
                  <c:v>1.8620000000000001</c:v>
                </c:pt>
                <c:pt idx="1863" formatCode="General">
                  <c:v>1.863</c:v>
                </c:pt>
                <c:pt idx="1864" formatCode="General">
                  <c:v>1.8640000000000001</c:v>
                </c:pt>
                <c:pt idx="1865" formatCode="General">
                  <c:v>1.865</c:v>
                </c:pt>
                <c:pt idx="1866" formatCode="General">
                  <c:v>1.8660000000000001</c:v>
                </c:pt>
                <c:pt idx="1867" formatCode="General">
                  <c:v>1.867</c:v>
                </c:pt>
                <c:pt idx="1868" formatCode="General">
                  <c:v>1.8680000000000001</c:v>
                </c:pt>
                <c:pt idx="1869" formatCode="General">
                  <c:v>1.869</c:v>
                </c:pt>
                <c:pt idx="1870" formatCode="General">
                  <c:v>1.87</c:v>
                </c:pt>
                <c:pt idx="1871" formatCode="General">
                  <c:v>1.871</c:v>
                </c:pt>
                <c:pt idx="1872" formatCode="General">
                  <c:v>1.8720000000000001</c:v>
                </c:pt>
                <c:pt idx="1873" formatCode="General">
                  <c:v>1.873</c:v>
                </c:pt>
                <c:pt idx="1874" formatCode="General">
                  <c:v>1.8740000000000001</c:v>
                </c:pt>
                <c:pt idx="1875" formatCode="General">
                  <c:v>1.875</c:v>
                </c:pt>
                <c:pt idx="1876" formatCode="General">
                  <c:v>1.8759999999999999</c:v>
                </c:pt>
                <c:pt idx="1877" formatCode="General">
                  <c:v>1.877</c:v>
                </c:pt>
                <c:pt idx="1878" formatCode="General">
                  <c:v>1.8779999999999999</c:v>
                </c:pt>
                <c:pt idx="1879" formatCode="General">
                  <c:v>1.879</c:v>
                </c:pt>
                <c:pt idx="1880" formatCode="General">
                  <c:v>1.88</c:v>
                </c:pt>
                <c:pt idx="1881" formatCode="General">
                  <c:v>1.881</c:v>
                </c:pt>
                <c:pt idx="1882" formatCode="General">
                  <c:v>1.8819999999999999</c:v>
                </c:pt>
                <c:pt idx="1883" formatCode="General">
                  <c:v>1.883</c:v>
                </c:pt>
                <c:pt idx="1884" formatCode="General">
                  <c:v>1.8839999999999999</c:v>
                </c:pt>
                <c:pt idx="1885" formatCode="General">
                  <c:v>1.885</c:v>
                </c:pt>
                <c:pt idx="1886" formatCode="General">
                  <c:v>1.8859999999999999</c:v>
                </c:pt>
                <c:pt idx="1887" formatCode="General">
                  <c:v>1.887</c:v>
                </c:pt>
                <c:pt idx="1888" formatCode="General">
                  <c:v>1.8879999999999999</c:v>
                </c:pt>
                <c:pt idx="1889" formatCode="General">
                  <c:v>1.889</c:v>
                </c:pt>
                <c:pt idx="1890" formatCode="General">
                  <c:v>1.89</c:v>
                </c:pt>
                <c:pt idx="1891" formatCode="General">
                  <c:v>1.891</c:v>
                </c:pt>
                <c:pt idx="1892" formatCode="General">
                  <c:v>1.8919999999999999</c:v>
                </c:pt>
                <c:pt idx="1893" formatCode="General">
                  <c:v>1.893</c:v>
                </c:pt>
                <c:pt idx="1894" formatCode="General">
                  <c:v>1.8939999999999999</c:v>
                </c:pt>
                <c:pt idx="1895" formatCode="General">
                  <c:v>1.895</c:v>
                </c:pt>
                <c:pt idx="1896" formatCode="General">
                  <c:v>1.8959999999999999</c:v>
                </c:pt>
                <c:pt idx="1897" formatCode="General">
                  <c:v>1.897</c:v>
                </c:pt>
                <c:pt idx="1898" formatCode="General">
                  <c:v>1.8979999999999999</c:v>
                </c:pt>
                <c:pt idx="1899" formatCode="General">
                  <c:v>1.899</c:v>
                </c:pt>
                <c:pt idx="1900" formatCode="General">
                  <c:v>1.9</c:v>
                </c:pt>
                <c:pt idx="1901" formatCode="General">
                  <c:v>1.901</c:v>
                </c:pt>
                <c:pt idx="1902" formatCode="General">
                  <c:v>1.9019999999999999</c:v>
                </c:pt>
                <c:pt idx="1903" formatCode="General">
                  <c:v>1.903</c:v>
                </c:pt>
                <c:pt idx="1904" formatCode="General">
                  <c:v>1.9039999999999999</c:v>
                </c:pt>
                <c:pt idx="1905" formatCode="General">
                  <c:v>1.905</c:v>
                </c:pt>
                <c:pt idx="1906" formatCode="General">
                  <c:v>1.9059999999999999</c:v>
                </c:pt>
                <c:pt idx="1907" formatCode="General">
                  <c:v>1.907</c:v>
                </c:pt>
                <c:pt idx="1908" formatCode="General">
                  <c:v>1.9079999999999999</c:v>
                </c:pt>
                <c:pt idx="1909" formatCode="General">
                  <c:v>1.909</c:v>
                </c:pt>
                <c:pt idx="1910" formatCode="General">
                  <c:v>1.91</c:v>
                </c:pt>
                <c:pt idx="1911" formatCode="General">
                  <c:v>1.911</c:v>
                </c:pt>
                <c:pt idx="1912" formatCode="General">
                  <c:v>1.9119999999999999</c:v>
                </c:pt>
                <c:pt idx="1913" formatCode="General">
                  <c:v>1.913</c:v>
                </c:pt>
                <c:pt idx="1914" formatCode="General">
                  <c:v>1.9139999999999999</c:v>
                </c:pt>
                <c:pt idx="1915" formatCode="General">
                  <c:v>1.915</c:v>
                </c:pt>
                <c:pt idx="1916" formatCode="General">
                  <c:v>1.9159999999999999</c:v>
                </c:pt>
                <c:pt idx="1917" formatCode="General">
                  <c:v>1.917</c:v>
                </c:pt>
                <c:pt idx="1918" formatCode="General">
                  <c:v>1.9179999999999999</c:v>
                </c:pt>
                <c:pt idx="1919" formatCode="General">
                  <c:v>1.919</c:v>
                </c:pt>
                <c:pt idx="1920" formatCode="General">
                  <c:v>1.92</c:v>
                </c:pt>
                <c:pt idx="1921" formatCode="General">
                  <c:v>1.921</c:v>
                </c:pt>
                <c:pt idx="1922" formatCode="General">
                  <c:v>1.9219999999999999</c:v>
                </c:pt>
                <c:pt idx="1923" formatCode="General">
                  <c:v>1.923</c:v>
                </c:pt>
                <c:pt idx="1924" formatCode="General">
                  <c:v>1.9239999999999999</c:v>
                </c:pt>
                <c:pt idx="1925" formatCode="General">
                  <c:v>1.925</c:v>
                </c:pt>
                <c:pt idx="1926" formatCode="General">
                  <c:v>1.9259999999999999</c:v>
                </c:pt>
                <c:pt idx="1927" formatCode="General">
                  <c:v>1.927</c:v>
                </c:pt>
                <c:pt idx="1928" formatCode="General">
                  <c:v>1.9279999999999999</c:v>
                </c:pt>
                <c:pt idx="1929" formatCode="General">
                  <c:v>1.929</c:v>
                </c:pt>
                <c:pt idx="1930" formatCode="General">
                  <c:v>1.93</c:v>
                </c:pt>
                <c:pt idx="1931" formatCode="General">
                  <c:v>1.931</c:v>
                </c:pt>
                <c:pt idx="1932" formatCode="General">
                  <c:v>1.9319999999999999</c:v>
                </c:pt>
                <c:pt idx="1933" formatCode="General">
                  <c:v>1.9330000000000001</c:v>
                </c:pt>
                <c:pt idx="1934" formatCode="General">
                  <c:v>1.9339999999999999</c:v>
                </c:pt>
                <c:pt idx="1935" formatCode="General">
                  <c:v>1.9350000000000001</c:v>
                </c:pt>
                <c:pt idx="1936" formatCode="General">
                  <c:v>1.9359999999999999</c:v>
                </c:pt>
                <c:pt idx="1937" formatCode="General">
                  <c:v>1.9370000000000001</c:v>
                </c:pt>
                <c:pt idx="1938" formatCode="General">
                  <c:v>1.9379999999999999</c:v>
                </c:pt>
                <c:pt idx="1939" formatCode="General">
                  <c:v>1.9390000000000001</c:v>
                </c:pt>
                <c:pt idx="1940" formatCode="General">
                  <c:v>1.94</c:v>
                </c:pt>
                <c:pt idx="1941" formatCode="General">
                  <c:v>1.9410000000000001</c:v>
                </c:pt>
                <c:pt idx="1942" formatCode="General">
                  <c:v>1.9419999999999999</c:v>
                </c:pt>
                <c:pt idx="1943" formatCode="General">
                  <c:v>1.9430000000000001</c:v>
                </c:pt>
                <c:pt idx="1944" formatCode="General">
                  <c:v>1.944</c:v>
                </c:pt>
                <c:pt idx="1945" formatCode="General">
                  <c:v>1.9450000000000001</c:v>
                </c:pt>
                <c:pt idx="1946" formatCode="General">
                  <c:v>1.946</c:v>
                </c:pt>
                <c:pt idx="1947" formatCode="General">
                  <c:v>1.9470000000000001</c:v>
                </c:pt>
                <c:pt idx="1948" formatCode="General">
                  <c:v>1.948</c:v>
                </c:pt>
                <c:pt idx="1949" formatCode="General">
                  <c:v>1.9490000000000001</c:v>
                </c:pt>
                <c:pt idx="1950" formatCode="General">
                  <c:v>1.95</c:v>
                </c:pt>
                <c:pt idx="1951" formatCode="General">
                  <c:v>1.9510000000000001</c:v>
                </c:pt>
                <c:pt idx="1952" formatCode="General">
                  <c:v>1.952</c:v>
                </c:pt>
                <c:pt idx="1953" formatCode="General">
                  <c:v>1.9530000000000001</c:v>
                </c:pt>
                <c:pt idx="1954" formatCode="General">
                  <c:v>1.954</c:v>
                </c:pt>
                <c:pt idx="1955" formatCode="General">
                  <c:v>1.9550000000000001</c:v>
                </c:pt>
                <c:pt idx="1956" formatCode="General">
                  <c:v>1.956</c:v>
                </c:pt>
                <c:pt idx="1957" formatCode="General">
                  <c:v>1.9570000000000001</c:v>
                </c:pt>
                <c:pt idx="1958" formatCode="General">
                  <c:v>1.958</c:v>
                </c:pt>
                <c:pt idx="1959" formatCode="General">
                  <c:v>1.9590000000000001</c:v>
                </c:pt>
                <c:pt idx="1960" formatCode="General">
                  <c:v>1.96</c:v>
                </c:pt>
                <c:pt idx="1961" formatCode="General">
                  <c:v>1.9610000000000001</c:v>
                </c:pt>
                <c:pt idx="1962" formatCode="General">
                  <c:v>1.962</c:v>
                </c:pt>
                <c:pt idx="1963" formatCode="General">
                  <c:v>1.9630000000000001</c:v>
                </c:pt>
                <c:pt idx="1964" formatCode="General">
                  <c:v>1.964</c:v>
                </c:pt>
                <c:pt idx="1965" formatCode="General">
                  <c:v>1.9650000000000001</c:v>
                </c:pt>
                <c:pt idx="1966" formatCode="General">
                  <c:v>1.966</c:v>
                </c:pt>
                <c:pt idx="1967" formatCode="General">
                  <c:v>1.9670000000000001</c:v>
                </c:pt>
                <c:pt idx="1968" formatCode="General">
                  <c:v>1.968</c:v>
                </c:pt>
                <c:pt idx="1969" formatCode="General">
                  <c:v>1.9690000000000001</c:v>
                </c:pt>
                <c:pt idx="1970" formatCode="General">
                  <c:v>1.97</c:v>
                </c:pt>
                <c:pt idx="1971" formatCode="General">
                  <c:v>1.9710000000000001</c:v>
                </c:pt>
                <c:pt idx="1972" formatCode="General">
                  <c:v>1.972</c:v>
                </c:pt>
                <c:pt idx="1973" formatCode="General">
                  <c:v>1.9730000000000001</c:v>
                </c:pt>
                <c:pt idx="1974" formatCode="General">
                  <c:v>1.974</c:v>
                </c:pt>
                <c:pt idx="1975" formatCode="General">
                  <c:v>1.9750000000000001</c:v>
                </c:pt>
                <c:pt idx="1976" formatCode="General">
                  <c:v>1.976</c:v>
                </c:pt>
                <c:pt idx="1977" formatCode="General">
                  <c:v>1.9770000000000001</c:v>
                </c:pt>
                <c:pt idx="1978" formatCode="General">
                  <c:v>1.978</c:v>
                </c:pt>
                <c:pt idx="1979" formatCode="General">
                  <c:v>1.9790000000000001</c:v>
                </c:pt>
                <c:pt idx="1980" formatCode="General">
                  <c:v>1.98</c:v>
                </c:pt>
                <c:pt idx="1981" formatCode="General">
                  <c:v>1.9810000000000001</c:v>
                </c:pt>
                <c:pt idx="1982" formatCode="General">
                  <c:v>1.982</c:v>
                </c:pt>
                <c:pt idx="1983" formatCode="General">
                  <c:v>1.9830000000000001</c:v>
                </c:pt>
                <c:pt idx="1984" formatCode="General">
                  <c:v>1.984</c:v>
                </c:pt>
                <c:pt idx="1985" formatCode="General">
                  <c:v>1.9850000000000001</c:v>
                </c:pt>
                <c:pt idx="1986" formatCode="General">
                  <c:v>1.986</c:v>
                </c:pt>
                <c:pt idx="1987" formatCode="General">
                  <c:v>1.9870000000000001</c:v>
                </c:pt>
                <c:pt idx="1988" formatCode="General">
                  <c:v>1.988</c:v>
                </c:pt>
                <c:pt idx="1989" formatCode="General">
                  <c:v>1.9890000000000001</c:v>
                </c:pt>
                <c:pt idx="1990" formatCode="General">
                  <c:v>1.99</c:v>
                </c:pt>
                <c:pt idx="1991" formatCode="General">
                  <c:v>1.9910000000000001</c:v>
                </c:pt>
                <c:pt idx="1992" formatCode="General">
                  <c:v>1.992</c:v>
                </c:pt>
                <c:pt idx="1993" formatCode="General">
                  <c:v>1.9930000000000001</c:v>
                </c:pt>
                <c:pt idx="1994" formatCode="General">
                  <c:v>1.994</c:v>
                </c:pt>
                <c:pt idx="1995" formatCode="General">
                  <c:v>1.9950000000000001</c:v>
                </c:pt>
                <c:pt idx="1996" formatCode="General">
                  <c:v>1.996</c:v>
                </c:pt>
                <c:pt idx="1997" formatCode="General">
                  <c:v>1.9970000000000001</c:v>
                </c:pt>
                <c:pt idx="1998" formatCode="General">
                  <c:v>1.998</c:v>
                </c:pt>
                <c:pt idx="1999" formatCode="General">
                  <c:v>1.9990000000000001</c:v>
                </c:pt>
                <c:pt idx="2000" formatCode="General">
                  <c:v>2</c:v>
                </c:pt>
                <c:pt idx="2001" formatCode="General">
                  <c:v>2.0009999999999999</c:v>
                </c:pt>
                <c:pt idx="2002" formatCode="General">
                  <c:v>2.0019999999999998</c:v>
                </c:pt>
                <c:pt idx="2003" formatCode="General">
                  <c:v>2.0030000000000001</c:v>
                </c:pt>
                <c:pt idx="2004" formatCode="General">
                  <c:v>2.004</c:v>
                </c:pt>
                <c:pt idx="2005" formatCode="General">
                  <c:v>2.0049999999999999</c:v>
                </c:pt>
                <c:pt idx="2006" formatCode="General">
                  <c:v>2.0059999999999998</c:v>
                </c:pt>
                <c:pt idx="2007" formatCode="General">
                  <c:v>2.0070000000000001</c:v>
                </c:pt>
                <c:pt idx="2008" formatCode="General">
                  <c:v>2.008</c:v>
                </c:pt>
                <c:pt idx="2009" formatCode="General">
                  <c:v>2.0089999999999999</c:v>
                </c:pt>
                <c:pt idx="2010" formatCode="General">
                  <c:v>2.0099999999999998</c:v>
                </c:pt>
                <c:pt idx="2011" formatCode="General">
                  <c:v>2.0110000000000001</c:v>
                </c:pt>
                <c:pt idx="2012" formatCode="General">
                  <c:v>2.012</c:v>
                </c:pt>
                <c:pt idx="2013" formatCode="General">
                  <c:v>2.0129999999999999</c:v>
                </c:pt>
                <c:pt idx="2014" formatCode="General">
                  <c:v>2.0139999999999998</c:v>
                </c:pt>
                <c:pt idx="2015" formatCode="General">
                  <c:v>2.0150000000000001</c:v>
                </c:pt>
                <c:pt idx="2016" formatCode="General">
                  <c:v>2.016</c:v>
                </c:pt>
                <c:pt idx="2017" formatCode="General">
                  <c:v>2.0169999999999999</c:v>
                </c:pt>
                <c:pt idx="2018" formatCode="General">
                  <c:v>2.0179999999999998</c:v>
                </c:pt>
                <c:pt idx="2019" formatCode="General">
                  <c:v>2.0190000000000001</c:v>
                </c:pt>
                <c:pt idx="2020" formatCode="General">
                  <c:v>2.02</c:v>
                </c:pt>
                <c:pt idx="2021" formatCode="General">
                  <c:v>2.0209999999999999</c:v>
                </c:pt>
                <c:pt idx="2022" formatCode="General">
                  <c:v>2.0219999999999998</c:v>
                </c:pt>
                <c:pt idx="2023" formatCode="General">
                  <c:v>2.0230000000000001</c:v>
                </c:pt>
                <c:pt idx="2024" formatCode="General">
                  <c:v>2.024</c:v>
                </c:pt>
                <c:pt idx="2025" formatCode="General">
                  <c:v>2.0249999999999999</c:v>
                </c:pt>
                <c:pt idx="2026" formatCode="General">
                  <c:v>2.0259999999999998</c:v>
                </c:pt>
                <c:pt idx="2027" formatCode="General">
                  <c:v>2.0270000000000001</c:v>
                </c:pt>
                <c:pt idx="2028" formatCode="General">
                  <c:v>2.028</c:v>
                </c:pt>
                <c:pt idx="2029" formatCode="General">
                  <c:v>2.0289999999999999</c:v>
                </c:pt>
                <c:pt idx="2030" formatCode="General">
                  <c:v>2.0299999999999998</c:v>
                </c:pt>
                <c:pt idx="2031" formatCode="General">
                  <c:v>2.0310000000000001</c:v>
                </c:pt>
                <c:pt idx="2032" formatCode="General">
                  <c:v>2.032</c:v>
                </c:pt>
                <c:pt idx="2033" formatCode="General">
                  <c:v>2.0329999999999999</c:v>
                </c:pt>
                <c:pt idx="2034" formatCode="General">
                  <c:v>2.0339999999999998</c:v>
                </c:pt>
                <c:pt idx="2035" formatCode="General">
                  <c:v>2.0350000000000001</c:v>
                </c:pt>
                <c:pt idx="2036" formatCode="General">
                  <c:v>2.036</c:v>
                </c:pt>
                <c:pt idx="2037" formatCode="General">
                  <c:v>2.0369999999999999</c:v>
                </c:pt>
                <c:pt idx="2038" formatCode="General">
                  <c:v>2.0379999999999998</c:v>
                </c:pt>
                <c:pt idx="2039" formatCode="General">
                  <c:v>2.0390000000000001</c:v>
                </c:pt>
                <c:pt idx="2040" formatCode="General">
                  <c:v>2.04</c:v>
                </c:pt>
                <c:pt idx="2041" formatCode="General">
                  <c:v>2.0409999999999999</c:v>
                </c:pt>
                <c:pt idx="2042" formatCode="General">
                  <c:v>2.0419999999999998</c:v>
                </c:pt>
                <c:pt idx="2043" formatCode="General">
                  <c:v>2.0430000000000001</c:v>
                </c:pt>
                <c:pt idx="2044" formatCode="General">
                  <c:v>2.044</c:v>
                </c:pt>
                <c:pt idx="2045" formatCode="General">
                  <c:v>2.0449999999999999</c:v>
                </c:pt>
                <c:pt idx="2046" formatCode="General">
                  <c:v>2.0459999999999998</c:v>
                </c:pt>
                <c:pt idx="2047" formatCode="General">
                  <c:v>2.0470000000000002</c:v>
                </c:pt>
                <c:pt idx="2048" formatCode="General">
                  <c:v>2.048</c:v>
                </c:pt>
                <c:pt idx="2049" formatCode="General">
                  <c:v>2.0489999999999999</c:v>
                </c:pt>
                <c:pt idx="2050" formatCode="General">
                  <c:v>2.0499999999999998</c:v>
                </c:pt>
                <c:pt idx="2051" formatCode="General">
                  <c:v>2.0510000000000002</c:v>
                </c:pt>
                <c:pt idx="2052" formatCode="General">
                  <c:v>2.052</c:v>
                </c:pt>
                <c:pt idx="2053" formatCode="General">
                  <c:v>2.0529999999999999</c:v>
                </c:pt>
                <c:pt idx="2054" formatCode="General">
                  <c:v>2.0539999999999998</c:v>
                </c:pt>
                <c:pt idx="2055" formatCode="General">
                  <c:v>2.0550000000000002</c:v>
                </c:pt>
                <c:pt idx="2056" formatCode="General">
                  <c:v>2.056</c:v>
                </c:pt>
                <c:pt idx="2057" formatCode="General">
                  <c:v>2.0569999999999999</c:v>
                </c:pt>
                <c:pt idx="2058" formatCode="General">
                  <c:v>2.0579999999999998</c:v>
                </c:pt>
                <c:pt idx="2059" formatCode="General">
                  <c:v>2.0590000000000002</c:v>
                </c:pt>
                <c:pt idx="2060" formatCode="General">
                  <c:v>2.06</c:v>
                </c:pt>
                <c:pt idx="2061" formatCode="General">
                  <c:v>2.0609999999999999</c:v>
                </c:pt>
                <c:pt idx="2062" formatCode="General">
                  <c:v>2.0619999999999998</c:v>
                </c:pt>
                <c:pt idx="2063" formatCode="General">
                  <c:v>2.0630000000000002</c:v>
                </c:pt>
                <c:pt idx="2064" formatCode="General">
                  <c:v>2.0640000000000001</c:v>
                </c:pt>
                <c:pt idx="2065" formatCode="General">
                  <c:v>2.0649999999999999</c:v>
                </c:pt>
                <c:pt idx="2066" formatCode="General">
                  <c:v>2.0659999999999998</c:v>
                </c:pt>
                <c:pt idx="2067" formatCode="General">
                  <c:v>2.0670000000000002</c:v>
                </c:pt>
                <c:pt idx="2068" formatCode="General">
                  <c:v>2.0680000000000001</c:v>
                </c:pt>
                <c:pt idx="2069" formatCode="General">
                  <c:v>2.069</c:v>
                </c:pt>
                <c:pt idx="2070" formatCode="General">
                  <c:v>2.0699999999999998</c:v>
                </c:pt>
                <c:pt idx="2071" formatCode="General">
                  <c:v>2.0710000000000002</c:v>
                </c:pt>
                <c:pt idx="2072" formatCode="General">
                  <c:v>2.0720000000000001</c:v>
                </c:pt>
                <c:pt idx="2073" formatCode="General">
                  <c:v>2.073</c:v>
                </c:pt>
                <c:pt idx="2074" formatCode="General">
                  <c:v>2.0739999999999998</c:v>
                </c:pt>
                <c:pt idx="2075" formatCode="General">
                  <c:v>2.0750000000000002</c:v>
                </c:pt>
                <c:pt idx="2076" formatCode="General">
                  <c:v>2.0760000000000001</c:v>
                </c:pt>
                <c:pt idx="2077" formatCode="General">
                  <c:v>2.077</c:v>
                </c:pt>
                <c:pt idx="2078" formatCode="General">
                  <c:v>2.0779999999999998</c:v>
                </c:pt>
                <c:pt idx="2079" formatCode="General">
                  <c:v>2.0790000000000002</c:v>
                </c:pt>
                <c:pt idx="2080" formatCode="General">
                  <c:v>2.08</c:v>
                </c:pt>
                <c:pt idx="2081" formatCode="General">
                  <c:v>2.081</c:v>
                </c:pt>
                <c:pt idx="2082" formatCode="General">
                  <c:v>2.0819999999999999</c:v>
                </c:pt>
                <c:pt idx="2083" formatCode="General">
                  <c:v>2.0830000000000002</c:v>
                </c:pt>
                <c:pt idx="2084" formatCode="General">
                  <c:v>2.0840000000000001</c:v>
                </c:pt>
                <c:pt idx="2085" formatCode="General">
                  <c:v>2.085</c:v>
                </c:pt>
                <c:pt idx="2086" formatCode="General">
                  <c:v>2.0859999999999999</c:v>
                </c:pt>
                <c:pt idx="2087" formatCode="General">
                  <c:v>2.0870000000000002</c:v>
                </c:pt>
                <c:pt idx="2088" formatCode="General">
                  <c:v>2.0880000000000001</c:v>
                </c:pt>
                <c:pt idx="2089" formatCode="General">
                  <c:v>2.089</c:v>
                </c:pt>
                <c:pt idx="2090" formatCode="General">
                  <c:v>2.09</c:v>
                </c:pt>
                <c:pt idx="2091" formatCode="General">
                  <c:v>2.0910000000000002</c:v>
                </c:pt>
                <c:pt idx="2092" formatCode="General">
                  <c:v>2.0920000000000001</c:v>
                </c:pt>
                <c:pt idx="2093" formatCode="General">
                  <c:v>2.093</c:v>
                </c:pt>
                <c:pt idx="2094" formatCode="General">
                  <c:v>2.0939999999999999</c:v>
                </c:pt>
                <c:pt idx="2095" formatCode="General">
                  <c:v>2.0950000000000002</c:v>
                </c:pt>
                <c:pt idx="2096" formatCode="General">
                  <c:v>2.0960000000000001</c:v>
                </c:pt>
                <c:pt idx="2097" formatCode="General">
                  <c:v>2.097</c:v>
                </c:pt>
                <c:pt idx="2098" formatCode="General">
                  <c:v>2.0979999999999999</c:v>
                </c:pt>
                <c:pt idx="2099" formatCode="General">
                  <c:v>2.0990000000000002</c:v>
                </c:pt>
                <c:pt idx="2100" formatCode="General">
                  <c:v>2.1</c:v>
                </c:pt>
                <c:pt idx="2101" formatCode="General">
                  <c:v>2.101</c:v>
                </c:pt>
                <c:pt idx="2102" formatCode="General">
                  <c:v>2.1019999999999999</c:v>
                </c:pt>
                <c:pt idx="2103" formatCode="General">
                  <c:v>2.1030000000000002</c:v>
                </c:pt>
                <c:pt idx="2104" formatCode="General">
                  <c:v>2.1040000000000001</c:v>
                </c:pt>
                <c:pt idx="2105" formatCode="General">
                  <c:v>2.105</c:v>
                </c:pt>
                <c:pt idx="2106" formatCode="General">
                  <c:v>2.1059999999999999</c:v>
                </c:pt>
                <c:pt idx="2107" formatCode="General">
                  <c:v>2.1070000000000002</c:v>
                </c:pt>
                <c:pt idx="2108" formatCode="General">
                  <c:v>2.1080000000000001</c:v>
                </c:pt>
                <c:pt idx="2109" formatCode="General">
                  <c:v>2.109</c:v>
                </c:pt>
                <c:pt idx="2110" formatCode="General">
                  <c:v>2.11</c:v>
                </c:pt>
                <c:pt idx="2111" formatCode="General">
                  <c:v>2.1110000000000002</c:v>
                </c:pt>
                <c:pt idx="2112" formatCode="General">
                  <c:v>2.1120000000000001</c:v>
                </c:pt>
                <c:pt idx="2113" formatCode="General">
                  <c:v>2.113</c:v>
                </c:pt>
                <c:pt idx="2114" formatCode="General">
                  <c:v>2.1139999999999999</c:v>
                </c:pt>
                <c:pt idx="2115" formatCode="General">
                  <c:v>2.1150000000000002</c:v>
                </c:pt>
                <c:pt idx="2116" formatCode="General">
                  <c:v>2.1160000000000001</c:v>
                </c:pt>
                <c:pt idx="2117" formatCode="General">
                  <c:v>2.117</c:v>
                </c:pt>
                <c:pt idx="2118" formatCode="General">
                  <c:v>2.1179999999999999</c:v>
                </c:pt>
                <c:pt idx="2119" formatCode="General">
                  <c:v>2.1190000000000002</c:v>
                </c:pt>
                <c:pt idx="2120" formatCode="General">
                  <c:v>2.12</c:v>
                </c:pt>
                <c:pt idx="2121" formatCode="General">
                  <c:v>2.121</c:v>
                </c:pt>
                <c:pt idx="2122" formatCode="General">
                  <c:v>2.1219999999999999</c:v>
                </c:pt>
                <c:pt idx="2123" formatCode="General">
                  <c:v>2.1230000000000002</c:v>
                </c:pt>
                <c:pt idx="2124" formatCode="General">
                  <c:v>2.1240000000000001</c:v>
                </c:pt>
                <c:pt idx="2125" formatCode="General">
                  <c:v>2.125</c:v>
                </c:pt>
                <c:pt idx="2126" formatCode="General">
                  <c:v>2.1259999999999999</c:v>
                </c:pt>
                <c:pt idx="2127" formatCode="General">
                  <c:v>2.1269999999999998</c:v>
                </c:pt>
                <c:pt idx="2128" formatCode="General">
                  <c:v>2.1280000000000001</c:v>
                </c:pt>
                <c:pt idx="2129" formatCode="General">
                  <c:v>2.129</c:v>
                </c:pt>
                <c:pt idx="2130" formatCode="General">
                  <c:v>2.13</c:v>
                </c:pt>
                <c:pt idx="2131" formatCode="General">
                  <c:v>2.1309999999999998</c:v>
                </c:pt>
                <c:pt idx="2132" formatCode="General">
                  <c:v>2.1320000000000001</c:v>
                </c:pt>
                <c:pt idx="2133" formatCode="General">
                  <c:v>2.133</c:v>
                </c:pt>
                <c:pt idx="2134" formatCode="General">
                  <c:v>2.1339999999999999</c:v>
                </c:pt>
                <c:pt idx="2135" formatCode="General">
                  <c:v>2.1349999999999998</c:v>
                </c:pt>
                <c:pt idx="2136" formatCode="General">
                  <c:v>2.1360000000000001</c:v>
                </c:pt>
                <c:pt idx="2137" formatCode="General">
                  <c:v>2.137</c:v>
                </c:pt>
                <c:pt idx="2138" formatCode="General">
                  <c:v>2.1379999999999999</c:v>
                </c:pt>
                <c:pt idx="2139" formatCode="General">
                  <c:v>2.1389999999999998</c:v>
                </c:pt>
                <c:pt idx="2140" formatCode="General">
                  <c:v>2.14</c:v>
                </c:pt>
                <c:pt idx="2141" formatCode="General">
                  <c:v>2.141</c:v>
                </c:pt>
                <c:pt idx="2142" formatCode="General">
                  <c:v>2.1419999999999999</c:v>
                </c:pt>
                <c:pt idx="2143" formatCode="General">
                  <c:v>2.1429999999999998</c:v>
                </c:pt>
                <c:pt idx="2144" formatCode="General">
                  <c:v>2.1440000000000001</c:v>
                </c:pt>
                <c:pt idx="2145" formatCode="General">
                  <c:v>2.145</c:v>
                </c:pt>
                <c:pt idx="2146" formatCode="General">
                  <c:v>2.1459999999999999</c:v>
                </c:pt>
                <c:pt idx="2147" formatCode="General">
                  <c:v>2.1469999999999998</c:v>
                </c:pt>
                <c:pt idx="2148" formatCode="General">
                  <c:v>2.1480000000000001</c:v>
                </c:pt>
                <c:pt idx="2149" formatCode="General">
                  <c:v>2.149</c:v>
                </c:pt>
                <c:pt idx="2150" formatCode="General">
                  <c:v>2.15</c:v>
                </c:pt>
                <c:pt idx="2151" formatCode="General">
                  <c:v>2.1509999999999998</c:v>
                </c:pt>
                <c:pt idx="2152" formatCode="General">
                  <c:v>2.1520000000000001</c:v>
                </c:pt>
                <c:pt idx="2153" formatCode="General">
                  <c:v>2.153</c:v>
                </c:pt>
                <c:pt idx="2154" formatCode="General">
                  <c:v>2.1539999999999999</c:v>
                </c:pt>
                <c:pt idx="2155" formatCode="General">
                  <c:v>2.1549999999999998</c:v>
                </c:pt>
                <c:pt idx="2156" formatCode="General">
                  <c:v>2.1560000000000001</c:v>
                </c:pt>
                <c:pt idx="2157" formatCode="General">
                  <c:v>2.157</c:v>
                </c:pt>
                <c:pt idx="2158" formatCode="General">
                  <c:v>2.1579999999999999</c:v>
                </c:pt>
                <c:pt idx="2159" formatCode="General">
                  <c:v>2.1589999999999998</c:v>
                </c:pt>
                <c:pt idx="2160" formatCode="General">
                  <c:v>2.16</c:v>
                </c:pt>
                <c:pt idx="2161" formatCode="General">
                  <c:v>2.161</c:v>
                </c:pt>
                <c:pt idx="2162" formatCode="General">
                  <c:v>2.1619999999999999</c:v>
                </c:pt>
                <c:pt idx="2163" formatCode="General">
                  <c:v>2.1629999999999998</c:v>
                </c:pt>
                <c:pt idx="2164" formatCode="General">
                  <c:v>2.1640000000000001</c:v>
                </c:pt>
                <c:pt idx="2165" formatCode="General">
                  <c:v>2.165</c:v>
                </c:pt>
                <c:pt idx="2166" formatCode="General">
                  <c:v>2.1659999999999999</c:v>
                </c:pt>
                <c:pt idx="2167" formatCode="General">
                  <c:v>2.1669999999999998</c:v>
                </c:pt>
                <c:pt idx="2168" formatCode="General">
                  <c:v>2.1680000000000001</c:v>
                </c:pt>
                <c:pt idx="2169" formatCode="General">
                  <c:v>2.169</c:v>
                </c:pt>
                <c:pt idx="2170" formatCode="General">
                  <c:v>2.17</c:v>
                </c:pt>
                <c:pt idx="2171" formatCode="General">
                  <c:v>2.1709999999999998</c:v>
                </c:pt>
                <c:pt idx="2172" formatCode="General">
                  <c:v>2.1720000000000002</c:v>
                </c:pt>
                <c:pt idx="2173" formatCode="General">
                  <c:v>2.173</c:v>
                </c:pt>
                <c:pt idx="2174" formatCode="General">
                  <c:v>2.1739999999999999</c:v>
                </c:pt>
                <c:pt idx="2175" formatCode="General">
                  <c:v>2.1749999999999998</c:v>
                </c:pt>
                <c:pt idx="2176" formatCode="General">
                  <c:v>2.1760000000000002</c:v>
                </c:pt>
                <c:pt idx="2177" formatCode="General">
                  <c:v>2.177</c:v>
                </c:pt>
                <c:pt idx="2178" formatCode="General">
                  <c:v>2.1779999999999999</c:v>
                </c:pt>
                <c:pt idx="2179" formatCode="General">
                  <c:v>2.1789999999999998</c:v>
                </c:pt>
                <c:pt idx="2180" formatCode="General">
                  <c:v>2.1800000000000002</c:v>
                </c:pt>
                <c:pt idx="2181" formatCode="General">
                  <c:v>2.181</c:v>
                </c:pt>
                <c:pt idx="2182" formatCode="General">
                  <c:v>2.1819999999999999</c:v>
                </c:pt>
                <c:pt idx="2183" formatCode="General">
                  <c:v>2.1829999999999998</c:v>
                </c:pt>
                <c:pt idx="2184" formatCode="General">
                  <c:v>2.1840000000000002</c:v>
                </c:pt>
                <c:pt idx="2185" formatCode="General">
                  <c:v>2.1850000000000001</c:v>
                </c:pt>
                <c:pt idx="2186" formatCode="General">
                  <c:v>2.1859999999999999</c:v>
                </c:pt>
                <c:pt idx="2187" formatCode="General">
                  <c:v>2.1869999999999998</c:v>
                </c:pt>
                <c:pt idx="2188" formatCode="General">
                  <c:v>2.1880000000000002</c:v>
                </c:pt>
                <c:pt idx="2189" formatCode="General">
                  <c:v>2.1890000000000001</c:v>
                </c:pt>
                <c:pt idx="2190" formatCode="General">
                  <c:v>2.19</c:v>
                </c:pt>
                <c:pt idx="2191" formatCode="General">
                  <c:v>2.1909999999999998</c:v>
                </c:pt>
                <c:pt idx="2192" formatCode="General">
                  <c:v>2.1920000000000002</c:v>
                </c:pt>
                <c:pt idx="2193" formatCode="General">
                  <c:v>2.1930000000000001</c:v>
                </c:pt>
                <c:pt idx="2194" formatCode="General">
                  <c:v>2.194</c:v>
                </c:pt>
                <c:pt idx="2195" formatCode="General">
                  <c:v>2.1949999999999998</c:v>
                </c:pt>
                <c:pt idx="2196" formatCode="General">
                  <c:v>2.1960000000000002</c:v>
                </c:pt>
                <c:pt idx="2197" formatCode="General">
                  <c:v>2.1970000000000001</c:v>
                </c:pt>
                <c:pt idx="2198" formatCode="General">
                  <c:v>2.198</c:v>
                </c:pt>
                <c:pt idx="2199" formatCode="General">
                  <c:v>2.1989999999999998</c:v>
                </c:pt>
                <c:pt idx="2200" formatCode="General">
                  <c:v>2.2000000000000002</c:v>
                </c:pt>
                <c:pt idx="2201" formatCode="General">
                  <c:v>2.2010000000000001</c:v>
                </c:pt>
                <c:pt idx="2202" formatCode="General">
                  <c:v>2.202</c:v>
                </c:pt>
                <c:pt idx="2203" formatCode="General">
                  <c:v>2.2029999999999998</c:v>
                </c:pt>
                <c:pt idx="2204" formatCode="General">
                  <c:v>2.2040000000000002</c:v>
                </c:pt>
                <c:pt idx="2205" formatCode="General">
                  <c:v>2.2050000000000001</c:v>
                </c:pt>
                <c:pt idx="2206" formatCode="General">
                  <c:v>2.206</c:v>
                </c:pt>
                <c:pt idx="2207" formatCode="General">
                  <c:v>2.2069999999999999</c:v>
                </c:pt>
                <c:pt idx="2208" formatCode="General">
                  <c:v>2.2080000000000002</c:v>
                </c:pt>
                <c:pt idx="2209" formatCode="General">
                  <c:v>2.2090000000000001</c:v>
                </c:pt>
                <c:pt idx="2210" formatCode="General">
                  <c:v>2.21</c:v>
                </c:pt>
                <c:pt idx="2211" formatCode="General">
                  <c:v>2.2109999999999999</c:v>
                </c:pt>
                <c:pt idx="2212" formatCode="General">
                  <c:v>2.2120000000000002</c:v>
                </c:pt>
                <c:pt idx="2213" formatCode="General">
                  <c:v>2.2130000000000001</c:v>
                </c:pt>
                <c:pt idx="2214" formatCode="General">
                  <c:v>2.214</c:v>
                </c:pt>
                <c:pt idx="2215" formatCode="General">
                  <c:v>2.2149999999999999</c:v>
                </c:pt>
                <c:pt idx="2216" formatCode="General">
                  <c:v>2.2160000000000002</c:v>
                </c:pt>
                <c:pt idx="2217" formatCode="General">
                  <c:v>2.2170000000000001</c:v>
                </c:pt>
                <c:pt idx="2218" formatCode="General">
                  <c:v>2.218</c:v>
                </c:pt>
                <c:pt idx="2219" formatCode="General">
                  <c:v>2.2189999999999999</c:v>
                </c:pt>
                <c:pt idx="2220" formatCode="General">
                  <c:v>2.2200000000000002</c:v>
                </c:pt>
                <c:pt idx="2221" formatCode="General">
                  <c:v>2.2210000000000001</c:v>
                </c:pt>
                <c:pt idx="2222" formatCode="General">
                  <c:v>2.222</c:v>
                </c:pt>
                <c:pt idx="2223" formatCode="General">
                  <c:v>2.2229999999999999</c:v>
                </c:pt>
                <c:pt idx="2224" formatCode="General">
                  <c:v>2.2240000000000002</c:v>
                </c:pt>
                <c:pt idx="2225" formatCode="General">
                  <c:v>2.2250000000000001</c:v>
                </c:pt>
                <c:pt idx="2226" formatCode="General">
                  <c:v>2.226</c:v>
                </c:pt>
                <c:pt idx="2227" formatCode="General">
                  <c:v>2.2269999999999999</c:v>
                </c:pt>
                <c:pt idx="2228" formatCode="General">
                  <c:v>2.2280000000000002</c:v>
                </c:pt>
                <c:pt idx="2229" formatCode="General">
                  <c:v>2.2290000000000001</c:v>
                </c:pt>
                <c:pt idx="2230" formatCode="General">
                  <c:v>2.23</c:v>
                </c:pt>
                <c:pt idx="2231" formatCode="General">
                  <c:v>2.2309999999999999</c:v>
                </c:pt>
                <c:pt idx="2232" formatCode="General">
                  <c:v>2.2320000000000002</c:v>
                </c:pt>
                <c:pt idx="2233" formatCode="General">
                  <c:v>2.2330000000000001</c:v>
                </c:pt>
                <c:pt idx="2234" formatCode="General">
                  <c:v>2.234</c:v>
                </c:pt>
                <c:pt idx="2235" formatCode="General">
                  <c:v>2.2349999999999999</c:v>
                </c:pt>
                <c:pt idx="2236" formatCode="General">
                  <c:v>2.2360000000000002</c:v>
                </c:pt>
                <c:pt idx="2237" formatCode="General">
                  <c:v>2.2370000000000001</c:v>
                </c:pt>
                <c:pt idx="2238" formatCode="General">
                  <c:v>2.238</c:v>
                </c:pt>
                <c:pt idx="2239" formatCode="General">
                  <c:v>2.2389999999999999</c:v>
                </c:pt>
                <c:pt idx="2240" formatCode="General">
                  <c:v>2.2400000000000002</c:v>
                </c:pt>
                <c:pt idx="2241" formatCode="General">
                  <c:v>2.2410000000000001</c:v>
                </c:pt>
                <c:pt idx="2242" formatCode="General">
                  <c:v>2.242</c:v>
                </c:pt>
                <c:pt idx="2243" formatCode="General">
                  <c:v>2.2429999999999999</c:v>
                </c:pt>
                <c:pt idx="2244" formatCode="General">
                  <c:v>2.2440000000000002</c:v>
                </c:pt>
                <c:pt idx="2245" formatCode="General">
                  <c:v>2.2450000000000001</c:v>
                </c:pt>
                <c:pt idx="2246" formatCode="General">
                  <c:v>2.246</c:v>
                </c:pt>
                <c:pt idx="2247" formatCode="General">
                  <c:v>2.2469999999999999</c:v>
                </c:pt>
                <c:pt idx="2248" formatCode="General">
                  <c:v>2.2480000000000002</c:v>
                </c:pt>
                <c:pt idx="2249" formatCode="General">
                  <c:v>2.2490000000000001</c:v>
                </c:pt>
                <c:pt idx="2250" formatCode="General">
                  <c:v>2.25</c:v>
                </c:pt>
                <c:pt idx="2251" formatCode="General">
                  <c:v>2.2509999999999999</c:v>
                </c:pt>
                <c:pt idx="2252" formatCode="General">
                  <c:v>2.2519999999999998</c:v>
                </c:pt>
                <c:pt idx="2253" formatCode="General">
                  <c:v>2.2530000000000001</c:v>
                </c:pt>
                <c:pt idx="2254" formatCode="General">
                  <c:v>2.254</c:v>
                </c:pt>
                <c:pt idx="2255" formatCode="General">
                  <c:v>2.2549999999999999</c:v>
                </c:pt>
                <c:pt idx="2256" formatCode="General">
                  <c:v>2.2559999999999998</c:v>
                </c:pt>
                <c:pt idx="2257" formatCode="General">
                  <c:v>2.2570000000000001</c:v>
                </c:pt>
                <c:pt idx="2258" formatCode="General">
                  <c:v>2.258</c:v>
                </c:pt>
                <c:pt idx="2259" formatCode="General">
                  <c:v>2.2589999999999999</c:v>
                </c:pt>
                <c:pt idx="2260" formatCode="General">
                  <c:v>2.2599999999999998</c:v>
                </c:pt>
                <c:pt idx="2261" formatCode="General">
                  <c:v>2.2610000000000001</c:v>
                </c:pt>
                <c:pt idx="2262" formatCode="General">
                  <c:v>2.262</c:v>
                </c:pt>
                <c:pt idx="2263" formatCode="General">
                  <c:v>2.2629999999999999</c:v>
                </c:pt>
                <c:pt idx="2264" formatCode="General">
                  <c:v>2.2639999999999998</c:v>
                </c:pt>
                <c:pt idx="2265" formatCode="General">
                  <c:v>2.2650000000000001</c:v>
                </c:pt>
                <c:pt idx="2266" formatCode="General">
                  <c:v>2.266</c:v>
                </c:pt>
                <c:pt idx="2267" formatCode="General">
                  <c:v>2.2669999999999999</c:v>
                </c:pt>
                <c:pt idx="2268" formatCode="General">
                  <c:v>2.2679999999999998</c:v>
                </c:pt>
                <c:pt idx="2269" formatCode="General">
                  <c:v>2.2690000000000001</c:v>
                </c:pt>
                <c:pt idx="2270" formatCode="General">
                  <c:v>2.27</c:v>
                </c:pt>
                <c:pt idx="2271" formatCode="General">
                  <c:v>2.2709999999999999</c:v>
                </c:pt>
                <c:pt idx="2272" formatCode="General">
                  <c:v>2.2719999999999998</c:v>
                </c:pt>
                <c:pt idx="2273" formatCode="General">
                  <c:v>2.2730000000000001</c:v>
                </c:pt>
                <c:pt idx="2274" formatCode="General">
                  <c:v>2.274</c:v>
                </c:pt>
                <c:pt idx="2275" formatCode="General">
                  <c:v>2.2749999999999999</c:v>
                </c:pt>
                <c:pt idx="2276" formatCode="General">
                  <c:v>2.2759999999999998</c:v>
                </c:pt>
                <c:pt idx="2277" formatCode="General">
                  <c:v>2.2770000000000001</c:v>
                </c:pt>
                <c:pt idx="2278" formatCode="General">
                  <c:v>2.278</c:v>
                </c:pt>
                <c:pt idx="2279" formatCode="General">
                  <c:v>2.2789999999999999</c:v>
                </c:pt>
                <c:pt idx="2280" formatCode="General">
                  <c:v>2.2799999999999998</c:v>
                </c:pt>
                <c:pt idx="2281" formatCode="General">
                  <c:v>2.2810000000000001</c:v>
                </c:pt>
                <c:pt idx="2282" formatCode="General">
                  <c:v>2.282</c:v>
                </c:pt>
                <c:pt idx="2283" formatCode="General">
                  <c:v>2.2829999999999999</c:v>
                </c:pt>
                <c:pt idx="2284" formatCode="General">
                  <c:v>2.2839999999999998</c:v>
                </c:pt>
                <c:pt idx="2285" formatCode="General">
                  <c:v>2.2850000000000001</c:v>
                </c:pt>
                <c:pt idx="2286" formatCode="General">
                  <c:v>2.286</c:v>
                </c:pt>
                <c:pt idx="2287" formatCode="General">
                  <c:v>2.2869999999999999</c:v>
                </c:pt>
                <c:pt idx="2288" formatCode="General">
                  <c:v>2.2879999999999998</c:v>
                </c:pt>
                <c:pt idx="2289" formatCode="General">
                  <c:v>2.2890000000000001</c:v>
                </c:pt>
                <c:pt idx="2290" formatCode="General">
                  <c:v>2.29</c:v>
                </c:pt>
                <c:pt idx="2291" formatCode="General">
                  <c:v>2.2909999999999999</c:v>
                </c:pt>
                <c:pt idx="2292" formatCode="General">
                  <c:v>2.2919999999999998</c:v>
                </c:pt>
                <c:pt idx="2293" formatCode="General">
                  <c:v>2.2930000000000001</c:v>
                </c:pt>
                <c:pt idx="2294" formatCode="General">
                  <c:v>2.294</c:v>
                </c:pt>
                <c:pt idx="2295" formatCode="General">
                  <c:v>2.2949999999999999</c:v>
                </c:pt>
                <c:pt idx="2296" formatCode="General">
                  <c:v>2.2959999999999998</c:v>
                </c:pt>
                <c:pt idx="2297" formatCode="General">
                  <c:v>2.2970000000000002</c:v>
                </c:pt>
                <c:pt idx="2298" formatCode="General">
                  <c:v>2.298</c:v>
                </c:pt>
                <c:pt idx="2299" formatCode="General">
                  <c:v>2.2989999999999999</c:v>
                </c:pt>
                <c:pt idx="2300" formatCode="General">
                  <c:v>2.2999999999999998</c:v>
                </c:pt>
                <c:pt idx="2301" formatCode="General">
                  <c:v>2.3010000000000002</c:v>
                </c:pt>
                <c:pt idx="2302" formatCode="General">
                  <c:v>2.302</c:v>
                </c:pt>
                <c:pt idx="2303" formatCode="General">
                  <c:v>2.3029999999999999</c:v>
                </c:pt>
                <c:pt idx="2304" formatCode="General">
                  <c:v>2.3039999999999998</c:v>
                </c:pt>
                <c:pt idx="2305" formatCode="General">
                  <c:v>2.3050000000000002</c:v>
                </c:pt>
                <c:pt idx="2306" formatCode="General">
                  <c:v>2.306</c:v>
                </c:pt>
                <c:pt idx="2307" formatCode="General">
                  <c:v>2.3069999999999999</c:v>
                </c:pt>
                <c:pt idx="2308" formatCode="General">
                  <c:v>2.3079999999999998</c:v>
                </c:pt>
                <c:pt idx="2309" formatCode="General">
                  <c:v>2.3090000000000002</c:v>
                </c:pt>
                <c:pt idx="2310" formatCode="General">
                  <c:v>2.31</c:v>
                </c:pt>
                <c:pt idx="2311" formatCode="General">
                  <c:v>2.3109999999999999</c:v>
                </c:pt>
                <c:pt idx="2312" formatCode="General">
                  <c:v>2.3119999999999998</c:v>
                </c:pt>
                <c:pt idx="2313" formatCode="General">
                  <c:v>2.3130000000000002</c:v>
                </c:pt>
                <c:pt idx="2314" formatCode="General">
                  <c:v>2.3140000000000001</c:v>
                </c:pt>
                <c:pt idx="2315" formatCode="General">
                  <c:v>2.3149999999999999</c:v>
                </c:pt>
                <c:pt idx="2316" formatCode="General">
                  <c:v>2.3159999999999998</c:v>
                </c:pt>
                <c:pt idx="2317" formatCode="General">
                  <c:v>2.3170000000000002</c:v>
                </c:pt>
                <c:pt idx="2318" formatCode="General">
                  <c:v>2.3180000000000001</c:v>
                </c:pt>
                <c:pt idx="2319" formatCode="General">
                  <c:v>2.319</c:v>
                </c:pt>
                <c:pt idx="2320" formatCode="General">
                  <c:v>2.3199999999999998</c:v>
                </c:pt>
                <c:pt idx="2321" formatCode="General">
                  <c:v>2.3210000000000002</c:v>
                </c:pt>
                <c:pt idx="2322" formatCode="General">
                  <c:v>2.3220000000000001</c:v>
                </c:pt>
                <c:pt idx="2323" formatCode="General">
                  <c:v>2.323</c:v>
                </c:pt>
                <c:pt idx="2324" formatCode="General">
                  <c:v>2.3239999999999998</c:v>
                </c:pt>
                <c:pt idx="2325" formatCode="General">
                  <c:v>2.3250000000000002</c:v>
                </c:pt>
                <c:pt idx="2326" formatCode="General">
                  <c:v>2.3260000000000001</c:v>
                </c:pt>
                <c:pt idx="2327" formatCode="General">
                  <c:v>2.327</c:v>
                </c:pt>
                <c:pt idx="2328" formatCode="General">
                  <c:v>2.3279999999999998</c:v>
                </c:pt>
                <c:pt idx="2329" formatCode="General">
                  <c:v>2.3290000000000002</c:v>
                </c:pt>
                <c:pt idx="2330" formatCode="General">
                  <c:v>2.33</c:v>
                </c:pt>
                <c:pt idx="2331" formatCode="General">
                  <c:v>2.331</c:v>
                </c:pt>
                <c:pt idx="2332" formatCode="General">
                  <c:v>2.3319999999999999</c:v>
                </c:pt>
                <c:pt idx="2333" formatCode="General">
                  <c:v>2.3330000000000002</c:v>
                </c:pt>
                <c:pt idx="2334" formatCode="General">
                  <c:v>2.3340000000000001</c:v>
                </c:pt>
                <c:pt idx="2335" formatCode="General">
                  <c:v>2.335</c:v>
                </c:pt>
                <c:pt idx="2336" formatCode="General">
                  <c:v>2.3359999999999999</c:v>
                </c:pt>
                <c:pt idx="2337" formatCode="General">
                  <c:v>2.3370000000000002</c:v>
                </c:pt>
                <c:pt idx="2338" formatCode="General">
                  <c:v>2.3380000000000001</c:v>
                </c:pt>
                <c:pt idx="2339" formatCode="General">
                  <c:v>2.339</c:v>
                </c:pt>
                <c:pt idx="2340" formatCode="General">
                  <c:v>2.34</c:v>
                </c:pt>
                <c:pt idx="2341" formatCode="General">
                  <c:v>2.3410000000000002</c:v>
                </c:pt>
                <c:pt idx="2342" formatCode="General">
                  <c:v>2.3420000000000001</c:v>
                </c:pt>
                <c:pt idx="2343" formatCode="General">
                  <c:v>2.343</c:v>
                </c:pt>
                <c:pt idx="2344" formatCode="General">
                  <c:v>2.3439999999999999</c:v>
                </c:pt>
                <c:pt idx="2345" formatCode="General">
                  <c:v>2.3450000000000002</c:v>
                </c:pt>
                <c:pt idx="2346" formatCode="General">
                  <c:v>2.3460000000000001</c:v>
                </c:pt>
                <c:pt idx="2347" formatCode="General">
                  <c:v>2.347</c:v>
                </c:pt>
                <c:pt idx="2348" formatCode="General">
                  <c:v>2.3479999999999999</c:v>
                </c:pt>
                <c:pt idx="2349" formatCode="General">
                  <c:v>2.3490000000000002</c:v>
                </c:pt>
                <c:pt idx="2350" formatCode="General">
                  <c:v>2.35</c:v>
                </c:pt>
                <c:pt idx="2351" formatCode="General">
                  <c:v>2.351</c:v>
                </c:pt>
                <c:pt idx="2352" formatCode="General">
                  <c:v>2.3519999999999999</c:v>
                </c:pt>
                <c:pt idx="2353" formatCode="General">
                  <c:v>2.3530000000000002</c:v>
                </c:pt>
                <c:pt idx="2354" formatCode="General">
                  <c:v>2.3540000000000001</c:v>
                </c:pt>
                <c:pt idx="2355" formatCode="General">
                  <c:v>2.355</c:v>
                </c:pt>
                <c:pt idx="2356" formatCode="General">
                  <c:v>2.3559999999999999</c:v>
                </c:pt>
                <c:pt idx="2357" formatCode="General">
                  <c:v>2.3570000000000002</c:v>
                </c:pt>
                <c:pt idx="2358" formatCode="General">
                  <c:v>2.3580000000000001</c:v>
                </c:pt>
                <c:pt idx="2359" formatCode="General">
                  <c:v>2.359</c:v>
                </c:pt>
                <c:pt idx="2360" formatCode="General">
                  <c:v>2.36</c:v>
                </c:pt>
                <c:pt idx="2361" formatCode="General">
                  <c:v>2.3610000000000002</c:v>
                </c:pt>
                <c:pt idx="2362" formatCode="General">
                  <c:v>2.3620000000000001</c:v>
                </c:pt>
                <c:pt idx="2363" formatCode="General">
                  <c:v>2.363</c:v>
                </c:pt>
                <c:pt idx="2364" formatCode="General">
                  <c:v>2.3639999999999999</c:v>
                </c:pt>
                <c:pt idx="2365" formatCode="General">
                  <c:v>2.3650000000000002</c:v>
                </c:pt>
                <c:pt idx="2366" formatCode="General">
                  <c:v>2.3660000000000001</c:v>
                </c:pt>
                <c:pt idx="2367" formatCode="General">
                  <c:v>2.367</c:v>
                </c:pt>
                <c:pt idx="2368" formatCode="General">
                  <c:v>2.3679999999999999</c:v>
                </c:pt>
                <c:pt idx="2369" formatCode="General">
                  <c:v>2.3690000000000002</c:v>
                </c:pt>
                <c:pt idx="2370" formatCode="General">
                  <c:v>2.37</c:v>
                </c:pt>
                <c:pt idx="2371" formatCode="General">
                  <c:v>2.371</c:v>
                </c:pt>
                <c:pt idx="2372" formatCode="General">
                  <c:v>2.3719999999999999</c:v>
                </c:pt>
                <c:pt idx="2373" formatCode="General">
                  <c:v>2.3730000000000002</c:v>
                </c:pt>
                <c:pt idx="2374" formatCode="General">
                  <c:v>2.3740000000000001</c:v>
                </c:pt>
                <c:pt idx="2375" formatCode="General">
                  <c:v>2.375</c:v>
                </c:pt>
                <c:pt idx="2376" formatCode="General">
                  <c:v>2.3759999999999999</c:v>
                </c:pt>
                <c:pt idx="2377" formatCode="General">
                  <c:v>2.3769999999999998</c:v>
                </c:pt>
                <c:pt idx="2378" formatCode="General">
                  <c:v>2.3780000000000001</c:v>
                </c:pt>
                <c:pt idx="2379" formatCode="General">
                  <c:v>2.379</c:v>
                </c:pt>
                <c:pt idx="2380" formatCode="General">
                  <c:v>2.38</c:v>
                </c:pt>
                <c:pt idx="2381" formatCode="General">
                  <c:v>2.3809999999999998</c:v>
                </c:pt>
                <c:pt idx="2382" formatCode="General">
                  <c:v>2.3820000000000001</c:v>
                </c:pt>
                <c:pt idx="2383" formatCode="General">
                  <c:v>2.383</c:v>
                </c:pt>
                <c:pt idx="2384" formatCode="General">
                  <c:v>2.3839999999999999</c:v>
                </c:pt>
                <c:pt idx="2385" formatCode="General">
                  <c:v>2.3849999999999998</c:v>
                </c:pt>
                <c:pt idx="2386" formatCode="General">
                  <c:v>2.3860000000000001</c:v>
                </c:pt>
                <c:pt idx="2387" formatCode="General">
                  <c:v>2.387</c:v>
                </c:pt>
                <c:pt idx="2388" formatCode="General">
                  <c:v>2.3879999999999999</c:v>
                </c:pt>
                <c:pt idx="2389" formatCode="General">
                  <c:v>2.3889999999999998</c:v>
                </c:pt>
                <c:pt idx="2390" formatCode="General">
                  <c:v>2.39</c:v>
                </c:pt>
                <c:pt idx="2391" formatCode="General">
                  <c:v>2.391</c:v>
                </c:pt>
                <c:pt idx="2392" formatCode="General">
                  <c:v>2.3919999999999999</c:v>
                </c:pt>
                <c:pt idx="2393" formatCode="General">
                  <c:v>2.3929999999999998</c:v>
                </c:pt>
                <c:pt idx="2394" formatCode="General">
                  <c:v>2.3940000000000001</c:v>
                </c:pt>
                <c:pt idx="2395" formatCode="General">
                  <c:v>2.395</c:v>
                </c:pt>
                <c:pt idx="2396" formatCode="General">
                  <c:v>2.3959999999999999</c:v>
                </c:pt>
                <c:pt idx="2397" formatCode="General">
                  <c:v>2.3969999999999998</c:v>
                </c:pt>
                <c:pt idx="2398" formatCode="General">
                  <c:v>2.3980000000000001</c:v>
                </c:pt>
                <c:pt idx="2399" formatCode="General">
                  <c:v>2.399</c:v>
                </c:pt>
                <c:pt idx="2400" formatCode="General">
                  <c:v>2.4</c:v>
                </c:pt>
                <c:pt idx="2401" formatCode="General">
                  <c:v>2.4009999999999998</c:v>
                </c:pt>
                <c:pt idx="2402" formatCode="General">
                  <c:v>2.4020000000000001</c:v>
                </c:pt>
                <c:pt idx="2403" formatCode="General">
                  <c:v>2.403</c:v>
                </c:pt>
                <c:pt idx="2404" formatCode="General">
                  <c:v>2.4039999999999999</c:v>
                </c:pt>
                <c:pt idx="2405" formatCode="General">
                  <c:v>2.4049999999999998</c:v>
                </c:pt>
                <c:pt idx="2406" formatCode="General">
                  <c:v>2.4060000000000001</c:v>
                </c:pt>
                <c:pt idx="2407" formatCode="General">
                  <c:v>2.407</c:v>
                </c:pt>
                <c:pt idx="2408" formatCode="General">
                  <c:v>2.4079999999999999</c:v>
                </c:pt>
                <c:pt idx="2409" formatCode="General">
                  <c:v>2.4089999999999998</c:v>
                </c:pt>
                <c:pt idx="2410" formatCode="General">
                  <c:v>2.41</c:v>
                </c:pt>
                <c:pt idx="2411" formatCode="General">
                  <c:v>2.411</c:v>
                </c:pt>
                <c:pt idx="2412" formatCode="General">
                  <c:v>2.4119999999999999</c:v>
                </c:pt>
                <c:pt idx="2413" formatCode="General">
                  <c:v>2.4129999999999998</c:v>
                </c:pt>
                <c:pt idx="2414" formatCode="General">
                  <c:v>2.4140000000000001</c:v>
                </c:pt>
                <c:pt idx="2415" formatCode="General">
                  <c:v>2.415</c:v>
                </c:pt>
                <c:pt idx="2416" formatCode="General">
                  <c:v>2.4159999999999999</c:v>
                </c:pt>
                <c:pt idx="2417" formatCode="General">
                  <c:v>2.4169999999999998</c:v>
                </c:pt>
                <c:pt idx="2418" formatCode="General">
                  <c:v>2.4180000000000001</c:v>
                </c:pt>
                <c:pt idx="2419" formatCode="General">
                  <c:v>2.419</c:v>
                </c:pt>
                <c:pt idx="2420" formatCode="General">
                  <c:v>2.42</c:v>
                </c:pt>
                <c:pt idx="2421" formatCode="General">
                  <c:v>2.4209999999999998</c:v>
                </c:pt>
                <c:pt idx="2422" formatCode="General">
                  <c:v>2.4220000000000002</c:v>
                </c:pt>
                <c:pt idx="2423" formatCode="General">
                  <c:v>2.423</c:v>
                </c:pt>
                <c:pt idx="2424" formatCode="General">
                  <c:v>2.4239999999999999</c:v>
                </c:pt>
                <c:pt idx="2425" formatCode="General">
                  <c:v>2.4249999999999998</c:v>
                </c:pt>
                <c:pt idx="2426" formatCode="General">
                  <c:v>2.4260000000000002</c:v>
                </c:pt>
                <c:pt idx="2427" formatCode="General">
                  <c:v>2.427</c:v>
                </c:pt>
                <c:pt idx="2428" formatCode="General">
                  <c:v>2.4279999999999999</c:v>
                </c:pt>
                <c:pt idx="2429" formatCode="General">
                  <c:v>2.4289999999999998</c:v>
                </c:pt>
                <c:pt idx="2430" formatCode="General">
                  <c:v>2.4300000000000002</c:v>
                </c:pt>
                <c:pt idx="2431" formatCode="General">
                  <c:v>2.431</c:v>
                </c:pt>
                <c:pt idx="2432" formatCode="General">
                  <c:v>2.4319999999999999</c:v>
                </c:pt>
                <c:pt idx="2433" formatCode="General">
                  <c:v>2.4329999999999998</c:v>
                </c:pt>
                <c:pt idx="2434" formatCode="General">
                  <c:v>2.4340000000000002</c:v>
                </c:pt>
                <c:pt idx="2435" formatCode="General">
                  <c:v>2.4350000000000001</c:v>
                </c:pt>
                <c:pt idx="2436" formatCode="General">
                  <c:v>2.4359999999999999</c:v>
                </c:pt>
                <c:pt idx="2437" formatCode="General">
                  <c:v>2.4369999999999998</c:v>
                </c:pt>
                <c:pt idx="2438" formatCode="General">
                  <c:v>2.4380000000000002</c:v>
                </c:pt>
                <c:pt idx="2439" formatCode="General">
                  <c:v>2.4390000000000001</c:v>
                </c:pt>
                <c:pt idx="2440" formatCode="General">
                  <c:v>2.44</c:v>
                </c:pt>
                <c:pt idx="2441" formatCode="General">
                  <c:v>2.4409999999999998</c:v>
                </c:pt>
                <c:pt idx="2442" formatCode="General">
                  <c:v>2.4420000000000002</c:v>
                </c:pt>
                <c:pt idx="2443" formatCode="General">
                  <c:v>2.4430000000000001</c:v>
                </c:pt>
                <c:pt idx="2444" formatCode="General">
                  <c:v>2.444</c:v>
                </c:pt>
                <c:pt idx="2445" formatCode="General">
                  <c:v>2.4449999999999998</c:v>
                </c:pt>
                <c:pt idx="2446" formatCode="General">
                  <c:v>2.4460000000000002</c:v>
                </c:pt>
                <c:pt idx="2447" formatCode="General">
                  <c:v>2.4470000000000001</c:v>
                </c:pt>
                <c:pt idx="2448" formatCode="General">
                  <c:v>2.448</c:v>
                </c:pt>
                <c:pt idx="2449" formatCode="General">
                  <c:v>2.4489999999999998</c:v>
                </c:pt>
                <c:pt idx="2450" formatCode="General">
                  <c:v>2.4500000000000002</c:v>
                </c:pt>
                <c:pt idx="2451" formatCode="General">
                  <c:v>2.4510000000000001</c:v>
                </c:pt>
                <c:pt idx="2452" formatCode="General">
                  <c:v>2.452</c:v>
                </c:pt>
                <c:pt idx="2453" formatCode="General">
                  <c:v>2.4529999999999998</c:v>
                </c:pt>
                <c:pt idx="2454" formatCode="General">
                  <c:v>2.4540000000000002</c:v>
                </c:pt>
                <c:pt idx="2455" formatCode="General">
                  <c:v>2.4550000000000001</c:v>
                </c:pt>
                <c:pt idx="2456" formatCode="General">
                  <c:v>2.456</c:v>
                </c:pt>
                <c:pt idx="2457" formatCode="General">
                  <c:v>2.4569999999999999</c:v>
                </c:pt>
                <c:pt idx="2458" formatCode="General">
                  <c:v>2.4580000000000002</c:v>
                </c:pt>
                <c:pt idx="2459" formatCode="General">
                  <c:v>2.4590000000000001</c:v>
                </c:pt>
                <c:pt idx="2460" formatCode="General">
                  <c:v>2.46</c:v>
                </c:pt>
                <c:pt idx="2461" formatCode="General">
                  <c:v>2.4609999999999999</c:v>
                </c:pt>
                <c:pt idx="2462" formatCode="General">
                  <c:v>2.4620000000000002</c:v>
                </c:pt>
                <c:pt idx="2463" formatCode="General">
                  <c:v>2.4630000000000001</c:v>
                </c:pt>
                <c:pt idx="2464" formatCode="General">
                  <c:v>2.464</c:v>
                </c:pt>
                <c:pt idx="2465" formatCode="General">
                  <c:v>2.4649999999999999</c:v>
                </c:pt>
                <c:pt idx="2466" formatCode="General">
                  <c:v>2.4660000000000002</c:v>
                </c:pt>
                <c:pt idx="2467" formatCode="General">
                  <c:v>2.4670000000000001</c:v>
                </c:pt>
                <c:pt idx="2468" formatCode="General">
                  <c:v>2.468</c:v>
                </c:pt>
                <c:pt idx="2469" formatCode="General">
                  <c:v>2.4689999999999999</c:v>
                </c:pt>
                <c:pt idx="2470" formatCode="General">
                  <c:v>2.4700000000000002</c:v>
                </c:pt>
                <c:pt idx="2471" formatCode="General">
                  <c:v>2.4710000000000001</c:v>
                </c:pt>
                <c:pt idx="2472" formatCode="General">
                  <c:v>2.472</c:v>
                </c:pt>
                <c:pt idx="2473" formatCode="General">
                  <c:v>2.4729999999999999</c:v>
                </c:pt>
                <c:pt idx="2474" formatCode="General">
                  <c:v>2.4740000000000002</c:v>
                </c:pt>
                <c:pt idx="2475" formatCode="General">
                  <c:v>2.4750000000000001</c:v>
                </c:pt>
                <c:pt idx="2476" formatCode="General">
                  <c:v>2.476</c:v>
                </c:pt>
                <c:pt idx="2477" formatCode="General">
                  <c:v>2.4769999999999999</c:v>
                </c:pt>
                <c:pt idx="2478" formatCode="General">
                  <c:v>2.4780000000000002</c:v>
                </c:pt>
                <c:pt idx="2479" formatCode="General">
                  <c:v>2.4790000000000001</c:v>
                </c:pt>
                <c:pt idx="2480" formatCode="General">
                  <c:v>2.48</c:v>
                </c:pt>
                <c:pt idx="2481" formatCode="General">
                  <c:v>2.4809999999999999</c:v>
                </c:pt>
                <c:pt idx="2482" formatCode="General">
                  <c:v>2.4820000000000002</c:v>
                </c:pt>
                <c:pt idx="2483" formatCode="General">
                  <c:v>2.4830000000000001</c:v>
                </c:pt>
                <c:pt idx="2484" formatCode="General">
                  <c:v>2.484</c:v>
                </c:pt>
                <c:pt idx="2485" formatCode="General">
                  <c:v>2.4849999999999999</c:v>
                </c:pt>
                <c:pt idx="2486" formatCode="General">
                  <c:v>2.4860000000000002</c:v>
                </c:pt>
                <c:pt idx="2487" formatCode="General">
                  <c:v>2.4870000000000001</c:v>
                </c:pt>
                <c:pt idx="2488" formatCode="General">
                  <c:v>2.488</c:v>
                </c:pt>
                <c:pt idx="2489" formatCode="General">
                  <c:v>2.4889999999999999</c:v>
                </c:pt>
                <c:pt idx="2490" formatCode="General">
                  <c:v>2.4900000000000002</c:v>
                </c:pt>
                <c:pt idx="2491" formatCode="General">
                  <c:v>2.4910000000000001</c:v>
                </c:pt>
                <c:pt idx="2492" formatCode="General">
                  <c:v>2.492</c:v>
                </c:pt>
                <c:pt idx="2493" formatCode="General">
                  <c:v>2.4929999999999999</c:v>
                </c:pt>
                <c:pt idx="2494" formatCode="General">
                  <c:v>2.4940000000000002</c:v>
                </c:pt>
                <c:pt idx="2495" formatCode="General">
                  <c:v>2.4950000000000001</c:v>
                </c:pt>
                <c:pt idx="2496" formatCode="General">
                  <c:v>2.496</c:v>
                </c:pt>
                <c:pt idx="2497" formatCode="General">
                  <c:v>2.4969999999999999</c:v>
                </c:pt>
                <c:pt idx="2498" formatCode="General">
                  <c:v>2.4980000000000002</c:v>
                </c:pt>
                <c:pt idx="2499" formatCode="General">
                  <c:v>2.4990000000000001</c:v>
                </c:pt>
                <c:pt idx="2500" formatCode="General">
                  <c:v>2.5</c:v>
                </c:pt>
                <c:pt idx="2501" formatCode="General">
                  <c:v>2.5009999999999999</c:v>
                </c:pt>
                <c:pt idx="2502" formatCode="General">
                  <c:v>2.5019999999999998</c:v>
                </c:pt>
                <c:pt idx="2503" formatCode="General">
                  <c:v>2.5030000000000001</c:v>
                </c:pt>
                <c:pt idx="2504" formatCode="General">
                  <c:v>2.504</c:v>
                </c:pt>
                <c:pt idx="2505" formatCode="General">
                  <c:v>2.5049999999999999</c:v>
                </c:pt>
                <c:pt idx="2506" formatCode="General">
                  <c:v>2.5059999999999998</c:v>
                </c:pt>
                <c:pt idx="2507" formatCode="General">
                  <c:v>2.5070000000000001</c:v>
                </c:pt>
                <c:pt idx="2508" formatCode="General">
                  <c:v>2.508</c:v>
                </c:pt>
                <c:pt idx="2509" formatCode="General">
                  <c:v>2.5089999999999999</c:v>
                </c:pt>
                <c:pt idx="2510" formatCode="General">
                  <c:v>2.5099999999999998</c:v>
                </c:pt>
                <c:pt idx="2511" formatCode="General">
                  <c:v>2.5110000000000001</c:v>
                </c:pt>
                <c:pt idx="2512" formatCode="General">
                  <c:v>2.512</c:v>
                </c:pt>
                <c:pt idx="2513" formatCode="General">
                  <c:v>2.5129999999999999</c:v>
                </c:pt>
                <c:pt idx="2514" formatCode="General">
                  <c:v>2.5139999999999998</c:v>
                </c:pt>
                <c:pt idx="2515" formatCode="General">
                  <c:v>2.5150000000000001</c:v>
                </c:pt>
                <c:pt idx="2516" formatCode="General">
                  <c:v>2.516</c:v>
                </c:pt>
                <c:pt idx="2517" formatCode="General">
                  <c:v>2.5169999999999999</c:v>
                </c:pt>
                <c:pt idx="2518" formatCode="General">
                  <c:v>2.5179999999999998</c:v>
                </c:pt>
                <c:pt idx="2519" formatCode="General">
                  <c:v>2.5190000000000001</c:v>
                </c:pt>
                <c:pt idx="2520" formatCode="General">
                  <c:v>2.52</c:v>
                </c:pt>
                <c:pt idx="2521" formatCode="General">
                  <c:v>2.5209999999999999</c:v>
                </c:pt>
                <c:pt idx="2522" formatCode="General">
                  <c:v>2.5219999999999998</c:v>
                </c:pt>
                <c:pt idx="2523" formatCode="General">
                  <c:v>2.5230000000000001</c:v>
                </c:pt>
                <c:pt idx="2524" formatCode="General">
                  <c:v>2.524</c:v>
                </c:pt>
                <c:pt idx="2525" formatCode="General">
                  <c:v>2.5249999999999999</c:v>
                </c:pt>
                <c:pt idx="2526" formatCode="General">
                  <c:v>2.5259999999999998</c:v>
                </c:pt>
                <c:pt idx="2527" formatCode="General">
                  <c:v>2.5270000000000001</c:v>
                </c:pt>
                <c:pt idx="2528" formatCode="General">
                  <c:v>2.528</c:v>
                </c:pt>
                <c:pt idx="2529" formatCode="General">
                  <c:v>2.5289999999999999</c:v>
                </c:pt>
                <c:pt idx="2530" formatCode="General">
                  <c:v>2.5299999999999998</c:v>
                </c:pt>
                <c:pt idx="2531" formatCode="General">
                  <c:v>2.5310000000000001</c:v>
                </c:pt>
                <c:pt idx="2532" formatCode="General">
                  <c:v>2.532</c:v>
                </c:pt>
                <c:pt idx="2533" formatCode="General">
                  <c:v>2.5329999999999999</c:v>
                </c:pt>
                <c:pt idx="2534" formatCode="General">
                  <c:v>2.5339999999999998</c:v>
                </c:pt>
                <c:pt idx="2535" formatCode="General">
                  <c:v>2.5350000000000001</c:v>
                </c:pt>
                <c:pt idx="2536" formatCode="General">
                  <c:v>2.536</c:v>
                </c:pt>
                <c:pt idx="2537" formatCode="General">
                  <c:v>2.5369999999999999</c:v>
                </c:pt>
                <c:pt idx="2538" formatCode="General">
                  <c:v>2.5379999999999998</c:v>
                </c:pt>
                <c:pt idx="2539" formatCode="General">
                  <c:v>2.5390000000000001</c:v>
                </c:pt>
                <c:pt idx="2540" formatCode="General">
                  <c:v>2.54</c:v>
                </c:pt>
                <c:pt idx="2541" formatCode="General">
                  <c:v>2.5409999999999999</c:v>
                </c:pt>
                <c:pt idx="2542" formatCode="General">
                  <c:v>2.5419999999999998</c:v>
                </c:pt>
                <c:pt idx="2543" formatCode="General">
                  <c:v>2.5430000000000001</c:v>
                </c:pt>
                <c:pt idx="2544" formatCode="General">
                  <c:v>2.544</c:v>
                </c:pt>
                <c:pt idx="2545" formatCode="General">
                  <c:v>2.5449999999999999</c:v>
                </c:pt>
                <c:pt idx="2546" formatCode="General">
                  <c:v>2.5459999999999998</c:v>
                </c:pt>
                <c:pt idx="2547" formatCode="General">
                  <c:v>2.5470000000000002</c:v>
                </c:pt>
                <c:pt idx="2548" formatCode="General">
                  <c:v>2.548</c:v>
                </c:pt>
                <c:pt idx="2549" formatCode="General">
                  <c:v>2.5489999999999999</c:v>
                </c:pt>
                <c:pt idx="2550" formatCode="General">
                  <c:v>2.5499999999999998</c:v>
                </c:pt>
                <c:pt idx="2551" formatCode="General">
                  <c:v>2.5510000000000002</c:v>
                </c:pt>
                <c:pt idx="2552" formatCode="General">
                  <c:v>2.552</c:v>
                </c:pt>
                <c:pt idx="2553" formatCode="General">
                  <c:v>2.5529999999999999</c:v>
                </c:pt>
                <c:pt idx="2554" formatCode="General">
                  <c:v>2.5539999999999998</c:v>
                </c:pt>
                <c:pt idx="2555" formatCode="General">
                  <c:v>2.5550000000000002</c:v>
                </c:pt>
                <c:pt idx="2556" formatCode="General">
                  <c:v>2.556</c:v>
                </c:pt>
                <c:pt idx="2557" formatCode="General">
                  <c:v>2.5569999999999999</c:v>
                </c:pt>
                <c:pt idx="2558" formatCode="General">
                  <c:v>2.5579999999999998</c:v>
                </c:pt>
                <c:pt idx="2559" formatCode="General">
                  <c:v>2.5590000000000002</c:v>
                </c:pt>
                <c:pt idx="2560" formatCode="General">
                  <c:v>2.56</c:v>
                </c:pt>
                <c:pt idx="2561" formatCode="General">
                  <c:v>2.5609999999999999</c:v>
                </c:pt>
                <c:pt idx="2562" formatCode="General">
                  <c:v>2.5619999999999998</c:v>
                </c:pt>
                <c:pt idx="2563" formatCode="General">
                  <c:v>2.5630000000000002</c:v>
                </c:pt>
                <c:pt idx="2564" formatCode="General">
                  <c:v>2.5640000000000001</c:v>
                </c:pt>
                <c:pt idx="2565" formatCode="General">
                  <c:v>2.5649999999999999</c:v>
                </c:pt>
                <c:pt idx="2566" formatCode="General">
                  <c:v>2.5659999999999998</c:v>
                </c:pt>
                <c:pt idx="2567" formatCode="General">
                  <c:v>2.5670000000000002</c:v>
                </c:pt>
                <c:pt idx="2568" formatCode="General">
                  <c:v>2.5680000000000001</c:v>
                </c:pt>
                <c:pt idx="2569" formatCode="General">
                  <c:v>2.569</c:v>
                </c:pt>
                <c:pt idx="2570" formatCode="General">
                  <c:v>2.57</c:v>
                </c:pt>
                <c:pt idx="2571" formatCode="General">
                  <c:v>2.5710000000000002</c:v>
                </c:pt>
                <c:pt idx="2572" formatCode="General">
                  <c:v>2.5720000000000001</c:v>
                </c:pt>
                <c:pt idx="2573" formatCode="General">
                  <c:v>2.573</c:v>
                </c:pt>
                <c:pt idx="2574" formatCode="General">
                  <c:v>2.5739999999999998</c:v>
                </c:pt>
                <c:pt idx="2575" formatCode="General">
                  <c:v>2.5750000000000002</c:v>
                </c:pt>
                <c:pt idx="2576" formatCode="General">
                  <c:v>2.5760000000000001</c:v>
                </c:pt>
                <c:pt idx="2577" formatCode="General">
                  <c:v>2.577</c:v>
                </c:pt>
                <c:pt idx="2578" formatCode="General">
                  <c:v>2.5779999999999998</c:v>
                </c:pt>
                <c:pt idx="2579" formatCode="General">
                  <c:v>2.5790000000000002</c:v>
                </c:pt>
                <c:pt idx="2580" formatCode="General">
                  <c:v>2.58</c:v>
                </c:pt>
                <c:pt idx="2581" formatCode="General">
                  <c:v>2.581</c:v>
                </c:pt>
                <c:pt idx="2582" formatCode="General">
                  <c:v>2.5819999999999999</c:v>
                </c:pt>
                <c:pt idx="2583" formatCode="General">
                  <c:v>2.5830000000000002</c:v>
                </c:pt>
                <c:pt idx="2584" formatCode="General">
                  <c:v>2.5840000000000001</c:v>
                </c:pt>
                <c:pt idx="2585" formatCode="General">
                  <c:v>2.585</c:v>
                </c:pt>
                <c:pt idx="2586" formatCode="General">
                  <c:v>2.5859999999999999</c:v>
                </c:pt>
                <c:pt idx="2587" formatCode="General">
                  <c:v>2.5870000000000002</c:v>
                </c:pt>
                <c:pt idx="2588" formatCode="General">
                  <c:v>2.5880000000000001</c:v>
                </c:pt>
                <c:pt idx="2589" formatCode="General">
                  <c:v>2.589</c:v>
                </c:pt>
                <c:pt idx="2590" formatCode="General">
                  <c:v>2.59</c:v>
                </c:pt>
                <c:pt idx="2591" formatCode="General">
                  <c:v>2.5910000000000002</c:v>
                </c:pt>
                <c:pt idx="2592" formatCode="General">
                  <c:v>2.5920000000000001</c:v>
                </c:pt>
                <c:pt idx="2593" formatCode="General">
                  <c:v>2.593</c:v>
                </c:pt>
                <c:pt idx="2594" formatCode="General">
                  <c:v>2.5939999999999999</c:v>
                </c:pt>
                <c:pt idx="2595" formatCode="General">
                  <c:v>2.5950000000000002</c:v>
                </c:pt>
                <c:pt idx="2596" formatCode="General">
                  <c:v>2.5960000000000001</c:v>
                </c:pt>
                <c:pt idx="2597" formatCode="General">
                  <c:v>2.597</c:v>
                </c:pt>
                <c:pt idx="2598" formatCode="General">
                  <c:v>2.5979999999999999</c:v>
                </c:pt>
                <c:pt idx="2599" formatCode="General">
                  <c:v>2.5990000000000002</c:v>
                </c:pt>
                <c:pt idx="2600" formatCode="General">
                  <c:v>2.6</c:v>
                </c:pt>
                <c:pt idx="2601" formatCode="General">
                  <c:v>2.601</c:v>
                </c:pt>
                <c:pt idx="2602" formatCode="General">
                  <c:v>2.6019999999999999</c:v>
                </c:pt>
                <c:pt idx="2603" formatCode="General">
                  <c:v>2.6030000000000002</c:v>
                </c:pt>
                <c:pt idx="2604" formatCode="General">
                  <c:v>2.6040000000000001</c:v>
                </c:pt>
                <c:pt idx="2605" formatCode="General">
                  <c:v>2.605</c:v>
                </c:pt>
                <c:pt idx="2606" formatCode="General">
                  <c:v>2.6059999999999999</c:v>
                </c:pt>
                <c:pt idx="2607" formatCode="General">
                  <c:v>2.6070000000000002</c:v>
                </c:pt>
                <c:pt idx="2608" formatCode="General">
                  <c:v>2.6080000000000001</c:v>
                </c:pt>
                <c:pt idx="2609" formatCode="General">
                  <c:v>2.609</c:v>
                </c:pt>
                <c:pt idx="2610" formatCode="General">
                  <c:v>2.61</c:v>
                </c:pt>
                <c:pt idx="2611" formatCode="General">
                  <c:v>2.6110000000000002</c:v>
                </c:pt>
                <c:pt idx="2612" formatCode="General">
                  <c:v>2.6120000000000001</c:v>
                </c:pt>
                <c:pt idx="2613" formatCode="General">
                  <c:v>2.613</c:v>
                </c:pt>
                <c:pt idx="2614" formatCode="General">
                  <c:v>2.6139999999999999</c:v>
                </c:pt>
                <c:pt idx="2615" formatCode="General">
                  <c:v>2.6150000000000002</c:v>
                </c:pt>
                <c:pt idx="2616" formatCode="General">
                  <c:v>2.6160000000000001</c:v>
                </c:pt>
                <c:pt idx="2617" formatCode="General">
                  <c:v>2.617</c:v>
                </c:pt>
                <c:pt idx="2618" formatCode="General">
                  <c:v>2.6179999999999999</c:v>
                </c:pt>
                <c:pt idx="2619" formatCode="General">
                  <c:v>2.6190000000000002</c:v>
                </c:pt>
                <c:pt idx="2620" formatCode="General">
                  <c:v>2.62</c:v>
                </c:pt>
                <c:pt idx="2621" formatCode="General">
                  <c:v>2.621</c:v>
                </c:pt>
                <c:pt idx="2622" formatCode="General">
                  <c:v>2.6219999999999999</c:v>
                </c:pt>
                <c:pt idx="2623" formatCode="General">
                  <c:v>2.6230000000000002</c:v>
                </c:pt>
                <c:pt idx="2624" formatCode="General">
                  <c:v>2.6240000000000001</c:v>
                </c:pt>
                <c:pt idx="2625" formatCode="General">
                  <c:v>2.625</c:v>
                </c:pt>
                <c:pt idx="2626" formatCode="General">
                  <c:v>2.6259999999999999</c:v>
                </c:pt>
                <c:pt idx="2627" formatCode="General">
                  <c:v>2.6269999999999998</c:v>
                </c:pt>
                <c:pt idx="2628" formatCode="General">
                  <c:v>2.6280000000000001</c:v>
                </c:pt>
                <c:pt idx="2629" formatCode="General">
                  <c:v>2.629</c:v>
                </c:pt>
                <c:pt idx="2630" formatCode="General">
                  <c:v>2.63</c:v>
                </c:pt>
                <c:pt idx="2631" formatCode="General">
                  <c:v>2.6309999999999998</c:v>
                </c:pt>
                <c:pt idx="2632" formatCode="General">
                  <c:v>2.6320000000000001</c:v>
                </c:pt>
                <c:pt idx="2633" formatCode="General">
                  <c:v>2.633</c:v>
                </c:pt>
                <c:pt idx="2634" formatCode="General">
                  <c:v>2.6339999999999999</c:v>
                </c:pt>
                <c:pt idx="2635" formatCode="General">
                  <c:v>2.6349999999999998</c:v>
                </c:pt>
                <c:pt idx="2636" formatCode="General">
                  <c:v>2.6360000000000001</c:v>
                </c:pt>
                <c:pt idx="2637" formatCode="General">
                  <c:v>2.637</c:v>
                </c:pt>
                <c:pt idx="2638" formatCode="General">
                  <c:v>2.6379999999999999</c:v>
                </c:pt>
                <c:pt idx="2639" formatCode="General">
                  <c:v>2.6389999999999998</c:v>
                </c:pt>
                <c:pt idx="2640" formatCode="General">
                  <c:v>2.64</c:v>
                </c:pt>
                <c:pt idx="2641" formatCode="General">
                  <c:v>2.641</c:v>
                </c:pt>
                <c:pt idx="2642" formatCode="General">
                  <c:v>2.6419999999999999</c:v>
                </c:pt>
                <c:pt idx="2643" formatCode="General">
                  <c:v>2.6429999999999998</c:v>
                </c:pt>
                <c:pt idx="2644" formatCode="General">
                  <c:v>2.6440000000000001</c:v>
                </c:pt>
                <c:pt idx="2645" formatCode="General">
                  <c:v>2.645</c:v>
                </c:pt>
                <c:pt idx="2646" formatCode="General">
                  <c:v>2.6459999999999999</c:v>
                </c:pt>
                <c:pt idx="2647" formatCode="General">
                  <c:v>2.6469999999999998</c:v>
                </c:pt>
                <c:pt idx="2648" formatCode="General">
                  <c:v>2.6480000000000001</c:v>
                </c:pt>
                <c:pt idx="2649" formatCode="General">
                  <c:v>2.649</c:v>
                </c:pt>
                <c:pt idx="2650" formatCode="General">
                  <c:v>2.65</c:v>
                </c:pt>
                <c:pt idx="2651" formatCode="General">
                  <c:v>2.6509999999999998</c:v>
                </c:pt>
                <c:pt idx="2652" formatCode="General">
                  <c:v>2.6520000000000001</c:v>
                </c:pt>
                <c:pt idx="2653" formatCode="General">
                  <c:v>2.653</c:v>
                </c:pt>
                <c:pt idx="2654" formatCode="General">
                  <c:v>2.6539999999999999</c:v>
                </c:pt>
                <c:pt idx="2655" formatCode="General">
                  <c:v>2.6549999999999998</c:v>
                </c:pt>
                <c:pt idx="2656" formatCode="General">
                  <c:v>2.6560000000000001</c:v>
                </c:pt>
                <c:pt idx="2657" formatCode="General">
                  <c:v>2.657</c:v>
                </c:pt>
                <c:pt idx="2658" formatCode="General">
                  <c:v>2.6579999999999999</c:v>
                </c:pt>
                <c:pt idx="2659" formatCode="General">
                  <c:v>2.6589999999999998</c:v>
                </c:pt>
                <c:pt idx="2660" formatCode="General">
                  <c:v>2.66</c:v>
                </c:pt>
                <c:pt idx="2661" formatCode="General">
                  <c:v>2.661</c:v>
                </c:pt>
                <c:pt idx="2662" formatCode="General">
                  <c:v>2.6619999999999999</c:v>
                </c:pt>
                <c:pt idx="2663" formatCode="General">
                  <c:v>2.6629999999999998</c:v>
                </c:pt>
                <c:pt idx="2664" formatCode="General">
                  <c:v>2.6640000000000001</c:v>
                </c:pt>
                <c:pt idx="2665" formatCode="General">
                  <c:v>2.665</c:v>
                </c:pt>
                <c:pt idx="2666" formatCode="General">
                  <c:v>2.6659999999999999</c:v>
                </c:pt>
                <c:pt idx="2667" formatCode="General">
                  <c:v>2.6669999999999998</c:v>
                </c:pt>
                <c:pt idx="2668" formatCode="General">
                  <c:v>2.6680000000000001</c:v>
                </c:pt>
                <c:pt idx="2669" formatCode="General">
                  <c:v>2.669</c:v>
                </c:pt>
                <c:pt idx="2670" formatCode="General">
                  <c:v>2.67</c:v>
                </c:pt>
                <c:pt idx="2671" formatCode="General">
                  <c:v>2.6709999999999998</c:v>
                </c:pt>
                <c:pt idx="2672" formatCode="General">
                  <c:v>2.6720000000000002</c:v>
                </c:pt>
                <c:pt idx="2673" formatCode="General">
                  <c:v>2.673</c:v>
                </c:pt>
                <c:pt idx="2674" formatCode="General">
                  <c:v>2.6739999999999999</c:v>
                </c:pt>
                <c:pt idx="2675" formatCode="General">
                  <c:v>2.6749999999999998</c:v>
                </c:pt>
                <c:pt idx="2676" formatCode="General">
                  <c:v>2.6760000000000002</c:v>
                </c:pt>
                <c:pt idx="2677" formatCode="General">
                  <c:v>2.677</c:v>
                </c:pt>
                <c:pt idx="2678" formatCode="General">
                  <c:v>2.6779999999999999</c:v>
                </c:pt>
                <c:pt idx="2679" formatCode="General">
                  <c:v>2.6789999999999998</c:v>
                </c:pt>
                <c:pt idx="2680" formatCode="General">
                  <c:v>2.68</c:v>
                </c:pt>
                <c:pt idx="2681" formatCode="General">
                  <c:v>2.681</c:v>
                </c:pt>
                <c:pt idx="2682" formatCode="General">
                  <c:v>2.6819999999999999</c:v>
                </c:pt>
                <c:pt idx="2683" formatCode="General">
                  <c:v>2.6829999999999998</c:v>
                </c:pt>
                <c:pt idx="2684" formatCode="General">
                  <c:v>2.6840000000000002</c:v>
                </c:pt>
                <c:pt idx="2685" formatCode="General">
                  <c:v>2.6850000000000001</c:v>
                </c:pt>
                <c:pt idx="2686" formatCode="General">
                  <c:v>2.6859999999999999</c:v>
                </c:pt>
                <c:pt idx="2687" formatCode="General">
                  <c:v>2.6869999999999998</c:v>
                </c:pt>
                <c:pt idx="2688" formatCode="General">
                  <c:v>2.6880000000000002</c:v>
                </c:pt>
                <c:pt idx="2689" formatCode="General">
                  <c:v>2.6890000000000001</c:v>
                </c:pt>
                <c:pt idx="2690" formatCode="General">
                  <c:v>2.69</c:v>
                </c:pt>
                <c:pt idx="2691" formatCode="General">
                  <c:v>2.6909999999999998</c:v>
                </c:pt>
                <c:pt idx="2692" formatCode="General">
                  <c:v>2.6920000000000002</c:v>
                </c:pt>
                <c:pt idx="2693" formatCode="General">
                  <c:v>2.6930000000000001</c:v>
                </c:pt>
                <c:pt idx="2694" formatCode="General">
                  <c:v>2.694</c:v>
                </c:pt>
                <c:pt idx="2695" formatCode="General">
                  <c:v>2.6949999999999998</c:v>
                </c:pt>
                <c:pt idx="2696" formatCode="General">
                  <c:v>2.6960000000000002</c:v>
                </c:pt>
                <c:pt idx="2697" formatCode="General">
                  <c:v>2.6970000000000001</c:v>
                </c:pt>
                <c:pt idx="2698" formatCode="General">
                  <c:v>2.698</c:v>
                </c:pt>
                <c:pt idx="2699" formatCode="General">
                  <c:v>2.6989999999999998</c:v>
                </c:pt>
                <c:pt idx="2700" formatCode="General">
                  <c:v>2.7</c:v>
                </c:pt>
                <c:pt idx="2701" formatCode="General">
                  <c:v>2.7010000000000001</c:v>
                </c:pt>
                <c:pt idx="2702" formatCode="General">
                  <c:v>2.702</c:v>
                </c:pt>
                <c:pt idx="2703" formatCode="General">
                  <c:v>2.7029999999999998</c:v>
                </c:pt>
                <c:pt idx="2704" formatCode="General">
                  <c:v>2.7040000000000002</c:v>
                </c:pt>
                <c:pt idx="2705" formatCode="General">
                  <c:v>2.7050000000000001</c:v>
                </c:pt>
                <c:pt idx="2706" formatCode="General">
                  <c:v>2.706</c:v>
                </c:pt>
                <c:pt idx="2707" formatCode="General">
                  <c:v>2.7069999999999999</c:v>
                </c:pt>
                <c:pt idx="2708" formatCode="General">
                  <c:v>2.7080000000000002</c:v>
                </c:pt>
                <c:pt idx="2709" formatCode="General">
                  <c:v>2.7090000000000001</c:v>
                </c:pt>
                <c:pt idx="2710" formatCode="General">
                  <c:v>2.71</c:v>
                </c:pt>
                <c:pt idx="2711" formatCode="General">
                  <c:v>2.7109999999999999</c:v>
                </c:pt>
                <c:pt idx="2712" formatCode="General">
                  <c:v>2.7120000000000002</c:v>
                </c:pt>
                <c:pt idx="2713" formatCode="General">
                  <c:v>2.7130000000000001</c:v>
                </c:pt>
                <c:pt idx="2714" formatCode="General">
                  <c:v>2.714</c:v>
                </c:pt>
                <c:pt idx="2715" formatCode="General">
                  <c:v>2.7149999999999999</c:v>
                </c:pt>
                <c:pt idx="2716" formatCode="General">
                  <c:v>2.7160000000000002</c:v>
                </c:pt>
                <c:pt idx="2717" formatCode="General">
                  <c:v>2.7170000000000001</c:v>
                </c:pt>
                <c:pt idx="2718" formatCode="General">
                  <c:v>2.718</c:v>
                </c:pt>
                <c:pt idx="2719" formatCode="General">
                  <c:v>2.7189999999999999</c:v>
                </c:pt>
                <c:pt idx="2720" formatCode="General">
                  <c:v>2.72</c:v>
                </c:pt>
                <c:pt idx="2721" formatCode="General">
                  <c:v>2.7210000000000001</c:v>
                </c:pt>
                <c:pt idx="2722" formatCode="General">
                  <c:v>2.722</c:v>
                </c:pt>
                <c:pt idx="2723" formatCode="General">
                  <c:v>2.7229999999999999</c:v>
                </c:pt>
                <c:pt idx="2724" formatCode="General">
                  <c:v>2.7240000000000002</c:v>
                </c:pt>
                <c:pt idx="2725" formatCode="General">
                  <c:v>2.7250000000000001</c:v>
                </c:pt>
                <c:pt idx="2726" formatCode="General">
                  <c:v>2.726</c:v>
                </c:pt>
                <c:pt idx="2727" formatCode="General">
                  <c:v>2.7269999999999999</c:v>
                </c:pt>
                <c:pt idx="2728" formatCode="General">
                  <c:v>2.7280000000000002</c:v>
                </c:pt>
                <c:pt idx="2729" formatCode="General">
                  <c:v>2.7290000000000001</c:v>
                </c:pt>
                <c:pt idx="2730" formatCode="General">
                  <c:v>2.73</c:v>
                </c:pt>
                <c:pt idx="2731" formatCode="General">
                  <c:v>2.7309999999999999</c:v>
                </c:pt>
                <c:pt idx="2732" formatCode="General">
                  <c:v>2.7320000000000002</c:v>
                </c:pt>
                <c:pt idx="2733" formatCode="General">
                  <c:v>2.7330000000000001</c:v>
                </c:pt>
                <c:pt idx="2734" formatCode="General">
                  <c:v>2.734</c:v>
                </c:pt>
                <c:pt idx="2735" formatCode="General">
                  <c:v>2.7349999999999999</c:v>
                </c:pt>
                <c:pt idx="2736" formatCode="General">
                  <c:v>2.7360000000000002</c:v>
                </c:pt>
                <c:pt idx="2737" formatCode="General">
                  <c:v>2.7370000000000001</c:v>
                </c:pt>
                <c:pt idx="2738" formatCode="General">
                  <c:v>2.738</c:v>
                </c:pt>
                <c:pt idx="2739" formatCode="General">
                  <c:v>2.7389999999999999</c:v>
                </c:pt>
                <c:pt idx="2740" formatCode="General">
                  <c:v>2.74</c:v>
                </c:pt>
                <c:pt idx="2741" formatCode="General">
                  <c:v>2.7410000000000001</c:v>
                </c:pt>
                <c:pt idx="2742" formatCode="General">
                  <c:v>2.742</c:v>
                </c:pt>
                <c:pt idx="2743" formatCode="General">
                  <c:v>2.7429999999999999</c:v>
                </c:pt>
                <c:pt idx="2744" formatCode="General">
                  <c:v>2.7440000000000002</c:v>
                </c:pt>
                <c:pt idx="2745" formatCode="General">
                  <c:v>2.7450000000000001</c:v>
                </c:pt>
                <c:pt idx="2746" formatCode="General">
                  <c:v>2.746</c:v>
                </c:pt>
                <c:pt idx="2747" formatCode="General">
                  <c:v>2.7469999999999999</c:v>
                </c:pt>
                <c:pt idx="2748" formatCode="General">
                  <c:v>2.7480000000000002</c:v>
                </c:pt>
                <c:pt idx="2749" formatCode="General">
                  <c:v>2.7490000000000001</c:v>
                </c:pt>
                <c:pt idx="2750" formatCode="General">
                  <c:v>2.75</c:v>
                </c:pt>
                <c:pt idx="2751" formatCode="General">
                  <c:v>2.7509999999999999</c:v>
                </c:pt>
                <c:pt idx="2752" formatCode="General">
                  <c:v>2.7519999999999998</c:v>
                </c:pt>
                <c:pt idx="2753" formatCode="General">
                  <c:v>2.7530000000000001</c:v>
                </c:pt>
                <c:pt idx="2754" formatCode="General">
                  <c:v>2.754</c:v>
                </c:pt>
                <c:pt idx="2755" formatCode="General">
                  <c:v>2.7549999999999999</c:v>
                </c:pt>
                <c:pt idx="2756" formatCode="General">
                  <c:v>2.7559999999999998</c:v>
                </c:pt>
                <c:pt idx="2757" formatCode="General">
                  <c:v>2.7570000000000001</c:v>
                </c:pt>
                <c:pt idx="2758" formatCode="General">
                  <c:v>2.758</c:v>
                </c:pt>
                <c:pt idx="2759" formatCode="General">
                  <c:v>2.7589999999999999</c:v>
                </c:pt>
                <c:pt idx="2760" formatCode="General">
                  <c:v>2.76</c:v>
                </c:pt>
                <c:pt idx="2761" formatCode="General">
                  <c:v>2.7610000000000001</c:v>
                </c:pt>
                <c:pt idx="2762" formatCode="General">
                  <c:v>2.762</c:v>
                </c:pt>
                <c:pt idx="2763" formatCode="General">
                  <c:v>2.7629999999999999</c:v>
                </c:pt>
                <c:pt idx="2764" formatCode="General">
                  <c:v>2.7639999999999998</c:v>
                </c:pt>
                <c:pt idx="2765" formatCode="General">
                  <c:v>2.7650000000000001</c:v>
                </c:pt>
                <c:pt idx="2766" formatCode="General">
                  <c:v>2.766</c:v>
                </c:pt>
                <c:pt idx="2767" formatCode="General">
                  <c:v>2.7669999999999999</c:v>
                </c:pt>
                <c:pt idx="2768" formatCode="General">
                  <c:v>2.7679999999999998</c:v>
                </c:pt>
                <c:pt idx="2769" formatCode="General">
                  <c:v>2.7690000000000001</c:v>
                </c:pt>
                <c:pt idx="2770" formatCode="General">
                  <c:v>2.77</c:v>
                </c:pt>
                <c:pt idx="2771" formatCode="General">
                  <c:v>2.7709999999999999</c:v>
                </c:pt>
                <c:pt idx="2772" formatCode="General">
                  <c:v>2.7719999999999998</c:v>
                </c:pt>
                <c:pt idx="2773" formatCode="General">
                  <c:v>2.7730000000000001</c:v>
                </c:pt>
                <c:pt idx="2774" formatCode="General">
                  <c:v>2.774</c:v>
                </c:pt>
                <c:pt idx="2775" formatCode="General">
                  <c:v>2.7749999999999999</c:v>
                </c:pt>
                <c:pt idx="2776" formatCode="General">
                  <c:v>2.7759999999999998</c:v>
                </c:pt>
                <c:pt idx="2777" formatCode="General">
                  <c:v>2.7770000000000001</c:v>
                </c:pt>
                <c:pt idx="2778" formatCode="General">
                  <c:v>2.778</c:v>
                </c:pt>
                <c:pt idx="2779" formatCode="General">
                  <c:v>2.7789999999999999</c:v>
                </c:pt>
                <c:pt idx="2780" formatCode="General">
                  <c:v>2.78</c:v>
                </c:pt>
                <c:pt idx="2781" formatCode="General">
                  <c:v>2.7810000000000001</c:v>
                </c:pt>
                <c:pt idx="2782" formatCode="General">
                  <c:v>2.782</c:v>
                </c:pt>
                <c:pt idx="2783" formatCode="General">
                  <c:v>2.7829999999999999</c:v>
                </c:pt>
                <c:pt idx="2784" formatCode="General">
                  <c:v>2.7839999999999998</c:v>
                </c:pt>
                <c:pt idx="2785" formatCode="General">
                  <c:v>2.7850000000000001</c:v>
                </c:pt>
                <c:pt idx="2786" formatCode="General">
                  <c:v>2.786</c:v>
                </c:pt>
                <c:pt idx="2787" formatCode="General">
                  <c:v>2.7869999999999999</c:v>
                </c:pt>
                <c:pt idx="2788" formatCode="General">
                  <c:v>2.7879999999999998</c:v>
                </c:pt>
                <c:pt idx="2789" formatCode="General">
                  <c:v>2.7890000000000001</c:v>
                </c:pt>
                <c:pt idx="2790" formatCode="General">
                  <c:v>2.79</c:v>
                </c:pt>
                <c:pt idx="2791" formatCode="General">
                  <c:v>2.7909999999999999</c:v>
                </c:pt>
                <c:pt idx="2792" formatCode="General">
                  <c:v>2.7919999999999998</c:v>
                </c:pt>
                <c:pt idx="2793" formatCode="General">
                  <c:v>2.7930000000000001</c:v>
                </c:pt>
                <c:pt idx="2794" formatCode="General">
                  <c:v>2.794</c:v>
                </c:pt>
                <c:pt idx="2795" formatCode="General">
                  <c:v>2.7949999999999999</c:v>
                </c:pt>
                <c:pt idx="2796" formatCode="General">
                  <c:v>2.7959999999999998</c:v>
                </c:pt>
                <c:pt idx="2797" formatCode="General">
                  <c:v>2.7970000000000002</c:v>
                </c:pt>
                <c:pt idx="2798" formatCode="General">
                  <c:v>2.798</c:v>
                </c:pt>
                <c:pt idx="2799" formatCode="General">
                  <c:v>2.7989999999999999</c:v>
                </c:pt>
                <c:pt idx="2800" formatCode="General">
                  <c:v>2.8</c:v>
                </c:pt>
                <c:pt idx="2801" formatCode="General">
                  <c:v>2.8010000000000002</c:v>
                </c:pt>
                <c:pt idx="2802" formatCode="General">
                  <c:v>2.802</c:v>
                </c:pt>
                <c:pt idx="2803" formatCode="General">
                  <c:v>2.8029999999999999</c:v>
                </c:pt>
                <c:pt idx="2804" formatCode="General">
                  <c:v>2.8039999999999998</c:v>
                </c:pt>
                <c:pt idx="2805" formatCode="General">
                  <c:v>2.8050000000000002</c:v>
                </c:pt>
                <c:pt idx="2806" formatCode="General">
                  <c:v>2.806</c:v>
                </c:pt>
                <c:pt idx="2807" formatCode="General">
                  <c:v>2.8069999999999999</c:v>
                </c:pt>
                <c:pt idx="2808" formatCode="General">
                  <c:v>2.8079999999999998</c:v>
                </c:pt>
                <c:pt idx="2809" formatCode="General">
                  <c:v>2.8090000000000002</c:v>
                </c:pt>
                <c:pt idx="2810" formatCode="General">
                  <c:v>2.81</c:v>
                </c:pt>
                <c:pt idx="2811" formatCode="General">
                  <c:v>2.8109999999999999</c:v>
                </c:pt>
                <c:pt idx="2812" formatCode="General">
                  <c:v>2.8119999999999998</c:v>
                </c:pt>
                <c:pt idx="2813" formatCode="General">
                  <c:v>2.8130000000000002</c:v>
                </c:pt>
                <c:pt idx="2814" formatCode="General">
                  <c:v>2.8140000000000001</c:v>
                </c:pt>
                <c:pt idx="2815" formatCode="General">
                  <c:v>2.8149999999999999</c:v>
                </c:pt>
                <c:pt idx="2816" formatCode="General">
                  <c:v>2.8159999999999998</c:v>
                </c:pt>
                <c:pt idx="2817" formatCode="General">
                  <c:v>2.8170000000000002</c:v>
                </c:pt>
                <c:pt idx="2818" formatCode="General">
                  <c:v>2.8180000000000001</c:v>
                </c:pt>
                <c:pt idx="2819" formatCode="General">
                  <c:v>2.819</c:v>
                </c:pt>
                <c:pt idx="2820" formatCode="General">
                  <c:v>2.82</c:v>
                </c:pt>
                <c:pt idx="2821" formatCode="General">
                  <c:v>2.8210000000000002</c:v>
                </c:pt>
                <c:pt idx="2822" formatCode="General">
                  <c:v>2.8220000000000001</c:v>
                </c:pt>
                <c:pt idx="2823" formatCode="General">
                  <c:v>2.823</c:v>
                </c:pt>
                <c:pt idx="2824" formatCode="General">
                  <c:v>2.8239999999999998</c:v>
                </c:pt>
                <c:pt idx="2825" formatCode="General">
                  <c:v>2.8250000000000002</c:v>
                </c:pt>
                <c:pt idx="2826" formatCode="General">
                  <c:v>2.8260000000000001</c:v>
                </c:pt>
                <c:pt idx="2827" formatCode="General">
                  <c:v>2.827</c:v>
                </c:pt>
                <c:pt idx="2828" formatCode="General">
                  <c:v>2.8279999999999998</c:v>
                </c:pt>
                <c:pt idx="2829" formatCode="General">
                  <c:v>2.8290000000000002</c:v>
                </c:pt>
                <c:pt idx="2830" formatCode="General">
                  <c:v>2.83</c:v>
                </c:pt>
                <c:pt idx="2831" formatCode="General">
                  <c:v>2.831</c:v>
                </c:pt>
                <c:pt idx="2832" formatCode="General">
                  <c:v>2.8319999999999999</c:v>
                </c:pt>
                <c:pt idx="2833" formatCode="General">
                  <c:v>2.8330000000000002</c:v>
                </c:pt>
                <c:pt idx="2834" formatCode="General">
                  <c:v>2.8340000000000001</c:v>
                </c:pt>
                <c:pt idx="2835" formatCode="General">
                  <c:v>2.835</c:v>
                </c:pt>
                <c:pt idx="2836" formatCode="General">
                  <c:v>2.8359999999999999</c:v>
                </c:pt>
                <c:pt idx="2837" formatCode="General">
                  <c:v>2.8370000000000002</c:v>
                </c:pt>
                <c:pt idx="2838" formatCode="General">
                  <c:v>2.8380000000000001</c:v>
                </c:pt>
                <c:pt idx="2839" formatCode="General">
                  <c:v>2.839</c:v>
                </c:pt>
                <c:pt idx="2840" formatCode="General">
                  <c:v>2.84</c:v>
                </c:pt>
                <c:pt idx="2841" formatCode="General">
                  <c:v>2.8410000000000002</c:v>
                </c:pt>
                <c:pt idx="2842" formatCode="General">
                  <c:v>2.8420000000000001</c:v>
                </c:pt>
                <c:pt idx="2843" formatCode="General">
                  <c:v>2.843</c:v>
                </c:pt>
                <c:pt idx="2844" formatCode="General">
                  <c:v>2.8439999999999999</c:v>
                </c:pt>
                <c:pt idx="2845" formatCode="General">
                  <c:v>2.8450000000000002</c:v>
                </c:pt>
                <c:pt idx="2846" formatCode="General">
                  <c:v>2.8460000000000001</c:v>
                </c:pt>
                <c:pt idx="2847" formatCode="General">
                  <c:v>2.847</c:v>
                </c:pt>
                <c:pt idx="2848" formatCode="General">
                  <c:v>2.8479999999999999</c:v>
                </c:pt>
                <c:pt idx="2849" formatCode="General">
                  <c:v>2.8490000000000002</c:v>
                </c:pt>
                <c:pt idx="2850" formatCode="General">
                  <c:v>2.85</c:v>
                </c:pt>
                <c:pt idx="2851" formatCode="General">
                  <c:v>2.851</c:v>
                </c:pt>
                <c:pt idx="2852" formatCode="General">
                  <c:v>2.8519999999999999</c:v>
                </c:pt>
                <c:pt idx="2853" formatCode="General">
                  <c:v>2.8530000000000002</c:v>
                </c:pt>
                <c:pt idx="2854" formatCode="General">
                  <c:v>2.8540000000000001</c:v>
                </c:pt>
                <c:pt idx="2855" formatCode="General">
                  <c:v>2.855</c:v>
                </c:pt>
                <c:pt idx="2856" formatCode="General">
                  <c:v>2.8559999999999999</c:v>
                </c:pt>
                <c:pt idx="2857" formatCode="General">
                  <c:v>2.8570000000000002</c:v>
                </c:pt>
                <c:pt idx="2858" formatCode="General">
                  <c:v>2.8580000000000001</c:v>
                </c:pt>
                <c:pt idx="2859" formatCode="General">
                  <c:v>2.859</c:v>
                </c:pt>
                <c:pt idx="2860" formatCode="General">
                  <c:v>2.86</c:v>
                </c:pt>
                <c:pt idx="2861" formatCode="General">
                  <c:v>2.8610000000000002</c:v>
                </c:pt>
                <c:pt idx="2862" formatCode="General">
                  <c:v>2.8620000000000001</c:v>
                </c:pt>
                <c:pt idx="2863" formatCode="General">
                  <c:v>2.863</c:v>
                </c:pt>
                <c:pt idx="2864" formatCode="General">
                  <c:v>2.8639999999999999</c:v>
                </c:pt>
                <c:pt idx="2865" formatCode="General">
                  <c:v>2.8650000000000002</c:v>
                </c:pt>
                <c:pt idx="2866" formatCode="General">
                  <c:v>2.8660000000000001</c:v>
                </c:pt>
                <c:pt idx="2867" formatCode="General">
                  <c:v>2.867</c:v>
                </c:pt>
                <c:pt idx="2868" formatCode="General">
                  <c:v>2.8679999999999999</c:v>
                </c:pt>
                <c:pt idx="2869" formatCode="General">
                  <c:v>2.8690000000000002</c:v>
                </c:pt>
                <c:pt idx="2870" formatCode="General">
                  <c:v>2.87</c:v>
                </c:pt>
                <c:pt idx="2871" formatCode="General">
                  <c:v>2.871</c:v>
                </c:pt>
                <c:pt idx="2872" formatCode="General">
                  <c:v>2.8719999999999999</c:v>
                </c:pt>
                <c:pt idx="2873" formatCode="General">
                  <c:v>2.8730000000000002</c:v>
                </c:pt>
                <c:pt idx="2874" formatCode="General">
                  <c:v>2.8740000000000001</c:v>
                </c:pt>
                <c:pt idx="2875" formatCode="General">
                  <c:v>2.875</c:v>
                </c:pt>
                <c:pt idx="2876" formatCode="General">
                  <c:v>2.8759999999999999</c:v>
                </c:pt>
                <c:pt idx="2877" formatCode="General">
                  <c:v>2.8769999999999998</c:v>
                </c:pt>
                <c:pt idx="2878" formatCode="General">
                  <c:v>2.8780000000000001</c:v>
                </c:pt>
                <c:pt idx="2879" formatCode="General">
                  <c:v>2.879</c:v>
                </c:pt>
                <c:pt idx="2880" formatCode="General">
                  <c:v>2.88</c:v>
                </c:pt>
                <c:pt idx="2881" formatCode="General">
                  <c:v>2.8809999999999998</c:v>
                </c:pt>
                <c:pt idx="2882" formatCode="General">
                  <c:v>2.8820000000000001</c:v>
                </c:pt>
                <c:pt idx="2883" formatCode="General">
                  <c:v>2.883</c:v>
                </c:pt>
                <c:pt idx="2884" formatCode="General">
                  <c:v>2.8839999999999999</c:v>
                </c:pt>
                <c:pt idx="2885" formatCode="General">
                  <c:v>2.8849999999999998</c:v>
                </c:pt>
                <c:pt idx="2886" formatCode="General">
                  <c:v>2.8860000000000001</c:v>
                </c:pt>
                <c:pt idx="2887" formatCode="General">
                  <c:v>2.887</c:v>
                </c:pt>
                <c:pt idx="2888" formatCode="General">
                  <c:v>2.8879999999999999</c:v>
                </c:pt>
                <c:pt idx="2889" formatCode="General">
                  <c:v>2.8889999999999998</c:v>
                </c:pt>
                <c:pt idx="2890" formatCode="General">
                  <c:v>2.89</c:v>
                </c:pt>
                <c:pt idx="2891" formatCode="General">
                  <c:v>2.891</c:v>
                </c:pt>
                <c:pt idx="2892" formatCode="General">
                  <c:v>2.8919999999999999</c:v>
                </c:pt>
                <c:pt idx="2893" formatCode="General">
                  <c:v>2.8929999999999998</c:v>
                </c:pt>
                <c:pt idx="2894" formatCode="General">
                  <c:v>2.8940000000000001</c:v>
                </c:pt>
                <c:pt idx="2895" formatCode="General">
                  <c:v>2.895</c:v>
                </c:pt>
                <c:pt idx="2896" formatCode="General">
                  <c:v>2.8959999999999999</c:v>
                </c:pt>
                <c:pt idx="2897" formatCode="General">
                  <c:v>2.8969999999999998</c:v>
                </c:pt>
                <c:pt idx="2898" formatCode="General">
                  <c:v>2.8980000000000001</c:v>
                </c:pt>
                <c:pt idx="2899" formatCode="General">
                  <c:v>2.899</c:v>
                </c:pt>
                <c:pt idx="2900" formatCode="General">
                  <c:v>2.9</c:v>
                </c:pt>
                <c:pt idx="2901" formatCode="General">
                  <c:v>2.9009999999999998</c:v>
                </c:pt>
                <c:pt idx="2902" formatCode="General">
                  <c:v>2.9020000000000001</c:v>
                </c:pt>
                <c:pt idx="2903" formatCode="General">
                  <c:v>2.903</c:v>
                </c:pt>
                <c:pt idx="2904" formatCode="General">
                  <c:v>2.9039999999999999</c:v>
                </c:pt>
                <c:pt idx="2905" formatCode="General">
                  <c:v>2.9049999999999998</c:v>
                </c:pt>
                <c:pt idx="2906" formatCode="General">
                  <c:v>2.9060000000000001</c:v>
                </c:pt>
                <c:pt idx="2907" formatCode="General">
                  <c:v>2.907</c:v>
                </c:pt>
                <c:pt idx="2908" formatCode="General">
                  <c:v>2.9079999999999999</c:v>
                </c:pt>
                <c:pt idx="2909" formatCode="General">
                  <c:v>2.9089999999999998</c:v>
                </c:pt>
                <c:pt idx="2910" formatCode="General">
                  <c:v>2.91</c:v>
                </c:pt>
                <c:pt idx="2911" formatCode="General">
                  <c:v>2.911</c:v>
                </c:pt>
                <c:pt idx="2912" formatCode="General">
                  <c:v>2.9119999999999999</c:v>
                </c:pt>
                <c:pt idx="2913" formatCode="General">
                  <c:v>2.9129999999999998</c:v>
                </c:pt>
                <c:pt idx="2914" formatCode="General">
                  <c:v>2.9140000000000001</c:v>
                </c:pt>
                <c:pt idx="2915" formatCode="General">
                  <c:v>2.915</c:v>
                </c:pt>
                <c:pt idx="2916" formatCode="General">
                  <c:v>2.9159999999999999</c:v>
                </c:pt>
                <c:pt idx="2917" formatCode="General">
                  <c:v>2.9169999999999998</c:v>
                </c:pt>
                <c:pt idx="2918" formatCode="General">
                  <c:v>2.9180000000000001</c:v>
                </c:pt>
                <c:pt idx="2919" formatCode="General">
                  <c:v>2.919</c:v>
                </c:pt>
                <c:pt idx="2920" formatCode="General">
                  <c:v>2.92</c:v>
                </c:pt>
                <c:pt idx="2921" formatCode="General">
                  <c:v>2.9209999999999998</c:v>
                </c:pt>
                <c:pt idx="2922" formatCode="General">
                  <c:v>2.9220000000000002</c:v>
                </c:pt>
                <c:pt idx="2923" formatCode="General">
                  <c:v>2.923</c:v>
                </c:pt>
                <c:pt idx="2924" formatCode="General">
                  <c:v>2.9239999999999999</c:v>
                </c:pt>
                <c:pt idx="2925" formatCode="General">
                  <c:v>2.9249999999999998</c:v>
                </c:pt>
                <c:pt idx="2926" formatCode="General">
                  <c:v>2.9260000000000002</c:v>
                </c:pt>
                <c:pt idx="2927" formatCode="General">
                  <c:v>2.927</c:v>
                </c:pt>
                <c:pt idx="2928" formatCode="General">
                  <c:v>2.9279999999999999</c:v>
                </c:pt>
                <c:pt idx="2929" formatCode="General">
                  <c:v>2.9289999999999998</c:v>
                </c:pt>
                <c:pt idx="2930" formatCode="General">
                  <c:v>2.93</c:v>
                </c:pt>
                <c:pt idx="2931" formatCode="General">
                  <c:v>2.931</c:v>
                </c:pt>
                <c:pt idx="2932" formatCode="General">
                  <c:v>2.9319999999999999</c:v>
                </c:pt>
                <c:pt idx="2933" formatCode="General">
                  <c:v>2.9329999999999998</c:v>
                </c:pt>
                <c:pt idx="2934" formatCode="General">
                  <c:v>2.9340000000000002</c:v>
                </c:pt>
                <c:pt idx="2935" formatCode="General">
                  <c:v>2.9350000000000001</c:v>
                </c:pt>
                <c:pt idx="2936" formatCode="General">
                  <c:v>2.9359999999999999</c:v>
                </c:pt>
                <c:pt idx="2937" formatCode="General">
                  <c:v>2.9369999999999998</c:v>
                </c:pt>
                <c:pt idx="2938" formatCode="General">
                  <c:v>2.9380000000000002</c:v>
                </c:pt>
                <c:pt idx="2939" formatCode="General">
                  <c:v>2.9390000000000001</c:v>
                </c:pt>
                <c:pt idx="2940" formatCode="General">
                  <c:v>2.94</c:v>
                </c:pt>
                <c:pt idx="2941" formatCode="General">
                  <c:v>2.9409999999999998</c:v>
                </c:pt>
                <c:pt idx="2942" formatCode="General">
                  <c:v>2.9420000000000002</c:v>
                </c:pt>
                <c:pt idx="2943" formatCode="General">
                  <c:v>2.9430000000000001</c:v>
                </c:pt>
                <c:pt idx="2944" formatCode="General">
                  <c:v>2.944</c:v>
                </c:pt>
                <c:pt idx="2945" formatCode="General">
                  <c:v>2.9449999999999998</c:v>
                </c:pt>
                <c:pt idx="2946" formatCode="General">
                  <c:v>2.9460000000000002</c:v>
                </c:pt>
                <c:pt idx="2947" formatCode="General">
                  <c:v>2.9470000000000001</c:v>
                </c:pt>
                <c:pt idx="2948" formatCode="General">
                  <c:v>2.948</c:v>
                </c:pt>
                <c:pt idx="2949" formatCode="General">
                  <c:v>2.9489999999999998</c:v>
                </c:pt>
                <c:pt idx="2950" formatCode="General">
                  <c:v>2.95</c:v>
                </c:pt>
                <c:pt idx="2951" formatCode="General">
                  <c:v>2.9510000000000001</c:v>
                </c:pt>
                <c:pt idx="2952" formatCode="General">
                  <c:v>2.952</c:v>
                </c:pt>
                <c:pt idx="2953" formatCode="General">
                  <c:v>2.9529999999999998</c:v>
                </c:pt>
                <c:pt idx="2954" formatCode="General">
                  <c:v>2.9540000000000002</c:v>
                </c:pt>
                <c:pt idx="2955" formatCode="General">
                  <c:v>2.9550000000000001</c:v>
                </c:pt>
                <c:pt idx="2956" formatCode="General">
                  <c:v>2.956</c:v>
                </c:pt>
                <c:pt idx="2957" formatCode="General">
                  <c:v>2.9569999999999999</c:v>
                </c:pt>
                <c:pt idx="2958" formatCode="General">
                  <c:v>2.9580000000000002</c:v>
                </c:pt>
                <c:pt idx="2959" formatCode="General">
                  <c:v>2.9590000000000001</c:v>
                </c:pt>
                <c:pt idx="2960" formatCode="General">
                  <c:v>2.96</c:v>
                </c:pt>
                <c:pt idx="2961" formatCode="General">
                  <c:v>2.9609999999999999</c:v>
                </c:pt>
                <c:pt idx="2962" formatCode="General">
                  <c:v>2.9620000000000002</c:v>
                </c:pt>
                <c:pt idx="2963" formatCode="General">
                  <c:v>2.9630000000000001</c:v>
                </c:pt>
                <c:pt idx="2964" formatCode="General">
                  <c:v>2.964</c:v>
                </c:pt>
                <c:pt idx="2965" formatCode="General">
                  <c:v>2.9649999999999999</c:v>
                </c:pt>
                <c:pt idx="2966" formatCode="General">
                  <c:v>2.9660000000000002</c:v>
                </c:pt>
                <c:pt idx="2967" formatCode="General">
                  <c:v>2.9670000000000001</c:v>
                </c:pt>
                <c:pt idx="2968" formatCode="General">
                  <c:v>2.968</c:v>
                </c:pt>
                <c:pt idx="2969" formatCode="General">
                  <c:v>2.9689999999999999</c:v>
                </c:pt>
                <c:pt idx="2970" formatCode="General">
                  <c:v>2.97</c:v>
                </c:pt>
                <c:pt idx="2971" formatCode="General">
                  <c:v>2.9710000000000001</c:v>
                </c:pt>
                <c:pt idx="2972" formatCode="General">
                  <c:v>2.972</c:v>
                </c:pt>
                <c:pt idx="2973" formatCode="General">
                  <c:v>2.9729999999999999</c:v>
                </c:pt>
                <c:pt idx="2974" formatCode="General">
                  <c:v>2.9740000000000002</c:v>
                </c:pt>
                <c:pt idx="2975" formatCode="General">
                  <c:v>2.9750000000000001</c:v>
                </c:pt>
                <c:pt idx="2976" formatCode="General">
                  <c:v>2.976</c:v>
                </c:pt>
                <c:pt idx="2977" formatCode="General">
                  <c:v>2.9769999999999999</c:v>
                </c:pt>
                <c:pt idx="2978" formatCode="General">
                  <c:v>2.9780000000000002</c:v>
                </c:pt>
                <c:pt idx="2979" formatCode="General">
                  <c:v>2.9790000000000001</c:v>
                </c:pt>
                <c:pt idx="2980" formatCode="General">
                  <c:v>2.98</c:v>
                </c:pt>
                <c:pt idx="2981" formatCode="General">
                  <c:v>2.9809999999999999</c:v>
                </c:pt>
                <c:pt idx="2982" formatCode="General">
                  <c:v>2.9820000000000002</c:v>
                </c:pt>
                <c:pt idx="2983" formatCode="General">
                  <c:v>2.9830000000000001</c:v>
                </c:pt>
                <c:pt idx="2984" formatCode="General">
                  <c:v>2.984</c:v>
                </c:pt>
                <c:pt idx="2985" formatCode="General">
                  <c:v>2.9849999999999999</c:v>
                </c:pt>
                <c:pt idx="2986" formatCode="General">
                  <c:v>2.9860000000000002</c:v>
                </c:pt>
                <c:pt idx="2987" formatCode="General">
                  <c:v>2.9870000000000001</c:v>
                </c:pt>
                <c:pt idx="2988" formatCode="General">
                  <c:v>2.988</c:v>
                </c:pt>
                <c:pt idx="2989" formatCode="General">
                  <c:v>2.9889999999999999</c:v>
                </c:pt>
                <c:pt idx="2990" formatCode="General">
                  <c:v>2.99</c:v>
                </c:pt>
                <c:pt idx="2991" formatCode="General">
                  <c:v>2.9910000000000001</c:v>
                </c:pt>
                <c:pt idx="2992" formatCode="General">
                  <c:v>2.992</c:v>
                </c:pt>
                <c:pt idx="2993" formatCode="General">
                  <c:v>2.9929999999999999</c:v>
                </c:pt>
                <c:pt idx="2994" formatCode="General">
                  <c:v>2.9940000000000002</c:v>
                </c:pt>
                <c:pt idx="2995" formatCode="General">
                  <c:v>2.9950000000000001</c:v>
                </c:pt>
                <c:pt idx="2996" formatCode="General">
                  <c:v>2.996</c:v>
                </c:pt>
                <c:pt idx="2997" formatCode="General">
                  <c:v>2.9969999999999999</c:v>
                </c:pt>
                <c:pt idx="2998" formatCode="General">
                  <c:v>2.9980000000000002</c:v>
                </c:pt>
                <c:pt idx="2999" formatCode="General">
                  <c:v>2.9990000000000001</c:v>
                </c:pt>
                <c:pt idx="3000" formatCode="General">
                  <c:v>3</c:v>
                </c:pt>
                <c:pt idx="3001" formatCode="General">
                  <c:v>3.0009999999999999</c:v>
                </c:pt>
                <c:pt idx="3002" formatCode="General">
                  <c:v>3.0019999999999998</c:v>
                </c:pt>
                <c:pt idx="3003" formatCode="General">
                  <c:v>3.0030000000000001</c:v>
                </c:pt>
                <c:pt idx="3004" formatCode="General">
                  <c:v>3.004</c:v>
                </c:pt>
                <c:pt idx="3005" formatCode="General">
                  <c:v>3.0049999999999999</c:v>
                </c:pt>
                <c:pt idx="3006" formatCode="General">
                  <c:v>3.0059999999999998</c:v>
                </c:pt>
                <c:pt idx="3007" formatCode="General">
                  <c:v>3.0070000000000001</c:v>
                </c:pt>
                <c:pt idx="3008" formatCode="General">
                  <c:v>3.008</c:v>
                </c:pt>
                <c:pt idx="3009" formatCode="General">
                  <c:v>3.0089999999999999</c:v>
                </c:pt>
                <c:pt idx="3010" formatCode="General">
                  <c:v>3.01</c:v>
                </c:pt>
                <c:pt idx="3011" formatCode="General">
                  <c:v>3.0110000000000001</c:v>
                </c:pt>
                <c:pt idx="3012" formatCode="General">
                  <c:v>3.012</c:v>
                </c:pt>
                <c:pt idx="3013" formatCode="General">
                  <c:v>3.0129999999999999</c:v>
                </c:pt>
                <c:pt idx="3014" formatCode="General">
                  <c:v>3.0139999999999998</c:v>
                </c:pt>
                <c:pt idx="3015" formatCode="General">
                  <c:v>3.0150000000000001</c:v>
                </c:pt>
                <c:pt idx="3016" formatCode="General">
                  <c:v>3.016</c:v>
                </c:pt>
                <c:pt idx="3017" formatCode="General">
                  <c:v>3.0169999999999999</c:v>
                </c:pt>
                <c:pt idx="3018" formatCode="General">
                  <c:v>3.0179999999999998</c:v>
                </c:pt>
                <c:pt idx="3019" formatCode="General">
                  <c:v>3.0190000000000001</c:v>
                </c:pt>
                <c:pt idx="3020" formatCode="General">
                  <c:v>3.02</c:v>
                </c:pt>
                <c:pt idx="3021" formatCode="General">
                  <c:v>3.0209999999999999</c:v>
                </c:pt>
                <c:pt idx="3022" formatCode="General">
                  <c:v>3.0219999999999998</c:v>
                </c:pt>
                <c:pt idx="3023" formatCode="General">
                  <c:v>3.0230000000000001</c:v>
                </c:pt>
                <c:pt idx="3024" formatCode="General">
                  <c:v>3.024</c:v>
                </c:pt>
                <c:pt idx="3025" formatCode="General">
                  <c:v>3.0249999999999999</c:v>
                </c:pt>
                <c:pt idx="3026" formatCode="General">
                  <c:v>3.0259999999999998</c:v>
                </c:pt>
                <c:pt idx="3027" formatCode="General">
                  <c:v>3.0270000000000001</c:v>
                </c:pt>
                <c:pt idx="3028" formatCode="General">
                  <c:v>3.028</c:v>
                </c:pt>
                <c:pt idx="3029" formatCode="General">
                  <c:v>3.0289999999999999</c:v>
                </c:pt>
                <c:pt idx="3030" formatCode="General">
                  <c:v>3.03</c:v>
                </c:pt>
                <c:pt idx="3031" formatCode="General">
                  <c:v>3.0310000000000001</c:v>
                </c:pt>
                <c:pt idx="3032" formatCode="General">
                  <c:v>3.032</c:v>
                </c:pt>
                <c:pt idx="3033" formatCode="General">
                  <c:v>3.0329999999999999</c:v>
                </c:pt>
                <c:pt idx="3034" formatCode="General">
                  <c:v>3.0339999999999998</c:v>
                </c:pt>
                <c:pt idx="3035" formatCode="General">
                  <c:v>3.0350000000000001</c:v>
                </c:pt>
                <c:pt idx="3036" formatCode="General">
                  <c:v>3.036</c:v>
                </c:pt>
                <c:pt idx="3037" formatCode="General">
                  <c:v>3.0369999999999999</c:v>
                </c:pt>
                <c:pt idx="3038" formatCode="General">
                  <c:v>3.0379999999999998</c:v>
                </c:pt>
                <c:pt idx="3039" formatCode="General">
                  <c:v>3.0390000000000001</c:v>
                </c:pt>
                <c:pt idx="3040" formatCode="General">
                  <c:v>3.04</c:v>
                </c:pt>
                <c:pt idx="3041" formatCode="General">
                  <c:v>3.0409999999999999</c:v>
                </c:pt>
                <c:pt idx="3042" formatCode="General">
                  <c:v>3.0419999999999998</c:v>
                </c:pt>
                <c:pt idx="3043" formatCode="General">
                  <c:v>3.0430000000000001</c:v>
                </c:pt>
                <c:pt idx="3044" formatCode="General">
                  <c:v>3.044</c:v>
                </c:pt>
                <c:pt idx="3045" formatCode="General">
                  <c:v>3.0449999999999999</c:v>
                </c:pt>
                <c:pt idx="3046" formatCode="General">
                  <c:v>3.0459999999999998</c:v>
                </c:pt>
                <c:pt idx="3047" formatCode="General">
                  <c:v>3.0470000000000002</c:v>
                </c:pt>
                <c:pt idx="3048" formatCode="General">
                  <c:v>3.048</c:v>
                </c:pt>
                <c:pt idx="3049" formatCode="General">
                  <c:v>3.0489999999999999</c:v>
                </c:pt>
                <c:pt idx="3050" formatCode="General">
                  <c:v>3.05</c:v>
                </c:pt>
                <c:pt idx="3051" formatCode="General">
                  <c:v>3.0510000000000002</c:v>
                </c:pt>
                <c:pt idx="3052" formatCode="General">
                  <c:v>3.052</c:v>
                </c:pt>
                <c:pt idx="3053" formatCode="General">
                  <c:v>3.0529999999999999</c:v>
                </c:pt>
                <c:pt idx="3054" formatCode="General">
                  <c:v>3.0539999999999998</c:v>
                </c:pt>
                <c:pt idx="3055" formatCode="General">
                  <c:v>3.0550000000000002</c:v>
                </c:pt>
                <c:pt idx="3056" formatCode="General">
                  <c:v>3.056</c:v>
                </c:pt>
                <c:pt idx="3057" formatCode="General">
                  <c:v>3.0569999999999999</c:v>
                </c:pt>
                <c:pt idx="3058" formatCode="General">
                  <c:v>3.0579999999999998</c:v>
                </c:pt>
                <c:pt idx="3059" formatCode="General">
                  <c:v>3.0590000000000002</c:v>
                </c:pt>
                <c:pt idx="3060" formatCode="General">
                  <c:v>3.06</c:v>
                </c:pt>
                <c:pt idx="3061" formatCode="General">
                  <c:v>3.0609999999999999</c:v>
                </c:pt>
                <c:pt idx="3062" formatCode="General">
                  <c:v>3.0619999999999998</c:v>
                </c:pt>
                <c:pt idx="3063" formatCode="General">
                  <c:v>3.0630000000000002</c:v>
                </c:pt>
                <c:pt idx="3064" formatCode="General">
                  <c:v>3.0640000000000001</c:v>
                </c:pt>
                <c:pt idx="3065" formatCode="General">
                  <c:v>3.0649999999999999</c:v>
                </c:pt>
                <c:pt idx="3066" formatCode="General">
                  <c:v>3.0659999999999998</c:v>
                </c:pt>
                <c:pt idx="3067" formatCode="General">
                  <c:v>3.0670000000000002</c:v>
                </c:pt>
                <c:pt idx="3068" formatCode="General">
                  <c:v>3.0680000000000001</c:v>
                </c:pt>
                <c:pt idx="3069" formatCode="General">
                  <c:v>3.069</c:v>
                </c:pt>
                <c:pt idx="3070" formatCode="General">
                  <c:v>3.07</c:v>
                </c:pt>
                <c:pt idx="3071" formatCode="General">
                  <c:v>3.0710000000000002</c:v>
                </c:pt>
                <c:pt idx="3072" formatCode="General">
                  <c:v>3.0720000000000001</c:v>
                </c:pt>
                <c:pt idx="3073" formatCode="General">
                  <c:v>3.073</c:v>
                </c:pt>
                <c:pt idx="3074" formatCode="General">
                  <c:v>3.0739999999999998</c:v>
                </c:pt>
                <c:pt idx="3075" formatCode="General">
                  <c:v>3.0750000000000002</c:v>
                </c:pt>
                <c:pt idx="3076" formatCode="General">
                  <c:v>3.0760000000000001</c:v>
                </c:pt>
                <c:pt idx="3077" formatCode="General">
                  <c:v>3.077</c:v>
                </c:pt>
                <c:pt idx="3078" formatCode="General">
                  <c:v>3.0779999999999998</c:v>
                </c:pt>
                <c:pt idx="3079" formatCode="General">
                  <c:v>3.0790000000000002</c:v>
                </c:pt>
                <c:pt idx="3080" formatCode="General">
                  <c:v>3.08</c:v>
                </c:pt>
                <c:pt idx="3081" formatCode="General">
                  <c:v>3.081</c:v>
                </c:pt>
                <c:pt idx="3082" formatCode="General">
                  <c:v>3.0819999999999999</c:v>
                </c:pt>
                <c:pt idx="3083" formatCode="General">
                  <c:v>3.0830000000000002</c:v>
                </c:pt>
                <c:pt idx="3084" formatCode="General">
                  <c:v>3.0840000000000001</c:v>
                </c:pt>
                <c:pt idx="3085" formatCode="General">
                  <c:v>3.085</c:v>
                </c:pt>
                <c:pt idx="3086" formatCode="General">
                  <c:v>3.0859999999999999</c:v>
                </c:pt>
                <c:pt idx="3087" formatCode="General">
                  <c:v>3.0870000000000002</c:v>
                </c:pt>
                <c:pt idx="3088" formatCode="General">
                  <c:v>3.0880000000000001</c:v>
                </c:pt>
                <c:pt idx="3089" formatCode="General">
                  <c:v>3.089</c:v>
                </c:pt>
                <c:pt idx="3090" formatCode="General">
                  <c:v>3.09</c:v>
                </c:pt>
                <c:pt idx="3091" formatCode="General">
                  <c:v>3.0910000000000002</c:v>
                </c:pt>
                <c:pt idx="3092" formatCode="General">
                  <c:v>3.0920000000000001</c:v>
                </c:pt>
                <c:pt idx="3093" formatCode="General">
                  <c:v>3.093</c:v>
                </c:pt>
                <c:pt idx="3094" formatCode="General">
                  <c:v>3.0939999999999999</c:v>
                </c:pt>
                <c:pt idx="3095" formatCode="General">
                  <c:v>3.0950000000000002</c:v>
                </c:pt>
                <c:pt idx="3096" formatCode="General">
                  <c:v>3.0960000000000001</c:v>
                </c:pt>
                <c:pt idx="3097" formatCode="General">
                  <c:v>3.097</c:v>
                </c:pt>
                <c:pt idx="3098" formatCode="General">
                  <c:v>3.0979999999999999</c:v>
                </c:pt>
                <c:pt idx="3099" formatCode="General">
                  <c:v>3.0990000000000002</c:v>
                </c:pt>
                <c:pt idx="3100" formatCode="General">
                  <c:v>3.1</c:v>
                </c:pt>
                <c:pt idx="3101" formatCode="General">
                  <c:v>3.101</c:v>
                </c:pt>
                <c:pt idx="3102" formatCode="General">
                  <c:v>3.1019999999999999</c:v>
                </c:pt>
                <c:pt idx="3103" formatCode="General">
                  <c:v>3.1030000000000002</c:v>
                </c:pt>
                <c:pt idx="3104" formatCode="General">
                  <c:v>3.1040000000000001</c:v>
                </c:pt>
                <c:pt idx="3105" formatCode="General">
                  <c:v>3.105</c:v>
                </c:pt>
                <c:pt idx="3106" formatCode="General">
                  <c:v>3.1059999999999999</c:v>
                </c:pt>
                <c:pt idx="3107" formatCode="General">
                  <c:v>3.1070000000000002</c:v>
                </c:pt>
                <c:pt idx="3108" formatCode="General">
                  <c:v>3.1080000000000001</c:v>
                </c:pt>
                <c:pt idx="3109" formatCode="General">
                  <c:v>3.109</c:v>
                </c:pt>
                <c:pt idx="3110" formatCode="General">
                  <c:v>3.11</c:v>
                </c:pt>
                <c:pt idx="3111" formatCode="General">
                  <c:v>3.1110000000000002</c:v>
                </c:pt>
                <c:pt idx="3112" formatCode="General">
                  <c:v>3.1120000000000001</c:v>
                </c:pt>
                <c:pt idx="3113" formatCode="General">
                  <c:v>3.113</c:v>
                </c:pt>
                <c:pt idx="3114" formatCode="General">
                  <c:v>3.1139999999999999</c:v>
                </c:pt>
                <c:pt idx="3115" formatCode="General">
                  <c:v>3.1150000000000002</c:v>
                </c:pt>
                <c:pt idx="3116" formatCode="General">
                  <c:v>3.1160000000000001</c:v>
                </c:pt>
                <c:pt idx="3117" formatCode="General">
                  <c:v>3.117</c:v>
                </c:pt>
                <c:pt idx="3118" formatCode="General">
                  <c:v>3.1179999999999999</c:v>
                </c:pt>
                <c:pt idx="3119" formatCode="General">
                  <c:v>3.1190000000000002</c:v>
                </c:pt>
                <c:pt idx="3120" formatCode="General">
                  <c:v>3.12</c:v>
                </c:pt>
                <c:pt idx="3121" formatCode="General">
                  <c:v>3.121</c:v>
                </c:pt>
                <c:pt idx="3122" formatCode="General">
                  <c:v>3.1219999999999999</c:v>
                </c:pt>
                <c:pt idx="3123" formatCode="General">
                  <c:v>3.1230000000000002</c:v>
                </c:pt>
                <c:pt idx="3124" formatCode="General">
                  <c:v>3.1240000000000001</c:v>
                </c:pt>
                <c:pt idx="3125" formatCode="General">
                  <c:v>3.125</c:v>
                </c:pt>
                <c:pt idx="3126" formatCode="General">
                  <c:v>3.1259999999999999</c:v>
                </c:pt>
                <c:pt idx="3127" formatCode="General">
                  <c:v>3.1269999999999998</c:v>
                </c:pt>
                <c:pt idx="3128" formatCode="General">
                  <c:v>3.1280000000000001</c:v>
                </c:pt>
                <c:pt idx="3129" formatCode="General">
                  <c:v>3.129</c:v>
                </c:pt>
                <c:pt idx="3130" formatCode="General">
                  <c:v>3.13</c:v>
                </c:pt>
                <c:pt idx="3131" formatCode="General">
                  <c:v>3.1309999999999998</c:v>
                </c:pt>
                <c:pt idx="3132" formatCode="General">
                  <c:v>3.1320000000000001</c:v>
                </c:pt>
                <c:pt idx="3133" formatCode="General">
                  <c:v>3.133</c:v>
                </c:pt>
                <c:pt idx="3134" formatCode="General">
                  <c:v>3.1339999999999999</c:v>
                </c:pt>
                <c:pt idx="3135" formatCode="General">
                  <c:v>3.1349999999999998</c:v>
                </c:pt>
                <c:pt idx="3136" formatCode="General">
                  <c:v>3.1360000000000001</c:v>
                </c:pt>
                <c:pt idx="3137" formatCode="General">
                  <c:v>3.137</c:v>
                </c:pt>
                <c:pt idx="3138" formatCode="General">
                  <c:v>3.1379999999999999</c:v>
                </c:pt>
                <c:pt idx="3139" formatCode="General">
                  <c:v>3.1389999999999998</c:v>
                </c:pt>
                <c:pt idx="3140" formatCode="General">
                  <c:v>3.14</c:v>
                </c:pt>
                <c:pt idx="3141" formatCode="General">
                  <c:v>3.141</c:v>
                </c:pt>
                <c:pt idx="3142" formatCode="General">
                  <c:v>3.1419999999999999</c:v>
                </c:pt>
                <c:pt idx="3143" formatCode="General">
                  <c:v>3.1429999999999998</c:v>
                </c:pt>
                <c:pt idx="3144" formatCode="General">
                  <c:v>3.1440000000000001</c:v>
                </c:pt>
                <c:pt idx="3145" formatCode="General">
                  <c:v>3.145</c:v>
                </c:pt>
                <c:pt idx="3146" formatCode="General">
                  <c:v>3.1459999999999999</c:v>
                </c:pt>
                <c:pt idx="3147" formatCode="General">
                  <c:v>3.1469999999999998</c:v>
                </c:pt>
                <c:pt idx="3148" formatCode="General">
                  <c:v>3.1480000000000001</c:v>
                </c:pt>
                <c:pt idx="3149" formatCode="General">
                  <c:v>3.149</c:v>
                </c:pt>
                <c:pt idx="3150" formatCode="General">
                  <c:v>3.15</c:v>
                </c:pt>
                <c:pt idx="3151" formatCode="General">
                  <c:v>3.1509999999999998</c:v>
                </c:pt>
                <c:pt idx="3152" formatCode="General">
                  <c:v>3.1520000000000001</c:v>
                </c:pt>
                <c:pt idx="3153" formatCode="General">
                  <c:v>3.153</c:v>
                </c:pt>
                <c:pt idx="3154" formatCode="General">
                  <c:v>3.1539999999999999</c:v>
                </c:pt>
                <c:pt idx="3155" formatCode="General">
                  <c:v>3.1549999999999998</c:v>
                </c:pt>
                <c:pt idx="3156" formatCode="General">
                  <c:v>3.1560000000000001</c:v>
                </c:pt>
                <c:pt idx="3157" formatCode="General">
                  <c:v>3.157</c:v>
                </c:pt>
                <c:pt idx="3158" formatCode="General">
                  <c:v>3.1579999999999999</c:v>
                </c:pt>
                <c:pt idx="3159" formatCode="General">
                  <c:v>3.1589999999999998</c:v>
                </c:pt>
                <c:pt idx="3160" formatCode="General">
                  <c:v>3.16</c:v>
                </c:pt>
                <c:pt idx="3161" formatCode="General">
                  <c:v>3.161</c:v>
                </c:pt>
                <c:pt idx="3162" formatCode="General">
                  <c:v>3.1619999999999999</c:v>
                </c:pt>
                <c:pt idx="3163" formatCode="General">
                  <c:v>3.1629999999999998</c:v>
                </c:pt>
                <c:pt idx="3164" formatCode="General">
                  <c:v>3.1640000000000001</c:v>
                </c:pt>
                <c:pt idx="3165" formatCode="General">
                  <c:v>3.165</c:v>
                </c:pt>
                <c:pt idx="3166" formatCode="General">
                  <c:v>3.1659999999999999</c:v>
                </c:pt>
                <c:pt idx="3167" formatCode="General">
                  <c:v>3.1669999999999998</c:v>
                </c:pt>
                <c:pt idx="3168" formatCode="General">
                  <c:v>3.1680000000000001</c:v>
                </c:pt>
                <c:pt idx="3169" formatCode="General">
                  <c:v>3.169</c:v>
                </c:pt>
                <c:pt idx="3170" formatCode="General">
                  <c:v>3.17</c:v>
                </c:pt>
                <c:pt idx="3171" formatCode="General">
                  <c:v>3.1709999999999998</c:v>
                </c:pt>
                <c:pt idx="3172" formatCode="General">
                  <c:v>3.1720000000000002</c:v>
                </c:pt>
                <c:pt idx="3173" formatCode="General">
                  <c:v>3.173</c:v>
                </c:pt>
                <c:pt idx="3174" formatCode="General">
                  <c:v>3.1739999999999999</c:v>
                </c:pt>
                <c:pt idx="3175" formatCode="General">
                  <c:v>3.1749999999999998</c:v>
                </c:pt>
                <c:pt idx="3176" formatCode="General">
                  <c:v>3.1760000000000002</c:v>
                </c:pt>
                <c:pt idx="3177" formatCode="General">
                  <c:v>3.177</c:v>
                </c:pt>
                <c:pt idx="3178" formatCode="General">
                  <c:v>3.1779999999999999</c:v>
                </c:pt>
                <c:pt idx="3179" formatCode="General">
                  <c:v>3.1789999999999998</c:v>
                </c:pt>
                <c:pt idx="3180" formatCode="General">
                  <c:v>3.18</c:v>
                </c:pt>
                <c:pt idx="3181" formatCode="General">
                  <c:v>3.181</c:v>
                </c:pt>
                <c:pt idx="3182" formatCode="General">
                  <c:v>3.1819999999999999</c:v>
                </c:pt>
                <c:pt idx="3183" formatCode="General">
                  <c:v>3.1829999999999998</c:v>
                </c:pt>
                <c:pt idx="3184" formatCode="General">
                  <c:v>3.1840000000000002</c:v>
                </c:pt>
                <c:pt idx="3185" formatCode="General">
                  <c:v>3.1850000000000001</c:v>
                </c:pt>
                <c:pt idx="3186" formatCode="General">
                  <c:v>3.1859999999999999</c:v>
                </c:pt>
                <c:pt idx="3187" formatCode="General">
                  <c:v>3.1869999999999998</c:v>
                </c:pt>
                <c:pt idx="3188" formatCode="General">
                  <c:v>3.1880000000000002</c:v>
                </c:pt>
                <c:pt idx="3189" formatCode="General">
                  <c:v>3.1890000000000001</c:v>
                </c:pt>
                <c:pt idx="3190" formatCode="General">
                  <c:v>3.19</c:v>
                </c:pt>
                <c:pt idx="3191" formatCode="General">
                  <c:v>3.1909999999999998</c:v>
                </c:pt>
                <c:pt idx="3192" formatCode="General">
                  <c:v>3.1920000000000002</c:v>
                </c:pt>
                <c:pt idx="3193" formatCode="General">
                  <c:v>3.1930000000000001</c:v>
                </c:pt>
                <c:pt idx="3194" formatCode="General">
                  <c:v>3.194</c:v>
                </c:pt>
                <c:pt idx="3195" formatCode="General">
                  <c:v>3.1949999999999998</c:v>
                </c:pt>
                <c:pt idx="3196" formatCode="General">
                  <c:v>3.1960000000000002</c:v>
                </c:pt>
                <c:pt idx="3197" formatCode="General">
                  <c:v>3.1970000000000001</c:v>
                </c:pt>
                <c:pt idx="3198" formatCode="General">
                  <c:v>3.198</c:v>
                </c:pt>
                <c:pt idx="3199" formatCode="General">
                  <c:v>3.1989999999999998</c:v>
                </c:pt>
                <c:pt idx="3200" formatCode="General">
                  <c:v>3.2</c:v>
                </c:pt>
                <c:pt idx="3201" formatCode="General">
                  <c:v>3.2010000000000001</c:v>
                </c:pt>
                <c:pt idx="3202" formatCode="General">
                  <c:v>3.202</c:v>
                </c:pt>
                <c:pt idx="3203" formatCode="General">
                  <c:v>3.2029999999999998</c:v>
                </c:pt>
                <c:pt idx="3204" formatCode="General">
                  <c:v>3.2040000000000002</c:v>
                </c:pt>
                <c:pt idx="3205" formatCode="General">
                  <c:v>3.2050000000000001</c:v>
                </c:pt>
                <c:pt idx="3206" formatCode="General">
                  <c:v>3.206</c:v>
                </c:pt>
                <c:pt idx="3207" formatCode="General">
                  <c:v>3.2069999999999999</c:v>
                </c:pt>
                <c:pt idx="3208" formatCode="General">
                  <c:v>3.2080000000000002</c:v>
                </c:pt>
                <c:pt idx="3209" formatCode="General">
                  <c:v>3.2090000000000001</c:v>
                </c:pt>
                <c:pt idx="3210" formatCode="General">
                  <c:v>3.21</c:v>
                </c:pt>
                <c:pt idx="3211" formatCode="General">
                  <c:v>3.2109999999999999</c:v>
                </c:pt>
                <c:pt idx="3212" formatCode="General">
                  <c:v>3.2120000000000002</c:v>
                </c:pt>
                <c:pt idx="3213" formatCode="General">
                  <c:v>3.2130000000000001</c:v>
                </c:pt>
                <c:pt idx="3214" formatCode="General">
                  <c:v>3.214</c:v>
                </c:pt>
                <c:pt idx="3215" formatCode="General">
                  <c:v>3.2149999999999999</c:v>
                </c:pt>
                <c:pt idx="3216" formatCode="General">
                  <c:v>3.2160000000000002</c:v>
                </c:pt>
                <c:pt idx="3217" formatCode="General">
                  <c:v>3.2170000000000001</c:v>
                </c:pt>
                <c:pt idx="3218" formatCode="General">
                  <c:v>3.218</c:v>
                </c:pt>
                <c:pt idx="3219" formatCode="General">
                  <c:v>3.2189999999999999</c:v>
                </c:pt>
                <c:pt idx="3220" formatCode="General">
                  <c:v>3.22</c:v>
                </c:pt>
                <c:pt idx="3221" formatCode="General">
                  <c:v>3.2210000000000001</c:v>
                </c:pt>
                <c:pt idx="3222" formatCode="General">
                  <c:v>3.222</c:v>
                </c:pt>
                <c:pt idx="3223" formatCode="General">
                  <c:v>3.2229999999999999</c:v>
                </c:pt>
                <c:pt idx="3224" formatCode="General">
                  <c:v>3.2240000000000002</c:v>
                </c:pt>
                <c:pt idx="3225" formatCode="General">
                  <c:v>3.2250000000000001</c:v>
                </c:pt>
                <c:pt idx="3226" formatCode="General">
                  <c:v>3.226</c:v>
                </c:pt>
                <c:pt idx="3227" formatCode="General">
                  <c:v>3.2269999999999999</c:v>
                </c:pt>
                <c:pt idx="3228" formatCode="General">
                  <c:v>3.2280000000000002</c:v>
                </c:pt>
                <c:pt idx="3229" formatCode="General">
                  <c:v>3.2290000000000001</c:v>
                </c:pt>
                <c:pt idx="3230" formatCode="General">
                  <c:v>3.23</c:v>
                </c:pt>
                <c:pt idx="3231" formatCode="General">
                  <c:v>3.2309999999999999</c:v>
                </c:pt>
                <c:pt idx="3232" formatCode="General">
                  <c:v>3.2320000000000002</c:v>
                </c:pt>
                <c:pt idx="3233" formatCode="General">
                  <c:v>3.2330000000000001</c:v>
                </c:pt>
                <c:pt idx="3234" formatCode="General">
                  <c:v>3.234</c:v>
                </c:pt>
                <c:pt idx="3235" formatCode="General">
                  <c:v>3.2349999999999999</c:v>
                </c:pt>
                <c:pt idx="3236" formatCode="General">
                  <c:v>3.2360000000000002</c:v>
                </c:pt>
                <c:pt idx="3237" formatCode="General">
                  <c:v>3.2370000000000001</c:v>
                </c:pt>
                <c:pt idx="3238" formatCode="General">
                  <c:v>3.238</c:v>
                </c:pt>
                <c:pt idx="3239" formatCode="General">
                  <c:v>3.2389999999999999</c:v>
                </c:pt>
                <c:pt idx="3240" formatCode="General">
                  <c:v>3.24</c:v>
                </c:pt>
                <c:pt idx="3241" formatCode="General">
                  <c:v>3.2410000000000001</c:v>
                </c:pt>
                <c:pt idx="3242" formatCode="General">
                  <c:v>3.242</c:v>
                </c:pt>
                <c:pt idx="3243" formatCode="General">
                  <c:v>3.2429999999999999</c:v>
                </c:pt>
                <c:pt idx="3244" formatCode="General">
                  <c:v>3.2440000000000002</c:v>
                </c:pt>
                <c:pt idx="3245" formatCode="General">
                  <c:v>3.2450000000000001</c:v>
                </c:pt>
                <c:pt idx="3246" formatCode="General">
                  <c:v>3.246</c:v>
                </c:pt>
                <c:pt idx="3247" formatCode="General">
                  <c:v>3.2469999999999999</c:v>
                </c:pt>
                <c:pt idx="3248" formatCode="General">
                  <c:v>3.2480000000000002</c:v>
                </c:pt>
                <c:pt idx="3249" formatCode="General">
                  <c:v>3.2490000000000001</c:v>
                </c:pt>
                <c:pt idx="3250" formatCode="General">
                  <c:v>3.25</c:v>
                </c:pt>
                <c:pt idx="3251" formatCode="General">
                  <c:v>3.2509999999999999</c:v>
                </c:pt>
                <c:pt idx="3252" formatCode="General">
                  <c:v>3.2519999999999998</c:v>
                </c:pt>
                <c:pt idx="3253" formatCode="General">
                  <c:v>3.2530000000000001</c:v>
                </c:pt>
                <c:pt idx="3254" formatCode="General">
                  <c:v>3.254</c:v>
                </c:pt>
                <c:pt idx="3255" formatCode="General">
                  <c:v>3.2549999999999999</c:v>
                </c:pt>
                <c:pt idx="3256" formatCode="General">
                  <c:v>3.2559999999999998</c:v>
                </c:pt>
                <c:pt idx="3257" formatCode="General">
                  <c:v>3.2570000000000001</c:v>
                </c:pt>
                <c:pt idx="3258" formatCode="General">
                  <c:v>3.258</c:v>
                </c:pt>
                <c:pt idx="3259" formatCode="General">
                  <c:v>3.2589999999999999</c:v>
                </c:pt>
                <c:pt idx="3260" formatCode="General">
                  <c:v>3.26</c:v>
                </c:pt>
                <c:pt idx="3261" formatCode="General">
                  <c:v>3.2610000000000001</c:v>
                </c:pt>
                <c:pt idx="3262" formatCode="General">
                  <c:v>3.262</c:v>
                </c:pt>
                <c:pt idx="3263" formatCode="General">
                  <c:v>3.2629999999999999</c:v>
                </c:pt>
                <c:pt idx="3264" formatCode="General">
                  <c:v>3.2639999999999998</c:v>
                </c:pt>
                <c:pt idx="3265" formatCode="General">
                  <c:v>3.2650000000000001</c:v>
                </c:pt>
                <c:pt idx="3266" formatCode="General">
                  <c:v>3.266</c:v>
                </c:pt>
                <c:pt idx="3267" formatCode="General">
                  <c:v>3.2669999999999999</c:v>
                </c:pt>
                <c:pt idx="3268" formatCode="General">
                  <c:v>3.2679999999999998</c:v>
                </c:pt>
                <c:pt idx="3269" formatCode="General">
                  <c:v>3.2690000000000001</c:v>
                </c:pt>
                <c:pt idx="3270" formatCode="General">
                  <c:v>3.27</c:v>
                </c:pt>
                <c:pt idx="3271" formatCode="General">
                  <c:v>3.2709999999999999</c:v>
                </c:pt>
                <c:pt idx="3272" formatCode="General">
                  <c:v>3.2719999999999998</c:v>
                </c:pt>
                <c:pt idx="3273" formatCode="General">
                  <c:v>3.2730000000000001</c:v>
                </c:pt>
                <c:pt idx="3274" formatCode="General">
                  <c:v>3.274</c:v>
                </c:pt>
                <c:pt idx="3275" formatCode="General">
                  <c:v>3.2749999999999999</c:v>
                </c:pt>
                <c:pt idx="3276" formatCode="General">
                  <c:v>3.2759999999999998</c:v>
                </c:pt>
                <c:pt idx="3277" formatCode="General">
                  <c:v>3.2770000000000001</c:v>
                </c:pt>
                <c:pt idx="3278" formatCode="General">
                  <c:v>3.278</c:v>
                </c:pt>
                <c:pt idx="3279" formatCode="General">
                  <c:v>3.2789999999999999</c:v>
                </c:pt>
                <c:pt idx="3280" formatCode="General">
                  <c:v>3.28</c:v>
                </c:pt>
                <c:pt idx="3281" formatCode="General">
                  <c:v>3.2810000000000001</c:v>
                </c:pt>
                <c:pt idx="3282" formatCode="General">
                  <c:v>3.282</c:v>
                </c:pt>
                <c:pt idx="3283" formatCode="General">
                  <c:v>3.2829999999999999</c:v>
                </c:pt>
                <c:pt idx="3284" formatCode="General">
                  <c:v>3.2839999999999998</c:v>
                </c:pt>
                <c:pt idx="3285" formatCode="General">
                  <c:v>3.2850000000000001</c:v>
                </c:pt>
                <c:pt idx="3286" formatCode="General">
                  <c:v>3.286</c:v>
                </c:pt>
                <c:pt idx="3287" formatCode="General">
                  <c:v>3.2869999999999999</c:v>
                </c:pt>
                <c:pt idx="3288" formatCode="General">
                  <c:v>3.2879999999999998</c:v>
                </c:pt>
                <c:pt idx="3289" formatCode="General">
                  <c:v>3.2890000000000001</c:v>
                </c:pt>
                <c:pt idx="3290" formatCode="General">
                  <c:v>3.29</c:v>
                </c:pt>
                <c:pt idx="3291" formatCode="General">
                  <c:v>3.2909999999999999</c:v>
                </c:pt>
                <c:pt idx="3292" formatCode="General">
                  <c:v>3.2919999999999998</c:v>
                </c:pt>
                <c:pt idx="3293" formatCode="General">
                  <c:v>3.2930000000000001</c:v>
                </c:pt>
                <c:pt idx="3294" formatCode="General">
                  <c:v>3.294</c:v>
                </c:pt>
                <c:pt idx="3295" formatCode="General">
                  <c:v>3.2949999999999999</c:v>
                </c:pt>
                <c:pt idx="3296" formatCode="General">
                  <c:v>3.2959999999999998</c:v>
                </c:pt>
                <c:pt idx="3297" formatCode="General">
                  <c:v>3.2970000000000002</c:v>
                </c:pt>
                <c:pt idx="3298" formatCode="General">
                  <c:v>3.298</c:v>
                </c:pt>
                <c:pt idx="3299" formatCode="General">
                  <c:v>3.2989999999999999</c:v>
                </c:pt>
                <c:pt idx="3300" formatCode="General">
                  <c:v>3.3</c:v>
                </c:pt>
                <c:pt idx="3301" formatCode="General">
                  <c:v>3.3010000000000002</c:v>
                </c:pt>
                <c:pt idx="3302" formatCode="General">
                  <c:v>3.302</c:v>
                </c:pt>
                <c:pt idx="3303" formatCode="General">
                  <c:v>3.3029999999999999</c:v>
                </c:pt>
                <c:pt idx="3304" formatCode="General">
                  <c:v>3.3039999999999998</c:v>
                </c:pt>
                <c:pt idx="3305" formatCode="General">
                  <c:v>3.3050000000000002</c:v>
                </c:pt>
                <c:pt idx="3306" formatCode="General">
                  <c:v>3.306</c:v>
                </c:pt>
                <c:pt idx="3307" formatCode="General">
                  <c:v>3.3069999999999999</c:v>
                </c:pt>
                <c:pt idx="3308" formatCode="General">
                  <c:v>3.3079999999999998</c:v>
                </c:pt>
                <c:pt idx="3309" formatCode="General">
                  <c:v>3.3090000000000002</c:v>
                </c:pt>
                <c:pt idx="3310" formatCode="General">
                  <c:v>3.31</c:v>
                </c:pt>
                <c:pt idx="3311" formatCode="General">
                  <c:v>3.3109999999999999</c:v>
                </c:pt>
                <c:pt idx="3312" formatCode="General">
                  <c:v>3.3119999999999998</c:v>
                </c:pt>
                <c:pt idx="3313" formatCode="General">
                  <c:v>3.3130000000000002</c:v>
                </c:pt>
                <c:pt idx="3314" formatCode="General">
                  <c:v>3.3140000000000001</c:v>
                </c:pt>
                <c:pt idx="3315" formatCode="General">
                  <c:v>3.3149999999999999</c:v>
                </c:pt>
                <c:pt idx="3316" formatCode="General">
                  <c:v>3.3159999999999998</c:v>
                </c:pt>
                <c:pt idx="3317" formatCode="General">
                  <c:v>3.3170000000000002</c:v>
                </c:pt>
                <c:pt idx="3318" formatCode="General">
                  <c:v>3.3180000000000001</c:v>
                </c:pt>
                <c:pt idx="3319" formatCode="General">
                  <c:v>3.319</c:v>
                </c:pt>
                <c:pt idx="3320" formatCode="General">
                  <c:v>3.32</c:v>
                </c:pt>
                <c:pt idx="3321" formatCode="General">
                  <c:v>3.3210000000000002</c:v>
                </c:pt>
                <c:pt idx="3322" formatCode="General">
                  <c:v>3.3220000000000001</c:v>
                </c:pt>
                <c:pt idx="3323" formatCode="General">
                  <c:v>3.323</c:v>
                </c:pt>
                <c:pt idx="3324" formatCode="General">
                  <c:v>3.3239999999999998</c:v>
                </c:pt>
                <c:pt idx="3325" formatCode="General">
                  <c:v>3.3250000000000002</c:v>
                </c:pt>
                <c:pt idx="3326" formatCode="General">
                  <c:v>3.3260000000000001</c:v>
                </c:pt>
                <c:pt idx="3327" formatCode="General">
                  <c:v>3.327</c:v>
                </c:pt>
                <c:pt idx="3328" formatCode="General">
                  <c:v>3.3279999999999998</c:v>
                </c:pt>
                <c:pt idx="3329" formatCode="General">
                  <c:v>3.3290000000000002</c:v>
                </c:pt>
                <c:pt idx="3330" formatCode="General">
                  <c:v>3.33</c:v>
                </c:pt>
                <c:pt idx="3331" formatCode="General">
                  <c:v>3.331</c:v>
                </c:pt>
                <c:pt idx="3332" formatCode="General">
                  <c:v>3.3319999999999999</c:v>
                </c:pt>
                <c:pt idx="3333" formatCode="General">
                  <c:v>3.3330000000000002</c:v>
                </c:pt>
                <c:pt idx="3334" formatCode="General">
                  <c:v>3.3340000000000001</c:v>
                </c:pt>
                <c:pt idx="3335" formatCode="General">
                  <c:v>3.335</c:v>
                </c:pt>
                <c:pt idx="3336" formatCode="General">
                  <c:v>3.3359999999999999</c:v>
                </c:pt>
                <c:pt idx="3337" formatCode="General">
                  <c:v>3.3370000000000002</c:v>
                </c:pt>
                <c:pt idx="3338" formatCode="General">
                  <c:v>3.3380000000000001</c:v>
                </c:pt>
                <c:pt idx="3339" formatCode="General">
                  <c:v>3.339</c:v>
                </c:pt>
                <c:pt idx="3340" formatCode="General">
                  <c:v>3.34</c:v>
                </c:pt>
                <c:pt idx="3341" formatCode="General">
                  <c:v>3.3410000000000002</c:v>
                </c:pt>
                <c:pt idx="3342" formatCode="General">
                  <c:v>3.3420000000000001</c:v>
                </c:pt>
                <c:pt idx="3343" formatCode="General">
                  <c:v>3.343</c:v>
                </c:pt>
                <c:pt idx="3344" formatCode="General">
                  <c:v>3.3439999999999999</c:v>
                </c:pt>
                <c:pt idx="3345" formatCode="General">
                  <c:v>3.3450000000000002</c:v>
                </c:pt>
                <c:pt idx="3346" formatCode="General">
                  <c:v>3.3460000000000001</c:v>
                </c:pt>
                <c:pt idx="3347" formatCode="General">
                  <c:v>3.347</c:v>
                </c:pt>
                <c:pt idx="3348" formatCode="General">
                  <c:v>3.3479999999999999</c:v>
                </c:pt>
                <c:pt idx="3349" formatCode="General">
                  <c:v>3.3490000000000002</c:v>
                </c:pt>
                <c:pt idx="3350" formatCode="General">
                  <c:v>3.35</c:v>
                </c:pt>
                <c:pt idx="3351" formatCode="General">
                  <c:v>3.351</c:v>
                </c:pt>
                <c:pt idx="3352" formatCode="General">
                  <c:v>3.3519999999999999</c:v>
                </c:pt>
                <c:pt idx="3353" formatCode="General">
                  <c:v>3.3530000000000002</c:v>
                </c:pt>
                <c:pt idx="3354" formatCode="General">
                  <c:v>3.3540000000000001</c:v>
                </c:pt>
                <c:pt idx="3355" formatCode="General">
                  <c:v>3.355</c:v>
                </c:pt>
                <c:pt idx="3356" formatCode="General">
                  <c:v>3.3559999999999999</c:v>
                </c:pt>
                <c:pt idx="3357" formatCode="General">
                  <c:v>3.3570000000000002</c:v>
                </c:pt>
                <c:pt idx="3358" formatCode="General">
                  <c:v>3.3580000000000001</c:v>
                </c:pt>
                <c:pt idx="3359" formatCode="General">
                  <c:v>3.359</c:v>
                </c:pt>
                <c:pt idx="3360" formatCode="General">
                  <c:v>3.36</c:v>
                </c:pt>
                <c:pt idx="3361" formatCode="General">
                  <c:v>3.3610000000000002</c:v>
                </c:pt>
                <c:pt idx="3362" formatCode="General">
                  <c:v>3.3620000000000001</c:v>
                </c:pt>
                <c:pt idx="3363" formatCode="General">
                  <c:v>3.363</c:v>
                </c:pt>
                <c:pt idx="3364" formatCode="General">
                  <c:v>3.3639999999999999</c:v>
                </c:pt>
                <c:pt idx="3365" formatCode="General">
                  <c:v>3.3650000000000002</c:v>
                </c:pt>
                <c:pt idx="3366" formatCode="General">
                  <c:v>3.3660000000000001</c:v>
                </c:pt>
                <c:pt idx="3367" formatCode="General">
                  <c:v>3.367</c:v>
                </c:pt>
                <c:pt idx="3368" formatCode="General">
                  <c:v>3.3679999999999999</c:v>
                </c:pt>
                <c:pt idx="3369" formatCode="General">
                  <c:v>3.3690000000000002</c:v>
                </c:pt>
                <c:pt idx="3370" formatCode="General">
                  <c:v>3.37</c:v>
                </c:pt>
                <c:pt idx="3371" formatCode="General">
                  <c:v>3.371</c:v>
                </c:pt>
                <c:pt idx="3372" formatCode="General">
                  <c:v>3.3719999999999999</c:v>
                </c:pt>
                <c:pt idx="3373" formatCode="General">
                  <c:v>3.3730000000000002</c:v>
                </c:pt>
                <c:pt idx="3374" formatCode="General">
                  <c:v>3.3740000000000001</c:v>
                </c:pt>
                <c:pt idx="3375" formatCode="General">
                  <c:v>3.375</c:v>
                </c:pt>
                <c:pt idx="3376" formatCode="General">
                  <c:v>3.3759999999999999</c:v>
                </c:pt>
                <c:pt idx="3377" formatCode="General">
                  <c:v>3.3769999999999998</c:v>
                </c:pt>
                <c:pt idx="3378" formatCode="General">
                  <c:v>3.3780000000000001</c:v>
                </c:pt>
                <c:pt idx="3379" formatCode="General">
                  <c:v>3.379</c:v>
                </c:pt>
                <c:pt idx="3380" formatCode="General">
                  <c:v>3.38</c:v>
                </c:pt>
                <c:pt idx="3381" formatCode="General">
                  <c:v>3.3809999999999998</c:v>
                </c:pt>
                <c:pt idx="3382" formatCode="General">
                  <c:v>3.3820000000000001</c:v>
                </c:pt>
                <c:pt idx="3383" formatCode="General">
                  <c:v>3.383</c:v>
                </c:pt>
                <c:pt idx="3384" formatCode="General">
                  <c:v>3.3839999999999999</c:v>
                </c:pt>
                <c:pt idx="3385" formatCode="General">
                  <c:v>3.3849999999999998</c:v>
                </c:pt>
                <c:pt idx="3386" formatCode="General">
                  <c:v>3.3860000000000001</c:v>
                </c:pt>
                <c:pt idx="3387" formatCode="General">
                  <c:v>3.387</c:v>
                </c:pt>
                <c:pt idx="3388" formatCode="General">
                  <c:v>3.3879999999999999</c:v>
                </c:pt>
                <c:pt idx="3389" formatCode="General">
                  <c:v>3.3889999999999998</c:v>
                </c:pt>
                <c:pt idx="3390" formatCode="General">
                  <c:v>3.39</c:v>
                </c:pt>
                <c:pt idx="3391" formatCode="General">
                  <c:v>3.391</c:v>
                </c:pt>
                <c:pt idx="3392" formatCode="General">
                  <c:v>3.3919999999999999</c:v>
                </c:pt>
                <c:pt idx="3393" formatCode="General">
                  <c:v>3.3929999999999998</c:v>
                </c:pt>
                <c:pt idx="3394" formatCode="General">
                  <c:v>3.3940000000000001</c:v>
                </c:pt>
                <c:pt idx="3395" formatCode="General">
                  <c:v>3.395</c:v>
                </c:pt>
                <c:pt idx="3396" formatCode="General">
                  <c:v>3.3959999999999999</c:v>
                </c:pt>
                <c:pt idx="3397" formatCode="General">
                  <c:v>3.3969999999999998</c:v>
                </c:pt>
                <c:pt idx="3398" formatCode="General">
                  <c:v>3.3980000000000001</c:v>
                </c:pt>
                <c:pt idx="3399" formatCode="General">
                  <c:v>3.399</c:v>
                </c:pt>
                <c:pt idx="3400" formatCode="General">
                  <c:v>3.4</c:v>
                </c:pt>
                <c:pt idx="3401" formatCode="General">
                  <c:v>3.4009999999999998</c:v>
                </c:pt>
                <c:pt idx="3402" formatCode="General">
                  <c:v>3.4020000000000001</c:v>
                </c:pt>
                <c:pt idx="3403" formatCode="General">
                  <c:v>3.403</c:v>
                </c:pt>
                <c:pt idx="3404" formatCode="General">
                  <c:v>3.4039999999999999</c:v>
                </c:pt>
                <c:pt idx="3405" formatCode="General">
                  <c:v>3.4049999999999998</c:v>
                </c:pt>
                <c:pt idx="3406" formatCode="General">
                  <c:v>3.4060000000000001</c:v>
                </c:pt>
                <c:pt idx="3407" formatCode="General">
                  <c:v>3.407</c:v>
                </c:pt>
                <c:pt idx="3408" formatCode="General">
                  <c:v>3.4079999999999999</c:v>
                </c:pt>
                <c:pt idx="3409" formatCode="General">
                  <c:v>3.4089999999999998</c:v>
                </c:pt>
                <c:pt idx="3410" formatCode="General">
                  <c:v>3.41</c:v>
                </c:pt>
                <c:pt idx="3411" formatCode="General">
                  <c:v>3.411</c:v>
                </c:pt>
                <c:pt idx="3412" formatCode="General">
                  <c:v>3.4119999999999999</c:v>
                </c:pt>
                <c:pt idx="3413" formatCode="General">
                  <c:v>3.4129999999999998</c:v>
                </c:pt>
                <c:pt idx="3414" formatCode="General">
                  <c:v>3.4140000000000001</c:v>
                </c:pt>
                <c:pt idx="3415" formatCode="General">
                  <c:v>3.415</c:v>
                </c:pt>
                <c:pt idx="3416" formatCode="General">
                  <c:v>3.4159999999999999</c:v>
                </c:pt>
                <c:pt idx="3417" formatCode="General">
                  <c:v>3.4169999999999998</c:v>
                </c:pt>
                <c:pt idx="3418" formatCode="General">
                  <c:v>3.4180000000000001</c:v>
                </c:pt>
                <c:pt idx="3419" formatCode="General">
                  <c:v>3.419</c:v>
                </c:pt>
                <c:pt idx="3420" formatCode="General">
                  <c:v>3.42</c:v>
                </c:pt>
                <c:pt idx="3421" formatCode="General">
                  <c:v>3.4209999999999998</c:v>
                </c:pt>
                <c:pt idx="3422" formatCode="General">
                  <c:v>3.4220000000000002</c:v>
                </c:pt>
                <c:pt idx="3423" formatCode="General">
                  <c:v>3.423</c:v>
                </c:pt>
                <c:pt idx="3424" formatCode="General">
                  <c:v>3.4239999999999999</c:v>
                </c:pt>
                <c:pt idx="3425" formatCode="General">
                  <c:v>3.4249999999999998</c:v>
                </c:pt>
                <c:pt idx="3426" formatCode="General">
                  <c:v>3.4260000000000002</c:v>
                </c:pt>
                <c:pt idx="3427" formatCode="General">
                  <c:v>3.427</c:v>
                </c:pt>
                <c:pt idx="3428" formatCode="General">
                  <c:v>3.4279999999999999</c:v>
                </c:pt>
                <c:pt idx="3429" formatCode="General">
                  <c:v>3.4289999999999998</c:v>
                </c:pt>
                <c:pt idx="3430" formatCode="General">
                  <c:v>3.43</c:v>
                </c:pt>
                <c:pt idx="3431" formatCode="General">
                  <c:v>3.431</c:v>
                </c:pt>
                <c:pt idx="3432" formatCode="General">
                  <c:v>3.4319999999999999</c:v>
                </c:pt>
                <c:pt idx="3433" formatCode="General">
                  <c:v>3.4329999999999998</c:v>
                </c:pt>
                <c:pt idx="3434" formatCode="General">
                  <c:v>3.4340000000000002</c:v>
                </c:pt>
                <c:pt idx="3435" formatCode="General">
                  <c:v>3.4350000000000001</c:v>
                </c:pt>
                <c:pt idx="3436" formatCode="General">
                  <c:v>3.4359999999999999</c:v>
                </c:pt>
                <c:pt idx="3437" formatCode="General">
                  <c:v>3.4369999999999998</c:v>
                </c:pt>
                <c:pt idx="3438" formatCode="General">
                  <c:v>3.4380000000000002</c:v>
                </c:pt>
                <c:pt idx="3439" formatCode="General">
                  <c:v>3.4390000000000001</c:v>
                </c:pt>
                <c:pt idx="3440" formatCode="General">
                  <c:v>3.44</c:v>
                </c:pt>
                <c:pt idx="3441" formatCode="General">
                  <c:v>3.4409999999999998</c:v>
                </c:pt>
                <c:pt idx="3442" formatCode="General">
                  <c:v>3.4420000000000002</c:v>
                </c:pt>
                <c:pt idx="3443" formatCode="General">
                  <c:v>3.4430000000000001</c:v>
                </c:pt>
                <c:pt idx="3444" formatCode="General">
                  <c:v>3.444</c:v>
                </c:pt>
                <c:pt idx="3445" formatCode="General">
                  <c:v>3.4449999999999998</c:v>
                </c:pt>
                <c:pt idx="3446" formatCode="General">
                  <c:v>3.4460000000000002</c:v>
                </c:pt>
                <c:pt idx="3447" formatCode="General">
                  <c:v>3.4470000000000001</c:v>
                </c:pt>
                <c:pt idx="3448" formatCode="General">
                  <c:v>3.448</c:v>
                </c:pt>
                <c:pt idx="3449" formatCode="General">
                  <c:v>3.4489999999999998</c:v>
                </c:pt>
                <c:pt idx="3450" formatCode="General">
                  <c:v>3.45</c:v>
                </c:pt>
                <c:pt idx="3451" formatCode="General">
                  <c:v>3.4510000000000001</c:v>
                </c:pt>
                <c:pt idx="3452" formatCode="General">
                  <c:v>3.452</c:v>
                </c:pt>
                <c:pt idx="3453" formatCode="General">
                  <c:v>3.4529999999999998</c:v>
                </c:pt>
                <c:pt idx="3454" formatCode="General">
                  <c:v>3.4540000000000002</c:v>
                </c:pt>
                <c:pt idx="3455" formatCode="General">
                  <c:v>3.4550000000000001</c:v>
                </c:pt>
                <c:pt idx="3456" formatCode="General">
                  <c:v>3.456</c:v>
                </c:pt>
                <c:pt idx="3457" formatCode="General">
                  <c:v>3.4569999999999999</c:v>
                </c:pt>
                <c:pt idx="3458" formatCode="General">
                  <c:v>3.4580000000000002</c:v>
                </c:pt>
                <c:pt idx="3459" formatCode="General">
                  <c:v>3.4590000000000001</c:v>
                </c:pt>
                <c:pt idx="3460" formatCode="General">
                  <c:v>3.46</c:v>
                </c:pt>
                <c:pt idx="3461" formatCode="General">
                  <c:v>3.4609999999999999</c:v>
                </c:pt>
                <c:pt idx="3462" formatCode="General">
                  <c:v>3.4620000000000002</c:v>
                </c:pt>
                <c:pt idx="3463" formatCode="General">
                  <c:v>3.4630000000000001</c:v>
                </c:pt>
                <c:pt idx="3464" formatCode="General">
                  <c:v>3.464</c:v>
                </c:pt>
                <c:pt idx="3465" formatCode="General">
                  <c:v>3.4649999999999999</c:v>
                </c:pt>
                <c:pt idx="3466" formatCode="General">
                  <c:v>3.4660000000000002</c:v>
                </c:pt>
                <c:pt idx="3467" formatCode="General">
                  <c:v>3.4670000000000001</c:v>
                </c:pt>
                <c:pt idx="3468" formatCode="General">
                  <c:v>3.468</c:v>
                </c:pt>
                <c:pt idx="3469" formatCode="General">
                  <c:v>3.4689999999999999</c:v>
                </c:pt>
                <c:pt idx="3470" formatCode="General">
                  <c:v>3.47</c:v>
                </c:pt>
                <c:pt idx="3471" formatCode="General">
                  <c:v>3.4710000000000001</c:v>
                </c:pt>
                <c:pt idx="3472" formatCode="General">
                  <c:v>3.472</c:v>
                </c:pt>
                <c:pt idx="3473" formatCode="General">
                  <c:v>3.4729999999999999</c:v>
                </c:pt>
                <c:pt idx="3474" formatCode="General">
                  <c:v>3.4740000000000002</c:v>
                </c:pt>
                <c:pt idx="3475" formatCode="General">
                  <c:v>3.4750000000000001</c:v>
                </c:pt>
                <c:pt idx="3476" formatCode="General">
                  <c:v>3.476</c:v>
                </c:pt>
                <c:pt idx="3477" formatCode="General">
                  <c:v>3.4769999999999999</c:v>
                </c:pt>
                <c:pt idx="3478" formatCode="General">
                  <c:v>3.4780000000000002</c:v>
                </c:pt>
                <c:pt idx="3479" formatCode="General">
                  <c:v>3.4790000000000001</c:v>
                </c:pt>
                <c:pt idx="3480" formatCode="General">
                  <c:v>3.48</c:v>
                </c:pt>
                <c:pt idx="3481" formatCode="General">
                  <c:v>3.4809999999999999</c:v>
                </c:pt>
                <c:pt idx="3482" formatCode="General">
                  <c:v>3.4820000000000002</c:v>
                </c:pt>
                <c:pt idx="3483" formatCode="General">
                  <c:v>3.4830000000000001</c:v>
                </c:pt>
                <c:pt idx="3484" formatCode="General">
                  <c:v>3.484</c:v>
                </c:pt>
                <c:pt idx="3485" formatCode="General">
                  <c:v>3.4849999999999999</c:v>
                </c:pt>
                <c:pt idx="3486" formatCode="General">
                  <c:v>3.4860000000000002</c:v>
                </c:pt>
                <c:pt idx="3487" formatCode="General">
                  <c:v>3.4870000000000001</c:v>
                </c:pt>
                <c:pt idx="3488" formatCode="General">
                  <c:v>3.488</c:v>
                </c:pt>
                <c:pt idx="3489" formatCode="General">
                  <c:v>3.4889999999999999</c:v>
                </c:pt>
                <c:pt idx="3490" formatCode="General">
                  <c:v>3.49</c:v>
                </c:pt>
                <c:pt idx="3491" formatCode="General">
                  <c:v>3.4910000000000001</c:v>
                </c:pt>
                <c:pt idx="3492" formatCode="General">
                  <c:v>3.492</c:v>
                </c:pt>
                <c:pt idx="3493" formatCode="General">
                  <c:v>3.4929999999999999</c:v>
                </c:pt>
                <c:pt idx="3494" formatCode="General">
                  <c:v>3.4940000000000002</c:v>
                </c:pt>
                <c:pt idx="3495" formatCode="General">
                  <c:v>3.4950000000000001</c:v>
                </c:pt>
                <c:pt idx="3496" formatCode="General">
                  <c:v>3.496</c:v>
                </c:pt>
                <c:pt idx="3497" formatCode="General">
                  <c:v>3.4969999999999999</c:v>
                </c:pt>
                <c:pt idx="3498" formatCode="General">
                  <c:v>3.4980000000000002</c:v>
                </c:pt>
                <c:pt idx="3499" formatCode="General">
                  <c:v>3.4990000000000001</c:v>
                </c:pt>
                <c:pt idx="3500" formatCode="General">
                  <c:v>3.5</c:v>
                </c:pt>
                <c:pt idx="3501" formatCode="General">
                  <c:v>3.5009999999999999</c:v>
                </c:pt>
                <c:pt idx="3502" formatCode="General">
                  <c:v>3.5019999999999998</c:v>
                </c:pt>
                <c:pt idx="3503" formatCode="General">
                  <c:v>3.5030000000000001</c:v>
                </c:pt>
                <c:pt idx="3504" formatCode="General">
                  <c:v>3.504</c:v>
                </c:pt>
                <c:pt idx="3505" formatCode="General">
                  <c:v>3.5049999999999999</c:v>
                </c:pt>
                <c:pt idx="3506" formatCode="General">
                  <c:v>3.5059999999999998</c:v>
                </c:pt>
                <c:pt idx="3507" formatCode="General">
                  <c:v>3.5070000000000001</c:v>
                </c:pt>
                <c:pt idx="3508" formatCode="General">
                  <c:v>3.508</c:v>
                </c:pt>
                <c:pt idx="3509" formatCode="General">
                  <c:v>3.5089999999999999</c:v>
                </c:pt>
                <c:pt idx="3510" formatCode="General">
                  <c:v>3.51</c:v>
                </c:pt>
                <c:pt idx="3511" formatCode="General">
                  <c:v>3.5110000000000001</c:v>
                </c:pt>
                <c:pt idx="3512" formatCode="General">
                  <c:v>3.512</c:v>
                </c:pt>
                <c:pt idx="3513" formatCode="General">
                  <c:v>3.5129999999999999</c:v>
                </c:pt>
                <c:pt idx="3514" formatCode="General">
                  <c:v>3.5139999999999998</c:v>
                </c:pt>
                <c:pt idx="3515" formatCode="General">
                  <c:v>3.5150000000000001</c:v>
                </c:pt>
                <c:pt idx="3516" formatCode="General">
                  <c:v>3.516</c:v>
                </c:pt>
                <c:pt idx="3517" formatCode="General">
                  <c:v>3.5169999999999999</c:v>
                </c:pt>
                <c:pt idx="3518" formatCode="General">
                  <c:v>3.5179999999999998</c:v>
                </c:pt>
                <c:pt idx="3519" formatCode="General">
                  <c:v>3.5190000000000001</c:v>
                </c:pt>
                <c:pt idx="3520" formatCode="General">
                  <c:v>3.52</c:v>
                </c:pt>
                <c:pt idx="3521" formatCode="General">
                  <c:v>3.5209999999999999</c:v>
                </c:pt>
                <c:pt idx="3522" formatCode="General">
                  <c:v>3.5219999999999998</c:v>
                </c:pt>
                <c:pt idx="3523" formatCode="General">
                  <c:v>3.5230000000000001</c:v>
                </c:pt>
                <c:pt idx="3524" formatCode="General">
                  <c:v>3.524</c:v>
                </c:pt>
                <c:pt idx="3525" formatCode="General">
                  <c:v>3.5249999999999999</c:v>
                </c:pt>
                <c:pt idx="3526" formatCode="General">
                  <c:v>3.5259999999999998</c:v>
                </c:pt>
                <c:pt idx="3527" formatCode="General">
                  <c:v>3.5270000000000001</c:v>
                </c:pt>
                <c:pt idx="3528" formatCode="General">
                  <c:v>3.528</c:v>
                </c:pt>
                <c:pt idx="3529" formatCode="General">
                  <c:v>3.5289999999999999</c:v>
                </c:pt>
                <c:pt idx="3530" formatCode="General">
                  <c:v>3.53</c:v>
                </c:pt>
                <c:pt idx="3531" formatCode="General">
                  <c:v>3.5310000000000001</c:v>
                </c:pt>
                <c:pt idx="3532" formatCode="General">
                  <c:v>3.532</c:v>
                </c:pt>
                <c:pt idx="3533" formatCode="General">
                  <c:v>3.5329999999999999</c:v>
                </c:pt>
                <c:pt idx="3534" formatCode="General">
                  <c:v>3.5339999999999998</c:v>
                </c:pt>
                <c:pt idx="3535" formatCode="General">
                  <c:v>3.5350000000000001</c:v>
                </c:pt>
                <c:pt idx="3536" formatCode="General">
                  <c:v>3.536</c:v>
                </c:pt>
                <c:pt idx="3537" formatCode="General">
                  <c:v>3.5369999999999999</c:v>
                </c:pt>
                <c:pt idx="3538" formatCode="General">
                  <c:v>3.5379999999999998</c:v>
                </c:pt>
                <c:pt idx="3539" formatCode="General">
                  <c:v>3.5390000000000001</c:v>
                </c:pt>
                <c:pt idx="3540" formatCode="General">
                  <c:v>3.54</c:v>
                </c:pt>
                <c:pt idx="3541" formatCode="General">
                  <c:v>3.5409999999999999</c:v>
                </c:pt>
                <c:pt idx="3542" formatCode="General">
                  <c:v>3.5419999999999998</c:v>
                </c:pt>
                <c:pt idx="3543" formatCode="General">
                  <c:v>3.5430000000000001</c:v>
                </c:pt>
                <c:pt idx="3544" formatCode="General">
                  <c:v>3.544</c:v>
                </c:pt>
                <c:pt idx="3545" formatCode="General">
                  <c:v>3.5449999999999999</c:v>
                </c:pt>
                <c:pt idx="3546" formatCode="General">
                  <c:v>3.5459999999999998</c:v>
                </c:pt>
                <c:pt idx="3547" formatCode="General">
                  <c:v>3.5470000000000002</c:v>
                </c:pt>
                <c:pt idx="3548" formatCode="General">
                  <c:v>3.548</c:v>
                </c:pt>
                <c:pt idx="3549" formatCode="General">
                  <c:v>3.5489999999999999</c:v>
                </c:pt>
                <c:pt idx="3550" formatCode="General">
                  <c:v>3.55</c:v>
                </c:pt>
                <c:pt idx="3551" formatCode="General">
                  <c:v>3.5510000000000002</c:v>
                </c:pt>
                <c:pt idx="3552" formatCode="General">
                  <c:v>3.552</c:v>
                </c:pt>
                <c:pt idx="3553" formatCode="General">
                  <c:v>3.5529999999999999</c:v>
                </c:pt>
                <c:pt idx="3554" formatCode="General">
                  <c:v>3.5539999999999998</c:v>
                </c:pt>
                <c:pt idx="3555" formatCode="General">
                  <c:v>3.5550000000000002</c:v>
                </c:pt>
                <c:pt idx="3556" formatCode="General">
                  <c:v>3.556</c:v>
                </c:pt>
                <c:pt idx="3557" formatCode="General">
                  <c:v>3.5569999999999999</c:v>
                </c:pt>
                <c:pt idx="3558" formatCode="General">
                  <c:v>3.5579999999999998</c:v>
                </c:pt>
                <c:pt idx="3559" formatCode="General">
                  <c:v>3.5590000000000002</c:v>
                </c:pt>
                <c:pt idx="3560" formatCode="General">
                  <c:v>3.56</c:v>
                </c:pt>
                <c:pt idx="3561" formatCode="General">
                  <c:v>3.5609999999999999</c:v>
                </c:pt>
                <c:pt idx="3562" formatCode="General">
                  <c:v>3.5619999999999998</c:v>
                </c:pt>
                <c:pt idx="3563" formatCode="General">
                  <c:v>3.5630000000000002</c:v>
                </c:pt>
                <c:pt idx="3564" formatCode="General">
                  <c:v>3.5640000000000001</c:v>
                </c:pt>
                <c:pt idx="3565" formatCode="General">
                  <c:v>3.5649999999999999</c:v>
                </c:pt>
                <c:pt idx="3566" formatCode="General">
                  <c:v>3.5659999999999998</c:v>
                </c:pt>
                <c:pt idx="3567" formatCode="General">
                  <c:v>3.5670000000000002</c:v>
                </c:pt>
                <c:pt idx="3568" formatCode="General">
                  <c:v>3.5680000000000001</c:v>
                </c:pt>
                <c:pt idx="3569" formatCode="General">
                  <c:v>3.569</c:v>
                </c:pt>
                <c:pt idx="3570" formatCode="General">
                  <c:v>3.57</c:v>
                </c:pt>
                <c:pt idx="3571" formatCode="General">
                  <c:v>3.5710000000000002</c:v>
                </c:pt>
                <c:pt idx="3572" formatCode="General">
                  <c:v>3.5720000000000001</c:v>
                </c:pt>
                <c:pt idx="3573" formatCode="General">
                  <c:v>3.573</c:v>
                </c:pt>
                <c:pt idx="3574" formatCode="General">
                  <c:v>3.5739999999999998</c:v>
                </c:pt>
                <c:pt idx="3575" formatCode="General">
                  <c:v>3.5750000000000002</c:v>
                </c:pt>
                <c:pt idx="3576" formatCode="General">
                  <c:v>3.5760000000000001</c:v>
                </c:pt>
                <c:pt idx="3577" formatCode="General">
                  <c:v>3.577</c:v>
                </c:pt>
                <c:pt idx="3578" formatCode="General">
                  <c:v>3.5779999999999998</c:v>
                </c:pt>
                <c:pt idx="3579" formatCode="General">
                  <c:v>3.5790000000000002</c:v>
                </c:pt>
                <c:pt idx="3580" formatCode="General">
                  <c:v>3.58</c:v>
                </c:pt>
                <c:pt idx="3581" formatCode="General">
                  <c:v>3.581</c:v>
                </c:pt>
                <c:pt idx="3582" formatCode="General">
                  <c:v>3.5819999999999999</c:v>
                </c:pt>
                <c:pt idx="3583" formatCode="General">
                  <c:v>3.5830000000000002</c:v>
                </c:pt>
                <c:pt idx="3584" formatCode="General">
                  <c:v>3.5840000000000001</c:v>
                </c:pt>
                <c:pt idx="3585" formatCode="General">
                  <c:v>3.585</c:v>
                </c:pt>
                <c:pt idx="3586" formatCode="General">
                  <c:v>3.5859999999999999</c:v>
                </c:pt>
                <c:pt idx="3587" formatCode="General">
                  <c:v>3.5870000000000002</c:v>
                </c:pt>
                <c:pt idx="3588" formatCode="General">
                  <c:v>3.5880000000000001</c:v>
                </c:pt>
                <c:pt idx="3589" formatCode="General">
                  <c:v>3.589</c:v>
                </c:pt>
                <c:pt idx="3590" formatCode="General">
                  <c:v>3.59</c:v>
                </c:pt>
                <c:pt idx="3591" formatCode="General">
                  <c:v>3.5910000000000002</c:v>
                </c:pt>
                <c:pt idx="3592" formatCode="General">
                  <c:v>3.5920000000000001</c:v>
                </c:pt>
                <c:pt idx="3593" formatCode="General">
                  <c:v>3.593</c:v>
                </c:pt>
                <c:pt idx="3594" formatCode="General">
                  <c:v>3.5939999999999999</c:v>
                </c:pt>
                <c:pt idx="3595" formatCode="General">
                  <c:v>3.5950000000000002</c:v>
                </c:pt>
                <c:pt idx="3596" formatCode="General">
                  <c:v>3.5960000000000001</c:v>
                </c:pt>
                <c:pt idx="3597" formatCode="General">
                  <c:v>3.597</c:v>
                </c:pt>
                <c:pt idx="3598" formatCode="General">
                  <c:v>3.5979999999999999</c:v>
                </c:pt>
                <c:pt idx="3599" formatCode="General">
                  <c:v>3.5990000000000002</c:v>
                </c:pt>
                <c:pt idx="3600" formatCode="General">
                  <c:v>3.6</c:v>
                </c:pt>
                <c:pt idx="3601" formatCode="General">
                  <c:v>3.601</c:v>
                </c:pt>
                <c:pt idx="3602" formatCode="General">
                  <c:v>3.6019999999999999</c:v>
                </c:pt>
                <c:pt idx="3603" formatCode="General">
                  <c:v>3.6030000000000002</c:v>
                </c:pt>
                <c:pt idx="3604" formatCode="General">
                  <c:v>3.6040000000000001</c:v>
                </c:pt>
                <c:pt idx="3605" formatCode="General">
                  <c:v>3.605</c:v>
                </c:pt>
                <c:pt idx="3606" formatCode="General">
                  <c:v>3.6059999999999999</c:v>
                </c:pt>
                <c:pt idx="3607" formatCode="General">
                  <c:v>3.6070000000000002</c:v>
                </c:pt>
                <c:pt idx="3608" formatCode="General">
                  <c:v>3.6080000000000001</c:v>
                </c:pt>
                <c:pt idx="3609" formatCode="General">
                  <c:v>3.609</c:v>
                </c:pt>
                <c:pt idx="3610" formatCode="General">
                  <c:v>3.61</c:v>
                </c:pt>
                <c:pt idx="3611" formatCode="General">
                  <c:v>3.6110000000000002</c:v>
                </c:pt>
                <c:pt idx="3612" formatCode="General">
                  <c:v>3.6120000000000001</c:v>
                </c:pt>
                <c:pt idx="3613" formatCode="General">
                  <c:v>3.613</c:v>
                </c:pt>
                <c:pt idx="3614" formatCode="General">
                  <c:v>3.6139999999999999</c:v>
                </c:pt>
                <c:pt idx="3615" formatCode="General">
                  <c:v>3.6150000000000002</c:v>
                </c:pt>
                <c:pt idx="3616" formatCode="General">
                  <c:v>3.6160000000000001</c:v>
                </c:pt>
                <c:pt idx="3617" formatCode="General">
                  <c:v>3.617</c:v>
                </c:pt>
                <c:pt idx="3618" formatCode="General">
                  <c:v>3.6179999999999999</c:v>
                </c:pt>
                <c:pt idx="3619" formatCode="General">
                  <c:v>3.6190000000000002</c:v>
                </c:pt>
                <c:pt idx="3620" formatCode="General">
                  <c:v>3.62</c:v>
                </c:pt>
                <c:pt idx="3621" formatCode="General">
                  <c:v>3.621</c:v>
                </c:pt>
                <c:pt idx="3622" formatCode="General">
                  <c:v>3.6219999999999999</c:v>
                </c:pt>
                <c:pt idx="3623" formatCode="General">
                  <c:v>3.6230000000000002</c:v>
                </c:pt>
                <c:pt idx="3624" formatCode="General">
                  <c:v>3.6240000000000001</c:v>
                </c:pt>
                <c:pt idx="3625" formatCode="General">
                  <c:v>3.625</c:v>
                </c:pt>
                <c:pt idx="3626" formatCode="General">
                  <c:v>3.6259999999999999</c:v>
                </c:pt>
                <c:pt idx="3627" formatCode="General">
                  <c:v>3.6269999999999998</c:v>
                </c:pt>
                <c:pt idx="3628" formatCode="General">
                  <c:v>3.6280000000000001</c:v>
                </c:pt>
                <c:pt idx="3629" formatCode="General">
                  <c:v>3.629</c:v>
                </c:pt>
                <c:pt idx="3630" formatCode="General">
                  <c:v>3.63</c:v>
                </c:pt>
                <c:pt idx="3631" formatCode="General">
                  <c:v>3.6309999999999998</c:v>
                </c:pt>
                <c:pt idx="3632" formatCode="General">
                  <c:v>3.6320000000000001</c:v>
                </c:pt>
                <c:pt idx="3633" formatCode="General">
                  <c:v>3.633</c:v>
                </c:pt>
                <c:pt idx="3634" formatCode="General">
                  <c:v>3.6339999999999999</c:v>
                </c:pt>
                <c:pt idx="3635" formatCode="General">
                  <c:v>3.6349999999999998</c:v>
                </c:pt>
                <c:pt idx="3636" formatCode="General">
                  <c:v>3.6360000000000001</c:v>
                </c:pt>
                <c:pt idx="3637" formatCode="General">
                  <c:v>3.637</c:v>
                </c:pt>
                <c:pt idx="3638" formatCode="General">
                  <c:v>3.6379999999999999</c:v>
                </c:pt>
                <c:pt idx="3639" formatCode="General">
                  <c:v>3.6389999999999998</c:v>
                </c:pt>
                <c:pt idx="3640" formatCode="General">
                  <c:v>3.64</c:v>
                </c:pt>
                <c:pt idx="3641" formatCode="General">
                  <c:v>3.641</c:v>
                </c:pt>
                <c:pt idx="3642" formatCode="General">
                  <c:v>3.6419999999999999</c:v>
                </c:pt>
                <c:pt idx="3643" formatCode="General">
                  <c:v>3.6429999999999998</c:v>
                </c:pt>
                <c:pt idx="3644" formatCode="General">
                  <c:v>3.6440000000000001</c:v>
                </c:pt>
                <c:pt idx="3645" formatCode="General">
                  <c:v>3.645</c:v>
                </c:pt>
                <c:pt idx="3646" formatCode="General">
                  <c:v>3.6459999999999999</c:v>
                </c:pt>
                <c:pt idx="3647" formatCode="General">
                  <c:v>3.6469999999999998</c:v>
                </c:pt>
                <c:pt idx="3648" formatCode="General">
                  <c:v>3.6480000000000001</c:v>
                </c:pt>
                <c:pt idx="3649" formatCode="General">
                  <c:v>3.649</c:v>
                </c:pt>
                <c:pt idx="3650" formatCode="General">
                  <c:v>3.65</c:v>
                </c:pt>
                <c:pt idx="3651" formatCode="General">
                  <c:v>3.6509999999999998</c:v>
                </c:pt>
                <c:pt idx="3652" formatCode="General">
                  <c:v>3.6520000000000001</c:v>
                </c:pt>
                <c:pt idx="3653" formatCode="General">
                  <c:v>3.653</c:v>
                </c:pt>
                <c:pt idx="3654" formatCode="General">
                  <c:v>3.6539999999999999</c:v>
                </c:pt>
                <c:pt idx="3655" formatCode="General">
                  <c:v>3.6549999999999998</c:v>
                </c:pt>
                <c:pt idx="3656" formatCode="General">
                  <c:v>3.6560000000000001</c:v>
                </c:pt>
                <c:pt idx="3657" formatCode="General">
                  <c:v>3.657</c:v>
                </c:pt>
                <c:pt idx="3658" formatCode="General">
                  <c:v>3.6579999999999999</c:v>
                </c:pt>
                <c:pt idx="3659" formatCode="General">
                  <c:v>3.6589999999999998</c:v>
                </c:pt>
                <c:pt idx="3660" formatCode="General">
                  <c:v>3.66</c:v>
                </c:pt>
                <c:pt idx="3661" formatCode="General">
                  <c:v>3.661</c:v>
                </c:pt>
                <c:pt idx="3662" formatCode="General">
                  <c:v>3.6619999999999999</c:v>
                </c:pt>
                <c:pt idx="3663" formatCode="General">
                  <c:v>3.6629999999999998</c:v>
                </c:pt>
                <c:pt idx="3664" formatCode="General">
                  <c:v>3.6640000000000001</c:v>
                </c:pt>
                <c:pt idx="3665" formatCode="General">
                  <c:v>3.665</c:v>
                </c:pt>
                <c:pt idx="3666" formatCode="General">
                  <c:v>3.6659999999999999</c:v>
                </c:pt>
                <c:pt idx="3667" formatCode="General">
                  <c:v>3.6669999999999998</c:v>
                </c:pt>
                <c:pt idx="3668" formatCode="General">
                  <c:v>3.6680000000000001</c:v>
                </c:pt>
                <c:pt idx="3669" formatCode="General">
                  <c:v>3.669</c:v>
                </c:pt>
                <c:pt idx="3670" formatCode="General">
                  <c:v>3.67</c:v>
                </c:pt>
                <c:pt idx="3671" formatCode="General">
                  <c:v>3.6709999999999998</c:v>
                </c:pt>
                <c:pt idx="3672" formatCode="General">
                  <c:v>3.6720000000000002</c:v>
                </c:pt>
                <c:pt idx="3673" formatCode="General">
                  <c:v>3.673</c:v>
                </c:pt>
                <c:pt idx="3674" formatCode="General">
                  <c:v>3.6739999999999999</c:v>
                </c:pt>
                <c:pt idx="3675" formatCode="General">
                  <c:v>3.6749999999999998</c:v>
                </c:pt>
                <c:pt idx="3676" formatCode="General">
                  <c:v>3.6760000000000002</c:v>
                </c:pt>
                <c:pt idx="3677" formatCode="General">
                  <c:v>3.677</c:v>
                </c:pt>
                <c:pt idx="3678" formatCode="General">
                  <c:v>3.6779999999999999</c:v>
                </c:pt>
                <c:pt idx="3679" formatCode="General">
                  <c:v>3.6789999999999998</c:v>
                </c:pt>
                <c:pt idx="3680" formatCode="General">
                  <c:v>3.68</c:v>
                </c:pt>
                <c:pt idx="3681" formatCode="General">
                  <c:v>3.681</c:v>
                </c:pt>
                <c:pt idx="3682" formatCode="General">
                  <c:v>3.6819999999999999</c:v>
                </c:pt>
                <c:pt idx="3683" formatCode="General">
                  <c:v>3.6829999999999998</c:v>
                </c:pt>
                <c:pt idx="3684" formatCode="General">
                  <c:v>3.6840000000000002</c:v>
                </c:pt>
                <c:pt idx="3685" formatCode="General">
                  <c:v>3.6850000000000001</c:v>
                </c:pt>
                <c:pt idx="3686" formatCode="General">
                  <c:v>3.6859999999999999</c:v>
                </c:pt>
                <c:pt idx="3687" formatCode="General">
                  <c:v>3.6869999999999998</c:v>
                </c:pt>
                <c:pt idx="3688" formatCode="General">
                  <c:v>3.6880000000000002</c:v>
                </c:pt>
                <c:pt idx="3689" formatCode="General">
                  <c:v>3.6890000000000001</c:v>
                </c:pt>
                <c:pt idx="3690" formatCode="General">
                  <c:v>3.69</c:v>
                </c:pt>
                <c:pt idx="3691" formatCode="General">
                  <c:v>3.6909999999999998</c:v>
                </c:pt>
                <c:pt idx="3692" formatCode="General">
                  <c:v>3.6920000000000002</c:v>
                </c:pt>
                <c:pt idx="3693" formatCode="General">
                  <c:v>3.6930000000000001</c:v>
                </c:pt>
                <c:pt idx="3694" formatCode="General">
                  <c:v>3.694</c:v>
                </c:pt>
                <c:pt idx="3695" formatCode="General">
                  <c:v>3.6949999999999998</c:v>
                </c:pt>
                <c:pt idx="3696" formatCode="General">
                  <c:v>3.6960000000000002</c:v>
                </c:pt>
                <c:pt idx="3697" formatCode="General">
                  <c:v>3.6970000000000001</c:v>
                </c:pt>
                <c:pt idx="3698" formatCode="General">
                  <c:v>3.698</c:v>
                </c:pt>
                <c:pt idx="3699" formatCode="General">
                  <c:v>3.6989999999999998</c:v>
                </c:pt>
                <c:pt idx="3700" formatCode="General">
                  <c:v>3.7</c:v>
                </c:pt>
                <c:pt idx="3701" formatCode="General">
                  <c:v>3.7010000000000001</c:v>
                </c:pt>
                <c:pt idx="3702" formatCode="General">
                  <c:v>3.702</c:v>
                </c:pt>
                <c:pt idx="3703" formatCode="General">
                  <c:v>3.7029999999999998</c:v>
                </c:pt>
                <c:pt idx="3704" formatCode="General">
                  <c:v>3.7040000000000002</c:v>
                </c:pt>
                <c:pt idx="3705" formatCode="General">
                  <c:v>3.7050000000000001</c:v>
                </c:pt>
                <c:pt idx="3706" formatCode="General">
                  <c:v>3.706</c:v>
                </c:pt>
                <c:pt idx="3707" formatCode="General">
                  <c:v>3.7069999999999999</c:v>
                </c:pt>
                <c:pt idx="3708" formatCode="General">
                  <c:v>3.7080000000000002</c:v>
                </c:pt>
                <c:pt idx="3709" formatCode="General">
                  <c:v>3.7090000000000001</c:v>
                </c:pt>
                <c:pt idx="3710" formatCode="General">
                  <c:v>3.71</c:v>
                </c:pt>
                <c:pt idx="3711" formatCode="General">
                  <c:v>3.7109999999999999</c:v>
                </c:pt>
                <c:pt idx="3712" formatCode="General">
                  <c:v>3.7120000000000002</c:v>
                </c:pt>
                <c:pt idx="3713" formatCode="General">
                  <c:v>3.7130000000000001</c:v>
                </c:pt>
                <c:pt idx="3714" formatCode="General">
                  <c:v>3.714</c:v>
                </c:pt>
                <c:pt idx="3715" formatCode="General">
                  <c:v>3.7149999999999999</c:v>
                </c:pt>
                <c:pt idx="3716" formatCode="General">
                  <c:v>3.7160000000000002</c:v>
                </c:pt>
                <c:pt idx="3717" formatCode="General">
                  <c:v>3.7170000000000001</c:v>
                </c:pt>
                <c:pt idx="3718" formatCode="General">
                  <c:v>3.718</c:v>
                </c:pt>
                <c:pt idx="3719" formatCode="General">
                  <c:v>3.7189999999999999</c:v>
                </c:pt>
                <c:pt idx="3720" formatCode="General">
                  <c:v>3.72</c:v>
                </c:pt>
                <c:pt idx="3721" formatCode="General">
                  <c:v>3.7210000000000001</c:v>
                </c:pt>
                <c:pt idx="3722" formatCode="General">
                  <c:v>3.722</c:v>
                </c:pt>
                <c:pt idx="3723" formatCode="General">
                  <c:v>3.7229999999999999</c:v>
                </c:pt>
                <c:pt idx="3724" formatCode="General">
                  <c:v>3.7240000000000002</c:v>
                </c:pt>
                <c:pt idx="3725" formatCode="General">
                  <c:v>3.7250000000000001</c:v>
                </c:pt>
                <c:pt idx="3726" formatCode="General">
                  <c:v>3.726</c:v>
                </c:pt>
                <c:pt idx="3727" formatCode="General">
                  <c:v>3.7269999999999999</c:v>
                </c:pt>
                <c:pt idx="3728" formatCode="General">
                  <c:v>3.7280000000000002</c:v>
                </c:pt>
                <c:pt idx="3729" formatCode="General">
                  <c:v>3.7290000000000001</c:v>
                </c:pt>
                <c:pt idx="3730" formatCode="General">
                  <c:v>3.73</c:v>
                </c:pt>
                <c:pt idx="3731" formatCode="General">
                  <c:v>3.7309999999999999</c:v>
                </c:pt>
                <c:pt idx="3732" formatCode="General">
                  <c:v>3.7320000000000002</c:v>
                </c:pt>
                <c:pt idx="3733" formatCode="General">
                  <c:v>3.7330000000000001</c:v>
                </c:pt>
                <c:pt idx="3734" formatCode="General">
                  <c:v>3.734</c:v>
                </c:pt>
                <c:pt idx="3735" formatCode="General">
                  <c:v>3.7349999999999999</c:v>
                </c:pt>
                <c:pt idx="3736" formatCode="General">
                  <c:v>3.7360000000000002</c:v>
                </c:pt>
                <c:pt idx="3737" formatCode="General">
                  <c:v>3.7370000000000001</c:v>
                </c:pt>
                <c:pt idx="3738" formatCode="General">
                  <c:v>3.738</c:v>
                </c:pt>
                <c:pt idx="3739" formatCode="General">
                  <c:v>3.7389999999999999</c:v>
                </c:pt>
                <c:pt idx="3740" formatCode="General">
                  <c:v>3.74</c:v>
                </c:pt>
                <c:pt idx="3741" formatCode="General">
                  <c:v>3.7410000000000001</c:v>
                </c:pt>
                <c:pt idx="3742" formatCode="General">
                  <c:v>3.742</c:v>
                </c:pt>
                <c:pt idx="3743" formatCode="General">
                  <c:v>3.7429999999999999</c:v>
                </c:pt>
                <c:pt idx="3744" formatCode="General">
                  <c:v>3.7440000000000002</c:v>
                </c:pt>
                <c:pt idx="3745" formatCode="General">
                  <c:v>3.7450000000000001</c:v>
                </c:pt>
                <c:pt idx="3746" formatCode="General">
                  <c:v>3.746</c:v>
                </c:pt>
                <c:pt idx="3747" formatCode="General">
                  <c:v>3.7469999999999999</c:v>
                </c:pt>
                <c:pt idx="3748" formatCode="General">
                  <c:v>3.7480000000000002</c:v>
                </c:pt>
                <c:pt idx="3749" formatCode="General">
                  <c:v>3.7490000000000001</c:v>
                </c:pt>
                <c:pt idx="3750" formatCode="General">
                  <c:v>3.75</c:v>
                </c:pt>
                <c:pt idx="3751" formatCode="General">
                  <c:v>3.7509999999999999</c:v>
                </c:pt>
                <c:pt idx="3752" formatCode="General">
                  <c:v>3.7519999999999998</c:v>
                </c:pt>
                <c:pt idx="3753" formatCode="General">
                  <c:v>3.7530000000000001</c:v>
                </c:pt>
                <c:pt idx="3754" formatCode="General">
                  <c:v>3.754</c:v>
                </c:pt>
                <c:pt idx="3755" formatCode="General">
                  <c:v>3.7549999999999999</c:v>
                </c:pt>
                <c:pt idx="3756" formatCode="General">
                  <c:v>3.7559999999999998</c:v>
                </c:pt>
                <c:pt idx="3757" formatCode="General">
                  <c:v>3.7570000000000001</c:v>
                </c:pt>
                <c:pt idx="3758" formatCode="General">
                  <c:v>3.758</c:v>
                </c:pt>
                <c:pt idx="3759" formatCode="General">
                  <c:v>3.7589999999999999</c:v>
                </c:pt>
                <c:pt idx="3760" formatCode="General">
                  <c:v>3.76</c:v>
                </c:pt>
                <c:pt idx="3761" formatCode="General">
                  <c:v>3.7610000000000001</c:v>
                </c:pt>
                <c:pt idx="3762" formatCode="General">
                  <c:v>3.762</c:v>
                </c:pt>
                <c:pt idx="3763" formatCode="General">
                  <c:v>3.7629999999999999</c:v>
                </c:pt>
                <c:pt idx="3764" formatCode="General">
                  <c:v>3.7639999999999998</c:v>
                </c:pt>
                <c:pt idx="3765" formatCode="General">
                  <c:v>3.7650000000000001</c:v>
                </c:pt>
                <c:pt idx="3766" formatCode="General">
                  <c:v>3.766</c:v>
                </c:pt>
                <c:pt idx="3767" formatCode="General">
                  <c:v>3.7669999999999999</c:v>
                </c:pt>
                <c:pt idx="3768" formatCode="General">
                  <c:v>3.7679999999999998</c:v>
                </c:pt>
                <c:pt idx="3769" formatCode="General">
                  <c:v>3.7690000000000001</c:v>
                </c:pt>
                <c:pt idx="3770" formatCode="General">
                  <c:v>3.77</c:v>
                </c:pt>
                <c:pt idx="3771" formatCode="General">
                  <c:v>3.7709999999999999</c:v>
                </c:pt>
                <c:pt idx="3772" formatCode="General">
                  <c:v>3.7719999999999998</c:v>
                </c:pt>
                <c:pt idx="3773" formatCode="General">
                  <c:v>3.7730000000000001</c:v>
                </c:pt>
                <c:pt idx="3774" formatCode="General">
                  <c:v>3.774</c:v>
                </c:pt>
                <c:pt idx="3775" formatCode="General">
                  <c:v>3.7749999999999999</c:v>
                </c:pt>
                <c:pt idx="3776" formatCode="General">
                  <c:v>3.7759999999999998</c:v>
                </c:pt>
                <c:pt idx="3777" formatCode="General">
                  <c:v>3.7770000000000001</c:v>
                </c:pt>
                <c:pt idx="3778" formatCode="General">
                  <c:v>3.778</c:v>
                </c:pt>
                <c:pt idx="3779" formatCode="General">
                  <c:v>3.7789999999999999</c:v>
                </c:pt>
                <c:pt idx="3780" formatCode="General">
                  <c:v>3.78</c:v>
                </c:pt>
                <c:pt idx="3781" formatCode="General">
                  <c:v>3.7810000000000001</c:v>
                </c:pt>
                <c:pt idx="3782" formatCode="General">
                  <c:v>3.782</c:v>
                </c:pt>
                <c:pt idx="3783" formatCode="General">
                  <c:v>3.7829999999999999</c:v>
                </c:pt>
                <c:pt idx="3784" formatCode="General">
                  <c:v>3.7839999999999998</c:v>
                </c:pt>
                <c:pt idx="3785" formatCode="General">
                  <c:v>3.7850000000000001</c:v>
                </c:pt>
                <c:pt idx="3786" formatCode="General">
                  <c:v>3.786</c:v>
                </c:pt>
                <c:pt idx="3787" formatCode="General">
                  <c:v>3.7869999999999999</c:v>
                </c:pt>
                <c:pt idx="3788" formatCode="General">
                  <c:v>3.7879999999999998</c:v>
                </c:pt>
                <c:pt idx="3789" formatCode="General">
                  <c:v>3.7890000000000001</c:v>
                </c:pt>
                <c:pt idx="3790" formatCode="General">
                  <c:v>3.79</c:v>
                </c:pt>
                <c:pt idx="3791" formatCode="General">
                  <c:v>3.7909999999999999</c:v>
                </c:pt>
                <c:pt idx="3792" formatCode="General">
                  <c:v>3.7919999999999998</c:v>
                </c:pt>
                <c:pt idx="3793" formatCode="General">
                  <c:v>3.7930000000000001</c:v>
                </c:pt>
                <c:pt idx="3794" formatCode="General">
                  <c:v>3.794</c:v>
                </c:pt>
                <c:pt idx="3795" formatCode="General">
                  <c:v>3.7949999999999999</c:v>
                </c:pt>
                <c:pt idx="3796" formatCode="General">
                  <c:v>3.7959999999999998</c:v>
                </c:pt>
                <c:pt idx="3797" formatCode="General">
                  <c:v>3.7970000000000002</c:v>
                </c:pt>
                <c:pt idx="3798" formatCode="General">
                  <c:v>3.798</c:v>
                </c:pt>
                <c:pt idx="3799" formatCode="General">
                  <c:v>3.7989999999999999</c:v>
                </c:pt>
                <c:pt idx="3800" formatCode="General">
                  <c:v>3.8</c:v>
                </c:pt>
                <c:pt idx="3801" formatCode="General">
                  <c:v>3.8010000000000002</c:v>
                </c:pt>
                <c:pt idx="3802" formatCode="General">
                  <c:v>3.802</c:v>
                </c:pt>
                <c:pt idx="3803" formatCode="General">
                  <c:v>3.8029999999999999</c:v>
                </c:pt>
                <c:pt idx="3804" formatCode="General">
                  <c:v>3.8039999999999998</c:v>
                </c:pt>
                <c:pt idx="3805" formatCode="General">
                  <c:v>3.8050000000000002</c:v>
                </c:pt>
                <c:pt idx="3806" formatCode="General">
                  <c:v>3.806</c:v>
                </c:pt>
                <c:pt idx="3807" formatCode="General">
                  <c:v>3.8069999999999999</c:v>
                </c:pt>
                <c:pt idx="3808" formatCode="General">
                  <c:v>3.8079999999999998</c:v>
                </c:pt>
                <c:pt idx="3809" formatCode="General">
                  <c:v>3.8090000000000002</c:v>
                </c:pt>
                <c:pt idx="3810" formatCode="General">
                  <c:v>3.81</c:v>
                </c:pt>
                <c:pt idx="3811" formatCode="General">
                  <c:v>3.8109999999999999</c:v>
                </c:pt>
                <c:pt idx="3812" formatCode="General">
                  <c:v>3.8119999999999998</c:v>
                </c:pt>
                <c:pt idx="3813" formatCode="General">
                  <c:v>3.8130000000000002</c:v>
                </c:pt>
                <c:pt idx="3814" formatCode="General">
                  <c:v>3.8140000000000001</c:v>
                </c:pt>
                <c:pt idx="3815" formatCode="General">
                  <c:v>3.8149999999999999</c:v>
                </c:pt>
                <c:pt idx="3816" formatCode="General">
                  <c:v>3.8159999999999998</c:v>
                </c:pt>
                <c:pt idx="3817" formatCode="General">
                  <c:v>3.8170000000000002</c:v>
                </c:pt>
                <c:pt idx="3818" formatCode="General">
                  <c:v>3.8180000000000001</c:v>
                </c:pt>
                <c:pt idx="3819" formatCode="General">
                  <c:v>3.819</c:v>
                </c:pt>
                <c:pt idx="3820" formatCode="General">
                  <c:v>3.82</c:v>
                </c:pt>
                <c:pt idx="3821" formatCode="General">
                  <c:v>3.8210000000000002</c:v>
                </c:pt>
                <c:pt idx="3822" formatCode="General">
                  <c:v>3.8220000000000001</c:v>
                </c:pt>
                <c:pt idx="3823" formatCode="General">
                  <c:v>3.823</c:v>
                </c:pt>
                <c:pt idx="3824" formatCode="General">
                  <c:v>3.8239999999999998</c:v>
                </c:pt>
                <c:pt idx="3825" formatCode="General">
                  <c:v>3.8250000000000002</c:v>
                </c:pt>
                <c:pt idx="3826" formatCode="General">
                  <c:v>3.8260000000000001</c:v>
                </c:pt>
                <c:pt idx="3827" formatCode="General">
                  <c:v>3.827</c:v>
                </c:pt>
                <c:pt idx="3828" formatCode="General">
                  <c:v>3.8279999999999998</c:v>
                </c:pt>
                <c:pt idx="3829" formatCode="General">
                  <c:v>3.8290000000000002</c:v>
                </c:pt>
                <c:pt idx="3830" formatCode="General">
                  <c:v>3.83</c:v>
                </c:pt>
                <c:pt idx="3831" formatCode="General">
                  <c:v>3.831</c:v>
                </c:pt>
                <c:pt idx="3832" formatCode="General">
                  <c:v>3.8319999999999999</c:v>
                </c:pt>
                <c:pt idx="3833" formatCode="General">
                  <c:v>3.8330000000000002</c:v>
                </c:pt>
                <c:pt idx="3834" formatCode="General">
                  <c:v>3.8340000000000001</c:v>
                </c:pt>
                <c:pt idx="3835" formatCode="General">
                  <c:v>3.835</c:v>
                </c:pt>
                <c:pt idx="3836" formatCode="General">
                  <c:v>3.8359999999999999</c:v>
                </c:pt>
                <c:pt idx="3837" formatCode="General">
                  <c:v>3.8370000000000002</c:v>
                </c:pt>
                <c:pt idx="3838" formatCode="General">
                  <c:v>3.8380000000000001</c:v>
                </c:pt>
                <c:pt idx="3839" formatCode="General">
                  <c:v>3.839</c:v>
                </c:pt>
                <c:pt idx="3840" formatCode="General">
                  <c:v>3.84</c:v>
                </c:pt>
                <c:pt idx="3841" formatCode="General">
                  <c:v>3.8410000000000002</c:v>
                </c:pt>
                <c:pt idx="3842" formatCode="General">
                  <c:v>3.8420000000000001</c:v>
                </c:pt>
                <c:pt idx="3843" formatCode="General">
                  <c:v>3.843</c:v>
                </c:pt>
                <c:pt idx="3844" formatCode="General">
                  <c:v>3.8439999999999999</c:v>
                </c:pt>
                <c:pt idx="3845" formatCode="General">
                  <c:v>3.8450000000000002</c:v>
                </c:pt>
                <c:pt idx="3846" formatCode="General">
                  <c:v>3.8460000000000001</c:v>
                </c:pt>
                <c:pt idx="3847" formatCode="General">
                  <c:v>3.847</c:v>
                </c:pt>
                <c:pt idx="3848" formatCode="General">
                  <c:v>3.8479999999999999</c:v>
                </c:pt>
                <c:pt idx="3849" formatCode="General">
                  <c:v>3.8490000000000002</c:v>
                </c:pt>
                <c:pt idx="3850" formatCode="General">
                  <c:v>3.85</c:v>
                </c:pt>
                <c:pt idx="3851" formatCode="General">
                  <c:v>3.851</c:v>
                </c:pt>
                <c:pt idx="3852" formatCode="General">
                  <c:v>3.8519999999999999</c:v>
                </c:pt>
                <c:pt idx="3853" formatCode="General">
                  <c:v>3.8530000000000002</c:v>
                </c:pt>
                <c:pt idx="3854" formatCode="General">
                  <c:v>3.8540000000000001</c:v>
                </c:pt>
                <c:pt idx="3855" formatCode="General">
                  <c:v>3.855</c:v>
                </c:pt>
                <c:pt idx="3856" formatCode="General">
                  <c:v>3.8559999999999999</c:v>
                </c:pt>
                <c:pt idx="3857" formatCode="General">
                  <c:v>3.8570000000000002</c:v>
                </c:pt>
                <c:pt idx="3858" formatCode="General">
                  <c:v>3.8580000000000001</c:v>
                </c:pt>
                <c:pt idx="3859" formatCode="General">
                  <c:v>3.859</c:v>
                </c:pt>
                <c:pt idx="3860" formatCode="General">
                  <c:v>3.86</c:v>
                </c:pt>
                <c:pt idx="3861" formatCode="General">
                  <c:v>3.8610000000000002</c:v>
                </c:pt>
                <c:pt idx="3862" formatCode="General">
                  <c:v>3.8620000000000001</c:v>
                </c:pt>
                <c:pt idx="3863" formatCode="General">
                  <c:v>3.863</c:v>
                </c:pt>
                <c:pt idx="3864" formatCode="General">
                  <c:v>3.8639999999999999</c:v>
                </c:pt>
                <c:pt idx="3865" formatCode="General">
                  <c:v>3.8650000000000002</c:v>
                </c:pt>
                <c:pt idx="3866" formatCode="General">
                  <c:v>3.8660000000000001</c:v>
                </c:pt>
                <c:pt idx="3867" formatCode="General">
                  <c:v>3.867</c:v>
                </c:pt>
                <c:pt idx="3868" formatCode="General">
                  <c:v>3.8679999999999999</c:v>
                </c:pt>
                <c:pt idx="3869" formatCode="General">
                  <c:v>3.8690000000000002</c:v>
                </c:pt>
                <c:pt idx="3870" formatCode="General">
                  <c:v>3.87</c:v>
                </c:pt>
                <c:pt idx="3871" formatCode="General">
                  <c:v>3.871</c:v>
                </c:pt>
                <c:pt idx="3872" formatCode="General">
                  <c:v>3.8719999999999999</c:v>
                </c:pt>
                <c:pt idx="3873" formatCode="General">
                  <c:v>3.8730000000000002</c:v>
                </c:pt>
                <c:pt idx="3874" formatCode="General">
                  <c:v>3.8740000000000001</c:v>
                </c:pt>
                <c:pt idx="3875" formatCode="General">
                  <c:v>3.875</c:v>
                </c:pt>
                <c:pt idx="3876" formatCode="General">
                  <c:v>3.8759999999999999</c:v>
                </c:pt>
                <c:pt idx="3877" formatCode="General">
                  <c:v>3.8769999999999998</c:v>
                </c:pt>
                <c:pt idx="3878" formatCode="General">
                  <c:v>3.8780000000000001</c:v>
                </c:pt>
                <c:pt idx="3879" formatCode="General">
                  <c:v>3.879</c:v>
                </c:pt>
                <c:pt idx="3880" formatCode="General">
                  <c:v>3.88</c:v>
                </c:pt>
                <c:pt idx="3881" formatCode="General">
                  <c:v>3.8809999999999998</c:v>
                </c:pt>
                <c:pt idx="3882" formatCode="General">
                  <c:v>3.8820000000000001</c:v>
                </c:pt>
                <c:pt idx="3883" formatCode="General">
                  <c:v>3.883</c:v>
                </c:pt>
                <c:pt idx="3884" formatCode="General">
                  <c:v>3.8839999999999999</c:v>
                </c:pt>
                <c:pt idx="3885" formatCode="General">
                  <c:v>3.8849999999999998</c:v>
                </c:pt>
                <c:pt idx="3886" formatCode="General">
                  <c:v>3.8860000000000001</c:v>
                </c:pt>
                <c:pt idx="3887" formatCode="General">
                  <c:v>3.887</c:v>
                </c:pt>
                <c:pt idx="3888" formatCode="General">
                  <c:v>3.8879999999999999</c:v>
                </c:pt>
                <c:pt idx="3889" formatCode="General">
                  <c:v>3.8889999999999998</c:v>
                </c:pt>
                <c:pt idx="3890" formatCode="General">
                  <c:v>3.89</c:v>
                </c:pt>
                <c:pt idx="3891" formatCode="General">
                  <c:v>3.891</c:v>
                </c:pt>
                <c:pt idx="3892" formatCode="General">
                  <c:v>3.8919999999999999</c:v>
                </c:pt>
                <c:pt idx="3893" formatCode="General">
                  <c:v>3.8929999999999998</c:v>
                </c:pt>
                <c:pt idx="3894" formatCode="General">
                  <c:v>3.8940000000000001</c:v>
                </c:pt>
                <c:pt idx="3895" formatCode="General">
                  <c:v>3.895</c:v>
                </c:pt>
                <c:pt idx="3896" formatCode="General">
                  <c:v>3.8959999999999999</c:v>
                </c:pt>
                <c:pt idx="3897" formatCode="General">
                  <c:v>3.8969999999999998</c:v>
                </c:pt>
                <c:pt idx="3898" formatCode="General">
                  <c:v>3.8980000000000001</c:v>
                </c:pt>
                <c:pt idx="3899" formatCode="General">
                  <c:v>3.899</c:v>
                </c:pt>
                <c:pt idx="3900" formatCode="General">
                  <c:v>3.9</c:v>
                </c:pt>
                <c:pt idx="3901" formatCode="General">
                  <c:v>3.9009999999999998</c:v>
                </c:pt>
                <c:pt idx="3902" formatCode="General">
                  <c:v>3.9020000000000001</c:v>
                </c:pt>
                <c:pt idx="3903" formatCode="General">
                  <c:v>3.903</c:v>
                </c:pt>
                <c:pt idx="3904" formatCode="General">
                  <c:v>3.9039999999999999</c:v>
                </c:pt>
                <c:pt idx="3905" formatCode="General">
                  <c:v>3.9049999999999998</c:v>
                </c:pt>
                <c:pt idx="3906" formatCode="General">
                  <c:v>3.9060000000000001</c:v>
                </c:pt>
                <c:pt idx="3907" formatCode="General">
                  <c:v>3.907</c:v>
                </c:pt>
                <c:pt idx="3908" formatCode="General">
                  <c:v>3.9079999999999999</c:v>
                </c:pt>
                <c:pt idx="3909" formatCode="General">
                  <c:v>3.9089999999999998</c:v>
                </c:pt>
                <c:pt idx="3910" formatCode="General">
                  <c:v>3.91</c:v>
                </c:pt>
                <c:pt idx="3911" formatCode="General">
                  <c:v>3.911</c:v>
                </c:pt>
                <c:pt idx="3912" formatCode="General">
                  <c:v>3.9119999999999999</c:v>
                </c:pt>
                <c:pt idx="3913" formatCode="General">
                  <c:v>3.9129999999999998</c:v>
                </c:pt>
                <c:pt idx="3914" formatCode="General">
                  <c:v>3.9140000000000001</c:v>
                </c:pt>
                <c:pt idx="3915" formatCode="General">
                  <c:v>3.915</c:v>
                </c:pt>
                <c:pt idx="3916" formatCode="General">
                  <c:v>3.9159999999999999</c:v>
                </c:pt>
                <c:pt idx="3917" formatCode="General">
                  <c:v>3.9169999999999998</c:v>
                </c:pt>
                <c:pt idx="3918" formatCode="General">
                  <c:v>3.9180000000000001</c:v>
                </c:pt>
                <c:pt idx="3919" formatCode="General">
                  <c:v>3.919</c:v>
                </c:pt>
                <c:pt idx="3920" formatCode="General">
                  <c:v>3.92</c:v>
                </c:pt>
                <c:pt idx="3921" formatCode="General">
                  <c:v>3.9209999999999998</c:v>
                </c:pt>
                <c:pt idx="3922" formatCode="General">
                  <c:v>3.9220000000000002</c:v>
                </c:pt>
                <c:pt idx="3923" formatCode="General">
                  <c:v>3.923</c:v>
                </c:pt>
                <c:pt idx="3924" formatCode="General">
                  <c:v>3.9239999999999999</c:v>
                </c:pt>
                <c:pt idx="3925" formatCode="General">
                  <c:v>3.9249999999999998</c:v>
                </c:pt>
                <c:pt idx="3926" formatCode="General">
                  <c:v>3.9260000000000002</c:v>
                </c:pt>
                <c:pt idx="3927" formatCode="General">
                  <c:v>3.927</c:v>
                </c:pt>
                <c:pt idx="3928" formatCode="General">
                  <c:v>3.9279999999999999</c:v>
                </c:pt>
                <c:pt idx="3929" formatCode="General">
                  <c:v>3.9289999999999998</c:v>
                </c:pt>
                <c:pt idx="3930" formatCode="General">
                  <c:v>3.93</c:v>
                </c:pt>
                <c:pt idx="3931" formatCode="General">
                  <c:v>3.931</c:v>
                </c:pt>
                <c:pt idx="3932" formatCode="General">
                  <c:v>3.9319999999999999</c:v>
                </c:pt>
                <c:pt idx="3933" formatCode="General">
                  <c:v>3.9329999999999998</c:v>
                </c:pt>
                <c:pt idx="3934" formatCode="General">
                  <c:v>3.9340000000000002</c:v>
                </c:pt>
                <c:pt idx="3935" formatCode="General">
                  <c:v>3.9350000000000001</c:v>
                </c:pt>
                <c:pt idx="3936" formatCode="General">
                  <c:v>3.9359999999999999</c:v>
                </c:pt>
                <c:pt idx="3937" formatCode="General">
                  <c:v>3.9369999999999998</c:v>
                </c:pt>
                <c:pt idx="3938" formatCode="General">
                  <c:v>3.9380000000000002</c:v>
                </c:pt>
                <c:pt idx="3939" formatCode="General">
                  <c:v>3.9390000000000001</c:v>
                </c:pt>
                <c:pt idx="3940" formatCode="General">
                  <c:v>3.94</c:v>
                </c:pt>
                <c:pt idx="3941" formatCode="General">
                  <c:v>3.9409999999999998</c:v>
                </c:pt>
                <c:pt idx="3942" formatCode="General">
                  <c:v>3.9420000000000002</c:v>
                </c:pt>
                <c:pt idx="3943" formatCode="General">
                  <c:v>3.9430000000000001</c:v>
                </c:pt>
                <c:pt idx="3944" formatCode="General">
                  <c:v>3.944</c:v>
                </c:pt>
                <c:pt idx="3945" formatCode="General">
                  <c:v>3.9449999999999998</c:v>
                </c:pt>
                <c:pt idx="3946" formatCode="General">
                  <c:v>3.9460000000000002</c:v>
                </c:pt>
                <c:pt idx="3947" formatCode="General">
                  <c:v>3.9470000000000001</c:v>
                </c:pt>
                <c:pt idx="3948" formatCode="General">
                  <c:v>3.948</c:v>
                </c:pt>
                <c:pt idx="3949" formatCode="General">
                  <c:v>3.9489999999999998</c:v>
                </c:pt>
                <c:pt idx="3950" formatCode="General">
                  <c:v>3.95</c:v>
                </c:pt>
                <c:pt idx="3951" formatCode="General">
                  <c:v>3.9510000000000001</c:v>
                </c:pt>
                <c:pt idx="3952" formatCode="General">
                  <c:v>3.952</c:v>
                </c:pt>
                <c:pt idx="3953" formatCode="General">
                  <c:v>3.9529999999999998</c:v>
                </c:pt>
                <c:pt idx="3954" formatCode="General">
                  <c:v>3.9540000000000002</c:v>
                </c:pt>
                <c:pt idx="3955" formatCode="General">
                  <c:v>3.9550000000000001</c:v>
                </c:pt>
                <c:pt idx="3956" formatCode="General">
                  <c:v>3.956</c:v>
                </c:pt>
                <c:pt idx="3957" formatCode="General">
                  <c:v>3.9569999999999999</c:v>
                </c:pt>
                <c:pt idx="3958" formatCode="General">
                  <c:v>3.9580000000000002</c:v>
                </c:pt>
                <c:pt idx="3959" formatCode="General">
                  <c:v>3.9590000000000001</c:v>
                </c:pt>
                <c:pt idx="3960" formatCode="General">
                  <c:v>3.96</c:v>
                </c:pt>
                <c:pt idx="3961" formatCode="General">
                  <c:v>3.9609999999999999</c:v>
                </c:pt>
                <c:pt idx="3962" formatCode="General">
                  <c:v>3.9620000000000002</c:v>
                </c:pt>
                <c:pt idx="3963" formatCode="General">
                  <c:v>3.9630000000000001</c:v>
                </c:pt>
                <c:pt idx="3964" formatCode="General">
                  <c:v>3.964</c:v>
                </c:pt>
                <c:pt idx="3965" formatCode="General">
                  <c:v>3.9649999999999999</c:v>
                </c:pt>
                <c:pt idx="3966" formatCode="General">
                  <c:v>3.9660000000000002</c:v>
                </c:pt>
                <c:pt idx="3967" formatCode="General">
                  <c:v>3.9670000000000001</c:v>
                </c:pt>
                <c:pt idx="3968" formatCode="General">
                  <c:v>3.968</c:v>
                </c:pt>
                <c:pt idx="3969" formatCode="General">
                  <c:v>3.9689999999999999</c:v>
                </c:pt>
                <c:pt idx="3970" formatCode="General">
                  <c:v>3.97</c:v>
                </c:pt>
                <c:pt idx="3971" formatCode="General">
                  <c:v>3.9710000000000001</c:v>
                </c:pt>
                <c:pt idx="3972" formatCode="General">
                  <c:v>3.972</c:v>
                </c:pt>
                <c:pt idx="3973" formatCode="General">
                  <c:v>3.9729999999999999</c:v>
                </c:pt>
                <c:pt idx="3974" formatCode="General">
                  <c:v>3.9740000000000002</c:v>
                </c:pt>
                <c:pt idx="3975" formatCode="General">
                  <c:v>3.9750000000000001</c:v>
                </c:pt>
                <c:pt idx="3976" formatCode="General">
                  <c:v>3.976</c:v>
                </c:pt>
                <c:pt idx="3977" formatCode="General">
                  <c:v>3.9769999999999999</c:v>
                </c:pt>
                <c:pt idx="3978" formatCode="General">
                  <c:v>3.9780000000000002</c:v>
                </c:pt>
                <c:pt idx="3979" formatCode="General">
                  <c:v>3.9790000000000001</c:v>
                </c:pt>
                <c:pt idx="3980" formatCode="General">
                  <c:v>3.98</c:v>
                </c:pt>
                <c:pt idx="3981" formatCode="General">
                  <c:v>3.9809999999999999</c:v>
                </c:pt>
                <c:pt idx="3982" formatCode="General">
                  <c:v>3.9820000000000002</c:v>
                </c:pt>
                <c:pt idx="3983" formatCode="General">
                  <c:v>3.9830000000000001</c:v>
                </c:pt>
                <c:pt idx="3984" formatCode="General">
                  <c:v>3.984</c:v>
                </c:pt>
                <c:pt idx="3985" formatCode="General">
                  <c:v>3.9849999999999999</c:v>
                </c:pt>
                <c:pt idx="3986" formatCode="General">
                  <c:v>3.9860000000000002</c:v>
                </c:pt>
                <c:pt idx="3987" formatCode="General">
                  <c:v>3.9870000000000001</c:v>
                </c:pt>
                <c:pt idx="3988" formatCode="General">
                  <c:v>3.988</c:v>
                </c:pt>
                <c:pt idx="3989" formatCode="General">
                  <c:v>3.9889999999999999</c:v>
                </c:pt>
                <c:pt idx="3990" formatCode="General">
                  <c:v>3.99</c:v>
                </c:pt>
                <c:pt idx="3991" formatCode="General">
                  <c:v>3.9910000000000001</c:v>
                </c:pt>
                <c:pt idx="3992" formatCode="General">
                  <c:v>3.992</c:v>
                </c:pt>
                <c:pt idx="3993" formatCode="General">
                  <c:v>3.9929999999999999</c:v>
                </c:pt>
                <c:pt idx="3994" formatCode="General">
                  <c:v>3.9940000000000002</c:v>
                </c:pt>
                <c:pt idx="3995" formatCode="General">
                  <c:v>3.9950000000000001</c:v>
                </c:pt>
                <c:pt idx="3996" formatCode="General">
                  <c:v>3.996</c:v>
                </c:pt>
                <c:pt idx="3997" formatCode="General">
                  <c:v>3.9969999999999999</c:v>
                </c:pt>
                <c:pt idx="3998" formatCode="General">
                  <c:v>3.9980000000000002</c:v>
                </c:pt>
                <c:pt idx="3999" formatCode="General">
                  <c:v>3.9990000000000001</c:v>
                </c:pt>
                <c:pt idx="4000" formatCode="General">
                  <c:v>4</c:v>
                </c:pt>
                <c:pt idx="4001" formatCode="General">
                  <c:v>4.0010000000000003</c:v>
                </c:pt>
                <c:pt idx="4002" formatCode="General">
                  <c:v>4.0019999999999998</c:v>
                </c:pt>
                <c:pt idx="4003" formatCode="General">
                  <c:v>4.0030000000000001</c:v>
                </c:pt>
                <c:pt idx="4004" formatCode="General">
                  <c:v>4.0039999999999996</c:v>
                </c:pt>
                <c:pt idx="4005" formatCode="General">
                  <c:v>4.0049999999999999</c:v>
                </c:pt>
                <c:pt idx="4006" formatCode="General">
                  <c:v>4.0060000000000002</c:v>
                </c:pt>
                <c:pt idx="4007" formatCode="General">
                  <c:v>4.0069999999999997</c:v>
                </c:pt>
                <c:pt idx="4008" formatCode="General">
                  <c:v>4.008</c:v>
                </c:pt>
                <c:pt idx="4009" formatCode="General">
                  <c:v>4.0090000000000003</c:v>
                </c:pt>
                <c:pt idx="4010" formatCode="General">
                  <c:v>4.01</c:v>
                </c:pt>
                <c:pt idx="4011" formatCode="General">
                  <c:v>4.0110000000000001</c:v>
                </c:pt>
                <c:pt idx="4012" formatCode="General">
                  <c:v>4.0119999999999996</c:v>
                </c:pt>
                <c:pt idx="4013" formatCode="General">
                  <c:v>4.0129999999999999</c:v>
                </c:pt>
                <c:pt idx="4014" formatCode="General">
                  <c:v>4.0140000000000002</c:v>
                </c:pt>
                <c:pt idx="4015" formatCode="General">
                  <c:v>4.0149999999999997</c:v>
                </c:pt>
                <c:pt idx="4016" formatCode="General">
                  <c:v>4.016</c:v>
                </c:pt>
                <c:pt idx="4017" formatCode="General">
                  <c:v>4.0170000000000003</c:v>
                </c:pt>
                <c:pt idx="4018" formatCode="General">
                  <c:v>4.0179999999999998</c:v>
                </c:pt>
                <c:pt idx="4019" formatCode="General">
                  <c:v>4.0190000000000001</c:v>
                </c:pt>
                <c:pt idx="4020" formatCode="General">
                  <c:v>4.0199999999999996</c:v>
                </c:pt>
                <c:pt idx="4021" formatCode="General">
                  <c:v>4.0209999999999999</c:v>
                </c:pt>
                <c:pt idx="4022" formatCode="General">
                  <c:v>4.0220000000000002</c:v>
                </c:pt>
                <c:pt idx="4023" formatCode="General">
                  <c:v>4.0229999999999997</c:v>
                </c:pt>
                <c:pt idx="4024" formatCode="General">
                  <c:v>4.024</c:v>
                </c:pt>
                <c:pt idx="4025" formatCode="General">
                  <c:v>4.0250000000000004</c:v>
                </c:pt>
                <c:pt idx="4026" formatCode="General">
                  <c:v>4.0259999999999998</c:v>
                </c:pt>
                <c:pt idx="4027" formatCode="General">
                  <c:v>4.0270000000000001</c:v>
                </c:pt>
                <c:pt idx="4028" formatCode="General">
                  <c:v>4.0279999999999996</c:v>
                </c:pt>
                <c:pt idx="4029" formatCode="General">
                  <c:v>4.0289999999999999</c:v>
                </c:pt>
                <c:pt idx="4030" formatCode="General">
                  <c:v>4.03</c:v>
                </c:pt>
                <c:pt idx="4031" formatCode="General">
                  <c:v>4.0309999999999997</c:v>
                </c:pt>
                <c:pt idx="4032" formatCode="General">
                  <c:v>4.032</c:v>
                </c:pt>
                <c:pt idx="4033" formatCode="General">
                  <c:v>4.0330000000000004</c:v>
                </c:pt>
                <c:pt idx="4034" formatCode="General">
                  <c:v>4.0339999999999998</c:v>
                </c:pt>
                <c:pt idx="4035" formatCode="General">
                  <c:v>4.0350000000000001</c:v>
                </c:pt>
                <c:pt idx="4036" formatCode="General">
                  <c:v>4.0359999999999996</c:v>
                </c:pt>
                <c:pt idx="4037" formatCode="General">
                  <c:v>4.0369999999999999</c:v>
                </c:pt>
                <c:pt idx="4038" formatCode="General">
                  <c:v>4.0380000000000003</c:v>
                </c:pt>
                <c:pt idx="4039" formatCode="General">
                  <c:v>4.0389999999999997</c:v>
                </c:pt>
                <c:pt idx="4040" formatCode="General">
                  <c:v>4.04</c:v>
                </c:pt>
                <c:pt idx="4041" formatCode="General">
                  <c:v>4.0410000000000004</c:v>
                </c:pt>
                <c:pt idx="4042" formatCode="General">
                  <c:v>4.0419999999999998</c:v>
                </c:pt>
                <c:pt idx="4043" formatCode="General">
                  <c:v>4.0430000000000001</c:v>
                </c:pt>
                <c:pt idx="4044" formatCode="General">
                  <c:v>4.0439999999999996</c:v>
                </c:pt>
                <c:pt idx="4045" formatCode="General">
                  <c:v>4.0449999999999999</c:v>
                </c:pt>
                <c:pt idx="4046" formatCode="General">
                  <c:v>4.0460000000000003</c:v>
                </c:pt>
                <c:pt idx="4047" formatCode="General">
                  <c:v>4.0469999999999997</c:v>
                </c:pt>
                <c:pt idx="4048" formatCode="General">
                  <c:v>4.048</c:v>
                </c:pt>
                <c:pt idx="4049" formatCode="General">
                  <c:v>4.0490000000000004</c:v>
                </c:pt>
                <c:pt idx="4050" formatCode="General">
                  <c:v>4.05</c:v>
                </c:pt>
                <c:pt idx="4051" formatCode="General">
                  <c:v>4.0510000000000002</c:v>
                </c:pt>
                <c:pt idx="4052" formatCode="General">
                  <c:v>4.0519999999999996</c:v>
                </c:pt>
                <c:pt idx="4053" formatCode="General">
                  <c:v>4.0529999999999999</c:v>
                </c:pt>
                <c:pt idx="4054" formatCode="General">
                  <c:v>4.0540000000000003</c:v>
                </c:pt>
                <c:pt idx="4055" formatCode="General">
                  <c:v>4.0549999999999997</c:v>
                </c:pt>
                <c:pt idx="4056" formatCode="General">
                  <c:v>4.056</c:v>
                </c:pt>
                <c:pt idx="4057" formatCode="General">
                  <c:v>4.0570000000000004</c:v>
                </c:pt>
                <c:pt idx="4058" formatCode="General">
                  <c:v>4.0579999999999998</c:v>
                </c:pt>
                <c:pt idx="4059" formatCode="General">
                  <c:v>4.0590000000000002</c:v>
                </c:pt>
                <c:pt idx="4060" formatCode="General">
                  <c:v>4.0599999999999996</c:v>
                </c:pt>
                <c:pt idx="4061" formatCode="General">
                  <c:v>4.0609999999999999</c:v>
                </c:pt>
                <c:pt idx="4062" formatCode="General">
                  <c:v>4.0620000000000003</c:v>
                </c:pt>
                <c:pt idx="4063" formatCode="General">
                  <c:v>4.0629999999999997</c:v>
                </c:pt>
                <c:pt idx="4064" formatCode="General">
                  <c:v>4.0640000000000001</c:v>
                </c:pt>
                <c:pt idx="4065" formatCode="General">
                  <c:v>4.0650000000000004</c:v>
                </c:pt>
                <c:pt idx="4066" formatCode="General">
                  <c:v>4.0659999999999998</c:v>
                </c:pt>
                <c:pt idx="4067" formatCode="General">
                  <c:v>4.0670000000000002</c:v>
                </c:pt>
                <c:pt idx="4068" formatCode="General">
                  <c:v>4.0679999999999996</c:v>
                </c:pt>
                <c:pt idx="4069" formatCode="General">
                  <c:v>4.069</c:v>
                </c:pt>
                <c:pt idx="4070" formatCode="General">
                  <c:v>4.07</c:v>
                </c:pt>
                <c:pt idx="4071" formatCode="General">
                  <c:v>4.0709999999999997</c:v>
                </c:pt>
                <c:pt idx="4072" formatCode="General">
                  <c:v>4.0720000000000001</c:v>
                </c:pt>
                <c:pt idx="4073" formatCode="General">
                  <c:v>4.0730000000000004</c:v>
                </c:pt>
                <c:pt idx="4074" formatCode="General">
                  <c:v>4.0739999999999998</c:v>
                </c:pt>
                <c:pt idx="4075" formatCode="General">
                  <c:v>4.0750000000000002</c:v>
                </c:pt>
                <c:pt idx="4076" formatCode="General">
                  <c:v>4.0759999999999996</c:v>
                </c:pt>
                <c:pt idx="4077" formatCode="General">
                  <c:v>4.077</c:v>
                </c:pt>
                <c:pt idx="4078" formatCode="General">
                  <c:v>4.0780000000000003</c:v>
                </c:pt>
                <c:pt idx="4079" formatCode="General">
                  <c:v>4.0789999999999997</c:v>
                </c:pt>
                <c:pt idx="4080" formatCode="General">
                  <c:v>4.08</c:v>
                </c:pt>
                <c:pt idx="4081" formatCode="General">
                  <c:v>4.0810000000000004</c:v>
                </c:pt>
                <c:pt idx="4082" formatCode="General">
                  <c:v>4.0819999999999999</c:v>
                </c:pt>
                <c:pt idx="4083" formatCode="General">
                  <c:v>4.0830000000000002</c:v>
                </c:pt>
                <c:pt idx="4084" formatCode="General">
                  <c:v>4.0839999999999996</c:v>
                </c:pt>
                <c:pt idx="4085" formatCode="General">
                  <c:v>4.085</c:v>
                </c:pt>
                <c:pt idx="4086" formatCode="General">
                  <c:v>4.0860000000000003</c:v>
                </c:pt>
                <c:pt idx="4087" formatCode="General">
                  <c:v>4.0869999999999997</c:v>
                </c:pt>
                <c:pt idx="4088" formatCode="General">
                  <c:v>4.0880000000000001</c:v>
                </c:pt>
                <c:pt idx="4089" formatCode="General">
                  <c:v>4.0890000000000004</c:v>
                </c:pt>
                <c:pt idx="4090" formatCode="General">
                  <c:v>4.09</c:v>
                </c:pt>
                <c:pt idx="4091" formatCode="General">
                  <c:v>4.0910000000000002</c:v>
                </c:pt>
                <c:pt idx="4092" formatCode="General">
                  <c:v>4.0919999999999996</c:v>
                </c:pt>
                <c:pt idx="4093" formatCode="General">
                  <c:v>4.093</c:v>
                </c:pt>
                <c:pt idx="4094" formatCode="General">
                  <c:v>4.0940000000000003</c:v>
                </c:pt>
                <c:pt idx="4095" formatCode="General">
                  <c:v>4.0949999999999998</c:v>
                </c:pt>
                <c:pt idx="4096" formatCode="General">
                  <c:v>4.0960000000000001</c:v>
                </c:pt>
                <c:pt idx="4097" formatCode="General">
                  <c:v>4.0970000000000004</c:v>
                </c:pt>
                <c:pt idx="4098" formatCode="General">
                  <c:v>4.0979999999999999</c:v>
                </c:pt>
                <c:pt idx="4099" formatCode="General">
                  <c:v>4.0990000000000002</c:v>
                </c:pt>
                <c:pt idx="4100" formatCode="General">
                  <c:v>4.0999999999999996</c:v>
                </c:pt>
                <c:pt idx="4101" formatCode="General">
                  <c:v>4.101</c:v>
                </c:pt>
                <c:pt idx="4102" formatCode="General">
                  <c:v>4.1020000000000003</c:v>
                </c:pt>
                <c:pt idx="4103" formatCode="General">
                  <c:v>4.1029999999999998</c:v>
                </c:pt>
                <c:pt idx="4104" formatCode="General">
                  <c:v>4.1040000000000001</c:v>
                </c:pt>
                <c:pt idx="4105" formatCode="General">
                  <c:v>4.1050000000000004</c:v>
                </c:pt>
                <c:pt idx="4106" formatCode="General">
                  <c:v>4.1059999999999999</c:v>
                </c:pt>
                <c:pt idx="4107" formatCode="General">
                  <c:v>4.1070000000000002</c:v>
                </c:pt>
                <c:pt idx="4108" formatCode="General">
                  <c:v>4.1079999999999997</c:v>
                </c:pt>
                <c:pt idx="4109" formatCode="General">
                  <c:v>4.109</c:v>
                </c:pt>
                <c:pt idx="4110" formatCode="General">
                  <c:v>4.1100000000000003</c:v>
                </c:pt>
                <c:pt idx="4111" formatCode="General">
                  <c:v>4.1109999999999998</c:v>
                </c:pt>
                <c:pt idx="4112" formatCode="General">
                  <c:v>4.1120000000000001</c:v>
                </c:pt>
                <c:pt idx="4113" formatCode="General">
                  <c:v>4.1130000000000004</c:v>
                </c:pt>
                <c:pt idx="4114" formatCode="General">
                  <c:v>4.1139999999999999</c:v>
                </c:pt>
                <c:pt idx="4115" formatCode="General">
                  <c:v>4.1150000000000002</c:v>
                </c:pt>
                <c:pt idx="4116" formatCode="General">
                  <c:v>4.1159999999999997</c:v>
                </c:pt>
                <c:pt idx="4117" formatCode="General">
                  <c:v>4.117</c:v>
                </c:pt>
                <c:pt idx="4118" formatCode="General">
                  <c:v>4.1180000000000003</c:v>
                </c:pt>
                <c:pt idx="4119" formatCode="General">
                  <c:v>4.1189999999999998</c:v>
                </c:pt>
                <c:pt idx="4120" formatCode="General">
                  <c:v>4.12</c:v>
                </c:pt>
                <c:pt idx="4121" formatCode="General">
                  <c:v>4.1210000000000004</c:v>
                </c:pt>
                <c:pt idx="4122" formatCode="General">
                  <c:v>4.1219999999999999</c:v>
                </c:pt>
                <c:pt idx="4123" formatCode="General">
                  <c:v>4.1230000000000002</c:v>
                </c:pt>
                <c:pt idx="4124" formatCode="General">
                  <c:v>4.1239999999999997</c:v>
                </c:pt>
                <c:pt idx="4125" formatCode="General">
                  <c:v>4.125</c:v>
                </c:pt>
                <c:pt idx="4126" formatCode="General">
                  <c:v>4.1260000000000003</c:v>
                </c:pt>
                <c:pt idx="4127" formatCode="General">
                  <c:v>4.1269999999999998</c:v>
                </c:pt>
                <c:pt idx="4128" formatCode="General">
                  <c:v>4.1280000000000001</c:v>
                </c:pt>
                <c:pt idx="4129" formatCode="General">
                  <c:v>4.1289999999999996</c:v>
                </c:pt>
                <c:pt idx="4130" formatCode="General">
                  <c:v>4.13</c:v>
                </c:pt>
                <c:pt idx="4131" formatCode="General">
                  <c:v>4.1310000000000002</c:v>
                </c:pt>
                <c:pt idx="4132" formatCode="General">
                  <c:v>4.1319999999999997</c:v>
                </c:pt>
                <c:pt idx="4133" formatCode="General">
                  <c:v>4.133</c:v>
                </c:pt>
                <c:pt idx="4134" formatCode="General">
                  <c:v>4.1340000000000003</c:v>
                </c:pt>
                <c:pt idx="4135" formatCode="General">
                  <c:v>4.1349999999999998</c:v>
                </c:pt>
                <c:pt idx="4136" formatCode="General">
                  <c:v>4.1360000000000001</c:v>
                </c:pt>
                <c:pt idx="4137" formatCode="General">
                  <c:v>4.1369999999999996</c:v>
                </c:pt>
                <c:pt idx="4138" formatCode="General">
                  <c:v>4.1379999999999999</c:v>
                </c:pt>
                <c:pt idx="4139" formatCode="General">
                  <c:v>4.1390000000000002</c:v>
                </c:pt>
                <c:pt idx="4140" formatCode="General">
                  <c:v>4.1399999999999997</c:v>
                </c:pt>
                <c:pt idx="4141" formatCode="General">
                  <c:v>4.141</c:v>
                </c:pt>
                <c:pt idx="4142" formatCode="General">
                  <c:v>4.1420000000000003</c:v>
                </c:pt>
                <c:pt idx="4143" formatCode="General">
                  <c:v>4.1429999999999998</c:v>
                </c:pt>
                <c:pt idx="4144" formatCode="General">
                  <c:v>4.1440000000000001</c:v>
                </c:pt>
                <c:pt idx="4145" formatCode="General">
                  <c:v>4.1449999999999996</c:v>
                </c:pt>
                <c:pt idx="4146" formatCode="General">
                  <c:v>4.1459999999999999</c:v>
                </c:pt>
                <c:pt idx="4147" formatCode="General">
                  <c:v>4.1470000000000002</c:v>
                </c:pt>
                <c:pt idx="4148" formatCode="General">
                  <c:v>4.1479999999999997</c:v>
                </c:pt>
                <c:pt idx="4149" formatCode="General">
                  <c:v>4.149</c:v>
                </c:pt>
                <c:pt idx="4150" formatCode="General">
                  <c:v>4.1500000000000004</c:v>
                </c:pt>
                <c:pt idx="4151" formatCode="General">
                  <c:v>4.1509999999999998</c:v>
                </c:pt>
                <c:pt idx="4152" formatCode="General">
                  <c:v>4.1520000000000001</c:v>
                </c:pt>
                <c:pt idx="4153" formatCode="General">
                  <c:v>4.1529999999999996</c:v>
                </c:pt>
                <c:pt idx="4154" formatCode="General">
                  <c:v>4.1539999999999999</c:v>
                </c:pt>
                <c:pt idx="4155" formatCode="General">
                  <c:v>4.1550000000000002</c:v>
                </c:pt>
                <c:pt idx="4156" formatCode="General">
                  <c:v>4.1559999999999997</c:v>
                </c:pt>
                <c:pt idx="4157" formatCode="General">
                  <c:v>4.157</c:v>
                </c:pt>
                <c:pt idx="4158" formatCode="General">
                  <c:v>4.1580000000000004</c:v>
                </c:pt>
                <c:pt idx="4159" formatCode="General">
                  <c:v>4.1589999999999998</c:v>
                </c:pt>
                <c:pt idx="4160" formatCode="General">
                  <c:v>4.16</c:v>
                </c:pt>
                <c:pt idx="4161" formatCode="General">
                  <c:v>4.1609999999999996</c:v>
                </c:pt>
                <c:pt idx="4162" formatCode="General">
                  <c:v>4.1619999999999999</c:v>
                </c:pt>
                <c:pt idx="4163" formatCode="General">
                  <c:v>4.1630000000000003</c:v>
                </c:pt>
                <c:pt idx="4164" formatCode="General">
                  <c:v>4.1639999999999997</c:v>
                </c:pt>
                <c:pt idx="4165" formatCode="General">
                  <c:v>4.165</c:v>
                </c:pt>
                <c:pt idx="4166" formatCode="General">
                  <c:v>4.1660000000000004</c:v>
                </c:pt>
                <c:pt idx="4167" formatCode="General">
                  <c:v>4.1669999999999998</c:v>
                </c:pt>
                <c:pt idx="4168" formatCode="General">
                  <c:v>4.1680000000000001</c:v>
                </c:pt>
                <c:pt idx="4169" formatCode="General">
                  <c:v>4.1689999999999996</c:v>
                </c:pt>
                <c:pt idx="4170" formatCode="General">
                  <c:v>4.17</c:v>
                </c:pt>
                <c:pt idx="4171" formatCode="General">
                  <c:v>4.1710000000000003</c:v>
                </c:pt>
                <c:pt idx="4172" formatCode="General">
                  <c:v>4.1719999999999997</c:v>
                </c:pt>
                <c:pt idx="4173" formatCode="General">
                  <c:v>4.173</c:v>
                </c:pt>
                <c:pt idx="4174" formatCode="General">
                  <c:v>4.1740000000000004</c:v>
                </c:pt>
                <c:pt idx="4175" formatCode="General">
                  <c:v>4.1749999999999998</c:v>
                </c:pt>
                <c:pt idx="4176" formatCode="General">
                  <c:v>4.1760000000000002</c:v>
                </c:pt>
                <c:pt idx="4177" formatCode="General">
                  <c:v>4.1769999999999996</c:v>
                </c:pt>
                <c:pt idx="4178" formatCode="General">
                  <c:v>4.1779999999999999</c:v>
                </c:pt>
                <c:pt idx="4179" formatCode="General">
                  <c:v>4.1790000000000003</c:v>
                </c:pt>
                <c:pt idx="4180" formatCode="General">
                  <c:v>4.18</c:v>
                </c:pt>
                <c:pt idx="4181" formatCode="General">
                  <c:v>4.181</c:v>
                </c:pt>
                <c:pt idx="4182" formatCode="General">
                  <c:v>4.1820000000000004</c:v>
                </c:pt>
                <c:pt idx="4183" formatCode="General">
                  <c:v>4.1829999999999998</c:v>
                </c:pt>
                <c:pt idx="4184" formatCode="General">
                  <c:v>4.1840000000000002</c:v>
                </c:pt>
                <c:pt idx="4185" formatCode="General">
                  <c:v>4.1849999999999996</c:v>
                </c:pt>
                <c:pt idx="4186" formatCode="General">
                  <c:v>4.1859999999999999</c:v>
                </c:pt>
                <c:pt idx="4187" formatCode="General">
                  <c:v>4.1870000000000003</c:v>
                </c:pt>
                <c:pt idx="4188" formatCode="General">
                  <c:v>4.1879999999999997</c:v>
                </c:pt>
                <c:pt idx="4189" formatCode="General">
                  <c:v>4.1890000000000001</c:v>
                </c:pt>
                <c:pt idx="4190" formatCode="General">
                  <c:v>4.1900000000000004</c:v>
                </c:pt>
                <c:pt idx="4191" formatCode="General">
                  <c:v>4.1909999999999998</c:v>
                </c:pt>
                <c:pt idx="4192" formatCode="General">
                  <c:v>4.1920000000000002</c:v>
                </c:pt>
                <c:pt idx="4193" formatCode="General">
                  <c:v>4.1929999999999996</c:v>
                </c:pt>
                <c:pt idx="4194" formatCode="General">
                  <c:v>4.194</c:v>
                </c:pt>
                <c:pt idx="4195" formatCode="General">
                  <c:v>4.1950000000000003</c:v>
                </c:pt>
                <c:pt idx="4196" formatCode="General">
                  <c:v>4.1959999999999997</c:v>
                </c:pt>
                <c:pt idx="4197" formatCode="General">
                  <c:v>4.1970000000000001</c:v>
                </c:pt>
                <c:pt idx="4198" formatCode="General">
                  <c:v>4.1980000000000004</c:v>
                </c:pt>
                <c:pt idx="4199" formatCode="General">
                  <c:v>4.1989999999999998</c:v>
                </c:pt>
                <c:pt idx="4200" formatCode="General">
                  <c:v>4.2</c:v>
                </c:pt>
                <c:pt idx="4201" formatCode="General">
                  <c:v>4.2009999999999996</c:v>
                </c:pt>
                <c:pt idx="4202" formatCode="General">
                  <c:v>4.202</c:v>
                </c:pt>
                <c:pt idx="4203" formatCode="General">
                  <c:v>4.2030000000000003</c:v>
                </c:pt>
                <c:pt idx="4204" formatCode="General">
                  <c:v>4.2039999999999997</c:v>
                </c:pt>
                <c:pt idx="4205" formatCode="General">
                  <c:v>4.2050000000000001</c:v>
                </c:pt>
                <c:pt idx="4206" formatCode="General">
                  <c:v>4.2060000000000004</c:v>
                </c:pt>
                <c:pt idx="4207" formatCode="General">
                  <c:v>4.2069999999999999</c:v>
                </c:pt>
                <c:pt idx="4208" formatCode="General">
                  <c:v>4.2080000000000002</c:v>
                </c:pt>
                <c:pt idx="4209" formatCode="General">
                  <c:v>4.2089999999999996</c:v>
                </c:pt>
                <c:pt idx="4210" formatCode="General">
                  <c:v>4.21</c:v>
                </c:pt>
                <c:pt idx="4211" formatCode="General">
                  <c:v>4.2110000000000003</c:v>
                </c:pt>
                <c:pt idx="4212" formatCode="General">
                  <c:v>4.2119999999999997</c:v>
                </c:pt>
                <c:pt idx="4213" formatCode="General">
                  <c:v>4.2130000000000001</c:v>
                </c:pt>
                <c:pt idx="4214" formatCode="General">
                  <c:v>4.2140000000000004</c:v>
                </c:pt>
                <c:pt idx="4215" formatCode="General">
                  <c:v>4.2149999999999999</c:v>
                </c:pt>
                <c:pt idx="4216" formatCode="General">
                  <c:v>4.2160000000000002</c:v>
                </c:pt>
                <c:pt idx="4217" formatCode="General">
                  <c:v>4.2169999999999996</c:v>
                </c:pt>
                <c:pt idx="4218" formatCode="General">
                  <c:v>4.218</c:v>
                </c:pt>
                <c:pt idx="4219" formatCode="General">
                  <c:v>4.2190000000000003</c:v>
                </c:pt>
                <c:pt idx="4220" formatCode="General">
                  <c:v>4.22</c:v>
                </c:pt>
                <c:pt idx="4221" formatCode="General">
                  <c:v>4.2210000000000001</c:v>
                </c:pt>
                <c:pt idx="4222" formatCode="General">
                  <c:v>4.2220000000000004</c:v>
                </c:pt>
                <c:pt idx="4223" formatCode="General">
                  <c:v>4.2229999999999999</c:v>
                </c:pt>
                <c:pt idx="4224" formatCode="General">
                  <c:v>4.2240000000000002</c:v>
                </c:pt>
                <c:pt idx="4225" formatCode="General">
                  <c:v>4.2249999999999996</c:v>
                </c:pt>
                <c:pt idx="4226" formatCode="General">
                  <c:v>4.226</c:v>
                </c:pt>
                <c:pt idx="4227" formatCode="General">
                  <c:v>4.2270000000000003</c:v>
                </c:pt>
                <c:pt idx="4228" formatCode="General">
                  <c:v>4.2279999999999998</c:v>
                </c:pt>
                <c:pt idx="4229" formatCode="General">
                  <c:v>4.2290000000000001</c:v>
                </c:pt>
                <c:pt idx="4230" formatCode="General">
                  <c:v>4.2300000000000004</c:v>
                </c:pt>
                <c:pt idx="4231" formatCode="General">
                  <c:v>4.2309999999999999</c:v>
                </c:pt>
                <c:pt idx="4232" formatCode="General">
                  <c:v>4.2320000000000002</c:v>
                </c:pt>
                <c:pt idx="4233" formatCode="General">
                  <c:v>4.2329999999999997</c:v>
                </c:pt>
                <c:pt idx="4234" formatCode="General">
                  <c:v>4.234</c:v>
                </c:pt>
                <c:pt idx="4235" formatCode="General">
                  <c:v>4.2350000000000003</c:v>
                </c:pt>
                <c:pt idx="4236" formatCode="General">
                  <c:v>4.2359999999999998</c:v>
                </c:pt>
                <c:pt idx="4237" formatCode="General">
                  <c:v>4.2370000000000001</c:v>
                </c:pt>
                <c:pt idx="4238" formatCode="General">
                  <c:v>4.2380000000000004</c:v>
                </c:pt>
                <c:pt idx="4239" formatCode="General">
                  <c:v>4.2389999999999999</c:v>
                </c:pt>
                <c:pt idx="4240" formatCode="General">
                  <c:v>4.24</c:v>
                </c:pt>
                <c:pt idx="4241" formatCode="General">
                  <c:v>4.2409999999999997</c:v>
                </c:pt>
                <c:pt idx="4242" formatCode="General">
                  <c:v>4.242</c:v>
                </c:pt>
                <c:pt idx="4243" formatCode="General">
                  <c:v>4.2430000000000003</c:v>
                </c:pt>
                <c:pt idx="4244" formatCode="General">
                  <c:v>4.2439999999999998</c:v>
                </c:pt>
                <c:pt idx="4245" formatCode="General">
                  <c:v>4.2450000000000001</c:v>
                </c:pt>
                <c:pt idx="4246" formatCode="General">
                  <c:v>4.2460000000000004</c:v>
                </c:pt>
                <c:pt idx="4247" formatCode="General">
                  <c:v>4.2469999999999999</c:v>
                </c:pt>
                <c:pt idx="4248" formatCode="General">
                  <c:v>4.2480000000000002</c:v>
                </c:pt>
                <c:pt idx="4249" formatCode="General">
                  <c:v>4.2489999999999997</c:v>
                </c:pt>
                <c:pt idx="4250" formatCode="General">
                  <c:v>4.25</c:v>
                </c:pt>
                <c:pt idx="4251" formatCode="General">
                  <c:v>4.2510000000000003</c:v>
                </c:pt>
                <c:pt idx="4252" formatCode="General">
                  <c:v>4.2519999999999998</c:v>
                </c:pt>
                <c:pt idx="4253" formatCode="General">
                  <c:v>4.2530000000000001</c:v>
                </c:pt>
                <c:pt idx="4254" formatCode="General">
                  <c:v>4.2539999999999996</c:v>
                </c:pt>
                <c:pt idx="4255" formatCode="General">
                  <c:v>4.2549999999999999</c:v>
                </c:pt>
                <c:pt idx="4256" formatCode="General">
                  <c:v>4.2560000000000002</c:v>
                </c:pt>
                <c:pt idx="4257" formatCode="General">
                  <c:v>4.2569999999999997</c:v>
                </c:pt>
                <c:pt idx="4258" formatCode="General">
                  <c:v>4.258</c:v>
                </c:pt>
                <c:pt idx="4259" formatCode="General">
                  <c:v>4.2590000000000003</c:v>
                </c:pt>
                <c:pt idx="4260" formatCode="General">
                  <c:v>4.26</c:v>
                </c:pt>
                <c:pt idx="4261" formatCode="General">
                  <c:v>4.2610000000000001</c:v>
                </c:pt>
                <c:pt idx="4262" formatCode="General">
                  <c:v>4.2619999999999996</c:v>
                </c:pt>
                <c:pt idx="4263" formatCode="General">
                  <c:v>4.2629999999999999</c:v>
                </c:pt>
                <c:pt idx="4264" formatCode="General">
                  <c:v>4.2640000000000002</c:v>
                </c:pt>
                <c:pt idx="4265" formatCode="General">
                  <c:v>4.2649999999999997</c:v>
                </c:pt>
                <c:pt idx="4266" formatCode="General">
                  <c:v>4.266</c:v>
                </c:pt>
                <c:pt idx="4267" formatCode="General">
                  <c:v>4.2670000000000003</c:v>
                </c:pt>
                <c:pt idx="4268" formatCode="General">
                  <c:v>4.2679999999999998</c:v>
                </c:pt>
                <c:pt idx="4269" formatCode="General">
                  <c:v>4.2690000000000001</c:v>
                </c:pt>
                <c:pt idx="4270" formatCode="General">
                  <c:v>4.2699999999999996</c:v>
                </c:pt>
                <c:pt idx="4271" formatCode="General">
                  <c:v>4.2709999999999999</c:v>
                </c:pt>
                <c:pt idx="4272" formatCode="General">
                  <c:v>4.2720000000000002</c:v>
                </c:pt>
                <c:pt idx="4273" formatCode="General">
                  <c:v>4.2729999999999997</c:v>
                </c:pt>
                <c:pt idx="4274" formatCode="General">
                  <c:v>4.274</c:v>
                </c:pt>
                <c:pt idx="4275" formatCode="General">
                  <c:v>4.2750000000000004</c:v>
                </c:pt>
                <c:pt idx="4276" formatCode="General">
                  <c:v>4.2759999999999998</c:v>
                </c:pt>
                <c:pt idx="4277" formatCode="General">
                  <c:v>4.2770000000000001</c:v>
                </c:pt>
                <c:pt idx="4278" formatCode="General">
                  <c:v>4.2779999999999996</c:v>
                </c:pt>
                <c:pt idx="4279" formatCode="General">
                  <c:v>4.2789999999999999</c:v>
                </c:pt>
                <c:pt idx="4280" formatCode="General">
                  <c:v>4.28</c:v>
                </c:pt>
                <c:pt idx="4281" formatCode="General">
                  <c:v>4.2809999999999997</c:v>
                </c:pt>
                <c:pt idx="4282" formatCode="General">
                  <c:v>4.282</c:v>
                </c:pt>
                <c:pt idx="4283" formatCode="General">
                  <c:v>4.2830000000000004</c:v>
                </c:pt>
                <c:pt idx="4284" formatCode="General">
                  <c:v>4.2839999999999998</c:v>
                </c:pt>
                <c:pt idx="4285" formatCode="General">
                  <c:v>4.2850000000000001</c:v>
                </c:pt>
                <c:pt idx="4286" formatCode="General">
                  <c:v>4.2859999999999996</c:v>
                </c:pt>
                <c:pt idx="4287" formatCode="General">
                  <c:v>4.2869999999999999</c:v>
                </c:pt>
                <c:pt idx="4288" formatCode="General">
                  <c:v>4.2880000000000003</c:v>
                </c:pt>
                <c:pt idx="4289" formatCode="General">
                  <c:v>4.2889999999999997</c:v>
                </c:pt>
                <c:pt idx="4290" formatCode="General">
                  <c:v>4.29</c:v>
                </c:pt>
                <c:pt idx="4291" formatCode="General">
                  <c:v>4.2910000000000004</c:v>
                </c:pt>
                <c:pt idx="4292" formatCode="General">
                  <c:v>4.2919999999999998</c:v>
                </c:pt>
                <c:pt idx="4293" formatCode="General">
                  <c:v>4.2930000000000001</c:v>
                </c:pt>
                <c:pt idx="4294" formatCode="General">
                  <c:v>4.2939999999999996</c:v>
                </c:pt>
                <c:pt idx="4295" formatCode="General">
                  <c:v>4.2949999999999999</c:v>
                </c:pt>
                <c:pt idx="4296" formatCode="General">
                  <c:v>4.2960000000000003</c:v>
                </c:pt>
                <c:pt idx="4297" formatCode="General">
                  <c:v>4.2969999999999997</c:v>
                </c:pt>
                <c:pt idx="4298" formatCode="General">
                  <c:v>4.298</c:v>
                </c:pt>
                <c:pt idx="4299" formatCode="General">
                  <c:v>4.2990000000000004</c:v>
                </c:pt>
                <c:pt idx="4300" formatCode="General">
                  <c:v>4.3</c:v>
                </c:pt>
                <c:pt idx="4301" formatCode="General">
                  <c:v>4.3010000000000002</c:v>
                </c:pt>
                <c:pt idx="4302" formatCode="General">
                  <c:v>4.3019999999999996</c:v>
                </c:pt>
                <c:pt idx="4303" formatCode="General">
                  <c:v>4.3029999999999999</c:v>
                </c:pt>
                <c:pt idx="4304" formatCode="General">
                  <c:v>4.3040000000000003</c:v>
                </c:pt>
                <c:pt idx="4305" formatCode="General">
                  <c:v>4.3049999999999997</c:v>
                </c:pt>
                <c:pt idx="4306" formatCode="General">
                  <c:v>4.306</c:v>
                </c:pt>
                <c:pt idx="4307" formatCode="General">
                  <c:v>4.3070000000000004</c:v>
                </c:pt>
                <c:pt idx="4308" formatCode="General">
                  <c:v>4.3079999999999998</c:v>
                </c:pt>
                <c:pt idx="4309" formatCode="General">
                  <c:v>4.3090000000000002</c:v>
                </c:pt>
                <c:pt idx="4310" formatCode="General">
                  <c:v>4.3099999999999996</c:v>
                </c:pt>
                <c:pt idx="4311" formatCode="General">
                  <c:v>4.3109999999999999</c:v>
                </c:pt>
                <c:pt idx="4312" formatCode="General">
                  <c:v>4.3120000000000003</c:v>
                </c:pt>
                <c:pt idx="4313" formatCode="General">
                  <c:v>4.3129999999999997</c:v>
                </c:pt>
                <c:pt idx="4314" formatCode="General">
                  <c:v>4.3140000000000001</c:v>
                </c:pt>
                <c:pt idx="4315" formatCode="General">
                  <c:v>4.3150000000000004</c:v>
                </c:pt>
                <c:pt idx="4316" formatCode="General">
                  <c:v>4.3159999999999998</c:v>
                </c:pt>
                <c:pt idx="4317" formatCode="General">
                  <c:v>4.3170000000000002</c:v>
                </c:pt>
                <c:pt idx="4318" formatCode="General">
                  <c:v>4.3179999999999996</c:v>
                </c:pt>
                <c:pt idx="4319" formatCode="General">
                  <c:v>4.319</c:v>
                </c:pt>
                <c:pt idx="4320" formatCode="General">
                  <c:v>4.32</c:v>
                </c:pt>
                <c:pt idx="4321" formatCode="General">
                  <c:v>4.3209999999999997</c:v>
                </c:pt>
                <c:pt idx="4322" formatCode="General">
                  <c:v>4.3220000000000001</c:v>
                </c:pt>
                <c:pt idx="4323" formatCode="General">
                  <c:v>4.3230000000000004</c:v>
                </c:pt>
                <c:pt idx="4324" formatCode="General">
                  <c:v>4.3239999999999998</c:v>
                </c:pt>
                <c:pt idx="4325" formatCode="General">
                  <c:v>4.3250000000000002</c:v>
                </c:pt>
                <c:pt idx="4326" formatCode="General">
                  <c:v>4.3259999999999996</c:v>
                </c:pt>
                <c:pt idx="4327" formatCode="General">
                  <c:v>4.327</c:v>
                </c:pt>
                <c:pt idx="4328" formatCode="General">
                  <c:v>4.3280000000000003</c:v>
                </c:pt>
                <c:pt idx="4329" formatCode="General">
                  <c:v>4.3289999999999997</c:v>
                </c:pt>
                <c:pt idx="4330" formatCode="General">
                  <c:v>4.33</c:v>
                </c:pt>
                <c:pt idx="4331" formatCode="General">
                  <c:v>4.3310000000000004</c:v>
                </c:pt>
                <c:pt idx="4332" formatCode="General">
                  <c:v>4.3319999999999999</c:v>
                </c:pt>
                <c:pt idx="4333" formatCode="General">
                  <c:v>4.3330000000000002</c:v>
                </c:pt>
                <c:pt idx="4334" formatCode="General">
                  <c:v>4.3339999999999996</c:v>
                </c:pt>
                <c:pt idx="4335" formatCode="General">
                  <c:v>4.335</c:v>
                </c:pt>
                <c:pt idx="4336" formatCode="General">
                  <c:v>4.3360000000000003</c:v>
                </c:pt>
                <c:pt idx="4337" formatCode="General">
                  <c:v>4.3369999999999997</c:v>
                </c:pt>
                <c:pt idx="4338" formatCode="General">
                  <c:v>4.3380000000000001</c:v>
                </c:pt>
                <c:pt idx="4339" formatCode="General">
                  <c:v>4.3390000000000004</c:v>
                </c:pt>
                <c:pt idx="4340" formatCode="General">
                  <c:v>4.34</c:v>
                </c:pt>
                <c:pt idx="4341" formatCode="General">
                  <c:v>4.3410000000000002</c:v>
                </c:pt>
                <c:pt idx="4342" formatCode="General">
                  <c:v>4.3419999999999996</c:v>
                </c:pt>
                <c:pt idx="4343" formatCode="General">
                  <c:v>4.343</c:v>
                </c:pt>
                <c:pt idx="4344" formatCode="General">
                  <c:v>4.3440000000000003</c:v>
                </c:pt>
                <c:pt idx="4345" formatCode="General">
                  <c:v>4.3449999999999998</c:v>
                </c:pt>
                <c:pt idx="4346" formatCode="General">
                  <c:v>4.3460000000000001</c:v>
                </c:pt>
                <c:pt idx="4347" formatCode="General">
                  <c:v>4.3470000000000004</c:v>
                </c:pt>
                <c:pt idx="4348" formatCode="General">
                  <c:v>4.3479999999999999</c:v>
                </c:pt>
                <c:pt idx="4349" formatCode="General">
                  <c:v>4.3490000000000002</c:v>
                </c:pt>
                <c:pt idx="4350" formatCode="General">
                  <c:v>4.3499999999999996</c:v>
                </c:pt>
                <c:pt idx="4351" formatCode="General">
                  <c:v>4.351</c:v>
                </c:pt>
                <c:pt idx="4352" formatCode="General">
                  <c:v>4.3520000000000003</c:v>
                </c:pt>
                <c:pt idx="4353" formatCode="General">
                  <c:v>4.3529999999999998</c:v>
                </c:pt>
                <c:pt idx="4354" formatCode="General">
                  <c:v>4.3540000000000001</c:v>
                </c:pt>
                <c:pt idx="4355" formatCode="General">
                  <c:v>4.3550000000000004</c:v>
                </c:pt>
                <c:pt idx="4356" formatCode="General">
                  <c:v>4.3559999999999999</c:v>
                </c:pt>
                <c:pt idx="4357" formatCode="General">
                  <c:v>4.3570000000000002</c:v>
                </c:pt>
                <c:pt idx="4358" formatCode="General">
                  <c:v>4.3579999999999997</c:v>
                </c:pt>
                <c:pt idx="4359" formatCode="General">
                  <c:v>4.359</c:v>
                </c:pt>
                <c:pt idx="4360" formatCode="General">
                  <c:v>4.3600000000000003</c:v>
                </c:pt>
                <c:pt idx="4361" formatCode="General">
                  <c:v>4.3609999999999998</c:v>
                </c:pt>
                <c:pt idx="4362" formatCode="General">
                  <c:v>4.3620000000000001</c:v>
                </c:pt>
                <c:pt idx="4363" formatCode="General">
                  <c:v>4.3630000000000004</c:v>
                </c:pt>
                <c:pt idx="4364" formatCode="General">
                  <c:v>4.3639999999999999</c:v>
                </c:pt>
                <c:pt idx="4365" formatCode="General">
                  <c:v>4.3650000000000002</c:v>
                </c:pt>
                <c:pt idx="4366" formatCode="General">
                  <c:v>4.3659999999999997</c:v>
                </c:pt>
                <c:pt idx="4367" formatCode="General">
                  <c:v>4.367</c:v>
                </c:pt>
                <c:pt idx="4368" formatCode="General">
                  <c:v>4.3680000000000003</c:v>
                </c:pt>
                <c:pt idx="4369" formatCode="General">
                  <c:v>4.3689999999999998</c:v>
                </c:pt>
                <c:pt idx="4370" formatCode="General">
                  <c:v>4.37</c:v>
                </c:pt>
                <c:pt idx="4371" formatCode="General">
                  <c:v>4.3710000000000004</c:v>
                </c:pt>
                <c:pt idx="4372" formatCode="General">
                  <c:v>4.3719999999999999</c:v>
                </c:pt>
                <c:pt idx="4373" formatCode="General">
                  <c:v>4.3730000000000002</c:v>
                </c:pt>
                <c:pt idx="4374" formatCode="General">
                  <c:v>4.3739999999999997</c:v>
                </c:pt>
                <c:pt idx="4375" formatCode="General">
                  <c:v>4.375</c:v>
                </c:pt>
                <c:pt idx="4376" formatCode="General">
                  <c:v>4.3760000000000003</c:v>
                </c:pt>
                <c:pt idx="4377" formatCode="General">
                  <c:v>4.3769999999999998</c:v>
                </c:pt>
                <c:pt idx="4378" formatCode="General">
                  <c:v>4.3780000000000001</c:v>
                </c:pt>
                <c:pt idx="4379" formatCode="General">
                  <c:v>4.3789999999999996</c:v>
                </c:pt>
                <c:pt idx="4380" formatCode="General">
                  <c:v>4.38</c:v>
                </c:pt>
                <c:pt idx="4381" formatCode="General">
                  <c:v>4.3810000000000002</c:v>
                </c:pt>
                <c:pt idx="4382" formatCode="General">
                  <c:v>4.3819999999999997</c:v>
                </c:pt>
                <c:pt idx="4383" formatCode="General">
                  <c:v>4.383</c:v>
                </c:pt>
                <c:pt idx="4384" formatCode="General">
                  <c:v>4.3840000000000003</c:v>
                </c:pt>
                <c:pt idx="4385" formatCode="General">
                  <c:v>4.3849999999999998</c:v>
                </c:pt>
                <c:pt idx="4386" formatCode="General">
                  <c:v>4.3860000000000001</c:v>
                </c:pt>
                <c:pt idx="4387" formatCode="General">
                  <c:v>4.3869999999999996</c:v>
                </c:pt>
                <c:pt idx="4388" formatCode="General">
                  <c:v>4.3879999999999999</c:v>
                </c:pt>
                <c:pt idx="4389" formatCode="General">
                  <c:v>4.3890000000000002</c:v>
                </c:pt>
                <c:pt idx="4390" formatCode="General">
                  <c:v>4.3899999999999997</c:v>
                </c:pt>
                <c:pt idx="4391" formatCode="General">
                  <c:v>4.391</c:v>
                </c:pt>
                <c:pt idx="4392" formatCode="General">
                  <c:v>4.3920000000000003</c:v>
                </c:pt>
                <c:pt idx="4393" formatCode="General">
                  <c:v>4.3929999999999998</c:v>
                </c:pt>
                <c:pt idx="4394" formatCode="General">
                  <c:v>4.3940000000000001</c:v>
                </c:pt>
                <c:pt idx="4395" formatCode="General">
                  <c:v>4.3949999999999996</c:v>
                </c:pt>
                <c:pt idx="4396" formatCode="General">
                  <c:v>4.3959999999999999</c:v>
                </c:pt>
                <c:pt idx="4397" formatCode="General">
                  <c:v>4.3970000000000002</c:v>
                </c:pt>
                <c:pt idx="4398" formatCode="General">
                  <c:v>4.3979999999999997</c:v>
                </c:pt>
                <c:pt idx="4399" formatCode="General">
                  <c:v>4.399</c:v>
                </c:pt>
                <c:pt idx="4400" formatCode="General">
                  <c:v>4.4000000000000004</c:v>
                </c:pt>
                <c:pt idx="4401" formatCode="General">
                  <c:v>4.4009999999999998</c:v>
                </c:pt>
                <c:pt idx="4402" formatCode="General">
                  <c:v>4.4020000000000001</c:v>
                </c:pt>
                <c:pt idx="4403" formatCode="General">
                  <c:v>4.4029999999999996</c:v>
                </c:pt>
                <c:pt idx="4404" formatCode="General">
                  <c:v>4.4039999999999999</c:v>
                </c:pt>
                <c:pt idx="4405" formatCode="General">
                  <c:v>4.4050000000000002</c:v>
                </c:pt>
                <c:pt idx="4406" formatCode="General">
                  <c:v>4.4059999999999997</c:v>
                </c:pt>
                <c:pt idx="4407" formatCode="General">
                  <c:v>4.407</c:v>
                </c:pt>
                <c:pt idx="4408" formatCode="General">
                  <c:v>4.4080000000000004</c:v>
                </c:pt>
                <c:pt idx="4409" formatCode="General">
                  <c:v>4.4089999999999998</c:v>
                </c:pt>
                <c:pt idx="4410" formatCode="General">
                  <c:v>4.41</c:v>
                </c:pt>
                <c:pt idx="4411" formatCode="General">
                  <c:v>4.4109999999999996</c:v>
                </c:pt>
                <c:pt idx="4412" formatCode="General">
                  <c:v>4.4119999999999999</c:v>
                </c:pt>
                <c:pt idx="4413" formatCode="General">
                  <c:v>4.4130000000000003</c:v>
                </c:pt>
                <c:pt idx="4414" formatCode="General">
                  <c:v>4.4139999999999997</c:v>
                </c:pt>
                <c:pt idx="4415" formatCode="General">
                  <c:v>4.415</c:v>
                </c:pt>
                <c:pt idx="4416" formatCode="General">
                  <c:v>4.4160000000000004</c:v>
                </c:pt>
                <c:pt idx="4417" formatCode="General">
                  <c:v>4.4169999999999998</c:v>
                </c:pt>
                <c:pt idx="4418" formatCode="General">
                  <c:v>4.4180000000000001</c:v>
                </c:pt>
                <c:pt idx="4419" formatCode="General">
                  <c:v>4.4189999999999996</c:v>
                </c:pt>
                <c:pt idx="4420" formatCode="General">
                  <c:v>4.42</c:v>
                </c:pt>
                <c:pt idx="4421" formatCode="General">
                  <c:v>4.4210000000000003</c:v>
                </c:pt>
                <c:pt idx="4422" formatCode="General">
                  <c:v>4.4219999999999997</c:v>
                </c:pt>
                <c:pt idx="4423" formatCode="General">
                  <c:v>4.423</c:v>
                </c:pt>
                <c:pt idx="4424" formatCode="General">
                  <c:v>4.4240000000000004</c:v>
                </c:pt>
                <c:pt idx="4425" formatCode="General">
                  <c:v>4.4249999999999998</c:v>
                </c:pt>
                <c:pt idx="4426" formatCode="General">
                  <c:v>4.4260000000000002</c:v>
                </c:pt>
                <c:pt idx="4427" formatCode="General">
                  <c:v>4.4269999999999996</c:v>
                </c:pt>
                <c:pt idx="4428" formatCode="General">
                  <c:v>4.4279999999999999</c:v>
                </c:pt>
                <c:pt idx="4429" formatCode="General">
                  <c:v>4.4290000000000003</c:v>
                </c:pt>
                <c:pt idx="4430" formatCode="General">
                  <c:v>4.43</c:v>
                </c:pt>
                <c:pt idx="4431" formatCode="General">
                  <c:v>4.431</c:v>
                </c:pt>
                <c:pt idx="4432" formatCode="General">
                  <c:v>4.4320000000000004</c:v>
                </c:pt>
                <c:pt idx="4433" formatCode="General">
                  <c:v>4.4329999999999998</c:v>
                </c:pt>
                <c:pt idx="4434" formatCode="General">
                  <c:v>4.4340000000000002</c:v>
                </c:pt>
                <c:pt idx="4435" formatCode="General">
                  <c:v>4.4349999999999996</c:v>
                </c:pt>
                <c:pt idx="4436" formatCode="General">
                  <c:v>4.4359999999999999</c:v>
                </c:pt>
                <c:pt idx="4437" formatCode="General">
                  <c:v>4.4370000000000003</c:v>
                </c:pt>
                <c:pt idx="4438" formatCode="General">
                  <c:v>4.4379999999999997</c:v>
                </c:pt>
                <c:pt idx="4439" formatCode="General">
                  <c:v>4.4390000000000001</c:v>
                </c:pt>
                <c:pt idx="4440" formatCode="General">
                  <c:v>4.4400000000000004</c:v>
                </c:pt>
                <c:pt idx="4441" formatCode="General">
                  <c:v>4.4409999999999998</c:v>
                </c:pt>
                <c:pt idx="4442" formatCode="General">
                  <c:v>4.4420000000000002</c:v>
                </c:pt>
                <c:pt idx="4443" formatCode="General">
                  <c:v>4.4429999999999996</c:v>
                </c:pt>
                <c:pt idx="4444" formatCode="General">
                  <c:v>4.444</c:v>
                </c:pt>
                <c:pt idx="4445" formatCode="General">
                  <c:v>4.4450000000000003</c:v>
                </c:pt>
                <c:pt idx="4446" formatCode="General">
                  <c:v>4.4459999999999997</c:v>
                </c:pt>
                <c:pt idx="4447" formatCode="General">
                  <c:v>4.4470000000000001</c:v>
                </c:pt>
                <c:pt idx="4448" formatCode="General">
                  <c:v>4.4480000000000004</c:v>
                </c:pt>
                <c:pt idx="4449" formatCode="General">
                  <c:v>4.4489999999999998</c:v>
                </c:pt>
                <c:pt idx="4450" formatCode="General">
                  <c:v>4.45</c:v>
                </c:pt>
                <c:pt idx="4451" formatCode="General">
                  <c:v>4.4509999999999996</c:v>
                </c:pt>
                <c:pt idx="4452" formatCode="General">
                  <c:v>4.452</c:v>
                </c:pt>
                <c:pt idx="4453" formatCode="General">
                  <c:v>4.4530000000000003</c:v>
                </c:pt>
                <c:pt idx="4454" formatCode="General">
                  <c:v>4.4539999999999997</c:v>
                </c:pt>
                <c:pt idx="4455" formatCode="General">
                  <c:v>4.4550000000000001</c:v>
                </c:pt>
                <c:pt idx="4456" formatCode="General">
                  <c:v>4.4560000000000004</c:v>
                </c:pt>
                <c:pt idx="4457" formatCode="General">
                  <c:v>4.4569999999999999</c:v>
                </c:pt>
                <c:pt idx="4458" formatCode="General">
                  <c:v>4.4580000000000002</c:v>
                </c:pt>
                <c:pt idx="4459" formatCode="General">
                  <c:v>4.4589999999999996</c:v>
                </c:pt>
                <c:pt idx="4460" formatCode="General">
                  <c:v>4.46</c:v>
                </c:pt>
                <c:pt idx="4461" formatCode="General">
                  <c:v>4.4610000000000003</c:v>
                </c:pt>
                <c:pt idx="4462" formatCode="General">
                  <c:v>4.4619999999999997</c:v>
                </c:pt>
                <c:pt idx="4463" formatCode="General">
                  <c:v>4.4630000000000001</c:v>
                </c:pt>
                <c:pt idx="4464" formatCode="General">
                  <c:v>4.4640000000000004</c:v>
                </c:pt>
                <c:pt idx="4465" formatCode="General">
                  <c:v>4.4649999999999999</c:v>
                </c:pt>
                <c:pt idx="4466" formatCode="General">
                  <c:v>4.4660000000000002</c:v>
                </c:pt>
                <c:pt idx="4467" formatCode="General">
                  <c:v>4.4669999999999996</c:v>
                </c:pt>
                <c:pt idx="4468" formatCode="General">
                  <c:v>4.468</c:v>
                </c:pt>
                <c:pt idx="4469" formatCode="General">
                  <c:v>4.4690000000000003</c:v>
                </c:pt>
                <c:pt idx="4470" formatCode="General">
                  <c:v>4.47</c:v>
                </c:pt>
                <c:pt idx="4471" formatCode="General">
                  <c:v>4.4710000000000001</c:v>
                </c:pt>
                <c:pt idx="4472" formatCode="General">
                  <c:v>4.4720000000000004</c:v>
                </c:pt>
                <c:pt idx="4473" formatCode="General">
                  <c:v>4.4729999999999999</c:v>
                </c:pt>
                <c:pt idx="4474" formatCode="General">
                  <c:v>4.4740000000000002</c:v>
                </c:pt>
                <c:pt idx="4475" formatCode="General">
                  <c:v>4.4749999999999996</c:v>
                </c:pt>
                <c:pt idx="4476" formatCode="General">
                  <c:v>4.476</c:v>
                </c:pt>
                <c:pt idx="4477" formatCode="General">
                  <c:v>4.4770000000000003</c:v>
                </c:pt>
                <c:pt idx="4478" formatCode="General">
                  <c:v>4.4779999999999998</c:v>
                </c:pt>
                <c:pt idx="4479" formatCode="General">
                  <c:v>4.4790000000000001</c:v>
                </c:pt>
                <c:pt idx="4480" formatCode="General">
                  <c:v>4.4800000000000004</c:v>
                </c:pt>
                <c:pt idx="4481" formatCode="General">
                  <c:v>4.4809999999999999</c:v>
                </c:pt>
                <c:pt idx="4482" formatCode="General">
                  <c:v>4.4820000000000002</c:v>
                </c:pt>
                <c:pt idx="4483" formatCode="General">
                  <c:v>4.4829999999999997</c:v>
                </c:pt>
                <c:pt idx="4484" formatCode="General">
                  <c:v>4.484</c:v>
                </c:pt>
                <c:pt idx="4485" formatCode="General">
                  <c:v>4.4850000000000003</c:v>
                </c:pt>
                <c:pt idx="4486" formatCode="General">
                  <c:v>4.4859999999999998</c:v>
                </c:pt>
                <c:pt idx="4487" formatCode="General">
                  <c:v>4.4870000000000001</c:v>
                </c:pt>
                <c:pt idx="4488" formatCode="General">
                  <c:v>4.4880000000000004</c:v>
                </c:pt>
                <c:pt idx="4489" formatCode="General">
                  <c:v>4.4889999999999999</c:v>
                </c:pt>
                <c:pt idx="4490" formatCode="General">
                  <c:v>4.49</c:v>
                </c:pt>
                <c:pt idx="4491" formatCode="General">
                  <c:v>4.4909999999999997</c:v>
                </c:pt>
                <c:pt idx="4492" formatCode="General">
                  <c:v>4.492</c:v>
                </c:pt>
                <c:pt idx="4493" formatCode="General">
                  <c:v>4.4930000000000003</c:v>
                </c:pt>
                <c:pt idx="4494" formatCode="General">
                  <c:v>4.4939999999999998</c:v>
                </c:pt>
                <c:pt idx="4495" formatCode="General">
                  <c:v>4.4950000000000001</c:v>
                </c:pt>
                <c:pt idx="4496" formatCode="General">
                  <c:v>4.4960000000000004</c:v>
                </c:pt>
                <c:pt idx="4497" formatCode="General">
                  <c:v>4.4969999999999999</c:v>
                </c:pt>
                <c:pt idx="4498" formatCode="General">
                  <c:v>4.4980000000000002</c:v>
                </c:pt>
                <c:pt idx="4499" formatCode="General">
                  <c:v>4.4989999999999997</c:v>
                </c:pt>
                <c:pt idx="4500" formatCode="General">
                  <c:v>4.5</c:v>
                </c:pt>
                <c:pt idx="4501" formatCode="General">
                  <c:v>4.5010000000000003</c:v>
                </c:pt>
                <c:pt idx="4502" formatCode="General">
                  <c:v>4.5019999999999998</c:v>
                </c:pt>
                <c:pt idx="4503" formatCode="General">
                  <c:v>4.5030000000000001</c:v>
                </c:pt>
                <c:pt idx="4504" formatCode="General">
                  <c:v>4.5039999999999996</c:v>
                </c:pt>
                <c:pt idx="4505" formatCode="General">
                  <c:v>4.5049999999999999</c:v>
                </c:pt>
                <c:pt idx="4506" formatCode="General">
                  <c:v>4.5060000000000002</c:v>
                </c:pt>
                <c:pt idx="4507" formatCode="General">
                  <c:v>4.5069999999999997</c:v>
                </c:pt>
                <c:pt idx="4508" formatCode="General">
                  <c:v>4.508</c:v>
                </c:pt>
                <c:pt idx="4509" formatCode="General">
                  <c:v>4.5090000000000003</c:v>
                </c:pt>
                <c:pt idx="4510" formatCode="General">
                  <c:v>4.51</c:v>
                </c:pt>
                <c:pt idx="4511" formatCode="General">
                  <c:v>4.5110000000000001</c:v>
                </c:pt>
                <c:pt idx="4512" formatCode="General">
                  <c:v>4.5119999999999996</c:v>
                </c:pt>
                <c:pt idx="4513" formatCode="General">
                  <c:v>4.5129999999999999</c:v>
                </c:pt>
                <c:pt idx="4514" formatCode="General">
                  <c:v>4.5140000000000002</c:v>
                </c:pt>
                <c:pt idx="4515" formatCode="General">
                  <c:v>4.5149999999999997</c:v>
                </c:pt>
                <c:pt idx="4516" formatCode="General">
                  <c:v>4.516</c:v>
                </c:pt>
                <c:pt idx="4517" formatCode="General">
                  <c:v>4.5170000000000003</c:v>
                </c:pt>
                <c:pt idx="4518" formatCode="General">
                  <c:v>4.5179999999999998</c:v>
                </c:pt>
                <c:pt idx="4519" formatCode="General">
                  <c:v>4.5190000000000001</c:v>
                </c:pt>
                <c:pt idx="4520" formatCode="General">
                  <c:v>4.5199999999999996</c:v>
                </c:pt>
                <c:pt idx="4521" formatCode="General">
                  <c:v>4.5209999999999999</c:v>
                </c:pt>
                <c:pt idx="4522" formatCode="General">
                  <c:v>4.5220000000000002</c:v>
                </c:pt>
                <c:pt idx="4523" formatCode="General">
                  <c:v>4.5229999999999997</c:v>
                </c:pt>
                <c:pt idx="4524" formatCode="General">
                  <c:v>4.524</c:v>
                </c:pt>
                <c:pt idx="4525" formatCode="General">
                  <c:v>4.5250000000000004</c:v>
                </c:pt>
                <c:pt idx="4526" formatCode="General">
                  <c:v>4.5259999999999998</c:v>
                </c:pt>
                <c:pt idx="4527" formatCode="General">
                  <c:v>4.5270000000000001</c:v>
                </c:pt>
                <c:pt idx="4528" formatCode="General">
                  <c:v>4.5279999999999996</c:v>
                </c:pt>
                <c:pt idx="4529" formatCode="General">
                  <c:v>4.5289999999999999</c:v>
                </c:pt>
                <c:pt idx="4530" formatCode="General">
                  <c:v>4.53</c:v>
                </c:pt>
                <c:pt idx="4531" formatCode="General">
                  <c:v>4.5309999999999997</c:v>
                </c:pt>
                <c:pt idx="4532" formatCode="General">
                  <c:v>4.532</c:v>
                </c:pt>
                <c:pt idx="4533" formatCode="General">
                  <c:v>4.5330000000000004</c:v>
                </c:pt>
                <c:pt idx="4534" formatCode="General">
                  <c:v>4.5339999999999998</c:v>
                </c:pt>
                <c:pt idx="4535" formatCode="General">
                  <c:v>4.5350000000000001</c:v>
                </c:pt>
                <c:pt idx="4536" formatCode="General">
                  <c:v>4.5359999999999996</c:v>
                </c:pt>
                <c:pt idx="4537" formatCode="General">
                  <c:v>4.5369999999999999</c:v>
                </c:pt>
                <c:pt idx="4538" formatCode="General">
                  <c:v>4.5380000000000003</c:v>
                </c:pt>
                <c:pt idx="4539" formatCode="General">
                  <c:v>4.5389999999999997</c:v>
                </c:pt>
                <c:pt idx="4540" formatCode="General">
                  <c:v>4.54</c:v>
                </c:pt>
                <c:pt idx="4541" formatCode="General">
                  <c:v>4.5410000000000004</c:v>
                </c:pt>
                <c:pt idx="4542" formatCode="General">
                  <c:v>4.5419999999999998</c:v>
                </c:pt>
                <c:pt idx="4543" formatCode="General">
                  <c:v>4.5430000000000001</c:v>
                </c:pt>
                <c:pt idx="4544" formatCode="General">
                  <c:v>4.5439999999999996</c:v>
                </c:pt>
                <c:pt idx="4545" formatCode="General">
                  <c:v>4.5449999999999999</c:v>
                </c:pt>
                <c:pt idx="4546" formatCode="General">
                  <c:v>4.5460000000000003</c:v>
                </c:pt>
                <c:pt idx="4547" formatCode="General">
                  <c:v>4.5469999999999997</c:v>
                </c:pt>
                <c:pt idx="4548" formatCode="General">
                  <c:v>4.548</c:v>
                </c:pt>
                <c:pt idx="4549" formatCode="General">
                  <c:v>4.5490000000000004</c:v>
                </c:pt>
                <c:pt idx="4550" formatCode="General">
                  <c:v>4.55</c:v>
                </c:pt>
                <c:pt idx="4551" formatCode="General">
                  <c:v>4.5510000000000002</c:v>
                </c:pt>
                <c:pt idx="4552" formatCode="General">
                  <c:v>4.5519999999999996</c:v>
                </c:pt>
                <c:pt idx="4553" formatCode="General">
                  <c:v>4.5529999999999999</c:v>
                </c:pt>
                <c:pt idx="4554" formatCode="General">
                  <c:v>4.5540000000000003</c:v>
                </c:pt>
                <c:pt idx="4555" formatCode="General">
                  <c:v>4.5549999999999997</c:v>
                </c:pt>
                <c:pt idx="4556" formatCode="General">
                  <c:v>4.556</c:v>
                </c:pt>
                <c:pt idx="4557" formatCode="General">
                  <c:v>4.5570000000000004</c:v>
                </c:pt>
                <c:pt idx="4558" formatCode="General">
                  <c:v>4.5579999999999998</c:v>
                </c:pt>
                <c:pt idx="4559" formatCode="General">
                  <c:v>4.5590000000000002</c:v>
                </c:pt>
                <c:pt idx="4560" formatCode="General">
                  <c:v>4.5599999999999996</c:v>
                </c:pt>
                <c:pt idx="4561" formatCode="General">
                  <c:v>4.5609999999999999</c:v>
                </c:pt>
                <c:pt idx="4562" formatCode="General">
                  <c:v>4.5620000000000003</c:v>
                </c:pt>
                <c:pt idx="4563" formatCode="General">
                  <c:v>4.5629999999999997</c:v>
                </c:pt>
                <c:pt idx="4564" formatCode="General">
                  <c:v>4.5640000000000001</c:v>
                </c:pt>
                <c:pt idx="4565" formatCode="General">
                  <c:v>4.5650000000000004</c:v>
                </c:pt>
                <c:pt idx="4566" formatCode="General">
                  <c:v>4.5659999999999998</c:v>
                </c:pt>
                <c:pt idx="4567" formatCode="General">
                  <c:v>4.5670000000000002</c:v>
                </c:pt>
                <c:pt idx="4568" formatCode="General">
                  <c:v>4.5679999999999996</c:v>
                </c:pt>
                <c:pt idx="4569" formatCode="General">
                  <c:v>4.569</c:v>
                </c:pt>
                <c:pt idx="4570" formatCode="General">
                  <c:v>4.57</c:v>
                </c:pt>
                <c:pt idx="4571" formatCode="General">
                  <c:v>4.5709999999999997</c:v>
                </c:pt>
                <c:pt idx="4572" formatCode="General">
                  <c:v>4.5720000000000001</c:v>
                </c:pt>
                <c:pt idx="4573" formatCode="General">
                  <c:v>4.5730000000000004</c:v>
                </c:pt>
                <c:pt idx="4574" formatCode="General">
                  <c:v>4.5739999999999998</c:v>
                </c:pt>
                <c:pt idx="4575" formatCode="General">
                  <c:v>4.5750000000000002</c:v>
                </c:pt>
                <c:pt idx="4576" formatCode="General">
                  <c:v>4.5759999999999996</c:v>
                </c:pt>
                <c:pt idx="4577" formatCode="General">
                  <c:v>4.577</c:v>
                </c:pt>
                <c:pt idx="4578" formatCode="General">
                  <c:v>4.5780000000000003</c:v>
                </c:pt>
                <c:pt idx="4579" formatCode="General">
                  <c:v>4.5789999999999997</c:v>
                </c:pt>
                <c:pt idx="4580" formatCode="General">
                  <c:v>4.58</c:v>
                </c:pt>
                <c:pt idx="4581" formatCode="General">
                  <c:v>4.5810000000000004</c:v>
                </c:pt>
                <c:pt idx="4582" formatCode="General">
                  <c:v>4.5819999999999999</c:v>
                </c:pt>
                <c:pt idx="4583" formatCode="General">
                  <c:v>4.5830000000000002</c:v>
                </c:pt>
                <c:pt idx="4584" formatCode="General">
                  <c:v>4.5839999999999996</c:v>
                </c:pt>
                <c:pt idx="4585" formatCode="General">
                  <c:v>4.585</c:v>
                </c:pt>
                <c:pt idx="4586" formatCode="General">
                  <c:v>4.5860000000000003</c:v>
                </c:pt>
                <c:pt idx="4587" formatCode="General">
                  <c:v>4.5869999999999997</c:v>
                </c:pt>
                <c:pt idx="4588" formatCode="General">
                  <c:v>4.5880000000000001</c:v>
                </c:pt>
                <c:pt idx="4589" formatCode="General">
                  <c:v>4.5890000000000004</c:v>
                </c:pt>
                <c:pt idx="4590" formatCode="General">
                  <c:v>4.59</c:v>
                </c:pt>
                <c:pt idx="4591" formatCode="General">
                  <c:v>4.5910000000000002</c:v>
                </c:pt>
                <c:pt idx="4592" formatCode="General">
                  <c:v>4.5919999999999996</c:v>
                </c:pt>
                <c:pt idx="4593" formatCode="General">
                  <c:v>4.593</c:v>
                </c:pt>
                <c:pt idx="4594" formatCode="General">
                  <c:v>4.5940000000000003</c:v>
                </c:pt>
                <c:pt idx="4595" formatCode="General">
                  <c:v>4.5949999999999998</c:v>
                </c:pt>
                <c:pt idx="4596" formatCode="General">
                  <c:v>4.5960000000000001</c:v>
                </c:pt>
                <c:pt idx="4597" formatCode="General">
                  <c:v>4.5970000000000004</c:v>
                </c:pt>
                <c:pt idx="4598" formatCode="General">
                  <c:v>4.5979999999999999</c:v>
                </c:pt>
                <c:pt idx="4599" formatCode="General">
                  <c:v>4.5990000000000002</c:v>
                </c:pt>
                <c:pt idx="4600" formatCode="General">
                  <c:v>4.5999999999999996</c:v>
                </c:pt>
                <c:pt idx="4601" formatCode="General">
                  <c:v>4.601</c:v>
                </c:pt>
                <c:pt idx="4602" formatCode="General">
                  <c:v>4.6020000000000003</c:v>
                </c:pt>
                <c:pt idx="4603" formatCode="General">
                  <c:v>4.6029999999999998</c:v>
                </c:pt>
                <c:pt idx="4604" formatCode="General">
                  <c:v>4.6040000000000001</c:v>
                </c:pt>
                <c:pt idx="4605" formatCode="General">
                  <c:v>4.6050000000000004</c:v>
                </c:pt>
                <c:pt idx="4606" formatCode="General">
                  <c:v>4.6059999999999999</c:v>
                </c:pt>
                <c:pt idx="4607" formatCode="General">
                  <c:v>4.6070000000000002</c:v>
                </c:pt>
                <c:pt idx="4608" formatCode="General">
                  <c:v>4.6079999999999997</c:v>
                </c:pt>
                <c:pt idx="4609" formatCode="General">
                  <c:v>4.609</c:v>
                </c:pt>
                <c:pt idx="4610" formatCode="General">
                  <c:v>4.6100000000000003</c:v>
                </c:pt>
                <c:pt idx="4611" formatCode="General">
                  <c:v>4.6109999999999998</c:v>
                </c:pt>
                <c:pt idx="4612" formatCode="General">
                  <c:v>4.6120000000000001</c:v>
                </c:pt>
                <c:pt idx="4613" formatCode="General">
                  <c:v>4.6130000000000004</c:v>
                </c:pt>
                <c:pt idx="4614" formatCode="General">
                  <c:v>4.6139999999999999</c:v>
                </c:pt>
                <c:pt idx="4615" formatCode="General">
                  <c:v>4.6150000000000002</c:v>
                </c:pt>
                <c:pt idx="4616" formatCode="General">
                  <c:v>4.6159999999999997</c:v>
                </c:pt>
                <c:pt idx="4617" formatCode="General">
                  <c:v>4.617</c:v>
                </c:pt>
                <c:pt idx="4618" formatCode="General">
                  <c:v>4.6180000000000003</c:v>
                </c:pt>
                <c:pt idx="4619" formatCode="General">
                  <c:v>4.6189999999999998</c:v>
                </c:pt>
                <c:pt idx="4620" formatCode="General">
                  <c:v>4.62</c:v>
                </c:pt>
                <c:pt idx="4621" formatCode="General">
                  <c:v>4.6210000000000004</c:v>
                </c:pt>
                <c:pt idx="4622" formatCode="General">
                  <c:v>4.6219999999999999</c:v>
                </c:pt>
                <c:pt idx="4623" formatCode="General">
                  <c:v>4.6230000000000002</c:v>
                </c:pt>
                <c:pt idx="4624" formatCode="General">
                  <c:v>4.6239999999999997</c:v>
                </c:pt>
                <c:pt idx="4625" formatCode="General">
                  <c:v>4.625</c:v>
                </c:pt>
                <c:pt idx="4626" formatCode="General">
                  <c:v>4.6260000000000003</c:v>
                </c:pt>
                <c:pt idx="4627" formatCode="General">
                  <c:v>4.6269999999999998</c:v>
                </c:pt>
                <c:pt idx="4628" formatCode="General">
                  <c:v>4.6280000000000001</c:v>
                </c:pt>
                <c:pt idx="4629" formatCode="General">
                  <c:v>4.6289999999999996</c:v>
                </c:pt>
                <c:pt idx="4630" formatCode="General">
                  <c:v>4.63</c:v>
                </c:pt>
                <c:pt idx="4631" formatCode="General">
                  <c:v>4.6310000000000002</c:v>
                </c:pt>
                <c:pt idx="4632" formatCode="General">
                  <c:v>4.6319999999999997</c:v>
                </c:pt>
                <c:pt idx="4633" formatCode="General">
                  <c:v>4.633</c:v>
                </c:pt>
                <c:pt idx="4634" formatCode="General">
                  <c:v>4.6340000000000003</c:v>
                </c:pt>
                <c:pt idx="4635" formatCode="General">
                  <c:v>4.6349999999999998</c:v>
                </c:pt>
                <c:pt idx="4636" formatCode="General">
                  <c:v>4.6360000000000001</c:v>
                </c:pt>
                <c:pt idx="4637" formatCode="General">
                  <c:v>4.6369999999999996</c:v>
                </c:pt>
                <c:pt idx="4638" formatCode="General">
                  <c:v>4.6379999999999999</c:v>
                </c:pt>
                <c:pt idx="4639" formatCode="General">
                  <c:v>4.6390000000000002</c:v>
                </c:pt>
                <c:pt idx="4640" formatCode="General">
                  <c:v>4.6399999999999997</c:v>
                </c:pt>
                <c:pt idx="4641" formatCode="General">
                  <c:v>4.641</c:v>
                </c:pt>
                <c:pt idx="4642" formatCode="General">
                  <c:v>4.6420000000000003</c:v>
                </c:pt>
                <c:pt idx="4643" formatCode="General">
                  <c:v>4.6429999999999998</c:v>
                </c:pt>
                <c:pt idx="4644" formatCode="General">
                  <c:v>4.6440000000000001</c:v>
                </c:pt>
                <c:pt idx="4645" formatCode="General">
                  <c:v>4.6449999999999996</c:v>
                </c:pt>
                <c:pt idx="4646" formatCode="General">
                  <c:v>4.6459999999999999</c:v>
                </c:pt>
                <c:pt idx="4647" formatCode="General">
                  <c:v>4.6470000000000002</c:v>
                </c:pt>
                <c:pt idx="4648" formatCode="General">
                  <c:v>4.6479999999999997</c:v>
                </c:pt>
                <c:pt idx="4649" formatCode="General">
                  <c:v>4.649</c:v>
                </c:pt>
                <c:pt idx="4650" formatCode="General">
                  <c:v>4.6500000000000004</c:v>
                </c:pt>
                <c:pt idx="4651" formatCode="General">
                  <c:v>4.6509999999999998</c:v>
                </c:pt>
                <c:pt idx="4652" formatCode="General">
                  <c:v>4.6520000000000001</c:v>
                </c:pt>
                <c:pt idx="4653" formatCode="General">
                  <c:v>4.6529999999999996</c:v>
                </c:pt>
                <c:pt idx="4654" formatCode="General">
                  <c:v>4.6539999999999999</c:v>
                </c:pt>
                <c:pt idx="4655" formatCode="General">
                  <c:v>4.6550000000000002</c:v>
                </c:pt>
                <c:pt idx="4656" formatCode="General">
                  <c:v>4.6559999999999997</c:v>
                </c:pt>
                <c:pt idx="4657" formatCode="General">
                  <c:v>4.657</c:v>
                </c:pt>
                <c:pt idx="4658" formatCode="General">
                  <c:v>4.6580000000000004</c:v>
                </c:pt>
                <c:pt idx="4659" formatCode="General">
                  <c:v>4.6589999999999998</c:v>
                </c:pt>
                <c:pt idx="4660" formatCode="General">
                  <c:v>4.66</c:v>
                </c:pt>
                <c:pt idx="4661" formatCode="General">
                  <c:v>4.6609999999999996</c:v>
                </c:pt>
                <c:pt idx="4662" formatCode="General">
                  <c:v>4.6619999999999999</c:v>
                </c:pt>
                <c:pt idx="4663" formatCode="General">
                  <c:v>4.6630000000000003</c:v>
                </c:pt>
                <c:pt idx="4664" formatCode="General">
                  <c:v>4.6639999999999997</c:v>
                </c:pt>
                <c:pt idx="4665" formatCode="General">
                  <c:v>4.665</c:v>
                </c:pt>
                <c:pt idx="4666" formatCode="General">
                  <c:v>4.6660000000000004</c:v>
                </c:pt>
                <c:pt idx="4667" formatCode="General">
                  <c:v>4.6669999999999998</c:v>
                </c:pt>
                <c:pt idx="4668" formatCode="General">
                  <c:v>4.6680000000000001</c:v>
                </c:pt>
                <c:pt idx="4669" formatCode="General">
                  <c:v>4.6689999999999996</c:v>
                </c:pt>
                <c:pt idx="4670" formatCode="General">
                  <c:v>4.67</c:v>
                </c:pt>
                <c:pt idx="4671" formatCode="General">
                  <c:v>4.6710000000000003</c:v>
                </c:pt>
                <c:pt idx="4672" formatCode="General">
                  <c:v>4.6719999999999997</c:v>
                </c:pt>
                <c:pt idx="4673" formatCode="General">
                  <c:v>4.673</c:v>
                </c:pt>
                <c:pt idx="4674" formatCode="General">
                  <c:v>4.6740000000000004</c:v>
                </c:pt>
                <c:pt idx="4675" formatCode="General">
                  <c:v>4.6749999999999998</c:v>
                </c:pt>
                <c:pt idx="4676" formatCode="General">
                  <c:v>4.6760000000000002</c:v>
                </c:pt>
                <c:pt idx="4677" formatCode="General">
                  <c:v>4.6769999999999996</c:v>
                </c:pt>
                <c:pt idx="4678" formatCode="General">
                  <c:v>4.6779999999999999</c:v>
                </c:pt>
                <c:pt idx="4679" formatCode="General">
                  <c:v>4.6790000000000003</c:v>
                </c:pt>
                <c:pt idx="4680" formatCode="General">
                  <c:v>4.68</c:v>
                </c:pt>
                <c:pt idx="4681" formatCode="General">
                  <c:v>4.681</c:v>
                </c:pt>
                <c:pt idx="4682" formatCode="General">
                  <c:v>4.6820000000000004</c:v>
                </c:pt>
                <c:pt idx="4683" formatCode="General">
                  <c:v>4.6829999999999998</c:v>
                </c:pt>
                <c:pt idx="4684" formatCode="General">
                  <c:v>4.6840000000000002</c:v>
                </c:pt>
                <c:pt idx="4685" formatCode="General">
                  <c:v>4.6849999999999996</c:v>
                </c:pt>
                <c:pt idx="4686" formatCode="General">
                  <c:v>4.6859999999999999</c:v>
                </c:pt>
                <c:pt idx="4687" formatCode="General">
                  <c:v>4.6870000000000003</c:v>
                </c:pt>
                <c:pt idx="4688" formatCode="General">
                  <c:v>4.6879999999999997</c:v>
                </c:pt>
                <c:pt idx="4689" formatCode="General">
                  <c:v>4.6890000000000001</c:v>
                </c:pt>
                <c:pt idx="4690" formatCode="General">
                  <c:v>4.6900000000000004</c:v>
                </c:pt>
                <c:pt idx="4691" formatCode="General">
                  <c:v>4.6909999999999998</c:v>
                </c:pt>
                <c:pt idx="4692" formatCode="General">
                  <c:v>4.6920000000000002</c:v>
                </c:pt>
                <c:pt idx="4693" formatCode="General">
                  <c:v>4.6929999999999996</c:v>
                </c:pt>
                <c:pt idx="4694" formatCode="General">
                  <c:v>4.694</c:v>
                </c:pt>
                <c:pt idx="4695" formatCode="General">
                  <c:v>4.6950000000000003</c:v>
                </c:pt>
                <c:pt idx="4696" formatCode="General">
                  <c:v>4.6959999999999997</c:v>
                </c:pt>
                <c:pt idx="4697" formatCode="General">
                  <c:v>4.6970000000000001</c:v>
                </c:pt>
                <c:pt idx="4698" formatCode="General">
                  <c:v>4.6980000000000004</c:v>
                </c:pt>
                <c:pt idx="4699" formatCode="General">
                  <c:v>4.6989999999999998</c:v>
                </c:pt>
                <c:pt idx="4700" formatCode="General">
                  <c:v>4.7</c:v>
                </c:pt>
                <c:pt idx="4701" formatCode="General">
                  <c:v>4.7009999999999996</c:v>
                </c:pt>
                <c:pt idx="4702" formatCode="General">
                  <c:v>4.702</c:v>
                </c:pt>
                <c:pt idx="4703" formatCode="General">
                  <c:v>4.7030000000000003</c:v>
                </c:pt>
                <c:pt idx="4704" formatCode="General">
                  <c:v>4.7039999999999997</c:v>
                </c:pt>
                <c:pt idx="4705" formatCode="General">
                  <c:v>4.7050000000000001</c:v>
                </c:pt>
                <c:pt idx="4706" formatCode="General">
                  <c:v>4.7060000000000004</c:v>
                </c:pt>
                <c:pt idx="4707" formatCode="General">
                  <c:v>4.7069999999999999</c:v>
                </c:pt>
                <c:pt idx="4708" formatCode="General">
                  <c:v>4.7080000000000002</c:v>
                </c:pt>
                <c:pt idx="4709" formatCode="General">
                  <c:v>4.7089999999999996</c:v>
                </c:pt>
                <c:pt idx="4710" formatCode="General">
                  <c:v>4.71</c:v>
                </c:pt>
                <c:pt idx="4711" formatCode="General">
                  <c:v>4.7110000000000003</c:v>
                </c:pt>
                <c:pt idx="4712" formatCode="General">
                  <c:v>4.7119999999999997</c:v>
                </c:pt>
                <c:pt idx="4713" formatCode="General">
                  <c:v>4.7130000000000001</c:v>
                </c:pt>
                <c:pt idx="4714" formatCode="General">
                  <c:v>4.7140000000000004</c:v>
                </c:pt>
                <c:pt idx="4715" formatCode="General">
                  <c:v>4.7149999999999999</c:v>
                </c:pt>
                <c:pt idx="4716" formatCode="General">
                  <c:v>4.7160000000000002</c:v>
                </c:pt>
                <c:pt idx="4717" formatCode="General">
                  <c:v>4.7169999999999996</c:v>
                </c:pt>
                <c:pt idx="4718" formatCode="General">
                  <c:v>4.718</c:v>
                </c:pt>
                <c:pt idx="4719" formatCode="General">
                  <c:v>4.7190000000000003</c:v>
                </c:pt>
                <c:pt idx="4720" formatCode="General">
                  <c:v>4.72</c:v>
                </c:pt>
                <c:pt idx="4721" formatCode="General">
                  <c:v>4.7210000000000001</c:v>
                </c:pt>
                <c:pt idx="4722" formatCode="General">
                  <c:v>4.7220000000000004</c:v>
                </c:pt>
                <c:pt idx="4723" formatCode="General">
                  <c:v>4.7229999999999999</c:v>
                </c:pt>
                <c:pt idx="4724" formatCode="General">
                  <c:v>4.7240000000000002</c:v>
                </c:pt>
                <c:pt idx="4725" formatCode="General">
                  <c:v>4.7249999999999996</c:v>
                </c:pt>
                <c:pt idx="4726" formatCode="General">
                  <c:v>4.726</c:v>
                </c:pt>
                <c:pt idx="4727" formatCode="General">
                  <c:v>4.7270000000000003</c:v>
                </c:pt>
                <c:pt idx="4728" formatCode="General">
                  <c:v>4.7279999999999998</c:v>
                </c:pt>
                <c:pt idx="4729" formatCode="General">
                  <c:v>4.7290000000000001</c:v>
                </c:pt>
                <c:pt idx="4730" formatCode="General">
                  <c:v>4.7300000000000004</c:v>
                </c:pt>
                <c:pt idx="4731" formatCode="General">
                  <c:v>4.7309999999999999</c:v>
                </c:pt>
                <c:pt idx="4732" formatCode="General">
                  <c:v>4.7320000000000002</c:v>
                </c:pt>
                <c:pt idx="4733" formatCode="General">
                  <c:v>4.7329999999999997</c:v>
                </c:pt>
                <c:pt idx="4734" formatCode="General">
                  <c:v>4.734</c:v>
                </c:pt>
                <c:pt idx="4735" formatCode="General">
                  <c:v>4.7350000000000003</c:v>
                </c:pt>
                <c:pt idx="4736" formatCode="General">
                  <c:v>4.7359999999999998</c:v>
                </c:pt>
                <c:pt idx="4737" formatCode="General">
                  <c:v>4.7370000000000001</c:v>
                </c:pt>
                <c:pt idx="4738" formatCode="General">
                  <c:v>4.7380000000000004</c:v>
                </c:pt>
                <c:pt idx="4739" formatCode="General">
                  <c:v>4.7389999999999999</c:v>
                </c:pt>
                <c:pt idx="4740" formatCode="General">
                  <c:v>4.74</c:v>
                </c:pt>
                <c:pt idx="4741" formatCode="General">
                  <c:v>4.7409999999999997</c:v>
                </c:pt>
                <c:pt idx="4742" formatCode="General">
                  <c:v>4.742</c:v>
                </c:pt>
                <c:pt idx="4743" formatCode="General">
                  <c:v>4.7430000000000003</c:v>
                </c:pt>
                <c:pt idx="4744" formatCode="General">
                  <c:v>4.7439999999999998</c:v>
                </c:pt>
                <c:pt idx="4745" formatCode="General">
                  <c:v>4.7450000000000001</c:v>
                </c:pt>
                <c:pt idx="4746" formatCode="General">
                  <c:v>4.7460000000000004</c:v>
                </c:pt>
                <c:pt idx="4747" formatCode="General">
                  <c:v>4.7469999999999999</c:v>
                </c:pt>
                <c:pt idx="4748" formatCode="General">
                  <c:v>4.7480000000000002</c:v>
                </c:pt>
                <c:pt idx="4749" formatCode="General">
                  <c:v>4.7489999999999997</c:v>
                </c:pt>
                <c:pt idx="4750" formatCode="General">
                  <c:v>4.75</c:v>
                </c:pt>
                <c:pt idx="4751" formatCode="General">
                  <c:v>4.7510000000000003</c:v>
                </c:pt>
                <c:pt idx="4752" formatCode="General">
                  <c:v>4.7519999999999998</c:v>
                </c:pt>
                <c:pt idx="4753" formatCode="General">
                  <c:v>4.7530000000000001</c:v>
                </c:pt>
                <c:pt idx="4754" formatCode="General">
                  <c:v>4.7539999999999996</c:v>
                </c:pt>
                <c:pt idx="4755" formatCode="General">
                  <c:v>4.7549999999999999</c:v>
                </c:pt>
                <c:pt idx="4756" formatCode="General">
                  <c:v>4.7560000000000002</c:v>
                </c:pt>
                <c:pt idx="4757" formatCode="General">
                  <c:v>4.7569999999999997</c:v>
                </c:pt>
                <c:pt idx="4758" formatCode="General">
                  <c:v>4.758</c:v>
                </c:pt>
                <c:pt idx="4759" formatCode="General">
                  <c:v>4.7590000000000003</c:v>
                </c:pt>
                <c:pt idx="4760" formatCode="General">
                  <c:v>4.76</c:v>
                </c:pt>
                <c:pt idx="4761" formatCode="General">
                  <c:v>4.7610000000000001</c:v>
                </c:pt>
                <c:pt idx="4762" formatCode="General">
                  <c:v>4.7619999999999996</c:v>
                </c:pt>
                <c:pt idx="4763" formatCode="General">
                  <c:v>4.7629999999999999</c:v>
                </c:pt>
                <c:pt idx="4764" formatCode="General">
                  <c:v>4.7640000000000002</c:v>
                </c:pt>
                <c:pt idx="4765" formatCode="General">
                  <c:v>4.7649999999999997</c:v>
                </c:pt>
                <c:pt idx="4766" formatCode="General">
                  <c:v>4.766</c:v>
                </c:pt>
                <c:pt idx="4767" formatCode="General">
                  <c:v>4.7670000000000003</c:v>
                </c:pt>
                <c:pt idx="4768" formatCode="General">
                  <c:v>4.7679999999999998</c:v>
                </c:pt>
                <c:pt idx="4769" formatCode="General">
                  <c:v>4.7690000000000001</c:v>
                </c:pt>
                <c:pt idx="4770" formatCode="General">
                  <c:v>4.7699999999999996</c:v>
                </c:pt>
                <c:pt idx="4771" formatCode="General">
                  <c:v>4.7709999999999999</c:v>
                </c:pt>
                <c:pt idx="4772" formatCode="General">
                  <c:v>4.7720000000000002</c:v>
                </c:pt>
                <c:pt idx="4773" formatCode="General">
                  <c:v>4.7729999999999997</c:v>
                </c:pt>
                <c:pt idx="4774" formatCode="General">
                  <c:v>4.774</c:v>
                </c:pt>
                <c:pt idx="4775" formatCode="General">
                  <c:v>4.7750000000000004</c:v>
                </c:pt>
                <c:pt idx="4776" formatCode="General">
                  <c:v>4.7759999999999998</c:v>
                </c:pt>
                <c:pt idx="4777" formatCode="General">
                  <c:v>4.7770000000000001</c:v>
                </c:pt>
                <c:pt idx="4778" formatCode="General">
                  <c:v>4.7779999999999996</c:v>
                </c:pt>
                <c:pt idx="4779" formatCode="General">
                  <c:v>4.7789999999999999</c:v>
                </c:pt>
                <c:pt idx="4780" formatCode="General">
                  <c:v>4.78</c:v>
                </c:pt>
                <c:pt idx="4781" formatCode="General">
                  <c:v>4.7809999999999997</c:v>
                </c:pt>
                <c:pt idx="4782" formatCode="General">
                  <c:v>4.782</c:v>
                </c:pt>
                <c:pt idx="4783" formatCode="General">
                  <c:v>4.7830000000000004</c:v>
                </c:pt>
                <c:pt idx="4784" formatCode="General">
                  <c:v>4.7839999999999998</c:v>
                </c:pt>
                <c:pt idx="4785" formatCode="General">
                  <c:v>4.7850000000000001</c:v>
                </c:pt>
                <c:pt idx="4786" formatCode="General">
                  <c:v>4.7859999999999996</c:v>
                </c:pt>
                <c:pt idx="4787" formatCode="General">
                  <c:v>4.7869999999999999</c:v>
                </c:pt>
                <c:pt idx="4788" formatCode="General">
                  <c:v>4.7880000000000003</c:v>
                </c:pt>
                <c:pt idx="4789" formatCode="General">
                  <c:v>4.7889999999999997</c:v>
                </c:pt>
                <c:pt idx="4790" formatCode="General">
                  <c:v>4.79</c:v>
                </c:pt>
                <c:pt idx="4791" formatCode="General">
                  <c:v>4.7910000000000004</c:v>
                </c:pt>
                <c:pt idx="4792" formatCode="General">
                  <c:v>4.7919999999999998</c:v>
                </c:pt>
                <c:pt idx="4793" formatCode="General">
                  <c:v>4.7930000000000001</c:v>
                </c:pt>
                <c:pt idx="4794" formatCode="General">
                  <c:v>4.7939999999999996</c:v>
                </c:pt>
                <c:pt idx="4795" formatCode="General">
                  <c:v>4.7949999999999999</c:v>
                </c:pt>
                <c:pt idx="4796" formatCode="General">
                  <c:v>4.7960000000000003</c:v>
                </c:pt>
                <c:pt idx="4797" formatCode="General">
                  <c:v>4.7969999999999997</c:v>
                </c:pt>
                <c:pt idx="4798" formatCode="General">
                  <c:v>4.798</c:v>
                </c:pt>
                <c:pt idx="4799" formatCode="General">
                  <c:v>4.7990000000000004</c:v>
                </c:pt>
                <c:pt idx="4800" formatCode="General">
                  <c:v>4.8</c:v>
                </c:pt>
                <c:pt idx="4801" formatCode="General">
                  <c:v>4.8010000000000002</c:v>
                </c:pt>
                <c:pt idx="4802" formatCode="General">
                  <c:v>4.8019999999999996</c:v>
                </c:pt>
                <c:pt idx="4803" formatCode="General">
                  <c:v>4.8029999999999999</c:v>
                </c:pt>
                <c:pt idx="4804" formatCode="General">
                  <c:v>4.8040000000000003</c:v>
                </c:pt>
                <c:pt idx="4805" formatCode="General">
                  <c:v>4.8049999999999997</c:v>
                </c:pt>
                <c:pt idx="4806" formatCode="General">
                  <c:v>4.806</c:v>
                </c:pt>
                <c:pt idx="4807" formatCode="General">
                  <c:v>4.8070000000000004</c:v>
                </c:pt>
                <c:pt idx="4808" formatCode="General">
                  <c:v>4.8079999999999998</c:v>
                </c:pt>
                <c:pt idx="4809" formatCode="General">
                  <c:v>4.8090000000000002</c:v>
                </c:pt>
                <c:pt idx="4810" formatCode="General">
                  <c:v>4.8099999999999996</c:v>
                </c:pt>
                <c:pt idx="4811" formatCode="General">
                  <c:v>4.8109999999999999</c:v>
                </c:pt>
                <c:pt idx="4812" formatCode="General">
                  <c:v>4.8120000000000003</c:v>
                </c:pt>
                <c:pt idx="4813" formatCode="General">
                  <c:v>4.8129999999999997</c:v>
                </c:pt>
                <c:pt idx="4814" formatCode="General">
                  <c:v>4.8140000000000001</c:v>
                </c:pt>
                <c:pt idx="4815" formatCode="General">
                  <c:v>4.8150000000000004</c:v>
                </c:pt>
                <c:pt idx="4816" formatCode="General">
                  <c:v>4.8159999999999998</c:v>
                </c:pt>
                <c:pt idx="4817" formatCode="General">
                  <c:v>4.8170000000000002</c:v>
                </c:pt>
                <c:pt idx="4818" formatCode="General">
                  <c:v>4.8179999999999996</c:v>
                </c:pt>
                <c:pt idx="4819" formatCode="General">
                  <c:v>4.819</c:v>
                </c:pt>
                <c:pt idx="4820" formatCode="General">
                  <c:v>4.82</c:v>
                </c:pt>
                <c:pt idx="4821" formatCode="General">
                  <c:v>4.8209999999999997</c:v>
                </c:pt>
                <c:pt idx="4822" formatCode="General">
                  <c:v>4.8220000000000001</c:v>
                </c:pt>
                <c:pt idx="4823" formatCode="General">
                  <c:v>4.8230000000000004</c:v>
                </c:pt>
                <c:pt idx="4824" formatCode="General">
                  <c:v>4.8239999999999998</c:v>
                </c:pt>
                <c:pt idx="4825" formatCode="General">
                  <c:v>4.8250000000000002</c:v>
                </c:pt>
                <c:pt idx="4826" formatCode="General">
                  <c:v>4.8259999999999996</c:v>
                </c:pt>
                <c:pt idx="4827" formatCode="General">
                  <c:v>4.827</c:v>
                </c:pt>
                <c:pt idx="4828" formatCode="General">
                  <c:v>4.8280000000000003</c:v>
                </c:pt>
                <c:pt idx="4829" formatCode="General">
                  <c:v>4.8289999999999997</c:v>
                </c:pt>
                <c:pt idx="4830" formatCode="General">
                  <c:v>4.83</c:v>
                </c:pt>
                <c:pt idx="4831" formatCode="General">
                  <c:v>4.8310000000000004</c:v>
                </c:pt>
                <c:pt idx="4832" formatCode="General">
                  <c:v>4.8319999999999999</c:v>
                </c:pt>
                <c:pt idx="4833" formatCode="General">
                  <c:v>4.8330000000000002</c:v>
                </c:pt>
                <c:pt idx="4834" formatCode="General">
                  <c:v>4.8339999999999996</c:v>
                </c:pt>
                <c:pt idx="4835" formatCode="General">
                  <c:v>4.835</c:v>
                </c:pt>
                <c:pt idx="4836" formatCode="General">
                  <c:v>4.8360000000000003</c:v>
                </c:pt>
                <c:pt idx="4837" formatCode="General">
                  <c:v>4.8369999999999997</c:v>
                </c:pt>
                <c:pt idx="4838" formatCode="General">
                  <c:v>4.8380000000000001</c:v>
                </c:pt>
                <c:pt idx="4839" formatCode="General">
                  <c:v>4.8390000000000004</c:v>
                </c:pt>
                <c:pt idx="4840" formatCode="General">
                  <c:v>4.84</c:v>
                </c:pt>
                <c:pt idx="4841" formatCode="General">
                  <c:v>4.8410000000000002</c:v>
                </c:pt>
                <c:pt idx="4842" formatCode="General">
                  <c:v>4.8419999999999996</c:v>
                </c:pt>
                <c:pt idx="4843" formatCode="General">
                  <c:v>4.843</c:v>
                </c:pt>
                <c:pt idx="4844" formatCode="General">
                  <c:v>4.8440000000000003</c:v>
                </c:pt>
                <c:pt idx="4845" formatCode="General">
                  <c:v>4.8449999999999998</c:v>
                </c:pt>
                <c:pt idx="4846" formatCode="General">
                  <c:v>4.8460000000000001</c:v>
                </c:pt>
                <c:pt idx="4847" formatCode="General">
                  <c:v>4.8470000000000004</c:v>
                </c:pt>
                <c:pt idx="4848" formatCode="General">
                  <c:v>4.8479999999999999</c:v>
                </c:pt>
                <c:pt idx="4849" formatCode="General">
                  <c:v>4.8490000000000002</c:v>
                </c:pt>
                <c:pt idx="4850" formatCode="General">
                  <c:v>4.8499999999999996</c:v>
                </c:pt>
                <c:pt idx="4851" formatCode="General">
                  <c:v>4.851</c:v>
                </c:pt>
                <c:pt idx="4852" formatCode="General">
                  <c:v>4.8520000000000003</c:v>
                </c:pt>
                <c:pt idx="4853" formatCode="General">
                  <c:v>4.8529999999999998</c:v>
                </c:pt>
                <c:pt idx="4854" formatCode="General">
                  <c:v>4.8540000000000001</c:v>
                </c:pt>
                <c:pt idx="4855" formatCode="General">
                  <c:v>4.8550000000000004</c:v>
                </c:pt>
                <c:pt idx="4856" formatCode="General">
                  <c:v>4.8559999999999999</c:v>
                </c:pt>
                <c:pt idx="4857" formatCode="General">
                  <c:v>4.8570000000000002</c:v>
                </c:pt>
                <c:pt idx="4858" formatCode="General">
                  <c:v>4.8579999999999997</c:v>
                </c:pt>
                <c:pt idx="4859" formatCode="General">
                  <c:v>4.859</c:v>
                </c:pt>
                <c:pt idx="4860" formatCode="General">
                  <c:v>4.8600000000000003</c:v>
                </c:pt>
                <c:pt idx="4861" formatCode="General">
                  <c:v>4.8609999999999998</c:v>
                </c:pt>
                <c:pt idx="4862" formatCode="General">
                  <c:v>4.8620000000000001</c:v>
                </c:pt>
                <c:pt idx="4863" formatCode="General">
                  <c:v>4.8630000000000004</c:v>
                </c:pt>
                <c:pt idx="4864" formatCode="General">
                  <c:v>4.8639999999999999</c:v>
                </c:pt>
                <c:pt idx="4865" formatCode="General">
                  <c:v>4.8650000000000002</c:v>
                </c:pt>
                <c:pt idx="4866" formatCode="General">
                  <c:v>4.8659999999999997</c:v>
                </c:pt>
                <c:pt idx="4867" formatCode="General">
                  <c:v>4.867</c:v>
                </c:pt>
                <c:pt idx="4868" formatCode="General">
                  <c:v>4.8680000000000003</c:v>
                </c:pt>
                <c:pt idx="4869" formatCode="General">
                  <c:v>4.8689999999999998</c:v>
                </c:pt>
                <c:pt idx="4870" formatCode="General">
                  <c:v>4.87</c:v>
                </c:pt>
                <c:pt idx="4871" formatCode="General">
                  <c:v>4.8710000000000004</c:v>
                </c:pt>
                <c:pt idx="4872" formatCode="General">
                  <c:v>4.8719999999999999</c:v>
                </c:pt>
                <c:pt idx="4873" formatCode="General">
                  <c:v>4.8730000000000002</c:v>
                </c:pt>
                <c:pt idx="4874" formatCode="General">
                  <c:v>4.8739999999999997</c:v>
                </c:pt>
                <c:pt idx="4875" formatCode="General">
                  <c:v>4.875</c:v>
                </c:pt>
                <c:pt idx="4876" formatCode="General">
                  <c:v>4.8760000000000003</c:v>
                </c:pt>
                <c:pt idx="4877" formatCode="General">
                  <c:v>4.8769999999999998</c:v>
                </c:pt>
                <c:pt idx="4878" formatCode="General">
                  <c:v>4.8780000000000001</c:v>
                </c:pt>
                <c:pt idx="4879" formatCode="General">
                  <c:v>4.8789999999999996</c:v>
                </c:pt>
                <c:pt idx="4880" formatCode="General">
                  <c:v>4.88</c:v>
                </c:pt>
                <c:pt idx="4881" formatCode="General">
                  <c:v>4.8810000000000002</c:v>
                </c:pt>
                <c:pt idx="4882" formatCode="General">
                  <c:v>4.8819999999999997</c:v>
                </c:pt>
                <c:pt idx="4883" formatCode="General">
                  <c:v>4.883</c:v>
                </c:pt>
                <c:pt idx="4884" formatCode="General">
                  <c:v>4.8840000000000003</c:v>
                </c:pt>
                <c:pt idx="4885" formatCode="General">
                  <c:v>4.8849999999999998</c:v>
                </c:pt>
                <c:pt idx="4886" formatCode="General">
                  <c:v>4.8860000000000001</c:v>
                </c:pt>
                <c:pt idx="4887" formatCode="General">
                  <c:v>4.8869999999999996</c:v>
                </c:pt>
                <c:pt idx="4888" formatCode="General">
                  <c:v>4.8879999999999999</c:v>
                </c:pt>
                <c:pt idx="4889" formatCode="General">
                  <c:v>4.8890000000000002</c:v>
                </c:pt>
                <c:pt idx="4890" formatCode="General">
                  <c:v>4.8899999999999997</c:v>
                </c:pt>
                <c:pt idx="4891" formatCode="General">
                  <c:v>4.891</c:v>
                </c:pt>
                <c:pt idx="4892" formatCode="General">
                  <c:v>4.8920000000000003</c:v>
                </c:pt>
                <c:pt idx="4893" formatCode="General">
                  <c:v>4.8929999999999998</c:v>
                </c:pt>
                <c:pt idx="4894" formatCode="General">
                  <c:v>4.8940000000000001</c:v>
                </c:pt>
                <c:pt idx="4895" formatCode="General">
                  <c:v>4.8949999999999996</c:v>
                </c:pt>
                <c:pt idx="4896" formatCode="General">
                  <c:v>4.8959999999999999</c:v>
                </c:pt>
                <c:pt idx="4897" formatCode="General">
                  <c:v>4.8970000000000002</c:v>
                </c:pt>
                <c:pt idx="4898" formatCode="General">
                  <c:v>4.8979999999999997</c:v>
                </c:pt>
                <c:pt idx="4899" formatCode="General">
                  <c:v>4.899</c:v>
                </c:pt>
                <c:pt idx="4900" formatCode="General">
                  <c:v>4.9000000000000004</c:v>
                </c:pt>
                <c:pt idx="4901" formatCode="General">
                  <c:v>4.9009999999999998</c:v>
                </c:pt>
                <c:pt idx="4902" formatCode="General">
                  <c:v>4.9020000000000001</c:v>
                </c:pt>
                <c:pt idx="4903" formatCode="General">
                  <c:v>4.9029999999999996</c:v>
                </c:pt>
                <c:pt idx="4904" formatCode="General">
                  <c:v>4.9039999999999999</c:v>
                </c:pt>
                <c:pt idx="4905" formatCode="General">
                  <c:v>4.9050000000000002</c:v>
                </c:pt>
                <c:pt idx="4906" formatCode="General">
                  <c:v>4.9059999999999997</c:v>
                </c:pt>
                <c:pt idx="4907" formatCode="General">
                  <c:v>4.907</c:v>
                </c:pt>
                <c:pt idx="4908" formatCode="General">
                  <c:v>4.9080000000000004</c:v>
                </c:pt>
                <c:pt idx="4909" formatCode="General">
                  <c:v>4.9089999999999998</c:v>
                </c:pt>
                <c:pt idx="4910" formatCode="General">
                  <c:v>4.91</c:v>
                </c:pt>
                <c:pt idx="4911" formatCode="General">
                  <c:v>4.9109999999999996</c:v>
                </c:pt>
                <c:pt idx="4912" formatCode="General">
                  <c:v>4.9119999999999999</c:v>
                </c:pt>
                <c:pt idx="4913" formatCode="General">
                  <c:v>4.9130000000000003</c:v>
                </c:pt>
                <c:pt idx="4914" formatCode="General">
                  <c:v>4.9139999999999997</c:v>
                </c:pt>
                <c:pt idx="4915" formatCode="General">
                  <c:v>4.915</c:v>
                </c:pt>
                <c:pt idx="4916" formatCode="General">
                  <c:v>4.9160000000000004</c:v>
                </c:pt>
                <c:pt idx="4917" formatCode="General">
                  <c:v>4.9169999999999998</c:v>
                </c:pt>
                <c:pt idx="4918" formatCode="General">
                  <c:v>4.9180000000000001</c:v>
                </c:pt>
                <c:pt idx="4919" formatCode="General">
                  <c:v>4.9189999999999996</c:v>
                </c:pt>
                <c:pt idx="4920" formatCode="General">
                  <c:v>4.92</c:v>
                </c:pt>
                <c:pt idx="4921" formatCode="General">
                  <c:v>4.9210000000000003</c:v>
                </c:pt>
                <c:pt idx="4922" formatCode="General">
                  <c:v>4.9219999999999997</c:v>
                </c:pt>
                <c:pt idx="4923" formatCode="General">
                  <c:v>4.923</c:v>
                </c:pt>
                <c:pt idx="4924" formatCode="General">
                  <c:v>4.9240000000000004</c:v>
                </c:pt>
                <c:pt idx="4925" formatCode="General">
                  <c:v>4.9249999999999998</c:v>
                </c:pt>
                <c:pt idx="4926" formatCode="General">
                  <c:v>4.9260000000000002</c:v>
                </c:pt>
                <c:pt idx="4927" formatCode="General">
                  <c:v>4.9269999999999996</c:v>
                </c:pt>
                <c:pt idx="4928" formatCode="General">
                  <c:v>4.9279999999999999</c:v>
                </c:pt>
                <c:pt idx="4929" formatCode="General">
                  <c:v>4.9290000000000003</c:v>
                </c:pt>
                <c:pt idx="4930" formatCode="General">
                  <c:v>4.93</c:v>
                </c:pt>
                <c:pt idx="4931" formatCode="General">
                  <c:v>4.931</c:v>
                </c:pt>
                <c:pt idx="4932" formatCode="General">
                  <c:v>4.9320000000000004</c:v>
                </c:pt>
                <c:pt idx="4933" formatCode="General">
                  <c:v>4.9329999999999998</c:v>
                </c:pt>
                <c:pt idx="4934" formatCode="General">
                  <c:v>4.9340000000000002</c:v>
                </c:pt>
                <c:pt idx="4935" formatCode="General">
                  <c:v>4.9349999999999996</c:v>
                </c:pt>
                <c:pt idx="4936" formatCode="General">
                  <c:v>4.9359999999999999</c:v>
                </c:pt>
                <c:pt idx="4937" formatCode="General">
                  <c:v>4.9370000000000003</c:v>
                </c:pt>
                <c:pt idx="4938" formatCode="General">
                  <c:v>4.9379999999999997</c:v>
                </c:pt>
                <c:pt idx="4939" formatCode="General">
                  <c:v>4.9390000000000001</c:v>
                </c:pt>
                <c:pt idx="4940" formatCode="General">
                  <c:v>4.9400000000000004</c:v>
                </c:pt>
                <c:pt idx="4941" formatCode="General">
                  <c:v>4.9409999999999998</c:v>
                </c:pt>
                <c:pt idx="4942" formatCode="General">
                  <c:v>4.9420000000000002</c:v>
                </c:pt>
                <c:pt idx="4943" formatCode="General">
                  <c:v>4.9429999999999996</c:v>
                </c:pt>
                <c:pt idx="4944" formatCode="General">
                  <c:v>4.944</c:v>
                </c:pt>
                <c:pt idx="4945" formatCode="General">
                  <c:v>4.9450000000000003</c:v>
                </c:pt>
                <c:pt idx="4946" formatCode="General">
                  <c:v>4.9459999999999997</c:v>
                </c:pt>
                <c:pt idx="4947" formatCode="General">
                  <c:v>4.9470000000000001</c:v>
                </c:pt>
                <c:pt idx="4948" formatCode="General">
                  <c:v>4.9480000000000004</c:v>
                </c:pt>
                <c:pt idx="4949" formatCode="General">
                  <c:v>4.9489999999999998</c:v>
                </c:pt>
                <c:pt idx="4950" formatCode="General">
                  <c:v>4.95</c:v>
                </c:pt>
                <c:pt idx="4951" formatCode="General">
                  <c:v>4.9509999999999996</c:v>
                </c:pt>
                <c:pt idx="4952" formatCode="General">
                  <c:v>4.952</c:v>
                </c:pt>
                <c:pt idx="4953" formatCode="General">
                  <c:v>4.9530000000000003</c:v>
                </c:pt>
                <c:pt idx="4954" formatCode="General">
                  <c:v>4.9539999999999997</c:v>
                </c:pt>
                <c:pt idx="4955" formatCode="General">
                  <c:v>4.9550000000000001</c:v>
                </c:pt>
                <c:pt idx="4956" formatCode="General">
                  <c:v>4.9560000000000004</c:v>
                </c:pt>
                <c:pt idx="4957" formatCode="General">
                  <c:v>4.9569999999999999</c:v>
                </c:pt>
                <c:pt idx="4958" formatCode="General">
                  <c:v>4.9580000000000002</c:v>
                </c:pt>
                <c:pt idx="4959" formatCode="General">
                  <c:v>4.9589999999999996</c:v>
                </c:pt>
                <c:pt idx="4960" formatCode="General">
                  <c:v>4.96</c:v>
                </c:pt>
                <c:pt idx="4961" formatCode="General">
                  <c:v>4.9610000000000003</c:v>
                </c:pt>
                <c:pt idx="4962" formatCode="General">
                  <c:v>4.9619999999999997</c:v>
                </c:pt>
                <c:pt idx="4963" formatCode="General">
                  <c:v>4.9630000000000001</c:v>
                </c:pt>
                <c:pt idx="4964" formatCode="General">
                  <c:v>4.9640000000000004</c:v>
                </c:pt>
                <c:pt idx="4965" formatCode="General">
                  <c:v>4.9649999999999999</c:v>
                </c:pt>
                <c:pt idx="4966" formatCode="General">
                  <c:v>4.9660000000000002</c:v>
                </c:pt>
                <c:pt idx="4967" formatCode="General">
                  <c:v>4.9669999999999996</c:v>
                </c:pt>
                <c:pt idx="4968" formatCode="General">
                  <c:v>4.968</c:v>
                </c:pt>
                <c:pt idx="4969" formatCode="General">
                  <c:v>4.9690000000000003</c:v>
                </c:pt>
                <c:pt idx="4970" formatCode="General">
                  <c:v>4.97</c:v>
                </c:pt>
                <c:pt idx="4971" formatCode="General">
                  <c:v>4.9710000000000001</c:v>
                </c:pt>
                <c:pt idx="4972" formatCode="General">
                  <c:v>4.9720000000000004</c:v>
                </c:pt>
                <c:pt idx="4973" formatCode="General">
                  <c:v>4.9729999999999999</c:v>
                </c:pt>
                <c:pt idx="4974" formatCode="General">
                  <c:v>4.9740000000000002</c:v>
                </c:pt>
                <c:pt idx="4975" formatCode="General">
                  <c:v>4.9749999999999996</c:v>
                </c:pt>
                <c:pt idx="4976" formatCode="General">
                  <c:v>4.976</c:v>
                </c:pt>
                <c:pt idx="4977" formatCode="General">
                  <c:v>4.9770000000000003</c:v>
                </c:pt>
                <c:pt idx="4978" formatCode="General">
                  <c:v>4.9779999999999998</c:v>
                </c:pt>
                <c:pt idx="4979" formatCode="General">
                  <c:v>4.9790000000000001</c:v>
                </c:pt>
                <c:pt idx="4980" formatCode="General">
                  <c:v>4.9800000000000004</c:v>
                </c:pt>
                <c:pt idx="4981" formatCode="General">
                  <c:v>4.9809999999999999</c:v>
                </c:pt>
                <c:pt idx="4982" formatCode="General">
                  <c:v>4.9820000000000002</c:v>
                </c:pt>
                <c:pt idx="4983" formatCode="General">
                  <c:v>4.9829999999999997</c:v>
                </c:pt>
                <c:pt idx="4984" formatCode="General">
                  <c:v>4.984</c:v>
                </c:pt>
                <c:pt idx="4985" formatCode="General">
                  <c:v>4.9850000000000003</c:v>
                </c:pt>
                <c:pt idx="4986" formatCode="General">
                  <c:v>4.9859999999999998</c:v>
                </c:pt>
                <c:pt idx="4987" formatCode="General">
                  <c:v>4.9870000000000001</c:v>
                </c:pt>
                <c:pt idx="4988" formatCode="General">
                  <c:v>4.9880000000000004</c:v>
                </c:pt>
                <c:pt idx="4989" formatCode="General">
                  <c:v>4.9889999999999999</c:v>
                </c:pt>
                <c:pt idx="4990" formatCode="General">
                  <c:v>4.99</c:v>
                </c:pt>
                <c:pt idx="4991" formatCode="General">
                  <c:v>4.9909999999999997</c:v>
                </c:pt>
                <c:pt idx="4992" formatCode="General">
                  <c:v>4.992</c:v>
                </c:pt>
                <c:pt idx="4993" formatCode="General">
                  <c:v>4.9930000000000003</c:v>
                </c:pt>
                <c:pt idx="4994" formatCode="General">
                  <c:v>4.9939999999999998</c:v>
                </c:pt>
                <c:pt idx="4995" formatCode="General">
                  <c:v>4.9950000000000001</c:v>
                </c:pt>
                <c:pt idx="4996" formatCode="General">
                  <c:v>4.9960000000000004</c:v>
                </c:pt>
                <c:pt idx="4997" formatCode="General">
                  <c:v>4.9969999999999999</c:v>
                </c:pt>
                <c:pt idx="4998" formatCode="General">
                  <c:v>4.9980000000000002</c:v>
                </c:pt>
                <c:pt idx="4999" formatCode="General">
                  <c:v>4.9989999999999997</c:v>
                </c:pt>
                <c:pt idx="5000" formatCode="General">
                  <c:v>5</c:v>
                </c:pt>
                <c:pt idx="5001" formatCode="General">
                  <c:v>5.0010000000000003</c:v>
                </c:pt>
                <c:pt idx="5002" formatCode="General">
                  <c:v>5.0019999999999998</c:v>
                </c:pt>
                <c:pt idx="5003" formatCode="General">
                  <c:v>5.0030000000000001</c:v>
                </c:pt>
                <c:pt idx="5004" formatCode="General">
                  <c:v>5.0039999999999996</c:v>
                </c:pt>
                <c:pt idx="5005" formatCode="General">
                  <c:v>5.0049999999999999</c:v>
                </c:pt>
                <c:pt idx="5006" formatCode="General">
                  <c:v>5.0060000000000002</c:v>
                </c:pt>
                <c:pt idx="5007" formatCode="General">
                  <c:v>5.0069999999999997</c:v>
                </c:pt>
                <c:pt idx="5008" formatCode="General">
                  <c:v>5.008</c:v>
                </c:pt>
                <c:pt idx="5009" formatCode="General">
                  <c:v>5.0090000000000003</c:v>
                </c:pt>
                <c:pt idx="5010" formatCode="General">
                  <c:v>5.01</c:v>
                </c:pt>
                <c:pt idx="5011" formatCode="General">
                  <c:v>5.0110000000000001</c:v>
                </c:pt>
                <c:pt idx="5012" formatCode="General">
                  <c:v>5.0119999999999996</c:v>
                </c:pt>
                <c:pt idx="5013" formatCode="General">
                  <c:v>5.0129999999999999</c:v>
                </c:pt>
                <c:pt idx="5014" formatCode="General">
                  <c:v>5.0140000000000002</c:v>
                </c:pt>
                <c:pt idx="5015" formatCode="General">
                  <c:v>5.0149999999999997</c:v>
                </c:pt>
                <c:pt idx="5016" formatCode="General">
                  <c:v>5.016</c:v>
                </c:pt>
                <c:pt idx="5017" formatCode="General">
                  <c:v>5.0170000000000003</c:v>
                </c:pt>
                <c:pt idx="5018" formatCode="General">
                  <c:v>5.0179999999999998</c:v>
                </c:pt>
                <c:pt idx="5019" formatCode="General">
                  <c:v>5.0190000000000001</c:v>
                </c:pt>
                <c:pt idx="5020" formatCode="General">
                  <c:v>5.0199999999999996</c:v>
                </c:pt>
                <c:pt idx="5021" formatCode="General">
                  <c:v>5.0209999999999999</c:v>
                </c:pt>
                <c:pt idx="5022" formatCode="General">
                  <c:v>5.0220000000000002</c:v>
                </c:pt>
                <c:pt idx="5023" formatCode="General">
                  <c:v>5.0229999999999997</c:v>
                </c:pt>
                <c:pt idx="5024" formatCode="General">
                  <c:v>5.024</c:v>
                </c:pt>
                <c:pt idx="5025" formatCode="General">
                  <c:v>5.0250000000000004</c:v>
                </c:pt>
                <c:pt idx="5026" formatCode="General">
                  <c:v>5.0259999999999998</c:v>
                </c:pt>
                <c:pt idx="5027" formatCode="General">
                  <c:v>5.0270000000000001</c:v>
                </c:pt>
                <c:pt idx="5028" formatCode="General">
                  <c:v>5.0279999999999996</c:v>
                </c:pt>
                <c:pt idx="5029" formatCode="General">
                  <c:v>5.0289999999999999</c:v>
                </c:pt>
                <c:pt idx="5030" formatCode="General">
                  <c:v>5.03</c:v>
                </c:pt>
                <c:pt idx="5031" formatCode="General">
                  <c:v>5.0309999999999997</c:v>
                </c:pt>
                <c:pt idx="5032" formatCode="General">
                  <c:v>5.032</c:v>
                </c:pt>
                <c:pt idx="5033" formatCode="General">
                  <c:v>5.0330000000000004</c:v>
                </c:pt>
                <c:pt idx="5034" formatCode="General">
                  <c:v>5.0339999999999998</c:v>
                </c:pt>
                <c:pt idx="5035" formatCode="General">
                  <c:v>5.0350000000000001</c:v>
                </c:pt>
                <c:pt idx="5036" formatCode="General">
                  <c:v>5.0359999999999996</c:v>
                </c:pt>
                <c:pt idx="5037" formatCode="General">
                  <c:v>5.0369999999999999</c:v>
                </c:pt>
                <c:pt idx="5038" formatCode="General">
                  <c:v>5.0380000000000003</c:v>
                </c:pt>
                <c:pt idx="5039" formatCode="General">
                  <c:v>5.0389999999999997</c:v>
                </c:pt>
                <c:pt idx="5040" formatCode="General">
                  <c:v>5.04</c:v>
                </c:pt>
                <c:pt idx="5041" formatCode="General">
                  <c:v>5.0410000000000004</c:v>
                </c:pt>
                <c:pt idx="5042" formatCode="General">
                  <c:v>5.0419999999999998</c:v>
                </c:pt>
                <c:pt idx="5043" formatCode="General">
                  <c:v>5.0430000000000001</c:v>
                </c:pt>
                <c:pt idx="5044" formatCode="General">
                  <c:v>5.0439999999999996</c:v>
                </c:pt>
                <c:pt idx="5045" formatCode="General">
                  <c:v>5.0449999999999999</c:v>
                </c:pt>
                <c:pt idx="5046" formatCode="General">
                  <c:v>5.0460000000000003</c:v>
                </c:pt>
                <c:pt idx="5047" formatCode="General">
                  <c:v>5.0469999999999997</c:v>
                </c:pt>
                <c:pt idx="5048" formatCode="General">
                  <c:v>5.048</c:v>
                </c:pt>
                <c:pt idx="5049" formatCode="General">
                  <c:v>5.0490000000000004</c:v>
                </c:pt>
                <c:pt idx="5050" formatCode="General">
                  <c:v>5.05</c:v>
                </c:pt>
                <c:pt idx="5051" formatCode="General">
                  <c:v>5.0510000000000002</c:v>
                </c:pt>
                <c:pt idx="5052" formatCode="General">
                  <c:v>5.0519999999999996</c:v>
                </c:pt>
                <c:pt idx="5053" formatCode="General">
                  <c:v>5.0529999999999999</c:v>
                </c:pt>
                <c:pt idx="5054" formatCode="General">
                  <c:v>5.0540000000000003</c:v>
                </c:pt>
                <c:pt idx="5055" formatCode="General">
                  <c:v>5.0549999999999997</c:v>
                </c:pt>
                <c:pt idx="5056" formatCode="General">
                  <c:v>5.056</c:v>
                </c:pt>
                <c:pt idx="5057" formatCode="General">
                  <c:v>5.0570000000000004</c:v>
                </c:pt>
                <c:pt idx="5058" formatCode="General">
                  <c:v>5.0579999999999998</c:v>
                </c:pt>
                <c:pt idx="5059" formatCode="General">
                  <c:v>5.0590000000000002</c:v>
                </c:pt>
                <c:pt idx="5060" formatCode="General">
                  <c:v>5.0599999999999996</c:v>
                </c:pt>
                <c:pt idx="5061" formatCode="General">
                  <c:v>5.0609999999999999</c:v>
                </c:pt>
                <c:pt idx="5062" formatCode="General">
                  <c:v>5.0620000000000003</c:v>
                </c:pt>
                <c:pt idx="5063" formatCode="General">
                  <c:v>5.0629999999999997</c:v>
                </c:pt>
                <c:pt idx="5064" formatCode="General">
                  <c:v>5.0640000000000001</c:v>
                </c:pt>
                <c:pt idx="5065" formatCode="General">
                  <c:v>5.0650000000000004</c:v>
                </c:pt>
                <c:pt idx="5066" formatCode="General">
                  <c:v>5.0659999999999998</c:v>
                </c:pt>
                <c:pt idx="5067" formatCode="General">
                  <c:v>5.0670000000000002</c:v>
                </c:pt>
                <c:pt idx="5068" formatCode="General">
                  <c:v>5.0679999999999996</c:v>
                </c:pt>
                <c:pt idx="5069" formatCode="General">
                  <c:v>5.069</c:v>
                </c:pt>
                <c:pt idx="5070" formatCode="General">
                  <c:v>5.07</c:v>
                </c:pt>
                <c:pt idx="5071" formatCode="General">
                  <c:v>5.0709999999999997</c:v>
                </c:pt>
                <c:pt idx="5072" formatCode="General">
                  <c:v>5.0720000000000001</c:v>
                </c:pt>
                <c:pt idx="5073" formatCode="General">
                  <c:v>5.0730000000000004</c:v>
                </c:pt>
                <c:pt idx="5074" formatCode="General">
                  <c:v>5.0739999999999998</c:v>
                </c:pt>
                <c:pt idx="5075" formatCode="General">
                  <c:v>5.0750000000000002</c:v>
                </c:pt>
                <c:pt idx="5076" formatCode="General">
                  <c:v>5.0759999999999996</c:v>
                </c:pt>
                <c:pt idx="5077" formatCode="General">
                  <c:v>5.077</c:v>
                </c:pt>
                <c:pt idx="5078" formatCode="General">
                  <c:v>5.0780000000000003</c:v>
                </c:pt>
                <c:pt idx="5079" formatCode="General">
                  <c:v>5.0789999999999997</c:v>
                </c:pt>
                <c:pt idx="5080" formatCode="General">
                  <c:v>5.08</c:v>
                </c:pt>
                <c:pt idx="5081" formatCode="General">
                  <c:v>5.0810000000000004</c:v>
                </c:pt>
                <c:pt idx="5082" formatCode="General">
                  <c:v>5.0819999999999999</c:v>
                </c:pt>
                <c:pt idx="5083" formatCode="General">
                  <c:v>5.0830000000000002</c:v>
                </c:pt>
                <c:pt idx="5084" formatCode="General">
                  <c:v>5.0839999999999996</c:v>
                </c:pt>
                <c:pt idx="5085" formatCode="General">
                  <c:v>5.085</c:v>
                </c:pt>
                <c:pt idx="5086" formatCode="General">
                  <c:v>5.0860000000000003</c:v>
                </c:pt>
                <c:pt idx="5087" formatCode="General">
                  <c:v>5.0869999999999997</c:v>
                </c:pt>
                <c:pt idx="5088" formatCode="General">
                  <c:v>5.0880000000000001</c:v>
                </c:pt>
                <c:pt idx="5089" formatCode="General">
                  <c:v>5.0890000000000004</c:v>
                </c:pt>
                <c:pt idx="5090" formatCode="General">
                  <c:v>5.09</c:v>
                </c:pt>
                <c:pt idx="5091" formatCode="General">
                  <c:v>5.0910000000000002</c:v>
                </c:pt>
                <c:pt idx="5092" formatCode="General">
                  <c:v>5.0919999999999996</c:v>
                </c:pt>
                <c:pt idx="5093" formatCode="General">
                  <c:v>5.093</c:v>
                </c:pt>
                <c:pt idx="5094" formatCode="General">
                  <c:v>5.0940000000000003</c:v>
                </c:pt>
                <c:pt idx="5095" formatCode="General">
                  <c:v>5.0949999999999998</c:v>
                </c:pt>
                <c:pt idx="5096" formatCode="General">
                  <c:v>5.0960000000000001</c:v>
                </c:pt>
                <c:pt idx="5097" formatCode="General">
                  <c:v>5.0970000000000004</c:v>
                </c:pt>
                <c:pt idx="5098" formatCode="General">
                  <c:v>5.0979999999999999</c:v>
                </c:pt>
                <c:pt idx="5099" formatCode="General">
                  <c:v>5.0990000000000002</c:v>
                </c:pt>
                <c:pt idx="5100" formatCode="General">
                  <c:v>5.0999999999999996</c:v>
                </c:pt>
                <c:pt idx="5101" formatCode="General">
                  <c:v>5.101</c:v>
                </c:pt>
                <c:pt idx="5102" formatCode="General">
                  <c:v>5.1020000000000003</c:v>
                </c:pt>
                <c:pt idx="5103" formatCode="General">
                  <c:v>5.1029999999999998</c:v>
                </c:pt>
                <c:pt idx="5104" formatCode="General">
                  <c:v>5.1040000000000001</c:v>
                </c:pt>
                <c:pt idx="5105" formatCode="General">
                  <c:v>5.1050000000000004</c:v>
                </c:pt>
                <c:pt idx="5106" formatCode="General">
                  <c:v>5.1059999999999999</c:v>
                </c:pt>
                <c:pt idx="5107" formatCode="General">
                  <c:v>5.1070000000000002</c:v>
                </c:pt>
                <c:pt idx="5108" formatCode="General">
                  <c:v>5.1079999999999997</c:v>
                </c:pt>
                <c:pt idx="5109" formatCode="General">
                  <c:v>5.109</c:v>
                </c:pt>
                <c:pt idx="5110" formatCode="General">
                  <c:v>5.1100000000000003</c:v>
                </c:pt>
                <c:pt idx="5111" formatCode="General">
                  <c:v>5.1109999999999998</c:v>
                </c:pt>
                <c:pt idx="5112" formatCode="General">
                  <c:v>5.1120000000000001</c:v>
                </c:pt>
                <c:pt idx="5113" formatCode="General">
                  <c:v>5.1130000000000004</c:v>
                </c:pt>
                <c:pt idx="5114" formatCode="General">
                  <c:v>5.1139999999999999</c:v>
                </c:pt>
                <c:pt idx="5115" formatCode="General">
                  <c:v>5.1150000000000002</c:v>
                </c:pt>
                <c:pt idx="5116" formatCode="General">
                  <c:v>5.1159999999999997</c:v>
                </c:pt>
                <c:pt idx="5117" formatCode="General">
                  <c:v>5.117</c:v>
                </c:pt>
                <c:pt idx="5118" formatCode="General">
                  <c:v>5.1180000000000003</c:v>
                </c:pt>
                <c:pt idx="5119" formatCode="General">
                  <c:v>5.1189999999999998</c:v>
                </c:pt>
                <c:pt idx="5120" formatCode="General">
                  <c:v>5.12</c:v>
                </c:pt>
                <c:pt idx="5121" formatCode="General">
                  <c:v>5.1210000000000004</c:v>
                </c:pt>
                <c:pt idx="5122" formatCode="General">
                  <c:v>5.1219999999999999</c:v>
                </c:pt>
                <c:pt idx="5123" formatCode="General">
                  <c:v>5.1230000000000002</c:v>
                </c:pt>
                <c:pt idx="5124" formatCode="General">
                  <c:v>5.1239999999999997</c:v>
                </c:pt>
                <c:pt idx="5125" formatCode="General">
                  <c:v>5.125</c:v>
                </c:pt>
                <c:pt idx="5126" formatCode="General">
                  <c:v>5.1260000000000003</c:v>
                </c:pt>
                <c:pt idx="5127" formatCode="General">
                  <c:v>5.1269999999999998</c:v>
                </c:pt>
                <c:pt idx="5128" formatCode="General">
                  <c:v>5.1280000000000001</c:v>
                </c:pt>
                <c:pt idx="5129" formatCode="General">
                  <c:v>5.1289999999999996</c:v>
                </c:pt>
                <c:pt idx="5130" formatCode="General">
                  <c:v>5.13</c:v>
                </c:pt>
                <c:pt idx="5131" formatCode="General">
                  <c:v>5.1310000000000002</c:v>
                </c:pt>
                <c:pt idx="5132" formatCode="General">
                  <c:v>5.1319999999999997</c:v>
                </c:pt>
                <c:pt idx="5133" formatCode="General">
                  <c:v>5.133</c:v>
                </c:pt>
                <c:pt idx="5134" formatCode="General">
                  <c:v>5.1340000000000003</c:v>
                </c:pt>
                <c:pt idx="5135" formatCode="General">
                  <c:v>5.1349999999999998</c:v>
                </c:pt>
                <c:pt idx="5136" formatCode="General">
                  <c:v>5.1360000000000001</c:v>
                </c:pt>
                <c:pt idx="5137" formatCode="General">
                  <c:v>5.1369999999999996</c:v>
                </c:pt>
                <c:pt idx="5138" formatCode="General">
                  <c:v>5.1379999999999999</c:v>
                </c:pt>
                <c:pt idx="5139" formatCode="General">
                  <c:v>5.1390000000000002</c:v>
                </c:pt>
                <c:pt idx="5140" formatCode="General">
                  <c:v>5.14</c:v>
                </c:pt>
                <c:pt idx="5141" formatCode="General">
                  <c:v>5.141</c:v>
                </c:pt>
                <c:pt idx="5142" formatCode="General">
                  <c:v>5.1420000000000003</c:v>
                </c:pt>
                <c:pt idx="5143" formatCode="General">
                  <c:v>5.1429999999999998</c:v>
                </c:pt>
                <c:pt idx="5144" formatCode="General">
                  <c:v>5.1440000000000001</c:v>
                </c:pt>
                <c:pt idx="5145" formatCode="General">
                  <c:v>5.1449999999999996</c:v>
                </c:pt>
                <c:pt idx="5146" formatCode="General">
                  <c:v>5.1459999999999999</c:v>
                </c:pt>
                <c:pt idx="5147" formatCode="General">
                  <c:v>5.1470000000000002</c:v>
                </c:pt>
                <c:pt idx="5148" formatCode="General">
                  <c:v>5.1479999999999997</c:v>
                </c:pt>
                <c:pt idx="5149" formatCode="General">
                  <c:v>5.149</c:v>
                </c:pt>
                <c:pt idx="5150" formatCode="General">
                  <c:v>5.15</c:v>
                </c:pt>
                <c:pt idx="5151" formatCode="General">
                  <c:v>5.1509999999999998</c:v>
                </c:pt>
                <c:pt idx="5152" formatCode="General">
                  <c:v>5.1520000000000001</c:v>
                </c:pt>
                <c:pt idx="5153" formatCode="General">
                  <c:v>5.1529999999999996</c:v>
                </c:pt>
                <c:pt idx="5154" formatCode="General">
                  <c:v>5.1539999999999999</c:v>
                </c:pt>
                <c:pt idx="5155" formatCode="General">
                  <c:v>5.1550000000000002</c:v>
                </c:pt>
                <c:pt idx="5156" formatCode="General">
                  <c:v>5.1559999999999997</c:v>
                </c:pt>
                <c:pt idx="5157" formatCode="General">
                  <c:v>5.157</c:v>
                </c:pt>
                <c:pt idx="5158" formatCode="General">
                  <c:v>5.1580000000000004</c:v>
                </c:pt>
                <c:pt idx="5159" formatCode="General">
                  <c:v>5.1589999999999998</c:v>
                </c:pt>
                <c:pt idx="5160" formatCode="General">
                  <c:v>5.16</c:v>
                </c:pt>
                <c:pt idx="5161" formatCode="General">
                  <c:v>5.1609999999999996</c:v>
                </c:pt>
                <c:pt idx="5162" formatCode="General">
                  <c:v>5.1619999999999999</c:v>
                </c:pt>
                <c:pt idx="5163" formatCode="General">
                  <c:v>5.1630000000000003</c:v>
                </c:pt>
                <c:pt idx="5164" formatCode="General">
                  <c:v>5.1639999999999997</c:v>
                </c:pt>
                <c:pt idx="5165" formatCode="General">
                  <c:v>5.165</c:v>
                </c:pt>
                <c:pt idx="5166" formatCode="General">
                  <c:v>5.1660000000000004</c:v>
                </c:pt>
                <c:pt idx="5167" formatCode="General">
                  <c:v>5.1669999999999998</c:v>
                </c:pt>
                <c:pt idx="5168" formatCode="General">
                  <c:v>5.1680000000000001</c:v>
                </c:pt>
                <c:pt idx="5169" formatCode="General">
                  <c:v>5.1689999999999996</c:v>
                </c:pt>
                <c:pt idx="5170" formatCode="General">
                  <c:v>5.17</c:v>
                </c:pt>
                <c:pt idx="5171" formatCode="General">
                  <c:v>5.1710000000000003</c:v>
                </c:pt>
                <c:pt idx="5172" formatCode="General">
                  <c:v>5.1719999999999997</c:v>
                </c:pt>
                <c:pt idx="5173" formatCode="General">
                  <c:v>5.173</c:v>
                </c:pt>
                <c:pt idx="5174" formatCode="General">
                  <c:v>5.1740000000000004</c:v>
                </c:pt>
                <c:pt idx="5175" formatCode="General">
                  <c:v>5.1749999999999998</c:v>
                </c:pt>
                <c:pt idx="5176" formatCode="General">
                  <c:v>5.1760000000000002</c:v>
                </c:pt>
                <c:pt idx="5177" formatCode="General">
                  <c:v>5.1769999999999996</c:v>
                </c:pt>
                <c:pt idx="5178" formatCode="General">
                  <c:v>5.1779999999999999</c:v>
                </c:pt>
                <c:pt idx="5179" formatCode="General">
                  <c:v>5.1790000000000003</c:v>
                </c:pt>
                <c:pt idx="5180" formatCode="General">
                  <c:v>5.18</c:v>
                </c:pt>
                <c:pt idx="5181" formatCode="General">
                  <c:v>5.181</c:v>
                </c:pt>
                <c:pt idx="5182" formatCode="General">
                  <c:v>5.1820000000000004</c:v>
                </c:pt>
                <c:pt idx="5183" formatCode="General">
                  <c:v>5.1829999999999998</c:v>
                </c:pt>
                <c:pt idx="5184" formatCode="General">
                  <c:v>5.1840000000000002</c:v>
                </c:pt>
                <c:pt idx="5185" formatCode="General">
                  <c:v>5.1849999999999996</c:v>
                </c:pt>
                <c:pt idx="5186" formatCode="General">
                  <c:v>5.1859999999999999</c:v>
                </c:pt>
                <c:pt idx="5187" formatCode="General">
                  <c:v>5.1870000000000003</c:v>
                </c:pt>
                <c:pt idx="5188" formatCode="General">
                  <c:v>5.1879999999999997</c:v>
                </c:pt>
                <c:pt idx="5189" formatCode="General">
                  <c:v>5.1890000000000001</c:v>
                </c:pt>
                <c:pt idx="5190" formatCode="General">
                  <c:v>5.19</c:v>
                </c:pt>
                <c:pt idx="5191" formatCode="General">
                  <c:v>5.1909999999999998</c:v>
                </c:pt>
                <c:pt idx="5192" formatCode="General">
                  <c:v>5.1920000000000002</c:v>
                </c:pt>
                <c:pt idx="5193" formatCode="General">
                  <c:v>5.1929999999999996</c:v>
                </c:pt>
                <c:pt idx="5194" formatCode="General">
                  <c:v>5.194</c:v>
                </c:pt>
                <c:pt idx="5195" formatCode="General">
                  <c:v>5.1950000000000003</c:v>
                </c:pt>
                <c:pt idx="5196" formatCode="General">
                  <c:v>5.1959999999999997</c:v>
                </c:pt>
                <c:pt idx="5197" formatCode="General">
                  <c:v>5.1970000000000001</c:v>
                </c:pt>
                <c:pt idx="5198" formatCode="General">
                  <c:v>5.1980000000000004</c:v>
                </c:pt>
                <c:pt idx="5199" formatCode="General">
                  <c:v>5.1989999999999998</c:v>
                </c:pt>
                <c:pt idx="5200" formatCode="General">
                  <c:v>5.2</c:v>
                </c:pt>
                <c:pt idx="5201" formatCode="General">
                  <c:v>5.2009999999999996</c:v>
                </c:pt>
                <c:pt idx="5202" formatCode="General">
                  <c:v>5.202</c:v>
                </c:pt>
                <c:pt idx="5203" formatCode="General">
                  <c:v>5.2030000000000003</c:v>
                </c:pt>
                <c:pt idx="5204" formatCode="General">
                  <c:v>5.2039999999999997</c:v>
                </c:pt>
                <c:pt idx="5205" formatCode="General">
                  <c:v>5.2050000000000001</c:v>
                </c:pt>
                <c:pt idx="5206" formatCode="General">
                  <c:v>5.2060000000000004</c:v>
                </c:pt>
                <c:pt idx="5207" formatCode="General">
                  <c:v>5.2069999999999999</c:v>
                </c:pt>
                <c:pt idx="5208" formatCode="General">
                  <c:v>5.2080000000000002</c:v>
                </c:pt>
                <c:pt idx="5209" formatCode="General">
                  <c:v>5.2089999999999996</c:v>
                </c:pt>
                <c:pt idx="5210" formatCode="General">
                  <c:v>5.21</c:v>
                </c:pt>
                <c:pt idx="5211" formatCode="General">
                  <c:v>5.2110000000000003</c:v>
                </c:pt>
                <c:pt idx="5212" formatCode="General">
                  <c:v>5.2119999999999997</c:v>
                </c:pt>
                <c:pt idx="5213" formatCode="General">
                  <c:v>5.2130000000000001</c:v>
                </c:pt>
                <c:pt idx="5214" formatCode="General">
                  <c:v>5.2140000000000004</c:v>
                </c:pt>
                <c:pt idx="5215" formatCode="General">
                  <c:v>5.2149999999999999</c:v>
                </c:pt>
                <c:pt idx="5216" formatCode="General">
                  <c:v>5.2160000000000002</c:v>
                </c:pt>
                <c:pt idx="5217" formatCode="General">
                  <c:v>5.2169999999999996</c:v>
                </c:pt>
                <c:pt idx="5218" formatCode="General">
                  <c:v>5.218</c:v>
                </c:pt>
                <c:pt idx="5219" formatCode="General">
                  <c:v>5.2190000000000003</c:v>
                </c:pt>
                <c:pt idx="5220" formatCode="General">
                  <c:v>5.22</c:v>
                </c:pt>
                <c:pt idx="5221" formatCode="General">
                  <c:v>5.2210000000000001</c:v>
                </c:pt>
                <c:pt idx="5222" formatCode="General">
                  <c:v>5.2220000000000004</c:v>
                </c:pt>
                <c:pt idx="5223" formatCode="General">
                  <c:v>5.2229999999999999</c:v>
                </c:pt>
                <c:pt idx="5224" formatCode="General">
                  <c:v>5.2240000000000002</c:v>
                </c:pt>
                <c:pt idx="5225" formatCode="General">
                  <c:v>5.2249999999999996</c:v>
                </c:pt>
                <c:pt idx="5226" formatCode="General">
                  <c:v>5.226</c:v>
                </c:pt>
                <c:pt idx="5227" formatCode="General">
                  <c:v>5.2270000000000003</c:v>
                </c:pt>
                <c:pt idx="5228" formatCode="General">
                  <c:v>5.2279999999999998</c:v>
                </c:pt>
                <c:pt idx="5229" formatCode="General">
                  <c:v>5.2290000000000001</c:v>
                </c:pt>
                <c:pt idx="5230" formatCode="General">
                  <c:v>5.23</c:v>
                </c:pt>
                <c:pt idx="5231" formatCode="General">
                  <c:v>5.2309999999999999</c:v>
                </c:pt>
                <c:pt idx="5232" formatCode="General">
                  <c:v>5.2320000000000002</c:v>
                </c:pt>
                <c:pt idx="5233" formatCode="General">
                  <c:v>5.2329999999999997</c:v>
                </c:pt>
                <c:pt idx="5234" formatCode="General">
                  <c:v>5.234</c:v>
                </c:pt>
                <c:pt idx="5235" formatCode="General">
                  <c:v>5.2350000000000003</c:v>
                </c:pt>
                <c:pt idx="5236" formatCode="General">
                  <c:v>5.2359999999999998</c:v>
                </c:pt>
                <c:pt idx="5237" formatCode="General">
                  <c:v>5.2370000000000001</c:v>
                </c:pt>
                <c:pt idx="5238" formatCode="General">
                  <c:v>5.2380000000000004</c:v>
                </c:pt>
                <c:pt idx="5239" formatCode="General">
                  <c:v>5.2389999999999999</c:v>
                </c:pt>
                <c:pt idx="5240" formatCode="General">
                  <c:v>5.24</c:v>
                </c:pt>
                <c:pt idx="5241" formatCode="General">
                  <c:v>5.2409999999999997</c:v>
                </c:pt>
                <c:pt idx="5242" formatCode="General">
                  <c:v>5.242</c:v>
                </c:pt>
                <c:pt idx="5243" formatCode="General">
                  <c:v>5.2430000000000003</c:v>
                </c:pt>
                <c:pt idx="5244" formatCode="General">
                  <c:v>5.2439999999999998</c:v>
                </c:pt>
                <c:pt idx="5245" formatCode="General">
                  <c:v>5.2450000000000001</c:v>
                </c:pt>
                <c:pt idx="5246" formatCode="General">
                  <c:v>5.2460000000000004</c:v>
                </c:pt>
                <c:pt idx="5247" formatCode="General">
                  <c:v>5.2469999999999999</c:v>
                </c:pt>
                <c:pt idx="5248" formatCode="General">
                  <c:v>5.2480000000000002</c:v>
                </c:pt>
                <c:pt idx="5249" formatCode="General">
                  <c:v>5.2489999999999997</c:v>
                </c:pt>
                <c:pt idx="5250" formatCode="General">
                  <c:v>5.25</c:v>
                </c:pt>
                <c:pt idx="5251" formatCode="General">
                  <c:v>5.2510000000000003</c:v>
                </c:pt>
                <c:pt idx="5252" formatCode="General">
                  <c:v>5.2519999999999998</c:v>
                </c:pt>
                <c:pt idx="5253" formatCode="General">
                  <c:v>5.2530000000000001</c:v>
                </c:pt>
                <c:pt idx="5254" formatCode="General">
                  <c:v>5.2539999999999996</c:v>
                </c:pt>
                <c:pt idx="5255" formatCode="General">
                  <c:v>5.2549999999999999</c:v>
                </c:pt>
                <c:pt idx="5256" formatCode="General">
                  <c:v>5.2560000000000002</c:v>
                </c:pt>
                <c:pt idx="5257" formatCode="General">
                  <c:v>5.2569999999999997</c:v>
                </c:pt>
                <c:pt idx="5258" formatCode="General">
                  <c:v>5.258</c:v>
                </c:pt>
                <c:pt idx="5259" formatCode="General">
                  <c:v>5.2590000000000003</c:v>
                </c:pt>
                <c:pt idx="5260" formatCode="General">
                  <c:v>5.26</c:v>
                </c:pt>
                <c:pt idx="5261" formatCode="General">
                  <c:v>5.2610000000000001</c:v>
                </c:pt>
                <c:pt idx="5262" formatCode="General">
                  <c:v>5.2619999999999996</c:v>
                </c:pt>
                <c:pt idx="5263" formatCode="General">
                  <c:v>5.2629999999999999</c:v>
                </c:pt>
                <c:pt idx="5264" formatCode="General">
                  <c:v>5.2640000000000002</c:v>
                </c:pt>
                <c:pt idx="5265" formatCode="General">
                  <c:v>5.2649999999999997</c:v>
                </c:pt>
                <c:pt idx="5266" formatCode="General">
                  <c:v>5.266</c:v>
                </c:pt>
                <c:pt idx="5267" formatCode="General">
                  <c:v>5.2670000000000003</c:v>
                </c:pt>
                <c:pt idx="5268" formatCode="General">
                  <c:v>5.2679999999999998</c:v>
                </c:pt>
                <c:pt idx="5269" formatCode="General">
                  <c:v>5.2690000000000001</c:v>
                </c:pt>
                <c:pt idx="5270" formatCode="General">
                  <c:v>5.27</c:v>
                </c:pt>
                <c:pt idx="5271" formatCode="General">
                  <c:v>5.2709999999999999</c:v>
                </c:pt>
                <c:pt idx="5272" formatCode="General">
                  <c:v>5.2720000000000002</c:v>
                </c:pt>
                <c:pt idx="5273" formatCode="General">
                  <c:v>5.2729999999999997</c:v>
                </c:pt>
                <c:pt idx="5274" formatCode="General">
                  <c:v>5.274</c:v>
                </c:pt>
                <c:pt idx="5275" formatCode="General">
                  <c:v>5.2750000000000004</c:v>
                </c:pt>
                <c:pt idx="5276" formatCode="General">
                  <c:v>5.2759999999999998</c:v>
                </c:pt>
                <c:pt idx="5277" formatCode="General">
                  <c:v>5.2770000000000001</c:v>
                </c:pt>
                <c:pt idx="5278" formatCode="General">
                  <c:v>5.2779999999999996</c:v>
                </c:pt>
                <c:pt idx="5279" formatCode="General">
                  <c:v>5.2789999999999999</c:v>
                </c:pt>
                <c:pt idx="5280" formatCode="General">
                  <c:v>5.28</c:v>
                </c:pt>
                <c:pt idx="5281" formatCode="General">
                  <c:v>5.2809999999999997</c:v>
                </c:pt>
                <c:pt idx="5282" formatCode="General">
                  <c:v>5.282</c:v>
                </c:pt>
                <c:pt idx="5283" formatCode="General">
                  <c:v>5.2830000000000004</c:v>
                </c:pt>
                <c:pt idx="5284" formatCode="General">
                  <c:v>5.2839999999999998</c:v>
                </c:pt>
                <c:pt idx="5285" formatCode="General">
                  <c:v>5.2850000000000001</c:v>
                </c:pt>
                <c:pt idx="5286" formatCode="General">
                  <c:v>5.2859999999999996</c:v>
                </c:pt>
                <c:pt idx="5287" formatCode="General">
                  <c:v>5.2869999999999999</c:v>
                </c:pt>
                <c:pt idx="5288" formatCode="General">
                  <c:v>5.2880000000000003</c:v>
                </c:pt>
                <c:pt idx="5289" formatCode="General">
                  <c:v>5.2889999999999997</c:v>
                </c:pt>
                <c:pt idx="5290" formatCode="General">
                  <c:v>5.29</c:v>
                </c:pt>
                <c:pt idx="5291" formatCode="General">
                  <c:v>5.2910000000000004</c:v>
                </c:pt>
                <c:pt idx="5292" formatCode="General">
                  <c:v>5.2919999999999998</c:v>
                </c:pt>
                <c:pt idx="5293" formatCode="General">
                  <c:v>5.2930000000000001</c:v>
                </c:pt>
                <c:pt idx="5294" formatCode="General">
                  <c:v>5.2939999999999996</c:v>
                </c:pt>
                <c:pt idx="5295" formatCode="General">
                  <c:v>5.2949999999999999</c:v>
                </c:pt>
                <c:pt idx="5296" formatCode="General">
                  <c:v>5.2960000000000003</c:v>
                </c:pt>
                <c:pt idx="5297" formatCode="General">
                  <c:v>5.2969999999999997</c:v>
                </c:pt>
                <c:pt idx="5298" formatCode="General">
                  <c:v>5.298</c:v>
                </c:pt>
                <c:pt idx="5299" formatCode="General">
                  <c:v>5.2990000000000004</c:v>
                </c:pt>
                <c:pt idx="5300" formatCode="General">
                  <c:v>5.3</c:v>
                </c:pt>
                <c:pt idx="5301" formatCode="General">
                  <c:v>5.3010000000000002</c:v>
                </c:pt>
                <c:pt idx="5302" formatCode="General">
                  <c:v>5.3019999999999996</c:v>
                </c:pt>
                <c:pt idx="5303" formatCode="General">
                  <c:v>5.3029999999999999</c:v>
                </c:pt>
                <c:pt idx="5304" formatCode="General">
                  <c:v>5.3040000000000003</c:v>
                </c:pt>
                <c:pt idx="5305" formatCode="General">
                  <c:v>5.3049999999999997</c:v>
                </c:pt>
                <c:pt idx="5306" formatCode="General">
                  <c:v>5.306</c:v>
                </c:pt>
                <c:pt idx="5307" formatCode="General">
                  <c:v>5.3070000000000004</c:v>
                </c:pt>
                <c:pt idx="5308" formatCode="General">
                  <c:v>5.3079999999999998</c:v>
                </c:pt>
                <c:pt idx="5309" formatCode="General">
                  <c:v>5.3090000000000002</c:v>
                </c:pt>
                <c:pt idx="5310" formatCode="General">
                  <c:v>5.31</c:v>
                </c:pt>
                <c:pt idx="5311" formatCode="General">
                  <c:v>5.3109999999999999</c:v>
                </c:pt>
                <c:pt idx="5312" formatCode="General">
                  <c:v>5.3120000000000003</c:v>
                </c:pt>
                <c:pt idx="5313" formatCode="General">
                  <c:v>5.3129999999999997</c:v>
                </c:pt>
                <c:pt idx="5314" formatCode="General">
                  <c:v>5.3140000000000001</c:v>
                </c:pt>
                <c:pt idx="5315" formatCode="General">
                  <c:v>5.3150000000000004</c:v>
                </c:pt>
                <c:pt idx="5316" formatCode="General">
                  <c:v>5.3159999999999998</c:v>
                </c:pt>
                <c:pt idx="5317" formatCode="General">
                  <c:v>5.3170000000000002</c:v>
                </c:pt>
                <c:pt idx="5318" formatCode="General">
                  <c:v>5.3179999999999996</c:v>
                </c:pt>
                <c:pt idx="5319" formatCode="General">
                  <c:v>5.319</c:v>
                </c:pt>
                <c:pt idx="5320" formatCode="General">
                  <c:v>5.32</c:v>
                </c:pt>
                <c:pt idx="5321" formatCode="General">
                  <c:v>5.3209999999999997</c:v>
                </c:pt>
                <c:pt idx="5322" formatCode="General">
                  <c:v>5.3220000000000001</c:v>
                </c:pt>
                <c:pt idx="5323" formatCode="General">
                  <c:v>5.3230000000000004</c:v>
                </c:pt>
                <c:pt idx="5324" formatCode="General">
                  <c:v>5.3239999999999998</c:v>
                </c:pt>
                <c:pt idx="5325" formatCode="General">
                  <c:v>5.3250000000000002</c:v>
                </c:pt>
                <c:pt idx="5326" formatCode="General">
                  <c:v>5.3259999999999996</c:v>
                </c:pt>
                <c:pt idx="5327" formatCode="General">
                  <c:v>5.327</c:v>
                </c:pt>
                <c:pt idx="5328" formatCode="General">
                  <c:v>5.3280000000000003</c:v>
                </c:pt>
                <c:pt idx="5329" formatCode="General">
                  <c:v>5.3289999999999997</c:v>
                </c:pt>
                <c:pt idx="5330" formatCode="General">
                  <c:v>5.33</c:v>
                </c:pt>
                <c:pt idx="5331" formatCode="General">
                  <c:v>5.3310000000000004</c:v>
                </c:pt>
                <c:pt idx="5332" formatCode="General">
                  <c:v>5.3319999999999999</c:v>
                </c:pt>
                <c:pt idx="5333" formatCode="General">
                  <c:v>5.3330000000000002</c:v>
                </c:pt>
                <c:pt idx="5334" formatCode="General">
                  <c:v>5.3339999999999996</c:v>
                </c:pt>
                <c:pt idx="5335" formatCode="General">
                  <c:v>5.335</c:v>
                </c:pt>
                <c:pt idx="5336" formatCode="General">
                  <c:v>5.3360000000000003</c:v>
                </c:pt>
                <c:pt idx="5337" formatCode="General">
                  <c:v>5.3369999999999997</c:v>
                </c:pt>
                <c:pt idx="5338" formatCode="General">
                  <c:v>5.3380000000000001</c:v>
                </c:pt>
                <c:pt idx="5339" formatCode="General">
                  <c:v>5.3390000000000004</c:v>
                </c:pt>
                <c:pt idx="5340" formatCode="General">
                  <c:v>5.34</c:v>
                </c:pt>
                <c:pt idx="5341" formatCode="General">
                  <c:v>5.3410000000000002</c:v>
                </c:pt>
                <c:pt idx="5342" formatCode="General">
                  <c:v>5.3419999999999996</c:v>
                </c:pt>
                <c:pt idx="5343" formatCode="General">
                  <c:v>5.343</c:v>
                </c:pt>
                <c:pt idx="5344" formatCode="General">
                  <c:v>5.3440000000000003</c:v>
                </c:pt>
                <c:pt idx="5345" formatCode="General">
                  <c:v>5.3449999999999998</c:v>
                </c:pt>
                <c:pt idx="5346" formatCode="General">
                  <c:v>5.3460000000000001</c:v>
                </c:pt>
                <c:pt idx="5347" formatCode="General">
                  <c:v>5.3470000000000004</c:v>
                </c:pt>
                <c:pt idx="5348" formatCode="General">
                  <c:v>5.3479999999999999</c:v>
                </c:pt>
                <c:pt idx="5349" formatCode="General">
                  <c:v>5.3490000000000002</c:v>
                </c:pt>
                <c:pt idx="5350" formatCode="General">
                  <c:v>5.35</c:v>
                </c:pt>
                <c:pt idx="5351" formatCode="General">
                  <c:v>5.351</c:v>
                </c:pt>
                <c:pt idx="5352" formatCode="General">
                  <c:v>5.3520000000000003</c:v>
                </c:pt>
                <c:pt idx="5353" formatCode="General">
                  <c:v>5.3529999999999998</c:v>
                </c:pt>
                <c:pt idx="5354" formatCode="General">
                  <c:v>5.3540000000000001</c:v>
                </c:pt>
                <c:pt idx="5355" formatCode="General">
                  <c:v>5.3550000000000004</c:v>
                </c:pt>
                <c:pt idx="5356" formatCode="General">
                  <c:v>5.3559999999999999</c:v>
                </c:pt>
                <c:pt idx="5357" formatCode="General">
                  <c:v>5.3570000000000002</c:v>
                </c:pt>
                <c:pt idx="5358" formatCode="General">
                  <c:v>5.3579999999999997</c:v>
                </c:pt>
                <c:pt idx="5359" formatCode="General">
                  <c:v>5.359</c:v>
                </c:pt>
                <c:pt idx="5360" formatCode="General">
                  <c:v>5.36</c:v>
                </c:pt>
                <c:pt idx="5361" formatCode="General">
                  <c:v>5.3609999999999998</c:v>
                </c:pt>
                <c:pt idx="5362" formatCode="General">
                  <c:v>5.3620000000000001</c:v>
                </c:pt>
                <c:pt idx="5363" formatCode="General">
                  <c:v>5.3630000000000004</c:v>
                </c:pt>
                <c:pt idx="5364" formatCode="General">
                  <c:v>5.3639999999999999</c:v>
                </c:pt>
                <c:pt idx="5365" formatCode="General">
                  <c:v>5.3650000000000002</c:v>
                </c:pt>
                <c:pt idx="5366" formatCode="General">
                  <c:v>5.3659999999999997</c:v>
                </c:pt>
                <c:pt idx="5367" formatCode="General">
                  <c:v>5.367</c:v>
                </c:pt>
                <c:pt idx="5368" formatCode="General">
                  <c:v>5.3680000000000003</c:v>
                </c:pt>
                <c:pt idx="5369" formatCode="General">
                  <c:v>5.3689999999999998</c:v>
                </c:pt>
                <c:pt idx="5370" formatCode="General">
                  <c:v>5.37</c:v>
                </c:pt>
                <c:pt idx="5371" formatCode="General">
                  <c:v>5.3710000000000004</c:v>
                </c:pt>
                <c:pt idx="5372" formatCode="General">
                  <c:v>5.3719999999999999</c:v>
                </c:pt>
                <c:pt idx="5373" formatCode="General">
                  <c:v>5.3730000000000002</c:v>
                </c:pt>
                <c:pt idx="5374" formatCode="General">
                  <c:v>5.3739999999999997</c:v>
                </c:pt>
                <c:pt idx="5375" formatCode="General">
                  <c:v>5.375</c:v>
                </c:pt>
                <c:pt idx="5376" formatCode="General">
                  <c:v>5.3760000000000003</c:v>
                </c:pt>
                <c:pt idx="5377" formatCode="General">
                  <c:v>5.3769999999999998</c:v>
                </c:pt>
                <c:pt idx="5378" formatCode="General">
                  <c:v>5.3780000000000001</c:v>
                </c:pt>
                <c:pt idx="5379" formatCode="General">
                  <c:v>5.3789999999999996</c:v>
                </c:pt>
                <c:pt idx="5380" formatCode="General">
                  <c:v>5.38</c:v>
                </c:pt>
                <c:pt idx="5381" formatCode="General">
                  <c:v>5.3810000000000002</c:v>
                </c:pt>
                <c:pt idx="5382" formatCode="General">
                  <c:v>5.3819999999999997</c:v>
                </c:pt>
                <c:pt idx="5383" formatCode="General">
                  <c:v>5.383</c:v>
                </c:pt>
                <c:pt idx="5384" formatCode="General">
                  <c:v>5.3840000000000003</c:v>
                </c:pt>
                <c:pt idx="5385" formatCode="General">
                  <c:v>5.3849999999999998</c:v>
                </c:pt>
                <c:pt idx="5386" formatCode="General">
                  <c:v>5.3860000000000001</c:v>
                </c:pt>
                <c:pt idx="5387" formatCode="General">
                  <c:v>5.3869999999999996</c:v>
                </c:pt>
                <c:pt idx="5388" formatCode="General">
                  <c:v>5.3879999999999999</c:v>
                </c:pt>
                <c:pt idx="5389" formatCode="General">
                  <c:v>5.3890000000000002</c:v>
                </c:pt>
                <c:pt idx="5390" formatCode="General">
                  <c:v>5.39</c:v>
                </c:pt>
                <c:pt idx="5391" formatCode="General">
                  <c:v>5.391</c:v>
                </c:pt>
                <c:pt idx="5392" formatCode="General">
                  <c:v>5.3920000000000003</c:v>
                </c:pt>
                <c:pt idx="5393" formatCode="General">
                  <c:v>5.3929999999999998</c:v>
                </c:pt>
                <c:pt idx="5394" formatCode="General">
                  <c:v>5.3940000000000001</c:v>
                </c:pt>
                <c:pt idx="5395" formatCode="General">
                  <c:v>5.3949999999999996</c:v>
                </c:pt>
                <c:pt idx="5396" formatCode="General">
                  <c:v>5.3959999999999999</c:v>
                </c:pt>
                <c:pt idx="5397" formatCode="General">
                  <c:v>5.3970000000000002</c:v>
                </c:pt>
                <c:pt idx="5398" formatCode="General">
                  <c:v>5.3979999999999997</c:v>
                </c:pt>
                <c:pt idx="5399" formatCode="General">
                  <c:v>5.399</c:v>
                </c:pt>
                <c:pt idx="5400" formatCode="General">
                  <c:v>5.4</c:v>
                </c:pt>
                <c:pt idx="5401" formatCode="General">
                  <c:v>5.4009999999999998</c:v>
                </c:pt>
                <c:pt idx="5402" formatCode="General">
                  <c:v>5.4020000000000001</c:v>
                </c:pt>
                <c:pt idx="5403" formatCode="General">
                  <c:v>5.4029999999999996</c:v>
                </c:pt>
                <c:pt idx="5404" formatCode="General">
                  <c:v>5.4039999999999999</c:v>
                </c:pt>
                <c:pt idx="5405" formatCode="General">
                  <c:v>5.4050000000000002</c:v>
                </c:pt>
                <c:pt idx="5406" formatCode="General">
                  <c:v>5.4059999999999997</c:v>
                </c:pt>
                <c:pt idx="5407" formatCode="General">
                  <c:v>5.407</c:v>
                </c:pt>
                <c:pt idx="5408" formatCode="General">
                  <c:v>5.4080000000000004</c:v>
                </c:pt>
                <c:pt idx="5409" formatCode="General">
                  <c:v>5.4089999999999998</c:v>
                </c:pt>
                <c:pt idx="5410" formatCode="General">
                  <c:v>5.41</c:v>
                </c:pt>
                <c:pt idx="5411" formatCode="General">
                  <c:v>5.4109999999999996</c:v>
                </c:pt>
                <c:pt idx="5412" formatCode="General">
                  <c:v>5.4119999999999999</c:v>
                </c:pt>
                <c:pt idx="5413" formatCode="General">
                  <c:v>5.4130000000000003</c:v>
                </c:pt>
                <c:pt idx="5414" formatCode="General">
                  <c:v>5.4139999999999997</c:v>
                </c:pt>
                <c:pt idx="5415" formatCode="General">
                  <c:v>5.415</c:v>
                </c:pt>
                <c:pt idx="5416" formatCode="General">
                  <c:v>5.4160000000000004</c:v>
                </c:pt>
                <c:pt idx="5417" formatCode="General">
                  <c:v>5.4169999999999998</c:v>
                </c:pt>
                <c:pt idx="5418" formatCode="General">
                  <c:v>5.4180000000000001</c:v>
                </c:pt>
                <c:pt idx="5419" formatCode="General">
                  <c:v>5.4189999999999996</c:v>
                </c:pt>
                <c:pt idx="5420" formatCode="General">
                  <c:v>5.42</c:v>
                </c:pt>
                <c:pt idx="5421" formatCode="General">
                  <c:v>5.4210000000000003</c:v>
                </c:pt>
                <c:pt idx="5422" formatCode="General">
                  <c:v>5.4219999999999997</c:v>
                </c:pt>
                <c:pt idx="5423" formatCode="General">
                  <c:v>5.423</c:v>
                </c:pt>
                <c:pt idx="5424" formatCode="General">
                  <c:v>5.4240000000000004</c:v>
                </c:pt>
                <c:pt idx="5425" formatCode="General">
                  <c:v>5.4249999999999998</c:v>
                </c:pt>
                <c:pt idx="5426" formatCode="General">
                  <c:v>5.4260000000000002</c:v>
                </c:pt>
                <c:pt idx="5427" formatCode="General">
                  <c:v>5.4269999999999996</c:v>
                </c:pt>
                <c:pt idx="5428" formatCode="General">
                  <c:v>5.4279999999999999</c:v>
                </c:pt>
                <c:pt idx="5429" formatCode="General">
                  <c:v>5.4290000000000003</c:v>
                </c:pt>
                <c:pt idx="5430" formatCode="General">
                  <c:v>5.43</c:v>
                </c:pt>
                <c:pt idx="5431" formatCode="General">
                  <c:v>5.431</c:v>
                </c:pt>
                <c:pt idx="5432" formatCode="General">
                  <c:v>5.4320000000000004</c:v>
                </c:pt>
                <c:pt idx="5433" formatCode="General">
                  <c:v>5.4329999999999998</c:v>
                </c:pt>
                <c:pt idx="5434" formatCode="General">
                  <c:v>5.4340000000000002</c:v>
                </c:pt>
                <c:pt idx="5435" formatCode="General">
                  <c:v>5.4349999999999996</c:v>
                </c:pt>
                <c:pt idx="5436" formatCode="General">
                  <c:v>5.4359999999999999</c:v>
                </c:pt>
                <c:pt idx="5437" formatCode="General">
                  <c:v>5.4370000000000003</c:v>
                </c:pt>
                <c:pt idx="5438" formatCode="General">
                  <c:v>5.4379999999999997</c:v>
                </c:pt>
                <c:pt idx="5439" formatCode="General">
                  <c:v>5.4390000000000001</c:v>
                </c:pt>
                <c:pt idx="5440" formatCode="General">
                  <c:v>5.44</c:v>
                </c:pt>
                <c:pt idx="5441" formatCode="General">
                  <c:v>5.4409999999999998</c:v>
                </c:pt>
                <c:pt idx="5442" formatCode="General">
                  <c:v>5.4420000000000002</c:v>
                </c:pt>
                <c:pt idx="5443" formatCode="General">
                  <c:v>5.4429999999999996</c:v>
                </c:pt>
                <c:pt idx="5444" formatCode="General">
                  <c:v>5.444</c:v>
                </c:pt>
                <c:pt idx="5445" formatCode="General">
                  <c:v>5.4450000000000003</c:v>
                </c:pt>
                <c:pt idx="5446" formatCode="General">
                  <c:v>5.4459999999999997</c:v>
                </c:pt>
                <c:pt idx="5447" formatCode="General">
                  <c:v>5.4470000000000001</c:v>
                </c:pt>
                <c:pt idx="5448" formatCode="General">
                  <c:v>5.4480000000000004</c:v>
                </c:pt>
                <c:pt idx="5449" formatCode="General">
                  <c:v>5.4489999999999998</c:v>
                </c:pt>
                <c:pt idx="5450" formatCode="General">
                  <c:v>5.45</c:v>
                </c:pt>
                <c:pt idx="5451" formatCode="General">
                  <c:v>5.4509999999999996</c:v>
                </c:pt>
                <c:pt idx="5452" formatCode="General">
                  <c:v>5.452</c:v>
                </c:pt>
                <c:pt idx="5453" formatCode="General">
                  <c:v>5.4530000000000003</c:v>
                </c:pt>
                <c:pt idx="5454" formatCode="General">
                  <c:v>5.4539999999999997</c:v>
                </c:pt>
                <c:pt idx="5455" formatCode="General">
                  <c:v>5.4550000000000001</c:v>
                </c:pt>
                <c:pt idx="5456" formatCode="General">
                  <c:v>5.4560000000000004</c:v>
                </c:pt>
                <c:pt idx="5457" formatCode="General">
                  <c:v>5.4569999999999999</c:v>
                </c:pt>
                <c:pt idx="5458" formatCode="General">
                  <c:v>5.4580000000000002</c:v>
                </c:pt>
                <c:pt idx="5459" formatCode="General">
                  <c:v>5.4589999999999996</c:v>
                </c:pt>
                <c:pt idx="5460" formatCode="General">
                  <c:v>5.46</c:v>
                </c:pt>
                <c:pt idx="5461" formatCode="General">
                  <c:v>5.4610000000000003</c:v>
                </c:pt>
                <c:pt idx="5462" formatCode="General">
                  <c:v>5.4619999999999997</c:v>
                </c:pt>
                <c:pt idx="5463" formatCode="General">
                  <c:v>5.4630000000000001</c:v>
                </c:pt>
                <c:pt idx="5464" formatCode="General">
                  <c:v>5.4640000000000004</c:v>
                </c:pt>
                <c:pt idx="5465" formatCode="General">
                  <c:v>5.4649999999999999</c:v>
                </c:pt>
                <c:pt idx="5466" formatCode="General">
                  <c:v>5.4660000000000002</c:v>
                </c:pt>
                <c:pt idx="5467" formatCode="General">
                  <c:v>5.4669999999999996</c:v>
                </c:pt>
                <c:pt idx="5468" formatCode="General">
                  <c:v>5.468</c:v>
                </c:pt>
                <c:pt idx="5469" formatCode="General">
                  <c:v>5.4690000000000003</c:v>
                </c:pt>
                <c:pt idx="5470" formatCode="General">
                  <c:v>5.47</c:v>
                </c:pt>
                <c:pt idx="5471" formatCode="General">
                  <c:v>5.4710000000000001</c:v>
                </c:pt>
                <c:pt idx="5472" formatCode="General">
                  <c:v>5.4720000000000004</c:v>
                </c:pt>
                <c:pt idx="5473" formatCode="General">
                  <c:v>5.4729999999999999</c:v>
                </c:pt>
                <c:pt idx="5474" formatCode="General">
                  <c:v>5.4740000000000002</c:v>
                </c:pt>
                <c:pt idx="5475" formatCode="General">
                  <c:v>5.4749999999999996</c:v>
                </c:pt>
                <c:pt idx="5476" formatCode="General">
                  <c:v>5.476</c:v>
                </c:pt>
                <c:pt idx="5477" formatCode="General">
                  <c:v>5.4770000000000003</c:v>
                </c:pt>
                <c:pt idx="5478" formatCode="General">
                  <c:v>5.4779999999999998</c:v>
                </c:pt>
                <c:pt idx="5479" formatCode="General">
                  <c:v>5.4790000000000001</c:v>
                </c:pt>
                <c:pt idx="5480" formatCode="General">
                  <c:v>5.48</c:v>
                </c:pt>
                <c:pt idx="5481" formatCode="General">
                  <c:v>5.4809999999999999</c:v>
                </c:pt>
                <c:pt idx="5482" formatCode="General">
                  <c:v>5.4820000000000002</c:v>
                </c:pt>
                <c:pt idx="5483" formatCode="General">
                  <c:v>5.4829999999999997</c:v>
                </c:pt>
                <c:pt idx="5484" formatCode="General">
                  <c:v>5.484</c:v>
                </c:pt>
                <c:pt idx="5485" formatCode="General">
                  <c:v>5.4850000000000003</c:v>
                </c:pt>
                <c:pt idx="5486" formatCode="General">
                  <c:v>5.4859999999999998</c:v>
                </c:pt>
                <c:pt idx="5487" formatCode="General">
                  <c:v>5.4870000000000001</c:v>
                </c:pt>
                <c:pt idx="5488" formatCode="General">
                  <c:v>5.4880000000000004</c:v>
                </c:pt>
                <c:pt idx="5489" formatCode="General">
                  <c:v>5.4889999999999999</c:v>
                </c:pt>
                <c:pt idx="5490" formatCode="General">
                  <c:v>5.49</c:v>
                </c:pt>
                <c:pt idx="5491" formatCode="General">
                  <c:v>5.4909999999999997</c:v>
                </c:pt>
                <c:pt idx="5492" formatCode="General">
                  <c:v>5.492</c:v>
                </c:pt>
                <c:pt idx="5493" formatCode="General">
                  <c:v>5.4930000000000003</c:v>
                </c:pt>
                <c:pt idx="5494" formatCode="General">
                  <c:v>5.4939999999999998</c:v>
                </c:pt>
                <c:pt idx="5495" formatCode="General">
                  <c:v>5.4950000000000001</c:v>
                </c:pt>
                <c:pt idx="5496" formatCode="General">
                  <c:v>5.4960000000000004</c:v>
                </c:pt>
                <c:pt idx="5497" formatCode="General">
                  <c:v>5.4969999999999999</c:v>
                </c:pt>
                <c:pt idx="5498" formatCode="General">
                  <c:v>5.4980000000000002</c:v>
                </c:pt>
                <c:pt idx="5499" formatCode="General">
                  <c:v>5.4989999999999997</c:v>
                </c:pt>
                <c:pt idx="5500" formatCode="General">
                  <c:v>5.5</c:v>
                </c:pt>
                <c:pt idx="5501" formatCode="General">
                  <c:v>5.5010000000000003</c:v>
                </c:pt>
                <c:pt idx="5502" formatCode="General">
                  <c:v>5.5019999999999998</c:v>
                </c:pt>
                <c:pt idx="5503" formatCode="General">
                  <c:v>5.5030000000000001</c:v>
                </c:pt>
                <c:pt idx="5504" formatCode="General">
                  <c:v>5.5039999999999996</c:v>
                </c:pt>
                <c:pt idx="5505" formatCode="General">
                  <c:v>5.5049999999999999</c:v>
                </c:pt>
                <c:pt idx="5506" formatCode="General">
                  <c:v>5.5060000000000002</c:v>
                </c:pt>
                <c:pt idx="5507" formatCode="General">
                  <c:v>5.5069999999999997</c:v>
                </c:pt>
                <c:pt idx="5508" formatCode="General">
                  <c:v>5.508</c:v>
                </c:pt>
                <c:pt idx="5509" formatCode="General">
                  <c:v>5.5090000000000003</c:v>
                </c:pt>
                <c:pt idx="5510" formatCode="General">
                  <c:v>5.51</c:v>
                </c:pt>
                <c:pt idx="5511" formatCode="General">
                  <c:v>5.5110000000000001</c:v>
                </c:pt>
                <c:pt idx="5512" formatCode="General">
                  <c:v>5.5119999999999996</c:v>
                </c:pt>
                <c:pt idx="5513" formatCode="General">
                  <c:v>5.5129999999999999</c:v>
                </c:pt>
                <c:pt idx="5514" formatCode="General">
                  <c:v>5.5140000000000002</c:v>
                </c:pt>
                <c:pt idx="5515" formatCode="General">
                  <c:v>5.5149999999999997</c:v>
                </c:pt>
                <c:pt idx="5516" formatCode="General">
                  <c:v>5.516</c:v>
                </c:pt>
                <c:pt idx="5517" formatCode="General">
                  <c:v>5.5170000000000003</c:v>
                </c:pt>
                <c:pt idx="5518" formatCode="General">
                  <c:v>5.5179999999999998</c:v>
                </c:pt>
                <c:pt idx="5519" formatCode="General">
                  <c:v>5.5190000000000001</c:v>
                </c:pt>
                <c:pt idx="5520" formatCode="General">
                  <c:v>5.52</c:v>
                </c:pt>
                <c:pt idx="5521" formatCode="General">
                  <c:v>5.5209999999999999</c:v>
                </c:pt>
                <c:pt idx="5522" formatCode="General">
                  <c:v>5.5220000000000002</c:v>
                </c:pt>
                <c:pt idx="5523" formatCode="General">
                  <c:v>5.5229999999999997</c:v>
                </c:pt>
                <c:pt idx="5524" formatCode="General">
                  <c:v>5.524</c:v>
                </c:pt>
                <c:pt idx="5525" formatCode="General">
                  <c:v>5.5250000000000004</c:v>
                </c:pt>
                <c:pt idx="5526" formatCode="General">
                  <c:v>5.5259999999999998</c:v>
                </c:pt>
                <c:pt idx="5527" formatCode="General">
                  <c:v>5.5270000000000001</c:v>
                </c:pt>
                <c:pt idx="5528" formatCode="General">
                  <c:v>5.5279999999999996</c:v>
                </c:pt>
                <c:pt idx="5529" formatCode="General">
                  <c:v>5.5289999999999999</c:v>
                </c:pt>
                <c:pt idx="5530" formatCode="General">
                  <c:v>5.53</c:v>
                </c:pt>
                <c:pt idx="5531" formatCode="General">
                  <c:v>5.5309999999999997</c:v>
                </c:pt>
                <c:pt idx="5532" formatCode="General">
                  <c:v>5.532</c:v>
                </c:pt>
                <c:pt idx="5533" formatCode="General">
                  <c:v>5.5330000000000004</c:v>
                </c:pt>
                <c:pt idx="5534" formatCode="General">
                  <c:v>5.5339999999999998</c:v>
                </c:pt>
                <c:pt idx="5535" formatCode="General">
                  <c:v>5.5350000000000001</c:v>
                </c:pt>
                <c:pt idx="5536" formatCode="General">
                  <c:v>5.5359999999999996</c:v>
                </c:pt>
                <c:pt idx="5537" formatCode="General">
                  <c:v>5.5369999999999999</c:v>
                </c:pt>
                <c:pt idx="5538" formatCode="General">
                  <c:v>5.5380000000000003</c:v>
                </c:pt>
                <c:pt idx="5539" formatCode="General">
                  <c:v>5.5389999999999997</c:v>
                </c:pt>
                <c:pt idx="5540" formatCode="General">
                  <c:v>5.54</c:v>
                </c:pt>
                <c:pt idx="5541" formatCode="General">
                  <c:v>5.5410000000000004</c:v>
                </c:pt>
                <c:pt idx="5542" formatCode="General">
                  <c:v>5.5419999999999998</c:v>
                </c:pt>
                <c:pt idx="5543" formatCode="General">
                  <c:v>5.5430000000000001</c:v>
                </c:pt>
                <c:pt idx="5544" formatCode="General">
                  <c:v>5.5439999999999996</c:v>
                </c:pt>
                <c:pt idx="5545" formatCode="General">
                  <c:v>5.5449999999999999</c:v>
                </c:pt>
                <c:pt idx="5546" formatCode="General">
                  <c:v>5.5460000000000003</c:v>
                </c:pt>
                <c:pt idx="5547" formatCode="General">
                  <c:v>5.5469999999999997</c:v>
                </c:pt>
                <c:pt idx="5548" formatCode="General">
                  <c:v>5.548</c:v>
                </c:pt>
                <c:pt idx="5549" formatCode="General">
                  <c:v>5.5490000000000004</c:v>
                </c:pt>
                <c:pt idx="5550" formatCode="General">
                  <c:v>5.55</c:v>
                </c:pt>
                <c:pt idx="5551" formatCode="General">
                  <c:v>5.5510000000000002</c:v>
                </c:pt>
                <c:pt idx="5552" formatCode="General">
                  <c:v>5.5519999999999996</c:v>
                </c:pt>
                <c:pt idx="5553" formatCode="General">
                  <c:v>5.5529999999999999</c:v>
                </c:pt>
                <c:pt idx="5554" formatCode="General">
                  <c:v>5.5540000000000003</c:v>
                </c:pt>
                <c:pt idx="5555" formatCode="General">
                  <c:v>5.5549999999999997</c:v>
                </c:pt>
                <c:pt idx="5556" formatCode="General">
                  <c:v>5.556</c:v>
                </c:pt>
                <c:pt idx="5557" formatCode="General">
                  <c:v>5.5570000000000004</c:v>
                </c:pt>
                <c:pt idx="5558" formatCode="General">
                  <c:v>5.5579999999999998</c:v>
                </c:pt>
                <c:pt idx="5559" formatCode="General">
                  <c:v>5.5590000000000002</c:v>
                </c:pt>
                <c:pt idx="5560" formatCode="General">
                  <c:v>5.56</c:v>
                </c:pt>
                <c:pt idx="5561" formatCode="General">
                  <c:v>5.5609999999999999</c:v>
                </c:pt>
                <c:pt idx="5562" formatCode="General">
                  <c:v>5.5620000000000003</c:v>
                </c:pt>
                <c:pt idx="5563" formatCode="General">
                  <c:v>5.5629999999999997</c:v>
                </c:pt>
                <c:pt idx="5564" formatCode="General">
                  <c:v>5.5640000000000001</c:v>
                </c:pt>
                <c:pt idx="5565" formatCode="General">
                  <c:v>5.5650000000000004</c:v>
                </c:pt>
                <c:pt idx="5566" formatCode="General">
                  <c:v>5.5659999999999998</c:v>
                </c:pt>
                <c:pt idx="5567" formatCode="General">
                  <c:v>5.5670000000000002</c:v>
                </c:pt>
                <c:pt idx="5568" formatCode="General">
                  <c:v>5.5679999999999996</c:v>
                </c:pt>
                <c:pt idx="5569" formatCode="General">
                  <c:v>5.569</c:v>
                </c:pt>
                <c:pt idx="5570" formatCode="General">
                  <c:v>5.57</c:v>
                </c:pt>
                <c:pt idx="5571" formatCode="General">
                  <c:v>5.5709999999999997</c:v>
                </c:pt>
                <c:pt idx="5572" formatCode="General">
                  <c:v>5.5720000000000001</c:v>
                </c:pt>
                <c:pt idx="5573" formatCode="General">
                  <c:v>5.5730000000000004</c:v>
                </c:pt>
                <c:pt idx="5574" formatCode="General">
                  <c:v>5.5739999999999998</c:v>
                </c:pt>
                <c:pt idx="5575" formatCode="General">
                  <c:v>5.5750000000000002</c:v>
                </c:pt>
                <c:pt idx="5576" formatCode="General">
                  <c:v>5.5759999999999996</c:v>
                </c:pt>
                <c:pt idx="5577" formatCode="General">
                  <c:v>5.577</c:v>
                </c:pt>
                <c:pt idx="5578" formatCode="General">
                  <c:v>5.5780000000000003</c:v>
                </c:pt>
                <c:pt idx="5579" formatCode="General">
                  <c:v>5.5789999999999997</c:v>
                </c:pt>
                <c:pt idx="5580" formatCode="General">
                  <c:v>5.58</c:v>
                </c:pt>
                <c:pt idx="5581" formatCode="General">
                  <c:v>5.5810000000000004</c:v>
                </c:pt>
                <c:pt idx="5582" formatCode="General">
                  <c:v>5.5819999999999999</c:v>
                </c:pt>
                <c:pt idx="5583" formatCode="General">
                  <c:v>5.5830000000000002</c:v>
                </c:pt>
                <c:pt idx="5584" formatCode="General">
                  <c:v>5.5839999999999996</c:v>
                </c:pt>
                <c:pt idx="5585" formatCode="General">
                  <c:v>5.585</c:v>
                </c:pt>
                <c:pt idx="5586" formatCode="General">
                  <c:v>5.5860000000000003</c:v>
                </c:pt>
                <c:pt idx="5587" formatCode="General">
                  <c:v>5.5869999999999997</c:v>
                </c:pt>
                <c:pt idx="5588" formatCode="General">
                  <c:v>5.5880000000000001</c:v>
                </c:pt>
                <c:pt idx="5589" formatCode="General">
                  <c:v>5.5890000000000004</c:v>
                </c:pt>
                <c:pt idx="5590" formatCode="General">
                  <c:v>5.59</c:v>
                </c:pt>
                <c:pt idx="5591" formatCode="General">
                  <c:v>5.5910000000000002</c:v>
                </c:pt>
                <c:pt idx="5592" formatCode="General">
                  <c:v>5.5919999999999996</c:v>
                </c:pt>
                <c:pt idx="5593" formatCode="General">
                  <c:v>5.593</c:v>
                </c:pt>
                <c:pt idx="5594" formatCode="General">
                  <c:v>5.5940000000000003</c:v>
                </c:pt>
                <c:pt idx="5595" formatCode="General">
                  <c:v>5.5949999999999998</c:v>
                </c:pt>
                <c:pt idx="5596" formatCode="General">
                  <c:v>5.5960000000000001</c:v>
                </c:pt>
                <c:pt idx="5597" formatCode="General">
                  <c:v>5.5970000000000004</c:v>
                </c:pt>
                <c:pt idx="5598" formatCode="General">
                  <c:v>5.5979999999999999</c:v>
                </c:pt>
                <c:pt idx="5599" formatCode="General">
                  <c:v>5.5990000000000002</c:v>
                </c:pt>
                <c:pt idx="5600" formatCode="General">
                  <c:v>5.6</c:v>
                </c:pt>
                <c:pt idx="5601" formatCode="General">
                  <c:v>5.601</c:v>
                </c:pt>
                <c:pt idx="5602" formatCode="General">
                  <c:v>5.6020000000000003</c:v>
                </c:pt>
                <c:pt idx="5603" formatCode="General">
                  <c:v>5.6029999999999998</c:v>
                </c:pt>
                <c:pt idx="5604" formatCode="General">
                  <c:v>5.6040000000000001</c:v>
                </c:pt>
                <c:pt idx="5605" formatCode="General">
                  <c:v>5.6050000000000004</c:v>
                </c:pt>
                <c:pt idx="5606" formatCode="General">
                  <c:v>5.6059999999999999</c:v>
                </c:pt>
                <c:pt idx="5607" formatCode="General">
                  <c:v>5.6070000000000002</c:v>
                </c:pt>
                <c:pt idx="5608" formatCode="General">
                  <c:v>5.6079999999999997</c:v>
                </c:pt>
                <c:pt idx="5609" formatCode="General">
                  <c:v>5.609</c:v>
                </c:pt>
                <c:pt idx="5610" formatCode="General">
                  <c:v>5.61</c:v>
                </c:pt>
                <c:pt idx="5611" formatCode="General">
                  <c:v>5.6109999999999998</c:v>
                </c:pt>
                <c:pt idx="5612" formatCode="General">
                  <c:v>5.6120000000000001</c:v>
                </c:pt>
                <c:pt idx="5613" formatCode="General">
                  <c:v>5.6130000000000004</c:v>
                </c:pt>
                <c:pt idx="5614" formatCode="General">
                  <c:v>5.6139999999999999</c:v>
                </c:pt>
                <c:pt idx="5615" formatCode="General">
                  <c:v>5.6150000000000002</c:v>
                </c:pt>
                <c:pt idx="5616" formatCode="General">
                  <c:v>5.6159999999999997</c:v>
                </c:pt>
                <c:pt idx="5617" formatCode="General">
                  <c:v>5.617</c:v>
                </c:pt>
                <c:pt idx="5618" formatCode="General">
                  <c:v>5.6180000000000003</c:v>
                </c:pt>
                <c:pt idx="5619" formatCode="General">
                  <c:v>5.6189999999999998</c:v>
                </c:pt>
                <c:pt idx="5620" formatCode="General">
                  <c:v>5.62</c:v>
                </c:pt>
                <c:pt idx="5621" formatCode="General">
                  <c:v>5.6210000000000004</c:v>
                </c:pt>
                <c:pt idx="5622" formatCode="General">
                  <c:v>5.6219999999999999</c:v>
                </c:pt>
                <c:pt idx="5623" formatCode="General">
                  <c:v>5.6230000000000002</c:v>
                </c:pt>
                <c:pt idx="5624" formatCode="General">
                  <c:v>5.6239999999999997</c:v>
                </c:pt>
                <c:pt idx="5625" formatCode="General">
                  <c:v>5.625</c:v>
                </c:pt>
                <c:pt idx="5626" formatCode="General">
                  <c:v>5.6260000000000003</c:v>
                </c:pt>
                <c:pt idx="5627" formatCode="General">
                  <c:v>5.6269999999999998</c:v>
                </c:pt>
                <c:pt idx="5628" formatCode="General">
                  <c:v>5.6280000000000001</c:v>
                </c:pt>
                <c:pt idx="5629" formatCode="General">
                  <c:v>5.6289999999999996</c:v>
                </c:pt>
                <c:pt idx="5630" formatCode="General">
                  <c:v>5.63</c:v>
                </c:pt>
                <c:pt idx="5631" formatCode="General">
                  <c:v>5.6310000000000002</c:v>
                </c:pt>
                <c:pt idx="5632" formatCode="General">
                  <c:v>5.6319999999999997</c:v>
                </c:pt>
                <c:pt idx="5633" formatCode="General">
                  <c:v>5.633</c:v>
                </c:pt>
                <c:pt idx="5634" formatCode="General">
                  <c:v>5.6340000000000003</c:v>
                </c:pt>
                <c:pt idx="5635" formatCode="General">
                  <c:v>5.6349999999999998</c:v>
                </c:pt>
                <c:pt idx="5636" formatCode="General">
                  <c:v>5.6360000000000001</c:v>
                </c:pt>
                <c:pt idx="5637" formatCode="General">
                  <c:v>5.6369999999999996</c:v>
                </c:pt>
                <c:pt idx="5638" formatCode="General">
                  <c:v>5.6379999999999999</c:v>
                </c:pt>
                <c:pt idx="5639" formatCode="General">
                  <c:v>5.6390000000000002</c:v>
                </c:pt>
                <c:pt idx="5640" formatCode="General">
                  <c:v>5.64</c:v>
                </c:pt>
                <c:pt idx="5641" formatCode="General">
                  <c:v>5.641</c:v>
                </c:pt>
                <c:pt idx="5642" formatCode="General">
                  <c:v>5.6420000000000003</c:v>
                </c:pt>
                <c:pt idx="5643" formatCode="General">
                  <c:v>5.6429999999999998</c:v>
                </c:pt>
                <c:pt idx="5644" formatCode="General">
                  <c:v>5.6440000000000001</c:v>
                </c:pt>
                <c:pt idx="5645" formatCode="General">
                  <c:v>5.6449999999999996</c:v>
                </c:pt>
                <c:pt idx="5646" formatCode="General">
                  <c:v>5.6459999999999999</c:v>
                </c:pt>
                <c:pt idx="5647" formatCode="General">
                  <c:v>5.6470000000000002</c:v>
                </c:pt>
                <c:pt idx="5648" formatCode="General">
                  <c:v>5.6479999999999997</c:v>
                </c:pt>
                <c:pt idx="5649" formatCode="General">
                  <c:v>5.649</c:v>
                </c:pt>
                <c:pt idx="5650" formatCode="General">
                  <c:v>5.65</c:v>
                </c:pt>
                <c:pt idx="5651" formatCode="General">
                  <c:v>5.6509999999999998</c:v>
                </c:pt>
                <c:pt idx="5652" formatCode="General">
                  <c:v>5.6520000000000001</c:v>
                </c:pt>
                <c:pt idx="5653" formatCode="General">
                  <c:v>5.6529999999999996</c:v>
                </c:pt>
                <c:pt idx="5654" formatCode="General">
                  <c:v>5.6539999999999999</c:v>
                </c:pt>
                <c:pt idx="5655" formatCode="General">
                  <c:v>5.6550000000000002</c:v>
                </c:pt>
                <c:pt idx="5656" formatCode="General">
                  <c:v>5.6559999999999997</c:v>
                </c:pt>
                <c:pt idx="5657" formatCode="General">
                  <c:v>5.657</c:v>
                </c:pt>
                <c:pt idx="5658" formatCode="General">
                  <c:v>5.6580000000000004</c:v>
                </c:pt>
                <c:pt idx="5659" formatCode="General">
                  <c:v>5.6589999999999998</c:v>
                </c:pt>
                <c:pt idx="5660" formatCode="General">
                  <c:v>5.66</c:v>
                </c:pt>
                <c:pt idx="5661" formatCode="General">
                  <c:v>5.6609999999999996</c:v>
                </c:pt>
                <c:pt idx="5662" formatCode="General">
                  <c:v>5.6619999999999999</c:v>
                </c:pt>
                <c:pt idx="5663" formatCode="General">
                  <c:v>5.6630000000000003</c:v>
                </c:pt>
                <c:pt idx="5664" formatCode="General">
                  <c:v>5.6639999999999997</c:v>
                </c:pt>
                <c:pt idx="5665" formatCode="General">
                  <c:v>5.665</c:v>
                </c:pt>
                <c:pt idx="5666" formatCode="General">
                  <c:v>5.6660000000000004</c:v>
                </c:pt>
                <c:pt idx="5667" formatCode="General">
                  <c:v>5.6669999999999998</c:v>
                </c:pt>
                <c:pt idx="5668" formatCode="General">
                  <c:v>5.6680000000000001</c:v>
                </c:pt>
                <c:pt idx="5669" formatCode="General">
                  <c:v>5.6689999999999996</c:v>
                </c:pt>
                <c:pt idx="5670" formatCode="General">
                  <c:v>5.67</c:v>
                </c:pt>
                <c:pt idx="5671" formatCode="General">
                  <c:v>5.6710000000000003</c:v>
                </c:pt>
                <c:pt idx="5672" formatCode="General">
                  <c:v>5.6719999999999997</c:v>
                </c:pt>
                <c:pt idx="5673" formatCode="General">
                  <c:v>5.673</c:v>
                </c:pt>
                <c:pt idx="5674" formatCode="General">
                  <c:v>5.6740000000000004</c:v>
                </c:pt>
                <c:pt idx="5675" formatCode="General">
                  <c:v>5.6749999999999998</c:v>
                </c:pt>
                <c:pt idx="5676" formatCode="General">
                  <c:v>5.6760000000000002</c:v>
                </c:pt>
                <c:pt idx="5677" formatCode="General">
                  <c:v>5.6769999999999996</c:v>
                </c:pt>
                <c:pt idx="5678" formatCode="General">
                  <c:v>5.6779999999999999</c:v>
                </c:pt>
                <c:pt idx="5679" formatCode="General">
                  <c:v>5.6790000000000003</c:v>
                </c:pt>
                <c:pt idx="5680" formatCode="General">
                  <c:v>5.68</c:v>
                </c:pt>
                <c:pt idx="5681" formatCode="General">
                  <c:v>5.681</c:v>
                </c:pt>
                <c:pt idx="5682" formatCode="General">
                  <c:v>5.6820000000000004</c:v>
                </c:pt>
                <c:pt idx="5683" formatCode="General">
                  <c:v>5.6829999999999998</c:v>
                </c:pt>
                <c:pt idx="5684" formatCode="General">
                  <c:v>5.6840000000000002</c:v>
                </c:pt>
                <c:pt idx="5685" formatCode="General">
                  <c:v>5.6849999999999996</c:v>
                </c:pt>
                <c:pt idx="5686" formatCode="General">
                  <c:v>5.6859999999999999</c:v>
                </c:pt>
                <c:pt idx="5687" formatCode="General">
                  <c:v>5.6870000000000003</c:v>
                </c:pt>
                <c:pt idx="5688" formatCode="General">
                  <c:v>5.6879999999999997</c:v>
                </c:pt>
                <c:pt idx="5689" formatCode="General">
                  <c:v>5.6890000000000001</c:v>
                </c:pt>
                <c:pt idx="5690" formatCode="General">
                  <c:v>5.69</c:v>
                </c:pt>
                <c:pt idx="5691" formatCode="General">
                  <c:v>5.6909999999999998</c:v>
                </c:pt>
                <c:pt idx="5692" formatCode="General">
                  <c:v>5.6920000000000002</c:v>
                </c:pt>
                <c:pt idx="5693" formatCode="General">
                  <c:v>5.6929999999999996</c:v>
                </c:pt>
                <c:pt idx="5694" formatCode="General">
                  <c:v>5.694</c:v>
                </c:pt>
                <c:pt idx="5695" formatCode="General">
                  <c:v>5.6950000000000003</c:v>
                </c:pt>
                <c:pt idx="5696" formatCode="General">
                  <c:v>5.6959999999999997</c:v>
                </c:pt>
                <c:pt idx="5697" formatCode="General">
                  <c:v>5.6970000000000001</c:v>
                </c:pt>
                <c:pt idx="5698" formatCode="General">
                  <c:v>5.6980000000000004</c:v>
                </c:pt>
                <c:pt idx="5699" formatCode="General">
                  <c:v>5.6989999999999998</c:v>
                </c:pt>
                <c:pt idx="5700" formatCode="General">
                  <c:v>5.7</c:v>
                </c:pt>
                <c:pt idx="5701" formatCode="General">
                  <c:v>5.7009999999999996</c:v>
                </c:pt>
                <c:pt idx="5702" formatCode="General">
                  <c:v>5.702</c:v>
                </c:pt>
                <c:pt idx="5703" formatCode="General">
                  <c:v>5.7030000000000003</c:v>
                </c:pt>
                <c:pt idx="5704" formatCode="General">
                  <c:v>5.7039999999999997</c:v>
                </c:pt>
                <c:pt idx="5705" formatCode="General">
                  <c:v>5.7050000000000001</c:v>
                </c:pt>
                <c:pt idx="5706" formatCode="General">
                  <c:v>5.7060000000000004</c:v>
                </c:pt>
                <c:pt idx="5707" formatCode="General">
                  <c:v>5.7069999999999999</c:v>
                </c:pt>
                <c:pt idx="5708" formatCode="General">
                  <c:v>5.7080000000000002</c:v>
                </c:pt>
                <c:pt idx="5709" formatCode="General">
                  <c:v>5.7089999999999996</c:v>
                </c:pt>
                <c:pt idx="5710" formatCode="General">
                  <c:v>5.71</c:v>
                </c:pt>
                <c:pt idx="5711" formatCode="General">
                  <c:v>5.7110000000000003</c:v>
                </c:pt>
                <c:pt idx="5712" formatCode="General">
                  <c:v>5.7119999999999997</c:v>
                </c:pt>
                <c:pt idx="5713" formatCode="General">
                  <c:v>5.7130000000000001</c:v>
                </c:pt>
                <c:pt idx="5714" formatCode="General">
                  <c:v>5.7140000000000004</c:v>
                </c:pt>
                <c:pt idx="5715" formatCode="General">
                  <c:v>5.7149999999999999</c:v>
                </c:pt>
                <c:pt idx="5716" formatCode="General">
                  <c:v>5.7160000000000002</c:v>
                </c:pt>
                <c:pt idx="5717" formatCode="General">
                  <c:v>5.7169999999999996</c:v>
                </c:pt>
                <c:pt idx="5718" formatCode="General">
                  <c:v>5.718</c:v>
                </c:pt>
                <c:pt idx="5719" formatCode="General">
                  <c:v>5.7190000000000003</c:v>
                </c:pt>
                <c:pt idx="5720" formatCode="General">
                  <c:v>5.72</c:v>
                </c:pt>
                <c:pt idx="5721" formatCode="General">
                  <c:v>5.7210000000000001</c:v>
                </c:pt>
                <c:pt idx="5722" formatCode="General">
                  <c:v>5.7220000000000004</c:v>
                </c:pt>
                <c:pt idx="5723" formatCode="General">
                  <c:v>5.7229999999999999</c:v>
                </c:pt>
                <c:pt idx="5724" formatCode="General">
                  <c:v>5.7240000000000002</c:v>
                </c:pt>
                <c:pt idx="5725" formatCode="General">
                  <c:v>5.7249999999999996</c:v>
                </c:pt>
                <c:pt idx="5726" formatCode="General">
                  <c:v>5.726</c:v>
                </c:pt>
                <c:pt idx="5727" formatCode="General">
                  <c:v>5.7270000000000003</c:v>
                </c:pt>
                <c:pt idx="5728" formatCode="General">
                  <c:v>5.7279999999999998</c:v>
                </c:pt>
                <c:pt idx="5729" formatCode="General">
                  <c:v>5.7290000000000001</c:v>
                </c:pt>
                <c:pt idx="5730" formatCode="General">
                  <c:v>5.73</c:v>
                </c:pt>
                <c:pt idx="5731" formatCode="General">
                  <c:v>5.7309999999999999</c:v>
                </c:pt>
                <c:pt idx="5732" formatCode="General">
                  <c:v>5.7320000000000002</c:v>
                </c:pt>
                <c:pt idx="5733" formatCode="General">
                  <c:v>5.7329999999999997</c:v>
                </c:pt>
                <c:pt idx="5734" formatCode="General">
                  <c:v>5.734</c:v>
                </c:pt>
                <c:pt idx="5735" formatCode="General">
                  <c:v>5.7350000000000003</c:v>
                </c:pt>
                <c:pt idx="5736" formatCode="General">
                  <c:v>5.7359999999999998</c:v>
                </c:pt>
                <c:pt idx="5737" formatCode="General">
                  <c:v>5.7370000000000001</c:v>
                </c:pt>
                <c:pt idx="5738" formatCode="General">
                  <c:v>5.7380000000000004</c:v>
                </c:pt>
                <c:pt idx="5739" formatCode="General">
                  <c:v>5.7389999999999999</c:v>
                </c:pt>
                <c:pt idx="5740" formatCode="General">
                  <c:v>5.74</c:v>
                </c:pt>
                <c:pt idx="5741" formatCode="General">
                  <c:v>5.7409999999999997</c:v>
                </c:pt>
                <c:pt idx="5742" formatCode="General">
                  <c:v>5.742</c:v>
                </c:pt>
                <c:pt idx="5743" formatCode="General">
                  <c:v>5.7430000000000003</c:v>
                </c:pt>
                <c:pt idx="5744" formatCode="General">
                  <c:v>5.7439999999999998</c:v>
                </c:pt>
                <c:pt idx="5745" formatCode="General">
                  <c:v>5.7450000000000001</c:v>
                </c:pt>
                <c:pt idx="5746" formatCode="General">
                  <c:v>5.7460000000000004</c:v>
                </c:pt>
                <c:pt idx="5747" formatCode="General">
                  <c:v>5.7469999999999999</c:v>
                </c:pt>
                <c:pt idx="5748" formatCode="General">
                  <c:v>5.7480000000000002</c:v>
                </c:pt>
                <c:pt idx="5749" formatCode="General">
                  <c:v>5.7489999999999997</c:v>
                </c:pt>
                <c:pt idx="5750" formatCode="General">
                  <c:v>5.75</c:v>
                </c:pt>
                <c:pt idx="5751" formatCode="General">
                  <c:v>5.7510000000000003</c:v>
                </c:pt>
                <c:pt idx="5752" formatCode="General">
                  <c:v>5.7519999999999998</c:v>
                </c:pt>
                <c:pt idx="5753" formatCode="General">
                  <c:v>5.7530000000000001</c:v>
                </c:pt>
                <c:pt idx="5754" formatCode="General">
                  <c:v>5.7539999999999996</c:v>
                </c:pt>
                <c:pt idx="5755" formatCode="General">
                  <c:v>5.7549999999999999</c:v>
                </c:pt>
                <c:pt idx="5756" formatCode="General">
                  <c:v>5.7560000000000002</c:v>
                </c:pt>
                <c:pt idx="5757" formatCode="General">
                  <c:v>5.7569999999999997</c:v>
                </c:pt>
                <c:pt idx="5758" formatCode="General">
                  <c:v>5.758</c:v>
                </c:pt>
                <c:pt idx="5759" formatCode="General">
                  <c:v>5.7590000000000003</c:v>
                </c:pt>
                <c:pt idx="5760" formatCode="General">
                  <c:v>5.76</c:v>
                </c:pt>
                <c:pt idx="5761" formatCode="General">
                  <c:v>5.7610000000000001</c:v>
                </c:pt>
                <c:pt idx="5762" formatCode="General">
                  <c:v>5.7619999999999996</c:v>
                </c:pt>
                <c:pt idx="5763" formatCode="General">
                  <c:v>5.7629999999999999</c:v>
                </c:pt>
                <c:pt idx="5764" formatCode="General">
                  <c:v>5.7640000000000002</c:v>
                </c:pt>
                <c:pt idx="5765" formatCode="General">
                  <c:v>5.7649999999999997</c:v>
                </c:pt>
                <c:pt idx="5766" formatCode="General">
                  <c:v>5.766</c:v>
                </c:pt>
                <c:pt idx="5767" formatCode="General">
                  <c:v>5.7670000000000003</c:v>
                </c:pt>
                <c:pt idx="5768" formatCode="General">
                  <c:v>5.7679999999999998</c:v>
                </c:pt>
                <c:pt idx="5769" formatCode="General">
                  <c:v>5.7690000000000001</c:v>
                </c:pt>
                <c:pt idx="5770" formatCode="General">
                  <c:v>5.77</c:v>
                </c:pt>
                <c:pt idx="5771" formatCode="General">
                  <c:v>5.7709999999999999</c:v>
                </c:pt>
                <c:pt idx="5772" formatCode="General">
                  <c:v>5.7720000000000002</c:v>
                </c:pt>
                <c:pt idx="5773" formatCode="General">
                  <c:v>5.7729999999999997</c:v>
                </c:pt>
                <c:pt idx="5774" formatCode="General">
                  <c:v>5.774</c:v>
                </c:pt>
                <c:pt idx="5775" formatCode="General">
                  <c:v>5.7750000000000004</c:v>
                </c:pt>
                <c:pt idx="5776" formatCode="General">
                  <c:v>5.7759999999999998</c:v>
                </c:pt>
                <c:pt idx="5777" formatCode="General">
                  <c:v>5.7770000000000001</c:v>
                </c:pt>
                <c:pt idx="5778" formatCode="General">
                  <c:v>5.7779999999999996</c:v>
                </c:pt>
                <c:pt idx="5779" formatCode="General">
                  <c:v>5.7789999999999999</c:v>
                </c:pt>
                <c:pt idx="5780" formatCode="General">
                  <c:v>5.78</c:v>
                </c:pt>
                <c:pt idx="5781" formatCode="General">
                  <c:v>5.7809999999999997</c:v>
                </c:pt>
                <c:pt idx="5782" formatCode="General">
                  <c:v>5.782</c:v>
                </c:pt>
                <c:pt idx="5783" formatCode="General">
                  <c:v>5.7830000000000004</c:v>
                </c:pt>
                <c:pt idx="5784" formatCode="General">
                  <c:v>5.7839999999999998</c:v>
                </c:pt>
                <c:pt idx="5785" formatCode="General">
                  <c:v>5.7850000000000001</c:v>
                </c:pt>
                <c:pt idx="5786" formatCode="General">
                  <c:v>5.7859999999999996</c:v>
                </c:pt>
                <c:pt idx="5787" formatCode="General">
                  <c:v>5.7869999999999999</c:v>
                </c:pt>
                <c:pt idx="5788" formatCode="General">
                  <c:v>5.7880000000000003</c:v>
                </c:pt>
                <c:pt idx="5789" formatCode="General">
                  <c:v>5.7889999999999997</c:v>
                </c:pt>
                <c:pt idx="5790" formatCode="General">
                  <c:v>5.79</c:v>
                </c:pt>
                <c:pt idx="5791" formatCode="General">
                  <c:v>5.7910000000000004</c:v>
                </c:pt>
                <c:pt idx="5792" formatCode="General">
                  <c:v>5.7919999999999998</c:v>
                </c:pt>
                <c:pt idx="5793" formatCode="General">
                  <c:v>5.7930000000000001</c:v>
                </c:pt>
                <c:pt idx="5794" formatCode="General">
                  <c:v>5.7939999999999996</c:v>
                </c:pt>
                <c:pt idx="5795" formatCode="General">
                  <c:v>5.7949999999999999</c:v>
                </c:pt>
                <c:pt idx="5796" formatCode="General">
                  <c:v>5.7960000000000003</c:v>
                </c:pt>
                <c:pt idx="5797" formatCode="General">
                  <c:v>5.7969999999999997</c:v>
                </c:pt>
                <c:pt idx="5798" formatCode="General">
                  <c:v>5.798</c:v>
                </c:pt>
                <c:pt idx="5799" formatCode="General">
                  <c:v>5.7990000000000004</c:v>
                </c:pt>
                <c:pt idx="5800" formatCode="General">
                  <c:v>5.8</c:v>
                </c:pt>
                <c:pt idx="5801" formatCode="General">
                  <c:v>5.8010000000000002</c:v>
                </c:pt>
                <c:pt idx="5802" formatCode="General">
                  <c:v>5.8019999999999996</c:v>
                </c:pt>
                <c:pt idx="5803" formatCode="General">
                  <c:v>5.8029999999999999</c:v>
                </c:pt>
                <c:pt idx="5804" formatCode="General">
                  <c:v>5.8040000000000003</c:v>
                </c:pt>
                <c:pt idx="5805" formatCode="General">
                  <c:v>5.8049999999999997</c:v>
                </c:pt>
                <c:pt idx="5806" formatCode="General">
                  <c:v>5.806</c:v>
                </c:pt>
                <c:pt idx="5807" formatCode="General">
                  <c:v>5.8070000000000004</c:v>
                </c:pt>
                <c:pt idx="5808" formatCode="General">
                  <c:v>5.8079999999999998</c:v>
                </c:pt>
                <c:pt idx="5809" formatCode="General">
                  <c:v>5.8090000000000002</c:v>
                </c:pt>
                <c:pt idx="5810" formatCode="General">
                  <c:v>5.81</c:v>
                </c:pt>
                <c:pt idx="5811" formatCode="General">
                  <c:v>5.8109999999999999</c:v>
                </c:pt>
                <c:pt idx="5812" formatCode="General">
                  <c:v>5.8120000000000003</c:v>
                </c:pt>
                <c:pt idx="5813" formatCode="General">
                  <c:v>5.8129999999999997</c:v>
                </c:pt>
                <c:pt idx="5814" formatCode="General">
                  <c:v>5.8140000000000001</c:v>
                </c:pt>
                <c:pt idx="5815" formatCode="General">
                  <c:v>5.8150000000000004</c:v>
                </c:pt>
                <c:pt idx="5816" formatCode="General">
                  <c:v>5.8159999999999998</c:v>
                </c:pt>
                <c:pt idx="5817" formatCode="General">
                  <c:v>5.8170000000000002</c:v>
                </c:pt>
                <c:pt idx="5818" formatCode="General">
                  <c:v>5.8179999999999996</c:v>
                </c:pt>
                <c:pt idx="5819" formatCode="General">
                  <c:v>5.819</c:v>
                </c:pt>
                <c:pt idx="5820" formatCode="General">
                  <c:v>5.82</c:v>
                </c:pt>
                <c:pt idx="5821" formatCode="General">
                  <c:v>5.8209999999999997</c:v>
                </c:pt>
                <c:pt idx="5822" formatCode="General">
                  <c:v>5.8220000000000001</c:v>
                </c:pt>
                <c:pt idx="5823" formatCode="General">
                  <c:v>5.8230000000000004</c:v>
                </c:pt>
                <c:pt idx="5824" formatCode="General">
                  <c:v>5.8239999999999998</c:v>
                </c:pt>
                <c:pt idx="5825" formatCode="General">
                  <c:v>5.8250000000000002</c:v>
                </c:pt>
                <c:pt idx="5826" formatCode="General">
                  <c:v>5.8259999999999996</c:v>
                </c:pt>
                <c:pt idx="5827" formatCode="General">
                  <c:v>5.827</c:v>
                </c:pt>
                <c:pt idx="5828" formatCode="General">
                  <c:v>5.8280000000000003</c:v>
                </c:pt>
                <c:pt idx="5829" formatCode="General">
                  <c:v>5.8289999999999997</c:v>
                </c:pt>
                <c:pt idx="5830" formatCode="General">
                  <c:v>5.83</c:v>
                </c:pt>
                <c:pt idx="5831" formatCode="General">
                  <c:v>5.8310000000000004</c:v>
                </c:pt>
                <c:pt idx="5832" formatCode="General">
                  <c:v>5.8319999999999999</c:v>
                </c:pt>
                <c:pt idx="5833" formatCode="General">
                  <c:v>5.8330000000000002</c:v>
                </c:pt>
                <c:pt idx="5834" formatCode="General">
                  <c:v>5.8339999999999996</c:v>
                </c:pt>
                <c:pt idx="5835" formatCode="General">
                  <c:v>5.835</c:v>
                </c:pt>
                <c:pt idx="5836" formatCode="General">
                  <c:v>5.8360000000000003</c:v>
                </c:pt>
                <c:pt idx="5837" formatCode="General">
                  <c:v>5.8369999999999997</c:v>
                </c:pt>
                <c:pt idx="5838" formatCode="General">
                  <c:v>5.8380000000000001</c:v>
                </c:pt>
                <c:pt idx="5839" formatCode="General">
                  <c:v>5.8390000000000004</c:v>
                </c:pt>
                <c:pt idx="5840" formatCode="General">
                  <c:v>5.84</c:v>
                </c:pt>
                <c:pt idx="5841" formatCode="General">
                  <c:v>5.8410000000000002</c:v>
                </c:pt>
                <c:pt idx="5842" formatCode="General">
                  <c:v>5.8419999999999996</c:v>
                </c:pt>
                <c:pt idx="5843" formatCode="General">
                  <c:v>5.843</c:v>
                </c:pt>
                <c:pt idx="5844" formatCode="General">
                  <c:v>5.8440000000000003</c:v>
                </c:pt>
                <c:pt idx="5845" formatCode="General">
                  <c:v>5.8449999999999998</c:v>
                </c:pt>
                <c:pt idx="5846" formatCode="General">
                  <c:v>5.8460000000000001</c:v>
                </c:pt>
                <c:pt idx="5847" formatCode="General">
                  <c:v>5.8470000000000004</c:v>
                </c:pt>
                <c:pt idx="5848" formatCode="General">
                  <c:v>5.8479999999999999</c:v>
                </c:pt>
                <c:pt idx="5849" formatCode="General">
                  <c:v>5.8490000000000002</c:v>
                </c:pt>
                <c:pt idx="5850" formatCode="General">
                  <c:v>5.85</c:v>
                </c:pt>
                <c:pt idx="5851" formatCode="General">
                  <c:v>5.851</c:v>
                </c:pt>
                <c:pt idx="5852" formatCode="General">
                  <c:v>5.8520000000000003</c:v>
                </c:pt>
                <c:pt idx="5853" formatCode="General">
                  <c:v>5.8529999999999998</c:v>
                </c:pt>
                <c:pt idx="5854" formatCode="General">
                  <c:v>5.8540000000000001</c:v>
                </c:pt>
                <c:pt idx="5855" formatCode="General">
                  <c:v>5.8550000000000004</c:v>
                </c:pt>
                <c:pt idx="5856" formatCode="General">
                  <c:v>5.8559999999999999</c:v>
                </c:pt>
                <c:pt idx="5857" formatCode="General">
                  <c:v>5.8570000000000002</c:v>
                </c:pt>
                <c:pt idx="5858" formatCode="General">
                  <c:v>5.8579999999999997</c:v>
                </c:pt>
                <c:pt idx="5859" formatCode="General">
                  <c:v>5.859</c:v>
                </c:pt>
                <c:pt idx="5860" formatCode="General">
                  <c:v>5.86</c:v>
                </c:pt>
                <c:pt idx="5861" formatCode="General">
                  <c:v>5.8609999999999998</c:v>
                </c:pt>
                <c:pt idx="5862" formatCode="General">
                  <c:v>5.8620000000000001</c:v>
                </c:pt>
                <c:pt idx="5863" formatCode="General">
                  <c:v>5.8630000000000004</c:v>
                </c:pt>
                <c:pt idx="5864" formatCode="General">
                  <c:v>5.8639999999999999</c:v>
                </c:pt>
                <c:pt idx="5865" formatCode="General">
                  <c:v>5.8650000000000002</c:v>
                </c:pt>
                <c:pt idx="5866" formatCode="General">
                  <c:v>5.8659999999999997</c:v>
                </c:pt>
                <c:pt idx="5867" formatCode="General">
                  <c:v>5.867</c:v>
                </c:pt>
                <c:pt idx="5868" formatCode="General">
                  <c:v>5.8680000000000003</c:v>
                </c:pt>
                <c:pt idx="5869" formatCode="General">
                  <c:v>5.8689999999999998</c:v>
                </c:pt>
                <c:pt idx="5870" formatCode="General">
                  <c:v>5.87</c:v>
                </c:pt>
                <c:pt idx="5871" formatCode="General">
                  <c:v>5.8710000000000004</c:v>
                </c:pt>
                <c:pt idx="5872" formatCode="General">
                  <c:v>5.8719999999999999</c:v>
                </c:pt>
                <c:pt idx="5873" formatCode="General">
                  <c:v>5.8730000000000002</c:v>
                </c:pt>
                <c:pt idx="5874" formatCode="General">
                  <c:v>5.8739999999999997</c:v>
                </c:pt>
                <c:pt idx="5875" formatCode="General">
                  <c:v>5.875</c:v>
                </c:pt>
                <c:pt idx="5876" formatCode="General">
                  <c:v>5.8760000000000003</c:v>
                </c:pt>
                <c:pt idx="5877" formatCode="General">
                  <c:v>5.8769999999999998</c:v>
                </c:pt>
                <c:pt idx="5878" formatCode="General">
                  <c:v>5.8780000000000001</c:v>
                </c:pt>
                <c:pt idx="5879" formatCode="General">
                  <c:v>5.8789999999999996</c:v>
                </c:pt>
                <c:pt idx="5880" formatCode="General">
                  <c:v>5.88</c:v>
                </c:pt>
                <c:pt idx="5881" formatCode="General">
                  <c:v>5.8810000000000002</c:v>
                </c:pt>
                <c:pt idx="5882" formatCode="General">
                  <c:v>5.8819999999999997</c:v>
                </c:pt>
                <c:pt idx="5883" formatCode="General">
                  <c:v>5.883</c:v>
                </c:pt>
                <c:pt idx="5884" formatCode="General">
                  <c:v>5.8840000000000003</c:v>
                </c:pt>
                <c:pt idx="5885" formatCode="General">
                  <c:v>5.8849999999999998</c:v>
                </c:pt>
                <c:pt idx="5886" formatCode="General">
                  <c:v>5.8860000000000001</c:v>
                </c:pt>
                <c:pt idx="5887" formatCode="General">
                  <c:v>5.8869999999999996</c:v>
                </c:pt>
                <c:pt idx="5888" formatCode="General">
                  <c:v>5.8879999999999999</c:v>
                </c:pt>
                <c:pt idx="5889" formatCode="General">
                  <c:v>5.8890000000000002</c:v>
                </c:pt>
                <c:pt idx="5890" formatCode="General">
                  <c:v>5.89</c:v>
                </c:pt>
                <c:pt idx="5891" formatCode="General">
                  <c:v>5.891</c:v>
                </c:pt>
                <c:pt idx="5892" formatCode="General">
                  <c:v>5.8920000000000003</c:v>
                </c:pt>
                <c:pt idx="5893" formatCode="General">
                  <c:v>5.8929999999999998</c:v>
                </c:pt>
                <c:pt idx="5894" formatCode="General">
                  <c:v>5.8940000000000001</c:v>
                </c:pt>
                <c:pt idx="5895" formatCode="General">
                  <c:v>5.8949999999999996</c:v>
                </c:pt>
                <c:pt idx="5896" formatCode="General">
                  <c:v>5.8959999999999999</c:v>
                </c:pt>
                <c:pt idx="5897" formatCode="General">
                  <c:v>5.8970000000000002</c:v>
                </c:pt>
                <c:pt idx="5898" formatCode="General">
                  <c:v>5.8979999999999997</c:v>
                </c:pt>
                <c:pt idx="5899" formatCode="General">
                  <c:v>5.899</c:v>
                </c:pt>
                <c:pt idx="5900" formatCode="General">
                  <c:v>5.9</c:v>
                </c:pt>
                <c:pt idx="5901" formatCode="General">
                  <c:v>5.9009999999999998</c:v>
                </c:pt>
                <c:pt idx="5902" formatCode="General">
                  <c:v>5.9020000000000001</c:v>
                </c:pt>
                <c:pt idx="5903" formatCode="General">
                  <c:v>5.9029999999999996</c:v>
                </c:pt>
                <c:pt idx="5904" formatCode="General">
                  <c:v>5.9039999999999999</c:v>
                </c:pt>
                <c:pt idx="5905" formatCode="General">
                  <c:v>5.9050000000000002</c:v>
                </c:pt>
                <c:pt idx="5906" formatCode="General">
                  <c:v>5.9059999999999997</c:v>
                </c:pt>
                <c:pt idx="5907" formatCode="General">
                  <c:v>5.907</c:v>
                </c:pt>
                <c:pt idx="5908" formatCode="General">
                  <c:v>5.9080000000000004</c:v>
                </c:pt>
                <c:pt idx="5909" formatCode="General">
                  <c:v>5.9089999999999998</c:v>
                </c:pt>
                <c:pt idx="5910" formatCode="General">
                  <c:v>5.91</c:v>
                </c:pt>
                <c:pt idx="5911" formatCode="General">
                  <c:v>5.9109999999999996</c:v>
                </c:pt>
                <c:pt idx="5912" formatCode="General">
                  <c:v>5.9119999999999999</c:v>
                </c:pt>
                <c:pt idx="5913" formatCode="General">
                  <c:v>5.9130000000000003</c:v>
                </c:pt>
                <c:pt idx="5914" formatCode="General">
                  <c:v>5.9139999999999997</c:v>
                </c:pt>
                <c:pt idx="5915" formatCode="General">
                  <c:v>5.915</c:v>
                </c:pt>
                <c:pt idx="5916" formatCode="General">
                  <c:v>5.9160000000000004</c:v>
                </c:pt>
                <c:pt idx="5917" formatCode="General">
                  <c:v>5.9169999999999998</c:v>
                </c:pt>
                <c:pt idx="5918" formatCode="General">
                  <c:v>5.9180000000000001</c:v>
                </c:pt>
                <c:pt idx="5919" formatCode="General">
                  <c:v>5.9189999999999996</c:v>
                </c:pt>
                <c:pt idx="5920" formatCode="General">
                  <c:v>5.92</c:v>
                </c:pt>
                <c:pt idx="5921" formatCode="General">
                  <c:v>5.9210000000000003</c:v>
                </c:pt>
                <c:pt idx="5922" formatCode="General">
                  <c:v>5.9219999999999997</c:v>
                </c:pt>
                <c:pt idx="5923" formatCode="General">
                  <c:v>5.923</c:v>
                </c:pt>
                <c:pt idx="5924" formatCode="General">
                  <c:v>5.9240000000000004</c:v>
                </c:pt>
                <c:pt idx="5925" formatCode="General">
                  <c:v>5.9249999999999998</c:v>
                </c:pt>
                <c:pt idx="5926" formatCode="General">
                  <c:v>5.9260000000000002</c:v>
                </c:pt>
                <c:pt idx="5927" formatCode="General">
                  <c:v>5.9269999999999996</c:v>
                </c:pt>
                <c:pt idx="5928" formatCode="General">
                  <c:v>5.9279999999999999</c:v>
                </c:pt>
                <c:pt idx="5929" formatCode="General">
                  <c:v>5.9290000000000003</c:v>
                </c:pt>
                <c:pt idx="5930" formatCode="General">
                  <c:v>5.93</c:v>
                </c:pt>
                <c:pt idx="5931" formatCode="General">
                  <c:v>5.931</c:v>
                </c:pt>
                <c:pt idx="5932" formatCode="General">
                  <c:v>5.9320000000000004</c:v>
                </c:pt>
                <c:pt idx="5933" formatCode="General">
                  <c:v>5.9329999999999998</c:v>
                </c:pt>
                <c:pt idx="5934" formatCode="General">
                  <c:v>5.9340000000000002</c:v>
                </c:pt>
                <c:pt idx="5935" formatCode="General">
                  <c:v>5.9349999999999996</c:v>
                </c:pt>
                <c:pt idx="5936" formatCode="General">
                  <c:v>5.9359999999999999</c:v>
                </c:pt>
                <c:pt idx="5937" formatCode="General">
                  <c:v>5.9370000000000003</c:v>
                </c:pt>
                <c:pt idx="5938" formatCode="General">
                  <c:v>5.9379999999999997</c:v>
                </c:pt>
                <c:pt idx="5939" formatCode="General">
                  <c:v>5.9390000000000001</c:v>
                </c:pt>
                <c:pt idx="5940" formatCode="General">
                  <c:v>5.94</c:v>
                </c:pt>
                <c:pt idx="5941" formatCode="General">
                  <c:v>5.9409999999999998</c:v>
                </c:pt>
                <c:pt idx="5942" formatCode="General">
                  <c:v>5.9420000000000002</c:v>
                </c:pt>
                <c:pt idx="5943" formatCode="General">
                  <c:v>5.9429999999999996</c:v>
                </c:pt>
                <c:pt idx="5944" formatCode="General">
                  <c:v>5.944</c:v>
                </c:pt>
                <c:pt idx="5945" formatCode="General">
                  <c:v>5.9450000000000003</c:v>
                </c:pt>
                <c:pt idx="5946" formatCode="General">
                  <c:v>5.9459999999999997</c:v>
                </c:pt>
                <c:pt idx="5947" formatCode="General">
                  <c:v>5.9470000000000001</c:v>
                </c:pt>
                <c:pt idx="5948" formatCode="General">
                  <c:v>5.9480000000000004</c:v>
                </c:pt>
                <c:pt idx="5949" formatCode="General">
                  <c:v>5.9489999999999998</c:v>
                </c:pt>
                <c:pt idx="5950" formatCode="General">
                  <c:v>5.95</c:v>
                </c:pt>
                <c:pt idx="5951" formatCode="General">
                  <c:v>5.9509999999999996</c:v>
                </c:pt>
                <c:pt idx="5952" formatCode="General">
                  <c:v>5.952</c:v>
                </c:pt>
                <c:pt idx="5953" formatCode="General">
                  <c:v>5.9530000000000003</c:v>
                </c:pt>
                <c:pt idx="5954" formatCode="General">
                  <c:v>5.9539999999999997</c:v>
                </c:pt>
                <c:pt idx="5955" formatCode="General">
                  <c:v>5.9550000000000001</c:v>
                </c:pt>
                <c:pt idx="5956" formatCode="General">
                  <c:v>5.9560000000000004</c:v>
                </c:pt>
                <c:pt idx="5957" formatCode="General">
                  <c:v>5.9569999999999999</c:v>
                </c:pt>
                <c:pt idx="5958" formatCode="General">
                  <c:v>5.9580000000000002</c:v>
                </c:pt>
                <c:pt idx="5959" formatCode="General">
                  <c:v>5.9589999999999996</c:v>
                </c:pt>
                <c:pt idx="5960" formatCode="General">
                  <c:v>5.96</c:v>
                </c:pt>
                <c:pt idx="5961" formatCode="General">
                  <c:v>5.9610000000000003</c:v>
                </c:pt>
                <c:pt idx="5962" formatCode="General">
                  <c:v>5.9619999999999997</c:v>
                </c:pt>
                <c:pt idx="5963" formatCode="General">
                  <c:v>5.9630000000000001</c:v>
                </c:pt>
                <c:pt idx="5964" formatCode="General">
                  <c:v>5.9640000000000004</c:v>
                </c:pt>
                <c:pt idx="5965" formatCode="General">
                  <c:v>5.9649999999999999</c:v>
                </c:pt>
                <c:pt idx="5966" formatCode="General">
                  <c:v>5.9660000000000002</c:v>
                </c:pt>
                <c:pt idx="5967" formatCode="General">
                  <c:v>5.9669999999999996</c:v>
                </c:pt>
                <c:pt idx="5968" formatCode="General">
                  <c:v>5.968</c:v>
                </c:pt>
                <c:pt idx="5969" formatCode="General">
                  <c:v>5.9690000000000003</c:v>
                </c:pt>
                <c:pt idx="5970" formatCode="General">
                  <c:v>5.97</c:v>
                </c:pt>
                <c:pt idx="5971" formatCode="General">
                  <c:v>5.9710000000000001</c:v>
                </c:pt>
                <c:pt idx="5972" formatCode="General">
                  <c:v>5.9720000000000004</c:v>
                </c:pt>
                <c:pt idx="5973" formatCode="General">
                  <c:v>5.9729999999999999</c:v>
                </c:pt>
                <c:pt idx="5974" formatCode="General">
                  <c:v>5.9740000000000002</c:v>
                </c:pt>
                <c:pt idx="5975" formatCode="General">
                  <c:v>5.9749999999999996</c:v>
                </c:pt>
                <c:pt idx="5976" formatCode="General">
                  <c:v>5.976</c:v>
                </c:pt>
                <c:pt idx="5977" formatCode="General">
                  <c:v>5.9770000000000003</c:v>
                </c:pt>
                <c:pt idx="5978" formatCode="General">
                  <c:v>5.9779999999999998</c:v>
                </c:pt>
                <c:pt idx="5979" formatCode="General">
                  <c:v>5.9790000000000001</c:v>
                </c:pt>
                <c:pt idx="5980" formatCode="General">
                  <c:v>5.98</c:v>
                </c:pt>
                <c:pt idx="5981" formatCode="General">
                  <c:v>5.9809999999999999</c:v>
                </c:pt>
                <c:pt idx="5982" formatCode="General">
                  <c:v>5.9820000000000002</c:v>
                </c:pt>
                <c:pt idx="5983" formatCode="General">
                  <c:v>5.9829999999999997</c:v>
                </c:pt>
                <c:pt idx="5984" formatCode="General">
                  <c:v>5.984</c:v>
                </c:pt>
                <c:pt idx="5985" formatCode="General">
                  <c:v>5.9850000000000003</c:v>
                </c:pt>
                <c:pt idx="5986" formatCode="General">
                  <c:v>5.9859999999999998</c:v>
                </c:pt>
                <c:pt idx="5987" formatCode="General">
                  <c:v>5.9870000000000001</c:v>
                </c:pt>
                <c:pt idx="5988" formatCode="General">
                  <c:v>5.9880000000000004</c:v>
                </c:pt>
                <c:pt idx="5989" formatCode="General">
                  <c:v>5.9889999999999999</c:v>
                </c:pt>
                <c:pt idx="5990" formatCode="General">
                  <c:v>5.99</c:v>
                </c:pt>
                <c:pt idx="5991" formatCode="General">
                  <c:v>5.9909999999999997</c:v>
                </c:pt>
                <c:pt idx="5992" formatCode="General">
                  <c:v>5.992</c:v>
                </c:pt>
                <c:pt idx="5993" formatCode="General">
                  <c:v>5.9930000000000003</c:v>
                </c:pt>
                <c:pt idx="5994" formatCode="General">
                  <c:v>5.9939999999999998</c:v>
                </c:pt>
                <c:pt idx="5995" formatCode="General">
                  <c:v>5.9950000000000001</c:v>
                </c:pt>
                <c:pt idx="5996" formatCode="General">
                  <c:v>5.9960000000000004</c:v>
                </c:pt>
                <c:pt idx="5997" formatCode="General">
                  <c:v>5.9969999999999999</c:v>
                </c:pt>
                <c:pt idx="5998" formatCode="General">
                  <c:v>5.9980000000000002</c:v>
                </c:pt>
                <c:pt idx="5999" formatCode="General">
                  <c:v>5.9989999999999997</c:v>
                </c:pt>
                <c:pt idx="6000" formatCode="General">
                  <c:v>6</c:v>
                </c:pt>
                <c:pt idx="6001" formatCode="General">
                  <c:v>6.0010000000000003</c:v>
                </c:pt>
                <c:pt idx="6002" formatCode="General">
                  <c:v>6.0019999999999998</c:v>
                </c:pt>
                <c:pt idx="6003" formatCode="General">
                  <c:v>6.0030000000000001</c:v>
                </c:pt>
                <c:pt idx="6004" formatCode="General">
                  <c:v>6.0039999999999996</c:v>
                </c:pt>
                <c:pt idx="6005" formatCode="General">
                  <c:v>6.0049999999999999</c:v>
                </c:pt>
                <c:pt idx="6006" formatCode="General">
                  <c:v>6.0060000000000002</c:v>
                </c:pt>
                <c:pt idx="6007" formatCode="General">
                  <c:v>6.0069999999999997</c:v>
                </c:pt>
                <c:pt idx="6008" formatCode="General">
                  <c:v>6.008</c:v>
                </c:pt>
                <c:pt idx="6009" formatCode="General">
                  <c:v>6.0090000000000003</c:v>
                </c:pt>
                <c:pt idx="6010" formatCode="General">
                  <c:v>6.01</c:v>
                </c:pt>
                <c:pt idx="6011" formatCode="General">
                  <c:v>6.0110000000000001</c:v>
                </c:pt>
                <c:pt idx="6012" formatCode="General">
                  <c:v>6.0119999999999996</c:v>
                </c:pt>
                <c:pt idx="6013" formatCode="General">
                  <c:v>6.0129999999999999</c:v>
                </c:pt>
                <c:pt idx="6014" formatCode="General">
                  <c:v>6.0140000000000002</c:v>
                </c:pt>
                <c:pt idx="6015" formatCode="General">
                  <c:v>6.0149999999999997</c:v>
                </c:pt>
                <c:pt idx="6016" formatCode="General">
                  <c:v>6.016</c:v>
                </c:pt>
                <c:pt idx="6017" formatCode="General">
                  <c:v>6.0170000000000003</c:v>
                </c:pt>
                <c:pt idx="6018" formatCode="General">
                  <c:v>6.0179999999999998</c:v>
                </c:pt>
                <c:pt idx="6019" formatCode="General">
                  <c:v>6.0190000000000001</c:v>
                </c:pt>
                <c:pt idx="6020" formatCode="General">
                  <c:v>6.02</c:v>
                </c:pt>
                <c:pt idx="6021" formatCode="General">
                  <c:v>6.0209999999999999</c:v>
                </c:pt>
                <c:pt idx="6022" formatCode="General">
                  <c:v>6.0220000000000002</c:v>
                </c:pt>
                <c:pt idx="6023" formatCode="General">
                  <c:v>6.0229999999999997</c:v>
                </c:pt>
                <c:pt idx="6024" formatCode="General">
                  <c:v>6.024</c:v>
                </c:pt>
                <c:pt idx="6025" formatCode="General">
                  <c:v>6.0250000000000004</c:v>
                </c:pt>
                <c:pt idx="6026" formatCode="General">
                  <c:v>6.0259999999999998</c:v>
                </c:pt>
                <c:pt idx="6027" formatCode="General">
                  <c:v>6.0270000000000001</c:v>
                </c:pt>
                <c:pt idx="6028" formatCode="General">
                  <c:v>6.0279999999999996</c:v>
                </c:pt>
                <c:pt idx="6029" formatCode="General">
                  <c:v>6.0289999999999999</c:v>
                </c:pt>
                <c:pt idx="6030" formatCode="General">
                  <c:v>6.03</c:v>
                </c:pt>
                <c:pt idx="6031" formatCode="General">
                  <c:v>6.0309999999999997</c:v>
                </c:pt>
                <c:pt idx="6032" formatCode="General">
                  <c:v>6.032</c:v>
                </c:pt>
                <c:pt idx="6033" formatCode="General">
                  <c:v>6.0330000000000004</c:v>
                </c:pt>
                <c:pt idx="6034" formatCode="General">
                  <c:v>6.0339999999999998</c:v>
                </c:pt>
                <c:pt idx="6035" formatCode="General">
                  <c:v>6.0350000000000001</c:v>
                </c:pt>
                <c:pt idx="6036" formatCode="General">
                  <c:v>6.0359999999999996</c:v>
                </c:pt>
                <c:pt idx="6037" formatCode="General">
                  <c:v>6.0369999999999999</c:v>
                </c:pt>
                <c:pt idx="6038" formatCode="General">
                  <c:v>6.0380000000000003</c:v>
                </c:pt>
                <c:pt idx="6039" formatCode="General">
                  <c:v>6.0389999999999997</c:v>
                </c:pt>
                <c:pt idx="6040" formatCode="General">
                  <c:v>6.04</c:v>
                </c:pt>
                <c:pt idx="6041" formatCode="General">
                  <c:v>6.0410000000000004</c:v>
                </c:pt>
                <c:pt idx="6042" formatCode="General">
                  <c:v>6.0419999999999998</c:v>
                </c:pt>
                <c:pt idx="6043" formatCode="General">
                  <c:v>6.0430000000000001</c:v>
                </c:pt>
                <c:pt idx="6044" formatCode="General">
                  <c:v>6.0439999999999996</c:v>
                </c:pt>
                <c:pt idx="6045" formatCode="General">
                  <c:v>6.0449999999999999</c:v>
                </c:pt>
                <c:pt idx="6046" formatCode="General">
                  <c:v>6.0460000000000003</c:v>
                </c:pt>
                <c:pt idx="6047" formatCode="General">
                  <c:v>6.0469999999999997</c:v>
                </c:pt>
                <c:pt idx="6048" formatCode="General">
                  <c:v>6.048</c:v>
                </c:pt>
                <c:pt idx="6049" formatCode="General">
                  <c:v>6.0490000000000004</c:v>
                </c:pt>
                <c:pt idx="6050" formatCode="General">
                  <c:v>6.05</c:v>
                </c:pt>
                <c:pt idx="6051" formatCode="General">
                  <c:v>6.0510000000000002</c:v>
                </c:pt>
                <c:pt idx="6052" formatCode="General">
                  <c:v>6.0519999999999996</c:v>
                </c:pt>
                <c:pt idx="6053" formatCode="General">
                  <c:v>6.0529999999999999</c:v>
                </c:pt>
                <c:pt idx="6054" formatCode="General">
                  <c:v>6.0540000000000003</c:v>
                </c:pt>
                <c:pt idx="6055" formatCode="General">
                  <c:v>6.0549999999999997</c:v>
                </c:pt>
                <c:pt idx="6056" formatCode="General">
                  <c:v>6.056</c:v>
                </c:pt>
                <c:pt idx="6057" formatCode="General">
                  <c:v>6.0570000000000004</c:v>
                </c:pt>
                <c:pt idx="6058" formatCode="General">
                  <c:v>6.0579999999999998</c:v>
                </c:pt>
                <c:pt idx="6059" formatCode="General">
                  <c:v>6.0590000000000002</c:v>
                </c:pt>
                <c:pt idx="6060" formatCode="General">
                  <c:v>6.06</c:v>
                </c:pt>
                <c:pt idx="6061" formatCode="General">
                  <c:v>6.0609999999999999</c:v>
                </c:pt>
                <c:pt idx="6062" formatCode="General">
                  <c:v>6.0620000000000003</c:v>
                </c:pt>
                <c:pt idx="6063" formatCode="General">
                  <c:v>6.0629999999999997</c:v>
                </c:pt>
                <c:pt idx="6064" formatCode="General">
                  <c:v>6.0640000000000001</c:v>
                </c:pt>
                <c:pt idx="6065" formatCode="General">
                  <c:v>6.0650000000000004</c:v>
                </c:pt>
                <c:pt idx="6066" formatCode="General">
                  <c:v>6.0659999999999998</c:v>
                </c:pt>
                <c:pt idx="6067" formatCode="General">
                  <c:v>6.0670000000000002</c:v>
                </c:pt>
                <c:pt idx="6068" formatCode="General">
                  <c:v>6.0679999999999996</c:v>
                </c:pt>
                <c:pt idx="6069" formatCode="General">
                  <c:v>6.069</c:v>
                </c:pt>
                <c:pt idx="6070" formatCode="General">
                  <c:v>6.07</c:v>
                </c:pt>
                <c:pt idx="6071" formatCode="General">
                  <c:v>6.0709999999999997</c:v>
                </c:pt>
                <c:pt idx="6072" formatCode="General">
                  <c:v>6.0720000000000001</c:v>
                </c:pt>
                <c:pt idx="6073" formatCode="General">
                  <c:v>6.0730000000000004</c:v>
                </c:pt>
                <c:pt idx="6074" formatCode="General">
                  <c:v>6.0739999999999998</c:v>
                </c:pt>
                <c:pt idx="6075" formatCode="General">
                  <c:v>6.0750000000000002</c:v>
                </c:pt>
                <c:pt idx="6076" formatCode="General">
                  <c:v>6.0759999999999996</c:v>
                </c:pt>
                <c:pt idx="6077" formatCode="General">
                  <c:v>6.077</c:v>
                </c:pt>
                <c:pt idx="6078" formatCode="General">
                  <c:v>6.0780000000000003</c:v>
                </c:pt>
                <c:pt idx="6079" formatCode="General">
                  <c:v>6.0789999999999997</c:v>
                </c:pt>
                <c:pt idx="6080" formatCode="General">
                  <c:v>6.08</c:v>
                </c:pt>
                <c:pt idx="6081" formatCode="General">
                  <c:v>6.0810000000000004</c:v>
                </c:pt>
                <c:pt idx="6082" formatCode="General">
                  <c:v>6.0819999999999999</c:v>
                </c:pt>
                <c:pt idx="6083" formatCode="General">
                  <c:v>6.0830000000000002</c:v>
                </c:pt>
                <c:pt idx="6084" formatCode="General">
                  <c:v>6.0839999999999996</c:v>
                </c:pt>
                <c:pt idx="6085" formatCode="General">
                  <c:v>6.085</c:v>
                </c:pt>
                <c:pt idx="6086" formatCode="General">
                  <c:v>6.0860000000000003</c:v>
                </c:pt>
                <c:pt idx="6087" formatCode="General">
                  <c:v>6.0869999999999997</c:v>
                </c:pt>
                <c:pt idx="6088" formatCode="General">
                  <c:v>6.0880000000000001</c:v>
                </c:pt>
                <c:pt idx="6089" formatCode="General">
                  <c:v>6.0890000000000004</c:v>
                </c:pt>
                <c:pt idx="6090" formatCode="General">
                  <c:v>6.09</c:v>
                </c:pt>
                <c:pt idx="6091" formatCode="General">
                  <c:v>6.0910000000000002</c:v>
                </c:pt>
                <c:pt idx="6092" formatCode="General">
                  <c:v>6.0919999999999996</c:v>
                </c:pt>
                <c:pt idx="6093" formatCode="General">
                  <c:v>6.093</c:v>
                </c:pt>
                <c:pt idx="6094" formatCode="General">
                  <c:v>6.0940000000000003</c:v>
                </c:pt>
                <c:pt idx="6095" formatCode="General">
                  <c:v>6.0949999999999998</c:v>
                </c:pt>
                <c:pt idx="6096" formatCode="General">
                  <c:v>6.0960000000000001</c:v>
                </c:pt>
                <c:pt idx="6097" formatCode="General">
                  <c:v>6.0970000000000004</c:v>
                </c:pt>
                <c:pt idx="6098" formatCode="General">
                  <c:v>6.0979999999999999</c:v>
                </c:pt>
                <c:pt idx="6099" formatCode="General">
                  <c:v>6.0990000000000002</c:v>
                </c:pt>
                <c:pt idx="6100" formatCode="General">
                  <c:v>6.1</c:v>
                </c:pt>
                <c:pt idx="6101" formatCode="General">
                  <c:v>6.101</c:v>
                </c:pt>
                <c:pt idx="6102" formatCode="General">
                  <c:v>6.1020000000000003</c:v>
                </c:pt>
                <c:pt idx="6103" formatCode="General">
                  <c:v>6.1029999999999998</c:v>
                </c:pt>
                <c:pt idx="6104" formatCode="General">
                  <c:v>6.1040000000000001</c:v>
                </c:pt>
                <c:pt idx="6105" formatCode="General">
                  <c:v>6.1050000000000004</c:v>
                </c:pt>
                <c:pt idx="6106" formatCode="General">
                  <c:v>6.1059999999999999</c:v>
                </c:pt>
                <c:pt idx="6107" formatCode="General">
                  <c:v>6.1070000000000002</c:v>
                </c:pt>
                <c:pt idx="6108" formatCode="General">
                  <c:v>6.1079999999999997</c:v>
                </c:pt>
                <c:pt idx="6109" formatCode="General">
                  <c:v>6.109</c:v>
                </c:pt>
                <c:pt idx="6110" formatCode="General">
                  <c:v>6.11</c:v>
                </c:pt>
                <c:pt idx="6111" formatCode="General">
                  <c:v>6.1109999999999998</c:v>
                </c:pt>
                <c:pt idx="6112" formatCode="General">
                  <c:v>6.1120000000000001</c:v>
                </c:pt>
                <c:pt idx="6113" formatCode="General">
                  <c:v>6.1130000000000004</c:v>
                </c:pt>
                <c:pt idx="6114" formatCode="General">
                  <c:v>6.1139999999999999</c:v>
                </c:pt>
                <c:pt idx="6115" formatCode="General">
                  <c:v>6.1150000000000002</c:v>
                </c:pt>
                <c:pt idx="6116" formatCode="General">
                  <c:v>6.1159999999999997</c:v>
                </c:pt>
                <c:pt idx="6117" formatCode="General">
                  <c:v>6.117</c:v>
                </c:pt>
                <c:pt idx="6118" formatCode="General">
                  <c:v>6.1180000000000003</c:v>
                </c:pt>
                <c:pt idx="6119" formatCode="General">
                  <c:v>6.1189999999999998</c:v>
                </c:pt>
                <c:pt idx="6120" formatCode="General">
                  <c:v>6.12</c:v>
                </c:pt>
                <c:pt idx="6121" formatCode="General">
                  <c:v>6.1210000000000004</c:v>
                </c:pt>
                <c:pt idx="6122" formatCode="General">
                  <c:v>6.1219999999999999</c:v>
                </c:pt>
                <c:pt idx="6123" formatCode="General">
                  <c:v>6.1230000000000002</c:v>
                </c:pt>
                <c:pt idx="6124" formatCode="General">
                  <c:v>6.1239999999999997</c:v>
                </c:pt>
                <c:pt idx="6125" formatCode="General">
                  <c:v>6.125</c:v>
                </c:pt>
                <c:pt idx="6126" formatCode="General">
                  <c:v>6.1260000000000003</c:v>
                </c:pt>
                <c:pt idx="6127" formatCode="General">
                  <c:v>6.1269999999999998</c:v>
                </c:pt>
                <c:pt idx="6128" formatCode="General">
                  <c:v>6.1280000000000001</c:v>
                </c:pt>
                <c:pt idx="6129" formatCode="General">
                  <c:v>6.1289999999999996</c:v>
                </c:pt>
                <c:pt idx="6130" formatCode="General">
                  <c:v>6.13</c:v>
                </c:pt>
                <c:pt idx="6131" formatCode="General">
                  <c:v>6.1310000000000002</c:v>
                </c:pt>
                <c:pt idx="6132" formatCode="General">
                  <c:v>6.1319999999999997</c:v>
                </c:pt>
                <c:pt idx="6133" formatCode="General">
                  <c:v>6.133</c:v>
                </c:pt>
                <c:pt idx="6134" formatCode="General">
                  <c:v>6.1340000000000003</c:v>
                </c:pt>
                <c:pt idx="6135" formatCode="General">
                  <c:v>6.1349999999999998</c:v>
                </c:pt>
                <c:pt idx="6136" formatCode="General">
                  <c:v>6.1360000000000001</c:v>
                </c:pt>
                <c:pt idx="6137" formatCode="General">
                  <c:v>6.1369999999999996</c:v>
                </c:pt>
                <c:pt idx="6138" formatCode="General">
                  <c:v>6.1379999999999999</c:v>
                </c:pt>
                <c:pt idx="6139" formatCode="General">
                  <c:v>6.1390000000000002</c:v>
                </c:pt>
                <c:pt idx="6140" formatCode="General">
                  <c:v>6.14</c:v>
                </c:pt>
                <c:pt idx="6141" formatCode="General">
                  <c:v>6.141</c:v>
                </c:pt>
                <c:pt idx="6142" formatCode="General">
                  <c:v>6.1420000000000003</c:v>
                </c:pt>
                <c:pt idx="6143" formatCode="General">
                  <c:v>6.1429999999999998</c:v>
                </c:pt>
                <c:pt idx="6144" formatCode="General">
                  <c:v>6.1440000000000001</c:v>
                </c:pt>
                <c:pt idx="6145" formatCode="General">
                  <c:v>6.1449999999999996</c:v>
                </c:pt>
                <c:pt idx="6146" formatCode="General">
                  <c:v>6.1459999999999999</c:v>
                </c:pt>
                <c:pt idx="6147" formatCode="General">
                  <c:v>6.1470000000000002</c:v>
                </c:pt>
                <c:pt idx="6148" formatCode="General">
                  <c:v>6.1479999999999997</c:v>
                </c:pt>
                <c:pt idx="6149" formatCode="General">
                  <c:v>6.149</c:v>
                </c:pt>
                <c:pt idx="6150" formatCode="General">
                  <c:v>6.15</c:v>
                </c:pt>
                <c:pt idx="6151" formatCode="General">
                  <c:v>6.1509999999999998</c:v>
                </c:pt>
                <c:pt idx="6152" formatCode="General">
                  <c:v>6.1520000000000001</c:v>
                </c:pt>
                <c:pt idx="6153" formatCode="General">
                  <c:v>6.1529999999999996</c:v>
                </c:pt>
                <c:pt idx="6154" formatCode="General">
                  <c:v>6.1539999999999999</c:v>
                </c:pt>
                <c:pt idx="6155" formatCode="General">
                  <c:v>6.1550000000000002</c:v>
                </c:pt>
                <c:pt idx="6156" formatCode="General">
                  <c:v>6.1559999999999997</c:v>
                </c:pt>
                <c:pt idx="6157" formatCode="General">
                  <c:v>6.157</c:v>
                </c:pt>
                <c:pt idx="6158" formatCode="General">
                  <c:v>6.1580000000000004</c:v>
                </c:pt>
                <c:pt idx="6159" formatCode="General">
                  <c:v>6.1589999999999998</c:v>
                </c:pt>
                <c:pt idx="6160" formatCode="General">
                  <c:v>6.16</c:v>
                </c:pt>
                <c:pt idx="6161" formatCode="General">
                  <c:v>6.1609999999999996</c:v>
                </c:pt>
                <c:pt idx="6162" formatCode="General">
                  <c:v>6.1619999999999999</c:v>
                </c:pt>
                <c:pt idx="6163" formatCode="General">
                  <c:v>6.1630000000000003</c:v>
                </c:pt>
                <c:pt idx="6164" formatCode="General">
                  <c:v>6.1639999999999997</c:v>
                </c:pt>
                <c:pt idx="6165" formatCode="General">
                  <c:v>6.165</c:v>
                </c:pt>
                <c:pt idx="6166" formatCode="General">
                  <c:v>6.1660000000000004</c:v>
                </c:pt>
                <c:pt idx="6167" formatCode="General">
                  <c:v>6.1669999999999998</c:v>
                </c:pt>
                <c:pt idx="6168" formatCode="General">
                  <c:v>6.1680000000000001</c:v>
                </c:pt>
                <c:pt idx="6169" formatCode="General">
                  <c:v>6.1689999999999996</c:v>
                </c:pt>
                <c:pt idx="6170" formatCode="General">
                  <c:v>6.17</c:v>
                </c:pt>
                <c:pt idx="6171" formatCode="General">
                  <c:v>6.1710000000000003</c:v>
                </c:pt>
                <c:pt idx="6172" formatCode="General">
                  <c:v>6.1719999999999997</c:v>
                </c:pt>
                <c:pt idx="6173" formatCode="General">
                  <c:v>6.173</c:v>
                </c:pt>
                <c:pt idx="6174" formatCode="General">
                  <c:v>6.1740000000000004</c:v>
                </c:pt>
                <c:pt idx="6175" formatCode="General">
                  <c:v>6.1749999999999998</c:v>
                </c:pt>
                <c:pt idx="6176" formatCode="General">
                  <c:v>6.1760000000000002</c:v>
                </c:pt>
                <c:pt idx="6177" formatCode="General">
                  <c:v>6.1769999999999996</c:v>
                </c:pt>
                <c:pt idx="6178" formatCode="General">
                  <c:v>6.1779999999999999</c:v>
                </c:pt>
                <c:pt idx="6179" formatCode="General">
                  <c:v>6.1790000000000003</c:v>
                </c:pt>
                <c:pt idx="6180" formatCode="General">
                  <c:v>6.18</c:v>
                </c:pt>
                <c:pt idx="6181" formatCode="General">
                  <c:v>6.181</c:v>
                </c:pt>
                <c:pt idx="6182" formatCode="General">
                  <c:v>6.1820000000000004</c:v>
                </c:pt>
                <c:pt idx="6183" formatCode="General">
                  <c:v>6.1829999999999998</c:v>
                </c:pt>
                <c:pt idx="6184" formatCode="General">
                  <c:v>6.1840000000000002</c:v>
                </c:pt>
                <c:pt idx="6185" formatCode="General">
                  <c:v>6.1849999999999996</c:v>
                </c:pt>
                <c:pt idx="6186" formatCode="General">
                  <c:v>6.1859999999999999</c:v>
                </c:pt>
                <c:pt idx="6187" formatCode="General">
                  <c:v>6.1870000000000003</c:v>
                </c:pt>
                <c:pt idx="6188" formatCode="General">
                  <c:v>6.1879999999999997</c:v>
                </c:pt>
                <c:pt idx="6189" formatCode="General">
                  <c:v>6.1890000000000001</c:v>
                </c:pt>
                <c:pt idx="6190" formatCode="General">
                  <c:v>6.19</c:v>
                </c:pt>
                <c:pt idx="6191" formatCode="General">
                  <c:v>6.1909999999999998</c:v>
                </c:pt>
                <c:pt idx="6192" formatCode="General">
                  <c:v>6.1920000000000002</c:v>
                </c:pt>
                <c:pt idx="6193" formatCode="General">
                  <c:v>6.1929999999999996</c:v>
                </c:pt>
                <c:pt idx="6194" formatCode="General">
                  <c:v>6.194</c:v>
                </c:pt>
                <c:pt idx="6195" formatCode="General">
                  <c:v>6.1950000000000003</c:v>
                </c:pt>
                <c:pt idx="6196" formatCode="General">
                  <c:v>6.1959999999999997</c:v>
                </c:pt>
                <c:pt idx="6197" formatCode="General">
                  <c:v>6.1970000000000001</c:v>
                </c:pt>
                <c:pt idx="6198" formatCode="General">
                  <c:v>6.1980000000000004</c:v>
                </c:pt>
                <c:pt idx="6199" formatCode="General">
                  <c:v>6.1989999999999998</c:v>
                </c:pt>
                <c:pt idx="6200" formatCode="General">
                  <c:v>6.2</c:v>
                </c:pt>
                <c:pt idx="6201" formatCode="General">
                  <c:v>6.2009999999999996</c:v>
                </c:pt>
                <c:pt idx="6202" formatCode="General">
                  <c:v>6.202</c:v>
                </c:pt>
                <c:pt idx="6203" formatCode="General">
                  <c:v>6.2030000000000003</c:v>
                </c:pt>
                <c:pt idx="6204" formatCode="General">
                  <c:v>6.2039999999999997</c:v>
                </c:pt>
                <c:pt idx="6205" formatCode="General">
                  <c:v>6.2050000000000001</c:v>
                </c:pt>
                <c:pt idx="6206" formatCode="General">
                  <c:v>6.2060000000000004</c:v>
                </c:pt>
                <c:pt idx="6207" formatCode="General">
                  <c:v>6.2069999999999999</c:v>
                </c:pt>
                <c:pt idx="6208" formatCode="General">
                  <c:v>6.2080000000000002</c:v>
                </c:pt>
                <c:pt idx="6209" formatCode="General">
                  <c:v>6.2089999999999996</c:v>
                </c:pt>
                <c:pt idx="6210" formatCode="General">
                  <c:v>6.21</c:v>
                </c:pt>
                <c:pt idx="6211" formatCode="General">
                  <c:v>6.2110000000000003</c:v>
                </c:pt>
                <c:pt idx="6212" formatCode="General">
                  <c:v>6.2119999999999997</c:v>
                </c:pt>
                <c:pt idx="6213" formatCode="General">
                  <c:v>6.2130000000000001</c:v>
                </c:pt>
                <c:pt idx="6214" formatCode="General">
                  <c:v>6.2140000000000004</c:v>
                </c:pt>
                <c:pt idx="6215" formatCode="General">
                  <c:v>6.2149999999999999</c:v>
                </c:pt>
                <c:pt idx="6216" formatCode="General">
                  <c:v>6.2160000000000002</c:v>
                </c:pt>
                <c:pt idx="6217" formatCode="General">
                  <c:v>6.2169999999999996</c:v>
                </c:pt>
                <c:pt idx="6218" formatCode="General">
                  <c:v>6.218</c:v>
                </c:pt>
                <c:pt idx="6219" formatCode="General">
                  <c:v>6.2190000000000003</c:v>
                </c:pt>
                <c:pt idx="6220" formatCode="General">
                  <c:v>6.22</c:v>
                </c:pt>
                <c:pt idx="6221" formatCode="General">
                  <c:v>6.2210000000000001</c:v>
                </c:pt>
                <c:pt idx="6222" formatCode="General">
                  <c:v>6.2220000000000004</c:v>
                </c:pt>
                <c:pt idx="6223" formatCode="General">
                  <c:v>6.2229999999999999</c:v>
                </c:pt>
                <c:pt idx="6224" formatCode="General">
                  <c:v>6.2240000000000002</c:v>
                </c:pt>
                <c:pt idx="6225" formatCode="General">
                  <c:v>6.2249999999999996</c:v>
                </c:pt>
                <c:pt idx="6226" formatCode="General">
                  <c:v>6.226</c:v>
                </c:pt>
                <c:pt idx="6227" formatCode="General">
                  <c:v>6.2270000000000003</c:v>
                </c:pt>
                <c:pt idx="6228" formatCode="General">
                  <c:v>6.2279999999999998</c:v>
                </c:pt>
                <c:pt idx="6229" formatCode="General">
                  <c:v>6.2290000000000001</c:v>
                </c:pt>
                <c:pt idx="6230" formatCode="General">
                  <c:v>6.23</c:v>
                </c:pt>
                <c:pt idx="6231" formatCode="General">
                  <c:v>6.2309999999999999</c:v>
                </c:pt>
                <c:pt idx="6232" formatCode="General">
                  <c:v>6.2320000000000002</c:v>
                </c:pt>
                <c:pt idx="6233" formatCode="General">
                  <c:v>6.2329999999999997</c:v>
                </c:pt>
                <c:pt idx="6234" formatCode="General">
                  <c:v>6.234</c:v>
                </c:pt>
                <c:pt idx="6235" formatCode="General">
                  <c:v>6.2350000000000003</c:v>
                </c:pt>
                <c:pt idx="6236" formatCode="General">
                  <c:v>6.2359999999999998</c:v>
                </c:pt>
                <c:pt idx="6237" formatCode="General">
                  <c:v>6.2370000000000001</c:v>
                </c:pt>
                <c:pt idx="6238" formatCode="General">
                  <c:v>6.2380000000000004</c:v>
                </c:pt>
                <c:pt idx="6239" formatCode="General">
                  <c:v>6.2389999999999999</c:v>
                </c:pt>
                <c:pt idx="6240" formatCode="General">
                  <c:v>6.24</c:v>
                </c:pt>
                <c:pt idx="6241" formatCode="General">
                  <c:v>6.2409999999999997</c:v>
                </c:pt>
                <c:pt idx="6242" formatCode="General">
                  <c:v>6.242</c:v>
                </c:pt>
                <c:pt idx="6243" formatCode="General">
                  <c:v>6.2430000000000003</c:v>
                </c:pt>
                <c:pt idx="6244" formatCode="General">
                  <c:v>6.2439999999999998</c:v>
                </c:pt>
                <c:pt idx="6245" formatCode="General">
                  <c:v>6.2450000000000001</c:v>
                </c:pt>
                <c:pt idx="6246" formatCode="General">
                  <c:v>6.2460000000000004</c:v>
                </c:pt>
                <c:pt idx="6247" formatCode="General">
                  <c:v>6.2469999999999999</c:v>
                </c:pt>
                <c:pt idx="6248" formatCode="General">
                  <c:v>6.2480000000000002</c:v>
                </c:pt>
                <c:pt idx="6249" formatCode="General">
                  <c:v>6.2489999999999997</c:v>
                </c:pt>
                <c:pt idx="6250" formatCode="General">
                  <c:v>6.25</c:v>
                </c:pt>
                <c:pt idx="6251" formatCode="General">
                  <c:v>6.2510000000000003</c:v>
                </c:pt>
                <c:pt idx="6252" formatCode="General">
                  <c:v>6.2519999999999998</c:v>
                </c:pt>
                <c:pt idx="6253" formatCode="General">
                  <c:v>6.2530000000000001</c:v>
                </c:pt>
                <c:pt idx="6254" formatCode="General">
                  <c:v>6.2539999999999996</c:v>
                </c:pt>
                <c:pt idx="6255" formatCode="General">
                  <c:v>6.2549999999999999</c:v>
                </c:pt>
                <c:pt idx="6256" formatCode="General">
                  <c:v>6.2560000000000002</c:v>
                </c:pt>
                <c:pt idx="6257" formatCode="General">
                  <c:v>6.2569999999999997</c:v>
                </c:pt>
                <c:pt idx="6258" formatCode="General">
                  <c:v>6.258</c:v>
                </c:pt>
                <c:pt idx="6259" formatCode="General">
                  <c:v>6.2590000000000003</c:v>
                </c:pt>
                <c:pt idx="6260" formatCode="General">
                  <c:v>6.26</c:v>
                </c:pt>
                <c:pt idx="6261" formatCode="General">
                  <c:v>6.2610000000000001</c:v>
                </c:pt>
                <c:pt idx="6262" formatCode="General">
                  <c:v>6.2619999999999996</c:v>
                </c:pt>
                <c:pt idx="6263" formatCode="General">
                  <c:v>6.2629999999999999</c:v>
                </c:pt>
                <c:pt idx="6264" formatCode="General">
                  <c:v>6.2640000000000002</c:v>
                </c:pt>
                <c:pt idx="6265" formatCode="General">
                  <c:v>6.2649999999999997</c:v>
                </c:pt>
                <c:pt idx="6266" formatCode="General">
                  <c:v>6.266</c:v>
                </c:pt>
                <c:pt idx="6267" formatCode="General">
                  <c:v>6.2670000000000003</c:v>
                </c:pt>
                <c:pt idx="6268" formatCode="General">
                  <c:v>6.2679999999999998</c:v>
                </c:pt>
                <c:pt idx="6269" formatCode="General">
                  <c:v>6.2690000000000001</c:v>
                </c:pt>
                <c:pt idx="6270" formatCode="General">
                  <c:v>6.27</c:v>
                </c:pt>
                <c:pt idx="6271" formatCode="General">
                  <c:v>6.2709999999999999</c:v>
                </c:pt>
                <c:pt idx="6272" formatCode="General">
                  <c:v>6.2720000000000002</c:v>
                </c:pt>
                <c:pt idx="6273" formatCode="General">
                  <c:v>6.2729999999999997</c:v>
                </c:pt>
                <c:pt idx="6274" formatCode="General">
                  <c:v>6.274</c:v>
                </c:pt>
                <c:pt idx="6275" formatCode="General">
                  <c:v>6.2750000000000004</c:v>
                </c:pt>
                <c:pt idx="6276" formatCode="General">
                  <c:v>6.2759999999999998</c:v>
                </c:pt>
                <c:pt idx="6277" formatCode="General">
                  <c:v>6.2770000000000001</c:v>
                </c:pt>
                <c:pt idx="6278" formatCode="General">
                  <c:v>6.2779999999999996</c:v>
                </c:pt>
                <c:pt idx="6279" formatCode="General">
                  <c:v>6.2789999999999999</c:v>
                </c:pt>
                <c:pt idx="6280" formatCode="General">
                  <c:v>6.28</c:v>
                </c:pt>
                <c:pt idx="6281" formatCode="General">
                  <c:v>6.2809999999999997</c:v>
                </c:pt>
                <c:pt idx="6282" formatCode="General">
                  <c:v>6.282</c:v>
                </c:pt>
                <c:pt idx="6283" formatCode="General">
                  <c:v>6.2830000000000004</c:v>
                </c:pt>
                <c:pt idx="6284" formatCode="General">
                  <c:v>6.2839999999999998</c:v>
                </c:pt>
                <c:pt idx="6285" formatCode="General">
                  <c:v>6.2850000000000001</c:v>
                </c:pt>
                <c:pt idx="6286" formatCode="General">
                  <c:v>6.2859999999999996</c:v>
                </c:pt>
                <c:pt idx="6287" formatCode="General">
                  <c:v>6.2869999999999999</c:v>
                </c:pt>
                <c:pt idx="6288" formatCode="General">
                  <c:v>6.2880000000000003</c:v>
                </c:pt>
                <c:pt idx="6289" formatCode="General">
                  <c:v>6.2889999999999997</c:v>
                </c:pt>
                <c:pt idx="6290" formatCode="General">
                  <c:v>6.29</c:v>
                </c:pt>
                <c:pt idx="6291" formatCode="General">
                  <c:v>6.2910000000000004</c:v>
                </c:pt>
                <c:pt idx="6292" formatCode="General">
                  <c:v>6.2919999999999998</c:v>
                </c:pt>
                <c:pt idx="6293" formatCode="General">
                  <c:v>6.2930000000000001</c:v>
                </c:pt>
                <c:pt idx="6294" formatCode="General">
                  <c:v>6.2939999999999996</c:v>
                </c:pt>
                <c:pt idx="6295" formatCode="General">
                  <c:v>6.2949999999999999</c:v>
                </c:pt>
                <c:pt idx="6296" formatCode="General">
                  <c:v>6.2960000000000003</c:v>
                </c:pt>
                <c:pt idx="6297" formatCode="General">
                  <c:v>6.2969999999999997</c:v>
                </c:pt>
                <c:pt idx="6298" formatCode="General">
                  <c:v>6.298</c:v>
                </c:pt>
                <c:pt idx="6299" formatCode="General">
                  <c:v>6.2990000000000004</c:v>
                </c:pt>
                <c:pt idx="6300" formatCode="General">
                  <c:v>6.3</c:v>
                </c:pt>
                <c:pt idx="6301" formatCode="General">
                  <c:v>6.3010000000000002</c:v>
                </c:pt>
                <c:pt idx="6302" formatCode="General">
                  <c:v>6.3019999999999996</c:v>
                </c:pt>
                <c:pt idx="6303" formatCode="General">
                  <c:v>6.3029999999999999</c:v>
                </c:pt>
                <c:pt idx="6304" formatCode="General">
                  <c:v>6.3040000000000003</c:v>
                </c:pt>
                <c:pt idx="6305" formatCode="General">
                  <c:v>6.3049999999999997</c:v>
                </c:pt>
                <c:pt idx="6306" formatCode="General">
                  <c:v>6.306</c:v>
                </c:pt>
                <c:pt idx="6307" formatCode="General">
                  <c:v>6.3070000000000004</c:v>
                </c:pt>
                <c:pt idx="6308" formatCode="General">
                  <c:v>6.3079999999999998</c:v>
                </c:pt>
                <c:pt idx="6309" formatCode="General">
                  <c:v>6.3090000000000002</c:v>
                </c:pt>
                <c:pt idx="6310" formatCode="General">
                  <c:v>6.31</c:v>
                </c:pt>
                <c:pt idx="6311" formatCode="General">
                  <c:v>6.3109999999999999</c:v>
                </c:pt>
                <c:pt idx="6312" formatCode="General">
                  <c:v>6.3120000000000003</c:v>
                </c:pt>
                <c:pt idx="6313" formatCode="General">
                  <c:v>6.3129999999999997</c:v>
                </c:pt>
                <c:pt idx="6314" formatCode="General">
                  <c:v>6.3140000000000001</c:v>
                </c:pt>
                <c:pt idx="6315" formatCode="General">
                  <c:v>6.3150000000000004</c:v>
                </c:pt>
                <c:pt idx="6316" formatCode="General">
                  <c:v>6.3159999999999998</c:v>
                </c:pt>
                <c:pt idx="6317" formatCode="General">
                  <c:v>6.3170000000000002</c:v>
                </c:pt>
                <c:pt idx="6318" formatCode="General">
                  <c:v>6.3179999999999996</c:v>
                </c:pt>
                <c:pt idx="6319" formatCode="General">
                  <c:v>6.319</c:v>
                </c:pt>
                <c:pt idx="6320" formatCode="General">
                  <c:v>6.32</c:v>
                </c:pt>
                <c:pt idx="6321" formatCode="General">
                  <c:v>6.3209999999999997</c:v>
                </c:pt>
                <c:pt idx="6322" formatCode="General">
                  <c:v>6.3220000000000001</c:v>
                </c:pt>
                <c:pt idx="6323" formatCode="General">
                  <c:v>6.3230000000000004</c:v>
                </c:pt>
                <c:pt idx="6324" formatCode="General">
                  <c:v>6.3239999999999998</c:v>
                </c:pt>
                <c:pt idx="6325" formatCode="General">
                  <c:v>6.3250000000000002</c:v>
                </c:pt>
                <c:pt idx="6326" formatCode="General">
                  <c:v>6.3259999999999996</c:v>
                </c:pt>
                <c:pt idx="6327" formatCode="General">
                  <c:v>6.327</c:v>
                </c:pt>
                <c:pt idx="6328" formatCode="General">
                  <c:v>6.3280000000000003</c:v>
                </c:pt>
                <c:pt idx="6329" formatCode="General">
                  <c:v>6.3289999999999997</c:v>
                </c:pt>
                <c:pt idx="6330" formatCode="General">
                  <c:v>6.33</c:v>
                </c:pt>
                <c:pt idx="6331" formatCode="General">
                  <c:v>6.3310000000000004</c:v>
                </c:pt>
                <c:pt idx="6332" formatCode="General">
                  <c:v>6.3319999999999999</c:v>
                </c:pt>
                <c:pt idx="6333" formatCode="General">
                  <c:v>6.3330000000000002</c:v>
                </c:pt>
                <c:pt idx="6334" formatCode="General">
                  <c:v>6.3339999999999996</c:v>
                </c:pt>
                <c:pt idx="6335" formatCode="General">
                  <c:v>6.335</c:v>
                </c:pt>
                <c:pt idx="6336" formatCode="General">
                  <c:v>6.3360000000000003</c:v>
                </c:pt>
                <c:pt idx="6337" formatCode="General">
                  <c:v>6.3369999999999997</c:v>
                </c:pt>
                <c:pt idx="6338" formatCode="General">
                  <c:v>6.3380000000000001</c:v>
                </c:pt>
                <c:pt idx="6339" formatCode="General">
                  <c:v>6.3390000000000004</c:v>
                </c:pt>
                <c:pt idx="6340" formatCode="General">
                  <c:v>6.34</c:v>
                </c:pt>
                <c:pt idx="6341" formatCode="General">
                  <c:v>6.3410000000000002</c:v>
                </c:pt>
                <c:pt idx="6342" formatCode="General">
                  <c:v>6.3419999999999996</c:v>
                </c:pt>
                <c:pt idx="6343" formatCode="General">
                  <c:v>6.343</c:v>
                </c:pt>
                <c:pt idx="6344" formatCode="General">
                  <c:v>6.3440000000000003</c:v>
                </c:pt>
                <c:pt idx="6345" formatCode="General">
                  <c:v>6.3449999999999998</c:v>
                </c:pt>
                <c:pt idx="6346" formatCode="General">
                  <c:v>6.3460000000000001</c:v>
                </c:pt>
                <c:pt idx="6347" formatCode="General">
                  <c:v>6.3470000000000004</c:v>
                </c:pt>
                <c:pt idx="6348" formatCode="General">
                  <c:v>6.3479999999999999</c:v>
                </c:pt>
                <c:pt idx="6349" formatCode="General">
                  <c:v>6.3490000000000002</c:v>
                </c:pt>
                <c:pt idx="6350" formatCode="General">
                  <c:v>6.35</c:v>
                </c:pt>
                <c:pt idx="6351" formatCode="General">
                  <c:v>6.351</c:v>
                </c:pt>
                <c:pt idx="6352" formatCode="General">
                  <c:v>6.3520000000000003</c:v>
                </c:pt>
                <c:pt idx="6353" formatCode="General">
                  <c:v>6.3529999999999998</c:v>
                </c:pt>
                <c:pt idx="6354" formatCode="General">
                  <c:v>6.3540000000000001</c:v>
                </c:pt>
                <c:pt idx="6355" formatCode="General">
                  <c:v>6.3550000000000004</c:v>
                </c:pt>
                <c:pt idx="6356" formatCode="General">
                  <c:v>6.3559999999999999</c:v>
                </c:pt>
                <c:pt idx="6357" formatCode="General">
                  <c:v>6.3570000000000002</c:v>
                </c:pt>
                <c:pt idx="6358" formatCode="General">
                  <c:v>6.3579999999999997</c:v>
                </c:pt>
                <c:pt idx="6359" formatCode="General">
                  <c:v>6.359</c:v>
                </c:pt>
                <c:pt idx="6360" formatCode="General">
                  <c:v>6.36</c:v>
                </c:pt>
                <c:pt idx="6361" formatCode="General">
                  <c:v>6.3609999999999998</c:v>
                </c:pt>
                <c:pt idx="6362" formatCode="General">
                  <c:v>6.3620000000000001</c:v>
                </c:pt>
                <c:pt idx="6363" formatCode="General">
                  <c:v>6.3630000000000004</c:v>
                </c:pt>
                <c:pt idx="6364" formatCode="General">
                  <c:v>6.3639999999999999</c:v>
                </c:pt>
                <c:pt idx="6365" formatCode="General">
                  <c:v>6.3650000000000002</c:v>
                </c:pt>
                <c:pt idx="6366" formatCode="General">
                  <c:v>6.3659999999999997</c:v>
                </c:pt>
                <c:pt idx="6367" formatCode="General">
                  <c:v>6.367</c:v>
                </c:pt>
                <c:pt idx="6368" formatCode="General">
                  <c:v>6.3680000000000003</c:v>
                </c:pt>
                <c:pt idx="6369" formatCode="General">
                  <c:v>6.3689999999999998</c:v>
                </c:pt>
                <c:pt idx="6370" formatCode="General">
                  <c:v>6.37</c:v>
                </c:pt>
                <c:pt idx="6371" formatCode="General">
                  <c:v>6.3710000000000004</c:v>
                </c:pt>
                <c:pt idx="6372" formatCode="General">
                  <c:v>6.3719999999999999</c:v>
                </c:pt>
                <c:pt idx="6373" formatCode="General">
                  <c:v>6.3730000000000002</c:v>
                </c:pt>
                <c:pt idx="6374" formatCode="General">
                  <c:v>6.3739999999999997</c:v>
                </c:pt>
                <c:pt idx="6375" formatCode="General">
                  <c:v>6.375</c:v>
                </c:pt>
                <c:pt idx="6376" formatCode="General">
                  <c:v>6.3760000000000003</c:v>
                </c:pt>
                <c:pt idx="6377" formatCode="General">
                  <c:v>6.3769999999999998</c:v>
                </c:pt>
                <c:pt idx="6378" formatCode="General">
                  <c:v>6.3780000000000001</c:v>
                </c:pt>
                <c:pt idx="6379" formatCode="General">
                  <c:v>6.3789999999999996</c:v>
                </c:pt>
                <c:pt idx="6380" formatCode="General">
                  <c:v>6.38</c:v>
                </c:pt>
                <c:pt idx="6381" formatCode="General">
                  <c:v>6.3810000000000002</c:v>
                </c:pt>
                <c:pt idx="6382" formatCode="General">
                  <c:v>6.3819999999999997</c:v>
                </c:pt>
                <c:pt idx="6383" formatCode="General">
                  <c:v>6.383</c:v>
                </c:pt>
                <c:pt idx="6384" formatCode="General">
                  <c:v>6.3840000000000003</c:v>
                </c:pt>
                <c:pt idx="6385" formatCode="General">
                  <c:v>6.3849999999999998</c:v>
                </c:pt>
                <c:pt idx="6386" formatCode="General">
                  <c:v>6.3860000000000001</c:v>
                </c:pt>
                <c:pt idx="6387" formatCode="General">
                  <c:v>6.3869999999999996</c:v>
                </c:pt>
                <c:pt idx="6388" formatCode="General">
                  <c:v>6.3879999999999999</c:v>
                </c:pt>
                <c:pt idx="6389" formatCode="General">
                  <c:v>6.3890000000000002</c:v>
                </c:pt>
                <c:pt idx="6390" formatCode="General">
                  <c:v>6.39</c:v>
                </c:pt>
                <c:pt idx="6391" formatCode="General">
                  <c:v>6.391</c:v>
                </c:pt>
                <c:pt idx="6392" formatCode="General">
                  <c:v>6.3920000000000003</c:v>
                </c:pt>
                <c:pt idx="6393" formatCode="General">
                  <c:v>6.3929999999999998</c:v>
                </c:pt>
                <c:pt idx="6394" formatCode="General">
                  <c:v>6.3940000000000001</c:v>
                </c:pt>
                <c:pt idx="6395" formatCode="General">
                  <c:v>6.3949999999999996</c:v>
                </c:pt>
                <c:pt idx="6396" formatCode="General">
                  <c:v>6.3959999999999999</c:v>
                </c:pt>
                <c:pt idx="6397" formatCode="General">
                  <c:v>6.3970000000000002</c:v>
                </c:pt>
                <c:pt idx="6398" formatCode="General">
                  <c:v>6.3979999999999997</c:v>
                </c:pt>
                <c:pt idx="6399" formatCode="General">
                  <c:v>6.399</c:v>
                </c:pt>
                <c:pt idx="6400" formatCode="General">
                  <c:v>6.4</c:v>
                </c:pt>
                <c:pt idx="6401" formatCode="General">
                  <c:v>6.4009999999999998</c:v>
                </c:pt>
                <c:pt idx="6402" formatCode="General">
                  <c:v>6.4020000000000001</c:v>
                </c:pt>
                <c:pt idx="6403" formatCode="General">
                  <c:v>6.4029999999999996</c:v>
                </c:pt>
                <c:pt idx="6404" formatCode="General">
                  <c:v>6.4039999999999999</c:v>
                </c:pt>
                <c:pt idx="6405" formatCode="General">
                  <c:v>6.4050000000000002</c:v>
                </c:pt>
                <c:pt idx="6406" formatCode="General">
                  <c:v>6.4059999999999997</c:v>
                </c:pt>
                <c:pt idx="6407" formatCode="General">
                  <c:v>6.407</c:v>
                </c:pt>
                <c:pt idx="6408" formatCode="General">
                  <c:v>6.4080000000000004</c:v>
                </c:pt>
                <c:pt idx="6409" formatCode="General">
                  <c:v>6.4089999999999998</c:v>
                </c:pt>
                <c:pt idx="6410" formatCode="General">
                  <c:v>6.41</c:v>
                </c:pt>
                <c:pt idx="6411" formatCode="General">
                  <c:v>6.4109999999999996</c:v>
                </c:pt>
                <c:pt idx="6412" formatCode="General">
                  <c:v>6.4119999999999999</c:v>
                </c:pt>
                <c:pt idx="6413" formatCode="General">
                  <c:v>6.4130000000000003</c:v>
                </c:pt>
                <c:pt idx="6414" formatCode="General">
                  <c:v>6.4139999999999997</c:v>
                </c:pt>
                <c:pt idx="6415" formatCode="General">
                  <c:v>6.415</c:v>
                </c:pt>
                <c:pt idx="6416" formatCode="General">
                  <c:v>6.4160000000000004</c:v>
                </c:pt>
                <c:pt idx="6417" formatCode="General">
                  <c:v>6.4169999999999998</c:v>
                </c:pt>
                <c:pt idx="6418" formatCode="General">
                  <c:v>6.4180000000000001</c:v>
                </c:pt>
                <c:pt idx="6419" formatCode="General">
                  <c:v>6.4189999999999996</c:v>
                </c:pt>
                <c:pt idx="6420" formatCode="General">
                  <c:v>6.42</c:v>
                </c:pt>
                <c:pt idx="6421" formatCode="General">
                  <c:v>6.4210000000000003</c:v>
                </c:pt>
                <c:pt idx="6422" formatCode="General">
                  <c:v>6.4219999999999997</c:v>
                </c:pt>
                <c:pt idx="6423" formatCode="General">
                  <c:v>6.423</c:v>
                </c:pt>
                <c:pt idx="6424" formatCode="General">
                  <c:v>6.4240000000000004</c:v>
                </c:pt>
                <c:pt idx="6425" formatCode="General">
                  <c:v>6.4249999999999998</c:v>
                </c:pt>
                <c:pt idx="6426" formatCode="General">
                  <c:v>6.4260000000000002</c:v>
                </c:pt>
                <c:pt idx="6427" formatCode="General">
                  <c:v>6.4269999999999996</c:v>
                </c:pt>
                <c:pt idx="6428" formatCode="General">
                  <c:v>6.4279999999999999</c:v>
                </c:pt>
                <c:pt idx="6429" formatCode="General">
                  <c:v>6.4290000000000003</c:v>
                </c:pt>
                <c:pt idx="6430" formatCode="General">
                  <c:v>6.43</c:v>
                </c:pt>
                <c:pt idx="6431" formatCode="General">
                  <c:v>6.431</c:v>
                </c:pt>
                <c:pt idx="6432" formatCode="General">
                  <c:v>6.4320000000000004</c:v>
                </c:pt>
                <c:pt idx="6433" formatCode="General">
                  <c:v>6.4329999999999998</c:v>
                </c:pt>
                <c:pt idx="6434" formatCode="General">
                  <c:v>6.4340000000000002</c:v>
                </c:pt>
                <c:pt idx="6435" formatCode="General">
                  <c:v>6.4349999999999996</c:v>
                </c:pt>
                <c:pt idx="6436" formatCode="General">
                  <c:v>6.4359999999999999</c:v>
                </c:pt>
                <c:pt idx="6437" formatCode="General">
                  <c:v>6.4370000000000003</c:v>
                </c:pt>
                <c:pt idx="6438" formatCode="General">
                  <c:v>6.4379999999999997</c:v>
                </c:pt>
                <c:pt idx="6439" formatCode="General">
                  <c:v>6.4390000000000001</c:v>
                </c:pt>
                <c:pt idx="6440" formatCode="General">
                  <c:v>6.44</c:v>
                </c:pt>
                <c:pt idx="6441" formatCode="General">
                  <c:v>6.4409999999999998</c:v>
                </c:pt>
                <c:pt idx="6442" formatCode="General">
                  <c:v>6.4420000000000002</c:v>
                </c:pt>
                <c:pt idx="6443" formatCode="General">
                  <c:v>6.4429999999999996</c:v>
                </c:pt>
                <c:pt idx="6444" formatCode="General">
                  <c:v>6.444</c:v>
                </c:pt>
                <c:pt idx="6445" formatCode="General">
                  <c:v>6.4450000000000003</c:v>
                </c:pt>
                <c:pt idx="6446" formatCode="General">
                  <c:v>6.4459999999999997</c:v>
                </c:pt>
                <c:pt idx="6447" formatCode="General">
                  <c:v>6.4470000000000001</c:v>
                </c:pt>
                <c:pt idx="6448" formatCode="General">
                  <c:v>6.4480000000000004</c:v>
                </c:pt>
                <c:pt idx="6449" formatCode="General">
                  <c:v>6.4489999999999998</c:v>
                </c:pt>
                <c:pt idx="6450" formatCode="General">
                  <c:v>6.45</c:v>
                </c:pt>
                <c:pt idx="6451" formatCode="General">
                  <c:v>6.4509999999999996</c:v>
                </c:pt>
                <c:pt idx="6452" formatCode="General">
                  <c:v>6.452</c:v>
                </c:pt>
                <c:pt idx="6453" formatCode="General">
                  <c:v>6.4530000000000003</c:v>
                </c:pt>
                <c:pt idx="6454" formatCode="General">
                  <c:v>6.4539999999999997</c:v>
                </c:pt>
                <c:pt idx="6455" formatCode="General">
                  <c:v>6.4550000000000001</c:v>
                </c:pt>
                <c:pt idx="6456" formatCode="General">
                  <c:v>6.4560000000000004</c:v>
                </c:pt>
                <c:pt idx="6457" formatCode="General">
                  <c:v>6.4569999999999999</c:v>
                </c:pt>
                <c:pt idx="6458" formatCode="General">
                  <c:v>6.4580000000000002</c:v>
                </c:pt>
                <c:pt idx="6459" formatCode="General">
                  <c:v>6.4589999999999996</c:v>
                </c:pt>
                <c:pt idx="6460" formatCode="General">
                  <c:v>6.46</c:v>
                </c:pt>
                <c:pt idx="6461" formatCode="General">
                  <c:v>6.4610000000000003</c:v>
                </c:pt>
                <c:pt idx="6462" formatCode="General">
                  <c:v>6.4619999999999997</c:v>
                </c:pt>
                <c:pt idx="6463" formatCode="General">
                  <c:v>6.4630000000000001</c:v>
                </c:pt>
                <c:pt idx="6464" formatCode="General">
                  <c:v>6.4640000000000004</c:v>
                </c:pt>
                <c:pt idx="6465" formatCode="General">
                  <c:v>6.4649999999999999</c:v>
                </c:pt>
                <c:pt idx="6466" formatCode="General">
                  <c:v>6.4660000000000002</c:v>
                </c:pt>
                <c:pt idx="6467" formatCode="General">
                  <c:v>6.4669999999999996</c:v>
                </c:pt>
                <c:pt idx="6468" formatCode="General">
                  <c:v>6.468</c:v>
                </c:pt>
                <c:pt idx="6469" formatCode="General">
                  <c:v>6.4690000000000003</c:v>
                </c:pt>
                <c:pt idx="6470" formatCode="General">
                  <c:v>6.47</c:v>
                </c:pt>
                <c:pt idx="6471" formatCode="General">
                  <c:v>6.4710000000000001</c:v>
                </c:pt>
                <c:pt idx="6472" formatCode="General">
                  <c:v>6.4720000000000004</c:v>
                </c:pt>
                <c:pt idx="6473" formatCode="General">
                  <c:v>6.4729999999999999</c:v>
                </c:pt>
                <c:pt idx="6474" formatCode="General">
                  <c:v>6.4740000000000002</c:v>
                </c:pt>
                <c:pt idx="6475" formatCode="General">
                  <c:v>6.4749999999999996</c:v>
                </c:pt>
                <c:pt idx="6476" formatCode="General">
                  <c:v>6.476</c:v>
                </c:pt>
                <c:pt idx="6477" formatCode="General">
                  <c:v>6.4770000000000003</c:v>
                </c:pt>
                <c:pt idx="6478" formatCode="General">
                  <c:v>6.4779999999999998</c:v>
                </c:pt>
                <c:pt idx="6479" formatCode="General">
                  <c:v>6.4790000000000001</c:v>
                </c:pt>
                <c:pt idx="6480" formatCode="General">
                  <c:v>6.48</c:v>
                </c:pt>
                <c:pt idx="6481" formatCode="General">
                  <c:v>6.4809999999999999</c:v>
                </c:pt>
                <c:pt idx="6482" formatCode="General">
                  <c:v>6.4820000000000002</c:v>
                </c:pt>
                <c:pt idx="6483" formatCode="General">
                  <c:v>6.4829999999999997</c:v>
                </c:pt>
                <c:pt idx="6484" formatCode="General">
                  <c:v>6.484</c:v>
                </c:pt>
                <c:pt idx="6485" formatCode="General">
                  <c:v>6.4850000000000003</c:v>
                </c:pt>
                <c:pt idx="6486" formatCode="General">
                  <c:v>6.4859999999999998</c:v>
                </c:pt>
                <c:pt idx="6487" formatCode="General">
                  <c:v>6.4870000000000001</c:v>
                </c:pt>
                <c:pt idx="6488" formatCode="General">
                  <c:v>6.4880000000000004</c:v>
                </c:pt>
                <c:pt idx="6489" formatCode="General">
                  <c:v>6.4889999999999999</c:v>
                </c:pt>
                <c:pt idx="6490" formatCode="General">
                  <c:v>6.49</c:v>
                </c:pt>
                <c:pt idx="6491" formatCode="General">
                  <c:v>6.4909999999999997</c:v>
                </c:pt>
                <c:pt idx="6492" formatCode="General">
                  <c:v>6.492</c:v>
                </c:pt>
                <c:pt idx="6493" formatCode="General">
                  <c:v>6.4930000000000003</c:v>
                </c:pt>
                <c:pt idx="6494" formatCode="General">
                  <c:v>6.4939999999999998</c:v>
                </c:pt>
                <c:pt idx="6495" formatCode="General">
                  <c:v>6.4950000000000001</c:v>
                </c:pt>
                <c:pt idx="6496" formatCode="General">
                  <c:v>6.4960000000000004</c:v>
                </c:pt>
                <c:pt idx="6497" formatCode="General">
                  <c:v>6.4969999999999999</c:v>
                </c:pt>
                <c:pt idx="6498" formatCode="General">
                  <c:v>6.4980000000000002</c:v>
                </c:pt>
                <c:pt idx="6499" formatCode="General">
                  <c:v>6.4989999999999997</c:v>
                </c:pt>
                <c:pt idx="6500" formatCode="General">
                  <c:v>6.5</c:v>
                </c:pt>
                <c:pt idx="6501" formatCode="General">
                  <c:v>6.5010000000000003</c:v>
                </c:pt>
                <c:pt idx="6502" formatCode="General">
                  <c:v>6.5019999999999998</c:v>
                </c:pt>
                <c:pt idx="6503" formatCode="General">
                  <c:v>6.5030000000000001</c:v>
                </c:pt>
                <c:pt idx="6504" formatCode="General">
                  <c:v>6.5039999999999996</c:v>
                </c:pt>
                <c:pt idx="6505" formatCode="General">
                  <c:v>6.5049999999999999</c:v>
                </c:pt>
                <c:pt idx="6506" formatCode="General">
                  <c:v>6.5060000000000002</c:v>
                </c:pt>
                <c:pt idx="6507" formatCode="General">
                  <c:v>6.5069999999999997</c:v>
                </c:pt>
                <c:pt idx="6508" formatCode="General">
                  <c:v>6.508</c:v>
                </c:pt>
                <c:pt idx="6509" formatCode="General">
                  <c:v>6.5090000000000003</c:v>
                </c:pt>
                <c:pt idx="6510" formatCode="General">
                  <c:v>6.51</c:v>
                </c:pt>
                <c:pt idx="6511" formatCode="General">
                  <c:v>6.5110000000000001</c:v>
                </c:pt>
                <c:pt idx="6512" formatCode="General">
                  <c:v>6.5119999999999996</c:v>
                </c:pt>
                <c:pt idx="6513" formatCode="General">
                  <c:v>6.5129999999999999</c:v>
                </c:pt>
                <c:pt idx="6514" formatCode="General">
                  <c:v>6.5140000000000002</c:v>
                </c:pt>
                <c:pt idx="6515" formatCode="General">
                  <c:v>6.5149999999999997</c:v>
                </c:pt>
                <c:pt idx="6516" formatCode="General">
                  <c:v>6.516</c:v>
                </c:pt>
                <c:pt idx="6517" formatCode="General">
                  <c:v>6.5170000000000003</c:v>
                </c:pt>
                <c:pt idx="6518" formatCode="General">
                  <c:v>6.5179999999999998</c:v>
                </c:pt>
                <c:pt idx="6519" formatCode="General">
                  <c:v>6.5190000000000001</c:v>
                </c:pt>
                <c:pt idx="6520" formatCode="General">
                  <c:v>6.52</c:v>
                </c:pt>
                <c:pt idx="6521" formatCode="General">
                  <c:v>6.5209999999999999</c:v>
                </c:pt>
                <c:pt idx="6522" formatCode="General">
                  <c:v>6.5220000000000002</c:v>
                </c:pt>
                <c:pt idx="6523" formatCode="General">
                  <c:v>6.5229999999999997</c:v>
                </c:pt>
                <c:pt idx="6524" formatCode="General">
                  <c:v>6.524</c:v>
                </c:pt>
                <c:pt idx="6525" formatCode="General">
                  <c:v>6.5250000000000004</c:v>
                </c:pt>
                <c:pt idx="6526" formatCode="General">
                  <c:v>6.5259999999999998</c:v>
                </c:pt>
                <c:pt idx="6527" formatCode="General">
                  <c:v>6.5270000000000001</c:v>
                </c:pt>
                <c:pt idx="6528" formatCode="General">
                  <c:v>6.5279999999999996</c:v>
                </c:pt>
                <c:pt idx="6529" formatCode="General">
                  <c:v>6.5289999999999999</c:v>
                </c:pt>
                <c:pt idx="6530" formatCode="General">
                  <c:v>6.53</c:v>
                </c:pt>
                <c:pt idx="6531" formatCode="General">
                  <c:v>6.5309999999999997</c:v>
                </c:pt>
                <c:pt idx="6532" formatCode="General">
                  <c:v>6.532</c:v>
                </c:pt>
                <c:pt idx="6533" formatCode="General">
                  <c:v>6.5330000000000004</c:v>
                </c:pt>
                <c:pt idx="6534" formatCode="General">
                  <c:v>6.5339999999999998</c:v>
                </c:pt>
                <c:pt idx="6535" formatCode="General">
                  <c:v>6.5350000000000001</c:v>
                </c:pt>
                <c:pt idx="6536" formatCode="General">
                  <c:v>6.5359999999999996</c:v>
                </c:pt>
                <c:pt idx="6537" formatCode="General">
                  <c:v>6.5369999999999999</c:v>
                </c:pt>
                <c:pt idx="6538" formatCode="General">
                  <c:v>6.5380000000000003</c:v>
                </c:pt>
                <c:pt idx="6539" formatCode="General">
                  <c:v>6.5389999999999997</c:v>
                </c:pt>
                <c:pt idx="6540" formatCode="General">
                  <c:v>6.54</c:v>
                </c:pt>
                <c:pt idx="6541" formatCode="General">
                  <c:v>6.5410000000000004</c:v>
                </c:pt>
                <c:pt idx="6542" formatCode="General">
                  <c:v>6.5419999999999998</c:v>
                </c:pt>
                <c:pt idx="6543" formatCode="General">
                  <c:v>6.5430000000000001</c:v>
                </c:pt>
                <c:pt idx="6544" formatCode="General">
                  <c:v>6.5439999999999996</c:v>
                </c:pt>
                <c:pt idx="6545" formatCode="General">
                  <c:v>6.5449999999999999</c:v>
                </c:pt>
                <c:pt idx="6546" formatCode="General">
                  <c:v>6.5460000000000003</c:v>
                </c:pt>
                <c:pt idx="6547" formatCode="General">
                  <c:v>6.5469999999999997</c:v>
                </c:pt>
                <c:pt idx="6548" formatCode="General">
                  <c:v>6.548</c:v>
                </c:pt>
                <c:pt idx="6549" formatCode="General">
                  <c:v>6.5490000000000004</c:v>
                </c:pt>
                <c:pt idx="6550" formatCode="General">
                  <c:v>6.55</c:v>
                </c:pt>
                <c:pt idx="6551" formatCode="General">
                  <c:v>6.5510000000000002</c:v>
                </c:pt>
                <c:pt idx="6552" formatCode="General">
                  <c:v>6.5519999999999996</c:v>
                </c:pt>
                <c:pt idx="6553" formatCode="General">
                  <c:v>6.5529999999999999</c:v>
                </c:pt>
                <c:pt idx="6554" formatCode="General">
                  <c:v>6.5540000000000003</c:v>
                </c:pt>
                <c:pt idx="6555" formatCode="General">
                  <c:v>6.5549999999999997</c:v>
                </c:pt>
                <c:pt idx="6556" formatCode="General">
                  <c:v>6.556</c:v>
                </c:pt>
                <c:pt idx="6557" formatCode="General">
                  <c:v>6.5570000000000004</c:v>
                </c:pt>
                <c:pt idx="6558" formatCode="General">
                  <c:v>6.5579999999999998</c:v>
                </c:pt>
                <c:pt idx="6559" formatCode="General">
                  <c:v>6.5590000000000002</c:v>
                </c:pt>
                <c:pt idx="6560" formatCode="General">
                  <c:v>6.56</c:v>
                </c:pt>
                <c:pt idx="6561" formatCode="General">
                  <c:v>6.5609999999999999</c:v>
                </c:pt>
                <c:pt idx="6562" formatCode="General">
                  <c:v>6.5620000000000003</c:v>
                </c:pt>
                <c:pt idx="6563" formatCode="General">
                  <c:v>6.5629999999999997</c:v>
                </c:pt>
                <c:pt idx="6564" formatCode="General">
                  <c:v>6.5640000000000001</c:v>
                </c:pt>
                <c:pt idx="6565" formatCode="General">
                  <c:v>6.5650000000000004</c:v>
                </c:pt>
                <c:pt idx="6566" formatCode="General">
                  <c:v>6.5659999999999998</c:v>
                </c:pt>
                <c:pt idx="6567" formatCode="General">
                  <c:v>6.5670000000000002</c:v>
                </c:pt>
                <c:pt idx="6568" formatCode="General">
                  <c:v>6.5679999999999996</c:v>
                </c:pt>
                <c:pt idx="6569" formatCode="General">
                  <c:v>6.569</c:v>
                </c:pt>
                <c:pt idx="6570" formatCode="General">
                  <c:v>6.57</c:v>
                </c:pt>
                <c:pt idx="6571" formatCode="General">
                  <c:v>6.5709999999999997</c:v>
                </c:pt>
                <c:pt idx="6572" formatCode="General">
                  <c:v>6.5720000000000001</c:v>
                </c:pt>
                <c:pt idx="6573" formatCode="General">
                  <c:v>6.5730000000000004</c:v>
                </c:pt>
                <c:pt idx="6574" formatCode="General">
                  <c:v>6.5739999999999998</c:v>
                </c:pt>
                <c:pt idx="6575" formatCode="General">
                  <c:v>6.5750000000000002</c:v>
                </c:pt>
                <c:pt idx="6576" formatCode="General">
                  <c:v>6.5759999999999996</c:v>
                </c:pt>
                <c:pt idx="6577" formatCode="General">
                  <c:v>6.577</c:v>
                </c:pt>
                <c:pt idx="6578" formatCode="General">
                  <c:v>6.5780000000000003</c:v>
                </c:pt>
                <c:pt idx="6579" formatCode="General">
                  <c:v>6.5789999999999997</c:v>
                </c:pt>
                <c:pt idx="6580" formatCode="General">
                  <c:v>6.58</c:v>
                </c:pt>
                <c:pt idx="6581" formatCode="General">
                  <c:v>6.5810000000000004</c:v>
                </c:pt>
                <c:pt idx="6582" formatCode="General">
                  <c:v>6.5819999999999999</c:v>
                </c:pt>
                <c:pt idx="6583" formatCode="General">
                  <c:v>6.5830000000000002</c:v>
                </c:pt>
                <c:pt idx="6584" formatCode="General">
                  <c:v>6.5839999999999996</c:v>
                </c:pt>
                <c:pt idx="6585" formatCode="General">
                  <c:v>6.585</c:v>
                </c:pt>
                <c:pt idx="6586" formatCode="General">
                  <c:v>6.5860000000000003</c:v>
                </c:pt>
                <c:pt idx="6587" formatCode="General">
                  <c:v>6.5869999999999997</c:v>
                </c:pt>
                <c:pt idx="6588" formatCode="General">
                  <c:v>6.5880000000000001</c:v>
                </c:pt>
                <c:pt idx="6589" formatCode="General">
                  <c:v>6.5890000000000004</c:v>
                </c:pt>
                <c:pt idx="6590" formatCode="General">
                  <c:v>6.59</c:v>
                </c:pt>
                <c:pt idx="6591" formatCode="General">
                  <c:v>6.5910000000000002</c:v>
                </c:pt>
                <c:pt idx="6592" formatCode="General">
                  <c:v>6.5919999999999996</c:v>
                </c:pt>
                <c:pt idx="6593" formatCode="General">
                  <c:v>6.593</c:v>
                </c:pt>
                <c:pt idx="6594" formatCode="General">
                  <c:v>6.5940000000000003</c:v>
                </c:pt>
                <c:pt idx="6595" formatCode="General">
                  <c:v>6.5949999999999998</c:v>
                </c:pt>
                <c:pt idx="6596" formatCode="General">
                  <c:v>6.5960000000000001</c:v>
                </c:pt>
                <c:pt idx="6597" formatCode="General">
                  <c:v>6.5970000000000004</c:v>
                </c:pt>
                <c:pt idx="6598" formatCode="General">
                  <c:v>6.5979999999999999</c:v>
                </c:pt>
                <c:pt idx="6599" formatCode="General">
                  <c:v>6.5990000000000002</c:v>
                </c:pt>
                <c:pt idx="6600" formatCode="General">
                  <c:v>6.6</c:v>
                </c:pt>
                <c:pt idx="6601" formatCode="General">
                  <c:v>6.601</c:v>
                </c:pt>
                <c:pt idx="6602" formatCode="General">
                  <c:v>6.6020000000000003</c:v>
                </c:pt>
                <c:pt idx="6603" formatCode="General">
                  <c:v>6.6029999999999998</c:v>
                </c:pt>
                <c:pt idx="6604" formatCode="General">
                  <c:v>6.6040000000000001</c:v>
                </c:pt>
                <c:pt idx="6605" formatCode="General">
                  <c:v>6.6050000000000004</c:v>
                </c:pt>
                <c:pt idx="6606" formatCode="General">
                  <c:v>6.6059999999999999</c:v>
                </c:pt>
                <c:pt idx="6607" formatCode="General">
                  <c:v>6.6070000000000002</c:v>
                </c:pt>
                <c:pt idx="6608" formatCode="General">
                  <c:v>6.6079999999999997</c:v>
                </c:pt>
                <c:pt idx="6609" formatCode="General">
                  <c:v>6.609</c:v>
                </c:pt>
                <c:pt idx="6610" formatCode="General">
                  <c:v>6.61</c:v>
                </c:pt>
                <c:pt idx="6611" formatCode="General">
                  <c:v>6.6109999999999998</c:v>
                </c:pt>
                <c:pt idx="6612" formatCode="General">
                  <c:v>6.6120000000000001</c:v>
                </c:pt>
                <c:pt idx="6613" formatCode="General">
                  <c:v>6.6130000000000004</c:v>
                </c:pt>
                <c:pt idx="6614" formatCode="General">
                  <c:v>6.6139999999999999</c:v>
                </c:pt>
                <c:pt idx="6615" formatCode="General">
                  <c:v>6.6150000000000002</c:v>
                </c:pt>
                <c:pt idx="6616" formatCode="General">
                  <c:v>6.6159999999999997</c:v>
                </c:pt>
                <c:pt idx="6617" formatCode="General">
                  <c:v>6.617</c:v>
                </c:pt>
                <c:pt idx="6618" formatCode="General">
                  <c:v>6.6180000000000003</c:v>
                </c:pt>
                <c:pt idx="6619" formatCode="General">
                  <c:v>6.6189999999999998</c:v>
                </c:pt>
                <c:pt idx="6620" formatCode="General">
                  <c:v>6.62</c:v>
                </c:pt>
                <c:pt idx="6621" formatCode="General">
                  <c:v>6.6210000000000004</c:v>
                </c:pt>
                <c:pt idx="6622" formatCode="General">
                  <c:v>6.6219999999999999</c:v>
                </c:pt>
                <c:pt idx="6623" formatCode="General">
                  <c:v>6.6230000000000002</c:v>
                </c:pt>
                <c:pt idx="6624" formatCode="General">
                  <c:v>6.6239999999999997</c:v>
                </c:pt>
                <c:pt idx="6625" formatCode="General">
                  <c:v>6.625</c:v>
                </c:pt>
                <c:pt idx="6626" formatCode="General">
                  <c:v>6.6260000000000003</c:v>
                </c:pt>
                <c:pt idx="6627" formatCode="General">
                  <c:v>6.6269999999999998</c:v>
                </c:pt>
                <c:pt idx="6628" formatCode="General">
                  <c:v>6.6280000000000001</c:v>
                </c:pt>
                <c:pt idx="6629" formatCode="General">
                  <c:v>6.6289999999999996</c:v>
                </c:pt>
                <c:pt idx="6630" formatCode="General">
                  <c:v>6.63</c:v>
                </c:pt>
                <c:pt idx="6631" formatCode="General">
                  <c:v>6.6310000000000002</c:v>
                </c:pt>
                <c:pt idx="6632" formatCode="General">
                  <c:v>6.6319999999999997</c:v>
                </c:pt>
                <c:pt idx="6633" formatCode="General">
                  <c:v>6.633</c:v>
                </c:pt>
                <c:pt idx="6634" formatCode="General">
                  <c:v>6.6340000000000003</c:v>
                </c:pt>
                <c:pt idx="6635" formatCode="General">
                  <c:v>6.6349999999999998</c:v>
                </c:pt>
                <c:pt idx="6636" formatCode="General">
                  <c:v>6.6360000000000001</c:v>
                </c:pt>
                <c:pt idx="6637" formatCode="General">
                  <c:v>6.6369999999999996</c:v>
                </c:pt>
                <c:pt idx="6638" formatCode="General">
                  <c:v>6.6379999999999999</c:v>
                </c:pt>
                <c:pt idx="6639" formatCode="General">
                  <c:v>6.6390000000000002</c:v>
                </c:pt>
                <c:pt idx="6640" formatCode="General">
                  <c:v>6.64</c:v>
                </c:pt>
                <c:pt idx="6641" formatCode="General">
                  <c:v>6.641</c:v>
                </c:pt>
                <c:pt idx="6642" formatCode="General">
                  <c:v>6.6420000000000003</c:v>
                </c:pt>
                <c:pt idx="6643" formatCode="General">
                  <c:v>6.6429999999999998</c:v>
                </c:pt>
                <c:pt idx="6644" formatCode="General">
                  <c:v>6.6440000000000001</c:v>
                </c:pt>
                <c:pt idx="6645" formatCode="General">
                  <c:v>6.6449999999999996</c:v>
                </c:pt>
                <c:pt idx="6646" formatCode="General">
                  <c:v>6.6459999999999999</c:v>
                </c:pt>
                <c:pt idx="6647" formatCode="General">
                  <c:v>6.6470000000000002</c:v>
                </c:pt>
                <c:pt idx="6648" formatCode="General">
                  <c:v>6.6479999999999997</c:v>
                </c:pt>
                <c:pt idx="6649" formatCode="General">
                  <c:v>6.649</c:v>
                </c:pt>
                <c:pt idx="6650" formatCode="General">
                  <c:v>6.65</c:v>
                </c:pt>
                <c:pt idx="6651" formatCode="General">
                  <c:v>6.6509999999999998</c:v>
                </c:pt>
                <c:pt idx="6652" formatCode="General">
                  <c:v>6.6520000000000001</c:v>
                </c:pt>
                <c:pt idx="6653" formatCode="General">
                  <c:v>6.6529999999999996</c:v>
                </c:pt>
                <c:pt idx="6654" formatCode="General">
                  <c:v>6.6539999999999999</c:v>
                </c:pt>
                <c:pt idx="6655" formatCode="General">
                  <c:v>6.6550000000000002</c:v>
                </c:pt>
                <c:pt idx="6656" formatCode="General">
                  <c:v>6.6559999999999997</c:v>
                </c:pt>
                <c:pt idx="6657" formatCode="General">
                  <c:v>6.657</c:v>
                </c:pt>
                <c:pt idx="6658" formatCode="General">
                  <c:v>6.6580000000000004</c:v>
                </c:pt>
                <c:pt idx="6659" formatCode="General">
                  <c:v>6.6589999999999998</c:v>
                </c:pt>
                <c:pt idx="6660" formatCode="General">
                  <c:v>6.66</c:v>
                </c:pt>
                <c:pt idx="6661" formatCode="General">
                  <c:v>6.6609999999999996</c:v>
                </c:pt>
                <c:pt idx="6662" formatCode="General">
                  <c:v>6.6619999999999999</c:v>
                </c:pt>
                <c:pt idx="6663" formatCode="General">
                  <c:v>6.6630000000000003</c:v>
                </c:pt>
                <c:pt idx="6664" formatCode="General">
                  <c:v>6.6639999999999997</c:v>
                </c:pt>
                <c:pt idx="6665" formatCode="General">
                  <c:v>6.665</c:v>
                </c:pt>
                <c:pt idx="6666" formatCode="General">
                  <c:v>6.6660000000000004</c:v>
                </c:pt>
                <c:pt idx="6667" formatCode="General">
                  <c:v>6.6669999999999998</c:v>
                </c:pt>
                <c:pt idx="6668" formatCode="General">
                  <c:v>6.6680000000000001</c:v>
                </c:pt>
                <c:pt idx="6669" formatCode="General">
                  <c:v>6.6689999999999996</c:v>
                </c:pt>
                <c:pt idx="6670" formatCode="General">
                  <c:v>6.67</c:v>
                </c:pt>
                <c:pt idx="6671" formatCode="General">
                  <c:v>6.6710000000000003</c:v>
                </c:pt>
                <c:pt idx="6672" formatCode="General">
                  <c:v>6.6719999999999997</c:v>
                </c:pt>
                <c:pt idx="6673" formatCode="General">
                  <c:v>6.673</c:v>
                </c:pt>
                <c:pt idx="6674" formatCode="General">
                  <c:v>6.6740000000000004</c:v>
                </c:pt>
                <c:pt idx="6675" formatCode="General">
                  <c:v>6.6749999999999998</c:v>
                </c:pt>
                <c:pt idx="6676" formatCode="General">
                  <c:v>6.6760000000000002</c:v>
                </c:pt>
                <c:pt idx="6677" formatCode="General">
                  <c:v>6.6769999999999996</c:v>
                </c:pt>
                <c:pt idx="6678" formatCode="General">
                  <c:v>6.6779999999999999</c:v>
                </c:pt>
                <c:pt idx="6679" formatCode="General">
                  <c:v>6.6790000000000003</c:v>
                </c:pt>
                <c:pt idx="6680" formatCode="General">
                  <c:v>6.68</c:v>
                </c:pt>
                <c:pt idx="6681" formatCode="General">
                  <c:v>6.681</c:v>
                </c:pt>
                <c:pt idx="6682" formatCode="General">
                  <c:v>6.6820000000000004</c:v>
                </c:pt>
                <c:pt idx="6683" formatCode="General">
                  <c:v>6.6829999999999998</c:v>
                </c:pt>
                <c:pt idx="6684" formatCode="General">
                  <c:v>6.6840000000000002</c:v>
                </c:pt>
                <c:pt idx="6685" formatCode="General">
                  <c:v>6.6849999999999996</c:v>
                </c:pt>
                <c:pt idx="6686" formatCode="General">
                  <c:v>6.6859999999999999</c:v>
                </c:pt>
                <c:pt idx="6687" formatCode="General">
                  <c:v>6.6870000000000003</c:v>
                </c:pt>
                <c:pt idx="6688" formatCode="General">
                  <c:v>6.6879999999999997</c:v>
                </c:pt>
                <c:pt idx="6689" formatCode="General">
                  <c:v>6.6890000000000001</c:v>
                </c:pt>
                <c:pt idx="6690" formatCode="General">
                  <c:v>6.69</c:v>
                </c:pt>
                <c:pt idx="6691" formatCode="General">
                  <c:v>6.6909999999999998</c:v>
                </c:pt>
                <c:pt idx="6692" formatCode="General">
                  <c:v>6.6920000000000002</c:v>
                </c:pt>
                <c:pt idx="6693" formatCode="General">
                  <c:v>6.6929999999999996</c:v>
                </c:pt>
                <c:pt idx="6694" formatCode="General">
                  <c:v>6.694</c:v>
                </c:pt>
                <c:pt idx="6695" formatCode="General">
                  <c:v>6.6950000000000003</c:v>
                </c:pt>
                <c:pt idx="6696" formatCode="General">
                  <c:v>6.6959999999999997</c:v>
                </c:pt>
                <c:pt idx="6697" formatCode="General">
                  <c:v>6.6970000000000001</c:v>
                </c:pt>
                <c:pt idx="6698" formatCode="General">
                  <c:v>6.6980000000000004</c:v>
                </c:pt>
                <c:pt idx="6699" formatCode="General">
                  <c:v>6.6989999999999998</c:v>
                </c:pt>
                <c:pt idx="6700" formatCode="General">
                  <c:v>6.7</c:v>
                </c:pt>
                <c:pt idx="6701" formatCode="General">
                  <c:v>6.7009999999999996</c:v>
                </c:pt>
                <c:pt idx="6702" formatCode="General">
                  <c:v>6.702</c:v>
                </c:pt>
                <c:pt idx="6703" formatCode="General">
                  <c:v>6.7030000000000003</c:v>
                </c:pt>
                <c:pt idx="6704" formatCode="General">
                  <c:v>6.7039999999999997</c:v>
                </c:pt>
                <c:pt idx="6705" formatCode="General">
                  <c:v>6.7050000000000001</c:v>
                </c:pt>
                <c:pt idx="6706" formatCode="General">
                  <c:v>6.7060000000000004</c:v>
                </c:pt>
                <c:pt idx="6707" formatCode="General">
                  <c:v>6.7069999999999999</c:v>
                </c:pt>
                <c:pt idx="6708" formatCode="General">
                  <c:v>6.7080000000000002</c:v>
                </c:pt>
                <c:pt idx="6709" formatCode="General">
                  <c:v>6.7089999999999996</c:v>
                </c:pt>
                <c:pt idx="6710" formatCode="General">
                  <c:v>6.71</c:v>
                </c:pt>
                <c:pt idx="6711" formatCode="General">
                  <c:v>6.7110000000000003</c:v>
                </c:pt>
                <c:pt idx="6712" formatCode="General">
                  <c:v>6.7119999999999997</c:v>
                </c:pt>
                <c:pt idx="6713" formatCode="General">
                  <c:v>6.7130000000000001</c:v>
                </c:pt>
                <c:pt idx="6714" formatCode="General">
                  <c:v>6.7140000000000004</c:v>
                </c:pt>
                <c:pt idx="6715" formatCode="General">
                  <c:v>6.7149999999999999</c:v>
                </c:pt>
                <c:pt idx="6716" formatCode="General">
                  <c:v>6.7160000000000002</c:v>
                </c:pt>
                <c:pt idx="6717" formatCode="General">
                  <c:v>6.7169999999999996</c:v>
                </c:pt>
                <c:pt idx="6718" formatCode="General">
                  <c:v>6.718</c:v>
                </c:pt>
                <c:pt idx="6719" formatCode="General">
                  <c:v>6.7190000000000003</c:v>
                </c:pt>
                <c:pt idx="6720" formatCode="General">
                  <c:v>6.72</c:v>
                </c:pt>
                <c:pt idx="6721" formatCode="General">
                  <c:v>6.7210000000000001</c:v>
                </c:pt>
                <c:pt idx="6722" formatCode="General">
                  <c:v>6.7220000000000004</c:v>
                </c:pt>
                <c:pt idx="6723" formatCode="General">
                  <c:v>6.7229999999999999</c:v>
                </c:pt>
                <c:pt idx="6724" formatCode="General">
                  <c:v>6.7240000000000002</c:v>
                </c:pt>
                <c:pt idx="6725" formatCode="General">
                  <c:v>6.7249999999999996</c:v>
                </c:pt>
                <c:pt idx="6726" formatCode="General">
                  <c:v>6.726</c:v>
                </c:pt>
                <c:pt idx="6727" formatCode="General">
                  <c:v>6.7270000000000003</c:v>
                </c:pt>
                <c:pt idx="6728" formatCode="General">
                  <c:v>6.7279999999999998</c:v>
                </c:pt>
                <c:pt idx="6729" formatCode="General">
                  <c:v>6.7290000000000001</c:v>
                </c:pt>
                <c:pt idx="6730" formatCode="General">
                  <c:v>6.73</c:v>
                </c:pt>
                <c:pt idx="6731" formatCode="General">
                  <c:v>6.7309999999999999</c:v>
                </c:pt>
                <c:pt idx="6732" formatCode="General">
                  <c:v>6.7320000000000002</c:v>
                </c:pt>
                <c:pt idx="6733" formatCode="General">
                  <c:v>6.7329999999999997</c:v>
                </c:pt>
                <c:pt idx="6734" formatCode="General">
                  <c:v>6.734</c:v>
                </c:pt>
                <c:pt idx="6735" formatCode="General">
                  <c:v>6.7350000000000003</c:v>
                </c:pt>
                <c:pt idx="6736" formatCode="General">
                  <c:v>6.7359999999999998</c:v>
                </c:pt>
                <c:pt idx="6737" formatCode="General">
                  <c:v>6.7370000000000001</c:v>
                </c:pt>
                <c:pt idx="6738" formatCode="General">
                  <c:v>6.7380000000000004</c:v>
                </c:pt>
                <c:pt idx="6739" formatCode="General">
                  <c:v>6.7389999999999999</c:v>
                </c:pt>
                <c:pt idx="6740" formatCode="General">
                  <c:v>6.74</c:v>
                </c:pt>
                <c:pt idx="6741" formatCode="General">
                  <c:v>6.7409999999999997</c:v>
                </c:pt>
                <c:pt idx="6742" formatCode="General">
                  <c:v>6.742</c:v>
                </c:pt>
                <c:pt idx="6743" formatCode="General">
                  <c:v>6.7430000000000003</c:v>
                </c:pt>
                <c:pt idx="6744" formatCode="General">
                  <c:v>6.7439999999999998</c:v>
                </c:pt>
                <c:pt idx="6745" formatCode="General">
                  <c:v>6.7450000000000001</c:v>
                </c:pt>
                <c:pt idx="6746" formatCode="General">
                  <c:v>6.7460000000000004</c:v>
                </c:pt>
                <c:pt idx="6747" formatCode="General">
                  <c:v>6.7469999999999999</c:v>
                </c:pt>
                <c:pt idx="6748" formatCode="General">
                  <c:v>6.7480000000000002</c:v>
                </c:pt>
                <c:pt idx="6749" formatCode="General">
                  <c:v>6.7489999999999997</c:v>
                </c:pt>
                <c:pt idx="6750" formatCode="General">
                  <c:v>6.75</c:v>
                </c:pt>
                <c:pt idx="6751" formatCode="General">
                  <c:v>6.7510000000000003</c:v>
                </c:pt>
                <c:pt idx="6752" formatCode="General">
                  <c:v>6.7519999999999998</c:v>
                </c:pt>
                <c:pt idx="6753" formatCode="General">
                  <c:v>6.7530000000000001</c:v>
                </c:pt>
                <c:pt idx="6754" formatCode="General">
                  <c:v>6.7539999999999996</c:v>
                </c:pt>
                <c:pt idx="6755" formatCode="General">
                  <c:v>6.7549999999999999</c:v>
                </c:pt>
                <c:pt idx="6756" formatCode="General">
                  <c:v>6.7560000000000002</c:v>
                </c:pt>
                <c:pt idx="6757" formatCode="General">
                  <c:v>6.7569999999999997</c:v>
                </c:pt>
                <c:pt idx="6758" formatCode="General">
                  <c:v>6.758</c:v>
                </c:pt>
                <c:pt idx="6759" formatCode="General">
                  <c:v>6.7590000000000003</c:v>
                </c:pt>
                <c:pt idx="6760" formatCode="General">
                  <c:v>6.76</c:v>
                </c:pt>
                <c:pt idx="6761" formatCode="General">
                  <c:v>6.7610000000000001</c:v>
                </c:pt>
                <c:pt idx="6762" formatCode="General">
                  <c:v>6.7619999999999996</c:v>
                </c:pt>
                <c:pt idx="6763" formatCode="General">
                  <c:v>6.7629999999999999</c:v>
                </c:pt>
                <c:pt idx="6764" formatCode="General">
                  <c:v>6.7640000000000002</c:v>
                </c:pt>
                <c:pt idx="6765" formatCode="General">
                  <c:v>6.7649999999999997</c:v>
                </c:pt>
                <c:pt idx="6766" formatCode="General">
                  <c:v>6.766</c:v>
                </c:pt>
                <c:pt idx="6767" formatCode="General">
                  <c:v>6.7670000000000003</c:v>
                </c:pt>
                <c:pt idx="6768" formatCode="General">
                  <c:v>6.7679999999999998</c:v>
                </c:pt>
                <c:pt idx="6769" formatCode="General">
                  <c:v>6.7690000000000001</c:v>
                </c:pt>
                <c:pt idx="6770" formatCode="General">
                  <c:v>6.77</c:v>
                </c:pt>
                <c:pt idx="6771" formatCode="General">
                  <c:v>6.7709999999999999</c:v>
                </c:pt>
                <c:pt idx="6772" formatCode="General">
                  <c:v>6.7720000000000002</c:v>
                </c:pt>
                <c:pt idx="6773" formatCode="General">
                  <c:v>6.7729999999999997</c:v>
                </c:pt>
                <c:pt idx="6774" formatCode="General">
                  <c:v>6.774</c:v>
                </c:pt>
                <c:pt idx="6775" formatCode="General">
                  <c:v>6.7750000000000004</c:v>
                </c:pt>
                <c:pt idx="6776" formatCode="General">
                  <c:v>6.7759999999999998</c:v>
                </c:pt>
                <c:pt idx="6777" formatCode="General">
                  <c:v>6.7770000000000001</c:v>
                </c:pt>
                <c:pt idx="6778" formatCode="General">
                  <c:v>6.7779999999999996</c:v>
                </c:pt>
                <c:pt idx="6779" formatCode="General">
                  <c:v>6.7789999999999999</c:v>
                </c:pt>
                <c:pt idx="6780" formatCode="General">
                  <c:v>6.78</c:v>
                </c:pt>
                <c:pt idx="6781" formatCode="General">
                  <c:v>6.7809999999999997</c:v>
                </c:pt>
                <c:pt idx="6782" formatCode="General">
                  <c:v>6.782</c:v>
                </c:pt>
                <c:pt idx="6783" formatCode="General">
                  <c:v>6.7830000000000004</c:v>
                </c:pt>
                <c:pt idx="6784" formatCode="General">
                  <c:v>6.7839999999999998</c:v>
                </c:pt>
                <c:pt idx="6785" formatCode="General">
                  <c:v>6.7850000000000001</c:v>
                </c:pt>
                <c:pt idx="6786" formatCode="General">
                  <c:v>6.7859999999999996</c:v>
                </c:pt>
                <c:pt idx="6787" formatCode="General">
                  <c:v>6.7869999999999999</c:v>
                </c:pt>
                <c:pt idx="6788" formatCode="General">
                  <c:v>6.7880000000000003</c:v>
                </c:pt>
                <c:pt idx="6789" formatCode="General">
                  <c:v>6.7889999999999997</c:v>
                </c:pt>
                <c:pt idx="6790" formatCode="General">
                  <c:v>6.79</c:v>
                </c:pt>
                <c:pt idx="6791" formatCode="General">
                  <c:v>6.7910000000000004</c:v>
                </c:pt>
                <c:pt idx="6792" formatCode="General">
                  <c:v>6.7919999999999998</c:v>
                </c:pt>
                <c:pt idx="6793" formatCode="General">
                  <c:v>6.7930000000000001</c:v>
                </c:pt>
                <c:pt idx="6794" formatCode="General">
                  <c:v>6.7939999999999996</c:v>
                </c:pt>
                <c:pt idx="6795" formatCode="General">
                  <c:v>6.7949999999999999</c:v>
                </c:pt>
                <c:pt idx="6796" formatCode="General">
                  <c:v>6.7960000000000003</c:v>
                </c:pt>
                <c:pt idx="6797" formatCode="General">
                  <c:v>6.7969999999999997</c:v>
                </c:pt>
                <c:pt idx="6798" formatCode="General">
                  <c:v>6.798</c:v>
                </c:pt>
                <c:pt idx="6799" formatCode="General">
                  <c:v>6.7990000000000004</c:v>
                </c:pt>
                <c:pt idx="6800" formatCode="General">
                  <c:v>6.8</c:v>
                </c:pt>
                <c:pt idx="6801" formatCode="General">
                  <c:v>6.8010000000000002</c:v>
                </c:pt>
                <c:pt idx="6802" formatCode="General">
                  <c:v>6.8019999999999996</c:v>
                </c:pt>
                <c:pt idx="6803" formatCode="General">
                  <c:v>6.8029999999999999</c:v>
                </c:pt>
                <c:pt idx="6804" formatCode="General">
                  <c:v>6.8040000000000003</c:v>
                </c:pt>
                <c:pt idx="6805" formatCode="General">
                  <c:v>6.8049999999999997</c:v>
                </c:pt>
                <c:pt idx="6806" formatCode="General">
                  <c:v>6.806</c:v>
                </c:pt>
                <c:pt idx="6807" formatCode="General">
                  <c:v>6.8070000000000004</c:v>
                </c:pt>
                <c:pt idx="6808" formatCode="General">
                  <c:v>6.8079999999999998</c:v>
                </c:pt>
                <c:pt idx="6809" formatCode="General">
                  <c:v>6.8090000000000002</c:v>
                </c:pt>
                <c:pt idx="6810" formatCode="General">
                  <c:v>6.81</c:v>
                </c:pt>
                <c:pt idx="6811" formatCode="General">
                  <c:v>6.8109999999999999</c:v>
                </c:pt>
                <c:pt idx="6812" formatCode="General">
                  <c:v>6.8120000000000003</c:v>
                </c:pt>
                <c:pt idx="6813" formatCode="General">
                  <c:v>6.8129999999999997</c:v>
                </c:pt>
                <c:pt idx="6814" formatCode="General">
                  <c:v>6.8140000000000001</c:v>
                </c:pt>
                <c:pt idx="6815" formatCode="General">
                  <c:v>6.8150000000000004</c:v>
                </c:pt>
                <c:pt idx="6816" formatCode="General">
                  <c:v>6.8159999999999998</c:v>
                </c:pt>
                <c:pt idx="6817" formatCode="General">
                  <c:v>6.8170000000000002</c:v>
                </c:pt>
                <c:pt idx="6818" formatCode="General">
                  <c:v>6.8179999999999996</c:v>
                </c:pt>
                <c:pt idx="6819" formatCode="General">
                  <c:v>6.819</c:v>
                </c:pt>
                <c:pt idx="6820" formatCode="General">
                  <c:v>6.82</c:v>
                </c:pt>
                <c:pt idx="6821" formatCode="General">
                  <c:v>6.8209999999999997</c:v>
                </c:pt>
                <c:pt idx="6822" formatCode="General">
                  <c:v>6.8220000000000001</c:v>
                </c:pt>
                <c:pt idx="6823" formatCode="General">
                  <c:v>6.8230000000000004</c:v>
                </c:pt>
                <c:pt idx="6824" formatCode="General">
                  <c:v>6.8239999999999998</c:v>
                </c:pt>
                <c:pt idx="6825" formatCode="General">
                  <c:v>6.8250000000000002</c:v>
                </c:pt>
                <c:pt idx="6826" formatCode="General">
                  <c:v>6.8259999999999996</c:v>
                </c:pt>
                <c:pt idx="6827" formatCode="General">
                  <c:v>6.827</c:v>
                </c:pt>
                <c:pt idx="6828" formatCode="General">
                  <c:v>6.8280000000000003</c:v>
                </c:pt>
                <c:pt idx="6829" formatCode="General">
                  <c:v>6.8289999999999997</c:v>
                </c:pt>
                <c:pt idx="6830" formatCode="General">
                  <c:v>6.83</c:v>
                </c:pt>
                <c:pt idx="6831" formatCode="General">
                  <c:v>6.8310000000000004</c:v>
                </c:pt>
                <c:pt idx="6832" formatCode="General">
                  <c:v>6.8319999999999999</c:v>
                </c:pt>
                <c:pt idx="6833" formatCode="General">
                  <c:v>6.8330000000000002</c:v>
                </c:pt>
                <c:pt idx="6834" formatCode="General">
                  <c:v>6.8339999999999996</c:v>
                </c:pt>
                <c:pt idx="6835" formatCode="General">
                  <c:v>6.835</c:v>
                </c:pt>
                <c:pt idx="6836" formatCode="General">
                  <c:v>6.8360000000000003</c:v>
                </c:pt>
                <c:pt idx="6837" formatCode="General">
                  <c:v>6.8369999999999997</c:v>
                </c:pt>
                <c:pt idx="6838" formatCode="General">
                  <c:v>6.8380000000000001</c:v>
                </c:pt>
                <c:pt idx="6839" formatCode="General">
                  <c:v>6.8390000000000004</c:v>
                </c:pt>
                <c:pt idx="6840" formatCode="General">
                  <c:v>6.84</c:v>
                </c:pt>
                <c:pt idx="6841" formatCode="General">
                  <c:v>6.8410000000000002</c:v>
                </c:pt>
                <c:pt idx="6842" formatCode="General">
                  <c:v>6.8419999999999996</c:v>
                </c:pt>
                <c:pt idx="6843" formatCode="General">
                  <c:v>6.843</c:v>
                </c:pt>
                <c:pt idx="6844" formatCode="General">
                  <c:v>6.8440000000000003</c:v>
                </c:pt>
                <c:pt idx="6845" formatCode="General">
                  <c:v>6.8449999999999998</c:v>
                </c:pt>
                <c:pt idx="6846" formatCode="General">
                  <c:v>6.8460000000000001</c:v>
                </c:pt>
                <c:pt idx="6847" formatCode="General">
                  <c:v>6.8470000000000004</c:v>
                </c:pt>
                <c:pt idx="6848" formatCode="General">
                  <c:v>6.8479999999999999</c:v>
                </c:pt>
                <c:pt idx="6849" formatCode="General">
                  <c:v>6.8490000000000002</c:v>
                </c:pt>
                <c:pt idx="6850" formatCode="General">
                  <c:v>6.85</c:v>
                </c:pt>
                <c:pt idx="6851" formatCode="General">
                  <c:v>6.851</c:v>
                </c:pt>
                <c:pt idx="6852" formatCode="General">
                  <c:v>6.8520000000000003</c:v>
                </c:pt>
                <c:pt idx="6853" formatCode="General">
                  <c:v>6.8529999999999998</c:v>
                </c:pt>
                <c:pt idx="6854" formatCode="General">
                  <c:v>6.8540000000000001</c:v>
                </c:pt>
                <c:pt idx="6855" formatCode="General">
                  <c:v>6.8550000000000004</c:v>
                </c:pt>
                <c:pt idx="6856" formatCode="General">
                  <c:v>6.8559999999999999</c:v>
                </c:pt>
                <c:pt idx="6857" formatCode="General">
                  <c:v>6.8570000000000002</c:v>
                </c:pt>
                <c:pt idx="6858" formatCode="General">
                  <c:v>6.8579999999999997</c:v>
                </c:pt>
                <c:pt idx="6859" formatCode="General">
                  <c:v>6.859</c:v>
                </c:pt>
                <c:pt idx="6860" formatCode="General">
                  <c:v>6.86</c:v>
                </c:pt>
                <c:pt idx="6861" formatCode="General">
                  <c:v>6.8609999999999998</c:v>
                </c:pt>
                <c:pt idx="6862" formatCode="General">
                  <c:v>6.8620000000000001</c:v>
                </c:pt>
                <c:pt idx="6863" formatCode="General">
                  <c:v>6.8630000000000004</c:v>
                </c:pt>
                <c:pt idx="6864" formatCode="General">
                  <c:v>6.8639999999999999</c:v>
                </c:pt>
                <c:pt idx="6865" formatCode="General">
                  <c:v>6.8650000000000002</c:v>
                </c:pt>
                <c:pt idx="6866" formatCode="General">
                  <c:v>6.8659999999999997</c:v>
                </c:pt>
                <c:pt idx="6867" formatCode="General">
                  <c:v>6.867</c:v>
                </c:pt>
                <c:pt idx="6868" formatCode="General">
                  <c:v>6.8680000000000003</c:v>
                </c:pt>
                <c:pt idx="6869" formatCode="General">
                  <c:v>6.8689999999999998</c:v>
                </c:pt>
                <c:pt idx="6870" formatCode="General">
                  <c:v>6.87</c:v>
                </c:pt>
                <c:pt idx="6871" formatCode="General">
                  <c:v>6.8710000000000004</c:v>
                </c:pt>
                <c:pt idx="6872" formatCode="General">
                  <c:v>6.8719999999999999</c:v>
                </c:pt>
                <c:pt idx="6873" formatCode="General">
                  <c:v>6.8730000000000002</c:v>
                </c:pt>
                <c:pt idx="6874" formatCode="General">
                  <c:v>6.8739999999999997</c:v>
                </c:pt>
                <c:pt idx="6875" formatCode="General">
                  <c:v>6.875</c:v>
                </c:pt>
                <c:pt idx="6876" formatCode="General">
                  <c:v>6.8760000000000003</c:v>
                </c:pt>
                <c:pt idx="6877" formatCode="General">
                  <c:v>6.8769999999999998</c:v>
                </c:pt>
                <c:pt idx="6878" formatCode="General">
                  <c:v>6.8780000000000001</c:v>
                </c:pt>
                <c:pt idx="6879" formatCode="General">
                  <c:v>6.8789999999999996</c:v>
                </c:pt>
                <c:pt idx="6880" formatCode="General">
                  <c:v>6.88</c:v>
                </c:pt>
                <c:pt idx="6881" formatCode="General">
                  <c:v>6.8810000000000002</c:v>
                </c:pt>
                <c:pt idx="6882" formatCode="General">
                  <c:v>6.8819999999999997</c:v>
                </c:pt>
                <c:pt idx="6883" formatCode="General">
                  <c:v>6.883</c:v>
                </c:pt>
                <c:pt idx="6884" formatCode="General">
                  <c:v>6.8840000000000003</c:v>
                </c:pt>
                <c:pt idx="6885" formatCode="General">
                  <c:v>6.8849999999999998</c:v>
                </c:pt>
                <c:pt idx="6886" formatCode="General">
                  <c:v>6.8860000000000001</c:v>
                </c:pt>
                <c:pt idx="6887" formatCode="General">
                  <c:v>6.8869999999999996</c:v>
                </c:pt>
                <c:pt idx="6888" formatCode="General">
                  <c:v>6.8879999999999999</c:v>
                </c:pt>
                <c:pt idx="6889" formatCode="General">
                  <c:v>6.8890000000000002</c:v>
                </c:pt>
                <c:pt idx="6890" formatCode="General">
                  <c:v>6.89</c:v>
                </c:pt>
                <c:pt idx="6891" formatCode="General">
                  <c:v>6.891</c:v>
                </c:pt>
                <c:pt idx="6892" formatCode="General">
                  <c:v>6.8920000000000003</c:v>
                </c:pt>
                <c:pt idx="6893" formatCode="General">
                  <c:v>6.8929999999999998</c:v>
                </c:pt>
                <c:pt idx="6894" formatCode="General">
                  <c:v>6.8940000000000001</c:v>
                </c:pt>
                <c:pt idx="6895" formatCode="General">
                  <c:v>6.8949999999999996</c:v>
                </c:pt>
                <c:pt idx="6896" formatCode="General">
                  <c:v>6.8959999999999999</c:v>
                </c:pt>
                <c:pt idx="6897" formatCode="General">
                  <c:v>6.8970000000000002</c:v>
                </c:pt>
                <c:pt idx="6898" formatCode="General">
                  <c:v>6.8979999999999997</c:v>
                </c:pt>
                <c:pt idx="6899" formatCode="General">
                  <c:v>6.899</c:v>
                </c:pt>
                <c:pt idx="6900" formatCode="General">
                  <c:v>6.9</c:v>
                </c:pt>
                <c:pt idx="6901" formatCode="General">
                  <c:v>6.9009999999999998</c:v>
                </c:pt>
                <c:pt idx="6902" formatCode="General">
                  <c:v>6.9020000000000001</c:v>
                </c:pt>
                <c:pt idx="6903" formatCode="General">
                  <c:v>6.9029999999999996</c:v>
                </c:pt>
                <c:pt idx="6904" formatCode="General">
                  <c:v>6.9039999999999999</c:v>
                </c:pt>
                <c:pt idx="6905" formatCode="General">
                  <c:v>6.9050000000000002</c:v>
                </c:pt>
                <c:pt idx="6906" formatCode="General">
                  <c:v>6.9059999999999997</c:v>
                </c:pt>
                <c:pt idx="6907" formatCode="General">
                  <c:v>6.907</c:v>
                </c:pt>
                <c:pt idx="6908" formatCode="General">
                  <c:v>6.9080000000000004</c:v>
                </c:pt>
                <c:pt idx="6909" formatCode="General">
                  <c:v>6.9089999999999998</c:v>
                </c:pt>
                <c:pt idx="6910" formatCode="General">
                  <c:v>6.91</c:v>
                </c:pt>
                <c:pt idx="6911" formatCode="General">
                  <c:v>6.9109999999999996</c:v>
                </c:pt>
                <c:pt idx="6912" formatCode="General">
                  <c:v>6.9119999999999999</c:v>
                </c:pt>
                <c:pt idx="6913" formatCode="General">
                  <c:v>6.9130000000000003</c:v>
                </c:pt>
                <c:pt idx="6914" formatCode="General">
                  <c:v>6.9139999999999997</c:v>
                </c:pt>
                <c:pt idx="6915" formatCode="General">
                  <c:v>6.915</c:v>
                </c:pt>
                <c:pt idx="6916" formatCode="General">
                  <c:v>6.9160000000000004</c:v>
                </c:pt>
                <c:pt idx="6917" formatCode="General">
                  <c:v>6.9169999999999998</c:v>
                </c:pt>
                <c:pt idx="6918" formatCode="General">
                  <c:v>6.9180000000000001</c:v>
                </c:pt>
                <c:pt idx="6919" formatCode="General">
                  <c:v>6.9189999999999996</c:v>
                </c:pt>
                <c:pt idx="6920" formatCode="General">
                  <c:v>6.92</c:v>
                </c:pt>
                <c:pt idx="6921" formatCode="General">
                  <c:v>6.9210000000000003</c:v>
                </c:pt>
                <c:pt idx="6922" formatCode="General">
                  <c:v>6.9219999999999997</c:v>
                </c:pt>
                <c:pt idx="6923" formatCode="General">
                  <c:v>6.923</c:v>
                </c:pt>
                <c:pt idx="6924" formatCode="General">
                  <c:v>6.9240000000000004</c:v>
                </c:pt>
                <c:pt idx="6925" formatCode="General">
                  <c:v>6.9249999999999998</c:v>
                </c:pt>
                <c:pt idx="6926" formatCode="General">
                  <c:v>6.9260000000000002</c:v>
                </c:pt>
                <c:pt idx="6927" formatCode="General">
                  <c:v>6.9269999999999996</c:v>
                </c:pt>
                <c:pt idx="6928" formatCode="General">
                  <c:v>6.9279999999999999</c:v>
                </c:pt>
                <c:pt idx="6929" formatCode="General">
                  <c:v>6.9290000000000003</c:v>
                </c:pt>
                <c:pt idx="6930" formatCode="General">
                  <c:v>6.93</c:v>
                </c:pt>
                <c:pt idx="6931" formatCode="General">
                  <c:v>6.931</c:v>
                </c:pt>
                <c:pt idx="6932" formatCode="General">
                  <c:v>6.9320000000000004</c:v>
                </c:pt>
                <c:pt idx="6933" formatCode="General">
                  <c:v>6.9329999999999998</c:v>
                </c:pt>
                <c:pt idx="6934" formatCode="General">
                  <c:v>6.9340000000000002</c:v>
                </c:pt>
                <c:pt idx="6935" formatCode="General">
                  <c:v>6.9349999999999996</c:v>
                </c:pt>
                <c:pt idx="6936" formatCode="General">
                  <c:v>6.9359999999999999</c:v>
                </c:pt>
                <c:pt idx="6937" formatCode="General">
                  <c:v>6.9370000000000003</c:v>
                </c:pt>
                <c:pt idx="6938" formatCode="General">
                  <c:v>6.9379999999999997</c:v>
                </c:pt>
                <c:pt idx="6939" formatCode="General">
                  <c:v>6.9390000000000001</c:v>
                </c:pt>
                <c:pt idx="6940" formatCode="General">
                  <c:v>6.94</c:v>
                </c:pt>
                <c:pt idx="6941" formatCode="General">
                  <c:v>6.9409999999999998</c:v>
                </c:pt>
                <c:pt idx="6942" formatCode="General">
                  <c:v>6.9420000000000002</c:v>
                </c:pt>
                <c:pt idx="6943" formatCode="General">
                  <c:v>6.9429999999999996</c:v>
                </c:pt>
                <c:pt idx="6944" formatCode="General">
                  <c:v>6.944</c:v>
                </c:pt>
                <c:pt idx="6945" formatCode="General">
                  <c:v>6.9450000000000003</c:v>
                </c:pt>
                <c:pt idx="6946" formatCode="General">
                  <c:v>6.9459999999999997</c:v>
                </c:pt>
                <c:pt idx="6947" formatCode="General">
                  <c:v>6.9470000000000001</c:v>
                </c:pt>
                <c:pt idx="6948" formatCode="General">
                  <c:v>6.9480000000000004</c:v>
                </c:pt>
                <c:pt idx="6949" formatCode="General">
                  <c:v>6.9489999999999998</c:v>
                </c:pt>
                <c:pt idx="6950" formatCode="General">
                  <c:v>6.95</c:v>
                </c:pt>
                <c:pt idx="6951" formatCode="General">
                  <c:v>6.9509999999999996</c:v>
                </c:pt>
                <c:pt idx="6952" formatCode="General">
                  <c:v>6.952</c:v>
                </c:pt>
                <c:pt idx="6953" formatCode="General">
                  <c:v>6.9530000000000003</c:v>
                </c:pt>
                <c:pt idx="6954" formatCode="General">
                  <c:v>6.9539999999999997</c:v>
                </c:pt>
                <c:pt idx="6955" formatCode="General">
                  <c:v>6.9550000000000001</c:v>
                </c:pt>
                <c:pt idx="6956" formatCode="General">
                  <c:v>6.9560000000000004</c:v>
                </c:pt>
                <c:pt idx="6957" formatCode="General">
                  <c:v>6.9569999999999999</c:v>
                </c:pt>
                <c:pt idx="6958" formatCode="General">
                  <c:v>6.9580000000000002</c:v>
                </c:pt>
                <c:pt idx="6959" formatCode="General">
                  <c:v>6.9589999999999996</c:v>
                </c:pt>
                <c:pt idx="6960" formatCode="General">
                  <c:v>6.96</c:v>
                </c:pt>
                <c:pt idx="6961" formatCode="General">
                  <c:v>6.9610000000000003</c:v>
                </c:pt>
                <c:pt idx="6962" formatCode="General">
                  <c:v>6.9619999999999997</c:v>
                </c:pt>
                <c:pt idx="6963" formatCode="General">
                  <c:v>6.9630000000000001</c:v>
                </c:pt>
                <c:pt idx="6964" formatCode="General">
                  <c:v>6.9640000000000004</c:v>
                </c:pt>
                <c:pt idx="6965" formatCode="General">
                  <c:v>6.9649999999999999</c:v>
                </c:pt>
                <c:pt idx="6966" formatCode="General">
                  <c:v>6.9660000000000002</c:v>
                </c:pt>
                <c:pt idx="6967" formatCode="General">
                  <c:v>6.9669999999999996</c:v>
                </c:pt>
                <c:pt idx="6968" formatCode="General">
                  <c:v>6.968</c:v>
                </c:pt>
                <c:pt idx="6969" formatCode="General">
                  <c:v>6.9690000000000003</c:v>
                </c:pt>
                <c:pt idx="6970" formatCode="General">
                  <c:v>6.97</c:v>
                </c:pt>
                <c:pt idx="6971" formatCode="General">
                  <c:v>6.9710000000000001</c:v>
                </c:pt>
                <c:pt idx="6972" formatCode="General">
                  <c:v>6.9720000000000004</c:v>
                </c:pt>
                <c:pt idx="6973" formatCode="General">
                  <c:v>6.9729999999999999</c:v>
                </c:pt>
                <c:pt idx="6974" formatCode="General">
                  <c:v>6.9740000000000002</c:v>
                </c:pt>
                <c:pt idx="6975" formatCode="General">
                  <c:v>6.9749999999999996</c:v>
                </c:pt>
                <c:pt idx="6976" formatCode="General">
                  <c:v>6.976</c:v>
                </c:pt>
                <c:pt idx="6977" formatCode="General">
                  <c:v>6.9770000000000003</c:v>
                </c:pt>
                <c:pt idx="6978" formatCode="General">
                  <c:v>6.9779999999999998</c:v>
                </c:pt>
                <c:pt idx="6979" formatCode="General">
                  <c:v>6.9790000000000001</c:v>
                </c:pt>
                <c:pt idx="6980" formatCode="General">
                  <c:v>6.98</c:v>
                </c:pt>
                <c:pt idx="6981" formatCode="General">
                  <c:v>6.9809999999999999</c:v>
                </c:pt>
                <c:pt idx="6982" formatCode="General">
                  <c:v>6.9820000000000002</c:v>
                </c:pt>
                <c:pt idx="6983" formatCode="General">
                  <c:v>6.9829999999999997</c:v>
                </c:pt>
                <c:pt idx="6984" formatCode="General">
                  <c:v>6.984</c:v>
                </c:pt>
                <c:pt idx="6985" formatCode="General">
                  <c:v>6.9850000000000003</c:v>
                </c:pt>
                <c:pt idx="6986" formatCode="General">
                  <c:v>6.9859999999999998</c:v>
                </c:pt>
                <c:pt idx="6987" formatCode="General">
                  <c:v>6.9870000000000001</c:v>
                </c:pt>
                <c:pt idx="6988" formatCode="General">
                  <c:v>6.9880000000000004</c:v>
                </c:pt>
                <c:pt idx="6989" formatCode="General">
                  <c:v>6.9889999999999999</c:v>
                </c:pt>
                <c:pt idx="6990" formatCode="General">
                  <c:v>6.99</c:v>
                </c:pt>
                <c:pt idx="6991" formatCode="General">
                  <c:v>6.9909999999999997</c:v>
                </c:pt>
                <c:pt idx="6992" formatCode="General">
                  <c:v>6.992</c:v>
                </c:pt>
                <c:pt idx="6993" formatCode="General">
                  <c:v>6.9930000000000003</c:v>
                </c:pt>
                <c:pt idx="6994" formatCode="General">
                  <c:v>6.9939999999999998</c:v>
                </c:pt>
                <c:pt idx="6995" formatCode="General">
                  <c:v>6.9950000000000001</c:v>
                </c:pt>
                <c:pt idx="6996" formatCode="General">
                  <c:v>6.9960000000000004</c:v>
                </c:pt>
                <c:pt idx="6997" formatCode="General">
                  <c:v>6.9969999999999999</c:v>
                </c:pt>
                <c:pt idx="6998" formatCode="General">
                  <c:v>6.9980000000000002</c:v>
                </c:pt>
                <c:pt idx="6999" formatCode="General">
                  <c:v>6.9989999999999997</c:v>
                </c:pt>
                <c:pt idx="7000" formatCode="General">
                  <c:v>7</c:v>
                </c:pt>
                <c:pt idx="7001" formatCode="General">
                  <c:v>7.0010000000000003</c:v>
                </c:pt>
                <c:pt idx="7002" formatCode="General">
                  <c:v>7.0019999999999998</c:v>
                </c:pt>
                <c:pt idx="7003" formatCode="General">
                  <c:v>7.0030000000000001</c:v>
                </c:pt>
                <c:pt idx="7004" formatCode="General">
                  <c:v>7.0039999999999996</c:v>
                </c:pt>
                <c:pt idx="7005" formatCode="General">
                  <c:v>7.0049999999999999</c:v>
                </c:pt>
                <c:pt idx="7006" formatCode="General">
                  <c:v>7.0060000000000002</c:v>
                </c:pt>
                <c:pt idx="7007" formatCode="General">
                  <c:v>7.0069999999999997</c:v>
                </c:pt>
                <c:pt idx="7008" formatCode="General">
                  <c:v>7.008</c:v>
                </c:pt>
                <c:pt idx="7009" formatCode="General">
                  <c:v>7.0090000000000003</c:v>
                </c:pt>
                <c:pt idx="7010" formatCode="General">
                  <c:v>7.01</c:v>
                </c:pt>
                <c:pt idx="7011" formatCode="General">
                  <c:v>7.0110000000000001</c:v>
                </c:pt>
                <c:pt idx="7012" formatCode="General">
                  <c:v>7.0119999999999996</c:v>
                </c:pt>
                <c:pt idx="7013" formatCode="General">
                  <c:v>7.0129999999999999</c:v>
                </c:pt>
                <c:pt idx="7014" formatCode="General">
                  <c:v>7.0140000000000002</c:v>
                </c:pt>
                <c:pt idx="7015" formatCode="General">
                  <c:v>7.0149999999999997</c:v>
                </c:pt>
                <c:pt idx="7016" formatCode="General">
                  <c:v>7.016</c:v>
                </c:pt>
                <c:pt idx="7017" formatCode="General">
                  <c:v>7.0170000000000003</c:v>
                </c:pt>
                <c:pt idx="7018" formatCode="General">
                  <c:v>7.0179999999999998</c:v>
                </c:pt>
                <c:pt idx="7019" formatCode="General">
                  <c:v>7.0190000000000001</c:v>
                </c:pt>
                <c:pt idx="7020" formatCode="General">
                  <c:v>7.02</c:v>
                </c:pt>
                <c:pt idx="7021" formatCode="General">
                  <c:v>7.0209999999999999</c:v>
                </c:pt>
                <c:pt idx="7022" formatCode="General">
                  <c:v>7.0220000000000002</c:v>
                </c:pt>
                <c:pt idx="7023" formatCode="General">
                  <c:v>7.0229999999999997</c:v>
                </c:pt>
                <c:pt idx="7024" formatCode="General">
                  <c:v>7.024</c:v>
                </c:pt>
                <c:pt idx="7025" formatCode="General">
                  <c:v>7.0250000000000004</c:v>
                </c:pt>
                <c:pt idx="7026" formatCode="General">
                  <c:v>7.0259999999999998</c:v>
                </c:pt>
                <c:pt idx="7027" formatCode="General">
                  <c:v>7.0270000000000001</c:v>
                </c:pt>
                <c:pt idx="7028" formatCode="General">
                  <c:v>7.0279999999999996</c:v>
                </c:pt>
                <c:pt idx="7029" formatCode="General">
                  <c:v>7.0289999999999999</c:v>
                </c:pt>
                <c:pt idx="7030" formatCode="General">
                  <c:v>7.03</c:v>
                </c:pt>
                <c:pt idx="7031" formatCode="General">
                  <c:v>7.0309999999999997</c:v>
                </c:pt>
                <c:pt idx="7032" formatCode="General">
                  <c:v>7.032</c:v>
                </c:pt>
                <c:pt idx="7033" formatCode="General">
                  <c:v>7.0330000000000004</c:v>
                </c:pt>
                <c:pt idx="7034" formatCode="General">
                  <c:v>7.0339999999999998</c:v>
                </c:pt>
                <c:pt idx="7035" formatCode="General">
                  <c:v>7.0350000000000001</c:v>
                </c:pt>
                <c:pt idx="7036" formatCode="General">
                  <c:v>7.0359999999999996</c:v>
                </c:pt>
                <c:pt idx="7037" formatCode="General">
                  <c:v>7.0369999999999999</c:v>
                </c:pt>
                <c:pt idx="7038" formatCode="General">
                  <c:v>7.0380000000000003</c:v>
                </c:pt>
                <c:pt idx="7039" formatCode="General">
                  <c:v>7.0389999999999997</c:v>
                </c:pt>
                <c:pt idx="7040" formatCode="General">
                  <c:v>7.04</c:v>
                </c:pt>
                <c:pt idx="7041" formatCode="General">
                  <c:v>7.0410000000000004</c:v>
                </c:pt>
                <c:pt idx="7042" formatCode="General">
                  <c:v>7.0419999999999998</c:v>
                </c:pt>
                <c:pt idx="7043" formatCode="General">
                  <c:v>7.0430000000000001</c:v>
                </c:pt>
                <c:pt idx="7044" formatCode="General">
                  <c:v>7.0439999999999996</c:v>
                </c:pt>
                <c:pt idx="7045" formatCode="General">
                  <c:v>7.0449999999999999</c:v>
                </c:pt>
                <c:pt idx="7046" formatCode="General">
                  <c:v>7.0460000000000003</c:v>
                </c:pt>
                <c:pt idx="7047" formatCode="General">
                  <c:v>7.0469999999999997</c:v>
                </c:pt>
                <c:pt idx="7048" formatCode="General">
                  <c:v>7.048</c:v>
                </c:pt>
                <c:pt idx="7049" formatCode="General">
                  <c:v>7.0490000000000004</c:v>
                </c:pt>
                <c:pt idx="7050" formatCode="General">
                  <c:v>7.05</c:v>
                </c:pt>
                <c:pt idx="7051" formatCode="General">
                  <c:v>7.0510000000000002</c:v>
                </c:pt>
                <c:pt idx="7052" formatCode="General">
                  <c:v>7.0519999999999996</c:v>
                </c:pt>
                <c:pt idx="7053" formatCode="General">
                  <c:v>7.0529999999999999</c:v>
                </c:pt>
                <c:pt idx="7054" formatCode="General">
                  <c:v>7.0540000000000003</c:v>
                </c:pt>
                <c:pt idx="7055" formatCode="General">
                  <c:v>7.0549999999999997</c:v>
                </c:pt>
                <c:pt idx="7056" formatCode="General">
                  <c:v>7.056</c:v>
                </c:pt>
                <c:pt idx="7057" formatCode="General">
                  <c:v>7.0570000000000004</c:v>
                </c:pt>
                <c:pt idx="7058" formatCode="General">
                  <c:v>7.0579999999999998</c:v>
                </c:pt>
                <c:pt idx="7059" formatCode="General">
                  <c:v>7.0590000000000002</c:v>
                </c:pt>
                <c:pt idx="7060" formatCode="General">
                  <c:v>7.06</c:v>
                </c:pt>
                <c:pt idx="7061" formatCode="General">
                  <c:v>7.0609999999999999</c:v>
                </c:pt>
                <c:pt idx="7062" formatCode="General">
                  <c:v>7.0620000000000003</c:v>
                </c:pt>
                <c:pt idx="7063" formatCode="General">
                  <c:v>7.0629999999999997</c:v>
                </c:pt>
                <c:pt idx="7064" formatCode="General">
                  <c:v>7.0640000000000001</c:v>
                </c:pt>
                <c:pt idx="7065" formatCode="General">
                  <c:v>7.0650000000000004</c:v>
                </c:pt>
                <c:pt idx="7066" formatCode="General">
                  <c:v>7.0659999999999998</c:v>
                </c:pt>
                <c:pt idx="7067" formatCode="General">
                  <c:v>7.0670000000000002</c:v>
                </c:pt>
                <c:pt idx="7068" formatCode="General">
                  <c:v>7.0679999999999996</c:v>
                </c:pt>
                <c:pt idx="7069" formatCode="General">
                  <c:v>7.069</c:v>
                </c:pt>
                <c:pt idx="7070" formatCode="General">
                  <c:v>7.07</c:v>
                </c:pt>
                <c:pt idx="7071" formatCode="General">
                  <c:v>7.0709999999999997</c:v>
                </c:pt>
                <c:pt idx="7072" formatCode="General">
                  <c:v>7.0720000000000001</c:v>
                </c:pt>
                <c:pt idx="7073" formatCode="General">
                  <c:v>7.0730000000000004</c:v>
                </c:pt>
                <c:pt idx="7074" formatCode="General">
                  <c:v>7.0739999999999998</c:v>
                </c:pt>
                <c:pt idx="7075" formatCode="General">
                  <c:v>7.0750000000000002</c:v>
                </c:pt>
                <c:pt idx="7076" formatCode="General">
                  <c:v>7.0759999999999996</c:v>
                </c:pt>
                <c:pt idx="7077" formatCode="General">
                  <c:v>7.077</c:v>
                </c:pt>
                <c:pt idx="7078" formatCode="General">
                  <c:v>7.0780000000000003</c:v>
                </c:pt>
                <c:pt idx="7079" formatCode="General">
                  <c:v>7.0789999999999997</c:v>
                </c:pt>
                <c:pt idx="7080" formatCode="General">
                  <c:v>7.08</c:v>
                </c:pt>
                <c:pt idx="7081" formatCode="General">
                  <c:v>7.0810000000000004</c:v>
                </c:pt>
                <c:pt idx="7082" formatCode="General">
                  <c:v>7.0819999999999999</c:v>
                </c:pt>
                <c:pt idx="7083" formatCode="General">
                  <c:v>7.0830000000000002</c:v>
                </c:pt>
                <c:pt idx="7084" formatCode="General">
                  <c:v>7.0839999999999996</c:v>
                </c:pt>
                <c:pt idx="7085" formatCode="General">
                  <c:v>7.085</c:v>
                </c:pt>
                <c:pt idx="7086" formatCode="General">
                  <c:v>7.0860000000000003</c:v>
                </c:pt>
                <c:pt idx="7087" formatCode="General">
                  <c:v>7.0869999999999997</c:v>
                </c:pt>
                <c:pt idx="7088" formatCode="General">
                  <c:v>7.0880000000000001</c:v>
                </c:pt>
                <c:pt idx="7089" formatCode="General">
                  <c:v>7.0890000000000004</c:v>
                </c:pt>
                <c:pt idx="7090" formatCode="General">
                  <c:v>7.09</c:v>
                </c:pt>
                <c:pt idx="7091" formatCode="General">
                  <c:v>7.0910000000000002</c:v>
                </c:pt>
                <c:pt idx="7092" formatCode="General">
                  <c:v>7.0919999999999996</c:v>
                </c:pt>
                <c:pt idx="7093" formatCode="General">
                  <c:v>7.093</c:v>
                </c:pt>
                <c:pt idx="7094" formatCode="General">
                  <c:v>7.0940000000000003</c:v>
                </c:pt>
                <c:pt idx="7095" formatCode="General">
                  <c:v>7.0949999999999998</c:v>
                </c:pt>
                <c:pt idx="7096" formatCode="General">
                  <c:v>7.0960000000000001</c:v>
                </c:pt>
                <c:pt idx="7097" formatCode="General">
                  <c:v>7.0970000000000004</c:v>
                </c:pt>
                <c:pt idx="7098" formatCode="General">
                  <c:v>7.0979999999999999</c:v>
                </c:pt>
                <c:pt idx="7099" formatCode="General">
                  <c:v>7.0990000000000002</c:v>
                </c:pt>
                <c:pt idx="7100" formatCode="General">
                  <c:v>7.1</c:v>
                </c:pt>
                <c:pt idx="7101" formatCode="General">
                  <c:v>7.101</c:v>
                </c:pt>
                <c:pt idx="7102" formatCode="General">
                  <c:v>7.1020000000000003</c:v>
                </c:pt>
                <c:pt idx="7103" formatCode="General">
                  <c:v>7.1029999999999998</c:v>
                </c:pt>
                <c:pt idx="7104" formatCode="General">
                  <c:v>7.1040000000000001</c:v>
                </c:pt>
                <c:pt idx="7105" formatCode="General">
                  <c:v>7.1050000000000004</c:v>
                </c:pt>
                <c:pt idx="7106" formatCode="General">
                  <c:v>7.1059999999999999</c:v>
                </c:pt>
                <c:pt idx="7107" formatCode="General">
                  <c:v>7.1070000000000002</c:v>
                </c:pt>
                <c:pt idx="7108" formatCode="General">
                  <c:v>7.1079999999999997</c:v>
                </c:pt>
                <c:pt idx="7109" formatCode="General">
                  <c:v>7.109</c:v>
                </c:pt>
                <c:pt idx="7110" formatCode="General">
                  <c:v>7.11</c:v>
                </c:pt>
                <c:pt idx="7111" formatCode="General">
                  <c:v>7.1109999999999998</c:v>
                </c:pt>
                <c:pt idx="7112" formatCode="General">
                  <c:v>7.1120000000000001</c:v>
                </c:pt>
                <c:pt idx="7113" formatCode="General">
                  <c:v>7.1130000000000004</c:v>
                </c:pt>
                <c:pt idx="7114" formatCode="General">
                  <c:v>7.1139999999999999</c:v>
                </c:pt>
                <c:pt idx="7115" formatCode="General">
                  <c:v>7.1150000000000002</c:v>
                </c:pt>
                <c:pt idx="7116" formatCode="General">
                  <c:v>7.1159999999999997</c:v>
                </c:pt>
                <c:pt idx="7117" formatCode="General">
                  <c:v>7.117</c:v>
                </c:pt>
                <c:pt idx="7118" formatCode="General">
                  <c:v>7.1180000000000003</c:v>
                </c:pt>
                <c:pt idx="7119" formatCode="General">
                  <c:v>7.1189999999999998</c:v>
                </c:pt>
                <c:pt idx="7120" formatCode="General">
                  <c:v>7.12</c:v>
                </c:pt>
                <c:pt idx="7121" formatCode="General">
                  <c:v>7.1210000000000004</c:v>
                </c:pt>
                <c:pt idx="7122" formatCode="General">
                  <c:v>7.1219999999999999</c:v>
                </c:pt>
                <c:pt idx="7123" formatCode="General">
                  <c:v>7.1230000000000002</c:v>
                </c:pt>
                <c:pt idx="7124" formatCode="General">
                  <c:v>7.1239999999999997</c:v>
                </c:pt>
                <c:pt idx="7125" formatCode="General">
                  <c:v>7.125</c:v>
                </c:pt>
                <c:pt idx="7126" formatCode="General">
                  <c:v>7.1260000000000003</c:v>
                </c:pt>
                <c:pt idx="7127" formatCode="General">
                  <c:v>7.1269999999999998</c:v>
                </c:pt>
                <c:pt idx="7128" formatCode="General">
                  <c:v>7.1280000000000001</c:v>
                </c:pt>
                <c:pt idx="7129" formatCode="General">
                  <c:v>7.1289999999999996</c:v>
                </c:pt>
                <c:pt idx="7130" formatCode="General">
                  <c:v>7.13</c:v>
                </c:pt>
                <c:pt idx="7131" formatCode="General">
                  <c:v>7.1310000000000002</c:v>
                </c:pt>
                <c:pt idx="7132" formatCode="General">
                  <c:v>7.1319999999999997</c:v>
                </c:pt>
                <c:pt idx="7133" formatCode="General">
                  <c:v>7.133</c:v>
                </c:pt>
                <c:pt idx="7134" formatCode="General">
                  <c:v>7.1340000000000003</c:v>
                </c:pt>
                <c:pt idx="7135" formatCode="General">
                  <c:v>7.1349999999999998</c:v>
                </c:pt>
                <c:pt idx="7136" formatCode="General">
                  <c:v>7.1360000000000001</c:v>
                </c:pt>
                <c:pt idx="7137" formatCode="General">
                  <c:v>7.1369999999999996</c:v>
                </c:pt>
                <c:pt idx="7138" formatCode="General">
                  <c:v>7.1379999999999999</c:v>
                </c:pt>
                <c:pt idx="7139" formatCode="General">
                  <c:v>7.1390000000000002</c:v>
                </c:pt>
                <c:pt idx="7140" formatCode="General">
                  <c:v>7.14</c:v>
                </c:pt>
                <c:pt idx="7141" formatCode="General">
                  <c:v>7.141</c:v>
                </c:pt>
                <c:pt idx="7142" formatCode="General">
                  <c:v>7.1420000000000003</c:v>
                </c:pt>
                <c:pt idx="7143" formatCode="General">
                  <c:v>7.1429999999999998</c:v>
                </c:pt>
                <c:pt idx="7144" formatCode="General">
                  <c:v>7.1440000000000001</c:v>
                </c:pt>
                <c:pt idx="7145" formatCode="General">
                  <c:v>7.1449999999999996</c:v>
                </c:pt>
                <c:pt idx="7146" formatCode="General">
                  <c:v>7.1459999999999999</c:v>
                </c:pt>
                <c:pt idx="7147" formatCode="General">
                  <c:v>7.1470000000000002</c:v>
                </c:pt>
                <c:pt idx="7148" formatCode="General">
                  <c:v>7.1479999999999997</c:v>
                </c:pt>
                <c:pt idx="7149" formatCode="General">
                  <c:v>7.149</c:v>
                </c:pt>
                <c:pt idx="7150" formatCode="General">
                  <c:v>7.15</c:v>
                </c:pt>
                <c:pt idx="7151" formatCode="General">
                  <c:v>7.1509999999999998</c:v>
                </c:pt>
                <c:pt idx="7152" formatCode="General">
                  <c:v>7.1520000000000001</c:v>
                </c:pt>
                <c:pt idx="7153" formatCode="General">
                  <c:v>7.1529999999999996</c:v>
                </c:pt>
                <c:pt idx="7154" formatCode="General">
                  <c:v>7.1539999999999999</c:v>
                </c:pt>
                <c:pt idx="7155" formatCode="General">
                  <c:v>7.1550000000000002</c:v>
                </c:pt>
                <c:pt idx="7156" formatCode="General">
                  <c:v>7.1559999999999997</c:v>
                </c:pt>
                <c:pt idx="7157" formatCode="General">
                  <c:v>7.157</c:v>
                </c:pt>
                <c:pt idx="7158" formatCode="General">
                  <c:v>7.1580000000000004</c:v>
                </c:pt>
                <c:pt idx="7159" formatCode="General">
                  <c:v>7.1589999999999998</c:v>
                </c:pt>
                <c:pt idx="7160" formatCode="General">
                  <c:v>7.16</c:v>
                </c:pt>
                <c:pt idx="7161" formatCode="General">
                  <c:v>7.1609999999999996</c:v>
                </c:pt>
                <c:pt idx="7162" formatCode="General">
                  <c:v>7.1619999999999999</c:v>
                </c:pt>
                <c:pt idx="7163" formatCode="General">
                  <c:v>7.1630000000000003</c:v>
                </c:pt>
                <c:pt idx="7164" formatCode="General">
                  <c:v>7.1639999999999997</c:v>
                </c:pt>
                <c:pt idx="7165" formatCode="General">
                  <c:v>7.165</c:v>
                </c:pt>
                <c:pt idx="7166" formatCode="General">
                  <c:v>7.1660000000000004</c:v>
                </c:pt>
                <c:pt idx="7167" formatCode="General">
                  <c:v>7.1669999999999998</c:v>
                </c:pt>
                <c:pt idx="7168" formatCode="General">
                  <c:v>7.1680000000000001</c:v>
                </c:pt>
                <c:pt idx="7169" formatCode="General">
                  <c:v>7.1689999999999996</c:v>
                </c:pt>
                <c:pt idx="7170" formatCode="General">
                  <c:v>7.17</c:v>
                </c:pt>
                <c:pt idx="7171" formatCode="General">
                  <c:v>7.1710000000000003</c:v>
                </c:pt>
                <c:pt idx="7172" formatCode="General">
                  <c:v>7.1719999999999997</c:v>
                </c:pt>
                <c:pt idx="7173" formatCode="General">
                  <c:v>7.173</c:v>
                </c:pt>
                <c:pt idx="7174" formatCode="General">
                  <c:v>7.1740000000000004</c:v>
                </c:pt>
                <c:pt idx="7175" formatCode="General">
                  <c:v>7.1749999999999998</c:v>
                </c:pt>
                <c:pt idx="7176" formatCode="General">
                  <c:v>7.1760000000000002</c:v>
                </c:pt>
                <c:pt idx="7177" formatCode="General">
                  <c:v>7.1769999999999996</c:v>
                </c:pt>
                <c:pt idx="7178" formatCode="General">
                  <c:v>7.1779999999999999</c:v>
                </c:pt>
                <c:pt idx="7179" formatCode="General">
                  <c:v>7.1790000000000003</c:v>
                </c:pt>
                <c:pt idx="7180" formatCode="General">
                  <c:v>7.18</c:v>
                </c:pt>
                <c:pt idx="7181" formatCode="General">
                  <c:v>7.181</c:v>
                </c:pt>
                <c:pt idx="7182" formatCode="General">
                  <c:v>7.1820000000000004</c:v>
                </c:pt>
                <c:pt idx="7183" formatCode="General">
                  <c:v>7.1829999999999998</c:v>
                </c:pt>
                <c:pt idx="7184" formatCode="General">
                  <c:v>7.1840000000000002</c:v>
                </c:pt>
                <c:pt idx="7185" formatCode="General">
                  <c:v>7.1849999999999996</c:v>
                </c:pt>
                <c:pt idx="7186" formatCode="General">
                  <c:v>7.1859999999999999</c:v>
                </c:pt>
                <c:pt idx="7187" formatCode="General">
                  <c:v>7.1870000000000003</c:v>
                </c:pt>
                <c:pt idx="7188" formatCode="General">
                  <c:v>7.1879999999999997</c:v>
                </c:pt>
                <c:pt idx="7189" formatCode="General">
                  <c:v>7.1890000000000001</c:v>
                </c:pt>
                <c:pt idx="7190" formatCode="General">
                  <c:v>7.19</c:v>
                </c:pt>
                <c:pt idx="7191" formatCode="General">
                  <c:v>7.1909999999999998</c:v>
                </c:pt>
                <c:pt idx="7192" formatCode="General">
                  <c:v>7.1920000000000002</c:v>
                </c:pt>
                <c:pt idx="7193" formatCode="General">
                  <c:v>7.1929999999999996</c:v>
                </c:pt>
                <c:pt idx="7194" formatCode="General">
                  <c:v>7.194</c:v>
                </c:pt>
                <c:pt idx="7195" formatCode="General">
                  <c:v>7.1950000000000003</c:v>
                </c:pt>
                <c:pt idx="7196" formatCode="General">
                  <c:v>7.1959999999999997</c:v>
                </c:pt>
                <c:pt idx="7197" formatCode="General">
                  <c:v>7.1970000000000001</c:v>
                </c:pt>
                <c:pt idx="7198" formatCode="General">
                  <c:v>7.1980000000000004</c:v>
                </c:pt>
                <c:pt idx="7199" formatCode="General">
                  <c:v>7.1989999999999998</c:v>
                </c:pt>
                <c:pt idx="7200" formatCode="General">
                  <c:v>7.2</c:v>
                </c:pt>
                <c:pt idx="7201" formatCode="General">
                  <c:v>7.2009999999999996</c:v>
                </c:pt>
                <c:pt idx="7202" formatCode="General">
                  <c:v>7.202</c:v>
                </c:pt>
                <c:pt idx="7203" formatCode="General">
                  <c:v>7.2030000000000003</c:v>
                </c:pt>
                <c:pt idx="7204" formatCode="General">
                  <c:v>7.2039999999999997</c:v>
                </c:pt>
                <c:pt idx="7205" formatCode="General">
                  <c:v>7.2050000000000001</c:v>
                </c:pt>
                <c:pt idx="7206" formatCode="General">
                  <c:v>7.2060000000000004</c:v>
                </c:pt>
                <c:pt idx="7207" formatCode="General">
                  <c:v>7.2069999999999999</c:v>
                </c:pt>
                <c:pt idx="7208" formatCode="General">
                  <c:v>7.2080000000000002</c:v>
                </c:pt>
                <c:pt idx="7209" formatCode="General">
                  <c:v>7.2089999999999996</c:v>
                </c:pt>
                <c:pt idx="7210" formatCode="General">
                  <c:v>7.21</c:v>
                </c:pt>
                <c:pt idx="7211" formatCode="General">
                  <c:v>7.2110000000000003</c:v>
                </c:pt>
                <c:pt idx="7212" formatCode="General">
                  <c:v>7.2119999999999997</c:v>
                </c:pt>
                <c:pt idx="7213" formatCode="General">
                  <c:v>7.2130000000000001</c:v>
                </c:pt>
                <c:pt idx="7214" formatCode="General">
                  <c:v>7.2140000000000004</c:v>
                </c:pt>
                <c:pt idx="7215" formatCode="General">
                  <c:v>7.2149999999999999</c:v>
                </c:pt>
                <c:pt idx="7216" formatCode="General">
                  <c:v>7.2160000000000002</c:v>
                </c:pt>
                <c:pt idx="7217" formatCode="General">
                  <c:v>7.2169999999999996</c:v>
                </c:pt>
                <c:pt idx="7218" formatCode="General">
                  <c:v>7.218</c:v>
                </c:pt>
                <c:pt idx="7219" formatCode="General">
                  <c:v>7.2190000000000003</c:v>
                </c:pt>
                <c:pt idx="7220" formatCode="General">
                  <c:v>7.22</c:v>
                </c:pt>
                <c:pt idx="7221" formatCode="General">
                  <c:v>7.2210000000000001</c:v>
                </c:pt>
                <c:pt idx="7222" formatCode="General">
                  <c:v>7.2220000000000004</c:v>
                </c:pt>
                <c:pt idx="7223" formatCode="General">
                  <c:v>7.2229999999999999</c:v>
                </c:pt>
                <c:pt idx="7224" formatCode="General">
                  <c:v>7.2240000000000002</c:v>
                </c:pt>
                <c:pt idx="7225" formatCode="General">
                  <c:v>7.2249999999999996</c:v>
                </c:pt>
                <c:pt idx="7226" formatCode="General">
                  <c:v>7.226</c:v>
                </c:pt>
                <c:pt idx="7227" formatCode="General">
                  <c:v>7.2270000000000003</c:v>
                </c:pt>
                <c:pt idx="7228" formatCode="General">
                  <c:v>7.2279999999999998</c:v>
                </c:pt>
                <c:pt idx="7229" formatCode="General">
                  <c:v>7.2290000000000001</c:v>
                </c:pt>
                <c:pt idx="7230" formatCode="General">
                  <c:v>7.23</c:v>
                </c:pt>
                <c:pt idx="7231" formatCode="General">
                  <c:v>7.2309999999999999</c:v>
                </c:pt>
                <c:pt idx="7232" formatCode="General">
                  <c:v>7.2320000000000002</c:v>
                </c:pt>
                <c:pt idx="7233" formatCode="General">
                  <c:v>7.2329999999999997</c:v>
                </c:pt>
                <c:pt idx="7234" formatCode="General">
                  <c:v>7.234</c:v>
                </c:pt>
                <c:pt idx="7235" formatCode="General">
                  <c:v>7.2350000000000003</c:v>
                </c:pt>
                <c:pt idx="7236" formatCode="General">
                  <c:v>7.2359999999999998</c:v>
                </c:pt>
                <c:pt idx="7237" formatCode="General">
                  <c:v>7.2370000000000001</c:v>
                </c:pt>
                <c:pt idx="7238" formatCode="General">
                  <c:v>7.2380000000000004</c:v>
                </c:pt>
                <c:pt idx="7239" formatCode="General">
                  <c:v>7.2389999999999999</c:v>
                </c:pt>
                <c:pt idx="7240" formatCode="General">
                  <c:v>7.24</c:v>
                </c:pt>
                <c:pt idx="7241" formatCode="General">
                  <c:v>7.2409999999999997</c:v>
                </c:pt>
                <c:pt idx="7242" formatCode="General">
                  <c:v>7.242</c:v>
                </c:pt>
                <c:pt idx="7243" formatCode="General">
                  <c:v>7.2430000000000003</c:v>
                </c:pt>
                <c:pt idx="7244" formatCode="General">
                  <c:v>7.2439999999999998</c:v>
                </c:pt>
                <c:pt idx="7245" formatCode="General">
                  <c:v>7.2450000000000001</c:v>
                </c:pt>
                <c:pt idx="7246" formatCode="General">
                  <c:v>7.2460000000000004</c:v>
                </c:pt>
                <c:pt idx="7247" formatCode="General">
                  <c:v>7.2469999999999999</c:v>
                </c:pt>
                <c:pt idx="7248" formatCode="General">
                  <c:v>7.2480000000000002</c:v>
                </c:pt>
                <c:pt idx="7249" formatCode="General">
                  <c:v>7.2489999999999997</c:v>
                </c:pt>
                <c:pt idx="7250" formatCode="General">
                  <c:v>7.25</c:v>
                </c:pt>
                <c:pt idx="7251" formatCode="General">
                  <c:v>7.2510000000000003</c:v>
                </c:pt>
                <c:pt idx="7252" formatCode="General">
                  <c:v>7.2519999999999998</c:v>
                </c:pt>
                <c:pt idx="7253" formatCode="General">
                  <c:v>7.2530000000000001</c:v>
                </c:pt>
                <c:pt idx="7254" formatCode="General">
                  <c:v>7.2539999999999996</c:v>
                </c:pt>
                <c:pt idx="7255" formatCode="General">
                  <c:v>7.2549999999999999</c:v>
                </c:pt>
                <c:pt idx="7256" formatCode="General">
                  <c:v>7.2560000000000002</c:v>
                </c:pt>
                <c:pt idx="7257" formatCode="General">
                  <c:v>7.2569999999999997</c:v>
                </c:pt>
                <c:pt idx="7258" formatCode="General">
                  <c:v>7.258</c:v>
                </c:pt>
                <c:pt idx="7259" formatCode="General">
                  <c:v>7.2590000000000003</c:v>
                </c:pt>
                <c:pt idx="7260" formatCode="General">
                  <c:v>7.26</c:v>
                </c:pt>
                <c:pt idx="7261" formatCode="General">
                  <c:v>7.2610000000000001</c:v>
                </c:pt>
                <c:pt idx="7262" formatCode="General">
                  <c:v>7.2619999999999996</c:v>
                </c:pt>
                <c:pt idx="7263" formatCode="General">
                  <c:v>7.2629999999999999</c:v>
                </c:pt>
                <c:pt idx="7264" formatCode="General">
                  <c:v>7.2640000000000002</c:v>
                </c:pt>
                <c:pt idx="7265" formatCode="General">
                  <c:v>7.2649999999999997</c:v>
                </c:pt>
                <c:pt idx="7266" formatCode="General">
                  <c:v>7.266</c:v>
                </c:pt>
                <c:pt idx="7267" formatCode="General">
                  <c:v>7.2670000000000003</c:v>
                </c:pt>
                <c:pt idx="7268" formatCode="General">
                  <c:v>7.2679999999999998</c:v>
                </c:pt>
                <c:pt idx="7269" formatCode="General">
                  <c:v>7.2690000000000001</c:v>
                </c:pt>
                <c:pt idx="7270" formatCode="General">
                  <c:v>7.27</c:v>
                </c:pt>
                <c:pt idx="7271" formatCode="General">
                  <c:v>7.2709999999999999</c:v>
                </c:pt>
                <c:pt idx="7272" formatCode="General">
                  <c:v>7.2720000000000002</c:v>
                </c:pt>
                <c:pt idx="7273" formatCode="General">
                  <c:v>7.2729999999999997</c:v>
                </c:pt>
                <c:pt idx="7274" formatCode="General">
                  <c:v>7.274</c:v>
                </c:pt>
                <c:pt idx="7275" formatCode="General">
                  <c:v>7.2750000000000004</c:v>
                </c:pt>
                <c:pt idx="7276" formatCode="General">
                  <c:v>7.2759999999999998</c:v>
                </c:pt>
                <c:pt idx="7277" formatCode="General">
                  <c:v>7.2770000000000001</c:v>
                </c:pt>
                <c:pt idx="7278" formatCode="General">
                  <c:v>7.2779999999999996</c:v>
                </c:pt>
                <c:pt idx="7279" formatCode="General">
                  <c:v>7.2789999999999999</c:v>
                </c:pt>
                <c:pt idx="7280" formatCode="General">
                  <c:v>7.28</c:v>
                </c:pt>
                <c:pt idx="7281" formatCode="General">
                  <c:v>7.2809999999999997</c:v>
                </c:pt>
                <c:pt idx="7282" formatCode="General">
                  <c:v>7.282</c:v>
                </c:pt>
                <c:pt idx="7283" formatCode="General">
                  <c:v>7.2830000000000004</c:v>
                </c:pt>
                <c:pt idx="7284" formatCode="General">
                  <c:v>7.2839999999999998</c:v>
                </c:pt>
                <c:pt idx="7285" formatCode="General">
                  <c:v>7.2850000000000001</c:v>
                </c:pt>
                <c:pt idx="7286" formatCode="General">
                  <c:v>7.2859999999999996</c:v>
                </c:pt>
                <c:pt idx="7287" formatCode="General">
                  <c:v>7.2869999999999999</c:v>
                </c:pt>
                <c:pt idx="7288" formatCode="General">
                  <c:v>7.2880000000000003</c:v>
                </c:pt>
                <c:pt idx="7289" formatCode="General">
                  <c:v>7.2889999999999997</c:v>
                </c:pt>
                <c:pt idx="7290" formatCode="General">
                  <c:v>7.29</c:v>
                </c:pt>
                <c:pt idx="7291" formatCode="General">
                  <c:v>7.2910000000000004</c:v>
                </c:pt>
                <c:pt idx="7292" formatCode="General">
                  <c:v>7.2919999999999998</c:v>
                </c:pt>
                <c:pt idx="7293" formatCode="General">
                  <c:v>7.2930000000000001</c:v>
                </c:pt>
                <c:pt idx="7294" formatCode="General">
                  <c:v>7.2939999999999996</c:v>
                </c:pt>
                <c:pt idx="7295" formatCode="General">
                  <c:v>7.2949999999999999</c:v>
                </c:pt>
                <c:pt idx="7296" formatCode="General">
                  <c:v>7.2960000000000003</c:v>
                </c:pt>
                <c:pt idx="7297" formatCode="General">
                  <c:v>7.2969999999999997</c:v>
                </c:pt>
                <c:pt idx="7298" formatCode="General">
                  <c:v>7.298</c:v>
                </c:pt>
                <c:pt idx="7299" formatCode="General">
                  <c:v>7.2990000000000004</c:v>
                </c:pt>
                <c:pt idx="7300" formatCode="General">
                  <c:v>7.3</c:v>
                </c:pt>
                <c:pt idx="7301" formatCode="General">
                  <c:v>7.3010000000000002</c:v>
                </c:pt>
                <c:pt idx="7302" formatCode="General">
                  <c:v>7.3019999999999996</c:v>
                </c:pt>
                <c:pt idx="7303" formatCode="General">
                  <c:v>7.3029999999999999</c:v>
                </c:pt>
                <c:pt idx="7304" formatCode="General">
                  <c:v>7.3040000000000003</c:v>
                </c:pt>
                <c:pt idx="7305" formatCode="General">
                  <c:v>7.3049999999999997</c:v>
                </c:pt>
                <c:pt idx="7306" formatCode="General">
                  <c:v>7.306</c:v>
                </c:pt>
                <c:pt idx="7307" formatCode="General">
                  <c:v>7.3070000000000004</c:v>
                </c:pt>
                <c:pt idx="7308" formatCode="General">
                  <c:v>7.3079999999999998</c:v>
                </c:pt>
                <c:pt idx="7309" formatCode="General">
                  <c:v>7.3090000000000002</c:v>
                </c:pt>
                <c:pt idx="7310" formatCode="General">
                  <c:v>7.31</c:v>
                </c:pt>
                <c:pt idx="7311" formatCode="General">
                  <c:v>7.3109999999999999</c:v>
                </c:pt>
                <c:pt idx="7312" formatCode="General">
                  <c:v>7.3120000000000003</c:v>
                </c:pt>
                <c:pt idx="7313" formatCode="General">
                  <c:v>7.3129999999999997</c:v>
                </c:pt>
                <c:pt idx="7314" formatCode="General">
                  <c:v>7.3140000000000001</c:v>
                </c:pt>
                <c:pt idx="7315" formatCode="General">
                  <c:v>7.3150000000000004</c:v>
                </c:pt>
                <c:pt idx="7316" formatCode="General">
                  <c:v>7.3159999999999998</c:v>
                </c:pt>
                <c:pt idx="7317" formatCode="General">
                  <c:v>7.3170000000000002</c:v>
                </c:pt>
                <c:pt idx="7318" formatCode="General">
                  <c:v>7.3179999999999996</c:v>
                </c:pt>
                <c:pt idx="7319" formatCode="General">
                  <c:v>7.319</c:v>
                </c:pt>
                <c:pt idx="7320" formatCode="General">
                  <c:v>7.32</c:v>
                </c:pt>
                <c:pt idx="7321" formatCode="General">
                  <c:v>7.3209999999999997</c:v>
                </c:pt>
                <c:pt idx="7322" formatCode="General">
                  <c:v>7.3220000000000001</c:v>
                </c:pt>
                <c:pt idx="7323" formatCode="General">
                  <c:v>7.3230000000000004</c:v>
                </c:pt>
                <c:pt idx="7324" formatCode="General">
                  <c:v>7.3239999999999998</c:v>
                </c:pt>
                <c:pt idx="7325" formatCode="General">
                  <c:v>7.3250000000000002</c:v>
                </c:pt>
                <c:pt idx="7326" formatCode="General">
                  <c:v>7.3259999999999996</c:v>
                </c:pt>
                <c:pt idx="7327" formatCode="General">
                  <c:v>7.327</c:v>
                </c:pt>
                <c:pt idx="7328" formatCode="General">
                  <c:v>7.3280000000000003</c:v>
                </c:pt>
                <c:pt idx="7329" formatCode="General">
                  <c:v>7.3289999999999997</c:v>
                </c:pt>
                <c:pt idx="7330" formatCode="General">
                  <c:v>7.33</c:v>
                </c:pt>
                <c:pt idx="7331" formatCode="General">
                  <c:v>7.3310000000000004</c:v>
                </c:pt>
                <c:pt idx="7332" formatCode="General">
                  <c:v>7.3319999999999999</c:v>
                </c:pt>
                <c:pt idx="7333" formatCode="General">
                  <c:v>7.3330000000000002</c:v>
                </c:pt>
                <c:pt idx="7334" formatCode="General">
                  <c:v>7.3339999999999996</c:v>
                </c:pt>
                <c:pt idx="7335" formatCode="General">
                  <c:v>7.335</c:v>
                </c:pt>
                <c:pt idx="7336" formatCode="General">
                  <c:v>7.3360000000000003</c:v>
                </c:pt>
                <c:pt idx="7337" formatCode="General">
                  <c:v>7.3369999999999997</c:v>
                </c:pt>
                <c:pt idx="7338" formatCode="General">
                  <c:v>7.3380000000000001</c:v>
                </c:pt>
                <c:pt idx="7339" formatCode="General">
                  <c:v>7.3390000000000004</c:v>
                </c:pt>
                <c:pt idx="7340" formatCode="General">
                  <c:v>7.34</c:v>
                </c:pt>
                <c:pt idx="7341" formatCode="General">
                  <c:v>7.3410000000000002</c:v>
                </c:pt>
                <c:pt idx="7342" formatCode="General">
                  <c:v>7.3419999999999996</c:v>
                </c:pt>
                <c:pt idx="7343" formatCode="General">
                  <c:v>7.343</c:v>
                </c:pt>
                <c:pt idx="7344" formatCode="General">
                  <c:v>7.3440000000000003</c:v>
                </c:pt>
                <c:pt idx="7345" formatCode="General">
                  <c:v>7.3449999999999998</c:v>
                </c:pt>
                <c:pt idx="7346" formatCode="General">
                  <c:v>7.3460000000000001</c:v>
                </c:pt>
                <c:pt idx="7347" formatCode="General">
                  <c:v>7.3470000000000004</c:v>
                </c:pt>
                <c:pt idx="7348" formatCode="General">
                  <c:v>7.3479999999999999</c:v>
                </c:pt>
                <c:pt idx="7349" formatCode="General">
                  <c:v>7.3490000000000002</c:v>
                </c:pt>
                <c:pt idx="7350" formatCode="General">
                  <c:v>7.35</c:v>
                </c:pt>
                <c:pt idx="7351" formatCode="General">
                  <c:v>7.351</c:v>
                </c:pt>
                <c:pt idx="7352" formatCode="General">
                  <c:v>7.3520000000000003</c:v>
                </c:pt>
                <c:pt idx="7353" formatCode="General">
                  <c:v>7.3529999999999998</c:v>
                </c:pt>
                <c:pt idx="7354" formatCode="General">
                  <c:v>7.3540000000000001</c:v>
                </c:pt>
                <c:pt idx="7355" formatCode="General">
                  <c:v>7.3550000000000004</c:v>
                </c:pt>
                <c:pt idx="7356" formatCode="General">
                  <c:v>7.3559999999999999</c:v>
                </c:pt>
                <c:pt idx="7357" formatCode="General">
                  <c:v>7.3570000000000002</c:v>
                </c:pt>
                <c:pt idx="7358" formatCode="General">
                  <c:v>7.3579999999999997</c:v>
                </c:pt>
                <c:pt idx="7359" formatCode="General">
                  <c:v>7.359</c:v>
                </c:pt>
                <c:pt idx="7360" formatCode="General">
                  <c:v>7.36</c:v>
                </c:pt>
                <c:pt idx="7361" formatCode="General">
                  <c:v>7.3609999999999998</c:v>
                </c:pt>
                <c:pt idx="7362" formatCode="General">
                  <c:v>7.3620000000000001</c:v>
                </c:pt>
                <c:pt idx="7363" formatCode="General">
                  <c:v>7.3630000000000004</c:v>
                </c:pt>
                <c:pt idx="7364" formatCode="General">
                  <c:v>7.3639999999999999</c:v>
                </c:pt>
                <c:pt idx="7365" formatCode="General">
                  <c:v>7.3650000000000002</c:v>
                </c:pt>
                <c:pt idx="7366" formatCode="General">
                  <c:v>7.3659999999999997</c:v>
                </c:pt>
                <c:pt idx="7367" formatCode="General">
                  <c:v>7.367</c:v>
                </c:pt>
                <c:pt idx="7368" formatCode="General">
                  <c:v>7.3680000000000003</c:v>
                </c:pt>
                <c:pt idx="7369" formatCode="General">
                  <c:v>7.3689999999999998</c:v>
                </c:pt>
                <c:pt idx="7370" formatCode="General">
                  <c:v>7.37</c:v>
                </c:pt>
                <c:pt idx="7371" formatCode="General">
                  <c:v>7.3710000000000004</c:v>
                </c:pt>
                <c:pt idx="7372" formatCode="General">
                  <c:v>7.3719999999999999</c:v>
                </c:pt>
                <c:pt idx="7373" formatCode="General">
                  <c:v>7.3730000000000002</c:v>
                </c:pt>
                <c:pt idx="7374" formatCode="General">
                  <c:v>7.3739999999999997</c:v>
                </c:pt>
                <c:pt idx="7375" formatCode="General">
                  <c:v>7.375</c:v>
                </c:pt>
                <c:pt idx="7376" formatCode="General">
                  <c:v>7.3760000000000003</c:v>
                </c:pt>
                <c:pt idx="7377" formatCode="General">
                  <c:v>7.3769999999999998</c:v>
                </c:pt>
                <c:pt idx="7378" formatCode="General">
                  <c:v>7.3780000000000001</c:v>
                </c:pt>
                <c:pt idx="7379" formatCode="General">
                  <c:v>7.3789999999999996</c:v>
                </c:pt>
                <c:pt idx="7380" formatCode="General">
                  <c:v>7.38</c:v>
                </c:pt>
                <c:pt idx="7381" formatCode="General">
                  <c:v>7.3810000000000002</c:v>
                </c:pt>
                <c:pt idx="7382" formatCode="General">
                  <c:v>7.3819999999999997</c:v>
                </c:pt>
                <c:pt idx="7383" formatCode="General">
                  <c:v>7.383</c:v>
                </c:pt>
                <c:pt idx="7384" formatCode="General">
                  <c:v>7.3840000000000003</c:v>
                </c:pt>
                <c:pt idx="7385" formatCode="General">
                  <c:v>7.3849999999999998</c:v>
                </c:pt>
                <c:pt idx="7386" formatCode="General">
                  <c:v>7.3860000000000001</c:v>
                </c:pt>
                <c:pt idx="7387" formatCode="General">
                  <c:v>7.3869999999999996</c:v>
                </c:pt>
                <c:pt idx="7388" formatCode="General">
                  <c:v>7.3879999999999999</c:v>
                </c:pt>
                <c:pt idx="7389" formatCode="General">
                  <c:v>7.3890000000000002</c:v>
                </c:pt>
                <c:pt idx="7390" formatCode="General">
                  <c:v>7.39</c:v>
                </c:pt>
                <c:pt idx="7391" formatCode="General">
                  <c:v>7.391</c:v>
                </c:pt>
                <c:pt idx="7392" formatCode="General">
                  <c:v>7.3920000000000003</c:v>
                </c:pt>
                <c:pt idx="7393" formatCode="General">
                  <c:v>7.3929999999999998</c:v>
                </c:pt>
                <c:pt idx="7394" formatCode="General">
                  <c:v>7.3940000000000001</c:v>
                </c:pt>
                <c:pt idx="7395" formatCode="General">
                  <c:v>7.3949999999999996</c:v>
                </c:pt>
                <c:pt idx="7396" formatCode="General">
                  <c:v>7.3959999999999999</c:v>
                </c:pt>
                <c:pt idx="7397" formatCode="General">
                  <c:v>7.3970000000000002</c:v>
                </c:pt>
                <c:pt idx="7398" formatCode="General">
                  <c:v>7.3979999999999997</c:v>
                </c:pt>
                <c:pt idx="7399" formatCode="General">
                  <c:v>7.399</c:v>
                </c:pt>
                <c:pt idx="7400" formatCode="General">
                  <c:v>7.4</c:v>
                </c:pt>
                <c:pt idx="7401" formatCode="General">
                  <c:v>7.4009999999999998</c:v>
                </c:pt>
                <c:pt idx="7402" formatCode="General">
                  <c:v>7.4020000000000001</c:v>
                </c:pt>
                <c:pt idx="7403" formatCode="General">
                  <c:v>7.4029999999999996</c:v>
                </c:pt>
                <c:pt idx="7404" formatCode="General">
                  <c:v>7.4039999999999999</c:v>
                </c:pt>
                <c:pt idx="7405" formatCode="General">
                  <c:v>7.4050000000000002</c:v>
                </c:pt>
                <c:pt idx="7406" formatCode="General">
                  <c:v>7.4059999999999997</c:v>
                </c:pt>
                <c:pt idx="7407" formatCode="General">
                  <c:v>7.407</c:v>
                </c:pt>
                <c:pt idx="7408" formatCode="General">
                  <c:v>7.4080000000000004</c:v>
                </c:pt>
                <c:pt idx="7409" formatCode="General">
                  <c:v>7.4089999999999998</c:v>
                </c:pt>
                <c:pt idx="7410" formatCode="General">
                  <c:v>7.41</c:v>
                </c:pt>
                <c:pt idx="7411" formatCode="General">
                  <c:v>7.4109999999999996</c:v>
                </c:pt>
                <c:pt idx="7412" formatCode="General">
                  <c:v>7.4119999999999999</c:v>
                </c:pt>
                <c:pt idx="7413" formatCode="General">
                  <c:v>7.4130000000000003</c:v>
                </c:pt>
                <c:pt idx="7414" formatCode="General">
                  <c:v>7.4139999999999997</c:v>
                </c:pt>
                <c:pt idx="7415" formatCode="General">
                  <c:v>7.415</c:v>
                </c:pt>
                <c:pt idx="7416" formatCode="General">
                  <c:v>7.4160000000000004</c:v>
                </c:pt>
                <c:pt idx="7417" formatCode="General">
                  <c:v>7.4169999999999998</c:v>
                </c:pt>
                <c:pt idx="7418" formatCode="General">
                  <c:v>7.4180000000000001</c:v>
                </c:pt>
                <c:pt idx="7419" formatCode="General">
                  <c:v>7.4189999999999996</c:v>
                </c:pt>
                <c:pt idx="7420" formatCode="General">
                  <c:v>7.42</c:v>
                </c:pt>
                <c:pt idx="7421" formatCode="General">
                  <c:v>7.4210000000000003</c:v>
                </c:pt>
                <c:pt idx="7422" formatCode="General">
                  <c:v>7.4219999999999997</c:v>
                </c:pt>
                <c:pt idx="7423" formatCode="General">
                  <c:v>7.423</c:v>
                </c:pt>
                <c:pt idx="7424" formatCode="General">
                  <c:v>7.4240000000000004</c:v>
                </c:pt>
                <c:pt idx="7425" formatCode="General">
                  <c:v>7.4249999999999998</c:v>
                </c:pt>
                <c:pt idx="7426" formatCode="General">
                  <c:v>7.4260000000000002</c:v>
                </c:pt>
                <c:pt idx="7427" formatCode="General">
                  <c:v>7.4269999999999996</c:v>
                </c:pt>
                <c:pt idx="7428" formatCode="General">
                  <c:v>7.4279999999999999</c:v>
                </c:pt>
                <c:pt idx="7429" formatCode="General">
                  <c:v>7.4290000000000003</c:v>
                </c:pt>
                <c:pt idx="7430" formatCode="General">
                  <c:v>7.43</c:v>
                </c:pt>
                <c:pt idx="7431" formatCode="General">
                  <c:v>7.431</c:v>
                </c:pt>
                <c:pt idx="7432" formatCode="General">
                  <c:v>7.4320000000000004</c:v>
                </c:pt>
                <c:pt idx="7433" formatCode="General">
                  <c:v>7.4329999999999998</c:v>
                </c:pt>
                <c:pt idx="7434" formatCode="General">
                  <c:v>7.4340000000000002</c:v>
                </c:pt>
                <c:pt idx="7435" formatCode="General">
                  <c:v>7.4349999999999996</c:v>
                </c:pt>
                <c:pt idx="7436" formatCode="General">
                  <c:v>7.4359999999999999</c:v>
                </c:pt>
                <c:pt idx="7437" formatCode="General">
                  <c:v>7.4370000000000003</c:v>
                </c:pt>
                <c:pt idx="7438" formatCode="General">
                  <c:v>7.4379999999999997</c:v>
                </c:pt>
                <c:pt idx="7439" formatCode="General">
                  <c:v>7.4390000000000001</c:v>
                </c:pt>
                <c:pt idx="7440" formatCode="General">
                  <c:v>7.44</c:v>
                </c:pt>
                <c:pt idx="7441" formatCode="General">
                  <c:v>7.4409999999999998</c:v>
                </c:pt>
                <c:pt idx="7442" formatCode="General">
                  <c:v>7.4420000000000002</c:v>
                </c:pt>
                <c:pt idx="7443" formatCode="General">
                  <c:v>7.4429999999999996</c:v>
                </c:pt>
                <c:pt idx="7444" formatCode="General">
                  <c:v>7.444</c:v>
                </c:pt>
                <c:pt idx="7445" formatCode="General">
                  <c:v>7.4450000000000003</c:v>
                </c:pt>
                <c:pt idx="7446" formatCode="General">
                  <c:v>7.4459999999999997</c:v>
                </c:pt>
                <c:pt idx="7447" formatCode="General">
                  <c:v>7.4470000000000001</c:v>
                </c:pt>
                <c:pt idx="7448" formatCode="General">
                  <c:v>7.4480000000000004</c:v>
                </c:pt>
                <c:pt idx="7449" formatCode="General">
                  <c:v>7.4489999999999998</c:v>
                </c:pt>
                <c:pt idx="7450" formatCode="General">
                  <c:v>7.45</c:v>
                </c:pt>
                <c:pt idx="7451" formatCode="General">
                  <c:v>7.4509999999999996</c:v>
                </c:pt>
                <c:pt idx="7452" formatCode="General">
                  <c:v>7.452</c:v>
                </c:pt>
                <c:pt idx="7453" formatCode="General">
                  <c:v>7.4530000000000003</c:v>
                </c:pt>
                <c:pt idx="7454" formatCode="General">
                  <c:v>7.4539999999999997</c:v>
                </c:pt>
                <c:pt idx="7455" formatCode="General">
                  <c:v>7.4550000000000001</c:v>
                </c:pt>
                <c:pt idx="7456" formatCode="General">
                  <c:v>7.4560000000000004</c:v>
                </c:pt>
                <c:pt idx="7457" formatCode="General">
                  <c:v>7.4569999999999999</c:v>
                </c:pt>
                <c:pt idx="7458" formatCode="General">
                  <c:v>7.4580000000000002</c:v>
                </c:pt>
                <c:pt idx="7459" formatCode="General">
                  <c:v>7.4589999999999996</c:v>
                </c:pt>
                <c:pt idx="7460" formatCode="General">
                  <c:v>7.46</c:v>
                </c:pt>
                <c:pt idx="7461" formatCode="General">
                  <c:v>7.4610000000000003</c:v>
                </c:pt>
                <c:pt idx="7462" formatCode="General">
                  <c:v>7.4619999999999997</c:v>
                </c:pt>
                <c:pt idx="7463" formatCode="General">
                  <c:v>7.4630000000000001</c:v>
                </c:pt>
                <c:pt idx="7464" formatCode="General">
                  <c:v>7.4640000000000004</c:v>
                </c:pt>
                <c:pt idx="7465" formatCode="General">
                  <c:v>7.4649999999999999</c:v>
                </c:pt>
                <c:pt idx="7466" formatCode="General">
                  <c:v>7.4660000000000002</c:v>
                </c:pt>
                <c:pt idx="7467" formatCode="General">
                  <c:v>7.4669999999999996</c:v>
                </c:pt>
                <c:pt idx="7468" formatCode="General">
                  <c:v>7.468</c:v>
                </c:pt>
                <c:pt idx="7469" formatCode="General">
                  <c:v>7.4690000000000003</c:v>
                </c:pt>
                <c:pt idx="7470" formatCode="General">
                  <c:v>7.47</c:v>
                </c:pt>
                <c:pt idx="7471" formatCode="General">
                  <c:v>7.4710000000000001</c:v>
                </c:pt>
                <c:pt idx="7472" formatCode="General">
                  <c:v>7.4720000000000004</c:v>
                </c:pt>
                <c:pt idx="7473" formatCode="General">
                  <c:v>7.4729999999999999</c:v>
                </c:pt>
                <c:pt idx="7474" formatCode="General">
                  <c:v>7.4740000000000002</c:v>
                </c:pt>
                <c:pt idx="7475" formatCode="General">
                  <c:v>7.4749999999999996</c:v>
                </c:pt>
                <c:pt idx="7476" formatCode="General">
                  <c:v>7.476</c:v>
                </c:pt>
                <c:pt idx="7477" formatCode="General">
                  <c:v>7.4770000000000003</c:v>
                </c:pt>
                <c:pt idx="7478" formatCode="General">
                  <c:v>7.4779999999999998</c:v>
                </c:pt>
                <c:pt idx="7479" formatCode="General">
                  <c:v>7.4790000000000001</c:v>
                </c:pt>
                <c:pt idx="7480" formatCode="General">
                  <c:v>7.48</c:v>
                </c:pt>
                <c:pt idx="7481" formatCode="General">
                  <c:v>7.4809999999999999</c:v>
                </c:pt>
                <c:pt idx="7482" formatCode="General">
                  <c:v>7.4820000000000002</c:v>
                </c:pt>
                <c:pt idx="7483" formatCode="General">
                  <c:v>7.4829999999999997</c:v>
                </c:pt>
                <c:pt idx="7484" formatCode="General">
                  <c:v>7.484</c:v>
                </c:pt>
                <c:pt idx="7485" formatCode="General">
                  <c:v>7.4850000000000003</c:v>
                </c:pt>
                <c:pt idx="7486" formatCode="General">
                  <c:v>7.4859999999999998</c:v>
                </c:pt>
                <c:pt idx="7487" formatCode="General">
                  <c:v>7.4870000000000001</c:v>
                </c:pt>
                <c:pt idx="7488" formatCode="General">
                  <c:v>7.4880000000000004</c:v>
                </c:pt>
                <c:pt idx="7489" formatCode="General">
                  <c:v>7.4889999999999999</c:v>
                </c:pt>
                <c:pt idx="7490" formatCode="General">
                  <c:v>7.49</c:v>
                </c:pt>
                <c:pt idx="7491" formatCode="General">
                  <c:v>7.4909999999999997</c:v>
                </c:pt>
                <c:pt idx="7492" formatCode="General">
                  <c:v>7.492</c:v>
                </c:pt>
                <c:pt idx="7493" formatCode="General">
                  <c:v>7.4930000000000003</c:v>
                </c:pt>
                <c:pt idx="7494" formatCode="General">
                  <c:v>7.4939999999999998</c:v>
                </c:pt>
                <c:pt idx="7495" formatCode="General">
                  <c:v>7.4950000000000001</c:v>
                </c:pt>
                <c:pt idx="7496" formatCode="General">
                  <c:v>7.4960000000000004</c:v>
                </c:pt>
                <c:pt idx="7497" formatCode="General">
                  <c:v>7.4969999999999999</c:v>
                </c:pt>
                <c:pt idx="7498" formatCode="General">
                  <c:v>7.4980000000000002</c:v>
                </c:pt>
                <c:pt idx="7499" formatCode="General">
                  <c:v>7.4989999999999997</c:v>
                </c:pt>
                <c:pt idx="7500" formatCode="General">
                  <c:v>7.5</c:v>
                </c:pt>
                <c:pt idx="7501" formatCode="General">
                  <c:v>7.5010000000000003</c:v>
                </c:pt>
                <c:pt idx="7502" formatCode="General">
                  <c:v>7.5019999999999998</c:v>
                </c:pt>
                <c:pt idx="7503" formatCode="General">
                  <c:v>7.5030000000000001</c:v>
                </c:pt>
                <c:pt idx="7504" formatCode="General">
                  <c:v>7.5039999999999996</c:v>
                </c:pt>
                <c:pt idx="7505" formatCode="General">
                  <c:v>7.5049999999999999</c:v>
                </c:pt>
                <c:pt idx="7506" formatCode="General">
                  <c:v>7.5060000000000002</c:v>
                </c:pt>
                <c:pt idx="7507" formatCode="General">
                  <c:v>7.5069999999999997</c:v>
                </c:pt>
                <c:pt idx="7508" formatCode="General">
                  <c:v>7.508</c:v>
                </c:pt>
                <c:pt idx="7509" formatCode="General">
                  <c:v>7.5090000000000003</c:v>
                </c:pt>
                <c:pt idx="7510" formatCode="General">
                  <c:v>7.51</c:v>
                </c:pt>
                <c:pt idx="7511" formatCode="General">
                  <c:v>7.5110000000000001</c:v>
                </c:pt>
                <c:pt idx="7512" formatCode="General">
                  <c:v>7.5119999999999996</c:v>
                </c:pt>
                <c:pt idx="7513" formatCode="General">
                  <c:v>7.5129999999999999</c:v>
                </c:pt>
                <c:pt idx="7514" formatCode="General">
                  <c:v>7.5140000000000002</c:v>
                </c:pt>
                <c:pt idx="7515" formatCode="General">
                  <c:v>7.5149999999999997</c:v>
                </c:pt>
                <c:pt idx="7516" formatCode="General">
                  <c:v>7.516</c:v>
                </c:pt>
                <c:pt idx="7517" formatCode="General">
                  <c:v>7.5170000000000003</c:v>
                </c:pt>
                <c:pt idx="7518" formatCode="General">
                  <c:v>7.5179999999999998</c:v>
                </c:pt>
                <c:pt idx="7519" formatCode="General">
                  <c:v>7.5190000000000001</c:v>
                </c:pt>
                <c:pt idx="7520" formatCode="General">
                  <c:v>7.52</c:v>
                </c:pt>
                <c:pt idx="7521" formatCode="General">
                  <c:v>7.5209999999999999</c:v>
                </c:pt>
                <c:pt idx="7522" formatCode="General">
                  <c:v>7.5220000000000002</c:v>
                </c:pt>
                <c:pt idx="7523" formatCode="General">
                  <c:v>7.5229999999999997</c:v>
                </c:pt>
                <c:pt idx="7524" formatCode="General">
                  <c:v>7.524</c:v>
                </c:pt>
                <c:pt idx="7525" formatCode="General">
                  <c:v>7.5250000000000004</c:v>
                </c:pt>
                <c:pt idx="7526" formatCode="General">
                  <c:v>7.5259999999999998</c:v>
                </c:pt>
                <c:pt idx="7527" formatCode="General">
                  <c:v>7.5270000000000001</c:v>
                </c:pt>
                <c:pt idx="7528" formatCode="General">
                  <c:v>7.5279999999999996</c:v>
                </c:pt>
                <c:pt idx="7529" formatCode="General">
                  <c:v>7.5289999999999999</c:v>
                </c:pt>
                <c:pt idx="7530" formatCode="General">
                  <c:v>7.53</c:v>
                </c:pt>
                <c:pt idx="7531" formatCode="General">
                  <c:v>7.5309999999999997</c:v>
                </c:pt>
                <c:pt idx="7532" formatCode="General">
                  <c:v>7.532</c:v>
                </c:pt>
                <c:pt idx="7533" formatCode="General">
                  <c:v>7.5330000000000004</c:v>
                </c:pt>
                <c:pt idx="7534" formatCode="General">
                  <c:v>7.5339999999999998</c:v>
                </c:pt>
                <c:pt idx="7535" formatCode="General">
                  <c:v>7.5350000000000001</c:v>
                </c:pt>
                <c:pt idx="7536" formatCode="General">
                  <c:v>7.5359999999999996</c:v>
                </c:pt>
                <c:pt idx="7537" formatCode="General">
                  <c:v>7.5369999999999999</c:v>
                </c:pt>
                <c:pt idx="7538" formatCode="General">
                  <c:v>7.5380000000000003</c:v>
                </c:pt>
                <c:pt idx="7539" formatCode="General">
                  <c:v>7.5389999999999997</c:v>
                </c:pt>
                <c:pt idx="7540" formatCode="General">
                  <c:v>7.54</c:v>
                </c:pt>
                <c:pt idx="7541" formatCode="General">
                  <c:v>7.5410000000000004</c:v>
                </c:pt>
                <c:pt idx="7542" formatCode="General">
                  <c:v>7.5419999999999998</c:v>
                </c:pt>
                <c:pt idx="7543" formatCode="General">
                  <c:v>7.5430000000000001</c:v>
                </c:pt>
                <c:pt idx="7544" formatCode="General">
                  <c:v>7.5439999999999996</c:v>
                </c:pt>
                <c:pt idx="7545" formatCode="General">
                  <c:v>7.5449999999999999</c:v>
                </c:pt>
                <c:pt idx="7546" formatCode="General">
                  <c:v>7.5460000000000003</c:v>
                </c:pt>
                <c:pt idx="7547" formatCode="General">
                  <c:v>7.5469999999999997</c:v>
                </c:pt>
                <c:pt idx="7548" formatCode="General">
                  <c:v>7.548</c:v>
                </c:pt>
                <c:pt idx="7549" formatCode="General">
                  <c:v>7.5490000000000004</c:v>
                </c:pt>
                <c:pt idx="7550" formatCode="General">
                  <c:v>7.55</c:v>
                </c:pt>
                <c:pt idx="7551" formatCode="General">
                  <c:v>7.5510000000000002</c:v>
                </c:pt>
                <c:pt idx="7552" formatCode="General">
                  <c:v>7.5519999999999996</c:v>
                </c:pt>
                <c:pt idx="7553" formatCode="General">
                  <c:v>7.5529999999999999</c:v>
                </c:pt>
                <c:pt idx="7554" formatCode="General">
                  <c:v>7.5540000000000003</c:v>
                </c:pt>
                <c:pt idx="7555" formatCode="General">
                  <c:v>7.5549999999999997</c:v>
                </c:pt>
                <c:pt idx="7556" formatCode="General">
                  <c:v>7.556</c:v>
                </c:pt>
                <c:pt idx="7557" formatCode="General">
                  <c:v>7.5570000000000004</c:v>
                </c:pt>
                <c:pt idx="7558" formatCode="General">
                  <c:v>7.5579999999999998</c:v>
                </c:pt>
                <c:pt idx="7559" formatCode="General">
                  <c:v>7.5590000000000002</c:v>
                </c:pt>
                <c:pt idx="7560" formatCode="General">
                  <c:v>7.56</c:v>
                </c:pt>
                <c:pt idx="7561" formatCode="General">
                  <c:v>7.5609999999999999</c:v>
                </c:pt>
                <c:pt idx="7562" formatCode="General">
                  <c:v>7.5620000000000003</c:v>
                </c:pt>
                <c:pt idx="7563" formatCode="General">
                  <c:v>7.5629999999999997</c:v>
                </c:pt>
                <c:pt idx="7564" formatCode="General">
                  <c:v>7.5640000000000001</c:v>
                </c:pt>
                <c:pt idx="7565" formatCode="General">
                  <c:v>7.5650000000000004</c:v>
                </c:pt>
                <c:pt idx="7566" formatCode="General">
                  <c:v>7.5659999999999998</c:v>
                </c:pt>
                <c:pt idx="7567" formatCode="General">
                  <c:v>7.5670000000000002</c:v>
                </c:pt>
                <c:pt idx="7568" formatCode="General">
                  <c:v>7.5679999999999996</c:v>
                </c:pt>
                <c:pt idx="7569" formatCode="General">
                  <c:v>7.569</c:v>
                </c:pt>
                <c:pt idx="7570" formatCode="General">
                  <c:v>7.57</c:v>
                </c:pt>
                <c:pt idx="7571" formatCode="General">
                  <c:v>7.5709999999999997</c:v>
                </c:pt>
                <c:pt idx="7572" formatCode="General">
                  <c:v>7.5720000000000001</c:v>
                </c:pt>
                <c:pt idx="7573" formatCode="General">
                  <c:v>7.5730000000000004</c:v>
                </c:pt>
                <c:pt idx="7574" formatCode="General">
                  <c:v>7.5739999999999998</c:v>
                </c:pt>
                <c:pt idx="7575" formatCode="General">
                  <c:v>7.5750000000000002</c:v>
                </c:pt>
                <c:pt idx="7576" formatCode="General">
                  <c:v>7.5759999999999996</c:v>
                </c:pt>
                <c:pt idx="7577" formatCode="General">
                  <c:v>7.577</c:v>
                </c:pt>
                <c:pt idx="7578" formatCode="General">
                  <c:v>7.5780000000000003</c:v>
                </c:pt>
                <c:pt idx="7579" formatCode="General">
                  <c:v>7.5789999999999997</c:v>
                </c:pt>
                <c:pt idx="7580" formatCode="General">
                  <c:v>7.58</c:v>
                </c:pt>
                <c:pt idx="7581" formatCode="General">
                  <c:v>7.5810000000000004</c:v>
                </c:pt>
                <c:pt idx="7582" formatCode="General">
                  <c:v>7.5819999999999999</c:v>
                </c:pt>
                <c:pt idx="7583" formatCode="General">
                  <c:v>7.5830000000000002</c:v>
                </c:pt>
                <c:pt idx="7584" formatCode="General">
                  <c:v>7.5839999999999996</c:v>
                </c:pt>
                <c:pt idx="7585" formatCode="General">
                  <c:v>7.585</c:v>
                </c:pt>
                <c:pt idx="7586" formatCode="General">
                  <c:v>7.5860000000000003</c:v>
                </c:pt>
                <c:pt idx="7587" formatCode="General">
                  <c:v>7.5869999999999997</c:v>
                </c:pt>
                <c:pt idx="7588" formatCode="General">
                  <c:v>7.5880000000000001</c:v>
                </c:pt>
                <c:pt idx="7589" formatCode="General">
                  <c:v>7.5890000000000004</c:v>
                </c:pt>
                <c:pt idx="7590" formatCode="General">
                  <c:v>7.59</c:v>
                </c:pt>
                <c:pt idx="7591" formatCode="General">
                  <c:v>7.5910000000000002</c:v>
                </c:pt>
                <c:pt idx="7592" formatCode="General">
                  <c:v>7.5919999999999996</c:v>
                </c:pt>
                <c:pt idx="7593" formatCode="General">
                  <c:v>7.593</c:v>
                </c:pt>
                <c:pt idx="7594" formatCode="General">
                  <c:v>7.5940000000000003</c:v>
                </c:pt>
                <c:pt idx="7595" formatCode="General">
                  <c:v>7.5949999999999998</c:v>
                </c:pt>
                <c:pt idx="7596" formatCode="General">
                  <c:v>7.5960000000000001</c:v>
                </c:pt>
                <c:pt idx="7597" formatCode="General">
                  <c:v>7.5970000000000004</c:v>
                </c:pt>
                <c:pt idx="7598" formatCode="General">
                  <c:v>7.5979999999999999</c:v>
                </c:pt>
                <c:pt idx="7599" formatCode="General">
                  <c:v>7.5990000000000002</c:v>
                </c:pt>
                <c:pt idx="7600" formatCode="General">
                  <c:v>7.6</c:v>
                </c:pt>
                <c:pt idx="7601" formatCode="General">
                  <c:v>7.601</c:v>
                </c:pt>
                <c:pt idx="7602" formatCode="General">
                  <c:v>7.6020000000000003</c:v>
                </c:pt>
                <c:pt idx="7603" formatCode="General">
                  <c:v>7.6029999999999998</c:v>
                </c:pt>
                <c:pt idx="7604" formatCode="General">
                  <c:v>7.6040000000000001</c:v>
                </c:pt>
                <c:pt idx="7605" formatCode="General">
                  <c:v>7.6050000000000004</c:v>
                </c:pt>
                <c:pt idx="7606" formatCode="General">
                  <c:v>7.6059999999999999</c:v>
                </c:pt>
                <c:pt idx="7607" formatCode="General">
                  <c:v>7.6070000000000002</c:v>
                </c:pt>
                <c:pt idx="7608" formatCode="General">
                  <c:v>7.6079999999999997</c:v>
                </c:pt>
                <c:pt idx="7609" formatCode="General">
                  <c:v>7.609</c:v>
                </c:pt>
                <c:pt idx="7610" formatCode="General">
                  <c:v>7.61</c:v>
                </c:pt>
                <c:pt idx="7611" formatCode="General">
                  <c:v>7.6109999999999998</c:v>
                </c:pt>
                <c:pt idx="7612" formatCode="General">
                  <c:v>7.6120000000000001</c:v>
                </c:pt>
                <c:pt idx="7613" formatCode="General">
                  <c:v>7.6130000000000004</c:v>
                </c:pt>
                <c:pt idx="7614" formatCode="General">
                  <c:v>7.6139999999999999</c:v>
                </c:pt>
                <c:pt idx="7615" formatCode="General">
                  <c:v>7.6150000000000002</c:v>
                </c:pt>
                <c:pt idx="7616" formatCode="General">
                  <c:v>7.6159999999999997</c:v>
                </c:pt>
                <c:pt idx="7617" formatCode="General">
                  <c:v>7.617</c:v>
                </c:pt>
                <c:pt idx="7618" formatCode="General">
                  <c:v>7.6180000000000003</c:v>
                </c:pt>
                <c:pt idx="7619" formatCode="General">
                  <c:v>7.6189999999999998</c:v>
                </c:pt>
                <c:pt idx="7620" formatCode="General">
                  <c:v>7.62</c:v>
                </c:pt>
                <c:pt idx="7621" formatCode="General">
                  <c:v>7.6210000000000004</c:v>
                </c:pt>
                <c:pt idx="7622" formatCode="General">
                  <c:v>7.6219999999999999</c:v>
                </c:pt>
                <c:pt idx="7623" formatCode="General">
                  <c:v>7.6230000000000002</c:v>
                </c:pt>
                <c:pt idx="7624" formatCode="General">
                  <c:v>7.6239999999999997</c:v>
                </c:pt>
                <c:pt idx="7625" formatCode="General">
                  <c:v>7.625</c:v>
                </c:pt>
                <c:pt idx="7626" formatCode="General">
                  <c:v>7.6260000000000003</c:v>
                </c:pt>
                <c:pt idx="7627" formatCode="General">
                  <c:v>7.6269999999999998</c:v>
                </c:pt>
                <c:pt idx="7628" formatCode="General">
                  <c:v>7.6280000000000001</c:v>
                </c:pt>
                <c:pt idx="7629" formatCode="General">
                  <c:v>7.6289999999999996</c:v>
                </c:pt>
                <c:pt idx="7630" formatCode="General">
                  <c:v>7.63</c:v>
                </c:pt>
                <c:pt idx="7631" formatCode="General">
                  <c:v>7.6310000000000002</c:v>
                </c:pt>
                <c:pt idx="7632" formatCode="General">
                  <c:v>7.6319999999999997</c:v>
                </c:pt>
                <c:pt idx="7633" formatCode="General">
                  <c:v>7.633</c:v>
                </c:pt>
                <c:pt idx="7634" formatCode="General">
                  <c:v>7.6340000000000003</c:v>
                </c:pt>
                <c:pt idx="7635" formatCode="General">
                  <c:v>7.6349999999999998</c:v>
                </c:pt>
                <c:pt idx="7636" formatCode="General">
                  <c:v>7.6360000000000001</c:v>
                </c:pt>
                <c:pt idx="7637" formatCode="General">
                  <c:v>7.6369999999999996</c:v>
                </c:pt>
                <c:pt idx="7638" formatCode="General">
                  <c:v>7.6379999999999999</c:v>
                </c:pt>
                <c:pt idx="7639" formatCode="General">
                  <c:v>7.6390000000000002</c:v>
                </c:pt>
                <c:pt idx="7640" formatCode="General">
                  <c:v>7.64</c:v>
                </c:pt>
                <c:pt idx="7641" formatCode="General">
                  <c:v>7.641</c:v>
                </c:pt>
                <c:pt idx="7642" formatCode="General">
                  <c:v>7.6420000000000003</c:v>
                </c:pt>
                <c:pt idx="7643" formatCode="General">
                  <c:v>7.6429999999999998</c:v>
                </c:pt>
                <c:pt idx="7644" formatCode="General">
                  <c:v>7.6440000000000001</c:v>
                </c:pt>
                <c:pt idx="7645" formatCode="General">
                  <c:v>7.6449999999999996</c:v>
                </c:pt>
                <c:pt idx="7646" formatCode="General">
                  <c:v>7.6459999999999999</c:v>
                </c:pt>
                <c:pt idx="7647" formatCode="General">
                  <c:v>7.6470000000000002</c:v>
                </c:pt>
                <c:pt idx="7648" formatCode="General">
                  <c:v>7.6479999999999997</c:v>
                </c:pt>
                <c:pt idx="7649" formatCode="General">
                  <c:v>7.649</c:v>
                </c:pt>
                <c:pt idx="7650" formatCode="General">
                  <c:v>7.65</c:v>
                </c:pt>
                <c:pt idx="7651" formatCode="General">
                  <c:v>7.6509999999999998</c:v>
                </c:pt>
                <c:pt idx="7652" formatCode="General">
                  <c:v>7.6520000000000001</c:v>
                </c:pt>
                <c:pt idx="7653" formatCode="General">
                  <c:v>7.6529999999999996</c:v>
                </c:pt>
                <c:pt idx="7654" formatCode="General">
                  <c:v>7.6539999999999999</c:v>
                </c:pt>
                <c:pt idx="7655" formatCode="General">
                  <c:v>7.6550000000000002</c:v>
                </c:pt>
                <c:pt idx="7656" formatCode="General">
                  <c:v>7.6559999999999997</c:v>
                </c:pt>
                <c:pt idx="7657" formatCode="General">
                  <c:v>7.657</c:v>
                </c:pt>
                <c:pt idx="7658" formatCode="General">
                  <c:v>7.6580000000000004</c:v>
                </c:pt>
                <c:pt idx="7659" formatCode="General">
                  <c:v>7.6589999999999998</c:v>
                </c:pt>
                <c:pt idx="7660" formatCode="General">
                  <c:v>7.66</c:v>
                </c:pt>
                <c:pt idx="7661" formatCode="General">
                  <c:v>7.6609999999999996</c:v>
                </c:pt>
                <c:pt idx="7662" formatCode="General">
                  <c:v>7.6619999999999999</c:v>
                </c:pt>
                <c:pt idx="7663" formatCode="General">
                  <c:v>7.6630000000000003</c:v>
                </c:pt>
                <c:pt idx="7664" formatCode="General">
                  <c:v>7.6639999999999997</c:v>
                </c:pt>
                <c:pt idx="7665" formatCode="General">
                  <c:v>7.665</c:v>
                </c:pt>
                <c:pt idx="7666" formatCode="General">
                  <c:v>7.6660000000000004</c:v>
                </c:pt>
                <c:pt idx="7667" formatCode="General">
                  <c:v>7.6669999999999998</c:v>
                </c:pt>
                <c:pt idx="7668" formatCode="General">
                  <c:v>7.6680000000000001</c:v>
                </c:pt>
                <c:pt idx="7669" formatCode="General">
                  <c:v>7.6689999999999996</c:v>
                </c:pt>
                <c:pt idx="7670" formatCode="General">
                  <c:v>7.67</c:v>
                </c:pt>
                <c:pt idx="7671" formatCode="General">
                  <c:v>7.6710000000000003</c:v>
                </c:pt>
                <c:pt idx="7672" formatCode="General">
                  <c:v>7.6719999999999997</c:v>
                </c:pt>
                <c:pt idx="7673" formatCode="General">
                  <c:v>7.673</c:v>
                </c:pt>
                <c:pt idx="7674" formatCode="General">
                  <c:v>7.6740000000000004</c:v>
                </c:pt>
                <c:pt idx="7675" formatCode="General">
                  <c:v>7.6749999999999998</c:v>
                </c:pt>
                <c:pt idx="7676" formatCode="General">
                  <c:v>7.6760000000000002</c:v>
                </c:pt>
                <c:pt idx="7677" formatCode="General">
                  <c:v>7.6769999999999996</c:v>
                </c:pt>
                <c:pt idx="7678" formatCode="General">
                  <c:v>7.6779999999999999</c:v>
                </c:pt>
                <c:pt idx="7679" formatCode="General">
                  <c:v>7.6790000000000003</c:v>
                </c:pt>
                <c:pt idx="7680" formatCode="General">
                  <c:v>7.68</c:v>
                </c:pt>
                <c:pt idx="7681" formatCode="General">
                  <c:v>7.681</c:v>
                </c:pt>
                <c:pt idx="7682" formatCode="General">
                  <c:v>7.6820000000000004</c:v>
                </c:pt>
                <c:pt idx="7683" formatCode="General">
                  <c:v>7.6829999999999998</c:v>
                </c:pt>
                <c:pt idx="7684" formatCode="General">
                  <c:v>7.6840000000000002</c:v>
                </c:pt>
                <c:pt idx="7685" formatCode="General">
                  <c:v>7.6849999999999996</c:v>
                </c:pt>
                <c:pt idx="7686" formatCode="General">
                  <c:v>7.6859999999999999</c:v>
                </c:pt>
                <c:pt idx="7687" formatCode="General">
                  <c:v>7.6870000000000003</c:v>
                </c:pt>
                <c:pt idx="7688" formatCode="General">
                  <c:v>7.6879999999999997</c:v>
                </c:pt>
                <c:pt idx="7689" formatCode="General">
                  <c:v>7.6890000000000001</c:v>
                </c:pt>
                <c:pt idx="7690" formatCode="General">
                  <c:v>7.69</c:v>
                </c:pt>
                <c:pt idx="7691" formatCode="General">
                  <c:v>7.6909999999999998</c:v>
                </c:pt>
                <c:pt idx="7692" formatCode="General">
                  <c:v>7.6920000000000002</c:v>
                </c:pt>
                <c:pt idx="7693" formatCode="General">
                  <c:v>7.6929999999999996</c:v>
                </c:pt>
                <c:pt idx="7694" formatCode="General">
                  <c:v>7.694</c:v>
                </c:pt>
                <c:pt idx="7695" formatCode="General">
                  <c:v>7.6950000000000003</c:v>
                </c:pt>
                <c:pt idx="7696" formatCode="General">
                  <c:v>7.6959999999999997</c:v>
                </c:pt>
                <c:pt idx="7697" formatCode="General">
                  <c:v>7.6970000000000001</c:v>
                </c:pt>
                <c:pt idx="7698" formatCode="General">
                  <c:v>7.6980000000000004</c:v>
                </c:pt>
                <c:pt idx="7699" formatCode="General">
                  <c:v>7.6989999999999998</c:v>
                </c:pt>
                <c:pt idx="7700" formatCode="General">
                  <c:v>7.7</c:v>
                </c:pt>
                <c:pt idx="7701" formatCode="General">
                  <c:v>7.7009999999999996</c:v>
                </c:pt>
                <c:pt idx="7702" formatCode="General">
                  <c:v>7.702</c:v>
                </c:pt>
                <c:pt idx="7703" formatCode="General">
                  <c:v>7.7030000000000003</c:v>
                </c:pt>
                <c:pt idx="7704" formatCode="General">
                  <c:v>7.7039999999999997</c:v>
                </c:pt>
                <c:pt idx="7705" formatCode="General">
                  <c:v>7.7050000000000001</c:v>
                </c:pt>
                <c:pt idx="7706" formatCode="General">
                  <c:v>7.7060000000000004</c:v>
                </c:pt>
                <c:pt idx="7707" formatCode="General">
                  <c:v>7.7069999999999999</c:v>
                </c:pt>
                <c:pt idx="7708" formatCode="General">
                  <c:v>7.7080000000000002</c:v>
                </c:pt>
                <c:pt idx="7709" formatCode="General">
                  <c:v>7.7089999999999996</c:v>
                </c:pt>
                <c:pt idx="7710" formatCode="General">
                  <c:v>7.71</c:v>
                </c:pt>
                <c:pt idx="7711" formatCode="General">
                  <c:v>7.7110000000000003</c:v>
                </c:pt>
                <c:pt idx="7712" formatCode="General">
                  <c:v>7.7119999999999997</c:v>
                </c:pt>
                <c:pt idx="7713" formatCode="General">
                  <c:v>7.7130000000000001</c:v>
                </c:pt>
                <c:pt idx="7714" formatCode="General">
                  <c:v>7.7140000000000004</c:v>
                </c:pt>
                <c:pt idx="7715" formatCode="General">
                  <c:v>7.7149999999999999</c:v>
                </c:pt>
                <c:pt idx="7716" formatCode="General">
                  <c:v>7.7160000000000002</c:v>
                </c:pt>
                <c:pt idx="7717" formatCode="General">
                  <c:v>7.7169999999999996</c:v>
                </c:pt>
                <c:pt idx="7718" formatCode="General">
                  <c:v>7.718</c:v>
                </c:pt>
                <c:pt idx="7719" formatCode="General">
                  <c:v>7.7190000000000003</c:v>
                </c:pt>
                <c:pt idx="7720" formatCode="General">
                  <c:v>7.72</c:v>
                </c:pt>
                <c:pt idx="7721" formatCode="General">
                  <c:v>7.7210000000000001</c:v>
                </c:pt>
                <c:pt idx="7722" formatCode="General">
                  <c:v>7.7220000000000004</c:v>
                </c:pt>
                <c:pt idx="7723" formatCode="General">
                  <c:v>7.7229999999999999</c:v>
                </c:pt>
                <c:pt idx="7724" formatCode="General">
                  <c:v>7.7240000000000002</c:v>
                </c:pt>
                <c:pt idx="7725" formatCode="General">
                  <c:v>7.7249999999999996</c:v>
                </c:pt>
                <c:pt idx="7726" formatCode="General">
                  <c:v>7.726</c:v>
                </c:pt>
                <c:pt idx="7727" formatCode="General">
                  <c:v>7.7270000000000003</c:v>
                </c:pt>
                <c:pt idx="7728" formatCode="General">
                  <c:v>7.7279999999999998</c:v>
                </c:pt>
                <c:pt idx="7729" formatCode="General">
                  <c:v>7.7290000000000001</c:v>
                </c:pt>
                <c:pt idx="7730" formatCode="General">
                  <c:v>7.73</c:v>
                </c:pt>
                <c:pt idx="7731" formatCode="General">
                  <c:v>7.7309999999999999</c:v>
                </c:pt>
                <c:pt idx="7732" formatCode="General">
                  <c:v>7.7320000000000002</c:v>
                </c:pt>
                <c:pt idx="7733" formatCode="General">
                  <c:v>7.7329999999999997</c:v>
                </c:pt>
                <c:pt idx="7734" formatCode="General">
                  <c:v>7.734</c:v>
                </c:pt>
                <c:pt idx="7735" formatCode="General">
                  <c:v>7.7350000000000003</c:v>
                </c:pt>
                <c:pt idx="7736" formatCode="General">
                  <c:v>7.7359999999999998</c:v>
                </c:pt>
                <c:pt idx="7737" formatCode="General">
                  <c:v>7.7370000000000001</c:v>
                </c:pt>
                <c:pt idx="7738" formatCode="General">
                  <c:v>7.7380000000000004</c:v>
                </c:pt>
                <c:pt idx="7739" formatCode="General">
                  <c:v>7.7389999999999999</c:v>
                </c:pt>
                <c:pt idx="7740" formatCode="General">
                  <c:v>7.74</c:v>
                </c:pt>
                <c:pt idx="7741" formatCode="General">
                  <c:v>7.7409999999999997</c:v>
                </c:pt>
                <c:pt idx="7742" formatCode="General">
                  <c:v>7.742</c:v>
                </c:pt>
                <c:pt idx="7743" formatCode="General">
                  <c:v>7.7430000000000003</c:v>
                </c:pt>
                <c:pt idx="7744" formatCode="General">
                  <c:v>7.7439999999999998</c:v>
                </c:pt>
                <c:pt idx="7745" formatCode="General">
                  <c:v>7.7450000000000001</c:v>
                </c:pt>
                <c:pt idx="7746" formatCode="General">
                  <c:v>7.7460000000000004</c:v>
                </c:pt>
                <c:pt idx="7747" formatCode="General">
                  <c:v>7.7469999999999999</c:v>
                </c:pt>
                <c:pt idx="7748" formatCode="General">
                  <c:v>7.7480000000000002</c:v>
                </c:pt>
                <c:pt idx="7749" formatCode="General">
                  <c:v>7.7489999999999997</c:v>
                </c:pt>
                <c:pt idx="7750" formatCode="General">
                  <c:v>7.75</c:v>
                </c:pt>
                <c:pt idx="7751" formatCode="General">
                  <c:v>7.7510000000000003</c:v>
                </c:pt>
                <c:pt idx="7752" formatCode="General">
                  <c:v>7.7519999999999998</c:v>
                </c:pt>
                <c:pt idx="7753" formatCode="General">
                  <c:v>7.7530000000000001</c:v>
                </c:pt>
                <c:pt idx="7754" formatCode="General">
                  <c:v>7.7539999999999996</c:v>
                </c:pt>
                <c:pt idx="7755" formatCode="General">
                  <c:v>7.7549999999999999</c:v>
                </c:pt>
                <c:pt idx="7756" formatCode="General">
                  <c:v>7.7560000000000002</c:v>
                </c:pt>
                <c:pt idx="7757" formatCode="General">
                  <c:v>7.7569999999999997</c:v>
                </c:pt>
                <c:pt idx="7758" formatCode="General">
                  <c:v>7.758</c:v>
                </c:pt>
                <c:pt idx="7759" formatCode="General">
                  <c:v>7.7590000000000003</c:v>
                </c:pt>
                <c:pt idx="7760" formatCode="General">
                  <c:v>7.76</c:v>
                </c:pt>
                <c:pt idx="7761" formatCode="General">
                  <c:v>7.7610000000000001</c:v>
                </c:pt>
                <c:pt idx="7762" formatCode="General">
                  <c:v>7.7619999999999996</c:v>
                </c:pt>
                <c:pt idx="7763" formatCode="General">
                  <c:v>7.7629999999999999</c:v>
                </c:pt>
                <c:pt idx="7764" formatCode="General">
                  <c:v>7.7640000000000002</c:v>
                </c:pt>
                <c:pt idx="7765" formatCode="General">
                  <c:v>7.7649999999999997</c:v>
                </c:pt>
                <c:pt idx="7766" formatCode="General">
                  <c:v>7.766</c:v>
                </c:pt>
                <c:pt idx="7767" formatCode="General">
                  <c:v>7.7670000000000003</c:v>
                </c:pt>
                <c:pt idx="7768" formatCode="General">
                  <c:v>7.7679999999999998</c:v>
                </c:pt>
                <c:pt idx="7769" formatCode="General">
                  <c:v>7.7690000000000001</c:v>
                </c:pt>
                <c:pt idx="7770" formatCode="General">
                  <c:v>7.77</c:v>
                </c:pt>
                <c:pt idx="7771" formatCode="General">
                  <c:v>7.7709999999999999</c:v>
                </c:pt>
                <c:pt idx="7772" formatCode="General">
                  <c:v>7.7720000000000002</c:v>
                </c:pt>
                <c:pt idx="7773" formatCode="General">
                  <c:v>7.7729999999999997</c:v>
                </c:pt>
                <c:pt idx="7774" formatCode="General">
                  <c:v>7.774</c:v>
                </c:pt>
                <c:pt idx="7775" formatCode="General">
                  <c:v>7.7750000000000004</c:v>
                </c:pt>
                <c:pt idx="7776" formatCode="General">
                  <c:v>7.7759999999999998</c:v>
                </c:pt>
                <c:pt idx="7777" formatCode="General">
                  <c:v>7.7770000000000001</c:v>
                </c:pt>
                <c:pt idx="7778" formatCode="General">
                  <c:v>7.7779999999999996</c:v>
                </c:pt>
                <c:pt idx="7779" formatCode="General">
                  <c:v>7.7789999999999999</c:v>
                </c:pt>
                <c:pt idx="7780" formatCode="General">
                  <c:v>7.78</c:v>
                </c:pt>
                <c:pt idx="7781" formatCode="General">
                  <c:v>7.7809999999999997</c:v>
                </c:pt>
                <c:pt idx="7782" formatCode="General">
                  <c:v>7.782</c:v>
                </c:pt>
                <c:pt idx="7783" formatCode="General">
                  <c:v>7.7830000000000004</c:v>
                </c:pt>
                <c:pt idx="7784" formatCode="General">
                  <c:v>7.7839999999999998</c:v>
                </c:pt>
                <c:pt idx="7785" formatCode="General">
                  <c:v>7.7850000000000001</c:v>
                </c:pt>
                <c:pt idx="7786" formatCode="General">
                  <c:v>7.7859999999999996</c:v>
                </c:pt>
                <c:pt idx="7787" formatCode="General">
                  <c:v>7.7869999999999999</c:v>
                </c:pt>
                <c:pt idx="7788" formatCode="General">
                  <c:v>7.7880000000000003</c:v>
                </c:pt>
                <c:pt idx="7789" formatCode="General">
                  <c:v>7.7889999999999997</c:v>
                </c:pt>
                <c:pt idx="7790" formatCode="General">
                  <c:v>7.79</c:v>
                </c:pt>
                <c:pt idx="7791" formatCode="General">
                  <c:v>7.7910000000000004</c:v>
                </c:pt>
                <c:pt idx="7792" formatCode="General">
                  <c:v>7.7919999999999998</c:v>
                </c:pt>
                <c:pt idx="7793" formatCode="General">
                  <c:v>7.7930000000000001</c:v>
                </c:pt>
                <c:pt idx="7794" formatCode="General">
                  <c:v>7.7939999999999996</c:v>
                </c:pt>
                <c:pt idx="7795" formatCode="General">
                  <c:v>7.7949999999999999</c:v>
                </c:pt>
                <c:pt idx="7796" formatCode="General">
                  <c:v>7.7960000000000003</c:v>
                </c:pt>
                <c:pt idx="7797" formatCode="General">
                  <c:v>7.7969999999999997</c:v>
                </c:pt>
                <c:pt idx="7798" formatCode="General">
                  <c:v>7.798</c:v>
                </c:pt>
                <c:pt idx="7799" formatCode="General">
                  <c:v>7.7990000000000004</c:v>
                </c:pt>
                <c:pt idx="7800" formatCode="General">
                  <c:v>7.8</c:v>
                </c:pt>
                <c:pt idx="7801" formatCode="General">
                  <c:v>7.8010000000000002</c:v>
                </c:pt>
                <c:pt idx="7802" formatCode="General">
                  <c:v>7.8019999999999996</c:v>
                </c:pt>
                <c:pt idx="7803" formatCode="General">
                  <c:v>7.8029999999999999</c:v>
                </c:pt>
                <c:pt idx="7804" formatCode="General">
                  <c:v>7.8040000000000003</c:v>
                </c:pt>
                <c:pt idx="7805" formatCode="General">
                  <c:v>7.8049999999999997</c:v>
                </c:pt>
                <c:pt idx="7806" formatCode="General">
                  <c:v>7.806</c:v>
                </c:pt>
                <c:pt idx="7807" formatCode="General">
                  <c:v>7.8070000000000004</c:v>
                </c:pt>
                <c:pt idx="7808" formatCode="General">
                  <c:v>7.8079999999999998</c:v>
                </c:pt>
                <c:pt idx="7809" formatCode="General">
                  <c:v>7.8090000000000002</c:v>
                </c:pt>
                <c:pt idx="7810" formatCode="General">
                  <c:v>7.81</c:v>
                </c:pt>
                <c:pt idx="7811" formatCode="General">
                  <c:v>7.8109999999999999</c:v>
                </c:pt>
                <c:pt idx="7812" formatCode="General">
                  <c:v>7.8120000000000003</c:v>
                </c:pt>
                <c:pt idx="7813" formatCode="General">
                  <c:v>7.8129999999999997</c:v>
                </c:pt>
                <c:pt idx="7814" formatCode="General">
                  <c:v>7.8140000000000001</c:v>
                </c:pt>
                <c:pt idx="7815" formatCode="General">
                  <c:v>7.8150000000000004</c:v>
                </c:pt>
                <c:pt idx="7816" formatCode="General">
                  <c:v>7.8159999999999998</c:v>
                </c:pt>
                <c:pt idx="7817" formatCode="General">
                  <c:v>7.8170000000000002</c:v>
                </c:pt>
                <c:pt idx="7818" formatCode="General">
                  <c:v>7.8179999999999996</c:v>
                </c:pt>
                <c:pt idx="7819" formatCode="General">
                  <c:v>7.819</c:v>
                </c:pt>
                <c:pt idx="7820" formatCode="General">
                  <c:v>7.82</c:v>
                </c:pt>
                <c:pt idx="7821" formatCode="General">
                  <c:v>7.8209999999999997</c:v>
                </c:pt>
                <c:pt idx="7822" formatCode="General">
                  <c:v>7.8220000000000001</c:v>
                </c:pt>
                <c:pt idx="7823" formatCode="General">
                  <c:v>7.8230000000000004</c:v>
                </c:pt>
                <c:pt idx="7824" formatCode="General">
                  <c:v>7.8239999999999998</c:v>
                </c:pt>
                <c:pt idx="7825" formatCode="General">
                  <c:v>7.8250000000000002</c:v>
                </c:pt>
                <c:pt idx="7826" formatCode="General">
                  <c:v>7.8259999999999996</c:v>
                </c:pt>
                <c:pt idx="7827" formatCode="General">
                  <c:v>7.827</c:v>
                </c:pt>
                <c:pt idx="7828" formatCode="General">
                  <c:v>7.8280000000000003</c:v>
                </c:pt>
                <c:pt idx="7829" formatCode="General">
                  <c:v>7.8289999999999997</c:v>
                </c:pt>
                <c:pt idx="7830" formatCode="General">
                  <c:v>7.83</c:v>
                </c:pt>
                <c:pt idx="7831" formatCode="General">
                  <c:v>7.8310000000000004</c:v>
                </c:pt>
                <c:pt idx="7832" formatCode="General">
                  <c:v>7.8319999999999999</c:v>
                </c:pt>
                <c:pt idx="7833" formatCode="General">
                  <c:v>7.8330000000000002</c:v>
                </c:pt>
                <c:pt idx="7834" formatCode="General">
                  <c:v>7.8339999999999996</c:v>
                </c:pt>
                <c:pt idx="7835" formatCode="General">
                  <c:v>7.835</c:v>
                </c:pt>
                <c:pt idx="7836" formatCode="General">
                  <c:v>7.8360000000000003</c:v>
                </c:pt>
                <c:pt idx="7837" formatCode="General">
                  <c:v>7.8369999999999997</c:v>
                </c:pt>
                <c:pt idx="7838" formatCode="General">
                  <c:v>7.8380000000000001</c:v>
                </c:pt>
                <c:pt idx="7839" formatCode="General">
                  <c:v>7.8390000000000004</c:v>
                </c:pt>
                <c:pt idx="7840" formatCode="General">
                  <c:v>7.84</c:v>
                </c:pt>
                <c:pt idx="7841" formatCode="General">
                  <c:v>7.8410000000000002</c:v>
                </c:pt>
                <c:pt idx="7842" formatCode="General">
                  <c:v>7.8419999999999996</c:v>
                </c:pt>
                <c:pt idx="7843" formatCode="General">
                  <c:v>7.843</c:v>
                </c:pt>
                <c:pt idx="7844" formatCode="General">
                  <c:v>7.8440000000000003</c:v>
                </c:pt>
                <c:pt idx="7845" formatCode="General">
                  <c:v>7.8449999999999998</c:v>
                </c:pt>
                <c:pt idx="7846" formatCode="General">
                  <c:v>7.8460000000000001</c:v>
                </c:pt>
                <c:pt idx="7847" formatCode="General">
                  <c:v>7.8470000000000004</c:v>
                </c:pt>
                <c:pt idx="7848" formatCode="General">
                  <c:v>7.8479999999999999</c:v>
                </c:pt>
                <c:pt idx="7849" formatCode="General">
                  <c:v>7.8490000000000002</c:v>
                </c:pt>
                <c:pt idx="7850" formatCode="General">
                  <c:v>7.85</c:v>
                </c:pt>
                <c:pt idx="7851" formatCode="General">
                  <c:v>7.851</c:v>
                </c:pt>
                <c:pt idx="7852" formatCode="General">
                  <c:v>7.8520000000000003</c:v>
                </c:pt>
                <c:pt idx="7853" formatCode="General">
                  <c:v>7.8529999999999998</c:v>
                </c:pt>
                <c:pt idx="7854" formatCode="General">
                  <c:v>7.8540000000000001</c:v>
                </c:pt>
                <c:pt idx="7855" formatCode="General">
                  <c:v>7.8550000000000004</c:v>
                </c:pt>
                <c:pt idx="7856" formatCode="General">
                  <c:v>7.8559999999999999</c:v>
                </c:pt>
                <c:pt idx="7857" formatCode="General">
                  <c:v>7.8570000000000002</c:v>
                </c:pt>
                <c:pt idx="7858" formatCode="General">
                  <c:v>7.8579999999999997</c:v>
                </c:pt>
                <c:pt idx="7859" formatCode="General">
                  <c:v>7.859</c:v>
                </c:pt>
                <c:pt idx="7860" formatCode="General">
                  <c:v>7.86</c:v>
                </c:pt>
                <c:pt idx="7861" formatCode="General">
                  <c:v>7.8609999999999998</c:v>
                </c:pt>
                <c:pt idx="7862" formatCode="General">
                  <c:v>7.8620000000000001</c:v>
                </c:pt>
                <c:pt idx="7863" formatCode="General">
                  <c:v>7.8630000000000004</c:v>
                </c:pt>
                <c:pt idx="7864" formatCode="General">
                  <c:v>7.8639999999999999</c:v>
                </c:pt>
                <c:pt idx="7865" formatCode="General">
                  <c:v>7.8650000000000002</c:v>
                </c:pt>
                <c:pt idx="7866" formatCode="General">
                  <c:v>7.8659999999999997</c:v>
                </c:pt>
                <c:pt idx="7867" formatCode="General">
                  <c:v>7.867</c:v>
                </c:pt>
                <c:pt idx="7868" formatCode="General">
                  <c:v>7.8680000000000003</c:v>
                </c:pt>
                <c:pt idx="7869" formatCode="General">
                  <c:v>7.8689999999999998</c:v>
                </c:pt>
                <c:pt idx="7870" formatCode="General">
                  <c:v>7.87</c:v>
                </c:pt>
                <c:pt idx="7871" formatCode="General">
                  <c:v>7.8710000000000004</c:v>
                </c:pt>
                <c:pt idx="7872" formatCode="General">
                  <c:v>7.8719999999999999</c:v>
                </c:pt>
                <c:pt idx="7873" formatCode="General">
                  <c:v>7.8730000000000002</c:v>
                </c:pt>
                <c:pt idx="7874" formatCode="General">
                  <c:v>7.8739999999999997</c:v>
                </c:pt>
                <c:pt idx="7875" formatCode="General">
                  <c:v>7.875</c:v>
                </c:pt>
                <c:pt idx="7876" formatCode="General">
                  <c:v>7.8760000000000003</c:v>
                </c:pt>
                <c:pt idx="7877" formatCode="General">
                  <c:v>7.8769999999999998</c:v>
                </c:pt>
                <c:pt idx="7878" formatCode="General">
                  <c:v>7.8780000000000001</c:v>
                </c:pt>
                <c:pt idx="7879" formatCode="General">
                  <c:v>7.8789999999999996</c:v>
                </c:pt>
                <c:pt idx="7880" formatCode="General">
                  <c:v>7.88</c:v>
                </c:pt>
                <c:pt idx="7881" formatCode="General">
                  <c:v>7.8810000000000002</c:v>
                </c:pt>
                <c:pt idx="7882" formatCode="General">
                  <c:v>7.8819999999999997</c:v>
                </c:pt>
                <c:pt idx="7883" formatCode="General">
                  <c:v>7.883</c:v>
                </c:pt>
                <c:pt idx="7884" formatCode="General">
                  <c:v>7.8840000000000003</c:v>
                </c:pt>
                <c:pt idx="7885" formatCode="General">
                  <c:v>7.8849999999999998</c:v>
                </c:pt>
                <c:pt idx="7886" formatCode="General">
                  <c:v>7.8860000000000001</c:v>
                </c:pt>
                <c:pt idx="7887" formatCode="General">
                  <c:v>7.8869999999999996</c:v>
                </c:pt>
                <c:pt idx="7888" formatCode="General">
                  <c:v>7.8879999999999999</c:v>
                </c:pt>
                <c:pt idx="7889" formatCode="General">
                  <c:v>7.8890000000000002</c:v>
                </c:pt>
                <c:pt idx="7890" formatCode="General">
                  <c:v>7.89</c:v>
                </c:pt>
                <c:pt idx="7891" formatCode="General">
                  <c:v>7.891</c:v>
                </c:pt>
                <c:pt idx="7892" formatCode="General">
                  <c:v>7.8920000000000003</c:v>
                </c:pt>
                <c:pt idx="7893" formatCode="General">
                  <c:v>7.8929999999999998</c:v>
                </c:pt>
                <c:pt idx="7894" formatCode="General">
                  <c:v>7.8940000000000001</c:v>
                </c:pt>
                <c:pt idx="7895" formatCode="General">
                  <c:v>7.8949999999999996</c:v>
                </c:pt>
                <c:pt idx="7896" formatCode="General">
                  <c:v>7.8959999999999999</c:v>
                </c:pt>
                <c:pt idx="7897" formatCode="General">
                  <c:v>7.8970000000000002</c:v>
                </c:pt>
                <c:pt idx="7898" formatCode="General">
                  <c:v>7.8979999999999997</c:v>
                </c:pt>
                <c:pt idx="7899" formatCode="General">
                  <c:v>7.899</c:v>
                </c:pt>
                <c:pt idx="7900" formatCode="General">
                  <c:v>7.9</c:v>
                </c:pt>
                <c:pt idx="7901" formatCode="General">
                  <c:v>7.9009999999999998</c:v>
                </c:pt>
                <c:pt idx="7902" formatCode="General">
                  <c:v>7.9020000000000001</c:v>
                </c:pt>
                <c:pt idx="7903" formatCode="General">
                  <c:v>7.9029999999999996</c:v>
                </c:pt>
                <c:pt idx="7904" formatCode="General">
                  <c:v>7.9039999999999999</c:v>
                </c:pt>
                <c:pt idx="7905" formatCode="General">
                  <c:v>7.9050000000000002</c:v>
                </c:pt>
                <c:pt idx="7906" formatCode="General">
                  <c:v>7.9059999999999997</c:v>
                </c:pt>
                <c:pt idx="7907" formatCode="General">
                  <c:v>7.907</c:v>
                </c:pt>
                <c:pt idx="7908" formatCode="General">
                  <c:v>7.9080000000000004</c:v>
                </c:pt>
                <c:pt idx="7909" formatCode="General">
                  <c:v>7.9089999999999998</c:v>
                </c:pt>
                <c:pt idx="7910" formatCode="General">
                  <c:v>7.91</c:v>
                </c:pt>
                <c:pt idx="7911" formatCode="General">
                  <c:v>7.9109999999999996</c:v>
                </c:pt>
                <c:pt idx="7912" formatCode="General">
                  <c:v>7.9119999999999999</c:v>
                </c:pt>
                <c:pt idx="7913" formatCode="General">
                  <c:v>7.9130000000000003</c:v>
                </c:pt>
                <c:pt idx="7914" formatCode="General">
                  <c:v>7.9139999999999997</c:v>
                </c:pt>
                <c:pt idx="7915" formatCode="General">
                  <c:v>7.915</c:v>
                </c:pt>
                <c:pt idx="7916" formatCode="General">
                  <c:v>7.9160000000000004</c:v>
                </c:pt>
                <c:pt idx="7917" formatCode="General">
                  <c:v>7.9169999999999998</c:v>
                </c:pt>
                <c:pt idx="7918" formatCode="General">
                  <c:v>7.9180000000000001</c:v>
                </c:pt>
                <c:pt idx="7919" formatCode="General">
                  <c:v>7.9189999999999996</c:v>
                </c:pt>
                <c:pt idx="7920" formatCode="General">
                  <c:v>7.92</c:v>
                </c:pt>
                <c:pt idx="7921" formatCode="General">
                  <c:v>7.9210000000000003</c:v>
                </c:pt>
                <c:pt idx="7922" formatCode="General">
                  <c:v>7.9219999999999997</c:v>
                </c:pt>
                <c:pt idx="7923" formatCode="General">
                  <c:v>7.923</c:v>
                </c:pt>
                <c:pt idx="7924" formatCode="General">
                  <c:v>7.9240000000000004</c:v>
                </c:pt>
                <c:pt idx="7925" formatCode="General">
                  <c:v>7.9249999999999998</c:v>
                </c:pt>
                <c:pt idx="7926" formatCode="General">
                  <c:v>7.9260000000000002</c:v>
                </c:pt>
                <c:pt idx="7927" formatCode="General">
                  <c:v>7.9269999999999996</c:v>
                </c:pt>
                <c:pt idx="7928" formatCode="General">
                  <c:v>7.9279999999999999</c:v>
                </c:pt>
                <c:pt idx="7929" formatCode="General">
                  <c:v>7.9290000000000003</c:v>
                </c:pt>
                <c:pt idx="7930" formatCode="General">
                  <c:v>7.93</c:v>
                </c:pt>
                <c:pt idx="7931" formatCode="General">
                  <c:v>7.931</c:v>
                </c:pt>
                <c:pt idx="7932" formatCode="General">
                  <c:v>7.9320000000000004</c:v>
                </c:pt>
                <c:pt idx="7933" formatCode="General">
                  <c:v>7.9329999999999998</c:v>
                </c:pt>
                <c:pt idx="7934" formatCode="General">
                  <c:v>7.9340000000000002</c:v>
                </c:pt>
                <c:pt idx="7935" formatCode="General">
                  <c:v>7.9349999999999996</c:v>
                </c:pt>
                <c:pt idx="7936" formatCode="General">
                  <c:v>7.9359999999999999</c:v>
                </c:pt>
                <c:pt idx="7937" formatCode="General">
                  <c:v>7.9370000000000003</c:v>
                </c:pt>
                <c:pt idx="7938" formatCode="General">
                  <c:v>7.9379999999999997</c:v>
                </c:pt>
                <c:pt idx="7939" formatCode="General">
                  <c:v>7.9390000000000001</c:v>
                </c:pt>
                <c:pt idx="7940" formatCode="General">
                  <c:v>7.94</c:v>
                </c:pt>
                <c:pt idx="7941" formatCode="General">
                  <c:v>7.9409999999999998</c:v>
                </c:pt>
                <c:pt idx="7942" formatCode="General">
                  <c:v>7.9420000000000002</c:v>
                </c:pt>
                <c:pt idx="7943" formatCode="General">
                  <c:v>7.9429999999999996</c:v>
                </c:pt>
                <c:pt idx="7944" formatCode="General">
                  <c:v>7.944</c:v>
                </c:pt>
                <c:pt idx="7945" formatCode="General">
                  <c:v>7.9450000000000003</c:v>
                </c:pt>
                <c:pt idx="7946" formatCode="General">
                  <c:v>7.9459999999999997</c:v>
                </c:pt>
                <c:pt idx="7947" formatCode="General">
                  <c:v>7.9470000000000001</c:v>
                </c:pt>
                <c:pt idx="7948" formatCode="General">
                  <c:v>7.9480000000000004</c:v>
                </c:pt>
                <c:pt idx="7949" formatCode="General">
                  <c:v>7.9489999999999998</c:v>
                </c:pt>
                <c:pt idx="7950" formatCode="General">
                  <c:v>7.95</c:v>
                </c:pt>
                <c:pt idx="7951" formatCode="General">
                  <c:v>7.9509999999999996</c:v>
                </c:pt>
                <c:pt idx="7952" formatCode="General">
                  <c:v>7.952</c:v>
                </c:pt>
                <c:pt idx="7953" formatCode="General">
                  <c:v>7.9530000000000003</c:v>
                </c:pt>
                <c:pt idx="7954" formatCode="General">
                  <c:v>7.9539999999999997</c:v>
                </c:pt>
                <c:pt idx="7955" formatCode="General">
                  <c:v>7.9550000000000001</c:v>
                </c:pt>
                <c:pt idx="7956" formatCode="General">
                  <c:v>7.9560000000000004</c:v>
                </c:pt>
                <c:pt idx="7957" formatCode="General">
                  <c:v>7.9569999999999999</c:v>
                </c:pt>
                <c:pt idx="7958" formatCode="General">
                  <c:v>7.9580000000000002</c:v>
                </c:pt>
                <c:pt idx="7959" formatCode="General">
                  <c:v>7.9589999999999996</c:v>
                </c:pt>
                <c:pt idx="7960" formatCode="General">
                  <c:v>7.96</c:v>
                </c:pt>
                <c:pt idx="7961" formatCode="General">
                  <c:v>7.9610000000000003</c:v>
                </c:pt>
                <c:pt idx="7962" formatCode="General">
                  <c:v>7.9619999999999997</c:v>
                </c:pt>
                <c:pt idx="7963" formatCode="General">
                  <c:v>7.9630000000000001</c:v>
                </c:pt>
                <c:pt idx="7964" formatCode="General">
                  <c:v>7.9640000000000004</c:v>
                </c:pt>
                <c:pt idx="7965" formatCode="General">
                  <c:v>7.9649999999999999</c:v>
                </c:pt>
                <c:pt idx="7966" formatCode="General">
                  <c:v>7.9660000000000002</c:v>
                </c:pt>
                <c:pt idx="7967" formatCode="General">
                  <c:v>7.9669999999999996</c:v>
                </c:pt>
                <c:pt idx="7968" formatCode="General">
                  <c:v>7.968</c:v>
                </c:pt>
                <c:pt idx="7969" formatCode="General">
                  <c:v>7.9690000000000003</c:v>
                </c:pt>
                <c:pt idx="7970" formatCode="General">
                  <c:v>7.97</c:v>
                </c:pt>
                <c:pt idx="7971" formatCode="General">
                  <c:v>7.9710000000000001</c:v>
                </c:pt>
                <c:pt idx="7972" formatCode="General">
                  <c:v>7.9720000000000004</c:v>
                </c:pt>
                <c:pt idx="7973" formatCode="General">
                  <c:v>7.9729999999999999</c:v>
                </c:pt>
                <c:pt idx="7974" formatCode="General">
                  <c:v>7.9740000000000002</c:v>
                </c:pt>
                <c:pt idx="7975" formatCode="General">
                  <c:v>7.9749999999999996</c:v>
                </c:pt>
                <c:pt idx="7976" formatCode="General">
                  <c:v>7.976</c:v>
                </c:pt>
                <c:pt idx="7977" formatCode="General">
                  <c:v>7.9770000000000003</c:v>
                </c:pt>
                <c:pt idx="7978" formatCode="General">
                  <c:v>7.9779999999999998</c:v>
                </c:pt>
                <c:pt idx="7979" formatCode="General">
                  <c:v>7.9790000000000001</c:v>
                </c:pt>
                <c:pt idx="7980" formatCode="General">
                  <c:v>7.98</c:v>
                </c:pt>
                <c:pt idx="7981" formatCode="General">
                  <c:v>7.9809999999999999</c:v>
                </c:pt>
                <c:pt idx="7982" formatCode="General">
                  <c:v>7.9820000000000002</c:v>
                </c:pt>
                <c:pt idx="7983" formatCode="General">
                  <c:v>7.9829999999999997</c:v>
                </c:pt>
                <c:pt idx="7984" formatCode="General">
                  <c:v>7.984</c:v>
                </c:pt>
                <c:pt idx="7985" formatCode="General">
                  <c:v>7.9850000000000003</c:v>
                </c:pt>
                <c:pt idx="7986" formatCode="General">
                  <c:v>7.9859999999999998</c:v>
                </c:pt>
                <c:pt idx="7987" formatCode="General">
                  <c:v>7.9870000000000001</c:v>
                </c:pt>
                <c:pt idx="7988" formatCode="General">
                  <c:v>7.9880000000000004</c:v>
                </c:pt>
                <c:pt idx="7989" formatCode="General">
                  <c:v>7.9889999999999999</c:v>
                </c:pt>
                <c:pt idx="7990" formatCode="General">
                  <c:v>7.99</c:v>
                </c:pt>
                <c:pt idx="7991" formatCode="General">
                  <c:v>7.9909999999999997</c:v>
                </c:pt>
                <c:pt idx="7992" formatCode="General">
                  <c:v>7.992</c:v>
                </c:pt>
                <c:pt idx="7993" formatCode="General">
                  <c:v>7.9930000000000003</c:v>
                </c:pt>
                <c:pt idx="7994" formatCode="General">
                  <c:v>7.9939999999999998</c:v>
                </c:pt>
                <c:pt idx="7995" formatCode="General">
                  <c:v>7.9950000000000001</c:v>
                </c:pt>
                <c:pt idx="7996" formatCode="General">
                  <c:v>7.9960000000000004</c:v>
                </c:pt>
                <c:pt idx="7997" formatCode="General">
                  <c:v>7.9969999999999999</c:v>
                </c:pt>
                <c:pt idx="7998" formatCode="General">
                  <c:v>7.9980000000000002</c:v>
                </c:pt>
                <c:pt idx="7999" formatCode="General">
                  <c:v>7.9989999999999997</c:v>
                </c:pt>
                <c:pt idx="8000" formatCode="General">
                  <c:v>8</c:v>
                </c:pt>
                <c:pt idx="8001" formatCode="General">
                  <c:v>8.0009999999999994</c:v>
                </c:pt>
                <c:pt idx="8002" formatCode="General">
                  <c:v>8.0020000000000007</c:v>
                </c:pt>
                <c:pt idx="8003" formatCode="General">
                  <c:v>8.0030000000000001</c:v>
                </c:pt>
                <c:pt idx="8004" formatCode="General">
                  <c:v>8.0039999999999996</c:v>
                </c:pt>
                <c:pt idx="8005" formatCode="General">
                  <c:v>8.0050000000000008</c:v>
                </c:pt>
                <c:pt idx="8006" formatCode="General">
                  <c:v>8.0060000000000002</c:v>
                </c:pt>
                <c:pt idx="8007" formatCode="General">
                  <c:v>8.0069999999999997</c:v>
                </c:pt>
                <c:pt idx="8008" formatCode="General">
                  <c:v>8.0079999999999991</c:v>
                </c:pt>
                <c:pt idx="8009" formatCode="General">
                  <c:v>8.0090000000000003</c:v>
                </c:pt>
                <c:pt idx="8010" formatCode="General">
                  <c:v>8.01</c:v>
                </c:pt>
                <c:pt idx="8011" formatCode="General">
                  <c:v>8.0109999999999992</c:v>
                </c:pt>
                <c:pt idx="8012" formatCode="General">
                  <c:v>8.0120000000000005</c:v>
                </c:pt>
                <c:pt idx="8013" formatCode="General">
                  <c:v>8.0129999999999999</c:v>
                </c:pt>
                <c:pt idx="8014" formatCode="General">
                  <c:v>8.0139999999999993</c:v>
                </c:pt>
                <c:pt idx="8015" formatCode="General">
                  <c:v>8.0150000000000006</c:v>
                </c:pt>
                <c:pt idx="8016" formatCode="General">
                  <c:v>8.016</c:v>
                </c:pt>
                <c:pt idx="8017" formatCode="General">
                  <c:v>8.0169999999999995</c:v>
                </c:pt>
                <c:pt idx="8018" formatCode="General">
                  <c:v>8.0180000000000007</c:v>
                </c:pt>
                <c:pt idx="8019" formatCode="General">
                  <c:v>8.0190000000000001</c:v>
                </c:pt>
                <c:pt idx="8020" formatCode="General">
                  <c:v>8.02</c:v>
                </c:pt>
                <c:pt idx="8021" formatCode="General">
                  <c:v>8.0210000000000008</c:v>
                </c:pt>
                <c:pt idx="8022" formatCode="General">
                  <c:v>8.0220000000000002</c:v>
                </c:pt>
                <c:pt idx="8023" formatCode="General">
                  <c:v>8.0229999999999997</c:v>
                </c:pt>
                <c:pt idx="8024" formatCode="General">
                  <c:v>8.0239999999999991</c:v>
                </c:pt>
                <c:pt idx="8025" formatCode="General">
                  <c:v>8.0250000000000004</c:v>
                </c:pt>
                <c:pt idx="8026" formatCode="General">
                  <c:v>8.0259999999999998</c:v>
                </c:pt>
                <c:pt idx="8027" formatCode="General">
                  <c:v>8.0269999999999992</c:v>
                </c:pt>
                <c:pt idx="8028" formatCode="General">
                  <c:v>8.0280000000000005</c:v>
                </c:pt>
                <c:pt idx="8029" formatCode="General">
                  <c:v>8.0289999999999999</c:v>
                </c:pt>
                <c:pt idx="8030" formatCode="General">
                  <c:v>8.0299999999999994</c:v>
                </c:pt>
                <c:pt idx="8031" formatCode="General">
                  <c:v>8.0310000000000006</c:v>
                </c:pt>
                <c:pt idx="8032" formatCode="General">
                  <c:v>8.032</c:v>
                </c:pt>
                <c:pt idx="8033" formatCode="General">
                  <c:v>8.0329999999999995</c:v>
                </c:pt>
                <c:pt idx="8034" formatCode="General">
                  <c:v>8.0340000000000007</c:v>
                </c:pt>
                <c:pt idx="8035" formatCode="General">
                  <c:v>8.0350000000000001</c:v>
                </c:pt>
                <c:pt idx="8036" formatCode="General">
                  <c:v>8.0359999999999996</c:v>
                </c:pt>
                <c:pt idx="8037" formatCode="General">
                  <c:v>8.0370000000000008</c:v>
                </c:pt>
                <c:pt idx="8038" formatCode="General">
                  <c:v>8.0380000000000003</c:v>
                </c:pt>
                <c:pt idx="8039" formatCode="General">
                  <c:v>8.0389999999999997</c:v>
                </c:pt>
                <c:pt idx="8040" formatCode="General">
                  <c:v>8.0399999999999991</c:v>
                </c:pt>
                <c:pt idx="8041" formatCode="General">
                  <c:v>8.0410000000000004</c:v>
                </c:pt>
                <c:pt idx="8042" formatCode="General">
                  <c:v>8.0419999999999998</c:v>
                </c:pt>
                <c:pt idx="8043" formatCode="General">
                  <c:v>8.0429999999999993</c:v>
                </c:pt>
                <c:pt idx="8044" formatCode="General">
                  <c:v>8.0440000000000005</c:v>
                </c:pt>
                <c:pt idx="8045" formatCode="General">
                  <c:v>8.0449999999999999</c:v>
                </c:pt>
                <c:pt idx="8046" formatCode="General">
                  <c:v>8.0459999999999994</c:v>
                </c:pt>
                <c:pt idx="8047" formatCode="General">
                  <c:v>8.0470000000000006</c:v>
                </c:pt>
                <c:pt idx="8048" formatCode="General">
                  <c:v>8.048</c:v>
                </c:pt>
                <c:pt idx="8049" formatCode="General">
                  <c:v>8.0489999999999995</c:v>
                </c:pt>
                <c:pt idx="8050" formatCode="General">
                  <c:v>8.0500000000000007</c:v>
                </c:pt>
                <c:pt idx="8051" formatCode="General">
                  <c:v>8.0510000000000002</c:v>
                </c:pt>
                <c:pt idx="8052" formatCode="General">
                  <c:v>8.0519999999999996</c:v>
                </c:pt>
                <c:pt idx="8053" formatCode="General">
                  <c:v>8.0530000000000008</c:v>
                </c:pt>
                <c:pt idx="8054" formatCode="General">
                  <c:v>8.0540000000000003</c:v>
                </c:pt>
                <c:pt idx="8055" formatCode="General">
                  <c:v>8.0549999999999997</c:v>
                </c:pt>
                <c:pt idx="8056" formatCode="General">
                  <c:v>8.0559999999999992</c:v>
                </c:pt>
                <c:pt idx="8057" formatCode="General">
                  <c:v>8.0570000000000004</c:v>
                </c:pt>
                <c:pt idx="8058" formatCode="General">
                  <c:v>8.0579999999999998</c:v>
                </c:pt>
                <c:pt idx="8059" formatCode="General">
                  <c:v>8.0589999999999993</c:v>
                </c:pt>
                <c:pt idx="8060" formatCode="General">
                  <c:v>8.06</c:v>
                </c:pt>
                <c:pt idx="8061" formatCode="General">
                  <c:v>8.0609999999999999</c:v>
                </c:pt>
                <c:pt idx="8062" formatCode="General">
                  <c:v>8.0619999999999994</c:v>
                </c:pt>
                <c:pt idx="8063" formatCode="General">
                  <c:v>8.0630000000000006</c:v>
                </c:pt>
                <c:pt idx="8064" formatCode="General">
                  <c:v>8.0640000000000001</c:v>
                </c:pt>
                <c:pt idx="8065" formatCode="General">
                  <c:v>8.0649999999999995</c:v>
                </c:pt>
                <c:pt idx="8066" formatCode="General">
                  <c:v>8.0660000000000007</c:v>
                </c:pt>
                <c:pt idx="8067" formatCode="General">
                  <c:v>8.0670000000000002</c:v>
                </c:pt>
                <c:pt idx="8068" formatCode="General">
                  <c:v>8.0679999999999996</c:v>
                </c:pt>
                <c:pt idx="8069" formatCode="General">
                  <c:v>8.0690000000000008</c:v>
                </c:pt>
                <c:pt idx="8070" formatCode="General">
                  <c:v>8.07</c:v>
                </c:pt>
                <c:pt idx="8071" formatCode="General">
                  <c:v>8.0709999999999997</c:v>
                </c:pt>
                <c:pt idx="8072" formatCode="General">
                  <c:v>8.0719999999999992</c:v>
                </c:pt>
                <c:pt idx="8073" formatCode="General">
                  <c:v>8.0730000000000004</c:v>
                </c:pt>
                <c:pt idx="8074" formatCode="General">
                  <c:v>8.0739999999999998</c:v>
                </c:pt>
                <c:pt idx="8075" formatCode="General">
                  <c:v>8.0749999999999993</c:v>
                </c:pt>
                <c:pt idx="8076" formatCode="General">
                  <c:v>8.0760000000000005</c:v>
                </c:pt>
                <c:pt idx="8077" formatCode="General">
                  <c:v>8.077</c:v>
                </c:pt>
                <c:pt idx="8078" formatCode="General">
                  <c:v>8.0779999999999994</c:v>
                </c:pt>
                <c:pt idx="8079" formatCode="General">
                  <c:v>8.0790000000000006</c:v>
                </c:pt>
                <c:pt idx="8080" formatCode="General">
                  <c:v>8.08</c:v>
                </c:pt>
                <c:pt idx="8081" formatCode="General">
                  <c:v>8.0809999999999995</c:v>
                </c:pt>
                <c:pt idx="8082" formatCode="General">
                  <c:v>8.0820000000000007</c:v>
                </c:pt>
                <c:pt idx="8083" formatCode="General">
                  <c:v>8.0830000000000002</c:v>
                </c:pt>
                <c:pt idx="8084" formatCode="General">
                  <c:v>8.0839999999999996</c:v>
                </c:pt>
                <c:pt idx="8085" formatCode="General">
                  <c:v>8.0850000000000009</c:v>
                </c:pt>
                <c:pt idx="8086" formatCode="General">
                  <c:v>8.0860000000000003</c:v>
                </c:pt>
                <c:pt idx="8087" formatCode="General">
                  <c:v>8.0869999999999997</c:v>
                </c:pt>
                <c:pt idx="8088" formatCode="General">
                  <c:v>8.0879999999999992</c:v>
                </c:pt>
                <c:pt idx="8089" formatCode="General">
                  <c:v>8.0890000000000004</c:v>
                </c:pt>
                <c:pt idx="8090" formatCode="General">
                  <c:v>8.09</c:v>
                </c:pt>
                <c:pt idx="8091" formatCode="General">
                  <c:v>8.0909999999999993</c:v>
                </c:pt>
                <c:pt idx="8092" formatCode="General">
                  <c:v>8.0920000000000005</c:v>
                </c:pt>
                <c:pt idx="8093" formatCode="General">
                  <c:v>8.093</c:v>
                </c:pt>
                <c:pt idx="8094" formatCode="General">
                  <c:v>8.0939999999999994</c:v>
                </c:pt>
                <c:pt idx="8095" formatCode="General">
                  <c:v>8.0950000000000006</c:v>
                </c:pt>
                <c:pt idx="8096" formatCode="General">
                  <c:v>8.0960000000000001</c:v>
                </c:pt>
                <c:pt idx="8097" formatCode="General">
                  <c:v>8.0969999999999995</c:v>
                </c:pt>
                <c:pt idx="8098" formatCode="General">
                  <c:v>8.0980000000000008</c:v>
                </c:pt>
                <c:pt idx="8099" formatCode="General">
                  <c:v>8.0990000000000002</c:v>
                </c:pt>
                <c:pt idx="8100" formatCode="General">
                  <c:v>8.1</c:v>
                </c:pt>
                <c:pt idx="8101" formatCode="General">
                  <c:v>8.1010000000000009</c:v>
                </c:pt>
                <c:pt idx="8102" formatCode="General">
                  <c:v>8.1020000000000003</c:v>
                </c:pt>
                <c:pt idx="8103" formatCode="General">
                  <c:v>8.1029999999999998</c:v>
                </c:pt>
                <c:pt idx="8104" formatCode="General">
                  <c:v>8.1039999999999992</c:v>
                </c:pt>
                <c:pt idx="8105" formatCode="General">
                  <c:v>8.1050000000000004</c:v>
                </c:pt>
                <c:pt idx="8106" formatCode="General">
                  <c:v>8.1059999999999999</c:v>
                </c:pt>
                <c:pt idx="8107" formatCode="General">
                  <c:v>8.1069999999999993</c:v>
                </c:pt>
                <c:pt idx="8108" formatCode="General">
                  <c:v>8.1080000000000005</c:v>
                </c:pt>
                <c:pt idx="8109" formatCode="General">
                  <c:v>8.109</c:v>
                </c:pt>
                <c:pt idx="8110" formatCode="General">
                  <c:v>8.11</c:v>
                </c:pt>
                <c:pt idx="8111" formatCode="General">
                  <c:v>8.1110000000000007</c:v>
                </c:pt>
                <c:pt idx="8112" formatCode="General">
                  <c:v>8.1120000000000001</c:v>
                </c:pt>
                <c:pt idx="8113" formatCode="General">
                  <c:v>8.1129999999999995</c:v>
                </c:pt>
                <c:pt idx="8114" formatCode="General">
                  <c:v>8.1140000000000008</c:v>
                </c:pt>
                <c:pt idx="8115" formatCode="General">
                  <c:v>8.1150000000000002</c:v>
                </c:pt>
                <c:pt idx="8116" formatCode="General">
                  <c:v>8.1159999999999997</c:v>
                </c:pt>
                <c:pt idx="8117" formatCode="General">
                  <c:v>8.1170000000000009</c:v>
                </c:pt>
                <c:pt idx="8118" formatCode="General">
                  <c:v>8.1180000000000003</c:v>
                </c:pt>
                <c:pt idx="8119" formatCode="General">
                  <c:v>8.1189999999999998</c:v>
                </c:pt>
                <c:pt idx="8120" formatCode="General">
                  <c:v>8.1199999999999992</c:v>
                </c:pt>
                <c:pt idx="8121" formatCode="General">
                  <c:v>8.1210000000000004</c:v>
                </c:pt>
                <c:pt idx="8122" formatCode="General">
                  <c:v>8.1219999999999999</c:v>
                </c:pt>
                <c:pt idx="8123" formatCode="General">
                  <c:v>8.1229999999999993</c:v>
                </c:pt>
                <c:pt idx="8124" formatCode="General">
                  <c:v>8.1240000000000006</c:v>
                </c:pt>
                <c:pt idx="8125" formatCode="General">
                  <c:v>8.125</c:v>
                </c:pt>
                <c:pt idx="8126" formatCode="General">
                  <c:v>8.1259999999999994</c:v>
                </c:pt>
                <c:pt idx="8127" formatCode="General">
                  <c:v>8.1270000000000007</c:v>
                </c:pt>
                <c:pt idx="8128" formatCode="General">
                  <c:v>8.1280000000000001</c:v>
                </c:pt>
                <c:pt idx="8129" formatCode="General">
                  <c:v>8.1289999999999996</c:v>
                </c:pt>
                <c:pt idx="8130" formatCode="General">
                  <c:v>8.1300000000000008</c:v>
                </c:pt>
                <c:pt idx="8131" formatCode="General">
                  <c:v>8.1310000000000002</c:v>
                </c:pt>
                <c:pt idx="8132" formatCode="General">
                  <c:v>8.1319999999999997</c:v>
                </c:pt>
                <c:pt idx="8133" formatCode="General">
                  <c:v>8.1329999999999991</c:v>
                </c:pt>
                <c:pt idx="8134" formatCode="General">
                  <c:v>8.1340000000000003</c:v>
                </c:pt>
                <c:pt idx="8135" formatCode="General">
                  <c:v>8.1349999999999998</c:v>
                </c:pt>
                <c:pt idx="8136" formatCode="General">
                  <c:v>8.1359999999999992</c:v>
                </c:pt>
                <c:pt idx="8137" formatCode="General">
                  <c:v>8.1370000000000005</c:v>
                </c:pt>
                <c:pt idx="8138" formatCode="General">
                  <c:v>8.1379999999999999</c:v>
                </c:pt>
                <c:pt idx="8139" formatCode="General">
                  <c:v>8.1389999999999993</c:v>
                </c:pt>
                <c:pt idx="8140" formatCode="General">
                  <c:v>8.14</c:v>
                </c:pt>
                <c:pt idx="8141" formatCode="General">
                  <c:v>8.141</c:v>
                </c:pt>
                <c:pt idx="8142" formatCode="General">
                  <c:v>8.1419999999999995</c:v>
                </c:pt>
                <c:pt idx="8143" formatCode="General">
                  <c:v>8.1430000000000007</c:v>
                </c:pt>
                <c:pt idx="8144" formatCode="General">
                  <c:v>8.1440000000000001</c:v>
                </c:pt>
                <c:pt idx="8145" formatCode="General">
                  <c:v>8.1449999999999996</c:v>
                </c:pt>
                <c:pt idx="8146" formatCode="General">
                  <c:v>8.1460000000000008</c:v>
                </c:pt>
                <c:pt idx="8147" formatCode="General">
                  <c:v>8.1470000000000002</c:v>
                </c:pt>
                <c:pt idx="8148" formatCode="General">
                  <c:v>8.1479999999999997</c:v>
                </c:pt>
                <c:pt idx="8149" formatCode="General">
                  <c:v>8.1489999999999991</c:v>
                </c:pt>
                <c:pt idx="8150" formatCode="General">
                  <c:v>8.15</c:v>
                </c:pt>
                <c:pt idx="8151" formatCode="General">
                  <c:v>8.1509999999999998</c:v>
                </c:pt>
                <c:pt idx="8152" formatCode="General">
                  <c:v>8.1519999999999992</c:v>
                </c:pt>
                <c:pt idx="8153" formatCode="General">
                  <c:v>8.1530000000000005</c:v>
                </c:pt>
                <c:pt idx="8154" formatCode="General">
                  <c:v>8.1539999999999999</c:v>
                </c:pt>
                <c:pt idx="8155" formatCode="General">
                  <c:v>8.1549999999999994</c:v>
                </c:pt>
                <c:pt idx="8156" formatCode="General">
                  <c:v>8.1560000000000006</c:v>
                </c:pt>
                <c:pt idx="8157" formatCode="General">
                  <c:v>8.157</c:v>
                </c:pt>
                <c:pt idx="8158" formatCode="General">
                  <c:v>8.1579999999999995</c:v>
                </c:pt>
                <c:pt idx="8159" formatCode="General">
                  <c:v>8.1590000000000007</c:v>
                </c:pt>
                <c:pt idx="8160" formatCode="General">
                  <c:v>8.16</c:v>
                </c:pt>
                <c:pt idx="8161" formatCode="General">
                  <c:v>8.1609999999999996</c:v>
                </c:pt>
                <c:pt idx="8162" formatCode="General">
                  <c:v>8.1620000000000008</c:v>
                </c:pt>
                <c:pt idx="8163" formatCode="General">
                  <c:v>8.1630000000000003</c:v>
                </c:pt>
                <c:pt idx="8164" formatCode="General">
                  <c:v>8.1639999999999997</c:v>
                </c:pt>
                <c:pt idx="8165" formatCode="General">
                  <c:v>8.1649999999999991</c:v>
                </c:pt>
                <c:pt idx="8166" formatCode="General">
                  <c:v>8.1660000000000004</c:v>
                </c:pt>
                <c:pt idx="8167" formatCode="General">
                  <c:v>8.1669999999999998</c:v>
                </c:pt>
                <c:pt idx="8168" formatCode="General">
                  <c:v>8.1679999999999993</c:v>
                </c:pt>
                <c:pt idx="8169" formatCode="General">
                  <c:v>8.1690000000000005</c:v>
                </c:pt>
                <c:pt idx="8170" formatCode="General">
                  <c:v>8.17</c:v>
                </c:pt>
                <c:pt idx="8171" formatCode="General">
                  <c:v>8.1709999999999994</c:v>
                </c:pt>
                <c:pt idx="8172" formatCode="General">
                  <c:v>8.1720000000000006</c:v>
                </c:pt>
                <c:pt idx="8173" formatCode="General">
                  <c:v>8.173</c:v>
                </c:pt>
                <c:pt idx="8174" formatCode="General">
                  <c:v>8.1739999999999995</c:v>
                </c:pt>
                <c:pt idx="8175" formatCode="General">
                  <c:v>8.1750000000000007</c:v>
                </c:pt>
                <c:pt idx="8176" formatCode="General">
                  <c:v>8.1760000000000002</c:v>
                </c:pt>
                <c:pt idx="8177" formatCode="General">
                  <c:v>8.1769999999999996</c:v>
                </c:pt>
                <c:pt idx="8178" formatCode="General">
                  <c:v>8.1780000000000008</c:v>
                </c:pt>
                <c:pt idx="8179" formatCode="General">
                  <c:v>8.1790000000000003</c:v>
                </c:pt>
                <c:pt idx="8180" formatCode="General">
                  <c:v>8.18</c:v>
                </c:pt>
                <c:pt idx="8181" formatCode="General">
                  <c:v>8.1809999999999992</c:v>
                </c:pt>
                <c:pt idx="8182" formatCode="General">
                  <c:v>8.1820000000000004</c:v>
                </c:pt>
                <c:pt idx="8183" formatCode="General">
                  <c:v>8.1829999999999998</c:v>
                </c:pt>
                <c:pt idx="8184" formatCode="General">
                  <c:v>8.1839999999999993</c:v>
                </c:pt>
                <c:pt idx="8185" formatCode="General">
                  <c:v>8.1850000000000005</c:v>
                </c:pt>
                <c:pt idx="8186" formatCode="General">
                  <c:v>8.1859999999999999</c:v>
                </c:pt>
                <c:pt idx="8187" formatCode="General">
                  <c:v>8.1869999999999994</c:v>
                </c:pt>
                <c:pt idx="8188" formatCode="General">
                  <c:v>8.1880000000000006</c:v>
                </c:pt>
                <c:pt idx="8189" formatCode="General">
                  <c:v>8.1890000000000001</c:v>
                </c:pt>
                <c:pt idx="8190" formatCode="General">
                  <c:v>8.19</c:v>
                </c:pt>
                <c:pt idx="8191" formatCode="General">
                  <c:v>8.1910000000000007</c:v>
                </c:pt>
                <c:pt idx="8192" formatCode="General">
                  <c:v>8.1920000000000002</c:v>
                </c:pt>
                <c:pt idx="8193" formatCode="General">
                  <c:v>8.1929999999999996</c:v>
                </c:pt>
                <c:pt idx="8194" formatCode="General">
                  <c:v>8.1940000000000008</c:v>
                </c:pt>
                <c:pt idx="8195" formatCode="General">
                  <c:v>8.1950000000000003</c:v>
                </c:pt>
                <c:pt idx="8196" formatCode="General">
                  <c:v>8.1959999999999997</c:v>
                </c:pt>
                <c:pt idx="8197" formatCode="General">
                  <c:v>8.1969999999999992</c:v>
                </c:pt>
                <c:pt idx="8198" formatCode="General">
                  <c:v>8.1980000000000004</c:v>
                </c:pt>
                <c:pt idx="8199" formatCode="General">
                  <c:v>8.1989999999999998</c:v>
                </c:pt>
                <c:pt idx="8200" formatCode="General">
                  <c:v>8.1999999999999993</c:v>
                </c:pt>
                <c:pt idx="8201" formatCode="General">
                  <c:v>8.2010000000000005</c:v>
                </c:pt>
                <c:pt idx="8202" formatCode="General">
                  <c:v>8.202</c:v>
                </c:pt>
                <c:pt idx="8203" formatCode="General">
                  <c:v>8.2029999999999994</c:v>
                </c:pt>
                <c:pt idx="8204" formatCode="General">
                  <c:v>8.2040000000000006</c:v>
                </c:pt>
                <c:pt idx="8205" formatCode="General">
                  <c:v>8.2050000000000001</c:v>
                </c:pt>
                <c:pt idx="8206" formatCode="General">
                  <c:v>8.2059999999999995</c:v>
                </c:pt>
                <c:pt idx="8207" formatCode="General">
                  <c:v>8.2070000000000007</c:v>
                </c:pt>
                <c:pt idx="8208" formatCode="General">
                  <c:v>8.2080000000000002</c:v>
                </c:pt>
                <c:pt idx="8209" formatCode="General">
                  <c:v>8.2089999999999996</c:v>
                </c:pt>
                <c:pt idx="8210" formatCode="General">
                  <c:v>8.2100000000000009</c:v>
                </c:pt>
                <c:pt idx="8211" formatCode="General">
                  <c:v>8.2110000000000003</c:v>
                </c:pt>
                <c:pt idx="8212" formatCode="General">
                  <c:v>8.2119999999999997</c:v>
                </c:pt>
                <c:pt idx="8213" formatCode="General">
                  <c:v>8.2129999999999992</c:v>
                </c:pt>
                <c:pt idx="8214" formatCode="General">
                  <c:v>8.2140000000000004</c:v>
                </c:pt>
                <c:pt idx="8215" formatCode="General">
                  <c:v>8.2149999999999999</c:v>
                </c:pt>
                <c:pt idx="8216" formatCode="General">
                  <c:v>8.2159999999999993</c:v>
                </c:pt>
                <c:pt idx="8217" formatCode="General">
                  <c:v>8.2170000000000005</c:v>
                </c:pt>
                <c:pt idx="8218" formatCode="General">
                  <c:v>8.218</c:v>
                </c:pt>
                <c:pt idx="8219" formatCode="General">
                  <c:v>8.2189999999999994</c:v>
                </c:pt>
                <c:pt idx="8220" formatCode="General">
                  <c:v>8.2200000000000006</c:v>
                </c:pt>
                <c:pt idx="8221" formatCode="General">
                  <c:v>8.2210000000000001</c:v>
                </c:pt>
                <c:pt idx="8222" formatCode="General">
                  <c:v>8.2219999999999995</c:v>
                </c:pt>
                <c:pt idx="8223" formatCode="General">
                  <c:v>8.2230000000000008</c:v>
                </c:pt>
                <c:pt idx="8224" formatCode="General">
                  <c:v>8.2240000000000002</c:v>
                </c:pt>
                <c:pt idx="8225" formatCode="General">
                  <c:v>8.2249999999999996</c:v>
                </c:pt>
                <c:pt idx="8226" formatCode="General">
                  <c:v>8.2260000000000009</c:v>
                </c:pt>
                <c:pt idx="8227" formatCode="General">
                  <c:v>8.2270000000000003</c:v>
                </c:pt>
                <c:pt idx="8228" formatCode="General">
                  <c:v>8.2279999999999998</c:v>
                </c:pt>
                <c:pt idx="8229" formatCode="General">
                  <c:v>8.2289999999999992</c:v>
                </c:pt>
                <c:pt idx="8230" formatCode="General">
                  <c:v>8.23</c:v>
                </c:pt>
                <c:pt idx="8231" formatCode="General">
                  <c:v>8.2309999999999999</c:v>
                </c:pt>
                <c:pt idx="8232" formatCode="General">
                  <c:v>8.2319999999999993</c:v>
                </c:pt>
                <c:pt idx="8233" formatCode="General">
                  <c:v>8.2330000000000005</c:v>
                </c:pt>
                <c:pt idx="8234" formatCode="General">
                  <c:v>8.234</c:v>
                </c:pt>
                <c:pt idx="8235" formatCode="General">
                  <c:v>8.2349999999999994</c:v>
                </c:pt>
                <c:pt idx="8236" formatCode="General">
                  <c:v>8.2360000000000007</c:v>
                </c:pt>
                <c:pt idx="8237" formatCode="General">
                  <c:v>8.2370000000000001</c:v>
                </c:pt>
                <c:pt idx="8238" formatCode="General">
                  <c:v>8.2379999999999995</c:v>
                </c:pt>
                <c:pt idx="8239" formatCode="General">
                  <c:v>8.2390000000000008</c:v>
                </c:pt>
                <c:pt idx="8240" formatCode="General">
                  <c:v>8.24</c:v>
                </c:pt>
                <c:pt idx="8241" formatCode="General">
                  <c:v>8.2409999999999997</c:v>
                </c:pt>
                <c:pt idx="8242" formatCode="General">
                  <c:v>8.2420000000000009</c:v>
                </c:pt>
                <c:pt idx="8243" formatCode="General">
                  <c:v>8.2430000000000003</c:v>
                </c:pt>
                <c:pt idx="8244" formatCode="General">
                  <c:v>8.2439999999999998</c:v>
                </c:pt>
                <c:pt idx="8245" formatCode="General">
                  <c:v>8.2449999999999992</c:v>
                </c:pt>
                <c:pt idx="8246" formatCode="General">
                  <c:v>8.2460000000000004</c:v>
                </c:pt>
                <c:pt idx="8247" formatCode="General">
                  <c:v>8.2469999999999999</c:v>
                </c:pt>
                <c:pt idx="8248" formatCode="General">
                  <c:v>8.2479999999999993</c:v>
                </c:pt>
                <c:pt idx="8249" formatCode="General">
                  <c:v>8.2490000000000006</c:v>
                </c:pt>
                <c:pt idx="8250" formatCode="General">
                  <c:v>8.25</c:v>
                </c:pt>
                <c:pt idx="8251" formatCode="General">
                  <c:v>8.2509999999999994</c:v>
                </c:pt>
                <c:pt idx="8252" formatCode="General">
                  <c:v>8.2520000000000007</c:v>
                </c:pt>
                <c:pt idx="8253" formatCode="General">
                  <c:v>8.2530000000000001</c:v>
                </c:pt>
                <c:pt idx="8254" formatCode="General">
                  <c:v>8.2539999999999996</c:v>
                </c:pt>
                <c:pt idx="8255" formatCode="General">
                  <c:v>8.2550000000000008</c:v>
                </c:pt>
                <c:pt idx="8256" formatCode="General">
                  <c:v>8.2560000000000002</c:v>
                </c:pt>
                <c:pt idx="8257" formatCode="General">
                  <c:v>8.2569999999999997</c:v>
                </c:pt>
                <c:pt idx="8258" formatCode="General">
                  <c:v>8.2579999999999991</c:v>
                </c:pt>
                <c:pt idx="8259" formatCode="General">
                  <c:v>8.2590000000000003</c:v>
                </c:pt>
                <c:pt idx="8260" formatCode="General">
                  <c:v>8.26</c:v>
                </c:pt>
                <c:pt idx="8261" formatCode="General">
                  <c:v>8.2609999999999992</c:v>
                </c:pt>
                <c:pt idx="8262" formatCode="General">
                  <c:v>8.2620000000000005</c:v>
                </c:pt>
                <c:pt idx="8263" formatCode="General">
                  <c:v>8.2629999999999999</c:v>
                </c:pt>
                <c:pt idx="8264" formatCode="General">
                  <c:v>8.2639999999999993</c:v>
                </c:pt>
                <c:pt idx="8265" formatCode="General">
                  <c:v>8.2650000000000006</c:v>
                </c:pt>
                <c:pt idx="8266" formatCode="General">
                  <c:v>8.266</c:v>
                </c:pt>
                <c:pt idx="8267" formatCode="General">
                  <c:v>8.2669999999999995</c:v>
                </c:pt>
                <c:pt idx="8268" formatCode="General">
                  <c:v>8.2680000000000007</c:v>
                </c:pt>
                <c:pt idx="8269" formatCode="General">
                  <c:v>8.2690000000000001</c:v>
                </c:pt>
                <c:pt idx="8270" formatCode="General">
                  <c:v>8.27</c:v>
                </c:pt>
                <c:pt idx="8271" formatCode="General">
                  <c:v>8.2710000000000008</c:v>
                </c:pt>
                <c:pt idx="8272" formatCode="General">
                  <c:v>8.2720000000000002</c:v>
                </c:pt>
                <c:pt idx="8273" formatCode="General">
                  <c:v>8.2729999999999997</c:v>
                </c:pt>
                <c:pt idx="8274" formatCode="General">
                  <c:v>8.2739999999999991</c:v>
                </c:pt>
                <c:pt idx="8275" formatCode="General">
                  <c:v>8.2750000000000004</c:v>
                </c:pt>
                <c:pt idx="8276" formatCode="General">
                  <c:v>8.2759999999999998</c:v>
                </c:pt>
                <c:pt idx="8277" formatCode="General">
                  <c:v>8.2769999999999992</c:v>
                </c:pt>
                <c:pt idx="8278" formatCode="General">
                  <c:v>8.2780000000000005</c:v>
                </c:pt>
                <c:pt idx="8279" formatCode="General">
                  <c:v>8.2789999999999999</c:v>
                </c:pt>
                <c:pt idx="8280" formatCode="General">
                  <c:v>8.2799999999999994</c:v>
                </c:pt>
                <c:pt idx="8281" formatCode="General">
                  <c:v>8.2810000000000006</c:v>
                </c:pt>
                <c:pt idx="8282" formatCode="General">
                  <c:v>8.282</c:v>
                </c:pt>
                <c:pt idx="8283" formatCode="General">
                  <c:v>8.2829999999999995</c:v>
                </c:pt>
                <c:pt idx="8284" formatCode="General">
                  <c:v>8.2840000000000007</c:v>
                </c:pt>
                <c:pt idx="8285" formatCode="General">
                  <c:v>8.2850000000000001</c:v>
                </c:pt>
                <c:pt idx="8286" formatCode="General">
                  <c:v>8.2859999999999996</c:v>
                </c:pt>
                <c:pt idx="8287" formatCode="General">
                  <c:v>8.2870000000000008</c:v>
                </c:pt>
                <c:pt idx="8288" formatCode="General">
                  <c:v>8.2880000000000003</c:v>
                </c:pt>
                <c:pt idx="8289" formatCode="General">
                  <c:v>8.2889999999999997</c:v>
                </c:pt>
                <c:pt idx="8290" formatCode="General">
                  <c:v>8.2899999999999991</c:v>
                </c:pt>
                <c:pt idx="8291" formatCode="General">
                  <c:v>8.2910000000000004</c:v>
                </c:pt>
                <c:pt idx="8292" formatCode="General">
                  <c:v>8.2919999999999998</c:v>
                </c:pt>
                <c:pt idx="8293" formatCode="General">
                  <c:v>8.2929999999999993</c:v>
                </c:pt>
                <c:pt idx="8294" formatCode="General">
                  <c:v>8.2940000000000005</c:v>
                </c:pt>
                <c:pt idx="8295" formatCode="General">
                  <c:v>8.2949999999999999</c:v>
                </c:pt>
                <c:pt idx="8296" formatCode="General">
                  <c:v>8.2959999999999994</c:v>
                </c:pt>
                <c:pt idx="8297" formatCode="General">
                  <c:v>8.2970000000000006</c:v>
                </c:pt>
                <c:pt idx="8298" formatCode="General">
                  <c:v>8.298</c:v>
                </c:pt>
                <c:pt idx="8299" formatCode="General">
                  <c:v>8.2989999999999995</c:v>
                </c:pt>
                <c:pt idx="8300" formatCode="General">
                  <c:v>8.3000000000000007</c:v>
                </c:pt>
                <c:pt idx="8301" formatCode="General">
                  <c:v>8.3010000000000002</c:v>
                </c:pt>
                <c:pt idx="8302" formatCode="General">
                  <c:v>8.3019999999999996</c:v>
                </c:pt>
                <c:pt idx="8303" formatCode="General">
                  <c:v>8.3030000000000008</c:v>
                </c:pt>
                <c:pt idx="8304" formatCode="General">
                  <c:v>8.3040000000000003</c:v>
                </c:pt>
                <c:pt idx="8305" formatCode="General">
                  <c:v>8.3049999999999997</c:v>
                </c:pt>
                <c:pt idx="8306" formatCode="General">
                  <c:v>8.3059999999999992</c:v>
                </c:pt>
                <c:pt idx="8307" formatCode="General">
                  <c:v>8.3070000000000004</c:v>
                </c:pt>
                <c:pt idx="8308" formatCode="General">
                  <c:v>8.3079999999999998</c:v>
                </c:pt>
                <c:pt idx="8309" formatCode="General">
                  <c:v>8.3089999999999993</c:v>
                </c:pt>
                <c:pt idx="8310" formatCode="General">
                  <c:v>8.31</c:v>
                </c:pt>
                <c:pt idx="8311" formatCode="General">
                  <c:v>8.3109999999999999</c:v>
                </c:pt>
                <c:pt idx="8312" formatCode="General">
                  <c:v>8.3119999999999994</c:v>
                </c:pt>
                <c:pt idx="8313" formatCode="General">
                  <c:v>8.3130000000000006</c:v>
                </c:pt>
                <c:pt idx="8314" formatCode="General">
                  <c:v>8.3140000000000001</c:v>
                </c:pt>
                <c:pt idx="8315" formatCode="General">
                  <c:v>8.3149999999999995</c:v>
                </c:pt>
                <c:pt idx="8316" formatCode="General">
                  <c:v>8.3160000000000007</c:v>
                </c:pt>
                <c:pt idx="8317" formatCode="General">
                  <c:v>8.3170000000000002</c:v>
                </c:pt>
                <c:pt idx="8318" formatCode="General">
                  <c:v>8.3179999999999996</c:v>
                </c:pt>
                <c:pt idx="8319" formatCode="General">
                  <c:v>8.3190000000000008</c:v>
                </c:pt>
                <c:pt idx="8320" formatCode="General">
                  <c:v>8.32</c:v>
                </c:pt>
                <c:pt idx="8321" formatCode="General">
                  <c:v>8.3209999999999997</c:v>
                </c:pt>
                <c:pt idx="8322" formatCode="General">
                  <c:v>8.3219999999999992</c:v>
                </c:pt>
                <c:pt idx="8323" formatCode="General">
                  <c:v>8.3230000000000004</c:v>
                </c:pt>
                <c:pt idx="8324" formatCode="General">
                  <c:v>8.3239999999999998</c:v>
                </c:pt>
                <c:pt idx="8325" formatCode="General">
                  <c:v>8.3249999999999993</c:v>
                </c:pt>
                <c:pt idx="8326" formatCode="General">
                  <c:v>8.3260000000000005</c:v>
                </c:pt>
                <c:pt idx="8327" formatCode="General">
                  <c:v>8.327</c:v>
                </c:pt>
                <c:pt idx="8328" formatCode="General">
                  <c:v>8.3279999999999994</c:v>
                </c:pt>
                <c:pt idx="8329" formatCode="General">
                  <c:v>8.3290000000000006</c:v>
                </c:pt>
                <c:pt idx="8330" formatCode="General">
                  <c:v>8.33</c:v>
                </c:pt>
                <c:pt idx="8331" formatCode="General">
                  <c:v>8.3309999999999995</c:v>
                </c:pt>
                <c:pt idx="8332" formatCode="General">
                  <c:v>8.3320000000000007</c:v>
                </c:pt>
                <c:pt idx="8333" formatCode="General">
                  <c:v>8.3330000000000002</c:v>
                </c:pt>
                <c:pt idx="8334" formatCode="General">
                  <c:v>8.3339999999999996</c:v>
                </c:pt>
                <c:pt idx="8335" formatCode="General">
                  <c:v>8.3350000000000009</c:v>
                </c:pt>
                <c:pt idx="8336" formatCode="General">
                  <c:v>8.3360000000000003</c:v>
                </c:pt>
                <c:pt idx="8337" formatCode="General">
                  <c:v>8.3369999999999997</c:v>
                </c:pt>
                <c:pt idx="8338" formatCode="General">
                  <c:v>8.3379999999999992</c:v>
                </c:pt>
                <c:pt idx="8339" formatCode="General">
                  <c:v>8.3390000000000004</c:v>
                </c:pt>
                <c:pt idx="8340" formatCode="General">
                  <c:v>8.34</c:v>
                </c:pt>
                <c:pt idx="8341" formatCode="General">
                  <c:v>8.3409999999999993</c:v>
                </c:pt>
                <c:pt idx="8342" formatCode="General">
                  <c:v>8.3420000000000005</c:v>
                </c:pt>
                <c:pt idx="8343" formatCode="General">
                  <c:v>8.343</c:v>
                </c:pt>
                <c:pt idx="8344" formatCode="General">
                  <c:v>8.3439999999999994</c:v>
                </c:pt>
                <c:pt idx="8345" formatCode="General">
                  <c:v>8.3450000000000006</c:v>
                </c:pt>
                <c:pt idx="8346" formatCode="General">
                  <c:v>8.3460000000000001</c:v>
                </c:pt>
                <c:pt idx="8347" formatCode="General">
                  <c:v>8.3469999999999995</c:v>
                </c:pt>
                <c:pt idx="8348" formatCode="General">
                  <c:v>8.3480000000000008</c:v>
                </c:pt>
                <c:pt idx="8349" formatCode="General">
                  <c:v>8.3490000000000002</c:v>
                </c:pt>
                <c:pt idx="8350" formatCode="General">
                  <c:v>8.35</c:v>
                </c:pt>
                <c:pt idx="8351" formatCode="General">
                  <c:v>8.3510000000000009</c:v>
                </c:pt>
                <c:pt idx="8352" formatCode="General">
                  <c:v>8.3520000000000003</c:v>
                </c:pt>
                <c:pt idx="8353" formatCode="General">
                  <c:v>8.3529999999999998</c:v>
                </c:pt>
                <c:pt idx="8354" formatCode="General">
                  <c:v>8.3539999999999992</c:v>
                </c:pt>
                <c:pt idx="8355" formatCode="General">
                  <c:v>8.3550000000000004</c:v>
                </c:pt>
                <c:pt idx="8356" formatCode="General">
                  <c:v>8.3559999999999999</c:v>
                </c:pt>
                <c:pt idx="8357" formatCode="General">
                  <c:v>8.3569999999999993</c:v>
                </c:pt>
                <c:pt idx="8358" formatCode="General">
                  <c:v>8.3580000000000005</c:v>
                </c:pt>
                <c:pt idx="8359" formatCode="General">
                  <c:v>8.359</c:v>
                </c:pt>
                <c:pt idx="8360" formatCode="General">
                  <c:v>8.36</c:v>
                </c:pt>
                <c:pt idx="8361" formatCode="General">
                  <c:v>8.3610000000000007</c:v>
                </c:pt>
                <c:pt idx="8362" formatCode="General">
                  <c:v>8.3620000000000001</c:v>
                </c:pt>
                <c:pt idx="8363" formatCode="General">
                  <c:v>8.3629999999999995</c:v>
                </c:pt>
                <c:pt idx="8364" formatCode="General">
                  <c:v>8.3640000000000008</c:v>
                </c:pt>
                <c:pt idx="8365" formatCode="General">
                  <c:v>8.3650000000000002</c:v>
                </c:pt>
                <c:pt idx="8366" formatCode="General">
                  <c:v>8.3659999999999997</c:v>
                </c:pt>
                <c:pt idx="8367" formatCode="General">
                  <c:v>8.3670000000000009</c:v>
                </c:pt>
                <c:pt idx="8368" formatCode="General">
                  <c:v>8.3680000000000003</c:v>
                </c:pt>
                <c:pt idx="8369" formatCode="General">
                  <c:v>8.3689999999999998</c:v>
                </c:pt>
                <c:pt idx="8370" formatCode="General">
                  <c:v>8.3699999999999992</c:v>
                </c:pt>
                <c:pt idx="8371" formatCode="General">
                  <c:v>8.3710000000000004</c:v>
                </c:pt>
                <c:pt idx="8372" formatCode="General">
                  <c:v>8.3719999999999999</c:v>
                </c:pt>
                <c:pt idx="8373" formatCode="General">
                  <c:v>8.3729999999999993</c:v>
                </c:pt>
                <c:pt idx="8374" formatCode="General">
                  <c:v>8.3740000000000006</c:v>
                </c:pt>
                <c:pt idx="8375" formatCode="General">
                  <c:v>8.375</c:v>
                </c:pt>
                <c:pt idx="8376" formatCode="General">
                  <c:v>8.3759999999999994</c:v>
                </c:pt>
                <c:pt idx="8377" formatCode="General">
                  <c:v>8.3770000000000007</c:v>
                </c:pt>
                <c:pt idx="8378" formatCode="General">
                  <c:v>8.3780000000000001</c:v>
                </c:pt>
                <c:pt idx="8379" formatCode="General">
                  <c:v>8.3789999999999996</c:v>
                </c:pt>
                <c:pt idx="8380" formatCode="General">
                  <c:v>8.3800000000000008</c:v>
                </c:pt>
                <c:pt idx="8381" formatCode="General">
                  <c:v>8.3810000000000002</c:v>
                </c:pt>
                <c:pt idx="8382" formatCode="General">
                  <c:v>8.3819999999999997</c:v>
                </c:pt>
                <c:pt idx="8383" formatCode="General">
                  <c:v>8.3829999999999991</c:v>
                </c:pt>
                <c:pt idx="8384" formatCode="General">
                  <c:v>8.3840000000000003</c:v>
                </c:pt>
                <c:pt idx="8385" formatCode="General">
                  <c:v>8.3849999999999998</c:v>
                </c:pt>
                <c:pt idx="8386" formatCode="General">
                  <c:v>8.3859999999999992</c:v>
                </c:pt>
                <c:pt idx="8387" formatCode="General">
                  <c:v>8.3870000000000005</c:v>
                </c:pt>
                <c:pt idx="8388" formatCode="General">
                  <c:v>8.3879999999999999</c:v>
                </c:pt>
                <c:pt idx="8389" formatCode="General">
                  <c:v>8.3889999999999993</c:v>
                </c:pt>
                <c:pt idx="8390" formatCode="General">
                  <c:v>8.39</c:v>
                </c:pt>
                <c:pt idx="8391" formatCode="General">
                  <c:v>8.391</c:v>
                </c:pt>
                <c:pt idx="8392" formatCode="General">
                  <c:v>8.3919999999999995</c:v>
                </c:pt>
                <c:pt idx="8393" formatCode="General">
                  <c:v>8.3930000000000007</c:v>
                </c:pt>
                <c:pt idx="8394" formatCode="General">
                  <c:v>8.3940000000000001</c:v>
                </c:pt>
                <c:pt idx="8395" formatCode="General">
                  <c:v>8.3949999999999996</c:v>
                </c:pt>
                <c:pt idx="8396" formatCode="General">
                  <c:v>8.3960000000000008</c:v>
                </c:pt>
                <c:pt idx="8397" formatCode="General">
                  <c:v>8.3970000000000002</c:v>
                </c:pt>
                <c:pt idx="8398" formatCode="General">
                  <c:v>8.3979999999999997</c:v>
                </c:pt>
                <c:pt idx="8399" formatCode="General">
                  <c:v>8.3989999999999991</c:v>
                </c:pt>
                <c:pt idx="8400" formatCode="General">
                  <c:v>8.4</c:v>
                </c:pt>
                <c:pt idx="8401" formatCode="General">
                  <c:v>8.4009999999999998</c:v>
                </c:pt>
                <c:pt idx="8402" formatCode="General">
                  <c:v>8.4019999999999992</c:v>
                </c:pt>
                <c:pt idx="8403" formatCode="General">
                  <c:v>8.4030000000000005</c:v>
                </c:pt>
                <c:pt idx="8404" formatCode="General">
                  <c:v>8.4039999999999999</c:v>
                </c:pt>
                <c:pt idx="8405" formatCode="General">
                  <c:v>8.4049999999999994</c:v>
                </c:pt>
                <c:pt idx="8406" formatCode="General">
                  <c:v>8.4060000000000006</c:v>
                </c:pt>
                <c:pt idx="8407" formatCode="General">
                  <c:v>8.407</c:v>
                </c:pt>
                <c:pt idx="8408" formatCode="General">
                  <c:v>8.4079999999999995</c:v>
                </c:pt>
                <c:pt idx="8409" formatCode="General">
                  <c:v>8.4090000000000007</c:v>
                </c:pt>
                <c:pt idx="8410" formatCode="General">
                  <c:v>8.41</c:v>
                </c:pt>
                <c:pt idx="8411" formatCode="General">
                  <c:v>8.4109999999999996</c:v>
                </c:pt>
                <c:pt idx="8412" formatCode="General">
                  <c:v>8.4120000000000008</c:v>
                </c:pt>
                <c:pt idx="8413" formatCode="General">
                  <c:v>8.4130000000000003</c:v>
                </c:pt>
                <c:pt idx="8414" formatCode="General">
                  <c:v>8.4139999999999997</c:v>
                </c:pt>
                <c:pt idx="8415" formatCode="General">
                  <c:v>8.4149999999999991</c:v>
                </c:pt>
                <c:pt idx="8416" formatCode="General">
                  <c:v>8.4160000000000004</c:v>
                </c:pt>
                <c:pt idx="8417" formatCode="General">
                  <c:v>8.4169999999999998</c:v>
                </c:pt>
                <c:pt idx="8418" formatCode="General">
                  <c:v>8.4179999999999993</c:v>
                </c:pt>
                <c:pt idx="8419" formatCode="General">
                  <c:v>8.4190000000000005</c:v>
                </c:pt>
                <c:pt idx="8420" formatCode="General">
                  <c:v>8.42</c:v>
                </c:pt>
                <c:pt idx="8421" formatCode="General">
                  <c:v>8.4209999999999994</c:v>
                </c:pt>
                <c:pt idx="8422" formatCode="General">
                  <c:v>8.4220000000000006</c:v>
                </c:pt>
                <c:pt idx="8423" formatCode="General">
                  <c:v>8.423</c:v>
                </c:pt>
                <c:pt idx="8424" formatCode="General">
                  <c:v>8.4239999999999995</c:v>
                </c:pt>
                <c:pt idx="8425" formatCode="General">
                  <c:v>8.4250000000000007</c:v>
                </c:pt>
                <c:pt idx="8426" formatCode="General">
                  <c:v>8.4260000000000002</c:v>
                </c:pt>
                <c:pt idx="8427" formatCode="General">
                  <c:v>8.4269999999999996</c:v>
                </c:pt>
                <c:pt idx="8428" formatCode="General">
                  <c:v>8.4280000000000008</c:v>
                </c:pt>
                <c:pt idx="8429" formatCode="General">
                  <c:v>8.4290000000000003</c:v>
                </c:pt>
                <c:pt idx="8430" formatCode="General">
                  <c:v>8.43</c:v>
                </c:pt>
                <c:pt idx="8431" formatCode="General">
                  <c:v>8.4309999999999992</c:v>
                </c:pt>
                <c:pt idx="8432" formatCode="General">
                  <c:v>8.4320000000000004</c:v>
                </c:pt>
                <c:pt idx="8433" formatCode="General">
                  <c:v>8.4329999999999998</c:v>
                </c:pt>
                <c:pt idx="8434" formatCode="General">
                  <c:v>8.4339999999999993</c:v>
                </c:pt>
                <c:pt idx="8435" formatCode="General">
                  <c:v>8.4350000000000005</c:v>
                </c:pt>
                <c:pt idx="8436" formatCode="General">
                  <c:v>8.4359999999999999</c:v>
                </c:pt>
                <c:pt idx="8437" formatCode="General">
                  <c:v>8.4369999999999994</c:v>
                </c:pt>
                <c:pt idx="8438" formatCode="General">
                  <c:v>8.4380000000000006</c:v>
                </c:pt>
                <c:pt idx="8439" formatCode="General">
                  <c:v>8.4390000000000001</c:v>
                </c:pt>
                <c:pt idx="8440" formatCode="General">
                  <c:v>8.44</c:v>
                </c:pt>
                <c:pt idx="8441" formatCode="General">
                  <c:v>8.4410000000000007</c:v>
                </c:pt>
                <c:pt idx="8442" formatCode="General">
                  <c:v>8.4420000000000002</c:v>
                </c:pt>
                <c:pt idx="8443" formatCode="General">
                  <c:v>8.4429999999999996</c:v>
                </c:pt>
                <c:pt idx="8444" formatCode="General">
                  <c:v>8.4440000000000008</c:v>
                </c:pt>
                <c:pt idx="8445" formatCode="General">
                  <c:v>8.4450000000000003</c:v>
                </c:pt>
                <c:pt idx="8446" formatCode="General">
                  <c:v>8.4459999999999997</c:v>
                </c:pt>
                <c:pt idx="8447" formatCode="General">
                  <c:v>8.4469999999999992</c:v>
                </c:pt>
                <c:pt idx="8448" formatCode="General">
                  <c:v>8.4480000000000004</c:v>
                </c:pt>
                <c:pt idx="8449" formatCode="General">
                  <c:v>8.4489999999999998</c:v>
                </c:pt>
                <c:pt idx="8450" formatCode="General">
                  <c:v>8.4499999999999993</c:v>
                </c:pt>
                <c:pt idx="8451" formatCode="General">
                  <c:v>8.4510000000000005</c:v>
                </c:pt>
                <c:pt idx="8452" formatCode="General">
                  <c:v>8.452</c:v>
                </c:pt>
                <c:pt idx="8453" formatCode="General">
                  <c:v>8.4529999999999994</c:v>
                </c:pt>
                <c:pt idx="8454" formatCode="General">
                  <c:v>8.4540000000000006</c:v>
                </c:pt>
                <c:pt idx="8455" formatCode="General">
                  <c:v>8.4550000000000001</c:v>
                </c:pt>
                <c:pt idx="8456" formatCode="General">
                  <c:v>8.4559999999999995</c:v>
                </c:pt>
                <c:pt idx="8457" formatCode="General">
                  <c:v>8.4570000000000007</c:v>
                </c:pt>
                <c:pt idx="8458" formatCode="General">
                  <c:v>8.4580000000000002</c:v>
                </c:pt>
                <c:pt idx="8459" formatCode="General">
                  <c:v>8.4589999999999996</c:v>
                </c:pt>
                <c:pt idx="8460" formatCode="General">
                  <c:v>8.4600000000000009</c:v>
                </c:pt>
                <c:pt idx="8461" formatCode="General">
                  <c:v>8.4610000000000003</c:v>
                </c:pt>
                <c:pt idx="8462" formatCode="General">
                  <c:v>8.4619999999999997</c:v>
                </c:pt>
                <c:pt idx="8463" formatCode="General">
                  <c:v>8.4629999999999992</c:v>
                </c:pt>
                <c:pt idx="8464" formatCode="General">
                  <c:v>8.4640000000000004</c:v>
                </c:pt>
                <c:pt idx="8465" formatCode="General">
                  <c:v>8.4649999999999999</c:v>
                </c:pt>
                <c:pt idx="8466" formatCode="General">
                  <c:v>8.4659999999999993</c:v>
                </c:pt>
                <c:pt idx="8467" formatCode="General">
                  <c:v>8.4670000000000005</c:v>
                </c:pt>
                <c:pt idx="8468" formatCode="General">
                  <c:v>8.468</c:v>
                </c:pt>
                <c:pt idx="8469" formatCode="General">
                  <c:v>8.4689999999999994</c:v>
                </c:pt>
                <c:pt idx="8470" formatCode="General">
                  <c:v>8.4700000000000006</c:v>
                </c:pt>
                <c:pt idx="8471" formatCode="General">
                  <c:v>8.4710000000000001</c:v>
                </c:pt>
                <c:pt idx="8472" formatCode="General">
                  <c:v>8.4719999999999995</c:v>
                </c:pt>
                <c:pt idx="8473" formatCode="General">
                  <c:v>8.4730000000000008</c:v>
                </c:pt>
                <c:pt idx="8474" formatCode="General">
                  <c:v>8.4740000000000002</c:v>
                </c:pt>
                <c:pt idx="8475" formatCode="General">
                  <c:v>8.4749999999999996</c:v>
                </c:pt>
                <c:pt idx="8476" formatCode="General">
                  <c:v>8.4760000000000009</c:v>
                </c:pt>
                <c:pt idx="8477" formatCode="General">
                  <c:v>8.4770000000000003</c:v>
                </c:pt>
                <c:pt idx="8478" formatCode="General">
                  <c:v>8.4779999999999998</c:v>
                </c:pt>
                <c:pt idx="8479" formatCode="General">
                  <c:v>8.4789999999999992</c:v>
                </c:pt>
                <c:pt idx="8480" formatCode="General">
                  <c:v>8.48</c:v>
                </c:pt>
                <c:pt idx="8481" formatCode="General">
                  <c:v>8.4809999999999999</c:v>
                </c:pt>
                <c:pt idx="8482" formatCode="General">
                  <c:v>8.4819999999999993</c:v>
                </c:pt>
                <c:pt idx="8483" formatCode="General">
                  <c:v>8.4830000000000005</c:v>
                </c:pt>
                <c:pt idx="8484" formatCode="General">
                  <c:v>8.484</c:v>
                </c:pt>
                <c:pt idx="8485" formatCode="General">
                  <c:v>8.4849999999999994</c:v>
                </c:pt>
                <c:pt idx="8486" formatCode="General">
                  <c:v>8.4860000000000007</c:v>
                </c:pt>
                <c:pt idx="8487" formatCode="General">
                  <c:v>8.4870000000000001</c:v>
                </c:pt>
                <c:pt idx="8488" formatCode="General">
                  <c:v>8.4879999999999995</c:v>
                </c:pt>
                <c:pt idx="8489" formatCode="General">
                  <c:v>8.4890000000000008</c:v>
                </c:pt>
                <c:pt idx="8490" formatCode="General">
                  <c:v>8.49</c:v>
                </c:pt>
                <c:pt idx="8491" formatCode="General">
                  <c:v>8.4909999999999997</c:v>
                </c:pt>
                <c:pt idx="8492" formatCode="General">
                  <c:v>8.4920000000000009</c:v>
                </c:pt>
                <c:pt idx="8493" formatCode="General">
                  <c:v>8.4930000000000003</c:v>
                </c:pt>
                <c:pt idx="8494" formatCode="General">
                  <c:v>8.4939999999999998</c:v>
                </c:pt>
                <c:pt idx="8495" formatCode="General">
                  <c:v>8.4949999999999992</c:v>
                </c:pt>
                <c:pt idx="8496" formatCode="General">
                  <c:v>8.4960000000000004</c:v>
                </c:pt>
                <c:pt idx="8497" formatCode="General">
                  <c:v>8.4969999999999999</c:v>
                </c:pt>
                <c:pt idx="8498" formatCode="General">
                  <c:v>8.4979999999999993</c:v>
                </c:pt>
                <c:pt idx="8499" formatCode="General">
                  <c:v>8.4990000000000006</c:v>
                </c:pt>
                <c:pt idx="8500" formatCode="General">
                  <c:v>8.5</c:v>
                </c:pt>
                <c:pt idx="8501" formatCode="General">
                  <c:v>8.5009999999999994</c:v>
                </c:pt>
                <c:pt idx="8502" formatCode="General">
                  <c:v>8.5020000000000007</c:v>
                </c:pt>
                <c:pt idx="8503" formatCode="General">
                  <c:v>8.5030000000000001</c:v>
                </c:pt>
                <c:pt idx="8504" formatCode="General">
                  <c:v>8.5039999999999996</c:v>
                </c:pt>
                <c:pt idx="8505" formatCode="General">
                  <c:v>8.5050000000000008</c:v>
                </c:pt>
                <c:pt idx="8506" formatCode="General">
                  <c:v>8.5060000000000002</c:v>
                </c:pt>
                <c:pt idx="8507" formatCode="General">
                  <c:v>8.5069999999999997</c:v>
                </c:pt>
                <c:pt idx="8508" formatCode="General">
                  <c:v>8.5079999999999991</c:v>
                </c:pt>
                <c:pt idx="8509" formatCode="General">
                  <c:v>8.5090000000000003</c:v>
                </c:pt>
                <c:pt idx="8510" formatCode="General">
                  <c:v>8.51</c:v>
                </c:pt>
                <c:pt idx="8511" formatCode="General">
                  <c:v>8.5109999999999992</c:v>
                </c:pt>
                <c:pt idx="8512" formatCode="General">
                  <c:v>8.5120000000000005</c:v>
                </c:pt>
                <c:pt idx="8513" formatCode="General">
                  <c:v>8.5129999999999999</c:v>
                </c:pt>
                <c:pt idx="8514" formatCode="General">
                  <c:v>8.5139999999999993</c:v>
                </c:pt>
                <c:pt idx="8515" formatCode="General">
                  <c:v>8.5150000000000006</c:v>
                </c:pt>
                <c:pt idx="8516" formatCode="General">
                  <c:v>8.516</c:v>
                </c:pt>
                <c:pt idx="8517" formatCode="General">
                  <c:v>8.5169999999999995</c:v>
                </c:pt>
                <c:pt idx="8518" formatCode="General">
                  <c:v>8.5180000000000007</c:v>
                </c:pt>
                <c:pt idx="8519" formatCode="General">
                  <c:v>8.5190000000000001</c:v>
                </c:pt>
                <c:pt idx="8520" formatCode="General">
                  <c:v>8.52</c:v>
                </c:pt>
                <c:pt idx="8521" formatCode="General">
                  <c:v>8.5210000000000008</c:v>
                </c:pt>
                <c:pt idx="8522" formatCode="General">
                  <c:v>8.5220000000000002</c:v>
                </c:pt>
                <c:pt idx="8523" formatCode="General">
                  <c:v>8.5229999999999997</c:v>
                </c:pt>
                <c:pt idx="8524" formatCode="General">
                  <c:v>8.5239999999999991</c:v>
                </c:pt>
                <c:pt idx="8525" formatCode="General">
                  <c:v>8.5250000000000004</c:v>
                </c:pt>
                <c:pt idx="8526" formatCode="General">
                  <c:v>8.5259999999999998</c:v>
                </c:pt>
                <c:pt idx="8527" formatCode="General">
                  <c:v>8.5269999999999992</c:v>
                </c:pt>
                <c:pt idx="8528" formatCode="General">
                  <c:v>8.5280000000000005</c:v>
                </c:pt>
                <c:pt idx="8529" formatCode="General">
                  <c:v>8.5289999999999999</c:v>
                </c:pt>
                <c:pt idx="8530" formatCode="General">
                  <c:v>8.5299999999999994</c:v>
                </c:pt>
                <c:pt idx="8531" formatCode="General">
                  <c:v>8.5310000000000006</c:v>
                </c:pt>
                <c:pt idx="8532" formatCode="General">
                  <c:v>8.532</c:v>
                </c:pt>
                <c:pt idx="8533" formatCode="General">
                  <c:v>8.5329999999999995</c:v>
                </c:pt>
                <c:pt idx="8534" formatCode="General">
                  <c:v>8.5340000000000007</c:v>
                </c:pt>
                <c:pt idx="8535" formatCode="General">
                  <c:v>8.5350000000000001</c:v>
                </c:pt>
                <c:pt idx="8536" formatCode="General">
                  <c:v>8.5359999999999996</c:v>
                </c:pt>
                <c:pt idx="8537" formatCode="General">
                  <c:v>8.5370000000000008</c:v>
                </c:pt>
                <c:pt idx="8538" formatCode="General">
                  <c:v>8.5380000000000003</c:v>
                </c:pt>
                <c:pt idx="8539" formatCode="General">
                  <c:v>8.5389999999999997</c:v>
                </c:pt>
                <c:pt idx="8540" formatCode="General">
                  <c:v>8.5399999999999991</c:v>
                </c:pt>
                <c:pt idx="8541" formatCode="General">
                  <c:v>8.5410000000000004</c:v>
                </c:pt>
                <c:pt idx="8542" formatCode="General">
                  <c:v>8.5419999999999998</c:v>
                </c:pt>
                <c:pt idx="8543" formatCode="General">
                  <c:v>8.5429999999999993</c:v>
                </c:pt>
                <c:pt idx="8544" formatCode="General">
                  <c:v>8.5440000000000005</c:v>
                </c:pt>
                <c:pt idx="8545" formatCode="General">
                  <c:v>8.5449999999999999</c:v>
                </c:pt>
                <c:pt idx="8546" formatCode="General">
                  <c:v>8.5459999999999994</c:v>
                </c:pt>
                <c:pt idx="8547" formatCode="General">
                  <c:v>8.5470000000000006</c:v>
                </c:pt>
                <c:pt idx="8548" formatCode="General">
                  <c:v>8.548</c:v>
                </c:pt>
                <c:pt idx="8549" formatCode="General">
                  <c:v>8.5489999999999995</c:v>
                </c:pt>
                <c:pt idx="8550" formatCode="General">
                  <c:v>8.5500000000000007</c:v>
                </c:pt>
                <c:pt idx="8551" formatCode="General">
                  <c:v>8.5510000000000002</c:v>
                </c:pt>
                <c:pt idx="8552" formatCode="General">
                  <c:v>8.5519999999999996</c:v>
                </c:pt>
                <c:pt idx="8553" formatCode="General">
                  <c:v>8.5530000000000008</c:v>
                </c:pt>
                <c:pt idx="8554" formatCode="General">
                  <c:v>8.5540000000000003</c:v>
                </c:pt>
                <c:pt idx="8555" formatCode="General">
                  <c:v>8.5549999999999997</c:v>
                </c:pt>
                <c:pt idx="8556" formatCode="General">
                  <c:v>8.5559999999999992</c:v>
                </c:pt>
                <c:pt idx="8557" formatCode="General">
                  <c:v>8.5570000000000004</c:v>
                </c:pt>
                <c:pt idx="8558" formatCode="General">
                  <c:v>8.5579999999999998</c:v>
                </c:pt>
                <c:pt idx="8559" formatCode="General">
                  <c:v>8.5589999999999993</c:v>
                </c:pt>
                <c:pt idx="8560" formatCode="General">
                  <c:v>8.56</c:v>
                </c:pt>
                <c:pt idx="8561" formatCode="General">
                  <c:v>8.5609999999999999</c:v>
                </c:pt>
                <c:pt idx="8562" formatCode="General">
                  <c:v>8.5619999999999994</c:v>
                </c:pt>
                <c:pt idx="8563" formatCode="General">
                  <c:v>8.5630000000000006</c:v>
                </c:pt>
                <c:pt idx="8564" formatCode="General">
                  <c:v>8.5640000000000001</c:v>
                </c:pt>
                <c:pt idx="8565" formatCode="General">
                  <c:v>8.5649999999999995</c:v>
                </c:pt>
                <c:pt idx="8566" formatCode="General">
                  <c:v>8.5660000000000007</c:v>
                </c:pt>
                <c:pt idx="8567" formatCode="General">
                  <c:v>8.5670000000000002</c:v>
                </c:pt>
                <c:pt idx="8568" formatCode="General">
                  <c:v>8.5679999999999996</c:v>
                </c:pt>
                <c:pt idx="8569" formatCode="General">
                  <c:v>8.5690000000000008</c:v>
                </c:pt>
                <c:pt idx="8570" formatCode="General">
                  <c:v>8.57</c:v>
                </c:pt>
                <c:pt idx="8571" formatCode="General">
                  <c:v>8.5709999999999997</c:v>
                </c:pt>
                <c:pt idx="8572" formatCode="General">
                  <c:v>8.5719999999999992</c:v>
                </c:pt>
                <c:pt idx="8573" formatCode="General">
                  <c:v>8.5730000000000004</c:v>
                </c:pt>
                <c:pt idx="8574" formatCode="General">
                  <c:v>8.5739999999999998</c:v>
                </c:pt>
                <c:pt idx="8575" formatCode="General">
                  <c:v>8.5749999999999993</c:v>
                </c:pt>
                <c:pt idx="8576" formatCode="General">
                  <c:v>8.5760000000000005</c:v>
                </c:pt>
                <c:pt idx="8577" formatCode="General">
                  <c:v>8.577</c:v>
                </c:pt>
                <c:pt idx="8578" formatCode="General">
                  <c:v>8.5779999999999994</c:v>
                </c:pt>
                <c:pt idx="8579" formatCode="General">
                  <c:v>8.5790000000000006</c:v>
                </c:pt>
                <c:pt idx="8580" formatCode="General">
                  <c:v>8.58</c:v>
                </c:pt>
                <c:pt idx="8581" formatCode="General">
                  <c:v>8.5809999999999995</c:v>
                </c:pt>
                <c:pt idx="8582" formatCode="General">
                  <c:v>8.5820000000000007</c:v>
                </c:pt>
                <c:pt idx="8583" formatCode="General">
                  <c:v>8.5830000000000002</c:v>
                </c:pt>
                <c:pt idx="8584" formatCode="General">
                  <c:v>8.5839999999999996</c:v>
                </c:pt>
                <c:pt idx="8585" formatCode="General">
                  <c:v>8.5850000000000009</c:v>
                </c:pt>
                <c:pt idx="8586" formatCode="General">
                  <c:v>8.5860000000000003</c:v>
                </c:pt>
                <c:pt idx="8587" formatCode="General">
                  <c:v>8.5869999999999997</c:v>
                </c:pt>
                <c:pt idx="8588" formatCode="General">
                  <c:v>8.5879999999999992</c:v>
                </c:pt>
                <c:pt idx="8589" formatCode="General">
                  <c:v>8.5890000000000004</c:v>
                </c:pt>
                <c:pt idx="8590" formatCode="General">
                  <c:v>8.59</c:v>
                </c:pt>
                <c:pt idx="8591" formatCode="General">
                  <c:v>8.5909999999999993</c:v>
                </c:pt>
                <c:pt idx="8592" formatCode="General">
                  <c:v>8.5920000000000005</c:v>
                </c:pt>
                <c:pt idx="8593" formatCode="General">
                  <c:v>8.593</c:v>
                </c:pt>
                <c:pt idx="8594" formatCode="General">
                  <c:v>8.5939999999999994</c:v>
                </c:pt>
                <c:pt idx="8595" formatCode="General">
                  <c:v>8.5950000000000006</c:v>
                </c:pt>
                <c:pt idx="8596" formatCode="General">
                  <c:v>8.5960000000000001</c:v>
                </c:pt>
                <c:pt idx="8597" formatCode="General">
                  <c:v>8.5969999999999995</c:v>
                </c:pt>
                <c:pt idx="8598" formatCode="General">
                  <c:v>8.5980000000000008</c:v>
                </c:pt>
                <c:pt idx="8599" formatCode="General">
                  <c:v>8.5990000000000002</c:v>
                </c:pt>
                <c:pt idx="8600" formatCode="General">
                  <c:v>8.6</c:v>
                </c:pt>
                <c:pt idx="8601" formatCode="General">
                  <c:v>8.6010000000000009</c:v>
                </c:pt>
                <c:pt idx="8602" formatCode="General">
                  <c:v>8.6020000000000003</c:v>
                </c:pt>
                <c:pt idx="8603" formatCode="General">
                  <c:v>8.6029999999999998</c:v>
                </c:pt>
                <c:pt idx="8604" formatCode="General">
                  <c:v>8.6039999999999992</c:v>
                </c:pt>
                <c:pt idx="8605" formatCode="General">
                  <c:v>8.6050000000000004</c:v>
                </c:pt>
                <c:pt idx="8606" formatCode="General">
                  <c:v>8.6059999999999999</c:v>
                </c:pt>
                <c:pt idx="8607" formatCode="General">
                  <c:v>8.6069999999999993</c:v>
                </c:pt>
                <c:pt idx="8608" formatCode="General">
                  <c:v>8.6080000000000005</c:v>
                </c:pt>
                <c:pt idx="8609" formatCode="General">
                  <c:v>8.609</c:v>
                </c:pt>
                <c:pt idx="8610" formatCode="General">
                  <c:v>8.61</c:v>
                </c:pt>
                <c:pt idx="8611" formatCode="General">
                  <c:v>8.6110000000000007</c:v>
                </c:pt>
                <c:pt idx="8612" formatCode="General">
                  <c:v>8.6120000000000001</c:v>
                </c:pt>
                <c:pt idx="8613" formatCode="General">
                  <c:v>8.6129999999999995</c:v>
                </c:pt>
                <c:pt idx="8614" formatCode="General">
                  <c:v>8.6140000000000008</c:v>
                </c:pt>
                <c:pt idx="8615" formatCode="General">
                  <c:v>8.6150000000000002</c:v>
                </c:pt>
                <c:pt idx="8616" formatCode="General">
                  <c:v>8.6159999999999997</c:v>
                </c:pt>
                <c:pt idx="8617" formatCode="General">
                  <c:v>8.6170000000000009</c:v>
                </c:pt>
                <c:pt idx="8618" formatCode="General">
                  <c:v>8.6180000000000003</c:v>
                </c:pt>
                <c:pt idx="8619" formatCode="General">
                  <c:v>8.6189999999999998</c:v>
                </c:pt>
                <c:pt idx="8620" formatCode="General">
                  <c:v>8.6199999999999992</c:v>
                </c:pt>
                <c:pt idx="8621" formatCode="General">
                  <c:v>8.6210000000000004</c:v>
                </c:pt>
                <c:pt idx="8622" formatCode="General">
                  <c:v>8.6219999999999999</c:v>
                </c:pt>
                <c:pt idx="8623" formatCode="General">
                  <c:v>8.6229999999999993</c:v>
                </c:pt>
                <c:pt idx="8624" formatCode="General">
                  <c:v>8.6240000000000006</c:v>
                </c:pt>
                <c:pt idx="8625" formatCode="General">
                  <c:v>8.625</c:v>
                </c:pt>
                <c:pt idx="8626" formatCode="General">
                  <c:v>8.6259999999999994</c:v>
                </c:pt>
                <c:pt idx="8627" formatCode="General">
                  <c:v>8.6270000000000007</c:v>
                </c:pt>
                <c:pt idx="8628" formatCode="General">
                  <c:v>8.6280000000000001</c:v>
                </c:pt>
                <c:pt idx="8629" formatCode="General">
                  <c:v>8.6289999999999996</c:v>
                </c:pt>
                <c:pt idx="8630" formatCode="General">
                  <c:v>8.6300000000000008</c:v>
                </c:pt>
                <c:pt idx="8631" formatCode="General">
                  <c:v>8.6310000000000002</c:v>
                </c:pt>
                <c:pt idx="8632" formatCode="General">
                  <c:v>8.6319999999999997</c:v>
                </c:pt>
                <c:pt idx="8633" formatCode="General">
                  <c:v>8.6329999999999991</c:v>
                </c:pt>
                <c:pt idx="8634" formatCode="General">
                  <c:v>8.6340000000000003</c:v>
                </c:pt>
                <c:pt idx="8635" formatCode="General">
                  <c:v>8.6349999999999998</c:v>
                </c:pt>
                <c:pt idx="8636" formatCode="General">
                  <c:v>8.6359999999999992</c:v>
                </c:pt>
                <c:pt idx="8637" formatCode="General">
                  <c:v>8.6370000000000005</c:v>
                </c:pt>
                <c:pt idx="8638" formatCode="General">
                  <c:v>8.6379999999999999</c:v>
                </c:pt>
                <c:pt idx="8639" formatCode="General">
                  <c:v>8.6389999999999993</c:v>
                </c:pt>
                <c:pt idx="8640" formatCode="General">
                  <c:v>8.64</c:v>
                </c:pt>
                <c:pt idx="8641" formatCode="General">
                  <c:v>8.641</c:v>
                </c:pt>
                <c:pt idx="8642" formatCode="General">
                  <c:v>8.6419999999999995</c:v>
                </c:pt>
                <c:pt idx="8643" formatCode="General">
                  <c:v>8.6430000000000007</c:v>
                </c:pt>
                <c:pt idx="8644" formatCode="General">
                  <c:v>8.6440000000000001</c:v>
                </c:pt>
                <c:pt idx="8645" formatCode="General">
                  <c:v>8.6449999999999996</c:v>
                </c:pt>
                <c:pt idx="8646" formatCode="General">
                  <c:v>8.6460000000000008</c:v>
                </c:pt>
                <c:pt idx="8647" formatCode="General">
                  <c:v>8.6470000000000002</c:v>
                </c:pt>
                <c:pt idx="8648" formatCode="General">
                  <c:v>8.6479999999999997</c:v>
                </c:pt>
                <c:pt idx="8649" formatCode="General">
                  <c:v>8.6489999999999991</c:v>
                </c:pt>
                <c:pt idx="8650" formatCode="General">
                  <c:v>8.65</c:v>
                </c:pt>
                <c:pt idx="8651" formatCode="General">
                  <c:v>8.6509999999999998</c:v>
                </c:pt>
                <c:pt idx="8652" formatCode="General">
                  <c:v>8.6519999999999992</c:v>
                </c:pt>
                <c:pt idx="8653" formatCode="General">
                  <c:v>8.6530000000000005</c:v>
                </c:pt>
                <c:pt idx="8654" formatCode="General">
                  <c:v>8.6539999999999999</c:v>
                </c:pt>
                <c:pt idx="8655" formatCode="General">
                  <c:v>8.6549999999999994</c:v>
                </c:pt>
                <c:pt idx="8656" formatCode="General">
                  <c:v>8.6560000000000006</c:v>
                </c:pt>
                <c:pt idx="8657" formatCode="General">
                  <c:v>8.657</c:v>
                </c:pt>
                <c:pt idx="8658" formatCode="General">
                  <c:v>8.6579999999999995</c:v>
                </c:pt>
                <c:pt idx="8659" formatCode="General">
                  <c:v>8.6590000000000007</c:v>
                </c:pt>
                <c:pt idx="8660" formatCode="General">
                  <c:v>8.66</c:v>
                </c:pt>
                <c:pt idx="8661" formatCode="General">
                  <c:v>8.6609999999999996</c:v>
                </c:pt>
                <c:pt idx="8662" formatCode="General">
                  <c:v>8.6620000000000008</c:v>
                </c:pt>
                <c:pt idx="8663" formatCode="General">
                  <c:v>8.6630000000000003</c:v>
                </c:pt>
                <c:pt idx="8664" formatCode="General">
                  <c:v>8.6639999999999997</c:v>
                </c:pt>
                <c:pt idx="8665" formatCode="General">
                  <c:v>8.6649999999999991</c:v>
                </c:pt>
                <c:pt idx="8666" formatCode="General">
                  <c:v>8.6660000000000004</c:v>
                </c:pt>
                <c:pt idx="8667" formatCode="General">
                  <c:v>8.6669999999999998</c:v>
                </c:pt>
                <c:pt idx="8668" formatCode="General">
                  <c:v>8.6679999999999993</c:v>
                </c:pt>
                <c:pt idx="8669" formatCode="General">
                  <c:v>8.6690000000000005</c:v>
                </c:pt>
                <c:pt idx="8670" formatCode="General">
                  <c:v>8.67</c:v>
                </c:pt>
                <c:pt idx="8671" formatCode="General">
                  <c:v>8.6709999999999994</c:v>
                </c:pt>
                <c:pt idx="8672" formatCode="General">
                  <c:v>8.6720000000000006</c:v>
                </c:pt>
                <c:pt idx="8673" formatCode="General">
                  <c:v>8.673</c:v>
                </c:pt>
                <c:pt idx="8674" formatCode="General">
                  <c:v>8.6739999999999995</c:v>
                </c:pt>
                <c:pt idx="8675" formatCode="General">
                  <c:v>8.6750000000000007</c:v>
                </c:pt>
                <c:pt idx="8676" formatCode="General">
                  <c:v>8.6760000000000002</c:v>
                </c:pt>
                <c:pt idx="8677" formatCode="General">
                  <c:v>8.6769999999999996</c:v>
                </c:pt>
                <c:pt idx="8678" formatCode="General">
                  <c:v>8.6780000000000008</c:v>
                </c:pt>
                <c:pt idx="8679" formatCode="General">
                  <c:v>8.6790000000000003</c:v>
                </c:pt>
                <c:pt idx="8680" formatCode="General">
                  <c:v>8.68</c:v>
                </c:pt>
                <c:pt idx="8681" formatCode="General">
                  <c:v>8.6809999999999992</c:v>
                </c:pt>
                <c:pt idx="8682" formatCode="General">
                  <c:v>8.6820000000000004</c:v>
                </c:pt>
                <c:pt idx="8683" formatCode="General">
                  <c:v>8.6829999999999998</c:v>
                </c:pt>
                <c:pt idx="8684" formatCode="General">
                  <c:v>8.6839999999999993</c:v>
                </c:pt>
                <c:pt idx="8685" formatCode="General">
                  <c:v>8.6850000000000005</c:v>
                </c:pt>
                <c:pt idx="8686" formatCode="General">
                  <c:v>8.6859999999999999</c:v>
                </c:pt>
                <c:pt idx="8687" formatCode="General">
                  <c:v>8.6869999999999994</c:v>
                </c:pt>
                <c:pt idx="8688" formatCode="General">
                  <c:v>8.6880000000000006</c:v>
                </c:pt>
                <c:pt idx="8689" formatCode="General">
                  <c:v>8.6890000000000001</c:v>
                </c:pt>
                <c:pt idx="8690" formatCode="General">
                  <c:v>8.69</c:v>
                </c:pt>
                <c:pt idx="8691" formatCode="General">
                  <c:v>8.6910000000000007</c:v>
                </c:pt>
                <c:pt idx="8692" formatCode="General">
                  <c:v>8.6920000000000002</c:v>
                </c:pt>
                <c:pt idx="8693" formatCode="General">
                  <c:v>8.6929999999999996</c:v>
                </c:pt>
                <c:pt idx="8694" formatCode="General">
                  <c:v>8.6940000000000008</c:v>
                </c:pt>
                <c:pt idx="8695" formatCode="General">
                  <c:v>8.6950000000000003</c:v>
                </c:pt>
                <c:pt idx="8696" formatCode="General">
                  <c:v>8.6959999999999997</c:v>
                </c:pt>
                <c:pt idx="8697" formatCode="General">
                  <c:v>8.6969999999999992</c:v>
                </c:pt>
                <c:pt idx="8698" formatCode="General">
                  <c:v>8.6980000000000004</c:v>
                </c:pt>
                <c:pt idx="8699" formatCode="General">
                  <c:v>8.6989999999999998</c:v>
                </c:pt>
                <c:pt idx="8700" formatCode="General">
                  <c:v>8.6999999999999993</c:v>
                </c:pt>
                <c:pt idx="8701" formatCode="General">
                  <c:v>8.7010000000000005</c:v>
                </c:pt>
                <c:pt idx="8702" formatCode="General">
                  <c:v>8.702</c:v>
                </c:pt>
                <c:pt idx="8703" formatCode="General">
                  <c:v>8.7029999999999994</c:v>
                </c:pt>
                <c:pt idx="8704" formatCode="General">
                  <c:v>8.7040000000000006</c:v>
                </c:pt>
                <c:pt idx="8705" formatCode="General">
                  <c:v>8.7050000000000001</c:v>
                </c:pt>
                <c:pt idx="8706" formatCode="General">
                  <c:v>8.7059999999999995</c:v>
                </c:pt>
                <c:pt idx="8707" formatCode="General">
                  <c:v>8.7070000000000007</c:v>
                </c:pt>
                <c:pt idx="8708" formatCode="General">
                  <c:v>8.7080000000000002</c:v>
                </c:pt>
                <c:pt idx="8709" formatCode="General">
                  <c:v>8.7089999999999996</c:v>
                </c:pt>
                <c:pt idx="8710" formatCode="General">
                  <c:v>8.7100000000000009</c:v>
                </c:pt>
                <c:pt idx="8711" formatCode="General">
                  <c:v>8.7110000000000003</c:v>
                </c:pt>
                <c:pt idx="8712" formatCode="General">
                  <c:v>8.7119999999999997</c:v>
                </c:pt>
                <c:pt idx="8713" formatCode="General">
                  <c:v>8.7129999999999992</c:v>
                </c:pt>
                <c:pt idx="8714" formatCode="General">
                  <c:v>8.7140000000000004</c:v>
                </c:pt>
                <c:pt idx="8715" formatCode="General">
                  <c:v>8.7149999999999999</c:v>
                </c:pt>
                <c:pt idx="8716" formatCode="General">
                  <c:v>8.7159999999999993</c:v>
                </c:pt>
                <c:pt idx="8717" formatCode="General">
                  <c:v>8.7170000000000005</c:v>
                </c:pt>
                <c:pt idx="8718" formatCode="General">
                  <c:v>8.718</c:v>
                </c:pt>
                <c:pt idx="8719" formatCode="General">
                  <c:v>8.7189999999999994</c:v>
                </c:pt>
                <c:pt idx="8720" formatCode="General">
                  <c:v>8.7200000000000006</c:v>
                </c:pt>
                <c:pt idx="8721" formatCode="General">
                  <c:v>8.7210000000000001</c:v>
                </c:pt>
                <c:pt idx="8722" formatCode="General">
                  <c:v>8.7219999999999995</c:v>
                </c:pt>
                <c:pt idx="8723" formatCode="General">
                  <c:v>8.7230000000000008</c:v>
                </c:pt>
                <c:pt idx="8724" formatCode="General">
                  <c:v>8.7240000000000002</c:v>
                </c:pt>
                <c:pt idx="8725" formatCode="General">
                  <c:v>8.7249999999999996</c:v>
                </c:pt>
                <c:pt idx="8726" formatCode="General">
                  <c:v>8.7260000000000009</c:v>
                </c:pt>
                <c:pt idx="8727" formatCode="General">
                  <c:v>8.7270000000000003</c:v>
                </c:pt>
                <c:pt idx="8728" formatCode="General">
                  <c:v>8.7279999999999998</c:v>
                </c:pt>
                <c:pt idx="8729" formatCode="General">
                  <c:v>8.7289999999999992</c:v>
                </c:pt>
                <c:pt idx="8730" formatCode="General">
                  <c:v>8.73</c:v>
                </c:pt>
                <c:pt idx="8731" formatCode="General">
                  <c:v>8.7309999999999999</c:v>
                </c:pt>
                <c:pt idx="8732" formatCode="General">
                  <c:v>8.7319999999999993</c:v>
                </c:pt>
                <c:pt idx="8733" formatCode="General">
                  <c:v>8.7330000000000005</c:v>
                </c:pt>
                <c:pt idx="8734" formatCode="General">
                  <c:v>8.734</c:v>
                </c:pt>
                <c:pt idx="8735" formatCode="General">
                  <c:v>8.7349999999999994</c:v>
                </c:pt>
                <c:pt idx="8736" formatCode="General">
                  <c:v>8.7360000000000007</c:v>
                </c:pt>
                <c:pt idx="8737" formatCode="General">
                  <c:v>8.7370000000000001</c:v>
                </c:pt>
                <c:pt idx="8738" formatCode="General">
                  <c:v>8.7379999999999995</c:v>
                </c:pt>
                <c:pt idx="8739" formatCode="General">
                  <c:v>8.7390000000000008</c:v>
                </c:pt>
                <c:pt idx="8740" formatCode="General">
                  <c:v>8.74</c:v>
                </c:pt>
                <c:pt idx="8741" formatCode="General">
                  <c:v>8.7409999999999997</c:v>
                </c:pt>
                <c:pt idx="8742" formatCode="General">
                  <c:v>8.7420000000000009</c:v>
                </c:pt>
                <c:pt idx="8743" formatCode="General">
                  <c:v>8.7430000000000003</c:v>
                </c:pt>
                <c:pt idx="8744" formatCode="General">
                  <c:v>8.7439999999999998</c:v>
                </c:pt>
                <c:pt idx="8745" formatCode="General">
                  <c:v>8.7449999999999992</c:v>
                </c:pt>
                <c:pt idx="8746" formatCode="General">
                  <c:v>8.7460000000000004</c:v>
                </c:pt>
                <c:pt idx="8747" formatCode="General">
                  <c:v>8.7469999999999999</c:v>
                </c:pt>
                <c:pt idx="8748" formatCode="General">
                  <c:v>8.7479999999999993</c:v>
                </c:pt>
                <c:pt idx="8749" formatCode="General">
                  <c:v>8.7490000000000006</c:v>
                </c:pt>
                <c:pt idx="8750" formatCode="General">
                  <c:v>8.75</c:v>
                </c:pt>
                <c:pt idx="8751" formatCode="General">
                  <c:v>8.7509999999999994</c:v>
                </c:pt>
                <c:pt idx="8752" formatCode="General">
                  <c:v>8.7520000000000007</c:v>
                </c:pt>
                <c:pt idx="8753" formatCode="General">
                  <c:v>8.7530000000000001</c:v>
                </c:pt>
                <c:pt idx="8754" formatCode="General">
                  <c:v>8.7539999999999996</c:v>
                </c:pt>
                <c:pt idx="8755" formatCode="General">
                  <c:v>8.7550000000000008</c:v>
                </c:pt>
                <c:pt idx="8756" formatCode="General">
                  <c:v>8.7560000000000002</c:v>
                </c:pt>
                <c:pt idx="8757" formatCode="General">
                  <c:v>8.7569999999999997</c:v>
                </c:pt>
                <c:pt idx="8758" formatCode="General">
                  <c:v>8.7579999999999991</c:v>
                </c:pt>
                <c:pt idx="8759" formatCode="General">
                  <c:v>8.7590000000000003</c:v>
                </c:pt>
                <c:pt idx="8760" formatCode="General">
                  <c:v>8.76</c:v>
                </c:pt>
                <c:pt idx="8761" formatCode="General">
                  <c:v>8.7609999999999992</c:v>
                </c:pt>
                <c:pt idx="8762" formatCode="General">
                  <c:v>8.7620000000000005</c:v>
                </c:pt>
                <c:pt idx="8763" formatCode="General">
                  <c:v>8.7629999999999999</c:v>
                </c:pt>
                <c:pt idx="8764" formatCode="General">
                  <c:v>8.7639999999999993</c:v>
                </c:pt>
                <c:pt idx="8765" formatCode="General">
                  <c:v>8.7650000000000006</c:v>
                </c:pt>
                <c:pt idx="8766" formatCode="General">
                  <c:v>8.766</c:v>
                </c:pt>
                <c:pt idx="8767" formatCode="General">
                  <c:v>8.7669999999999995</c:v>
                </c:pt>
                <c:pt idx="8768" formatCode="General">
                  <c:v>8.7680000000000007</c:v>
                </c:pt>
                <c:pt idx="8769" formatCode="General">
                  <c:v>8.7690000000000001</c:v>
                </c:pt>
                <c:pt idx="8770" formatCode="General">
                  <c:v>8.77</c:v>
                </c:pt>
                <c:pt idx="8771" formatCode="General">
                  <c:v>8.7710000000000008</c:v>
                </c:pt>
                <c:pt idx="8772" formatCode="General">
                  <c:v>8.7720000000000002</c:v>
                </c:pt>
                <c:pt idx="8773" formatCode="General">
                  <c:v>8.7729999999999997</c:v>
                </c:pt>
                <c:pt idx="8774" formatCode="General">
                  <c:v>8.7739999999999991</c:v>
                </c:pt>
                <c:pt idx="8775" formatCode="General">
                  <c:v>8.7750000000000004</c:v>
                </c:pt>
                <c:pt idx="8776" formatCode="General">
                  <c:v>8.7759999999999998</c:v>
                </c:pt>
                <c:pt idx="8777" formatCode="General">
                  <c:v>8.7769999999999992</c:v>
                </c:pt>
                <c:pt idx="8778" formatCode="General">
                  <c:v>8.7780000000000005</c:v>
                </c:pt>
                <c:pt idx="8779" formatCode="General">
                  <c:v>8.7789999999999999</c:v>
                </c:pt>
                <c:pt idx="8780" formatCode="General">
                  <c:v>8.7799999999999994</c:v>
                </c:pt>
                <c:pt idx="8781" formatCode="General">
                  <c:v>8.7810000000000006</c:v>
                </c:pt>
                <c:pt idx="8782" formatCode="General">
                  <c:v>8.782</c:v>
                </c:pt>
                <c:pt idx="8783" formatCode="General">
                  <c:v>8.7829999999999995</c:v>
                </c:pt>
                <c:pt idx="8784" formatCode="General">
                  <c:v>8.7840000000000007</c:v>
                </c:pt>
                <c:pt idx="8785" formatCode="General">
                  <c:v>8.7850000000000001</c:v>
                </c:pt>
                <c:pt idx="8786" formatCode="General">
                  <c:v>8.7859999999999996</c:v>
                </c:pt>
                <c:pt idx="8787" formatCode="General">
                  <c:v>8.7870000000000008</c:v>
                </c:pt>
                <c:pt idx="8788" formatCode="General">
                  <c:v>8.7880000000000003</c:v>
                </c:pt>
                <c:pt idx="8789" formatCode="General">
                  <c:v>8.7889999999999997</c:v>
                </c:pt>
                <c:pt idx="8790" formatCode="General">
                  <c:v>8.7899999999999991</c:v>
                </c:pt>
                <c:pt idx="8791" formatCode="General">
                  <c:v>8.7910000000000004</c:v>
                </c:pt>
                <c:pt idx="8792" formatCode="General">
                  <c:v>8.7919999999999998</c:v>
                </c:pt>
                <c:pt idx="8793" formatCode="General">
                  <c:v>8.7929999999999993</c:v>
                </c:pt>
                <c:pt idx="8794" formatCode="General">
                  <c:v>8.7940000000000005</c:v>
                </c:pt>
                <c:pt idx="8795" formatCode="General">
                  <c:v>8.7949999999999999</c:v>
                </c:pt>
                <c:pt idx="8796" formatCode="General">
                  <c:v>8.7959999999999994</c:v>
                </c:pt>
                <c:pt idx="8797" formatCode="General">
                  <c:v>8.7970000000000006</c:v>
                </c:pt>
                <c:pt idx="8798" formatCode="General">
                  <c:v>8.798</c:v>
                </c:pt>
                <c:pt idx="8799" formatCode="General">
                  <c:v>8.7989999999999995</c:v>
                </c:pt>
                <c:pt idx="8800" formatCode="General">
                  <c:v>8.8000000000000007</c:v>
                </c:pt>
                <c:pt idx="8801" formatCode="General">
                  <c:v>8.8010000000000002</c:v>
                </c:pt>
                <c:pt idx="8802" formatCode="General">
                  <c:v>8.8019999999999996</c:v>
                </c:pt>
                <c:pt idx="8803" formatCode="General">
                  <c:v>8.8030000000000008</c:v>
                </c:pt>
                <c:pt idx="8804" formatCode="General">
                  <c:v>8.8040000000000003</c:v>
                </c:pt>
                <c:pt idx="8805" formatCode="General">
                  <c:v>8.8049999999999997</c:v>
                </c:pt>
                <c:pt idx="8806" formatCode="General">
                  <c:v>8.8059999999999992</c:v>
                </c:pt>
                <c:pt idx="8807" formatCode="General">
                  <c:v>8.8070000000000004</c:v>
                </c:pt>
                <c:pt idx="8808" formatCode="General">
                  <c:v>8.8079999999999998</c:v>
                </c:pt>
                <c:pt idx="8809" formatCode="General">
                  <c:v>8.8089999999999993</c:v>
                </c:pt>
                <c:pt idx="8810" formatCode="General">
                  <c:v>8.81</c:v>
                </c:pt>
                <c:pt idx="8811" formatCode="General">
                  <c:v>8.8109999999999999</c:v>
                </c:pt>
                <c:pt idx="8812" formatCode="General">
                  <c:v>8.8119999999999994</c:v>
                </c:pt>
                <c:pt idx="8813" formatCode="General">
                  <c:v>8.8130000000000006</c:v>
                </c:pt>
                <c:pt idx="8814" formatCode="General">
                  <c:v>8.8140000000000001</c:v>
                </c:pt>
                <c:pt idx="8815" formatCode="General">
                  <c:v>8.8149999999999995</c:v>
                </c:pt>
                <c:pt idx="8816" formatCode="General">
                  <c:v>8.8160000000000007</c:v>
                </c:pt>
                <c:pt idx="8817" formatCode="General">
                  <c:v>8.8170000000000002</c:v>
                </c:pt>
                <c:pt idx="8818" formatCode="General">
                  <c:v>8.8179999999999996</c:v>
                </c:pt>
                <c:pt idx="8819" formatCode="General">
                  <c:v>8.8190000000000008</c:v>
                </c:pt>
                <c:pt idx="8820" formatCode="General">
                  <c:v>8.82</c:v>
                </c:pt>
                <c:pt idx="8821" formatCode="General">
                  <c:v>8.8209999999999997</c:v>
                </c:pt>
                <c:pt idx="8822" formatCode="General">
                  <c:v>8.8219999999999992</c:v>
                </c:pt>
                <c:pt idx="8823" formatCode="General">
                  <c:v>8.8230000000000004</c:v>
                </c:pt>
                <c:pt idx="8824" formatCode="General">
                  <c:v>8.8239999999999998</c:v>
                </c:pt>
                <c:pt idx="8825" formatCode="General">
                  <c:v>8.8249999999999993</c:v>
                </c:pt>
                <c:pt idx="8826" formatCode="General">
                  <c:v>8.8260000000000005</c:v>
                </c:pt>
                <c:pt idx="8827" formatCode="General">
                  <c:v>8.827</c:v>
                </c:pt>
                <c:pt idx="8828" formatCode="General">
                  <c:v>8.8279999999999994</c:v>
                </c:pt>
                <c:pt idx="8829" formatCode="General">
                  <c:v>8.8290000000000006</c:v>
                </c:pt>
                <c:pt idx="8830" formatCode="General">
                  <c:v>8.83</c:v>
                </c:pt>
                <c:pt idx="8831" formatCode="General">
                  <c:v>8.8309999999999995</c:v>
                </c:pt>
                <c:pt idx="8832" formatCode="General">
                  <c:v>8.8320000000000007</c:v>
                </c:pt>
                <c:pt idx="8833" formatCode="General">
                  <c:v>8.8330000000000002</c:v>
                </c:pt>
                <c:pt idx="8834" formatCode="General">
                  <c:v>8.8339999999999996</c:v>
                </c:pt>
                <c:pt idx="8835" formatCode="General">
                  <c:v>8.8350000000000009</c:v>
                </c:pt>
                <c:pt idx="8836" formatCode="General">
                  <c:v>8.8360000000000003</c:v>
                </c:pt>
                <c:pt idx="8837" formatCode="General">
                  <c:v>8.8369999999999997</c:v>
                </c:pt>
                <c:pt idx="8838" formatCode="General">
                  <c:v>8.8379999999999992</c:v>
                </c:pt>
                <c:pt idx="8839" formatCode="General">
                  <c:v>8.8390000000000004</c:v>
                </c:pt>
                <c:pt idx="8840" formatCode="General">
                  <c:v>8.84</c:v>
                </c:pt>
                <c:pt idx="8841" formatCode="General">
                  <c:v>8.8409999999999993</c:v>
                </c:pt>
                <c:pt idx="8842" formatCode="General">
                  <c:v>8.8420000000000005</c:v>
                </c:pt>
                <c:pt idx="8843" formatCode="General">
                  <c:v>8.843</c:v>
                </c:pt>
                <c:pt idx="8844" formatCode="General">
                  <c:v>8.8439999999999994</c:v>
                </c:pt>
                <c:pt idx="8845" formatCode="General">
                  <c:v>8.8450000000000006</c:v>
                </c:pt>
                <c:pt idx="8846" formatCode="General">
                  <c:v>8.8460000000000001</c:v>
                </c:pt>
                <c:pt idx="8847" formatCode="General">
                  <c:v>8.8469999999999995</c:v>
                </c:pt>
                <c:pt idx="8848" formatCode="General">
                  <c:v>8.8480000000000008</c:v>
                </c:pt>
                <c:pt idx="8849" formatCode="General">
                  <c:v>8.8490000000000002</c:v>
                </c:pt>
                <c:pt idx="8850" formatCode="General">
                  <c:v>8.85</c:v>
                </c:pt>
                <c:pt idx="8851" formatCode="General">
                  <c:v>8.8510000000000009</c:v>
                </c:pt>
                <c:pt idx="8852" formatCode="General">
                  <c:v>8.8520000000000003</c:v>
                </c:pt>
                <c:pt idx="8853" formatCode="General">
                  <c:v>8.8529999999999998</c:v>
                </c:pt>
                <c:pt idx="8854" formatCode="General">
                  <c:v>8.8539999999999992</c:v>
                </c:pt>
                <c:pt idx="8855" formatCode="General">
                  <c:v>8.8550000000000004</c:v>
                </c:pt>
                <c:pt idx="8856" formatCode="General">
                  <c:v>8.8559999999999999</c:v>
                </c:pt>
                <c:pt idx="8857" formatCode="General">
                  <c:v>8.8569999999999993</c:v>
                </c:pt>
                <c:pt idx="8858" formatCode="General">
                  <c:v>8.8580000000000005</c:v>
                </c:pt>
                <c:pt idx="8859" formatCode="General">
                  <c:v>8.859</c:v>
                </c:pt>
                <c:pt idx="8860" formatCode="General">
                  <c:v>8.86</c:v>
                </c:pt>
                <c:pt idx="8861" formatCode="General">
                  <c:v>8.8610000000000007</c:v>
                </c:pt>
                <c:pt idx="8862" formatCode="General">
                  <c:v>8.8620000000000001</c:v>
                </c:pt>
                <c:pt idx="8863" formatCode="General">
                  <c:v>8.8629999999999995</c:v>
                </c:pt>
                <c:pt idx="8864" formatCode="General">
                  <c:v>8.8640000000000008</c:v>
                </c:pt>
                <c:pt idx="8865" formatCode="General">
                  <c:v>8.8650000000000002</c:v>
                </c:pt>
                <c:pt idx="8866" formatCode="General">
                  <c:v>8.8659999999999997</c:v>
                </c:pt>
                <c:pt idx="8867" formatCode="General">
                  <c:v>8.8670000000000009</c:v>
                </c:pt>
                <c:pt idx="8868" formatCode="General">
                  <c:v>8.8680000000000003</c:v>
                </c:pt>
                <c:pt idx="8869" formatCode="General">
                  <c:v>8.8689999999999998</c:v>
                </c:pt>
                <c:pt idx="8870" formatCode="General">
                  <c:v>8.8699999999999992</c:v>
                </c:pt>
                <c:pt idx="8871" formatCode="General">
                  <c:v>8.8710000000000004</c:v>
                </c:pt>
                <c:pt idx="8872" formatCode="General">
                  <c:v>8.8719999999999999</c:v>
                </c:pt>
                <c:pt idx="8873" formatCode="General">
                  <c:v>8.8729999999999993</c:v>
                </c:pt>
                <c:pt idx="8874" formatCode="General">
                  <c:v>8.8740000000000006</c:v>
                </c:pt>
                <c:pt idx="8875" formatCode="General">
                  <c:v>8.875</c:v>
                </c:pt>
                <c:pt idx="8876" formatCode="General">
                  <c:v>8.8759999999999994</c:v>
                </c:pt>
                <c:pt idx="8877" formatCode="General">
                  <c:v>8.8770000000000007</c:v>
                </c:pt>
                <c:pt idx="8878" formatCode="General">
                  <c:v>8.8780000000000001</c:v>
                </c:pt>
                <c:pt idx="8879" formatCode="General">
                  <c:v>8.8789999999999996</c:v>
                </c:pt>
                <c:pt idx="8880" formatCode="General">
                  <c:v>8.8800000000000008</c:v>
                </c:pt>
                <c:pt idx="8881" formatCode="General">
                  <c:v>8.8810000000000002</c:v>
                </c:pt>
                <c:pt idx="8882" formatCode="General">
                  <c:v>8.8819999999999997</c:v>
                </c:pt>
                <c:pt idx="8883" formatCode="General">
                  <c:v>8.8829999999999991</c:v>
                </c:pt>
                <c:pt idx="8884" formatCode="General">
                  <c:v>8.8840000000000003</c:v>
                </c:pt>
                <c:pt idx="8885" formatCode="General">
                  <c:v>8.8849999999999998</c:v>
                </c:pt>
                <c:pt idx="8886" formatCode="General">
                  <c:v>8.8859999999999992</c:v>
                </c:pt>
                <c:pt idx="8887" formatCode="General">
                  <c:v>8.8870000000000005</c:v>
                </c:pt>
                <c:pt idx="8888" formatCode="General">
                  <c:v>8.8879999999999999</c:v>
                </c:pt>
                <c:pt idx="8889" formatCode="General">
                  <c:v>8.8889999999999993</c:v>
                </c:pt>
                <c:pt idx="8890" formatCode="General">
                  <c:v>8.89</c:v>
                </c:pt>
                <c:pt idx="8891" formatCode="General">
                  <c:v>8.891</c:v>
                </c:pt>
                <c:pt idx="8892" formatCode="General">
                  <c:v>8.8919999999999995</c:v>
                </c:pt>
                <c:pt idx="8893" formatCode="General">
                  <c:v>8.8930000000000007</c:v>
                </c:pt>
                <c:pt idx="8894" formatCode="General">
                  <c:v>8.8940000000000001</c:v>
                </c:pt>
                <c:pt idx="8895" formatCode="General">
                  <c:v>8.8949999999999996</c:v>
                </c:pt>
                <c:pt idx="8896" formatCode="General">
                  <c:v>8.8960000000000008</c:v>
                </c:pt>
                <c:pt idx="8897" formatCode="General">
                  <c:v>8.8970000000000002</c:v>
                </c:pt>
                <c:pt idx="8898" formatCode="General">
                  <c:v>8.8979999999999997</c:v>
                </c:pt>
                <c:pt idx="8899" formatCode="General">
                  <c:v>8.8989999999999991</c:v>
                </c:pt>
                <c:pt idx="8900" formatCode="General">
                  <c:v>8.9</c:v>
                </c:pt>
                <c:pt idx="8901" formatCode="General">
                  <c:v>8.9009999999999998</c:v>
                </c:pt>
                <c:pt idx="8902" formatCode="General">
                  <c:v>8.9019999999999992</c:v>
                </c:pt>
                <c:pt idx="8903" formatCode="General">
                  <c:v>8.9030000000000005</c:v>
                </c:pt>
                <c:pt idx="8904" formatCode="General">
                  <c:v>8.9039999999999999</c:v>
                </c:pt>
                <c:pt idx="8905" formatCode="General">
                  <c:v>8.9049999999999994</c:v>
                </c:pt>
                <c:pt idx="8906" formatCode="General">
                  <c:v>8.9060000000000006</c:v>
                </c:pt>
                <c:pt idx="8907" formatCode="General">
                  <c:v>8.907</c:v>
                </c:pt>
                <c:pt idx="8908" formatCode="General">
                  <c:v>8.9079999999999995</c:v>
                </c:pt>
                <c:pt idx="8909" formatCode="General">
                  <c:v>8.9090000000000007</c:v>
                </c:pt>
                <c:pt idx="8910" formatCode="General">
                  <c:v>8.91</c:v>
                </c:pt>
                <c:pt idx="8911" formatCode="General">
                  <c:v>8.9109999999999996</c:v>
                </c:pt>
                <c:pt idx="8912" formatCode="General">
                  <c:v>8.9120000000000008</c:v>
                </c:pt>
                <c:pt idx="8913" formatCode="General">
                  <c:v>8.9130000000000003</c:v>
                </c:pt>
                <c:pt idx="8914" formatCode="General">
                  <c:v>8.9139999999999997</c:v>
                </c:pt>
                <c:pt idx="8915" formatCode="General">
                  <c:v>8.9149999999999991</c:v>
                </c:pt>
                <c:pt idx="8916" formatCode="General">
                  <c:v>8.9160000000000004</c:v>
                </c:pt>
                <c:pt idx="8917" formatCode="General">
                  <c:v>8.9169999999999998</c:v>
                </c:pt>
                <c:pt idx="8918" formatCode="General">
                  <c:v>8.9179999999999993</c:v>
                </c:pt>
                <c:pt idx="8919" formatCode="General">
                  <c:v>8.9190000000000005</c:v>
                </c:pt>
                <c:pt idx="8920" formatCode="General">
                  <c:v>8.92</c:v>
                </c:pt>
                <c:pt idx="8921" formatCode="General">
                  <c:v>8.9209999999999994</c:v>
                </c:pt>
                <c:pt idx="8922" formatCode="General">
                  <c:v>8.9220000000000006</c:v>
                </c:pt>
                <c:pt idx="8923" formatCode="General">
                  <c:v>8.923</c:v>
                </c:pt>
                <c:pt idx="8924" formatCode="General">
                  <c:v>8.9239999999999995</c:v>
                </c:pt>
                <c:pt idx="8925" formatCode="General">
                  <c:v>8.9250000000000007</c:v>
                </c:pt>
                <c:pt idx="8926" formatCode="General">
                  <c:v>8.9260000000000002</c:v>
                </c:pt>
                <c:pt idx="8927" formatCode="General">
                  <c:v>8.9269999999999996</c:v>
                </c:pt>
                <c:pt idx="8928" formatCode="General">
                  <c:v>8.9280000000000008</c:v>
                </c:pt>
                <c:pt idx="8929" formatCode="General">
                  <c:v>8.9290000000000003</c:v>
                </c:pt>
                <c:pt idx="8930" formatCode="General">
                  <c:v>8.93</c:v>
                </c:pt>
                <c:pt idx="8931" formatCode="General">
                  <c:v>8.9309999999999992</c:v>
                </c:pt>
                <c:pt idx="8932" formatCode="General">
                  <c:v>8.9320000000000004</c:v>
                </c:pt>
                <c:pt idx="8933" formatCode="General">
                  <c:v>8.9329999999999998</c:v>
                </c:pt>
                <c:pt idx="8934" formatCode="General">
                  <c:v>8.9339999999999993</c:v>
                </c:pt>
                <c:pt idx="8935" formatCode="General">
                  <c:v>8.9350000000000005</c:v>
                </c:pt>
                <c:pt idx="8936" formatCode="General">
                  <c:v>8.9359999999999999</c:v>
                </c:pt>
                <c:pt idx="8937" formatCode="General">
                  <c:v>8.9369999999999994</c:v>
                </c:pt>
                <c:pt idx="8938" formatCode="General">
                  <c:v>8.9380000000000006</c:v>
                </c:pt>
                <c:pt idx="8939" formatCode="General">
                  <c:v>8.9390000000000001</c:v>
                </c:pt>
                <c:pt idx="8940" formatCode="General">
                  <c:v>8.94</c:v>
                </c:pt>
                <c:pt idx="8941" formatCode="General">
                  <c:v>8.9410000000000007</c:v>
                </c:pt>
                <c:pt idx="8942" formatCode="General">
                  <c:v>8.9420000000000002</c:v>
                </c:pt>
                <c:pt idx="8943" formatCode="General">
                  <c:v>8.9429999999999996</c:v>
                </c:pt>
                <c:pt idx="8944" formatCode="General">
                  <c:v>8.9440000000000008</c:v>
                </c:pt>
                <c:pt idx="8945" formatCode="General">
                  <c:v>8.9450000000000003</c:v>
                </c:pt>
                <c:pt idx="8946" formatCode="General">
                  <c:v>8.9459999999999997</c:v>
                </c:pt>
                <c:pt idx="8947" formatCode="General">
                  <c:v>8.9469999999999992</c:v>
                </c:pt>
                <c:pt idx="8948" formatCode="General">
                  <c:v>8.9480000000000004</c:v>
                </c:pt>
                <c:pt idx="8949" formatCode="General">
                  <c:v>8.9489999999999998</c:v>
                </c:pt>
                <c:pt idx="8950" formatCode="General">
                  <c:v>8.9499999999999993</c:v>
                </c:pt>
                <c:pt idx="8951" formatCode="General">
                  <c:v>8.9510000000000005</c:v>
                </c:pt>
                <c:pt idx="8952" formatCode="General">
                  <c:v>8.952</c:v>
                </c:pt>
                <c:pt idx="8953" formatCode="General">
                  <c:v>8.9529999999999994</c:v>
                </c:pt>
                <c:pt idx="8954" formatCode="General">
                  <c:v>8.9540000000000006</c:v>
                </c:pt>
                <c:pt idx="8955" formatCode="General">
                  <c:v>8.9550000000000001</c:v>
                </c:pt>
                <c:pt idx="8956" formatCode="General">
                  <c:v>8.9559999999999995</c:v>
                </c:pt>
                <c:pt idx="8957" formatCode="General">
                  <c:v>8.9570000000000007</c:v>
                </c:pt>
                <c:pt idx="8958" formatCode="General">
                  <c:v>8.9580000000000002</c:v>
                </c:pt>
                <c:pt idx="8959" formatCode="General">
                  <c:v>8.9589999999999996</c:v>
                </c:pt>
                <c:pt idx="8960" formatCode="General">
                  <c:v>8.9600000000000009</c:v>
                </c:pt>
                <c:pt idx="8961" formatCode="General">
                  <c:v>8.9610000000000003</c:v>
                </c:pt>
                <c:pt idx="8962" formatCode="General">
                  <c:v>8.9619999999999997</c:v>
                </c:pt>
                <c:pt idx="8963" formatCode="General">
                  <c:v>8.9629999999999992</c:v>
                </c:pt>
                <c:pt idx="8964" formatCode="General">
                  <c:v>8.9640000000000004</c:v>
                </c:pt>
                <c:pt idx="8965" formatCode="General">
                  <c:v>8.9649999999999999</c:v>
                </c:pt>
                <c:pt idx="8966" formatCode="General">
                  <c:v>8.9659999999999993</c:v>
                </c:pt>
                <c:pt idx="8967" formatCode="General">
                  <c:v>8.9670000000000005</c:v>
                </c:pt>
                <c:pt idx="8968" formatCode="General">
                  <c:v>8.968</c:v>
                </c:pt>
                <c:pt idx="8969" formatCode="General">
                  <c:v>8.9689999999999994</c:v>
                </c:pt>
                <c:pt idx="8970" formatCode="General">
                  <c:v>8.9700000000000006</c:v>
                </c:pt>
                <c:pt idx="8971" formatCode="General">
                  <c:v>8.9710000000000001</c:v>
                </c:pt>
                <c:pt idx="8972" formatCode="General">
                  <c:v>8.9719999999999995</c:v>
                </c:pt>
                <c:pt idx="8973" formatCode="General">
                  <c:v>8.9730000000000008</c:v>
                </c:pt>
                <c:pt idx="8974" formatCode="General">
                  <c:v>8.9740000000000002</c:v>
                </c:pt>
                <c:pt idx="8975" formatCode="General">
                  <c:v>8.9749999999999996</c:v>
                </c:pt>
                <c:pt idx="8976" formatCode="General">
                  <c:v>8.9760000000000009</c:v>
                </c:pt>
                <c:pt idx="8977" formatCode="General">
                  <c:v>8.9770000000000003</c:v>
                </c:pt>
                <c:pt idx="8978" formatCode="General">
                  <c:v>8.9779999999999998</c:v>
                </c:pt>
                <c:pt idx="8979" formatCode="General">
                  <c:v>8.9789999999999992</c:v>
                </c:pt>
                <c:pt idx="8980" formatCode="General">
                  <c:v>8.98</c:v>
                </c:pt>
                <c:pt idx="8981" formatCode="General">
                  <c:v>8.9809999999999999</c:v>
                </c:pt>
                <c:pt idx="8982" formatCode="General">
                  <c:v>8.9819999999999993</c:v>
                </c:pt>
                <c:pt idx="8983" formatCode="General">
                  <c:v>8.9830000000000005</c:v>
                </c:pt>
                <c:pt idx="8984" formatCode="General">
                  <c:v>8.984</c:v>
                </c:pt>
                <c:pt idx="8985" formatCode="General">
                  <c:v>8.9849999999999994</c:v>
                </c:pt>
                <c:pt idx="8986" formatCode="General">
                  <c:v>8.9860000000000007</c:v>
                </c:pt>
                <c:pt idx="8987" formatCode="General">
                  <c:v>8.9870000000000001</c:v>
                </c:pt>
                <c:pt idx="8988" formatCode="General">
                  <c:v>8.9879999999999995</c:v>
                </c:pt>
                <c:pt idx="8989" formatCode="General">
                  <c:v>8.9890000000000008</c:v>
                </c:pt>
                <c:pt idx="8990" formatCode="General">
                  <c:v>8.99</c:v>
                </c:pt>
                <c:pt idx="8991" formatCode="General">
                  <c:v>8.9909999999999997</c:v>
                </c:pt>
                <c:pt idx="8992" formatCode="General">
                  <c:v>8.9920000000000009</c:v>
                </c:pt>
                <c:pt idx="8993" formatCode="General">
                  <c:v>8.9930000000000003</c:v>
                </c:pt>
                <c:pt idx="8994" formatCode="General">
                  <c:v>8.9939999999999998</c:v>
                </c:pt>
                <c:pt idx="8995" formatCode="General">
                  <c:v>8.9949999999999992</c:v>
                </c:pt>
                <c:pt idx="8996" formatCode="General">
                  <c:v>8.9960000000000004</c:v>
                </c:pt>
                <c:pt idx="8997" formatCode="General">
                  <c:v>8.9969999999999999</c:v>
                </c:pt>
                <c:pt idx="8998" formatCode="General">
                  <c:v>8.9979999999999993</c:v>
                </c:pt>
                <c:pt idx="8999" formatCode="General">
                  <c:v>8.9990000000000006</c:v>
                </c:pt>
                <c:pt idx="9000" formatCode="General">
                  <c:v>9</c:v>
                </c:pt>
                <c:pt idx="9001" formatCode="General">
                  <c:v>9.0009999999999994</c:v>
                </c:pt>
                <c:pt idx="9002" formatCode="General">
                  <c:v>9.0020000000000007</c:v>
                </c:pt>
                <c:pt idx="9003" formatCode="General">
                  <c:v>9.0030000000000001</c:v>
                </c:pt>
                <c:pt idx="9004" formatCode="General">
                  <c:v>9.0039999999999996</c:v>
                </c:pt>
                <c:pt idx="9005" formatCode="General">
                  <c:v>9.0050000000000008</c:v>
                </c:pt>
                <c:pt idx="9006" formatCode="General">
                  <c:v>9.0060000000000002</c:v>
                </c:pt>
                <c:pt idx="9007" formatCode="General">
                  <c:v>9.0069999999999997</c:v>
                </c:pt>
                <c:pt idx="9008" formatCode="General">
                  <c:v>9.0079999999999991</c:v>
                </c:pt>
                <c:pt idx="9009" formatCode="General">
                  <c:v>9.0090000000000003</c:v>
                </c:pt>
                <c:pt idx="9010" formatCode="General">
                  <c:v>9.01</c:v>
                </c:pt>
                <c:pt idx="9011" formatCode="General">
                  <c:v>9.0109999999999992</c:v>
                </c:pt>
                <c:pt idx="9012" formatCode="General">
                  <c:v>9.0120000000000005</c:v>
                </c:pt>
                <c:pt idx="9013" formatCode="General">
                  <c:v>9.0129999999999999</c:v>
                </c:pt>
                <c:pt idx="9014" formatCode="General">
                  <c:v>9.0139999999999993</c:v>
                </c:pt>
                <c:pt idx="9015" formatCode="General">
                  <c:v>9.0150000000000006</c:v>
                </c:pt>
                <c:pt idx="9016" formatCode="General">
                  <c:v>9.016</c:v>
                </c:pt>
                <c:pt idx="9017" formatCode="General">
                  <c:v>9.0169999999999995</c:v>
                </c:pt>
                <c:pt idx="9018" formatCode="General">
                  <c:v>9.0180000000000007</c:v>
                </c:pt>
                <c:pt idx="9019" formatCode="General">
                  <c:v>9.0190000000000001</c:v>
                </c:pt>
                <c:pt idx="9020" formatCode="General">
                  <c:v>9.02</c:v>
                </c:pt>
                <c:pt idx="9021" formatCode="General">
                  <c:v>9.0210000000000008</c:v>
                </c:pt>
                <c:pt idx="9022" formatCode="General">
                  <c:v>9.0220000000000002</c:v>
                </c:pt>
                <c:pt idx="9023" formatCode="General">
                  <c:v>9.0229999999999997</c:v>
                </c:pt>
                <c:pt idx="9024" formatCode="General">
                  <c:v>9.0239999999999991</c:v>
                </c:pt>
                <c:pt idx="9025" formatCode="General">
                  <c:v>9.0250000000000004</c:v>
                </c:pt>
                <c:pt idx="9026" formatCode="General">
                  <c:v>9.0259999999999998</c:v>
                </c:pt>
                <c:pt idx="9027" formatCode="General">
                  <c:v>9.0269999999999992</c:v>
                </c:pt>
                <c:pt idx="9028" formatCode="General">
                  <c:v>9.0280000000000005</c:v>
                </c:pt>
                <c:pt idx="9029" formatCode="General">
                  <c:v>9.0289999999999999</c:v>
                </c:pt>
                <c:pt idx="9030" formatCode="General">
                  <c:v>9.0299999999999994</c:v>
                </c:pt>
                <c:pt idx="9031" formatCode="General">
                  <c:v>9.0310000000000006</c:v>
                </c:pt>
                <c:pt idx="9032" formatCode="General">
                  <c:v>9.032</c:v>
                </c:pt>
                <c:pt idx="9033" formatCode="General">
                  <c:v>9.0329999999999995</c:v>
                </c:pt>
                <c:pt idx="9034" formatCode="General">
                  <c:v>9.0340000000000007</c:v>
                </c:pt>
                <c:pt idx="9035" formatCode="General">
                  <c:v>9.0350000000000001</c:v>
                </c:pt>
                <c:pt idx="9036" formatCode="General">
                  <c:v>9.0359999999999996</c:v>
                </c:pt>
                <c:pt idx="9037" formatCode="General">
                  <c:v>9.0370000000000008</c:v>
                </c:pt>
                <c:pt idx="9038" formatCode="General">
                  <c:v>9.0380000000000003</c:v>
                </c:pt>
                <c:pt idx="9039" formatCode="General">
                  <c:v>9.0389999999999997</c:v>
                </c:pt>
                <c:pt idx="9040" formatCode="General">
                  <c:v>9.0399999999999991</c:v>
                </c:pt>
                <c:pt idx="9041" formatCode="General">
                  <c:v>9.0410000000000004</c:v>
                </c:pt>
                <c:pt idx="9042" formatCode="General">
                  <c:v>9.0419999999999998</c:v>
                </c:pt>
                <c:pt idx="9043" formatCode="General">
                  <c:v>9.0429999999999993</c:v>
                </c:pt>
                <c:pt idx="9044" formatCode="General">
                  <c:v>9.0440000000000005</c:v>
                </c:pt>
                <c:pt idx="9045" formatCode="General">
                  <c:v>9.0449999999999999</c:v>
                </c:pt>
                <c:pt idx="9046" formatCode="General">
                  <c:v>9.0459999999999994</c:v>
                </c:pt>
                <c:pt idx="9047" formatCode="General">
                  <c:v>9.0470000000000006</c:v>
                </c:pt>
                <c:pt idx="9048" formatCode="General">
                  <c:v>9.048</c:v>
                </c:pt>
                <c:pt idx="9049" formatCode="General">
                  <c:v>9.0489999999999995</c:v>
                </c:pt>
                <c:pt idx="9050" formatCode="General">
                  <c:v>9.0500000000000007</c:v>
                </c:pt>
                <c:pt idx="9051" formatCode="General">
                  <c:v>9.0510000000000002</c:v>
                </c:pt>
                <c:pt idx="9052" formatCode="General">
                  <c:v>9.0519999999999996</c:v>
                </c:pt>
                <c:pt idx="9053" formatCode="General">
                  <c:v>9.0530000000000008</c:v>
                </c:pt>
                <c:pt idx="9054" formatCode="General">
                  <c:v>9.0540000000000003</c:v>
                </c:pt>
                <c:pt idx="9055" formatCode="General">
                  <c:v>9.0549999999999997</c:v>
                </c:pt>
                <c:pt idx="9056" formatCode="General">
                  <c:v>9.0559999999999992</c:v>
                </c:pt>
                <c:pt idx="9057" formatCode="General">
                  <c:v>9.0570000000000004</c:v>
                </c:pt>
                <c:pt idx="9058" formatCode="General">
                  <c:v>9.0579999999999998</c:v>
                </c:pt>
                <c:pt idx="9059" formatCode="General">
                  <c:v>9.0589999999999993</c:v>
                </c:pt>
                <c:pt idx="9060" formatCode="General">
                  <c:v>9.06</c:v>
                </c:pt>
                <c:pt idx="9061" formatCode="General">
                  <c:v>9.0609999999999999</c:v>
                </c:pt>
                <c:pt idx="9062" formatCode="General">
                  <c:v>9.0619999999999994</c:v>
                </c:pt>
                <c:pt idx="9063" formatCode="General">
                  <c:v>9.0630000000000006</c:v>
                </c:pt>
                <c:pt idx="9064" formatCode="General">
                  <c:v>9.0640000000000001</c:v>
                </c:pt>
                <c:pt idx="9065" formatCode="General">
                  <c:v>9.0649999999999995</c:v>
                </c:pt>
                <c:pt idx="9066" formatCode="General">
                  <c:v>9.0660000000000007</c:v>
                </c:pt>
                <c:pt idx="9067" formatCode="General">
                  <c:v>9.0670000000000002</c:v>
                </c:pt>
                <c:pt idx="9068" formatCode="General">
                  <c:v>9.0679999999999996</c:v>
                </c:pt>
                <c:pt idx="9069" formatCode="General">
                  <c:v>9.0690000000000008</c:v>
                </c:pt>
                <c:pt idx="9070" formatCode="General">
                  <c:v>9.07</c:v>
                </c:pt>
                <c:pt idx="9071" formatCode="General">
                  <c:v>9.0709999999999997</c:v>
                </c:pt>
                <c:pt idx="9072" formatCode="General">
                  <c:v>9.0719999999999992</c:v>
                </c:pt>
                <c:pt idx="9073" formatCode="General">
                  <c:v>9.0730000000000004</c:v>
                </c:pt>
                <c:pt idx="9074" formatCode="General">
                  <c:v>9.0739999999999998</c:v>
                </c:pt>
                <c:pt idx="9075" formatCode="General">
                  <c:v>9.0749999999999993</c:v>
                </c:pt>
                <c:pt idx="9076" formatCode="General">
                  <c:v>9.0760000000000005</c:v>
                </c:pt>
                <c:pt idx="9077" formatCode="General">
                  <c:v>9.077</c:v>
                </c:pt>
                <c:pt idx="9078" formatCode="General">
                  <c:v>9.0779999999999994</c:v>
                </c:pt>
                <c:pt idx="9079" formatCode="General">
                  <c:v>9.0790000000000006</c:v>
                </c:pt>
                <c:pt idx="9080" formatCode="General">
                  <c:v>9.08</c:v>
                </c:pt>
                <c:pt idx="9081" formatCode="General">
                  <c:v>9.0809999999999995</c:v>
                </c:pt>
                <c:pt idx="9082" formatCode="General">
                  <c:v>9.0820000000000007</c:v>
                </c:pt>
                <c:pt idx="9083" formatCode="General">
                  <c:v>9.0830000000000002</c:v>
                </c:pt>
                <c:pt idx="9084" formatCode="General">
                  <c:v>9.0839999999999996</c:v>
                </c:pt>
                <c:pt idx="9085" formatCode="General">
                  <c:v>9.0850000000000009</c:v>
                </c:pt>
                <c:pt idx="9086" formatCode="General">
                  <c:v>9.0860000000000003</c:v>
                </c:pt>
                <c:pt idx="9087" formatCode="General">
                  <c:v>9.0869999999999997</c:v>
                </c:pt>
                <c:pt idx="9088" formatCode="General">
                  <c:v>9.0879999999999992</c:v>
                </c:pt>
                <c:pt idx="9089" formatCode="General">
                  <c:v>9.0890000000000004</c:v>
                </c:pt>
                <c:pt idx="9090" formatCode="General">
                  <c:v>9.09</c:v>
                </c:pt>
                <c:pt idx="9091" formatCode="General">
                  <c:v>9.0909999999999993</c:v>
                </c:pt>
                <c:pt idx="9092" formatCode="General">
                  <c:v>9.0920000000000005</c:v>
                </c:pt>
                <c:pt idx="9093" formatCode="General">
                  <c:v>9.093</c:v>
                </c:pt>
                <c:pt idx="9094" formatCode="General">
                  <c:v>9.0939999999999994</c:v>
                </c:pt>
                <c:pt idx="9095" formatCode="General">
                  <c:v>9.0950000000000006</c:v>
                </c:pt>
                <c:pt idx="9096" formatCode="General">
                  <c:v>9.0960000000000001</c:v>
                </c:pt>
                <c:pt idx="9097" formatCode="General">
                  <c:v>9.0969999999999995</c:v>
                </c:pt>
                <c:pt idx="9098" formatCode="General">
                  <c:v>9.0980000000000008</c:v>
                </c:pt>
                <c:pt idx="9099" formatCode="General">
                  <c:v>9.0990000000000002</c:v>
                </c:pt>
                <c:pt idx="9100" formatCode="General">
                  <c:v>9.1</c:v>
                </c:pt>
                <c:pt idx="9101" formatCode="General">
                  <c:v>9.1010000000000009</c:v>
                </c:pt>
                <c:pt idx="9102" formatCode="General">
                  <c:v>9.1020000000000003</c:v>
                </c:pt>
                <c:pt idx="9103" formatCode="General">
                  <c:v>9.1029999999999998</c:v>
                </c:pt>
                <c:pt idx="9104" formatCode="General">
                  <c:v>9.1039999999999992</c:v>
                </c:pt>
                <c:pt idx="9105" formatCode="General">
                  <c:v>9.1050000000000004</c:v>
                </c:pt>
                <c:pt idx="9106" formatCode="General">
                  <c:v>9.1059999999999999</c:v>
                </c:pt>
                <c:pt idx="9107" formatCode="General">
                  <c:v>9.1069999999999993</c:v>
                </c:pt>
                <c:pt idx="9108" formatCode="General">
                  <c:v>9.1080000000000005</c:v>
                </c:pt>
                <c:pt idx="9109" formatCode="General">
                  <c:v>9.109</c:v>
                </c:pt>
                <c:pt idx="9110" formatCode="General">
                  <c:v>9.11</c:v>
                </c:pt>
                <c:pt idx="9111" formatCode="General">
                  <c:v>9.1110000000000007</c:v>
                </c:pt>
                <c:pt idx="9112" formatCode="General">
                  <c:v>9.1120000000000001</c:v>
                </c:pt>
                <c:pt idx="9113" formatCode="General">
                  <c:v>9.1129999999999995</c:v>
                </c:pt>
                <c:pt idx="9114" formatCode="General">
                  <c:v>9.1140000000000008</c:v>
                </c:pt>
                <c:pt idx="9115" formatCode="General">
                  <c:v>9.1150000000000002</c:v>
                </c:pt>
                <c:pt idx="9116" formatCode="General">
                  <c:v>9.1159999999999997</c:v>
                </c:pt>
                <c:pt idx="9117" formatCode="General">
                  <c:v>9.1170000000000009</c:v>
                </c:pt>
                <c:pt idx="9118" formatCode="General">
                  <c:v>9.1180000000000003</c:v>
                </c:pt>
                <c:pt idx="9119" formatCode="General">
                  <c:v>9.1189999999999998</c:v>
                </c:pt>
                <c:pt idx="9120" formatCode="General">
                  <c:v>9.1199999999999992</c:v>
                </c:pt>
                <c:pt idx="9121" formatCode="General">
                  <c:v>9.1210000000000004</c:v>
                </c:pt>
                <c:pt idx="9122" formatCode="General">
                  <c:v>9.1219999999999999</c:v>
                </c:pt>
                <c:pt idx="9123" formatCode="General">
                  <c:v>9.1229999999999993</c:v>
                </c:pt>
                <c:pt idx="9124" formatCode="General">
                  <c:v>9.1240000000000006</c:v>
                </c:pt>
                <c:pt idx="9125" formatCode="General">
                  <c:v>9.125</c:v>
                </c:pt>
                <c:pt idx="9126" formatCode="General">
                  <c:v>9.1259999999999994</c:v>
                </c:pt>
                <c:pt idx="9127" formatCode="General">
                  <c:v>9.1270000000000007</c:v>
                </c:pt>
                <c:pt idx="9128" formatCode="General">
                  <c:v>9.1280000000000001</c:v>
                </c:pt>
                <c:pt idx="9129" formatCode="General">
                  <c:v>9.1289999999999996</c:v>
                </c:pt>
                <c:pt idx="9130" formatCode="General">
                  <c:v>9.1300000000000008</c:v>
                </c:pt>
                <c:pt idx="9131" formatCode="General">
                  <c:v>9.1310000000000002</c:v>
                </c:pt>
                <c:pt idx="9132" formatCode="General">
                  <c:v>9.1319999999999997</c:v>
                </c:pt>
                <c:pt idx="9133" formatCode="General">
                  <c:v>9.1329999999999991</c:v>
                </c:pt>
                <c:pt idx="9134" formatCode="General">
                  <c:v>9.1340000000000003</c:v>
                </c:pt>
                <c:pt idx="9135" formatCode="General">
                  <c:v>9.1349999999999998</c:v>
                </c:pt>
                <c:pt idx="9136" formatCode="General">
                  <c:v>9.1359999999999992</c:v>
                </c:pt>
                <c:pt idx="9137" formatCode="General">
                  <c:v>9.1370000000000005</c:v>
                </c:pt>
                <c:pt idx="9138" formatCode="General">
                  <c:v>9.1379999999999999</c:v>
                </c:pt>
                <c:pt idx="9139" formatCode="General">
                  <c:v>9.1389999999999993</c:v>
                </c:pt>
                <c:pt idx="9140" formatCode="General">
                  <c:v>9.14</c:v>
                </c:pt>
                <c:pt idx="9141" formatCode="General">
                  <c:v>9.141</c:v>
                </c:pt>
                <c:pt idx="9142" formatCode="General">
                  <c:v>9.1419999999999995</c:v>
                </c:pt>
                <c:pt idx="9143" formatCode="General">
                  <c:v>9.1430000000000007</c:v>
                </c:pt>
                <c:pt idx="9144" formatCode="General">
                  <c:v>9.1440000000000001</c:v>
                </c:pt>
                <c:pt idx="9145" formatCode="General">
                  <c:v>9.1449999999999996</c:v>
                </c:pt>
                <c:pt idx="9146" formatCode="General">
                  <c:v>9.1460000000000008</c:v>
                </c:pt>
                <c:pt idx="9147" formatCode="General">
                  <c:v>9.1470000000000002</c:v>
                </c:pt>
                <c:pt idx="9148" formatCode="General">
                  <c:v>9.1479999999999997</c:v>
                </c:pt>
                <c:pt idx="9149" formatCode="General">
                  <c:v>9.1489999999999991</c:v>
                </c:pt>
                <c:pt idx="9150" formatCode="General">
                  <c:v>9.15</c:v>
                </c:pt>
                <c:pt idx="9151" formatCode="General">
                  <c:v>9.1509999999999998</c:v>
                </c:pt>
                <c:pt idx="9152" formatCode="General">
                  <c:v>9.1519999999999992</c:v>
                </c:pt>
                <c:pt idx="9153" formatCode="General">
                  <c:v>9.1530000000000005</c:v>
                </c:pt>
                <c:pt idx="9154" formatCode="General">
                  <c:v>9.1539999999999999</c:v>
                </c:pt>
                <c:pt idx="9155" formatCode="General">
                  <c:v>9.1549999999999994</c:v>
                </c:pt>
                <c:pt idx="9156" formatCode="General">
                  <c:v>9.1560000000000006</c:v>
                </c:pt>
                <c:pt idx="9157" formatCode="General">
                  <c:v>9.157</c:v>
                </c:pt>
                <c:pt idx="9158" formatCode="General">
                  <c:v>9.1579999999999995</c:v>
                </c:pt>
                <c:pt idx="9159" formatCode="General">
                  <c:v>9.1590000000000007</c:v>
                </c:pt>
                <c:pt idx="9160" formatCode="General">
                  <c:v>9.16</c:v>
                </c:pt>
                <c:pt idx="9161" formatCode="General">
                  <c:v>9.1609999999999996</c:v>
                </c:pt>
                <c:pt idx="9162" formatCode="General">
                  <c:v>9.1620000000000008</c:v>
                </c:pt>
                <c:pt idx="9163" formatCode="General">
                  <c:v>9.1630000000000003</c:v>
                </c:pt>
                <c:pt idx="9164" formatCode="General">
                  <c:v>9.1639999999999997</c:v>
                </c:pt>
                <c:pt idx="9165" formatCode="General">
                  <c:v>9.1649999999999991</c:v>
                </c:pt>
                <c:pt idx="9166" formatCode="General">
                  <c:v>9.1660000000000004</c:v>
                </c:pt>
                <c:pt idx="9167" formatCode="General">
                  <c:v>9.1669999999999998</c:v>
                </c:pt>
                <c:pt idx="9168" formatCode="General">
                  <c:v>9.1679999999999993</c:v>
                </c:pt>
                <c:pt idx="9169" formatCode="General">
                  <c:v>9.1690000000000005</c:v>
                </c:pt>
                <c:pt idx="9170" formatCode="General">
                  <c:v>9.17</c:v>
                </c:pt>
                <c:pt idx="9171" formatCode="General">
                  <c:v>9.1709999999999994</c:v>
                </c:pt>
                <c:pt idx="9172" formatCode="General">
                  <c:v>9.1720000000000006</c:v>
                </c:pt>
                <c:pt idx="9173" formatCode="General">
                  <c:v>9.173</c:v>
                </c:pt>
                <c:pt idx="9174" formatCode="General">
                  <c:v>9.1739999999999995</c:v>
                </c:pt>
                <c:pt idx="9175" formatCode="General">
                  <c:v>9.1750000000000007</c:v>
                </c:pt>
                <c:pt idx="9176" formatCode="General">
                  <c:v>9.1760000000000002</c:v>
                </c:pt>
                <c:pt idx="9177" formatCode="General">
                  <c:v>9.1769999999999996</c:v>
                </c:pt>
                <c:pt idx="9178" formatCode="General">
                  <c:v>9.1780000000000008</c:v>
                </c:pt>
                <c:pt idx="9179" formatCode="General">
                  <c:v>9.1790000000000003</c:v>
                </c:pt>
                <c:pt idx="9180" formatCode="General">
                  <c:v>9.18</c:v>
                </c:pt>
                <c:pt idx="9181" formatCode="General">
                  <c:v>9.1809999999999992</c:v>
                </c:pt>
                <c:pt idx="9182" formatCode="General">
                  <c:v>9.1820000000000004</c:v>
                </c:pt>
                <c:pt idx="9183" formatCode="General">
                  <c:v>9.1829999999999998</c:v>
                </c:pt>
                <c:pt idx="9184" formatCode="General">
                  <c:v>9.1839999999999993</c:v>
                </c:pt>
                <c:pt idx="9185" formatCode="General">
                  <c:v>9.1850000000000005</c:v>
                </c:pt>
                <c:pt idx="9186" formatCode="General">
                  <c:v>9.1859999999999999</c:v>
                </c:pt>
                <c:pt idx="9187" formatCode="General">
                  <c:v>9.1869999999999994</c:v>
                </c:pt>
                <c:pt idx="9188" formatCode="General">
                  <c:v>9.1880000000000006</c:v>
                </c:pt>
                <c:pt idx="9189" formatCode="General">
                  <c:v>9.1890000000000001</c:v>
                </c:pt>
                <c:pt idx="9190" formatCode="General">
                  <c:v>9.19</c:v>
                </c:pt>
                <c:pt idx="9191" formatCode="General">
                  <c:v>9.1910000000000007</c:v>
                </c:pt>
                <c:pt idx="9192" formatCode="General">
                  <c:v>9.1920000000000002</c:v>
                </c:pt>
                <c:pt idx="9193" formatCode="General">
                  <c:v>9.1929999999999996</c:v>
                </c:pt>
                <c:pt idx="9194" formatCode="General">
                  <c:v>9.1940000000000008</c:v>
                </c:pt>
                <c:pt idx="9195" formatCode="General">
                  <c:v>9.1950000000000003</c:v>
                </c:pt>
                <c:pt idx="9196" formatCode="General">
                  <c:v>9.1959999999999997</c:v>
                </c:pt>
                <c:pt idx="9197" formatCode="General">
                  <c:v>9.1969999999999992</c:v>
                </c:pt>
                <c:pt idx="9198" formatCode="General">
                  <c:v>9.1980000000000004</c:v>
                </c:pt>
                <c:pt idx="9199" formatCode="General">
                  <c:v>9.1989999999999998</c:v>
                </c:pt>
                <c:pt idx="9200" formatCode="General">
                  <c:v>9.1999999999999993</c:v>
                </c:pt>
                <c:pt idx="9201" formatCode="General">
                  <c:v>9.2010000000000005</c:v>
                </c:pt>
                <c:pt idx="9202" formatCode="General">
                  <c:v>9.202</c:v>
                </c:pt>
                <c:pt idx="9203" formatCode="General">
                  <c:v>9.2029999999999994</c:v>
                </c:pt>
                <c:pt idx="9204" formatCode="General">
                  <c:v>9.2040000000000006</c:v>
                </c:pt>
                <c:pt idx="9205" formatCode="General">
                  <c:v>9.2050000000000001</c:v>
                </c:pt>
                <c:pt idx="9206" formatCode="General">
                  <c:v>9.2059999999999995</c:v>
                </c:pt>
                <c:pt idx="9207" formatCode="General">
                  <c:v>9.2070000000000007</c:v>
                </c:pt>
                <c:pt idx="9208" formatCode="General">
                  <c:v>9.2080000000000002</c:v>
                </c:pt>
                <c:pt idx="9209" formatCode="General">
                  <c:v>9.2089999999999996</c:v>
                </c:pt>
                <c:pt idx="9210" formatCode="General">
                  <c:v>9.2100000000000009</c:v>
                </c:pt>
                <c:pt idx="9211" formatCode="General">
                  <c:v>9.2110000000000003</c:v>
                </c:pt>
                <c:pt idx="9212" formatCode="General">
                  <c:v>9.2119999999999997</c:v>
                </c:pt>
                <c:pt idx="9213" formatCode="General">
                  <c:v>9.2129999999999992</c:v>
                </c:pt>
                <c:pt idx="9214" formatCode="General">
                  <c:v>9.2140000000000004</c:v>
                </c:pt>
                <c:pt idx="9215" formatCode="General">
                  <c:v>9.2149999999999999</c:v>
                </c:pt>
                <c:pt idx="9216" formatCode="General">
                  <c:v>9.2159999999999993</c:v>
                </c:pt>
                <c:pt idx="9217" formatCode="General">
                  <c:v>9.2170000000000005</c:v>
                </c:pt>
                <c:pt idx="9218" formatCode="General">
                  <c:v>9.218</c:v>
                </c:pt>
                <c:pt idx="9219" formatCode="General">
                  <c:v>9.2189999999999994</c:v>
                </c:pt>
                <c:pt idx="9220" formatCode="General">
                  <c:v>9.2200000000000006</c:v>
                </c:pt>
                <c:pt idx="9221" formatCode="General">
                  <c:v>9.2210000000000001</c:v>
                </c:pt>
                <c:pt idx="9222" formatCode="General">
                  <c:v>9.2219999999999995</c:v>
                </c:pt>
                <c:pt idx="9223" formatCode="General">
                  <c:v>9.2230000000000008</c:v>
                </c:pt>
                <c:pt idx="9224" formatCode="General">
                  <c:v>9.2240000000000002</c:v>
                </c:pt>
                <c:pt idx="9225" formatCode="General">
                  <c:v>9.2249999999999996</c:v>
                </c:pt>
                <c:pt idx="9226" formatCode="General">
                  <c:v>9.2260000000000009</c:v>
                </c:pt>
                <c:pt idx="9227" formatCode="General">
                  <c:v>9.2270000000000003</c:v>
                </c:pt>
                <c:pt idx="9228" formatCode="General">
                  <c:v>9.2279999999999998</c:v>
                </c:pt>
                <c:pt idx="9229" formatCode="General">
                  <c:v>9.2289999999999992</c:v>
                </c:pt>
                <c:pt idx="9230" formatCode="General">
                  <c:v>9.23</c:v>
                </c:pt>
                <c:pt idx="9231" formatCode="General">
                  <c:v>9.2309999999999999</c:v>
                </c:pt>
                <c:pt idx="9232" formatCode="General">
                  <c:v>9.2319999999999993</c:v>
                </c:pt>
                <c:pt idx="9233" formatCode="General">
                  <c:v>9.2330000000000005</c:v>
                </c:pt>
                <c:pt idx="9234" formatCode="General">
                  <c:v>9.234</c:v>
                </c:pt>
                <c:pt idx="9235" formatCode="General">
                  <c:v>9.2349999999999994</c:v>
                </c:pt>
                <c:pt idx="9236" formatCode="General">
                  <c:v>9.2360000000000007</c:v>
                </c:pt>
                <c:pt idx="9237" formatCode="General">
                  <c:v>9.2370000000000001</c:v>
                </c:pt>
                <c:pt idx="9238" formatCode="General">
                  <c:v>9.2379999999999995</c:v>
                </c:pt>
                <c:pt idx="9239" formatCode="General">
                  <c:v>9.2390000000000008</c:v>
                </c:pt>
                <c:pt idx="9240" formatCode="General">
                  <c:v>9.24</c:v>
                </c:pt>
                <c:pt idx="9241" formatCode="General">
                  <c:v>9.2409999999999997</c:v>
                </c:pt>
                <c:pt idx="9242" formatCode="General">
                  <c:v>9.2420000000000009</c:v>
                </c:pt>
                <c:pt idx="9243" formatCode="General">
                  <c:v>9.2430000000000003</c:v>
                </c:pt>
                <c:pt idx="9244" formatCode="General">
                  <c:v>9.2439999999999998</c:v>
                </c:pt>
                <c:pt idx="9245" formatCode="General">
                  <c:v>9.2449999999999992</c:v>
                </c:pt>
                <c:pt idx="9246" formatCode="General">
                  <c:v>9.2460000000000004</c:v>
                </c:pt>
                <c:pt idx="9247" formatCode="General">
                  <c:v>9.2469999999999999</c:v>
                </c:pt>
                <c:pt idx="9248" formatCode="General">
                  <c:v>9.2479999999999993</c:v>
                </c:pt>
                <c:pt idx="9249" formatCode="General">
                  <c:v>9.2490000000000006</c:v>
                </c:pt>
                <c:pt idx="9250" formatCode="General">
                  <c:v>9.25</c:v>
                </c:pt>
                <c:pt idx="9251" formatCode="General">
                  <c:v>9.2509999999999994</c:v>
                </c:pt>
                <c:pt idx="9252" formatCode="General">
                  <c:v>9.2520000000000007</c:v>
                </c:pt>
                <c:pt idx="9253" formatCode="General">
                  <c:v>9.2530000000000001</c:v>
                </c:pt>
                <c:pt idx="9254" formatCode="General">
                  <c:v>9.2539999999999996</c:v>
                </c:pt>
                <c:pt idx="9255" formatCode="General">
                  <c:v>9.2550000000000008</c:v>
                </c:pt>
                <c:pt idx="9256" formatCode="General">
                  <c:v>9.2560000000000002</c:v>
                </c:pt>
                <c:pt idx="9257" formatCode="General">
                  <c:v>9.2569999999999997</c:v>
                </c:pt>
                <c:pt idx="9258" formatCode="General">
                  <c:v>9.2579999999999991</c:v>
                </c:pt>
                <c:pt idx="9259" formatCode="General">
                  <c:v>9.2590000000000003</c:v>
                </c:pt>
                <c:pt idx="9260" formatCode="General">
                  <c:v>9.26</c:v>
                </c:pt>
                <c:pt idx="9261" formatCode="General">
                  <c:v>9.2609999999999992</c:v>
                </c:pt>
                <c:pt idx="9262" formatCode="General">
                  <c:v>9.2620000000000005</c:v>
                </c:pt>
                <c:pt idx="9263" formatCode="General">
                  <c:v>9.2629999999999999</c:v>
                </c:pt>
                <c:pt idx="9264" formatCode="General">
                  <c:v>9.2639999999999993</c:v>
                </c:pt>
                <c:pt idx="9265" formatCode="General">
                  <c:v>9.2650000000000006</c:v>
                </c:pt>
                <c:pt idx="9266" formatCode="General">
                  <c:v>9.266</c:v>
                </c:pt>
                <c:pt idx="9267" formatCode="General">
                  <c:v>9.2669999999999995</c:v>
                </c:pt>
                <c:pt idx="9268" formatCode="General">
                  <c:v>9.2680000000000007</c:v>
                </c:pt>
                <c:pt idx="9269" formatCode="General">
                  <c:v>9.2690000000000001</c:v>
                </c:pt>
                <c:pt idx="9270" formatCode="General">
                  <c:v>9.27</c:v>
                </c:pt>
                <c:pt idx="9271" formatCode="General">
                  <c:v>9.2710000000000008</c:v>
                </c:pt>
                <c:pt idx="9272" formatCode="General">
                  <c:v>9.2720000000000002</c:v>
                </c:pt>
                <c:pt idx="9273" formatCode="General">
                  <c:v>9.2729999999999997</c:v>
                </c:pt>
                <c:pt idx="9274" formatCode="General">
                  <c:v>9.2739999999999991</c:v>
                </c:pt>
                <c:pt idx="9275" formatCode="General">
                  <c:v>9.2750000000000004</c:v>
                </c:pt>
                <c:pt idx="9276" formatCode="General">
                  <c:v>9.2759999999999998</c:v>
                </c:pt>
                <c:pt idx="9277" formatCode="General">
                  <c:v>9.2769999999999992</c:v>
                </c:pt>
                <c:pt idx="9278" formatCode="General">
                  <c:v>9.2780000000000005</c:v>
                </c:pt>
                <c:pt idx="9279" formatCode="General">
                  <c:v>9.2789999999999999</c:v>
                </c:pt>
                <c:pt idx="9280" formatCode="General">
                  <c:v>9.2799999999999994</c:v>
                </c:pt>
                <c:pt idx="9281" formatCode="General">
                  <c:v>9.2810000000000006</c:v>
                </c:pt>
                <c:pt idx="9282" formatCode="General">
                  <c:v>9.282</c:v>
                </c:pt>
                <c:pt idx="9283" formatCode="General">
                  <c:v>9.2829999999999995</c:v>
                </c:pt>
                <c:pt idx="9284" formatCode="General">
                  <c:v>9.2840000000000007</c:v>
                </c:pt>
                <c:pt idx="9285" formatCode="General">
                  <c:v>9.2850000000000001</c:v>
                </c:pt>
                <c:pt idx="9286" formatCode="General">
                  <c:v>9.2859999999999996</c:v>
                </c:pt>
                <c:pt idx="9287" formatCode="General">
                  <c:v>9.2870000000000008</c:v>
                </c:pt>
                <c:pt idx="9288" formatCode="General">
                  <c:v>9.2880000000000003</c:v>
                </c:pt>
                <c:pt idx="9289" formatCode="General">
                  <c:v>9.2889999999999997</c:v>
                </c:pt>
                <c:pt idx="9290" formatCode="General">
                  <c:v>9.2899999999999991</c:v>
                </c:pt>
                <c:pt idx="9291" formatCode="General">
                  <c:v>9.2910000000000004</c:v>
                </c:pt>
                <c:pt idx="9292" formatCode="General">
                  <c:v>9.2919999999999998</c:v>
                </c:pt>
                <c:pt idx="9293" formatCode="General">
                  <c:v>9.2929999999999993</c:v>
                </c:pt>
                <c:pt idx="9294" formatCode="General">
                  <c:v>9.2940000000000005</c:v>
                </c:pt>
                <c:pt idx="9295" formatCode="General">
                  <c:v>9.2949999999999999</c:v>
                </c:pt>
                <c:pt idx="9296" formatCode="General">
                  <c:v>9.2959999999999994</c:v>
                </c:pt>
                <c:pt idx="9297" formatCode="General">
                  <c:v>9.2970000000000006</c:v>
                </c:pt>
                <c:pt idx="9298" formatCode="General">
                  <c:v>9.298</c:v>
                </c:pt>
                <c:pt idx="9299" formatCode="General">
                  <c:v>9.2989999999999995</c:v>
                </c:pt>
                <c:pt idx="9300" formatCode="General">
                  <c:v>9.3000000000000007</c:v>
                </c:pt>
                <c:pt idx="9301" formatCode="General">
                  <c:v>9.3010000000000002</c:v>
                </c:pt>
                <c:pt idx="9302" formatCode="General">
                  <c:v>9.3019999999999996</c:v>
                </c:pt>
                <c:pt idx="9303" formatCode="General">
                  <c:v>9.3030000000000008</c:v>
                </c:pt>
                <c:pt idx="9304" formatCode="General">
                  <c:v>9.3040000000000003</c:v>
                </c:pt>
                <c:pt idx="9305" formatCode="General">
                  <c:v>9.3049999999999997</c:v>
                </c:pt>
                <c:pt idx="9306" formatCode="General">
                  <c:v>9.3059999999999992</c:v>
                </c:pt>
                <c:pt idx="9307" formatCode="General">
                  <c:v>9.3070000000000004</c:v>
                </c:pt>
                <c:pt idx="9308" formatCode="General">
                  <c:v>9.3079999999999998</c:v>
                </c:pt>
                <c:pt idx="9309" formatCode="General">
                  <c:v>9.3089999999999993</c:v>
                </c:pt>
                <c:pt idx="9310" formatCode="General">
                  <c:v>9.31</c:v>
                </c:pt>
                <c:pt idx="9311" formatCode="General">
                  <c:v>9.3109999999999999</c:v>
                </c:pt>
                <c:pt idx="9312" formatCode="General">
                  <c:v>9.3119999999999994</c:v>
                </c:pt>
                <c:pt idx="9313" formatCode="General">
                  <c:v>9.3130000000000006</c:v>
                </c:pt>
                <c:pt idx="9314" formatCode="General">
                  <c:v>9.3140000000000001</c:v>
                </c:pt>
                <c:pt idx="9315" formatCode="General">
                  <c:v>9.3149999999999995</c:v>
                </c:pt>
                <c:pt idx="9316" formatCode="General">
                  <c:v>9.3160000000000007</c:v>
                </c:pt>
                <c:pt idx="9317" formatCode="General">
                  <c:v>9.3170000000000002</c:v>
                </c:pt>
                <c:pt idx="9318" formatCode="General">
                  <c:v>9.3179999999999996</c:v>
                </c:pt>
                <c:pt idx="9319" formatCode="General">
                  <c:v>9.3190000000000008</c:v>
                </c:pt>
                <c:pt idx="9320" formatCode="General">
                  <c:v>9.32</c:v>
                </c:pt>
                <c:pt idx="9321" formatCode="General">
                  <c:v>9.3209999999999997</c:v>
                </c:pt>
                <c:pt idx="9322" formatCode="General">
                  <c:v>9.3219999999999992</c:v>
                </c:pt>
                <c:pt idx="9323" formatCode="General">
                  <c:v>9.3230000000000004</c:v>
                </c:pt>
                <c:pt idx="9324" formatCode="General">
                  <c:v>9.3239999999999998</c:v>
                </c:pt>
                <c:pt idx="9325" formatCode="General">
                  <c:v>9.3249999999999993</c:v>
                </c:pt>
                <c:pt idx="9326" formatCode="General">
                  <c:v>9.3260000000000005</c:v>
                </c:pt>
                <c:pt idx="9327" formatCode="General">
                  <c:v>9.327</c:v>
                </c:pt>
                <c:pt idx="9328" formatCode="General">
                  <c:v>9.3279999999999994</c:v>
                </c:pt>
                <c:pt idx="9329" formatCode="General">
                  <c:v>9.3290000000000006</c:v>
                </c:pt>
                <c:pt idx="9330" formatCode="General">
                  <c:v>9.33</c:v>
                </c:pt>
                <c:pt idx="9331" formatCode="General">
                  <c:v>9.3309999999999995</c:v>
                </c:pt>
                <c:pt idx="9332" formatCode="General">
                  <c:v>9.3320000000000007</c:v>
                </c:pt>
                <c:pt idx="9333" formatCode="General">
                  <c:v>9.3330000000000002</c:v>
                </c:pt>
                <c:pt idx="9334" formatCode="General">
                  <c:v>9.3339999999999996</c:v>
                </c:pt>
                <c:pt idx="9335" formatCode="General">
                  <c:v>9.3350000000000009</c:v>
                </c:pt>
                <c:pt idx="9336" formatCode="General">
                  <c:v>9.3360000000000003</c:v>
                </c:pt>
                <c:pt idx="9337" formatCode="General">
                  <c:v>9.3369999999999997</c:v>
                </c:pt>
                <c:pt idx="9338" formatCode="General">
                  <c:v>9.3379999999999992</c:v>
                </c:pt>
                <c:pt idx="9339" formatCode="General">
                  <c:v>9.3390000000000004</c:v>
                </c:pt>
                <c:pt idx="9340" formatCode="General">
                  <c:v>9.34</c:v>
                </c:pt>
                <c:pt idx="9341" formatCode="General">
                  <c:v>9.3409999999999993</c:v>
                </c:pt>
                <c:pt idx="9342" formatCode="General">
                  <c:v>9.3420000000000005</c:v>
                </c:pt>
                <c:pt idx="9343" formatCode="General">
                  <c:v>9.343</c:v>
                </c:pt>
                <c:pt idx="9344" formatCode="General">
                  <c:v>9.3439999999999994</c:v>
                </c:pt>
                <c:pt idx="9345" formatCode="General">
                  <c:v>9.3450000000000006</c:v>
                </c:pt>
                <c:pt idx="9346" formatCode="General">
                  <c:v>9.3460000000000001</c:v>
                </c:pt>
                <c:pt idx="9347" formatCode="General">
                  <c:v>9.3469999999999995</c:v>
                </c:pt>
                <c:pt idx="9348" formatCode="General">
                  <c:v>9.3480000000000008</c:v>
                </c:pt>
                <c:pt idx="9349" formatCode="General">
                  <c:v>9.3490000000000002</c:v>
                </c:pt>
                <c:pt idx="9350" formatCode="General">
                  <c:v>9.35</c:v>
                </c:pt>
                <c:pt idx="9351" formatCode="General">
                  <c:v>9.3510000000000009</c:v>
                </c:pt>
                <c:pt idx="9352" formatCode="General">
                  <c:v>9.3520000000000003</c:v>
                </c:pt>
                <c:pt idx="9353" formatCode="General">
                  <c:v>9.3529999999999998</c:v>
                </c:pt>
                <c:pt idx="9354" formatCode="General">
                  <c:v>9.3539999999999992</c:v>
                </c:pt>
                <c:pt idx="9355" formatCode="General">
                  <c:v>9.3550000000000004</c:v>
                </c:pt>
                <c:pt idx="9356" formatCode="General">
                  <c:v>9.3559999999999999</c:v>
                </c:pt>
                <c:pt idx="9357" formatCode="General">
                  <c:v>9.3569999999999993</c:v>
                </c:pt>
                <c:pt idx="9358" formatCode="General">
                  <c:v>9.3580000000000005</c:v>
                </c:pt>
                <c:pt idx="9359" formatCode="General">
                  <c:v>9.359</c:v>
                </c:pt>
                <c:pt idx="9360" formatCode="General">
                  <c:v>9.36</c:v>
                </c:pt>
                <c:pt idx="9361" formatCode="General">
                  <c:v>9.3610000000000007</c:v>
                </c:pt>
                <c:pt idx="9362" formatCode="General">
                  <c:v>9.3620000000000001</c:v>
                </c:pt>
                <c:pt idx="9363" formatCode="General">
                  <c:v>9.3629999999999995</c:v>
                </c:pt>
                <c:pt idx="9364" formatCode="General">
                  <c:v>9.3640000000000008</c:v>
                </c:pt>
                <c:pt idx="9365" formatCode="General">
                  <c:v>9.3650000000000002</c:v>
                </c:pt>
                <c:pt idx="9366" formatCode="General">
                  <c:v>9.3659999999999997</c:v>
                </c:pt>
                <c:pt idx="9367" formatCode="General">
                  <c:v>9.3670000000000009</c:v>
                </c:pt>
                <c:pt idx="9368" formatCode="General">
                  <c:v>9.3680000000000003</c:v>
                </c:pt>
                <c:pt idx="9369" formatCode="General">
                  <c:v>9.3689999999999998</c:v>
                </c:pt>
                <c:pt idx="9370" formatCode="General">
                  <c:v>9.3699999999999992</c:v>
                </c:pt>
                <c:pt idx="9371" formatCode="General">
                  <c:v>9.3710000000000004</c:v>
                </c:pt>
                <c:pt idx="9372" formatCode="General">
                  <c:v>9.3719999999999999</c:v>
                </c:pt>
                <c:pt idx="9373" formatCode="General">
                  <c:v>9.3729999999999993</c:v>
                </c:pt>
                <c:pt idx="9374" formatCode="General">
                  <c:v>9.3740000000000006</c:v>
                </c:pt>
                <c:pt idx="9375" formatCode="General">
                  <c:v>9.375</c:v>
                </c:pt>
                <c:pt idx="9376" formatCode="General">
                  <c:v>9.3759999999999994</c:v>
                </c:pt>
                <c:pt idx="9377" formatCode="General">
                  <c:v>9.3770000000000007</c:v>
                </c:pt>
                <c:pt idx="9378" formatCode="General">
                  <c:v>9.3780000000000001</c:v>
                </c:pt>
                <c:pt idx="9379" formatCode="General">
                  <c:v>9.3789999999999996</c:v>
                </c:pt>
                <c:pt idx="9380" formatCode="General">
                  <c:v>9.3800000000000008</c:v>
                </c:pt>
                <c:pt idx="9381" formatCode="General">
                  <c:v>9.3810000000000002</c:v>
                </c:pt>
                <c:pt idx="9382" formatCode="General">
                  <c:v>9.3819999999999997</c:v>
                </c:pt>
                <c:pt idx="9383" formatCode="General">
                  <c:v>9.3829999999999991</c:v>
                </c:pt>
                <c:pt idx="9384" formatCode="General">
                  <c:v>9.3840000000000003</c:v>
                </c:pt>
                <c:pt idx="9385" formatCode="General">
                  <c:v>9.3849999999999998</c:v>
                </c:pt>
                <c:pt idx="9386" formatCode="General">
                  <c:v>9.3859999999999992</c:v>
                </c:pt>
                <c:pt idx="9387" formatCode="General">
                  <c:v>9.3870000000000005</c:v>
                </c:pt>
                <c:pt idx="9388" formatCode="General">
                  <c:v>9.3879999999999999</c:v>
                </c:pt>
                <c:pt idx="9389" formatCode="General">
                  <c:v>9.3889999999999993</c:v>
                </c:pt>
                <c:pt idx="9390" formatCode="General">
                  <c:v>9.39</c:v>
                </c:pt>
                <c:pt idx="9391" formatCode="General">
                  <c:v>9.391</c:v>
                </c:pt>
                <c:pt idx="9392" formatCode="General">
                  <c:v>9.3919999999999995</c:v>
                </c:pt>
                <c:pt idx="9393" formatCode="General">
                  <c:v>9.3930000000000007</c:v>
                </c:pt>
                <c:pt idx="9394" formatCode="General">
                  <c:v>9.3940000000000001</c:v>
                </c:pt>
                <c:pt idx="9395" formatCode="General">
                  <c:v>9.3949999999999996</c:v>
                </c:pt>
                <c:pt idx="9396" formatCode="General">
                  <c:v>9.3960000000000008</c:v>
                </c:pt>
                <c:pt idx="9397" formatCode="General">
                  <c:v>9.3970000000000002</c:v>
                </c:pt>
                <c:pt idx="9398" formatCode="General">
                  <c:v>9.3979999999999997</c:v>
                </c:pt>
                <c:pt idx="9399" formatCode="General">
                  <c:v>9.3989999999999991</c:v>
                </c:pt>
                <c:pt idx="9400" formatCode="General">
                  <c:v>9.4</c:v>
                </c:pt>
                <c:pt idx="9401" formatCode="General">
                  <c:v>9.4009999999999998</c:v>
                </c:pt>
                <c:pt idx="9402" formatCode="General">
                  <c:v>9.4019999999999992</c:v>
                </c:pt>
                <c:pt idx="9403" formatCode="General">
                  <c:v>9.4030000000000005</c:v>
                </c:pt>
                <c:pt idx="9404" formatCode="General">
                  <c:v>9.4039999999999999</c:v>
                </c:pt>
                <c:pt idx="9405" formatCode="General">
                  <c:v>9.4049999999999994</c:v>
                </c:pt>
                <c:pt idx="9406" formatCode="General">
                  <c:v>9.4060000000000006</c:v>
                </c:pt>
                <c:pt idx="9407" formatCode="General">
                  <c:v>9.407</c:v>
                </c:pt>
                <c:pt idx="9408" formatCode="General">
                  <c:v>9.4079999999999995</c:v>
                </c:pt>
                <c:pt idx="9409" formatCode="General">
                  <c:v>9.4090000000000007</c:v>
                </c:pt>
                <c:pt idx="9410" formatCode="General">
                  <c:v>9.41</c:v>
                </c:pt>
                <c:pt idx="9411" formatCode="General">
                  <c:v>9.4109999999999996</c:v>
                </c:pt>
                <c:pt idx="9412" formatCode="General">
                  <c:v>9.4120000000000008</c:v>
                </c:pt>
                <c:pt idx="9413" formatCode="General">
                  <c:v>9.4130000000000003</c:v>
                </c:pt>
                <c:pt idx="9414" formatCode="General">
                  <c:v>9.4139999999999997</c:v>
                </c:pt>
                <c:pt idx="9415" formatCode="General">
                  <c:v>9.4149999999999991</c:v>
                </c:pt>
                <c:pt idx="9416" formatCode="General">
                  <c:v>9.4160000000000004</c:v>
                </c:pt>
                <c:pt idx="9417" formatCode="General">
                  <c:v>9.4169999999999998</c:v>
                </c:pt>
                <c:pt idx="9418" formatCode="General">
                  <c:v>9.4179999999999993</c:v>
                </c:pt>
                <c:pt idx="9419" formatCode="General">
                  <c:v>9.4190000000000005</c:v>
                </c:pt>
                <c:pt idx="9420" formatCode="General">
                  <c:v>9.42</c:v>
                </c:pt>
                <c:pt idx="9421" formatCode="General">
                  <c:v>9.4209999999999994</c:v>
                </c:pt>
                <c:pt idx="9422" formatCode="General">
                  <c:v>9.4220000000000006</c:v>
                </c:pt>
                <c:pt idx="9423" formatCode="General">
                  <c:v>9.423</c:v>
                </c:pt>
                <c:pt idx="9424" formatCode="General">
                  <c:v>9.4239999999999995</c:v>
                </c:pt>
                <c:pt idx="9425" formatCode="General">
                  <c:v>9.4250000000000007</c:v>
                </c:pt>
                <c:pt idx="9426" formatCode="General">
                  <c:v>9.4260000000000002</c:v>
                </c:pt>
                <c:pt idx="9427" formatCode="General">
                  <c:v>9.4269999999999996</c:v>
                </c:pt>
                <c:pt idx="9428" formatCode="General">
                  <c:v>9.4280000000000008</c:v>
                </c:pt>
                <c:pt idx="9429" formatCode="General">
                  <c:v>9.4290000000000003</c:v>
                </c:pt>
                <c:pt idx="9430" formatCode="General">
                  <c:v>9.43</c:v>
                </c:pt>
                <c:pt idx="9431" formatCode="General">
                  <c:v>9.4309999999999992</c:v>
                </c:pt>
                <c:pt idx="9432" formatCode="General">
                  <c:v>9.4320000000000004</c:v>
                </c:pt>
                <c:pt idx="9433" formatCode="General">
                  <c:v>9.4329999999999998</c:v>
                </c:pt>
                <c:pt idx="9434" formatCode="General">
                  <c:v>9.4339999999999993</c:v>
                </c:pt>
                <c:pt idx="9435" formatCode="General">
                  <c:v>9.4350000000000005</c:v>
                </c:pt>
                <c:pt idx="9436" formatCode="General">
                  <c:v>9.4359999999999999</c:v>
                </c:pt>
                <c:pt idx="9437" formatCode="General">
                  <c:v>9.4369999999999994</c:v>
                </c:pt>
                <c:pt idx="9438" formatCode="General">
                  <c:v>9.4380000000000006</c:v>
                </c:pt>
                <c:pt idx="9439" formatCode="General">
                  <c:v>9.4390000000000001</c:v>
                </c:pt>
                <c:pt idx="9440" formatCode="General">
                  <c:v>9.44</c:v>
                </c:pt>
                <c:pt idx="9441" formatCode="General">
                  <c:v>9.4410000000000007</c:v>
                </c:pt>
                <c:pt idx="9442" formatCode="General">
                  <c:v>9.4420000000000002</c:v>
                </c:pt>
                <c:pt idx="9443" formatCode="General">
                  <c:v>9.4429999999999996</c:v>
                </c:pt>
                <c:pt idx="9444" formatCode="General">
                  <c:v>9.4440000000000008</c:v>
                </c:pt>
                <c:pt idx="9445" formatCode="General">
                  <c:v>9.4450000000000003</c:v>
                </c:pt>
                <c:pt idx="9446" formatCode="General">
                  <c:v>9.4459999999999997</c:v>
                </c:pt>
                <c:pt idx="9447" formatCode="General">
                  <c:v>9.4469999999999992</c:v>
                </c:pt>
                <c:pt idx="9448" formatCode="General">
                  <c:v>9.4480000000000004</c:v>
                </c:pt>
                <c:pt idx="9449" formatCode="General">
                  <c:v>9.4489999999999998</c:v>
                </c:pt>
                <c:pt idx="9450" formatCode="General">
                  <c:v>9.4499999999999993</c:v>
                </c:pt>
                <c:pt idx="9451" formatCode="General">
                  <c:v>9.4510000000000005</c:v>
                </c:pt>
                <c:pt idx="9452" formatCode="General">
                  <c:v>9.452</c:v>
                </c:pt>
                <c:pt idx="9453" formatCode="General">
                  <c:v>9.4529999999999994</c:v>
                </c:pt>
                <c:pt idx="9454" formatCode="General">
                  <c:v>9.4540000000000006</c:v>
                </c:pt>
                <c:pt idx="9455" formatCode="General">
                  <c:v>9.4550000000000001</c:v>
                </c:pt>
                <c:pt idx="9456" formatCode="General">
                  <c:v>9.4559999999999995</c:v>
                </c:pt>
                <c:pt idx="9457" formatCode="General">
                  <c:v>9.4570000000000007</c:v>
                </c:pt>
                <c:pt idx="9458" formatCode="General">
                  <c:v>9.4580000000000002</c:v>
                </c:pt>
                <c:pt idx="9459" formatCode="General">
                  <c:v>9.4589999999999996</c:v>
                </c:pt>
                <c:pt idx="9460" formatCode="General">
                  <c:v>9.4600000000000009</c:v>
                </c:pt>
                <c:pt idx="9461" formatCode="General">
                  <c:v>9.4610000000000003</c:v>
                </c:pt>
                <c:pt idx="9462" formatCode="General">
                  <c:v>9.4619999999999997</c:v>
                </c:pt>
                <c:pt idx="9463" formatCode="General">
                  <c:v>9.4629999999999992</c:v>
                </c:pt>
                <c:pt idx="9464" formatCode="General">
                  <c:v>9.4640000000000004</c:v>
                </c:pt>
                <c:pt idx="9465" formatCode="General">
                  <c:v>9.4649999999999999</c:v>
                </c:pt>
                <c:pt idx="9466" formatCode="General">
                  <c:v>9.4659999999999993</c:v>
                </c:pt>
                <c:pt idx="9467" formatCode="General">
                  <c:v>9.4670000000000005</c:v>
                </c:pt>
                <c:pt idx="9468" formatCode="General">
                  <c:v>9.468</c:v>
                </c:pt>
                <c:pt idx="9469" formatCode="General">
                  <c:v>9.4689999999999994</c:v>
                </c:pt>
                <c:pt idx="9470" formatCode="General">
                  <c:v>9.4700000000000006</c:v>
                </c:pt>
                <c:pt idx="9471" formatCode="General">
                  <c:v>9.4710000000000001</c:v>
                </c:pt>
                <c:pt idx="9472" formatCode="General">
                  <c:v>9.4719999999999995</c:v>
                </c:pt>
                <c:pt idx="9473" formatCode="General">
                  <c:v>9.4730000000000008</c:v>
                </c:pt>
                <c:pt idx="9474" formatCode="General">
                  <c:v>9.4740000000000002</c:v>
                </c:pt>
                <c:pt idx="9475" formatCode="General">
                  <c:v>9.4749999999999996</c:v>
                </c:pt>
                <c:pt idx="9476" formatCode="General">
                  <c:v>9.4760000000000009</c:v>
                </c:pt>
                <c:pt idx="9477" formatCode="General">
                  <c:v>9.4770000000000003</c:v>
                </c:pt>
                <c:pt idx="9478" formatCode="General">
                  <c:v>9.4779999999999998</c:v>
                </c:pt>
                <c:pt idx="9479" formatCode="General">
                  <c:v>9.4789999999999992</c:v>
                </c:pt>
                <c:pt idx="9480" formatCode="General">
                  <c:v>9.48</c:v>
                </c:pt>
                <c:pt idx="9481" formatCode="General">
                  <c:v>9.4809999999999999</c:v>
                </c:pt>
                <c:pt idx="9482" formatCode="General">
                  <c:v>9.4819999999999993</c:v>
                </c:pt>
                <c:pt idx="9483" formatCode="General">
                  <c:v>9.4830000000000005</c:v>
                </c:pt>
                <c:pt idx="9484" formatCode="General">
                  <c:v>9.484</c:v>
                </c:pt>
                <c:pt idx="9485" formatCode="General">
                  <c:v>9.4849999999999994</c:v>
                </c:pt>
                <c:pt idx="9486" formatCode="General">
                  <c:v>9.4860000000000007</c:v>
                </c:pt>
                <c:pt idx="9487" formatCode="General">
                  <c:v>9.4870000000000001</c:v>
                </c:pt>
                <c:pt idx="9488" formatCode="General">
                  <c:v>9.4879999999999995</c:v>
                </c:pt>
                <c:pt idx="9489" formatCode="General">
                  <c:v>9.4890000000000008</c:v>
                </c:pt>
                <c:pt idx="9490" formatCode="General">
                  <c:v>9.49</c:v>
                </c:pt>
                <c:pt idx="9491" formatCode="General">
                  <c:v>9.4909999999999997</c:v>
                </c:pt>
                <c:pt idx="9492" formatCode="General">
                  <c:v>9.4920000000000009</c:v>
                </c:pt>
                <c:pt idx="9493" formatCode="General">
                  <c:v>9.4930000000000003</c:v>
                </c:pt>
                <c:pt idx="9494" formatCode="General">
                  <c:v>9.4939999999999998</c:v>
                </c:pt>
                <c:pt idx="9495" formatCode="General">
                  <c:v>9.4949999999999992</c:v>
                </c:pt>
                <c:pt idx="9496" formatCode="General">
                  <c:v>9.4960000000000004</c:v>
                </c:pt>
                <c:pt idx="9497" formatCode="General">
                  <c:v>9.4969999999999999</c:v>
                </c:pt>
                <c:pt idx="9498" formatCode="General">
                  <c:v>9.4979999999999993</c:v>
                </c:pt>
                <c:pt idx="9499" formatCode="General">
                  <c:v>9.4990000000000006</c:v>
                </c:pt>
                <c:pt idx="9500" formatCode="General">
                  <c:v>9.5</c:v>
                </c:pt>
                <c:pt idx="9501" formatCode="General">
                  <c:v>9.5009999999999994</c:v>
                </c:pt>
                <c:pt idx="9502" formatCode="General">
                  <c:v>9.5020000000000007</c:v>
                </c:pt>
                <c:pt idx="9503" formatCode="General">
                  <c:v>9.5030000000000001</c:v>
                </c:pt>
                <c:pt idx="9504" formatCode="General">
                  <c:v>9.5039999999999996</c:v>
                </c:pt>
                <c:pt idx="9505" formatCode="General">
                  <c:v>9.5050000000000008</c:v>
                </c:pt>
                <c:pt idx="9506" formatCode="General">
                  <c:v>9.5060000000000002</c:v>
                </c:pt>
                <c:pt idx="9507" formatCode="General">
                  <c:v>9.5069999999999997</c:v>
                </c:pt>
                <c:pt idx="9508" formatCode="General">
                  <c:v>9.5079999999999991</c:v>
                </c:pt>
                <c:pt idx="9509" formatCode="General">
                  <c:v>9.5090000000000003</c:v>
                </c:pt>
                <c:pt idx="9510" formatCode="General">
                  <c:v>9.51</c:v>
                </c:pt>
                <c:pt idx="9511" formatCode="General">
                  <c:v>9.5109999999999992</c:v>
                </c:pt>
                <c:pt idx="9512" formatCode="General">
                  <c:v>9.5120000000000005</c:v>
                </c:pt>
                <c:pt idx="9513" formatCode="General">
                  <c:v>9.5129999999999999</c:v>
                </c:pt>
                <c:pt idx="9514" formatCode="General">
                  <c:v>9.5139999999999993</c:v>
                </c:pt>
                <c:pt idx="9515" formatCode="General">
                  <c:v>9.5150000000000006</c:v>
                </c:pt>
                <c:pt idx="9516" formatCode="General">
                  <c:v>9.516</c:v>
                </c:pt>
                <c:pt idx="9517" formatCode="General">
                  <c:v>9.5169999999999995</c:v>
                </c:pt>
                <c:pt idx="9518" formatCode="General">
                  <c:v>9.5180000000000007</c:v>
                </c:pt>
                <c:pt idx="9519" formatCode="General">
                  <c:v>9.5190000000000001</c:v>
                </c:pt>
                <c:pt idx="9520" formatCode="General">
                  <c:v>9.52</c:v>
                </c:pt>
                <c:pt idx="9521" formatCode="General">
                  <c:v>9.5210000000000008</c:v>
                </c:pt>
                <c:pt idx="9522" formatCode="General">
                  <c:v>9.5220000000000002</c:v>
                </c:pt>
                <c:pt idx="9523" formatCode="General">
                  <c:v>9.5229999999999997</c:v>
                </c:pt>
                <c:pt idx="9524" formatCode="General">
                  <c:v>9.5239999999999991</c:v>
                </c:pt>
                <c:pt idx="9525" formatCode="General">
                  <c:v>9.5250000000000004</c:v>
                </c:pt>
                <c:pt idx="9526" formatCode="General">
                  <c:v>9.5259999999999998</c:v>
                </c:pt>
                <c:pt idx="9527" formatCode="General">
                  <c:v>9.5269999999999992</c:v>
                </c:pt>
                <c:pt idx="9528" formatCode="General">
                  <c:v>9.5280000000000005</c:v>
                </c:pt>
                <c:pt idx="9529" formatCode="General">
                  <c:v>9.5289999999999999</c:v>
                </c:pt>
                <c:pt idx="9530" formatCode="General">
                  <c:v>9.5299999999999994</c:v>
                </c:pt>
                <c:pt idx="9531" formatCode="General">
                  <c:v>9.5310000000000006</c:v>
                </c:pt>
                <c:pt idx="9532" formatCode="General">
                  <c:v>9.532</c:v>
                </c:pt>
                <c:pt idx="9533" formatCode="General">
                  <c:v>9.5329999999999995</c:v>
                </c:pt>
                <c:pt idx="9534" formatCode="General">
                  <c:v>9.5340000000000007</c:v>
                </c:pt>
                <c:pt idx="9535" formatCode="General">
                  <c:v>9.5350000000000001</c:v>
                </c:pt>
                <c:pt idx="9536" formatCode="General">
                  <c:v>9.5359999999999996</c:v>
                </c:pt>
                <c:pt idx="9537" formatCode="General">
                  <c:v>9.5370000000000008</c:v>
                </c:pt>
                <c:pt idx="9538" formatCode="General">
                  <c:v>9.5380000000000003</c:v>
                </c:pt>
                <c:pt idx="9539" formatCode="General">
                  <c:v>9.5389999999999997</c:v>
                </c:pt>
                <c:pt idx="9540" formatCode="General">
                  <c:v>9.5399999999999991</c:v>
                </c:pt>
                <c:pt idx="9541" formatCode="General">
                  <c:v>9.5410000000000004</c:v>
                </c:pt>
                <c:pt idx="9542" formatCode="General">
                  <c:v>9.5419999999999998</c:v>
                </c:pt>
                <c:pt idx="9543" formatCode="General">
                  <c:v>9.5429999999999993</c:v>
                </c:pt>
                <c:pt idx="9544" formatCode="General">
                  <c:v>9.5440000000000005</c:v>
                </c:pt>
                <c:pt idx="9545" formatCode="General">
                  <c:v>9.5449999999999999</c:v>
                </c:pt>
                <c:pt idx="9546" formatCode="General">
                  <c:v>9.5459999999999994</c:v>
                </c:pt>
                <c:pt idx="9547" formatCode="General">
                  <c:v>9.5470000000000006</c:v>
                </c:pt>
                <c:pt idx="9548" formatCode="General">
                  <c:v>9.548</c:v>
                </c:pt>
                <c:pt idx="9549" formatCode="General">
                  <c:v>9.5489999999999995</c:v>
                </c:pt>
                <c:pt idx="9550" formatCode="General">
                  <c:v>9.5500000000000007</c:v>
                </c:pt>
                <c:pt idx="9551" formatCode="General">
                  <c:v>9.5510000000000002</c:v>
                </c:pt>
                <c:pt idx="9552" formatCode="General">
                  <c:v>9.5519999999999996</c:v>
                </c:pt>
                <c:pt idx="9553" formatCode="General">
                  <c:v>9.5530000000000008</c:v>
                </c:pt>
                <c:pt idx="9554" formatCode="General">
                  <c:v>9.5540000000000003</c:v>
                </c:pt>
                <c:pt idx="9555" formatCode="General">
                  <c:v>9.5549999999999997</c:v>
                </c:pt>
                <c:pt idx="9556" formatCode="General">
                  <c:v>9.5559999999999992</c:v>
                </c:pt>
                <c:pt idx="9557" formatCode="General">
                  <c:v>9.5570000000000004</c:v>
                </c:pt>
                <c:pt idx="9558" formatCode="General">
                  <c:v>9.5579999999999998</c:v>
                </c:pt>
                <c:pt idx="9559" formatCode="General">
                  <c:v>9.5589999999999993</c:v>
                </c:pt>
                <c:pt idx="9560" formatCode="General">
                  <c:v>9.56</c:v>
                </c:pt>
                <c:pt idx="9561" formatCode="General">
                  <c:v>9.5609999999999999</c:v>
                </c:pt>
                <c:pt idx="9562" formatCode="General">
                  <c:v>9.5619999999999994</c:v>
                </c:pt>
                <c:pt idx="9563" formatCode="General">
                  <c:v>9.5630000000000006</c:v>
                </c:pt>
                <c:pt idx="9564" formatCode="General">
                  <c:v>9.5640000000000001</c:v>
                </c:pt>
                <c:pt idx="9565" formatCode="General">
                  <c:v>9.5649999999999995</c:v>
                </c:pt>
                <c:pt idx="9566" formatCode="General">
                  <c:v>9.5660000000000007</c:v>
                </c:pt>
                <c:pt idx="9567" formatCode="General">
                  <c:v>9.5670000000000002</c:v>
                </c:pt>
                <c:pt idx="9568" formatCode="General">
                  <c:v>9.5679999999999996</c:v>
                </c:pt>
                <c:pt idx="9569" formatCode="General">
                  <c:v>9.5690000000000008</c:v>
                </c:pt>
                <c:pt idx="9570" formatCode="General">
                  <c:v>9.57</c:v>
                </c:pt>
                <c:pt idx="9571" formatCode="General">
                  <c:v>9.5709999999999997</c:v>
                </c:pt>
                <c:pt idx="9572" formatCode="General">
                  <c:v>9.5719999999999992</c:v>
                </c:pt>
                <c:pt idx="9573" formatCode="General">
                  <c:v>9.5730000000000004</c:v>
                </c:pt>
                <c:pt idx="9574" formatCode="General">
                  <c:v>9.5739999999999998</c:v>
                </c:pt>
                <c:pt idx="9575" formatCode="General">
                  <c:v>9.5749999999999993</c:v>
                </c:pt>
                <c:pt idx="9576" formatCode="General">
                  <c:v>9.5760000000000005</c:v>
                </c:pt>
                <c:pt idx="9577" formatCode="General">
                  <c:v>9.577</c:v>
                </c:pt>
                <c:pt idx="9578" formatCode="General">
                  <c:v>9.5779999999999994</c:v>
                </c:pt>
                <c:pt idx="9579" formatCode="General">
                  <c:v>9.5790000000000006</c:v>
                </c:pt>
                <c:pt idx="9580" formatCode="General">
                  <c:v>9.58</c:v>
                </c:pt>
                <c:pt idx="9581" formatCode="General">
                  <c:v>9.5809999999999995</c:v>
                </c:pt>
                <c:pt idx="9582" formatCode="General">
                  <c:v>9.5820000000000007</c:v>
                </c:pt>
                <c:pt idx="9583" formatCode="General">
                  <c:v>9.5830000000000002</c:v>
                </c:pt>
                <c:pt idx="9584" formatCode="General">
                  <c:v>9.5839999999999996</c:v>
                </c:pt>
                <c:pt idx="9585" formatCode="General">
                  <c:v>9.5850000000000009</c:v>
                </c:pt>
                <c:pt idx="9586" formatCode="General">
                  <c:v>9.5860000000000003</c:v>
                </c:pt>
                <c:pt idx="9587" formatCode="General">
                  <c:v>9.5869999999999997</c:v>
                </c:pt>
                <c:pt idx="9588" formatCode="General">
                  <c:v>9.5879999999999992</c:v>
                </c:pt>
                <c:pt idx="9589" formatCode="General">
                  <c:v>9.5890000000000004</c:v>
                </c:pt>
                <c:pt idx="9590" formatCode="General">
                  <c:v>9.59</c:v>
                </c:pt>
                <c:pt idx="9591" formatCode="General">
                  <c:v>9.5909999999999993</c:v>
                </c:pt>
                <c:pt idx="9592" formatCode="General">
                  <c:v>9.5920000000000005</c:v>
                </c:pt>
                <c:pt idx="9593" formatCode="General">
                  <c:v>9.593</c:v>
                </c:pt>
                <c:pt idx="9594" formatCode="General">
                  <c:v>9.5939999999999994</c:v>
                </c:pt>
                <c:pt idx="9595" formatCode="General">
                  <c:v>9.5950000000000006</c:v>
                </c:pt>
                <c:pt idx="9596" formatCode="General">
                  <c:v>9.5960000000000001</c:v>
                </c:pt>
                <c:pt idx="9597" formatCode="General">
                  <c:v>9.5969999999999995</c:v>
                </c:pt>
                <c:pt idx="9598" formatCode="General">
                  <c:v>9.5980000000000008</c:v>
                </c:pt>
                <c:pt idx="9599" formatCode="General">
                  <c:v>9.5990000000000002</c:v>
                </c:pt>
                <c:pt idx="9600" formatCode="General">
                  <c:v>9.6</c:v>
                </c:pt>
                <c:pt idx="9601" formatCode="General">
                  <c:v>9.6010000000000009</c:v>
                </c:pt>
                <c:pt idx="9602" formatCode="General">
                  <c:v>9.6020000000000003</c:v>
                </c:pt>
                <c:pt idx="9603" formatCode="General">
                  <c:v>9.6029999999999998</c:v>
                </c:pt>
                <c:pt idx="9604" formatCode="General">
                  <c:v>9.6039999999999992</c:v>
                </c:pt>
                <c:pt idx="9605" formatCode="General">
                  <c:v>9.6050000000000004</c:v>
                </c:pt>
                <c:pt idx="9606" formatCode="General">
                  <c:v>9.6059999999999999</c:v>
                </c:pt>
                <c:pt idx="9607" formatCode="General">
                  <c:v>9.6069999999999993</c:v>
                </c:pt>
                <c:pt idx="9608" formatCode="General">
                  <c:v>9.6080000000000005</c:v>
                </c:pt>
                <c:pt idx="9609" formatCode="General">
                  <c:v>9.609</c:v>
                </c:pt>
                <c:pt idx="9610" formatCode="General">
                  <c:v>9.61</c:v>
                </c:pt>
                <c:pt idx="9611" formatCode="General">
                  <c:v>9.6110000000000007</c:v>
                </c:pt>
                <c:pt idx="9612" formatCode="General">
                  <c:v>9.6120000000000001</c:v>
                </c:pt>
                <c:pt idx="9613" formatCode="General">
                  <c:v>9.6129999999999995</c:v>
                </c:pt>
                <c:pt idx="9614" formatCode="General">
                  <c:v>9.6140000000000008</c:v>
                </c:pt>
                <c:pt idx="9615" formatCode="General">
                  <c:v>9.6150000000000002</c:v>
                </c:pt>
                <c:pt idx="9616" formatCode="General">
                  <c:v>9.6159999999999997</c:v>
                </c:pt>
                <c:pt idx="9617" formatCode="General">
                  <c:v>9.6170000000000009</c:v>
                </c:pt>
                <c:pt idx="9618" formatCode="General">
                  <c:v>9.6180000000000003</c:v>
                </c:pt>
                <c:pt idx="9619" formatCode="General">
                  <c:v>9.6189999999999998</c:v>
                </c:pt>
                <c:pt idx="9620" formatCode="General">
                  <c:v>9.6199999999999992</c:v>
                </c:pt>
                <c:pt idx="9621" formatCode="General">
                  <c:v>9.6210000000000004</c:v>
                </c:pt>
                <c:pt idx="9622" formatCode="General">
                  <c:v>9.6219999999999999</c:v>
                </c:pt>
                <c:pt idx="9623" formatCode="General">
                  <c:v>9.6229999999999993</c:v>
                </c:pt>
                <c:pt idx="9624" formatCode="General">
                  <c:v>9.6240000000000006</c:v>
                </c:pt>
                <c:pt idx="9625" formatCode="General">
                  <c:v>9.625</c:v>
                </c:pt>
                <c:pt idx="9626" formatCode="General">
                  <c:v>9.6259999999999994</c:v>
                </c:pt>
                <c:pt idx="9627" formatCode="General">
                  <c:v>9.6270000000000007</c:v>
                </c:pt>
                <c:pt idx="9628" formatCode="General">
                  <c:v>9.6280000000000001</c:v>
                </c:pt>
                <c:pt idx="9629" formatCode="General">
                  <c:v>9.6289999999999996</c:v>
                </c:pt>
                <c:pt idx="9630" formatCode="General">
                  <c:v>9.6300000000000008</c:v>
                </c:pt>
                <c:pt idx="9631" formatCode="General">
                  <c:v>9.6310000000000002</c:v>
                </c:pt>
                <c:pt idx="9632" formatCode="General">
                  <c:v>9.6319999999999997</c:v>
                </c:pt>
                <c:pt idx="9633" formatCode="General">
                  <c:v>9.6329999999999991</c:v>
                </c:pt>
                <c:pt idx="9634" formatCode="General">
                  <c:v>9.6340000000000003</c:v>
                </c:pt>
                <c:pt idx="9635" formatCode="General">
                  <c:v>9.6349999999999998</c:v>
                </c:pt>
                <c:pt idx="9636" formatCode="General">
                  <c:v>9.6359999999999992</c:v>
                </c:pt>
                <c:pt idx="9637" formatCode="General">
                  <c:v>9.6370000000000005</c:v>
                </c:pt>
                <c:pt idx="9638" formatCode="General">
                  <c:v>9.6379999999999999</c:v>
                </c:pt>
                <c:pt idx="9639" formatCode="General">
                  <c:v>9.6389999999999993</c:v>
                </c:pt>
                <c:pt idx="9640" formatCode="General">
                  <c:v>9.64</c:v>
                </c:pt>
                <c:pt idx="9641" formatCode="General">
                  <c:v>9.641</c:v>
                </c:pt>
                <c:pt idx="9642" formatCode="General">
                  <c:v>9.6419999999999995</c:v>
                </c:pt>
                <c:pt idx="9643" formatCode="General">
                  <c:v>9.6430000000000007</c:v>
                </c:pt>
                <c:pt idx="9644" formatCode="General">
                  <c:v>9.6440000000000001</c:v>
                </c:pt>
                <c:pt idx="9645" formatCode="General">
                  <c:v>9.6449999999999996</c:v>
                </c:pt>
                <c:pt idx="9646" formatCode="General">
                  <c:v>9.6460000000000008</c:v>
                </c:pt>
                <c:pt idx="9647" formatCode="General">
                  <c:v>9.6470000000000002</c:v>
                </c:pt>
                <c:pt idx="9648" formatCode="General">
                  <c:v>9.6479999999999997</c:v>
                </c:pt>
                <c:pt idx="9649" formatCode="General">
                  <c:v>9.6489999999999991</c:v>
                </c:pt>
                <c:pt idx="9650" formatCode="General">
                  <c:v>9.65</c:v>
                </c:pt>
                <c:pt idx="9651" formatCode="General">
                  <c:v>9.6509999999999998</c:v>
                </c:pt>
                <c:pt idx="9652" formatCode="General">
                  <c:v>9.6519999999999992</c:v>
                </c:pt>
                <c:pt idx="9653" formatCode="General">
                  <c:v>9.6530000000000005</c:v>
                </c:pt>
                <c:pt idx="9654" formatCode="General">
                  <c:v>9.6539999999999999</c:v>
                </c:pt>
                <c:pt idx="9655" formatCode="General">
                  <c:v>9.6549999999999994</c:v>
                </c:pt>
                <c:pt idx="9656" formatCode="General">
                  <c:v>9.6560000000000006</c:v>
                </c:pt>
                <c:pt idx="9657" formatCode="General">
                  <c:v>9.657</c:v>
                </c:pt>
                <c:pt idx="9658" formatCode="General">
                  <c:v>9.6579999999999995</c:v>
                </c:pt>
                <c:pt idx="9659" formatCode="General">
                  <c:v>9.6590000000000007</c:v>
                </c:pt>
                <c:pt idx="9660" formatCode="General">
                  <c:v>9.66</c:v>
                </c:pt>
                <c:pt idx="9661" formatCode="General">
                  <c:v>9.6609999999999996</c:v>
                </c:pt>
                <c:pt idx="9662" formatCode="General">
                  <c:v>9.6620000000000008</c:v>
                </c:pt>
                <c:pt idx="9663" formatCode="General">
                  <c:v>9.6630000000000003</c:v>
                </c:pt>
                <c:pt idx="9664" formatCode="General">
                  <c:v>9.6639999999999997</c:v>
                </c:pt>
                <c:pt idx="9665" formatCode="General">
                  <c:v>9.6649999999999991</c:v>
                </c:pt>
                <c:pt idx="9666" formatCode="General">
                  <c:v>9.6660000000000004</c:v>
                </c:pt>
                <c:pt idx="9667" formatCode="General">
                  <c:v>9.6669999999999998</c:v>
                </c:pt>
                <c:pt idx="9668" formatCode="General">
                  <c:v>9.6679999999999993</c:v>
                </c:pt>
                <c:pt idx="9669" formatCode="General">
                  <c:v>9.6690000000000005</c:v>
                </c:pt>
                <c:pt idx="9670" formatCode="General">
                  <c:v>9.67</c:v>
                </c:pt>
                <c:pt idx="9671" formatCode="General">
                  <c:v>9.6709999999999994</c:v>
                </c:pt>
                <c:pt idx="9672" formatCode="General">
                  <c:v>9.6720000000000006</c:v>
                </c:pt>
                <c:pt idx="9673" formatCode="General">
                  <c:v>9.673</c:v>
                </c:pt>
                <c:pt idx="9674" formatCode="General">
                  <c:v>9.6739999999999995</c:v>
                </c:pt>
                <c:pt idx="9675" formatCode="General">
                  <c:v>9.6750000000000007</c:v>
                </c:pt>
                <c:pt idx="9676" formatCode="General">
                  <c:v>9.6760000000000002</c:v>
                </c:pt>
                <c:pt idx="9677" formatCode="General">
                  <c:v>9.6769999999999996</c:v>
                </c:pt>
                <c:pt idx="9678" formatCode="General">
                  <c:v>9.6780000000000008</c:v>
                </c:pt>
                <c:pt idx="9679" formatCode="General">
                  <c:v>9.6790000000000003</c:v>
                </c:pt>
                <c:pt idx="9680" formatCode="General">
                  <c:v>9.68</c:v>
                </c:pt>
                <c:pt idx="9681" formatCode="General">
                  <c:v>9.6809999999999992</c:v>
                </c:pt>
                <c:pt idx="9682" formatCode="General">
                  <c:v>9.6820000000000004</c:v>
                </c:pt>
                <c:pt idx="9683" formatCode="General">
                  <c:v>9.6829999999999998</c:v>
                </c:pt>
                <c:pt idx="9684" formatCode="General">
                  <c:v>9.6839999999999993</c:v>
                </c:pt>
                <c:pt idx="9685" formatCode="General">
                  <c:v>9.6850000000000005</c:v>
                </c:pt>
                <c:pt idx="9686" formatCode="General">
                  <c:v>9.6859999999999999</c:v>
                </c:pt>
                <c:pt idx="9687" formatCode="General">
                  <c:v>9.6869999999999994</c:v>
                </c:pt>
                <c:pt idx="9688" formatCode="General">
                  <c:v>9.6880000000000006</c:v>
                </c:pt>
                <c:pt idx="9689" formatCode="General">
                  <c:v>9.6890000000000001</c:v>
                </c:pt>
                <c:pt idx="9690" formatCode="General">
                  <c:v>9.69</c:v>
                </c:pt>
                <c:pt idx="9691" formatCode="General">
                  <c:v>9.6910000000000007</c:v>
                </c:pt>
                <c:pt idx="9692" formatCode="General">
                  <c:v>9.6920000000000002</c:v>
                </c:pt>
                <c:pt idx="9693" formatCode="General">
                  <c:v>9.6929999999999996</c:v>
                </c:pt>
                <c:pt idx="9694" formatCode="General">
                  <c:v>9.6940000000000008</c:v>
                </c:pt>
                <c:pt idx="9695" formatCode="General">
                  <c:v>9.6950000000000003</c:v>
                </c:pt>
                <c:pt idx="9696" formatCode="General">
                  <c:v>9.6959999999999997</c:v>
                </c:pt>
                <c:pt idx="9697" formatCode="General">
                  <c:v>9.6969999999999992</c:v>
                </c:pt>
                <c:pt idx="9698" formatCode="General">
                  <c:v>9.6980000000000004</c:v>
                </c:pt>
                <c:pt idx="9699" formatCode="General">
                  <c:v>9.6989999999999998</c:v>
                </c:pt>
                <c:pt idx="9700" formatCode="General">
                  <c:v>9.6999999999999993</c:v>
                </c:pt>
                <c:pt idx="9701" formatCode="General">
                  <c:v>9.7010000000000005</c:v>
                </c:pt>
                <c:pt idx="9702" formatCode="General">
                  <c:v>9.702</c:v>
                </c:pt>
                <c:pt idx="9703" formatCode="General">
                  <c:v>9.7029999999999994</c:v>
                </c:pt>
                <c:pt idx="9704" formatCode="General">
                  <c:v>9.7040000000000006</c:v>
                </c:pt>
                <c:pt idx="9705" formatCode="General">
                  <c:v>9.7050000000000001</c:v>
                </c:pt>
                <c:pt idx="9706" formatCode="General">
                  <c:v>9.7059999999999995</c:v>
                </c:pt>
                <c:pt idx="9707" formatCode="General">
                  <c:v>9.7070000000000007</c:v>
                </c:pt>
                <c:pt idx="9708" formatCode="General">
                  <c:v>9.7080000000000002</c:v>
                </c:pt>
                <c:pt idx="9709" formatCode="General">
                  <c:v>9.7089999999999996</c:v>
                </c:pt>
                <c:pt idx="9710" formatCode="General">
                  <c:v>9.7100000000000009</c:v>
                </c:pt>
                <c:pt idx="9711" formatCode="General">
                  <c:v>9.7110000000000003</c:v>
                </c:pt>
                <c:pt idx="9712" formatCode="General">
                  <c:v>9.7119999999999997</c:v>
                </c:pt>
                <c:pt idx="9713" formatCode="General">
                  <c:v>9.7129999999999992</c:v>
                </c:pt>
                <c:pt idx="9714" formatCode="General">
                  <c:v>9.7140000000000004</c:v>
                </c:pt>
                <c:pt idx="9715" formatCode="General">
                  <c:v>9.7149999999999999</c:v>
                </c:pt>
                <c:pt idx="9716" formatCode="General">
                  <c:v>9.7159999999999993</c:v>
                </c:pt>
                <c:pt idx="9717" formatCode="General">
                  <c:v>9.7170000000000005</c:v>
                </c:pt>
                <c:pt idx="9718" formatCode="General">
                  <c:v>9.718</c:v>
                </c:pt>
                <c:pt idx="9719" formatCode="General">
                  <c:v>9.7189999999999994</c:v>
                </c:pt>
                <c:pt idx="9720" formatCode="General">
                  <c:v>9.7200000000000006</c:v>
                </c:pt>
                <c:pt idx="9721" formatCode="General">
                  <c:v>9.7210000000000001</c:v>
                </c:pt>
                <c:pt idx="9722" formatCode="General">
                  <c:v>9.7219999999999995</c:v>
                </c:pt>
                <c:pt idx="9723" formatCode="General">
                  <c:v>9.7230000000000008</c:v>
                </c:pt>
                <c:pt idx="9724" formatCode="General">
                  <c:v>9.7240000000000002</c:v>
                </c:pt>
                <c:pt idx="9725" formatCode="General">
                  <c:v>9.7249999999999996</c:v>
                </c:pt>
                <c:pt idx="9726" formatCode="General">
                  <c:v>9.7260000000000009</c:v>
                </c:pt>
                <c:pt idx="9727" formatCode="General">
                  <c:v>9.7270000000000003</c:v>
                </c:pt>
                <c:pt idx="9728" formatCode="General">
                  <c:v>9.7279999999999998</c:v>
                </c:pt>
                <c:pt idx="9729" formatCode="General">
                  <c:v>9.7289999999999992</c:v>
                </c:pt>
                <c:pt idx="9730" formatCode="General">
                  <c:v>9.73</c:v>
                </c:pt>
                <c:pt idx="9731" formatCode="General">
                  <c:v>9.7309999999999999</c:v>
                </c:pt>
                <c:pt idx="9732" formatCode="General">
                  <c:v>9.7319999999999993</c:v>
                </c:pt>
                <c:pt idx="9733" formatCode="General">
                  <c:v>9.7330000000000005</c:v>
                </c:pt>
                <c:pt idx="9734" formatCode="General">
                  <c:v>9.734</c:v>
                </c:pt>
                <c:pt idx="9735" formatCode="General">
                  <c:v>9.7349999999999994</c:v>
                </c:pt>
                <c:pt idx="9736" formatCode="General">
                  <c:v>9.7360000000000007</c:v>
                </c:pt>
                <c:pt idx="9737" formatCode="General">
                  <c:v>9.7370000000000001</c:v>
                </c:pt>
                <c:pt idx="9738" formatCode="General">
                  <c:v>9.7379999999999995</c:v>
                </c:pt>
                <c:pt idx="9739" formatCode="General">
                  <c:v>9.7390000000000008</c:v>
                </c:pt>
                <c:pt idx="9740" formatCode="General">
                  <c:v>9.74</c:v>
                </c:pt>
                <c:pt idx="9741" formatCode="General">
                  <c:v>9.7409999999999997</c:v>
                </c:pt>
                <c:pt idx="9742" formatCode="General">
                  <c:v>9.7420000000000009</c:v>
                </c:pt>
                <c:pt idx="9743" formatCode="General">
                  <c:v>9.7430000000000003</c:v>
                </c:pt>
                <c:pt idx="9744" formatCode="General">
                  <c:v>9.7439999999999998</c:v>
                </c:pt>
                <c:pt idx="9745" formatCode="General">
                  <c:v>9.7449999999999992</c:v>
                </c:pt>
                <c:pt idx="9746" formatCode="General">
                  <c:v>9.7460000000000004</c:v>
                </c:pt>
                <c:pt idx="9747" formatCode="General">
                  <c:v>9.7469999999999999</c:v>
                </c:pt>
                <c:pt idx="9748" formatCode="General">
                  <c:v>9.7479999999999993</c:v>
                </c:pt>
                <c:pt idx="9749" formatCode="General">
                  <c:v>9.7490000000000006</c:v>
                </c:pt>
                <c:pt idx="9750" formatCode="General">
                  <c:v>9.75</c:v>
                </c:pt>
                <c:pt idx="9751" formatCode="General">
                  <c:v>9.7509999999999994</c:v>
                </c:pt>
                <c:pt idx="9752" formatCode="General">
                  <c:v>9.7520000000000007</c:v>
                </c:pt>
                <c:pt idx="9753" formatCode="General">
                  <c:v>9.7530000000000001</c:v>
                </c:pt>
                <c:pt idx="9754" formatCode="General">
                  <c:v>9.7539999999999996</c:v>
                </c:pt>
                <c:pt idx="9755" formatCode="General">
                  <c:v>9.7550000000000008</c:v>
                </c:pt>
                <c:pt idx="9756" formatCode="General">
                  <c:v>9.7560000000000002</c:v>
                </c:pt>
                <c:pt idx="9757" formatCode="General">
                  <c:v>9.7569999999999997</c:v>
                </c:pt>
                <c:pt idx="9758" formatCode="General">
                  <c:v>9.7579999999999991</c:v>
                </c:pt>
                <c:pt idx="9759" formatCode="General">
                  <c:v>9.7590000000000003</c:v>
                </c:pt>
                <c:pt idx="9760" formatCode="General">
                  <c:v>9.76</c:v>
                </c:pt>
                <c:pt idx="9761" formatCode="General">
                  <c:v>9.7609999999999992</c:v>
                </c:pt>
                <c:pt idx="9762" formatCode="General">
                  <c:v>9.7620000000000005</c:v>
                </c:pt>
                <c:pt idx="9763" formatCode="General">
                  <c:v>9.7629999999999999</c:v>
                </c:pt>
                <c:pt idx="9764" formatCode="General">
                  <c:v>9.7639999999999993</c:v>
                </c:pt>
                <c:pt idx="9765" formatCode="General">
                  <c:v>9.7650000000000006</c:v>
                </c:pt>
                <c:pt idx="9766" formatCode="General">
                  <c:v>9.766</c:v>
                </c:pt>
                <c:pt idx="9767" formatCode="General">
                  <c:v>9.7669999999999995</c:v>
                </c:pt>
                <c:pt idx="9768" formatCode="General">
                  <c:v>9.7680000000000007</c:v>
                </c:pt>
                <c:pt idx="9769" formatCode="General">
                  <c:v>9.7690000000000001</c:v>
                </c:pt>
                <c:pt idx="9770" formatCode="General">
                  <c:v>9.77</c:v>
                </c:pt>
                <c:pt idx="9771" formatCode="General">
                  <c:v>9.7710000000000008</c:v>
                </c:pt>
                <c:pt idx="9772" formatCode="General">
                  <c:v>9.7720000000000002</c:v>
                </c:pt>
                <c:pt idx="9773" formatCode="General">
                  <c:v>9.7729999999999997</c:v>
                </c:pt>
                <c:pt idx="9774" formatCode="General">
                  <c:v>9.7739999999999991</c:v>
                </c:pt>
                <c:pt idx="9775" formatCode="General">
                  <c:v>9.7750000000000004</c:v>
                </c:pt>
                <c:pt idx="9776" formatCode="General">
                  <c:v>9.7759999999999998</c:v>
                </c:pt>
                <c:pt idx="9777" formatCode="General">
                  <c:v>9.7769999999999992</c:v>
                </c:pt>
                <c:pt idx="9778" formatCode="General">
                  <c:v>9.7780000000000005</c:v>
                </c:pt>
                <c:pt idx="9779" formatCode="General">
                  <c:v>9.7789999999999999</c:v>
                </c:pt>
                <c:pt idx="9780" formatCode="General">
                  <c:v>9.7799999999999994</c:v>
                </c:pt>
                <c:pt idx="9781" formatCode="General">
                  <c:v>9.7810000000000006</c:v>
                </c:pt>
                <c:pt idx="9782" formatCode="General">
                  <c:v>9.782</c:v>
                </c:pt>
                <c:pt idx="9783" formatCode="General">
                  <c:v>9.7829999999999995</c:v>
                </c:pt>
                <c:pt idx="9784" formatCode="General">
                  <c:v>9.7840000000000007</c:v>
                </c:pt>
                <c:pt idx="9785" formatCode="General">
                  <c:v>9.7850000000000001</c:v>
                </c:pt>
                <c:pt idx="9786" formatCode="General">
                  <c:v>9.7859999999999996</c:v>
                </c:pt>
                <c:pt idx="9787" formatCode="General">
                  <c:v>9.7870000000000008</c:v>
                </c:pt>
                <c:pt idx="9788" formatCode="General">
                  <c:v>9.7880000000000003</c:v>
                </c:pt>
                <c:pt idx="9789" formatCode="General">
                  <c:v>9.7889999999999997</c:v>
                </c:pt>
                <c:pt idx="9790" formatCode="General">
                  <c:v>9.7899999999999991</c:v>
                </c:pt>
                <c:pt idx="9791" formatCode="General">
                  <c:v>9.7910000000000004</c:v>
                </c:pt>
                <c:pt idx="9792" formatCode="General">
                  <c:v>9.7919999999999998</c:v>
                </c:pt>
                <c:pt idx="9793" formatCode="General">
                  <c:v>9.7929999999999993</c:v>
                </c:pt>
                <c:pt idx="9794" formatCode="General">
                  <c:v>9.7940000000000005</c:v>
                </c:pt>
                <c:pt idx="9795" formatCode="General">
                  <c:v>9.7949999999999999</c:v>
                </c:pt>
                <c:pt idx="9796" formatCode="General">
                  <c:v>9.7959999999999994</c:v>
                </c:pt>
                <c:pt idx="9797" formatCode="General">
                  <c:v>9.7970000000000006</c:v>
                </c:pt>
                <c:pt idx="9798" formatCode="General">
                  <c:v>9.798</c:v>
                </c:pt>
                <c:pt idx="9799" formatCode="General">
                  <c:v>9.7989999999999995</c:v>
                </c:pt>
                <c:pt idx="9800" formatCode="General">
                  <c:v>9.8000000000000007</c:v>
                </c:pt>
                <c:pt idx="9801" formatCode="General">
                  <c:v>9.8010000000000002</c:v>
                </c:pt>
                <c:pt idx="9802" formatCode="General">
                  <c:v>9.8019999999999996</c:v>
                </c:pt>
                <c:pt idx="9803" formatCode="General">
                  <c:v>9.8030000000000008</c:v>
                </c:pt>
                <c:pt idx="9804" formatCode="General">
                  <c:v>9.8040000000000003</c:v>
                </c:pt>
                <c:pt idx="9805" formatCode="General">
                  <c:v>9.8049999999999997</c:v>
                </c:pt>
                <c:pt idx="9806" formatCode="General">
                  <c:v>9.8059999999999992</c:v>
                </c:pt>
                <c:pt idx="9807" formatCode="General">
                  <c:v>9.8070000000000004</c:v>
                </c:pt>
                <c:pt idx="9808" formatCode="General">
                  <c:v>9.8079999999999998</c:v>
                </c:pt>
                <c:pt idx="9809" formatCode="General">
                  <c:v>9.8089999999999993</c:v>
                </c:pt>
                <c:pt idx="9810" formatCode="General">
                  <c:v>9.81</c:v>
                </c:pt>
                <c:pt idx="9811" formatCode="General">
                  <c:v>9.8109999999999999</c:v>
                </c:pt>
                <c:pt idx="9812" formatCode="General">
                  <c:v>9.8119999999999994</c:v>
                </c:pt>
                <c:pt idx="9813" formatCode="General">
                  <c:v>9.8130000000000006</c:v>
                </c:pt>
                <c:pt idx="9814" formatCode="General">
                  <c:v>9.8140000000000001</c:v>
                </c:pt>
                <c:pt idx="9815" formatCode="General">
                  <c:v>9.8149999999999995</c:v>
                </c:pt>
                <c:pt idx="9816" formatCode="General">
                  <c:v>9.8160000000000007</c:v>
                </c:pt>
                <c:pt idx="9817" formatCode="General">
                  <c:v>9.8170000000000002</c:v>
                </c:pt>
                <c:pt idx="9818" formatCode="General">
                  <c:v>9.8179999999999996</c:v>
                </c:pt>
                <c:pt idx="9819" formatCode="General">
                  <c:v>9.8190000000000008</c:v>
                </c:pt>
                <c:pt idx="9820" formatCode="General">
                  <c:v>9.82</c:v>
                </c:pt>
                <c:pt idx="9821" formatCode="General">
                  <c:v>9.8209999999999997</c:v>
                </c:pt>
                <c:pt idx="9822" formatCode="General">
                  <c:v>9.8219999999999992</c:v>
                </c:pt>
                <c:pt idx="9823" formatCode="General">
                  <c:v>9.8230000000000004</c:v>
                </c:pt>
                <c:pt idx="9824" formatCode="General">
                  <c:v>9.8239999999999998</c:v>
                </c:pt>
                <c:pt idx="9825" formatCode="General">
                  <c:v>9.8249999999999993</c:v>
                </c:pt>
                <c:pt idx="9826" formatCode="General">
                  <c:v>9.8260000000000005</c:v>
                </c:pt>
                <c:pt idx="9827" formatCode="General">
                  <c:v>9.827</c:v>
                </c:pt>
                <c:pt idx="9828" formatCode="General">
                  <c:v>9.8279999999999994</c:v>
                </c:pt>
                <c:pt idx="9829" formatCode="General">
                  <c:v>9.8290000000000006</c:v>
                </c:pt>
                <c:pt idx="9830" formatCode="General">
                  <c:v>9.83</c:v>
                </c:pt>
                <c:pt idx="9831" formatCode="General">
                  <c:v>9.8309999999999995</c:v>
                </c:pt>
                <c:pt idx="9832" formatCode="General">
                  <c:v>9.8320000000000007</c:v>
                </c:pt>
                <c:pt idx="9833" formatCode="General">
                  <c:v>9.8330000000000002</c:v>
                </c:pt>
                <c:pt idx="9834" formatCode="General">
                  <c:v>9.8339999999999996</c:v>
                </c:pt>
                <c:pt idx="9835" formatCode="General">
                  <c:v>9.8350000000000009</c:v>
                </c:pt>
                <c:pt idx="9836" formatCode="General">
                  <c:v>9.8360000000000003</c:v>
                </c:pt>
                <c:pt idx="9837" formatCode="General">
                  <c:v>9.8369999999999997</c:v>
                </c:pt>
                <c:pt idx="9838" formatCode="General">
                  <c:v>9.8379999999999992</c:v>
                </c:pt>
                <c:pt idx="9839" formatCode="General">
                  <c:v>9.8390000000000004</c:v>
                </c:pt>
                <c:pt idx="9840" formatCode="General">
                  <c:v>9.84</c:v>
                </c:pt>
                <c:pt idx="9841" formatCode="General">
                  <c:v>9.8409999999999993</c:v>
                </c:pt>
                <c:pt idx="9842" formatCode="General">
                  <c:v>9.8420000000000005</c:v>
                </c:pt>
                <c:pt idx="9843" formatCode="General">
                  <c:v>9.843</c:v>
                </c:pt>
                <c:pt idx="9844" formatCode="General">
                  <c:v>9.8439999999999994</c:v>
                </c:pt>
                <c:pt idx="9845" formatCode="General">
                  <c:v>9.8450000000000006</c:v>
                </c:pt>
                <c:pt idx="9846" formatCode="General">
                  <c:v>9.8460000000000001</c:v>
                </c:pt>
                <c:pt idx="9847" formatCode="General">
                  <c:v>9.8469999999999995</c:v>
                </c:pt>
                <c:pt idx="9848" formatCode="General">
                  <c:v>9.8480000000000008</c:v>
                </c:pt>
                <c:pt idx="9849" formatCode="General">
                  <c:v>9.8490000000000002</c:v>
                </c:pt>
                <c:pt idx="9850" formatCode="General">
                  <c:v>9.85</c:v>
                </c:pt>
                <c:pt idx="9851" formatCode="General">
                  <c:v>9.8510000000000009</c:v>
                </c:pt>
                <c:pt idx="9852" formatCode="General">
                  <c:v>9.8520000000000003</c:v>
                </c:pt>
                <c:pt idx="9853" formatCode="General">
                  <c:v>9.8529999999999998</c:v>
                </c:pt>
                <c:pt idx="9854" formatCode="General">
                  <c:v>9.8539999999999992</c:v>
                </c:pt>
                <c:pt idx="9855" formatCode="General">
                  <c:v>9.8550000000000004</c:v>
                </c:pt>
                <c:pt idx="9856" formatCode="General">
                  <c:v>9.8559999999999999</c:v>
                </c:pt>
                <c:pt idx="9857" formatCode="General">
                  <c:v>9.8569999999999993</c:v>
                </c:pt>
                <c:pt idx="9858" formatCode="General">
                  <c:v>9.8580000000000005</c:v>
                </c:pt>
                <c:pt idx="9859" formatCode="General">
                  <c:v>9.859</c:v>
                </c:pt>
                <c:pt idx="9860" formatCode="General">
                  <c:v>9.86</c:v>
                </c:pt>
                <c:pt idx="9861" formatCode="General">
                  <c:v>9.8610000000000007</c:v>
                </c:pt>
                <c:pt idx="9862" formatCode="General">
                  <c:v>9.8620000000000001</c:v>
                </c:pt>
                <c:pt idx="9863" formatCode="General">
                  <c:v>9.8629999999999995</c:v>
                </c:pt>
                <c:pt idx="9864" formatCode="General">
                  <c:v>9.8640000000000008</c:v>
                </c:pt>
                <c:pt idx="9865" formatCode="General">
                  <c:v>9.8650000000000002</c:v>
                </c:pt>
                <c:pt idx="9866" formatCode="General">
                  <c:v>9.8659999999999997</c:v>
                </c:pt>
                <c:pt idx="9867" formatCode="General">
                  <c:v>9.8670000000000009</c:v>
                </c:pt>
                <c:pt idx="9868" formatCode="General">
                  <c:v>9.8680000000000003</c:v>
                </c:pt>
                <c:pt idx="9869" formatCode="General">
                  <c:v>9.8689999999999998</c:v>
                </c:pt>
                <c:pt idx="9870" formatCode="General">
                  <c:v>9.8699999999999992</c:v>
                </c:pt>
                <c:pt idx="9871" formatCode="General">
                  <c:v>9.8710000000000004</c:v>
                </c:pt>
                <c:pt idx="9872" formatCode="General">
                  <c:v>9.8719999999999999</c:v>
                </c:pt>
                <c:pt idx="9873" formatCode="General">
                  <c:v>9.8729999999999993</c:v>
                </c:pt>
                <c:pt idx="9874" formatCode="General">
                  <c:v>9.8740000000000006</c:v>
                </c:pt>
                <c:pt idx="9875" formatCode="General">
                  <c:v>9.875</c:v>
                </c:pt>
                <c:pt idx="9876" formatCode="General">
                  <c:v>9.8759999999999994</c:v>
                </c:pt>
                <c:pt idx="9877" formatCode="General">
                  <c:v>9.8770000000000007</c:v>
                </c:pt>
                <c:pt idx="9878" formatCode="General">
                  <c:v>9.8780000000000001</c:v>
                </c:pt>
                <c:pt idx="9879" formatCode="General">
                  <c:v>9.8789999999999996</c:v>
                </c:pt>
                <c:pt idx="9880" formatCode="General">
                  <c:v>9.8800000000000008</c:v>
                </c:pt>
                <c:pt idx="9881" formatCode="General">
                  <c:v>9.8810000000000002</c:v>
                </c:pt>
                <c:pt idx="9882" formatCode="General">
                  <c:v>9.8819999999999997</c:v>
                </c:pt>
                <c:pt idx="9883" formatCode="General">
                  <c:v>9.8829999999999991</c:v>
                </c:pt>
                <c:pt idx="9884" formatCode="General">
                  <c:v>9.8840000000000003</c:v>
                </c:pt>
                <c:pt idx="9885" formatCode="General">
                  <c:v>9.8849999999999998</c:v>
                </c:pt>
                <c:pt idx="9886" formatCode="General">
                  <c:v>9.8859999999999992</c:v>
                </c:pt>
                <c:pt idx="9887" formatCode="General">
                  <c:v>9.8870000000000005</c:v>
                </c:pt>
                <c:pt idx="9888" formatCode="General">
                  <c:v>9.8879999999999999</c:v>
                </c:pt>
                <c:pt idx="9889" formatCode="General">
                  <c:v>9.8889999999999993</c:v>
                </c:pt>
                <c:pt idx="9890" formatCode="General">
                  <c:v>9.89</c:v>
                </c:pt>
                <c:pt idx="9891" formatCode="General">
                  <c:v>9.891</c:v>
                </c:pt>
                <c:pt idx="9892" formatCode="General">
                  <c:v>9.8919999999999995</c:v>
                </c:pt>
                <c:pt idx="9893" formatCode="General">
                  <c:v>9.8930000000000007</c:v>
                </c:pt>
                <c:pt idx="9894" formatCode="General">
                  <c:v>9.8940000000000001</c:v>
                </c:pt>
                <c:pt idx="9895" formatCode="General">
                  <c:v>9.8949999999999996</c:v>
                </c:pt>
                <c:pt idx="9896" formatCode="General">
                  <c:v>9.8960000000000008</c:v>
                </c:pt>
                <c:pt idx="9897" formatCode="General">
                  <c:v>9.8970000000000002</c:v>
                </c:pt>
                <c:pt idx="9898" formatCode="General">
                  <c:v>9.8979999999999997</c:v>
                </c:pt>
                <c:pt idx="9899" formatCode="General">
                  <c:v>9.8989999999999991</c:v>
                </c:pt>
                <c:pt idx="9900" formatCode="General">
                  <c:v>9.9</c:v>
                </c:pt>
                <c:pt idx="9901" formatCode="General">
                  <c:v>9.9009999999999998</c:v>
                </c:pt>
                <c:pt idx="9902" formatCode="General">
                  <c:v>9.9019999999999992</c:v>
                </c:pt>
                <c:pt idx="9903" formatCode="General">
                  <c:v>9.9030000000000005</c:v>
                </c:pt>
                <c:pt idx="9904" formatCode="General">
                  <c:v>9.9039999999999999</c:v>
                </c:pt>
                <c:pt idx="9905" formatCode="General">
                  <c:v>9.9049999999999994</c:v>
                </c:pt>
                <c:pt idx="9906" formatCode="General">
                  <c:v>9.9060000000000006</c:v>
                </c:pt>
                <c:pt idx="9907" formatCode="General">
                  <c:v>9.907</c:v>
                </c:pt>
                <c:pt idx="9908" formatCode="General">
                  <c:v>9.9079999999999995</c:v>
                </c:pt>
                <c:pt idx="9909" formatCode="General">
                  <c:v>9.9090000000000007</c:v>
                </c:pt>
                <c:pt idx="9910" formatCode="General">
                  <c:v>9.91</c:v>
                </c:pt>
                <c:pt idx="9911" formatCode="General">
                  <c:v>9.9109999999999996</c:v>
                </c:pt>
                <c:pt idx="9912" formatCode="General">
                  <c:v>9.9120000000000008</c:v>
                </c:pt>
                <c:pt idx="9913" formatCode="General">
                  <c:v>9.9130000000000003</c:v>
                </c:pt>
                <c:pt idx="9914" formatCode="General">
                  <c:v>9.9139999999999997</c:v>
                </c:pt>
                <c:pt idx="9915" formatCode="General">
                  <c:v>9.9149999999999991</c:v>
                </c:pt>
                <c:pt idx="9916" formatCode="General">
                  <c:v>9.9160000000000004</c:v>
                </c:pt>
                <c:pt idx="9917" formatCode="General">
                  <c:v>9.9169999999999998</c:v>
                </c:pt>
                <c:pt idx="9918" formatCode="General">
                  <c:v>9.9179999999999993</c:v>
                </c:pt>
                <c:pt idx="9919" formatCode="General">
                  <c:v>9.9190000000000005</c:v>
                </c:pt>
                <c:pt idx="9920" formatCode="General">
                  <c:v>9.92</c:v>
                </c:pt>
                <c:pt idx="9921" formatCode="General">
                  <c:v>9.9209999999999994</c:v>
                </c:pt>
                <c:pt idx="9922" formatCode="General">
                  <c:v>9.9220000000000006</c:v>
                </c:pt>
                <c:pt idx="9923" formatCode="General">
                  <c:v>9.923</c:v>
                </c:pt>
                <c:pt idx="9924" formatCode="General">
                  <c:v>9.9239999999999995</c:v>
                </c:pt>
                <c:pt idx="9925" formatCode="General">
                  <c:v>9.9250000000000007</c:v>
                </c:pt>
                <c:pt idx="9926" formatCode="General">
                  <c:v>9.9260000000000002</c:v>
                </c:pt>
                <c:pt idx="9927" formatCode="General">
                  <c:v>9.9269999999999996</c:v>
                </c:pt>
                <c:pt idx="9928" formatCode="General">
                  <c:v>9.9280000000000008</c:v>
                </c:pt>
                <c:pt idx="9929" formatCode="General">
                  <c:v>9.9290000000000003</c:v>
                </c:pt>
                <c:pt idx="9930" formatCode="General">
                  <c:v>9.93</c:v>
                </c:pt>
                <c:pt idx="9931" formatCode="General">
                  <c:v>9.9309999999999992</c:v>
                </c:pt>
                <c:pt idx="9932" formatCode="General">
                  <c:v>9.9320000000000004</c:v>
                </c:pt>
                <c:pt idx="9933" formatCode="General">
                  <c:v>9.9329999999999998</c:v>
                </c:pt>
                <c:pt idx="9934" formatCode="General">
                  <c:v>9.9339999999999993</c:v>
                </c:pt>
                <c:pt idx="9935" formatCode="General">
                  <c:v>9.9350000000000005</c:v>
                </c:pt>
                <c:pt idx="9936" formatCode="General">
                  <c:v>9.9359999999999999</c:v>
                </c:pt>
                <c:pt idx="9937" formatCode="General">
                  <c:v>9.9369999999999994</c:v>
                </c:pt>
                <c:pt idx="9938" formatCode="General">
                  <c:v>9.9380000000000006</c:v>
                </c:pt>
                <c:pt idx="9939" formatCode="General">
                  <c:v>9.9390000000000001</c:v>
                </c:pt>
                <c:pt idx="9940" formatCode="General">
                  <c:v>9.94</c:v>
                </c:pt>
                <c:pt idx="9941" formatCode="General">
                  <c:v>9.9410000000000007</c:v>
                </c:pt>
                <c:pt idx="9942" formatCode="General">
                  <c:v>9.9420000000000002</c:v>
                </c:pt>
                <c:pt idx="9943" formatCode="General">
                  <c:v>9.9429999999999996</c:v>
                </c:pt>
                <c:pt idx="9944" formatCode="General">
                  <c:v>9.9440000000000008</c:v>
                </c:pt>
                <c:pt idx="9945" formatCode="General">
                  <c:v>9.9450000000000003</c:v>
                </c:pt>
                <c:pt idx="9946" formatCode="General">
                  <c:v>9.9459999999999997</c:v>
                </c:pt>
                <c:pt idx="9947" formatCode="General">
                  <c:v>9.9469999999999992</c:v>
                </c:pt>
                <c:pt idx="9948" formatCode="General">
                  <c:v>9.9480000000000004</c:v>
                </c:pt>
                <c:pt idx="9949" formatCode="General">
                  <c:v>9.9489999999999998</c:v>
                </c:pt>
                <c:pt idx="9950" formatCode="General">
                  <c:v>9.9499999999999993</c:v>
                </c:pt>
                <c:pt idx="9951" formatCode="General">
                  <c:v>9.9510000000000005</c:v>
                </c:pt>
                <c:pt idx="9952" formatCode="General">
                  <c:v>9.952</c:v>
                </c:pt>
                <c:pt idx="9953" formatCode="General">
                  <c:v>9.9529999999999994</c:v>
                </c:pt>
                <c:pt idx="9954" formatCode="General">
                  <c:v>9.9540000000000006</c:v>
                </c:pt>
                <c:pt idx="9955" formatCode="General">
                  <c:v>9.9550000000000001</c:v>
                </c:pt>
                <c:pt idx="9956" formatCode="General">
                  <c:v>9.9559999999999995</c:v>
                </c:pt>
                <c:pt idx="9957" formatCode="General">
                  <c:v>9.9570000000000007</c:v>
                </c:pt>
                <c:pt idx="9958" formatCode="General">
                  <c:v>9.9580000000000002</c:v>
                </c:pt>
                <c:pt idx="9959" formatCode="General">
                  <c:v>9.9589999999999996</c:v>
                </c:pt>
                <c:pt idx="9960" formatCode="General">
                  <c:v>9.9600000000000009</c:v>
                </c:pt>
                <c:pt idx="9961" formatCode="General">
                  <c:v>9.9610000000000003</c:v>
                </c:pt>
                <c:pt idx="9962" formatCode="General">
                  <c:v>9.9619999999999997</c:v>
                </c:pt>
                <c:pt idx="9963" formatCode="General">
                  <c:v>9.9629999999999992</c:v>
                </c:pt>
                <c:pt idx="9964" formatCode="General">
                  <c:v>9.9640000000000004</c:v>
                </c:pt>
                <c:pt idx="9965" formatCode="General">
                  <c:v>9.9649999999999999</c:v>
                </c:pt>
                <c:pt idx="9966" formatCode="General">
                  <c:v>9.9659999999999993</c:v>
                </c:pt>
                <c:pt idx="9967" formatCode="General">
                  <c:v>9.9670000000000005</c:v>
                </c:pt>
                <c:pt idx="9968" formatCode="General">
                  <c:v>9.968</c:v>
                </c:pt>
                <c:pt idx="9969" formatCode="General">
                  <c:v>9.9689999999999994</c:v>
                </c:pt>
                <c:pt idx="9970" formatCode="General">
                  <c:v>9.9700000000000006</c:v>
                </c:pt>
                <c:pt idx="9971" formatCode="General">
                  <c:v>9.9710000000000001</c:v>
                </c:pt>
                <c:pt idx="9972" formatCode="General">
                  <c:v>9.9719999999999995</c:v>
                </c:pt>
                <c:pt idx="9973" formatCode="General">
                  <c:v>9.9730000000000008</c:v>
                </c:pt>
                <c:pt idx="9974" formatCode="General">
                  <c:v>9.9740000000000002</c:v>
                </c:pt>
                <c:pt idx="9975" formatCode="General">
                  <c:v>9.9749999999999996</c:v>
                </c:pt>
                <c:pt idx="9976" formatCode="General">
                  <c:v>9.9760000000000009</c:v>
                </c:pt>
                <c:pt idx="9977" formatCode="General">
                  <c:v>9.9770000000000003</c:v>
                </c:pt>
                <c:pt idx="9978" formatCode="General">
                  <c:v>9.9779999999999998</c:v>
                </c:pt>
                <c:pt idx="9979" formatCode="General">
                  <c:v>9.9789999999999992</c:v>
                </c:pt>
                <c:pt idx="9980" formatCode="General">
                  <c:v>9.98</c:v>
                </c:pt>
                <c:pt idx="9981" formatCode="General">
                  <c:v>9.9809999999999999</c:v>
                </c:pt>
                <c:pt idx="9982" formatCode="General">
                  <c:v>9.9819999999999993</c:v>
                </c:pt>
                <c:pt idx="9983" formatCode="General">
                  <c:v>9.9830000000000005</c:v>
                </c:pt>
                <c:pt idx="9984" formatCode="General">
                  <c:v>9.984</c:v>
                </c:pt>
                <c:pt idx="9985" formatCode="General">
                  <c:v>9.9849999999999994</c:v>
                </c:pt>
                <c:pt idx="9986" formatCode="General">
                  <c:v>9.9860000000000007</c:v>
                </c:pt>
                <c:pt idx="9987" formatCode="General">
                  <c:v>9.9870000000000001</c:v>
                </c:pt>
                <c:pt idx="9988" formatCode="General">
                  <c:v>9.9879999999999995</c:v>
                </c:pt>
                <c:pt idx="9989" formatCode="General">
                  <c:v>9.9890000000000008</c:v>
                </c:pt>
                <c:pt idx="9990" formatCode="General">
                  <c:v>9.99</c:v>
                </c:pt>
                <c:pt idx="9991" formatCode="General">
                  <c:v>9.9909999999999997</c:v>
                </c:pt>
                <c:pt idx="9992" formatCode="General">
                  <c:v>9.9920000000000009</c:v>
                </c:pt>
                <c:pt idx="9993" formatCode="General">
                  <c:v>9.9930000000000003</c:v>
                </c:pt>
                <c:pt idx="9994" formatCode="General">
                  <c:v>9.9939999999999998</c:v>
                </c:pt>
                <c:pt idx="9995" formatCode="General">
                  <c:v>9.9949999999999992</c:v>
                </c:pt>
                <c:pt idx="9996" formatCode="General">
                  <c:v>9.9960000000000004</c:v>
                </c:pt>
                <c:pt idx="9997" formatCode="General">
                  <c:v>9.9969999999999999</c:v>
                </c:pt>
                <c:pt idx="9998" formatCode="General">
                  <c:v>9.9979999999999993</c:v>
                </c:pt>
                <c:pt idx="9999" formatCode="General">
                  <c:v>9.9990000000000006</c:v>
                </c:pt>
                <c:pt idx="10000" formatCode="General">
                  <c:v>10</c:v>
                </c:pt>
              </c:numCache>
            </c:numRef>
          </c:xVal>
          <c:yVal>
            <c:numRef>
              <c:f>FlickrLogos32Test!$I$4:$NTY$4</c:f>
              <c:numCache>
                <c:formatCode>0.000</c:formatCode>
                <c:ptCount val="10001"/>
                <c:pt idx="0">
                  <c:v>0</c:v>
                </c:pt>
                <c:pt idx="1">
                  <c:v>3.4107781939246699E-3</c:v>
                </c:pt>
                <c:pt idx="2">
                  <c:v>4.9902502823844699E-3</c:v>
                </c:pt>
                <c:pt idx="3">
                  <c:v>6.3736004597416103E-3</c:v>
                </c:pt>
                <c:pt idx="4">
                  <c:v>7.3445841507626701E-3</c:v>
                </c:pt>
                <c:pt idx="5">
                  <c:v>8.1979668271834893E-3</c:v>
                </c:pt>
                <c:pt idx="6">
                  <c:v>8.9048308748036903E-3</c:v>
                </c:pt>
                <c:pt idx="7">
                  <c:v>9.4103275510296902E-3</c:v>
                </c:pt>
                <c:pt idx="8" formatCode="General">
                  <c:v>9.9025545748246107E-3</c:v>
                </c:pt>
                <c:pt idx="9" formatCode="General">
                  <c:v>1.03926473616563E-2</c:v>
                </c:pt>
                <c:pt idx="10" formatCode="General">
                  <c:v>1.0806320442027E-2</c:v>
                </c:pt>
                <c:pt idx="11" formatCode="General">
                  <c:v>1.1216027191793701E-2</c:v>
                </c:pt>
                <c:pt idx="12" formatCode="General">
                  <c:v>1.1653622546140999E-2</c:v>
                </c:pt>
                <c:pt idx="13" formatCode="General">
                  <c:v>1.20385027320851E-2</c:v>
                </c:pt>
                <c:pt idx="14" formatCode="General">
                  <c:v>1.2428622050723001E-2</c:v>
                </c:pt>
                <c:pt idx="15" formatCode="General">
                  <c:v>1.27949207818148E-2</c:v>
                </c:pt>
                <c:pt idx="16" formatCode="General">
                  <c:v>1.3202375062867099E-2</c:v>
                </c:pt>
                <c:pt idx="17" formatCode="General">
                  <c:v>1.3599382869716599E-2</c:v>
                </c:pt>
                <c:pt idx="18" formatCode="General">
                  <c:v>1.3891626647093799E-2</c:v>
                </c:pt>
                <c:pt idx="19" formatCode="General">
                  <c:v>1.41605177074163E-2</c:v>
                </c:pt>
                <c:pt idx="20" formatCode="General">
                  <c:v>1.4423630882991201E-2</c:v>
                </c:pt>
                <c:pt idx="21" formatCode="General">
                  <c:v>1.47556383895524E-2</c:v>
                </c:pt>
                <c:pt idx="22" formatCode="General">
                  <c:v>1.5070972603058E-2</c:v>
                </c:pt>
                <c:pt idx="23" formatCode="General">
                  <c:v>1.538303223014E-2</c:v>
                </c:pt>
                <c:pt idx="24" formatCode="General">
                  <c:v>1.5667747146167602E-2</c:v>
                </c:pt>
                <c:pt idx="25" formatCode="General">
                  <c:v>1.5973430447700401E-2</c:v>
                </c:pt>
                <c:pt idx="26" formatCode="General">
                  <c:v>1.6291112964331101E-2</c:v>
                </c:pt>
                <c:pt idx="27" formatCode="General">
                  <c:v>1.65829366105316E-2</c:v>
                </c:pt>
                <c:pt idx="28" formatCode="General">
                  <c:v>1.6874483603951902E-2</c:v>
                </c:pt>
                <c:pt idx="29" formatCode="General">
                  <c:v>1.7160709517629599E-2</c:v>
                </c:pt>
                <c:pt idx="30" formatCode="General">
                  <c:v>1.7445700066072E-2</c:v>
                </c:pt>
                <c:pt idx="31" formatCode="General">
                  <c:v>1.76991189856502E-2</c:v>
                </c:pt>
                <c:pt idx="32" formatCode="General">
                  <c:v>1.7955089663123099E-2</c:v>
                </c:pt>
                <c:pt idx="33" formatCode="General">
                  <c:v>1.8214076178641601E-2</c:v>
                </c:pt>
                <c:pt idx="34" formatCode="General">
                  <c:v>1.8446995937429E-2</c:v>
                </c:pt>
                <c:pt idx="35" formatCode="General">
                  <c:v>1.8644764620396999E-2</c:v>
                </c:pt>
                <c:pt idx="36" formatCode="General">
                  <c:v>1.8843362087984102E-2</c:v>
                </c:pt>
                <c:pt idx="37" formatCode="General">
                  <c:v>1.90397154316371E-2</c:v>
                </c:pt>
                <c:pt idx="38" formatCode="General">
                  <c:v>1.92176355990108E-2</c:v>
                </c:pt>
                <c:pt idx="39" formatCode="General">
                  <c:v>1.9391381370601101E-2</c:v>
                </c:pt>
                <c:pt idx="40" formatCode="General">
                  <c:v>1.9547898182359601E-2</c:v>
                </c:pt>
                <c:pt idx="41" formatCode="General">
                  <c:v>1.9695223460659599E-2</c:v>
                </c:pt>
                <c:pt idx="42" formatCode="General">
                  <c:v>1.98417513251717E-2</c:v>
                </c:pt>
                <c:pt idx="43" formatCode="General">
                  <c:v>1.99890133836042E-2</c:v>
                </c:pt>
                <c:pt idx="44" formatCode="General">
                  <c:v>2.01577469896978E-2</c:v>
                </c:pt>
                <c:pt idx="45" formatCode="General">
                  <c:v>2.0348971836578598E-2</c:v>
                </c:pt>
                <c:pt idx="46" formatCode="General">
                  <c:v>2.05401966834594E-2</c:v>
                </c:pt>
                <c:pt idx="47" formatCode="General">
                  <c:v>2.0713588150909901E-2</c:v>
                </c:pt>
                <c:pt idx="48" formatCode="General">
                  <c:v>2.0876482803798901E-2</c:v>
                </c:pt>
                <c:pt idx="49" formatCode="General">
                  <c:v>2.1038326580451398E-2</c:v>
                </c:pt>
                <c:pt idx="50" formatCode="General">
                  <c:v>2.1194881513612599E-2</c:v>
                </c:pt>
                <c:pt idx="51" formatCode="General">
                  <c:v>2.1332539479748901E-2</c:v>
                </c:pt>
                <c:pt idx="52" formatCode="General">
                  <c:v>2.1452558204613899E-2</c:v>
                </c:pt>
                <c:pt idx="53" formatCode="General">
                  <c:v>2.1551313186577301E-2</c:v>
                </c:pt>
                <c:pt idx="54" formatCode="General">
                  <c:v>2.1644450191013302E-2</c:v>
                </c:pt>
                <c:pt idx="55" formatCode="General">
                  <c:v>2.17431640801438E-2</c:v>
                </c:pt>
                <c:pt idx="56" formatCode="General">
                  <c:v>2.1844756097872502E-2</c:v>
                </c:pt>
                <c:pt idx="57" formatCode="General">
                  <c:v>2.19457037034212E-2</c:v>
                </c:pt>
                <c:pt idx="58" formatCode="General">
                  <c:v>2.2022702676587499E-2</c:v>
                </c:pt>
                <c:pt idx="59" formatCode="General">
                  <c:v>2.2099876623206401E-2</c:v>
                </c:pt>
                <c:pt idx="60" formatCode="General">
                  <c:v>2.2180672673697499E-2</c:v>
                </c:pt>
                <c:pt idx="61" formatCode="General">
                  <c:v>2.2261739662111899E-2</c:v>
                </c:pt>
                <c:pt idx="62" formatCode="General">
                  <c:v>2.2332302432329299E-2</c:v>
                </c:pt>
                <c:pt idx="63" formatCode="General">
                  <c:v>2.24011276474167E-2</c:v>
                </c:pt>
                <c:pt idx="64" formatCode="General">
                  <c:v>2.2469952862504101E-2</c:v>
                </c:pt>
                <c:pt idx="65" formatCode="General">
                  <c:v>2.2538778077591502E-2</c:v>
                </c:pt>
                <c:pt idx="66" formatCode="General">
                  <c:v>2.2618228177934099E-2</c:v>
                </c:pt>
                <c:pt idx="67" formatCode="General">
                  <c:v>2.2710989303711699E-2</c:v>
                </c:pt>
                <c:pt idx="68" formatCode="General">
                  <c:v>2.2816041267491E-2</c:v>
                </c:pt>
                <c:pt idx="69" formatCode="General">
                  <c:v>2.2910487654556E-2</c:v>
                </c:pt>
                <c:pt idx="70" formatCode="General">
                  <c:v>2.3001538426196701E-2</c:v>
                </c:pt>
                <c:pt idx="71" formatCode="General">
                  <c:v>2.3099163612872401E-2</c:v>
                </c:pt>
                <c:pt idx="72" formatCode="General">
                  <c:v>2.3209772569835498E-2</c:v>
                </c:pt>
                <c:pt idx="73" formatCode="General">
                  <c:v>2.3323877157260298E-2</c:v>
                </c:pt>
                <c:pt idx="74" formatCode="General">
                  <c:v>2.3435570959136402E-2</c:v>
                </c:pt>
                <c:pt idx="75" formatCode="General">
                  <c:v>2.3539953410666701E-2</c:v>
                </c:pt>
                <c:pt idx="76" formatCode="General">
                  <c:v>2.3637602213953099E-2</c:v>
                </c:pt>
                <c:pt idx="77" formatCode="General">
                  <c:v>2.3730410228749499E-2</c:v>
                </c:pt>
                <c:pt idx="78" formatCode="General">
                  <c:v>2.38247434900512E-2</c:v>
                </c:pt>
                <c:pt idx="79" formatCode="General">
                  <c:v>2.3917860879887998E-2</c:v>
                </c:pt>
                <c:pt idx="80" formatCode="General">
                  <c:v>2.4006462175711799E-2</c:v>
                </c:pt>
                <c:pt idx="81" formatCode="General">
                  <c:v>2.40898319157428E-2</c:v>
                </c:pt>
                <c:pt idx="82" formatCode="General">
                  <c:v>2.4165340333966299E-2</c:v>
                </c:pt>
                <c:pt idx="83" formatCode="General">
                  <c:v>2.4231805215924499E-2</c:v>
                </c:pt>
                <c:pt idx="84" formatCode="General">
                  <c:v>2.4283340842784499E-2</c:v>
                </c:pt>
                <c:pt idx="85" formatCode="General">
                  <c:v>2.4329984865817601E-2</c:v>
                </c:pt>
                <c:pt idx="86" formatCode="General">
                  <c:v>2.4379381152691101E-2</c:v>
                </c:pt>
                <c:pt idx="87" formatCode="General">
                  <c:v>2.4427420851027601E-2</c:v>
                </c:pt>
                <c:pt idx="88" formatCode="General">
                  <c:v>2.44858571881802E-2</c:v>
                </c:pt>
                <c:pt idx="89" formatCode="General">
                  <c:v>2.4554793809938299E-2</c:v>
                </c:pt>
                <c:pt idx="90" formatCode="General">
                  <c:v>2.46289738773901E-2</c:v>
                </c:pt>
                <c:pt idx="91" formatCode="General">
                  <c:v>2.4703571187889999E-2</c:v>
                </c:pt>
                <c:pt idx="92" formatCode="General">
                  <c:v>2.4782359625313902E-2</c:v>
                </c:pt>
                <c:pt idx="93" formatCode="General">
                  <c:v>2.4870017352470498E-2</c:v>
                </c:pt>
                <c:pt idx="94" formatCode="General">
                  <c:v>2.4951941886459598E-2</c:v>
                </c:pt>
                <c:pt idx="95" formatCode="General">
                  <c:v>2.5018121561917801E-2</c:v>
                </c:pt>
                <c:pt idx="96" formatCode="General">
                  <c:v>2.50666912845489E-2</c:v>
                </c:pt>
                <c:pt idx="97" formatCode="General">
                  <c:v>2.5132463006984601E-2</c:v>
                </c:pt>
                <c:pt idx="98" formatCode="General">
                  <c:v>2.52028660370592E-2</c:v>
                </c:pt>
                <c:pt idx="99" formatCode="General">
                  <c:v>2.5275629752640701E-2</c:v>
                </c:pt>
                <c:pt idx="100" formatCode="General">
                  <c:v>2.5356190950639599E-2</c:v>
                </c:pt>
                <c:pt idx="101" formatCode="General">
                  <c:v>2.5434054616164801E-2</c:v>
                </c:pt>
                <c:pt idx="102" formatCode="General">
                  <c:v>2.5509837549268301E-2</c:v>
                </c:pt>
                <c:pt idx="103" formatCode="General">
                  <c:v>2.55735106196972E-2</c:v>
                </c:pt>
                <c:pt idx="104" formatCode="General">
                  <c:v>2.5638742086959002E-2</c:v>
                </c:pt>
                <c:pt idx="105" formatCode="General">
                  <c:v>2.5707315378668001E-2</c:v>
                </c:pt>
                <c:pt idx="106" formatCode="General">
                  <c:v>2.57677556594865E-2</c:v>
                </c:pt>
                <c:pt idx="107" formatCode="General">
                  <c:v>2.5825148507355001E-2</c:v>
                </c:pt>
                <c:pt idx="108" formatCode="General">
                  <c:v>2.5879501676558801E-2</c:v>
                </c:pt>
                <c:pt idx="109" formatCode="General">
                  <c:v>2.5933854845762699E-2</c:v>
                </c:pt>
                <c:pt idx="110" formatCode="General">
                  <c:v>2.59882080149666E-2</c:v>
                </c:pt>
                <c:pt idx="111" formatCode="General">
                  <c:v>2.6032131461984801E-2</c:v>
                </c:pt>
                <c:pt idx="112" formatCode="General">
                  <c:v>2.6073559883443499E-2</c:v>
                </c:pt>
                <c:pt idx="113" formatCode="General">
                  <c:v>2.6114041212906201E-2</c:v>
                </c:pt>
                <c:pt idx="114" formatCode="General">
                  <c:v>2.6154617909271299E-2</c:v>
                </c:pt>
                <c:pt idx="115" formatCode="General">
                  <c:v>2.6195957540857399E-2</c:v>
                </c:pt>
                <c:pt idx="116" formatCode="General">
                  <c:v>2.6236415795532399E-2</c:v>
                </c:pt>
                <c:pt idx="117" formatCode="General">
                  <c:v>2.6276276506538999E-2</c:v>
                </c:pt>
                <c:pt idx="118" formatCode="General">
                  <c:v>2.6316137217545599E-2</c:v>
                </c:pt>
                <c:pt idx="119" formatCode="General">
                  <c:v>2.6366102465107798E-2</c:v>
                </c:pt>
                <c:pt idx="120" formatCode="General">
                  <c:v>2.64238359258974E-2</c:v>
                </c:pt>
                <c:pt idx="121" formatCode="General">
                  <c:v>2.6481745592856199E-2</c:v>
                </c:pt>
                <c:pt idx="122" formatCode="General">
                  <c:v>2.6551665230640599E-2</c:v>
                </c:pt>
                <c:pt idx="123" formatCode="General">
                  <c:v>2.6631488233526599E-2</c:v>
                </c:pt>
                <c:pt idx="124" formatCode="General">
                  <c:v>2.6716943730680499E-2</c:v>
                </c:pt>
                <c:pt idx="125" formatCode="General">
                  <c:v>2.6802399227834301E-2</c:v>
                </c:pt>
                <c:pt idx="126" formatCode="General">
                  <c:v>2.6887148710960401E-2</c:v>
                </c:pt>
                <c:pt idx="127" formatCode="General">
                  <c:v>2.6981377352282201E-2</c:v>
                </c:pt>
                <c:pt idx="128" formatCode="General">
                  <c:v>2.7075778854449201E-2</c:v>
                </c:pt>
                <c:pt idx="129" formatCode="General">
                  <c:v>2.7170756559439301E-2</c:v>
                </c:pt>
                <c:pt idx="130" formatCode="General">
                  <c:v>2.7258046377445801E-2</c:v>
                </c:pt>
                <c:pt idx="131" formatCode="General">
                  <c:v>2.7330637151034402E-2</c:v>
                </c:pt>
                <c:pt idx="132" formatCode="General">
                  <c:v>2.7396471664061901E-2</c:v>
                </c:pt>
                <c:pt idx="133" formatCode="General">
                  <c:v>2.7468254623881899E-2</c:v>
                </c:pt>
                <c:pt idx="134" formatCode="General">
                  <c:v>2.7539108512480499E-2</c:v>
                </c:pt>
                <c:pt idx="135" formatCode="General">
                  <c:v>2.7608595974529401E-2</c:v>
                </c:pt>
                <c:pt idx="136" formatCode="General">
                  <c:v>2.7675527620629799E-2</c:v>
                </c:pt>
                <c:pt idx="137" formatCode="General">
                  <c:v>2.77159752776877E-2</c:v>
                </c:pt>
                <c:pt idx="138" formatCode="General">
                  <c:v>2.7756448955194399E-2</c:v>
                </c:pt>
                <c:pt idx="139" formatCode="General">
                  <c:v>2.7797111280956299E-2</c:v>
                </c:pt>
                <c:pt idx="140" formatCode="General">
                  <c:v>2.7837773606718099E-2</c:v>
                </c:pt>
                <c:pt idx="141" formatCode="General">
                  <c:v>2.7870750268325101E-2</c:v>
                </c:pt>
                <c:pt idx="142" formatCode="General">
                  <c:v>2.7902614381942699E-2</c:v>
                </c:pt>
                <c:pt idx="143" formatCode="General">
                  <c:v>2.79344784955604E-2</c:v>
                </c:pt>
                <c:pt idx="144" formatCode="General">
                  <c:v>2.7966342609178099E-2</c:v>
                </c:pt>
                <c:pt idx="145" formatCode="General">
                  <c:v>2.79984544290383E-2</c:v>
                </c:pt>
                <c:pt idx="146" formatCode="General">
                  <c:v>2.8039436609353801E-2</c:v>
                </c:pt>
                <c:pt idx="147" formatCode="General">
                  <c:v>2.8079786269152401E-2</c:v>
                </c:pt>
                <c:pt idx="148" formatCode="General">
                  <c:v>2.8119020302208499E-2</c:v>
                </c:pt>
                <c:pt idx="149" formatCode="General">
                  <c:v>2.8157783150051401E-2</c:v>
                </c:pt>
                <c:pt idx="150" formatCode="General">
                  <c:v>2.8192252244229599E-2</c:v>
                </c:pt>
                <c:pt idx="151" formatCode="General">
                  <c:v>2.8217927739145599E-2</c:v>
                </c:pt>
                <c:pt idx="152" formatCode="General">
                  <c:v>2.8246676315786898E-2</c:v>
                </c:pt>
                <c:pt idx="153" formatCode="General">
                  <c:v>2.82786900417594E-2</c:v>
                </c:pt>
                <c:pt idx="154" formatCode="General">
                  <c:v>2.8310492634588999E-2</c:v>
                </c:pt>
                <c:pt idx="155" formatCode="General">
                  <c:v>2.8344792442164798E-2</c:v>
                </c:pt>
                <c:pt idx="156" formatCode="General">
                  <c:v>2.83829315120325E-2</c:v>
                </c:pt>
                <c:pt idx="157" formatCode="General">
                  <c:v>2.8425114125527399E-2</c:v>
                </c:pt>
                <c:pt idx="158" formatCode="General">
                  <c:v>2.8478357912560801E-2</c:v>
                </c:pt>
                <c:pt idx="159" formatCode="General">
                  <c:v>2.8537960417861399E-2</c:v>
                </c:pt>
                <c:pt idx="160" formatCode="General">
                  <c:v>2.8604549109128501E-2</c:v>
                </c:pt>
                <c:pt idx="161" formatCode="General">
                  <c:v>2.86711378003956E-2</c:v>
                </c:pt>
                <c:pt idx="162" formatCode="General">
                  <c:v>2.8737944514353599E-2</c:v>
                </c:pt>
                <c:pt idx="163" formatCode="General">
                  <c:v>2.8798486740222701E-2</c:v>
                </c:pt>
                <c:pt idx="164" formatCode="General">
                  <c:v>2.8857049087998701E-2</c:v>
                </c:pt>
                <c:pt idx="165" formatCode="General">
                  <c:v>2.8913905944479901E-2</c:v>
                </c:pt>
                <c:pt idx="166" formatCode="General">
                  <c:v>2.89535023363344E-2</c:v>
                </c:pt>
                <c:pt idx="167" formatCode="General">
                  <c:v>2.8991127507997299E-2</c:v>
                </c:pt>
                <c:pt idx="168" formatCode="General">
                  <c:v>2.9028752679660201E-2</c:v>
                </c:pt>
                <c:pt idx="169" formatCode="General">
                  <c:v>2.9066012454408301E-2</c:v>
                </c:pt>
                <c:pt idx="170" formatCode="General">
                  <c:v>2.9097608577016699E-2</c:v>
                </c:pt>
                <c:pt idx="171" formatCode="General">
                  <c:v>2.9128856786168101E-2</c:v>
                </c:pt>
                <c:pt idx="172" formatCode="General">
                  <c:v>2.9159265204216599E-2</c:v>
                </c:pt>
                <c:pt idx="173" formatCode="General">
                  <c:v>2.91879359295131E-2</c:v>
                </c:pt>
                <c:pt idx="174" formatCode="General">
                  <c:v>2.9216303944395099E-2</c:v>
                </c:pt>
                <c:pt idx="175" formatCode="General">
                  <c:v>2.9250262433856498E-2</c:v>
                </c:pt>
                <c:pt idx="176" formatCode="General">
                  <c:v>2.9289429491234701E-2</c:v>
                </c:pt>
                <c:pt idx="177" formatCode="General">
                  <c:v>2.9317721253841501E-2</c:v>
                </c:pt>
                <c:pt idx="178" formatCode="General">
                  <c:v>2.93459020440539E-2</c:v>
                </c:pt>
                <c:pt idx="179" formatCode="General">
                  <c:v>2.9374082834266201E-2</c:v>
                </c:pt>
                <c:pt idx="180" formatCode="General">
                  <c:v>2.9412147103467599E-2</c:v>
                </c:pt>
                <c:pt idx="181" formatCode="General">
                  <c:v>2.9447326019427199E-2</c:v>
                </c:pt>
                <c:pt idx="182" formatCode="General">
                  <c:v>2.9482329323697699E-2</c:v>
                </c:pt>
                <c:pt idx="183" formatCode="General">
                  <c:v>2.9521491241080999E-2</c:v>
                </c:pt>
                <c:pt idx="184" formatCode="General">
                  <c:v>2.9565607859044E-2</c:v>
                </c:pt>
                <c:pt idx="185" formatCode="General">
                  <c:v>2.9613588694356801E-2</c:v>
                </c:pt>
                <c:pt idx="186" formatCode="General">
                  <c:v>2.9659751607527401E-2</c:v>
                </c:pt>
                <c:pt idx="187" formatCode="General">
                  <c:v>2.9702136269115199E-2</c:v>
                </c:pt>
                <c:pt idx="188" formatCode="General">
                  <c:v>2.9742608427712699E-2</c:v>
                </c:pt>
                <c:pt idx="189" formatCode="General">
                  <c:v>2.9780436832176699E-2</c:v>
                </c:pt>
                <c:pt idx="190" formatCode="General">
                  <c:v>2.9812521703378801E-2</c:v>
                </c:pt>
                <c:pt idx="191" formatCode="General">
                  <c:v>2.9844083913985599E-2</c:v>
                </c:pt>
                <c:pt idx="192" formatCode="General">
                  <c:v>2.98776797816168E-2</c:v>
                </c:pt>
                <c:pt idx="193" formatCode="General">
                  <c:v>2.9915866684649201E-2</c:v>
                </c:pt>
                <c:pt idx="194" formatCode="General">
                  <c:v>2.99574364558686E-2</c:v>
                </c:pt>
                <c:pt idx="195" formatCode="General">
                  <c:v>3.0004324365739399E-2</c:v>
                </c:pt>
                <c:pt idx="196" formatCode="General">
                  <c:v>3.0061070944564498E-2</c:v>
                </c:pt>
                <c:pt idx="197" formatCode="General">
                  <c:v>3.0115077046544099E-2</c:v>
                </c:pt>
                <c:pt idx="198" formatCode="General">
                  <c:v>3.0164089390723299E-2</c:v>
                </c:pt>
                <c:pt idx="199" formatCode="General">
                  <c:v>3.02068335825618E-2</c:v>
                </c:pt>
                <c:pt idx="200" formatCode="General">
                  <c:v>3.0249712740833001E-2</c:v>
                </c:pt>
                <c:pt idx="201" formatCode="General">
                  <c:v>3.0293850266434601E-2</c:v>
                </c:pt>
                <c:pt idx="202" formatCode="General">
                  <c:v>3.0337865754943901E-2</c:v>
                </c:pt>
                <c:pt idx="203" formatCode="General">
                  <c:v>3.0381881243453202E-2</c:v>
                </c:pt>
                <c:pt idx="204" formatCode="General">
                  <c:v>3.04345444588877E-2</c:v>
                </c:pt>
                <c:pt idx="205" formatCode="General">
                  <c:v>3.0481975003147001E-2</c:v>
                </c:pt>
                <c:pt idx="206" formatCode="General">
                  <c:v>3.0521864187485599E-2</c:v>
                </c:pt>
                <c:pt idx="207" formatCode="General">
                  <c:v>3.0574038439206402E-2</c:v>
                </c:pt>
                <c:pt idx="208" formatCode="General">
                  <c:v>3.0641897807902E-2</c:v>
                </c:pt>
                <c:pt idx="209" formatCode="General">
                  <c:v>3.07038881819665E-2</c:v>
                </c:pt>
                <c:pt idx="210" formatCode="General">
                  <c:v>3.07575760758164E-2</c:v>
                </c:pt>
                <c:pt idx="211" formatCode="General">
                  <c:v>3.0811263969666401E-2</c:v>
                </c:pt>
                <c:pt idx="212" formatCode="General">
                  <c:v>3.0864951863516302E-2</c:v>
                </c:pt>
                <c:pt idx="213" formatCode="General">
                  <c:v>3.0918639757366299E-2</c:v>
                </c:pt>
                <c:pt idx="214" formatCode="General">
                  <c:v>3.0975029299927799E-2</c:v>
                </c:pt>
                <c:pt idx="215" formatCode="General">
                  <c:v>3.1036146727727299E-2</c:v>
                </c:pt>
                <c:pt idx="216" formatCode="General">
                  <c:v>3.1092621386147601E-2</c:v>
                </c:pt>
                <c:pt idx="217" formatCode="General">
                  <c:v>3.11336968819904E-2</c:v>
                </c:pt>
                <c:pt idx="218" formatCode="General">
                  <c:v>3.1170232169996499E-2</c:v>
                </c:pt>
                <c:pt idx="219" formatCode="General">
                  <c:v>3.1209531859641901E-2</c:v>
                </c:pt>
                <c:pt idx="220" formatCode="General">
                  <c:v>3.1254895398048203E-2</c:v>
                </c:pt>
                <c:pt idx="221" formatCode="General">
                  <c:v>3.12952651786561E-2</c:v>
                </c:pt>
                <c:pt idx="222" formatCode="General">
                  <c:v>3.1331665562030299E-2</c:v>
                </c:pt>
                <c:pt idx="223" formatCode="General">
                  <c:v>3.1379509019422297E-2</c:v>
                </c:pt>
                <c:pt idx="224" formatCode="General">
                  <c:v>3.1435473146441698E-2</c:v>
                </c:pt>
                <c:pt idx="225" formatCode="General">
                  <c:v>3.1492806389493297E-2</c:v>
                </c:pt>
                <c:pt idx="226" formatCode="General">
                  <c:v>3.1547999450633399E-2</c:v>
                </c:pt>
                <c:pt idx="227" formatCode="General">
                  <c:v>3.1596504443284698E-2</c:v>
                </c:pt>
                <c:pt idx="228" formatCode="General">
                  <c:v>3.16416386494223E-2</c:v>
                </c:pt>
                <c:pt idx="229" formatCode="General">
                  <c:v>3.1685508810615499E-2</c:v>
                </c:pt>
                <c:pt idx="230" formatCode="General">
                  <c:v>3.1729378971808699E-2</c:v>
                </c:pt>
                <c:pt idx="231" formatCode="General">
                  <c:v>3.1771718787868199E-2</c:v>
                </c:pt>
                <c:pt idx="232" formatCode="General">
                  <c:v>3.1810943841843402E-2</c:v>
                </c:pt>
                <c:pt idx="233" formatCode="General">
                  <c:v>3.18470259713272E-2</c:v>
                </c:pt>
                <c:pt idx="234" formatCode="General">
                  <c:v>3.1883108100811103E-2</c:v>
                </c:pt>
                <c:pt idx="235" formatCode="General">
                  <c:v>3.19199630737639E-2</c:v>
                </c:pt>
                <c:pt idx="236" formatCode="General">
                  <c:v>3.1957935697270803E-2</c:v>
                </c:pt>
                <c:pt idx="237" formatCode="General">
                  <c:v>3.1996298458106497E-2</c:v>
                </c:pt>
                <c:pt idx="238" formatCode="General">
                  <c:v>3.2034661218942197E-2</c:v>
                </c:pt>
                <c:pt idx="239" formatCode="General">
                  <c:v>3.2082869358061303E-2</c:v>
                </c:pt>
                <c:pt idx="240" formatCode="General">
                  <c:v>3.2138923154139701E-2</c:v>
                </c:pt>
                <c:pt idx="241" formatCode="General">
                  <c:v>3.2186156806571997E-2</c:v>
                </c:pt>
                <c:pt idx="242" formatCode="General">
                  <c:v>3.2239147152023799E-2</c:v>
                </c:pt>
                <c:pt idx="243" formatCode="General">
                  <c:v>3.22881642893827E-2</c:v>
                </c:pt>
                <c:pt idx="244" formatCode="General">
                  <c:v>3.2327657617221998E-2</c:v>
                </c:pt>
                <c:pt idx="245" formatCode="General">
                  <c:v>3.2365866835910903E-2</c:v>
                </c:pt>
                <c:pt idx="246" formatCode="General">
                  <c:v>3.2404076054599801E-2</c:v>
                </c:pt>
                <c:pt idx="247" formatCode="General">
                  <c:v>3.2439173962187602E-2</c:v>
                </c:pt>
                <c:pt idx="248" formatCode="General">
                  <c:v>3.2460519309364798E-2</c:v>
                </c:pt>
                <c:pt idx="249" formatCode="General">
                  <c:v>3.2481864656542001E-2</c:v>
                </c:pt>
                <c:pt idx="250" formatCode="General">
                  <c:v>3.2507833853544797E-2</c:v>
                </c:pt>
                <c:pt idx="251" formatCode="General">
                  <c:v>3.2542357172703103E-2</c:v>
                </c:pt>
                <c:pt idx="252" formatCode="General">
                  <c:v>3.2575146548176899E-2</c:v>
                </c:pt>
                <c:pt idx="253" formatCode="General">
                  <c:v>3.2624122586882603E-2</c:v>
                </c:pt>
                <c:pt idx="254" formatCode="General">
                  <c:v>3.2697315178846803E-2</c:v>
                </c:pt>
                <c:pt idx="255" formatCode="General">
                  <c:v>3.2770654552527298E-2</c:v>
                </c:pt>
                <c:pt idx="256" formatCode="General">
                  <c:v>3.2846541648810297E-2</c:v>
                </c:pt>
                <c:pt idx="257" formatCode="General">
                  <c:v>3.2913440832819302E-2</c:v>
                </c:pt>
                <c:pt idx="258" formatCode="General">
                  <c:v>3.2967945665708501E-2</c:v>
                </c:pt>
                <c:pt idx="259" formatCode="General">
                  <c:v>3.30250097994709E-2</c:v>
                </c:pt>
                <c:pt idx="260" formatCode="General">
                  <c:v>3.3081488789319102E-2</c:v>
                </c:pt>
                <c:pt idx="261" formatCode="General">
                  <c:v>3.31144163166502E-2</c:v>
                </c:pt>
                <c:pt idx="262" formatCode="General">
                  <c:v>3.3147343843981401E-2</c:v>
                </c:pt>
                <c:pt idx="263" formatCode="General">
                  <c:v>3.3176903870162699E-2</c:v>
                </c:pt>
                <c:pt idx="264" formatCode="General">
                  <c:v>3.3195601651781197E-2</c:v>
                </c:pt>
                <c:pt idx="265" formatCode="General">
                  <c:v>3.3214299433399701E-2</c:v>
                </c:pt>
                <c:pt idx="266" formatCode="General">
                  <c:v>3.3234382388316303E-2</c:v>
                </c:pt>
                <c:pt idx="267" formatCode="General">
                  <c:v>3.3252785894921498E-2</c:v>
                </c:pt>
                <c:pt idx="268" formatCode="General">
                  <c:v>3.32711894015267E-2</c:v>
                </c:pt>
                <c:pt idx="269" formatCode="General">
                  <c:v>3.3288041962202003E-2</c:v>
                </c:pt>
                <c:pt idx="270" formatCode="General">
                  <c:v>3.3309515917345801E-2</c:v>
                </c:pt>
                <c:pt idx="271" formatCode="General">
                  <c:v>3.3337687455846698E-2</c:v>
                </c:pt>
                <c:pt idx="272" formatCode="General">
                  <c:v>3.33658589943477E-2</c:v>
                </c:pt>
                <c:pt idx="273" formatCode="General">
                  <c:v>3.3394030532848701E-2</c:v>
                </c:pt>
                <c:pt idx="274" formatCode="General">
                  <c:v>3.3422202071349598E-2</c:v>
                </c:pt>
                <c:pt idx="275" formatCode="General">
                  <c:v>3.3455881430960101E-2</c:v>
                </c:pt>
                <c:pt idx="276" formatCode="General">
                  <c:v>3.3491323293321502E-2</c:v>
                </c:pt>
                <c:pt idx="277" formatCode="General">
                  <c:v>3.3523961642526003E-2</c:v>
                </c:pt>
                <c:pt idx="278" formatCode="General">
                  <c:v>3.3558956876654097E-2</c:v>
                </c:pt>
                <c:pt idx="279" formatCode="General">
                  <c:v>3.35945055247205E-2</c:v>
                </c:pt>
                <c:pt idx="280" formatCode="General">
                  <c:v>3.36386999747302E-2</c:v>
                </c:pt>
                <c:pt idx="281" formatCode="General">
                  <c:v>3.3682894424739901E-2</c:v>
                </c:pt>
                <c:pt idx="282" formatCode="General">
                  <c:v>3.3727088874749601E-2</c:v>
                </c:pt>
                <c:pt idx="283" formatCode="General">
                  <c:v>3.3772928994946903E-2</c:v>
                </c:pt>
                <c:pt idx="284" formatCode="General">
                  <c:v>3.3826707053680398E-2</c:v>
                </c:pt>
                <c:pt idx="285" formatCode="General">
                  <c:v>3.3880485112413802E-2</c:v>
                </c:pt>
                <c:pt idx="286" formatCode="General">
                  <c:v>3.3939827644128701E-2</c:v>
                </c:pt>
                <c:pt idx="287" formatCode="General">
                  <c:v>3.3995566273099902E-2</c:v>
                </c:pt>
                <c:pt idx="288" formatCode="General">
                  <c:v>3.4040054161405597E-2</c:v>
                </c:pt>
                <c:pt idx="289" formatCode="General">
                  <c:v>3.4083709756745698E-2</c:v>
                </c:pt>
                <c:pt idx="290" formatCode="General">
                  <c:v>3.4127365352085798E-2</c:v>
                </c:pt>
                <c:pt idx="291" formatCode="General">
                  <c:v>3.4171555992905299E-2</c:v>
                </c:pt>
                <c:pt idx="292" formatCode="General">
                  <c:v>3.4221097088512502E-2</c:v>
                </c:pt>
                <c:pt idx="293" formatCode="General">
                  <c:v>3.4271018143954203E-2</c:v>
                </c:pt>
                <c:pt idx="294" formatCode="General">
                  <c:v>3.4324911506731302E-2</c:v>
                </c:pt>
                <c:pt idx="295" formatCode="General">
                  <c:v>3.4359416564308597E-2</c:v>
                </c:pt>
                <c:pt idx="296" formatCode="General">
                  <c:v>3.4395152072287799E-2</c:v>
                </c:pt>
                <c:pt idx="297" formatCode="General">
                  <c:v>3.4423112310184599E-2</c:v>
                </c:pt>
                <c:pt idx="298" formatCode="General">
                  <c:v>3.4453873924412202E-2</c:v>
                </c:pt>
                <c:pt idx="299" formatCode="General">
                  <c:v>3.4484635538639903E-2</c:v>
                </c:pt>
                <c:pt idx="300" formatCode="General">
                  <c:v>3.45153971528675E-2</c:v>
                </c:pt>
                <c:pt idx="301" formatCode="General">
                  <c:v>3.45461587670952E-2</c:v>
                </c:pt>
                <c:pt idx="302" formatCode="General">
                  <c:v>3.45769899807346E-2</c:v>
                </c:pt>
                <c:pt idx="303" formatCode="General">
                  <c:v>3.4604227852860998E-2</c:v>
                </c:pt>
                <c:pt idx="304" formatCode="General">
                  <c:v>3.4627408296774902E-2</c:v>
                </c:pt>
                <c:pt idx="305" formatCode="General">
                  <c:v>3.46579602630065E-2</c:v>
                </c:pt>
                <c:pt idx="306" formatCode="General">
                  <c:v>3.47011727321061E-2</c:v>
                </c:pt>
                <c:pt idx="307" formatCode="General">
                  <c:v>3.47474108881273E-2</c:v>
                </c:pt>
                <c:pt idx="308" formatCode="General">
                  <c:v>3.4806096214919702E-2</c:v>
                </c:pt>
                <c:pt idx="309" formatCode="General">
                  <c:v>3.4864781541712103E-2</c:v>
                </c:pt>
                <c:pt idx="310" formatCode="General">
                  <c:v>3.4923466868504498E-2</c:v>
                </c:pt>
                <c:pt idx="311" formatCode="General">
                  <c:v>3.4982152195296899E-2</c:v>
                </c:pt>
                <c:pt idx="312" formatCode="General">
                  <c:v>3.5040045828781001E-2</c:v>
                </c:pt>
                <c:pt idx="313" formatCode="General">
                  <c:v>3.5092702106519602E-2</c:v>
                </c:pt>
                <c:pt idx="314" formatCode="General">
                  <c:v>3.5151103253301098E-2</c:v>
                </c:pt>
                <c:pt idx="315" formatCode="General">
                  <c:v>3.5204606315585203E-2</c:v>
                </c:pt>
                <c:pt idx="316" formatCode="General">
                  <c:v>3.52615656007359E-2</c:v>
                </c:pt>
                <c:pt idx="317" formatCode="General">
                  <c:v>3.5322564317317597E-2</c:v>
                </c:pt>
                <c:pt idx="318" formatCode="General">
                  <c:v>3.5385164428057898E-2</c:v>
                </c:pt>
                <c:pt idx="319" formatCode="General">
                  <c:v>3.54477645387982E-2</c:v>
                </c:pt>
                <c:pt idx="320" formatCode="General">
                  <c:v>3.5510364649538599E-2</c:v>
                </c:pt>
                <c:pt idx="321" formatCode="General">
                  <c:v>3.5572964760278901E-2</c:v>
                </c:pt>
                <c:pt idx="322" formatCode="General">
                  <c:v>3.5635564871019203E-2</c:v>
                </c:pt>
                <c:pt idx="323" formatCode="General">
                  <c:v>3.56980726363091E-2</c:v>
                </c:pt>
                <c:pt idx="324" formatCode="General">
                  <c:v>3.57625419982407E-2</c:v>
                </c:pt>
                <c:pt idx="325" formatCode="General">
                  <c:v>3.5828635713760798E-2</c:v>
                </c:pt>
                <c:pt idx="326" formatCode="General">
                  <c:v>3.58783346765102E-2</c:v>
                </c:pt>
                <c:pt idx="327" formatCode="General">
                  <c:v>3.5925536760361601E-2</c:v>
                </c:pt>
                <c:pt idx="328" formatCode="General">
                  <c:v>3.5964488287839602E-2</c:v>
                </c:pt>
                <c:pt idx="329" formatCode="General">
                  <c:v>3.6019072448444801E-2</c:v>
                </c:pt>
                <c:pt idx="330" formatCode="General">
                  <c:v>3.60747562530375E-2</c:v>
                </c:pt>
                <c:pt idx="331" formatCode="General">
                  <c:v>3.6130693237658801E-2</c:v>
                </c:pt>
                <c:pt idx="332" formatCode="General">
                  <c:v>3.6186630222280199E-2</c:v>
                </c:pt>
                <c:pt idx="333" formatCode="General">
                  <c:v>3.6239198032077501E-2</c:v>
                </c:pt>
                <c:pt idx="334" formatCode="General">
                  <c:v>3.6279124351917803E-2</c:v>
                </c:pt>
                <c:pt idx="335" formatCode="General">
                  <c:v>3.6320511736527998E-2</c:v>
                </c:pt>
                <c:pt idx="336" formatCode="General">
                  <c:v>3.6367526636829503E-2</c:v>
                </c:pt>
                <c:pt idx="337" formatCode="General">
                  <c:v>3.6414541537131098E-2</c:v>
                </c:pt>
                <c:pt idx="338" formatCode="General">
                  <c:v>3.64757530988669E-2</c:v>
                </c:pt>
                <c:pt idx="339" formatCode="General">
                  <c:v>3.6549196024290902E-2</c:v>
                </c:pt>
                <c:pt idx="340" formatCode="General">
                  <c:v>3.6624093682332902E-2</c:v>
                </c:pt>
                <c:pt idx="341" formatCode="General">
                  <c:v>3.6692691751365802E-2</c:v>
                </c:pt>
                <c:pt idx="342" formatCode="General">
                  <c:v>3.6761873506375303E-2</c:v>
                </c:pt>
                <c:pt idx="343" formatCode="General">
                  <c:v>3.6821873190581902E-2</c:v>
                </c:pt>
                <c:pt idx="344" formatCode="General">
                  <c:v>3.6878472496931998E-2</c:v>
                </c:pt>
                <c:pt idx="345" formatCode="General">
                  <c:v>3.6949761818282502E-2</c:v>
                </c:pt>
                <c:pt idx="346" formatCode="General">
                  <c:v>3.70415745166469E-2</c:v>
                </c:pt>
                <c:pt idx="347" formatCode="General">
                  <c:v>3.7133548781315202E-2</c:v>
                </c:pt>
                <c:pt idx="348" formatCode="General">
                  <c:v>3.7222012058261901E-2</c:v>
                </c:pt>
                <c:pt idx="349" formatCode="General">
                  <c:v>3.7302888854164197E-2</c:v>
                </c:pt>
                <c:pt idx="350" formatCode="General">
                  <c:v>3.7377079655399499E-2</c:v>
                </c:pt>
                <c:pt idx="351" formatCode="General">
                  <c:v>3.7449558311105399E-2</c:v>
                </c:pt>
                <c:pt idx="352" formatCode="General">
                  <c:v>3.7520580944860098E-2</c:v>
                </c:pt>
                <c:pt idx="353" formatCode="General">
                  <c:v>3.7609053323451401E-2</c:v>
                </c:pt>
                <c:pt idx="354" formatCode="General">
                  <c:v>3.76979846906529E-2</c:v>
                </c:pt>
                <c:pt idx="355" formatCode="General">
                  <c:v>3.7790404344558097E-2</c:v>
                </c:pt>
                <c:pt idx="356" formatCode="General">
                  <c:v>3.7871498356860399E-2</c:v>
                </c:pt>
                <c:pt idx="357" formatCode="General">
                  <c:v>3.7950685743023398E-2</c:v>
                </c:pt>
                <c:pt idx="358" formatCode="General">
                  <c:v>3.8029873129186403E-2</c:v>
                </c:pt>
                <c:pt idx="359" formatCode="General">
                  <c:v>3.8109060515349402E-2</c:v>
                </c:pt>
                <c:pt idx="360" formatCode="General">
                  <c:v>3.8182192291673703E-2</c:v>
                </c:pt>
                <c:pt idx="361" formatCode="General">
                  <c:v>3.8256691780550897E-2</c:v>
                </c:pt>
                <c:pt idx="362" formatCode="General">
                  <c:v>3.8335790783200499E-2</c:v>
                </c:pt>
                <c:pt idx="363" formatCode="General">
                  <c:v>3.8429509257492098E-2</c:v>
                </c:pt>
                <c:pt idx="364" formatCode="General">
                  <c:v>3.8508199271601699E-2</c:v>
                </c:pt>
                <c:pt idx="365" formatCode="General">
                  <c:v>3.8579815351982197E-2</c:v>
                </c:pt>
                <c:pt idx="366" formatCode="General">
                  <c:v>3.8639926367420599E-2</c:v>
                </c:pt>
                <c:pt idx="367" formatCode="General">
                  <c:v>3.8695165424027303E-2</c:v>
                </c:pt>
                <c:pt idx="368" formatCode="General">
                  <c:v>3.8747499948033198E-2</c:v>
                </c:pt>
                <c:pt idx="369" formatCode="General">
                  <c:v>3.8797694290124897E-2</c:v>
                </c:pt>
                <c:pt idx="370" formatCode="General">
                  <c:v>3.8847588255804401E-2</c:v>
                </c:pt>
                <c:pt idx="371" formatCode="General">
                  <c:v>3.8891835144992802E-2</c:v>
                </c:pt>
                <c:pt idx="372" formatCode="General">
                  <c:v>3.8935505831363702E-2</c:v>
                </c:pt>
                <c:pt idx="373" formatCode="General">
                  <c:v>3.8960568036512003E-2</c:v>
                </c:pt>
                <c:pt idx="374" formatCode="General">
                  <c:v>3.8977385684403003E-2</c:v>
                </c:pt>
                <c:pt idx="375" formatCode="General">
                  <c:v>3.8997248306569497E-2</c:v>
                </c:pt>
                <c:pt idx="376" formatCode="General">
                  <c:v>3.9022018073934399E-2</c:v>
                </c:pt>
                <c:pt idx="377" formatCode="General">
                  <c:v>3.9045400686351601E-2</c:v>
                </c:pt>
                <c:pt idx="378" formatCode="General">
                  <c:v>3.9073726099860602E-2</c:v>
                </c:pt>
                <c:pt idx="379" formatCode="General">
                  <c:v>3.9101820509606297E-2</c:v>
                </c:pt>
                <c:pt idx="380" formatCode="General">
                  <c:v>3.9128678369800197E-2</c:v>
                </c:pt>
                <c:pt idx="381" formatCode="General">
                  <c:v>3.9155536229994001E-2</c:v>
                </c:pt>
                <c:pt idx="382" formatCode="General">
                  <c:v>3.9182394090187901E-2</c:v>
                </c:pt>
                <c:pt idx="383" formatCode="General">
                  <c:v>3.9215460406026303E-2</c:v>
                </c:pt>
                <c:pt idx="384" formatCode="General">
                  <c:v>3.9248999104361498E-2</c:v>
                </c:pt>
                <c:pt idx="385" formatCode="General">
                  <c:v>3.92825378026967E-2</c:v>
                </c:pt>
                <c:pt idx="386" formatCode="General">
                  <c:v>3.9305236392630997E-2</c:v>
                </c:pt>
                <c:pt idx="387" formatCode="General">
                  <c:v>3.9330212623317998E-2</c:v>
                </c:pt>
                <c:pt idx="388" formatCode="General">
                  <c:v>3.9355593520586499E-2</c:v>
                </c:pt>
                <c:pt idx="389" formatCode="General">
                  <c:v>3.9380977438882497E-2</c:v>
                </c:pt>
                <c:pt idx="390" formatCode="General">
                  <c:v>3.9404968540377297E-2</c:v>
                </c:pt>
                <c:pt idx="391" formatCode="General">
                  <c:v>3.9422311489480201E-2</c:v>
                </c:pt>
                <c:pt idx="392" formatCode="General">
                  <c:v>3.9434908119226598E-2</c:v>
                </c:pt>
                <c:pt idx="393" formatCode="General">
                  <c:v>3.9444737937218401E-2</c:v>
                </c:pt>
                <c:pt idx="394" formatCode="General">
                  <c:v>3.94545677552103E-2</c:v>
                </c:pt>
                <c:pt idx="395" formatCode="General">
                  <c:v>3.9482978997582102E-2</c:v>
                </c:pt>
                <c:pt idx="396" formatCode="General">
                  <c:v>3.9515803328246397E-2</c:v>
                </c:pt>
                <c:pt idx="397" formatCode="General">
                  <c:v>3.9548627658910797E-2</c:v>
                </c:pt>
                <c:pt idx="398" formatCode="General">
                  <c:v>3.9581880025958402E-2</c:v>
                </c:pt>
                <c:pt idx="399" formatCode="General">
                  <c:v>3.9616273823360103E-2</c:v>
                </c:pt>
                <c:pt idx="400" formatCode="General">
                  <c:v>3.9650667620761797E-2</c:v>
                </c:pt>
                <c:pt idx="401" formatCode="General">
                  <c:v>3.9685061418163498E-2</c:v>
                </c:pt>
                <c:pt idx="402" formatCode="General">
                  <c:v>3.9719455215565101E-2</c:v>
                </c:pt>
                <c:pt idx="403" formatCode="General">
                  <c:v>3.9752885305321603E-2</c:v>
                </c:pt>
                <c:pt idx="404" formatCode="General">
                  <c:v>3.9782942418315197E-2</c:v>
                </c:pt>
                <c:pt idx="405" formatCode="General">
                  <c:v>3.9812999531308901E-2</c:v>
                </c:pt>
                <c:pt idx="406" formatCode="General">
                  <c:v>3.9831654875848499E-2</c:v>
                </c:pt>
                <c:pt idx="407" formatCode="General">
                  <c:v>3.9848827287886003E-2</c:v>
                </c:pt>
                <c:pt idx="408" formatCode="General">
                  <c:v>3.9864858269567698E-2</c:v>
                </c:pt>
                <c:pt idx="409" formatCode="General">
                  <c:v>3.9880889251249503E-2</c:v>
                </c:pt>
                <c:pt idx="410" formatCode="General">
                  <c:v>3.98977344325755E-2</c:v>
                </c:pt>
                <c:pt idx="411" formatCode="General">
                  <c:v>3.9919139131891997E-2</c:v>
                </c:pt>
                <c:pt idx="412" formatCode="General">
                  <c:v>3.9942652306726299E-2</c:v>
                </c:pt>
                <c:pt idx="413" formatCode="General">
                  <c:v>3.9969550139626199E-2</c:v>
                </c:pt>
                <c:pt idx="414" formatCode="General">
                  <c:v>3.9996447972526099E-2</c:v>
                </c:pt>
                <c:pt idx="415" formatCode="General">
                  <c:v>4.0023345805425999E-2</c:v>
                </c:pt>
                <c:pt idx="416" formatCode="General">
                  <c:v>4.0050243638325898E-2</c:v>
                </c:pt>
                <c:pt idx="417" formatCode="General">
                  <c:v>4.0077498356936803E-2</c:v>
                </c:pt>
                <c:pt idx="418" formatCode="General">
                  <c:v>4.01034122083379E-2</c:v>
                </c:pt>
                <c:pt idx="419" formatCode="General">
                  <c:v>4.0134014077265003E-2</c:v>
                </c:pt>
                <c:pt idx="420" formatCode="General">
                  <c:v>4.0159876971952897E-2</c:v>
                </c:pt>
                <c:pt idx="421" formatCode="General">
                  <c:v>4.0185739866640702E-2</c:v>
                </c:pt>
                <c:pt idx="422" formatCode="General">
                  <c:v>4.0208725922596597E-2</c:v>
                </c:pt>
                <c:pt idx="423" formatCode="General">
                  <c:v>4.0229366956610502E-2</c:v>
                </c:pt>
                <c:pt idx="424" formatCode="General">
                  <c:v>4.02658069553724E-2</c:v>
                </c:pt>
                <c:pt idx="425" formatCode="General">
                  <c:v>4.0304799319229902E-2</c:v>
                </c:pt>
                <c:pt idx="426" formatCode="General">
                  <c:v>4.0343791683087403E-2</c:v>
                </c:pt>
                <c:pt idx="427" formatCode="General">
                  <c:v>4.0382784046944897E-2</c:v>
                </c:pt>
                <c:pt idx="428" formatCode="General">
                  <c:v>4.0421776410802301E-2</c:v>
                </c:pt>
                <c:pt idx="429" formatCode="General">
                  <c:v>4.0460890375905098E-2</c:v>
                </c:pt>
                <c:pt idx="430" formatCode="General">
                  <c:v>4.0499585512786603E-2</c:v>
                </c:pt>
                <c:pt idx="431" formatCode="General">
                  <c:v>4.0541559361265002E-2</c:v>
                </c:pt>
                <c:pt idx="432" formatCode="General">
                  <c:v>4.0583533209743401E-2</c:v>
                </c:pt>
                <c:pt idx="433" formatCode="General">
                  <c:v>4.0624875149341599E-2</c:v>
                </c:pt>
                <c:pt idx="434" formatCode="General">
                  <c:v>4.0659098327815703E-2</c:v>
                </c:pt>
                <c:pt idx="435" formatCode="General">
                  <c:v>4.0694004413340201E-2</c:v>
                </c:pt>
                <c:pt idx="436" formatCode="General">
                  <c:v>4.0729917786763901E-2</c:v>
                </c:pt>
                <c:pt idx="437" formatCode="General">
                  <c:v>4.07676558024627E-2</c:v>
                </c:pt>
                <c:pt idx="438" formatCode="General">
                  <c:v>4.0808322849179998E-2</c:v>
                </c:pt>
                <c:pt idx="439" formatCode="General">
                  <c:v>4.0848989895897303E-2</c:v>
                </c:pt>
                <c:pt idx="440" formatCode="General">
                  <c:v>4.0890110920596703E-2</c:v>
                </c:pt>
                <c:pt idx="441" formatCode="General">
                  <c:v>4.0916545757575702E-2</c:v>
                </c:pt>
                <c:pt idx="442" formatCode="General">
                  <c:v>4.0942980594554701E-2</c:v>
                </c:pt>
                <c:pt idx="443" formatCode="General">
                  <c:v>4.0969415431533797E-2</c:v>
                </c:pt>
                <c:pt idx="444" formatCode="General">
                  <c:v>4.0995531518012697E-2</c:v>
                </c:pt>
                <c:pt idx="445" formatCode="General">
                  <c:v>4.1019027788702103E-2</c:v>
                </c:pt>
                <c:pt idx="446" formatCode="General">
                  <c:v>4.1044380712930602E-2</c:v>
                </c:pt>
                <c:pt idx="447" formatCode="General">
                  <c:v>4.10697336371591E-2</c:v>
                </c:pt>
                <c:pt idx="448" formatCode="General">
                  <c:v>4.1095086561387599E-2</c:v>
                </c:pt>
                <c:pt idx="449" formatCode="General">
                  <c:v>4.1120439485616098E-2</c:v>
                </c:pt>
                <c:pt idx="450" formatCode="General">
                  <c:v>4.1145815947541499E-2</c:v>
                </c:pt>
                <c:pt idx="451" formatCode="General">
                  <c:v>4.1172371805003501E-2</c:v>
                </c:pt>
                <c:pt idx="452" formatCode="General">
                  <c:v>4.1202395549830302E-2</c:v>
                </c:pt>
                <c:pt idx="453" formatCode="General">
                  <c:v>4.1232419294657097E-2</c:v>
                </c:pt>
                <c:pt idx="454" formatCode="General">
                  <c:v>4.1263822893612898E-2</c:v>
                </c:pt>
                <c:pt idx="455" formatCode="General">
                  <c:v>4.1300351665051797E-2</c:v>
                </c:pt>
                <c:pt idx="456" formatCode="General">
                  <c:v>4.1329389799794697E-2</c:v>
                </c:pt>
                <c:pt idx="457" formatCode="General">
                  <c:v>4.1350946535749902E-2</c:v>
                </c:pt>
                <c:pt idx="458" formatCode="General">
                  <c:v>4.13829381106696E-2</c:v>
                </c:pt>
                <c:pt idx="459" formatCode="General">
                  <c:v>4.1419855501105399E-2</c:v>
                </c:pt>
                <c:pt idx="460" formatCode="General">
                  <c:v>4.1457407691263999E-2</c:v>
                </c:pt>
                <c:pt idx="461" formatCode="General">
                  <c:v>4.1498514759856699E-2</c:v>
                </c:pt>
                <c:pt idx="462" formatCode="General">
                  <c:v>4.1539621828449398E-2</c:v>
                </c:pt>
                <c:pt idx="463" formatCode="General">
                  <c:v>4.1580483275189303E-2</c:v>
                </c:pt>
                <c:pt idx="464" formatCode="General">
                  <c:v>4.1619381598316303E-2</c:v>
                </c:pt>
                <c:pt idx="465" formatCode="General">
                  <c:v>4.1654539077784401E-2</c:v>
                </c:pt>
                <c:pt idx="466" formatCode="General">
                  <c:v>4.1687893255823498E-2</c:v>
                </c:pt>
                <c:pt idx="467" formatCode="General">
                  <c:v>4.1721190551951101E-2</c:v>
                </c:pt>
                <c:pt idx="468" formatCode="General">
                  <c:v>4.1753840816337401E-2</c:v>
                </c:pt>
                <c:pt idx="469" formatCode="General">
                  <c:v>4.1789978101258E-2</c:v>
                </c:pt>
                <c:pt idx="470" formatCode="General">
                  <c:v>4.1820971869819E-2</c:v>
                </c:pt>
                <c:pt idx="471" formatCode="General">
                  <c:v>4.1842644806428901E-2</c:v>
                </c:pt>
                <c:pt idx="472" formatCode="General">
                  <c:v>4.1864317743038802E-2</c:v>
                </c:pt>
                <c:pt idx="473" formatCode="General">
                  <c:v>4.1885990679648599E-2</c:v>
                </c:pt>
                <c:pt idx="474" formatCode="General">
                  <c:v>4.19076636162585E-2</c:v>
                </c:pt>
                <c:pt idx="475" formatCode="General">
                  <c:v>4.1928278553331803E-2</c:v>
                </c:pt>
                <c:pt idx="476" formatCode="General">
                  <c:v>4.1946813129214999E-2</c:v>
                </c:pt>
                <c:pt idx="477" formatCode="General">
                  <c:v>4.1968633072075302E-2</c:v>
                </c:pt>
                <c:pt idx="478" formatCode="General">
                  <c:v>4.19910718271084E-2</c:v>
                </c:pt>
                <c:pt idx="479" formatCode="General">
                  <c:v>4.2014195225395803E-2</c:v>
                </c:pt>
                <c:pt idx="480" formatCode="General">
                  <c:v>4.2029925790989998E-2</c:v>
                </c:pt>
                <c:pt idx="481" formatCode="General">
                  <c:v>4.2044017522967998E-2</c:v>
                </c:pt>
                <c:pt idx="482" formatCode="General">
                  <c:v>4.2062371811966703E-2</c:v>
                </c:pt>
                <c:pt idx="483" formatCode="General">
                  <c:v>4.2087243371861802E-2</c:v>
                </c:pt>
                <c:pt idx="484" formatCode="General">
                  <c:v>4.2116774624380203E-2</c:v>
                </c:pt>
                <c:pt idx="485" formatCode="General">
                  <c:v>4.21463058768985E-2</c:v>
                </c:pt>
                <c:pt idx="486" formatCode="General">
                  <c:v>4.2175837129416797E-2</c:v>
                </c:pt>
                <c:pt idx="487" formatCode="General">
                  <c:v>4.22085847005211E-2</c:v>
                </c:pt>
                <c:pt idx="488" formatCode="General">
                  <c:v>4.22464953093519E-2</c:v>
                </c:pt>
                <c:pt idx="489" formatCode="General">
                  <c:v>4.2284964321832402E-2</c:v>
                </c:pt>
                <c:pt idx="490" formatCode="General">
                  <c:v>4.2327900563515299E-2</c:v>
                </c:pt>
                <c:pt idx="491" formatCode="General">
                  <c:v>4.2370196872848598E-2</c:v>
                </c:pt>
                <c:pt idx="492" formatCode="General">
                  <c:v>4.2412378908547703E-2</c:v>
                </c:pt>
                <c:pt idx="493" formatCode="General">
                  <c:v>4.2454560944246697E-2</c:v>
                </c:pt>
                <c:pt idx="494" formatCode="General">
                  <c:v>4.2495130412322502E-2</c:v>
                </c:pt>
                <c:pt idx="495" formatCode="General">
                  <c:v>4.2532128441874997E-2</c:v>
                </c:pt>
                <c:pt idx="496" formatCode="General">
                  <c:v>4.25630903768675E-2</c:v>
                </c:pt>
                <c:pt idx="497" formatCode="General">
                  <c:v>4.2589557929833301E-2</c:v>
                </c:pt>
                <c:pt idx="498" formatCode="General">
                  <c:v>4.2616025482799101E-2</c:v>
                </c:pt>
                <c:pt idx="499" formatCode="General">
                  <c:v>4.2642493035764902E-2</c:v>
                </c:pt>
                <c:pt idx="500" formatCode="General">
                  <c:v>4.2668960588730702E-2</c:v>
                </c:pt>
                <c:pt idx="501" formatCode="General">
                  <c:v>4.2693829329677302E-2</c:v>
                </c:pt>
                <c:pt idx="502" formatCode="General">
                  <c:v>4.2714433072331401E-2</c:v>
                </c:pt>
                <c:pt idx="503" formatCode="General">
                  <c:v>4.2735813809843801E-2</c:v>
                </c:pt>
                <c:pt idx="504" formatCode="General">
                  <c:v>4.27571945473562E-2</c:v>
                </c:pt>
                <c:pt idx="505" formatCode="General">
                  <c:v>4.2781203578448702E-2</c:v>
                </c:pt>
                <c:pt idx="506" formatCode="General">
                  <c:v>4.2822220701652799E-2</c:v>
                </c:pt>
                <c:pt idx="507" formatCode="General">
                  <c:v>4.2872182687734899E-2</c:v>
                </c:pt>
                <c:pt idx="508" formatCode="General">
                  <c:v>4.2923389236126201E-2</c:v>
                </c:pt>
                <c:pt idx="509" formatCode="General">
                  <c:v>4.2976195234481797E-2</c:v>
                </c:pt>
                <c:pt idx="510" formatCode="General">
                  <c:v>4.3031596628049701E-2</c:v>
                </c:pt>
                <c:pt idx="511" formatCode="General">
                  <c:v>4.3091545094056202E-2</c:v>
                </c:pt>
                <c:pt idx="512" formatCode="General">
                  <c:v>4.3151903881001603E-2</c:v>
                </c:pt>
                <c:pt idx="513" formatCode="General">
                  <c:v>4.32122626679469E-2</c:v>
                </c:pt>
                <c:pt idx="514" formatCode="General">
                  <c:v>4.3272621454892302E-2</c:v>
                </c:pt>
                <c:pt idx="515" formatCode="General">
                  <c:v>4.3328652318406602E-2</c:v>
                </c:pt>
                <c:pt idx="516" formatCode="General">
                  <c:v>4.3383970347475799E-2</c:v>
                </c:pt>
                <c:pt idx="517" formatCode="General">
                  <c:v>4.34396284276716E-2</c:v>
                </c:pt>
                <c:pt idx="518" formatCode="General">
                  <c:v>4.3495966610121298E-2</c:v>
                </c:pt>
                <c:pt idx="519" formatCode="General">
                  <c:v>4.3550337270734298E-2</c:v>
                </c:pt>
                <c:pt idx="520" formatCode="General">
                  <c:v>4.3592548096766701E-2</c:v>
                </c:pt>
                <c:pt idx="521" formatCode="General">
                  <c:v>4.3633263276323803E-2</c:v>
                </c:pt>
                <c:pt idx="522" formatCode="General">
                  <c:v>4.3684048970133803E-2</c:v>
                </c:pt>
                <c:pt idx="523" formatCode="General">
                  <c:v>4.3734916407003901E-2</c:v>
                </c:pt>
                <c:pt idx="524" formatCode="General">
                  <c:v>4.3785760088111803E-2</c:v>
                </c:pt>
                <c:pt idx="525" formatCode="General">
                  <c:v>4.3831986898798199E-2</c:v>
                </c:pt>
                <c:pt idx="526" formatCode="General">
                  <c:v>4.3878213709484602E-2</c:v>
                </c:pt>
                <c:pt idx="527" formatCode="General">
                  <c:v>4.3924440520170999E-2</c:v>
                </c:pt>
                <c:pt idx="528" formatCode="General">
                  <c:v>4.3965918365102503E-2</c:v>
                </c:pt>
                <c:pt idx="529" formatCode="General">
                  <c:v>4.4007767219252598E-2</c:v>
                </c:pt>
                <c:pt idx="530" formatCode="General">
                  <c:v>4.4047862168223498E-2</c:v>
                </c:pt>
                <c:pt idx="531" formatCode="General">
                  <c:v>4.4101490200832198E-2</c:v>
                </c:pt>
                <c:pt idx="532" formatCode="General">
                  <c:v>4.41559151096938E-2</c:v>
                </c:pt>
                <c:pt idx="533" formatCode="General">
                  <c:v>4.4201813453361702E-2</c:v>
                </c:pt>
                <c:pt idx="534" formatCode="General">
                  <c:v>4.4247006835607998E-2</c:v>
                </c:pt>
                <c:pt idx="535" formatCode="General">
                  <c:v>4.4285168658967401E-2</c:v>
                </c:pt>
                <c:pt idx="536" formatCode="General">
                  <c:v>4.4323105384910702E-2</c:v>
                </c:pt>
                <c:pt idx="537" formatCode="General">
                  <c:v>4.4361042110854003E-2</c:v>
                </c:pt>
                <c:pt idx="538" formatCode="General">
                  <c:v>4.43989788367972E-2</c:v>
                </c:pt>
                <c:pt idx="539" formatCode="General">
                  <c:v>4.44369155627405E-2</c:v>
                </c:pt>
                <c:pt idx="540" formatCode="General">
                  <c:v>4.4474852288683801E-2</c:v>
                </c:pt>
                <c:pt idx="541" formatCode="General">
                  <c:v>4.4512789014627102E-2</c:v>
                </c:pt>
                <c:pt idx="542" formatCode="General">
                  <c:v>4.4550219009007998E-2</c:v>
                </c:pt>
                <c:pt idx="543" formatCode="General">
                  <c:v>4.4581884931882899E-2</c:v>
                </c:pt>
                <c:pt idx="544" formatCode="General">
                  <c:v>4.4613568074612302E-2</c:v>
                </c:pt>
                <c:pt idx="545" formatCode="General">
                  <c:v>4.4647788014995797E-2</c:v>
                </c:pt>
                <c:pt idx="546" formatCode="General">
                  <c:v>4.4686178893985802E-2</c:v>
                </c:pt>
                <c:pt idx="547" formatCode="General">
                  <c:v>4.4724471023528597E-2</c:v>
                </c:pt>
                <c:pt idx="548" formatCode="General">
                  <c:v>4.47681079460054E-2</c:v>
                </c:pt>
                <c:pt idx="549" formatCode="General">
                  <c:v>4.4808294635817203E-2</c:v>
                </c:pt>
                <c:pt idx="550" formatCode="General">
                  <c:v>4.4847437176271897E-2</c:v>
                </c:pt>
                <c:pt idx="551" formatCode="General">
                  <c:v>4.48865797167265E-2</c:v>
                </c:pt>
                <c:pt idx="552" formatCode="General">
                  <c:v>4.4925722257181097E-2</c:v>
                </c:pt>
                <c:pt idx="553" formatCode="General">
                  <c:v>4.4964864797635701E-2</c:v>
                </c:pt>
                <c:pt idx="554" formatCode="General">
                  <c:v>4.5004007338090297E-2</c:v>
                </c:pt>
                <c:pt idx="555" formatCode="General">
                  <c:v>4.5043149878544998E-2</c:v>
                </c:pt>
                <c:pt idx="556" formatCode="General">
                  <c:v>4.5077112890890503E-2</c:v>
                </c:pt>
                <c:pt idx="557" formatCode="General">
                  <c:v>4.5113453330251803E-2</c:v>
                </c:pt>
                <c:pt idx="558" formatCode="General">
                  <c:v>4.5151003195330303E-2</c:v>
                </c:pt>
                <c:pt idx="559" formatCode="General">
                  <c:v>4.5189297497851499E-2</c:v>
                </c:pt>
                <c:pt idx="560" formatCode="General">
                  <c:v>4.5222005309524201E-2</c:v>
                </c:pt>
                <c:pt idx="561" formatCode="General">
                  <c:v>4.5252554124497898E-2</c:v>
                </c:pt>
                <c:pt idx="562" formatCode="General">
                  <c:v>4.5278336170662702E-2</c:v>
                </c:pt>
                <c:pt idx="563" formatCode="General">
                  <c:v>4.5305525925080602E-2</c:v>
                </c:pt>
                <c:pt idx="564" formatCode="General">
                  <c:v>4.53335197231673E-2</c:v>
                </c:pt>
                <c:pt idx="565" formatCode="General">
                  <c:v>4.5361513521253997E-2</c:v>
                </c:pt>
                <c:pt idx="566" formatCode="General">
                  <c:v>4.5389507319340799E-2</c:v>
                </c:pt>
                <c:pt idx="567" formatCode="General">
                  <c:v>4.5417501117427497E-2</c:v>
                </c:pt>
                <c:pt idx="568" formatCode="General">
                  <c:v>4.5447991794416498E-2</c:v>
                </c:pt>
                <c:pt idx="569" formatCode="General">
                  <c:v>4.5480322276910498E-2</c:v>
                </c:pt>
                <c:pt idx="570" formatCode="General">
                  <c:v>4.5512652759404602E-2</c:v>
                </c:pt>
                <c:pt idx="571" formatCode="General">
                  <c:v>4.5542772890086299E-2</c:v>
                </c:pt>
                <c:pt idx="572" formatCode="General">
                  <c:v>4.5571051060920999E-2</c:v>
                </c:pt>
                <c:pt idx="573" formatCode="General">
                  <c:v>4.5600629689516503E-2</c:v>
                </c:pt>
                <c:pt idx="574" formatCode="General">
                  <c:v>4.5629261384793E-2</c:v>
                </c:pt>
                <c:pt idx="575" formatCode="General">
                  <c:v>4.5655895576948102E-2</c:v>
                </c:pt>
                <c:pt idx="576" formatCode="General">
                  <c:v>4.5679658102800898E-2</c:v>
                </c:pt>
                <c:pt idx="577" formatCode="General">
                  <c:v>4.5698550082100199E-2</c:v>
                </c:pt>
                <c:pt idx="578" formatCode="General">
                  <c:v>4.5717442061399598E-2</c:v>
                </c:pt>
                <c:pt idx="579" formatCode="General">
                  <c:v>4.57393387593759E-2</c:v>
                </c:pt>
                <c:pt idx="580" formatCode="General">
                  <c:v>4.5759731470322799E-2</c:v>
                </c:pt>
                <c:pt idx="581" formatCode="General">
                  <c:v>4.5779010189144202E-2</c:v>
                </c:pt>
                <c:pt idx="582" formatCode="General">
                  <c:v>4.5798748859342701E-2</c:v>
                </c:pt>
                <c:pt idx="583" formatCode="General">
                  <c:v>4.5820557310735602E-2</c:v>
                </c:pt>
                <c:pt idx="584" formatCode="General">
                  <c:v>4.5842365762128502E-2</c:v>
                </c:pt>
                <c:pt idx="585" formatCode="General">
                  <c:v>4.5864174213521403E-2</c:v>
                </c:pt>
                <c:pt idx="586" formatCode="General">
                  <c:v>4.5885982664914303E-2</c:v>
                </c:pt>
                <c:pt idx="587" formatCode="General">
                  <c:v>4.5907791116307203E-2</c:v>
                </c:pt>
                <c:pt idx="588" formatCode="General">
                  <c:v>4.5933152818446697E-2</c:v>
                </c:pt>
                <c:pt idx="589" formatCode="General">
                  <c:v>4.5972213173015399E-2</c:v>
                </c:pt>
                <c:pt idx="590" formatCode="General">
                  <c:v>4.6014537456147898E-2</c:v>
                </c:pt>
                <c:pt idx="591" formatCode="General">
                  <c:v>4.6054008163395402E-2</c:v>
                </c:pt>
                <c:pt idx="592" formatCode="General">
                  <c:v>4.6093478870642801E-2</c:v>
                </c:pt>
                <c:pt idx="593" formatCode="General">
                  <c:v>4.6131637115903797E-2</c:v>
                </c:pt>
                <c:pt idx="594" formatCode="General">
                  <c:v>4.6176739935894502E-2</c:v>
                </c:pt>
                <c:pt idx="595" formatCode="General">
                  <c:v>4.6223446460444503E-2</c:v>
                </c:pt>
                <c:pt idx="596" formatCode="General">
                  <c:v>4.6270152984994498E-2</c:v>
                </c:pt>
                <c:pt idx="597" formatCode="General">
                  <c:v>4.6316859509544402E-2</c:v>
                </c:pt>
                <c:pt idx="598" formatCode="General">
                  <c:v>4.6363566034094403E-2</c:v>
                </c:pt>
                <c:pt idx="599" formatCode="General">
                  <c:v>4.64102725586443E-2</c:v>
                </c:pt>
                <c:pt idx="600" formatCode="General">
                  <c:v>4.6456979083194301E-2</c:v>
                </c:pt>
                <c:pt idx="601" formatCode="General">
                  <c:v>4.6495530059027401E-2</c:v>
                </c:pt>
                <c:pt idx="602" formatCode="General">
                  <c:v>4.6530052498169903E-2</c:v>
                </c:pt>
                <c:pt idx="603" formatCode="General">
                  <c:v>4.6564574937312399E-2</c:v>
                </c:pt>
                <c:pt idx="604" formatCode="General">
                  <c:v>4.6592652472625597E-2</c:v>
                </c:pt>
                <c:pt idx="605" formatCode="General">
                  <c:v>4.6618901749693797E-2</c:v>
                </c:pt>
                <c:pt idx="606" formatCode="General">
                  <c:v>4.6647189364424801E-2</c:v>
                </c:pt>
                <c:pt idx="607" formatCode="General">
                  <c:v>4.6675138036318398E-2</c:v>
                </c:pt>
                <c:pt idx="608" formatCode="General">
                  <c:v>4.66992318776294E-2</c:v>
                </c:pt>
                <c:pt idx="609" formatCode="General">
                  <c:v>4.67180941631445E-2</c:v>
                </c:pt>
                <c:pt idx="610" formatCode="General">
                  <c:v>4.6736956448659502E-2</c:v>
                </c:pt>
                <c:pt idx="611" formatCode="General">
                  <c:v>4.6758373012591198E-2</c:v>
                </c:pt>
                <c:pt idx="612" formatCode="General">
                  <c:v>4.67800765740976E-2</c:v>
                </c:pt>
                <c:pt idx="613" formatCode="General">
                  <c:v>4.6801780135604099E-2</c:v>
                </c:pt>
                <c:pt idx="614" formatCode="General">
                  <c:v>4.6823483697110597E-2</c:v>
                </c:pt>
                <c:pt idx="615" formatCode="General">
                  <c:v>4.6845187258617103E-2</c:v>
                </c:pt>
                <c:pt idx="616" formatCode="General">
                  <c:v>4.6866631022460303E-2</c:v>
                </c:pt>
                <c:pt idx="617" formatCode="General">
                  <c:v>4.6887578114299097E-2</c:v>
                </c:pt>
                <c:pt idx="618" formatCode="General">
                  <c:v>4.6908525206138002E-2</c:v>
                </c:pt>
                <c:pt idx="619" formatCode="General">
                  <c:v>4.69294722979769E-2</c:v>
                </c:pt>
                <c:pt idx="620" formatCode="General">
                  <c:v>4.6950419389815701E-2</c:v>
                </c:pt>
                <c:pt idx="621" formatCode="General">
                  <c:v>4.6970317068782803E-2</c:v>
                </c:pt>
                <c:pt idx="622" formatCode="General">
                  <c:v>4.6987681682198197E-2</c:v>
                </c:pt>
                <c:pt idx="623" formatCode="General">
                  <c:v>4.7004536171070498E-2</c:v>
                </c:pt>
                <c:pt idx="624" formatCode="General">
                  <c:v>4.7020629124861803E-2</c:v>
                </c:pt>
                <c:pt idx="625" formatCode="General">
                  <c:v>4.7036439291853603E-2</c:v>
                </c:pt>
                <c:pt idx="626" formatCode="General">
                  <c:v>4.7053747586183699E-2</c:v>
                </c:pt>
                <c:pt idx="627" formatCode="General">
                  <c:v>4.70796036635307E-2</c:v>
                </c:pt>
                <c:pt idx="628" formatCode="General">
                  <c:v>4.7109567509391603E-2</c:v>
                </c:pt>
                <c:pt idx="629" formatCode="General">
                  <c:v>4.7139531355252597E-2</c:v>
                </c:pt>
                <c:pt idx="630" formatCode="General">
                  <c:v>4.71694952011135E-2</c:v>
                </c:pt>
                <c:pt idx="631" formatCode="General">
                  <c:v>4.7199459046974403E-2</c:v>
                </c:pt>
                <c:pt idx="632" formatCode="General">
                  <c:v>4.7229422892835403E-2</c:v>
                </c:pt>
                <c:pt idx="633" formatCode="General">
                  <c:v>4.72624981456337E-2</c:v>
                </c:pt>
                <c:pt idx="634" formatCode="General">
                  <c:v>4.72992472258612E-2</c:v>
                </c:pt>
                <c:pt idx="635" formatCode="General">
                  <c:v>4.73359568766848E-2</c:v>
                </c:pt>
                <c:pt idx="636" formatCode="General">
                  <c:v>4.7372666527508302E-2</c:v>
                </c:pt>
                <c:pt idx="637" formatCode="General">
                  <c:v>4.7409376178331797E-2</c:v>
                </c:pt>
                <c:pt idx="638" formatCode="General">
                  <c:v>4.7446085829155403E-2</c:v>
                </c:pt>
                <c:pt idx="639" formatCode="General">
                  <c:v>4.7482795479978898E-2</c:v>
                </c:pt>
                <c:pt idx="640" formatCode="General">
                  <c:v>4.75195051308024E-2</c:v>
                </c:pt>
                <c:pt idx="641" formatCode="General">
                  <c:v>4.75609163514727E-2</c:v>
                </c:pt>
                <c:pt idx="642" formatCode="General">
                  <c:v>4.7610330402376999E-2</c:v>
                </c:pt>
                <c:pt idx="643" formatCode="General">
                  <c:v>4.7657709215357599E-2</c:v>
                </c:pt>
                <c:pt idx="644" formatCode="General">
                  <c:v>4.7704045744401E-2</c:v>
                </c:pt>
                <c:pt idx="645" formatCode="General">
                  <c:v>4.7751099502867503E-2</c:v>
                </c:pt>
                <c:pt idx="646" formatCode="General">
                  <c:v>4.7798282846187097E-2</c:v>
                </c:pt>
                <c:pt idx="647" formatCode="General">
                  <c:v>4.7848543829799903E-2</c:v>
                </c:pt>
                <c:pt idx="648" formatCode="General">
                  <c:v>4.7898804813412701E-2</c:v>
                </c:pt>
                <c:pt idx="649" formatCode="General">
                  <c:v>4.79490657970255E-2</c:v>
                </c:pt>
                <c:pt idx="650" formatCode="General">
                  <c:v>4.7999326780638299E-2</c:v>
                </c:pt>
                <c:pt idx="651" formatCode="General">
                  <c:v>4.8049587764251001E-2</c:v>
                </c:pt>
                <c:pt idx="652" formatCode="General">
                  <c:v>4.8096586159432499E-2</c:v>
                </c:pt>
                <c:pt idx="653" formatCode="General">
                  <c:v>4.8141615401825703E-2</c:v>
                </c:pt>
                <c:pt idx="654" formatCode="General">
                  <c:v>4.8185918696316499E-2</c:v>
                </c:pt>
                <c:pt idx="655" formatCode="General">
                  <c:v>4.8230221990807398E-2</c:v>
                </c:pt>
                <c:pt idx="656" formatCode="General">
                  <c:v>4.82745252852982E-2</c:v>
                </c:pt>
                <c:pt idx="657" formatCode="General">
                  <c:v>4.83188285797891E-2</c:v>
                </c:pt>
                <c:pt idx="658" formatCode="General">
                  <c:v>4.8363131874279999E-2</c:v>
                </c:pt>
                <c:pt idx="659" formatCode="General">
                  <c:v>4.8407435168770802E-2</c:v>
                </c:pt>
                <c:pt idx="660" formatCode="General">
                  <c:v>4.8449120767637598E-2</c:v>
                </c:pt>
                <c:pt idx="661" formatCode="General">
                  <c:v>4.8483424805895202E-2</c:v>
                </c:pt>
                <c:pt idx="662" formatCode="General">
                  <c:v>4.8517015771529698E-2</c:v>
                </c:pt>
                <c:pt idx="663" formatCode="General">
                  <c:v>4.8548888443942E-2</c:v>
                </c:pt>
                <c:pt idx="664" formatCode="General">
                  <c:v>4.8580712677824302E-2</c:v>
                </c:pt>
                <c:pt idx="665" formatCode="General">
                  <c:v>4.86057634636195E-2</c:v>
                </c:pt>
                <c:pt idx="666" formatCode="General">
                  <c:v>4.8628845258998701E-2</c:v>
                </c:pt>
                <c:pt idx="667" formatCode="General">
                  <c:v>4.8643393417626697E-2</c:v>
                </c:pt>
                <c:pt idx="668" formatCode="General">
                  <c:v>4.86579415762547E-2</c:v>
                </c:pt>
                <c:pt idx="669" formatCode="General">
                  <c:v>4.8672489734882703E-2</c:v>
                </c:pt>
                <c:pt idx="670" formatCode="General">
                  <c:v>4.8686843331516398E-2</c:v>
                </c:pt>
                <c:pt idx="671" formatCode="General">
                  <c:v>4.8697539162695799E-2</c:v>
                </c:pt>
                <c:pt idx="672" formatCode="General">
                  <c:v>4.8708234993875298E-2</c:v>
                </c:pt>
                <c:pt idx="673" formatCode="General">
                  <c:v>4.8718930825054699E-2</c:v>
                </c:pt>
                <c:pt idx="674" formatCode="General">
                  <c:v>4.8729626656234197E-2</c:v>
                </c:pt>
                <c:pt idx="675" formatCode="General">
                  <c:v>4.8740322487413598E-2</c:v>
                </c:pt>
                <c:pt idx="676" formatCode="General">
                  <c:v>4.8751018318593103E-2</c:v>
                </c:pt>
                <c:pt idx="677" formatCode="General">
                  <c:v>4.8763333746898403E-2</c:v>
                </c:pt>
                <c:pt idx="678" formatCode="General">
                  <c:v>4.87777017468876E-2</c:v>
                </c:pt>
                <c:pt idx="679" formatCode="General">
                  <c:v>4.8793230870963898E-2</c:v>
                </c:pt>
                <c:pt idx="680" formatCode="General">
                  <c:v>4.8808797506835901E-2</c:v>
                </c:pt>
                <c:pt idx="681" formatCode="General">
                  <c:v>4.8830530432676301E-2</c:v>
                </c:pt>
                <c:pt idx="682" formatCode="General">
                  <c:v>4.8852583471199501E-2</c:v>
                </c:pt>
                <c:pt idx="683" formatCode="General">
                  <c:v>4.8874636509722701E-2</c:v>
                </c:pt>
                <c:pt idx="684" formatCode="General">
                  <c:v>4.88966895482459E-2</c:v>
                </c:pt>
                <c:pt idx="685" formatCode="General">
                  <c:v>4.89200396667177E-2</c:v>
                </c:pt>
                <c:pt idx="686" formatCode="General">
                  <c:v>4.8945302978114003E-2</c:v>
                </c:pt>
                <c:pt idx="687" formatCode="General">
                  <c:v>4.8970566289510201E-2</c:v>
                </c:pt>
                <c:pt idx="688" formatCode="General">
                  <c:v>4.8995829600906503E-2</c:v>
                </c:pt>
                <c:pt idx="689" formatCode="General">
                  <c:v>4.9023680039840201E-2</c:v>
                </c:pt>
                <c:pt idx="690" formatCode="General">
                  <c:v>4.90499759362686E-2</c:v>
                </c:pt>
                <c:pt idx="691" formatCode="General">
                  <c:v>4.9075007179746798E-2</c:v>
                </c:pt>
                <c:pt idx="692" formatCode="General">
                  <c:v>4.9100038423225099E-2</c:v>
                </c:pt>
                <c:pt idx="693" formatCode="General">
                  <c:v>4.9125069666703297E-2</c:v>
                </c:pt>
                <c:pt idx="694" formatCode="General">
                  <c:v>4.9150100910181599E-2</c:v>
                </c:pt>
                <c:pt idx="695" formatCode="General">
                  <c:v>4.9175132153659797E-2</c:v>
                </c:pt>
                <c:pt idx="696" formatCode="General">
                  <c:v>4.9199641869259098E-2</c:v>
                </c:pt>
                <c:pt idx="697" formatCode="General">
                  <c:v>4.92240195524839E-2</c:v>
                </c:pt>
                <c:pt idx="698" formatCode="General">
                  <c:v>4.9247447718379002E-2</c:v>
                </c:pt>
                <c:pt idx="699" formatCode="General">
                  <c:v>4.9268343838064901E-2</c:v>
                </c:pt>
                <c:pt idx="700" formatCode="General">
                  <c:v>4.9286938782621199E-2</c:v>
                </c:pt>
                <c:pt idx="701" formatCode="General">
                  <c:v>4.9298722248810899E-2</c:v>
                </c:pt>
                <c:pt idx="702" formatCode="General">
                  <c:v>4.9310505715000598E-2</c:v>
                </c:pt>
                <c:pt idx="703" formatCode="General">
                  <c:v>4.9322289181190297E-2</c:v>
                </c:pt>
                <c:pt idx="704" formatCode="General">
                  <c:v>4.9334072647380003E-2</c:v>
                </c:pt>
                <c:pt idx="705" formatCode="General">
                  <c:v>4.93427755486903E-2</c:v>
                </c:pt>
                <c:pt idx="706" formatCode="General">
                  <c:v>4.9351348742006897E-2</c:v>
                </c:pt>
                <c:pt idx="707" formatCode="General">
                  <c:v>4.9359921935323597E-2</c:v>
                </c:pt>
                <c:pt idx="708" formatCode="General">
                  <c:v>4.9369530419893802E-2</c:v>
                </c:pt>
                <c:pt idx="709" formatCode="General">
                  <c:v>4.9384132662265101E-2</c:v>
                </c:pt>
                <c:pt idx="710" formatCode="General">
                  <c:v>4.93991925033486E-2</c:v>
                </c:pt>
                <c:pt idx="711" formatCode="General">
                  <c:v>4.9414298104303297E-2</c:v>
                </c:pt>
                <c:pt idx="712" formatCode="General">
                  <c:v>4.9429403705258099E-2</c:v>
                </c:pt>
                <c:pt idx="713" formatCode="General">
                  <c:v>4.94445093062129E-2</c:v>
                </c:pt>
                <c:pt idx="714" formatCode="General">
                  <c:v>4.9459614907167701E-2</c:v>
                </c:pt>
                <c:pt idx="715" formatCode="General">
                  <c:v>4.9474720508122398E-2</c:v>
                </c:pt>
                <c:pt idx="716" formatCode="General">
                  <c:v>4.9489826109077199E-2</c:v>
                </c:pt>
                <c:pt idx="717" formatCode="General">
                  <c:v>4.9504931710032E-2</c:v>
                </c:pt>
                <c:pt idx="718" formatCode="General">
                  <c:v>4.9520037310986698E-2</c:v>
                </c:pt>
                <c:pt idx="719" formatCode="General">
                  <c:v>4.95412727330364E-2</c:v>
                </c:pt>
                <c:pt idx="720" formatCode="General">
                  <c:v>4.95672149819915E-2</c:v>
                </c:pt>
                <c:pt idx="721" formatCode="General">
                  <c:v>4.9593157230946601E-2</c:v>
                </c:pt>
                <c:pt idx="722" formatCode="General">
                  <c:v>4.9621042064458998E-2</c:v>
                </c:pt>
                <c:pt idx="723" formatCode="General">
                  <c:v>4.9650262139221302E-2</c:v>
                </c:pt>
                <c:pt idx="724" formatCode="General">
                  <c:v>4.9683140568613803E-2</c:v>
                </c:pt>
                <c:pt idx="725" formatCode="General">
                  <c:v>4.9720209162597298E-2</c:v>
                </c:pt>
                <c:pt idx="726" formatCode="General">
                  <c:v>4.9760708048155897E-2</c:v>
                </c:pt>
                <c:pt idx="727" formatCode="General">
                  <c:v>4.9804707231239399E-2</c:v>
                </c:pt>
                <c:pt idx="728" formatCode="General">
                  <c:v>4.9848248810443002E-2</c:v>
                </c:pt>
                <c:pt idx="729" formatCode="General">
                  <c:v>4.9890315118063203E-2</c:v>
                </c:pt>
                <c:pt idx="730" formatCode="General">
                  <c:v>4.9939994625036503E-2</c:v>
                </c:pt>
                <c:pt idx="731" formatCode="General">
                  <c:v>4.9990065799284403E-2</c:v>
                </c:pt>
                <c:pt idx="732" formatCode="General">
                  <c:v>5.0040136973532302E-2</c:v>
                </c:pt>
                <c:pt idx="733" formatCode="General">
                  <c:v>5.0090208147780299E-2</c:v>
                </c:pt>
                <c:pt idx="734" formatCode="General">
                  <c:v>5.0140279322028199E-2</c:v>
                </c:pt>
                <c:pt idx="735" formatCode="General">
                  <c:v>5.0190350496276098E-2</c:v>
                </c:pt>
                <c:pt idx="736" formatCode="General">
                  <c:v>5.0240421670524102E-2</c:v>
                </c:pt>
                <c:pt idx="737" formatCode="General">
                  <c:v>5.0290492844772001E-2</c:v>
                </c:pt>
                <c:pt idx="738" formatCode="General">
                  <c:v>5.0340564019019901E-2</c:v>
                </c:pt>
                <c:pt idx="739" formatCode="General">
                  <c:v>5.0390635193267898E-2</c:v>
                </c:pt>
                <c:pt idx="740" formatCode="General">
                  <c:v>5.0440706367515797E-2</c:v>
                </c:pt>
                <c:pt idx="741" formatCode="General">
                  <c:v>5.0490777541763697E-2</c:v>
                </c:pt>
                <c:pt idx="742" formatCode="General">
                  <c:v>5.0534833592514102E-2</c:v>
                </c:pt>
                <c:pt idx="743" formatCode="General">
                  <c:v>5.0578377231960001E-2</c:v>
                </c:pt>
                <c:pt idx="744" formatCode="General">
                  <c:v>5.0623568410375103E-2</c:v>
                </c:pt>
                <c:pt idx="745" formatCode="General">
                  <c:v>5.06723735452407E-2</c:v>
                </c:pt>
                <c:pt idx="746" formatCode="General">
                  <c:v>5.0720276299309898E-2</c:v>
                </c:pt>
                <c:pt idx="747" formatCode="General">
                  <c:v>5.0766000892837601E-2</c:v>
                </c:pt>
                <c:pt idx="748" formatCode="General">
                  <c:v>5.08116782367646E-2</c:v>
                </c:pt>
                <c:pt idx="749" formatCode="General">
                  <c:v>5.0857229581756702E-2</c:v>
                </c:pt>
                <c:pt idx="750" formatCode="General">
                  <c:v>5.0902780926748797E-2</c:v>
                </c:pt>
                <c:pt idx="751" formatCode="General">
                  <c:v>5.0948214223543203E-2</c:v>
                </c:pt>
                <c:pt idx="752" formatCode="General">
                  <c:v>5.0993607639189802E-2</c:v>
                </c:pt>
                <c:pt idx="753" formatCode="General">
                  <c:v>5.1037029351660101E-2</c:v>
                </c:pt>
                <c:pt idx="754" formatCode="General">
                  <c:v>5.1078269605299403E-2</c:v>
                </c:pt>
                <c:pt idx="755" formatCode="General">
                  <c:v>5.1119453906470401E-2</c:v>
                </c:pt>
                <c:pt idx="756" formatCode="General">
                  <c:v>5.1160417195391897E-2</c:v>
                </c:pt>
                <c:pt idx="757" formatCode="General">
                  <c:v>5.1201380484313302E-2</c:v>
                </c:pt>
                <c:pt idx="758" formatCode="General">
                  <c:v>5.1242343773234701E-2</c:v>
                </c:pt>
                <c:pt idx="759" formatCode="General">
                  <c:v>5.12833070621561E-2</c:v>
                </c:pt>
                <c:pt idx="760" formatCode="General">
                  <c:v>5.1324270351077499E-2</c:v>
                </c:pt>
                <c:pt idx="761" formatCode="General">
                  <c:v>5.1365233639998897E-2</c:v>
                </c:pt>
                <c:pt idx="762" formatCode="General">
                  <c:v>5.1406196928920303E-2</c:v>
                </c:pt>
                <c:pt idx="763" formatCode="General">
                  <c:v>5.1451831797722898E-2</c:v>
                </c:pt>
                <c:pt idx="764" formatCode="General">
                  <c:v>5.1498634177948602E-2</c:v>
                </c:pt>
                <c:pt idx="765" formatCode="General">
                  <c:v>5.1549621802809698E-2</c:v>
                </c:pt>
                <c:pt idx="766" formatCode="General">
                  <c:v>5.1600609427670703E-2</c:v>
                </c:pt>
                <c:pt idx="767" formatCode="General">
                  <c:v>5.1648434339256102E-2</c:v>
                </c:pt>
                <c:pt idx="768" formatCode="General">
                  <c:v>5.1693968688389998E-2</c:v>
                </c:pt>
                <c:pt idx="769" formatCode="General">
                  <c:v>5.1737197534619098E-2</c:v>
                </c:pt>
                <c:pt idx="770" formatCode="General">
                  <c:v>5.1777338164230302E-2</c:v>
                </c:pt>
                <c:pt idx="771" formatCode="General">
                  <c:v>5.1821428118080402E-2</c:v>
                </c:pt>
                <c:pt idx="772" formatCode="General">
                  <c:v>5.1865518071930503E-2</c:v>
                </c:pt>
                <c:pt idx="773" formatCode="General">
                  <c:v>5.1909608025780603E-2</c:v>
                </c:pt>
                <c:pt idx="774" formatCode="General">
                  <c:v>5.1951612674173898E-2</c:v>
                </c:pt>
                <c:pt idx="775" formatCode="General">
                  <c:v>5.19929862432853E-2</c:v>
                </c:pt>
                <c:pt idx="776" formatCode="General">
                  <c:v>5.20315823853039E-2</c:v>
                </c:pt>
                <c:pt idx="777" formatCode="General">
                  <c:v>5.20701785273225E-2</c:v>
                </c:pt>
                <c:pt idx="778" formatCode="General">
                  <c:v>5.21087746693411E-2</c:v>
                </c:pt>
                <c:pt idx="779" formatCode="General">
                  <c:v>5.21473708113597E-2</c:v>
                </c:pt>
                <c:pt idx="780" formatCode="General">
                  <c:v>5.21859669533783E-2</c:v>
                </c:pt>
                <c:pt idx="781" formatCode="General">
                  <c:v>5.22245630953969E-2</c:v>
                </c:pt>
                <c:pt idx="782" formatCode="General">
                  <c:v>5.2260228377180598E-2</c:v>
                </c:pt>
                <c:pt idx="783" formatCode="General">
                  <c:v>5.2294557531504998E-2</c:v>
                </c:pt>
                <c:pt idx="784" formatCode="General">
                  <c:v>5.2328886685829502E-2</c:v>
                </c:pt>
                <c:pt idx="785" formatCode="General">
                  <c:v>5.2363215840153902E-2</c:v>
                </c:pt>
                <c:pt idx="786" formatCode="General">
                  <c:v>5.2395450837980098E-2</c:v>
                </c:pt>
                <c:pt idx="787" formatCode="General">
                  <c:v>5.2424464056579002E-2</c:v>
                </c:pt>
                <c:pt idx="788" formatCode="General">
                  <c:v>5.24534772751779E-2</c:v>
                </c:pt>
                <c:pt idx="789" formatCode="General">
                  <c:v>5.2480739808570397E-2</c:v>
                </c:pt>
                <c:pt idx="790" formatCode="General">
                  <c:v>5.2506911751177901E-2</c:v>
                </c:pt>
                <c:pt idx="791" formatCode="General">
                  <c:v>5.2531569921839598E-2</c:v>
                </c:pt>
                <c:pt idx="792" formatCode="General">
                  <c:v>5.25543079184271E-2</c:v>
                </c:pt>
                <c:pt idx="793" formatCode="General">
                  <c:v>5.2567969654305297E-2</c:v>
                </c:pt>
                <c:pt idx="794" formatCode="General">
                  <c:v>5.2580120362867397E-2</c:v>
                </c:pt>
                <c:pt idx="795" formatCode="General">
                  <c:v>5.25922710714294E-2</c:v>
                </c:pt>
                <c:pt idx="796" formatCode="General">
                  <c:v>5.2604421779991403E-2</c:v>
                </c:pt>
                <c:pt idx="797" formatCode="General">
                  <c:v>5.2616572488553399E-2</c:v>
                </c:pt>
                <c:pt idx="798" formatCode="General">
                  <c:v>5.2628723197115403E-2</c:v>
                </c:pt>
                <c:pt idx="799" formatCode="General">
                  <c:v>5.2640873905677399E-2</c:v>
                </c:pt>
                <c:pt idx="800" formatCode="General">
                  <c:v>5.2653024614239499E-2</c:v>
                </c:pt>
                <c:pt idx="801" formatCode="General">
                  <c:v>5.2665175322801502E-2</c:v>
                </c:pt>
                <c:pt idx="802" formatCode="General">
                  <c:v>5.2677326031363499E-2</c:v>
                </c:pt>
                <c:pt idx="803" formatCode="General">
                  <c:v>5.26911568827369E-2</c:v>
                </c:pt>
                <c:pt idx="804" formatCode="General">
                  <c:v>5.2705617787665499E-2</c:v>
                </c:pt>
                <c:pt idx="805" formatCode="General">
                  <c:v>5.2720078692594E-2</c:v>
                </c:pt>
                <c:pt idx="806" formatCode="General">
                  <c:v>5.2733297103022901E-2</c:v>
                </c:pt>
                <c:pt idx="807" formatCode="General">
                  <c:v>5.27449623953243E-2</c:v>
                </c:pt>
                <c:pt idx="808" formatCode="General">
                  <c:v>5.27566276876257E-2</c:v>
                </c:pt>
                <c:pt idx="809" formatCode="General">
                  <c:v>5.2768292979927099E-2</c:v>
                </c:pt>
                <c:pt idx="810" formatCode="General">
                  <c:v>5.2779958272228499E-2</c:v>
                </c:pt>
                <c:pt idx="811" formatCode="General">
                  <c:v>5.2791623564529898E-2</c:v>
                </c:pt>
                <c:pt idx="812" formatCode="General">
                  <c:v>5.2803848502101E-2</c:v>
                </c:pt>
                <c:pt idx="813" formatCode="General">
                  <c:v>5.2819775708389298E-2</c:v>
                </c:pt>
                <c:pt idx="814" formatCode="General">
                  <c:v>5.2835702914677499E-2</c:v>
                </c:pt>
                <c:pt idx="815" formatCode="General">
                  <c:v>5.2853577228366699E-2</c:v>
                </c:pt>
                <c:pt idx="816" formatCode="General">
                  <c:v>5.2871772242097298E-2</c:v>
                </c:pt>
                <c:pt idx="817" formatCode="General">
                  <c:v>5.2889830427618703E-2</c:v>
                </c:pt>
                <c:pt idx="818" formatCode="General">
                  <c:v>5.2907791889750901E-2</c:v>
                </c:pt>
                <c:pt idx="819" formatCode="General">
                  <c:v>5.2925753351883098E-2</c:v>
                </c:pt>
                <c:pt idx="820" formatCode="General">
                  <c:v>5.2944051244673399E-2</c:v>
                </c:pt>
                <c:pt idx="821" formatCode="General">
                  <c:v>5.2962429039745101E-2</c:v>
                </c:pt>
                <c:pt idx="822" formatCode="General">
                  <c:v>5.2980806834816797E-2</c:v>
                </c:pt>
                <c:pt idx="823" formatCode="General">
                  <c:v>5.29991846298885E-2</c:v>
                </c:pt>
                <c:pt idx="824" formatCode="General">
                  <c:v>5.3017562424960099E-2</c:v>
                </c:pt>
                <c:pt idx="825" formatCode="General">
                  <c:v>5.3035940220031802E-2</c:v>
                </c:pt>
                <c:pt idx="826" formatCode="General">
                  <c:v>5.3054318015103498E-2</c:v>
                </c:pt>
                <c:pt idx="827" formatCode="General">
                  <c:v>5.3072695810175201E-2</c:v>
                </c:pt>
                <c:pt idx="828" formatCode="General">
                  <c:v>5.3091073605246897E-2</c:v>
                </c:pt>
                <c:pt idx="829" formatCode="General">
                  <c:v>5.3109451400318503E-2</c:v>
                </c:pt>
                <c:pt idx="830" formatCode="General">
                  <c:v>5.3126195723211998E-2</c:v>
                </c:pt>
                <c:pt idx="831" formatCode="General">
                  <c:v>5.3142263321917099E-2</c:v>
                </c:pt>
                <c:pt idx="832" formatCode="General">
                  <c:v>5.3158330920622297E-2</c:v>
                </c:pt>
                <c:pt idx="833" formatCode="General">
                  <c:v>5.3172210777814602E-2</c:v>
                </c:pt>
                <c:pt idx="834" formatCode="General">
                  <c:v>5.3185924176412901E-2</c:v>
                </c:pt>
                <c:pt idx="835" formatCode="General">
                  <c:v>5.3199637575011199E-2</c:v>
                </c:pt>
                <c:pt idx="836" formatCode="General">
                  <c:v>5.3213350973609401E-2</c:v>
                </c:pt>
                <c:pt idx="837" formatCode="General">
                  <c:v>5.32270643722077E-2</c:v>
                </c:pt>
                <c:pt idx="838" formatCode="General">
                  <c:v>5.3240777770805998E-2</c:v>
                </c:pt>
                <c:pt idx="839" formatCode="General">
                  <c:v>5.3254491169404297E-2</c:v>
                </c:pt>
                <c:pt idx="840" formatCode="General">
                  <c:v>5.3268204568002499E-2</c:v>
                </c:pt>
                <c:pt idx="841" formatCode="General">
                  <c:v>5.3281917966600797E-2</c:v>
                </c:pt>
                <c:pt idx="842" formatCode="General">
                  <c:v>5.3294600741109699E-2</c:v>
                </c:pt>
                <c:pt idx="843" formatCode="General">
                  <c:v>5.3308596641427002E-2</c:v>
                </c:pt>
                <c:pt idx="844" formatCode="General">
                  <c:v>5.3323941444841698E-2</c:v>
                </c:pt>
                <c:pt idx="845" formatCode="General">
                  <c:v>5.3341488520755702E-2</c:v>
                </c:pt>
                <c:pt idx="846" formatCode="General">
                  <c:v>5.33588598433032E-2</c:v>
                </c:pt>
                <c:pt idx="847" formatCode="General">
                  <c:v>5.3376231165850697E-2</c:v>
                </c:pt>
                <c:pt idx="848" formatCode="General">
                  <c:v>5.3393602488398202E-2</c:v>
                </c:pt>
                <c:pt idx="849" formatCode="General">
                  <c:v>5.34109738109457E-2</c:v>
                </c:pt>
                <c:pt idx="850" formatCode="General">
                  <c:v>5.3428345133493101E-2</c:v>
                </c:pt>
                <c:pt idx="851" formatCode="General">
                  <c:v>5.3445716456040598E-2</c:v>
                </c:pt>
                <c:pt idx="852" formatCode="General">
                  <c:v>5.3463087778588103E-2</c:v>
                </c:pt>
                <c:pt idx="853" formatCode="General">
                  <c:v>5.3480459101135601E-2</c:v>
                </c:pt>
                <c:pt idx="854" formatCode="General">
                  <c:v>5.35000392011745E-2</c:v>
                </c:pt>
                <c:pt idx="855" formatCode="General">
                  <c:v>5.3522164197014901E-2</c:v>
                </c:pt>
                <c:pt idx="856" formatCode="General">
                  <c:v>5.35442891928554E-2</c:v>
                </c:pt>
                <c:pt idx="857" formatCode="General">
                  <c:v>5.3566414188695899E-2</c:v>
                </c:pt>
                <c:pt idx="858" formatCode="General">
                  <c:v>5.35885391845363E-2</c:v>
                </c:pt>
                <c:pt idx="859" formatCode="General">
                  <c:v>5.3610664180376799E-2</c:v>
                </c:pt>
                <c:pt idx="860" formatCode="General">
                  <c:v>5.3636989533247303E-2</c:v>
                </c:pt>
                <c:pt idx="861" formatCode="General">
                  <c:v>5.36637349218212E-2</c:v>
                </c:pt>
                <c:pt idx="862" formatCode="General">
                  <c:v>5.3690480310395201E-2</c:v>
                </c:pt>
                <c:pt idx="863" formatCode="General">
                  <c:v>5.3717225698969098E-2</c:v>
                </c:pt>
                <c:pt idx="864" formatCode="General">
                  <c:v>5.3743971087543099E-2</c:v>
                </c:pt>
                <c:pt idx="865" formatCode="General">
                  <c:v>5.3770716476117003E-2</c:v>
                </c:pt>
                <c:pt idx="866" formatCode="General">
                  <c:v>5.37974618646909E-2</c:v>
                </c:pt>
                <c:pt idx="867" formatCode="General">
                  <c:v>5.3824207253264901E-2</c:v>
                </c:pt>
                <c:pt idx="868" formatCode="General">
                  <c:v>5.3850952641838798E-2</c:v>
                </c:pt>
                <c:pt idx="869" formatCode="General">
                  <c:v>5.3877666554605803E-2</c:v>
                </c:pt>
                <c:pt idx="870" formatCode="General">
                  <c:v>5.3903300530751201E-2</c:v>
                </c:pt>
                <c:pt idx="871" formatCode="General">
                  <c:v>5.3931980954039102E-2</c:v>
                </c:pt>
                <c:pt idx="872" formatCode="General">
                  <c:v>5.3963317262145601E-2</c:v>
                </c:pt>
                <c:pt idx="873" formatCode="General">
                  <c:v>5.3994653570252099E-2</c:v>
                </c:pt>
                <c:pt idx="874" formatCode="General">
                  <c:v>5.4027100192594102E-2</c:v>
                </c:pt>
                <c:pt idx="875" formatCode="General">
                  <c:v>5.4058744951560503E-2</c:v>
                </c:pt>
                <c:pt idx="876" formatCode="General">
                  <c:v>5.4089274588592098E-2</c:v>
                </c:pt>
                <c:pt idx="877" formatCode="General">
                  <c:v>5.4119604031733597E-2</c:v>
                </c:pt>
                <c:pt idx="878" formatCode="General">
                  <c:v>5.4149931432080203E-2</c:v>
                </c:pt>
                <c:pt idx="879" formatCode="General">
                  <c:v>5.41802588324269E-2</c:v>
                </c:pt>
                <c:pt idx="880" formatCode="General">
                  <c:v>5.4209982591720503E-2</c:v>
                </c:pt>
                <c:pt idx="881" formatCode="General">
                  <c:v>5.42373219688543E-2</c:v>
                </c:pt>
                <c:pt idx="882" formatCode="General">
                  <c:v>5.4264661345988098E-2</c:v>
                </c:pt>
                <c:pt idx="883" formatCode="General">
                  <c:v>5.4292000723121903E-2</c:v>
                </c:pt>
                <c:pt idx="884" formatCode="General">
                  <c:v>5.4320952258286002E-2</c:v>
                </c:pt>
                <c:pt idx="885" formatCode="General">
                  <c:v>5.4352184407250301E-2</c:v>
                </c:pt>
                <c:pt idx="886" formatCode="General">
                  <c:v>5.4383416556214599E-2</c:v>
                </c:pt>
                <c:pt idx="887" formatCode="General">
                  <c:v>5.4412218982112702E-2</c:v>
                </c:pt>
                <c:pt idx="888" formatCode="General">
                  <c:v>5.4440717692627899E-2</c:v>
                </c:pt>
                <c:pt idx="889" formatCode="General">
                  <c:v>5.44692164031432E-2</c:v>
                </c:pt>
                <c:pt idx="890" formatCode="General">
                  <c:v>5.4497715113658397E-2</c:v>
                </c:pt>
                <c:pt idx="891" formatCode="General">
                  <c:v>5.4526213824173601E-2</c:v>
                </c:pt>
                <c:pt idx="892" formatCode="General">
                  <c:v>5.4554712534688903E-2</c:v>
                </c:pt>
                <c:pt idx="893" formatCode="General">
                  <c:v>5.45832112452041E-2</c:v>
                </c:pt>
                <c:pt idx="894" formatCode="General">
                  <c:v>5.4611709955719297E-2</c:v>
                </c:pt>
                <c:pt idx="895" formatCode="General">
                  <c:v>5.4640208666234501E-2</c:v>
                </c:pt>
                <c:pt idx="896" formatCode="General">
                  <c:v>5.4668707376749802E-2</c:v>
                </c:pt>
                <c:pt idx="897" formatCode="General">
                  <c:v>5.4697206087264999E-2</c:v>
                </c:pt>
                <c:pt idx="898" formatCode="General">
                  <c:v>5.4725704797780203E-2</c:v>
                </c:pt>
                <c:pt idx="899" formatCode="General">
                  <c:v>5.4754203508295497E-2</c:v>
                </c:pt>
                <c:pt idx="900" formatCode="General">
                  <c:v>5.4782702218810701E-2</c:v>
                </c:pt>
                <c:pt idx="901" formatCode="General">
                  <c:v>5.48102221527966E-2</c:v>
                </c:pt>
                <c:pt idx="902" formatCode="General">
                  <c:v>5.4835303964792102E-2</c:v>
                </c:pt>
                <c:pt idx="903" formatCode="General">
                  <c:v>5.4853609099096798E-2</c:v>
                </c:pt>
                <c:pt idx="904" formatCode="General">
                  <c:v>5.4871872573667303E-2</c:v>
                </c:pt>
                <c:pt idx="905" formatCode="General">
                  <c:v>5.4893363306683103E-2</c:v>
                </c:pt>
                <c:pt idx="906" formatCode="General">
                  <c:v>5.4914989924263503E-2</c:v>
                </c:pt>
                <c:pt idx="907" formatCode="General">
                  <c:v>5.4936616541844001E-2</c:v>
                </c:pt>
                <c:pt idx="908" formatCode="General">
                  <c:v>5.4959296039129503E-2</c:v>
                </c:pt>
                <c:pt idx="909" formatCode="General">
                  <c:v>5.4981911736779798E-2</c:v>
                </c:pt>
                <c:pt idx="910" formatCode="General">
                  <c:v>5.5001587846505003E-2</c:v>
                </c:pt>
                <c:pt idx="911" formatCode="General">
                  <c:v>5.5022241505468597E-2</c:v>
                </c:pt>
                <c:pt idx="912" formatCode="General">
                  <c:v>5.5048830284828203E-2</c:v>
                </c:pt>
                <c:pt idx="913" formatCode="General">
                  <c:v>5.5075419064187899E-2</c:v>
                </c:pt>
                <c:pt idx="914" formatCode="General">
                  <c:v>5.5102007843547497E-2</c:v>
                </c:pt>
                <c:pt idx="915" formatCode="General">
                  <c:v>5.51285966229072E-2</c:v>
                </c:pt>
                <c:pt idx="916" formatCode="General">
                  <c:v>5.5153796831167598E-2</c:v>
                </c:pt>
                <c:pt idx="917" formatCode="General">
                  <c:v>5.5176431954211499E-2</c:v>
                </c:pt>
                <c:pt idx="918" formatCode="General">
                  <c:v>5.5199067077255498E-2</c:v>
                </c:pt>
                <c:pt idx="919" formatCode="General">
                  <c:v>5.52217022002994E-2</c:v>
                </c:pt>
                <c:pt idx="920" formatCode="General">
                  <c:v>5.5244101223491403E-2</c:v>
                </c:pt>
                <c:pt idx="921" formatCode="General">
                  <c:v>5.5266444172968499E-2</c:v>
                </c:pt>
                <c:pt idx="922" formatCode="General">
                  <c:v>5.5288787122445601E-2</c:v>
                </c:pt>
                <c:pt idx="923" formatCode="General">
                  <c:v>5.5311130071922697E-2</c:v>
                </c:pt>
                <c:pt idx="924" formatCode="General">
                  <c:v>5.53334730213998E-2</c:v>
                </c:pt>
                <c:pt idx="925" formatCode="General">
                  <c:v>5.5355815970876902E-2</c:v>
                </c:pt>
                <c:pt idx="926" formatCode="General">
                  <c:v>5.5378158920353998E-2</c:v>
                </c:pt>
                <c:pt idx="927" formatCode="General">
                  <c:v>5.5400501869831101E-2</c:v>
                </c:pt>
                <c:pt idx="928" formatCode="General">
                  <c:v>5.5422844819308197E-2</c:v>
                </c:pt>
                <c:pt idx="929" formatCode="General">
                  <c:v>5.5445187768785202E-2</c:v>
                </c:pt>
                <c:pt idx="930" formatCode="General">
                  <c:v>5.5467530718262298E-2</c:v>
                </c:pt>
                <c:pt idx="931" formatCode="General">
                  <c:v>5.5489873667739401E-2</c:v>
                </c:pt>
                <c:pt idx="932" formatCode="General">
                  <c:v>5.5512216617216503E-2</c:v>
                </c:pt>
                <c:pt idx="933" formatCode="General">
                  <c:v>5.5534559566693599E-2</c:v>
                </c:pt>
                <c:pt idx="934" formatCode="General">
                  <c:v>5.5556902516170702E-2</c:v>
                </c:pt>
                <c:pt idx="935" formatCode="General">
                  <c:v>5.5579245465647797E-2</c:v>
                </c:pt>
                <c:pt idx="936" formatCode="General">
                  <c:v>5.56015884151249E-2</c:v>
                </c:pt>
                <c:pt idx="937" formatCode="General">
                  <c:v>5.5625935637707798E-2</c:v>
                </c:pt>
                <c:pt idx="938" formatCode="General">
                  <c:v>5.5651696361487001E-2</c:v>
                </c:pt>
                <c:pt idx="939" formatCode="General">
                  <c:v>5.5680516641104197E-2</c:v>
                </c:pt>
                <c:pt idx="940" formatCode="General">
                  <c:v>5.5710402661717298E-2</c:v>
                </c:pt>
                <c:pt idx="941" formatCode="General">
                  <c:v>5.5742237465861703E-2</c:v>
                </c:pt>
                <c:pt idx="942" formatCode="General">
                  <c:v>5.5776369725724001E-2</c:v>
                </c:pt>
                <c:pt idx="943" formatCode="General">
                  <c:v>5.5810944868617401E-2</c:v>
                </c:pt>
                <c:pt idx="944" formatCode="General">
                  <c:v>5.5844460729552098E-2</c:v>
                </c:pt>
                <c:pt idx="945" formatCode="General">
                  <c:v>5.5877163213269597E-2</c:v>
                </c:pt>
                <c:pt idx="946" formatCode="General">
                  <c:v>5.59098656969872E-2</c:v>
                </c:pt>
                <c:pt idx="947" formatCode="General">
                  <c:v>5.5941044893395901E-2</c:v>
                </c:pt>
                <c:pt idx="948" formatCode="General">
                  <c:v>5.5968361468417903E-2</c:v>
                </c:pt>
                <c:pt idx="949" formatCode="General">
                  <c:v>5.59956780434398E-2</c:v>
                </c:pt>
                <c:pt idx="950" formatCode="General">
                  <c:v>5.6022994618461802E-2</c:v>
                </c:pt>
                <c:pt idx="951" formatCode="General">
                  <c:v>5.60503111934837E-2</c:v>
                </c:pt>
                <c:pt idx="952" formatCode="General">
                  <c:v>5.6077231711852901E-2</c:v>
                </c:pt>
                <c:pt idx="953" formatCode="General">
                  <c:v>5.6102843521279998E-2</c:v>
                </c:pt>
                <c:pt idx="954" formatCode="General">
                  <c:v>5.6128789308139498E-2</c:v>
                </c:pt>
                <c:pt idx="955" formatCode="General">
                  <c:v>5.6155975582606502E-2</c:v>
                </c:pt>
                <c:pt idx="956" formatCode="General">
                  <c:v>5.6183161857073401E-2</c:v>
                </c:pt>
                <c:pt idx="957" formatCode="General">
                  <c:v>5.6210348131540397E-2</c:v>
                </c:pt>
                <c:pt idx="958" formatCode="General">
                  <c:v>5.6237534406007303E-2</c:v>
                </c:pt>
                <c:pt idx="959" formatCode="General">
                  <c:v>5.6266931546459197E-2</c:v>
                </c:pt>
                <c:pt idx="960" formatCode="General">
                  <c:v>5.6297434119901797E-2</c:v>
                </c:pt>
                <c:pt idx="961" formatCode="General">
                  <c:v>5.6327936693344502E-2</c:v>
                </c:pt>
                <c:pt idx="962" formatCode="General">
                  <c:v>5.6358439266787103E-2</c:v>
                </c:pt>
                <c:pt idx="963" formatCode="General">
                  <c:v>5.63889418402298E-2</c:v>
                </c:pt>
                <c:pt idx="964" formatCode="General">
                  <c:v>5.6419444413672401E-2</c:v>
                </c:pt>
                <c:pt idx="965" formatCode="General">
                  <c:v>5.6449946987115099E-2</c:v>
                </c:pt>
                <c:pt idx="966" formatCode="General">
                  <c:v>5.6480449560557699E-2</c:v>
                </c:pt>
                <c:pt idx="967" formatCode="General">
                  <c:v>5.6510952134000397E-2</c:v>
                </c:pt>
                <c:pt idx="968" formatCode="General">
                  <c:v>5.6541454707442998E-2</c:v>
                </c:pt>
                <c:pt idx="969" formatCode="General">
                  <c:v>5.6571957280885703E-2</c:v>
                </c:pt>
                <c:pt idx="970" formatCode="General">
                  <c:v>5.6602459854328303E-2</c:v>
                </c:pt>
                <c:pt idx="971" formatCode="General">
                  <c:v>5.6632962427771001E-2</c:v>
                </c:pt>
                <c:pt idx="972" formatCode="General">
                  <c:v>5.6663465001213602E-2</c:v>
                </c:pt>
                <c:pt idx="973" formatCode="General">
                  <c:v>5.66939675746563E-2</c:v>
                </c:pt>
                <c:pt idx="974" formatCode="General">
                  <c:v>5.67237713572794E-2</c:v>
                </c:pt>
                <c:pt idx="975" formatCode="General">
                  <c:v>5.6751613150297503E-2</c:v>
                </c:pt>
                <c:pt idx="976" formatCode="General">
                  <c:v>5.6777876271493902E-2</c:v>
                </c:pt>
                <c:pt idx="977" formatCode="General">
                  <c:v>5.68033630825623E-2</c:v>
                </c:pt>
                <c:pt idx="978" formatCode="General">
                  <c:v>5.6829147141119397E-2</c:v>
                </c:pt>
                <c:pt idx="979" formatCode="General">
                  <c:v>5.6854931199676502E-2</c:v>
                </c:pt>
                <c:pt idx="980" formatCode="General">
                  <c:v>5.6880715258233502E-2</c:v>
                </c:pt>
                <c:pt idx="981" formatCode="General">
                  <c:v>5.69064993167906E-2</c:v>
                </c:pt>
                <c:pt idx="982" formatCode="General">
                  <c:v>5.6930654708540598E-2</c:v>
                </c:pt>
                <c:pt idx="983" formatCode="General">
                  <c:v>5.6948761006792803E-2</c:v>
                </c:pt>
                <c:pt idx="984" formatCode="General">
                  <c:v>5.6965123283740697E-2</c:v>
                </c:pt>
                <c:pt idx="985" formatCode="General">
                  <c:v>5.6979307075739602E-2</c:v>
                </c:pt>
                <c:pt idx="986" formatCode="General">
                  <c:v>5.6992351352536601E-2</c:v>
                </c:pt>
                <c:pt idx="987" formatCode="General">
                  <c:v>5.7005395629333599E-2</c:v>
                </c:pt>
                <c:pt idx="988" formatCode="General">
                  <c:v>5.7018439906130598E-2</c:v>
                </c:pt>
                <c:pt idx="989" formatCode="General">
                  <c:v>5.7031484182927597E-2</c:v>
                </c:pt>
                <c:pt idx="990" formatCode="General">
                  <c:v>5.7044528459724603E-2</c:v>
                </c:pt>
                <c:pt idx="991" formatCode="General">
                  <c:v>5.7057572736521601E-2</c:v>
                </c:pt>
                <c:pt idx="992" formatCode="General">
                  <c:v>5.70706170133186E-2</c:v>
                </c:pt>
                <c:pt idx="993" formatCode="General">
                  <c:v>5.7083661290115599E-2</c:v>
                </c:pt>
                <c:pt idx="994" formatCode="General">
                  <c:v>5.7096554776395997E-2</c:v>
                </c:pt>
                <c:pt idx="995" formatCode="General">
                  <c:v>5.7109332477101503E-2</c:v>
                </c:pt>
                <c:pt idx="996" formatCode="General">
                  <c:v>5.7122110177806898E-2</c:v>
                </c:pt>
                <c:pt idx="997" formatCode="General">
                  <c:v>5.7132977924320899E-2</c:v>
                </c:pt>
                <c:pt idx="998" formatCode="General">
                  <c:v>5.7142187974742097E-2</c:v>
                </c:pt>
                <c:pt idx="999" formatCode="General">
                  <c:v>5.7151398025163197E-2</c:v>
                </c:pt>
                <c:pt idx="1000" formatCode="General">
                  <c:v>5.7160608075584401E-2</c:v>
                </c:pt>
                <c:pt idx="1001" formatCode="General">
                  <c:v>5.7169818126005502E-2</c:v>
                </c:pt>
                <c:pt idx="1002" formatCode="General">
                  <c:v>5.7179028176426699E-2</c:v>
                </c:pt>
                <c:pt idx="1003" formatCode="General">
                  <c:v>5.71882382268478E-2</c:v>
                </c:pt>
                <c:pt idx="1004" formatCode="General">
                  <c:v>5.71974482772689E-2</c:v>
                </c:pt>
                <c:pt idx="1005" formatCode="General">
                  <c:v>5.7206658327690098E-2</c:v>
                </c:pt>
                <c:pt idx="1006" formatCode="General">
                  <c:v>5.7215868378111198E-2</c:v>
                </c:pt>
                <c:pt idx="1007" formatCode="General">
                  <c:v>5.7225078428532403E-2</c:v>
                </c:pt>
                <c:pt idx="1008" formatCode="General">
                  <c:v>5.7234288478953503E-2</c:v>
                </c:pt>
                <c:pt idx="1009" formatCode="General">
                  <c:v>5.7243498529374701E-2</c:v>
                </c:pt>
                <c:pt idx="1010" formatCode="General">
                  <c:v>5.7252708579795801E-2</c:v>
                </c:pt>
                <c:pt idx="1011" formatCode="General">
                  <c:v>5.7261918630216901E-2</c:v>
                </c:pt>
                <c:pt idx="1012" formatCode="General">
                  <c:v>5.7271128680638099E-2</c:v>
                </c:pt>
                <c:pt idx="1013" formatCode="General">
                  <c:v>5.7280338731059199E-2</c:v>
                </c:pt>
                <c:pt idx="1014" formatCode="General">
                  <c:v>5.7289548781480397E-2</c:v>
                </c:pt>
                <c:pt idx="1015" formatCode="General">
                  <c:v>5.7298758831901497E-2</c:v>
                </c:pt>
                <c:pt idx="1016" formatCode="General">
                  <c:v>5.7307968882322702E-2</c:v>
                </c:pt>
                <c:pt idx="1017" formatCode="General">
                  <c:v>5.7317178932743802E-2</c:v>
                </c:pt>
                <c:pt idx="1018" formatCode="General">
                  <c:v>5.7326388983165E-2</c:v>
                </c:pt>
                <c:pt idx="1019" formatCode="General">
                  <c:v>5.73355990335861E-2</c:v>
                </c:pt>
                <c:pt idx="1020" formatCode="General">
                  <c:v>5.7344809084007201E-2</c:v>
                </c:pt>
                <c:pt idx="1021" formatCode="General">
                  <c:v>5.7354019134428398E-2</c:v>
                </c:pt>
                <c:pt idx="1022" formatCode="General">
                  <c:v>5.7364600020311199E-2</c:v>
                </c:pt>
                <c:pt idx="1023" formatCode="General">
                  <c:v>5.7376842232952197E-2</c:v>
                </c:pt>
                <c:pt idx="1024" formatCode="General">
                  <c:v>5.7388170455544403E-2</c:v>
                </c:pt>
                <c:pt idx="1025" formatCode="General">
                  <c:v>5.7399498678136603E-2</c:v>
                </c:pt>
                <c:pt idx="1026" formatCode="General">
                  <c:v>5.7412612108838003E-2</c:v>
                </c:pt>
                <c:pt idx="1027" formatCode="General">
                  <c:v>5.7426328650378999E-2</c:v>
                </c:pt>
                <c:pt idx="1028" formatCode="General">
                  <c:v>5.7440917887461501E-2</c:v>
                </c:pt>
                <c:pt idx="1029" formatCode="General">
                  <c:v>5.7459376755435901E-2</c:v>
                </c:pt>
                <c:pt idx="1030" formatCode="General">
                  <c:v>5.7477687578548799E-2</c:v>
                </c:pt>
                <c:pt idx="1031" formatCode="General">
                  <c:v>5.7494976363145101E-2</c:v>
                </c:pt>
                <c:pt idx="1032" formatCode="General">
                  <c:v>5.75122651477415E-2</c:v>
                </c:pt>
                <c:pt idx="1033" formatCode="General">
                  <c:v>5.7529553932337801E-2</c:v>
                </c:pt>
                <c:pt idx="1034" formatCode="General">
                  <c:v>5.75468427169342E-2</c:v>
                </c:pt>
                <c:pt idx="1035" formatCode="General">
                  <c:v>5.7564131501530502E-2</c:v>
                </c:pt>
                <c:pt idx="1036" formatCode="General">
                  <c:v>5.7581420286126901E-2</c:v>
                </c:pt>
                <c:pt idx="1037" formatCode="General">
                  <c:v>5.7598709070723203E-2</c:v>
                </c:pt>
                <c:pt idx="1038" formatCode="General">
                  <c:v>5.7615997855319602E-2</c:v>
                </c:pt>
                <c:pt idx="1039" formatCode="General">
                  <c:v>5.7633286639916001E-2</c:v>
                </c:pt>
                <c:pt idx="1040" formatCode="General">
                  <c:v>5.7650575424512303E-2</c:v>
                </c:pt>
                <c:pt idx="1041" formatCode="General">
                  <c:v>5.7667864209108702E-2</c:v>
                </c:pt>
                <c:pt idx="1042" formatCode="General">
                  <c:v>5.7686975367354697E-2</c:v>
                </c:pt>
                <c:pt idx="1043" formatCode="General">
                  <c:v>5.7706503925543703E-2</c:v>
                </c:pt>
                <c:pt idx="1044" formatCode="General">
                  <c:v>5.7726901213489099E-2</c:v>
                </c:pt>
                <c:pt idx="1045" formatCode="General">
                  <c:v>5.7747298501434501E-2</c:v>
                </c:pt>
                <c:pt idx="1046" formatCode="General">
                  <c:v>5.7767695789379903E-2</c:v>
                </c:pt>
                <c:pt idx="1047" formatCode="General">
                  <c:v>5.7788093077325402E-2</c:v>
                </c:pt>
                <c:pt idx="1048" formatCode="General">
                  <c:v>5.7808490365270797E-2</c:v>
                </c:pt>
                <c:pt idx="1049" formatCode="General">
                  <c:v>5.7828887653216199E-2</c:v>
                </c:pt>
                <c:pt idx="1050" formatCode="General">
                  <c:v>5.7849284941161601E-2</c:v>
                </c:pt>
                <c:pt idx="1051" formatCode="General">
                  <c:v>5.7869682229107003E-2</c:v>
                </c:pt>
                <c:pt idx="1052" formatCode="General">
                  <c:v>5.7890079517052502E-2</c:v>
                </c:pt>
                <c:pt idx="1053" formatCode="General">
                  <c:v>5.7910476804997897E-2</c:v>
                </c:pt>
                <c:pt idx="1054" formatCode="General">
                  <c:v>5.7930874092943299E-2</c:v>
                </c:pt>
                <c:pt idx="1055" formatCode="General">
                  <c:v>5.7951271380888701E-2</c:v>
                </c:pt>
                <c:pt idx="1056" formatCode="General">
                  <c:v>5.7971668668834103E-2</c:v>
                </c:pt>
                <c:pt idx="1057" formatCode="General">
                  <c:v>5.7992065956779602E-2</c:v>
                </c:pt>
                <c:pt idx="1058" formatCode="General">
                  <c:v>5.8012463244724997E-2</c:v>
                </c:pt>
                <c:pt idx="1059" formatCode="General">
                  <c:v>5.8032860532670399E-2</c:v>
                </c:pt>
                <c:pt idx="1060" formatCode="General">
                  <c:v>5.8053257820615801E-2</c:v>
                </c:pt>
                <c:pt idx="1061" formatCode="General">
                  <c:v>5.8073655108561301E-2</c:v>
                </c:pt>
                <c:pt idx="1062" formatCode="General">
                  <c:v>5.8094052396506703E-2</c:v>
                </c:pt>
                <c:pt idx="1063" formatCode="General">
                  <c:v>5.8114449684452098E-2</c:v>
                </c:pt>
                <c:pt idx="1064" formatCode="General">
                  <c:v>5.8134846972397597E-2</c:v>
                </c:pt>
                <c:pt idx="1065" formatCode="General">
                  <c:v>5.8155244260342999E-2</c:v>
                </c:pt>
                <c:pt idx="1066" formatCode="General">
                  <c:v>5.8175641548288401E-2</c:v>
                </c:pt>
                <c:pt idx="1067" formatCode="General">
                  <c:v>5.8196038836233803E-2</c:v>
                </c:pt>
                <c:pt idx="1068" formatCode="General">
                  <c:v>5.8216436124179198E-2</c:v>
                </c:pt>
                <c:pt idx="1069" formatCode="General">
                  <c:v>5.8236816014696602E-2</c:v>
                </c:pt>
                <c:pt idx="1070" formatCode="General">
                  <c:v>5.8256926245076203E-2</c:v>
                </c:pt>
                <c:pt idx="1071" formatCode="General">
                  <c:v>5.8277036475455797E-2</c:v>
                </c:pt>
                <c:pt idx="1072" formatCode="General">
                  <c:v>5.8297146705835398E-2</c:v>
                </c:pt>
                <c:pt idx="1073" formatCode="General">
                  <c:v>5.8317256936215103E-2</c:v>
                </c:pt>
                <c:pt idx="1074" formatCode="General">
                  <c:v>5.8334475062472801E-2</c:v>
                </c:pt>
                <c:pt idx="1075" formatCode="General">
                  <c:v>5.8351526356882302E-2</c:v>
                </c:pt>
                <c:pt idx="1076" formatCode="General">
                  <c:v>5.8368577651291699E-2</c:v>
                </c:pt>
                <c:pt idx="1077" formatCode="General">
                  <c:v>5.83856289457012E-2</c:v>
                </c:pt>
                <c:pt idx="1078" formatCode="General">
                  <c:v>5.8402996185332998E-2</c:v>
                </c:pt>
                <c:pt idx="1079" formatCode="General">
                  <c:v>5.84207129813877E-2</c:v>
                </c:pt>
                <c:pt idx="1080" formatCode="General">
                  <c:v>5.84386707857295E-2</c:v>
                </c:pt>
                <c:pt idx="1081" formatCode="General">
                  <c:v>5.8456728436360399E-2</c:v>
                </c:pt>
                <c:pt idx="1082" formatCode="General">
                  <c:v>5.8474786086991297E-2</c:v>
                </c:pt>
                <c:pt idx="1083" formatCode="General">
                  <c:v>5.8492843737622202E-2</c:v>
                </c:pt>
                <c:pt idx="1084" formatCode="General">
                  <c:v>5.85109013882531E-2</c:v>
                </c:pt>
                <c:pt idx="1085" formatCode="General">
                  <c:v>5.8528959038883999E-2</c:v>
                </c:pt>
                <c:pt idx="1086" formatCode="General">
                  <c:v>5.8547016689514897E-2</c:v>
                </c:pt>
                <c:pt idx="1087" formatCode="General">
                  <c:v>5.8565074340145802E-2</c:v>
                </c:pt>
                <c:pt idx="1088" formatCode="General">
                  <c:v>5.85831319907767E-2</c:v>
                </c:pt>
                <c:pt idx="1089" formatCode="General">
                  <c:v>5.8601808786179502E-2</c:v>
                </c:pt>
                <c:pt idx="1090" formatCode="General">
                  <c:v>5.8620871278319303E-2</c:v>
                </c:pt>
                <c:pt idx="1091" formatCode="General">
                  <c:v>5.8639933770459E-2</c:v>
                </c:pt>
                <c:pt idx="1092" formatCode="General">
                  <c:v>5.8658996262598802E-2</c:v>
                </c:pt>
                <c:pt idx="1093" formatCode="General">
                  <c:v>5.8678058754738603E-2</c:v>
                </c:pt>
                <c:pt idx="1094" formatCode="General">
                  <c:v>5.86971212468783E-2</c:v>
                </c:pt>
                <c:pt idx="1095" formatCode="General">
                  <c:v>5.8716150310017999E-2</c:v>
                </c:pt>
                <c:pt idx="1096" formatCode="General">
                  <c:v>5.87345509079494E-2</c:v>
                </c:pt>
                <c:pt idx="1097" formatCode="General">
                  <c:v>5.87529515058808E-2</c:v>
                </c:pt>
                <c:pt idx="1098" formatCode="General">
                  <c:v>5.87710277462749E-2</c:v>
                </c:pt>
                <c:pt idx="1099" formatCode="General">
                  <c:v>5.8788239033224297E-2</c:v>
                </c:pt>
                <c:pt idx="1100" formatCode="General">
                  <c:v>5.8805450320173702E-2</c:v>
                </c:pt>
                <c:pt idx="1101" formatCode="General">
                  <c:v>5.8822661607123197E-2</c:v>
                </c:pt>
                <c:pt idx="1102" formatCode="General">
                  <c:v>5.8839872894072602E-2</c:v>
                </c:pt>
                <c:pt idx="1103" formatCode="General">
                  <c:v>5.8857084181022E-2</c:v>
                </c:pt>
                <c:pt idx="1104" formatCode="General">
                  <c:v>5.8874295467971398E-2</c:v>
                </c:pt>
                <c:pt idx="1105" formatCode="General">
                  <c:v>5.88915067549209E-2</c:v>
                </c:pt>
                <c:pt idx="1106" formatCode="General">
                  <c:v>5.8908718041870298E-2</c:v>
                </c:pt>
                <c:pt idx="1107" formatCode="General">
                  <c:v>5.8925929328819703E-2</c:v>
                </c:pt>
                <c:pt idx="1108" formatCode="General">
                  <c:v>5.8943140615769198E-2</c:v>
                </c:pt>
                <c:pt idx="1109" formatCode="General">
                  <c:v>5.8960351902718602E-2</c:v>
                </c:pt>
                <c:pt idx="1110" formatCode="General">
                  <c:v>5.8977563189668E-2</c:v>
                </c:pt>
                <c:pt idx="1111" formatCode="General">
                  <c:v>5.8994774476617398E-2</c:v>
                </c:pt>
                <c:pt idx="1112" formatCode="General">
                  <c:v>5.90119857635669E-2</c:v>
                </c:pt>
                <c:pt idx="1113" formatCode="General">
                  <c:v>5.9029197050516298E-2</c:v>
                </c:pt>
                <c:pt idx="1114" formatCode="General">
                  <c:v>5.9046408337465703E-2</c:v>
                </c:pt>
                <c:pt idx="1115" formatCode="General">
                  <c:v>5.9063619624415101E-2</c:v>
                </c:pt>
                <c:pt idx="1116" formatCode="General">
                  <c:v>5.9080830911364603E-2</c:v>
                </c:pt>
                <c:pt idx="1117" formatCode="General">
                  <c:v>5.9098042198314001E-2</c:v>
                </c:pt>
                <c:pt idx="1118" formatCode="General">
                  <c:v>5.9115253485263398E-2</c:v>
                </c:pt>
                <c:pt idx="1119" formatCode="General">
                  <c:v>5.9132464772212803E-2</c:v>
                </c:pt>
                <c:pt idx="1120" formatCode="General">
                  <c:v>5.9149676059162298E-2</c:v>
                </c:pt>
                <c:pt idx="1121" formatCode="General">
                  <c:v>5.9166887346111703E-2</c:v>
                </c:pt>
                <c:pt idx="1122" formatCode="General">
                  <c:v>5.9184098633061101E-2</c:v>
                </c:pt>
                <c:pt idx="1123" formatCode="General">
                  <c:v>5.9201309920010603E-2</c:v>
                </c:pt>
                <c:pt idx="1124" formatCode="General">
                  <c:v>5.9218521206960001E-2</c:v>
                </c:pt>
                <c:pt idx="1125" formatCode="General">
                  <c:v>5.9235732493909399E-2</c:v>
                </c:pt>
                <c:pt idx="1126" formatCode="General">
                  <c:v>5.9252943780858797E-2</c:v>
                </c:pt>
                <c:pt idx="1127" formatCode="General">
                  <c:v>5.9270155067808299E-2</c:v>
                </c:pt>
                <c:pt idx="1128" formatCode="General">
                  <c:v>5.9287366354757703E-2</c:v>
                </c:pt>
                <c:pt idx="1129" formatCode="General">
                  <c:v>5.9305934410681202E-2</c:v>
                </c:pt>
                <c:pt idx="1130" formatCode="General">
                  <c:v>5.9324544865634703E-2</c:v>
                </c:pt>
                <c:pt idx="1131" formatCode="General">
                  <c:v>5.9343155320588099E-2</c:v>
                </c:pt>
                <c:pt idx="1132" formatCode="General">
                  <c:v>5.9361300988564701E-2</c:v>
                </c:pt>
                <c:pt idx="1133" formatCode="General">
                  <c:v>5.9378841352560698E-2</c:v>
                </c:pt>
                <c:pt idx="1134" formatCode="General">
                  <c:v>5.9396381716556597E-2</c:v>
                </c:pt>
                <c:pt idx="1135" formatCode="General">
                  <c:v>5.94139220805526E-2</c:v>
                </c:pt>
                <c:pt idx="1136" formatCode="General">
                  <c:v>5.9432363078694601E-2</c:v>
                </c:pt>
                <c:pt idx="1137" formatCode="General">
                  <c:v>5.9450905271683403E-2</c:v>
                </c:pt>
                <c:pt idx="1138" formatCode="General">
                  <c:v>5.9467937481432899E-2</c:v>
                </c:pt>
                <c:pt idx="1139" formatCode="General">
                  <c:v>5.9484247198243197E-2</c:v>
                </c:pt>
                <c:pt idx="1140" formatCode="General">
                  <c:v>5.9501985923680299E-2</c:v>
                </c:pt>
                <c:pt idx="1141" formatCode="General">
                  <c:v>5.9519545590074503E-2</c:v>
                </c:pt>
                <c:pt idx="1142" formatCode="General">
                  <c:v>5.9535314666019599E-2</c:v>
                </c:pt>
                <c:pt idx="1143" formatCode="General">
                  <c:v>5.9551478056932401E-2</c:v>
                </c:pt>
                <c:pt idx="1144" formatCode="General">
                  <c:v>5.9568467044821202E-2</c:v>
                </c:pt>
                <c:pt idx="1145" formatCode="General">
                  <c:v>5.9585456032709899E-2</c:v>
                </c:pt>
                <c:pt idx="1146" formatCode="General">
                  <c:v>5.96024450205987E-2</c:v>
                </c:pt>
                <c:pt idx="1147" formatCode="General">
                  <c:v>5.9619434008487501E-2</c:v>
                </c:pt>
                <c:pt idx="1148" formatCode="General">
                  <c:v>5.9636422996376302E-2</c:v>
                </c:pt>
                <c:pt idx="1149" formatCode="General">
                  <c:v>5.9653411984264999E-2</c:v>
                </c:pt>
                <c:pt idx="1150" formatCode="General">
                  <c:v>5.96704009721538E-2</c:v>
                </c:pt>
                <c:pt idx="1151" formatCode="General">
                  <c:v>5.9688659358870598E-2</c:v>
                </c:pt>
                <c:pt idx="1152" formatCode="General">
                  <c:v>5.9708213050539603E-2</c:v>
                </c:pt>
                <c:pt idx="1153" formatCode="General">
                  <c:v>5.9727766742208602E-2</c:v>
                </c:pt>
                <c:pt idx="1154" formatCode="General">
                  <c:v>5.9747320433877697E-2</c:v>
                </c:pt>
                <c:pt idx="1155" formatCode="General">
                  <c:v>5.9766874125546703E-2</c:v>
                </c:pt>
                <c:pt idx="1156" formatCode="General">
                  <c:v>5.9786884068103598E-2</c:v>
                </c:pt>
                <c:pt idx="1157" formatCode="General">
                  <c:v>5.9806918279324502E-2</c:v>
                </c:pt>
                <c:pt idx="1158" formatCode="General">
                  <c:v>5.9826952490545399E-2</c:v>
                </c:pt>
                <c:pt idx="1159" formatCode="General">
                  <c:v>5.9846986701766303E-2</c:v>
                </c:pt>
                <c:pt idx="1160" formatCode="General">
                  <c:v>5.9867020912987297E-2</c:v>
                </c:pt>
                <c:pt idx="1161" formatCode="General">
                  <c:v>5.9887055124208201E-2</c:v>
                </c:pt>
                <c:pt idx="1162" formatCode="General">
                  <c:v>5.9906414597342098E-2</c:v>
                </c:pt>
                <c:pt idx="1163" formatCode="General">
                  <c:v>5.9925388505860898E-2</c:v>
                </c:pt>
                <c:pt idx="1164" formatCode="General">
                  <c:v>5.9944362414379698E-2</c:v>
                </c:pt>
                <c:pt idx="1165" formatCode="General">
                  <c:v>5.9963336322898499E-2</c:v>
                </c:pt>
                <c:pt idx="1166" formatCode="General">
                  <c:v>5.9982310231417299E-2</c:v>
                </c:pt>
                <c:pt idx="1167" formatCode="General">
                  <c:v>6.0001284139936203E-2</c:v>
                </c:pt>
                <c:pt idx="1168" formatCode="General">
                  <c:v>6.0020258048454997E-2</c:v>
                </c:pt>
                <c:pt idx="1169" formatCode="General">
                  <c:v>6.0039231956973797E-2</c:v>
                </c:pt>
                <c:pt idx="1170" formatCode="General">
                  <c:v>6.0058205865492598E-2</c:v>
                </c:pt>
                <c:pt idx="1171" formatCode="General">
                  <c:v>6.0077179774011502E-2</c:v>
                </c:pt>
                <c:pt idx="1172" formatCode="General">
                  <c:v>6.0096153682530302E-2</c:v>
                </c:pt>
                <c:pt idx="1173" formatCode="General">
                  <c:v>6.0115127591049103E-2</c:v>
                </c:pt>
                <c:pt idx="1174" formatCode="General">
                  <c:v>6.0134101499567903E-2</c:v>
                </c:pt>
                <c:pt idx="1175" formatCode="General">
                  <c:v>6.0153075408086697E-2</c:v>
                </c:pt>
                <c:pt idx="1176" formatCode="General">
                  <c:v>6.0172049316605601E-2</c:v>
                </c:pt>
                <c:pt idx="1177" formatCode="General">
                  <c:v>6.0191023225124402E-2</c:v>
                </c:pt>
                <c:pt idx="1178" formatCode="General">
                  <c:v>6.0209997133643202E-2</c:v>
                </c:pt>
                <c:pt idx="1179" formatCode="General">
                  <c:v>6.0228971042162002E-2</c:v>
                </c:pt>
                <c:pt idx="1180" formatCode="General">
                  <c:v>6.0247944950680803E-2</c:v>
                </c:pt>
                <c:pt idx="1181" formatCode="General">
                  <c:v>6.02669188591997E-2</c:v>
                </c:pt>
                <c:pt idx="1182" formatCode="General">
                  <c:v>6.0285892767718501E-2</c:v>
                </c:pt>
                <c:pt idx="1183" formatCode="General">
                  <c:v>6.0304866676237301E-2</c:v>
                </c:pt>
                <c:pt idx="1184" formatCode="General">
                  <c:v>6.0323840584756101E-2</c:v>
                </c:pt>
                <c:pt idx="1185" formatCode="General">
                  <c:v>6.0342814493274999E-2</c:v>
                </c:pt>
                <c:pt idx="1186" formatCode="General">
                  <c:v>6.0361788401793799E-2</c:v>
                </c:pt>
                <c:pt idx="1187" formatCode="General">
                  <c:v>6.03807623103126E-2</c:v>
                </c:pt>
                <c:pt idx="1188" formatCode="General">
                  <c:v>6.03997362188314E-2</c:v>
                </c:pt>
                <c:pt idx="1189" formatCode="General">
                  <c:v>6.04187101273502E-2</c:v>
                </c:pt>
                <c:pt idx="1190" formatCode="General">
                  <c:v>6.0437684035869098E-2</c:v>
                </c:pt>
                <c:pt idx="1191" formatCode="General">
                  <c:v>6.0456657944387898E-2</c:v>
                </c:pt>
                <c:pt idx="1192" formatCode="General">
                  <c:v>6.0475631852906699E-2</c:v>
                </c:pt>
                <c:pt idx="1193" formatCode="General">
                  <c:v>6.0494605761425499E-2</c:v>
                </c:pt>
                <c:pt idx="1194" formatCode="General">
                  <c:v>6.0513579669944299E-2</c:v>
                </c:pt>
                <c:pt idx="1195" formatCode="General">
                  <c:v>6.0532548905523897E-2</c:v>
                </c:pt>
                <c:pt idx="1196" formatCode="General">
                  <c:v>6.0551430289844999E-2</c:v>
                </c:pt>
                <c:pt idx="1197" formatCode="General">
                  <c:v>6.0570311674166002E-2</c:v>
                </c:pt>
                <c:pt idx="1198" formatCode="General">
                  <c:v>6.05896104933457E-2</c:v>
                </c:pt>
                <c:pt idx="1199" formatCode="General">
                  <c:v>6.0610022472163697E-2</c:v>
                </c:pt>
                <c:pt idx="1200" formatCode="General">
                  <c:v>6.06304344509817E-2</c:v>
                </c:pt>
                <c:pt idx="1201" formatCode="General">
                  <c:v>6.0650846429799697E-2</c:v>
                </c:pt>
                <c:pt idx="1202" formatCode="General">
                  <c:v>6.0671258408617701E-2</c:v>
                </c:pt>
                <c:pt idx="1203" formatCode="General">
                  <c:v>6.0691670387435698E-2</c:v>
                </c:pt>
                <c:pt idx="1204" formatCode="General">
                  <c:v>6.0712082366253702E-2</c:v>
                </c:pt>
                <c:pt idx="1205" formatCode="General">
                  <c:v>6.0731269161855797E-2</c:v>
                </c:pt>
                <c:pt idx="1206" formatCode="General">
                  <c:v>6.0749948381561399E-2</c:v>
                </c:pt>
                <c:pt idx="1207" formatCode="General">
                  <c:v>6.0768627601267E-2</c:v>
                </c:pt>
                <c:pt idx="1208" formatCode="General">
                  <c:v>6.0787306820972602E-2</c:v>
                </c:pt>
                <c:pt idx="1209" formatCode="General">
                  <c:v>6.0805986040678203E-2</c:v>
                </c:pt>
                <c:pt idx="1210" formatCode="General">
                  <c:v>6.08238512034672E-2</c:v>
                </c:pt>
                <c:pt idx="1211" formatCode="General">
                  <c:v>6.0840515632284001E-2</c:v>
                </c:pt>
                <c:pt idx="1212" formatCode="General">
                  <c:v>6.0857180061100802E-2</c:v>
                </c:pt>
                <c:pt idx="1213" formatCode="General">
                  <c:v>6.0874418306802298E-2</c:v>
                </c:pt>
                <c:pt idx="1214" formatCode="General">
                  <c:v>6.08926180835151E-2</c:v>
                </c:pt>
                <c:pt idx="1215" formatCode="General">
                  <c:v>6.0910119719744298E-2</c:v>
                </c:pt>
                <c:pt idx="1216" formatCode="General">
                  <c:v>6.0927506368130602E-2</c:v>
                </c:pt>
                <c:pt idx="1217" formatCode="General">
                  <c:v>6.0944893016516899E-2</c:v>
                </c:pt>
                <c:pt idx="1218" formatCode="General">
                  <c:v>6.0962279664903099E-2</c:v>
                </c:pt>
                <c:pt idx="1219" formatCode="General">
                  <c:v>6.0979666313289403E-2</c:v>
                </c:pt>
                <c:pt idx="1220" formatCode="General">
                  <c:v>6.09970529616757E-2</c:v>
                </c:pt>
                <c:pt idx="1221" formatCode="General">
                  <c:v>6.1013160845644697E-2</c:v>
                </c:pt>
                <c:pt idx="1222" formatCode="General">
                  <c:v>6.10266327591358E-2</c:v>
                </c:pt>
                <c:pt idx="1223" formatCode="General">
                  <c:v>6.1040104672626903E-2</c:v>
                </c:pt>
                <c:pt idx="1224" formatCode="General">
                  <c:v>6.1053576586118E-2</c:v>
                </c:pt>
                <c:pt idx="1225" formatCode="General">
                  <c:v>6.1067048499609103E-2</c:v>
                </c:pt>
                <c:pt idx="1226" formatCode="General">
                  <c:v>6.1080520413100303E-2</c:v>
                </c:pt>
                <c:pt idx="1227" formatCode="General">
                  <c:v>6.1093992326591399E-2</c:v>
                </c:pt>
                <c:pt idx="1228" formatCode="General">
                  <c:v>6.1107464240082503E-2</c:v>
                </c:pt>
                <c:pt idx="1229" formatCode="General">
                  <c:v>6.1120936153573599E-2</c:v>
                </c:pt>
                <c:pt idx="1230" formatCode="General">
                  <c:v>6.1134408067064702E-2</c:v>
                </c:pt>
                <c:pt idx="1231" formatCode="General">
                  <c:v>6.1147879980555798E-2</c:v>
                </c:pt>
                <c:pt idx="1232" formatCode="General">
                  <c:v>6.1161351894046902E-2</c:v>
                </c:pt>
                <c:pt idx="1233" formatCode="General">
                  <c:v>6.1174084043900498E-2</c:v>
                </c:pt>
                <c:pt idx="1234" formatCode="General">
                  <c:v>6.1186462873812901E-2</c:v>
                </c:pt>
                <c:pt idx="1235" formatCode="General">
                  <c:v>6.1198793353792302E-2</c:v>
                </c:pt>
                <c:pt idx="1236" formatCode="General">
                  <c:v>6.1211052517619199E-2</c:v>
                </c:pt>
                <c:pt idx="1237" formatCode="General">
                  <c:v>6.1223311681446103E-2</c:v>
                </c:pt>
                <c:pt idx="1238" formatCode="General">
                  <c:v>6.1235570845273098E-2</c:v>
                </c:pt>
                <c:pt idx="1239" formatCode="General">
                  <c:v>6.1247830009100002E-2</c:v>
                </c:pt>
                <c:pt idx="1240" formatCode="General">
                  <c:v>6.1260089172927003E-2</c:v>
                </c:pt>
                <c:pt idx="1241" formatCode="General">
                  <c:v>6.12723483367539E-2</c:v>
                </c:pt>
                <c:pt idx="1242" formatCode="General">
                  <c:v>6.1284607500580797E-2</c:v>
                </c:pt>
                <c:pt idx="1243" formatCode="General">
                  <c:v>6.1296866664407798E-2</c:v>
                </c:pt>
                <c:pt idx="1244" formatCode="General">
                  <c:v>6.1309125828234702E-2</c:v>
                </c:pt>
                <c:pt idx="1245" formatCode="General">
                  <c:v>6.1321384992061703E-2</c:v>
                </c:pt>
                <c:pt idx="1246" formatCode="General">
                  <c:v>6.13336441558886E-2</c:v>
                </c:pt>
                <c:pt idx="1247" formatCode="General">
                  <c:v>6.1345903319715497E-2</c:v>
                </c:pt>
                <c:pt idx="1248" formatCode="General">
                  <c:v>6.1358162483542499E-2</c:v>
                </c:pt>
                <c:pt idx="1249" formatCode="General">
                  <c:v>6.1370421647369403E-2</c:v>
                </c:pt>
                <c:pt idx="1250" formatCode="General">
                  <c:v>6.13826808111963E-2</c:v>
                </c:pt>
                <c:pt idx="1251" formatCode="General">
                  <c:v>6.1394939975023301E-2</c:v>
                </c:pt>
                <c:pt idx="1252" formatCode="General">
                  <c:v>6.1407199138850198E-2</c:v>
                </c:pt>
                <c:pt idx="1253" formatCode="General">
                  <c:v>6.1419458302677199E-2</c:v>
                </c:pt>
                <c:pt idx="1254" formatCode="General">
                  <c:v>6.1431717466504103E-2</c:v>
                </c:pt>
                <c:pt idx="1255" formatCode="General">
                  <c:v>6.1443976630331E-2</c:v>
                </c:pt>
                <c:pt idx="1256" formatCode="General">
                  <c:v>6.1456235794158001E-2</c:v>
                </c:pt>
                <c:pt idx="1257" formatCode="General">
                  <c:v>6.1468494957984898E-2</c:v>
                </c:pt>
                <c:pt idx="1258" formatCode="General">
                  <c:v>6.1480754121811802E-2</c:v>
                </c:pt>
                <c:pt idx="1259" formatCode="General">
                  <c:v>6.1493013285638803E-2</c:v>
                </c:pt>
                <c:pt idx="1260" formatCode="General">
                  <c:v>6.15052724494657E-2</c:v>
                </c:pt>
                <c:pt idx="1261" formatCode="General">
                  <c:v>6.1517531613292702E-2</c:v>
                </c:pt>
                <c:pt idx="1262" formatCode="General">
                  <c:v>6.1529790777119599E-2</c:v>
                </c:pt>
                <c:pt idx="1263" formatCode="General">
                  <c:v>6.1542049940946503E-2</c:v>
                </c:pt>
                <c:pt idx="1264" formatCode="General">
                  <c:v>6.1554309104773497E-2</c:v>
                </c:pt>
                <c:pt idx="1265" formatCode="General">
                  <c:v>6.1566568268600401E-2</c:v>
                </c:pt>
                <c:pt idx="1266" formatCode="General">
                  <c:v>6.1578827432427298E-2</c:v>
                </c:pt>
                <c:pt idx="1267" formatCode="General">
                  <c:v>6.1591086596254299E-2</c:v>
                </c:pt>
                <c:pt idx="1268" formatCode="General">
                  <c:v>6.1603345760081203E-2</c:v>
                </c:pt>
                <c:pt idx="1269" formatCode="General">
                  <c:v>6.16156049239081E-2</c:v>
                </c:pt>
                <c:pt idx="1270" formatCode="General">
                  <c:v>6.1627864087735101E-2</c:v>
                </c:pt>
                <c:pt idx="1271" formatCode="General">
                  <c:v>6.1640123251561998E-2</c:v>
                </c:pt>
                <c:pt idx="1272" formatCode="General">
                  <c:v>6.1652382415389E-2</c:v>
                </c:pt>
                <c:pt idx="1273" formatCode="General">
                  <c:v>6.1664641579215897E-2</c:v>
                </c:pt>
                <c:pt idx="1274" formatCode="General">
                  <c:v>6.1676900743042801E-2</c:v>
                </c:pt>
                <c:pt idx="1275" formatCode="General">
                  <c:v>6.1689159906869802E-2</c:v>
                </c:pt>
                <c:pt idx="1276" formatCode="General">
                  <c:v>6.1701419070696699E-2</c:v>
                </c:pt>
                <c:pt idx="1277" formatCode="General">
                  <c:v>6.17136782345237E-2</c:v>
                </c:pt>
                <c:pt idx="1278" formatCode="General">
                  <c:v>6.1725937398350597E-2</c:v>
                </c:pt>
                <c:pt idx="1279" formatCode="General">
                  <c:v>6.1738196562177501E-2</c:v>
                </c:pt>
                <c:pt idx="1280" formatCode="General">
                  <c:v>6.1749783772733997E-2</c:v>
                </c:pt>
                <c:pt idx="1281" formatCode="General">
                  <c:v>6.1761092602653798E-2</c:v>
                </c:pt>
                <c:pt idx="1282" formatCode="General">
                  <c:v>6.17724014325736E-2</c:v>
                </c:pt>
                <c:pt idx="1283" formatCode="General">
                  <c:v>6.1783710262493297E-2</c:v>
                </c:pt>
                <c:pt idx="1284" formatCode="General">
                  <c:v>6.1795019092413098E-2</c:v>
                </c:pt>
                <c:pt idx="1285" formatCode="General">
                  <c:v>6.1806327922332899E-2</c:v>
                </c:pt>
                <c:pt idx="1286" formatCode="General">
                  <c:v>6.18176367522527E-2</c:v>
                </c:pt>
                <c:pt idx="1287" formatCode="General">
                  <c:v>6.1828945582172501E-2</c:v>
                </c:pt>
                <c:pt idx="1288" formatCode="General">
                  <c:v>6.1840254412092198E-2</c:v>
                </c:pt>
                <c:pt idx="1289" formatCode="General">
                  <c:v>6.18515451940823E-2</c:v>
                </c:pt>
                <c:pt idx="1290" formatCode="General">
                  <c:v>6.1862691592632697E-2</c:v>
                </c:pt>
                <c:pt idx="1291" formatCode="General">
                  <c:v>6.18740038799553E-2</c:v>
                </c:pt>
                <c:pt idx="1292" formatCode="General">
                  <c:v>6.1885784391941499E-2</c:v>
                </c:pt>
                <c:pt idx="1293" formatCode="General">
                  <c:v>6.1899283488532998E-2</c:v>
                </c:pt>
                <c:pt idx="1294" formatCode="General">
                  <c:v>6.1912725720388202E-2</c:v>
                </c:pt>
                <c:pt idx="1295" formatCode="General">
                  <c:v>6.1925286548821103E-2</c:v>
                </c:pt>
                <c:pt idx="1296" formatCode="General">
                  <c:v>6.1937847377254003E-2</c:v>
                </c:pt>
                <c:pt idx="1297" formatCode="General">
                  <c:v>6.1950408205686897E-2</c:v>
                </c:pt>
                <c:pt idx="1298" formatCode="General">
                  <c:v>6.1962969034119797E-2</c:v>
                </c:pt>
                <c:pt idx="1299" formatCode="General">
                  <c:v>6.1975529862552697E-2</c:v>
                </c:pt>
                <c:pt idx="1300" formatCode="General">
                  <c:v>6.1988965765369802E-2</c:v>
                </c:pt>
                <c:pt idx="1301" formatCode="General">
                  <c:v>6.2002681691986097E-2</c:v>
                </c:pt>
                <c:pt idx="1302" formatCode="General">
                  <c:v>6.2016397618602399E-2</c:v>
                </c:pt>
                <c:pt idx="1303" formatCode="General">
                  <c:v>6.2030113545218701E-2</c:v>
                </c:pt>
                <c:pt idx="1304" formatCode="General">
                  <c:v>6.2043829471834899E-2</c:v>
                </c:pt>
                <c:pt idx="1305" formatCode="General">
                  <c:v>6.20571259796633E-2</c:v>
                </c:pt>
                <c:pt idx="1306" formatCode="General">
                  <c:v>6.2069919184936803E-2</c:v>
                </c:pt>
                <c:pt idx="1307" formatCode="General">
                  <c:v>6.20827123902103E-2</c:v>
                </c:pt>
                <c:pt idx="1308" formatCode="General">
                  <c:v>6.2095505595483901E-2</c:v>
                </c:pt>
                <c:pt idx="1309" formatCode="General">
                  <c:v>6.2108298800757397E-2</c:v>
                </c:pt>
                <c:pt idx="1310" formatCode="General">
                  <c:v>6.2121092006030998E-2</c:v>
                </c:pt>
                <c:pt idx="1311" formatCode="General">
                  <c:v>6.2133885211304501E-2</c:v>
                </c:pt>
                <c:pt idx="1312" formatCode="General">
                  <c:v>6.2146678416577998E-2</c:v>
                </c:pt>
                <c:pt idx="1313" formatCode="General">
                  <c:v>6.2159376930214803E-2</c:v>
                </c:pt>
                <c:pt idx="1314" formatCode="General">
                  <c:v>6.2171388929477198E-2</c:v>
                </c:pt>
                <c:pt idx="1315" formatCode="General">
                  <c:v>6.2183400928739599E-2</c:v>
                </c:pt>
                <c:pt idx="1316" formatCode="General">
                  <c:v>6.2195412928002097E-2</c:v>
                </c:pt>
                <c:pt idx="1317" formatCode="General">
                  <c:v>6.2207424927264499E-2</c:v>
                </c:pt>
                <c:pt idx="1318" formatCode="General">
                  <c:v>6.22194369265269E-2</c:v>
                </c:pt>
                <c:pt idx="1319" formatCode="General">
                  <c:v>6.2231448925789301E-2</c:v>
                </c:pt>
                <c:pt idx="1320" formatCode="General">
                  <c:v>6.2243460925051702E-2</c:v>
                </c:pt>
                <c:pt idx="1321" formatCode="General">
                  <c:v>6.2255714069605401E-2</c:v>
                </c:pt>
                <c:pt idx="1322" formatCode="General">
                  <c:v>6.22685492890084E-2</c:v>
                </c:pt>
                <c:pt idx="1323" formatCode="General">
                  <c:v>6.2281384508411301E-2</c:v>
                </c:pt>
                <c:pt idx="1324" formatCode="General">
                  <c:v>6.22942197278143E-2</c:v>
                </c:pt>
                <c:pt idx="1325" formatCode="General">
                  <c:v>6.2307054947217201E-2</c:v>
                </c:pt>
                <c:pt idx="1326" formatCode="General">
                  <c:v>6.2319890166620102E-2</c:v>
                </c:pt>
                <c:pt idx="1327" formatCode="General">
                  <c:v>6.2333250792584401E-2</c:v>
                </c:pt>
                <c:pt idx="1328" formatCode="General">
                  <c:v>6.2346616779840103E-2</c:v>
                </c:pt>
                <c:pt idx="1329" formatCode="General">
                  <c:v>6.2359982767095701E-2</c:v>
                </c:pt>
                <c:pt idx="1330" formatCode="General">
                  <c:v>6.2373348754351403E-2</c:v>
                </c:pt>
                <c:pt idx="1331" formatCode="General">
                  <c:v>6.2386714741607098E-2</c:v>
                </c:pt>
                <c:pt idx="1332" formatCode="General">
                  <c:v>6.2400080728862703E-2</c:v>
                </c:pt>
                <c:pt idx="1333" formatCode="General">
                  <c:v>6.2413446716118398E-2</c:v>
                </c:pt>
                <c:pt idx="1334" formatCode="General">
                  <c:v>6.2426812703374003E-2</c:v>
                </c:pt>
                <c:pt idx="1335" formatCode="General">
                  <c:v>6.2440178690629698E-2</c:v>
                </c:pt>
                <c:pt idx="1336" formatCode="General">
                  <c:v>6.24535446778854E-2</c:v>
                </c:pt>
                <c:pt idx="1337" formatCode="General">
                  <c:v>6.2466910665140998E-2</c:v>
                </c:pt>
                <c:pt idx="1338" formatCode="General">
                  <c:v>6.24802766523967E-2</c:v>
                </c:pt>
                <c:pt idx="1339" formatCode="General">
                  <c:v>6.2493642639652403E-2</c:v>
                </c:pt>
                <c:pt idx="1340" formatCode="General">
                  <c:v>6.2507008626908001E-2</c:v>
                </c:pt>
                <c:pt idx="1341" formatCode="General">
                  <c:v>6.2520374614163696E-2</c:v>
                </c:pt>
                <c:pt idx="1342" formatCode="General">
                  <c:v>6.2533740601419405E-2</c:v>
                </c:pt>
                <c:pt idx="1343" formatCode="General">
                  <c:v>6.2547106588675003E-2</c:v>
                </c:pt>
                <c:pt idx="1344" formatCode="General">
                  <c:v>6.2560472575930698E-2</c:v>
                </c:pt>
                <c:pt idx="1345" formatCode="General">
                  <c:v>6.2573838563186407E-2</c:v>
                </c:pt>
                <c:pt idx="1346" formatCode="General">
                  <c:v>6.2587204550442005E-2</c:v>
                </c:pt>
                <c:pt idx="1347" formatCode="General">
                  <c:v>6.26005705376977E-2</c:v>
                </c:pt>
                <c:pt idx="1348" formatCode="General">
                  <c:v>6.2613936524953298E-2</c:v>
                </c:pt>
                <c:pt idx="1349" formatCode="General">
                  <c:v>6.2627302512208993E-2</c:v>
                </c:pt>
                <c:pt idx="1350" formatCode="General">
                  <c:v>6.2640668499464702E-2</c:v>
                </c:pt>
                <c:pt idx="1351" formatCode="General">
                  <c:v>6.26540344867203E-2</c:v>
                </c:pt>
                <c:pt idx="1352" formatCode="General">
                  <c:v>6.2667400473975995E-2</c:v>
                </c:pt>
                <c:pt idx="1353" formatCode="General">
                  <c:v>6.2680766461231704E-2</c:v>
                </c:pt>
                <c:pt idx="1354" formatCode="General">
                  <c:v>6.2694132448487302E-2</c:v>
                </c:pt>
                <c:pt idx="1355" formatCode="General">
                  <c:v>6.2707498435742998E-2</c:v>
                </c:pt>
                <c:pt idx="1356" formatCode="General">
                  <c:v>6.2720864422998707E-2</c:v>
                </c:pt>
                <c:pt idx="1357" formatCode="General">
                  <c:v>6.2734230410254305E-2</c:v>
                </c:pt>
                <c:pt idx="1358" formatCode="General">
                  <c:v>6.274759639751E-2</c:v>
                </c:pt>
                <c:pt idx="1359" formatCode="General">
                  <c:v>6.2760962384765695E-2</c:v>
                </c:pt>
                <c:pt idx="1360" formatCode="General">
                  <c:v>6.2774328372021307E-2</c:v>
                </c:pt>
                <c:pt idx="1361" formatCode="General">
                  <c:v>6.2787694359277002E-2</c:v>
                </c:pt>
                <c:pt idx="1362" formatCode="General">
                  <c:v>6.28010603465326E-2</c:v>
                </c:pt>
                <c:pt idx="1363" formatCode="General">
                  <c:v>6.2814426333788295E-2</c:v>
                </c:pt>
                <c:pt idx="1364" formatCode="General">
                  <c:v>6.2827792321044004E-2</c:v>
                </c:pt>
                <c:pt idx="1365" formatCode="General">
                  <c:v>6.2841158308299602E-2</c:v>
                </c:pt>
                <c:pt idx="1366" formatCode="General">
                  <c:v>6.2854524295555297E-2</c:v>
                </c:pt>
                <c:pt idx="1367" formatCode="General">
                  <c:v>6.2867890282811006E-2</c:v>
                </c:pt>
                <c:pt idx="1368" formatCode="General">
                  <c:v>6.2881256270066604E-2</c:v>
                </c:pt>
                <c:pt idx="1369" formatCode="General">
                  <c:v>6.28946222573223E-2</c:v>
                </c:pt>
                <c:pt idx="1370" formatCode="General">
                  <c:v>6.2907988244577995E-2</c:v>
                </c:pt>
                <c:pt idx="1371" formatCode="General">
                  <c:v>6.2921354231833607E-2</c:v>
                </c:pt>
                <c:pt idx="1372" formatCode="General">
                  <c:v>6.2934720219089302E-2</c:v>
                </c:pt>
                <c:pt idx="1373" formatCode="General">
                  <c:v>6.29480862063449E-2</c:v>
                </c:pt>
                <c:pt idx="1374" formatCode="General">
                  <c:v>6.2961452193600595E-2</c:v>
                </c:pt>
                <c:pt idx="1375" formatCode="General">
                  <c:v>6.2974818180856304E-2</c:v>
                </c:pt>
                <c:pt idx="1376" formatCode="General">
                  <c:v>6.2988184168111902E-2</c:v>
                </c:pt>
                <c:pt idx="1377" formatCode="General">
                  <c:v>6.3001550155367597E-2</c:v>
                </c:pt>
                <c:pt idx="1378" formatCode="General">
                  <c:v>6.3014916142623306E-2</c:v>
                </c:pt>
                <c:pt idx="1379" formatCode="General">
                  <c:v>6.3028282129878904E-2</c:v>
                </c:pt>
                <c:pt idx="1380" formatCode="General">
                  <c:v>6.3041648117134599E-2</c:v>
                </c:pt>
                <c:pt idx="1381" formatCode="General">
                  <c:v>6.3055014104390295E-2</c:v>
                </c:pt>
                <c:pt idx="1382" formatCode="General">
                  <c:v>6.3068380091645906E-2</c:v>
                </c:pt>
                <c:pt idx="1383" formatCode="General">
                  <c:v>6.3081746078901602E-2</c:v>
                </c:pt>
                <c:pt idx="1384" formatCode="General">
                  <c:v>6.30951120661572E-2</c:v>
                </c:pt>
                <c:pt idx="1385" formatCode="General">
                  <c:v>6.3108478053412895E-2</c:v>
                </c:pt>
                <c:pt idx="1386" formatCode="General">
                  <c:v>6.3121844040668604E-2</c:v>
                </c:pt>
                <c:pt idx="1387" formatCode="General">
                  <c:v>6.3135299864956404E-2</c:v>
                </c:pt>
                <c:pt idx="1388" formatCode="General">
                  <c:v>6.3149349995771806E-2</c:v>
                </c:pt>
                <c:pt idx="1389" formatCode="General">
                  <c:v>6.3163400126587305E-2</c:v>
                </c:pt>
                <c:pt idx="1390" formatCode="General">
                  <c:v>6.3177450257402595E-2</c:v>
                </c:pt>
                <c:pt idx="1391" formatCode="General">
                  <c:v>6.3191500388217997E-2</c:v>
                </c:pt>
                <c:pt idx="1392" formatCode="General">
                  <c:v>6.3205742408801294E-2</c:v>
                </c:pt>
                <c:pt idx="1393" formatCode="General">
                  <c:v>6.3220021420182695E-2</c:v>
                </c:pt>
                <c:pt idx="1394" formatCode="General">
                  <c:v>6.3234300431564097E-2</c:v>
                </c:pt>
                <c:pt idx="1395" formatCode="General">
                  <c:v>6.3248645417388102E-2</c:v>
                </c:pt>
                <c:pt idx="1396" formatCode="General">
                  <c:v>6.3263006072141997E-2</c:v>
                </c:pt>
                <c:pt idx="1397" formatCode="General">
                  <c:v>6.3277366726896003E-2</c:v>
                </c:pt>
                <c:pt idx="1398" formatCode="General">
                  <c:v>6.3291727381649898E-2</c:v>
                </c:pt>
                <c:pt idx="1399" formatCode="General">
                  <c:v>6.3305780449869606E-2</c:v>
                </c:pt>
                <c:pt idx="1400" formatCode="General">
                  <c:v>6.3319544024886196E-2</c:v>
                </c:pt>
                <c:pt idx="1401" formatCode="General">
                  <c:v>6.3333307599902799E-2</c:v>
                </c:pt>
                <c:pt idx="1402" formatCode="General">
                  <c:v>6.3347071174919306E-2</c:v>
                </c:pt>
                <c:pt idx="1403" formatCode="General">
                  <c:v>6.3359227170385404E-2</c:v>
                </c:pt>
                <c:pt idx="1404" formatCode="General">
                  <c:v>6.3369604567165894E-2</c:v>
                </c:pt>
                <c:pt idx="1405" formatCode="General">
                  <c:v>6.3379981963946494E-2</c:v>
                </c:pt>
                <c:pt idx="1406" formatCode="General">
                  <c:v>6.3390359360726997E-2</c:v>
                </c:pt>
                <c:pt idx="1407" formatCode="General">
                  <c:v>6.3400736757507598E-2</c:v>
                </c:pt>
                <c:pt idx="1408" formatCode="General">
                  <c:v>6.3410332421170404E-2</c:v>
                </c:pt>
                <c:pt idx="1409" formatCode="General">
                  <c:v>6.3419554719767596E-2</c:v>
                </c:pt>
                <c:pt idx="1410" formatCode="General">
                  <c:v>6.3428777018364801E-2</c:v>
                </c:pt>
                <c:pt idx="1411" formatCode="General">
                  <c:v>6.3437999316961993E-2</c:v>
                </c:pt>
                <c:pt idx="1412" formatCode="General">
                  <c:v>6.3447221615559199E-2</c:v>
                </c:pt>
                <c:pt idx="1413" formatCode="General">
                  <c:v>6.3456443914156405E-2</c:v>
                </c:pt>
                <c:pt idx="1414" formatCode="General">
                  <c:v>6.3465836864045097E-2</c:v>
                </c:pt>
                <c:pt idx="1415" formatCode="General">
                  <c:v>6.3476595024281698E-2</c:v>
                </c:pt>
                <c:pt idx="1416" formatCode="General">
                  <c:v>6.34873531845183E-2</c:v>
                </c:pt>
                <c:pt idx="1417" formatCode="General">
                  <c:v>6.3498111344754901E-2</c:v>
                </c:pt>
                <c:pt idx="1418" formatCode="General">
                  <c:v>6.3508869504991503E-2</c:v>
                </c:pt>
                <c:pt idx="1419" formatCode="General">
                  <c:v>6.3519627665228104E-2</c:v>
                </c:pt>
                <c:pt idx="1420" formatCode="General">
                  <c:v>6.3530385825464802E-2</c:v>
                </c:pt>
                <c:pt idx="1421" formatCode="General">
                  <c:v>6.3541143985701404E-2</c:v>
                </c:pt>
                <c:pt idx="1422" formatCode="General">
                  <c:v>6.3551902145938005E-2</c:v>
                </c:pt>
                <c:pt idx="1423" formatCode="General">
                  <c:v>6.3562361140957896E-2</c:v>
                </c:pt>
                <c:pt idx="1424" formatCode="General">
                  <c:v>6.3572549736652495E-2</c:v>
                </c:pt>
                <c:pt idx="1425" formatCode="General">
                  <c:v>6.3582738332347094E-2</c:v>
                </c:pt>
                <c:pt idx="1426" formatCode="General">
                  <c:v>6.3592926928041693E-2</c:v>
                </c:pt>
                <c:pt idx="1427" formatCode="General">
                  <c:v>6.3603115523736306E-2</c:v>
                </c:pt>
                <c:pt idx="1428" formatCode="General">
                  <c:v>6.3613304119430905E-2</c:v>
                </c:pt>
                <c:pt idx="1429" formatCode="General">
                  <c:v>6.3623492715125504E-2</c:v>
                </c:pt>
                <c:pt idx="1430" formatCode="General">
                  <c:v>6.3633681310820103E-2</c:v>
                </c:pt>
                <c:pt idx="1431" formatCode="General">
                  <c:v>6.36434340572756E-2</c:v>
                </c:pt>
                <c:pt idx="1432" formatCode="General">
                  <c:v>6.3652444325733706E-2</c:v>
                </c:pt>
                <c:pt idx="1433" formatCode="General">
                  <c:v>6.3661454594191799E-2</c:v>
                </c:pt>
                <c:pt idx="1434" formatCode="General">
                  <c:v>6.3670464862649906E-2</c:v>
                </c:pt>
                <c:pt idx="1435" formatCode="General">
                  <c:v>6.3679475131107999E-2</c:v>
                </c:pt>
                <c:pt idx="1436" formatCode="General">
                  <c:v>6.3688485399566105E-2</c:v>
                </c:pt>
                <c:pt idx="1437" formatCode="General">
                  <c:v>6.3697495668024198E-2</c:v>
                </c:pt>
                <c:pt idx="1438" formatCode="General">
                  <c:v>6.3706505936482305E-2</c:v>
                </c:pt>
                <c:pt idx="1439" formatCode="General">
                  <c:v>6.3715516204940301E-2</c:v>
                </c:pt>
                <c:pt idx="1440" formatCode="General">
                  <c:v>6.3724526473398505E-2</c:v>
                </c:pt>
                <c:pt idx="1441" formatCode="General">
                  <c:v>6.3733536741856597E-2</c:v>
                </c:pt>
                <c:pt idx="1442" formatCode="General">
                  <c:v>6.3742547010314704E-2</c:v>
                </c:pt>
                <c:pt idx="1443" formatCode="General">
                  <c:v>6.3751557278772797E-2</c:v>
                </c:pt>
                <c:pt idx="1444" formatCode="General">
                  <c:v>6.3760567547230904E-2</c:v>
                </c:pt>
                <c:pt idx="1445" formatCode="General">
                  <c:v>6.3769577815688996E-2</c:v>
                </c:pt>
                <c:pt idx="1446" formatCode="General">
                  <c:v>6.3778588084147103E-2</c:v>
                </c:pt>
                <c:pt idx="1447" formatCode="General">
                  <c:v>6.3787598352605099E-2</c:v>
                </c:pt>
                <c:pt idx="1448" formatCode="General">
                  <c:v>6.3796608621063206E-2</c:v>
                </c:pt>
                <c:pt idx="1449" formatCode="General">
                  <c:v>6.3805618889521298E-2</c:v>
                </c:pt>
                <c:pt idx="1450" formatCode="General">
                  <c:v>6.3814629157979405E-2</c:v>
                </c:pt>
                <c:pt idx="1451" formatCode="General">
                  <c:v>6.3823639426437498E-2</c:v>
                </c:pt>
                <c:pt idx="1452" formatCode="General">
                  <c:v>6.3832649694895605E-2</c:v>
                </c:pt>
                <c:pt idx="1453" formatCode="General">
                  <c:v>6.3841659963353697E-2</c:v>
                </c:pt>
                <c:pt idx="1454" formatCode="General">
                  <c:v>6.3850670231811804E-2</c:v>
                </c:pt>
                <c:pt idx="1455" formatCode="General">
                  <c:v>6.3859680500269897E-2</c:v>
                </c:pt>
                <c:pt idx="1456" formatCode="General">
                  <c:v>6.3868690768728004E-2</c:v>
                </c:pt>
                <c:pt idx="1457" formatCode="General">
                  <c:v>6.3877701037186096E-2</c:v>
                </c:pt>
                <c:pt idx="1458" formatCode="General">
                  <c:v>6.3886711305644203E-2</c:v>
                </c:pt>
                <c:pt idx="1459" formatCode="General">
                  <c:v>6.3895721574102296E-2</c:v>
                </c:pt>
                <c:pt idx="1460" formatCode="General">
                  <c:v>6.3904731842560403E-2</c:v>
                </c:pt>
                <c:pt idx="1461" formatCode="General">
                  <c:v>6.3913742111018496E-2</c:v>
                </c:pt>
                <c:pt idx="1462" formatCode="General">
                  <c:v>6.3922752379476602E-2</c:v>
                </c:pt>
                <c:pt idx="1463" formatCode="General">
                  <c:v>6.3931762647934695E-2</c:v>
                </c:pt>
                <c:pt idx="1464" formatCode="General">
                  <c:v>6.3940772916392802E-2</c:v>
                </c:pt>
                <c:pt idx="1465" formatCode="General">
                  <c:v>6.3949783184850895E-2</c:v>
                </c:pt>
                <c:pt idx="1466" formatCode="General">
                  <c:v>6.3958793453309001E-2</c:v>
                </c:pt>
                <c:pt idx="1467" formatCode="General">
                  <c:v>6.3967803721767094E-2</c:v>
                </c:pt>
                <c:pt idx="1468" formatCode="General">
                  <c:v>6.3976813990225201E-2</c:v>
                </c:pt>
                <c:pt idx="1469" formatCode="General">
                  <c:v>6.3985824258683294E-2</c:v>
                </c:pt>
                <c:pt idx="1470" formatCode="General">
                  <c:v>6.39948345271414E-2</c:v>
                </c:pt>
                <c:pt idx="1471" formatCode="General">
                  <c:v>6.4003844795599493E-2</c:v>
                </c:pt>
                <c:pt idx="1472" formatCode="General">
                  <c:v>6.40128550640576E-2</c:v>
                </c:pt>
                <c:pt idx="1473" formatCode="General">
                  <c:v>6.4021865332515707E-2</c:v>
                </c:pt>
                <c:pt idx="1474" formatCode="General">
                  <c:v>6.4030875600973799E-2</c:v>
                </c:pt>
                <c:pt idx="1475" formatCode="General">
                  <c:v>6.4039885869431906E-2</c:v>
                </c:pt>
                <c:pt idx="1476" formatCode="General">
                  <c:v>6.4048896137889999E-2</c:v>
                </c:pt>
                <c:pt idx="1477" formatCode="General">
                  <c:v>6.4057906406348106E-2</c:v>
                </c:pt>
                <c:pt idx="1478" formatCode="General">
                  <c:v>6.4066916674806199E-2</c:v>
                </c:pt>
                <c:pt idx="1479" formatCode="General">
                  <c:v>6.4075926943264305E-2</c:v>
                </c:pt>
                <c:pt idx="1480" formatCode="General">
                  <c:v>6.4084937211722398E-2</c:v>
                </c:pt>
                <c:pt idx="1481" formatCode="General">
                  <c:v>6.4093947480180505E-2</c:v>
                </c:pt>
                <c:pt idx="1482" formatCode="General">
                  <c:v>6.4102957748638598E-2</c:v>
                </c:pt>
                <c:pt idx="1483" formatCode="General">
                  <c:v>6.4110053743270806E-2</c:v>
                </c:pt>
                <c:pt idx="1484" formatCode="General">
                  <c:v>6.4117004086635204E-2</c:v>
                </c:pt>
                <c:pt idx="1485" formatCode="General">
                  <c:v>6.4123954429999602E-2</c:v>
                </c:pt>
                <c:pt idx="1486" formatCode="General">
                  <c:v>6.4130406674764606E-2</c:v>
                </c:pt>
                <c:pt idx="1487" formatCode="General">
                  <c:v>6.4136092613979498E-2</c:v>
                </c:pt>
                <c:pt idx="1488" formatCode="General">
                  <c:v>6.4142460357758405E-2</c:v>
                </c:pt>
                <c:pt idx="1489" formatCode="General">
                  <c:v>6.4149970584879104E-2</c:v>
                </c:pt>
                <c:pt idx="1490" formatCode="General">
                  <c:v>6.4157480811999804E-2</c:v>
                </c:pt>
                <c:pt idx="1491" formatCode="General">
                  <c:v>6.4164991039120503E-2</c:v>
                </c:pt>
                <c:pt idx="1492" formatCode="General">
                  <c:v>6.4171421886297306E-2</c:v>
                </c:pt>
                <c:pt idx="1493" formatCode="General">
                  <c:v>6.41781858088976E-2</c:v>
                </c:pt>
                <c:pt idx="1494" formatCode="General">
                  <c:v>6.4185348472611106E-2</c:v>
                </c:pt>
                <c:pt idx="1495" formatCode="General">
                  <c:v>6.4192511136324695E-2</c:v>
                </c:pt>
                <c:pt idx="1496" formatCode="General">
                  <c:v>6.4199673800038201E-2</c:v>
                </c:pt>
                <c:pt idx="1497" formatCode="General">
                  <c:v>6.4206836463751804E-2</c:v>
                </c:pt>
                <c:pt idx="1498" formatCode="General">
                  <c:v>6.4213999127465393E-2</c:v>
                </c:pt>
                <c:pt idx="1499" formatCode="General">
                  <c:v>6.4221161791178899E-2</c:v>
                </c:pt>
                <c:pt idx="1500" formatCode="General">
                  <c:v>6.4228324454892502E-2</c:v>
                </c:pt>
                <c:pt idx="1501" formatCode="General">
                  <c:v>6.4235487118605994E-2</c:v>
                </c:pt>
                <c:pt idx="1502" formatCode="General">
                  <c:v>6.4242649782319597E-2</c:v>
                </c:pt>
                <c:pt idx="1503" formatCode="General">
                  <c:v>6.4249344281243806E-2</c:v>
                </c:pt>
                <c:pt idx="1504" formatCode="General">
                  <c:v>6.4254400203384396E-2</c:v>
                </c:pt>
                <c:pt idx="1505" formatCode="General">
                  <c:v>6.4259456125525E-2</c:v>
                </c:pt>
                <c:pt idx="1506" formatCode="General">
                  <c:v>6.4264512047665603E-2</c:v>
                </c:pt>
                <c:pt idx="1507" formatCode="General">
                  <c:v>6.4269567969806193E-2</c:v>
                </c:pt>
                <c:pt idx="1508" formatCode="General">
                  <c:v>6.4274623891946797E-2</c:v>
                </c:pt>
                <c:pt idx="1509" formatCode="General">
                  <c:v>6.4279679814087401E-2</c:v>
                </c:pt>
                <c:pt idx="1510" formatCode="General">
                  <c:v>6.4284735736227894E-2</c:v>
                </c:pt>
                <c:pt idx="1511" formatCode="General">
                  <c:v>6.4289791658368498E-2</c:v>
                </c:pt>
                <c:pt idx="1512" formatCode="General">
                  <c:v>6.4296889716960001E-2</c:v>
                </c:pt>
                <c:pt idx="1513" formatCode="General">
                  <c:v>6.4304243042605097E-2</c:v>
                </c:pt>
                <c:pt idx="1514" formatCode="General">
                  <c:v>6.4312480037327799E-2</c:v>
                </c:pt>
                <c:pt idx="1515" formatCode="General">
                  <c:v>6.4320209417464594E-2</c:v>
                </c:pt>
                <c:pt idx="1516" formatCode="General">
                  <c:v>6.4327833189431402E-2</c:v>
                </c:pt>
                <c:pt idx="1517" formatCode="General">
                  <c:v>6.4335456961398196E-2</c:v>
                </c:pt>
                <c:pt idx="1518" formatCode="General">
                  <c:v>6.4343080733365005E-2</c:v>
                </c:pt>
                <c:pt idx="1519" formatCode="General">
                  <c:v>6.4350704505331896E-2</c:v>
                </c:pt>
                <c:pt idx="1520" formatCode="General">
                  <c:v>6.4358328277298704E-2</c:v>
                </c:pt>
                <c:pt idx="1521" formatCode="General">
                  <c:v>6.4365952049265499E-2</c:v>
                </c:pt>
                <c:pt idx="1522" formatCode="General">
                  <c:v>6.4373575821232307E-2</c:v>
                </c:pt>
                <c:pt idx="1523" formatCode="General">
                  <c:v>6.4381199593199101E-2</c:v>
                </c:pt>
                <c:pt idx="1524" formatCode="General">
                  <c:v>6.4388823365165895E-2</c:v>
                </c:pt>
                <c:pt idx="1525" formatCode="General">
                  <c:v>6.4396447137132801E-2</c:v>
                </c:pt>
                <c:pt idx="1526" formatCode="General">
                  <c:v>6.4404070909099595E-2</c:v>
                </c:pt>
                <c:pt idx="1527" formatCode="General">
                  <c:v>6.4411694681066403E-2</c:v>
                </c:pt>
                <c:pt idx="1528" formatCode="General">
                  <c:v>6.4419318453033197E-2</c:v>
                </c:pt>
                <c:pt idx="1529" formatCode="General">
                  <c:v>6.4426942225000006E-2</c:v>
                </c:pt>
                <c:pt idx="1530" formatCode="General">
                  <c:v>6.44345659969668E-2</c:v>
                </c:pt>
                <c:pt idx="1531" formatCode="General">
                  <c:v>6.4442189768933705E-2</c:v>
                </c:pt>
                <c:pt idx="1532" formatCode="General">
                  <c:v>6.44498135409005E-2</c:v>
                </c:pt>
                <c:pt idx="1533" formatCode="General">
                  <c:v>6.4457437312867294E-2</c:v>
                </c:pt>
                <c:pt idx="1534" formatCode="General">
                  <c:v>6.4465061084834102E-2</c:v>
                </c:pt>
                <c:pt idx="1535" formatCode="General">
                  <c:v>6.4472684856800896E-2</c:v>
                </c:pt>
                <c:pt idx="1536" formatCode="General">
                  <c:v>6.4480308628767802E-2</c:v>
                </c:pt>
                <c:pt idx="1537" formatCode="General">
                  <c:v>6.4487932400734596E-2</c:v>
                </c:pt>
                <c:pt idx="1538" formatCode="General">
                  <c:v>6.4495556172701404E-2</c:v>
                </c:pt>
                <c:pt idx="1539" formatCode="General">
                  <c:v>6.4503179944668199E-2</c:v>
                </c:pt>
                <c:pt idx="1540" formatCode="General">
                  <c:v>6.4510803716635007E-2</c:v>
                </c:pt>
                <c:pt idx="1541" formatCode="General">
                  <c:v>6.4518427488601801E-2</c:v>
                </c:pt>
                <c:pt idx="1542" formatCode="General">
                  <c:v>6.4526051260568706E-2</c:v>
                </c:pt>
                <c:pt idx="1543" formatCode="General">
                  <c:v>6.4533675032535501E-2</c:v>
                </c:pt>
                <c:pt idx="1544" formatCode="General">
                  <c:v>6.4541724097058106E-2</c:v>
                </c:pt>
                <c:pt idx="1545" formatCode="General">
                  <c:v>6.4550706061394306E-2</c:v>
                </c:pt>
                <c:pt idx="1546" formatCode="General">
                  <c:v>6.4559688025730394E-2</c:v>
                </c:pt>
                <c:pt idx="1547" formatCode="General">
                  <c:v>6.4568669990066593E-2</c:v>
                </c:pt>
                <c:pt idx="1548" formatCode="General">
                  <c:v>6.4577651954402696E-2</c:v>
                </c:pt>
                <c:pt idx="1549" formatCode="General">
                  <c:v>6.4586633918738798E-2</c:v>
                </c:pt>
                <c:pt idx="1550" formatCode="General">
                  <c:v>6.4596881193332803E-2</c:v>
                </c:pt>
                <c:pt idx="1551" formatCode="General">
                  <c:v>6.4607533367203901E-2</c:v>
                </c:pt>
                <c:pt idx="1552" formatCode="General">
                  <c:v>6.4618185541074999E-2</c:v>
                </c:pt>
                <c:pt idx="1553" formatCode="General">
                  <c:v>6.4628837714946194E-2</c:v>
                </c:pt>
                <c:pt idx="1554" formatCode="General">
                  <c:v>6.4639489888817306E-2</c:v>
                </c:pt>
                <c:pt idx="1555" formatCode="General">
                  <c:v>6.4650142062688404E-2</c:v>
                </c:pt>
                <c:pt idx="1556" formatCode="General">
                  <c:v>6.4660794236559502E-2</c:v>
                </c:pt>
                <c:pt idx="1557" formatCode="General">
                  <c:v>6.4669732685427098E-2</c:v>
                </c:pt>
                <c:pt idx="1558" formatCode="General">
                  <c:v>6.4678560571392499E-2</c:v>
                </c:pt>
                <c:pt idx="1559" formatCode="General">
                  <c:v>6.4687758779014407E-2</c:v>
                </c:pt>
                <c:pt idx="1560" formatCode="General">
                  <c:v>6.4698295856421506E-2</c:v>
                </c:pt>
                <c:pt idx="1561" formatCode="General">
                  <c:v>6.4705572760335103E-2</c:v>
                </c:pt>
                <c:pt idx="1562" formatCode="General">
                  <c:v>6.4713417816328597E-2</c:v>
                </c:pt>
                <c:pt idx="1563" formatCode="General">
                  <c:v>6.4722174905938498E-2</c:v>
                </c:pt>
                <c:pt idx="1564" formatCode="General">
                  <c:v>6.4730931995548399E-2</c:v>
                </c:pt>
                <c:pt idx="1565" formatCode="General">
                  <c:v>6.4739689085158203E-2</c:v>
                </c:pt>
                <c:pt idx="1566" formatCode="General">
                  <c:v>6.474971731312E-2</c:v>
                </c:pt>
                <c:pt idx="1567" formatCode="General">
                  <c:v>6.47599725300705E-2</c:v>
                </c:pt>
                <c:pt idx="1568" formatCode="General">
                  <c:v>6.4770227747021E-2</c:v>
                </c:pt>
                <c:pt idx="1569" formatCode="General">
                  <c:v>6.47804829639715E-2</c:v>
                </c:pt>
                <c:pt idx="1570" formatCode="General">
                  <c:v>6.4790738180922E-2</c:v>
                </c:pt>
                <c:pt idx="1571" formatCode="General">
                  <c:v>6.4804200770778406E-2</c:v>
                </c:pt>
                <c:pt idx="1572" formatCode="General">
                  <c:v>6.4818475353765406E-2</c:v>
                </c:pt>
                <c:pt idx="1573" formatCode="General">
                  <c:v>6.4832749936752407E-2</c:v>
                </c:pt>
                <c:pt idx="1574" formatCode="General">
                  <c:v>6.4847024519739296E-2</c:v>
                </c:pt>
                <c:pt idx="1575" formatCode="General">
                  <c:v>6.4860785341630395E-2</c:v>
                </c:pt>
                <c:pt idx="1576" formatCode="General">
                  <c:v>6.4874042677657395E-2</c:v>
                </c:pt>
                <c:pt idx="1577" formatCode="General">
                  <c:v>6.4887300013684396E-2</c:v>
                </c:pt>
                <c:pt idx="1578" formatCode="General">
                  <c:v>6.4900557349711396E-2</c:v>
                </c:pt>
                <c:pt idx="1579" formatCode="General">
                  <c:v>6.4913814685738397E-2</c:v>
                </c:pt>
                <c:pt idx="1580" formatCode="General">
                  <c:v>6.4927072021765397E-2</c:v>
                </c:pt>
                <c:pt idx="1581" formatCode="General">
                  <c:v>6.4940329357792398E-2</c:v>
                </c:pt>
                <c:pt idx="1582" formatCode="General">
                  <c:v>6.4953586693819398E-2</c:v>
                </c:pt>
                <c:pt idx="1583" formatCode="General">
                  <c:v>6.4966844029846399E-2</c:v>
                </c:pt>
                <c:pt idx="1584" formatCode="General">
                  <c:v>6.4980101365873399E-2</c:v>
                </c:pt>
                <c:pt idx="1585" formatCode="General">
                  <c:v>6.49933587019004E-2</c:v>
                </c:pt>
                <c:pt idx="1586" formatCode="General">
                  <c:v>6.5006616037927401E-2</c:v>
                </c:pt>
                <c:pt idx="1587" formatCode="General">
                  <c:v>6.5019967798140302E-2</c:v>
                </c:pt>
                <c:pt idx="1588" formatCode="General">
                  <c:v>6.5033471134022205E-2</c:v>
                </c:pt>
                <c:pt idx="1589" formatCode="General">
                  <c:v>6.5046974469904206E-2</c:v>
                </c:pt>
                <c:pt idx="1590" formatCode="General">
                  <c:v>6.5060757556429594E-2</c:v>
                </c:pt>
                <c:pt idx="1591" formatCode="General">
                  <c:v>6.5075052186996704E-2</c:v>
                </c:pt>
                <c:pt idx="1592" formatCode="General">
                  <c:v>6.5089346817563801E-2</c:v>
                </c:pt>
                <c:pt idx="1593" formatCode="General">
                  <c:v>6.5103641448130897E-2</c:v>
                </c:pt>
                <c:pt idx="1594" formatCode="General">
                  <c:v>6.5117936078697897E-2</c:v>
                </c:pt>
                <c:pt idx="1595" formatCode="General">
                  <c:v>6.5132230709264993E-2</c:v>
                </c:pt>
                <c:pt idx="1596" formatCode="General">
                  <c:v>6.5146623256650799E-2</c:v>
                </c:pt>
                <c:pt idx="1597" formatCode="General">
                  <c:v>6.5163341328504099E-2</c:v>
                </c:pt>
                <c:pt idx="1598" formatCode="General">
                  <c:v>6.5181450657220905E-2</c:v>
                </c:pt>
                <c:pt idx="1599" formatCode="General">
                  <c:v>6.5202137932909798E-2</c:v>
                </c:pt>
                <c:pt idx="1600" formatCode="General">
                  <c:v>6.5222825208598803E-2</c:v>
                </c:pt>
                <c:pt idx="1601" formatCode="General">
                  <c:v>6.5243512484287794E-2</c:v>
                </c:pt>
                <c:pt idx="1602" formatCode="General">
                  <c:v>6.5263380363367499E-2</c:v>
                </c:pt>
                <c:pt idx="1603" formatCode="General">
                  <c:v>6.5282956402563E-2</c:v>
                </c:pt>
                <c:pt idx="1604" formatCode="General">
                  <c:v>6.5303346085696296E-2</c:v>
                </c:pt>
                <c:pt idx="1605" formatCode="General">
                  <c:v>6.5326757874922203E-2</c:v>
                </c:pt>
                <c:pt idx="1606" formatCode="General">
                  <c:v>6.5350169664148194E-2</c:v>
                </c:pt>
                <c:pt idx="1607" formatCode="General">
                  <c:v>6.5373309066587698E-2</c:v>
                </c:pt>
                <c:pt idx="1608" formatCode="General">
                  <c:v>6.5395222728472993E-2</c:v>
                </c:pt>
                <c:pt idx="1609" formatCode="General">
                  <c:v>6.5417136390358399E-2</c:v>
                </c:pt>
                <c:pt idx="1610" formatCode="General">
                  <c:v>6.5439050052243694E-2</c:v>
                </c:pt>
                <c:pt idx="1611" formatCode="General">
                  <c:v>6.54609637141291E-2</c:v>
                </c:pt>
                <c:pt idx="1612" formatCode="General">
                  <c:v>6.5482877376014395E-2</c:v>
                </c:pt>
                <c:pt idx="1613" formatCode="General">
                  <c:v>6.5504791037899801E-2</c:v>
                </c:pt>
                <c:pt idx="1614" formatCode="General">
                  <c:v>6.5526704699785096E-2</c:v>
                </c:pt>
                <c:pt idx="1615" formatCode="General">
                  <c:v>6.5548618361670502E-2</c:v>
                </c:pt>
                <c:pt idx="1616" formatCode="General">
                  <c:v>6.5570532023555797E-2</c:v>
                </c:pt>
                <c:pt idx="1617" formatCode="General">
                  <c:v>6.5592445685441203E-2</c:v>
                </c:pt>
                <c:pt idx="1618" formatCode="General">
                  <c:v>6.5614359347326498E-2</c:v>
                </c:pt>
                <c:pt idx="1619" formatCode="General">
                  <c:v>6.5635599937514694E-2</c:v>
                </c:pt>
                <c:pt idx="1620" formatCode="General">
                  <c:v>6.5659868700083807E-2</c:v>
                </c:pt>
                <c:pt idx="1621" formatCode="General">
                  <c:v>6.5683709174873706E-2</c:v>
                </c:pt>
                <c:pt idx="1622" formatCode="General">
                  <c:v>6.5705615792494496E-2</c:v>
                </c:pt>
                <c:pt idx="1623" formatCode="General">
                  <c:v>6.57249912603287E-2</c:v>
                </c:pt>
                <c:pt idx="1624" formatCode="General">
                  <c:v>6.5742251724850903E-2</c:v>
                </c:pt>
                <c:pt idx="1625" formatCode="General">
                  <c:v>6.5759512189373107E-2</c:v>
                </c:pt>
                <c:pt idx="1626" formatCode="General">
                  <c:v>6.5774568202275494E-2</c:v>
                </c:pt>
                <c:pt idx="1627" formatCode="General">
                  <c:v>6.5787374774704796E-2</c:v>
                </c:pt>
                <c:pt idx="1628" formatCode="General">
                  <c:v>6.5796315212045695E-2</c:v>
                </c:pt>
                <c:pt idx="1629" formatCode="General">
                  <c:v>6.5803805848748398E-2</c:v>
                </c:pt>
                <c:pt idx="1630" formatCode="General">
                  <c:v>6.5811296485451198E-2</c:v>
                </c:pt>
                <c:pt idx="1631" formatCode="General">
                  <c:v>6.5818787122153902E-2</c:v>
                </c:pt>
                <c:pt idx="1632" formatCode="General">
                  <c:v>6.5826277758856605E-2</c:v>
                </c:pt>
                <c:pt idx="1633" formatCode="General">
                  <c:v>6.5833768395559294E-2</c:v>
                </c:pt>
                <c:pt idx="1634" formatCode="General">
                  <c:v>6.5841259032261998E-2</c:v>
                </c:pt>
                <c:pt idx="1635" formatCode="General">
                  <c:v>6.5848749668964701E-2</c:v>
                </c:pt>
                <c:pt idx="1636" formatCode="General">
                  <c:v>6.5855181023719997E-2</c:v>
                </c:pt>
                <c:pt idx="1637" formatCode="General">
                  <c:v>6.5855181023719997E-2</c:v>
                </c:pt>
                <c:pt idx="1638" formatCode="General">
                  <c:v>6.5855181023719997E-2</c:v>
                </c:pt>
                <c:pt idx="1639" formatCode="General">
                  <c:v>6.5855181023719997E-2</c:v>
                </c:pt>
                <c:pt idx="1640" formatCode="General">
                  <c:v>6.5855181023719997E-2</c:v>
                </c:pt>
                <c:pt idx="1641" formatCode="General">
                  <c:v>6.5855181023719997E-2</c:v>
                </c:pt>
                <c:pt idx="1642" formatCode="General">
                  <c:v>6.5855181023719997E-2</c:v>
                </c:pt>
                <c:pt idx="1643" formatCode="General">
                  <c:v>6.5855181023719997E-2</c:v>
                </c:pt>
                <c:pt idx="1644" formatCode="General">
                  <c:v>6.5855181023719997E-2</c:v>
                </c:pt>
                <c:pt idx="1645" formatCode="General">
                  <c:v>6.5855181023719997E-2</c:v>
                </c:pt>
                <c:pt idx="1646" formatCode="General">
                  <c:v>6.5855181023719997E-2</c:v>
                </c:pt>
                <c:pt idx="1647" formatCode="General">
                  <c:v>6.5855181023719997E-2</c:v>
                </c:pt>
                <c:pt idx="1648" formatCode="General">
                  <c:v>6.5855181023719997E-2</c:v>
                </c:pt>
                <c:pt idx="1649" formatCode="General">
                  <c:v>6.5855181023719997E-2</c:v>
                </c:pt>
                <c:pt idx="1650" formatCode="General">
                  <c:v>6.5855181023719997E-2</c:v>
                </c:pt>
                <c:pt idx="1651" formatCode="General">
                  <c:v>6.5855181023719997E-2</c:v>
                </c:pt>
                <c:pt idx="1652" formatCode="General">
                  <c:v>6.5855181023719997E-2</c:v>
                </c:pt>
                <c:pt idx="1653" formatCode="General">
                  <c:v>6.5855181023719997E-2</c:v>
                </c:pt>
                <c:pt idx="1672" formatCode="General">
                  <c:v>0.1</c:v>
                </c:pt>
              </c:numCache>
            </c:numRef>
          </c:yVal>
          <c:smooth val="0"/>
        </c:ser>
        <c:ser>
          <c:idx val="1"/>
          <c:order val="5"/>
          <c:tx>
            <c:strRef>
              <c:f>FlickrLogos32Test!$G$6</c:f>
              <c:strCache>
                <c:ptCount val="1"/>
                <c:pt idx="0">
                  <c:v>baseline-std</c:v>
                </c:pt>
              </c:strCache>
            </c:strRef>
          </c:tx>
          <c:spPr>
            <a:ln w="6350">
              <a:solidFill>
                <a:srgbClr val="00B050"/>
              </a:solidFill>
              <a:prstDash val="sysDot"/>
            </a:ln>
          </c:spPr>
          <c:marker>
            <c:symbol val="none"/>
          </c:marker>
          <c:xVal>
            <c:numRef>
              <c:f>FlickrLogos32Test!$I$3:$NTY$3</c:f>
              <c:numCache>
                <c:formatCode>0.000</c:formatCode>
                <c:ptCount val="10001"/>
                <c:pt idx="0">
                  <c:v>0</c:v>
                </c:pt>
                <c:pt idx="1">
                  <c:v>1E-3</c:v>
                </c:pt>
                <c:pt idx="2">
                  <c:v>2E-3</c:v>
                </c:pt>
                <c:pt idx="3">
                  <c:v>3.0000000000000001E-3</c:v>
                </c:pt>
                <c:pt idx="4">
                  <c:v>4.0000000000000001E-3</c:v>
                </c:pt>
                <c:pt idx="5">
                  <c:v>5.0000000000000001E-3</c:v>
                </c:pt>
                <c:pt idx="6">
                  <c:v>6.0000000000000001E-3</c:v>
                </c:pt>
                <c:pt idx="7">
                  <c:v>7.0000000000000001E-3</c:v>
                </c:pt>
                <c:pt idx="8" formatCode="General">
                  <c:v>8.0000000000000002E-3</c:v>
                </c:pt>
                <c:pt idx="9" formatCode="General">
                  <c:v>8.9999999999999993E-3</c:v>
                </c:pt>
                <c:pt idx="10" formatCode="General">
                  <c:v>0.01</c:v>
                </c:pt>
                <c:pt idx="11" formatCode="General">
                  <c:v>1.0999999999999999E-2</c:v>
                </c:pt>
                <c:pt idx="12" formatCode="General">
                  <c:v>1.2E-2</c:v>
                </c:pt>
                <c:pt idx="13" formatCode="General">
                  <c:v>1.2999999999999999E-2</c:v>
                </c:pt>
                <c:pt idx="14" formatCode="General">
                  <c:v>1.4E-2</c:v>
                </c:pt>
                <c:pt idx="15" formatCode="General">
                  <c:v>1.4999999999999999E-2</c:v>
                </c:pt>
                <c:pt idx="16" formatCode="General">
                  <c:v>1.6E-2</c:v>
                </c:pt>
                <c:pt idx="17" formatCode="General">
                  <c:v>1.7000000000000001E-2</c:v>
                </c:pt>
                <c:pt idx="18" formatCode="General">
                  <c:v>1.7999999999999999E-2</c:v>
                </c:pt>
                <c:pt idx="19" formatCode="General">
                  <c:v>1.9E-2</c:v>
                </c:pt>
                <c:pt idx="20" formatCode="General">
                  <c:v>0.02</c:v>
                </c:pt>
                <c:pt idx="21" formatCode="General">
                  <c:v>2.1000000000000001E-2</c:v>
                </c:pt>
                <c:pt idx="22" formatCode="General">
                  <c:v>2.1999999999999999E-2</c:v>
                </c:pt>
                <c:pt idx="23" formatCode="General">
                  <c:v>2.3E-2</c:v>
                </c:pt>
                <c:pt idx="24" formatCode="General">
                  <c:v>2.4E-2</c:v>
                </c:pt>
                <c:pt idx="25" formatCode="General">
                  <c:v>2.5000000000000001E-2</c:v>
                </c:pt>
                <c:pt idx="26" formatCode="General">
                  <c:v>2.5999999999999999E-2</c:v>
                </c:pt>
                <c:pt idx="27" formatCode="General">
                  <c:v>2.7E-2</c:v>
                </c:pt>
                <c:pt idx="28" formatCode="General">
                  <c:v>2.8000000000000001E-2</c:v>
                </c:pt>
                <c:pt idx="29" formatCode="General">
                  <c:v>2.9000000000000001E-2</c:v>
                </c:pt>
                <c:pt idx="30" formatCode="General">
                  <c:v>0.03</c:v>
                </c:pt>
                <c:pt idx="31" formatCode="General">
                  <c:v>3.1E-2</c:v>
                </c:pt>
                <c:pt idx="32" formatCode="General">
                  <c:v>3.2000000000000001E-2</c:v>
                </c:pt>
                <c:pt idx="33" formatCode="General">
                  <c:v>3.3000000000000002E-2</c:v>
                </c:pt>
                <c:pt idx="34" formatCode="General">
                  <c:v>3.4000000000000002E-2</c:v>
                </c:pt>
                <c:pt idx="35" formatCode="General">
                  <c:v>3.5000000000000003E-2</c:v>
                </c:pt>
                <c:pt idx="36" formatCode="General">
                  <c:v>3.5999999999999997E-2</c:v>
                </c:pt>
                <c:pt idx="37" formatCode="General">
                  <c:v>3.6999999999999998E-2</c:v>
                </c:pt>
                <c:pt idx="38" formatCode="General">
                  <c:v>3.7999999999999999E-2</c:v>
                </c:pt>
                <c:pt idx="39" formatCode="General">
                  <c:v>3.9E-2</c:v>
                </c:pt>
                <c:pt idx="40" formatCode="General">
                  <c:v>0.04</c:v>
                </c:pt>
                <c:pt idx="41" formatCode="General">
                  <c:v>4.1000000000000002E-2</c:v>
                </c:pt>
                <c:pt idx="42" formatCode="General">
                  <c:v>4.2000000000000003E-2</c:v>
                </c:pt>
                <c:pt idx="43" formatCode="General">
                  <c:v>4.2999999999999997E-2</c:v>
                </c:pt>
                <c:pt idx="44" formatCode="General">
                  <c:v>4.3999999999999997E-2</c:v>
                </c:pt>
                <c:pt idx="45" formatCode="General">
                  <c:v>4.4999999999999998E-2</c:v>
                </c:pt>
                <c:pt idx="46" formatCode="General">
                  <c:v>4.5999999999999999E-2</c:v>
                </c:pt>
                <c:pt idx="47" formatCode="General">
                  <c:v>4.7E-2</c:v>
                </c:pt>
                <c:pt idx="48" formatCode="General">
                  <c:v>4.8000000000000001E-2</c:v>
                </c:pt>
                <c:pt idx="49" formatCode="General">
                  <c:v>4.9000000000000002E-2</c:v>
                </c:pt>
                <c:pt idx="50" formatCode="General">
                  <c:v>0.05</c:v>
                </c:pt>
                <c:pt idx="51" formatCode="General">
                  <c:v>5.0999999999999997E-2</c:v>
                </c:pt>
                <c:pt idx="52" formatCode="General">
                  <c:v>5.1999999999999998E-2</c:v>
                </c:pt>
                <c:pt idx="53" formatCode="General">
                  <c:v>5.2999999999999999E-2</c:v>
                </c:pt>
                <c:pt idx="54" formatCode="General">
                  <c:v>5.3999999999999999E-2</c:v>
                </c:pt>
                <c:pt idx="55" formatCode="General">
                  <c:v>5.5E-2</c:v>
                </c:pt>
                <c:pt idx="56" formatCode="General">
                  <c:v>5.6000000000000001E-2</c:v>
                </c:pt>
                <c:pt idx="57" formatCode="General">
                  <c:v>5.7000000000000002E-2</c:v>
                </c:pt>
                <c:pt idx="58" formatCode="General">
                  <c:v>5.8000000000000003E-2</c:v>
                </c:pt>
                <c:pt idx="59" formatCode="General">
                  <c:v>5.8999999999999997E-2</c:v>
                </c:pt>
                <c:pt idx="60" formatCode="General">
                  <c:v>0.06</c:v>
                </c:pt>
                <c:pt idx="61" formatCode="General">
                  <c:v>6.0999999999999999E-2</c:v>
                </c:pt>
                <c:pt idx="62" formatCode="General">
                  <c:v>6.2E-2</c:v>
                </c:pt>
                <c:pt idx="63" formatCode="General">
                  <c:v>6.3E-2</c:v>
                </c:pt>
                <c:pt idx="64" formatCode="General">
                  <c:v>6.4000000000000001E-2</c:v>
                </c:pt>
                <c:pt idx="65" formatCode="General">
                  <c:v>6.5000000000000002E-2</c:v>
                </c:pt>
                <c:pt idx="66" formatCode="General">
                  <c:v>6.6000000000000003E-2</c:v>
                </c:pt>
                <c:pt idx="67" formatCode="General">
                  <c:v>6.7000000000000004E-2</c:v>
                </c:pt>
                <c:pt idx="68" formatCode="General">
                  <c:v>6.8000000000000005E-2</c:v>
                </c:pt>
                <c:pt idx="69" formatCode="General">
                  <c:v>6.9000000000000006E-2</c:v>
                </c:pt>
                <c:pt idx="70" formatCode="General">
                  <c:v>7.0000000000000007E-2</c:v>
                </c:pt>
                <c:pt idx="71" formatCode="General">
                  <c:v>7.0999999999999994E-2</c:v>
                </c:pt>
                <c:pt idx="72" formatCode="General">
                  <c:v>7.1999999999999995E-2</c:v>
                </c:pt>
                <c:pt idx="73" formatCode="General">
                  <c:v>7.2999999999999995E-2</c:v>
                </c:pt>
                <c:pt idx="74" formatCode="General">
                  <c:v>7.3999999999999996E-2</c:v>
                </c:pt>
                <c:pt idx="75" formatCode="General">
                  <c:v>7.4999999999999997E-2</c:v>
                </c:pt>
                <c:pt idx="76" formatCode="General">
                  <c:v>7.5999999999999998E-2</c:v>
                </c:pt>
                <c:pt idx="77" formatCode="General">
                  <c:v>7.6999999999999999E-2</c:v>
                </c:pt>
                <c:pt idx="78" formatCode="General">
                  <c:v>7.8E-2</c:v>
                </c:pt>
                <c:pt idx="79" formatCode="General">
                  <c:v>7.9000000000000001E-2</c:v>
                </c:pt>
                <c:pt idx="80" formatCode="General">
                  <c:v>0.08</c:v>
                </c:pt>
                <c:pt idx="81" formatCode="General">
                  <c:v>8.1000000000000003E-2</c:v>
                </c:pt>
                <c:pt idx="82" formatCode="General">
                  <c:v>8.2000000000000003E-2</c:v>
                </c:pt>
                <c:pt idx="83" formatCode="General">
                  <c:v>8.3000000000000004E-2</c:v>
                </c:pt>
                <c:pt idx="84" formatCode="General">
                  <c:v>8.4000000000000005E-2</c:v>
                </c:pt>
                <c:pt idx="85" formatCode="General">
                  <c:v>8.5000000000000006E-2</c:v>
                </c:pt>
                <c:pt idx="86" formatCode="General">
                  <c:v>8.5999999999999993E-2</c:v>
                </c:pt>
                <c:pt idx="87" formatCode="General">
                  <c:v>8.6999999999999994E-2</c:v>
                </c:pt>
                <c:pt idx="88" formatCode="General">
                  <c:v>8.7999999999999995E-2</c:v>
                </c:pt>
                <c:pt idx="89" formatCode="General">
                  <c:v>8.8999999999999996E-2</c:v>
                </c:pt>
                <c:pt idx="90" formatCode="General">
                  <c:v>0.09</c:v>
                </c:pt>
                <c:pt idx="91" formatCode="General">
                  <c:v>9.0999999999999998E-2</c:v>
                </c:pt>
                <c:pt idx="92" formatCode="General">
                  <c:v>9.1999999999999998E-2</c:v>
                </c:pt>
                <c:pt idx="93" formatCode="General">
                  <c:v>9.2999999999999999E-2</c:v>
                </c:pt>
                <c:pt idx="94" formatCode="General">
                  <c:v>9.4E-2</c:v>
                </c:pt>
                <c:pt idx="95" formatCode="General">
                  <c:v>9.5000000000000001E-2</c:v>
                </c:pt>
                <c:pt idx="96" formatCode="General">
                  <c:v>9.6000000000000002E-2</c:v>
                </c:pt>
                <c:pt idx="97" formatCode="General">
                  <c:v>9.7000000000000003E-2</c:v>
                </c:pt>
                <c:pt idx="98" formatCode="General">
                  <c:v>9.8000000000000004E-2</c:v>
                </c:pt>
                <c:pt idx="99" formatCode="General">
                  <c:v>9.9000000000000005E-2</c:v>
                </c:pt>
                <c:pt idx="100" formatCode="General">
                  <c:v>0.1</c:v>
                </c:pt>
                <c:pt idx="101" formatCode="General">
                  <c:v>0.10100000000000001</c:v>
                </c:pt>
                <c:pt idx="102" formatCode="General">
                  <c:v>0.10199999999999999</c:v>
                </c:pt>
                <c:pt idx="103" formatCode="General">
                  <c:v>0.10299999999999999</c:v>
                </c:pt>
                <c:pt idx="104" formatCode="General">
                  <c:v>0.104</c:v>
                </c:pt>
                <c:pt idx="105" formatCode="General">
                  <c:v>0.105</c:v>
                </c:pt>
                <c:pt idx="106" formatCode="General">
                  <c:v>0.106</c:v>
                </c:pt>
                <c:pt idx="107" formatCode="General">
                  <c:v>0.107</c:v>
                </c:pt>
                <c:pt idx="108" formatCode="General">
                  <c:v>0.108</c:v>
                </c:pt>
                <c:pt idx="109" formatCode="General">
                  <c:v>0.109</c:v>
                </c:pt>
                <c:pt idx="110" formatCode="General">
                  <c:v>0.11</c:v>
                </c:pt>
                <c:pt idx="111" formatCode="General">
                  <c:v>0.111</c:v>
                </c:pt>
                <c:pt idx="112" formatCode="General">
                  <c:v>0.112</c:v>
                </c:pt>
                <c:pt idx="113" formatCode="General">
                  <c:v>0.113</c:v>
                </c:pt>
                <c:pt idx="114" formatCode="General">
                  <c:v>0.114</c:v>
                </c:pt>
                <c:pt idx="115" formatCode="General">
                  <c:v>0.115</c:v>
                </c:pt>
                <c:pt idx="116" formatCode="General">
                  <c:v>0.11600000000000001</c:v>
                </c:pt>
                <c:pt idx="117" formatCode="General">
                  <c:v>0.11700000000000001</c:v>
                </c:pt>
                <c:pt idx="118" formatCode="General">
                  <c:v>0.11799999999999999</c:v>
                </c:pt>
                <c:pt idx="119" formatCode="General">
                  <c:v>0.11899999999999999</c:v>
                </c:pt>
                <c:pt idx="120" formatCode="General">
                  <c:v>0.12</c:v>
                </c:pt>
                <c:pt idx="121" formatCode="General">
                  <c:v>0.121</c:v>
                </c:pt>
                <c:pt idx="122" formatCode="General">
                  <c:v>0.122</c:v>
                </c:pt>
                <c:pt idx="123" formatCode="General">
                  <c:v>0.123</c:v>
                </c:pt>
                <c:pt idx="124" formatCode="General">
                  <c:v>0.124</c:v>
                </c:pt>
                <c:pt idx="125" formatCode="General">
                  <c:v>0.125</c:v>
                </c:pt>
                <c:pt idx="126" formatCode="General">
                  <c:v>0.126</c:v>
                </c:pt>
                <c:pt idx="127" formatCode="General">
                  <c:v>0.127</c:v>
                </c:pt>
                <c:pt idx="128" formatCode="General">
                  <c:v>0.128</c:v>
                </c:pt>
                <c:pt idx="129" formatCode="General">
                  <c:v>0.129</c:v>
                </c:pt>
                <c:pt idx="130" formatCode="General">
                  <c:v>0.13</c:v>
                </c:pt>
                <c:pt idx="131" formatCode="General">
                  <c:v>0.13100000000000001</c:v>
                </c:pt>
                <c:pt idx="132" formatCode="General">
                  <c:v>0.13200000000000001</c:v>
                </c:pt>
                <c:pt idx="133" formatCode="General">
                  <c:v>0.13300000000000001</c:v>
                </c:pt>
                <c:pt idx="134" formatCode="General">
                  <c:v>0.13400000000000001</c:v>
                </c:pt>
                <c:pt idx="135" formatCode="General">
                  <c:v>0.13500000000000001</c:v>
                </c:pt>
                <c:pt idx="136" formatCode="General">
                  <c:v>0.13600000000000001</c:v>
                </c:pt>
                <c:pt idx="137" formatCode="General">
                  <c:v>0.13700000000000001</c:v>
                </c:pt>
                <c:pt idx="138" formatCode="General">
                  <c:v>0.13800000000000001</c:v>
                </c:pt>
                <c:pt idx="139" formatCode="General">
                  <c:v>0.13900000000000001</c:v>
                </c:pt>
                <c:pt idx="140" formatCode="General">
                  <c:v>0.14000000000000001</c:v>
                </c:pt>
                <c:pt idx="141" formatCode="General">
                  <c:v>0.14099999999999999</c:v>
                </c:pt>
                <c:pt idx="142" formatCode="General">
                  <c:v>0.14199999999999999</c:v>
                </c:pt>
                <c:pt idx="143" formatCode="General">
                  <c:v>0.14299999999999999</c:v>
                </c:pt>
                <c:pt idx="144" formatCode="General">
                  <c:v>0.14399999999999999</c:v>
                </c:pt>
                <c:pt idx="145" formatCode="General">
                  <c:v>0.14499999999999999</c:v>
                </c:pt>
                <c:pt idx="146" formatCode="General">
                  <c:v>0.14599999999999999</c:v>
                </c:pt>
                <c:pt idx="147" formatCode="General">
                  <c:v>0.14699999999999999</c:v>
                </c:pt>
                <c:pt idx="148" formatCode="General">
                  <c:v>0.14799999999999999</c:v>
                </c:pt>
                <c:pt idx="149" formatCode="General">
                  <c:v>0.14899999999999999</c:v>
                </c:pt>
                <c:pt idx="150" formatCode="General">
                  <c:v>0.15</c:v>
                </c:pt>
                <c:pt idx="151" formatCode="General">
                  <c:v>0.151</c:v>
                </c:pt>
                <c:pt idx="152" formatCode="General">
                  <c:v>0.152</c:v>
                </c:pt>
                <c:pt idx="153" formatCode="General">
                  <c:v>0.153</c:v>
                </c:pt>
                <c:pt idx="154" formatCode="General">
                  <c:v>0.154</c:v>
                </c:pt>
                <c:pt idx="155" formatCode="General">
                  <c:v>0.155</c:v>
                </c:pt>
                <c:pt idx="156" formatCode="General">
                  <c:v>0.156</c:v>
                </c:pt>
                <c:pt idx="157" formatCode="General">
                  <c:v>0.157</c:v>
                </c:pt>
                <c:pt idx="158" formatCode="General">
                  <c:v>0.158</c:v>
                </c:pt>
                <c:pt idx="159" formatCode="General">
                  <c:v>0.159</c:v>
                </c:pt>
                <c:pt idx="160" formatCode="General">
                  <c:v>0.16</c:v>
                </c:pt>
                <c:pt idx="161" formatCode="General">
                  <c:v>0.161</c:v>
                </c:pt>
                <c:pt idx="162" formatCode="General">
                  <c:v>0.16200000000000001</c:v>
                </c:pt>
                <c:pt idx="163" formatCode="General">
                  <c:v>0.16300000000000001</c:v>
                </c:pt>
                <c:pt idx="164" formatCode="General">
                  <c:v>0.16400000000000001</c:v>
                </c:pt>
                <c:pt idx="165" formatCode="General">
                  <c:v>0.16500000000000001</c:v>
                </c:pt>
                <c:pt idx="166" formatCode="General">
                  <c:v>0.16600000000000001</c:v>
                </c:pt>
                <c:pt idx="167" formatCode="General">
                  <c:v>0.16700000000000001</c:v>
                </c:pt>
                <c:pt idx="168" formatCode="General">
                  <c:v>0.16800000000000001</c:v>
                </c:pt>
                <c:pt idx="169" formatCode="General">
                  <c:v>0.16900000000000001</c:v>
                </c:pt>
                <c:pt idx="170" formatCode="General">
                  <c:v>0.17</c:v>
                </c:pt>
                <c:pt idx="171" formatCode="General">
                  <c:v>0.17100000000000001</c:v>
                </c:pt>
                <c:pt idx="172" formatCode="General">
                  <c:v>0.17199999999999999</c:v>
                </c:pt>
                <c:pt idx="173" formatCode="General">
                  <c:v>0.17299999999999999</c:v>
                </c:pt>
                <c:pt idx="174" formatCode="General">
                  <c:v>0.17399999999999999</c:v>
                </c:pt>
                <c:pt idx="175" formatCode="General">
                  <c:v>0.17499999999999999</c:v>
                </c:pt>
                <c:pt idx="176" formatCode="General">
                  <c:v>0.17599999999999999</c:v>
                </c:pt>
                <c:pt idx="177" formatCode="General">
                  <c:v>0.17699999999999999</c:v>
                </c:pt>
                <c:pt idx="178" formatCode="General">
                  <c:v>0.17799999999999999</c:v>
                </c:pt>
                <c:pt idx="179" formatCode="General">
                  <c:v>0.17899999999999999</c:v>
                </c:pt>
                <c:pt idx="180" formatCode="General">
                  <c:v>0.18</c:v>
                </c:pt>
                <c:pt idx="181" formatCode="General">
                  <c:v>0.18099999999999999</c:v>
                </c:pt>
                <c:pt idx="182" formatCode="General">
                  <c:v>0.182</c:v>
                </c:pt>
                <c:pt idx="183" formatCode="General">
                  <c:v>0.183</c:v>
                </c:pt>
                <c:pt idx="184" formatCode="General">
                  <c:v>0.184</c:v>
                </c:pt>
                <c:pt idx="185" formatCode="General">
                  <c:v>0.185</c:v>
                </c:pt>
                <c:pt idx="186" formatCode="General">
                  <c:v>0.186</c:v>
                </c:pt>
                <c:pt idx="187" formatCode="General">
                  <c:v>0.187</c:v>
                </c:pt>
                <c:pt idx="188" formatCode="General">
                  <c:v>0.188</c:v>
                </c:pt>
                <c:pt idx="189" formatCode="General">
                  <c:v>0.189</c:v>
                </c:pt>
                <c:pt idx="190" formatCode="General">
                  <c:v>0.19</c:v>
                </c:pt>
                <c:pt idx="191" formatCode="General">
                  <c:v>0.191</c:v>
                </c:pt>
                <c:pt idx="192" formatCode="General">
                  <c:v>0.192</c:v>
                </c:pt>
                <c:pt idx="193" formatCode="General">
                  <c:v>0.193</c:v>
                </c:pt>
                <c:pt idx="194" formatCode="General">
                  <c:v>0.19400000000000001</c:v>
                </c:pt>
                <c:pt idx="195" formatCode="General">
                  <c:v>0.19500000000000001</c:v>
                </c:pt>
                <c:pt idx="196" formatCode="General">
                  <c:v>0.19600000000000001</c:v>
                </c:pt>
                <c:pt idx="197" formatCode="General">
                  <c:v>0.19700000000000001</c:v>
                </c:pt>
                <c:pt idx="198" formatCode="General">
                  <c:v>0.19800000000000001</c:v>
                </c:pt>
                <c:pt idx="199" formatCode="General">
                  <c:v>0.19900000000000001</c:v>
                </c:pt>
                <c:pt idx="200" formatCode="General">
                  <c:v>0.2</c:v>
                </c:pt>
                <c:pt idx="201" formatCode="General">
                  <c:v>0.20100000000000001</c:v>
                </c:pt>
                <c:pt idx="202" formatCode="General">
                  <c:v>0.20200000000000001</c:v>
                </c:pt>
                <c:pt idx="203" formatCode="General">
                  <c:v>0.20300000000000001</c:v>
                </c:pt>
                <c:pt idx="204" formatCode="General">
                  <c:v>0.20399999999999999</c:v>
                </c:pt>
                <c:pt idx="205" formatCode="General">
                  <c:v>0.20499999999999999</c:v>
                </c:pt>
                <c:pt idx="206" formatCode="General">
                  <c:v>0.20599999999999999</c:v>
                </c:pt>
                <c:pt idx="207" formatCode="General">
                  <c:v>0.20699999999999999</c:v>
                </c:pt>
                <c:pt idx="208" formatCode="General">
                  <c:v>0.20799999999999999</c:v>
                </c:pt>
                <c:pt idx="209" formatCode="General">
                  <c:v>0.20899999999999999</c:v>
                </c:pt>
                <c:pt idx="210" formatCode="General">
                  <c:v>0.21</c:v>
                </c:pt>
                <c:pt idx="211" formatCode="General">
                  <c:v>0.21099999999999999</c:v>
                </c:pt>
                <c:pt idx="212" formatCode="General">
                  <c:v>0.21199999999999999</c:v>
                </c:pt>
                <c:pt idx="213" formatCode="General">
                  <c:v>0.21299999999999999</c:v>
                </c:pt>
                <c:pt idx="214" formatCode="General">
                  <c:v>0.214</c:v>
                </c:pt>
                <c:pt idx="215" formatCode="General">
                  <c:v>0.215</c:v>
                </c:pt>
                <c:pt idx="216" formatCode="General">
                  <c:v>0.216</c:v>
                </c:pt>
                <c:pt idx="217" formatCode="General">
                  <c:v>0.217</c:v>
                </c:pt>
                <c:pt idx="218" formatCode="General">
                  <c:v>0.218</c:v>
                </c:pt>
                <c:pt idx="219" formatCode="General">
                  <c:v>0.219</c:v>
                </c:pt>
                <c:pt idx="220" formatCode="General">
                  <c:v>0.22</c:v>
                </c:pt>
                <c:pt idx="221" formatCode="General">
                  <c:v>0.221</c:v>
                </c:pt>
                <c:pt idx="222" formatCode="General">
                  <c:v>0.222</c:v>
                </c:pt>
                <c:pt idx="223" formatCode="General">
                  <c:v>0.223</c:v>
                </c:pt>
                <c:pt idx="224" formatCode="General">
                  <c:v>0.224</c:v>
                </c:pt>
                <c:pt idx="225" formatCode="General">
                  <c:v>0.22500000000000001</c:v>
                </c:pt>
                <c:pt idx="226" formatCode="General">
                  <c:v>0.22600000000000001</c:v>
                </c:pt>
                <c:pt idx="227" formatCode="General">
                  <c:v>0.22700000000000001</c:v>
                </c:pt>
                <c:pt idx="228" formatCode="General">
                  <c:v>0.22800000000000001</c:v>
                </c:pt>
                <c:pt idx="229" formatCode="General">
                  <c:v>0.22900000000000001</c:v>
                </c:pt>
                <c:pt idx="230" formatCode="General">
                  <c:v>0.23</c:v>
                </c:pt>
                <c:pt idx="231" formatCode="General">
                  <c:v>0.23100000000000001</c:v>
                </c:pt>
                <c:pt idx="232" formatCode="General">
                  <c:v>0.23200000000000001</c:v>
                </c:pt>
                <c:pt idx="233" formatCode="General">
                  <c:v>0.23300000000000001</c:v>
                </c:pt>
                <c:pt idx="234" formatCode="General">
                  <c:v>0.23400000000000001</c:v>
                </c:pt>
                <c:pt idx="235" formatCode="General">
                  <c:v>0.23499999999999999</c:v>
                </c:pt>
                <c:pt idx="236" formatCode="General">
                  <c:v>0.23599999999999999</c:v>
                </c:pt>
                <c:pt idx="237" formatCode="General">
                  <c:v>0.23699999999999999</c:v>
                </c:pt>
                <c:pt idx="238" formatCode="General">
                  <c:v>0.23799999999999999</c:v>
                </c:pt>
                <c:pt idx="239" formatCode="General">
                  <c:v>0.23899999999999999</c:v>
                </c:pt>
                <c:pt idx="240" formatCode="General">
                  <c:v>0.24</c:v>
                </c:pt>
                <c:pt idx="241" formatCode="General">
                  <c:v>0.24099999999999999</c:v>
                </c:pt>
                <c:pt idx="242" formatCode="General">
                  <c:v>0.24199999999999999</c:v>
                </c:pt>
                <c:pt idx="243" formatCode="General">
                  <c:v>0.24299999999999999</c:v>
                </c:pt>
                <c:pt idx="244" formatCode="General">
                  <c:v>0.24399999999999999</c:v>
                </c:pt>
                <c:pt idx="245" formatCode="General">
                  <c:v>0.245</c:v>
                </c:pt>
                <c:pt idx="246" formatCode="General">
                  <c:v>0.246</c:v>
                </c:pt>
                <c:pt idx="247" formatCode="General">
                  <c:v>0.247</c:v>
                </c:pt>
                <c:pt idx="248" formatCode="General">
                  <c:v>0.248</c:v>
                </c:pt>
                <c:pt idx="249" formatCode="General">
                  <c:v>0.249</c:v>
                </c:pt>
                <c:pt idx="250" formatCode="General">
                  <c:v>0.25</c:v>
                </c:pt>
                <c:pt idx="251" formatCode="General">
                  <c:v>0.251</c:v>
                </c:pt>
                <c:pt idx="252" formatCode="General">
                  <c:v>0.252</c:v>
                </c:pt>
                <c:pt idx="253" formatCode="General">
                  <c:v>0.253</c:v>
                </c:pt>
                <c:pt idx="254" formatCode="General">
                  <c:v>0.254</c:v>
                </c:pt>
                <c:pt idx="255" formatCode="General">
                  <c:v>0.255</c:v>
                </c:pt>
                <c:pt idx="256" formatCode="General">
                  <c:v>0.25600000000000001</c:v>
                </c:pt>
                <c:pt idx="257" formatCode="General">
                  <c:v>0.25700000000000001</c:v>
                </c:pt>
                <c:pt idx="258" formatCode="General">
                  <c:v>0.25800000000000001</c:v>
                </c:pt>
                <c:pt idx="259" formatCode="General">
                  <c:v>0.25900000000000001</c:v>
                </c:pt>
                <c:pt idx="260" formatCode="General">
                  <c:v>0.26</c:v>
                </c:pt>
                <c:pt idx="261" formatCode="General">
                  <c:v>0.26100000000000001</c:v>
                </c:pt>
                <c:pt idx="262" formatCode="General">
                  <c:v>0.26200000000000001</c:v>
                </c:pt>
                <c:pt idx="263" formatCode="General">
                  <c:v>0.26300000000000001</c:v>
                </c:pt>
                <c:pt idx="264" formatCode="General">
                  <c:v>0.26400000000000001</c:v>
                </c:pt>
                <c:pt idx="265" formatCode="General">
                  <c:v>0.26500000000000001</c:v>
                </c:pt>
                <c:pt idx="266" formatCode="General">
                  <c:v>0.26600000000000001</c:v>
                </c:pt>
                <c:pt idx="267" formatCode="General">
                  <c:v>0.26700000000000002</c:v>
                </c:pt>
                <c:pt idx="268" formatCode="General">
                  <c:v>0.26800000000000002</c:v>
                </c:pt>
                <c:pt idx="269" formatCode="General">
                  <c:v>0.26900000000000002</c:v>
                </c:pt>
                <c:pt idx="270" formatCode="General">
                  <c:v>0.27</c:v>
                </c:pt>
                <c:pt idx="271" formatCode="General">
                  <c:v>0.27100000000000002</c:v>
                </c:pt>
                <c:pt idx="272" formatCode="General">
                  <c:v>0.27200000000000002</c:v>
                </c:pt>
                <c:pt idx="273" formatCode="General">
                  <c:v>0.27300000000000002</c:v>
                </c:pt>
                <c:pt idx="274" formatCode="General">
                  <c:v>0.27400000000000002</c:v>
                </c:pt>
                <c:pt idx="275" formatCode="General">
                  <c:v>0.27500000000000002</c:v>
                </c:pt>
                <c:pt idx="276" formatCode="General">
                  <c:v>0.27600000000000002</c:v>
                </c:pt>
                <c:pt idx="277" formatCode="General">
                  <c:v>0.27700000000000002</c:v>
                </c:pt>
                <c:pt idx="278" formatCode="General">
                  <c:v>0.27800000000000002</c:v>
                </c:pt>
                <c:pt idx="279" formatCode="General">
                  <c:v>0.27900000000000003</c:v>
                </c:pt>
                <c:pt idx="280" formatCode="General">
                  <c:v>0.28000000000000003</c:v>
                </c:pt>
                <c:pt idx="281" formatCode="General">
                  <c:v>0.28100000000000003</c:v>
                </c:pt>
                <c:pt idx="282" formatCode="General">
                  <c:v>0.28199999999999997</c:v>
                </c:pt>
                <c:pt idx="283" formatCode="General">
                  <c:v>0.28299999999999997</c:v>
                </c:pt>
                <c:pt idx="284" formatCode="General">
                  <c:v>0.28399999999999997</c:v>
                </c:pt>
                <c:pt idx="285" formatCode="General">
                  <c:v>0.28499999999999998</c:v>
                </c:pt>
                <c:pt idx="286" formatCode="General">
                  <c:v>0.28599999999999998</c:v>
                </c:pt>
                <c:pt idx="287" formatCode="General">
                  <c:v>0.28699999999999998</c:v>
                </c:pt>
                <c:pt idx="288" formatCode="General">
                  <c:v>0.28799999999999998</c:v>
                </c:pt>
                <c:pt idx="289" formatCode="General">
                  <c:v>0.28899999999999998</c:v>
                </c:pt>
                <c:pt idx="290" formatCode="General">
                  <c:v>0.28999999999999998</c:v>
                </c:pt>
                <c:pt idx="291" formatCode="General">
                  <c:v>0.29099999999999998</c:v>
                </c:pt>
                <c:pt idx="292" formatCode="General">
                  <c:v>0.29199999999999998</c:v>
                </c:pt>
                <c:pt idx="293" formatCode="General">
                  <c:v>0.29299999999999998</c:v>
                </c:pt>
                <c:pt idx="294" formatCode="General">
                  <c:v>0.29399999999999998</c:v>
                </c:pt>
                <c:pt idx="295" formatCode="General">
                  <c:v>0.29499999999999998</c:v>
                </c:pt>
                <c:pt idx="296" formatCode="General">
                  <c:v>0.29599999999999999</c:v>
                </c:pt>
                <c:pt idx="297" formatCode="General">
                  <c:v>0.29699999999999999</c:v>
                </c:pt>
                <c:pt idx="298" formatCode="General">
                  <c:v>0.29799999999999999</c:v>
                </c:pt>
                <c:pt idx="299" formatCode="General">
                  <c:v>0.29899999999999999</c:v>
                </c:pt>
                <c:pt idx="300" formatCode="General">
                  <c:v>0.3</c:v>
                </c:pt>
                <c:pt idx="301" formatCode="General">
                  <c:v>0.30099999999999999</c:v>
                </c:pt>
                <c:pt idx="302" formatCode="General">
                  <c:v>0.30199999999999999</c:v>
                </c:pt>
                <c:pt idx="303" formatCode="General">
                  <c:v>0.30299999999999999</c:v>
                </c:pt>
                <c:pt idx="304" formatCode="General">
                  <c:v>0.30399999999999999</c:v>
                </c:pt>
                <c:pt idx="305" formatCode="General">
                  <c:v>0.30499999999999999</c:v>
                </c:pt>
                <c:pt idx="306" formatCode="General">
                  <c:v>0.30599999999999999</c:v>
                </c:pt>
                <c:pt idx="307" formatCode="General">
                  <c:v>0.307</c:v>
                </c:pt>
                <c:pt idx="308" formatCode="General">
                  <c:v>0.308</c:v>
                </c:pt>
                <c:pt idx="309" formatCode="General">
                  <c:v>0.309</c:v>
                </c:pt>
                <c:pt idx="310" formatCode="General">
                  <c:v>0.31</c:v>
                </c:pt>
                <c:pt idx="311" formatCode="General">
                  <c:v>0.311</c:v>
                </c:pt>
                <c:pt idx="312" formatCode="General">
                  <c:v>0.312</c:v>
                </c:pt>
                <c:pt idx="313" formatCode="General">
                  <c:v>0.313</c:v>
                </c:pt>
                <c:pt idx="314" formatCode="General">
                  <c:v>0.314</c:v>
                </c:pt>
                <c:pt idx="315" formatCode="General">
                  <c:v>0.315</c:v>
                </c:pt>
                <c:pt idx="316" formatCode="General">
                  <c:v>0.316</c:v>
                </c:pt>
                <c:pt idx="317" formatCode="General">
                  <c:v>0.317</c:v>
                </c:pt>
                <c:pt idx="318" formatCode="General">
                  <c:v>0.318</c:v>
                </c:pt>
                <c:pt idx="319" formatCode="General">
                  <c:v>0.31900000000000001</c:v>
                </c:pt>
                <c:pt idx="320" formatCode="General">
                  <c:v>0.32</c:v>
                </c:pt>
                <c:pt idx="321" formatCode="General">
                  <c:v>0.32100000000000001</c:v>
                </c:pt>
                <c:pt idx="322" formatCode="General">
                  <c:v>0.32200000000000001</c:v>
                </c:pt>
                <c:pt idx="323" formatCode="General">
                  <c:v>0.32300000000000001</c:v>
                </c:pt>
                <c:pt idx="324" formatCode="General">
                  <c:v>0.32400000000000001</c:v>
                </c:pt>
                <c:pt idx="325" formatCode="General">
                  <c:v>0.32500000000000001</c:v>
                </c:pt>
                <c:pt idx="326" formatCode="General">
                  <c:v>0.32600000000000001</c:v>
                </c:pt>
                <c:pt idx="327" formatCode="General">
                  <c:v>0.32700000000000001</c:v>
                </c:pt>
                <c:pt idx="328" formatCode="General">
                  <c:v>0.32800000000000001</c:v>
                </c:pt>
                <c:pt idx="329" formatCode="General">
                  <c:v>0.32900000000000001</c:v>
                </c:pt>
                <c:pt idx="330" formatCode="General">
                  <c:v>0.33</c:v>
                </c:pt>
                <c:pt idx="331" formatCode="General">
                  <c:v>0.33100000000000002</c:v>
                </c:pt>
                <c:pt idx="332" formatCode="General">
                  <c:v>0.33200000000000002</c:v>
                </c:pt>
                <c:pt idx="333" formatCode="General">
                  <c:v>0.33300000000000002</c:v>
                </c:pt>
                <c:pt idx="334" formatCode="General">
                  <c:v>0.33400000000000002</c:v>
                </c:pt>
                <c:pt idx="335" formatCode="General">
                  <c:v>0.33500000000000002</c:v>
                </c:pt>
                <c:pt idx="336" formatCode="General">
                  <c:v>0.33600000000000002</c:v>
                </c:pt>
                <c:pt idx="337" formatCode="General">
                  <c:v>0.33700000000000002</c:v>
                </c:pt>
                <c:pt idx="338" formatCode="General">
                  <c:v>0.33800000000000002</c:v>
                </c:pt>
                <c:pt idx="339" formatCode="General">
                  <c:v>0.33900000000000002</c:v>
                </c:pt>
                <c:pt idx="340" formatCode="General">
                  <c:v>0.34</c:v>
                </c:pt>
                <c:pt idx="341" formatCode="General">
                  <c:v>0.34100000000000003</c:v>
                </c:pt>
                <c:pt idx="342" formatCode="General">
                  <c:v>0.34200000000000003</c:v>
                </c:pt>
                <c:pt idx="343" formatCode="General">
                  <c:v>0.34300000000000003</c:v>
                </c:pt>
                <c:pt idx="344" formatCode="General">
                  <c:v>0.34399999999999997</c:v>
                </c:pt>
                <c:pt idx="345" formatCode="General">
                  <c:v>0.34499999999999997</c:v>
                </c:pt>
                <c:pt idx="346" formatCode="General">
                  <c:v>0.34599999999999997</c:v>
                </c:pt>
                <c:pt idx="347" formatCode="General">
                  <c:v>0.34699999999999998</c:v>
                </c:pt>
                <c:pt idx="348" formatCode="General">
                  <c:v>0.34799999999999998</c:v>
                </c:pt>
                <c:pt idx="349" formatCode="General">
                  <c:v>0.34899999999999998</c:v>
                </c:pt>
                <c:pt idx="350" formatCode="General">
                  <c:v>0.35</c:v>
                </c:pt>
                <c:pt idx="351" formatCode="General">
                  <c:v>0.35099999999999998</c:v>
                </c:pt>
                <c:pt idx="352" formatCode="General">
                  <c:v>0.35199999999999998</c:v>
                </c:pt>
                <c:pt idx="353" formatCode="General">
                  <c:v>0.35299999999999998</c:v>
                </c:pt>
                <c:pt idx="354" formatCode="General">
                  <c:v>0.35399999999999998</c:v>
                </c:pt>
                <c:pt idx="355" formatCode="General">
                  <c:v>0.35499999999999998</c:v>
                </c:pt>
                <c:pt idx="356" formatCode="General">
                  <c:v>0.35599999999999998</c:v>
                </c:pt>
                <c:pt idx="357" formatCode="General">
                  <c:v>0.35699999999999998</c:v>
                </c:pt>
                <c:pt idx="358" formatCode="General">
                  <c:v>0.35799999999999998</c:v>
                </c:pt>
                <c:pt idx="359" formatCode="General">
                  <c:v>0.35899999999999999</c:v>
                </c:pt>
                <c:pt idx="360" formatCode="General">
                  <c:v>0.36</c:v>
                </c:pt>
                <c:pt idx="361" formatCode="General">
                  <c:v>0.36099999999999999</c:v>
                </c:pt>
                <c:pt idx="362" formatCode="General">
                  <c:v>0.36199999999999999</c:v>
                </c:pt>
                <c:pt idx="363" formatCode="General">
                  <c:v>0.36299999999999999</c:v>
                </c:pt>
                <c:pt idx="364" formatCode="General">
                  <c:v>0.36399999999999999</c:v>
                </c:pt>
                <c:pt idx="365" formatCode="General">
                  <c:v>0.36499999999999999</c:v>
                </c:pt>
                <c:pt idx="366" formatCode="General">
                  <c:v>0.36599999999999999</c:v>
                </c:pt>
                <c:pt idx="367" formatCode="General">
                  <c:v>0.36699999999999999</c:v>
                </c:pt>
                <c:pt idx="368" formatCode="General">
                  <c:v>0.36799999999999999</c:v>
                </c:pt>
                <c:pt idx="369" formatCode="General">
                  <c:v>0.36899999999999999</c:v>
                </c:pt>
                <c:pt idx="370" formatCode="General">
                  <c:v>0.37</c:v>
                </c:pt>
                <c:pt idx="371" formatCode="General">
                  <c:v>0.371</c:v>
                </c:pt>
                <c:pt idx="372" formatCode="General">
                  <c:v>0.372</c:v>
                </c:pt>
                <c:pt idx="373" formatCode="General">
                  <c:v>0.373</c:v>
                </c:pt>
                <c:pt idx="374" formatCode="General">
                  <c:v>0.374</c:v>
                </c:pt>
                <c:pt idx="375" formatCode="General">
                  <c:v>0.375</c:v>
                </c:pt>
                <c:pt idx="376" formatCode="General">
                  <c:v>0.376</c:v>
                </c:pt>
                <c:pt idx="377" formatCode="General">
                  <c:v>0.377</c:v>
                </c:pt>
                <c:pt idx="378" formatCode="General">
                  <c:v>0.378</c:v>
                </c:pt>
                <c:pt idx="379" formatCode="General">
                  <c:v>0.379</c:v>
                </c:pt>
                <c:pt idx="380" formatCode="General">
                  <c:v>0.38</c:v>
                </c:pt>
                <c:pt idx="381" formatCode="General">
                  <c:v>0.38100000000000001</c:v>
                </c:pt>
                <c:pt idx="382" formatCode="General">
                  <c:v>0.38200000000000001</c:v>
                </c:pt>
                <c:pt idx="383" formatCode="General">
                  <c:v>0.38300000000000001</c:v>
                </c:pt>
                <c:pt idx="384" formatCode="General">
                  <c:v>0.38400000000000001</c:v>
                </c:pt>
                <c:pt idx="385" formatCode="General">
                  <c:v>0.38500000000000001</c:v>
                </c:pt>
                <c:pt idx="386" formatCode="General">
                  <c:v>0.38600000000000001</c:v>
                </c:pt>
                <c:pt idx="387" formatCode="General">
                  <c:v>0.38700000000000001</c:v>
                </c:pt>
                <c:pt idx="388" formatCode="General">
                  <c:v>0.38800000000000001</c:v>
                </c:pt>
                <c:pt idx="389" formatCode="General">
                  <c:v>0.38900000000000001</c:v>
                </c:pt>
                <c:pt idx="390" formatCode="General">
                  <c:v>0.39</c:v>
                </c:pt>
                <c:pt idx="391" formatCode="General">
                  <c:v>0.39100000000000001</c:v>
                </c:pt>
                <c:pt idx="392" formatCode="General">
                  <c:v>0.39200000000000002</c:v>
                </c:pt>
                <c:pt idx="393" formatCode="General">
                  <c:v>0.39300000000000002</c:v>
                </c:pt>
                <c:pt idx="394" formatCode="General">
                  <c:v>0.39400000000000002</c:v>
                </c:pt>
                <c:pt idx="395" formatCode="General">
                  <c:v>0.39500000000000002</c:v>
                </c:pt>
                <c:pt idx="396" formatCode="General">
                  <c:v>0.39600000000000002</c:v>
                </c:pt>
                <c:pt idx="397" formatCode="General">
                  <c:v>0.39700000000000002</c:v>
                </c:pt>
                <c:pt idx="398" formatCode="General">
                  <c:v>0.39800000000000002</c:v>
                </c:pt>
                <c:pt idx="399" formatCode="General">
                  <c:v>0.39900000000000002</c:v>
                </c:pt>
                <c:pt idx="400" formatCode="General">
                  <c:v>0.4</c:v>
                </c:pt>
                <c:pt idx="401" formatCode="General">
                  <c:v>0.40100000000000002</c:v>
                </c:pt>
                <c:pt idx="402" formatCode="General">
                  <c:v>0.40200000000000002</c:v>
                </c:pt>
                <c:pt idx="403" formatCode="General">
                  <c:v>0.40300000000000002</c:v>
                </c:pt>
                <c:pt idx="404" formatCode="General">
                  <c:v>0.40400000000000003</c:v>
                </c:pt>
                <c:pt idx="405" formatCode="General">
                  <c:v>0.40500000000000003</c:v>
                </c:pt>
                <c:pt idx="406" formatCode="General">
                  <c:v>0.40600000000000003</c:v>
                </c:pt>
                <c:pt idx="407" formatCode="General">
                  <c:v>0.40699999999999997</c:v>
                </c:pt>
                <c:pt idx="408" formatCode="General">
                  <c:v>0.40799999999999997</c:v>
                </c:pt>
                <c:pt idx="409" formatCode="General">
                  <c:v>0.40899999999999997</c:v>
                </c:pt>
                <c:pt idx="410" formatCode="General">
                  <c:v>0.41</c:v>
                </c:pt>
                <c:pt idx="411" formatCode="General">
                  <c:v>0.41099999999999998</c:v>
                </c:pt>
                <c:pt idx="412" formatCode="General">
                  <c:v>0.41199999999999998</c:v>
                </c:pt>
                <c:pt idx="413" formatCode="General">
                  <c:v>0.41299999999999998</c:v>
                </c:pt>
                <c:pt idx="414" formatCode="General">
                  <c:v>0.41399999999999998</c:v>
                </c:pt>
                <c:pt idx="415" formatCode="General">
                  <c:v>0.41499999999999998</c:v>
                </c:pt>
                <c:pt idx="416" formatCode="General">
                  <c:v>0.41599999999999998</c:v>
                </c:pt>
                <c:pt idx="417" formatCode="General">
                  <c:v>0.41699999999999998</c:v>
                </c:pt>
                <c:pt idx="418" formatCode="General">
                  <c:v>0.41799999999999998</c:v>
                </c:pt>
                <c:pt idx="419" formatCode="General">
                  <c:v>0.41899999999999998</c:v>
                </c:pt>
                <c:pt idx="420" formatCode="General">
                  <c:v>0.42</c:v>
                </c:pt>
                <c:pt idx="421" formatCode="General">
                  <c:v>0.42099999999999999</c:v>
                </c:pt>
                <c:pt idx="422" formatCode="General">
                  <c:v>0.42199999999999999</c:v>
                </c:pt>
                <c:pt idx="423" formatCode="General">
                  <c:v>0.42299999999999999</c:v>
                </c:pt>
                <c:pt idx="424" formatCode="General">
                  <c:v>0.42399999999999999</c:v>
                </c:pt>
                <c:pt idx="425" formatCode="General">
                  <c:v>0.42499999999999999</c:v>
                </c:pt>
                <c:pt idx="426" formatCode="General">
                  <c:v>0.42599999999999999</c:v>
                </c:pt>
                <c:pt idx="427" formatCode="General">
                  <c:v>0.42699999999999999</c:v>
                </c:pt>
                <c:pt idx="428" formatCode="General">
                  <c:v>0.42799999999999999</c:v>
                </c:pt>
                <c:pt idx="429" formatCode="General">
                  <c:v>0.42899999999999999</c:v>
                </c:pt>
                <c:pt idx="430" formatCode="General">
                  <c:v>0.43</c:v>
                </c:pt>
                <c:pt idx="431" formatCode="General">
                  <c:v>0.43099999999999999</c:v>
                </c:pt>
                <c:pt idx="432" formatCode="General">
                  <c:v>0.432</c:v>
                </c:pt>
                <c:pt idx="433" formatCode="General">
                  <c:v>0.433</c:v>
                </c:pt>
                <c:pt idx="434" formatCode="General">
                  <c:v>0.434</c:v>
                </c:pt>
                <c:pt idx="435" formatCode="General">
                  <c:v>0.435</c:v>
                </c:pt>
                <c:pt idx="436" formatCode="General">
                  <c:v>0.436</c:v>
                </c:pt>
                <c:pt idx="437" formatCode="General">
                  <c:v>0.437</c:v>
                </c:pt>
                <c:pt idx="438" formatCode="General">
                  <c:v>0.438</c:v>
                </c:pt>
                <c:pt idx="439" formatCode="General">
                  <c:v>0.439</c:v>
                </c:pt>
                <c:pt idx="440" formatCode="General">
                  <c:v>0.44</c:v>
                </c:pt>
                <c:pt idx="441" formatCode="General">
                  <c:v>0.441</c:v>
                </c:pt>
                <c:pt idx="442" formatCode="General">
                  <c:v>0.442</c:v>
                </c:pt>
                <c:pt idx="443" formatCode="General">
                  <c:v>0.443</c:v>
                </c:pt>
                <c:pt idx="444" formatCode="General">
                  <c:v>0.44400000000000001</c:v>
                </c:pt>
                <c:pt idx="445" formatCode="General">
                  <c:v>0.44500000000000001</c:v>
                </c:pt>
                <c:pt idx="446" formatCode="General">
                  <c:v>0.44600000000000001</c:v>
                </c:pt>
                <c:pt idx="447" formatCode="General">
                  <c:v>0.44700000000000001</c:v>
                </c:pt>
                <c:pt idx="448" formatCode="General">
                  <c:v>0.44800000000000001</c:v>
                </c:pt>
                <c:pt idx="449" formatCode="General">
                  <c:v>0.44900000000000001</c:v>
                </c:pt>
                <c:pt idx="450" formatCode="General">
                  <c:v>0.45</c:v>
                </c:pt>
                <c:pt idx="451" formatCode="General">
                  <c:v>0.45100000000000001</c:v>
                </c:pt>
                <c:pt idx="452" formatCode="General">
                  <c:v>0.45200000000000001</c:v>
                </c:pt>
                <c:pt idx="453" formatCode="General">
                  <c:v>0.45300000000000001</c:v>
                </c:pt>
                <c:pt idx="454" formatCode="General">
                  <c:v>0.45400000000000001</c:v>
                </c:pt>
                <c:pt idx="455" formatCode="General">
                  <c:v>0.45500000000000002</c:v>
                </c:pt>
                <c:pt idx="456" formatCode="General">
                  <c:v>0.45600000000000002</c:v>
                </c:pt>
                <c:pt idx="457" formatCode="General">
                  <c:v>0.45700000000000002</c:v>
                </c:pt>
                <c:pt idx="458" formatCode="General">
                  <c:v>0.45800000000000002</c:v>
                </c:pt>
                <c:pt idx="459" formatCode="General">
                  <c:v>0.45900000000000002</c:v>
                </c:pt>
                <c:pt idx="460" formatCode="General">
                  <c:v>0.46</c:v>
                </c:pt>
                <c:pt idx="461" formatCode="General">
                  <c:v>0.46100000000000002</c:v>
                </c:pt>
                <c:pt idx="462" formatCode="General">
                  <c:v>0.46200000000000002</c:v>
                </c:pt>
                <c:pt idx="463" formatCode="General">
                  <c:v>0.46300000000000002</c:v>
                </c:pt>
                <c:pt idx="464" formatCode="General">
                  <c:v>0.46400000000000002</c:v>
                </c:pt>
                <c:pt idx="465" formatCode="General">
                  <c:v>0.46500000000000002</c:v>
                </c:pt>
                <c:pt idx="466" formatCode="General">
                  <c:v>0.46600000000000003</c:v>
                </c:pt>
                <c:pt idx="467" formatCode="General">
                  <c:v>0.46700000000000003</c:v>
                </c:pt>
                <c:pt idx="468" formatCode="General">
                  <c:v>0.46800000000000003</c:v>
                </c:pt>
                <c:pt idx="469" formatCode="General">
                  <c:v>0.46899999999999997</c:v>
                </c:pt>
                <c:pt idx="470" formatCode="General">
                  <c:v>0.47</c:v>
                </c:pt>
                <c:pt idx="471" formatCode="General">
                  <c:v>0.47099999999999997</c:v>
                </c:pt>
                <c:pt idx="472" formatCode="General">
                  <c:v>0.47199999999999998</c:v>
                </c:pt>
                <c:pt idx="473" formatCode="General">
                  <c:v>0.47299999999999998</c:v>
                </c:pt>
                <c:pt idx="474" formatCode="General">
                  <c:v>0.47399999999999998</c:v>
                </c:pt>
                <c:pt idx="475" formatCode="General">
                  <c:v>0.47499999999999998</c:v>
                </c:pt>
                <c:pt idx="476" formatCode="General">
                  <c:v>0.47599999999999998</c:v>
                </c:pt>
                <c:pt idx="477" formatCode="General">
                  <c:v>0.47699999999999998</c:v>
                </c:pt>
                <c:pt idx="478" formatCode="General">
                  <c:v>0.47799999999999998</c:v>
                </c:pt>
                <c:pt idx="479" formatCode="General">
                  <c:v>0.47899999999999998</c:v>
                </c:pt>
                <c:pt idx="480" formatCode="General">
                  <c:v>0.48</c:v>
                </c:pt>
                <c:pt idx="481" formatCode="General">
                  <c:v>0.48099999999999998</c:v>
                </c:pt>
                <c:pt idx="482" formatCode="General">
                  <c:v>0.48199999999999998</c:v>
                </c:pt>
                <c:pt idx="483" formatCode="General">
                  <c:v>0.48299999999999998</c:v>
                </c:pt>
                <c:pt idx="484" formatCode="General">
                  <c:v>0.48399999999999999</c:v>
                </c:pt>
                <c:pt idx="485" formatCode="General">
                  <c:v>0.48499999999999999</c:v>
                </c:pt>
                <c:pt idx="486" formatCode="General">
                  <c:v>0.48599999999999999</c:v>
                </c:pt>
                <c:pt idx="487" formatCode="General">
                  <c:v>0.48699999999999999</c:v>
                </c:pt>
                <c:pt idx="488" formatCode="General">
                  <c:v>0.48799999999999999</c:v>
                </c:pt>
                <c:pt idx="489" formatCode="General">
                  <c:v>0.48899999999999999</c:v>
                </c:pt>
                <c:pt idx="490" formatCode="General">
                  <c:v>0.49</c:v>
                </c:pt>
                <c:pt idx="491" formatCode="General">
                  <c:v>0.49099999999999999</c:v>
                </c:pt>
                <c:pt idx="492" formatCode="General">
                  <c:v>0.49199999999999999</c:v>
                </c:pt>
                <c:pt idx="493" formatCode="General">
                  <c:v>0.49299999999999999</c:v>
                </c:pt>
                <c:pt idx="494" formatCode="General">
                  <c:v>0.49399999999999999</c:v>
                </c:pt>
                <c:pt idx="495" formatCode="General">
                  <c:v>0.495</c:v>
                </c:pt>
                <c:pt idx="496" formatCode="General">
                  <c:v>0.496</c:v>
                </c:pt>
                <c:pt idx="497" formatCode="General">
                  <c:v>0.497</c:v>
                </c:pt>
                <c:pt idx="498" formatCode="General">
                  <c:v>0.498</c:v>
                </c:pt>
                <c:pt idx="499" formatCode="General">
                  <c:v>0.499</c:v>
                </c:pt>
                <c:pt idx="500" formatCode="General">
                  <c:v>0.5</c:v>
                </c:pt>
                <c:pt idx="501" formatCode="General">
                  <c:v>0.501</c:v>
                </c:pt>
                <c:pt idx="502" formatCode="General">
                  <c:v>0.502</c:v>
                </c:pt>
                <c:pt idx="503" formatCode="General">
                  <c:v>0.503</c:v>
                </c:pt>
                <c:pt idx="504" formatCode="General">
                  <c:v>0.504</c:v>
                </c:pt>
                <c:pt idx="505" formatCode="General">
                  <c:v>0.505</c:v>
                </c:pt>
                <c:pt idx="506" formatCode="General">
                  <c:v>0.50600000000000001</c:v>
                </c:pt>
                <c:pt idx="507" formatCode="General">
                  <c:v>0.50700000000000001</c:v>
                </c:pt>
                <c:pt idx="508" formatCode="General">
                  <c:v>0.50800000000000001</c:v>
                </c:pt>
                <c:pt idx="509" formatCode="General">
                  <c:v>0.50900000000000001</c:v>
                </c:pt>
                <c:pt idx="510" formatCode="General">
                  <c:v>0.51</c:v>
                </c:pt>
                <c:pt idx="511" formatCode="General">
                  <c:v>0.51100000000000001</c:v>
                </c:pt>
                <c:pt idx="512" formatCode="General">
                  <c:v>0.51200000000000001</c:v>
                </c:pt>
                <c:pt idx="513" formatCode="General">
                  <c:v>0.51300000000000001</c:v>
                </c:pt>
                <c:pt idx="514" formatCode="General">
                  <c:v>0.51400000000000001</c:v>
                </c:pt>
                <c:pt idx="515" formatCode="General">
                  <c:v>0.51500000000000001</c:v>
                </c:pt>
                <c:pt idx="516" formatCode="General">
                  <c:v>0.51600000000000001</c:v>
                </c:pt>
                <c:pt idx="517" formatCode="General">
                  <c:v>0.51700000000000002</c:v>
                </c:pt>
                <c:pt idx="518" formatCode="General">
                  <c:v>0.51800000000000002</c:v>
                </c:pt>
                <c:pt idx="519" formatCode="General">
                  <c:v>0.51900000000000002</c:v>
                </c:pt>
                <c:pt idx="520" formatCode="General">
                  <c:v>0.52</c:v>
                </c:pt>
                <c:pt idx="521" formatCode="General">
                  <c:v>0.52100000000000002</c:v>
                </c:pt>
                <c:pt idx="522" formatCode="General">
                  <c:v>0.52200000000000002</c:v>
                </c:pt>
                <c:pt idx="523" formatCode="General">
                  <c:v>0.52300000000000002</c:v>
                </c:pt>
                <c:pt idx="524" formatCode="General">
                  <c:v>0.52400000000000002</c:v>
                </c:pt>
                <c:pt idx="525" formatCode="General">
                  <c:v>0.52500000000000002</c:v>
                </c:pt>
                <c:pt idx="526" formatCode="General">
                  <c:v>0.52600000000000002</c:v>
                </c:pt>
                <c:pt idx="527" formatCode="General">
                  <c:v>0.52700000000000002</c:v>
                </c:pt>
                <c:pt idx="528" formatCode="General">
                  <c:v>0.52800000000000002</c:v>
                </c:pt>
                <c:pt idx="529" formatCode="General">
                  <c:v>0.52900000000000003</c:v>
                </c:pt>
                <c:pt idx="530" formatCode="General">
                  <c:v>0.53</c:v>
                </c:pt>
                <c:pt idx="531" formatCode="General">
                  <c:v>0.53100000000000003</c:v>
                </c:pt>
                <c:pt idx="532" formatCode="General">
                  <c:v>0.53200000000000003</c:v>
                </c:pt>
                <c:pt idx="533" formatCode="General">
                  <c:v>0.53300000000000003</c:v>
                </c:pt>
                <c:pt idx="534" formatCode="General">
                  <c:v>0.53400000000000003</c:v>
                </c:pt>
                <c:pt idx="535" formatCode="General">
                  <c:v>0.53500000000000003</c:v>
                </c:pt>
                <c:pt idx="536" formatCode="General">
                  <c:v>0.53600000000000003</c:v>
                </c:pt>
                <c:pt idx="537" formatCode="General">
                  <c:v>0.53700000000000003</c:v>
                </c:pt>
                <c:pt idx="538" formatCode="General">
                  <c:v>0.53800000000000003</c:v>
                </c:pt>
                <c:pt idx="539" formatCode="General">
                  <c:v>0.53900000000000003</c:v>
                </c:pt>
                <c:pt idx="540" formatCode="General">
                  <c:v>0.54</c:v>
                </c:pt>
                <c:pt idx="541" formatCode="General">
                  <c:v>0.54100000000000004</c:v>
                </c:pt>
                <c:pt idx="542" formatCode="General">
                  <c:v>0.54200000000000004</c:v>
                </c:pt>
                <c:pt idx="543" formatCode="General">
                  <c:v>0.54300000000000004</c:v>
                </c:pt>
                <c:pt idx="544" formatCode="General">
                  <c:v>0.54400000000000004</c:v>
                </c:pt>
                <c:pt idx="545" formatCode="General">
                  <c:v>0.54500000000000004</c:v>
                </c:pt>
                <c:pt idx="546" formatCode="General">
                  <c:v>0.54600000000000004</c:v>
                </c:pt>
                <c:pt idx="547" formatCode="General">
                  <c:v>0.54700000000000004</c:v>
                </c:pt>
                <c:pt idx="548" formatCode="General">
                  <c:v>0.54800000000000004</c:v>
                </c:pt>
                <c:pt idx="549" formatCode="General">
                  <c:v>0.54900000000000004</c:v>
                </c:pt>
                <c:pt idx="550" formatCode="General">
                  <c:v>0.55000000000000004</c:v>
                </c:pt>
                <c:pt idx="551" formatCode="General">
                  <c:v>0.55100000000000005</c:v>
                </c:pt>
                <c:pt idx="552" formatCode="General">
                  <c:v>0.55200000000000005</c:v>
                </c:pt>
                <c:pt idx="553" formatCode="General">
                  <c:v>0.55300000000000005</c:v>
                </c:pt>
                <c:pt idx="554" formatCode="General">
                  <c:v>0.55400000000000005</c:v>
                </c:pt>
                <c:pt idx="555" formatCode="General">
                  <c:v>0.55500000000000005</c:v>
                </c:pt>
                <c:pt idx="556" formatCode="General">
                  <c:v>0.55600000000000005</c:v>
                </c:pt>
                <c:pt idx="557" formatCode="General">
                  <c:v>0.55700000000000005</c:v>
                </c:pt>
                <c:pt idx="558" formatCode="General">
                  <c:v>0.55800000000000005</c:v>
                </c:pt>
                <c:pt idx="559" formatCode="General">
                  <c:v>0.55900000000000005</c:v>
                </c:pt>
                <c:pt idx="560" formatCode="General">
                  <c:v>0.56000000000000005</c:v>
                </c:pt>
                <c:pt idx="561" formatCode="General">
                  <c:v>0.56100000000000005</c:v>
                </c:pt>
                <c:pt idx="562" formatCode="General">
                  <c:v>0.56200000000000006</c:v>
                </c:pt>
                <c:pt idx="563" formatCode="General">
                  <c:v>0.56299999999999994</c:v>
                </c:pt>
                <c:pt idx="564" formatCode="General">
                  <c:v>0.56399999999999995</c:v>
                </c:pt>
                <c:pt idx="565" formatCode="General">
                  <c:v>0.56499999999999995</c:v>
                </c:pt>
                <c:pt idx="566" formatCode="General">
                  <c:v>0.56599999999999995</c:v>
                </c:pt>
                <c:pt idx="567" formatCode="General">
                  <c:v>0.56699999999999995</c:v>
                </c:pt>
                <c:pt idx="568" formatCode="General">
                  <c:v>0.56799999999999995</c:v>
                </c:pt>
                <c:pt idx="569" formatCode="General">
                  <c:v>0.56899999999999995</c:v>
                </c:pt>
                <c:pt idx="570" formatCode="General">
                  <c:v>0.56999999999999995</c:v>
                </c:pt>
                <c:pt idx="571" formatCode="General">
                  <c:v>0.57099999999999995</c:v>
                </c:pt>
                <c:pt idx="572" formatCode="General">
                  <c:v>0.57199999999999995</c:v>
                </c:pt>
                <c:pt idx="573" formatCode="General">
                  <c:v>0.57299999999999995</c:v>
                </c:pt>
                <c:pt idx="574" formatCode="General">
                  <c:v>0.57399999999999995</c:v>
                </c:pt>
                <c:pt idx="575" formatCode="General">
                  <c:v>0.57499999999999996</c:v>
                </c:pt>
                <c:pt idx="576" formatCode="General">
                  <c:v>0.57599999999999996</c:v>
                </c:pt>
                <c:pt idx="577" formatCode="General">
                  <c:v>0.57699999999999996</c:v>
                </c:pt>
                <c:pt idx="578" formatCode="General">
                  <c:v>0.57799999999999996</c:v>
                </c:pt>
                <c:pt idx="579" formatCode="General">
                  <c:v>0.57899999999999996</c:v>
                </c:pt>
                <c:pt idx="580" formatCode="General">
                  <c:v>0.57999999999999996</c:v>
                </c:pt>
                <c:pt idx="581" formatCode="General">
                  <c:v>0.58099999999999996</c:v>
                </c:pt>
                <c:pt idx="582" formatCode="General">
                  <c:v>0.58199999999999996</c:v>
                </c:pt>
                <c:pt idx="583" formatCode="General">
                  <c:v>0.58299999999999996</c:v>
                </c:pt>
                <c:pt idx="584" formatCode="General">
                  <c:v>0.58399999999999996</c:v>
                </c:pt>
                <c:pt idx="585" formatCode="General">
                  <c:v>0.58499999999999996</c:v>
                </c:pt>
                <c:pt idx="586" formatCode="General">
                  <c:v>0.58599999999999997</c:v>
                </c:pt>
                <c:pt idx="587" formatCode="General">
                  <c:v>0.58699999999999997</c:v>
                </c:pt>
                <c:pt idx="588" formatCode="General">
                  <c:v>0.58799999999999997</c:v>
                </c:pt>
                <c:pt idx="589" formatCode="General">
                  <c:v>0.58899999999999997</c:v>
                </c:pt>
                <c:pt idx="590" formatCode="General">
                  <c:v>0.59</c:v>
                </c:pt>
                <c:pt idx="591" formatCode="General">
                  <c:v>0.59099999999999997</c:v>
                </c:pt>
                <c:pt idx="592" formatCode="General">
                  <c:v>0.59199999999999997</c:v>
                </c:pt>
                <c:pt idx="593" formatCode="General">
                  <c:v>0.59299999999999997</c:v>
                </c:pt>
                <c:pt idx="594" formatCode="General">
                  <c:v>0.59399999999999997</c:v>
                </c:pt>
                <c:pt idx="595" formatCode="General">
                  <c:v>0.59499999999999997</c:v>
                </c:pt>
                <c:pt idx="596" formatCode="General">
                  <c:v>0.59599999999999997</c:v>
                </c:pt>
                <c:pt idx="597" formatCode="General">
                  <c:v>0.59699999999999998</c:v>
                </c:pt>
                <c:pt idx="598" formatCode="General">
                  <c:v>0.59799999999999998</c:v>
                </c:pt>
                <c:pt idx="599" formatCode="General">
                  <c:v>0.59899999999999998</c:v>
                </c:pt>
                <c:pt idx="600" formatCode="General">
                  <c:v>0.6</c:v>
                </c:pt>
                <c:pt idx="601" formatCode="General">
                  <c:v>0.60099999999999998</c:v>
                </c:pt>
                <c:pt idx="602" formatCode="General">
                  <c:v>0.60199999999999998</c:v>
                </c:pt>
                <c:pt idx="603" formatCode="General">
                  <c:v>0.60299999999999998</c:v>
                </c:pt>
                <c:pt idx="604" formatCode="General">
                  <c:v>0.60399999999999998</c:v>
                </c:pt>
                <c:pt idx="605" formatCode="General">
                  <c:v>0.60499999999999998</c:v>
                </c:pt>
                <c:pt idx="606" formatCode="General">
                  <c:v>0.60599999999999998</c:v>
                </c:pt>
                <c:pt idx="607" formatCode="General">
                  <c:v>0.60699999999999998</c:v>
                </c:pt>
                <c:pt idx="608" formatCode="General">
                  <c:v>0.60799999999999998</c:v>
                </c:pt>
                <c:pt idx="609" formatCode="General">
                  <c:v>0.60899999999999999</c:v>
                </c:pt>
                <c:pt idx="610" formatCode="General">
                  <c:v>0.61</c:v>
                </c:pt>
                <c:pt idx="611" formatCode="General">
                  <c:v>0.61099999999999999</c:v>
                </c:pt>
                <c:pt idx="612" formatCode="General">
                  <c:v>0.61199999999999999</c:v>
                </c:pt>
                <c:pt idx="613" formatCode="General">
                  <c:v>0.61299999999999999</c:v>
                </c:pt>
                <c:pt idx="614" formatCode="General">
                  <c:v>0.61399999999999999</c:v>
                </c:pt>
                <c:pt idx="615" formatCode="General">
                  <c:v>0.61499999999999999</c:v>
                </c:pt>
                <c:pt idx="616" formatCode="General">
                  <c:v>0.61599999999999999</c:v>
                </c:pt>
                <c:pt idx="617" formatCode="General">
                  <c:v>0.61699999999999999</c:v>
                </c:pt>
                <c:pt idx="618" formatCode="General">
                  <c:v>0.61799999999999999</c:v>
                </c:pt>
                <c:pt idx="619" formatCode="General">
                  <c:v>0.61899999999999999</c:v>
                </c:pt>
                <c:pt idx="620" formatCode="General">
                  <c:v>0.62</c:v>
                </c:pt>
                <c:pt idx="621" formatCode="General">
                  <c:v>0.621</c:v>
                </c:pt>
                <c:pt idx="622" formatCode="General">
                  <c:v>0.622</c:v>
                </c:pt>
                <c:pt idx="623" formatCode="General">
                  <c:v>0.623</c:v>
                </c:pt>
                <c:pt idx="624" formatCode="General">
                  <c:v>0.624</c:v>
                </c:pt>
                <c:pt idx="625" formatCode="General">
                  <c:v>0.625</c:v>
                </c:pt>
                <c:pt idx="626" formatCode="General">
                  <c:v>0.626</c:v>
                </c:pt>
                <c:pt idx="627" formatCode="General">
                  <c:v>0.627</c:v>
                </c:pt>
                <c:pt idx="628" formatCode="General">
                  <c:v>0.628</c:v>
                </c:pt>
                <c:pt idx="629" formatCode="General">
                  <c:v>0.629</c:v>
                </c:pt>
                <c:pt idx="630" formatCode="General">
                  <c:v>0.63</c:v>
                </c:pt>
                <c:pt idx="631" formatCode="General">
                  <c:v>0.63100000000000001</c:v>
                </c:pt>
                <c:pt idx="632" formatCode="General">
                  <c:v>0.63200000000000001</c:v>
                </c:pt>
                <c:pt idx="633" formatCode="General">
                  <c:v>0.63300000000000001</c:v>
                </c:pt>
                <c:pt idx="634" formatCode="General">
                  <c:v>0.63400000000000001</c:v>
                </c:pt>
                <c:pt idx="635" formatCode="General">
                  <c:v>0.63500000000000001</c:v>
                </c:pt>
                <c:pt idx="636" formatCode="General">
                  <c:v>0.63600000000000001</c:v>
                </c:pt>
                <c:pt idx="637" formatCode="General">
                  <c:v>0.63700000000000001</c:v>
                </c:pt>
                <c:pt idx="638" formatCode="General">
                  <c:v>0.63800000000000001</c:v>
                </c:pt>
                <c:pt idx="639" formatCode="General">
                  <c:v>0.63900000000000001</c:v>
                </c:pt>
                <c:pt idx="640" formatCode="General">
                  <c:v>0.64</c:v>
                </c:pt>
                <c:pt idx="641" formatCode="General">
                  <c:v>0.64100000000000001</c:v>
                </c:pt>
                <c:pt idx="642" formatCode="General">
                  <c:v>0.64200000000000002</c:v>
                </c:pt>
                <c:pt idx="643" formatCode="General">
                  <c:v>0.64300000000000002</c:v>
                </c:pt>
                <c:pt idx="644" formatCode="General">
                  <c:v>0.64400000000000002</c:v>
                </c:pt>
                <c:pt idx="645" formatCode="General">
                  <c:v>0.64500000000000002</c:v>
                </c:pt>
                <c:pt idx="646" formatCode="General">
                  <c:v>0.64600000000000002</c:v>
                </c:pt>
                <c:pt idx="647" formatCode="General">
                  <c:v>0.64700000000000002</c:v>
                </c:pt>
                <c:pt idx="648" formatCode="General">
                  <c:v>0.64800000000000002</c:v>
                </c:pt>
                <c:pt idx="649" formatCode="General">
                  <c:v>0.64900000000000002</c:v>
                </c:pt>
                <c:pt idx="650" formatCode="General">
                  <c:v>0.65</c:v>
                </c:pt>
                <c:pt idx="651" formatCode="General">
                  <c:v>0.65100000000000002</c:v>
                </c:pt>
                <c:pt idx="652" formatCode="General">
                  <c:v>0.65200000000000002</c:v>
                </c:pt>
                <c:pt idx="653" formatCode="General">
                  <c:v>0.65300000000000002</c:v>
                </c:pt>
                <c:pt idx="654" formatCode="General">
                  <c:v>0.65400000000000003</c:v>
                </c:pt>
                <c:pt idx="655" formatCode="General">
                  <c:v>0.65500000000000003</c:v>
                </c:pt>
                <c:pt idx="656" formatCode="General">
                  <c:v>0.65600000000000003</c:v>
                </c:pt>
                <c:pt idx="657" formatCode="General">
                  <c:v>0.65700000000000003</c:v>
                </c:pt>
                <c:pt idx="658" formatCode="General">
                  <c:v>0.65800000000000003</c:v>
                </c:pt>
                <c:pt idx="659" formatCode="General">
                  <c:v>0.65900000000000003</c:v>
                </c:pt>
                <c:pt idx="660" formatCode="General">
                  <c:v>0.66</c:v>
                </c:pt>
                <c:pt idx="661" formatCode="General">
                  <c:v>0.66100000000000003</c:v>
                </c:pt>
                <c:pt idx="662" formatCode="General">
                  <c:v>0.66200000000000003</c:v>
                </c:pt>
                <c:pt idx="663" formatCode="General">
                  <c:v>0.66300000000000003</c:v>
                </c:pt>
                <c:pt idx="664" formatCode="General">
                  <c:v>0.66400000000000003</c:v>
                </c:pt>
                <c:pt idx="665" formatCode="General">
                  <c:v>0.66500000000000004</c:v>
                </c:pt>
                <c:pt idx="666" formatCode="General">
                  <c:v>0.66600000000000004</c:v>
                </c:pt>
                <c:pt idx="667" formatCode="General">
                  <c:v>0.66700000000000004</c:v>
                </c:pt>
                <c:pt idx="668" formatCode="General">
                  <c:v>0.66800000000000004</c:v>
                </c:pt>
                <c:pt idx="669" formatCode="General">
                  <c:v>0.66900000000000004</c:v>
                </c:pt>
                <c:pt idx="670" formatCode="General">
                  <c:v>0.67</c:v>
                </c:pt>
                <c:pt idx="671" formatCode="General">
                  <c:v>0.67100000000000004</c:v>
                </c:pt>
                <c:pt idx="672" formatCode="General">
                  <c:v>0.67200000000000004</c:v>
                </c:pt>
                <c:pt idx="673" formatCode="General">
                  <c:v>0.67300000000000004</c:v>
                </c:pt>
                <c:pt idx="674" formatCode="General">
                  <c:v>0.67400000000000004</c:v>
                </c:pt>
                <c:pt idx="675" formatCode="General">
                  <c:v>0.67500000000000004</c:v>
                </c:pt>
                <c:pt idx="676" formatCode="General">
                  <c:v>0.67600000000000005</c:v>
                </c:pt>
                <c:pt idx="677" formatCode="General">
                  <c:v>0.67700000000000005</c:v>
                </c:pt>
                <c:pt idx="678" formatCode="General">
                  <c:v>0.67800000000000005</c:v>
                </c:pt>
                <c:pt idx="679" formatCode="General">
                  <c:v>0.67900000000000005</c:v>
                </c:pt>
                <c:pt idx="680" formatCode="General">
                  <c:v>0.68</c:v>
                </c:pt>
                <c:pt idx="681" formatCode="General">
                  <c:v>0.68100000000000005</c:v>
                </c:pt>
                <c:pt idx="682" formatCode="General">
                  <c:v>0.68200000000000005</c:v>
                </c:pt>
                <c:pt idx="683" formatCode="General">
                  <c:v>0.68300000000000005</c:v>
                </c:pt>
                <c:pt idx="684" formatCode="General">
                  <c:v>0.68400000000000005</c:v>
                </c:pt>
                <c:pt idx="685" formatCode="General">
                  <c:v>0.68500000000000005</c:v>
                </c:pt>
                <c:pt idx="686" formatCode="General">
                  <c:v>0.68600000000000005</c:v>
                </c:pt>
                <c:pt idx="687" formatCode="General">
                  <c:v>0.68700000000000006</c:v>
                </c:pt>
                <c:pt idx="688" formatCode="General">
                  <c:v>0.68799999999999994</c:v>
                </c:pt>
                <c:pt idx="689" formatCode="General">
                  <c:v>0.68899999999999995</c:v>
                </c:pt>
                <c:pt idx="690" formatCode="General">
                  <c:v>0.69</c:v>
                </c:pt>
                <c:pt idx="691" formatCode="General">
                  <c:v>0.69099999999999995</c:v>
                </c:pt>
                <c:pt idx="692" formatCode="General">
                  <c:v>0.69199999999999995</c:v>
                </c:pt>
                <c:pt idx="693" formatCode="General">
                  <c:v>0.69299999999999995</c:v>
                </c:pt>
                <c:pt idx="694" formatCode="General">
                  <c:v>0.69399999999999995</c:v>
                </c:pt>
                <c:pt idx="695" formatCode="General">
                  <c:v>0.69499999999999995</c:v>
                </c:pt>
                <c:pt idx="696" formatCode="General">
                  <c:v>0.69599999999999995</c:v>
                </c:pt>
                <c:pt idx="697" formatCode="General">
                  <c:v>0.69699999999999995</c:v>
                </c:pt>
                <c:pt idx="698" formatCode="General">
                  <c:v>0.69799999999999995</c:v>
                </c:pt>
                <c:pt idx="699" formatCode="General">
                  <c:v>0.69899999999999995</c:v>
                </c:pt>
                <c:pt idx="700" formatCode="General">
                  <c:v>0.7</c:v>
                </c:pt>
                <c:pt idx="701" formatCode="General">
                  <c:v>0.70099999999999996</c:v>
                </c:pt>
                <c:pt idx="702" formatCode="General">
                  <c:v>0.70199999999999996</c:v>
                </c:pt>
                <c:pt idx="703" formatCode="General">
                  <c:v>0.70299999999999996</c:v>
                </c:pt>
                <c:pt idx="704" formatCode="General">
                  <c:v>0.70399999999999996</c:v>
                </c:pt>
                <c:pt idx="705" formatCode="General">
                  <c:v>0.70499999999999996</c:v>
                </c:pt>
                <c:pt idx="706" formatCode="General">
                  <c:v>0.70599999999999996</c:v>
                </c:pt>
                <c:pt idx="707" formatCode="General">
                  <c:v>0.70699999999999996</c:v>
                </c:pt>
                <c:pt idx="708" formatCode="General">
                  <c:v>0.70799999999999996</c:v>
                </c:pt>
                <c:pt idx="709" formatCode="General">
                  <c:v>0.70899999999999996</c:v>
                </c:pt>
                <c:pt idx="710" formatCode="General">
                  <c:v>0.71</c:v>
                </c:pt>
                <c:pt idx="711" formatCode="General">
                  <c:v>0.71099999999999997</c:v>
                </c:pt>
                <c:pt idx="712" formatCode="General">
                  <c:v>0.71199999999999997</c:v>
                </c:pt>
                <c:pt idx="713" formatCode="General">
                  <c:v>0.71299999999999997</c:v>
                </c:pt>
                <c:pt idx="714" formatCode="General">
                  <c:v>0.71399999999999997</c:v>
                </c:pt>
                <c:pt idx="715" formatCode="General">
                  <c:v>0.71499999999999997</c:v>
                </c:pt>
                <c:pt idx="716" formatCode="General">
                  <c:v>0.71599999999999997</c:v>
                </c:pt>
                <c:pt idx="717" formatCode="General">
                  <c:v>0.71699999999999997</c:v>
                </c:pt>
                <c:pt idx="718" formatCode="General">
                  <c:v>0.71799999999999997</c:v>
                </c:pt>
                <c:pt idx="719" formatCode="General">
                  <c:v>0.71899999999999997</c:v>
                </c:pt>
                <c:pt idx="720" formatCode="General">
                  <c:v>0.72</c:v>
                </c:pt>
                <c:pt idx="721" formatCode="General">
                  <c:v>0.72099999999999997</c:v>
                </c:pt>
                <c:pt idx="722" formatCode="General">
                  <c:v>0.72199999999999998</c:v>
                </c:pt>
                <c:pt idx="723" formatCode="General">
                  <c:v>0.72299999999999998</c:v>
                </c:pt>
                <c:pt idx="724" formatCode="General">
                  <c:v>0.72399999999999998</c:v>
                </c:pt>
                <c:pt idx="725" formatCode="General">
                  <c:v>0.72499999999999998</c:v>
                </c:pt>
                <c:pt idx="726" formatCode="General">
                  <c:v>0.72599999999999998</c:v>
                </c:pt>
                <c:pt idx="727" formatCode="General">
                  <c:v>0.72699999999999998</c:v>
                </c:pt>
                <c:pt idx="728" formatCode="General">
                  <c:v>0.72799999999999998</c:v>
                </c:pt>
                <c:pt idx="729" formatCode="General">
                  <c:v>0.72899999999999998</c:v>
                </c:pt>
                <c:pt idx="730" formatCode="General">
                  <c:v>0.73</c:v>
                </c:pt>
                <c:pt idx="731" formatCode="General">
                  <c:v>0.73099999999999998</c:v>
                </c:pt>
                <c:pt idx="732" formatCode="General">
                  <c:v>0.73199999999999998</c:v>
                </c:pt>
                <c:pt idx="733" formatCode="General">
                  <c:v>0.73299999999999998</c:v>
                </c:pt>
                <c:pt idx="734" formatCode="General">
                  <c:v>0.73399999999999999</c:v>
                </c:pt>
                <c:pt idx="735" formatCode="General">
                  <c:v>0.73499999999999999</c:v>
                </c:pt>
                <c:pt idx="736" formatCode="General">
                  <c:v>0.73599999999999999</c:v>
                </c:pt>
                <c:pt idx="737" formatCode="General">
                  <c:v>0.73699999999999999</c:v>
                </c:pt>
                <c:pt idx="738" formatCode="General">
                  <c:v>0.73799999999999999</c:v>
                </c:pt>
                <c:pt idx="739" formatCode="General">
                  <c:v>0.73899999999999999</c:v>
                </c:pt>
                <c:pt idx="740" formatCode="General">
                  <c:v>0.74</c:v>
                </c:pt>
                <c:pt idx="741" formatCode="General">
                  <c:v>0.74099999999999999</c:v>
                </c:pt>
                <c:pt idx="742" formatCode="General">
                  <c:v>0.74199999999999999</c:v>
                </c:pt>
                <c:pt idx="743" formatCode="General">
                  <c:v>0.74299999999999999</c:v>
                </c:pt>
                <c:pt idx="744" formatCode="General">
                  <c:v>0.74399999999999999</c:v>
                </c:pt>
                <c:pt idx="745" formatCode="General">
                  <c:v>0.745</c:v>
                </c:pt>
                <c:pt idx="746" formatCode="General">
                  <c:v>0.746</c:v>
                </c:pt>
                <c:pt idx="747" formatCode="General">
                  <c:v>0.747</c:v>
                </c:pt>
                <c:pt idx="748" formatCode="General">
                  <c:v>0.748</c:v>
                </c:pt>
                <c:pt idx="749" formatCode="General">
                  <c:v>0.749</c:v>
                </c:pt>
                <c:pt idx="750" formatCode="General">
                  <c:v>0.75</c:v>
                </c:pt>
                <c:pt idx="751" formatCode="General">
                  <c:v>0.751</c:v>
                </c:pt>
                <c:pt idx="752" formatCode="General">
                  <c:v>0.752</c:v>
                </c:pt>
                <c:pt idx="753" formatCode="General">
                  <c:v>0.753</c:v>
                </c:pt>
                <c:pt idx="754" formatCode="General">
                  <c:v>0.754</c:v>
                </c:pt>
                <c:pt idx="755" formatCode="General">
                  <c:v>0.755</c:v>
                </c:pt>
                <c:pt idx="756" formatCode="General">
                  <c:v>0.75600000000000001</c:v>
                </c:pt>
                <c:pt idx="757" formatCode="General">
                  <c:v>0.75700000000000001</c:v>
                </c:pt>
                <c:pt idx="758" formatCode="General">
                  <c:v>0.75800000000000001</c:v>
                </c:pt>
                <c:pt idx="759" formatCode="General">
                  <c:v>0.75900000000000001</c:v>
                </c:pt>
                <c:pt idx="760" formatCode="General">
                  <c:v>0.76</c:v>
                </c:pt>
                <c:pt idx="761" formatCode="General">
                  <c:v>0.76100000000000001</c:v>
                </c:pt>
                <c:pt idx="762" formatCode="General">
                  <c:v>0.76200000000000001</c:v>
                </c:pt>
                <c:pt idx="763" formatCode="General">
                  <c:v>0.76300000000000001</c:v>
                </c:pt>
                <c:pt idx="764" formatCode="General">
                  <c:v>0.76400000000000001</c:v>
                </c:pt>
                <c:pt idx="765" formatCode="General">
                  <c:v>0.76500000000000001</c:v>
                </c:pt>
                <c:pt idx="766" formatCode="General">
                  <c:v>0.76600000000000001</c:v>
                </c:pt>
                <c:pt idx="767" formatCode="General">
                  <c:v>0.76700000000000002</c:v>
                </c:pt>
                <c:pt idx="768" formatCode="General">
                  <c:v>0.76800000000000002</c:v>
                </c:pt>
                <c:pt idx="769" formatCode="General">
                  <c:v>0.76900000000000002</c:v>
                </c:pt>
                <c:pt idx="770" formatCode="General">
                  <c:v>0.77</c:v>
                </c:pt>
                <c:pt idx="771" formatCode="General">
                  <c:v>0.77100000000000002</c:v>
                </c:pt>
                <c:pt idx="772" formatCode="General">
                  <c:v>0.77200000000000002</c:v>
                </c:pt>
                <c:pt idx="773" formatCode="General">
                  <c:v>0.77300000000000002</c:v>
                </c:pt>
                <c:pt idx="774" formatCode="General">
                  <c:v>0.77400000000000002</c:v>
                </c:pt>
                <c:pt idx="775" formatCode="General">
                  <c:v>0.77500000000000002</c:v>
                </c:pt>
                <c:pt idx="776" formatCode="General">
                  <c:v>0.77600000000000002</c:v>
                </c:pt>
                <c:pt idx="777" formatCode="General">
                  <c:v>0.77700000000000002</c:v>
                </c:pt>
                <c:pt idx="778" formatCode="General">
                  <c:v>0.77800000000000002</c:v>
                </c:pt>
                <c:pt idx="779" formatCode="General">
                  <c:v>0.77900000000000003</c:v>
                </c:pt>
                <c:pt idx="780" formatCode="General">
                  <c:v>0.78</c:v>
                </c:pt>
                <c:pt idx="781" formatCode="General">
                  <c:v>0.78100000000000003</c:v>
                </c:pt>
                <c:pt idx="782" formatCode="General">
                  <c:v>0.78200000000000003</c:v>
                </c:pt>
                <c:pt idx="783" formatCode="General">
                  <c:v>0.78300000000000003</c:v>
                </c:pt>
                <c:pt idx="784" formatCode="General">
                  <c:v>0.78400000000000003</c:v>
                </c:pt>
                <c:pt idx="785" formatCode="General">
                  <c:v>0.78500000000000003</c:v>
                </c:pt>
                <c:pt idx="786" formatCode="General">
                  <c:v>0.78600000000000003</c:v>
                </c:pt>
                <c:pt idx="787" formatCode="General">
                  <c:v>0.78700000000000003</c:v>
                </c:pt>
                <c:pt idx="788" formatCode="General">
                  <c:v>0.78800000000000003</c:v>
                </c:pt>
                <c:pt idx="789" formatCode="General">
                  <c:v>0.78900000000000003</c:v>
                </c:pt>
                <c:pt idx="790" formatCode="General">
                  <c:v>0.79</c:v>
                </c:pt>
                <c:pt idx="791" formatCode="General">
                  <c:v>0.79100000000000004</c:v>
                </c:pt>
                <c:pt idx="792" formatCode="General">
                  <c:v>0.79200000000000004</c:v>
                </c:pt>
                <c:pt idx="793" formatCode="General">
                  <c:v>0.79300000000000004</c:v>
                </c:pt>
                <c:pt idx="794" formatCode="General">
                  <c:v>0.79400000000000004</c:v>
                </c:pt>
                <c:pt idx="795" formatCode="General">
                  <c:v>0.79500000000000004</c:v>
                </c:pt>
                <c:pt idx="796" formatCode="General">
                  <c:v>0.79600000000000004</c:v>
                </c:pt>
                <c:pt idx="797" formatCode="General">
                  <c:v>0.79700000000000004</c:v>
                </c:pt>
                <c:pt idx="798" formatCode="General">
                  <c:v>0.79800000000000004</c:v>
                </c:pt>
                <c:pt idx="799" formatCode="General">
                  <c:v>0.79900000000000004</c:v>
                </c:pt>
                <c:pt idx="800" formatCode="General">
                  <c:v>0.8</c:v>
                </c:pt>
                <c:pt idx="801" formatCode="General">
                  <c:v>0.80100000000000005</c:v>
                </c:pt>
                <c:pt idx="802" formatCode="General">
                  <c:v>0.80200000000000005</c:v>
                </c:pt>
                <c:pt idx="803" formatCode="General">
                  <c:v>0.80300000000000005</c:v>
                </c:pt>
                <c:pt idx="804" formatCode="General">
                  <c:v>0.80400000000000005</c:v>
                </c:pt>
                <c:pt idx="805" formatCode="General">
                  <c:v>0.80500000000000005</c:v>
                </c:pt>
                <c:pt idx="806" formatCode="General">
                  <c:v>0.80600000000000005</c:v>
                </c:pt>
                <c:pt idx="807" formatCode="General">
                  <c:v>0.80700000000000005</c:v>
                </c:pt>
                <c:pt idx="808" formatCode="General">
                  <c:v>0.80800000000000005</c:v>
                </c:pt>
                <c:pt idx="809" formatCode="General">
                  <c:v>0.80900000000000005</c:v>
                </c:pt>
                <c:pt idx="810" formatCode="General">
                  <c:v>0.81</c:v>
                </c:pt>
                <c:pt idx="811" formatCode="General">
                  <c:v>0.81100000000000005</c:v>
                </c:pt>
                <c:pt idx="812" formatCode="General">
                  <c:v>0.81200000000000006</c:v>
                </c:pt>
                <c:pt idx="813" formatCode="General">
                  <c:v>0.81299999999999994</c:v>
                </c:pt>
                <c:pt idx="814" formatCode="General">
                  <c:v>0.81399999999999995</c:v>
                </c:pt>
                <c:pt idx="815" formatCode="General">
                  <c:v>0.81499999999999995</c:v>
                </c:pt>
                <c:pt idx="816" formatCode="General">
                  <c:v>0.81599999999999995</c:v>
                </c:pt>
                <c:pt idx="817" formatCode="General">
                  <c:v>0.81699999999999995</c:v>
                </c:pt>
                <c:pt idx="818" formatCode="General">
                  <c:v>0.81799999999999995</c:v>
                </c:pt>
                <c:pt idx="819" formatCode="General">
                  <c:v>0.81899999999999995</c:v>
                </c:pt>
                <c:pt idx="820" formatCode="General">
                  <c:v>0.82</c:v>
                </c:pt>
                <c:pt idx="821" formatCode="General">
                  <c:v>0.82099999999999995</c:v>
                </c:pt>
                <c:pt idx="822" formatCode="General">
                  <c:v>0.82199999999999995</c:v>
                </c:pt>
                <c:pt idx="823" formatCode="General">
                  <c:v>0.82299999999999995</c:v>
                </c:pt>
                <c:pt idx="824" formatCode="General">
                  <c:v>0.82399999999999995</c:v>
                </c:pt>
                <c:pt idx="825" formatCode="General">
                  <c:v>0.82499999999999996</c:v>
                </c:pt>
                <c:pt idx="826" formatCode="General">
                  <c:v>0.82599999999999996</c:v>
                </c:pt>
                <c:pt idx="827" formatCode="General">
                  <c:v>0.82699999999999996</c:v>
                </c:pt>
                <c:pt idx="828" formatCode="General">
                  <c:v>0.82799999999999996</c:v>
                </c:pt>
                <c:pt idx="829" formatCode="General">
                  <c:v>0.82899999999999996</c:v>
                </c:pt>
                <c:pt idx="830" formatCode="General">
                  <c:v>0.83</c:v>
                </c:pt>
                <c:pt idx="831" formatCode="General">
                  <c:v>0.83099999999999996</c:v>
                </c:pt>
                <c:pt idx="832" formatCode="General">
                  <c:v>0.83199999999999996</c:v>
                </c:pt>
                <c:pt idx="833" formatCode="General">
                  <c:v>0.83299999999999996</c:v>
                </c:pt>
                <c:pt idx="834" formatCode="General">
                  <c:v>0.83399999999999996</c:v>
                </c:pt>
                <c:pt idx="835" formatCode="General">
                  <c:v>0.83499999999999996</c:v>
                </c:pt>
                <c:pt idx="836" formatCode="General">
                  <c:v>0.83599999999999997</c:v>
                </c:pt>
                <c:pt idx="837" formatCode="General">
                  <c:v>0.83699999999999997</c:v>
                </c:pt>
                <c:pt idx="838" formatCode="General">
                  <c:v>0.83799999999999997</c:v>
                </c:pt>
                <c:pt idx="839" formatCode="General">
                  <c:v>0.83899999999999997</c:v>
                </c:pt>
                <c:pt idx="840" formatCode="General">
                  <c:v>0.84</c:v>
                </c:pt>
                <c:pt idx="841" formatCode="General">
                  <c:v>0.84099999999999997</c:v>
                </c:pt>
                <c:pt idx="842" formatCode="General">
                  <c:v>0.84199999999999997</c:v>
                </c:pt>
                <c:pt idx="843" formatCode="General">
                  <c:v>0.84299999999999997</c:v>
                </c:pt>
                <c:pt idx="844" formatCode="General">
                  <c:v>0.84399999999999997</c:v>
                </c:pt>
                <c:pt idx="845" formatCode="General">
                  <c:v>0.84499999999999997</c:v>
                </c:pt>
                <c:pt idx="846" formatCode="General">
                  <c:v>0.84599999999999997</c:v>
                </c:pt>
                <c:pt idx="847" formatCode="General">
                  <c:v>0.84699999999999998</c:v>
                </c:pt>
                <c:pt idx="848" formatCode="General">
                  <c:v>0.84799999999999998</c:v>
                </c:pt>
                <c:pt idx="849" formatCode="General">
                  <c:v>0.84899999999999998</c:v>
                </c:pt>
                <c:pt idx="850" formatCode="General">
                  <c:v>0.85</c:v>
                </c:pt>
                <c:pt idx="851" formatCode="General">
                  <c:v>0.85099999999999998</c:v>
                </c:pt>
                <c:pt idx="852" formatCode="General">
                  <c:v>0.85199999999999998</c:v>
                </c:pt>
                <c:pt idx="853" formatCode="General">
                  <c:v>0.85299999999999998</c:v>
                </c:pt>
                <c:pt idx="854" formatCode="General">
                  <c:v>0.85399999999999998</c:v>
                </c:pt>
                <c:pt idx="855" formatCode="General">
                  <c:v>0.85499999999999998</c:v>
                </c:pt>
                <c:pt idx="856" formatCode="General">
                  <c:v>0.85599999999999998</c:v>
                </c:pt>
                <c:pt idx="857" formatCode="General">
                  <c:v>0.85699999999999998</c:v>
                </c:pt>
                <c:pt idx="858" formatCode="General">
                  <c:v>0.85799999999999998</c:v>
                </c:pt>
                <c:pt idx="859" formatCode="General">
                  <c:v>0.85899999999999999</c:v>
                </c:pt>
                <c:pt idx="860" formatCode="General">
                  <c:v>0.86</c:v>
                </c:pt>
                <c:pt idx="861" formatCode="General">
                  <c:v>0.86099999999999999</c:v>
                </c:pt>
                <c:pt idx="862" formatCode="General">
                  <c:v>0.86199999999999999</c:v>
                </c:pt>
                <c:pt idx="863" formatCode="General">
                  <c:v>0.86299999999999999</c:v>
                </c:pt>
                <c:pt idx="864" formatCode="General">
                  <c:v>0.86399999999999999</c:v>
                </c:pt>
                <c:pt idx="865" formatCode="General">
                  <c:v>0.86499999999999999</c:v>
                </c:pt>
                <c:pt idx="866" formatCode="General">
                  <c:v>0.86599999999999999</c:v>
                </c:pt>
                <c:pt idx="867" formatCode="General">
                  <c:v>0.86699999999999999</c:v>
                </c:pt>
                <c:pt idx="868" formatCode="General">
                  <c:v>0.86799999999999999</c:v>
                </c:pt>
                <c:pt idx="869" formatCode="General">
                  <c:v>0.86899999999999999</c:v>
                </c:pt>
                <c:pt idx="870" formatCode="General">
                  <c:v>0.87</c:v>
                </c:pt>
                <c:pt idx="871" formatCode="General">
                  <c:v>0.871</c:v>
                </c:pt>
                <c:pt idx="872" formatCode="General">
                  <c:v>0.872</c:v>
                </c:pt>
                <c:pt idx="873" formatCode="General">
                  <c:v>0.873</c:v>
                </c:pt>
                <c:pt idx="874" formatCode="General">
                  <c:v>0.874</c:v>
                </c:pt>
                <c:pt idx="875" formatCode="General">
                  <c:v>0.875</c:v>
                </c:pt>
                <c:pt idx="876" formatCode="General">
                  <c:v>0.876</c:v>
                </c:pt>
                <c:pt idx="877" formatCode="General">
                  <c:v>0.877</c:v>
                </c:pt>
                <c:pt idx="878" formatCode="General">
                  <c:v>0.878</c:v>
                </c:pt>
                <c:pt idx="879" formatCode="General">
                  <c:v>0.879</c:v>
                </c:pt>
                <c:pt idx="880" formatCode="General">
                  <c:v>0.88</c:v>
                </c:pt>
                <c:pt idx="881" formatCode="General">
                  <c:v>0.88100000000000001</c:v>
                </c:pt>
                <c:pt idx="882" formatCode="General">
                  <c:v>0.88200000000000001</c:v>
                </c:pt>
                <c:pt idx="883" formatCode="General">
                  <c:v>0.88300000000000001</c:v>
                </c:pt>
                <c:pt idx="884" formatCode="General">
                  <c:v>0.88400000000000001</c:v>
                </c:pt>
                <c:pt idx="885" formatCode="General">
                  <c:v>0.88500000000000001</c:v>
                </c:pt>
                <c:pt idx="886" formatCode="General">
                  <c:v>0.88600000000000001</c:v>
                </c:pt>
                <c:pt idx="887" formatCode="General">
                  <c:v>0.88700000000000001</c:v>
                </c:pt>
                <c:pt idx="888" formatCode="General">
                  <c:v>0.88800000000000001</c:v>
                </c:pt>
                <c:pt idx="889" formatCode="General">
                  <c:v>0.88900000000000001</c:v>
                </c:pt>
                <c:pt idx="890" formatCode="General">
                  <c:v>0.89</c:v>
                </c:pt>
                <c:pt idx="891" formatCode="General">
                  <c:v>0.89100000000000001</c:v>
                </c:pt>
                <c:pt idx="892" formatCode="General">
                  <c:v>0.89200000000000002</c:v>
                </c:pt>
                <c:pt idx="893" formatCode="General">
                  <c:v>0.89300000000000002</c:v>
                </c:pt>
                <c:pt idx="894" formatCode="General">
                  <c:v>0.89400000000000002</c:v>
                </c:pt>
                <c:pt idx="895" formatCode="General">
                  <c:v>0.89500000000000002</c:v>
                </c:pt>
                <c:pt idx="896" formatCode="General">
                  <c:v>0.89600000000000002</c:v>
                </c:pt>
                <c:pt idx="897" formatCode="General">
                  <c:v>0.89700000000000002</c:v>
                </c:pt>
                <c:pt idx="898" formatCode="General">
                  <c:v>0.89800000000000002</c:v>
                </c:pt>
                <c:pt idx="899" formatCode="General">
                  <c:v>0.89900000000000002</c:v>
                </c:pt>
                <c:pt idx="900" formatCode="General">
                  <c:v>0.9</c:v>
                </c:pt>
                <c:pt idx="901" formatCode="General">
                  <c:v>0.90100000000000002</c:v>
                </c:pt>
                <c:pt idx="902" formatCode="General">
                  <c:v>0.90200000000000002</c:v>
                </c:pt>
                <c:pt idx="903" formatCode="General">
                  <c:v>0.90300000000000002</c:v>
                </c:pt>
                <c:pt idx="904" formatCode="General">
                  <c:v>0.90400000000000003</c:v>
                </c:pt>
                <c:pt idx="905" formatCode="General">
                  <c:v>0.90500000000000003</c:v>
                </c:pt>
                <c:pt idx="906" formatCode="General">
                  <c:v>0.90600000000000003</c:v>
                </c:pt>
                <c:pt idx="907" formatCode="General">
                  <c:v>0.90700000000000003</c:v>
                </c:pt>
                <c:pt idx="908" formatCode="General">
                  <c:v>0.90800000000000003</c:v>
                </c:pt>
                <c:pt idx="909" formatCode="General">
                  <c:v>0.90900000000000003</c:v>
                </c:pt>
                <c:pt idx="910" formatCode="General">
                  <c:v>0.91</c:v>
                </c:pt>
                <c:pt idx="911" formatCode="General">
                  <c:v>0.91100000000000003</c:v>
                </c:pt>
                <c:pt idx="912" formatCode="General">
                  <c:v>0.91200000000000003</c:v>
                </c:pt>
                <c:pt idx="913" formatCode="General">
                  <c:v>0.91300000000000003</c:v>
                </c:pt>
                <c:pt idx="914" formatCode="General">
                  <c:v>0.91400000000000003</c:v>
                </c:pt>
                <c:pt idx="915" formatCode="General">
                  <c:v>0.91500000000000004</c:v>
                </c:pt>
                <c:pt idx="916" formatCode="General">
                  <c:v>0.91600000000000004</c:v>
                </c:pt>
                <c:pt idx="917" formatCode="General">
                  <c:v>0.91700000000000004</c:v>
                </c:pt>
                <c:pt idx="918" formatCode="General">
                  <c:v>0.91800000000000004</c:v>
                </c:pt>
                <c:pt idx="919" formatCode="General">
                  <c:v>0.91900000000000004</c:v>
                </c:pt>
                <c:pt idx="920" formatCode="General">
                  <c:v>0.92</c:v>
                </c:pt>
                <c:pt idx="921" formatCode="General">
                  <c:v>0.92100000000000004</c:v>
                </c:pt>
                <c:pt idx="922" formatCode="General">
                  <c:v>0.92200000000000004</c:v>
                </c:pt>
                <c:pt idx="923" formatCode="General">
                  <c:v>0.92300000000000004</c:v>
                </c:pt>
                <c:pt idx="924" formatCode="General">
                  <c:v>0.92400000000000004</c:v>
                </c:pt>
                <c:pt idx="925" formatCode="General">
                  <c:v>0.92500000000000004</c:v>
                </c:pt>
                <c:pt idx="926" formatCode="General">
                  <c:v>0.92600000000000005</c:v>
                </c:pt>
                <c:pt idx="927" formatCode="General">
                  <c:v>0.92700000000000005</c:v>
                </c:pt>
                <c:pt idx="928" formatCode="General">
                  <c:v>0.92800000000000005</c:v>
                </c:pt>
                <c:pt idx="929" formatCode="General">
                  <c:v>0.92900000000000005</c:v>
                </c:pt>
                <c:pt idx="930" formatCode="General">
                  <c:v>0.93</c:v>
                </c:pt>
                <c:pt idx="931" formatCode="General">
                  <c:v>0.93100000000000005</c:v>
                </c:pt>
                <c:pt idx="932" formatCode="General">
                  <c:v>0.93200000000000005</c:v>
                </c:pt>
                <c:pt idx="933" formatCode="General">
                  <c:v>0.93300000000000005</c:v>
                </c:pt>
                <c:pt idx="934" formatCode="General">
                  <c:v>0.93400000000000005</c:v>
                </c:pt>
                <c:pt idx="935" formatCode="General">
                  <c:v>0.93500000000000005</c:v>
                </c:pt>
                <c:pt idx="936" formatCode="General">
                  <c:v>0.93600000000000005</c:v>
                </c:pt>
                <c:pt idx="937" formatCode="General">
                  <c:v>0.93700000000000006</c:v>
                </c:pt>
                <c:pt idx="938" formatCode="General">
                  <c:v>0.93799999999999994</c:v>
                </c:pt>
                <c:pt idx="939" formatCode="General">
                  <c:v>0.93899999999999995</c:v>
                </c:pt>
                <c:pt idx="940" formatCode="General">
                  <c:v>0.94</c:v>
                </c:pt>
                <c:pt idx="941" formatCode="General">
                  <c:v>0.94099999999999995</c:v>
                </c:pt>
                <c:pt idx="942" formatCode="General">
                  <c:v>0.94199999999999995</c:v>
                </c:pt>
                <c:pt idx="943" formatCode="General">
                  <c:v>0.94299999999999995</c:v>
                </c:pt>
                <c:pt idx="944" formatCode="General">
                  <c:v>0.94399999999999995</c:v>
                </c:pt>
                <c:pt idx="945" formatCode="General">
                  <c:v>0.94499999999999995</c:v>
                </c:pt>
                <c:pt idx="946" formatCode="General">
                  <c:v>0.94599999999999995</c:v>
                </c:pt>
                <c:pt idx="947" formatCode="General">
                  <c:v>0.94699999999999995</c:v>
                </c:pt>
                <c:pt idx="948" formatCode="General">
                  <c:v>0.94799999999999995</c:v>
                </c:pt>
                <c:pt idx="949" formatCode="General">
                  <c:v>0.94899999999999995</c:v>
                </c:pt>
                <c:pt idx="950" formatCode="General">
                  <c:v>0.95</c:v>
                </c:pt>
                <c:pt idx="951" formatCode="General">
                  <c:v>0.95099999999999996</c:v>
                </c:pt>
                <c:pt idx="952" formatCode="General">
                  <c:v>0.95199999999999996</c:v>
                </c:pt>
                <c:pt idx="953" formatCode="General">
                  <c:v>0.95299999999999996</c:v>
                </c:pt>
                <c:pt idx="954" formatCode="General">
                  <c:v>0.95399999999999996</c:v>
                </c:pt>
                <c:pt idx="955" formatCode="General">
                  <c:v>0.95499999999999996</c:v>
                </c:pt>
                <c:pt idx="956" formatCode="General">
                  <c:v>0.95599999999999996</c:v>
                </c:pt>
                <c:pt idx="957" formatCode="General">
                  <c:v>0.95699999999999996</c:v>
                </c:pt>
                <c:pt idx="958" formatCode="General">
                  <c:v>0.95799999999999996</c:v>
                </c:pt>
                <c:pt idx="959" formatCode="General">
                  <c:v>0.95899999999999996</c:v>
                </c:pt>
                <c:pt idx="960" formatCode="General">
                  <c:v>0.96</c:v>
                </c:pt>
                <c:pt idx="961" formatCode="General">
                  <c:v>0.96099999999999997</c:v>
                </c:pt>
                <c:pt idx="962" formatCode="General">
                  <c:v>0.96199999999999997</c:v>
                </c:pt>
                <c:pt idx="963" formatCode="General">
                  <c:v>0.96299999999999997</c:v>
                </c:pt>
                <c:pt idx="964" formatCode="General">
                  <c:v>0.96399999999999997</c:v>
                </c:pt>
                <c:pt idx="965" formatCode="General">
                  <c:v>0.96499999999999997</c:v>
                </c:pt>
                <c:pt idx="966" formatCode="General">
                  <c:v>0.96599999999999997</c:v>
                </c:pt>
                <c:pt idx="967" formatCode="General">
                  <c:v>0.96699999999999997</c:v>
                </c:pt>
                <c:pt idx="968" formatCode="General">
                  <c:v>0.96799999999999997</c:v>
                </c:pt>
                <c:pt idx="969" formatCode="General">
                  <c:v>0.96899999999999997</c:v>
                </c:pt>
                <c:pt idx="970" formatCode="General">
                  <c:v>0.97</c:v>
                </c:pt>
                <c:pt idx="971" formatCode="General">
                  <c:v>0.97099999999999997</c:v>
                </c:pt>
                <c:pt idx="972" formatCode="General">
                  <c:v>0.97199999999999998</c:v>
                </c:pt>
                <c:pt idx="973" formatCode="General">
                  <c:v>0.97299999999999998</c:v>
                </c:pt>
                <c:pt idx="974" formatCode="General">
                  <c:v>0.97399999999999998</c:v>
                </c:pt>
                <c:pt idx="975" formatCode="General">
                  <c:v>0.97499999999999998</c:v>
                </c:pt>
                <c:pt idx="976" formatCode="General">
                  <c:v>0.97599999999999998</c:v>
                </c:pt>
                <c:pt idx="977" formatCode="General">
                  <c:v>0.97699999999999998</c:v>
                </c:pt>
                <c:pt idx="978" formatCode="General">
                  <c:v>0.97799999999999998</c:v>
                </c:pt>
                <c:pt idx="979" formatCode="General">
                  <c:v>0.97899999999999998</c:v>
                </c:pt>
                <c:pt idx="980" formatCode="General">
                  <c:v>0.98</c:v>
                </c:pt>
                <c:pt idx="981" formatCode="General">
                  <c:v>0.98099999999999998</c:v>
                </c:pt>
                <c:pt idx="982" formatCode="General">
                  <c:v>0.98199999999999998</c:v>
                </c:pt>
                <c:pt idx="983" formatCode="General">
                  <c:v>0.98299999999999998</c:v>
                </c:pt>
                <c:pt idx="984" formatCode="General">
                  <c:v>0.98399999999999999</c:v>
                </c:pt>
                <c:pt idx="985" formatCode="General">
                  <c:v>0.98499999999999999</c:v>
                </c:pt>
                <c:pt idx="986" formatCode="General">
                  <c:v>0.98599999999999999</c:v>
                </c:pt>
                <c:pt idx="987" formatCode="General">
                  <c:v>0.98699999999999999</c:v>
                </c:pt>
                <c:pt idx="988" formatCode="General">
                  <c:v>0.98799999999999999</c:v>
                </c:pt>
                <c:pt idx="989" formatCode="General">
                  <c:v>0.98899999999999999</c:v>
                </c:pt>
                <c:pt idx="990" formatCode="General">
                  <c:v>0.99</c:v>
                </c:pt>
                <c:pt idx="991" formatCode="General">
                  <c:v>0.99099999999999999</c:v>
                </c:pt>
                <c:pt idx="992" formatCode="General">
                  <c:v>0.99199999999999999</c:v>
                </c:pt>
                <c:pt idx="993" formatCode="General">
                  <c:v>0.99299999999999999</c:v>
                </c:pt>
                <c:pt idx="994" formatCode="General">
                  <c:v>0.99399999999999999</c:v>
                </c:pt>
                <c:pt idx="995" formatCode="General">
                  <c:v>0.995</c:v>
                </c:pt>
                <c:pt idx="996" formatCode="General">
                  <c:v>0.996</c:v>
                </c:pt>
                <c:pt idx="997" formatCode="General">
                  <c:v>0.997</c:v>
                </c:pt>
                <c:pt idx="998" formatCode="General">
                  <c:v>0.998</c:v>
                </c:pt>
                <c:pt idx="999" formatCode="General">
                  <c:v>0.999</c:v>
                </c:pt>
                <c:pt idx="1000" formatCode="General">
                  <c:v>1</c:v>
                </c:pt>
                <c:pt idx="1001" formatCode="General">
                  <c:v>1.0009999999999999</c:v>
                </c:pt>
                <c:pt idx="1002" formatCode="General">
                  <c:v>1.002</c:v>
                </c:pt>
                <c:pt idx="1003" formatCode="General">
                  <c:v>1.0029999999999999</c:v>
                </c:pt>
                <c:pt idx="1004" formatCode="General">
                  <c:v>1.004</c:v>
                </c:pt>
                <c:pt idx="1005" formatCode="General">
                  <c:v>1.0049999999999999</c:v>
                </c:pt>
                <c:pt idx="1006" formatCode="General">
                  <c:v>1.006</c:v>
                </c:pt>
                <c:pt idx="1007" formatCode="General">
                  <c:v>1.0069999999999999</c:v>
                </c:pt>
                <c:pt idx="1008" formatCode="General">
                  <c:v>1.008</c:v>
                </c:pt>
                <c:pt idx="1009" formatCode="General">
                  <c:v>1.0089999999999999</c:v>
                </c:pt>
                <c:pt idx="1010" formatCode="General">
                  <c:v>1.01</c:v>
                </c:pt>
                <c:pt idx="1011" formatCode="General">
                  <c:v>1.0109999999999999</c:v>
                </c:pt>
                <c:pt idx="1012" formatCode="General">
                  <c:v>1.012</c:v>
                </c:pt>
                <c:pt idx="1013" formatCode="General">
                  <c:v>1.0129999999999999</c:v>
                </c:pt>
                <c:pt idx="1014" formatCode="General">
                  <c:v>1.014</c:v>
                </c:pt>
                <c:pt idx="1015" formatCode="General">
                  <c:v>1.0149999999999999</c:v>
                </c:pt>
                <c:pt idx="1016" formatCode="General">
                  <c:v>1.016</c:v>
                </c:pt>
                <c:pt idx="1017" formatCode="General">
                  <c:v>1.0169999999999999</c:v>
                </c:pt>
                <c:pt idx="1018" formatCode="General">
                  <c:v>1.018</c:v>
                </c:pt>
                <c:pt idx="1019" formatCode="General">
                  <c:v>1.0189999999999999</c:v>
                </c:pt>
                <c:pt idx="1020" formatCode="General">
                  <c:v>1.02</c:v>
                </c:pt>
                <c:pt idx="1021" formatCode="General">
                  <c:v>1.0209999999999999</c:v>
                </c:pt>
                <c:pt idx="1022" formatCode="General">
                  <c:v>1.022</c:v>
                </c:pt>
                <c:pt idx="1023" formatCode="General">
                  <c:v>1.0229999999999999</c:v>
                </c:pt>
                <c:pt idx="1024" formatCode="General">
                  <c:v>1.024</c:v>
                </c:pt>
                <c:pt idx="1025" formatCode="General">
                  <c:v>1.0249999999999999</c:v>
                </c:pt>
                <c:pt idx="1026" formatCode="General">
                  <c:v>1.026</c:v>
                </c:pt>
                <c:pt idx="1027" formatCode="General">
                  <c:v>1.0269999999999999</c:v>
                </c:pt>
                <c:pt idx="1028" formatCode="General">
                  <c:v>1.028</c:v>
                </c:pt>
                <c:pt idx="1029" formatCode="General">
                  <c:v>1.0289999999999999</c:v>
                </c:pt>
                <c:pt idx="1030" formatCode="General">
                  <c:v>1.03</c:v>
                </c:pt>
                <c:pt idx="1031" formatCode="General">
                  <c:v>1.0309999999999999</c:v>
                </c:pt>
                <c:pt idx="1032" formatCode="General">
                  <c:v>1.032</c:v>
                </c:pt>
                <c:pt idx="1033" formatCode="General">
                  <c:v>1.0329999999999999</c:v>
                </c:pt>
                <c:pt idx="1034" formatCode="General">
                  <c:v>1.034</c:v>
                </c:pt>
                <c:pt idx="1035" formatCode="General">
                  <c:v>1.0349999999999999</c:v>
                </c:pt>
                <c:pt idx="1036" formatCode="General">
                  <c:v>1.036</c:v>
                </c:pt>
                <c:pt idx="1037" formatCode="General">
                  <c:v>1.0369999999999999</c:v>
                </c:pt>
                <c:pt idx="1038" formatCode="General">
                  <c:v>1.038</c:v>
                </c:pt>
                <c:pt idx="1039" formatCode="General">
                  <c:v>1.0389999999999999</c:v>
                </c:pt>
                <c:pt idx="1040" formatCode="General">
                  <c:v>1.04</c:v>
                </c:pt>
                <c:pt idx="1041" formatCode="General">
                  <c:v>1.0409999999999999</c:v>
                </c:pt>
                <c:pt idx="1042" formatCode="General">
                  <c:v>1.042</c:v>
                </c:pt>
                <c:pt idx="1043" formatCode="General">
                  <c:v>1.0429999999999999</c:v>
                </c:pt>
                <c:pt idx="1044" formatCode="General">
                  <c:v>1.044</c:v>
                </c:pt>
                <c:pt idx="1045" formatCode="General">
                  <c:v>1.0449999999999999</c:v>
                </c:pt>
                <c:pt idx="1046" formatCode="General">
                  <c:v>1.046</c:v>
                </c:pt>
                <c:pt idx="1047" formatCode="General">
                  <c:v>1.0469999999999999</c:v>
                </c:pt>
                <c:pt idx="1048" formatCode="General">
                  <c:v>1.048</c:v>
                </c:pt>
                <c:pt idx="1049" formatCode="General">
                  <c:v>1.0489999999999999</c:v>
                </c:pt>
                <c:pt idx="1050" formatCode="General">
                  <c:v>1.05</c:v>
                </c:pt>
                <c:pt idx="1051" formatCode="General">
                  <c:v>1.0509999999999999</c:v>
                </c:pt>
                <c:pt idx="1052" formatCode="General">
                  <c:v>1.052</c:v>
                </c:pt>
                <c:pt idx="1053" formatCode="General">
                  <c:v>1.0529999999999999</c:v>
                </c:pt>
                <c:pt idx="1054" formatCode="General">
                  <c:v>1.054</c:v>
                </c:pt>
                <c:pt idx="1055" formatCode="General">
                  <c:v>1.0549999999999999</c:v>
                </c:pt>
                <c:pt idx="1056" formatCode="General">
                  <c:v>1.056</c:v>
                </c:pt>
                <c:pt idx="1057" formatCode="General">
                  <c:v>1.0569999999999999</c:v>
                </c:pt>
                <c:pt idx="1058" formatCode="General">
                  <c:v>1.0580000000000001</c:v>
                </c:pt>
                <c:pt idx="1059" formatCode="General">
                  <c:v>1.0589999999999999</c:v>
                </c:pt>
                <c:pt idx="1060" formatCode="General">
                  <c:v>1.06</c:v>
                </c:pt>
                <c:pt idx="1061" formatCode="General">
                  <c:v>1.0609999999999999</c:v>
                </c:pt>
                <c:pt idx="1062" formatCode="General">
                  <c:v>1.0620000000000001</c:v>
                </c:pt>
                <c:pt idx="1063" formatCode="General">
                  <c:v>1.0629999999999999</c:v>
                </c:pt>
                <c:pt idx="1064" formatCode="General">
                  <c:v>1.0640000000000001</c:v>
                </c:pt>
                <c:pt idx="1065" formatCode="General">
                  <c:v>1.0649999999999999</c:v>
                </c:pt>
                <c:pt idx="1066" formatCode="General">
                  <c:v>1.0660000000000001</c:v>
                </c:pt>
                <c:pt idx="1067" formatCode="General">
                  <c:v>1.0669999999999999</c:v>
                </c:pt>
                <c:pt idx="1068" formatCode="General">
                  <c:v>1.0680000000000001</c:v>
                </c:pt>
                <c:pt idx="1069" formatCode="General">
                  <c:v>1.069</c:v>
                </c:pt>
                <c:pt idx="1070" formatCode="General">
                  <c:v>1.07</c:v>
                </c:pt>
                <c:pt idx="1071" formatCode="General">
                  <c:v>1.071</c:v>
                </c:pt>
                <c:pt idx="1072" formatCode="General">
                  <c:v>1.0720000000000001</c:v>
                </c:pt>
                <c:pt idx="1073" formatCode="General">
                  <c:v>1.073</c:v>
                </c:pt>
                <c:pt idx="1074" formatCode="General">
                  <c:v>1.0740000000000001</c:v>
                </c:pt>
                <c:pt idx="1075" formatCode="General">
                  <c:v>1.075</c:v>
                </c:pt>
                <c:pt idx="1076" formatCode="General">
                  <c:v>1.0760000000000001</c:v>
                </c:pt>
                <c:pt idx="1077" formatCode="General">
                  <c:v>1.077</c:v>
                </c:pt>
                <c:pt idx="1078" formatCode="General">
                  <c:v>1.0780000000000001</c:v>
                </c:pt>
                <c:pt idx="1079" formatCode="General">
                  <c:v>1.079</c:v>
                </c:pt>
                <c:pt idx="1080" formatCode="General">
                  <c:v>1.08</c:v>
                </c:pt>
                <c:pt idx="1081" formatCode="General">
                  <c:v>1.081</c:v>
                </c:pt>
                <c:pt idx="1082" formatCode="General">
                  <c:v>1.0820000000000001</c:v>
                </c:pt>
                <c:pt idx="1083" formatCode="General">
                  <c:v>1.083</c:v>
                </c:pt>
                <c:pt idx="1084" formatCode="General">
                  <c:v>1.0840000000000001</c:v>
                </c:pt>
                <c:pt idx="1085" formatCode="General">
                  <c:v>1.085</c:v>
                </c:pt>
                <c:pt idx="1086" formatCode="General">
                  <c:v>1.0860000000000001</c:v>
                </c:pt>
                <c:pt idx="1087" formatCode="General">
                  <c:v>1.087</c:v>
                </c:pt>
                <c:pt idx="1088" formatCode="General">
                  <c:v>1.0880000000000001</c:v>
                </c:pt>
                <c:pt idx="1089" formatCode="General">
                  <c:v>1.089</c:v>
                </c:pt>
                <c:pt idx="1090" formatCode="General">
                  <c:v>1.0900000000000001</c:v>
                </c:pt>
                <c:pt idx="1091" formatCode="General">
                  <c:v>1.091</c:v>
                </c:pt>
                <c:pt idx="1092" formatCode="General">
                  <c:v>1.0920000000000001</c:v>
                </c:pt>
                <c:pt idx="1093" formatCode="General">
                  <c:v>1.093</c:v>
                </c:pt>
                <c:pt idx="1094" formatCode="General">
                  <c:v>1.0940000000000001</c:v>
                </c:pt>
                <c:pt idx="1095" formatCode="General">
                  <c:v>1.095</c:v>
                </c:pt>
                <c:pt idx="1096" formatCode="General">
                  <c:v>1.0960000000000001</c:v>
                </c:pt>
                <c:pt idx="1097" formatCode="General">
                  <c:v>1.097</c:v>
                </c:pt>
                <c:pt idx="1098" formatCode="General">
                  <c:v>1.0980000000000001</c:v>
                </c:pt>
                <c:pt idx="1099" formatCode="General">
                  <c:v>1.099</c:v>
                </c:pt>
                <c:pt idx="1100" formatCode="General">
                  <c:v>1.1000000000000001</c:v>
                </c:pt>
                <c:pt idx="1101" formatCode="General">
                  <c:v>1.101</c:v>
                </c:pt>
                <c:pt idx="1102" formatCode="General">
                  <c:v>1.1020000000000001</c:v>
                </c:pt>
                <c:pt idx="1103" formatCode="General">
                  <c:v>1.103</c:v>
                </c:pt>
                <c:pt idx="1104" formatCode="General">
                  <c:v>1.1040000000000001</c:v>
                </c:pt>
                <c:pt idx="1105" formatCode="General">
                  <c:v>1.105</c:v>
                </c:pt>
                <c:pt idx="1106" formatCode="General">
                  <c:v>1.1060000000000001</c:v>
                </c:pt>
                <c:pt idx="1107" formatCode="General">
                  <c:v>1.107</c:v>
                </c:pt>
                <c:pt idx="1108" formatCode="General">
                  <c:v>1.1080000000000001</c:v>
                </c:pt>
                <c:pt idx="1109" formatCode="General">
                  <c:v>1.109</c:v>
                </c:pt>
                <c:pt idx="1110" formatCode="General">
                  <c:v>1.1100000000000001</c:v>
                </c:pt>
                <c:pt idx="1111" formatCode="General">
                  <c:v>1.111</c:v>
                </c:pt>
                <c:pt idx="1112" formatCode="General">
                  <c:v>1.1120000000000001</c:v>
                </c:pt>
                <c:pt idx="1113" formatCode="General">
                  <c:v>1.113</c:v>
                </c:pt>
                <c:pt idx="1114" formatCode="General">
                  <c:v>1.1140000000000001</c:v>
                </c:pt>
                <c:pt idx="1115" formatCode="General">
                  <c:v>1.115</c:v>
                </c:pt>
                <c:pt idx="1116" formatCode="General">
                  <c:v>1.1160000000000001</c:v>
                </c:pt>
                <c:pt idx="1117" formatCode="General">
                  <c:v>1.117</c:v>
                </c:pt>
                <c:pt idx="1118" formatCode="General">
                  <c:v>1.1180000000000001</c:v>
                </c:pt>
                <c:pt idx="1119" formatCode="General">
                  <c:v>1.119</c:v>
                </c:pt>
                <c:pt idx="1120" formatCode="General">
                  <c:v>1.1200000000000001</c:v>
                </c:pt>
                <c:pt idx="1121" formatCode="General">
                  <c:v>1.121</c:v>
                </c:pt>
                <c:pt idx="1122" formatCode="General">
                  <c:v>1.1220000000000001</c:v>
                </c:pt>
                <c:pt idx="1123" formatCode="General">
                  <c:v>1.123</c:v>
                </c:pt>
                <c:pt idx="1124" formatCode="General">
                  <c:v>1.1240000000000001</c:v>
                </c:pt>
                <c:pt idx="1125" formatCode="General">
                  <c:v>1.125</c:v>
                </c:pt>
                <c:pt idx="1126" formatCode="General">
                  <c:v>1.1259999999999999</c:v>
                </c:pt>
                <c:pt idx="1127" formatCode="General">
                  <c:v>1.127</c:v>
                </c:pt>
                <c:pt idx="1128" formatCode="General">
                  <c:v>1.1279999999999999</c:v>
                </c:pt>
                <c:pt idx="1129" formatCode="General">
                  <c:v>1.129</c:v>
                </c:pt>
                <c:pt idx="1130" formatCode="General">
                  <c:v>1.1299999999999999</c:v>
                </c:pt>
                <c:pt idx="1131" formatCode="General">
                  <c:v>1.131</c:v>
                </c:pt>
                <c:pt idx="1132" formatCode="General">
                  <c:v>1.1319999999999999</c:v>
                </c:pt>
                <c:pt idx="1133" formatCode="General">
                  <c:v>1.133</c:v>
                </c:pt>
                <c:pt idx="1134" formatCode="General">
                  <c:v>1.1339999999999999</c:v>
                </c:pt>
                <c:pt idx="1135" formatCode="General">
                  <c:v>1.135</c:v>
                </c:pt>
                <c:pt idx="1136" formatCode="General">
                  <c:v>1.1359999999999999</c:v>
                </c:pt>
                <c:pt idx="1137" formatCode="General">
                  <c:v>1.137</c:v>
                </c:pt>
                <c:pt idx="1138" formatCode="General">
                  <c:v>1.1379999999999999</c:v>
                </c:pt>
                <c:pt idx="1139" formatCode="General">
                  <c:v>1.139</c:v>
                </c:pt>
                <c:pt idx="1140" formatCode="General">
                  <c:v>1.1399999999999999</c:v>
                </c:pt>
                <c:pt idx="1141" formatCode="General">
                  <c:v>1.141</c:v>
                </c:pt>
                <c:pt idx="1142" formatCode="General">
                  <c:v>1.1419999999999999</c:v>
                </c:pt>
                <c:pt idx="1143" formatCode="General">
                  <c:v>1.143</c:v>
                </c:pt>
                <c:pt idx="1144" formatCode="General">
                  <c:v>1.1439999999999999</c:v>
                </c:pt>
                <c:pt idx="1145" formatCode="General">
                  <c:v>1.145</c:v>
                </c:pt>
                <c:pt idx="1146" formatCode="General">
                  <c:v>1.1459999999999999</c:v>
                </c:pt>
                <c:pt idx="1147" formatCode="General">
                  <c:v>1.147</c:v>
                </c:pt>
                <c:pt idx="1148" formatCode="General">
                  <c:v>1.1479999999999999</c:v>
                </c:pt>
                <c:pt idx="1149" formatCode="General">
                  <c:v>1.149</c:v>
                </c:pt>
                <c:pt idx="1150" formatCode="General">
                  <c:v>1.1499999999999999</c:v>
                </c:pt>
                <c:pt idx="1151" formatCode="General">
                  <c:v>1.151</c:v>
                </c:pt>
                <c:pt idx="1152" formatCode="General">
                  <c:v>1.1519999999999999</c:v>
                </c:pt>
                <c:pt idx="1153" formatCode="General">
                  <c:v>1.153</c:v>
                </c:pt>
                <c:pt idx="1154" formatCode="General">
                  <c:v>1.1539999999999999</c:v>
                </c:pt>
                <c:pt idx="1155" formatCode="General">
                  <c:v>1.155</c:v>
                </c:pt>
                <c:pt idx="1156" formatCode="General">
                  <c:v>1.1559999999999999</c:v>
                </c:pt>
                <c:pt idx="1157" formatCode="General">
                  <c:v>1.157</c:v>
                </c:pt>
                <c:pt idx="1158" formatCode="General">
                  <c:v>1.1579999999999999</c:v>
                </c:pt>
                <c:pt idx="1159" formatCode="General">
                  <c:v>1.159</c:v>
                </c:pt>
                <c:pt idx="1160" formatCode="General">
                  <c:v>1.1599999999999999</c:v>
                </c:pt>
                <c:pt idx="1161" formatCode="General">
                  <c:v>1.161</c:v>
                </c:pt>
                <c:pt idx="1162" formatCode="General">
                  <c:v>1.1619999999999999</c:v>
                </c:pt>
                <c:pt idx="1163" formatCode="General">
                  <c:v>1.163</c:v>
                </c:pt>
                <c:pt idx="1164" formatCode="General">
                  <c:v>1.1639999999999999</c:v>
                </c:pt>
                <c:pt idx="1165" formatCode="General">
                  <c:v>1.165</c:v>
                </c:pt>
                <c:pt idx="1166" formatCode="General">
                  <c:v>1.1659999999999999</c:v>
                </c:pt>
                <c:pt idx="1167" formatCode="General">
                  <c:v>1.167</c:v>
                </c:pt>
                <c:pt idx="1168" formatCode="General">
                  <c:v>1.1679999999999999</c:v>
                </c:pt>
                <c:pt idx="1169" formatCode="General">
                  <c:v>1.169</c:v>
                </c:pt>
                <c:pt idx="1170" formatCode="General">
                  <c:v>1.17</c:v>
                </c:pt>
                <c:pt idx="1171" formatCode="General">
                  <c:v>1.171</c:v>
                </c:pt>
                <c:pt idx="1172" formatCode="General">
                  <c:v>1.1719999999999999</c:v>
                </c:pt>
                <c:pt idx="1173" formatCode="General">
                  <c:v>1.173</c:v>
                </c:pt>
                <c:pt idx="1174" formatCode="General">
                  <c:v>1.1739999999999999</c:v>
                </c:pt>
                <c:pt idx="1175" formatCode="General">
                  <c:v>1.175</c:v>
                </c:pt>
                <c:pt idx="1176" formatCode="General">
                  <c:v>1.1759999999999999</c:v>
                </c:pt>
                <c:pt idx="1177" formatCode="General">
                  <c:v>1.177</c:v>
                </c:pt>
                <c:pt idx="1178" formatCode="General">
                  <c:v>1.1779999999999999</c:v>
                </c:pt>
                <c:pt idx="1179" formatCode="General">
                  <c:v>1.179</c:v>
                </c:pt>
                <c:pt idx="1180" formatCode="General">
                  <c:v>1.18</c:v>
                </c:pt>
                <c:pt idx="1181" formatCode="General">
                  <c:v>1.181</c:v>
                </c:pt>
                <c:pt idx="1182" formatCode="General">
                  <c:v>1.1819999999999999</c:v>
                </c:pt>
                <c:pt idx="1183" formatCode="General">
                  <c:v>1.1830000000000001</c:v>
                </c:pt>
                <c:pt idx="1184" formatCode="General">
                  <c:v>1.1839999999999999</c:v>
                </c:pt>
                <c:pt idx="1185" formatCode="General">
                  <c:v>1.1850000000000001</c:v>
                </c:pt>
                <c:pt idx="1186" formatCode="General">
                  <c:v>1.1859999999999999</c:v>
                </c:pt>
                <c:pt idx="1187" formatCode="General">
                  <c:v>1.1870000000000001</c:v>
                </c:pt>
                <c:pt idx="1188" formatCode="General">
                  <c:v>1.1879999999999999</c:v>
                </c:pt>
                <c:pt idx="1189" formatCode="General">
                  <c:v>1.1890000000000001</c:v>
                </c:pt>
                <c:pt idx="1190" formatCode="General">
                  <c:v>1.19</c:v>
                </c:pt>
                <c:pt idx="1191" formatCode="General">
                  <c:v>1.1910000000000001</c:v>
                </c:pt>
                <c:pt idx="1192" formatCode="General">
                  <c:v>1.1919999999999999</c:v>
                </c:pt>
                <c:pt idx="1193" formatCode="General">
                  <c:v>1.1930000000000001</c:v>
                </c:pt>
                <c:pt idx="1194" formatCode="General">
                  <c:v>1.194</c:v>
                </c:pt>
                <c:pt idx="1195" formatCode="General">
                  <c:v>1.1950000000000001</c:v>
                </c:pt>
                <c:pt idx="1196" formatCode="General">
                  <c:v>1.196</c:v>
                </c:pt>
                <c:pt idx="1197" formatCode="General">
                  <c:v>1.1970000000000001</c:v>
                </c:pt>
                <c:pt idx="1198" formatCode="General">
                  <c:v>1.198</c:v>
                </c:pt>
                <c:pt idx="1199" formatCode="General">
                  <c:v>1.1990000000000001</c:v>
                </c:pt>
                <c:pt idx="1200" formatCode="General">
                  <c:v>1.2</c:v>
                </c:pt>
                <c:pt idx="1201" formatCode="General">
                  <c:v>1.2010000000000001</c:v>
                </c:pt>
                <c:pt idx="1202" formatCode="General">
                  <c:v>1.202</c:v>
                </c:pt>
                <c:pt idx="1203" formatCode="General">
                  <c:v>1.2030000000000001</c:v>
                </c:pt>
                <c:pt idx="1204" formatCode="General">
                  <c:v>1.204</c:v>
                </c:pt>
                <c:pt idx="1205" formatCode="General">
                  <c:v>1.2050000000000001</c:v>
                </c:pt>
                <c:pt idx="1206" formatCode="General">
                  <c:v>1.206</c:v>
                </c:pt>
                <c:pt idx="1207" formatCode="General">
                  <c:v>1.2070000000000001</c:v>
                </c:pt>
                <c:pt idx="1208" formatCode="General">
                  <c:v>1.208</c:v>
                </c:pt>
                <c:pt idx="1209" formatCode="General">
                  <c:v>1.2090000000000001</c:v>
                </c:pt>
                <c:pt idx="1210" formatCode="General">
                  <c:v>1.21</c:v>
                </c:pt>
                <c:pt idx="1211" formatCode="General">
                  <c:v>1.2110000000000001</c:v>
                </c:pt>
                <c:pt idx="1212" formatCode="General">
                  <c:v>1.212</c:v>
                </c:pt>
                <c:pt idx="1213" formatCode="General">
                  <c:v>1.2130000000000001</c:v>
                </c:pt>
                <c:pt idx="1214" formatCode="General">
                  <c:v>1.214</c:v>
                </c:pt>
                <c:pt idx="1215" formatCode="General">
                  <c:v>1.2150000000000001</c:v>
                </c:pt>
                <c:pt idx="1216" formatCode="General">
                  <c:v>1.216</c:v>
                </c:pt>
                <c:pt idx="1217" formatCode="General">
                  <c:v>1.2170000000000001</c:v>
                </c:pt>
                <c:pt idx="1218" formatCode="General">
                  <c:v>1.218</c:v>
                </c:pt>
                <c:pt idx="1219" formatCode="General">
                  <c:v>1.2190000000000001</c:v>
                </c:pt>
                <c:pt idx="1220" formatCode="General">
                  <c:v>1.22</c:v>
                </c:pt>
                <c:pt idx="1221" formatCode="General">
                  <c:v>1.2210000000000001</c:v>
                </c:pt>
                <c:pt idx="1222" formatCode="General">
                  <c:v>1.222</c:v>
                </c:pt>
                <c:pt idx="1223" formatCode="General">
                  <c:v>1.2230000000000001</c:v>
                </c:pt>
                <c:pt idx="1224" formatCode="General">
                  <c:v>1.224</c:v>
                </c:pt>
                <c:pt idx="1225" formatCode="General">
                  <c:v>1.2250000000000001</c:v>
                </c:pt>
                <c:pt idx="1226" formatCode="General">
                  <c:v>1.226</c:v>
                </c:pt>
                <c:pt idx="1227" formatCode="General">
                  <c:v>1.2270000000000001</c:v>
                </c:pt>
                <c:pt idx="1228" formatCode="General">
                  <c:v>1.228</c:v>
                </c:pt>
                <c:pt idx="1229" formatCode="General">
                  <c:v>1.2290000000000001</c:v>
                </c:pt>
                <c:pt idx="1230" formatCode="General">
                  <c:v>1.23</c:v>
                </c:pt>
                <c:pt idx="1231" formatCode="General">
                  <c:v>1.2310000000000001</c:v>
                </c:pt>
                <c:pt idx="1232" formatCode="General">
                  <c:v>1.232</c:v>
                </c:pt>
                <c:pt idx="1233" formatCode="General">
                  <c:v>1.2330000000000001</c:v>
                </c:pt>
                <c:pt idx="1234" formatCode="General">
                  <c:v>1.234</c:v>
                </c:pt>
                <c:pt idx="1235" formatCode="General">
                  <c:v>1.2350000000000001</c:v>
                </c:pt>
                <c:pt idx="1236" formatCode="General">
                  <c:v>1.236</c:v>
                </c:pt>
                <c:pt idx="1237" formatCode="General">
                  <c:v>1.2370000000000001</c:v>
                </c:pt>
                <c:pt idx="1238" formatCode="General">
                  <c:v>1.238</c:v>
                </c:pt>
                <c:pt idx="1239" formatCode="General">
                  <c:v>1.2390000000000001</c:v>
                </c:pt>
                <c:pt idx="1240" formatCode="General">
                  <c:v>1.24</c:v>
                </c:pt>
                <c:pt idx="1241" formatCode="General">
                  <c:v>1.2410000000000001</c:v>
                </c:pt>
                <c:pt idx="1242" formatCode="General">
                  <c:v>1.242</c:v>
                </c:pt>
                <c:pt idx="1243" formatCode="General">
                  <c:v>1.2430000000000001</c:v>
                </c:pt>
                <c:pt idx="1244" formatCode="General">
                  <c:v>1.244</c:v>
                </c:pt>
                <c:pt idx="1245" formatCode="General">
                  <c:v>1.2450000000000001</c:v>
                </c:pt>
                <c:pt idx="1246" formatCode="General">
                  <c:v>1.246</c:v>
                </c:pt>
                <c:pt idx="1247" formatCode="General">
                  <c:v>1.2470000000000001</c:v>
                </c:pt>
                <c:pt idx="1248" formatCode="General">
                  <c:v>1.248</c:v>
                </c:pt>
                <c:pt idx="1249" formatCode="General">
                  <c:v>1.2490000000000001</c:v>
                </c:pt>
                <c:pt idx="1250" formatCode="General">
                  <c:v>1.25</c:v>
                </c:pt>
                <c:pt idx="1251" formatCode="General">
                  <c:v>1.2509999999999999</c:v>
                </c:pt>
                <c:pt idx="1252" formatCode="General">
                  <c:v>1.252</c:v>
                </c:pt>
                <c:pt idx="1253" formatCode="General">
                  <c:v>1.2529999999999999</c:v>
                </c:pt>
                <c:pt idx="1254" formatCode="General">
                  <c:v>1.254</c:v>
                </c:pt>
                <c:pt idx="1255" formatCode="General">
                  <c:v>1.2549999999999999</c:v>
                </c:pt>
                <c:pt idx="1256" formatCode="General">
                  <c:v>1.256</c:v>
                </c:pt>
                <c:pt idx="1257" formatCode="General">
                  <c:v>1.2569999999999999</c:v>
                </c:pt>
                <c:pt idx="1258" formatCode="General">
                  <c:v>1.258</c:v>
                </c:pt>
                <c:pt idx="1259" formatCode="General">
                  <c:v>1.2589999999999999</c:v>
                </c:pt>
                <c:pt idx="1260" formatCode="General">
                  <c:v>1.26</c:v>
                </c:pt>
                <c:pt idx="1261" formatCode="General">
                  <c:v>1.2609999999999999</c:v>
                </c:pt>
                <c:pt idx="1262" formatCode="General">
                  <c:v>1.262</c:v>
                </c:pt>
                <c:pt idx="1263" formatCode="General">
                  <c:v>1.2629999999999999</c:v>
                </c:pt>
                <c:pt idx="1264" formatCode="General">
                  <c:v>1.264</c:v>
                </c:pt>
                <c:pt idx="1265" formatCode="General">
                  <c:v>1.2649999999999999</c:v>
                </c:pt>
                <c:pt idx="1266" formatCode="General">
                  <c:v>1.266</c:v>
                </c:pt>
                <c:pt idx="1267" formatCode="General">
                  <c:v>1.2669999999999999</c:v>
                </c:pt>
                <c:pt idx="1268" formatCode="General">
                  <c:v>1.268</c:v>
                </c:pt>
                <c:pt idx="1269" formatCode="General">
                  <c:v>1.2689999999999999</c:v>
                </c:pt>
                <c:pt idx="1270" formatCode="General">
                  <c:v>1.27</c:v>
                </c:pt>
                <c:pt idx="1271" formatCode="General">
                  <c:v>1.2709999999999999</c:v>
                </c:pt>
                <c:pt idx="1272" formatCode="General">
                  <c:v>1.272</c:v>
                </c:pt>
                <c:pt idx="1273" formatCode="General">
                  <c:v>1.2729999999999999</c:v>
                </c:pt>
                <c:pt idx="1274" formatCode="General">
                  <c:v>1.274</c:v>
                </c:pt>
                <c:pt idx="1275" formatCode="General">
                  <c:v>1.2749999999999999</c:v>
                </c:pt>
                <c:pt idx="1276" formatCode="General">
                  <c:v>1.276</c:v>
                </c:pt>
                <c:pt idx="1277" formatCode="General">
                  <c:v>1.2769999999999999</c:v>
                </c:pt>
                <c:pt idx="1278" formatCode="General">
                  <c:v>1.278</c:v>
                </c:pt>
                <c:pt idx="1279" formatCode="General">
                  <c:v>1.2789999999999999</c:v>
                </c:pt>
                <c:pt idx="1280" formatCode="General">
                  <c:v>1.28</c:v>
                </c:pt>
                <c:pt idx="1281" formatCode="General">
                  <c:v>1.2809999999999999</c:v>
                </c:pt>
                <c:pt idx="1282" formatCode="General">
                  <c:v>1.282</c:v>
                </c:pt>
                <c:pt idx="1283" formatCode="General">
                  <c:v>1.2829999999999999</c:v>
                </c:pt>
                <c:pt idx="1284" formatCode="General">
                  <c:v>1.284</c:v>
                </c:pt>
                <c:pt idx="1285" formatCode="General">
                  <c:v>1.2849999999999999</c:v>
                </c:pt>
                <c:pt idx="1286" formatCode="General">
                  <c:v>1.286</c:v>
                </c:pt>
                <c:pt idx="1287" formatCode="General">
                  <c:v>1.2869999999999999</c:v>
                </c:pt>
                <c:pt idx="1288" formatCode="General">
                  <c:v>1.288</c:v>
                </c:pt>
                <c:pt idx="1289" formatCode="General">
                  <c:v>1.2889999999999999</c:v>
                </c:pt>
                <c:pt idx="1290" formatCode="General">
                  <c:v>1.29</c:v>
                </c:pt>
                <c:pt idx="1291" formatCode="General">
                  <c:v>1.2909999999999999</c:v>
                </c:pt>
                <c:pt idx="1292" formatCode="General">
                  <c:v>1.292</c:v>
                </c:pt>
                <c:pt idx="1293" formatCode="General">
                  <c:v>1.2929999999999999</c:v>
                </c:pt>
                <c:pt idx="1294" formatCode="General">
                  <c:v>1.294</c:v>
                </c:pt>
                <c:pt idx="1295" formatCode="General">
                  <c:v>1.2949999999999999</c:v>
                </c:pt>
                <c:pt idx="1296" formatCode="General">
                  <c:v>1.296</c:v>
                </c:pt>
                <c:pt idx="1297" formatCode="General">
                  <c:v>1.2969999999999999</c:v>
                </c:pt>
                <c:pt idx="1298" formatCode="General">
                  <c:v>1.298</c:v>
                </c:pt>
                <c:pt idx="1299" formatCode="General">
                  <c:v>1.2989999999999999</c:v>
                </c:pt>
                <c:pt idx="1300" formatCode="General">
                  <c:v>1.3</c:v>
                </c:pt>
                <c:pt idx="1301" formatCode="General">
                  <c:v>1.3009999999999999</c:v>
                </c:pt>
                <c:pt idx="1302" formatCode="General">
                  <c:v>1.302</c:v>
                </c:pt>
                <c:pt idx="1303" formatCode="General">
                  <c:v>1.3029999999999999</c:v>
                </c:pt>
                <c:pt idx="1304" formatCode="General">
                  <c:v>1.304</c:v>
                </c:pt>
                <c:pt idx="1305" formatCode="General">
                  <c:v>1.3049999999999999</c:v>
                </c:pt>
                <c:pt idx="1306" formatCode="General">
                  <c:v>1.306</c:v>
                </c:pt>
                <c:pt idx="1307" formatCode="General">
                  <c:v>1.3069999999999999</c:v>
                </c:pt>
                <c:pt idx="1308" formatCode="General">
                  <c:v>1.3080000000000001</c:v>
                </c:pt>
                <c:pt idx="1309" formatCode="General">
                  <c:v>1.3089999999999999</c:v>
                </c:pt>
                <c:pt idx="1310" formatCode="General">
                  <c:v>1.31</c:v>
                </c:pt>
                <c:pt idx="1311" formatCode="General">
                  <c:v>1.3109999999999999</c:v>
                </c:pt>
                <c:pt idx="1312" formatCode="General">
                  <c:v>1.3120000000000001</c:v>
                </c:pt>
                <c:pt idx="1313" formatCode="General">
                  <c:v>1.3129999999999999</c:v>
                </c:pt>
                <c:pt idx="1314" formatCode="General">
                  <c:v>1.3140000000000001</c:v>
                </c:pt>
                <c:pt idx="1315" formatCode="General">
                  <c:v>1.3149999999999999</c:v>
                </c:pt>
                <c:pt idx="1316" formatCode="General">
                  <c:v>1.3160000000000001</c:v>
                </c:pt>
                <c:pt idx="1317" formatCode="General">
                  <c:v>1.3169999999999999</c:v>
                </c:pt>
                <c:pt idx="1318" formatCode="General">
                  <c:v>1.3180000000000001</c:v>
                </c:pt>
                <c:pt idx="1319" formatCode="General">
                  <c:v>1.319</c:v>
                </c:pt>
                <c:pt idx="1320" formatCode="General">
                  <c:v>1.32</c:v>
                </c:pt>
                <c:pt idx="1321" formatCode="General">
                  <c:v>1.321</c:v>
                </c:pt>
                <c:pt idx="1322" formatCode="General">
                  <c:v>1.3220000000000001</c:v>
                </c:pt>
                <c:pt idx="1323" formatCode="General">
                  <c:v>1.323</c:v>
                </c:pt>
                <c:pt idx="1324" formatCode="General">
                  <c:v>1.3240000000000001</c:v>
                </c:pt>
                <c:pt idx="1325" formatCode="General">
                  <c:v>1.325</c:v>
                </c:pt>
                <c:pt idx="1326" formatCode="General">
                  <c:v>1.3260000000000001</c:v>
                </c:pt>
                <c:pt idx="1327" formatCode="General">
                  <c:v>1.327</c:v>
                </c:pt>
                <c:pt idx="1328" formatCode="General">
                  <c:v>1.3280000000000001</c:v>
                </c:pt>
                <c:pt idx="1329" formatCode="General">
                  <c:v>1.329</c:v>
                </c:pt>
                <c:pt idx="1330" formatCode="General">
                  <c:v>1.33</c:v>
                </c:pt>
                <c:pt idx="1331" formatCode="General">
                  <c:v>1.331</c:v>
                </c:pt>
                <c:pt idx="1332" formatCode="General">
                  <c:v>1.3320000000000001</c:v>
                </c:pt>
                <c:pt idx="1333" formatCode="General">
                  <c:v>1.333</c:v>
                </c:pt>
                <c:pt idx="1334" formatCode="General">
                  <c:v>1.3340000000000001</c:v>
                </c:pt>
                <c:pt idx="1335" formatCode="General">
                  <c:v>1.335</c:v>
                </c:pt>
                <c:pt idx="1336" formatCode="General">
                  <c:v>1.3360000000000001</c:v>
                </c:pt>
                <c:pt idx="1337" formatCode="General">
                  <c:v>1.337</c:v>
                </c:pt>
                <c:pt idx="1338" formatCode="General">
                  <c:v>1.3380000000000001</c:v>
                </c:pt>
                <c:pt idx="1339" formatCode="General">
                  <c:v>1.339</c:v>
                </c:pt>
                <c:pt idx="1340" formatCode="General">
                  <c:v>1.34</c:v>
                </c:pt>
                <c:pt idx="1341" formatCode="General">
                  <c:v>1.341</c:v>
                </c:pt>
                <c:pt idx="1342" formatCode="General">
                  <c:v>1.3420000000000001</c:v>
                </c:pt>
                <c:pt idx="1343" formatCode="General">
                  <c:v>1.343</c:v>
                </c:pt>
                <c:pt idx="1344" formatCode="General">
                  <c:v>1.3440000000000001</c:v>
                </c:pt>
                <c:pt idx="1345" formatCode="General">
                  <c:v>1.345</c:v>
                </c:pt>
                <c:pt idx="1346" formatCode="General">
                  <c:v>1.3460000000000001</c:v>
                </c:pt>
                <c:pt idx="1347" formatCode="General">
                  <c:v>1.347</c:v>
                </c:pt>
                <c:pt idx="1348" formatCode="General">
                  <c:v>1.3480000000000001</c:v>
                </c:pt>
                <c:pt idx="1349" formatCode="General">
                  <c:v>1.349</c:v>
                </c:pt>
                <c:pt idx="1350" formatCode="General">
                  <c:v>1.35</c:v>
                </c:pt>
                <c:pt idx="1351" formatCode="General">
                  <c:v>1.351</c:v>
                </c:pt>
                <c:pt idx="1352" formatCode="General">
                  <c:v>1.3520000000000001</c:v>
                </c:pt>
                <c:pt idx="1353" formatCode="General">
                  <c:v>1.353</c:v>
                </c:pt>
                <c:pt idx="1354" formatCode="General">
                  <c:v>1.3540000000000001</c:v>
                </c:pt>
                <c:pt idx="1355" formatCode="General">
                  <c:v>1.355</c:v>
                </c:pt>
                <c:pt idx="1356" formatCode="General">
                  <c:v>1.3560000000000001</c:v>
                </c:pt>
                <c:pt idx="1357" formatCode="General">
                  <c:v>1.357</c:v>
                </c:pt>
                <c:pt idx="1358" formatCode="General">
                  <c:v>1.3580000000000001</c:v>
                </c:pt>
                <c:pt idx="1359" formatCode="General">
                  <c:v>1.359</c:v>
                </c:pt>
                <c:pt idx="1360" formatCode="General">
                  <c:v>1.36</c:v>
                </c:pt>
                <c:pt idx="1361" formatCode="General">
                  <c:v>1.361</c:v>
                </c:pt>
                <c:pt idx="1362" formatCode="General">
                  <c:v>1.3620000000000001</c:v>
                </c:pt>
                <c:pt idx="1363" formatCode="General">
                  <c:v>1.363</c:v>
                </c:pt>
                <c:pt idx="1364" formatCode="General">
                  <c:v>1.3640000000000001</c:v>
                </c:pt>
                <c:pt idx="1365" formatCode="General">
                  <c:v>1.365</c:v>
                </c:pt>
                <c:pt idx="1366" formatCode="General">
                  <c:v>1.3660000000000001</c:v>
                </c:pt>
                <c:pt idx="1367" formatCode="General">
                  <c:v>1.367</c:v>
                </c:pt>
                <c:pt idx="1368" formatCode="General">
                  <c:v>1.3680000000000001</c:v>
                </c:pt>
                <c:pt idx="1369" formatCode="General">
                  <c:v>1.369</c:v>
                </c:pt>
                <c:pt idx="1370" formatCode="General">
                  <c:v>1.37</c:v>
                </c:pt>
                <c:pt idx="1371" formatCode="General">
                  <c:v>1.371</c:v>
                </c:pt>
                <c:pt idx="1372" formatCode="General">
                  <c:v>1.3720000000000001</c:v>
                </c:pt>
                <c:pt idx="1373" formatCode="General">
                  <c:v>1.373</c:v>
                </c:pt>
                <c:pt idx="1374" formatCode="General">
                  <c:v>1.3740000000000001</c:v>
                </c:pt>
                <c:pt idx="1375" formatCode="General">
                  <c:v>1.375</c:v>
                </c:pt>
                <c:pt idx="1376" formatCode="General">
                  <c:v>1.3759999999999999</c:v>
                </c:pt>
                <c:pt idx="1377" formatCode="General">
                  <c:v>1.377</c:v>
                </c:pt>
                <c:pt idx="1378" formatCode="General">
                  <c:v>1.3779999999999999</c:v>
                </c:pt>
                <c:pt idx="1379" formatCode="General">
                  <c:v>1.379</c:v>
                </c:pt>
                <c:pt idx="1380" formatCode="General">
                  <c:v>1.38</c:v>
                </c:pt>
                <c:pt idx="1381" formatCode="General">
                  <c:v>1.381</c:v>
                </c:pt>
                <c:pt idx="1382" formatCode="General">
                  <c:v>1.3819999999999999</c:v>
                </c:pt>
                <c:pt idx="1383" formatCode="General">
                  <c:v>1.383</c:v>
                </c:pt>
                <c:pt idx="1384" formatCode="General">
                  <c:v>1.3839999999999999</c:v>
                </c:pt>
                <c:pt idx="1385" formatCode="General">
                  <c:v>1.385</c:v>
                </c:pt>
                <c:pt idx="1386" formatCode="General">
                  <c:v>1.3859999999999999</c:v>
                </c:pt>
                <c:pt idx="1387" formatCode="General">
                  <c:v>1.387</c:v>
                </c:pt>
                <c:pt idx="1388" formatCode="General">
                  <c:v>1.3879999999999999</c:v>
                </c:pt>
                <c:pt idx="1389" formatCode="General">
                  <c:v>1.389</c:v>
                </c:pt>
                <c:pt idx="1390" formatCode="General">
                  <c:v>1.39</c:v>
                </c:pt>
                <c:pt idx="1391" formatCode="General">
                  <c:v>1.391</c:v>
                </c:pt>
                <c:pt idx="1392" formatCode="General">
                  <c:v>1.3919999999999999</c:v>
                </c:pt>
                <c:pt idx="1393" formatCode="General">
                  <c:v>1.393</c:v>
                </c:pt>
                <c:pt idx="1394" formatCode="General">
                  <c:v>1.3939999999999999</c:v>
                </c:pt>
                <c:pt idx="1395" formatCode="General">
                  <c:v>1.395</c:v>
                </c:pt>
                <c:pt idx="1396" formatCode="General">
                  <c:v>1.3959999999999999</c:v>
                </c:pt>
                <c:pt idx="1397" formatCode="General">
                  <c:v>1.397</c:v>
                </c:pt>
                <c:pt idx="1398" formatCode="General">
                  <c:v>1.3979999999999999</c:v>
                </c:pt>
                <c:pt idx="1399" formatCode="General">
                  <c:v>1.399</c:v>
                </c:pt>
                <c:pt idx="1400" formatCode="General">
                  <c:v>1.4</c:v>
                </c:pt>
                <c:pt idx="1401" formatCode="General">
                  <c:v>1.401</c:v>
                </c:pt>
                <c:pt idx="1402" formatCode="General">
                  <c:v>1.4019999999999999</c:v>
                </c:pt>
                <c:pt idx="1403" formatCode="General">
                  <c:v>1.403</c:v>
                </c:pt>
                <c:pt idx="1404" formatCode="General">
                  <c:v>1.4039999999999999</c:v>
                </c:pt>
                <c:pt idx="1405" formatCode="General">
                  <c:v>1.405</c:v>
                </c:pt>
                <c:pt idx="1406" formatCode="General">
                  <c:v>1.4059999999999999</c:v>
                </c:pt>
                <c:pt idx="1407" formatCode="General">
                  <c:v>1.407</c:v>
                </c:pt>
                <c:pt idx="1408" formatCode="General">
                  <c:v>1.4079999999999999</c:v>
                </c:pt>
                <c:pt idx="1409" formatCode="General">
                  <c:v>1.409</c:v>
                </c:pt>
                <c:pt idx="1410" formatCode="General">
                  <c:v>1.41</c:v>
                </c:pt>
                <c:pt idx="1411" formatCode="General">
                  <c:v>1.411</c:v>
                </c:pt>
                <c:pt idx="1412" formatCode="General">
                  <c:v>1.4119999999999999</c:v>
                </c:pt>
                <c:pt idx="1413" formatCode="General">
                  <c:v>1.413</c:v>
                </c:pt>
                <c:pt idx="1414" formatCode="General">
                  <c:v>1.4139999999999999</c:v>
                </c:pt>
                <c:pt idx="1415" formatCode="General">
                  <c:v>1.415</c:v>
                </c:pt>
                <c:pt idx="1416" formatCode="General">
                  <c:v>1.4159999999999999</c:v>
                </c:pt>
                <c:pt idx="1417" formatCode="General">
                  <c:v>1.417</c:v>
                </c:pt>
                <c:pt idx="1418" formatCode="General">
                  <c:v>1.4179999999999999</c:v>
                </c:pt>
                <c:pt idx="1419" formatCode="General">
                  <c:v>1.419</c:v>
                </c:pt>
                <c:pt idx="1420" formatCode="General">
                  <c:v>1.42</c:v>
                </c:pt>
                <c:pt idx="1421" formatCode="General">
                  <c:v>1.421</c:v>
                </c:pt>
                <c:pt idx="1422" formatCode="General">
                  <c:v>1.4219999999999999</c:v>
                </c:pt>
                <c:pt idx="1423" formatCode="General">
                  <c:v>1.423</c:v>
                </c:pt>
                <c:pt idx="1424" formatCode="General">
                  <c:v>1.4239999999999999</c:v>
                </c:pt>
                <c:pt idx="1425" formatCode="General">
                  <c:v>1.425</c:v>
                </c:pt>
                <c:pt idx="1426" formatCode="General">
                  <c:v>1.4259999999999999</c:v>
                </c:pt>
                <c:pt idx="1427" formatCode="General">
                  <c:v>1.427</c:v>
                </c:pt>
                <c:pt idx="1428" formatCode="General">
                  <c:v>1.4279999999999999</c:v>
                </c:pt>
                <c:pt idx="1429" formatCode="General">
                  <c:v>1.429</c:v>
                </c:pt>
                <c:pt idx="1430" formatCode="General">
                  <c:v>1.43</c:v>
                </c:pt>
                <c:pt idx="1431" formatCode="General">
                  <c:v>1.431</c:v>
                </c:pt>
                <c:pt idx="1432" formatCode="General">
                  <c:v>1.4319999999999999</c:v>
                </c:pt>
                <c:pt idx="1433" formatCode="General">
                  <c:v>1.4330000000000001</c:v>
                </c:pt>
                <c:pt idx="1434" formatCode="General">
                  <c:v>1.4339999999999999</c:v>
                </c:pt>
                <c:pt idx="1435" formatCode="General">
                  <c:v>1.4350000000000001</c:v>
                </c:pt>
                <c:pt idx="1436" formatCode="General">
                  <c:v>1.4359999999999999</c:v>
                </c:pt>
                <c:pt idx="1437" formatCode="General">
                  <c:v>1.4370000000000001</c:v>
                </c:pt>
                <c:pt idx="1438" formatCode="General">
                  <c:v>1.4379999999999999</c:v>
                </c:pt>
                <c:pt idx="1439" formatCode="General">
                  <c:v>1.4390000000000001</c:v>
                </c:pt>
                <c:pt idx="1440" formatCode="General">
                  <c:v>1.44</c:v>
                </c:pt>
                <c:pt idx="1441" formatCode="General">
                  <c:v>1.4410000000000001</c:v>
                </c:pt>
                <c:pt idx="1442" formatCode="General">
                  <c:v>1.4419999999999999</c:v>
                </c:pt>
                <c:pt idx="1443" formatCode="General">
                  <c:v>1.4430000000000001</c:v>
                </c:pt>
                <c:pt idx="1444" formatCode="General">
                  <c:v>1.444</c:v>
                </c:pt>
                <c:pt idx="1445" formatCode="General">
                  <c:v>1.4450000000000001</c:v>
                </c:pt>
                <c:pt idx="1446" formatCode="General">
                  <c:v>1.446</c:v>
                </c:pt>
                <c:pt idx="1447" formatCode="General">
                  <c:v>1.4470000000000001</c:v>
                </c:pt>
                <c:pt idx="1448" formatCode="General">
                  <c:v>1.448</c:v>
                </c:pt>
                <c:pt idx="1449" formatCode="General">
                  <c:v>1.4490000000000001</c:v>
                </c:pt>
                <c:pt idx="1450" formatCode="General">
                  <c:v>1.45</c:v>
                </c:pt>
                <c:pt idx="1451" formatCode="General">
                  <c:v>1.4510000000000001</c:v>
                </c:pt>
                <c:pt idx="1452" formatCode="General">
                  <c:v>1.452</c:v>
                </c:pt>
                <c:pt idx="1453" formatCode="General">
                  <c:v>1.4530000000000001</c:v>
                </c:pt>
                <c:pt idx="1454" formatCode="General">
                  <c:v>1.454</c:v>
                </c:pt>
                <c:pt idx="1455" formatCode="General">
                  <c:v>1.4550000000000001</c:v>
                </c:pt>
                <c:pt idx="1456" formatCode="General">
                  <c:v>1.456</c:v>
                </c:pt>
                <c:pt idx="1457" formatCode="General">
                  <c:v>1.4570000000000001</c:v>
                </c:pt>
                <c:pt idx="1458" formatCode="General">
                  <c:v>1.458</c:v>
                </c:pt>
                <c:pt idx="1459" formatCode="General">
                  <c:v>1.4590000000000001</c:v>
                </c:pt>
                <c:pt idx="1460" formatCode="General">
                  <c:v>1.46</c:v>
                </c:pt>
                <c:pt idx="1461" formatCode="General">
                  <c:v>1.4610000000000001</c:v>
                </c:pt>
                <c:pt idx="1462" formatCode="General">
                  <c:v>1.462</c:v>
                </c:pt>
                <c:pt idx="1463" formatCode="General">
                  <c:v>1.4630000000000001</c:v>
                </c:pt>
                <c:pt idx="1464" formatCode="General">
                  <c:v>1.464</c:v>
                </c:pt>
                <c:pt idx="1465" formatCode="General">
                  <c:v>1.4650000000000001</c:v>
                </c:pt>
                <c:pt idx="1466" formatCode="General">
                  <c:v>1.466</c:v>
                </c:pt>
                <c:pt idx="1467" formatCode="General">
                  <c:v>1.4670000000000001</c:v>
                </c:pt>
                <c:pt idx="1468" formatCode="General">
                  <c:v>1.468</c:v>
                </c:pt>
                <c:pt idx="1469" formatCode="General">
                  <c:v>1.4690000000000001</c:v>
                </c:pt>
                <c:pt idx="1470" formatCode="General">
                  <c:v>1.47</c:v>
                </c:pt>
                <c:pt idx="1471" formatCode="General">
                  <c:v>1.4710000000000001</c:v>
                </c:pt>
                <c:pt idx="1472" formatCode="General">
                  <c:v>1.472</c:v>
                </c:pt>
                <c:pt idx="1473" formatCode="General">
                  <c:v>1.4730000000000001</c:v>
                </c:pt>
                <c:pt idx="1474" formatCode="General">
                  <c:v>1.474</c:v>
                </c:pt>
                <c:pt idx="1475" formatCode="General">
                  <c:v>1.4750000000000001</c:v>
                </c:pt>
                <c:pt idx="1476" formatCode="General">
                  <c:v>1.476</c:v>
                </c:pt>
                <c:pt idx="1477" formatCode="General">
                  <c:v>1.4770000000000001</c:v>
                </c:pt>
                <c:pt idx="1478" formatCode="General">
                  <c:v>1.478</c:v>
                </c:pt>
                <c:pt idx="1479" formatCode="General">
                  <c:v>1.4790000000000001</c:v>
                </c:pt>
                <c:pt idx="1480" formatCode="General">
                  <c:v>1.48</c:v>
                </c:pt>
                <c:pt idx="1481" formatCode="General">
                  <c:v>1.4810000000000001</c:v>
                </c:pt>
                <c:pt idx="1482" formatCode="General">
                  <c:v>1.482</c:v>
                </c:pt>
                <c:pt idx="1483" formatCode="General">
                  <c:v>1.4830000000000001</c:v>
                </c:pt>
                <c:pt idx="1484" formatCode="General">
                  <c:v>1.484</c:v>
                </c:pt>
                <c:pt idx="1485" formatCode="General">
                  <c:v>1.4850000000000001</c:v>
                </c:pt>
                <c:pt idx="1486" formatCode="General">
                  <c:v>1.486</c:v>
                </c:pt>
                <c:pt idx="1487" formatCode="General">
                  <c:v>1.4870000000000001</c:v>
                </c:pt>
                <c:pt idx="1488" formatCode="General">
                  <c:v>1.488</c:v>
                </c:pt>
                <c:pt idx="1489" formatCode="General">
                  <c:v>1.4890000000000001</c:v>
                </c:pt>
                <c:pt idx="1490" formatCode="General">
                  <c:v>1.49</c:v>
                </c:pt>
                <c:pt idx="1491" formatCode="General">
                  <c:v>1.4910000000000001</c:v>
                </c:pt>
                <c:pt idx="1492" formatCode="General">
                  <c:v>1.492</c:v>
                </c:pt>
                <c:pt idx="1493" formatCode="General">
                  <c:v>1.4930000000000001</c:v>
                </c:pt>
                <c:pt idx="1494" formatCode="General">
                  <c:v>1.494</c:v>
                </c:pt>
                <c:pt idx="1495" formatCode="General">
                  <c:v>1.4950000000000001</c:v>
                </c:pt>
                <c:pt idx="1496" formatCode="General">
                  <c:v>1.496</c:v>
                </c:pt>
                <c:pt idx="1497" formatCode="General">
                  <c:v>1.4970000000000001</c:v>
                </c:pt>
                <c:pt idx="1498" formatCode="General">
                  <c:v>1.498</c:v>
                </c:pt>
                <c:pt idx="1499" formatCode="General">
                  <c:v>1.4990000000000001</c:v>
                </c:pt>
                <c:pt idx="1500" formatCode="General">
                  <c:v>1.5</c:v>
                </c:pt>
                <c:pt idx="1501" formatCode="General">
                  <c:v>1.5009999999999999</c:v>
                </c:pt>
                <c:pt idx="1502" formatCode="General">
                  <c:v>1.502</c:v>
                </c:pt>
                <c:pt idx="1503" formatCode="General">
                  <c:v>1.5029999999999999</c:v>
                </c:pt>
                <c:pt idx="1504" formatCode="General">
                  <c:v>1.504</c:v>
                </c:pt>
                <c:pt idx="1505" formatCode="General">
                  <c:v>1.5049999999999999</c:v>
                </c:pt>
                <c:pt idx="1506" formatCode="General">
                  <c:v>1.506</c:v>
                </c:pt>
                <c:pt idx="1507" formatCode="General">
                  <c:v>1.5069999999999999</c:v>
                </c:pt>
                <c:pt idx="1508" formatCode="General">
                  <c:v>1.508</c:v>
                </c:pt>
                <c:pt idx="1509" formatCode="General">
                  <c:v>1.5089999999999999</c:v>
                </c:pt>
                <c:pt idx="1510" formatCode="General">
                  <c:v>1.51</c:v>
                </c:pt>
                <c:pt idx="1511" formatCode="General">
                  <c:v>1.5109999999999999</c:v>
                </c:pt>
                <c:pt idx="1512" formatCode="General">
                  <c:v>1.512</c:v>
                </c:pt>
                <c:pt idx="1513" formatCode="General">
                  <c:v>1.5129999999999999</c:v>
                </c:pt>
                <c:pt idx="1514" formatCode="General">
                  <c:v>1.514</c:v>
                </c:pt>
                <c:pt idx="1515" formatCode="General">
                  <c:v>1.5149999999999999</c:v>
                </c:pt>
                <c:pt idx="1516" formatCode="General">
                  <c:v>1.516</c:v>
                </c:pt>
                <c:pt idx="1517" formatCode="General">
                  <c:v>1.5169999999999999</c:v>
                </c:pt>
                <c:pt idx="1518" formatCode="General">
                  <c:v>1.518</c:v>
                </c:pt>
                <c:pt idx="1519" formatCode="General">
                  <c:v>1.5189999999999999</c:v>
                </c:pt>
                <c:pt idx="1520" formatCode="General">
                  <c:v>1.52</c:v>
                </c:pt>
                <c:pt idx="1521" formatCode="General">
                  <c:v>1.5209999999999999</c:v>
                </c:pt>
                <c:pt idx="1522" formatCode="General">
                  <c:v>1.522</c:v>
                </c:pt>
                <c:pt idx="1523" formatCode="General">
                  <c:v>1.5229999999999999</c:v>
                </c:pt>
                <c:pt idx="1524" formatCode="General">
                  <c:v>1.524</c:v>
                </c:pt>
                <c:pt idx="1525" formatCode="General">
                  <c:v>1.5249999999999999</c:v>
                </c:pt>
                <c:pt idx="1526" formatCode="General">
                  <c:v>1.526</c:v>
                </c:pt>
                <c:pt idx="1527" formatCode="General">
                  <c:v>1.5269999999999999</c:v>
                </c:pt>
                <c:pt idx="1528" formatCode="General">
                  <c:v>1.528</c:v>
                </c:pt>
                <c:pt idx="1529" formatCode="General">
                  <c:v>1.5289999999999999</c:v>
                </c:pt>
                <c:pt idx="1530" formatCode="General">
                  <c:v>1.53</c:v>
                </c:pt>
                <c:pt idx="1531" formatCode="General">
                  <c:v>1.5309999999999999</c:v>
                </c:pt>
                <c:pt idx="1532" formatCode="General">
                  <c:v>1.532</c:v>
                </c:pt>
                <c:pt idx="1533" formatCode="General">
                  <c:v>1.5329999999999999</c:v>
                </c:pt>
                <c:pt idx="1534" formatCode="General">
                  <c:v>1.534</c:v>
                </c:pt>
                <c:pt idx="1535" formatCode="General">
                  <c:v>1.5349999999999999</c:v>
                </c:pt>
                <c:pt idx="1536" formatCode="General">
                  <c:v>1.536</c:v>
                </c:pt>
                <c:pt idx="1537" formatCode="General">
                  <c:v>1.5369999999999999</c:v>
                </c:pt>
                <c:pt idx="1538" formatCode="General">
                  <c:v>1.538</c:v>
                </c:pt>
                <c:pt idx="1539" formatCode="General">
                  <c:v>1.5389999999999999</c:v>
                </c:pt>
                <c:pt idx="1540" formatCode="General">
                  <c:v>1.54</c:v>
                </c:pt>
                <c:pt idx="1541" formatCode="General">
                  <c:v>1.5409999999999999</c:v>
                </c:pt>
                <c:pt idx="1542" formatCode="General">
                  <c:v>1.542</c:v>
                </c:pt>
                <c:pt idx="1543" formatCode="General">
                  <c:v>1.5429999999999999</c:v>
                </c:pt>
                <c:pt idx="1544" formatCode="General">
                  <c:v>1.544</c:v>
                </c:pt>
                <c:pt idx="1545" formatCode="General">
                  <c:v>1.5449999999999999</c:v>
                </c:pt>
                <c:pt idx="1546" formatCode="General">
                  <c:v>1.546</c:v>
                </c:pt>
                <c:pt idx="1547" formatCode="General">
                  <c:v>1.5469999999999999</c:v>
                </c:pt>
                <c:pt idx="1548" formatCode="General">
                  <c:v>1.548</c:v>
                </c:pt>
                <c:pt idx="1549" formatCode="General">
                  <c:v>1.5489999999999999</c:v>
                </c:pt>
                <c:pt idx="1550" formatCode="General">
                  <c:v>1.55</c:v>
                </c:pt>
                <c:pt idx="1551" formatCode="General">
                  <c:v>1.5509999999999999</c:v>
                </c:pt>
                <c:pt idx="1552" formatCode="General">
                  <c:v>1.552</c:v>
                </c:pt>
                <c:pt idx="1553" formatCode="General">
                  <c:v>1.5529999999999999</c:v>
                </c:pt>
                <c:pt idx="1554" formatCode="General">
                  <c:v>1.554</c:v>
                </c:pt>
                <c:pt idx="1555" formatCode="General">
                  <c:v>1.5549999999999999</c:v>
                </c:pt>
                <c:pt idx="1556" formatCode="General">
                  <c:v>1.556</c:v>
                </c:pt>
                <c:pt idx="1557" formatCode="General">
                  <c:v>1.5569999999999999</c:v>
                </c:pt>
                <c:pt idx="1558" formatCode="General">
                  <c:v>1.5580000000000001</c:v>
                </c:pt>
                <c:pt idx="1559" formatCode="General">
                  <c:v>1.5589999999999999</c:v>
                </c:pt>
                <c:pt idx="1560" formatCode="General">
                  <c:v>1.56</c:v>
                </c:pt>
                <c:pt idx="1561" formatCode="General">
                  <c:v>1.5609999999999999</c:v>
                </c:pt>
                <c:pt idx="1562" formatCode="General">
                  <c:v>1.5620000000000001</c:v>
                </c:pt>
                <c:pt idx="1563" formatCode="General">
                  <c:v>1.5629999999999999</c:v>
                </c:pt>
                <c:pt idx="1564" formatCode="General">
                  <c:v>1.5640000000000001</c:v>
                </c:pt>
                <c:pt idx="1565" formatCode="General">
                  <c:v>1.5649999999999999</c:v>
                </c:pt>
                <c:pt idx="1566" formatCode="General">
                  <c:v>1.5660000000000001</c:v>
                </c:pt>
                <c:pt idx="1567" formatCode="General">
                  <c:v>1.5669999999999999</c:v>
                </c:pt>
                <c:pt idx="1568" formatCode="General">
                  <c:v>1.5680000000000001</c:v>
                </c:pt>
                <c:pt idx="1569" formatCode="General">
                  <c:v>1.569</c:v>
                </c:pt>
                <c:pt idx="1570" formatCode="General">
                  <c:v>1.57</c:v>
                </c:pt>
                <c:pt idx="1571" formatCode="General">
                  <c:v>1.571</c:v>
                </c:pt>
                <c:pt idx="1572" formatCode="General">
                  <c:v>1.5720000000000001</c:v>
                </c:pt>
                <c:pt idx="1573" formatCode="General">
                  <c:v>1.573</c:v>
                </c:pt>
                <c:pt idx="1574" formatCode="General">
                  <c:v>1.5740000000000001</c:v>
                </c:pt>
                <c:pt idx="1575" formatCode="General">
                  <c:v>1.575</c:v>
                </c:pt>
                <c:pt idx="1576" formatCode="General">
                  <c:v>1.5760000000000001</c:v>
                </c:pt>
                <c:pt idx="1577" formatCode="General">
                  <c:v>1.577</c:v>
                </c:pt>
                <c:pt idx="1578" formatCode="General">
                  <c:v>1.5780000000000001</c:v>
                </c:pt>
                <c:pt idx="1579" formatCode="General">
                  <c:v>1.579</c:v>
                </c:pt>
                <c:pt idx="1580" formatCode="General">
                  <c:v>1.58</c:v>
                </c:pt>
                <c:pt idx="1581" formatCode="General">
                  <c:v>1.581</c:v>
                </c:pt>
                <c:pt idx="1582" formatCode="General">
                  <c:v>1.5820000000000001</c:v>
                </c:pt>
                <c:pt idx="1583" formatCode="General">
                  <c:v>1.583</c:v>
                </c:pt>
                <c:pt idx="1584" formatCode="General">
                  <c:v>1.5840000000000001</c:v>
                </c:pt>
                <c:pt idx="1585" formatCode="General">
                  <c:v>1.585</c:v>
                </c:pt>
                <c:pt idx="1586" formatCode="General">
                  <c:v>1.5860000000000001</c:v>
                </c:pt>
                <c:pt idx="1587" formatCode="General">
                  <c:v>1.587</c:v>
                </c:pt>
                <c:pt idx="1588" formatCode="General">
                  <c:v>1.5880000000000001</c:v>
                </c:pt>
                <c:pt idx="1589" formatCode="General">
                  <c:v>1.589</c:v>
                </c:pt>
                <c:pt idx="1590" formatCode="General">
                  <c:v>1.59</c:v>
                </c:pt>
                <c:pt idx="1591" formatCode="General">
                  <c:v>1.591</c:v>
                </c:pt>
                <c:pt idx="1592" formatCode="General">
                  <c:v>1.5920000000000001</c:v>
                </c:pt>
                <c:pt idx="1593" formatCode="General">
                  <c:v>1.593</c:v>
                </c:pt>
                <c:pt idx="1594" formatCode="General">
                  <c:v>1.5940000000000001</c:v>
                </c:pt>
                <c:pt idx="1595" formatCode="General">
                  <c:v>1.595</c:v>
                </c:pt>
                <c:pt idx="1596" formatCode="General">
                  <c:v>1.5960000000000001</c:v>
                </c:pt>
                <c:pt idx="1597" formatCode="General">
                  <c:v>1.597</c:v>
                </c:pt>
                <c:pt idx="1598" formatCode="General">
                  <c:v>1.5980000000000001</c:v>
                </c:pt>
                <c:pt idx="1599" formatCode="General">
                  <c:v>1.599</c:v>
                </c:pt>
                <c:pt idx="1600" formatCode="General">
                  <c:v>1.6</c:v>
                </c:pt>
                <c:pt idx="1601" formatCode="General">
                  <c:v>1.601</c:v>
                </c:pt>
                <c:pt idx="1602" formatCode="General">
                  <c:v>1.6020000000000001</c:v>
                </c:pt>
                <c:pt idx="1603" formatCode="General">
                  <c:v>1.603</c:v>
                </c:pt>
                <c:pt idx="1604" formatCode="General">
                  <c:v>1.6040000000000001</c:v>
                </c:pt>
                <c:pt idx="1605" formatCode="General">
                  <c:v>1.605</c:v>
                </c:pt>
                <c:pt idx="1606" formatCode="General">
                  <c:v>1.6060000000000001</c:v>
                </c:pt>
                <c:pt idx="1607" formatCode="General">
                  <c:v>1.607</c:v>
                </c:pt>
                <c:pt idx="1608" formatCode="General">
                  <c:v>1.6080000000000001</c:v>
                </c:pt>
                <c:pt idx="1609" formatCode="General">
                  <c:v>1.609</c:v>
                </c:pt>
                <c:pt idx="1610" formatCode="General">
                  <c:v>1.61</c:v>
                </c:pt>
                <c:pt idx="1611" formatCode="General">
                  <c:v>1.611</c:v>
                </c:pt>
                <c:pt idx="1612" formatCode="General">
                  <c:v>1.6120000000000001</c:v>
                </c:pt>
                <c:pt idx="1613" formatCode="General">
                  <c:v>1.613</c:v>
                </c:pt>
                <c:pt idx="1614" formatCode="General">
                  <c:v>1.6140000000000001</c:v>
                </c:pt>
                <c:pt idx="1615" formatCode="General">
                  <c:v>1.615</c:v>
                </c:pt>
                <c:pt idx="1616" formatCode="General">
                  <c:v>1.6160000000000001</c:v>
                </c:pt>
                <c:pt idx="1617" formatCode="General">
                  <c:v>1.617</c:v>
                </c:pt>
                <c:pt idx="1618" formatCode="General">
                  <c:v>1.6180000000000001</c:v>
                </c:pt>
                <c:pt idx="1619" formatCode="General">
                  <c:v>1.619</c:v>
                </c:pt>
                <c:pt idx="1620" formatCode="General">
                  <c:v>1.62</c:v>
                </c:pt>
                <c:pt idx="1621" formatCode="General">
                  <c:v>1.621</c:v>
                </c:pt>
                <c:pt idx="1622" formatCode="General">
                  <c:v>1.6220000000000001</c:v>
                </c:pt>
                <c:pt idx="1623" formatCode="General">
                  <c:v>1.623</c:v>
                </c:pt>
                <c:pt idx="1624" formatCode="General">
                  <c:v>1.6240000000000001</c:v>
                </c:pt>
                <c:pt idx="1625" formatCode="General">
                  <c:v>1.625</c:v>
                </c:pt>
                <c:pt idx="1626" formatCode="General">
                  <c:v>1.6259999999999999</c:v>
                </c:pt>
                <c:pt idx="1627" formatCode="General">
                  <c:v>1.627</c:v>
                </c:pt>
                <c:pt idx="1628" formatCode="General">
                  <c:v>1.6279999999999999</c:v>
                </c:pt>
                <c:pt idx="1629" formatCode="General">
                  <c:v>1.629</c:v>
                </c:pt>
                <c:pt idx="1630" formatCode="General">
                  <c:v>1.63</c:v>
                </c:pt>
                <c:pt idx="1631" formatCode="General">
                  <c:v>1.631</c:v>
                </c:pt>
                <c:pt idx="1632" formatCode="General">
                  <c:v>1.6319999999999999</c:v>
                </c:pt>
                <c:pt idx="1633" formatCode="General">
                  <c:v>1.633</c:v>
                </c:pt>
                <c:pt idx="1634" formatCode="General">
                  <c:v>1.6339999999999999</c:v>
                </c:pt>
                <c:pt idx="1635" formatCode="General">
                  <c:v>1.635</c:v>
                </c:pt>
                <c:pt idx="1636" formatCode="General">
                  <c:v>1.6359999999999999</c:v>
                </c:pt>
                <c:pt idx="1637" formatCode="General">
                  <c:v>1.637</c:v>
                </c:pt>
                <c:pt idx="1638" formatCode="General">
                  <c:v>1.6379999999999999</c:v>
                </c:pt>
                <c:pt idx="1639" formatCode="General">
                  <c:v>1.639</c:v>
                </c:pt>
                <c:pt idx="1640" formatCode="General">
                  <c:v>1.64</c:v>
                </c:pt>
                <c:pt idx="1641" formatCode="General">
                  <c:v>1.641</c:v>
                </c:pt>
                <c:pt idx="1642" formatCode="General">
                  <c:v>1.6419999999999999</c:v>
                </c:pt>
                <c:pt idx="1643" formatCode="General">
                  <c:v>1.643</c:v>
                </c:pt>
                <c:pt idx="1644" formatCode="General">
                  <c:v>1.6439999999999999</c:v>
                </c:pt>
                <c:pt idx="1645" formatCode="General">
                  <c:v>1.645</c:v>
                </c:pt>
                <c:pt idx="1646" formatCode="General">
                  <c:v>1.6459999999999999</c:v>
                </c:pt>
                <c:pt idx="1647" formatCode="General">
                  <c:v>1.647</c:v>
                </c:pt>
                <c:pt idx="1648" formatCode="General">
                  <c:v>1.6479999999999999</c:v>
                </c:pt>
                <c:pt idx="1649" formatCode="General">
                  <c:v>1.649</c:v>
                </c:pt>
                <c:pt idx="1650" formatCode="General">
                  <c:v>1.65</c:v>
                </c:pt>
                <c:pt idx="1651" formatCode="General">
                  <c:v>1.651</c:v>
                </c:pt>
                <c:pt idx="1652" formatCode="General">
                  <c:v>1.6519999999999999</c:v>
                </c:pt>
                <c:pt idx="1653" formatCode="General">
                  <c:v>1.653</c:v>
                </c:pt>
                <c:pt idx="1654" formatCode="General">
                  <c:v>1.6539999999999999</c:v>
                </c:pt>
                <c:pt idx="1655" formatCode="General">
                  <c:v>1.655</c:v>
                </c:pt>
                <c:pt idx="1656" formatCode="General">
                  <c:v>1.6559999999999999</c:v>
                </c:pt>
                <c:pt idx="1657" formatCode="General">
                  <c:v>1.657</c:v>
                </c:pt>
                <c:pt idx="1658" formatCode="General">
                  <c:v>1.6579999999999999</c:v>
                </c:pt>
                <c:pt idx="1659" formatCode="General">
                  <c:v>1.659</c:v>
                </c:pt>
                <c:pt idx="1660" formatCode="General">
                  <c:v>1.66</c:v>
                </c:pt>
                <c:pt idx="1661" formatCode="General">
                  <c:v>1.661</c:v>
                </c:pt>
                <c:pt idx="1662" formatCode="General">
                  <c:v>1.6619999999999999</c:v>
                </c:pt>
                <c:pt idx="1663" formatCode="General">
                  <c:v>1.663</c:v>
                </c:pt>
                <c:pt idx="1664" formatCode="General">
                  <c:v>1.6639999999999999</c:v>
                </c:pt>
                <c:pt idx="1665" formatCode="General">
                  <c:v>1.665</c:v>
                </c:pt>
                <c:pt idx="1666" formatCode="General">
                  <c:v>1.6659999999999999</c:v>
                </c:pt>
                <c:pt idx="1667" formatCode="General">
                  <c:v>1.667</c:v>
                </c:pt>
                <c:pt idx="1668" formatCode="General">
                  <c:v>1.6679999999999999</c:v>
                </c:pt>
                <c:pt idx="1669" formatCode="General">
                  <c:v>1.669</c:v>
                </c:pt>
                <c:pt idx="1670" formatCode="General">
                  <c:v>1.67</c:v>
                </c:pt>
                <c:pt idx="1671" formatCode="General">
                  <c:v>1.671</c:v>
                </c:pt>
                <c:pt idx="1672" formatCode="General">
                  <c:v>1.6719999999999999</c:v>
                </c:pt>
                <c:pt idx="1673" formatCode="General">
                  <c:v>1.673</c:v>
                </c:pt>
                <c:pt idx="1674" formatCode="General">
                  <c:v>1.6739999999999999</c:v>
                </c:pt>
                <c:pt idx="1675" formatCode="General">
                  <c:v>1.675</c:v>
                </c:pt>
                <c:pt idx="1676" formatCode="General">
                  <c:v>1.6759999999999999</c:v>
                </c:pt>
                <c:pt idx="1677" formatCode="General">
                  <c:v>1.677</c:v>
                </c:pt>
                <c:pt idx="1678" formatCode="General">
                  <c:v>1.6779999999999999</c:v>
                </c:pt>
                <c:pt idx="1679" formatCode="General">
                  <c:v>1.679</c:v>
                </c:pt>
                <c:pt idx="1680" formatCode="General">
                  <c:v>1.68</c:v>
                </c:pt>
                <c:pt idx="1681" formatCode="General">
                  <c:v>1.681</c:v>
                </c:pt>
                <c:pt idx="1682" formatCode="General">
                  <c:v>1.6819999999999999</c:v>
                </c:pt>
                <c:pt idx="1683" formatCode="General">
                  <c:v>1.6830000000000001</c:v>
                </c:pt>
                <c:pt idx="1684" formatCode="General">
                  <c:v>1.6839999999999999</c:v>
                </c:pt>
                <c:pt idx="1685" formatCode="General">
                  <c:v>1.6850000000000001</c:v>
                </c:pt>
                <c:pt idx="1686" formatCode="General">
                  <c:v>1.6859999999999999</c:v>
                </c:pt>
                <c:pt idx="1687" formatCode="General">
                  <c:v>1.6870000000000001</c:v>
                </c:pt>
                <c:pt idx="1688" formatCode="General">
                  <c:v>1.6879999999999999</c:v>
                </c:pt>
                <c:pt idx="1689" formatCode="General">
                  <c:v>1.6890000000000001</c:v>
                </c:pt>
                <c:pt idx="1690" formatCode="General">
                  <c:v>1.69</c:v>
                </c:pt>
                <c:pt idx="1691" formatCode="General">
                  <c:v>1.6910000000000001</c:v>
                </c:pt>
                <c:pt idx="1692" formatCode="General">
                  <c:v>1.6919999999999999</c:v>
                </c:pt>
                <c:pt idx="1693" formatCode="General">
                  <c:v>1.6930000000000001</c:v>
                </c:pt>
                <c:pt idx="1694" formatCode="General">
                  <c:v>1.694</c:v>
                </c:pt>
                <c:pt idx="1695" formatCode="General">
                  <c:v>1.6950000000000001</c:v>
                </c:pt>
                <c:pt idx="1696" formatCode="General">
                  <c:v>1.696</c:v>
                </c:pt>
                <c:pt idx="1697" formatCode="General">
                  <c:v>1.6970000000000001</c:v>
                </c:pt>
                <c:pt idx="1698" formatCode="General">
                  <c:v>1.698</c:v>
                </c:pt>
                <c:pt idx="1699" formatCode="General">
                  <c:v>1.6990000000000001</c:v>
                </c:pt>
                <c:pt idx="1700" formatCode="General">
                  <c:v>1.7</c:v>
                </c:pt>
                <c:pt idx="1701" formatCode="General">
                  <c:v>1.7010000000000001</c:v>
                </c:pt>
                <c:pt idx="1702" formatCode="General">
                  <c:v>1.702</c:v>
                </c:pt>
                <c:pt idx="1703" formatCode="General">
                  <c:v>1.7030000000000001</c:v>
                </c:pt>
                <c:pt idx="1704" formatCode="General">
                  <c:v>1.704</c:v>
                </c:pt>
                <c:pt idx="1705" formatCode="General">
                  <c:v>1.7050000000000001</c:v>
                </c:pt>
                <c:pt idx="1706" formatCode="General">
                  <c:v>1.706</c:v>
                </c:pt>
                <c:pt idx="1707" formatCode="General">
                  <c:v>1.7070000000000001</c:v>
                </c:pt>
                <c:pt idx="1708" formatCode="General">
                  <c:v>1.708</c:v>
                </c:pt>
                <c:pt idx="1709" formatCode="General">
                  <c:v>1.7090000000000001</c:v>
                </c:pt>
                <c:pt idx="1710" formatCode="General">
                  <c:v>1.71</c:v>
                </c:pt>
                <c:pt idx="1711" formatCode="General">
                  <c:v>1.7110000000000001</c:v>
                </c:pt>
                <c:pt idx="1712" formatCode="General">
                  <c:v>1.712</c:v>
                </c:pt>
                <c:pt idx="1713" formatCode="General">
                  <c:v>1.7130000000000001</c:v>
                </c:pt>
                <c:pt idx="1714" formatCode="General">
                  <c:v>1.714</c:v>
                </c:pt>
                <c:pt idx="1715" formatCode="General">
                  <c:v>1.7150000000000001</c:v>
                </c:pt>
                <c:pt idx="1716" formatCode="General">
                  <c:v>1.716</c:v>
                </c:pt>
                <c:pt idx="1717" formatCode="General">
                  <c:v>1.7170000000000001</c:v>
                </c:pt>
                <c:pt idx="1718" formatCode="General">
                  <c:v>1.718</c:v>
                </c:pt>
                <c:pt idx="1719" formatCode="General">
                  <c:v>1.7190000000000001</c:v>
                </c:pt>
                <c:pt idx="1720" formatCode="General">
                  <c:v>1.72</c:v>
                </c:pt>
                <c:pt idx="1721" formatCode="General">
                  <c:v>1.7210000000000001</c:v>
                </c:pt>
                <c:pt idx="1722" formatCode="General">
                  <c:v>1.722</c:v>
                </c:pt>
                <c:pt idx="1723" formatCode="General">
                  <c:v>1.7230000000000001</c:v>
                </c:pt>
                <c:pt idx="1724" formatCode="General">
                  <c:v>1.724</c:v>
                </c:pt>
                <c:pt idx="1725" formatCode="General">
                  <c:v>1.7250000000000001</c:v>
                </c:pt>
                <c:pt idx="1726" formatCode="General">
                  <c:v>1.726</c:v>
                </c:pt>
                <c:pt idx="1727" formatCode="General">
                  <c:v>1.7270000000000001</c:v>
                </c:pt>
                <c:pt idx="1728" formatCode="General">
                  <c:v>1.728</c:v>
                </c:pt>
                <c:pt idx="1729" formatCode="General">
                  <c:v>1.7290000000000001</c:v>
                </c:pt>
                <c:pt idx="1730" formatCode="General">
                  <c:v>1.73</c:v>
                </c:pt>
                <c:pt idx="1731" formatCode="General">
                  <c:v>1.7310000000000001</c:v>
                </c:pt>
                <c:pt idx="1732" formatCode="General">
                  <c:v>1.732</c:v>
                </c:pt>
                <c:pt idx="1733" formatCode="General">
                  <c:v>1.7330000000000001</c:v>
                </c:pt>
                <c:pt idx="1734" formatCode="General">
                  <c:v>1.734</c:v>
                </c:pt>
                <c:pt idx="1735" formatCode="General">
                  <c:v>1.7350000000000001</c:v>
                </c:pt>
                <c:pt idx="1736" formatCode="General">
                  <c:v>1.736</c:v>
                </c:pt>
                <c:pt idx="1737" formatCode="General">
                  <c:v>1.7370000000000001</c:v>
                </c:pt>
                <c:pt idx="1738" formatCode="General">
                  <c:v>1.738</c:v>
                </c:pt>
                <c:pt idx="1739" formatCode="General">
                  <c:v>1.7390000000000001</c:v>
                </c:pt>
                <c:pt idx="1740" formatCode="General">
                  <c:v>1.74</c:v>
                </c:pt>
                <c:pt idx="1741" formatCode="General">
                  <c:v>1.7410000000000001</c:v>
                </c:pt>
                <c:pt idx="1742" formatCode="General">
                  <c:v>1.742</c:v>
                </c:pt>
                <c:pt idx="1743" formatCode="General">
                  <c:v>1.7430000000000001</c:v>
                </c:pt>
                <c:pt idx="1744" formatCode="General">
                  <c:v>1.744</c:v>
                </c:pt>
                <c:pt idx="1745" formatCode="General">
                  <c:v>1.7450000000000001</c:v>
                </c:pt>
                <c:pt idx="1746" formatCode="General">
                  <c:v>1.746</c:v>
                </c:pt>
                <c:pt idx="1747" formatCode="General">
                  <c:v>1.7470000000000001</c:v>
                </c:pt>
                <c:pt idx="1748" formatCode="General">
                  <c:v>1.748</c:v>
                </c:pt>
                <c:pt idx="1749" formatCode="General">
                  <c:v>1.7490000000000001</c:v>
                </c:pt>
                <c:pt idx="1750" formatCode="General">
                  <c:v>1.75</c:v>
                </c:pt>
                <c:pt idx="1751" formatCode="General">
                  <c:v>1.7509999999999999</c:v>
                </c:pt>
                <c:pt idx="1752" formatCode="General">
                  <c:v>1.752</c:v>
                </c:pt>
                <c:pt idx="1753" formatCode="General">
                  <c:v>1.7529999999999999</c:v>
                </c:pt>
                <c:pt idx="1754" formatCode="General">
                  <c:v>1.754</c:v>
                </c:pt>
                <c:pt idx="1755" formatCode="General">
                  <c:v>1.7549999999999999</c:v>
                </c:pt>
                <c:pt idx="1756" formatCode="General">
                  <c:v>1.756</c:v>
                </c:pt>
                <c:pt idx="1757" formatCode="General">
                  <c:v>1.7569999999999999</c:v>
                </c:pt>
                <c:pt idx="1758" formatCode="General">
                  <c:v>1.758</c:v>
                </c:pt>
                <c:pt idx="1759" formatCode="General">
                  <c:v>1.7589999999999999</c:v>
                </c:pt>
                <c:pt idx="1760" formatCode="General">
                  <c:v>1.76</c:v>
                </c:pt>
                <c:pt idx="1761" formatCode="General">
                  <c:v>1.7609999999999999</c:v>
                </c:pt>
                <c:pt idx="1762" formatCode="General">
                  <c:v>1.762</c:v>
                </c:pt>
                <c:pt idx="1763" formatCode="General">
                  <c:v>1.7629999999999999</c:v>
                </c:pt>
                <c:pt idx="1764" formatCode="General">
                  <c:v>1.764</c:v>
                </c:pt>
                <c:pt idx="1765" formatCode="General">
                  <c:v>1.7649999999999999</c:v>
                </c:pt>
                <c:pt idx="1766" formatCode="General">
                  <c:v>1.766</c:v>
                </c:pt>
                <c:pt idx="1767" formatCode="General">
                  <c:v>1.7669999999999999</c:v>
                </c:pt>
                <c:pt idx="1768" formatCode="General">
                  <c:v>1.768</c:v>
                </c:pt>
                <c:pt idx="1769" formatCode="General">
                  <c:v>1.7689999999999999</c:v>
                </c:pt>
                <c:pt idx="1770" formatCode="General">
                  <c:v>1.77</c:v>
                </c:pt>
                <c:pt idx="1771" formatCode="General">
                  <c:v>1.7709999999999999</c:v>
                </c:pt>
                <c:pt idx="1772" formatCode="General">
                  <c:v>1.772</c:v>
                </c:pt>
                <c:pt idx="1773" formatCode="General">
                  <c:v>1.7729999999999999</c:v>
                </c:pt>
                <c:pt idx="1774" formatCode="General">
                  <c:v>1.774</c:v>
                </c:pt>
                <c:pt idx="1775" formatCode="General">
                  <c:v>1.7749999999999999</c:v>
                </c:pt>
                <c:pt idx="1776" formatCode="General">
                  <c:v>1.776</c:v>
                </c:pt>
                <c:pt idx="1777" formatCode="General">
                  <c:v>1.7769999999999999</c:v>
                </c:pt>
                <c:pt idx="1778" formatCode="General">
                  <c:v>1.778</c:v>
                </c:pt>
                <c:pt idx="1779" formatCode="General">
                  <c:v>1.7789999999999999</c:v>
                </c:pt>
                <c:pt idx="1780" formatCode="General">
                  <c:v>1.78</c:v>
                </c:pt>
                <c:pt idx="1781" formatCode="General">
                  <c:v>1.7809999999999999</c:v>
                </c:pt>
                <c:pt idx="1782" formatCode="General">
                  <c:v>1.782</c:v>
                </c:pt>
                <c:pt idx="1783" formatCode="General">
                  <c:v>1.7829999999999999</c:v>
                </c:pt>
                <c:pt idx="1784" formatCode="General">
                  <c:v>1.784</c:v>
                </c:pt>
                <c:pt idx="1785" formatCode="General">
                  <c:v>1.7849999999999999</c:v>
                </c:pt>
                <c:pt idx="1786" formatCode="General">
                  <c:v>1.786</c:v>
                </c:pt>
                <c:pt idx="1787" formatCode="General">
                  <c:v>1.7869999999999999</c:v>
                </c:pt>
                <c:pt idx="1788" formatCode="General">
                  <c:v>1.788</c:v>
                </c:pt>
                <c:pt idx="1789" formatCode="General">
                  <c:v>1.7889999999999999</c:v>
                </c:pt>
                <c:pt idx="1790" formatCode="General">
                  <c:v>1.79</c:v>
                </c:pt>
                <c:pt idx="1791" formatCode="General">
                  <c:v>1.7909999999999999</c:v>
                </c:pt>
                <c:pt idx="1792" formatCode="General">
                  <c:v>1.792</c:v>
                </c:pt>
                <c:pt idx="1793" formatCode="General">
                  <c:v>1.7929999999999999</c:v>
                </c:pt>
                <c:pt idx="1794" formatCode="General">
                  <c:v>1.794</c:v>
                </c:pt>
                <c:pt idx="1795" formatCode="General">
                  <c:v>1.7949999999999999</c:v>
                </c:pt>
                <c:pt idx="1796" formatCode="General">
                  <c:v>1.796</c:v>
                </c:pt>
                <c:pt idx="1797" formatCode="General">
                  <c:v>1.7969999999999999</c:v>
                </c:pt>
                <c:pt idx="1798" formatCode="General">
                  <c:v>1.798</c:v>
                </c:pt>
                <c:pt idx="1799" formatCode="General">
                  <c:v>1.7989999999999999</c:v>
                </c:pt>
                <c:pt idx="1800" formatCode="General">
                  <c:v>1.8</c:v>
                </c:pt>
                <c:pt idx="1801" formatCode="General">
                  <c:v>1.8009999999999999</c:v>
                </c:pt>
                <c:pt idx="1802" formatCode="General">
                  <c:v>1.802</c:v>
                </c:pt>
                <c:pt idx="1803" formatCode="General">
                  <c:v>1.8029999999999999</c:v>
                </c:pt>
                <c:pt idx="1804" formatCode="General">
                  <c:v>1.804</c:v>
                </c:pt>
                <c:pt idx="1805" formatCode="General">
                  <c:v>1.8049999999999999</c:v>
                </c:pt>
                <c:pt idx="1806" formatCode="General">
                  <c:v>1.806</c:v>
                </c:pt>
                <c:pt idx="1807" formatCode="General">
                  <c:v>1.8069999999999999</c:v>
                </c:pt>
                <c:pt idx="1808" formatCode="General">
                  <c:v>1.8080000000000001</c:v>
                </c:pt>
                <c:pt idx="1809" formatCode="General">
                  <c:v>1.8089999999999999</c:v>
                </c:pt>
                <c:pt idx="1810" formatCode="General">
                  <c:v>1.81</c:v>
                </c:pt>
                <c:pt idx="1811" formatCode="General">
                  <c:v>1.8109999999999999</c:v>
                </c:pt>
                <c:pt idx="1812" formatCode="General">
                  <c:v>1.8120000000000001</c:v>
                </c:pt>
                <c:pt idx="1813" formatCode="General">
                  <c:v>1.8129999999999999</c:v>
                </c:pt>
                <c:pt idx="1814" formatCode="General">
                  <c:v>1.8140000000000001</c:v>
                </c:pt>
                <c:pt idx="1815" formatCode="General">
                  <c:v>1.8149999999999999</c:v>
                </c:pt>
                <c:pt idx="1816" formatCode="General">
                  <c:v>1.8160000000000001</c:v>
                </c:pt>
                <c:pt idx="1817" formatCode="General">
                  <c:v>1.8169999999999999</c:v>
                </c:pt>
                <c:pt idx="1818" formatCode="General">
                  <c:v>1.8180000000000001</c:v>
                </c:pt>
                <c:pt idx="1819" formatCode="General">
                  <c:v>1.819</c:v>
                </c:pt>
                <c:pt idx="1820" formatCode="General">
                  <c:v>1.82</c:v>
                </c:pt>
                <c:pt idx="1821" formatCode="General">
                  <c:v>1.821</c:v>
                </c:pt>
                <c:pt idx="1822" formatCode="General">
                  <c:v>1.8220000000000001</c:v>
                </c:pt>
                <c:pt idx="1823" formatCode="General">
                  <c:v>1.823</c:v>
                </c:pt>
                <c:pt idx="1824" formatCode="General">
                  <c:v>1.8240000000000001</c:v>
                </c:pt>
                <c:pt idx="1825" formatCode="General">
                  <c:v>1.825</c:v>
                </c:pt>
                <c:pt idx="1826" formatCode="General">
                  <c:v>1.8260000000000001</c:v>
                </c:pt>
                <c:pt idx="1827" formatCode="General">
                  <c:v>1.827</c:v>
                </c:pt>
                <c:pt idx="1828" formatCode="General">
                  <c:v>1.8280000000000001</c:v>
                </c:pt>
                <c:pt idx="1829" formatCode="General">
                  <c:v>1.829</c:v>
                </c:pt>
                <c:pt idx="1830" formatCode="General">
                  <c:v>1.83</c:v>
                </c:pt>
                <c:pt idx="1831" formatCode="General">
                  <c:v>1.831</c:v>
                </c:pt>
                <c:pt idx="1832" formatCode="General">
                  <c:v>1.8320000000000001</c:v>
                </c:pt>
                <c:pt idx="1833" formatCode="General">
                  <c:v>1.833</c:v>
                </c:pt>
                <c:pt idx="1834" formatCode="General">
                  <c:v>1.8340000000000001</c:v>
                </c:pt>
                <c:pt idx="1835" formatCode="General">
                  <c:v>1.835</c:v>
                </c:pt>
                <c:pt idx="1836" formatCode="General">
                  <c:v>1.8360000000000001</c:v>
                </c:pt>
                <c:pt idx="1837" formatCode="General">
                  <c:v>1.837</c:v>
                </c:pt>
                <c:pt idx="1838" formatCode="General">
                  <c:v>1.8380000000000001</c:v>
                </c:pt>
                <c:pt idx="1839" formatCode="General">
                  <c:v>1.839</c:v>
                </c:pt>
                <c:pt idx="1840" formatCode="General">
                  <c:v>1.84</c:v>
                </c:pt>
                <c:pt idx="1841" formatCode="General">
                  <c:v>1.841</c:v>
                </c:pt>
                <c:pt idx="1842" formatCode="General">
                  <c:v>1.8420000000000001</c:v>
                </c:pt>
                <c:pt idx="1843" formatCode="General">
                  <c:v>1.843</c:v>
                </c:pt>
                <c:pt idx="1844" formatCode="General">
                  <c:v>1.8440000000000001</c:v>
                </c:pt>
                <c:pt idx="1845" formatCode="General">
                  <c:v>1.845</c:v>
                </c:pt>
                <c:pt idx="1846" formatCode="General">
                  <c:v>1.8460000000000001</c:v>
                </c:pt>
                <c:pt idx="1847" formatCode="General">
                  <c:v>1.847</c:v>
                </c:pt>
                <c:pt idx="1848" formatCode="General">
                  <c:v>1.8480000000000001</c:v>
                </c:pt>
                <c:pt idx="1849" formatCode="General">
                  <c:v>1.849</c:v>
                </c:pt>
                <c:pt idx="1850" formatCode="General">
                  <c:v>1.85</c:v>
                </c:pt>
                <c:pt idx="1851" formatCode="General">
                  <c:v>1.851</c:v>
                </c:pt>
                <c:pt idx="1852" formatCode="General">
                  <c:v>1.8520000000000001</c:v>
                </c:pt>
                <c:pt idx="1853" formatCode="General">
                  <c:v>1.853</c:v>
                </c:pt>
                <c:pt idx="1854" formatCode="General">
                  <c:v>1.8540000000000001</c:v>
                </c:pt>
                <c:pt idx="1855" formatCode="General">
                  <c:v>1.855</c:v>
                </c:pt>
                <c:pt idx="1856" formatCode="General">
                  <c:v>1.8560000000000001</c:v>
                </c:pt>
                <c:pt idx="1857" formatCode="General">
                  <c:v>1.857</c:v>
                </c:pt>
                <c:pt idx="1858" formatCode="General">
                  <c:v>1.8580000000000001</c:v>
                </c:pt>
                <c:pt idx="1859" formatCode="General">
                  <c:v>1.859</c:v>
                </c:pt>
                <c:pt idx="1860" formatCode="General">
                  <c:v>1.86</c:v>
                </c:pt>
                <c:pt idx="1861" formatCode="General">
                  <c:v>1.861</c:v>
                </c:pt>
                <c:pt idx="1862" formatCode="General">
                  <c:v>1.8620000000000001</c:v>
                </c:pt>
                <c:pt idx="1863" formatCode="General">
                  <c:v>1.863</c:v>
                </c:pt>
                <c:pt idx="1864" formatCode="General">
                  <c:v>1.8640000000000001</c:v>
                </c:pt>
                <c:pt idx="1865" formatCode="General">
                  <c:v>1.865</c:v>
                </c:pt>
                <c:pt idx="1866" formatCode="General">
                  <c:v>1.8660000000000001</c:v>
                </c:pt>
                <c:pt idx="1867" formatCode="General">
                  <c:v>1.867</c:v>
                </c:pt>
                <c:pt idx="1868" formatCode="General">
                  <c:v>1.8680000000000001</c:v>
                </c:pt>
                <c:pt idx="1869" formatCode="General">
                  <c:v>1.869</c:v>
                </c:pt>
                <c:pt idx="1870" formatCode="General">
                  <c:v>1.87</c:v>
                </c:pt>
                <c:pt idx="1871" formatCode="General">
                  <c:v>1.871</c:v>
                </c:pt>
                <c:pt idx="1872" formatCode="General">
                  <c:v>1.8720000000000001</c:v>
                </c:pt>
                <c:pt idx="1873" formatCode="General">
                  <c:v>1.873</c:v>
                </c:pt>
                <c:pt idx="1874" formatCode="General">
                  <c:v>1.8740000000000001</c:v>
                </c:pt>
                <c:pt idx="1875" formatCode="General">
                  <c:v>1.875</c:v>
                </c:pt>
                <c:pt idx="1876" formatCode="General">
                  <c:v>1.8759999999999999</c:v>
                </c:pt>
                <c:pt idx="1877" formatCode="General">
                  <c:v>1.877</c:v>
                </c:pt>
                <c:pt idx="1878" formatCode="General">
                  <c:v>1.8779999999999999</c:v>
                </c:pt>
                <c:pt idx="1879" formatCode="General">
                  <c:v>1.879</c:v>
                </c:pt>
                <c:pt idx="1880" formatCode="General">
                  <c:v>1.88</c:v>
                </c:pt>
                <c:pt idx="1881" formatCode="General">
                  <c:v>1.881</c:v>
                </c:pt>
                <c:pt idx="1882" formatCode="General">
                  <c:v>1.8819999999999999</c:v>
                </c:pt>
                <c:pt idx="1883" formatCode="General">
                  <c:v>1.883</c:v>
                </c:pt>
                <c:pt idx="1884" formatCode="General">
                  <c:v>1.8839999999999999</c:v>
                </c:pt>
                <c:pt idx="1885" formatCode="General">
                  <c:v>1.885</c:v>
                </c:pt>
                <c:pt idx="1886" formatCode="General">
                  <c:v>1.8859999999999999</c:v>
                </c:pt>
                <c:pt idx="1887" formatCode="General">
                  <c:v>1.887</c:v>
                </c:pt>
                <c:pt idx="1888" formatCode="General">
                  <c:v>1.8879999999999999</c:v>
                </c:pt>
                <c:pt idx="1889" formatCode="General">
                  <c:v>1.889</c:v>
                </c:pt>
                <c:pt idx="1890" formatCode="General">
                  <c:v>1.89</c:v>
                </c:pt>
                <c:pt idx="1891" formatCode="General">
                  <c:v>1.891</c:v>
                </c:pt>
                <c:pt idx="1892" formatCode="General">
                  <c:v>1.8919999999999999</c:v>
                </c:pt>
                <c:pt idx="1893" formatCode="General">
                  <c:v>1.893</c:v>
                </c:pt>
                <c:pt idx="1894" formatCode="General">
                  <c:v>1.8939999999999999</c:v>
                </c:pt>
                <c:pt idx="1895" formatCode="General">
                  <c:v>1.895</c:v>
                </c:pt>
                <c:pt idx="1896" formatCode="General">
                  <c:v>1.8959999999999999</c:v>
                </c:pt>
                <c:pt idx="1897" formatCode="General">
                  <c:v>1.897</c:v>
                </c:pt>
                <c:pt idx="1898" formatCode="General">
                  <c:v>1.8979999999999999</c:v>
                </c:pt>
                <c:pt idx="1899" formatCode="General">
                  <c:v>1.899</c:v>
                </c:pt>
                <c:pt idx="1900" formatCode="General">
                  <c:v>1.9</c:v>
                </c:pt>
                <c:pt idx="1901" formatCode="General">
                  <c:v>1.901</c:v>
                </c:pt>
                <c:pt idx="1902" formatCode="General">
                  <c:v>1.9019999999999999</c:v>
                </c:pt>
                <c:pt idx="1903" formatCode="General">
                  <c:v>1.903</c:v>
                </c:pt>
                <c:pt idx="1904" formatCode="General">
                  <c:v>1.9039999999999999</c:v>
                </c:pt>
                <c:pt idx="1905" formatCode="General">
                  <c:v>1.905</c:v>
                </c:pt>
                <c:pt idx="1906" formatCode="General">
                  <c:v>1.9059999999999999</c:v>
                </c:pt>
                <c:pt idx="1907" formatCode="General">
                  <c:v>1.907</c:v>
                </c:pt>
                <c:pt idx="1908" formatCode="General">
                  <c:v>1.9079999999999999</c:v>
                </c:pt>
                <c:pt idx="1909" formatCode="General">
                  <c:v>1.909</c:v>
                </c:pt>
                <c:pt idx="1910" formatCode="General">
                  <c:v>1.91</c:v>
                </c:pt>
                <c:pt idx="1911" formatCode="General">
                  <c:v>1.911</c:v>
                </c:pt>
                <c:pt idx="1912" formatCode="General">
                  <c:v>1.9119999999999999</c:v>
                </c:pt>
                <c:pt idx="1913" formatCode="General">
                  <c:v>1.913</c:v>
                </c:pt>
                <c:pt idx="1914" formatCode="General">
                  <c:v>1.9139999999999999</c:v>
                </c:pt>
                <c:pt idx="1915" formatCode="General">
                  <c:v>1.915</c:v>
                </c:pt>
                <c:pt idx="1916" formatCode="General">
                  <c:v>1.9159999999999999</c:v>
                </c:pt>
                <c:pt idx="1917" formatCode="General">
                  <c:v>1.917</c:v>
                </c:pt>
                <c:pt idx="1918" formatCode="General">
                  <c:v>1.9179999999999999</c:v>
                </c:pt>
                <c:pt idx="1919" formatCode="General">
                  <c:v>1.919</c:v>
                </c:pt>
                <c:pt idx="1920" formatCode="General">
                  <c:v>1.92</c:v>
                </c:pt>
                <c:pt idx="1921" formatCode="General">
                  <c:v>1.921</c:v>
                </c:pt>
                <c:pt idx="1922" formatCode="General">
                  <c:v>1.9219999999999999</c:v>
                </c:pt>
                <c:pt idx="1923" formatCode="General">
                  <c:v>1.923</c:v>
                </c:pt>
                <c:pt idx="1924" formatCode="General">
                  <c:v>1.9239999999999999</c:v>
                </c:pt>
                <c:pt idx="1925" formatCode="General">
                  <c:v>1.925</c:v>
                </c:pt>
                <c:pt idx="1926" formatCode="General">
                  <c:v>1.9259999999999999</c:v>
                </c:pt>
                <c:pt idx="1927" formatCode="General">
                  <c:v>1.927</c:v>
                </c:pt>
                <c:pt idx="1928" formatCode="General">
                  <c:v>1.9279999999999999</c:v>
                </c:pt>
                <c:pt idx="1929" formatCode="General">
                  <c:v>1.929</c:v>
                </c:pt>
                <c:pt idx="1930" formatCode="General">
                  <c:v>1.93</c:v>
                </c:pt>
                <c:pt idx="1931" formatCode="General">
                  <c:v>1.931</c:v>
                </c:pt>
                <c:pt idx="1932" formatCode="General">
                  <c:v>1.9319999999999999</c:v>
                </c:pt>
                <c:pt idx="1933" formatCode="General">
                  <c:v>1.9330000000000001</c:v>
                </c:pt>
                <c:pt idx="1934" formatCode="General">
                  <c:v>1.9339999999999999</c:v>
                </c:pt>
                <c:pt idx="1935" formatCode="General">
                  <c:v>1.9350000000000001</c:v>
                </c:pt>
                <c:pt idx="1936" formatCode="General">
                  <c:v>1.9359999999999999</c:v>
                </c:pt>
                <c:pt idx="1937" formatCode="General">
                  <c:v>1.9370000000000001</c:v>
                </c:pt>
                <c:pt idx="1938" formatCode="General">
                  <c:v>1.9379999999999999</c:v>
                </c:pt>
                <c:pt idx="1939" formatCode="General">
                  <c:v>1.9390000000000001</c:v>
                </c:pt>
                <c:pt idx="1940" formatCode="General">
                  <c:v>1.94</c:v>
                </c:pt>
                <c:pt idx="1941" formatCode="General">
                  <c:v>1.9410000000000001</c:v>
                </c:pt>
                <c:pt idx="1942" formatCode="General">
                  <c:v>1.9419999999999999</c:v>
                </c:pt>
                <c:pt idx="1943" formatCode="General">
                  <c:v>1.9430000000000001</c:v>
                </c:pt>
                <c:pt idx="1944" formatCode="General">
                  <c:v>1.944</c:v>
                </c:pt>
                <c:pt idx="1945" formatCode="General">
                  <c:v>1.9450000000000001</c:v>
                </c:pt>
                <c:pt idx="1946" formatCode="General">
                  <c:v>1.946</c:v>
                </c:pt>
                <c:pt idx="1947" formatCode="General">
                  <c:v>1.9470000000000001</c:v>
                </c:pt>
                <c:pt idx="1948" formatCode="General">
                  <c:v>1.948</c:v>
                </c:pt>
                <c:pt idx="1949" formatCode="General">
                  <c:v>1.9490000000000001</c:v>
                </c:pt>
                <c:pt idx="1950" formatCode="General">
                  <c:v>1.95</c:v>
                </c:pt>
                <c:pt idx="1951" formatCode="General">
                  <c:v>1.9510000000000001</c:v>
                </c:pt>
                <c:pt idx="1952" formatCode="General">
                  <c:v>1.952</c:v>
                </c:pt>
                <c:pt idx="1953" formatCode="General">
                  <c:v>1.9530000000000001</c:v>
                </c:pt>
                <c:pt idx="1954" formatCode="General">
                  <c:v>1.954</c:v>
                </c:pt>
                <c:pt idx="1955" formatCode="General">
                  <c:v>1.9550000000000001</c:v>
                </c:pt>
                <c:pt idx="1956" formatCode="General">
                  <c:v>1.956</c:v>
                </c:pt>
                <c:pt idx="1957" formatCode="General">
                  <c:v>1.9570000000000001</c:v>
                </c:pt>
                <c:pt idx="1958" formatCode="General">
                  <c:v>1.958</c:v>
                </c:pt>
                <c:pt idx="1959" formatCode="General">
                  <c:v>1.9590000000000001</c:v>
                </c:pt>
                <c:pt idx="1960" formatCode="General">
                  <c:v>1.96</c:v>
                </c:pt>
                <c:pt idx="1961" formatCode="General">
                  <c:v>1.9610000000000001</c:v>
                </c:pt>
                <c:pt idx="1962" formatCode="General">
                  <c:v>1.962</c:v>
                </c:pt>
                <c:pt idx="1963" formatCode="General">
                  <c:v>1.9630000000000001</c:v>
                </c:pt>
                <c:pt idx="1964" formatCode="General">
                  <c:v>1.964</c:v>
                </c:pt>
                <c:pt idx="1965" formatCode="General">
                  <c:v>1.9650000000000001</c:v>
                </c:pt>
                <c:pt idx="1966" formatCode="General">
                  <c:v>1.966</c:v>
                </c:pt>
                <c:pt idx="1967" formatCode="General">
                  <c:v>1.9670000000000001</c:v>
                </c:pt>
                <c:pt idx="1968" formatCode="General">
                  <c:v>1.968</c:v>
                </c:pt>
                <c:pt idx="1969" formatCode="General">
                  <c:v>1.9690000000000001</c:v>
                </c:pt>
                <c:pt idx="1970" formatCode="General">
                  <c:v>1.97</c:v>
                </c:pt>
                <c:pt idx="1971" formatCode="General">
                  <c:v>1.9710000000000001</c:v>
                </c:pt>
                <c:pt idx="1972" formatCode="General">
                  <c:v>1.972</c:v>
                </c:pt>
                <c:pt idx="1973" formatCode="General">
                  <c:v>1.9730000000000001</c:v>
                </c:pt>
                <c:pt idx="1974" formatCode="General">
                  <c:v>1.974</c:v>
                </c:pt>
                <c:pt idx="1975" formatCode="General">
                  <c:v>1.9750000000000001</c:v>
                </c:pt>
                <c:pt idx="1976" formatCode="General">
                  <c:v>1.976</c:v>
                </c:pt>
                <c:pt idx="1977" formatCode="General">
                  <c:v>1.9770000000000001</c:v>
                </c:pt>
                <c:pt idx="1978" formatCode="General">
                  <c:v>1.978</c:v>
                </c:pt>
                <c:pt idx="1979" formatCode="General">
                  <c:v>1.9790000000000001</c:v>
                </c:pt>
                <c:pt idx="1980" formatCode="General">
                  <c:v>1.98</c:v>
                </c:pt>
                <c:pt idx="1981" formatCode="General">
                  <c:v>1.9810000000000001</c:v>
                </c:pt>
                <c:pt idx="1982" formatCode="General">
                  <c:v>1.982</c:v>
                </c:pt>
                <c:pt idx="1983" formatCode="General">
                  <c:v>1.9830000000000001</c:v>
                </c:pt>
                <c:pt idx="1984" formatCode="General">
                  <c:v>1.984</c:v>
                </c:pt>
                <c:pt idx="1985" formatCode="General">
                  <c:v>1.9850000000000001</c:v>
                </c:pt>
                <c:pt idx="1986" formatCode="General">
                  <c:v>1.986</c:v>
                </c:pt>
                <c:pt idx="1987" formatCode="General">
                  <c:v>1.9870000000000001</c:v>
                </c:pt>
                <c:pt idx="1988" formatCode="General">
                  <c:v>1.988</c:v>
                </c:pt>
                <c:pt idx="1989" formatCode="General">
                  <c:v>1.9890000000000001</c:v>
                </c:pt>
                <c:pt idx="1990" formatCode="General">
                  <c:v>1.99</c:v>
                </c:pt>
                <c:pt idx="1991" formatCode="General">
                  <c:v>1.9910000000000001</c:v>
                </c:pt>
                <c:pt idx="1992" formatCode="General">
                  <c:v>1.992</c:v>
                </c:pt>
                <c:pt idx="1993" formatCode="General">
                  <c:v>1.9930000000000001</c:v>
                </c:pt>
                <c:pt idx="1994" formatCode="General">
                  <c:v>1.994</c:v>
                </c:pt>
                <c:pt idx="1995" formatCode="General">
                  <c:v>1.9950000000000001</c:v>
                </c:pt>
                <c:pt idx="1996" formatCode="General">
                  <c:v>1.996</c:v>
                </c:pt>
                <c:pt idx="1997" formatCode="General">
                  <c:v>1.9970000000000001</c:v>
                </c:pt>
                <c:pt idx="1998" formatCode="General">
                  <c:v>1.998</c:v>
                </c:pt>
                <c:pt idx="1999" formatCode="General">
                  <c:v>1.9990000000000001</c:v>
                </c:pt>
                <c:pt idx="2000" formatCode="General">
                  <c:v>2</c:v>
                </c:pt>
                <c:pt idx="2001" formatCode="General">
                  <c:v>2.0009999999999999</c:v>
                </c:pt>
                <c:pt idx="2002" formatCode="General">
                  <c:v>2.0019999999999998</c:v>
                </c:pt>
                <c:pt idx="2003" formatCode="General">
                  <c:v>2.0030000000000001</c:v>
                </c:pt>
                <c:pt idx="2004" formatCode="General">
                  <c:v>2.004</c:v>
                </c:pt>
                <c:pt idx="2005" formatCode="General">
                  <c:v>2.0049999999999999</c:v>
                </c:pt>
                <c:pt idx="2006" formatCode="General">
                  <c:v>2.0059999999999998</c:v>
                </c:pt>
                <c:pt idx="2007" formatCode="General">
                  <c:v>2.0070000000000001</c:v>
                </c:pt>
                <c:pt idx="2008" formatCode="General">
                  <c:v>2.008</c:v>
                </c:pt>
                <c:pt idx="2009" formatCode="General">
                  <c:v>2.0089999999999999</c:v>
                </c:pt>
                <c:pt idx="2010" formatCode="General">
                  <c:v>2.0099999999999998</c:v>
                </c:pt>
                <c:pt idx="2011" formatCode="General">
                  <c:v>2.0110000000000001</c:v>
                </c:pt>
                <c:pt idx="2012" formatCode="General">
                  <c:v>2.012</c:v>
                </c:pt>
                <c:pt idx="2013" formatCode="General">
                  <c:v>2.0129999999999999</c:v>
                </c:pt>
                <c:pt idx="2014" formatCode="General">
                  <c:v>2.0139999999999998</c:v>
                </c:pt>
                <c:pt idx="2015" formatCode="General">
                  <c:v>2.0150000000000001</c:v>
                </c:pt>
                <c:pt idx="2016" formatCode="General">
                  <c:v>2.016</c:v>
                </c:pt>
                <c:pt idx="2017" formatCode="General">
                  <c:v>2.0169999999999999</c:v>
                </c:pt>
                <c:pt idx="2018" formatCode="General">
                  <c:v>2.0179999999999998</c:v>
                </c:pt>
                <c:pt idx="2019" formatCode="General">
                  <c:v>2.0190000000000001</c:v>
                </c:pt>
                <c:pt idx="2020" formatCode="General">
                  <c:v>2.02</c:v>
                </c:pt>
                <c:pt idx="2021" formatCode="General">
                  <c:v>2.0209999999999999</c:v>
                </c:pt>
                <c:pt idx="2022" formatCode="General">
                  <c:v>2.0219999999999998</c:v>
                </c:pt>
                <c:pt idx="2023" formatCode="General">
                  <c:v>2.0230000000000001</c:v>
                </c:pt>
                <c:pt idx="2024" formatCode="General">
                  <c:v>2.024</c:v>
                </c:pt>
                <c:pt idx="2025" formatCode="General">
                  <c:v>2.0249999999999999</c:v>
                </c:pt>
                <c:pt idx="2026" formatCode="General">
                  <c:v>2.0259999999999998</c:v>
                </c:pt>
                <c:pt idx="2027" formatCode="General">
                  <c:v>2.0270000000000001</c:v>
                </c:pt>
                <c:pt idx="2028" formatCode="General">
                  <c:v>2.028</c:v>
                </c:pt>
                <c:pt idx="2029" formatCode="General">
                  <c:v>2.0289999999999999</c:v>
                </c:pt>
                <c:pt idx="2030" formatCode="General">
                  <c:v>2.0299999999999998</c:v>
                </c:pt>
                <c:pt idx="2031" formatCode="General">
                  <c:v>2.0310000000000001</c:v>
                </c:pt>
                <c:pt idx="2032" formatCode="General">
                  <c:v>2.032</c:v>
                </c:pt>
                <c:pt idx="2033" formatCode="General">
                  <c:v>2.0329999999999999</c:v>
                </c:pt>
                <c:pt idx="2034" formatCode="General">
                  <c:v>2.0339999999999998</c:v>
                </c:pt>
                <c:pt idx="2035" formatCode="General">
                  <c:v>2.0350000000000001</c:v>
                </c:pt>
                <c:pt idx="2036" formatCode="General">
                  <c:v>2.036</c:v>
                </c:pt>
                <c:pt idx="2037" formatCode="General">
                  <c:v>2.0369999999999999</c:v>
                </c:pt>
                <c:pt idx="2038" formatCode="General">
                  <c:v>2.0379999999999998</c:v>
                </c:pt>
                <c:pt idx="2039" formatCode="General">
                  <c:v>2.0390000000000001</c:v>
                </c:pt>
                <c:pt idx="2040" formatCode="General">
                  <c:v>2.04</c:v>
                </c:pt>
                <c:pt idx="2041" formatCode="General">
                  <c:v>2.0409999999999999</c:v>
                </c:pt>
                <c:pt idx="2042" formatCode="General">
                  <c:v>2.0419999999999998</c:v>
                </c:pt>
                <c:pt idx="2043" formatCode="General">
                  <c:v>2.0430000000000001</c:v>
                </c:pt>
                <c:pt idx="2044" formatCode="General">
                  <c:v>2.044</c:v>
                </c:pt>
                <c:pt idx="2045" formatCode="General">
                  <c:v>2.0449999999999999</c:v>
                </c:pt>
                <c:pt idx="2046" formatCode="General">
                  <c:v>2.0459999999999998</c:v>
                </c:pt>
                <c:pt idx="2047" formatCode="General">
                  <c:v>2.0470000000000002</c:v>
                </c:pt>
                <c:pt idx="2048" formatCode="General">
                  <c:v>2.048</c:v>
                </c:pt>
                <c:pt idx="2049" formatCode="General">
                  <c:v>2.0489999999999999</c:v>
                </c:pt>
                <c:pt idx="2050" formatCode="General">
                  <c:v>2.0499999999999998</c:v>
                </c:pt>
                <c:pt idx="2051" formatCode="General">
                  <c:v>2.0510000000000002</c:v>
                </c:pt>
                <c:pt idx="2052" formatCode="General">
                  <c:v>2.052</c:v>
                </c:pt>
                <c:pt idx="2053" formatCode="General">
                  <c:v>2.0529999999999999</c:v>
                </c:pt>
                <c:pt idx="2054" formatCode="General">
                  <c:v>2.0539999999999998</c:v>
                </c:pt>
                <c:pt idx="2055" formatCode="General">
                  <c:v>2.0550000000000002</c:v>
                </c:pt>
                <c:pt idx="2056" formatCode="General">
                  <c:v>2.056</c:v>
                </c:pt>
                <c:pt idx="2057" formatCode="General">
                  <c:v>2.0569999999999999</c:v>
                </c:pt>
                <c:pt idx="2058" formatCode="General">
                  <c:v>2.0579999999999998</c:v>
                </c:pt>
                <c:pt idx="2059" formatCode="General">
                  <c:v>2.0590000000000002</c:v>
                </c:pt>
                <c:pt idx="2060" formatCode="General">
                  <c:v>2.06</c:v>
                </c:pt>
                <c:pt idx="2061" formatCode="General">
                  <c:v>2.0609999999999999</c:v>
                </c:pt>
                <c:pt idx="2062" formatCode="General">
                  <c:v>2.0619999999999998</c:v>
                </c:pt>
                <c:pt idx="2063" formatCode="General">
                  <c:v>2.0630000000000002</c:v>
                </c:pt>
                <c:pt idx="2064" formatCode="General">
                  <c:v>2.0640000000000001</c:v>
                </c:pt>
                <c:pt idx="2065" formatCode="General">
                  <c:v>2.0649999999999999</c:v>
                </c:pt>
                <c:pt idx="2066" formatCode="General">
                  <c:v>2.0659999999999998</c:v>
                </c:pt>
                <c:pt idx="2067" formatCode="General">
                  <c:v>2.0670000000000002</c:v>
                </c:pt>
                <c:pt idx="2068" formatCode="General">
                  <c:v>2.0680000000000001</c:v>
                </c:pt>
                <c:pt idx="2069" formatCode="General">
                  <c:v>2.069</c:v>
                </c:pt>
                <c:pt idx="2070" formatCode="General">
                  <c:v>2.0699999999999998</c:v>
                </c:pt>
                <c:pt idx="2071" formatCode="General">
                  <c:v>2.0710000000000002</c:v>
                </c:pt>
                <c:pt idx="2072" formatCode="General">
                  <c:v>2.0720000000000001</c:v>
                </c:pt>
                <c:pt idx="2073" formatCode="General">
                  <c:v>2.073</c:v>
                </c:pt>
                <c:pt idx="2074" formatCode="General">
                  <c:v>2.0739999999999998</c:v>
                </c:pt>
                <c:pt idx="2075" formatCode="General">
                  <c:v>2.0750000000000002</c:v>
                </c:pt>
                <c:pt idx="2076" formatCode="General">
                  <c:v>2.0760000000000001</c:v>
                </c:pt>
                <c:pt idx="2077" formatCode="General">
                  <c:v>2.077</c:v>
                </c:pt>
                <c:pt idx="2078" formatCode="General">
                  <c:v>2.0779999999999998</c:v>
                </c:pt>
                <c:pt idx="2079" formatCode="General">
                  <c:v>2.0790000000000002</c:v>
                </c:pt>
                <c:pt idx="2080" formatCode="General">
                  <c:v>2.08</c:v>
                </c:pt>
                <c:pt idx="2081" formatCode="General">
                  <c:v>2.081</c:v>
                </c:pt>
                <c:pt idx="2082" formatCode="General">
                  <c:v>2.0819999999999999</c:v>
                </c:pt>
                <c:pt idx="2083" formatCode="General">
                  <c:v>2.0830000000000002</c:v>
                </c:pt>
                <c:pt idx="2084" formatCode="General">
                  <c:v>2.0840000000000001</c:v>
                </c:pt>
                <c:pt idx="2085" formatCode="General">
                  <c:v>2.085</c:v>
                </c:pt>
                <c:pt idx="2086" formatCode="General">
                  <c:v>2.0859999999999999</c:v>
                </c:pt>
                <c:pt idx="2087" formatCode="General">
                  <c:v>2.0870000000000002</c:v>
                </c:pt>
                <c:pt idx="2088" formatCode="General">
                  <c:v>2.0880000000000001</c:v>
                </c:pt>
                <c:pt idx="2089" formatCode="General">
                  <c:v>2.089</c:v>
                </c:pt>
                <c:pt idx="2090" formatCode="General">
                  <c:v>2.09</c:v>
                </c:pt>
                <c:pt idx="2091" formatCode="General">
                  <c:v>2.0910000000000002</c:v>
                </c:pt>
                <c:pt idx="2092" formatCode="General">
                  <c:v>2.0920000000000001</c:v>
                </c:pt>
                <c:pt idx="2093" formatCode="General">
                  <c:v>2.093</c:v>
                </c:pt>
                <c:pt idx="2094" formatCode="General">
                  <c:v>2.0939999999999999</c:v>
                </c:pt>
                <c:pt idx="2095" formatCode="General">
                  <c:v>2.0950000000000002</c:v>
                </c:pt>
                <c:pt idx="2096" formatCode="General">
                  <c:v>2.0960000000000001</c:v>
                </c:pt>
                <c:pt idx="2097" formatCode="General">
                  <c:v>2.097</c:v>
                </c:pt>
                <c:pt idx="2098" formatCode="General">
                  <c:v>2.0979999999999999</c:v>
                </c:pt>
                <c:pt idx="2099" formatCode="General">
                  <c:v>2.0990000000000002</c:v>
                </c:pt>
                <c:pt idx="2100" formatCode="General">
                  <c:v>2.1</c:v>
                </c:pt>
                <c:pt idx="2101" formatCode="General">
                  <c:v>2.101</c:v>
                </c:pt>
                <c:pt idx="2102" formatCode="General">
                  <c:v>2.1019999999999999</c:v>
                </c:pt>
                <c:pt idx="2103" formatCode="General">
                  <c:v>2.1030000000000002</c:v>
                </c:pt>
                <c:pt idx="2104" formatCode="General">
                  <c:v>2.1040000000000001</c:v>
                </c:pt>
                <c:pt idx="2105" formatCode="General">
                  <c:v>2.105</c:v>
                </c:pt>
                <c:pt idx="2106" formatCode="General">
                  <c:v>2.1059999999999999</c:v>
                </c:pt>
                <c:pt idx="2107" formatCode="General">
                  <c:v>2.1070000000000002</c:v>
                </c:pt>
                <c:pt idx="2108" formatCode="General">
                  <c:v>2.1080000000000001</c:v>
                </c:pt>
                <c:pt idx="2109" formatCode="General">
                  <c:v>2.109</c:v>
                </c:pt>
                <c:pt idx="2110" formatCode="General">
                  <c:v>2.11</c:v>
                </c:pt>
                <c:pt idx="2111" formatCode="General">
                  <c:v>2.1110000000000002</c:v>
                </c:pt>
                <c:pt idx="2112" formatCode="General">
                  <c:v>2.1120000000000001</c:v>
                </c:pt>
                <c:pt idx="2113" formatCode="General">
                  <c:v>2.113</c:v>
                </c:pt>
                <c:pt idx="2114" formatCode="General">
                  <c:v>2.1139999999999999</c:v>
                </c:pt>
                <c:pt idx="2115" formatCode="General">
                  <c:v>2.1150000000000002</c:v>
                </c:pt>
                <c:pt idx="2116" formatCode="General">
                  <c:v>2.1160000000000001</c:v>
                </c:pt>
                <c:pt idx="2117" formatCode="General">
                  <c:v>2.117</c:v>
                </c:pt>
                <c:pt idx="2118" formatCode="General">
                  <c:v>2.1179999999999999</c:v>
                </c:pt>
                <c:pt idx="2119" formatCode="General">
                  <c:v>2.1190000000000002</c:v>
                </c:pt>
                <c:pt idx="2120" formatCode="General">
                  <c:v>2.12</c:v>
                </c:pt>
                <c:pt idx="2121" formatCode="General">
                  <c:v>2.121</c:v>
                </c:pt>
                <c:pt idx="2122" formatCode="General">
                  <c:v>2.1219999999999999</c:v>
                </c:pt>
                <c:pt idx="2123" formatCode="General">
                  <c:v>2.1230000000000002</c:v>
                </c:pt>
                <c:pt idx="2124" formatCode="General">
                  <c:v>2.1240000000000001</c:v>
                </c:pt>
                <c:pt idx="2125" formatCode="General">
                  <c:v>2.125</c:v>
                </c:pt>
                <c:pt idx="2126" formatCode="General">
                  <c:v>2.1259999999999999</c:v>
                </c:pt>
                <c:pt idx="2127" formatCode="General">
                  <c:v>2.1269999999999998</c:v>
                </c:pt>
                <c:pt idx="2128" formatCode="General">
                  <c:v>2.1280000000000001</c:v>
                </c:pt>
                <c:pt idx="2129" formatCode="General">
                  <c:v>2.129</c:v>
                </c:pt>
                <c:pt idx="2130" formatCode="General">
                  <c:v>2.13</c:v>
                </c:pt>
                <c:pt idx="2131" formatCode="General">
                  <c:v>2.1309999999999998</c:v>
                </c:pt>
                <c:pt idx="2132" formatCode="General">
                  <c:v>2.1320000000000001</c:v>
                </c:pt>
                <c:pt idx="2133" formatCode="General">
                  <c:v>2.133</c:v>
                </c:pt>
                <c:pt idx="2134" formatCode="General">
                  <c:v>2.1339999999999999</c:v>
                </c:pt>
                <c:pt idx="2135" formatCode="General">
                  <c:v>2.1349999999999998</c:v>
                </c:pt>
                <c:pt idx="2136" formatCode="General">
                  <c:v>2.1360000000000001</c:v>
                </c:pt>
                <c:pt idx="2137" formatCode="General">
                  <c:v>2.137</c:v>
                </c:pt>
                <c:pt idx="2138" formatCode="General">
                  <c:v>2.1379999999999999</c:v>
                </c:pt>
                <c:pt idx="2139" formatCode="General">
                  <c:v>2.1389999999999998</c:v>
                </c:pt>
                <c:pt idx="2140" formatCode="General">
                  <c:v>2.14</c:v>
                </c:pt>
                <c:pt idx="2141" formatCode="General">
                  <c:v>2.141</c:v>
                </c:pt>
                <c:pt idx="2142" formatCode="General">
                  <c:v>2.1419999999999999</c:v>
                </c:pt>
                <c:pt idx="2143" formatCode="General">
                  <c:v>2.1429999999999998</c:v>
                </c:pt>
                <c:pt idx="2144" formatCode="General">
                  <c:v>2.1440000000000001</c:v>
                </c:pt>
                <c:pt idx="2145" formatCode="General">
                  <c:v>2.145</c:v>
                </c:pt>
                <c:pt idx="2146" formatCode="General">
                  <c:v>2.1459999999999999</c:v>
                </c:pt>
                <c:pt idx="2147" formatCode="General">
                  <c:v>2.1469999999999998</c:v>
                </c:pt>
                <c:pt idx="2148" formatCode="General">
                  <c:v>2.1480000000000001</c:v>
                </c:pt>
                <c:pt idx="2149" formatCode="General">
                  <c:v>2.149</c:v>
                </c:pt>
                <c:pt idx="2150" formatCode="General">
                  <c:v>2.15</c:v>
                </c:pt>
                <c:pt idx="2151" formatCode="General">
                  <c:v>2.1509999999999998</c:v>
                </c:pt>
                <c:pt idx="2152" formatCode="General">
                  <c:v>2.1520000000000001</c:v>
                </c:pt>
                <c:pt idx="2153" formatCode="General">
                  <c:v>2.153</c:v>
                </c:pt>
                <c:pt idx="2154" formatCode="General">
                  <c:v>2.1539999999999999</c:v>
                </c:pt>
                <c:pt idx="2155" formatCode="General">
                  <c:v>2.1549999999999998</c:v>
                </c:pt>
                <c:pt idx="2156" formatCode="General">
                  <c:v>2.1560000000000001</c:v>
                </c:pt>
                <c:pt idx="2157" formatCode="General">
                  <c:v>2.157</c:v>
                </c:pt>
                <c:pt idx="2158" formatCode="General">
                  <c:v>2.1579999999999999</c:v>
                </c:pt>
                <c:pt idx="2159" formatCode="General">
                  <c:v>2.1589999999999998</c:v>
                </c:pt>
                <c:pt idx="2160" formatCode="General">
                  <c:v>2.16</c:v>
                </c:pt>
                <c:pt idx="2161" formatCode="General">
                  <c:v>2.161</c:v>
                </c:pt>
                <c:pt idx="2162" formatCode="General">
                  <c:v>2.1619999999999999</c:v>
                </c:pt>
                <c:pt idx="2163" formatCode="General">
                  <c:v>2.1629999999999998</c:v>
                </c:pt>
                <c:pt idx="2164" formatCode="General">
                  <c:v>2.1640000000000001</c:v>
                </c:pt>
                <c:pt idx="2165" formatCode="General">
                  <c:v>2.165</c:v>
                </c:pt>
                <c:pt idx="2166" formatCode="General">
                  <c:v>2.1659999999999999</c:v>
                </c:pt>
                <c:pt idx="2167" formatCode="General">
                  <c:v>2.1669999999999998</c:v>
                </c:pt>
                <c:pt idx="2168" formatCode="General">
                  <c:v>2.1680000000000001</c:v>
                </c:pt>
                <c:pt idx="2169" formatCode="General">
                  <c:v>2.169</c:v>
                </c:pt>
                <c:pt idx="2170" formatCode="General">
                  <c:v>2.17</c:v>
                </c:pt>
                <c:pt idx="2171" formatCode="General">
                  <c:v>2.1709999999999998</c:v>
                </c:pt>
                <c:pt idx="2172" formatCode="General">
                  <c:v>2.1720000000000002</c:v>
                </c:pt>
                <c:pt idx="2173" formatCode="General">
                  <c:v>2.173</c:v>
                </c:pt>
                <c:pt idx="2174" formatCode="General">
                  <c:v>2.1739999999999999</c:v>
                </c:pt>
                <c:pt idx="2175" formatCode="General">
                  <c:v>2.1749999999999998</c:v>
                </c:pt>
                <c:pt idx="2176" formatCode="General">
                  <c:v>2.1760000000000002</c:v>
                </c:pt>
                <c:pt idx="2177" formatCode="General">
                  <c:v>2.177</c:v>
                </c:pt>
                <c:pt idx="2178" formatCode="General">
                  <c:v>2.1779999999999999</c:v>
                </c:pt>
                <c:pt idx="2179" formatCode="General">
                  <c:v>2.1789999999999998</c:v>
                </c:pt>
                <c:pt idx="2180" formatCode="General">
                  <c:v>2.1800000000000002</c:v>
                </c:pt>
                <c:pt idx="2181" formatCode="General">
                  <c:v>2.181</c:v>
                </c:pt>
                <c:pt idx="2182" formatCode="General">
                  <c:v>2.1819999999999999</c:v>
                </c:pt>
                <c:pt idx="2183" formatCode="General">
                  <c:v>2.1829999999999998</c:v>
                </c:pt>
                <c:pt idx="2184" formatCode="General">
                  <c:v>2.1840000000000002</c:v>
                </c:pt>
                <c:pt idx="2185" formatCode="General">
                  <c:v>2.1850000000000001</c:v>
                </c:pt>
                <c:pt idx="2186" formatCode="General">
                  <c:v>2.1859999999999999</c:v>
                </c:pt>
                <c:pt idx="2187" formatCode="General">
                  <c:v>2.1869999999999998</c:v>
                </c:pt>
                <c:pt idx="2188" formatCode="General">
                  <c:v>2.1880000000000002</c:v>
                </c:pt>
                <c:pt idx="2189" formatCode="General">
                  <c:v>2.1890000000000001</c:v>
                </c:pt>
                <c:pt idx="2190" formatCode="General">
                  <c:v>2.19</c:v>
                </c:pt>
                <c:pt idx="2191" formatCode="General">
                  <c:v>2.1909999999999998</c:v>
                </c:pt>
                <c:pt idx="2192" formatCode="General">
                  <c:v>2.1920000000000002</c:v>
                </c:pt>
                <c:pt idx="2193" formatCode="General">
                  <c:v>2.1930000000000001</c:v>
                </c:pt>
                <c:pt idx="2194" formatCode="General">
                  <c:v>2.194</c:v>
                </c:pt>
                <c:pt idx="2195" formatCode="General">
                  <c:v>2.1949999999999998</c:v>
                </c:pt>
                <c:pt idx="2196" formatCode="General">
                  <c:v>2.1960000000000002</c:v>
                </c:pt>
                <c:pt idx="2197" formatCode="General">
                  <c:v>2.1970000000000001</c:v>
                </c:pt>
                <c:pt idx="2198" formatCode="General">
                  <c:v>2.198</c:v>
                </c:pt>
                <c:pt idx="2199" formatCode="General">
                  <c:v>2.1989999999999998</c:v>
                </c:pt>
                <c:pt idx="2200" formatCode="General">
                  <c:v>2.2000000000000002</c:v>
                </c:pt>
                <c:pt idx="2201" formatCode="General">
                  <c:v>2.2010000000000001</c:v>
                </c:pt>
                <c:pt idx="2202" formatCode="General">
                  <c:v>2.202</c:v>
                </c:pt>
                <c:pt idx="2203" formatCode="General">
                  <c:v>2.2029999999999998</c:v>
                </c:pt>
                <c:pt idx="2204" formatCode="General">
                  <c:v>2.2040000000000002</c:v>
                </c:pt>
                <c:pt idx="2205" formatCode="General">
                  <c:v>2.2050000000000001</c:v>
                </c:pt>
                <c:pt idx="2206" formatCode="General">
                  <c:v>2.206</c:v>
                </c:pt>
                <c:pt idx="2207" formatCode="General">
                  <c:v>2.2069999999999999</c:v>
                </c:pt>
                <c:pt idx="2208" formatCode="General">
                  <c:v>2.2080000000000002</c:v>
                </c:pt>
                <c:pt idx="2209" formatCode="General">
                  <c:v>2.2090000000000001</c:v>
                </c:pt>
                <c:pt idx="2210" formatCode="General">
                  <c:v>2.21</c:v>
                </c:pt>
                <c:pt idx="2211" formatCode="General">
                  <c:v>2.2109999999999999</c:v>
                </c:pt>
                <c:pt idx="2212" formatCode="General">
                  <c:v>2.2120000000000002</c:v>
                </c:pt>
                <c:pt idx="2213" formatCode="General">
                  <c:v>2.2130000000000001</c:v>
                </c:pt>
                <c:pt idx="2214" formatCode="General">
                  <c:v>2.214</c:v>
                </c:pt>
                <c:pt idx="2215" formatCode="General">
                  <c:v>2.2149999999999999</c:v>
                </c:pt>
                <c:pt idx="2216" formatCode="General">
                  <c:v>2.2160000000000002</c:v>
                </c:pt>
                <c:pt idx="2217" formatCode="General">
                  <c:v>2.2170000000000001</c:v>
                </c:pt>
                <c:pt idx="2218" formatCode="General">
                  <c:v>2.218</c:v>
                </c:pt>
                <c:pt idx="2219" formatCode="General">
                  <c:v>2.2189999999999999</c:v>
                </c:pt>
                <c:pt idx="2220" formatCode="General">
                  <c:v>2.2200000000000002</c:v>
                </c:pt>
                <c:pt idx="2221" formatCode="General">
                  <c:v>2.2210000000000001</c:v>
                </c:pt>
                <c:pt idx="2222" formatCode="General">
                  <c:v>2.222</c:v>
                </c:pt>
                <c:pt idx="2223" formatCode="General">
                  <c:v>2.2229999999999999</c:v>
                </c:pt>
                <c:pt idx="2224" formatCode="General">
                  <c:v>2.2240000000000002</c:v>
                </c:pt>
                <c:pt idx="2225" formatCode="General">
                  <c:v>2.2250000000000001</c:v>
                </c:pt>
                <c:pt idx="2226" formatCode="General">
                  <c:v>2.226</c:v>
                </c:pt>
                <c:pt idx="2227" formatCode="General">
                  <c:v>2.2269999999999999</c:v>
                </c:pt>
                <c:pt idx="2228" formatCode="General">
                  <c:v>2.2280000000000002</c:v>
                </c:pt>
                <c:pt idx="2229" formatCode="General">
                  <c:v>2.2290000000000001</c:v>
                </c:pt>
                <c:pt idx="2230" formatCode="General">
                  <c:v>2.23</c:v>
                </c:pt>
                <c:pt idx="2231" formatCode="General">
                  <c:v>2.2309999999999999</c:v>
                </c:pt>
                <c:pt idx="2232" formatCode="General">
                  <c:v>2.2320000000000002</c:v>
                </c:pt>
                <c:pt idx="2233" formatCode="General">
                  <c:v>2.2330000000000001</c:v>
                </c:pt>
                <c:pt idx="2234" formatCode="General">
                  <c:v>2.234</c:v>
                </c:pt>
                <c:pt idx="2235" formatCode="General">
                  <c:v>2.2349999999999999</c:v>
                </c:pt>
                <c:pt idx="2236" formatCode="General">
                  <c:v>2.2360000000000002</c:v>
                </c:pt>
                <c:pt idx="2237" formatCode="General">
                  <c:v>2.2370000000000001</c:v>
                </c:pt>
                <c:pt idx="2238" formatCode="General">
                  <c:v>2.238</c:v>
                </c:pt>
                <c:pt idx="2239" formatCode="General">
                  <c:v>2.2389999999999999</c:v>
                </c:pt>
                <c:pt idx="2240" formatCode="General">
                  <c:v>2.2400000000000002</c:v>
                </c:pt>
                <c:pt idx="2241" formatCode="General">
                  <c:v>2.2410000000000001</c:v>
                </c:pt>
                <c:pt idx="2242" formatCode="General">
                  <c:v>2.242</c:v>
                </c:pt>
                <c:pt idx="2243" formatCode="General">
                  <c:v>2.2429999999999999</c:v>
                </c:pt>
                <c:pt idx="2244" formatCode="General">
                  <c:v>2.2440000000000002</c:v>
                </c:pt>
                <c:pt idx="2245" formatCode="General">
                  <c:v>2.2450000000000001</c:v>
                </c:pt>
                <c:pt idx="2246" formatCode="General">
                  <c:v>2.246</c:v>
                </c:pt>
                <c:pt idx="2247" formatCode="General">
                  <c:v>2.2469999999999999</c:v>
                </c:pt>
                <c:pt idx="2248" formatCode="General">
                  <c:v>2.2480000000000002</c:v>
                </c:pt>
                <c:pt idx="2249" formatCode="General">
                  <c:v>2.2490000000000001</c:v>
                </c:pt>
                <c:pt idx="2250" formatCode="General">
                  <c:v>2.25</c:v>
                </c:pt>
                <c:pt idx="2251" formatCode="General">
                  <c:v>2.2509999999999999</c:v>
                </c:pt>
                <c:pt idx="2252" formatCode="General">
                  <c:v>2.2519999999999998</c:v>
                </c:pt>
                <c:pt idx="2253" formatCode="General">
                  <c:v>2.2530000000000001</c:v>
                </c:pt>
                <c:pt idx="2254" formatCode="General">
                  <c:v>2.254</c:v>
                </c:pt>
                <c:pt idx="2255" formatCode="General">
                  <c:v>2.2549999999999999</c:v>
                </c:pt>
                <c:pt idx="2256" formatCode="General">
                  <c:v>2.2559999999999998</c:v>
                </c:pt>
                <c:pt idx="2257" formatCode="General">
                  <c:v>2.2570000000000001</c:v>
                </c:pt>
                <c:pt idx="2258" formatCode="General">
                  <c:v>2.258</c:v>
                </c:pt>
                <c:pt idx="2259" formatCode="General">
                  <c:v>2.2589999999999999</c:v>
                </c:pt>
                <c:pt idx="2260" formatCode="General">
                  <c:v>2.2599999999999998</c:v>
                </c:pt>
                <c:pt idx="2261" formatCode="General">
                  <c:v>2.2610000000000001</c:v>
                </c:pt>
                <c:pt idx="2262" formatCode="General">
                  <c:v>2.262</c:v>
                </c:pt>
                <c:pt idx="2263" formatCode="General">
                  <c:v>2.2629999999999999</c:v>
                </c:pt>
                <c:pt idx="2264" formatCode="General">
                  <c:v>2.2639999999999998</c:v>
                </c:pt>
                <c:pt idx="2265" formatCode="General">
                  <c:v>2.2650000000000001</c:v>
                </c:pt>
                <c:pt idx="2266" formatCode="General">
                  <c:v>2.266</c:v>
                </c:pt>
                <c:pt idx="2267" formatCode="General">
                  <c:v>2.2669999999999999</c:v>
                </c:pt>
                <c:pt idx="2268" formatCode="General">
                  <c:v>2.2679999999999998</c:v>
                </c:pt>
                <c:pt idx="2269" formatCode="General">
                  <c:v>2.2690000000000001</c:v>
                </c:pt>
                <c:pt idx="2270" formatCode="General">
                  <c:v>2.27</c:v>
                </c:pt>
                <c:pt idx="2271" formatCode="General">
                  <c:v>2.2709999999999999</c:v>
                </c:pt>
                <c:pt idx="2272" formatCode="General">
                  <c:v>2.2719999999999998</c:v>
                </c:pt>
                <c:pt idx="2273" formatCode="General">
                  <c:v>2.2730000000000001</c:v>
                </c:pt>
                <c:pt idx="2274" formatCode="General">
                  <c:v>2.274</c:v>
                </c:pt>
                <c:pt idx="2275" formatCode="General">
                  <c:v>2.2749999999999999</c:v>
                </c:pt>
                <c:pt idx="2276" formatCode="General">
                  <c:v>2.2759999999999998</c:v>
                </c:pt>
                <c:pt idx="2277" formatCode="General">
                  <c:v>2.2770000000000001</c:v>
                </c:pt>
                <c:pt idx="2278" formatCode="General">
                  <c:v>2.278</c:v>
                </c:pt>
                <c:pt idx="2279" formatCode="General">
                  <c:v>2.2789999999999999</c:v>
                </c:pt>
                <c:pt idx="2280" formatCode="General">
                  <c:v>2.2799999999999998</c:v>
                </c:pt>
                <c:pt idx="2281" formatCode="General">
                  <c:v>2.2810000000000001</c:v>
                </c:pt>
                <c:pt idx="2282" formatCode="General">
                  <c:v>2.282</c:v>
                </c:pt>
                <c:pt idx="2283" formatCode="General">
                  <c:v>2.2829999999999999</c:v>
                </c:pt>
                <c:pt idx="2284" formatCode="General">
                  <c:v>2.2839999999999998</c:v>
                </c:pt>
                <c:pt idx="2285" formatCode="General">
                  <c:v>2.2850000000000001</c:v>
                </c:pt>
                <c:pt idx="2286" formatCode="General">
                  <c:v>2.286</c:v>
                </c:pt>
                <c:pt idx="2287" formatCode="General">
                  <c:v>2.2869999999999999</c:v>
                </c:pt>
                <c:pt idx="2288" formatCode="General">
                  <c:v>2.2879999999999998</c:v>
                </c:pt>
                <c:pt idx="2289" formatCode="General">
                  <c:v>2.2890000000000001</c:v>
                </c:pt>
                <c:pt idx="2290" formatCode="General">
                  <c:v>2.29</c:v>
                </c:pt>
                <c:pt idx="2291" formatCode="General">
                  <c:v>2.2909999999999999</c:v>
                </c:pt>
                <c:pt idx="2292" formatCode="General">
                  <c:v>2.2919999999999998</c:v>
                </c:pt>
                <c:pt idx="2293" formatCode="General">
                  <c:v>2.2930000000000001</c:v>
                </c:pt>
                <c:pt idx="2294" formatCode="General">
                  <c:v>2.294</c:v>
                </c:pt>
                <c:pt idx="2295" formatCode="General">
                  <c:v>2.2949999999999999</c:v>
                </c:pt>
                <c:pt idx="2296" formatCode="General">
                  <c:v>2.2959999999999998</c:v>
                </c:pt>
                <c:pt idx="2297" formatCode="General">
                  <c:v>2.2970000000000002</c:v>
                </c:pt>
                <c:pt idx="2298" formatCode="General">
                  <c:v>2.298</c:v>
                </c:pt>
                <c:pt idx="2299" formatCode="General">
                  <c:v>2.2989999999999999</c:v>
                </c:pt>
                <c:pt idx="2300" formatCode="General">
                  <c:v>2.2999999999999998</c:v>
                </c:pt>
                <c:pt idx="2301" formatCode="General">
                  <c:v>2.3010000000000002</c:v>
                </c:pt>
                <c:pt idx="2302" formatCode="General">
                  <c:v>2.302</c:v>
                </c:pt>
                <c:pt idx="2303" formatCode="General">
                  <c:v>2.3029999999999999</c:v>
                </c:pt>
                <c:pt idx="2304" formatCode="General">
                  <c:v>2.3039999999999998</c:v>
                </c:pt>
                <c:pt idx="2305" formatCode="General">
                  <c:v>2.3050000000000002</c:v>
                </c:pt>
                <c:pt idx="2306" formatCode="General">
                  <c:v>2.306</c:v>
                </c:pt>
                <c:pt idx="2307" formatCode="General">
                  <c:v>2.3069999999999999</c:v>
                </c:pt>
                <c:pt idx="2308" formatCode="General">
                  <c:v>2.3079999999999998</c:v>
                </c:pt>
                <c:pt idx="2309" formatCode="General">
                  <c:v>2.3090000000000002</c:v>
                </c:pt>
                <c:pt idx="2310" formatCode="General">
                  <c:v>2.31</c:v>
                </c:pt>
                <c:pt idx="2311" formatCode="General">
                  <c:v>2.3109999999999999</c:v>
                </c:pt>
                <c:pt idx="2312" formatCode="General">
                  <c:v>2.3119999999999998</c:v>
                </c:pt>
                <c:pt idx="2313" formatCode="General">
                  <c:v>2.3130000000000002</c:v>
                </c:pt>
                <c:pt idx="2314" formatCode="General">
                  <c:v>2.3140000000000001</c:v>
                </c:pt>
                <c:pt idx="2315" formatCode="General">
                  <c:v>2.3149999999999999</c:v>
                </c:pt>
                <c:pt idx="2316" formatCode="General">
                  <c:v>2.3159999999999998</c:v>
                </c:pt>
                <c:pt idx="2317" formatCode="General">
                  <c:v>2.3170000000000002</c:v>
                </c:pt>
                <c:pt idx="2318" formatCode="General">
                  <c:v>2.3180000000000001</c:v>
                </c:pt>
                <c:pt idx="2319" formatCode="General">
                  <c:v>2.319</c:v>
                </c:pt>
                <c:pt idx="2320" formatCode="General">
                  <c:v>2.3199999999999998</c:v>
                </c:pt>
                <c:pt idx="2321" formatCode="General">
                  <c:v>2.3210000000000002</c:v>
                </c:pt>
                <c:pt idx="2322" formatCode="General">
                  <c:v>2.3220000000000001</c:v>
                </c:pt>
                <c:pt idx="2323" formatCode="General">
                  <c:v>2.323</c:v>
                </c:pt>
                <c:pt idx="2324" formatCode="General">
                  <c:v>2.3239999999999998</c:v>
                </c:pt>
                <c:pt idx="2325" formatCode="General">
                  <c:v>2.3250000000000002</c:v>
                </c:pt>
                <c:pt idx="2326" formatCode="General">
                  <c:v>2.3260000000000001</c:v>
                </c:pt>
                <c:pt idx="2327" formatCode="General">
                  <c:v>2.327</c:v>
                </c:pt>
                <c:pt idx="2328" formatCode="General">
                  <c:v>2.3279999999999998</c:v>
                </c:pt>
                <c:pt idx="2329" formatCode="General">
                  <c:v>2.3290000000000002</c:v>
                </c:pt>
                <c:pt idx="2330" formatCode="General">
                  <c:v>2.33</c:v>
                </c:pt>
                <c:pt idx="2331" formatCode="General">
                  <c:v>2.331</c:v>
                </c:pt>
                <c:pt idx="2332" formatCode="General">
                  <c:v>2.3319999999999999</c:v>
                </c:pt>
                <c:pt idx="2333" formatCode="General">
                  <c:v>2.3330000000000002</c:v>
                </c:pt>
                <c:pt idx="2334" formatCode="General">
                  <c:v>2.3340000000000001</c:v>
                </c:pt>
                <c:pt idx="2335" formatCode="General">
                  <c:v>2.335</c:v>
                </c:pt>
                <c:pt idx="2336" formatCode="General">
                  <c:v>2.3359999999999999</c:v>
                </c:pt>
                <c:pt idx="2337" formatCode="General">
                  <c:v>2.3370000000000002</c:v>
                </c:pt>
                <c:pt idx="2338" formatCode="General">
                  <c:v>2.3380000000000001</c:v>
                </c:pt>
                <c:pt idx="2339" formatCode="General">
                  <c:v>2.339</c:v>
                </c:pt>
                <c:pt idx="2340" formatCode="General">
                  <c:v>2.34</c:v>
                </c:pt>
                <c:pt idx="2341" formatCode="General">
                  <c:v>2.3410000000000002</c:v>
                </c:pt>
                <c:pt idx="2342" formatCode="General">
                  <c:v>2.3420000000000001</c:v>
                </c:pt>
                <c:pt idx="2343" formatCode="General">
                  <c:v>2.343</c:v>
                </c:pt>
                <c:pt idx="2344" formatCode="General">
                  <c:v>2.3439999999999999</c:v>
                </c:pt>
                <c:pt idx="2345" formatCode="General">
                  <c:v>2.3450000000000002</c:v>
                </c:pt>
                <c:pt idx="2346" formatCode="General">
                  <c:v>2.3460000000000001</c:v>
                </c:pt>
                <c:pt idx="2347" formatCode="General">
                  <c:v>2.347</c:v>
                </c:pt>
                <c:pt idx="2348" formatCode="General">
                  <c:v>2.3479999999999999</c:v>
                </c:pt>
                <c:pt idx="2349" formatCode="General">
                  <c:v>2.3490000000000002</c:v>
                </c:pt>
                <c:pt idx="2350" formatCode="General">
                  <c:v>2.35</c:v>
                </c:pt>
                <c:pt idx="2351" formatCode="General">
                  <c:v>2.351</c:v>
                </c:pt>
                <c:pt idx="2352" formatCode="General">
                  <c:v>2.3519999999999999</c:v>
                </c:pt>
                <c:pt idx="2353" formatCode="General">
                  <c:v>2.3530000000000002</c:v>
                </c:pt>
                <c:pt idx="2354" formatCode="General">
                  <c:v>2.3540000000000001</c:v>
                </c:pt>
                <c:pt idx="2355" formatCode="General">
                  <c:v>2.355</c:v>
                </c:pt>
                <c:pt idx="2356" formatCode="General">
                  <c:v>2.3559999999999999</c:v>
                </c:pt>
                <c:pt idx="2357" formatCode="General">
                  <c:v>2.3570000000000002</c:v>
                </c:pt>
                <c:pt idx="2358" formatCode="General">
                  <c:v>2.3580000000000001</c:v>
                </c:pt>
                <c:pt idx="2359" formatCode="General">
                  <c:v>2.359</c:v>
                </c:pt>
                <c:pt idx="2360" formatCode="General">
                  <c:v>2.36</c:v>
                </c:pt>
                <c:pt idx="2361" formatCode="General">
                  <c:v>2.3610000000000002</c:v>
                </c:pt>
                <c:pt idx="2362" formatCode="General">
                  <c:v>2.3620000000000001</c:v>
                </c:pt>
                <c:pt idx="2363" formatCode="General">
                  <c:v>2.363</c:v>
                </c:pt>
                <c:pt idx="2364" formatCode="General">
                  <c:v>2.3639999999999999</c:v>
                </c:pt>
                <c:pt idx="2365" formatCode="General">
                  <c:v>2.3650000000000002</c:v>
                </c:pt>
                <c:pt idx="2366" formatCode="General">
                  <c:v>2.3660000000000001</c:v>
                </c:pt>
                <c:pt idx="2367" formatCode="General">
                  <c:v>2.367</c:v>
                </c:pt>
                <c:pt idx="2368" formatCode="General">
                  <c:v>2.3679999999999999</c:v>
                </c:pt>
                <c:pt idx="2369" formatCode="General">
                  <c:v>2.3690000000000002</c:v>
                </c:pt>
                <c:pt idx="2370" formatCode="General">
                  <c:v>2.37</c:v>
                </c:pt>
                <c:pt idx="2371" formatCode="General">
                  <c:v>2.371</c:v>
                </c:pt>
                <c:pt idx="2372" formatCode="General">
                  <c:v>2.3719999999999999</c:v>
                </c:pt>
                <c:pt idx="2373" formatCode="General">
                  <c:v>2.3730000000000002</c:v>
                </c:pt>
                <c:pt idx="2374" formatCode="General">
                  <c:v>2.3740000000000001</c:v>
                </c:pt>
                <c:pt idx="2375" formatCode="General">
                  <c:v>2.375</c:v>
                </c:pt>
                <c:pt idx="2376" formatCode="General">
                  <c:v>2.3759999999999999</c:v>
                </c:pt>
                <c:pt idx="2377" formatCode="General">
                  <c:v>2.3769999999999998</c:v>
                </c:pt>
                <c:pt idx="2378" formatCode="General">
                  <c:v>2.3780000000000001</c:v>
                </c:pt>
                <c:pt idx="2379" formatCode="General">
                  <c:v>2.379</c:v>
                </c:pt>
                <c:pt idx="2380" formatCode="General">
                  <c:v>2.38</c:v>
                </c:pt>
                <c:pt idx="2381" formatCode="General">
                  <c:v>2.3809999999999998</c:v>
                </c:pt>
                <c:pt idx="2382" formatCode="General">
                  <c:v>2.3820000000000001</c:v>
                </c:pt>
                <c:pt idx="2383" formatCode="General">
                  <c:v>2.383</c:v>
                </c:pt>
                <c:pt idx="2384" formatCode="General">
                  <c:v>2.3839999999999999</c:v>
                </c:pt>
                <c:pt idx="2385" formatCode="General">
                  <c:v>2.3849999999999998</c:v>
                </c:pt>
                <c:pt idx="2386" formatCode="General">
                  <c:v>2.3860000000000001</c:v>
                </c:pt>
                <c:pt idx="2387" formatCode="General">
                  <c:v>2.387</c:v>
                </c:pt>
                <c:pt idx="2388" formatCode="General">
                  <c:v>2.3879999999999999</c:v>
                </c:pt>
                <c:pt idx="2389" formatCode="General">
                  <c:v>2.3889999999999998</c:v>
                </c:pt>
                <c:pt idx="2390" formatCode="General">
                  <c:v>2.39</c:v>
                </c:pt>
                <c:pt idx="2391" formatCode="General">
                  <c:v>2.391</c:v>
                </c:pt>
                <c:pt idx="2392" formatCode="General">
                  <c:v>2.3919999999999999</c:v>
                </c:pt>
                <c:pt idx="2393" formatCode="General">
                  <c:v>2.3929999999999998</c:v>
                </c:pt>
                <c:pt idx="2394" formatCode="General">
                  <c:v>2.3940000000000001</c:v>
                </c:pt>
                <c:pt idx="2395" formatCode="General">
                  <c:v>2.395</c:v>
                </c:pt>
                <c:pt idx="2396" formatCode="General">
                  <c:v>2.3959999999999999</c:v>
                </c:pt>
                <c:pt idx="2397" formatCode="General">
                  <c:v>2.3969999999999998</c:v>
                </c:pt>
                <c:pt idx="2398" formatCode="General">
                  <c:v>2.3980000000000001</c:v>
                </c:pt>
                <c:pt idx="2399" formatCode="General">
                  <c:v>2.399</c:v>
                </c:pt>
                <c:pt idx="2400" formatCode="General">
                  <c:v>2.4</c:v>
                </c:pt>
                <c:pt idx="2401" formatCode="General">
                  <c:v>2.4009999999999998</c:v>
                </c:pt>
                <c:pt idx="2402" formatCode="General">
                  <c:v>2.4020000000000001</c:v>
                </c:pt>
                <c:pt idx="2403" formatCode="General">
                  <c:v>2.403</c:v>
                </c:pt>
                <c:pt idx="2404" formatCode="General">
                  <c:v>2.4039999999999999</c:v>
                </c:pt>
                <c:pt idx="2405" formatCode="General">
                  <c:v>2.4049999999999998</c:v>
                </c:pt>
                <c:pt idx="2406" formatCode="General">
                  <c:v>2.4060000000000001</c:v>
                </c:pt>
                <c:pt idx="2407" formatCode="General">
                  <c:v>2.407</c:v>
                </c:pt>
                <c:pt idx="2408" formatCode="General">
                  <c:v>2.4079999999999999</c:v>
                </c:pt>
                <c:pt idx="2409" formatCode="General">
                  <c:v>2.4089999999999998</c:v>
                </c:pt>
                <c:pt idx="2410" formatCode="General">
                  <c:v>2.41</c:v>
                </c:pt>
                <c:pt idx="2411" formatCode="General">
                  <c:v>2.411</c:v>
                </c:pt>
                <c:pt idx="2412" formatCode="General">
                  <c:v>2.4119999999999999</c:v>
                </c:pt>
                <c:pt idx="2413" formatCode="General">
                  <c:v>2.4129999999999998</c:v>
                </c:pt>
                <c:pt idx="2414" formatCode="General">
                  <c:v>2.4140000000000001</c:v>
                </c:pt>
                <c:pt idx="2415" formatCode="General">
                  <c:v>2.415</c:v>
                </c:pt>
                <c:pt idx="2416" formatCode="General">
                  <c:v>2.4159999999999999</c:v>
                </c:pt>
                <c:pt idx="2417" formatCode="General">
                  <c:v>2.4169999999999998</c:v>
                </c:pt>
                <c:pt idx="2418" formatCode="General">
                  <c:v>2.4180000000000001</c:v>
                </c:pt>
                <c:pt idx="2419" formatCode="General">
                  <c:v>2.419</c:v>
                </c:pt>
                <c:pt idx="2420" formatCode="General">
                  <c:v>2.42</c:v>
                </c:pt>
                <c:pt idx="2421" formatCode="General">
                  <c:v>2.4209999999999998</c:v>
                </c:pt>
                <c:pt idx="2422" formatCode="General">
                  <c:v>2.4220000000000002</c:v>
                </c:pt>
                <c:pt idx="2423" formatCode="General">
                  <c:v>2.423</c:v>
                </c:pt>
                <c:pt idx="2424" formatCode="General">
                  <c:v>2.4239999999999999</c:v>
                </c:pt>
                <c:pt idx="2425" formatCode="General">
                  <c:v>2.4249999999999998</c:v>
                </c:pt>
                <c:pt idx="2426" formatCode="General">
                  <c:v>2.4260000000000002</c:v>
                </c:pt>
                <c:pt idx="2427" formatCode="General">
                  <c:v>2.427</c:v>
                </c:pt>
                <c:pt idx="2428" formatCode="General">
                  <c:v>2.4279999999999999</c:v>
                </c:pt>
                <c:pt idx="2429" formatCode="General">
                  <c:v>2.4289999999999998</c:v>
                </c:pt>
                <c:pt idx="2430" formatCode="General">
                  <c:v>2.4300000000000002</c:v>
                </c:pt>
                <c:pt idx="2431" formatCode="General">
                  <c:v>2.431</c:v>
                </c:pt>
                <c:pt idx="2432" formatCode="General">
                  <c:v>2.4319999999999999</c:v>
                </c:pt>
                <c:pt idx="2433" formatCode="General">
                  <c:v>2.4329999999999998</c:v>
                </c:pt>
                <c:pt idx="2434" formatCode="General">
                  <c:v>2.4340000000000002</c:v>
                </c:pt>
                <c:pt idx="2435" formatCode="General">
                  <c:v>2.4350000000000001</c:v>
                </c:pt>
                <c:pt idx="2436" formatCode="General">
                  <c:v>2.4359999999999999</c:v>
                </c:pt>
                <c:pt idx="2437" formatCode="General">
                  <c:v>2.4369999999999998</c:v>
                </c:pt>
                <c:pt idx="2438" formatCode="General">
                  <c:v>2.4380000000000002</c:v>
                </c:pt>
                <c:pt idx="2439" formatCode="General">
                  <c:v>2.4390000000000001</c:v>
                </c:pt>
                <c:pt idx="2440" formatCode="General">
                  <c:v>2.44</c:v>
                </c:pt>
                <c:pt idx="2441" formatCode="General">
                  <c:v>2.4409999999999998</c:v>
                </c:pt>
                <c:pt idx="2442" formatCode="General">
                  <c:v>2.4420000000000002</c:v>
                </c:pt>
                <c:pt idx="2443" formatCode="General">
                  <c:v>2.4430000000000001</c:v>
                </c:pt>
                <c:pt idx="2444" formatCode="General">
                  <c:v>2.444</c:v>
                </c:pt>
                <c:pt idx="2445" formatCode="General">
                  <c:v>2.4449999999999998</c:v>
                </c:pt>
                <c:pt idx="2446" formatCode="General">
                  <c:v>2.4460000000000002</c:v>
                </c:pt>
                <c:pt idx="2447" formatCode="General">
                  <c:v>2.4470000000000001</c:v>
                </c:pt>
                <c:pt idx="2448" formatCode="General">
                  <c:v>2.448</c:v>
                </c:pt>
                <c:pt idx="2449" formatCode="General">
                  <c:v>2.4489999999999998</c:v>
                </c:pt>
                <c:pt idx="2450" formatCode="General">
                  <c:v>2.4500000000000002</c:v>
                </c:pt>
                <c:pt idx="2451" formatCode="General">
                  <c:v>2.4510000000000001</c:v>
                </c:pt>
                <c:pt idx="2452" formatCode="General">
                  <c:v>2.452</c:v>
                </c:pt>
                <c:pt idx="2453" formatCode="General">
                  <c:v>2.4529999999999998</c:v>
                </c:pt>
                <c:pt idx="2454" formatCode="General">
                  <c:v>2.4540000000000002</c:v>
                </c:pt>
                <c:pt idx="2455" formatCode="General">
                  <c:v>2.4550000000000001</c:v>
                </c:pt>
                <c:pt idx="2456" formatCode="General">
                  <c:v>2.456</c:v>
                </c:pt>
                <c:pt idx="2457" formatCode="General">
                  <c:v>2.4569999999999999</c:v>
                </c:pt>
                <c:pt idx="2458" formatCode="General">
                  <c:v>2.4580000000000002</c:v>
                </c:pt>
                <c:pt idx="2459" formatCode="General">
                  <c:v>2.4590000000000001</c:v>
                </c:pt>
                <c:pt idx="2460" formatCode="General">
                  <c:v>2.46</c:v>
                </c:pt>
                <c:pt idx="2461" formatCode="General">
                  <c:v>2.4609999999999999</c:v>
                </c:pt>
                <c:pt idx="2462" formatCode="General">
                  <c:v>2.4620000000000002</c:v>
                </c:pt>
                <c:pt idx="2463" formatCode="General">
                  <c:v>2.4630000000000001</c:v>
                </c:pt>
                <c:pt idx="2464" formatCode="General">
                  <c:v>2.464</c:v>
                </c:pt>
                <c:pt idx="2465" formatCode="General">
                  <c:v>2.4649999999999999</c:v>
                </c:pt>
                <c:pt idx="2466" formatCode="General">
                  <c:v>2.4660000000000002</c:v>
                </c:pt>
                <c:pt idx="2467" formatCode="General">
                  <c:v>2.4670000000000001</c:v>
                </c:pt>
                <c:pt idx="2468" formatCode="General">
                  <c:v>2.468</c:v>
                </c:pt>
                <c:pt idx="2469" formatCode="General">
                  <c:v>2.4689999999999999</c:v>
                </c:pt>
                <c:pt idx="2470" formatCode="General">
                  <c:v>2.4700000000000002</c:v>
                </c:pt>
                <c:pt idx="2471" formatCode="General">
                  <c:v>2.4710000000000001</c:v>
                </c:pt>
                <c:pt idx="2472" formatCode="General">
                  <c:v>2.472</c:v>
                </c:pt>
                <c:pt idx="2473" formatCode="General">
                  <c:v>2.4729999999999999</c:v>
                </c:pt>
                <c:pt idx="2474" formatCode="General">
                  <c:v>2.4740000000000002</c:v>
                </c:pt>
                <c:pt idx="2475" formatCode="General">
                  <c:v>2.4750000000000001</c:v>
                </c:pt>
                <c:pt idx="2476" formatCode="General">
                  <c:v>2.476</c:v>
                </c:pt>
                <c:pt idx="2477" formatCode="General">
                  <c:v>2.4769999999999999</c:v>
                </c:pt>
                <c:pt idx="2478" formatCode="General">
                  <c:v>2.4780000000000002</c:v>
                </c:pt>
                <c:pt idx="2479" formatCode="General">
                  <c:v>2.4790000000000001</c:v>
                </c:pt>
                <c:pt idx="2480" formatCode="General">
                  <c:v>2.48</c:v>
                </c:pt>
                <c:pt idx="2481" formatCode="General">
                  <c:v>2.4809999999999999</c:v>
                </c:pt>
                <c:pt idx="2482" formatCode="General">
                  <c:v>2.4820000000000002</c:v>
                </c:pt>
                <c:pt idx="2483" formatCode="General">
                  <c:v>2.4830000000000001</c:v>
                </c:pt>
                <c:pt idx="2484" formatCode="General">
                  <c:v>2.484</c:v>
                </c:pt>
                <c:pt idx="2485" formatCode="General">
                  <c:v>2.4849999999999999</c:v>
                </c:pt>
                <c:pt idx="2486" formatCode="General">
                  <c:v>2.4860000000000002</c:v>
                </c:pt>
                <c:pt idx="2487" formatCode="General">
                  <c:v>2.4870000000000001</c:v>
                </c:pt>
                <c:pt idx="2488" formatCode="General">
                  <c:v>2.488</c:v>
                </c:pt>
                <c:pt idx="2489" formatCode="General">
                  <c:v>2.4889999999999999</c:v>
                </c:pt>
                <c:pt idx="2490" formatCode="General">
                  <c:v>2.4900000000000002</c:v>
                </c:pt>
                <c:pt idx="2491" formatCode="General">
                  <c:v>2.4910000000000001</c:v>
                </c:pt>
                <c:pt idx="2492" formatCode="General">
                  <c:v>2.492</c:v>
                </c:pt>
                <c:pt idx="2493" formatCode="General">
                  <c:v>2.4929999999999999</c:v>
                </c:pt>
                <c:pt idx="2494" formatCode="General">
                  <c:v>2.4940000000000002</c:v>
                </c:pt>
                <c:pt idx="2495" formatCode="General">
                  <c:v>2.4950000000000001</c:v>
                </c:pt>
                <c:pt idx="2496" formatCode="General">
                  <c:v>2.496</c:v>
                </c:pt>
                <c:pt idx="2497" formatCode="General">
                  <c:v>2.4969999999999999</c:v>
                </c:pt>
                <c:pt idx="2498" formatCode="General">
                  <c:v>2.4980000000000002</c:v>
                </c:pt>
                <c:pt idx="2499" formatCode="General">
                  <c:v>2.4990000000000001</c:v>
                </c:pt>
                <c:pt idx="2500" formatCode="General">
                  <c:v>2.5</c:v>
                </c:pt>
                <c:pt idx="2501" formatCode="General">
                  <c:v>2.5009999999999999</c:v>
                </c:pt>
                <c:pt idx="2502" formatCode="General">
                  <c:v>2.5019999999999998</c:v>
                </c:pt>
                <c:pt idx="2503" formatCode="General">
                  <c:v>2.5030000000000001</c:v>
                </c:pt>
                <c:pt idx="2504" formatCode="General">
                  <c:v>2.504</c:v>
                </c:pt>
                <c:pt idx="2505" formatCode="General">
                  <c:v>2.5049999999999999</c:v>
                </c:pt>
                <c:pt idx="2506" formatCode="General">
                  <c:v>2.5059999999999998</c:v>
                </c:pt>
                <c:pt idx="2507" formatCode="General">
                  <c:v>2.5070000000000001</c:v>
                </c:pt>
                <c:pt idx="2508" formatCode="General">
                  <c:v>2.508</c:v>
                </c:pt>
                <c:pt idx="2509" formatCode="General">
                  <c:v>2.5089999999999999</c:v>
                </c:pt>
                <c:pt idx="2510" formatCode="General">
                  <c:v>2.5099999999999998</c:v>
                </c:pt>
                <c:pt idx="2511" formatCode="General">
                  <c:v>2.5110000000000001</c:v>
                </c:pt>
                <c:pt idx="2512" formatCode="General">
                  <c:v>2.512</c:v>
                </c:pt>
                <c:pt idx="2513" formatCode="General">
                  <c:v>2.5129999999999999</c:v>
                </c:pt>
                <c:pt idx="2514" formatCode="General">
                  <c:v>2.5139999999999998</c:v>
                </c:pt>
                <c:pt idx="2515" formatCode="General">
                  <c:v>2.5150000000000001</c:v>
                </c:pt>
                <c:pt idx="2516" formatCode="General">
                  <c:v>2.516</c:v>
                </c:pt>
                <c:pt idx="2517" formatCode="General">
                  <c:v>2.5169999999999999</c:v>
                </c:pt>
                <c:pt idx="2518" formatCode="General">
                  <c:v>2.5179999999999998</c:v>
                </c:pt>
                <c:pt idx="2519" formatCode="General">
                  <c:v>2.5190000000000001</c:v>
                </c:pt>
                <c:pt idx="2520" formatCode="General">
                  <c:v>2.52</c:v>
                </c:pt>
                <c:pt idx="2521" formatCode="General">
                  <c:v>2.5209999999999999</c:v>
                </c:pt>
                <c:pt idx="2522" formatCode="General">
                  <c:v>2.5219999999999998</c:v>
                </c:pt>
                <c:pt idx="2523" formatCode="General">
                  <c:v>2.5230000000000001</c:v>
                </c:pt>
                <c:pt idx="2524" formatCode="General">
                  <c:v>2.524</c:v>
                </c:pt>
                <c:pt idx="2525" formatCode="General">
                  <c:v>2.5249999999999999</c:v>
                </c:pt>
                <c:pt idx="2526" formatCode="General">
                  <c:v>2.5259999999999998</c:v>
                </c:pt>
                <c:pt idx="2527" formatCode="General">
                  <c:v>2.5270000000000001</c:v>
                </c:pt>
                <c:pt idx="2528" formatCode="General">
                  <c:v>2.528</c:v>
                </c:pt>
                <c:pt idx="2529" formatCode="General">
                  <c:v>2.5289999999999999</c:v>
                </c:pt>
                <c:pt idx="2530" formatCode="General">
                  <c:v>2.5299999999999998</c:v>
                </c:pt>
                <c:pt idx="2531" formatCode="General">
                  <c:v>2.5310000000000001</c:v>
                </c:pt>
                <c:pt idx="2532" formatCode="General">
                  <c:v>2.532</c:v>
                </c:pt>
                <c:pt idx="2533" formatCode="General">
                  <c:v>2.5329999999999999</c:v>
                </c:pt>
                <c:pt idx="2534" formatCode="General">
                  <c:v>2.5339999999999998</c:v>
                </c:pt>
                <c:pt idx="2535" formatCode="General">
                  <c:v>2.5350000000000001</c:v>
                </c:pt>
                <c:pt idx="2536" formatCode="General">
                  <c:v>2.536</c:v>
                </c:pt>
                <c:pt idx="2537" formatCode="General">
                  <c:v>2.5369999999999999</c:v>
                </c:pt>
                <c:pt idx="2538" formatCode="General">
                  <c:v>2.5379999999999998</c:v>
                </c:pt>
                <c:pt idx="2539" formatCode="General">
                  <c:v>2.5390000000000001</c:v>
                </c:pt>
                <c:pt idx="2540" formatCode="General">
                  <c:v>2.54</c:v>
                </c:pt>
                <c:pt idx="2541" formatCode="General">
                  <c:v>2.5409999999999999</c:v>
                </c:pt>
                <c:pt idx="2542" formatCode="General">
                  <c:v>2.5419999999999998</c:v>
                </c:pt>
                <c:pt idx="2543" formatCode="General">
                  <c:v>2.5430000000000001</c:v>
                </c:pt>
                <c:pt idx="2544" formatCode="General">
                  <c:v>2.544</c:v>
                </c:pt>
                <c:pt idx="2545" formatCode="General">
                  <c:v>2.5449999999999999</c:v>
                </c:pt>
                <c:pt idx="2546" formatCode="General">
                  <c:v>2.5459999999999998</c:v>
                </c:pt>
                <c:pt idx="2547" formatCode="General">
                  <c:v>2.5470000000000002</c:v>
                </c:pt>
                <c:pt idx="2548" formatCode="General">
                  <c:v>2.548</c:v>
                </c:pt>
                <c:pt idx="2549" formatCode="General">
                  <c:v>2.5489999999999999</c:v>
                </c:pt>
                <c:pt idx="2550" formatCode="General">
                  <c:v>2.5499999999999998</c:v>
                </c:pt>
                <c:pt idx="2551" formatCode="General">
                  <c:v>2.5510000000000002</c:v>
                </c:pt>
                <c:pt idx="2552" formatCode="General">
                  <c:v>2.552</c:v>
                </c:pt>
                <c:pt idx="2553" formatCode="General">
                  <c:v>2.5529999999999999</c:v>
                </c:pt>
                <c:pt idx="2554" formatCode="General">
                  <c:v>2.5539999999999998</c:v>
                </c:pt>
                <c:pt idx="2555" formatCode="General">
                  <c:v>2.5550000000000002</c:v>
                </c:pt>
                <c:pt idx="2556" formatCode="General">
                  <c:v>2.556</c:v>
                </c:pt>
                <c:pt idx="2557" formatCode="General">
                  <c:v>2.5569999999999999</c:v>
                </c:pt>
                <c:pt idx="2558" formatCode="General">
                  <c:v>2.5579999999999998</c:v>
                </c:pt>
                <c:pt idx="2559" formatCode="General">
                  <c:v>2.5590000000000002</c:v>
                </c:pt>
                <c:pt idx="2560" formatCode="General">
                  <c:v>2.56</c:v>
                </c:pt>
                <c:pt idx="2561" formatCode="General">
                  <c:v>2.5609999999999999</c:v>
                </c:pt>
                <c:pt idx="2562" formatCode="General">
                  <c:v>2.5619999999999998</c:v>
                </c:pt>
                <c:pt idx="2563" formatCode="General">
                  <c:v>2.5630000000000002</c:v>
                </c:pt>
                <c:pt idx="2564" formatCode="General">
                  <c:v>2.5640000000000001</c:v>
                </c:pt>
                <c:pt idx="2565" formatCode="General">
                  <c:v>2.5649999999999999</c:v>
                </c:pt>
                <c:pt idx="2566" formatCode="General">
                  <c:v>2.5659999999999998</c:v>
                </c:pt>
                <c:pt idx="2567" formatCode="General">
                  <c:v>2.5670000000000002</c:v>
                </c:pt>
                <c:pt idx="2568" formatCode="General">
                  <c:v>2.5680000000000001</c:v>
                </c:pt>
                <c:pt idx="2569" formatCode="General">
                  <c:v>2.569</c:v>
                </c:pt>
                <c:pt idx="2570" formatCode="General">
                  <c:v>2.57</c:v>
                </c:pt>
                <c:pt idx="2571" formatCode="General">
                  <c:v>2.5710000000000002</c:v>
                </c:pt>
                <c:pt idx="2572" formatCode="General">
                  <c:v>2.5720000000000001</c:v>
                </c:pt>
                <c:pt idx="2573" formatCode="General">
                  <c:v>2.573</c:v>
                </c:pt>
                <c:pt idx="2574" formatCode="General">
                  <c:v>2.5739999999999998</c:v>
                </c:pt>
                <c:pt idx="2575" formatCode="General">
                  <c:v>2.5750000000000002</c:v>
                </c:pt>
                <c:pt idx="2576" formatCode="General">
                  <c:v>2.5760000000000001</c:v>
                </c:pt>
                <c:pt idx="2577" formatCode="General">
                  <c:v>2.577</c:v>
                </c:pt>
                <c:pt idx="2578" formatCode="General">
                  <c:v>2.5779999999999998</c:v>
                </c:pt>
                <c:pt idx="2579" formatCode="General">
                  <c:v>2.5790000000000002</c:v>
                </c:pt>
                <c:pt idx="2580" formatCode="General">
                  <c:v>2.58</c:v>
                </c:pt>
                <c:pt idx="2581" formatCode="General">
                  <c:v>2.581</c:v>
                </c:pt>
                <c:pt idx="2582" formatCode="General">
                  <c:v>2.5819999999999999</c:v>
                </c:pt>
                <c:pt idx="2583" formatCode="General">
                  <c:v>2.5830000000000002</c:v>
                </c:pt>
                <c:pt idx="2584" formatCode="General">
                  <c:v>2.5840000000000001</c:v>
                </c:pt>
                <c:pt idx="2585" formatCode="General">
                  <c:v>2.585</c:v>
                </c:pt>
                <c:pt idx="2586" formatCode="General">
                  <c:v>2.5859999999999999</c:v>
                </c:pt>
                <c:pt idx="2587" formatCode="General">
                  <c:v>2.5870000000000002</c:v>
                </c:pt>
                <c:pt idx="2588" formatCode="General">
                  <c:v>2.5880000000000001</c:v>
                </c:pt>
                <c:pt idx="2589" formatCode="General">
                  <c:v>2.589</c:v>
                </c:pt>
                <c:pt idx="2590" formatCode="General">
                  <c:v>2.59</c:v>
                </c:pt>
                <c:pt idx="2591" formatCode="General">
                  <c:v>2.5910000000000002</c:v>
                </c:pt>
                <c:pt idx="2592" formatCode="General">
                  <c:v>2.5920000000000001</c:v>
                </c:pt>
                <c:pt idx="2593" formatCode="General">
                  <c:v>2.593</c:v>
                </c:pt>
                <c:pt idx="2594" formatCode="General">
                  <c:v>2.5939999999999999</c:v>
                </c:pt>
                <c:pt idx="2595" formatCode="General">
                  <c:v>2.5950000000000002</c:v>
                </c:pt>
                <c:pt idx="2596" formatCode="General">
                  <c:v>2.5960000000000001</c:v>
                </c:pt>
                <c:pt idx="2597" formatCode="General">
                  <c:v>2.597</c:v>
                </c:pt>
                <c:pt idx="2598" formatCode="General">
                  <c:v>2.5979999999999999</c:v>
                </c:pt>
                <c:pt idx="2599" formatCode="General">
                  <c:v>2.5990000000000002</c:v>
                </c:pt>
                <c:pt idx="2600" formatCode="General">
                  <c:v>2.6</c:v>
                </c:pt>
                <c:pt idx="2601" formatCode="General">
                  <c:v>2.601</c:v>
                </c:pt>
                <c:pt idx="2602" formatCode="General">
                  <c:v>2.6019999999999999</c:v>
                </c:pt>
                <c:pt idx="2603" formatCode="General">
                  <c:v>2.6030000000000002</c:v>
                </c:pt>
                <c:pt idx="2604" formatCode="General">
                  <c:v>2.6040000000000001</c:v>
                </c:pt>
                <c:pt idx="2605" formatCode="General">
                  <c:v>2.605</c:v>
                </c:pt>
                <c:pt idx="2606" formatCode="General">
                  <c:v>2.6059999999999999</c:v>
                </c:pt>
                <c:pt idx="2607" formatCode="General">
                  <c:v>2.6070000000000002</c:v>
                </c:pt>
                <c:pt idx="2608" formatCode="General">
                  <c:v>2.6080000000000001</c:v>
                </c:pt>
                <c:pt idx="2609" formatCode="General">
                  <c:v>2.609</c:v>
                </c:pt>
                <c:pt idx="2610" formatCode="General">
                  <c:v>2.61</c:v>
                </c:pt>
                <c:pt idx="2611" formatCode="General">
                  <c:v>2.6110000000000002</c:v>
                </c:pt>
                <c:pt idx="2612" formatCode="General">
                  <c:v>2.6120000000000001</c:v>
                </c:pt>
                <c:pt idx="2613" formatCode="General">
                  <c:v>2.613</c:v>
                </c:pt>
                <c:pt idx="2614" formatCode="General">
                  <c:v>2.6139999999999999</c:v>
                </c:pt>
                <c:pt idx="2615" formatCode="General">
                  <c:v>2.6150000000000002</c:v>
                </c:pt>
                <c:pt idx="2616" formatCode="General">
                  <c:v>2.6160000000000001</c:v>
                </c:pt>
                <c:pt idx="2617" formatCode="General">
                  <c:v>2.617</c:v>
                </c:pt>
                <c:pt idx="2618" formatCode="General">
                  <c:v>2.6179999999999999</c:v>
                </c:pt>
                <c:pt idx="2619" formatCode="General">
                  <c:v>2.6190000000000002</c:v>
                </c:pt>
                <c:pt idx="2620" formatCode="General">
                  <c:v>2.62</c:v>
                </c:pt>
                <c:pt idx="2621" formatCode="General">
                  <c:v>2.621</c:v>
                </c:pt>
                <c:pt idx="2622" formatCode="General">
                  <c:v>2.6219999999999999</c:v>
                </c:pt>
                <c:pt idx="2623" formatCode="General">
                  <c:v>2.6230000000000002</c:v>
                </c:pt>
                <c:pt idx="2624" formatCode="General">
                  <c:v>2.6240000000000001</c:v>
                </c:pt>
                <c:pt idx="2625" formatCode="General">
                  <c:v>2.625</c:v>
                </c:pt>
                <c:pt idx="2626" formatCode="General">
                  <c:v>2.6259999999999999</c:v>
                </c:pt>
                <c:pt idx="2627" formatCode="General">
                  <c:v>2.6269999999999998</c:v>
                </c:pt>
                <c:pt idx="2628" formatCode="General">
                  <c:v>2.6280000000000001</c:v>
                </c:pt>
                <c:pt idx="2629" formatCode="General">
                  <c:v>2.629</c:v>
                </c:pt>
                <c:pt idx="2630" formatCode="General">
                  <c:v>2.63</c:v>
                </c:pt>
                <c:pt idx="2631" formatCode="General">
                  <c:v>2.6309999999999998</c:v>
                </c:pt>
                <c:pt idx="2632" formatCode="General">
                  <c:v>2.6320000000000001</c:v>
                </c:pt>
                <c:pt idx="2633" formatCode="General">
                  <c:v>2.633</c:v>
                </c:pt>
                <c:pt idx="2634" formatCode="General">
                  <c:v>2.6339999999999999</c:v>
                </c:pt>
                <c:pt idx="2635" formatCode="General">
                  <c:v>2.6349999999999998</c:v>
                </c:pt>
                <c:pt idx="2636" formatCode="General">
                  <c:v>2.6360000000000001</c:v>
                </c:pt>
                <c:pt idx="2637" formatCode="General">
                  <c:v>2.637</c:v>
                </c:pt>
                <c:pt idx="2638" formatCode="General">
                  <c:v>2.6379999999999999</c:v>
                </c:pt>
                <c:pt idx="2639" formatCode="General">
                  <c:v>2.6389999999999998</c:v>
                </c:pt>
                <c:pt idx="2640" formatCode="General">
                  <c:v>2.64</c:v>
                </c:pt>
                <c:pt idx="2641" formatCode="General">
                  <c:v>2.641</c:v>
                </c:pt>
                <c:pt idx="2642" formatCode="General">
                  <c:v>2.6419999999999999</c:v>
                </c:pt>
                <c:pt idx="2643" formatCode="General">
                  <c:v>2.6429999999999998</c:v>
                </c:pt>
                <c:pt idx="2644" formatCode="General">
                  <c:v>2.6440000000000001</c:v>
                </c:pt>
                <c:pt idx="2645" formatCode="General">
                  <c:v>2.645</c:v>
                </c:pt>
                <c:pt idx="2646" formatCode="General">
                  <c:v>2.6459999999999999</c:v>
                </c:pt>
                <c:pt idx="2647" formatCode="General">
                  <c:v>2.6469999999999998</c:v>
                </c:pt>
                <c:pt idx="2648" formatCode="General">
                  <c:v>2.6480000000000001</c:v>
                </c:pt>
                <c:pt idx="2649" formatCode="General">
                  <c:v>2.649</c:v>
                </c:pt>
                <c:pt idx="2650" formatCode="General">
                  <c:v>2.65</c:v>
                </c:pt>
                <c:pt idx="2651" formatCode="General">
                  <c:v>2.6509999999999998</c:v>
                </c:pt>
                <c:pt idx="2652" formatCode="General">
                  <c:v>2.6520000000000001</c:v>
                </c:pt>
                <c:pt idx="2653" formatCode="General">
                  <c:v>2.653</c:v>
                </c:pt>
                <c:pt idx="2654" formatCode="General">
                  <c:v>2.6539999999999999</c:v>
                </c:pt>
                <c:pt idx="2655" formatCode="General">
                  <c:v>2.6549999999999998</c:v>
                </c:pt>
                <c:pt idx="2656" formatCode="General">
                  <c:v>2.6560000000000001</c:v>
                </c:pt>
                <c:pt idx="2657" formatCode="General">
                  <c:v>2.657</c:v>
                </c:pt>
                <c:pt idx="2658" formatCode="General">
                  <c:v>2.6579999999999999</c:v>
                </c:pt>
                <c:pt idx="2659" formatCode="General">
                  <c:v>2.6589999999999998</c:v>
                </c:pt>
                <c:pt idx="2660" formatCode="General">
                  <c:v>2.66</c:v>
                </c:pt>
                <c:pt idx="2661" formatCode="General">
                  <c:v>2.661</c:v>
                </c:pt>
                <c:pt idx="2662" formatCode="General">
                  <c:v>2.6619999999999999</c:v>
                </c:pt>
                <c:pt idx="2663" formatCode="General">
                  <c:v>2.6629999999999998</c:v>
                </c:pt>
                <c:pt idx="2664" formatCode="General">
                  <c:v>2.6640000000000001</c:v>
                </c:pt>
                <c:pt idx="2665" formatCode="General">
                  <c:v>2.665</c:v>
                </c:pt>
                <c:pt idx="2666" formatCode="General">
                  <c:v>2.6659999999999999</c:v>
                </c:pt>
                <c:pt idx="2667" formatCode="General">
                  <c:v>2.6669999999999998</c:v>
                </c:pt>
                <c:pt idx="2668" formatCode="General">
                  <c:v>2.6680000000000001</c:v>
                </c:pt>
                <c:pt idx="2669" formatCode="General">
                  <c:v>2.669</c:v>
                </c:pt>
                <c:pt idx="2670" formatCode="General">
                  <c:v>2.67</c:v>
                </c:pt>
                <c:pt idx="2671" formatCode="General">
                  <c:v>2.6709999999999998</c:v>
                </c:pt>
                <c:pt idx="2672" formatCode="General">
                  <c:v>2.6720000000000002</c:v>
                </c:pt>
                <c:pt idx="2673" formatCode="General">
                  <c:v>2.673</c:v>
                </c:pt>
                <c:pt idx="2674" formatCode="General">
                  <c:v>2.6739999999999999</c:v>
                </c:pt>
                <c:pt idx="2675" formatCode="General">
                  <c:v>2.6749999999999998</c:v>
                </c:pt>
                <c:pt idx="2676" formatCode="General">
                  <c:v>2.6760000000000002</c:v>
                </c:pt>
                <c:pt idx="2677" formatCode="General">
                  <c:v>2.677</c:v>
                </c:pt>
                <c:pt idx="2678" formatCode="General">
                  <c:v>2.6779999999999999</c:v>
                </c:pt>
                <c:pt idx="2679" formatCode="General">
                  <c:v>2.6789999999999998</c:v>
                </c:pt>
                <c:pt idx="2680" formatCode="General">
                  <c:v>2.68</c:v>
                </c:pt>
                <c:pt idx="2681" formatCode="General">
                  <c:v>2.681</c:v>
                </c:pt>
                <c:pt idx="2682" formatCode="General">
                  <c:v>2.6819999999999999</c:v>
                </c:pt>
                <c:pt idx="2683" formatCode="General">
                  <c:v>2.6829999999999998</c:v>
                </c:pt>
                <c:pt idx="2684" formatCode="General">
                  <c:v>2.6840000000000002</c:v>
                </c:pt>
                <c:pt idx="2685" formatCode="General">
                  <c:v>2.6850000000000001</c:v>
                </c:pt>
                <c:pt idx="2686" formatCode="General">
                  <c:v>2.6859999999999999</c:v>
                </c:pt>
                <c:pt idx="2687" formatCode="General">
                  <c:v>2.6869999999999998</c:v>
                </c:pt>
                <c:pt idx="2688" formatCode="General">
                  <c:v>2.6880000000000002</c:v>
                </c:pt>
                <c:pt idx="2689" formatCode="General">
                  <c:v>2.6890000000000001</c:v>
                </c:pt>
                <c:pt idx="2690" formatCode="General">
                  <c:v>2.69</c:v>
                </c:pt>
                <c:pt idx="2691" formatCode="General">
                  <c:v>2.6909999999999998</c:v>
                </c:pt>
                <c:pt idx="2692" formatCode="General">
                  <c:v>2.6920000000000002</c:v>
                </c:pt>
                <c:pt idx="2693" formatCode="General">
                  <c:v>2.6930000000000001</c:v>
                </c:pt>
                <c:pt idx="2694" formatCode="General">
                  <c:v>2.694</c:v>
                </c:pt>
                <c:pt idx="2695" formatCode="General">
                  <c:v>2.6949999999999998</c:v>
                </c:pt>
                <c:pt idx="2696" formatCode="General">
                  <c:v>2.6960000000000002</c:v>
                </c:pt>
                <c:pt idx="2697" formatCode="General">
                  <c:v>2.6970000000000001</c:v>
                </c:pt>
                <c:pt idx="2698" formatCode="General">
                  <c:v>2.698</c:v>
                </c:pt>
                <c:pt idx="2699" formatCode="General">
                  <c:v>2.6989999999999998</c:v>
                </c:pt>
                <c:pt idx="2700" formatCode="General">
                  <c:v>2.7</c:v>
                </c:pt>
                <c:pt idx="2701" formatCode="General">
                  <c:v>2.7010000000000001</c:v>
                </c:pt>
                <c:pt idx="2702" formatCode="General">
                  <c:v>2.702</c:v>
                </c:pt>
                <c:pt idx="2703" formatCode="General">
                  <c:v>2.7029999999999998</c:v>
                </c:pt>
                <c:pt idx="2704" formatCode="General">
                  <c:v>2.7040000000000002</c:v>
                </c:pt>
                <c:pt idx="2705" formatCode="General">
                  <c:v>2.7050000000000001</c:v>
                </c:pt>
                <c:pt idx="2706" formatCode="General">
                  <c:v>2.706</c:v>
                </c:pt>
                <c:pt idx="2707" formatCode="General">
                  <c:v>2.7069999999999999</c:v>
                </c:pt>
                <c:pt idx="2708" formatCode="General">
                  <c:v>2.7080000000000002</c:v>
                </c:pt>
                <c:pt idx="2709" formatCode="General">
                  <c:v>2.7090000000000001</c:v>
                </c:pt>
                <c:pt idx="2710" formatCode="General">
                  <c:v>2.71</c:v>
                </c:pt>
                <c:pt idx="2711" formatCode="General">
                  <c:v>2.7109999999999999</c:v>
                </c:pt>
                <c:pt idx="2712" formatCode="General">
                  <c:v>2.7120000000000002</c:v>
                </c:pt>
                <c:pt idx="2713" formatCode="General">
                  <c:v>2.7130000000000001</c:v>
                </c:pt>
                <c:pt idx="2714" formatCode="General">
                  <c:v>2.714</c:v>
                </c:pt>
                <c:pt idx="2715" formatCode="General">
                  <c:v>2.7149999999999999</c:v>
                </c:pt>
                <c:pt idx="2716" formatCode="General">
                  <c:v>2.7160000000000002</c:v>
                </c:pt>
                <c:pt idx="2717" formatCode="General">
                  <c:v>2.7170000000000001</c:v>
                </c:pt>
                <c:pt idx="2718" formatCode="General">
                  <c:v>2.718</c:v>
                </c:pt>
                <c:pt idx="2719" formatCode="General">
                  <c:v>2.7189999999999999</c:v>
                </c:pt>
                <c:pt idx="2720" formatCode="General">
                  <c:v>2.72</c:v>
                </c:pt>
                <c:pt idx="2721" formatCode="General">
                  <c:v>2.7210000000000001</c:v>
                </c:pt>
                <c:pt idx="2722" formatCode="General">
                  <c:v>2.722</c:v>
                </c:pt>
                <c:pt idx="2723" formatCode="General">
                  <c:v>2.7229999999999999</c:v>
                </c:pt>
                <c:pt idx="2724" formatCode="General">
                  <c:v>2.7240000000000002</c:v>
                </c:pt>
                <c:pt idx="2725" formatCode="General">
                  <c:v>2.7250000000000001</c:v>
                </c:pt>
                <c:pt idx="2726" formatCode="General">
                  <c:v>2.726</c:v>
                </c:pt>
                <c:pt idx="2727" formatCode="General">
                  <c:v>2.7269999999999999</c:v>
                </c:pt>
                <c:pt idx="2728" formatCode="General">
                  <c:v>2.7280000000000002</c:v>
                </c:pt>
                <c:pt idx="2729" formatCode="General">
                  <c:v>2.7290000000000001</c:v>
                </c:pt>
                <c:pt idx="2730" formatCode="General">
                  <c:v>2.73</c:v>
                </c:pt>
                <c:pt idx="2731" formatCode="General">
                  <c:v>2.7309999999999999</c:v>
                </c:pt>
                <c:pt idx="2732" formatCode="General">
                  <c:v>2.7320000000000002</c:v>
                </c:pt>
                <c:pt idx="2733" formatCode="General">
                  <c:v>2.7330000000000001</c:v>
                </c:pt>
                <c:pt idx="2734" formatCode="General">
                  <c:v>2.734</c:v>
                </c:pt>
                <c:pt idx="2735" formatCode="General">
                  <c:v>2.7349999999999999</c:v>
                </c:pt>
                <c:pt idx="2736" formatCode="General">
                  <c:v>2.7360000000000002</c:v>
                </c:pt>
                <c:pt idx="2737" formatCode="General">
                  <c:v>2.7370000000000001</c:v>
                </c:pt>
                <c:pt idx="2738" formatCode="General">
                  <c:v>2.738</c:v>
                </c:pt>
                <c:pt idx="2739" formatCode="General">
                  <c:v>2.7389999999999999</c:v>
                </c:pt>
                <c:pt idx="2740" formatCode="General">
                  <c:v>2.74</c:v>
                </c:pt>
                <c:pt idx="2741" formatCode="General">
                  <c:v>2.7410000000000001</c:v>
                </c:pt>
                <c:pt idx="2742" formatCode="General">
                  <c:v>2.742</c:v>
                </c:pt>
                <c:pt idx="2743" formatCode="General">
                  <c:v>2.7429999999999999</c:v>
                </c:pt>
                <c:pt idx="2744" formatCode="General">
                  <c:v>2.7440000000000002</c:v>
                </c:pt>
                <c:pt idx="2745" formatCode="General">
                  <c:v>2.7450000000000001</c:v>
                </c:pt>
                <c:pt idx="2746" formatCode="General">
                  <c:v>2.746</c:v>
                </c:pt>
                <c:pt idx="2747" formatCode="General">
                  <c:v>2.7469999999999999</c:v>
                </c:pt>
                <c:pt idx="2748" formatCode="General">
                  <c:v>2.7480000000000002</c:v>
                </c:pt>
                <c:pt idx="2749" formatCode="General">
                  <c:v>2.7490000000000001</c:v>
                </c:pt>
                <c:pt idx="2750" formatCode="General">
                  <c:v>2.75</c:v>
                </c:pt>
                <c:pt idx="2751" formatCode="General">
                  <c:v>2.7509999999999999</c:v>
                </c:pt>
                <c:pt idx="2752" formatCode="General">
                  <c:v>2.7519999999999998</c:v>
                </c:pt>
                <c:pt idx="2753" formatCode="General">
                  <c:v>2.7530000000000001</c:v>
                </c:pt>
                <c:pt idx="2754" formatCode="General">
                  <c:v>2.754</c:v>
                </c:pt>
                <c:pt idx="2755" formatCode="General">
                  <c:v>2.7549999999999999</c:v>
                </c:pt>
                <c:pt idx="2756" formatCode="General">
                  <c:v>2.7559999999999998</c:v>
                </c:pt>
                <c:pt idx="2757" formatCode="General">
                  <c:v>2.7570000000000001</c:v>
                </c:pt>
                <c:pt idx="2758" formatCode="General">
                  <c:v>2.758</c:v>
                </c:pt>
                <c:pt idx="2759" formatCode="General">
                  <c:v>2.7589999999999999</c:v>
                </c:pt>
                <c:pt idx="2760" formatCode="General">
                  <c:v>2.76</c:v>
                </c:pt>
                <c:pt idx="2761" formatCode="General">
                  <c:v>2.7610000000000001</c:v>
                </c:pt>
                <c:pt idx="2762" formatCode="General">
                  <c:v>2.762</c:v>
                </c:pt>
                <c:pt idx="2763" formatCode="General">
                  <c:v>2.7629999999999999</c:v>
                </c:pt>
                <c:pt idx="2764" formatCode="General">
                  <c:v>2.7639999999999998</c:v>
                </c:pt>
                <c:pt idx="2765" formatCode="General">
                  <c:v>2.7650000000000001</c:v>
                </c:pt>
                <c:pt idx="2766" formatCode="General">
                  <c:v>2.766</c:v>
                </c:pt>
                <c:pt idx="2767" formatCode="General">
                  <c:v>2.7669999999999999</c:v>
                </c:pt>
                <c:pt idx="2768" formatCode="General">
                  <c:v>2.7679999999999998</c:v>
                </c:pt>
                <c:pt idx="2769" formatCode="General">
                  <c:v>2.7690000000000001</c:v>
                </c:pt>
                <c:pt idx="2770" formatCode="General">
                  <c:v>2.77</c:v>
                </c:pt>
                <c:pt idx="2771" formatCode="General">
                  <c:v>2.7709999999999999</c:v>
                </c:pt>
                <c:pt idx="2772" formatCode="General">
                  <c:v>2.7719999999999998</c:v>
                </c:pt>
                <c:pt idx="2773" formatCode="General">
                  <c:v>2.7730000000000001</c:v>
                </c:pt>
                <c:pt idx="2774" formatCode="General">
                  <c:v>2.774</c:v>
                </c:pt>
                <c:pt idx="2775" formatCode="General">
                  <c:v>2.7749999999999999</c:v>
                </c:pt>
                <c:pt idx="2776" formatCode="General">
                  <c:v>2.7759999999999998</c:v>
                </c:pt>
                <c:pt idx="2777" formatCode="General">
                  <c:v>2.7770000000000001</c:v>
                </c:pt>
                <c:pt idx="2778" formatCode="General">
                  <c:v>2.778</c:v>
                </c:pt>
                <c:pt idx="2779" formatCode="General">
                  <c:v>2.7789999999999999</c:v>
                </c:pt>
                <c:pt idx="2780" formatCode="General">
                  <c:v>2.78</c:v>
                </c:pt>
                <c:pt idx="2781" formatCode="General">
                  <c:v>2.7810000000000001</c:v>
                </c:pt>
                <c:pt idx="2782" formatCode="General">
                  <c:v>2.782</c:v>
                </c:pt>
                <c:pt idx="2783" formatCode="General">
                  <c:v>2.7829999999999999</c:v>
                </c:pt>
                <c:pt idx="2784" formatCode="General">
                  <c:v>2.7839999999999998</c:v>
                </c:pt>
                <c:pt idx="2785" formatCode="General">
                  <c:v>2.7850000000000001</c:v>
                </c:pt>
                <c:pt idx="2786" formatCode="General">
                  <c:v>2.786</c:v>
                </c:pt>
                <c:pt idx="2787" formatCode="General">
                  <c:v>2.7869999999999999</c:v>
                </c:pt>
                <c:pt idx="2788" formatCode="General">
                  <c:v>2.7879999999999998</c:v>
                </c:pt>
                <c:pt idx="2789" formatCode="General">
                  <c:v>2.7890000000000001</c:v>
                </c:pt>
                <c:pt idx="2790" formatCode="General">
                  <c:v>2.79</c:v>
                </c:pt>
                <c:pt idx="2791" formatCode="General">
                  <c:v>2.7909999999999999</c:v>
                </c:pt>
                <c:pt idx="2792" formatCode="General">
                  <c:v>2.7919999999999998</c:v>
                </c:pt>
                <c:pt idx="2793" formatCode="General">
                  <c:v>2.7930000000000001</c:v>
                </c:pt>
                <c:pt idx="2794" formatCode="General">
                  <c:v>2.794</c:v>
                </c:pt>
                <c:pt idx="2795" formatCode="General">
                  <c:v>2.7949999999999999</c:v>
                </c:pt>
                <c:pt idx="2796" formatCode="General">
                  <c:v>2.7959999999999998</c:v>
                </c:pt>
                <c:pt idx="2797" formatCode="General">
                  <c:v>2.7970000000000002</c:v>
                </c:pt>
                <c:pt idx="2798" formatCode="General">
                  <c:v>2.798</c:v>
                </c:pt>
                <c:pt idx="2799" formatCode="General">
                  <c:v>2.7989999999999999</c:v>
                </c:pt>
                <c:pt idx="2800" formatCode="General">
                  <c:v>2.8</c:v>
                </c:pt>
                <c:pt idx="2801" formatCode="General">
                  <c:v>2.8010000000000002</c:v>
                </c:pt>
                <c:pt idx="2802" formatCode="General">
                  <c:v>2.802</c:v>
                </c:pt>
                <c:pt idx="2803" formatCode="General">
                  <c:v>2.8029999999999999</c:v>
                </c:pt>
                <c:pt idx="2804" formatCode="General">
                  <c:v>2.8039999999999998</c:v>
                </c:pt>
                <c:pt idx="2805" formatCode="General">
                  <c:v>2.8050000000000002</c:v>
                </c:pt>
                <c:pt idx="2806" formatCode="General">
                  <c:v>2.806</c:v>
                </c:pt>
                <c:pt idx="2807" formatCode="General">
                  <c:v>2.8069999999999999</c:v>
                </c:pt>
                <c:pt idx="2808" formatCode="General">
                  <c:v>2.8079999999999998</c:v>
                </c:pt>
                <c:pt idx="2809" formatCode="General">
                  <c:v>2.8090000000000002</c:v>
                </c:pt>
                <c:pt idx="2810" formatCode="General">
                  <c:v>2.81</c:v>
                </c:pt>
                <c:pt idx="2811" formatCode="General">
                  <c:v>2.8109999999999999</c:v>
                </c:pt>
                <c:pt idx="2812" formatCode="General">
                  <c:v>2.8119999999999998</c:v>
                </c:pt>
                <c:pt idx="2813" formatCode="General">
                  <c:v>2.8130000000000002</c:v>
                </c:pt>
                <c:pt idx="2814" formatCode="General">
                  <c:v>2.8140000000000001</c:v>
                </c:pt>
                <c:pt idx="2815" formatCode="General">
                  <c:v>2.8149999999999999</c:v>
                </c:pt>
                <c:pt idx="2816" formatCode="General">
                  <c:v>2.8159999999999998</c:v>
                </c:pt>
                <c:pt idx="2817" formatCode="General">
                  <c:v>2.8170000000000002</c:v>
                </c:pt>
                <c:pt idx="2818" formatCode="General">
                  <c:v>2.8180000000000001</c:v>
                </c:pt>
                <c:pt idx="2819" formatCode="General">
                  <c:v>2.819</c:v>
                </c:pt>
                <c:pt idx="2820" formatCode="General">
                  <c:v>2.82</c:v>
                </c:pt>
                <c:pt idx="2821" formatCode="General">
                  <c:v>2.8210000000000002</c:v>
                </c:pt>
                <c:pt idx="2822" formatCode="General">
                  <c:v>2.8220000000000001</c:v>
                </c:pt>
                <c:pt idx="2823" formatCode="General">
                  <c:v>2.823</c:v>
                </c:pt>
                <c:pt idx="2824" formatCode="General">
                  <c:v>2.8239999999999998</c:v>
                </c:pt>
                <c:pt idx="2825" formatCode="General">
                  <c:v>2.8250000000000002</c:v>
                </c:pt>
                <c:pt idx="2826" formatCode="General">
                  <c:v>2.8260000000000001</c:v>
                </c:pt>
                <c:pt idx="2827" formatCode="General">
                  <c:v>2.827</c:v>
                </c:pt>
                <c:pt idx="2828" formatCode="General">
                  <c:v>2.8279999999999998</c:v>
                </c:pt>
                <c:pt idx="2829" formatCode="General">
                  <c:v>2.8290000000000002</c:v>
                </c:pt>
                <c:pt idx="2830" formatCode="General">
                  <c:v>2.83</c:v>
                </c:pt>
                <c:pt idx="2831" formatCode="General">
                  <c:v>2.831</c:v>
                </c:pt>
                <c:pt idx="2832" formatCode="General">
                  <c:v>2.8319999999999999</c:v>
                </c:pt>
                <c:pt idx="2833" formatCode="General">
                  <c:v>2.8330000000000002</c:v>
                </c:pt>
                <c:pt idx="2834" formatCode="General">
                  <c:v>2.8340000000000001</c:v>
                </c:pt>
                <c:pt idx="2835" formatCode="General">
                  <c:v>2.835</c:v>
                </c:pt>
                <c:pt idx="2836" formatCode="General">
                  <c:v>2.8359999999999999</c:v>
                </c:pt>
                <c:pt idx="2837" formatCode="General">
                  <c:v>2.8370000000000002</c:v>
                </c:pt>
                <c:pt idx="2838" formatCode="General">
                  <c:v>2.8380000000000001</c:v>
                </c:pt>
                <c:pt idx="2839" formatCode="General">
                  <c:v>2.839</c:v>
                </c:pt>
                <c:pt idx="2840" formatCode="General">
                  <c:v>2.84</c:v>
                </c:pt>
                <c:pt idx="2841" formatCode="General">
                  <c:v>2.8410000000000002</c:v>
                </c:pt>
                <c:pt idx="2842" formatCode="General">
                  <c:v>2.8420000000000001</c:v>
                </c:pt>
                <c:pt idx="2843" formatCode="General">
                  <c:v>2.843</c:v>
                </c:pt>
                <c:pt idx="2844" formatCode="General">
                  <c:v>2.8439999999999999</c:v>
                </c:pt>
                <c:pt idx="2845" formatCode="General">
                  <c:v>2.8450000000000002</c:v>
                </c:pt>
                <c:pt idx="2846" formatCode="General">
                  <c:v>2.8460000000000001</c:v>
                </c:pt>
                <c:pt idx="2847" formatCode="General">
                  <c:v>2.847</c:v>
                </c:pt>
                <c:pt idx="2848" formatCode="General">
                  <c:v>2.8479999999999999</c:v>
                </c:pt>
                <c:pt idx="2849" formatCode="General">
                  <c:v>2.8490000000000002</c:v>
                </c:pt>
                <c:pt idx="2850" formatCode="General">
                  <c:v>2.85</c:v>
                </c:pt>
                <c:pt idx="2851" formatCode="General">
                  <c:v>2.851</c:v>
                </c:pt>
                <c:pt idx="2852" formatCode="General">
                  <c:v>2.8519999999999999</c:v>
                </c:pt>
                <c:pt idx="2853" formatCode="General">
                  <c:v>2.8530000000000002</c:v>
                </c:pt>
                <c:pt idx="2854" formatCode="General">
                  <c:v>2.8540000000000001</c:v>
                </c:pt>
                <c:pt idx="2855" formatCode="General">
                  <c:v>2.855</c:v>
                </c:pt>
                <c:pt idx="2856" formatCode="General">
                  <c:v>2.8559999999999999</c:v>
                </c:pt>
                <c:pt idx="2857" formatCode="General">
                  <c:v>2.8570000000000002</c:v>
                </c:pt>
                <c:pt idx="2858" formatCode="General">
                  <c:v>2.8580000000000001</c:v>
                </c:pt>
                <c:pt idx="2859" formatCode="General">
                  <c:v>2.859</c:v>
                </c:pt>
                <c:pt idx="2860" formatCode="General">
                  <c:v>2.86</c:v>
                </c:pt>
                <c:pt idx="2861" formatCode="General">
                  <c:v>2.8610000000000002</c:v>
                </c:pt>
                <c:pt idx="2862" formatCode="General">
                  <c:v>2.8620000000000001</c:v>
                </c:pt>
                <c:pt idx="2863" formatCode="General">
                  <c:v>2.863</c:v>
                </c:pt>
                <c:pt idx="2864" formatCode="General">
                  <c:v>2.8639999999999999</c:v>
                </c:pt>
                <c:pt idx="2865" formatCode="General">
                  <c:v>2.8650000000000002</c:v>
                </c:pt>
                <c:pt idx="2866" formatCode="General">
                  <c:v>2.8660000000000001</c:v>
                </c:pt>
                <c:pt idx="2867" formatCode="General">
                  <c:v>2.867</c:v>
                </c:pt>
                <c:pt idx="2868" formatCode="General">
                  <c:v>2.8679999999999999</c:v>
                </c:pt>
                <c:pt idx="2869" formatCode="General">
                  <c:v>2.8690000000000002</c:v>
                </c:pt>
                <c:pt idx="2870" formatCode="General">
                  <c:v>2.87</c:v>
                </c:pt>
                <c:pt idx="2871" formatCode="General">
                  <c:v>2.871</c:v>
                </c:pt>
                <c:pt idx="2872" formatCode="General">
                  <c:v>2.8719999999999999</c:v>
                </c:pt>
                <c:pt idx="2873" formatCode="General">
                  <c:v>2.8730000000000002</c:v>
                </c:pt>
                <c:pt idx="2874" formatCode="General">
                  <c:v>2.8740000000000001</c:v>
                </c:pt>
                <c:pt idx="2875" formatCode="General">
                  <c:v>2.875</c:v>
                </c:pt>
                <c:pt idx="2876" formatCode="General">
                  <c:v>2.8759999999999999</c:v>
                </c:pt>
                <c:pt idx="2877" formatCode="General">
                  <c:v>2.8769999999999998</c:v>
                </c:pt>
                <c:pt idx="2878" formatCode="General">
                  <c:v>2.8780000000000001</c:v>
                </c:pt>
                <c:pt idx="2879" formatCode="General">
                  <c:v>2.879</c:v>
                </c:pt>
                <c:pt idx="2880" formatCode="General">
                  <c:v>2.88</c:v>
                </c:pt>
                <c:pt idx="2881" formatCode="General">
                  <c:v>2.8809999999999998</c:v>
                </c:pt>
                <c:pt idx="2882" formatCode="General">
                  <c:v>2.8820000000000001</c:v>
                </c:pt>
                <c:pt idx="2883" formatCode="General">
                  <c:v>2.883</c:v>
                </c:pt>
                <c:pt idx="2884" formatCode="General">
                  <c:v>2.8839999999999999</c:v>
                </c:pt>
                <c:pt idx="2885" formatCode="General">
                  <c:v>2.8849999999999998</c:v>
                </c:pt>
                <c:pt idx="2886" formatCode="General">
                  <c:v>2.8860000000000001</c:v>
                </c:pt>
                <c:pt idx="2887" formatCode="General">
                  <c:v>2.887</c:v>
                </c:pt>
                <c:pt idx="2888" formatCode="General">
                  <c:v>2.8879999999999999</c:v>
                </c:pt>
                <c:pt idx="2889" formatCode="General">
                  <c:v>2.8889999999999998</c:v>
                </c:pt>
                <c:pt idx="2890" formatCode="General">
                  <c:v>2.89</c:v>
                </c:pt>
                <c:pt idx="2891" formatCode="General">
                  <c:v>2.891</c:v>
                </c:pt>
                <c:pt idx="2892" formatCode="General">
                  <c:v>2.8919999999999999</c:v>
                </c:pt>
                <c:pt idx="2893" formatCode="General">
                  <c:v>2.8929999999999998</c:v>
                </c:pt>
                <c:pt idx="2894" formatCode="General">
                  <c:v>2.8940000000000001</c:v>
                </c:pt>
                <c:pt idx="2895" formatCode="General">
                  <c:v>2.895</c:v>
                </c:pt>
                <c:pt idx="2896" formatCode="General">
                  <c:v>2.8959999999999999</c:v>
                </c:pt>
                <c:pt idx="2897" formatCode="General">
                  <c:v>2.8969999999999998</c:v>
                </c:pt>
                <c:pt idx="2898" formatCode="General">
                  <c:v>2.8980000000000001</c:v>
                </c:pt>
                <c:pt idx="2899" formatCode="General">
                  <c:v>2.899</c:v>
                </c:pt>
                <c:pt idx="2900" formatCode="General">
                  <c:v>2.9</c:v>
                </c:pt>
                <c:pt idx="2901" formatCode="General">
                  <c:v>2.9009999999999998</c:v>
                </c:pt>
                <c:pt idx="2902" formatCode="General">
                  <c:v>2.9020000000000001</c:v>
                </c:pt>
                <c:pt idx="2903" formatCode="General">
                  <c:v>2.903</c:v>
                </c:pt>
                <c:pt idx="2904" formatCode="General">
                  <c:v>2.9039999999999999</c:v>
                </c:pt>
                <c:pt idx="2905" formatCode="General">
                  <c:v>2.9049999999999998</c:v>
                </c:pt>
                <c:pt idx="2906" formatCode="General">
                  <c:v>2.9060000000000001</c:v>
                </c:pt>
                <c:pt idx="2907" formatCode="General">
                  <c:v>2.907</c:v>
                </c:pt>
                <c:pt idx="2908" formatCode="General">
                  <c:v>2.9079999999999999</c:v>
                </c:pt>
                <c:pt idx="2909" formatCode="General">
                  <c:v>2.9089999999999998</c:v>
                </c:pt>
                <c:pt idx="2910" formatCode="General">
                  <c:v>2.91</c:v>
                </c:pt>
                <c:pt idx="2911" formatCode="General">
                  <c:v>2.911</c:v>
                </c:pt>
                <c:pt idx="2912" formatCode="General">
                  <c:v>2.9119999999999999</c:v>
                </c:pt>
                <c:pt idx="2913" formatCode="General">
                  <c:v>2.9129999999999998</c:v>
                </c:pt>
                <c:pt idx="2914" formatCode="General">
                  <c:v>2.9140000000000001</c:v>
                </c:pt>
                <c:pt idx="2915" formatCode="General">
                  <c:v>2.915</c:v>
                </c:pt>
                <c:pt idx="2916" formatCode="General">
                  <c:v>2.9159999999999999</c:v>
                </c:pt>
                <c:pt idx="2917" formatCode="General">
                  <c:v>2.9169999999999998</c:v>
                </c:pt>
                <c:pt idx="2918" formatCode="General">
                  <c:v>2.9180000000000001</c:v>
                </c:pt>
                <c:pt idx="2919" formatCode="General">
                  <c:v>2.919</c:v>
                </c:pt>
                <c:pt idx="2920" formatCode="General">
                  <c:v>2.92</c:v>
                </c:pt>
                <c:pt idx="2921" formatCode="General">
                  <c:v>2.9209999999999998</c:v>
                </c:pt>
                <c:pt idx="2922" formatCode="General">
                  <c:v>2.9220000000000002</c:v>
                </c:pt>
                <c:pt idx="2923" formatCode="General">
                  <c:v>2.923</c:v>
                </c:pt>
                <c:pt idx="2924" formatCode="General">
                  <c:v>2.9239999999999999</c:v>
                </c:pt>
                <c:pt idx="2925" formatCode="General">
                  <c:v>2.9249999999999998</c:v>
                </c:pt>
                <c:pt idx="2926" formatCode="General">
                  <c:v>2.9260000000000002</c:v>
                </c:pt>
                <c:pt idx="2927" formatCode="General">
                  <c:v>2.927</c:v>
                </c:pt>
                <c:pt idx="2928" formatCode="General">
                  <c:v>2.9279999999999999</c:v>
                </c:pt>
                <c:pt idx="2929" formatCode="General">
                  <c:v>2.9289999999999998</c:v>
                </c:pt>
                <c:pt idx="2930" formatCode="General">
                  <c:v>2.93</c:v>
                </c:pt>
                <c:pt idx="2931" formatCode="General">
                  <c:v>2.931</c:v>
                </c:pt>
                <c:pt idx="2932" formatCode="General">
                  <c:v>2.9319999999999999</c:v>
                </c:pt>
                <c:pt idx="2933" formatCode="General">
                  <c:v>2.9329999999999998</c:v>
                </c:pt>
                <c:pt idx="2934" formatCode="General">
                  <c:v>2.9340000000000002</c:v>
                </c:pt>
                <c:pt idx="2935" formatCode="General">
                  <c:v>2.9350000000000001</c:v>
                </c:pt>
                <c:pt idx="2936" formatCode="General">
                  <c:v>2.9359999999999999</c:v>
                </c:pt>
                <c:pt idx="2937" formatCode="General">
                  <c:v>2.9369999999999998</c:v>
                </c:pt>
                <c:pt idx="2938" formatCode="General">
                  <c:v>2.9380000000000002</c:v>
                </c:pt>
                <c:pt idx="2939" formatCode="General">
                  <c:v>2.9390000000000001</c:v>
                </c:pt>
                <c:pt idx="2940" formatCode="General">
                  <c:v>2.94</c:v>
                </c:pt>
                <c:pt idx="2941" formatCode="General">
                  <c:v>2.9409999999999998</c:v>
                </c:pt>
                <c:pt idx="2942" formatCode="General">
                  <c:v>2.9420000000000002</c:v>
                </c:pt>
                <c:pt idx="2943" formatCode="General">
                  <c:v>2.9430000000000001</c:v>
                </c:pt>
                <c:pt idx="2944" formatCode="General">
                  <c:v>2.944</c:v>
                </c:pt>
                <c:pt idx="2945" formatCode="General">
                  <c:v>2.9449999999999998</c:v>
                </c:pt>
                <c:pt idx="2946" formatCode="General">
                  <c:v>2.9460000000000002</c:v>
                </c:pt>
                <c:pt idx="2947" formatCode="General">
                  <c:v>2.9470000000000001</c:v>
                </c:pt>
                <c:pt idx="2948" formatCode="General">
                  <c:v>2.948</c:v>
                </c:pt>
                <c:pt idx="2949" formatCode="General">
                  <c:v>2.9489999999999998</c:v>
                </c:pt>
                <c:pt idx="2950" formatCode="General">
                  <c:v>2.95</c:v>
                </c:pt>
                <c:pt idx="2951" formatCode="General">
                  <c:v>2.9510000000000001</c:v>
                </c:pt>
                <c:pt idx="2952" formatCode="General">
                  <c:v>2.952</c:v>
                </c:pt>
                <c:pt idx="2953" formatCode="General">
                  <c:v>2.9529999999999998</c:v>
                </c:pt>
                <c:pt idx="2954" formatCode="General">
                  <c:v>2.9540000000000002</c:v>
                </c:pt>
                <c:pt idx="2955" formatCode="General">
                  <c:v>2.9550000000000001</c:v>
                </c:pt>
                <c:pt idx="2956" formatCode="General">
                  <c:v>2.956</c:v>
                </c:pt>
                <c:pt idx="2957" formatCode="General">
                  <c:v>2.9569999999999999</c:v>
                </c:pt>
                <c:pt idx="2958" formatCode="General">
                  <c:v>2.9580000000000002</c:v>
                </c:pt>
                <c:pt idx="2959" formatCode="General">
                  <c:v>2.9590000000000001</c:v>
                </c:pt>
                <c:pt idx="2960" formatCode="General">
                  <c:v>2.96</c:v>
                </c:pt>
                <c:pt idx="2961" formatCode="General">
                  <c:v>2.9609999999999999</c:v>
                </c:pt>
                <c:pt idx="2962" formatCode="General">
                  <c:v>2.9620000000000002</c:v>
                </c:pt>
                <c:pt idx="2963" formatCode="General">
                  <c:v>2.9630000000000001</c:v>
                </c:pt>
                <c:pt idx="2964" formatCode="General">
                  <c:v>2.964</c:v>
                </c:pt>
                <c:pt idx="2965" formatCode="General">
                  <c:v>2.9649999999999999</c:v>
                </c:pt>
                <c:pt idx="2966" formatCode="General">
                  <c:v>2.9660000000000002</c:v>
                </c:pt>
                <c:pt idx="2967" formatCode="General">
                  <c:v>2.9670000000000001</c:v>
                </c:pt>
                <c:pt idx="2968" formatCode="General">
                  <c:v>2.968</c:v>
                </c:pt>
                <c:pt idx="2969" formatCode="General">
                  <c:v>2.9689999999999999</c:v>
                </c:pt>
                <c:pt idx="2970" formatCode="General">
                  <c:v>2.97</c:v>
                </c:pt>
                <c:pt idx="2971" formatCode="General">
                  <c:v>2.9710000000000001</c:v>
                </c:pt>
                <c:pt idx="2972" formatCode="General">
                  <c:v>2.972</c:v>
                </c:pt>
                <c:pt idx="2973" formatCode="General">
                  <c:v>2.9729999999999999</c:v>
                </c:pt>
                <c:pt idx="2974" formatCode="General">
                  <c:v>2.9740000000000002</c:v>
                </c:pt>
                <c:pt idx="2975" formatCode="General">
                  <c:v>2.9750000000000001</c:v>
                </c:pt>
                <c:pt idx="2976" formatCode="General">
                  <c:v>2.976</c:v>
                </c:pt>
                <c:pt idx="2977" formatCode="General">
                  <c:v>2.9769999999999999</c:v>
                </c:pt>
                <c:pt idx="2978" formatCode="General">
                  <c:v>2.9780000000000002</c:v>
                </c:pt>
                <c:pt idx="2979" formatCode="General">
                  <c:v>2.9790000000000001</c:v>
                </c:pt>
                <c:pt idx="2980" formatCode="General">
                  <c:v>2.98</c:v>
                </c:pt>
                <c:pt idx="2981" formatCode="General">
                  <c:v>2.9809999999999999</c:v>
                </c:pt>
                <c:pt idx="2982" formatCode="General">
                  <c:v>2.9820000000000002</c:v>
                </c:pt>
                <c:pt idx="2983" formatCode="General">
                  <c:v>2.9830000000000001</c:v>
                </c:pt>
                <c:pt idx="2984" formatCode="General">
                  <c:v>2.984</c:v>
                </c:pt>
                <c:pt idx="2985" formatCode="General">
                  <c:v>2.9849999999999999</c:v>
                </c:pt>
                <c:pt idx="2986" formatCode="General">
                  <c:v>2.9860000000000002</c:v>
                </c:pt>
                <c:pt idx="2987" formatCode="General">
                  <c:v>2.9870000000000001</c:v>
                </c:pt>
                <c:pt idx="2988" formatCode="General">
                  <c:v>2.988</c:v>
                </c:pt>
                <c:pt idx="2989" formatCode="General">
                  <c:v>2.9889999999999999</c:v>
                </c:pt>
                <c:pt idx="2990" formatCode="General">
                  <c:v>2.99</c:v>
                </c:pt>
                <c:pt idx="2991" formatCode="General">
                  <c:v>2.9910000000000001</c:v>
                </c:pt>
                <c:pt idx="2992" formatCode="General">
                  <c:v>2.992</c:v>
                </c:pt>
                <c:pt idx="2993" formatCode="General">
                  <c:v>2.9929999999999999</c:v>
                </c:pt>
                <c:pt idx="2994" formatCode="General">
                  <c:v>2.9940000000000002</c:v>
                </c:pt>
                <c:pt idx="2995" formatCode="General">
                  <c:v>2.9950000000000001</c:v>
                </c:pt>
                <c:pt idx="2996" formatCode="General">
                  <c:v>2.996</c:v>
                </c:pt>
                <c:pt idx="2997" formatCode="General">
                  <c:v>2.9969999999999999</c:v>
                </c:pt>
                <c:pt idx="2998" formatCode="General">
                  <c:v>2.9980000000000002</c:v>
                </c:pt>
                <c:pt idx="2999" formatCode="General">
                  <c:v>2.9990000000000001</c:v>
                </c:pt>
                <c:pt idx="3000" formatCode="General">
                  <c:v>3</c:v>
                </c:pt>
                <c:pt idx="3001" formatCode="General">
                  <c:v>3.0009999999999999</c:v>
                </c:pt>
                <c:pt idx="3002" formatCode="General">
                  <c:v>3.0019999999999998</c:v>
                </c:pt>
                <c:pt idx="3003" formatCode="General">
                  <c:v>3.0030000000000001</c:v>
                </c:pt>
                <c:pt idx="3004" formatCode="General">
                  <c:v>3.004</c:v>
                </c:pt>
                <c:pt idx="3005" formatCode="General">
                  <c:v>3.0049999999999999</c:v>
                </c:pt>
                <c:pt idx="3006" formatCode="General">
                  <c:v>3.0059999999999998</c:v>
                </c:pt>
                <c:pt idx="3007" formatCode="General">
                  <c:v>3.0070000000000001</c:v>
                </c:pt>
                <c:pt idx="3008" formatCode="General">
                  <c:v>3.008</c:v>
                </c:pt>
                <c:pt idx="3009" formatCode="General">
                  <c:v>3.0089999999999999</c:v>
                </c:pt>
                <c:pt idx="3010" formatCode="General">
                  <c:v>3.01</c:v>
                </c:pt>
                <c:pt idx="3011" formatCode="General">
                  <c:v>3.0110000000000001</c:v>
                </c:pt>
                <c:pt idx="3012" formatCode="General">
                  <c:v>3.012</c:v>
                </c:pt>
                <c:pt idx="3013" formatCode="General">
                  <c:v>3.0129999999999999</c:v>
                </c:pt>
                <c:pt idx="3014" formatCode="General">
                  <c:v>3.0139999999999998</c:v>
                </c:pt>
                <c:pt idx="3015" formatCode="General">
                  <c:v>3.0150000000000001</c:v>
                </c:pt>
                <c:pt idx="3016" formatCode="General">
                  <c:v>3.016</c:v>
                </c:pt>
                <c:pt idx="3017" formatCode="General">
                  <c:v>3.0169999999999999</c:v>
                </c:pt>
                <c:pt idx="3018" formatCode="General">
                  <c:v>3.0179999999999998</c:v>
                </c:pt>
                <c:pt idx="3019" formatCode="General">
                  <c:v>3.0190000000000001</c:v>
                </c:pt>
                <c:pt idx="3020" formatCode="General">
                  <c:v>3.02</c:v>
                </c:pt>
                <c:pt idx="3021" formatCode="General">
                  <c:v>3.0209999999999999</c:v>
                </c:pt>
                <c:pt idx="3022" formatCode="General">
                  <c:v>3.0219999999999998</c:v>
                </c:pt>
                <c:pt idx="3023" formatCode="General">
                  <c:v>3.0230000000000001</c:v>
                </c:pt>
                <c:pt idx="3024" formatCode="General">
                  <c:v>3.024</c:v>
                </c:pt>
                <c:pt idx="3025" formatCode="General">
                  <c:v>3.0249999999999999</c:v>
                </c:pt>
                <c:pt idx="3026" formatCode="General">
                  <c:v>3.0259999999999998</c:v>
                </c:pt>
                <c:pt idx="3027" formatCode="General">
                  <c:v>3.0270000000000001</c:v>
                </c:pt>
                <c:pt idx="3028" formatCode="General">
                  <c:v>3.028</c:v>
                </c:pt>
                <c:pt idx="3029" formatCode="General">
                  <c:v>3.0289999999999999</c:v>
                </c:pt>
                <c:pt idx="3030" formatCode="General">
                  <c:v>3.03</c:v>
                </c:pt>
                <c:pt idx="3031" formatCode="General">
                  <c:v>3.0310000000000001</c:v>
                </c:pt>
                <c:pt idx="3032" formatCode="General">
                  <c:v>3.032</c:v>
                </c:pt>
                <c:pt idx="3033" formatCode="General">
                  <c:v>3.0329999999999999</c:v>
                </c:pt>
                <c:pt idx="3034" formatCode="General">
                  <c:v>3.0339999999999998</c:v>
                </c:pt>
                <c:pt idx="3035" formatCode="General">
                  <c:v>3.0350000000000001</c:v>
                </c:pt>
                <c:pt idx="3036" formatCode="General">
                  <c:v>3.036</c:v>
                </c:pt>
                <c:pt idx="3037" formatCode="General">
                  <c:v>3.0369999999999999</c:v>
                </c:pt>
                <c:pt idx="3038" formatCode="General">
                  <c:v>3.0379999999999998</c:v>
                </c:pt>
                <c:pt idx="3039" formatCode="General">
                  <c:v>3.0390000000000001</c:v>
                </c:pt>
                <c:pt idx="3040" formatCode="General">
                  <c:v>3.04</c:v>
                </c:pt>
                <c:pt idx="3041" formatCode="General">
                  <c:v>3.0409999999999999</c:v>
                </c:pt>
                <c:pt idx="3042" formatCode="General">
                  <c:v>3.0419999999999998</c:v>
                </c:pt>
                <c:pt idx="3043" formatCode="General">
                  <c:v>3.0430000000000001</c:v>
                </c:pt>
                <c:pt idx="3044" formatCode="General">
                  <c:v>3.044</c:v>
                </c:pt>
                <c:pt idx="3045" formatCode="General">
                  <c:v>3.0449999999999999</c:v>
                </c:pt>
                <c:pt idx="3046" formatCode="General">
                  <c:v>3.0459999999999998</c:v>
                </c:pt>
                <c:pt idx="3047" formatCode="General">
                  <c:v>3.0470000000000002</c:v>
                </c:pt>
                <c:pt idx="3048" formatCode="General">
                  <c:v>3.048</c:v>
                </c:pt>
                <c:pt idx="3049" formatCode="General">
                  <c:v>3.0489999999999999</c:v>
                </c:pt>
                <c:pt idx="3050" formatCode="General">
                  <c:v>3.05</c:v>
                </c:pt>
                <c:pt idx="3051" formatCode="General">
                  <c:v>3.0510000000000002</c:v>
                </c:pt>
                <c:pt idx="3052" formatCode="General">
                  <c:v>3.052</c:v>
                </c:pt>
                <c:pt idx="3053" formatCode="General">
                  <c:v>3.0529999999999999</c:v>
                </c:pt>
                <c:pt idx="3054" formatCode="General">
                  <c:v>3.0539999999999998</c:v>
                </c:pt>
                <c:pt idx="3055" formatCode="General">
                  <c:v>3.0550000000000002</c:v>
                </c:pt>
                <c:pt idx="3056" formatCode="General">
                  <c:v>3.056</c:v>
                </c:pt>
                <c:pt idx="3057" formatCode="General">
                  <c:v>3.0569999999999999</c:v>
                </c:pt>
                <c:pt idx="3058" formatCode="General">
                  <c:v>3.0579999999999998</c:v>
                </c:pt>
                <c:pt idx="3059" formatCode="General">
                  <c:v>3.0590000000000002</c:v>
                </c:pt>
                <c:pt idx="3060" formatCode="General">
                  <c:v>3.06</c:v>
                </c:pt>
                <c:pt idx="3061" formatCode="General">
                  <c:v>3.0609999999999999</c:v>
                </c:pt>
                <c:pt idx="3062" formatCode="General">
                  <c:v>3.0619999999999998</c:v>
                </c:pt>
                <c:pt idx="3063" formatCode="General">
                  <c:v>3.0630000000000002</c:v>
                </c:pt>
                <c:pt idx="3064" formatCode="General">
                  <c:v>3.0640000000000001</c:v>
                </c:pt>
                <c:pt idx="3065" formatCode="General">
                  <c:v>3.0649999999999999</c:v>
                </c:pt>
                <c:pt idx="3066" formatCode="General">
                  <c:v>3.0659999999999998</c:v>
                </c:pt>
                <c:pt idx="3067" formatCode="General">
                  <c:v>3.0670000000000002</c:v>
                </c:pt>
                <c:pt idx="3068" formatCode="General">
                  <c:v>3.0680000000000001</c:v>
                </c:pt>
                <c:pt idx="3069" formatCode="General">
                  <c:v>3.069</c:v>
                </c:pt>
                <c:pt idx="3070" formatCode="General">
                  <c:v>3.07</c:v>
                </c:pt>
                <c:pt idx="3071" formatCode="General">
                  <c:v>3.0710000000000002</c:v>
                </c:pt>
                <c:pt idx="3072" formatCode="General">
                  <c:v>3.0720000000000001</c:v>
                </c:pt>
                <c:pt idx="3073" formatCode="General">
                  <c:v>3.073</c:v>
                </c:pt>
                <c:pt idx="3074" formatCode="General">
                  <c:v>3.0739999999999998</c:v>
                </c:pt>
                <c:pt idx="3075" formatCode="General">
                  <c:v>3.0750000000000002</c:v>
                </c:pt>
                <c:pt idx="3076" formatCode="General">
                  <c:v>3.0760000000000001</c:v>
                </c:pt>
                <c:pt idx="3077" formatCode="General">
                  <c:v>3.077</c:v>
                </c:pt>
                <c:pt idx="3078" formatCode="General">
                  <c:v>3.0779999999999998</c:v>
                </c:pt>
                <c:pt idx="3079" formatCode="General">
                  <c:v>3.0790000000000002</c:v>
                </c:pt>
                <c:pt idx="3080" formatCode="General">
                  <c:v>3.08</c:v>
                </c:pt>
                <c:pt idx="3081" formatCode="General">
                  <c:v>3.081</c:v>
                </c:pt>
                <c:pt idx="3082" formatCode="General">
                  <c:v>3.0819999999999999</c:v>
                </c:pt>
                <c:pt idx="3083" formatCode="General">
                  <c:v>3.0830000000000002</c:v>
                </c:pt>
                <c:pt idx="3084" formatCode="General">
                  <c:v>3.0840000000000001</c:v>
                </c:pt>
                <c:pt idx="3085" formatCode="General">
                  <c:v>3.085</c:v>
                </c:pt>
                <c:pt idx="3086" formatCode="General">
                  <c:v>3.0859999999999999</c:v>
                </c:pt>
                <c:pt idx="3087" formatCode="General">
                  <c:v>3.0870000000000002</c:v>
                </c:pt>
                <c:pt idx="3088" formatCode="General">
                  <c:v>3.0880000000000001</c:v>
                </c:pt>
                <c:pt idx="3089" formatCode="General">
                  <c:v>3.089</c:v>
                </c:pt>
                <c:pt idx="3090" formatCode="General">
                  <c:v>3.09</c:v>
                </c:pt>
                <c:pt idx="3091" formatCode="General">
                  <c:v>3.0910000000000002</c:v>
                </c:pt>
                <c:pt idx="3092" formatCode="General">
                  <c:v>3.0920000000000001</c:v>
                </c:pt>
                <c:pt idx="3093" formatCode="General">
                  <c:v>3.093</c:v>
                </c:pt>
                <c:pt idx="3094" formatCode="General">
                  <c:v>3.0939999999999999</c:v>
                </c:pt>
                <c:pt idx="3095" formatCode="General">
                  <c:v>3.0950000000000002</c:v>
                </c:pt>
                <c:pt idx="3096" formatCode="General">
                  <c:v>3.0960000000000001</c:v>
                </c:pt>
                <c:pt idx="3097" formatCode="General">
                  <c:v>3.097</c:v>
                </c:pt>
                <c:pt idx="3098" formatCode="General">
                  <c:v>3.0979999999999999</c:v>
                </c:pt>
                <c:pt idx="3099" formatCode="General">
                  <c:v>3.0990000000000002</c:v>
                </c:pt>
                <c:pt idx="3100" formatCode="General">
                  <c:v>3.1</c:v>
                </c:pt>
                <c:pt idx="3101" formatCode="General">
                  <c:v>3.101</c:v>
                </c:pt>
                <c:pt idx="3102" formatCode="General">
                  <c:v>3.1019999999999999</c:v>
                </c:pt>
                <c:pt idx="3103" formatCode="General">
                  <c:v>3.1030000000000002</c:v>
                </c:pt>
                <c:pt idx="3104" formatCode="General">
                  <c:v>3.1040000000000001</c:v>
                </c:pt>
                <c:pt idx="3105" formatCode="General">
                  <c:v>3.105</c:v>
                </c:pt>
                <c:pt idx="3106" formatCode="General">
                  <c:v>3.1059999999999999</c:v>
                </c:pt>
                <c:pt idx="3107" formatCode="General">
                  <c:v>3.1070000000000002</c:v>
                </c:pt>
                <c:pt idx="3108" formatCode="General">
                  <c:v>3.1080000000000001</c:v>
                </c:pt>
                <c:pt idx="3109" formatCode="General">
                  <c:v>3.109</c:v>
                </c:pt>
                <c:pt idx="3110" formatCode="General">
                  <c:v>3.11</c:v>
                </c:pt>
                <c:pt idx="3111" formatCode="General">
                  <c:v>3.1110000000000002</c:v>
                </c:pt>
                <c:pt idx="3112" formatCode="General">
                  <c:v>3.1120000000000001</c:v>
                </c:pt>
                <c:pt idx="3113" formatCode="General">
                  <c:v>3.113</c:v>
                </c:pt>
                <c:pt idx="3114" formatCode="General">
                  <c:v>3.1139999999999999</c:v>
                </c:pt>
                <c:pt idx="3115" formatCode="General">
                  <c:v>3.1150000000000002</c:v>
                </c:pt>
                <c:pt idx="3116" formatCode="General">
                  <c:v>3.1160000000000001</c:v>
                </c:pt>
                <c:pt idx="3117" formatCode="General">
                  <c:v>3.117</c:v>
                </c:pt>
                <c:pt idx="3118" formatCode="General">
                  <c:v>3.1179999999999999</c:v>
                </c:pt>
                <c:pt idx="3119" formatCode="General">
                  <c:v>3.1190000000000002</c:v>
                </c:pt>
                <c:pt idx="3120" formatCode="General">
                  <c:v>3.12</c:v>
                </c:pt>
                <c:pt idx="3121" formatCode="General">
                  <c:v>3.121</c:v>
                </c:pt>
                <c:pt idx="3122" formatCode="General">
                  <c:v>3.1219999999999999</c:v>
                </c:pt>
                <c:pt idx="3123" formatCode="General">
                  <c:v>3.1230000000000002</c:v>
                </c:pt>
                <c:pt idx="3124" formatCode="General">
                  <c:v>3.1240000000000001</c:v>
                </c:pt>
                <c:pt idx="3125" formatCode="General">
                  <c:v>3.125</c:v>
                </c:pt>
                <c:pt idx="3126" formatCode="General">
                  <c:v>3.1259999999999999</c:v>
                </c:pt>
                <c:pt idx="3127" formatCode="General">
                  <c:v>3.1269999999999998</c:v>
                </c:pt>
                <c:pt idx="3128" formatCode="General">
                  <c:v>3.1280000000000001</c:v>
                </c:pt>
                <c:pt idx="3129" formatCode="General">
                  <c:v>3.129</c:v>
                </c:pt>
                <c:pt idx="3130" formatCode="General">
                  <c:v>3.13</c:v>
                </c:pt>
                <c:pt idx="3131" formatCode="General">
                  <c:v>3.1309999999999998</c:v>
                </c:pt>
                <c:pt idx="3132" formatCode="General">
                  <c:v>3.1320000000000001</c:v>
                </c:pt>
                <c:pt idx="3133" formatCode="General">
                  <c:v>3.133</c:v>
                </c:pt>
                <c:pt idx="3134" formatCode="General">
                  <c:v>3.1339999999999999</c:v>
                </c:pt>
                <c:pt idx="3135" formatCode="General">
                  <c:v>3.1349999999999998</c:v>
                </c:pt>
                <c:pt idx="3136" formatCode="General">
                  <c:v>3.1360000000000001</c:v>
                </c:pt>
                <c:pt idx="3137" formatCode="General">
                  <c:v>3.137</c:v>
                </c:pt>
                <c:pt idx="3138" formatCode="General">
                  <c:v>3.1379999999999999</c:v>
                </c:pt>
                <c:pt idx="3139" formatCode="General">
                  <c:v>3.1389999999999998</c:v>
                </c:pt>
                <c:pt idx="3140" formatCode="General">
                  <c:v>3.14</c:v>
                </c:pt>
                <c:pt idx="3141" formatCode="General">
                  <c:v>3.141</c:v>
                </c:pt>
                <c:pt idx="3142" formatCode="General">
                  <c:v>3.1419999999999999</c:v>
                </c:pt>
                <c:pt idx="3143" formatCode="General">
                  <c:v>3.1429999999999998</c:v>
                </c:pt>
                <c:pt idx="3144" formatCode="General">
                  <c:v>3.1440000000000001</c:v>
                </c:pt>
                <c:pt idx="3145" formatCode="General">
                  <c:v>3.145</c:v>
                </c:pt>
                <c:pt idx="3146" formatCode="General">
                  <c:v>3.1459999999999999</c:v>
                </c:pt>
                <c:pt idx="3147" formatCode="General">
                  <c:v>3.1469999999999998</c:v>
                </c:pt>
                <c:pt idx="3148" formatCode="General">
                  <c:v>3.1480000000000001</c:v>
                </c:pt>
                <c:pt idx="3149" formatCode="General">
                  <c:v>3.149</c:v>
                </c:pt>
                <c:pt idx="3150" formatCode="General">
                  <c:v>3.15</c:v>
                </c:pt>
                <c:pt idx="3151" formatCode="General">
                  <c:v>3.1509999999999998</c:v>
                </c:pt>
                <c:pt idx="3152" formatCode="General">
                  <c:v>3.1520000000000001</c:v>
                </c:pt>
                <c:pt idx="3153" formatCode="General">
                  <c:v>3.153</c:v>
                </c:pt>
                <c:pt idx="3154" formatCode="General">
                  <c:v>3.1539999999999999</c:v>
                </c:pt>
                <c:pt idx="3155" formatCode="General">
                  <c:v>3.1549999999999998</c:v>
                </c:pt>
                <c:pt idx="3156" formatCode="General">
                  <c:v>3.1560000000000001</c:v>
                </c:pt>
                <c:pt idx="3157" formatCode="General">
                  <c:v>3.157</c:v>
                </c:pt>
                <c:pt idx="3158" formatCode="General">
                  <c:v>3.1579999999999999</c:v>
                </c:pt>
                <c:pt idx="3159" formatCode="General">
                  <c:v>3.1589999999999998</c:v>
                </c:pt>
                <c:pt idx="3160" formatCode="General">
                  <c:v>3.16</c:v>
                </c:pt>
                <c:pt idx="3161" formatCode="General">
                  <c:v>3.161</c:v>
                </c:pt>
                <c:pt idx="3162" formatCode="General">
                  <c:v>3.1619999999999999</c:v>
                </c:pt>
                <c:pt idx="3163" formatCode="General">
                  <c:v>3.1629999999999998</c:v>
                </c:pt>
                <c:pt idx="3164" formatCode="General">
                  <c:v>3.1640000000000001</c:v>
                </c:pt>
                <c:pt idx="3165" formatCode="General">
                  <c:v>3.165</c:v>
                </c:pt>
                <c:pt idx="3166" formatCode="General">
                  <c:v>3.1659999999999999</c:v>
                </c:pt>
                <c:pt idx="3167" formatCode="General">
                  <c:v>3.1669999999999998</c:v>
                </c:pt>
                <c:pt idx="3168" formatCode="General">
                  <c:v>3.1680000000000001</c:v>
                </c:pt>
                <c:pt idx="3169" formatCode="General">
                  <c:v>3.169</c:v>
                </c:pt>
                <c:pt idx="3170" formatCode="General">
                  <c:v>3.17</c:v>
                </c:pt>
                <c:pt idx="3171" formatCode="General">
                  <c:v>3.1709999999999998</c:v>
                </c:pt>
                <c:pt idx="3172" formatCode="General">
                  <c:v>3.1720000000000002</c:v>
                </c:pt>
                <c:pt idx="3173" formatCode="General">
                  <c:v>3.173</c:v>
                </c:pt>
                <c:pt idx="3174" formatCode="General">
                  <c:v>3.1739999999999999</c:v>
                </c:pt>
                <c:pt idx="3175" formatCode="General">
                  <c:v>3.1749999999999998</c:v>
                </c:pt>
                <c:pt idx="3176" formatCode="General">
                  <c:v>3.1760000000000002</c:v>
                </c:pt>
                <c:pt idx="3177" formatCode="General">
                  <c:v>3.177</c:v>
                </c:pt>
                <c:pt idx="3178" formatCode="General">
                  <c:v>3.1779999999999999</c:v>
                </c:pt>
                <c:pt idx="3179" formatCode="General">
                  <c:v>3.1789999999999998</c:v>
                </c:pt>
                <c:pt idx="3180" formatCode="General">
                  <c:v>3.18</c:v>
                </c:pt>
                <c:pt idx="3181" formatCode="General">
                  <c:v>3.181</c:v>
                </c:pt>
                <c:pt idx="3182" formatCode="General">
                  <c:v>3.1819999999999999</c:v>
                </c:pt>
                <c:pt idx="3183" formatCode="General">
                  <c:v>3.1829999999999998</c:v>
                </c:pt>
                <c:pt idx="3184" formatCode="General">
                  <c:v>3.1840000000000002</c:v>
                </c:pt>
                <c:pt idx="3185" formatCode="General">
                  <c:v>3.1850000000000001</c:v>
                </c:pt>
                <c:pt idx="3186" formatCode="General">
                  <c:v>3.1859999999999999</c:v>
                </c:pt>
                <c:pt idx="3187" formatCode="General">
                  <c:v>3.1869999999999998</c:v>
                </c:pt>
                <c:pt idx="3188" formatCode="General">
                  <c:v>3.1880000000000002</c:v>
                </c:pt>
                <c:pt idx="3189" formatCode="General">
                  <c:v>3.1890000000000001</c:v>
                </c:pt>
                <c:pt idx="3190" formatCode="General">
                  <c:v>3.19</c:v>
                </c:pt>
                <c:pt idx="3191" formatCode="General">
                  <c:v>3.1909999999999998</c:v>
                </c:pt>
                <c:pt idx="3192" formatCode="General">
                  <c:v>3.1920000000000002</c:v>
                </c:pt>
                <c:pt idx="3193" formatCode="General">
                  <c:v>3.1930000000000001</c:v>
                </c:pt>
                <c:pt idx="3194" formatCode="General">
                  <c:v>3.194</c:v>
                </c:pt>
                <c:pt idx="3195" formatCode="General">
                  <c:v>3.1949999999999998</c:v>
                </c:pt>
                <c:pt idx="3196" formatCode="General">
                  <c:v>3.1960000000000002</c:v>
                </c:pt>
                <c:pt idx="3197" formatCode="General">
                  <c:v>3.1970000000000001</c:v>
                </c:pt>
                <c:pt idx="3198" formatCode="General">
                  <c:v>3.198</c:v>
                </c:pt>
                <c:pt idx="3199" formatCode="General">
                  <c:v>3.1989999999999998</c:v>
                </c:pt>
                <c:pt idx="3200" formatCode="General">
                  <c:v>3.2</c:v>
                </c:pt>
                <c:pt idx="3201" formatCode="General">
                  <c:v>3.2010000000000001</c:v>
                </c:pt>
                <c:pt idx="3202" formatCode="General">
                  <c:v>3.202</c:v>
                </c:pt>
                <c:pt idx="3203" formatCode="General">
                  <c:v>3.2029999999999998</c:v>
                </c:pt>
                <c:pt idx="3204" formatCode="General">
                  <c:v>3.2040000000000002</c:v>
                </c:pt>
                <c:pt idx="3205" formatCode="General">
                  <c:v>3.2050000000000001</c:v>
                </c:pt>
                <c:pt idx="3206" formatCode="General">
                  <c:v>3.206</c:v>
                </c:pt>
                <c:pt idx="3207" formatCode="General">
                  <c:v>3.2069999999999999</c:v>
                </c:pt>
                <c:pt idx="3208" formatCode="General">
                  <c:v>3.2080000000000002</c:v>
                </c:pt>
                <c:pt idx="3209" formatCode="General">
                  <c:v>3.2090000000000001</c:v>
                </c:pt>
                <c:pt idx="3210" formatCode="General">
                  <c:v>3.21</c:v>
                </c:pt>
                <c:pt idx="3211" formatCode="General">
                  <c:v>3.2109999999999999</c:v>
                </c:pt>
                <c:pt idx="3212" formatCode="General">
                  <c:v>3.2120000000000002</c:v>
                </c:pt>
                <c:pt idx="3213" formatCode="General">
                  <c:v>3.2130000000000001</c:v>
                </c:pt>
                <c:pt idx="3214" formatCode="General">
                  <c:v>3.214</c:v>
                </c:pt>
                <c:pt idx="3215" formatCode="General">
                  <c:v>3.2149999999999999</c:v>
                </c:pt>
                <c:pt idx="3216" formatCode="General">
                  <c:v>3.2160000000000002</c:v>
                </c:pt>
                <c:pt idx="3217" formatCode="General">
                  <c:v>3.2170000000000001</c:v>
                </c:pt>
                <c:pt idx="3218" formatCode="General">
                  <c:v>3.218</c:v>
                </c:pt>
                <c:pt idx="3219" formatCode="General">
                  <c:v>3.2189999999999999</c:v>
                </c:pt>
                <c:pt idx="3220" formatCode="General">
                  <c:v>3.22</c:v>
                </c:pt>
                <c:pt idx="3221" formatCode="General">
                  <c:v>3.2210000000000001</c:v>
                </c:pt>
                <c:pt idx="3222" formatCode="General">
                  <c:v>3.222</c:v>
                </c:pt>
                <c:pt idx="3223" formatCode="General">
                  <c:v>3.2229999999999999</c:v>
                </c:pt>
                <c:pt idx="3224" formatCode="General">
                  <c:v>3.2240000000000002</c:v>
                </c:pt>
                <c:pt idx="3225" formatCode="General">
                  <c:v>3.2250000000000001</c:v>
                </c:pt>
                <c:pt idx="3226" formatCode="General">
                  <c:v>3.226</c:v>
                </c:pt>
                <c:pt idx="3227" formatCode="General">
                  <c:v>3.2269999999999999</c:v>
                </c:pt>
                <c:pt idx="3228" formatCode="General">
                  <c:v>3.2280000000000002</c:v>
                </c:pt>
                <c:pt idx="3229" formatCode="General">
                  <c:v>3.2290000000000001</c:v>
                </c:pt>
                <c:pt idx="3230" formatCode="General">
                  <c:v>3.23</c:v>
                </c:pt>
                <c:pt idx="3231" formatCode="General">
                  <c:v>3.2309999999999999</c:v>
                </c:pt>
                <c:pt idx="3232" formatCode="General">
                  <c:v>3.2320000000000002</c:v>
                </c:pt>
                <c:pt idx="3233" formatCode="General">
                  <c:v>3.2330000000000001</c:v>
                </c:pt>
                <c:pt idx="3234" formatCode="General">
                  <c:v>3.234</c:v>
                </c:pt>
                <c:pt idx="3235" formatCode="General">
                  <c:v>3.2349999999999999</c:v>
                </c:pt>
                <c:pt idx="3236" formatCode="General">
                  <c:v>3.2360000000000002</c:v>
                </c:pt>
                <c:pt idx="3237" formatCode="General">
                  <c:v>3.2370000000000001</c:v>
                </c:pt>
                <c:pt idx="3238" formatCode="General">
                  <c:v>3.238</c:v>
                </c:pt>
                <c:pt idx="3239" formatCode="General">
                  <c:v>3.2389999999999999</c:v>
                </c:pt>
                <c:pt idx="3240" formatCode="General">
                  <c:v>3.24</c:v>
                </c:pt>
                <c:pt idx="3241" formatCode="General">
                  <c:v>3.2410000000000001</c:v>
                </c:pt>
                <c:pt idx="3242" formatCode="General">
                  <c:v>3.242</c:v>
                </c:pt>
                <c:pt idx="3243" formatCode="General">
                  <c:v>3.2429999999999999</c:v>
                </c:pt>
                <c:pt idx="3244" formatCode="General">
                  <c:v>3.2440000000000002</c:v>
                </c:pt>
                <c:pt idx="3245" formatCode="General">
                  <c:v>3.2450000000000001</c:v>
                </c:pt>
                <c:pt idx="3246" formatCode="General">
                  <c:v>3.246</c:v>
                </c:pt>
                <c:pt idx="3247" formatCode="General">
                  <c:v>3.2469999999999999</c:v>
                </c:pt>
                <c:pt idx="3248" formatCode="General">
                  <c:v>3.2480000000000002</c:v>
                </c:pt>
                <c:pt idx="3249" formatCode="General">
                  <c:v>3.2490000000000001</c:v>
                </c:pt>
                <c:pt idx="3250" formatCode="General">
                  <c:v>3.25</c:v>
                </c:pt>
                <c:pt idx="3251" formatCode="General">
                  <c:v>3.2509999999999999</c:v>
                </c:pt>
                <c:pt idx="3252" formatCode="General">
                  <c:v>3.2519999999999998</c:v>
                </c:pt>
                <c:pt idx="3253" formatCode="General">
                  <c:v>3.2530000000000001</c:v>
                </c:pt>
                <c:pt idx="3254" formatCode="General">
                  <c:v>3.254</c:v>
                </c:pt>
                <c:pt idx="3255" formatCode="General">
                  <c:v>3.2549999999999999</c:v>
                </c:pt>
                <c:pt idx="3256" formatCode="General">
                  <c:v>3.2559999999999998</c:v>
                </c:pt>
                <c:pt idx="3257" formatCode="General">
                  <c:v>3.2570000000000001</c:v>
                </c:pt>
                <c:pt idx="3258" formatCode="General">
                  <c:v>3.258</c:v>
                </c:pt>
                <c:pt idx="3259" formatCode="General">
                  <c:v>3.2589999999999999</c:v>
                </c:pt>
                <c:pt idx="3260" formatCode="General">
                  <c:v>3.26</c:v>
                </c:pt>
                <c:pt idx="3261" formatCode="General">
                  <c:v>3.2610000000000001</c:v>
                </c:pt>
                <c:pt idx="3262" formatCode="General">
                  <c:v>3.262</c:v>
                </c:pt>
                <c:pt idx="3263" formatCode="General">
                  <c:v>3.2629999999999999</c:v>
                </c:pt>
                <c:pt idx="3264" formatCode="General">
                  <c:v>3.2639999999999998</c:v>
                </c:pt>
                <c:pt idx="3265" formatCode="General">
                  <c:v>3.2650000000000001</c:v>
                </c:pt>
                <c:pt idx="3266" formatCode="General">
                  <c:v>3.266</c:v>
                </c:pt>
                <c:pt idx="3267" formatCode="General">
                  <c:v>3.2669999999999999</c:v>
                </c:pt>
                <c:pt idx="3268" formatCode="General">
                  <c:v>3.2679999999999998</c:v>
                </c:pt>
                <c:pt idx="3269" formatCode="General">
                  <c:v>3.2690000000000001</c:v>
                </c:pt>
                <c:pt idx="3270" formatCode="General">
                  <c:v>3.27</c:v>
                </c:pt>
                <c:pt idx="3271" formatCode="General">
                  <c:v>3.2709999999999999</c:v>
                </c:pt>
                <c:pt idx="3272" formatCode="General">
                  <c:v>3.2719999999999998</c:v>
                </c:pt>
                <c:pt idx="3273" formatCode="General">
                  <c:v>3.2730000000000001</c:v>
                </c:pt>
                <c:pt idx="3274" formatCode="General">
                  <c:v>3.274</c:v>
                </c:pt>
                <c:pt idx="3275" formatCode="General">
                  <c:v>3.2749999999999999</c:v>
                </c:pt>
                <c:pt idx="3276" formatCode="General">
                  <c:v>3.2759999999999998</c:v>
                </c:pt>
                <c:pt idx="3277" formatCode="General">
                  <c:v>3.2770000000000001</c:v>
                </c:pt>
                <c:pt idx="3278" formatCode="General">
                  <c:v>3.278</c:v>
                </c:pt>
                <c:pt idx="3279" formatCode="General">
                  <c:v>3.2789999999999999</c:v>
                </c:pt>
                <c:pt idx="3280" formatCode="General">
                  <c:v>3.28</c:v>
                </c:pt>
                <c:pt idx="3281" formatCode="General">
                  <c:v>3.2810000000000001</c:v>
                </c:pt>
                <c:pt idx="3282" formatCode="General">
                  <c:v>3.282</c:v>
                </c:pt>
                <c:pt idx="3283" formatCode="General">
                  <c:v>3.2829999999999999</c:v>
                </c:pt>
                <c:pt idx="3284" formatCode="General">
                  <c:v>3.2839999999999998</c:v>
                </c:pt>
                <c:pt idx="3285" formatCode="General">
                  <c:v>3.2850000000000001</c:v>
                </c:pt>
                <c:pt idx="3286" formatCode="General">
                  <c:v>3.286</c:v>
                </c:pt>
                <c:pt idx="3287" formatCode="General">
                  <c:v>3.2869999999999999</c:v>
                </c:pt>
                <c:pt idx="3288" formatCode="General">
                  <c:v>3.2879999999999998</c:v>
                </c:pt>
                <c:pt idx="3289" formatCode="General">
                  <c:v>3.2890000000000001</c:v>
                </c:pt>
                <c:pt idx="3290" formatCode="General">
                  <c:v>3.29</c:v>
                </c:pt>
                <c:pt idx="3291" formatCode="General">
                  <c:v>3.2909999999999999</c:v>
                </c:pt>
                <c:pt idx="3292" formatCode="General">
                  <c:v>3.2919999999999998</c:v>
                </c:pt>
                <c:pt idx="3293" formatCode="General">
                  <c:v>3.2930000000000001</c:v>
                </c:pt>
                <c:pt idx="3294" formatCode="General">
                  <c:v>3.294</c:v>
                </c:pt>
                <c:pt idx="3295" formatCode="General">
                  <c:v>3.2949999999999999</c:v>
                </c:pt>
                <c:pt idx="3296" formatCode="General">
                  <c:v>3.2959999999999998</c:v>
                </c:pt>
                <c:pt idx="3297" formatCode="General">
                  <c:v>3.2970000000000002</c:v>
                </c:pt>
                <c:pt idx="3298" formatCode="General">
                  <c:v>3.298</c:v>
                </c:pt>
                <c:pt idx="3299" formatCode="General">
                  <c:v>3.2989999999999999</c:v>
                </c:pt>
                <c:pt idx="3300" formatCode="General">
                  <c:v>3.3</c:v>
                </c:pt>
                <c:pt idx="3301" formatCode="General">
                  <c:v>3.3010000000000002</c:v>
                </c:pt>
                <c:pt idx="3302" formatCode="General">
                  <c:v>3.302</c:v>
                </c:pt>
                <c:pt idx="3303" formatCode="General">
                  <c:v>3.3029999999999999</c:v>
                </c:pt>
                <c:pt idx="3304" formatCode="General">
                  <c:v>3.3039999999999998</c:v>
                </c:pt>
                <c:pt idx="3305" formatCode="General">
                  <c:v>3.3050000000000002</c:v>
                </c:pt>
                <c:pt idx="3306" formatCode="General">
                  <c:v>3.306</c:v>
                </c:pt>
                <c:pt idx="3307" formatCode="General">
                  <c:v>3.3069999999999999</c:v>
                </c:pt>
                <c:pt idx="3308" formatCode="General">
                  <c:v>3.3079999999999998</c:v>
                </c:pt>
                <c:pt idx="3309" formatCode="General">
                  <c:v>3.3090000000000002</c:v>
                </c:pt>
                <c:pt idx="3310" formatCode="General">
                  <c:v>3.31</c:v>
                </c:pt>
                <c:pt idx="3311" formatCode="General">
                  <c:v>3.3109999999999999</c:v>
                </c:pt>
                <c:pt idx="3312" formatCode="General">
                  <c:v>3.3119999999999998</c:v>
                </c:pt>
                <c:pt idx="3313" formatCode="General">
                  <c:v>3.3130000000000002</c:v>
                </c:pt>
                <c:pt idx="3314" formatCode="General">
                  <c:v>3.3140000000000001</c:v>
                </c:pt>
                <c:pt idx="3315" formatCode="General">
                  <c:v>3.3149999999999999</c:v>
                </c:pt>
                <c:pt idx="3316" formatCode="General">
                  <c:v>3.3159999999999998</c:v>
                </c:pt>
                <c:pt idx="3317" formatCode="General">
                  <c:v>3.3170000000000002</c:v>
                </c:pt>
                <c:pt idx="3318" formatCode="General">
                  <c:v>3.3180000000000001</c:v>
                </c:pt>
                <c:pt idx="3319" formatCode="General">
                  <c:v>3.319</c:v>
                </c:pt>
                <c:pt idx="3320" formatCode="General">
                  <c:v>3.32</c:v>
                </c:pt>
                <c:pt idx="3321" formatCode="General">
                  <c:v>3.3210000000000002</c:v>
                </c:pt>
                <c:pt idx="3322" formatCode="General">
                  <c:v>3.3220000000000001</c:v>
                </c:pt>
                <c:pt idx="3323" formatCode="General">
                  <c:v>3.323</c:v>
                </c:pt>
                <c:pt idx="3324" formatCode="General">
                  <c:v>3.3239999999999998</c:v>
                </c:pt>
                <c:pt idx="3325" formatCode="General">
                  <c:v>3.3250000000000002</c:v>
                </c:pt>
                <c:pt idx="3326" formatCode="General">
                  <c:v>3.3260000000000001</c:v>
                </c:pt>
                <c:pt idx="3327" formatCode="General">
                  <c:v>3.327</c:v>
                </c:pt>
                <c:pt idx="3328" formatCode="General">
                  <c:v>3.3279999999999998</c:v>
                </c:pt>
                <c:pt idx="3329" formatCode="General">
                  <c:v>3.3290000000000002</c:v>
                </c:pt>
                <c:pt idx="3330" formatCode="General">
                  <c:v>3.33</c:v>
                </c:pt>
                <c:pt idx="3331" formatCode="General">
                  <c:v>3.331</c:v>
                </c:pt>
                <c:pt idx="3332" formatCode="General">
                  <c:v>3.3319999999999999</c:v>
                </c:pt>
                <c:pt idx="3333" formatCode="General">
                  <c:v>3.3330000000000002</c:v>
                </c:pt>
                <c:pt idx="3334" formatCode="General">
                  <c:v>3.3340000000000001</c:v>
                </c:pt>
                <c:pt idx="3335" formatCode="General">
                  <c:v>3.335</c:v>
                </c:pt>
                <c:pt idx="3336" formatCode="General">
                  <c:v>3.3359999999999999</c:v>
                </c:pt>
                <c:pt idx="3337" formatCode="General">
                  <c:v>3.3370000000000002</c:v>
                </c:pt>
                <c:pt idx="3338" formatCode="General">
                  <c:v>3.3380000000000001</c:v>
                </c:pt>
                <c:pt idx="3339" formatCode="General">
                  <c:v>3.339</c:v>
                </c:pt>
                <c:pt idx="3340" formatCode="General">
                  <c:v>3.34</c:v>
                </c:pt>
                <c:pt idx="3341" formatCode="General">
                  <c:v>3.3410000000000002</c:v>
                </c:pt>
                <c:pt idx="3342" formatCode="General">
                  <c:v>3.3420000000000001</c:v>
                </c:pt>
                <c:pt idx="3343" formatCode="General">
                  <c:v>3.343</c:v>
                </c:pt>
                <c:pt idx="3344" formatCode="General">
                  <c:v>3.3439999999999999</c:v>
                </c:pt>
                <c:pt idx="3345" formatCode="General">
                  <c:v>3.3450000000000002</c:v>
                </c:pt>
                <c:pt idx="3346" formatCode="General">
                  <c:v>3.3460000000000001</c:v>
                </c:pt>
                <c:pt idx="3347" formatCode="General">
                  <c:v>3.347</c:v>
                </c:pt>
                <c:pt idx="3348" formatCode="General">
                  <c:v>3.3479999999999999</c:v>
                </c:pt>
                <c:pt idx="3349" formatCode="General">
                  <c:v>3.3490000000000002</c:v>
                </c:pt>
                <c:pt idx="3350" formatCode="General">
                  <c:v>3.35</c:v>
                </c:pt>
                <c:pt idx="3351" formatCode="General">
                  <c:v>3.351</c:v>
                </c:pt>
                <c:pt idx="3352" formatCode="General">
                  <c:v>3.3519999999999999</c:v>
                </c:pt>
                <c:pt idx="3353" formatCode="General">
                  <c:v>3.3530000000000002</c:v>
                </c:pt>
                <c:pt idx="3354" formatCode="General">
                  <c:v>3.3540000000000001</c:v>
                </c:pt>
                <c:pt idx="3355" formatCode="General">
                  <c:v>3.355</c:v>
                </c:pt>
                <c:pt idx="3356" formatCode="General">
                  <c:v>3.3559999999999999</c:v>
                </c:pt>
                <c:pt idx="3357" formatCode="General">
                  <c:v>3.3570000000000002</c:v>
                </c:pt>
                <c:pt idx="3358" formatCode="General">
                  <c:v>3.3580000000000001</c:v>
                </c:pt>
                <c:pt idx="3359" formatCode="General">
                  <c:v>3.359</c:v>
                </c:pt>
                <c:pt idx="3360" formatCode="General">
                  <c:v>3.36</c:v>
                </c:pt>
                <c:pt idx="3361" formatCode="General">
                  <c:v>3.3610000000000002</c:v>
                </c:pt>
                <c:pt idx="3362" formatCode="General">
                  <c:v>3.3620000000000001</c:v>
                </c:pt>
                <c:pt idx="3363" formatCode="General">
                  <c:v>3.363</c:v>
                </c:pt>
                <c:pt idx="3364" formatCode="General">
                  <c:v>3.3639999999999999</c:v>
                </c:pt>
                <c:pt idx="3365" formatCode="General">
                  <c:v>3.3650000000000002</c:v>
                </c:pt>
                <c:pt idx="3366" formatCode="General">
                  <c:v>3.3660000000000001</c:v>
                </c:pt>
                <c:pt idx="3367" formatCode="General">
                  <c:v>3.367</c:v>
                </c:pt>
                <c:pt idx="3368" formatCode="General">
                  <c:v>3.3679999999999999</c:v>
                </c:pt>
                <c:pt idx="3369" formatCode="General">
                  <c:v>3.3690000000000002</c:v>
                </c:pt>
                <c:pt idx="3370" formatCode="General">
                  <c:v>3.37</c:v>
                </c:pt>
                <c:pt idx="3371" formatCode="General">
                  <c:v>3.371</c:v>
                </c:pt>
                <c:pt idx="3372" formatCode="General">
                  <c:v>3.3719999999999999</c:v>
                </c:pt>
                <c:pt idx="3373" formatCode="General">
                  <c:v>3.3730000000000002</c:v>
                </c:pt>
                <c:pt idx="3374" formatCode="General">
                  <c:v>3.3740000000000001</c:v>
                </c:pt>
                <c:pt idx="3375" formatCode="General">
                  <c:v>3.375</c:v>
                </c:pt>
                <c:pt idx="3376" formatCode="General">
                  <c:v>3.3759999999999999</c:v>
                </c:pt>
                <c:pt idx="3377" formatCode="General">
                  <c:v>3.3769999999999998</c:v>
                </c:pt>
                <c:pt idx="3378" formatCode="General">
                  <c:v>3.3780000000000001</c:v>
                </c:pt>
                <c:pt idx="3379" formatCode="General">
                  <c:v>3.379</c:v>
                </c:pt>
                <c:pt idx="3380" formatCode="General">
                  <c:v>3.38</c:v>
                </c:pt>
                <c:pt idx="3381" formatCode="General">
                  <c:v>3.3809999999999998</c:v>
                </c:pt>
                <c:pt idx="3382" formatCode="General">
                  <c:v>3.3820000000000001</c:v>
                </c:pt>
                <c:pt idx="3383" formatCode="General">
                  <c:v>3.383</c:v>
                </c:pt>
                <c:pt idx="3384" formatCode="General">
                  <c:v>3.3839999999999999</c:v>
                </c:pt>
                <c:pt idx="3385" formatCode="General">
                  <c:v>3.3849999999999998</c:v>
                </c:pt>
                <c:pt idx="3386" formatCode="General">
                  <c:v>3.3860000000000001</c:v>
                </c:pt>
                <c:pt idx="3387" formatCode="General">
                  <c:v>3.387</c:v>
                </c:pt>
                <c:pt idx="3388" formatCode="General">
                  <c:v>3.3879999999999999</c:v>
                </c:pt>
                <c:pt idx="3389" formatCode="General">
                  <c:v>3.3889999999999998</c:v>
                </c:pt>
                <c:pt idx="3390" formatCode="General">
                  <c:v>3.39</c:v>
                </c:pt>
                <c:pt idx="3391" formatCode="General">
                  <c:v>3.391</c:v>
                </c:pt>
                <c:pt idx="3392" formatCode="General">
                  <c:v>3.3919999999999999</c:v>
                </c:pt>
                <c:pt idx="3393" formatCode="General">
                  <c:v>3.3929999999999998</c:v>
                </c:pt>
                <c:pt idx="3394" formatCode="General">
                  <c:v>3.3940000000000001</c:v>
                </c:pt>
                <c:pt idx="3395" formatCode="General">
                  <c:v>3.395</c:v>
                </c:pt>
                <c:pt idx="3396" formatCode="General">
                  <c:v>3.3959999999999999</c:v>
                </c:pt>
                <c:pt idx="3397" formatCode="General">
                  <c:v>3.3969999999999998</c:v>
                </c:pt>
                <c:pt idx="3398" formatCode="General">
                  <c:v>3.3980000000000001</c:v>
                </c:pt>
                <c:pt idx="3399" formatCode="General">
                  <c:v>3.399</c:v>
                </c:pt>
                <c:pt idx="3400" formatCode="General">
                  <c:v>3.4</c:v>
                </c:pt>
                <c:pt idx="3401" formatCode="General">
                  <c:v>3.4009999999999998</c:v>
                </c:pt>
                <c:pt idx="3402" formatCode="General">
                  <c:v>3.4020000000000001</c:v>
                </c:pt>
                <c:pt idx="3403" formatCode="General">
                  <c:v>3.403</c:v>
                </c:pt>
                <c:pt idx="3404" formatCode="General">
                  <c:v>3.4039999999999999</c:v>
                </c:pt>
                <c:pt idx="3405" formatCode="General">
                  <c:v>3.4049999999999998</c:v>
                </c:pt>
                <c:pt idx="3406" formatCode="General">
                  <c:v>3.4060000000000001</c:v>
                </c:pt>
                <c:pt idx="3407" formatCode="General">
                  <c:v>3.407</c:v>
                </c:pt>
                <c:pt idx="3408" formatCode="General">
                  <c:v>3.4079999999999999</c:v>
                </c:pt>
                <c:pt idx="3409" formatCode="General">
                  <c:v>3.4089999999999998</c:v>
                </c:pt>
                <c:pt idx="3410" formatCode="General">
                  <c:v>3.41</c:v>
                </c:pt>
                <c:pt idx="3411" formatCode="General">
                  <c:v>3.411</c:v>
                </c:pt>
                <c:pt idx="3412" formatCode="General">
                  <c:v>3.4119999999999999</c:v>
                </c:pt>
                <c:pt idx="3413" formatCode="General">
                  <c:v>3.4129999999999998</c:v>
                </c:pt>
                <c:pt idx="3414" formatCode="General">
                  <c:v>3.4140000000000001</c:v>
                </c:pt>
                <c:pt idx="3415" formatCode="General">
                  <c:v>3.415</c:v>
                </c:pt>
                <c:pt idx="3416" formatCode="General">
                  <c:v>3.4159999999999999</c:v>
                </c:pt>
                <c:pt idx="3417" formatCode="General">
                  <c:v>3.4169999999999998</c:v>
                </c:pt>
                <c:pt idx="3418" formatCode="General">
                  <c:v>3.4180000000000001</c:v>
                </c:pt>
                <c:pt idx="3419" formatCode="General">
                  <c:v>3.419</c:v>
                </c:pt>
                <c:pt idx="3420" formatCode="General">
                  <c:v>3.42</c:v>
                </c:pt>
                <c:pt idx="3421" formatCode="General">
                  <c:v>3.4209999999999998</c:v>
                </c:pt>
                <c:pt idx="3422" formatCode="General">
                  <c:v>3.4220000000000002</c:v>
                </c:pt>
                <c:pt idx="3423" formatCode="General">
                  <c:v>3.423</c:v>
                </c:pt>
                <c:pt idx="3424" formatCode="General">
                  <c:v>3.4239999999999999</c:v>
                </c:pt>
                <c:pt idx="3425" formatCode="General">
                  <c:v>3.4249999999999998</c:v>
                </c:pt>
                <c:pt idx="3426" formatCode="General">
                  <c:v>3.4260000000000002</c:v>
                </c:pt>
                <c:pt idx="3427" formatCode="General">
                  <c:v>3.427</c:v>
                </c:pt>
                <c:pt idx="3428" formatCode="General">
                  <c:v>3.4279999999999999</c:v>
                </c:pt>
                <c:pt idx="3429" formatCode="General">
                  <c:v>3.4289999999999998</c:v>
                </c:pt>
                <c:pt idx="3430" formatCode="General">
                  <c:v>3.43</c:v>
                </c:pt>
                <c:pt idx="3431" formatCode="General">
                  <c:v>3.431</c:v>
                </c:pt>
                <c:pt idx="3432" formatCode="General">
                  <c:v>3.4319999999999999</c:v>
                </c:pt>
                <c:pt idx="3433" formatCode="General">
                  <c:v>3.4329999999999998</c:v>
                </c:pt>
                <c:pt idx="3434" formatCode="General">
                  <c:v>3.4340000000000002</c:v>
                </c:pt>
                <c:pt idx="3435" formatCode="General">
                  <c:v>3.4350000000000001</c:v>
                </c:pt>
                <c:pt idx="3436" formatCode="General">
                  <c:v>3.4359999999999999</c:v>
                </c:pt>
                <c:pt idx="3437" formatCode="General">
                  <c:v>3.4369999999999998</c:v>
                </c:pt>
                <c:pt idx="3438" formatCode="General">
                  <c:v>3.4380000000000002</c:v>
                </c:pt>
                <c:pt idx="3439" formatCode="General">
                  <c:v>3.4390000000000001</c:v>
                </c:pt>
                <c:pt idx="3440" formatCode="General">
                  <c:v>3.44</c:v>
                </c:pt>
                <c:pt idx="3441" formatCode="General">
                  <c:v>3.4409999999999998</c:v>
                </c:pt>
                <c:pt idx="3442" formatCode="General">
                  <c:v>3.4420000000000002</c:v>
                </c:pt>
                <c:pt idx="3443" formatCode="General">
                  <c:v>3.4430000000000001</c:v>
                </c:pt>
                <c:pt idx="3444" formatCode="General">
                  <c:v>3.444</c:v>
                </c:pt>
                <c:pt idx="3445" formatCode="General">
                  <c:v>3.4449999999999998</c:v>
                </c:pt>
                <c:pt idx="3446" formatCode="General">
                  <c:v>3.4460000000000002</c:v>
                </c:pt>
                <c:pt idx="3447" formatCode="General">
                  <c:v>3.4470000000000001</c:v>
                </c:pt>
                <c:pt idx="3448" formatCode="General">
                  <c:v>3.448</c:v>
                </c:pt>
                <c:pt idx="3449" formatCode="General">
                  <c:v>3.4489999999999998</c:v>
                </c:pt>
                <c:pt idx="3450" formatCode="General">
                  <c:v>3.45</c:v>
                </c:pt>
                <c:pt idx="3451" formatCode="General">
                  <c:v>3.4510000000000001</c:v>
                </c:pt>
                <c:pt idx="3452" formatCode="General">
                  <c:v>3.452</c:v>
                </c:pt>
                <c:pt idx="3453" formatCode="General">
                  <c:v>3.4529999999999998</c:v>
                </c:pt>
                <c:pt idx="3454" formatCode="General">
                  <c:v>3.4540000000000002</c:v>
                </c:pt>
                <c:pt idx="3455" formatCode="General">
                  <c:v>3.4550000000000001</c:v>
                </c:pt>
                <c:pt idx="3456" formatCode="General">
                  <c:v>3.456</c:v>
                </c:pt>
                <c:pt idx="3457" formatCode="General">
                  <c:v>3.4569999999999999</c:v>
                </c:pt>
                <c:pt idx="3458" formatCode="General">
                  <c:v>3.4580000000000002</c:v>
                </c:pt>
                <c:pt idx="3459" formatCode="General">
                  <c:v>3.4590000000000001</c:v>
                </c:pt>
                <c:pt idx="3460" formatCode="General">
                  <c:v>3.46</c:v>
                </c:pt>
                <c:pt idx="3461" formatCode="General">
                  <c:v>3.4609999999999999</c:v>
                </c:pt>
                <c:pt idx="3462" formatCode="General">
                  <c:v>3.4620000000000002</c:v>
                </c:pt>
                <c:pt idx="3463" formatCode="General">
                  <c:v>3.4630000000000001</c:v>
                </c:pt>
                <c:pt idx="3464" formatCode="General">
                  <c:v>3.464</c:v>
                </c:pt>
                <c:pt idx="3465" formatCode="General">
                  <c:v>3.4649999999999999</c:v>
                </c:pt>
                <c:pt idx="3466" formatCode="General">
                  <c:v>3.4660000000000002</c:v>
                </c:pt>
                <c:pt idx="3467" formatCode="General">
                  <c:v>3.4670000000000001</c:v>
                </c:pt>
                <c:pt idx="3468" formatCode="General">
                  <c:v>3.468</c:v>
                </c:pt>
                <c:pt idx="3469" formatCode="General">
                  <c:v>3.4689999999999999</c:v>
                </c:pt>
                <c:pt idx="3470" formatCode="General">
                  <c:v>3.47</c:v>
                </c:pt>
                <c:pt idx="3471" formatCode="General">
                  <c:v>3.4710000000000001</c:v>
                </c:pt>
                <c:pt idx="3472" formatCode="General">
                  <c:v>3.472</c:v>
                </c:pt>
                <c:pt idx="3473" formatCode="General">
                  <c:v>3.4729999999999999</c:v>
                </c:pt>
                <c:pt idx="3474" formatCode="General">
                  <c:v>3.4740000000000002</c:v>
                </c:pt>
                <c:pt idx="3475" formatCode="General">
                  <c:v>3.4750000000000001</c:v>
                </c:pt>
                <c:pt idx="3476" formatCode="General">
                  <c:v>3.476</c:v>
                </c:pt>
                <c:pt idx="3477" formatCode="General">
                  <c:v>3.4769999999999999</c:v>
                </c:pt>
                <c:pt idx="3478" formatCode="General">
                  <c:v>3.4780000000000002</c:v>
                </c:pt>
                <c:pt idx="3479" formatCode="General">
                  <c:v>3.4790000000000001</c:v>
                </c:pt>
                <c:pt idx="3480" formatCode="General">
                  <c:v>3.48</c:v>
                </c:pt>
                <c:pt idx="3481" formatCode="General">
                  <c:v>3.4809999999999999</c:v>
                </c:pt>
                <c:pt idx="3482" formatCode="General">
                  <c:v>3.4820000000000002</c:v>
                </c:pt>
                <c:pt idx="3483" formatCode="General">
                  <c:v>3.4830000000000001</c:v>
                </c:pt>
                <c:pt idx="3484" formatCode="General">
                  <c:v>3.484</c:v>
                </c:pt>
                <c:pt idx="3485" formatCode="General">
                  <c:v>3.4849999999999999</c:v>
                </c:pt>
                <c:pt idx="3486" formatCode="General">
                  <c:v>3.4860000000000002</c:v>
                </c:pt>
                <c:pt idx="3487" formatCode="General">
                  <c:v>3.4870000000000001</c:v>
                </c:pt>
                <c:pt idx="3488" formatCode="General">
                  <c:v>3.488</c:v>
                </c:pt>
                <c:pt idx="3489" formatCode="General">
                  <c:v>3.4889999999999999</c:v>
                </c:pt>
                <c:pt idx="3490" formatCode="General">
                  <c:v>3.49</c:v>
                </c:pt>
                <c:pt idx="3491" formatCode="General">
                  <c:v>3.4910000000000001</c:v>
                </c:pt>
                <c:pt idx="3492" formatCode="General">
                  <c:v>3.492</c:v>
                </c:pt>
                <c:pt idx="3493" formatCode="General">
                  <c:v>3.4929999999999999</c:v>
                </c:pt>
                <c:pt idx="3494" formatCode="General">
                  <c:v>3.4940000000000002</c:v>
                </c:pt>
                <c:pt idx="3495" formatCode="General">
                  <c:v>3.4950000000000001</c:v>
                </c:pt>
                <c:pt idx="3496" formatCode="General">
                  <c:v>3.496</c:v>
                </c:pt>
                <c:pt idx="3497" formatCode="General">
                  <c:v>3.4969999999999999</c:v>
                </c:pt>
                <c:pt idx="3498" formatCode="General">
                  <c:v>3.4980000000000002</c:v>
                </c:pt>
                <c:pt idx="3499" formatCode="General">
                  <c:v>3.4990000000000001</c:v>
                </c:pt>
                <c:pt idx="3500" formatCode="General">
                  <c:v>3.5</c:v>
                </c:pt>
                <c:pt idx="3501" formatCode="General">
                  <c:v>3.5009999999999999</c:v>
                </c:pt>
                <c:pt idx="3502" formatCode="General">
                  <c:v>3.5019999999999998</c:v>
                </c:pt>
                <c:pt idx="3503" formatCode="General">
                  <c:v>3.5030000000000001</c:v>
                </c:pt>
                <c:pt idx="3504" formatCode="General">
                  <c:v>3.504</c:v>
                </c:pt>
                <c:pt idx="3505" formatCode="General">
                  <c:v>3.5049999999999999</c:v>
                </c:pt>
                <c:pt idx="3506" formatCode="General">
                  <c:v>3.5059999999999998</c:v>
                </c:pt>
                <c:pt idx="3507" formatCode="General">
                  <c:v>3.5070000000000001</c:v>
                </c:pt>
                <c:pt idx="3508" formatCode="General">
                  <c:v>3.508</c:v>
                </c:pt>
                <c:pt idx="3509" formatCode="General">
                  <c:v>3.5089999999999999</c:v>
                </c:pt>
                <c:pt idx="3510" formatCode="General">
                  <c:v>3.51</c:v>
                </c:pt>
                <c:pt idx="3511" formatCode="General">
                  <c:v>3.5110000000000001</c:v>
                </c:pt>
                <c:pt idx="3512" formatCode="General">
                  <c:v>3.512</c:v>
                </c:pt>
                <c:pt idx="3513" formatCode="General">
                  <c:v>3.5129999999999999</c:v>
                </c:pt>
                <c:pt idx="3514" formatCode="General">
                  <c:v>3.5139999999999998</c:v>
                </c:pt>
                <c:pt idx="3515" formatCode="General">
                  <c:v>3.5150000000000001</c:v>
                </c:pt>
                <c:pt idx="3516" formatCode="General">
                  <c:v>3.516</c:v>
                </c:pt>
                <c:pt idx="3517" formatCode="General">
                  <c:v>3.5169999999999999</c:v>
                </c:pt>
                <c:pt idx="3518" formatCode="General">
                  <c:v>3.5179999999999998</c:v>
                </c:pt>
                <c:pt idx="3519" formatCode="General">
                  <c:v>3.5190000000000001</c:v>
                </c:pt>
                <c:pt idx="3520" formatCode="General">
                  <c:v>3.52</c:v>
                </c:pt>
                <c:pt idx="3521" formatCode="General">
                  <c:v>3.5209999999999999</c:v>
                </c:pt>
                <c:pt idx="3522" formatCode="General">
                  <c:v>3.5219999999999998</c:v>
                </c:pt>
                <c:pt idx="3523" formatCode="General">
                  <c:v>3.5230000000000001</c:v>
                </c:pt>
                <c:pt idx="3524" formatCode="General">
                  <c:v>3.524</c:v>
                </c:pt>
                <c:pt idx="3525" formatCode="General">
                  <c:v>3.5249999999999999</c:v>
                </c:pt>
                <c:pt idx="3526" formatCode="General">
                  <c:v>3.5259999999999998</c:v>
                </c:pt>
                <c:pt idx="3527" formatCode="General">
                  <c:v>3.5270000000000001</c:v>
                </c:pt>
                <c:pt idx="3528" formatCode="General">
                  <c:v>3.528</c:v>
                </c:pt>
                <c:pt idx="3529" formatCode="General">
                  <c:v>3.5289999999999999</c:v>
                </c:pt>
                <c:pt idx="3530" formatCode="General">
                  <c:v>3.53</c:v>
                </c:pt>
                <c:pt idx="3531" formatCode="General">
                  <c:v>3.5310000000000001</c:v>
                </c:pt>
                <c:pt idx="3532" formatCode="General">
                  <c:v>3.532</c:v>
                </c:pt>
                <c:pt idx="3533" formatCode="General">
                  <c:v>3.5329999999999999</c:v>
                </c:pt>
                <c:pt idx="3534" formatCode="General">
                  <c:v>3.5339999999999998</c:v>
                </c:pt>
                <c:pt idx="3535" formatCode="General">
                  <c:v>3.5350000000000001</c:v>
                </c:pt>
                <c:pt idx="3536" formatCode="General">
                  <c:v>3.536</c:v>
                </c:pt>
                <c:pt idx="3537" formatCode="General">
                  <c:v>3.5369999999999999</c:v>
                </c:pt>
                <c:pt idx="3538" formatCode="General">
                  <c:v>3.5379999999999998</c:v>
                </c:pt>
                <c:pt idx="3539" formatCode="General">
                  <c:v>3.5390000000000001</c:v>
                </c:pt>
                <c:pt idx="3540" formatCode="General">
                  <c:v>3.54</c:v>
                </c:pt>
                <c:pt idx="3541" formatCode="General">
                  <c:v>3.5409999999999999</c:v>
                </c:pt>
                <c:pt idx="3542" formatCode="General">
                  <c:v>3.5419999999999998</c:v>
                </c:pt>
                <c:pt idx="3543" formatCode="General">
                  <c:v>3.5430000000000001</c:v>
                </c:pt>
                <c:pt idx="3544" formatCode="General">
                  <c:v>3.544</c:v>
                </c:pt>
                <c:pt idx="3545" formatCode="General">
                  <c:v>3.5449999999999999</c:v>
                </c:pt>
                <c:pt idx="3546" formatCode="General">
                  <c:v>3.5459999999999998</c:v>
                </c:pt>
                <c:pt idx="3547" formatCode="General">
                  <c:v>3.5470000000000002</c:v>
                </c:pt>
                <c:pt idx="3548" formatCode="General">
                  <c:v>3.548</c:v>
                </c:pt>
                <c:pt idx="3549" formatCode="General">
                  <c:v>3.5489999999999999</c:v>
                </c:pt>
                <c:pt idx="3550" formatCode="General">
                  <c:v>3.55</c:v>
                </c:pt>
                <c:pt idx="3551" formatCode="General">
                  <c:v>3.5510000000000002</c:v>
                </c:pt>
                <c:pt idx="3552" formatCode="General">
                  <c:v>3.552</c:v>
                </c:pt>
                <c:pt idx="3553" formatCode="General">
                  <c:v>3.5529999999999999</c:v>
                </c:pt>
                <c:pt idx="3554" formatCode="General">
                  <c:v>3.5539999999999998</c:v>
                </c:pt>
                <c:pt idx="3555" formatCode="General">
                  <c:v>3.5550000000000002</c:v>
                </c:pt>
                <c:pt idx="3556" formatCode="General">
                  <c:v>3.556</c:v>
                </c:pt>
                <c:pt idx="3557" formatCode="General">
                  <c:v>3.5569999999999999</c:v>
                </c:pt>
                <c:pt idx="3558" formatCode="General">
                  <c:v>3.5579999999999998</c:v>
                </c:pt>
                <c:pt idx="3559" formatCode="General">
                  <c:v>3.5590000000000002</c:v>
                </c:pt>
                <c:pt idx="3560" formatCode="General">
                  <c:v>3.56</c:v>
                </c:pt>
                <c:pt idx="3561" formatCode="General">
                  <c:v>3.5609999999999999</c:v>
                </c:pt>
                <c:pt idx="3562" formatCode="General">
                  <c:v>3.5619999999999998</c:v>
                </c:pt>
                <c:pt idx="3563" formatCode="General">
                  <c:v>3.5630000000000002</c:v>
                </c:pt>
                <c:pt idx="3564" formatCode="General">
                  <c:v>3.5640000000000001</c:v>
                </c:pt>
                <c:pt idx="3565" formatCode="General">
                  <c:v>3.5649999999999999</c:v>
                </c:pt>
                <c:pt idx="3566" formatCode="General">
                  <c:v>3.5659999999999998</c:v>
                </c:pt>
                <c:pt idx="3567" formatCode="General">
                  <c:v>3.5670000000000002</c:v>
                </c:pt>
                <c:pt idx="3568" formatCode="General">
                  <c:v>3.5680000000000001</c:v>
                </c:pt>
                <c:pt idx="3569" formatCode="General">
                  <c:v>3.569</c:v>
                </c:pt>
                <c:pt idx="3570" formatCode="General">
                  <c:v>3.57</c:v>
                </c:pt>
                <c:pt idx="3571" formatCode="General">
                  <c:v>3.5710000000000002</c:v>
                </c:pt>
                <c:pt idx="3572" formatCode="General">
                  <c:v>3.5720000000000001</c:v>
                </c:pt>
                <c:pt idx="3573" formatCode="General">
                  <c:v>3.573</c:v>
                </c:pt>
                <c:pt idx="3574" formatCode="General">
                  <c:v>3.5739999999999998</c:v>
                </c:pt>
                <c:pt idx="3575" formatCode="General">
                  <c:v>3.5750000000000002</c:v>
                </c:pt>
                <c:pt idx="3576" formatCode="General">
                  <c:v>3.5760000000000001</c:v>
                </c:pt>
                <c:pt idx="3577" formatCode="General">
                  <c:v>3.577</c:v>
                </c:pt>
                <c:pt idx="3578" formatCode="General">
                  <c:v>3.5779999999999998</c:v>
                </c:pt>
                <c:pt idx="3579" formatCode="General">
                  <c:v>3.5790000000000002</c:v>
                </c:pt>
                <c:pt idx="3580" formatCode="General">
                  <c:v>3.58</c:v>
                </c:pt>
                <c:pt idx="3581" formatCode="General">
                  <c:v>3.581</c:v>
                </c:pt>
                <c:pt idx="3582" formatCode="General">
                  <c:v>3.5819999999999999</c:v>
                </c:pt>
                <c:pt idx="3583" formatCode="General">
                  <c:v>3.5830000000000002</c:v>
                </c:pt>
                <c:pt idx="3584" formatCode="General">
                  <c:v>3.5840000000000001</c:v>
                </c:pt>
                <c:pt idx="3585" formatCode="General">
                  <c:v>3.585</c:v>
                </c:pt>
                <c:pt idx="3586" formatCode="General">
                  <c:v>3.5859999999999999</c:v>
                </c:pt>
                <c:pt idx="3587" formatCode="General">
                  <c:v>3.5870000000000002</c:v>
                </c:pt>
                <c:pt idx="3588" formatCode="General">
                  <c:v>3.5880000000000001</c:v>
                </c:pt>
                <c:pt idx="3589" formatCode="General">
                  <c:v>3.589</c:v>
                </c:pt>
                <c:pt idx="3590" formatCode="General">
                  <c:v>3.59</c:v>
                </c:pt>
                <c:pt idx="3591" formatCode="General">
                  <c:v>3.5910000000000002</c:v>
                </c:pt>
                <c:pt idx="3592" formatCode="General">
                  <c:v>3.5920000000000001</c:v>
                </c:pt>
                <c:pt idx="3593" formatCode="General">
                  <c:v>3.593</c:v>
                </c:pt>
                <c:pt idx="3594" formatCode="General">
                  <c:v>3.5939999999999999</c:v>
                </c:pt>
                <c:pt idx="3595" formatCode="General">
                  <c:v>3.5950000000000002</c:v>
                </c:pt>
                <c:pt idx="3596" formatCode="General">
                  <c:v>3.5960000000000001</c:v>
                </c:pt>
                <c:pt idx="3597" formatCode="General">
                  <c:v>3.597</c:v>
                </c:pt>
                <c:pt idx="3598" formatCode="General">
                  <c:v>3.5979999999999999</c:v>
                </c:pt>
                <c:pt idx="3599" formatCode="General">
                  <c:v>3.5990000000000002</c:v>
                </c:pt>
                <c:pt idx="3600" formatCode="General">
                  <c:v>3.6</c:v>
                </c:pt>
                <c:pt idx="3601" formatCode="General">
                  <c:v>3.601</c:v>
                </c:pt>
                <c:pt idx="3602" formatCode="General">
                  <c:v>3.6019999999999999</c:v>
                </c:pt>
                <c:pt idx="3603" formatCode="General">
                  <c:v>3.6030000000000002</c:v>
                </c:pt>
                <c:pt idx="3604" formatCode="General">
                  <c:v>3.6040000000000001</c:v>
                </c:pt>
                <c:pt idx="3605" formatCode="General">
                  <c:v>3.605</c:v>
                </c:pt>
                <c:pt idx="3606" formatCode="General">
                  <c:v>3.6059999999999999</c:v>
                </c:pt>
                <c:pt idx="3607" formatCode="General">
                  <c:v>3.6070000000000002</c:v>
                </c:pt>
                <c:pt idx="3608" formatCode="General">
                  <c:v>3.6080000000000001</c:v>
                </c:pt>
                <c:pt idx="3609" formatCode="General">
                  <c:v>3.609</c:v>
                </c:pt>
                <c:pt idx="3610" formatCode="General">
                  <c:v>3.61</c:v>
                </c:pt>
                <c:pt idx="3611" formatCode="General">
                  <c:v>3.6110000000000002</c:v>
                </c:pt>
                <c:pt idx="3612" formatCode="General">
                  <c:v>3.6120000000000001</c:v>
                </c:pt>
                <c:pt idx="3613" formatCode="General">
                  <c:v>3.613</c:v>
                </c:pt>
                <c:pt idx="3614" formatCode="General">
                  <c:v>3.6139999999999999</c:v>
                </c:pt>
                <c:pt idx="3615" formatCode="General">
                  <c:v>3.6150000000000002</c:v>
                </c:pt>
                <c:pt idx="3616" formatCode="General">
                  <c:v>3.6160000000000001</c:v>
                </c:pt>
                <c:pt idx="3617" formatCode="General">
                  <c:v>3.617</c:v>
                </c:pt>
                <c:pt idx="3618" formatCode="General">
                  <c:v>3.6179999999999999</c:v>
                </c:pt>
                <c:pt idx="3619" formatCode="General">
                  <c:v>3.6190000000000002</c:v>
                </c:pt>
                <c:pt idx="3620" formatCode="General">
                  <c:v>3.62</c:v>
                </c:pt>
                <c:pt idx="3621" formatCode="General">
                  <c:v>3.621</c:v>
                </c:pt>
                <c:pt idx="3622" formatCode="General">
                  <c:v>3.6219999999999999</c:v>
                </c:pt>
                <c:pt idx="3623" formatCode="General">
                  <c:v>3.6230000000000002</c:v>
                </c:pt>
                <c:pt idx="3624" formatCode="General">
                  <c:v>3.6240000000000001</c:v>
                </c:pt>
                <c:pt idx="3625" formatCode="General">
                  <c:v>3.625</c:v>
                </c:pt>
                <c:pt idx="3626" formatCode="General">
                  <c:v>3.6259999999999999</c:v>
                </c:pt>
                <c:pt idx="3627" formatCode="General">
                  <c:v>3.6269999999999998</c:v>
                </c:pt>
                <c:pt idx="3628" formatCode="General">
                  <c:v>3.6280000000000001</c:v>
                </c:pt>
                <c:pt idx="3629" formatCode="General">
                  <c:v>3.629</c:v>
                </c:pt>
                <c:pt idx="3630" formatCode="General">
                  <c:v>3.63</c:v>
                </c:pt>
                <c:pt idx="3631" formatCode="General">
                  <c:v>3.6309999999999998</c:v>
                </c:pt>
                <c:pt idx="3632" formatCode="General">
                  <c:v>3.6320000000000001</c:v>
                </c:pt>
                <c:pt idx="3633" formatCode="General">
                  <c:v>3.633</c:v>
                </c:pt>
                <c:pt idx="3634" formatCode="General">
                  <c:v>3.6339999999999999</c:v>
                </c:pt>
                <c:pt idx="3635" formatCode="General">
                  <c:v>3.6349999999999998</c:v>
                </c:pt>
                <c:pt idx="3636" formatCode="General">
                  <c:v>3.6360000000000001</c:v>
                </c:pt>
                <c:pt idx="3637" formatCode="General">
                  <c:v>3.637</c:v>
                </c:pt>
                <c:pt idx="3638" formatCode="General">
                  <c:v>3.6379999999999999</c:v>
                </c:pt>
                <c:pt idx="3639" formatCode="General">
                  <c:v>3.6389999999999998</c:v>
                </c:pt>
                <c:pt idx="3640" formatCode="General">
                  <c:v>3.64</c:v>
                </c:pt>
                <c:pt idx="3641" formatCode="General">
                  <c:v>3.641</c:v>
                </c:pt>
                <c:pt idx="3642" formatCode="General">
                  <c:v>3.6419999999999999</c:v>
                </c:pt>
                <c:pt idx="3643" formatCode="General">
                  <c:v>3.6429999999999998</c:v>
                </c:pt>
                <c:pt idx="3644" formatCode="General">
                  <c:v>3.6440000000000001</c:v>
                </c:pt>
                <c:pt idx="3645" formatCode="General">
                  <c:v>3.645</c:v>
                </c:pt>
                <c:pt idx="3646" formatCode="General">
                  <c:v>3.6459999999999999</c:v>
                </c:pt>
                <c:pt idx="3647" formatCode="General">
                  <c:v>3.6469999999999998</c:v>
                </c:pt>
                <c:pt idx="3648" formatCode="General">
                  <c:v>3.6480000000000001</c:v>
                </c:pt>
                <c:pt idx="3649" formatCode="General">
                  <c:v>3.649</c:v>
                </c:pt>
                <c:pt idx="3650" formatCode="General">
                  <c:v>3.65</c:v>
                </c:pt>
                <c:pt idx="3651" formatCode="General">
                  <c:v>3.6509999999999998</c:v>
                </c:pt>
                <c:pt idx="3652" formatCode="General">
                  <c:v>3.6520000000000001</c:v>
                </c:pt>
                <c:pt idx="3653" formatCode="General">
                  <c:v>3.653</c:v>
                </c:pt>
                <c:pt idx="3654" formatCode="General">
                  <c:v>3.6539999999999999</c:v>
                </c:pt>
                <c:pt idx="3655" formatCode="General">
                  <c:v>3.6549999999999998</c:v>
                </c:pt>
                <c:pt idx="3656" formatCode="General">
                  <c:v>3.6560000000000001</c:v>
                </c:pt>
                <c:pt idx="3657" formatCode="General">
                  <c:v>3.657</c:v>
                </c:pt>
                <c:pt idx="3658" formatCode="General">
                  <c:v>3.6579999999999999</c:v>
                </c:pt>
                <c:pt idx="3659" formatCode="General">
                  <c:v>3.6589999999999998</c:v>
                </c:pt>
                <c:pt idx="3660" formatCode="General">
                  <c:v>3.66</c:v>
                </c:pt>
                <c:pt idx="3661" formatCode="General">
                  <c:v>3.661</c:v>
                </c:pt>
                <c:pt idx="3662" formatCode="General">
                  <c:v>3.6619999999999999</c:v>
                </c:pt>
                <c:pt idx="3663" formatCode="General">
                  <c:v>3.6629999999999998</c:v>
                </c:pt>
                <c:pt idx="3664" formatCode="General">
                  <c:v>3.6640000000000001</c:v>
                </c:pt>
                <c:pt idx="3665" formatCode="General">
                  <c:v>3.665</c:v>
                </c:pt>
                <c:pt idx="3666" formatCode="General">
                  <c:v>3.6659999999999999</c:v>
                </c:pt>
                <c:pt idx="3667" formatCode="General">
                  <c:v>3.6669999999999998</c:v>
                </c:pt>
                <c:pt idx="3668" formatCode="General">
                  <c:v>3.6680000000000001</c:v>
                </c:pt>
                <c:pt idx="3669" formatCode="General">
                  <c:v>3.669</c:v>
                </c:pt>
                <c:pt idx="3670" formatCode="General">
                  <c:v>3.67</c:v>
                </c:pt>
                <c:pt idx="3671" formatCode="General">
                  <c:v>3.6709999999999998</c:v>
                </c:pt>
                <c:pt idx="3672" formatCode="General">
                  <c:v>3.6720000000000002</c:v>
                </c:pt>
                <c:pt idx="3673" formatCode="General">
                  <c:v>3.673</c:v>
                </c:pt>
                <c:pt idx="3674" formatCode="General">
                  <c:v>3.6739999999999999</c:v>
                </c:pt>
                <c:pt idx="3675" formatCode="General">
                  <c:v>3.6749999999999998</c:v>
                </c:pt>
                <c:pt idx="3676" formatCode="General">
                  <c:v>3.6760000000000002</c:v>
                </c:pt>
                <c:pt idx="3677" formatCode="General">
                  <c:v>3.677</c:v>
                </c:pt>
                <c:pt idx="3678" formatCode="General">
                  <c:v>3.6779999999999999</c:v>
                </c:pt>
                <c:pt idx="3679" formatCode="General">
                  <c:v>3.6789999999999998</c:v>
                </c:pt>
                <c:pt idx="3680" formatCode="General">
                  <c:v>3.68</c:v>
                </c:pt>
                <c:pt idx="3681" formatCode="General">
                  <c:v>3.681</c:v>
                </c:pt>
                <c:pt idx="3682" formatCode="General">
                  <c:v>3.6819999999999999</c:v>
                </c:pt>
                <c:pt idx="3683" formatCode="General">
                  <c:v>3.6829999999999998</c:v>
                </c:pt>
                <c:pt idx="3684" formatCode="General">
                  <c:v>3.6840000000000002</c:v>
                </c:pt>
                <c:pt idx="3685" formatCode="General">
                  <c:v>3.6850000000000001</c:v>
                </c:pt>
                <c:pt idx="3686" formatCode="General">
                  <c:v>3.6859999999999999</c:v>
                </c:pt>
                <c:pt idx="3687" formatCode="General">
                  <c:v>3.6869999999999998</c:v>
                </c:pt>
                <c:pt idx="3688" formatCode="General">
                  <c:v>3.6880000000000002</c:v>
                </c:pt>
                <c:pt idx="3689" formatCode="General">
                  <c:v>3.6890000000000001</c:v>
                </c:pt>
                <c:pt idx="3690" formatCode="General">
                  <c:v>3.69</c:v>
                </c:pt>
                <c:pt idx="3691" formatCode="General">
                  <c:v>3.6909999999999998</c:v>
                </c:pt>
                <c:pt idx="3692" formatCode="General">
                  <c:v>3.6920000000000002</c:v>
                </c:pt>
                <c:pt idx="3693" formatCode="General">
                  <c:v>3.6930000000000001</c:v>
                </c:pt>
                <c:pt idx="3694" formatCode="General">
                  <c:v>3.694</c:v>
                </c:pt>
                <c:pt idx="3695" formatCode="General">
                  <c:v>3.6949999999999998</c:v>
                </c:pt>
                <c:pt idx="3696" formatCode="General">
                  <c:v>3.6960000000000002</c:v>
                </c:pt>
                <c:pt idx="3697" formatCode="General">
                  <c:v>3.6970000000000001</c:v>
                </c:pt>
                <c:pt idx="3698" formatCode="General">
                  <c:v>3.698</c:v>
                </c:pt>
                <c:pt idx="3699" formatCode="General">
                  <c:v>3.6989999999999998</c:v>
                </c:pt>
                <c:pt idx="3700" formatCode="General">
                  <c:v>3.7</c:v>
                </c:pt>
                <c:pt idx="3701" formatCode="General">
                  <c:v>3.7010000000000001</c:v>
                </c:pt>
                <c:pt idx="3702" formatCode="General">
                  <c:v>3.702</c:v>
                </c:pt>
                <c:pt idx="3703" formatCode="General">
                  <c:v>3.7029999999999998</c:v>
                </c:pt>
                <c:pt idx="3704" formatCode="General">
                  <c:v>3.7040000000000002</c:v>
                </c:pt>
                <c:pt idx="3705" formatCode="General">
                  <c:v>3.7050000000000001</c:v>
                </c:pt>
                <c:pt idx="3706" formatCode="General">
                  <c:v>3.706</c:v>
                </c:pt>
                <c:pt idx="3707" formatCode="General">
                  <c:v>3.7069999999999999</c:v>
                </c:pt>
                <c:pt idx="3708" formatCode="General">
                  <c:v>3.7080000000000002</c:v>
                </c:pt>
                <c:pt idx="3709" formatCode="General">
                  <c:v>3.7090000000000001</c:v>
                </c:pt>
                <c:pt idx="3710" formatCode="General">
                  <c:v>3.71</c:v>
                </c:pt>
                <c:pt idx="3711" formatCode="General">
                  <c:v>3.7109999999999999</c:v>
                </c:pt>
                <c:pt idx="3712" formatCode="General">
                  <c:v>3.7120000000000002</c:v>
                </c:pt>
                <c:pt idx="3713" formatCode="General">
                  <c:v>3.7130000000000001</c:v>
                </c:pt>
                <c:pt idx="3714" formatCode="General">
                  <c:v>3.714</c:v>
                </c:pt>
                <c:pt idx="3715" formatCode="General">
                  <c:v>3.7149999999999999</c:v>
                </c:pt>
                <c:pt idx="3716" formatCode="General">
                  <c:v>3.7160000000000002</c:v>
                </c:pt>
                <c:pt idx="3717" formatCode="General">
                  <c:v>3.7170000000000001</c:v>
                </c:pt>
                <c:pt idx="3718" formatCode="General">
                  <c:v>3.718</c:v>
                </c:pt>
                <c:pt idx="3719" formatCode="General">
                  <c:v>3.7189999999999999</c:v>
                </c:pt>
                <c:pt idx="3720" formatCode="General">
                  <c:v>3.72</c:v>
                </c:pt>
                <c:pt idx="3721" formatCode="General">
                  <c:v>3.7210000000000001</c:v>
                </c:pt>
                <c:pt idx="3722" formatCode="General">
                  <c:v>3.722</c:v>
                </c:pt>
                <c:pt idx="3723" formatCode="General">
                  <c:v>3.7229999999999999</c:v>
                </c:pt>
                <c:pt idx="3724" formatCode="General">
                  <c:v>3.7240000000000002</c:v>
                </c:pt>
                <c:pt idx="3725" formatCode="General">
                  <c:v>3.7250000000000001</c:v>
                </c:pt>
                <c:pt idx="3726" formatCode="General">
                  <c:v>3.726</c:v>
                </c:pt>
                <c:pt idx="3727" formatCode="General">
                  <c:v>3.7269999999999999</c:v>
                </c:pt>
                <c:pt idx="3728" formatCode="General">
                  <c:v>3.7280000000000002</c:v>
                </c:pt>
                <c:pt idx="3729" formatCode="General">
                  <c:v>3.7290000000000001</c:v>
                </c:pt>
                <c:pt idx="3730" formatCode="General">
                  <c:v>3.73</c:v>
                </c:pt>
                <c:pt idx="3731" formatCode="General">
                  <c:v>3.7309999999999999</c:v>
                </c:pt>
                <c:pt idx="3732" formatCode="General">
                  <c:v>3.7320000000000002</c:v>
                </c:pt>
                <c:pt idx="3733" formatCode="General">
                  <c:v>3.7330000000000001</c:v>
                </c:pt>
                <c:pt idx="3734" formatCode="General">
                  <c:v>3.734</c:v>
                </c:pt>
                <c:pt idx="3735" formatCode="General">
                  <c:v>3.7349999999999999</c:v>
                </c:pt>
                <c:pt idx="3736" formatCode="General">
                  <c:v>3.7360000000000002</c:v>
                </c:pt>
                <c:pt idx="3737" formatCode="General">
                  <c:v>3.7370000000000001</c:v>
                </c:pt>
                <c:pt idx="3738" formatCode="General">
                  <c:v>3.738</c:v>
                </c:pt>
                <c:pt idx="3739" formatCode="General">
                  <c:v>3.7389999999999999</c:v>
                </c:pt>
                <c:pt idx="3740" formatCode="General">
                  <c:v>3.74</c:v>
                </c:pt>
                <c:pt idx="3741" formatCode="General">
                  <c:v>3.7410000000000001</c:v>
                </c:pt>
                <c:pt idx="3742" formatCode="General">
                  <c:v>3.742</c:v>
                </c:pt>
                <c:pt idx="3743" formatCode="General">
                  <c:v>3.7429999999999999</c:v>
                </c:pt>
                <c:pt idx="3744" formatCode="General">
                  <c:v>3.7440000000000002</c:v>
                </c:pt>
                <c:pt idx="3745" formatCode="General">
                  <c:v>3.7450000000000001</c:v>
                </c:pt>
                <c:pt idx="3746" formatCode="General">
                  <c:v>3.746</c:v>
                </c:pt>
                <c:pt idx="3747" formatCode="General">
                  <c:v>3.7469999999999999</c:v>
                </c:pt>
                <c:pt idx="3748" formatCode="General">
                  <c:v>3.7480000000000002</c:v>
                </c:pt>
                <c:pt idx="3749" formatCode="General">
                  <c:v>3.7490000000000001</c:v>
                </c:pt>
                <c:pt idx="3750" formatCode="General">
                  <c:v>3.75</c:v>
                </c:pt>
                <c:pt idx="3751" formatCode="General">
                  <c:v>3.7509999999999999</c:v>
                </c:pt>
                <c:pt idx="3752" formatCode="General">
                  <c:v>3.7519999999999998</c:v>
                </c:pt>
                <c:pt idx="3753" formatCode="General">
                  <c:v>3.7530000000000001</c:v>
                </c:pt>
                <c:pt idx="3754" formatCode="General">
                  <c:v>3.754</c:v>
                </c:pt>
                <c:pt idx="3755" formatCode="General">
                  <c:v>3.7549999999999999</c:v>
                </c:pt>
                <c:pt idx="3756" formatCode="General">
                  <c:v>3.7559999999999998</c:v>
                </c:pt>
                <c:pt idx="3757" formatCode="General">
                  <c:v>3.7570000000000001</c:v>
                </c:pt>
                <c:pt idx="3758" formatCode="General">
                  <c:v>3.758</c:v>
                </c:pt>
                <c:pt idx="3759" formatCode="General">
                  <c:v>3.7589999999999999</c:v>
                </c:pt>
                <c:pt idx="3760" formatCode="General">
                  <c:v>3.76</c:v>
                </c:pt>
                <c:pt idx="3761" formatCode="General">
                  <c:v>3.7610000000000001</c:v>
                </c:pt>
                <c:pt idx="3762" formatCode="General">
                  <c:v>3.762</c:v>
                </c:pt>
                <c:pt idx="3763" formatCode="General">
                  <c:v>3.7629999999999999</c:v>
                </c:pt>
                <c:pt idx="3764" formatCode="General">
                  <c:v>3.7639999999999998</c:v>
                </c:pt>
                <c:pt idx="3765" formatCode="General">
                  <c:v>3.7650000000000001</c:v>
                </c:pt>
                <c:pt idx="3766" formatCode="General">
                  <c:v>3.766</c:v>
                </c:pt>
                <c:pt idx="3767" formatCode="General">
                  <c:v>3.7669999999999999</c:v>
                </c:pt>
                <c:pt idx="3768" formatCode="General">
                  <c:v>3.7679999999999998</c:v>
                </c:pt>
                <c:pt idx="3769" formatCode="General">
                  <c:v>3.7690000000000001</c:v>
                </c:pt>
                <c:pt idx="3770" formatCode="General">
                  <c:v>3.77</c:v>
                </c:pt>
                <c:pt idx="3771" formatCode="General">
                  <c:v>3.7709999999999999</c:v>
                </c:pt>
                <c:pt idx="3772" formatCode="General">
                  <c:v>3.7719999999999998</c:v>
                </c:pt>
                <c:pt idx="3773" formatCode="General">
                  <c:v>3.7730000000000001</c:v>
                </c:pt>
                <c:pt idx="3774" formatCode="General">
                  <c:v>3.774</c:v>
                </c:pt>
                <c:pt idx="3775" formatCode="General">
                  <c:v>3.7749999999999999</c:v>
                </c:pt>
                <c:pt idx="3776" formatCode="General">
                  <c:v>3.7759999999999998</c:v>
                </c:pt>
                <c:pt idx="3777" formatCode="General">
                  <c:v>3.7770000000000001</c:v>
                </c:pt>
                <c:pt idx="3778" formatCode="General">
                  <c:v>3.778</c:v>
                </c:pt>
                <c:pt idx="3779" formatCode="General">
                  <c:v>3.7789999999999999</c:v>
                </c:pt>
                <c:pt idx="3780" formatCode="General">
                  <c:v>3.78</c:v>
                </c:pt>
                <c:pt idx="3781" formatCode="General">
                  <c:v>3.7810000000000001</c:v>
                </c:pt>
                <c:pt idx="3782" formatCode="General">
                  <c:v>3.782</c:v>
                </c:pt>
                <c:pt idx="3783" formatCode="General">
                  <c:v>3.7829999999999999</c:v>
                </c:pt>
                <c:pt idx="3784" formatCode="General">
                  <c:v>3.7839999999999998</c:v>
                </c:pt>
                <c:pt idx="3785" formatCode="General">
                  <c:v>3.7850000000000001</c:v>
                </c:pt>
                <c:pt idx="3786" formatCode="General">
                  <c:v>3.786</c:v>
                </c:pt>
                <c:pt idx="3787" formatCode="General">
                  <c:v>3.7869999999999999</c:v>
                </c:pt>
                <c:pt idx="3788" formatCode="General">
                  <c:v>3.7879999999999998</c:v>
                </c:pt>
                <c:pt idx="3789" formatCode="General">
                  <c:v>3.7890000000000001</c:v>
                </c:pt>
                <c:pt idx="3790" formatCode="General">
                  <c:v>3.79</c:v>
                </c:pt>
                <c:pt idx="3791" formatCode="General">
                  <c:v>3.7909999999999999</c:v>
                </c:pt>
                <c:pt idx="3792" formatCode="General">
                  <c:v>3.7919999999999998</c:v>
                </c:pt>
                <c:pt idx="3793" formatCode="General">
                  <c:v>3.7930000000000001</c:v>
                </c:pt>
                <c:pt idx="3794" formatCode="General">
                  <c:v>3.794</c:v>
                </c:pt>
                <c:pt idx="3795" formatCode="General">
                  <c:v>3.7949999999999999</c:v>
                </c:pt>
                <c:pt idx="3796" formatCode="General">
                  <c:v>3.7959999999999998</c:v>
                </c:pt>
                <c:pt idx="3797" formatCode="General">
                  <c:v>3.7970000000000002</c:v>
                </c:pt>
                <c:pt idx="3798" formatCode="General">
                  <c:v>3.798</c:v>
                </c:pt>
                <c:pt idx="3799" formatCode="General">
                  <c:v>3.7989999999999999</c:v>
                </c:pt>
                <c:pt idx="3800" formatCode="General">
                  <c:v>3.8</c:v>
                </c:pt>
                <c:pt idx="3801" formatCode="General">
                  <c:v>3.8010000000000002</c:v>
                </c:pt>
                <c:pt idx="3802" formatCode="General">
                  <c:v>3.802</c:v>
                </c:pt>
                <c:pt idx="3803" formatCode="General">
                  <c:v>3.8029999999999999</c:v>
                </c:pt>
                <c:pt idx="3804" formatCode="General">
                  <c:v>3.8039999999999998</c:v>
                </c:pt>
                <c:pt idx="3805" formatCode="General">
                  <c:v>3.8050000000000002</c:v>
                </c:pt>
                <c:pt idx="3806" formatCode="General">
                  <c:v>3.806</c:v>
                </c:pt>
                <c:pt idx="3807" formatCode="General">
                  <c:v>3.8069999999999999</c:v>
                </c:pt>
                <c:pt idx="3808" formatCode="General">
                  <c:v>3.8079999999999998</c:v>
                </c:pt>
                <c:pt idx="3809" formatCode="General">
                  <c:v>3.8090000000000002</c:v>
                </c:pt>
                <c:pt idx="3810" formatCode="General">
                  <c:v>3.81</c:v>
                </c:pt>
                <c:pt idx="3811" formatCode="General">
                  <c:v>3.8109999999999999</c:v>
                </c:pt>
                <c:pt idx="3812" formatCode="General">
                  <c:v>3.8119999999999998</c:v>
                </c:pt>
                <c:pt idx="3813" formatCode="General">
                  <c:v>3.8130000000000002</c:v>
                </c:pt>
                <c:pt idx="3814" formatCode="General">
                  <c:v>3.8140000000000001</c:v>
                </c:pt>
                <c:pt idx="3815" formatCode="General">
                  <c:v>3.8149999999999999</c:v>
                </c:pt>
                <c:pt idx="3816" formatCode="General">
                  <c:v>3.8159999999999998</c:v>
                </c:pt>
                <c:pt idx="3817" formatCode="General">
                  <c:v>3.8170000000000002</c:v>
                </c:pt>
                <c:pt idx="3818" formatCode="General">
                  <c:v>3.8180000000000001</c:v>
                </c:pt>
                <c:pt idx="3819" formatCode="General">
                  <c:v>3.819</c:v>
                </c:pt>
                <c:pt idx="3820" formatCode="General">
                  <c:v>3.82</c:v>
                </c:pt>
                <c:pt idx="3821" formatCode="General">
                  <c:v>3.8210000000000002</c:v>
                </c:pt>
                <c:pt idx="3822" formatCode="General">
                  <c:v>3.8220000000000001</c:v>
                </c:pt>
                <c:pt idx="3823" formatCode="General">
                  <c:v>3.823</c:v>
                </c:pt>
                <c:pt idx="3824" formatCode="General">
                  <c:v>3.8239999999999998</c:v>
                </c:pt>
                <c:pt idx="3825" formatCode="General">
                  <c:v>3.8250000000000002</c:v>
                </c:pt>
                <c:pt idx="3826" formatCode="General">
                  <c:v>3.8260000000000001</c:v>
                </c:pt>
                <c:pt idx="3827" formatCode="General">
                  <c:v>3.827</c:v>
                </c:pt>
                <c:pt idx="3828" formatCode="General">
                  <c:v>3.8279999999999998</c:v>
                </c:pt>
                <c:pt idx="3829" formatCode="General">
                  <c:v>3.8290000000000002</c:v>
                </c:pt>
                <c:pt idx="3830" formatCode="General">
                  <c:v>3.83</c:v>
                </c:pt>
                <c:pt idx="3831" formatCode="General">
                  <c:v>3.831</c:v>
                </c:pt>
                <c:pt idx="3832" formatCode="General">
                  <c:v>3.8319999999999999</c:v>
                </c:pt>
                <c:pt idx="3833" formatCode="General">
                  <c:v>3.8330000000000002</c:v>
                </c:pt>
                <c:pt idx="3834" formatCode="General">
                  <c:v>3.8340000000000001</c:v>
                </c:pt>
                <c:pt idx="3835" formatCode="General">
                  <c:v>3.835</c:v>
                </c:pt>
                <c:pt idx="3836" formatCode="General">
                  <c:v>3.8359999999999999</c:v>
                </c:pt>
                <c:pt idx="3837" formatCode="General">
                  <c:v>3.8370000000000002</c:v>
                </c:pt>
                <c:pt idx="3838" formatCode="General">
                  <c:v>3.8380000000000001</c:v>
                </c:pt>
                <c:pt idx="3839" formatCode="General">
                  <c:v>3.839</c:v>
                </c:pt>
                <c:pt idx="3840" formatCode="General">
                  <c:v>3.84</c:v>
                </c:pt>
                <c:pt idx="3841" formatCode="General">
                  <c:v>3.8410000000000002</c:v>
                </c:pt>
                <c:pt idx="3842" formatCode="General">
                  <c:v>3.8420000000000001</c:v>
                </c:pt>
                <c:pt idx="3843" formatCode="General">
                  <c:v>3.843</c:v>
                </c:pt>
                <c:pt idx="3844" formatCode="General">
                  <c:v>3.8439999999999999</c:v>
                </c:pt>
                <c:pt idx="3845" formatCode="General">
                  <c:v>3.8450000000000002</c:v>
                </c:pt>
                <c:pt idx="3846" formatCode="General">
                  <c:v>3.8460000000000001</c:v>
                </c:pt>
                <c:pt idx="3847" formatCode="General">
                  <c:v>3.847</c:v>
                </c:pt>
                <c:pt idx="3848" formatCode="General">
                  <c:v>3.8479999999999999</c:v>
                </c:pt>
                <c:pt idx="3849" formatCode="General">
                  <c:v>3.8490000000000002</c:v>
                </c:pt>
                <c:pt idx="3850" formatCode="General">
                  <c:v>3.85</c:v>
                </c:pt>
                <c:pt idx="3851" formatCode="General">
                  <c:v>3.851</c:v>
                </c:pt>
                <c:pt idx="3852" formatCode="General">
                  <c:v>3.8519999999999999</c:v>
                </c:pt>
                <c:pt idx="3853" formatCode="General">
                  <c:v>3.8530000000000002</c:v>
                </c:pt>
                <c:pt idx="3854" formatCode="General">
                  <c:v>3.8540000000000001</c:v>
                </c:pt>
                <c:pt idx="3855" formatCode="General">
                  <c:v>3.855</c:v>
                </c:pt>
                <c:pt idx="3856" formatCode="General">
                  <c:v>3.8559999999999999</c:v>
                </c:pt>
                <c:pt idx="3857" formatCode="General">
                  <c:v>3.8570000000000002</c:v>
                </c:pt>
                <c:pt idx="3858" formatCode="General">
                  <c:v>3.8580000000000001</c:v>
                </c:pt>
                <c:pt idx="3859" formatCode="General">
                  <c:v>3.859</c:v>
                </c:pt>
                <c:pt idx="3860" formatCode="General">
                  <c:v>3.86</c:v>
                </c:pt>
                <c:pt idx="3861" formatCode="General">
                  <c:v>3.8610000000000002</c:v>
                </c:pt>
                <c:pt idx="3862" formatCode="General">
                  <c:v>3.8620000000000001</c:v>
                </c:pt>
                <c:pt idx="3863" formatCode="General">
                  <c:v>3.863</c:v>
                </c:pt>
                <c:pt idx="3864" formatCode="General">
                  <c:v>3.8639999999999999</c:v>
                </c:pt>
                <c:pt idx="3865" formatCode="General">
                  <c:v>3.8650000000000002</c:v>
                </c:pt>
                <c:pt idx="3866" formatCode="General">
                  <c:v>3.8660000000000001</c:v>
                </c:pt>
                <c:pt idx="3867" formatCode="General">
                  <c:v>3.867</c:v>
                </c:pt>
                <c:pt idx="3868" formatCode="General">
                  <c:v>3.8679999999999999</c:v>
                </c:pt>
                <c:pt idx="3869" formatCode="General">
                  <c:v>3.8690000000000002</c:v>
                </c:pt>
                <c:pt idx="3870" formatCode="General">
                  <c:v>3.87</c:v>
                </c:pt>
                <c:pt idx="3871" formatCode="General">
                  <c:v>3.871</c:v>
                </c:pt>
                <c:pt idx="3872" formatCode="General">
                  <c:v>3.8719999999999999</c:v>
                </c:pt>
                <c:pt idx="3873" formatCode="General">
                  <c:v>3.8730000000000002</c:v>
                </c:pt>
                <c:pt idx="3874" formatCode="General">
                  <c:v>3.8740000000000001</c:v>
                </c:pt>
                <c:pt idx="3875" formatCode="General">
                  <c:v>3.875</c:v>
                </c:pt>
                <c:pt idx="3876" formatCode="General">
                  <c:v>3.8759999999999999</c:v>
                </c:pt>
                <c:pt idx="3877" formatCode="General">
                  <c:v>3.8769999999999998</c:v>
                </c:pt>
                <c:pt idx="3878" formatCode="General">
                  <c:v>3.8780000000000001</c:v>
                </c:pt>
                <c:pt idx="3879" formatCode="General">
                  <c:v>3.879</c:v>
                </c:pt>
                <c:pt idx="3880" formatCode="General">
                  <c:v>3.88</c:v>
                </c:pt>
                <c:pt idx="3881" formatCode="General">
                  <c:v>3.8809999999999998</c:v>
                </c:pt>
                <c:pt idx="3882" formatCode="General">
                  <c:v>3.8820000000000001</c:v>
                </c:pt>
                <c:pt idx="3883" formatCode="General">
                  <c:v>3.883</c:v>
                </c:pt>
                <c:pt idx="3884" formatCode="General">
                  <c:v>3.8839999999999999</c:v>
                </c:pt>
                <c:pt idx="3885" formatCode="General">
                  <c:v>3.8849999999999998</c:v>
                </c:pt>
                <c:pt idx="3886" formatCode="General">
                  <c:v>3.8860000000000001</c:v>
                </c:pt>
                <c:pt idx="3887" formatCode="General">
                  <c:v>3.887</c:v>
                </c:pt>
                <c:pt idx="3888" formatCode="General">
                  <c:v>3.8879999999999999</c:v>
                </c:pt>
                <c:pt idx="3889" formatCode="General">
                  <c:v>3.8889999999999998</c:v>
                </c:pt>
                <c:pt idx="3890" formatCode="General">
                  <c:v>3.89</c:v>
                </c:pt>
                <c:pt idx="3891" formatCode="General">
                  <c:v>3.891</c:v>
                </c:pt>
                <c:pt idx="3892" formatCode="General">
                  <c:v>3.8919999999999999</c:v>
                </c:pt>
                <c:pt idx="3893" formatCode="General">
                  <c:v>3.8929999999999998</c:v>
                </c:pt>
                <c:pt idx="3894" formatCode="General">
                  <c:v>3.8940000000000001</c:v>
                </c:pt>
                <c:pt idx="3895" formatCode="General">
                  <c:v>3.895</c:v>
                </c:pt>
                <c:pt idx="3896" formatCode="General">
                  <c:v>3.8959999999999999</c:v>
                </c:pt>
                <c:pt idx="3897" formatCode="General">
                  <c:v>3.8969999999999998</c:v>
                </c:pt>
                <c:pt idx="3898" formatCode="General">
                  <c:v>3.8980000000000001</c:v>
                </c:pt>
                <c:pt idx="3899" formatCode="General">
                  <c:v>3.899</c:v>
                </c:pt>
                <c:pt idx="3900" formatCode="General">
                  <c:v>3.9</c:v>
                </c:pt>
                <c:pt idx="3901" formatCode="General">
                  <c:v>3.9009999999999998</c:v>
                </c:pt>
                <c:pt idx="3902" formatCode="General">
                  <c:v>3.9020000000000001</c:v>
                </c:pt>
                <c:pt idx="3903" formatCode="General">
                  <c:v>3.903</c:v>
                </c:pt>
                <c:pt idx="3904" formatCode="General">
                  <c:v>3.9039999999999999</c:v>
                </c:pt>
                <c:pt idx="3905" formatCode="General">
                  <c:v>3.9049999999999998</c:v>
                </c:pt>
                <c:pt idx="3906" formatCode="General">
                  <c:v>3.9060000000000001</c:v>
                </c:pt>
                <c:pt idx="3907" formatCode="General">
                  <c:v>3.907</c:v>
                </c:pt>
                <c:pt idx="3908" formatCode="General">
                  <c:v>3.9079999999999999</c:v>
                </c:pt>
                <c:pt idx="3909" formatCode="General">
                  <c:v>3.9089999999999998</c:v>
                </c:pt>
                <c:pt idx="3910" formatCode="General">
                  <c:v>3.91</c:v>
                </c:pt>
                <c:pt idx="3911" formatCode="General">
                  <c:v>3.911</c:v>
                </c:pt>
                <c:pt idx="3912" formatCode="General">
                  <c:v>3.9119999999999999</c:v>
                </c:pt>
                <c:pt idx="3913" formatCode="General">
                  <c:v>3.9129999999999998</c:v>
                </c:pt>
                <c:pt idx="3914" formatCode="General">
                  <c:v>3.9140000000000001</c:v>
                </c:pt>
                <c:pt idx="3915" formatCode="General">
                  <c:v>3.915</c:v>
                </c:pt>
                <c:pt idx="3916" formatCode="General">
                  <c:v>3.9159999999999999</c:v>
                </c:pt>
                <c:pt idx="3917" formatCode="General">
                  <c:v>3.9169999999999998</c:v>
                </c:pt>
                <c:pt idx="3918" formatCode="General">
                  <c:v>3.9180000000000001</c:v>
                </c:pt>
                <c:pt idx="3919" formatCode="General">
                  <c:v>3.919</c:v>
                </c:pt>
                <c:pt idx="3920" formatCode="General">
                  <c:v>3.92</c:v>
                </c:pt>
                <c:pt idx="3921" formatCode="General">
                  <c:v>3.9209999999999998</c:v>
                </c:pt>
                <c:pt idx="3922" formatCode="General">
                  <c:v>3.9220000000000002</c:v>
                </c:pt>
                <c:pt idx="3923" formatCode="General">
                  <c:v>3.923</c:v>
                </c:pt>
                <c:pt idx="3924" formatCode="General">
                  <c:v>3.9239999999999999</c:v>
                </c:pt>
                <c:pt idx="3925" formatCode="General">
                  <c:v>3.9249999999999998</c:v>
                </c:pt>
                <c:pt idx="3926" formatCode="General">
                  <c:v>3.9260000000000002</c:v>
                </c:pt>
                <c:pt idx="3927" formatCode="General">
                  <c:v>3.927</c:v>
                </c:pt>
                <c:pt idx="3928" formatCode="General">
                  <c:v>3.9279999999999999</c:v>
                </c:pt>
                <c:pt idx="3929" formatCode="General">
                  <c:v>3.9289999999999998</c:v>
                </c:pt>
                <c:pt idx="3930" formatCode="General">
                  <c:v>3.93</c:v>
                </c:pt>
                <c:pt idx="3931" formatCode="General">
                  <c:v>3.931</c:v>
                </c:pt>
                <c:pt idx="3932" formatCode="General">
                  <c:v>3.9319999999999999</c:v>
                </c:pt>
                <c:pt idx="3933" formatCode="General">
                  <c:v>3.9329999999999998</c:v>
                </c:pt>
                <c:pt idx="3934" formatCode="General">
                  <c:v>3.9340000000000002</c:v>
                </c:pt>
                <c:pt idx="3935" formatCode="General">
                  <c:v>3.9350000000000001</c:v>
                </c:pt>
                <c:pt idx="3936" formatCode="General">
                  <c:v>3.9359999999999999</c:v>
                </c:pt>
                <c:pt idx="3937" formatCode="General">
                  <c:v>3.9369999999999998</c:v>
                </c:pt>
                <c:pt idx="3938" formatCode="General">
                  <c:v>3.9380000000000002</c:v>
                </c:pt>
                <c:pt idx="3939" formatCode="General">
                  <c:v>3.9390000000000001</c:v>
                </c:pt>
                <c:pt idx="3940" formatCode="General">
                  <c:v>3.94</c:v>
                </c:pt>
                <c:pt idx="3941" formatCode="General">
                  <c:v>3.9409999999999998</c:v>
                </c:pt>
                <c:pt idx="3942" formatCode="General">
                  <c:v>3.9420000000000002</c:v>
                </c:pt>
                <c:pt idx="3943" formatCode="General">
                  <c:v>3.9430000000000001</c:v>
                </c:pt>
                <c:pt idx="3944" formatCode="General">
                  <c:v>3.944</c:v>
                </c:pt>
                <c:pt idx="3945" formatCode="General">
                  <c:v>3.9449999999999998</c:v>
                </c:pt>
                <c:pt idx="3946" formatCode="General">
                  <c:v>3.9460000000000002</c:v>
                </c:pt>
                <c:pt idx="3947" formatCode="General">
                  <c:v>3.9470000000000001</c:v>
                </c:pt>
                <c:pt idx="3948" formatCode="General">
                  <c:v>3.948</c:v>
                </c:pt>
                <c:pt idx="3949" formatCode="General">
                  <c:v>3.9489999999999998</c:v>
                </c:pt>
                <c:pt idx="3950" formatCode="General">
                  <c:v>3.95</c:v>
                </c:pt>
                <c:pt idx="3951" formatCode="General">
                  <c:v>3.9510000000000001</c:v>
                </c:pt>
                <c:pt idx="3952" formatCode="General">
                  <c:v>3.952</c:v>
                </c:pt>
                <c:pt idx="3953" formatCode="General">
                  <c:v>3.9529999999999998</c:v>
                </c:pt>
                <c:pt idx="3954" formatCode="General">
                  <c:v>3.9540000000000002</c:v>
                </c:pt>
                <c:pt idx="3955" formatCode="General">
                  <c:v>3.9550000000000001</c:v>
                </c:pt>
                <c:pt idx="3956" formatCode="General">
                  <c:v>3.956</c:v>
                </c:pt>
                <c:pt idx="3957" formatCode="General">
                  <c:v>3.9569999999999999</c:v>
                </c:pt>
                <c:pt idx="3958" formatCode="General">
                  <c:v>3.9580000000000002</c:v>
                </c:pt>
                <c:pt idx="3959" formatCode="General">
                  <c:v>3.9590000000000001</c:v>
                </c:pt>
                <c:pt idx="3960" formatCode="General">
                  <c:v>3.96</c:v>
                </c:pt>
                <c:pt idx="3961" formatCode="General">
                  <c:v>3.9609999999999999</c:v>
                </c:pt>
                <c:pt idx="3962" formatCode="General">
                  <c:v>3.9620000000000002</c:v>
                </c:pt>
                <c:pt idx="3963" formatCode="General">
                  <c:v>3.9630000000000001</c:v>
                </c:pt>
                <c:pt idx="3964" formatCode="General">
                  <c:v>3.964</c:v>
                </c:pt>
                <c:pt idx="3965" formatCode="General">
                  <c:v>3.9649999999999999</c:v>
                </c:pt>
                <c:pt idx="3966" formatCode="General">
                  <c:v>3.9660000000000002</c:v>
                </c:pt>
                <c:pt idx="3967" formatCode="General">
                  <c:v>3.9670000000000001</c:v>
                </c:pt>
                <c:pt idx="3968" formatCode="General">
                  <c:v>3.968</c:v>
                </c:pt>
                <c:pt idx="3969" formatCode="General">
                  <c:v>3.9689999999999999</c:v>
                </c:pt>
                <c:pt idx="3970" formatCode="General">
                  <c:v>3.97</c:v>
                </c:pt>
                <c:pt idx="3971" formatCode="General">
                  <c:v>3.9710000000000001</c:v>
                </c:pt>
                <c:pt idx="3972" formatCode="General">
                  <c:v>3.972</c:v>
                </c:pt>
                <c:pt idx="3973" formatCode="General">
                  <c:v>3.9729999999999999</c:v>
                </c:pt>
                <c:pt idx="3974" formatCode="General">
                  <c:v>3.9740000000000002</c:v>
                </c:pt>
                <c:pt idx="3975" formatCode="General">
                  <c:v>3.9750000000000001</c:v>
                </c:pt>
                <c:pt idx="3976" formatCode="General">
                  <c:v>3.976</c:v>
                </c:pt>
                <c:pt idx="3977" formatCode="General">
                  <c:v>3.9769999999999999</c:v>
                </c:pt>
                <c:pt idx="3978" formatCode="General">
                  <c:v>3.9780000000000002</c:v>
                </c:pt>
                <c:pt idx="3979" formatCode="General">
                  <c:v>3.9790000000000001</c:v>
                </c:pt>
                <c:pt idx="3980" formatCode="General">
                  <c:v>3.98</c:v>
                </c:pt>
                <c:pt idx="3981" formatCode="General">
                  <c:v>3.9809999999999999</c:v>
                </c:pt>
                <c:pt idx="3982" formatCode="General">
                  <c:v>3.9820000000000002</c:v>
                </c:pt>
                <c:pt idx="3983" formatCode="General">
                  <c:v>3.9830000000000001</c:v>
                </c:pt>
                <c:pt idx="3984" formatCode="General">
                  <c:v>3.984</c:v>
                </c:pt>
                <c:pt idx="3985" formatCode="General">
                  <c:v>3.9849999999999999</c:v>
                </c:pt>
                <c:pt idx="3986" formatCode="General">
                  <c:v>3.9860000000000002</c:v>
                </c:pt>
                <c:pt idx="3987" formatCode="General">
                  <c:v>3.9870000000000001</c:v>
                </c:pt>
                <c:pt idx="3988" formatCode="General">
                  <c:v>3.988</c:v>
                </c:pt>
                <c:pt idx="3989" formatCode="General">
                  <c:v>3.9889999999999999</c:v>
                </c:pt>
                <c:pt idx="3990" formatCode="General">
                  <c:v>3.99</c:v>
                </c:pt>
                <c:pt idx="3991" formatCode="General">
                  <c:v>3.9910000000000001</c:v>
                </c:pt>
                <c:pt idx="3992" formatCode="General">
                  <c:v>3.992</c:v>
                </c:pt>
                <c:pt idx="3993" formatCode="General">
                  <c:v>3.9929999999999999</c:v>
                </c:pt>
                <c:pt idx="3994" formatCode="General">
                  <c:v>3.9940000000000002</c:v>
                </c:pt>
                <c:pt idx="3995" formatCode="General">
                  <c:v>3.9950000000000001</c:v>
                </c:pt>
                <c:pt idx="3996" formatCode="General">
                  <c:v>3.996</c:v>
                </c:pt>
                <c:pt idx="3997" formatCode="General">
                  <c:v>3.9969999999999999</c:v>
                </c:pt>
                <c:pt idx="3998" formatCode="General">
                  <c:v>3.9980000000000002</c:v>
                </c:pt>
                <c:pt idx="3999" formatCode="General">
                  <c:v>3.9990000000000001</c:v>
                </c:pt>
                <c:pt idx="4000" formatCode="General">
                  <c:v>4</c:v>
                </c:pt>
                <c:pt idx="4001" formatCode="General">
                  <c:v>4.0010000000000003</c:v>
                </c:pt>
                <c:pt idx="4002" formatCode="General">
                  <c:v>4.0019999999999998</c:v>
                </c:pt>
                <c:pt idx="4003" formatCode="General">
                  <c:v>4.0030000000000001</c:v>
                </c:pt>
                <c:pt idx="4004" formatCode="General">
                  <c:v>4.0039999999999996</c:v>
                </c:pt>
                <c:pt idx="4005" formatCode="General">
                  <c:v>4.0049999999999999</c:v>
                </c:pt>
                <c:pt idx="4006" formatCode="General">
                  <c:v>4.0060000000000002</c:v>
                </c:pt>
                <c:pt idx="4007" formatCode="General">
                  <c:v>4.0069999999999997</c:v>
                </c:pt>
                <c:pt idx="4008" formatCode="General">
                  <c:v>4.008</c:v>
                </c:pt>
                <c:pt idx="4009" formatCode="General">
                  <c:v>4.0090000000000003</c:v>
                </c:pt>
                <c:pt idx="4010" formatCode="General">
                  <c:v>4.01</c:v>
                </c:pt>
                <c:pt idx="4011" formatCode="General">
                  <c:v>4.0110000000000001</c:v>
                </c:pt>
                <c:pt idx="4012" formatCode="General">
                  <c:v>4.0119999999999996</c:v>
                </c:pt>
                <c:pt idx="4013" formatCode="General">
                  <c:v>4.0129999999999999</c:v>
                </c:pt>
                <c:pt idx="4014" formatCode="General">
                  <c:v>4.0140000000000002</c:v>
                </c:pt>
                <c:pt idx="4015" formatCode="General">
                  <c:v>4.0149999999999997</c:v>
                </c:pt>
                <c:pt idx="4016" formatCode="General">
                  <c:v>4.016</c:v>
                </c:pt>
                <c:pt idx="4017" formatCode="General">
                  <c:v>4.0170000000000003</c:v>
                </c:pt>
                <c:pt idx="4018" formatCode="General">
                  <c:v>4.0179999999999998</c:v>
                </c:pt>
                <c:pt idx="4019" formatCode="General">
                  <c:v>4.0190000000000001</c:v>
                </c:pt>
                <c:pt idx="4020" formatCode="General">
                  <c:v>4.0199999999999996</c:v>
                </c:pt>
                <c:pt idx="4021" formatCode="General">
                  <c:v>4.0209999999999999</c:v>
                </c:pt>
                <c:pt idx="4022" formatCode="General">
                  <c:v>4.0220000000000002</c:v>
                </c:pt>
                <c:pt idx="4023" formatCode="General">
                  <c:v>4.0229999999999997</c:v>
                </c:pt>
                <c:pt idx="4024" formatCode="General">
                  <c:v>4.024</c:v>
                </c:pt>
                <c:pt idx="4025" formatCode="General">
                  <c:v>4.0250000000000004</c:v>
                </c:pt>
                <c:pt idx="4026" formatCode="General">
                  <c:v>4.0259999999999998</c:v>
                </c:pt>
                <c:pt idx="4027" formatCode="General">
                  <c:v>4.0270000000000001</c:v>
                </c:pt>
                <c:pt idx="4028" formatCode="General">
                  <c:v>4.0279999999999996</c:v>
                </c:pt>
                <c:pt idx="4029" formatCode="General">
                  <c:v>4.0289999999999999</c:v>
                </c:pt>
                <c:pt idx="4030" formatCode="General">
                  <c:v>4.03</c:v>
                </c:pt>
                <c:pt idx="4031" formatCode="General">
                  <c:v>4.0309999999999997</c:v>
                </c:pt>
                <c:pt idx="4032" formatCode="General">
                  <c:v>4.032</c:v>
                </c:pt>
                <c:pt idx="4033" formatCode="General">
                  <c:v>4.0330000000000004</c:v>
                </c:pt>
                <c:pt idx="4034" formatCode="General">
                  <c:v>4.0339999999999998</c:v>
                </c:pt>
                <c:pt idx="4035" formatCode="General">
                  <c:v>4.0350000000000001</c:v>
                </c:pt>
                <c:pt idx="4036" formatCode="General">
                  <c:v>4.0359999999999996</c:v>
                </c:pt>
                <c:pt idx="4037" formatCode="General">
                  <c:v>4.0369999999999999</c:v>
                </c:pt>
                <c:pt idx="4038" formatCode="General">
                  <c:v>4.0380000000000003</c:v>
                </c:pt>
                <c:pt idx="4039" formatCode="General">
                  <c:v>4.0389999999999997</c:v>
                </c:pt>
                <c:pt idx="4040" formatCode="General">
                  <c:v>4.04</c:v>
                </c:pt>
                <c:pt idx="4041" formatCode="General">
                  <c:v>4.0410000000000004</c:v>
                </c:pt>
                <c:pt idx="4042" formatCode="General">
                  <c:v>4.0419999999999998</c:v>
                </c:pt>
                <c:pt idx="4043" formatCode="General">
                  <c:v>4.0430000000000001</c:v>
                </c:pt>
                <c:pt idx="4044" formatCode="General">
                  <c:v>4.0439999999999996</c:v>
                </c:pt>
                <c:pt idx="4045" formatCode="General">
                  <c:v>4.0449999999999999</c:v>
                </c:pt>
                <c:pt idx="4046" formatCode="General">
                  <c:v>4.0460000000000003</c:v>
                </c:pt>
                <c:pt idx="4047" formatCode="General">
                  <c:v>4.0469999999999997</c:v>
                </c:pt>
                <c:pt idx="4048" formatCode="General">
                  <c:v>4.048</c:v>
                </c:pt>
                <c:pt idx="4049" formatCode="General">
                  <c:v>4.0490000000000004</c:v>
                </c:pt>
                <c:pt idx="4050" formatCode="General">
                  <c:v>4.05</c:v>
                </c:pt>
                <c:pt idx="4051" formatCode="General">
                  <c:v>4.0510000000000002</c:v>
                </c:pt>
                <c:pt idx="4052" formatCode="General">
                  <c:v>4.0519999999999996</c:v>
                </c:pt>
                <c:pt idx="4053" formatCode="General">
                  <c:v>4.0529999999999999</c:v>
                </c:pt>
                <c:pt idx="4054" formatCode="General">
                  <c:v>4.0540000000000003</c:v>
                </c:pt>
                <c:pt idx="4055" formatCode="General">
                  <c:v>4.0549999999999997</c:v>
                </c:pt>
                <c:pt idx="4056" formatCode="General">
                  <c:v>4.056</c:v>
                </c:pt>
                <c:pt idx="4057" formatCode="General">
                  <c:v>4.0570000000000004</c:v>
                </c:pt>
                <c:pt idx="4058" formatCode="General">
                  <c:v>4.0579999999999998</c:v>
                </c:pt>
                <c:pt idx="4059" formatCode="General">
                  <c:v>4.0590000000000002</c:v>
                </c:pt>
                <c:pt idx="4060" formatCode="General">
                  <c:v>4.0599999999999996</c:v>
                </c:pt>
                <c:pt idx="4061" formatCode="General">
                  <c:v>4.0609999999999999</c:v>
                </c:pt>
                <c:pt idx="4062" formatCode="General">
                  <c:v>4.0620000000000003</c:v>
                </c:pt>
                <c:pt idx="4063" formatCode="General">
                  <c:v>4.0629999999999997</c:v>
                </c:pt>
                <c:pt idx="4064" formatCode="General">
                  <c:v>4.0640000000000001</c:v>
                </c:pt>
                <c:pt idx="4065" formatCode="General">
                  <c:v>4.0650000000000004</c:v>
                </c:pt>
                <c:pt idx="4066" formatCode="General">
                  <c:v>4.0659999999999998</c:v>
                </c:pt>
                <c:pt idx="4067" formatCode="General">
                  <c:v>4.0670000000000002</c:v>
                </c:pt>
                <c:pt idx="4068" formatCode="General">
                  <c:v>4.0679999999999996</c:v>
                </c:pt>
                <c:pt idx="4069" formatCode="General">
                  <c:v>4.069</c:v>
                </c:pt>
                <c:pt idx="4070" formatCode="General">
                  <c:v>4.07</c:v>
                </c:pt>
                <c:pt idx="4071" formatCode="General">
                  <c:v>4.0709999999999997</c:v>
                </c:pt>
                <c:pt idx="4072" formatCode="General">
                  <c:v>4.0720000000000001</c:v>
                </c:pt>
                <c:pt idx="4073" formatCode="General">
                  <c:v>4.0730000000000004</c:v>
                </c:pt>
                <c:pt idx="4074" formatCode="General">
                  <c:v>4.0739999999999998</c:v>
                </c:pt>
                <c:pt idx="4075" formatCode="General">
                  <c:v>4.0750000000000002</c:v>
                </c:pt>
                <c:pt idx="4076" formatCode="General">
                  <c:v>4.0759999999999996</c:v>
                </c:pt>
                <c:pt idx="4077" formatCode="General">
                  <c:v>4.077</c:v>
                </c:pt>
                <c:pt idx="4078" formatCode="General">
                  <c:v>4.0780000000000003</c:v>
                </c:pt>
                <c:pt idx="4079" formatCode="General">
                  <c:v>4.0789999999999997</c:v>
                </c:pt>
                <c:pt idx="4080" formatCode="General">
                  <c:v>4.08</c:v>
                </c:pt>
                <c:pt idx="4081" formatCode="General">
                  <c:v>4.0810000000000004</c:v>
                </c:pt>
                <c:pt idx="4082" formatCode="General">
                  <c:v>4.0819999999999999</c:v>
                </c:pt>
                <c:pt idx="4083" formatCode="General">
                  <c:v>4.0830000000000002</c:v>
                </c:pt>
                <c:pt idx="4084" formatCode="General">
                  <c:v>4.0839999999999996</c:v>
                </c:pt>
                <c:pt idx="4085" formatCode="General">
                  <c:v>4.085</c:v>
                </c:pt>
                <c:pt idx="4086" formatCode="General">
                  <c:v>4.0860000000000003</c:v>
                </c:pt>
                <c:pt idx="4087" formatCode="General">
                  <c:v>4.0869999999999997</c:v>
                </c:pt>
                <c:pt idx="4088" formatCode="General">
                  <c:v>4.0880000000000001</c:v>
                </c:pt>
                <c:pt idx="4089" formatCode="General">
                  <c:v>4.0890000000000004</c:v>
                </c:pt>
                <c:pt idx="4090" formatCode="General">
                  <c:v>4.09</c:v>
                </c:pt>
                <c:pt idx="4091" formatCode="General">
                  <c:v>4.0910000000000002</c:v>
                </c:pt>
                <c:pt idx="4092" formatCode="General">
                  <c:v>4.0919999999999996</c:v>
                </c:pt>
                <c:pt idx="4093" formatCode="General">
                  <c:v>4.093</c:v>
                </c:pt>
                <c:pt idx="4094" formatCode="General">
                  <c:v>4.0940000000000003</c:v>
                </c:pt>
                <c:pt idx="4095" formatCode="General">
                  <c:v>4.0949999999999998</c:v>
                </c:pt>
                <c:pt idx="4096" formatCode="General">
                  <c:v>4.0960000000000001</c:v>
                </c:pt>
                <c:pt idx="4097" formatCode="General">
                  <c:v>4.0970000000000004</c:v>
                </c:pt>
                <c:pt idx="4098" formatCode="General">
                  <c:v>4.0979999999999999</c:v>
                </c:pt>
                <c:pt idx="4099" formatCode="General">
                  <c:v>4.0990000000000002</c:v>
                </c:pt>
                <c:pt idx="4100" formatCode="General">
                  <c:v>4.0999999999999996</c:v>
                </c:pt>
                <c:pt idx="4101" formatCode="General">
                  <c:v>4.101</c:v>
                </c:pt>
                <c:pt idx="4102" formatCode="General">
                  <c:v>4.1020000000000003</c:v>
                </c:pt>
                <c:pt idx="4103" formatCode="General">
                  <c:v>4.1029999999999998</c:v>
                </c:pt>
                <c:pt idx="4104" formatCode="General">
                  <c:v>4.1040000000000001</c:v>
                </c:pt>
                <c:pt idx="4105" formatCode="General">
                  <c:v>4.1050000000000004</c:v>
                </c:pt>
                <c:pt idx="4106" formatCode="General">
                  <c:v>4.1059999999999999</c:v>
                </c:pt>
                <c:pt idx="4107" formatCode="General">
                  <c:v>4.1070000000000002</c:v>
                </c:pt>
                <c:pt idx="4108" formatCode="General">
                  <c:v>4.1079999999999997</c:v>
                </c:pt>
                <c:pt idx="4109" formatCode="General">
                  <c:v>4.109</c:v>
                </c:pt>
                <c:pt idx="4110" formatCode="General">
                  <c:v>4.1100000000000003</c:v>
                </c:pt>
                <c:pt idx="4111" formatCode="General">
                  <c:v>4.1109999999999998</c:v>
                </c:pt>
                <c:pt idx="4112" formatCode="General">
                  <c:v>4.1120000000000001</c:v>
                </c:pt>
                <c:pt idx="4113" formatCode="General">
                  <c:v>4.1130000000000004</c:v>
                </c:pt>
                <c:pt idx="4114" formatCode="General">
                  <c:v>4.1139999999999999</c:v>
                </c:pt>
                <c:pt idx="4115" formatCode="General">
                  <c:v>4.1150000000000002</c:v>
                </c:pt>
                <c:pt idx="4116" formatCode="General">
                  <c:v>4.1159999999999997</c:v>
                </c:pt>
                <c:pt idx="4117" formatCode="General">
                  <c:v>4.117</c:v>
                </c:pt>
                <c:pt idx="4118" formatCode="General">
                  <c:v>4.1180000000000003</c:v>
                </c:pt>
                <c:pt idx="4119" formatCode="General">
                  <c:v>4.1189999999999998</c:v>
                </c:pt>
                <c:pt idx="4120" formatCode="General">
                  <c:v>4.12</c:v>
                </c:pt>
                <c:pt idx="4121" formatCode="General">
                  <c:v>4.1210000000000004</c:v>
                </c:pt>
                <c:pt idx="4122" formatCode="General">
                  <c:v>4.1219999999999999</c:v>
                </c:pt>
                <c:pt idx="4123" formatCode="General">
                  <c:v>4.1230000000000002</c:v>
                </c:pt>
                <c:pt idx="4124" formatCode="General">
                  <c:v>4.1239999999999997</c:v>
                </c:pt>
                <c:pt idx="4125" formatCode="General">
                  <c:v>4.125</c:v>
                </c:pt>
                <c:pt idx="4126" formatCode="General">
                  <c:v>4.1260000000000003</c:v>
                </c:pt>
                <c:pt idx="4127" formatCode="General">
                  <c:v>4.1269999999999998</c:v>
                </c:pt>
                <c:pt idx="4128" formatCode="General">
                  <c:v>4.1280000000000001</c:v>
                </c:pt>
                <c:pt idx="4129" formatCode="General">
                  <c:v>4.1289999999999996</c:v>
                </c:pt>
                <c:pt idx="4130" formatCode="General">
                  <c:v>4.13</c:v>
                </c:pt>
                <c:pt idx="4131" formatCode="General">
                  <c:v>4.1310000000000002</c:v>
                </c:pt>
                <c:pt idx="4132" formatCode="General">
                  <c:v>4.1319999999999997</c:v>
                </c:pt>
                <c:pt idx="4133" formatCode="General">
                  <c:v>4.133</c:v>
                </c:pt>
                <c:pt idx="4134" formatCode="General">
                  <c:v>4.1340000000000003</c:v>
                </c:pt>
                <c:pt idx="4135" formatCode="General">
                  <c:v>4.1349999999999998</c:v>
                </c:pt>
                <c:pt idx="4136" formatCode="General">
                  <c:v>4.1360000000000001</c:v>
                </c:pt>
                <c:pt idx="4137" formatCode="General">
                  <c:v>4.1369999999999996</c:v>
                </c:pt>
                <c:pt idx="4138" formatCode="General">
                  <c:v>4.1379999999999999</c:v>
                </c:pt>
                <c:pt idx="4139" formatCode="General">
                  <c:v>4.1390000000000002</c:v>
                </c:pt>
                <c:pt idx="4140" formatCode="General">
                  <c:v>4.1399999999999997</c:v>
                </c:pt>
                <c:pt idx="4141" formatCode="General">
                  <c:v>4.141</c:v>
                </c:pt>
                <c:pt idx="4142" formatCode="General">
                  <c:v>4.1420000000000003</c:v>
                </c:pt>
                <c:pt idx="4143" formatCode="General">
                  <c:v>4.1429999999999998</c:v>
                </c:pt>
                <c:pt idx="4144" formatCode="General">
                  <c:v>4.1440000000000001</c:v>
                </c:pt>
                <c:pt idx="4145" formatCode="General">
                  <c:v>4.1449999999999996</c:v>
                </c:pt>
                <c:pt idx="4146" formatCode="General">
                  <c:v>4.1459999999999999</c:v>
                </c:pt>
                <c:pt idx="4147" formatCode="General">
                  <c:v>4.1470000000000002</c:v>
                </c:pt>
                <c:pt idx="4148" formatCode="General">
                  <c:v>4.1479999999999997</c:v>
                </c:pt>
                <c:pt idx="4149" formatCode="General">
                  <c:v>4.149</c:v>
                </c:pt>
                <c:pt idx="4150" formatCode="General">
                  <c:v>4.1500000000000004</c:v>
                </c:pt>
                <c:pt idx="4151" formatCode="General">
                  <c:v>4.1509999999999998</c:v>
                </c:pt>
                <c:pt idx="4152" formatCode="General">
                  <c:v>4.1520000000000001</c:v>
                </c:pt>
                <c:pt idx="4153" formatCode="General">
                  <c:v>4.1529999999999996</c:v>
                </c:pt>
                <c:pt idx="4154" formatCode="General">
                  <c:v>4.1539999999999999</c:v>
                </c:pt>
                <c:pt idx="4155" formatCode="General">
                  <c:v>4.1550000000000002</c:v>
                </c:pt>
                <c:pt idx="4156" formatCode="General">
                  <c:v>4.1559999999999997</c:v>
                </c:pt>
                <c:pt idx="4157" formatCode="General">
                  <c:v>4.157</c:v>
                </c:pt>
                <c:pt idx="4158" formatCode="General">
                  <c:v>4.1580000000000004</c:v>
                </c:pt>
                <c:pt idx="4159" formatCode="General">
                  <c:v>4.1589999999999998</c:v>
                </c:pt>
                <c:pt idx="4160" formatCode="General">
                  <c:v>4.16</c:v>
                </c:pt>
                <c:pt idx="4161" formatCode="General">
                  <c:v>4.1609999999999996</c:v>
                </c:pt>
                <c:pt idx="4162" formatCode="General">
                  <c:v>4.1619999999999999</c:v>
                </c:pt>
                <c:pt idx="4163" formatCode="General">
                  <c:v>4.1630000000000003</c:v>
                </c:pt>
                <c:pt idx="4164" formatCode="General">
                  <c:v>4.1639999999999997</c:v>
                </c:pt>
                <c:pt idx="4165" formatCode="General">
                  <c:v>4.165</c:v>
                </c:pt>
                <c:pt idx="4166" formatCode="General">
                  <c:v>4.1660000000000004</c:v>
                </c:pt>
                <c:pt idx="4167" formatCode="General">
                  <c:v>4.1669999999999998</c:v>
                </c:pt>
                <c:pt idx="4168" formatCode="General">
                  <c:v>4.1680000000000001</c:v>
                </c:pt>
                <c:pt idx="4169" formatCode="General">
                  <c:v>4.1689999999999996</c:v>
                </c:pt>
                <c:pt idx="4170" formatCode="General">
                  <c:v>4.17</c:v>
                </c:pt>
                <c:pt idx="4171" formatCode="General">
                  <c:v>4.1710000000000003</c:v>
                </c:pt>
                <c:pt idx="4172" formatCode="General">
                  <c:v>4.1719999999999997</c:v>
                </c:pt>
                <c:pt idx="4173" formatCode="General">
                  <c:v>4.173</c:v>
                </c:pt>
                <c:pt idx="4174" formatCode="General">
                  <c:v>4.1740000000000004</c:v>
                </c:pt>
                <c:pt idx="4175" formatCode="General">
                  <c:v>4.1749999999999998</c:v>
                </c:pt>
                <c:pt idx="4176" formatCode="General">
                  <c:v>4.1760000000000002</c:v>
                </c:pt>
                <c:pt idx="4177" formatCode="General">
                  <c:v>4.1769999999999996</c:v>
                </c:pt>
                <c:pt idx="4178" formatCode="General">
                  <c:v>4.1779999999999999</c:v>
                </c:pt>
                <c:pt idx="4179" formatCode="General">
                  <c:v>4.1790000000000003</c:v>
                </c:pt>
                <c:pt idx="4180" formatCode="General">
                  <c:v>4.18</c:v>
                </c:pt>
                <c:pt idx="4181" formatCode="General">
                  <c:v>4.181</c:v>
                </c:pt>
                <c:pt idx="4182" formatCode="General">
                  <c:v>4.1820000000000004</c:v>
                </c:pt>
                <c:pt idx="4183" formatCode="General">
                  <c:v>4.1829999999999998</c:v>
                </c:pt>
                <c:pt idx="4184" formatCode="General">
                  <c:v>4.1840000000000002</c:v>
                </c:pt>
                <c:pt idx="4185" formatCode="General">
                  <c:v>4.1849999999999996</c:v>
                </c:pt>
                <c:pt idx="4186" formatCode="General">
                  <c:v>4.1859999999999999</c:v>
                </c:pt>
                <c:pt idx="4187" formatCode="General">
                  <c:v>4.1870000000000003</c:v>
                </c:pt>
                <c:pt idx="4188" formatCode="General">
                  <c:v>4.1879999999999997</c:v>
                </c:pt>
                <c:pt idx="4189" formatCode="General">
                  <c:v>4.1890000000000001</c:v>
                </c:pt>
                <c:pt idx="4190" formatCode="General">
                  <c:v>4.1900000000000004</c:v>
                </c:pt>
                <c:pt idx="4191" formatCode="General">
                  <c:v>4.1909999999999998</c:v>
                </c:pt>
                <c:pt idx="4192" formatCode="General">
                  <c:v>4.1920000000000002</c:v>
                </c:pt>
                <c:pt idx="4193" formatCode="General">
                  <c:v>4.1929999999999996</c:v>
                </c:pt>
                <c:pt idx="4194" formatCode="General">
                  <c:v>4.194</c:v>
                </c:pt>
                <c:pt idx="4195" formatCode="General">
                  <c:v>4.1950000000000003</c:v>
                </c:pt>
                <c:pt idx="4196" formatCode="General">
                  <c:v>4.1959999999999997</c:v>
                </c:pt>
                <c:pt idx="4197" formatCode="General">
                  <c:v>4.1970000000000001</c:v>
                </c:pt>
                <c:pt idx="4198" formatCode="General">
                  <c:v>4.1980000000000004</c:v>
                </c:pt>
                <c:pt idx="4199" formatCode="General">
                  <c:v>4.1989999999999998</c:v>
                </c:pt>
                <c:pt idx="4200" formatCode="General">
                  <c:v>4.2</c:v>
                </c:pt>
                <c:pt idx="4201" formatCode="General">
                  <c:v>4.2009999999999996</c:v>
                </c:pt>
                <c:pt idx="4202" formatCode="General">
                  <c:v>4.202</c:v>
                </c:pt>
                <c:pt idx="4203" formatCode="General">
                  <c:v>4.2030000000000003</c:v>
                </c:pt>
                <c:pt idx="4204" formatCode="General">
                  <c:v>4.2039999999999997</c:v>
                </c:pt>
                <c:pt idx="4205" formatCode="General">
                  <c:v>4.2050000000000001</c:v>
                </c:pt>
                <c:pt idx="4206" formatCode="General">
                  <c:v>4.2060000000000004</c:v>
                </c:pt>
                <c:pt idx="4207" formatCode="General">
                  <c:v>4.2069999999999999</c:v>
                </c:pt>
                <c:pt idx="4208" formatCode="General">
                  <c:v>4.2080000000000002</c:v>
                </c:pt>
                <c:pt idx="4209" formatCode="General">
                  <c:v>4.2089999999999996</c:v>
                </c:pt>
                <c:pt idx="4210" formatCode="General">
                  <c:v>4.21</c:v>
                </c:pt>
                <c:pt idx="4211" formatCode="General">
                  <c:v>4.2110000000000003</c:v>
                </c:pt>
                <c:pt idx="4212" formatCode="General">
                  <c:v>4.2119999999999997</c:v>
                </c:pt>
                <c:pt idx="4213" formatCode="General">
                  <c:v>4.2130000000000001</c:v>
                </c:pt>
                <c:pt idx="4214" formatCode="General">
                  <c:v>4.2140000000000004</c:v>
                </c:pt>
                <c:pt idx="4215" formatCode="General">
                  <c:v>4.2149999999999999</c:v>
                </c:pt>
                <c:pt idx="4216" formatCode="General">
                  <c:v>4.2160000000000002</c:v>
                </c:pt>
                <c:pt idx="4217" formatCode="General">
                  <c:v>4.2169999999999996</c:v>
                </c:pt>
                <c:pt idx="4218" formatCode="General">
                  <c:v>4.218</c:v>
                </c:pt>
                <c:pt idx="4219" formatCode="General">
                  <c:v>4.2190000000000003</c:v>
                </c:pt>
                <c:pt idx="4220" formatCode="General">
                  <c:v>4.22</c:v>
                </c:pt>
                <c:pt idx="4221" formatCode="General">
                  <c:v>4.2210000000000001</c:v>
                </c:pt>
                <c:pt idx="4222" formatCode="General">
                  <c:v>4.2220000000000004</c:v>
                </c:pt>
                <c:pt idx="4223" formatCode="General">
                  <c:v>4.2229999999999999</c:v>
                </c:pt>
                <c:pt idx="4224" formatCode="General">
                  <c:v>4.2240000000000002</c:v>
                </c:pt>
                <c:pt idx="4225" formatCode="General">
                  <c:v>4.2249999999999996</c:v>
                </c:pt>
                <c:pt idx="4226" formatCode="General">
                  <c:v>4.226</c:v>
                </c:pt>
                <c:pt idx="4227" formatCode="General">
                  <c:v>4.2270000000000003</c:v>
                </c:pt>
                <c:pt idx="4228" formatCode="General">
                  <c:v>4.2279999999999998</c:v>
                </c:pt>
                <c:pt idx="4229" formatCode="General">
                  <c:v>4.2290000000000001</c:v>
                </c:pt>
                <c:pt idx="4230" formatCode="General">
                  <c:v>4.2300000000000004</c:v>
                </c:pt>
                <c:pt idx="4231" formatCode="General">
                  <c:v>4.2309999999999999</c:v>
                </c:pt>
                <c:pt idx="4232" formatCode="General">
                  <c:v>4.2320000000000002</c:v>
                </c:pt>
                <c:pt idx="4233" formatCode="General">
                  <c:v>4.2329999999999997</c:v>
                </c:pt>
                <c:pt idx="4234" formatCode="General">
                  <c:v>4.234</c:v>
                </c:pt>
                <c:pt idx="4235" formatCode="General">
                  <c:v>4.2350000000000003</c:v>
                </c:pt>
                <c:pt idx="4236" formatCode="General">
                  <c:v>4.2359999999999998</c:v>
                </c:pt>
                <c:pt idx="4237" formatCode="General">
                  <c:v>4.2370000000000001</c:v>
                </c:pt>
                <c:pt idx="4238" formatCode="General">
                  <c:v>4.2380000000000004</c:v>
                </c:pt>
                <c:pt idx="4239" formatCode="General">
                  <c:v>4.2389999999999999</c:v>
                </c:pt>
                <c:pt idx="4240" formatCode="General">
                  <c:v>4.24</c:v>
                </c:pt>
                <c:pt idx="4241" formatCode="General">
                  <c:v>4.2409999999999997</c:v>
                </c:pt>
                <c:pt idx="4242" formatCode="General">
                  <c:v>4.242</c:v>
                </c:pt>
                <c:pt idx="4243" formatCode="General">
                  <c:v>4.2430000000000003</c:v>
                </c:pt>
                <c:pt idx="4244" formatCode="General">
                  <c:v>4.2439999999999998</c:v>
                </c:pt>
                <c:pt idx="4245" formatCode="General">
                  <c:v>4.2450000000000001</c:v>
                </c:pt>
                <c:pt idx="4246" formatCode="General">
                  <c:v>4.2460000000000004</c:v>
                </c:pt>
                <c:pt idx="4247" formatCode="General">
                  <c:v>4.2469999999999999</c:v>
                </c:pt>
                <c:pt idx="4248" formatCode="General">
                  <c:v>4.2480000000000002</c:v>
                </c:pt>
                <c:pt idx="4249" formatCode="General">
                  <c:v>4.2489999999999997</c:v>
                </c:pt>
                <c:pt idx="4250" formatCode="General">
                  <c:v>4.25</c:v>
                </c:pt>
                <c:pt idx="4251" formatCode="General">
                  <c:v>4.2510000000000003</c:v>
                </c:pt>
                <c:pt idx="4252" formatCode="General">
                  <c:v>4.2519999999999998</c:v>
                </c:pt>
                <c:pt idx="4253" formatCode="General">
                  <c:v>4.2530000000000001</c:v>
                </c:pt>
                <c:pt idx="4254" formatCode="General">
                  <c:v>4.2539999999999996</c:v>
                </c:pt>
                <c:pt idx="4255" formatCode="General">
                  <c:v>4.2549999999999999</c:v>
                </c:pt>
                <c:pt idx="4256" formatCode="General">
                  <c:v>4.2560000000000002</c:v>
                </c:pt>
                <c:pt idx="4257" formatCode="General">
                  <c:v>4.2569999999999997</c:v>
                </c:pt>
                <c:pt idx="4258" formatCode="General">
                  <c:v>4.258</c:v>
                </c:pt>
                <c:pt idx="4259" formatCode="General">
                  <c:v>4.2590000000000003</c:v>
                </c:pt>
                <c:pt idx="4260" formatCode="General">
                  <c:v>4.26</c:v>
                </c:pt>
                <c:pt idx="4261" formatCode="General">
                  <c:v>4.2610000000000001</c:v>
                </c:pt>
                <c:pt idx="4262" formatCode="General">
                  <c:v>4.2619999999999996</c:v>
                </c:pt>
                <c:pt idx="4263" formatCode="General">
                  <c:v>4.2629999999999999</c:v>
                </c:pt>
                <c:pt idx="4264" formatCode="General">
                  <c:v>4.2640000000000002</c:v>
                </c:pt>
                <c:pt idx="4265" formatCode="General">
                  <c:v>4.2649999999999997</c:v>
                </c:pt>
                <c:pt idx="4266" formatCode="General">
                  <c:v>4.266</c:v>
                </c:pt>
                <c:pt idx="4267" formatCode="General">
                  <c:v>4.2670000000000003</c:v>
                </c:pt>
                <c:pt idx="4268" formatCode="General">
                  <c:v>4.2679999999999998</c:v>
                </c:pt>
                <c:pt idx="4269" formatCode="General">
                  <c:v>4.2690000000000001</c:v>
                </c:pt>
                <c:pt idx="4270" formatCode="General">
                  <c:v>4.2699999999999996</c:v>
                </c:pt>
                <c:pt idx="4271" formatCode="General">
                  <c:v>4.2709999999999999</c:v>
                </c:pt>
                <c:pt idx="4272" formatCode="General">
                  <c:v>4.2720000000000002</c:v>
                </c:pt>
                <c:pt idx="4273" formatCode="General">
                  <c:v>4.2729999999999997</c:v>
                </c:pt>
                <c:pt idx="4274" formatCode="General">
                  <c:v>4.274</c:v>
                </c:pt>
                <c:pt idx="4275" formatCode="General">
                  <c:v>4.2750000000000004</c:v>
                </c:pt>
                <c:pt idx="4276" formatCode="General">
                  <c:v>4.2759999999999998</c:v>
                </c:pt>
                <c:pt idx="4277" formatCode="General">
                  <c:v>4.2770000000000001</c:v>
                </c:pt>
                <c:pt idx="4278" formatCode="General">
                  <c:v>4.2779999999999996</c:v>
                </c:pt>
                <c:pt idx="4279" formatCode="General">
                  <c:v>4.2789999999999999</c:v>
                </c:pt>
                <c:pt idx="4280" formatCode="General">
                  <c:v>4.28</c:v>
                </c:pt>
                <c:pt idx="4281" formatCode="General">
                  <c:v>4.2809999999999997</c:v>
                </c:pt>
                <c:pt idx="4282" formatCode="General">
                  <c:v>4.282</c:v>
                </c:pt>
                <c:pt idx="4283" formatCode="General">
                  <c:v>4.2830000000000004</c:v>
                </c:pt>
                <c:pt idx="4284" formatCode="General">
                  <c:v>4.2839999999999998</c:v>
                </c:pt>
                <c:pt idx="4285" formatCode="General">
                  <c:v>4.2850000000000001</c:v>
                </c:pt>
                <c:pt idx="4286" formatCode="General">
                  <c:v>4.2859999999999996</c:v>
                </c:pt>
                <c:pt idx="4287" formatCode="General">
                  <c:v>4.2869999999999999</c:v>
                </c:pt>
                <c:pt idx="4288" formatCode="General">
                  <c:v>4.2880000000000003</c:v>
                </c:pt>
                <c:pt idx="4289" formatCode="General">
                  <c:v>4.2889999999999997</c:v>
                </c:pt>
                <c:pt idx="4290" formatCode="General">
                  <c:v>4.29</c:v>
                </c:pt>
                <c:pt idx="4291" formatCode="General">
                  <c:v>4.2910000000000004</c:v>
                </c:pt>
                <c:pt idx="4292" formatCode="General">
                  <c:v>4.2919999999999998</c:v>
                </c:pt>
                <c:pt idx="4293" formatCode="General">
                  <c:v>4.2930000000000001</c:v>
                </c:pt>
                <c:pt idx="4294" formatCode="General">
                  <c:v>4.2939999999999996</c:v>
                </c:pt>
                <c:pt idx="4295" formatCode="General">
                  <c:v>4.2949999999999999</c:v>
                </c:pt>
                <c:pt idx="4296" formatCode="General">
                  <c:v>4.2960000000000003</c:v>
                </c:pt>
                <c:pt idx="4297" formatCode="General">
                  <c:v>4.2969999999999997</c:v>
                </c:pt>
                <c:pt idx="4298" formatCode="General">
                  <c:v>4.298</c:v>
                </c:pt>
                <c:pt idx="4299" formatCode="General">
                  <c:v>4.2990000000000004</c:v>
                </c:pt>
                <c:pt idx="4300" formatCode="General">
                  <c:v>4.3</c:v>
                </c:pt>
                <c:pt idx="4301" formatCode="General">
                  <c:v>4.3010000000000002</c:v>
                </c:pt>
                <c:pt idx="4302" formatCode="General">
                  <c:v>4.3019999999999996</c:v>
                </c:pt>
                <c:pt idx="4303" formatCode="General">
                  <c:v>4.3029999999999999</c:v>
                </c:pt>
                <c:pt idx="4304" formatCode="General">
                  <c:v>4.3040000000000003</c:v>
                </c:pt>
                <c:pt idx="4305" formatCode="General">
                  <c:v>4.3049999999999997</c:v>
                </c:pt>
                <c:pt idx="4306" formatCode="General">
                  <c:v>4.306</c:v>
                </c:pt>
                <c:pt idx="4307" formatCode="General">
                  <c:v>4.3070000000000004</c:v>
                </c:pt>
                <c:pt idx="4308" formatCode="General">
                  <c:v>4.3079999999999998</c:v>
                </c:pt>
                <c:pt idx="4309" formatCode="General">
                  <c:v>4.3090000000000002</c:v>
                </c:pt>
                <c:pt idx="4310" formatCode="General">
                  <c:v>4.3099999999999996</c:v>
                </c:pt>
                <c:pt idx="4311" formatCode="General">
                  <c:v>4.3109999999999999</c:v>
                </c:pt>
                <c:pt idx="4312" formatCode="General">
                  <c:v>4.3120000000000003</c:v>
                </c:pt>
                <c:pt idx="4313" formatCode="General">
                  <c:v>4.3129999999999997</c:v>
                </c:pt>
                <c:pt idx="4314" formatCode="General">
                  <c:v>4.3140000000000001</c:v>
                </c:pt>
                <c:pt idx="4315" formatCode="General">
                  <c:v>4.3150000000000004</c:v>
                </c:pt>
                <c:pt idx="4316" formatCode="General">
                  <c:v>4.3159999999999998</c:v>
                </c:pt>
                <c:pt idx="4317" formatCode="General">
                  <c:v>4.3170000000000002</c:v>
                </c:pt>
                <c:pt idx="4318" formatCode="General">
                  <c:v>4.3179999999999996</c:v>
                </c:pt>
                <c:pt idx="4319" formatCode="General">
                  <c:v>4.319</c:v>
                </c:pt>
                <c:pt idx="4320" formatCode="General">
                  <c:v>4.32</c:v>
                </c:pt>
                <c:pt idx="4321" formatCode="General">
                  <c:v>4.3209999999999997</c:v>
                </c:pt>
                <c:pt idx="4322" formatCode="General">
                  <c:v>4.3220000000000001</c:v>
                </c:pt>
                <c:pt idx="4323" formatCode="General">
                  <c:v>4.3230000000000004</c:v>
                </c:pt>
                <c:pt idx="4324" formatCode="General">
                  <c:v>4.3239999999999998</c:v>
                </c:pt>
                <c:pt idx="4325" formatCode="General">
                  <c:v>4.3250000000000002</c:v>
                </c:pt>
                <c:pt idx="4326" formatCode="General">
                  <c:v>4.3259999999999996</c:v>
                </c:pt>
                <c:pt idx="4327" formatCode="General">
                  <c:v>4.327</c:v>
                </c:pt>
                <c:pt idx="4328" formatCode="General">
                  <c:v>4.3280000000000003</c:v>
                </c:pt>
                <c:pt idx="4329" formatCode="General">
                  <c:v>4.3289999999999997</c:v>
                </c:pt>
                <c:pt idx="4330" formatCode="General">
                  <c:v>4.33</c:v>
                </c:pt>
                <c:pt idx="4331" formatCode="General">
                  <c:v>4.3310000000000004</c:v>
                </c:pt>
                <c:pt idx="4332" formatCode="General">
                  <c:v>4.3319999999999999</c:v>
                </c:pt>
                <c:pt idx="4333" formatCode="General">
                  <c:v>4.3330000000000002</c:v>
                </c:pt>
                <c:pt idx="4334" formatCode="General">
                  <c:v>4.3339999999999996</c:v>
                </c:pt>
                <c:pt idx="4335" formatCode="General">
                  <c:v>4.335</c:v>
                </c:pt>
                <c:pt idx="4336" formatCode="General">
                  <c:v>4.3360000000000003</c:v>
                </c:pt>
                <c:pt idx="4337" formatCode="General">
                  <c:v>4.3369999999999997</c:v>
                </c:pt>
                <c:pt idx="4338" formatCode="General">
                  <c:v>4.3380000000000001</c:v>
                </c:pt>
                <c:pt idx="4339" formatCode="General">
                  <c:v>4.3390000000000004</c:v>
                </c:pt>
                <c:pt idx="4340" formatCode="General">
                  <c:v>4.34</c:v>
                </c:pt>
                <c:pt idx="4341" formatCode="General">
                  <c:v>4.3410000000000002</c:v>
                </c:pt>
                <c:pt idx="4342" formatCode="General">
                  <c:v>4.3419999999999996</c:v>
                </c:pt>
                <c:pt idx="4343" formatCode="General">
                  <c:v>4.343</c:v>
                </c:pt>
                <c:pt idx="4344" formatCode="General">
                  <c:v>4.3440000000000003</c:v>
                </c:pt>
                <c:pt idx="4345" formatCode="General">
                  <c:v>4.3449999999999998</c:v>
                </c:pt>
                <c:pt idx="4346" formatCode="General">
                  <c:v>4.3460000000000001</c:v>
                </c:pt>
                <c:pt idx="4347" formatCode="General">
                  <c:v>4.3470000000000004</c:v>
                </c:pt>
                <c:pt idx="4348" formatCode="General">
                  <c:v>4.3479999999999999</c:v>
                </c:pt>
                <c:pt idx="4349" formatCode="General">
                  <c:v>4.3490000000000002</c:v>
                </c:pt>
                <c:pt idx="4350" formatCode="General">
                  <c:v>4.3499999999999996</c:v>
                </c:pt>
                <c:pt idx="4351" formatCode="General">
                  <c:v>4.351</c:v>
                </c:pt>
                <c:pt idx="4352" formatCode="General">
                  <c:v>4.3520000000000003</c:v>
                </c:pt>
                <c:pt idx="4353" formatCode="General">
                  <c:v>4.3529999999999998</c:v>
                </c:pt>
                <c:pt idx="4354" formatCode="General">
                  <c:v>4.3540000000000001</c:v>
                </c:pt>
                <c:pt idx="4355" formatCode="General">
                  <c:v>4.3550000000000004</c:v>
                </c:pt>
                <c:pt idx="4356" formatCode="General">
                  <c:v>4.3559999999999999</c:v>
                </c:pt>
                <c:pt idx="4357" formatCode="General">
                  <c:v>4.3570000000000002</c:v>
                </c:pt>
                <c:pt idx="4358" formatCode="General">
                  <c:v>4.3579999999999997</c:v>
                </c:pt>
                <c:pt idx="4359" formatCode="General">
                  <c:v>4.359</c:v>
                </c:pt>
                <c:pt idx="4360" formatCode="General">
                  <c:v>4.3600000000000003</c:v>
                </c:pt>
                <c:pt idx="4361" formatCode="General">
                  <c:v>4.3609999999999998</c:v>
                </c:pt>
                <c:pt idx="4362" formatCode="General">
                  <c:v>4.3620000000000001</c:v>
                </c:pt>
                <c:pt idx="4363" formatCode="General">
                  <c:v>4.3630000000000004</c:v>
                </c:pt>
                <c:pt idx="4364" formatCode="General">
                  <c:v>4.3639999999999999</c:v>
                </c:pt>
                <c:pt idx="4365" formatCode="General">
                  <c:v>4.3650000000000002</c:v>
                </c:pt>
                <c:pt idx="4366" formatCode="General">
                  <c:v>4.3659999999999997</c:v>
                </c:pt>
                <c:pt idx="4367" formatCode="General">
                  <c:v>4.367</c:v>
                </c:pt>
                <c:pt idx="4368" formatCode="General">
                  <c:v>4.3680000000000003</c:v>
                </c:pt>
                <c:pt idx="4369" formatCode="General">
                  <c:v>4.3689999999999998</c:v>
                </c:pt>
                <c:pt idx="4370" formatCode="General">
                  <c:v>4.37</c:v>
                </c:pt>
                <c:pt idx="4371" formatCode="General">
                  <c:v>4.3710000000000004</c:v>
                </c:pt>
                <c:pt idx="4372" formatCode="General">
                  <c:v>4.3719999999999999</c:v>
                </c:pt>
                <c:pt idx="4373" formatCode="General">
                  <c:v>4.3730000000000002</c:v>
                </c:pt>
                <c:pt idx="4374" formatCode="General">
                  <c:v>4.3739999999999997</c:v>
                </c:pt>
                <c:pt idx="4375" formatCode="General">
                  <c:v>4.375</c:v>
                </c:pt>
                <c:pt idx="4376" formatCode="General">
                  <c:v>4.3760000000000003</c:v>
                </c:pt>
                <c:pt idx="4377" formatCode="General">
                  <c:v>4.3769999999999998</c:v>
                </c:pt>
                <c:pt idx="4378" formatCode="General">
                  <c:v>4.3780000000000001</c:v>
                </c:pt>
                <c:pt idx="4379" formatCode="General">
                  <c:v>4.3789999999999996</c:v>
                </c:pt>
                <c:pt idx="4380" formatCode="General">
                  <c:v>4.38</c:v>
                </c:pt>
                <c:pt idx="4381" formatCode="General">
                  <c:v>4.3810000000000002</c:v>
                </c:pt>
                <c:pt idx="4382" formatCode="General">
                  <c:v>4.3819999999999997</c:v>
                </c:pt>
                <c:pt idx="4383" formatCode="General">
                  <c:v>4.383</c:v>
                </c:pt>
                <c:pt idx="4384" formatCode="General">
                  <c:v>4.3840000000000003</c:v>
                </c:pt>
                <c:pt idx="4385" formatCode="General">
                  <c:v>4.3849999999999998</c:v>
                </c:pt>
                <c:pt idx="4386" formatCode="General">
                  <c:v>4.3860000000000001</c:v>
                </c:pt>
                <c:pt idx="4387" formatCode="General">
                  <c:v>4.3869999999999996</c:v>
                </c:pt>
                <c:pt idx="4388" formatCode="General">
                  <c:v>4.3879999999999999</c:v>
                </c:pt>
                <c:pt idx="4389" formatCode="General">
                  <c:v>4.3890000000000002</c:v>
                </c:pt>
                <c:pt idx="4390" formatCode="General">
                  <c:v>4.3899999999999997</c:v>
                </c:pt>
                <c:pt idx="4391" formatCode="General">
                  <c:v>4.391</c:v>
                </c:pt>
                <c:pt idx="4392" formatCode="General">
                  <c:v>4.3920000000000003</c:v>
                </c:pt>
                <c:pt idx="4393" formatCode="General">
                  <c:v>4.3929999999999998</c:v>
                </c:pt>
                <c:pt idx="4394" formatCode="General">
                  <c:v>4.3940000000000001</c:v>
                </c:pt>
                <c:pt idx="4395" formatCode="General">
                  <c:v>4.3949999999999996</c:v>
                </c:pt>
                <c:pt idx="4396" formatCode="General">
                  <c:v>4.3959999999999999</c:v>
                </c:pt>
                <c:pt idx="4397" formatCode="General">
                  <c:v>4.3970000000000002</c:v>
                </c:pt>
                <c:pt idx="4398" formatCode="General">
                  <c:v>4.3979999999999997</c:v>
                </c:pt>
                <c:pt idx="4399" formatCode="General">
                  <c:v>4.399</c:v>
                </c:pt>
                <c:pt idx="4400" formatCode="General">
                  <c:v>4.4000000000000004</c:v>
                </c:pt>
                <c:pt idx="4401" formatCode="General">
                  <c:v>4.4009999999999998</c:v>
                </c:pt>
                <c:pt idx="4402" formatCode="General">
                  <c:v>4.4020000000000001</c:v>
                </c:pt>
                <c:pt idx="4403" formatCode="General">
                  <c:v>4.4029999999999996</c:v>
                </c:pt>
                <c:pt idx="4404" formatCode="General">
                  <c:v>4.4039999999999999</c:v>
                </c:pt>
                <c:pt idx="4405" formatCode="General">
                  <c:v>4.4050000000000002</c:v>
                </c:pt>
                <c:pt idx="4406" formatCode="General">
                  <c:v>4.4059999999999997</c:v>
                </c:pt>
                <c:pt idx="4407" formatCode="General">
                  <c:v>4.407</c:v>
                </c:pt>
                <c:pt idx="4408" formatCode="General">
                  <c:v>4.4080000000000004</c:v>
                </c:pt>
                <c:pt idx="4409" formatCode="General">
                  <c:v>4.4089999999999998</c:v>
                </c:pt>
                <c:pt idx="4410" formatCode="General">
                  <c:v>4.41</c:v>
                </c:pt>
                <c:pt idx="4411" formatCode="General">
                  <c:v>4.4109999999999996</c:v>
                </c:pt>
                <c:pt idx="4412" formatCode="General">
                  <c:v>4.4119999999999999</c:v>
                </c:pt>
                <c:pt idx="4413" formatCode="General">
                  <c:v>4.4130000000000003</c:v>
                </c:pt>
                <c:pt idx="4414" formatCode="General">
                  <c:v>4.4139999999999997</c:v>
                </c:pt>
                <c:pt idx="4415" formatCode="General">
                  <c:v>4.415</c:v>
                </c:pt>
                <c:pt idx="4416" formatCode="General">
                  <c:v>4.4160000000000004</c:v>
                </c:pt>
                <c:pt idx="4417" formatCode="General">
                  <c:v>4.4169999999999998</c:v>
                </c:pt>
                <c:pt idx="4418" formatCode="General">
                  <c:v>4.4180000000000001</c:v>
                </c:pt>
                <c:pt idx="4419" formatCode="General">
                  <c:v>4.4189999999999996</c:v>
                </c:pt>
                <c:pt idx="4420" formatCode="General">
                  <c:v>4.42</c:v>
                </c:pt>
                <c:pt idx="4421" formatCode="General">
                  <c:v>4.4210000000000003</c:v>
                </c:pt>
                <c:pt idx="4422" formatCode="General">
                  <c:v>4.4219999999999997</c:v>
                </c:pt>
                <c:pt idx="4423" formatCode="General">
                  <c:v>4.423</c:v>
                </c:pt>
                <c:pt idx="4424" formatCode="General">
                  <c:v>4.4240000000000004</c:v>
                </c:pt>
                <c:pt idx="4425" formatCode="General">
                  <c:v>4.4249999999999998</c:v>
                </c:pt>
                <c:pt idx="4426" formatCode="General">
                  <c:v>4.4260000000000002</c:v>
                </c:pt>
                <c:pt idx="4427" formatCode="General">
                  <c:v>4.4269999999999996</c:v>
                </c:pt>
                <c:pt idx="4428" formatCode="General">
                  <c:v>4.4279999999999999</c:v>
                </c:pt>
                <c:pt idx="4429" formatCode="General">
                  <c:v>4.4290000000000003</c:v>
                </c:pt>
                <c:pt idx="4430" formatCode="General">
                  <c:v>4.43</c:v>
                </c:pt>
                <c:pt idx="4431" formatCode="General">
                  <c:v>4.431</c:v>
                </c:pt>
                <c:pt idx="4432" formatCode="General">
                  <c:v>4.4320000000000004</c:v>
                </c:pt>
                <c:pt idx="4433" formatCode="General">
                  <c:v>4.4329999999999998</c:v>
                </c:pt>
                <c:pt idx="4434" formatCode="General">
                  <c:v>4.4340000000000002</c:v>
                </c:pt>
                <c:pt idx="4435" formatCode="General">
                  <c:v>4.4349999999999996</c:v>
                </c:pt>
                <c:pt idx="4436" formatCode="General">
                  <c:v>4.4359999999999999</c:v>
                </c:pt>
                <c:pt idx="4437" formatCode="General">
                  <c:v>4.4370000000000003</c:v>
                </c:pt>
                <c:pt idx="4438" formatCode="General">
                  <c:v>4.4379999999999997</c:v>
                </c:pt>
                <c:pt idx="4439" formatCode="General">
                  <c:v>4.4390000000000001</c:v>
                </c:pt>
                <c:pt idx="4440" formatCode="General">
                  <c:v>4.4400000000000004</c:v>
                </c:pt>
                <c:pt idx="4441" formatCode="General">
                  <c:v>4.4409999999999998</c:v>
                </c:pt>
                <c:pt idx="4442" formatCode="General">
                  <c:v>4.4420000000000002</c:v>
                </c:pt>
                <c:pt idx="4443" formatCode="General">
                  <c:v>4.4429999999999996</c:v>
                </c:pt>
                <c:pt idx="4444" formatCode="General">
                  <c:v>4.444</c:v>
                </c:pt>
                <c:pt idx="4445" formatCode="General">
                  <c:v>4.4450000000000003</c:v>
                </c:pt>
                <c:pt idx="4446" formatCode="General">
                  <c:v>4.4459999999999997</c:v>
                </c:pt>
                <c:pt idx="4447" formatCode="General">
                  <c:v>4.4470000000000001</c:v>
                </c:pt>
                <c:pt idx="4448" formatCode="General">
                  <c:v>4.4480000000000004</c:v>
                </c:pt>
                <c:pt idx="4449" formatCode="General">
                  <c:v>4.4489999999999998</c:v>
                </c:pt>
                <c:pt idx="4450" formatCode="General">
                  <c:v>4.45</c:v>
                </c:pt>
                <c:pt idx="4451" formatCode="General">
                  <c:v>4.4509999999999996</c:v>
                </c:pt>
                <c:pt idx="4452" formatCode="General">
                  <c:v>4.452</c:v>
                </c:pt>
                <c:pt idx="4453" formatCode="General">
                  <c:v>4.4530000000000003</c:v>
                </c:pt>
                <c:pt idx="4454" formatCode="General">
                  <c:v>4.4539999999999997</c:v>
                </c:pt>
                <c:pt idx="4455" formatCode="General">
                  <c:v>4.4550000000000001</c:v>
                </c:pt>
                <c:pt idx="4456" formatCode="General">
                  <c:v>4.4560000000000004</c:v>
                </c:pt>
                <c:pt idx="4457" formatCode="General">
                  <c:v>4.4569999999999999</c:v>
                </c:pt>
                <c:pt idx="4458" formatCode="General">
                  <c:v>4.4580000000000002</c:v>
                </c:pt>
                <c:pt idx="4459" formatCode="General">
                  <c:v>4.4589999999999996</c:v>
                </c:pt>
                <c:pt idx="4460" formatCode="General">
                  <c:v>4.46</c:v>
                </c:pt>
                <c:pt idx="4461" formatCode="General">
                  <c:v>4.4610000000000003</c:v>
                </c:pt>
                <c:pt idx="4462" formatCode="General">
                  <c:v>4.4619999999999997</c:v>
                </c:pt>
                <c:pt idx="4463" formatCode="General">
                  <c:v>4.4630000000000001</c:v>
                </c:pt>
                <c:pt idx="4464" formatCode="General">
                  <c:v>4.4640000000000004</c:v>
                </c:pt>
                <c:pt idx="4465" formatCode="General">
                  <c:v>4.4649999999999999</c:v>
                </c:pt>
                <c:pt idx="4466" formatCode="General">
                  <c:v>4.4660000000000002</c:v>
                </c:pt>
                <c:pt idx="4467" formatCode="General">
                  <c:v>4.4669999999999996</c:v>
                </c:pt>
                <c:pt idx="4468" formatCode="General">
                  <c:v>4.468</c:v>
                </c:pt>
                <c:pt idx="4469" formatCode="General">
                  <c:v>4.4690000000000003</c:v>
                </c:pt>
                <c:pt idx="4470" formatCode="General">
                  <c:v>4.47</c:v>
                </c:pt>
                <c:pt idx="4471" formatCode="General">
                  <c:v>4.4710000000000001</c:v>
                </c:pt>
                <c:pt idx="4472" formatCode="General">
                  <c:v>4.4720000000000004</c:v>
                </c:pt>
                <c:pt idx="4473" formatCode="General">
                  <c:v>4.4729999999999999</c:v>
                </c:pt>
                <c:pt idx="4474" formatCode="General">
                  <c:v>4.4740000000000002</c:v>
                </c:pt>
                <c:pt idx="4475" formatCode="General">
                  <c:v>4.4749999999999996</c:v>
                </c:pt>
                <c:pt idx="4476" formatCode="General">
                  <c:v>4.476</c:v>
                </c:pt>
                <c:pt idx="4477" formatCode="General">
                  <c:v>4.4770000000000003</c:v>
                </c:pt>
                <c:pt idx="4478" formatCode="General">
                  <c:v>4.4779999999999998</c:v>
                </c:pt>
                <c:pt idx="4479" formatCode="General">
                  <c:v>4.4790000000000001</c:v>
                </c:pt>
                <c:pt idx="4480" formatCode="General">
                  <c:v>4.4800000000000004</c:v>
                </c:pt>
                <c:pt idx="4481" formatCode="General">
                  <c:v>4.4809999999999999</c:v>
                </c:pt>
                <c:pt idx="4482" formatCode="General">
                  <c:v>4.4820000000000002</c:v>
                </c:pt>
                <c:pt idx="4483" formatCode="General">
                  <c:v>4.4829999999999997</c:v>
                </c:pt>
                <c:pt idx="4484" formatCode="General">
                  <c:v>4.484</c:v>
                </c:pt>
                <c:pt idx="4485" formatCode="General">
                  <c:v>4.4850000000000003</c:v>
                </c:pt>
                <c:pt idx="4486" formatCode="General">
                  <c:v>4.4859999999999998</c:v>
                </c:pt>
                <c:pt idx="4487" formatCode="General">
                  <c:v>4.4870000000000001</c:v>
                </c:pt>
                <c:pt idx="4488" formatCode="General">
                  <c:v>4.4880000000000004</c:v>
                </c:pt>
                <c:pt idx="4489" formatCode="General">
                  <c:v>4.4889999999999999</c:v>
                </c:pt>
                <c:pt idx="4490" formatCode="General">
                  <c:v>4.49</c:v>
                </c:pt>
                <c:pt idx="4491" formatCode="General">
                  <c:v>4.4909999999999997</c:v>
                </c:pt>
                <c:pt idx="4492" formatCode="General">
                  <c:v>4.492</c:v>
                </c:pt>
                <c:pt idx="4493" formatCode="General">
                  <c:v>4.4930000000000003</c:v>
                </c:pt>
                <c:pt idx="4494" formatCode="General">
                  <c:v>4.4939999999999998</c:v>
                </c:pt>
                <c:pt idx="4495" formatCode="General">
                  <c:v>4.4950000000000001</c:v>
                </c:pt>
                <c:pt idx="4496" formatCode="General">
                  <c:v>4.4960000000000004</c:v>
                </c:pt>
                <c:pt idx="4497" formatCode="General">
                  <c:v>4.4969999999999999</c:v>
                </c:pt>
                <c:pt idx="4498" formatCode="General">
                  <c:v>4.4980000000000002</c:v>
                </c:pt>
                <c:pt idx="4499" formatCode="General">
                  <c:v>4.4989999999999997</c:v>
                </c:pt>
                <c:pt idx="4500" formatCode="General">
                  <c:v>4.5</c:v>
                </c:pt>
                <c:pt idx="4501" formatCode="General">
                  <c:v>4.5010000000000003</c:v>
                </c:pt>
                <c:pt idx="4502" formatCode="General">
                  <c:v>4.5019999999999998</c:v>
                </c:pt>
                <c:pt idx="4503" formatCode="General">
                  <c:v>4.5030000000000001</c:v>
                </c:pt>
                <c:pt idx="4504" formatCode="General">
                  <c:v>4.5039999999999996</c:v>
                </c:pt>
                <c:pt idx="4505" formatCode="General">
                  <c:v>4.5049999999999999</c:v>
                </c:pt>
                <c:pt idx="4506" formatCode="General">
                  <c:v>4.5060000000000002</c:v>
                </c:pt>
                <c:pt idx="4507" formatCode="General">
                  <c:v>4.5069999999999997</c:v>
                </c:pt>
                <c:pt idx="4508" formatCode="General">
                  <c:v>4.508</c:v>
                </c:pt>
                <c:pt idx="4509" formatCode="General">
                  <c:v>4.5090000000000003</c:v>
                </c:pt>
                <c:pt idx="4510" formatCode="General">
                  <c:v>4.51</c:v>
                </c:pt>
                <c:pt idx="4511" formatCode="General">
                  <c:v>4.5110000000000001</c:v>
                </c:pt>
                <c:pt idx="4512" formatCode="General">
                  <c:v>4.5119999999999996</c:v>
                </c:pt>
                <c:pt idx="4513" formatCode="General">
                  <c:v>4.5129999999999999</c:v>
                </c:pt>
                <c:pt idx="4514" formatCode="General">
                  <c:v>4.5140000000000002</c:v>
                </c:pt>
                <c:pt idx="4515" formatCode="General">
                  <c:v>4.5149999999999997</c:v>
                </c:pt>
                <c:pt idx="4516" formatCode="General">
                  <c:v>4.516</c:v>
                </c:pt>
                <c:pt idx="4517" formatCode="General">
                  <c:v>4.5170000000000003</c:v>
                </c:pt>
                <c:pt idx="4518" formatCode="General">
                  <c:v>4.5179999999999998</c:v>
                </c:pt>
                <c:pt idx="4519" formatCode="General">
                  <c:v>4.5190000000000001</c:v>
                </c:pt>
                <c:pt idx="4520" formatCode="General">
                  <c:v>4.5199999999999996</c:v>
                </c:pt>
                <c:pt idx="4521" formatCode="General">
                  <c:v>4.5209999999999999</c:v>
                </c:pt>
                <c:pt idx="4522" formatCode="General">
                  <c:v>4.5220000000000002</c:v>
                </c:pt>
                <c:pt idx="4523" formatCode="General">
                  <c:v>4.5229999999999997</c:v>
                </c:pt>
                <c:pt idx="4524" formatCode="General">
                  <c:v>4.524</c:v>
                </c:pt>
                <c:pt idx="4525" formatCode="General">
                  <c:v>4.5250000000000004</c:v>
                </c:pt>
                <c:pt idx="4526" formatCode="General">
                  <c:v>4.5259999999999998</c:v>
                </c:pt>
                <c:pt idx="4527" formatCode="General">
                  <c:v>4.5270000000000001</c:v>
                </c:pt>
                <c:pt idx="4528" formatCode="General">
                  <c:v>4.5279999999999996</c:v>
                </c:pt>
                <c:pt idx="4529" formatCode="General">
                  <c:v>4.5289999999999999</c:v>
                </c:pt>
                <c:pt idx="4530" formatCode="General">
                  <c:v>4.53</c:v>
                </c:pt>
                <c:pt idx="4531" formatCode="General">
                  <c:v>4.5309999999999997</c:v>
                </c:pt>
                <c:pt idx="4532" formatCode="General">
                  <c:v>4.532</c:v>
                </c:pt>
                <c:pt idx="4533" formatCode="General">
                  <c:v>4.5330000000000004</c:v>
                </c:pt>
                <c:pt idx="4534" formatCode="General">
                  <c:v>4.5339999999999998</c:v>
                </c:pt>
                <c:pt idx="4535" formatCode="General">
                  <c:v>4.5350000000000001</c:v>
                </c:pt>
                <c:pt idx="4536" formatCode="General">
                  <c:v>4.5359999999999996</c:v>
                </c:pt>
                <c:pt idx="4537" formatCode="General">
                  <c:v>4.5369999999999999</c:v>
                </c:pt>
                <c:pt idx="4538" formatCode="General">
                  <c:v>4.5380000000000003</c:v>
                </c:pt>
                <c:pt idx="4539" formatCode="General">
                  <c:v>4.5389999999999997</c:v>
                </c:pt>
                <c:pt idx="4540" formatCode="General">
                  <c:v>4.54</c:v>
                </c:pt>
                <c:pt idx="4541" formatCode="General">
                  <c:v>4.5410000000000004</c:v>
                </c:pt>
                <c:pt idx="4542" formatCode="General">
                  <c:v>4.5419999999999998</c:v>
                </c:pt>
                <c:pt idx="4543" formatCode="General">
                  <c:v>4.5430000000000001</c:v>
                </c:pt>
                <c:pt idx="4544" formatCode="General">
                  <c:v>4.5439999999999996</c:v>
                </c:pt>
                <c:pt idx="4545" formatCode="General">
                  <c:v>4.5449999999999999</c:v>
                </c:pt>
                <c:pt idx="4546" formatCode="General">
                  <c:v>4.5460000000000003</c:v>
                </c:pt>
                <c:pt idx="4547" formatCode="General">
                  <c:v>4.5469999999999997</c:v>
                </c:pt>
                <c:pt idx="4548" formatCode="General">
                  <c:v>4.548</c:v>
                </c:pt>
                <c:pt idx="4549" formatCode="General">
                  <c:v>4.5490000000000004</c:v>
                </c:pt>
                <c:pt idx="4550" formatCode="General">
                  <c:v>4.55</c:v>
                </c:pt>
                <c:pt idx="4551" formatCode="General">
                  <c:v>4.5510000000000002</c:v>
                </c:pt>
                <c:pt idx="4552" formatCode="General">
                  <c:v>4.5519999999999996</c:v>
                </c:pt>
                <c:pt idx="4553" formatCode="General">
                  <c:v>4.5529999999999999</c:v>
                </c:pt>
                <c:pt idx="4554" formatCode="General">
                  <c:v>4.5540000000000003</c:v>
                </c:pt>
                <c:pt idx="4555" formatCode="General">
                  <c:v>4.5549999999999997</c:v>
                </c:pt>
                <c:pt idx="4556" formatCode="General">
                  <c:v>4.556</c:v>
                </c:pt>
                <c:pt idx="4557" formatCode="General">
                  <c:v>4.5570000000000004</c:v>
                </c:pt>
                <c:pt idx="4558" formatCode="General">
                  <c:v>4.5579999999999998</c:v>
                </c:pt>
                <c:pt idx="4559" formatCode="General">
                  <c:v>4.5590000000000002</c:v>
                </c:pt>
                <c:pt idx="4560" formatCode="General">
                  <c:v>4.5599999999999996</c:v>
                </c:pt>
                <c:pt idx="4561" formatCode="General">
                  <c:v>4.5609999999999999</c:v>
                </c:pt>
                <c:pt idx="4562" formatCode="General">
                  <c:v>4.5620000000000003</c:v>
                </c:pt>
                <c:pt idx="4563" formatCode="General">
                  <c:v>4.5629999999999997</c:v>
                </c:pt>
                <c:pt idx="4564" formatCode="General">
                  <c:v>4.5640000000000001</c:v>
                </c:pt>
                <c:pt idx="4565" formatCode="General">
                  <c:v>4.5650000000000004</c:v>
                </c:pt>
                <c:pt idx="4566" formatCode="General">
                  <c:v>4.5659999999999998</c:v>
                </c:pt>
                <c:pt idx="4567" formatCode="General">
                  <c:v>4.5670000000000002</c:v>
                </c:pt>
                <c:pt idx="4568" formatCode="General">
                  <c:v>4.5679999999999996</c:v>
                </c:pt>
                <c:pt idx="4569" formatCode="General">
                  <c:v>4.569</c:v>
                </c:pt>
                <c:pt idx="4570" formatCode="General">
                  <c:v>4.57</c:v>
                </c:pt>
                <c:pt idx="4571" formatCode="General">
                  <c:v>4.5709999999999997</c:v>
                </c:pt>
                <c:pt idx="4572" formatCode="General">
                  <c:v>4.5720000000000001</c:v>
                </c:pt>
                <c:pt idx="4573" formatCode="General">
                  <c:v>4.5730000000000004</c:v>
                </c:pt>
                <c:pt idx="4574" formatCode="General">
                  <c:v>4.5739999999999998</c:v>
                </c:pt>
                <c:pt idx="4575" formatCode="General">
                  <c:v>4.5750000000000002</c:v>
                </c:pt>
                <c:pt idx="4576" formatCode="General">
                  <c:v>4.5759999999999996</c:v>
                </c:pt>
                <c:pt idx="4577" formatCode="General">
                  <c:v>4.577</c:v>
                </c:pt>
                <c:pt idx="4578" formatCode="General">
                  <c:v>4.5780000000000003</c:v>
                </c:pt>
                <c:pt idx="4579" formatCode="General">
                  <c:v>4.5789999999999997</c:v>
                </c:pt>
                <c:pt idx="4580" formatCode="General">
                  <c:v>4.58</c:v>
                </c:pt>
                <c:pt idx="4581" formatCode="General">
                  <c:v>4.5810000000000004</c:v>
                </c:pt>
                <c:pt idx="4582" formatCode="General">
                  <c:v>4.5819999999999999</c:v>
                </c:pt>
                <c:pt idx="4583" formatCode="General">
                  <c:v>4.5830000000000002</c:v>
                </c:pt>
                <c:pt idx="4584" formatCode="General">
                  <c:v>4.5839999999999996</c:v>
                </c:pt>
                <c:pt idx="4585" formatCode="General">
                  <c:v>4.585</c:v>
                </c:pt>
                <c:pt idx="4586" formatCode="General">
                  <c:v>4.5860000000000003</c:v>
                </c:pt>
                <c:pt idx="4587" formatCode="General">
                  <c:v>4.5869999999999997</c:v>
                </c:pt>
                <c:pt idx="4588" formatCode="General">
                  <c:v>4.5880000000000001</c:v>
                </c:pt>
                <c:pt idx="4589" formatCode="General">
                  <c:v>4.5890000000000004</c:v>
                </c:pt>
                <c:pt idx="4590" formatCode="General">
                  <c:v>4.59</c:v>
                </c:pt>
                <c:pt idx="4591" formatCode="General">
                  <c:v>4.5910000000000002</c:v>
                </c:pt>
                <c:pt idx="4592" formatCode="General">
                  <c:v>4.5919999999999996</c:v>
                </c:pt>
                <c:pt idx="4593" formatCode="General">
                  <c:v>4.593</c:v>
                </c:pt>
                <c:pt idx="4594" formatCode="General">
                  <c:v>4.5940000000000003</c:v>
                </c:pt>
                <c:pt idx="4595" formatCode="General">
                  <c:v>4.5949999999999998</c:v>
                </c:pt>
                <c:pt idx="4596" formatCode="General">
                  <c:v>4.5960000000000001</c:v>
                </c:pt>
                <c:pt idx="4597" formatCode="General">
                  <c:v>4.5970000000000004</c:v>
                </c:pt>
                <c:pt idx="4598" formatCode="General">
                  <c:v>4.5979999999999999</c:v>
                </c:pt>
                <c:pt idx="4599" formatCode="General">
                  <c:v>4.5990000000000002</c:v>
                </c:pt>
                <c:pt idx="4600" formatCode="General">
                  <c:v>4.5999999999999996</c:v>
                </c:pt>
                <c:pt idx="4601" formatCode="General">
                  <c:v>4.601</c:v>
                </c:pt>
                <c:pt idx="4602" formatCode="General">
                  <c:v>4.6020000000000003</c:v>
                </c:pt>
                <c:pt idx="4603" formatCode="General">
                  <c:v>4.6029999999999998</c:v>
                </c:pt>
                <c:pt idx="4604" formatCode="General">
                  <c:v>4.6040000000000001</c:v>
                </c:pt>
                <c:pt idx="4605" formatCode="General">
                  <c:v>4.6050000000000004</c:v>
                </c:pt>
                <c:pt idx="4606" formatCode="General">
                  <c:v>4.6059999999999999</c:v>
                </c:pt>
                <c:pt idx="4607" formatCode="General">
                  <c:v>4.6070000000000002</c:v>
                </c:pt>
                <c:pt idx="4608" formatCode="General">
                  <c:v>4.6079999999999997</c:v>
                </c:pt>
                <c:pt idx="4609" formatCode="General">
                  <c:v>4.609</c:v>
                </c:pt>
                <c:pt idx="4610" formatCode="General">
                  <c:v>4.6100000000000003</c:v>
                </c:pt>
                <c:pt idx="4611" formatCode="General">
                  <c:v>4.6109999999999998</c:v>
                </c:pt>
                <c:pt idx="4612" formatCode="General">
                  <c:v>4.6120000000000001</c:v>
                </c:pt>
                <c:pt idx="4613" formatCode="General">
                  <c:v>4.6130000000000004</c:v>
                </c:pt>
                <c:pt idx="4614" formatCode="General">
                  <c:v>4.6139999999999999</c:v>
                </c:pt>
                <c:pt idx="4615" formatCode="General">
                  <c:v>4.6150000000000002</c:v>
                </c:pt>
                <c:pt idx="4616" formatCode="General">
                  <c:v>4.6159999999999997</c:v>
                </c:pt>
                <c:pt idx="4617" formatCode="General">
                  <c:v>4.617</c:v>
                </c:pt>
                <c:pt idx="4618" formatCode="General">
                  <c:v>4.6180000000000003</c:v>
                </c:pt>
                <c:pt idx="4619" formatCode="General">
                  <c:v>4.6189999999999998</c:v>
                </c:pt>
                <c:pt idx="4620" formatCode="General">
                  <c:v>4.62</c:v>
                </c:pt>
                <c:pt idx="4621" formatCode="General">
                  <c:v>4.6210000000000004</c:v>
                </c:pt>
                <c:pt idx="4622" formatCode="General">
                  <c:v>4.6219999999999999</c:v>
                </c:pt>
                <c:pt idx="4623" formatCode="General">
                  <c:v>4.6230000000000002</c:v>
                </c:pt>
                <c:pt idx="4624" formatCode="General">
                  <c:v>4.6239999999999997</c:v>
                </c:pt>
                <c:pt idx="4625" formatCode="General">
                  <c:v>4.625</c:v>
                </c:pt>
                <c:pt idx="4626" formatCode="General">
                  <c:v>4.6260000000000003</c:v>
                </c:pt>
                <c:pt idx="4627" formatCode="General">
                  <c:v>4.6269999999999998</c:v>
                </c:pt>
                <c:pt idx="4628" formatCode="General">
                  <c:v>4.6280000000000001</c:v>
                </c:pt>
                <c:pt idx="4629" formatCode="General">
                  <c:v>4.6289999999999996</c:v>
                </c:pt>
                <c:pt idx="4630" formatCode="General">
                  <c:v>4.63</c:v>
                </c:pt>
                <c:pt idx="4631" formatCode="General">
                  <c:v>4.6310000000000002</c:v>
                </c:pt>
                <c:pt idx="4632" formatCode="General">
                  <c:v>4.6319999999999997</c:v>
                </c:pt>
                <c:pt idx="4633" formatCode="General">
                  <c:v>4.633</c:v>
                </c:pt>
                <c:pt idx="4634" formatCode="General">
                  <c:v>4.6340000000000003</c:v>
                </c:pt>
                <c:pt idx="4635" formatCode="General">
                  <c:v>4.6349999999999998</c:v>
                </c:pt>
                <c:pt idx="4636" formatCode="General">
                  <c:v>4.6360000000000001</c:v>
                </c:pt>
                <c:pt idx="4637" formatCode="General">
                  <c:v>4.6369999999999996</c:v>
                </c:pt>
                <c:pt idx="4638" formatCode="General">
                  <c:v>4.6379999999999999</c:v>
                </c:pt>
                <c:pt idx="4639" formatCode="General">
                  <c:v>4.6390000000000002</c:v>
                </c:pt>
                <c:pt idx="4640" formatCode="General">
                  <c:v>4.6399999999999997</c:v>
                </c:pt>
                <c:pt idx="4641" formatCode="General">
                  <c:v>4.641</c:v>
                </c:pt>
                <c:pt idx="4642" formatCode="General">
                  <c:v>4.6420000000000003</c:v>
                </c:pt>
                <c:pt idx="4643" formatCode="General">
                  <c:v>4.6429999999999998</c:v>
                </c:pt>
                <c:pt idx="4644" formatCode="General">
                  <c:v>4.6440000000000001</c:v>
                </c:pt>
                <c:pt idx="4645" formatCode="General">
                  <c:v>4.6449999999999996</c:v>
                </c:pt>
                <c:pt idx="4646" formatCode="General">
                  <c:v>4.6459999999999999</c:v>
                </c:pt>
                <c:pt idx="4647" formatCode="General">
                  <c:v>4.6470000000000002</c:v>
                </c:pt>
                <c:pt idx="4648" formatCode="General">
                  <c:v>4.6479999999999997</c:v>
                </c:pt>
                <c:pt idx="4649" formatCode="General">
                  <c:v>4.649</c:v>
                </c:pt>
                <c:pt idx="4650" formatCode="General">
                  <c:v>4.6500000000000004</c:v>
                </c:pt>
                <c:pt idx="4651" formatCode="General">
                  <c:v>4.6509999999999998</c:v>
                </c:pt>
                <c:pt idx="4652" formatCode="General">
                  <c:v>4.6520000000000001</c:v>
                </c:pt>
                <c:pt idx="4653" formatCode="General">
                  <c:v>4.6529999999999996</c:v>
                </c:pt>
                <c:pt idx="4654" formatCode="General">
                  <c:v>4.6539999999999999</c:v>
                </c:pt>
                <c:pt idx="4655" formatCode="General">
                  <c:v>4.6550000000000002</c:v>
                </c:pt>
                <c:pt idx="4656" formatCode="General">
                  <c:v>4.6559999999999997</c:v>
                </c:pt>
                <c:pt idx="4657" formatCode="General">
                  <c:v>4.657</c:v>
                </c:pt>
                <c:pt idx="4658" formatCode="General">
                  <c:v>4.6580000000000004</c:v>
                </c:pt>
                <c:pt idx="4659" formatCode="General">
                  <c:v>4.6589999999999998</c:v>
                </c:pt>
                <c:pt idx="4660" formatCode="General">
                  <c:v>4.66</c:v>
                </c:pt>
                <c:pt idx="4661" formatCode="General">
                  <c:v>4.6609999999999996</c:v>
                </c:pt>
                <c:pt idx="4662" formatCode="General">
                  <c:v>4.6619999999999999</c:v>
                </c:pt>
                <c:pt idx="4663" formatCode="General">
                  <c:v>4.6630000000000003</c:v>
                </c:pt>
                <c:pt idx="4664" formatCode="General">
                  <c:v>4.6639999999999997</c:v>
                </c:pt>
                <c:pt idx="4665" formatCode="General">
                  <c:v>4.665</c:v>
                </c:pt>
                <c:pt idx="4666" formatCode="General">
                  <c:v>4.6660000000000004</c:v>
                </c:pt>
                <c:pt idx="4667" formatCode="General">
                  <c:v>4.6669999999999998</c:v>
                </c:pt>
                <c:pt idx="4668" formatCode="General">
                  <c:v>4.6680000000000001</c:v>
                </c:pt>
                <c:pt idx="4669" formatCode="General">
                  <c:v>4.6689999999999996</c:v>
                </c:pt>
                <c:pt idx="4670" formatCode="General">
                  <c:v>4.67</c:v>
                </c:pt>
                <c:pt idx="4671" formatCode="General">
                  <c:v>4.6710000000000003</c:v>
                </c:pt>
                <c:pt idx="4672" formatCode="General">
                  <c:v>4.6719999999999997</c:v>
                </c:pt>
                <c:pt idx="4673" formatCode="General">
                  <c:v>4.673</c:v>
                </c:pt>
                <c:pt idx="4674" formatCode="General">
                  <c:v>4.6740000000000004</c:v>
                </c:pt>
                <c:pt idx="4675" formatCode="General">
                  <c:v>4.6749999999999998</c:v>
                </c:pt>
                <c:pt idx="4676" formatCode="General">
                  <c:v>4.6760000000000002</c:v>
                </c:pt>
                <c:pt idx="4677" formatCode="General">
                  <c:v>4.6769999999999996</c:v>
                </c:pt>
                <c:pt idx="4678" formatCode="General">
                  <c:v>4.6779999999999999</c:v>
                </c:pt>
                <c:pt idx="4679" formatCode="General">
                  <c:v>4.6790000000000003</c:v>
                </c:pt>
                <c:pt idx="4680" formatCode="General">
                  <c:v>4.68</c:v>
                </c:pt>
                <c:pt idx="4681" formatCode="General">
                  <c:v>4.681</c:v>
                </c:pt>
                <c:pt idx="4682" formatCode="General">
                  <c:v>4.6820000000000004</c:v>
                </c:pt>
                <c:pt idx="4683" formatCode="General">
                  <c:v>4.6829999999999998</c:v>
                </c:pt>
                <c:pt idx="4684" formatCode="General">
                  <c:v>4.6840000000000002</c:v>
                </c:pt>
                <c:pt idx="4685" formatCode="General">
                  <c:v>4.6849999999999996</c:v>
                </c:pt>
                <c:pt idx="4686" formatCode="General">
                  <c:v>4.6859999999999999</c:v>
                </c:pt>
                <c:pt idx="4687" formatCode="General">
                  <c:v>4.6870000000000003</c:v>
                </c:pt>
                <c:pt idx="4688" formatCode="General">
                  <c:v>4.6879999999999997</c:v>
                </c:pt>
                <c:pt idx="4689" formatCode="General">
                  <c:v>4.6890000000000001</c:v>
                </c:pt>
                <c:pt idx="4690" formatCode="General">
                  <c:v>4.6900000000000004</c:v>
                </c:pt>
                <c:pt idx="4691" formatCode="General">
                  <c:v>4.6909999999999998</c:v>
                </c:pt>
                <c:pt idx="4692" formatCode="General">
                  <c:v>4.6920000000000002</c:v>
                </c:pt>
                <c:pt idx="4693" formatCode="General">
                  <c:v>4.6929999999999996</c:v>
                </c:pt>
                <c:pt idx="4694" formatCode="General">
                  <c:v>4.694</c:v>
                </c:pt>
                <c:pt idx="4695" formatCode="General">
                  <c:v>4.6950000000000003</c:v>
                </c:pt>
                <c:pt idx="4696" formatCode="General">
                  <c:v>4.6959999999999997</c:v>
                </c:pt>
                <c:pt idx="4697" formatCode="General">
                  <c:v>4.6970000000000001</c:v>
                </c:pt>
                <c:pt idx="4698" formatCode="General">
                  <c:v>4.6980000000000004</c:v>
                </c:pt>
                <c:pt idx="4699" formatCode="General">
                  <c:v>4.6989999999999998</c:v>
                </c:pt>
                <c:pt idx="4700" formatCode="General">
                  <c:v>4.7</c:v>
                </c:pt>
                <c:pt idx="4701" formatCode="General">
                  <c:v>4.7009999999999996</c:v>
                </c:pt>
                <c:pt idx="4702" formatCode="General">
                  <c:v>4.702</c:v>
                </c:pt>
                <c:pt idx="4703" formatCode="General">
                  <c:v>4.7030000000000003</c:v>
                </c:pt>
                <c:pt idx="4704" formatCode="General">
                  <c:v>4.7039999999999997</c:v>
                </c:pt>
                <c:pt idx="4705" formatCode="General">
                  <c:v>4.7050000000000001</c:v>
                </c:pt>
                <c:pt idx="4706" formatCode="General">
                  <c:v>4.7060000000000004</c:v>
                </c:pt>
                <c:pt idx="4707" formatCode="General">
                  <c:v>4.7069999999999999</c:v>
                </c:pt>
                <c:pt idx="4708" formatCode="General">
                  <c:v>4.7080000000000002</c:v>
                </c:pt>
                <c:pt idx="4709" formatCode="General">
                  <c:v>4.7089999999999996</c:v>
                </c:pt>
                <c:pt idx="4710" formatCode="General">
                  <c:v>4.71</c:v>
                </c:pt>
                <c:pt idx="4711" formatCode="General">
                  <c:v>4.7110000000000003</c:v>
                </c:pt>
                <c:pt idx="4712" formatCode="General">
                  <c:v>4.7119999999999997</c:v>
                </c:pt>
                <c:pt idx="4713" formatCode="General">
                  <c:v>4.7130000000000001</c:v>
                </c:pt>
                <c:pt idx="4714" formatCode="General">
                  <c:v>4.7140000000000004</c:v>
                </c:pt>
                <c:pt idx="4715" formatCode="General">
                  <c:v>4.7149999999999999</c:v>
                </c:pt>
                <c:pt idx="4716" formatCode="General">
                  <c:v>4.7160000000000002</c:v>
                </c:pt>
                <c:pt idx="4717" formatCode="General">
                  <c:v>4.7169999999999996</c:v>
                </c:pt>
                <c:pt idx="4718" formatCode="General">
                  <c:v>4.718</c:v>
                </c:pt>
                <c:pt idx="4719" formatCode="General">
                  <c:v>4.7190000000000003</c:v>
                </c:pt>
                <c:pt idx="4720" formatCode="General">
                  <c:v>4.72</c:v>
                </c:pt>
                <c:pt idx="4721" formatCode="General">
                  <c:v>4.7210000000000001</c:v>
                </c:pt>
                <c:pt idx="4722" formatCode="General">
                  <c:v>4.7220000000000004</c:v>
                </c:pt>
                <c:pt idx="4723" formatCode="General">
                  <c:v>4.7229999999999999</c:v>
                </c:pt>
                <c:pt idx="4724" formatCode="General">
                  <c:v>4.7240000000000002</c:v>
                </c:pt>
                <c:pt idx="4725" formatCode="General">
                  <c:v>4.7249999999999996</c:v>
                </c:pt>
                <c:pt idx="4726" formatCode="General">
                  <c:v>4.726</c:v>
                </c:pt>
                <c:pt idx="4727" formatCode="General">
                  <c:v>4.7270000000000003</c:v>
                </c:pt>
                <c:pt idx="4728" formatCode="General">
                  <c:v>4.7279999999999998</c:v>
                </c:pt>
                <c:pt idx="4729" formatCode="General">
                  <c:v>4.7290000000000001</c:v>
                </c:pt>
                <c:pt idx="4730" formatCode="General">
                  <c:v>4.7300000000000004</c:v>
                </c:pt>
                <c:pt idx="4731" formatCode="General">
                  <c:v>4.7309999999999999</c:v>
                </c:pt>
                <c:pt idx="4732" formatCode="General">
                  <c:v>4.7320000000000002</c:v>
                </c:pt>
                <c:pt idx="4733" formatCode="General">
                  <c:v>4.7329999999999997</c:v>
                </c:pt>
                <c:pt idx="4734" formatCode="General">
                  <c:v>4.734</c:v>
                </c:pt>
                <c:pt idx="4735" formatCode="General">
                  <c:v>4.7350000000000003</c:v>
                </c:pt>
                <c:pt idx="4736" formatCode="General">
                  <c:v>4.7359999999999998</c:v>
                </c:pt>
                <c:pt idx="4737" formatCode="General">
                  <c:v>4.7370000000000001</c:v>
                </c:pt>
                <c:pt idx="4738" formatCode="General">
                  <c:v>4.7380000000000004</c:v>
                </c:pt>
                <c:pt idx="4739" formatCode="General">
                  <c:v>4.7389999999999999</c:v>
                </c:pt>
                <c:pt idx="4740" formatCode="General">
                  <c:v>4.74</c:v>
                </c:pt>
                <c:pt idx="4741" formatCode="General">
                  <c:v>4.7409999999999997</c:v>
                </c:pt>
                <c:pt idx="4742" formatCode="General">
                  <c:v>4.742</c:v>
                </c:pt>
                <c:pt idx="4743" formatCode="General">
                  <c:v>4.7430000000000003</c:v>
                </c:pt>
                <c:pt idx="4744" formatCode="General">
                  <c:v>4.7439999999999998</c:v>
                </c:pt>
                <c:pt idx="4745" formatCode="General">
                  <c:v>4.7450000000000001</c:v>
                </c:pt>
                <c:pt idx="4746" formatCode="General">
                  <c:v>4.7460000000000004</c:v>
                </c:pt>
                <c:pt idx="4747" formatCode="General">
                  <c:v>4.7469999999999999</c:v>
                </c:pt>
                <c:pt idx="4748" formatCode="General">
                  <c:v>4.7480000000000002</c:v>
                </c:pt>
                <c:pt idx="4749" formatCode="General">
                  <c:v>4.7489999999999997</c:v>
                </c:pt>
                <c:pt idx="4750" formatCode="General">
                  <c:v>4.75</c:v>
                </c:pt>
                <c:pt idx="4751" formatCode="General">
                  <c:v>4.7510000000000003</c:v>
                </c:pt>
                <c:pt idx="4752" formatCode="General">
                  <c:v>4.7519999999999998</c:v>
                </c:pt>
                <c:pt idx="4753" formatCode="General">
                  <c:v>4.7530000000000001</c:v>
                </c:pt>
                <c:pt idx="4754" formatCode="General">
                  <c:v>4.7539999999999996</c:v>
                </c:pt>
                <c:pt idx="4755" formatCode="General">
                  <c:v>4.7549999999999999</c:v>
                </c:pt>
                <c:pt idx="4756" formatCode="General">
                  <c:v>4.7560000000000002</c:v>
                </c:pt>
                <c:pt idx="4757" formatCode="General">
                  <c:v>4.7569999999999997</c:v>
                </c:pt>
                <c:pt idx="4758" formatCode="General">
                  <c:v>4.758</c:v>
                </c:pt>
                <c:pt idx="4759" formatCode="General">
                  <c:v>4.7590000000000003</c:v>
                </c:pt>
                <c:pt idx="4760" formatCode="General">
                  <c:v>4.76</c:v>
                </c:pt>
                <c:pt idx="4761" formatCode="General">
                  <c:v>4.7610000000000001</c:v>
                </c:pt>
                <c:pt idx="4762" formatCode="General">
                  <c:v>4.7619999999999996</c:v>
                </c:pt>
                <c:pt idx="4763" formatCode="General">
                  <c:v>4.7629999999999999</c:v>
                </c:pt>
                <c:pt idx="4764" formatCode="General">
                  <c:v>4.7640000000000002</c:v>
                </c:pt>
                <c:pt idx="4765" formatCode="General">
                  <c:v>4.7649999999999997</c:v>
                </c:pt>
                <c:pt idx="4766" formatCode="General">
                  <c:v>4.766</c:v>
                </c:pt>
                <c:pt idx="4767" formatCode="General">
                  <c:v>4.7670000000000003</c:v>
                </c:pt>
                <c:pt idx="4768" formatCode="General">
                  <c:v>4.7679999999999998</c:v>
                </c:pt>
                <c:pt idx="4769" formatCode="General">
                  <c:v>4.7690000000000001</c:v>
                </c:pt>
                <c:pt idx="4770" formatCode="General">
                  <c:v>4.7699999999999996</c:v>
                </c:pt>
                <c:pt idx="4771" formatCode="General">
                  <c:v>4.7709999999999999</c:v>
                </c:pt>
                <c:pt idx="4772" formatCode="General">
                  <c:v>4.7720000000000002</c:v>
                </c:pt>
                <c:pt idx="4773" formatCode="General">
                  <c:v>4.7729999999999997</c:v>
                </c:pt>
                <c:pt idx="4774" formatCode="General">
                  <c:v>4.774</c:v>
                </c:pt>
                <c:pt idx="4775" formatCode="General">
                  <c:v>4.7750000000000004</c:v>
                </c:pt>
                <c:pt idx="4776" formatCode="General">
                  <c:v>4.7759999999999998</c:v>
                </c:pt>
                <c:pt idx="4777" formatCode="General">
                  <c:v>4.7770000000000001</c:v>
                </c:pt>
                <c:pt idx="4778" formatCode="General">
                  <c:v>4.7779999999999996</c:v>
                </c:pt>
                <c:pt idx="4779" formatCode="General">
                  <c:v>4.7789999999999999</c:v>
                </c:pt>
                <c:pt idx="4780" formatCode="General">
                  <c:v>4.78</c:v>
                </c:pt>
                <c:pt idx="4781" formatCode="General">
                  <c:v>4.7809999999999997</c:v>
                </c:pt>
                <c:pt idx="4782" formatCode="General">
                  <c:v>4.782</c:v>
                </c:pt>
                <c:pt idx="4783" formatCode="General">
                  <c:v>4.7830000000000004</c:v>
                </c:pt>
                <c:pt idx="4784" formatCode="General">
                  <c:v>4.7839999999999998</c:v>
                </c:pt>
                <c:pt idx="4785" formatCode="General">
                  <c:v>4.7850000000000001</c:v>
                </c:pt>
                <c:pt idx="4786" formatCode="General">
                  <c:v>4.7859999999999996</c:v>
                </c:pt>
                <c:pt idx="4787" formatCode="General">
                  <c:v>4.7869999999999999</c:v>
                </c:pt>
                <c:pt idx="4788" formatCode="General">
                  <c:v>4.7880000000000003</c:v>
                </c:pt>
                <c:pt idx="4789" formatCode="General">
                  <c:v>4.7889999999999997</c:v>
                </c:pt>
                <c:pt idx="4790" formatCode="General">
                  <c:v>4.79</c:v>
                </c:pt>
                <c:pt idx="4791" formatCode="General">
                  <c:v>4.7910000000000004</c:v>
                </c:pt>
                <c:pt idx="4792" formatCode="General">
                  <c:v>4.7919999999999998</c:v>
                </c:pt>
                <c:pt idx="4793" formatCode="General">
                  <c:v>4.7930000000000001</c:v>
                </c:pt>
                <c:pt idx="4794" formatCode="General">
                  <c:v>4.7939999999999996</c:v>
                </c:pt>
                <c:pt idx="4795" formatCode="General">
                  <c:v>4.7949999999999999</c:v>
                </c:pt>
                <c:pt idx="4796" formatCode="General">
                  <c:v>4.7960000000000003</c:v>
                </c:pt>
                <c:pt idx="4797" formatCode="General">
                  <c:v>4.7969999999999997</c:v>
                </c:pt>
                <c:pt idx="4798" formatCode="General">
                  <c:v>4.798</c:v>
                </c:pt>
                <c:pt idx="4799" formatCode="General">
                  <c:v>4.7990000000000004</c:v>
                </c:pt>
                <c:pt idx="4800" formatCode="General">
                  <c:v>4.8</c:v>
                </c:pt>
                <c:pt idx="4801" formatCode="General">
                  <c:v>4.8010000000000002</c:v>
                </c:pt>
                <c:pt idx="4802" formatCode="General">
                  <c:v>4.8019999999999996</c:v>
                </c:pt>
                <c:pt idx="4803" formatCode="General">
                  <c:v>4.8029999999999999</c:v>
                </c:pt>
                <c:pt idx="4804" formatCode="General">
                  <c:v>4.8040000000000003</c:v>
                </c:pt>
                <c:pt idx="4805" formatCode="General">
                  <c:v>4.8049999999999997</c:v>
                </c:pt>
                <c:pt idx="4806" formatCode="General">
                  <c:v>4.806</c:v>
                </c:pt>
                <c:pt idx="4807" formatCode="General">
                  <c:v>4.8070000000000004</c:v>
                </c:pt>
                <c:pt idx="4808" formatCode="General">
                  <c:v>4.8079999999999998</c:v>
                </c:pt>
                <c:pt idx="4809" formatCode="General">
                  <c:v>4.8090000000000002</c:v>
                </c:pt>
                <c:pt idx="4810" formatCode="General">
                  <c:v>4.8099999999999996</c:v>
                </c:pt>
                <c:pt idx="4811" formatCode="General">
                  <c:v>4.8109999999999999</c:v>
                </c:pt>
                <c:pt idx="4812" formatCode="General">
                  <c:v>4.8120000000000003</c:v>
                </c:pt>
                <c:pt idx="4813" formatCode="General">
                  <c:v>4.8129999999999997</c:v>
                </c:pt>
                <c:pt idx="4814" formatCode="General">
                  <c:v>4.8140000000000001</c:v>
                </c:pt>
                <c:pt idx="4815" formatCode="General">
                  <c:v>4.8150000000000004</c:v>
                </c:pt>
                <c:pt idx="4816" formatCode="General">
                  <c:v>4.8159999999999998</c:v>
                </c:pt>
                <c:pt idx="4817" formatCode="General">
                  <c:v>4.8170000000000002</c:v>
                </c:pt>
                <c:pt idx="4818" formatCode="General">
                  <c:v>4.8179999999999996</c:v>
                </c:pt>
                <c:pt idx="4819" formatCode="General">
                  <c:v>4.819</c:v>
                </c:pt>
                <c:pt idx="4820" formatCode="General">
                  <c:v>4.82</c:v>
                </c:pt>
                <c:pt idx="4821" formatCode="General">
                  <c:v>4.8209999999999997</c:v>
                </c:pt>
                <c:pt idx="4822" formatCode="General">
                  <c:v>4.8220000000000001</c:v>
                </c:pt>
                <c:pt idx="4823" formatCode="General">
                  <c:v>4.8230000000000004</c:v>
                </c:pt>
                <c:pt idx="4824" formatCode="General">
                  <c:v>4.8239999999999998</c:v>
                </c:pt>
                <c:pt idx="4825" formatCode="General">
                  <c:v>4.8250000000000002</c:v>
                </c:pt>
                <c:pt idx="4826" formatCode="General">
                  <c:v>4.8259999999999996</c:v>
                </c:pt>
                <c:pt idx="4827" formatCode="General">
                  <c:v>4.827</c:v>
                </c:pt>
                <c:pt idx="4828" formatCode="General">
                  <c:v>4.8280000000000003</c:v>
                </c:pt>
                <c:pt idx="4829" formatCode="General">
                  <c:v>4.8289999999999997</c:v>
                </c:pt>
                <c:pt idx="4830" formatCode="General">
                  <c:v>4.83</c:v>
                </c:pt>
                <c:pt idx="4831" formatCode="General">
                  <c:v>4.8310000000000004</c:v>
                </c:pt>
                <c:pt idx="4832" formatCode="General">
                  <c:v>4.8319999999999999</c:v>
                </c:pt>
                <c:pt idx="4833" formatCode="General">
                  <c:v>4.8330000000000002</c:v>
                </c:pt>
                <c:pt idx="4834" formatCode="General">
                  <c:v>4.8339999999999996</c:v>
                </c:pt>
                <c:pt idx="4835" formatCode="General">
                  <c:v>4.835</c:v>
                </c:pt>
                <c:pt idx="4836" formatCode="General">
                  <c:v>4.8360000000000003</c:v>
                </c:pt>
                <c:pt idx="4837" formatCode="General">
                  <c:v>4.8369999999999997</c:v>
                </c:pt>
                <c:pt idx="4838" formatCode="General">
                  <c:v>4.8380000000000001</c:v>
                </c:pt>
                <c:pt idx="4839" formatCode="General">
                  <c:v>4.8390000000000004</c:v>
                </c:pt>
                <c:pt idx="4840" formatCode="General">
                  <c:v>4.84</c:v>
                </c:pt>
                <c:pt idx="4841" formatCode="General">
                  <c:v>4.8410000000000002</c:v>
                </c:pt>
                <c:pt idx="4842" formatCode="General">
                  <c:v>4.8419999999999996</c:v>
                </c:pt>
                <c:pt idx="4843" formatCode="General">
                  <c:v>4.843</c:v>
                </c:pt>
                <c:pt idx="4844" formatCode="General">
                  <c:v>4.8440000000000003</c:v>
                </c:pt>
                <c:pt idx="4845" formatCode="General">
                  <c:v>4.8449999999999998</c:v>
                </c:pt>
                <c:pt idx="4846" formatCode="General">
                  <c:v>4.8460000000000001</c:v>
                </c:pt>
                <c:pt idx="4847" formatCode="General">
                  <c:v>4.8470000000000004</c:v>
                </c:pt>
                <c:pt idx="4848" formatCode="General">
                  <c:v>4.8479999999999999</c:v>
                </c:pt>
                <c:pt idx="4849" formatCode="General">
                  <c:v>4.8490000000000002</c:v>
                </c:pt>
                <c:pt idx="4850" formatCode="General">
                  <c:v>4.8499999999999996</c:v>
                </c:pt>
                <c:pt idx="4851" formatCode="General">
                  <c:v>4.851</c:v>
                </c:pt>
                <c:pt idx="4852" formatCode="General">
                  <c:v>4.8520000000000003</c:v>
                </c:pt>
                <c:pt idx="4853" formatCode="General">
                  <c:v>4.8529999999999998</c:v>
                </c:pt>
                <c:pt idx="4854" formatCode="General">
                  <c:v>4.8540000000000001</c:v>
                </c:pt>
                <c:pt idx="4855" formatCode="General">
                  <c:v>4.8550000000000004</c:v>
                </c:pt>
                <c:pt idx="4856" formatCode="General">
                  <c:v>4.8559999999999999</c:v>
                </c:pt>
                <c:pt idx="4857" formatCode="General">
                  <c:v>4.8570000000000002</c:v>
                </c:pt>
                <c:pt idx="4858" formatCode="General">
                  <c:v>4.8579999999999997</c:v>
                </c:pt>
                <c:pt idx="4859" formatCode="General">
                  <c:v>4.859</c:v>
                </c:pt>
                <c:pt idx="4860" formatCode="General">
                  <c:v>4.8600000000000003</c:v>
                </c:pt>
                <c:pt idx="4861" formatCode="General">
                  <c:v>4.8609999999999998</c:v>
                </c:pt>
                <c:pt idx="4862" formatCode="General">
                  <c:v>4.8620000000000001</c:v>
                </c:pt>
                <c:pt idx="4863" formatCode="General">
                  <c:v>4.8630000000000004</c:v>
                </c:pt>
                <c:pt idx="4864" formatCode="General">
                  <c:v>4.8639999999999999</c:v>
                </c:pt>
                <c:pt idx="4865" formatCode="General">
                  <c:v>4.8650000000000002</c:v>
                </c:pt>
                <c:pt idx="4866" formatCode="General">
                  <c:v>4.8659999999999997</c:v>
                </c:pt>
                <c:pt idx="4867" formatCode="General">
                  <c:v>4.867</c:v>
                </c:pt>
                <c:pt idx="4868" formatCode="General">
                  <c:v>4.8680000000000003</c:v>
                </c:pt>
                <c:pt idx="4869" formatCode="General">
                  <c:v>4.8689999999999998</c:v>
                </c:pt>
                <c:pt idx="4870" formatCode="General">
                  <c:v>4.87</c:v>
                </c:pt>
                <c:pt idx="4871" formatCode="General">
                  <c:v>4.8710000000000004</c:v>
                </c:pt>
                <c:pt idx="4872" formatCode="General">
                  <c:v>4.8719999999999999</c:v>
                </c:pt>
                <c:pt idx="4873" formatCode="General">
                  <c:v>4.8730000000000002</c:v>
                </c:pt>
                <c:pt idx="4874" formatCode="General">
                  <c:v>4.8739999999999997</c:v>
                </c:pt>
                <c:pt idx="4875" formatCode="General">
                  <c:v>4.875</c:v>
                </c:pt>
                <c:pt idx="4876" formatCode="General">
                  <c:v>4.8760000000000003</c:v>
                </c:pt>
                <c:pt idx="4877" formatCode="General">
                  <c:v>4.8769999999999998</c:v>
                </c:pt>
                <c:pt idx="4878" formatCode="General">
                  <c:v>4.8780000000000001</c:v>
                </c:pt>
                <c:pt idx="4879" formatCode="General">
                  <c:v>4.8789999999999996</c:v>
                </c:pt>
                <c:pt idx="4880" formatCode="General">
                  <c:v>4.88</c:v>
                </c:pt>
                <c:pt idx="4881" formatCode="General">
                  <c:v>4.8810000000000002</c:v>
                </c:pt>
                <c:pt idx="4882" formatCode="General">
                  <c:v>4.8819999999999997</c:v>
                </c:pt>
                <c:pt idx="4883" formatCode="General">
                  <c:v>4.883</c:v>
                </c:pt>
                <c:pt idx="4884" formatCode="General">
                  <c:v>4.8840000000000003</c:v>
                </c:pt>
                <c:pt idx="4885" formatCode="General">
                  <c:v>4.8849999999999998</c:v>
                </c:pt>
                <c:pt idx="4886" formatCode="General">
                  <c:v>4.8860000000000001</c:v>
                </c:pt>
                <c:pt idx="4887" formatCode="General">
                  <c:v>4.8869999999999996</c:v>
                </c:pt>
                <c:pt idx="4888" formatCode="General">
                  <c:v>4.8879999999999999</c:v>
                </c:pt>
                <c:pt idx="4889" formatCode="General">
                  <c:v>4.8890000000000002</c:v>
                </c:pt>
                <c:pt idx="4890" formatCode="General">
                  <c:v>4.8899999999999997</c:v>
                </c:pt>
                <c:pt idx="4891" formatCode="General">
                  <c:v>4.891</c:v>
                </c:pt>
                <c:pt idx="4892" formatCode="General">
                  <c:v>4.8920000000000003</c:v>
                </c:pt>
                <c:pt idx="4893" formatCode="General">
                  <c:v>4.8929999999999998</c:v>
                </c:pt>
                <c:pt idx="4894" formatCode="General">
                  <c:v>4.8940000000000001</c:v>
                </c:pt>
                <c:pt idx="4895" formatCode="General">
                  <c:v>4.8949999999999996</c:v>
                </c:pt>
                <c:pt idx="4896" formatCode="General">
                  <c:v>4.8959999999999999</c:v>
                </c:pt>
                <c:pt idx="4897" formatCode="General">
                  <c:v>4.8970000000000002</c:v>
                </c:pt>
                <c:pt idx="4898" formatCode="General">
                  <c:v>4.8979999999999997</c:v>
                </c:pt>
                <c:pt idx="4899" formatCode="General">
                  <c:v>4.899</c:v>
                </c:pt>
                <c:pt idx="4900" formatCode="General">
                  <c:v>4.9000000000000004</c:v>
                </c:pt>
                <c:pt idx="4901" formatCode="General">
                  <c:v>4.9009999999999998</c:v>
                </c:pt>
                <c:pt idx="4902" formatCode="General">
                  <c:v>4.9020000000000001</c:v>
                </c:pt>
                <c:pt idx="4903" formatCode="General">
                  <c:v>4.9029999999999996</c:v>
                </c:pt>
                <c:pt idx="4904" formatCode="General">
                  <c:v>4.9039999999999999</c:v>
                </c:pt>
                <c:pt idx="4905" formatCode="General">
                  <c:v>4.9050000000000002</c:v>
                </c:pt>
                <c:pt idx="4906" formatCode="General">
                  <c:v>4.9059999999999997</c:v>
                </c:pt>
                <c:pt idx="4907" formatCode="General">
                  <c:v>4.907</c:v>
                </c:pt>
                <c:pt idx="4908" formatCode="General">
                  <c:v>4.9080000000000004</c:v>
                </c:pt>
                <c:pt idx="4909" formatCode="General">
                  <c:v>4.9089999999999998</c:v>
                </c:pt>
                <c:pt idx="4910" formatCode="General">
                  <c:v>4.91</c:v>
                </c:pt>
                <c:pt idx="4911" formatCode="General">
                  <c:v>4.9109999999999996</c:v>
                </c:pt>
                <c:pt idx="4912" formatCode="General">
                  <c:v>4.9119999999999999</c:v>
                </c:pt>
                <c:pt idx="4913" formatCode="General">
                  <c:v>4.9130000000000003</c:v>
                </c:pt>
                <c:pt idx="4914" formatCode="General">
                  <c:v>4.9139999999999997</c:v>
                </c:pt>
                <c:pt idx="4915" formatCode="General">
                  <c:v>4.915</c:v>
                </c:pt>
                <c:pt idx="4916" formatCode="General">
                  <c:v>4.9160000000000004</c:v>
                </c:pt>
                <c:pt idx="4917" formatCode="General">
                  <c:v>4.9169999999999998</c:v>
                </c:pt>
                <c:pt idx="4918" formatCode="General">
                  <c:v>4.9180000000000001</c:v>
                </c:pt>
                <c:pt idx="4919" formatCode="General">
                  <c:v>4.9189999999999996</c:v>
                </c:pt>
                <c:pt idx="4920" formatCode="General">
                  <c:v>4.92</c:v>
                </c:pt>
                <c:pt idx="4921" formatCode="General">
                  <c:v>4.9210000000000003</c:v>
                </c:pt>
                <c:pt idx="4922" formatCode="General">
                  <c:v>4.9219999999999997</c:v>
                </c:pt>
                <c:pt idx="4923" formatCode="General">
                  <c:v>4.923</c:v>
                </c:pt>
                <c:pt idx="4924" formatCode="General">
                  <c:v>4.9240000000000004</c:v>
                </c:pt>
                <c:pt idx="4925" formatCode="General">
                  <c:v>4.9249999999999998</c:v>
                </c:pt>
                <c:pt idx="4926" formatCode="General">
                  <c:v>4.9260000000000002</c:v>
                </c:pt>
                <c:pt idx="4927" formatCode="General">
                  <c:v>4.9269999999999996</c:v>
                </c:pt>
                <c:pt idx="4928" formatCode="General">
                  <c:v>4.9279999999999999</c:v>
                </c:pt>
                <c:pt idx="4929" formatCode="General">
                  <c:v>4.9290000000000003</c:v>
                </c:pt>
                <c:pt idx="4930" formatCode="General">
                  <c:v>4.93</c:v>
                </c:pt>
                <c:pt idx="4931" formatCode="General">
                  <c:v>4.931</c:v>
                </c:pt>
                <c:pt idx="4932" formatCode="General">
                  <c:v>4.9320000000000004</c:v>
                </c:pt>
                <c:pt idx="4933" formatCode="General">
                  <c:v>4.9329999999999998</c:v>
                </c:pt>
                <c:pt idx="4934" formatCode="General">
                  <c:v>4.9340000000000002</c:v>
                </c:pt>
                <c:pt idx="4935" formatCode="General">
                  <c:v>4.9349999999999996</c:v>
                </c:pt>
                <c:pt idx="4936" formatCode="General">
                  <c:v>4.9359999999999999</c:v>
                </c:pt>
                <c:pt idx="4937" formatCode="General">
                  <c:v>4.9370000000000003</c:v>
                </c:pt>
                <c:pt idx="4938" formatCode="General">
                  <c:v>4.9379999999999997</c:v>
                </c:pt>
                <c:pt idx="4939" formatCode="General">
                  <c:v>4.9390000000000001</c:v>
                </c:pt>
                <c:pt idx="4940" formatCode="General">
                  <c:v>4.9400000000000004</c:v>
                </c:pt>
                <c:pt idx="4941" formatCode="General">
                  <c:v>4.9409999999999998</c:v>
                </c:pt>
                <c:pt idx="4942" formatCode="General">
                  <c:v>4.9420000000000002</c:v>
                </c:pt>
                <c:pt idx="4943" formatCode="General">
                  <c:v>4.9429999999999996</c:v>
                </c:pt>
                <c:pt idx="4944" formatCode="General">
                  <c:v>4.944</c:v>
                </c:pt>
                <c:pt idx="4945" formatCode="General">
                  <c:v>4.9450000000000003</c:v>
                </c:pt>
                <c:pt idx="4946" formatCode="General">
                  <c:v>4.9459999999999997</c:v>
                </c:pt>
                <c:pt idx="4947" formatCode="General">
                  <c:v>4.9470000000000001</c:v>
                </c:pt>
                <c:pt idx="4948" formatCode="General">
                  <c:v>4.9480000000000004</c:v>
                </c:pt>
                <c:pt idx="4949" formatCode="General">
                  <c:v>4.9489999999999998</c:v>
                </c:pt>
                <c:pt idx="4950" formatCode="General">
                  <c:v>4.95</c:v>
                </c:pt>
                <c:pt idx="4951" formatCode="General">
                  <c:v>4.9509999999999996</c:v>
                </c:pt>
                <c:pt idx="4952" formatCode="General">
                  <c:v>4.952</c:v>
                </c:pt>
                <c:pt idx="4953" formatCode="General">
                  <c:v>4.9530000000000003</c:v>
                </c:pt>
                <c:pt idx="4954" formatCode="General">
                  <c:v>4.9539999999999997</c:v>
                </c:pt>
                <c:pt idx="4955" formatCode="General">
                  <c:v>4.9550000000000001</c:v>
                </c:pt>
                <c:pt idx="4956" formatCode="General">
                  <c:v>4.9560000000000004</c:v>
                </c:pt>
                <c:pt idx="4957" formatCode="General">
                  <c:v>4.9569999999999999</c:v>
                </c:pt>
                <c:pt idx="4958" formatCode="General">
                  <c:v>4.9580000000000002</c:v>
                </c:pt>
                <c:pt idx="4959" formatCode="General">
                  <c:v>4.9589999999999996</c:v>
                </c:pt>
                <c:pt idx="4960" formatCode="General">
                  <c:v>4.96</c:v>
                </c:pt>
                <c:pt idx="4961" formatCode="General">
                  <c:v>4.9610000000000003</c:v>
                </c:pt>
                <c:pt idx="4962" formatCode="General">
                  <c:v>4.9619999999999997</c:v>
                </c:pt>
                <c:pt idx="4963" formatCode="General">
                  <c:v>4.9630000000000001</c:v>
                </c:pt>
                <c:pt idx="4964" formatCode="General">
                  <c:v>4.9640000000000004</c:v>
                </c:pt>
                <c:pt idx="4965" formatCode="General">
                  <c:v>4.9649999999999999</c:v>
                </c:pt>
                <c:pt idx="4966" formatCode="General">
                  <c:v>4.9660000000000002</c:v>
                </c:pt>
                <c:pt idx="4967" formatCode="General">
                  <c:v>4.9669999999999996</c:v>
                </c:pt>
                <c:pt idx="4968" formatCode="General">
                  <c:v>4.968</c:v>
                </c:pt>
                <c:pt idx="4969" formatCode="General">
                  <c:v>4.9690000000000003</c:v>
                </c:pt>
                <c:pt idx="4970" formatCode="General">
                  <c:v>4.97</c:v>
                </c:pt>
                <c:pt idx="4971" formatCode="General">
                  <c:v>4.9710000000000001</c:v>
                </c:pt>
                <c:pt idx="4972" formatCode="General">
                  <c:v>4.9720000000000004</c:v>
                </c:pt>
                <c:pt idx="4973" formatCode="General">
                  <c:v>4.9729999999999999</c:v>
                </c:pt>
                <c:pt idx="4974" formatCode="General">
                  <c:v>4.9740000000000002</c:v>
                </c:pt>
                <c:pt idx="4975" formatCode="General">
                  <c:v>4.9749999999999996</c:v>
                </c:pt>
                <c:pt idx="4976" formatCode="General">
                  <c:v>4.976</c:v>
                </c:pt>
                <c:pt idx="4977" formatCode="General">
                  <c:v>4.9770000000000003</c:v>
                </c:pt>
                <c:pt idx="4978" formatCode="General">
                  <c:v>4.9779999999999998</c:v>
                </c:pt>
                <c:pt idx="4979" formatCode="General">
                  <c:v>4.9790000000000001</c:v>
                </c:pt>
                <c:pt idx="4980" formatCode="General">
                  <c:v>4.9800000000000004</c:v>
                </c:pt>
                <c:pt idx="4981" formatCode="General">
                  <c:v>4.9809999999999999</c:v>
                </c:pt>
                <c:pt idx="4982" formatCode="General">
                  <c:v>4.9820000000000002</c:v>
                </c:pt>
                <c:pt idx="4983" formatCode="General">
                  <c:v>4.9829999999999997</c:v>
                </c:pt>
                <c:pt idx="4984" formatCode="General">
                  <c:v>4.984</c:v>
                </c:pt>
                <c:pt idx="4985" formatCode="General">
                  <c:v>4.9850000000000003</c:v>
                </c:pt>
                <c:pt idx="4986" formatCode="General">
                  <c:v>4.9859999999999998</c:v>
                </c:pt>
                <c:pt idx="4987" formatCode="General">
                  <c:v>4.9870000000000001</c:v>
                </c:pt>
                <c:pt idx="4988" formatCode="General">
                  <c:v>4.9880000000000004</c:v>
                </c:pt>
                <c:pt idx="4989" formatCode="General">
                  <c:v>4.9889999999999999</c:v>
                </c:pt>
                <c:pt idx="4990" formatCode="General">
                  <c:v>4.99</c:v>
                </c:pt>
                <c:pt idx="4991" formatCode="General">
                  <c:v>4.9909999999999997</c:v>
                </c:pt>
                <c:pt idx="4992" formatCode="General">
                  <c:v>4.992</c:v>
                </c:pt>
                <c:pt idx="4993" formatCode="General">
                  <c:v>4.9930000000000003</c:v>
                </c:pt>
                <c:pt idx="4994" formatCode="General">
                  <c:v>4.9939999999999998</c:v>
                </c:pt>
                <c:pt idx="4995" formatCode="General">
                  <c:v>4.9950000000000001</c:v>
                </c:pt>
                <c:pt idx="4996" formatCode="General">
                  <c:v>4.9960000000000004</c:v>
                </c:pt>
                <c:pt idx="4997" formatCode="General">
                  <c:v>4.9969999999999999</c:v>
                </c:pt>
                <c:pt idx="4998" formatCode="General">
                  <c:v>4.9980000000000002</c:v>
                </c:pt>
                <c:pt idx="4999" formatCode="General">
                  <c:v>4.9989999999999997</c:v>
                </c:pt>
                <c:pt idx="5000" formatCode="General">
                  <c:v>5</c:v>
                </c:pt>
                <c:pt idx="5001" formatCode="General">
                  <c:v>5.0010000000000003</c:v>
                </c:pt>
                <c:pt idx="5002" formatCode="General">
                  <c:v>5.0019999999999998</c:v>
                </c:pt>
                <c:pt idx="5003" formatCode="General">
                  <c:v>5.0030000000000001</c:v>
                </c:pt>
                <c:pt idx="5004" formatCode="General">
                  <c:v>5.0039999999999996</c:v>
                </c:pt>
                <c:pt idx="5005" formatCode="General">
                  <c:v>5.0049999999999999</c:v>
                </c:pt>
                <c:pt idx="5006" formatCode="General">
                  <c:v>5.0060000000000002</c:v>
                </c:pt>
                <c:pt idx="5007" formatCode="General">
                  <c:v>5.0069999999999997</c:v>
                </c:pt>
                <c:pt idx="5008" formatCode="General">
                  <c:v>5.008</c:v>
                </c:pt>
                <c:pt idx="5009" formatCode="General">
                  <c:v>5.0090000000000003</c:v>
                </c:pt>
                <c:pt idx="5010" formatCode="General">
                  <c:v>5.01</c:v>
                </c:pt>
                <c:pt idx="5011" formatCode="General">
                  <c:v>5.0110000000000001</c:v>
                </c:pt>
                <c:pt idx="5012" formatCode="General">
                  <c:v>5.0119999999999996</c:v>
                </c:pt>
                <c:pt idx="5013" formatCode="General">
                  <c:v>5.0129999999999999</c:v>
                </c:pt>
                <c:pt idx="5014" formatCode="General">
                  <c:v>5.0140000000000002</c:v>
                </c:pt>
                <c:pt idx="5015" formatCode="General">
                  <c:v>5.0149999999999997</c:v>
                </c:pt>
                <c:pt idx="5016" formatCode="General">
                  <c:v>5.016</c:v>
                </c:pt>
                <c:pt idx="5017" formatCode="General">
                  <c:v>5.0170000000000003</c:v>
                </c:pt>
                <c:pt idx="5018" formatCode="General">
                  <c:v>5.0179999999999998</c:v>
                </c:pt>
                <c:pt idx="5019" formatCode="General">
                  <c:v>5.0190000000000001</c:v>
                </c:pt>
                <c:pt idx="5020" formatCode="General">
                  <c:v>5.0199999999999996</c:v>
                </c:pt>
                <c:pt idx="5021" formatCode="General">
                  <c:v>5.0209999999999999</c:v>
                </c:pt>
                <c:pt idx="5022" formatCode="General">
                  <c:v>5.0220000000000002</c:v>
                </c:pt>
                <c:pt idx="5023" formatCode="General">
                  <c:v>5.0229999999999997</c:v>
                </c:pt>
                <c:pt idx="5024" formatCode="General">
                  <c:v>5.024</c:v>
                </c:pt>
                <c:pt idx="5025" formatCode="General">
                  <c:v>5.0250000000000004</c:v>
                </c:pt>
                <c:pt idx="5026" formatCode="General">
                  <c:v>5.0259999999999998</c:v>
                </c:pt>
                <c:pt idx="5027" formatCode="General">
                  <c:v>5.0270000000000001</c:v>
                </c:pt>
                <c:pt idx="5028" formatCode="General">
                  <c:v>5.0279999999999996</c:v>
                </c:pt>
                <c:pt idx="5029" formatCode="General">
                  <c:v>5.0289999999999999</c:v>
                </c:pt>
                <c:pt idx="5030" formatCode="General">
                  <c:v>5.03</c:v>
                </c:pt>
                <c:pt idx="5031" formatCode="General">
                  <c:v>5.0309999999999997</c:v>
                </c:pt>
                <c:pt idx="5032" formatCode="General">
                  <c:v>5.032</c:v>
                </c:pt>
                <c:pt idx="5033" formatCode="General">
                  <c:v>5.0330000000000004</c:v>
                </c:pt>
                <c:pt idx="5034" formatCode="General">
                  <c:v>5.0339999999999998</c:v>
                </c:pt>
                <c:pt idx="5035" formatCode="General">
                  <c:v>5.0350000000000001</c:v>
                </c:pt>
                <c:pt idx="5036" formatCode="General">
                  <c:v>5.0359999999999996</c:v>
                </c:pt>
                <c:pt idx="5037" formatCode="General">
                  <c:v>5.0369999999999999</c:v>
                </c:pt>
                <c:pt idx="5038" formatCode="General">
                  <c:v>5.0380000000000003</c:v>
                </c:pt>
                <c:pt idx="5039" formatCode="General">
                  <c:v>5.0389999999999997</c:v>
                </c:pt>
                <c:pt idx="5040" formatCode="General">
                  <c:v>5.04</c:v>
                </c:pt>
                <c:pt idx="5041" formatCode="General">
                  <c:v>5.0410000000000004</c:v>
                </c:pt>
                <c:pt idx="5042" formatCode="General">
                  <c:v>5.0419999999999998</c:v>
                </c:pt>
                <c:pt idx="5043" formatCode="General">
                  <c:v>5.0430000000000001</c:v>
                </c:pt>
                <c:pt idx="5044" formatCode="General">
                  <c:v>5.0439999999999996</c:v>
                </c:pt>
                <c:pt idx="5045" formatCode="General">
                  <c:v>5.0449999999999999</c:v>
                </c:pt>
                <c:pt idx="5046" formatCode="General">
                  <c:v>5.0460000000000003</c:v>
                </c:pt>
                <c:pt idx="5047" formatCode="General">
                  <c:v>5.0469999999999997</c:v>
                </c:pt>
                <c:pt idx="5048" formatCode="General">
                  <c:v>5.048</c:v>
                </c:pt>
                <c:pt idx="5049" formatCode="General">
                  <c:v>5.0490000000000004</c:v>
                </c:pt>
                <c:pt idx="5050" formatCode="General">
                  <c:v>5.05</c:v>
                </c:pt>
                <c:pt idx="5051" formatCode="General">
                  <c:v>5.0510000000000002</c:v>
                </c:pt>
                <c:pt idx="5052" formatCode="General">
                  <c:v>5.0519999999999996</c:v>
                </c:pt>
                <c:pt idx="5053" formatCode="General">
                  <c:v>5.0529999999999999</c:v>
                </c:pt>
                <c:pt idx="5054" formatCode="General">
                  <c:v>5.0540000000000003</c:v>
                </c:pt>
                <c:pt idx="5055" formatCode="General">
                  <c:v>5.0549999999999997</c:v>
                </c:pt>
                <c:pt idx="5056" formatCode="General">
                  <c:v>5.056</c:v>
                </c:pt>
                <c:pt idx="5057" formatCode="General">
                  <c:v>5.0570000000000004</c:v>
                </c:pt>
                <c:pt idx="5058" formatCode="General">
                  <c:v>5.0579999999999998</c:v>
                </c:pt>
                <c:pt idx="5059" formatCode="General">
                  <c:v>5.0590000000000002</c:v>
                </c:pt>
                <c:pt idx="5060" formatCode="General">
                  <c:v>5.0599999999999996</c:v>
                </c:pt>
                <c:pt idx="5061" formatCode="General">
                  <c:v>5.0609999999999999</c:v>
                </c:pt>
                <c:pt idx="5062" formatCode="General">
                  <c:v>5.0620000000000003</c:v>
                </c:pt>
                <c:pt idx="5063" formatCode="General">
                  <c:v>5.0629999999999997</c:v>
                </c:pt>
                <c:pt idx="5064" formatCode="General">
                  <c:v>5.0640000000000001</c:v>
                </c:pt>
                <c:pt idx="5065" formatCode="General">
                  <c:v>5.0650000000000004</c:v>
                </c:pt>
                <c:pt idx="5066" formatCode="General">
                  <c:v>5.0659999999999998</c:v>
                </c:pt>
                <c:pt idx="5067" formatCode="General">
                  <c:v>5.0670000000000002</c:v>
                </c:pt>
                <c:pt idx="5068" formatCode="General">
                  <c:v>5.0679999999999996</c:v>
                </c:pt>
                <c:pt idx="5069" formatCode="General">
                  <c:v>5.069</c:v>
                </c:pt>
                <c:pt idx="5070" formatCode="General">
                  <c:v>5.07</c:v>
                </c:pt>
                <c:pt idx="5071" formatCode="General">
                  <c:v>5.0709999999999997</c:v>
                </c:pt>
                <c:pt idx="5072" formatCode="General">
                  <c:v>5.0720000000000001</c:v>
                </c:pt>
                <c:pt idx="5073" formatCode="General">
                  <c:v>5.0730000000000004</c:v>
                </c:pt>
                <c:pt idx="5074" formatCode="General">
                  <c:v>5.0739999999999998</c:v>
                </c:pt>
                <c:pt idx="5075" formatCode="General">
                  <c:v>5.0750000000000002</c:v>
                </c:pt>
                <c:pt idx="5076" formatCode="General">
                  <c:v>5.0759999999999996</c:v>
                </c:pt>
                <c:pt idx="5077" formatCode="General">
                  <c:v>5.077</c:v>
                </c:pt>
                <c:pt idx="5078" formatCode="General">
                  <c:v>5.0780000000000003</c:v>
                </c:pt>
                <c:pt idx="5079" formatCode="General">
                  <c:v>5.0789999999999997</c:v>
                </c:pt>
                <c:pt idx="5080" formatCode="General">
                  <c:v>5.08</c:v>
                </c:pt>
                <c:pt idx="5081" formatCode="General">
                  <c:v>5.0810000000000004</c:v>
                </c:pt>
                <c:pt idx="5082" formatCode="General">
                  <c:v>5.0819999999999999</c:v>
                </c:pt>
                <c:pt idx="5083" formatCode="General">
                  <c:v>5.0830000000000002</c:v>
                </c:pt>
                <c:pt idx="5084" formatCode="General">
                  <c:v>5.0839999999999996</c:v>
                </c:pt>
                <c:pt idx="5085" formatCode="General">
                  <c:v>5.085</c:v>
                </c:pt>
                <c:pt idx="5086" formatCode="General">
                  <c:v>5.0860000000000003</c:v>
                </c:pt>
                <c:pt idx="5087" formatCode="General">
                  <c:v>5.0869999999999997</c:v>
                </c:pt>
                <c:pt idx="5088" formatCode="General">
                  <c:v>5.0880000000000001</c:v>
                </c:pt>
                <c:pt idx="5089" formatCode="General">
                  <c:v>5.0890000000000004</c:v>
                </c:pt>
                <c:pt idx="5090" formatCode="General">
                  <c:v>5.09</c:v>
                </c:pt>
                <c:pt idx="5091" formatCode="General">
                  <c:v>5.0910000000000002</c:v>
                </c:pt>
                <c:pt idx="5092" formatCode="General">
                  <c:v>5.0919999999999996</c:v>
                </c:pt>
                <c:pt idx="5093" formatCode="General">
                  <c:v>5.093</c:v>
                </c:pt>
                <c:pt idx="5094" formatCode="General">
                  <c:v>5.0940000000000003</c:v>
                </c:pt>
                <c:pt idx="5095" formatCode="General">
                  <c:v>5.0949999999999998</c:v>
                </c:pt>
                <c:pt idx="5096" formatCode="General">
                  <c:v>5.0960000000000001</c:v>
                </c:pt>
                <c:pt idx="5097" formatCode="General">
                  <c:v>5.0970000000000004</c:v>
                </c:pt>
                <c:pt idx="5098" formatCode="General">
                  <c:v>5.0979999999999999</c:v>
                </c:pt>
                <c:pt idx="5099" formatCode="General">
                  <c:v>5.0990000000000002</c:v>
                </c:pt>
                <c:pt idx="5100" formatCode="General">
                  <c:v>5.0999999999999996</c:v>
                </c:pt>
                <c:pt idx="5101" formatCode="General">
                  <c:v>5.101</c:v>
                </c:pt>
                <c:pt idx="5102" formatCode="General">
                  <c:v>5.1020000000000003</c:v>
                </c:pt>
                <c:pt idx="5103" formatCode="General">
                  <c:v>5.1029999999999998</c:v>
                </c:pt>
                <c:pt idx="5104" formatCode="General">
                  <c:v>5.1040000000000001</c:v>
                </c:pt>
                <c:pt idx="5105" formatCode="General">
                  <c:v>5.1050000000000004</c:v>
                </c:pt>
                <c:pt idx="5106" formatCode="General">
                  <c:v>5.1059999999999999</c:v>
                </c:pt>
                <c:pt idx="5107" formatCode="General">
                  <c:v>5.1070000000000002</c:v>
                </c:pt>
                <c:pt idx="5108" formatCode="General">
                  <c:v>5.1079999999999997</c:v>
                </c:pt>
                <c:pt idx="5109" formatCode="General">
                  <c:v>5.109</c:v>
                </c:pt>
                <c:pt idx="5110" formatCode="General">
                  <c:v>5.1100000000000003</c:v>
                </c:pt>
                <c:pt idx="5111" formatCode="General">
                  <c:v>5.1109999999999998</c:v>
                </c:pt>
                <c:pt idx="5112" formatCode="General">
                  <c:v>5.1120000000000001</c:v>
                </c:pt>
                <c:pt idx="5113" formatCode="General">
                  <c:v>5.1130000000000004</c:v>
                </c:pt>
                <c:pt idx="5114" formatCode="General">
                  <c:v>5.1139999999999999</c:v>
                </c:pt>
                <c:pt idx="5115" formatCode="General">
                  <c:v>5.1150000000000002</c:v>
                </c:pt>
                <c:pt idx="5116" formatCode="General">
                  <c:v>5.1159999999999997</c:v>
                </c:pt>
                <c:pt idx="5117" formatCode="General">
                  <c:v>5.117</c:v>
                </c:pt>
                <c:pt idx="5118" formatCode="General">
                  <c:v>5.1180000000000003</c:v>
                </c:pt>
                <c:pt idx="5119" formatCode="General">
                  <c:v>5.1189999999999998</c:v>
                </c:pt>
                <c:pt idx="5120" formatCode="General">
                  <c:v>5.12</c:v>
                </c:pt>
                <c:pt idx="5121" formatCode="General">
                  <c:v>5.1210000000000004</c:v>
                </c:pt>
                <c:pt idx="5122" formatCode="General">
                  <c:v>5.1219999999999999</c:v>
                </c:pt>
                <c:pt idx="5123" formatCode="General">
                  <c:v>5.1230000000000002</c:v>
                </c:pt>
                <c:pt idx="5124" formatCode="General">
                  <c:v>5.1239999999999997</c:v>
                </c:pt>
                <c:pt idx="5125" formatCode="General">
                  <c:v>5.125</c:v>
                </c:pt>
                <c:pt idx="5126" formatCode="General">
                  <c:v>5.1260000000000003</c:v>
                </c:pt>
                <c:pt idx="5127" formatCode="General">
                  <c:v>5.1269999999999998</c:v>
                </c:pt>
                <c:pt idx="5128" formatCode="General">
                  <c:v>5.1280000000000001</c:v>
                </c:pt>
                <c:pt idx="5129" formatCode="General">
                  <c:v>5.1289999999999996</c:v>
                </c:pt>
                <c:pt idx="5130" formatCode="General">
                  <c:v>5.13</c:v>
                </c:pt>
                <c:pt idx="5131" formatCode="General">
                  <c:v>5.1310000000000002</c:v>
                </c:pt>
                <c:pt idx="5132" formatCode="General">
                  <c:v>5.1319999999999997</c:v>
                </c:pt>
                <c:pt idx="5133" formatCode="General">
                  <c:v>5.133</c:v>
                </c:pt>
                <c:pt idx="5134" formatCode="General">
                  <c:v>5.1340000000000003</c:v>
                </c:pt>
                <c:pt idx="5135" formatCode="General">
                  <c:v>5.1349999999999998</c:v>
                </c:pt>
                <c:pt idx="5136" formatCode="General">
                  <c:v>5.1360000000000001</c:v>
                </c:pt>
                <c:pt idx="5137" formatCode="General">
                  <c:v>5.1369999999999996</c:v>
                </c:pt>
                <c:pt idx="5138" formatCode="General">
                  <c:v>5.1379999999999999</c:v>
                </c:pt>
                <c:pt idx="5139" formatCode="General">
                  <c:v>5.1390000000000002</c:v>
                </c:pt>
                <c:pt idx="5140" formatCode="General">
                  <c:v>5.14</c:v>
                </c:pt>
                <c:pt idx="5141" formatCode="General">
                  <c:v>5.141</c:v>
                </c:pt>
                <c:pt idx="5142" formatCode="General">
                  <c:v>5.1420000000000003</c:v>
                </c:pt>
                <c:pt idx="5143" formatCode="General">
                  <c:v>5.1429999999999998</c:v>
                </c:pt>
                <c:pt idx="5144" formatCode="General">
                  <c:v>5.1440000000000001</c:v>
                </c:pt>
                <c:pt idx="5145" formatCode="General">
                  <c:v>5.1449999999999996</c:v>
                </c:pt>
                <c:pt idx="5146" formatCode="General">
                  <c:v>5.1459999999999999</c:v>
                </c:pt>
                <c:pt idx="5147" formatCode="General">
                  <c:v>5.1470000000000002</c:v>
                </c:pt>
                <c:pt idx="5148" formatCode="General">
                  <c:v>5.1479999999999997</c:v>
                </c:pt>
                <c:pt idx="5149" formatCode="General">
                  <c:v>5.149</c:v>
                </c:pt>
                <c:pt idx="5150" formatCode="General">
                  <c:v>5.15</c:v>
                </c:pt>
                <c:pt idx="5151" formatCode="General">
                  <c:v>5.1509999999999998</c:v>
                </c:pt>
                <c:pt idx="5152" formatCode="General">
                  <c:v>5.1520000000000001</c:v>
                </c:pt>
                <c:pt idx="5153" formatCode="General">
                  <c:v>5.1529999999999996</c:v>
                </c:pt>
                <c:pt idx="5154" formatCode="General">
                  <c:v>5.1539999999999999</c:v>
                </c:pt>
                <c:pt idx="5155" formatCode="General">
                  <c:v>5.1550000000000002</c:v>
                </c:pt>
                <c:pt idx="5156" formatCode="General">
                  <c:v>5.1559999999999997</c:v>
                </c:pt>
                <c:pt idx="5157" formatCode="General">
                  <c:v>5.157</c:v>
                </c:pt>
                <c:pt idx="5158" formatCode="General">
                  <c:v>5.1580000000000004</c:v>
                </c:pt>
                <c:pt idx="5159" formatCode="General">
                  <c:v>5.1589999999999998</c:v>
                </c:pt>
                <c:pt idx="5160" formatCode="General">
                  <c:v>5.16</c:v>
                </c:pt>
                <c:pt idx="5161" formatCode="General">
                  <c:v>5.1609999999999996</c:v>
                </c:pt>
                <c:pt idx="5162" formatCode="General">
                  <c:v>5.1619999999999999</c:v>
                </c:pt>
                <c:pt idx="5163" formatCode="General">
                  <c:v>5.1630000000000003</c:v>
                </c:pt>
                <c:pt idx="5164" formatCode="General">
                  <c:v>5.1639999999999997</c:v>
                </c:pt>
                <c:pt idx="5165" formatCode="General">
                  <c:v>5.165</c:v>
                </c:pt>
                <c:pt idx="5166" formatCode="General">
                  <c:v>5.1660000000000004</c:v>
                </c:pt>
                <c:pt idx="5167" formatCode="General">
                  <c:v>5.1669999999999998</c:v>
                </c:pt>
                <c:pt idx="5168" formatCode="General">
                  <c:v>5.1680000000000001</c:v>
                </c:pt>
                <c:pt idx="5169" formatCode="General">
                  <c:v>5.1689999999999996</c:v>
                </c:pt>
                <c:pt idx="5170" formatCode="General">
                  <c:v>5.17</c:v>
                </c:pt>
                <c:pt idx="5171" formatCode="General">
                  <c:v>5.1710000000000003</c:v>
                </c:pt>
                <c:pt idx="5172" formatCode="General">
                  <c:v>5.1719999999999997</c:v>
                </c:pt>
                <c:pt idx="5173" formatCode="General">
                  <c:v>5.173</c:v>
                </c:pt>
                <c:pt idx="5174" formatCode="General">
                  <c:v>5.1740000000000004</c:v>
                </c:pt>
                <c:pt idx="5175" formatCode="General">
                  <c:v>5.1749999999999998</c:v>
                </c:pt>
                <c:pt idx="5176" formatCode="General">
                  <c:v>5.1760000000000002</c:v>
                </c:pt>
                <c:pt idx="5177" formatCode="General">
                  <c:v>5.1769999999999996</c:v>
                </c:pt>
                <c:pt idx="5178" formatCode="General">
                  <c:v>5.1779999999999999</c:v>
                </c:pt>
                <c:pt idx="5179" formatCode="General">
                  <c:v>5.1790000000000003</c:v>
                </c:pt>
                <c:pt idx="5180" formatCode="General">
                  <c:v>5.18</c:v>
                </c:pt>
                <c:pt idx="5181" formatCode="General">
                  <c:v>5.181</c:v>
                </c:pt>
                <c:pt idx="5182" formatCode="General">
                  <c:v>5.1820000000000004</c:v>
                </c:pt>
                <c:pt idx="5183" formatCode="General">
                  <c:v>5.1829999999999998</c:v>
                </c:pt>
                <c:pt idx="5184" formatCode="General">
                  <c:v>5.1840000000000002</c:v>
                </c:pt>
                <c:pt idx="5185" formatCode="General">
                  <c:v>5.1849999999999996</c:v>
                </c:pt>
                <c:pt idx="5186" formatCode="General">
                  <c:v>5.1859999999999999</c:v>
                </c:pt>
                <c:pt idx="5187" formatCode="General">
                  <c:v>5.1870000000000003</c:v>
                </c:pt>
                <c:pt idx="5188" formatCode="General">
                  <c:v>5.1879999999999997</c:v>
                </c:pt>
                <c:pt idx="5189" formatCode="General">
                  <c:v>5.1890000000000001</c:v>
                </c:pt>
                <c:pt idx="5190" formatCode="General">
                  <c:v>5.19</c:v>
                </c:pt>
                <c:pt idx="5191" formatCode="General">
                  <c:v>5.1909999999999998</c:v>
                </c:pt>
                <c:pt idx="5192" formatCode="General">
                  <c:v>5.1920000000000002</c:v>
                </c:pt>
                <c:pt idx="5193" formatCode="General">
                  <c:v>5.1929999999999996</c:v>
                </c:pt>
                <c:pt idx="5194" formatCode="General">
                  <c:v>5.194</c:v>
                </c:pt>
                <c:pt idx="5195" formatCode="General">
                  <c:v>5.1950000000000003</c:v>
                </c:pt>
                <c:pt idx="5196" formatCode="General">
                  <c:v>5.1959999999999997</c:v>
                </c:pt>
                <c:pt idx="5197" formatCode="General">
                  <c:v>5.1970000000000001</c:v>
                </c:pt>
                <c:pt idx="5198" formatCode="General">
                  <c:v>5.1980000000000004</c:v>
                </c:pt>
                <c:pt idx="5199" formatCode="General">
                  <c:v>5.1989999999999998</c:v>
                </c:pt>
                <c:pt idx="5200" formatCode="General">
                  <c:v>5.2</c:v>
                </c:pt>
                <c:pt idx="5201" formatCode="General">
                  <c:v>5.2009999999999996</c:v>
                </c:pt>
                <c:pt idx="5202" formatCode="General">
                  <c:v>5.202</c:v>
                </c:pt>
                <c:pt idx="5203" formatCode="General">
                  <c:v>5.2030000000000003</c:v>
                </c:pt>
                <c:pt idx="5204" formatCode="General">
                  <c:v>5.2039999999999997</c:v>
                </c:pt>
                <c:pt idx="5205" formatCode="General">
                  <c:v>5.2050000000000001</c:v>
                </c:pt>
                <c:pt idx="5206" formatCode="General">
                  <c:v>5.2060000000000004</c:v>
                </c:pt>
                <c:pt idx="5207" formatCode="General">
                  <c:v>5.2069999999999999</c:v>
                </c:pt>
                <c:pt idx="5208" formatCode="General">
                  <c:v>5.2080000000000002</c:v>
                </c:pt>
                <c:pt idx="5209" formatCode="General">
                  <c:v>5.2089999999999996</c:v>
                </c:pt>
                <c:pt idx="5210" formatCode="General">
                  <c:v>5.21</c:v>
                </c:pt>
                <c:pt idx="5211" formatCode="General">
                  <c:v>5.2110000000000003</c:v>
                </c:pt>
                <c:pt idx="5212" formatCode="General">
                  <c:v>5.2119999999999997</c:v>
                </c:pt>
                <c:pt idx="5213" formatCode="General">
                  <c:v>5.2130000000000001</c:v>
                </c:pt>
                <c:pt idx="5214" formatCode="General">
                  <c:v>5.2140000000000004</c:v>
                </c:pt>
                <c:pt idx="5215" formatCode="General">
                  <c:v>5.2149999999999999</c:v>
                </c:pt>
                <c:pt idx="5216" formatCode="General">
                  <c:v>5.2160000000000002</c:v>
                </c:pt>
                <c:pt idx="5217" formatCode="General">
                  <c:v>5.2169999999999996</c:v>
                </c:pt>
                <c:pt idx="5218" formatCode="General">
                  <c:v>5.218</c:v>
                </c:pt>
                <c:pt idx="5219" formatCode="General">
                  <c:v>5.2190000000000003</c:v>
                </c:pt>
                <c:pt idx="5220" formatCode="General">
                  <c:v>5.22</c:v>
                </c:pt>
                <c:pt idx="5221" formatCode="General">
                  <c:v>5.2210000000000001</c:v>
                </c:pt>
                <c:pt idx="5222" formatCode="General">
                  <c:v>5.2220000000000004</c:v>
                </c:pt>
                <c:pt idx="5223" formatCode="General">
                  <c:v>5.2229999999999999</c:v>
                </c:pt>
                <c:pt idx="5224" formatCode="General">
                  <c:v>5.2240000000000002</c:v>
                </c:pt>
                <c:pt idx="5225" formatCode="General">
                  <c:v>5.2249999999999996</c:v>
                </c:pt>
                <c:pt idx="5226" formatCode="General">
                  <c:v>5.226</c:v>
                </c:pt>
                <c:pt idx="5227" formatCode="General">
                  <c:v>5.2270000000000003</c:v>
                </c:pt>
                <c:pt idx="5228" formatCode="General">
                  <c:v>5.2279999999999998</c:v>
                </c:pt>
                <c:pt idx="5229" formatCode="General">
                  <c:v>5.2290000000000001</c:v>
                </c:pt>
                <c:pt idx="5230" formatCode="General">
                  <c:v>5.23</c:v>
                </c:pt>
                <c:pt idx="5231" formatCode="General">
                  <c:v>5.2309999999999999</c:v>
                </c:pt>
                <c:pt idx="5232" formatCode="General">
                  <c:v>5.2320000000000002</c:v>
                </c:pt>
                <c:pt idx="5233" formatCode="General">
                  <c:v>5.2329999999999997</c:v>
                </c:pt>
                <c:pt idx="5234" formatCode="General">
                  <c:v>5.234</c:v>
                </c:pt>
                <c:pt idx="5235" formatCode="General">
                  <c:v>5.2350000000000003</c:v>
                </c:pt>
                <c:pt idx="5236" formatCode="General">
                  <c:v>5.2359999999999998</c:v>
                </c:pt>
                <c:pt idx="5237" formatCode="General">
                  <c:v>5.2370000000000001</c:v>
                </c:pt>
                <c:pt idx="5238" formatCode="General">
                  <c:v>5.2380000000000004</c:v>
                </c:pt>
                <c:pt idx="5239" formatCode="General">
                  <c:v>5.2389999999999999</c:v>
                </c:pt>
                <c:pt idx="5240" formatCode="General">
                  <c:v>5.24</c:v>
                </c:pt>
                <c:pt idx="5241" formatCode="General">
                  <c:v>5.2409999999999997</c:v>
                </c:pt>
                <c:pt idx="5242" formatCode="General">
                  <c:v>5.242</c:v>
                </c:pt>
                <c:pt idx="5243" formatCode="General">
                  <c:v>5.2430000000000003</c:v>
                </c:pt>
                <c:pt idx="5244" formatCode="General">
                  <c:v>5.2439999999999998</c:v>
                </c:pt>
                <c:pt idx="5245" formatCode="General">
                  <c:v>5.2450000000000001</c:v>
                </c:pt>
                <c:pt idx="5246" formatCode="General">
                  <c:v>5.2460000000000004</c:v>
                </c:pt>
                <c:pt idx="5247" formatCode="General">
                  <c:v>5.2469999999999999</c:v>
                </c:pt>
                <c:pt idx="5248" formatCode="General">
                  <c:v>5.2480000000000002</c:v>
                </c:pt>
                <c:pt idx="5249" formatCode="General">
                  <c:v>5.2489999999999997</c:v>
                </c:pt>
                <c:pt idx="5250" formatCode="General">
                  <c:v>5.25</c:v>
                </c:pt>
                <c:pt idx="5251" formatCode="General">
                  <c:v>5.2510000000000003</c:v>
                </c:pt>
                <c:pt idx="5252" formatCode="General">
                  <c:v>5.2519999999999998</c:v>
                </c:pt>
                <c:pt idx="5253" formatCode="General">
                  <c:v>5.2530000000000001</c:v>
                </c:pt>
                <c:pt idx="5254" formatCode="General">
                  <c:v>5.2539999999999996</c:v>
                </c:pt>
                <c:pt idx="5255" formatCode="General">
                  <c:v>5.2549999999999999</c:v>
                </c:pt>
                <c:pt idx="5256" formatCode="General">
                  <c:v>5.2560000000000002</c:v>
                </c:pt>
                <c:pt idx="5257" formatCode="General">
                  <c:v>5.2569999999999997</c:v>
                </c:pt>
                <c:pt idx="5258" formatCode="General">
                  <c:v>5.258</c:v>
                </c:pt>
                <c:pt idx="5259" formatCode="General">
                  <c:v>5.2590000000000003</c:v>
                </c:pt>
                <c:pt idx="5260" formatCode="General">
                  <c:v>5.26</c:v>
                </c:pt>
                <c:pt idx="5261" formatCode="General">
                  <c:v>5.2610000000000001</c:v>
                </c:pt>
                <c:pt idx="5262" formatCode="General">
                  <c:v>5.2619999999999996</c:v>
                </c:pt>
                <c:pt idx="5263" formatCode="General">
                  <c:v>5.2629999999999999</c:v>
                </c:pt>
                <c:pt idx="5264" formatCode="General">
                  <c:v>5.2640000000000002</c:v>
                </c:pt>
                <c:pt idx="5265" formatCode="General">
                  <c:v>5.2649999999999997</c:v>
                </c:pt>
                <c:pt idx="5266" formatCode="General">
                  <c:v>5.266</c:v>
                </c:pt>
                <c:pt idx="5267" formatCode="General">
                  <c:v>5.2670000000000003</c:v>
                </c:pt>
                <c:pt idx="5268" formatCode="General">
                  <c:v>5.2679999999999998</c:v>
                </c:pt>
                <c:pt idx="5269" formatCode="General">
                  <c:v>5.2690000000000001</c:v>
                </c:pt>
                <c:pt idx="5270" formatCode="General">
                  <c:v>5.27</c:v>
                </c:pt>
                <c:pt idx="5271" formatCode="General">
                  <c:v>5.2709999999999999</c:v>
                </c:pt>
                <c:pt idx="5272" formatCode="General">
                  <c:v>5.2720000000000002</c:v>
                </c:pt>
                <c:pt idx="5273" formatCode="General">
                  <c:v>5.2729999999999997</c:v>
                </c:pt>
                <c:pt idx="5274" formatCode="General">
                  <c:v>5.274</c:v>
                </c:pt>
                <c:pt idx="5275" formatCode="General">
                  <c:v>5.2750000000000004</c:v>
                </c:pt>
                <c:pt idx="5276" formatCode="General">
                  <c:v>5.2759999999999998</c:v>
                </c:pt>
                <c:pt idx="5277" formatCode="General">
                  <c:v>5.2770000000000001</c:v>
                </c:pt>
                <c:pt idx="5278" formatCode="General">
                  <c:v>5.2779999999999996</c:v>
                </c:pt>
                <c:pt idx="5279" formatCode="General">
                  <c:v>5.2789999999999999</c:v>
                </c:pt>
                <c:pt idx="5280" formatCode="General">
                  <c:v>5.28</c:v>
                </c:pt>
                <c:pt idx="5281" formatCode="General">
                  <c:v>5.2809999999999997</c:v>
                </c:pt>
                <c:pt idx="5282" formatCode="General">
                  <c:v>5.282</c:v>
                </c:pt>
                <c:pt idx="5283" formatCode="General">
                  <c:v>5.2830000000000004</c:v>
                </c:pt>
                <c:pt idx="5284" formatCode="General">
                  <c:v>5.2839999999999998</c:v>
                </c:pt>
                <c:pt idx="5285" formatCode="General">
                  <c:v>5.2850000000000001</c:v>
                </c:pt>
                <c:pt idx="5286" formatCode="General">
                  <c:v>5.2859999999999996</c:v>
                </c:pt>
                <c:pt idx="5287" formatCode="General">
                  <c:v>5.2869999999999999</c:v>
                </c:pt>
                <c:pt idx="5288" formatCode="General">
                  <c:v>5.2880000000000003</c:v>
                </c:pt>
                <c:pt idx="5289" formatCode="General">
                  <c:v>5.2889999999999997</c:v>
                </c:pt>
                <c:pt idx="5290" formatCode="General">
                  <c:v>5.29</c:v>
                </c:pt>
                <c:pt idx="5291" formatCode="General">
                  <c:v>5.2910000000000004</c:v>
                </c:pt>
                <c:pt idx="5292" formatCode="General">
                  <c:v>5.2919999999999998</c:v>
                </c:pt>
                <c:pt idx="5293" formatCode="General">
                  <c:v>5.2930000000000001</c:v>
                </c:pt>
                <c:pt idx="5294" formatCode="General">
                  <c:v>5.2939999999999996</c:v>
                </c:pt>
                <c:pt idx="5295" formatCode="General">
                  <c:v>5.2949999999999999</c:v>
                </c:pt>
                <c:pt idx="5296" formatCode="General">
                  <c:v>5.2960000000000003</c:v>
                </c:pt>
                <c:pt idx="5297" formatCode="General">
                  <c:v>5.2969999999999997</c:v>
                </c:pt>
                <c:pt idx="5298" formatCode="General">
                  <c:v>5.298</c:v>
                </c:pt>
                <c:pt idx="5299" formatCode="General">
                  <c:v>5.2990000000000004</c:v>
                </c:pt>
                <c:pt idx="5300" formatCode="General">
                  <c:v>5.3</c:v>
                </c:pt>
                <c:pt idx="5301" formatCode="General">
                  <c:v>5.3010000000000002</c:v>
                </c:pt>
                <c:pt idx="5302" formatCode="General">
                  <c:v>5.3019999999999996</c:v>
                </c:pt>
                <c:pt idx="5303" formatCode="General">
                  <c:v>5.3029999999999999</c:v>
                </c:pt>
                <c:pt idx="5304" formatCode="General">
                  <c:v>5.3040000000000003</c:v>
                </c:pt>
                <c:pt idx="5305" formatCode="General">
                  <c:v>5.3049999999999997</c:v>
                </c:pt>
                <c:pt idx="5306" formatCode="General">
                  <c:v>5.306</c:v>
                </c:pt>
                <c:pt idx="5307" formatCode="General">
                  <c:v>5.3070000000000004</c:v>
                </c:pt>
                <c:pt idx="5308" formatCode="General">
                  <c:v>5.3079999999999998</c:v>
                </c:pt>
                <c:pt idx="5309" formatCode="General">
                  <c:v>5.3090000000000002</c:v>
                </c:pt>
                <c:pt idx="5310" formatCode="General">
                  <c:v>5.31</c:v>
                </c:pt>
                <c:pt idx="5311" formatCode="General">
                  <c:v>5.3109999999999999</c:v>
                </c:pt>
                <c:pt idx="5312" formatCode="General">
                  <c:v>5.3120000000000003</c:v>
                </c:pt>
                <c:pt idx="5313" formatCode="General">
                  <c:v>5.3129999999999997</c:v>
                </c:pt>
                <c:pt idx="5314" formatCode="General">
                  <c:v>5.3140000000000001</c:v>
                </c:pt>
                <c:pt idx="5315" formatCode="General">
                  <c:v>5.3150000000000004</c:v>
                </c:pt>
                <c:pt idx="5316" formatCode="General">
                  <c:v>5.3159999999999998</c:v>
                </c:pt>
                <c:pt idx="5317" formatCode="General">
                  <c:v>5.3170000000000002</c:v>
                </c:pt>
                <c:pt idx="5318" formatCode="General">
                  <c:v>5.3179999999999996</c:v>
                </c:pt>
                <c:pt idx="5319" formatCode="General">
                  <c:v>5.319</c:v>
                </c:pt>
                <c:pt idx="5320" formatCode="General">
                  <c:v>5.32</c:v>
                </c:pt>
                <c:pt idx="5321" formatCode="General">
                  <c:v>5.3209999999999997</c:v>
                </c:pt>
                <c:pt idx="5322" formatCode="General">
                  <c:v>5.3220000000000001</c:v>
                </c:pt>
                <c:pt idx="5323" formatCode="General">
                  <c:v>5.3230000000000004</c:v>
                </c:pt>
                <c:pt idx="5324" formatCode="General">
                  <c:v>5.3239999999999998</c:v>
                </c:pt>
                <c:pt idx="5325" formatCode="General">
                  <c:v>5.3250000000000002</c:v>
                </c:pt>
                <c:pt idx="5326" formatCode="General">
                  <c:v>5.3259999999999996</c:v>
                </c:pt>
                <c:pt idx="5327" formatCode="General">
                  <c:v>5.327</c:v>
                </c:pt>
                <c:pt idx="5328" formatCode="General">
                  <c:v>5.3280000000000003</c:v>
                </c:pt>
                <c:pt idx="5329" formatCode="General">
                  <c:v>5.3289999999999997</c:v>
                </c:pt>
                <c:pt idx="5330" formatCode="General">
                  <c:v>5.33</c:v>
                </c:pt>
                <c:pt idx="5331" formatCode="General">
                  <c:v>5.3310000000000004</c:v>
                </c:pt>
                <c:pt idx="5332" formatCode="General">
                  <c:v>5.3319999999999999</c:v>
                </c:pt>
                <c:pt idx="5333" formatCode="General">
                  <c:v>5.3330000000000002</c:v>
                </c:pt>
                <c:pt idx="5334" formatCode="General">
                  <c:v>5.3339999999999996</c:v>
                </c:pt>
                <c:pt idx="5335" formatCode="General">
                  <c:v>5.335</c:v>
                </c:pt>
                <c:pt idx="5336" formatCode="General">
                  <c:v>5.3360000000000003</c:v>
                </c:pt>
                <c:pt idx="5337" formatCode="General">
                  <c:v>5.3369999999999997</c:v>
                </c:pt>
                <c:pt idx="5338" formatCode="General">
                  <c:v>5.3380000000000001</c:v>
                </c:pt>
                <c:pt idx="5339" formatCode="General">
                  <c:v>5.3390000000000004</c:v>
                </c:pt>
                <c:pt idx="5340" formatCode="General">
                  <c:v>5.34</c:v>
                </c:pt>
                <c:pt idx="5341" formatCode="General">
                  <c:v>5.3410000000000002</c:v>
                </c:pt>
                <c:pt idx="5342" formatCode="General">
                  <c:v>5.3419999999999996</c:v>
                </c:pt>
                <c:pt idx="5343" formatCode="General">
                  <c:v>5.343</c:v>
                </c:pt>
                <c:pt idx="5344" formatCode="General">
                  <c:v>5.3440000000000003</c:v>
                </c:pt>
                <c:pt idx="5345" formatCode="General">
                  <c:v>5.3449999999999998</c:v>
                </c:pt>
                <c:pt idx="5346" formatCode="General">
                  <c:v>5.3460000000000001</c:v>
                </c:pt>
                <c:pt idx="5347" formatCode="General">
                  <c:v>5.3470000000000004</c:v>
                </c:pt>
                <c:pt idx="5348" formatCode="General">
                  <c:v>5.3479999999999999</c:v>
                </c:pt>
                <c:pt idx="5349" formatCode="General">
                  <c:v>5.3490000000000002</c:v>
                </c:pt>
                <c:pt idx="5350" formatCode="General">
                  <c:v>5.35</c:v>
                </c:pt>
                <c:pt idx="5351" formatCode="General">
                  <c:v>5.351</c:v>
                </c:pt>
                <c:pt idx="5352" formatCode="General">
                  <c:v>5.3520000000000003</c:v>
                </c:pt>
                <c:pt idx="5353" formatCode="General">
                  <c:v>5.3529999999999998</c:v>
                </c:pt>
                <c:pt idx="5354" formatCode="General">
                  <c:v>5.3540000000000001</c:v>
                </c:pt>
                <c:pt idx="5355" formatCode="General">
                  <c:v>5.3550000000000004</c:v>
                </c:pt>
                <c:pt idx="5356" formatCode="General">
                  <c:v>5.3559999999999999</c:v>
                </c:pt>
                <c:pt idx="5357" formatCode="General">
                  <c:v>5.3570000000000002</c:v>
                </c:pt>
                <c:pt idx="5358" formatCode="General">
                  <c:v>5.3579999999999997</c:v>
                </c:pt>
                <c:pt idx="5359" formatCode="General">
                  <c:v>5.359</c:v>
                </c:pt>
                <c:pt idx="5360" formatCode="General">
                  <c:v>5.36</c:v>
                </c:pt>
                <c:pt idx="5361" formatCode="General">
                  <c:v>5.3609999999999998</c:v>
                </c:pt>
                <c:pt idx="5362" formatCode="General">
                  <c:v>5.3620000000000001</c:v>
                </c:pt>
                <c:pt idx="5363" formatCode="General">
                  <c:v>5.3630000000000004</c:v>
                </c:pt>
                <c:pt idx="5364" formatCode="General">
                  <c:v>5.3639999999999999</c:v>
                </c:pt>
                <c:pt idx="5365" formatCode="General">
                  <c:v>5.3650000000000002</c:v>
                </c:pt>
                <c:pt idx="5366" formatCode="General">
                  <c:v>5.3659999999999997</c:v>
                </c:pt>
                <c:pt idx="5367" formatCode="General">
                  <c:v>5.367</c:v>
                </c:pt>
                <c:pt idx="5368" formatCode="General">
                  <c:v>5.3680000000000003</c:v>
                </c:pt>
                <c:pt idx="5369" formatCode="General">
                  <c:v>5.3689999999999998</c:v>
                </c:pt>
                <c:pt idx="5370" formatCode="General">
                  <c:v>5.37</c:v>
                </c:pt>
                <c:pt idx="5371" formatCode="General">
                  <c:v>5.3710000000000004</c:v>
                </c:pt>
                <c:pt idx="5372" formatCode="General">
                  <c:v>5.3719999999999999</c:v>
                </c:pt>
                <c:pt idx="5373" formatCode="General">
                  <c:v>5.3730000000000002</c:v>
                </c:pt>
                <c:pt idx="5374" formatCode="General">
                  <c:v>5.3739999999999997</c:v>
                </c:pt>
                <c:pt idx="5375" formatCode="General">
                  <c:v>5.375</c:v>
                </c:pt>
                <c:pt idx="5376" formatCode="General">
                  <c:v>5.3760000000000003</c:v>
                </c:pt>
                <c:pt idx="5377" formatCode="General">
                  <c:v>5.3769999999999998</c:v>
                </c:pt>
                <c:pt idx="5378" formatCode="General">
                  <c:v>5.3780000000000001</c:v>
                </c:pt>
                <c:pt idx="5379" formatCode="General">
                  <c:v>5.3789999999999996</c:v>
                </c:pt>
                <c:pt idx="5380" formatCode="General">
                  <c:v>5.38</c:v>
                </c:pt>
                <c:pt idx="5381" formatCode="General">
                  <c:v>5.3810000000000002</c:v>
                </c:pt>
                <c:pt idx="5382" formatCode="General">
                  <c:v>5.3819999999999997</c:v>
                </c:pt>
                <c:pt idx="5383" formatCode="General">
                  <c:v>5.383</c:v>
                </c:pt>
                <c:pt idx="5384" formatCode="General">
                  <c:v>5.3840000000000003</c:v>
                </c:pt>
                <c:pt idx="5385" formatCode="General">
                  <c:v>5.3849999999999998</c:v>
                </c:pt>
                <c:pt idx="5386" formatCode="General">
                  <c:v>5.3860000000000001</c:v>
                </c:pt>
                <c:pt idx="5387" formatCode="General">
                  <c:v>5.3869999999999996</c:v>
                </c:pt>
                <c:pt idx="5388" formatCode="General">
                  <c:v>5.3879999999999999</c:v>
                </c:pt>
                <c:pt idx="5389" formatCode="General">
                  <c:v>5.3890000000000002</c:v>
                </c:pt>
                <c:pt idx="5390" formatCode="General">
                  <c:v>5.39</c:v>
                </c:pt>
                <c:pt idx="5391" formatCode="General">
                  <c:v>5.391</c:v>
                </c:pt>
                <c:pt idx="5392" formatCode="General">
                  <c:v>5.3920000000000003</c:v>
                </c:pt>
                <c:pt idx="5393" formatCode="General">
                  <c:v>5.3929999999999998</c:v>
                </c:pt>
                <c:pt idx="5394" formatCode="General">
                  <c:v>5.3940000000000001</c:v>
                </c:pt>
                <c:pt idx="5395" formatCode="General">
                  <c:v>5.3949999999999996</c:v>
                </c:pt>
                <c:pt idx="5396" formatCode="General">
                  <c:v>5.3959999999999999</c:v>
                </c:pt>
                <c:pt idx="5397" formatCode="General">
                  <c:v>5.3970000000000002</c:v>
                </c:pt>
                <c:pt idx="5398" formatCode="General">
                  <c:v>5.3979999999999997</c:v>
                </c:pt>
                <c:pt idx="5399" formatCode="General">
                  <c:v>5.399</c:v>
                </c:pt>
                <c:pt idx="5400" formatCode="General">
                  <c:v>5.4</c:v>
                </c:pt>
                <c:pt idx="5401" formatCode="General">
                  <c:v>5.4009999999999998</c:v>
                </c:pt>
                <c:pt idx="5402" formatCode="General">
                  <c:v>5.4020000000000001</c:v>
                </c:pt>
                <c:pt idx="5403" formatCode="General">
                  <c:v>5.4029999999999996</c:v>
                </c:pt>
                <c:pt idx="5404" formatCode="General">
                  <c:v>5.4039999999999999</c:v>
                </c:pt>
                <c:pt idx="5405" formatCode="General">
                  <c:v>5.4050000000000002</c:v>
                </c:pt>
                <c:pt idx="5406" formatCode="General">
                  <c:v>5.4059999999999997</c:v>
                </c:pt>
                <c:pt idx="5407" formatCode="General">
                  <c:v>5.407</c:v>
                </c:pt>
                <c:pt idx="5408" formatCode="General">
                  <c:v>5.4080000000000004</c:v>
                </c:pt>
                <c:pt idx="5409" formatCode="General">
                  <c:v>5.4089999999999998</c:v>
                </c:pt>
                <c:pt idx="5410" formatCode="General">
                  <c:v>5.41</c:v>
                </c:pt>
                <c:pt idx="5411" formatCode="General">
                  <c:v>5.4109999999999996</c:v>
                </c:pt>
                <c:pt idx="5412" formatCode="General">
                  <c:v>5.4119999999999999</c:v>
                </c:pt>
                <c:pt idx="5413" formatCode="General">
                  <c:v>5.4130000000000003</c:v>
                </c:pt>
                <c:pt idx="5414" formatCode="General">
                  <c:v>5.4139999999999997</c:v>
                </c:pt>
                <c:pt idx="5415" formatCode="General">
                  <c:v>5.415</c:v>
                </c:pt>
                <c:pt idx="5416" formatCode="General">
                  <c:v>5.4160000000000004</c:v>
                </c:pt>
                <c:pt idx="5417" formatCode="General">
                  <c:v>5.4169999999999998</c:v>
                </c:pt>
                <c:pt idx="5418" formatCode="General">
                  <c:v>5.4180000000000001</c:v>
                </c:pt>
                <c:pt idx="5419" formatCode="General">
                  <c:v>5.4189999999999996</c:v>
                </c:pt>
                <c:pt idx="5420" formatCode="General">
                  <c:v>5.42</c:v>
                </c:pt>
                <c:pt idx="5421" formatCode="General">
                  <c:v>5.4210000000000003</c:v>
                </c:pt>
                <c:pt idx="5422" formatCode="General">
                  <c:v>5.4219999999999997</c:v>
                </c:pt>
                <c:pt idx="5423" formatCode="General">
                  <c:v>5.423</c:v>
                </c:pt>
                <c:pt idx="5424" formatCode="General">
                  <c:v>5.4240000000000004</c:v>
                </c:pt>
                <c:pt idx="5425" formatCode="General">
                  <c:v>5.4249999999999998</c:v>
                </c:pt>
                <c:pt idx="5426" formatCode="General">
                  <c:v>5.4260000000000002</c:v>
                </c:pt>
                <c:pt idx="5427" formatCode="General">
                  <c:v>5.4269999999999996</c:v>
                </c:pt>
                <c:pt idx="5428" formatCode="General">
                  <c:v>5.4279999999999999</c:v>
                </c:pt>
                <c:pt idx="5429" formatCode="General">
                  <c:v>5.4290000000000003</c:v>
                </c:pt>
                <c:pt idx="5430" formatCode="General">
                  <c:v>5.43</c:v>
                </c:pt>
                <c:pt idx="5431" formatCode="General">
                  <c:v>5.431</c:v>
                </c:pt>
                <c:pt idx="5432" formatCode="General">
                  <c:v>5.4320000000000004</c:v>
                </c:pt>
                <c:pt idx="5433" formatCode="General">
                  <c:v>5.4329999999999998</c:v>
                </c:pt>
                <c:pt idx="5434" formatCode="General">
                  <c:v>5.4340000000000002</c:v>
                </c:pt>
                <c:pt idx="5435" formatCode="General">
                  <c:v>5.4349999999999996</c:v>
                </c:pt>
                <c:pt idx="5436" formatCode="General">
                  <c:v>5.4359999999999999</c:v>
                </c:pt>
                <c:pt idx="5437" formatCode="General">
                  <c:v>5.4370000000000003</c:v>
                </c:pt>
                <c:pt idx="5438" formatCode="General">
                  <c:v>5.4379999999999997</c:v>
                </c:pt>
                <c:pt idx="5439" formatCode="General">
                  <c:v>5.4390000000000001</c:v>
                </c:pt>
                <c:pt idx="5440" formatCode="General">
                  <c:v>5.44</c:v>
                </c:pt>
                <c:pt idx="5441" formatCode="General">
                  <c:v>5.4409999999999998</c:v>
                </c:pt>
                <c:pt idx="5442" formatCode="General">
                  <c:v>5.4420000000000002</c:v>
                </c:pt>
                <c:pt idx="5443" formatCode="General">
                  <c:v>5.4429999999999996</c:v>
                </c:pt>
                <c:pt idx="5444" formatCode="General">
                  <c:v>5.444</c:v>
                </c:pt>
                <c:pt idx="5445" formatCode="General">
                  <c:v>5.4450000000000003</c:v>
                </c:pt>
                <c:pt idx="5446" formatCode="General">
                  <c:v>5.4459999999999997</c:v>
                </c:pt>
                <c:pt idx="5447" formatCode="General">
                  <c:v>5.4470000000000001</c:v>
                </c:pt>
                <c:pt idx="5448" formatCode="General">
                  <c:v>5.4480000000000004</c:v>
                </c:pt>
                <c:pt idx="5449" formatCode="General">
                  <c:v>5.4489999999999998</c:v>
                </c:pt>
                <c:pt idx="5450" formatCode="General">
                  <c:v>5.45</c:v>
                </c:pt>
                <c:pt idx="5451" formatCode="General">
                  <c:v>5.4509999999999996</c:v>
                </c:pt>
                <c:pt idx="5452" formatCode="General">
                  <c:v>5.452</c:v>
                </c:pt>
                <c:pt idx="5453" formatCode="General">
                  <c:v>5.4530000000000003</c:v>
                </c:pt>
                <c:pt idx="5454" formatCode="General">
                  <c:v>5.4539999999999997</c:v>
                </c:pt>
                <c:pt idx="5455" formatCode="General">
                  <c:v>5.4550000000000001</c:v>
                </c:pt>
                <c:pt idx="5456" formatCode="General">
                  <c:v>5.4560000000000004</c:v>
                </c:pt>
                <c:pt idx="5457" formatCode="General">
                  <c:v>5.4569999999999999</c:v>
                </c:pt>
                <c:pt idx="5458" formatCode="General">
                  <c:v>5.4580000000000002</c:v>
                </c:pt>
                <c:pt idx="5459" formatCode="General">
                  <c:v>5.4589999999999996</c:v>
                </c:pt>
                <c:pt idx="5460" formatCode="General">
                  <c:v>5.46</c:v>
                </c:pt>
                <c:pt idx="5461" formatCode="General">
                  <c:v>5.4610000000000003</c:v>
                </c:pt>
                <c:pt idx="5462" formatCode="General">
                  <c:v>5.4619999999999997</c:v>
                </c:pt>
                <c:pt idx="5463" formatCode="General">
                  <c:v>5.4630000000000001</c:v>
                </c:pt>
                <c:pt idx="5464" formatCode="General">
                  <c:v>5.4640000000000004</c:v>
                </c:pt>
                <c:pt idx="5465" formatCode="General">
                  <c:v>5.4649999999999999</c:v>
                </c:pt>
                <c:pt idx="5466" formatCode="General">
                  <c:v>5.4660000000000002</c:v>
                </c:pt>
                <c:pt idx="5467" formatCode="General">
                  <c:v>5.4669999999999996</c:v>
                </c:pt>
                <c:pt idx="5468" formatCode="General">
                  <c:v>5.468</c:v>
                </c:pt>
                <c:pt idx="5469" formatCode="General">
                  <c:v>5.4690000000000003</c:v>
                </c:pt>
                <c:pt idx="5470" formatCode="General">
                  <c:v>5.47</c:v>
                </c:pt>
                <c:pt idx="5471" formatCode="General">
                  <c:v>5.4710000000000001</c:v>
                </c:pt>
                <c:pt idx="5472" formatCode="General">
                  <c:v>5.4720000000000004</c:v>
                </c:pt>
                <c:pt idx="5473" formatCode="General">
                  <c:v>5.4729999999999999</c:v>
                </c:pt>
                <c:pt idx="5474" formatCode="General">
                  <c:v>5.4740000000000002</c:v>
                </c:pt>
                <c:pt idx="5475" formatCode="General">
                  <c:v>5.4749999999999996</c:v>
                </c:pt>
                <c:pt idx="5476" formatCode="General">
                  <c:v>5.476</c:v>
                </c:pt>
                <c:pt idx="5477" formatCode="General">
                  <c:v>5.4770000000000003</c:v>
                </c:pt>
                <c:pt idx="5478" formatCode="General">
                  <c:v>5.4779999999999998</c:v>
                </c:pt>
                <c:pt idx="5479" formatCode="General">
                  <c:v>5.4790000000000001</c:v>
                </c:pt>
                <c:pt idx="5480" formatCode="General">
                  <c:v>5.48</c:v>
                </c:pt>
                <c:pt idx="5481" formatCode="General">
                  <c:v>5.4809999999999999</c:v>
                </c:pt>
                <c:pt idx="5482" formatCode="General">
                  <c:v>5.4820000000000002</c:v>
                </c:pt>
                <c:pt idx="5483" formatCode="General">
                  <c:v>5.4829999999999997</c:v>
                </c:pt>
                <c:pt idx="5484" formatCode="General">
                  <c:v>5.484</c:v>
                </c:pt>
                <c:pt idx="5485" formatCode="General">
                  <c:v>5.4850000000000003</c:v>
                </c:pt>
                <c:pt idx="5486" formatCode="General">
                  <c:v>5.4859999999999998</c:v>
                </c:pt>
                <c:pt idx="5487" formatCode="General">
                  <c:v>5.4870000000000001</c:v>
                </c:pt>
                <c:pt idx="5488" formatCode="General">
                  <c:v>5.4880000000000004</c:v>
                </c:pt>
                <c:pt idx="5489" formatCode="General">
                  <c:v>5.4889999999999999</c:v>
                </c:pt>
                <c:pt idx="5490" formatCode="General">
                  <c:v>5.49</c:v>
                </c:pt>
                <c:pt idx="5491" formatCode="General">
                  <c:v>5.4909999999999997</c:v>
                </c:pt>
                <c:pt idx="5492" formatCode="General">
                  <c:v>5.492</c:v>
                </c:pt>
                <c:pt idx="5493" formatCode="General">
                  <c:v>5.4930000000000003</c:v>
                </c:pt>
                <c:pt idx="5494" formatCode="General">
                  <c:v>5.4939999999999998</c:v>
                </c:pt>
                <c:pt idx="5495" formatCode="General">
                  <c:v>5.4950000000000001</c:v>
                </c:pt>
                <c:pt idx="5496" formatCode="General">
                  <c:v>5.4960000000000004</c:v>
                </c:pt>
                <c:pt idx="5497" formatCode="General">
                  <c:v>5.4969999999999999</c:v>
                </c:pt>
                <c:pt idx="5498" formatCode="General">
                  <c:v>5.4980000000000002</c:v>
                </c:pt>
                <c:pt idx="5499" formatCode="General">
                  <c:v>5.4989999999999997</c:v>
                </c:pt>
                <c:pt idx="5500" formatCode="General">
                  <c:v>5.5</c:v>
                </c:pt>
                <c:pt idx="5501" formatCode="General">
                  <c:v>5.5010000000000003</c:v>
                </c:pt>
                <c:pt idx="5502" formatCode="General">
                  <c:v>5.5019999999999998</c:v>
                </c:pt>
                <c:pt idx="5503" formatCode="General">
                  <c:v>5.5030000000000001</c:v>
                </c:pt>
                <c:pt idx="5504" formatCode="General">
                  <c:v>5.5039999999999996</c:v>
                </c:pt>
                <c:pt idx="5505" formatCode="General">
                  <c:v>5.5049999999999999</c:v>
                </c:pt>
                <c:pt idx="5506" formatCode="General">
                  <c:v>5.5060000000000002</c:v>
                </c:pt>
                <c:pt idx="5507" formatCode="General">
                  <c:v>5.5069999999999997</c:v>
                </c:pt>
                <c:pt idx="5508" formatCode="General">
                  <c:v>5.508</c:v>
                </c:pt>
                <c:pt idx="5509" formatCode="General">
                  <c:v>5.5090000000000003</c:v>
                </c:pt>
                <c:pt idx="5510" formatCode="General">
                  <c:v>5.51</c:v>
                </c:pt>
                <c:pt idx="5511" formatCode="General">
                  <c:v>5.5110000000000001</c:v>
                </c:pt>
                <c:pt idx="5512" formatCode="General">
                  <c:v>5.5119999999999996</c:v>
                </c:pt>
                <c:pt idx="5513" formatCode="General">
                  <c:v>5.5129999999999999</c:v>
                </c:pt>
                <c:pt idx="5514" formatCode="General">
                  <c:v>5.5140000000000002</c:v>
                </c:pt>
                <c:pt idx="5515" formatCode="General">
                  <c:v>5.5149999999999997</c:v>
                </c:pt>
                <c:pt idx="5516" formatCode="General">
                  <c:v>5.516</c:v>
                </c:pt>
                <c:pt idx="5517" formatCode="General">
                  <c:v>5.5170000000000003</c:v>
                </c:pt>
                <c:pt idx="5518" formatCode="General">
                  <c:v>5.5179999999999998</c:v>
                </c:pt>
                <c:pt idx="5519" formatCode="General">
                  <c:v>5.5190000000000001</c:v>
                </c:pt>
                <c:pt idx="5520" formatCode="General">
                  <c:v>5.52</c:v>
                </c:pt>
                <c:pt idx="5521" formatCode="General">
                  <c:v>5.5209999999999999</c:v>
                </c:pt>
                <c:pt idx="5522" formatCode="General">
                  <c:v>5.5220000000000002</c:v>
                </c:pt>
                <c:pt idx="5523" formatCode="General">
                  <c:v>5.5229999999999997</c:v>
                </c:pt>
                <c:pt idx="5524" formatCode="General">
                  <c:v>5.524</c:v>
                </c:pt>
                <c:pt idx="5525" formatCode="General">
                  <c:v>5.5250000000000004</c:v>
                </c:pt>
                <c:pt idx="5526" formatCode="General">
                  <c:v>5.5259999999999998</c:v>
                </c:pt>
                <c:pt idx="5527" formatCode="General">
                  <c:v>5.5270000000000001</c:v>
                </c:pt>
                <c:pt idx="5528" formatCode="General">
                  <c:v>5.5279999999999996</c:v>
                </c:pt>
                <c:pt idx="5529" formatCode="General">
                  <c:v>5.5289999999999999</c:v>
                </c:pt>
                <c:pt idx="5530" formatCode="General">
                  <c:v>5.53</c:v>
                </c:pt>
                <c:pt idx="5531" formatCode="General">
                  <c:v>5.5309999999999997</c:v>
                </c:pt>
                <c:pt idx="5532" formatCode="General">
                  <c:v>5.532</c:v>
                </c:pt>
                <c:pt idx="5533" formatCode="General">
                  <c:v>5.5330000000000004</c:v>
                </c:pt>
                <c:pt idx="5534" formatCode="General">
                  <c:v>5.5339999999999998</c:v>
                </c:pt>
                <c:pt idx="5535" formatCode="General">
                  <c:v>5.5350000000000001</c:v>
                </c:pt>
                <c:pt idx="5536" formatCode="General">
                  <c:v>5.5359999999999996</c:v>
                </c:pt>
                <c:pt idx="5537" formatCode="General">
                  <c:v>5.5369999999999999</c:v>
                </c:pt>
                <c:pt idx="5538" formatCode="General">
                  <c:v>5.5380000000000003</c:v>
                </c:pt>
                <c:pt idx="5539" formatCode="General">
                  <c:v>5.5389999999999997</c:v>
                </c:pt>
                <c:pt idx="5540" formatCode="General">
                  <c:v>5.54</c:v>
                </c:pt>
                <c:pt idx="5541" formatCode="General">
                  <c:v>5.5410000000000004</c:v>
                </c:pt>
                <c:pt idx="5542" formatCode="General">
                  <c:v>5.5419999999999998</c:v>
                </c:pt>
                <c:pt idx="5543" formatCode="General">
                  <c:v>5.5430000000000001</c:v>
                </c:pt>
                <c:pt idx="5544" formatCode="General">
                  <c:v>5.5439999999999996</c:v>
                </c:pt>
                <c:pt idx="5545" formatCode="General">
                  <c:v>5.5449999999999999</c:v>
                </c:pt>
                <c:pt idx="5546" formatCode="General">
                  <c:v>5.5460000000000003</c:v>
                </c:pt>
                <c:pt idx="5547" formatCode="General">
                  <c:v>5.5469999999999997</c:v>
                </c:pt>
                <c:pt idx="5548" formatCode="General">
                  <c:v>5.548</c:v>
                </c:pt>
                <c:pt idx="5549" formatCode="General">
                  <c:v>5.5490000000000004</c:v>
                </c:pt>
                <c:pt idx="5550" formatCode="General">
                  <c:v>5.55</c:v>
                </c:pt>
                <c:pt idx="5551" formatCode="General">
                  <c:v>5.5510000000000002</c:v>
                </c:pt>
                <c:pt idx="5552" formatCode="General">
                  <c:v>5.5519999999999996</c:v>
                </c:pt>
                <c:pt idx="5553" formatCode="General">
                  <c:v>5.5529999999999999</c:v>
                </c:pt>
                <c:pt idx="5554" formatCode="General">
                  <c:v>5.5540000000000003</c:v>
                </c:pt>
                <c:pt idx="5555" formatCode="General">
                  <c:v>5.5549999999999997</c:v>
                </c:pt>
                <c:pt idx="5556" formatCode="General">
                  <c:v>5.556</c:v>
                </c:pt>
                <c:pt idx="5557" formatCode="General">
                  <c:v>5.5570000000000004</c:v>
                </c:pt>
                <c:pt idx="5558" formatCode="General">
                  <c:v>5.5579999999999998</c:v>
                </c:pt>
                <c:pt idx="5559" formatCode="General">
                  <c:v>5.5590000000000002</c:v>
                </c:pt>
                <c:pt idx="5560" formatCode="General">
                  <c:v>5.56</c:v>
                </c:pt>
                <c:pt idx="5561" formatCode="General">
                  <c:v>5.5609999999999999</c:v>
                </c:pt>
                <c:pt idx="5562" formatCode="General">
                  <c:v>5.5620000000000003</c:v>
                </c:pt>
                <c:pt idx="5563" formatCode="General">
                  <c:v>5.5629999999999997</c:v>
                </c:pt>
                <c:pt idx="5564" formatCode="General">
                  <c:v>5.5640000000000001</c:v>
                </c:pt>
                <c:pt idx="5565" formatCode="General">
                  <c:v>5.5650000000000004</c:v>
                </c:pt>
                <c:pt idx="5566" formatCode="General">
                  <c:v>5.5659999999999998</c:v>
                </c:pt>
                <c:pt idx="5567" formatCode="General">
                  <c:v>5.5670000000000002</c:v>
                </c:pt>
                <c:pt idx="5568" formatCode="General">
                  <c:v>5.5679999999999996</c:v>
                </c:pt>
                <c:pt idx="5569" formatCode="General">
                  <c:v>5.569</c:v>
                </c:pt>
                <c:pt idx="5570" formatCode="General">
                  <c:v>5.57</c:v>
                </c:pt>
                <c:pt idx="5571" formatCode="General">
                  <c:v>5.5709999999999997</c:v>
                </c:pt>
                <c:pt idx="5572" formatCode="General">
                  <c:v>5.5720000000000001</c:v>
                </c:pt>
                <c:pt idx="5573" formatCode="General">
                  <c:v>5.5730000000000004</c:v>
                </c:pt>
                <c:pt idx="5574" formatCode="General">
                  <c:v>5.5739999999999998</c:v>
                </c:pt>
                <c:pt idx="5575" formatCode="General">
                  <c:v>5.5750000000000002</c:v>
                </c:pt>
                <c:pt idx="5576" formatCode="General">
                  <c:v>5.5759999999999996</c:v>
                </c:pt>
                <c:pt idx="5577" formatCode="General">
                  <c:v>5.577</c:v>
                </c:pt>
                <c:pt idx="5578" formatCode="General">
                  <c:v>5.5780000000000003</c:v>
                </c:pt>
                <c:pt idx="5579" formatCode="General">
                  <c:v>5.5789999999999997</c:v>
                </c:pt>
                <c:pt idx="5580" formatCode="General">
                  <c:v>5.58</c:v>
                </c:pt>
                <c:pt idx="5581" formatCode="General">
                  <c:v>5.5810000000000004</c:v>
                </c:pt>
                <c:pt idx="5582" formatCode="General">
                  <c:v>5.5819999999999999</c:v>
                </c:pt>
                <c:pt idx="5583" formatCode="General">
                  <c:v>5.5830000000000002</c:v>
                </c:pt>
                <c:pt idx="5584" formatCode="General">
                  <c:v>5.5839999999999996</c:v>
                </c:pt>
                <c:pt idx="5585" formatCode="General">
                  <c:v>5.585</c:v>
                </c:pt>
                <c:pt idx="5586" formatCode="General">
                  <c:v>5.5860000000000003</c:v>
                </c:pt>
                <c:pt idx="5587" formatCode="General">
                  <c:v>5.5869999999999997</c:v>
                </c:pt>
                <c:pt idx="5588" formatCode="General">
                  <c:v>5.5880000000000001</c:v>
                </c:pt>
                <c:pt idx="5589" formatCode="General">
                  <c:v>5.5890000000000004</c:v>
                </c:pt>
                <c:pt idx="5590" formatCode="General">
                  <c:v>5.59</c:v>
                </c:pt>
                <c:pt idx="5591" formatCode="General">
                  <c:v>5.5910000000000002</c:v>
                </c:pt>
                <c:pt idx="5592" formatCode="General">
                  <c:v>5.5919999999999996</c:v>
                </c:pt>
                <c:pt idx="5593" formatCode="General">
                  <c:v>5.593</c:v>
                </c:pt>
                <c:pt idx="5594" formatCode="General">
                  <c:v>5.5940000000000003</c:v>
                </c:pt>
                <c:pt idx="5595" formatCode="General">
                  <c:v>5.5949999999999998</c:v>
                </c:pt>
                <c:pt idx="5596" formatCode="General">
                  <c:v>5.5960000000000001</c:v>
                </c:pt>
                <c:pt idx="5597" formatCode="General">
                  <c:v>5.5970000000000004</c:v>
                </c:pt>
                <c:pt idx="5598" formatCode="General">
                  <c:v>5.5979999999999999</c:v>
                </c:pt>
                <c:pt idx="5599" formatCode="General">
                  <c:v>5.5990000000000002</c:v>
                </c:pt>
                <c:pt idx="5600" formatCode="General">
                  <c:v>5.6</c:v>
                </c:pt>
                <c:pt idx="5601" formatCode="General">
                  <c:v>5.601</c:v>
                </c:pt>
                <c:pt idx="5602" formatCode="General">
                  <c:v>5.6020000000000003</c:v>
                </c:pt>
                <c:pt idx="5603" formatCode="General">
                  <c:v>5.6029999999999998</c:v>
                </c:pt>
                <c:pt idx="5604" formatCode="General">
                  <c:v>5.6040000000000001</c:v>
                </c:pt>
                <c:pt idx="5605" formatCode="General">
                  <c:v>5.6050000000000004</c:v>
                </c:pt>
                <c:pt idx="5606" formatCode="General">
                  <c:v>5.6059999999999999</c:v>
                </c:pt>
                <c:pt idx="5607" formatCode="General">
                  <c:v>5.6070000000000002</c:v>
                </c:pt>
                <c:pt idx="5608" formatCode="General">
                  <c:v>5.6079999999999997</c:v>
                </c:pt>
                <c:pt idx="5609" formatCode="General">
                  <c:v>5.609</c:v>
                </c:pt>
                <c:pt idx="5610" formatCode="General">
                  <c:v>5.61</c:v>
                </c:pt>
                <c:pt idx="5611" formatCode="General">
                  <c:v>5.6109999999999998</c:v>
                </c:pt>
                <c:pt idx="5612" formatCode="General">
                  <c:v>5.6120000000000001</c:v>
                </c:pt>
                <c:pt idx="5613" formatCode="General">
                  <c:v>5.6130000000000004</c:v>
                </c:pt>
                <c:pt idx="5614" formatCode="General">
                  <c:v>5.6139999999999999</c:v>
                </c:pt>
                <c:pt idx="5615" formatCode="General">
                  <c:v>5.6150000000000002</c:v>
                </c:pt>
                <c:pt idx="5616" formatCode="General">
                  <c:v>5.6159999999999997</c:v>
                </c:pt>
                <c:pt idx="5617" formatCode="General">
                  <c:v>5.617</c:v>
                </c:pt>
                <c:pt idx="5618" formatCode="General">
                  <c:v>5.6180000000000003</c:v>
                </c:pt>
                <c:pt idx="5619" formatCode="General">
                  <c:v>5.6189999999999998</c:v>
                </c:pt>
                <c:pt idx="5620" formatCode="General">
                  <c:v>5.62</c:v>
                </c:pt>
                <c:pt idx="5621" formatCode="General">
                  <c:v>5.6210000000000004</c:v>
                </c:pt>
                <c:pt idx="5622" formatCode="General">
                  <c:v>5.6219999999999999</c:v>
                </c:pt>
                <c:pt idx="5623" formatCode="General">
                  <c:v>5.6230000000000002</c:v>
                </c:pt>
                <c:pt idx="5624" formatCode="General">
                  <c:v>5.6239999999999997</c:v>
                </c:pt>
                <c:pt idx="5625" formatCode="General">
                  <c:v>5.625</c:v>
                </c:pt>
                <c:pt idx="5626" formatCode="General">
                  <c:v>5.6260000000000003</c:v>
                </c:pt>
                <c:pt idx="5627" formatCode="General">
                  <c:v>5.6269999999999998</c:v>
                </c:pt>
                <c:pt idx="5628" formatCode="General">
                  <c:v>5.6280000000000001</c:v>
                </c:pt>
                <c:pt idx="5629" formatCode="General">
                  <c:v>5.6289999999999996</c:v>
                </c:pt>
                <c:pt idx="5630" formatCode="General">
                  <c:v>5.63</c:v>
                </c:pt>
                <c:pt idx="5631" formatCode="General">
                  <c:v>5.6310000000000002</c:v>
                </c:pt>
                <c:pt idx="5632" formatCode="General">
                  <c:v>5.6319999999999997</c:v>
                </c:pt>
                <c:pt idx="5633" formatCode="General">
                  <c:v>5.633</c:v>
                </c:pt>
                <c:pt idx="5634" formatCode="General">
                  <c:v>5.6340000000000003</c:v>
                </c:pt>
                <c:pt idx="5635" formatCode="General">
                  <c:v>5.6349999999999998</c:v>
                </c:pt>
                <c:pt idx="5636" formatCode="General">
                  <c:v>5.6360000000000001</c:v>
                </c:pt>
                <c:pt idx="5637" formatCode="General">
                  <c:v>5.6369999999999996</c:v>
                </c:pt>
                <c:pt idx="5638" formatCode="General">
                  <c:v>5.6379999999999999</c:v>
                </c:pt>
                <c:pt idx="5639" formatCode="General">
                  <c:v>5.6390000000000002</c:v>
                </c:pt>
                <c:pt idx="5640" formatCode="General">
                  <c:v>5.64</c:v>
                </c:pt>
                <c:pt idx="5641" formatCode="General">
                  <c:v>5.641</c:v>
                </c:pt>
                <c:pt idx="5642" formatCode="General">
                  <c:v>5.6420000000000003</c:v>
                </c:pt>
                <c:pt idx="5643" formatCode="General">
                  <c:v>5.6429999999999998</c:v>
                </c:pt>
                <c:pt idx="5644" formatCode="General">
                  <c:v>5.6440000000000001</c:v>
                </c:pt>
                <c:pt idx="5645" formatCode="General">
                  <c:v>5.6449999999999996</c:v>
                </c:pt>
                <c:pt idx="5646" formatCode="General">
                  <c:v>5.6459999999999999</c:v>
                </c:pt>
                <c:pt idx="5647" formatCode="General">
                  <c:v>5.6470000000000002</c:v>
                </c:pt>
                <c:pt idx="5648" formatCode="General">
                  <c:v>5.6479999999999997</c:v>
                </c:pt>
                <c:pt idx="5649" formatCode="General">
                  <c:v>5.649</c:v>
                </c:pt>
                <c:pt idx="5650" formatCode="General">
                  <c:v>5.65</c:v>
                </c:pt>
                <c:pt idx="5651" formatCode="General">
                  <c:v>5.6509999999999998</c:v>
                </c:pt>
                <c:pt idx="5652" formatCode="General">
                  <c:v>5.6520000000000001</c:v>
                </c:pt>
                <c:pt idx="5653" formatCode="General">
                  <c:v>5.6529999999999996</c:v>
                </c:pt>
                <c:pt idx="5654" formatCode="General">
                  <c:v>5.6539999999999999</c:v>
                </c:pt>
                <c:pt idx="5655" formatCode="General">
                  <c:v>5.6550000000000002</c:v>
                </c:pt>
                <c:pt idx="5656" formatCode="General">
                  <c:v>5.6559999999999997</c:v>
                </c:pt>
                <c:pt idx="5657" formatCode="General">
                  <c:v>5.657</c:v>
                </c:pt>
                <c:pt idx="5658" formatCode="General">
                  <c:v>5.6580000000000004</c:v>
                </c:pt>
                <c:pt idx="5659" formatCode="General">
                  <c:v>5.6589999999999998</c:v>
                </c:pt>
                <c:pt idx="5660" formatCode="General">
                  <c:v>5.66</c:v>
                </c:pt>
                <c:pt idx="5661" formatCode="General">
                  <c:v>5.6609999999999996</c:v>
                </c:pt>
                <c:pt idx="5662" formatCode="General">
                  <c:v>5.6619999999999999</c:v>
                </c:pt>
                <c:pt idx="5663" formatCode="General">
                  <c:v>5.6630000000000003</c:v>
                </c:pt>
                <c:pt idx="5664" formatCode="General">
                  <c:v>5.6639999999999997</c:v>
                </c:pt>
                <c:pt idx="5665" formatCode="General">
                  <c:v>5.665</c:v>
                </c:pt>
                <c:pt idx="5666" formatCode="General">
                  <c:v>5.6660000000000004</c:v>
                </c:pt>
                <c:pt idx="5667" formatCode="General">
                  <c:v>5.6669999999999998</c:v>
                </c:pt>
                <c:pt idx="5668" formatCode="General">
                  <c:v>5.6680000000000001</c:v>
                </c:pt>
                <c:pt idx="5669" formatCode="General">
                  <c:v>5.6689999999999996</c:v>
                </c:pt>
                <c:pt idx="5670" formatCode="General">
                  <c:v>5.67</c:v>
                </c:pt>
                <c:pt idx="5671" formatCode="General">
                  <c:v>5.6710000000000003</c:v>
                </c:pt>
                <c:pt idx="5672" formatCode="General">
                  <c:v>5.6719999999999997</c:v>
                </c:pt>
                <c:pt idx="5673" formatCode="General">
                  <c:v>5.673</c:v>
                </c:pt>
                <c:pt idx="5674" formatCode="General">
                  <c:v>5.6740000000000004</c:v>
                </c:pt>
                <c:pt idx="5675" formatCode="General">
                  <c:v>5.6749999999999998</c:v>
                </c:pt>
                <c:pt idx="5676" formatCode="General">
                  <c:v>5.6760000000000002</c:v>
                </c:pt>
                <c:pt idx="5677" formatCode="General">
                  <c:v>5.6769999999999996</c:v>
                </c:pt>
                <c:pt idx="5678" formatCode="General">
                  <c:v>5.6779999999999999</c:v>
                </c:pt>
                <c:pt idx="5679" formatCode="General">
                  <c:v>5.6790000000000003</c:v>
                </c:pt>
                <c:pt idx="5680" formatCode="General">
                  <c:v>5.68</c:v>
                </c:pt>
                <c:pt idx="5681" formatCode="General">
                  <c:v>5.681</c:v>
                </c:pt>
                <c:pt idx="5682" formatCode="General">
                  <c:v>5.6820000000000004</c:v>
                </c:pt>
                <c:pt idx="5683" formatCode="General">
                  <c:v>5.6829999999999998</c:v>
                </c:pt>
                <c:pt idx="5684" formatCode="General">
                  <c:v>5.6840000000000002</c:v>
                </c:pt>
                <c:pt idx="5685" formatCode="General">
                  <c:v>5.6849999999999996</c:v>
                </c:pt>
                <c:pt idx="5686" formatCode="General">
                  <c:v>5.6859999999999999</c:v>
                </c:pt>
                <c:pt idx="5687" formatCode="General">
                  <c:v>5.6870000000000003</c:v>
                </c:pt>
                <c:pt idx="5688" formatCode="General">
                  <c:v>5.6879999999999997</c:v>
                </c:pt>
                <c:pt idx="5689" formatCode="General">
                  <c:v>5.6890000000000001</c:v>
                </c:pt>
                <c:pt idx="5690" formatCode="General">
                  <c:v>5.69</c:v>
                </c:pt>
                <c:pt idx="5691" formatCode="General">
                  <c:v>5.6909999999999998</c:v>
                </c:pt>
                <c:pt idx="5692" formatCode="General">
                  <c:v>5.6920000000000002</c:v>
                </c:pt>
                <c:pt idx="5693" formatCode="General">
                  <c:v>5.6929999999999996</c:v>
                </c:pt>
                <c:pt idx="5694" formatCode="General">
                  <c:v>5.694</c:v>
                </c:pt>
                <c:pt idx="5695" formatCode="General">
                  <c:v>5.6950000000000003</c:v>
                </c:pt>
                <c:pt idx="5696" formatCode="General">
                  <c:v>5.6959999999999997</c:v>
                </c:pt>
                <c:pt idx="5697" formatCode="General">
                  <c:v>5.6970000000000001</c:v>
                </c:pt>
                <c:pt idx="5698" formatCode="General">
                  <c:v>5.6980000000000004</c:v>
                </c:pt>
                <c:pt idx="5699" formatCode="General">
                  <c:v>5.6989999999999998</c:v>
                </c:pt>
                <c:pt idx="5700" formatCode="General">
                  <c:v>5.7</c:v>
                </c:pt>
                <c:pt idx="5701" formatCode="General">
                  <c:v>5.7009999999999996</c:v>
                </c:pt>
                <c:pt idx="5702" formatCode="General">
                  <c:v>5.702</c:v>
                </c:pt>
                <c:pt idx="5703" formatCode="General">
                  <c:v>5.7030000000000003</c:v>
                </c:pt>
                <c:pt idx="5704" formatCode="General">
                  <c:v>5.7039999999999997</c:v>
                </c:pt>
                <c:pt idx="5705" formatCode="General">
                  <c:v>5.7050000000000001</c:v>
                </c:pt>
                <c:pt idx="5706" formatCode="General">
                  <c:v>5.7060000000000004</c:v>
                </c:pt>
                <c:pt idx="5707" formatCode="General">
                  <c:v>5.7069999999999999</c:v>
                </c:pt>
                <c:pt idx="5708" formatCode="General">
                  <c:v>5.7080000000000002</c:v>
                </c:pt>
                <c:pt idx="5709" formatCode="General">
                  <c:v>5.7089999999999996</c:v>
                </c:pt>
                <c:pt idx="5710" formatCode="General">
                  <c:v>5.71</c:v>
                </c:pt>
                <c:pt idx="5711" formatCode="General">
                  <c:v>5.7110000000000003</c:v>
                </c:pt>
                <c:pt idx="5712" formatCode="General">
                  <c:v>5.7119999999999997</c:v>
                </c:pt>
                <c:pt idx="5713" formatCode="General">
                  <c:v>5.7130000000000001</c:v>
                </c:pt>
                <c:pt idx="5714" formatCode="General">
                  <c:v>5.7140000000000004</c:v>
                </c:pt>
                <c:pt idx="5715" formatCode="General">
                  <c:v>5.7149999999999999</c:v>
                </c:pt>
                <c:pt idx="5716" formatCode="General">
                  <c:v>5.7160000000000002</c:v>
                </c:pt>
                <c:pt idx="5717" formatCode="General">
                  <c:v>5.7169999999999996</c:v>
                </c:pt>
                <c:pt idx="5718" formatCode="General">
                  <c:v>5.718</c:v>
                </c:pt>
                <c:pt idx="5719" formatCode="General">
                  <c:v>5.7190000000000003</c:v>
                </c:pt>
                <c:pt idx="5720" formatCode="General">
                  <c:v>5.72</c:v>
                </c:pt>
                <c:pt idx="5721" formatCode="General">
                  <c:v>5.7210000000000001</c:v>
                </c:pt>
                <c:pt idx="5722" formatCode="General">
                  <c:v>5.7220000000000004</c:v>
                </c:pt>
                <c:pt idx="5723" formatCode="General">
                  <c:v>5.7229999999999999</c:v>
                </c:pt>
                <c:pt idx="5724" formatCode="General">
                  <c:v>5.7240000000000002</c:v>
                </c:pt>
                <c:pt idx="5725" formatCode="General">
                  <c:v>5.7249999999999996</c:v>
                </c:pt>
                <c:pt idx="5726" formatCode="General">
                  <c:v>5.726</c:v>
                </c:pt>
                <c:pt idx="5727" formatCode="General">
                  <c:v>5.7270000000000003</c:v>
                </c:pt>
                <c:pt idx="5728" formatCode="General">
                  <c:v>5.7279999999999998</c:v>
                </c:pt>
                <c:pt idx="5729" formatCode="General">
                  <c:v>5.7290000000000001</c:v>
                </c:pt>
                <c:pt idx="5730" formatCode="General">
                  <c:v>5.73</c:v>
                </c:pt>
                <c:pt idx="5731" formatCode="General">
                  <c:v>5.7309999999999999</c:v>
                </c:pt>
                <c:pt idx="5732" formatCode="General">
                  <c:v>5.7320000000000002</c:v>
                </c:pt>
                <c:pt idx="5733" formatCode="General">
                  <c:v>5.7329999999999997</c:v>
                </c:pt>
                <c:pt idx="5734" formatCode="General">
                  <c:v>5.734</c:v>
                </c:pt>
                <c:pt idx="5735" formatCode="General">
                  <c:v>5.7350000000000003</c:v>
                </c:pt>
                <c:pt idx="5736" formatCode="General">
                  <c:v>5.7359999999999998</c:v>
                </c:pt>
                <c:pt idx="5737" formatCode="General">
                  <c:v>5.7370000000000001</c:v>
                </c:pt>
                <c:pt idx="5738" formatCode="General">
                  <c:v>5.7380000000000004</c:v>
                </c:pt>
                <c:pt idx="5739" formatCode="General">
                  <c:v>5.7389999999999999</c:v>
                </c:pt>
                <c:pt idx="5740" formatCode="General">
                  <c:v>5.74</c:v>
                </c:pt>
                <c:pt idx="5741" formatCode="General">
                  <c:v>5.7409999999999997</c:v>
                </c:pt>
                <c:pt idx="5742" formatCode="General">
                  <c:v>5.742</c:v>
                </c:pt>
                <c:pt idx="5743" formatCode="General">
                  <c:v>5.7430000000000003</c:v>
                </c:pt>
                <c:pt idx="5744" formatCode="General">
                  <c:v>5.7439999999999998</c:v>
                </c:pt>
                <c:pt idx="5745" formatCode="General">
                  <c:v>5.7450000000000001</c:v>
                </c:pt>
                <c:pt idx="5746" formatCode="General">
                  <c:v>5.7460000000000004</c:v>
                </c:pt>
                <c:pt idx="5747" formatCode="General">
                  <c:v>5.7469999999999999</c:v>
                </c:pt>
                <c:pt idx="5748" formatCode="General">
                  <c:v>5.7480000000000002</c:v>
                </c:pt>
                <c:pt idx="5749" formatCode="General">
                  <c:v>5.7489999999999997</c:v>
                </c:pt>
                <c:pt idx="5750" formatCode="General">
                  <c:v>5.75</c:v>
                </c:pt>
                <c:pt idx="5751" formatCode="General">
                  <c:v>5.7510000000000003</c:v>
                </c:pt>
                <c:pt idx="5752" formatCode="General">
                  <c:v>5.7519999999999998</c:v>
                </c:pt>
                <c:pt idx="5753" formatCode="General">
                  <c:v>5.7530000000000001</c:v>
                </c:pt>
                <c:pt idx="5754" formatCode="General">
                  <c:v>5.7539999999999996</c:v>
                </c:pt>
                <c:pt idx="5755" formatCode="General">
                  <c:v>5.7549999999999999</c:v>
                </c:pt>
                <c:pt idx="5756" formatCode="General">
                  <c:v>5.7560000000000002</c:v>
                </c:pt>
                <c:pt idx="5757" formatCode="General">
                  <c:v>5.7569999999999997</c:v>
                </c:pt>
                <c:pt idx="5758" formatCode="General">
                  <c:v>5.758</c:v>
                </c:pt>
                <c:pt idx="5759" formatCode="General">
                  <c:v>5.7590000000000003</c:v>
                </c:pt>
                <c:pt idx="5760" formatCode="General">
                  <c:v>5.76</c:v>
                </c:pt>
                <c:pt idx="5761" formatCode="General">
                  <c:v>5.7610000000000001</c:v>
                </c:pt>
                <c:pt idx="5762" formatCode="General">
                  <c:v>5.7619999999999996</c:v>
                </c:pt>
                <c:pt idx="5763" formatCode="General">
                  <c:v>5.7629999999999999</c:v>
                </c:pt>
                <c:pt idx="5764" formatCode="General">
                  <c:v>5.7640000000000002</c:v>
                </c:pt>
                <c:pt idx="5765" formatCode="General">
                  <c:v>5.7649999999999997</c:v>
                </c:pt>
                <c:pt idx="5766" formatCode="General">
                  <c:v>5.766</c:v>
                </c:pt>
                <c:pt idx="5767" formatCode="General">
                  <c:v>5.7670000000000003</c:v>
                </c:pt>
                <c:pt idx="5768" formatCode="General">
                  <c:v>5.7679999999999998</c:v>
                </c:pt>
                <c:pt idx="5769" formatCode="General">
                  <c:v>5.7690000000000001</c:v>
                </c:pt>
                <c:pt idx="5770" formatCode="General">
                  <c:v>5.77</c:v>
                </c:pt>
                <c:pt idx="5771" formatCode="General">
                  <c:v>5.7709999999999999</c:v>
                </c:pt>
                <c:pt idx="5772" formatCode="General">
                  <c:v>5.7720000000000002</c:v>
                </c:pt>
                <c:pt idx="5773" formatCode="General">
                  <c:v>5.7729999999999997</c:v>
                </c:pt>
                <c:pt idx="5774" formatCode="General">
                  <c:v>5.774</c:v>
                </c:pt>
                <c:pt idx="5775" formatCode="General">
                  <c:v>5.7750000000000004</c:v>
                </c:pt>
                <c:pt idx="5776" formatCode="General">
                  <c:v>5.7759999999999998</c:v>
                </c:pt>
                <c:pt idx="5777" formatCode="General">
                  <c:v>5.7770000000000001</c:v>
                </c:pt>
                <c:pt idx="5778" formatCode="General">
                  <c:v>5.7779999999999996</c:v>
                </c:pt>
                <c:pt idx="5779" formatCode="General">
                  <c:v>5.7789999999999999</c:v>
                </c:pt>
                <c:pt idx="5780" formatCode="General">
                  <c:v>5.78</c:v>
                </c:pt>
                <c:pt idx="5781" formatCode="General">
                  <c:v>5.7809999999999997</c:v>
                </c:pt>
                <c:pt idx="5782" formatCode="General">
                  <c:v>5.782</c:v>
                </c:pt>
                <c:pt idx="5783" formatCode="General">
                  <c:v>5.7830000000000004</c:v>
                </c:pt>
                <c:pt idx="5784" formatCode="General">
                  <c:v>5.7839999999999998</c:v>
                </c:pt>
                <c:pt idx="5785" formatCode="General">
                  <c:v>5.7850000000000001</c:v>
                </c:pt>
                <c:pt idx="5786" formatCode="General">
                  <c:v>5.7859999999999996</c:v>
                </c:pt>
                <c:pt idx="5787" formatCode="General">
                  <c:v>5.7869999999999999</c:v>
                </c:pt>
                <c:pt idx="5788" formatCode="General">
                  <c:v>5.7880000000000003</c:v>
                </c:pt>
                <c:pt idx="5789" formatCode="General">
                  <c:v>5.7889999999999997</c:v>
                </c:pt>
                <c:pt idx="5790" formatCode="General">
                  <c:v>5.79</c:v>
                </c:pt>
                <c:pt idx="5791" formatCode="General">
                  <c:v>5.7910000000000004</c:v>
                </c:pt>
                <c:pt idx="5792" formatCode="General">
                  <c:v>5.7919999999999998</c:v>
                </c:pt>
                <c:pt idx="5793" formatCode="General">
                  <c:v>5.7930000000000001</c:v>
                </c:pt>
                <c:pt idx="5794" formatCode="General">
                  <c:v>5.7939999999999996</c:v>
                </c:pt>
                <c:pt idx="5795" formatCode="General">
                  <c:v>5.7949999999999999</c:v>
                </c:pt>
                <c:pt idx="5796" formatCode="General">
                  <c:v>5.7960000000000003</c:v>
                </c:pt>
                <c:pt idx="5797" formatCode="General">
                  <c:v>5.7969999999999997</c:v>
                </c:pt>
                <c:pt idx="5798" formatCode="General">
                  <c:v>5.798</c:v>
                </c:pt>
                <c:pt idx="5799" formatCode="General">
                  <c:v>5.7990000000000004</c:v>
                </c:pt>
                <c:pt idx="5800" formatCode="General">
                  <c:v>5.8</c:v>
                </c:pt>
                <c:pt idx="5801" formatCode="General">
                  <c:v>5.8010000000000002</c:v>
                </c:pt>
                <c:pt idx="5802" formatCode="General">
                  <c:v>5.8019999999999996</c:v>
                </c:pt>
                <c:pt idx="5803" formatCode="General">
                  <c:v>5.8029999999999999</c:v>
                </c:pt>
                <c:pt idx="5804" formatCode="General">
                  <c:v>5.8040000000000003</c:v>
                </c:pt>
                <c:pt idx="5805" formatCode="General">
                  <c:v>5.8049999999999997</c:v>
                </c:pt>
                <c:pt idx="5806" formatCode="General">
                  <c:v>5.806</c:v>
                </c:pt>
                <c:pt idx="5807" formatCode="General">
                  <c:v>5.8070000000000004</c:v>
                </c:pt>
                <c:pt idx="5808" formatCode="General">
                  <c:v>5.8079999999999998</c:v>
                </c:pt>
                <c:pt idx="5809" formatCode="General">
                  <c:v>5.8090000000000002</c:v>
                </c:pt>
                <c:pt idx="5810" formatCode="General">
                  <c:v>5.81</c:v>
                </c:pt>
                <c:pt idx="5811" formatCode="General">
                  <c:v>5.8109999999999999</c:v>
                </c:pt>
                <c:pt idx="5812" formatCode="General">
                  <c:v>5.8120000000000003</c:v>
                </c:pt>
                <c:pt idx="5813" formatCode="General">
                  <c:v>5.8129999999999997</c:v>
                </c:pt>
                <c:pt idx="5814" formatCode="General">
                  <c:v>5.8140000000000001</c:v>
                </c:pt>
                <c:pt idx="5815" formatCode="General">
                  <c:v>5.8150000000000004</c:v>
                </c:pt>
                <c:pt idx="5816" formatCode="General">
                  <c:v>5.8159999999999998</c:v>
                </c:pt>
                <c:pt idx="5817" formatCode="General">
                  <c:v>5.8170000000000002</c:v>
                </c:pt>
                <c:pt idx="5818" formatCode="General">
                  <c:v>5.8179999999999996</c:v>
                </c:pt>
                <c:pt idx="5819" formatCode="General">
                  <c:v>5.819</c:v>
                </c:pt>
                <c:pt idx="5820" formatCode="General">
                  <c:v>5.82</c:v>
                </c:pt>
                <c:pt idx="5821" formatCode="General">
                  <c:v>5.8209999999999997</c:v>
                </c:pt>
                <c:pt idx="5822" formatCode="General">
                  <c:v>5.8220000000000001</c:v>
                </c:pt>
                <c:pt idx="5823" formatCode="General">
                  <c:v>5.8230000000000004</c:v>
                </c:pt>
                <c:pt idx="5824" formatCode="General">
                  <c:v>5.8239999999999998</c:v>
                </c:pt>
                <c:pt idx="5825" formatCode="General">
                  <c:v>5.8250000000000002</c:v>
                </c:pt>
                <c:pt idx="5826" formatCode="General">
                  <c:v>5.8259999999999996</c:v>
                </c:pt>
                <c:pt idx="5827" formatCode="General">
                  <c:v>5.827</c:v>
                </c:pt>
                <c:pt idx="5828" formatCode="General">
                  <c:v>5.8280000000000003</c:v>
                </c:pt>
                <c:pt idx="5829" formatCode="General">
                  <c:v>5.8289999999999997</c:v>
                </c:pt>
                <c:pt idx="5830" formatCode="General">
                  <c:v>5.83</c:v>
                </c:pt>
                <c:pt idx="5831" formatCode="General">
                  <c:v>5.8310000000000004</c:v>
                </c:pt>
                <c:pt idx="5832" formatCode="General">
                  <c:v>5.8319999999999999</c:v>
                </c:pt>
                <c:pt idx="5833" formatCode="General">
                  <c:v>5.8330000000000002</c:v>
                </c:pt>
                <c:pt idx="5834" formatCode="General">
                  <c:v>5.8339999999999996</c:v>
                </c:pt>
                <c:pt idx="5835" formatCode="General">
                  <c:v>5.835</c:v>
                </c:pt>
                <c:pt idx="5836" formatCode="General">
                  <c:v>5.8360000000000003</c:v>
                </c:pt>
                <c:pt idx="5837" formatCode="General">
                  <c:v>5.8369999999999997</c:v>
                </c:pt>
                <c:pt idx="5838" formatCode="General">
                  <c:v>5.8380000000000001</c:v>
                </c:pt>
                <c:pt idx="5839" formatCode="General">
                  <c:v>5.8390000000000004</c:v>
                </c:pt>
                <c:pt idx="5840" formatCode="General">
                  <c:v>5.84</c:v>
                </c:pt>
                <c:pt idx="5841" formatCode="General">
                  <c:v>5.8410000000000002</c:v>
                </c:pt>
                <c:pt idx="5842" formatCode="General">
                  <c:v>5.8419999999999996</c:v>
                </c:pt>
                <c:pt idx="5843" formatCode="General">
                  <c:v>5.843</c:v>
                </c:pt>
                <c:pt idx="5844" formatCode="General">
                  <c:v>5.8440000000000003</c:v>
                </c:pt>
                <c:pt idx="5845" formatCode="General">
                  <c:v>5.8449999999999998</c:v>
                </c:pt>
                <c:pt idx="5846" formatCode="General">
                  <c:v>5.8460000000000001</c:v>
                </c:pt>
                <c:pt idx="5847" formatCode="General">
                  <c:v>5.8470000000000004</c:v>
                </c:pt>
                <c:pt idx="5848" formatCode="General">
                  <c:v>5.8479999999999999</c:v>
                </c:pt>
                <c:pt idx="5849" formatCode="General">
                  <c:v>5.8490000000000002</c:v>
                </c:pt>
                <c:pt idx="5850" formatCode="General">
                  <c:v>5.85</c:v>
                </c:pt>
                <c:pt idx="5851" formatCode="General">
                  <c:v>5.851</c:v>
                </c:pt>
                <c:pt idx="5852" formatCode="General">
                  <c:v>5.8520000000000003</c:v>
                </c:pt>
                <c:pt idx="5853" formatCode="General">
                  <c:v>5.8529999999999998</c:v>
                </c:pt>
                <c:pt idx="5854" formatCode="General">
                  <c:v>5.8540000000000001</c:v>
                </c:pt>
                <c:pt idx="5855" formatCode="General">
                  <c:v>5.8550000000000004</c:v>
                </c:pt>
                <c:pt idx="5856" formatCode="General">
                  <c:v>5.8559999999999999</c:v>
                </c:pt>
                <c:pt idx="5857" formatCode="General">
                  <c:v>5.8570000000000002</c:v>
                </c:pt>
                <c:pt idx="5858" formatCode="General">
                  <c:v>5.8579999999999997</c:v>
                </c:pt>
                <c:pt idx="5859" formatCode="General">
                  <c:v>5.859</c:v>
                </c:pt>
                <c:pt idx="5860" formatCode="General">
                  <c:v>5.86</c:v>
                </c:pt>
                <c:pt idx="5861" formatCode="General">
                  <c:v>5.8609999999999998</c:v>
                </c:pt>
                <c:pt idx="5862" formatCode="General">
                  <c:v>5.8620000000000001</c:v>
                </c:pt>
                <c:pt idx="5863" formatCode="General">
                  <c:v>5.8630000000000004</c:v>
                </c:pt>
                <c:pt idx="5864" formatCode="General">
                  <c:v>5.8639999999999999</c:v>
                </c:pt>
                <c:pt idx="5865" formatCode="General">
                  <c:v>5.8650000000000002</c:v>
                </c:pt>
                <c:pt idx="5866" formatCode="General">
                  <c:v>5.8659999999999997</c:v>
                </c:pt>
                <c:pt idx="5867" formatCode="General">
                  <c:v>5.867</c:v>
                </c:pt>
                <c:pt idx="5868" formatCode="General">
                  <c:v>5.8680000000000003</c:v>
                </c:pt>
                <c:pt idx="5869" formatCode="General">
                  <c:v>5.8689999999999998</c:v>
                </c:pt>
                <c:pt idx="5870" formatCode="General">
                  <c:v>5.87</c:v>
                </c:pt>
                <c:pt idx="5871" formatCode="General">
                  <c:v>5.8710000000000004</c:v>
                </c:pt>
                <c:pt idx="5872" formatCode="General">
                  <c:v>5.8719999999999999</c:v>
                </c:pt>
                <c:pt idx="5873" formatCode="General">
                  <c:v>5.8730000000000002</c:v>
                </c:pt>
                <c:pt idx="5874" formatCode="General">
                  <c:v>5.8739999999999997</c:v>
                </c:pt>
                <c:pt idx="5875" formatCode="General">
                  <c:v>5.875</c:v>
                </c:pt>
                <c:pt idx="5876" formatCode="General">
                  <c:v>5.8760000000000003</c:v>
                </c:pt>
                <c:pt idx="5877" formatCode="General">
                  <c:v>5.8769999999999998</c:v>
                </c:pt>
                <c:pt idx="5878" formatCode="General">
                  <c:v>5.8780000000000001</c:v>
                </c:pt>
                <c:pt idx="5879" formatCode="General">
                  <c:v>5.8789999999999996</c:v>
                </c:pt>
                <c:pt idx="5880" formatCode="General">
                  <c:v>5.88</c:v>
                </c:pt>
                <c:pt idx="5881" formatCode="General">
                  <c:v>5.8810000000000002</c:v>
                </c:pt>
                <c:pt idx="5882" formatCode="General">
                  <c:v>5.8819999999999997</c:v>
                </c:pt>
                <c:pt idx="5883" formatCode="General">
                  <c:v>5.883</c:v>
                </c:pt>
                <c:pt idx="5884" formatCode="General">
                  <c:v>5.8840000000000003</c:v>
                </c:pt>
                <c:pt idx="5885" formatCode="General">
                  <c:v>5.8849999999999998</c:v>
                </c:pt>
                <c:pt idx="5886" formatCode="General">
                  <c:v>5.8860000000000001</c:v>
                </c:pt>
                <c:pt idx="5887" formatCode="General">
                  <c:v>5.8869999999999996</c:v>
                </c:pt>
                <c:pt idx="5888" formatCode="General">
                  <c:v>5.8879999999999999</c:v>
                </c:pt>
                <c:pt idx="5889" formatCode="General">
                  <c:v>5.8890000000000002</c:v>
                </c:pt>
                <c:pt idx="5890" formatCode="General">
                  <c:v>5.89</c:v>
                </c:pt>
                <c:pt idx="5891" formatCode="General">
                  <c:v>5.891</c:v>
                </c:pt>
                <c:pt idx="5892" formatCode="General">
                  <c:v>5.8920000000000003</c:v>
                </c:pt>
                <c:pt idx="5893" formatCode="General">
                  <c:v>5.8929999999999998</c:v>
                </c:pt>
                <c:pt idx="5894" formatCode="General">
                  <c:v>5.8940000000000001</c:v>
                </c:pt>
                <c:pt idx="5895" formatCode="General">
                  <c:v>5.8949999999999996</c:v>
                </c:pt>
                <c:pt idx="5896" formatCode="General">
                  <c:v>5.8959999999999999</c:v>
                </c:pt>
                <c:pt idx="5897" formatCode="General">
                  <c:v>5.8970000000000002</c:v>
                </c:pt>
                <c:pt idx="5898" formatCode="General">
                  <c:v>5.8979999999999997</c:v>
                </c:pt>
                <c:pt idx="5899" formatCode="General">
                  <c:v>5.899</c:v>
                </c:pt>
                <c:pt idx="5900" formatCode="General">
                  <c:v>5.9</c:v>
                </c:pt>
                <c:pt idx="5901" formatCode="General">
                  <c:v>5.9009999999999998</c:v>
                </c:pt>
                <c:pt idx="5902" formatCode="General">
                  <c:v>5.9020000000000001</c:v>
                </c:pt>
                <c:pt idx="5903" formatCode="General">
                  <c:v>5.9029999999999996</c:v>
                </c:pt>
                <c:pt idx="5904" formatCode="General">
                  <c:v>5.9039999999999999</c:v>
                </c:pt>
                <c:pt idx="5905" formatCode="General">
                  <c:v>5.9050000000000002</c:v>
                </c:pt>
                <c:pt idx="5906" formatCode="General">
                  <c:v>5.9059999999999997</c:v>
                </c:pt>
                <c:pt idx="5907" formatCode="General">
                  <c:v>5.907</c:v>
                </c:pt>
                <c:pt idx="5908" formatCode="General">
                  <c:v>5.9080000000000004</c:v>
                </c:pt>
                <c:pt idx="5909" formatCode="General">
                  <c:v>5.9089999999999998</c:v>
                </c:pt>
                <c:pt idx="5910" formatCode="General">
                  <c:v>5.91</c:v>
                </c:pt>
                <c:pt idx="5911" formatCode="General">
                  <c:v>5.9109999999999996</c:v>
                </c:pt>
                <c:pt idx="5912" formatCode="General">
                  <c:v>5.9119999999999999</c:v>
                </c:pt>
                <c:pt idx="5913" formatCode="General">
                  <c:v>5.9130000000000003</c:v>
                </c:pt>
                <c:pt idx="5914" formatCode="General">
                  <c:v>5.9139999999999997</c:v>
                </c:pt>
                <c:pt idx="5915" formatCode="General">
                  <c:v>5.915</c:v>
                </c:pt>
                <c:pt idx="5916" formatCode="General">
                  <c:v>5.9160000000000004</c:v>
                </c:pt>
                <c:pt idx="5917" formatCode="General">
                  <c:v>5.9169999999999998</c:v>
                </c:pt>
                <c:pt idx="5918" formatCode="General">
                  <c:v>5.9180000000000001</c:v>
                </c:pt>
                <c:pt idx="5919" formatCode="General">
                  <c:v>5.9189999999999996</c:v>
                </c:pt>
                <c:pt idx="5920" formatCode="General">
                  <c:v>5.92</c:v>
                </c:pt>
                <c:pt idx="5921" formatCode="General">
                  <c:v>5.9210000000000003</c:v>
                </c:pt>
                <c:pt idx="5922" formatCode="General">
                  <c:v>5.9219999999999997</c:v>
                </c:pt>
                <c:pt idx="5923" formatCode="General">
                  <c:v>5.923</c:v>
                </c:pt>
                <c:pt idx="5924" formatCode="General">
                  <c:v>5.9240000000000004</c:v>
                </c:pt>
                <c:pt idx="5925" formatCode="General">
                  <c:v>5.9249999999999998</c:v>
                </c:pt>
                <c:pt idx="5926" formatCode="General">
                  <c:v>5.9260000000000002</c:v>
                </c:pt>
                <c:pt idx="5927" formatCode="General">
                  <c:v>5.9269999999999996</c:v>
                </c:pt>
                <c:pt idx="5928" formatCode="General">
                  <c:v>5.9279999999999999</c:v>
                </c:pt>
                <c:pt idx="5929" formatCode="General">
                  <c:v>5.9290000000000003</c:v>
                </c:pt>
                <c:pt idx="5930" formatCode="General">
                  <c:v>5.93</c:v>
                </c:pt>
                <c:pt idx="5931" formatCode="General">
                  <c:v>5.931</c:v>
                </c:pt>
                <c:pt idx="5932" formatCode="General">
                  <c:v>5.9320000000000004</c:v>
                </c:pt>
                <c:pt idx="5933" formatCode="General">
                  <c:v>5.9329999999999998</c:v>
                </c:pt>
                <c:pt idx="5934" formatCode="General">
                  <c:v>5.9340000000000002</c:v>
                </c:pt>
                <c:pt idx="5935" formatCode="General">
                  <c:v>5.9349999999999996</c:v>
                </c:pt>
                <c:pt idx="5936" formatCode="General">
                  <c:v>5.9359999999999999</c:v>
                </c:pt>
                <c:pt idx="5937" formatCode="General">
                  <c:v>5.9370000000000003</c:v>
                </c:pt>
                <c:pt idx="5938" formatCode="General">
                  <c:v>5.9379999999999997</c:v>
                </c:pt>
                <c:pt idx="5939" formatCode="General">
                  <c:v>5.9390000000000001</c:v>
                </c:pt>
                <c:pt idx="5940" formatCode="General">
                  <c:v>5.94</c:v>
                </c:pt>
                <c:pt idx="5941" formatCode="General">
                  <c:v>5.9409999999999998</c:v>
                </c:pt>
                <c:pt idx="5942" formatCode="General">
                  <c:v>5.9420000000000002</c:v>
                </c:pt>
                <c:pt idx="5943" formatCode="General">
                  <c:v>5.9429999999999996</c:v>
                </c:pt>
                <c:pt idx="5944" formatCode="General">
                  <c:v>5.944</c:v>
                </c:pt>
                <c:pt idx="5945" formatCode="General">
                  <c:v>5.9450000000000003</c:v>
                </c:pt>
                <c:pt idx="5946" formatCode="General">
                  <c:v>5.9459999999999997</c:v>
                </c:pt>
                <c:pt idx="5947" formatCode="General">
                  <c:v>5.9470000000000001</c:v>
                </c:pt>
                <c:pt idx="5948" formatCode="General">
                  <c:v>5.9480000000000004</c:v>
                </c:pt>
                <c:pt idx="5949" formatCode="General">
                  <c:v>5.9489999999999998</c:v>
                </c:pt>
                <c:pt idx="5950" formatCode="General">
                  <c:v>5.95</c:v>
                </c:pt>
                <c:pt idx="5951" formatCode="General">
                  <c:v>5.9509999999999996</c:v>
                </c:pt>
                <c:pt idx="5952" formatCode="General">
                  <c:v>5.952</c:v>
                </c:pt>
                <c:pt idx="5953" formatCode="General">
                  <c:v>5.9530000000000003</c:v>
                </c:pt>
                <c:pt idx="5954" formatCode="General">
                  <c:v>5.9539999999999997</c:v>
                </c:pt>
                <c:pt idx="5955" formatCode="General">
                  <c:v>5.9550000000000001</c:v>
                </c:pt>
                <c:pt idx="5956" formatCode="General">
                  <c:v>5.9560000000000004</c:v>
                </c:pt>
                <c:pt idx="5957" formatCode="General">
                  <c:v>5.9569999999999999</c:v>
                </c:pt>
                <c:pt idx="5958" formatCode="General">
                  <c:v>5.9580000000000002</c:v>
                </c:pt>
                <c:pt idx="5959" formatCode="General">
                  <c:v>5.9589999999999996</c:v>
                </c:pt>
                <c:pt idx="5960" formatCode="General">
                  <c:v>5.96</c:v>
                </c:pt>
                <c:pt idx="5961" formatCode="General">
                  <c:v>5.9610000000000003</c:v>
                </c:pt>
                <c:pt idx="5962" formatCode="General">
                  <c:v>5.9619999999999997</c:v>
                </c:pt>
                <c:pt idx="5963" formatCode="General">
                  <c:v>5.9630000000000001</c:v>
                </c:pt>
                <c:pt idx="5964" formatCode="General">
                  <c:v>5.9640000000000004</c:v>
                </c:pt>
                <c:pt idx="5965" formatCode="General">
                  <c:v>5.9649999999999999</c:v>
                </c:pt>
                <c:pt idx="5966" formatCode="General">
                  <c:v>5.9660000000000002</c:v>
                </c:pt>
                <c:pt idx="5967" formatCode="General">
                  <c:v>5.9669999999999996</c:v>
                </c:pt>
                <c:pt idx="5968" formatCode="General">
                  <c:v>5.968</c:v>
                </c:pt>
                <c:pt idx="5969" formatCode="General">
                  <c:v>5.9690000000000003</c:v>
                </c:pt>
                <c:pt idx="5970" formatCode="General">
                  <c:v>5.97</c:v>
                </c:pt>
                <c:pt idx="5971" formatCode="General">
                  <c:v>5.9710000000000001</c:v>
                </c:pt>
                <c:pt idx="5972" formatCode="General">
                  <c:v>5.9720000000000004</c:v>
                </c:pt>
                <c:pt idx="5973" formatCode="General">
                  <c:v>5.9729999999999999</c:v>
                </c:pt>
                <c:pt idx="5974" formatCode="General">
                  <c:v>5.9740000000000002</c:v>
                </c:pt>
                <c:pt idx="5975" formatCode="General">
                  <c:v>5.9749999999999996</c:v>
                </c:pt>
                <c:pt idx="5976" formatCode="General">
                  <c:v>5.976</c:v>
                </c:pt>
                <c:pt idx="5977" formatCode="General">
                  <c:v>5.9770000000000003</c:v>
                </c:pt>
                <c:pt idx="5978" formatCode="General">
                  <c:v>5.9779999999999998</c:v>
                </c:pt>
                <c:pt idx="5979" formatCode="General">
                  <c:v>5.9790000000000001</c:v>
                </c:pt>
                <c:pt idx="5980" formatCode="General">
                  <c:v>5.98</c:v>
                </c:pt>
                <c:pt idx="5981" formatCode="General">
                  <c:v>5.9809999999999999</c:v>
                </c:pt>
                <c:pt idx="5982" formatCode="General">
                  <c:v>5.9820000000000002</c:v>
                </c:pt>
                <c:pt idx="5983" formatCode="General">
                  <c:v>5.9829999999999997</c:v>
                </c:pt>
                <c:pt idx="5984" formatCode="General">
                  <c:v>5.984</c:v>
                </c:pt>
                <c:pt idx="5985" formatCode="General">
                  <c:v>5.9850000000000003</c:v>
                </c:pt>
                <c:pt idx="5986" formatCode="General">
                  <c:v>5.9859999999999998</c:v>
                </c:pt>
                <c:pt idx="5987" formatCode="General">
                  <c:v>5.9870000000000001</c:v>
                </c:pt>
                <c:pt idx="5988" formatCode="General">
                  <c:v>5.9880000000000004</c:v>
                </c:pt>
                <c:pt idx="5989" formatCode="General">
                  <c:v>5.9889999999999999</c:v>
                </c:pt>
                <c:pt idx="5990" formatCode="General">
                  <c:v>5.99</c:v>
                </c:pt>
                <c:pt idx="5991" formatCode="General">
                  <c:v>5.9909999999999997</c:v>
                </c:pt>
                <c:pt idx="5992" formatCode="General">
                  <c:v>5.992</c:v>
                </c:pt>
                <c:pt idx="5993" formatCode="General">
                  <c:v>5.9930000000000003</c:v>
                </c:pt>
                <c:pt idx="5994" formatCode="General">
                  <c:v>5.9939999999999998</c:v>
                </c:pt>
                <c:pt idx="5995" formatCode="General">
                  <c:v>5.9950000000000001</c:v>
                </c:pt>
                <c:pt idx="5996" formatCode="General">
                  <c:v>5.9960000000000004</c:v>
                </c:pt>
                <c:pt idx="5997" formatCode="General">
                  <c:v>5.9969999999999999</c:v>
                </c:pt>
                <c:pt idx="5998" formatCode="General">
                  <c:v>5.9980000000000002</c:v>
                </c:pt>
                <c:pt idx="5999" formatCode="General">
                  <c:v>5.9989999999999997</c:v>
                </c:pt>
                <c:pt idx="6000" formatCode="General">
                  <c:v>6</c:v>
                </c:pt>
                <c:pt idx="6001" formatCode="General">
                  <c:v>6.0010000000000003</c:v>
                </c:pt>
                <c:pt idx="6002" formatCode="General">
                  <c:v>6.0019999999999998</c:v>
                </c:pt>
                <c:pt idx="6003" formatCode="General">
                  <c:v>6.0030000000000001</c:v>
                </c:pt>
                <c:pt idx="6004" formatCode="General">
                  <c:v>6.0039999999999996</c:v>
                </c:pt>
                <c:pt idx="6005" formatCode="General">
                  <c:v>6.0049999999999999</c:v>
                </c:pt>
                <c:pt idx="6006" formatCode="General">
                  <c:v>6.0060000000000002</c:v>
                </c:pt>
                <c:pt idx="6007" formatCode="General">
                  <c:v>6.0069999999999997</c:v>
                </c:pt>
                <c:pt idx="6008" formatCode="General">
                  <c:v>6.008</c:v>
                </c:pt>
                <c:pt idx="6009" formatCode="General">
                  <c:v>6.0090000000000003</c:v>
                </c:pt>
                <c:pt idx="6010" formatCode="General">
                  <c:v>6.01</c:v>
                </c:pt>
                <c:pt idx="6011" formatCode="General">
                  <c:v>6.0110000000000001</c:v>
                </c:pt>
                <c:pt idx="6012" formatCode="General">
                  <c:v>6.0119999999999996</c:v>
                </c:pt>
                <c:pt idx="6013" formatCode="General">
                  <c:v>6.0129999999999999</c:v>
                </c:pt>
                <c:pt idx="6014" formatCode="General">
                  <c:v>6.0140000000000002</c:v>
                </c:pt>
                <c:pt idx="6015" formatCode="General">
                  <c:v>6.0149999999999997</c:v>
                </c:pt>
                <c:pt idx="6016" formatCode="General">
                  <c:v>6.016</c:v>
                </c:pt>
                <c:pt idx="6017" formatCode="General">
                  <c:v>6.0170000000000003</c:v>
                </c:pt>
                <c:pt idx="6018" formatCode="General">
                  <c:v>6.0179999999999998</c:v>
                </c:pt>
                <c:pt idx="6019" formatCode="General">
                  <c:v>6.0190000000000001</c:v>
                </c:pt>
                <c:pt idx="6020" formatCode="General">
                  <c:v>6.02</c:v>
                </c:pt>
                <c:pt idx="6021" formatCode="General">
                  <c:v>6.0209999999999999</c:v>
                </c:pt>
                <c:pt idx="6022" formatCode="General">
                  <c:v>6.0220000000000002</c:v>
                </c:pt>
                <c:pt idx="6023" formatCode="General">
                  <c:v>6.0229999999999997</c:v>
                </c:pt>
                <c:pt idx="6024" formatCode="General">
                  <c:v>6.024</c:v>
                </c:pt>
                <c:pt idx="6025" formatCode="General">
                  <c:v>6.0250000000000004</c:v>
                </c:pt>
                <c:pt idx="6026" formatCode="General">
                  <c:v>6.0259999999999998</c:v>
                </c:pt>
                <c:pt idx="6027" formatCode="General">
                  <c:v>6.0270000000000001</c:v>
                </c:pt>
                <c:pt idx="6028" formatCode="General">
                  <c:v>6.0279999999999996</c:v>
                </c:pt>
                <c:pt idx="6029" formatCode="General">
                  <c:v>6.0289999999999999</c:v>
                </c:pt>
                <c:pt idx="6030" formatCode="General">
                  <c:v>6.03</c:v>
                </c:pt>
                <c:pt idx="6031" formatCode="General">
                  <c:v>6.0309999999999997</c:v>
                </c:pt>
                <c:pt idx="6032" formatCode="General">
                  <c:v>6.032</c:v>
                </c:pt>
                <c:pt idx="6033" formatCode="General">
                  <c:v>6.0330000000000004</c:v>
                </c:pt>
                <c:pt idx="6034" formatCode="General">
                  <c:v>6.0339999999999998</c:v>
                </c:pt>
                <c:pt idx="6035" formatCode="General">
                  <c:v>6.0350000000000001</c:v>
                </c:pt>
                <c:pt idx="6036" formatCode="General">
                  <c:v>6.0359999999999996</c:v>
                </c:pt>
                <c:pt idx="6037" formatCode="General">
                  <c:v>6.0369999999999999</c:v>
                </c:pt>
                <c:pt idx="6038" formatCode="General">
                  <c:v>6.0380000000000003</c:v>
                </c:pt>
                <c:pt idx="6039" formatCode="General">
                  <c:v>6.0389999999999997</c:v>
                </c:pt>
                <c:pt idx="6040" formatCode="General">
                  <c:v>6.04</c:v>
                </c:pt>
                <c:pt idx="6041" formatCode="General">
                  <c:v>6.0410000000000004</c:v>
                </c:pt>
                <c:pt idx="6042" formatCode="General">
                  <c:v>6.0419999999999998</c:v>
                </c:pt>
                <c:pt idx="6043" formatCode="General">
                  <c:v>6.0430000000000001</c:v>
                </c:pt>
                <c:pt idx="6044" formatCode="General">
                  <c:v>6.0439999999999996</c:v>
                </c:pt>
                <c:pt idx="6045" formatCode="General">
                  <c:v>6.0449999999999999</c:v>
                </c:pt>
                <c:pt idx="6046" formatCode="General">
                  <c:v>6.0460000000000003</c:v>
                </c:pt>
                <c:pt idx="6047" formatCode="General">
                  <c:v>6.0469999999999997</c:v>
                </c:pt>
                <c:pt idx="6048" formatCode="General">
                  <c:v>6.048</c:v>
                </c:pt>
                <c:pt idx="6049" formatCode="General">
                  <c:v>6.0490000000000004</c:v>
                </c:pt>
                <c:pt idx="6050" formatCode="General">
                  <c:v>6.05</c:v>
                </c:pt>
                <c:pt idx="6051" formatCode="General">
                  <c:v>6.0510000000000002</c:v>
                </c:pt>
                <c:pt idx="6052" formatCode="General">
                  <c:v>6.0519999999999996</c:v>
                </c:pt>
                <c:pt idx="6053" formatCode="General">
                  <c:v>6.0529999999999999</c:v>
                </c:pt>
                <c:pt idx="6054" formatCode="General">
                  <c:v>6.0540000000000003</c:v>
                </c:pt>
                <c:pt idx="6055" formatCode="General">
                  <c:v>6.0549999999999997</c:v>
                </c:pt>
                <c:pt idx="6056" formatCode="General">
                  <c:v>6.056</c:v>
                </c:pt>
                <c:pt idx="6057" formatCode="General">
                  <c:v>6.0570000000000004</c:v>
                </c:pt>
                <c:pt idx="6058" formatCode="General">
                  <c:v>6.0579999999999998</c:v>
                </c:pt>
                <c:pt idx="6059" formatCode="General">
                  <c:v>6.0590000000000002</c:v>
                </c:pt>
                <c:pt idx="6060" formatCode="General">
                  <c:v>6.06</c:v>
                </c:pt>
                <c:pt idx="6061" formatCode="General">
                  <c:v>6.0609999999999999</c:v>
                </c:pt>
                <c:pt idx="6062" formatCode="General">
                  <c:v>6.0620000000000003</c:v>
                </c:pt>
                <c:pt idx="6063" formatCode="General">
                  <c:v>6.0629999999999997</c:v>
                </c:pt>
                <c:pt idx="6064" formatCode="General">
                  <c:v>6.0640000000000001</c:v>
                </c:pt>
                <c:pt idx="6065" formatCode="General">
                  <c:v>6.0650000000000004</c:v>
                </c:pt>
                <c:pt idx="6066" formatCode="General">
                  <c:v>6.0659999999999998</c:v>
                </c:pt>
                <c:pt idx="6067" formatCode="General">
                  <c:v>6.0670000000000002</c:v>
                </c:pt>
                <c:pt idx="6068" formatCode="General">
                  <c:v>6.0679999999999996</c:v>
                </c:pt>
                <c:pt idx="6069" formatCode="General">
                  <c:v>6.069</c:v>
                </c:pt>
                <c:pt idx="6070" formatCode="General">
                  <c:v>6.07</c:v>
                </c:pt>
                <c:pt idx="6071" formatCode="General">
                  <c:v>6.0709999999999997</c:v>
                </c:pt>
                <c:pt idx="6072" formatCode="General">
                  <c:v>6.0720000000000001</c:v>
                </c:pt>
                <c:pt idx="6073" formatCode="General">
                  <c:v>6.0730000000000004</c:v>
                </c:pt>
                <c:pt idx="6074" formatCode="General">
                  <c:v>6.0739999999999998</c:v>
                </c:pt>
                <c:pt idx="6075" formatCode="General">
                  <c:v>6.0750000000000002</c:v>
                </c:pt>
                <c:pt idx="6076" formatCode="General">
                  <c:v>6.0759999999999996</c:v>
                </c:pt>
                <c:pt idx="6077" formatCode="General">
                  <c:v>6.077</c:v>
                </c:pt>
                <c:pt idx="6078" formatCode="General">
                  <c:v>6.0780000000000003</c:v>
                </c:pt>
                <c:pt idx="6079" formatCode="General">
                  <c:v>6.0789999999999997</c:v>
                </c:pt>
                <c:pt idx="6080" formatCode="General">
                  <c:v>6.08</c:v>
                </c:pt>
                <c:pt idx="6081" formatCode="General">
                  <c:v>6.0810000000000004</c:v>
                </c:pt>
                <c:pt idx="6082" formatCode="General">
                  <c:v>6.0819999999999999</c:v>
                </c:pt>
                <c:pt idx="6083" formatCode="General">
                  <c:v>6.0830000000000002</c:v>
                </c:pt>
                <c:pt idx="6084" formatCode="General">
                  <c:v>6.0839999999999996</c:v>
                </c:pt>
                <c:pt idx="6085" formatCode="General">
                  <c:v>6.085</c:v>
                </c:pt>
                <c:pt idx="6086" formatCode="General">
                  <c:v>6.0860000000000003</c:v>
                </c:pt>
                <c:pt idx="6087" formatCode="General">
                  <c:v>6.0869999999999997</c:v>
                </c:pt>
                <c:pt idx="6088" formatCode="General">
                  <c:v>6.0880000000000001</c:v>
                </c:pt>
                <c:pt idx="6089" formatCode="General">
                  <c:v>6.0890000000000004</c:v>
                </c:pt>
                <c:pt idx="6090" formatCode="General">
                  <c:v>6.09</c:v>
                </c:pt>
                <c:pt idx="6091" formatCode="General">
                  <c:v>6.0910000000000002</c:v>
                </c:pt>
                <c:pt idx="6092" formatCode="General">
                  <c:v>6.0919999999999996</c:v>
                </c:pt>
                <c:pt idx="6093" formatCode="General">
                  <c:v>6.093</c:v>
                </c:pt>
                <c:pt idx="6094" formatCode="General">
                  <c:v>6.0940000000000003</c:v>
                </c:pt>
                <c:pt idx="6095" formatCode="General">
                  <c:v>6.0949999999999998</c:v>
                </c:pt>
                <c:pt idx="6096" formatCode="General">
                  <c:v>6.0960000000000001</c:v>
                </c:pt>
                <c:pt idx="6097" formatCode="General">
                  <c:v>6.0970000000000004</c:v>
                </c:pt>
                <c:pt idx="6098" formatCode="General">
                  <c:v>6.0979999999999999</c:v>
                </c:pt>
                <c:pt idx="6099" formatCode="General">
                  <c:v>6.0990000000000002</c:v>
                </c:pt>
                <c:pt idx="6100" formatCode="General">
                  <c:v>6.1</c:v>
                </c:pt>
                <c:pt idx="6101" formatCode="General">
                  <c:v>6.101</c:v>
                </c:pt>
                <c:pt idx="6102" formatCode="General">
                  <c:v>6.1020000000000003</c:v>
                </c:pt>
                <c:pt idx="6103" formatCode="General">
                  <c:v>6.1029999999999998</c:v>
                </c:pt>
                <c:pt idx="6104" formatCode="General">
                  <c:v>6.1040000000000001</c:v>
                </c:pt>
                <c:pt idx="6105" formatCode="General">
                  <c:v>6.1050000000000004</c:v>
                </c:pt>
                <c:pt idx="6106" formatCode="General">
                  <c:v>6.1059999999999999</c:v>
                </c:pt>
                <c:pt idx="6107" formatCode="General">
                  <c:v>6.1070000000000002</c:v>
                </c:pt>
                <c:pt idx="6108" formatCode="General">
                  <c:v>6.1079999999999997</c:v>
                </c:pt>
                <c:pt idx="6109" formatCode="General">
                  <c:v>6.109</c:v>
                </c:pt>
                <c:pt idx="6110" formatCode="General">
                  <c:v>6.11</c:v>
                </c:pt>
                <c:pt idx="6111" formatCode="General">
                  <c:v>6.1109999999999998</c:v>
                </c:pt>
                <c:pt idx="6112" formatCode="General">
                  <c:v>6.1120000000000001</c:v>
                </c:pt>
                <c:pt idx="6113" formatCode="General">
                  <c:v>6.1130000000000004</c:v>
                </c:pt>
                <c:pt idx="6114" formatCode="General">
                  <c:v>6.1139999999999999</c:v>
                </c:pt>
                <c:pt idx="6115" formatCode="General">
                  <c:v>6.1150000000000002</c:v>
                </c:pt>
                <c:pt idx="6116" formatCode="General">
                  <c:v>6.1159999999999997</c:v>
                </c:pt>
                <c:pt idx="6117" formatCode="General">
                  <c:v>6.117</c:v>
                </c:pt>
                <c:pt idx="6118" formatCode="General">
                  <c:v>6.1180000000000003</c:v>
                </c:pt>
                <c:pt idx="6119" formatCode="General">
                  <c:v>6.1189999999999998</c:v>
                </c:pt>
                <c:pt idx="6120" formatCode="General">
                  <c:v>6.12</c:v>
                </c:pt>
                <c:pt idx="6121" formatCode="General">
                  <c:v>6.1210000000000004</c:v>
                </c:pt>
                <c:pt idx="6122" formatCode="General">
                  <c:v>6.1219999999999999</c:v>
                </c:pt>
                <c:pt idx="6123" formatCode="General">
                  <c:v>6.1230000000000002</c:v>
                </c:pt>
                <c:pt idx="6124" formatCode="General">
                  <c:v>6.1239999999999997</c:v>
                </c:pt>
                <c:pt idx="6125" formatCode="General">
                  <c:v>6.125</c:v>
                </c:pt>
                <c:pt idx="6126" formatCode="General">
                  <c:v>6.1260000000000003</c:v>
                </c:pt>
                <c:pt idx="6127" formatCode="General">
                  <c:v>6.1269999999999998</c:v>
                </c:pt>
                <c:pt idx="6128" formatCode="General">
                  <c:v>6.1280000000000001</c:v>
                </c:pt>
                <c:pt idx="6129" formatCode="General">
                  <c:v>6.1289999999999996</c:v>
                </c:pt>
                <c:pt idx="6130" formatCode="General">
                  <c:v>6.13</c:v>
                </c:pt>
                <c:pt idx="6131" formatCode="General">
                  <c:v>6.1310000000000002</c:v>
                </c:pt>
                <c:pt idx="6132" formatCode="General">
                  <c:v>6.1319999999999997</c:v>
                </c:pt>
                <c:pt idx="6133" formatCode="General">
                  <c:v>6.133</c:v>
                </c:pt>
                <c:pt idx="6134" formatCode="General">
                  <c:v>6.1340000000000003</c:v>
                </c:pt>
                <c:pt idx="6135" formatCode="General">
                  <c:v>6.1349999999999998</c:v>
                </c:pt>
                <c:pt idx="6136" formatCode="General">
                  <c:v>6.1360000000000001</c:v>
                </c:pt>
                <c:pt idx="6137" formatCode="General">
                  <c:v>6.1369999999999996</c:v>
                </c:pt>
                <c:pt idx="6138" formatCode="General">
                  <c:v>6.1379999999999999</c:v>
                </c:pt>
                <c:pt idx="6139" formatCode="General">
                  <c:v>6.1390000000000002</c:v>
                </c:pt>
                <c:pt idx="6140" formatCode="General">
                  <c:v>6.14</c:v>
                </c:pt>
                <c:pt idx="6141" formatCode="General">
                  <c:v>6.141</c:v>
                </c:pt>
                <c:pt idx="6142" formatCode="General">
                  <c:v>6.1420000000000003</c:v>
                </c:pt>
                <c:pt idx="6143" formatCode="General">
                  <c:v>6.1429999999999998</c:v>
                </c:pt>
                <c:pt idx="6144" formatCode="General">
                  <c:v>6.1440000000000001</c:v>
                </c:pt>
                <c:pt idx="6145" formatCode="General">
                  <c:v>6.1449999999999996</c:v>
                </c:pt>
                <c:pt idx="6146" formatCode="General">
                  <c:v>6.1459999999999999</c:v>
                </c:pt>
                <c:pt idx="6147" formatCode="General">
                  <c:v>6.1470000000000002</c:v>
                </c:pt>
                <c:pt idx="6148" formatCode="General">
                  <c:v>6.1479999999999997</c:v>
                </c:pt>
                <c:pt idx="6149" formatCode="General">
                  <c:v>6.149</c:v>
                </c:pt>
                <c:pt idx="6150" formatCode="General">
                  <c:v>6.15</c:v>
                </c:pt>
                <c:pt idx="6151" formatCode="General">
                  <c:v>6.1509999999999998</c:v>
                </c:pt>
                <c:pt idx="6152" formatCode="General">
                  <c:v>6.1520000000000001</c:v>
                </c:pt>
                <c:pt idx="6153" formatCode="General">
                  <c:v>6.1529999999999996</c:v>
                </c:pt>
                <c:pt idx="6154" formatCode="General">
                  <c:v>6.1539999999999999</c:v>
                </c:pt>
                <c:pt idx="6155" formatCode="General">
                  <c:v>6.1550000000000002</c:v>
                </c:pt>
                <c:pt idx="6156" formatCode="General">
                  <c:v>6.1559999999999997</c:v>
                </c:pt>
                <c:pt idx="6157" formatCode="General">
                  <c:v>6.157</c:v>
                </c:pt>
                <c:pt idx="6158" formatCode="General">
                  <c:v>6.1580000000000004</c:v>
                </c:pt>
                <c:pt idx="6159" formatCode="General">
                  <c:v>6.1589999999999998</c:v>
                </c:pt>
                <c:pt idx="6160" formatCode="General">
                  <c:v>6.16</c:v>
                </c:pt>
                <c:pt idx="6161" formatCode="General">
                  <c:v>6.1609999999999996</c:v>
                </c:pt>
                <c:pt idx="6162" formatCode="General">
                  <c:v>6.1619999999999999</c:v>
                </c:pt>
                <c:pt idx="6163" formatCode="General">
                  <c:v>6.1630000000000003</c:v>
                </c:pt>
                <c:pt idx="6164" formatCode="General">
                  <c:v>6.1639999999999997</c:v>
                </c:pt>
                <c:pt idx="6165" formatCode="General">
                  <c:v>6.165</c:v>
                </c:pt>
                <c:pt idx="6166" formatCode="General">
                  <c:v>6.1660000000000004</c:v>
                </c:pt>
                <c:pt idx="6167" formatCode="General">
                  <c:v>6.1669999999999998</c:v>
                </c:pt>
                <c:pt idx="6168" formatCode="General">
                  <c:v>6.1680000000000001</c:v>
                </c:pt>
                <c:pt idx="6169" formatCode="General">
                  <c:v>6.1689999999999996</c:v>
                </c:pt>
                <c:pt idx="6170" formatCode="General">
                  <c:v>6.17</c:v>
                </c:pt>
                <c:pt idx="6171" formatCode="General">
                  <c:v>6.1710000000000003</c:v>
                </c:pt>
                <c:pt idx="6172" formatCode="General">
                  <c:v>6.1719999999999997</c:v>
                </c:pt>
                <c:pt idx="6173" formatCode="General">
                  <c:v>6.173</c:v>
                </c:pt>
                <c:pt idx="6174" formatCode="General">
                  <c:v>6.1740000000000004</c:v>
                </c:pt>
                <c:pt idx="6175" formatCode="General">
                  <c:v>6.1749999999999998</c:v>
                </c:pt>
                <c:pt idx="6176" formatCode="General">
                  <c:v>6.1760000000000002</c:v>
                </c:pt>
                <c:pt idx="6177" formatCode="General">
                  <c:v>6.1769999999999996</c:v>
                </c:pt>
                <c:pt idx="6178" formatCode="General">
                  <c:v>6.1779999999999999</c:v>
                </c:pt>
                <c:pt idx="6179" formatCode="General">
                  <c:v>6.1790000000000003</c:v>
                </c:pt>
                <c:pt idx="6180" formatCode="General">
                  <c:v>6.18</c:v>
                </c:pt>
                <c:pt idx="6181" formatCode="General">
                  <c:v>6.181</c:v>
                </c:pt>
                <c:pt idx="6182" formatCode="General">
                  <c:v>6.1820000000000004</c:v>
                </c:pt>
                <c:pt idx="6183" formatCode="General">
                  <c:v>6.1829999999999998</c:v>
                </c:pt>
                <c:pt idx="6184" formatCode="General">
                  <c:v>6.1840000000000002</c:v>
                </c:pt>
                <c:pt idx="6185" formatCode="General">
                  <c:v>6.1849999999999996</c:v>
                </c:pt>
                <c:pt idx="6186" formatCode="General">
                  <c:v>6.1859999999999999</c:v>
                </c:pt>
                <c:pt idx="6187" formatCode="General">
                  <c:v>6.1870000000000003</c:v>
                </c:pt>
                <c:pt idx="6188" formatCode="General">
                  <c:v>6.1879999999999997</c:v>
                </c:pt>
                <c:pt idx="6189" formatCode="General">
                  <c:v>6.1890000000000001</c:v>
                </c:pt>
                <c:pt idx="6190" formatCode="General">
                  <c:v>6.19</c:v>
                </c:pt>
                <c:pt idx="6191" formatCode="General">
                  <c:v>6.1909999999999998</c:v>
                </c:pt>
                <c:pt idx="6192" formatCode="General">
                  <c:v>6.1920000000000002</c:v>
                </c:pt>
                <c:pt idx="6193" formatCode="General">
                  <c:v>6.1929999999999996</c:v>
                </c:pt>
                <c:pt idx="6194" formatCode="General">
                  <c:v>6.194</c:v>
                </c:pt>
                <c:pt idx="6195" formatCode="General">
                  <c:v>6.1950000000000003</c:v>
                </c:pt>
                <c:pt idx="6196" formatCode="General">
                  <c:v>6.1959999999999997</c:v>
                </c:pt>
                <c:pt idx="6197" formatCode="General">
                  <c:v>6.1970000000000001</c:v>
                </c:pt>
                <c:pt idx="6198" formatCode="General">
                  <c:v>6.1980000000000004</c:v>
                </c:pt>
                <c:pt idx="6199" formatCode="General">
                  <c:v>6.1989999999999998</c:v>
                </c:pt>
                <c:pt idx="6200" formatCode="General">
                  <c:v>6.2</c:v>
                </c:pt>
                <c:pt idx="6201" formatCode="General">
                  <c:v>6.2009999999999996</c:v>
                </c:pt>
                <c:pt idx="6202" formatCode="General">
                  <c:v>6.202</c:v>
                </c:pt>
                <c:pt idx="6203" formatCode="General">
                  <c:v>6.2030000000000003</c:v>
                </c:pt>
                <c:pt idx="6204" formatCode="General">
                  <c:v>6.2039999999999997</c:v>
                </c:pt>
                <c:pt idx="6205" formatCode="General">
                  <c:v>6.2050000000000001</c:v>
                </c:pt>
                <c:pt idx="6206" formatCode="General">
                  <c:v>6.2060000000000004</c:v>
                </c:pt>
                <c:pt idx="6207" formatCode="General">
                  <c:v>6.2069999999999999</c:v>
                </c:pt>
                <c:pt idx="6208" formatCode="General">
                  <c:v>6.2080000000000002</c:v>
                </c:pt>
                <c:pt idx="6209" formatCode="General">
                  <c:v>6.2089999999999996</c:v>
                </c:pt>
                <c:pt idx="6210" formatCode="General">
                  <c:v>6.21</c:v>
                </c:pt>
                <c:pt idx="6211" formatCode="General">
                  <c:v>6.2110000000000003</c:v>
                </c:pt>
                <c:pt idx="6212" formatCode="General">
                  <c:v>6.2119999999999997</c:v>
                </c:pt>
                <c:pt idx="6213" formatCode="General">
                  <c:v>6.2130000000000001</c:v>
                </c:pt>
                <c:pt idx="6214" formatCode="General">
                  <c:v>6.2140000000000004</c:v>
                </c:pt>
                <c:pt idx="6215" formatCode="General">
                  <c:v>6.2149999999999999</c:v>
                </c:pt>
                <c:pt idx="6216" formatCode="General">
                  <c:v>6.2160000000000002</c:v>
                </c:pt>
                <c:pt idx="6217" formatCode="General">
                  <c:v>6.2169999999999996</c:v>
                </c:pt>
                <c:pt idx="6218" formatCode="General">
                  <c:v>6.218</c:v>
                </c:pt>
                <c:pt idx="6219" formatCode="General">
                  <c:v>6.2190000000000003</c:v>
                </c:pt>
                <c:pt idx="6220" formatCode="General">
                  <c:v>6.22</c:v>
                </c:pt>
                <c:pt idx="6221" formatCode="General">
                  <c:v>6.2210000000000001</c:v>
                </c:pt>
                <c:pt idx="6222" formatCode="General">
                  <c:v>6.2220000000000004</c:v>
                </c:pt>
                <c:pt idx="6223" formatCode="General">
                  <c:v>6.2229999999999999</c:v>
                </c:pt>
                <c:pt idx="6224" formatCode="General">
                  <c:v>6.2240000000000002</c:v>
                </c:pt>
                <c:pt idx="6225" formatCode="General">
                  <c:v>6.2249999999999996</c:v>
                </c:pt>
                <c:pt idx="6226" formatCode="General">
                  <c:v>6.226</c:v>
                </c:pt>
                <c:pt idx="6227" formatCode="General">
                  <c:v>6.2270000000000003</c:v>
                </c:pt>
                <c:pt idx="6228" formatCode="General">
                  <c:v>6.2279999999999998</c:v>
                </c:pt>
                <c:pt idx="6229" formatCode="General">
                  <c:v>6.2290000000000001</c:v>
                </c:pt>
                <c:pt idx="6230" formatCode="General">
                  <c:v>6.23</c:v>
                </c:pt>
                <c:pt idx="6231" formatCode="General">
                  <c:v>6.2309999999999999</c:v>
                </c:pt>
                <c:pt idx="6232" formatCode="General">
                  <c:v>6.2320000000000002</c:v>
                </c:pt>
                <c:pt idx="6233" formatCode="General">
                  <c:v>6.2329999999999997</c:v>
                </c:pt>
                <c:pt idx="6234" formatCode="General">
                  <c:v>6.234</c:v>
                </c:pt>
                <c:pt idx="6235" formatCode="General">
                  <c:v>6.2350000000000003</c:v>
                </c:pt>
                <c:pt idx="6236" formatCode="General">
                  <c:v>6.2359999999999998</c:v>
                </c:pt>
                <c:pt idx="6237" formatCode="General">
                  <c:v>6.2370000000000001</c:v>
                </c:pt>
                <c:pt idx="6238" formatCode="General">
                  <c:v>6.2380000000000004</c:v>
                </c:pt>
                <c:pt idx="6239" formatCode="General">
                  <c:v>6.2389999999999999</c:v>
                </c:pt>
                <c:pt idx="6240" formatCode="General">
                  <c:v>6.24</c:v>
                </c:pt>
                <c:pt idx="6241" formatCode="General">
                  <c:v>6.2409999999999997</c:v>
                </c:pt>
                <c:pt idx="6242" formatCode="General">
                  <c:v>6.242</c:v>
                </c:pt>
                <c:pt idx="6243" formatCode="General">
                  <c:v>6.2430000000000003</c:v>
                </c:pt>
                <c:pt idx="6244" formatCode="General">
                  <c:v>6.2439999999999998</c:v>
                </c:pt>
                <c:pt idx="6245" formatCode="General">
                  <c:v>6.2450000000000001</c:v>
                </c:pt>
                <c:pt idx="6246" formatCode="General">
                  <c:v>6.2460000000000004</c:v>
                </c:pt>
                <c:pt idx="6247" formatCode="General">
                  <c:v>6.2469999999999999</c:v>
                </c:pt>
                <c:pt idx="6248" formatCode="General">
                  <c:v>6.2480000000000002</c:v>
                </c:pt>
                <c:pt idx="6249" formatCode="General">
                  <c:v>6.2489999999999997</c:v>
                </c:pt>
                <c:pt idx="6250" formatCode="General">
                  <c:v>6.25</c:v>
                </c:pt>
                <c:pt idx="6251" formatCode="General">
                  <c:v>6.2510000000000003</c:v>
                </c:pt>
                <c:pt idx="6252" formatCode="General">
                  <c:v>6.2519999999999998</c:v>
                </c:pt>
                <c:pt idx="6253" formatCode="General">
                  <c:v>6.2530000000000001</c:v>
                </c:pt>
                <c:pt idx="6254" formatCode="General">
                  <c:v>6.2539999999999996</c:v>
                </c:pt>
                <c:pt idx="6255" formatCode="General">
                  <c:v>6.2549999999999999</c:v>
                </c:pt>
                <c:pt idx="6256" formatCode="General">
                  <c:v>6.2560000000000002</c:v>
                </c:pt>
                <c:pt idx="6257" formatCode="General">
                  <c:v>6.2569999999999997</c:v>
                </c:pt>
                <c:pt idx="6258" formatCode="General">
                  <c:v>6.258</c:v>
                </c:pt>
                <c:pt idx="6259" formatCode="General">
                  <c:v>6.2590000000000003</c:v>
                </c:pt>
                <c:pt idx="6260" formatCode="General">
                  <c:v>6.26</c:v>
                </c:pt>
                <c:pt idx="6261" formatCode="General">
                  <c:v>6.2610000000000001</c:v>
                </c:pt>
                <c:pt idx="6262" formatCode="General">
                  <c:v>6.2619999999999996</c:v>
                </c:pt>
                <c:pt idx="6263" formatCode="General">
                  <c:v>6.2629999999999999</c:v>
                </c:pt>
                <c:pt idx="6264" formatCode="General">
                  <c:v>6.2640000000000002</c:v>
                </c:pt>
                <c:pt idx="6265" formatCode="General">
                  <c:v>6.2649999999999997</c:v>
                </c:pt>
                <c:pt idx="6266" formatCode="General">
                  <c:v>6.266</c:v>
                </c:pt>
                <c:pt idx="6267" formatCode="General">
                  <c:v>6.2670000000000003</c:v>
                </c:pt>
                <c:pt idx="6268" formatCode="General">
                  <c:v>6.2679999999999998</c:v>
                </c:pt>
                <c:pt idx="6269" formatCode="General">
                  <c:v>6.2690000000000001</c:v>
                </c:pt>
                <c:pt idx="6270" formatCode="General">
                  <c:v>6.27</c:v>
                </c:pt>
                <c:pt idx="6271" formatCode="General">
                  <c:v>6.2709999999999999</c:v>
                </c:pt>
                <c:pt idx="6272" formatCode="General">
                  <c:v>6.2720000000000002</c:v>
                </c:pt>
                <c:pt idx="6273" formatCode="General">
                  <c:v>6.2729999999999997</c:v>
                </c:pt>
                <c:pt idx="6274" formatCode="General">
                  <c:v>6.274</c:v>
                </c:pt>
                <c:pt idx="6275" formatCode="General">
                  <c:v>6.2750000000000004</c:v>
                </c:pt>
                <c:pt idx="6276" formatCode="General">
                  <c:v>6.2759999999999998</c:v>
                </c:pt>
                <c:pt idx="6277" formatCode="General">
                  <c:v>6.2770000000000001</c:v>
                </c:pt>
                <c:pt idx="6278" formatCode="General">
                  <c:v>6.2779999999999996</c:v>
                </c:pt>
                <c:pt idx="6279" formatCode="General">
                  <c:v>6.2789999999999999</c:v>
                </c:pt>
                <c:pt idx="6280" formatCode="General">
                  <c:v>6.28</c:v>
                </c:pt>
                <c:pt idx="6281" formatCode="General">
                  <c:v>6.2809999999999997</c:v>
                </c:pt>
                <c:pt idx="6282" formatCode="General">
                  <c:v>6.282</c:v>
                </c:pt>
                <c:pt idx="6283" formatCode="General">
                  <c:v>6.2830000000000004</c:v>
                </c:pt>
                <c:pt idx="6284" formatCode="General">
                  <c:v>6.2839999999999998</c:v>
                </c:pt>
                <c:pt idx="6285" formatCode="General">
                  <c:v>6.2850000000000001</c:v>
                </c:pt>
                <c:pt idx="6286" formatCode="General">
                  <c:v>6.2859999999999996</c:v>
                </c:pt>
                <c:pt idx="6287" formatCode="General">
                  <c:v>6.2869999999999999</c:v>
                </c:pt>
                <c:pt idx="6288" formatCode="General">
                  <c:v>6.2880000000000003</c:v>
                </c:pt>
                <c:pt idx="6289" formatCode="General">
                  <c:v>6.2889999999999997</c:v>
                </c:pt>
                <c:pt idx="6290" formatCode="General">
                  <c:v>6.29</c:v>
                </c:pt>
                <c:pt idx="6291" formatCode="General">
                  <c:v>6.2910000000000004</c:v>
                </c:pt>
                <c:pt idx="6292" formatCode="General">
                  <c:v>6.2919999999999998</c:v>
                </c:pt>
                <c:pt idx="6293" formatCode="General">
                  <c:v>6.2930000000000001</c:v>
                </c:pt>
                <c:pt idx="6294" formatCode="General">
                  <c:v>6.2939999999999996</c:v>
                </c:pt>
                <c:pt idx="6295" formatCode="General">
                  <c:v>6.2949999999999999</c:v>
                </c:pt>
                <c:pt idx="6296" formatCode="General">
                  <c:v>6.2960000000000003</c:v>
                </c:pt>
                <c:pt idx="6297" formatCode="General">
                  <c:v>6.2969999999999997</c:v>
                </c:pt>
                <c:pt idx="6298" formatCode="General">
                  <c:v>6.298</c:v>
                </c:pt>
                <c:pt idx="6299" formatCode="General">
                  <c:v>6.2990000000000004</c:v>
                </c:pt>
                <c:pt idx="6300" formatCode="General">
                  <c:v>6.3</c:v>
                </c:pt>
                <c:pt idx="6301" formatCode="General">
                  <c:v>6.3010000000000002</c:v>
                </c:pt>
                <c:pt idx="6302" formatCode="General">
                  <c:v>6.3019999999999996</c:v>
                </c:pt>
                <c:pt idx="6303" formatCode="General">
                  <c:v>6.3029999999999999</c:v>
                </c:pt>
                <c:pt idx="6304" formatCode="General">
                  <c:v>6.3040000000000003</c:v>
                </c:pt>
                <c:pt idx="6305" formatCode="General">
                  <c:v>6.3049999999999997</c:v>
                </c:pt>
                <c:pt idx="6306" formatCode="General">
                  <c:v>6.306</c:v>
                </c:pt>
                <c:pt idx="6307" formatCode="General">
                  <c:v>6.3070000000000004</c:v>
                </c:pt>
                <c:pt idx="6308" formatCode="General">
                  <c:v>6.3079999999999998</c:v>
                </c:pt>
                <c:pt idx="6309" formatCode="General">
                  <c:v>6.3090000000000002</c:v>
                </c:pt>
                <c:pt idx="6310" formatCode="General">
                  <c:v>6.31</c:v>
                </c:pt>
                <c:pt idx="6311" formatCode="General">
                  <c:v>6.3109999999999999</c:v>
                </c:pt>
                <c:pt idx="6312" formatCode="General">
                  <c:v>6.3120000000000003</c:v>
                </c:pt>
                <c:pt idx="6313" formatCode="General">
                  <c:v>6.3129999999999997</c:v>
                </c:pt>
                <c:pt idx="6314" formatCode="General">
                  <c:v>6.3140000000000001</c:v>
                </c:pt>
                <c:pt idx="6315" formatCode="General">
                  <c:v>6.3150000000000004</c:v>
                </c:pt>
                <c:pt idx="6316" formatCode="General">
                  <c:v>6.3159999999999998</c:v>
                </c:pt>
                <c:pt idx="6317" formatCode="General">
                  <c:v>6.3170000000000002</c:v>
                </c:pt>
                <c:pt idx="6318" formatCode="General">
                  <c:v>6.3179999999999996</c:v>
                </c:pt>
                <c:pt idx="6319" formatCode="General">
                  <c:v>6.319</c:v>
                </c:pt>
                <c:pt idx="6320" formatCode="General">
                  <c:v>6.32</c:v>
                </c:pt>
                <c:pt idx="6321" formatCode="General">
                  <c:v>6.3209999999999997</c:v>
                </c:pt>
                <c:pt idx="6322" formatCode="General">
                  <c:v>6.3220000000000001</c:v>
                </c:pt>
                <c:pt idx="6323" formatCode="General">
                  <c:v>6.3230000000000004</c:v>
                </c:pt>
                <c:pt idx="6324" formatCode="General">
                  <c:v>6.3239999999999998</c:v>
                </c:pt>
                <c:pt idx="6325" formatCode="General">
                  <c:v>6.3250000000000002</c:v>
                </c:pt>
                <c:pt idx="6326" formatCode="General">
                  <c:v>6.3259999999999996</c:v>
                </c:pt>
                <c:pt idx="6327" formatCode="General">
                  <c:v>6.327</c:v>
                </c:pt>
                <c:pt idx="6328" formatCode="General">
                  <c:v>6.3280000000000003</c:v>
                </c:pt>
                <c:pt idx="6329" formatCode="General">
                  <c:v>6.3289999999999997</c:v>
                </c:pt>
                <c:pt idx="6330" formatCode="General">
                  <c:v>6.33</c:v>
                </c:pt>
                <c:pt idx="6331" formatCode="General">
                  <c:v>6.3310000000000004</c:v>
                </c:pt>
                <c:pt idx="6332" formatCode="General">
                  <c:v>6.3319999999999999</c:v>
                </c:pt>
                <c:pt idx="6333" formatCode="General">
                  <c:v>6.3330000000000002</c:v>
                </c:pt>
                <c:pt idx="6334" formatCode="General">
                  <c:v>6.3339999999999996</c:v>
                </c:pt>
                <c:pt idx="6335" formatCode="General">
                  <c:v>6.335</c:v>
                </c:pt>
                <c:pt idx="6336" formatCode="General">
                  <c:v>6.3360000000000003</c:v>
                </c:pt>
                <c:pt idx="6337" formatCode="General">
                  <c:v>6.3369999999999997</c:v>
                </c:pt>
                <c:pt idx="6338" formatCode="General">
                  <c:v>6.3380000000000001</c:v>
                </c:pt>
                <c:pt idx="6339" formatCode="General">
                  <c:v>6.3390000000000004</c:v>
                </c:pt>
                <c:pt idx="6340" formatCode="General">
                  <c:v>6.34</c:v>
                </c:pt>
                <c:pt idx="6341" formatCode="General">
                  <c:v>6.3410000000000002</c:v>
                </c:pt>
                <c:pt idx="6342" formatCode="General">
                  <c:v>6.3419999999999996</c:v>
                </c:pt>
                <c:pt idx="6343" formatCode="General">
                  <c:v>6.343</c:v>
                </c:pt>
                <c:pt idx="6344" formatCode="General">
                  <c:v>6.3440000000000003</c:v>
                </c:pt>
                <c:pt idx="6345" formatCode="General">
                  <c:v>6.3449999999999998</c:v>
                </c:pt>
                <c:pt idx="6346" formatCode="General">
                  <c:v>6.3460000000000001</c:v>
                </c:pt>
                <c:pt idx="6347" formatCode="General">
                  <c:v>6.3470000000000004</c:v>
                </c:pt>
                <c:pt idx="6348" formatCode="General">
                  <c:v>6.3479999999999999</c:v>
                </c:pt>
                <c:pt idx="6349" formatCode="General">
                  <c:v>6.3490000000000002</c:v>
                </c:pt>
                <c:pt idx="6350" formatCode="General">
                  <c:v>6.35</c:v>
                </c:pt>
                <c:pt idx="6351" formatCode="General">
                  <c:v>6.351</c:v>
                </c:pt>
                <c:pt idx="6352" formatCode="General">
                  <c:v>6.3520000000000003</c:v>
                </c:pt>
                <c:pt idx="6353" formatCode="General">
                  <c:v>6.3529999999999998</c:v>
                </c:pt>
                <c:pt idx="6354" formatCode="General">
                  <c:v>6.3540000000000001</c:v>
                </c:pt>
                <c:pt idx="6355" formatCode="General">
                  <c:v>6.3550000000000004</c:v>
                </c:pt>
                <c:pt idx="6356" formatCode="General">
                  <c:v>6.3559999999999999</c:v>
                </c:pt>
                <c:pt idx="6357" formatCode="General">
                  <c:v>6.3570000000000002</c:v>
                </c:pt>
                <c:pt idx="6358" formatCode="General">
                  <c:v>6.3579999999999997</c:v>
                </c:pt>
                <c:pt idx="6359" formatCode="General">
                  <c:v>6.359</c:v>
                </c:pt>
                <c:pt idx="6360" formatCode="General">
                  <c:v>6.36</c:v>
                </c:pt>
                <c:pt idx="6361" formatCode="General">
                  <c:v>6.3609999999999998</c:v>
                </c:pt>
                <c:pt idx="6362" formatCode="General">
                  <c:v>6.3620000000000001</c:v>
                </c:pt>
                <c:pt idx="6363" formatCode="General">
                  <c:v>6.3630000000000004</c:v>
                </c:pt>
                <c:pt idx="6364" formatCode="General">
                  <c:v>6.3639999999999999</c:v>
                </c:pt>
                <c:pt idx="6365" formatCode="General">
                  <c:v>6.3650000000000002</c:v>
                </c:pt>
                <c:pt idx="6366" formatCode="General">
                  <c:v>6.3659999999999997</c:v>
                </c:pt>
                <c:pt idx="6367" formatCode="General">
                  <c:v>6.367</c:v>
                </c:pt>
                <c:pt idx="6368" formatCode="General">
                  <c:v>6.3680000000000003</c:v>
                </c:pt>
                <c:pt idx="6369" formatCode="General">
                  <c:v>6.3689999999999998</c:v>
                </c:pt>
                <c:pt idx="6370" formatCode="General">
                  <c:v>6.37</c:v>
                </c:pt>
                <c:pt idx="6371" formatCode="General">
                  <c:v>6.3710000000000004</c:v>
                </c:pt>
                <c:pt idx="6372" formatCode="General">
                  <c:v>6.3719999999999999</c:v>
                </c:pt>
                <c:pt idx="6373" formatCode="General">
                  <c:v>6.3730000000000002</c:v>
                </c:pt>
                <c:pt idx="6374" formatCode="General">
                  <c:v>6.3739999999999997</c:v>
                </c:pt>
                <c:pt idx="6375" formatCode="General">
                  <c:v>6.375</c:v>
                </c:pt>
                <c:pt idx="6376" formatCode="General">
                  <c:v>6.3760000000000003</c:v>
                </c:pt>
                <c:pt idx="6377" formatCode="General">
                  <c:v>6.3769999999999998</c:v>
                </c:pt>
                <c:pt idx="6378" formatCode="General">
                  <c:v>6.3780000000000001</c:v>
                </c:pt>
                <c:pt idx="6379" formatCode="General">
                  <c:v>6.3789999999999996</c:v>
                </c:pt>
                <c:pt idx="6380" formatCode="General">
                  <c:v>6.38</c:v>
                </c:pt>
                <c:pt idx="6381" formatCode="General">
                  <c:v>6.3810000000000002</c:v>
                </c:pt>
                <c:pt idx="6382" formatCode="General">
                  <c:v>6.3819999999999997</c:v>
                </c:pt>
                <c:pt idx="6383" formatCode="General">
                  <c:v>6.383</c:v>
                </c:pt>
                <c:pt idx="6384" formatCode="General">
                  <c:v>6.3840000000000003</c:v>
                </c:pt>
                <c:pt idx="6385" formatCode="General">
                  <c:v>6.3849999999999998</c:v>
                </c:pt>
                <c:pt idx="6386" formatCode="General">
                  <c:v>6.3860000000000001</c:v>
                </c:pt>
                <c:pt idx="6387" formatCode="General">
                  <c:v>6.3869999999999996</c:v>
                </c:pt>
                <c:pt idx="6388" formatCode="General">
                  <c:v>6.3879999999999999</c:v>
                </c:pt>
                <c:pt idx="6389" formatCode="General">
                  <c:v>6.3890000000000002</c:v>
                </c:pt>
                <c:pt idx="6390" formatCode="General">
                  <c:v>6.39</c:v>
                </c:pt>
                <c:pt idx="6391" formatCode="General">
                  <c:v>6.391</c:v>
                </c:pt>
                <c:pt idx="6392" formatCode="General">
                  <c:v>6.3920000000000003</c:v>
                </c:pt>
                <c:pt idx="6393" formatCode="General">
                  <c:v>6.3929999999999998</c:v>
                </c:pt>
                <c:pt idx="6394" formatCode="General">
                  <c:v>6.3940000000000001</c:v>
                </c:pt>
                <c:pt idx="6395" formatCode="General">
                  <c:v>6.3949999999999996</c:v>
                </c:pt>
                <c:pt idx="6396" formatCode="General">
                  <c:v>6.3959999999999999</c:v>
                </c:pt>
                <c:pt idx="6397" formatCode="General">
                  <c:v>6.3970000000000002</c:v>
                </c:pt>
                <c:pt idx="6398" formatCode="General">
                  <c:v>6.3979999999999997</c:v>
                </c:pt>
                <c:pt idx="6399" formatCode="General">
                  <c:v>6.399</c:v>
                </c:pt>
                <c:pt idx="6400" formatCode="General">
                  <c:v>6.4</c:v>
                </c:pt>
                <c:pt idx="6401" formatCode="General">
                  <c:v>6.4009999999999998</c:v>
                </c:pt>
                <c:pt idx="6402" formatCode="General">
                  <c:v>6.4020000000000001</c:v>
                </c:pt>
                <c:pt idx="6403" formatCode="General">
                  <c:v>6.4029999999999996</c:v>
                </c:pt>
                <c:pt idx="6404" formatCode="General">
                  <c:v>6.4039999999999999</c:v>
                </c:pt>
                <c:pt idx="6405" formatCode="General">
                  <c:v>6.4050000000000002</c:v>
                </c:pt>
                <c:pt idx="6406" formatCode="General">
                  <c:v>6.4059999999999997</c:v>
                </c:pt>
                <c:pt idx="6407" formatCode="General">
                  <c:v>6.407</c:v>
                </c:pt>
                <c:pt idx="6408" formatCode="General">
                  <c:v>6.4080000000000004</c:v>
                </c:pt>
                <c:pt idx="6409" formatCode="General">
                  <c:v>6.4089999999999998</c:v>
                </c:pt>
                <c:pt idx="6410" formatCode="General">
                  <c:v>6.41</c:v>
                </c:pt>
                <c:pt idx="6411" formatCode="General">
                  <c:v>6.4109999999999996</c:v>
                </c:pt>
                <c:pt idx="6412" formatCode="General">
                  <c:v>6.4119999999999999</c:v>
                </c:pt>
                <c:pt idx="6413" formatCode="General">
                  <c:v>6.4130000000000003</c:v>
                </c:pt>
                <c:pt idx="6414" formatCode="General">
                  <c:v>6.4139999999999997</c:v>
                </c:pt>
                <c:pt idx="6415" formatCode="General">
                  <c:v>6.415</c:v>
                </c:pt>
                <c:pt idx="6416" formatCode="General">
                  <c:v>6.4160000000000004</c:v>
                </c:pt>
                <c:pt idx="6417" formatCode="General">
                  <c:v>6.4169999999999998</c:v>
                </c:pt>
                <c:pt idx="6418" formatCode="General">
                  <c:v>6.4180000000000001</c:v>
                </c:pt>
                <c:pt idx="6419" formatCode="General">
                  <c:v>6.4189999999999996</c:v>
                </c:pt>
                <c:pt idx="6420" formatCode="General">
                  <c:v>6.42</c:v>
                </c:pt>
                <c:pt idx="6421" formatCode="General">
                  <c:v>6.4210000000000003</c:v>
                </c:pt>
                <c:pt idx="6422" formatCode="General">
                  <c:v>6.4219999999999997</c:v>
                </c:pt>
                <c:pt idx="6423" formatCode="General">
                  <c:v>6.423</c:v>
                </c:pt>
                <c:pt idx="6424" formatCode="General">
                  <c:v>6.4240000000000004</c:v>
                </c:pt>
                <c:pt idx="6425" formatCode="General">
                  <c:v>6.4249999999999998</c:v>
                </c:pt>
                <c:pt idx="6426" formatCode="General">
                  <c:v>6.4260000000000002</c:v>
                </c:pt>
                <c:pt idx="6427" formatCode="General">
                  <c:v>6.4269999999999996</c:v>
                </c:pt>
                <c:pt idx="6428" formatCode="General">
                  <c:v>6.4279999999999999</c:v>
                </c:pt>
                <c:pt idx="6429" formatCode="General">
                  <c:v>6.4290000000000003</c:v>
                </c:pt>
                <c:pt idx="6430" formatCode="General">
                  <c:v>6.43</c:v>
                </c:pt>
                <c:pt idx="6431" formatCode="General">
                  <c:v>6.431</c:v>
                </c:pt>
                <c:pt idx="6432" formatCode="General">
                  <c:v>6.4320000000000004</c:v>
                </c:pt>
                <c:pt idx="6433" formatCode="General">
                  <c:v>6.4329999999999998</c:v>
                </c:pt>
                <c:pt idx="6434" formatCode="General">
                  <c:v>6.4340000000000002</c:v>
                </c:pt>
                <c:pt idx="6435" formatCode="General">
                  <c:v>6.4349999999999996</c:v>
                </c:pt>
                <c:pt idx="6436" formatCode="General">
                  <c:v>6.4359999999999999</c:v>
                </c:pt>
                <c:pt idx="6437" formatCode="General">
                  <c:v>6.4370000000000003</c:v>
                </c:pt>
                <c:pt idx="6438" formatCode="General">
                  <c:v>6.4379999999999997</c:v>
                </c:pt>
                <c:pt idx="6439" formatCode="General">
                  <c:v>6.4390000000000001</c:v>
                </c:pt>
                <c:pt idx="6440" formatCode="General">
                  <c:v>6.44</c:v>
                </c:pt>
                <c:pt idx="6441" formatCode="General">
                  <c:v>6.4409999999999998</c:v>
                </c:pt>
                <c:pt idx="6442" formatCode="General">
                  <c:v>6.4420000000000002</c:v>
                </c:pt>
                <c:pt idx="6443" formatCode="General">
                  <c:v>6.4429999999999996</c:v>
                </c:pt>
                <c:pt idx="6444" formatCode="General">
                  <c:v>6.444</c:v>
                </c:pt>
                <c:pt idx="6445" formatCode="General">
                  <c:v>6.4450000000000003</c:v>
                </c:pt>
                <c:pt idx="6446" formatCode="General">
                  <c:v>6.4459999999999997</c:v>
                </c:pt>
                <c:pt idx="6447" formatCode="General">
                  <c:v>6.4470000000000001</c:v>
                </c:pt>
                <c:pt idx="6448" formatCode="General">
                  <c:v>6.4480000000000004</c:v>
                </c:pt>
                <c:pt idx="6449" formatCode="General">
                  <c:v>6.4489999999999998</c:v>
                </c:pt>
                <c:pt idx="6450" formatCode="General">
                  <c:v>6.45</c:v>
                </c:pt>
                <c:pt idx="6451" formatCode="General">
                  <c:v>6.4509999999999996</c:v>
                </c:pt>
                <c:pt idx="6452" formatCode="General">
                  <c:v>6.452</c:v>
                </c:pt>
                <c:pt idx="6453" formatCode="General">
                  <c:v>6.4530000000000003</c:v>
                </c:pt>
                <c:pt idx="6454" formatCode="General">
                  <c:v>6.4539999999999997</c:v>
                </c:pt>
                <c:pt idx="6455" formatCode="General">
                  <c:v>6.4550000000000001</c:v>
                </c:pt>
                <c:pt idx="6456" formatCode="General">
                  <c:v>6.4560000000000004</c:v>
                </c:pt>
                <c:pt idx="6457" formatCode="General">
                  <c:v>6.4569999999999999</c:v>
                </c:pt>
                <c:pt idx="6458" formatCode="General">
                  <c:v>6.4580000000000002</c:v>
                </c:pt>
                <c:pt idx="6459" formatCode="General">
                  <c:v>6.4589999999999996</c:v>
                </c:pt>
                <c:pt idx="6460" formatCode="General">
                  <c:v>6.46</c:v>
                </c:pt>
                <c:pt idx="6461" formatCode="General">
                  <c:v>6.4610000000000003</c:v>
                </c:pt>
                <c:pt idx="6462" formatCode="General">
                  <c:v>6.4619999999999997</c:v>
                </c:pt>
                <c:pt idx="6463" formatCode="General">
                  <c:v>6.4630000000000001</c:v>
                </c:pt>
                <c:pt idx="6464" formatCode="General">
                  <c:v>6.4640000000000004</c:v>
                </c:pt>
                <c:pt idx="6465" formatCode="General">
                  <c:v>6.4649999999999999</c:v>
                </c:pt>
                <c:pt idx="6466" formatCode="General">
                  <c:v>6.4660000000000002</c:v>
                </c:pt>
                <c:pt idx="6467" formatCode="General">
                  <c:v>6.4669999999999996</c:v>
                </c:pt>
                <c:pt idx="6468" formatCode="General">
                  <c:v>6.468</c:v>
                </c:pt>
                <c:pt idx="6469" formatCode="General">
                  <c:v>6.4690000000000003</c:v>
                </c:pt>
                <c:pt idx="6470" formatCode="General">
                  <c:v>6.47</c:v>
                </c:pt>
                <c:pt idx="6471" formatCode="General">
                  <c:v>6.4710000000000001</c:v>
                </c:pt>
                <c:pt idx="6472" formatCode="General">
                  <c:v>6.4720000000000004</c:v>
                </c:pt>
                <c:pt idx="6473" formatCode="General">
                  <c:v>6.4729999999999999</c:v>
                </c:pt>
                <c:pt idx="6474" formatCode="General">
                  <c:v>6.4740000000000002</c:v>
                </c:pt>
                <c:pt idx="6475" formatCode="General">
                  <c:v>6.4749999999999996</c:v>
                </c:pt>
                <c:pt idx="6476" formatCode="General">
                  <c:v>6.476</c:v>
                </c:pt>
                <c:pt idx="6477" formatCode="General">
                  <c:v>6.4770000000000003</c:v>
                </c:pt>
                <c:pt idx="6478" formatCode="General">
                  <c:v>6.4779999999999998</c:v>
                </c:pt>
                <c:pt idx="6479" formatCode="General">
                  <c:v>6.4790000000000001</c:v>
                </c:pt>
                <c:pt idx="6480" formatCode="General">
                  <c:v>6.48</c:v>
                </c:pt>
                <c:pt idx="6481" formatCode="General">
                  <c:v>6.4809999999999999</c:v>
                </c:pt>
                <c:pt idx="6482" formatCode="General">
                  <c:v>6.4820000000000002</c:v>
                </c:pt>
                <c:pt idx="6483" formatCode="General">
                  <c:v>6.4829999999999997</c:v>
                </c:pt>
                <c:pt idx="6484" formatCode="General">
                  <c:v>6.484</c:v>
                </c:pt>
                <c:pt idx="6485" formatCode="General">
                  <c:v>6.4850000000000003</c:v>
                </c:pt>
                <c:pt idx="6486" formatCode="General">
                  <c:v>6.4859999999999998</c:v>
                </c:pt>
                <c:pt idx="6487" formatCode="General">
                  <c:v>6.4870000000000001</c:v>
                </c:pt>
                <c:pt idx="6488" formatCode="General">
                  <c:v>6.4880000000000004</c:v>
                </c:pt>
                <c:pt idx="6489" formatCode="General">
                  <c:v>6.4889999999999999</c:v>
                </c:pt>
                <c:pt idx="6490" formatCode="General">
                  <c:v>6.49</c:v>
                </c:pt>
                <c:pt idx="6491" formatCode="General">
                  <c:v>6.4909999999999997</c:v>
                </c:pt>
                <c:pt idx="6492" formatCode="General">
                  <c:v>6.492</c:v>
                </c:pt>
                <c:pt idx="6493" formatCode="General">
                  <c:v>6.4930000000000003</c:v>
                </c:pt>
                <c:pt idx="6494" formatCode="General">
                  <c:v>6.4939999999999998</c:v>
                </c:pt>
                <c:pt idx="6495" formatCode="General">
                  <c:v>6.4950000000000001</c:v>
                </c:pt>
                <c:pt idx="6496" formatCode="General">
                  <c:v>6.4960000000000004</c:v>
                </c:pt>
                <c:pt idx="6497" formatCode="General">
                  <c:v>6.4969999999999999</c:v>
                </c:pt>
                <c:pt idx="6498" formatCode="General">
                  <c:v>6.4980000000000002</c:v>
                </c:pt>
                <c:pt idx="6499" formatCode="General">
                  <c:v>6.4989999999999997</c:v>
                </c:pt>
                <c:pt idx="6500" formatCode="General">
                  <c:v>6.5</c:v>
                </c:pt>
                <c:pt idx="6501" formatCode="General">
                  <c:v>6.5010000000000003</c:v>
                </c:pt>
                <c:pt idx="6502" formatCode="General">
                  <c:v>6.5019999999999998</c:v>
                </c:pt>
                <c:pt idx="6503" formatCode="General">
                  <c:v>6.5030000000000001</c:v>
                </c:pt>
                <c:pt idx="6504" formatCode="General">
                  <c:v>6.5039999999999996</c:v>
                </c:pt>
                <c:pt idx="6505" formatCode="General">
                  <c:v>6.5049999999999999</c:v>
                </c:pt>
                <c:pt idx="6506" formatCode="General">
                  <c:v>6.5060000000000002</c:v>
                </c:pt>
                <c:pt idx="6507" formatCode="General">
                  <c:v>6.5069999999999997</c:v>
                </c:pt>
                <c:pt idx="6508" formatCode="General">
                  <c:v>6.508</c:v>
                </c:pt>
                <c:pt idx="6509" formatCode="General">
                  <c:v>6.5090000000000003</c:v>
                </c:pt>
                <c:pt idx="6510" formatCode="General">
                  <c:v>6.51</c:v>
                </c:pt>
                <c:pt idx="6511" formatCode="General">
                  <c:v>6.5110000000000001</c:v>
                </c:pt>
                <c:pt idx="6512" formatCode="General">
                  <c:v>6.5119999999999996</c:v>
                </c:pt>
                <c:pt idx="6513" formatCode="General">
                  <c:v>6.5129999999999999</c:v>
                </c:pt>
                <c:pt idx="6514" formatCode="General">
                  <c:v>6.5140000000000002</c:v>
                </c:pt>
                <c:pt idx="6515" formatCode="General">
                  <c:v>6.5149999999999997</c:v>
                </c:pt>
                <c:pt idx="6516" formatCode="General">
                  <c:v>6.516</c:v>
                </c:pt>
                <c:pt idx="6517" formatCode="General">
                  <c:v>6.5170000000000003</c:v>
                </c:pt>
                <c:pt idx="6518" formatCode="General">
                  <c:v>6.5179999999999998</c:v>
                </c:pt>
                <c:pt idx="6519" formatCode="General">
                  <c:v>6.5190000000000001</c:v>
                </c:pt>
                <c:pt idx="6520" formatCode="General">
                  <c:v>6.52</c:v>
                </c:pt>
                <c:pt idx="6521" formatCode="General">
                  <c:v>6.5209999999999999</c:v>
                </c:pt>
                <c:pt idx="6522" formatCode="General">
                  <c:v>6.5220000000000002</c:v>
                </c:pt>
                <c:pt idx="6523" formatCode="General">
                  <c:v>6.5229999999999997</c:v>
                </c:pt>
                <c:pt idx="6524" formatCode="General">
                  <c:v>6.524</c:v>
                </c:pt>
                <c:pt idx="6525" formatCode="General">
                  <c:v>6.5250000000000004</c:v>
                </c:pt>
                <c:pt idx="6526" formatCode="General">
                  <c:v>6.5259999999999998</c:v>
                </c:pt>
                <c:pt idx="6527" formatCode="General">
                  <c:v>6.5270000000000001</c:v>
                </c:pt>
                <c:pt idx="6528" formatCode="General">
                  <c:v>6.5279999999999996</c:v>
                </c:pt>
                <c:pt idx="6529" formatCode="General">
                  <c:v>6.5289999999999999</c:v>
                </c:pt>
                <c:pt idx="6530" formatCode="General">
                  <c:v>6.53</c:v>
                </c:pt>
                <c:pt idx="6531" formatCode="General">
                  <c:v>6.5309999999999997</c:v>
                </c:pt>
                <c:pt idx="6532" formatCode="General">
                  <c:v>6.532</c:v>
                </c:pt>
                <c:pt idx="6533" formatCode="General">
                  <c:v>6.5330000000000004</c:v>
                </c:pt>
                <c:pt idx="6534" formatCode="General">
                  <c:v>6.5339999999999998</c:v>
                </c:pt>
                <c:pt idx="6535" formatCode="General">
                  <c:v>6.5350000000000001</c:v>
                </c:pt>
                <c:pt idx="6536" formatCode="General">
                  <c:v>6.5359999999999996</c:v>
                </c:pt>
                <c:pt idx="6537" formatCode="General">
                  <c:v>6.5369999999999999</c:v>
                </c:pt>
                <c:pt idx="6538" formatCode="General">
                  <c:v>6.5380000000000003</c:v>
                </c:pt>
                <c:pt idx="6539" formatCode="General">
                  <c:v>6.5389999999999997</c:v>
                </c:pt>
                <c:pt idx="6540" formatCode="General">
                  <c:v>6.54</c:v>
                </c:pt>
                <c:pt idx="6541" formatCode="General">
                  <c:v>6.5410000000000004</c:v>
                </c:pt>
                <c:pt idx="6542" formatCode="General">
                  <c:v>6.5419999999999998</c:v>
                </c:pt>
                <c:pt idx="6543" formatCode="General">
                  <c:v>6.5430000000000001</c:v>
                </c:pt>
                <c:pt idx="6544" formatCode="General">
                  <c:v>6.5439999999999996</c:v>
                </c:pt>
                <c:pt idx="6545" formatCode="General">
                  <c:v>6.5449999999999999</c:v>
                </c:pt>
                <c:pt idx="6546" formatCode="General">
                  <c:v>6.5460000000000003</c:v>
                </c:pt>
                <c:pt idx="6547" formatCode="General">
                  <c:v>6.5469999999999997</c:v>
                </c:pt>
                <c:pt idx="6548" formatCode="General">
                  <c:v>6.548</c:v>
                </c:pt>
                <c:pt idx="6549" formatCode="General">
                  <c:v>6.5490000000000004</c:v>
                </c:pt>
                <c:pt idx="6550" formatCode="General">
                  <c:v>6.55</c:v>
                </c:pt>
                <c:pt idx="6551" formatCode="General">
                  <c:v>6.5510000000000002</c:v>
                </c:pt>
                <c:pt idx="6552" formatCode="General">
                  <c:v>6.5519999999999996</c:v>
                </c:pt>
                <c:pt idx="6553" formatCode="General">
                  <c:v>6.5529999999999999</c:v>
                </c:pt>
                <c:pt idx="6554" formatCode="General">
                  <c:v>6.5540000000000003</c:v>
                </c:pt>
                <c:pt idx="6555" formatCode="General">
                  <c:v>6.5549999999999997</c:v>
                </c:pt>
                <c:pt idx="6556" formatCode="General">
                  <c:v>6.556</c:v>
                </c:pt>
                <c:pt idx="6557" formatCode="General">
                  <c:v>6.5570000000000004</c:v>
                </c:pt>
                <c:pt idx="6558" formatCode="General">
                  <c:v>6.5579999999999998</c:v>
                </c:pt>
                <c:pt idx="6559" formatCode="General">
                  <c:v>6.5590000000000002</c:v>
                </c:pt>
                <c:pt idx="6560" formatCode="General">
                  <c:v>6.56</c:v>
                </c:pt>
                <c:pt idx="6561" formatCode="General">
                  <c:v>6.5609999999999999</c:v>
                </c:pt>
                <c:pt idx="6562" formatCode="General">
                  <c:v>6.5620000000000003</c:v>
                </c:pt>
                <c:pt idx="6563" formatCode="General">
                  <c:v>6.5629999999999997</c:v>
                </c:pt>
                <c:pt idx="6564" formatCode="General">
                  <c:v>6.5640000000000001</c:v>
                </c:pt>
                <c:pt idx="6565" formatCode="General">
                  <c:v>6.5650000000000004</c:v>
                </c:pt>
                <c:pt idx="6566" formatCode="General">
                  <c:v>6.5659999999999998</c:v>
                </c:pt>
                <c:pt idx="6567" formatCode="General">
                  <c:v>6.5670000000000002</c:v>
                </c:pt>
                <c:pt idx="6568" formatCode="General">
                  <c:v>6.5679999999999996</c:v>
                </c:pt>
                <c:pt idx="6569" formatCode="General">
                  <c:v>6.569</c:v>
                </c:pt>
                <c:pt idx="6570" formatCode="General">
                  <c:v>6.57</c:v>
                </c:pt>
                <c:pt idx="6571" formatCode="General">
                  <c:v>6.5709999999999997</c:v>
                </c:pt>
                <c:pt idx="6572" formatCode="General">
                  <c:v>6.5720000000000001</c:v>
                </c:pt>
                <c:pt idx="6573" formatCode="General">
                  <c:v>6.5730000000000004</c:v>
                </c:pt>
                <c:pt idx="6574" formatCode="General">
                  <c:v>6.5739999999999998</c:v>
                </c:pt>
                <c:pt idx="6575" formatCode="General">
                  <c:v>6.5750000000000002</c:v>
                </c:pt>
                <c:pt idx="6576" formatCode="General">
                  <c:v>6.5759999999999996</c:v>
                </c:pt>
                <c:pt idx="6577" formatCode="General">
                  <c:v>6.577</c:v>
                </c:pt>
                <c:pt idx="6578" formatCode="General">
                  <c:v>6.5780000000000003</c:v>
                </c:pt>
                <c:pt idx="6579" formatCode="General">
                  <c:v>6.5789999999999997</c:v>
                </c:pt>
                <c:pt idx="6580" formatCode="General">
                  <c:v>6.58</c:v>
                </c:pt>
                <c:pt idx="6581" formatCode="General">
                  <c:v>6.5810000000000004</c:v>
                </c:pt>
                <c:pt idx="6582" formatCode="General">
                  <c:v>6.5819999999999999</c:v>
                </c:pt>
                <c:pt idx="6583" formatCode="General">
                  <c:v>6.5830000000000002</c:v>
                </c:pt>
                <c:pt idx="6584" formatCode="General">
                  <c:v>6.5839999999999996</c:v>
                </c:pt>
                <c:pt idx="6585" formatCode="General">
                  <c:v>6.585</c:v>
                </c:pt>
                <c:pt idx="6586" formatCode="General">
                  <c:v>6.5860000000000003</c:v>
                </c:pt>
                <c:pt idx="6587" formatCode="General">
                  <c:v>6.5869999999999997</c:v>
                </c:pt>
                <c:pt idx="6588" formatCode="General">
                  <c:v>6.5880000000000001</c:v>
                </c:pt>
                <c:pt idx="6589" formatCode="General">
                  <c:v>6.5890000000000004</c:v>
                </c:pt>
                <c:pt idx="6590" formatCode="General">
                  <c:v>6.59</c:v>
                </c:pt>
                <c:pt idx="6591" formatCode="General">
                  <c:v>6.5910000000000002</c:v>
                </c:pt>
                <c:pt idx="6592" formatCode="General">
                  <c:v>6.5919999999999996</c:v>
                </c:pt>
                <c:pt idx="6593" formatCode="General">
                  <c:v>6.593</c:v>
                </c:pt>
                <c:pt idx="6594" formatCode="General">
                  <c:v>6.5940000000000003</c:v>
                </c:pt>
                <c:pt idx="6595" formatCode="General">
                  <c:v>6.5949999999999998</c:v>
                </c:pt>
                <c:pt idx="6596" formatCode="General">
                  <c:v>6.5960000000000001</c:v>
                </c:pt>
                <c:pt idx="6597" formatCode="General">
                  <c:v>6.5970000000000004</c:v>
                </c:pt>
                <c:pt idx="6598" formatCode="General">
                  <c:v>6.5979999999999999</c:v>
                </c:pt>
                <c:pt idx="6599" formatCode="General">
                  <c:v>6.5990000000000002</c:v>
                </c:pt>
                <c:pt idx="6600" formatCode="General">
                  <c:v>6.6</c:v>
                </c:pt>
                <c:pt idx="6601" formatCode="General">
                  <c:v>6.601</c:v>
                </c:pt>
                <c:pt idx="6602" formatCode="General">
                  <c:v>6.6020000000000003</c:v>
                </c:pt>
                <c:pt idx="6603" formatCode="General">
                  <c:v>6.6029999999999998</c:v>
                </c:pt>
                <c:pt idx="6604" formatCode="General">
                  <c:v>6.6040000000000001</c:v>
                </c:pt>
                <c:pt idx="6605" formatCode="General">
                  <c:v>6.6050000000000004</c:v>
                </c:pt>
                <c:pt idx="6606" formatCode="General">
                  <c:v>6.6059999999999999</c:v>
                </c:pt>
                <c:pt idx="6607" formatCode="General">
                  <c:v>6.6070000000000002</c:v>
                </c:pt>
                <c:pt idx="6608" formatCode="General">
                  <c:v>6.6079999999999997</c:v>
                </c:pt>
                <c:pt idx="6609" formatCode="General">
                  <c:v>6.609</c:v>
                </c:pt>
                <c:pt idx="6610" formatCode="General">
                  <c:v>6.61</c:v>
                </c:pt>
                <c:pt idx="6611" formatCode="General">
                  <c:v>6.6109999999999998</c:v>
                </c:pt>
                <c:pt idx="6612" formatCode="General">
                  <c:v>6.6120000000000001</c:v>
                </c:pt>
                <c:pt idx="6613" formatCode="General">
                  <c:v>6.6130000000000004</c:v>
                </c:pt>
                <c:pt idx="6614" formatCode="General">
                  <c:v>6.6139999999999999</c:v>
                </c:pt>
                <c:pt idx="6615" formatCode="General">
                  <c:v>6.6150000000000002</c:v>
                </c:pt>
                <c:pt idx="6616" formatCode="General">
                  <c:v>6.6159999999999997</c:v>
                </c:pt>
                <c:pt idx="6617" formatCode="General">
                  <c:v>6.617</c:v>
                </c:pt>
                <c:pt idx="6618" formatCode="General">
                  <c:v>6.6180000000000003</c:v>
                </c:pt>
                <c:pt idx="6619" formatCode="General">
                  <c:v>6.6189999999999998</c:v>
                </c:pt>
                <c:pt idx="6620" formatCode="General">
                  <c:v>6.62</c:v>
                </c:pt>
                <c:pt idx="6621" formatCode="General">
                  <c:v>6.6210000000000004</c:v>
                </c:pt>
                <c:pt idx="6622" formatCode="General">
                  <c:v>6.6219999999999999</c:v>
                </c:pt>
                <c:pt idx="6623" formatCode="General">
                  <c:v>6.6230000000000002</c:v>
                </c:pt>
                <c:pt idx="6624" formatCode="General">
                  <c:v>6.6239999999999997</c:v>
                </c:pt>
                <c:pt idx="6625" formatCode="General">
                  <c:v>6.625</c:v>
                </c:pt>
                <c:pt idx="6626" formatCode="General">
                  <c:v>6.6260000000000003</c:v>
                </c:pt>
                <c:pt idx="6627" formatCode="General">
                  <c:v>6.6269999999999998</c:v>
                </c:pt>
                <c:pt idx="6628" formatCode="General">
                  <c:v>6.6280000000000001</c:v>
                </c:pt>
                <c:pt idx="6629" formatCode="General">
                  <c:v>6.6289999999999996</c:v>
                </c:pt>
                <c:pt idx="6630" formatCode="General">
                  <c:v>6.63</c:v>
                </c:pt>
                <c:pt idx="6631" formatCode="General">
                  <c:v>6.6310000000000002</c:v>
                </c:pt>
                <c:pt idx="6632" formatCode="General">
                  <c:v>6.6319999999999997</c:v>
                </c:pt>
                <c:pt idx="6633" formatCode="General">
                  <c:v>6.633</c:v>
                </c:pt>
                <c:pt idx="6634" formatCode="General">
                  <c:v>6.6340000000000003</c:v>
                </c:pt>
                <c:pt idx="6635" formatCode="General">
                  <c:v>6.6349999999999998</c:v>
                </c:pt>
                <c:pt idx="6636" formatCode="General">
                  <c:v>6.6360000000000001</c:v>
                </c:pt>
                <c:pt idx="6637" formatCode="General">
                  <c:v>6.6369999999999996</c:v>
                </c:pt>
                <c:pt idx="6638" formatCode="General">
                  <c:v>6.6379999999999999</c:v>
                </c:pt>
                <c:pt idx="6639" formatCode="General">
                  <c:v>6.6390000000000002</c:v>
                </c:pt>
                <c:pt idx="6640" formatCode="General">
                  <c:v>6.64</c:v>
                </c:pt>
                <c:pt idx="6641" formatCode="General">
                  <c:v>6.641</c:v>
                </c:pt>
                <c:pt idx="6642" formatCode="General">
                  <c:v>6.6420000000000003</c:v>
                </c:pt>
                <c:pt idx="6643" formatCode="General">
                  <c:v>6.6429999999999998</c:v>
                </c:pt>
                <c:pt idx="6644" formatCode="General">
                  <c:v>6.6440000000000001</c:v>
                </c:pt>
                <c:pt idx="6645" formatCode="General">
                  <c:v>6.6449999999999996</c:v>
                </c:pt>
                <c:pt idx="6646" formatCode="General">
                  <c:v>6.6459999999999999</c:v>
                </c:pt>
                <c:pt idx="6647" formatCode="General">
                  <c:v>6.6470000000000002</c:v>
                </c:pt>
                <c:pt idx="6648" formatCode="General">
                  <c:v>6.6479999999999997</c:v>
                </c:pt>
                <c:pt idx="6649" formatCode="General">
                  <c:v>6.649</c:v>
                </c:pt>
                <c:pt idx="6650" formatCode="General">
                  <c:v>6.65</c:v>
                </c:pt>
                <c:pt idx="6651" formatCode="General">
                  <c:v>6.6509999999999998</c:v>
                </c:pt>
                <c:pt idx="6652" formatCode="General">
                  <c:v>6.6520000000000001</c:v>
                </c:pt>
                <c:pt idx="6653" formatCode="General">
                  <c:v>6.6529999999999996</c:v>
                </c:pt>
                <c:pt idx="6654" formatCode="General">
                  <c:v>6.6539999999999999</c:v>
                </c:pt>
                <c:pt idx="6655" formatCode="General">
                  <c:v>6.6550000000000002</c:v>
                </c:pt>
                <c:pt idx="6656" formatCode="General">
                  <c:v>6.6559999999999997</c:v>
                </c:pt>
                <c:pt idx="6657" formatCode="General">
                  <c:v>6.657</c:v>
                </c:pt>
                <c:pt idx="6658" formatCode="General">
                  <c:v>6.6580000000000004</c:v>
                </c:pt>
                <c:pt idx="6659" formatCode="General">
                  <c:v>6.6589999999999998</c:v>
                </c:pt>
                <c:pt idx="6660" formatCode="General">
                  <c:v>6.66</c:v>
                </c:pt>
                <c:pt idx="6661" formatCode="General">
                  <c:v>6.6609999999999996</c:v>
                </c:pt>
                <c:pt idx="6662" formatCode="General">
                  <c:v>6.6619999999999999</c:v>
                </c:pt>
                <c:pt idx="6663" formatCode="General">
                  <c:v>6.6630000000000003</c:v>
                </c:pt>
                <c:pt idx="6664" formatCode="General">
                  <c:v>6.6639999999999997</c:v>
                </c:pt>
                <c:pt idx="6665" formatCode="General">
                  <c:v>6.665</c:v>
                </c:pt>
                <c:pt idx="6666" formatCode="General">
                  <c:v>6.6660000000000004</c:v>
                </c:pt>
                <c:pt idx="6667" formatCode="General">
                  <c:v>6.6669999999999998</c:v>
                </c:pt>
                <c:pt idx="6668" formatCode="General">
                  <c:v>6.6680000000000001</c:v>
                </c:pt>
                <c:pt idx="6669" formatCode="General">
                  <c:v>6.6689999999999996</c:v>
                </c:pt>
                <c:pt idx="6670" formatCode="General">
                  <c:v>6.67</c:v>
                </c:pt>
                <c:pt idx="6671" formatCode="General">
                  <c:v>6.6710000000000003</c:v>
                </c:pt>
                <c:pt idx="6672" formatCode="General">
                  <c:v>6.6719999999999997</c:v>
                </c:pt>
                <c:pt idx="6673" formatCode="General">
                  <c:v>6.673</c:v>
                </c:pt>
                <c:pt idx="6674" formatCode="General">
                  <c:v>6.6740000000000004</c:v>
                </c:pt>
                <c:pt idx="6675" formatCode="General">
                  <c:v>6.6749999999999998</c:v>
                </c:pt>
                <c:pt idx="6676" formatCode="General">
                  <c:v>6.6760000000000002</c:v>
                </c:pt>
                <c:pt idx="6677" formatCode="General">
                  <c:v>6.6769999999999996</c:v>
                </c:pt>
                <c:pt idx="6678" formatCode="General">
                  <c:v>6.6779999999999999</c:v>
                </c:pt>
                <c:pt idx="6679" formatCode="General">
                  <c:v>6.6790000000000003</c:v>
                </c:pt>
                <c:pt idx="6680" formatCode="General">
                  <c:v>6.68</c:v>
                </c:pt>
                <c:pt idx="6681" formatCode="General">
                  <c:v>6.681</c:v>
                </c:pt>
                <c:pt idx="6682" formatCode="General">
                  <c:v>6.6820000000000004</c:v>
                </c:pt>
                <c:pt idx="6683" formatCode="General">
                  <c:v>6.6829999999999998</c:v>
                </c:pt>
                <c:pt idx="6684" formatCode="General">
                  <c:v>6.6840000000000002</c:v>
                </c:pt>
                <c:pt idx="6685" formatCode="General">
                  <c:v>6.6849999999999996</c:v>
                </c:pt>
                <c:pt idx="6686" formatCode="General">
                  <c:v>6.6859999999999999</c:v>
                </c:pt>
                <c:pt idx="6687" formatCode="General">
                  <c:v>6.6870000000000003</c:v>
                </c:pt>
                <c:pt idx="6688" formatCode="General">
                  <c:v>6.6879999999999997</c:v>
                </c:pt>
                <c:pt idx="6689" formatCode="General">
                  <c:v>6.6890000000000001</c:v>
                </c:pt>
                <c:pt idx="6690" formatCode="General">
                  <c:v>6.69</c:v>
                </c:pt>
                <c:pt idx="6691" formatCode="General">
                  <c:v>6.6909999999999998</c:v>
                </c:pt>
                <c:pt idx="6692" formatCode="General">
                  <c:v>6.6920000000000002</c:v>
                </c:pt>
                <c:pt idx="6693" formatCode="General">
                  <c:v>6.6929999999999996</c:v>
                </c:pt>
                <c:pt idx="6694" formatCode="General">
                  <c:v>6.694</c:v>
                </c:pt>
                <c:pt idx="6695" formatCode="General">
                  <c:v>6.6950000000000003</c:v>
                </c:pt>
                <c:pt idx="6696" formatCode="General">
                  <c:v>6.6959999999999997</c:v>
                </c:pt>
                <c:pt idx="6697" formatCode="General">
                  <c:v>6.6970000000000001</c:v>
                </c:pt>
                <c:pt idx="6698" formatCode="General">
                  <c:v>6.6980000000000004</c:v>
                </c:pt>
                <c:pt idx="6699" formatCode="General">
                  <c:v>6.6989999999999998</c:v>
                </c:pt>
                <c:pt idx="6700" formatCode="General">
                  <c:v>6.7</c:v>
                </c:pt>
                <c:pt idx="6701" formatCode="General">
                  <c:v>6.7009999999999996</c:v>
                </c:pt>
                <c:pt idx="6702" formatCode="General">
                  <c:v>6.702</c:v>
                </c:pt>
                <c:pt idx="6703" formatCode="General">
                  <c:v>6.7030000000000003</c:v>
                </c:pt>
                <c:pt idx="6704" formatCode="General">
                  <c:v>6.7039999999999997</c:v>
                </c:pt>
                <c:pt idx="6705" formatCode="General">
                  <c:v>6.7050000000000001</c:v>
                </c:pt>
                <c:pt idx="6706" formatCode="General">
                  <c:v>6.7060000000000004</c:v>
                </c:pt>
                <c:pt idx="6707" formatCode="General">
                  <c:v>6.7069999999999999</c:v>
                </c:pt>
                <c:pt idx="6708" formatCode="General">
                  <c:v>6.7080000000000002</c:v>
                </c:pt>
                <c:pt idx="6709" formatCode="General">
                  <c:v>6.7089999999999996</c:v>
                </c:pt>
                <c:pt idx="6710" formatCode="General">
                  <c:v>6.71</c:v>
                </c:pt>
                <c:pt idx="6711" formatCode="General">
                  <c:v>6.7110000000000003</c:v>
                </c:pt>
                <c:pt idx="6712" formatCode="General">
                  <c:v>6.7119999999999997</c:v>
                </c:pt>
                <c:pt idx="6713" formatCode="General">
                  <c:v>6.7130000000000001</c:v>
                </c:pt>
                <c:pt idx="6714" formatCode="General">
                  <c:v>6.7140000000000004</c:v>
                </c:pt>
                <c:pt idx="6715" formatCode="General">
                  <c:v>6.7149999999999999</c:v>
                </c:pt>
                <c:pt idx="6716" formatCode="General">
                  <c:v>6.7160000000000002</c:v>
                </c:pt>
                <c:pt idx="6717" formatCode="General">
                  <c:v>6.7169999999999996</c:v>
                </c:pt>
                <c:pt idx="6718" formatCode="General">
                  <c:v>6.718</c:v>
                </c:pt>
                <c:pt idx="6719" formatCode="General">
                  <c:v>6.7190000000000003</c:v>
                </c:pt>
                <c:pt idx="6720" formatCode="General">
                  <c:v>6.72</c:v>
                </c:pt>
                <c:pt idx="6721" formatCode="General">
                  <c:v>6.7210000000000001</c:v>
                </c:pt>
                <c:pt idx="6722" formatCode="General">
                  <c:v>6.7220000000000004</c:v>
                </c:pt>
                <c:pt idx="6723" formatCode="General">
                  <c:v>6.7229999999999999</c:v>
                </c:pt>
                <c:pt idx="6724" formatCode="General">
                  <c:v>6.7240000000000002</c:v>
                </c:pt>
                <c:pt idx="6725" formatCode="General">
                  <c:v>6.7249999999999996</c:v>
                </c:pt>
                <c:pt idx="6726" formatCode="General">
                  <c:v>6.726</c:v>
                </c:pt>
                <c:pt idx="6727" formatCode="General">
                  <c:v>6.7270000000000003</c:v>
                </c:pt>
                <c:pt idx="6728" formatCode="General">
                  <c:v>6.7279999999999998</c:v>
                </c:pt>
                <c:pt idx="6729" formatCode="General">
                  <c:v>6.7290000000000001</c:v>
                </c:pt>
                <c:pt idx="6730" formatCode="General">
                  <c:v>6.73</c:v>
                </c:pt>
                <c:pt idx="6731" formatCode="General">
                  <c:v>6.7309999999999999</c:v>
                </c:pt>
                <c:pt idx="6732" formatCode="General">
                  <c:v>6.7320000000000002</c:v>
                </c:pt>
                <c:pt idx="6733" formatCode="General">
                  <c:v>6.7329999999999997</c:v>
                </c:pt>
                <c:pt idx="6734" formatCode="General">
                  <c:v>6.734</c:v>
                </c:pt>
                <c:pt idx="6735" formatCode="General">
                  <c:v>6.7350000000000003</c:v>
                </c:pt>
                <c:pt idx="6736" formatCode="General">
                  <c:v>6.7359999999999998</c:v>
                </c:pt>
                <c:pt idx="6737" formatCode="General">
                  <c:v>6.7370000000000001</c:v>
                </c:pt>
                <c:pt idx="6738" formatCode="General">
                  <c:v>6.7380000000000004</c:v>
                </c:pt>
                <c:pt idx="6739" formatCode="General">
                  <c:v>6.7389999999999999</c:v>
                </c:pt>
                <c:pt idx="6740" formatCode="General">
                  <c:v>6.74</c:v>
                </c:pt>
                <c:pt idx="6741" formatCode="General">
                  <c:v>6.7409999999999997</c:v>
                </c:pt>
                <c:pt idx="6742" formatCode="General">
                  <c:v>6.742</c:v>
                </c:pt>
                <c:pt idx="6743" formatCode="General">
                  <c:v>6.7430000000000003</c:v>
                </c:pt>
                <c:pt idx="6744" formatCode="General">
                  <c:v>6.7439999999999998</c:v>
                </c:pt>
                <c:pt idx="6745" formatCode="General">
                  <c:v>6.7450000000000001</c:v>
                </c:pt>
                <c:pt idx="6746" formatCode="General">
                  <c:v>6.7460000000000004</c:v>
                </c:pt>
                <c:pt idx="6747" formatCode="General">
                  <c:v>6.7469999999999999</c:v>
                </c:pt>
                <c:pt idx="6748" formatCode="General">
                  <c:v>6.7480000000000002</c:v>
                </c:pt>
                <c:pt idx="6749" formatCode="General">
                  <c:v>6.7489999999999997</c:v>
                </c:pt>
                <c:pt idx="6750" formatCode="General">
                  <c:v>6.75</c:v>
                </c:pt>
                <c:pt idx="6751" formatCode="General">
                  <c:v>6.7510000000000003</c:v>
                </c:pt>
                <c:pt idx="6752" formatCode="General">
                  <c:v>6.7519999999999998</c:v>
                </c:pt>
                <c:pt idx="6753" formatCode="General">
                  <c:v>6.7530000000000001</c:v>
                </c:pt>
                <c:pt idx="6754" formatCode="General">
                  <c:v>6.7539999999999996</c:v>
                </c:pt>
                <c:pt idx="6755" formatCode="General">
                  <c:v>6.7549999999999999</c:v>
                </c:pt>
                <c:pt idx="6756" formatCode="General">
                  <c:v>6.7560000000000002</c:v>
                </c:pt>
                <c:pt idx="6757" formatCode="General">
                  <c:v>6.7569999999999997</c:v>
                </c:pt>
                <c:pt idx="6758" formatCode="General">
                  <c:v>6.758</c:v>
                </c:pt>
                <c:pt idx="6759" formatCode="General">
                  <c:v>6.7590000000000003</c:v>
                </c:pt>
                <c:pt idx="6760" formatCode="General">
                  <c:v>6.76</c:v>
                </c:pt>
                <c:pt idx="6761" formatCode="General">
                  <c:v>6.7610000000000001</c:v>
                </c:pt>
                <c:pt idx="6762" formatCode="General">
                  <c:v>6.7619999999999996</c:v>
                </c:pt>
                <c:pt idx="6763" formatCode="General">
                  <c:v>6.7629999999999999</c:v>
                </c:pt>
                <c:pt idx="6764" formatCode="General">
                  <c:v>6.7640000000000002</c:v>
                </c:pt>
                <c:pt idx="6765" formatCode="General">
                  <c:v>6.7649999999999997</c:v>
                </c:pt>
                <c:pt idx="6766" formatCode="General">
                  <c:v>6.766</c:v>
                </c:pt>
                <c:pt idx="6767" formatCode="General">
                  <c:v>6.7670000000000003</c:v>
                </c:pt>
                <c:pt idx="6768" formatCode="General">
                  <c:v>6.7679999999999998</c:v>
                </c:pt>
                <c:pt idx="6769" formatCode="General">
                  <c:v>6.7690000000000001</c:v>
                </c:pt>
                <c:pt idx="6770" formatCode="General">
                  <c:v>6.77</c:v>
                </c:pt>
                <c:pt idx="6771" formatCode="General">
                  <c:v>6.7709999999999999</c:v>
                </c:pt>
                <c:pt idx="6772" formatCode="General">
                  <c:v>6.7720000000000002</c:v>
                </c:pt>
                <c:pt idx="6773" formatCode="General">
                  <c:v>6.7729999999999997</c:v>
                </c:pt>
                <c:pt idx="6774" formatCode="General">
                  <c:v>6.774</c:v>
                </c:pt>
                <c:pt idx="6775" formatCode="General">
                  <c:v>6.7750000000000004</c:v>
                </c:pt>
                <c:pt idx="6776" formatCode="General">
                  <c:v>6.7759999999999998</c:v>
                </c:pt>
                <c:pt idx="6777" formatCode="General">
                  <c:v>6.7770000000000001</c:v>
                </c:pt>
                <c:pt idx="6778" formatCode="General">
                  <c:v>6.7779999999999996</c:v>
                </c:pt>
                <c:pt idx="6779" formatCode="General">
                  <c:v>6.7789999999999999</c:v>
                </c:pt>
                <c:pt idx="6780" formatCode="General">
                  <c:v>6.78</c:v>
                </c:pt>
                <c:pt idx="6781" formatCode="General">
                  <c:v>6.7809999999999997</c:v>
                </c:pt>
                <c:pt idx="6782" formatCode="General">
                  <c:v>6.782</c:v>
                </c:pt>
                <c:pt idx="6783" formatCode="General">
                  <c:v>6.7830000000000004</c:v>
                </c:pt>
                <c:pt idx="6784" formatCode="General">
                  <c:v>6.7839999999999998</c:v>
                </c:pt>
                <c:pt idx="6785" formatCode="General">
                  <c:v>6.7850000000000001</c:v>
                </c:pt>
                <c:pt idx="6786" formatCode="General">
                  <c:v>6.7859999999999996</c:v>
                </c:pt>
                <c:pt idx="6787" formatCode="General">
                  <c:v>6.7869999999999999</c:v>
                </c:pt>
                <c:pt idx="6788" formatCode="General">
                  <c:v>6.7880000000000003</c:v>
                </c:pt>
                <c:pt idx="6789" formatCode="General">
                  <c:v>6.7889999999999997</c:v>
                </c:pt>
                <c:pt idx="6790" formatCode="General">
                  <c:v>6.79</c:v>
                </c:pt>
                <c:pt idx="6791" formatCode="General">
                  <c:v>6.7910000000000004</c:v>
                </c:pt>
                <c:pt idx="6792" formatCode="General">
                  <c:v>6.7919999999999998</c:v>
                </c:pt>
                <c:pt idx="6793" formatCode="General">
                  <c:v>6.7930000000000001</c:v>
                </c:pt>
                <c:pt idx="6794" formatCode="General">
                  <c:v>6.7939999999999996</c:v>
                </c:pt>
                <c:pt idx="6795" formatCode="General">
                  <c:v>6.7949999999999999</c:v>
                </c:pt>
                <c:pt idx="6796" formatCode="General">
                  <c:v>6.7960000000000003</c:v>
                </c:pt>
                <c:pt idx="6797" formatCode="General">
                  <c:v>6.7969999999999997</c:v>
                </c:pt>
                <c:pt idx="6798" formatCode="General">
                  <c:v>6.798</c:v>
                </c:pt>
                <c:pt idx="6799" formatCode="General">
                  <c:v>6.7990000000000004</c:v>
                </c:pt>
                <c:pt idx="6800" formatCode="General">
                  <c:v>6.8</c:v>
                </c:pt>
                <c:pt idx="6801" formatCode="General">
                  <c:v>6.8010000000000002</c:v>
                </c:pt>
                <c:pt idx="6802" formatCode="General">
                  <c:v>6.8019999999999996</c:v>
                </c:pt>
                <c:pt idx="6803" formatCode="General">
                  <c:v>6.8029999999999999</c:v>
                </c:pt>
                <c:pt idx="6804" formatCode="General">
                  <c:v>6.8040000000000003</c:v>
                </c:pt>
                <c:pt idx="6805" formatCode="General">
                  <c:v>6.8049999999999997</c:v>
                </c:pt>
                <c:pt idx="6806" formatCode="General">
                  <c:v>6.806</c:v>
                </c:pt>
                <c:pt idx="6807" formatCode="General">
                  <c:v>6.8070000000000004</c:v>
                </c:pt>
                <c:pt idx="6808" formatCode="General">
                  <c:v>6.8079999999999998</c:v>
                </c:pt>
                <c:pt idx="6809" formatCode="General">
                  <c:v>6.8090000000000002</c:v>
                </c:pt>
                <c:pt idx="6810" formatCode="General">
                  <c:v>6.81</c:v>
                </c:pt>
                <c:pt idx="6811" formatCode="General">
                  <c:v>6.8109999999999999</c:v>
                </c:pt>
                <c:pt idx="6812" formatCode="General">
                  <c:v>6.8120000000000003</c:v>
                </c:pt>
                <c:pt idx="6813" formatCode="General">
                  <c:v>6.8129999999999997</c:v>
                </c:pt>
                <c:pt idx="6814" formatCode="General">
                  <c:v>6.8140000000000001</c:v>
                </c:pt>
                <c:pt idx="6815" formatCode="General">
                  <c:v>6.8150000000000004</c:v>
                </c:pt>
                <c:pt idx="6816" formatCode="General">
                  <c:v>6.8159999999999998</c:v>
                </c:pt>
                <c:pt idx="6817" formatCode="General">
                  <c:v>6.8170000000000002</c:v>
                </c:pt>
                <c:pt idx="6818" formatCode="General">
                  <c:v>6.8179999999999996</c:v>
                </c:pt>
                <c:pt idx="6819" formatCode="General">
                  <c:v>6.819</c:v>
                </c:pt>
                <c:pt idx="6820" formatCode="General">
                  <c:v>6.82</c:v>
                </c:pt>
                <c:pt idx="6821" formatCode="General">
                  <c:v>6.8209999999999997</c:v>
                </c:pt>
                <c:pt idx="6822" formatCode="General">
                  <c:v>6.8220000000000001</c:v>
                </c:pt>
                <c:pt idx="6823" formatCode="General">
                  <c:v>6.8230000000000004</c:v>
                </c:pt>
                <c:pt idx="6824" formatCode="General">
                  <c:v>6.8239999999999998</c:v>
                </c:pt>
                <c:pt idx="6825" formatCode="General">
                  <c:v>6.8250000000000002</c:v>
                </c:pt>
                <c:pt idx="6826" formatCode="General">
                  <c:v>6.8259999999999996</c:v>
                </c:pt>
                <c:pt idx="6827" formatCode="General">
                  <c:v>6.827</c:v>
                </c:pt>
                <c:pt idx="6828" formatCode="General">
                  <c:v>6.8280000000000003</c:v>
                </c:pt>
                <c:pt idx="6829" formatCode="General">
                  <c:v>6.8289999999999997</c:v>
                </c:pt>
                <c:pt idx="6830" formatCode="General">
                  <c:v>6.83</c:v>
                </c:pt>
                <c:pt idx="6831" formatCode="General">
                  <c:v>6.8310000000000004</c:v>
                </c:pt>
                <c:pt idx="6832" formatCode="General">
                  <c:v>6.8319999999999999</c:v>
                </c:pt>
                <c:pt idx="6833" formatCode="General">
                  <c:v>6.8330000000000002</c:v>
                </c:pt>
                <c:pt idx="6834" formatCode="General">
                  <c:v>6.8339999999999996</c:v>
                </c:pt>
                <c:pt idx="6835" formatCode="General">
                  <c:v>6.835</c:v>
                </c:pt>
                <c:pt idx="6836" formatCode="General">
                  <c:v>6.8360000000000003</c:v>
                </c:pt>
                <c:pt idx="6837" formatCode="General">
                  <c:v>6.8369999999999997</c:v>
                </c:pt>
                <c:pt idx="6838" formatCode="General">
                  <c:v>6.8380000000000001</c:v>
                </c:pt>
                <c:pt idx="6839" formatCode="General">
                  <c:v>6.8390000000000004</c:v>
                </c:pt>
                <c:pt idx="6840" formatCode="General">
                  <c:v>6.84</c:v>
                </c:pt>
                <c:pt idx="6841" formatCode="General">
                  <c:v>6.8410000000000002</c:v>
                </c:pt>
                <c:pt idx="6842" formatCode="General">
                  <c:v>6.8419999999999996</c:v>
                </c:pt>
                <c:pt idx="6843" formatCode="General">
                  <c:v>6.843</c:v>
                </c:pt>
                <c:pt idx="6844" formatCode="General">
                  <c:v>6.8440000000000003</c:v>
                </c:pt>
                <c:pt idx="6845" formatCode="General">
                  <c:v>6.8449999999999998</c:v>
                </c:pt>
                <c:pt idx="6846" formatCode="General">
                  <c:v>6.8460000000000001</c:v>
                </c:pt>
                <c:pt idx="6847" formatCode="General">
                  <c:v>6.8470000000000004</c:v>
                </c:pt>
                <c:pt idx="6848" formatCode="General">
                  <c:v>6.8479999999999999</c:v>
                </c:pt>
                <c:pt idx="6849" formatCode="General">
                  <c:v>6.8490000000000002</c:v>
                </c:pt>
                <c:pt idx="6850" formatCode="General">
                  <c:v>6.85</c:v>
                </c:pt>
                <c:pt idx="6851" formatCode="General">
                  <c:v>6.851</c:v>
                </c:pt>
                <c:pt idx="6852" formatCode="General">
                  <c:v>6.8520000000000003</c:v>
                </c:pt>
                <c:pt idx="6853" formatCode="General">
                  <c:v>6.8529999999999998</c:v>
                </c:pt>
                <c:pt idx="6854" formatCode="General">
                  <c:v>6.8540000000000001</c:v>
                </c:pt>
                <c:pt idx="6855" formatCode="General">
                  <c:v>6.8550000000000004</c:v>
                </c:pt>
                <c:pt idx="6856" formatCode="General">
                  <c:v>6.8559999999999999</c:v>
                </c:pt>
                <c:pt idx="6857" formatCode="General">
                  <c:v>6.8570000000000002</c:v>
                </c:pt>
                <c:pt idx="6858" formatCode="General">
                  <c:v>6.8579999999999997</c:v>
                </c:pt>
                <c:pt idx="6859" formatCode="General">
                  <c:v>6.859</c:v>
                </c:pt>
                <c:pt idx="6860" formatCode="General">
                  <c:v>6.86</c:v>
                </c:pt>
                <c:pt idx="6861" formatCode="General">
                  <c:v>6.8609999999999998</c:v>
                </c:pt>
                <c:pt idx="6862" formatCode="General">
                  <c:v>6.8620000000000001</c:v>
                </c:pt>
                <c:pt idx="6863" formatCode="General">
                  <c:v>6.8630000000000004</c:v>
                </c:pt>
                <c:pt idx="6864" formatCode="General">
                  <c:v>6.8639999999999999</c:v>
                </c:pt>
                <c:pt idx="6865" formatCode="General">
                  <c:v>6.8650000000000002</c:v>
                </c:pt>
                <c:pt idx="6866" formatCode="General">
                  <c:v>6.8659999999999997</c:v>
                </c:pt>
                <c:pt idx="6867" formatCode="General">
                  <c:v>6.867</c:v>
                </c:pt>
                <c:pt idx="6868" formatCode="General">
                  <c:v>6.8680000000000003</c:v>
                </c:pt>
                <c:pt idx="6869" formatCode="General">
                  <c:v>6.8689999999999998</c:v>
                </c:pt>
                <c:pt idx="6870" formatCode="General">
                  <c:v>6.87</c:v>
                </c:pt>
                <c:pt idx="6871" formatCode="General">
                  <c:v>6.8710000000000004</c:v>
                </c:pt>
                <c:pt idx="6872" formatCode="General">
                  <c:v>6.8719999999999999</c:v>
                </c:pt>
                <c:pt idx="6873" formatCode="General">
                  <c:v>6.8730000000000002</c:v>
                </c:pt>
                <c:pt idx="6874" formatCode="General">
                  <c:v>6.8739999999999997</c:v>
                </c:pt>
                <c:pt idx="6875" formatCode="General">
                  <c:v>6.875</c:v>
                </c:pt>
                <c:pt idx="6876" formatCode="General">
                  <c:v>6.8760000000000003</c:v>
                </c:pt>
                <c:pt idx="6877" formatCode="General">
                  <c:v>6.8769999999999998</c:v>
                </c:pt>
                <c:pt idx="6878" formatCode="General">
                  <c:v>6.8780000000000001</c:v>
                </c:pt>
                <c:pt idx="6879" formatCode="General">
                  <c:v>6.8789999999999996</c:v>
                </c:pt>
                <c:pt idx="6880" formatCode="General">
                  <c:v>6.88</c:v>
                </c:pt>
                <c:pt idx="6881" formatCode="General">
                  <c:v>6.8810000000000002</c:v>
                </c:pt>
                <c:pt idx="6882" formatCode="General">
                  <c:v>6.8819999999999997</c:v>
                </c:pt>
                <c:pt idx="6883" formatCode="General">
                  <c:v>6.883</c:v>
                </c:pt>
                <c:pt idx="6884" formatCode="General">
                  <c:v>6.8840000000000003</c:v>
                </c:pt>
                <c:pt idx="6885" formatCode="General">
                  <c:v>6.8849999999999998</c:v>
                </c:pt>
                <c:pt idx="6886" formatCode="General">
                  <c:v>6.8860000000000001</c:v>
                </c:pt>
                <c:pt idx="6887" formatCode="General">
                  <c:v>6.8869999999999996</c:v>
                </c:pt>
                <c:pt idx="6888" formatCode="General">
                  <c:v>6.8879999999999999</c:v>
                </c:pt>
                <c:pt idx="6889" formatCode="General">
                  <c:v>6.8890000000000002</c:v>
                </c:pt>
                <c:pt idx="6890" formatCode="General">
                  <c:v>6.89</c:v>
                </c:pt>
                <c:pt idx="6891" formatCode="General">
                  <c:v>6.891</c:v>
                </c:pt>
                <c:pt idx="6892" formatCode="General">
                  <c:v>6.8920000000000003</c:v>
                </c:pt>
                <c:pt idx="6893" formatCode="General">
                  <c:v>6.8929999999999998</c:v>
                </c:pt>
                <c:pt idx="6894" formatCode="General">
                  <c:v>6.8940000000000001</c:v>
                </c:pt>
                <c:pt idx="6895" formatCode="General">
                  <c:v>6.8949999999999996</c:v>
                </c:pt>
                <c:pt idx="6896" formatCode="General">
                  <c:v>6.8959999999999999</c:v>
                </c:pt>
                <c:pt idx="6897" formatCode="General">
                  <c:v>6.8970000000000002</c:v>
                </c:pt>
                <c:pt idx="6898" formatCode="General">
                  <c:v>6.8979999999999997</c:v>
                </c:pt>
                <c:pt idx="6899" formatCode="General">
                  <c:v>6.899</c:v>
                </c:pt>
                <c:pt idx="6900" formatCode="General">
                  <c:v>6.9</c:v>
                </c:pt>
                <c:pt idx="6901" formatCode="General">
                  <c:v>6.9009999999999998</c:v>
                </c:pt>
                <c:pt idx="6902" formatCode="General">
                  <c:v>6.9020000000000001</c:v>
                </c:pt>
                <c:pt idx="6903" formatCode="General">
                  <c:v>6.9029999999999996</c:v>
                </c:pt>
                <c:pt idx="6904" formatCode="General">
                  <c:v>6.9039999999999999</c:v>
                </c:pt>
                <c:pt idx="6905" formatCode="General">
                  <c:v>6.9050000000000002</c:v>
                </c:pt>
                <c:pt idx="6906" formatCode="General">
                  <c:v>6.9059999999999997</c:v>
                </c:pt>
                <c:pt idx="6907" formatCode="General">
                  <c:v>6.907</c:v>
                </c:pt>
                <c:pt idx="6908" formatCode="General">
                  <c:v>6.9080000000000004</c:v>
                </c:pt>
                <c:pt idx="6909" formatCode="General">
                  <c:v>6.9089999999999998</c:v>
                </c:pt>
                <c:pt idx="6910" formatCode="General">
                  <c:v>6.91</c:v>
                </c:pt>
                <c:pt idx="6911" formatCode="General">
                  <c:v>6.9109999999999996</c:v>
                </c:pt>
                <c:pt idx="6912" formatCode="General">
                  <c:v>6.9119999999999999</c:v>
                </c:pt>
                <c:pt idx="6913" formatCode="General">
                  <c:v>6.9130000000000003</c:v>
                </c:pt>
                <c:pt idx="6914" formatCode="General">
                  <c:v>6.9139999999999997</c:v>
                </c:pt>
                <c:pt idx="6915" formatCode="General">
                  <c:v>6.915</c:v>
                </c:pt>
                <c:pt idx="6916" formatCode="General">
                  <c:v>6.9160000000000004</c:v>
                </c:pt>
                <c:pt idx="6917" formatCode="General">
                  <c:v>6.9169999999999998</c:v>
                </c:pt>
                <c:pt idx="6918" formatCode="General">
                  <c:v>6.9180000000000001</c:v>
                </c:pt>
                <c:pt idx="6919" formatCode="General">
                  <c:v>6.9189999999999996</c:v>
                </c:pt>
                <c:pt idx="6920" formatCode="General">
                  <c:v>6.92</c:v>
                </c:pt>
                <c:pt idx="6921" formatCode="General">
                  <c:v>6.9210000000000003</c:v>
                </c:pt>
                <c:pt idx="6922" formatCode="General">
                  <c:v>6.9219999999999997</c:v>
                </c:pt>
                <c:pt idx="6923" formatCode="General">
                  <c:v>6.923</c:v>
                </c:pt>
                <c:pt idx="6924" formatCode="General">
                  <c:v>6.9240000000000004</c:v>
                </c:pt>
                <c:pt idx="6925" formatCode="General">
                  <c:v>6.9249999999999998</c:v>
                </c:pt>
                <c:pt idx="6926" formatCode="General">
                  <c:v>6.9260000000000002</c:v>
                </c:pt>
                <c:pt idx="6927" formatCode="General">
                  <c:v>6.9269999999999996</c:v>
                </c:pt>
                <c:pt idx="6928" formatCode="General">
                  <c:v>6.9279999999999999</c:v>
                </c:pt>
                <c:pt idx="6929" formatCode="General">
                  <c:v>6.9290000000000003</c:v>
                </c:pt>
                <c:pt idx="6930" formatCode="General">
                  <c:v>6.93</c:v>
                </c:pt>
                <c:pt idx="6931" formatCode="General">
                  <c:v>6.931</c:v>
                </c:pt>
                <c:pt idx="6932" formatCode="General">
                  <c:v>6.9320000000000004</c:v>
                </c:pt>
                <c:pt idx="6933" formatCode="General">
                  <c:v>6.9329999999999998</c:v>
                </c:pt>
                <c:pt idx="6934" formatCode="General">
                  <c:v>6.9340000000000002</c:v>
                </c:pt>
                <c:pt idx="6935" formatCode="General">
                  <c:v>6.9349999999999996</c:v>
                </c:pt>
                <c:pt idx="6936" formatCode="General">
                  <c:v>6.9359999999999999</c:v>
                </c:pt>
                <c:pt idx="6937" formatCode="General">
                  <c:v>6.9370000000000003</c:v>
                </c:pt>
                <c:pt idx="6938" formatCode="General">
                  <c:v>6.9379999999999997</c:v>
                </c:pt>
                <c:pt idx="6939" formatCode="General">
                  <c:v>6.9390000000000001</c:v>
                </c:pt>
                <c:pt idx="6940" formatCode="General">
                  <c:v>6.94</c:v>
                </c:pt>
                <c:pt idx="6941" formatCode="General">
                  <c:v>6.9409999999999998</c:v>
                </c:pt>
                <c:pt idx="6942" formatCode="General">
                  <c:v>6.9420000000000002</c:v>
                </c:pt>
                <c:pt idx="6943" formatCode="General">
                  <c:v>6.9429999999999996</c:v>
                </c:pt>
                <c:pt idx="6944" formatCode="General">
                  <c:v>6.944</c:v>
                </c:pt>
                <c:pt idx="6945" formatCode="General">
                  <c:v>6.9450000000000003</c:v>
                </c:pt>
                <c:pt idx="6946" formatCode="General">
                  <c:v>6.9459999999999997</c:v>
                </c:pt>
                <c:pt idx="6947" formatCode="General">
                  <c:v>6.9470000000000001</c:v>
                </c:pt>
                <c:pt idx="6948" formatCode="General">
                  <c:v>6.9480000000000004</c:v>
                </c:pt>
                <c:pt idx="6949" formatCode="General">
                  <c:v>6.9489999999999998</c:v>
                </c:pt>
                <c:pt idx="6950" formatCode="General">
                  <c:v>6.95</c:v>
                </c:pt>
                <c:pt idx="6951" formatCode="General">
                  <c:v>6.9509999999999996</c:v>
                </c:pt>
                <c:pt idx="6952" formatCode="General">
                  <c:v>6.952</c:v>
                </c:pt>
                <c:pt idx="6953" formatCode="General">
                  <c:v>6.9530000000000003</c:v>
                </c:pt>
                <c:pt idx="6954" formatCode="General">
                  <c:v>6.9539999999999997</c:v>
                </c:pt>
                <c:pt idx="6955" formatCode="General">
                  <c:v>6.9550000000000001</c:v>
                </c:pt>
                <c:pt idx="6956" formatCode="General">
                  <c:v>6.9560000000000004</c:v>
                </c:pt>
                <c:pt idx="6957" formatCode="General">
                  <c:v>6.9569999999999999</c:v>
                </c:pt>
                <c:pt idx="6958" formatCode="General">
                  <c:v>6.9580000000000002</c:v>
                </c:pt>
                <c:pt idx="6959" formatCode="General">
                  <c:v>6.9589999999999996</c:v>
                </c:pt>
                <c:pt idx="6960" formatCode="General">
                  <c:v>6.96</c:v>
                </c:pt>
                <c:pt idx="6961" formatCode="General">
                  <c:v>6.9610000000000003</c:v>
                </c:pt>
                <c:pt idx="6962" formatCode="General">
                  <c:v>6.9619999999999997</c:v>
                </c:pt>
                <c:pt idx="6963" formatCode="General">
                  <c:v>6.9630000000000001</c:v>
                </c:pt>
                <c:pt idx="6964" formatCode="General">
                  <c:v>6.9640000000000004</c:v>
                </c:pt>
                <c:pt idx="6965" formatCode="General">
                  <c:v>6.9649999999999999</c:v>
                </c:pt>
                <c:pt idx="6966" formatCode="General">
                  <c:v>6.9660000000000002</c:v>
                </c:pt>
                <c:pt idx="6967" formatCode="General">
                  <c:v>6.9669999999999996</c:v>
                </c:pt>
                <c:pt idx="6968" formatCode="General">
                  <c:v>6.968</c:v>
                </c:pt>
                <c:pt idx="6969" formatCode="General">
                  <c:v>6.9690000000000003</c:v>
                </c:pt>
                <c:pt idx="6970" formatCode="General">
                  <c:v>6.97</c:v>
                </c:pt>
                <c:pt idx="6971" formatCode="General">
                  <c:v>6.9710000000000001</c:v>
                </c:pt>
                <c:pt idx="6972" formatCode="General">
                  <c:v>6.9720000000000004</c:v>
                </c:pt>
                <c:pt idx="6973" formatCode="General">
                  <c:v>6.9729999999999999</c:v>
                </c:pt>
                <c:pt idx="6974" formatCode="General">
                  <c:v>6.9740000000000002</c:v>
                </c:pt>
                <c:pt idx="6975" formatCode="General">
                  <c:v>6.9749999999999996</c:v>
                </c:pt>
                <c:pt idx="6976" formatCode="General">
                  <c:v>6.976</c:v>
                </c:pt>
                <c:pt idx="6977" formatCode="General">
                  <c:v>6.9770000000000003</c:v>
                </c:pt>
                <c:pt idx="6978" formatCode="General">
                  <c:v>6.9779999999999998</c:v>
                </c:pt>
                <c:pt idx="6979" formatCode="General">
                  <c:v>6.9790000000000001</c:v>
                </c:pt>
                <c:pt idx="6980" formatCode="General">
                  <c:v>6.98</c:v>
                </c:pt>
                <c:pt idx="6981" formatCode="General">
                  <c:v>6.9809999999999999</c:v>
                </c:pt>
                <c:pt idx="6982" formatCode="General">
                  <c:v>6.9820000000000002</c:v>
                </c:pt>
                <c:pt idx="6983" formatCode="General">
                  <c:v>6.9829999999999997</c:v>
                </c:pt>
                <c:pt idx="6984" formatCode="General">
                  <c:v>6.984</c:v>
                </c:pt>
                <c:pt idx="6985" formatCode="General">
                  <c:v>6.9850000000000003</c:v>
                </c:pt>
                <c:pt idx="6986" formatCode="General">
                  <c:v>6.9859999999999998</c:v>
                </c:pt>
                <c:pt idx="6987" formatCode="General">
                  <c:v>6.9870000000000001</c:v>
                </c:pt>
                <c:pt idx="6988" formatCode="General">
                  <c:v>6.9880000000000004</c:v>
                </c:pt>
                <c:pt idx="6989" formatCode="General">
                  <c:v>6.9889999999999999</c:v>
                </c:pt>
                <c:pt idx="6990" formatCode="General">
                  <c:v>6.99</c:v>
                </c:pt>
                <c:pt idx="6991" formatCode="General">
                  <c:v>6.9909999999999997</c:v>
                </c:pt>
                <c:pt idx="6992" formatCode="General">
                  <c:v>6.992</c:v>
                </c:pt>
                <c:pt idx="6993" formatCode="General">
                  <c:v>6.9930000000000003</c:v>
                </c:pt>
                <c:pt idx="6994" formatCode="General">
                  <c:v>6.9939999999999998</c:v>
                </c:pt>
                <c:pt idx="6995" formatCode="General">
                  <c:v>6.9950000000000001</c:v>
                </c:pt>
                <c:pt idx="6996" formatCode="General">
                  <c:v>6.9960000000000004</c:v>
                </c:pt>
                <c:pt idx="6997" formatCode="General">
                  <c:v>6.9969999999999999</c:v>
                </c:pt>
                <c:pt idx="6998" formatCode="General">
                  <c:v>6.9980000000000002</c:v>
                </c:pt>
                <c:pt idx="6999" formatCode="General">
                  <c:v>6.9989999999999997</c:v>
                </c:pt>
                <c:pt idx="7000" formatCode="General">
                  <c:v>7</c:v>
                </c:pt>
                <c:pt idx="7001" formatCode="General">
                  <c:v>7.0010000000000003</c:v>
                </c:pt>
                <c:pt idx="7002" formatCode="General">
                  <c:v>7.0019999999999998</c:v>
                </c:pt>
                <c:pt idx="7003" formatCode="General">
                  <c:v>7.0030000000000001</c:v>
                </c:pt>
                <c:pt idx="7004" formatCode="General">
                  <c:v>7.0039999999999996</c:v>
                </c:pt>
                <c:pt idx="7005" formatCode="General">
                  <c:v>7.0049999999999999</c:v>
                </c:pt>
                <c:pt idx="7006" formatCode="General">
                  <c:v>7.0060000000000002</c:v>
                </c:pt>
                <c:pt idx="7007" formatCode="General">
                  <c:v>7.0069999999999997</c:v>
                </c:pt>
                <c:pt idx="7008" formatCode="General">
                  <c:v>7.008</c:v>
                </c:pt>
                <c:pt idx="7009" formatCode="General">
                  <c:v>7.0090000000000003</c:v>
                </c:pt>
                <c:pt idx="7010" formatCode="General">
                  <c:v>7.01</c:v>
                </c:pt>
                <c:pt idx="7011" formatCode="General">
                  <c:v>7.0110000000000001</c:v>
                </c:pt>
                <c:pt idx="7012" formatCode="General">
                  <c:v>7.0119999999999996</c:v>
                </c:pt>
                <c:pt idx="7013" formatCode="General">
                  <c:v>7.0129999999999999</c:v>
                </c:pt>
                <c:pt idx="7014" formatCode="General">
                  <c:v>7.0140000000000002</c:v>
                </c:pt>
                <c:pt idx="7015" formatCode="General">
                  <c:v>7.0149999999999997</c:v>
                </c:pt>
                <c:pt idx="7016" formatCode="General">
                  <c:v>7.016</c:v>
                </c:pt>
                <c:pt idx="7017" formatCode="General">
                  <c:v>7.0170000000000003</c:v>
                </c:pt>
                <c:pt idx="7018" formatCode="General">
                  <c:v>7.0179999999999998</c:v>
                </c:pt>
                <c:pt idx="7019" formatCode="General">
                  <c:v>7.0190000000000001</c:v>
                </c:pt>
                <c:pt idx="7020" formatCode="General">
                  <c:v>7.02</c:v>
                </c:pt>
                <c:pt idx="7021" formatCode="General">
                  <c:v>7.0209999999999999</c:v>
                </c:pt>
                <c:pt idx="7022" formatCode="General">
                  <c:v>7.0220000000000002</c:v>
                </c:pt>
                <c:pt idx="7023" formatCode="General">
                  <c:v>7.0229999999999997</c:v>
                </c:pt>
                <c:pt idx="7024" formatCode="General">
                  <c:v>7.024</c:v>
                </c:pt>
                <c:pt idx="7025" formatCode="General">
                  <c:v>7.0250000000000004</c:v>
                </c:pt>
                <c:pt idx="7026" formatCode="General">
                  <c:v>7.0259999999999998</c:v>
                </c:pt>
                <c:pt idx="7027" formatCode="General">
                  <c:v>7.0270000000000001</c:v>
                </c:pt>
                <c:pt idx="7028" formatCode="General">
                  <c:v>7.0279999999999996</c:v>
                </c:pt>
                <c:pt idx="7029" formatCode="General">
                  <c:v>7.0289999999999999</c:v>
                </c:pt>
                <c:pt idx="7030" formatCode="General">
                  <c:v>7.03</c:v>
                </c:pt>
                <c:pt idx="7031" formatCode="General">
                  <c:v>7.0309999999999997</c:v>
                </c:pt>
                <c:pt idx="7032" formatCode="General">
                  <c:v>7.032</c:v>
                </c:pt>
                <c:pt idx="7033" formatCode="General">
                  <c:v>7.0330000000000004</c:v>
                </c:pt>
                <c:pt idx="7034" formatCode="General">
                  <c:v>7.0339999999999998</c:v>
                </c:pt>
                <c:pt idx="7035" formatCode="General">
                  <c:v>7.0350000000000001</c:v>
                </c:pt>
                <c:pt idx="7036" formatCode="General">
                  <c:v>7.0359999999999996</c:v>
                </c:pt>
                <c:pt idx="7037" formatCode="General">
                  <c:v>7.0369999999999999</c:v>
                </c:pt>
                <c:pt idx="7038" formatCode="General">
                  <c:v>7.0380000000000003</c:v>
                </c:pt>
                <c:pt idx="7039" formatCode="General">
                  <c:v>7.0389999999999997</c:v>
                </c:pt>
                <c:pt idx="7040" formatCode="General">
                  <c:v>7.04</c:v>
                </c:pt>
                <c:pt idx="7041" formatCode="General">
                  <c:v>7.0410000000000004</c:v>
                </c:pt>
                <c:pt idx="7042" formatCode="General">
                  <c:v>7.0419999999999998</c:v>
                </c:pt>
                <c:pt idx="7043" formatCode="General">
                  <c:v>7.0430000000000001</c:v>
                </c:pt>
                <c:pt idx="7044" formatCode="General">
                  <c:v>7.0439999999999996</c:v>
                </c:pt>
                <c:pt idx="7045" formatCode="General">
                  <c:v>7.0449999999999999</c:v>
                </c:pt>
                <c:pt idx="7046" formatCode="General">
                  <c:v>7.0460000000000003</c:v>
                </c:pt>
                <c:pt idx="7047" formatCode="General">
                  <c:v>7.0469999999999997</c:v>
                </c:pt>
                <c:pt idx="7048" formatCode="General">
                  <c:v>7.048</c:v>
                </c:pt>
                <c:pt idx="7049" formatCode="General">
                  <c:v>7.0490000000000004</c:v>
                </c:pt>
                <c:pt idx="7050" formatCode="General">
                  <c:v>7.05</c:v>
                </c:pt>
                <c:pt idx="7051" formatCode="General">
                  <c:v>7.0510000000000002</c:v>
                </c:pt>
                <c:pt idx="7052" formatCode="General">
                  <c:v>7.0519999999999996</c:v>
                </c:pt>
                <c:pt idx="7053" formatCode="General">
                  <c:v>7.0529999999999999</c:v>
                </c:pt>
                <c:pt idx="7054" formatCode="General">
                  <c:v>7.0540000000000003</c:v>
                </c:pt>
                <c:pt idx="7055" formatCode="General">
                  <c:v>7.0549999999999997</c:v>
                </c:pt>
                <c:pt idx="7056" formatCode="General">
                  <c:v>7.056</c:v>
                </c:pt>
                <c:pt idx="7057" formatCode="General">
                  <c:v>7.0570000000000004</c:v>
                </c:pt>
                <c:pt idx="7058" formatCode="General">
                  <c:v>7.0579999999999998</c:v>
                </c:pt>
                <c:pt idx="7059" formatCode="General">
                  <c:v>7.0590000000000002</c:v>
                </c:pt>
                <c:pt idx="7060" formatCode="General">
                  <c:v>7.06</c:v>
                </c:pt>
                <c:pt idx="7061" formatCode="General">
                  <c:v>7.0609999999999999</c:v>
                </c:pt>
                <c:pt idx="7062" formatCode="General">
                  <c:v>7.0620000000000003</c:v>
                </c:pt>
                <c:pt idx="7063" formatCode="General">
                  <c:v>7.0629999999999997</c:v>
                </c:pt>
                <c:pt idx="7064" formatCode="General">
                  <c:v>7.0640000000000001</c:v>
                </c:pt>
                <c:pt idx="7065" formatCode="General">
                  <c:v>7.0650000000000004</c:v>
                </c:pt>
                <c:pt idx="7066" formatCode="General">
                  <c:v>7.0659999999999998</c:v>
                </c:pt>
                <c:pt idx="7067" formatCode="General">
                  <c:v>7.0670000000000002</c:v>
                </c:pt>
                <c:pt idx="7068" formatCode="General">
                  <c:v>7.0679999999999996</c:v>
                </c:pt>
                <c:pt idx="7069" formatCode="General">
                  <c:v>7.069</c:v>
                </c:pt>
                <c:pt idx="7070" formatCode="General">
                  <c:v>7.07</c:v>
                </c:pt>
                <c:pt idx="7071" formatCode="General">
                  <c:v>7.0709999999999997</c:v>
                </c:pt>
                <c:pt idx="7072" formatCode="General">
                  <c:v>7.0720000000000001</c:v>
                </c:pt>
                <c:pt idx="7073" formatCode="General">
                  <c:v>7.0730000000000004</c:v>
                </c:pt>
                <c:pt idx="7074" formatCode="General">
                  <c:v>7.0739999999999998</c:v>
                </c:pt>
                <c:pt idx="7075" formatCode="General">
                  <c:v>7.0750000000000002</c:v>
                </c:pt>
                <c:pt idx="7076" formatCode="General">
                  <c:v>7.0759999999999996</c:v>
                </c:pt>
                <c:pt idx="7077" formatCode="General">
                  <c:v>7.077</c:v>
                </c:pt>
                <c:pt idx="7078" formatCode="General">
                  <c:v>7.0780000000000003</c:v>
                </c:pt>
                <c:pt idx="7079" formatCode="General">
                  <c:v>7.0789999999999997</c:v>
                </c:pt>
                <c:pt idx="7080" formatCode="General">
                  <c:v>7.08</c:v>
                </c:pt>
                <c:pt idx="7081" formatCode="General">
                  <c:v>7.0810000000000004</c:v>
                </c:pt>
                <c:pt idx="7082" formatCode="General">
                  <c:v>7.0819999999999999</c:v>
                </c:pt>
                <c:pt idx="7083" formatCode="General">
                  <c:v>7.0830000000000002</c:v>
                </c:pt>
                <c:pt idx="7084" formatCode="General">
                  <c:v>7.0839999999999996</c:v>
                </c:pt>
                <c:pt idx="7085" formatCode="General">
                  <c:v>7.085</c:v>
                </c:pt>
                <c:pt idx="7086" formatCode="General">
                  <c:v>7.0860000000000003</c:v>
                </c:pt>
                <c:pt idx="7087" formatCode="General">
                  <c:v>7.0869999999999997</c:v>
                </c:pt>
                <c:pt idx="7088" formatCode="General">
                  <c:v>7.0880000000000001</c:v>
                </c:pt>
                <c:pt idx="7089" formatCode="General">
                  <c:v>7.0890000000000004</c:v>
                </c:pt>
                <c:pt idx="7090" formatCode="General">
                  <c:v>7.09</c:v>
                </c:pt>
                <c:pt idx="7091" formatCode="General">
                  <c:v>7.0910000000000002</c:v>
                </c:pt>
                <c:pt idx="7092" formatCode="General">
                  <c:v>7.0919999999999996</c:v>
                </c:pt>
                <c:pt idx="7093" formatCode="General">
                  <c:v>7.093</c:v>
                </c:pt>
                <c:pt idx="7094" formatCode="General">
                  <c:v>7.0940000000000003</c:v>
                </c:pt>
                <c:pt idx="7095" formatCode="General">
                  <c:v>7.0949999999999998</c:v>
                </c:pt>
                <c:pt idx="7096" formatCode="General">
                  <c:v>7.0960000000000001</c:v>
                </c:pt>
                <c:pt idx="7097" formatCode="General">
                  <c:v>7.0970000000000004</c:v>
                </c:pt>
                <c:pt idx="7098" formatCode="General">
                  <c:v>7.0979999999999999</c:v>
                </c:pt>
                <c:pt idx="7099" formatCode="General">
                  <c:v>7.0990000000000002</c:v>
                </c:pt>
                <c:pt idx="7100" formatCode="General">
                  <c:v>7.1</c:v>
                </c:pt>
                <c:pt idx="7101" formatCode="General">
                  <c:v>7.101</c:v>
                </c:pt>
                <c:pt idx="7102" formatCode="General">
                  <c:v>7.1020000000000003</c:v>
                </c:pt>
                <c:pt idx="7103" formatCode="General">
                  <c:v>7.1029999999999998</c:v>
                </c:pt>
                <c:pt idx="7104" formatCode="General">
                  <c:v>7.1040000000000001</c:v>
                </c:pt>
                <c:pt idx="7105" formatCode="General">
                  <c:v>7.1050000000000004</c:v>
                </c:pt>
                <c:pt idx="7106" formatCode="General">
                  <c:v>7.1059999999999999</c:v>
                </c:pt>
                <c:pt idx="7107" formatCode="General">
                  <c:v>7.1070000000000002</c:v>
                </c:pt>
                <c:pt idx="7108" formatCode="General">
                  <c:v>7.1079999999999997</c:v>
                </c:pt>
                <c:pt idx="7109" formatCode="General">
                  <c:v>7.109</c:v>
                </c:pt>
                <c:pt idx="7110" formatCode="General">
                  <c:v>7.11</c:v>
                </c:pt>
                <c:pt idx="7111" formatCode="General">
                  <c:v>7.1109999999999998</c:v>
                </c:pt>
                <c:pt idx="7112" formatCode="General">
                  <c:v>7.1120000000000001</c:v>
                </c:pt>
                <c:pt idx="7113" formatCode="General">
                  <c:v>7.1130000000000004</c:v>
                </c:pt>
                <c:pt idx="7114" formatCode="General">
                  <c:v>7.1139999999999999</c:v>
                </c:pt>
                <c:pt idx="7115" formatCode="General">
                  <c:v>7.1150000000000002</c:v>
                </c:pt>
                <c:pt idx="7116" formatCode="General">
                  <c:v>7.1159999999999997</c:v>
                </c:pt>
                <c:pt idx="7117" formatCode="General">
                  <c:v>7.117</c:v>
                </c:pt>
                <c:pt idx="7118" formatCode="General">
                  <c:v>7.1180000000000003</c:v>
                </c:pt>
                <c:pt idx="7119" formatCode="General">
                  <c:v>7.1189999999999998</c:v>
                </c:pt>
                <c:pt idx="7120" formatCode="General">
                  <c:v>7.12</c:v>
                </c:pt>
                <c:pt idx="7121" formatCode="General">
                  <c:v>7.1210000000000004</c:v>
                </c:pt>
                <c:pt idx="7122" formatCode="General">
                  <c:v>7.1219999999999999</c:v>
                </c:pt>
                <c:pt idx="7123" formatCode="General">
                  <c:v>7.1230000000000002</c:v>
                </c:pt>
                <c:pt idx="7124" formatCode="General">
                  <c:v>7.1239999999999997</c:v>
                </c:pt>
                <c:pt idx="7125" formatCode="General">
                  <c:v>7.125</c:v>
                </c:pt>
                <c:pt idx="7126" formatCode="General">
                  <c:v>7.1260000000000003</c:v>
                </c:pt>
                <c:pt idx="7127" formatCode="General">
                  <c:v>7.1269999999999998</c:v>
                </c:pt>
                <c:pt idx="7128" formatCode="General">
                  <c:v>7.1280000000000001</c:v>
                </c:pt>
                <c:pt idx="7129" formatCode="General">
                  <c:v>7.1289999999999996</c:v>
                </c:pt>
                <c:pt idx="7130" formatCode="General">
                  <c:v>7.13</c:v>
                </c:pt>
                <c:pt idx="7131" formatCode="General">
                  <c:v>7.1310000000000002</c:v>
                </c:pt>
                <c:pt idx="7132" formatCode="General">
                  <c:v>7.1319999999999997</c:v>
                </c:pt>
                <c:pt idx="7133" formatCode="General">
                  <c:v>7.133</c:v>
                </c:pt>
                <c:pt idx="7134" formatCode="General">
                  <c:v>7.1340000000000003</c:v>
                </c:pt>
                <c:pt idx="7135" formatCode="General">
                  <c:v>7.1349999999999998</c:v>
                </c:pt>
                <c:pt idx="7136" formatCode="General">
                  <c:v>7.1360000000000001</c:v>
                </c:pt>
                <c:pt idx="7137" formatCode="General">
                  <c:v>7.1369999999999996</c:v>
                </c:pt>
                <c:pt idx="7138" formatCode="General">
                  <c:v>7.1379999999999999</c:v>
                </c:pt>
                <c:pt idx="7139" formatCode="General">
                  <c:v>7.1390000000000002</c:v>
                </c:pt>
                <c:pt idx="7140" formatCode="General">
                  <c:v>7.14</c:v>
                </c:pt>
                <c:pt idx="7141" formatCode="General">
                  <c:v>7.141</c:v>
                </c:pt>
                <c:pt idx="7142" formatCode="General">
                  <c:v>7.1420000000000003</c:v>
                </c:pt>
                <c:pt idx="7143" formatCode="General">
                  <c:v>7.1429999999999998</c:v>
                </c:pt>
                <c:pt idx="7144" formatCode="General">
                  <c:v>7.1440000000000001</c:v>
                </c:pt>
                <c:pt idx="7145" formatCode="General">
                  <c:v>7.1449999999999996</c:v>
                </c:pt>
                <c:pt idx="7146" formatCode="General">
                  <c:v>7.1459999999999999</c:v>
                </c:pt>
                <c:pt idx="7147" formatCode="General">
                  <c:v>7.1470000000000002</c:v>
                </c:pt>
                <c:pt idx="7148" formatCode="General">
                  <c:v>7.1479999999999997</c:v>
                </c:pt>
                <c:pt idx="7149" formatCode="General">
                  <c:v>7.149</c:v>
                </c:pt>
                <c:pt idx="7150" formatCode="General">
                  <c:v>7.15</c:v>
                </c:pt>
                <c:pt idx="7151" formatCode="General">
                  <c:v>7.1509999999999998</c:v>
                </c:pt>
                <c:pt idx="7152" formatCode="General">
                  <c:v>7.1520000000000001</c:v>
                </c:pt>
                <c:pt idx="7153" formatCode="General">
                  <c:v>7.1529999999999996</c:v>
                </c:pt>
                <c:pt idx="7154" formatCode="General">
                  <c:v>7.1539999999999999</c:v>
                </c:pt>
                <c:pt idx="7155" formatCode="General">
                  <c:v>7.1550000000000002</c:v>
                </c:pt>
                <c:pt idx="7156" formatCode="General">
                  <c:v>7.1559999999999997</c:v>
                </c:pt>
                <c:pt idx="7157" formatCode="General">
                  <c:v>7.157</c:v>
                </c:pt>
                <c:pt idx="7158" formatCode="General">
                  <c:v>7.1580000000000004</c:v>
                </c:pt>
                <c:pt idx="7159" formatCode="General">
                  <c:v>7.1589999999999998</c:v>
                </c:pt>
                <c:pt idx="7160" formatCode="General">
                  <c:v>7.16</c:v>
                </c:pt>
                <c:pt idx="7161" formatCode="General">
                  <c:v>7.1609999999999996</c:v>
                </c:pt>
                <c:pt idx="7162" formatCode="General">
                  <c:v>7.1619999999999999</c:v>
                </c:pt>
                <c:pt idx="7163" formatCode="General">
                  <c:v>7.1630000000000003</c:v>
                </c:pt>
                <c:pt idx="7164" formatCode="General">
                  <c:v>7.1639999999999997</c:v>
                </c:pt>
                <c:pt idx="7165" formatCode="General">
                  <c:v>7.165</c:v>
                </c:pt>
                <c:pt idx="7166" formatCode="General">
                  <c:v>7.1660000000000004</c:v>
                </c:pt>
                <c:pt idx="7167" formatCode="General">
                  <c:v>7.1669999999999998</c:v>
                </c:pt>
                <c:pt idx="7168" formatCode="General">
                  <c:v>7.1680000000000001</c:v>
                </c:pt>
                <c:pt idx="7169" formatCode="General">
                  <c:v>7.1689999999999996</c:v>
                </c:pt>
                <c:pt idx="7170" formatCode="General">
                  <c:v>7.17</c:v>
                </c:pt>
                <c:pt idx="7171" formatCode="General">
                  <c:v>7.1710000000000003</c:v>
                </c:pt>
                <c:pt idx="7172" formatCode="General">
                  <c:v>7.1719999999999997</c:v>
                </c:pt>
                <c:pt idx="7173" formatCode="General">
                  <c:v>7.173</c:v>
                </c:pt>
                <c:pt idx="7174" formatCode="General">
                  <c:v>7.1740000000000004</c:v>
                </c:pt>
                <c:pt idx="7175" formatCode="General">
                  <c:v>7.1749999999999998</c:v>
                </c:pt>
                <c:pt idx="7176" formatCode="General">
                  <c:v>7.1760000000000002</c:v>
                </c:pt>
                <c:pt idx="7177" formatCode="General">
                  <c:v>7.1769999999999996</c:v>
                </c:pt>
                <c:pt idx="7178" formatCode="General">
                  <c:v>7.1779999999999999</c:v>
                </c:pt>
                <c:pt idx="7179" formatCode="General">
                  <c:v>7.1790000000000003</c:v>
                </c:pt>
                <c:pt idx="7180" formatCode="General">
                  <c:v>7.18</c:v>
                </c:pt>
                <c:pt idx="7181" formatCode="General">
                  <c:v>7.181</c:v>
                </c:pt>
                <c:pt idx="7182" formatCode="General">
                  <c:v>7.1820000000000004</c:v>
                </c:pt>
                <c:pt idx="7183" formatCode="General">
                  <c:v>7.1829999999999998</c:v>
                </c:pt>
                <c:pt idx="7184" formatCode="General">
                  <c:v>7.1840000000000002</c:v>
                </c:pt>
                <c:pt idx="7185" formatCode="General">
                  <c:v>7.1849999999999996</c:v>
                </c:pt>
                <c:pt idx="7186" formatCode="General">
                  <c:v>7.1859999999999999</c:v>
                </c:pt>
                <c:pt idx="7187" formatCode="General">
                  <c:v>7.1870000000000003</c:v>
                </c:pt>
                <c:pt idx="7188" formatCode="General">
                  <c:v>7.1879999999999997</c:v>
                </c:pt>
                <c:pt idx="7189" formatCode="General">
                  <c:v>7.1890000000000001</c:v>
                </c:pt>
                <c:pt idx="7190" formatCode="General">
                  <c:v>7.19</c:v>
                </c:pt>
                <c:pt idx="7191" formatCode="General">
                  <c:v>7.1909999999999998</c:v>
                </c:pt>
                <c:pt idx="7192" formatCode="General">
                  <c:v>7.1920000000000002</c:v>
                </c:pt>
                <c:pt idx="7193" formatCode="General">
                  <c:v>7.1929999999999996</c:v>
                </c:pt>
                <c:pt idx="7194" formatCode="General">
                  <c:v>7.194</c:v>
                </c:pt>
                <c:pt idx="7195" formatCode="General">
                  <c:v>7.1950000000000003</c:v>
                </c:pt>
                <c:pt idx="7196" formatCode="General">
                  <c:v>7.1959999999999997</c:v>
                </c:pt>
                <c:pt idx="7197" formatCode="General">
                  <c:v>7.1970000000000001</c:v>
                </c:pt>
                <c:pt idx="7198" formatCode="General">
                  <c:v>7.1980000000000004</c:v>
                </c:pt>
                <c:pt idx="7199" formatCode="General">
                  <c:v>7.1989999999999998</c:v>
                </c:pt>
                <c:pt idx="7200" formatCode="General">
                  <c:v>7.2</c:v>
                </c:pt>
                <c:pt idx="7201" formatCode="General">
                  <c:v>7.2009999999999996</c:v>
                </c:pt>
                <c:pt idx="7202" formatCode="General">
                  <c:v>7.202</c:v>
                </c:pt>
                <c:pt idx="7203" formatCode="General">
                  <c:v>7.2030000000000003</c:v>
                </c:pt>
                <c:pt idx="7204" formatCode="General">
                  <c:v>7.2039999999999997</c:v>
                </c:pt>
                <c:pt idx="7205" formatCode="General">
                  <c:v>7.2050000000000001</c:v>
                </c:pt>
                <c:pt idx="7206" formatCode="General">
                  <c:v>7.2060000000000004</c:v>
                </c:pt>
                <c:pt idx="7207" formatCode="General">
                  <c:v>7.2069999999999999</c:v>
                </c:pt>
                <c:pt idx="7208" formatCode="General">
                  <c:v>7.2080000000000002</c:v>
                </c:pt>
                <c:pt idx="7209" formatCode="General">
                  <c:v>7.2089999999999996</c:v>
                </c:pt>
                <c:pt idx="7210" formatCode="General">
                  <c:v>7.21</c:v>
                </c:pt>
                <c:pt idx="7211" formatCode="General">
                  <c:v>7.2110000000000003</c:v>
                </c:pt>
                <c:pt idx="7212" formatCode="General">
                  <c:v>7.2119999999999997</c:v>
                </c:pt>
                <c:pt idx="7213" formatCode="General">
                  <c:v>7.2130000000000001</c:v>
                </c:pt>
                <c:pt idx="7214" formatCode="General">
                  <c:v>7.2140000000000004</c:v>
                </c:pt>
                <c:pt idx="7215" formatCode="General">
                  <c:v>7.2149999999999999</c:v>
                </c:pt>
                <c:pt idx="7216" formatCode="General">
                  <c:v>7.2160000000000002</c:v>
                </c:pt>
                <c:pt idx="7217" formatCode="General">
                  <c:v>7.2169999999999996</c:v>
                </c:pt>
                <c:pt idx="7218" formatCode="General">
                  <c:v>7.218</c:v>
                </c:pt>
                <c:pt idx="7219" formatCode="General">
                  <c:v>7.2190000000000003</c:v>
                </c:pt>
                <c:pt idx="7220" formatCode="General">
                  <c:v>7.22</c:v>
                </c:pt>
                <c:pt idx="7221" formatCode="General">
                  <c:v>7.2210000000000001</c:v>
                </c:pt>
                <c:pt idx="7222" formatCode="General">
                  <c:v>7.2220000000000004</c:v>
                </c:pt>
                <c:pt idx="7223" formatCode="General">
                  <c:v>7.2229999999999999</c:v>
                </c:pt>
                <c:pt idx="7224" formatCode="General">
                  <c:v>7.2240000000000002</c:v>
                </c:pt>
                <c:pt idx="7225" formatCode="General">
                  <c:v>7.2249999999999996</c:v>
                </c:pt>
                <c:pt idx="7226" formatCode="General">
                  <c:v>7.226</c:v>
                </c:pt>
                <c:pt idx="7227" formatCode="General">
                  <c:v>7.2270000000000003</c:v>
                </c:pt>
                <c:pt idx="7228" formatCode="General">
                  <c:v>7.2279999999999998</c:v>
                </c:pt>
                <c:pt idx="7229" formatCode="General">
                  <c:v>7.2290000000000001</c:v>
                </c:pt>
                <c:pt idx="7230" formatCode="General">
                  <c:v>7.23</c:v>
                </c:pt>
                <c:pt idx="7231" formatCode="General">
                  <c:v>7.2309999999999999</c:v>
                </c:pt>
                <c:pt idx="7232" formatCode="General">
                  <c:v>7.2320000000000002</c:v>
                </c:pt>
                <c:pt idx="7233" formatCode="General">
                  <c:v>7.2329999999999997</c:v>
                </c:pt>
                <c:pt idx="7234" formatCode="General">
                  <c:v>7.234</c:v>
                </c:pt>
                <c:pt idx="7235" formatCode="General">
                  <c:v>7.2350000000000003</c:v>
                </c:pt>
                <c:pt idx="7236" formatCode="General">
                  <c:v>7.2359999999999998</c:v>
                </c:pt>
                <c:pt idx="7237" formatCode="General">
                  <c:v>7.2370000000000001</c:v>
                </c:pt>
                <c:pt idx="7238" formatCode="General">
                  <c:v>7.2380000000000004</c:v>
                </c:pt>
                <c:pt idx="7239" formatCode="General">
                  <c:v>7.2389999999999999</c:v>
                </c:pt>
                <c:pt idx="7240" formatCode="General">
                  <c:v>7.24</c:v>
                </c:pt>
                <c:pt idx="7241" formatCode="General">
                  <c:v>7.2409999999999997</c:v>
                </c:pt>
                <c:pt idx="7242" formatCode="General">
                  <c:v>7.242</c:v>
                </c:pt>
                <c:pt idx="7243" formatCode="General">
                  <c:v>7.2430000000000003</c:v>
                </c:pt>
                <c:pt idx="7244" formatCode="General">
                  <c:v>7.2439999999999998</c:v>
                </c:pt>
                <c:pt idx="7245" formatCode="General">
                  <c:v>7.2450000000000001</c:v>
                </c:pt>
                <c:pt idx="7246" formatCode="General">
                  <c:v>7.2460000000000004</c:v>
                </c:pt>
                <c:pt idx="7247" formatCode="General">
                  <c:v>7.2469999999999999</c:v>
                </c:pt>
                <c:pt idx="7248" formatCode="General">
                  <c:v>7.2480000000000002</c:v>
                </c:pt>
                <c:pt idx="7249" formatCode="General">
                  <c:v>7.2489999999999997</c:v>
                </c:pt>
                <c:pt idx="7250" formatCode="General">
                  <c:v>7.25</c:v>
                </c:pt>
                <c:pt idx="7251" formatCode="General">
                  <c:v>7.2510000000000003</c:v>
                </c:pt>
                <c:pt idx="7252" formatCode="General">
                  <c:v>7.2519999999999998</c:v>
                </c:pt>
                <c:pt idx="7253" formatCode="General">
                  <c:v>7.2530000000000001</c:v>
                </c:pt>
                <c:pt idx="7254" formatCode="General">
                  <c:v>7.2539999999999996</c:v>
                </c:pt>
                <c:pt idx="7255" formatCode="General">
                  <c:v>7.2549999999999999</c:v>
                </c:pt>
                <c:pt idx="7256" formatCode="General">
                  <c:v>7.2560000000000002</c:v>
                </c:pt>
                <c:pt idx="7257" formatCode="General">
                  <c:v>7.2569999999999997</c:v>
                </c:pt>
                <c:pt idx="7258" formatCode="General">
                  <c:v>7.258</c:v>
                </c:pt>
                <c:pt idx="7259" formatCode="General">
                  <c:v>7.2590000000000003</c:v>
                </c:pt>
                <c:pt idx="7260" formatCode="General">
                  <c:v>7.26</c:v>
                </c:pt>
                <c:pt idx="7261" formatCode="General">
                  <c:v>7.2610000000000001</c:v>
                </c:pt>
                <c:pt idx="7262" formatCode="General">
                  <c:v>7.2619999999999996</c:v>
                </c:pt>
                <c:pt idx="7263" formatCode="General">
                  <c:v>7.2629999999999999</c:v>
                </c:pt>
                <c:pt idx="7264" formatCode="General">
                  <c:v>7.2640000000000002</c:v>
                </c:pt>
                <c:pt idx="7265" formatCode="General">
                  <c:v>7.2649999999999997</c:v>
                </c:pt>
                <c:pt idx="7266" formatCode="General">
                  <c:v>7.266</c:v>
                </c:pt>
                <c:pt idx="7267" formatCode="General">
                  <c:v>7.2670000000000003</c:v>
                </c:pt>
                <c:pt idx="7268" formatCode="General">
                  <c:v>7.2679999999999998</c:v>
                </c:pt>
                <c:pt idx="7269" formatCode="General">
                  <c:v>7.2690000000000001</c:v>
                </c:pt>
                <c:pt idx="7270" formatCode="General">
                  <c:v>7.27</c:v>
                </c:pt>
                <c:pt idx="7271" formatCode="General">
                  <c:v>7.2709999999999999</c:v>
                </c:pt>
                <c:pt idx="7272" formatCode="General">
                  <c:v>7.2720000000000002</c:v>
                </c:pt>
                <c:pt idx="7273" formatCode="General">
                  <c:v>7.2729999999999997</c:v>
                </c:pt>
                <c:pt idx="7274" formatCode="General">
                  <c:v>7.274</c:v>
                </c:pt>
                <c:pt idx="7275" formatCode="General">
                  <c:v>7.2750000000000004</c:v>
                </c:pt>
                <c:pt idx="7276" formatCode="General">
                  <c:v>7.2759999999999998</c:v>
                </c:pt>
                <c:pt idx="7277" formatCode="General">
                  <c:v>7.2770000000000001</c:v>
                </c:pt>
                <c:pt idx="7278" formatCode="General">
                  <c:v>7.2779999999999996</c:v>
                </c:pt>
                <c:pt idx="7279" formatCode="General">
                  <c:v>7.2789999999999999</c:v>
                </c:pt>
                <c:pt idx="7280" formatCode="General">
                  <c:v>7.28</c:v>
                </c:pt>
                <c:pt idx="7281" formatCode="General">
                  <c:v>7.2809999999999997</c:v>
                </c:pt>
                <c:pt idx="7282" formatCode="General">
                  <c:v>7.282</c:v>
                </c:pt>
                <c:pt idx="7283" formatCode="General">
                  <c:v>7.2830000000000004</c:v>
                </c:pt>
                <c:pt idx="7284" formatCode="General">
                  <c:v>7.2839999999999998</c:v>
                </c:pt>
                <c:pt idx="7285" formatCode="General">
                  <c:v>7.2850000000000001</c:v>
                </c:pt>
                <c:pt idx="7286" formatCode="General">
                  <c:v>7.2859999999999996</c:v>
                </c:pt>
                <c:pt idx="7287" formatCode="General">
                  <c:v>7.2869999999999999</c:v>
                </c:pt>
                <c:pt idx="7288" formatCode="General">
                  <c:v>7.2880000000000003</c:v>
                </c:pt>
                <c:pt idx="7289" formatCode="General">
                  <c:v>7.2889999999999997</c:v>
                </c:pt>
                <c:pt idx="7290" formatCode="General">
                  <c:v>7.29</c:v>
                </c:pt>
                <c:pt idx="7291" formatCode="General">
                  <c:v>7.2910000000000004</c:v>
                </c:pt>
                <c:pt idx="7292" formatCode="General">
                  <c:v>7.2919999999999998</c:v>
                </c:pt>
                <c:pt idx="7293" formatCode="General">
                  <c:v>7.2930000000000001</c:v>
                </c:pt>
                <c:pt idx="7294" formatCode="General">
                  <c:v>7.2939999999999996</c:v>
                </c:pt>
                <c:pt idx="7295" formatCode="General">
                  <c:v>7.2949999999999999</c:v>
                </c:pt>
                <c:pt idx="7296" formatCode="General">
                  <c:v>7.2960000000000003</c:v>
                </c:pt>
                <c:pt idx="7297" formatCode="General">
                  <c:v>7.2969999999999997</c:v>
                </c:pt>
                <c:pt idx="7298" formatCode="General">
                  <c:v>7.298</c:v>
                </c:pt>
                <c:pt idx="7299" formatCode="General">
                  <c:v>7.2990000000000004</c:v>
                </c:pt>
                <c:pt idx="7300" formatCode="General">
                  <c:v>7.3</c:v>
                </c:pt>
                <c:pt idx="7301" formatCode="General">
                  <c:v>7.3010000000000002</c:v>
                </c:pt>
                <c:pt idx="7302" formatCode="General">
                  <c:v>7.3019999999999996</c:v>
                </c:pt>
                <c:pt idx="7303" formatCode="General">
                  <c:v>7.3029999999999999</c:v>
                </c:pt>
                <c:pt idx="7304" formatCode="General">
                  <c:v>7.3040000000000003</c:v>
                </c:pt>
                <c:pt idx="7305" formatCode="General">
                  <c:v>7.3049999999999997</c:v>
                </c:pt>
                <c:pt idx="7306" formatCode="General">
                  <c:v>7.306</c:v>
                </c:pt>
                <c:pt idx="7307" formatCode="General">
                  <c:v>7.3070000000000004</c:v>
                </c:pt>
                <c:pt idx="7308" formatCode="General">
                  <c:v>7.3079999999999998</c:v>
                </c:pt>
                <c:pt idx="7309" formatCode="General">
                  <c:v>7.3090000000000002</c:v>
                </c:pt>
                <c:pt idx="7310" formatCode="General">
                  <c:v>7.31</c:v>
                </c:pt>
                <c:pt idx="7311" formatCode="General">
                  <c:v>7.3109999999999999</c:v>
                </c:pt>
                <c:pt idx="7312" formatCode="General">
                  <c:v>7.3120000000000003</c:v>
                </c:pt>
                <c:pt idx="7313" formatCode="General">
                  <c:v>7.3129999999999997</c:v>
                </c:pt>
                <c:pt idx="7314" formatCode="General">
                  <c:v>7.3140000000000001</c:v>
                </c:pt>
                <c:pt idx="7315" formatCode="General">
                  <c:v>7.3150000000000004</c:v>
                </c:pt>
                <c:pt idx="7316" formatCode="General">
                  <c:v>7.3159999999999998</c:v>
                </c:pt>
                <c:pt idx="7317" formatCode="General">
                  <c:v>7.3170000000000002</c:v>
                </c:pt>
                <c:pt idx="7318" formatCode="General">
                  <c:v>7.3179999999999996</c:v>
                </c:pt>
                <c:pt idx="7319" formatCode="General">
                  <c:v>7.319</c:v>
                </c:pt>
                <c:pt idx="7320" formatCode="General">
                  <c:v>7.32</c:v>
                </c:pt>
                <c:pt idx="7321" formatCode="General">
                  <c:v>7.3209999999999997</c:v>
                </c:pt>
                <c:pt idx="7322" formatCode="General">
                  <c:v>7.3220000000000001</c:v>
                </c:pt>
                <c:pt idx="7323" formatCode="General">
                  <c:v>7.3230000000000004</c:v>
                </c:pt>
                <c:pt idx="7324" formatCode="General">
                  <c:v>7.3239999999999998</c:v>
                </c:pt>
                <c:pt idx="7325" formatCode="General">
                  <c:v>7.3250000000000002</c:v>
                </c:pt>
                <c:pt idx="7326" formatCode="General">
                  <c:v>7.3259999999999996</c:v>
                </c:pt>
                <c:pt idx="7327" formatCode="General">
                  <c:v>7.327</c:v>
                </c:pt>
                <c:pt idx="7328" formatCode="General">
                  <c:v>7.3280000000000003</c:v>
                </c:pt>
                <c:pt idx="7329" formatCode="General">
                  <c:v>7.3289999999999997</c:v>
                </c:pt>
                <c:pt idx="7330" formatCode="General">
                  <c:v>7.33</c:v>
                </c:pt>
                <c:pt idx="7331" formatCode="General">
                  <c:v>7.3310000000000004</c:v>
                </c:pt>
                <c:pt idx="7332" formatCode="General">
                  <c:v>7.3319999999999999</c:v>
                </c:pt>
                <c:pt idx="7333" formatCode="General">
                  <c:v>7.3330000000000002</c:v>
                </c:pt>
                <c:pt idx="7334" formatCode="General">
                  <c:v>7.3339999999999996</c:v>
                </c:pt>
                <c:pt idx="7335" formatCode="General">
                  <c:v>7.335</c:v>
                </c:pt>
                <c:pt idx="7336" formatCode="General">
                  <c:v>7.3360000000000003</c:v>
                </c:pt>
                <c:pt idx="7337" formatCode="General">
                  <c:v>7.3369999999999997</c:v>
                </c:pt>
                <c:pt idx="7338" formatCode="General">
                  <c:v>7.3380000000000001</c:v>
                </c:pt>
                <c:pt idx="7339" formatCode="General">
                  <c:v>7.3390000000000004</c:v>
                </c:pt>
                <c:pt idx="7340" formatCode="General">
                  <c:v>7.34</c:v>
                </c:pt>
                <c:pt idx="7341" formatCode="General">
                  <c:v>7.3410000000000002</c:v>
                </c:pt>
                <c:pt idx="7342" formatCode="General">
                  <c:v>7.3419999999999996</c:v>
                </c:pt>
                <c:pt idx="7343" formatCode="General">
                  <c:v>7.343</c:v>
                </c:pt>
                <c:pt idx="7344" formatCode="General">
                  <c:v>7.3440000000000003</c:v>
                </c:pt>
                <c:pt idx="7345" formatCode="General">
                  <c:v>7.3449999999999998</c:v>
                </c:pt>
                <c:pt idx="7346" formatCode="General">
                  <c:v>7.3460000000000001</c:v>
                </c:pt>
                <c:pt idx="7347" formatCode="General">
                  <c:v>7.3470000000000004</c:v>
                </c:pt>
                <c:pt idx="7348" formatCode="General">
                  <c:v>7.3479999999999999</c:v>
                </c:pt>
                <c:pt idx="7349" formatCode="General">
                  <c:v>7.3490000000000002</c:v>
                </c:pt>
                <c:pt idx="7350" formatCode="General">
                  <c:v>7.35</c:v>
                </c:pt>
                <c:pt idx="7351" formatCode="General">
                  <c:v>7.351</c:v>
                </c:pt>
                <c:pt idx="7352" formatCode="General">
                  <c:v>7.3520000000000003</c:v>
                </c:pt>
                <c:pt idx="7353" formatCode="General">
                  <c:v>7.3529999999999998</c:v>
                </c:pt>
                <c:pt idx="7354" formatCode="General">
                  <c:v>7.3540000000000001</c:v>
                </c:pt>
                <c:pt idx="7355" formatCode="General">
                  <c:v>7.3550000000000004</c:v>
                </c:pt>
                <c:pt idx="7356" formatCode="General">
                  <c:v>7.3559999999999999</c:v>
                </c:pt>
                <c:pt idx="7357" formatCode="General">
                  <c:v>7.3570000000000002</c:v>
                </c:pt>
                <c:pt idx="7358" formatCode="General">
                  <c:v>7.3579999999999997</c:v>
                </c:pt>
                <c:pt idx="7359" formatCode="General">
                  <c:v>7.359</c:v>
                </c:pt>
                <c:pt idx="7360" formatCode="General">
                  <c:v>7.36</c:v>
                </c:pt>
                <c:pt idx="7361" formatCode="General">
                  <c:v>7.3609999999999998</c:v>
                </c:pt>
                <c:pt idx="7362" formatCode="General">
                  <c:v>7.3620000000000001</c:v>
                </c:pt>
                <c:pt idx="7363" formatCode="General">
                  <c:v>7.3630000000000004</c:v>
                </c:pt>
                <c:pt idx="7364" formatCode="General">
                  <c:v>7.3639999999999999</c:v>
                </c:pt>
                <c:pt idx="7365" formatCode="General">
                  <c:v>7.3650000000000002</c:v>
                </c:pt>
                <c:pt idx="7366" formatCode="General">
                  <c:v>7.3659999999999997</c:v>
                </c:pt>
                <c:pt idx="7367" formatCode="General">
                  <c:v>7.367</c:v>
                </c:pt>
                <c:pt idx="7368" formatCode="General">
                  <c:v>7.3680000000000003</c:v>
                </c:pt>
                <c:pt idx="7369" formatCode="General">
                  <c:v>7.3689999999999998</c:v>
                </c:pt>
                <c:pt idx="7370" formatCode="General">
                  <c:v>7.37</c:v>
                </c:pt>
                <c:pt idx="7371" formatCode="General">
                  <c:v>7.3710000000000004</c:v>
                </c:pt>
                <c:pt idx="7372" formatCode="General">
                  <c:v>7.3719999999999999</c:v>
                </c:pt>
                <c:pt idx="7373" formatCode="General">
                  <c:v>7.3730000000000002</c:v>
                </c:pt>
                <c:pt idx="7374" formatCode="General">
                  <c:v>7.3739999999999997</c:v>
                </c:pt>
                <c:pt idx="7375" formatCode="General">
                  <c:v>7.375</c:v>
                </c:pt>
                <c:pt idx="7376" formatCode="General">
                  <c:v>7.3760000000000003</c:v>
                </c:pt>
                <c:pt idx="7377" formatCode="General">
                  <c:v>7.3769999999999998</c:v>
                </c:pt>
                <c:pt idx="7378" formatCode="General">
                  <c:v>7.3780000000000001</c:v>
                </c:pt>
                <c:pt idx="7379" formatCode="General">
                  <c:v>7.3789999999999996</c:v>
                </c:pt>
                <c:pt idx="7380" formatCode="General">
                  <c:v>7.38</c:v>
                </c:pt>
                <c:pt idx="7381" formatCode="General">
                  <c:v>7.3810000000000002</c:v>
                </c:pt>
                <c:pt idx="7382" formatCode="General">
                  <c:v>7.3819999999999997</c:v>
                </c:pt>
                <c:pt idx="7383" formatCode="General">
                  <c:v>7.383</c:v>
                </c:pt>
                <c:pt idx="7384" formatCode="General">
                  <c:v>7.3840000000000003</c:v>
                </c:pt>
                <c:pt idx="7385" formatCode="General">
                  <c:v>7.3849999999999998</c:v>
                </c:pt>
                <c:pt idx="7386" formatCode="General">
                  <c:v>7.3860000000000001</c:v>
                </c:pt>
                <c:pt idx="7387" formatCode="General">
                  <c:v>7.3869999999999996</c:v>
                </c:pt>
                <c:pt idx="7388" formatCode="General">
                  <c:v>7.3879999999999999</c:v>
                </c:pt>
                <c:pt idx="7389" formatCode="General">
                  <c:v>7.3890000000000002</c:v>
                </c:pt>
                <c:pt idx="7390" formatCode="General">
                  <c:v>7.39</c:v>
                </c:pt>
                <c:pt idx="7391" formatCode="General">
                  <c:v>7.391</c:v>
                </c:pt>
                <c:pt idx="7392" formatCode="General">
                  <c:v>7.3920000000000003</c:v>
                </c:pt>
                <c:pt idx="7393" formatCode="General">
                  <c:v>7.3929999999999998</c:v>
                </c:pt>
                <c:pt idx="7394" formatCode="General">
                  <c:v>7.3940000000000001</c:v>
                </c:pt>
                <c:pt idx="7395" formatCode="General">
                  <c:v>7.3949999999999996</c:v>
                </c:pt>
                <c:pt idx="7396" formatCode="General">
                  <c:v>7.3959999999999999</c:v>
                </c:pt>
                <c:pt idx="7397" formatCode="General">
                  <c:v>7.3970000000000002</c:v>
                </c:pt>
                <c:pt idx="7398" formatCode="General">
                  <c:v>7.3979999999999997</c:v>
                </c:pt>
                <c:pt idx="7399" formatCode="General">
                  <c:v>7.399</c:v>
                </c:pt>
                <c:pt idx="7400" formatCode="General">
                  <c:v>7.4</c:v>
                </c:pt>
                <c:pt idx="7401" formatCode="General">
                  <c:v>7.4009999999999998</c:v>
                </c:pt>
                <c:pt idx="7402" formatCode="General">
                  <c:v>7.4020000000000001</c:v>
                </c:pt>
                <c:pt idx="7403" formatCode="General">
                  <c:v>7.4029999999999996</c:v>
                </c:pt>
                <c:pt idx="7404" formatCode="General">
                  <c:v>7.4039999999999999</c:v>
                </c:pt>
                <c:pt idx="7405" formatCode="General">
                  <c:v>7.4050000000000002</c:v>
                </c:pt>
                <c:pt idx="7406" formatCode="General">
                  <c:v>7.4059999999999997</c:v>
                </c:pt>
                <c:pt idx="7407" formatCode="General">
                  <c:v>7.407</c:v>
                </c:pt>
                <c:pt idx="7408" formatCode="General">
                  <c:v>7.4080000000000004</c:v>
                </c:pt>
                <c:pt idx="7409" formatCode="General">
                  <c:v>7.4089999999999998</c:v>
                </c:pt>
                <c:pt idx="7410" formatCode="General">
                  <c:v>7.41</c:v>
                </c:pt>
                <c:pt idx="7411" formatCode="General">
                  <c:v>7.4109999999999996</c:v>
                </c:pt>
                <c:pt idx="7412" formatCode="General">
                  <c:v>7.4119999999999999</c:v>
                </c:pt>
                <c:pt idx="7413" formatCode="General">
                  <c:v>7.4130000000000003</c:v>
                </c:pt>
                <c:pt idx="7414" formatCode="General">
                  <c:v>7.4139999999999997</c:v>
                </c:pt>
                <c:pt idx="7415" formatCode="General">
                  <c:v>7.415</c:v>
                </c:pt>
                <c:pt idx="7416" formatCode="General">
                  <c:v>7.4160000000000004</c:v>
                </c:pt>
                <c:pt idx="7417" formatCode="General">
                  <c:v>7.4169999999999998</c:v>
                </c:pt>
                <c:pt idx="7418" formatCode="General">
                  <c:v>7.4180000000000001</c:v>
                </c:pt>
                <c:pt idx="7419" formatCode="General">
                  <c:v>7.4189999999999996</c:v>
                </c:pt>
                <c:pt idx="7420" formatCode="General">
                  <c:v>7.42</c:v>
                </c:pt>
                <c:pt idx="7421" formatCode="General">
                  <c:v>7.4210000000000003</c:v>
                </c:pt>
                <c:pt idx="7422" formatCode="General">
                  <c:v>7.4219999999999997</c:v>
                </c:pt>
                <c:pt idx="7423" formatCode="General">
                  <c:v>7.423</c:v>
                </c:pt>
                <c:pt idx="7424" formatCode="General">
                  <c:v>7.4240000000000004</c:v>
                </c:pt>
                <c:pt idx="7425" formatCode="General">
                  <c:v>7.4249999999999998</c:v>
                </c:pt>
                <c:pt idx="7426" formatCode="General">
                  <c:v>7.4260000000000002</c:v>
                </c:pt>
                <c:pt idx="7427" formatCode="General">
                  <c:v>7.4269999999999996</c:v>
                </c:pt>
                <c:pt idx="7428" formatCode="General">
                  <c:v>7.4279999999999999</c:v>
                </c:pt>
                <c:pt idx="7429" formatCode="General">
                  <c:v>7.4290000000000003</c:v>
                </c:pt>
                <c:pt idx="7430" formatCode="General">
                  <c:v>7.43</c:v>
                </c:pt>
                <c:pt idx="7431" formatCode="General">
                  <c:v>7.431</c:v>
                </c:pt>
                <c:pt idx="7432" formatCode="General">
                  <c:v>7.4320000000000004</c:v>
                </c:pt>
                <c:pt idx="7433" formatCode="General">
                  <c:v>7.4329999999999998</c:v>
                </c:pt>
                <c:pt idx="7434" formatCode="General">
                  <c:v>7.4340000000000002</c:v>
                </c:pt>
                <c:pt idx="7435" formatCode="General">
                  <c:v>7.4349999999999996</c:v>
                </c:pt>
                <c:pt idx="7436" formatCode="General">
                  <c:v>7.4359999999999999</c:v>
                </c:pt>
                <c:pt idx="7437" formatCode="General">
                  <c:v>7.4370000000000003</c:v>
                </c:pt>
                <c:pt idx="7438" formatCode="General">
                  <c:v>7.4379999999999997</c:v>
                </c:pt>
                <c:pt idx="7439" formatCode="General">
                  <c:v>7.4390000000000001</c:v>
                </c:pt>
                <c:pt idx="7440" formatCode="General">
                  <c:v>7.44</c:v>
                </c:pt>
                <c:pt idx="7441" formatCode="General">
                  <c:v>7.4409999999999998</c:v>
                </c:pt>
                <c:pt idx="7442" formatCode="General">
                  <c:v>7.4420000000000002</c:v>
                </c:pt>
                <c:pt idx="7443" formatCode="General">
                  <c:v>7.4429999999999996</c:v>
                </c:pt>
                <c:pt idx="7444" formatCode="General">
                  <c:v>7.444</c:v>
                </c:pt>
                <c:pt idx="7445" formatCode="General">
                  <c:v>7.4450000000000003</c:v>
                </c:pt>
                <c:pt idx="7446" formatCode="General">
                  <c:v>7.4459999999999997</c:v>
                </c:pt>
                <c:pt idx="7447" formatCode="General">
                  <c:v>7.4470000000000001</c:v>
                </c:pt>
                <c:pt idx="7448" formatCode="General">
                  <c:v>7.4480000000000004</c:v>
                </c:pt>
                <c:pt idx="7449" formatCode="General">
                  <c:v>7.4489999999999998</c:v>
                </c:pt>
                <c:pt idx="7450" formatCode="General">
                  <c:v>7.45</c:v>
                </c:pt>
                <c:pt idx="7451" formatCode="General">
                  <c:v>7.4509999999999996</c:v>
                </c:pt>
                <c:pt idx="7452" formatCode="General">
                  <c:v>7.452</c:v>
                </c:pt>
                <c:pt idx="7453" formatCode="General">
                  <c:v>7.4530000000000003</c:v>
                </c:pt>
                <c:pt idx="7454" formatCode="General">
                  <c:v>7.4539999999999997</c:v>
                </c:pt>
                <c:pt idx="7455" formatCode="General">
                  <c:v>7.4550000000000001</c:v>
                </c:pt>
                <c:pt idx="7456" formatCode="General">
                  <c:v>7.4560000000000004</c:v>
                </c:pt>
                <c:pt idx="7457" formatCode="General">
                  <c:v>7.4569999999999999</c:v>
                </c:pt>
                <c:pt idx="7458" formatCode="General">
                  <c:v>7.4580000000000002</c:v>
                </c:pt>
                <c:pt idx="7459" formatCode="General">
                  <c:v>7.4589999999999996</c:v>
                </c:pt>
                <c:pt idx="7460" formatCode="General">
                  <c:v>7.46</c:v>
                </c:pt>
                <c:pt idx="7461" formatCode="General">
                  <c:v>7.4610000000000003</c:v>
                </c:pt>
                <c:pt idx="7462" formatCode="General">
                  <c:v>7.4619999999999997</c:v>
                </c:pt>
                <c:pt idx="7463" formatCode="General">
                  <c:v>7.4630000000000001</c:v>
                </c:pt>
                <c:pt idx="7464" formatCode="General">
                  <c:v>7.4640000000000004</c:v>
                </c:pt>
                <c:pt idx="7465" formatCode="General">
                  <c:v>7.4649999999999999</c:v>
                </c:pt>
                <c:pt idx="7466" formatCode="General">
                  <c:v>7.4660000000000002</c:v>
                </c:pt>
                <c:pt idx="7467" formatCode="General">
                  <c:v>7.4669999999999996</c:v>
                </c:pt>
                <c:pt idx="7468" formatCode="General">
                  <c:v>7.468</c:v>
                </c:pt>
                <c:pt idx="7469" formatCode="General">
                  <c:v>7.4690000000000003</c:v>
                </c:pt>
                <c:pt idx="7470" formatCode="General">
                  <c:v>7.47</c:v>
                </c:pt>
                <c:pt idx="7471" formatCode="General">
                  <c:v>7.4710000000000001</c:v>
                </c:pt>
                <c:pt idx="7472" formatCode="General">
                  <c:v>7.4720000000000004</c:v>
                </c:pt>
                <c:pt idx="7473" formatCode="General">
                  <c:v>7.4729999999999999</c:v>
                </c:pt>
                <c:pt idx="7474" formatCode="General">
                  <c:v>7.4740000000000002</c:v>
                </c:pt>
                <c:pt idx="7475" formatCode="General">
                  <c:v>7.4749999999999996</c:v>
                </c:pt>
                <c:pt idx="7476" formatCode="General">
                  <c:v>7.476</c:v>
                </c:pt>
                <c:pt idx="7477" formatCode="General">
                  <c:v>7.4770000000000003</c:v>
                </c:pt>
                <c:pt idx="7478" formatCode="General">
                  <c:v>7.4779999999999998</c:v>
                </c:pt>
                <c:pt idx="7479" formatCode="General">
                  <c:v>7.4790000000000001</c:v>
                </c:pt>
                <c:pt idx="7480" formatCode="General">
                  <c:v>7.48</c:v>
                </c:pt>
                <c:pt idx="7481" formatCode="General">
                  <c:v>7.4809999999999999</c:v>
                </c:pt>
                <c:pt idx="7482" formatCode="General">
                  <c:v>7.4820000000000002</c:v>
                </c:pt>
                <c:pt idx="7483" formatCode="General">
                  <c:v>7.4829999999999997</c:v>
                </c:pt>
                <c:pt idx="7484" formatCode="General">
                  <c:v>7.484</c:v>
                </c:pt>
                <c:pt idx="7485" formatCode="General">
                  <c:v>7.4850000000000003</c:v>
                </c:pt>
                <c:pt idx="7486" formatCode="General">
                  <c:v>7.4859999999999998</c:v>
                </c:pt>
                <c:pt idx="7487" formatCode="General">
                  <c:v>7.4870000000000001</c:v>
                </c:pt>
                <c:pt idx="7488" formatCode="General">
                  <c:v>7.4880000000000004</c:v>
                </c:pt>
                <c:pt idx="7489" formatCode="General">
                  <c:v>7.4889999999999999</c:v>
                </c:pt>
                <c:pt idx="7490" formatCode="General">
                  <c:v>7.49</c:v>
                </c:pt>
                <c:pt idx="7491" formatCode="General">
                  <c:v>7.4909999999999997</c:v>
                </c:pt>
                <c:pt idx="7492" formatCode="General">
                  <c:v>7.492</c:v>
                </c:pt>
                <c:pt idx="7493" formatCode="General">
                  <c:v>7.4930000000000003</c:v>
                </c:pt>
                <c:pt idx="7494" formatCode="General">
                  <c:v>7.4939999999999998</c:v>
                </c:pt>
                <c:pt idx="7495" formatCode="General">
                  <c:v>7.4950000000000001</c:v>
                </c:pt>
                <c:pt idx="7496" formatCode="General">
                  <c:v>7.4960000000000004</c:v>
                </c:pt>
                <c:pt idx="7497" formatCode="General">
                  <c:v>7.4969999999999999</c:v>
                </c:pt>
                <c:pt idx="7498" formatCode="General">
                  <c:v>7.4980000000000002</c:v>
                </c:pt>
                <c:pt idx="7499" formatCode="General">
                  <c:v>7.4989999999999997</c:v>
                </c:pt>
                <c:pt idx="7500" formatCode="General">
                  <c:v>7.5</c:v>
                </c:pt>
                <c:pt idx="7501" formatCode="General">
                  <c:v>7.5010000000000003</c:v>
                </c:pt>
                <c:pt idx="7502" formatCode="General">
                  <c:v>7.5019999999999998</c:v>
                </c:pt>
                <c:pt idx="7503" formatCode="General">
                  <c:v>7.5030000000000001</c:v>
                </c:pt>
                <c:pt idx="7504" formatCode="General">
                  <c:v>7.5039999999999996</c:v>
                </c:pt>
                <c:pt idx="7505" formatCode="General">
                  <c:v>7.5049999999999999</c:v>
                </c:pt>
                <c:pt idx="7506" formatCode="General">
                  <c:v>7.5060000000000002</c:v>
                </c:pt>
                <c:pt idx="7507" formatCode="General">
                  <c:v>7.5069999999999997</c:v>
                </c:pt>
                <c:pt idx="7508" formatCode="General">
                  <c:v>7.508</c:v>
                </c:pt>
                <c:pt idx="7509" formatCode="General">
                  <c:v>7.5090000000000003</c:v>
                </c:pt>
                <c:pt idx="7510" formatCode="General">
                  <c:v>7.51</c:v>
                </c:pt>
                <c:pt idx="7511" formatCode="General">
                  <c:v>7.5110000000000001</c:v>
                </c:pt>
                <c:pt idx="7512" formatCode="General">
                  <c:v>7.5119999999999996</c:v>
                </c:pt>
                <c:pt idx="7513" formatCode="General">
                  <c:v>7.5129999999999999</c:v>
                </c:pt>
                <c:pt idx="7514" formatCode="General">
                  <c:v>7.5140000000000002</c:v>
                </c:pt>
                <c:pt idx="7515" formatCode="General">
                  <c:v>7.5149999999999997</c:v>
                </c:pt>
                <c:pt idx="7516" formatCode="General">
                  <c:v>7.516</c:v>
                </c:pt>
                <c:pt idx="7517" formatCode="General">
                  <c:v>7.5170000000000003</c:v>
                </c:pt>
                <c:pt idx="7518" formatCode="General">
                  <c:v>7.5179999999999998</c:v>
                </c:pt>
                <c:pt idx="7519" formatCode="General">
                  <c:v>7.5190000000000001</c:v>
                </c:pt>
                <c:pt idx="7520" formatCode="General">
                  <c:v>7.52</c:v>
                </c:pt>
                <c:pt idx="7521" formatCode="General">
                  <c:v>7.5209999999999999</c:v>
                </c:pt>
                <c:pt idx="7522" formatCode="General">
                  <c:v>7.5220000000000002</c:v>
                </c:pt>
                <c:pt idx="7523" formatCode="General">
                  <c:v>7.5229999999999997</c:v>
                </c:pt>
                <c:pt idx="7524" formatCode="General">
                  <c:v>7.524</c:v>
                </c:pt>
                <c:pt idx="7525" formatCode="General">
                  <c:v>7.5250000000000004</c:v>
                </c:pt>
                <c:pt idx="7526" formatCode="General">
                  <c:v>7.5259999999999998</c:v>
                </c:pt>
                <c:pt idx="7527" formatCode="General">
                  <c:v>7.5270000000000001</c:v>
                </c:pt>
                <c:pt idx="7528" formatCode="General">
                  <c:v>7.5279999999999996</c:v>
                </c:pt>
                <c:pt idx="7529" formatCode="General">
                  <c:v>7.5289999999999999</c:v>
                </c:pt>
                <c:pt idx="7530" formatCode="General">
                  <c:v>7.53</c:v>
                </c:pt>
                <c:pt idx="7531" formatCode="General">
                  <c:v>7.5309999999999997</c:v>
                </c:pt>
                <c:pt idx="7532" formatCode="General">
                  <c:v>7.532</c:v>
                </c:pt>
                <c:pt idx="7533" formatCode="General">
                  <c:v>7.5330000000000004</c:v>
                </c:pt>
                <c:pt idx="7534" formatCode="General">
                  <c:v>7.5339999999999998</c:v>
                </c:pt>
                <c:pt idx="7535" formatCode="General">
                  <c:v>7.5350000000000001</c:v>
                </c:pt>
                <c:pt idx="7536" formatCode="General">
                  <c:v>7.5359999999999996</c:v>
                </c:pt>
                <c:pt idx="7537" formatCode="General">
                  <c:v>7.5369999999999999</c:v>
                </c:pt>
                <c:pt idx="7538" formatCode="General">
                  <c:v>7.5380000000000003</c:v>
                </c:pt>
                <c:pt idx="7539" formatCode="General">
                  <c:v>7.5389999999999997</c:v>
                </c:pt>
                <c:pt idx="7540" formatCode="General">
                  <c:v>7.54</c:v>
                </c:pt>
                <c:pt idx="7541" formatCode="General">
                  <c:v>7.5410000000000004</c:v>
                </c:pt>
                <c:pt idx="7542" formatCode="General">
                  <c:v>7.5419999999999998</c:v>
                </c:pt>
                <c:pt idx="7543" formatCode="General">
                  <c:v>7.5430000000000001</c:v>
                </c:pt>
                <c:pt idx="7544" formatCode="General">
                  <c:v>7.5439999999999996</c:v>
                </c:pt>
                <c:pt idx="7545" formatCode="General">
                  <c:v>7.5449999999999999</c:v>
                </c:pt>
                <c:pt idx="7546" formatCode="General">
                  <c:v>7.5460000000000003</c:v>
                </c:pt>
                <c:pt idx="7547" formatCode="General">
                  <c:v>7.5469999999999997</c:v>
                </c:pt>
                <c:pt idx="7548" formatCode="General">
                  <c:v>7.548</c:v>
                </c:pt>
                <c:pt idx="7549" formatCode="General">
                  <c:v>7.5490000000000004</c:v>
                </c:pt>
                <c:pt idx="7550" formatCode="General">
                  <c:v>7.55</c:v>
                </c:pt>
                <c:pt idx="7551" formatCode="General">
                  <c:v>7.5510000000000002</c:v>
                </c:pt>
                <c:pt idx="7552" formatCode="General">
                  <c:v>7.5519999999999996</c:v>
                </c:pt>
                <c:pt idx="7553" formatCode="General">
                  <c:v>7.5529999999999999</c:v>
                </c:pt>
                <c:pt idx="7554" formatCode="General">
                  <c:v>7.5540000000000003</c:v>
                </c:pt>
                <c:pt idx="7555" formatCode="General">
                  <c:v>7.5549999999999997</c:v>
                </c:pt>
                <c:pt idx="7556" formatCode="General">
                  <c:v>7.556</c:v>
                </c:pt>
                <c:pt idx="7557" formatCode="General">
                  <c:v>7.5570000000000004</c:v>
                </c:pt>
                <c:pt idx="7558" formatCode="General">
                  <c:v>7.5579999999999998</c:v>
                </c:pt>
                <c:pt idx="7559" formatCode="General">
                  <c:v>7.5590000000000002</c:v>
                </c:pt>
                <c:pt idx="7560" formatCode="General">
                  <c:v>7.56</c:v>
                </c:pt>
                <c:pt idx="7561" formatCode="General">
                  <c:v>7.5609999999999999</c:v>
                </c:pt>
                <c:pt idx="7562" formatCode="General">
                  <c:v>7.5620000000000003</c:v>
                </c:pt>
                <c:pt idx="7563" formatCode="General">
                  <c:v>7.5629999999999997</c:v>
                </c:pt>
                <c:pt idx="7564" formatCode="General">
                  <c:v>7.5640000000000001</c:v>
                </c:pt>
                <c:pt idx="7565" formatCode="General">
                  <c:v>7.5650000000000004</c:v>
                </c:pt>
                <c:pt idx="7566" formatCode="General">
                  <c:v>7.5659999999999998</c:v>
                </c:pt>
                <c:pt idx="7567" formatCode="General">
                  <c:v>7.5670000000000002</c:v>
                </c:pt>
                <c:pt idx="7568" formatCode="General">
                  <c:v>7.5679999999999996</c:v>
                </c:pt>
                <c:pt idx="7569" formatCode="General">
                  <c:v>7.569</c:v>
                </c:pt>
                <c:pt idx="7570" formatCode="General">
                  <c:v>7.57</c:v>
                </c:pt>
                <c:pt idx="7571" formatCode="General">
                  <c:v>7.5709999999999997</c:v>
                </c:pt>
                <c:pt idx="7572" formatCode="General">
                  <c:v>7.5720000000000001</c:v>
                </c:pt>
                <c:pt idx="7573" formatCode="General">
                  <c:v>7.5730000000000004</c:v>
                </c:pt>
                <c:pt idx="7574" formatCode="General">
                  <c:v>7.5739999999999998</c:v>
                </c:pt>
                <c:pt idx="7575" formatCode="General">
                  <c:v>7.5750000000000002</c:v>
                </c:pt>
                <c:pt idx="7576" formatCode="General">
                  <c:v>7.5759999999999996</c:v>
                </c:pt>
                <c:pt idx="7577" formatCode="General">
                  <c:v>7.577</c:v>
                </c:pt>
                <c:pt idx="7578" formatCode="General">
                  <c:v>7.5780000000000003</c:v>
                </c:pt>
                <c:pt idx="7579" formatCode="General">
                  <c:v>7.5789999999999997</c:v>
                </c:pt>
                <c:pt idx="7580" formatCode="General">
                  <c:v>7.58</c:v>
                </c:pt>
                <c:pt idx="7581" formatCode="General">
                  <c:v>7.5810000000000004</c:v>
                </c:pt>
                <c:pt idx="7582" formatCode="General">
                  <c:v>7.5819999999999999</c:v>
                </c:pt>
                <c:pt idx="7583" formatCode="General">
                  <c:v>7.5830000000000002</c:v>
                </c:pt>
                <c:pt idx="7584" formatCode="General">
                  <c:v>7.5839999999999996</c:v>
                </c:pt>
                <c:pt idx="7585" formatCode="General">
                  <c:v>7.585</c:v>
                </c:pt>
                <c:pt idx="7586" formatCode="General">
                  <c:v>7.5860000000000003</c:v>
                </c:pt>
                <c:pt idx="7587" formatCode="General">
                  <c:v>7.5869999999999997</c:v>
                </c:pt>
                <c:pt idx="7588" formatCode="General">
                  <c:v>7.5880000000000001</c:v>
                </c:pt>
                <c:pt idx="7589" formatCode="General">
                  <c:v>7.5890000000000004</c:v>
                </c:pt>
                <c:pt idx="7590" formatCode="General">
                  <c:v>7.59</c:v>
                </c:pt>
                <c:pt idx="7591" formatCode="General">
                  <c:v>7.5910000000000002</c:v>
                </c:pt>
                <c:pt idx="7592" formatCode="General">
                  <c:v>7.5919999999999996</c:v>
                </c:pt>
                <c:pt idx="7593" formatCode="General">
                  <c:v>7.593</c:v>
                </c:pt>
                <c:pt idx="7594" formatCode="General">
                  <c:v>7.5940000000000003</c:v>
                </c:pt>
                <c:pt idx="7595" formatCode="General">
                  <c:v>7.5949999999999998</c:v>
                </c:pt>
                <c:pt idx="7596" formatCode="General">
                  <c:v>7.5960000000000001</c:v>
                </c:pt>
                <c:pt idx="7597" formatCode="General">
                  <c:v>7.5970000000000004</c:v>
                </c:pt>
                <c:pt idx="7598" formatCode="General">
                  <c:v>7.5979999999999999</c:v>
                </c:pt>
                <c:pt idx="7599" formatCode="General">
                  <c:v>7.5990000000000002</c:v>
                </c:pt>
                <c:pt idx="7600" formatCode="General">
                  <c:v>7.6</c:v>
                </c:pt>
                <c:pt idx="7601" formatCode="General">
                  <c:v>7.601</c:v>
                </c:pt>
                <c:pt idx="7602" formatCode="General">
                  <c:v>7.6020000000000003</c:v>
                </c:pt>
                <c:pt idx="7603" formatCode="General">
                  <c:v>7.6029999999999998</c:v>
                </c:pt>
                <c:pt idx="7604" formatCode="General">
                  <c:v>7.6040000000000001</c:v>
                </c:pt>
                <c:pt idx="7605" formatCode="General">
                  <c:v>7.6050000000000004</c:v>
                </c:pt>
                <c:pt idx="7606" formatCode="General">
                  <c:v>7.6059999999999999</c:v>
                </c:pt>
                <c:pt idx="7607" formatCode="General">
                  <c:v>7.6070000000000002</c:v>
                </c:pt>
                <c:pt idx="7608" formatCode="General">
                  <c:v>7.6079999999999997</c:v>
                </c:pt>
                <c:pt idx="7609" formatCode="General">
                  <c:v>7.609</c:v>
                </c:pt>
                <c:pt idx="7610" formatCode="General">
                  <c:v>7.61</c:v>
                </c:pt>
                <c:pt idx="7611" formatCode="General">
                  <c:v>7.6109999999999998</c:v>
                </c:pt>
                <c:pt idx="7612" formatCode="General">
                  <c:v>7.6120000000000001</c:v>
                </c:pt>
                <c:pt idx="7613" formatCode="General">
                  <c:v>7.6130000000000004</c:v>
                </c:pt>
                <c:pt idx="7614" formatCode="General">
                  <c:v>7.6139999999999999</c:v>
                </c:pt>
                <c:pt idx="7615" formatCode="General">
                  <c:v>7.6150000000000002</c:v>
                </c:pt>
                <c:pt idx="7616" formatCode="General">
                  <c:v>7.6159999999999997</c:v>
                </c:pt>
                <c:pt idx="7617" formatCode="General">
                  <c:v>7.617</c:v>
                </c:pt>
                <c:pt idx="7618" formatCode="General">
                  <c:v>7.6180000000000003</c:v>
                </c:pt>
                <c:pt idx="7619" formatCode="General">
                  <c:v>7.6189999999999998</c:v>
                </c:pt>
                <c:pt idx="7620" formatCode="General">
                  <c:v>7.62</c:v>
                </c:pt>
                <c:pt idx="7621" formatCode="General">
                  <c:v>7.6210000000000004</c:v>
                </c:pt>
                <c:pt idx="7622" formatCode="General">
                  <c:v>7.6219999999999999</c:v>
                </c:pt>
                <c:pt idx="7623" formatCode="General">
                  <c:v>7.6230000000000002</c:v>
                </c:pt>
                <c:pt idx="7624" formatCode="General">
                  <c:v>7.6239999999999997</c:v>
                </c:pt>
                <c:pt idx="7625" formatCode="General">
                  <c:v>7.625</c:v>
                </c:pt>
                <c:pt idx="7626" formatCode="General">
                  <c:v>7.6260000000000003</c:v>
                </c:pt>
                <c:pt idx="7627" formatCode="General">
                  <c:v>7.6269999999999998</c:v>
                </c:pt>
                <c:pt idx="7628" formatCode="General">
                  <c:v>7.6280000000000001</c:v>
                </c:pt>
                <c:pt idx="7629" formatCode="General">
                  <c:v>7.6289999999999996</c:v>
                </c:pt>
                <c:pt idx="7630" formatCode="General">
                  <c:v>7.63</c:v>
                </c:pt>
                <c:pt idx="7631" formatCode="General">
                  <c:v>7.6310000000000002</c:v>
                </c:pt>
                <c:pt idx="7632" formatCode="General">
                  <c:v>7.6319999999999997</c:v>
                </c:pt>
                <c:pt idx="7633" formatCode="General">
                  <c:v>7.633</c:v>
                </c:pt>
                <c:pt idx="7634" formatCode="General">
                  <c:v>7.6340000000000003</c:v>
                </c:pt>
                <c:pt idx="7635" formatCode="General">
                  <c:v>7.6349999999999998</c:v>
                </c:pt>
                <c:pt idx="7636" formatCode="General">
                  <c:v>7.6360000000000001</c:v>
                </c:pt>
                <c:pt idx="7637" formatCode="General">
                  <c:v>7.6369999999999996</c:v>
                </c:pt>
                <c:pt idx="7638" formatCode="General">
                  <c:v>7.6379999999999999</c:v>
                </c:pt>
                <c:pt idx="7639" formatCode="General">
                  <c:v>7.6390000000000002</c:v>
                </c:pt>
                <c:pt idx="7640" formatCode="General">
                  <c:v>7.64</c:v>
                </c:pt>
                <c:pt idx="7641" formatCode="General">
                  <c:v>7.641</c:v>
                </c:pt>
                <c:pt idx="7642" formatCode="General">
                  <c:v>7.6420000000000003</c:v>
                </c:pt>
                <c:pt idx="7643" formatCode="General">
                  <c:v>7.6429999999999998</c:v>
                </c:pt>
                <c:pt idx="7644" formatCode="General">
                  <c:v>7.6440000000000001</c:v>
                </c:pt>
                <c:pt idx="7645" formatCode="General">
                  <c:v>7.6449999999999996</c:v>
                </c:pt>
                <c:pt idx="7646" formatCode="General">
                  <c:v>7.6459999999999999</c:v>
                </c:pt>
                <c:pt idx="7647" formatCode="General">
                  <c:v>7.6470000000000002</c:v>
                </c:pt>
                <c:pt idx="7648" formatCode="General">
                  <c:v>7.6479999999999997</c:v>
                </c:pt>
                <c:pt idx="7649" formatCode="General">
                  <c:v>7.649</c:v>
                </c:pt>
                <c:pt idx="7650" formatCode="General">
                  <c:v>7.65</c:v>
                </c:pt>
                <c:pt idx="7651" formatCode="General">
                  <c:v>7.6509999999999998</c:v>
                </c:pt>
                <c:pt idx="7652" formatCode="General">
                  <c:v>7.6520000000000001</c:v>
                </c:pt>
                <c:pt idx="7653" formatCode="General">
                  <c:v>7.6529999999999996</c:v>
                </c:pt>
                <c:pt idx="7654" formatCode="General">
                  <c:v>7.6539999999999999</c:v>
                </c:pt>
                <c:pt idx="7655" formatCode="General">
                  <c:v>7.6550000000000002</c:v>
                </c:pt>
                <c:pt idx="7656" formatCode="General">
                  <c:v>7.6559999999999997</c:v>
                </c:pt>
                <c:pt idx="7657" formatCode="General">
                  <c:v>7.657</c:v>
                </c:pt>
                <c:pt idx="7658" formatCode="General">
                  <c:v>7.6580000000000004</c:v>
                </c:pt>
                <c:pt idx="7659" formatCode="General">
                  <c:v>7.6589999999999998</c:v>
                </c:pt>
                <c:pt idx="7660" formatCode="General">
                  <c:v>7.66</c:v>
                </c:pt>
                <c:pt idx="7661" formatCode="General">
                  <c:v>7.6609999999999996</c:v>
                </c:pt>
                <c:pt idx="7662" formatCode="General">
                  <c:v>7.6619999999999999</c:v>
                </c:pt>
                <c:pt idx="7663" formatCode="General">
                  <c:v>7.6630000000000003</c:v>
                </c:pt>
                <c:pt idx="7664" formatCode="General">
                  <c:v>7.6639999999999997</c:v>
                </c:pt>
                <c:pt idx="7665" formatCode="General">
                  <c:v>7.665</c:v>
                </c:pt>
                <c:pt idx="7666" formatCode="General">
                  <c:v>7.6660000000000004</c:v>
                </c:pt>
                <c:pt idx="7667" formatCode="General">
                  <c:v>7.6669999999999998</c:v>
                </c:pt>
                <c:pt idx="7668" formatCode="General">
                  <c:v>7.6680000000000001</c:v>
                </c:pt>
                <c:pt idx="7669" formatCode="General">
                  <c:v>7.6689999999999996</c:v>
                </c:pt>
                <c:pt idx="7670" formatCode="General">
                  <c:v>7.67</c:v>
                </c:pt>
                <c:pt idx="7671" formatCode="General">
                  <c:v>7.6710000000000003</c:v>
                </c:pt>
                <c:pt idx="7672" formatCode="General">
                  <c:v>7.6719999999999997</c:v>
                </c:pt>
                <c:pt idx="7673" formatCode="General">
                  <c:v>7.673</c:v>
                </c:pt>
                <c:pt idx="7674" formatCode="General">
                  <c:v>7.6740000000000004</c:v>
                </c:pt>
                <c:pt idx="7675" formatCode="General">
                  <c:v>7.6749999999999998</c:v>
                </c:pt>
                <c:pt idx="7676" formatCode="General">
                  <c:v>7.6760000000000002</c:v>
                </c:pt>
                <c:pt idx="7677" formatCode="General">
                  <c:v>7.6769999999999996</c:v>
                </c:pt>
                <c:pt idx="7678" formatCode="General">
                  <c:v>7.6779999999999999</c:v>
                </c:pt>
                <c:pt idx="7679" formatCode="General">
                  <c:v>7.6790000000000003</c:v>
                </c:pt>
                <c:pt idx="7680" formatCode="General">
                  <c:v>7.68</c:v>
                </c:pt>
                <c:pt idx="7681" formatCode="General">
                  <c:v>7.681</c:v>
                </c:pt>
                <c:pt idx="7682" formatCode="General">
                  <c:v>7.6820000000000004</c:v>
                </c:pt>
                <c:pt idx="7683" formatCode="General">
                  <c:v>7.6829999999999998</c:v>
                </c:pt>
                <c:pt idx="7684" formatCode="General">
                  <c:v>7.6840000000000002</c:v>
                </c:pt>
                <c:pt idx="7685" formatCode="General">
                  <c:v>7.6849999999999996</c:v>
                </c:pt>
                <c:pt idx="7686" formatCode="General">
                  <c:v>7.6859999999999999</c:v>
                </c:pt>
                <c:pt idx="7687" formatCode="General">
                  <c:v>7.6870000000000003</c:v>
                </c:pt>
                <c:pt idx="7688" formatCode="General">
                  <c:v>7.6879999999999997</c:v>
                </c:pt>
                <c:pt idx="7689" formatCode="General">
                  <c:v>7.6890000000000001</c:v>
                </c:pt>
                <c:pt idx="7690" formatCode="General">
                  <c:v>7.69</c:v>
                </c:pt>
                <c:pt idx="7691" formatCode="General">
                  <c:v>7.6909999999999998</c:v>
                </c:pt>
                <c:pt idx="7692" formatCode="General">
                  <c:v>7.6920000000000002</c:v>
                </c:pt>
                <c:pt idx="7693" formatCode="General">
                  <c:v>7.6929999999999996</c:v>
                </c:pt>
                <c:pt idx="7694" formatCode="General">
                  <c:v>7.694</c:v>
                </c:pt>
                <c:pt idx="7695" formatCode="General">
                  <c:v>7.6950000000000003</c:v>
                </c:pt>
                <c:pt idx="7696" formatCode="General">
                  <c:v>7.6959999999999997</c:v>
                </c:pt>
                <c:pt idx="7697" formatCode="General">
                  <c:v>7.6970000000000001</c:v>
                </c:pt>
                <c:pt idx="7698" formatCode="General">
                  <c:v>7.6980000000000004</c:v>
                </c:pt>
                <c:pt idx="7699" formatCode="General">
                  <c:v>7.6989999999999998</c:v>
                </c:pt>
                <c:pt idx="7700" formatCode="General">
                  <c:v>7.7</c:v>
                </c:pt>
                <c:pt idx="7701" formatCode="General">
                  <c:v>7.7009999999999996</c:v>
                </c:pt>
                <c:pt idx="7702" formatCode="General">
                  <c:v>7.702</c:v>
                </c:pt>
                <c:pt idx="7703" formatCode="General">
                  <c:v>7.7030000000000003</c:v>
                </c:pt>
                <c:pt idx="7704" formatCode="General">
                  <c:v>7.7039999999999997</c:v>
                </c:pt>
                <c:pt idx="7705" formatCode="General">
                  <c:v>7.7050000000000001</c:v>
                </c:pt>
                <c:pt idx="7706" formatCode="General">
                  <c:v>7.7060000000000004</c:v>
                </c:pt>
                <c:pt idx="7707" formatCode="General">
                  <c:v>7.7069999999999999</c:v>
                </c:pt>
                <c:pt idx="7708" formatCode="General">
                  <c:v>7.7080000000000002</c:v>
                </c:pt>
                <c:pt idx="7709" formatCode="General">
                  <c:v>7.7089999999999996</c:v>
                </c:pt>
                <c:pt idx="7710" formatCode="General">
                  <c:v>7.71</c:v>
                </c:pt>
                <c:pt idx="7711" formatCode="General">
                  <c:v>7.7110000000000003</c:v>
                </c:pt>
                <c:pt idx="7712" formatCode="General">
                  <c:v>7.7119999999999997</c:v>
                </c:pt>
                <c:pt idx="7713" formatCode="General">
                  <c:v>7.7130000000000001</c:v>
                </c:pt>
                <c:pt idx="7714" formatCode="General">
                  <c:v>7.7140000000000004</c:v>
                </c:pt>
                <c:pt idx="7715" formatCode="General">
                  <c:v>7.7149999999999999</c:v>
                </c:pt>
                <c:pt idx="7716" formatCode="General">
                  <c:v>7.7160000000000002</c:v>
                </c:pt>
                <c:pt idx="7717" formatCode="General">
                  <c:v>7.7169999999999996</c:v>
                </c:pt>
                <c:pt idx="7718" formatCode="General">
                  <c:v>7.718</c:v>
                </c:pt>
                <c:pt idx="7719" formatCode="General">
                  <c:v>7.7190000000000003</c:v>
                </c:pt>
                <c:pt idx="7720" formatCode="General">
                  <c:v>7.72</c:v>
                </c:pt>
                <c:pt idx="7721" formatCode="General">
                  <c:v>7.7210000000000001</c:v>
                </c:pt>
                <c:pt idx="7722" formatCode="General">
                  <c:v>7.7220000000000004</c:v>
                </c:pt>
                <c:pt idx="7723" formatCode="General">
                  <c:v>7.7229999999999999</c:v>
                </c:pt>
                <c:pt idx="7724" formatCode="General">
                  <c:v>7.7240000000000002</c:v>
                </c:pt>
                <c:pt idx="7725" formatCode="General">
                  <c:v>7.7249999999999996</c:v>
                </c:pt>
                <c:pt idx="7726" formatCode="General">
                  <c:v>7.726</c:v>
                </c:pt>
                <c:pt idx="7727" formatCode="General">
                  <c:v>7.7270000000000003</c:v>
                </c:pt>
                <c:pt idx="7728" formatCode="General">
                  <c:v>7.7279999999999998</c:v>
                </c:pt>
                <c:pt idx="7729" formatCode="General">
                  <c:v>7.7290000000000001</c:v>
                </c:pt>
                <c:pt idx="7730" formatCode="General">
                  <c:v>7.73</c:v>
                </c:pt>
                <c:pt idx="7731" formatCode="General">
                  <c:v>7.7309999999999999</c:v>
                </c:pt>
                <c:pt idx="7732" formatCode="General">
                  <c:v>7.7320000000000002</c:v>
                </c:pt>
                <c:pt idx="7733" formatCode="General">
                  <c:v>7.7329999999999997</c:v>
                </c:pt>
                <c:pt idx="7734" formatCode="General">
                  <c:v>7.734</c:v>
                </c:pt>
                <c:pt idx="7735" formatCode="General">
                  <c:v>7.7350000000000003</c:v>
                </c:pt>
                <c:pt idx="7736" formatCode="General">
                  <c:v>7.7359999999999998</c:v>
                </c:pt>
                <c:pt idx="7737" formatCode="General">
                  <c:v>7.7370000000000001</c:v>
                </c:pt>
                <c:pt idx="7738" formatCode="General">
                  <c:v>7.7380000000000004</c:v>
                </c:pt>
                <c:pt idx="7739" formatCode="General">
                  <c:v>7.7389999999999999</c:v>
                </c:pt>
                <c:pt idx="7740" formatCode="General">
                  <c:v>7.74</c:v>
                </c:pt>
                <c:pt idx="7741" formatCode="General">
                  <c:v>7.7409999999999997</c:v>
                </c:pt>
                <c:pt idx="7742" formatCode="General">
                  <c:v>7.742</c:v>
                </c:pt>
                <c:pt idx="7743" formatCode="General">
                  <c:v>7.7430000000000003</c:v>
                </c:pt>
                <c:pt idx="7744" formatCode="General">
                  <c:v>7.7439999999999998</c:v>
                </c:pt>
                <c:pt idx="7745" formatCode="General">
                  <c:v>7.7450000000000001</c:v>
                </c:pt>
                <c:pt idx="7746" formatCode="General">
                  <c:v>7.7460000000000004</c:v>
                </c:pt>
                <c:pt idx="7747" formatCode="General">
                  <c:v>7.7469999999999999</c:v>
                </c:pt>
                <c:pt idx="7748" formatCode="General">
                  <c:v>7.7480000000000002</c:v>
                </c:pt>
                <c:pt idx="7749" formatCode="General">
                  <c:v>7.7489999999999997</c:v>
                </c:pt>
                <c:pt idx="7750" formatCode="General">
                  <c:v>7.75</c:v>
                </c:pt>
                <c:pt idx="7751" formatCode="General">
                  <c:v>7.7510000000000003</c:v>
                </c:pt>
                <c:pt idx="7752" formatCode="General">
                  <c:v>7.7519999999999998</c:v>
                </c:pt>
                <c:pt idx="7753" formatCode="General">
                  <c:v>7.7530000000000001</c:v>
                </c:pt>
                <c:pt idx="7754" formatCode="General">
                  <c:v>7.7539999999999996</c:v>
                </c:pt>
                <c:pt idx="7755" formatCode="General">
                  <c:v>7.7549999999999999</c:v>
                </c:pt>
                <c:pt idx="7756" formatCode="General">
                  <c:v>7.7560000000000002</c:v>
                </c:pt>
                <c:pt idx="7757" formatCode="General">
                  <c:v>7.7569999999999997</c:v>
                </c:pt>
                <c:pt idx="7758" formatCode="General">
                  <c:v>7.758</c:v>
                </c:pt>
                <c:pt idx="7759" formatCode="General">
                  <c:v>7.7590000000000003</c:v>
                </c:pt>
                <c:pt idx="7760" formatCode="General">
                  <c:v>7.76</c:v>
                </c:pt>
                <c:pt idx="7761" formatCode="General">
                  <c:v>7.7610000000000001</c:v>
                </c:pt>
                <c:pt idx="7762" formatCode="General">
                  <c:v>7.7619999999999996</c:v>
                </c:pt>
                <c:pt idx="7763" formatCode="General">
                  <c:v>7.7629999999999999</c:v>
                </c:pt>
                <c:pt idx="7764" formatCode="General">
                  <c:v>7.7640000000000002</c:v>
                </c:pt>
                <c:pt idx="7765" formatCode="General">
                  <c:v>7.7649999999999997</c:v>
                </c:pt>
                <c:pt idx="7766" formatCode="General">
                  <c:v>7.766</c:v>
                </c:pt>
                <c:pt idx="7767" formatCode="General">
                  <c:v>7.7670000000000003</c:v>
                </c:pt>
                <c:pt idx="7768" formatCode="General">
                  <c:v>7.7679999999999998</c:v>
                </c:pt>
                <c:pt idx="7769" formatCode="General">
                  <c:v>7.7690000000000001</c:v>
                </c:pt>
                <c:pt idx="7770" formatCode="General">
                  <c:v>7.77</c:v>
                </c:pt>
                <c:pt idx="7771" formatCode="General">
                  <c:v>7.7709999999999999</c:v>
                </c:pt>
                <c:pt idx="7772" formatCode="General">
                  <c:v>7.7720000000000002</c:v>
                </c:pt>
                <c:pt idx="7773" formatCode="General">
                  <c:v>7.7729999999999997</c:v>
                </c:pt>
                <c:pt idx="7774" formatCode="General">
                  <c:v>7.774</c:v>
                </c:pt>
                <c:pt idx="7775" formatCode="General">
                  <c:v>7.7750000000000004</c:v>
                </c:pt>
                <c:pt idx="7776" formatCode="General">
                  <c:v>7.7759999999999998</c:v>
                </c:pt>
                <c:pt idx="7777" formatCode="General">
                  <c:v>7.7770000000000001</c:v>
                </c:pt>
                <c:pt idx="7778" formatCode="General">
                  <c:v>7.7779999999999996</c:v>
                </c:pt>
                <c:pt idx="7779" formatCode="General">
                  <c:v>7.7789999999999999</c:v>
                </c:pt>
                <c:pt idx="7780" formatCode="General">
                  <c:v>7.78</c:v>
                </c:pt>
                <c:pt idx="7781" formatCode="General">
                  <c:v>7.7809999999999997</c:v>
                </c:pt>
                <c:pt idx="7782" formatCode="General">
                  <c:v>7.782</c:v>
                </c:pt>
                <c:pt idx="7783" formatCode="General">
                  <c:v>7.7830000000000004</c:v>
                </c:pt>
                <c:pt idx="7784" formatCode="General">
                  <c:v>7.7839999999999998</c:v>
                </c:pt>
                <c:pt idx="7785" formatCode="General">
                  <c:v>7.7850000000000001</c:v>
                </c:pt>
                <c:pt idx="7786" formatCode="General">
                  <c:v>7.7859999999999996</c:v>
                </c:pt>
                <c:pt idx="7787" formatCode="General">
                  <c:v>7.7869999999999999</c:v>
                </c:pt>
                <c:pt idx="7788" formatCode="General">
                  <c:v>7.7880000000000003</c:v>
                </c:pt>
                <c:pt idx="7789" formatCode="General">
                  <c:v>7.7889999999999997</c:v>
                </c:pt>
                <c:pt idx="7790" formatCode="General">
                  <c:v>7.79</c:v>
                </c:pt>
                <c:pt idx="7791" formatCode="General">
                  <c:v>7.7910000000000004</c:v>
                </c:pt>
                <c:pt idx="7792" formatCode="General">
                  <c:v>7.7919999999999998</c:v>
                </c:pt>
                <c:pt idx="7793" formatCode="General">
                  <c:v>7.7930000000000001</c:v>
                </c:pt>
                <c:pt idx="7794" formatCode="General">
                  <c:v>7.7939999999999996</c:v>
                </c:pt>
                <c:pt idx="7795" formatCode="General">
                  <c:v>7.7949999999999999</c:v>
                </c:pt>
                <c:pt idx="7796" formatCode="General">
                  <c:v>7.7960000000000003</c:v>
                </c:pt>
                <c:pt idx="7797" formatCode="General">
                  <c:v>7.7969999999999997</c:v>
                </c:pt>
                <c:pt idx="7798" formatCode="General">
                  <c:v>7.798</c:v>
                </c:pt>
                <c:pt idx="7799" formatCode="General">
                  <c:v>7.7990000000000004</c:v>
                </c:pt>
                <c:pt idx="7800" formatCode="General">
                  <c:v>7.8</c:v>
                </c:pt>
                <c:pt idx="7801" formatCode="General">
                  <c:v>7.8010000000000002</c:v>
                </c:pt>
                <c:pt idx="7802" formatCode="General">
                  <c:v>7.8019999999999996</c:v>
                </c:pt>
                <c:pt idx="7803" formatCode="General">
                  <c:v>7.8029999999999999</c:v>
                </c:pt>
                <c:pt idx="7804" formatCode="General">
                  <c:v>7.8040000000000003</c:v>
                </c:pt>
                <c:pt idx="7805" formatCode="General">
                  <c:v>7.8049999999999997</c:v>
                </c:pt>
                <c:pt idx="7806" formatCode="General">
                  <c:v>7.806</c:v>
                </c:pt>
                <c:pt idx="7807" formatCode="General">
                  <c:v>7.8070000000000004</c:v>
                </c:pt>
                <c:pt idx="7808" formatCode="General">
                  <c:v>7.8079999999999998</c:v>
                </c:pt>
                <c:pt idx="7809" formatCode="General">
                  <c:v>7.8090000000000002</c:v>
                </c:pt>
                <c:pt idx="7810" formatCode="General">
                  <c:v>7.81</c:v>
                </c:pt>
                <c:pt idx="7811" formatCode="General">
                  <c:v>7.8109999999999999</c:v>
                </c:pt>
                <c:pt idx="7812" formatCode="General">
                  <c:v>7.8120000000000003</c:v>
                </c:pt>
                <c:pt idx="7813" formatCode="General">
                  <c:v>7.8129999999999997</c:v>
                </c:pt>
                <c:pt idx="7814" formatCode="General">
                  <c:v>7.8140000000000001</c:v>
                </c:pt>
                <c:pt idx="7815" formatCode="General">
                  <c:v>7.8150000000000004</c:v>
                </c:pt>
                <c:pt idx="7816" formatCode="General">
                  <c:v>7.8159999999999998</c:v>
                </c:pt>
                <c:pt idx="7817" formatCode="General">
                  <c:v>7.8170000000000002</c:v>
                </c:pt>
                <c:pt idx="7818" formatCode="General">
                  <c:v>7.8179999999999996</c:v>
                </c:pt>
                <c:pt idx="7819" formatCode="General">
                  <c:v>7.819</c:v>
                </c:pt>
                <c:pt idx="7820" formatCode="General">
                  <c:v>7.82</c:v>
                </c:pt>
                <c:pt idx="7821" formatCode="General">
                  <c:v>7.8209999999999997</c:v>
                </c:pt>
                <c:pt idx="7822" formatCode="General">
                  <c:v>7.8220000000000001</c:v>
                </c:pt>
                <c:pt idx="7823" formatCode="General">
                  <c:v>7.8230000000000004</c:v>
                </c:pt>
                <c:pt idx="7824" formatCode="General">
                  <c:v>7.8239999999999998</c:v>
                </c:pt>
                <c:pt idx="7825" formatCode="General">
                  <c:v>7.8250000000000002</c:v>
                </c:pt>
                <c:pt idx="7826" formatCode="General">
                  <c:v>7.8259999999999996</c:v>
                </c:pt>
                <c:pt idx="7827" formatCode="General">
                  <c:v>7.827</c:v>
                </c:pt>
                <c:pt idx="7828" formatCode="General">
                  <c:v>7.8280000000000003</c:v>
                </c:pt>
                <c:pt idx="7829" formatCode="General">
                  <c:v>7.8289999999999997</c:v>
                </c:pt>
                <c:pt idx="7830" formatCode="General">
                  <c:v>7.83</c:v>
                </c:pt>
                <c:pt idx="7831" formatCode="General">
                  <c:v>7.8310000000000004</c:v>
                </c:pt>
                <c:pt idx="7832" formatCode="General">
                  <c:v>7.8319999999999999</c:v>
                </c:pt>
                <c:pt idx="7833" formatCode="General">
                  <c:v>7.8330000000000002</c:v>
                </c:pt>
                <c:pt idx="7834" formatCode="General">
                  <c:v>7.8339999999999996</c:v>
                </c:pt>
                <c:pt idx="7835" formatCode="General">
                  <c:v>7.835</c:v>
                </c:pt>
                <c:pt idx="7836" formatCode="General">
                  <c:v>7.8360000000000003</c:v>
                </c:pt>
                <c:pt idx="7837" formatCode="General">
                  <c:v>7.8369999999999997</c:v>
                </c:pt>
                <c:pt idx="7838" formatCode="General">
                  <c:v>7.8380000000000001</c:v>
                </c:pt>
                <c:pt idx="7839" formatCode="General">
                  <c:v>7.8390000000000004</c:v>
                </c:pt>
                <c:pt idx="7840" formatCode="General">
                  <c:v>7.84</c:v>
                </c:pt>
                <c:pt idx="7841" formatCode="General">
                  <c:v>7.8410000000000002</c:v>
                </c:pt>
                <c:pt idx="7842" formatCode="General">
                  <c:v>7.8419999999999996</c:v>
                </c:pt>
                <c:pt idx="7843" formatCode="General">
                  <c:v>7.843</c:v>
                </c:pt>
                <c:pt idx="7844" formatCode="General">
                  <c:v>7.8440000000000003</c:v>
                </c:pt>
                <c:pt idx="7845" formatCode="General">
                  <c:v>7.8449999999999998</c:v>
                </c:pt>
                <c:pt idx="7846" formatCode="General">
                  <c:v>7.8460000000000001</c:v>
                </c:pt>
                <c:pt idx="7847" formatCode="General">
                  <c:v>7.8470000000000004</c:v>
                </c:pt>
                <c:pt idx="7848" formatCode="General">
                  <c:v>7.8479999999999999</c:v>
                </c:pt>
                <c:pt idx="7849" formatCode="General">
                  <c:v>7.8490000000000002</c:v>
                </c:pt>
                <c:pt idx="7850" formatCode="General">
                  <c:v>7.85</c:v>
                </c:pt>
                <c:pt idx="7851" formatCode="General">
                  <c:v>7.851</c:v>
                </c:pt>
                <c:pt idx="7852" formatCode="General">
                  <c:v>7.8520000000000003</c:v>
                </c:pt>
                <c:pt idx="7853" formatCode="General">
                  <c:v>7.8529999999999998</c:v>
                </c:pt>
                <c:pt idx="7854" formatCode="General">
                  <c:v>7.8540000000000001</c:v>
                </c:pt>
                <c:pt idx="7855" formatCode="General">
                  <c:v>7.8550000000000004</c:v>
                </c:pt>
                <c:pt idx="7856" formatCode="General">
                  <c:v>7.8559999999999999</c:v>
                </c:pt>
                <c:pt idx="7857" formatCode="General">
                  <c:v>7.8570000000000002</c:v>
                </c:pt>
                <c:pt idx="7858" formatCode="General">
                  <c:v>7.8579999999999997</c:v>
                </c:pt>
                <c:pt idx="7859" formatCode="General">
                  <c:v>7.859</c:v>
                </c:pt>
                <c:pt idx="7860" formatCode="General">
                  <c:v>7.86</c:v>
                </c:pt>
                <c:pt idx="7861" formatCode="General">
                  <c:v>7.8609999999999998</c:v>
                </c:pt>
                <c:pt idx="7862" formatCode="General">
                  <c:v>7.8620000000000001</c:v>
                </c:pt>
                <c:pt idx="7863" formatCode="General">
                  <c:v>7.8630000000000004</c:v>
                </c:pt>
                <c:pt idx="7864" formatCode="General">
                  <c:v>7.8639999999999999</c:v>
                </c:pt>
                <c:pt idx="7865" formatCode="General">
                  <c:v>7.8650000000000002</c:v>
                </c:pt>
                <c:pt idx="7866" formatCode="General">
                  <c:v>7.8659999999999997</c:v>
                </c:pt>
                <c:pt idx="7867" formatCode="General">
                  <c:v>7.867</c:v>
                </c:pt>
                <c:pt idx="7868" formatCode="General">
                  <c:v>7.8680000000000003</c:v>
                </c:pt>
                <c:pt idx="7869" formatCode="General">
                  <c:v>7.8689999999999998</c:v>
                </c:pt>
                <c:pt idx="7870" formatCode="General">
                  <c:v>7.87</c:v>
                </c:pt>
                <c:pt idx="7871" formatCode="General">
                  <c:v>7.8710000000000004</c:v>
                </c:pt>
                <c:pt idx="7872" formatCode="General">
                  <c:v>7.8719999999999999</c:v>
                </c:pt>
                <c:pt idx="7873" formatCode="General">
                  <c:v>7.8730000000000002</c:v>
                </c:pt>
                <c:pt idx="7874" formatCode="General">
                  <c:v>7.8739999999999997</c:v>
                </c:pt>
                <c:pt idx="7875" formatCode="General">
                  <c:v>7.875</c:v>
                </c:pt>
                <c:pt idx="7876" formatCode="General">
                  <c:v>7.8760000000000003</c:v>
                </c:pt>
                <c:pt idx="7877" formatCode="General">
                  <c:v>7.8769999999999998</c:v>
                </c:pt>
                <c:pt idx="7878" formatCode="General">
                  <c:v>7.8780000000000001</c:v>
                </c:pt>
                <c:pt idx="7879" formatCode="General">
                  <c:v>7.8789999999999996</c:v>
                </c:pt>
                <c:pt idx="7880" formatCode="General">
                  <c:v>7.88</c:v>
                </c:pt>
                <c:pt idx="7881" formatCode="General">
                  <c:v>7.8810000000000002</c:v>
                </c:pt>
                <c:pt idx="7882" formatCode="General">
                  <c:v>7.8819999999999997</c:v>
                </c:pt>
                <c:pt idx="7883" formatCode="General">
                  <c:v>7.883</c:v>
                </c:pt>
                <c:pt idx="7884" formatCode="General">
                  <c:v>7.8840000000000003</c:v>
                </c:pt>
                <c:pt idx="7885" formatCode="General">
                  <c:v>7.8849999999999998</c:v>
                </c:pt>
                <c:pt idx="7886" formatCode="General">
                  <c:v>7.8860000000000001</c:v>
                </c:pt>
                <c:pt idx="7887" formatCode="General">
                  <c:v>7.8869999999999996</c:v>
                </c:pt>
                <c:pt idx="7888" formatCode="General">
                  <c:v>7.8879999999999999</c:v>
                </c:pt>
                <c:pt idx="7889" formatCode="General">
                  <c:v>7.8890000000000002</c:v>
                </c:pt>
                <c:pt idx="7890" formatCode="General">
                  <c:v>7.89</c:v>
                </c:pt>
                <c:pt idx="7891" formatCode="General">
                  <c:v>7.891</c:v>
                </c:pt>
                <c:pt idx="7892" formatCode="General">
                  <c:v>7.8920000000000003</c:v>
                </c:pt>
                <c:pt idx="7893" formatCode="General">
                  <c:v>7.8929999999999998</c:v>
                </c:pt>
                <c:pt idx="7894" formatCode="General">
                  <c:v>7.8940000000000001</c:v>
                </c:pt>
                <c:pt idx="7895" formatCode="General">
                  <c:v>7.8949999999999996</c:v>
                </c:pt>
                <c:pt idx="7896" formatCode="General">
                  <c:v>7.8959999999999999</c:v>
                </c:pt>
                <c:pt idx="7897" formatCode="General">
                  <c:v>7.8970000000000002</c:v>
                </c:pt>
                <c:pt idx="7898" formatCode="General">
                  <c:v>7.8979999999999997</c:v>
                </c:pt>
                <c:pt idx="7899" formatCode="General">
                  <c:v>7.899</c:v>
                </c:pt>
                <c:pt idx="7900" formatCode="General">
                  <c:v>7.9</c:v>
                </c:pt>
                <c:pt idx="7901" formatCode="General">
                  <c:v>7.9009999999999998</c:v>
                </c:pt>
                <c:pt idx="7902" formatCode="General">
                  <c:v>7.9020000000000001</c:v>
                </c:pt>
                <c:pt idx="7903" formatCode="General">
                  <c:v>7.9029999999999996</c:v>
                </c:pt>
                <c:pt idx="7904" formatCode="General">
                  <c:v>7.9039999999999999</c:v>
                </c:pt>
                <c:pt idx="7905" formatCode="General">
                  <c:v>7.9050000000000002</c:v>
                </c:pt>
                <c:pt idx="7906" formatCode="General">
                  <c:v>7.9059999999999997</c:v>
                </c:pt>
                <c:pt idx="7907" formatCode="General">
                  <c:v>7.907</c:v>
                </c:pt>
                <c:pt idx="7908" formatCode="General">
                  <c:v>7.9080000000000004</c:v>
                </c:pt>
                <c:pt idx="7909" formatCode="General">
                  <c:v>7.9089999999999998</c:v>
                </c:pt>
                <c:pt idx="7910" formatCode="General">
                  <c:v>7.91</c:v>
                </c:pt>
                <c:pt idx="7911" formatCode="General">
                  <c:v>7.9109999999999996</c:v>
                </c:pt>
                <c:pt idx="7912" formatCode="General">
                  <c:v>7.9119999999999999</c:v>
                </c:pt>
                <c:pt idx="7913" formatCode="General">
                  <c:v>7.9130000000000003</c:v>
                </c:pt>
                <c:pt idx="7914" formatCode="General">
                  <c:v>7.9139999999999997</c:v>
                </c:pt>
                <c:pt idx="7915" formatCode="General">
                  <c:v>7.915</c:v>
                </c:pt>
                <c:pt idx="7916" formatCode="General">
                  <c:v>7.9160000000000004</c:v>
                </c:pt>
                <c:pt idx="7917" formatCode="General">
                  <c:v>7.9169999999999998</c:v>
                </c:pt>
                <c:pt idx="7918" formatCode="General">
                  <c:v>7.9180000000000001</c:v>
                </c:pt>
                <c:pt idx="7919" formatCode="General">
                  <c:v>7.9189999999999996</c:v>
                </c:pt>
                <c:pt idx="7920" formatCode="General">
                  <c:v>7.92</c:v>
                </c:pt>
                <c:pt idx="7921" formatCode="General">
                  <c:v>7.9210000000000003</c:v>
                </c:pt>
                <c:pt idx="7922" formatCode="General">
                  <c:v>7.9219999999999997</c:v>
                </c:pt>
                <c:pt idx="7923" formatCode="General">
                  <c:v>7.923</c:v>
                </c:pt>
                <c:pt idx="7924" formatCode="General">
                  <c:v>7.9240000000000004</c:v>
                </c:pt>
                <c:pt idx="7925" formatCode="General">
                  <c:v>7.9249999999999998</c:v>
                </c:pt>
                <c:pt idx="7926" formatCode="General">
                  <c:v>7.9260000000000002</c:v>
                </c:pt>
                <c:pt idx="7927" formatCode="General">
                  <c:v>7.9269999999999996</c:v>
                </c:pt>
                <c:pt idx="7928" formatCode="General">
                  <c:v>7.9279999999999999</c:v>
                </c:pt>
                <c:pt idx="7929" formatCode="General">
                  <c:v>7.9290000000000003</c:v>
                </c:pt>
                <c:pt idx="7930" formatCode="General">
                  <c:v>7.93</c:v>
                </c:pt>
                <c:pt idx="7931" formatCode="General">
                  <c:v>7.931</c:v>
                </c:pt>
                <c:pt idx="7932" formatCode="General">
                  <c:v>7.9320000000000004</c:v>
                </c:pt>
                <c:pt idx="7933" formatCode="General">
                  <c:v>7.9329999999999998</c:v>
                </c:pt>
                <c:pt idx="7934" formatCode="General">
                  <c:v>7.9340000000000002</c:v>
                </c:pt>
                <c:pt idx="7935" formatCode="General">
                  <c:v>7.9349999999999996</c:v>
                </c:pt>
                <c:pt idx="7936" formatCode="General">
                  <c:v>7.9359999999999999</c:v>
                </c:pt>
                <c:pt idx="7937" formatCode="General">
                  <c:v>7.9370000000000003</c:v>
                </c:pt>
                <c:pt idx="7938" formatCode="General">
                  <c:v>7.9379999999999997</c:v>
                </c:pt>
                <c:pt idx="7939" formatCode="General">
                  <c:v>7.9390000000000001</c:v>
                </c:pt>
                <c:pt idx="7940" formatCode="General">
                  <c:v>7.94</c:v>
                </c:pt>
                <c:pt idx="7941" formatCode="General">
                  <c:v>7.9409999999999998</c:v>
                </c:pt>
                <c:pt idx="7942" formatCode="General">
                  <c:v>7.9420000000000002</c:v>
                </c:pt>
                <c:pt idx="7943" formatCode="General">
                  <c:v>7.9429999999999996</c:v>
                </c:pt>
                <c:pt idx="7944" formatCode="General">
                  <c:v>7.944</c:v>
                </c:pt>
                <c:pt idx="7945" formatCode="General">
                  <c:v>7.9450000000000003</c:v>
                </c:pt>
                <c:pt idx="7946" formatCode="General">
                  <c:v>7.9459999999999997</c:v>
                </c:pt>
                <c:pt idx="7947" formatCode="General">
                  <c:v>7.9470000000000001</c:v>
                </c:pt>
                <c:pt idx="7948" formatCode="General">
                  <c:v>7.9480000000000004</c:v>
                </c:pt>
                <c:pt idx="7949" formatCode="General">
                  <c:v>7.9489999999999998</c:v>
                </c:pt>
                <c:pt idx="7950" formatCode="General">
                  <c:v>7.95</c:v>
                </c:pt>
                <c:pt idx="7951" formatCode="General">
                  <c:v>7.9509999999999996</c:v>
                </c:pt>
                <c:pt idx="7952" formatCode="General">
                  <c:v>7.952</c:v>
                </c:pt>
                <c:pt idx="7953" formatCode="General">
                  <c:v>7.9530000000000003</c:v>
                </c:pt>
                <c:pt idx="7954" formatCode="General">
                  <c:v>7.9539999999999997</c:v>
                </c:pt>
                <c:pt idx="7955" formatCode="General">
                  <c:v>7.9550000000000001</c:v>
                </c:pt>
                <c:pt idx="7956" formatCode="General">
                  <c:v>7.9560000000000004</c:v>
                </c:pt>
                <c:pt idx="7957" formatCode="General">
                  <c:v>7.9569999999999999</c:v>
                </c:pt>
                <c:pt idx="7958" formatCode="General">
                  <c:v>7.9580000000000002</c:v>
                </c:pt>
                <c:pt idx="7959" formatCode="General">
                  <c:v>7.9589999999999996</c:v>
                </c:pt>
                <c:pt idx="7960" formatCode="General">
                  <c:v>7.96</c:v>
                </c:pt>
                <c:pt idx="7961" formatCode="General">
                  <c:v>7.9610000000000003</c:v>
                </c:pt>
                <c:pt idx="7962" formatCode="General">
                  <c:v>7.9619999999999997</c:v>
                </c:pt>
                <c:pt idx="7963" formatCode="General">
                  <c:v>7.9630000000000001</c:v>
                </c:pt>
                <c:pt idx="7964" formatCode="General">
                  <c:v>7.9640000000000004</c:v>
                </c:pt>
                <c:pt idx="7965" formatCode="General">
                  <c:v>7.9649999999999999</c:v>
                </c:pt>
                <c:pt idx="7966" formatCode="General">
                  <c:v>7.9660000000000002</c:v>
                </c:pt>
                <c:pt idx="7967" formatCode="General">
                  <c:v>7.9669999999999996</c:v>
                </c:pt>
                <c:pt idx="7968" formatCode="General">
                  <c:v>7.968</c:v>
                </c:pt>
                <c:pt idx="7969" formatCode="General">
                  <c:v>7.9690000000000003</c:v>
                </c:pt>
                <c:pt idx="7970" formatCode="General">
                  <c:v>7.97</c:v>
                </c:pt>
                <c:pt idx="7971" formatCode="General">
                  <c:v>7.9710000000000001</c:v>
                </c:pt>
                <c:pt idx="7972" formatCode="General">
                  <c:v>7.9720000000000004</c:v>
                </c:pt>
                <c:pt idx="7973" formatCode="General">
                  <c:v>7.9729999999999999</c:v>
                </c:pt>
                <c:pt idx="7974" formatCode="General">
                  <c:v>7.9740000000000002</c:v>
                </c:pt>
                <c:pt idx="7975" formatCode="General">
                  <c:v>7.9749999999999996</c:v>
                </c:pt>
                <c:pt idx="7976" formatCode="General">
                  <c:v>7.976</c:v>
                </c:pt>
                <c:pt idx="7977" formatCode="General">
                  <c:v>7.9770000000000003</c:v>
                </c:pt>
                <c:pt idx="7978" formatCode="General">
                  <c:v>7.9779999999999998</c:v>
                </c:pt>
                <c:pt idx="7979" formatCode="General">
                  <c:v>7.9790000000000001</c:v>
                </c:pt>
                <c:pt idx="7980" formatCode="General">
                  <c:v>7.98</c:v>
                </c:pt>
                <c:pt idx="7981" formatCode="General">
                  <c:v>7.9809999999999999</c:v>
                </c:pt>
                <c:pt idx="7982" formatCode="General">
                  <c:v>7.9820000000000002</c:v>
                </c:pt>
                <c:pt idx="7983" formatCode="General">
                  <c:v>7.9829999999999997</c:v>
                </c:pt>
                <c:pt idx="7984" formatCode="General">
                  <c:v>7.984</c:v>
                </c:pt>
                <c:pt idx="7985" formatCode="General">
                  <c:v>7.9850000000000003</c:v>
                </c:pt>
                <c:pt idx="7986" formatCode="General">
                  <c:v>7.9859999999999998</c:v>
                </c:pt>
                <c:pt idx="7987" formatCode="General">
                  <c:v>7.9870000000000001</c:v>
                </c:pt>
                <c:pt idx="7988" formatCode="General">
                  <c:v>7.9880000000000004</c:v>
                </c:pt>
                <c:pt idx="7989" formatCode="General">
                  <c:v>7.9889999999999999</c:v>
                </c:pt>
                <c:pt idx="7990" formatCode="General">
                  <c:v>7.99</c:v>
                </c:pt>
                <c:pt idx="7991" formatCode="General">
                  <c:v>7.9909999999999997</c:v>
                </c:pt>
                <c:pt idx="7992" formatCode="General">
                  <c:v>7.992</c:v>
                </c:pt>
                <c:pt idx="7993" formatCode="General">
                  <c:v>7.9930000000000003</c:v>
                </c:pt>
                <c:pt idx="7994" formatCode="General">
                  <c:v>7.9939999999999998</c:v>
                </c:pt>
                <c:pt idx="7995" formatCode="General">
                  <c:v>7.9950000000000001</c:v>
                </c:pt>
                <c:pt idx="7996" formatCode="General">
                  <c:v>7.9960000000000004</c:v>
                </c:pt>
                <c:pt idx="7997" formatCode="General">
                  <c:v>7.9969999999999999</c:v>
                </c:pt>
                <c:pt idx="7998" formatCode="General">
                  <c:v>7.9980000000000002</c:v>
                </c:pt>
                <c:pt idx="7999" formatCode="General">
                  <c:v>7.9989999999999997</c:v>
                </c:pt>
                <c:pt idx="8000" formatCode="General">
                  <c:v>8</c:v>
                </c:pt>
                <c:pt idx="8001" formatCode="General">
                  <c:v>8.0009999999999994</c:v>
                </c:pt>
                <c:pt idx="8002" formatCode="General">
                  <c:v>8.0020000000000007</c:v>
                </c:pt>
                <c:pt idx="8003" formatCode="General">
                  <c:v>8.0030000000000001</c:v>
                </c:pt>
                <c:pt idx="8004" formatCode="General">
                  <c:v>8.0039999999999996</c:v>
                </c:pt>
                <c:pt idx="8005" formatCode="General">
                  <c:v>8.0050000000000008</c:v>
                </c:pt>
                <c:pt idx="8006" formatCode="General">
                  <c:v>8.0060000000000002</c:v>
                </c:pt>
                <c:pt idx="8007" formatCode="General">
                  <c:v>8.0069999999999997</c:v>
                </c:pt>
                <c:pt idx="8008" formatCode="General">
                  <c:v>8.0079999999999991</c:v>
                </c:pt>
                <c:pt idx="8009" formatCode="General">
                  <c:v>8.0090000000000003</c:v>
                </c:pt>
                <c:pt idx="8010" formatCode="General">
                  <c:v>8.01</c:v>
                </c:pt>
                <c:pt idx="8011" formatCode="General">
                  <c:v>8.0109999999999992</c:v>
                </c:pt>
                <c:pt idx="8012" formatCode="General">
                  <c:v>8.0120000000000005</c:v>
                </c:pt>
                <c:pt idx="8013" formatCode="General">
                  <c:v>8.0129999999999999</c:v>
                </c:pt>
                <c:pt idx="8014" formatCode="General">
                  <c:v>8.0139999999999993</c:v>
                </c:pt>
                <c:pt idx="8015" formatCode="General">
                  <c:v>8.0150000000000006</c:v>
                </c:pt>
                <c:pt idx="8016" formatCode="General">
                  <c:v>8.016</c:v>
                </c:pt>
                <c:pt idx="8017" formatCode="General">
                  <c:v>8.0169999999999995</c:v>
                </c:pt>
                <c:pt idx="8018" formatCode="General">
                  <c:v>8.0180000000000007</c:v>
                </c:pt>
                <c:pt idx="8019" formatCode="General">
                  <c:v>8.0190000000000001</c:v>
                </c:pt>
                <c:pt idx="8020" formatCode="General">
                  <c:v>8.02</c:v>
                </c:pt>
                <c:pt idx="8021" formatCode="General">
                  <c:v>8.0210000000000008</c:v>
                </c:pt>
                <c:pt idx="8022" formatCode="General">
                  <c:v>8.0220000000000002</c:v>
                </c:pt>
                <c:pt idx="8023" formatCode="General">
                  <c:v>8.0229999999999997</c:v>
                </c:pt>
                <c:pt idx="8024" formatCode="General">
                  <c:v>8.0239999999999991</c:v>
                </c:pt>
                <c:pt idx="8025" formatCode="General">
                  <c:v>8.0250000000000004</c:v>
                </c:pt>
                <c:pt idx="8026" formatCode="General">
                  <c:v>8.0259999999999998</c:v>
                </c:pt>
                <c:pt idx="8027" formatCode="General">
                  <c:v>8.0269999999999992</c:v>
                </c:pt>
                <c:pt idx="8028" formatCode="General">
                  <c:v>8.0280000000000005</c:v>
                </c:pt>
                <c:pt idx="8029" formatCode="General">
                  <c:v>8.0289999999999999</c:v>
                </c:pt>
                <c:pt idx="8030" formatCode="General">
                  <c:v>8.0299999999999994</c:v>
                </c:pt>
                <c:pt idx="8031" formatCode="General">
                  <c:v>8.0310000000000006</c:v>
                </c:pt>
                <c:pt idx="8032" formatCode="General">
                  <c:v>8.032</c:v>
                </c:pt>
                <c:pt idx="8033" formatCode="General">
                  <c:v>8.0329999999999995</c:v>
                </c:pt>
                <c:pt idx="8034" formatCode="General">
                  <c:v>8.0340000000000007</c:v>
                </c:pt>
                <c:pt idx="8035" formatCode="General">
                  <c:v>8.0350000000000001</c:v>
                </c:pt>
                <c:pt idx="8036" formatCode="General">
                  <c:v>8.0359999999999996</c:v>
                </c:pt>
                <c:pt idx="8037" formatCode="General">
                  <c:v>8.0370000000000008</c:v>
                </c:pt>
                <c:pt idx="8038" formatCode="General">
                  <c:v>8.0380000000000003</c:v>
                </c:pt>
                <c:pt idx="8039" formatCode="General">
                  <c:v>8.0389999999999997</c:v>
                </c:pt>
                <c:pt idx="8040" formatCode="General">
                  <c:v>8.0399999999999991</c:v>
                </c:pt>
                <c:pt idx="8041" formatCode="General">
                  <c:v>8.0410000000000004</c:v>
                </c:pt>
                <c:pt idx="8042" formatCode="General">
                  <c:v>8.0419999999999998</c:v>
                </c:pt>
                <c:pt idx="8043" formatCode="General">
                  <c:v>8.0429999999999993</c:v>
                </c:pt>
                <c:pt idx="8044" formatCode="General">
                  <c:v>8.0440000000000005</c:v>
                </c:pt>
                <c:pt idx="8045" formatCode="General">
                  <c:v>8.0449999999999999</c:v>
                </c:pt>
                <c:pt idx="8046" formatCode="General">
                  <c:v>8.0459999999999994</c:v>
                </c:pt>
                <c:pt idx="8047" formatCode="General">
                  <c:v>8.0470000000000006</c:v>
                </c:pt>
                <c:pt idx="8048" formatCode="General">
                  <c:v>8.048</c:v>
                </c:pt>
                <c:pt idx="8049" formatCode="General">
                  <c:v>8.0489999999999995</c:v>
                </c:pt>
                <c:pt idx="8050" formatCode="General">
                  <c:v>8.0500000000000007</c:v>
                </c:pt>
                <c:pt idx="8051" formatCode="General">
                  <c:v>8.0510000000000002</c:v>
                </c:pt>
                <c:pt idx="8052" formatCode="General">
                  <c:v>8.0519999999999996</c:v>
                </c:pt>
                <c:pt idx="8053" formatCode="General">
                  <c:v>8.0530000000000008</c:v>
                </c:pt>
                <c:pt idx="8054" formatCode="General">
                  <c:v>8.0540000000000003</c:v>
                </c:pt>
                <c:pt idx="8055" formatCode="General">
                  <c:v>8.0549999999999997</c:v>
                </c:pt>
                <c:pt idx="8056" formatCode="General">
                  <c:v>8.0559999999999992</c:v>
                </c:pt>
                <c:pt idx="8057" formatCode="General">
                  <c:v>8.0570000000000004</c:v>
                </c:pt>
                <c:pt idx="8058" formatCode="General">
                  <c:v>8.0579999999999998</c:v>
                </c:pt>
                <c:pt idx="8059" formatCode="General">
                  <c:v>8.0589999999999993</c:v>
                </c:pt>
                <c:pt idx="8060" formatCode="General">
                  <c:v>8.06</c:v>
                </c:pt>
                <c:pt idx="8061" formatCode="General">
                  <c:v>8.0609999999999999</c:v>
                </c:pt>
                <c:pt idx="8062" formatCode="General">
                  <c:v>8.0619999999999994</c:v>
                </c:pt>
                <c:pt idx="8063" formatCode="General">
                  <c:v>8.0630000000000006</c:v>
                </c:pt>
                <c:pt idx="8064" formatCode="General">
                  <c:v>8.0640000000000001</c:v>
                </c:pt>
                <c:pt idx="8065" formatCode="General">
                  <c:v>8.0649999999999995</c:v>
                </c:pt>
                <c:pt idx="8066" formatCode="General">
                  <c:v>8.0660000000000007</c:v>
                </c:pt>
                <c:pt idx="8067" formatCode="General">
                  <c:v>8.0670000000000002</c:v>
                </c:pt>
                <c:pt idx="8068" formatCode="General">
                  <c:v>8.0679999999999996</c:v>
                </c:pt>
                <c:pt idx="8069" formatCode="General">
                  <c:v>8.0690000000000008</c:v>
                </c:pt>
                <c:pt idx="8070" formatCode="General">
                  <c:v>8.07</c:v>
                </c:pt>
                <c:pt idx="8071" formatCode="General">
                  <c:v>8.0709999999999997</c:v>
                </c:pt>
                <c:pt idx="8072" formatCode="General">
                  <c:v>8.0719999999999992</c:v>
                </c:pt>
                <c:pt idx="8073" formatCode="General">
                  <c:v>8.0730000000000004</c:v>
                </c:pt>
                <c:pt idx="8074" formatCode="General">
                  <c:v>8.0739999999999998</c:v>
                </c:pt>
                <c:pt idx="8075" formatCode="General">
                  <c:v>8.0749999999999993</c:v>
                </c:pt>
                <c:pt idx="8076" formatCode="General">
                  <c:v>8.0760000000000005</c:v>
                </c:pt>
                <c:pt idx="8077" formatCode="General">
                  <c:v>8.077</c:v>
                </c:pt>
                <c:pt idx="8078" formatCode="General">
                  <c:v>8.0779999999999994</c:v>
                </c:pt>
                <c:pt idx="8079" formatCode="General">
                  <c:v>8.0790000000000006</c:v>
                </c:pt>
                <c:pt idx="8080" formatCode="General">
                  <c:v>8.08</c:v>
                </c:pt>
                <c:pt idx="8081" formatCode="General">
                  <c:v>8.0809999999999995</c:v>
                </c:pt>
                <c:pt idx="8082" formatCode="General">
                  <c:v>8.0820000000000007</c:v>
                </c:pt>
                <c:pt idx="8083" formatCode="General">
                  <c:v>8.0830000000000002</c:v>
                </c:pt>
                <c:pt idx="8084" formatCode="General">
                  <c:v>8.0839999999999996</c:v>
                </c:pt>
                <c:pt idx="8085" formatCode="General">
                  <c:v>8.0850000000000009</c:v>
                </c:pt>
                <c:pt idx="8086" formatCode="General">
                  <c:v>8.0860000000000003</c:v>
                </c:pt>
                <c:pt idx="8087" formatCode="General">
                  <c:v>8.0869999999999997</c:v>
                </c:pt>
                <c:pt idx="8088" formatCode="General">
                  <c:v>8.0879999999999992</c:v>
                </c:pt>
                <c:pt idx="8089" formatCode="General">
                  <c:v>8.0890000000000004</c:v>
                </c:pt>
                <c:pt idx="8090" formatCode="General">
                  <c:v>8.09</c:v>
                </c:pt>
                <c:pt idx="8091" formatCode="General">
                  <c:v>8.0909999999999993</c:v>
                </c:pt>
                <c:pt idx="8092" formatCode="General">
                  <c:v>8.0920000000000005</c:v>
                </c:pt>
                <c:pt idx="8093" formatCode="General">
                  <c:v>8.093</c:v>
                </c:pt>
                <c:pt idx="8094" formatCode="General">
                  <c:v>8.0939999999999994</c:v>
                </c:pt>
                <c:pt idx="8095" formatCode="General">
                  <c:v>8.0950000000000006</c:v>
                </c:pt>
                <c:pt idx="8096" formatCode="General">
                  <c:v>8.0960000000000001</c:v>
                </c:pt>
                <c:pt idx="8097" formatCode="General">
                  <c:v>8.0969999999999995</c:v>
                </c:pt>
                <c:pt idx="8098" formatCode="General">
                  <c:v>8.0980000000000008</c:v>
                </c:pt>
                <c:pt idx="8099" formatCode="General">
                  <c:v>8.0990000000000002</c:v>
                </c:pt>
                <c:pt idx="8100" formatCode="General">
                  <c:v>8.1</c:v>
                </c:pt>
                <c:pt idx="8101" formatCode="General">
                  <c:v>8.1010000000000009</c:v>
                </c:pt>
                <c:pt idx="8102" formatCode="General">
                  <c:v>8.1020000000000003</c:v>
                </c:pt>
                <c:pt idx="8103" formatCode="General">
                  <c:v>8.1029999999999998</c:v>
                </c:pt>
                <c:pt idx="8104" formatCode="General">
                  <c:v>8.1039999999999992</c:v>
                </c:pt>
                <c:pt idx="8105" formatCode="General">
                  <c:v>8.1050000000000004</c:v>
                </c:pt>
                <c:pt idx="8106" formatCode="General">
                  <c:v>8.1059999999999999</c:v>
                </c:pt>
                <c:pt idx="8107" formatCode="General">
                  <c:v>8.1069999999999993</c:v>
                </c:pt>
                <c:pt idx="8108" formatCode="General">
                  <c:v>8.1080000000000005</c:v>
                </c:pt>
                <c:pt idx="8109" formatCode="General">
                  <c:v>8.109</c:v>
                </c:pt>
                <c:pt idx="8110" formatCode="General">
                  <c:v>8.11</c:v>
                </c:pt>
                <c:pt idx="8111" formatCode="General">
                  <c:v>8.1110000000000007</c:v>
                </c:pt>
                <c:pt idx="8112" formatCode="General">
                  <c:v>8.1120000000000001</c:v>
                </c:pt>
                <c:pt idx="8113" formatCode="General">
                  <c:v>8.1129999999999995</c:v>
                </c:pt>
                <c:pt idx="8114" formatCode="General">
                  <c:v>8.1140000000000008</c:v>
                </c:pt>
                <c:pt idx="8115" formatCode="General">
                  <c:v>8.1150000000000002</c:v>
                </c:pt>
                <c:pt idx="8116" formatCode="General">
                  <c:v>8.1159999999999997</c:v>
                </c:pt>
                <c:pt idx="8117" formatCode="General">
                  <c:v>8.1170000000000009</c:v>
                </c:pt>
                <c:pt idx="8118" formatCode="General">
                  <c:v>8.1180000000000003</c:v>
                </c:pt>
                <c:pt idx="8119" formatCode="General">
                  <c:v>8.1189999999999998</c:v>
                </c:pt>
                <c:pt idx="8120" formatCode="General">
                  <c:v>8.1199999999999992</c:v>
                </c:pt>
                <c:pt idx="8121" formatCode="General">
                  <c:v>8.1210000000000004</c:v>
                </c:pt>
                <c:pt idx="8122" formatCode="General">
                  <c:v>8.1219999999999999</c:v>
                </c:pt>
                <c:pt idx="8123" formatCode="General">
                  <c:v>8.1229999999999993</c:v>
                </c:pt>
                <c:pt idx="8124" formatCode="General">
                  <c:v>8.1240000000000006</c:v>
                </c:pt>
                <c:pt idx="8125" formatCode="General">
                  <c:v>8.125</c:v>
                </c:pt>
                <c:pt idx="8126" formatCode="General">
                  <c:v>8.1259999999999994</c:v>
                </c:pt>
                <c:pt idx="8127" formatCode="General">
                  <c:v>8.1270000000000007</c:v>
                </c:pt>
                <c:pt idx="8128" formatCode="General">
                  <c:v>8.1280000000000001</c:v>
                </c:pt>
                <c:pt idx="8129" formatCode="General">
                  <c:v>8.1289999999999996</c:v>
                </c:pt>
                <c:pt idx="8130" formatCode="General">
                  <c:v>8.1300000000000008</c:v>
                </c:pt>
                <c:pt idx="8131" formatCode="General">
                  <c:v>8.1310000000000002</c:v>
                </c:pt>
                <c:pt idx="8132" formatCode="General">
                  <c:v>8.1319999999999997</c:v>
                </c:pt>
                <c:pt idx="8133" formatCode="General">
                  <c:v>8.1329999999999991</c:v>
                </c:pt>
                <c:pt idx="8134" formatCode="General">
                  <c:v>8.1340000000000003</c:v>
                </c:pt>
                <c:pt idx="8135" formatCode="General">
                  <c:v>8.1349999999999998</c:v>
                </c:pt>
                <c:pt idx="8136" formatCode="General">
                  <c:v>8.1359999999999992</c:v>
                </c:pt>
                <c:pt idx="8137" formatCode="General">
                  <c:v>8.1370000000000005</c:v>
                </c:pt>
                <c:pt idx="8138" formatCode="General">
                  <c:v>8.1379999999999999</c:v>
                </c:pt>
                <c:pt idx="8139" formatCode="General">
                  <c:v>8.1389999999999993</c:v>
                </c:pt>
                <c:pt idx="8140" formatCode="General">
                  <c:v>8.14</c:v>
                </c:pt>
                <c:pt idx="8141" formatCode="General">
                  <c:v>8.141</c:v>
                </c:pt>
                <c:pt idx="8142" formatCode="General">
                  <c:v>8.1419999999999995</c:v>
                </c:pt>
                <c:pt idx="8143" formatCode="General">
                  <c:v>8.1430000000000007</c:v>
                </c:pt>
                <c:pt idx="8144" formatCode="General">
                  <c:v>8.1440000000000001</c:v>
                </c:pt>
                <c:pt idx="8145" formatCode="General">
                  <c:v>8.1449999999999996</c:v>
                </c:pt>
                <c:pt idx="8146" formatCode="General">
                  <c:v>8.1460000000000008</c:v>
                </c:pt>
                <c:pt idx="8147" formatCode="General">
                  <c:v>8.1470000000000002</c:v>
                </c:pt>
                <c:pt idx="8148" formatCode="General">
                  <c:v>8.1479999999999997</c:v>
                </c:pt>
                <c:pt idx="8149" formatCode="General">
                  <c:v>8.1489999999999991</c:v>
                </c:pt>
                <c:pt idx="8150" formatCode="General">
                  <c:v>8.15</c:v>
                </c:pt>
                <c:pt idx="8151" formatCode="General">
                  <c:v>8.1509999999999998</c:v>
                </c:pt>
                <c:pt idx="8152" formatCode="General">
                  <c:v>8.1519999999999992</c:v>
                </c:pt>
                <c:pt idx="8153" formatCode="General">
                  <c:v>8.1530000000000005</c:v>
                </c:pt>
                <c:pt idx="8154" formatCode="General">
                  <c:v>8.1539999999999999</c:v>
                </c:pt>
                <c:pt idx="8155" formatCode="General">
                  <c:v>8.1549999999999994</c:v>
                </c:pt>
                <c:pt idx="8156" formatCode="General">
                  <c:v>8.1560000000000006</c:v>
                </c:pt>
                <c:pt idx="8157" formatCode="General">
                  <c:v>8.157</c:v>
                </c:pt>
                <c:pt idx="8158" formatCode="General">
                  <c:v>8.1579999999999995</c:v>
                </c:pt>
                <c:pt idx="8159" formatCode="General">
                  <c:v>8.1590000000000007</c:v>
                </c:pt>
                <c:pt idx="8160" formatCode="General">
                  <c:v>8.16</c:v>
                </c:pt>
                <c:pt idx="8161" formatCode="General">
                  <c:v>8.1609999999999996</c:v>
                </c:pt>
                <c:pt idx="8162" formatCode="General">
                  <c:v>8.1620000000000008</c:v>
                </c:pt>
                <c:pt idx="8163" formatCode="General">
                  <c:v>8.1630000000000003</c:v>
                </c:pt>
                <c:pt idx="8164" formatCode="General">
                  <c:v>8.1639999999999997</c:v>
                </c:pt>
                <c:pt idx="8165" formatCode="General">
                  <c:v>8.1649999999999991</c:v>
                </c:pt>
                <c:pt idx="8166" formatCode="General">
                  <c:v>8.1660000000000004</c:v>
                </c:pt>
                <c:pt idx="8167" formatCode="General">
                  <c:v>8.1669999999999998</c:v>
                </c:pt>
                <c:pt idx="8168" formatCode="General">
                  <c:v>8.1679999999999993</c:v>
                </c:pt>
                <c:pt idx="8169" formatCode="General">
                  <c:v>8.1690000000000005</c:v>
                </c:pt>
                <c:pt idx="8170" formatCode="General">
                  <c:v>8.17</c:v>
                </c:pt>
                <c:pt idx="8171" formatCode="General">
                  <c:v>8.1709999999999994</c:v>
                </c:pt>
                <c:pt idx="8172" formatCode="General">
                  <c:v>8.1720000000000006</c:v>
                </c:pt>
                <c:pt idx="8173" formatCode="General">
                  <c:v>8.173</c:v>
                </c:pt>
                <c:pt idx="8174" formatCode="General">
                  <c:v>8.1739999999999995</c:v>
                </c:pt>
                <c:pt idx="8175" formatCode="General">
                  <c:v>8.1750000000000007</c:v>
                </c:pt>
                <c:pt idx="8176" formatCode="General">
                  <c:v>8.1760000000000002</c:v>
                </c:pt>
                <c:pt idx="8177" formatCode="General">
                  <c:v>8.1769999999999996</c:v>
                </c:pt>
                <c:pt idx="8178" formatCode="General">
                  <c:v>8.1780000000000008</c:v>
                </c:pt>
                <c:pt idx="8179" formatCode="General">
                  <c:v>8.1790000000000003</c:v>
                </c:pt>
                <c:pt idx="8180" formatCode="General">
                  <c:v>8.18</c:v>
                </c:pt>
                <c:pt idx="8181" formatCode="General">
                  <c:v>8.1809999999999992</c:v>
                </c:pt>
                <c:pt idx="8182" formatCode="General">
                  <c:v>8.1820000000000004</c:v>
                </c:pt>
                <c:pt idx="8183" formatCode="General">
                  <c:v>8.1829999999999998</c:v>
                </c:pt>
                <c:pt idx="8184" formatCode="General">
                  <c:v>8.1839999999999993</c:v>
                </c:pt>
                <c:pt idx="8185" formatCode="General">
                  <c:v>8.1850000000000005</c:v>
                </c:pt>
                <c:pt idx="8186" formatCode="General">
                  <c:v>8.1859999999999999</c:v>
                </c:pt>
                <c:pt idx="8187" formatCode="General">
                  <c:v>8.1869999999999994</c:v>
                </c:pt>
                <c:pt idx="8188" formatCode="General">
                  <c:v>8.1880000000000006</c:v>
                </c:pt>
                <c:pt idx="8189" formatCode="General">
                  <c:v>8.1890000000000001</c:v>
                </c:pt>
                <c:pt idx="8190" formatCode="General">
                  <c:v>8.19</c:v>
                </c:pt>
                <c:pt idx="8191" formatCode="General">
                  <c:v>8.1910000000000007</c:v>
                </c:pt>
                <c:pt idx="8192" formatCode="General">
                  <c:v>8.1920000000000002</c:v>
                </c:pt>
                <c:pt idx="8193" formatCode="General">
                  <c:v>8.1929999999999996</c:v>
                </c:pt>
                <c:pt idx="8194" formatCode="General">
                  <c:v>8.1940000000000008</c:v>
                </c:pt>
                <c:pt idx="8195" formatCode="General">
                  <c:v>8.1950000000000003</c:v>
                </c:pt>
                <c:pt idx="8196" formatCode="General">
                  <c:v>8.1959999999999997</c:v>
                </c:pt>
                <c:pt idx="8197" formatCode="General">
                  <c:v>8.1969999999999992</c:v>
                </c:pt>
                <c:pt idx="8198" formatCode="General">
                  <c:v>8.1980000000000004</c:v>
                </c:pt>
                <c:pt idx="8199" formatCode="General">
                  <c:v>8.1989999999999998</c:v>
                </c:pt>
                <c:pt idx="8200" formatCode="General">
                  <c:v>8.1999999999999993</c:v>
                </c:pt>
                <c:pt idx="8201" formatCode="General">
                  <c:v>8.2010000000000005</c:v>
                </c:pt>
                <c:pt idx="8202" formatCode="General">
                  <c:v>8.202</c:v>
                </c:pt>
                <c:pt idx="8203" formatCode="General">
                  <c:v>8.2029999999999994</c:v>
                </c:pt>
                <c:pt idx="8204" formatCode="General">
                  <c:v>8.2040000000000006</c:v>
                </c:pt>
                <c:pt idx="8205" formatCode="General">
                  <c:v>8.2050000000000001</c:v>
                </c:pt>
                <c:pt idx="8206" formatCode="General">
                  <c:v>8.2059999999999995</c:v>
                </c:pt>
                <c:pt idx="8207" formatCode="General">
                  <c:v>8.2070000000000007</c:v>
                </c:pt>
                <c:pt idx="8208" formatCode="General">
                  <c:v>8.2080000000000002</c:v>
                </c:pt>
                <c:pt idx="8209" formatCode="General">
                  <c:v>8.2089999999999996</c:v>
                </c:pt>
                <c:pt idx="8210" formatCode="General">
                  <c:v>8.2100000000000009</c:v>
                </c:pt>
                <c:pt idx="8211" formatCode="General">
                  <c:v>8.2110000000000003</c:v>
                </c:pt>
                <c:pt idx="8212" formatCode="General">
                  <c:v>8.2119999999999997</c:v>
                </c:pt>
                <c:pt idx="8213" formatCode="General">
                  <c:v>8.2129999999999992</c:v>
                </c:pt>
                <c:pt idx="8214" formatCode="General">
                  <c:v>8.2140000000000004</c:v>
                </c:pt>
                <c:pt idx="8215" formatCode="General">
                  <c:v>8.2149999999999999</c:v>
                </c:pt>
                <c:pt idx="8216" formatCode="General">
                  <c:v>8.2159999999999993</c:v>
                </c:pt>
                <c:pt idx="8217" formatCode="General">
                  <c:v>8.2170000000000005</c:v>
                </c:pt>
                <c:pt idx="8218" formatCode="General">
                  <c:v>8.218</c:v>
                </c:pt>
                <c:pt idx="8219" formatCode="General">
                  <c:v>8.2189999999999994</c:v>
                </c:pt>
                <c:pt idx="8220" formatCode="General">
                  <c:v>8.2200000000000006</c:v>
                </c:pt>
                <c:pt idx="8221" formatCode="General">
                  <c:v>8.2210000000000001</c:v>
                </c:pt>
                <c:pt idx="8222" formatCode="General">
                  <c:v>8.2219999999999995</c:v>
                </c:pt>
                <c:pt idx="8223" formatCode="General">
                  <c:v>8.2230000000000008</c:v>
                </c:pt>
                <c:pt idx="8224" formatCode="General">
                  <c:v>8.2240000000000002</c:v>
                </c:pt>
                <c:pt idx="8225" formatCode="General">
                  <c:v>8.2249999999999996</c:v>
                </c:pt>
                <c:pt idx="8226" formatCode="General">
                  <c:v>8.2260000000000009</c:v>
                </c:pt>
                <c:pt idx="8227" formatCode="General">
                  <c:v>8.2270000000000003</c:v>
                </c:pt>
                <c:pt idx="8228" formatCode="General">
                  <c:v>8.2279999999999998</c:v>
                </c:pt>
                <c:pt idx="8229" formatCode="General">
                  <c:v>8.2289999999999992</c:v>
                </c:pt>
                <c:pt idx="8230" formatCode="General">
                  <c:v>8.23</c:v>
                </c:pt>
                <c:pt idx="8231" formatCode="General">
                  <c:v>8.2309999999999999</c:v>
                </c:pt>
                <c:pt idx="8232" formatCode="General">
                  <c:v>8.2319999999999993</c:v>
                </c:pt>
                <c:pt idx="8233" formatCode="General">
                  <c:v>8.2330000000000005</c:v>
                </c:pt>
                <c:pt idx="8234" formatCode="General">
                  <c:v>8.234</c:v>
                </c:pt>
                <c:pt idx="8235" formatCode="General">
                  <c:v>8.2349999999999994</c:v>
                </c:pt>
                <c:pt idx="8236" formatCode="General">
                  <c:v>8.2360000000000007</c:v>
                </c:pt>
                <c:pt idx="8237" formatCode="General">
                  <c:v>8.2370000000000001</c:v>
                </c:pt>
                <c:pt idx="8238" formatCode="General">
                  <c:v>8.2379999999999995</c:v>
                </c:pt>
                <c:pt idx="8239" formatCode="General">
                  <c:v>8.2390000000000008</c:v>
                </c:pt>
                <c:pt idx="8240" formatCode="General">
                  <c:v>8.24</c:v>
                </c:pt>
                <c:pt idx="8241" formatCode="General">
                  <c:v>8.2409999999999997</c:v>
                </c:pt>
                <c:pt idx="8242" formatCode="General">
                  <c:v>8.2420000000000009</c:v>
                </c:pt>
                <c:pt idx="8243" formatCode="General">
                  <c:v>8.2430000000000003</c:v>
                </c:pt>
                <c:pt idx="8244" formatCode="General">
                  <c:v>8.2439999999999998</c:v>
                </c:pt>
                <c:pt idx="8245" formatCode="General">
                  <c:v>8.2449999999999992</c:v>
                </c:pt>
                <c:pt idx="8246" formatCode="General">
                  <c:v>8.2460000000000004</c:v>
                </c:pt>
                <c:pt idx="8247" formatCode="General">
                  <c:v>8.2469999999999999</c:v>
                </c:pt>
                <c:pt idx="8248" formatCode="General">
                  <c:v>8.2479999999999993</c:v>
                </c:pt>
                <c:pt idx="8249" formatCode="General">
                  <c:v>8.2490000000000006</c:v>
                </c:pt>
                <c:pt idx="8250" formatCode="General">
                  <c:v>8.25</c:v>
                </c:pt>
                <c:pt idx="8251" formatCode="General">
                  <c:v>8.2509999999999994</c:v>
                </c:pt>
                <c:pt idx="8252" formatCode="General">
                  <c:v>8.2520000000000007</c:v>
                </c:pt>
                <c:pt idx="8253" formatCode="General">
                  <c:v>8.2530000000000001</c:v>
                </c:pt>
                <c:pt idx="8254" formatCode="General">
                  <c:v>8.2539999999999996</c:v>
                </c:pt>
                <c:pt idx="8255" formatCode="General">
                  <c:v>8.2550000000000008</c:v>
                </c:pt>
                <c:pt idx="8256" formatCode="General">
                  <c:v>8.2560000000000002</c:v>
                </c:pt>
                <c:pt idx="8257" formatCode="General">
                  <c:v>8.2569999999999997</c:v>
                </c:pt>
                <c:pt idx="8258" formatCode="General">
                  <c:v>8.2579999999999991</c:v>
                </c:pt>
                <c:pt idx="8259" formatCode="General">
                  <c:v>8.2590000000000003</c:v>
                </c:pt>
                <c:pt idx="8260" formatCode="General">
                  <c:v>8.26</c:v>
                </c:pt>
                <c:pt idx="8261" formatCode="General">
                  <c:v>8.2609999999999992</c:v>
                </c:pt>
                <c:pt idx="8262" formatCode="General">
                  <c:v>8.2620000000000005</c:v>
                </c:pt>
                <c:pt idx="8263" formatCode="General">
                  <c:v>8.2629999999999999</c:v>
                </c:pt>
                <c:pt idx="8264" formatCode="General">
                  <c:v>8.2639999999999993</c:v>
                </c:pt>
                <c:pt idx="8265" formatCode="General">
                  <c:v>8.2650000000000006</c:v>
                </c:pt>
                <c:pt idx="8266" formatCode="General">
                  <c:v>8.266</c:v>
                </c:pt>
                <c:pt idx="8267" formatCode="General">
                  <c:v>8.2669999999999995</c:v>
                </c:pt>
                <c:pt idx="8268" formatCode="General">
                  <c:v>8.2680000000000007</c:v>
                </c:pt>
                <c:pt idx="8269" formatCode="General">
                  <c:v>8.2690000000000001</c:v>
                </c:pt>
                <c:pt idx="8270" formatCode="General">
                  <c:v>8.27</c:v>
                </c:pt>
                <c:pt idx="8271" formatCode="General">
                  <c:v>8.2710000000000008</c:v>
                </c:pt>
                <c:pt idx="8272" formatCode="General">
                  <c:v>8.2720000000000002</c:v>
                </c:pt>
                <c:pt idx="8273" formatCode="General">
                  <c:v>8.2729999999999997</c:v>
                </c:pt>
                <c:pt idx="8274" formatCode="General">
                  <c:v>8.2739999999999991</c:v>
                </c:pt>
                <c:pt idx="8275" formatCode="General">
                  <c:v>8.2750000000000004</c:v>
                </c:pt>
                <c:pt idx="8276" formatCode="General">
                  <c:v>8.2759999999999998</c:v>
                </c:pt>
                <c:pt idx="8277" formatCode="General">
                  <c:v>8.2769999999999992</c:v>
                </c:pt>
                <c:pt idx="8278" formatCode="General">
                  <c:v>8.2780000000000005</c:v>
                </c:pt>
                <c:pt idx="8279" formatCode="General">
                  <c:v>8.2789999999999999</c:v>
                </c:pt>
                <c:pt idx="8280" formatCode="General">
                  <c:v>8.2799999999999994</c:v>
                </c:pt>
                <c:pt idx="8281" formatCode="General">
                  <c:v>8.2810000000000006</c:v>
                </c:pt>
                <c:pt idx="8282" formatCode="General">
                  <c:v>8.282</c:v>
                </c:pt>
                <c:pt idx="8283" formatCode="General">
                  <c:v>8.2829999999999995</c:v>
                </c:pt>
                <c:pt idx="8284" formatCode="General">
                  <c:v>8.2840000000000007</c:v>
                </c:pt>
                <c:pt idx="8285" formatCode="General">
                  <c:v>8.2850000000000001</c:v>
                </c:pt>
                <c:pt idx="8286" formatCode="General">
                  <c:v>8.2859999999999996</c:v>
                </c:pt>
                <c:pt idx="8287" formatCode="General">
                  <c:v>8.2870000000000008</c:v>
                </c:pt>
                <c:pt idx="8288" formatCode="General">
                  <c:v>8.2880000000000003</c:v>
                </c:pt>
                <c:pt idx="8289" formatCode="General">
                  <c:v>8.2889999999999997</c:v>
                </c:pt>
                <c:pt idx="8290" formatCode="General">
                  <c:v>8.2899999999999991</c:v>
                </c:pt>
                <c:pt idx="8291" formatCode="General">
                  <c:v>8.2910000000000004</c:v>
                </c:pt>
                <c:pt idx="8292" formatCode="General">
                  <c:v>8.2919999999999998</c:v>
                </c:pt>
                <c:pt idx="8293" formatCode="General">
                  <c:v>8.2929999999999993</c:v>
                </c:pt>
                <c:pt idx="8294" formatCode="General">
                  <c:v>8.2940000000000005</c:v>
                </c:pt>
                <c:pt idx="8295" formatCode="General">
                  <c:v>8.2949999999999999</c:v>
                </c:pt>
                <c:pt idx="8296" formatCode="General">
                  <c:v>8.2959999999999994</c:v>
                </c:pt>
                <c:pt idx="8297" formatCode="General">
                  <c:v>8.2970000000000006</c:v>
                </c:pt>
                <c:pt idx="8298" formatCode="General">
                  <c:v>8.298</c:v>
                </c:pt>
                <c:pt idx="8299" formatCode="General">
                  <c:v>8.2989999999999995</c:v>
                </c:pt>
                <c:pt idx="8300" formatCode="General">
                  <c:v>8.3000000000000007</c:v>
                </c:pt>
                <c:pt idx="8301" formatCode="General">
                  <c:v>8.3010000000000002</c:v>
                </c:pt>
                <c:pt idx="8302" formatCode="General">
                  <c:v>8.3019999999999996</c:v>
                </c:pt>
                <c:pt idx="8303" formatCode="General">
                  <c:v>8.3030000000000008</c:v>
                </c:pt>
                <c:pt idx="8304" formatCode="General">
                  <c:v>8.3040000000000003</c:v>
                </c:pt>
                <c:pt idx="8305" formatCode="General">
                  <c:v>8.3049999999999997</c:v>
                </c:pt>
                <c:pt idx="8306" formatCode="General">
                  <c:v>8.3059999999999992</c:v>
                </c:pt>
                <c:pt idx="8307" formatCode="General">
                  <c:v>8.3070000000000004</c:v>
                </c:pt>
                <c:pt idx="8308" formatCode="General">
                  <c:v>8.3079999999999998</c:v>
                </c:pt>
                <c:pt idx="8309" formatCode="General">
                  <c:v>8.3089999999999993</c:v>
                </c:pt>
                <c:pt idx="8310" formatCode="General">
                  <c:v>8.31</c:v>
                </c:pt>
                <c:pt idx="8311" formatCode="General">
                  <c:v>8.3109999999999999</c:v>
                </c:pt>
                <c:pt idx="8312" formatCode="General">
                  <c:v>8.3119999999999994</c:v>
                </c:pt>
                <c:pt idx="8313" formatCode="General">
                  <c:v>8.3130000000000006</c:v>
                </c:pt>
                <c:pt idx="8314" formatCode="General">
                  <c:v>8.3140000000000001</c:v>
                </c:pt>
                <c:pt idx="8315" formatCode="General">
                  <c:v>8.3149999999999995</c:v>
                </c:pt>
                <c:pt idx="8316" formatCode="General">
                  <c:v>8.3160000000000007</c:v>
                </c:pt>
                <c:pt idx="8317" formatCode="General">
                  <c:v>8.3170000000000002</c:v>
                </c:pt>
                <c:pt idx="8318" formatCode="General">
                  <c:v>8.3179999999999996</c:v>
                </c:pt>
                <c:pt idx="8319" formatCode="General">
                  <c:v>8.3190000000000008</c:v>
                </c:pt>
                <c:pt idx="8320" formatCode="General">
                  <c:v>8.32</c:v>
                </c:pt>
                <c:pt idx="8321" formatCode="General">
                  <c:v>8.3209999999999997</c:v>
                </c:pt>
                <c:pt idx="8322" formatCode="General">
                  <c:v>8.3219999999999992</c:v>
                </c:pt>
                <c:pt idx="8323" formatCode="General">
                  <c:v>8.3230000000000004</c:v>
                </c:pt>
                <c:pt idx="8324" formatCode="General">
                  <c:v>8.3239999999999998</c:v>
                </c:pt>
                <c:pt idx="8325" formatCode="General">
                  <c:v>8.3249999999999993</c:v>
                </c:pt>
                <c:pt idx="8326" formatCode="General">
                  <c:v>8.3260000000000005</c:v>
                </c:pt>
                <c:pt idx="8327" formatCode="General">
                  <c:v>8.327</c:v>
                </c:pt>
                <c:pt idx="8328" formatCode="General">
                  <c:v>8.3279999999999994</c:v>
                </c:pt>
                <c:pt idx="8329" formatCode="General">
                  <c:v>8.3290000000000006</c:v>
                </c:pt>
                <c:pt idx="8330" formatCode="General">
                  <c:v>8.33</c:v>
                </c:pt>
                <c:pt idx="8331" formatCode="General">
                  <c:v>8.3309999999999995</c:v>
                </c:pt>
                <c:pt idx="8332" formatCode="General">
                  <c:v>8.3320000000000007</c:v>
                </c:pt>
                <c:pt idx="8333" formatCode="General">
                  <c:v>8.3330000000000002</c:v>
                </c:pt>
                <c:pt idx="8334" formatCode="General">
                  <c:v>8.3339999999999996</c:v>
                </c:pt>
                <c:pt idx="8335" formatCode="General">
                  <c:v>8.3350000000000009</c:v>
                </c:pt>
                <c:pt idx="8336" formatCode="General">
                  <c:v>8.3360000000000003</c:v>
                </c:pt>
                <c:pt idx="8337" formatCode="General">
                  <c:v>8.3369999999999997</c:v>
                </c:pt>
                <c:pt idx="8338" formatCode="General">
                  <c:v>8.3379999999999992</c:v>
                </c:pt>
                <c:pt idx="8339" formatCode="General">
                  <c:v>8.3390000000000004</c:v>
                </c:pt>
                <c:pt idx="8340" formatCode="General">
                  <c:v>8.34</c:v>
                </c:pt>
                <c:pt idx="8341" formatCode="General">
                  <c:v>8.3409999999999993</c:v>
                </c:pt>
                <c:pt idx="8342" formatCode="General">
                  <c:v>8.3420000000000005</c:v>
                </c:pt>
                <c:pt idx="8343" formatCode="General">
                  <c:v>8.343</c:v>
                </c:pt>
                <c:pt idx="8344" formatCode="General">
                  <c:v>8.3439999999999994</c:v>
                </c:pt>
                <c:pt idx="8345" formatCode="General">
                  <c:v>8.3450000000000006</c:v>
                </c:pt>
                <c:pt idx="8346" formatCode="General">
                  <c:v>8.3460000000000001</c:v>
                </c:pt>
                <c:pt idx="8347" formatCode="General">
                  <c:v>8.3469999999999995</c:v>
                </c:pt>
                <c:pt idx="8348" formatCode="General">
                  <c:v>8.3480000000000008</c:v>
                </c:pt>
                <c:pt idx="8349" formatCode="General">
                  <c:v>8.3490000000000002</c:v>
                </c:pt>
                <c:pt idx="8350" formatCode="General">
                  <c:v>8.35</c:v>
                </c:pt>
                <c:pt idx="8351" formatCode="General">
                  <c:v>8.3510000000000009</c:v>
                </c:pt>
                <c:pt idx="8352" formatCode="General">
                  <c:v>8.3520000000000003</c:v>
                </c:pt>
                <c:pt idx="8353" formatCode="General">
                  <c:v>8.3529999999999998</c:v>
                </c:pt>
                <c:pt idx="8354" formatCode="General">
                  <c:v>8.3539999999999992</c:v>
                </c:pt>
                <c:pt idx="8355" formatCode="General">
                  <c:v>8.3550000000000004</c:v>
                </c:pt>
                <c:pt idx="8356" formatCode="General">
                  <c:v>8.3559999999999999</c:v>
                </c:pt>
                <c:pt idx="8357" formatCode="General">
                  <c:v>8.3569999999999993</c:v>
                </c:pt>
                <c:pt idx="8358" formatCode="General">
                  <c:v>8.3580000000000005</c:v>
                </c:pt>
                <c:pt idx="8359" formatCode="General">
                  <c:v>8.359</c:v>
                </c:pt>
                <c:pt idx="8360" formatCode="General">
                  <c:v>8.36</c:v>
                </c:pt>
                <c:pt idx="8361" formatCode="General">
                  <c:v>8.3610000000000007</c:v>
                </c:pt>
                <c:pt idx="8362" formatCode="General">
                  <c:v>8.3620000000000001</c:v>
                </c:pt>
                <c:pt idx="8363" formatCode="General">
                  <c:v>8.3629999999999995</c:v>
                </c:pt>
                <c:pt idx="8364" formatCode="General">
                  <c:v>8.3640000000000008</c:v>
                </c:pt>
                <c:pt idx="8365" formatCode="General">
                  <c:v>8.3650000000000002</c:v>
                </c:pt>
                <c:pt idx="8366" formatCode="General">
                  <c:v>8.3659999999999997</c:v>
                </c:pt>
                <c:pt idx="8367" formatCode="General">
                  <c:v>8.3670000000000009</c:v>
                </c:pt>
                <c:pt idx="8368" formatCode="General">
                  <c:v>8.3680000000000003</c:v>
                </c:pt>
                <c:pt idx="8369" formatCode="General">
                  <c:v>8.3689999999999998</c:v>
                </c:pt>
                <c:pt idx="8370" formatCode="General">
                  <c:v>8.3699999999999992</c:v>
                </c:pt>
                <c:pt idx="8371" formatCode="General">
                  <c:v>8.3710000000000004</c:v>
                </c:pt>
                <c:pt idx="8372" formatCode="General">
                  <c:v>8.3719999999999999</c:v>
                </c:pt>
                <c:pt idx="8373" formatCode="General">
                  <c:v>8.3729999999999993</c:v>
                </c:pt>
                <c:pt idx="8374" formatCode="General">
                  <c:v>8.3740000000000006</c:v>
                </c:pt>
                <c:pt idx="8375" formatCode="General">
                  <c:v>8.375</c:v>
                </c:pt>
                <c:pt idx="8376" formatCode="General">
                  <c:v>8.3759999999999994</c:v>
                </c:pt>
                <c:pt idx="8377" formatCode="General">
                  <c:v>8.3770000000000007</c:v>
                </c:pt>
                <c:pt idx="8378" formatCode="General">
                  <c:v>8.3780000000000001</c:v>
                </c:pt>
                <c:pt idx="8379" formatCode="General">
                  <c:v>8.3789999999999996</c:v>
                </c:pt>
                <c:pt idx="8380" formatCode="General">
                  <c:v>8.3800000000000008</c:v>
                </c:pt>
                <c:pt idx="8381" formatCode="General">
                  <c:v>8.3810000000000002</c:v>
                </c:pt>
                <c:pt idx="8382" formatCode="General">
                  <c:v>8.3819999999999997</c:v>
                </c:pt>
                <c:pt idx="8383" formatCode="General">
                  <c:v>8.3829999999999991</c:v>
                </c:pt>
                <c:pt idx="8384" formatCode="General">
                  <c:v>8.3840000000000003</c:v>
                </c:pt>
                <c:pt idx="8385" formatCode="General">
                  <c:v>8.3849999999999998</c:v>
                </c:pt>
                <c:pt idx="8386" formatCode="General">
                  <c:v>8.3859999999999992</c:v>
                </c:pt>
                <c:pt idx="8387" formatCode="General">
                  <c:v>8.3870000000000005</c:v>
                </c:pt>
                <c:pt idx="8388" formatCode="General">
                  <c:v>8.3879999999999999</c:v>
                </c:pt>
                <c:pt idx="8389" formatCode="General">
                  <c:v>8.3889999999999993</c:v>
                </c:pt>
                <c:pt idx="8390" formatCode="General">
                  <c:v>8.39</c:v>
                </c:pt>
                <c:pt idx="8391" formatCode="General">
                  <c:v>8.391</c:v>
                </c:pt>
                <c:pt idx="8392" formatCode="General">
                  <c:v>8.3919999999999995</c:v>
                </c:pt>
                <c:pt idx="8393" formatCode="General">
                  <c:v>8.3930000000000007</c:v>
                </c:pt>
                <c:pt idx="8394" formatCode="General">
                  <c:v>8.3940000000000001</c:v>
                </c:pt>
                <c:pt idx="8395" formatCode="General">
                  <c:v>8.3949999999999996</c:v>
                </c:pt>
                <c:pt idx="8396" formatCode="General">
                  <c:v>8.3960000000000008</c:v>
                </c:pt>
                <c:pt idx="8397" formatCode="General">
                  <c:v>8.3970000000000002</c:v>
                </c:pt>
                <c:pt idx="8398" formatCode="General">
                  <c:v>8.3979999999999997</c:v>
                </c:pt>
                <c:pt idx="8399" formatCode="General">
                  <c:v>8.3989999999999991</c:v>
                </c:pt>
                <c:pt idx="8400" formatCode="General">
                  <c:v>8.4</c:v>
                </c:pt>
                <c:pt idx="8401" formatCode="General">
                  <c:v>8.4009999999999998</c:v>
                </c:pt>
                <c:pt idx="8402" formatCode="General">
                  <c:v>8.4019999999999992</c:v>
                </c:pt>
                <c:pt idx="8403" formatCode="General">
                  <c:v>8.4030000000000005</c:v>
                </c:pt>
                <c:pt idx="8404" formatCode="General">
                  <c:v>8.4039999999999999</c:v>
                </c:pt>
                <c:pt idx="8405" formatCode="General">
                  <c:v>8.4049999999999994</c:v>
                </c:pt>
                <c:pt idx="8406" formatCode="General">
                  <c:v>8.4060000000000006</c:v>
                </c:pt>
                <c:pt idx="8407" formatCode="General">
                  <c:v>8.407</c:v>
                </c:pt>
                <c:pt idx="8408" formatCode="General">
                  <c:v>8.4079999999999995</c:v>
                </c:pt>
                <c:pt idx="8409" formatCode="General">
                  <c:v>8.4090000000000007</c:v>
                </c:pt>
                <c:pt idx="8410" formatCode="General">
                  <c:v>8.41</c:v>
                </c:pt>
                <c:pt idx="8411" formatCode="General">
                  <c:v>8.4109999999999996</c:v>
                </c:pt>
                <c:pt idx="8412" formatCode="General">
                  <c:v>8.4120000000000008</c:v>
                </c:pt>
                <c:pt idx="8413" formatCode="General">
                  <c:v>8.4130000000000003</c:v>
                </c:pt>
                <c:pt idx="8414" formatCode="General">
                  <c:v>8.4139999999999997</c:v>
                </c:pt>
                <c:pt idx="8415" formatCode="General">
                  <c:v>8.4149999999999991</c:v>
                </c:pt>
                <c:pt idx="8416" formatCode="General">
                  <c:v>8.4160000000000004</c:v>
                </c:pt>
                <c:pt idx="8417" formatCode="General">
                  <c:v>8.4169999999999998</c:v>
                </c:pt>
                <c:pt idx="8418" formatCode="General">
                  <c:v>8.4179999999999993</c:v>
                </c:pt>
                <c:pt idx="8419" formatCode="General">
                  <c:v>8.4190000000000005</c:v>
                </c:pt>
                <c:pt idx="8420" formatCode="General">
                  <c:v>8.42</c:v>
                </c:pt>
                <c:pt idx="8421" formatCode="General">
                  <c:v>8.4209999999999994</c:v>
                </c:pt>
                <c:pt idx="8422" formatCode="General">
                  <c:v>8.4220000000000006</c:v>
                </c:pt>
                <c:pt idx="8423" formatCode="General">
                  <c:v>8.423</c:v>
                </c:pt>
                <c:pt idx="8424" formatCode="General">
                  <c:v>8.4239999999999995</c:v>
                </c:pt>
                <c:pt idx="8425" formatCode="General">
                  <c:v>8.4250000000000007</c:v>
                </c:pt>
                <c:pt idx="8426" formatCode="General">
                  <c:v>8.4260000000000002</c:v>
                </c:pt>
                <c:pt idx="8427" formatCode="General">
                  <c:v>8.4269999999999996</c:v>
                </c:pt>
                <c:pt idx="8428" formatCode="General">
                  <c:v>8.4280000000000008</c:v>
                </c:pt>
                <c:pt idx="8429" formatCode="General">
                  <c:v>8.4290000000000003</c:v>
                </c:pt>
                <c:pt idx="8430" formatCode="General">
                  <c:v>8.43</c:v>
                </c:pt>
                <c:pt idx="8431" formatCode="General">
                  <c:v>8.4309999999999992</c:v>
                </c:pt>
                <c:pt idx="8432" formatCode="General">
                  <c:v>8.4320000000000004</c:v>
                </c:pt>
                <c:pt idx="8433" formatCode="General">
                  <c:v>8.4329999999999998</c:v>
                </c:pt>
                <c:pt idx="8434" formatCode="General">
                  <c:v>8.4339999999999993</c:v>
                </c:pt>
                <c:pt idx="8435" formatCode="General">
                  <c:v>8.4350000000000005</c:v>
                </c:pt>
                <c:pt idx="8436" formatCode="General">
                  <c:v>8.4359999999999999</c:v>
                </c:pt>
                <c:pt idx="8437" formatCode="General">
                  <c:v>8.4369999999999994</c:v>
                </c:pt>
                <c:pt idx="8438" formatCode="General">
                  <c:v>8.4380000000000006</c:v>
                </c:pt>
                <c:pt idx="8439" formatCode="General">
                  <c:v>8.4390000000000001</c:v>
                </c:pt>
                <c:pt idx="8440" formatCode="General">
                  <c:v>8.44</c:v>
                </c:pt>
                <c:pt idx="8441" formatCode="General">
                  <c:v>8.4410000000000007</c:v>
                </c:pt>
                <c:pt idx="8442" formatCode="General">
                  <c:v>8.4420000000000002</c:v>
                </c:pt>
                <c:pt idx="8443" formatCode="General">
                  <c:v>8.4429999999999996</c:v>
                </c:pt>
                <c:pt idx="8444" formatCode="General">
                  <c:v>8.4440000000000008</c:v>
                </c:pt>
                <c:pt idx="8445" formatCode="General">
                  <c:v>8.4450000000000003</c:v>
                </c:pt>
                <c:pt idx="8446" formatCode="General">
                  <c:v>8.4459999999999997</c:v>
                </c:pt>
                <c:pt idx="8447" formatCode="General">
                  <c:v>8.4469999999999992</c:v>
                </c:pt>
                <c:pt idx="8448" formatCode="General">
                  <c:v>8.4480000000000004</c:v>
                </c:pt>
                <c:pt idx="8449" formatCode="General">
                  <c:v>8.4489999999999998</c:v>
                </c:pt>
                <c:pt idx="8450" formatCode="General">
                  <c:v>8.4499999999999993</c:v>
                </c:pt>
                <c:pt idx="8451" formatCode="General">
                  <c:v>8.4510000000000005</c:v>
                </c:pt>
                <c:pt idx="8452" formatCode="General">
                  <c:v>8.452</c:v>
                </c:pt>
                <c:pt idx="8453" formatCode="General">
                  <c:v>8.4529999999999994</c:v>
                </c:pt>
                <c:pt idx="8454" formatCode="General">
                  <c:v>8.4540000000000006</c:v>
                </c:pt>
                <c:pt idx="8455" formatCode="General">
                  <c:v>8.4550000000000001</c:v>
                </c:pt>
                <c:pt idx="8456" formatCode="General">
                  <c:v>8.4559999999999995</c:v>
                </c:pt>
                <c:pt idx="8457" formatCode="General">
                  <c:v>8.4570000000000007</c:v>
                </c:pt>
                <c:pt idx="8458" formatCode="General">
                  <c:v>8.4580000000000002</c:v>
                </c:pt>
                <c:pt idx="8459" formatCode="General">
                  <c:v>8.4589999999999996</c:v>
                </c:pt>
                <c:pt idx="8460" formatCode="General">
                  <c:v>8.4600000000000009</c:v>
                </c:pt>
                <c:pt idx="8461" formatCode="General">
                  <c:v>8.4610000000000003</c:v>
                </c:pt>
                <c:pt idx="8462" formatCode="General">
                  <c:v>8.4619999999999997</c:v>
                </c:pt>
                <c:pt idx="8463" formatCode="General">
                  <c:v>8.4629999999999992</c:v>
                </c:pt>
                <c:pt idx="8464" formatCode="General">
                  <c:v>8.4640000000000004</c:v>
                </c:pt>
                <c:pt idx="8465" formatCode="General">
                  <c:v>8.4649999999999999</c:v>
                </c:pt>
                <c:pt idx="8466" formatCode="General">
                  <c:v>8.4659999999999993</c:v>
                </c:pt>
                <c:pt idx="8467" formatCode="General">
                  <c:v>8.4670000000000005</c:v>
                </c:pt>
                <c:pt idx="8468" formatCode="General">
                  <c:v>8.468</c:v>
                </c:pt>
                <c:pt idx="8469" formatCode="General">
                  <c:v>8.4689999999999994</c:v>
                </c:pt>
                <c:pt idx="8470" formatCode="General">
                  <c:v>8.4700000000000006</c:v>
                </c:pt>
                <c:pt idx="8471" formatCode="General">
                  <c:v>8.4710000000000001</c:v>
                </c:pt>
                <c:pt idx="8472" formatCode="General">
                  <c:v>8.4719999999999995</c:v>
                </c:pt>
                <c:pt idx="8473" formatCode="General">
                  <c:v>8.4730000000000008</c:v>
                </c:pt>
                <c:pt idx="8474" formatCode="General">
                  <c:v>8.4740000000000002</c:v>
                </c:pt>
                <c:pt idx="8475" formatCode="General">
                  <c:v>8.4749999999999996</c:v>
                </c:pt>
                <c:pt idx="8476" formatCode="General">
                  <c:v>8.4760000000000009</c:v>
                </c:pt>
                <c:pt idx="8477" formatCode="General">
                  <c:v>8.4770000000000003</c:v>
                </c:pt>
                <c:pt idx="8478" formatCode="General">
                  <c:v>8.4779999999999998</c:v>
                </c:pt>
                <c:pt idx="8479" formatCode="General">
                  <c:v>8.4789999999999992</c:v>
                </c:pt>
                <c:pt idx="8480" formatCode="General">
                  <c:v>8.48</c:v>
                </c:pt>
                <c:pt idx="8481" formatCode="General">
                  <c:v>8.4809999999999999</c:v>
                </c:pt>
                <c:pt idx="8482" formatCode="General">
                  <c:v>8.4819999999999993</c:v>
                </c:pt>
                <c:pt idx="8483" formatCode="General">
                  <c:v>8.4830000000000005</c:v>
                </c:pt>
                <c:pt idx="8484" formatCode="General">
                  <c:v>8.484</c:v>
                </c:pt>
                <c:pt idx="8485" formatCode="General">
                  <c:v>8.4849999999999994</c:v>
                </c:pt>
                <c:pt idx="8486" formatCode="General">
                  <c:v>8.4860000000000007</c:v>
                </c:pt>
                <c:pt idx="8487" formatCode="General">
                  <c:v>8.4870000000000001</c:v>
                </c:pt>
                <c:pt idx="8488" formatCode="General">
                  <c:v>8.4879999999999995</c:v>
                </c:pt>
                <c:pt idx="8489" formatCode="General">
                  <c:v>8.4890000000000008</c:v>
                </c:pt>
                <c:pt idx="8490" formatCode="General">
                  <c:v>8.49</c:v>
                </c:pt>
                <c:pt idx="8491" formatCode="General">
                  <c:v>8.4909999999999997</c:v>
                </c:pt>
                <c:pt idx="8492" formatCode="General">
                  <c:v>8.4920000000000009</c:v>
                </c:pt>
                <c:pt idx="8493" formatCode="General">
                  <c:v>8.4930000000000003</c:v>
                </c:pt>
                <c:pt idx="8494" formatCode="General">
                  <c:v>8.4939999999999998</c:v>
                </c:pt>
                <c:pt idx="8495" formatCode="General">
                  <c:v>8.4949999999999992</c:v>
                </c:pt>
                <c:pt idx="8496" formatCode="General">
                  <c:v>8.4960000000000004</c:v>
                </c:pt>
                <c:pt idx="8497" formatCode="General">
                  <c:v>8.4969999999999999</c:v>
                </c:pt>
                <c:pt idx="8498" formatCode="General">
                  <c:v>8.4979999999999993</c:v>
                </c:pt>
                <c:pt idx="8499" formatCode="General">
                  <c:v>8.4990000000000006</c:v>
                </c:pt>
                <c:pt idx="8500" formatCode="General">
                  <c:v>8.5</c:v>
                </c:pt>
                <c:pt idx="8501" formatCode="General">
                  <c:v>8.5009999999999994</c:v>
                </c:pt>
                <c:pt idx="8502" formatCode="General">
                  <c:v>8.5020000000000007</c:v>
                </c:pt>
                <c:pt idx="8503" formatCode="General">
                  <c:v>8.5030000000000001</c:v>
                </c:pt>
                <c:pt idx="8504" formatCode="General">
                  <c:v>8.5039999999999996</c:v>
                </c:pt>
                <c:pt idx="8505" formatCode="General">
                  <c:v>8.5050000000000008</c:v>
                </c:pt>
                <c:pt idx="8506" formatCode="General">
                  <c:v>8.5060000000000002</c:v>
                </c:pt>
                <c:pt idx="8507" formatCode="General">
                  <c:v>8.5069999999999997</c:v>
                </c:pt>
                <c:pt idx="8508" formatCode="General">
                  <c:v>8.5079999999999991</c:v>
                </c:pt>
                <c:pt idx="8509" formatCode="General">
                  <c:v>8.5090000000000003</c:v>
                </c:pt>
                <c:pt idx="8510" formatCode="General">
                  <c:v>8.51</c:v>
                </c:pt>
                <c:pt idx="8511" formatCode="General">
                  <c:v>8.5109999999999992</c:v>
                </c:pt>
                <c:pt idx="8512" formatCode="General">
                  <c:v>8.5120000000000005</c:v>
                </c:pt>
                <c:pt idx="8513" formatCode="General">
                  <c:v>8.5129999999999999</c:v>
                </c:pt>
                <c:pt idx="8514" formatCode="General">
                  <c:v>8.5139999999999993</c:v>
                </c:pt>
                <c:pt idx="8515" formatCode="General">
                  <c:v>8.5150000000000006</c:v>
                </c:pt>
                <c:pt idx="8516" formatCode="General">
                  <c:v>8.516</c:v>
                </c:pt>
                <c:pt idx="8517" formatCode="General">
                  <c:v>8.5169999999999995</c:v>
                </c:pt>
                <c:pt idx="8518" formatCode="General">
                  <c:v>8.5180000000000007</c:v>
                </c:pt>
                <c:pt idx="8519" formatCode="General">
                  <c:v>8.5190000000000001</c:v>
                </c:pt>
                <c:pt idx="8520" formatCode="General">
                  <c:v>8.52</c:v>
                </c:pt>
                <c:pt idx="8521" formatCode="General">
                  <c:v>8.5210000000000008</c:v>
                </c:pt>
                <c:pt idx="8522" formatCode="General">
                  <c:v>8.5220000000000002</c:v>
                </c:pt>
                <c:pt idx="8523" formatCode="General">
                  <c:v>8.5229999999999997</c:v>
                </c:pt>
                <c:pt idx="8524" formatCode="General">
                  <c:v>8.5239999999999991</c:v>
                </c:pt>
                <c:pt idx="8525" formatCode="General">
                  <c:v>8.5250000000000004</c:v>
                </c:pt>
                <c:pt idx="8526" formatCode="General">
                  <c:v>8.5259999999999998</c:v>
                </c:pt>
                <c:pt idx="8527" formatCode="General">
                  <c:v>8.5269999999999992</c:v>
                </c:pt>
                <c:pt idx="8528" formatCode="General">
                  <c:v>8.5280000000000005</c:v>
                </c:pt>
                <c:pt idx="8529" formatCode="General">
                  <c:v>8.5289999999999999</c:v>
                </c:pt>
                <c:pt idx="8530" formatCode="General">
                  <c:v>8.5299999999999994</c:v>
                </c:pt>
                <c:pt idx="8531" formatCode="General">
                  <c:v>8.5310000000000006</c:v>
                </c:pt>
                <c:pt idx="8532" formatCode="General">
                  <c:v>8.532</c:v>
                </c:pt>
                <c:pt idx="8533" formatCode="General">
                  <c:v>8.5329999999999995</c:v>
                </c:pt>
                <c:pt idx="8534" formatCode="General">
                  <c:v>8.5340000000000007</c:v>
                </c:pt>
                <c:pt idx="8535" formatCode="General">
                  <c:v>8.5350000000000001</c:v>
                </c:pt>
                <c:pt idx="8536" formatCode="General">
                  <c:v>8.5359999999999996</c:v>
                </c:pt>
                <c:pt idx="8537" formatCode="General">
                  <c:v>8.5370000000000008</c:v>
                </c:pt>
                <c:pt idx="8538" formatCode="General">
                  <c:v>8.5380000000000003</c:v>
                </c:pt>
                <c:pt idx="8539" formatCode="General">
                  <c:v>8.5389999999999997</c:v>
                </c:pt>
                <c:pt idx="8540" formatCode="General">
                  <c:v>8.5399999999999991</c:v>
                </c:pt>
                <c:pt idx="8541" formatCode="General">
                  <c:v>8.5410000000000004</c:v>
                </c:pt>
                <c:pt idx="8542" formatCode="General">
                  <c:v>8.5419999999999998</c:v>
                </c:pt>
                <c:pt idx="8543" formatCode="General">
                  <c:v>8.5429999999999993</c:v>
                </c:pt>
                <c:pt idx="8544" formatCode="General">
                  <c:v>8.5440000000000005</c:v>
                </c:pt>
                <c:pt idx="8545" formatCode="General">
                  <c:v>8.5449999999999999</c:v>
                </c:pt>
                <c:pt idx="8546" formatCode="General">
                  <c:v>8.5459999999999994</c:v>
                </c:pt>
                <c:pt idx="8547" formatCode="General">
                  <c:v>8.5470000000000006</c:v>
                </c:pt>
                <c:pt idx="8548" formatCode="General">
                  <c:v>8.548</c:v>
                </c:pt>
                <c:pt idx="8549" formatCode="General">
                  <c:v>8.5489999999999995</c:v>
                </c:pt>
                <c:pt idx="8550" formatCode="General">
                  <c:v>8.5500000000000007</c:v>
                </c:pt>
                <c:pt idx="8551" formatCode="General">
                  <c:v>8.5510000000000002</c:v>
                </c:pt>
                <c:pt idx="8552" formatCode="General">
                  <c:v>8.5519999999999996</c:v>
                </c:pt>
                <c:pt idx="8553" formatCode="General">
                  <c:v>8.5530000000000008</c:v>
                </c:pt>
                <c:pt idx="8554" formatCode="General">
                  <c:v>8.5540000000000003</c:v>
                </c:pt>
                <c:pt idx="8555" formatCode="General">
                  <c:v>8.5549999999999997</c:v>
                </c:pt>
                <c:pt idx="8556" formatCode="General">
                  <c:v>8.5559999999999992</c:v>
                </c:pt>
                <c:pt idx="8557" formatCode="General">
                  <c:v>8.5570000000000004</c:v>
                </c:pt>
                <c:pt idx="8558" formatCode="General">
                  <c:v>8.5579999999999998</c:v>
                </c:pt>
                <c:pt idx="8559" formatCode="General">
                  <c:v>8.5589999999999993</c:v>
                </c:pt>
                <c:pt idx="8560" formatCode="General">
                  <c:v>8.56</c:v>
                </c:pt>
                <c:pt idx="8561" formatCode="General">
                  <c:v>8.5609999999999999</c:v>
                </c:pt>
                <c:pt idx="8562" formatCode="General">
                  <c:v>8.5619999999999994</c:v>
                </c:pt>
                <c:pt idx="8563" formatCode="General">
                  <c:v>8.5630000000000006</c:v>
                </c:pt>
                <c:pt idx="8564" formatCode="General">
                  <c:v>8.5640000000000001</c:v>
                </c:pt>
                <c:pt idx="8565" formatCode="General">
                  <c:v>8.5649999999999995</c:v>
                </c:pt>
                <c:pt idx="8566" formatCode="General">
                  <c:v>8.5660000000000007</c:v>
                </c:pt>
                <c:pt idx="8567" formatCode="General">
                  <c:v>8.5670000000000002</c:v>
                </c:pt>
                <c:pt idx="8568" formatCode="General">
                  <c:v>8.5679999999999996</c:v>
                </c:pt>
                <c:pt idx="8569" formatCode="General">
                  <c:v>8.5690000000000008</c:v>
                </c:pt>
                <c:pt idx="8570" formatCode="General">
                  <c:v>8.57</c:v>
                </c:pt>
                <c:pt idx="8571" formatCode="General">
                  <c:v>8.5709999999999997</c:v>
                </c:pt>
                <c:pt idx="8572" formatCode="General">
                  <c:v>8.5719999999999992</c:v>
                </c:pt>
                <c:pt idx="8573" formatCode="General">
                  <c:v>8.5730000000000004</c:v>
                </c:pt>
                <c:pt idx="8574" formatCode="General">
                  <c:v>8.5739999999999998</c:v>
                </c:pt>
                <c:pt idx="8575" formatCode="General">
                  <c:v>8.5749999999999993</c:v>
                </c:pt>
                <c:pt idx="8576" formatCode="General">
                  <c:v>8.5760000000000005</c:v>
                </c:pt>
                <c:pt idx="8577" formatCode="General">
                  <c:v>8.577</c:v>
                </c:pt>
                <c:pt idx="8578" formatCode="General">
                  <c:v>8.5779999999999994</c:v>
                </c:pt>
                <c:pt idx="8579" formatCode="General">
                  <c:v>8.5790000000000006</c:v>
                </c:pt>
                <c:pt idx="8580" formatCode="General">
                  <c:v>8.58</c:v>
                </c:pt>
                <c:pt idx="8581" formatCode="General">
                  <c:v>8.5809999999999995</c:v>
                </c:pt>
                <c:pt idx="8582" formatCode="General">
                  <c:v>8.5820000000000007</c:v>
                </c:pt>
                <c:pt idx="8583" formatCode="General">
                  <c:v>8.5830000000000002</c:v>
                </c:pt>
                <c:pt idx="8584" formatCode="General">
                  <c:v>8.5839999999999996</c:v>
                </c:pt>
                <c:pt idx="8585" formatCode="General">
                  <c:v>8.5850000000000009</c:v>
                </c:pt>
                <c:pt idx="8586" formatCode="General">
                  <c:v>8.5860000000000003</c:v>
                </c:pt>
                <c:pt idx="8587" formatCode="General">
                  <c:v>8.5869999999999997</c:v>
                </c:pt>
                <c:pt idx="8588" formatCode="General">
                  <c:v>8.5879999999999992</c:v>
                </c:pt>
                <c:pt idx="8589" formatCode="General">
                  <c:v>8.5890000000000004</c:v>
                </c:pt>
                <c:pt idx="8590" formatCode="General">
                  <c:v>8.59</c:v>
                </c:pt>
                <c:pt idx="8591" formatCode="General">
                  <c:v>8.5909999999999993</c:v>
                </c:pt>
                <c:pt idx="8592" formatCode="General">
                  <c:v>8.5920000000000005</c:v>
                </c:pt>
                <c:pt idx="8593" formatCode="General">
                  <c:v>8.593</c:v>
                </c:pt>
                <c:pt idx="8594" formatCode="General">
                  <c:v>8.5939999999999994</c:v>
                </c:pt>
                <c:pt idx="8595" formatCode="General">
                  <c:v>8.5950000000000006</c:v>
                </c:pt>
                <c:pt idx="8596" formatCode="General">
                  <c:v>8.5960000000000001</c:v>
                </c:pt>
                <c:pt idx="8597" formatCode="General">
                  <c:v>8.5969999999999995</c:v>
                </c:pt>
                <c:pt idx="8598" formatCode="General">
                  <c:v>8.5980000000000008</c:v>
                </c:pt>
                <c:pt idx="8599" formatCode="General">
                  <c:v>8.5990000000000002</c:v>
                </c:pt>
                <c:pt idx="8600" formatCode="General">
                  <c:v>8.6</c:v>
                </c:pt>
                <c:pt idx="8601" formatCode="General">
                  <c:v>8.6010000000000009</c:v>
                </c:pt>
                <c:pt idx="8602" formatCode="General">
                  <c:v>8.6020000000000003</c:v>
                </c:pt>
                <c:pt idx="8603" formatCode="General">
                  <c:v>8.6029999999999998</c:v>
                </c:pt>
                <c:pt idx="8604" formatCode="General">
                  <c:v>8.6039999999999992</c:v>
                </c:pt>
                <c:pt idx="8605" formatCode="General">
                  <c:v>8.6050000000000004</c:v>
                </c:pt>
                <c:pt idx="8606" formatCode="General">
                  <c:v>8.6059999999999999</c:v>
                </c:pt>
                <c:pt idx="8607" formatCode="General">
                  <c:v>8.6069999999999993</c:v>
                </c:pt>
                <c:pt idx="8608" formatCode="General">
                  <c:v>8.6080000000000005</c:v>
                </c:pt>
                <c:pt idx="8609" formatCode="General">
                  <c:v>8.609</c:v>
                </c:pt>
                <c:pt idx="8610" formatCode="General">
                  <c:v>8.61</c:v>
                </c:pt>
                <c:pt idx="8611" formatCode="General">
                  <c:v>8.6110000000000007</c:v>
                </c:pt>
                <c:pt idx="8612" formatCode="General">
                  <c:v>8.6120000000000001</c:v>
                </c:pt>
                <c:pt idx="8613" formatCode="General">
                  <c:v>8.6129999999999995</c:v>
                </c:pt>
                <c:pt idx="8614" formatCode="General">
                  <c:v>8.6140000000000008</c:v>
                </c:pt>
                <c:pt idx="8615" formatCode="General">
                  <c:v>8.6150000000000002</c:v>
                </c:pt>
                <c:pt idx="8616" formatCode="General">
                  <c:v>8.6159999999999997</c:v>
                </c:pt>
                <c:pt idx="8617" formatCode="General">
                  <c:v>8.6170000000000009</c:v>
                </c:pt>
                <c:pt idx="8618" formatCode="General">
                  <c:v>8.6180000000000003</c:v>
                </c:pt>
                <c:pt idx="8619" formatCode="General">
                  <c:v>8.6189999999999998</c:v>
                </c:pt>
                <c:pt idx="8620" formatCode="General">
                  <c:v>8.6199999999999992</c:v>
                </c:pt>
                <c:pt idx="8621" formatCode="General">
                  <c:v>8.6210000000000004</c:v>
                </c:pt>
                <c:pt idx="8622" formatCode="General">
                  <c:v>8.6219999999999999</c:v>
                </c:pt>
                <c:pt idx="8623" formatCode="General">
                  <c:v>8.6229999999999993</c:v>
                </c:pt>
                <c:pt idx="8624" formatCode="General">
                  <c:v>8.6240000000000006</c:v>
                </c:pt>
                <c:pt idx="8625" formatCode="General">
                  <c:v>8.625</c:v>
                </c:pt>
                <c:pt idx="8626" formatCode="General">
                  <c:v>8.6259999999999994</c:v>
                </c:pt>
                <c:pt idx="8627" formatCode="General">
                  <c:v>8.6270000000000007</c:v>
                </c:pt>
                <c:pt idx="8628" formatCode="General">
                  <c:v>8.6280000000000001</c:v>
                </c:pt>
                <c:pt idx="8629" formatCode="General">
                  <c:v>8.6289999999999996</c:v>
                </c:pt>
                <c:pt idx="8630" formatCode="General">
                  <c:v>8.6300000000000008</c:v>
                </c:pt>
                <c:pt idx="8631" formatCode="General">
                  <c:v>8.6310000000000002</c:v>
                </c:pt>
                <c:pt idx="8632" formatCode="General">
                  <c:v>8.6319999999999997</c:v>
                </c:pt>
                <c:pt idx="8633" formatCode="General">
                  <c:v>8.6329999999999991</c:v>
                </c:pt>
                <c:pt idx="8634" formatCode="General">
                  <c:v>8.6340000000000003</c:v>
                </c:pt>
                <c:pt idx="8635" formatCode="General">
                  <c:v>8.6349999999999998</c:v>
                </c:pt>
                <c:pt idx="8636" formatCode="General">
                  <c:v>8.6359999999999992</c:v>
                </c:pt>
                <c:pt idx="8637" formatCode="General">
                  <c:v>8.6370000000000005</c:v>
                </c:pt>
                <c:pt idx="8638" formatCode="General">
                  <c:v>8.6379999999999999</c:v>
                </c:pt>
                <c:pt idx="8639" formatCode="General">
                  <c:v>8.6389999999999993</c:v>
                </c:pt>
                <c:pt idx="8640" formatCode="General">
                  <c:v>8.64</c:v>
                </c:pt>
                <c:pt idx="8641" formatCode="General">
                  <c:v>8.641</c:v>
                </c:pt>
                <c:pt idx="8642" formatCode="General">
                  <c:v>8.6419999999999995</c:v>
                </c:pt>
                <c:pt idx="8643" formatCode="General">
                  <c:v>8.6430000000000007</c:v>
                </c:pt>
                <c:pt idx="8644" formatCode="General">
                  <c:v>8.6440000000000001</c:v>
                </c:pt>
                <c:pt idx="8645" formatCode="General">
                  <c:v>8.6449999999999996</c:v>
                </c:pt>
                <c:pt idx="8646" formatCode="General">
                  <c:v>8.6460000000000008</c:v>
                </c:pt>
                <c:pt idx="8647" formatCode="General">
                  <c:v>8.6470000000000002</c:v>
                </c:pt>
                <c:pt idx="8648" formatCode="General">
                  <c:v>8.6479999999999997</c:v>
                </c:pt>
                <c:pt idx="8649" formatCode="General">
                  <c:v>8.6489999999999991</c:v>
                </c:pt>
                <c:pt idx="8650" formatCode="General">
                  <c:v>8.65</c:v>
                </c:pt>
                <c:pt idx="8651" formatCode="General">
                  <c:v>8.6509999999999998</c:v>
                </c:pt>
                <c:pt idx="8652" formatCode="General">
                  <c:v>8.6519999999999992</c:v>
                </c:pt>
                <c:pt idx="8653" formatCode="General">
                  <c:v>8.6530000000000005</c:v>
                </c:pt>
                <c:pt idx="8654" formatCode="General">
                  <c:v>8.6539999999999999</c:v>
                </c:pt>
                <c:pt idx="8655" formatCode="General">
                  <c:v>8.6549999999999994</c:v>
                </c:pt>
                <c:pt idx="8656" formatCode="General">
                  <c:v>8.6560000000000006</c:v>
                </c:pt>
                <c:pt idx="8657" formatCode="General">
                  <c:v>8.657</c:v>
                </c:pt>
                <c:pt idx="8658" formatCode="General">
                  <c:v>8.6579999999999995</c:v>
                </c:pt>
                <c:pt idx="8659" formatCode="General">
                  <c:v>8.6590000000000007</c:v>
                </c:pt>
                <c:pt idx="8660" formatCode="General">
                  <c:v>8.66</c:v>
                </c:pt>
                <c:pt idx="8661" formatCode="General">
                  <c:v>8.6609999999999996</c:v>
                </c:pt>
                <c:pt idx="8662" formatCode="General">
                  <c:v>8.6620000000000008</c:v>
                </c:pt>
                <c:pt idx="8663" formatCode="General">
                  <c:v>8.6630000000000003</c:v>
                </c:pt>
                <c:pt idx="8664" formatCode="General">
                  <c:v>8.6639999999999997</c:v>
                </c:pt>
                <c:pt idx="8665" formatCode="General">
                  <c:v>8.6649999999999991</c:v>
                </c:pt>
                <c:pt idx="8666" formatCode="General">
                  <c:v>8.6660000000000004</c:v>
                </c:pt>
                <c:pt idx="8667" formatCode="General">
                  <c:v>8.6669999999999998</c:v>
                </c:pt>
                <c:pt idx="8668" formatCode="General">
                  <c:v>8.6679999999999993</c:v>
                </c:pt>
                <c:pt idx="8669" formatCode="General">
                  <c:v>8.6690000000000005</c:v>
                </c:pt>
                <c:pt idx="8670" formatCode="General">
                  <c:v>8.67</c:v>
                </c:pt>
                <c:pt idx="8671" formatCode="General">
                  <c:v>8.6709999999999994</c:v>
                </c:pt>
                <c:pt idx="8672" formatCode="General">
                  <c:v>8.6720000000000006</c:v>
                </c:pt>
                <c:pt idx="8673" formatCode="General">
                  <c:v>8.673</c:v>
                </c:pt>
                <c:pt idx="8674" formatCode="General">
                  <c:v>8.6739999999999995</c:v>
                </c:pt>
                <c:pt idx="8675" formatCode="General">
                  <c:v>8.6750000000000007</c:v>
                </c:pt>
                <c:pt idx="8676" formatCode="General">
                  <c:v>8.6760000000000002</c:v>
                </c:pt>
                <c:pt idx="8677" formatCode="General">
                  <c:v>8.6769999999999996</c:v>
                </c:pt>
                <c:pt idx="8678" formatCode="General">
                  <c:v>8.6780000000000008</c:v>
                </c:pt>
                <c:pt idx="8679" formatCode="General">
                  <c:v>8.6790000000000003</c:v>
                </c:pt>
                <c:pt idx="8680" formatCode="General">
                  <c:v>8.68</c:v>
                </c:pt>
                <c:pt idx="8681" formatCode="General">
                  <c:v>8.6809999999999992</c:v>
                </c:pt>
                <c:pt idx="8682" formatCode="General">
                  <c:v>8.6820000000000004</c:v>
                </c:pt>
                <c:pt idx="8683" formatCode="General">
                  <c:v>8.6829999999999998</c:v>
                </c:pt>
                <c:pt idx="8684" formatCode="General">
                  <c:v>8.6839999999999993</c:v>
                </c:pt>
                <c:pt idx="8685" formatCode="General">
                  <c:v>8.6850000000000005</c:v>
                </c:pt>
                <c:pt idx="8686" formatCode="General">
                  <c:v>8.6859999999999999</c:v>
                </c:pt>
                <c:pt idx="8687" formatCode="General">
                  <c:v>8.6869999999999994</c:v>
                </c:pt>
                <c:pt idx="8688" formatCode="General">
                  <c:v>8.6880000000000006</c:v>
                </c:pt>
                <c:pt idx="8689" formatCode="General">
                  <c:v>8.6890000000000001</c:v>
                </c:pt>
                <c:pt idx="8690" formatCode="General">
                  <c:v>8.69</c:v>
                </c:pt>
                <c:pt idx="8691" formatCode="General">
                  <c:v>8.6910000000000007</c:v>
                </c:pt>
                <c:pt idx="8692" formatCode="General">
                  <c:v>8.6920000000000002</c:v>
                </c:pt>
                <c:pt idx="8693" formatCode="General">
                  <c:v>8.6929999999999996</c:v>
                </c:pt>
                <c:pt idx="8694" formatCode="General">
                  <c:v>8.6940000000000008</c:v>
                </c:pt>
                <c:pt idx="8695" formatCode="General">
                  <c:v>8.6950000000000003</c:v>
                </c:pt>
                <c:pt idx="8696" formatCode="General">
                  <c:v>8.6959999999999997</c:v>
                </c:pt>
                <c:pt idx="8697" formatCode="General">
                  <c:v>8.6969999999999992</c:v>
                </c:pt>
                <c:pt idx="8698" formatCode="General">
                  <c:v>8.6980000000000004</c:v>
                </c:pt>
                <c:pt idx="8699" formatCode="General">
                  <c:v>8.6989999999999998</c:v>
                </c:pt>
                <c:pt idx="8700" formatCode="General">
                  <c:v>8.6999999999999993</c:v>
                </c:pt>
                <c:pt idx="8701" formatCode="General">
                  <c:v>8.7010000000000005</c:v>
                </c:pt>
                <c:pt idx="8702" formatCode="General">
                  <c:v>8.702</c:v>
                </c:pt>
                <c:pt idx="8703" formatCode="General">
                  <c:v>8.7029999999999994</c:v>
                </c:pt>
                <c:pt idx="8704" formatCode="General">
                  <c:v>8.7040000000000006</c:v>
                </c:pt>
                <c:pt idx="8705" formatCode="General">
                  <c:v>8.7050000000000001</c:v>
                </c:pt>
                <c:pt idx="8706" formatCode="General">
                  <c:v>8.7059999999999995</c:v>
                </c:pt>
                <c:pt idx="8707" formatCode="General">
                  <c:v>8.7070000000000007</c:v>
                </c:pt>
                <c:pt idx="8708" formatCode="General">
                  <c:v>8.7080000000000002</c:v>
                </c:pt>
                <c:pt idx="8709" formatCode="General">
                  <c:v>8.7089999999999996</c:v>
                </c:pt>
                <c:pt idx="8710" formatCode="General">
                  <c:v>8.7100000000000009</c:v>
                </c:pt>
                <c:pt idx="8711" formatCode="General">
                  <c:v>8.7110000000000003</c:v>
                </c:pt>
                <c:pt idx="8712" formatCode="General">
                  <c:v>8.7119999999999997</c:v>
                </c:pt>
                <c:pt idx="8713" formatCode="General">
                  <c:v>8.7129999999999992</c:v>
                </c:pt>
                <c:pt idx="8714" formatCode="General">
                  <c:v>8.7140000000000004</c:v>
                </c:pt>
                <c:pt idx="8715" formatCode="General">
                  <c:v>8.7149999999999999</c:v>
                </c:pt>
                <c:pt idx="8716" formatCode="General">
                  <c:v>8.7159999999999993</c:v>
                </c:pt>
                <c:pt idx="8717" formatCode="General">
                  <c:v>8.7170000000000005</c:v>
                </c:pt>
                <c:pt idx="8718" formatCode="General">
                  <c:v>8.718</c:v>
                </c:pt>
                <c:pt idx="8719" formatCode="General">
                  <c:v>8.7189999999999994</c:v>
                </c:pt>
                <c:pt idx="8720" formatCode="General">
                  <c:v>8.7200000000000006</c:v>
                </c:pt>
                <c:pt idx="8721" formatCode="General">
                  <c:v>8.7210000000000001</c:v>
                </c:pt>
                <c:pt idx="8722" formatCode="General">
                  <c:v>8.7219999999999995</c:v>
                </c:pt>
                <c:pt idx="8723" formatCode="General">
                  <c:v>8.7230000000000008</c:v>
                </c:pt>
                <c:pt idx="8724" formatCode="General">
                  <c:v>8.7240000000000002</c:v>
                </c:pt>
                <c:pt idx="8725" formatCode="General">
                  <c:v>8.7249999999999996</c:v>
                </c:pt>
                <c:pt idx="8726" formatCode="General">
                  <c:v>8.7260000000000009</c:v>
                </c:pt>
                <c:pt idx="8727" formatCode="General">
                  <c:v>8.7270000000000003</c:v>
                </c:pt>
                <c:pt idx="8728" formatCode="General">
                  <c:v>8.7279999999999998</c:v>
                </c:pt>
                <c:pt idx="8729" formatCode="General">
                  <c:v>8.7289999999999992</c:v>
                </c:pt>
                <c:pt idx="8730" formatCode="General">
                  <c:v>8.73</c:v>
                </c:pt>
                <c:pt idx="8731" formatCode="General">
                  <c:v>8.7309999999999999</c:v>
                </c:pt>
                <c:pt idx="8732" formatCode="General">
                  <c:v>8.7319999999999993</c:v>
                </c:pt>
                <c:pt idx="8733" formatCode="General">
                  <c:v>8.7330000000000005</c:v>
                </c:pt>
                <c:pt idx="8734" formatCode="General">
                  <c:v>8.734</c:v>
                </c:pt>
                <c:pt idx="8735" formatCode="General">
                  <c:v>8.7349999999999994</c:v>
                </c:pt>
                <c:pt idx="8736" formatCode="General">
                  <c:v>8.7360000000000007</c:v>
                </c:pt>
                <c:pt idx="8737" formatCode="General">
                  <c:v>8.7370000000000001</c:v>
                </c:pt>
                <c:pt idx="8738" formatCode="General">
                  <c:v>8.7379999999999995</c:v>
                </c:pt>
                <c:pt idx="8739" formatCode="General">
                  <c:v>8.7390000000000008</c:v>
                </c:pt>
                <c:pt idx="8740" formatCode="General">
                  <c:v>8.74</c:v>
                </c:pt>
                <c:pt idx="8741" formatCode="General">
                  <c:v>8.7409999999999997</c:v>
                </c:pt>
                <c:pt idx="8742" formatCode="General">
                  <c:v>8.7420000000000009</c:v>
                </c:pt>
                <c:pt idx="8743" formatCode="General">
                  <c:v>8.7430000000000003</c:v>
                </c:pt>
                <c:pt idx="8744" formatCode="General">
                  <c:v>8.7439999999999998</c:v>
                </c:pt>
                <c:pt idx="8745" formatCode="General">
                  <c:v>8.7449999999999992</c:v>
                </c:pt>
                <c:pt idx="8746" formatCode="General">
                  <c:v>8.7460000000000004</c:v>
                </c:pt>
                <c:pt idx="8747" formatCode="General">
                  <c:v>8.7469999999999999</c:v>
                </c:pt>
                <c:pt idx="8748" formatCode="General">
                  <c:v>8.7479999999999993</c:v>
                </c:pt>
                <c:pt idx="8749" formatCode="General">
                  <c:v>8.7490000000000006</c:v>
                </c:pt>
                <c:pt idx="8750" formatCode="General">
                  <c:v>8.75</c:v>
                </c:pt>
                <c:pt idx="8751" formatCode="General">
                  <c:v>8.7509999999999994</c:v>
                </c:pt>
                <c:pt idx="8752" formatCode="General">
                  <c:v>8.7520000000000007</c:v>
                </c:pt>
                <c:pt idx="8753" formatCode="General">
                  <c:v>8.7530000000000001</c:v>
                </c:pt>
                <c:pt idx="8754" formatCode="General">
                  <c:v>8.7539999999999996</c:v>
                </c:pt>
                <c:pt idx="8755" formatCode="General">
                  <c:v>8.7550000000000008</c:v>
                </c:pt>
                <c:pt idx="8756" formatCode="General">
                  <c:v>8.7560000000000002</c:v>
                </c:pt>
                <c:pt idx="8757" formatCode="General">
                  <c:v>8.7569999999999997</c:v>
                </c:pt>
                <c:pt idx="8758" formatCode="General">
                  <c:v>8.7579999999999991</c:v>
                </c:pt>
                <c:pt idx="8759" formatCode="General">
                  <c:v>8.7590000000000003</c:v>
                </c:pt>
                <c:pt idx="8760" formatCode="General">
                  <c:v>8.76</c:v>
                </c:pt>
                <c:pt idx="8761" formatCode="General">
                  <c:v>8.7609999999999992</c:v>
                </c:pt>
                <c:pt idx="8762" formatCode="General">
                  <c:v>8.7620000000000005</c:v>
                </c:pt>
                <c:pt idx="8763" formatCode="General">
                  <c:v>8.7629999999999999</c:v>
                </c:pt>
                <c:pt idx="8764" formatCode="General">
                  <c:v>8.7639999999999993</c:v>
                </c:pt>
                <c:pt idx="8765" formatCode="General">
                  <c:v>8.7650000000000006</c:v>
                </c:pt>
                <c:pt idx="8766" formatCode="General">
                  <c:v>8.766</c:v>
                </c:pt>
                <c:pt idx="8767" formatCode="General">
                  <c:v>8.7669999999999995</c:v>
                </c:pt>
                <c:pt idx="8768" formatCode="General">
                  <c:v>8.7680000000000007</c:v>
                </c:pt>
                <c:pt idx="8769" formatCode="General">
                  <c:v>8.7690000000000001</c:v>
                </c:pt>
                <c:pt idx="8770" formatCode="General">
                  <c:v>8.77</c:v>
                </c:pt>
                <c:pt idx="8771" formatCode="General">
                  <c:v>8.7710000000000008</c:v>
                </c:pt>
                <c:pt idx="8772" formatCode="General">
                  <c:v>8.7720000000000002</c:v>
                </c:pt>
                <c:pt idx="8773" formatCode="General">
                  <c:v>8.7729999999999997</c:v>
                </c:pt>
                <c:pt idx="8774" formatCode="General">
                  <c:v>8.7739999999999991</c:v>
                </c:pt>
                <c:pt idx="8775" formatCode="General">
                  <c:v>8.7750000000000004</c:v>
                </c:pt>
                <c:pt idx="8776" formatCode="General">
                  <c:v>8.7759999999999998</c:v>
                </c:pt>
                <c:pt idx="8777" formatCode="General">
                  <c:v>8.7769999999999992</c:v>
                </c:pt>
                <c:pt idx="8778" formatCode="General">
                  <c:v>8.7780000000000005</c:v>
                </c:pt>
                <c:pt idx="8779" formatCode="General">
                  <c:v>8.7789999999999999</c:v>
                </c:pt>
                <c:pt idx="8780" formatCode="General">
                  <c:v>8.7799999999999994</c:v>
                </c:pt>
                <c:pt idx="8781" formatCode="General">
                  <c:v>8.7810000000000006</c:v>
                </c:pt>
                <c:pt idx="8782" formatCode="General">
                  <c:v>8.782</c:v>
                </c:pt>
                <c:pt idx="8783" formatCode="General">
                  <c:v>8.7829999999999995</c:v>
                </c:pt>
                <c:pt idx="8784" formatCode="General">
                  <c:v>8.7840000000000007</c:v>
                </c:pt>
                <c:pt idx="8785" formatCode="General">
                  <c:v>8.7850000000000001</c:v>
                </c:pt>
                <c:pt idx="8786" formatCode="General">
                  <c:v>8.7859999999999996</c:v>
                </c:pt>
                <c:pt idx="8787" formatCode="General">
                  <c:v>8.7870000000000008</c:v>
                </c:pt>
                <c:pt idx="8788" formatCode="General">
                  <c:v>8.7880000000000003</c:v>
                </c:pt>
                <c:pt idx="8789" formatCode="General">
                  <c:v>8.7889999999999997</c:v>
                </c:pt>
                <c:pt idx="8790" formatCode="General">
                  <c:v>8.7899999999999991</c:v>
                </c:pt>
                <c:pt idx="8791" formatCode="General">
                  <c:v>8.7910000000000004</c:v>
                </c:pt>
                <c:pt idx="8792" formatCode="General">
                  <c:v>8.7919999999999998</c:v>
                </c:pt>
                <c:pt idx="8793" formatCode="General">
                  <c:v>8.7929999999999993</c:v>
                </c:pt>
                <c:pt idx="8794" formatCode="General">
                  <c:v>8.7940000000000005</c:v>
                </c:pt>
                <c:pt idx="8795" formatCode="General">
                  <c:v>8.7949999999999999</c:v>
                </c:pt>
                <c:pt idx="8796" formatCode="General">
                  <c:v>8.7959999999999994</c:v>
                </c:pt>
                <c:pt idx="8797" formatCode="General">
                  <c:v>8.7970000000000006</c:v>
                </c:pt>
                <c:pt idx="8798" formatCode="General">
                  <c:v>8.798</c:v>
                </c:pt>
                <c:pt idx="8799" formatCode="General">
                  <c:v>8.7989999999999995</c:v>
                </c:pt>
                <c:pt idx="8800" formatCode="General">
                  <c:v>8.8000000000000007</c:v>
                </c:pt>
                <c:pt idx="8801" formatCode="General">
                  <c:v>8.8010000000000002</c:v>
                </c:pt>
                <c:pt idx="8802" formatCode="General">
                  <c:v>8.8019999999999996</c:v>
                </c:pt>
                <c:pt idx="8803" formatCode="General">
                  <c:v>8.8030000000000008</c:v>
                </c:pt>
                <c:pt idx="8804" formatCode="General">
                  <c:v>8.8040000000000003</c:v>
                </c:pt>
                <c:pt idx="8805" formatCode="General">
                  <c:v>8.8049999999999997</c:v>
                </c:pt>
                <c:pt idx="8806" formatCode="General">
                  <c:v>8.8059999999999992</c:v>
                </c:pt>
                <c:pt idx="8807" formatCode="General">
                  <c:v>8.8070000000000004</c:v>
                </c:pt>
                <c:pt idx="8808" formatCode="General">
                  <c:v>8.8079999999999998</c:v>
                </c:pt>
                <c:pt idx="8809" formatCode="General">
                  <c:v>8.8089999999999993</c:v>
                </c:pt>
                <c:pt idx="8810" formatCode="General">
                  <c:v>8.81</c:v>
                </c:pt>
                <c:pt idx="8811" formatCode="General">
                  <c:v>8.8109999999999999</c:v>
                </c:pt>
                <c:pt idx="8812" formatCode="General">
                  <c:v>8.8119999999999994</c:v>
                </c:pt>
                <c:pt idx="8813" formatCode="General">
                  <c:v>8.8130000000000006</c:v>
                </c:pt>
                <c:pt idx="8814" formatCode="General">
                  <c:v>8.8140000000000001</c:v>
                </c:pt>
                <c:pt idx="8815" formatCode="General">
                  <c:v>8.8149999999999995</c:v>
                </c:pt>
                <c:pt idx="8816" formatCode="General">
                  <c:v>8.8160000000000007</c:v>
                </c:pt>
                <c:pt idx="8817" formatCode="General">
                  <c:v>8.8170000000000002</c:v>
                </c:pt>
                <c:pt idx="8818" formatCode="General">
                  <c:v>8.8179999999999996</c:v>
                </c:pt>
                <c:pt idx="8819" formatCode="General">
                  <c:v>8.8190000000000008</c:v>
                </c:pt>
                <c:pt idx="8820" formatCode="General">
                  <c:v>8.82</c:v>
                </c:pt>
                <c:pt idx="8821" formatCode="General">
                  <c:v>8.8209999999999997</c:v>
                </c:pt>
                <c:pt idx="8822" formatCode="General">
                  <c:v>8.8219999999999992</c:v>
                </c:pt>
                <c:pt idx="8823" formatCode="General">
                  <c:v>8.8230000000000004</c:v>
                </c:pt>
                <c:pt idx="8824" formatCode="General">
                  <c:v>8.8239999999999998</c:v>
                </c:pt>
                <c:pt idx="8825" formatCode="General">
                  <c:v>8.8249999999999993</c:v>
                </c:pt>
                <c:pt idx="8826" formatCode="General">
                  <c:v>8.8260000000000005</c:v>
                </c:pt>
                <c:pt idx="8827" formatCode="General">
                  <c:v>8.827</c:v>
                </c:pt>
                <c:pt idx="8828" formatCode="General">
                  <c:v>8.8279999999999994</c:v>
                </c:pt>
                <c:pt idx="8829" formatCode="General">
                  <c:v>8.8290000000000006</c:v>
                </c:pt>
                <c:pt idx="8830" formatCode="General">
                  <c:v>8.83</c:v>
                </c:pt>
                <c:pt idx="8831" formatCode="General">
                  <c:v>8.8309999999999995</c:v>
                </c:pt>
                <c:pt idx="8832" formatCode="General">
                  <c:v>8.8320000000000007</c:v>
                </c:pt>
                <c:pt idx="8833" formatCode="General">
                  <c:v>8.8330000000000002</c:v>
                </c:pt>
                <c:pt idx="8834" formatCode="General">
                  <c:v>8.8339999999999996</c:v>
                </c:pt>
                <c:pt idx="8835" formatCode="General">
                  <c:v>8.8350000000000009</c:v>
                </c:pt>
                <c:pt idx="8836" formatCode="General">
                  <c:v>8.8360000000000003</c:v>
                </c:pt>
                <c:pt idx="8837" formatCode="General">
                  <c:v>8.8369999999999997</c:v>
                </c:pt>
                <c:pt idx="8838" formatCode="General">
                  <c:v>8.8379999999999992</c:v>
                </c:pt>
                <c:pt idx="8839" formatCode="General">
                  <c:v>8.8390000000000004</c:v>
                </c:pt>
                <c:pt idx="8840" formatCode="General">
                  <c:v>8.84</c:v>
                </c:pt>
                <c:pt idx="8841" formatCode="General">
                  <c:v>8.8409999999999993</c:v>
                </c:pt>
                <c:pt idx="8842" formatCode="General">
                  <c:v>8.8420000000000005</c:v>
                </c:pt>
                <c:pt idx="8843" formatCode="General">
                  <c:v>8.843</c:v>
                </c:pt>
                <c:pt idx="8844" formatCode="General">
                  <c:v>8.8439999999999994</c:v>
                </c:pt>
                <c:pt idx="8845" formatCode="General">
                  <c:v>8.8450000000000006</c:v>
                </c:pt>
                <c:pt idx="8846" formatCode="General">
                  <c:v>8.8460000000000001</c:v>
                </c:pt>
                <c:pt idx="8847" formatCode="General">
                  <c:v>8.8469999999999995</c:v>
                </c:pt>
                <c:pt idx="8848" formatCode="General">
                  <c:v>8.8480000000000008</c:v>
                </c:pt>
                <c:pt idx="8849" formatCode="General">
                  <c:v>8.8490000000000002</c:v>
                </c:pt>
                <c:pt idx="8850" formatCode="General">
                  <c:v>8.85</c:v>
                </c:pt>
                <c:pt idx="8851" formatCode="General">
                  <c:v>8.8510000000000009</c:v>
                </c:pt>
                <c:pt idx="8852" formatCode="General">
                  <c:v>8.8520000000000003</c:v>
                </c:pt>
                <c:pt idx="8853" formatCode="General">
                  <c:v>8.8529999999999998</c:v>
                </c:pt>
                <c:pt idx="8854" formatCode="General">
                  <c:v>8.8539999999999992</c:v>
                </c:pt>
                <c:pt idx="8855" formatCode="General">
                  <c:v>8.8550000000000004</c:v>
                </c:pt>
                <c:pt idx="8856" formatCode="General">
                  <c:v>8.8559999999999999</c:v>
                </c:pt>
                <c:pt idx="8857" formatCode="General">
                  <c:v>8.8569999999999993</c:v>
                </c:pt>
                <c:pt idx="8858" formatCode="General">
                  <c:v>8.8580000000000005</c:v>
                </c:pt>
                <c:pt idx="8859" formatCode="General">
                  <c:v>8.859</c:v>
                </c:pt>
                <c:pt idx="8860" formatCode="General">
                  <c:v>8.86</c:v>
                </c:pt>
                <c:pt idx="8861" formatCode="General">
                  <c:v>8.8610000000000007</c:v>
                </c:pt>
                <c:pt idx="8862" formatCode="General">
                  <c:v>8.8620000000000001</c:v>
                </c:pt>
                <c:pt idx="8863" formatCode="General">
                  <c:v>8.8629999999999995</c:v>
                </c:pt>
                <c:pt idx="8864" formatCode="General">
                  <c:v>8.8640000000000008</c:v>
                </c:pt>
                <c:pt idx="8865" formatCode="General">
                  <c:v>8.8650000000000002</c:v>
                </c:pt>
                <c:pt idx="8866" formatCode="General">
                  <c:v>8.8659999999999997</c:v>
                </c:pt>
                <c:pt idx="8867" formatCode="General">
                  <c:v>8.8670000000000009</c:v>
                </c:pt>
                <c:pt idx="8868" formatCode="General">
                  <c:v>8.8680000000000003</c:v>
                </c:pt>
                <c:pt idx="8869" formatCode="General">
                  <c:v>8.8689999999999998</c:v>
                </c:pt>
                <c:pt idx="8870" formatCode="General">
                  <c:v>8.8699999999999992</c:v>
                </c:pt>
                <c:pt idx="8871" formatCode="General">
                  <c:v>8.8710000000000004</c:v>
                </c:pt>
                <c:pt idx="8872" formatCode="General">
                  <c:v>8.8719999999999999</c:v>
                </c:pt>
                <c:pt idx="8873" formatCode="General">
                  <c:v>8.8729999999999993</c:v>
                </c:pt>
                <c:pt idx="8874" formatCode="General">
                  <c:v>8.8740000000000006</c:v>
                </c:pt>
                <c:pt idx="8875" formatCode="General">
                  <c:v>8.875</c:v>
                </c:pt>
                <c:pt idx="8876" formatCode="General">
                  <c:v>8.8759999999999994</c:v>
                </c:pt>
                <c:pt idx="8877" formatCode="General">
                  <c:v>8.8770000000000007</c:v>
                </c:pt>
                <c:pt idx="8878" formatCode="General">
                  <c:v>8.8780000000000001</c:v>
                </c:pt>
                <c:pt idx="8879" formatCode="General">
                  <c:v>8.8789999999999996</c:v>
                </c:pt>
                <c:pt idx="8880" formatCode="General">
                  <c:v>8.8800000000000008</c:v>
                </c:pt>
                <c:pt idx="8881" formatCode="General">
                  <c:v>8.8810000000000002</c:v>
                </c:pt>
                <c:pt idx="8882" formatCode="General">
                  <c:v>8.8819999999999997</c:v>
                </c:pt>
                <c:pt idx="8883" formatCode="General">
                  <c:v>8.8829999999999991</c:v>
                </c:pt>
                <c:pt idx="8884" formatCode="General">
                  <c:v>8.8840000000000003</c:v>
                </c:pt>
                <c:pt idx="8885" formatCode="General">
                  <c:v>8.8849999999999998</c:v>
                </c:pt>
                <c:pt idx="8886" formatCode="General">
                  <c:v>8.8859999999999992</c:v>
                </c:pt>
                <c:pt idx="8887" formatCode="General">
                  <c:v>8.8870000000000005</c:v>
                </c:pt>
                <c:pt idx="8888" formatCode="General">
                  <c:v>8.8879999999999999</c:v>
                </c:pt>
                <c:pt idx="8889" formatCode="General">
                  <c:v>8.8889999999999993</c:v>
                </c:pt>
                <c:pt idx="8890" formatCode="General">
                  <c:v>8.89</c:v>
                </c:pt>
                <c:pt idx="8891" formatCode="General">
                  <c:v>8.891</c:v>
                </c:pt>
                <c:pt idx="8892" formatCode="General">
                  <c:v>8.8919999999999995</c:v>
                </c:pt>
                <c:pt idx="8893" formatCode="General">
                  <c:v>8.8930000000000007</c:v>
                </c:pt>
                <c:pt idx="8894" formatCode="General">
                  <c:v>8.8940000000000001</c:v>
                </c:pt>
                <c:pt idx="8895" formatCode="General">
                  <c:v>8.8949999999999996</c:v>
                </c:pt>
                <c:pt idx="8896" formatCode="General">
                  <c:v>8.8960000000000008</c:v>
                </c:pt>
                <c:pt idx="8897" formatCode="General">
                  <c:v>8.8970000000000002</c:v>
                </c:pt>
                <c:pt idx="8898" formatCode="General">
                  <c:v>8.8979999999999997</c:v>
                </c:pt>
                <c:pt idx="8899" formatCode="General">
                  <c:v>8.8989999999999991</c:v>
                </c:pt>
                <c:pt idx="8900" formatCode="General">
                  <c:v>8.9</c:v>
                </c:pt>
                <c:pt idx="8901" formatCode="General">
                  <c:v>8.9009999999999998</c:v>
                </c:pt>
                <c:pt idx="8902" formatCode="General">
                  <c:v>8.9019999999999992</c:v>
                </c:pt>
                <c:pt idx="8903" formatCode="General">
                  <c:v>8.9030000000000005</c:v>
                </c:pt>
                <c:pt idx="8904" formatCode="General">
                  <c:v>8.9039999999999999</c:v>
                </c:pt>
                <c:pt idx="8905" formatCode="General">
                  <c:v>8.9049999999999994</c:v>
                </c:pt>
                <c:pt idx="8906" formatCode="General">
                  <c:v>8.9060000000000006</c:v>
                </c:pt>
                <c:pt idx="8907" formatCode="General">
                  <c:v>8.907</c:v>
                </c:pt>
                <c:pt idx="8908" formatCode="General">
                  <c:v>8.9079999999999995</c:v>
                </c:pt>
                <c:pt idx="8909" formatCode="General">
                  <c:v>8.9090000000000007</c:v>
                </c:pt>
                <c:pt idx="8910" formatCode="General">
                  <c:v>8.91</c:v>
                </c:pt>
                <c:pt idx="8911" formatCode="General">
                  <c:v>8.9109999999999996</c:v>
                </c:pt>
                <c:pt idx="8912" formatCode="General">
                  <c:v>8.9120000000000008</c:v>
                </c:pt>
                <c:pt idx="8913" formatCode="General">
                  <c:v>8.9130000000000003</c:v>
                </c:pt>
                <c:pt idx="8914" formatCode="General">
                  <c:v>8.9139999999999997</c:v>
                </c:pt>
                <c:pt idx="8915" formatCode="General">
                  <c:v>8.9149999999999991</c:v>
                </c:pt>
                <c:pt idx="8916" formatCode="General">
                  <c:v>8.9160000000000004</c:v>
                </c:pt>
                <c:pt idx="8917" formatCode="General">
                  <c:v>8.9169999999999998</c:v>
                </c:pt>
                <c:pt idx="8918" formatCode="General">
                  <c:v>8.9179999999999993</c:v>
                </c:pt>
                <c:pt idx="8919" formatCode="General">
                  <c:v>8.9190000000000005</c:v>
                </c:pt>
                <c:pt idx="8920" formatCode="General">
                  <c:v>8.92</c:v>
                </c:pt>
                <c:pt idx="8921" formatCode="General">
                  <c:v>8.9209999999999994</c:v>
                </c:pt>
                <c:pt idx="8922" formatCode="General">
                  <c:v>8.9220000000000006</c:v>
                </c:pt>
                <c:pt idx="8923" formatCode="General">
                  <c:v>8.923</c:v>
                </c:pt>
                <c:pt idx="8924" formatCode="General">
                  <c:v>8.9239999999999995</c:v>
                </c:pt>
                <c:pt idx="8925" formatCode="General">
                  <c:v>8.9250000000000007</c:v>
                </c:pt>
                <c:pt idx="8926" formatCode="General">
                  <c:v>8.9260000000000002</c:v>
                </c:pt>
                <c:pt idx="8927" formatCode="General">
                  <c:v>8.9269999999999996</c:v>
                </c:pt>
                <c:pt idx="8928" formatCode="General">
                  <c:v>8.9280000000000008</c:v>
                </c:pt>
                <c:pt idx="8929" formatCode="General">
                  <c:v>8.9290000000000003</c:v>
                </c:pt>
                <c:pt idx="8930" formatCode="General">
                  <c:v>8.93</c:v>
                </c:pt>
                <c:pt idx="8931" formatCode="General">
                  <c:v>8.9309999999999992</c:v>
                </c:pt>
                <c:pt idx="8932" formatCode="General">
                  <c:v>8.9320000000000004</c:v>
                </c:pt>
                <c:pt idx="8933" formatCode="General">
                  <c:v>8.9329999999999998</c:v>
                </c:pt>
                <c:pt idx="8934" formatCode="General">
                  <c:v>8.9339999999999993</c:v>
                </c:pt>
                <c:pt idx="8935" formatCode="General">
                  <c:v>8.9350000000000005</c:v>
                </c:pt>
                <c:pt idx="8936" formatCode="General">
                  <c:v>8.9359999999999999</c:v>
                </c:pt>
                <c:pt idx="8937" formatCode="General">
                  <c:v>8.9369999999999994</c:v>
                </c:pt>
                <c:pt idx="8938" formatCode="General">
                  <c:v>8.9380000000000006</c:v>
                </c:pt>
                <c:pt idx="8939" formatCode="General">
                  <c:v>8.9390000000000001</c:v>
                </c:pt>
                <c:pt idx="8940" formatCode="General">
                  <c:v>8.94</c:v>
                </c:pt>
                <c:pt idx="8941" formatCode="General">
                  <c:v>8.9410000000000007</c:v>
                </c:pt>
                <c:pt idx="8942" formatCode="General">
                  <c:v>8.9420000000000002</c:v>
                </c:pt>
                <c:pt idx="8943" formatCode="General">
                  <c:v>8.9429999999999996</c:v>
                </c:pt>
                <c:pt idx="8944" formatCode="General">
                  <c:v>8.9440000000000008</c:v>
                </c:pt>
                <c:pt idx="8945" formatCode="General">
                  <c:v>8.9450000000000003</c:v>
                </c:pt>
                <c:pt idx="8946" formatCode="General">
                  <c:v>8.9459999999999997</c:v>
                </c:pt>
                <c:pt idx="8947" formatCode="General">
                  <c:v>8.9469999999999992</c:v>
                </c:pt>
                <c:pt idx="8948" formatCode="General">
                  <c:v>8.9480000000000004</c:v>
                </c:pt>
                <c:pt idx="8949" formatCode="General">
                  <c:v>8.9489999999999998</c:v>
                </c:pt>
                <c:pt idx="8950" formatCode="General">
                  <c:v>8.9499999999999993</c:v>
                </c:pt>
                <c:pt idx="8951" formatCode="General">
                  <c:v>8.9510000000000005</c:v>
                </c:pt>
                <c:pt idx="8952" formatCode="General">
                  <c:v>8.952</c:v>
                </c:pt>
                <c:pt idx="8953" formatCode="General">
                  <c:v>8.9529999999999994</c:v>
                </c:pt>
                <c:pt idx="8954" formatCode="General">
                  <c:v>8.9540000000000006</c:v>
                </c:pt>
                <c:pt idx="8955" formatCode="General">
                  <c:v>8.9550000000000001</c:v>
                </c:pt>
                <c:pt idx="8956" formatCode="General">
                  <c:v>8.9559999999999995</c:v>
                </c:pt>
                <c:pt idx="8957" formatCode="General">
                  <c:v>8.9570000000000007</c:v>
                </c:pt>
                <c:pt idx="8958" formatCode="General">
                  <c:v>8.9580000000000002</c:v>
                </c:pt>
                <c:pt idx="8959" formatCode="General">
                  <c:v>8.9589999999999996</c:v>
                </c:pt>
                <c:pt idx="8960" formatCode="General">
                  <c:v>8.9600000000000009</c:v>
                </c:pt>
                <c:pt idx="8961" formatCode="General">
                  <c:v>8.9610000000000003</c:v>
                </c:pt>
                <c:pt idx="8962" formatCode="General">
                  <c:v>8.9619999999999997</c:v>
                </c:pt>
                <c:pt idx="8963" formatCode="General">
                  <c:v>8.9629999999999992</c:v>
                </c:pt>
                <c:pt idx="8964" formatCode="General">
                  <c:v>8.9640000000000004</c:v>
                </c:pt>
                <c:pt idx="8965" formatCode="General">
                  <c:v>8.9649999999999999</c:v>
                </c:pt>
                <c:pt idx="8966" formatCode="General">
                  <c:v>8.9659999999999993</c:v>
                </c:pt>
                <c:pt idx="8967" formatCode="General">
                  <c:v>8.9670000000000005</c:v>
                </c:pt>
                <c:pt idx="8968" formatCode="General">
                  <c:v>8.968</c:v>
                </c:pt>
                <c:pt idx="8969" formatCode="General">
                  <c:v>8.9689999999999994</c:v>
                </c:pt>
                <c:pt idx="8970" formatCode="General">
                  <c:v>8.9700000000000006</c:v>
                </c:pt>
                <c:pt idx="8971" formatCode="General">
                  <c:v>8.9710000000000001</c:v>
                </c:pt>
                <c:pt idx="8972" formatCode="General">
                  <c:v>8.9719999999999995</c:v>
                </c:pt>
                <c:pt idx="8973" formatCode="General">
                  <c:v>8.9730000000000008</c:v>
                </c:pt>
                <c:pt idx="8974" formatCode="General">
                  <c:v>8.9740000000000002</c:v>
                </c:pt>
                <c:pt idx="8975" formatCode="General">
                  <c:v>8.9749999999999996</c:v>
                </c:pt>
                <c:pt idx="8976" formatCode="General">
                  <c:v>8.9760000000000009</c:v>
                </c:pt>
                <c:pt idx="8977" formatCode="General">
                  <c:v>8.9770000000000003</c:v>
                </c:pt>
                <c:pt idx="8978" formatCode="General">
                  <c:v>8.9779999999999998</c:v>
                </c:pt>
                <c:pt idx="8979" formatCode="General">
                  <c:v>8.9789999999999992</c:v>
                </c:pt>
                <c:pt idx="8980" formatCode="General">
                  <c:v>8.98</c:v>
                </c:pt>
                <c:pt idx="8981" formatCode="General">
                  <c:v>8.9809999999999999</c:v>
                </c:pt>
                <c:pt idx="8982" formatCode="General">
                  <c:v>8.9819999999999993</c:v>
                </c:pt>
                <c:pt idx="8983" formatCode="General">
                  <c:v>8.9830000000000005</c:v>
                </c:pt>
                <c:pt idx="8984" formatCode="General">
                  <c:v>8.984</c:v>
                </c:pt>
                <c:pt idx="8985" formatCode="General">
                  <c:v>8.9849999999999994</c:v>
                </c:pt>
                <c:pt idx="8986" formatCode="General">
                  <c:v>8.9860000000000007</c:v>
                </c:pt>
                <c:pt idx="8987" formatCode="General">
                  <c:v>8.9870000000000001</c:v>
                </c:pt>
                <c:pt idx="8988" formatCode="General">
                  <c:v>8.9879999999999995</c:v>
                </c:pt>
                <c:pt idx="8989" formatCode="General">
                  <c:v>8.9890000000000008</c:v>
                </c:pt>
                <c:pt idx="8990" formatCode="General">
                  <c:v>8.99</c:v>
                </c:pt>
                <c:pt idx="8991" formatCode="General">
                  <c:v>8.9909999999999997</c:v>
                </c:pt>
                <c:pt idx="8992" formatCode="General">
                  <c:v>8.9920000000000009</c:v>
                </c:pt>
                <c:pt idx="8993" formatCode="General">
                  <c:v>8.9930000000000003</c:v>
                </c:pt>
                <c:pt idx="8994" formatCode="General">
                  <c:v>8.9939999999999998</c:v>
                </c:pt>
                <c:pt idx="8995" formatCode="General">
                  <c:v>8.9949999999999992</c:v>
                </c:pt>
                <c:pt idx="8996" formatCode="General">
                  <c:v>8.9960000000000004</c:v>
                </c:pt>
                <c:pt idx="8997" formatCode="General">
                  <c:v>8.9969999999999999</c:v>
                </c:pt>
                <c:pt idx="8998" formatCode="General">
                  <c:v>8.9979999999999993</c:v>
                </c:pt>
                <c:pt idx="8999" formatCode="General">
                  <c:v>8.9990000000000006</c:v>
                </c:pt>
                <c:pt idx="9000" formatCode="General">
                  <c:v>9</c:v>
                </c:pt>
                <c:pt idx="9001" formatCode="General">
                  <c:v>9.0009999999999994</c:v>
                </c:pt>
                <c:pt idx="9002" formatCode="General">
                  <c:v>9.0020000000000007</c:v>
                </c:pt>
                <c:pt idx="9003" formatCode="General">
                  <c:v>9.0030000000000001</c:v>
                </c:pt>
                <c:pt idx="9004" formatCode="General">
                  <c:v>9.0039999999999996</c:v>
                </c:pt>
                <c:pt idx="9005" formatCode="General">
                  <c:v>9.0050000000000008</c:v>
                </c:pt>
                <c:pt idx="9006" formatCode="General">
                  <c:v>9.0060000000000002</c:v>
                </c:pt>
                <c:pt idx="9007" formatCode="General">
                  <c:v>9.0069999999999997</c:v>
                </c:pt>
                <c:pt idx="9008" formatCode="General">
                  <c:v>9.0079999999999991</c:v>
                </c:pt>
                <c:pt idx="9009" formatCode="General">
                  <c:v>9.0090000000000003</c:v>
                </c:pt>
                <c:pt idx="9010" formatCode="General">
                  <c:v>9.01</c:v>
                </c:pt>
                <c:pt idx="9011" formatCode="General">
                  <c:v>9.0109999999999992</c:v>
                </c:pt>
                <c:pt idx="9012" formatCode="General">
                  <c:v>9.0120000000000005</c:v>
                </c:pt>
                <c:pt idx="9013" formatCode="General">
                  <c:v>9.0129999999999999</c:v>
                </c:pt>
                <c:pt idx="9014" formatCode="General">
                  <c:v>9.0139999999999993</c:v>
                </c:pt>
                <c:pt idx="9015" formatCode="General">
                  <c:v>9.0150000000000006</c:v>
                </c:pt>
                <c:pt idx="9016" formatCode="General">
                  <c:v>9.016</c:v>
                </c:pt>
                <c:pt idx="9017" formatCode="General">
                  <c:v>9.0169999999999995</c:v>
                </c:pt>
                <c:pt idx="9018" formatCode="General">
                  <c:v>9.0180000000000007</c:v>
                </c:pt>
                <c:pt idx="9019" formatCode="General">
                  <c:v>9.0190000000000001</c:v>
                </c:pt>
                <c:pt idx="9020" formatCode="General">
                  <c:v>9.02</c:v>
                </c:pt>
                <c:pt idx="9021" formatCode="General">
                  <c:v>9.0210000000000008</c:v>
                </c:pt>
                <c:pt idx="9022" formatCode="General">
                  <c:v>9.0220000000000002</c:v>
                </c:pt>
                <c:pt idx="9023" formatCode="General">
                  <c:v>9.0229999999999997</c:v>
                </c:pt>
                <c:pt idx="9024" formatCode="General">
                  <c:v>9.0239999999999991</c:v>
                </c:pt>
                <c:pt idx="9025" formatCode="General">
                  <c:v>9.0250000000000004</c:v>
                </c:pt>
                <c:pt idx="9026" formatCode="General">
                  <c:v>9.0259999999999998</c:v>
                </c:pt>
                <c:pt idx="9027" formatCode="General">
                  <c:v>9.0269999999999992</c:v>
                </c:pt>
                <c:pt idx="9028" formatCode="General">
                  <c:v>9.0280000000000005</c:v>
                </c:pt>
                <c:pt idx="9029" formatCode="General">
                  <c:v>9.0289999999999999</c:v>
                </c:pt>
                <c:pt idx="9030" formatCode="General">
                  <c:v>9.0299999999999994</c:v>
                </c:pt>
                <c:pt idx="9031" formatCode="General">
                  <c:v>9.0310000000000006</c:v>
                </c:pt>
                <c:pt idx="9032" formatCode="General">
                  <c:v>9.032</c:v>
                </c:pt>
                <c:pt idx="9033" formatCode="General">
                  <c:v>9.0329999999999995</c:v>
                </c:pt>
                <c:pt idx="9034" formatCode="General">
                  <c:v>9.0340000000000007</c:v>
                </c:pt>
                <c:pt idx="9035" formatCode="General">
                  <c:v>9.0350000000000001</c:v>
                </c:pt>
                <c:pt idx="9036" formatCode="General">
                  <c:v>9.0359999999999996</c:v>
                </c:pt>
                <c:pt idx="9037" formatCode="General">
                  <c:v>9.0370000000000008</c:v>
                </c:pt>
                <c:pt idx="9038" formatCode="General">
                  <c:v>9.0380000000000003</c:v>
                </c:pt>
                <c:pt idx="9039" formatCode="General">
                  <c:v>9.0389999999999997</c:v>
                </c:pt>
                <c:pt idx="9040" formatCode="General">
                  <c:v>9.0399999999999991</c:v>
                </c:pt>
                <c:pt idx="9041" formatCode="General">
                  <c:v>9.0410000000000004</c:v>
                </c:pt>
                <c:pt idx="9042" formatCode="General">
                  <c:v>9.0419999999999998</c:v>
                </c:pt>
                <c:pt idx="9043" formatCode="General">
                  <c:v>9.0429999999999993</c:v>
                </c:pt>
                <c:pt idx="9044" formatCode="General">
                  <c:v>9.0440000000000005</c:v>
                </c:pt>
                <c:pt idx="9045" formatCode="General">
                  <c:v>9.0449999999999999</c:v>
                </c:pt>
                <c:pt idx="9046" formatCode="General">
                  <c:v>9.0459999999999994</c:v>
                </c:pt>
                <c:pt idx="9047" formatCode="General">
                  <c:v>9.0470000000000006</c:v>
                </c:pt>
                <c:pt idx="9048" formatCode="General">
                  <c:v>9.048</c:v>
                </c:pt>
                <c:pt idx="9049" formatCode="General">
                  <c:v>9.0489999999999995</c:v>
                </c:pt>
                <c:pt idx="9050" formatCode="General">
                  <c:v>9.0500000000000007</c:v>
                </c:pt>
                <c:pt idx="9051" formatCode="General">
                  <c:v>9.0510000000000002</c:v>
                </c:pt>
                <c:pt idx="9052" formatCode="General">
                  <c:v>9.0519999999999996</c:v>
                </c:pt>
                <c:pt idx="9053" formatCode="General">
                  <c:v>9.0530000000000008</c:v>
                </c:pt>
                <c:pt idx="9054" formatCode="General">
                  <c:v>9.0540000000000003</c:v>
                </c:pt>
                <c:pt idx="9055" formatCode="General">
                  <c:v>9.0549999999999997</c:v>
                </c:pt>
                <c:pt idx="9056" formatCode="General">
                  <c:v>9.0559999999999992</c:v>
                </c:pt>
                <c:pt idx="9057" formatCode="General">
                  <c:v>9.0570000000000004</c:v>
                </c:pt>
                <c:pt idx="9058" formatCode="General">
                  <c:v>9.0579999999999998</c:v>
                </c:pt>
                <c:pt idx="9059" formatCode="General">
                  <c:v>9.0589999999999993</c:v>
                </c:pt>
                <c:pt idx="9060" formatCode="General">
                  <c:v>9.06</c:v>
                </c:pt>
                <c:pt idx="9061" formatCode="General">
                  <c:v>9.0609999999999999</c:v>
                </c:pt>
                <c:pt idx="9062" formatCode="General">
                  <c:v>9.0619999999999994</c:v>
                </c:pt>
                <c:pt idx="9063" formatCode="General">
                  <c:v>9.0630000000000006</c:v>
                </c:pt>
                <c:pt idx="9064" formatCode="General">
                  <c:v>9.0640000000000001</c:v>
                </c:pt>
                <c:pt idx="9065" formatCode="General">
                  <c:v>9.0649999999999995</c:v>
                </c:pt>
                <c:pt idx="9066" formatCode="General">
                  <c:v>9.0660000000000007</c:v>
                </c:pt>
                <c:pt idx="9067" formatCode="General">
                  <c:v>9.0670000000000002</c:v>
                </c:pt>
                <c:pt idx="9068" formatCode="General">
                  <c:v>9.0679999999999996</c:v>
                </c:pt>
                <c:pt idx="9069" formatCode="General">
                  <c:v>9.0690000000000008</c:v>
                </c:pt>
                <c:pt idx="9070" formatCode="General">
                  <c:v>9.07</c:v>
                </c:pt>
                <c:pt idx="9071" formatCode="General">
                  <c:v>9.0709999999999997</c:v>
                </c:pt>
                <c:pt idx="9072" formatCode="General">
                  <c:v>9.0719999999999992</c:v>
                </c:pt>
                <c:pt idx="9073" formatCode="General">
                  <c:v>9.0730000000000004</c:v>
                </c:pt>
                <c:pt idx="9074" formatCode="General">
                  <c:v>9.0739999999999998</c:v>
                </c:pt>
                <c:pt idx="9075" formatCode="General">
                  <c:v>9.0749999999999993</c:v>
                </c:pt>
                <c:pt idx="9076" formatCode="General">
                  <c:v>9.0760000000000005</c:v>
                </c:pt>
                <c:pt idx="9077" formatCode="General">
                  <c:v>9.077</c:v>
                </c:pt>
                <c:pt idx="9078" formatCode="General">
                  <c:v>9.0779999999999994</c:v>
                </c:pt>
                <c:pt idx="9079" formatCode="General">
                  <c:v>9.0790000000000006</c:v>
                </c:pt>
                <c:pt idx="9080" formatCode="General">
                  <c:v>9.08</c:v>
                </c:pt>
                <c:pt idx="9081" formatCode="General">
                  <c:v>9.0809999999999995</c:v>
                </c:pt>
                <c:pt idx="9082" formatCode="General">
                  <c:v>9.0820000000000007</c:v>
                </c:pt>
                <c:pt idx="9083" formatCode="General">
                  <c:v>9.0830000000000002</c:v>
                </c:pt>
                <c:pt idx="9084" formatCode="General">
                  <c:v>9.0839999999999996</c:v>
                </c:pt>
                <c:pt idx="9085" formatCode="General">
                  <c:v>9.0850000000000009</c:v>
                </c:pt>
                <c:pt idx="9086" formatCode="General">
                  <c:v>9.0860000000000003</c:v>
                </c:pt>
                <c:pt idx="9087" formatCode="General">
                  <c:v>9.0869999999999997</c:v>
                </c:pt>
                <c:pt idx="9088" formatCode="General">
                  <c:v>9.0879999999999992</c:v>
                </c:pt>
                <c:pt idx="9089" formatCode="General">
                  <c:v>9.0890000000000004</c:v>
                </c:pt>
                <c:pt idx="9090" formatCode="General">
                  <c:v>9.09</c:v>
                </c:pt>
                <c:pt idx="9091" formatCode="General">
                  <c:v>9.0909999999999993</c:v>
                </c:pt>
                <c:pt idx="9092" formatCode="General">
                  <c:v>9.0920000000000005</c:v>
                </c:pt>
                <c:pt idx="9093" formatCode="General">
                  <c:v>9.093</c:v>
                </c:pt>
                <c:pt idx="9094" formatCode="General">
                  <c:v>9.0939999999999994</c:v>
                </c:pt>
                <c:pt idx="9095" formatCode="General">
                  <c:v>9.0950000000000006</c:v>
                </c:pt>
                <c:pt idx="9096" formatCode="General">
                  <c:v>9.0960000000000001</c:v>
                </c:pt>
                <c:pt idx="9097" formatCode="General">
                  <c:v>9.0969999999999995</c:v>
                </c:pt>
                <c:pt idx="9098" formatCode="General">
                  <c:v>9.0980000000000008</c:v>
                </c:pt>
                <c:pt idx="9099" formatCode="General">
                  <c:v>9.0990000000000002</c:v>
                </c:pt>
                <c:pt idx="9100" formatCode="General">
                  <c:v>9.1</c:v>
                </c:pt>
                <c:pt idx="9101" formatCode="General">
                  <c:v>9.1010000000000009</c:v>
                </c:pt>
                <c:pt idx="9102" formatCode="General">
                  <c:v>9.1020000000000003</c:v>
                </c:pt>
                <c:pt idx="9103" formatCode="General">
                  <c:v>9.1029999999999998</c:v>
                </c:pt>
                <c:pt idx="9104" formatCode="General">
                  <c:v>9.1039999999999992</c:v>
                </c:pt>
                <c:pt idx="9105" formatCode="General">
                  <c:v>9.1050000000000004</c:v>
                </c:pt>
                <c:pt idx="9106" formatCode="General">
                  <c:v>9.1059999999999999</c:v>
                </c:pt>
                <c:pt idx="9107" formatCode="General">
                  <c:v>9.1069999999999993</c:v>
                </c:pt>
                <c:pt idx="9108" formatCode="General">
                  <c:v>9.1080000000000005</c:v>
                </c:pt>
                <c:pt idx="9109" formatCode="General">
                  <c:v>9.109</c:v>
                </c:pt>
                <c:pt idx="9110" formatCode="General">
                  <c:v>9.11</c:v>
                </c:pt>
                <c:pt idx="9111" formatCode="General">
                  <c:v>9.1110000000000007</c:v>
                </c:pt>
                <c:pt idx="9112" formatCode="General">
                  <c:v>9.1120000000000001</c:v>
                </c:pt>
                <c:pt idx="9113" formatCode="General">
                  <c:v>9.1129999999999995</c:v>
                </c:pt>
                <c:pt idx="9114" formatCode="General">
                  <c:v>9.1140000000000008</c:v>
                </c:pt>
                <c:pt idx="9115" formatCode="General">
                  <c:v>9.1150000000000002</c:v>
                </c:pt>
                <c:pt idx="9116" formatCode="General">
                  <c:v>9.1159999999999997</c:v>
                </c:pt>
                <c:pt idx="9117" formatCode="General">
                  <c:v>9.1170000000000009</c:v>
                </c:pt>
                <c:pt idx="9118" formatCode="General">
                  <c:v>9.1180000000000003</c:v>
                </c:pt>
                <c:pt idx="9119" formatCode="General">
                  <c:v>9.1189999999999998</c:v>
                </c:pt>
                <c:pt idx="9120" formatCode="General">
                  <c:v>9.1199999999999992</c:v>
                </c:pt>
                <c:pt idx="9121" formatCode="General">
                  <c:v>9.1210000000000004</c:v>
                </c:pt>
                <c:pt idx="9122" formatCode="General">
                  <c:v>9.1219999999999999</c:v>
                </c:pt>
                <c:pt idx="9123" formatCode="General">
                  <c:v>9.1229999999999993</c:v>
                </c:pt>
                <c:pt idx="9124" formatCode="General">
                  <c:v>9.1240000000000006</c:v>
                </c:pt>
                <c:pt idx="9125" formatCode="General">
                  <c:v>9.125</c:v>
                </c:pt>
                <c:pt idx="9126" formatCode="General">
                  <c:v>9.1259999999999994</c:v>
                </c:pt>
                <c:pt idx="9127" formatCode="General">
                  <c:v>9.1270000000000007</c:v>
                </c:pt>
                <c:pt idx="9128" formatCode="General">
                  <c:v>9.1280000000000001</c:v>
                </c:pt>
                <c:pt idx="9129" formatCode="General">
                  <c:v>9.1289999999999996</c:v>
                </c:pt>
                <c:pt idx="9130" formatCode="General">
                  <c:v>9.1300000000000008</c:v>
                </c:pt>
                <c:pt idx="9131" formatCode="General">
                  <c:v>9.1310000000000002</c:v>
                </c:pt>
                <c:pt idx="9132" formatCode="General">
                  <c:v>9.1319999999999997</c:v>
                </c:pt>
                <c:pt idx="9133" formatCode="General">
                  <c:v>9.1329999999999991</c:v>
                </c:pt>
                <c:pt idx="9134" formatCode="General">
                  <c:v>9.1340000000000003</c:v>
                </c:pt>
                <c:pt idx="9135" formatCode="General">
                  <c:v>9.1349999999999998</c:v>
                </c:pt>
                <c:pt idx="9136" formatCode="General">
                  <c:v>9.1359999999999992</c:v>
                </c:pt>
                <c:pt idx="9137" formatCode="General">
                  <c:v>9.1370000000000005</c:v>
                </c:pt>
                <c:pt idx="9138" formatCode="General">
                  <c:v>9.1379999999999999</c:v>
                </c:pt>
                <c:pt idx="9139" formatCode="General">
                  <c:v>9.1389999999999993</c:v>
                </c:pt>
                <c:pt idx="9140" formatCode="General">
                  <c:v>9.14</c:v>
                </c:pt>
                <c:pt idx="9141" formatCode="General">
                  <c:v>9.141</c:v>
                </c:pt>
                <c:pt idx="9142" formatCode="General">
                  <c:v>9.1419999999999995</c:v>
                </c:pt>
                <c:pt idx="9143" formatCode="General">
                  <c:v>9.1430000000000007</c:v>
                </c:pt>
                <c:pt idx="9144" formatCode="General">
                  <c:v>9.1440000000000001</c:v>
                </c:pt>
                <c:pt idx="9145" formatCode="General">
                  <c:v>9.1449999999999996</c:v>
                </c:pt>
                <c:pt idx="9146" formatCode="General">
                  <c:v>9.1460000000000008</c:v>
                </c:pt>
                <c:pt idx="9147" formatCode="General">
                  <c:v>9.1470000000000002</c:v>
                </c:pt>
                <c:pt idx="9148" formatCode="General">
                  <c:v>9.1479999999999997</c:v>
                </c:pt>
                <c:pt idx="9149" formatCode="General">
                  <c:v>9.1489999999999991</c:v>
                </c:pt>
                <c:pt idx="9150" formatCode="General">
                  <c:v>9.15</c:v>
                </c:pt>
                <c:pt idx="9151" formatCode="General">
                  <c:v>9.1509999999999998</c:v>
                </c:pt>
                <c:pt idx="9152" formatCode="General">
                  <c:v>9.1519999999999992</c:v>
                </c:pt>
                <c:pt idx="9153" formatCode="General">
                  <c:v>9.1530000000000005</c:v>
                </c:pt>
                <c:pt idx="9154" formatCode="General">
                  <c:v>9.1539999999999999</c:v>
                </c:pt>
                <c:pt idx="9155" formatCode="General">
                  <c:v>9.1549999999999994</c:v>
                </c:pt>
                <c:pt idx="9156" formatCode="General">
                  <c:v>9.1560000000000006</c:v>
                </c:pt>
                <c:pt idx="9157" formatCode="General">
                  <c:v>9.157</c:v>
                </c:pt>
                <c:pt idx="9158" formatCode="General">
                  <c:v>9.1579999999999995</c:v>
                </c:pt>
                <c:pt idx="9159" formatCode="General">
                  <c:v>9.1590000000000007</c:v>
                </c:pt>
                <c:pt idx="9160" formatCode="General">
                  <c:v>9.16</c:v>
                </c:pt>
                <c:pt idx="9161" formatCode="General">
                  <c:v>9.1609999999999996</c:v>
                </c:pt>
                <c:pt idx="9162" formatCode="General">
                  <c:v>9.1620000000000008</c:v>
                </c:pt>
                <c:pt idx="9163" formatCode="General">
                  <c:v>9.1630000000000003</c:v>
                </c:pt>
                <c:pt idx="9164" formatCode="General">
                  <c:v>9.1639999999999997</c:v>
                </c:pt>
                <c:pt idx="9165" formatCode="General">
                  <c:v>9.1649999999999991</c:v>
                </c:pt>
                <c:pt idx="9166" formatCode="General">
                  <c:v>9.1660000000000004</c:v>
                </c:pt>
                <c:pt idx="9167" formatCode="General">
                  <c:v>9.1669999999999998</c:v>
                </c:pt>
                <c:pt idx="9168" formatCode="General">
                  <c:v>9.1679999999999993</c:v>
                </c:pt>
                <c:pt idx="9169" formatCode="General">
                  <c:v>9.1690000000000005</c:v>
                </c:pt>
                <c:pt idx="9170" formatCode="General">
                  <c:v>9.17</c:v>
                </c:pt>
                <c:pt idx="9171" formatCode="General">
                  <c:v>9.1709999999999994</c:v>
                </c:pt>
                <c:pt idx="9172" formatCode="General">
                  <c:v>9.1720000000000006</c:v>
                </c:pt>
                <c:pt idx="9173" formatCode="General">
                  <c:v>9.173</c:v>
                </c:pt>
                <c:pt idx="9174" formatCode="General">
                  <c:v>9.1739999999999995</c:v>
                </c:pt>
                <c:pt idx="9175" formatCode="General">
                  <c:v>9.1750000000000007</c:v>
                </c:pt>
                <c:pt idx="9176" formatCode="General">
                  <c:v>9.1760000000000002</c:v>
                </c:pt>
                <c:pt idx="9177" formatCode="General">
                  <c:v>9.1769999999999996</c:v>
                </c:pt>
                <c:pt idx="9178" formatCode="General">
                  <c:v>9.1780000000000008</c:v>
                </c:pt>
                <c:pt idx="9179" formatCode="General">
                  <c:v>9.1790000000000003</c:v>
                </c:pt>
                <c:pt idx="9180" formatCode="General">
                  <c:v>9.18</c:v>
                </c:pt>
                <c:pt idx="9181" formatCode="General">
                  <c:v>9.1809999999999992</c:v>
                </c:pt>
                <c:pt idx="9182" formatCode="General">
                  <c:v>9.1820000000000004</c:v>
                </c:pt>
                <c:pt idx="9183" formatCode="General">
                  <c:v>9.1829999999999998</c:v>
                </c:pt>
                <c:pt idx="9184" formatCode="General">
                  <c:v>9.1839999999999993</c:v>
                </c:pt>
                <c:pt idx="9185" formatCode="General">
                  <c:v>9.1850000000000005</c:v>
                </c:pt>
                <c:pt idx="9186" formatCode="General">
                  <c:v>9.1859999999999999</c:v>
                </c:pt>
                <c:pt idx="9187" formatCode="General">
                  <c:v>9.1869999999999994</c:v>
                </c:pt>
                <c:pt idx="9188" formatCode="General">
                  <c:v>9.1880000000000006</c:v>
                </c:pt>
                <c:pt idx="9189" formatCode="General">
                  <c:v>9.1890000000000001</c:v>
                </c:pt>
                <c:pt idx="9190" formatCode="General">
                  <c:v>9.19</c:v>
                </c:pt>
                <c:pt idx="9191" formatCode="General">
                  <c:v>9.1910000000000007</c:v>
                </c:pt>
                <c:pt idx="9192" formatCode="General">
                  <c:v>9.1920000000000002</c:v>
                </c:pt>
                <c:pt idx="9193" formatCode="General">
                  <c:v>9.1929999999999996</c:v>
                </c:pt>
                <c:pt idx="9194" formatCode="General">
                  <c:v>9.1940000000000008</c:v>
                </c:pt>
                <c:pt idx="9195" formatCode="General">
                  <c:v>9.1950000000000003</c:v>
                </c:pt>
                <c:pt idx="9196" formatCode="General">
                  <c:v>9.1959999999999997</c:v>
                </c:pt>
                <c:pt idx="9197" formatCode="General">
                  <c:v>9.1969999999999992</c:v>
                </c:pt>
                <c:pt idx="9198" formatCode="General">
                  <c:v>9.1980000000000004</c:v>
                </c:pt>
                <c:pt idx="9199" formatCode="General">
                  <c:v>9.1989999999999998</c:v>
                </c:pt>
                <c:pt idx="9200" formatCode="General">
                  <c:v>9.1999999999999993</c:v>
                </c:pt>
                <c:pt idx="9201" formatCode="General">
                  <c:v>9.2010000000000005</c:v>
                </c:pt>
                <c:pt idx="9202" formatCode="General">
                  <c:v>9.202</c:v>
                </c:pt>
                <c:pt idx="9203" formatCode="General">
                  <c:v>9.2029999999999994</c:v>
                </c:pt>
                <c:pt idx="9204" formatCode="General">
                  <c:v>9.2040000000000006</c:v>
                </c:pt>
                <c:pt idx="9205" formatCode="General">
                  <c:v>9.2050000000000001</c:v>
                </c:pt>
                <c:pt idx="9206" formatCode="General">
                  <c:v>9.2059999999999995</c:v>
                </c:pt>
                <c:pt idx="9207" formatCode="General">
                  <c:v>9.2070000000000007</c:v>
                </c:pt>
                <c:pt idx="9208" formatCode="General">
                  <c:v>9.2080000000000002</c:v>
                </c:pt>
                <c:pt idx="9209" formatCode="General">
                  <c:v>9.2089999999999996</c:v>
                </c:pt>
                <c:pt idx="9210" formatCode="General">
                  <c:v>9.2100000000000009</c:v>
                </c:pt>
                <c:pt idx="9211" formatCode="General">
                  <c:v>9.2110000000000003</c:v>
                </c:pt>
                <c:pt idx="9212" formatCode="General">
                  <c:v>9.2119999999999997</c:v>
                </c:pt>
                <c:pt idx="9213" formatCode="General">
                  <c:v>9.2129999999999992</c:v>
                </c:pt>
                <c:pt idx="9214" formatCode="General">
                  <c:v>9.2140000000000004</c:v>
                </c:pt>
                <c:pt idx="9215" formatCode="General">
                  <c:v>9.2149999999999999</c:v>
                </c:pt>
                <c:pt idx="9216" formatCode="General">
                  <c:v>9.2159999999999993</c:v>
                </c:pt>
                <c:pt idx="9217" formatCode="General">
                  <c:v>9.2170000000000005</c:v>
                </c:pt>
                <c:pt idx="9218" formatCode="General">
                  <c:v>9.218</c:v>
                </c:pt>
                <c:pt idx="9219" formatCode="General">
                  <c:v>9.2189999999999994</c:v>
                </c:pt>
                <c:pt idx="9220" formatCode="General">
                  <c:v>9.2200000000000006</c:v>
                </c:pt>
                <c:pt idx="9221" formatCode="General">
                  <c:v>9.2210000000000001</c:v>
                </c:pt>
                <c:pt idx="9222" formatCode="General">
                  <c:v>9.2219999999999995</c:v>
                </c:pt>
                <c:pt idx="9223" formatCode="General">
                  <c:v>9.2230000000000008</c:v>
                </c:pt>
                <c:pt idx="9224" formatCode="General">
                  <c:v>9.2240000000000002</c:v>
                </c:pt>
                <c:pt idx="9225" formatCode="General">
                  <c:v>9.2249999999999996</c:v>
                </c:pt>
                <c:pt idx="9226" formatCode="General">
                  <c:v>9.2260000000000009</c:v>
                </c:pt>
                <c:pt idx="9227" formatCode="General">
                  <c:v>9.2270000000000003</c:v>
                </c:pt>
                <c:pt idx="9228" formatCode="General">
                  <c:v>9.2279999999999998</c:v>
                </c:pt>
                <c:pt idx="9229" formatCode="General">
                  <c:v>9.2289999999999992</c:v>
                </c:pt>
                <c:pt idx="9230" formatCode="General">
                  <c:v>9.23</c:v>
                </c:pt>
                <c:pt idx="9231" formatCode="General">
                  <c:v>9.2309999999999999</c:v>
                </c:pt>
                <c:pt idx="9232" formatCode="General">
                  <c:v>9.2319999999999993</c:v>
                </c:pt>
                <c:pt idx="9233" formatCode="General">
                  <c:v>9.2330000000000005</c:v>
                </c:pt>
                <c:pt idx="9234" formatCode="General">
                  <c:v>9.234</c:v>
                </c:pt>
                <c:pt idx="9235" formatCode="General">
                  <c:v>9.2349999999999994</c:v>
                </c:pt>
                <c:pt idx="9236" formatCode="General">
                  <c:v>9.2360000000000007</c:v>
                </c:pt>
                <c:pt idx="9237" formatCode="General">
                  <c:v>9.2370000000000001</c:v>
                </c:pt>
                <c:pt idx="9238" formatCode="General">
                  <c:v>9.2379999999999995</c:v>
                </c:pt>
                <c:pt idx="9239" formatCode="General">
                  <c:v>9.2390000000000008</c:v>
                </c:pt>
                <c:pt idx="9240" formatCode="General">
                  <c:v>9.24</c:v>
                </c:pt>
                <c:pt idx="9241" formatCode="General">
                  <c:v>9.2409999999999997</c:v>
                </c:pt>
                <c:pt idx="9242" formatCode="General">
                  <c:v>9.2420000000000009</c:v>
                </c:pt>
                <c:pt idx="9243" formatCode="General">
                  <c:v>9.2430000000000003</c:v>
                </c:pt>
                <c:pt idx="9244" formatCode="General">
                  <c:v>9.2439999999999998</c:v>
                </c:pt>
                <c:pt idx="9245" formatCode="General">
                  <c:v>9.2449999999999992</c:v>
                </c:pt>
                <c:pt idx="9246" formatCode="General">
                  <c:v>9.2460000000000004</c:v>
                </c:pt>
                <c:pt idx="9247" formatCode="General">
                  <c:v>9.2469999999999999</c:v>
                </c:pt>
                <c:pt idx="9248" formatCode="General">
                  <c:v>9.2479999999999993</c:v>
                </c:pt>
                <c:pt idx="9249" formatCode="General">
                  <c:v>9.2490000000000006</c:v>
                </c:pt>
                <c:pt idx="9250" formatCode="General">
                  <c:v>9.25</c:v>
                </c:pt>
                <c:pt idx="9251" formatCode="General">
                  <c:v>9.2509999999999994</c:v>
                </c:pt>
                <c:pt idx="9252" formatCode="General">
                  <c:v>9.2520000000000007</c:v>
                </c:pt>
                <c:pt idx="9253" formatCode="General">
                  <c:v>9.2530000000000001</c:v>
                </c:pt>
                <c:pt idx="9254" formatCode="General">
                  <c:v>9.2539999999999996</c:v>
                </c:pt>
                <c:pt idx="9255" formatCode="General">
                  <c:v>9.2550000000000008</c:v>
                </c:pt>
                <c:pt idx="9256" formatCode="General">
                  <c:v>9.2560000000000002</c:v>
                </c:pt>
                <c:pt idx="9257" formatCode="General">
                  <c:v>9.2569999999999997</c:v>
                </c:pt>
                <c:pt idx="9258" formatCode="General">
                  <c:v>9.2579999999999991</c:v>
                </c:pt>
                <c:pt idx="9259" formatCode="General">
                  <c:v>9.2590000000000003</c:v>
                </c:pt>
                <c:pt idx="9260" formatCode="General">
                  <c:v>9.26</c:v>
                </c:pt>
                <c:pt idx="9261" formatCode="General">
                  <c:v>9.2609999999999992</c:v>
                </c:pt>
                <c:pt idx="9262" formatCode="General">
                  <c:v>9.2620000000000005</c:v>
                </c:pt>
                <c:pt idx="9263" formatCode="General">
                  <c:v>9.2629999999999999</c:v>
                </c:pt>
                <c:pt idx="9264" formatCode="General">
                  <c:v>9.2639999999999993</c:v>
                </c:pt>
                <c:pt idx="9265" formatCode="General">
                  <c:v>9.2650000000000006</c:v>
                </c:pt>
                <c:pt idx="9266" formatCode="General">
                  <c:v>9.266</c:v>
                </c:pt>
                <c:pt idx="9267" formatCode="General">
                  <c:v>9.2669999999999995</c:v>
                </c:pt>
                <c:pt idx="9268" formatCode="General">
                  <c:v>9.2680000000000007</c:v>
                </c:pt>
                <c:pt idx="9269" formatCode="General">
                  <c:v>9.2690000000000001</c:v>
                </c:pt>
                <c:pt idx="9270" formatCode="General">
                  <c:v>9.27</c:v>
                </c:pt>
                <c:pt idx="9271" formatCode="General">
                  <c:v>9.2710000000000008</c:v>
                </c:pt>
                <c:pt idx="9272" formatCode="General">
                  <c:v>9.2720000000000002</c:v>
                </c:pt>
                <c:pt idx="9273" formatCode="General">
                  <c:v>9.2729999999999997</c:v>
                </c:pt>
                <c:pt idx="9274" formatCode="General">
                  <c:v>9.2739999999999991</c:v>
                </c:pt>
                <c:pt idx="9275" formatCode="General">
                  <c:v>9.2750000000000004</c:v>
                </c:pt>
                <c:pt idx="9276" formatCode="General">
                  <c:v>9.2759999999999998</c:v>
                </c:pt>
                <c:pt idx="9277" formatCode="General">
                  <c:v>9.2769999999999992</c:v>
                </c:pt>
                <c:pt idx="9278" formatCode="General">
                  <c:v>9.2780000000000005</c:v>
                </c:pt>
                <c:pt idx="9279" formatCode="General">
                  <c:v>9.2789999999999999</c:v>
                </c:pt>
                <c:pt idx="9280" formatCode="General">
                  <c:v>9.2799999999999994</c:v>
                </c:pt>
                <c:pt idx="9281" formatCode="General">
                  <c:v>9.2810000000000006</c:v>
                </c:pt>
                <c:pt idx="9282" formatCode="General">
                  <c:v>9.282</c:v>
                </c:pt>
                <c:pt idx="9283" formatCode="General">
                  <c:v>9.2829999999999995</c:v>
                </c:pt>
                <c:pt idx="9284" formatCode="General">
                  <c:v>9.2840000000000007</c:v>
                </c:pt>
                <c:pt idx="9285" formatCode="General">
                  <c:v>9.2850000000000001</c:v>
                </c:pt>
                <c:pt idx="9286" formatCode="General">
                  <c:v>9.2859999999999996</c:v>
                </c:pt>
                <c:pt idx="9287" formatCode="General">
                  <c:v>9.2870000000000008</c:v>
                </c:pt>
                <c:pt idx="9288" formatCode="General">
                  <c:v>9.2880000000000003</c:v>
                </c:pt>
                <c:pt idx="9289" formatCode="General">
                  <c:v>9.2889999999999997</c:v>
                </c:pt>
                <c:pt idx="9290" formatCode="General">
                  <c:v>9.2899999999999991</c:v>
                </c:pt>
                <c:pt idx="9291" formatCode="General">
                  <c:v>9.2910000000000004</c:v>
                </c:pt>
                <c:pt idx="9292" formatCode="General">
                  <c:v>9.2919999999999998</c:v>
                </c:pt>
                <c:pt idx="9293" formatCode="General">
                  <c:v>9.2929999999999993</c:v>
                </c:pt>
                <c:pt idx="9294" formatCode="General">
                  <c:v>9.2940000000000005</c:v>
                </c:pt>
                <c:pt idx="9295" formatCode="General">
                  <c:v>9.2949999999999999</c:v>
                </c:pt>
                <c:pt idx="9296" formatCode="General">
                  <c:v>9.2959999999999994</c:v>
                </c:pt>
                <c:pt idx="9297" formatCode="General">
                  <c:v>9.2970000000000006</c:v>
                </c:pt>
                <c:pt idx="9298" formatCode="General">
                  <c:v>9.298</c:v>
                </c:pt>
                <c:pt idx="9299" formatCode="General">
                  <c:v>9.2989999999999995</c:v>
                </c:pt>
                <c:pt idx="9300" formatCode="General">
                  <c:v>9.3000000000000007</c:v>
                </c:pt>
                <c:pt idx="9301" formatCode="General">
                  <c:v>9.3010000000000002</c:v>
                </c:pt>
                <c:pt idx="9302" formatCode="General">
                  <c:v>9.3019999999999996</c:v>
                </c:pt>
                <c:pt idx="9303" formatCode="General">
                  <c:v>9.3030000000000008</c:v>
                </c:pt>
                <c:pt idx="9304" formatCode="General">
                  <c:v>9.3040000000000003</c:v>
                </c:pt>
                <c:pt idx="9305" formatCode="General">
                  <c:v>9.3049999999999997</c:v>
                </c:pt>
                <c:pt idx="9306" formatCode="General">
                  <c:v>9.3059999999999992</c:v>
                </c:pt>
                <c:pt idx="9307" formatCode="General">
                  <c:v>9.3070000000000004</c:v>
                </c:pt>
                <c:pt idx="9308" formatCode="General">
                  <c:v>9.3079999999999998</c:v>
                </c:pt>
                <c:pt idx="9309" formatCode="General">
                  <c:v>9.3089999999999993</c:v>
                </c:pt>
                <c:pt idx="9310" formatCode="General">
                  <c:v>9.31</c:v>
                </c:pt>
                <c:pt idx="9311" formatCode="General">
                  <c:v>9.3109999999999999</c:v>
                </c:pt>
                <c:pt idx="9312" formatCode="General">
                  <c:v>9.3119999999999994</c:v>
                </c:pt>
                <c:pt idx="9313" formatCode="General">
                  <c:v>9.3130000000000006</c:v>
                </c:pt>
                <c:pt idx="9314" formatCode="General">
                  <c:v>9.3140000000000001</c:v>
                </c:pt>
                <c:pt idx="9315" formatCode="General">
                  <c:v>9.3149999999999995</c:v>
                </c:pt>
                <c:pt idx="9316" formatCode="General">
                  <c:v>9.3160000000000007</c:v>
                </c:pt>
                <c:pt idx="9317" formatCode="General">
                  <c:v>9.3170000000000002</c:v>
                </c:pt>
                <c:pt idx="9318" formatCode="General">
                  <c:v>9.3179999999999996</c:v>
                </c:pt>
                <c:pt idx="9319" formatCode="General">
                  <c:v>9.3190000000000008</c:v>
                </c:pt>
                <c:pt idx="9320" formatCode="General">
                  <c:v>9.32</c:v>
                </c:pt>
                <c:pt idx="9321" formatCode="General">
                  <c:v>9.3209999999999997</c:v>
                </c:pt>
                <c:pt idx="9322" formatCode="General">
                  <c:v>9.3219999999999992</c:v>
                </c:pt>
                <c:pt idx="9323" formatCode="General">
                  <c:v>9.3230000000000004</c:v>
                </c:pt>
                <c:pt idx="9324" formatCode="General">
                  <c:v>9.3239999999999998</c:v>
                </c:pt>
                <c:pt idx="9325" formatCode="General">
                  <c:v>9.3249999999999993</c:v>
                </c:pt>
                <c:pt idx="9326" formatCode="General">
                  <c:v>9.3260000000000005</c:v>
                </c:pt>
                <c:pt idx="9327" formatCode="General">
                  <c:v>9.327</c:v>
                </c:pt>
                <c:pt idx="9328" formatCode="General">
                  <c:v>9.3279999999999994</c:v>
                </c:pt>
                <c:pt idx="9329" formatCode="General">
                  <c:v>9.3290000000000006</c:v>
                </c:pt>
                <c:pt idx="9330" formatCode="General">
                  <c:v>9.33</c:v>
                </c:pt>
                <c:pt idx="9331" formatCode="General">
                  <c:v>9.3309999999999995</c:v>
                </c:pt>
                <c:pt idx="9332" formatCode="General">
                  <c:v>9.3320000000000007</c:v>
                </c:pt>
                <c:pt idx="9333" formatCode="General">
                  <c:v>9.3330000000000002</c:v>
                </c:pt>
                <c:pt idx="9334" formatCode="General">
                  <c:v>9.3339999999999996</c:v>
                </c:pt>
                <c:pt idx="9335" formatCode="General">
                  <c:v>9.3350000000000009</c:v>
                </c:pt>
                <c:pt idx="9336" formatCode="General">
                  <c:v>9.3360000000000003</c:v>
                </c:pt>
                <c:pt idx="9337" formatCode="General">
                  <c:v>9.3369999999999997</c:v>
                </c:pt>
                <c:pt idx="9338" formatCode="General">
                  <c:v>9.3379999999999992</c:v>
                </c:pt>
                <c:pt idx="9339" formatCode="General">
                  <c:v>9.3390000000000004</c:v>
                </c:pt>
                <c:pt idx="9340" formatCode="General">
                  <c:v>9.34</c:v>
                </c:pt>
                <c:pt idx="9341" formatCode="General">
                  <c:v>9.3409999999999993</c:v>
                </c:pt>
                <c:pt idx="9342" formatCode="General">
                  <c:v>9.3420000000000005</c:v>
                </c:pt>
                <c:pt idx="9343" formatCode="General">
                  <c:v>9.343</c:v>
                </c:pt>
                <c:pt idx="9344" formatCode="General">
                  <c:v>9.3439999999999994</c:v>
                </c:pt>
                <c:pt idx="9345" formatCode="General">
                  <c:v>9.3450000000000006</c:v>
                </c:pt>
                <c:pt idx="9346" formatCode="General">
                  <c:v>9.3460000000000001</c:v>
                </c:pt>
                <c:pt idx="9347" formatCode="General">
                  <c:v>9.3469999999999995</c:v>
                </c:pt>
                <c:pt idx="9348" formatCode="General">
                  <c:v>9.3480000000000008</c:v>
                </c:pt>
                <c:pt idx="9349" formatCode="General">
                  <c:v>9.3490000000000002</c:v>
                </c:pt>
                <c:pt idx="9350" formatCode="General">
                  <c:v>9.35</c:v>
                </c:pt>
                <c:pt idx="9351" formatCode="General">
                  <c:v>9.3510000000000009</c:v>
                </c:pt>
                <c:pt idx="9352" formatCode="General">
                  <c:v>9.3520000000000003</c:v>
                </c:pt>
                <c:pt idx="9353" formatCode="General">
                  <c:v>9.3529999999999998</c:v>
                </c:pt>
                <c:pt idx="9354" formatCode="General">
                  <c:v>9.3539999999999992</c:v>
                </c:pt>
                <c:pt idx="9355" formatCode="General">
                  <c:v>9.3550000000000004</c:v>
                </c:pt>
                <c:pt idx="9356" formatCode="General">
                  <c:v>9.3559999999999999</c:v>
                </c:pt>
                <c:pt idx="9357" formatCode="General">
                  <c:v>9.3569999999999993</c:v>
                </c:pt>
                <c:pt idx="9358" formatCode="General">
                  <c:v>9.3580000000000005</c:v>
                </c:pt>
                <c:pt idx="9359" formatCode="General">
                  <c:v>9.359</c:v>
                </c:pt>
                <c:pt idx="9360" formatCode="General">
                  <c:v>9.36</c:v>
                </c:pt>
                <c:pt idx="9361" formatCode="General">
                  <c:v>9.3610000000000007</c:v>
                </c:pt>
                <c:pt idx="9362" formatCode="General">
                  <c:v>9.3620000000000001</c:v>
                </c:pt>
                <c:pt idx="9363" formatCode="General">
                  <c:v>9.3629999999999995</c:v>
                </c:pt>
                <c:pt idx="9364" formatCode="General">
                  <c:v>9.3640000000000008</c:v>
                </c:pt>
                <c:pt idx="9365" formatCode="General">
                  <c:v>9.3650000000000002</c:v>
                </c:pt>
                <c:pt idx="9366" formatCode="General">
                  <c:v>9.3659999999999997</c:v>
                </c:pt>
                <c:pt idx="9367" formatCode="General">
                  <c:v>9.3670000000000009</c:v>
                </c:pt>
                <c:pt idx="9368" formatCode="General">
                  <c:v>9.3680000000000003</c:v>
                </c:pt>
                <c:pt idx="9369" formatCode="General">
                  <c:v>9.3689999999999998</c:v>
                </c:pt>
                <c:pt idx="9370" formatCode="General">
                  <c:v>9.3699999999999992</c:v>
                </c:pt>
                <c:pt idx="9371" formatCode="General">
                  <c:v>9.3710000000000004</c:v>
                </c:pt>
                <c:pt idx="9372" formatCode="General">
                  <c:v>9.3719999999999999</c:v>
                </c:pt>
                <c:pt idx="9373" formatCode="General">
                  <c:v>9.3729999999999993</c:v>
                </c:pt>
                <c:pt idx="9374" formatCode="General">
                  <c:v>9.3740000000000006</c:v>
                </c:pt>
                <c:pt idx="9375" formatCode="General">
                  <c:v>9.375</c:v>
                </c:pt>
                <c:pt idx="9376" formatCode="General">
                  <c:v>9.3759999999999994</c:v>
                </c:pt>
                <c:pt idx="9377" formatCode="General">
                  <c:v>9.3770000000000007</c:v>
                </c:pt>
                <c:pt idx="9378" formatCode="General">
                  <c:v>9.3780000000000001</c:v>
                </c:pt>
                <c:pt idx="9379" formatCode="General">
                  <c:v>9.3789999999999996</c:v>
                </c:pt>
                <c:pt idx="9380" formatCode="General">
                  <c:v>9.3800000000000008</c:v>
                </c:pt>
                <c:pt idx="9381" formatCode="General">
                  <c:v>9.3810000000000002</c:v>
                </c:pt>
                <c:pt idx="9382" formatCode="General">
                  <c:v>9.3819999999999997</c:v>
                </c:pt>
                <c:pt idx="9383" formatCode="General">
                  <c:v>9.3829999999999991</c:v>
                </c:pt>
                <c:pt idx="9384" formatCode="General">
                  <c:v>9.3840000000000003</c:v>
                </c:pt>
                <c:pt idx="9385" formatCode="General">
                  <c:v>9.3849999999999998</c:v>
                </c:pt>
                <c:pt idx="9386" formatCode="General">
                  <c:v>9.3859999999999992</c:v>
                </c:pt>
                <c:pt idx="9387" formatCode="General">
                  <c:v>9.3870000000000005</c:v>
                </c:pt>
                <c:pt idx="9388" formatCode="General">
                  <c:v>9.3879999999999999</c:v>
                </c:pt>
                <c:pt idx="9389" formatCode="General">
                  <c:v>9.3889999999999993</c:v>
                </c:pt>
                <c:pt idx="9390" formatCode="General">
                  <c:v>9.39</c:v>
                </c:pt>
                <c:pt idx="9391" formatCode="General">
                  <c:v>9.391</c:v>
                </c:pt>
                <c:pt idx="9392" formatCode="General">
                  <c:v>9.3919999999999995</c:v>
                </c:pt>
                <c:pt idx="9393" formatCode="General">
                  <c:v>9.3930000000000007</c:v>
                </c:pt>
                <c:pt idx="9394" formatCode="General">
                  <c:v>9.3940000000000001</c:v>
                </c:pt>
                <c:pt idx="9395" formatCode="General">
                  <c:v>9.3949999999999996</c:v>
                </c:pt>
                <c:pt idx="9396" formatCode="General">
                  <c:v>9.3960000000000008</c:v>
                </c:pt>
                <c:pt idx="9397" formatCode="General">
                  <c:v>9.3970000000000002</c:v>
                </c:pt>
                <c:pt idx="9398" formatCode="General">
                  <c:v>9.3979999999999997</c:v>
                </c:pt>
                <c:pt idx="9399" formatCode="General">
                  <c:v>9.3989999999999991</c:v>
                </c:pt>
                <c:pt idx="9400" formatCode="General">
                  <c:v>9.4</c:v>
                </c:pt>
                <c:pt idx="9401" formatCode="General">
                  <c:v>9.4009999999999998</c:v>
                </c:pt>
                <c:pt idx="9402" formatCode="General">
                  <c:v>9.4019999999999992</c:v>
                </c:pt>
                <c:pt idx="9403" formatCode="General">
                  <c:v>9.4030000000000005</c:v>
                </c:pt>
                <c:pt idx="9404" formatCode="General">
                  <c:v>9.4039999999999999</c:v>
                </c:pt>
                <c:pt idx="9405" formatCode="General">
                  <c:v>9.4049999999999994</c:v>
                </c:pt>
                <c:pt idx="9406" formatCode="General">
                  <c:v>9.4060000000000006</c:v>
                </c:pt>
                <c:pt idx="9407" formatCode="General">
                  <c:v>9.407</c:v>
                </c:pt>
                <c:pt idx="9408" formatCode="General">
                  <c:v>9.4079999999999995</c:v>
                </c:pt>
                <c:pt idx="9409" formatCode="General">
                  <c:v>9.4090000000000007</c:v>
                </c:pt>
                <c:pt idx="9410" formatCode="General">
                  <c:v>9.41</c:v>
                </c:pt>
                <c:pt idx="9411" formatCode="General">
                  <c:v>9.4109999999999996</c:v>
                </c:pt>
                <c:pt idx="9412" formatCode="General">
                  <c:v>9.4120000000000008</c:v>
                </c:pt>
                <c:pt idx="9413" formatCode="General">
                  <c:v>9.4130000000000003</c:v>
                </c:pt>
                <c:pt idx="9414" formatCode="General">
                  <c:v>9.4139999999999997</c:v>
                </c:pt>
                <c:pt idx="9415" formatCode="General">
                  <c:v>9.4149999999999991</c:v>
                </c:pt>
                <c:pt idx="9416" formatCode="General">
                  <c:v>9.4160000000000004</c:v>
                </c:pt>
                <c:pt idx="9417" formatCode="General">
                  <c:v>9.4169999999999998</c:v>
                </c:pt>
                <c:pt idx="9418" formatCode="General">
                  <c:v>9.4179999999999993</c:v>
                </c:pt>
                <c:pt idx="9419" formatCode="General">
                  <c:v>9.4190000000000005</c:v>
                </c:pt>
                <c:pt idx="9420" formatCode="General">
                  <c:v>9.42</c:v>
                </c:pt>
                <c:pt idx="9421" formatCode="General">
                  <c:v>9.4209999999999994</c:v>
                </c:pt>
                <c:pt idx="9422" formatCode="General">
                  <c:v>9.4220000000000006</c:v>
                </c:pt>
                <c:pt idx="9423" formatCode="General">
                  <c:v>9.423</c:v>
                </c:pt>
                <c:pt idx="9424" formatCode="General">
                  <c:v>9.4239999999999995</c:v>
                </c:pt>
                <c:pt idx="9425" formatCode="General">
                  <c:v>9.4250000000000007</c:v>
                </c:pt>
                <c:pt idx="9426" formatCode="General">
                  <c:v>9.4260000000000002</c:v>
                </c:pt>
                <c:pt idx="9427" formatCode="General">
                  <c:v>9.4269999999999996</c:v>
                </c:pt>
                <c:pt idx="9428" formatCode="General">
                  <c:v>9.4280000000000008</c:v>
                </c:pt>
                <c:pt idx="9429" formatCode="General">
                  <c:v>9.4290000000000003</c:v>
                </c:pt>
                <c:pt idx="9430" formatCode="General">
                  <c:v>9.43</c:v>
                </c:pt>
                <c:pt idx="9431" formatCode="General">
                  <c:v>9.4309999999999992</c:v>
                </c:pt>
                <c:pt idx="9432" formatCode="General">
                  <c:v>9.4320000000000004</c:v>
                </c:pt>
                <c:pt idx="9433" formatCode="General">
                  <c:v>9.4329999999999998</c:v>
                </c:pt>
                <c:pt idx="9434" formatCode="General">
                  <c:v>9.4339999999999993</c:v>
                </c:pt>
                <c:pt idx="9435" formatCode="General">
                  <c:v>9.4350000000000005</c:v>
                </c:pt>
                <c:pt idx="9436" formatCode="General">
                  <c:v>9.4359999999999999</c:v>
                </c:pt>
                <c:pt idx="9437" formatCode="General">
                  <c:v>9.4369999999999994</c:v>
                </c:pt>
                <c:pt idx="9438" formatCode="General">
                  <c:v>9.4380000000000006</c:v>
                </c:pt>
                <c:pt idx="9439" formatCode="General">
                  <c:v>9.4390000000000001</c:v>
                </c:pt>
                <c:pt idx="9440" formatCode="General">
                  <c:v>9.44</c:v>
                </c:pt>
                <c:pt idx="9441" formatCode="General">
                  <c:v>9.4410000000000007</c:v>
                </c:pt>
                <c:pt idx="9442" formatCode="General">
                  <c:v>9.4420000000000002</c:v>
                </c:pt>
                <c:pt idx="9443" formatCode="General">
                  <c:v>9.4429999999999996</c:v>
                </c:pt>
                <c:pt idx="9444" formatCode="General">
                  <c:v>9.4440000000000008</c:v>
                </c:pt>
                <c:pt idx="9445" formatCode="General">
                  <c:v>9.4450000000000003</c:v>
                </c:pt>
                <c:pt idx="9446" formatCode="General">
                  <c:v>9.4459999999999997</c:v>
                </c:pt>
                <c:pt idx="9447" formatCode="General">
                  <c:v>9.4469999999999992</c:v>
                </c:pt>
                <c:pt idx="9448" formatCode="General">
                  <c:v>9.4480000000000004</c:v>
                </c:pt>
                <c:pt idx="9449" formatCode="General">
                  <c:v>9.4489999999999998</c:v>
                </c:pt>
                <c:pt idx="9450" formatCode="General">
                  <c:v>9.4499999999999993</c:v>
                </c:pt>
                <c:pt idx="9451" formatCode="General">
                  <c:v>9.4510000000000005</c:v>
                </c:pt>
                <c:pt idx="9452" formatCode="General">
                  <c:v>9.452</c:v>
                </c:pt>
                <c:pt idx="9453" formatCode="General">
                  <c:v>9.4529999999999994</c:v>
                </c:pt>
                <c:pt idx="9454" formatCode="General">
                  <c:v>9.4540000000000006</c:v>
                </c:pt>
                <c:pt idx="9455" formatCode="General">
                  <c:v>9.4550000000000001</c:v>
                </c:pt>
                <c:pt idx="9456" formatCode="General">
                  <c:v>9.4559999999999995</c:v>
                </c:pt>
                <c:pt idx="9457" formatCode="General">
                  <c:v>9.4570000000000007</c:v>
                </c:pt>
                <c:pt idx="9458" formatCode="General">
                  <c:v>9.4580000000000002</c:v>
                </c:pt>
                <c:pt idx="9459" formatCode="General">
                  <c:v>9.4589999999999996</c:v>
                </c:pt>
                <c:pt idx="9460" formatCode="General">
                  <c:v>9.4600000000000009</c:v>
                </c:pt>
                <c:pt idx="9461" formatCode="General">
                  <c:v>9.4610000000000003</c:v>
                </c:pt>
                <c:pt idx="9462" formatCode="General">
                  <c:v>9.4619999999999997</c:v>
                </c:pt>
                <c:pt idx="9463" formatCode="General">
                  <c:v>9.4629999999999992</c:v>
                </c:pt>
                <c:pt idx="9464" formatCode="General">
                  <c:v>9.4640000000000004</c:v>
                </c:pt>
                <c:pt idx="9465" formatCode="General">
                  <c:v>9.4649999999999999</c:v>
                </c:pt>
                <c:pt idx="9466" formatCode="General">
                  <c:v>9.4659999999999993</c:v>
                </c:pt>
                <c:pt idx="9467" formatCode="General">
                  <c:v>9.4670000000000005</c:v>
                </c:pt>
                <c:pt idx="9468" formatCode="General">
                  <c:v>9.468</c:v>
                </c:pt>
                <c:pt idx="9469" formatCode="General">
                  <c:v>9.4689999999999994</c:v>
                </c:pt>
                <c:pt idx="9470" formatCode="General">
                  <c:v>9.4700000000000006</c:v>
                </c:pt>
                <c:pt idx="9471" formatCode="General">
                  <c:v>9.4710000000000001</c:v>
                </c:pt>
                <c:pt idx="9472" formatCode="General">
                  <c:v>9.4719999999999995</c:v>
                </c:pt>
                <c:pt idx="9473" formatCode="General">
                  <c:v>9.4730000000000008</c:v>
                </c:pt>
                <c:pt idx="9474" formatCode="General">
                  <c:v>9.4740000000000002</c:v>
                </c:pt>
                <c:pt idx="9475" formatCode="General">
                  <c:v>9.4749999999999996</c:v>
                </c:pt>
                <c:pt idx="9476" formatCode="General">
                  <c:v>9.4760000000000009</c:v>
                </c:pt>
                <c:pt idx="9477" formatCode="General">
                  <c:v>9.4770000000000003</c:v>
                </c:pt>
                <c:pt idx="9478" formatCode="General">
                  <c:v>9.4779999999999998</c:v>
                </c:pt>
                <c:pt idx="9479" formatCode="General">
                  <c:v>9.4789999999999992</c:v>
                </c:pt>
                <c:pt idx="9480" formatCode="General">
                  <c:v>9.48</c:v>
                </c:pt>
                <c:pt idx="9481" formatCode="General">
                  <c:v>9.4809999999999999</c:v>
                </c:pt>
                <c:pt idx="9482" formatCode="General">
                  <c:v>9.4819999999999993</c:v>
                </c:pt>
                <c:pt idx="9483" formatCode="General">
                  <c:v>9.4830000000000005</c:v>
                </c:pt>
                <c:pt idx="9484" formatCode="General">
                  <c:v>9.484</c:v>
                </c:pt>
                <c:pt idx="9485" formatCode="General">
                  <c:v>9.4849999999999994</c:v>
                </c:pt>
                <c:pt idx="9486" formatCode="General">
                  <c:v>9.4860000000000007</c:v>
                </c:pt>
                <c:pt idx="9487" formatCode="General">
                  <c:v>9.4870000000000001</c:v>
                </c:pt>
                <c:pt idx="9488" formatCode="General">
                  <c:v>9.4879999999999995</c:v>
                </c:pt>
                <c:pt idx="9489" formatCode="General">
                  <c:v>9.4890000000000008</c:v>
                </c:pt>
                <c:pt idx="9490" formatCode="General">
                  <c:v>9.49</c:v>
                </c:pt>
                <c:pt idx="9491" formatCode="General">
                  <c:v>9.4909999999999997</c:v>
                </c:pt>
                <c:pt idx="9492" formatCode="General">
                  <c:v>9.4920000000000009</c:v>
                </c:pt>
                <c:pt idx="9493" formatCode="General">
                  <c:v>9.4930000000000003</c:v>
                </c:pt>
                <c:pt idx="9494" formatCode="General">
                  <c:v>9.4939999999999998</c:v>
                </c:pt>
                <c:pt idx="9495" formatCode="General">
                  <c:v>9.4949999999999992</c:v>
                </c:pt>
                <c:pt idx="9496" formatCode="General">
                  <c:v>9.4960000000000004</c:v>
                </c:pt>
                <c:pt idx="9497" formatCode="General">
                  <c:v>9.4969999999999999</c:v>
                </c:pt>
                <c:pt idx="9498" formatCode="General">
                  <c:v>9.4979999999999993</c:v>
                </c:pt>
                <c:pt idx="9499" formatCode="General">
                  <c:v>9.4990000000000006</c:v>
                </c:pt>
                <c:pt idx="9500" formatCode="General">
                  <c:v>9.5</c:v>
                </c:pt>
                <c:pt idx="9501" formatCode="General">
                  <c:v>9.5009999999999994</c:v>
                </c:pt>
                <c:pt idx="9502" formatCode="General">
                  <c:v>9.5020000000000007</c:v>
                </c:pt>
                <c:pt idx="9503" formatCode="General">
                  <c:v>9.5030000000000001</c:v>
                </c:pt>
                <c:pt idx="9504" formatCode="General">
                  <c:v>9.5039999999999996</c:v>
                </c:pt>
                <c:pt idx="9505" formatCode="General">
                  <c:v>9.5050000000000008</c:v>
                </c:pt>
                <c:pt idx="9506" formatCode="General">
                  <c:v>9.5060000000000002</c:v>
                </c:pt>
                <c:pt idx="9507" formatCode="General">
                  <c:v>9.5069999999999997</c:v>
                </c:pt>
                <c:pt idx="9508" formatCode="General">
                  <c:v>9.5079999999999991</c:v>
                </c:pt>
                <c:pt idx="9509" formatCode="General">
                  <c:v>9.5090000000000003</c:v>
                </c:pt>
                <c:pt idx="9510" formatCode="General">
                  <c:v>9.51</c:v>
                </c:pt>
                <c:pt idx="9511" formatCode="General">
                  <c:v>9.5109999999999992</c:v>
                </c:pt>
                <c:pt idx="9512" formatCode="General">
                  <c:v>9.5120000000000005</c:v>
                </c:pt>
                <c:pt idx="9513" formatCode="General">
                  <c:v>9.5129999999999999</c:v>
                </c:pt>
                <c:pt idx="9514" formatCode="General">
                  <c:v>9.5139999999999993</c:v>
                </c:pt>
                <c:pt idx="9515" formatCode="General">
                  <c:v>9.5150000000000006</c:v>
                </c:pt>
                <c:pt idx="9516" formatCode="General">
                  <c:v>9.516</c:v>
                </c:pt>
                <c:pt idx="9517" formatCode="General">
                  <c:v>9.5169999999999995</c:v>
                </c:pt>
                <c:pt idx="9518" formatCode="General">
                  <c:v>9.5180000000000007</c:v>
                </c:pt>
                <c:pt idx="9519" formatCode="General">
                  <c:v>9.5190000000000001</c:v>
                </c:pt>
                <c:pt idx="9520" formatCode="General">
                  <c:v>9.52</c:v>
                </c:pt>
                <c:pt idx="9521" formatCode="General">
                  <c:v>9.5210000000000008</c:v>
                </c:pt>
                <c:pt idx="9522" formatCode="General">
                  <c:v>9.5220000000000002</c:v>
                </c:pt>
                <c:pt idx="9523" formatCode="General">
                  <c:v>9.5229999999999997</c:v>
                </c:pt>
                <c:pt idx="9524" formatCode="General">
                  <c:v>9.5239999999999991</c:v>
                </c:pt>
                <c:pt idx="9525" formatCode="General">
                  <c:v>9.5250000000000004</c:v>
                </c:pt>
                <c:pt idx="9526" formatCode="General">
                  <c:v>9.5259999999999998</c:v>
                </c:pt>
                <c:pt idx="9527" formatCode="General">
                  <c:v>9.5269999999999992</c:v>
                </c:pt>
                <c:pt idx="9528" formatCode="General">
                  <c:v>9.5280000000000005</c:v>
                </c:pt>
                <c:pt idx="9529" formatCode="General">
                  <c:v>9.5289999999999999</c:v>
                </c:pt>
                <c:pt idx="9530" formatCode="General">
                  <c:v>9.5299999999999994</c:v>
                </c:pt>
                <c:pt idx="9531" formatCode="General">
                  <c:v>9.5310000000000006</c:v>
                </c:pt>
                <c:pt idx="9532" formatCode="General">
                  <c:v>9.532</c:v>
                </c:pt>
                <c:pt idx="9533" formatCode="General">
                  <c:v>9.5329999999999995</c:v>
                </c:pt>
                <c:pt idx="9534" formatCode="General">
                  <c:v>9.5340000000000007</c:v>
                </c:pt>
                <c:pt idx="9535" formatCode="General">
                  <c:v>9.5350000000000001</c:v>
                </c:pt>
                <c:pt idx="9536" formatCode="General">
                  <c:v>9.5359999999999996</c:v>
                </c:pt>
                <c:pt idx="9537" formatCode="General">
                  <c:v>9.5370000000000008</c:v>
                </c:pt>
                <c:pt idx="9538" formatCode="General">
                  <c:v>9.5380000000000003</c:v>
                </c:pt>
                <c:pt idx="9539" formatCode="General">
                  <c:v>9.5389999999999997</c:v>
                </c:pt>
                <c:pt idx="9540" formatCode="General">
                  <c:v>9.5399999999999991</c:v>
                </c:pt>
                <c:pt idx="9541" formatCode="General">
                  <c:v>9.5410000000000004</c:v>
                </c:pt>
                <c:pt idx="9542" formatCode="General">
                  <c:v>9.5419999999999998</c:v>
                </c:pt>
                <c:pt idx="9543" formatCode="General">
                  <c:v>9.5429999999999993</c:v>
                </c:pt>
                <c:pt idx="9544" formatCode="General">
                  <c:v>9.5440000000000005</c:v>
                </c:pt>
                <c:pt idx="9545" formatCode="General">
                  <c:v>9.5449999999999999</c:v>
                </c:pt>
                <c:pt idx="9546" formatCode="General">
                  <c:v>9.5459999999999994</c:v>
                </c:pt>
                <c:pt idx="9547" formatCode="General">
                  <c:v>9.5470000000000006</c:v>
                </c:pt>
                <c:pt idx="9548" formatCode="General">
                  <c:v>9.548</c:v>
                </c:pt>
                <c:pt idx="9549" formatCode="General">
                  <c:v>9.5489999999999995</c:v>
                </c:pt>
                <c:pt idx="9550" formatCode="General">
                  <c:v>9.5500000000000007</c:v>
                </c:pt>
                <c:pt idx="9551" formatCode="General">
                  <c:v>9.5510000000000002</c:v>
                </c:pt>
                <c:pt idx="9552" formatCode="General">
                  <c:v>9.5519999999999996</c:v>
                </c:pt>
                <c:pt idx="9553" formatCode="General">
                  <c:v>9.5530000000000008</c:v>
                </c:pt>
                <c:pt idx="9554" formatCode="General">
                  <c:v>9.5540000000000003</c:v>
                </c:pt>
                <c:pt idx="9555" formatCode="General">
                  <c:v>9.5549999999999997</c:v>
                </c:pt>
                <c:pt idx="9556" formatCode="General">
                  <c:v>9.5559999999999992</c:v>
                </c:pt>
                <c:pt idx="9557" formatCode="General">
                  <c:v>9.5570000000000004</c:v>
                </c:pt>
                <c:pt idx="9558" formatCode="General">
                  <c:v>9.5579999999999998</c:v>
                </c:pt>
                <c:pt idx="9559" formatCode="General">
                  <c:v>9.5589999999999993</c:v>
                </c:pt>
                <c:pt idx="9560" formatCode="General">
                  <c:v>9.56</c:v>
                </c:pt>
                <c:pt idx="9561" formatCode="General">
                  <c:v>9.5609999999999999</c:v>
                </c:pt>
                <c:pt idx="9562" formatCode="General">
                  <c:v>9.5619999999999994</c:v>
                </c:pt>
                <c:pt idx="9563" formatCode="General">
                  <c:v>9.5630000000000006</c:v>
                </c:pt>
                <c:pt idx="9564" formatCode="General">
                  <c:v>9.5640000000000001</c:v>
                </c:pt>
                <c:pt idx="9565" formatCode="General">
                  <c:v>9.5649999999999995</c:v>
                </c:pt>
                <c:pt idx="9566" formatCode="General">
                  <c:v>9.5660000000000007</c:v>
                </c:pt>
                <c:pt idx="9567" formatCode="General">
                  <c:v>9.5670000000000002</c:v>
                </c:pt>
                <c:pt idx="9568" formatCode="General">
                  <c:v>9.5679999999999996</c:v>
                </c:pt>
                <c:pt idx="9569" formatCode="General">
                  <c:v>9.5690000000000008</c:v>
                </c:pt>
                <c:pt idx="9570" formatCode="General">
                  <c:v>9.57</c:v>
                </c:pt>
                <c:pt idx="9571" formatCode="General">
                  <c:v>9.5709999999999997</c:v>
                </c:pt>
                <c:pt idx="9572" formatCode="General">
                  <c:v>9.5719999999999992</c:v>
                </c:pt>
                <c:pt idx="9573" formatCode="General">
                  <c:v>9.5730000000000004</c:v>
                </c:pt>
                <c:pt idx="9574" formatCode="General">
                  <c:v>9.5739999999999998</c:v>
                </c:pt>
                <c:pt idx="9575" formatCode="General">
                  <c:v>9.5749999999999993</c:v>
                </c:pt>
                <c:pt idx="9576" formatCode="General">
                  <c:v>9.5760000000000005</c:v>
                </c:pt>
                <c:pt idx="9577" formatCode="General">
                  <c:v>9.577</c:v>
                </c:pt>
                <c:pt idx="9578" formatCode="General">
                  <c:v>9.5779999999999994</c:v>
                </c:pt>
                <c:pt idx="9579" formatCode="General">
                  <c:v>9.5790000000000006</c:v>
                </c:pt>
                <c:pt idx="9580" formatCode="General">
                  <c:v>9.58</c:v>
                </c:pt>
                <c:pt idx="9581" formatCode="General">
                  <c:v>9.5809999999999995</c:v>
                </c:pt>
                <c:pt idx="9582" formatCode="General">
                  <c:v>9.5820000000000007</c:v>
                </c:pt>
                <c:pt idx="9583" formatCode="General">
                  <c:v>9.5830000000000002</c:v>
                </c:pt>
                <c:pt idx="9584" formatCode="General">
                  <c:v>9.5839999999999996</c:v>
                </c:pt>
                <c:pt idx="9585" formatCode="General">
                  <c:v>9.5850000000000009</c:v>
                </c:pt>
                <c:pt idx="9586" formatCode="General">
                  <c:v>9.5860000000000003</c:v>
                </c:pt>
                <c:pt idx="9587" formatCode="General">
                  <c:v>9.5869999999999997</c:v>
                </c:pt>
                <c:pt idx="9588" formatCode="General">
                  <c:v>9.5879999999999992</c:v>
                </c:pt>
                <c:pt idx="9589" formatCode="General">
                  <c:v>9.5890000000000004</c:v>
                </c:pt>
                <c:pt idx="9590" formatCode="General">
                  <c:v>9.59</c:v>
                </c:pt>
                <c:pt idx="9591" formatCode="General">
                  <c:v>9.5909999999999993</c:v>
                </c:pt>
                <c:pt idx="9592" formatCode="General">
                  <c:v>9.5920000000000005</c:v>
                </c:pt>
                <c:pt idx="9593" formatCode="General">
                  <c:v>9.593</c:v>
                </c:pt>
                <c:pt idx="9594" formatCode="General">
                  <c:v>9.5939999999999994</c:v>
                </c:pt>
                <c:pt idx="9595" formatCode="General">
                  <c:v>9.5950000000000006</c:v>
                </c:pt>
                <c:pt idx="9596" formatCode="General">
                  <c:v>9.5960000000000001</c:v>
                </c:pt>
                <c:pt idx="9597" formatCode="General">
                  <c:v>9.5969999999999995</c:v>
                </c:pt>
                <c:pt idx="9598" formatCode="General">
                  <c:v>9.5980000000000008</c:v>
                </c:pt>
                <c:pt idx="9599" formatCode="General">
                  <c:v>9.5990000000000002</c:v>
                </c:pt>
                <c:pt idx="9600" formatCode="General">
                  <c:v>9.6</c:v>
                </c:pt>
                <c:pt idx="9601" formatCode="General">
                  <c:v>9.6010000000000009</c:v>
                </c:pt>
                <c:pt idx="9602" formatCode="General">
                  <c:v>9.6020000000000003</c:v>
                </c:pt>
                <c:pt idx="9603" formatCode="General">
                  <c:v>9.6029999999999998</c:v>
                </c:pt>
                <c:pt idx="9604" formatCode="General">
                  <c:v>9.6039999999999992</c:v>
                </c:pt>
                <c:pt idx="9605" formatCode="General">
                  <c:v>9.6050000000000004</c:v>
                </c:pt>
                <c:pt idx="9606" formatCode="General">
                  <c:v>9.6059999999999999</c:v>
                </c:pt>
                <c:pt idx="9607" formatCode="General">
                  <c:v>9.6069999999999993</c:v>
                </c:pt>
                <c:pt idx="9608" formatCode="General">
                  <c:v>9.6080000000000005</c:v>
                </c:pt>
                <c:pt idx="9609" formatCode="General">
                  <c:v>9.609</c:v>
                </c:pt>
                <c:pt idx="9610" formatCode="General">
                  <c:v>9.61</c:v>
                </c:pt>
                <c:pt idx="9611" formatCode="General">
                  <c:v>9.6110000000000007</c:v>
                </c:pt>
                <c:pt idx="9612" formatCode="General">
                  <c:v>9.6120000000000001</c:v>
                </c:pt>
                <c:pt idx="9613" formatCode="General">
                  <c:v>9.6129999999999995</c:v>
                </c:pt>
                <c:pt idx="9614" formatCode="General">
                  <c:v>9.6140000000000008</c:v>
                </c:pt>
                <c:pt idx="9615" formatCode="General">
                  <c:v>9.6150000000000002</c:v>
                </c:pt>
                <c:pt idx="9616" formatCode="General">
                  <c:v>9.6159999999999997</c:v>
                </c:pt>
                <c:pt idx="9617" formatCode="General">
                  <c:v>9.6170000000000009</c:v>
                </c:pt>
                <c:pt idx="9618" formatCode="General">
                  <c:v>9.6180000000000003</c:v>
                </c:pt>
                <c:pt idx="9619" formatCode="General">
                  <c:v>9.6189999999999998</c:v>
                </c:pt>
                <c:pt idx="9620" formatCode="General">
                  <c:v>9.6199999999999992</c:v>
                </c:pt>
                <c:pt idx="9621" formatCode="General">
                  <c:v>9.6210000000000004</c:v>
                </c:pt>
                <c:pt idx="9622" formatCode="General">
                  <c:v>9.6219999999999999</c:v>
                </c:pt>
                <c:pt idx="9623" formatCode="General">
                  <c:v>9.6229999999999993</c:v>
                </c:pt>
                <c:pt idx="9624" formatCode="General">
                  <c:v>9.6240000000000006</c:v>
                </c:pt>
                <c:pt idx="9625" formatCode="General">
                  <c:v>9.625</c:v>
                </c:pt>
                <c:pt idx="9626" formatCode="General">
                  <c:v>9.6259999999999994</c:v>
                </c:pt>
                <c:pt idx="9627" formatCode="General">
                  <c:v>9.6270000000000007</c:v>
                </c:pt>
                <c:pt idx="9628" formatCode="General">
                  <c:v>9.6280000000000001</c:v>
                </c:pt>
                <c:pt idx="9629" formatCode="General">
                  <c:v>9.6289999999999996</c:v>
                </c:pt>
                <c:pt idx="9630" formatCode="General">
                  <c:v>9.6300000000000008</c:v>
                </c:pt>
                <c:pt idx="9631" formatCode="General">
                  <c:v>9.6310000000000002</c:v>
                </c:pt>
                <c:pt idx="9632" formatCode="General">
                  <c:v>9.6319999999999997</c:v>
                </c:pt>
                <c:pt idx="9633" formatCode="General">
                  <c:v>9.6329999999999991</c:v>
                </c:pt>
                <c:pt idx="9634" formatCode="General">
                  <c:v>9.6340000000000003</c:v>
                </c:pt>
                <c:pt idx="9635" formatCode="General">
                  <c:v>9.6349999999999998</c:v>
                </c:pt>
                <c:pt idx="9636" formatCode="General">
                  <c:v>9.6359999999999992</c:v>
                </c:pt>
                <c:pt idx="9637" formatCode="General">
                  <c:v>9.6370000000000005</c:v>
                </c:pt>
                <c:pt idx="9638" formatCode="General">
                  <c:v>9.6379999999999999</c:v>
                </c:pt>
                <c:pt idx="9639" formatCode="General">
                  <c:v>9.6389999999999993</c:v>
                </c:pt>
                <c:pt idx="9640" formatCode="General">
                  <c:v>9.64</c:v>
                </c:pt>
                <c:pt idx="9641" formatCode="General">
                  <c:v>9.641</c:v>
                </c:pt>
                <c:pt idx="9642" formatCode="General">
                  <c:v>9.6419999999999995</c:v>
                </c:pt>
                <c:pt idx="9643" formatCode="General">
                  <c:v>9.6430000000000007</c:v>
                </c:pt>
                <c:pt idx="9644" formatCode="General">
                  <c:v>9.6440000000000001</c:v>
                </c:pt>
                <c:pt idx="9645" formatCode="General">
                  <c:v>9.6449999999999996</c:v>
                </c:pt>
                <c:pt idx="9646" formatCode="General">
                  <c:v>9.6460000000000008</c:v>
                </c:pt>
                <c:pt idx="9647" formatCode="General">
                  <c:v>9.6470000000000002</c:v>
                </c:pt>
                <c:pt idx="9648" formatCode="General">
                  <c:v>9.6479999999999997</c:v>
                </c:pt>
                <c:pt idx="9649" formatCode="General">
                  <c:v>9.6489999999999991</c:v>
                </c:pt>
                <c:pt idx="9650" formatCode="General">
                  <c:v>9.65</c:v>
                </c:pt>
                <c:pt idx="9651" formatCode="General">
                  <c:v>9.6509999999999998</c:v>
                </c:pt>
                <c:pt idx="9652" formatCode="General">
                  <c:v>9.6519999999999992</c:v>
                </c:pt>
                <c:pt idx="9653" formatCode="General">
                  <c:v>9.6530000000000005</c:v>
                </c:pt>
                <c:pt idx="9654" formatCode="General">
                  <c:v>9.6539999999999999</c:v>
                </c:pt>
                <c:pt idx="9655" formatCode="General">
                  <c:v>9.6549999999999994</c:v>
                </c:pt>
                <c:pt idx="9656" formatCode="General">
                  <c:v>9.6560000000000006</c:v>
                </c:pt>
                <c:pt idx="9657" formatCode="General">
                  <c:v>9.657</c:v>
                </c:pt>
                <c:pt idx="9658" formatCode="General">
                  <c:v>9.6579999999999995</c:v>
                </c:pt>
                <c:pt idx="9659" formatCode="General">
                  <c:v>9.6590000000000007</c:v>
                </c:pt>
                <c:pt idx="9660" formatCode="General">
                  <c:v>9.66</c:v>
                </c:pt>
                <c:pt idx="9661" formatCode="General">
                  <c:v>9.6609999999999996</c:v>
                </c:pt>
                <c:pt idx="9662" formatCode="General">
                  <c:v>9.6620000000000008</c:v>
                </c:pt>
                <c:pt idx="9663" formatCode="General">
                  <c:v>9.6630000000000003</c:v>
                </c:pt>
                <c:pt idx="9664" formatCode="General">
                  <c:v>9.6639999999999997</c:v>
                </c:pt>
                <c:pt idx="9665" formatCode="General">
                  <c:v>9.6649999999999991</c:v>
                </c:pt>
                <c:pt idx="9666" formatCode="General">
                  <c:v>9.6660000000000004</c:v>
                </c:pt>
                <c:pt idx="9667" formatCode="General">
                  <c:v>9.6669999999999998</c:v>
                </c:pt>
                <c:pt idx="9668" formatCode="General">
                  <c:v>9.6679999999999993</c:v>
                </c:pt>
                <c:pt idx="9669" formatCode="General">
                  <c:v>9.6690000000000005</c:v>
                </c:pt>
                <c:pt idx="9670" formatCode="General">
                  <c:v>9.67</c:v>
                </c:pt>
                <c:pt idx="9671" formatCode="General">
                  <c:v>9.6709999999999994</c:v>
                </c:pt>
                <c:pt idx="9672" formatCode="General">
                  <c:v>9.6720000000000006</c:v>
                </c:pt>
                <c:pt idx="9673" formatCode="General">
                  <c:v>9.673</c:v>
                </c:pt>
                <c:pt idx="9674" formatCode="General">
                  <c:v>9.6739999999999995</c:v>
                </c:pt>
                <c:pt idx="9675" formatCode="General">
                  <c:v>9.6750000000000007</c:v>
                </c:pt>
                <c:pt idx="9676" formatCode="General">
                  <c:v>9.6760000000000002</c:v>
                </c:pt>
                <c:pt idx="9677" formatCode="General">
                  <c:v>9.6769999999999996</c:v>
                </c:pt>
                <c:pt idx="9678" formatCode="General">
                  <c:v>9.6780000000000008</c:v>
                </c:pt>
                <c:pt idx="9679" formatCode="General">
                  <c:v>9.6790000000000003</c:v>
                </c:pt>
                <c:pt idx="9680" formatCode="General">
                  <c:v>9.68</c:v>
                </c:pt>
                <c:pt idx="9681" formatCode="General">
                  <c:v>9.6809999999999992</c:v>
                </c:pt>
                <c:pt idx="9682" formatCode="General">
                  <c:v>9.6820000000000004</c:v>
                </c:pt>
                <c:pt idx="9683" formatCode="General">
                  <c:v>9.6829999999999998</c:v>
                </c:pt>
                <c:pt idx="9684" formatCode="General">
                  <c:v>9.6839999999999993</c:v>
                </c:pt>
                <c:pt idx="9685" formatCode="General">
                  <c:v>9.6850000000000005</c:v>
                </c:pt>
                <c:pt idx="9686" formatCode="General">
                  <c:v>9.6859999999999999</c:v>
                </c:pt>
                <c:pt idx="9687" formatCode="General">
                  <c:v>9.6869999999999994</c:v>
                </c:pt>
                <c:pt idx="9688" formatCode="General">
                  <c:v>9.6880000000000006</c:v>
                </c:pt>
                <c:pt idx="9689" formatCode="General">
                  <c:v>9.6890000000000001</c:v>
                </c:pt>
                <c:pt idx="9690" formatCode="General">
                  <c:v>9.69</c:v>
                </c:pt>
                <c:pt idx="9691" formatCode="General">
                  <c:v>9.6910000000000007</c:v>
                </c:pt>
                <c:pt idx="9692" formatCode="General">
                  <c:v>9.6920000000000002</c:v>
                </c:pt>
                <c:pt idx="9693" formatCode="General">
                  <c:v>9.6929999999999996</c:v>
                </c:pt>
                <c:pt idx="9694" formatCode="General">
                  <c:v>9.6940000000000008</c:v>
                </c:pt>
                <c:pt idx="9695" formatCode="General">
                  <c:v>9.6950000000000003</c:v>
                </c:pt>
                <c:pt idx="9696" formatCode="General">
                  <c:v>9.6959999999999997</c:v>
                </c:pt>
                <c:pt idx="9697" formatCode="General">
                  <c:v>9.6969999999999992</c:v>
                </c:pt>
                <c:pt idx="9698" formatCode="General">
                  <c:v>9.6980000000000004</c:v>
                </c:pt>
                <c:pt idx="9699" formatCode="General">
                  <c:v>9.6989999999999998</c:v>
                </c:pt>
                <c:pt idx="9700" formatCode="General">
                  <c:v>9.6999999999999993</c:v>
                </c:pt>
                <c:pt idx="9701" formatCode="General">
                  <c:v>9.7010000000000005</c:v>
                </c:pt>
                <c:pt idx="9702" formatCode="General">
                  <c:v>9.702</c:v>
                </c:pt>
                <c:pt idx="9703" formatCode="General">
                  <c:v>9.7029999999999994</c:v>
                </c:pt>
                <c:pt idx="9704" formatCode="General">
                  <c:v>9.7040000000000006</c:v>
                </c:pt>
                <c:pt idx="9705" formatCode="General">
                  <c:v>9.7050000000000001</c:v>
                </c:pt>
                <c:pt idx="9706" formatCode="General">
                  <c:v>9.7059999999999995</c:v>
                </c:pt>
                <c:pt idx="9707" formatCode="General">
                  <c:v>9.7070000000000007</c:v>
                </c:pt>
                <c:pt idx="9708" formatCode="General">
                  <c:v>9.7080000000000002</c:v>
                </c:pt>
                <c:pt idx="9709" formatCode="General">
                  <c:v>9.7089999999999996</c:v>
                </c:pt>
                <c:pt idx="9710" formatCode="General">
                  <c:v>9.7100000000000009</c:v>
                </c:pt>
                <c:pt idx="9711" formatCode="General">
                  <c:v>9.7110000000000003</c:v>
                </c:pt>
                <c:pt idx="9712" formatCode="General">
                  <c:v>9.7119999999999997</c:v>
                </c:pt>
                <c:pt idx="9713" formatCode="General">
                  <c:v>9.7129999999999992</c:v>
                </c:pt>
                <c:pt idx="9714" formatCode="General">
                  <c:v>9.7140000000000004</c:v>
                </c:pt>
                <c:pt idx="9715" formatCode="General">
                  <c:v>9.7149999999999999</c:v>
                </c:pt>
                <c:pt idx="9716" formatCode="General">
                  <c:v>9.7159999999999993</c:v>
                </c:pt>
                <c:pt idx="9717" formatCode="General">
                  <c:v>9.7170000000000005</c:v>
                </c:pt>
                <c:pt idx="9718" formatCode="General">
                  <c:v>9.718</c:v>
                </c:pt>
                <c:pt idx="9719" formatCode="General">
                  <c:v>9.7189999999999994</c:v>
                </c:pt>
                <c:pt idx="9720" formatCode="General">
                  <c:v>9.7200000000000006</c:v>
                </c:pt>
                <c:pt idx="9721" formatCode="General">
                  <c:v>9.7210000000000001</c:v>
                </c:pt>
                <c:pt idx="9722" formatCode="General">
                  <c:v>9.7219999999999995</c:v>
                </c:pt>
                <c:pt idx="9723" formatCode="General">
                  <c:v>9.7230000000000008</c:v>
                </c:pt>
                <c:pt idx="9724" formatCode="General">
                  <c:v>9.7240000000000002</c:v>
                </c:pt>
                <c:pt idx="9725" formatCode="General">
                  <c:v>9.7249999999999996</c:v>
                </c:pt>
                <c:pt idx="9726" formatCode="General">
                  <c:v>9.7260000000000009</c:v>
                </c:pt>
                <c:pt idx="9727" formatCode="General">
                  <c:v>9.7270000000000003</c:v>
                </c:pt>
                <c:pt idx="9728" formatCode="General">
                  <c:v>9.7279999999999998</c:v>
                </c:pt>
                <c:pt idx="9729" formatCode="General">
                  <c:v>9.7289999999999992</c:v>
                </c:pt>
                <c:pt idx="9730" formatCode="General">
                  <c:v>9.73</c:v>
                </c:pt>
                <c:pt idx="9731" formatCode="General">
                  <c:v>9.7309999999999999</c:v>
                </c:pt>
                <c:pt idx="9732" formatCode="General">
                  <c:v>9.7319999999999993</c:v>
                </c:pt>
                <c:pt idx="9733" formatCode="General">
                  <c:v>9.7330000000000005</c:v>
                </c:pt>
                <c:pt idx="9734" formatCode="General">
                  <c:v>9.734</c:v>
                </c:pt>
                <c:pt idx="9735" formatCode="General">
                  <c:v>9.7349999999999994</c:v>
                </c:pt>
                <c:pt idx="9736" formatCode="General">
                  <c:v>9.7360000000000007</c:v>
                </c:pt>
                <c:pt idx="9737" formatCode="General">
                  <c:v>9.7370000000000001</c:v>
                </c:pt>
                <c:pt idx="9738" formatCode="General">
                  <c:v>9.7379999999999995</c:v>
                </c:pt>
                <c:pt idx="9739" formatCode="General">
                  <c:v>9.7390000000000008</c:v>
                </c:pt>
                <c:pt idx="9740" formatCode="General">
                  <c:v>9.74</c:v>
                </c:pt>
                <c:pt idx="9741" formatCode="General">
                  <c:v>9.7409999999999997</c:v>
                </c:pt>
                <c:pt idx="9742" formatCode="General">
                  <c:v>9.7420000000000009</c:v>
                </c:pt>
                <c:pt idx="9743" formatCode="General">
                  <c:v>9.7430000000000003</c:v>
                </c:pt>
                <c:pt idx="9744" formatCode="General">
                  <c:v>9.7439999999999998</c:v>
                </c:pt>
                <c:pt idx="9745" formatCode="General">
                  <c:v>9.7449999999999992</c:v>
                </c:pt>
                <c:pt idx="9746" formatCode="General">
                  <c:v>9.7460000000000004</c:v>
                </c:pt>
                <c:pt idx="9747" formatCode="General">
                  <c:v>9.7469999999999999</c:v>
                </c:pt>
                <c:pt idx="9748" formatCode="General">
                  <c:v>9.7479999999999993</c:v>
                </c:pt>
                <c:pt idx="9749" formatCode="General">
                  <c:v>9.7490000000000006</c:v>
                </c:pt>
                <c:pt idx="9750" formatCode="General">
                  <c:v>9.75</c:v>
                </c:pt>
                <c:pt idx="9751" formatCode="General">
                  <c:v>9.7509999999999994</c:v>
                </c:pt>
                <c:pt idx="9752" formatCode="General">
                  <c:v>9.7520000000000007</c:v>
                </c:pt>
                <c:pt idx="9753" formatCode="General">
                  <c:v>9.7530000000000001</c:v>
                </c:pt>
                <c:pt idx="9754" formatCode="General">
                  <c:v>9.7539999999999996</c:v>
                </c:pt>
                <c:pt idx="9755" formatCode="General">
                  <c:v>9.7550000000000008</c:v>
                </c:pt>
                <c:pt idx="9756" formatCode="General">
                  <c:v>9.7560000000000002</c:v>
                </c:pt>
                <c:pt idx="9757" formatCode="General">
                  <c:v>9.7569999999999997</c:v>
                </c:pt>
                <c:pt idx="9758" formatCode="General">
                  <c:v>9.7579999999999991</c:v>
                </c:pt>
                <c:pt idx="9759" formatCode="General">
                  <c:v>9.7590000000000003</c:v>
                </c:pt>
                <c:pt idx="9760" formatCode="General">
                  <c:v>9.76</c:v>
                </c:pt>
                <c:pt idx="9761" formatCode="General">
                  <c:v>9.7609999999999992</c:v>
                </c:pt>
                <c:pt idx="9762" formatCode="General">
                  <c:v>9.7620000000000005</c:v>
                </c:pt>
                <c:pt idx="9763" formatCode="General">
                  <c:v>9.7629999999999999</c:v>
                </c:pt>
                <c:pt idx="9764" formatCode="General">
                  <c:v>9.7639999999999993</c:v>
                </c:pt>
                <c:pt idx="9765" formatCode="General">
                  <c:v>9.7650000000000006</c:v>
                </c:pt>
                <c:pt idx="9766" formatCode="General">
                  <c:v>9.766</c:v>
                </c:pt>
                <c:pt idx="9767" formatCode="General">
                  <c:v>9.7669999999999995</c:v>
                </c:pt>
                <c:pt idx="9768" formatCode="General">
                  <c:v>9.7680000000000007</c:v>
                </c:pt>
                <c:pt idx="9769" formatCode="General">
                  <c:v>9.7690000000000001</c:v>
                </c:pt>
                <c:pt idx="9770" formatCode="General">
                  <c:v>9.77</c:v>
                </c:pt>
                <c:pt idx="9771" formatCode="General">
                  <c:v>9.7710000000000008</c:v>
                </c:pt>
                <c:pt idx="9772" formatCode="General">
                  <c:v>9.7720000000000002</c:v>
                </c:pt>
                <c:pt idx="9773" formatCode="General">
                  <c:v>9.7729999999999997</c:v>
                </c:pt>
                <c:pt idx="9774" formatCode="General">
                  <c:v>9.7739999999999991</c:v>
                </c:pt>
                <c:pt idx="9775" formatCode="General">
                  <c:v>9.7750000000000004</c:v>
                </c:pt>
                <c:pt idx="9776" formatCode="General">
                  <c:v>9.7759999999999998</c:v>
                </c:pt>
                <c:pt idx="9777" formatCode="General">
                  <c:v>9.7769999999999992</c:v>
                </c:pt>
                <c:pt idx="9778" formatCode="General">
                  <c:v>9.7780000000000005</c:v>
                </c:pt>
                <c:pt idx="9779" formatCode="General">
                  <c:v>9.7789999999999999</c:v>
                </c:pt>
                <c:pt idx="9780" formatCode="General">
                  <c:v>9.7799999999999994</c:v>
                </c:pt>
                <c:pt idx="9781" formatCode="General">
                  <c:v>9.7810000000000006</c:v>
                </c:pt>
                <c:pt idx="9782" formatCode="General">
                  <c:v>9.782</c:v>
                </c:pt>
                <c:pt idx="9783" formatCode="General">
                  <c:v>9.7829999999999995</c:v>
                </c:pt>
                <c:pt idx="9784" formatCode="General">
                  <c:v>9.7840000000000007</c:v>
                </c:pt>
                <c:pt idx="9785" formatCode="General">
                  <c:v>9.7850000000000001</c:v>
                </c:pt>
                <c:pt idx="9786" formatCode="General">
                  <c:v>9.7859999999999996</c:v>
                </c:pt>
                <c:pt idx="9787" formatCode="General">
                  <c:v>9.7870000000000008</c:v>
                </c:pt>
                <c:pt idx="9788" formatCode="General">
                  <c:v>9.7880000000000003</c:v>
                </c:pt>
                <c:pt idx="9789" formatCode="General">
                  <c:v>9.7889999999999997</c:v>
                </c:pt>
                <c:pt idx="9790" formatCode="General">
                  <c:v>9.7899999999999991</c:v>
                </c:pt>
                <c:pt idx="9791" formatCode="General">
                  <c:v>9.7910000000000004</c:v>
                </c:pt>
                <c:pt idx="9792" formatCode="General">
                  <c:v>9.7919999999999998</c:v>
                </c:pt>
                <c:pt idx="9793" formatCode="General">
                  <c:v>9.7929999999999993</c:v>
                </c:pt>
                <c:pt idx="9794" formatCode="General">
                  <c:v>9.7940000000000005</c:v>
                </c:pt>
                <c:pt idx="9795" formatCode="General">
                  <c:v>9.7949999999999999</c:v>
                </c:pt>
                <c:pt idx="9796" formatCode="General">
                  <c:v>9.7959999999999994</c:v>
                </c:pt>
                <c:pt idx="9797" formatCode="General">
                  <c:v>9.7970000000000006</c:v>
                </c:pt>
                <c:pt idx="9798" formatCode="General">
                  <c:v>9.798</c:v>
                </c:pt>
                <c:pt idx="9799" formatCode="General">
                  <c:v>9.7989999999999995</c:v>
                </c:pt>
                <c:pt idx="9800" formatCode="General">
                  <c:v>9.8000000000000007</c:v>
                </c:pt>
                <c:pt idx="9801" formatCode="General">
                  <c:v>9.8010000000000002</c:v>
                </c:pt>
                <c:pt idx="9802" formatCode="General">
                  <c:v>9.8019999999999996</c:v>
                </c:pt>
                <c:pt idx="9803" formatCode="General">
                  <c:v>9.8030000000000008</c:v>
                </c:pt>
                <c:pt idx="9804" formatCode="General">
                  <c:v>9.8040000000000003</c:v>
                </c:pt>
                <c:pt idx="9805" formatCode="General">
                  <c:v>9.8049999999999997</c:v>
                </c:pt>
                <c:pt idx="9806" formatCode="General">
                  <c:v>9.8059999999999992</c:v>
                </c:pt>
                <c:pt idx="9807" formatCode="General">
                  <c:v>9.8070000000000004</c:v>
                </c:pt>
                <c:pt idx="9808" formatCode="General">
                  <c:v>9.8079999999999998</c:v>
                </c:pt>
                <c:pt idx="9809" formatCode="General">
                  <c:v>9.8089999999999993</c:v>
                </c:pt>
                <c:pt idx="9810" formatCode="General">
                  <c:v>9.81</c:v>
                </c:pt>
                <c:pt idx="9811" formatCode="General">
                  <c:v>9.8109999999999999</c:v>
                </c:pt>
                <c:pt idx="9812" formatCode="General">
                  <c:v>9.8119999999999994</c:v>
                </c:pt>
                <c:pt idx="9813" formatCode="General">
                  <c:v>9.8130000000000006</c:v>
                </c:pt>
                <c:pt idx="9814" formatCode="General">
                  <c:v>9.8140000000000001</c:v>
                </c:pt>
                <c:pt idx="9815" formatCode="General">
                  <c:v>9.8149999999999995</c:v>
                </c:pt>
                <c:pt idx="9816" formatCode="General">
                  <c:v>9.8160000000000007</c:v>
                </c:pt>
                <c:pt idx="9817" formatCode="General">
                  <c:v>9.8170000000000002</c:v>
                </c:pt>
                <c:pt idx="9818" formatCode="General">
                  <c:v>9.8179999999999996</c:v>
                </c:pt>
                <c:pt idx="9819" formatCode="General">
                  <c:v>9.8190000000000008</c:v>
                </c:pt>
                <c:pt idx="9820" formatCode="General">
                  <c:v>9.82</c:v>
                </c:pt>
                <c:pt idx="9821" formatCode="General">
                  <c:v>9.8209999999999997</c:v>
                </c:pt>
                <c:pt idx="9822" formatCode="General">
                  <c:v>9.8219999999999992</c:v>
                </c:pt>
                <c:pt idx="9823" formatCode="General">
                  <c:v>9.8230000000000004</c:v>
                </c:pt>
                <c:pt idx="9824" formatCode="General">
                  <c:v>9.8239999999999998</c:v>
                </c:pt>
                <c:pt idx="9825" formatCode="General">
                  <c:v>9.8249999999999993</c:v>
                </c:pt>
                <c:pt idx="9826" formatCode="General">
                  <c:v>9.8260000000000005</c:v>
                </c:pt>
                <c:pt idx="9827" formatCode="General">
                  <c:v>9.827</c:v>
                </c:pt>
                <c:pt idx="9828" formatCode="General">
                  <c:v>9.8279999999999994</c:v>
                </c:pt>
                <c:pt idx="9829" formatCode="General">
                  <c:v>9.8290000000000006</c:v>
                </c:pt>
                <c:pt idx="9830" formatCode="General">
                  <c:v>9.83</c:v>
                </c:pt>
                <c:pt idx="9831" formatCode="General">
                  <c:v>9.8309999999999995</c:v>
                </c:pt>
                <c:pt idx="9832" formatCode="General">
                  <c:v>9.8320000000000007</c:v>
                </c:pt>
                <c:pt idx="9833" formatCode="General">
                  <c:v>9.8330000000000002</c:v>
                </c:pt>
                <c:pt idx="9834" formatCode="General">
                  <c:v>9.8339999999999996</c:v>
                </c:pt>
                <c:pt idx="9835" formatCode="General">
                  <c:v>9.8350000000000009</c:v>
                </c:pt>
                <c:pt idx="9836" formatCode="General">
                  <c:v>9.8360000000000003</c:v>
                </c:pt>
                <c:pt idx="9837" formatCode="General">
                  <c:v>9.8369999999999997</c:v>
                </c:pt>
                <c:pt idx="9838" formatCode="General">
                  <c:v>9.8379999999999992</c:v>
                </c:pt>
                <c:pt idx="9839" formatCode="General">
                  <c:v>9.8390000000000004</c:v>
                </c:pt>
                <c:pt idx="9840" formatCode="General">
                  <c:v>9.84</c:v>
                </c:pt>
                <c:pt idx="9841" formatCode="General">
                  <c:v>9.8409999999999993</c:v>
                </c:pt>
                <c:pt idx="9842" formatCode="General">
                  <c:v>9.8420000000000005</c:v>
                </c:pt>
                <c:pt idx="9843" formatCode="General">
                  <c:v>9.843</c:v>
                </c:pt>
                <c:pt idx="9844" formatCode="General">
                  <c:v>9.8439999999999994</c:v>
                </c:pt>
                <c:pt idx="9845" formatCode="General">
                  <c:v>9.8450000000000006</c:v>
                </c:pt>
                <c:pt idx="9846" formatCode="General">
                  <c:v>9.8460000000000001</c:v>
                </c:pt>
                <c:pt idx="9847" formatCode="General">
                  <c:v>9.8469999999999995</c:v>
                </c:pt>
                <c:pt idx="9848" formatCode="General">
                  <c:v>9.8480000000000008</c:v>
                </c:pt>
                <c:pt idx="9849" formatCode="General">
                  <c:v>9.8490000000000002</c:v>
                </c:pt>
                <c:pt idx="9850" formatCode="General">
                  <c:v>9.85</c:v>
                </c:pt>
                <c:pt idx="9851" formatCode="General">
                  <c:v>9.8510000000000009</c:v>
                </c:pt>
                <c:pt idx="9852" formatCode="General">
                  <c:v>9.8520000000000003</c:v>
                </c:pt>
                <c:pt idx="9853" formatCode="General">
                  <c:v>9.8529999999999998</c:v>
                </c:pt>
                <c:pt idx="9854" formatCode="General">
                  <c:v>9.8539999999999992</c:v>
                </c:pt>
                <c:pt idx="9855" formatCode="General">
                  <c:v>9.8550000000000004</c:v>
                </c:pt>
                <c:pt idx="9856" formatCode="General">
                  <c:v>9.8559999999999999</c:v>
                </c:pt>
                <c:pt idx="9857" formatCode="General">
                  <c:v>9.8569999999999993</c:v>
                </c:pt>
                <c:pt idx="9858" formatCode="General">
                  <c:v>9.8580000000000005</c:v>
                </c:pt>
                <c:pt idx="9859" formatCode="General">
                  <c:v>9.859</c:v>
                </c:pt>
                <c:pt idx="9860" formatCode="General">
                  <c:v>9.86</c:v>
                </c:pt>
                <c:pt idx="9861" formatCode="General">
                  <c:v>9.8610000000000007</c:v>
                </c:pt>
                <c:pt idx="9862" formatCode="General">
                  <c:v>9.8620000000000001</c:v>
                </c:pt>
                <c:pt idx="9863" formatCode="General">
                  <c:v>9.8629999999999995</c:v>
                </c:pt>
                <c:pt idx="9864" formatCode="General">
                  <c:v>9.8640000000000008</c:v>
                </c:pt>
                <c:pt idx="9865" formatCode="General">
                  <c:v>9.8650000000000002</c:v>
                </c:pt>
                <c:pt idx="9866" formatCode="General">
                  <c:v>9.8659999999999997</c:v>
                </c:pt>
                <c:pt idx="9867" formatCode="General">
                  <c:v>9.8670000000000009</c:v>
                </c:pt>
                <c:pt idx="9868" formatCode="General">
                  <c:v>9.8680000000000003</c:v>
                </c:pt>
                <c:pt idx="9869" formatCode="General">
                  <c:v>9.8689999999999998</c:v>
                </c:pt>
                <c:pt idx="9870" formatCode="General">
                  <c:v>9.8699999999999992</c:v>
                </c:pt>
                <c:pt idx="9871" formatCode="General">
                  <c:v>9.8710000000000004</c:v>
                </c:pt>
                <c:pt idx="9872" formatCode="General">
                  <c:v>9.8719999999999999</c:v>
                </c:pt>
                <c:pt idx="9873" formatCode="General">
                  <c:v>9.8729999999999993</c:v>
                </c:pt>
                <c:pt idx="9874" formatCode="General">
                  <c:v>9.8740000000000006</c:v>
                </c:pt>
                <c:pt idx="9875" formatCode="General">
                  <c:v>9.875</c:v>
                </c:pt>
                <c:pt idx="9876" formatCode="General">
                  <c:v>9.8759999999999994</c:v>
                </c:pt>
                <c:pt idx="9877" formatCode="General">
                  <c:v>9.8770000000000007</c:v>
                </c:pt>
                <c:pt idx="9878" formatCode="General">
                  <c:v>9.8780000000000001</c:v>
                </c:pt>
                <c:pt idx="9879" formatCode="General">
                  <c:v>9.8789999999999996</c:v>
                </c:pt>
                <c:pt idx="9880" formatCode="General">
                  <c:v>9.8800000000000008</c:v>
                </c:pt>
                <c:pt idx="9881" formatCode="General">
                  <c:v>9.8810000000000002</c:v>
                </c:pt>
                <c:pt idx="9882" formatCode="General">
                  <c:v>9.8819999999999997</c:v>
                </c:pt>
                <c:pt idx="9883" formatCode="General">
                  <c:v>9.8829999999999991</c:v>
                </c:pt>
                <c:pt idx="9884" formatCode="General">
                  <c:v>9.8840000000000003</c:v>
                </c:pt>
                <c:pt idx="9885" formatCode="General">
                  <c:v>9.8849999999999998</c:v>
                </c:pt>
                <c:pt idx="9886" formatCode="General">
                  <c:v>9.8859999999999992</c:v>
                </c:pt>
                <c:pt idx="9887" formatCode="General">
                  <c:v>9.8870000000000005</c:v>
                </c:pt>
                <c:pt idx="9888" formatCode="General">
                  <c:v>9.8879999999999999</c:v>
                </c:pt>
                <c:pt idx="9889" formatCode="General">
                  <c:v>9.8889999999999993</c:v>
                </c:pt>
                <c:pt idx="9890" formatCode="General">
                  <c:v>9.89</c:v>
                </c:pt>
                <c:pt idx="9891" formatCode="General">
                  <c:v>9.891</c:v>
                </c:pt>
                <c:pt idx="9892" formatCode="General">
                  <c:v>9.8919999999999995</c:v>
                </c:pt>
                <c:pt idx="9893" formatCode="General">
                  <c:v>9.8930000000000007</c:v>
                </c:pt>
                <c:pt idx="9894" formatCode="General">
                  <c:v>9.8940000000000001</c:v>
                </c:pt>
                <c:pt idx="9895" formatCode="General">
                  <c:v>9.8949999999999996</c:v>
                </c:pt>
                <c:pt idx="9896" formatCode="General">
                  <c:v>9.8960000000000008</c:v>
                </c:pt>
                <c:pt idx="9897" formatCode="General">
                  <c:v>9.8970000000000002</c:v>
                </c:pt>
                <c:pt idx="9898" formatCode="General">
                  <c:v>9.8979999999999997</c:v>
                </c:pt>
                <c:pt idx="9899" formatCode="General">
                  <c:v>9.8989999999999991</c:v>
                </c:pt>
                <c:pt idx="9900" formatCode="General">
                  <c:v>9.9</c:v>
                </c:pt>
                <c:pt idx="9901" formatCode="General">
                  <c:v>9.9009999999999998</c:v>
                </c:pt>
                <c:pt idx="9902" formatCode="General">
                  <c:v>9.9019999999999992</c:v>
                </c:pt>
                <c:pt idx="9903" formatCode="General">
                  <c:v>9.9030000000000005</c:v>
                </c:pt>
                <c:pt idx="9904" formatCode="General">
                  <c:v>9.9039999999999999</c:v>
                </c:pt>
                <c:pt idx="9905" formatCode="General">
                  <c:v>9.9049999999999994</c:v>
                </c:pt>
                <c:pt idx="9906" formatCode="General">
                  <c:v>9.9060000000000006</c:v>
                </c:pt>
                <c:pt idx="9907" formatCode="General">
                  <c:v>9.907</c:v>
                </c:pt>
                <c:pt idx="9908" formatCode="General">
                  <c:v>9.9079999999999995</c:v>
                </c:pt>
                <c:pt idx="9909" formatCode="General">
                  <c:v>9.9090000000000007</c:v>
                </c:pt>
                <c:pt idx="9910" formatCode="General">
                  <c:v>9.91</c:v>
                </c:pt>
                <c:pt idx="9911" formatCode="General">
                  <c:v>9.9109999999999996</c:v>
                </c:pt>
                <c:pt idx="9912" formatCode="General">
                  <c:v>9.9120000000000008</c:v>
                </c:pt>
                <c:pt idx="9913" formatCode="General">
                  <c:v>9.9130000000000003</c:v>
                </c:pt>
                <c:pt idx="9914" formatCode="General">
                  <c:v>9.9139999999999997</c:v>
                </c:pt>
                <c:pt idx="9915" formatCode="General">
                  <c:v>9.9149999999999991</c:v>
                </c:pt>
                <c:pt idx="9916" formatCode="General">
                  <c:v>9.9160000000000004</c:v>
                </c:pt>
                <c:pt idx="9917" formatCode="General">
                  <c:v>9.9169999999999998</c:v>
                </c:pt>
                <c:pt idx="9918" formatCode="General">
                  <c:v>9.9179999999999993</c:v>
                </c:pt>
                <c:pt idx="9919" formatCode="General">
                  <c:v>9.9190000000000005</c:v>
                </c:pt>
                <c:pt idx="9920" formatCode="General">
                  <c:v>9.92</c:v>
                </c:pt>
                <c:pt idx="9921" formatCode="General">
                  <c:v>9.9209999999999994</c:v>
                </c:pt>
                <c:pt idx="9922" formatCode="General">
                  <c:v>9.9220000000000006</c:v>
                </c:pt>
                <c:pt idx="9923" formatCode="General">
                  <c:v>9.923</c:v>
                </c:pt>
                <c:pt idx="9924" formatCode="General">
                  <c:v>9.9239999999999995</c:v>
                </c:pt>
                <c:pt idx="9925" formatCode="General">
                  <c:v>9.9250000000000007</c:v>
                </c:pt>
                <c:pt idx="9926" formatCode="General">
                  <c:v>9.9260000000000002</c:v>
                </c:pt>
                <c:pt idx="9927" formatCode="General">
                  <c:v>9.9269999999999996</c:v>
                </c:pt>
                <c:pt idx="9928" formatCode="General">
                  <c:v>9.9280000000000008</c:v>
                </c:pt>
                <c:pt idx="9929" formatCode="General">
                  <c:v>9.9290000000000003</c:v>
                </c:pt>
                <c:pt idx="9930" formatCode="General">
                  <c:v>9.93</c:v>
                </c:pt>
                <c:pt idx="9931" formatCode="General">
                  <c:v>9.9309999999999992</c:v>
                </c:pt>
                <c:pt idx="9932" formatCode="General">
                  <c:v>9.9320000000000004</c:v>
                </c:pt>
                <c:pt idx="9933" formatCode="General">
                  <c:v>9.9329999999999998</c:v>
                </c:pt>
                <c:pt idx="9934" formatCode="General">
                  <c:v>9.9339999999999993</c:v>
                </c:pt>
                <c:pt idx="9935" formatCode="General">
                  <c:v>9.9350000000000005</c:v>
                </c:pt>
                <c:pt idx="9936" formatCode="General">
                  <c:v>9.9359999999999999</c:v>
                </c:pt>
                <c:pt idx="9937" formatCode="General">
                  <c:v>9.9369999999999994</c:v>
                </c:pt>
                <c:pt idx="9938" formatCode="General">
                  <c:v>9.9380000000000006</c:v>
                </c:pt>
                <c:pt idx="9939" formatCode="General">
                  <c:v>9.9390000000000001</c:v>
                </c:pt>
                <c:pt idx="9940" formatCode="General">
                  <c:v>9.94</c:v>
                </c:pt>
                <c:pt idx="9941" formatCode="General">
                  <c:v>9.9410000000000007</c:v>
                </c:pt>
                <c:pt idx="9942" formatCode="General">
                  <c:v>9.9420000000000002</c:v>
                </c:pt>
                <c:pt idx="9943" formatCode="General">
                  <c:v>9.9429999999999996</c:v>
                </c:pt>
                <c:pt idx="9944" formatCode="General">
                  <c:v>9.9440000000000008</c:v>
                </c:pt>
                <c:pt idx="9945" formatCode="General">
                  <c:v>9.9450000000000003</c:v>
                </c:pt>
                <c:pt idx="9946" formatCode="General">
                  <c:v>9.9459999999999997</c:v>
                </c:pt>
                <c:pt idx="9947" formatCode="General">
                  <c:v>9.9469999999999992</c:v>
                </c:pt>
                <c:pt idx="9948" formatCode="General">
                  <c:v>9.9480000000000004</c:v>
                </c:pt>
                <c:pt idx="9949" formatCode="General">
                  <c:v>9.9489999999999998</c:v>
                </c:pt>
                <c:pt idx="9950" formatCode="General">
                  <c:v>9.9499999999999993</c:v>
                </c:pt>
                <c:pt idx="9951" formatCode="General">
                  <c:v>9.9510000000000005</c:v>
                </c:pt>
                <c:pt idx="9952" formatCode="General">
                  <c:v>9.952</c:v>
                </c:pt>
                <c:pt idx="9953" formatCode="General">
                  <c:v>9.9529999999999994</c:v>
                </c:pt>
                <c:pt idx="9954" formatCode="General">
                  <c:v>9.9540000000000006</c:v>
                </c:pt>
                <c:pt idx="9955" formatCode="General">
                  <c:v>9.9550000000000001</c:v>
                </c:pt>
                <c:pt idx="9956" formatCode="General">
                  <c:v>9.9559999999999995</c:v>
                </c:pt>
                <c:pt idx="9957" formatCode="General">
                  <c:v>9.9570000000000007</c:v>
                </c:pt>
                <c:pt idx="9958" formatCode="General">
                  <c:v>9.9580000000000002</c:v>
                </c:pt>
                <c:pt idx="9959" formatCode="General">
                  <c:v>9.9589999999999996</c:v>
                </c:pt>
                <c:pt idx="9960" formatCode="General">
                  <c:v>9.9600000000000009</c:v>
                </c:pt>
                <c:pt idx="9961" formatCode="General">
                  <c:v>9.9610000000000003</c:v>
                </c:pt>
                <c:pt idx="9962" formatCode="General">
                  <c:v>9.9619999999999997</c:v>
                </c:pt>
                <c:pt idx="9963" formatCode="General">
                  <c:v>9.9629999999999992</c:v>
                </c:pt>
                <c:pt idx="9964" formatCode="General">
                  <c:v>9.9640000000000004</c:v>
                </c:pt>
                <c:pt idx="9965" formatCode="General">
                  <c:v>9.9649999999999999</c:v>
                </c:pt>
                <c:pt idx="9966" formatCode="General">
                  <c:v>9.9659999999999993</c:v>
                </c:pt>
                <c:pt idx="9967" formatCode="General">
                  <c:v>9.9670000000000005</c:v>
                </c:pt>
                <c:pt idx="9968" formatCode="General">
                  <c:v>9.968</c:v>
                </c:pt>
                <c:pt idx="9969" formatCode="General">
                  <c:v>9.9689999999999994</c:v>
                </c:pt>
                <c:pt idx="9970" formatCode="General">
                  <c:v>9.9700000000000006</c:v>
                </c:pt>
                <c:pt idx="9971" formatCode="General">
                  <c:v>9.9710000000000001</c:v>
                </c:pt>
                <c:pt idx="9972" formatCode="General">
                  <c:v>9.9719999999999995</c:v>
                </c:pt>
                <c:pt idx="9973" formatCode="General">
                  <c:v>9.9730000000000008</c:v>
                </c:pt>
                <c:pt idx="9974" formatCode="General">
                  <c:v>9.9740000000000002</c:v>
                </c:pt>
                <c:pt idx="9975" formatCode="General">
                  <c:v>9.9749999999999996</c:v>
                </c:pt>
                <c:pt idx="9976" formatCode="General">
                  <c:v>9.9760000000000009</c:v>
                </c:pt>
                <c:pt idx="9977" formatCode="General">
                  <c:v>9.9770000000000003</c:v>
                </c:pt>
                <c:pt idx="9978" formatCode="General">
                  <c:v>9.9779999999999998</c:v>
                </c:pt>
                <c:pt idx="9979" formatCode="General">
                  <c:v>9.9789999999999992</c:v>
                </c:pt>
                <c:pt idx="9980" formatCode="General">
                  <c:v>9.98</c:v>
                </c:pt>
                <c:pt idx="9981" formatCode="General">
                  <c:v>9.9809999999999999</c:v>
                </c:pt>
                <c:pt idx="9982" formatCode="General">
                  <c:v>9.9819999999999993</c:v>
                </c:pt>
                <c:pt idx="9983" formatCode="General">
                  <c:v>9.9830000000000005</c:v>
                </c:pt>
                <c:pt idx="9984" formatCode="General">
                  <c:v>9.984</c:v>
                </c:pt>
                <c:pt idx="9985" formatCode="General">
                  <c:v>9.9849999999999994</c:v>
                </c:pt>
                <c:pt idx="9986" formatCode="General">
                  <c:v>9.9860000000000007</c:v>
                </c:pt>
                <c:pt idx="9987" formatCode="General">
                  <c:v>9.9870000000000001</c:v>
                </c:pt>
                <c:pt idx="9988" formatCode="General">
                  <c:v>9.9879999999999995</c:v>
                </c:pt>
                <c:pt idx="9989" formatCode="General">
                  <c:v>9.9890000000000008</c:v>
                </c:pt>
                <c:pt idx="9990" formatCode="General">
                  <c:v>9.99</c:v>
                </c:pt>
                <c:pt idx="9991" formatCode="General">
                  <c:v>9.9909999999999997</c:v>
                </c:pt>
                <c:pt idx="9992" formatCode="General">
                  <c:v>9.9920000000000009</c:v>
                </c:pt>
                <c:pt idx="9993" formatCode="General">
                  <c:v>9.9930000000000003</c:v>
                </c:pt>
                <c:pt idx="9994" formatCode="General">
                  <c:v>9.9939999999999998</c:v>
                </c:pt>
                <c:pt idx="9995" formatCode="General">
                  <c:v>9.9949999999999992</c:v>
                </c:pt>
                <c:pt idx="9996" formatCode="General">
                  <c:v>9.9960000000000004</c:v>
                </c:pt>
                <c:pt idx="9997" formatCode="General">
                  <c:v>9.9969999999999999</c:v>
                </c:pt>
                <c:pt idx="9998" formatCode="General">
                  <c:v>9.9979999999999993</c:v>
                </c:pt>
                <c:pt idx="9999" formatCode="General">
                  <c:v>9.9990000000000006</c:v>
                </c:pt>
                <c:pt idx="10000" formatCode="General">
                  <c:v>10</c:v>
                </c:pt>
              </c:numCache>
            </c:numRef>
          </c:xVal>
          <c:yVal>
            <c:numRef>
              <c:f>FlickrLogos32Test!$I$6:$NTY$6</c:f>
              <c:numCache>
                <c:formatCode>0.000</c:formatCode>
                <c:ptCount val="10001"/>
                <c:pt idx="0">
                  <c:v>0</c:v>
                </c:pt>
                <c:pt idx="1">
                  <c:v>2.2645780063460801E-3</c:v>
                </c:pt>
                <c:pt idx="2">
                  <c:v>3.2846659591986198E-3</c:v>
                </c:pt>
                <c:pt idx="3">
                  <c:v>4.3323464722870202E-3</c:v>
                </c:pt>
                <c:pt idx="4">
                  <c:v>5.1501906443651799E-3</c:v>
                </c:pt>
                <c:pt idx="5">
                  <c:v>5.7009121903984199E-3</c:v>
                </c:pt>
                <c:pt idx="6">
                  <c:v>6.1017202305917902E-3</c:v>
                </c:pt>
                <c:pt idx="7">
                  <c:v>6.5633706772724896E-3</c:v>
                </c:pt>
                <c:pt idx="8" formatCode="General">
                  <c:v>7.0975953500412104E-3</c:v>
                </c:pt>
                <c:pt idx="9" formatCode="General">
                  <c:v>7.5776005513042604E-3</c:v>
                </c:pt>
                <c:pt idx="10" formatCode="General">
                  <c:v>7.81312120286232E-3</c:v>
                </c:pt>
                <c:pt idx="11" formatCode="General">
                  <c:v>7.9818280845910701E-3</c:v>
                </c:pt>
                <c:pt idx="12" formatCode="General">
                  <c:v>8.1684028556857306E-3</c:v>
                </c:pt>
                <c:pt idx="13" formatCode="General">
                  <c:v>8.3603559587835594E-3</c:v>
                </c:pt>
                <c:pt idx="14" formatCode="General">
                  <c:v>8.6557839730995404E-3</c:v>
                </c:pt>
                <c:pt idx="15" formatCode="General">
                  <c:v>8.9938719073470504E-3</c:v>
                </c:pt>
                <c:pt idx="16" formatCode="General">
                  <c:v>9.3735188516502008E-3</c:v>
                </c:pt>
                <c:pt idx="17" formatCode="General">
                  <c:v>9.7109040010589908E-3</c:v>
                </c:pt>
                <c:pt idx="18" formatCode="General">
                  <c:v>1.0005202691453399E-2</c:v>
                </c:pt>
                <c:pt idx="19" formatCode="General">
                  <c:v>1.02689558546899E-2</c:v>
                </c:pt>
                <c:pt idx="20" formatCode="General">
                  <c:v>1.05188382474044E-2</c:v>
                </c:pt>
                <c:pt idx="21" formatCode="General">
                  <c:v>1.0764351082180599E-2</c:v>
                </c:pt>
                <c:pt idx="22" formatCode="General">
                  <c:v>1.09909830764472E-2</c:v>
                </c:pt>
                <c:pt idx="23" formatCode="General">
                  <c:v>1.12026105849899E-2</c:v>
                </c:pt>
                <c:pt idx="24" formatCode="General">
                  <c:v>1.1371677295075501E-2</c:v>
                </c:pt>
                <c:pt idx="25" formatCode="General">
                  <c:v>1.1539173256414801E-2</c:v>
                </c:pt>
                <c:pt idx="26" formatCode="General">
                  <c:v>1.1799544498611999E-2</c:v>
                </c:pt>
                <c:pt idx="27" formatCode="General">
                  <c:v>1.21035338229487E-2</c:v>
                </c:pt>
                <c:pt idx="28" formatCode="General">
                  <c:v>1.2402044834204901E-2</c:v>
                </c:pt>
                <c:pt idx="29" formatCode="General">
                  <c:v>1.26830384140814E-2</c:v>
                </c:pt>
                <c:pt idx="30" formatCode="General">
                  <c:v>1.29326679324577E-2</c:v>
                </c:pt>
                <c:pt idx="31" formatCode="General">
                  <c:v>1.3129880224326099E-2</c:v>
                </c:pt>
                <c:pt idx="32" formatCode="General">
                  <c:v>1.33258613809431E-2</c:v>
                </c:pt>
                <c:pt idx="33" formatCode="General">
                  <c:v>1.3521334390341999E-2</c:v>
                </c:pt>
                <c:pt idx="34" formatCode="General">
                  <c:v>1.36934186061604E-2</c:v>
                </c:pt>
                <c:pt idx="35" formatCode="General">
                  <c:v>1.3892117769463299E-2</c:v>
                </c:pt>
                <c:pt idx="36" formatCode="General">
                  <c:v>1.40883061047604E-2</c:v>
                </c:pt>
                <c:pt idx="37" formatCode="General">
                  <c:v>1.4277627016830699E-2</c:v>
                </c:pt>
                <c:pt idx="38" formatCode="General">
                  <c:v>1.44842272437926E-2</c:v>
                </c:pt>
                <c:pt idx="39" formatCode="General">
                  <c:v>1.4686074801407E-2</c:v>
                </c:pt>
                <c:pt idx="40" formatCode="General">
                  <c:v>1.48661830552942E-2</c:v>
                </c:pt>
                <c:pt idx="41" formatCode="General">
                  <c:v>1.5035312810811399E-2</c:v>
                </c:pt>
                <c:pt idx="42" formatCode="General">
                  <c:v>1.51935246416383E-2</c:v>
                </c:pt>
                <c:pt idx="43" formatCode="General">
                  <c:v>1.53336042024683E-2</c:v>
                </c:pt>
                <c:pt idx="44" formatCode="General">
                  <c:v>1.5498744073101801E-2</c:v>
                </c:pt>
                <c:pt idx="45" formatCode="General">
                  <c:v>1.5693017296898201E-2</c:v>
                </c:pt>
                <c:pt idx="46" formatCode="General">
                  <c:v>1.5885613746747199E-2</c:v>
                </c:pt>
                <c:pt idx="47" formatCode="General">
                  <c:v>1.6069519252283299E-2</c:v>
                </c:pt>
                <c:pt idx="48" formatCode="General">
                  <c:v>1.6240396448804699E-2</c:v>
                </c:pt>
                <c:pt idx="49" formatCode="General">
                  <c:v>1.6390360150669001E-2</c:v>
                </c:pt>
                <c:pt idx="50" formatCode="General">
                  <c:v>1.6524973797060801E-2</c:v>
                </c:pt>
                <c:pt idx="51" formatCode="General">
                  <c:v>1.6631078675609801E-2</c:v>
                </c:pt>
                <c:pt idx="52" formatCode="General">
                  <c:v>1.67256766234655E-2</c:v>
                </c:pt>
                <c:pt idx="53" formatCode="General">
                  <c:v>1.67951232161168E-2</c:v>
                </c:pt>
                <c:pt idx="54" formatCode="General">
                  <c:v>1.6855889566012E-2</c:v>
                </c:pt>
                <c:pt idx="55" formatCode="General">
                  <c:v>1.6933723065562099E-2</c:v>
                </c:pt>
                <c:pt idx="56" formatCode="General">
                  <c:v>1.70113630831898E-2</c:v>
                </c:pt>
                <c:pt idx="57" formatCode="General">
                  <c:v>1.7092631229826599E-2</c:v>
                </c:pt>
                <c:pt idx="58" formatCode="General">
                  <c:v>1.7190279205841499E-2</c:v>
                </c:pt>
                <c:pt idx="59" formatCode="General">
                  <c:v>1.72881046570206E-2</c:v>
                </c:pt>
                <c:pt idx="60" formatCode="General">
                  <c:v>1.7388704473697999E-2</c:v>
                </c:pt>
                <c:pt idx="61" formatCode="General">
                  <c:v>1.7488483572230599E-2</c:v>
                </c:pt>
                <c:pt idx="62" formatCode="General">
                  <c:v>1.7556868637234602E-2</c:v>
                </c:pt>
                <c:pt idx="63" formatCode="General">
                  <c:v>1.7610485962774799E-2</c:v>
                </c:pt>
                <c:pt idx="64" formatCode="General">
                  <c:v>1.7663237481894599E-2</c:v>
                </c:pt>
                <c:pt idx="65" formatCode="General">
                  <c:v>1.7715131849890701E-2</c:v>
                </c:pt>
                <c:pt idx="66" formatCode="General">
                  <c:v>1.7764615240729802E-2</c:v>
                </c:pt>
                <c:pt idx="67" formatCode="General">
                  <c:v>1.78272617618816E-2</c:v>
                </c:pt>
                <c:pt idx="68" formatCode="General">
                  <c:v>1.78974140744276E-2</c:v>
                </c:pt>
                <c:pt idx="69" formatCode="General">
                  <c:v>1.7946015319043301E-2</c:v>
                </c:pt>
                <c:pt idx="70" formatCode="General">
                  <c:v>1.79904031615838E-2</c:v>
                </c:pt>
                <c:pt idx="71" formatCode="General">
                  <c:v>1.8037166421216898E-2</c:v>
                </c:pt>
                <c:pt idx="72" formatCode="General">
                  <c:v>1.8102838555261201E-2</c:v>
                </c:pt>
                <c:pt idx="73" formatCode="General">
                  <c:v>1.8172726312540601E-2</c:v>
                </c:pt>
                <c:pt idx="74" formatCode="General">
                  <c:v>1.8240117571726399E-2</c:v>
                </c:pt>
                <c:pt idx="75" formatCode="General">
                  <c:v>1.8309952863633398E-2</c:v>
                </c:pt>
                <c:pt idx="76" formatCode="General">
                  <c:v>1.8381206472282498E-2</c:v>
                </c:pt>
                <c:pt idx="77" formatCode="General">
                  <c:v>1.8467775803176299E-2</c:v>
                </c:pt>
                <c:pt idx="78" formatCode="General">
                  <c:v>1.8555915950932301E-2</c:v>
                </c:pt>
                <c:pt idx="79" formatCode="General">
                  <c:v>1.8641340106592401E-2</c:v>
                </c:pt>
                <c:pt idx="80" formatCode="General">
                  <c:v>1.87194034553455E-2</c:v>
                </c:pt>
                <c:pt idx="81" formatCode="General">
                  <c:v>1.8793743497807599E-2</c:v>
                </c:pt>
                <c:pt idx="82" formatCode="General">
                  <c:v>1.88624513355144E-2</c:v>
                </c:pt>
                <c:pt idx="83" formatCode="General">
                  <c:v>1.89234933585028E-2</c:v>
                </c:pt>
                <c:pt idx="84" formatCode="General">
                  <c:v>1.8975699085014199E-2</c:v>
                </c:pt>
                <c:pt idx="85" formatCode="General">
                  <c:v>1.9010348975925E-2</c:v>
                </c:pt>
                <c:pt idx="86" formatCode="General">
                  <c:v>1.9041709467727898E-2</c:v>
                </c:pt>
                <c:pt idx="87" formatCode="General">
                  <c:v>1.9070554456489201E-2</c:v>
                </c:pt>
                <c:pt idx="88" formatCode="General">
                  <c:v>1.9084205416271E-2</c:v>
                </c:pt>
                <c:pt idx="89" formatCode="General">
                  <c:v>1.90937167373956E-2</c:v>
                </c:pt>
                <c:pt idx="90" formatCode="General">
                  <c:v>1.9108654750579601E-2</c:v>
                </c:pt>
                <c:pt idx="91" formatCode="General">
                  <c:v>1.91226332248867E-2</c:v>
                </c:pt>
                <c:pt idx="92" formatCode="General">
                  <c:v>1.91393521304732E-2</c:v>
                </c:pt>
                <c:pt idx="93" formatCode="General">
                  <c:v>1.9164767702646399E-2</c:v>
                </c:pt>
                <c:pt idx="94" formatCode="General">
                  <c:v>1.9191047945907199E-2</c:v>
                </c:pt>
                <c:pt idx="95" formatCode="General">
                  <c:v>1.9214039969060799E-2</c:v>
                </c:pt>
                <c:pt idx="96" formatCode="General">
                  <c:v>1.925534244813E-2</c:v>
                </c:pt>
                <c:pt idx="97" formatCode="General">
                  <c:v>1.9339856198989001E-2</c:v>
                </c:pt>
                <c:pt idx="98" formatCode="General">
                  <c:v>1.9435627478980401E-2</c:v>
                </c:pt>
                <c:pt idx="99" formatCode="General">
                  <c:v>1.95339653092436E-2</c:v>
                </c:pt>
                <c:pt idx="100" formatCode="General">
                  <c:v>1.9641414020001701E-2</c:v>
                </c:pt>
                <c:pt idx="101" formatCode="General">
                  <c:v>1.9753830258457401E-2</c:v>
                </c:pt>
                <c:pt idx="102" formatCode="General">
                  <c:v>1.9866366738024398E-2</c:v>
                </c:pt>
                <c:pt idx="103" formatCode="General">
                  <c:v>1.9970786022931598E-2</c:v>
                </c:pt>
                <c:pt idx="104" formatCode="General">
                  <c:v>2.0077107148993498E-2</c:v>
                </c:pt>
                <c:pt idx="105" formatCode="General">
                  <c:v>2.0177269081854701E-2</c:v>
                </c:pt>
                <c:pt idx="106" formatCode="General">
                  <c:v>2.0257134612541999E-2</c:v>
                </c:pt>
                <c:pt idx="107" formatCode="General">
                  <c:v>2.03311965088681E-2</c:v>
                </c:pt>
                <c:pt idx="108" formatCode="General">
                  <c:v>2.0398750497955399E-2</c:v>
                </c:pt>
                <c:pt idx="109" formatCode="General">
                  <c:v>2.0465627506899699E-2</c:v>
                </c:pt>
                <c:pt idx="110" formatCode="General">
                  <c:v>2.0531822874156402E-2</c:v>
                </c:pt>
                <c:pt idx="111" formatCode="General">
                  <c:v>2.0584237650343101E-2</c:v>
                </c:pt>
                <c:pt idx="112" formatCode="General">
                  <c:v>2.0627488489746201E-2</c:v>
                </c:pt>
                <c:pt idx="113" formatCode="General">
                  <c:v>2.0668726834691301E-2</c:v>
                </c:pt>
                <c:pt idx="114" formatCode="General">
                  <c:v>2.0709246727870601E-2</c:v>
                </c:pt>
                <c:pt idx="115" formatCode="General">
                  <c:v>2.07483398300146E-2</c:v>
                </c:pt>
                <c:pt idx="116" formatCode="General">
                  <c:v>2.0784249044970199E-2</c:v>
                </c:pt>
                <c:pt idx="117" formatCode="General">
                  <c:v>2.08178322424864E-2</c:v>
                </c:pt>
                <c:pt idx="118" formatCode="General">
                  <c:v>2.0850832758058199E-2</c:v>
                </c:pt>
                <c:pt idx="119" formatCode="General">
                  <c:v>2.0895466813906201E-2</c:v>
                </c:pt>
                <c:pt idx="120" formatCode="General">
                  <c:v>2.0948700073914899E-2</c:v>
                </c:pt>
                <c:pt idx="121" formatCode="General">
                  <c:v>2.10058453247183E-2</c:v>
                </c:pt>
                <c:pt idx="122" formatCode="General">
                  <c:v>2.1075525493430499E-2</c:v>
                </c:pt>
                <c:pt idx="123" formatCode="General">
                  <c:v>2.1140671199733601E-2</c:v>
                </c:pt>
                <c:pt idx="124" formatCode="General">
                  <c:v>2.1212109863314399E-2</c:v>
                </c:pt>
                <c:pt idx="125" formatCode="General">
                  <c:v>2.1282380331914201E-2</c:v>
                </c:pt>
                <c:pt idx="126" formatCode="General">
                  <c:v>2.1355902916179999E-2</c:v>
                </c:pt>
                <c:pt idx="127" formatCode="General">
                  <c:v>2.1471694715516201E-2</c:v>
                </c:pt>
                <c:pt idx="128" formatCode="General">
                  <c:v>2.15868348696997E-2</c:v>
                </c:pt>
                <c:pt idx="129" formatCode="General">
                  <c:v>2.1702596409376201E-2</c:v>
                </c:pt>
                <c:pt idx="130" formatCode="General">
                  <c:v>2.1809438335569899E-2</c:v>
                </c:pt>
                <c:pt idx="131" formatCode="General">
                  <c:v>2.1914060141042999E-2</c:v>
                </c:pt>
                <c:pt idx="132" formatCode="General">
                  <c:v>2.2027518018355102E-2</c:v>
                </c:pt>
                <c:pt idx="133" formatCode="General">
                  <c:v>2.2139901571249801E-2</c:v>
                </c:pt>
                <c:pt idx="134" formatCode="General">
                  <c:v>2.2250165104959599E-2</c:v>
                </c:pt>
                <c:pt idx="135" formatCode="General">
                  <c:v>2.2354000307249398E-2</c:v>
                </c:pt>
                <c:pt idx="136" formatCode="General">
                  <c:v>2.2451047319063201E-2</c:v>
                </c:pt>
                <c:pt idx="137" formatCode="General">
                  <c:v>2.25080304654258E-2</c:v>
                </c:pt>
                <c:pt idx="138" formatCode="General">
                  <c:v>2.2564806434653101E-2</c:v>
                </c:pt>
                <c:pt idx="139" formatCode="General">
                  <c:v>2.2621523224339399E-2</c:v>
                </c:pt>
                <c:pt idx="140" formatCode="General">
                  <c:v>2.2678003227179801E-2</c:v>
                </c:pt>
                <c:pt idx="141" formatCode="General">
                  <c:v>2.2725038320777501E-2</c:v>
                </c:pt>
                <c:pt idx="142" formatCode="General">
                  <c:v>2.27744784079442E-2</c:v>
                </c:pt>
                <c:pt idx="143" formatCode="General">
                  <c:v>2.2823746666633098E-2</c:v>
                </c:pt>
                <c:pt idx="144" formatCode="General">
                  <c:v>2.2872841335465698E-2</c:v>
                </c:pt>
                <c:pt idx="145" formatCode="General">
                  <c:v>2.2922172352906799E-2</c:v>
                </c:pt>
                <c:pt idx="146" formatCode="General">
                  <c:v>2.2984313525148799E-2</c:v>
                </c:pt>
                <c:pt idx="147" formatCode="General">
                  <c:v>2.3049345774826101E-2</c:v>
                </c:pt>
                <c:pt idx="148" formatCode="General">
                  <c:v>2.3113773205206599E-2</c:v>
                </c:pt>
                <c:pt idx="149" formatCode="General">
                  <c:v>2.3177192411222299E-2</c:v>
                </c:pt>
                <c:pt idx="150" formatCode="General">
                  <c:v>2.3232437609010899E-2</c:v>
                </c:pt>
                <c:pt idx="151" formatCode="General">
                  <c:v>2.3270089460923099E-2</c:v>
                </c:pt>
                <c:pt idx="152" formatCode="General">
                  <c:v>2.3307103234212201E-2</c:v>
                </c:pt>
                <c:pt idx="153" formatCode="General">
                  <c:v>2.33434364246707E-2</c:v>
                </c:pt>
                <c:pt idx="154" formatCode="General">
                  <c:v>2.3379131429667899E-2</c:v>
                </c:pt>
                <c:pt idx="155" formatCode="General">
                  <c:v>2.34185875166074E-2</c:v>
                </c:pt>
                <c:pt idx="156" formatCode="General">
                  <c:v>2.3463807631930698E-2</c:v>
                </c:pt>
                <c:pt idx="157" formatCode="General">
                  <c:v>2.3505668540217201E-2</c:v>
                </c:pt>
                <c:pt idx="158" formatCode="General">
                  <c:v>2.3561433178343701E-2</c:v>
                </c:pt>
                <c:pt idx="159" formatCode="General">
                  <c:v>2.3629520258214E-2</c:v>
                </c:pt>
                <c:pt idx="160" formatCode="General">
                  <c:v>2.3705901554842201E-2</c:v>
                </c:pt>
                <c:pt idx="161" formatCode="General">
                  <c:v>2.3781949964596701E-2</c:v>
                </c:pt>
                <c:pt idx="162" formatCode="General">
                  <c:v>2.38576328109475E-2</c:v>
                </c:pt>
                <c:pt idx="163" formatCode="General">
                  <c:v>2.3925580878636801E-2</c:v>
                </c:pt>
                <c:pt idx="164" formatCode="General">
                  <c:v>2.3982878161312501E-2</c:v>
                </c:pt>
                <c:pt idx="165" formatCode="General">
                  <c:v>2.4020904090105301E-2</c:v>
                </c:pt>
                <c:pt idx="166" formatCode="General">
                  <c:v>2.40292650323264E-2</c:v>
                </c:pt>
                <c:pt idx="167" formatCode="General">
                  <c:v>2.40348544654824E-2</c:v>
                </c:pt>
                <c:pt idx="168" formatCode="General">
                  <c:v>2.4040299612723599E-2</c:v>
                </c:pt>
                <c:pt idx="169" formatCode="General">
                  <c:v>2.4045260004762498E-2</c:v>
                </c:pt>
                <c:pt idx="170" formatCode="General">
                  <c:v>2.4044752568928698E-2</c:v>
                </c:pt>
                <c:pt idx="171" formatCode="General">
                  <c:v>2.4044141673853901E-2</c:v>
                </c:pt>
                <c:pt idx="172" formatCode="General">
                  <c:v>2.40434985661672E-2</c:v>
                </c:pt>
                <c:pt idx="173" formatCode="General">
                  <c:v>2.40421116814435E-2</c:v>
                </c:pt>
                <c:pt idx="174" formatCode="General">
                  <c:v>2.4045470751040299E-2</c:v>
                </c:pt>
                <c:pt idx="175" formatCode="General">
                  <c:v>2.4058437260037001E-2</c:v>
                </c:pt>
                <c:pt idx="176" formatCode="General">
                  <c:v>2.4081722823710398E-2</c:v>
                </c:pt>
                <c:pt idx="177" formatCode="General">
                  <c:v>2.4118553244498599E-2</c:v>
                </c:pt>
                <c:pt idx="178" formatCode="General">
                  <c:v>2.4155243361714401E-2</c:v>
                </c:pt>
                <c:pt idx="179" formatCode="General">
                  <c:v>2.4191650369218599E-2</c:v>
                </c:pt>
                <c:pt idx="180" formatCode="General">
                  <c:v>2.42376976970828E-2</c:v>
                </c:pt>
                <c:pt idx="181" formatCode="General">
                  <c:v>2.4280035921399799E-2</c:v>
                </c:pt>
                <c:pt idx="182" formatCode="General">
                  <c:v>2.4321882847950501E-2</c:v>
                </c:pt>
                <c:pt idx="183" formatCode="General">
                  <c:v>2.4364974197985501E-2</c:v>
                </c:pt>
                <c:pt idx="184" formatCode="General">
                  <c:v>2.4415147076684102E-2</c:v>
                </c:pt>
                <c:pt idx="185" formatCode="General">
                  <c:v>2.44711686800092E-2</c:v>
                </c:pt>
                <c:pt idx="186" formatCode="General">
                  <c:v>2.4526617001270699E-2</c:v>
                </c:pt>
                <c:pt idx="187" formatCode="General">
                  <c:v>2.4571984323564399E-2</c:v>
                </c:pt>
                <c:pt idx="188" formatCode="General">
                  <c:v>2.46116905846228E-2</c:v>
                </c:pt>
                <c:pt idx="189" formatCode="General">
                  <c:v>2.4648256377460199E-2</c:v>
                </c:pt>
                <c:pt idx="190" formatCode="General">
                  <c:v>2.4679802126661699E-2</c:v>
                </c:pt>
                <c:pt idx="191" formatCode="General">
                  <c:v>2.4711591793794001E-2</c:v>
                </c:pt>
                <c:pt idx="192" formatCode="General">
                  <c:v>2.4745939742266999E-2</c:v>
                </c:pt>
                <c:pt idx="193" formatCode="General">
                  <c:v>2.4782678981776701E-2</c:v>
                </c:pt>
                <c:pt idx="194" formatCode="General">
                  <c:v>2.4821105194045699E-2</c:v>
                </c:pt>
                <c:pt idx="195" formatCode="General">
                  <c:v>2.48519252839902E-2</c:v>
                </c:pt>
                <c:pt idx="196" formatCode="General">
                  <c:v>2.4864124105990801E-2</c:v>
                </c:pt>
                <c:pt idx="197" formatCode="General">
                  <c:v>2.48735962556467E-2</c:v>
                </c:pt>
                <c:pt idx="198" formatCode="General">
                  <c:v>2.4876263156261E-2</c:v>
                </c:pt>
                <c:pt idx="199" formatCode="General">
                  <c:v>2.4873229930989699E-2</c:v>
                </c:pt>
                <c:pt idx="200" formatCode="General">
                  <c:v>2.4877063277148899E-2</c:v>
                </c:pt>
                <c:pt idx="201" formatCode="General">
                  <c:v>2.4882213550765399E-2</c:v>
                </c:pt>
                <c:pt idx="202" formatCode="General">
                  <c:v>2.48869072430822E-2</c:v>
                </c:pt>
                <c:pt idx="203" formatCode="General">
                  <c:v>2.4891219491475901E-2</c:v>
                </c:pt>
                <c:pt idx="204" formatCode="General">
                  <c:v>2.4903459161534899E-2</c:v>
                </c:pt>
                <c:pt idx="205" formatCode="General">
                  <c:v>2.49295752350326E-2</c:v>
                </c:pt>
                <c:pt idx="206" formatCode="General">
                  <c:v>2.49724229781953E-2</c:v>
                </c:pt>
                <c:pt idx="207" formatCode="General">
                  <c:v>2.5029636713360101E-2</c:v>
                </c:pt>
                <c:pt idx="208" formatCode="General">
                  <c:v>2.5092526195619198E-2</c:v>
                </c:pt>
                <c:pt idx="209" formatCode="General">
                  <c:v>2.5150294808694299E-2</c:v>
                </c:pt>
                <c:pt idx="210" formatCode="General">
                  <c:v>2.5200854000247599E-2</c:v>
                </c:pt>
                <c:pt idx="211" formatCode="General">
                  <c:v>2.5250935702452602E-2</c:v>
                </c:pt>
                <c:pt idx="212" formatCode="General">
                  <c:v>2.53005408436652E-2</c:v>
                </c:pt>
                <c:pt idx="213" formatCode="General">
                  <c:v>2.53496704720221E-2</c:v>
                </c:pt>
                <c:pt idx="214" formatCode="General">
                  <c:v>2.5397209685001101E-2</c:v>
                </c:pt>
                <c:pt idx="215" formatCode="General">
                  <c:v>2.5442378203981101E-2</c:v>
                </c:pt>
                <c:pt idx="216" formatCode="General">
                  <c:v>2.5480344752244401E-2</c:v>
                </c:pt>
                <c:pt idx="217" formatCode="General">
                  <c:v>2.5514987859522501E-2</c:v>
                </c:pt>
                <c:pt idx="218" formatCode="General">
                  <c:v>2.55465359279437E-2</c:v>
                </c:pt>
                <c:pt idx="219" formatCode="General">
                  <c:v>2.5579384030224601E-2</c:v>
                </c:pt>
                <c:pt idx="220" formatCode="General">
                  <c:v>2.5615600986857001E-2</c:v>
                </c:pt>
                <c:pt idx="221" formatCode="General">
                  <c:v>2.5647557170786501E-2</c:v>
                </c:pt>
                <c:pt idx="222" formatCode="General">
                  <c:v>2.5676168685419599E-2</c:v>
                </c:pt>
                <c:pt idx="223" formatCode="General">
                  <c:v>2.5721188283065001E-2</c:v>
                </c:pt>
                <c:pt idx="224" formatCode="General">
                  <c:v>2.5765194810050601E-2</c:v>
                </c:pt>
                <c:pt idx="225" formatCode="General">
                  <c:v>2.58111414771281E-2</c:v>
                </c:pt>
                <c:pt idx="226" formatCode="General">
                  <c:v>2.5855301749966499E-2</c:v>
                </c:pt>
                <c:pt idx="227" formatCode="General">
                  <c:v>2.58950294289353E-2</c:v>
                </c:pt>
                <c:pt idx="228" formatCode="General">
                  <c:v>2.59293326337964E-2</c:v>
                </c:pt>
                <c:pt idx="229" formatCode="General">
                  <c:v>2.59613266818935E-2</c:v>
                </c:pt>
                <c:pt idx="230" formatCode="General">
                  <c:v>2.59928418179683E-2</c:v>
                </c:pt>
                <c:pt idx="231" formatCode="General">
                  <c:v>2.60242180391046E-2</c:v>
                </c:pt>
                <c:pt idx="232" formatCode="General">
                  <c:v>2.6060386256029001E-2</c:v>
                </c:pt>
                <c:pt idx="233" formatCode="General">
                  <c:v>2.6091160173571201E-2</c:v>
                </c:pt>
                <c:pt idx="234" formatCode="General">
                  <c:v>2.6121034327041302E-2</c:v>
                </c:pt>
                <c:pt idx="235" formatCode="General">
                  <c:v>2.6149118517539999E-2</c:v>
                </c:pt>
                <c:pt idx="236" formatCode="General">
                  <c:v>2.6176817808231698E-2</c:v>
                </c:pt>
                <c:pt idx="237" formatCode="General">
                  <c:v>2.6204142480780599E-2</c:v>
                </c:pt>
                <c:pt idx="238" formatCode="General">
                  <c:v>2.62305583966513E-2</c:v>
                </c:pt>
                <c:pt idx="239" formatCode="General">
                  <c:v>2.6268444552929201E-2</c:v>
                </c:pt>
                <c:pt idx="240" formatCode="General">
                  <c:v>2.6309471806926301E-2</c:v>
                </c:pt>
                <c:pt idx="241" formatCode="General">
                  <c:v>2.63450694535423E-2</c:v>
                </c:pt>
                <c:pt idx="242" formatCode="General">
                  <c:v>2.6397973364848001E-2</c:v>
                </c:pt>
                <c:pt idx="243" formatCode="General">
                  <c:v>2.6447148868014199E-2</c:v>
                </c:pt>
                <c:pt idx="244" formatCode="General">
                  <c:v>2.6497677143606901E-2</c:v>
                </c:pt>
                <c:pt idx="245" formatCode="General">
                  <c:v>2.65492527811216E-2</c:v>
                </c:pt>
                <c:pt idx="246" formatCode="General">
                  <c:v>2.6600372704509798E-2</c:v>
                </c:pt>
                <c:pt idx="247" formatCode="General">
                  <c:v>2.66471952487068E-2</c:v>
                </c:pt>
                <c:pt idx="248" formatCode="General">
                  <c:v>2.6676726029171999E-2</c:v>
                </c:pt>
                <c:pt idx="249" formatCode="General">
                  <c:v>2.67060616363862E-2</c:v>
                </c:pt>
                <c:pt idx="250" formatCode="General">
                  <c:v>2.6738733683219301E-2</c:v>
                </c:pt>
                <c:pt idx="251" formatCode="General">
                  <c:v>2.6765712849649001E-2</c:v>
                </c:pt>
                <c:pt idx="252" formatCode="General">
                  <c:v>2.6786774619475099E-2</c:v>
                </c:pt>
                <c:pt idx="253" formatCode="General">
                  <c:v>2.6829451585791898E-2</c:v>
                </c:pt>
                <c:pt idx="254" formatCode="General">
                  <c:v>2.69045021422047E-2</c:v>
                </c:pt>
                <c:pt idx="255" formatCode="General">
                  <c:v>2.69776675348266E-2</c:v>
                </c:pt>
                <c:pt idx="256" formatCode="General">
                  <c:v>2.7051418278629401E-2</c:v>
                </c:pt>
                <c:pt idx="257" formatCode="General">
                  <c:v>2.7123056622801799E-2</c:v>
                </c:pt>
                <c:pt idx="258" formatCode="General">
                  <c:v>2.7186984591133199E-2</c:v>
                </c:pt>
                <c:pt idx="259" formatCode="General">
                  <c:v>2.7257052630373001E-2</c:v>
                </c:pt>
                <c:pt idx="260" formatCode="General">
                  <c:v>2.7332499642783E-2</c:v>
                </c:pt>
                <c:pt idx="261" formatCode="General">
                  <c:v>2.7383675118156599E-2</c:v>
                </c:pt>
                <c:pt idx="262" formatCode="General">
                  <c:v>2.7434694703454401E-2</c:v>
                </c:pt>
                <c:pt idx="263" formatCode="General">
                  <c:v>2.7480835373958099E-2</c:v>
                </c:pt>
                <c:pt idx="264" formatCode="General">
                  <c:v>2.75129762468426E-2</c:v>
                </c:pt>
                <c:pt idx="265" formatCode="General">
                  <c:v>2.7544989085442399E-2</c:v>
                </c:pt>
                <c:pt idx="266" formatCode="General">
                  <c:v>2.7578721453260301E-2</c:v>
                </c:pt>
                <c:pt idx="267" formatCode="General">
                  <c:v>2.76108897487123E-2</c:v>
                </c:pt>
                <c:pt idx="268" formatCode="General">
                  <c:v>2.7642935485072E-2</c:v>
                </c:pt>
                <c:pt idx="269" formatCode="General">
                  <c:v>2.7669422385178399E-2</c:v>
                </c:pt>
                <c:pt idx="270" formatCode="General">
                  <c:v>2.7694979187587399E-2</c:v>
                </c:pt>
                <c:pt idx="271" formatCode="General">
                  <c:v>2.7726283664806801E-2</c:v>
                </c:pt>
                <c:pt idx="272" formatCode="General">
                  <c:v>2.77570950469576E-2</c:v>
                </c:pt>
                <c:pt idx="273" formatCode="General">
                  <c:v>2.77874126375268E-2</c:v>
                </c:pt>
                <c:pt idx="274" formatCode="General">
                  <c:v>2.7817235869319799E-2</c:v>
                </c:pt>
                <c:pt idx="275" formatCode="General">
                  <c:v>2.7855173201493999E-2</c:v>
                </c:pt>
                <c:pt idx="276" formatCode="General">
                  <c:v>2.7895362229029001E-2</c:v>
                </c:pt>
                <c:pt idx="277" formatCode="General">
                  <c:v>2.7928273221200901E-2</c:v>
                </c:pt>
                <c:pt idx="278" formatCode="General">
                  <c:v>2.7953548996902999E-2</c:v>
                </c:pt>
                <c:pt idx="279" formatCode="General">
                  <c:v>2.7983277580564299E-2</c:v>
                </c:pt>
                <c:pt idx="280" formatCode="General">
                  <c:v>2.8026065340050699E-2</c:v>
                </c:pt>
                <c:pt idx="281" formatCode="General">
                  <c:v>2.80681319456101E-2</c:v>
                </c:pt>
                <c:pt idx="282" formatCode="General">
                  <c:v>2.8109478216720898E-2</c:v>
                </c:pt>
                <c:pt idx="283" formatCode="General">
                  <c:v>2.8152577352570402E-2</c:v>
                </c:pt>
                <c:pt idx="284" formatCode="General">
                  <c:v>2.8206721959546901E-2</c:v>
                </c:pt>
                <c:pt idx="285" formatCode="General">
                  <c:v>2.82598743630956E-2</c:v>
                </c:pt>
                <c:pt idx="286" formatCode="General">
                  <c:v>2.83185073259947E-2</c:v>
                </c:pt>
                <c:pt idx="287" formatCode="General">
                  <c:v>2.8404097925126E-2</c:v>
                </c:pt>
                <c:pt idx="288" formatCode="General">
                  <c:v>2.8486038546643999E-2</c:v>
                </c:pt>
                <c:pt idx="289" formatCode="General">
                  <c:v>2.85664384069979E-2</c:v>
                </c:pt>
                <c:pt idx="290" formatCode="General">
                  <c:v>2.8646164863284598E-2</c:v>
                </c:pt>
                <c:pt idx="291" formatCode="General">
                  <c:v>2.8725926167322099E-2</c:v>
                </c:pt>
                <c:pt idx="292" formatCode="General">
                  <c:v>2.88122409718643E-2</c:v>
                </c:pt>
                <c:pt idx="293" formatCode="General">
                  <c:v>2.88982369296816E-2</c:v>
                </c:pt>
                <c:pt idx="294" formatCode="General">
                  <c:v>2.8986599497848198E-2</c:v>
                </c:pt>
                <c:pt idx="295" formatCode="General">
                  <c:v>2.9051011992942799E-2</c:v>
                </c:pt>
                <c:pt idx="296" formatCode="General">
                  <c:v>2.9106267493717801E-2</c:v>
                </c:pt>
                <c:pt idx="297" formatCode="General">
                  <c:v>2.9124433165348299E-2</c:v>
                </c:pt>
                <c:pt idx="298" formatCode="General">
                  <c:v>2.9145623644245802E-2</c:v>
                </c:pt>
                <c:pt idx="299" formatCode="General">
                  <c:v>2.9166626683124201E-2</c:v>
                </c:pt>
                <c:pt idx="300" formatCode="General">
                  <c:v>2.91874433119177E-2</c:v>
                </c:pt>
                <c:pt idx="301" formatCode="General">
                  <c:v>2.9208074572486399E-2</c:v>
                </c:pt>
                <c:pt idx="302" formatCode="General">
                  <c:v>2.9228612291781201E-2</c:v>
                </c:pt>
                <c:pt idx="303" formatCode="General">
                  <c:v>2.924567478877E-2</c:v>
                </c:pt>
                <c:pt idx="304" formatCode="General">
                  <c:v>2.9258831517786198E-2</c:v>
                </c:pt>
                <c:pt idx="305" formatCode="General">
                  <c:v>2.92811305968717E-2</c:v>
                </c:pt>
                <c:pt idx="306" formatCode="General">
                  <c:v>2.9326503265566E-2</c:v>
                </c:pt>
                <c:pt idx="307" formatCode="General">
                  <c:v>2.9378197114083501E-2</c:v>
                </c:pt>
                <c:pt idx="308" formatCode="General">
                  <c:v>2.9442195905277399E-2</c:v>
                </c:pt>
                <c:pt idx="309" formatCode="General">
                  <c:v>2.95054219956589E-2</c:v>
                </c:pt>
                <c:pt idx="310" formatCode="General">
                  <c:v>2.9567873419814299E-2</c:v>
                </c:pt>
                <c:pt idx="311" formatCode="General">
                  <c:v>2.9629548542575299E-2</c:v>
                </c:pt>
                <c:pt idx="312" formatCode="General">
                  <c:v>2.9689435935269501E-2</c:v>
                </c:pt>
                <c:pt idx="313" formatCode="General">
                  <c:v>2.97418260154859E-2</c:v>
                </c:pt>
                <c:pt idx="314" formatCode="General">
                  <c:v>2.9799182768091102E-2</c:v>
                </c:pt>
                <c:pt idx="315" formatCode="General">
                  <c:v>2.9850572792155899E-2</c:v>
                </c:pt>
                <c:pt idx="316" formatCode="General">
                  <c:v>2.9896245079656301E-2</c:v>
                </c:pt>
                <c:pt idx="317" formatCode="General">
                  <c:v>2.99487388882013E-2</c:v>
                </c:pt>
                <c:pt idx="318" formatCode="General">
                  <c:v>3.0002263557103701E-2</c:v>
                </c:pt>
                <c:pt idx="319" formatCode="General">
                  <c:v>3.0055511121341801E-2</c:v>
                </c:pt>
                <c:pt idx="320" formatCode="General">
                  <c:v>3.0108483020210901E-2</c:v>
                </c:pt>
                <c:pt idx="321" formatCode="General">
                  <c:v>3.01611807250356E-2</c:v>
                </c:pt>
                <c:pt idx="322" formatCode="General">
                  <c:v>3.0213605738140501E-2</c:v>
                </c:pt>
                <c:pt idx="323" formatCode="General">
                  <c:v>3.02656656793375E-2</c:v>
                </c:pt>
                <c:pt idx="324" formatCode="General">
                  <c:v>3.0323912580505201E-2</c:v>
                </c:pt>
                <c:pt idx="325" formatCode="General">
                  <c:v>3.0400764564175099E-2</c:v>
                </c:pt>
                <c:pt idx="326" formatCode="General">
                  <c:v>3.04776333668281E-2</c:v>
                </c:pt>
                <c:pt idx="327" formatCode="General">
                  <c:v>3.0550215991966601E-2</c:v>
                </c:pt>
                <c:pt idx="328" formatCode="General">
                  <c:v>3.0609378858114999E-2</c:v>
                </c:pt>
                <c:pt idx="329" formatCode="General">
                  <c:v>3.0691073616928698E-2</c:v>
                </c:pt>
                <c:pt idx="330" formatCode="General">
                  <c:v>3.07735600547057E-2</c:v>
                </c:pt>
                <c:pt idx="331" formatCode="General">
                  <c:v>3.0855768293031199E-2</c:v>
                </c:pt>
                <c:pt idx="332" formatCode="General">
                  <c:v>3.0937446316581199E-2</c:v>
                </c:pt>
                <c:pt idx="333" formatCode="General">
                  <c:v>3.10024740837729E-2</c:v>
                </c:pt>
                <c:pt idx="334" formatCode="General">
                  <c:v>3.1035100146268198E-2</c:v>
                </c:pt>
                <c:pt idx="335" formatCode="General">
                  <c:v>3.1059650818232101E-2</c:v>
                </c:pt>
                <c:pt idx="336" formatCode="General">
                  <c:v>3.1077361838543999E-2</c:v>
                </c:pt>
                <c:pt idx="337" formatCode="General">
                  <c:v>3.1094374271806099E-2</c:v>
                </c:pt>
                <c:pt idx="338" formatCode="General">
                  <c:v>3.1127878574953999E-2</c:v>
                </c:pt>
                <c:pt idx="339" formatCode="General">
                  <c:v>3.1165021967902499E-2</c:v>
                </c:pt>
                <c:pt idx="340" formatCode="General">
                  <c:v>3.1196407965212801E-2</c:v>
                </c:pt>
                <c:pt idx="341" formatCode="General">
                  <c:v>3.1219659734407001E-2</c:v>
                </c:pt>
                <c:pt idx="342" formatCode="General">
                  <c:v>3.12432179526793E-2</c:v>
                </c:pt>
                <c:pt idx="343" formatCode="General">
                  <c:v>3.1276923927849802E-2</c:v>
                </c:pt>
                <c:pt idx="344" formatCode="General">
                  <c:v>3.1328391164878601E-2</c:v>
                </c:pt>
                <c:pt idx="345" formatCode="General">
                  <c:v>3.1408998795389997E-2</c:v>
                </c:pt>
                <c:pt idx="346" formatCode="General">
                  <c:v>3.1510390006639397E-2</c:v>
                </c:pt>
                <c:pt idx="347" formatCode="General">
                  <c:v>3.1611959736529201E-2</c:v>
                </c:pt>
                <c:pt idx="348" formatCode="General">
                  <c:v>3.1709447766350797E-2</c:v>
                </c:pt>
                <c:pt idx="349" formatCode="General">
                  <c:v>3.1795569947325901E-2</c:v>
                </c:pt>
                <c:pt idx="350" formatCode="General">
                  <c:v>3.1873257675692303E-2</c:v>
                </c:pt>
                <c:pt idx="351" formatCode="General">
                  <c:v>3.19482556594212E-2</c:v>
                </c:pt>
                <c:pt idx="352" formatCode="General">
                  <c:v>3.2022593811711297E-2</c:v>
                </c:pt>
                <c:pt idx="353" formatCode="General">
                  <c:v>3.2101943955991398E-2</c:v>
                </c:pt>
                <c:pt idx="354" formatCode="General">
                  <c:v>3.2180421894695298E-2</c:v>
                </c:pt>
                <c:pt idx="355" formatCode="General">
                  <c:v>3.2261186268479097E-2</c:v>
                </c:pt>
                <c:pt idx="356" formatCode="General">
                  <c:v>3.2334579254649103E-2</c:v>
                </c:pt>
                <c:pt idx="357" formatCode="General">
                  <c:v>3.2403506044060199E-2</c:v>
                </c:pt>
                <c:pt idx="358" formatCode="General">
                  <c:v>3.2471859088510399E-2</c:v>
                </c:pt>
                <c:pt idx="359" formatCode="General">
                  <c:v>3.2539641736363499E-2</c:v>
                </c:pt>
                <c:pt idx="360" formatCode="General">
                  <c:v>3.26021516058441E-2</c:v>
                </c:pt>
                <c:pt idx="361" formatCode="General">
                  <c:v>3.2680842945362998E-2</c:v>
                </c:pt>
                <c:pt idx="362" formatCode="General">
                  <c:v>3.2767506052889299E-2</c:v>
                </c:pt>
                <c:pt idx="363" formatCode="General">
                  <c:v>3.2870859672247302E-2</c:v>
                </c:pt>
                <c:pt idx="364" formatCode="General">
                  <c:v>3.2959196125071401E-2</c:v>
                </c:pt>
                <c:pt idx="365" formatCode="General">
                  <c:v>3.3043900099951402E-2</c:v>
                </c:pt>
                <c:pt idx="366" formatCode="General">
                  <c:v>3.3103714693938698E-2</c:v>
                </c:pt>
                <c:pt idx="367" formatCode="General">
                  <c:v>3.3155422835288599E-2</c:v>
                </c:pt>
                <c:pt idx="368" formatCode="General">
                  <c:v>3.3204413885971798E-2</c:v>
                </c:pt>
                <c:pt idx="369" formatCode="General">
                  <c:v>3.32511263531063E-2</c:v>
                </c:pt>
                <c:pt idx="370" formatCode="General">
                  <c:v>3.3296366633752399E-2</c:v>
                </c:pt>
                <c:pt idx="371" formatCode="General">
                  <c:v>3.3330704129730097E-2</c:v>
                </c:pt>
                <c:pt idx="372" formatCode="General">
                  <c:v>3.33637174600247E-2</c:v>
                </c:pt>
                <c:pt idx="373" formatCode="General">
                  <c:v>3.3379065537372E-2</c:v>
                </c:pt>
                <c:pt idx="374" formatCode="General">
                  <c:v>3.33885897328094E-2</c:v>
                </c:pt>
                <c:pt idx="375" formatCode="General">
                  <c:v>3.34076175654371E-2</c:v>
                </c:pt>
                <c:pt idx="376" formatCode="General">
                  <c:v>3.34592927046247E-2</c:v>
                </c:pt>
                <c:pt idx="377" formatCode="General">
                  <c:v>3.3512263526358999E-2</c:v>
                </c:pt>
                <c:pt idx="378" formatCode="General">
                  <c:v>3.3570982849214198E-2</c:v>
                </c:pt>
                <c:pt idx="379" formatCode="General">
                  <c:v>3.3629101928260199E-2</c:v>
                </c:pt>
                <c:pt idx="380" formatCode="General">
                  <c:v>3.3684955526304503E-2</c:v>
                </c:pt>
                <c:pt idx="381" formatCode="General">
                  <c:v>3.3740662647042202E-2</c:v>
                </c:pt>
                <c:pt idx="382" formatCode="General">
                  <c:v>3.3796220936800597E-2</c:v>
                </c:pt>
                <c:pt idx="383" formatCode="General">
                  <c:v>3.3851224666003502E-2</c:v>
                </c:pt>
                <c:pt idx="384" formatCode="General">
                  <c:v>3.3905971648609201E-2</c:v>
                </c:pt>
                <c:pt idx="385" formatCode="General">
                  <c:v>3.3960487192305502E-2</c:v>
                </c:pt>
                <c:pt idx="386" formatCode="General">
                  <c:v>3.3981442154812497E-2</c:v>
                </c:pt>
                <c:pt idx="387" formatCode="General">
                  <c:v>3.3994710177077898E-2</c:v>
                </c:pt>
                <c:pt idx="388" formatCode="General">
                  <c:v>3.4004714208659199E-2</c:v>
                </c:pt>
                <c:pt idx="389" formatCode="General">
                  <c:v>3.4017376298492198E-2</c:v>
                </c:pt>
                <c:pt idx="390" formatCode="General">
                  <c:v>3.4029169267300902E-2</c:v>
                </c:pt>
                <c:pt idx="391" formatCode="General">
                  <c:v>3.4030832068265099E-2</c:v>
                </c:pt>
                <c:pt idx="392" formatCode="General">
                  <c:v>3.4031555824411197E-2</c:v>
                </c:pt>
                <c:pt idx="393" formatCode="General">
                  <c:v>3.4032584929768198E-2</c:v>
                </c:pt>
                <c:pt idx="394" formatCode="General">
                  <c:v>3.4033547732955603E-2</c:v>
                </c:pt>
                <c:pt idx="395" formatCode="General">
                  <c:v>3.4053234876848901E-2</c:v>
                </c:pt>
                <c:pt idx="396" formatCode="General">
                  <c:v>3.4076522923015801E-2</c:v>
                </c:pt>
                <c:pt idx="397" formatCode="General">
                  <c:v>3.40988693565238E-2</c:v>
                </c:pt>
                <c:pt idx="398" formatCode="General">
                  <c:v>3.4124453454521697E-2</c:v>
                </c:pt>
                <c:pt idx="399" formatCode="General">
                  <c:v>3.4160208089056503E-2</c:v>
                </c:pt>
                <c:pt idx="400" formatCode="General">
                  <c:v>3.4194987150007197E-2</c:v>
                </c:pt>
                <c:pt idx="401" formatCode="General">
                  <c:v>3.4228790430720198E-2</c:v>
                </c:pt>
                <c:pt idx="402" formatCode="General">
                  <c:v>3.4261618247922301E-2</c:v>
                </c:pt>
                <c:pt idx="403" formatCode="General">
                  <c:v>3.4291935229323799E-2</c:v>
                </c:pt>
                <c:pt idx="404" formatCode="General">
                  <c:v>3.4315893615018501E-2</c:v>
                </c:pt>
                <c:pt idx="405" formatCode="General">
                  <c:v>3.4338867611178797E-2</c:v>
                </c:pt>
                <c:pt idx="406" formatCode="General">
                  <c:v>3.4354422226130298E-2</c:v>
                </c:pt>
                <c:pt idx="407" formatCode="General">
                  <c:v>3.4368262638129303E-2</c:v>
                </c:pt>
                <c:pt idx="408" formatCode="General">
                  <c:v>3.4380450231559501E-2</c:v>
                </c:pt>
                <c:pt idx="409" formatCode="General">
                  <c:v>3.4392396671660101E-2</c:v>
                </c:pt>
                <c:pt idx="410" formatCode="General">
                  <c:v>3.4403262646790403E-2</c:v>
                </c:pt>
                <c:pt idx="411" formatCode="General">
                  <c:v>3.4409198114388799E-2</c:v>
                </c:pt>
                <c:pt idx="412" formatCode="General">
                  <c:v>3.4416752836619803E-2</c:v>
                </c:pt>
                <c:pt idx="413" formatCode="General">
                  <c:v>3.4427037607338798E-2</c:v>
                </c:pt>
                <c:pt idx="414" formatCode="General">
                  <c:v>3.4437106501411997E-2</c:v>
                </c:pt>
                <c:pt idx="415" formatCode="General">
                  <c:v>3.4446961473317703E-2</c:v>
                </c:pt>
                <c:pt idx="416" formatCode="General">
                  <c:v>3.4456604478408301E-2</c:v>
                </c:pt>
                <c:pt idx="417" formatCode="General">
                  <c:v>3.44709462366007E-2</c:v>
                </c:pt>
                <c:pt idx="418" formatCode="General">
                  <c:v>3.4486581178918098E-2</c:v>
                </c:pt>
                <c:pt idx="419" formatCode="General">
                  <c:v>3.4517368600197197E-2</c:v>
                </c:pt>
                <c:pt idx="420" formatCode="General">
                  <c:v>3.4542530279734002E-2</c:v>
                </c:pt>
                <c:pt idx="421" formatCode="General">
                  <c:v>3.4567558662903501E-2</c:v>
                </c:pt>
                <c:pt idx="422" formatCode="General">
                  <c:v>3.4595476840610297E-2</c:v>
                </c:pt>
                <c:pt idx="423" formatCode="General">
                  <c:v>3.4626027584812299E-2</c:v>
                </c:pt>
                <c:pt idx="424" formatCode="General">
                  <c:v>3.4673286965811498E-2</c:v>
                </c:pt>
                <c:pt idx="425" formatCode="General">
                  <c:v>3.4723477349484097E-2</c:v>
                </c:pt>
                <c:pt idx="426" formatCode="General">
                  <c:v>3.4773264975890603E-2</c:v>
                </c:pt>
                <c:pt idx="427" formatCode="General">
                  <c:v>3.4822647499114998E-2</c:v>
                </c:pt>
                <c:pt idx="428" formatCode="General">
                  <c:v>3.48716226440378E-2</c:v>
                </c:pt>
                <c:pt idx="429" formatCode="General">
                  <c:v>3.4920230656994497E-2</c:v>
                </c:pt>
                <c:pt idx="430" formatCode="General">
                  <c:v>3.4963505925352502E-2</c:v>
                </c:pt>
                <c:pt idx="431" formatCode="General">
                  <c:v>3.5007110849850601E-2</c:v>
                </c:pt>
                <c:pt idx="432" formatCode="General">
                  <c:v>3.5050117638700799E-2</c:v>
                </c:pt>
                <c:pt idx="433" formatCode="General">
                  <c:v>3.5093357350452603E-2</c:v>
                </c:pt>
                <c:pt idx="434" formatCode="General">
                  <c:v>3.5131743718877402E-2</c:v>
                </c:pt>
                <c:pt idx="435" formatCode="General">
                  <c:v>3.5170478092700401E-2</c:v>
                </c:pt>
                <c:pt idx="436" formatCode="General">
                  <c:v>3.5209889822914599E-2</c:v>
                </c:pt>
                <c:pt idx="437" formatCode="General">
                  <c:v>3.5252310927233098E-2</c:v>
                </c:pt>
                <c:pt idx="438" formatCode="General">
                  <c:v>3.52998822182388E-2</c:v>
                </c:pt>
                <c:pt idx="439" formatCode="General">
                  <c:v>3.5346997897139E-2</c:v>
                </c:pt>
                <c:pt idx="440" formatCode="General">
                  <c:v>3.5394665962380098E-2</c:v>
                </c:pt>
                <c:pt idx="441" formatCode="General">
                  <c:v>3.5426344719558099E-2</c:v>
                </c:pt>
                <c:pt idx="442" formatCode="General">
                  <c:v>3.5457714309165403E-2</c:v>
                </c:pt>
                <c:pt idx="443" formatCode="General">
                  <c:v>3.5488773896081197E-2</c:v>
                </c:pt>
                <c:pt idx="444" formatCode="General">
                  <c:v>3.5519257533805998E-2</c:v>
                </c:pt>
                <c:pt idx="445" formatCode="General">
                  <c:v>3.5547520259752399E-2</c:v>
                </c:pt>
                <c:pt idx="446" formatCode="General">
                  <c:v>3.5577070507804703E-2</c:v>
                </c:pt>
                <c:pt idx="447" formatCode="General">
                  <c:v>3.5606102522370398E-2</c:v>
                </c:pt>
                <c:pt idx="448" formatCode="General">
                  <c:v>3.5634615255942199E-2</c:v>
                </c:pt>
                <c:pt idx="449" formatCode="General">
                  <c:v>3.5662607806607398E-2</c:v>
                </c:pt>
                <c:pt idx="450" formatCode="General">
                  <c:v>3.5690123592550499E-2</c:v>
                </c:pt>
                <c:pt idx="451" formatCode="General">
                  <c:v>3.5717644954295302E-2</c:v>
                </c:pt>
                <c:pt idx="452" formatCode="General">
                  <c:v>3.5745889543601202E-2</c:v>
                </c:pt>
                <c:pt idx="453" formatCode="General">
                  <c:v>3.5773620968097199E-2</c:v>
                </c:pt>
                <c:pt idx="454" formatCode="General">
                  <c:v>3.5801184653597197E-2</c:v>
                </c:pt>
                <c:pt idx="455" formatCode="General">
                  <c:v>3.5829524646047002E-2</c:v>
                </c:pt>
                <c:pt idx="456" formatCode="General">
                  <c:v>3.58525738904538E-2</c:v>
                </c:pt>
                <c:pt idx="457" formatCode="General">
                  <c:v>3.5871802993898097E-2</c:v>
                </c:pt>
                <c:pt idx="458" formatCode="General">
                  <c:v>3.5916801684871699E-2</c:v>
                </c:pt>
                <c:pt idx="459" formatCode="General">
                  <c:v>3.5973952863000903E-2</c:v>
                </c:pt>
                <c:pt idx="460" formatCode="General">
                  <c:v>3.6030401417035798E-2</c:v>
                </c:pt>
                <c:pt idx="461" formatCode="General">
                  <c:v>3.6083611246755097E-2</c:v>
                </c:pt>
                <c:pt idx="462" formatCode="General">
                  <c:v>3.6136649321739801E-2</c:v>
                </c:pt>
                <c:pt idx="463" formatCode="General">
                  <c:v>3.6189060800967697E-2</c:v>
                </c:pt>
                <c:pt idx="464" formatCode="General">
                  <c:v>3.6243746520582203E-2</c:v>
                </c:pt>
                <c:pt idx="465" formatCode="General">
                  <c:v>3.6299426669193398E-2</c:v>
                </c:pt>
                <c:pt idx="466" formatCode="General">
                  <c:v>3.6354416907383703E-2</c:v>
                </c:pt>
                <c:pt idx="467" formatCode="General">
                  <c:v>3.6409213286707903E-2</c:v>
                </c:pt>
                <c:pt idx="468" formatCode="General">
                  <c:v>3.6463085727453798E-2</c:v>
                </c:pt>
                <c:pt idx="469" formatCode="General">
                  <c:v>3.6519826568726599E-2</c:v>
                </c:pt>
                <c:pt idx="470" formatCode="General">
                  <c:v>3.6564740358782002E-2</c:v>
                </c:pt>
                <c:pt idx="471" formatCode="General">
                  <c:v>3.6584776542645199E-2</c:v>
                </c:pt>
                <c:pt idx="472" formatCode="General">
                  <c:v>3.6604712585123801E-2</c:v>
                </c:pt>
                <c:pt idx="473" formatCode="General">
                  <c:v>3.6624548585392998E-2</c:v>
                </c:pt>
                <c:pt idx="474" formatCode="General">
                  <c:v>3.6644284648198001E-2</c:v>
                </c:pt>
                <c:pt idx="475" formatCode="General">
                  <c:v>3.6664931233339602E-2</c:v>
                </c:pt>
                <c:pt idx="476" formatCode="General">
                  <c:v>3.66887195686093E-2</c:v>
                </c:pt>
                <c:pt idx="477" formatCode="General">
                  <c:v>3.6713177957126503E-2</c:v>
                </c:pt>
                <c:pt idx="478" formatCode="General">
                  <c:v>3.6738663652040301E-2</c:v>
                </c:pt>
                <c:pt idx="479" formatCode="General">
                  <c:v>3.67652868532456E-2</c:v>
                </c:pt>
                <c:pt idx="480" formatCode="General">
                  <c:v>3.6781607371976902E-2</c:v>
                </c:pt>
                <c:pt idx="481" formatCode="General">
                  <c:v>3.6795839484124002E-2</c:v>
                </c:pt>
                <c:pt idx="482" formatCode="General">
                  <c:v>3.68186962689903E-2</c:v>
                </c:pt>
                <c:pt idx="483" formatCode="General">
                  <c:v>3.6853574669048199E-2</c:v>
                </c:pt>
                <c:pt idx="484" formatCode="General">
                  <c:v>3.6891958647261899E-2</c:v>
                </c:pt>
                <c:pt idx="485" formatCode="General">
                  <c:v>3.6930127995583199E-2</c:v>
                </c:pt>
                <c:pt idx="486" formatCode="General">
                  <c:v>3.6968081645993203E-2</c:v>
                </c:pt>
                <c:pt idx="487" formatCode="General">
                  <c:v>3.7002856128824098E-2</c:v>
                </c:pt>
                <c:pt idx="488" formatCode="General">
                  <c:v>3.7032637427702603E-2</c:v>
                </c:pt>
                <c:pt idx="489" formatCode="General">
                  <c:v>3.7063155903507401E-2</c:v>
                </c:pt>
                <c:pt idx="490" formatCode="General">
                  <c:v>3.7101241684338197E-2</c:v>
                </c:pt>
                <c:pt idx="491" formatCode="General">
                  <c:v>3.7138873336602797E-2</c:v>
                </c:pt>
                <c:pt idx="492" formatCode="General">
                  <c:v>3.7176145091915698E-2</c:v>
                </c:pt>
                <c:pt idx="493" formatCode="General">
                  <c:v>3.7213078449115498E-2</c:v>
                </c:pt>
                <c:pt idx="494" formatCode="General">
                  <c:v>3.7248261037755102E-2</c:v>
                </c:pt>
                <c:pt idx="495" formatCode="General">
                  <c:v>3.7279874717466202E-2</c:v>
                </c:pt>
                <c:pt idx="496" formatCode="General">
                  <c:v>3.7305663485520002E-2</c:v>
                </c:pt>
                <c:pt idx="497" formatCode="General">
                  <c:v>3.7328341235745501E-2</c:v>
                </c:pt>
                <c:pt idx="498" formatCode="General">
                  <c:v>3.7350727251825498E-2</c:v>
                </c:pt>
                <c:pt idx="499" formatCode="General">
                  <c:v>3.7372822211633502E-2</c:v>
                </c:pt>
                <c:pt idx="500" formatCode="General">
                  <c:v>3.7394626839054597E-2</c:v>
                </c:pt>
                <c:pt idx="501" formatCode="General">
                  <c:v>3.7413625526687998E-2</c:v>
                </c:pt>
                <c:pt idx="502" formatCode="General">
                  <c:v>3.74237939522487E-2</c:v>
                </c:pt>
                <c:pt idx="503" formatCode="General">
                  <c:v>3.7432979869665699E-2</c:v>
                </c:pt>
                <c:pt idx="504" formatCode="General">
                  <c:v>3.7441992711062098E-2</c:v>
                </c:pt>
                <c:pt idx="505" formatCode="General">
                  <c:v>3.7453295118247597E-2</c:v>
                </c:pt>
                <c:pt idx="506" formatCode="General">
                  <c:v>3.7482845696406503E-2</c:v>
                </c:pt>
                <c:pt idx="507" formatCode="General">
                  <c:v>3.75263124124703E-2</c:v>
                </c:pt>
                <c:pt idx="508" formatCode="General">
                  <c:v>3.7573858140216299E-2</c:v>
                </c:pt>
                <c:pt idx="509" formatCode="General">
                  <c:v>3.76227114155709E-2</c:v>
                </c:pt>
                <c:pt idx="510" formatCode="General">
                  <c:v>3.7672782936938098E-2</c:v>
                </c:pt>
                <c:pt idx="511" formatCode="General">
                  <c:v>3.77264753094462E-2</c:v>
                </c:pt>
                <c:pt idx="512" formatCode="General">
                  <c:v>3.7781146028912901E-2</c:v>
                </c:pt>
                <c:pt idx="513" formatCode="General">
                  <c:v>3.7835484246722298E-2</c:v>
                </c:pt>
                <c:pt idx="514" formatCode="General">
                  <c:v>3.7889491078497997E-2</c:v>
                </c:pt>
                <c:pt idx="515" formatCode="General">
                  <c:v>3.7948140383515197E-2</c:v>
                </c:pt>
                <c:pt idx="516" formatCode="General">
                  <c:v>3.8007304415595203E-2</c:v>
                </c:pt>
                <c:pt idx="517" formatCode="General">
                  <c:v>3.8066705956527197E-2</c:v>
                </c:pt>
                <c:pt idx="518" formatCode="General">
                  <c:v>3.8126888662712702E-2</c:v>
                </c:pt>
                <c:pt idx="519" formatCode="General">
                  <c:v>3.8184373239154898E-2</c:v>
                </c:pt>
                <c:pt idx="520" formatCode="General">
                  <c:v>3.8232195171869002E-2</c:v>
                </c:pt>
                <c:pt idx="521" formatCode="General">
                  <c:v>3.8279521514752397E-2</c:v>
                </c:pt>
                <c:pt idx="522" formatCode="General">
                  <c:v>3.8331051097167002E-2</c:v>
                </c:pt>
                <c:pt idx="523" formatCode="General">
                  <c:v>3.8382426212757698E-2</c:v>
                </c:pt>
                <c:pt idx="524" formatCode="General">
                  <c:v>3.8433451759316103E-2</c:v>
                </c:pt>
                <c:pt idx="525" formatCode="General">
                  <c:v>3.8469373430598801E-2</c:v>
                </c:pt>
                <c:pt idx="526" formatCode="General">
                  <c:v>3.8505051877542697E-2</c:v>
                </c:pt>
                <c:pt idx="527" formatCode="General">
                  <c:v>3.8540488529739798E-2</c:v>
                </c:pt>
                <c:pt idx="528" formatCode="General">
                  <c:v>3.8581080646860499E-2</c:v>
                </c:pt>
                <c:pt idx="529" formatCode="General">
                  <c:v>3.86220412650361E-2</c:v>
                </c:pt>
                <c:pt idx="530" formatCode="General">
                  <c:v>3.8659218876785299E-2</c:v>
                </c:pt>
                <c:pt idx="531" formatCode="General">
                  <c:v>3.8711656378105197E-2</c:v>
                </c:pt>
                <c:pt idx="532" formatCode="General">
                  <c:v>3.8764480677014199E-2</c:v>
                </c:pt>
                <c:pt idx="533" formatCode="General">
                  <c:v>3.8808305028269797E-2</c:v>
                </c:pt>
                <c:pt idx="534" formatCode="General">
                  <c:v>3.8850914935694002E-2</c:v>
                </c:pt>
                <c:pt idx="535" formatCode="General">
                  <c:v>3.8892280950059199E-2</c:v>
                </c:pt>
                <c:pt idx="536" formatCode="General">
                  <c:v>3.8932994556034599E-2</c:v>
                </c:pt>
                <c:pt idx="537" formatCode="General">
                  <c:v>3.8973219640261597E-2</c:v>
                </c:pt>
                <c:pt idx="538" formatCode="General">
                  <c:v>3.9012955580065803E-2</c:v>
                </c:pt>
                <c:pt idx="539" formatCode="General">
                  <c:v>3.9052201885128403E-2</c:v>
                </c:pt>
                <c:pt idx="540" formatCode="General">
                  <c:v>3.9090958198152899E-2</c:v>
                </c:pt>
                <c:pt idx="541" formatCode="General">
                  <c:v>3.9129224295351997E-2</c:v>
                </c:pt>
                <c:pt idx="542" formatCode="General">
                  <c:v>3.9166535560479103E-2</c:v>
                </c:pt>
                <c:pt idx="543" formatCode="General">
                  <c:v>3.9198200699906899E-2</c:v>
                </c:pt>
                <c:pt idx="544" formatCode="General">
                  <c:v>3.9229630949355297E-2</c:v>
                </c:pt>
                <c:pt idx="545" formatCode="General">
                  <c:v>3.9262628334032601E-2</c:v>
                </c:pt>
                <c:pt idx="546" formatCode="General">
                  <c:v>3.92973802765295E-2</c:v>
                </c:pt>
                <c:pt idx="547" formatCode="General">
                  <c:v>3.9331465988620501E-2</c:v>
                </c:pt>
                <c:pt idx="548" formatCode="General">
                  <c:v>3.9364643314051803E-2</c:v>
                </c:pt>
                <c:pt idx="549" formatCode="General">
                  <c:v>3.9395046689532497E-2</c:v>
                </c:pt>
                <c:pt idx="550" formatCode="General">
                  <c:v>3.94243577868503E-2</c:v>
                </c:pt>
                <c:pt idx="551" formatCode="General">
                  <c:v>3.9453318134927098E-2</c:v>
                </c:pt>
                <c:pt idx="552" formatCode="General">
                  <c:v>3.9481929701910702E-2</c:v>
                </c:pt>
                <c:pt idx="553" formatCode="General">
                  <c:v>3.9510194507906701E-2</c:v>
                </c:pt>
                <c:pt idx="554" formatCode="General">
                  <c:v>3.9538114623193697E-2</c:v>
                </c:pt>
                <c:pt idx="555" formatCode="General">
                  <c:v>3.9565692166417699E-2</c:v>
                </c:pt>
                <c:pt idx="556" formatCode="General">
                  <c:v>3.95889838043363E-2</c:v>
                </c:pt>
                <c:pt idx="557" formatCode="General">
                  <c:v>3.9616533562779097E-2</c:v>
                </c:pt>
                <c:pt idx="558" formatCode="General">
                  <c:v>3.9645985668128401E-2</c:v>
                </c:pt>
                <c:pt idx="559" formatCode="General">
                  <c:v>3.96758710400133E-2</c:v>
                </c:pt>
                <c:pt idx="560" formatCode="General">
                  <c:v>3.9703527257942399E-2</c:v>
                </c:pt>
                <c:pt idx="561" formatCode="General">
                  <c:v>3.9730705732409E-2</c:v>
                </c:pt>
                <c:pt idx="562" formatCode="General">
                  <c:v>3.9755109377653301E-2</c:v>
                </c:pt>
                <c:pt idx="563" formatCode="General">
                  <c:v>3.9781305028776699E-2</c:v>
                </c:pt>
                <c:pt idx="564" formatCode="General">
                  <c:v>3.9808239911301099E-2</c:v>
                </c:pt>
                <c:pt idx="565" formatCode="General">
                  <c:v>3.9835106162839903E-2</c:v>
                </c:pt>
                <c:pt idx="566" formatCode="General">
                  <c:v>3.9861903825392203E-2</c:v>
                </c:pt>
                <c:pt idx="567" formatCode="General">
                  <c:v>3.9888632943474403E-2</c:v>
                </c:pt>
                <c:pt idx="568" formatCode="General">
                  <c:v>3.9923989791469598E-2</c:v>
                </c:pt>
                <c:pt idx="569" formatCode="General">
                  <c:v>3.9965709863324199E-2</c:v>
                </c:pt>
                <c:pt idx="570" formatCode="General">
                  <c:v>4.0007391693937397E-2</c:v>
                </c:pt>
                <c:pt idx="571" formatCode="General">
                  <c:v>4.0047398385775701E-2</c:v>
                </c:pt>
                <c:pt idx="572" formatCode="General">
                  <c:v>4.0085992690246701E-2</c:v>
                </c:pt>
                <c:pt idx="573" formatCode="General">
                  <c:v>4.0126825758847399E-2</c:v>
                </c:pt>
                <c:pt idx="574" formatCode="General">
                  <c:v>4.0167791297161699E-2</c:v>
                </c:pt>
                <c:pt idx="575" formatCode="General">
                  <c:v>4.02069170430117E-2</c:v>
                </c:pt>
                <c:pt idx="576" formatCode="General">
                  <c:v>4.0244398073039998E-2</c:v>
                </c:pt>
                <c:pt idx="577" formatCode="General">
                  <c:v>4.0279959828622099E-2</c:v>
                </c:pt>
                <c:pt idx="578" formatCode="General">
                  <c:v>4.0315455297835097E-2</c:v>
                </c:pt>
                <c:pt idx="579" formatCode="General">
                  <c:v>4.0352823730513597E-2</c:v>
                </c:pt>
                <c:pt idx="580" formatCode="General">
                  <c:v>4.0387051941068799E-2</c:v>
                </c:pt>
                <c:pt idx="581" formatCode="General">
                  <c:v>4.0419606364513798E-2</c:v>
                </c:pt>
                <c:pt idx="582" formatCode="General">
                  <c:v>4.0453686318228599E-2</c:v>
                </c:pt>
                <c:pt idx="583" formatCode="General">
                  <c:v>4.0494944016093701E-2</c:v>
                </c:pt>
                <c:pt idx="584" formatCode="General">
                  <c:v>4.0536112189238797E-2</c:v>
                </c:pt>
                <c:pt idx="585" formatCode="General">
                  <c:v>4.0577189854206899E-2</c:v>
                </c:pt>
                <c:pt idx="586" formatCode="General">
                  <c:v>4.0618176017783003E-2</c:v>
                </c:pt>
                <c:pt idx="587" formatCode="General">
                  <c:v>4.0659069676987097E-2</c:v>
                </c:pt>
                <c:pt idx="588" formatCode="General">
                  <c:v>4.0702741515043002E-2</c:v>
                </c:pt>
                <c:pt idx="589" formatCode="General">
                  <c:v>4.07449990595437E-2</c:v>
                </c:pt>
                <c:pt idx="590" formatCode="General">
                  <c:v>4.0781844541746402E-2</c:v>
                </c:pt>
                <c:pt idx="591" formatCode="General">
                  <c:v>4.0815924880606799E-2</c:v>
                </c:pt>
                <c:pt idx="592" formatCode="General">
                  <c:v>4.0849592371572298E-2</c:v>
                </c:pt>
                <c:pt idx="593" formatCode="General">
                  <c:v>4.0880698474396397E-2</c:v>
                </c:pt>
                <c:pt idx="594" formatCode="General">
                  <c:v>4.0915187158670499E-2</c:v>
                </c:pt>
                <c:pt idx="595" formatCode="General">
                  <c:v>4.0950085255478497E-2</c:v>
                </c:pt>
                <c:pt idx="596" formatCode="General">
                  <c:v>4.0984443762140603E-2</c:v>
                </c:pt>
                <c:pt idx="597" formatCode="General">
                  <c:v>4.1018266451091898E-2</c:v>
                </c:pt>
                <c:pt idx="598" formatCode="General">
                  <c:v>4.1051557221075098E-2</c:v>
                </c:pt>
                <c:pt idx="599" formatCode="General">
                  <c:v>4.1084320091704297E-2</c:v>
                </c:pt>
                <c:pt idx="600" formatCode="General">
                  <c:v>4.11165591979595E-2</c:v>
                </c:pt>
                <c:pt idx="601" formatCode="General">
                  <c:v>4.1124174321122198E-2</c:v>
                </c:pt>
                <c:pt idx="602" formatCode="General">
                  <c:v>4.1128715260261697E-2</c:v>
                </c:pt>
                <c:pt idx="603" formatCode="General">
                  <c:v>4.1132913930075302E-2</c:v>
                </c:pt>
                <c:pt idx="604" formatCode="General">
                  <c:v>4.1142986034017601E-2</c:v>
                </c:pt>
                <c:pt idx="605" formatCode="General">
                  <c:v>4.1155443794571499E-2</c:v>
                </c:pt>
                <c:pt idx="606" formatCode="General">
                  <c:v>4.1166020882158601E-2</c:v>
                </c:pt>
                <c:pt idx="607" formatCode="General">
                  <c:v>4.1175261812052201E-2</c:v>
                </c:pt>
                <c:pt idx="608" formatCode="General">
                  <c:v>4.1182955162193502E-2</c:v>
                </c:pt>
                <c:pt idx="609" formatCode="General">
                  <c:v>4.1188768190759298E-2</c:v>
                </c:pt>
                <c:pt idx="610" formatCode="General">
                  <c:v>4.1194539995399501E-2</c:v>
                </c:pt>
                <c:pt idx="611" formatCode="General">
                  <c:v>4.1204382936718402E-2</c:v>
                </c:pt>
                <c:pt idx="612" formatCode="General">
                  <c:v>4.12146465351289E-2</c:v>
                </c:pt>
                <c:pt idx="613" formatCode="General">
                  <c:v>4.12248689775064E-2</c:v>
                </c:pt>
                <c:pt idx="614" formatCode="General">
                  <c:v>4.12350505175091E-2</c:v>
                </c:pt>
                <c:pt idx="615" formatCode="General">
                  <c:v>4.1245191407607497E-2</c:v>
                </c:pt>
                <c:pt idx="616" formatCode="General">
                  <c:v>4.12551265197749E-2</c:v>
                </c:pt>
                <c:pt idx="617" formatCode="General">
                  <c:v>4.1264707932902801E-2</c:v>
                </c:pt>
                <c:pt idx="618" formatCode="General">
                  <c:v>4.1274253317555798E-2</c:v>
                </c:pt>
                <c:pt idx="619" formatCode="General">
                  <c:v>4.1283762892016303E-2</c:v>
                </c:pt>
                <c:pt idx="620" formatCode="General">
                  <c:v>4.1293236873483997E-2</c:v>
                </c:pt>
                <c:pt idx="621" formatCode="General">
                  <c:v>4.1303650123993098E-2</c:v>
                </c:pt>
                <c:pt idx="622" formatCode="General">
                  <c:v>4.1316366935907699E-2</c:v>
                </c:pt>
                <c:pt idx="623" formatCode="General">
                  <c:v>4.1328607459411797E-2</c:v>
                </c:pt>
                <c:pt idx="624" formatCode="General">
                  <c:v>4.1340325460966901E-2</c:v>
                </c:pt>
                <c:pt idx="625" formatCode="General">
                  <c:v>4.13519103092225E-2</c:v>
                </c:pt>
                <c:pt idx="626" formatCode="General">
                  <c:v>4.1365014100834402E-2</c:v>
                </c:pt>
                <c:pt idx="627" formatCode="General">
                  <c:v>4.1386993278660897E-2</c:v>
                </c:pt>
                <c:pt idx="628" formatCode="General">
                  <c:v>4.1413166368129299E-2</c:v>
                </c:pt>
                <c:pt idx="629" formatCode="General">
                  <c:v>4.1439220645953803E-2</c:v>
                </c:pt>
                <c:pt idx="630" formatCode="General">
                  <c:v>4.14651563564232E-2</c:v>
                </c:pt>
                <c:pt idx="631" formatCode="General">
                  <c:v>4.1490973750535197E-2</c:v>
                </c:pt>
                <c:pt idx="632" formatCode="General">
                  <c:v>4.1516673085920303E-2</c:v>
                </c:pt>
                <c:pt idx="633" formatCode="General">
                  <c:v>4.1552032334905398E-2</c:v>
                </c:pt>
                <c:pt idx="634" formatCode="General">
                  <c:v>4.1599707254746203E-2</c:v>
                </c:pt>
                <c:pt idx="635" formatCode="General">
                  <c:v>4.1647262283169902E-2</c:v>
                </c:pt>
                <c:pt idx="636" formatCode="General">
                  <c:v>4.1694720784983E-2</c:v>
                </c:pt>
                <c:pt idx="637" formatCode="General">
                  <c:v>4.1742082210955003E-2</c:v>
                </c:pt>
                <c:pt idx="638" formatCode="General">
                  <c:v>4.1789346012697702E-2</c:v>
                </c:pt>
                <c:pt idx="639" formatCode="General">
                  <c:v>4.18365116427672E-2</c:v>
                </c:pt>
                <c:pt idx="640" formatCode="General">
                  <c:v>4.1883578554768403E-2</c:v>
                </c:pt>
                <c:pt idx="641" formatCode="General">
                  <c:v>4.1926647260714503E-2</c:v>
                </c:pt>
                <c:pt idx="642" formatCode="General">
                  <c:v>4.1974143973272197E-2</c:v>
                </c:pt>
                <c:pt idx="643" formatCode="General">
                  <c:v>4.2020942274104599E-2</c:v>
                </c:pt>
                <c:pt idx="644" formatCode="General">
                  <c:v>4.2066734404588899E-2</c:v>
                </c:pt>
                <c:pt idx="645" formatCode="General">
                  <c:v>4.2113181846453497E-2</c:v>
                </c:pt>
                <c:pt idx="646" formatCode="General">
                  <c:v>4.2159656100927999E-2</c:v>
                </c:pt>
                <c:pt idx="647" formatCode="General">
                  <c:v>4.2208929345904297E-2</c:v>
                </c:pt>
                <c:pt idx="648" formatCode="General">
                  <c:v>4.2258069987157601E-2</c:v>
                </c:pt>
                <c:pt idx="649" formatCode="General">
                  <c:v>4.2307078103682103E-2</c:v>
                </c:pt>
                <c:pt idx="650" formatCode="General">
                  <c:v>4.2355953783742101E-2</c:v>
                </c:pt>
                <c:pt idx="651" formatCode="General">
                  <c:v>4.2404697124840601E-2</c:v>
                </c:pt>
                <c:pt idx="652" formatCode="General">
                  <c:v>4.2448031343728203E-2</c:v>
                </c:pt>
                <c:pt idx="653" formatCode="General">
                  <c:v>4.2491310824225498E-2</c:v>
                </c:pt>
                <c:pt idx="654" formatCode="General">
                  <c:v>4.2534442362135001E-2</c:v>
                </c:pt>
                <c:pt idx="655" formatCode="General">
                  <c:v>4.2577355720493898E-2</c:v>
                </c:pt>
                <c:pt idx="656" formatCode="General">
                  <c:v>4.26200510601955E-2</c:v>
                </c:pt>
                <c:pt idx="657" formatCode="General">
                  <c:v>4.2662528567172703E-2</c:v>
                </c:pt>
                <c:pt idx="658" formatCode="General">
                  <c:v>4.2704788452290997E-2</c:v>
                </c:pt>
                <c:pt idx="659" formatCode="General">
                  <c:v>4.2746830951226701E-2</c:v>
                </c:pt>
                <c:pt idx="660" formatCode="General">
                  <c:v>4.2785847356397899E-2</c:v>
                </c:pt>
                <c:pt idx="661" formatCode="General">
                  <c:v>4.2813005329651398E-2</c:v>
                </c:pt>
                <c:pt idx="662" formatCode="General">
                  <c:v>4.2838759049008197E-2</c:v>
                </c:pt>
                <c:pt idx="663" formatCode="General">
                  <c:v>4.2864286705635801E-2</c:v>
                </c:pt>
                <c:pt idx="664" formatCode="General">
                  <c:v>4.2892702808626802E-2</c:v>
                </c:pt>
                <c:pt idx="665" formatCode="General">
                  <c:v>4.29274715388634E-2</c:v>
                </c:pt>
                <c:pt idx="666" formatCode="General">
                  <c:v>4.2962500441752399E-2</c:v>
                </c:pt>
                <c:pt idx="667" formatCode="General">
                  <c:v>4.29910636682505E-2</c:v>
                </c:pt>
                <c:pt idx="668" formatCode="General">
                  <c:v>4.3019549146148001E-2</c:v>
                </c:pt>
                <c:pt idx="669" formatCode="General">
                  <c:v>4.3047956297473003E-2</c:v>
                </c:pt>
                <c:pt idx="670" formatCode="General">
                  <c:v>4.3075657264461699E-2</c:v>
                </c:pt>
                <c:pt idx="671" formatCode="General">
                  <c:v>4.3091501883981601E-2</c:v>
                </c:pt>
                <c:pt idx="672" formatCode="General">
                  <c:v>4.3107297114534301E-2</c:v>
                </c:pt>
                <c:pt idx="673" formatCode="General">
                  <c:v>4.3123042821099002E-2</c:v>
                </c:pt>
                <c:pt idx="674" formatCode="General">
                  <c:v>4.31387388694804E-2</c:v>
                </c:pt>
                <c:pt idx="675" formatCode="General">
                  <c:v>4.3154385126324898E-2</c:v>
                </c:pt>
                <c:pt idx="676" formatCode="General">
                  <c:v>4.3169981459136003E-2</c:v>
                </c:pt>
                <c:pt idx="677" formatCode="General">
                  <c:v>4.3188377231481098E-2</c:v>
                </c:pt>
                <c:pt idx="678" formatCode="General">
                  <c:v>4.3210087095452203E-2</c:v>
                </c:pt>
                <c:pt idx="679" formatCode="General">
                  <c:v>4.3232912829159698E-2</c:v>
                </c:pt>
                <c:pt idx="680" formatCode="General">
                  <c:v>4.3255677355091803E-2</c:v>
                </c:pt>
                <c:pt idx="681" formatCode="General">
                  <c:v>4.3285310959578403E-2</c:v>
                </c:pt>
                <c:pt idx="682" formatCode="General">
                  <c:v>4.3315208613037802E-2</c:v>
                </c:pt>
                <c:pt idx="683" formatCode="General">
                  <c:v>4.3345002023067299E-2</c:v>
                </c:pt>
                <c:pt idx="684" formatCode="General">
                  <c:v>4.3374690751302403E-2</c:v>
                </c:pt>
                <c:pt idx="685" formatCode="General">
                  <c:v>4.3405303652416301E-2</c:v>
                </c:pt>
                <c:pt idx="686" formatCode="General">
                  <c:v>4.3437334925796198E-2</c:v>
                </c:pt>
                <c:pt idx="687" formatCode="General">
                  <c:v>4.3469268423420297E-2</c:v>
                </c:pt>
                <c:pt idx="688" formatCode="General">
                  <c:v>4.3501103789211099E-2</c:v>
                </c:pt>
                <c:pt idx="689" formatCode="General">
                  <c:v>4.35375576699671E-2</c:v>
                </c:pt>
                <c:pt idx="690" formatCode="General">
                  <c:v>4.35683743326662E-2</c:v>
                </c:pt>
                <c:pt idx="691" formatCode="General">
                  <c:v>4.3595014721639097E-2</c:v>
                </c:pt>
                <c:pt idx="692" formatCode="General">
                  <c:v>4.36215495848465E-2</c:v>
                </c:pt>
                <c:pt idx="693" formatCode="General">
                  <c:v>4.3647978835378798E-2</c:v>
                </c:pt>
                <c:pt idx="694" formatCode="General">
                  <c:v>4.3674302392345203E-2</c:v>
                </c:pt>
                <c:pt idx="695" formatCode="General">
                  <c:v>4.3700520180896901E-2</c:v>
                </c:pt>
                <c:pt idx="696" formatCode="General">
                  <c:v>4.3725728663213698E-2</c:v>
                </c:pt>
                <c:pt idx="697" formatCode="General">
                  <c:v>4.37506036994076E-2</c:v>
                </c:pt>
                <c:pt idx="698" formatCode="General">
                  <c:v>4.3775160153632899E-2</c:v>
                </c:pt>
                <c:pt idx="699" formatCode="General">
                  <c:v>4.37990377160535E-2</c:v>
                </c:pt>
                <c:pt idx="700" formatCode="General">
                  <c:v>4.3820701580848297E-2</c:v>
                </c:pt>
                <c:pt idx="701" formatCode="General">
                  <c:v>4.3836073598177899E-2</c:v>
                </c:pt>
                <c:pt idx="702" formatCode="General">
                  <c:v>4.3851405299428603E-2</c:v>
                </c:pt>
                <c:pt idx="703" formatCode="General">
                  <c:v>4.3866696605937498E-2</c:v>
                </c:pt>
                <c:pt idx="704" formatCode="General">
                  <c:v>4.3881947439735801E-2</c:v>
                </c:pt>
                <c:pt idx="705" formatCode="General">
                  <c:v>4.3894851706844797E-2</c:v>
                </c:pt>
                <c:pt idx="706" formatCode="General">
                  <c:v>4.3907626894180797E-2</c:v>
                </c:pt>
                <c:pt idx="707" formatCode="General">
                  <c:v>4.39203702016309E-2</c:v>
                </c:pt>
                <c:pt idx="708" formatCode="General">
                  <c:v>4.3936505976121601E-2</c:v>
                </c:pt>
                <c:pt idx="709" formatCode="General">
                  <c:v>4.3969133921616999E-2</c:v>
                </c:pt>
                <c:pt idx="710" formatCode="General">
                  <c:v>4.4002556350914997E-2</c:v>
                </c:pt>
                <c:pt idx="711" formatCode="General">
                  <c:v>4.4036037954388998E-2</c:v>
                </c:pt>
                <c:pt idx="712" formatCode="General">
                  <c:v>4.4069496882763397E-2</c:v>
                </c:pt>
                <c:pt idx="713" formatCode="General">
                  <c:v>4.4102932902307601E-2</c:v>
                </c:pt>
                <c:pt idx="714" formatCode="General">
                  <c:v>4.4136345776365098E-2</c:v>
                </c:pt>
                <c:pt idx="715" formatCode="General">
                  <c:v>4.41697352653138E-2</c:v>
                </c:pt>
                <c:pt idx="716" formatCode="General">
                  <c:v>4.4203101126524799E-2</c:v>
                </c:pt>
                <c:pt idx="717" formatCode="General">
                  <c:v>4.4236443114321199E-2</c:v>
                </c:pt>
                <c:pt idx="718" formatCode="General">
                  <c:v>4.4269760979936103E-2</c:v>
                </c:pt>
                <c:pt idx="719" formatCode="General">
                  <c:v>4.43095137198515E-2</c:v>
                </c:pt>
                <c:pt idx="720" formatCode="General">
                  <c:v>4.43540823303595E-2</c:v>
                </c:pt>
                <c:pt idx="721" formatCode="General">
                  <c:v>4.4398472276729398E-2</c:v>
                </c:pt>
                <c:pt idx="722" formatCode="General">
                  <c:v>4.4444478239466102E-2</c:v>
                </c:pt>
                <c:pt idx="723" formatCode="General">
                  <c:v>4.4491531928575502E-2</c:v>
                </c:pt>
                <c:pt idx="724" formatCode="General">
                  <c:v>4.4541028401372001E-2</c:v>
                </c:pt>
                <c:pt idx="725" formatCode="General">
                  <c:v>4.4592027452857397E-2</c:v>
                </c:pt>
                <c:pt idx="726" formatCode="General">
                  <c:v>4.46456529420046E-2</c:v>
                </c:pt>
                <c:pt idx="727" formatCode="General">
                  <c:v>4.47019694397425E-2</c:v>
                </c:pt>
                <c:pt idx="728" formatCode="General">
                  <c:v>4.4757282080067497E-2</c:v>
                </c:pt>
                <c:pt idx="729" formatCode="General">
                  <c:v>4.4807542449608502E-2</c:v>
                </c:pt>
                <c:pt idx="730" formatCode="General">
                  <c:v>4.4861217938952903E-2</c:v>
                </c:pt>
                <c:pt idx="731" formatCode="General">
                  <c:v>4.49150570741918E-2</c:v>
                </c:pt>
                <c:pt idx="732" formatCode="General">
                  <c:v>4.4968671584228799E-2</c:v>
                </c:pt>
                <c:pt idx="733" formatCode="General">
                  <c:v>4.5022060997931802E-2</c:v>
                </c:pt>
                <c:pt idx="734" formatCode="General">
                  <c:v>4.5075224872902497E-2</c:v>
                </c:pt>
                <c:pt idx="735" formatCode="General">
                  <c:v>4.5128162795768E-2</c:v>
                </c:pt>
                <c:pt idx="736" formatCode="General">
                  <c:v>4.5180874382453599E-2</c:v>
                </c:pt>
                <c:pt idx="737" formatCode="General">
                  <c:v>4.5233359278437898E-2</c:v>
                </c:pt>
                <c:pt idx="738" formatCode="General">
                  <c:v>4.5285617158988503E-2</c:v>
                </c:pt>
                <c:pt idx="739" formatCode="General">
                  <c:v>4.5337647729379003E-2</c:v>
                </c:pt>
                <c:pt idx="740" formatCode="General">
                  <c:v>4.5389450725086801E-2</c:v>
                </c:pt>
                <c:pt idx="741" formatCode="General">
                  <c:v>4.5441025911970301E-2</c:v>
                </c:pt>
                <c:pt idx="742" formatCode="General">
                  <c:v>4.54831371526584E-2</c:v>
                </c:pt>
                <c:pt idx="743" formatCode="General">
                  <c:v>4.5515061276182399E-2</c:v>
                </c:pt>
                <c:pt idx="744" formatCode="General">
                  <c:v>4.5548480932194997E-2</c:v>
                </c:pt>
                <c:pt idx="745" formatCode="General">
                  <c:v>4.5585367264219197E-2</c:v>
                </c:pt>
                <c:pt idx="746" formatCode="General">
                  <c:v>4.56217478700097E-2</c:v>
                </c:pt>
                <c:pt idx="747" formatCode="General">
                  <c:v>4.56571644306542E-2</c:v>
                </c:pt>
                <c:pt idx="748" formatCode="General">
                  <c:v>4.5692290569975202E-2</c:v>
                </c:pt>
                <c:pt idx="749" formatCode="General">
                  <c:v>4.5726980252780998E-2</c:v>
                </c:pt>
                <c:pt idx="750" formatCode="General">
                  <c:v>4.5761469572186998E-2</c:v>
                </c:pt>
                <c:pt idx="751" formatCode="General">
                  <c:v>4.5795362337824698E-2</c:v>
                </c:pt>
                <c:pt idx="752" formatCode="General">
                  <c:v>4.5828923481714197E-2</c:v>
                </c:pt>
                <c:pt idx="753" formatCode="General">
                  <c:v>4.58609177571183E-2</c:v>
                </c:pt>
                <c:pt idx="754" formatCode="General">
                  <c:v>4.58912033645901E-2</c:v>
                </c:pt>
                <c:pt idx="755" formatCode="General">
                  <c:v>4.5921259288614097E-2</c:v>
                </c:pt>
                <c:pt idx="756" formatCode="General">
                  <c:v>4.5950972422535201E-2</c:v>
                </c:pt>
                <c:pt idx="757" formatCode="General">
                  <c:v>4.5980504367520901E-2</c:v>
                </c:pt>
                <c:pt idx="758" formatCode="General">
                  <c:v>4.6009856311093902E-2</c:v>
                </c:pt>
                <c:pt idx="759" formatCode="General">
                  <c:v>4.6039029448876598E-2</c:v>
                </c:pt>
                <c:pt idx="760" formatCode="General">
                  <c:v>4.6068024984093098E-2</c:v>
                </c:pt>
                <c:pt idx="761" formatCode="General">
                  <c:v>4.6096844127077201E-2</c:v>
                </c:pt>
                <c:pt idx="762" formatCode="General">
                  <c:v>4.6125488094786601E-2</c:v>
                </c:pt>
                <c:pt idx="763" formatCode="General">
                  <c:v>4.6161314340143901E-2</c:v>
                </c:pt>
                <c:pt idx="764" formatCode="General">
                  <c:v>4.6198357880159302E-2</c:v>
                </c:pt>
                <c:pt idx="765" formatCode="General">
                  <c:v>4.62380994791807E-2</c:v>
                </c:pt>
                <c:pt idx="766" formatCode="General">
                  <c:v>4.6277750488578198E-2</c:v>
                </c:pt>
                <c:pt idx="767" formatCode="General">
                  <c:v>4.63146869584131E-2</c:v>
                </c:pt>
                <c:pt idx="768" formatCode="General">
                  <c:v>4.6349642164286997E-2</c:v>
                </c:pt>
                <c:pt idx="769" formatCode="General">
                  <c:v>4.6386528871080197E-2</c:v>
                </c:pt>
                <c:pt idx="770" formatCode="General">
                  <c:v>4.6429913265151002E-2</c:v>
                </c:pt>
                <c:pt idx="771" formatCode="General">
                  <c:v>4.6477743013091197E-2</c:v>
                </c:pt>
                <c:pt idx="772" formatCode="General">
                  <c:v>4.6525457460364503E-2</c:v>
                </c:pt>
                <c:pt idx="773" formatCode="General">
                  <c:v>4.6573056372040199E-2</c:v>
                </c:pt>
                <c:pt idx="774" formatCode="General">
                  <c:v>4.66135176621452E-2</c:v>
                </c:pt>
                <c:pt idx="775" formatCode="General">
                  <c:v>4.6651708682896698E-2</c:v>
                </c:pt>
                <c:pt idx="776" formatCode="General">
                  <c:v>4.6687573733290001E-2</c:v>
                </c:pt>
                <c:pt idx="777" formatCode="General">
                  <c:v>4.6723259374521701E-2</c:v>
                </c:pt>
                <c:pt idx="778" formatCode="General">
                  <c:v>4.6758765899397203E-2</c:v>
                </c:pt>
                <c:pt idx="779" formatCode="General">
                  <c:v>4.6794093618044701E-2</c:v>
                </c:pt>
                <c:pt idx="780" formatCode="General">
                  <c:v>4.6829242857762E-2</c:v>
                </c:pt>
                <c:pt idx="781" formatCode="General">
                  <c:v>4.6864213962854701E-2</c:v>
                </c:pt>
                <c:pt idx="782" formatCode="General">
                  <c:v>4.6897727766229802E-2</c:v>
                </c:pt>
                <c:pt idx="783" formatCode="General">
                  <c:v>4.6930532986187497E-2</c:v>
                </c:pt>
                <c:pt idx="784" formatCode="General">
                  <c:v>4.6963222741971601E-2</c:v>
                </c:pt>
                <c:pt idx="785" formatCode="General">
                  <c:v>4.6995797139382803E-2</c:v>
                </c:pt>
                <c:pt idx="786" formatCode="General">
                  <c:v>4.7025101177387001E-2</c:v>
                </c:pt>
                <c:pt idx="787" formatCode="General">
                  <c:v>4.7049430596628902E-2</c:v>
                </c:pt>
                <c:pt idx="788" formatCode="General">
                  <c:v>4.7073637321855502E-2</c:v>
                </c:pt>
                <c:pt idx="789" formatCode="General">
                  <c:v>4.7096182621652001E-2</c:v>
                </c:pt>
                <c:pt idx="790" formatCode="General">
                  <c:v>4.7117633957371702E-2</c:v>
                </c:pt>
                <c:pt idx="791" formatCode="General">
                  <c:v>4.7137993370500501E-2</c:v>
                </c:pt>
                <c:pt idx="792" formatCode="General">
                  <c:v>4.7156891165734703E-2</c:v>
                </c:pt>
                <c:pt idx="793" formatCode="General">
                  <c:v>4.7165030095105198E-2</c:v>
                </c:pt>
                <c:pt idx="794" formatCode="General">
                  <c:v>4.7171189977657603E-2</c:v>
                </c:pt>
                <c:pt idx="795" formatCode="General">
                  <c:v>4.7177298710633801E-2</c:v>
                </c:pt>
                <c:pt idx="796" formatCode="General">
                  <c:v>4.7183356465058099E-2</c:v>
                </c:pt>
                <c:pt idx="797" formatCode="General">
                  <c:v>4.7189363412626403E-2</c:v>
                </c:pt>
                <c:pt idx="798" formatCode="General">
                  <c:v>4.7195319725686601E-2</c:v>
                </c:pt>
                <c:pt idx="799" formatCode="General">
                  <c:v>4.72012255772188E-2</c:v>
                </c:pt>
                <c:pt idx="800" formatCode="General">
                  <c:v>4.7207081140815302E-2</c:v>
                </c:pt>
                <c:pt idx="801" formatCode="General">
                  <c:v>4.72128865906618E-2</c:v>
                </c:pt>
                <c:pt idx="802" formatCode="General">
                  <c:v>4.7218642101517203E-2</c:v>
                </c:pt>
                <c:pt idx="803" formatCode="General">
                  <c:v>4.7225899295936499E-2</c:v>
                </c:pt>
                <c:pt idx="804" formatCode="General">
                  <c:v>4.7233690484831101E-2</c:v>
                </c:pt>
                <c:pt idx="805" formatCode="General">
                  <c:v>4.7241434331837098E-2</c:v>
                </c:pt>
                <c:pt idx="806" formatCode="General">
                  <c:v>4.7248760024303303E-2</c:v>
                </c:pt>
                <c:pt idx="807" formatCode="General">
                  <c:v>4.7255591971397899E-2</c:v>
                </c:pt>
                <c:pt idx="808" formatCode="General">
                  <c:v>4.7262400520445801E-2</c:v>
                </c:pt>
                <c:pt idx="809" formatCode="General">
                  <c:v>4.7269185733441597E-2</c:v>
                </c:pt>
                <c:pt idx="810" formatCode="General">
                  <c:v>4.7275947672457401E-2</c:v>
                </c:pt>
                <c:pt idx="811" formatCode="General">
                  <c:v>4.7282686399639701E-2</c:v>
                </c:pt>
                <c:pt idx="812" formatCode="General">
                  <c:v>4.7290284528189501E-2</c:v>
                </c:pt>
                <c:pt idx="813" formatCode="General">
                  <c:v>4.7303688798722501E-2</c:v>
                </c:pt>
                <c:pt idx="814" formatCode="General">
                  <c:v>4.7317053800811998E-2</c:v>
                </c:pt>
                <c:pt idx="815" formatCode="General">
                  <c:v>4.7332242134537399E-2</c:v>
                </c:pt>
                <c:pt idx="816" formatCode="General">
                  <c:v>4.7347703022309E-2</c:v>
                </c:pt>
                <c:pt idx="817" formatCode="General">
                  <c:v>4.7363032662517401E-2</c:v>
                </c:pt>
                <c:pt idx="818" formatCode="General">
                  <c:v>4.7378260062067398E-2</c:v>
                </c:pt>
                <c:pt idx="819" formatCode="General">
                  <c:v>4.7393454263942703E-2</c:v>
                </c:pt>
                <c:pt idx="820" formatCode="General">
                  <c:v>4.7409276258244003E-2</c:v>
                </c:pt>
                <c:pt idx="821" formatCode="General">
                  <c:v>4.7425199273850298E-2</c:v>
                </c:pt>
                <c:pt idx="822" formatCode="General">
                  <c:v>4.7441063987496E-2</c:v>
                </c:pt>
                <c:pt idx="823" formatCode="General">
                  <c:v>4.74568704784896E-2</c:v>
                </c:pt>
                <c:pt idx="824" formatCode="General">
                  <c:v>4.7472618827828203E-2</c:v>
                </c:pt>
                <c:pt idx="825" formatCode="General">
                  <c:v>4.7488309118185003E-2</c:v>
                </c:pt>
                <c:pt idx="826" formatCode="General">
                  <c:v>4.7503941433897003E-2</c:v>
                </c:pt>
                <c:pt idx="827" formatCode="General">
                  <c:v>4.7519515860951697E-2</c:v>
                </c:pt>
                <c:pt idx="828" formatCode="General">
                  <c:v>4.7535032486974403E-2</c:v>
                </c:pt>
                <c:pt idx="829" formatCode="General">
                  <c:v>4.7550491401214798E-2</c:v>
                </c:pt>
                <c:pt idx="830" formatCode="General">
                  <c:v>4.7564443286409103E-2</c:v>
                </c:pt>
                <c:pt idx="831" formatCode="General">
                  <c:v>4.7577732475897097E-2</c:v>
                </c:pt>
                <c:pt idx="832" formatCode="General">
                  <c:v>4.7590958726928402E-2</c:v>
                </c:pt>
                <c:pt idx="833" formatCode="General">
                  <c:v>4.7603523798754897E-2</c:v>
                </c:pt>
                <c:pt idx="834" formatCode="General">
                  <c:v>4.7615976523587199E-2</c:v>
                </c:pt>
                <c:pt idx="835" formatCode="General">
                  <c:v>4.7628362324395102E-2</c:v>
                </c:pt>
                <c:pt idx="836" formatCode="General">
                  <c:v>4.7640681249009401E-2</c:v>
                </c:pt>
                <c:pt idx="837" formatCode="General">
                  <c:v>4.7652933347620899E-2</c:v>
                </c:pt>
                <c:pt idx="838" formatCode="General">
                  <c:v>4.7665118672772198E-2</c:v>
                </c:pt>
                <c:pt idx="839" formatCode="General">
                  <c:v>4.7677237279347702E-2</c:v>
                </c:pt>
                <c:pt idx="840" formatCode="General">
                  <c:v>4.7689289224563898E-2</c:v>
                </c:pt>
                <c:pt idx="841" formatCode="General">
                  <c:v>4.7701274567959598E-2</c:v>
                </c:pt>
                <c:pt idx="842" formatCode="General">
                  <c:v>4.7711362305642997E-2</c:v>
                </c:pt>
                <c:pt idx="843" formatCode="General">
                  <c:v>4.7722570476147003E-2</c:v>
                </c:pt>
                <c:pt idx="844" formatCode="General">
                  <c:v>4.7736812448574001E-2</c:v>
                </c:pt>
                <c:pt idx="845" formatCode="General">
                  <c:v>4.7749223844335699E-2</c:v>
                </c:pt>
                <c:pt idx="846" formatCode="General">
                  <c:v>4.7761504680773899E-2</c:v>
                </c:pt>
                <c:pt idx="847" formatCode="General">
                  <c:v>4.7773737293261599E-2</c:v>
                </c:pt>
                <c:pt idx="848" formatCode="General">
                  <c:v>4.7785921814371697E-2</c:v>
                </c:pt>
                <c:pt idx="849" formatCode="General">
                  <c:v>4.7798058377425401E-2</c:v>
                </c:pt>
                <c:pt idx="850" formatCode="General">
                  <c:v>4.78101471164777E-2</c:v>
                </c:pt>
                <c:pt idx="851" formatCode="General">
                  <c:v>4.7822188166302099E-2</c:v>
                </c:pt>
                <c:pt idx="852" formatCode="General">
                  <c:v>4.7834181662375998E-2</c:v>
                </c:pt>
                <c:pt idx="853" formatCode="General">
                  <c:v>4.7846127740866003E-2</c:v>
                </c:pt>
                <c:pt idx="854" formatCode="General">
                  <c:v>4.7865857559026399E-2</c:v>
                </c:pt>
                <c:pt idx="855" formatCode="General">
                  <c:v>4.7894559075111601E-2</c:v>
                </c:pt>
                <c:pt idx="856" formatCode="General">
                  <c:v>4.7923208055863198E-2</c:v>
                </c:pt>
                <c:pt idx="857" formatCode="General">
                  <c:v>4.7951804318148397E-2</c:v>
                </c:pt>
                <c:pt idx="858" formatCode="General">
                  <c:v>4.7980347679472499E-2</c:v>
                </c:pt>
                <c:pt idx="859" formatCode="General">
                  <c:v>4.8008837957999498E-2</c:v>
                </c:pt>
                <c:pt idx="860" formatCode="General">
                  <c:v>4.80388151817032E-2</c:v>
                </c:pt>
                <c:pt idx="861" formatCode="General">
                  <c:v>4.8068890529231301E-2</c:v>
                </c:pt>
                <c:pt idx="862" formatCode="General">
                  <c:v>4.8098909760400099E-2</c:v>
                </c:pt>
                <c:pt idx="863" formatCode="General">
                  <c:v>4.8128872776585001E-2</c:v>
                </c:pt>
                <c:pt idx="864" formatCode="General">
                  <c:v>4.8158779480629799E-2</c:v>
                </c:pt>
                <c:pt idx="865" formatCode="General">
                  <c:v>4.8188629776860198E-2</c:v>
                </c:pt>
                <c:pt idx="866" formatCode="General">
                  <c:v>4.8218423571098297E-2</c:v>
                </c:pt>
                <c:pt idx="867" formatCode="General">
                  <c:v>4.8248160770675598E-2</c:v>
                </c:pt>
                <c:pt idx="868" formatCode="General">
                  <c:v>4.82778412844471E-2</c:v>
                </c:pt>
                <c:pt idx="869" formatCode="General">
                  <c:v>4.8307483282479399E-2</c:v>
                </c:pt>
                <c:pt idx="870" formatCode="General">
                  <c:v>4.8336884873221499E-2</c:v>
                </c:pt>
                <c:pt idx="871" formatCode="General">
                  <c:v>4.83706425074059E-2</c:v>
                </c:pt>
                <c:pt idx="872" formatCode="General">
                  <c:v>4.8408077547102801E-2</c:v>
                </c:pt>
                <c:pt idx="873" formatCode="General">
                  <c:v>4.8445412803536002E-2</c:v>
                </c:pt>
                <c:pt idx="874" formatCode="General">
                  <c:v>4.8484802540181102E-2</c:v>
                </c:pt>
                <c:pt idx="875" formatCode="General">
                  <c:v>4.8524384057330602E-2</c:v>
                </c:pt>
                <c:pt idx="876" formatCode="General">
                  <c:v>4.8563515223372399E-2</c:v>
                </c:pt>
                <c:pt idx="877" formatCode="General">
                  <c:v>4.8602462694824697E-2</c:v>
                </c:pt>
                <c:pt idx="878" formatCode="General">
                  <c:v>4.8641315731060099E-2</c:v>
                </c:pt>
                <c:pt idx="879" formatCode="General">
                  <c:v>4.8680074825020798E-2</c:v>
                </c:pt>
                <c:pt idx="880" formatCode="General">
                  <c:v>4.8716624037945001E-2</c:v>
                </c:pt>
                <c:pt idx="881" formatCode="General">
                  <c:v>4.87447175596862E-2</c:v>
                </c:pt>
                <c:pt idx="882" formatCode="General">
                  <c:v>4.8772708416607503E-2</c:v>
                </c:pt>
                <c:pt idx="883" formatCode="General">
                  <c:v>4.8800596572169501E-2</c:v>
                </c:pt>
                <c:pt idx="884" formatCode="General">
                  <c:v>4.8830199414504297E-2</c:v>
                </c:pt>
                <c:pt idx="885" formatCode="General">
                  <c:v>4.8862281501073301E-2</c:v>
                </c:pt>
                <c:pt idx="886" formatCode="General">
                  <c:v>4.8894276377293502E-2</c:v>
                </c:pt>
                <c:pt idx="887" formatCode="General">
                  <c:v>4.8925558775492199E-2</c:v>
                </c:pt>
                <c:pt idx="888" formatCode="General">
                  <c:v>4.89566796563091E-2</c:v>
                </c:pt>
                <c:pt idx="889" formatCode="General">
                  <c:v>4.8987717288042402E-2</c:v>
                </c:pt>
                <c:pt idx="890" formatCode="General">
                  <c:v>4.9018671554962201E-2</c:v>
                </c:pt>
                <c:pt idx="891" formatCode="General">
                  <c:v>4.90495423449347E-2</c:v>
                </c:pt>
                <c:pt idx="892" formatCode="General">
                  <c:v>4.9080329549446799E-2</c:v>
                </c:pt>
                <c:pt idx="893" formatCode="General">
                  <c:v>4.91110330636308E-2</c:v>
                </c:pt>
                <c:pt idx="894" formatCode="General">
                  <c:v>4.9141652786288098E-2</c:v>
                </c:pt>
                <c:pt idx="895" formatCode="General">
                  <c:v>4.9172188619912002E-2</c:v>
                </c:pt>
                <c:pt idx="896" formatCode="General">
                  <c:v>4.9202640470709998E-2</c:v>
                </c:pt>
                <c:pt idx="897" formatCode="General">
                  <c:v>4.9233008248624602E-2</c:v>
                </c:pt>
                <c:pt idx="898" formatCode="General">
                  <c:v>4.9263291867354703E-2</c:v>
                </c:pt>
                <c:pt idx="899" formatCode="General">
                  <c:v>4.92934912443743E-2</c:v>
                </c:pt>
                <c:pt idx="900" formatCode="General">
                  <c:v>4.9323606300952297E-2</c:v>
                </c:pt>
                <c:pt idx="901" formatCode="General">
                  <c:v>4.9354176068887701E-2</c:v>
                </c:pt>
                <c:pt idx="902" formatCode="General">
                  <c:v>4.93836121590902E-2</c:v>
                </c:pt>
                <c:pt idx="903" formatCode="General">
                  <c:v>4.9406270467102303E-2</c:v>
                </c:pt>
                <c:pt idx="904" formatCode="General">
                  <c:v>4.9428873881184797E-2</c:v>
                </c:pt>
                <c:pt idx="905" formatCode="General">
                  <c:v>4.9454643111081102E-2</c:v>
                </c:pt>
                <c:pt idx="906" formatCode="General">
                  <c:v>4.9480526073709397E-2</c:v>
                </c:pt>
                <c:pt idx="907" formatCode="General">
                  <c:v>4.9506388468738699E-2</c:v>
                </c:pt>
                <c:pt idx="908" formatCode="General">
                  <c:v>4.9532612255279503E-2</c:v>
                </c:pt>
                <c:pt idx="909" formatCode="General">
                  <c:v>4.9557914856760497E-2</c:v>
                </c:pt>
                <c:pt idx="910" formatCode="General">
                  <c:v>4.9577588397295098E-2</c:v>
                </c:pt>
                <c:pt idx="911" formatCode="General">
                  <c:v>4.9597723799166701E-2</c:v>
                </c:pt>
                <c:pt idx="912" formatCode="General">
                  <c:v>4.9620781193175E-2</c:v>
                </c:pt>
                <c:pt idx="913" formatCode="General">
                  <c:v>4.9643725613102999E-2</c:v>
                </c:pt>
                <c:pt idx="914" formatCode="General">
                  <c:v>4.9666557286191002E-2</c:v>
                </c:pt>
                <c:pt idx="915" formatCode="General">
                  <c:v>4.9689276446072198E-2</c:v>
                </c:pt>
                <c:pt idx="916" formatCode="General">
                  <c:v>4.9710301845337403E-2</c:v>
                </c:pt>
                <c:pt idx="917" formatCode="General">
                  <c:v>4.9728508049020501E-2</c:v>
                </c:pt>
                <c:pt idx="918" formatCode="General">
                  <c:v>4.97465946715289E-2</c:v>
                </c:pt>
                <c:pt idx="919" formatCode="General">
                  <c:v>4.9764562011873598E-2</c:v>
                </c:pt>
                <c:pt idx="920" formatCode="General">
                  <c:v>4.97823398120361E-2</c:v>
                </c:pt>
                <c:pt idx="921" formatCode="General">
                  <c:v>4.9799981318522903E-2</c:v>
                </c:pt>
                <c:pt idx="922" formatCode="General">
                  <c:v>4.9817503506878899E-2</c:v>
                </c:pt>
                <c:pt idx="923" formatCode="General">
                  <c:v>4.9834906692214097E-2</c:v>
                </c:pt>
                <c:pt idx="924" formatCode="General">
                  <c:v>4.9852191196267201E-2</c:v>
                </c:pt>
                <c:pt idx="925" formatCode="General">
                  <c:v>4.9869357347306201E-2</c:v>
                </c:pt>
                <c:pt idx="926" formatCode="General">
                  <c:v>4.9886405480027103E-2</c:v>
                </c:pt>
                <c:pt idx="927" formatCode="General">
                  <c:v>4.9903335935452299E-2</c:v>
                </c:pt>
                <c:pt idx="928" formatCode="General">
                  <c:v>4.9920149060826702E-2</c:v>
                </c:pt>
                <c:pt idx="929" formatCode="General">
                  <c:v>4.9936845209513102E-2</c:v>
                </c:pt>
                <c:pt idx="930" formatCode="General">
                  <c:v>4.9953424740886598E-2</c:v>
                </c:pt>
                <c:pt idx="931" formatCode="General">
                  <c:v>4.9969888020227497E-2</c:v>
                </c:pt>
                <c:pt idx="932" formatCode="General">
                  <c:v>4.9986235418614203E-2</c:v>
                </c:pt>
                <c:pt idx="933" formatCode="General">
                  <c:v>5.0002467312813603E-2</c:v>
                </c:pt>
                <c:pt idx="934" formatCode="General">
                  <c:v>5.0018584085172402E-2</c:v>
                </c:pt>
                <c:pt idx="935" formatCode="General">
                  <c:v>5.0034586123506503E-2</c:v>
                </c:pt>
                <c:pt idx="936" formatCode="General">
                  <c:v>5.0050473820989899E-2</c:v>
                </c:pt>
                <c:pt idx="937" formatCode="General">
                  <c:v>5.0065486739447197E-2</c:v>
                </c:pt>
                <c:pt idx="938" formatCode="General">
                  <c:v>5.0080120210051302E-2</c:v>
                </c:pt>
                <c:pt idx="939" formatCode="General">
                  <c:v>5.0097013672371099E-2</c:v>
                </c:pt>
                <c:pt idx="940" formatCode="General">
                  <c:v>5.0115964881912299E-2</c:v>
                </c:pt>
                <c:pt idx="941" formatCode="General">
                  <c:v>5.01387638279839E-2</c:v>
                </c:pt>
                <c:pt idx="942" formatCode="General">
                  <c:v>5.0163569452394703E-2</c:v>
                </c:pt>
                <c:pt idx="943" formatCode="General">
                  <c:v>5.0188677380537103E-2</c:v>
                </c:pt>
                <c:pt idx="944" formatCode="General">
                  <c:v>5.0213348998880802E-2</c:v>
                </c:pt>
                <c:pt idx="945" formatCode="General">
                  <c:v>5.0237654284537803E-2</c:v>
                </c:pt>
                <c:pt idx="946" formatCode="General">
                  <c:v>5.02618479785958E-2</c:v>
                </c:pt>
                <c:pt idx="947" formatCode="General">
                  <c:v>5.02857911809571E-2</c:v>
                </c:pt>
                <c:pt idx="948" formatCode="General">
                  <c:v>5.0309304177013202E-2</c:v>
                </c:pt>
                <c:pt idx="949" formatCode="General">
                  <c:v>5.0332759595894297E-2</c:v>
                </c:pt>
                <c:pt idx="950" formatCode="General">
                  <c:v>5.0356157555292803E-2</c:v>
                </c:pt>
                <c:pt idx="951" formatCode="General">
                  <c:v>5.0379498174324702E-2</c:v>
                </c:pt>
                <c:pt idx="952" formatCode="General">
                  <c:v>5.0401377172860397E-2</c:v>
                </c:pt>
                <c:pt idx="953" formatCode="General">
                  <c:v>5.0418556968723903E-2</c:v>
                </c:pt>
                <c:pt idx="954" formatCode="General">
                  <c:v>5.0436089413336299E-2</c:v>
                </c:pt>
                <c:pt idx="955" formatCode="General">
                  <c:v>5.0455099063314003E-2</c:v>
                </c:pt>
                <c:pt idx="956" formatCode="General">
                  <c:v>5.0474060227973801E-2</c:v>
                </c:pt>
                <c:pt idx="957" formatCode="General">
                  <c:v>5.0492973116571201E-2</c:v>
                </c:pt>
                <c:pt idx="958" formatCode="General">
                  <c:v>5.0511837938376603E-2</c:v>
                </c:pt>
                <c:pt idx="959" formatCode="General">
                  <c:v>5.0531556389852302E-2</c:v>
                </c:pt>
                <c:pt idx="960" formatCode="General">
                  <c:v>5.0551679352855997E-2</c:v>
                </c:pt>
                <c:pt idx="961" formatCode="General">
                  <c:v>5.0571756611199198E-2</c:v>
                </c:pt>
                <c:pt idx="962" formatCode="General">
                  <c:v>5.0591788412765203E-2</c:v>
                </c:pt>
                <c:pt idx="963" formatCode="General">
                  <c:v>5.0611775004717099E-2</c:v>
                </c:pt>
                <c:pt idx="964" formatCode="General">
                  <c:v>5.0631716633485001E-2</c:v>
                </c:pt>
                <c:pt idx="965" formatCode="General">
                  <c:v>5.0651613544753497E-2</c:v>
                </c:pt>
                <c:pt idx="966" formatCode="General">
                  <c:v>5.0671465983449397E-2</c:v>
                </c:pt>
                <c:pt idx="967" formatCode="General">
                  <c:v>5.0691274193729999E-2</c:v>
                </c:pt>
                <c:pt idx="968" formatCode="General">
                  <c:v>5.0711038418971399E-2</c:v>
                </c:pt>
                <c:pt idx="969" formatCode="General">
                  <c:v>5.0730758901757399E-2</c:v>
                </c:pt>
                <c:pt idx="970" formatCode="General">
                  <c:v>5.0750435883868503E-2</c:v>
                </c:pt>
                <c:pt idx="971" formatCode="General">
                  <c:v>5.0770069606271402E-2</c:v>
                </c:pt>
                <c:pt idx="972" formatCode="General">
                  <c:v>5.0789660309108503E-2</c:v>
                </c:pt>
                <c:pt idx="973" formatCode="General">
                  <c:v>5.0809208231688101E-2</c:v>
                </c:pt>
                <c:pt idx="974" formatCode="General">
                  <c:v>5.0828273309837302E-2</c:v>
                </c:pt>
                <c:pt idx="975" formatCode="General">
                  <c:v>5.0846063791189403E-2</c:v>
                </c:pt>
                <c:pt idx="976" formatCode="General">
                  <c:v>5.0864285943223099E-2</c:v>
                </c:pt>
                <c:pt idx="977" formatCode="General">
                  <c:v>5.0883959365635403E-2</c:v>
                </c:pt>
                <c:pt idx="978" formatCode="General">
                  <c:v>5.0903940578423998E-2</c:v>
                </c:pt>
                <c:pt idx="979" formatCode="General">
                  <c:v>5.09238639308899E-2</c:v>
                </c:pt>
                <c:pt idx="980" formatCode="General">
                  <c:v>5.0943729594383598E-2</c:v>
                </c:pt>
                <c:pt idx="981" formatCode="General">
                  <c:v>5.0963537741256899E-2</c:v>
                </c:pt>
                <c:pt idx="982" formatCode="General">
                  <c:v>5.0980108385516303E-2</c:v>
                </c:pt>
                <c:pt idx="983" formatCode="General">
                  <c:v>5.0992479970770999E-2</c:v>
                </c:pt>
                <c:pt idx="984" formatCode="General">
                  <c:v>5.1003934674748501E-2</c:v>
                </c:pt>
                <c:pt idx="985" formatCode="General">
                  <c:v>5.1015124939132503E-2</c:v>
                </c:pt>
                <c:pt idx="986" formatCode="General">
                  <c:v>5.1026154483469498E-2</c:v>
                </c:pt>
                <c:pt idx="987" formatCode="General">
                  <c:v>5.1037137861597498E-2</c:v>
                </c:pt>
                <c:pt idx="988" formatCode="General">
                  <c:v>5.1048075121324497E-2</c:v>
                </c:pt>
                <c:pt idx="989" formatCode="General">
                  <c:v>5.1058966311460001E-2</c:v>
                </c:pt>
                <c:pt idx="990" formatCode="General">
                  <c:v>5.1069811481810001E-2</c:v>
                </c:pt>
                <c:pt idx="991" formatCode="General">
                  <c:v>5.1080610683170699E-2</c:v>
                </c:pt>
                <c:pt idx="992" formatCode="General">
                  <c:v>5.1091363967323097E-2</c:v>
                </c:pt>
                <c:pt idx="993" formatCode="General">
                  <c:v>5.1102071387027E-2</c:v>
                </c:pt>
                <c:pt idx="994" formatCode="General">
                  <c:v>5.1112539285414198E-2</c:v>
                </c:pt>
                <c:pt idx="995" formatCode="General">
                  <c:v>5.1122812850916702E-2</c:v>
                </c:pt>
                <c:pt idx="996" formatCode="General">
                  <c:v>5.1133040928347799E-2</c:v>
                </c:pt>
                <c:pt idx="997" formatCode="General">
                  <c:v>5.1142750498661897E-2</c:v>
                </c:pt>
                <c:pt idx="998" formatCode="General">
                  <c:v>5.1152023813345097E-2</c:v>
                </c:pt>
                <c:pt idx="999" formatCode="General">
                  <c:v>5.1161277441363298E-2</c:v>
                </c:pt>
                <c:pt idx="1000" formatCode="General">
                  <c:v>5.1170511382286697E-2</c:v>
                </c:pt>
                <c:pt idx="1001" formatCode="General">
                  <c:v>5.1179725635879803E-2</c:v>
                </c:pt>
                <c:pt idx="1002" formatCode="General">
                  <c:v>5.1188920202101099E-2</c:v>
                </c:pt>
                <c:pt idx="1003" formatCode="General">
                  <c:v>5.1198095081103401E-2</c:v>
                </c:pt>
                <c:pt idx="1004" formatCode="General">
                  <c:v>5.1207250273233501E-2</c:v>
                </c:pt>
                <c:pt idx="1005" formatCode="General">
                  <c:v>5.1216385779032099E-2</c:v>
                </c:pt>
                <c:pt idx="1006" formatCode="General">
                  <c:v>5.1225501599234197E-2</c:v>
                </c:pt>
                <c:pt idx="1007" formatCode="General">
                  <c:v>5.1234597734768801E-2</c:v>
                </c:pt>
                <c:pt idx="1008" formatCode="General">
                  <c:v>5.1243674186758903E-2</c:v>
                </c:pt>
                <c:pt idx="1009" formatCode="General">
                  <c:v>5.1252730956521199E-2</c:v>
                </c:pt>
                <c:pt idx="1010" formatCode="General">
                  <c:v>5.1261768045566598E-2</c:v>
                </c:pt>
                <c:pt idx="1011" formatCode="General">
                  <c:v>5.1270785455599599E-2</c:v>
                </c:pt>
                <c:pt idx="1012" formatCode="General">
                  <c:v>5.1279783188518301E-2</c:v>
                </c:pt>
                <c:pt idx="1013" formatCode="General">
                  <c:v>5.1288761246414599E-2</c:v>
                </c:pt>
                <c:pt idx="1014" formatCode="General">
                  <c:v>5.1297719631574E-2</c:v>
                </c:pt>
                <c:pt idx="1015" formatCode="General">
                  <c:v>5.1306658346475E-2</c:v>
                </c:pt>
                <c:pt idx="1016" formatCode="General">
                  <c:v>5.1315577393789599E-2</c:v>
                </c:pt>
                <c:pt idx="1017" formatCode="General">
                  <c:v>5.1324476776383202E-2</c:v>
                </c:pt>
                <c:pt idx="1018" formatCode="General">
                  <c:v>5.1333356497313798E-2</c:v>
                </c:pt>
                <c:pt idx="1019" formatCode="General">
                  <c:v>5.1342216559832302E-2</c:v>
                </c:pt>
                <c:pt idx="1020" formatCode="General">
                  <c:v>5.13510569673825E-2</c:v>
                </c:pt>
                <c:pt idx="1021" formatCode="General">
                  <c:v>5.1359877723600698E-2</c:v>
                </c:pt>
                <c:pt idx="1022" formatCode="General">
                  <c:v>5.1368445727899899E-2</c:v>
                </c:pt>
                <c:pt idx="1023" formatCode="General">
                  <c:v>5.1374759196268903E-2</c:v>
                </c:pt>
                <c:pt idx="1024" formatCode="General">
                  <c:v>5.1380366959177998E-2</c:v>
                </c:pt>
                <c:pt idx="1025" formatCode="General">
                  <c:v>5.1385944921113202E-2</c:v>
                </c:pt>
                <c:pt idx="1026" formatCode="General">
                  <c:v>5.1392858612042701E-2</c:v>
                </c:pt>
                <c:pt idx="1027" formatCode="General">
                  <c:v>5.1400205410491902E-2</c:v>
                </c:pt>
                <c:pt idx="1028" formatCode="General">
                  <c:v>5.1407996947145901E-2</c:v>
                </c:pt>
                <c:pt idx="1029" formatCode="General">
                  <c:v>5.1416645327346799E-2</c:v>
                </c:pt>
                <c:pt idx="1030" formatCode="General">
                  <c:v>5.14248006653025E-2</c:v>
                </c:pt>
                <c:pt idx="1031" formatCode="General">
                  <c:v>5.1430970601760599E-2</c:v>
                </c:pt>
                <c:pt idx="1032" formatCode="General">
                  <c:v>5.14371227269858E-2</c:v>
                </c:pt>
                <c:pt idx="1033" formatCode="General">
                  <c:v>5.1443257138750802E-2</c:v>
                </c:pt>
                <c:pt idx="1034" formatCode="General">
                  <c:v>5.14493739342676E-2</c:v>
                </c:pt>
                <c:pt idx="1035" formatCode="General">
                  <c:v>5.14554732101902E-2</c:v>
                </c:pt>
                <c:pt idx="1036" formatCode="General">
                  <c:v>5.1461555062616599E-2</c:v>
                </c:pt>
                <c:pt idx="1037" formatCode="General">
                  <c:v>5.1467619587091097E-2</c:v>
                </c:pt>
                <c:pt idx="1038" formatCode="General">
                  <c:v>5.1473666878607299E-2</c:v>
                </c:pt>
                <c:pt idx="1039" formatCode="General">
                  <c:v>5.14796970316094E-2</c:v>
                </c:pt>
                <c:pt idx="1040" formatCode="General">
                  <c:v>5.1485710139995602E-2</c:v>
                </c:pt>
                <c:pt idx="1041" formatCode="General">
                  <c:v>5.1491706297119799E-2</c:v>
                </c:pt>
                <c:pt idx="1042" formatCode="General">
                  <c:v>5.1499994354024997E-2</c:v>
                </c:pt>
                <c:pt idx="1043" formatCode="General">
                  <c:v>5.1508722418099701E-2</c:v>
                </c:pt>
                <c:pt idx="1044" formatCode="General">
                  <c:v>5.1517660410674203E-2</c:v>
                </c:pt>
                <c:pt idx="1045" formatCode="General">
                  <c:v>5.15265785263712E-2</c:v>
                </c:pt>
                <c:pt idx="1046" formatCode="General">
                  <c:v>5.1535476875024903E-2</c:v>
                </c:pt>
                <c:pt idx="1047" formatCode="General">
                  <c:v>5.1544355565848798E-2</c:v>
                </c:pt>
                <c:pt idx="1048" formatCode="General">
                  <c:v>5.1553214707437803E-2</c:v>
                </c:pt>
                <c:pt idx="1049" formatCode="General">
                  <c:v>5.1562054407770903E-2</c:v>
                </c:pt>
                <c:pt idx="1050" formatCode="General">
                  <c:v>5.1570874774213203E-2</c:v>
                </c:pt>
                <c:pt idx="1051" formatCode="General">
                  <c:v>5.1579675913518197E-2</c:v>
                </c:pt>
                <c:pt idx="1052" formatCode="General">
                  <c:v>5.1588457931830499E-2</c:v>
                </c:pt>
                <c:pt idx="1053" formatCode="General">
                  <c:v>5.1597220934687597E-2</c:v>
                </c:pt>
                <c:pt idx="1054" formatCode="General">
                  <c:v>5.1605965027022999E-2</c:v>
                </c:pt>
                <c:pt idx="1055" formatCode="General">
                  <c:v>5.1614690313167899E-2</c:v>
                </c:pt>
                <c:pt idx="1056" formatCode="General">
                  <c:v>5.1623396896854197E-2</c:v>
                </c:pt>
                <c:pt idx="1057" formatCode="General">
                  <c:v>5.1632084881216601E-2</c:v>
                </c:pt>
                <c:pt idx="1058" formatCode="General">
                  <c:v>5.1640754368795103E-2</c:v>
                </c:pt>
                <c:pt idx="1059" formatCode="General">
                  <c:v>5.1649405461537699E-2</c:v>
                </c:pt>
                <c:pt idx="1060" formatCode="General">
                  <c:v>5.1658038260802397E-2</c:v>
                </c:pt>
                <c:pt idx="1061" formatCode="General">
                  <c:v>5.1666652867360399E-2</c:v>
                </c:pt>
                <c:pt idx="1062" formatCode="General">
                  <c:v>5.1675249381398003E-2</c:v>
                </c:pt>
                <c:pt idx="1063" formatCode="General">
                  <c:v>5.1683827902519498E-2</c:v>
                </c:pt>
                <c:pt idx="1064" formatCode="General">
                  <c:v>5.16923885297495E-2</c:v>
                </c:pt>
                <c:pt idx="1065" formatCode="General">
                  <c:v>5.1700931361535703E-2</c:v>
                </c:pt>
                <c:pt idx="1066" formatCode="General">
                  <c:v>5.1709456495751198E-2</c:v>
                </c:pt>
                <c:pt idx="1067" formatCode="General">
                  <c:v>5.1717964029697201E-2</c:v>
                </c:pt>
                <c:pt idx="1068" formatCode="General">
                  <c:v>5.17264540601058E-2</c:v>
                </c:pt>
                <c:pt idx="1069" formatCode="General">
                  <c:v>5.1734916163017598E-2</c:v>
                </c:pt>
                <c:pt idx="1070" formatCode="General">
                  <c:v>5.1743197243924399E-2</c:v>
                </c:pt>
                <c:pt idx="1071" formatCode="General">
                  <c:v>5.1751459889542703E-2</c:v>
                </c:pt>
                <c:pt idx="1072" formatCode="General">
                  <c:v>5.1759704200101099E-2</c:v>
                </c:pt>
                <c:pt idx="1073" formatCode="General">
                  <c:v>5.1767930275257099E-2</c:v>
                </c:pt>
                <c:pt idx="1074" formatCode="General">
                  <c:v>5.1777104643900201E-2</c:v>
                </c:pt>
                <c:pt idx="1075" formatCode="General">
                  <c:v>5.1787370744812898E-2</c:v>
                </c:pt>
                <c:pt idx="1076" formatCode="General">
                  <c:v>5.1797619016464597E-2</c:v>
                </c:pt>
                <c:pt idx="1077" formatCode="General">
                  <c:v>5.1807849514174803E-2</c:v>
                </c:pt>
                <c:pt idx="1078" formatCode="General">
                  <c:v>5.1819479241794301E-2</c:v>
                </c:pt>
                <c:pt idx="1079" formatCode="General">
                  <c:v>5.1832659721141802E-2</c:v>
                </c:pt>
                <c:pt idx="1080" formatCode="General">
                  <c:v>5.1846605196890001E-2</c:v>
                </c:pt>
                <c:pt idx="1081" formatCode="General">
                  <c:v>5.1860859545889502E-2</c:v>
                </c:pt>
                <c:pt idx="1082" formatCode="General">
                  <c:v>5.1875099258413902E-2</c:v>
                </c:pt>
                <c:pt idx="1083" formatCode="General">
                  <c:v>5.1889324359850303E-2</c:v>
                </c:pt>
                <c:pt idx="1084" formatCode="General">
                  <c:v>5.19035348756237E-2</c:v>
                </c:pt>
                <c:pt idx="1085" formatCode="General">
                  <c:v>5.1917730831196801E-2</c:v>
                </c:pt>
                <c:pt idx="1086" formatCode="General">
                  <c:v>5.1931912252068897E-2</c:v>
                </c:pt>
                <c:pt idx="1087" formatCode="General">
                  <c:v>5.1946079163775603E-2</c:v>
                </c:pt>
                <c:pt idx="1088" formatCode="General">
                  <c:v>5.1960231591887902E-2</c:v>
                </c:pt>
                <c:pt idx="1089" formatCode="General">
                  <c:v>5.1976600805690998E-2</c:v>
                </c:pt>
                <c:pt idx="1090" formatCode="General">
                  <c:v>5.19943475524349E-2</c:v>
                </c:pt>
                <c:pt idx="1091" formatCode="General">
                  <c:v>5.2012082363982998E-2</c:v>
                </c:pt>
                <c:pt idx="1092" formatCode="General">
                  <c:v>5.2029805247506299E-2</c:v>
                </c:pt>
                <c:pt idx="1093" formatCode="General">
                  <c:v>5.2047516210234603E-2</c:v>
                </c:pt>
                <c:pt idx="1094" formatCode="General">
                  <c:v>5.2065215259455802E-2</c:v>
                </c:pt>
                <c:pt idx="1095" formatCode="General">
                  <c:v>5.2082865265829399E-2</c:v>
                </c:pt>
                <c:pt idx="1096" formatCode="General">
                  <c:v>5.2099806707814E-2</c:v>
                </c:pt>
                <c:pt idx="1097" formatCode="General">
                  <c:v>5.2116739121027503E-2</c:v>
                </c:pt>
                <c:pt idx="1098" formatCode="General">
                  <c:v>5.2133570521065299E-2</c:v>
                </c:pt>
                <c:pt idx="1099" formatCode="General">
                  <c:v>5.2150147177684202E-2</c:v>
                </c:pt>
                <c:pt idx="1100" formatCode="General">
                  <c:v>5.2166714162788799E-2</c:v>
                </c:pt>
                <c:pt idx="1101" formatCode="General">
                  <c:v>5.2183271479194701E-2</c:v>
                </c:pt>
                <c:pt idx="1102" formatCode="General">
                  <c:v>5.2199819129758601E-2</c:v>
                </c:pt>
                <c:pt idx="1103" formatCode="General">
                  <c:v>5.2216357117378397E-2</c:v>
                </c:pt>
                <c:pt idx="1104" formatCode="General">
                  <c:v>5.2232885444992903E-2</c:v>
                </c:pt>
                <c:pt idx="1105" formatCode="General">
                  <c:v>5.2249404115581898E-2</c:v>
                </c:pt>
                <c:pt idx="1106" formatCode="General">
                  <c:v>5.2265913132166199E-2</c:v>
                </c:pt>
                <c:pt idx="1107" formatCode="General">
                  <c:v>5.2282412497807199E-2</c:v>
                </c:pt>
                <c:pt idx="1108" formatCode="General">
                  <c:v>5.2298902215607297E-2</c:v>
                </c:pt>
                <c:pt idx="1109" formatCode="General">
                  <c:v>5.23153822887093E-2</c:v>
                </c:pt>
                <c:pt idx="1110" formatCode="General">
                  <c:v>5.2331852720296702E-2</c:v>
                </c:pt>
                <c:pt idx="1111" formatCode="General">
                  <c:v>5.23483135135938E-2</c:v>
                </c:pt>
                <c:pt idx="1112" formatCode="General">
                  <c:v>5.2364764671865099E-2</c:v>
                </c:pt>
                <c:pt idx="1113" formatCode="General">
                  <c:v>5.2381206198415499E-2</c:v>
                </c:pt>
                <c:pt idx="1114" formatCode="General">
                  <c:v>5.2397638096590503E-2</c:v>
                </c:pt>
                <c:pt idx="1115" formatCode="General">
                  <c:v>5.2414060369775597E-2</c:v>
                </c:pt>
                <c:pt idx="1116" formatCode="General">
                  <c:v>5.2430473021396598E-2</c:v>
                </c:pt>
                <c:pt idx="1117" formatCode="General">
                  <c:v>5.2446876054919399E-2</c:v>
                </c:pt>
                <c:pt idx="1118" formatCode="General">
                  <c:v>5.2463269473850001E-2</c:v>
                </c:pt>
                <c:pt idx="1119" formatCode="General">
                  <c:v>5.2479653281734297E-2</c:v>
                </c:pt>
                <c:pt idx="1120" formatCode="General">
                  <c:v>5.2496027482158203E-2</c:v>
                </c:pt>
                <c:pt idx="1121" formatCode="General">
                  <c:v>5.2512392078747298E-2</c:v>
                </c:pt>
                <c:pt idx="1122" formatCode="General">
                  <c:v>5.2528747075166901E-2</c:v>
                </c:pt>
                <c:pt idx="1123" formatCode="General">
                  <c:v>5.2545092475122103E-2</c:v>
                </c:pt>
                <c:pt idx="1124" formatCode="General">
                  <c:v>5.2561428282357603E-2</c:v>
                </c:pt>
                <c:pt idx="1125" formatCode="General">
                  <c:v>5.2577754500657402E-2</c:v>
                </c:pt>
                <c:pt idx="1126" formatCode="General">
                  <c:v>5.2594071133845198E-2</c:v>
                </c:pt>
                <c:pt idx="1127" formatCode="General">
                  <c:v>5.2610378185783901E-2</c:v>
                </c:pt>
                <c:pt idx="1128" formatCode="General">
                  <c:v>5.2626675660375502E-2</c:v>
                </c:pt>
                <c:pt idx="1129" formatCode="General">
                  <c:v>5.2643893700404898E-2</c:v>
                </c:pt>
                <c:pt idx="1130" formatCode="General">
                  <c:v>5.26611315492342E-2</c:v>
                </c:pt>
                <c:pt idx="1131" formatCode="General">
                  <c:v>5.26783601505156E-2</c:v>
                </c:pt>
                <c:pt idx="1132" formatCode="General">
                  <c:v>5.26956905288469E-2</c:v>
                </c:pt>
                <c:pt idx="1133" formatCode="General">
                  <c:v>5.2713152787785503E-2</c:v>
                </c:pt>
                <c:pt idx="1134" formatCode="General">
                  <c:v>5.2730600979249198E-2</c:v>
                </c:pt>
                <c:pt idx="1135" formatCode="General">
                  <c:v>5.2748035103821499E-2</c:v>
                </c:pt>
                <c:pt idx="1136" formatCode="General">
                  <c:v>5.27661859145242E-2</c:v>
                </c:pt>
                <c:pt idx="1137" formatCode="General">
                  <c:v>5.2784405473643901E-2</c:v>
                </c:pt>
                <c:pt idx="1138" formatCode="General">
                  <c:v>5.2801848168781897E-2</c:v>
                </c:pt>
                <c:pt idx="1139" formatCode="General">
                  <c:v>5.2819026398921901E-2</c:v>
                </c:pt>
                <c:pt idx="1140" formatCode="General">
                  <c:v>5.2837811292067702E-2</c:v>
                </c:pt>
                <c:pt idx="1141" formatCode="General">
                  <c:v>5.2856226446479901E-2</c:v>
                </c:pt>
                <c:pt idx="1142" formatCode="General">
                  <c:v>5.2871089583164603E-2</c:v>
                </c:pt>
                <c:pt idx="1143" formatCode="General">
                  <c:v>5.2885972662790999E-2</c:v>
                </c:pt>
                <c:pt idx="1144" formatCode="General">
                  <c:v>5.2900918267509298E-2</c:v>
                </c:pt>
                <c:pt idx="1145" formatCode="General">
                  <c:v>5.2915839560736699E-2</c:v>
                </c:pt>
                <c:pt idx="1146" formatCode="General">
                  <c:v>5.2930736565076797E-2</c:v>
                </c:pt>
                <c:pt idx="1147" formatCode="General">
                  <c:v>5.2945609303370701E-2</c:v>
                </c:pt>
                <c:pt idx="1148" formatCode="General">
                  <c:v>5.2960457798695001E-2</c:v>
                </c:pt>
                <c:pt idx="1149" formatCode="General">
                  <c:v>5.2975282074360898E-2</c:v>
                </c:pt>
                <c:pt idx="1150" formatCode="General">
                  <c:v>5.2990082153913098E-2</c:v>
                </c:pt>
                <c:pt idx="1151" formatCode="General">
                  <c:v>5.3009501396677802E-2</c:v>
                </c:pt>
                <c:pt idx="1152" formatCode="General">
                  <c:v>5.30336334404089E-2</c:v>
                </c:pt>
                <c:pt idx="1153" formatCode="General">
                  <c:v>5.3057739759683101E-2</c:v>
                </c:pt>
                <c:pt idx="1154" formatCode="General">
                  <c:v>5.30818203017899E-2</c:v>
                </c:pt>
                <c:pt idx="1155" formatCode="General">
                  <c:v>5.3105875014174402E-2</c:v>
                </c:pt>
                <c:pt idx="1156" formatCode="General">
                  <c:v>5.3130063362919498E-2</c:v>
                </c:pt>
                <c:pt idx="1157" formatCode="General">
                  <c:v>5.3154234886451698E-2</c:v>
                </c:pt>
                <c:pt idx="1158" formatCode="General">
                  <c:v>5.3178381068612397E-2</c:v>
                </c:pt>
                <c:pt idx="1159" formatCode="General">
                  <c:v>5.3202501862353598E-2</c:v>
                </c:pt>
                <c:pt idx="1160" formatCode="General">
                  <c:v>5.3226597220802398E-2</c:v>
                </c:pt>
                <c:pt idx="1161" formatCode="General">
                  <c:v>5.32506670972634E-2</c:v>
                </c:pt>
                <c:pt idx="1162" formatCode="General">
                  <c:v>5.32740404273567E-2</c:v>
                </c:pt>
                <c:pt idx="1163" formatCode="General">
                  <c:v>5.3297005735879602E-2</c:v>
                </c:pt>
                <c:pt idx="1164" formatCode="General">
                  <c:v>5.33199466377638E-2</c:v>
                </c:pt>
                <c:pt idx="1165" formatCode="General">
                  <c:v>5.3342863089135897E-2</c:v>
                </c:pt>
                <c:pt idx="1166" formatCode="General">
                  <c:v>5.3365755046288599E-2</c:v>
                </c:pt>
                <c:pt idx="1167" formatCode="General">
                  <c:v>5.3388622465682802E-2</c:v>
                </c:pt>
                <c:pt idx="1168" formatCode="General">
                  <c:v>5.3411465303950099E-2</c:v>
                </c:pt>
                <c:pt idx="1169" formatCode="General">
                  <c:v>5.3434283517894303E-2</c:v>
                </c:pt>
                <c:pt idx="1170" formatCode="General">
                  <c:v>5.3457077064493798E-2</c:v>
                </c:pt>
                <c:pt idx="1171" formatCode="General">
                  <c:v>5.3479845900904099E-2</c:v>
                </c:pt>
                <c:pt idx="1172" formatCode="General">
                  <c:v>5.3502589984459198E-2</c:v>
                </c:pt>
                <c:pt idx="1173" formatCode="General">
                  <c:v>5.35253092726743E-2</c:v>
                </c:pt>
                <c:pt idx="1174" formatCode="General">
                  <c:v>5.3548003723247403E-2</c:v>
                </c:pt>
                <c:pt idx="1175" formatCode="General">
                  <c:v>5.3570673294062003E-2</c:v>
                </c:pt>
                <c:pt idx="1176" formatCode="General">
                  <c:v>5.3593317943188799E-2</c:v>
                </c:pt>
                <c:pt idx="1177" formatCode="General">
                  <c:v>5.3615937628888E-2</c:v>
                </c:pt>
                <c:pt idx="1178" formatCode="General">
                  <c:v>5.36385323096112E-2</c:v>
                </c:pt>
                <c:pt idx="1179" formatCode="General">
                  <c:v>5.3661101944003801E-2</c:v>
                </c:pt>
                <c:pt idx="1180" formatCode="General">
                  <c:v>5.3683646490906803E-2</c:v>
                </c:pt>
                <c:pt idx="1181" formatCode="General">
                  <c:v>5.37061659093594E-2</c:v>
                </c:pt>
                <c:pt idx="1182" formatCode="General">
                  <c:v>5.3728660158600401E-2</c:v>
                </c:pt>
                <c:pt idx="1183" formatCode="General">
                  <c:v>5.3751129198070902E-2</c:v>
                </c:pt>
                <c:pt idx="1184" formatCode="General">
                  <c:v>5.3773572987416203E-2</c:v>
                </c:pt>
                <c:pt idx="1185" formatCode="General">
                  <c:v>5.3795991486487803E-2</c:v>
                </c:pt>
                <c:pt idx="1186" formatCode="General">
                  <c:v>5.3818384655345698E-2</c:v>
                </c:pt>
                <c:pt idx="1187" formatCode="General">
                  <c:v>5.3840752454260302E-2</c:v>
                </c:pt>
                <c:pt idx="1188" formatCode="General">
                  <c:v>5.3863094843714598E-2</c:v>
                </c:pt>
                <c:pt idx="1189" formatCode="General">
                  <c:v>5.3885411784406298E-2</c:v>
                </c:pt>
                <c:pt idx="1190" formatCode="General">
                  <c:v>5.39077032372497E-2</c:v>
                </c:pt>
                <c:pt idx="1191" formatCode="General">
                  <c:v>5.3929969163378201E-2</c:v>
                </c:pt>
                <c:pt idx="1192" formatCode="General">
                  <c:v>5.3952209524145998E-2</c:v>
                </c:pt>
                <c:pt idx="1193" formatCode="General">
                  <c:v>5.3974424281130001E-2</c:v>
                </c:pt>
                <c:pt idx="1194" formatCode="General">
                  <c:v>5.3996613396132598E-2</c:v>
                </c:pt>
                <c:pt idx="1195" formatCode="General">
                  <c:v>5.4018773167561603E-2</c:v>
                </c:pt>
                <c:pt idx="1196" formatCode="General">
                  <c:v>5.4040838379829197E-2</c:v>
                </c:pt>
                <c:pt idx="1197" formatCode="General">
                  <c:v>5.4062877902695601E-2</c:v>
                </c:pt>
                <c:pt idx="1198" formatCode="General">
                  <c:v>5.4084866732406499E-2</c:v>
                </c:pt>
                <c:pt idx="1199" formatCode="General">
                  <c:v>5.41067664843198E-2</c:v>
                </c:pt>
                <c:pt idx="1200" formatCode="General">
                  <c:v>5.4128645580256797E-2</c:v>
                </c:pt>
                <c:pt idx="1201" formatCode="General">
                  <c:v>5.4150504006231497E-2</c:v>
                </c:pt>
                <c:pt idx="1202" formatCode="General">
                  <c:v>5.4172341748442501E-2</c:v>
                </c:pt>
                <c:pt idx="1203" formatCode="General">
                  <c:v>5.41941587932738E-2</c:v>
                </c:pt>
                <c:pt idx="1204" formatCode="General">
                  <c:v>5.4215955127295302E-2</c:v>
                </c:pt>
                <c:pt idx="1205" formatCode="General">
                  <c:v>5.4236993011369999E-2</c:v>
                </c:pt>
                <c:pt idx="1206" formatCode="General">
                  <c:v>5.4257702985172997E-2</c:v>
                </c:pt>
                <c:pt idx="1207" formatCode="General">
                  <c:v>5.4278390392723003E-2</c:v>
                </c:pt>
                <c:pt idx="1208" formatCode="General">
                  <c:v>5.4299055213066598E-2</c:v>
                </c:pt>
                <c:pt idx="1209" formatCode="General">
                  <c:v>5.4319697425460403E-2</c:v>
                </c:pt>
                <c:pt idx="1210" formatCode="General">
                  <c:v>5.4339553095790603E-2</c:v>
                </c:pt>
                <c:pt idx="1211" formatCode="General">
                  <c:v>5.4358263067237102E-2</c:v>
                </c:pt>
                <c:pt idx="1212" formatCode="General">
                  <c:v>5.4376955675222702E-2</c:v>
                </c:pt>
                <c:pt idx="1213" formatCode="General">
                  <c:v>5.4396912225211903E-2</c:v>
                </c:pt>
                <c:pt idx="1214" formatCode="General">
                  <c:v>5.4419003171565401E-2</c:v>
                </c:pt>
                <c:pt idx="1215" formatCode="General">
                  <c:v>5.44406419177281E-2</c:v>
                </c:pt>
                <c:pt idx="1216" formatCode="General">
                  <c:v>5.44621941294606E-2</c:v>
                </c:pt>
                <c:pt idx="1217" formatCode="General">
                  <c:v>5.44837322768029E-2</c:v>
                </c:pt>
                <c:pt idx="1218" formatCode="General">
                  <c:v>5.4505256332627199E-2</c:v>
                </c:pt>
                <c:pt idx="1219" formatCode="General">
                  <c:v>5.4526766269828199E-2</c:v>
                </c:pt>
                <c:pt idx="1220" formatCode="General">
                  <c:v>5.4548262061324002E-2</c:v>
                </c:pt>
                <c:pt idx="1221" formatCode="General">
                  <c:v>5.4565451488799301E-2</c:v>
                </c:pt>
                <c:pt idx="1222" formatCode="General">
                  <c:v>5.4579218187311797E-2</c:v>
                </c:pt>
                <c:pt idx="1223" formatCode="General">
                  <c:v>5.4592979796339702E-2</c:v>
                </c:pt>
                <c:pt idx="1224" formatCode="General">
                  <c:v>5.4606736315197003E-2</c:v>
                </c:pt>
                <c:pt idx="1225" formatCode="General">
                  <c:v>5.4620487743209399E-2</c:v>
                </c:pt>
                <c:pt idx="1226" formatCode="General">
                  <c:v>5.4634234079714697E-2</c:v>
                </c:pt>
                <c:pt idx="1227" formatCode="General">
                  <c:v>5.4647975324062702E-2</c:v>
                </c:pt>
                <c:pt idx="1228" formatCode="General">
                  <c:v>5.4661711475615E-2</c:v>
                </c:pt>
                <c:pt idx="1229" formatCode="General">
                  <c:v>5.4675442533745303E-2</c:v>
                </c:pt>
                <c:pt idx="1230" formatCode="General">
                  <c:v>5.4689168497839197E-2</c:v>
                </c:pt>
                <c:pt idx="1231" formatCode="General">
                  <c:v>5.4702889367294297E-2</c:v>
                </c:pt>
                <c:pt idx="1232" formatCode="General">
                  <c:v>5.47166051415202E-2</c:v>
                </c:pt>
                <c:pt idx="1233" formatCode="General">
                  <c:v>5.4729576985736501E-2</c:v>
                </c:pt>
                <c:pt idx="1234" formatCode="General">
                  <c:v>5.4742190605726902E-2</c:v>
                </c:pt>
                <c:pt idx="1235" formatCode="General">
                  <c:v>5.4754781542246798E-2</c:v>
                </c:pt>
                <c:pt idx="1236" formatCode="General">
                  <c:v>5.4767341668660298E-2</c:v>
                </c:pt>
                <c:pt idx="1237" formatCode="General">
                  <c:v>5.4779896517348901E-2</c:v>
                </c:pt>
                <c:pt idx="1238" formatCode="General">
                  <c:v>5.47924460875861E-2</c:v>
                </c:pt>
                <c:pt idx="1239" formatCode="General">
                  <c:v>5.4804990378658103E-2</c:v>
                </c:pt>
                <c:pt idx="1240" formatCode="General">
                  <c:v>5.4817529389863999E-2</c:v>
                </c:pt>
                <c:pt idx="1241" formatCode="General">
                  <c:v>5.48300631205157E-2</c:v>
                </c:pt>
                <c:pt idx="1242" formatCode="General">
                  <c:v>5.4842591569938003E-2</c:v>
                </c:pt>
                <c:pt idx="1243" formatCode="General">
                  <c:v>5.4855114737468701E-2</c:v>
                </c:pt>
                <c:pt idx="1244" formatCode="General">
                  <c:v>5.4867632622458203E-2</c:v>
                </c:pt>
                <c:pt idx="1245" formatCode="General">
                  <c:v>5.4880145224270101E-2</c:v>
                </c:pt>
                <c:pt idx="1246" formatCode="General">
                  <c:v>5.4892652542280602E-2</c:v>
                </c:pt>
                <c:pt idx="1247" formatCode="General">
                  <c:v>5.4905154575879099E-2</c:v>
                </c:pt>
                <c:pt idx="1248" formatCode="General">
                  <c:v>5.4917651324467798E-2</c:v>
                </c:pt>
                <c:pt idx="1249" formatCode="General">
                  <c:v>5.4930142787461597E-2</c:v>
                </c:pt>
                <c:pt idx="1250" formatCode="General">
                  <c:v>5.4942628964288802E-2</c:v>
                </c:pt>
                <c:pt idx="1251" formatCode="General">
                  <c:v>5.4955109854390199E-2</c:v>
                </c:pt>
                <c:pt idx="1252" formatCode="General">
                  <c:v>5.4967585457219699E-2</c:v>
                </c:pt>
                <c:pt idx="1253" formatCode="General">
                  <c:v>5.4980055772244303E-2</c:v>
                </c:pt>
                <c:pt idx="1254" formatCode="General">
                  <c:v>5.4992520798943602E-2</c:v>
                </c:pt>
                <c:pt idx="1255" formatCode="General">
                  <c:v>5.5004980536810598E-2</c:v>
                </c:pt>
                <c:pt idx="1256" formatCode="General">
                  <c:v>5.5017434985350798E-2</c:v>
                </c:pt>
                <c:pt idx="1257" formatCode="General">
                  <c:v>5.5029884144083101E-2</c:v>
                </c:pt>
                <c:pt idx="1258" formatCode="General">
                  <c:v>5.50423280125392E-2</c:v>
                </c:pt>
                <c:pt idx="1259" formatCode="General">
                  <c:v>5.5054766590263697E-2</c:v>
                </c:pt>
                <c:pt idx="1260" formatCode="General">
                  <c:v>5.5067199876814403E-2</c:v>
                </c:pt>
                <c:pt idx="1261" formatCode="General">
                  <c:v>5.5079627871761898E-2</c:v>
                </c:pt>
                <c:pt idx="1262" formatCode="General">
                  <c:v>5.5092050574689799E-2</c:v>
                </c:pt>
                <c:pt idx="1263" formatCode="General">
                  <c:v>5.5104467985194902E-2</c:v>
                </c:pt>
                <c:pt idx="1264" formatCode="General">
                  <c:v>5.51168801028869E-2</c:v>
                </c:pt>
                <c:pt idx="1265" formatCode="General">
                  <c:v>5.5129286927388499E-2</c:v>
                </c:pt>
                <c:pt idx="1266" formatCode="General">
                  <c:v>5.5141688458335399E-2</c:v>
                </c:pt>
                <c:pt idx="1267" formatCode="General">
                  <c:v>5.5154084695376297E-2</c:v>
                </c:pt>
                <c:pt idx="1268" formatCode="General">
                  <c:v>5.5166475638173201E-2</c:v>
                </c:pt>
                <c:pt idx="1269" formatCode="General">
                  <c:v>5.5178861286400802E-2</c:v>
                </c:pt>
                <c:pt idx="1270" formatCode="General">
                  <c:v>5.5191241639747098E-2</c:v>
                </c:pt>
                <c:pt idx="1271" formatCode="General">
                  <c:v>5.5203616697912801E-2</c:v>
                </c:pt>
                <c:pt idx="1272" formatCode="General">
                  <c:v>5.5215986460612002E-2</c:v>
                </c:pt>
                <c:pt idx="1273" formatCode="General">
                  <c:v>5.5228350927571702E-2</c:v>
                </c:pt>
                <c:pt idx="1274" formatCode="General">
                  <c:v>5.5240710098532E-2</c:v>
                </c:pt>
                <c:pt idx="1275" formatCode="General">
                  <c:v>5.5253063973245899E-2</c:v>
                </c:pt>
                <c:pt idx="1276" formatCode="General">
                  <c:v>5.5265412551479702E-2</c:v>
                </c:pt>
                <c:pt idx="1277" formatCode="General">
                  <c:v>5.5277755833012698E-2</c:v>
                </c:pt>
                <c:pt idx="1278" formatCode="General">
                  <c:v>5.5290093817637102E-2</c:v>
                </c:pt>
                <c:pt idx="1279" formatCode="General">
                  <c:v>5.5302426505158299E-2</c:v>
                </c:pt>
                <c:pt idx="1280" formatCode="General">
                  <c:v>5.5314812541329701E-2</c:v>
                </c:pt>
                <c:pt idx="1281" formatCode="General">
                  <c:v>5.5327217390587699E-2</c:v>
                </c:pt>
                <c:pt idx="1282" formatCode="General">
                  <c:v>5.5339616722346399E-2</c:v>
                </c:pt>
                <c:pt idx="1283" formatCode="General">
                  <c:v>5.5352010533799297E-2</c:v>
                </c:pt>
                <c:pt idx="1284" formatCode="General">
                  <c:v>5.5364398822152397E-2</c:v>
                </c:pt>
                <c:pt idx="1285" formatCode="General">
                  <c:v>5.5376781584623801E-2</c:v>
                </c:pt>
                <c:pt idx="1286" formatCode="General">
                  <c:v>5.5389158818444001E-2</c:v>
                </c:pt>
                <c:pt idx="1287" formatCode="General">
                  <c:v>5.5401530520856002E-2</c:v>
                </c:pt>
                <c:pt idx="1288" formatCode="General">
                  <c:v>5.5413896689115297E-2</c:v>
                </c:pt>
                <c:pt idx="1289" formatCode="General">
                  <c:v>5.5426244955813601E-2</c:v>
                </c:pt>
                <c:pt idx="1290" formatCode="General">
                  <c:v>5.5438489021422899E-2</c:v>
                </c:pt>
                <c:pt idx="1291" formatCode="General">
                  <c:v>5.5450842246375399E-2</c:v>
                </c:pt>
                <c:pt idx="1292" formatCode="General">
                  <c:v>5.5463545968093601E-2</c:v>
                </c:pt>
                <c:pt idx="1293" formatCode="General">
                  <c:v>5.54777991918163E-2</c:v>
                </c:pt>
                <c:pt idx="1294" formatCode="General">
                  <c:v>5.5491914234133098E-2</c:v>
                </c:pt>
                <c:pt idx="1295" formatCode="General">
                  <c:v>5.5504070056437198E-2</c:v>
                </c:pt>
                <c:pt idx="1296" formatCode="General">
                  <c:v>5.5516212425614497E-2</c:v>
                </c:pt>
                <c:pt idx="1297" formatCode="General">
                  <c:v>5.5528341344294803E-2</c:v>
                </c:pt>
                <c:pt idx="1298" formatCode="General">
                  <c:v>5.5540456815191798E-2</c:v>
                </c:pt>
                <c:pt idx="1299" formatCode="General">
                  <c:v>5.5552558841102703E-2</c:v>
                </c:pt>
                <c:pt idx="1300" formatCode="General">
                  <c:v>5.5565361742340197E-2</c:v>
                </c:pt>
                <c:pt idx="1301" formatCode="General">
                  <c:v>5.5578382405678098E-2</c:v>
                </c:pt>
                <c:pt idx="1302" formatCode="General">
                  <c:v>5.5591392614239697E-2</c:v>
                </c:pt>
                <c:pt idx="1303" formatCode="General">
                  <c:v>5.5604392371469601E-2</c:v>
                </c:pt>
                <c:pt idx="1304" formatCode="General">
                  <c:v>5.5617381680861999E-2</c:v>
                </c:pt>
                <c:pt idx="1305" formatCode="General">
                  <c:v>5.5630420532101203E-2</c:v>
                </c:pt>
                <c:pt idx="1306" formatCode="General">
                  <c:v>5.5643520193036901E-2</c:v>
                </c:pt>
                <c:pt idx="1307" formatCode="General">
                  <c:v>5.5656608404757502E-2</c:v>
                </c:pt>
                <c:pt idx="1308" formatCode="General">
                  <c:v>5.5669685165686003E-2</c:v>
                </c:pt>
                <c:pt idx="1309" formatCode="General">
                  <c:v>5.5682750474306597E-2</c:v>
                </c:pt>
                <c:pt idx="1310" formatCode="General">
                  <c:v>5.5695804329164302E-2</c:v>
                </c:pt>
                <c:pt idx="1311" formatCode="General">
                  <c:v>5.5708846728865002E-2</c:v>
                </c:pt>
                <c:pt idx="1312" formatCode="General">
                  <c:v>5.5721877672075898E-2</c:v>
                </c:pt>
                <c:pt idx="1313" formatCode="General">
                  <c:v>5.5734561446236799E-2</c:v>
                </c:pt>
                <c:pt idx="1314" formatCode="General">
                  <c:v>5.5744799700769503E-2</c:v>
                </c:pt>
                <c:pt idx="1315" formatCode="General">
                  <c:v>5.57550262285368E-2</c:v>
                </c:pt>
                <c:pt idx="1316" formatCode="General">
                  <c:v>5.5765241039307398E-2</c:v>
                </c:pt>
                <c:pt idx="1317" formatCode="General">
                  <c:v>5.5775444142903002E-2</c:v>
                </c:pt>
                <c:pt idx="1318" formatCode="General">
                  <c:v>5.5785635549198097E-2</c:v>
                </c:pt>
                <c:pt idx="1319" formatCode="General">
                  <c:v>5.5795815268119997E-2</c:v>
                </c:pt>
                <c:pt idx="1320" formatCode="General">
                  <c:v>5.5805983309648297E-2</c:v>
                </c:pt>
                <c:pt idx="1321" formatCode="General">
                  <c:v>5.5816217839435203E-2</c:v>
                </c:pt>
                <c:pt idx="1322" formatCode="General">
                  <c:v>5.5826628466570799E-2</c:v>
                </c:pt>
                <c:pt idx="1323" formatCode="General">
                  <c:v>5.5837026062720903E-2</c:v>
                </c:pt>
                <c:pt idx="1324" formatCode="General">
                  <c:v>5.58474106426671E-2</c:v>
                </c:pt>
                <c:pt idx="1325" formatCode="General">
                  <c:v>5.58577822212473E-2</c:v>
                </c:pt>
                <c:pt idx="1326" formatCode="General">
                  <c:v>5.5868140813355498E-2</c:v>
                </c:pt>
                <c:pt idx="1327" formatCode="General">
                  <c:v>5.5879059418459498E-2</c:v>
                </c:pt>
                <c:pt idx="1328" formatCode="General">
                  <c:v>5.5889971564861002E-2</c:v>
                </c:pt>
                <c:pt idx="1329" formatCode="General">
                  <c:v>5.5900871423108497E-2</c:v>
                </c:pt>
                <c:pt idx="1330" formatCode="General">
                  <c:v>5.5911759007271702E-2</c:v>
                </c:pt>
                <c:pt idx="1331" formatCode="General">
                  <c:v>5.5922634331468497E-2</c:v>
                </c:pt>
                <c:pt idx="1332" formatCode="General">
                  <c:v>5.5933497409865203E-2</c:v>
                </c:pt>
                <c:pt idx="1333" formatCode="General">
                  <c:v>5.5944348256675602E-2</c:v>
                </c:pt>
                <c:pt idx="1334" formatCode="General">
                  <c:v>5.59551868861606E-2</c:v>
                </c:pt>
                <c:pt idx="1335" formatCode="General">
                  <c:v>5.5966013312628501E-2</c:v>
                </c:pt>
                <c:pt idx="1336" formatCode="General">
                  <c:v>5.5976827550433698E-2</c:v>
                </c:pt>
                <c:pt idx="1337" formatCode="General">
                  <c:v>5.59876296139772E-2</c:v>
                </c:pt>
                <c:pt idx="1338" formatCode="General">
                  <c:v>5.5998419517705698E-2</c:v>
                </c:pt>
                <c:pt idx="1339" formatCode="General">
                  <c:v>5.6009197276111401E-2</c:v>
                </c:pt>
                <c:pt idx="1340" formatCode="General">
                  <c:v>5.60199629037317E-2</c:v>
                </c:pt>
                <c:pt idx="1341" formatCode="General">
                  <c:v>5.6030716415148701E-2</c:v>
                </c:pt>
                <c:pt idx="1342" formatCode="General">
                  <c:v>5.6041457824989101E-2</c:v>
                </c:pt>
                <c:pt idx="1343" formatCode="General">
                  <c:v>5.6052187147923503E-2</c:v>
                </c:pt>
                <c:pt idx="1344" formatCode="General">
                  <c:v>5.6062904398666201E-2</c:v>
                </c:pt>
                <c:pt idx="1345" formatCode="General">
                  <c:v>5.6073609591974799E-2</c:v>
                </c:pt>
                <c:pt idx="1346" formatCode="General">
                  <c:v>5.608430274265E-2</c:v>
                </c:pt>
                <c:pt idx="1347" formatCode="General">
                  <c:v>5.6094983865534999E-2</c:v>
                </c:pt>
                <c:pt idx="1348" formatCode="General">
                  <c:v>5.6105652975515299E-2</c:v>
                </c:pt>
                <c:pt idx="1349" formatCode="General">
                  <c:v>5.6116310087518398E-2</c:v>
                </c:pt>
                <c:pt idx="1350" formatCode="General">
                  <c:v>5.6126955216512897E-2</c:v>
                </c:pt>
                <c:pt idx="1351" formatCode="General">
                  <c:v>5.6137588377509103E-2</c:v>
                </c:pt>
                <c:pt idx="1352" formatCode="General">
                  <c:v>5.6148209585557801E-2</c:v>
                </c:pt>
                <c:pt idx="1353" formatCode="General">
                  <c:v>5.6158818855750199E-2</c:v>
                </c:pt>
                <c:pt idx="1354" formatCode="General">
                  <c:v>5.6169416203217797E-2</c:v>
                </c:pt>
                <c:pt idx="1355" formatCode="General">
                  <c:v>5.61800016431315E-2</c:v>
                </c:pt>
                <c:pt idx="1356" formatCode="General">
                  <c:v>5.6190575190702002E-2</c:v>
                </c:pt>
                <c:pt idx="1357" formatCode="General">
                  <c:v>5.6201136861178502E-2</c:v>
                </c:pt>
                <c:pt idx="1358" formatCode="General">
                  <c:v>5.6211686669849097E-2</c:v>
                </c:pt>
                <c:pt idx="1359" formatCode="General">
                  <c:v>5.6222224632040199E-2</c:v>
                </c:pt>
                <c:pt idx="1360" formatCode="General">
                  <c:v>5.6232750763116103E-2</c:v>
                </c:pt>
                <c:pt idx="1361" formatCode="General">
                  <c:v>5.6243265078478398E-2</c:v>
                </c:pt>
                <c:pt idx="1362" formatCode="General">
                  <c:v>5.6253767593566401E-2</c:v>
                </c:pt>
                <c:pt idx="1363" formatCode="General">
                  <c:v>5.62642583238556E-2</c:v>
                </c:pt>
                <c:pt idx="1364" formatCode="General">
                  <c:v>5.6274737284858503E-2</c:v>
                </c:pt>
                <c:pt idx="1365" formatCode="General">
                  <c:v>5.62852044921235E-2</c:v>
                </c:pt>
                <c:pt idx="1366" formatCode="General">
                  <c:v>5.6295659961234701E-2</c:v>
                </c:pt>
                <c:pt idx="1367" formatCode="General">
                  <c:v>5.6306103707811798E-2</c:v>
                </c:pt>
                <c:pt idx="1368" formatCode="General">
                  <c:v>5.6316535747509201E-2</c:v>
                </c:pt>
                <c:pt idx="1369" formatCode="General">
                  <c:v>5.6326956096016498E-2</c:v>
                </c:pt>
                <c:pt idx="1370" formatCode="General">
                  <c:v>5.6337364769057097E-2</c:v>
                </c:pt>
                <c:pt idx="1371" formatCode="General">
                  <c:v>5.6347761782388699E-2</c:v>
                </c:pt>
                <c:pt idx="1372" formatCode="General">
                  <c:v>5.6358147151802498E-2</c:v>
                </c:pt>
                <c:pt idx="1373" formatCode="General">
                  <c:v>5.6368520893122998E-2</c:v>
                </c:pt>
                <c:pt idx="1374" formatCode="General">
                  <c:v>5.6378883022207602E-2</c:v>
                </c:pt>
                <c:pt idx="1375" formatCode="General">
                  <c:v>5.6389233554946197E-2</c:v>
                </c:pt>
                <c:pt idx="1376" formatCode="General">
                  <c:v>5.6399572507260902E-2</c:v>
                </c:pt>
                <c:pt idx="1377" formatCode="General">
                  <c:v>5.6409899895105801E-2</c:v>
                </c:pt>
                <c:pt idx="1378" formatCode="General">
                  <c:v>5.6420215734466199E-2</c:v>
                </c:pt>
                <c:pt idx="1379" formatCode="General">
                  <c:v>5.64305200413589E-2</c:v>
                </c:pt>
                <c:pt idx="1380" formatCode="General">
                  <c:v>5.6440812831831097E-2</c:v>
                </c:pt>
                <c:pt idx="1381" formatCode="General">
                  <c:v>5.6451094121960803E-2</c:v>
                </c:pt>
                <c:pt idx="1382" formatCode="General">
                  <c:v>5.64613639278558E-2</c:v>
                </c:pt>
                <c:pt idx="1383" formatCode="General">
                  <c:v>5.64716222656537E-2</c:v>
                </c:pt>
                <c:pt idx="1384" formatCode="General">
                  <c:v>5.6481869151521598E-2</c:v>
                </c:pt>
                <c:pt idx="1385" formatCode="General">
                  <c:v>5.6492104601655699E-2</c:v>
                </c:pt>
                <c:pt idx="1386" formatCode="General">
                  <c:v>5.6502328632280503E-2</c:v>
                </c:pt>
                <c:pt idx="1387" formatCode="General">
                  <c:v>5.6512547745426099E-2</c:v>
                </c:pt>
                <c:pt idx="1388" formatCode="General">
                  <c:v>5.6522799336873403E-2</c:v>
                </c:pt>
                <c:pt idx="1389" formatCode="General">
                  <c:v>5.6533041253922597E-2</c:v>
                </c:pt>
                <c:pt idx="1390" formatCode="General">
                  <c:v>5.6543273513233898E-2</c:v>
                </c:pt>
                <c:pt idx="1391" formatCode="General">
                  <c:v>5.6553496131471197E-2</c:v>
                </c:pt>
                <c:pt idx="1392" formatCode="General">
                  <c:v>5.6563825457851401E-2</c:v>
                </c:pt>
                <c:pt idx="1393" formatCode="General">
                  <c:v>5.6574167326909099E-2</c:v>
                </c:pt>
                <c:pt idx="1394" formatCode="General">
                  <c:v>5.6584499306452402E-2</c:v>
                </c:pt>
                <c:pt idx="1395" formatCode="General">
                  <c:v>5.6594868876420797E-2</c:v>
                </c:pt>
                <c:pt idx="1396" formatCode="General">
                  <c:v>5.6605239934794598E-2</c:v>
                </c:pt>
                <c:pt idx="1397" formatCode="General">
                  <c:v>5.66156012343094E-2</c:v>
                </c:pt>
                <c:pt idx="1398" formatCode="General">
                  <c:v>5.6625952792530597E-2</c:v>
                </c:pt>
                <c:pt idx="1399" formatCode="General">
                  <c:v>5.6635589998684802E-2</c:v>
                </c:pt>
                <c:pt idx="1400" formatCode="General">
                  <c:v>5.6644553423235003E-2</c:v>
                </c:pt>
                <c:pt idx="1401" formatCode="General">
                  <c:v>5.6653505981631699E-2</c:v>
                </c:pt>
                <c:pt idx="1402" formatCode="General">
                  <c:v>5.6662447697336499E-2</c:v>
                </c:pt>
                <c:pt idx="1403" formatCode="General">
                  <c:v>5.66705227892828E-2</c:v>
                </c:pt>
                <c:pt idx="1404" formatCode="General">
                  <c:v>5.6677642853910297E-2</c:v>
                </c:pt>
                <c:pt idx="1405" formatCode="General">
                  <c:v>5.6684755683356902E-2</c:v>
                </c:pt>
                <c:pt idx="1406" formatCode="General">
                  <c:v>5.6691861288200897E-2</c:v>
                </c:pt>
                <c:pt idx="1407" formatCode="General">
                  <c:v>5.6698959679023497E-2</c:v>
                </c:pt>
                <c:pt idx="1408" formatCode="General">
                  <c:v>5.6705384144546102E-2</c:v>
                </c:pt>
                <c:pt idx="1409" formatCode="General">
                  <c:v>5.6711481555543501E-2</c:v>
                </c:pt>
                <c:pt idx="1410" formatCode="General">
                  <c:v>5.67175700834089E-2</c:v>
                </c:pt>
                <c:pt idx="1411" formatCode="General">
                  <c:v>5.6723649740580098E-2</c:v>
                </c:pt>
                <c:pt idx="1412" formatCode="General">
                  <c:v>5.67297205395072E-2</c:v>
                </c:pt>
                <c:pt idx="1413" formatCode="General">
                  <c:v>5.67357824926518E-2</c:v>
                </c:pt>
                <c:pt idx="1414" formatCode="General">
                  <c:v>5.6741842024990802E-2</c:v>
                </c:pt>
                <c:pt idx="1415" formatCode="General">
                  <c:v>5.6747944035132503E-2</c:v>
                </c:pt>
                <c:pt idx="1416" formatCode="General">
                  <c:v>5.6754037238503301E-2</c:v>
                </c:pt>
                <c:pt idx="1417" formatCode="General">
                  <c:v>5.6760121653394897E-2</c:v>
                </c:pt>
                <c:pt idx="1418" formatCode="General">
                  <c:v>5.6766197298082598E-2</c:v>
                </c:pt>
                <c:pt idx="1419" formatCode="General">
                  <c:v>5.67722641908254E-2</c:v>
                </c:pt>
                <c:pt idx="1420" formatCode="General">
                  <c:v>5.6778322349865802E-2</c:v>
                </c:pt>
                <c:pt idx="1421" formatCode="General">
                  <c:v>5.6784371793429003E-2</c:v>
                </c:pt>
                <c:pt idx="1422" formatCode="General">
                  <c:v>5.6790412539723598E-2</c:v>
                </c:pt>
                <c:pt idx="1423" formatCode="General">
                  <c:v>5.67953842034436E-2</c:v>
                </c:pt>
                <c:pt idx="1424" formatCode="General">
                  <c:v>5.6799389459676497E-2</c:v>
                </c:pt>
                <c:pt idx="1425" formatCode="General">
                  <c:v>5.6803386987077403E-2</c:v>
                </c:pt>
                <c:pt idx="1426" formatCode="General">
                  <c:v>5.6807376806801597E-2</c:v>
                </c:pt>
                <c:pt idx="1427" formatCode="General">
                  <c:v>5.6811358939953198E-2</c:v>
                </c:pt>
                <c:pt idx="1428" formatCode="General">
                  <c:v>5.6815333407585399E-2</c:v>
                </c:pt>
                <c:pt idx="1429" formatCode="General">
                  <c:v>5.6819300230700497E-2</c:v>
                </c:pt>
                <c:pt idx="1430" formatCode="General">
                  <c:v>5.6823259430249899E-2</c:v>
                </c:pt>
                <c:pt idx="1431" formatCode="General">
                  <c:v>5.6827354277253599E-2</c:v>
                </c:pt>
                <c:pt idx="1432" formatCode="General">
                  <c:v>5.6831404045232903E-2</c:v>
                </c:pt>
                <c:pt idx="1433" formatCode="General">
                  <c:v>5.6835446407899198E-2</c:v>
                </c:pt>
                <c:pt idx="1434" formatCode="General">
                  <c:v>5.6839481381409297E-2</c:v>
                </c:pt>
                <c:pt idx="1435" formatCode="General">
                  <c:v>5.6843508981897002E-2</c:v>
                </c:pt>
                <c:pt idx="1436" formatCode="General">
                  <c:v>5.6847529225472697E-2</c:v>
                </c:pt>
                <c:pt idx="1437" formatCode="General">
                  <c:v>5.6851542128223999E-2</c:v>
                </c:pt>
                <c:pt idx="1438" formatCode="General">
                  <c:v>5.6855547706214801E-2</c:v>
                </c:pt>
                <c:pt idx="1439" formatCode="General">
                  <c:v>5.6859545975485898E-2</c:v>
                </c:pt>
                <c:pt idx="1440" formatCode="General">
                  <c:v>5.6863536952054497E-2</c:v>
                </c:pt>
                <c:pt idx="1441" formatCode="General">
                  <c:v>5.6867520651914201E-2</c:v>
                </c:pt>
                <c:pt idx="1442" formatCode="General">
                  <c:v>5.6871497091035103E-2</c:v>
                </c:pt>
                <c:pt idx="1443" formatCode="General">
                  <c:v>5.6875466285363302E-2</c:v>
                </c:pt>
                <c:pt idx="1444" formatCode="General">
                  <c:v>5.6879428250821297E-2</c:v>
                </c:pt>
                <c:pt idx="1445" formatCode="General">
                  <c:v>5.6883383003307801E-2</c:v>
                </c:pt>
                <c:pt idx="1446" formatCode="General">
                  <c:v>5.6887330558697297E-2</c:v>
                </c:pt>
                <c:pt idx="1447" formatCode="General">
                  <c:v>5.6891270932840202E-2</c:v>
                </c:pt>
                <c:pt idx="1448" formatCode="General">
                  <c:v>5.6895204141563099E-2</c:v>
                </c:pt>
                <c:pt idx="1449" formatCode="General">
                  <c:v>5.6899130200668203E-2</c:v>
                </c:pt>
                <c:pt idx="1450" formatCode="General">
                  <c:v>5.69030491259334E-2</c:v>
                </c:pt>
                <c:pt idx="1451" formatCode="General">
                  <c:v>5.6906960933112198E-2</c:v>
                </c:pt>
                <c:pt idx="1452" formatCode="General">
                  <c:v>5.6910865637933801E-2</c:v>
                </c:pt>
                <c:pt idx="1453" formatCode="General">
                  <c:v>5.6914763256103E-2</c:v>
                </c:pt>
                <c:pt idx="1454" formatCode="General">
                  <c:v>5.6918653803299697E-2</c:v>
                </c:pt>
                <c:pt idx="1455" formatCode="General">
                  <c:v>5.6922537295179598E-2</c:v>
                </c:pt>
                <c:pt idx="1456" formatCode="General">
                  <c:v>5.69264137473732E-2</c:v>
                </c:pt>
                <c:pt idx="1457" formatCode="General">
                  <c:v>5.69302831754867E-2</c:v>
                </c:pt>
                <c:pt idx="1458" formatCode="General">
                  <c:v>5.6934145595101203E-2</c:v>
                </c:pt>
                <c:pt idx="1459" formatCode="General">
                  <c:v>5.6938001021772898E-2</c:v>
                </c:pt>
                <c:pt idx="1460" formatCode="General">
                  <c:v>5.6941849471033201E-2</c:v>
                </c:pt>
                <c:pt idx="1461" formatCode="General">
                  <c:v>5.6945690958388202E-2</c:v>
                </c:pt>
                <c:pt idx="1462" formatCode="General">
                  <c:v>5.6949525499319302E-2</c:v>
                </c:pt>
                <c:pt idx="1463" formatCode="General">
                  <c:v>5.69533531092822E-2</c:v>
                </c:pt>
                <c:pt idx="1464" formatCode="General">
                  <c:v>5.6957173803708003E-2</c:v>
                </c:pt>
                <c:pt idx="1465" formatCode="General">
                  <c:v>5.6960987598002097E-2</c:v>
                </c:pt>
                <c:pt idx="1466" formatCode="General">
                  <c:v>5.6964794507544603E-2</c:v>
                </c:pt>
                <c:pt idx="1467" formatCode="General">
                  <c:v>5.6968594547690501E-2</c:v>
                </c:pt>
                <c:pt idx="1468" formatCode="General">
                  <c:v>5.6972387733769003E-2</c:v>
                </c:pt>
                <c:pt idx="1469" formatCode="General">
                  <c:v>5.6976174081083998E-2</c:v>
                </c:pt>
                <c:pt idx="1470" formatCode="General">
                  <c:v>5.6979953604913897E-2</c:v>
                </c:pt>
                <c:pt idx="1471" formatCode="General">
                  <c:v>5.6983726320511303E-2</c:v>
                </c:pt>
                <c:pt idx="1472" formatCode="General">
                  <c:v>5.6987492243103198E-2</c:v>
                </c:pt>
                <c:pt idx="1473" formatCode="General">
                  <c:v>5.6991251387890997E-2</c:v>
                </c:pt>
                <c:pt idx="1474" formatCode="General">
                  <c:v>5.6995003770050297E-2</c:v>
                </c:pt>
                <c:pt idx="1475" formatCode="General">
                  <c:v>5.6998749404730702E-2</c:v>
                </c:pt>
                <c:pt idx="1476" formatCode="General">
                  <c:v>5.7002488307056197E-2</c:v>
                </c:pt>
                <c:pt idx="1477" formatCode="General">
                  <c:v>5.7006220492124698E-2</c:v>
                </c:pt>
                <c:pt idx="1478" formatCode="General">
                  <c:v>5.7009945975008199E-2</c:v>
                </c:pt>
                <c:pt idx="1479" formatCode="General">
                  <c:v>5.7013664770752703E-2</c:v>
                </c:pt>
                <c:pt idx="1480" formatCode="General">
                  <c:v>5.7017376894378198E-2</c:v>
                </c:pt>
                <c:pt idx="1481" formatCode="General">
                  <c:v>5.7021082360878501E-2</c:v>
                </c:pt>
                <c:pt idx="1482" formatCode="General">
                  <c:v>5.7024781185221501E-2</c:v>
                </c:pt>
                <c:pt idx="1483" formatCode="General">
                  <c:v>5.7027554365218801E-2</c:v>
                </c:pt>
                <c:pt idx="1484" formatCode="General">
                  <c:v>5.7030251056520501E-2</c:v>
                </c:pt>
                <c:pt idx="1485" formatCode="General">
                  <c:v>5.7032941198012499E-2</c:v>
                </c:pt>
                <c:pt idx="1486" formatCode="General">
                  <c:v>5.7035577912881899E-2</c:v>
                </c:pt>
                <c:pt idx="1487" formatCode="General">
                  <c:v>5.7038135133877399E-2</c:v>
                </c:pt>
                <c:pt idx="1488" formatCode="General">
                  <c:v>5.7042282180226299E-2</c:v>
                </c:pt>
                <c:pt idx="1489" formatCode="General">
                  <c:v>5.7049096577765301E-2</c:v>
                </c:pt>
                <c:pt idx="1490" formatCode="General">
                  <c:v>5.7055900516658098E-2</c:v>
                </c:pt>
                <c:pt idx="1491" formatCode="General">
                  <c:v>5.7062694000024797E-2</c:v>
                </c:pt>
                <c:pt idx="1492" formatCode="General">
                  <c:v>5.7068735471996798E-2</c:v>
                </c:pt>
                <c:pt idx="1493" formatCode="General">
                  <c:v>5.7074995848266197E-2</c:v>
                </c:pt>
                <c:pt idx="1494" formatCode="General">
                  <c:v>5.70815205249635E-2</c:v>
                </c:pt>
                <c:pt idx="1495" formatCode="General">
                  <c:v>5.7088035149564703E-2</c:v>
                </c:pt>
                <c:pt idx="1496" formatCode="General">
                  <c:v>5.7094539724820301E-2</c:v>
                </c:pt>
                <c:pt idx="1497" formatCode="General">
                  <c:v>5.7101034253522497E-2</c:v>
                </c:pt>
                <c:pt idx="1498" formatCode="General">
                  <c:v>5.7107518738504802E-2</c:v>
                </c:pt>
                <c:pt idx="1499" formatCode="General">
                  <c:v>5.7113993182642597E-2</c:v>
                </c:pt>
                <c:pt idx="1500" formatCode="General">
                  <c:v>5.71204575888523E-2</c:v>
                </c:pt>
                <c:pt idx="1501" formatCode="General">
                  <c:v>5.7126911960091897E-2</c:v>
                </c:pt>
                <c:pt idx="1502" formatCode="General">
                  <c:v>5.71333562993609E-2</c:v>
                </c:pt>
                <c:pt idx="1503" formatCode="General">
                  <c:v>5.7139828290846503E-2</c:v>
                </c:pt>
                <c:pt idx="1504" formatCode="General">
                  <c:v>5.7146424077831597E-2</c:v>
                </c:pt>
                <c:pt idx="1505" formatCode="General">
                  <c:v>5.71530130066547E-2</c:v>
                </c:pt>
                <c:pt idx="1506" formatCode="General">
                  <c:v>5.7159595072876497E-2</c:v>
                </c:pt>
                <c:pt idx="1507" formatCode="General">
                  <c:v>5.7166170272073602E-2</c:v>
                </c:pt>
                <c:pt idx="1508" formatCode="General">
                  <c:v>5.7172738599839103E-2</c:v>
                </c:pt>
                <c:pt idx="1509" formatCode="General">
                  <c:v>5.7179300051781998E-2</c:v>
                </c:pt>
                <c:pt idx="1510" formatCode="General">
                  <c:v>5.7185854623527703E-2</c:v>
                </c:pt>
                <c:pt idx="1511" formatCode="General">
                  <c:v>5.7192402310717698E-2</c:v>
                </c:pt>
                <c:pt idx="1512" formatCode="General">
                  <c:v>5.7200977984636303E-2</c:v>
                </c:pt>
                <c:pt idx="1513" formatCode="General">
                  <c:v>5.72097870312782E-2</c:v>
                </c:pt>
                <c:pt idx="1514" formatCode="General">
                  <c:v>5.7221706677251301E-2</c:v>
                </c:pt>
                <c:pt idx="1515" formatCode="General">
                  <c:v>5.7233939230910802E-2</c:v>
                </c:pt>
                <c:pt idx="1516" formatCode="General">
                  <c:v>5.7246129203877498E-2</c:v>
                </c:pt>
                <c:pt idx="1517" formatCode="General">
                  <c:v>5.7258299832678203E-2</c:v>
                </c:pt>
                <c:pt idx="1518" formatCode="General">
                  <c:v>5.7270451080004899E-2</c:v>
                </c:pt>
                <c:pt idx="1519" formatCode="General">
                  <c:v>5.7282582908613398E-2</c:v>
                </c:pt>
                <c:pt idx="1520" formatCode="General">
                  <c:v>5.7294695281324103E-2</c:v>
                </c:pt>
                <c:pt idx="1521" formatCode="General">
                  <c:v>5.7306788161023803E-2</c:v>
                </c:pt>
                <c:pt idx="1522" formatCode="General">
                  <c:v>5.73188615106663E-2</c:v>
                </c:pt>
                <c:pt idx="1523" formatCode="General">
                  <c:v>5.7330915293274297E-2</c:v>
                </c:pt>
                <c:pt idx="1524" formatCode="General">
                  <c:v>5.7342949471940102E-2</c:v>
                </c:pt>
                <c:pt idx="1525" formatCode="General">
                  <c:v>5.7354964009827099E-2</c:v>
                </c:pt>
                <c:pt idx="1526" formatCode="General">
                  <c:v>5.7366958870171098E-2</c:v>
                </c:pt>
                <c:pt idx="1527" formatCode="General">
                  <c:v>5.7378934016281399E-2</c:v>
                </c:pt>
                <c:pt idx="1528" formatCode="General">
                  <c:v>5.7390889411542099E-2</c:v>
                </c:pt>
                <c:pt idx="1529" formatCode="General">
                  <c:v>5.7402825019413503E-2</c:v>
                </c:pt>
                <c:pt idx="1530" formatCode="General">
                  <c:v>5.7414740803433097E-2</c:v>
                </c:pt>
                <c:pt idx="1531" formatCode="General">
                  <c:v>5.7426636727217102E-2</c:v>
                </c:pt>
                <c:pt idx="1532" formatCode="General">
                  <c:v>5.7438512754461497E-2</c:v>
                </c:pt>
                <c:pt idx="1533" formatCode="General">
                  <c:v>5.7450368848943598E-2</c:v>
                </c:pt>
                <c:pt idx="1534" formatCode="General">
                  <c:v>5.7462204974523E-2</c:v>
                </c:pt>
                <c:pt idx="1535" formatCode="General">
                  <c:v>5.7474021095143102E-2</c:v>
                </c:pt>
                <c:pt idx="1536" formatCode="General">
                  <c:v>5.7485817174832303E-2</c:v>
                </c:pt>
                <c:pt idx="1537" formatCode="General">
                  <c:v>5.74975931777051E-2</c:v>
                </c:pt>
                <c:pt idx="1538" formatCode="General">
                  <c:v>5.75093490679639E-2</c:v>
                </c:pt>
                <c:pt idx="1539" formatCode="General">
                  <c:v>5.7521084809899703E-2</c:v>
                </c:pt>
                <c:pt idx="1540" formatCode="General">
                  <c:v>5.7532800367893697E-2</c:v>
                </c:pt>
                <c:pt idx="1541" formatCode="General">
                  <c:v>5.7544495706418598E-2</c:v>
                </c:pt>
                <c:pt idx="1542" formatCode="General">
                  <c:v>5.7556170790039801E-2</c:v>
                </c:pt>
                <c:pt idx="1543" formatCode="General">
                  <c:v>5.7567825583416901E-2</c:v>
                </c:pt>
                <c:pt idx="1544" formatCode="General">
                  <c:v>5.7579690109501598E-2</c:v>
                </c:pt>
                <c:pt idx="1545" formatCode="General">
                  <c:v>5.7592038916488897E-2</c:v>
                </c:pt>
                <c:pt idx="1546" formatCode="General">
                  <c:v>5.7604367328580403E-2</c:v>
                </c:pt>
                <c:pt idx="1547" formatCode="General">
                  <c:v>5.76166753163238E-2</c:v>
                </c:pt>
                <c:pt idx="1548" formatCode="General">
                  <c:v>5.76289628503905E-2</c:v>
                </c:pt>
                <c:pt idx="1549" formatCode="General">
                  <c:v>5.7641229901576503E-2</c:v>
                </c:pt>
                <c:pt idx="1550" formatCode="General">
                  <c:v>5.76544223146132E-2</c:v>
                </c:pt>
                <c:pt idx="1551" formatCode="General">
                  <c:v>5.7667897231477902E-2</c:v>
                </c:pt>
                <c:pt idx="1552" formatCode="General">
                  <c:v>5.7681351998004997E-2</c:v>
                </c:pt>
                <c:pt idx="1553" formatCode="General">
                  <c:v>5.7694786589761703E-2</c:v>
                </c:pt>
                <c:pt idx="1554" formatCode="General">
                  <c:v>5.7708200982451698E-2</c:v>
                </c:pt>
                <c:pt idx="1555" formatCode="General">
                  <c:v>5.7721595151916598E-2</c:v>
                </c:pt>
                <c:pt idx="1556" formatCode="General">
                  <c:v>5.7734969074136798E-2</c:v>
                </c:pt>
                <c:pt idx="1557" formatCode="General">
                  <c:v>5.7744448062677603E-2</c:v>
                </c:pt>
                <c:pt idx="1558" formatCode="General">
                  <c:v>5.7753655440633697E-2</c:v>
                </c:pt>
                <c:pt idx="1559" formatCode="General">
                  <c:v>5.7763086243414898E-2</c:v>
                </c:pt>
                <c:pt idx="1560" formatCode="General">
                  <c:v>5.77733174834398E-2</c:v>
                </c:pt>
                <c:pt idx="1561" formatCode="General">
                  <c:v>5.7781035773413598E-2</c:v>
                </c:pt>
                <c:pt idx="1562" formatCode="General">
                  <c:v>5.7788716790626297E-2</c:v>
                </c:pt>
                <c:pt idx="1563" formatCode="General">
                  <c:v>5.7796348771494303E-2</c:v>
                </c:pt>
                <c:pt idx="1564" formatCode="General">
                  <c:v>5.7803963880367397E-2</c:v>
                </c:pt>
                <c:pt idx="1565" formatCode="General">
                  <c:v>5.7811562125588703E-2</c:v>
                </c:pt>
                <c:pt idx="1566" formatCode="General">
                  <c:v>5.7820505988102497E-2</c:v>
                </c:pt>
                <c:pt idx="1567" formatCode="General">
                  <c:v>5.7829677164827398E-2</c:v>
                </c:pt>
                <c:pt idx="1568" formatCode="General">
                  <c:v>5.7838832435305999E-2</c:v>
                </c:pt>
                <c:pt idx="1569" formatCode="General">
                  <c:v>5.7847971807109697E-2</c:v>
                </c:pt>
                <c:pt idx="1570" formatCode="General">
                  <c:v>5.7857095287914398E-2</c:v>
                </c:pt>
                <c:pt idx="1571" formatCode="General">
                  <c:v>5.7867097180818901E-2</c:v>
                </c:pt>
                <c:pt idx="1572" formatCode="General">
                  <c:v>5.7877302503930098E-2</c:v>
                </c:pt>
                <c:pt idx="1573" formatCode="General">
                  <c:v>5.7887484095320303E-2</c:v>
                </c:pt>
                <c:pt idx="1574" formatCode="General">
                  <c:v>5.7897641996921198E-2</c:v>
                </c:pt>
                <c:pt idx="1575" formatCode="General">
                  <c:v>5.79059352036723E-2</c:v>
                </c:pt>
                <c:pt idx="1576" formatCode="General">
                  <c:v>5.79124015701638E-2</c:v>
                </c:pt>
                <c:pt idx="1577" formatCode="General">
                  <c:v>5.7918845709972001E-2</c:v>
                </c:pt>
                <c:pt idx="1578" formatCode="General">
                  <c:v>5.7925267688227297E-2</c:v>
                </c:pt>
                <c:pt idx="1579" formatCode="General">
                  <c:v>5.7931667570016603E-2</c:v>
                </c:pt>
                <c:pt idx="1580" formatCode="General">
                  <c:v>5.7938045420381397E-2</c:v>
                </c:pt>
                <c:pt idx="1581" formatCode="General">
                  <c:v>5.7944401304315898E-2</c:v>
                </c:pt>
                <c:pt idx="1582" formatCode="General">
                  <c:v>5.7950735286765101E-2</c:v>
                </c:pt>
                <c:pt idx="1583" formatCode="General">
                  <c:v>5.79570474326234E-2</c:v>
                </c:pt>
                <c:pt idx="1584" formatCode="General">
                  <c:v>5.7963337806732101E-2</c:v>
                </c:pt>
                <c:pt idx="1585" formatCode="General">
                  <c:v>5.7969606473878603E-2</c:v>
                </c:pt>
                <c:pt idx="1586" formatCode="General">
                  <c:v>5.7975853498793598E-2</c:v>
                </c:pt>
                <c:pt idx="1587" formatCode="General">
                  <c:v>5.7982146857839298E-2</c:v>
                </c:pt>
                <c:pt idx="1588" formatCode="General">
                  <c:v>5.7988527571854298E-2</c:v>
                </c:pt>
                <c:pt idx="1589" formatCode="General">
                  <c:v>5.7994886624279499E-2</c:v>
                </c:pt>
                <c:pt idx="1590" formatCode="General">
                  <c:v>5.8001372373350797E-2</c:v>
                </c:pt>
                <c:pt idx="1591" formatCode="General">
                  <c:v>5.8008107667925399E-2</c:v>
                </c:pt>
                <c:pt idx="1592" formatCode="General">
                  <c:v>5.8014821371330502E-2</c:v>
                </c:pt>
                <c:pt idx="1593" formatCode="General">
                  <c:v>5.8021513552901798E-2</c:v>
                </c:pt>
                <c:pt idx="1594" formatCode="General">
                  <c:v>5.8028184281873701E-2</c:v>
                </c:pt>
                <c:pt idx="1595" formatCode="General">
                  <c:v>5.80348336273784E-2</c:v>
                </c:pt>
                <c:pt idx="1596" formatCode="General">
                  <c:v>5.8041486588111403E-2</c:v>
                </c:pt>
                <c:pt idx="1597" formatCode="General">
                  <c:v>5.80487139869122E-2</c:v>
                </c:pt>
                <c:pt idx="1598" formatCode="General">
                  <c:v>5.8056914309123998E-2</c:v>
                </c:pt>
                <c:pt idx="1599" formatCode="General">
                  <c:v>5.8067108126421997E-2</c:v>
                </c:pt>
                <c:pt idx="1600" formatCode="General">
                  <c:v>5.8077287280062097E-2</c:v>
                </c:pt>
                <c:pt idx="1601" formatCode="General">
                  <c:v>5.8087451834641701E-2</c:v>
                </c:pt>
                <c:pt idx="1602" formatCode="General">
                  <c:v>5.8097455618136201E-2</c:v>
                </c:pt>
                <c:pt idx="1603" formatCode="General">
                  <c:v>5.8107394951822003E-2</c:v>
                </c:pt>
                <c:pt idx="1604" formatCode="General">
                  <c:v>5.8117319459526202E-2</c:v>
                </c:pt>
                <c:pt idx="1605" formatCode="General">
                  <c:v>5.8127220060372103E-2</c:v>
                </c:pt>
                <c:pt idx="1606" formatCode="General">
                  <c:v>5.8137106387881797E-2</c:v>
                </c:pt>
                <c:pt idx="1607" formatCode="General">
                  <c:v>5.8146687153968903E-2</c:v>
                </c:pt>
                <c:pt idx="1608" formatCode="General">
                  <c:v>5.8154938758928201E-2</c:v>
                </c:pt>
                <c:pt idx="1609" formatCode="General">
                  <c:v>5.81631697730167E-2</c:v>
                </c:pt>
                <c:pt idx="1610" formatCode="General">
                  <c:v>5.8171380312531898E-2</c:v>
                </c:pt>
                <c:pt idx="1611" formatCode="General">
                  <c:v>5.8179570493069398E-2</c:v>
                </c:pt>
                <c:pt idx="1612" formatCode="General">
                  <c:v>5.8187740429526097E-2</c:v>
                </c:pt>
                <c:pt idx="1613" formatCode="General">
                  <c:v>5.8195890236103498E-2</c:v>
                </c:pt>
                <c:pt idx="1614" formatCode="General">
                  <c:v>5.82040200263109E-2</c:v>
                </c:pt>
                <c:pt idx="1615" formatCode="General">
                  <c:v>5.8212129912969403E-2</c:v>
                </c:pt>
                <c:pt idx="1616" formatCode="General">
                  <c:v>5.8220220008214599E-2</c:v>
                </c:pt>
                <c:pt idx="1617" formatCode="General">
                  <c:v>5.8228290423500403E-2</c:v>
                </c:pt>
                <c:pt idx="1618" formatCode="General">
                  <c:v>5.8236341269602199E-2</c:v>
                </c:pt>
                <c:pt idx="1619" formatCode="General">
                  <c:v>5.8244006305869102E-2</c:v>
                </c:pt>
                <c:pt idx="1620" formatCode="General">
                  <c:v>5.8254132376767499E-2</c:v>
                </c:pt>
                <c:pt idx="1621" formatCode="General">
                  <c:v>5.8263730670829503E-2</c:v>
                </c:pt>
                <c:pt idx="1622" formatCode="General">
                  <c:v>5.82720266466999E-2</c:v>
                </c:pt>
                <c:pt idx="1623" formatCode="General">
                  <c:v>5.8279608842558797E-2</c:v>
                </c:pt>
                <c:pt idx="1624" formatCode="General">
                  <c:v>5.8286699509289899E-2</c:v>
                </c:pt>
                <c:pt idx="1625" formatCode="General">
                  <c:v>5.82936932813981E-2</c:v>
                </c:pt>
                <c:pt idx="1626" formatCode="General">
                  <c:v>5.8299540664431299E-2</c:v>
                </c:pt>
                <c:pt idx="1627" formatCode="General">
                  <c:v>5.8304223455818198E-2</c:v>
                </c:pt>
                <c:pt idx="1628" formatCode="General">
                  <c:v>5.8309109315072001E-2</c:v>
                </c:pt>
                <c:pt idx="1629" formatCode="General">
                  <c:v>5.8314029321793602E-2</c:v>
                </c:pt>
                <c:pt idx="1630" formatCode="General">
                  <c:v>5.8318875321599399E-2</c:v>
                </c:pt>
                <c:pt idx="1631" formatCode="General">
                  <c:v>5.8323647392828699E-2</c:v>
                </c:pt>
                <c:pt idx="1632" formatCode="General">
                  <c:v>5.8328345615895602E-2</c:v>
                </c:pt>
                <c:pt idx="1633" formatCode="General">
                  <c:v>5.8332970073277202E-2</c:v>
                </c:pt>
                <c:pt idx="1634" formatCode="General">
                  <c:v>5.8337520849501598E-2</c:v>
                </c:pt>
                <c:pt idx="1635" formatCode="General">
                  <c:v>5.8341998031135801E-2</c:v>
                </c:pt>
                <c:pt idx="1636" formatCode="General">
                  <c:v>5.8345783423792499E-2</c:v>
                </c:pt>
                <c:pt idx="1637" formatCode="General">
                  <c:v>5.8345783423792499E-2</c:v>
                </c:pt>
                <c:pt idx="1638" formatCode="General">
                  <c:v>5.8345783423792499E-2</c:v>
                </c:pt>
                <c:pt idx="1639" formatCode="General">
                  <c:v>5.8345783423792499E-2</c:v>
                </c:pt>
                <c:pt idx="1640" formatCode="General">
                  <c:v>5.8345783423792499E-2</c:v>
                </c:pt>
                <c:pt idx="1641" formatCode="General">
                  <c:v>5.8345783423792499E-2</c:v>
                </c:pt>
                <c:pt idx="1642" formatCode="General">
                  <c:v>5.8345783423792499E-2</c:v>
                </c:pt>
                <c:pt idx="1643" formatCode="General">
                  <c:v>5.8345783423792499E-2</c:v>
                </c:pt>
                <c:pt idx="1644" formatCode="General">
                  <c:v>5.8345783423792499E-2</c:v>
                </c:pt>
                <c:pt idx="1645" formatCode="General">
                  <c:v>5.8345783423792499E-2</c:v>
                </c:pt>
                <c:pt idx="1646" formatCode="General">
                  <c:v>5.8345783423792499E-2</c:v>
                </c:pt>
                <c:pt idx="1647" formatCode="General">
                  <c:v>5.8345783423792499E-2</c:v>
                </c:pt>
                <c:pt idx="1648" formatCode="General">
                  <c:v>5.8345783423792499E-2</c:v>
                </c:pt>
                <c:pt idx="1649" formatCode="General">
                  <c:v>5.8345783423792499E-2</c:v>
                </c:pt>
                <c:pt idx="1650" formatCode="General">
                  <c:v>5.8345783423792499E-2</c:v>
                </c:pt>
                <c:pt idx="1651" formatCode="General">
                  <c:v>5.8345783423792499E-2</c:v>
                </c:pt>
                <c:pt idx="1652" formatCode="General">
                  <c:v>5.8345783423792499E-2</c:v>
                </c:pt>
                <c:pt idx="1653" formatCode="General">
                  <c:v>5.8345783423792499E-2</c:v>
                </c:pt>
              </c:numCache>
            </c:numRef>
          </c:yVal>
          <c:smooth val="0"/>
        </c:ser>
        <c:ser>
          <c:idx val="2"/>
          <c:order val="6"/>
          <c:tx>
            <c:strRef>
              <c:f>FlickrLogos32Test!$G$7</c:f>
              <c:strCache>
                <c:ptCount val="1"/>
                <c:pt idx="0">
                  <c:v>baseline+std</c:v>
                </c:pt>
              </c:strCache>
            </c:strRef>
          </c:tx>
          <c:spPr>
            <a:ln w="6350">
              <a:solidFill>
                <a:srgbClr val="00B050"/>
              </a:solidFill>
              <a:prstDash val="sysDot"/>
            </a:ln>
          </c:spPr>
          <c:marker>
            <c:symbol val="none"/>
          </c:marker>
          <c:xVal>
            <c:numRef>
              <c:f>FlickrLogos32Test!$I$3:$NTY$3</c:f>
              <c:numCache>
                <c:formatCode>0.000</c:formatCode>
                <c:ptCount val="10001"/>
                <c:pt idx="0">
                  <c:v>0</c:v>
                </c:pt>
                <c:pt idx="1">
                  <c:v>1E-3</c:v>
                </c:pt>
                <c:pt idx="2">
                  <c:v>2E-3</c:v>
                </c:pt>
                <c:pt idx="3">
                  <c:v>3.0000000000000001E-3</c:v>
                </c:pt>
                <c:pt idx="4">
                  <c:v>4.0000000000000001E-3</c:v>
                </c:pt>
                <c:pt idx="5">
                  <c:v>5.0000000000000001E-3</c:v>
                </c:pt>
                <c:pt idx="6">
                  <c:v>6.0000000000000001E-3</c:v>
                </c:pt>
                <c:pt idx="7">
                  <c:v>7.0000000000000001E-3</c:v>
                </c:pt>
                <c:pt idx="8" formatCode="General">
                  <c:v>8.0000000000000002E-3</c:v>
                </c:pt>
                <c:pt idx="9" formatCode="General">
                  <c:v>8.9999999999999993E-3</c:v>
                </c:pt>
                <c:pt idx="10" formatCode="General">
                  <c:v>0.01</c:v>
                </c:pt>
                <c:pt idx="11" formatCode="General">
                  <c:v>1.0999999999999999E-2</c:v>
                </c:pt>
                <c:pt idx="12" formatCode="General">
                  <c:v>1.2E-2</c:v>
                </c:pt>
                <c:pt idx="13" formatCode="General">
                  <c:v>1.2999999999999999E-2</c:v>
                </c:pt>
                <c:pt idx="14" formatCode="General">
                  <c:v>1.4E-2</c:v>
                </c:pt>
                <c:pt idx="15" formatCode="General">
                  <c:v>1.4999999999999999E-2</c:v>
                </c:pt>
                <c:pt idx="16" formatCode="General">
                  <c:v>1.6E-2</c:v>
                </c:pt>
                <c:pt idx="17" formatCode="General">
                  <c:v>1.7000000000000001E-2</c:v>
                </c:pt>
                <c:pt idx="18" formatCode="General">
                  <c:v>1.7999999999999999E-2</c:v>
                </c:pt>
                <c:pt idx="19" formatCode="General">
                  <c:v>1.9E-2</c:v>
                </c:pt>
                <c:pt idx="20" formatCode="General">
                  <c:v>0.02</c:v>
                </c:pt>
                <c:pt idx="21" formatCode="General">
                  <c:v>2.1000000000000001E-2</c:v>
                </c:pt>
                <c:pt idx="22" formatCode="General">
                  <c:v>2.1999999999999999E-2</c:v>
                </c:pt>
                <c:pt idx="23" formatCode="General">
                  <c:v>2.3E-2</c:v>
                </c:pt>
                <c:pt idx="24" formatCode="General">
                  <c:v>2.4E-2</c:v>
                </c:pt>
                <c:pt idx="25" formatCode="General">
                  <c:v>2.5000000000000001E-2</c:v>
                </c:pt>
                <c:pt idx="26" formatCode="General">
                  <c:v>2.5999999999999999E-2</c:v>
                </c:pt>
                <c:pt idx="27" formatCode="General">
                  <c:v>2.7E-2</c:v>
                </c:pt>
                <c:pt idx="28" formatCode="General">
                  <c:v>2.8000000000000001E-2</c:v>
                </c:pt>
                <c:pt idx="29" formatCode="General">
                  <c:v>2.9000000000000001E-2</c:v>
                </c:pt>
                <c:pt idx="30" formatCode="General">
                  <c:v>0.03</c:v>
                </c:pt>
                <c:pt idx="31" formatCode="General">
                  <c:v>3.1E-2</c:v>
                </c:pt>
                <c:pt idx="32" formatCode="General">
                  <c:v>3.2000000000000001E-2</c:v>
                </c:pt>
                <c:pt idx="33" formatCode="General">
                  <c:v>3.3000000000000002E-2</c:v>
                </c:pt>
                <c:pt idx="34" formatCode="General">
                  <c:v>3.4000000000000002E-2</c:v>
                </c:pt>
                <c:pt idx="35" formatCode="General">
                  <c:v>3.5000000000000003E-2</c:v>
                </c:pt>
                <c:pt idx="36" formatCode="General">
                  <c:v>3.5999999999999997E-2</c:v>
                </c:pt>
                <c:pt idx="37" formatCode="General">
                  <c:v>3.6999999999999998E-2</c:v>
                </c:pt>
                <c:pt idx="38" formatCode="General">
                  <c:v>3.7999999999999999E-2</c:v>
                </c:pt>
                <c:pt idx="39" formatCode="General">
                  <c:v>3.9E-2</c:v>
                </c:pt>
                <c:pt idx="40" formatCode="General">
                  <c:v>0.04</c:v>
                </c:pt>
                <c:pt idx="41" formatCode="General">
                  <c:v>4.1000000000000002E-2</c:v>
                </c:pt>
                <c:pt idx="42" formatCode="General">
                  <c:v>4.2000000000000003E-2</c:v>
                </c:pt>
                <c:pt idx="43" formatCode="General">
                  <c:v>4.2999999999999997E-2</c:v>
                </c:pt>
                <c:pt idx="44" formatCode="General">
                  <c:v>4.3999999999999997E-2</c:v>
                </c:pt>
                <c:pt idx="45" formatCode="General">
                  <c:v>4.4999999999999998E-2</c:v>
                </c:pt>
                <c:pt idx="46" formatCode="General">
                  <c:v>4.5999999999999999E-2</c:v>
                </c:pt>
                <c:pt idx="47" formatCode="General">
                  <c:v>4.7E-2</c:v>
                </c:pt>
                <c:pt idx="48" formatCode="General">
                  <c:v>4.8000000000000001E-2</c:v>
                </c:pt>
                <c:pt idx="49" formatCode="General">
                  <c:v>4.9000000000000002E-2</c:v>
                </c:pt>
                <c:pt idx="50" formatCode="General">
                  <c:v>0.05</c:v>
                </c:pt>
                <c:pt idx="51" formatCode="General">
                  <c:v>5.0999999999999997E-2</c:v>
                </c:pt>
                <c:pt idx="52" formatCode="General">
                  <c:v>5.1999999999999998E-2</c:v>
                </c:pt>
                <c:pt idx="53" formatCode="General">
                  <c:v>5.2999999999999999E-2</c:v>
                </c:pt>
                <c:pt idx="54" formatCode="General">
                  <c:v>5.3999999999999999E-2</c:v>
                </c:pt>
                <c:pt idx="55" formatCode="General">
                  <c:v>5.5E-2</c:v>
                </c:pt>
                <c:pt idx="56" formatCode="General">
                  <c:v>5.6000000000000001E-2</c:v>
                </c:pt>
                <c:pt idx="57" formatCode="General">
                  <c:v>5.7000000000000002E-2</c:v>
                </c:pt>
                <c:pt idx="58" formatCode="General">
                  <c:v>5.8000000000000003E-2</c:v>
                </c:pt>
                <c:pt idx="59" formatCode="General">
                  <c:v>5.8999999999999997E-2</c:v>
                </c:pt>
                <c:pt idx="60" formatCode="General">
                  <c:v>0.06</c:v>
                </c:pt>
                <c:pt idx="61" formatCode="General">
                  <c:v>6.0999999999999999E-2</c:v>
                </c:pt>
                <c:pt idx="62" formatCode="General">
                  <c:v>6.2E-2</c:v>
                </c:pt>
                <c:pt idx="63" formatCode="General">
                  <c:v>6.3E-2</c:v>
                </c:pt>
                <c:pt idx="64" formatCode="General">
                  <c:v>6.4000000000000001E-2</c:v>
                </c:pt>
                <c:pt idx="65" formatCode="General">
                  <c:v>6.5000000000000002E-2</c:v>
                </c:pt>
                <c:pt idx="66" formatCode="General">
                  <c:v>6.6000000000000003E-2</c:v>
                </c:pt>
                <c:pt idx="67" formatCode="General">
                  <c:v>6.7000000000000004E-2</c:v>
                </c:pt>
                <c:pt idx="68" formatCode="General">
                  <c:v>6.8000000000000005E-2</c:v>
                </c:pt>
                <c:pt idx="69" formatCode="General">
                  <c:v>6.9000000000000006E-2</c:v>
                </c:pt>
                <c:pt idx="70" formatCode="General">
                  <c:v>7.0000000000000007E-2</c:v>
                </c:pt>
                <c:pt idx="71" formatCode="General">
                  <c:v>7.0999999999999994E-2</c:v>
                </c:pt>
                <c:pt idx="72" formatCode="General">
                  <c:v>7.1999999999999995E-2</c:v>
                </c:pt>
                <c:pt idx="73" formatCode="General">
                  <c:v>7.2999999999999995E-2</c:v>
                </c:pt>
                <c:pt idx="74" formatCode="General">
                  <c:v>7.3999999999999996E-2</c:v>
                </c:pt>
                <c:pt idx="75" formatCode="General">
                  <c:v>7.4999999999999997E-2</c:v>
                </c:pt>
                <c:pt idx="76" formatCode="General">
                  <c:v>7.5999999999999998E-2</c:v>
                </c:pt>
                <c:pt idx="77" formatCode="General">
                  <c:v>7.6999999999999999E-2</c:v>
                </c:pt>
                <c:pt idx="78" formatCode="General">
                  <c:v>7.8E-2</c:v>
                </c:pt>
                <c:pt idx="79" formatCode="General">
                  <c:v>7.9000000000000001E-2</c:v>
                </c:pt>
                <c:pt idx="80" formatCode="General">
                  <c:v>0.08</c:v>
                </c:pt>
                <c:pt idx="81" formatCode="General">
                  <c:v>8.1000000000000003E-2</c:v>
                </c:pt>
                <c:pt idx="82" formatCode="General">
                  <c:v>8.2000000000000003E-2</c:v>
                </c:pt>
                <c:pt idx="83" formatCode="General">
                  <c:v>8.3000000000000004E-2</c:v>
                </c:pt>
                <c:pt idx="84" formatCode="General">
                  <c:v>8.4000000000000005E-2</c:v>
                </c:pt>
                <c:pt idx="85" formatCode="General">
                  <c:v>8.5000000000000006E-2</c:v>
                </c:pt>
                <c:pt idx="86" formatCode="General">
                  <c:v>8.5999999999999993E-2</c:v>
                </c:pt>
                <c:pt idx="87" formatCode="General">
                  <c:v>8.6999999999999994E-2</c:v>
                </c:pt>
                <c:pt idx="88" formatCode="General">
                  <c:v>8.7999999999999995E-2</c:v>
                </c:pt>
                <c:pt idx="89" formatCode="General">
                  <c:v>8.8999999999999996E-2</c:v>
                </c:pt>
                <c:pt idx="90" formatCode="General">
                  <c:v>0.09</c:v>
                </c:pt>
                <c:pt idx="91" formatCode="General">
                  <c:v>9.0999999999999998E-2</c:v>
                </c:pt>
                <c:pt idx="92" formatCode="General">
                  <c:v>9.1999999999999998E-2</c:v>
                </c:pt>
                <c:pt idx="93" formatCode="General">
                  <c:v>9.2999999999999999E-2</c:v>
                </c:pt>
                <c:pt idx="94" formatCode="General">
                  <c:v>9.4E-2</c:v>
                </c:pt>
                <c:pt idx="95" formatCode="General">
                  <c:v>9.5000000000000001E-2</c:v>
                </c:pt>
                <c:pt idx="96" formatCode="General">
                  <c:v>9.6000000000000002E-2</c:v>
                </c:pt>
                <c:pt idx="97" formatCode="General">
                  <c:v>9.7000000000000003E-2</c:v>
                </c:pt>
                <c:pt idx="98" formatCode="General">
                  <c:v>9.8000000000000004E-2</c:v>
                </c:pt>
                <c:pt idx="99" formatCode="General">
                  <c:v>9.9000000000000005E-2</c:v>
                </c:pt>
                <c:pt idx="100" formatCode="General">
                  <c:v>0.1</c:v>
                </c:pt>
                <c:pt idx="101" formatCode="General">
                  <c:v>0.10100000000000001</c:v>
                </c:pt>
                <c:pt idx="102" formatCode="General">
                  <c:v>0.10199999999999999</c:v>
                </c:pt>
                <c:pt idx="103" formatCode="General">
                  <c:v>0.10299999999999999</c:v>
                </c:pt>
                <c:pt idx="104" formatCode="General">
                  <c:v>0.104</c:v>
                </c:pt>
                <c:pt idx="105" formatCode="General">
                  <c:v>0.105</c:v>
                </c:pt>
                <c:pt idx="106" formatCode="General">
                  <c:v>0.106</c:v>
                </c:pt>
                <c:pt idx="107" formatCode="General">
                  <c:v>0.107</c:v>
                </c:pt>
                <c:pt idx="108" formatCode="General">
                  <c:v>0.108</c:v>
                </c:pt>
                <c:pt idx="109" formatCode="General">
                  <c:v>0.109</c:v>
                </c:pt>
                <c:pt idx="110" formatCode="General">
                  <c:v>0.11</c:v>
                </c:pt>
                <c:pt idx="111" formatCode="General">
                  <c:v>0.111</c:v>
                </c:pt>
                <c:pt idx="112" formatCode="General">
                  <c:v>0.112</c:v>
                </c:pt>
                <c:pt idx="113" formatCode="General">
                  <c:v>0.113</c:v>
                </c:pt>
                <c:pt idx="114" formatCode="General">
                  <c:v>0.114</c:v>
                </c:pt>
                <c:pt idx="115" formatCode="General">
                  <c:v>0.115</c:v>
                </c:pt>
                <c:pt idx="116" formatCode="General">
                  <c:v>0.11600000000000001</c:v>
                </c:pt>
                <c:pt idx="117" formatCode="General">
                  <c:v>0.11700000000000001</c:v>
                </c:pt>
                <c:pt idx="118" formatCode="General">
                  <c:v>0.11799999999999999</c:v>
                </c:pt>
                <c:pt idx="119" formatCode="General">
                  <c:v>0.11899999999999999</c:v>
                </c:pt>
                <c:pt idx="120" formatCode="General">
                  <c:v>0.12</c:v>
                </c:pt>
                <c:pt idx="121" formatCode="General">
                  <c:v>0.121</c:v>
                </c:pt>
                <c:pt idx="122" formatCode="General">
                  <c:v>0.122</c:v>
                </c:pt>
                <c:pt idx="123" formatCode="General">
                  <c:v>0.123</c:v>
                </c:pt>
                <c:pt idx="124" formatCode="General">
                  <c:v>0.124</c:v>
                </c:pt>
                <c:pt idx="125" formatCode="General">
                  <c:v>0.125</c:v>
                </c:pt>
                <c:pt idx="126" formatCode="General">
                  <c:v>0.126</c:v>
                </c:pt>
                <c:pt idx="127" formatCode="General">
                  <c:v>0.127</c:v>
                </c:pt>
                <c:pt idx="128" formatCode="General">
                  <c:v>0.128</c:v>
                </c:pt>
                <c:pt idx="129" formatCode="General">
                  <c:v>0.129</c:v>
                </c:pt>
                <c:pt idx="130" formatCode="General">
                  <c:v>0.13</c:v>
                </c:pt>
                <c:pt idx="131" formatCode="General">
                  <c:v>0.13100000000000001</c:v>
                </c:pt>
                <c:pt idx="132" formatCode="General">
                  <c:v>0.13200000000000001</c:v>
                </c:pt>
                <c:pt idx="133" formatCode="General">
                  <c:v>0.13300000000000001</c:v>
                </c:pt>
                <c:pt idx="134" formatCode="General">
                  <c:v>0.13400000000000001</c:v>
                </c:pt>
                <c:pt idx="135" formatCode="General">
                  <c:v>0.13500000000000001</c:v>
                </c:pt>
                <c:pt idx="136" formatCode="General">
                  <c:v>0.13600000000000001</c:v>
                </c:pt>
                <c:pt idx="137" formatCode="General">
                  <c:v>0.13700000000000001</c:v>
                </c:pt>
                <c:pt idx="138" formatCode="General">
                  <c:v>0.13800000000000001</c:v>
                </c:pt>
                <c:pt idx="139" formatCode="General">
                  <c:v>0.13900000000000001</c:v>
                </c:pt>
                <c:pt idx="140" formatCode="General">
                  <c:v>0.14000000000000001</c:v>
                </c:pt>
                <c:pt idx="141" formatCode="General">
                  <c:v>0.14099999999999999</c:v>
                </c:pt>
                <c:pt idx="142" formatCode="General">
                  <c:v>0.14199999999999999</c:v>
                </c:pt>
                <c:pt idx="143" formatCode="General">
                  <c:v>0.14299999999999999</c:v>
                </c:pt>
                <c:pt idx="144" formatCode="General">
                  <c:v>0.14399999999999999</c:v>
                </c:pt>
                <c:pt idx="145" formatCode="General">
                  <c:v>0.14499999999999999</c:v>
                </c:pt>
                <c:pt idx="146" formatCode="General">
                  <c:v>0.14599999999999999</c:v>
                </c:pt>
                <c:pt idx="147" formatCode="General">
                  <c:v>0.14699999999999999</c:v>
                </c:pt>
                <c:pt idx="148" formatCode="General">
                  <c:v>0.14799999999999999</c:v>
                </c:pt>
                <c:pt idx="149" formatCode="General">
                  <c:v>0.14899999999999999</c:v>
                </c:pt>
                <c:pt idx="150" formatCode="General">
                  <c:v>0.15</c:v>
                </c:pt>
                <c:pt idx="151" formatCode="General">
                  <c:v>0.151</c:v>
                </c:pt>
                <c:pt idx="152" formatCode="General">
                  <c:v>0.152</c:v>
                </c:pt>
                <c:pt idx="153" formatCode="General">
                  <c:v>0.153</c:v>
                </c:pt>
                <c:pt idx="154" formatCode="General">
                  <c:v>0.154</c:v>
                </c:pt>
                <c:pt idx="155" formatCode="General">
                  <c:v>0.155</c:v>
                </c:pt>
                <c:pt idx="156" formatCode="General">
                  <c:v>0.156</c:v>
                </c:pt>
                <c:pt idx="157" formatCode="General">
                  <c:v>0.157</c:v>
                </c:pt>
                <c:pt idx="158" formatCode="General">
                  <c:v>0.158</c:v>
                </c:pt>
                <c:pt idx="159" formatCode="General">
                  <c:v>0.159</c:v>
                </c:pt>
                <c:pt idx="160" formatCode="General">
                  <c:v>0.16</c:v>
                </c:pt>
                <c:pt idx="161" formatCode="General">
                  <c:v>0.161</c:v>
                </c:pt>
                <c:pt idx="162" formatCode="General">
                  <c:v>0.16200000000000001</c:v>
                </c:pt>
                <c:pt idx="163" formatCode="General">
                  <c:v>0.16300000000000001</c:v>
                </c:pt>
                <c:pt idx="164" formatCode="General">
                  <c:v>0.16400000000000001</c:v>
                </c:pt>
                <c:pt idx="165" formatCode="General">
                  <c:v>0.16500000000000001</c:v>
                </c:pt>
                <c:pt idx="166" formatCode="General">
                  <c:v>0.16600000000000001</c:v>
                </c:pt>
                <c:pt idx="167" formatCode="General">
                  <c:v>0.16700000000000001</c:v>
                </c:pt>
                <c:pt idx="168" formatCode="General">
                  <c:v>0.16800000000000001</c:v>
                </c:pt>
                <c:pt idx="169" formatCode="General">
                  <c:v>0.16900000000000001</c:v>
                </c:pt>
                <c:pt idx="170" formatCode="General">
                  <c:v>0.17</c:v>
                </c:pt>
                <c:pt idx="171" formatCode="General">
                  <c:v>0.17100000000000001</c:v>
                </c:pt>
                <c:pt idx="172" formatCode="General">
                  <c:v>0.17199999999999999</c:v>
                </c:pt>
                <c:pt idx="173" formatCode="General">
                  <c:v>0.17299999999999999</c:v>
                </c:pt>
                <c:pt idx="174" formatCode="General">
                  <c:v>0.17399999999999999</c:v>
                </c:pt>
                <c:pt idx="175" formatCode="General">
                  <c:v>0.17499999999999999</c:v>
                </c:pt>
                <c:pt idx="176" formatCode="General">
                  <c:v>0.17599999999999999</c:v>
                </c:pt>
                <c:pt idx="177" formatCode="General">
                  <c:v>0.17699999999999999</c:v>
                </c:pt>
                <c:pt idx="178" formatCode="General">
                  <c:v>0.17799999999999999</c:v>
                </c:pt>
                <c:pt idx="179" formatCode="General">
                  <c:v>0.17899999999999999</c:v>
                </c:pt>
                <c:pt idx="180" formatCode="General">
                  <c:v>0.18</c:v>
                </c:pt>
                <c:pt idx="181" formatCode="General">
                  <c:v>0.18099999999999999</c:v>
                </c:pt>
                <c:pt idx="182" formatCode="General">
                  <c:v>0.182</c:v>
                </c:pt>
                <c:pt idx="183" formatCode="General">
                  <c:v>0.183</c:v>
                </c:pt>
                <c:pt idx="184" formatCode="General">
                  <c:v>0.184</c:v>
                </c:pt>
                <c:pt idx="185" formatCode="General">
                  <c:v>0.185</c:v>
                </c:pt>
                <c:pt idx="186" formatCode="General">
                  <c:v>0.186</c:v>
                </c:pt>
                <c:pt idx="187" formatCode="General">
                  <c:v>0.187</c:v>
                </c:pt>
                <c:pt idx="188" formatCode="General">
                  <c:v>0.188</c:v>
                </c:pt>
                <c:pt idx="189" formatCode="General">
                  <c:v>0.189</c:v>
                </c:pt>
                <c:pt idx="190" formatCode="General">
                  <c:v>0.19</c:v>
                </c:pt>
                <c:pt idx="191" formatCode="General">
                  <c:v>0.191</c:v>
                </c:pt>
                <c:pt idx="192" formatCode="General">
                  <c:v>0.192</c:v>
                </c:pt>
                <c:pt idx="193" formatCode="General">
                  <c:v>0.193</c:v>
                </c:pt>
                <c:pt idx="194" formatCode="General">
                  <c:v>0.19400000000000001</c:v>
                </c:pt>
                <c:pt idx="195" formatCode="General">
                  <c:v>0.19500000000000001</c:v>
                </c:pt>
                <c:pt idx="196" formatCode="General">
                  <c:v>0.19600000000000001</c:v>
                </c:pt>
                <c:pt idx="197" formatCode="General">
                  <c:v>0.19700000000000001</c:v>
                </c:pt>
                <c:pt idx="198" formatCode="General">
                  <c:v>0.19800000000000001</c:v>
                </c:pt>
                <c:pt idx="199" formatCode="General">
                  <c:v>0.19900000000000001</c:v>
                </c:pt>
                <c:pt idx="200" formatCode="General">
                  <c:v>0.2</c:v>
                </c:pt>
                <c:pt idx="201" formatCode="General">
                  <c:v>0.20100000000000001</c:v>
                </c:pt>
                <c:pt idx="202" formatCode="General">
                  <c:v>0.20200000000000001</c:v>
                </c:pt>
                <c:pt idx="203" formatCode="General">
                  <c:v>0.20300000000000001</c:v>
                </c:pt>
                <c:pt idx="204" formatCode="General">
                  <c:v>0.20399999999999999</c:v>
                </c:pt>
                <c:pt idx="205" formatCode="General">
                  <c:v>0.20499999999999999</c:v>
                </c:pt>
                <c:pt idx="206" formatCode="General">
                  <c:v>0.20599999999999999</c:v>
                </c:pt>
                <c:pt idx="207" formatCode="General">
                  <c:v>0.20699999999999999</c:v>
                </c:pt>
                <c:pt idx="208" formatCode="General">
                  <c:v>0.20799999999999999</c:v>
                </c:pt>
                <c:pt idx="209" formatCode="General">
                  <c:v>0.20899999999999999</c:v>
                </c:pt>
                <c:pt idx="210" formatCode="General">
                  <c:v>0.21</c:v>
                </c:pt>
                <c:pt idx="211" formatCode="General">
                  <c:v>0.21099999999999999</c:v>
                </c:pt>
                <c:pt idx="212" formatCode="General">
                  <c:v>0.21199999999999999</c:v>
                </c:pt>
                <c:pt idx="213" formatCode="General">
                  <c:v>0.21299999999999999</c:v>
                </c:pt>
                <c:pt idx="214" formatCode="General">
                  <c:v>0.214</c:v>
                </c:pt>
                <c:pt idx="215" formatCode="General">
                  <c:v>0.215</c:v>
                </c:pt>
                <c:pt idx="216" formatCode="General">
                  <c:v>0.216</c:v>
                </c:pt>
                <c:pt idx="217" formatCode="General">
                  <c:v>0.217</c:v>
                </c:pt>
                <c:pt idx="218" formatCode="General">
                  <c:v>0.218</c:v>
                </c:pt>
                <c:pt idx="219" formatCode="General">
                  <c:v>0.219</c:v>
                </c:pt>
                <c:pt idx="220" formatCode="General">
                  <c:v>0.22</c:v>
                </c:pt>
                <c:pt idx="221" formatCode="General">
                  <c:v>0.221</c:v>
                </c:pt>
                <c:pt idx="222" formatCode="General">
                  <c:v>0.222</c:v>
                </c:pt>
                <c:pt idx="223" formatCode="General">
                  <c:v>0.223</c:v>
                </c:pt>
                <c:pt idx="224" formatCode="General">
                  <c:v>0.224</c:v>
                </c:pt>
                <c:pt idx="225" formatCode="General">
                  <c:v>0.22500000000000001</c:v>
                </c:pt>
                <c:pt idx="226" formatCode="General">
                  <c:v>0.22600000000000001</c:v>
                </c:pt>
                <c:pt idx="227" formatCode="General">
                  <c:v>0.22700000000000001</c:v>
                </c:pt>
                <c:pt idx="228" formatCode="General">
                  <c:v>0.22800000000000001</c:v>
                </c:pt>
                <c:pt idx="229" formatCode="General">
                  <c:v>0.22900000000000001</c:v>
                </c:pt>
                <c:pt idx="230" formatCode="General">
                  <c:v>0.23</c:v>
                </c:pt>
                <c:pt idx="231" formatCode="General">
                  <c:v>0.23100000000000001</c:v>
                </c:pt>
                <c:pt idx="232" formatCode="General">
                  <c:v>0.23200000000000001</c:v>
                </c:pt>
                <c:pt idx="233" formatCode="General">
                  <c:v>0.23300000000000001</c:v>
                </c:pt>
                <c:pt idx="234" formatCode="General">
                  <c:v>0.23400000000000001</c:v>
                </c:pt>
                <c:pt idx="235" formatCode="General">
                  <c:v>0.23499999999999999</c:v>
                </c:pt>
                <c:pt idx="236" formatCode="General">
                  <c:v>0.23599999999999999</c:v>
                </c:pt>
                <c:pt idx="237" formatCode="General">
                  <c:v>0.23699999999999999</c:v>
                </c:pt>
                <c:pt idx="238" formatCode="General">
                  <c:v>0.23799999999999999</c:v>
                </c:pt>
                <c:pt idx="239" formatCode="General">
                  <c:v>0.23899999999999999</c:v>
                </c:pt>
                <c:pt idx="240" formatCode="General">
                  <c:v>0.24</c:v>
                </c:pt>
                <c:pt idx="241" formatCode="General">
                  <c:v>0.24099999999999999</c:v>
                </c:pt>
                <c:pt idx="242" formatCode="General">
                  <c:v>0.24199999999999999</c:v>
                </c:pt>
                <c:pt idx="243" formatCode="General">
                  <c:v>0.24299999999999999</c:v>
                </c:pt>
                <c:pt idx="244" formatCode="General">
                  <c:v>0.24399999999999999</c:v>
                </c:pt>
                <c:pt idx="245" formatCode="General">
                  <c:v>0.245</c:v>
                </c:pt>
                <c:pt idx="246" formatCode="General">
                  <c:v>0.246</c:v>
                </c:pt>
                <c:pt idx="247" formatCode="General">
                  <c:v>0.247</c:v>
                </c:pt>
                <c:pt idx="248" formatCode="General">
                  <c:v>0.248</c:v>
                </c:pt>
                <c:pt idx="249" formatCode="General">
                  <c:v>0.249</c:v>
                </c:pt>
                <c:pt idx="250" formatCode="General">
                  <c:v>0.25</c:v>
                </c:pt>
                <c:pt idx="251" formatCode="General">
                  <c:v>0.251</c:v>
                </c:pt>
                <c:pt idx="252" formatCode="General">
                  <c:v>0.252</c:v>
                </c:pt>
                <c:pt idx="253" formatCode="General">
                  <c:v>0.253</c:v>
                </c:pt>
                <c:pt idx="254" formatCode="General">
                  <c:v>0.254</c:v>
                </c:pt>
                <c:pt idx="255" formatCode="General">
                  <c:v>0.255</c:v>
                </c:pt>
                <c:pt idx="256" formatCode="General">
                  <c:v>0.25600000000000001</c:v>
                </c:pt>
                <c:pt idx="257" formatCode="General">
                  <c:v>0.25700000000000001</c:v>
                </c:pt>
                <c:pt idx="258" formatCode="General">
                  <c:v>0.25800000000000001</c:v>
                </c:pt>
                <c:pt idx="259" formatCode="General">
                  <c:v>0.25900000000000001</c:v>
                </c:pt>
                <c:pt idx="260" formatCode="General">
                  <c:v>0.26</c:v>
                </c:pt>
                <c:pt idx="261" formatCode="General">
                  <c:v>0.26100000000000001</c:v>
                </c:pt>
                <c:pt idx="262" formatCode="General">
                  <c:v>0.26200000000000001</c:v>
                </c:pt>
                <c:pt idx="263" formatCode="General">
                  <c:v>0.26300000000000001</c:v>
                </c:pt>
                <c:pt idx="264" formatCode="General">
                  <c:v>0.26400000000000001</c:v>
                </c:pt>
                <c:pt idx="265" formatCode="General">
                  <c:v>0.26500000000000001</c:v>
                </c:pt>
                <c:pt idx="266" formatCode="General">
                  <c:v>0.26600000000000001</c:v>
                </c:pt>
                <c:pt idx="267" formatCode="General">
                  <c:v>0.26700000000000002</c:v>
                </c:pt>
                <c:pt idx="268" formatCode="General">
                  <c:v>0.26800000000000002</c:v>
                </c:pt>
                <c:pt idx="269" formatCode="General">
                  <c:v>0.26900000000000002</c:v>
                </c:pt>
                <c:pt idx="270" formatCode="General">
                  <c:v>0.27</c:v>
                </c:pt>
                <c:pt idx="271" formatCode="General">
                  <c:v>0.27100000000000002</c:v>
                </c:pt>
                <c:pt idx="272" formatCode="General">
                  <c:v>0.27200000000000002</c:v>
                </c:pt>
                <c:pt idx="273" formatCode="General">
                  <c:v>0.27300000000000002</c:v>
                </c:pt>
                <c:pt idx="274" formatCode="General">
                  <c:v>0.27400000000000002</c:v>
                </c:pt>
                <c:pt idx="275" formatCode="General">
                  <c:v>0.27500000000000002</c:v>
                </c:pt>
                <c:pt idx="276" formatCode="General">
                  <c:v>0.27600000000000002</c:v>
                </c:pt>
                <c:pt idx="277" formatCode="General">
                  <c:v>0.27700000000000002</c:v>
                </c:pt>
                <c:pt idx="278" formatCode="General">
                  <c:v>0.27800000000000002</c:v>
                </c:pt>
                <c:pt idx="279" formatCode="General">
                  <c:v>0.27900000000000003</c:v>
                </c:pt>
                <c:pt idx="280" formatCode="General">
                  <c:v>0.28000000000000003</c:v>
                </c:pt>
                <c:pt idx="281" formatCode="General">
                  <c:v>0.28100000000000003</c:v>
                </c:pt>
                <c:pt idx="282" formatCode="General">
                  <c:v>0.28199999999999997</c:v>
                </c:pt>
                <c:pt idx="283" formatCode="General">
                  <c:v>0.28299999999999997</c:v>
                </c:pt>
                <c:pt idx="284" formatCode="General">
                  <c:v>0.28399999999999997</c:v>
                </c:pt>
                <c:pt idx="285" formatCode="General">
                  <c:v>0.28499999999999998</c:v>
                </c:pt>
                <c:pt idx="286" formatCode="General">
                  <c:v>0.28599999999999998</c:v>
                </c:pt>
                <c:pt idx="287" formatCode="General">
                  <c:v>0.28699999999999998</c:v>
                </c:pt>
                <c:pt idx="288" formatCode="General">
                  <c:v>0.28799999999999998</c:v>
                </c:pt>
                <c:pt idx="289" formatCode="General">
                  <c:v>0.28899999999999998</c:v>
                </c:pt>
                <c:pt idx="290" formatCode="General">
                  <c:v>0.28999999999999998</c:v>
                </c:pt>
                <c:pt idx="291" formatCode="General">
                  <c:v>0.29099999999999998</c:v>
                </c:pt>
                <c:pt idx="292" formatCode="General">
                  <c:v>0.29199999999999998</c:v>
                </c:pt>
                <c:pt idx="293" formatCode="General">
                  <c:v>0.29299999999999998</c:v>
                </c:pt>
                <c:pt idx="294" formatCode="General">
                  <c:v>0.29399999999999998</c:v>
                </c:pt>
                <c:pt idx="295" formatCode="General">
                  <c:v>0.29499999999999998</c:v>
                </c:pt>
                <c:pt idx="296" formatCode="General">
                  <c:v>0.29599999999999999</c:v>
                </c:pt>
                <c:pt idx="297" formatCode="General">
                  <c:v>0.29699999999999999</c:v>
                </c:pt>
                <c:pt idx="298" formatCode="General">
                  <c:v>0.29799999999999999</c:v>
                </c:pt>
                <c:pt idx="299" formatCode="General">
                  <c:v>0.29899999999999999</c:v>
                </c:pt>
                <c:pt idx="300" formatCode="General">
                  <c:v>0.3</c:v>
                </c:pt>
                <c:pt idx="301" formatCode="General">
                  <c:v>0.30099999999999999</c:v>
                </c:pt>
                <c:pt idx="302" formatCode="General">
                  <c:v>0.30199999999999999</c:v>
                </c:pt>
                <c:pt idx="303" formatCode="General">
                  <c:v>0.30299999999999999</c:v>
                </c:pt>
                <c:pt idx="304" formatCode="General">
                  <c:v>0.30399999999999999</c:v>
                </c:pt>
                <c:pt idx="305" formatCode="General">
                  <c:v>0.30499999999999999</c:v>
                </c:pt>
                <c:pt idx="306" formatCode="General">
                  <c:v>0.30599999999999999</c:v>
                </c:pt>
                <c:pt idx="307" formatCode="General">
                  <c:v>0.307</c:v>
                </c:pt>
                <c:pt idx="308" formatCode="General">
                  <c:v>0.308</c:v>
                </c:pt>
                <c:pt idx="309" formatCode="General">
                  <c:v>0.309</c:v>
                </c:pt>
                <c:pt idx="310" formatCode="General">
                  <c:v>0.31</c:v>
                </c:pt>
                <c:pt idx="311" formatCode="General">
                  <c:v>0.311</c:v>
                </c:pt>
                <c:pt idx="312" formatCode="General">
                  <c:v>0.312</c:v>
                </c:pt>
                <c:pt idx="313" formatCode="General">
                  <c:v>0.313</c:v>
                </c:pt>
                <c:pt idx="314" formatCode="General">
                  <c:v>0.314</c:v>
                </c:pt>
                <c:pt idx="315" formatCode="General">
                  <c:v>0.315</c:v>
                </c:pt>
                <c:pt idx="316" formatCode="General">
                  <c:v>0.316</c:v>
                </c:pt>
                <c:pt idx="317" formatCode="General">
                  <c:v>0.317</c:v>
                </c:pt>
                <c:pt idx="318" formatCode="General">
                  <c:v>0.318</c:v>
                </c:pt>
                <c:pt idx="319" formatCode="General">
                  <c:v>0.31900000000000001</c:v>
                </c:pt>
                <c:pt idx="320" formatCode="General">
                  <c:v>0.32</c:v>
                </c:pt>
                <c:pt idx="321" formatCode="General">
                  <c:v>0.32100000000000001</c:v>
                </c:pt>
                <c:pt idx="322" formatCode="General">
                  <c:v>0.32200000000000001</c:v>
                </c:pt>
                <c:pt idx="323" formatCode="General">
                  <c:v>0.32300000000000001</c:v>
                </c:pt>
                <c:pt idx="324" formatCode="General">
                  <c:v>0.32400000000000001</c:v>
                </c:pt>
                <c:pt idx="325" formatCode="General">
                  <c:v>0.32500000000000001</c:v>
                </c:pt>
                <c:pt idx="326" formatCode="General">
                  <c:v>0.32600000000000001</c:v>
                </c:pt>
                <c:pt idx="327" formatCode="General">
                  <c:v>0.32700000000000001</c:v>
                </c:pt>
                <c:pt idx="328" formatCode="General">
                  <c:v>0.32800000000000001</c:v>
                </c:pt>
                <c:pt idx="329" formatCode="General">
                  <c:v>0.32900000000000001</c:v>
                </c:pt>
                <c:pt idx="330" formatCode="General">
                  <c:v>0.33</c:v>
                </c:pt>
                <c:pt idx="331" formatCode="General">
                  <c:v>0.33100000000000002</c:v>
                </c:pt>
                <c:pt idx="332" formatCode="General">
                  <c:v>0.33200000000000002</c:v>
                </c:pt>
                <c:pt idx="333" formatCode="General">
                  <c:v>0.33300000000000002</c:v>
                </c:pt>
                <c:pt idx="334" formatCode="General">
                  <c:v>0.33400000000000002</c:v>
                </c:pt>
                <c:pt idx="335" formatCode="General">
                  <c:v>0.33500000000000002</c:v>
                </c:pt>
                <c:pt idx="336" formatCode="General">
                  <c:v>0.33600000000000002</c:v>
                </c:pt>
                <c:pt idx="337" formatCode="General">
                  <c:v>0.33700000000000002</c:v>
                </c:pt>
                <c:pt idx="338" formatCode="General">
                  <c:v>0.33800000000000002</c:v>
                </c:pt>
                <c:pt idx="339" formatCode="General">
                  <c:v>0.33900000000000002</c:v>
                </c:pt>
                <c:pt idx="340" formatCode="General">
                  <c:v>0.34</c:v>
                </c:pt>
                <c:pt idx="341" formatCode="General">
                  <c:v>0.34100000000000003</c:v>
                </c:pt>
                <c:pt idx="342" formatCode="General">
                  <c:v>0.34200000000000003</c:v>
                </c:pt>
                <c:pt idx="343" formatCode="General">
                  <c:v>0.34300000000000003</c:v>
                </c:pt>
                <c:pt idx="344" formatCode="General">
                  <c:v>0.34399999999999997</c:v>
                </c:pt>
                <c:pt idx="345" formatCode="General">
                  <c:v>0.34499999999999997</c:v>
                </c:pt>
                <c:pt idx="346" formatCode="General">
                  <c:v>0.34599999999999997</c:v>
                </c:pt>
                <c:pt idx="347" formatCode="General">
                  <c:v>0.34699999999999998</c:v>
                </c:pt>
                <c:pt idx="348" formatCode="General">
                  <c:v>0.34799999999999998</c:v>
                </c:pt>
                <c:pt idx="349" formatCode="General">
                  <c:v>0.34899999999999998</c:v>
                </c:pt>
                <c:pt idx="350" formatCode="General">
                  <c:v>0.35</c:v>
                </c:pt>
                <c:pt idx="351" formatCode="General">
                  <c:v>0.35099999999999998</c:v>
                </c:pt>
                <c:pt idx="352" formatCode="General">
                  <c:v>0.35199999999999998</c:v>
                </c:pt>
                <c:pt idx="353" formatCode="General">
                  <c:v>0.35299999999999998</c:v>
                </c:pt>
                <c:pt idx="354" formatCode="General">
                  <c:v>0.35399999999999998</c:v>
                </c:pt>
                <c:pt idx="355" formatCode="General">
                  <c:v>0.35499999999999998</c:v>
                </c:pt>
                <c:pt idx="356" formatCode="General">
                  <c:v>0.35599999999999998</c:v>
                </c:pt>
                <c:pt idx="357" formatCode="General">
                  <c:v>0.35699999999999998</c:v>
                </c:pt>
                <c:pt idx="358" formatCode="General">
                  <c:v>0.35799999999999998</c:v>
                </c:pt>
                <c:pt idx="359" formatCode="General">
                  <c:v>0.35899999999999999</c:v>
                </c:pt>
                <c:pt idx="360" formatCode="General">
                  <c:v>0.36</c:v>
                </c:pt>
                <c:pt idx="361" formatCode="General">
                  <c:v>0.36099999999999999</c:v>
                </c:pt>
                <c:pt idx="362" formatCode="General">
                  <c:v>0.36199999999999999</c:v>
                </c:pt>
                <c:pt idx="363" formatCode="General">
                  <c:v>0.36299999999999999</c:v>
                </c:pt>
                <c:pt idx="364" formatCode="General">
                  <c:v>0.36399999999999999</c:v>
                </c:pt>
                <c:pt idx="365" formatCode="General">
                  <c:v>0.36499999999999999</c:v>
                </c:pt>
                <c:pt idx="366" formatCode="General">
                  <c:v>0.36599999999999999</c:v>
                </c:pt>
                <c:pt idx="367" formatCode="General">
                  <c:v>0.36699999999999999</c:v>
                </c:pt>
                <c:pt idx="368" formatCode="General">
                  <c:v>0.36799999999999999</c:v>
                </c:pt>
                <c:pt idx="369" formatCode="General">
                  <c:v>0.36899999999999999</c:v>
                </c:pt>
                <c:pt idx="370" formatCode="General">
                  <c:v>0.37</c:v>
                </c:pt>
                <c:pt idx="371" formatCode="General">
                  <c:v>0.371</c:v>
                </c:pt>
                <c:pt idx="372" formatCode="General">
                  <c:v>0.372</c:v>
                </c:pt>
                <c:pt idx="373" formatCode="General">
                  <c:v>0.373</c:v>
                </c:pt>
                <c:pt idx="374" formatCode="General">
                  <c:v>0.374</c:v>
                </c:pt>
                <c:pt idx="375" formatCode="General">
                  <c:v>0.375</c:v>
                </c:pt>
                <c:pt idx="376" formatCode="General">
                  <c:v>0.376</c:v>
                </c:pt>
                <c:pt idx="377" formatCode="General">
                  <c:v>0.377</c:v>
                </c:pt>
                <c:pt idx="378" formatCode="General">
                  <c:v>0.378</c:v>
                </c:pt>
                <c:pt idx="379" formatCode="General">
                  <c:v>0.379</c:v>
                </c:pt>
                <c:pt idx="380" formatCode="General">
                  <c:v>0.38</c:v>
                </c:pt>
                <c:pt idx="381" formatCode="General">
                  <c:v>0.38100000000000001</c:v>
                </c:pt>
                <c:pt idx="382" formatCode="General">
                  <c:v>0.38200000000000001</c:v>
                </c:pt>
                <c:pt idx="383" formatCode="General">
                  <c:v>0.38300000000000001</c:v>
                </c:pt>
                <c:pt idx="384" formatCode="General">
                  <c:v>0.38400000000000001</c:v>
                </c:pt>
                <c:pt idx="385" formatCode="General">
                  <c:v>0.38500000000000001</c:v>
                </c:pt>
                <c:pt idx="386" formatCode="General">
                  <c:v>0.38600000000000001</c:v>
                </c:pt>
                <c:pt idx="387" formatCode="General">
                  <c:v>0.38700000000000001</c:v>
                </c:pt>
                <c:pt idx="388" formatCode="General">
                  <c:v>0.38800000000000001</c:v>
                </c:pt>
                <c:pt idx="389" formatCode="General">
                  <c:v>0.38900000000000001</c:v>
                </c:pt>
                <c:pt idx="390" formatCode="General">
                  <c:v>0.39</c:v>
                </c:pt>
                <c:pt idx="391" formatCode="General">
                  <c:v>0.39100000000000001</c:v>
                </c:pt>
                <c:pt idx="392" formatCode="General">
                  <c:v>0.39200000000000002</c:v>
                </c:pt>
                <c:pt idx="393" formatCode="General">
                  <c:v>0.39300000000000002</c:v>
                </c:pt>
                <c:pt idx="394" formatCode="General">
                  <c:v>0.39400000000000002</c:v>
                </c:pt>
                <c:pt idx="395" formatCode="General">
                  <c:v>0.39500000000000002</c:v>
                </c:pt>
                <c:pt idx="396" formatCode="General">
                  <c:v>0.39600000000000002</c:v>
                </c:pt>
                <c:pt idx="397" formatCode="General">
                  <c:v>0.39700000000000002</c:v>
                </c:pt>
                <c:pt idx="398" formatCode="General">
                  <c:v>0.39800000000000002</c:v>
                </c:pt>
                <c:pt idx="399" formatCode="General">
                  <c:v>0.39900000000000002</c:v>
                </c:pt>
                <c:pt idx="400" formatCode="General">
                  <c:v>0.4</c:v>
                </c:pt>
                <c:pt idx="401" formatCode="General">
                  <c:v>0.40100000000000002</c:v>
                </c:pt>
                <c:pt idx="402" formatCode="General">
                  <c:v>0.40200000000000002</c:v>
                </c:pt>
                <c:pt idx="403" formatCode="General">
                  <c:v>0.40300000000000002</c:v>
                </c:pt>
                <c:pt idx="404" formatCode="General">
                  <c:v>0.40400000000000003</c:v>
                </c:pt>
                <c:pt idx="405" formatCode="General">
                  <c:v>0.40500000000000003</c:v>
                </c:pt>
                <c:pt idx="406" formatCode="General">
                  <c:v>0.40600000000000003</c:v>
                </c:pt>
                <c:pt idx="407" formatCode="General">
                  <c:v>0.40699999999999997</c:v>
                </c:pt>
                <c:pt idx="408" formatCode="General">
                  <c:v>0.40799999999999997</c:v>
                </c:pt>
                <c:pt idx="409" formatCode="General">
                  <c:v>0.40899999999999997</c:v>
                </c:pt>
                <c:pt idx="410" formatCode="General">
                  <c:v>0.41</c:v>
                </c:pt>
                <c:pt idx="411" formatCode="General">
                  <c:v>0.41099999999999998</c:v>
                </c:pt>
                <c:pt idx="412" formatCode="General">
                  <c:v>0.41199999999999998</c:v>
                </c:pt>
                <c:pt idx="413" formatCode="General">
                  <c:v>0.41299999999999998</c:v>
                </c:pt>
                <c:pt idx="414" formatCode="General">
                  <c:v>0.41399999999999998</c:v>
                </c:pt>
                <c:pt idx="415" formatCode="General">
                  <c:v>0.41499999999999998</c:v>
                </c:pt>
                <c:pt idx="416" formatCode="General">
                  <c:v>0.41599999999999998</c:v>
                </c:pt>
                <c:pt idx="417" formatCode="General">
                  <c:v>0.41699999999999998</c:v>
                </c:pt>
                <c:pt idx="418" formatCode="General">
                  <c:v>0.41799999999999998</c:v>
                </c:pt>
                <c:pt idx="419" formatCode="General">
                  <c:v>0.41899999999999998</c:v>
                </c:pt>
                <c:pt idx="420" formatCode="General">
                  <c:v>0.42</c:v>
                </c:pt>
                <c:pt idx="421" formatCode="General">
                  <c:v>0.42099999999999999</c:v>
                </c:pt>
                <c:pt idx="422" formatCode="General">
                  <c:v>0.42199999999999999</c:v>
                </c:pt>
                <c:pt idx="423" formatCode="General">
                  <c:v>0.42299999999999999</c:v>
                </c:pt>
                <c:pt idx="424" formatCode="General">
                  <c:v>0.42399999999999999</c:v>
                </c:pt>
                <c:pt idx="425" formatCode="General">
                  <c:v>0.42499999999999999</c:v>
                </c:pt>
                <c:pt idx="426" formatCode="General">
                  <c:v>0.42599999999999999</c:v>
                </c:pt>
                <c:pt idx="427" formatCode="General">
                  <c:v>0.42699999999999999</c:v>
                </c:pt>
                <c:pt idx="428" formatCode="General">
                  <c:v>0.42799999999999999</c:v>
                </c:pt>
                <c:pt idx="429" formatCode="General">
                  <c:v>0.42899999999999999</c:v>
                </c:pt>
                <c:pt idx="430" formatCode="General">
                  <c:v>0.43</c:v>
                </c:pt>
                <c:pt idx="431" formatCode="General">
                  <c:v>0.43099999999999999</c:v>
                </c:pt>
                <c:pt idx="432" formatCode="General">
                  <c:v>0.432</c:v>
                </c:pt>
                <c:pt idx="433" formatCode="General">
                  <c:v>0.433</c:v>
                </c:pt>
                <c:pt idx="434" formatCode="General">
                  <c:v>0.434</c:v>
                </c:pt>
                <c:pt idx="435" formatCode="General">
                  <c:v>0.435</c:v>
                </c:pt>
                <c:pt idx="436" formatCode="General">
                  <c:v>0.436</c:v>
                </c:pt>
                <c:pt idx="437" formatCode="General">
                  <c:v>0.437</c:v>
                </c:pt>
                <c:pt idx="438" formatCode="General">
                  <c:v>0.438</c:v>
                </c:pt>
                <c:pt idx="439" formatCode="General">
                  <c:v>0.439</c:v>
                </c:pt>
                <c:pt idx="440" formatCode="General">
                  <c:v>0.44</c:v>
                </c:pt>
                <c:pt idx="441" formatCode="General">
                  <c:v>0.441</c:v>
                </c:pt>
                <c:pt idx="442" formatCode="General">
                  <c:v>0.442</c:v>
                </c:pt>
                <c:pt idx="443" formatCode="General">
                  <c:v>0.443</c:v>
                </c:pt>
                <c:pt idx="444" formatCode="General">
                  <c:v>0.44400000000000001</c:v>
                </c:pt>
                <c:pt idx="445" formatCode="General">
                  <c:v>0.44500000000000001</c:v>
                </c:pt>
                <c:pt idx="446" formatCode="General">
                  <c:v>0.44600000000000001</c:v>
                </c:pt>
                <c:pt idx="447" formatCode="General">
                  <c:v>0.44700000000000001</c:v>
                </c:pt>
                <c:pt idx="448" formatCode="General">
                  <c:v>0.44800000000000001</c:v>
                </c:pt>
                <c:pt idx="449" formatCode="General">
                  <c:v>0.44900000000000001</c:v>
                </c:pt>
                <c:pt idx="450" formatCode="General">
                  <c:v>0.45</c:v>
                </c:pt>
                <c:pt idx="451" formatCode="General">
                  <c:v>0.45100000000000001</c:v>
                </c:pt>
                <c:pt idx="452" formatCode="General">
                  <c:v>0.45200000000000001</c:v>
                </c:pt>
                <c:pt idx="453" formatCode="General">
                  <c:v>0.45300000000000001</c:v>
                </c:pt>
                <c:pt idx="454" formatCode="General">
                  <c:v>0.45400000000000001</c:v>
                </c:pt>
                <c:pt idx="455" formatCode="General">
                  <c:v>0.45500000000000002</c:v>
                </c:pt>
                <c:pt idx="456" formatCode="General">
                  <c:v>0.45600000000000002</c:v>
                </c:pt>
                <c:pt idx="457" formatCode="General">
                  <c:v>0.45700000000000002</c:v>
                </c:pt>
                <c:pt idx="458" formatCode="General">
                  <c:v>0.45800000000000002</c:v>
                </c:pt>
                <c:pt idx="459" formatCode="General">
                  <c:v>0.45900000000000002</c:v>
                </c:pt>
                <c:pt idx="460" formatCode="General">
                  <c:v>0.46</c:v>
                </c:pt>
                <c:pt idx="461" formatCode="General">
                  <c:v>0.46100000000000002</c:v>
                </c:pt>
                <c:pt idx="462" formatCode="General">
                  <c:v>0.46200000000000002</c:v>
                </c:pt>
                <c:pt idx="463" formatCode="General">
                  <c:v>0.46300000000000002</c:v>
                </c:pt>
                <c:pt idx="464" formatCode="General">
                  <c:v>0.46400000000000002</c:v>
                </c:pt>
                <c:pt idx="465" formatCode="General">
                  <c:v>0.46500000000000002</c:v>
                </c:pt>
                <c:pt idx="466" formatCode="General">
                  <c:v>0.46600000000000003</c:v>
                </c:pt>
                <c:pt idx="467" formatCode="General">
                  <c:v>0.46700000000000003</c:v>
                </c:pt>
                <c:pt idx="468" formatCode="General">
                  <c:v>0.46800000000000003</c:v>
                </c:pt>
                <c:pt idx="469" formatCode="General">
                  <c:v>0.46899999999999997</c:v>
                </c:pt>
                <c:pt idx="470" formatCode="General">
                  <c:v>0.47</c:v>
                </c:pt>
                <c:pt idx="471" formatCode="General">
                  <c:v>0.47099999999999997</c:v>
                </c:pt>
                <c:pt idx="472" formatCode="General">
                  <c:v>0.47199999999999998</c:v>
                </c:pt>
                <c:pt idx="473" formatCode="General">
                  <c:v>0.47299999999999998</c:v>
                </c:pt>
                <c:pt idx="474" formatCode="General">
                  <c:v>0.47399999999999998</c:v>
                </c:pt>
                <c:pt idx="475" formatCode="General">
                  <c:v>0.47499999999999998</c:v>
                </c:pt>
                <c:pt idx="476" formatCode="General">
                  <c:v>0.47599999999999998</c:v>
                </c:pt>
                <c:pt idx="477" formatCode="General">
                  <c:v>0.47699999999999998</c:v>
                </c:pt>
                <c:pt idx="478" formatCode="General">
                  <c:v>0.47799999999999998</c:v>
                </c:pt>
                <c:pt idx="479" formatCode="General">
                  <c:v>0.47899999999999998</c:v>
                </c:pt>
                <c:pt idx="480" formatCode="General">
                  <c:v>0.48</c:v>
                </c:pt>
                <c:pt idx="481" formatCode="General">
                  <c:v>0.48099999999999998</c:v>
                </c:pt>
                <c:pt idx="482" formatCode="General">
                  <c:v>0.48199999999999998</c:v>
                </c:pt>
                <c:pt idx="483" formatCode="General">
                  <c:v>0.48299999999999998</c:v>
                </c:pt>
                <c:pt idx="484" formatCode="General">
                  <c:v>0.48399999999999999</c:v>
                </c:pt>
                <c:pt idx="485" formatCode="General">
                  <c:v>0.48499999999999999</c:v>
                </c:pt>
                <c:pt idx="486" formatCode="General">
                  <c:v>0.48599999999999999</c:v>
                </c:pt>
                <c:pt idx="487" formatCode="General">
                  <c:v>0.48699999999999999</c:v>
                </c:pt>
                <c:pt idx="488" formatCode="General">
                  <c:v>0.48799999999999999</c:v>
                </c:pt>
                <c:pt idx="489" formatCode="General">
                  <c:v>0.48899999999999999</c:v>
                </c:pt>
                <c:pt idx="490" formatCode="General">
                  <c:v>0.49</c:v>
                </c:pt>
                <c:pt idx="491" formatCode="General">
                  <c:v>0.49099999999999999</c:v>
                </c:pt>
                <c:pt idx="492" formatCode="General">
                  <c:v>0.49199999999999999</c:v>
                </c:pt>
                <c:pt idx="493" formatCode="General">
                  <c:v>0.49299999999999999</c:v>
                </c:pt>
                <c:pt idx="494" formatCode="General">
                  <c:v>0.49399999999999999</c:v>
                </c:pt>
                <c:pt idx="495" formatCode="General">
                  <c:v>0.495</c:v>
                </c:pt>
                <c:pt idx="496" formatCode="General">
                  <c:v>0.496</c:v>
                </c:pt>
                <c:pt idx="497" formatCode="General">
                  <c:v>0.497</c:v>
                </c:pt>
                <c:pt idx="498" formatCode="General">
                  <c:v>0.498</c:v>
                </c:pt>
                <c:pt idx="499" formatCode="General">
                  <c:v>0.499</c:v>
                </c:pt>
                <c:pt idx="500" formatCode="General">
                  <c:v>0.5</c:v>
                </c:pt>
                <c:pt idx="501" formatCode="General">
                  <c:v>0.501</c:v>
                </c:pt>
                <c:pt idx="502" formatCode="General">
                  <c:v>0.502</c:v>
                </c:pt>
                <c:pt idx="503" formatCode="General">
                  <c:v>0.503</c:v>
                </c:pt>
                <c:pt idx="504" formatCode="General">
                  <c:v>0.504</c:v>
                </c:pt>
                <c:pt idx="505" formatCode="General">
                  <c:v>0.505</c:v>
                </c:pt>
                <c:pt idx="506" formatCode="General">
                  <c:v>0.50600000000000001</c:v>
                </c:pt>
                <c:pt idx="507" formatCode="General">
                  <c:v>0.50700000000000001</c:v>
                </c:pt>
                <c:pt idx="508" formatCode="General">
                  <c:v>0.50800000000000001</c:v>
                </c:pt>
                <c:pt idx="509" formatCode="General">
                  <c:v>0.50900000000000001</c:v>
                </c:pt>
                <c:pt idx="510" formatCode="General">
                  <c:v>0.51</c:v>
                </c:pt>
                <c:pt idx="511" formatCode="General">
                  <c:v>0.51100000000000001</c:v>
                </c:pt>
                <c:pt idx="512" formatCode="General">
                  <c:v>0.51200000000000001</c:v>
                </c:pt>
                <c:pt idx="513" formatCode="General">
                  <c:v>0.51300000000000001</c:v>
                </c:pt>
                <c:pt idx="514" formatCode="General">
                  <c:v>0.51400000000000001</c:v>
                </c:pt>
                <c:pt idx="515" formatCode="General">
                  <c:v>0.51500000000000001</c:v>
                </c:pt>
                <c:pt idx="516" formatCode="General">
                  <c:v>0.51600000000000001</c:v>
                </c:pt>
                <c:pt idx="517" formatCode="General">
                  <c:v>0.51700000000000002</c:v>
                </c:pt>
                <c:pt idx="518" formatCode="General">
                  <c:v>0.51800000000000002</c:v>
                </c:pt>
                <c:pt idx="519" formatCode="General">
                  <c:v>0.51900000000000002</c:v>
                </c:pt>
                <c:pt idx="520" formatCode="General">
                  <c:v>0.52</c:v>
                </c:pt>
                <c:pt idx="521" formatCode="General">
                  <c:v>0.52100000000000002</c:v>
                </c:pt>
                <c:pt idx="522" formatCode="General">
                  <c:v>0.52200000000000002</c:v>
                </c:pt>
                <c:pt idx="523" formatCode="General">
                  <c:v>0.52300000000000002</c:v>
                </c:pt>
                <c:pt idx="524" formatCode="General">
                  <c:v>0.52400000000000002</c:v>
                </c:pt>
                <c:pt idx="525" formatCode="General">
                  <c:v>0.52500000000000002</c:v>
                </c:pt>
                <c:pt idx="526" formatCode="General">
                  <c:v>0.52600000000000002</c:v>
                </c:pt>
                <c:pt idx="527" formatCode="General">
                  <c:v>0.52700000000000002</c:v>
                </c:pt>
                <c:pt idx="528" formatCode="General">
                  <c:v>0.52800000000000002</c:v>
                </c:pt>
                <c:pt idx="529" formatCode="General">
                  <c:v>0.52900000000000003</c:v>
                </c:pt>
                <c:pt idx="530" formatCode="General">
                  <c:v>0.53</c:v>
                </c:pt>
                <c:pt idx="531" formatCode="General">
                  <c:v>0.53100000000000003</c:v>
                </c:pt>
                <c:pt idx="532" formatCode="General">
                  <c:v>0.53200000000000003</c:v>
                </c:pt>
                <c:pt idx="533" formatCode="General">
                  <c:v>0.53300000000000003</c:v>
                </c:pt>
                <c:pt idx="534" formatCode="General">
                  <c:v>0.53400000000000003</c:v>
                </c:pt>
                <c:pt idx="535" formatCode="General">
                  <c:v>0.53500000000000003</c:v>
                </c:pt>
                <c:pt idx="536" formatCode="General">
                  <c:v>0.53600000000000003</c:v>
                </c:pt>
                <c:pt idx="537" formatCode="General">
                  <c:v>0.53700000000000003</c:v>
                </c:pt>
                <c:pt idx="538" formatCode="General">
                  <c:v>0.53800000000000003</c:v>
                </c:pt>
                <c:pt idx="539" formatCode="General">
                  <c:v>0.53900000000000003</c:v>
                </c:pt>
                <c:pt idx="540" formatCode="General">
                  <c:v>0.54</c:v>
                </c:pt>
                <c:pt idx="541" formatCode="General">
                  <c:v>0.54100000000000004</c:v>
                </c:pt>
                <c:pt idx="542" formatCode="General">
                  <c:v>0.54200000000000004</c:v>
                </c:pt>
                <c:pt idx="543" formatCode="General">
                  <c:v>0.54300000000000004</c:v>
                </c:pt>
                <c:pt idx="544" formatCode="General">
                  <c:v>0.54400000000000004</c:v>
                </c:pt>
                <c:pt idx="545" formatCode="General">
                  <c:v>0.54500000000000004</c:v>
                </c:pt>
                <c:pt idx="546" formatCode="General">
                  <c:v>0.54600000000000004</c:v>
                </c:pt>
                <c:pt idx="547" formatCode="General">
                  <c:v>0.54700000000000004</c:v>
                </c:pt>
                <c:pt idx="548" formatCode="General">
                  <c:v>0.54800000000000004</c:v>
                </c:pt>
                <c:pt idx="549" formatCode="General">
                  <c:v>0.54900000000000004</c:v>
                </c:pt>
                <c:pt idx="550" formatCode="General">
                  <c:v>0.55000000000000004</c:v>
                </c:pt>
                <c:pt idx="551" formatCode="General">
                  <c:v>0.55100000000000005</c:v>
                </c:pt>
                <c:pt idx="552" formatCode="General">
                  <c:v>0.55200000000000005</c:v>
                </c:pt>
                <c:pt idx="553" formatCode="General">
                  <c:v>0.55300000000000005</c:v>
                </c:pt>
                <c:pt idx="554" formatCode="General">
                  <c:v>0.55400000000000005</c:v>
                </c:pt>
                <c:pt idx="555" formatCode="General">
                  <c:v>0.55500000000000005</c:v>
                </c:pt>
                <c:pt idx="556" formatCode="General">
                  <c:v>0.55600000000000005</c:v>
                </c:pt>
                <c:pt idx="557" formatCode="General">
                  <c:v>0.55700000000000005</c:v>
                </c:pt>
                <c:pt idx="558" formatCode="General">
                  <c:v>0.55800000000000005</c:v>
                </c:pt>
                <c:pt idx="559" formatCode="General">
                  <c:v>0.55900000000000005</c:v>
                </c:pt>
                <c:pt idx="560" formatCode="General">
                  <c:v>0.56000000000000005</c:v>
                </c:pt>
                <c:pt idx="561" formatCode="General">
                  <c:v>0.56100000000000005</c:v>
                </c:pt>
                <c:pt idx="562" formatCode="General">
                  <c:v>0.56200000000000006</c:v>
                </c:pt>
                <c:pt idx="563" formatCode="General">
                  <c:v>0.56299999999999994</c:v>
                </c:pt>
                <c:pt idx="564" formatCode="General">
                  <c:v>0.56399999999999995</c:v>
                </c:pt>
                <c:pt idx="565" formatCode="General">
                  <c:v>0.56499999999999995</c:v>
                </c:pt>
                <c:pt idx="566" formatCode="General">
                  <c:v>0.56599999999999995</c:v>
                </c:pt>
                <c:pt idx="567" formatCode="General">
                  <c:v>0.56699999999999995</c:v>
                </c:pt>
                <c:pt idx="568" formatCode="General">
                  <c:v>0.56799999999999995</c:v>
                </c:pt>
                <c:pt idx="569" formatCode="General">
                  <c:v>0.56899999999999995</c:v>
                </c:pt>
                <c:pt idx="570" formatCode="General">
                  <c:v>0.56999999999999995</c:v>
                </c:pt>
                <c:pt idx="571" formatCode="General">
                  <c:v>0.57099999999999995</c:v>
                </c:pt>
                <c:pt idx="572" formatCode="General">
                  <c:v>0.57199999999999995</c:v>
                </c:pt>
                <c:pt idx="573" formatCode="General">
                  <c:v>0.57299999999999995</c:v>
                </c:pt>
                <c:pt idx="574" formatCode="General">
                  <c:v>0.57399999999999995</c:v>
                </c:pt>
                <c:pt idx="575" formatCode="General">
                  <c:v>0.57499999999999996</c:v>
                </c:pt>
                <c:pt idx="576" formatCode="General">
                  <c:v>0.57599999999999996</c:v>
                </c:pt>
                <c:pt idx="577" formatCode="General">
                  <c:v>0.57699999999999996</c:v>
                </c:pt>
                <c:pt idx="578" formatCode="General">
                  <c:v>0.57799999999999996</c:v>
                </c:pt>
                <c:pt idx="579" formatCode="General">
                  <c:v>0.57899999999999996</c:v>
                </c:pt>
                <c:pt idx="580" formatCode="General">
                  <c:v>0.57999999999999996</c:v>
                </c:pt>
                <c:pt idx="581" formatCode="General">
                  <c:v>0.58099999999999996</c:v>
                </c:pt>
                <c:pt idx="582" formatCode="General">
                  <c:v>0.58199999999999996</c:v>
                </c:pt>
                <c:pt idx="583" formatCode="General">
                  <c:v>0.58299999999999996</c:v>
                </c:pt>
                <c:pt idx="584" formatCode="General">
                  <c:v>0.58399999999999996</c:v>
                </c:pt>
                <c:pt idx="585" formatCode="General">
                  <c:v>0.58499999999999996</c:v>
                </c:pt>
                <c:pt idx="586" formatCode="General">
                  <c:v>0.58599999999999997</c:v>
                </c:pt>
                <c:pt idx="587" formatCode="General">
                  <c:v>0.58699999999999997</c:v>
                </c:pt>
                <c:pt idx="588" formatCode="General">
                  <c:v>0.58799999999999997</c:v>
                </c:pt>
                <c:pt idx="589" formatCode="General">
                  <c:v>0.58899999999999997</c:v>
                </c:pt>
                <c:pt idx="590" formatCode="General">
                  <c:v>0.59</c:v>
                </c:pt>
                <c:pt idx="591" formatCode="General">
                  <c:v>0.59099999999999997</c:v>
                </c:pt>
                <c:pt idx="592" formatCode="General">
                  <c:v>0.59199999999999997</c:v>
                </c:pt>
                <c:pt idx="593" formatCode="General">
                  <c:v>0.59299999999999997</c:v>
                </c:pt>
                <c:pt idx="594" formatCode="General">
                  <c:v>0.59399999999999997</c:v>
                </c:pt>
                <c:pt idx="595" formatCode="General">
                  <c:v>0.59499999999999997</c:v>
                </c:pt>
                <c:pt idx="596" formatCode="General">
                  <c:v>0.59599999999999997</c:v>
                </c:pt>
                <c:pt idx="597" formatCode="General">
                  <c:v>0.59699999999999998</c:v>
                </c:pt>
                <c:pt idx="598" formatCode="General">
                  <c:v>0.59799999999999998</c:v>
                </c:pt>
                <c:pt idx="599" formatCode="General">
                  <c:v>0.59899999999999998</c:v>
                </c:pt>
                <c:pt idx="600" formatCode="General">
                  <c:v>0.6</c:v>
                </c:pt>
                <c:pt idx="601" formatCode="General">
                  <c:v>0.60099999999999998</c:v>
                </c:pt>
                <c:pt idx="602" formatCode="General">
                  <c:v>0.60199999999999998</c:v>
                </c:pt>
                <c:pt idx="603" formatCode="General">
                  <c:v>0.60299999999999998</c:v>
                </c:pt>
                <c:pt idx="604" formatCode="General">
                  <c:v>0.60399999999999998</c:v>
                </c:pt>
                <c:pt idx="605" formatCode="General">
                  <c:v>0.60499999999999998</c:v>
                </c:pt>
                <c:pt idx="606" formatCode="General">
                  <c:v>0.60599999999999998</c:v>
                </c:pt>
                <c:pt idx="607" formatCode="General">
                  <c:v>0.60699999999999998</c:v>
                </c:pt>
                <c:pt idx="608" formatCode="General">
                  <c:v>0.60799999999999998</c:v>
                </c:pt>
                <c:pt idx="609" formatCode="General">
                  <c:v>0.60899999999999999</c:v>
                </c:pt>
                <c:pt idx="610" formatCode="General">
                  <c:v>0.61</c:v>
                </c:pt>
                <c:pt idx="611" formatCode="General">
                  <c:v>0.61099999999999999</c:v>
                </c:pt>
                <c:pt idx="612" formatCode="General">
                  <c:v>0.61199999999999999</c:v>
                </c:pt>
                <c:pt idx="613" formatCode="General">
                  <c:v>0.61299999999999999</c:v>
                </c:pt>
                <c:pt idx="614" formatCode="General">
                  <c:v>0.61399999999999999</c:v>
                </c:pt>
                <c:pt idx="615" formatCode="General">
                  <c:v>0.61499999999999999</c:v>
                </c:pt>
                <c:pt idx="616" formatCode="General">
                  <c:v>0.61599999999999999</c:v>
                </c:pt>
                <c:pt idx="617" formatCode="General">
                  <c:v>0.61699999999999999</c:v>
                </c:pt>
                <c:pt idx="618" formatCode="General">
                  <c:v>0.61799999999999999</c:v>
                </c:pt>
                <c:pt idx="619" formatCode="General">
                  <c:v>0.61899999999999999</c:v>
                </c:pt>
                <c:pt idx="620" formatCode="General">
                  <c:v>0.62</c:v>
                </c:pt>
                <c:pt idx="621" formatCode="General">
                  <c:v>0.621</c:v>
                </c:pt>
                <c:pt idx="622" formatCode="General">
                  <c:v>0.622</c:v>
                </c:pt>
                <c:pt idx="623" formatCode="General">
                  <c:v>0.623</c:v>
                </c:pt>
                <c:pt idx="624" formatCode="General">
                  <c:v>0.624</c:v>
                </c:pt>
                <c:pt idx="625" formatCode="General">
                  <c:v>0.625</c:v>
                </c:pt>
                <c:pt idx="626" formatCode="General">
                  <c:v>0.626</c:v>
                </c:pt>
                <c:pt idx="627" formatCode="General">
                  <c:v>0.627</c:v>
                </c:pt>
                <c:pt idx="628" formatCode="General">
                  <c:v>0.628</c:v>
                </c:pt>
                <c:pt idx="629" formatCode="General">
                  <c:v>0.629</c:v>
                </c:pt>
                <c:pt idx="630" formatCode="General">
                  <c:v>0.63</c:v>
                </c:pt>
                <c:pt idx="631" formatCode="General">
                  <c:v>0.63100000000000001</c:v>
                </c:pt>
                <c:pt idx="632" formatCode="General">
                  <c:v>0.63200000000000001</c:v>
                </c:pt>
                <c:pt idx="633" formatCode="General">
                  <c:v>0.63300000000000001</c:v>
                </c:pt>
                <c:pt idx="634" formatCode="General">
                  <c:v>0.63400000000000001</c:v>
                </c:pt>
                <c:pt idx="635" formatCode="General">
                  <c:v>0.63500000000000001</c:v>
                </c:pt>
                <c:pt idx="636" formatCode="General">
                  <c:v>0.63600000000000001</c:v>
                </c:pt>
                <c:pt idx="637" formatCode="General">
                  <c:v>0.63700000000000001</c:v>
                </c:pt>
                <c:pt idx="638" formatCode="General">
                  <c:v>0.63800000000000001</c:v>
                </c:pt>
                <c:pt idx="639" formatCode="General">
                  <c:v>0.63900000000000001</c:v>
                </c:pt>
                <c:pt idx="640" formatCode="General">
                  <c:v>0.64</c:v>
                </c:pt>
                <c:pt idx="641" formatCode="General">
                  <c:v>0.64100000000000001</c:v>
                </c:pt>
                <c:pt idx="642" formatCode="General">
                  <c:v>0.64200000000000002</c:v>
                </c:pt>
                <c:pt idx="643" formatCode="General">
                  <c:v>0.64300000000000002</c:v>
                </c:pt>
                <c:pt idx="644" formatCode="General">
                  <c:v>0.64400000000000002</c:v>
                </c:pt>
                <c:pt idx="645" formatCode="General">
                  <c:v>0.64500000000000002</c:v>
                </c:pt>
                <c:pt idx="646" formatCode="General">
                  <c:v>0.64600000000000002</c:v>
                </c:pt>
                <c:pt idx="647" formatCode="General">
                  <c:v>0.64700000000000002</c:v>
                </c:pt>
                <c:pt idx="648" formatCode="General">
                  <c:v>0.64800000000000002</c:v>
                </c:pt>
                <c:pt idx="649" formatCode="General">
                  <c:v>0.64900000000000002</c:v>
                </c:pt>
                <c:pt idx="650" formatCode="General">
                  <c:v>0.65</c:v>
                </c:pt>
                <c:pt idx="651" formatCode="General">
                  <c:v>0.65100000000000002</c:v>
                </c:pt>
                <c:pt idx="652" formatCode="General">
                  <c:v>0.65200000000000002</c:v>
                </c:pt>
                <c:pt idx="653" formatCode="General">
                  <c:v>0.65300000000000002</c:v>
                </c:pt>
                <c:pt idx="654" formatCode="General">
                  <c:v>0.65400000000000003</c:v>
                </c:pt>
                <c:pt idx="655" formatCode="General">
                  <c:v>0.65500000000000003</c:v>
                </c:pt>
                <c:pt idx="656" formatCode="General">
                  <c:v>0.65600000000000003</c:v>
                </c:pt>
                <c:pt idx="657" formatCode="General">
                  <c:v>0.65700000000000003</c:v>
                </c:pt>
                <c:pt idx="658" formatCode="General">
                  <c:v>0.65800000000000003</c:v>
                </c:pt>
                <c:pt idx="659" formatCode="General">
                  <c:v>0.65900000000000003</c:v>
                </c:pt>
                <c:pt idx="660" formatCode="General">
                  <c:v>0.66</c:v>
                </c:pt>
                <c:pt idx="661" formatCode="General">
                  <c:v>0.66100000000000003</c:v>
                </c:pt>
                <c:pt idx="662" formatCode="General">
                  <c:v>0.66200000000000003</c:v>
                </c:pt>
                <c:pt idx="663" formatCode="General">
                  <c:v>0.66300000000000003</c:v>
                </c:pt>
                <c:pt idx="664" formatCode="General">
                  <c:v>0.66400000000000003</c:v>
                </c:pt>
                <c:pt idx="665" formatCode="General">
                  <c:v>0.66500000000000004</c:v>
                </c:pt>
                <c:pt idx="666" formatCode="General">
                  <c:v>0.66600000000000004</c:v>
                </c:pt>
                <c:pt idx="667" formatCode="General">
                  <c:v>0.66700000000000004</c:v>
                </c:pt>
                <c:pt idx="668" formatCode="General">
                  <c:v>0.66800000000000004</c:v>
                </c:pt>
                <c:pt idx="669" formatCode="General">
                  <c:v>0.66900000000000004</c:v>
                </c:pt>
                <c:pt idx="670" formatCode="General">
                  <c:v>0.67</c:v>
                </c:pt>
                <c:pt idx="671" formatCode="General">
                  <c:v>0.67100000000000004</c:v>
                </c:pt>
                <c:pt idx="672" formatCode="General">
                  <c:v>0.67200000000000004</c:v>
                </c:pt>
                <c:pt idx="673" formatCode="General">
                  <c:v>0.67300000000000004</c:v>
                </c:pt>
                <c:pt idx="674" formatCode="General">
                  <c:v>0.67400000000000004</c:v>
                </c:pt>
                <c:pt idx="675" formatCode="General">
                  <c:v>0.67500000000000004</c:v>
                </c:pt>
                <c:pt idx="676" formatCode="General">
                  <c:v>0.67600000000000005</c:v>
                </c:pt>
                <c:pt idx="677" formatCode="General">
                  <c:v>0.67700000000000005</c:v>
                </c:pt>
                <c:pt idx="678" formatCode="General">
                  <c:v>0.67800000000000005</c:v>
                </c:pt>
                <c:pt idx="679" formatCode="General">
                  <c:v>0.67900000000000005</c:v>
                </c:pt>
                <c:pt idx="680" formatCode="General">
                  <c:v>0.68</c:v>
                </c:pt>
                <c:pt idx="681" formatCode="General">
                  <c:v>0.68100000000000005</c:v>
                </c:pt>
                <c:pt idx="682" formatCode="General">
                  <c:v>0.68200000000000005</c:v>
                </c:pt>
                <c:pt idx="683" formatCode="General">
                  <c:v>0.68300000000000005</c:v>
                </c:pt>
                <c:pt idx="684" formatCode="General">
                  <c:v>0.68400000000000005</c:v>
                </c:pt>
                <c:pt idx="685" formatCode="General">
                  <c:v>0.68500000000000005</c:v>
                </c:pt>
                <c:pt idx="686" formatCode="General">
                  <c:v>0.68600000000000005</c:v>
                </c:pt>
                <c:pt idx="687" formatCode="General">
                  <c:v>0.68700000000000006</c:v>
                </c:pt>
                <c:pt idx="688" formatCode="General">
                  <c:v>0.68799999999999994</c:v>
                </c:pt>
                <c:pt idx="689" formatCode="General">
                  <c:v>0.68899999999999995</c:v>
                </c:pt>
                <c:pt idx="690" formatCode="General">
                  <c:v>0.69</c:v>
                </c:pt>
                <c:pt idx="691" formatCode="General">
                  <c:v>0.69099999999999995</c:v>
                </c:pt>
                <c:pt idx="692" formatCode="General">
                  <c:v>0.69199999999999995</c:v>
                </c:pt>
                <c:pt idx="693" formatCode="General">
                  <c:v>0.69299999999999995</c:v>
                </c:pt>
                <c:pt idx="694" formatCode="General">
                  <c:v>0.69399999999999995</c:v>
                </c:pt>
                <c:pt idx="695" formatCode="General">
                  <c:v>0.69499999999999995</c:v>
                </c:pt>
                <c:pt idx="696" formatCode="General">
                  <c:v>0.69599999999999995</c:v>
                </c:pt>
                <c:pt idx="697" formatCode="General">
                  <c:v>0.69699999999999995</c:v>
                </c:pt>
                <c:pt idx="698" formatCode="General">
                  <c:v>0.69799999999999995</c:v>
                </c:pt>
                <c:pt idx="699" formatCode="General">
                  <c:v>0.69899999999999995</c:v>
                </c:pt>
                <c:pt idx="700" formatCode="General">
                  <c:v>0.7</c:v>
                </c:pt>
                <c:pt idx="701" formatCode="General">
                  <c:v>0.70099999999999996</c:v>
                </c:pt>
                <c:pt idx="702" formatCode="General">
                  <c:v>0.70199999999999996</c:v>
                </c:pt>
                <c:pt idx="703" formatCode="General">
                  <c:v>0.70299999999999996</c:v>
                </c:pt>
                <c:pt idx="704" formatCode="General">
                  <c:v>0.70399999999999996</c:v>
                </c:pt>
                <c:pt idx="705" formatCode="General">
                  <c:v>0.70499999999999996</c:v>
                </c:pt>
                <c:pt idx="706" formatCode="General">
                  <c:v>0.70599999999999996</c:v>
                </c:pt>
                <c:pt idx="707" formatCode="General">
                  <c:v>0.70699999999999996</c:v>
                </c:pt>
                <c:pt idx="708" formatCode="General">
                  <c:v>0.70799999999999996</c:v>
                </c:pt>
                <c:pt idx="709" formatCode="General">
                  <c:v>0.70899999999999996</c:v>
                </c:pt>
                <c:pt idx="710" formatCode="General">
                  <c:v>0.71</c:v>
                </c:pt>
                <c:pt idx="711" formatCode="General">
                  <c:v>0.71099999999999997</c:v>
                </c:pt>
                <c:pt idx="712" formatCode="General">
                  <c:v>0.71199999999999997</c:v>
                </c:pt>
                <c:pt idx="713" formatCode="General">
                  <c:v>0.71299999999999997</c:v>
                </c:pt>
                <c:pt idx="714" formatCode="General">
                  <c:v>0.71399999999999997</c:v>
                </c:pt>
                <c:pt idx="715" formatCode="General">
                  <c:v>0.71499999999999997</c:v>
                </c:pt>
                <c:pt idx="716" formatCode="General">
                  <c:v>0.71599999999999997</c:v>
                </c:pt>
                <c:pt idx="717" formatCode="General">
                  <c:v>0.71699999999999997</c:v>
                </c:pt>
                <c:pt idx="718" formatCode="General">
                  <c:v>0.71799999999999997</c:v>
                </c:pt>
                <c:pt idx="719" formatCode="General">
                  <c:v>0.71899999999999997</c:v>
                </c:pt>
                <c:pt idx="720" formatCode="General">
                  <c:v>0.72</c:v>
                </c:pt>
                <c:pt idx="721" formatCode="General">
                  <c:v>0.72099999999999997</c:v>
                </c:pt>
                <c:pt idx="722" formatCode="General">
                  <c:v>0.72199999999999998</c:v>
                </c:pt>
                <c:pt idx="723" formatCode="General">
                  <c:v>0.72299999999999998</c:v>
                </c:pt>
                <c:pt idx="724" formatCode="General">
                  <c:v>0.72399999999999998</c:v>
                </c:pt>
                <c:pt idx="725" formatCode="General">
                  <c:v>0.72499999999999998</c:v>
                </c:pt>
                <c:pt idx="726" formatCode="General">
                  <c:v>0.72599999999999998</c:v>
                </c:pt>
                <c:pt idx="727" formatCode="General">
                  <c:v>0.72699999999999998</c:v>
                </c:pt>
                <c:pt idx="728" formatCode="General">
                  <c:v>0.72799999999999998</c:v>
                </c:pt>
                <c:pt idx="729" formatCode="General">
                  <c:v>0.72899999999999998</c:v>
                </c:pt>
                <c:pt idx="730" formatCode="General">
                  <c:v>0.73</c:v>
                </c:pt>
                <c:pt idx="731" formatCode="General">
                  <c:v>0.73099999999999998</c:v>
                </c:pt>
                <c:pt idx="732" formatCode="General">
                  <c:v>0.73199999999999998</c:v>
                </c:pt>
                <c:pt idx="733" formatCode="General">
                  <c:v>0.73299999999999998</c:v>
                </c:pt>
                <c:pt idx="734" formatCode="General">
                  <c:v>0.73399999999999999</c:v>
                </c:pt>
                <c:pt idx="735" formatCode="General">
                  <c:v>0.73499999999999999</c:v>
                </c:pt>
                <c:pt idx="736" formatCode="General">
                  <c:v>0.73599999999999999</c:v>
                </c:pt>
                <c:pt idx="737" formatCode="General">
                  <c:v>0.73699999999999999</c:v>
                </c:pt>
                <c:pt idx="738" formatCode="General">
                  <c:v>0.73799999999999999</c:v>
                </c:pt>
                <c:pt idx="739" formatCode="General">
                  <c:v>0.73899999999999999</c:v>
                </c:pt>
                <c:pt idx="740" formatCode="General">
                  <c:v>0.74</c:v>
                </c:pt>
                <c:pt idx="741" formatCode="General">
                  <c:v>0.74099999999999999</c:v>
                </c:pt>
                <c:pt idx="742" formatCode="General">
                  <c:v>0.74199999999999999</c:v>
                </c:pt>
                <c:pt idx="743" formatCode="General">
                  <c:v>0.74299999999999999</c:v>
                </c:pt>
                <c:pt idx="744" formatCode="General">
                  <c:v>0.74399999999999999</c:v>
                </c:pt>
                <c:pt idx="745" formatCode="General">
                  <c:v>0.745</c:v>
                </c:pt>
                <c:pt idx="746" formatCode="General">
                  <c:v>0.746</c:v>
                </c:pt>
                <c:pt idx="747" formatCode="General">
                  <c:v>0.747</c:v>
                </c:pt>
                <c:pt idx="748" formatCode="General">
                  <c:v>0.748</c:v>
                </c:pt>
                <c:pt idx="749" formatCode="General">
                  <c:v>0.749</c:v>
                </c:pt>
                <c:pt idx="750" formatCode="General">
                  <c:v>0.75</c:v>
                </c:pt>
                <c:pt idx="751" formatCode="General">
                  <c:v>0.751</c:v>
                </c:pt>
                <c:pt idx="752" formatCode="General">
                  <c:v>0.752</c:v>
                </c:pt>
                <c:pt idx="753" formatCode="General">
                  <c:v>0.753</c:v>
                </c:pt>
                <c:pt idx="754" formatCode="General">
                  <c:v>0.754</c:v>
                </c:pt>
                <c:pt idx="755" formatCode="General">
                  <c:v>0.755</c:v>
                </c:pt>
                <c:pt idx="756" formatCode="General">
                  <c:v>0.75600000000000001</c:v>
                </c:pt>
                <c:pt idx="757" formatCode="General">
                  <c:v>0.75700000000000001</c:v>
                </c:pt>
                <c:pt idx="758" formatCode="General">
                  <c:v>0.75800000000000001</c:v>
                </c:pt>
                <c:pt idx="759" formatCode="General">
                  <c:v>0.75900000000000001</c:v>
                </c:pt>
                <c:pt idx="760" formatCode="General">
                  <c:v>0.76</c:v>
                </c:pt>
                <c:pt idx="761" formatCode="General">
                  <c:v>0.76100000000000001</c:v>
                </c:pt>
                <c:pt idx="762" formatCode="General">
                  <c:v>0.76200000000000001</c:v>
                </c:pt>
                <c:pt idx="763" formatCode="General">
                  <c:v>0.76300000000000001</c:v>
                </c:pt>
                <c:pt idx="764" formatCode="General">
                  <c:v>0.76400000000000001</c:v>
                </c:pt>
                <c:pt idx="765" formatCode="General">
                  <c:v>0.76500000000000001</c:v>
                </c:pt>
                <c:pt idx="766" formatCode="General">
                  <c:v>0.76600000000000001</c:v>
                </c:pt>
                <c:pt idx="767" formatCode="General">
                  <c:v>0.76700000000000002</c:v>
                </c:pt>
                <c:pt idx="768" formatCode="General">
                  <c:v>0.76800000000000002</c:v>
                </c:pt>
                <c:pt idx="769" formatCode="General">
                  <c:v>0.76900000000000002</c:v>
                </c:pt>
                <c:pt idx="770" formatCode="General">
                  <c:v>0.77</c:v>
                </c:pt>
                <c:pt idx="771" formatCode="General">
                  <c:v>0.77100000000000002</c:v>
                </c:pt>
                <c:pt idx="772" formatCode="General">
                  <c:v>0.77200000000000002</c:v>
                </c:pt>
                <c:pt idx="773" formatCode="General">
                  <c:v>0.77300000000000002</c:v>
                </c:pt>
                <c:pt idx="774" formatCode="General">
                  <c:v>0.77400000000000002</c:v>
                </c:pt>
                <c:pt idx="775" formatCode="General">
                  <c:v>0.77500000000000002</c:v>
                </c:pt>
                <c:pt idx="776" formatCode="General">
                  <c:v>0.77600000000000002</c:v>
                </c:pt>
                <c:pt idx="777" formatCode="General">
                  <c:v>0.77700000000000002</c:v>
                </c:pt>
                <c:pt idx="778" formatCode="General">
                  <c:v>0.77800000000000002</c:v>
                </c:pt>
                <c:pt idx="779" formatCode="General">
                  <c:v>0.77900000000000003</c:v>
                </c:pt>
                <c:pt idx="780" formatCode="General">
                  <c:v>0.78</c:v>
                </c:pt>
                <c:pt idx="781" formatCode="General">
                  <c:v>0.78100000000000003</c:v>
                </c:pt>
                <c:pt idx="782" formatCode="General">
                  <c:v>0.78200000000000003</c:v>
                </c:pt>
                <c:pt idx="783" formatCode="General">
                  <c:v>0.78300000000000003</c:v>
                </c:pt>
                <c:pt idx="784" formatCode="General">
                  <c:v>0.78400000000000003</c:v>
                </c:pt>
                <c:pt idx="785" formatCode="General">
                  <c:v>0.78500000000000003</c:v>
                </c:pt>
                <c:pt idx="786" formatCode="General">
                  <c:v>0.78600000000000003</c:v>
                </c:pt>
                <c:pt idx="787" formatCode="General">
                  <c:v>0.78700000000000003</c:v>
                </c:pt>
                <c:pt idx="788" formatCode="General">
                  <c:v>0.78800000000000003</c:v>
                </c:pt>
                <c:pt idx="789" formatCode="General">
                  <c:v>0.78900000000000003</c:v>
                </c:pt>
                <c:pt idx="790" formatCode="General">
                  <c:v>0.79</c:v>
                </c:pt>
                <c:pt idx="791" formatCode="General">
                  <c:v>0.79100000000000004</c:v>
                </c:pt>
                <c:pt idx="792" formatCode="General">
                  <c:v>0.79200000000000004</c:v>
                </c:pt>
                <c:pt idx="793" formatCode="General">
                  <c:v>0.79300000000000004</c:v>
                </c:pt>
                <c:pt idx="794" formatCode="General">
                  <c:v>0.79400000000000004</c:v>
                </c:pt>
                <c:pt idx="795" formatCode="General">
                  <c:v>0.79500000000000004</c:v>
                </c:pt>
                <c:pt idx="796" formatCode="General">
                  <c:v>0.79600000000000004</c:v>
                </c:pt>
                <c:pt idx="797" formatCode="General">
                  <c:v>0.79700000000000004</c:v>
                </c:pt>
                <c:pt idx="798" formatCode="General">
                  <c:v>0.79800000000000004</c:v>
                </c:pt>
                <c:pt idx="799" formatCode="General">
                  <c:v>0.79900000000000004</c:v>
                </c:pt>
                <c:pt idx="800" formatCode="General">
                  <c:v>0.8</c:v>
                </c:pt>
                <c:pt idx="801" formatCode="General">
                  <c:v>0.80100000000000005</c:v>
                </c:pt>
                <c:pt idx="802" formatCode="General">
                  <c:v>0.80200000000000005</c:v>
                </c:pt>
                <c:pt idx="803" formatCode="General">
                  <c:v>0.80300000000000005</c:v>
                </c:pt>
                <c:pt idx="804" formatCode="General">
                  <c:v>0.80400000000000005</c:v>
                </c:pt>
                <c:pt idx="805" formatCode="General">
                  <c:v>0.80500000000000005</c:v>
                </c:pt>
                <c:pt idx="806" formatCode="General">
                  <c:v>0.80600000000000005</c:v>
                </c:pt>
                <c:pt idx="807" formatCode="General">
                  <c:v>0.80700000000000005</c:v>
                </c:pt>
                <c:pt idx="808" formatCode="General">
                  <c:v>0.80800000000000005</c:v>
                </c:pt>
                <c:pt idx="809" formatCode="General">
                  <c:v>0.80900000000000005</c:v>
                </c:pt>
                <c:pt idx="810" formatCode="General">
                  <c:v>0.81</c:v>
                </c:pt>
                <c:pt idx="811" formatCode="General">
                  <c:v>0.81100000000000005</c:v>
                </c:pt>
                <c:pt idx="812" formatCode="General">
                  <c:v>0.81200000000000006</c:v>
                </c:pt>
                <c:pt idx="813" formatCode="General">
                  <c:v>0.81299999999999994</c:v>
                </c:pt>
                <c:pt idx="814" formatCode="General">
                  <c:v>0.81399999999999995</c:v>
                </c:pt>
                <c:pt idx="815" formatCode="General">
                  <c:v>0.81499999999999995</c:v>
                </c:pt>
                <c:pt idx="816" formatCode="General">
                  <c:v>0.81599999999999995</c:v>
                </c:pt>
                <c:pt idx="817" formatCode="General">
                  <c:v>0.81699999999999995</c:v>
                </c:pt>
                <c:pt idx="818" formatCode="General">
                  <c:v>0.81799999999999995</c:v>
                </c:pt>
                <c:pt idx="819" formatCode="General">
                  <c:v>0.81899999999999995</c:v>
                </c:pt>
                <c:pt idx="820" formatCode="General">
                  <c:v>0.82</c:v>
                </c:pt>
                <c:pt idx="821" formatCode="General">
                  <c:v>0.82099999999999995</c:v>
                </c:pt>
                <c:pt idx="822" formatCode="General">
                  <c:v>0.82199999999999995</c:v>
                </c:pt>
                <c:pt idx="823" formatCode="General">
                  <c:v>0.82299999999999995</c:v>
                </c:pt>
                <c:pt idx="824" formatCode="General">
                  <c:v>0.82399999999999995</c:v>
                </c:pt>
                <c:pt idx="825" formatCode="General">
                  <c:v>0.82499999999999996</c:v>
                </c:pt>
                <c:pt idx="826" formatCode="General">
                  <c:v>0.82599999999999996</c:v>
                </c:pt>
                <c:pt idx="827" formatCode="General">
                  <c:v>0.82699999999999996</c:v>
                </c:pt>
                <c:pt idx="828" formatCode="General">
                  <c:v>0.82799999999999996</c:v>
                </c:pt>
                <c:pt idx="829" formatCode="General">
                  <c:v>0.82899999999999996</c:v>
                </c:pt>
                <c:pt idx="830" formatCode="General">
                  <c:v>0.83</c:v>
                </c:pt>
                <c:pt idx="831" formatCode="General">
                  <c:v>0.83099999999999996</c:v>
                </c:pt>
                <c:pt idx="832" formatCode="General">
                  <c:v>0.83199999999999996</c:v>
                </c:pt>
                <c:pt idx="833" formatCode="General">
                  <c:v>0.83299999999999996</c:v>
                </c:pt>
                <c:pt idx="834" formatCode="General">
                  <c:v>0.83399999999999996</c:v>
                </c:pt>
                <c:pt idx="835" formatCode="General">
                  <c:v>0.83499999999999996</c:v>
                </c:pt>
                <c:pt idx="836" formatCode="General">
                  <c:v>0.83599999999999997</c:v>
                </c:pt>
                <c:pt idx="837" formatCode="General">
                  <c:v>0.83699999999999997</c:v>
                </c:pt>
                <c:pt idx="838" formatCode="General">
                  <c:v>0.83799999999999997</c:v>
                </c:pt>
                <c:pt idx="839" formatCode="General">
                  <c:v>0.83899999999999997</c:v>
                </c:pt>
                <c:pt idx="840" formatCode="General">
                  <c:v>0.84</c:v>
                </c:pt>
                <c:pt idx="841" formatCode="General">
                  <c:v>0.84099999999999997</c:v>
                </c:pt>
                <c:pt idx="842" formatCode="General">
                  <c:v>0.84199999999999997</c:v>
                </c:pt>
                <c:pt idx="843" formatCode="General">
                  <c:v>0.84299999999999997</c:v>
                </c:pt>
                <c:pt idx="844" formatCode="General">
                  <c:v>0.84399999999999997</c:v>
                </c:pt>
                <c:pt idx="845" formatCode="General">
                  <c:v>0.84499999999999997</c:v>
                </c:pt>
                <c:pt idx="846" formatCode="General">
                  <c:v>0.84599999999999997</c:v>
                </c:pt>
                <c:pt idx="847" formatCode="General">
                  <c:v>0.84699999999999998</c:v>
                </c:pt>
                <c:pt idx="848" formatCode="General">
                  <c:v>0.84799999999999998</c:v>
                </c:pt>
                <c:pt idx="849" formatCode="General">
                  <c:v>0.84899999999999998</c:v>
                </c:pt>
                <c:pt idx="850" formatCode="General">
                  <c:v>0.85</c:v>
                </c:pt>
                <c:pt idx="851" formatCode="General">
                  <c:v>0.85099999999999998</c:v>
                </c:pt>
                <c:pt idx="852" formatCode="General">
                  <c:v>0.85199999999999998</c:v>
                </c:pt>
                <c:pt idx="853" formatCode="General">
                  <c:v>0.85299999999999998</c:v>
                </c:pt>
                <c:pt idx="854" formatCode="General">
                  <c:v>0.85399999999999998</c:v>
                </c:pt>
                <c:pt idx="855" formatCode="General">
                  <c:v>0.85499999999999998</c:v>
                </c:pt>
                <c:pt idx="856" formatCode="General">
                  <c:v>0.85599999999999998</c:v>
                </c:pt>
                <c:pt idx="857" formatCode="General">
                  <c:v>0.85699999999999998</c:v>
                </c:pt>
                <c:pt idx="858" formatCode="General">
                  <c:v>0.85799999999999998</c:v>
                </c:pt>
                <c:pt idx="859" formatCode="General">
                  <c:v>0.85899999999999999</c:v>
                </c:pt>
                <c:pt idx="860" formatCode="General">
                  <c:v>0.86</c:v>
                </c:pt>
                <c:pt idx="861" formatCode="General">
                  <c:v>0.86099999999999999</c:v>
                </c:pt>
                <c:pt idx="862" formatCode="General">
                  <c:v>0.86199999999999999</c:v>
                </c:pt>
                <c:pt idx="863" formatCode="General">
                  <c:v>0.86299999999999999</c:v>
                </c:pt>
                <c:pt idx="864" formatCode="General">
                  <c:v>0.86399999999999999</c:v>
                </c:pt>
                <c:pt idx="865" formatCode="General">
                  <c:v>0.86499999999999999</c:v>
                </c:pt>
                <c:pt idx="866" formatCode="General">
                  <c:v>0.86599999999999999</c:v>
                </c:pt>
                <c:pt idx="867" formatCode="General">
                  <c:v>0.86699999999999999</c:v>
                </c:pt>
                <c:pt idx="868" formatCode="General">
                  <c:v>0.86799999999999999</c:v>
                </c:pt>
                <c:pt idx="869" formatCode="General">
                  <c:v>0.86899999999999999</c:v>
                </c:pt>
                <c:pt idx="870" formatCode="General">
                  <c:v>0.87</c:v>
                </c:pt>
                <c:pt idx="871" formatCode="General">
                  <c:v>0.871</c:v>
                </c:pt>
                <c:pt idx="872" formatCode="General">
                  <c:v>0.872</c:v>
                </c:pt>
                <c:pt idx="873" formatCode="General">
                  <c:v>0.873</c:v>
                </c:pt>
                <c:pt idx="874" formatCode="General">
                  <c:v>0.874</c:v>
                </c:pt>
                <c:pt idx="875" formatCode="General">
                  <c:v>0.875</c:v>
                </c:pt>
                <c:pt idx="876" formatCode="General">
                  <c:v>0.876</c:v>
                </c:pt>
                <c:pt idx="877" formatCode="General">
                  <c:v>0.877</c:v>
                </c:pt>
                <c:pt idx="878" formatCode="General">
                  <c:v>0.878</c:v>
                </c:pt>
                <c:pt idx="879" formatCode="General">
                  <c:v>0.879</c:v>
                </c:pt>
                <c:pt idx="880" formatCode="General">
                  <c:v>0.88</c:v>
                </c:pt>
                <c:pt idx="881" formatCode="General">
                  <c:v>0.88100000000000001</c:v>
                </c:pt>
                <c:pt idx="882" formatCode="General">
                  <c:v>0.88200000000000001</c:v>
                </c:pt>
                <c:pt idx="883" formatCode="General">
                  <c:v>0.88300000000000001</c:v>
                </c:pt>
                <c:pt idx="884" formatCode="General">
                  <c:v>0.88400000000000001</c:v>
                </c:pt>
                <c:pt idx="885" formatCode="General">
                  <c:v>0.88500000000000001</c:v>
                </c:pt>
                <c:pt idx="886" formatCode="General">
                  <c:v>0.88600000000000001</c:v>
                </c:pt>
                <c:pt idx="887" formatCode="General">
                  <c:v>0.88700000000000001</c:v>
                </c:pt>
                <c:pt idx="888" formatCode="General">
                  <c:v>0.88800000000000001</c:v>
                </c:pt>
                <c:pt idx="889" formatCode="General">
                  <c:v>0.88900000000000001</c:v>
                </c:pt>
                <c:pt idx="890" formatCode="General">
                  <c:v>0.89</c:v>
                </c:pt>
                <c:pt idx="891" formatCode="General">
                  <c:v>0.89100000000000001</c:v>
                </c:pt>
                <c:pt idx="892" formatCode="General">
                  <c:v>0.89200000000000002</c:v>
                </c:pt>
                <c:pt idx="893" formatCode="General">
                  <c:v>0.89300000000000002</c:v>
                </c:pt>
                <c:pt idx="894" formatCode="General">
                  <c:v>0.89400000000000002</c:v>
                </c:pt>
                <c:pt idx="895" formatCode="General">
                  <c:v>0.89500000000000002</c:v>
                </c:pt>
                <c:pt idx="896" formatCode="General">
                  <c:v>0.89600000000000002</c:v>
                </c:pt>
                <c:pt idx="897" formatCode="General">
                  <c:v>0.89700000000000002</c:v>
                </c:pt>
                <c:pt idx="898" formatCode="General">
                  <c:v>0.89800000000000002</c:v>
                </c:pt>
                <c:pt idx="899" formatCode="General">
                  <c:v>0.89900000000000002</c:v>
                </c:pt>
                <c:pt idx="900" formatCode="General">
                  <c:v>0.9</c:v>
                </c:pt>
                <c:pt idx="901" formatCode="General">
                  <c:v>0.90100000000000002</c:v>
                </c:pt>
                <c:pt idx="902" formatCode="General">
                  <c:v>0.90200000000000002</c:v>
                </c:pt>
                <c:pt idx="903" formatCode="General">
                  <c:v>0.90300000000000002</c:v>
                </c:pt>
                <c:pt idx="904" formatCode="General">
                  <c:v>0.90400000000000003</c:v>
                </c:pt>
                <c:pt idx="905" formatCode="General">
                  <c:v>0.90500000000000003</c:v>
                </c:pt>
                <c:pt idx="906" formatCode="General">
                  <c:v>0.90600000000000003</c:v>
                </c:pt>
                <c:pt idx="907" formatCode="General">
                  <c:v>0.90700000000000003</c:v>
                </c:pt>
                <c:pt idx="908" formatCode="General">
                  <c:v>0.90800000000000003</c:v>
                </c:pt>
                <c:pt idx="909" formatCode="General">
                  <c:v>0.90900000000000003</c:v>
                </c:pt>
                <c:pt idx="910" formatCode="General">
                  <c:v>0.91</c:v>
                </c:pt>
                <c:pt idx="911" formatCode="General">
                  <c:v>0.91100000000000003</c:v>
                </c:pt>
                <c:pt idx="912" formatCode="General">
                  <c:v>0.91200000000000003</c:v>
                </c:pt>
                <c:pt idx="913" formatCode="General">
                  <c:v>0.91300000000000003</c:v>
                </c:pt>
                <c:pt idx="914" formatCode="General">
                  <c:v>0.91400000000000003</c:v>
                </c:pt>
                <c:pt idx="915" formatCode="General">
                  <c:v>0.91500000000000004</c:v>
                </c:pt>
                <c:pt idx="916" formatCode="General">
                  <c:v>0.91600000000000004</c:v>
                </c:pt>
                <c:pt idx="917" formatCode="General">
                  <c:v>0.91700000000000004</c:v>
                </c:pt>
                <c:pt idx="918" formatCode="General">
                  <c:v>0.91800000000000004</c:v>
                </c:pt>
                <c:pt idx="919" formatCode="General">
                  <c:v>0.91900000000000004</c:v>
                </c:pt>
                <c:pt idx="920" formatCode="General">
                  <c:v>0.92</c:v>
                </c:pt>
                <c:pt idx="921" formatCode="General">
                  <c:v>0.92100000000000004</c:v>
                </c:pt>
                <c:pt idx="922" formatCode="General">
                  <c:v>0.92200000000000004</c:v>
                </c:pt>
                <c:pt idx="923" formatCode="General">
                  <c:v>0.92300000000000004</c:v>
                </c:pt>
                <c:pt idx="924" formatCode="General">
                  <c:v>0.92400000000000004</c:v>
                </c:pt>
                <c:pt idx="925" formatCode="General">
                  <c:v>0.92500000000000004</c:v>
                </c:pt>
                <c:pt idx="926" formatCode="General">
                  <c:v>0.92600000000000005</c:v>
                </c:pt>
                <c:pt idx="927" formatCode="General">
                  <c:v>0.92700000000000005</c:v>
                </c:pt>
                <c:pt idx="928" formatCode="General">
                  <c:v>0.92800000000000005</c:v>
                </c:pt>
                <c:pt idx="929" formatCode="General">
                  <c:v>0.92900000000000005</c:v>
                </c:pt>
                <c:pt idx="930" formatCode="General">
                  <c:v>0.93</c:v>
                </c:pt>
                <c:pt idx="931" formatCode="General">
                  <c:v>0.93100000000000005</c:v>
                </c:pt>
                <c:pt idx="932" formatCode="General">
                  <c:v>0.93200000000000005</c:v>
                </c:pt>
                <c:pt idx="933" formatCode="General">
                  <c:v>0.93300000000000005</c:v>
                </c:pt>
                <c:pt idx="934" formatCode="General">
                  <c:v>0.93400000000000005</c:v>
                </c:pt>
                <c:pt idx="935" formatCode="General">
                  <c:v>0.93500000000000005</c:v>
                </c:pt>
                <c:pt idx="936" formatCode="General">
                  <c:v>0.93600000000000005</c:v>
                </c:pt>
                <c:pt idx="937" formatCode="General">
                  <c:v>0.93700000000000006</c:v>
                </c:pt>
                <c:pt idx="938" formatCode="General">
                  <c:v>0.93799999999999994</c:v>
                </c:pt>
                <c:pt idx="939" formatCode="General">
                  <c:v>0.93899999999999995</c:v>
                </c:pt>
                <c:pt idx="940" formatCode="General">
                  <c:v>0.94</c:v>
                </c:pt>
                <c:pt idx="941" formatCode="General">
                  <c:v>0.94099999999999995</c:v>
                </c:pt>
                <c:pt idx="942" formatCode="General">
                  <c:v>0.94199999999999995</c:v>
                </c:pt>
                <c:pt idx="943" formatCode="General">
                  <c:v>0.94299999999999995</c:v>
                </c:pt>
                <c:pt idx="944" formatCode="General">
                  <c:v>0.94399999999999995</c:v>
                </c:pt>
                <c:pt idx="945" formatCode="General">
                  <c:v>0.94499999999999995</c:v>
                </c:pt>
                <c:pt idx="946" formatCode="General">
                  <c:v>0.94599999999999995</c:v>
                </c:pt>
                <c:pt idx="947" formatCode="General">
                  <c:v>0.94699999999999995</c:v>
                </c:pt>
                <c:pt idx="948" formatCode="General">
                  <c:v>0.94799999999999995</c:v>
                </c:pt>
                <c:pt idx="949" formatCode="General">
                  <c:v>0.94899999999999995</c:v>
                </c:pt>
                <c:pt idx="950" formatCode="General">
                  <c:v>0.95</c:v>
                </c:pt>
                <c:pt idx="951" formatCode="General">
                  <c:v>0.95099999999999996</c:v>
                </c:pt>
                <c:pt idx="952" formatCode="General">
                  <c:v>0.95199999999999996</c:v>
                </c:pt>
                <c:pt idx="953" formatCode="General">
                  <c:v>0.95299999999999996</c:v>
                </c:pt>
                <c:pt idx="954" formatCode="General">
                  <c:v>0.95399999999999996</c:v>
                </c:pt>
                <c:pt idx="955" formatCode="General">
                  <c:v>0.95499999999999996</c:v>
                </c:pt>
                <c:pt idx="956" formatCode="General">
                  <c:v>0.95599999999999996</c:v>
                </c:pt>
                <c:pt idx="957" formatCode="General">
                  <c:v>0.95699999999999996</c:v>
                </c:pt>
                <c:pt idx="958" formatCode="General">
                  <c:v>0.95799999999999996</c:v>
                </c:pt>
                <c:pt idx="959" formatCode="General">
                  <c:v>0.95899999999999996</c:v>
                </c:pt>
                <c:pt idx="960" formatCode="General">
                  <c:v>0.96</c:v>
                </c:pt>
                <c:pt idx="961" formatCode="General">
                  <c:v>0.96099999999999997</c:v>
                </c:pt>
                <c:pt idx="962" formatCode="General">
                  <c:v>0.96199999999999997</c:v>
                </c:pt>
                <c:pt idx="963" formatCode="General">
                  <c:v>0.96299999999999997</c:v>
                </c:pt>
                <c:pt idx="964" formatCode="General">
                  <c:v>0.96399999999999997</c:v>
                </c:pt>
                <c:pt idx="965" formatCode="General">
                  <c:v>0.96499999999999997</c:v>
                </c:pt>
                <c:pt idx="966" formatCode="General">
                  <c:v>0.96599999999999997</c:v>
                </c:pt>
                <c:pt idx="967" formatCode="General">
                  <c:v>0.96699999999999997</c:v>
                </c:pt>
                <c:pt idx="968" formatCode="General">
                  <c:v>0.96799999999999997</c:v>
                </c:pt>
                <c:pt idx="969" formatCode="General">
                  <c:v>0.96899999999999997</c:v>
                </c:pt>
                <c:pt idx="970" formatCode="General">
                  <c:v>0.97</c:v>
                </c:pt>
                <c:pt idx="971" formatCode="General">
                  <c:v>0.97099999999999997</c:v>
                </c:pt>
                <c:pt idx="972" formatCode="General">
                  <c:v>0.97199999999999998</c:v>
                </c:pt>
                <c:pt idx="973" formatCode="General">
                  <c:v>0.97299999999999998</c:v>
                </c:pt>
                <c:pt idx="974" formatCode="General">
                  <c:v>0.97399999999999998</c:v>
                </c:pt>
                <c:pt idx="975" formatCode="General">
                  <c:v>0.97499999999999998</c:v>
                </c:pt>
                <c:pt idx="976" formatCode="General">
                  <c:v>0.97599999999999998</c:v>
                </c:pt>
                <c:pt idx="977" formatCode="General">
                  <c:v>0.97699999999999998</c:v>
                </c:pt>
                <c:pt idx="978" formatCode="General">
                  <c:v>0.97799999999999998</c:v>
                </c:pt>
                <c:pt idx="979" formatCode="General">
                  <c:v>0.97899999999999998</c:v>
                </c:pt>
                <c:pt idx="980" formatCode="General">
                  <c:v>0.98</c:v>
                </c:pt>
                <c:pt idx="981" formatCode="General">
                  <c:v>0.98099999999999998</c:v>
                </c:pt>
                <c:pt idx="982" formatCode="General">
                  <c:v>0.98199999999999998</c:v>
                </c:pt>
                <c:pt idx="983" formatCode="General">
                  <c:v>0.98299999999999998</c:v>
                </c:pt>
                <c:pt idx="984" formatCode="General">
                  <c:v>0.98399999999999999</c:v>
                </c:pt>
                <c:pt idx="985" formatCode="General">
                  <c:v>0.98499999999999999</c:v>
                </c:pt>
                <c:pt idx="986" formatCode="General">
                  <c:v>0.98599999999999999</c:v>
                </c:pt>
                <c:pt idx="987" formatCode="General">
                  <c:v>0.98699999999999999</c:v>
                </c:pt>
                <c:pt idx="988" formatCode="General">
                  <c:v>0.98799999999999999</c:v>
                </c:pt>
                <c:pt idx="989" formatCode="General">
                  <c:v>0.98899999999999999</c:v>
                </c:pt>
                <c:pt idx="990" formatCode="General">
                  <c:v>0.99</c:v>
                </c:pt>
                <c:pt idx="991" formatCode="General">
                  <c:v>0.99099999999999999</c:v>
                </c:pt>
                <c:pt idx="992" formatCode="General">
                  <c:v>0.99199999999999999</c:v>
                </c:pt>
                <c:pt idx="993" formatCode="General">
                  <c:v>0.99299999999999999</c:v>
                </c:pt>
                <c:pt idx="994" formatCode="General">
                  <c:v>0.99399999999999999</c:v>
                </c:pt>
                <c:pt idx="995" formatCode="General">
                  <c:v>0.995</c:v>
                </c:pt>
                <c:pt idx="996" formatCode="General">
                  <c:v>0.996</c:v>
                </c:pt>
                <c:pt idx="997" formatCode="General">
                  <c:v>0.997</c:v>
                </c:pt>
                <c:pt idx="998" formatCode="General">
                  <c:v>0.998</c:v>
                </c:pt>
                <c:pt idx="999" formatCode="General">
                  <c:v>0.999</c:v>
                </c:pt>
                <c:pt idx="1000" formatCode="General">
                  <c:v>1</c:v>
                </c:pt>
                <c:pt idx="1001" formatCode="General">
                  <c:v>1.0009999999999999</c:v>
                </c:pt>
                <c:pt idx="1002" formatCode="General">
                  <c:v>1.002</c:v>
                </c:pt>
                <c:pt idx="1003" formatCode="General">
                  <c:v>1.0029999999999999</c:v>
                </c:pt>
                <c:pt idx="1004" formatCode="General">
                  <c:v>1.004</c:v>
                </c:pt>
                <c:pt idx="1005" formatCode="General">
                  <c:v>1.0049999999999999</c:v>
                </c:pt>
                <c:pt idx="1006" formatCode="General">
                  <c:v>1.006</c:v>
                </c:pt>
                <c:pt idx="1007" formatCode="General">
                  <c:v>1.0069999999999999</c:v>
                </c:pt>
                <c:pt idx="1008" formatCode="General">
                  <c:v>1.008</c:v>
                </c:pt>
                <c:pt idx="1009" formatCode="General">
                  <c:v>1.0089999999999999</c:v>
                </c:pt>
                <c:pt idx="1010" formatCode="General">
                  <c:v>1.01</c:v>
                </c:pt>
                <c:pt idx="1011" formatCode="General">
                  <c:v>1.0109999999999999</c:v>
                </c:pt>
                <c:pt idx="1012" formatCode="General">
                  <c:v>1.012</c:v>
                </c:pt>
                <c:pt idx="1013" formatCode="General">
                  <c:v>1.0129999999999999</c:v>
                </c:pt>
                <c:pt idx="1014" formatCode="General">
                  <c:v>1.014</c:v>
                </c:pt>
                <c:pt idx="1015" formatCode="General">
                  <c:v>1.0149999999999999</c:v>
                </c:pt>
                <c:pt idx="1016" formatCode="General">
                  <c:v>1.016</c:v>
                </c:pt>
                <c:pt idx="1017" formatCode="General">
                  <c:v>1.0169999999999999</c:v>
                </c:pt>
                <c:pt idx="1018" formatCode="General">
                  <c:v>1.018</c:v>
                </c:pt>
                <c:pt idx="1019" formatCode="General">
                  <c:v>1.0189999999999999</c:v>
                </c:pt>
                <c:pt idx="1020" formatCode="General">
                  <c:v>1.02</c:v>
                </c:pt>
                <c:pt idx="1021" formatCode="General">
                  <c:v>1.0209999999999999</c:v>
                </c:pt>
                <c:pt idx="1022" formatCode="General">
                  <c:v>1.022</c:v>
                </c:pt>
                <c:pt idx="1023" formatCode="General">
                  <c:v>1.0229999999999999</c:v>
                </c:pt>
                <c:pt idx="1024" formatCode="General">
                  <c:v>1.024</c:v>
                </c:pt>
                <c:pt idx="1025" formatCode="General">
                  <c:v>1.0249999999999999</c:v>
                </c:pt>
                <c:pt idx="1026" formatCode="General">
                  <c:v>1.026</c:v>
                </c:pt>
                <c:pt idx="1027" formatCode="General">
                  <c:v>1.0269999999999999</c:v>
                </c:pt>
                <c:pt idx="1028" formatCode="General">
                  <c:v>1.028</c:v>
                </c:pt>
                <c:pt idx="1029" formatCode="General">
                  <c:v>1.0289999999999999</c:v>
                </c:pt>
                <c:pt idx="1030" formatCode="General">
                  <c:v>1.03</c:v>
                </c:pt>
                <c:pt idx="1031" formatCode="General">
                  <c:v>1.0309999999999999</c:v>
                </c:pt>
                <c:pt idx="1032" formatCode="General">
                  <c:v>1.032</c:v>
                </c:pt>
                <c:pt idx="1033" formatCode="General">
                  <c:v>1.0329999999999999</c:v>
                </c:pt>
                <c:pt idx="1034" formatCode="General">
                  <c:v>1.034</c:v>
                </c:pt>
                <c:pt idx="1035" formatCode="General">
                  <c:v>1.0349999999999999</c:v>
                </c:pt>
                <c:pt idx="1036" formatCode="General">
                  <c:v>1.036</c:v>
                </c:pt>
                <c:pt idx="1037" formatCode="General">
                  <c:v>1.0369999999999999</c:v>
                </c:pt>
                <c:pt idx="1038" formatCode="General">
                  <c:v>1.038</c:v>
                </c:pt>
                <c:pt idx="1039" formatCode="General">
                  <c:v>1.0389999999999999</c:v>
                </c:pt>
                <c:pt idx="1040" formatCode="General">
                  <c:v>1.04</c:v>
                </c:pt>
                <c:pt idx="1041" formatCode="General">
                  <c:v>1.0409999999999999</c:v>
                </c:pt>
                <c:pt idx="1042" formatCode="General">
                  <c:v>1.042</c:v>
                </c:pt>
                <c:pt idx="1043" formatCode="General">
                  <c:v>1.0429999999999999</c:v>
                </c:pt>
                <c:pt idx="1044" formatCode="General">
                  <c:v>1.044</c:v>
                </c:pt>
                <c:pt idx="1045" formatCode="General">
                  <c:v>1.0449999999999999</c:v>
                </c:pt>
                <c:pt idx="1046" formatCode="General">
                  <c:v>1.046</c:v>
                </c:pt>
                <c:pt idx="1047" formatCode="General">
                  <c:v>1.0469999999999999</c:v>
                </c:pt>
                <c:pt idx="1048" formatCode="General">
                  <c:v>1.048</c:v>
                </c:pt>
                <c:pt idx="1049" formatCode="General">
                  <c:v>1.0489999999999999</c:v>
                </c:pt>
                <c:pt idx="1050" formatCode="General">
                  <c:v>1.05</c:v>
                </c:pt>
                <c:pt idx="1051" formatCode="General">
                  <c:v>1.0509999999999999</c:v>
                </c:pt>
                <c:pt idx="1052" formatCode="General">
                  <c:v>1.052</c:v>
                </c:pt>
                <c:pt idx="1053" formatCode="General">
                  <c:v>1.0529999999999999</c:v>
                </c:pt>
                <c:pt idx="1054" formatCode="General">
                  <c:v>1.054</c:v>
                </c:pt>
                <c:pt idx="1055" formatCode="General">
                  <c:v>1.0549999999999999</c:v>
                </c:pt>
                <c:pt idx="1056" formatCode="General">
                  <c:v>1.056</c:v>
                </c:pt>
                <c:pt idx="1057" formatCode="General">
                  <c:v>1.0569999999999999</c:v>
                </c:pt>
                <c:pt idx="1058" formatCode="General">
                  <c:v>1.0580000000000001</c:v>
                </c:pt>
                <c:pt idx="1059" formatCode="General">
                  <c:v>1.0589999999999999</c:v>
                </c:pt>
                <c:pt idx="1060" formatCode="General">
                  <c:v>1.06</c:v>
                </c:pt>
                <c:pt idx="1061" formatCode="General">
                  <c:v>1.0609999999999999</c:v>
                </c:pt>
                <c:pt idx="1062" formatCode="General">
                  <c:v>1.0620000000000001</c:v>
                </c:pt>
                <c:pt idx="1063" formatCode="General">
                  <c:v>1.0629999999999999</c:v>
                </c:pt>
                <c:pt idx="1064" formatCode="General">
                  <c:v>1.0640000000000001</c:v>
                </c:pt>
                <c:pt idx="1065" formatCode="General">
                  <c:v>1.0649999999999999</c:v>
                </c:pt>
                <c:pt idx="1066" formatCode="General">
                  <c:v>1.0660000000000001</c:v>
                </c:pt>
                <c:pt idx="1067" formatCode="General">
                  <c:v>1.0669999999999999</c:v>
                </c:pt>
                <c:pt idx="1068" formatCode="General">
                  <c:v>1.0680000000000001</c:v>
                </c:pt>
                <c:pt idx="1069" formatCode="General">
                  <c:v>1.069</c:v>
                </c:pt>
                <c:pt idx="1070" formatCode="General">
                  <c:v>1.07</c:v>
                </c:pt>
                <c:pt idx="1071" formatCode="General">
                  <c:v>1.071</c:v>
                </c:pt>
                <c:pt idx="1072" formatCode="General">
                  <c:v>1.0720000000000001</c:v>
                </c:pt>
                <c:pt idx="1073" formatCode="General">
                  <c:v>1.073</c:v>
                </c:pt>
                <c:pt idx="1074" formatCode="General">
                  <c:v>1.0740000000000001</c:v>
                </c:pt>
                <c:pt idx="1075" formatCode="General">
                  <c:v>1.075</c:v>
                </c:pt>
                <c:pt idx="1076" formatCode="General">
                  <c:v>1.0760000000000001</c:v>
                </c:pt>
                <c:pt idx="1077" formatCode="General">
                  <c:v>1.077</c:v>
                </c:pt>
                <c:pt idx="1078" formatCode="General">
                  <c:v>1.0780000000000001</c:v>
                </c:pt>
                <c:pt idx="1079" formatCode="General">
                  <c:v>1.079</c:v>
                </c:pt>
                <c:pt idx="1080" formatCode="General">
                  <c:v>1.08</c:v>
                </c:pt>
                <c:pt idx="1081" formatCode="General">
                  <c:v>1.081</c:v>
                </c:pt>
                <c:pt idx="1082" formatCode="General">
                  <c:v>1.0820000000000001</c:v>
                </c:pt>
                <c:pt idx="1083" formatCode="General">
                  <c:v>1.083</c:v>
                </c:pt>
                <c:pt idx="1084" formatCode="General">
                  <c:v>1.0840000000000001</c:v>
                </c:pt>
                <c:pt idx="1085" formatCode="General">
                  <c:v>1.085</c:v>
                </c:pt>
                <c:pt idx="1086" formatCode="General">
                  <c:v>1.0860000000000001</c:v>
                </c:pt>
                <c:pt idx="1087" formatCode="General">
                  <c:v>1.087</c:v>
                </c:pt>
                <c:pt idx="1088" formatCode="General">
                  <c:v>1.0880000000000001</c:v>
                </c:pt>
                <c:pt idx="1089" formatCode="General">
                  <c:v>1.089</c:v>
                </c:pt>
                <c:pt idx="1090" formatCode="General">
                  <c:v>1.0900000000000001</c:v>
                </c:pt>
                <c:pt idx="1091" formatCode="General">
                  <c:v>1.091</c:v>
                </c:pt>
                <c:pt idx="1092" formatCode="General">
                  <c:v>1.0920000000000001</c:v>
                </c:pt>
                <c:pt idx="1093" formatCode="General">
                  <c:v>1.093</c:v>
                </c:pt>
                <c:pt idx="1094" formatCode="General">
                  <c:v>1.0940000000000001</c:v>
                </c:pt>
                <c:pt idx="1095" formatCode="General">
                  <c:v>1.095</c:v>
                </c:pt>
                <c:pt idx="1096" formatCode="General">
                  <c:v>1.0960000000000001</c:v>
                </c:pt>
                <c:pt idx="1097" formatCode="General">
                  <c:v>1.097</c:v>
                </c:pt>
                <c:pt idx="1098" formatCode="General">
                  <c:v>1.0980000000000001</c:v>
                </c:pt>
                <c:pt idx="1099" formatCode="General">
                  <c:v>1.099</c:v>
                </c:pt>
                <c:pt idx="1100" formatCode="General">
                  <c:v>1.1000000000000001</c:v>
                </c:pt>
                <c:pt idx="1101" formatCode="General">
                  <c:v>1.101</c:v>
                </c:pt>
                <c:pt idx="1102" formatCode="General">
                  <c:v>1.1020000000000001</c:v>
                </c:pt>
                <c:pt idx="1103" formatCode="General">
                  <c:v>1.103</c:v>
                </c:pt>
                <c:pt idx="1104" formatCode="General">
                  <c:v>1.1040000000000001</c:v>
                </c:pt>
                <c:pt idx="1105" formatCode="General">
                  <c:v>1.105</c:v>
                </c:pt>
                <c:pt idx="1106" formatCode="General">
                  <c:v>1.1060000000000001</c:v>
                </c:pt>
                <c:pt idx="1107" formatCode="General">
                  <c:v>1.107</c:v>
                </c:pt>
                <c:pt idx="1108" formatCode="General">
                  <c:v>1.1080000000000001</c:v>
                </c:pt>
                <c:pt idx="1109" formatCode="General">
                  <c:v>1.109</c:v>
                </c:pt>
                <c:pt idx="1110" formatCode="General">
                  <c:v>1.1100000000000001</c:v>
                </c:pt>
                <c:pt idx="1111" formatCode="General">
                  <c:v>1.111</c:v>
                </c:pt>
                <c:pt idx="1112" formatCode="General">
                  <c:v>1.1120000000000001</c:v>
                </c:pt>
                <c:pt idx="1113" formatCode="General">
                  <c:v>1.113</c:v>
                </c:pt>
                <c:pt idx="1114" formatCode="General">
                  <c:v>1.1140000000000001</c:v>
                </c:pt>
                <c:pt idx="1115" formatCode="General">
                  <c:v>1.115</c:v>
                </c:pt>
                <c:pt idx="1116" formatCode="General">
                  <c:v>1.1160000000000001</c:v>
                </c:pt>
                <c:pt idx="1117" formatCode="General">
                  <c:v>1.117</c:v>
                </c:pt>
                <c:pt idx="1118" formatCode="General">
                  <c:v>1.1180000000000001</c:v>
                </c:pt>
                <c:pt idx="1119" formatCode="General">
                  <c:v>1.119</c:v>
                </c:pt>
                <c:pt idx="1120" formatCode="General">
                  <c:v>1.1200000000000001</c:v>
                </c:pt>
                <c:pt idx="1121" formatCode="General">
                  <c:v>1.121</c:v>
                </c:pt>
                <c:pt idx="1122" formatCode="General">
                  <c:v>1.1220000000000001</c:v>
                </c:pt>
                <c:pt idx="1123" formatCode="General">
                  <c:v>1.123</c:v>
                </c:pt>
                <c:pt idx="1124" formatCode="General">
                  <c:v>1.1240000000000001</c:v>
                </c:pt>
                <c:pt idx="1125" formatCode="General">
                  <c:v>1.125</c:v>
                </c:pt>
                <c:pt idx="1126" formatCode="General">
                  <c:v>1.1259999999999999</c:v>
                </c:pt>
                <c:pt idx="1127" formatCode="General">
                  <c:v>1.127</c:v>
                </c:pt>
                <c:pt idx="1128" formatCode="General">
                  <c:v>1.1279999999999999</c:v>
                </c:pt>
                <c:pt idx="1129" formatCode="General">
                  <c:v>1.129</c:v>
                </c:pt>
                <c:pt idx="1130" formatCode="General">
                  <c:v>1.1299999999999999</c:v>
                </c:pt>
                <c:pt idx="1131" formatCode="General">
                  <c:v>1.131</c:v>
                </c:pt>
                <c:pt idx="1132" formatCode="General">
                  <c:v>1.1319999999999999</c:v>
                </c:pt>
                <c:pt idx="1133" formatCode="General">
                  <c:v>1.133</c:v>
                </c:pt>
                <c:pt idx="1134" formatCode="General">
                  <c:v>1.1339999999999999</c:v>
                </c:pt>
                <c:pt idx="1135" formatCode="General">
                  <c:v>1.135</c:v>
                </c:pt>
                <c:pt idx="1136" formatCode="General">
                  <c:v>1.1359999999999999</c:v>
                </c:pt>
                <c:pt idx="1137" formatCode="General">
                  <c:v>1.137</c:v>
                </c:pt>
                <c:pt idx="1138" formatCode="General">
                  <c:v>1.1379999999999999</c:v>
                </c:pt>
                <c:pt idx="1139" formatCode="General">
                  <c:v>1.139</c:v>
                </c:pt>
                <c:pt idx="1140" formatCode="General">
                  <c:v>1.1399999999999999</c:v>
                </c:pt>
                <c:pt idx="1141" formatCode="General">
                  <c:v>1.141</c:v>
                </c:pt>
                <c:pt idx="1142" formatCode="General">
                  <c:v>1.1419999999999999</c:v>
                </c:pt>
                <c:pt idx="1143" formatCode="General">
                  <c:v>1.143</c:v>
                </c:pt>
                <c:pt idx="1144" formatCode="General">
                  <c:v>1.1439999999999999</c:v>
                </c:pt>
                <c:pt idx="1145" formatCode="General">
                  <c:v>1.145</c:v>
                </c:pt>
                <c:pt idx="1146" formatCode="General">
                  <c:v>1.1459999999999999</c:v>
                </c:pt>
                <c:pt idx="1147" formatCode="General">
                  <c:v>1.147</c:v>
                </c:pt>
                <c:pt idx="1148" formatCode="General">
                  <c:v>1.1479999999999999</c:v>
                </c:pt>
                <c:pt idx="1149" formatCode="General">
                  <c:v>1.149</c:v>
                </c:pt>
                <c:pt idx="1150" formatCode="General">
                  <c:v>1.1499999999999999</c:v>
                </c:pt>
                <c:pt idx="1151" formatCode="General">
                  <c:v>1.151</c:v>
                </c:pt>
                <c:pt idx="1152" formatCode="General">
                  <c:v>1.1519999999999999</c:v>
                </c:pt>
                <c:pt idx="1153" formatCode="General">
                  <c:v>1.153</c:v>
                </c:pt>
                <c:pt idx="1154" formatCode="General">
                  <c:v>1.1539999999999999</c:v>
                </c:pt>
                <c:pt idx="1155" formatCode="General">
                  <c:v>1.155</c:v>
                </c:pt>
                <c:pt idx="1156" formatCode="General">
                  <c:v>1.1559999999999999</c:v>
                </c:pt>
                <c:pt idx="1157" formatCode="General">
                  <c:v>1.157</c:v>
                </c:pt>
                <c:pt idx="1158" formatCode="General">
                  <c:v>1.1579999999999999</c:v>
                </c:pt>
                <c:pt idx="1159" formatCode="General">
                  <c:v>1.159</c:v>
                </c:pt>
                <c:pt idx="1160" formatCode="General">
                  <c:v>1.1599999999999999</c:v>
                </c:pt>
                <c:pt idx="1161" formatCode="General">
                  <c:v>1.161</c:v>
                </c:pt>
                <c:pt idx="1162" formatCode="General">
                  <c:v>1.1619999999999999</c:v>
                </c:pt>
                <c:pt idx="1163" formatCode="General">
                  <c:v>1.163</c:v>
                </c:pt>
                <c:pt idx="1164" formatCode="General">
                  <c:v>1.1639999999999999</c:v>
                </c:pt>
                <c:pt idx="1165" formatCode="General">
                  <c:v>1.165</c:v>
                </c:pt>
                <c:pt idx="1166" formatCode="General">
                  <c:v>1.1659999999999999</c:v>
                </c:pt>
                <c:pt idx="1167" formatCode="General">
                  <c:v>1.167</c:v>
                </c:pt>
                <c:pt idx="1168" formatCode="General">
                  <c:v>1.1679999999999999</c:v>
                </c:pt>
                <c:pt idx="1169" formatCode="General">
                  <c:v>1.169</c:v>
                </c:pt>
                <c:pt idx="1170" formatCode="General">
                  <c:v>1.17</c:v>
                </c:pt>
                <c:pt idx="1171" formatCode="General">
                  <c:v>1.171</c:v>
                </c:pt>
                <c:pt idx="1172" formatCode="General">
                  <c:v>1.1719999999999999</c:v>
                </c:pt>
                <c:pt idx="1173" formatCode="General">
                  <c:v>1.173</c:v>
                </c:pt>
                <c:pt idx="1174" formatCode="General">
                  <c:v>1.1739999999999999</c:v>
                </c:pt>
                <c:pt idx="1175" formatCode="General">
                  <c:v>1.175</c:v>
                </c:pt>
                <c:pt idx="1176" formatCode="General">
                  <c:v>1.1759999999999999</c:v>
                </c:pt>
                <c:pt idx="1177" formatCode="General">
                  <c:v>1.177</c:v>
                </c:pt>
                <c:pt idx="1178" formatCode="General">
                  <c:v>1.1779999999999999</c:v>
                </c:pt>
                <c:pt idx="1179" formatCode="General">
                  <c:v>1.179</c:v>
                </c:pt>
                <c:pt idx="1180" formatCode="General">
                  <c:v>1.18</c:v>
                </c:pt>
                <c:pt idx="1181" formatCode="General">
                  <c:v>1.181</c:v>
                </c:pt>
                <c:pt idx="1182" formatCode="General">
                  <c:v>1.1819999999999999</c:v>
                </c:pt>
                <c:pt idx="1183" formatCode="General">
                  <c:v>1.1830000000000001</c:v>
                </c:pt>
                <c:pt idx="1184" formatCode="General">
                  <c:v>1.1839999999999999</c:v>
                </c:pt>
                <c:pt idx="1185" formatCode="General">
                  <c:v>1.1850000000000001</c:v>
                </c:pt>
                <c:pt idx="1186" formatCode="General">
                  <c:v>1.1859999999999999</c:v>
                </c:pt>
                <c:pt idx="1187" formatCode="General">
                  <c:v>1.1870000000000001</c:v>
                </c:pt>
                <c:pt idx="1188" formatCode="General">
                  <c:v>1.1879999999999999</c:v>
                </c:pt>
                <c:pt idx="1189" formatCode="General">
                  <c:v>1.1890000000000001</c:v>
                </c:pt>
                <c:pt idx="1190" formatCode="General">
                  <c:v>1.19</c:v>
                </c:pt>
                <c:pt idx="1191" formatCode="General">
                  <c:v>1.1910000000000001</c:v>
                </c:pt>
                <c:pt idx="1192" formatCode="General">
                  <c:v>1.1919999999999999</c:v>
                </c:pt>
                <c:pt idx="1193" formatCode="General">
                  <c:v>1.1930000000000001</c:v>
                </c:pt>
                <c:pt idx="1194" formatCode="General">
                  <c:v>1.194</c:v>
                </c:pt>
                <c:pt idx="1195" formatCode="General">
                  <c:v>1.1950000000000001</c:v>
                </c:pt>
                <c:pt idx="1196" formatCode="General">
                  <c:v>1.196</c:v>
                </c:pt>
                <c:pt idx="1197" formatCode="General">
                  <c:v>1.1970000000000001</c:v>
                </c:pt>
                <c:pt idx="1198" formatCode="General">
                  <c:v>1.198</c:v>
                </c:pt>
                <c:pt idx="1199" formatCode="General">
                  <c:v>1.1990000000000001</c:v>
                </c:pt>
                <c:pt idx="1200" formatCode="General">
                  <c:v>1.2</c:v>
                </c:pt>
                <c:pt idx="1201" formatCode="General">
                  <c:v>1.2010000000000001</c:v>
                </c:pt>
                <c:pt idx="1202" formatCode="General">
                  <c:v>1.202</c:v>
                </c:pt>
                <c:pt idx="1203" formatCode="General">
                  <c:v>1.2030000000000001</c:v>
                </c:pt>
                <c:pt idx="1204" formatCode="General">
                  <c:v>1.204</c:v>
                </c:pt>
                <c:pt idx="1205" formatCode="General">
                  <c:v>1.2050000000000001</c:v>
                </c:pt>
                <c:pt idx="1206" formatCode="General">
                  <c:v>1.206</c:v>
                </c:pt>
                <c:pt idx="1207" formatCode="General">
                  <c:v>1.2070000000000001</c:v>
                </c:pt>
                <c:pt idx="1208" formatCode="General">
                  <c:v>1.208</c:v>
                </c:pt>
                <c:pt idx="1209" formatCode="General">
                  <c:v>1.2090000000000001</c:v>
                </c:pt>
                <c:pt idx="1210" formatCode="General">
                  <c:v>1.21</c:v>
                </c:pt>
                <c:pt idx="1211" formatCode="General">
                  <c:v>1.2110000000000001</c:v>
                </c:pt>
                <c:pt idx="1212" formatCode="General">
                  <c:v>1.212</c:v>
                </c:pt>
                <c:pt idx="1213" formatCode="General">
                  <c:v>1.2130000000000001</c:v>
                </c:pt>
                <c:pt idx="1214" formatCode="General">
                  <c:v>1.214</c:v>
                </c:pt>
                <c:pt idx="1215" formatCode="General">
                  <c:v>1.2150000000000001</c:v>
                </c:pt>
                <c:pt idx="1216" formatCode="General">
                  <c:v>1.216</c:v>
                </c:pt>
                <c:pt idx="1217" formatCode="General">
                  <c:v>1.2170000000000001</c:v>
                </c:pt>
                <c:pt idx="1218" formatCode="General">
                  <c:v>1.218</c:v>
                </c:pt>
                <c:pt idx="1219" formatCode="General">
                  <c:v>1.2190000000000001</c:v>
                </c:pt>
                <c:pt idx="1220" formatCode="General">
                  <c:v>1.22</c:v>
                </c:pt>
                <c:pt idx="1221" formatCode="General">
                  <c:v>1.2210000000000001</c:v>
                </c:pt>
                <c:pt idx="1222" formatCode="General">
                  <c:v>1.222</c:v>
                </c:pt>
                <c:pt idx="1223" formatCode="General">
                  <c:v>1.2230000000000001</c:v>
                </c:pt>
                <c:pt idx="1224" formatCode="General">
                  <c:v>1.224</c:v>
                </c:pt>
                <c:pt idx="1225" formatCode="General">
                  <c:v>1.2250000000000001</c:v>
                </c:pt>
                <c:pt idx="1226" formatCode="General">
                  <c:v>1.226</c:v>
                </c:pt>
                <c:pt idx="1227" formatCode="General">
                  <c:v>1.2270000000000001</c:v>
                </c:pt>
                <c:pt idx="1228" formatCode="General">
                  <c:v>1.228</c:v>
                </c:pt>
                <c:pt idx="1229" formatCode="General">
                  <c:v>1.2290000000000001</c:v>
                </c:pt>
                <c:pt idx="1230" formatCode="General">
                  <c:v>1.23</c:v>
                </c:pt>
                <c:pt idx="1231" formatCode="General">
                  <c:v>1.2310000000000001</c:v>
                </c:pt>
                <c:pt idx="1232" formatCode="General">
                  <c:v>1.232</c:v>
                </c:pt>
                <c:pt idx="1233" formatCode="General">
                  <c:v>1.2330000000000001</c:v>
                </c:pt>
                <c:pt idx="1234" formatCode="General">
                  <c:v>1.234</c:v>
                </c:pt>
                <c:pt idx="1235" formatCode="General">
                  <c:v>1.2350000000000001</c:v>
                </c:pt>
                <c:pt idx="1236" formatCode="General">
                  <c:v>1.236</c:v>
                </c:pt>
                <c:pt idx="1237" formatCode="General">
                  <c:v>1.2370000000000001</c:v>
                </c:pt>
                <c:pt idx="1238" formatCode="General">
                  <c:v>1.238</c:v>
                </c:pt>
                <c:pt idx="1239" formatCode="General">
                  <c:v>1.2390000000000001</c:v>
                </c:pt>
                <c:pt idx="1240" formatCode="General">
                  <c:v>1.24</c:v>
                </c:pt>
                <c:pt idx="1241" formatCode="General">
                  <c:v>1.2410000000000001</c:v>
                </c:pt>
                <c:pt idx="1242" formatCode="General">
                  <c:v>1.242</c:v>
                </c:pt>
                <c:pt idx="1243" formatCode="General">
                  <c:v>1.2430000000000001</c:v>
                </c:pt>
                <c:pt idx="1244" formatCode="General">
                  <c:v>1.244</c:v>
                </c:pt>
                <c:pt idx="1245" formatCode="General">
                  <c:v>1.2450000000000001</c:v>
                </c:pt>
                <c:pt idx="1246" formatCode="General">
                  <c:v>1.246</c:v>
                </c:pt>
                <c:pt idx="1247" formatCode="General">
                  <c:v>1.2470000000000001</c:v>
                </c:pt>
                <c:pt idx="1248" formatCode="General">
                  <c:v>1.248</c:v>
                </c:pt>
                <c:pt idx="1249" formatCode="General">
                  <c:v>1.2490000000000001</c:v>
                </c:pt>
                <c:pt idx="1250" formatCode="General">
                  <c:v>1.25</c:v>
                </c:pt>
                <c:pt idx="1251" formatCode="General">
                  <c:v>1.2509999999999999</c:v>
                </c:pt>
                <c:pt idx="1252" formatCode="General">
                  <c:v>1.252</c:v>
                </c:pt>
                <c:pt idx="1253" formatCode="General">
                  <c:v>1.2529999999999999</c:v>
                </c:pt>
                <c:pt idx="1254" formatCode="General">
                  <c:v>1.254</c:v>
                </c:pt>
                <c:pt idx="1255" formatCode="General">
                  <c:v>1.2549999999999999</c:v>
                </c:pt>
                <c:pt idx="1256" formatCode="General">
                  <c:v>1.256</c:v>
                </c:pt>
                <c:pt idx="1257" formatCode="General">
                  <c:v>1.2569999999999999</c:v>
                </c:pt>
                <c:pt idx="1258" formatCode="General">
                  <c:v>1.258</c:v>
                </c:pt>
                <c:pt idx="1259" formatCode="General">
                  <c:v>1.2589999999999999</c:v>
                </c:pt>
                <c:pt idx="1260" formatCode="General">
                  <c:v>1.26</c:v>
                </c:pt>
                <c:pt idx="1261" formatCode="General">
                  <c:v>1.2609999999999999</c:v>
                </c:pt>
                <c:pt idx="1262" formatCode="General">
                  <c:v>1.262</c:v>
                </c:pt>
                <c:pt idx="1263" formatCode="General">
                  <c:v>1.2629999999999999</c:v>
                </c:pt>
                <c:pt idx="1264" formatCode="General">
                  <c:v>1.264</c:v>
                </c:pt>
                <c:pt idx="1265" formatCode="General">
                  <c:v>1.2649999999999999</c:v>
                </c:pt>
                <c:pt idx="1266" formatCode="General">
                  <c:v>1.266</c:v>
                </c:pt>
                <c:pt idx="1267" formatCode="General">
                  <c:v>1.2669999999999999</c:v>
                </c:pt>
                <c:pt idx="1268" formatCode="General">
                  <c:v>1.268</c:v>
                </c:pt>
                <c:pt idx="1269" formatCode="General">
                  <c:v>1.2689999999999999</c:v>
                </c:pt>
                <c:pt idx="1270" formatCode="General">
                  <c:v>1.27</c:v>
                </c:pt>
                <c:pt idx="1271" formatCode="General">
                  <c:v>1.2709999999999999</c:v>
                </c:pt>
                <c:pt idx="1272" formatCode="General">
                  <c:v>1.272</c:v>
                </c:pt>
                <c:pt idx="1273" formatCode="General">
                  <c:v>1.2729999999999999</c:v>
                </c:pt>
                <c:pt idx="1274" formatCode="General">
                  <c:v>1.274</c:v>
                </c:pt>
                <c:pt idx="1275" formatCode="General">
                  <c:v>1.2749999999999999</c:v>
                </c:pt>
                <c:pt idx="1276" formatCode="General">
                  <c:v>1.276</c:v>
                </c:pt>
                <c:pt idx="1277" formatCode="General">
                  <c:v>1.2769999999999999</c:v>
                </c:pt>
                <c:pt idx="1278" formatCode="General">
                  <c:v>1.278</c:v>
                </c:pt>
                <c:pt idx="1279" formatCode="General">
                  <c:v>1.2789999999999999</c:v>
                </c:pt>
                <c:pt idx="1280" formatCode="General">
                  <c:v>1.28</c:v>
                </c:pt>
                <c:pt idx="1281" formatCode="General">
                  <c:v>1.2809999999999999</c:v>
                </c:pt>
                <c:pt idx="1282" formatCode="General">
                  <c:v>1.282</c:v>
                </c:pt>
                <c:pt idx="1283" formatCode="General">
                  <c:v>1.2829999999999999</c:v>
                </c:pt>
                <c:pt idx="1284" formatCode="General">
                  <c:v>1.284</c:v>
                </c:pt>
                <c:pt idx="1285" formatCode="General">
                  <c:v>1.2849999999999999</c:v>
                </c:pt>
                <c:pt idx="1286" formatCode="General">
                  <c:v>1.286</c:v>
                </c:pt>
                <c:pt idx="1287" formatCode="General">
                  <c:v>1.2869999999999999</c:v>
                </c:pt>
                <c:pt idx="1288" formatCode="General">
                  <c:v>1.288</c:v>
                </c:pt>
                <c:pt idx="1289" formatCode="General">
                  <c:v>1.2889999999999999</c:v>
                </c:pt>
                <c:pt idx="1290" formatCode="General">
                  <c:v>1.29</c:v>
                </c:pt>
                <c:pt idx="1291" formatCode="General">
                  <c:v>1.2909999999999999</c:v>
                </c:pt>
                <c:pt idx="1292" formatCode="General">
                  <c:v>1.292</c:v>
                </c:pt>
                <c:pt idx="1293" formatCode="General">
                  <c:v>1.2929999999999999</c:v>
                </c:pt>
                <c:pt idx="1294" formatCode="General">
                  <c:v>1.294</c:v>
                </c:pt>
                <c:pt idx="1295" formatCode="General">
                  <c:v>1.2949999999999999</c:v>
                </c:pt>
                <c:pt idx="1296" formatCode="General">
                  <c:v>1.296</c:v>
                </c:pt>
                <c:pt idx="1297" formatCode="General">
                  <c:v>1.2969999999999999</c:v>
                </c:pt>
                <c:pt idx="1298" formatCode="General">
                  <c:v>1.298</c:v>
                </c:pt>
                <c:pt idx="1299" formatCode="General">
                  <c:v>1.2989999999999999</c:v>
                </c:pt>
                <c:pt idx="1300" formatCode="General">
                  <c:v>1.3</c:v>
                </c:pt>
                <c:pt idx="1301" formatCode="General">
                  <c:v>1.3009999999999999</c:v>
                </c:pt>
                <c:pt idx="1302" formatCode="General">
                  <c:v>1.302</c:v>
                </c:pt>
                <c:pt idx="1303" formatCode="General">
                  <c:v>1.3029999999999999</c:v>
                </c:pt>
                <c:pt idx="1304" formatCode="General">
                  <c:v>1.304</c:v>
                </c:pt>
                <c:pt idx="1305" formatCode="General">
                  <c:v>1.3049999999999999</c:v>
                </c:pt>
                <c:pt idx="1306" formatCode="General">
                  <c:v>1.306</c:v>
                </c:pt>
                <c:pt idx="1307" formatCode="General">
                  <c:v>1.3069999999999999</c:v>
                </c:pt>
                <c:pt idx="1308" formatCode="General">
                  <c:v>1.3080000000000001</c:v>
                </c:pt>
                <c:pt idx="1309" formatCode="General">
                  <c:v>1.3089999999999999</c:v>
                </c:pt>
                <c:pt idx="1310" formatCode="General">
                  <c:v>1.31</c:v>
                </c:pt>
                <c:pt idx="1311" formatCode="General">
                  <c:v>1.3109999999999999</c:v>
                </c:pt>
                <c:pt idx="1312" formatCode="General">
                  <c:v>1.3120000000000001</c:v>
                </c:pt>
                <c:pt idx="1313" formatCode="General">
                  <c:v>1.3129999999999999</c:v>
                </c:pt>
                <c:pt idx="1314" formatCode="General">
                  <c:v>1.3140000000000001</c:v>
                </c:pt>
                <c:pt idx="1315" formatCode="General">
                  <c:v>1.3149999999999999</c:v>
                </c:pt>
                <c:pt idx="1316" formatCode="General">
                  <c:v>1.3160000000000001</c:v>
                </c:pt>
                <c:pt idx="1317" formatCode="General">
                  <c:v>1.3169999999999999</c:v>
                </c:pt>
                <c:pt idx="1318" formatCode="General">
                  <c:v>1.3180000000000001</c:v>
                </c:pt>
                <c:pt idx="1319" formatCode="General">
                  <c:v>1.319</c:v>
                </c:pt>
                <c:pt idx="1320" formatCode="General">
                  <c:v>1.32</c:v>
                </c:pt>
                <c:pt idx="1321" formatCode="General">
                  <c:v>1.321</c:v>
                </c:pt>
                <c:pt idx="1322" formatCode="General">
                  <c:v>1.3220000000000001</c:v>
                </c:pt>
                <c:pt idx="1323" formatCode="General">
                  <c:v>1.323</c:v>
                </c:pt>
                <c:pt idx="1324" formatCode="General">
                  <c:v>1.3240000000000001</c:v>
                </c:pt>
                <c:pt idx="1325" formatCode="General">
                  <c:v>1.325</c:v>
                </c:pt>
                <c:pt idx="1326" formatCode="General">
                  <c:v>1.3260000000000001</c:v>
                </c:pt>
                <c:pt idx="1327" formatCode="General">
                  <c:v>1.327</c:v>
                </c:pt>
                <c:pt idx="1328" formatCode="General">
                  <c:v>1.3280000000000001</c:v>
                </c:pt>
                <c:pt idx="1329" formatCode="General">
                  <c:v>1.329</c:v>
                </c:pt>
                <c:pt idx="1330" formatCode="General">
                  <c:v>1.33</c:v>
                </c:pt>
                <c:pt idx="1331" formatCode="General">
                  <c:v>1.331</c:v>
                </c:pt>
                <c:pt idx="1332" formatCode="General">
                  <c:v>1.3320000000000001</c:v>
                </c:pt>
                <c:pt idx="1333" formatCode="General">
                  <c:v>1.333</c:v>
                </c:pt>
                <c:pt idx="1334" formatCode="General">
                  <c:v>1.3340000000000001</c:v>
                </c:pt>
                <c:pt idx="1335" formatCode="General">
                  <c:v>1.335</c:v>
                </c:pt>
                <c:pt idx="1336" formatCode="General">
                  <c:v>1.3360000000000001</c:v>
                </c:pt>
                <c:pt idx="1337" formatCode="General">
                  <c:v>1.337</c:v>
                </c:pt>
                <c:pt idx="1338" formatCode="General">
                  <c:v>1.3380000000000001</c:v>
                </c:pt>
                <c:pt idx="1339" formatCode="General">
                  <c:v>1.339</c:v>
                </c:pt>
                <c:pt idx="1340" formatCode="General">
                  <c:v>1.34</c:v>
                </c:pt>
                <c:pt idx="1341" formatCode="General">
                  <c:v>1.341</c:v>
                </c:pt>
                <c:pt idx="1342" formatCode="General">
                  <c:v>1.3420000000000001</c:v>
                </c:pt>
                <c:pt idx="1343" formatCode="General">
                  <c:v>1.343</c:v>
                </c:pt>
                <c:pt idx="1344" formatCode="General">
                  <c:v>1.3440000000000001</c:v>
                </c:pt>
                <c:pt idx="1345" formatCode="General">
                  <c:v>1.345</c:v>
                </c:pt>
                <c:pt idx="1346" formatCode="General">
                  <c:v>1.3460000000000001</c:v>
                </c:pt>
                <c:pt idx="1347" formatCode="General">
                  <c:v>1.347</c:v>
                </c:pt>
                <c:pt idx="1348" formatCode="General">
                  <c:v>1.3480000000000001</c:v>
                </c:pt>
                <c:pt idx="1349" formatCode="General">
                  <c:v>1.349</c:v>
                </c:pt>
                <c:pt idx="1350" formatCode="General">
                  <c:v>1.35</c:v>
                </c:pt>
                <c:pt idx="1351" formatCode="General">
                  <c:v>1.351</c:v>
                </c:pt>
                <c:pt idx="1352" formatCode="General">
                  <c:v>1.3520000000000001</c:v>
                </c:pt>
                <c:pt idx="1353" formatCode="General">
                  <c:v>1.353</c:v>
                </c:pt>
                <c:pt idx="1354" formatCode="General">
                  <c:v>1.3540000000000001</c:v>
                </c:pt>
                <c:pt idx="1355" formatCode="General">
                  <c:v>1.355</c:v>
                </c:pt>
                <c:pt idx="1356" formatCode="General">
                  <c:v>1.3560000000000001</c:v>
                </c:pt>
                <c:pt idx="1357" formatCode="General">
                  <c:v>1.357</c:v>
                </c:pt>
                <c:pt idx="1358" formatCode="General">
                  <c:v>1.3580000000000001</c:v>
                </c:pt>
                <c:pt idx="1359" formatCode="General">
                  <c:v>1.359</c:v>
                </c:pt>
                <c:pt idx="1360" formatCode="General">
                  <c:v>1.36</c:v>
                </c:pt>
                <c:pt idx="1361" formatCode="General">
                  <c:v>1.361</c:v>
                </c:pt>
                <c:pt idx="1362" formatCode="General">
                  <c:v>1.3620000000000001</c:v>
                </c:pt>
                <c:pt idx="1363" formatCode="General">
                  <c:v>1.363</c:v>
                </c:pt>
                <c:pt idx="1364" formatCode="General">
                  <c:v>1.3640000000000001</c:v>
                </c:pt>
                <c:pt idx="1365" formatCode="General">
                  <c:v>1.365</c:v>
                </c:pt>
                <c:pt idx="1366" formatCode="General">
                  <c:v>1.3660000000000001</c:v>
                </c:pt>
                <c:pt idx="1367" formatCode="General">
                  <c:v>1.367</c:v>
                </c:pt>
                <c:pt idx="1368" formatCode="General">
                  <c:v>1.3680000000000001</c:v>
                </c:pt>
                <c:pt idx="1369" formatCode="General">
                  <c:v>1.369</c:v>
                </c:pt>
                <c:pt idx="1370" formatCode="General">
                  <c:v>1.37</c:v>
                </c:pt>
                <c:pt idx="1371" formatCode="General">
                  <c:v>1.371</c:v>
                </c:pt>
                <c:pt idx="1372" formatCode="General">
                  <c:v>1.3720000000000001</c:v>
                </c:pt>
                <c:pt idx="1373" formatCode="General">
                  <c:v>1.373</c:v>
                </c:pt>
                <c:pt idx="1374" formatCode="General">
                  <c:v>1.3740000000000001</c:v>
                </c:pt>
                <c:pt idx="1375" formatCode="General">
                  <c:v>1.375</c:v>
                </c:pt>
                <c:pt idx="1376" formatCode="General">
                  <c:v>1.3759999999999999</c:v>
                </c:pt>
                <c:pt idx="1377" formatCode="General">
                  <c:v>1.377</c:v>
                </c:pt>
                <c:pt idx="1378" formatCode="General">
                  <c:v>1.3779999999999999</c:v>
                </c:pt>
                <c:pt idx="1379" formatCode="General">
                  <c:v>1.379</c:v>
                </c:pt>
                <c:pt idx="1380" formatCode="General">
                  <c:v>1.38</c:v>
                </c:pt>
                <c:pt idx="1381" formatCode="General">
                  <c:v>1.381</c:v>
                </c:pt>
                <c:pt idx="1382" formatCode="General">
                  <c:v>1.3819999999999999</c:v>
                </c:pt>
                <c:pt idx="1383" formatCode="General">
                  <c:v>1.383</c:v>
                </c:pt>
                <c:pt idx="1384" formatCode="General">
                  <c:v>1.3839999999999999</c:v>
                </c:pt>
                <c:pt idx="1385" formatCode="General">
                  <c:v>1.385</c:v>
                </c:pt>
                <c:pt idx="1386" formatCode="General">
                  <c:v>1.3859999999999999</c:v>
                </c:pt>
                <c:pt idx="1387" formatCode="General">
                  <c:v>1.387</c:v>
                </c:pt>
                <c:pt idx="1388" formatCode="General">
                  <c:v>1.3879999999999999</c:v>
                </c:pt>
                <c:pt idx="1389" formatCode="General">
                  <c:v>1.389</c:v>
                </c:pt>
                <c:pt idx="1390" formatCode="General">
                  <c:v>1.39</c:v>
                </c:pt>
                <c:pt idx="1391" formatCode="General">
                  <c:v>1.391</c:v>
                </c:pt>
                <c:pt idx="1392" formatCode="General">
                  <c:v>1.3919999999999999</c:v>
                </c:pt>
                <c:pt idx="1393" formatCode="General">
                  <c:v>1.393</c:v>
                </c:pt>
                <c:pt idx="1394" formatCode="General">
                  <c:v>1.3939999999999999</c:v>
                </c:pt>
                <c:pt idx="1395" formatCode="General">
                  <c:v>1.395</c:v>
                </c:pt>
                <c:pt idx="1396" formatCode="General">
                  <c:v>1.3959999999999999</c:v>
                </c:pt>
                <c:pt idx="1397" formatCode="General">
                  <c:v>1.397</c:v>
                </c:pt>
                <c:pt idx="1398" formatCode="General">
                  <c:v>1.3979999999999999</c:v>
                </c:pt>
                <c:pt idx="1399" formatCode="General">
                  <c:v>1.399</c:v>
                </c:pt>
                <c:pt idx="1400" formatCode="General">
                  <c:v>1.4</c:v>
                </c:pt>
                <c:pt idx="1401" formatCode="General">
                  <c:v>1.401</c:v>
                </c:pt>
                <c:pt idx="1402" formatCode="General">
                  <c:v>1.4019999999999999</c:v>
                </c:pt>
                <c:pt idx="1403" formatCode="General">
                  <c:v>1.403</c:v>
                </c:pt>
                <c:pt idx="1404" formatCode="General">
                  <c:v>1.4039999999999999</c:v>
                </c:pt>
                <c:pt idx="1405" formatCode="General">
                  <c:v>1.405</c:v>
                </c:pt>
                <c:pt idx="1406" formatCode="General">
                  <c:v>1.4059999999999999</c:v>
                </c:pt>
                <c:pt idx="1407" formatCode="General">
                  <c:v>1.407</c:v>
                </c:pt>
                <c:pt idx="1408" formatCode="General">
                  <c:v>1.4079999999999999</c:v>
                </c:pt>
                <c:pt idx="1409" formatCode="General">
                  <c:v>1.409</c:v>
                </c:pt>
                <c:pt idx="1410" formatCode="General">
                  <c:v>1.41</c:v>
                </c:pt>
                <c:pt idx="1411" formatCode="General">
                  <c:v>1.411</c:v>
                </c:pt>
                <c:pt idx="1412" formatCode="General">
                  <c:v>1.4119999999999999</c:v>
                </c:pt>
                <c:pt idx="1413" formatCode="General">
                  <c:v>1.413</c:v>
                </c:pt>
                <c:pt idx="1414" formatCode="General">
                  <c:v>1.4139999999999999</c:v>
                </c:pt>
                <c:pt idx="1415" formatCode="General">
                  <c:v>1.415</c:v>
                </c:pt>
                <c:pt idx="1416" formatCode="General">
                  <c:v>1.4159999999999999</c:v>
                </c:pt>
                <c:pt idx="1417" formatCode="General">
                  <c:v>1.417</c:v>
                </c:pt>
                <c:pt idx="1418" formatCode="General">
                  <c:v>1.4179999999999999</c:v>
                </c:pt>
                <c:pt idx="1419" formatCode="General">
                  <c:v>1.419</c:v>
                </c:pt>
                <c:pt idx="1420" formatCode="General">
                  <c:v>1.42</c:v>
                </c:pt>
                <c:pt idx="1421" formatCode="General">
                  <c:v>1.421</c:v>
                </c:pt>
                <c:pt idx="1422" formatCode="General">
                  <c:v>1.4219999999999999</c:v>
                </c:pt>
                <c:pt idx="1423" formatCode="General">
                  <c:v>1.423</c:v>
                </c:pt>
                <c:pt idx="1424" formatCode="General">
                  <c:v>1.4239999999999999</c:v>
                </c:pt>
                <c:pt idx="1425" formatCode="General">
                  <c:v>1.425</c:v>
                </c:pt>
                <c:pt idx="1426" formatCode="General">
                  <c:v>1.4259999999999999</c:v>
                </c:pt>
                <c:pt idx="1427" formatCode="General">
                  <c:v>1.427</c:v>
                </c:pt>
                <c:pt idx="1428" formatCode="General">
                  <c:v>1.4279999999999999</c:v>
                </c:pt>
                <c:pt idx="1429" formatCode="General">
                  <c:v>1.429</c:v>
                </c:pt>
                <c:pt idx="1430" formatCode="General">
                  <c:v>1.43</c:v>
                </c:pt>
                <c:pt idx="1431" formatCode="General">
                  <c:v>1.431</c:v>
                </c:pt>
                <c:pt idx="1432" formatCode="General">
                  <c:v>1.4319999999999999</c:v>
                </c:pt>
                <c:pt idx="1433" formatCode="General">
                  <c:v>1.4330000000000001</c:v>
                </c:pt>
                <c:pt idx="1434" formatCode="General">
                  <c:v>1.4339999999999999</c:v>
                </c:pt>
                <c:pt idx="1435" formatCode="General">
                  <c:v>1.4350000000000001</c:v>
                </c:pt>
                <c:pt idx="1436" formatCode="General">
                  <c:v>1.4359999999999999</c:v>
                </c:pt>
                <c:pt idx="1437" formatCode="General">
                  <c:v>1.4370000000000001</c:v>
                </c:pt>
                <c:pt idx="1438" formatCode="General">
                  <c:v>1.4379999999999999</c:v>
                </c:pt>
                <c:pt idx="1439" formatCode="General">
                  <c:v>1.4390000000000001</c:v>
                </c:pt>
                <c:pt idx="1440" formatCode="General">
                  <c:v>1.44</c:v>
                </c:pt>
                <c:pt idx="1441" formatCode="General">
                  <c:v>1.4410000000000001</c:v>
                </c:pt>
                <c:pt idx="1442" formatCode="General">
                  <c:v>1.4419999999999999</c:v>
                </c:pt>
                <c:pt idx="1443" formatCode="General">
                  <c:v>1.4430000000000001</c:v>
                </c:pt>
                <c:pt idx="1444" formatCode="General">
                  <c:v>1.444</c:v>
                </c:pt>
                <c:pt idx="1445" formatCode="General">
                  <c:v>1.4450000000000001</c:v>
                </c:pt>
                <c:pt idx="1446" formatCode="General">
                  <c:v>1.446</c:v>
                </c:pt>
                <c:pt idx="1447" formatCode="General">
                  <c:v>1.4470000000000001</c:v>
                </c:pt>
                <c:pt idx="1448" formatCode="General">
                  <c:v>1.448</c:v>
                </c:pt>
                <c:pt idx="1449" formatCode="General">
                  <c:v>1.4490000000000001</c:v>
                </c:pt>
                <c:pt idx="1450" formatCode="General">
                  <c:v>1.45</c:v>
                </c:pt>
                <c:pt idx="1451" formatCode="General">
                  <c:v>1.4510000000000001</c:v>
                </c:pt>
                <c:pt idx="1452" formatCode="General">
                  <c:v>1.452</c:v>
                </c:pt>
                <c:pt idx="1453" formatCode="General">
                  <c:v>1.4530000000000001</c:v>
                </c:pt>
                <c:pt idx="1454" formatCode="General">
                  <c:v>1.454</c:v>
                </c:pt>
                <c:pt idx="1455" formatCode="General">
                  <c:v>1.4550000000000001</c:v>
                </c:pt>
                <c:pt idx="1456" formatCode="General">
                  <c:v>1.456</c:v>
                </c:pt>
                <c:pt idx="1457" formatCode="General">
                  <c:v>1.4570000000000001</c:v>
                </c:pt>
                <c:pt idx="1458" formatCode="General">
                  <c:v>1.458</c:v>
                </c:pt>
                <c:pt idx="1459" formatCode="General">
                  <c:v>1.4590000000000001</c:v>
                </c:pt>
                <c:pt idx="1460" formatCode="General">
                  <c:v>1.46</c:v>
                </c:pt>
                <c:pt idx="1461" formatCode="General">
                  <c:v>1.4610000000000001</c:v>
                </c:pt>
                <c:pt idx="1462" formatCode="General">
                  <c:v>1.462</c:v>
                </c:pt>
                <c:pt idx="1463" formatCode="General">
                  <c:v>1.4630000000000001</c:v>
                </c:pt>
                <c:pt idx="1464" formatCode="General">
                  <c:v>1.464</c:v>
                </c:pt>
                <c:pt idx="1465" formatCode="General">
                  <c:v>1.4650000000000001</c:v>
                </c:pt>
                <c:pt idx="1466" formatCode="General">
                  <c:v>1.466</c:v>
                </c:pt>
                <c:pt idx="1467" formatCode="General">
                  <c:v>1.4670000000000001</c:v>
                </c:pt>
                <c:pt idx="1468" formatCode="General">
                  <c:v>1.468</c:v>
                </c:pt>
                <c:pt idx="1469" formatCode="General">
                  <c:v>1.4690000000000001</c:v>
                </c:pt>
                <c:pt idx="1470" formatCode="General">
                  <c:v>1.47</c:v>
                </c:pt>
                <c:pt idx="1471" formatCode="General">
                  <c:v>1.4710000000000001</c:v>
                </c:pt>
                <c:pt idx="1472" formatCode="General">
                  <c:v>1.472</c:v>
                </c:pt>
                <c:pt idx="1473" formatCode="General">
                  <c:v>1.4730000000000001</c:v>
                </c:pt>
                <c:pt idx="1474" formatCode="General">
                  <c:v>1.474</c:v>
                </c:pt>
                <c:pt idx="1475" formatCode="General">
                  <c:v>1.4750000000000001</c:v>
                </c:pt>
                <c:pt idx="1476" formatCode="General">
                  <c:v>1.476</c:v>
                </c:pt>
                <c:pt idx="1477" formatCode="General">
                  <c:v>1.4770000000000001</c:v>
                </c:pt>
                <c:pt idx="1478" formatCode="General">
                  <c:v>1.478</c:v>
                </c:pt>
                <c:pt idx="1479" formatCode="General">
                  <c:v>1.4790000000000001</c:v>
                </c:pt>
                <c:pt idx="1480" formatCode="General">
                  <c:v>1.48</c:v>
                </c:pt>
                <c:pt idx="1481" formatCode="General">
                  <c:v>1.4810000000000001</c:v>
                </c:pt>
                <c:pt idx="1482" formatCode="General">
                  <c:v>1.482</c:v>
                </c:pt>
                <c:pt idx="1483" formatCode="General">
                  <c:v>1.4830000000000001</c:v>
                </c:pt>
                <c:pt idx="1484" formatCode="General">
                  <c:v>1.484</c:v>
                </c:pt>
                <c:pt idx="1485" formatCode="General">
                  <c:v>1.4850000000000001</c:v>
                </c:pt>
                <c:pt idx="1486" formatCode="General">
                  <c:v>1.486</c:v>
                </c:pt>
                <c:pt idx="1487" formatCode="General">
                  <c:v>1.4870000000000001</c:v>
                </c:pt>
                <c:pt idx="1488" formatCode="General">
                  <c:v>1.488</c:v>
                </c:pt>
                <c:pt idx="1489" formatCode="General">
                  <c:v>1.4890000000000001</c:v>
                </c:pt>
                <c:pt idx="1490" formatCode="General">
                  <c:v>1.49</c:v>
                </c:pt>
                <c:pt idx="1491" formatCode="General">
                  <c:v>1.4910000000000001</c:v>
                </c:pt>
                <c:pt idx="1492" formatCode="General">
                  <c:v>1.492</c:v>
                </c:pt>
                <c:pt idx="1493" formatCode="General">
                  <c:v>1.4930000000000001</c:v>
                </c:pt>
                <c:pt idx="1494" formatCode="General">
                  <c:v>1.494</c:v>
                </c:pt>
                <c:pt idx="1495" formatCode="General">
                  <c:v>1.4950000000000001</c:v>
                </c:pt>
                <c:pt idx="1496" formatCode="General">
                  <c:v>1.496</c:v>
                </c:pt>
                <c:pt idx="1497" formatCode="General">
                  <c:v>1.4970000000000001</c:v>
                </c:pt>
                <c:pt idx="1498" formatCode="General">
                  <c:v>1.498</c:v>
                </c:pt>
                <c:pt idx="1499" formatCode="General">
                  <c:v>1.4990000000000001</c:v>
                </c:pt>
                <c:pt idx="1500" formatCode="General">
                  <c:v>1.5</c:v>
                </c:pt>
                <c:pt idx="1501" formatCode="General">
                  <c:v>1.5009999999999999</c:v>
                </c:pt>
                <c:pt idx="1502" formatCode="General">
                  <c:v>1.502</c:v>
                </c:pt>
                <c:pt idx="1503" formatCode="General">
                  <c:v>1.5029999999999999</c:v>
                </c:pt>
                <c:pt idx="1504" formatCode="General">
                  <c:v>1.504</c:v>
                </c:pt>
                <c:pt idx="1505" formatCode="General">
                  <c:v>1.5049999999999999</c:v>
                </c:pt>
                <c:pt idx="1506" formatCode="General">
                  <c:v>1.506</c:v>
                </c:pt>
                <c:pt idx="1507" formatCode="General">
                  <c:v>1.5069999999999999</c:v>
                </c:pt>
                <c:pt idx="1508" formatCode="General">
                  <c:v>1.508</c:v>
                </c:pt>
                <c:pt idx="1509" formatCode="General">
                  <c:v>1.5089999999999999</c:v>
                </c:pt>
                <c:pt idx="1510" formatCode="General">
                  <c:v>1.51</c:v>
                </c:pt>
                <c:pt idx="1511" formatCode="General">
                  <c:v>1.5109999999999999</c:v>
                </c:pt>
                <c:pt idx="1512" formatCode="General">
                  <c:v>1.512</c:v>
                </c:pt>
                <c:pt idx="1513" formatCode="General">
                  <c:v>1.5129999999999999</c:v>
                </c:pt>
                <c:pt idx="1514" formatCode="General">
                  <c:v>1.514</c:v>
                </c:pt>
                <c:pt idx="1515" formatCode="General">
                  <c:v>1.5149999999999999</c:v>
                </c:pt>
                <c:pt idx="1516" formatCode="General">
                  <c:v>1.516</c:v>
                </c:pt>
                <c:pt idx="1517" formatCode="General">
                  <c:v>1.5169999999999999</c:v>
                </c:pt>
                <c:pt idx="1518" formatCode="General">
                  <c:v>1.518</c:v>
                </c:pt>
                <c:pt idx="1519" formatCode="General">
                  <c:v>1.5189999999999999</c:v>
                </c:pt>
                <c:pt idx="1520" formatCode="General">
                  <c:v>1.52</c:v>
                </c:pt>
                <c:pt idx="1521" formatCode="General">
                  <c:v>1.5209999999999999</c:v>
                </c:pt>
                <c:pt idx="1522" formatCode="General">
                  <c:v>1.522</c:v>
                </c:pt>
                <c:pt idx="1523" formatCode="General">
                  <c:v>1.5229999999999999</c:v>
                </c:pt>
                <c:pt idx="1524" formatCode="General">
                  <c:v>1.524</c:v>
                </c:pt>
                <c:pt idx="1525" formatCode="General">
                  <c:v>1.5249999999999999</c:v>
                </c:pt>
                <c:pt idx="1526" formatCode="General">
                  <c:v>1.526</c:v>
                </c:pt>
                <c:pt idx="1527" formatCode="General">
                  <c:v>1.5269999999999999</c:v>
                </c:pt>
                <c:pt idx="1528" formatCode="General">
                  <c:v>1.528</c:v>
                </c:pt>
                <c:pt idx="1529" formatCode="General">
                  <c:v>1.5289999999999999</c:v>
                </c:pt>
                <c:pt idx="1530" formatCode="General">
                  <c:v>1.53</c:v>
                </c:pt>
                <c:pt idx="1531" formatCode="General">
                  <c:v>1.5309999999999999</c:v>
                </c:pt>
                <c:pt idx="1532" formatCode="General">
                  <c:v>1.532</c:v>
                </c:pt>
                <c:pt idx="1533" formatCode="General">
                  <c:v>1.5329999999999999</c:v>
                </c:pt>
                <c:pt idx="1534" formatCode="General">
                  <c:v>1.534</c:v>
                </c:pt>
                <c:pt idx="1535" formatCode="General">
                  <c:v>1.5349999999999999</c:v>
                </c:pt>
                <c:pt idx="1536" formatCode="General">
                  <c:v>1.536</c:v>
                </c:pt>
                <c:pt idx="1537" formatCode="General">
                  <c:v>1.5369999999999999</c:v>
                </c:pt>
                <c:pt idx="1538" formatCode="General">
                  <c:v>1.538</c:v>
                </c:pt>
                <c:pt idx="1539" formatCode="General">
                  <c:v>1.5389999999999999</c:v>
                </c:pt>
                <c:pt idx="1540" formatCode="General">
                  <c:v>1.54</c:v>
                </c:pt>
                <c:pt idx="1541" formatCode="General">
                  <c:v>1.5409999999999999</c:v>
                </c:pt>
                <c:pt idx="1542" formatCode="General">
                  <c:v>1.542</c:v>
                </c:pt>
                <c:pt idx="1543" formatCode="General">
                  <c:v>1.5429999999999999</c:v>
                </c:pt>
                <c:pt idx="1544" formatCode="General">
                  <c:v>1.544</c:v>
                </c:pt>
                <c:pt idx="1545" formatCode="General">
                  <c:v>1.5449999999999999</c:v>
                </c:pt>
                <c:pt idx="1546" formatCode="General">
                  <c:v>1.546</c:v>
                </c:pt>
                <c:pt idx="1547" formatCode="General">
                  <c:v>1.5469999999999999</c:v>
                </c:pt>
                <c:pt idx="1548" formatCode="General">
                  <c:v>1.548</c:v>
                </c:pt>
                <c:pt idx="1549" formatCode="General">
                  <c:v>1.5489999999999999</c:v>
                </c:pt>
                <c:pt idx="1550" formatCode="General">
                  <c:v>1.55</c:v>
                </c:pt>
                <c:pt idx="1551" formatCode="General">
                  <c:v>1.5509999999999999</c:v>
                </c:pt>
                <c:pt idx="1552" formatCode="General">
                  <c:v>1.552</c:v>
                </c:pt>
                <c:pt idx="1553" formatCode="General">
                  <c:v>1.5529999999999999</c:v>
                </c:pt>
                <c:pt idx="1554" formatCode="General">
                  <c:v>1.554</c:v>
                </c:pt>
                <c:pt idx="1555" formatCode="General">
                  <c:v>1.5549999999999999</c:v>
                </c:pt>
                <c:pt idx="1556" formatCode="General">
                  <c:v>1.556</c:v>
                </c:pt>
                <c:pt idx="1557" formatCode="General">
                  <c:v>1.5569999999999999</c:v>
                </c:pt>
                <c:pt idx="1558" formatCode="General">
                  <c:v>1.5580000000000001</c:v>
                </c:pt>
                <c:pt idx="1559" formatCode="General">
                  <c:v>1.5589999999999999</c:v>
                </c:pt>
                <c:pt idx="1560" formatCode="General">
                  <c:v>1.56</c:v>
                </c:pt>
                <c:pt idx="1561" formatCode="General">
                  <c:v>1.5609999999999999</c:v>
                </c:pt>
                <c:pt idx="1562" formatCode="General">
                  <c:v>1.5620000000000001</c:v>
                </c:pt>
                <c:pt idx="1563" formatCode="General">
                  <c:v>1.5629999999999999</c:v>
                </c:pt>
                <c:pt idx="1564" formatCode="General">
                  <c:v>1.5640000000000001</c:v>
                </c:pt>
                <c:pt idx="1565" formatCode="General">
                  <c:v>1.5649999999999999</c:v>
                </c:pt>
                <c:pt idx="1566" formatCode="General">
                  <c:v>1.5660000000000001</c:v>
                </c:pt>
                <c:pt idx="1567" formatCode="General">
                  <c:v>1.5669999999999999</c:v>
                </c:pt>
                <c:pt idx="1568" formatCode="General">
                  <c:v>1.5680000000000001</c:v>
                </c:pt>
                <c:pt idx="1569" formatCode="General">
                  <c:v>1.569</c:v>
                </c:pt>
                <c:pt idx="1570" formatCode="General">
                  <c:v>1.57</c:v>
                </c:pt>
                <c:pt idx="1571" formatCode="General">
                  <c:v>1.571</c:v>
                </c:pt>
                <c:pt idx="1572" formatCode="General">
                  <c:v>1.5720000000000001</c:v>
                </c:pt>
                <c:pt idx="1573" formatCode="General">
                  <c:v>1.573</c:v>
                </c:pt>
                <c:pt idx="1574" formatCode="General">
                  <c:v>1.5740000000000001</c:v>
                </c:pt>
                <c:pt idx="1575" formatCode="General">
                  <c:v>1.575</c:v>
                </c:pt>
                <c:pt idx="1576" formatCode="General">
                  <c:v>1.5760000000000001</c:v>
                </c:pt>
                <c:pt idx="1577" formatCode="General">
                  <c:v>1.577</c:v>
                </c:pt>
                <c:pt idx="1578" formatCode="General">
                  <c:v>1.5780000000000001</c:v>
                </c:pt>
                <c:pt idx="1579" formatCode="General">
                  <c:v>1.579</c:v>
                </c:pt>
                <c:pt idx="1580" formatCode="General">
                  <c:v>1.58</c:v>
                </c:pt>
                <c:pt idx="1581" formatCode="General">
                  <c:v>1.581</c:v>
                </c:pt>
                <c:pt idx="1582" formatCode="General">
                  <c:v>1.5820000000000001</c:v>
                </c:pt>
                <c:pt idx="1583" formatCode="General">
                  <c:v>1.583</c:v>
                </c:pt>
                <c:pt idx="1584" formatCode="General">
                  <c:v>1.5840000000000001</c:v>
                </c:pt>
                <c:pt idx="1585" formatCode="General">
                  <c:v>1.585</c:v>
                </c:pt>
                <c:pt idx="1586" formatCode="General">
                  <c:v>1.5860000000000001</c:v>
                </c:pt>
                <c:pt idx="1587" formatCode="General">
                  <c:v>1.587</c:v>
                </c:pt>
                <c:pt idx="1588" formatCode="General">
                  <c:v>1.5880000000000001</c:v>
                </c:pt>
                <c:pt idx="1589" formatCode="General">
                  <c:v>1.589</c:v>
                </c:pt>
                <c:pt idx="1590" formatCode="General">
                  <c:v>1.59</c:v>
                </c:pt>
                <c:pt idx="1591" formatCode="General">
                  <c:v>1.591</c:v>
                </c:pt>
                <c:pt idx="1592" formatCode="General">
                  <c:v>1.5920000000000001</c:v>
                </c:pt>
                <c:pt idx="1593" formatCode="General">
                  <c:v>1.593</c:v>
                </c:pt>
                <c:pt idx="1594" formatCode="General">
                  <c:v>1.5940000000000001</c:v>
                </c:pt>
                <c:pt idx="1595" formatCode="General">
                  <c:v>1.595</c:v>
                </c:pt>
                <c:pt idx="1596" formatCode="General">
                  <c:v>1.5960000000000001</c:v>
                </c:pt>
                <c:pt idx="1597" formatCode="General">
                  <c:v>1.597</c:v>
                </c:pt>
                <c:pt idx="1598" formatCode="General">
                  <c:v>1.5980000000000001</c:v>
                </c:pt>
                <c:pt idx="1599" formatCode="General">
                  <c:v>1.599</c:v>
                </c:pt>
                <c:pt idx="1600" formatCode="General">
                  <c:v>1.6</c:v>
                </c:pt>
                <c:pt idx="1601" formatCode="General">
                  <c:v>1.601</c:v>
                </c:pt>
                <c:pt idx="1602" formatCode="General">
                  <c:v>1.6020000000000001</c:v>
                </c:pt>
                <c:pt idx="1603" formatCode="General">
                  <c:v>1.603</c:v>
                </c:pt>
                <c:pt idx="1604" formatCode="General">
                  <c:v>1.6040000000000001</c:v>
                </c:pt>
                <c:pt idx="1605" formatCode="General">
                  <c:v>1.605</c:v>
                </c:pt>
                <c:pt idx="1606" formatCode="General">
                  <c:v>1.6060000000000001</c:v>
                </c:pt>
                <c:pt idx="1607" formatCode="General">
                  <c:v>1.607</c:v>
                </c:pt>
                <c:pt idx="1608" formatCode="General">
                  <c:v>1.6080000000000001</c:v>
                </c:pt>
                <c:pt idx="1609" formatCode="General">
                  <c:v>1.609</c:v>
                </c:pt>
                <c:pt idx="1610" formatCode="General">
                  <c:v>1.61</c:v>
                </c:pt>
                <c:pt idx="1611" formatCode="General">
                  <c:v>1.611</c:v>
                </c:pt>
                <c:pt idx="1612" formatCode="General">
                  <c:v>1.6120000000000001</c:v>
                </c:pt>
                <c:pt idx="1613" formatCode="General">
                  <c:v>1.613</c:v>
                </c:pt>
                <c:pt idx="1614" formatCode="General">
                  <c:v>1.6140000000000001</c:v>
                </c:pt>
                <c:pt idx="1615" formatCode="General">
                  <c:v>1.615</c:v>
                </c:pt>
                <c:pt idx="1616" formatCode="General">
                  <c:v>1.6160000000000001</c:v>
                </c:pt>
                <c:pt idx="1617" formatCode="General">
                  <c:v>1.617</c:v>
                </c:pt>
                <c:pt idx="1618" formatCode="General">
                  <c:v>1.6180000000000001</c:v>
                </c:pt>
                <c:pt idx="1619" formatCode="General">
                  <c:v>1.619</c:v>
                </c:pt>
                <c:pt idx="1620" formatCode="General">
                  <c:v>1.62</c:v>
                </c:pt>
                <c:pt idx="1621" formatCode="General">
                  <c:v>1.621</c:v>
                </c:pt>
                <c:pt idx="1622" formatCode="General">
                  <c:v>1.6220000000000001</c:v>
                </c:pt>
                <c:pt idx="1623" formatCode="General">
                  <c:v>1.623</c:v>
                </c:pt>
                <c:pt idx="1624" formatCode="General">
                  <c:v>1.6240000000000001</c:v>
                </c:pt>
                <c:pt idx="1625" formatCode="General">
                  <c:v>1.625</c:v>
                </c:pt>
                <c:pt idx="1626" formatCode="General">
                  <c:v>1.6259999999999999</c:v>
                </c:pt>
                <c:pt idx="1627" formatCode="General">
                  <c:v>1.627</c:v>
                </c:pt>
                <c:pt idx="1628" formatCode="General">
                  <c:v>1.6279999999999999</c:v>
                </c:pt>
                <c:pt idx="1629" formatCode="General">
                  <c:v>1.629</c:v>
                </c:pt>
                <c:pt idx="1630" formatCode="General">
                  <c:v>1.63</c:v>
                </c:pt>
                <c:pt idx="1631" formatCode="General">
                  <c:v>1.631</c:v>
                </c:pt>
                <c:pt idx="1632" formatCode="General">
                  <c:v>1.6319999999999999</c:v>
                </c:pt>
                <c:pt idx="1633" formatCode="General">
                  <c:v>1.633</c:v>
                </c:pt>
                <c:pt idx="1634" formatCode="General">
                  <c:v>1.6339999999999999</c:v>
                </c:pt>
                <c:pt idx="1635" formatCode="General">
                  <c:v>1.635</c:v>
                </c:pt>
                <c:pt idx="1636" formatCode="General">
                  <c:v>1.6359999999999999</c:v>
                </c:pt>
                <c:pt idx="1637" formatCode="General">
                  <c:v>1.637</c:v>
                </c:pt>
                <c:pt idx="1638" formatCode="General">
                  <c:v>1.6379999999999999</c:v>
                </c:pt>
                <c:pt idx="1639" formatCode="General">
                  <c:v>1.639</c:v>
                </c:pt>
                <c:pt idx="1640" formatCode="General">
                  <c:v>1.64</c:v>
                </c:pt>
                <c:pt idx="1641" formatCode="General">
                  <c:v>1.641</c:v>
                </c:pt>
                <c:pt idx="1642" formatCode="General">
                  <c:v>1.6419999999999999</c:v>
                </c:pt>
                <c:pt idx="1643" formatCode="General">
                  <c:v>1.643</c:v>
                </c:pt>
                <c:pt idx="1644" formatCode="General">
                  <c:v>1.6439999999999999</c:v>
                </c:pt>
                <c:pt idx="1645" formatCode="General">
                  <c:v>1.645</c:v>
                </c:pt>
                <c:pt idx="1646" formatCode="General">
                  <c:v>1.6459999999999999</c:v>
                </c:pt>
                <c:pt idx="1647" formatCode="General">
                  <c:v>1.647</c:v>
                </c:pt>
                <c:pt idx="1648" formatCode="General">
                  <c:v>1.6479999999999999</c:v>
                </c:pt>
                <c:pt idx="1649" formatCode="General">
                  <c:v>1.649</c:v>
                </c:pt>
                <c:pt idx="1650" formatCode="General">
                  <c:v>1.65</c:v>
                </c:pt>
                <c:pt idx="1651" formatCode="General">
                  <c:v>1.651</c:v>
                </c:pt>
                <c:pt idx="1652" formatCode="General">
                  <c:v>1.6519999999999999</c:v>
                </c:pt>
                <c:pt idx="1653" formatCode="General">
                  <c:v>1.653</c:v>
                </c:pt>
                <c:pt idx="1654" formatCode="General">
                  <c:v>1.6539999999999999</c:v>
                </c:pt>
                <c:pt idx="1655" formatCode="General">
                  <c:v>1.655</c:v>
                </c:pt>
                <c:pt idx="1656" formatCode="General">
                  <c:v>1.6559999999999999</c:v>
                </c:pt>
                <c:pt idx="1657" formatCode="General">
                  <c:v>1.657</c:v>
                </c:pt>
                <c:pt idx="1658" formatCode="General">
                  <c:v>1.6579999999999999</c:v>
                </c:pt>
                <c:pt idx="1659" formatCode="General">
                  <c:v>1.659</c:v>
                </c:pt>
                <c:pt idx="1660" formatCode="General">
                  <c:v>1.66</c:v>
                </c:pt>
                <c:pt idx="1661" formatCode="General">
                  <c:v>1.661</c:v>
                </c:pt>
                <c:pt idx="1662" formatCode="General">
                  <c:v>1.6619999999999999</c:v>
                </c:pt>
                <c:pt idx="1663" formatCode="General">
                  <c:v>1.663</c:v>
                </c:pt>
                <c:pt idx="1664" formatCode="General">
                  <c:v>1.6639999999999999</c:v>
                </c:pt>
                <c:pt idx="1665" formatCode="General">
                  <c:v>1.665</c:v>
                </c:pt>
                <c:pt idx="1666" formatCode="General">
                  <c:v>1.6659999999999999</c:v>
                </c:pt>
                <c:pt idx="1667" formatCode="General">
                  <c:v>1.667</c:v>
                </c:pt>
                <c:pt idx="1668" formatCode="General">
                  <c:v>1.6679999999999999</c:v>
                </c:pt>
                <c:pt idx="1669" formatCode="General">
                  <c:v>1.669</c:v>
                </c:pt>
                <c:pt idx="1670" formatCode="General">
                  <c:v>1.67</c:v>
                </c:pt>
                <c:pt idx="1671" formatCode="General">
                  <c:v>1.671</c:v>
                </c:pt>
                <c:pt idx="1672" formatCode="General">
                  <c:v>1.6719999999999999</c:v>
                </c:pt>
                <c:pt idx="1673" formatCode="General">
                  <c:v>1.673</c:v>
                </c:pt>
                <c:pt idx="1674" formatCode="General">
                  <c:v>1.6739999999999999</c:v>
                </c:pt>
                <c:pt idx="1675" formatCode="General">
                  <c:v>1.675</c:v>
                </c:pt>
                <c:pt idx="1676" formatCode="General">
                  <c:v>1.6759999999999999</c:v>
                </c:pt>
                <c:pt idx="1677" formatCode="General">
                  <c:v>1.677</c:v>
                </c:pt>
                <c:pt idx="1678" formatCode="General">
                  <c:v>1.6779999999999999</c:v>
                </c:pt>
                <c:pt idx="1679" formatCode="General">
                  <c:v>1.679</c:v>
                </c:pt>
                <c:pt idx="1680" formatCode="General">
                  <c:v>1.68</c:v>
                </c:pt>
                <c:pt idx="1681" formatCode="General">
                  <c:v>1.681</c:v>
                </c:pt>
                <c:pt idx="1682" formatCode="General">
                  <c:v>1.6819999999999999</c:v>
                </c:pt>
                <c:pt idx="1683" formatCode="General">
                  <c:v>1.6830000000000001</c:v>
                </c:pt>
                <c:pt idx="1684" formatCode="General">
                  <c:v>1.6839999999999999</c:v>
                </c:pt>
                <c:pt idx="1685" formatCode="General">
                  <c:v>1.6850000000000001</c:v>
                </c:pt>
                <c:pt idx="1686" formatCode="General">
                  <c:v>1.6859999999999999</c:v>
                </c:pt>
                <c:pt idx="1687" formatCode="General">
                  <c:v>1.6870000000000001</c:v>
                </c:pt>
                <c:pt idx="1688" formatCode="General">
                  <c:v>1.6879999999999999</c:v>
                </c:pt>
                <c:pt idx="1689" formatCode="General">
                  <c:v>1.6890000000000001</c:v>
                </c:pt>
                <c:pt idx="1690" formatCode="General">
                  <c:v>1.69</c:v>
                </c:pt>
                <c:pt idx="1691" formatCode="General">
                  <c:v>1.6910000000000001</c:v>
                </c:pt>
                <c:pt idx="1692" formatCode="General">
                  <c:v>1.6919999999999999</c:v>
                </c:pt>
                <c:pt idx="1693" formatCode="General">
                  <c:v>1.6930000000000001</c:v>
                </c:pt>
                <c:pt idx="1694" formatCode="General">
                  <c:v>1.694</c:v>
                </c:pt>
                <c:pt idx="1695" formatCode="General">
                  <c:v>1.6950000000000001</c:v>
                </c:pt>
                <c:pt idx="1696" formatCode="General">
                  <c:v>1.696</c:v>
                </c:pt>
                <c:pt idx="1697" formatCode="General">
                  <c:v>1.6970000000000001</c:v>
                </c:pt>
                <c:pt idx="1698" formatCode="General">
                  <c:v>1.698</c:v>
                </c:pt>
                <c:pt idx="1699" formatCode="General">
                  <c:v>1.6990000000000001</c:v>
                </c:pt>
                <c:pt idx="1700" formatCode="General">
                  <c:v>1.7</c:v>
                </c:pt>
                <c:pt idx="1701" formatCode="General">
                  <c:v>1.7010000000000001</c:v>
                </c:pt>
                <c:pt idx="1702" formatCode="General">
                  <c:v>1.702</c:v>
                </c:pt>
                <c:pt idx="1703" formatCode="General">
                  <c:v>1.7030000000000001</c:v>
                </c:pt>
                <c:pt idx="1704" formatCode="General">
                  <c:v>1.704</c:v>
                </c:pt>
                <c:pt idx="1705" formatCode="General">
                  <c:v>1.7050000000000001</c:v>
                </c:pt>
                <c:pt idx="1706" formatCode="General">
                  <c:v>1.706</c:v>
                </c:pt>
                <c:pt idx="1707" formatCode="General">
                  <c:v>1.7070000000000001</c:v>
                </c:pt>
                <c:pt idx="1708" formatCode="General">
                  <c:v>1.708</c:v>
                </c:pt>
                <c:pt idx="1709" formatCode="General">
                  <c:v>1.7090000000000001</c:v>
                </c:pt>
                <c:pt idx="1710" formatCode="General">
                  <c:v>1.71</c:v>
                </c:pt>
                <c:pt idx="1711" formatCode="General">
                  <c:v>1.7110000000000001</c:v>
                </c:pt>
                <c:pt idx="1712" formatCode="General">
                  <c:v>1.712</c:v>
                </c:pt>
                <c:pt idx="1713" formatCode="General">
                  <c:v>1.7130000000000001</c:v>
                </c:pt>
                <c:pt idx="1714" formatCode="General">
                  <c:v>1.714</c:v>
                </c:pt>
                <c:pt idx="1715" formatCode="General">
                  <c:v>1.7150000000000001</c:v>
                </c:pt>
                <c:pt idx="1716" formatCode="General">
                  <c:v>1.716</c:v>
                </c:pt>
                <c:pt idx="1717" formatCode="General">
                  <c:v>1.7170000000000001</c:v>
                </c:pt>
                <c:pt idx="1718" formatCode="General">
                  <c:v>1.718</c:v>
                </c:pt>
                <c:pt idx="1719" formatCode="General">
                  <c:v>1.7190000000000001</c:v>
                </c:pt>
                <c:pt idx="1720" formatCode="General">
                  <c:v>1.72</c:v>
                </c:pt>
                <c:pt idx="1721" formatCode="General">
                  <c:v>1.7210000000000001</c:v>
                </c:pt>
                <c:pt idx="1722" formatCode="General">
                  <c:v>1.722</c:v>
                </c:pt>
                <c:pt idx="1723" formatCode="General">
                  <c:v>1.7230000000000001</c:v>
                </c:pt>
                <c:pt idx="1724" formatCode="General">
                  <c:v>1.724</c:v>
                </c:pt>
                <c:pt idx="1725" formatCode="General">
                  <c:v>1.7250000000000001</c:v>
                </c:pt>
                <c:pt idx="1726" formatCode="General">
                  <c:v>1.726</c:v>
                </c:pt>
                <c:pt idx="1727" formatCode="General">
                  <c:v>1.7270000000000001</c:v>
                </c:pt>
                <c:pt idx="1728" formatCode="General">
                  <c:v>1.728</c:v>
                </c:pt>
                <c:pt idx="1729" formatCode="General">
                  <c:v>1.7290000000000001</c:v>
                </c:pt>
                <c:pt idx="1730" formatCode="General">
                  <c:v>1.73</c:v>
                </c:pt>
                <c:pt idx="1731" formatCode="General">
                  <c:v>1.7310000000000001</c:v>
                </c:pt>
                <c:pt idx="1732" formatCode="General">
                  <c:v>1.732</c:v>
                </c:pt>
                <c:pt idx="1733" formatCode="General">
                  <c:v>1.7330000000000001</c:v>
                </c:pt>
                <c:pt idx="1734" formatCode="General">
                  <c:v>1.734</c:v>
                </c:pt>
                <c:pt idx="1735" formatCode="General">
                  <c:v>1.7350000000000001</c:v>
                </c:pt>
                <c:pt idx="1736" formatCode="General">
                  <c:v>1.736</c:v>
                </c:pt>
                <c:pt idx="1737" formatCode="General">
                  <c:v>1.7370000000000001</c:v>
                </c:pt>
                <c:pt idx="1738" formatCode="General">
                  <c:v>1.738</c:v>
                </c:pt>
                <c:pt idx="1739" formatCode="General">
                  <c:v>1.7390000000000001</c:v>
                </c:pt>
                <c:pt idx="1740" formatCode="General">
                  <c:v>1.74</c:v>
                </c:pt>
                <c:pt idx="1741" formatCode="General">
                  <c:v>1.7410000000000001</c:v>
                </c:pt>
                <c:pt idx="1742" formatCode="General">
                  <c:v>1.742</c:v>
                </c:pt>
                <c:pt idx="1743" formatCode="General">
                  <c:v>1.7430000000000001</c:v>
                </c:pt>
                <c:pt idx="1744" formatCode="General">
                  <c:v>1.744</c:v>
                </c:pt>
                <c:pt idx="1745" formatCode="General">
                  <c:v>1.7450000000000001</c:v>
                </c:pt>
                <c:pt idx="1746" formatCode="General">
                  <c:v>1.746</c:v>
                </c:pt>
                <c:pt idx="1747" formatCode="General">
                  <c:v>1.7470000000000001</c:v>
                </c:pt>
                <c:pt idx="1748" formatCode="General">
                  <c:v>1.748</c:v>
                </c:pt>
                <c:pt idx="1749" formatCode="General">
                  <c:v>1.7490000000000001</c:v>
                </c:pt>
                <c:pt idx="1750" formatCode="General">
                  <c:v>1.75</c:v>
                </c:pt>
                <c:pt idx="1751" formatCode="General">
                  <c:v>1.7509999999999999</c:v>
                </c:pt>
                <c:pt idx="1752" formatCode="General">
                  <c:v>1.752</c:v>
                </c:pt>
                <c:pt idx="1753" formatCode="General">
                  <c:v>1.7529999999999999</c:v>
                </c:pt>
                <c:pt idx="1754" formatCode="General">
                  <c:v>1.754</c:v>
                </c:pt>
                <c:pt idx="1755" formatCode="General">
                  <c:v>1.7549999999999999</c:v>
                </c:pt>
                <c:pt idx="1756" formatCode="General">
                  <c:v>1.756</c:v>
                </c:pt>
                <c:pt idx="1757" formatCode="General">
                  <c:v>1.7569999999999999</c:v>
                </c:pt>
                <c:pt idx="1758" formatCode="General">
                  <c:v>1.758</c:v>
                </c:pt>
                <c:pt idx="1759" formatCode="General">
                  <c:v>1.7589999999999999</c:v>
                </c:pt>
                <c:pt idx="1760" formatCode="General">
                  <c:v>1.76</c:v>
                </c:pt>
                <c:pt idx="1761" formatCode="General">
                  <c:v>1.7609999999999999</c:v>
                </c:pt>
                <c:pt idx="1762" formatCode="General">
                  <c:v>1.762</c:v>
                </c:pt>
                <c:pt idx="1763" formatCode="General">
                  <c:v>1.7629999999999999</c:v>
                </c:pt>
                <c:pt idx="1764" formatCode="General">
                  <c:v>1.764</c:v>
                </c:pt>
                <c:pt idx="1765" formatCode="General">
                  <c:v>1.7649999999999999</c:v>
                </c:pt>
                <c:pt idx="1766" formatCode="General">
                  <c:v>1.766</c:v>
                </c:pt>
                <c:pt idx="1767" formatCode="General">
                  <c:v>1.7669999999999999</c:v>
                </c:pt>
                <c:pt idx="1768" formatCode="General">
                  <c:v>1.768</c:v>
                </c:pt>
                <c:pt idx="1769" formatCode="General">
                  <c:v>1.7689999999999999</c:v>
                </c:pt>
                <c:pt idx="1770" formatCode="General">
                  <c:v>1.77</c:v>
                </c:pt>
                <c:pt idx="1771" formatCode="General">
                  <c:v>1.7709999999999999</c:v>
                </c:pt>
                <c:pt idx="1772" formatCode="General">
                  <c:v>1.772</c:v>
                </c:pt>
                <c:pt idx="1773" formatCode="General">
                  <c:v>1.7729999999999999</c:v>
                </c:pt>
                <c:pt idx="1774" formatCode="General">
                  <c:v>1.774</c:v>
                </c:pt>
                <c:pt idx="1775" formatCode="General">
                  <c:v>1.7749999999999999</c:v>
                </c:pt>
                <c:pt idx="1776" formatCode="General">
                  <c:v>1.776</c:v>
                </c:pt>
                <c:pt idx="1777" formatCode="General">
                  <c:v>1.7769999999999999</c:v>
                </c:pt>
                <c:pt idx="1778" formatCode="General">
                  <c:v>1.778</c:v>
                </c:pt>
                <c:pt idx="1779" formatCode="General">
                  <c:v>1.7789999999999999</c:v>
                </c:pt>
                <c:pt idx="1780" formatCode="General">
                  <c:v>1.78</c:v>
                </c:pt>
                <c:pt idx="1781" formatCode="General">
                  <c:v>1.7809999999999999</c:v>
                </c:pt>
                <c:pt idx="1782" formatCode="General">
                  <c:v>1.782</c:v>
                </c:pt>
                <c:pt idx="1783" formatCode="General">
                  <c:v>1.7829999999999999</c:v>
                </c:pt>
                <c:pt idx="1784" formatCode="General">
                  <c:v>1.784</c:v>
                </c:pt>
                <c:pt idx="1785" formatCode="General">
                  <c:v>1.7849999999999999</c:v>
                </c:pt>
                <c:pt idx="1786" formatCode="General">
                  <c:v>1.786</c:v>
                </c:pt>
                <c:pt idx="1787" formatCode="General">
                  <c:v>1.7869999999999999</c:v>
                </c:pt>
                <c:pt idx="1788" formatCode="General">
                  <c:v>1.788</c:v>
                </c:pt>
                <c:pt idx="1789" formatCode="General">
                  <c:v>1.7889999999999999</c:v>
                </c:pt>
                <c:pt idx="1790" formatCode="General">
                  <c:v>1.79</c:v>
                </c:pt>
                <c:pt idx="1791" formatCode="General">
                  <c:v>1.7909999999999999</c:v>
                </c:pt>
                <c:pt idx="1792" formatCode="General">
                  <c:v>1.792</c:v>
                </c:pt>
                <c:pt idx="1793" formatCode="General">
                  <c:v>1.7929999999999999</c:v>
                </c:pt>
                <c:pt idx="1794" formatCode="General">
                  <c:v>1.794</c:v>
                </c:pt>
                <c:pt idx="1795" formatCode="General">
                  <c:v>1.7949999999999999</c:v>
                </c:pt>
                <c:pt idx="1796" formatCode="General">
                  <c:v>1.796</c:v>
                </c:pt>
                <c:pt idx="1797" formatCode="General">
                  <c:v>1.7969999999999999</c:v>
                </c:pt>
                <c:pt idx="1798" formatCode="General">
                  <c:v>1.798</c:v>
                </c:pt>
                <c:pt idx="1799" formatCode="General">
                  <c:v>1.7989999999999999</c:v>
                </c:pt>
                <c:pt idx="1800" formatCode="General">
                  <c:v>1.8</c:v>
                </c:pt>
                <c:pt idx="1801" formatCode="General">
                  <c:v>1.8009999999999999</c:v>
                </c:pt>
                <c:pt idx="1802" formatCode="General">
                  <c:v>1.802</c:v>
                </c:pt>
                <c:pt idx="1803" formatCode="General">
                  <c:v>1.8029999999999999</c:v>
                </c:pt>
                <c:pt idx="1804" formatCode="General">
                  <c:v>1.804</c:v>
                </c:pt>
                <c:pt idx="1805" formatCode="General">
                  <c:v>1.8049999999999999</c:v>
                </c:pt>
                <c:pt idx="1806" formatCode="General">
                  <c:v>1.806</c:v>
                </c:pt>
                <c:pt idx="1807" formatCode="General">
                  <c:v>1.8069999999999999</c:v>
                </c:pt>
                <c:pt idx="1808" formatCode="General">
                  <c:v>1.8080000000000001</c:v>
                </c:pt>
                <c:pt idx="1809" formatCode="General">
                  <c:v>1.8089999999999999</c:v>
                </c:pt>
                <c:pt idx="1810" formatCode="General">
                  <c:v>1.81</c:v>
                </c:pt>
                <c:pt idx="1811" formatCode="General">
                  <c:v>1.8109999999999999</c:v>
                </c:pt>
                <c:pt idx="1812" formatCode="General">
                  <c:v>1.8120000000000001</c:v>
                </c:pt>
                <c:pt idx="1813" formatCode="General">
                  <c:v>1.8129999999999999</c:v>
                </c:pt>
                <c:pt idx="1814" formatCode="General">
                  <c:v>1.8140000000000001</c:v>
                </c:pt>
                <c:pt idx="1815" formatCode="General">
                  <c:v>1.8149999999999999</c:v>
                </c:pt>
                <c:pt idx="1816" formatCode="General">
                  <c:v>1.8160000000000001</c:v>
                </c:pt>
                <c:pt idx="1817" formatCode="General">
                  <c:v>1.8169999999999999</c:v>
                </c:pt>
                <c:pt idx="1818" formatCode="General">
                  <c:v>1.8180000000000001</c:v>
                </c:pt>
                <c:pt idx="1819" formatCode="General">
                  <c:v>1.819</c:v>
                </c:pt>
                <c:pt idx="1820" formatCode="General">
                  <c:v>1.82</c:v>
                </c:pt>
                <c:pt idx="1821" formatCode="General">
                  <c:v>1.821</c:v>
                </c:pt>
                <c:pt idx="1822" formatCode="General">
                  <c:v>1.8220000000000001</c:v>
                </c:pt>
                <c:pt idx="1823" formatCode="General">
                  <c:v>1.823</c:v>
                </c:pt>
                <c:pt idx="1824" formatCode="General">
                  <c:v>1.8240000000000001</c:v>
                </c:pt>
                <c:pt idx="1825" formatCode="General">
                  <c:v>1.825</c:v>
                </c:pt>
                <c:pt idx="1826" formatCode="General">
                  <c:v>1.8260000000000001</c:v>
                </c:pt>
                <c:pt idx="1827" formatCode="General">
                  <c:v>1.827</c:v>
                </c:pt>
                <c:pt idx="1828" formatCode="General">
                  <c:v>1.8280000000000001</c:v>
                </c:pt>
                <c:pt idx="1829" formatCode="General">
                  <c:v>1.829</c:v>
                </c:pt>
                <c:pt idx="1830" formatCode="General">
                  <c:v>1.83</c:v>
                </c:pt>
                <c:pt idx="1831" formatCode="General">
                  <c:v>1.831</c:v>
                </c:pt>
                <c:pt idx="1832" formatCode="General">
                  <c:v>1.8320000000000001</c:v>
                </c:pt>
                <c:pt idx="1833" formatCode="General">
                  <c:v>1.833</c:v>
                </c:pt>
                <c:pt idx="1834" formatCode="General">
                  <c:v>1.8340000000000001</c:v>
                </c:pt>
                <c:pt idx="1835" formatCode="General">
                  <c:v>1.835</c:v>
                </c:pt>
                <c:pt idx="1836" formatCode="General">
                  <c:v>1.8360000000000001</c:v>
                </c:pt>
                <c:pt idx="1837" formatCode="General">
                  <c:v>1.837</c:v>
                </c:pt>
                <c:pt idx="1838" formatCode="General">
                  <c:v>1.8380000000000001</c:v>
                </c:pt>
                <c:pt idx="1839" formatCode="General">
                  <c:v>1.839</c:v>
                </c:pt>
                <c:pt idx="1840" formatCode="General">
                  <c:v>1.84</c:v>
                </c:pt>
                <c:pt idx="1841" formatCode="General">
                  <c:v>1.841</c:v>
                </c:pt>
                <c:pt idx="1842" formatCode="General">
                  <c:v>1.8420000000000001</c:v>
                </c:pt>
                <c:pt idx="1843" formatCode="General">
                  <c:v>1.843</c:v>
                </c:pt>
                <c:pt idx="1844" formatCode="General">
                  <c:v>1.8440000000000001</c:v>
                </c:pt>
                <c:pt idx="1845" formatCode="General">
                  <c:v>1.845</c:v>
                </c:pt>
                <c:pt idx="1846" formatCode="General">
                  <c:v>1.8460000000000001</c:v>
                </c:pt>
                <c:pt idx="1847" formatCode="General">
                  <c:v>1.847</c:v>
                </c:pt>
                <c:pt idx="1848" formatCode="General">
                  <c:v>1.8480000000000001</c:v>
                </c:pt>
                <c:pt idx="1849" formatCode="General">
                  <c:v>1.849</c:v>
                </c:pt>
                <c:pt idx="1850" formatCode="General">
                  <c:v>1.85</c:v>
                </c:pt>
                <c:pt idx="1851" formatCode="General">
                  <c:v>1.851</c:v>
                </c:pt>
                <c:pt idx="1852" formatCode="General">
                  <c:v>1.8520000000000001</c:v>
                </c:pt>
                <c:pt idx="1853" formatCode="General">
                  <c:v>1.853</c:v>
                </c:pt>
                <c:pt idx="1854" formatCode="General">
                  <c:v>1.8540000000000001</c:v>
                </c:pt>
                <c:pt idx="1855" formatCode="General">
                  <c:v>1.855</c:v>
                </c:pt>
                <c:pt idx="1856" formatCode="General">
                  <c:v>1.8560000000000001</c:v>
                </c:pt>
                <c:pt idx="1857" formatCode="General">
                  <c:v>1.857</c:v>
                </c:pt>
                <c:pt idx="1858" formatCode="General">
                  <c:v>1.8580000000000001</c:v>
                </c:pt>
                <c:pt idx="1859" formatCode="General">
                  <c:v>1.859</c:v>
                </c:pt>
                <c:pt idx="1860" formatCode="General">
                  <c:v>1.86</c:v>
                </c:pt>
                <c:pt idx="1861" formatCode="General">
                  <c:v>1.861</c:v>
                </c:pt>
                <c:pt idx="1862" formatCode="General">
                  <c:v>1.8620000000000001</c:v>
                </c:pt>
                <c:pt idx="1863" formatCode="General">
                  <c:v>1.863</c:v>
                </c:pt>
                <c:pt idx="1864" formatCode="General">
                  <c:v>1.8640000000000001</c:v>
                </c:pt>
                <c:pt idx="1865" formatCode="General">
                  <c:v>1.865</c:v>
                </c:pt>
                <c:pt idx="1866" formatCode="General">
                  <c:v>1.8660000000000001</c:v>
                </c:pt>
                <c:pt idx="1867" formatCode="General">
                  <c:v>1.867</c:v>
                </c:pt>
                <c:pt idx="1868" formatCode="General">
                  <c:v>1.8680000000000001</c:v>
                </c:pt>
                <c:pt idx="1869" formatCode="General">
                  <c:v>1.869</c:v>
                </c:pt>
                <c:pt idx="1870" formatCode="General">
                  <c:v>1.87</c:v>
                </c:pt>
                <c:pt idx="1871" formatCode="General">
                  <c:v>1.871</c:v>
                </c:pt>
                <c:pt idx="1872" formatCode="General">
                  <c:v>1.8720000000000001</c:v>
                </c:pt>
                <c:pt idx="1873" formatCode="General">
                  <c:v>1.873</c:v>
                </c:pt>
                <c:pt idx="1874" formatCode="General">
                  <c:v>1.8740000000000001</c:v>
                </c:pt>
                <c:pt idx="1875" formatCode="General">
                  <c:v>1.875</c:v>
                </c:pt>
                <c:pt idx="1876" formatCode="General">
                  <c:v>1.8759999999999999</c:v>
                </c:pt>
                <c:pt idx="1877" formatCode="General">
                  <c:v>1.877</c:v>
                </c:pt>
                <c:pt idx="1878" formatCode="General">
                  <c:v>1.8779999999999999</c:v>
                </c:pt>
                <c:pt idx="1879" formatCode="General">
                  <c:v>1.879</c:v>
                </c:pt>
                <c:pt idx="1880" formatCode="General">
                  <c:v>1.88</c:v>
                </c:pt>
                <c:pt idx="1881" formatCode="General">
                  <c:v>1.881</c:v>
                </c:pt>
                <c:pt idx="1882" formatCode="General">
                  <c:v>1.8819999999999999</c:v>
                </c:pt>
                <c:pt idx="1883" formatCode="General">
                  <c:v>1.883</c:v>
                </c:pt>
                <c:pt idx="1884" formatCode="General">
                  <c:v>1.8839999999999999</c:v>
                </c:pt>
                <c:pt idx="1885" formatCode="General">
                  <c:v>1.885</c:v>
                </c:pt>
                <c:pt idx="1886" formatCode="General">
                  <c:v>1.8859999999999999</c:v>
                </c:pt>
                <c:pt idx="1887" formatCode="General">
                  <c:v>1.887</c:v>
                </c:pt>
                <c:pt idx="1888" formatCode="General">
                  <c:v>1.8879999999999999</c:v>
                </c:pt>
                <c:pt idx="1889" formatCode="General">
                  <c:v>1.889</c:v>
                </c:pt>
                <c:pt idx="1890" formatCode="General">
                  <c:v>1.89</c:v>
                </c:pt>
                <c:pt idx="1891" formatCode="General">
                  <c:v>1.891</c:v>
                </c:pt>
                <c:pt idx="1892" formatCode="General">
                  <c:v>1.8919999999999999</c:v>
                </c:pt>
                <c:pt idx="1893" formatCode="General">
                  <c:v>1.893</c:v>
                </c:pt>
                <c:pt idx="1894" formatCode="General">
                  <c:v>1.8939999999999999</c:v>
                </c:pt>
                <c:pt idx="1895" formatCode="General">
                  <c:v>1.895</c:v>
                </c:pt>
                <c:pt idx="1896" formatCode="General">
                  <c:v>1.8959999999999999</c:v>
                </c:pt>
                <c:pt idx="1897" formatCode="General">
                  <c:v>1.897</c:v>
                </c:pt>
                <c:pt idx="1898" formatCode="General">
                  <c:v>1.8979999999999999</c:v>
                </c:pt>
                <c:pt idx="1899" formatCode="General">
                  <c:v>1.899</c:v>
                </c:pt>
                <c:pt idx="1900" formatCode="General">
                  <c:v>1.9</c:v>
                </c:pt>
                <c:pt idx="1901" formatCode="General">
                  <c:v>1.901</c:v>
                </c:pt>
                <c:pt idx="1902" formatCode="General">
                  <c:v>1.9019999999999999</c:v>
                </c:pt>
                <c:pt idx="1903" formatCode="General">
                  <c:v>1.903</c:v>
                </c:pt>
                <c:pt idx="1904" formatCode="General">
                  <c:v>1.9039999999999999</c:v>
                </c:pt>
                <c:pt idx="1905" formatCode="General">
                  <c:v>1.905</c:v>
                </c:pt>
                <c:pt idx="1906" formatCode="General">
                  <c:v>1.9059999999999999</c:v>
                </c:pt>
                <c:pt idx="1907" formatCode="General">
                  <c:v>1.907</c:v>
                </c:pt>
                <c:pt idx="1908" formatCode="General">
                  <c:v>1.9079999999999999</c:v>
                </c:pt>
                <c:pt idx="1909" formatCode="General">
                  <c:v>1.909</c:v>
                </c:pt>
                <c:pt idx="1910" formatCode="General">
                  <c:v>1.91</c:v>
                </c:pt>
                <c:pt idx="1911" formatCode="General">
                  <c:v>1.911</c:v>
                </c:pt>
                <c:pt idx="1912" formatCode="General">
                  <c:v>1.9119999999999999</c:v>
                </c:pt>
                <c:pt idx="1913" formatCode="General">
                  <c:v>1.913</c:v>
                </c:pt>
                <c:pt idx="1914" formatCode="General">
                  <c:v>1.9139999999999999</c:v>
                </c:pt>
                <c:pt idx="1915" formatCode="General">
                  <c:v>1.915</c:v>
                </c:pt>
                <c:pt idx="1916" formatCode="General">
                  <c:v>1.9159999999999999</c:v>
                </c:pt>
                <c:pt idx="1917" formatCode="General">
                  <c:v>1.917</c:v>
                </c:pt>
                <c:pt idx="1918" formatCode="General">
                  <c:v>1.9179999999999999</c:v>
                </c:pt>
                <c:pt idx="1919" formatCode="General">
                  <c:v>1.919</c:v>
                </c:pt>
                <c:pt idx="1920" formatCode="General">
                  <c:v>1.92</c:v>
                </c:pt>
                <c:pt idx="1921" formatCode="General">
                  <c:v>1.921</c:v>
                </c:pt>
                <c:pt idx="1922" formatCode="General">
                  <c:v>1.9219999999999999</c:v>
                </c:pt>
                <c:pt idx="1923" formatCode="General">
                  <c:v>1.923</c:v>
                </c:pt>
                <c:pt idx="1924" formatCode="General">
                  <c:v>1.9239999999999999</c:v>
                </c:pt>
                <c:pt idx="1925" formatCode="General">
                  <c:v>1.925</c:v>
                </c:pt>
                <c:pt idx="1926" formatCode="General">
                  <c:v>1.9259999999999999</c:v>
                </c:pt>
                <c:pt idx="1927" formatCode="General">
                  <c:v>1.927</c:v>
                </c:pt>
                <c:pt idx="1928" formatCode="General">
                  <c:v>1.9279999999999999</c:v>
                </c:pt>
                <c:pt idx="1929" formatCode="General">
                  <c:v>1.929</c:v>
                </c:pt>
                <c:pt idx="1930" formatCode="General">
                  <c:v>1.93</c:v>
                </c:pt>
                <c:pt idx="1931" formatCode="General">
                  <c:v>1.931</c:v>
                </c:pt>
                <c:pt idx="1932" formatCode="General">
                  <c:v>1.9319999999999999</c:v>
                </c:pt>
                <c:pt idx="1933" formatCode="General">
                  <c:v>1.9330000000000001</c:v>
                </c:pt>
                <c:pt idx="1934" formatCode="General">
                  <c:v>1.9339999999999999</c:v>
                </c:pt>
                <c:pt idx="1935" formatCode="General">
                  <c:v>1.9350000000000001</c:v>
                </c:pt>
                <c:pt idx="1936" formatCode="General">
                  <c:v>1.9359999999999999</c:v>
                </c:pt>
                <c:pt idx="1937" formatCode="General">
                  <c:v>1.9370000000000001</c:v>
                </c:pt>
                <c:pt idx="1938" formatCode="General">
                  <c:v>1.9379999999999999</c:v>
                </c:pt>
                <c:pt idx="1939" formatCode="General">
                  <c:v>1.9390000000000001</c:v>
                </c:pt>
                <c:pt idx="1940" formatCode="General">
                  <c:v>1.94</c:v>
                </c:pt>
                <c:pt idx="1941" formatCode="General">
                  <c:v>1.9410000000000001</c:v>
                </c:pt>
                <c:pt idx="1942" formatCode="General">
                  <c:v>1.9419999999999999</c:v>
                </c:pt>
                <c:pt idx="1943" formatCode="General">
                  <c:v>1.9430000000000001</c:v>
                </c:pt>
                <c:pt idx="1944" formatCode="General">
                  <c:v>1.944</c:v>
                </c:pt>
                <c:pt idx="1945" formatCode="General">
                  <c:v>1.9450000000000001</c:v>
                </c:pt>
                <c:pt idx="1946" formatCode="General">
                  <c:v>1.946</c:v>
                </c:pt>
                <c:pt idx="1947" formatCode="General">
                  <c:v>1.9470000000000001</c:v>
                </c:pt>
                <c:pt idx="1948" formatCode="General">
                  <c:v>1.948</c:v>
                </c:pt>
                <c:pt idx="1949" formatCode="General">
                  <c:v>1.9490000000000001</c:v>
                </c:pt>
                <c:pt idx="1950" formatCode="General">
                  <c:v>1.95</c:v>
                </c:pt>
                <c:pt idx="1951" formatCode="General">
                  <c:v>1.9510000000000001</c:v>
                </c:pt>
                <c:pt idx="1952" formatCode="General">
                  <c:v>1.952</c:v>
                </c:pt>
                <c:pt idx="1953" formatCode="General">
                  <c:v>1.9530000000000001</c:v>
                </c:pt>
                <c:pt idx="1954" formatCode="General">
                  <c:v>1.954</c:v>
                </c:pt>
                <c:pt idx="1955" formatCode="General">
                  <c:v>1.9550000000000001</c:v>
                </c:pt>
                <c:pt idx="1956" formatCode="General">
                  <c:v>1.956</c:v>
                </c:pt>
                <c:pt idx="1957" formatCode="General">
                  <c:v>1.9570000000000001</c:v>
                </c:pt>
                <c:pt idx="1958" formatCode="General">
                  <c:v>1.958</c:v>
                </c:pt>
                <c:pt idx="1959" formatCode="General">
                  <c:v>1.9590000000000001</c:v>
                </c:pt>
                <c:pt idx="1960" formatCode="General">
                  <c:v>1.96</c:v>
                </c:pt>
                <c:pt idx="1961" formatCode="General">
                  <c:v>1.9610000000000001</c:v>
                </c:pt>
                <c:pt idx="1962" formatCode="General">
                  <c:v>1.962</c:v>
                </c:pt>
                <c:pt idx="1963" formatCode="General">
                  <c:v>1.9630000000000001</c:v>
                </c:pt>
                <c:pt idx="1964" formatCode="General">
                  <c:v>1.964</c:v>
                </c:pt>
                <c:pt idx="1965" formatCode="General">
                  <c:v>1.9650000000000001</c:v>
                </c:pt>
                <c:pt idx="1966" formatCode="General">
                  <c:v>1.966</c:v>
                </c:pt>
                <c:pt idx="1967" formatCode="General">
                  <c:v>1.9670000000000001</c:v>
                </c:pt>
                <c:pt idx="1968" formatCode="General">
                  <c:v>1.968</c:v>
                </c:pt>
                <c:pt idx="1969" formatCode="General">
                  <c:v>1.9690000000000001</c:v>
                </c:pt>
                <c:pt idx="1970" formatCode="General">
                  <c:v>1.97</c:v>
                </c:pt>
                <c:pt idx="1971" formatCode="General">
                  <c:v>1.9710000000000001</c:v>
                </c:pt>
                <c:pt idx="1972" formatCode="General">
                  <c:v>1.972</c:v>
                </c:pt>
                <c:pt idx="1973" formatCode="General">
                  <c:v>1.9730000000000001</c:v>
                </c:pt>
                <c:pt idx="1974" formatCode="General">
                  <c:v>1.974</c:v>
                </c:pt>
                <c:pt idx="1975" formatCode="General">
                  <c:v>1.9750000000000001</c:v>
                </c:pt>
                <c:pt idx="1976" formatCode="General">
                  <c:v>1.976</c:v>
                </c:pt>
                <c:pt idx="1977" formatCode="General">
                  <c:v>1.9770000000000001</c:v>
                </c:pt>
                <c:pt idx="1978" formatCode="General">
                  <c:v>1.978</c:v>
                </c:pt>
                <c:pt idx="1979" formatCode="General">
                  <c:v>1.9790000000000001</c:v>
                </c:pt>
                <c:pt idx="1980" formatCode="General">
                  <c:v>1.98</c:v>
                </c:pt>
                <c:pt idx="1981" formatCode="General">
                  <c:v>1.9810000000000001</c:v>
                </c:pt>
                <c:pt idx="1982" formatCode="General">
                  <c:v>1.982</c:v>
                </c:pt>
                <c:pt idx="1983" formatCode="General">
                  <c:v>1.9830000000000001</c:v>
                </c:pt>
                <c:pt idx="1984" formatCode="General">
                  <c:v>1.984</c:v>
                </c:pt>
                <c:pt idx="1985" formatCode="General">
                  <c:v>1.9850000000000001</c:v>
                </c:pt>
                <c:pt idx="1986" formatCode="General">
                  <c:v>1.986</c:v>
                </c:pt>
                <c:pt idx="1987" formatCode="General">
                  <c:v>1.9870000000000001</c:v>
                </c:pt>
                <c:pt idx="1988" formatCode="General">
                  <c:v>1.988</c:v>
                </c:pt>
                <c:pt idx="1989" formatCode="General">
                  <c:v>1.9890000000000001</c:v>
                </c:pt>
                <c:pt idx="1990" formatCode="General">
                  <c:v>1.99</c:v>
                </c:pt>
                <c:pt idx="1991" formatCode="General">
                  <c:v>1.9910000000000001</c:v>
                </c:pt>
                <c:pt idx="1992" formatCode="General">
                  <c:v>1.992</c:v>
                </c:pt>
                <c:pt idx="1993" formatCode="General">
                  <c:v>1.9930000000000001</c:v>
                </c:pt>
                <c:pt idx="1994" formatCode="General">
                  <c:v>1.994</c:v>
                </c:pt>
                <c:pt idx="1995" formatCode="General">
                  <c:v>1.9950000000000001</c:v>
                </c:pt>
                <c:pt idx="1996" formatCode="General">
                  <c:v>1.996</c:v>
                </c:pt>
                <c:pt idx="1997" formatCode="General">
                  <c:v>1.9970000000000001</c:v>
                </c:pt>
                <c:pt idx="1998" formatCode="General">
                  <c:v>1.998</c:v>
                </c:pt>
                <c:pt idx="1999" formatCode="General">
                  <c:v>1.9990000000000001</c:v>
                </c:pt>
                <c:pt idx="2000" formatCode="General">
                  <c:v>2</c:v>
                </c:pt>
                <c:pt idx="2001" formatCode="General">
                  <c:v>2.0009999999999999</c:v>
                </c:pt>
                <c:pt idx="2002" formatCode="General">
                  <c:v>2.0019999999999998</c:v>
                </c:pt>
                <c:pt idx="2003" formatCode="General">
                  <c:v>2.0030000000000001</c:v>
                </c:pt>
                <c:pt idx="2004" formatCode="General">
                  <c:v>2.004</c:v>
                </c:pt>
                <c:pt idx="2005" formatCode="General">
                  <c:v>2.0049999999999999</c:v>
                </c:pt>
                <c:pt idx="2006" formatCode="General">
                  <c:v>2.0059999999999998</c:v>
                </c:pt>
                <c:pt idx="2007" formatCode="General">
                  <c:v>2.0070000000000001</c:v>
                </c:pt>
                <c:pt idx="2008" formatCode="General">
                  <c:v>2.008</c:v>
                </c:pt>
                <c:pt idx="2009" formatCode="General">
                  <c:v>2.0089999999999999</c:v>
                </c:pt>
                <c:pt idx="2010" formatCode="General">
                  <c:v>2.0099999999999998</c:v>
                </c:pt>
                <c:pt idx="2011" formatCode="General">
                  <c:v>2.0110000000000001</c:v>
                </c:pt>
                <c:pt idx="2012" formatCode="General">
                  <c:v>2.012</c:v>
                </c:pt>
                <c:pt idx="2013" formatCode="General">
                  <c:v>2.0129999999999999</c:v>
                </c:pt>
                <c:pt idx="2014" formatCode="General">
                  <c:v>2.0139999999999998</c:v>
                </c:pt>
                <c:pt idx="2015" formatCode="General">
                  <c:v>2.0150000000000001</c:v>
                </c:pt>
                <c:pt idx="2016" formatCode="General">
                  <c:v>2.016</c:v>
                </c:pt>
                <c:pt idx="2017" formatCode="General">
                  <c:v>2.0169999999999999</c:v>
                </c:pt>
                <c:pt idx="2018" formatCode="General">
                  <c:v>2.0179999999999998</c:v>
                </c:pt>
                <c:pt idx="2019" formatCode="General">
                  <c:v>2.0190000000000001</c:v>
                </c:pt>
                <c:pt idx="2020" formatCode="General">
                  <c:v>2.02</c:v>
                </c:pt>
                <c:pt idx="2021" formatCode="General">
                  <c:v>2.0209999999999999</c:v>
                </c:pt>
                <c:pt idx="2022" formatCode="General">
                  <c:v>2.0219999999999998</c:v>
                </c:pt>
                <c:pt idx="2023" formatCode="General">
                  <c:v>2.0230000000000001</c:v>
                </c:pt>
                <c:pt idx="2024" formatCode="General">
                  <c:v>2.024</c:v>
                </c:pt>
                <c:pt idx="2025" formatCode="General">
                  <c:v>2.0249999999999999</c:v>
                </c:pt>
                <c:pt idx="2026" formatCode="General">
                  <c:v>2.0259999999999998</c:v>
                </c:pt>
                <c:pt idx="2027" formatCode="General">
                  <c:v>2.0270000000000001</c:v>
                </c:pt>
                <c:pt idx="2028" formatCode="General">
                  <c:v>2.028</c:v>
                </c:pt>
                <c:pt idx="2029" formatCode="General">
                  <c:v>2.0289999999999999</c:v>
                </c:pt>
                <c:pt idx="2030" formatCode="General">
                  <c:v>2.0299999999999998</c:v>
                </c:pt>
                <c:pt idx="2031" formatCode="General">
                  <c:v>2.0310000000000001</c:v>
                </c:pt>
                <c:pt idx="2032" formatCode="General">
                  <c:v>2.032</c:v>
                </c:pt>
                <c:pt idx="2033" formatCode="General">
                  <c:v>2.0329999999999999</c:v>
                </c:pt>
                <c:pt idx="2034" formatCode="General">
                  <c:v>2.0339999999999998</c:v>
                </c:pt>
                <c:pt idx="2035" formatCode="General">
                  <c:v>2.0350000000000001</c:v>
                </c:pt>
                <c:pt idx="2036" formatCode="General">
                  <c:v>2.036</c:v>
                </c:pt>
                <c:pt idx="2037" formatCode="General">
                  <c:v>2.0369999999999999</c:v>
                </c:pt>
                <c:pt idx="2038" formatCode="General">
                  <c:v>2.0379999999999998</c:v>
                </c:pt>
                <c:pt idx="2039" formatCode="General">
                  <c:v>2.0390000000000001</c:v>
                </c:pt>
                <c:pt idx="2040" formatCode="General">
                  <c:v>2.04</c:v>
                </c:pt>
                <c:pt idx="2041" formatCode="General">
                  <c:v>2.0409999999999999</c:v>
                </c:pt>
                <c:pt idx="2042" formatCode="General">
                  <c:v>2.0419999999999998</c:v>
                </c:pt>
                <c:pt idx="2043" formatCode="General">
                  <c:v>2.0430000000000001</c:v>
                </c:pt>
                <c:pt idx="2044" formatCode="General">
                  <c:v>2.044</c:v>
                </c:pt>
                <c:pt idx="2045" formatCode="General">
                  <c:v>2.0449999999999999</c:v>
                </c:pt>
                <c:pt idx="2046" formatCode="General">
                  <c:v>2.0459999999999998</c:v>
                </c:pt>
                <c:pt idx="2047" formatCode="General">
                  <c:v>2.0470000000000002</c:v>
                </c:pt>
                <c:pt idx="2048" formatCode="General">
                  <c:v>2.048</c:v>
                </c:pt>
                <c:pt idx="2049" formatCode="General">
                  <c:v>2.0489999999999999</c:v>
                </c:pt>
                <c:pt idx="2050" formatCode="General">
                  <c:v>2.0499999999999998</c:v>
                </c:pt>
                <c:pt idx="2051" formatCode="General">
                  <c:v>2.0510000000000002</c:v>
                </c:pt>
                <c:pt idx="2052" formatCode="General">
                  <c:v>2.052</c:v>
                </c:pt>
                <c:pt idx="2053" formatCode="General">
                  <c:v>2.0529999999999999</c:v>
                </c:pt>
                <c:pt idx="2054" formatCode="General">
                  <c:v>2.0539999999999998</c:v>
                </c:pt>
                <c:pt idx="2055" formatCode="General">
                  <c:v>2.0550000000000002</c:v>
                </c:pt>
                <c:pt idx="2056" formatCode="General">
                  <c:v>2.056</c:v>
                </c:pt>
                <c:pt idx="2057" formatCode="General">
                  <c:v>2.0569999999999999</c:v>
                </c:pt>
                <c:pt idx="2058" formatCode="General">
                  <c:v>2.0579999999999998</c:v>
                </c:pt>
                <c:pt idx="2059" formatCode="General">
                  <c:v>2.0590000000000002</c:v>
                </c:pt>
                <c:pt idx="2060" formatCode="General">
                  <c:v>2.06</c:v>
                </c:pt>
                <c:pt idx="2061" formatCode="General">
                  <c:v>2.0609999999999999</c:v>
                </c:pt>
                <c:pt idx="2062" formatCode="General">
                  <c:v>2.0619999999999998</c:v>
                </c:pt>
                <c:pt idx="2063" formatCode="General">
                  <c:v>2.0630000000000002</c:v>
                </c:pt>
                <c:pt idx="2064" formatCode="General">
                  <c:v>2.0640000000000001</c:v>
                </c:pt>
                <c:pt idx="2065" formatCode="General">
                  <c:v>2.0649999999999999</c:v>
                </c:pt>
                <c:pt idx="2066" formatCode="General">
                  <c:v>2.0659999999999998</c:v>
                </c:pt>
                <c:pt idx="2067" formatCode="General">
                  <c:v>2.0670000000000002</c:v>
                </c:pt>
                <c:pt idx="2068" formatCode="General">
                  <c:v>2.0680000000000001</c:v>
                </c:pt>
                <c:pt idx="2069" formatCode="General">
                  <c:v>2.069</c:v>
                </c:pt>
                <c:pt idx="2070" formatCode="General">
                  <c:v>2.0699999999999998</c:v>
                </c:pt>
                <c:pt idx="2071" formatCode="General">
                  <c:v>2.0710000000000002</c:v>
                </c:pt>
                <c:pt idx="2072" formatCode="General">
                  <c:v>2.0720000000000001</c:v>
                </c:pt>
                <c:pt idx="2073" formatCode="General">
                  <c:v>2.073</c:v>
                </c:pt>
                <c:pt idx="2074" formatCode="General">
                  <c:v>2.0739999999999998</c:v>
                </c:pt>
                <c:pt idx="2075" formatCode="General">
                  <c:v>2.0750000000000002</c:v>
                </c:pt>
                <c:pt idx="2076" formatCode="General">
                  <c:v>2.0760000000000001</c:v>
                </c:pt>
                <c:pt idx="2077" formatCode="General">
                  <c:v>2.077</c:v>
                </c:pt>
                <c:pt idx="2078" formatCode="General">
                  <c:v>2.0779999999999998</c:v>
                </c:pt>
                <c:pt idx="2079" formatCode="General">
                  <c:v>2.0790000000000002</c:v>
                </c:pt>
                <c:pt idx="2080" formatCode="General">
                  <c:v>2.08</c:v>
                </c:pt>
                <c:pt idx="2081" formatCode="General">
                  <c:v>2.081</c:v>
                </c:pt>
                <c:pt idx="2082" formatCode="General">
                  <c:v>2.0819999999999999</c:v>
                </c:pt>
                <c:pt idx="2083" formatCode="General">
                  <c:v>2.0830000000000002</c:v>
                </c:pt>
                <c:pt idx="2084" formatCode="General">
                  <c:v>2.0840000000000001</c:v>
                </c:pt>
                <c:pt idx="2085" formatCode="General">
                  <c:v>2.085</c:v>
                </c:pt>
                <c:pt idx="2086" formatCode="General">
                  <c:v>2.0859999999999999</c:v>
                </c:pt>
                <c:pt idx="2087" formatCode="General">
                  <c:v>2.0870000000000002</c:v>
                </c:pt>
                <c:pt idx="2088" formatCode="General">
                  <c:v>2.0880000000000001</c:v>
                </c:pt>
                <c:pt idx="2089" formatCode="General">
                  <c:v>2.089</c:v>
                </c:pt>
                <c:pt idx="2090" formatCode="General">
                  <c:v>2.09</c:v>
                </c:pt>
                <c:pt idx="2091" formatCode="General">
                  <c:v>2.0910000000000002</c:v>
                </c:pt>
                <c:pt idx="2092" formatCode="General">
                  <c:v>2.0920000000000001</c:v>
                </c:pt>
                <c:pt idx="2093" formatCode="General">
                  <c:v>2.093</c:v>
                </c:pt>
                <c:pt idx="2094" formatCode="General">
                  <c:v>2.0939999999999999</c:v>
                </c:pt>
                <c:pt idx="2095" formatCode="General">
                  <c:v>2.0950000000000002</c:v>
                </c:pt>
                <c:pt idx="2096" formatCode="General">
                  <c:v>2.0960000000000001</c:v>
                </c:pt>
                <c:pt idx="2097" formatCode="General">
                  <c:v>2.097</c:v>
                </c:pt>
                <c:pt idx="2098" formatCode="General">
                  <c:v>2.0979999999999999</c:v>
                </c:pt>
                <c:pt idx="2099" formatCode="General">
                  <c:v>2.0990000000000002</c:v>
                </c:pt>
                <c:pt idx="2100" formatCode="General">
                  <c:v>2.1</c:v>
                </c:pt>
                <c:pt idx="2101" formatCode="General">
                  <c:v>2.101</c:v>
                </c:pt>
                <c:pt idx="2102" formatCode="General">
                  <c:v>2.1019999999999999</c:v>
                </c:pt>
                <c:pt idx="2103" formatCode="General">
                  <c:v>2.1030000000000002</c:v>
                </c:pt>
                <c:pt idx="2104" formatCode="General">
                  <c:v>2.1040000000000001</c:v>
                </c:pt>
                <c:pt idx="2105" formatCode="General">
                  <c:v>2.105</c:v>
                </c:pt>
                <c:pt idx="2106" formatCode="General">
                  <c:v>2.1059999999999999</c:v>
                </c:pt>
                <c:pt idx="2107" formatCode="General">
                  <c:v>2.1070000000000002</c:v>
                </c:pt>
                <c:pt idx="2108" formatCode="General">
                  <c:v>2.1080000000000001</c:v>
                </c:pt>
                <c:pt idx="2109" formatCode="General">
                  <c:v>2.109</c:v>
                </c:pt>
                <c:pt idx="2110" formatCode="General">
                  <c:v>2.11</c:v>
                </c:pt>
                <c:pt idx="2111" formatCode="General">
                  <c:v>2.1110000000000002</c:v>
                </c:pt>
                <c:pt idx="2112" formatCode="General">
                  <c:v>2.1120000000000001</c:v>
                </c:pt>
                <c:pt idx="2113" formatCode="General">
                  <c:v>2.113</c:v>
                </c:pt>
                <c:pt idx="2114" formatCode="General">
                  <c:v>2.1139999999999999</c:v>
                </c:pt>
                <c:pt idx="2115" formatCode="General">
                  <c:v>2.1150000000000002</c:v>
                </c:pt>
                <c:pt idx="2116" formatCode="General">
                  <c:v>2.1160000000000001</c:v>
                </c:pt>
                <c:pt idx="2117" formatCode="General">
                  <c:v>2.117</c:v>
                </c:pt>
                <c:pt idx="2118" formatCode="General">
                  <c:v>2.1179999999999999</c:v>
                </c:pt>
                <c:pt idx="2119" formatCode="General">
                  <c:v>2.1190000000000002</c:v>
                </c:pt>
                <c:pt idx="2120" formatCode="General">
                  <c:v>2.12</c:v>
                </c:pt>
                <c:pt idx="2121" formatCode="General">
                  <c:v>2.121</c:v>
                </c:pt>
                <c:pt idx="2122" formatCode="General">
                  <c:v>2.1219999999999999</c:v>
                </c:pt>
                <c:pt idx="2123" formatCode="General">
                  <c:v>2.1230000000000002</c:v>
                </c:pt>
                <c:pt idx="2124" formatCode="General">
                  <c:v>2.1240000000000001</c:v>
                </c:pt>
                <c:pt idx="2125" formatCode="General">
                  <c:v>2.125</c:v>
                </c:pt>
                <c:pt idx="2126" formatCode="General">
                  <c:v>2.1259999999999999</c:v>
                </c:pt>
                <c:pt idx="2127" formatCode="General">
                  <c:v>2.1269999999999998</c:v>
                </c:pt>
                <c:pt idx="2128" formatCode="General">
                  <c:v>2.1280000000000001</c:v>
                </c:pt>
                <c:pt idx="2129" formatCode="General">
                  <c:v>2.129</c:v>
                </c:pt>
                <c:pt idx="2130" formatCode="General">
                  <c:v>2.13</c:v>
                </c:pt>
                <c:pt idx="2131" formatCode="General">
                  <c:v>2.1309999999999998</c:v>
                </c:pt>
                <c:pt idx="2132" formatCode="General">
                  <c:v>2.1320000000000001</c:v>
                </c:pt>
                <c:pt idx="2133" formatCode="General">
                  <c:v>2.133</c:v>
                </c:pt>
                <c:pt idx="2134" formatCode="General">
                  <c:v>2.1339999999999999</c:v>
                </c:pt>
                <c:pt idx="2135" formatCode="General">
                  <c:v>2.1349999999999998</c:v>
                </c:pt>
                <c:pt idx="2136" formatCode="General">
                  <c:v>2.1360000000000001</c:v>
                </c:pt>
                <c:pt idx="2137" formatCode="General">
                  <c:v>2.137</c:v>
                </c:pt>
                <c:pt idx="2138" formatCode="General">
                  <c:v>2.1379999999999999</c:v>
                </c:pt>
                <c:pt idx="2139" formatCode="General">
                  <c:v>2.1389999999999998</c:v>
                </c:pt>
                <c:pt idx="2140" formatCode="General">
                  <c:v>2.14</c:v>
                </c:pt>
                <c:pt idx="2141" formatCode="General">
                  <c:v>2.141</c:v>
                </c:pt>
                <c:pt idx="2142" formatCode="General">
                  <c:v>2.1419999999999999</c:v>
                </c:pt>
                <c:pt idx="2143" formatCode="General">
                  <c:v>2.1429999999999998</c:v>
                </c:pt>
                <c:pt idx="2144" formatCode="General">
                  <c:v>2.1440000000000001</c:v>
                </c:pt>
                <c:pt idx="2145" formatCode="General">
                  <c:v>2.145</c:v>
                </c:pt>
                <c:pt idx="2146" formatCode="General">
                  <c:v>2.1459999999999999</c:v>
                </c:pt>
                <c:pt idx="2147" formatCode="General">
                  <c:v>2.1469999999999998</c:v>
                </c:pt>
                <c:pt idx="2148" formatCode="General">
                  <c:v>2.1480000000000001</c:v>
                </c:pt>
                <c:pt idx="2149" formatCode="General">
                  <c:v>2.149</c:v>
                </c:pt>
                <c:pt idx="2150" formatCode="General">
                  <c:v>2.15</c:v>
                </c:pt>
                <c:pt idx="2151" formatCode="General">
                  <c:v>2.1509999999999998</c:v>
                </c:pt>
                <c:pt idx="2152" formatCode="General">
                  <c:v>2.1520000000000001</c:v>
                </c:pt>
                <c:pt idx="2153" formatCode="General">
                  <c:v>2.153</c:v>
                </c:pt>
                <c:pt idx="2154" formatCode="General">
                  <c:v>2.1539999999999999</c:v>
                </c:pt>
                <c:pt idx="2155" formatCode="General">
                  <c:v>2.1549999999999998</c:v>
                </c:pt>
                <c:pt idx="2156" formatCode="General">
                  <c:v>2.1560000000000001</c:v>
                </c:pt>
                <c:pt idx="2157" formatCode="General">
                  <c:v>2.157</c:v>
                </c:pt>
                <c:pt idx="2158" formatCode="General">
                  <c:v>2.1579999999999999</c:v>
                </c:pt>
                <c:pt idx="2159" formatCode="General">
                  <c:v>2.1589999999999998</c:v>
                </c:pt>
                <c:pt idx="2160" formatCode="General">
                  <c:v>2.16</c:v>
                </c:pt>
                <c:pt idx="2161" formatCode="General">
                  <c:v>2.161</c:v>
                </c:pt>
                <c:pt idx="2162" formatCode="General">
                  <c:v>2.1619999999999999</c:v>
                </c:pt>
                <c:pt idx="2163" formatCode="General">
                  <c:v>2.1629999999999998</c:v>
                </c:pt>
                <c:pt idx="2164" formatCode="General">
                  <c:v>2.1640000000000001</c:v>
                </c:pt>
                <c:pt idx="2165" formatCode="General">
                  <c:v>2.165</c:v>
                </c:pt>
                <c:pt idx="2166" formatCode="General">
                  <c:v>2.1659999999999999</c:v>
                </c:pt>
                <c:pt idx="2167" formatCode="General">
                  <c:v>2.1669999999999998</c:v>
                </c:pt>
                <c:pt idx="2168" formatCode="General">
                  <c:v>2.1680000000000001</c:v>
                </c:pt>
                <c:pt idx="2169" formatCode="General">
                  <c:v>2.169</c:v>
                </c:pt>
                <c:pt idx="2170" formatCode="General">
                  <c:v>2.17</c:v>
                </c:pt>
                <c:pt idx="2171" formatCode="General">
                  <c:v>2.1709999999999998</c:v>
                </c:pt>
                <c:pt idx="2172" formatCode="General">
                  <c:v>2.1720000000000002</c:v>
                </c:pt>
                <c:pt idx="2173" formatCode="General">
                  <c:v>2.173</c:v>
                </c:pt>
                <c:pt idx="2174" formatCode="General">
                  <c:v>2.1739999999999999</c:v>
                </c:pt>
                <c:pt idx="2175" formatCode="General">
                  <c:v>2.1749999999999998</c:v>
                </c:pt>
                <c:pt idx="2176" formatCode="General">
                  <c:v>2.1760000000000002</c:v>
                </c:pt>
                <c:pt idx="2177" formatCode="General">
                  <c:v>2.177</c:v>
                </c:pt>
                <c:pt idx="2178" formatCode="General">
                  <c:v>2.1779999999999999</c:v>
                </c:pt>
                <c:pt idx="2179" formatCode="General">
                  <c:v>2.1789999999999998</c:v>
                </c:pt>
                <c:pt idx="2180" formatCode="General">
                  <c:v>2.1800000000000002</c:v>
                </c:pt>
                <c:pt idx="2181" formatCode="General">
                  <c:v>2.181</c:v>
                </c:pt>
                <c:pt idx="2182" formatCode="General">
                  <c:v>2.1819999999999999</c:v>
                </c:pt>
                <c:pt idx="2183" formatCode="General">
                  <c:v>2.1829999999999998</c:v>
                </c:pt>
                <c:pt idx="2184" formatCode="General">
                  <c:v>2.1840000000000002</c:v>
                </c:pt>
                <c:pt idx="2185" formatCode="General">
                  <c:v>2.1850000000000001</c:v>
                </c:pt>
                <c:pt idx="2186" formatCode="General">
                  <c:v>2.1859999999999999</c:v>
                </c:pt>
                <c:pt idx="2187" formatCode="General">
                  <c:v>2.1869999999999998</c:v>
                </c:pt>
                <c:pt idx="2188" formatCode="General">
                  <c:v>2.1880000000000002</c:v>
                </c:pt>
                <c:pt idx="2189" formatCode="General">
                  <c:v>2.1890000000000001</c:v>
                </c:pt>
                <c:pt idx="2190" formatCode="General">
                  <c:v>2.19</c:v>
                </c:pt>
                <c:pt idx="2191" formatCode="General">
                  <c:v>2.1909999999999998</c:v>
                </c:pt>
                <c:pt idx="2192" formatCode="General">
                  <c:v>2.1920000000000002</c:v>
                </c:pt>
                <c:pt idx="2193" formatCode="General">
                  <c:v>2.1930000000000001</c:v>
                </c:pt>
                <c:pt idx="2194" formatCode="General">
                  <c:v>2.194</c:v>
                </c:pt>
                <c:pt idx="2195" formatCode="General">
                  <c:v>2.1949999999999998</c:v>
                </c:pt>
                <c:pt idx="2196" formatCode="General">
                  <c:v>2.1960000000000002</c:v>
                </c:pt>
                <c:pt idx="2197" formatCode="General">
                  <c:v>2.1970000000000001</c:v>
                </c:pt>
                <c:pt idx="2198" formatCode="General">
                  <c:v>2.198</c:v>
                </c:pt>
                <c:pt idx="2199" formatCode="General">
                  <c:v>2.1989999999999998</c:v>
                </c:pt>
                <c:pt idx="2200" formatCode="General">
                  <c:v>2.2000000000000002</c:v>
                </c:pt>
                <c:pt idx="2201" formatCode="General">
                  <c:v>2.2010000000000001</c:v>
                </c:pt>
                <c:pt idx="2202" formatCode="General">
                  <c:v>2.202</c:v>
                </c:pt>
                <c:pt idx="2203" formatCode="General">
                  <c:v>2.2029999999999998</c:v>
                </c:pt>
                <c:pt idx="2204" formatCode="General">
                  <c:v>2.2040000000000002</c:v>
                </c:pt>
                <c:pt idx="2205" formatCode="General">
                  <c:v>2.2050000000000001</c:v>
                </c:pt>
                <c:pt idx="2206" formatCode="General">
                  <c:v>2.206</c:v>
                </c:pt>
                <c:pt idx="2207" formatCode="General">
                  <c:v>2.2069999999999999</c:v>
                </c:pt>
                <c:pt idx="2208" formatCode="General">
                  <c:v>2.2080000000000002</c:v>
                </c:pt>
                <c:pt idx="2209" formatCode="General">
                  <c:v>2.2090000000000001</c:v>
                </c:pt>
                <c:pt idx="2210" formatCode="General">
                  <c:v>2.21</c:v>
                </c:pt>
                <c:pt idx="2211" formatCode="General">
                  <c:v>2.2109999999999999</c:v>
                </c:pt>
                <c:pt idx="2212" formatCode="General">
                  <c:v>2.2120000000000002</c:v>
                </c:pt>
                <c:pt idx="2213" formatCode="General">
                  <c:v>2.2130000000000001</c:v>
                </c:pt>
                <c:pt idx="2214" formatCode="General">
                  <c:v>2.214</c:v>
                </c:pt>
                <c:pt idx="2215" formatCode="General">
                  <c:v>2.2149999999999999</c:v>
                </c:pt>
                <c:pt idx="2216" formatCode="General">
                  <c:v>2.2160000000000002</c:v>
                </c:pt>
                <c:pt idx="2217" formatCode="General">
                  <c:v>2.2170000000000001</c:v>
                </c:pt>
                <c:pt idx="2218" formatCode="General">
                  <c:v>2.218</c:v>
                </c:pt>
                <c:pt idx="2219" formatCode="General">
                  <c:v>2.2189999999999999</c:v>
                </c:pt>
                <c:pt idx="2220" formatCode="General">
                  <c:v>2.2200000000000002</c:v>
                </c:pt>
                <c:pt idx="2221" formatCode="General">
                  <c:v>2.2210000000000001</c:v>
                </c:pt>
                <c:pt idx="2222" formatCode="General">
                  <c:v>2.222</c:v>
                </c:pt>
                <c:pt idx="2223" formatCode="General">
                  <c:v>2.2229999999999999</c:v>
                </c:pt>
                <c:pt idx="2224" formatCode="General">
                  <c:v>2.2240000000000002</c:v>
                </c:pt>
                <c:pt idx="2225" formatCode="General">
                  <c:v>2.2250000000000001</c:v>
                </c:pt>
                <c:pt idx="2226" formatCode="General">
                  <c:v>2.226</c:v>
                </c:pt>
                <c:pt idx="2227" formatCode="General">
                  <c:v>2.2269999999999999</c:v>
                </c:pt>
                <c:pt idx="2228" formatCode="General">
                  <c:v>2.2280000000000002</c:v>
                </c:pt>
                <c:pt idx="2229" formatCode="General">
                  <c:v>2.2290000000000001</c:v>
                </c:pt>
                <c:pt idx="2230" formatCode="General">
                  <c:v>2.23</c:v>
                </c:pt>
                <c:pt idx="2231" formatCode="General">
                  <c:v>2.2309999999999999</c:v>
                </c:pt>
                <c:pt idx="2232" formatCode="General">
                  <c:v>2.2320000000000002</c:v>
                </c:pt>
                <c:pt idx="2233" formatCode="General">
                  <c:v>2.2330000000000001</c:v>
                </c:pt>
                <c:pt idx="2234" formatCode="General">
                  <c:v>2.234</c:v>
                </c:pt>
                <c:pt idx="2235" formatCode="General">
                  <c:v>2.2349999999999999</c:v>
                </c:pt>
                <c:pt idx="2236" formatCode="General">
                  <c:v>2.2360000000000002</c:v>
                </c:pt>
                <c:pt idx="2237" formatCode="General">
                  <c:v>2.2370000000000001</c:v>
                </c:pt>
                <c:pt idx="2238" formatCode="General">
                  <c:v>2.238</c:v>
                </c:pt>
                <c:pt idx="2239" formatCode="General">
                  <c:v>2.2389999999999999</c:v>
                </c:pt>
                <c:pt idx="2240" formatCode="General">
                  <c:v>2.2400000000000002</c:v>
                </c:pt>
                <c:pt idx="2241" formatCode="General">
                  <c:v>2.2410000000000001</c:v>
                </c:pt>
                <c:pt idx="2242" formatCode="General">
                  <c:v>2.242</c:v>
                </c:pt>
                <c:pt idx="2243" formatCode="General">
                  <c:v>2.2429999999999999</c:v>
                </c:pt>
                <c:pt idx="2244" formatCode="General">
                  <c:v>2.2440000000000002</c:v>
                </c:pt>
                <c:pt idx="2245" formatCode="General">
                  <c:v>2.2450000000000001</c:v>
                </c:pt>
                <c:pt idx="2246" formatCode="General">
                  <c:v>2.246</c:v>
                </c:pt>
                <c:pt idx="2247" formatCode="General">
                  <c:v>2.2469999999999999</c:v>
                </c:pt>
                <c:pt idx="2248" formatCode="General">
                  <c:v>2.2480000000000002</c:v>
                </c:pt>
                <c:pt idx="2249" formatCode="General">
                  <c:v>2.2490000000000001</c:v>
                </c:pt>
                <c:pt idx="2250" formatCode="General">
                  <c:v>2.25</c:v>
                </c:pt>
                <c:pt idx="2251" formatCode="General">
                  <c:v>2.2509999999999999</c:v>
                </c:pt>
                <c:pt idx="2252" formatCode="General">
                  <c:v>2.2519999999999998</c:v>
                </c:pt>
                <c:pt idx="2253" formatCode="General">
                  <c:v>2.2530000000000001</c:v>
                </c:pt>
                <c:pt idx="2254" formatCode="General">
                  <c:v>2.254</c:v>
                </c:pt>
                <c:pt idx="2255" formatCode="General">
                  <c:v>2.2549999999999999</c:v>
                </c:pt>
                <c:pt idx="2256" formatCode="General">
                  <c:v>2.2559999999999998</c:v>
                </c:pt>
                <c:pt idx="2257" formatCode="General">
                  <c:v>2.2570000000000001</c:v>
                </c:pt>
                <c:pt idx="2258" formatCode="General">
                  <c:v>2.258</c:v>
                </c:pt>
                <c:pt idx="2259" formatCode="General">
                  <c:v>2.2589999999999999</c:v>
                </c:pt>
                <c:pt idx="2260" formatCode="General">
                  <c:v>2.2599999999999998</c:v>
                </c:pt>
                <c:pt idx="2261" formatCode="General">
                  <c:v>2.2610000000000001</c:v>
                </c:pt>
                <c:pt idx="2262" formatCode="General">
                  <c:v>2.262</c:v>
                </c:pt>
                <c:pt idx="2263" formatCode="General">
                  <c:v>2.2629999999999999</c:v>
                </c:pt>
                <c:pt idx="2264" formatCode="General">
                  <c:v>2.2639999999999998</c:v>
                </c:pt>
                <c:pt idx="2265" formatCode="General">
                  <c:v>2.2650000000000001</c:v>
                </c:pt>
                <c:pt idx="2266" formatCode="General">
                  <c:v>2.266</c:v>
                </c:pt>
                <c:pt idx="2267" formatCode="General">
                  <c:v>2.2669999999999999</c:v>
                </c:pt>
                <c:pt idx="2268" formatCode="General">
                  <c:v>2.2679999999999998</c:v>
                </c:pt>
                <c:pt idx="2269" formatCode="General">
                  <c:v>2.2690000000000001</c:v>
                </c:pt>
                <c:pt idx="2270" formatCode="General">
                  <c:v>2.27</c:v>
                </c:pt>
                <c:pt idx="2271" formatCode="General">
                  <c:v>2.2709999999999999</c:v>
                </c:pt>
                <c:pt idx="2272" formatCode="General">
                  <c:v>2.2719999999999998</c:v>
                </c:pt>
                <c:pt idx="2273" formatCode="General">
                  <c:v>2.2730000000000001</c:v>
                </c:pt>
                <c:pt idx="2274" formatCode="General">
                  <c:v>2.274</c:v>
                </c:pt>
                <c:pt idx="2275" formatCode="General">
                  <c:v>2.2749999999999999</c:v>
                </c:pt>
                <c:pt idx="2276" formatCode="General">
                  <c:v>2.2759999999999998</c:v>
                </c:pt>
                <c:pt idx="2277" formatCode="General">
                  <c:v>2.2770000000000001</c:v>
                </c:pt>
                <c:pt idx="2278" formatCode="General">
                  <c:v>2.278</c:v>
                </c:pt>
                <c:pt idx="2279" formatCode="General">
                  <c:v>2.2789999999999999</c:v>
                </c:pt>
                <c:pt idx="2280" formatCode="General">
                  <c:v>2.2799999999999998</c:v>
                </c:pt>
                <c:pt idx="2281" formatCode="General">
                  <c:v>2.2810000000000001</c:v>
                </c:pt>
                <c:pt idx="2282" formatCode="General">
                  <c:v>2.282</c:v>
                </c:pt>
                <c:pt idx="2283" formatCode="General">
                  <c:v>2.2829999999999999</c:v>
                </c:pt>
                <c:pt idx="2284" formatCode="General">
                  <c:v>2.2839999999999998</c:v>
                </c:pt>
                <c:pt idx="2285" formatCode="General">
                  <c:v>2.2850000000000001</c:v>
                </c:pt>
                <c:pt idx="2286" formatCode="General">
                  <c:v>2.286</c:v>
                </c:pt>
                <c:pt idx="2287" formatCode="General">
                  <c:v>2.2869999999999999</c:v>
                </c:pt>
                <c:pt idx="2288" formatCode="General">
                  <c:v>2.2879999999999998</c:v>
                </c:pt>
                <c:pt idx="2289" formatCode="General">
                  <c:v>2.2890000000000001</c:v>
                </c:pt>
                <c:pt idx="2290" formatCode="General">
                  <c:v>2.29</c:v>
                </c:pt>
                <c:pt idx="2291" formatCode="General">
                  <c:v>2.2909999999999999</c:v>
                </c:pt>
                <c:pt idx="2292" formatCode="General">
                  <c:v>2.2919999999999998</c:v>
                </c:pt>
                <c:pt idx="2293" formatCode="General">
                  <c:v>2.2930000000000001</c:v>
                </c:pt>
                <c:pt idx="2294" formatCode="General">
                  <c:v>2.294</c:v>
                </c:pt>
                <c:pt idx="2295" formatCode="General">
                  <c:v>2.2949999999999999</c:v>
                </c:pt>
                <c:pt idx="2296" formatCode="General">
                  <c:v>2.2959999999999998</c:v>
                </c:pt>
                <c:pt idx="2297" formatCode="General">
                  <c:v>2.2970000000000002</c:v>
                </c:pt>
                <c:pt idx="2298" formatCode="General">
                  <c:v>2.298</c:v>
                </c:pt>
                <c:pt idx="2299" formatCode="General">
                  <c:v>2.2989999999999999</c:v>
                </c:pt>
                <c:pt idx="2300" formatCode="General">
                  <c:v>2.2999999999999998</c:v>
                </c:pt>
                <c:pt idx="2301" formatCode="General">
                  <c:v>2.3010000000000002</c:v>
                </c:pt>
                <c:pt idx="2302" formatCode="General">
                  <c:v>2.302</c:v>
                </c:pt>
                <c:pt idx="2303" formatCode="General">
                  <c:v>2.3029999999999999</c:v>
                </c:pt>
                <c:pt idx="2304" formatCode="General">
                  <c:v>2.3039999999999998</c:v>
                </c:pt>
                <c:pt idx="2305" formatCode="General">
                  <c:v>2.3050000000000002</c:v>
                </c:pt>
                <c:pt idx="2306" formatCode="General">
                  <c:v>2.306</c:v>
                </c:pt>
                <c:pt idx="2307" formatCode="General">
                  <c:v>2.3069999999999999</c:v>
                </c:pt>
                <c:pt idx="2308" formatCode="General">
                  <c:v>2.3079999999999998</c:v>
                </c:pt>
                <c:pt idx="2309" formatCode="General">
                  <c:v>2.3090000000000002</c:v>
                </c:pt>
                <c:pt idx="2310" formatCode="General">
                  <c:v>2.31</c:v>
                </c:pt>
                <c:pt idx="2311" formatCode="General">
                  <c:v>2.3109999999999999</c:v>
                </c:pt>
                <c:pt idx="2312" formatCode="General">
                  <c:v>2.3119999999999998</c:v>
                </c:pt>
                <c:pt idx="2313" formatCode="General">
                  <c:v>2.3130000000000002</c:v>
                </c:pt>
                <c:pt idx="2314" formatCode="General">
                  <c:v>2.3140000000000001</c:v>
                </c:pt>
                <c:pt idx="2315" formatCode="General">
                  <c:v>2.3149999999999999</c:v>
                </c:pt>
                <c:pt idx="2316" formatCode="General">
                  <c:v>2.3159999999999998</c:v>
                </c:pt>
                <c:pt idx="2317" formatCode="General">
                  <c:v>2.3170000000000002</c:v>
                </c:pt>
                <c:pt idx="2318" formatCode="General">
                  <c:v>2.3180000000000001</c:v>
                </c:pt>
                <c:pt idx="2319" formatCode="General">
                  <c:v>2.319</c:v>
                </c:pt>
                <c:pt idx="2320" formatCode="General">
                  <c:v>2.3199999999999998</c:v>
                </c:pt>
                <c:pt idx="2321" formatCode="General">
                  <c:v>2.3210000000000002</c:v>
                </c:pt>
                <c:pt idx="2322" formatCode="General">
                  <c:v>2.3220000000000001</c:v>
                </c:pt>
                <c:pt idx="2323" formatCode="General">
                  <c:v>2.323</c:v>
                </c:pt>
                <c:pt idx="2324" formatCode="General">
                  <c:v>2.3239999999999998</c:v>
                </c:pt>
                <c:pt idx="2325" formatCode="General">
                  <c:v>2.3250000000000002</c:v>
                </c:pt>
                <c:pt idx="2326" formatCode="General">
                  <c:v>2.3260000000000001</c:v>
                </c:pt>
                <c:pt idx="2327" formatCode="General">
                  <c:v>2.327</c:v>
                </c:pt>
                <c:pt idx="2328" formatCode="General">
                  <c:v>2.3279999999999998</c:v>
                </c:pt>
                <c:pt idx="2329" formatCode="General">
                  <c:v>2.3290000000000002</c:v>
                </c:pt>
                <c:pt idx="2330" formatCode="General">
                  <c:v>2.33</c:v>
                </c:pt>
                <c:pt idx="2331" formatCode="General">
                  <c:v>2.331</c:v>
                </c:pt>
                <c:pt idx="2332" formatCode="General">
                  <c:v>2.3319999999999999</c:v>
                </c:pt>
                <c:pt idx="2333" formatCode="General">
                  <c:v>2.3330000000000002</c:v>
                </c:pt>
                <c:pt idx="2334" formatCode="General">
                  <c:v>2.3340000000000001</c:v>
                </c:pt>
                <c:pt idx="2335" formatCode="General">
                  <c:v>2.335</c:v>
                </c:pt>
                <c:pt idx="2336" formatCode="General">
                  <c:v>2.3359999999999999</c:v>
                </c:pt>
                <c:pt idx="2337" formatCode="General">
                  <c:v>2.3370000000000002</c:v>
                </c:pt>
                <c:pt idx="2338" formatCode="General">
                  <c:v>2.3380000000000001</c:v>
                </c:pt>
                <c:pt idx="2339" formatCode="General">
                  <c:v>2.339</c:v>
                </c:pt>
                <c:pt idx="2340" formatCode="General">
                  <c:v>2.34</c:v>
                </c:pt>
                <c:pt idx="2341" formatCode="General">
                  <c:v>2.3410000000000002</c:v>
                </c:pt>
                <c:pt idx="2342" formatCode="General">
                  <c:v>2.3420000000000001</c:v>
                </c:pt>
                <c:pt idx="2343" formatCode="General">
                  <c:v>2.343</c:v>
                </c:pt>
                <c:pt idx="2344" formatCode="General">
                  <c:v>2.3439999999999999</c:v>
                </c:pt>
                <c:pt idx="2345" formatCode="General">
                  <c:v>2.3450000000000002</c:v>
                </c:pt>
                <c:pt idx="2346" formatCode="General">
                  <c:v>2.3460000000000001</c:v>
                </c:pt>
                <c:pt idx="2347" formatCode="General">
                  <c:v>2.347</c:v>
                </c:pt>
                <c:pt idx="2348" formatCode="General">
                  <c:v>2.3479999999999999</c:v>
                </c:pt>
                <c:pt idx="2349" formatCode="General">
                  <c:v>2.3490000000000002</c:v>
                </c:pt>
                <c:pt idx="2350" formatCode="General">
                  <c:v>2.35</c:v>
                </c:pt>
                <c:pt idx="2351" formatCode="General">
                  <c:v>2.351</c:v>
                </c:pt>
                <c:pt idx="2352" formatCode="General">
                  <c:v>2.3519999999999999</c:v>
                </c:pt>
                <c:pt idx="2353" formatCode="General">
                  <c:v>2.3530000000000002</c:v>
                </c:pt>
                <c:pt idx="2354" formatCode="General">
                  <c:v>2.3540000000000001</c:v>
                </c:pt>
                <c:pt idx="2355" formatCode="General">
                  <c:v>2.355</c:v>
                </c:pt>
                <c:pt idx="2356" formatCode="General">
                  <c:v>2.3559999999999999</c:v>
                </c:pt>
                <c:pt idx="2357" formatCode="General">
                  <c:v>2.3570000000000002</c:v>
                </c:pt>
                <c:pt idx="2358" formatCode="General">
                  <c:v>2.3580000000000001</c:v>
                </c:pt>
                <c:pt idx="2359" formatCode="General">
                  <c:v>2.359</c:v>
                </c:pt>
                <c:pt idx="2360" formatCode="General">
                  <c:v>2.36</c:v>
                </c:pt>
                <c:pt idx="2361" formatCode="General">
                  <c:v>2.3610000000000002</c:v>
                </c:pt>
                <c:pt idx="2362" formatCode="General">
                  <c:v>2.3620000000000001</c:v>
                </c:pt>
                <c:pt idx="2363" formatCode="General">
                  <c:v>2.363</c:v>
                </c:pt>
                <c:pt idx="2364" formatCode="General">
                  <c:v>2.3639999999999999</c:v>
                </c:pt>
                <c:pt idx="2365" formatCode="General">
                  <c:v>2.3650000000000002</c:v>
                </c:pt>
                <c:pt idx="2366" formatCode="General">
                  <c:v>2.3660000000000001</c:v>
                </c:pt>
                <c:pt idx="2367" formatCode="General">
                  <c:v>2.367</c:v>
                </c:pt>
                <c:pt idx="2368" formatCode="General">
                  <c:v>2.3679999999999999</c:v>
                </c:pt>
                <c:pt idx="2369" formatCode="General">
                  <c:v>2.3690000000000002</c:v>
                </c:pt>
                <c:pt idx="2370" formatCode="General">
                  <c:v>2.37</c:v>
                </c:pt>
                <c:pt idx="2371" formatCode="General">
                  <c:v>2.371</c:v>
                </c:pt>
                <c:pt idx="2372" formatCode="General">
                  <c:v>2.3719999999999999</c:v>
                </c:pt>
                <c:pt idx="2373" formatCode="General">
                  <c:v>2.3730000000000002</c:v>
                </c:pt>
                <c:pt idx="2374" formatCode="General">
                  <c:v>2.3740000000000001</c:v>
                </c:pt>
                <c:pt idx="2375" formatCode="General">
                  <c:v>2.375</c:v>
                </c:pt>
                <c:pt idx="2376" formatCode="General">
                  <c:v>2.3759999999999999</c:v>
                </c:pt>
                <c:pt idx="2377" formatCode="General">
                  <c:v>2.3769999999999998</c:v>
                </c:pt>
                <c:pt idx="2378" formatCode="General">
                  <c:v>2.3780000000000001</c:v>
                </c:pt>
                <c:pt idx="2379" formatCode="General">
                  <c:v>2.379</c:v>
                </c:pt>
                <c:pt idx="2380" formatCode="General">
                  <c:v>2.38</c:v>
                </c:pt>
                <c:pt idx="2381" formatCode="General">
                  <c:v>2.3809999999999998</c:v>
                </c:pt>
                <c:pt idx="2382" formatCode="General">
                  <c:v>2.3820000000000001</c:v>
                </c:pt>
                <c:pt idx="2383" formatCode="General">
                  <c:v>2.383</c:v>
                </c:pt>
                <c:pt idx="2384" formatCode="General">
                  <c:v>2.3839999999999999</c:v>
                </c:pt>
                <c:pt idx="2385" formatCode="General">
                  <c:v>2.3849999999999998</c:v>
                </c:pt>
                <c:pt idx="2386" formatCode="General">
                  <c:v>2.3860000000000001</c:v>
                </c:pt>
                <c:pt idx="2387" formatCode="General">
                  <c:v>2.387</c:v>
                </c:pt>
                <c:pt idx="2388" formatCode="General">
                  <c:v>2.3879999999999999</c:v>
                </c:pt>
                <c:pt idx="2389" formatCode="General">
                  <c:v>2.3889999999999998</c:v>
                </c:pt>
                <c:pt idx="2390" formatCode="General">
                  <c:v>2.39</c:v>
                </c:pt>
                <c:pt idx="2391" formatCode="General">
                  <c:v>2.391</c:v>
                </c:pt>
                <c:pt idx="2392" formatCode="General">
                  <c:v>2.3919999999999999</c:v>
                </c:pt>
                <c:pt idx="2393" formatCode="General">
                  <c:v>2.3929999999999998</c:v>
                </c:pt>
                <c:pt idx="2394" formatCode="General">
                  <c:v>2.3940000000000001</c:v>
                </c:pt>
                <c:pt idx="2395" formatCode="General">
                  <c:v>2.395</c:v>
                </c:pt>
                <c:pt idx="2396" formatCode="General">
                  <c:v>2.3959999999999999</c:v>
                </c:pt>
                <c:pt idx="2397" formatCode="General">
                  <c:v>2.3969999999999998</c:v>
                </c:pt>
                <c:pt idx="2398" formatCode="General">
                  <c:v>2.3980000000000001</c:v>
                </c:pt>
                <c:pt idx="2399" formatCode="General">
                  <c:v>2.399</c:v>
                </c:pt>
                <c:pt idx="2400" formatCode="General">
                  <c:v>2.4</c:v>
                </c:pt>
                <c:pt idx="2401" formatCode="General">
                  <c:v>2.4009999999999998</c:v>
                </c:pt>
                <c:pt idx="2402" formatCode="General">
                  <c:v>2.4020000000000001</c:v>
                </c:pt>
                <c:pt idx="2403" formatCode="General">
                  <c:v>2.403</c:v>
                </c:pt>
                <c:pt idx="2404" formatCode="General">
                  <c:v>2.4039999999999999</c:v>
                </c:pt>
                <c:pt idx="2405" formatCode="General">
                  <c:v>2.4049999999999998</c:v>
                </c:pt>
                <c:pt idx="2406" formatCode="General">
                  <c:v>2.4060000000000001</c:v>
                </c:pt>
                <c:pt idx="2407" formatCode="General">
                  <c:v>2.407</c:v>
                </c:pt>
                <c:pt idx="2408" formatCode="General">
                  <c:v>2.4079999999999999</c:v>
                </c:pt>
                <c:pt idx="2409" formatCode="General">
                  <c:v>2.4089999999999998</c:v>
                </c:pt>
                <c:pt idx="2410" formatCode="General">
                  <c:v>2.41</c:v>
                </c:pt>
                <c:pt idx="2411" formatCode="General">
                  <c:v>2.411</c:v>
                </c:pt>
                <c:pt idx="2412" formatCode="General">
                  <c:v>2.4119999999999999</c:v>
                </c:pt>
                <c:pt idx="2413" formatCode="General">
                  <c:v>2.4129999999999998</c:v>
                </c:pt>
                <c:pt idx="2414" formatCode="General">
                  <c:v>2.4140000000000001</c:v>
                </c:pt>
                <c:pt idx="2415" formatCode="General">
                  <c:v>2.415</c:v>
                </c:pt>
                <c:pt idx="2416" formatCode="General">
                  <c:v>2.4159999999999999</c:v>
                </c:pt>
                <c:pt idx="2417" formatCode="General">
                  <c:v>2.4169999999999998</c:v>
                </c:pt>
                <c:pt idx="2418" formatCode="General">
                  <c:v>2.4180000000000001</c:v>
                </c:pt>
                <c:pt idx="2419" formatCode="General">
                  <c:v>2.419</c:v>
                </c:pt>
                <c:pt idx="2420" formatCode="General">
                  <c:v>2.42</c:v>
                </c:pt>
                <c:pt idx="2421" formatCode="General">
                  <c:v>2.4209999999999998</c:v>
                </c:pt>
                <c:pt idx="2422" formatCode="General">
                  <c:v>2.4220000000000002</c:v>
                </c:pt>
                <c:pt idx="2423" formatCode="General">
                  <c:v>2.423</c:v>
                </c:pt>
                <c:pt idx="2424" formatCode="General">
                  <c:v>2.4239999999999999</c:v>
                </c:pt>
                <c:pt idx="2425" formatCode="General">
                  <c:v>2.4249999999999998</c:v>
                </c:pt>
                <c:pt idx="2426" formatCode="General">
                  <c:v>2.4260000000000002</c:v>
                </c:pt>
                <c:pt idx="2427" formatCode="General">
                  <c:v>2.427</c:v>
                </c:pt>
                <c:pt idx="2428" formatCode="General">
                  <c:v>2.4279999999999999</c:v>
                </c:pt>
                <c:pt idx="2429" formatCode="General">
                  <c:v>2.4289999999999998</c:v>
                </c:pt>
                <c:pt idx="2430" formatCode="General">
                  <c:v>2.4300000000000002</c:v>
                </c:pt>
                <c:pt idx="2431" formatCode="General">
                  <c:v>2.431</c:v>
                </c:pt>
                <c:pt idx="2432" formatCode="General">
                  <c:v>2.4319999999999999</c:v>
                </c:pt>
                <c:pt idx="2433" formatCode="General">
                  <c:v>2.4329999999999998</c:v>
                </c:pt>
                <c:pt idx="2434" formatCode="General">
                  <c:v>2.4340000000000002</c:v>
                </c:pt>
                <c:pt idx="2435" formatCode="General">
                  <c:v>2.4350000000000001</c:v>
                </c:pt>
                <c:pt idx="2436" formatCode="General">
                  <c:v>2.4359999999999999</c:v>
                </c:pt>
                <c:pt idx="2437" formatCode="General">
                  <c:v>2.4369999999999998</c:v>
                </c:pt>
                <c:pt idx="2438" formatCode="General">
                  <c:v>2.4380000000000002</c:v>
                </c:pt>
                <c:pt idx="2439" formatCode="General">
                  <c:v>2.4390000000000001</c:v>
                </c:pt>
                <c:pt idx="2440" formatCode="General">
                  <c:v>2.44</c:v>
                </c:pt>
                <c:pt idx="2441" formatCode="General">
                  <c:v>2.4409999999999998</c:v>
                </c:pt>
                <c:pt idx="2442" formatCode="General">
                  <c:v>2.4420000000000002</c:v>
                </c:pt>
                <c:pt idx="2443" formatCode="General">
                  <c:v>2.4430000000000001</c:v>
                </c:pt>
                <c:pt idx="2444" formatCode="General">
                  <c:v>2.444</c:v>
                </c:pt>
                <c:pt idx="2445" formatCode="General">
                  <c:v>2.4449999999999998</c:v>
                </c:pt>
                <c:pt idx="2446" formatCode="General">
                  <c:v>2.4460000000000002</c:v>
                </c:pt>
                <c:pt idx="2447" formatCode="General">
                  <c:v>2.4470000000000001</c:v>
                </c:pt>
                <c:pt idx="2448" formatCode="General">
                  <c:v>2.448</c:v>
                </c:pt>
                <c:pt idx="2449" formatCode="General">
                  <c:v>2.4489999999999998</c:v>
                </c:pt>
                <c:pt idx="2450" formatCode="General">
                  <c:v>2.4500000000000002</c:v>
                </c:pt>
                <c:pt idx="2451" formatCode="General">
                  <c:v>2.4510000000000001</c:v>
                </c:pt>
                <c:pt idx="2452" formatCode="General">
                  <c:v>2.452</c:v>
                </c:pt>
                <c:pt idx="2453" formatCode="General">
                  <c:v>2.4529999999999998</c:v>
                </c:pt>
                <c:pt idx="2454" formatCode="General">
                  <c:v>2.4540000000000002</c:v>
                </c:pt>
                <c:pt idx="2455" formatCode="General">
                  <c:v>2.4550000000000001</c:v>
                </c:pt>
                <c:pt idx="2456" formatCode="General">
                  <c:v>2.456</c:v>
                </c:pt>
                <c:pt idx="2457" formatCode="General">
                  <c:v>2.4569999999999999</c:v>
                </c:pt>
                <c:pt idx="2458" formatCode="General">
                  <c:v>2.4580000000000002</c:v>
                </c:pt>
                <c:pt idx="2459" formatCode="General">
                  <c:v>2.4590000000000001</c:v>
                </c:pt>
                <c:pt idx="2460" formatCode="General">
                  <c:v>2.46</c:v>
                </c:pt>
                <c:pt idx="2461" formatCode="General">
                  <c:v>2.4609999999999999</c:v>
                </c:pt>
                <c:pt idx="2462" formatCode="General">
                  <c:v>2.4620000000000002</c:v>
                </c:pt>
                <c:pt idx="2463" formatCode="General">
                  <c:v>2.4630000000000001</c:v>
                </c:pt>
                <c:pt idx="2464" formatCode="General">
                  <c:v>2.464</c:v>
                </c:pt>
                <c:pt idx="2465" formatCode="General">
                  <c:v>2.4649999999999999</c:v>
                </c:pt>
                <c:pt idx="2466" formatCode="General">
                  <c:v>2.4660000000000002</c:v>
                </c:pt>
                <c:pt idx="2467" formatCode="General">
                  <c:v>2.4670000000000001</c:v>
                </c:pt>
                <c:pt idx="2468" formatCode="General">
                  <c:v>2.468</c:v>
                </c:pt>
                <c:pt idx="2469" formatCode="General">
                  <c:v>2.4689999999999999</c:v>
                </c:pt>
                <c:pt idx="2470" formatCode="General">
                  <c:v>2.4700000000000002</c:v>
                </c:pt>
                <c:pt idx="2471" formatCode="General">
                  <c:v>2.4710000000000001</c:v>
                </c:pt>
                <c:pt idx="2472" formatCode="General">
                  <c:v>2.472</c:v>
                </c:pt>
                <c:pt idx="2473" formatCode="General">
                  <c:v>2.4729999999999999</c:v>
                </c:pt>
                <c:pt idx="2474" formatCode="General">
                  <c:v>2.4740000000000002</c:v>
                </c:pt>
                <c:pt idx="2475" formatCode="General">
                  <c:v>2.4750000000000001</c:v>
                </c:pt>
                <c:pt idx="2476" formatCode="General">
                  <c:v>2.476</c:v>
                </c:pt>
                <c:pt idx="2477" formatCode="General">
                  <c:v>2.4769999999999999</c:v>
                </c:pt>
                <c:pt idx="2478" formatCode="General">
                  <c:v>2.4780000000000002</c:v>
                </c:pt>
                <c:pt idx="2479" formatCode="General">
                  <c:v>2.4790000000000001</c:v>
                </c:pt>
                <c:pt idx="2480" formatCode="General">
                  <c:v>2.48</c:v>
                </c:pt>
                <c:pt idx="2481" formatCode="General">
                  <c:v>2.4809999999999999</c:v>
                </c:pt>
                <c:pt idx="2482" formatCode="General">
                  <c:v>2.4820000000000002</c:v>
                </c:pt>
                <c:pt idx="2483" formatCode="General">
                  <c:v>2.4830000000000001</c:v>
                </c:pt>
                <c:pt idx="2484" formatCode="General">
                  <c:v>2.484</c:v>
                </c:pt>
                <c:pt idx="2485" formatCode="General">
                  <c:v>2.4849999999999999</c:v>
                </c:pt>
                <c:pt idx="2486" formatCode="General">
                  <c:v>2.4860000000000002</c:v>
                </c:pt>
                <c:pt idx="2487" formatCode="General">
                  <c:v>2.4870000000000001</c:v>
                </c:pt>
                <c:pt idx="2488" formatCode="General">
                  <c:v>2.488</c:v>
                </c:pt>
                <c:pt idx="2489" formatCode="General">
                  <c:v>2.4889999999999999</c:v>
                </c:pt>
                <c:pt idx="2490" formatCode="General">
                  <c:v>2.4900000000000002</c:v>
                </c:pt>
                <c:pt idx="2491" formatCode="General">
                  <c:v>2.4910000000000001</c:v>
                </c:pt>
                <c:pt idx="2492" formatCode="General">
                  <c:v>2.492</c:v>
                </c:pt>
                <c:pt idx="2493" formatCode="General">
                  <c:v>2.4929999999999999</c:v>
                </c:pt>
                <c:pt idx="2494" formatCode="General">
                  <c:v>2.4940000000000002</c:v>
                </c:pt>
                <c:pt idx="2495" formatCode="General">
                  <c:v>2.4950000000000001</c:v>
                </c:pt>
                <c:pt idx="2496" formatCode="General">
                  <c:v>2.496</c:v>
                </c:pt>
                <c:pt idx="2497" formatCode="General">
                  <c:v>2.4969999999999999</c:v>
                </c:pt>
                <c:pt idx="2498" formatCode="General">
                  <c:v>2.4980000000000002</c:v>
                </c:pt>
                <c:pt idx="2499" formatCode="General">
                  <c:v>2.4990000000000001</c:v>
                </c:pt>
                <c:pt idx="2500" formatCode="General">
                  <c:v>2.5</c:v>
                </c:pt>
                <c:pt idx="2501" formatCode="General">
                  <c:v>2.5009999999999999</c:v>
                </c:pt>
                <c:pt idx="2502" formatCode="General">
                  <c:v>2.5019999999999998</c:v>
                </c:pt>
                <c:pt idx="2503" formatCode="General">
                  <c:v>2.5030000000000001</c:v>
                </c:pt>
                <c:pt idx="2504" formatCode="General">
                  <c:v>2.504</c:v>
                </c:pt>
                <c:pt idx="2505" formatCode="General">
                  <c:v>2.5049999999999999</c:v>
                </c:pt>
                <c:pt idx="2506" formatCode="General">
                  <c:v>2.5059999999999998</c:v>
                </c:pt>
                <c:pt idx="2507" formatCode="General">
                  <c:v>2.5070000000000001</c:v>
                </c:pt>
                <c:pt idx="2508" formatCode="General">
                  <c:v>2.508</c:v>
                </c:pt>
                <c:pt idx="2509" formatCode="General">
                  <c:v>2.5089999999999999</c:v>
                </c:pt>
                <c:pt idx="2510" formatCode="General">
                  <c:v>2.5099999999999998</c:v>
                </c:pt>
                <c:pt idx="2511" formatCode="General">
                  <c:v>2.5110000000000001</c:v>
                </c:pt>
                <c:pt idx="2512" formatCode="General">
                  <c:v>2.512</c:v>
                </c:pt>
                <c:pt idx="2513" formatCode="General">
                  <c:v>2.5129999999999999</c:v>
                </c:pt>
                <c:pt idx="2514" formatCode="General">
                  <c:v>2.5139999999999998</c:v>
                </c:pt>
                <c:pt idx="2515" formatCode="General">
                  <c:v>2.5150000000000001</c:v>
                </c:pt>
                <c:pt idx="2516" formatCode="General">
                  <c:v>2.516</c:v>
                </c:pt>
                <c:pt idx="2517" formatCode="General">
                  <c:v>2.5169999999999999</c:v>
                </c:pt>
                <c:pt idx="2518" formatCode="General">
                  <c:v>2.5179999999999998</c:v>
                </c:pt>
                <c:pt idx="2519" formatCode="General">
                  <c:v>2.5190000000000001</c:v>
                </c:pt>
                <c:pt idx="2520" formatCode="General">
                  <c:v>2.52</c:v>
                </c:pt>
                <c:pt idx="2521" formatCode="General">
                  <c:v>2.5209999999999999</c:v>
                </c:pt>
                <c:pt idx="2522" formatCode="General">
                  <c:v>2.5219999999999998</c:v>
                </c:pt>
                <c:pt idx="2523" formatCode="General">
                  <c:v>2.5230000000000001</c:v>
                </c:pt>
                <c:pt idx="2524" formatCode="General">
                  <c:v>2.524</c:v>
                </c:pt>
                <c:pt idx="2525" formatCode="General">
                  <c:v>2.5249999999999999</c:v>
                </c:pt>
                <c:pt idx="2526" formatCode="General">
                  <c:v>2.5259999999999998</c:v>
                </c:pt>
                <c:pt idx="2527" formatCode="General">
                  <c:v>2.5270000000000001</c:v>
                </c:pt>
                <c:pt idx="2528" formatCode="General">
                  <c:v>2.528</c:v>
                </c:pt>
                <c:pt idx="2529" formatCode="General">
                  <c:v>2.5289999999999999</c:v>
                </c:pt>
                <c:pt idx="2530" formatCode="General">
                  <c:v>2.5299999999999998</c:v>
                </c:pt>
                <c:pt idx="2531" formatCode="General">
                  <c:v>2.5310000000000001</c:v>
                </c:pt>
                <c:pt idx="2532" formatCode="General">
                  <c:v>2.532</c:v>
                </c:pt>
                <c:pt idx="2533" formatCode="General">
                  <c:v>2.5329999999999999</c:v>
                </c:pt>
                <c:pt idx="2534" formatCode="General">
                  <c:v>2.5339999999999998</c:v>
                </c:pt>
                <c:pt idx="2535" formatCode="General">
                  <c:v>2.5350000000000001</c:v>
                </c:pt>
                <c:pt idx="2536" formatCode="General">
                  <c:v>2.536</c:v>
                </c:pt>
                <c:pt idx="2537" formatCode="General">
                  <c:v>2.5369999999999999</c:v>
                </c:pt>
                <c:pt idx="2538" formatCode="General">
                  <c:v>2.5379999999999998</c:v>
                </c:pt>
                <c:pt idx="2539" formatCode="General">
                  <c:v>2.5390000000000001</c:v>
                </c:pt>
                <c:pt idx="2540" formatCode="General">
                  <c:v>2.54</c:v>
                </c:pt>
                <c:pt idx="2541" formatCode="General">
                  <c:v>2.5409999999999999</c:v>
                </c:pt>
                <c:pt idx="2542" formatCode="General">
                  <c:v>2.5419999999999998</c:v>
                </c:pt>
                <c:pt idx="2543" formatCode="General">
                  <c:v>2.5430000000000001</c:v>
                </c:pt>
                <c:pt idx="2544" formatCode="General">
                  <c:v>2.544</c:v>
                </c:pt>
                <c:pt idx="2545" formatCode="General">
                  <c:v>2.5449999999999999</c:v>
                </c:pt>
                <c:pt idx="2546" formatCode="General">
                  <c:v>2.5459999999999998</c:v>
                </c:pt>
                <c:pt idx="2547" formatCode="General">
                  <c:v>2.5470000000000002</c:v>
                </c:pt>
                <c:pt idx="2548" formatCode="General">
                  <c:v>2.548</c:v>
                </c:pt>
                <c:pt idx="2549" formatCode="General">
                  <c:v>2.5489999999999999</c:v>
                </c:pt>
                <c:pt idx="2550" formatCode="General">
                  <c:v>2.5499999999999998</c:v>
                </c:pt>
                <c:pt idx="2551" formatCode="General">
                  <c:v>2.5510000000000002</c:v>
                </c:pt>
                <c:pt idx="2552" formatCode="General">
                  <c:v>2.552</c:v>
                </c:pt>
                <c:pt idx="2553" formatCode="General">
                  <c:v>2.5529999999999999</c:v>
                </c:pt>
                <c:pt idx="2554" formatCode="General">
                  <c:v>2.5539999999999998</c:v>
                </c:pt>
                <c:pt idx="2555" formatCode="General">
                  <c:v>2.5550000000000002</c:v>
                </c:pt>
                <c:pt idx="2556" formatCode="General">
                  <c:v>2.556</c:v>
                </c:pt>
                <c:pt idx="2557" formatCode="General">
                  <c:v>2.5569999999999999</c:v>
                </c:pt>
                <c:pt idx="2558" formatCode="General">
                  <c:v>2.5579999999999998</c:v>
                </c:pt>
                <c:pt idx="2559" formatCode="General">
                  <c:v>2.5590000000000002</c:v>
                </c:pt>
                <c:pt idx="2560" formatCode="General">
                  <c:v>2.56</c:v>
                </c:pt>
                <c:pt idx="2561" formatCode="General">
                  <c:v>2.5609999999999999</c:v>
                </c:pt>
                <c:pt idx="2562" formatCode="General">
                  <c:v>2.5619999999999998</c:v>
                </c:pt>
                <c:pt idx="2563" formatCode="General">
                  <c:v>2.5630000000000002</c:v>
                </c:pt>
                <c:pt idx="2564" formatCode="General">
                  <c:v>2.5640000000000001</c:v>
                </c:pt>
                <c:pt idx="2565" formatCode="General">
                  <c:v>2.5649999999999999</c:v>
                </c:pt>
                <c:pt idx="2566" formatCode="General">
                  <c:v>2.5659999999999998</c:v>
                </c:pt>
                <c:pt idx="2567" formatCode="General">
                  <c:v>2.5670000000000002</c:v>
                </c:pt>
                <c:pt idx="2568" formatCode="General">
                  <c:v>2.5680000000000001</c:v>
                </c:pt>
                <c:pt idx="2569" formatCode="General">
                  <c:v>2.569</c:v>
                </c:pt>
                <c:pt idx="2570" formatCode="General">
                  <c:v>2.57</c:v>
                </c:pt>
                <c:pt idx="2571" formatCode="General">
                  <c:v>2.5710000000000002</c:v>
                </c:pt>
                <c:pt idx="2572" formatCode="General">
                  <c:v>2.5720000000000001</c:v>
                </c:pt>
                <c:pt idx="2573" formatCode="General">
                  <c:v>2.573</c:v>
                </c:pt>
                <c:pt idx="2574" formatCode="General">
                  <c:v>2.5739999999999998</c:v>
                </c:pt>
                <c:pt idx="2575" formatCode="General">
                  <c:v>2.5750000000000002</c:v>
                </c:pt>
                <c:pt idx="2576" formatCode="General">
                  <c:v>2.5760000000000001</c:v>
                </c:pt>
                <c:pt idx="2577" formatCode="General">
                  <c:v>2.577</c:v>
                </c:pt>
                <c:pt idx="2578" formatCode="General">
                  <c:v>2.5779999999999998</c:v>
                </c:pt>
                <c:pt idx="2579" formatCode="General">
                  <c:v>2.5790000000000002</c:v>
                </c:pt>
                <c:pt idx="2580" formatCode="General">
                  <c:v>2.58</c:v>
                </c:pt>
                <c:pt idx="2581" formatCode="General">
                  <c:v>2.581</c:v>
                </c:pt>
                <c:pt idx="2582" formatCode="General">
                  <c:v>2.5819999999999999</c:v>
                </c:pt>
                <c:pt idx="2583" formatCode="General">
                  <c:v>2.5830000000000002</c:v>
                </c:pt>
                <c:pt idx="2584" formatCode="General">
                  <c:v>2.5840000000000001</c:v>
                </c:pt>
                <c:pt idx="2585" formatCode="General">
                  <c:v>2.585</c:v>
                </c:pt>
                <c:pt idx="2586" formatCode="General">
                  <c:v>2.5859999999999999</c:v>
                </c:pt>
                <c:pt idx="2587" formatCode="General">
                  <c:v>2.5870000000000002</c:v>
                </c:pt>
                <c:pt idx="2588" formatCode="General">
                  <c:v>2.5880000000000001</c:v>
                </c:pt>
                <c:pt idx="2589" formatCode="General">
                  <c:v>2.589</c:v>
                </c:pt>
                <c:pt idx="2590" formatCode="General">
                  <c:v>2.59</c:v>
                </c:pt>
                <c:pt idx="2591" formatCode="General">
                  <c:v>2.5910000000000002</c:v>
                </c:pt>
                <c:pt idx="2592" formatCode="General">
                  <c:v>2.5920000000000001</c:v>
                </c:pt>
                <c:pt idx="2593" formatCode="General">
                  <c:v>2.593</c:v>
                </c:pt>
                <c:pt idx="2594" formatCode="General">
                  <c:v>2.5939999999999999</c:v>
                </c:pt>
                <c:pt idx="2595" formatCode="General">
                  <c:v>2.5950000000000002</c:v>
                </c:pt>
                <c:pt idx="2596" formatCode="General">
                  <c:v>2.5960000000000001</c:v>
                </c:pt>
                <c:pt idx="2597" formatCode="General">
                  <c:v>2.597</c:v>
                </c:pt>
                <c:pt idx="2598" formatCode="General">
                  <c:v>2.5979999999999999</c:v>
                </c:pt>
                <c:pt idx="2599" formatCode="General">
                  <c:v>2.5990000000000002</c:v>
                </c:pt>
                <c:pt idx="2600" formatCode="General">
                  <c:v>2.6</c:v>
                </c:pt>
                <c:pt idx="2601" formatCode="General">
                  <c:v>2.601</c:v>
                </c:pt>
                <c:pt idx="2602" formatCode="General">
                  <c:v>2.6019999999999999</c:v>
                </c:pt>
                <c:pt idx="2603" formatCode="General">
                  <c:v>2.6030000000000002</c:v>
                </c:pt>
                <c:pt idx="2604" formatCode="General">
                  <c:v>2.6040000000000001</c:v>
                </c:pt>
                <c:pt idx="2605" formatCode="General">
                  <c:v>2.605</c:v>
                </c:pt>
                <c:pt idx="2606" formatCode="General">
                  <c:v>2.6059999999999999</c:v>
                </c:pt>
                <c:pt idx="2607" formatCode="General">
                  <c:v>2.6070000000000002</c:v>
                </c:pt>
                <c:pt idx="2608" formatCode="General">
                  <c:v>2.6080000000000001</c:v>
                </c:pt>
                <c:pt idx="2609" formatCode="General">
                  <c:v>2.609</c:v>
                </c:pt>
                <c:pt idx="2610" formatCode="General">
                  <c:v>2.61</c:v>
                </c:pt>
                <c:pt idx="2611" formatCode="General">
                  <c:v>2.6110000000000002</c:v>
                </c:pt>
                <c:pt idx="2612" formatCode="General">
                  <c:v>2.6120000000000001</c:v>
                </c:pt>
                <c:pt idx="2613" formatCode="General">
                  <c:v>2.613</c:v>
                </c:pt>
                <c:pt idx="2614" formatCode="General">
                  <c:v>2.6139999999999999</c:v>
                </c:pt>
                <c:pt idx="2615" formatCode="General">
                  <c:v>2.6150000000000002</c:v>
                </c:pt>
                <c:pt idx="2616" formatCode="General">
                  <c:v>2.6160000000000001</c:v>
                </c:pt>
                <c:pt idx="2617" formatCode="General">
                  <c:v>2.617</c:v>
                </c:pt>
                <c:pt idx="2618" formatCode="General">
                  <c:v>2.6179999999999999</c:v>
                </c:pt>
                <c:pt idx="2619" formatCode="General">
                  <c:v>2.6190000000000002</c:v>
                </c:pt>
                <c:pt idx="2620" formatCode="General">
                  <c:v>2.62</c:v>
                </c:pt>
                <c:pt idx="2621" formatCode="General">
                  <c:v>2.621</c:v>
                </c:pt>
                <c:pt idx="2622" formatCode="General">
                  <c:v>2.6219999999999999</c:v>
                </c:pt>
                <c:pt idx="2623" formatCode="General">
                  <c:v>2.6230000000000002</c:v>
                </c:pt>
                <c:pt idx="2624" formatCode="General">
                  <c:v>2.6240000000000001</c:v>
                </c:pt>
                <c:pt idx="2625" formatCode="General">
                  <c:v>2.625</c:v>
                </c:pt>
                <c:pt idx="2626" formatCode="General">
                  <c:v>2.6259999999999999</c:v>
                </c:pt>
                <c:pt idx="2627" formatCode="General">
                  <c:v>2.6269999999999998</c:v>
                </c:pt>
                <c:pt idx="2628" formatCode="General">
                  <c:v>2.6280000000000001</c:v>
                </c:pt>
                <c:pt idx="2629" formatCode="General">
                  <c:v>2.629</c:v>
                </c:pt>
                <c:pt idx="2630" formatCode="General">
                  <c:v>2.63</c:v>
                </c:pt>
                <c:pt idx="2631" formatCode="General">
                  <c:v>2.6309999999999998</c:v>
                </c:pt>
                <c:pt idx="2632" formatCode="General">
                  <c:v>2.6320000000000001</c:v>
                </c:pt>
                <c:pt idx="2633" formatCode="General">
                  <c:v>2.633</c:v>
                </c:pt>
                <c:pt idx="2634" formatCode="General">
                  <c:v>2.6339999999999999</c:v>
                </c:pt>
                <c:pt idx="2635" formatCode="General">
                  <c:v>2.6349999999999998</c:v>
                </c:pt>
                <c:pt idx="2636" formatCode="General">
                  <c:v>2.6360000000000001</c:v>
                </c:pt>
                <c:pt idx="2637" formatCode="General">
                  <c:v>2.637</c:v>
                </c:pt>
                <c:pt idx="2638" formatCode="General">
                  <c:v>2.6379999999999999</c:v>
                </c:pt>
                <c:pt idx="2639" formatCode="General">
                  <c:v>2.6389999999999998</c:v>
                </c:pt>
                <c:pt idx="2640" formatCode="General">
                  <c:v>2.64</c:v>
                </c:pt>
                <c:pt idx="2641" formatCode="General">
                  <c:v>2.641</c:v>
                </c:pt>
                <c:pt idx="2642" formatCode="General">
                  <c:v>2.6419999999999999</c:v>
                </c:pt>
                <c:pt idx="2643" formatCode="General">
                  <c:v>2.6429999999999998</c:v>
                </c:pt>
                <c:pt idx="2644" formatCode="General">
                  <c:v>2.6440000000000001</c:v>
                </c:pt>
                <c:pt idx="2645" formatCode="General">
                  <c:v>2.645</c:v>
                </c:pt>
                <c:pt idx="2646" formatCode="General">
                  <c:v>2.6459999999999999</c:v>
                </c:pt>
                <c:pt idx="2647" formatCode="General">
                  <c:v>2.6469999999999998</c:v>
                </c:pt>
                <c:pt idx="2648" formatCode="General">
                  <c:v>2.6480000000000001</c:v>
                </c:pt>
                <c:pt idx="2649" formatCode="General">
                  <c:v>2.649</c:v>
                </c:pt>
                <c:pt idx="2650" formatCode="General">
                  <c:v>2.65</c:v>
                </c:pt>
                <c:pt idx="2651" formatCode="General">
                  <c:v>2.6509999999999998</c:v>
                </c:pt>
                <c:pt idx="2652" formatCode="General">
                  <c:v>2.6520000000000001</c:v>
                </c:pt>
                <c:pt idx="2653" formatCode="General">
                  <c:v>2.653</c:v>
                </c:pt>
                <c:pt idx="2654" formatCode="General">
                  <c:v>2.6539999999999999</c:v>
                </c:pt>
                <c:pt idx="2655" formatCode="General">
                  <c:v>2.6549999999999998</c:v>
                </c:pt>
                <c:pt idx="2656" formatCode="General">
                  <c:v>2.6560000000000001</c:v>
                </c:pt>
                <c:pt idx="2657" formatCode="General">
                  <c:v>2.657</c:v>
                </c:pt>
                <c:pt idx="2658" formatCode="General">
                  <c:v>2.6579999999999999</c:v>
                </c:pt>
                <c:pt idx="2659" formatCode="General">
                  <c:v>2.6589999999999998</c:v>
                </c:pt>
                <c:pt idx="2660" formatCode="General">
                  <c:v>2.66</c:v>
                </c:pt>
                <c:pt idx="2661" formatCode="General">
                  <c:v>2.661</c:v>
                </c:pt>
                <c:pt idx="2662" formatCode="General">
                  <c:v>2.6619999999999999</c:v>
                </c:pt>
                <c:pt idx="2663" formatCode="General">
                  <c:v>2.6629999999999998</c:v>
                </c:pt>
                <c:pt idx="2664" formatCode="General">
                  <c:v>2.6640000000000001</c:v>
                </c:pt>
                <c:pt idx="2665" formatCode="General">
                  <c:v>2.665</c:v>
                </c:pt>
                <c:pt idx="2666" formatCode="General">
                  <c:v>2.6659999999999999</c:v>
                </c:pt>
                <c:pt idx="2667" formatCode="General">
                  <c:v>2.6669999999999998</c:v>
                </c:pt>
                <c:pt idx="2668" formatCode="General">
                  <c:v>2.6680000000000001</c:v>
                </c:pt>
                <c:pt idx="2669" formatCode="General">
                  <c:v>2.669</c:v>
                </c:pt>
                <c:pt idx="2670" formatCode="General">
                  <c:v>2.67</c:v>
                </c:pt>
                <c:pt idx="2671" formatCode="General">
                  <c:v>2.6709999999999998</c:v>
                </c:pt>
                <c:pt idx="2672" formatCode="General">
                  <c:v>2.6720000000000002</c:v>
                </c:pt>
                <c:pt idx="2673" formatCode="General">
                  <c:v>2.673</c:v>
                </c:pt>
                <c:pt idx="2674" formatCode="General">
                  <c:v>2.6739999999999999</c:v>
                </c:pt>
                <c:pt idx="2675" formatCode="General">
                  <c:v>2.6749999999999998</c:v>
                </c:pt>
                <c:pt idx="2676" formatCode="General">
                  <c:v>2.6760000000000002</c:v>
                </c:pt>
                <c:pt idx="2677" formatCode="General">
                  <c:v>2.677</c:v>
                </c:pt>
                <c:pt idx="2678" formatCode="General">
                  <c:v>2.6779999999999999</c:v>
                </c:pt>
                <c:pt idx="2679" formatCode="General">
                  <c:v>2.6789999999999998</c:v>
                </c:pt>
                <c:pt idx="2680" formatCode="General">
                  <c:v>2.68</c:v>
                </c:pt>
                <c:pt idx="2681" formatCode="General">
                  <c:v>2.681</c:v>
                </c:pt>
                <c:pt idx="2682" formatCode="General">
                  <c:v>2.6819999999999999</c:v>
                </c:pt>
                <c:pt idx="2683" formatCode="General">
                  <c:v>2.6829999999999998</c:v>
                </c:pt>
                <c:pt idx="2684" formatCode="General">
                  <c:v>2.6840000000000002</c:v>
                </c:pt>
                <c:pt idx="2685" formatCode="General">
                  <c:v>2.6850000000000001</c:v>
                </c:pt>
                <c:pt idx="2686" formatCode="General">
                  <c:v>2.6859999999999999</c:v>
                </c:pt>
                <c:pt idx="2687" formatCode="General">
                  <c:v>2.6869999999999998</c:v>
                </c:pt>
                <c:pt idx="2688" formatCode="General">
                  <c:v>2.6880000000000002</c:v>
                </c:pt>
                <c:pt idx="2689" formatCode="General">
                  <c:v>2.6890000000000001</c:v>
                </c:pt>
                <c:pt idx="2690" formatCode="General">
                  <c:v>2.69</c:v>
                </c:pt>
                <c:pt idx="2691" formatCode="General">
                  <c:v>2.6909999999999998</c:v>
                </c:pt>
                <c:pt idx="2692" formatCode="General">
                  <c:v>2.6920000000000002</c:v>
                </c:pt>
                <c:pt idx="2693" formatCode="General">
                  <c:v>2.6930000000000001</c:v>
                </c:pt>
                <c:pt idx="2694" formatCode="General">
                  <c:v>2.694</c:v>
                </c:pt>
                <c:pt idx="2695" formatCode="General">
                  <c:v>2.6949999999999998</c:v>
                </c:pt>
                <c:pt idx="2696" formatCode="General">
                  <c:v>2.6960000000000002</c:v>
                </c:pt>
                <c:pt idx="2697" formatCode="General">
                  <c:v>2.6970000000000001</c:v>
                </c:pt>
                <c:pt idx="2698" formatCode="General">
                  <c:v>2.698</c:v>
                </c:pt>
                <c:pt idx="2699" formatCode="General">
                  <c:v>2.6989999999999998</c:v>
                </c:pt>
                <c:pt idx="2700" formatCode="General">
                  <c:v>2.7</c:v>
                </c:pt>
                <c:pt idx="2701" formatCode="General">
                  <c:v>2.7010000000000001</c:v>
                </c:pt>
                <c:pt idx="2702" formatCode="General">
                  <c:v>2.702</c:v>
                </c:pt>
                <c:pt idx="2703" formatCode="General">
                  <c:v>2.7029999999999998</c:v>
                </c:pt>
                <c:pt idx="2704" formatCode="General">
                  <c:v>2.7040000000000002</c:v>
                </c:pt>
                <c:pt idx="2705" formatCode="General">
                  <c:v>2.7050000000000001</c:v>
                </c:pt>
                <c:pt idx="2706" formatCode="General">
                  <c:v>2.706</c:v>
                </c:pt>
                <c:pt idx="2707" formatCode="General">
                  <c:v>2.7069999999999999</c:v>
                </c:pt>
                <c:pt idx="2708" formatCode="General">
                  <c:v>2.7080000000000002</c:v>
                </c:pt>
                <c:pt idx="2709" formatCode="General">
                  <c:v>2.7090000000000001</c:v>
                </c:pt>
                <c:pt idx="2710" formatCode="General">
                  <c:v>2.71</c:v>
                </c:pt>
                <c:pt idx="2711" formatCode="General">
                  <c:v>2.7109999999999999</c:v>
                </c:pt>
                <c:pt idx="2712" formatCode="General">
                  <c:v>2.7120000000000002</c:v>
                </c:pt>
                <c:pt idx="2713" formatCode="General">
                  <c:v>2.7130000000000001</c:v>
                </c:pt>
                <c:pt idx="2714" formatCode="General">
                  <c:v>2.714</c:v>
                </c:pt>
                <c:pt idx="2715" formatCode="General">
                  <c:v>2.7149999999999999</c:v>
                </c:pt>
                <c:pt idx="2716" formatCode="General">
                  <c:v>2.7160000000000002</c:v>
                </c:pt>
                <c:pt idx="2717" formatCode="General">
                  <c:v>2.7170000000000001</c:v>
                </c:pt>
                <c:pt idx="2718" formatCode="General">
                  <c:v>2.718</c:v>
                </c:pt>
                <c:pt idx="2719" formatCode="General">
                  <c:v>2.7189999999999999</c:v>
                </c:pt>
                <c:pt idx="2720" formatCode="General">
                  <c:v>2.72</c:v>
                </c:pt>
                <c:pt idx="2721" formatCode="General">
                  <c:v>2.7210000000000001</c:v>
                </c:pt>
                <c:pt idx="2722" formatCode="General">
                  <c:v>2.722</c:v>
                </c:pt>
                <c:pt idx="2723" formatCode="General">
                  <c:v>2.7229999999999999</c:v>
                </c:pt>
                <c:pt idx="2724" formatCode="General">
                  <c:v>2.7240000000000002</c:v>
                </c:pt>
                <c:pt idx="2725" formatCode="General">
                  <c:v>2.7250000000000001</c:v>
                </c:pt>
                <c:pt idx="2726" formatCode="General">
                  <c:v>2.726</c:v>
                </c:pt>
                <c:pt idx="2727" formatCode="General">
                  <c:v>2.7269999999999999</c:v>
                </c:pt>
                <c:pt idx="2728" formatCode="General">
                  <c:v>2.7280000000000002</c:v>
                </c:pt>
                <c:pt idx="2729" formatCode="General">
                  <c:v>2.7290000000000001</c:v>
                </c:pt>
                <c:pt idx="2730" formatCode="General">
                  <c:v>2.73</c:v>
                </c:pt>
                <c:pt idx="2731" formatCode="General">
                  <c:v>2.7309999999999999</c:v>
                </c:pt>
                <c:pt idx="2732" formatCode="General">
                  <c:v>2.7320000000000002</c:v>
                </c:pt>
                <c:pt idx="2733" formatCode="General">
                  <c:v>2.7330000000000001</c:v>
                </c:pt>
                <c:pt idx="2734" formatCode="General">
                  <c:v>2.734</c:v>
                </c:pt>
                <c:pt idx="2735" formatCode="General">
                  <c:v>2.7349999999999999</c:v>
                </c:pt>
                <c:pt idx="2736" formatCode="General">
                  <c:v>2.7360000000000002</c:v>
                </c:pt>
                <c:pt idx="2737" formatCode="General">
                  <c:v>2.7370000000000001</c:v>
                </c:pt>
                <c:pt idx="2738" formatCode="General">
                  <c:v>2.738</c:v>
                </c:pt>
                <c:pt idx="2739" formatCode="General">
                  <c:v>2.7389999999999999</c:v>
                </c:pt>
                <c:pt idx="2740" formatCode="General">
                  <c:v>2.74</c:v>
                </c:pt>
                <c:pt idx="2741" formatCode="General">
                  <c:v>2.7410000000000001</c:v>
                </c:pt>
                <c:pt idx="2742" formatCode="General">
                  <c:v>2.742</c:v>
                </c:pt>
                <c:pt idx="2743" formatCode="General">
                  <c:v>2.7429999999999999</c:v>
                </c:pt>
                <c:pt idx="2744" formatCode="General">
                  <c:v>2.7440000000000002</c:v>
                </c:pt>
                <c:pt idx="2745" formatCode="General">
                  <c:v>2.7450000000000001</c:v>
                </c:pt>
                <c:pt idx="2746" formatCode="General">
                  <c:v>2.746</c:v>
                </c:pt>
                <c:pt idx="2747" formatCode="General">
                  <c:v>2.7469999999999999</c:v>
                </c:pt>
                <c:pt idx="2748" formatCode="General">
                  <c:v>2.7480000000000002</c:v>
                </c:pt>
                <c:pt idx="2749" formatCode="General">
                  <c:v>2.7490000000000001</c:v>
                </c:pt>
                <c:pt idx="2750" formatCode="General">
                  <c:v>2.75</c:v>
                </c:pt>
                <c:pt idx="2751" formatCode="General">
                  <c:v>2.7509999999999999</c:v>
                </c:pt>
                <c:pt idx="2752" formatCode="General">
                  <c:v>2.7519999999999998</c:v>
                </c:pt>
                <c:pt idx="2753" formatCode="General">
                  <c:v>2.7530000000000001</c:v>
                </c:pt>
                <c:pt idx="2754" formatCode="General">
                  <c:v>2.754</c:v>
                </c:pt>
                <c:pt idx="2755" formatCode="General">
                  <c:v>2.7549999999999999</c:v>
                </c:pt>
                <c:pt idx="2756" formatCode="General">
                  <c:v>2.7559999999999998</c:v>
                </c:pt>
                <c:pt idx="2757" formatCode="General">
                  <c:v>2.7570000000000001</c:v>
                </c:pt>
                <c:pt idx="2758" formatCode="General">
                  <c:v>2.758</c:v>
                </c:pt>
                <c:pt idx="2759" formatCode="General">
                  <c:v>2.7589999999999999</c:v>
                </c:pt>
                <c:pt idx="2760" formatCode="General">
                  <c:v>2.76</c:v>
                </c:pt>
                <c:pt idx="2761" formatCode="General">
                  <c:v>2.7610000000000001</c:v>
                </c:pt>
                <c:pt idx="2762" formatCode="General">
                  <c:v>2.762</c:v>
                </c:pt>
                <c:pt idx="2763" formatCode="General">
                  <c:v>2.7629999999999999</c:v>
                </c:pt>
                <c:pt idx="2764" formatCode="General">
                  <c:v>2.7639999999999998</c:v>
                </c:pt>
                <c:pt idx="2765" formatCode="General">
                  <c:v>2.7650000000000001</c:v>
                </c:pt>
                <c:pt idx="2766" formatCode="General">
                  <c:v>2.766</c:v>
                </c:pt>
                <c:pt idx="2767" formatCode="General">
                  <c:v>2.7669999999999999</c:v>
                </c:pt>
                <c:pt idx="2768" formatCode="General">
                  <c:v>2.7679999999999998</c:v>
                </c:pt>
                <c:pt idx="2769" formatCode="General">
                  <c:v>2.7690000000000001</c:v>
                </c:pt>
                <c:pt idx="2770" formatCode="General">
                  <c:v>2.77</c:v>
                </c:pt>
                <c:pt idx="2771" formatCode="General">
                  <c:v>2.7709999999999999</c:v>
                </c:pt>
                <c:pt idx="2772" formatCode="General">
                  <c:v>2.7719999999999998</c:v>
                </c:pt>
                <c:pt idx="2773" formatCode="General">
                  <c:v>2.7730000000000001</c:v>
                </c:pt>
                <c:pt idx="2774" formatCode="General">
                  <c:v>2.774</c:v>
                </c:pt>
                <c:pt idx="2775" formatCode="General">
                  <c:v>2.7749999999999999</c:v>
                </c:pt>
                <c:pt idx="2776" formatCode="General">
                  <c:v>2.7759999999999998</c:v>
                </c:pt>
                <c:pt idx="2777" formatCode="General">
                  <c:v>2.7770000000000001</c:v>
                </c:pt>
                <c:pt idx="2778" formatCode="General">
                  <c:v>2.778</c:v>
                </c:pt>
                <c:pt idx="2779" formatCode="General">
                  <c:v>2.7789999999999999</c:v>
                </c:pt>
                <c:pt idx="2780" formatCode="General">
                  <c:v>2.78</c:v>
                </c:pt>
                <c:pt idx="2781" formatCode="General">
                  <c:v>2.7810000000000001</c:v>
                </c:pt>
                <c:pt idx="2782" formatCode="General">
                  <c:v>2.782</c:v>
                </c:pt>
                <c:pt idx="2783" formatCode="General">
                  <c:v>2.7829999999999999</c:v>
                </c:pt>
                <c:pt idx="2784" formatCode="General">
                  <c:v>2.7839999999999998</c:v>
                </c:pt>
                <c:pt idx="2785" formatCode="General">
                  <c:v>2.7850000000000001</c:v>
                </c:pt>
                <c:pt idx="2786" formatCode="General">
                  <c:v>2.786</c:v>
                </c:pt>
                <c:pt idx="2787" formatCode="General">
                  <c:v>2.7869999999999999</c:v>
                </c:pt>
                <c:pt idx="2788" formatCode="General">
                  <c:v>2.7879999999999998</c:v>
                </c:pt>
                <c:pt idx="2789" formatCode="General">
                  <c:v>2.7890000000000001</c:v>
                </c:pt>
                <c:pt idx="2790" formatCode="General">
                  <c:v>2.79</c:v>
                </c:pt>
                <c:pt idx="2791" formatCode="General">
                  <c:v>2.7909999999999999</c:v>
                </c:pt>
                <c:pt idx="2792" formatCode="General">
                  <c:v>2.7919999999999998</c:v>
                </c:pt>
                <c:pt idx="2793" formatCode="General">
                  <c:v>2.7930000000000001</c:v>
                </c:pt>
                <c:pt idx="2794" formatCode="General">
                  <c:v>2.794</c:v>
                </c:pt>
                <c:pt idx="2795" formatCode="General">
                  <c:v>2.7949999999999999</c:v>
                </c:pt>
                <c:pt idx="2796" formatCode="General">
                  <c:v>2.7959999999999998</c:v>
                </c:pt>
                <c:pt idx="2797" formatCode="General">
                  <c:v>2.7970000000000002</c:v>
                </c:pt>
                <c:pt idx="2798" formatCode="General">
                  <c:v>2.798</c:v>
                </c:pt>
                <c:pt idx="2799" formatCode="General">
                  <c:v>2.7989999999999999</c:v>
                </c:pt>
                <c:pt idx="2800" formatCode="General">
                  <c:v>2.8</c:v>
                </c:pt>
                <c:pt idx="2801" formatCode="General">
                  <c:v>2.8010000000000002</c:v>
                </c:pt>
                <c:pt idx="2802" formatCode="General">
                  <c:v>2.802</c:v>
                </c:pt>
                <c:pt idx="2803" formatCode="General">
                  <c:v>2.8029999999999999</c:v>
                </c:pt>
                <c:pt idx="2804" formatCode="General">
                  <c:v>2.8039999999999998</c:v>
                </c:pt>
                <c:pt idx="2805" formatCode="General">
                  <c:v>2.8050000000000002</c:v>
                </c:pt>
                <c:pt idx="2806" formatCode="General">
                  <c:v>2.806</c:v>
                </c:pt>
                <c:pt idx="2807" formatCode="General">
                  <c:v>2.8069999999999999</c:v>
                </c:pt>
                <c:pt idx="2808" formatCode="General">
                  <c:v>2.8079999999999998</c:v>
                </c:pt>
                <c:pt idx="2809" formatCode="General">
                  <c:v>2.8090000000000002</c:v>
                </c:pt>
                <c:pt idx="2810" formatCode="General">
                  <c:v>2.81</c:v>
                </c:pt>
                <c:pt idx="2811" formatCode="General">
                  <c:v>2.8109999999999999</c:v>
                </c:pt>
                <c:pt idx="2812" formatCode="General">
                  <c:v>2.8119999999999998</c:v>
                </c:pt>
                <c:pt idx="2813" formatCode="General">
                  <c:v>2.8130000000000002</c:v>
                </c:pt>
                <c:pt idx="2814" formatCode="General">
                  <c:v>2.8140000000000001</c:v>
                </c:pt>
                <c:pt idx="2815" formatCode="General">
                  <c:v>2.8149999999999999</c:v>
                </c:pt>
                <c:pt idx="2816" formatCode="General">
                  <c:v>2.8159999999999998</c:v>
                </c:pt>
                <c:pt idx="2817" formatCode="General">
                  <c:v>2.8170000000000002</c:v>
                </c:pt>
                <c:pt idx="2818" formatCode="General">
                  <c:v>2.8180000000000001</c:v>
                </c:pt>
                <c:pt idx="2819" formatCode="General">
                  <c:v>2.819</c:v>
                </c:pt>
                <c:pt idx="2820" formatCode="General">
                  <c:v>2.82</c:v>
                </c:pt>
                <c:pt idx="2821" formatCode="General">
                  <c:v>2.8210000000000002</c:v>
                </c:pt>
                <c:pt idx="2822" formatCode="General">
                  <c:v>2.8220000000000001</c:v>
                </c:pt>
                <c:pt idx="2823" formatCode="General">
                  <c:v>2.823</c:v>
                </c:pt>
                <c:pt idx="2824" formatCode="General">
                  <c:v>2.8239999999999998</c:v>
                </c:pt>
                <c:pt idx="2825" formatCode="General">
                  <c:v>2.8250000000000002</c:v>
                </c:pt>
                <c:pt idx="2826" formatCode="General">
                  <c:v>2.8260000000000001</c:v>
                </c:pt>
                <c:pt idx="2827" formatCode="General">
                  <c:v>2.827</c:v>
                </c:pt>
                <c:pt idx="2828" formatCode="General">
                  <c:v>2.8279999999999998</c:v>
                </c:pt>
                <c:pt idx="2829" formatCode="General">
                  <c:v>2.8290000000000002</c:v>
                </c:pt>
                <c:pt idx="2830" formatCode="General">
                  <c:v>2.83</c:v>
                </c:pt>
                <c:pt idx="2831" formatCode="General">
                  <c:v>2.831</c:v>
                </c:pt>
                <c:pt idx="2832" formatCode="General">
                  <c:v>2.8319999999999999</c:v>
                </c:pt>
                <c:pt idx="2833" formatCode="General">
                  <c:v>2.8330000000000002</c:v>
                </c:pt>
                <c:pt idx="2834" formatCode="General">
                  <c:v>2.8340000000000001</c:v>
                </c:pt>
                <c:pt idx="2835" formatCode="General">
                  <c:v>2.835</c:v>
                </c:pt>
                <c:pt idx="2836" formatCode="General">
                  <c:v>2.8359999999999999</c:v>
                </c:pt>
                <c:pt idx="2837" formatCode="General">
                  <c:v>2.8370000000000002</c:v>
                </c:pt>
                <c:pt idx="2838" formatCode="General">
                  <c:v>2.8380000000000001</c:v>
                </c:pt>
                <c:pt idx="2839" formatCode="General">
                  <c:v>2.839</c:v>
                </c:pt>
                <c:pt idx="2840" formatCode="General">
                  <c:v>2.84</c:v>
                </c:pt>
                <c:pt idx="2841" formatCode="General">
                  <c:v>2.8410000000000002</c:v>
                </c:pt>
                <c:pt idx="2842" formatCode="General">
                  <c:v>2.8420000000000001</c:v>
                </c:pt>
                <c:pt idx="2843" formatCode="General">
                  <c:v>2.843</c:v>
                </c:pt>
                <c:pt idx="2844" formatCode="General">
                  <c:v>2.8439999999999999</c:v>
                </c:pt>
                <c:pt idx="2845" formatCode="General">
                  <c:v>2.8450000000000002</c:v>
                </c:pt>
                <c:pt idx="2846" formatCode="General">
                  <c:v>2.8460000000000001</c:v>
                </c:pt>
                <c:pt idx="2847" formatCode="General">
                  <c:v>2.847</c:v>
                </c:pt>
                <c:pt idx="2848" formatCode="General">
                  <c:v>2.8479999999999999</c:v>
                </c:pt>
                <c:pt idx="2849" formatCode="General">
                  <c:v>2.8490000000000002</c:v>
                </c:pt>
                <c:pt idx="2850" formatCode="General">
                  <c:v>2.85</c:v>
                </c:pt>
                <c:pt idx="2851" formatCode="General">
                  <c:v>2.851</c:v>
                </c:pt>
                <c:pt idx="2852" formatCode="General">
                  <c:v>2.8519999999999999</c:v>
                </c:pt>
                <c:pt idx="2853" formatCode="General">
                  <c:v>2.8530000000000002</c:v>
                </c:pt>
                <c:pt idx="2854" formatCode="General">
                  <c:v>2.8540000000000001</c:v>
                </c:pt>
                <c:pt idx="2855" formatCode="General">
                  <c:v>2.855</c:v>
                </c:pt>
                <c:pt idx="2856" formatCode="General">
                  <c:v>2.8559999999999999</c:v>
                </c:pt>
                <c:pt idx="2857" formatCode="General">
                  <c:v>2.8570000000000002</c:v>
                </c:pt>
                <c:pt idx="2858" formatCode="General">
                  <c:v>2.8580000000000001</c:v>
                </c:pt>
                <c:pt idx="2859" formatCode="General">
                  <c:v>2.859</c:v>
                </c:pt>
                <c:pt idx="2860" formatCode="General">
                  <c:v>2.86</c:v>
                </c:pt>
                <c:pt idx="2861" formatCode="General">
                  <c:v>2.8610000000000002</c:v>
                </c:pt>
                <c:pt idx="2862" formatCode="General">
                  <c:v>2.8620000000000001</c:v>
                </c:pt>
                <c:pt idx="2863" formatCode="General">
                  <c:v>2.863</c:v>
                </c:pt>
                <c:pt idx="2864" formatCode="General">
                  <c:v>2.8639999999999999</c:v>
                </c:pt>
                <c:pt idx="2865" formatCode="General">
                  <c:v>2.8650000000000002</c:v>
                </c:pt>
                <c:pt idx="2866" formatCode="General">
                  <c:v>2.8660000000000001</c:v>
                </c:pt>
                <c:pt idx="2867" formatCode="General">
                  <c:v>2.867</c:v>
                </c:pt>
                <c:pt idx="2868" formatCode="General">
                  <c:v>2.8679999999999999</c:v>
                </c:pt>
                <c:pt idx="2869" formatCode="General">
                  <c:v>2.8690000000000002</c:v>
                </c:pt>
                <c:pt idx="2870" formatCode="General">
                  <c:v>2.87</c:v>
                </c:pt>
                <c:pt idx="2871" formatCode="General">
                  <c:v>2.871</c:v>
                </c:pt>
                <c:pt idx="2872" formatCode="General">
                  <c:v>2.8719999999999999</c:v>
                </c:pt>
                <c:pt idx="2873" formatCode="General">
                  <c:v>2.8730000000000002</c:v>
                </c:pt>
                <c:pt idx="2874" formatCode="General">
                  <c:v>2.8740000000000001</c:v>
                </c:pt>
                <c:pt idx="2875" formatCode="General">
                  <c:v>2.875</c:v>
                </c:pt>
                <c:pt idx="2876" formatCode="General">
                  <c:v>2.8759999999999999</c:v>
                </c:pt>
                <c:pt idx="2877" formatCode="General">
                  <c:v>2.8769999999999998</c:v>
                </c:pt>
                <c:pt idx="2878" formatCode="General">
                  <c:v>2.8780000000000001</c:v>
                </c:pt>
                <c:pt idx="2879" formatCode="General">
                  <c:v>2.879</c:v>
                </c:pt>
                <c:pt idx="2880" formatCode="General">
                  <c:v>2.88</c:v>
                </c:pt>
                <c:pt idx="2881" formatCode="General">
                  <c:v>2.8809999999999998</c:v>
                </c:pt>
                <c:pt idx="2882" formatCode="General">
                  <c:v>2.8820000000000001</c:v>
                </c:pt>
                <c:pt idx="2883" formatCode="General">
                  <c:v>2.883</c:v>
                </c:pt>
                <c:pt idx="2884" formatCode="General">
                  <c:v>2.8839999999999999</c:v>
                </c:pt>
                <c:pt idx="2885" formatCode="General">
                  <c:v>2.8849999999999998</c:v>
                </c:pt>
                <c:pt idx="2886" formatCode="General">
                  <c:v>2.8860000000000001</c:v>
                </c:pt>
                <c:pt idx="2887" formatCode="General">
                  <c:v>2.887</c:v>
                </c:pt>
                <c:pt idx="2888" formatCode="General">
                  <c:v>2.8879999999999999</c:v>
                </c:pt>
                <c:pt idx="2889" formatCode="General">
                  <c:v>2.8889999999999998</c:v>
                </c:pt>
                <c:pt idx="2890" formatCode="General">
                  <c:v>2.89</c:v>
                </c:pt>
                <c:pt idx="2891" formatCode="General">
                  <c:v>2.891</c:v>
                </c:pt>
                <c:pt idx="2892" formatCode="General">
                  <c:v>2.8919999999999999</c:v>
                </c:pt>
                <c:pt idx="2893" formatCode="General">
                  <c:v>2.8929999999999998</c:v>
                </c:pt>
                <c:pt idx="2894" formatCode="General">
                  <c:v>2.8940000000000001</c:v>
                </c:pt>
                <c:pt idx="2895" formatCode="General">
                  <c:v>2.895</c:v>
                </c:pt>
                <c:pt idx="2896" formatCode="General">
                  <c:v>2.8959999999999999</c:v>
                </c:pt>
                <c:pt idx="2897" formatCode="General">
                  <c:v>2.8969999999999998</c:v>
                </c:pt>
                <c:pt idx="2898" formatCode="General">
                  <c:v>2.8980000000000001</c:v>
                </c:pt>
                <c:pt idx="2899" formatCode="General">
                  <c:v>2.899</c:v>
                </c:pt>
                <c:pt idx="2900" formatCode="General">
                  <c:v>2.9</c:v>
                </c:pt>
                <c:pt idx="2901" formatCode="General">
                  <c:v>2.9009999999999998</c:v>
                </c:pt>
                <c:pt idx="2902" formatCode="General">
                  <c:v>2.9020000000000001</c:v>
                </c:pt>
                <c:pt idx="2903" formatCode="General">
                  <c:v>2.903</c:v>
                </c:pt>
                <c:pt idx="2904" formatCode="General">
                  <c:v>2.9039999999999999</c:v>
                </c:pt>
                <c:pt idx="2905" formatCode="General">
                  <c:v>2.9049999999999998</c:v>
                </c:pt>
                <c:pt idx="2906" formatCode="General">
                  <c:v>2.9060000000000001</c:v>
                </c:pt>
                <c:pt idx="2907" formatCode="General">
                  <c:v>2.907</c:v>
                </c:pt>
                <c:pt idx="2908" formatCode="General">
                  <c:v>2.9079999999999999</c:v>
                </c:pt>
                <c:pt idx="2909" formatCode="General">
                  <c:v>2.9089999999999998</c:v>
                </c:pt>
                <c:pt idx="2910" formatCode="General">
                  <c:v>2.91</c:v>
                </c:pt>
                <c:pt idx="2911" formatCode="General">
                  <c:v>2.911</c:v>
                </c:pt>
                <c:pt idx="2912" formatCode="General">
                  <c:v>2.9119999999999999</c:v>
                </c:pt>
                <c:pt idx="2913" formatCode="General">
                  <c:v>2.9129999999999998</c:v>
                </c:pt>
                <c:pt idx="2914" formatCode="General">
                  <c:v>2.9140000000000001</c:v>
                </c:pt>
                <c:pt idx="2915" formatCode="General">
                  <c:v>2.915</c:v>
                </c:pt>
                <c:pt idx="2916" formatCode="General">
                  <c:v>2.9159999999999999</c:v>
                </c:pt>
                <c:pt idx="2917" formatCode="General">
                  <c:v>2.9169999999999998</c:v>
                </c:pt>
                <c:pt idx="2918" formatCode="General">
                  <c:v>2.9180000000000001</c:v>
                </c:pt>
                <c:pt idx="2919" formatCode="General">
                  <c:v>2.919</c:v>
                </c:pt>
                <c:pt idx="2920" formatCode="General">
                  <c:v>2.92</c:v>
                </c:pt>
                <c:pt idx="2921" formatCode="General">
                  <c:v>2.9209999999999998</c:v>
                </c:pt>
                <c:pt idx="2922" formatCode="General">
                  <c:v>2.9220000000000002</c:v>
                </c:pt>
                <c:pt idx="2923" formatCode="General">
                  <c:v>2.923</c:v>
                </c:pt>
                <c:pt idx="2924" formatCode="General">
                  <c:v>2.9239999999999999</c:v>
                </c:pt>
                <c:pt idx="2925" formatCode="General">
                  <c:v>2.9249999999999998</c:v>
                </c:pt>
                <c:pt idx="2926" formatCode="General">
                  <c:v>2.9260000000000002</c:v>
                </c:pt>
                <c:pt idx="2927" formatCode="General">
                  <c:v>2.927</c:v>
                </c:pt>
                <c:pt idx="2928" formatCode="General">
                  <c:v>2.9279999999999999</c:v>
                </c:pt>
                <c:pt idx="2929" formatCode="General">
                  <c:v>2.9289999999999998</c:v>
                </c:pt>
                <c:pt idx="2930" formatCode="General">
                  <c:v>2.93</c:v>
                </c:pt>
                <c:pt idx="2931" formatCode="General">
                  <c:v>2.931</c:v>
                </c:pt>
                <c:pt idx="2932" formatCode="General">
                  <c:v>2.9319999999999999</c:v>
                </c:pt>
                <c:pt idx="2933" formatCode="General">
                  <c:v>2.9329999999999998</c:v>
                </c:pt>
                <c:pt idx="2934" formatCode="General">
                  <c:v>2.9340000000000002</c:v>
                </c:pt>
                <c:pt idx="2935" formatCode="General">
                  <c:v>2.9350000000000001</c:v>
                </c:pt>
                <c:pt idx="2936" formatCode="General">
                  <c:v>2.9359999999999999</c:v>
                </c:pt>
                <c:pt idx="2937" formatCode="General">
                  <c:v>2.9369999999999998</c:v>
                </c:pt>
                <c:pt idx="2938" formatCode="General">
                  <c:v>2.9380000000000002</c:v>
                </c:pt>
                <c:pt idx="2939" formatCode="General">
                  <c:v>2.9390000000000001</c:v>
                </c:pt>
                <c:pt idx="2940" formatCode="General">
                  <c:v>2.94</c:v>
                </c:pt>
                <c:pt idx="2941" formatCode="General">
                  <c:v>2.9409999999999998</c:v>
                </c:pt>
                <c:pt idx="2942" formatCode="General">
                  <c:v>2.9420000000000002</c:v>
                </c:pt>
                <c:pt idx="2943" formatCode="General">
                  <c:v>2.9430000000000001</c:v>
                </c:pt>
                <c:pt idx="2944" formatCode="General">
                  <c:v>2.944</c:v>
                </c:pt>
                <c:pt idx="2945" formatCode="General">
                  <c:v>2.9449999999999998</c:v>
                </c:pt>
                <c:pt idx="2946" formatCode="General">
                  <c:v>2.9460000000000002</c:v>
                </c:pt>
                <c:pt idx="2947" formatCode="General">
                  <c:v>2.9470000000000001</c:v>
                </c:pt>
                <c:pt idx="2948" formatCode="General">
                  <c:v>2.948</c:v>
                </c:pt>
                <c:pt idx="2949" formatCode="General">
                  <c:v>2.9489999999999998</c:v>
                </c:pt>
                <c:pt idx="2950" formatCode="General">
                  <c:v>2.95</c:v>
                </c:pt>
                <c:pt idx="2951" formatCode="General">
                  <c:v>2.9510000000000001</c:v>
                </c:pt>
                <c:pt idx="2952" formatCode="General">
                  <c:v>2.952</c:v>
                </c:pt>
                <c:pt idx="2953" formatCode="General">
                  <c:v>2.9529999999999998</c:v>
                </c:pt>
                <c:pt idx="2954" formatCode="General">
                  <c:v>2.9540000000000002</c:v>
                </c:pt>
                <c:pt idx="2955" formatCode="General">
                  <c:v>2.9550000000000001</c:v>
                </c:pt>
                <c:pt idx="2956" formatCode="General">
                  <c:v>2.956</c:v>
                </c:pt>
                <c:pt idx="2957" formatCode="General">
                  <c:v>2.9569999999999999</c:v>
                </c:pt>
                <c:pt idx="2958" formatCode="General">
                  <c:v>2.9580000000000002</c:v>
                </c:pt>
                <c:pt idx="2959" formatCode="General">
                  <c:v>2.9590000000000001</c:v>
                </c:pt>
                <c:pt idx="2960" formatCode="General">
                  <c:v>2.96</c:v>
                </c:pt>
                <c:pt idx="2961" formatCode="General">
                  <c:v>2.9609999999999999</c:v>
                </c:pt>
                <c:pt idx="2962" formatCode="General">
                  <c:v>2.9620000000000002</c:v>
                </c:pt>
                <c:pt idx="2963" formatCode="General">
                  <c:v>2.9630000000000001</c:v>
                </c:pt>
                <c:pt idx="2964" formatCode="General">
                  <c:v>2.964</c:v>
                </c:pt>
                <c:pt idx="2965" formatCode="General">
                  <c:v>2.9649999999999999</c:v>
                </c:pt>
                <c:pt idx="2966" formatCode="General">
                  <c:v>2.9660000000000002</c:v>
                </c:pt>
                <c:pt idx="2967" formatCode="General">
                  <c:v>2.9670000000000001</c:v>
                </c:pt>
                <c:pt idx="2968" formatCode="General">
                  <c:v>2.968</c:v>
                </c:pt>
                <c:pt idx="2969" formatCode="General">
                  <c:v>2.9689999999999999</c:v>
                </c:pt>
                <c:pt idx="2970" formatCode="General">
                  <c:v>2.97</c:v>
                </c:pt>
                <c:pt idx="2971" formatCode="General">
                  <c:v>2.9710000000000001</c:v>
                </c:pt>
                <c:pt idx="2972" formatCode="General">
                  <c:v>2.972</c:v>
                </c:pt>
                <c:pt idx="2973" formatCode="General">
                  <c:v>2.9729999999999999</c:v>
                </c:pt>
                <c:pt idx="2974" formatCode="General">
                  <c:v>2.9740000000000002</c:v>
                </c:pt>
                <c:pt idx="2975" formatCode="General">
                  <c:v>2.9750000000000001</c:v>
                </c:pt>
                <c:pt idx="2976" formatCode="General">
                  <c:v>2.976</c:v>
                </c:pt>
                <c:pt idx="2977" formatCode="General">
                  <c:v>2.9769999999999999</c:v>
                </c:pt>
                <c:pt idx="2978" formatCode="General">
                  <c:v>2.9780000000000002</c:v>
                </c:pt>
                <c:pt idx="2979" formatCode="General">
                  <c:v>2.9790000000000001</c:v>
                </c:pt>
                <c:pt idx="2980" formatCode="General">
                  <c:v>2.98</c:v>
                </c:pt>
                <c:pt idx="2981" formatCode="General">
                  <c:v>2.9809999999999999</c:v>
                </c:pt>
                <c:pt idx="2982" formatCode="General">
                  <c:v>2.9820000000000002</c:v>
                </c:pt>
                <c:pt idx="2983" formatCode="General">
                  <c:v>2.9830000000000001</c:v>
                </c:pt>
                <c:pt idx="2984" formatCode="General">
                  <c:v>2.984</c:v>
                </c:pt>
                <c:pt idx="2985" formatCode="General">
                  <c:v>2.9849999999999999</c:v>
                </c:pt>
                <c:pt idx="2986" formatCode="General">
                  <c:v>2.9860000000000002</c:v>
                </c:pt>
                <c:pt idx="2987" formatCode="General">
                  <c:v>2.9870000000000001</c:v>
                </c:pt>
                <c:pt idx="2988" formatCode="General">
                  <c:v>2.988</c:v>
                </c:pt>
                <c:pt idx="2989" formatCode="General">
                  <c:v>2.9889999999999999</c:v>
                </c:pt>
                <c:pt idx="2990" formatCode="General">
                  <c:v>2.99</c:v>
                </c:pt>
                <c:pt idx="2991" formatCode="General">
                  <c:v>2.9910000000000001</c:v>
                </c:pt>
                <c:pt idx="2992" formatCode="General">
                  <c:v>2.992</c:v>
                </c:pt>
                <c:pt idx="2993" formatCode="General">
                  <c:v>2.9929999999999999</c:v>
                </c:pt>
                <c:pt idx="2994" formatCode="General">
                  <c:v>2.9940000000000002</c:v>
                </c:pt>
                <c:pt idx="2995" formatCode="General">
                  <c:v>2.9950000000000001</c:v>
                </c:pt>
                <c:pt idx="2996" formatCode="General">
                  <c:v>2.996</c:v>
                </c:pt>
                <c:pt idx="2997" formatCode="General">
                  <c:v>2.9969999999999999</c:v>
                </c:pt>
                <c:pt idx="2998" formatCode="General">
                  <c:v>2.9980000000000002</c:v>
                </c:pt>
                <c:pt idx="2999" formatCode="General">
                  <c:v>2.9990000000000001</c:v>
                </c:pt>
                <c:pt idx="3000" formatCode="General">
                  <c:v>3</c:v>
                </c:pt>
                <c:pt idx="3001" formatCode="General">
                  <c:v>3.0009999999999999</c:v>
                </c:pt>
                <c:pt idx="3002" formatCode="General">
                  <c:v>3.0019999999999998</c:v>
                </c:pt>
                <c:pt idx="3003" formatCode="General">
                  <c:v>3.0030000000000001</c:v>
                </c:pt>
                <c:pt idx="3004" formatCode="General">
                  <c:v>3.004</c:v>
                </c:pt>
                <c:pt idx="3005" formatCode="General">
                  <c:v>3.0049999999999999</c:v>
                </c:pt>
                <c:pt idx="3006" formatCode="General">
                  <c:v>3.0059999999999998</c:v>
                </c:pt>
                <c:pt idx="3007" formatCode="General">
                  <c:v>3.0070000000000001</c:v>
                </c:pt>
                <c:pt idx="3008" formatCode="General">
                  <c:v>3.008</c:v>
                </c:pt>
                <c:pt idx="3009" formatCode="General">
                  <c:v>3.0089999999999999</c:v>
                </c:pt>
                <c:pt idx="3010" formatCode="General">
                  <c:v>3.01</c:v>
                </c:pt>
                <c:pt idx="3011" formatCode="General">
                  <c:v>3.0110000000000001</c:v>
                </c:pt>
                <c:pt idx="3012" formatCode="General">
                  <c:v>3.012</c:v>
                </c:pt>
                <c:pt idx="3013" formatCode="General">
                  <c:v>3.0129999999999999</c:v>
                </c:pt>
                <c:pt idx="3014" formatCode="General">
                  <c:v>3.0139999999999998</c:v>
                </c:pt>
                <c:pt idx="3015" formatCode="General">
                  <c:v>3.0150000000000001</c:v>
                </c:pt>
                <c:pt idx="3016" formatCode="General">
                  <c:v>3.016</c:v>
                </c:pt>
                <c:pt idx="3017" formatCode="General">
                  <c:v>3.0169999999999999</c:v>
                </c:pt>
                <c:pt idx="3018" formatCode="General">
                  <c:v>3.0179999999999998</c:v>
                </c:pt>
                <c:pt idx="3019" formatCode="General">
                  <c:v>3.0190000000000001</c:v>
                </c:pt>
                <c:pt idx="3020" formatCode="General">
                  <c:v>3.02</c:v>
                </c:pt>
                <c:pt idx="3021" formatCode="General">
                  <c:v>3.0209999999999999</c:v>
                </c:pt>
                <c:pt idx="3022" formatCode="General">
                  <c:v>3.0219999999999998</c:v>
                </c:pt>
                <c:pt idx="3023" formatCode="General">
                  <c:v>3.0230000000000001</c:v>
                </c:pt>
                <c:pt idx="3024" formatCode="General">
                  <c:v>3.024</c:v>
                </c:pt>
                <c:pt idx="3025" formatCode="General">
                  <c:v>3.0249999999999999</c:v>
                </c:pt>
                <c:pt idx="3026" formatCode="General">
                  <c:v>3.0259999999999998</c:v>
                </c:pt>
                <c:pt idx="3027" formatCode="General">
                  <c:v>3.0270000000000001</c:v>
                </c:pt>
                <c:pt idx="3028" formatCode="General">
                  <c:v>3.028</c:v>
                </c:pt>
                <c:pt idx="3029" formatCode="General">
                  <c:v>3.0289999999999999</c:v>
                </c:pt>
                <c:pt idx="3030" formatCode="General">
                  <c:v>3.03</c:v>
                </c:pt>
                <c:pt idx="3031" formatCode="General">
                  <c:v>3.0310000000000001</c:v>
                </c:pt>
                <c:pt idx="3032" formatCode="General">
                  <c:v>3.032</c:v>
                </c:pt>
                <c:pt idx="3033" formatCode="General">
                  <c:v>3.0329999999999999</c:v>
                </c:pt>
                <c:pt idx="3034" formatCode="General">
                  <c:v>3.0339999999999998</c:v>
                </c:pt>
                <c:pt idx="3035" formatCode="General">
                  <c:v>3.0350000000000001</c:v>
                </c:pt>
                <c:pt idx="3036" formatCode="General">
                  <c:v>3.036</c:v>
                </c:pt>
                <c:pt idx="3037" formatCode="General">
                  <c:v>3.0369999999999999</c:v>
                </c:pt>
                <c:pt idx="3038" formatCode="General">
                  <c:v>3.0379999999999998</c:v>
                </c:pt>
                <c:pt idx="3039" formatCode="General">
                  <c:v>3.0390000000000001</c:v>
                </c:pt>
                <c:pt idx="3040" formatCode="General">
                  <c:v>3.04</c:v>
                </c:pt>
                <c:pt idx="3041" formatCode="General">
                  <c:v>3.0409999999999999</c:v>
                </c:pt>
                <c:pt idx="3042" formatCode="General">
                  <c:v>3.0419999999999998</c:v>
                </c:pt>
                <c:pt idx="3043" formatCode="General">
                  <c:v>3.0430000000000001</c:v>
                </c:pt>
                <c:pt idx="3044" formatCode="General">
                  <c:v>3.044</c:v>
                </c:pt>
                <c:pt idx="3045" formatCode="General">
                  <c:v>3.0449999999999999</c:v>
                </c:pt>
                <c:pt idx="3046" formatCode="General">
                  <c:v>3.0459999999999998</c:v>
                </c:pt>
                <c:pt idx="3047" formatCode="General">
                  <c:v>3.0470000000000002</c:v>
                </c:pt>
                <c:pt idx="3048" formatCode="General">
                  <c:v>3.048</c:v>
                </c:pt>
                <c:pt idx="3049" formatCode="General">
                  <c:v>3.0489999999999999</c:v>
                </c:pt>
                <c:pt idx="3050" formatCode="General">
                  <c:v>3.05</c:v>
                </c:pt>
                <c:pt idx="3051" formatCode="General">
                  <c:v>3.0510000000000002</c:v>
                </c:pt>
                <c:pt idx="3052" formatCode="General">
                  <c:v>3.052</c:v>
                </c:pt>
                <c:pt idx="3053" formatCode="General">
                  <c:v>3.0529999999999999</c:v>
                </c:pt>
                <c:pt idx="3054" formatCode="General">
                  <c:v>3.0539999999999998</c:v>
                </c:pt>
                <c:pt idx="3055" formatCode="General">
                  <c:v>3.0550000000000002</c:v>
                </c:pt>
                <c:pt idx="3056" formatCode="General">
                  <c:v>3.056</c:v>
                </c:pt>
                <c:pt idx="3057" formatCode="General">
                  <c:v>3.0569999999999999</c:v>
                </c:pt>
                <c:pt idx="3058" formatCode="General">
                  <c:v>3.0579999999999998</c:v>
                </c:pt>
                <c:pt idx="3059" formatCode="General">
                  <c:v>3.0590000000000002</c:v>
                </c:pt>
                <c:pt idx="3060" formatCode="General">
                  <c:v>3.06</c:v>
                </c:pt>
                <c:pt idx="3061" formatCode="General">
                  <c:v>3.0609999999999999</c:v>
                </c:pt>
                <c:pt idx="3062" formatCode="General">
                  <c:v>3.0619999999999998</c:v>
                </c:pt>
                <c:pt idx="3063" formatCode="General">
                  <c:v>3.0630000000000002</c:v>
                </c:pt>
                <c:pt idx="3064" formatCode="General">
                  <c:v>3.0640000000000001</c:v>
                </c:pt>
                <c:pt idx="3065" formatCode="General">
                  <c:v>3.0649999999999999</c:v>
                </c:pt>
                <c:pt idx="3066" formatCode="General">
                  <c:v>3.0659999999999998</c:v>
                </c:pt>
                <c:pt idx="3067" formatCode="General">
                  <c:v>3.0670000000000002</c:v>
                </c:pt>
                <c:pt idx="3068" formatCode="General">
                  <c:v>3.0680000000000001</c:v>
                </c:pt>
                <c:pt idx="3069" formatCode="General">
                  <c:v>3.069</c:v>
                </c:pt>
                <c:pt idx="3070" formatCode="General">
                  <c:v>3.07</c:v>
                </c:pt>
                <c:pt idx="3071" formatCode="General">
                  <c:v>3.0710000000000002</c:v>
                </c:pt>
                <c:pt idx="3072" formatCode="General">
                  <c:v>3.0720000000000001</c:v>
                </c:pt>
                <c:pt idx="3073" formatCode="General">
                  <c:v>3.073</c:v>
                </c:pt>
                <c:pt idx="3074" formatCode="General">
                  <c:v>3.0739999999999998</c:v>
                </c:pt>
                <c:pt idx="3075" formatCode="General">
                  <c:v>3.0750000000000002</c:v>
                </c:pt>
                <c:pt idx="3076" formatCode="General">
                  <c:v>3.0760000000000001</c:v>
                </c:pt>
                <c:pt idx="3077" formatCode="General">
                  <c:v>3.077</c:v>
                </c:pt>
                <c:pt idx="3078" formatCode="General">
                  <c:v>3.0779999999999998</c:v>
                </c:pt>
                <c:pt idx="3079" formatCode="General">
                  <c:v>3.0790000000000002</c:v>
                </c:pt>
                <c:pt idx="3080" formatCode="General">
                  <c:v>3.08</c:v>
                </c:pt>
                <c:pt idx="3081" formatCode="General">
                  <c:v>3.081</c:v>
                </c:pt>
                <c:pt idx="3082" formatCode="General">
                  <c:v>3.0819999999999999</c:v>
                </c:pt>
                <c:pt idx="3083" formatCode="General">
                  <c:v>3.0830000000000002</c:v>
                </c:pt>
                <c:pt idx="3084" formatCode="General">
                  <c:v>3.0840000000000001</c:v>
                </c:pt>
                <c:pt idx="3085" formatCode="General">
                  <c:v>3.085</c:v>
                </c:pt>
                <c:pt idx="3086" formatCode="General">
                  <c:v>3.0859999999999999</c:v>
                </c:pt>
                <c:pt idx="3087" formatCode="General">
                  <c:v>3.0870000000000002</c:v>
                </c:pt>
                <c:pt idx="3088" formatCode="General">
                  <c:v>3.0880000000000001</c:v>
                </c:pt>
                <c:pt idx="3089" formatCode="General">
                  <c:v>3.089</c:v>
                </c:pt>
                <c:pt idx="3090" formatCode="General">
                  <c:v>3.09</c:v>
                </c:pt>
                <c:pt idx="3091" formatCode="General">
                  <c:v>3.0910000000000002</c:v>
                </c:pt>
                <c:pt idx="3092" formatCode="General">
                  <c:v>3.0920000000000001</c:v>
                </c:pt>
                <c:pt idx="3093" formatCode="General">
                  <c:v>3.093</c:v>
                </c:pt>
                <c:pt idx="3094" formatCode="General">
                  <c:v>3.0939999999999999</c:v>
                </c:pt>
                <c:pt idx="3095" formatCode="General">
                  <c:v>3.0950000000000002</c:v>
                </c:pt>
                <c:pt idx="3096" formatCode="General">
                  <c:v>3.0960000000000001</c:v>
                </c:pt>
                <c:pt idx="3097" formatCode="General">
                  <c:v>3.097</c:v>
                </c:pt>
                <c:pt idx="3098" formatCode="General">
                  <c:v>3.0979999999999999</c:v>
                </c:pt>
                <c:pt idx="3099" formatCode="General">
                  <c:v>3.0990000000000002</c:v>
                </c:pt>
                <c:pt idx="3100" formatCode="General">
                  <c:v>3.1</c:v>
                </c:pt>
                <c:pt idx="3101" formatCode="General">
                  <c:v>3.101</c:v>
                </c:pt>
                <c:pt idx="3102" formatCode="General">
                  <c:v>3.1019999999999999</c:v>
                </c:pt>
                <c:pt idx="3103" formatCode="General">
                  <c:v>3.1030000000000002</c:v>
                </c:pt>
                <c:pt idx="3104" formatCode="General">
                  <c:v>3.1040000000000001</c:v>
                </c:pt>
                <c:pt idx="3105" formatCode="General">
                  <c:v>3.105</c:v>
                </c:pt>
                <c:pt idx="3106" formatCode="General">
                  <c:v>3.1059999999999999</c:v>
                </c:pt>
                <c:pt idx="3107" formatCode="General">
                  <c:v>3.1070000000000002</c:v>
                </c:pt>
                <c:pt idx="3108" formatCode="General">
                  <c:v>3.1080000000000001</c:v>
                </c:pt>
                <c:pt idx="3109" formatCode="General">
                  <c:v>3.109</c:v>
                </c:pt>
                <c:pt idx="3110" formatCode="General">
                  <c:v>3.11</c:v>
                </c:pt>
                <c:pt idx="3111" formatCode="General">
                  <c:v>3.1110000000000002</c:v>
                </c:pt>
                <c:pt idx="3112" formatCode="General">
                  <c:v>3.1120000000000001</c:v>
                </c:pt>
                <c:pt idx="3113" formatCode="General">
                  <c:v>3.113</c:v>
                </c:pt>
                <c:pt idx="3114" formatCode="General">
                  <c:v>3.1139999999999999</c:v>
                </c:pt>
                <c:pt idx="3115" formatCode="General">
                  <c:v>3.1150000000000002</c:v>
                </c:pt>
                <c:pt idx="3116" formatCode="General">
                  <c:v>3.1160000000000001</c:v>
                </c:pt>
                <c:pt idx="3117" formatCode="General">
                  <c:v>3.117</c:v>
                </c:pt>
                <c:pt idx="3118" formatCode="General">
                  <c:v>3.1179999999999999</c:v>
                </c:pt>
                <c:pt idx="3119" formatCode="General">
                  <c:v>3.1190000000000002</c:v>
                </c:pt>
                <c:pt idx="3120" formatCode="General">
                  <c:v>3.12</c:v>
                </c:pt>
                <c:pt idx="3121" formatCode="General">
                  <c:v>3.121</c:v>
                </c:pt>
                <c:pt idx="3122" formatCode="General">
                  <c:v>3.1219999999999999</c:v>
                </c:pt>
                <c:pt idx="3123" formatCode="General">
                  <c:v>3.1230000000000002</c:v>
                </c:pt>
                <c:pt idx="3124" formatCode="General">
                  <c:v>3.1240000000000001</c:v>
                </c:pt>
                <c:pt idx="3125" formatCode="General">
                  <c:v>3.125</c:v>
                </c:pt>
                <c:pt idx="3126" formatCode="General">
                  <c:v>3.1259999999999999</c:v>
                </c:pt>
                <c:pt idx="3127" formatCode="General">
                  <c:v>3.1269999999999998</c:v>
                </c:pt>
                <c:pt idx="3128" formatCode="General">
                  <c:v>3.1280000000000001</c:v>
                </c:pt>
                <c:pt idx="3129" formatCode="General">
                  <c:v>3.129</c:v>
                </c:pt>
                <c:pt idx="3130" formatCode="General">
                  <c:v>3.13</c:v>
                </c:pt>
                <c:pt idx="3131" formatCode="General">
                  <c:v>3.1309999999999998</c:v>
                </c:pt>
                <c:pt idx="3132" formatCode="General">
                  <c:v>3.1320000000000001</c:v>
                </c:pt>
                <c:pt idx="3133" formatCode="General">
                  <c:v>3.133</c:v>
                </c:pt>
                <c:pt idx="3134" formatCode="General">
                  <c:v>3.1339999999999999</c:v>
                </c:pt>
                <c:pt idx="3135" formatCode="General">
                  <c:v>3.1349999999999998</c:v>
                </c:pt>
                <c:pt idx="3136" formatCode="General">
                  <c:v>3.1360000000000001</c:v>
                </c:pt>
                <c:pt idx="3137" formatCode="General">
                  <c:v>3.137</c:v>
                </c:pt>
                <c:pt idx="3138" formatCode="General">
                  <c:v>3.1379999999999999</c:v>
                </c:pt>
                <c:pt idx="3139" formatCode="General">
                  <c:v>3.1389999999999998</c:v>
                </c:pt>
                <c:pt idx="3140" formatCode="General">
                  <c:v>3.14</c:v>
                </c:pt>
                <c:pt idx="3141" formatCode="General">
                  <c:v>3.141</c:v>
                </c:pt>
                <c:pt idx="3142" formatCode="General">
                  <c:v>3.1419999999999999</c:v>
                </c:pt>
                <c:pt idx="3143" formatCode="General">
                  <c:v>3.1429999999999998</c:v>
                </c:pt>
                <c:pt idx="3144" formatCode="General">
                  <c:v>3.1440000000000001</c:v>
                </c:pt>
                <c:pt idx="3145" formatCode="General">
                  <c:v>3.145</c:v>
                </c:pt>
                <c:pt idx="3146" formatCode="General">
                  <c:v>3.1459999999999999</c:v>
                </c:pt>
                <c:pt idx="3147" formatCode="General">
                  <c:v>3.1469999999999998</c:v>
                </c:pt>
                <c:pt idx="3148" formatCode="General">
                  <c:v>3.1480000000000001</c:v>
                </c:pt>
                <c:pt idx="3149" formatCode="General">
                  <c:v>3.149</c:v>
                </c:pt>
                <c:pt idx="3150" formatCode="General">
                  <c:v>3.15</c:v>
                </c:pt>
                <c:pt idx="3151" formatCode="General">
                  <c:v>3.1509999999999998</c:v>
                </c:pt>
                <c:pt idx="3152" formatCode="General">
                  <c:v>3.1520000000000001</c:v>
                </c:pt>
                <c:pt idx="3153" formatCode="General">
                  <c:v>3.153</c:v>
                </c:pt>
                <c:pt idx="3154" formatCode="General">
                  <c:v>3.1539999999999999</c:v>
                </c:pt>
                <c:pt idx="3155" formatCode="General">
                  <c:v>3.1549999999999998</c:v>
                </c:pt>
                <c:pt idx="3156" formatCode="General">
                  <c:v>3.1560000000000001</c:v>
                </c:pt>
                <c:pt idx="3157" formatCode="General">
                  <c:v>3.157</c:v>
                </c:pt>
                <c:pt idx="3158" formatCode="General">
                  <c:v>3.1579999999999999</c:v>
                </c:pt>
                <c:pt idx="3159" formatCode="General">
                  <c:v>3.1589999999999998</c:v>
                </c:pt>
                <c:pt idx="3160" formatCode="General">
                  <c:v>3.16</c:v>
                </c:pt>
                <c:pt idx="3161" formatCode="General">
                  <c:v>3.161</c:v>
                </c:pt>
                <c:pt idx="3162" formatCode="General">
                  <c:v>3.1619999999999999</c:v>
                </c:pt>
                <c:pt idx="3163" formatCode="General">
                  <c:v>3.1629999999999998</c:v>
                </c:pt>
                <c:pt idx="3164" formatCode="General">
                  <c:v>3.1640000000000001</c:v>
                </c:pt>
                <c:pt idx="3165" formatCode="General">
                  <c:v>3.165</c:v>
                </c:pt>
                <c:pt idx="3166" formatCode="General">
                  <c:v>3.1659999999999999</c:v>
                </c:pt>
                <c:pt idx="3167" formatCode="General">
                  <c:v>3.1669999999999998</c:v>
                </c:pt>
                <c:pt idx="3168" formatCode="General">
                  <c:v>3.1680000000000001</c:v>
                </c:pt>
                <c:pt idx="3169" formatCode="General">
                  <c:v>3.169</c:v>
                </c:pt>
                <c:pt idx="3170" formatCode="General">
                  <c:v>3.17</c:v>
                </c:pt>
                <c:pt idx="3171" formatCode="General">
                  <c:v>3.1709999999999998</c:v>
                </c:pt>
                <c:pt idx="3172" formatCode="General">
                  <c:v>3.1720000000000002</c:v>
                </c:pt>
                <c:pt idx="3173" formatCode="General">
                  <c:v>3.173</c:v>
                </c:pt>
                <c:pt idx="3174" formatCode="General">
                  <c:v>3.1739999999999999</c:v>
                </c:pt>
                <c:pt idx="3175" formatCode="General">
                  <c:v>3.1749999999999998</c:v>
                </c:pt>
                <c:pt idx="3176" formatCode="General">
                  <c:v>3.1760000000000002</c:v>
                </c:pt>
                <c:pt idx="3177" formatCode="General">
                  <c:v>3.177</c:v>
                </c:pt>
                <c:pt idx="3178" formatCode="General">
                  <c:v>3.1779999999999999</c:v>
                </c:pt>
                <c:pt idx="3179" formatCode="General">
                  <c:v>3.1789999999999998</c:v>
                </c:pt>
                <c:pt idx="3180" formatCode="General">
                  <c:v>3.18</c:v>
                </c:pt>
                <c:pt idx="3181" formatCode="General">
                  <c:v>3.181</c:v>
                </c:pt>
                <c:pt idx="3182" formatCode="General">
                  <c:v>3.1819999999999999</c:v>
                </c:pt>
                <c:pt idx="3183" formatCode="General">
                  <c:v>3.1829999999999998</c:v>
                </c:pt>
                <c:pt idx="3184" formatCode="General">
                  <c:v>3.1840000000000002</c:v>
                </c:pt>
                <c:pt idx="3185" formatCode="General">
                  <c:v>3.1850000000000001</c:v>
                </c:pt>
                <c:pt idx="3186" formatCode="General">
                  <c:v>3.1859999999999999</c:v>
                </c:pt>
                <c:pt idx="3187" formatCode="General">
                  <c:v>3.1869999999999998</c:v>
                </c:pt>
                <c:pt idx="3188" formatCode="General">
                  <c:v>3.1880000000000002</c:v>
                </c:pt>
                <c:pt idx="3189" formatCode="General">
                  <c:v>3.1890000000000001</c:v>
                </c:pt>
                <c:pt idx="3190" formatCode="General">
                  <c:v>3.19</c:v>
                </c:pt>
                <c:pt idx="3191" formatCode="General">
                  <c:v>3.1909999999999998</c:v>
                </c:pt>
                <c:pt idx="3192" formatCode="General">
                  <c:v>3.1920000000000002</c:v>
                </c:pt>
                <c:pt idx="3193" formatCode="General">
                  <c:v>3.1930000000000001</c:v>
                </c:pt>
                <c:pt idx="3194" formatCode="General">
                  <c:v>3.194</c:v>
                </c:pt>
                <c:pt idx="3195" formatCode="General">
                  <c:v>3.1949999999999998</c:v>
                </c:pt>
                <c:pt idx="3196" formatCode="General">
                  <c:v>3.1960000000000002</c:v>
                </c:pt>
                <c:pt idx="3197" formatCode="General">
                  <c:v>3.1970000000000001</c:v>
                </c:pt>
                <c:pt idx="3198" formatCode="General">
                  <c:v>3.198</c:v>
                </c:pt>
                <c:pt idx="3199" formatCode="General">
                  <c:v>3.1989999999999998</c:v>
                </c:pt>
                <c:pt idx="3200" formatCode="General">
                  <c:v>3.2</c:v>
                </c:pt>
                <c:pt idx="3201" formatCode="General">
                  <c:v>3.2010000000000001</c:v>
                </c:pt>
                <c:pt idx="3202" formatCode="General">
                  <c:v>3.202</c:v>
                </c:pt>
                <c:pt idx="3203" formatCode="General">
                  <c:v>3.2029999999999998</c:v>
                </c:pt>
                <c:pt idx="3204" formatCode="General">
                  <c:v>3.2040000000000002</c:v>
                </c:pt>
                <c:pt idx="3205" formatCode="General">
                  <c:v>3.2050000000000001</c:v>
                </c:pt>
                <c:pt idx="3206" formatCode="General">
                  <c:v>3.206</c:v>
                </c:pt>
                <c:pt idx="3207" formatCode="General">
                  <c:v>3.2069999999999999</c:v>
                </c:pt>
                <c:pt idx="3208" formatCode="General">
                  <c:v>3.2080000000000002</c:v>
                </c:pt>
                <c:pt idx="3209" formatCode="General">
                  <c:v>3.2090000000000001</c:v>
                </c:pt>
                <c:pt idx="3210" formatCode="General">
                  <c:v>3.21</c:v>
                </c:pt>
                <c:pt idx="3211" formatCode="General">
                  <c:v>3.2109999999999999</c:v>
                </c:pt>
                <c:pt idx="3212" formatCode="General">
                  <c:v>3.2120000000000002</c:v>
                </c:pt>
                <c:pt idx="3213" formatCode="General">
                  <c:v>3.2130000000000001</c:v>
                </c:pt>
                <c:pt idx="3214" formatCode="General">
                  <c:v>3.214</c:v>
                </c:pt>
                <c:pt idx="3215" formatCode="General">
                  <c:v>3.2149999999999999</c:v>
                </c:pt>
                <c:pt idx="3216" formatCode="General">
                  <c:v>3.2160000000000002</c:v>
                </c:pt>
                <c:pt idx="3217" formatCode="General">
                  <c:v>3.2170000000000001</c:v>
                </c:pt>
                <c:pt idx="3218" formatCode="General">
                  <c:v>3.218</c:v>
                </c:pt>
                <c:pt idx="3219" formatCode="General">
                  <c:v>3.2189999999999999</c:v>
                </c:pt>
                <c:pt idx="3220" formatCode="General">
                  <c:v>3.22</c:v>
                </c:pt>
                <c:pt idx="3221" formatCode="General">
                  <c:v>3.2210000000000001</c:v>
                </c:pt>
                <c:pt idx="3222" formatCode="General">
                  <c:v>3.222</c:v>
                </c:pt>
                <c:pt idx="3223" formatCode="General">
                  <c:v>3.2229999999999999</c:v>
                </c:pt>
                <c:pt idx="3224" formatCode="General">
                  <c:v>3.2240000000000002</c:v>
                </c:pt>
                <c:pt idx="3225" formatCode="General">
                  <c:v>3.2250000000000001</c:v>
                </c:pt>
                <c:pt idx="3226" formatCode="General">
                  <c:v>3.226</c:v>
                </c:pt>
                <c:pt idx="3227" formatCode="General">
                  <c:v>3.2269999999999999</c:v>
                </c:pt>
                <c:pt idx="3228" formatCode="General">
                  <c:v>3.2280000000000002</c:v>
                </c:pt>
                <c:pt idx="3229" formatCode="General">
                  <c:v>3.2290000000000001</c:v>
                </c:pt>
                <c:pt idx="3230" formatCode="General">
                  <c:v>3.23</c:v>
                </c:pt>
                <c:pt idx="3231" formatCode="General">
                  <c:v>3.2309999999999999</c:v>
                </c:pt>
                <c:pt idx="3232" formatCode="General">
                  <c:v>3.2320000000000002</c:v>
                </c:pt>
                <c:pt idx="3233" formatCode="General">
                  <c:v>3.2330000000000001</c:v>
                </c:pt>
                <c:pt idx="3234" formatCode="General">
                  <c:v>3.234</c:v>
                </c:pt>
                <c:pt idx="3235" formatCode="General">
                  <c:v>3.2349999999999999</c:v>
                </c:pt>
                <c:pt idx="3236" formatCode="General">
                  <c:v>3.2360000000000002</c:v>
                </c:pt>
                <c:pt idx="3237" formatCode="General">
                  <c:v>3.2370000000000001</c:v>
                </c:pt>
                <c:pt idx="3238" formatCode="General">
                  <c:v>3.238</c:v>
                </c:pt>
                <c:pt idx="3239" formatCode="General">
                  <c:v>3.2389999999999999</c:v>
                </c:pt>
                <c:pt idx="3240" formatCode="General">
                  <c:v>3.24</c:v>
                </c:pt>
                <c:pt idx="3241" formatCode="General">
                  <c:v>3.2410000000000001</c:v>
                </c:pt>
                <c:pt idx="3242" formatCode="General">
                  <c:v>3.242</c:v>
                </c:pt>
                <c:pt idx="3243" formatCode="General">
                  <c:v>3.2429999999999999</c:v>
                </c:pt>
                <c:pt idx="3244" formatCode="General">
                  <c:v>3.2440000000000002</c:v>
                </c:pt>
                <c:pt idx="3245" formatCode="General">
                  <c:v>3.2450000000000001</c:v>
                </c:pt>
                <c:pt idx="3246" formatCode="General">
                  <c:v>3.246</c:v>
                </c:pt>
                <c:pt idx="3247" formatCode="General">
                  <c:v>3.2469999999999999</c:v>
                </c:pt>
                <c:pt idx="3248" formatCode="General">
                  <c:v>3.2480000000000002</c:v>
                </c:pt>
                <c:pt idx="3249" formatCode="General">
                  <c:v>3.2490000000000001</c:v>
                </c:pt>
                <c:pt idx="3250" formatCode="General">
                  <c:v>3.25</c:v>
                </c:pt>
                <c:pt idx="3251" formatCode="General">
                  <c:v>3.2509999999999999</c:v>
                </c:pt>
                <c:pt idx="3252" formatCode="General">
                  <c:v>3.2519999999999998</c:v>
                </c:pt>
                <c:pt idx="3253" formatCode="General">
                  <c:v>3.2530000000000001</c:v>
                </c:pt>
                <c:pt idx="3254" formatCode="General">
                  <c:v>3.254</c:v>
                </c:pt>
                <c:pt idx="3255" formatCode="General">
                  <c:v>3.2549999999999999</c:v>
                </c:pt>
                <c:pt idx="3256" formatCode="General">
                  <c:v>3.2559999999999998</c:v>
                </c:pt>
                <c:pt idx="3257" formatCode="General">
                  <c:v>3.2570000000000001</c:v>
                </c:pt>
                <c:pt idx="3258" formatCode="General">
                  <c:v>3.258</c:v>
                </c:pt>
                <c:pt idx="3259" formatCode="General">
                  <c:v>3.2589999999999999</c:v>
                </c:pt>
                <c:pt idx="3260" formatCode="General">
                  <c:v>3.26</c:v>
                </c:pt>
                <c:pt idx="3261" formatCode="General">
                  <c:v>3.2610000000000001</c:v>
                </c:pt>
                <c:pt idx="3262" formatCode="General">
                  <c:v>3.262</c:v>
                </c:pt>
                <c:pt idx="3263" formatCode="General">
                  <c:v>3.2629999999999999</c:v>
                </c:pt>
                <c:pt idx="3264" formatCode="General">
                  <c:v>3.2639999999999998</c:v>
                </c:pt>
                <c:pt idx="3265" formatCode="General">
                  <c:v>3.2650000000000001</c:v>
                </c:pt>
                <c:pt idx="3266" formatCode="General">
                  <c:v>3.266</c:v>
                </c:pt>
                <c:pt idx="3267" formatCode="General">
                  <c:v>3.2669999999999999</c:v>
                </c:pt>
                <c:pt idx="3268" formatCode="General">
                  <c:v>3.2679999999999998</c:v>
                </c:pt>
                <c:pt idx="3269" formatCode="General">
                  <c:v>3.2690000000000001</c:v>
                </c:pt>
                <c:pt idx="3270" formatCode="General">
                  <c:v>3.27</c:v>
                </c:pt>
                <c:pt idx="3271" formatCode="General">
                  <c:v>3.2709999999999999</c:v>
                </c:pt>
                <c:pt idx="3272" formatCode="General">
                  <c:v>3.2719999999999998</c:v>
                </c:pt>
                <c:pt idx="3273" formatCode="General">
                  <c:v>3.2730000000000001</c:v>
                </c:pt>
                <c:pt idx="3274" formatCode="General">
                  <c:v>3.274</c:v>
                </c:pt>
                <c:pt idx="3275" formatCode="General">
                  <c:v>3.2749999999999999</c:v>
                </c:pt>
                <c:pt idx="3276" formatCode="General">
                  <c:v>3.2759999999999998</c:v>
                </c:pt>
                <c:pt idx="3277" formatCode="General">
                  <c:v>3.2770000000000001</c:v>
                </c:pt>
                <c:pt idx="3278" formatCode="General">
                  <c:v>3.278</c:v>
                </c:pt>
                <c:pt idx="3279" formatCode="General">
                  <c:v>3.2789999999999999</c:v>
                </c:pt>
                <c:pt idx="3280" formatCode="General">
                  <c:v>3.28</c:v>
                </c:pt>
                <c:pt idx="3281" formatCode="General">
                  <c:v>3.2810000000000001</c:v>
                </c:pt>
                <c:pt idx="3282" formatCode="General">
                  <c:v>3.282</c:v>
                </c:pt>
                <c:pt idx="3283" formatCode="General">
                  <c:v>3.2829999999999999</c:v>
                </c:pt>
                <c:pt idx="3284" formatCode="General">
                  <c:v>3.2839999999999998</c:v>
                </c:pt>
                <c:pt idx="3285" formatCode="General">
                  <c:v>3.2850000000000001</c:v>
                </c:pt>
                <c:pt idx="3286" formatCode="General">
                  <c:v>3.286</c:v>
                </c:pt>
                <c:pt idx="3287" formatCode="General">
                  <c:v>3.2869999999999999</c:v>
                </c:pt>
                <c:pt idx="3288" formatCode="General">
                  <c:v>3.2879999999999998</c:v>
                </c:pt>
                <c:pt idx="3289" formatCode="General">
                  <c:v>3.2890000000000001</c:v>
                </c:pt>
                <c:pt idx="3290" formatCode="General">
                  <c:v>3.29</c:v>
                </c:pt>
                <c:pt idx="3291" formatCode="General">
                  <c:v>3.2909999999999999</c:v>
                </c:pt>
                <c:pt idx="3292" formatCode="General">
                  <c:v>3.2919999999999998</c:v>
                </c:pt>
                <c:pt idx="3293" formatCode="General">
                  <c:v>3.2930000000000001</c:v>
                </c:pt>
                <c:pt idx="3294" formatCode="General">
                  <c:v>3.294</c:v>
                </c:pt>
                <c:pt idx="3295" formatCode="General">
                  <c:v>3.2949999999999999</c:v>
                </c:pt>
                <c:pt idx="3296" formatCode="General">
                  <c:v>3.2959999999999998</c:v>
                </c:pt>
                <c:pt idx="3297" formatCode="General">
                  <c:v>3.2970000000000002</c:v>
                </c:pt>
                <c:pt idx="3298" formatCode="General">
                  <c:v>3.298</c:v>
                </c:pt>
                <c:pt idx="3299" formatCode="General">
                  <c:v>3.2989999999999999</c:v>
                </c:pt>
                <c:pt idx="3300" formatCode="General">
                  <c:v>3.3</c:v>
                </c:pt>
                <c:pt idx="3301" formatCode="General">
                  <c:v>3.3010000000000002</c:v>
                </c:pt>
                <c:pt idx="3302" formatCode="General">
                  <c:v>3.302</c:v>
                </c:pt>
                <c:pt idx="3303" formatCode="General">
                  <c:v>3.3029999999999999</c:v>
                </c:pt>
                <c:pt idx="3304" formatCode="General">
                  <c:v>3.3039999999999998</c:v>
                </c:pt>
                <c:pt idx="3305" formatCode="General">
                  <c:v>3.3050000000000002</c:v>
                </c:pt>
                <c:pt idx="3306" formatCode="General">
                  <c:v>3.306</c:v>
                </c:pt>
                <c:pt idx="3307" formatCode="General">
                  <c:v>3.3069999999999999</c:v>
                </c:pt>
                <c:pt idx="3308" formatCode="General">
                  <c:v>3.3079999999999998</c:v>
                </c:pt>
                <c:pt idx="3309" formatCode="General">
                  <c:v>3.3090000000000002</c:v>
                </c:pt>
                <c:pt idx="3310" formatCode="General">
                  <c:v>3.31</c:v>
                </c:pt>
                <c:pt idx="3311" formatCode="General">
                  <c:v>3.3109999999999999</c:v>
                </c:pt>
                <c:pt idx="3312" formatCode="General">
                  <c:v>3.3119999999999998</c:v>
                </c:pt>
                <c:pt idx="3313" formatCode="General">
                  <c:v>3.3130000000000002</c:v>
                </c:pt>
                <c:pt idx="3314" formatCode="General">
                  <c:v>3.3140000000000001</c:v>
                </c:pt>
                <c:pt idx="3315" formatCode="General">
                  <c:v>3.3149999999999999</c:v>
                </c:pt>
                <c:pt idx="3316" formatCode="General">
                  <c:v>3.3159999999999998</c:v>
                </c:pt>
                <c:pt idx="3317" formatCode="General">
                  <c:v>3.3170000000000002</c:v>
                </c:pt>
                <c:pt idx="3318" formatCode="General">
                  <c:v>3.3180000000000001</c:v>
                </c:pt>
                <c:pt idx="3319" formatCode="General">
                  <c:v>3.319</c:v>
                </c:pt>
                <c:pt idx="3320" formatCode="General">
                  <c:v>3.32</c:v>
                </c:pt>
                <c:pt idx="3321" formatCode="General">
                  <c:v>3.3210000000000002</c:v>
                </c:pt>
                <c:pt idx="3322" formatCode="General">
                  <c:v>3.3220000000000001</c:v>
                </c:pt>
                <c:pt idx="3323" formatCode="General">
                  <c:v>3.323</c:v>
                </c:pt>
                <c:pt idx="3324" formatCode="General">
                  <c:v>3.3239999999999998</c:v>
                </c:pt>
                <c:pt idx="3325" formatCode="General">
                  <c:v>3.3250000000000002</c:v>
                </c:pt>
                <c:pt idx="3326" formatCode="General">
                  <c:v>3.3260000000000001</c:v>
                </c:pt>
                <c:pt idx="3327" formatCode="General">
                  <c:v>3.327</c:v>
                </c:pt>
                <c:pt idx="3328" formatCode="General">
                  <c:v>3.3279999999999998</c:v>
                </c:pt>
                <c:pt idx="3329" formatCode="General">
                  <c:v>3.3290000000000002</c:v>
                </c:pt>
                <c:pt idx="3330" formatCode="General">
                  <c:v>3.33</c:v>
                </c:pt>
                <c:pt idx="3331" formatCode="General">
                  <c:v>3.331</c:v>
                </c:pt>
                <c:pt idx="3332" formatCode="General">
                  <c:v>3.3319999999999999</c:v>
                </c:pt>
                <c:pt idx="3333" formatCode="General">
                  <c:v>3.3330000000000002</c:v>
                </c:pt>
                <c:pt idx="3334" formatCode="General">
                  <c:v>3.3340000000000001</c:v>
                </c:pt>
                <c:pt idx="3335" formatCode="General">
                  <c:v>3.335</c:v>
                </c:pt>
                <c:pt idx="3336" formatCode="General">
                  <c:v>3.3359999999999999</c:v>
                </c:pt>
                <c:pt idx="3337" formatCode="General">
                  <c:v>3.3370000000000002</c:v>
                </c:pt>
                <c:pt idx="3338" formatCode="General">
                  <c:v>3.3380000000000001</c:v>
                </c:pt>
                <c:pt idx="3339" formatCode="General">
                  <c:v>3.339</c:v>
                </c:pt>
                <c:pt idx="3340" formatCode="General">
                  <c:v>3.34</c:v>
                </c:pt>
                <c:pt idx="3341" formatCode="General">
                  <c:v>3.3410000000000002</c:v>
                </c:pt>
                <c:pt idx="3342" formatCode="General">
                  <c:v>3.3420000000000001</c:v>
                </c:pt>
                <c:pt idx="3343" formatCode="General">
                  <c:v>3.343</c:v>
                </c:pt>
                <c:pt idx="3344" formatCode="General">
                  <c:v>3.3439999999999999</c:v>
                </c:pt>
                <c:pt idx="3345" formatCode="General">
                  <c:v>3.3450000000000002</c:v>
                </c:pt>
                <c:pt idx="3346" formatCode="General">
                  <c:v>3.3460000000000001</c:v>
                </c:pt>
                <c:pt idx="3347" formatCode="General">
                  <c:v>3.347</c:v>
                </c:pt>
                <c:pt idx="3348" formatCode="General">
                  <c:v>3.3479999999999999</c:v>
                </c:pt>
                <c:pt idx="3349" formatCode="General">
                  <c:v>3.3490000000000002</c:v>
                </c:pt>
                <c:pt idx="3350" formatCode="General">
                  <c:v>3.35</c:v>
                </c:pt>
                <c:pt idx="3351" formatCode="General">
                  <c:v>3.351</c:v>
                </c:pt>
                <c:pt idx="3352" formatCode="General">
                  <c:v>3.3519999999999999</c:v>
                </c:pt>
                <c:pt idx="3353" formatCode="General">
                  <c:v>3.3530000000000002</c:v>
                </c:pt>
                <c:pt idx="3354" formatCode="General">
                  <c:v>3.3540000000000001</c:v>
                </c:pt>
                <c:pt idx="3355" formatCode="General">
                  <c:v>3.355</c:v>
                </c:pt>
                <c:pt idx="3356" formatCode="General">
                  <c:v>3.3559999999999999</c:v>
                </c:pt>
                <c:pt idx="3357" formatCode="General">
                  <c:v>3.3570000000000002</c:v>
                </c:pt>
                <c:pt idx="3358" formatCode="General">
                  <c:v>3.3580000000000001</c:v>
                </c:pt>
                <c:pt idx="3359" formatCode="General">
                  <c:v>3.359</c:v>
                </c:pt>
                <c:pt idx="3360" formatCode="General">
                  <c:v>3.36</c:v>
                </c:pt>
                <c:pt idx="3361" formatCode="General">
                  <c:v>3.3610000000000002</c:v>
                </c:pt>
                <c:pt idx="3362" formatCode="General">
                  <c:v>3.3620000000000001</c:v>
                </c:pt>
                <c:pt idx="3363" formatCode="General">
                  <c:v>3.363</c:v>
                </c:pt>
                <c:pt idx="3364" formatCode="General">
                  <c:v>3.3639999999999999</c:v>
                </c:pt>
                <c:pt idx="3365" formatCode="General">
                  <c:v>3.3650000000000002</c:v>
                </c:pt>
                <c:pt idx="3366" formatCode="General">
                  <c:v>3.3660000000000001</c:v>
                </c:pt>
                <c:pt idx="3367" formatCode="General">
                  <c:v>3.367</c:v>
                </c:pt>
                <c:pt idx="3368" formatCode="General">
                  <c:v>3.3679999999999999</c:v>
                </c:pt>
                <c:pt idx="3369" formatCode="General">
                  <c:v>3.3690000000000002</c:v>
                </c:pt>
                <c:pt idx="3370" formatCode="General">
                  <c:v>3.37</c:v>
                </c:pt>
                <c:pt idx="3371" formatCode="General">
                  <c:v>3.371</c:v>
                </c:pt>
                <c:pt idx="3372" formatCode="General">
                  <c:v>3.3719999999999999</c:v>
                </c:pt>
                <c:pt idx="3373" formatCode="General">
                  <c:v>3.3730000000000002</c:v>
                </c:pt>
                <c:pt idx="3374" formatCode="General">
                  <c:v>3.3740000000000001</c:v>
                </c:pt>
                <c:pt idx="3375" formatCode="General">
                  <c:v>3.375</c:v>
                </c:pt>
                <c:pt idx="3376" formatCode="General">
                  <c:v>3.3759999999999999</c:v>
                </c:pt>
                <c:pt idx="3377" formatCode="General">
                  <c:v>3.3769999999999998</c:v>
                </c:pt>
                <c:pt idx="3378" formatCode="General">
                  <c:v>3.3780000000000001</c:v>
                </c:pt>
                <c:pt idx="3379" formatCode="General">
                  <c:v>3.379</c:v>
                </c:pt>
                <c:pt idx="3380" formatCode="General">
                  <c:v>3.38</c:v>
                </c:pt>
                <c:pt idx="3381" formatCode="General">
                  <c:v>3.3809999999999998</c:v>
                </c:pt>
                <c:pt idx="3382" formatCode="General">
                  <c:v>3.3820000000000001</c:v>
                </c:pt>
                <c:pt idx="3383" formatCode="General">
                  <c:v>3.383</c:v>
                </c:pt>
                <c:pt idx="3384" formatCode="General">
                  <c:v>3.3839999999999999</c:v>
                </c:pt>
                <c:pt idx="3385" formatCode="General">
                  <c:v>3.3849999999999998</c:v>
                </c:pt>
                <c:pt idx="3386" formatCode="General">
                  <c:v>3.3860000000000001</c:v>
                </c:pt>
                <c:pt idx="3387" formatCode="General">
                  <c:v>3.387</c:v>
                </c:pt>
                <c:pt idx="3388" formatCode="General">
                  <c:v>3.3879999999999999</c:v>
                </c:pt>
                <c:pt idx="3389" formatCode="General">
                  <c:v>3.3889999999999998</c:v>
                </c:pt>
                <c:pt idx="3390" formatCode="General">
                  <c:v>3.39</c:v>
                </c:pt>
                <c:pt idx="3391" formatCode="General">
                  <c:v>3.391</c:v>
                </c:pt>
                <c:pt idx="3392" formatCode="General">
                  <c:v>3.3919999999999999</c:v>
                </c:pt>
                <c:pt idx="3393" formatCode="General">
                  <c:v>3.3929999999999998</c:v>
                </c:pt>
                <c:pt idx="3394" formatCode="General">
                  <c:v>3.3940000000000001</c:v>
                </c:pt>
                <c:pt idx="3395" formatCode="General">
                  <c:v>3.395</c:v>
                </c:pt>
                <c:pt idx="3396" formatCode="General">
                  <c:v>3.3959999999999999</c:v>
                </c:pt>
                <c:pt idx="3397" formatCode="General">
                  <c:v>3.3969999999999998</c:v>
                </c:pt>
                <c:pt idx="3398" formatCode="General">
                  <c:v>3.3980000000000001</c:v>
                </c:pt>
                <c:pt idx="3399" formatCode="General">
                  <c:v>3.399</c:v>
                </c:pt>
                <c:pt idx="3400" formatCode="General">
                  <c:v>3.4</c:v>
                </c:pt>
                <c:pt idx="3401" formatCode="General">
                  <c:v>3.4009999999999998</c:v>
                </c:pt>
                <c:pt idx="3402" formatCode="General">
                  <c:v>3.4020000000000001</c:v>
                </c:pt>
                <c:pt idx="3403" formatCode="General">
                  <c:v>3.403</c:v>
                </c:pt>
                <c:pt idx="3404" formatCode="General">
                  <c:v>3.4039999999999999</c:v>
                </c:pt>
                <c:pt idx="3405" formatCode="General">
                  <c:v>3.4049999999999998</c:v>
                </c:pt>
                <c:pt idx="3406" formatCode="General">
                  <c:v>3.4060000000000001</c:v>
                </c:pt>
                <c:pt idx="3407" formatCode="General">
                  <c:v>3.407</c:v>
                </c:pt>
                <c:pt idx="3408" formatCode="General">
                  <c:v>3.4079999999999999</c:v>
                </c:pt>
                <c:pt idx="3409" formatCode="General">
                  <c:v>3.4089999999999998</c:v>
                </c:pt>
                <c:pt idx="3410" formatCode="General">
                  <c:v>3.41</c:v>
                </c:pt>
                <c:pt idx="3411" formatCode="General">
                  <c:v>3.411</c:v>
                </c:pt>
                <c:pt idx="3412" formatCode="General">
                  <c:v>3.4119999999999999</c:v>
                </c:pt>
                <c:pt idx="3413" formatCode="General">
                  <c:v>3.4129999999999998</c:v>
                </c:pt>
                <c:pt idx="3414" formatCode="General">
                  <c:v>3.4140000000000001</c:v>
                </c:pt>
                <c:pt idx="3415" formatCode="General">
                  <c:v>3.415</c:v>
                </c:pt>
                <c:pt idx="3416" formatCode="General">
                  <c:v>3.4159999999999999</c:v>
                </c:pt>
                <c:pt idx="3417" formatCode="General">
                  <c:v>3.4169999999999998</c:v>
                </c:pt>
                <c:pt idx="3418" formatCode="General">
                  <c:v>3.4180000000000001</c:v>
                </c:pt>
                <c:pt idx="3419" formatCode="General">
                  <c:v>3.419</c:v>
                </c:pt>
                <c:pt idx="3420" formatCode="General">
                  <c:v>3.42</c:v>
                </c:pt>
                <c:pt idx="3421" formatCode="General">
                  <c:v>3.4209999999999998</c:v>
                </c:pt>
                <c:pt idx="3422" formatCode="General">
                  <c:v>3.4220000000000002</c:v>
                </c:pt>
                <c:pt idx="3423" formatCode="General">
                  <c:v>3.423</c:v>
                </c:pt>
                <c:pt idx="3424" formatCode="General">
                  <c:v>3.4239999999999999</c:v>
                </c:pt>
                <c:pt idx="3425" formatCode="General">
                  <c:v>3.4249999999999998</c:v>
                </c:pt>
                <c:pt idx="3426" formatCode="General">
                  <c:v>3.4260000000000002</c:v>
                </c:pt>
                <c:pt idx="3427" formatCode="General">
                  <c:v>3.427</c:v>
                </c:pt>
                <c:pt idx="3428" formatCode="General">
                  <c:v>3.4279999999999999</c:v>
                </c:pt>
                <c:pt idx="3429" formatCode="General">
                  <c:v>3.4289999999999998</c:v>
                </c:pt>
                <c:pt idx="3430" formatCode="General">
                  <c:v>3.43</c:v>
                </c:pt>
                <c:pt idx="3431" formatCode="General">
                  <c:v>3.431</c:v>
                </c:pt>
                <c:pt idx="3432" formatCode="General">
                  <c:v>3.4319999999999999</c:v>
                </c:pt>
                <c:pt idx="3433" formatCode="General">
                  <c:v>3.4329999999999998</c:v>
                </c:pt>
                <c:pt idx="3434" formatCode="General">
                  <c:v>3.4340000000000002</c:v>
                </c:pt>
                <c:pt idx="3435" formatCode="General">
                  <c:v>3.4350000000000001</c:v>
                </c:pt>
                <c:pt idx="3436" formatCode="General">
                  <c:v>3.4359999999999999</c:v>
                </c:pt>
                <c:pt idx="3437" formatCode="General">
                  <c:v>3.4369999999999998</c:v>
                </c:pt>
                <c:pt idx="3438" formatCode="General">
                  <c:v>3.4380000000000002</c:v>
                </c:pt>
                <c:pt idx="3439" formatCode="General">
                  <c:v>3.4390000000000001</c:v>
                </c:pt>
                <c:pt idx="3440" formatCode="General">
                  <c:v>3.44</c:v>
                </c:pt>
                <c:pt idx="3441" formatCode="General">
                  <c:v>3.4409999999999998</c:v>
                </c:pt>
                <c:pt idx="3442" formatCode="General">
                  <c:v>3.4420000000000002</c:v>
                </c:pt>
                <c:pt idx="3443" formatCode="General">
                  <c:v>3.4430000000000001</c:v>
                </c:pt>
                <c:pt idx="3444" formatCode="General">
                  <c:v>3.444</c:v>
                </c:pt>
                <c:pt idx="3445" formatCode="General">
                  <c:v>3.4449999999999998</c:v>
                </c:pt>
                <c:pt idx="3446" formatCode="General">
                  <c:v>3.4460000000000002</c:v>
                </c:pt>
                <c:pt idx="3447" formatCode="General">
                  <c:v>3.4470000000000001</c:v>
                </c:pt>
                <c:pt idx="3448" formatCode="General">
                  <c:v>3.448</c:v>
                </c:pt>
                <c:pt idx="3449" formatCode="General">
                  <c:v>3.4489999999999998</c:v>
                </c:pt>
                <c:pt idx="3450" formatCode="General">
                  <c:v>3.45</c:v>
                </c:pt>
                <c:pt idx="3451" formatCode="General">
                  <c:v>3.4510000000000001</c:v>
                </c:pt>
                <c:pt idx="3452" formatCode="General">
                  <c:v>3.452</c:v>
                </c:pt>
                <c:pt idx="3453" formatCode="General">
                  <c:v>3.4529999999999998</c:v>
                </c:pt>
                <c:pt idx="3454" formatCode="General">
                  <c:v>3.4540000000000002</c:v>
                </c:pt>
                <c:pt idx="3455" formatCode="General">
                  <c:v>3.4550000000000001</c:v>
                </c:pt>
                <c:pt idx="3456" formatCode="General">
                  <c:v>3.456</c:v>
                </c:pt>
                <c:pt idx="3457" formatCode="General">
                  <c:v>3.4569999999999999</c:v>
                </c:pt>
                <c:pt idx="3458" formatCode="General">
                  <c:v>3.4580000000000002</c:v>
                </c:pt>
                <c:pt idx="3459" formatCode="General">
                  <c:v>3.4590000000000001</c:v>
                </c:pt>
                <c:pt idx="3460" formatCode="General">
                  <c:v>3.46</c:v>
                </c:pt>
                <c:pt idx="3461" formatCode="General">
                  <c:v>3.4609999999999999</c:v>
                </c:pt>
                <c:pt idx="3462" formatCode="General">
                  <c:v>3.4620000000000002</c:v>
                </c:pt>
                <c:pt idx="3463" formatCode="General">
                  <c:v>3.4630000000000001</c:v>
                </c:pt>
                <c:pt idx="3464" formatCode="General">
                  <c:v>3.464</c:v>
                </c:pt>
                <c:pt idx="3465" formatCode="General">
                  <c:v>3.4649999999999999</c:v>
                </c:pt>
                <c:pt idx="3466" formatCode="General">
                  <c:v>3.4660000000000002</c:v>
                </c:pt>
                <c:pt idx="3467" formatCode="General">
                  <c:v>3.4670000000000001</c:v>
                </c:pt>
                <c:pt idx="3468" formatCode="General">
                  <c:v>3.468</c:v>
                </c:pt>
                <c:pt idx="3469" formatCode="General">
                  <c:v>3.4689999999999999</c:v>
                </c:pt>
                <c:pt idx="3470" formatCode="General">
                  <c:v>3.47</c:v>
                </c:pt>
                <c:pt idx="3471" formatCode="General">
                  <c:v>3.4710000000000001</c:v>
                </c:pt>
                <c:pt idx="3472" formatCode="General">
                  <c:v>3.472</c:v>
                </c:pt>
                <c:pt idx="3473" formatCode="General">
                  <c:v>3.4729999999999999</c:v>
                </c:pt>
                <c:pt idx="3474" formatCode="General">
                  <c:v>3.4740000000000002</c:v>
                </c:pt>
                <c:pt idx="3475" formatCode="General">
                  <c:v>3.4750000000000001</c:v>
                </c:pt>
                <c:pt idx="3476" formatCode="General">
                  <c:v>3.476</c:v>
                </c:pt>
                <c:pt idx="3477" formatCode="General">
                  <c:v>3.4769999999999999</c:v>
                </c:pt>
                <c:pt idx="3478" formatCode="General">
                  <c:v>3.4780000000000002</c:v>
                </c:pt>
                <c:pt idx="3479" formatCode="General">
                  <c:v>3.4790000000000001</c:v>
                </c:pt>
                <c:pt idx="3480" formatCode="General">
                  <c:v>3.48</c:v>
                </c:pt>
                <c:pt idx="3481" formatCode="General">
                  <c:v>3.4809999999999999</c:v>
                </c:pt>
                <c:pt idx="3482" formatCode="General">
                  <c:v>3.4820000000000002</c:v>
                </c:pt>
                <c:pt idx="3483" formatCode="General">
                  <c:v>3.4830000000000001</c:v>
                </c:pt>
                <c:pt idx="3484" formatCode="General">
                  <c:v>3.484</c:v>
                </c:pt>
                <c:pt idx="3485" formatCode="General">
                  <c:v>3.4849999999999999</c:v>
                </c:pt>
                <c:pt idx="3486" formatCode="General">
                  <c:v>3.4860000000000002</c:v>
                </c:pt>
                <c:pt idx="3487" formatCode="General">
                  <c:v>3.4870000000000001</c:v>
                </c:pt>
                <c:pt idx="3488" formatCode="General">
                  <c:v>3.488</c:v>
                </c:pt>
                <c:pt idx="3489" formatCode="General">
                  <c:v>3.4889999999999999</c:v>
                </c:pt>
                <c:pt idx="3490" formatCode="General">
                  <c:v>3.49</c:v>
                </c:pt>
                <c:pt idx="3491" formatCode="General">
                  <c:v>3.4910000000000001</c:v>
                </c:pt>
                <c:pt idx="3492" formatCode="General">
                  <c:v>3.492</c:v>
                </c:pt>
                <c:pt idx="3493" formatCode="General">
                  <c:v>3.4929999999999999</c:v>
                </c:pt>
                <c:pt idx="3494" formatCode="General">
                  <c:v>3.4940000000000002</c:v>
                </c:pt>
                <c:pt idx="3495" formatCode="General">
                  <c:v>3.4950000000000001</c:v>
                </c:pt>
                <c:pt idx="3496" formatCode="General">
                  <c:v>3.496</c:v>
                </c:pt>
                <c:pt idx="3497" formatCode="General">
                  <c:v>3.4969999999999999</c:v>
                </c:pt>
                <c:pt idx="3498" formatCode="General">
                  <c:v>3.4980000000000002</c:v>
                </c:pt>
                <c:pt idx="3499" formatCode="General">
                  <c:v>3.4990000000000001</c:v>
                </c:pt>
                <c:pt idx="3500" formatCode="General">
                  <c:v>3.5</c:v>
                </c:pt>
                <c:pt idx="3501" formatCode="General">
                  <c:v>3.5009999999999999</c:v>
                </c:pt>
                <c:pt idx="3502" formatCode="General">
                  <c:v>3.5019999999999998</c:v>
                </c:pt>
                <c:pt idx="3503" formatCode="General">
                  <c:v>3.5030000000000001</c:v>
                </c:pt>
                <c:pt idx="3504" formatCode="General">
                  <c:v>3.504</c:v>
                </c:pt>
                <c:pt idx="3505" formatCode="General">
                  <c:v>3.5049999999999999</c:v>
                </c:pt>
                <c:pt idx="3506" formatCode="General">
                  <c:v>3.5059999999999998</c:v>
                </c:pt>
                <c:pt idx="3507" formatCode="General">
                  <c:v>3.5070000000000001</c:v>
                </c:pt>
                <c:pt idx="3508" formatCode="General">
                  <c:v>3.508</c:v>
                </c:pt>
                <c:pt idx="3509" formatCode="General">
                  <c:v>3.5089999999999999</c:v>
                </c:pt>
                <c:pt idx="3510" formatCode="General">
                  <c:v>3.51</c:v>
                </c:pt>
                <c:pt idx="3511" formatCode="General">
                  <c:v>3.5110000000000001</c:v>
                </c:pt>
                <c:pt idx="3512" formatCode="General">
                  <c:v>3.512</c:v>
                </c:pt>
                <c:pt idx="3513" formatCode="General">
                  <c:v>3.5129999999999999</c:v>
                </c:pt>
                <c:pt idx="3514" formatCode="General">
                  <c:v>3.5139999999999998</c:v>
                </c:pt>
                <c:pt idx="3515" formatCode="General">
                  <c:v>3.5150000000000001</c:v>
                </c:pt>
                <c:pt idx="3516" formatCode="General">
                  <c:v>3.516</c:v>
                </c:pt>
                <c:pt idx="3517" formatCode="General">
                  <c:v>3.5169999999999999</c:v>
                </c:pt>
                <c:pt idx="3518" formatCode="General">
                  <c:v>3.5179999999999998</c:v>
                </c:pt>
                <c:pt idx="3519" formatCode="General">
                  <c:v>3.5190000000000001</c:v>
                </c:pt>
                <c:pt idx="3520" formatCode="General">
                  <c:v>3.52</c:v>
                </c:pt>
                <c:pt idx="3521" formatCode="General">
                  <c:v>3.5209999999999999</c:v>
                </c:pt>
                <c:pt idx="3522" formatCode="General">
                  <c:v>3.5219999999999998</c:v>
                </c:pt>
                <c:pt idx="3523" formatCode="General">
                  <c:v>3.5230000000000001</c:v>
                </c:pt>
                <c:pt idx="3524" formatCode="General">
                  <c:v>3.524</c:v>
                </c:pt>
                <c:pt idx="3525" formatCode="General">
                  <c:v>3.5249999999999999</c:v>
                </c:pt>
                <c:pt idx="3526" formatCode="General">
                  <c:v>3.5259999999999998</c:v>
                </c:pt>
                <c:pt idx="3527" formatCode="General">
                  <c:v>3.5270000000000001</c:v>
                </c:pt>
                <c:pt idx="3528" formatCode="General">
                  <c:v>3.528</c:v>
                </c:pt>
                <c:pt idx="3529" formatCode="General">
                  <c:v>3.5289999999999999</c:v>
                </c:pt>
                <c:pt idx="3530" formatCode="General">
                  <c:v>3.53</c:v>
                </c:pt>
                <c:pt idx="3531" formatCode="General">
                  <c:v>3.5310000000000001</c:v>
                </c:pt>
                <c:pt idx="3532" formatCode="General">
                  <c:v>3.532</c:v>
                </c:pt>
                <c:pt idx="3533" formatCode="General">
                  <c:v>3.5329999999999999</c:v>
                </c:pt>
                <c:pt idx="3534" formatCode="General">
                  <c:v>3.5339999999999998</c:v>
                </c:pt>
                <c:pt idx="3535" formatCode="General">
                  <c:v>3.5350000000000001</c:v>
                </c:pt>
                <c:pt idx="3536" formatCode="General">
                  <c:v>3.536</c:v>
                </c:pt>
                <c:pt idx="3537" formatCode="General">
                  <c:v>3.5369999999999999</c:v>
                </c:pt>
                <c:pt idx="3538" formatCode="General">
                  <c:v>3.5379999999999998</c:v>
                </c:pt>
                <c:pt idx="3539" formatCode="General">
                  <c:v>3.5390000000000001</c:v>
                </c:pt>
                <c:pt idx="3540" formatCode="General">
                  <c:v>3.54</c:v>
                </c:pt>
                <c:pt idx="3541" formatCode="General">
                  <c:v>3.5409999999999999</c:v>
                </c:pt>
                <c:pt idx="3542" formatCode="General">
                  <c:v>3.5419999999999998</c:v>
                </c:pt>
                <c:pt idx="3543" formatCode="General">
                  <c:v>3.5430000000000001</c:v>
                </c:pt>
                <c:pt idx="3544" formatCode="General">
                  <c:v>3.544</c:v>
                </c:pt>
                <c:pt idx="3545" formatCode="General">
                  <c:v>3.5449999999999999</c:v>
                </c:pt>
                <c:pt idx="3546" formatCode="General">
                  <c:v>3.5459999999999998</c:v>
                </c:pt>
                <c:pt idx="3547" formatCode="General">
                  <c:v>3.5470000000000002</c:v>
                </c:pt>
                <c:pt idx="3548" formatCode="General">
                  <c:v>3.548</c:v>
                </c:pt>
                <c:pt idx="3549" formatCode="General">
                  <c:v>3.5489999999999999</c:v>
                </c:pt>
                <c:pt idx="3550" formatCode="General">
                  <c:v>3.55</c:v>
                </c:pt>
                <c:pt idx="3551" formatCode="General">
                  <c:v>3.5510000000000002</c:v>
                </c:pt>
                <c:pt idx="3552" formatCode="General">
                  <c:v>3.552</c:v>
                </c:pt>
                <c:pt idx="3553" formatCode="General">
                  <c:v>3.5529999999999999</c:v>
                </c:pt>
                <c:pt idx="3554" formatCode="General">
                  <c:v>3.5539999999999998</c:v>
                </c:pt>
                <c:pt idx="3555" formatCode="General">
                  <c:v>3.5550000000000002</c:v>
                </c:pt>
                <c:pt idx="3556" formatCode="General">
                  <c:v>3.556</c:v>
                </c:pt>
                <c:pt idx="3557" formatCode="General">
                  <c:v>3.5569999999999999</c:v>
                </c:pt>
                <c:pt idx="3558" formatCode="General">
                  <c:v>3.5579999999999998</c:v>
                </c:pt>
                <c:pt idx="3559" formatCode="General">
                  <c:v>3.5590000000000002</c:v>
                </c:pt>
                <c:pt idx="3560" formatCode="General">
                  <c:v>3.56</c:v>
                </c:pt>
                <c:pt idx="3561" formatCode="General">
                  <c:v>3.5609999999999999</c:v>
                </c:pt>
                <c:pt idx="3562" formatCode="General">
                  <c:v>3.5619999999999998</c:v>
                </c:pt>
                <c:pt idx="3563" formatCode="General">
                  <c:v>3.5630000000000002</c:v>
                </c:pt>
                <c:pt idx="3564" formatCode="General">
                  <c:v>3.5640000000000001</c:v>
                </c:pt>
                <c:pt idx="3565" formatCode="General">
                  <c:v>3.5649999999999999</c:v>
                </c:pt>
                <c:pt idx="3566" formatCode="General">
                  <c:v>3.5659999999999998</c:v>
                </c:pt>
                <c:pt idx="3567" formatCode="General">
                  <c:v>3.5670000000000002</c:v>
                </c:pt>
                <c:pt idx="3568" formatCode="General">
                  <c:v>3.5680000000000001</c:v>
                </c:pt>
                <c:pt idx="3569" formatCode="General">
                  <c:v>3.569</c:v>
                </c:pt>
                <c:pt idx="3570" formatCode="General">
                  <c:v>3.57</c:v>
                </c:pt>
                <c:pt idx="3571" formatCode="General">
                  <c:v>3.5710000000000002</c:v>
                </c:pt>
                <c:pt idx="3572" formatCode="General">
                  <c:v>3.5720000000000001</c:v>
                </c:pt>
                <c:pt idx="3573" formatCode="General">
                  <c:v>3.573</c:v>
                </c:pt>
                <c:pt idx="3574" formatCode="General">
                  <c:v>3.5739999999999998</c:v>
                </c:pt>
                <c:pt idx="3575" formatCode="General">
                  <c:v>3.5750000000000002</c:v>
                </c:pt>
                <c:pt idx="3576" formatCode="General">
                  <c:v>3.5760000000000001</c:v>
                </c:pt>
                <c:pt idx="3577" formatCode="General">
                  <c:v>3.577</c:v>
                </c:pt>
                <c:pt idx="3578" formatCode="General">
                  <c:v>3.5779999999999998</c:v>
                </c:pt>
                <c:pt idx="3579" formatCode="General">
                  <c:v>3.5790000000000002</c:v>
                </c:pt>
                <c:pt idx="3580" formatCode="General">
                  <c:v>3.58</c:v>
                </c:pt>
                <c:pt idx="3581" formatCode="General">
                  <c:v>3.581</c:v>
                </c:pt>
                <c:pt idx="3582" formatCode="General">
                  <c:v>3.5819999999999999</c:v>
                </c:pt>
                <c:pt idx="3583" formatCode="General">
                  <c:v>3.5830000000000002</c:v>
                </c:pt>
                <c:pt idx="3584" formatCode="General">
                  <c:v>3.5840000000000001</c:v>
                </c:pt>
                <c:pt idx="3585" formatCode="General">
                  <c:v>3.585</c:v>
                </c:pt>
                <c:pt idx="3586" formatCode="General">
                  <c:v>3.5859999999999999</c:v>
                </c:pt>
                <c:pt idx="3587" formatCode="General">
                  <c:v>3.5870000000000002</c:v>
                </c:pt>
                <c:pt idx="3588" formatCode="General">
                  <c:v>3.5880000000000001</c:v>
                </c:pt>
                <c:pt idx="3589" formatCode="General">
                  <c:v>3.589</c:v>
                </c:pt>
                <c:pt idx="3590" formatCode="General">
                  <c:v>3.59</c:v>
                </c:pt>
                <c:pt idx="3591" formatCode="General">
                  <c:v>3.5910000000000002</c:v>
                </c:pt>
                <c:pt idx="3592" formatCode="General">
                  <c:v>3.5920000000000001</c:v>
                </c:pt>
                <c:pt idx="3593" formatCode="General">
                  <c:v>3.593</c:v>
                </c:pt>
                <c:pt idx="3594" formatCode="General">
                  <c:v>3.5939999999999999</c:v>
                </c:pt>
                <c:pt idx="3595" formatCode="General">
                  <c:v>3.5950000000000002</c:v>
                </c:pt>
                <c:pt idx="3596" formatCode="General">
                  <c:v>3.5960000000000001</c:v>
                </c:pt>
                <c:pt idx="3597" formatCode="General">
                  <c:v>3.597</c:v>
                </c:pt>
                <c:pt idx="3598" formatCode="General">
                  <c:v>3.5979999999999999</c:v>
                </c:pt>
                <c:pt idx="3599" formatCode="General">
                  <c:v>3.5990000000000002</c:v>
                </c:pt>
                <c:pt idx="3600" formatCode="General">
                  <c:v>3.6</c:v>
                </c:pt>
                <c:pt idx="3601" formatCode="General">
                  <c:v>3.601</c:v>
                </c:pt>
                <c:pt idx="3602" formatCode="General">
                  <c:v>3.6019999999999999</c:v>
                </c:pt>
                <c:pt idx="3603" formatCode="General">
                  <c:v>3.6030000000000002</c:v>
                </c:pt>
                <c:pt idx="3604" formatCode="General">
                  <c:v>3.6040000000000001</c:v>
                </c:pt>
                <c:pt idx="3605" formatCode="General">
                  <c:v>3.605</c:v>
                </c:pt>
                <c:pt idx="3606" formatCode="General">
                  <c:v>3.6059999999999999</c:v>
                </c:pt>
                <c:pt idx="3607" formatCode="General">
                  <c:v>3.6070000000000002</c:v>
                </c:pt>
                <c:pt idx="3608" formatCode="General">
                  <c:v>3.6080000000000001</c:v>
                </c:pt>
                <c:pt idx="3609" formatCode="General">
                  <c:v>3.609</c:v>
                </c:pt>
                <c:pt idx="3610" formatCode="General">
                  <c:v>3.61</c:v>
                </c:pt>
                <c:pt idx="3611" formatCode="General">
                  <c:v>3.6110000000000002</c:v>
                </c:pt>
                <c:pt idx="3612" formatCode="General">
                  <c:v>3.6120000000000001</c:v>
                </c:pt>
                <c:pt idx="3613" formatCode="General">
                  <c:v>3.613</c:v>
                </c:pt>
                <c:pt idx="3614" formatCode="General">
                  <c:v>3.6139999999999999</c:v>
                </c:pt>
                <c:pt idx="3615" formatCode="General">
                  <c:v>3.6150000000000002</c:v>
                </c:pt>
                <c:pt idx="3616" formatCode="General">
                  <c:v>3.6160000000000001</c:v>
                </c:pt>
                <c:pt idx="3617" formatCode="General">
                  <c:v>3.617</c:v>
                </c:pt>
                <c:pt idx="3618" formatCode="General">
                  <c:v>3.6179999999999999</c:v>
                </c:pt>
                <c:pt idx="3619" formatCode="General">
                  <c:v>3.6190000000000002</c:v>
                </c:pt>
                <c:pt idx="3620" formatCode="General">
                  <c:v>3.62</c:v>
                </c:pt>
                <c:pt idx="3621" formatCode="General">
                  <c:v>3.621</c:v>
                </c:pt>
                <c:pt idx="3622" formatCode="General">
                  <c:v>3.6219999999999999</c:v>
                </c:pt>
                <c:pt idx="3623" formatCode="General">
                  <c:v>3.6230000000000002</c:v>
                </c:pt>
                <c:pt idx="3624" formatCode="General">
                  <c:v>3.6240000000000001</c:v>
                </c:pt>
                <c:pt idx="3625" formatCode="General">
                  <c:v>3.625</c:v>
                </c:pt>
                <c:pt idx="3626" formatCode="General">
                  <c:v>3.6259999999999999</c:v>
                </c:pt>
                <c:pt idx="3627" formatCode="General">
                  <c:v>3.6269999999999998</c:v>
                </c:pt>
                <c:pt idx="3628" formatCode="General">
                  <c:v>3.6280000000000001</c:v>
                </c:pt>
                <c:pt idx="3629" formatCode="General">
                  <c:v>3.629</c:v>
                </c:pt>
                <c:pt idx="3630" formatCode="General">
                  <c:v>3.63</c:v>
                </c:pt>
                <c:pt idx="3631" formatCode="General">
                  <c:v>3.6309999999999998</c:v>
                </c:pt>
                <c:pt idx="3632" formatCode="General">
                  <c:v>3.6320000000000001</c:v>
                </c:pt>
                <c:pt idx="3633" formatCode="General">
                  <c:v>3.633</c:v>
                </c:pt>
                <c:pt idx="3634" formatCode="General">
                  <c:v>3.6339999999999999</c:v>
                </c:pt>
                <c:pt idx="3635" formatCode="General">
                  <c:v>3.6349999999999998</c:v>
                </c:pt>
                <c:pt idx="3636" formatCode="General">
                  <c:v>3.6360000000000001</c:v>
                </c:pt>
                <c:pt idx="3637" formatCode="General">
                  <c:v>3.637</c:v>
                </c:pt>
                <c:pt idx="3638" formatCode="General">
                  <c:v>3.6379999999999999</c:v>
                </c:pt>
                <c:pt idx="3639" formatCode="General">
                  <c:v>3.6389999999999998</c:v>
                </c:pt>
                <c:pt idx="3640" formatCode="General">
                  <c:v>3.64</c:v>
                </c:pt>
                <c:pt idx="3641" formatCode="General">
                  <c:v>3.641</c:v>
                </c:pt>
                <c:pt idx="3642" formatCode="General">
                  <c:v>3.6419999999999999</c:v>
                </c:pt>
                <c:pt idx="3643" formatCode="General">
                  <c:v>3.6429999999999998</c:v>
                </c:pt>
                <c:pt idx="3644" formatCode="General">
                  <c:v>3.6440000000000001</c:v>
                </c:pt>
                <c:pt idx="3645" formatCode="General">
                  <c:v>3.645</c:v>
                </c:pt>
                <c:pt idx="3646" formatCode="General">
                  <c:v>3.6459999999999999</c:v>
                </c:pt>
                <c:pt idx="3647" formatCode="General">
                  <c:v>3.6469999999999998</c:v>
                </c:pt>
                <c:pt idx="3648" formatCode="General">
                  <c:v>3.6480000000000001</c:v>
                </c:pt>
                <c:pt idx="3649" formatCode="General">
                  <c:v>3.649</c:v>
                </c:pt>
                <c:pt idx="3650" formatCode="General">
                  <c:v>3.65</c:v>
                </c:pt>
                <c:pt idx="3651" formatCode="General">
                  <c:v>3.6509999999999998</c:v>
                </c:pt>
                <c:pt idx="3652" formatCode="General">
                  <c:v>3.6520000000000001</c:v>
                </c:pt>
                <c:pt idx="3653" formatCode="General">
                  <c:v>3.653</c:v>
                </c:pt>
                <c:pt idx="3654" formatCode="General">
                  <c:v>3.6539999999999999</c:v>
                </c:pt>
                <c:pt idx="3655" formatCode="General">
                  <c:v>3.6549999999999998</c:v>
                </c:pt>
                <c:pt idx="3656" formatCode="General">
                  <c:v>3.6560000000000001</c:v>
                </c:pt>
                <c:pt idx="3657" formatCode="General">
                  <c:v>3.657</c:v>
                </c:pt>
                <c:pt idx="3658" formatCode="General">
                  <c:v>3.6579999999999999</c:v>
                </c:pt>
                <c:pt idx="3659" formatCode="General">
                  <c:v>3.6589999999999998</c:v>
                </c:pt>
                <c:pt idx="3660" formatCode="General">
                  <c:v>3.66</c:v>
                </c:pt>
                <c:pt idx="3661" formatCode="General">
                  <c:v>3.661</c:v>
                </c:pt>
                <c:pt idx="3662" formatCode="General">
                  <c:v>3.6619999999999999</c:v>
                </c:pt>
                <c:pt idx="3663" formatCode="General">
                  <c:v>3.6629999999999998</c:v>
                </c:pt>
                <c:pt idx="3664" formatCode="General">
                  <c:v>3.6640000000000001</c:v>
                </c:pt>
                <c:pt idx="3665" formatCode="General">
                  <c:v>3.665</c:v>
                </c:pt>
                <c:pt idx="3666" formatCode="General">
                  <c:v>3.6659999999999999</c:v>
                </c:pt>
                <c:pt idx="3667" formatCode="General">
                  <c:v>3.6669999999999998</c:v>
                </c:pt>
                <c:pt idx="3668" formatCode="General">
                  <c:v>3.6680000000000001</c:v>
                </c:pt>
                <c:pt idx="3669" formatCode="General">
                  <c:v>3.669</c:v>
                </c:pt>
                <c:pt idx="3670" formatCode="General">
                  <c:v>3.67</c:v>
                </c:pt>
                <c:pt idx="3671" formatCode="General">
                  <c:v>3.6709999999999998</c:v>
                </c:pt>
                <c:pt idx="3672" formatCode="General">
                  <c:v>3.6720000000000002</c:v>
                </c:pt>
                <c:pt idx="3673" formatCode="General">
                  <c:v>3.673</c:v>
                </c:pt>
                <c:pt idx="3674" formatCode="General">
                  <c:v>3.6739999999999999</c:v>
                </c:pt>
                <c:pt idx="3675" formatCode="General">
                  <c:v>3.6749999999999998</c:v>
                </c:pt>
                <c:pt idx="3676" formatCode="General">
                  <c:v>3.6760000000000002</c:v>
                </c:pt>
                <c:pt idx="3677" formatCode="General">
                  <c:v>3.677</c:v>
                </c:pt>
                <c:pt idx="3678" formatCode="General">
                  <c:v>3.6779999999999999</c:v>
                </c:pt>
                <c:pt idx="3679" formatCode="General">
                  <c:v>3.6789999999999998</c:v>
                </c:pt>
                <c:pt idx="3680" formatCode="General">
                  <c:v>3.68</c:v>
                </c:pt>
                <c:pt idx="3681" formatCode="General">
                  <c:v>3.681</c:v>
                </c:pt>
                <c:pt idx="3682" formatCode="General">
                  <c:v>3.6819999999999999</c:v>
                </c:pt>
                <c:pt idx="3683" formatCode="General">
                  <c:v>3.6829999999999998</c:v>
                </c:pt>
                <c:pt idx="3684" formatCode="General">
                  <c:v>3.6840000000000002</c:v>
                </c:pt>
                <c:pt idx="3685" formatCode="General">
                  <c:v>3.6850000000000001</c:v>
                </c:pt>
                <c:pt idx="3686" formatCode="General">
                  <c:v>3.6859999999999999</c:v>
                </c:pt>
                <c:pt idx="3687" formatCode="General">
                  <c:v>3.6869999999999998</c:v>
                </c:pt>
                <c:pt idx="3688" formatCode="General">
                  <c:v>3.6880000000000002</c:v>
                </c:pt>
                <c:pt idx="3689" formatCode="General">
                  <c:v>3.6890000000000001</c:v>
                </c:pt>
                <c:pt idx="3690" formatCode="General">
                  <c:v>3.69</c:v>
                </c:pt>
                <c:pt idx="3691" formatCode="General">
                  <c:v>3.6909999999999998</c:v>
                </c:pt>
                <c:pt idx="3692" formatCode="General">
                  <c:v>3.6920000000000002</c:v>
                </c:pt>
                <c:pt idx="3693" formatCode="General">
                  <c:v>3.6930000000000001</c:v>
                </c:pt>
                <c:pt idx="3694" formatCode="General">
                  <c:v>3.694</c:v>
                </c:pt>
                <c:pt idx="3695" formatCode="General">
                  <c:v>3.6949999999999998</c:v>
                </c:pt>
                <c:pt idx="3696" formatCode="General">
                  <c:v>3.6960000000000002</c:v>
                </c:pt>
                <c:pt idx="3697" formatCode="General">
                  <c:v>3.6970000000000001</c:v>
                </c:pt>
                <c:pt idx="3698" formatCode="General">
                  <c:v>3.698</c:v>
                </c:pt>
                <c:pt idx="3699" formatCode="General">
                  <c:v>3.6989999999999998</c:v>
                </c:pt>
                <c:pt idx="3700" formatCode="General">
                  <c:v>3.7</c:v>
                </c:pt>
                <c:pt idx="3701" formatCode="General">
                  <c:v>3.7010000000000001</c:v>
                </c:pt>
                <c:pt idx="3702" formatCode="General">
                  <c:v>3.702</c:v>
                </c:pt>
                <c:pt idx="3703" formatCode="General">
                  <c:v>3.7029999999999998</c:v>
                </c:pt>
                <c:pt idx="3704" formatCode="General">
                  <c:v>3.7040000000000002</c:v>
                </c:pt>
                <c:pt idx="3705" formatCode="General">
                  <c:v>3.7050000000000001</c:v>
                </c:pt>
                <c:pt idx="3706" formatCode="General">
                  <c:v>3.706</c:v>
                </c:pt>
                <c:pt idx="3707" formatCode="General">
                  <c:v>3.7069999999999999</c:v>
                </c:pt>
                <c:pt idx="3708" formatCode="General">
                  <c:v>3.7080000000000002</c:v>
                </c:pt>
                <c:pt idx="3709" formatCode="General">
                  <c:v>3.7090000000000001</c:v>
                </c:pt>
                <c:pt idx="3710" formatCode="General">
                  <c:v>3.71</c:v>
                </c:pt>
                <c:pt idx="3711" formatCode="General">
                  <c:v>3.7109999999999999</c:v>
                </c:pt>
                <c:pt idx="3712" formatCode="General">
                  <c:v>3.7120000000000002</c:v>
                </c:pt>
                <c:pt idx="3713" formatCode="General">
                  <c:v>3.7130000000000001</c:v>
                </c:pt>
                <c:pt idx="3714" formatCode="General">
                  <c:v>3.714</c:v>
                </c:pt>
                <c:pt idx="3715" formatCode="General">
                  <c:v>3.7149999999999999</c:v>
                </c:pt>
                <c:pt idx="3716" formatCode="General">
                  <c:v>3.7160000000000002</c:v>
                </c:pt>
                <c:pt idx="3717" formatCode="General">
                  <c:v>3.7170000000000001</c:v>
                </c:pt>
                <c:pt idx="3718" formatCode="General">
                  <c:v>3.718</c:v>
                </c:pt>
                <c:pt idx="3719" formatCode="General">
                  <c:v>3.7189999999999999</c:v>
                </c:pt>
                <c:pt idx="3720" formatCode="General">
                  <c:v>3.72</c:v>
                </c:pt>
                <c:pt idx="3721" formatCode="General">
                  <c:v>3.7210000000000001</c:v>
                </c:pt>
                <c:pt idx="3722" formatCode="General">
                  <c:v>3.722</c:v>
                </c:pt>
                <c:pt idx="3723" formatCode="General">
                  <c:v>3.7229999999999999</c:v>
                </c:pt>
                <c:pt idx="3724" formatCode="General">
                  <c:v>3.7240000000000002</c:v>
                </c:pt>
                <c:pt idx="3725" formatCode="General">
                  <c:v>3.7250000000000001</c:v>
                </c:pt>
                <c:pt idx="3726" formatCode="General">
                  <c:v>3.726</c:v>
                </c:pt>
                <c:pt idx="3727" formatCode="General">
                  <c:v>3.7269999999999999</c:v>
                </c:pt>
                <c:pt idx="3728" formatCode="General">
                  <c:v>3.7280000000000002</c:v>
                </c:pt>
                <c:pt idx="3729" formatCode="General">
                  <c:v>3.7290000000000001</c:v>
                </c:pt>
                <c:pt idx="3730" formatCode="General">
                  <c:v>3.73</c:v>
                </c:pt>
                <c:pt idx="3731" formatCode="General">
                  <c:v>3.7309999999999999</c:v>
                </c:pt>
                <c:pt idx="3732" formatCode="General">
                  <c:v>3.7320000000000002</c:v>
                </c:pt>
                <c:pt idx="3733" formatCode="General">
                  <c:v>3.7330000000000001</c:v>
                </c:pt>
                <c:pt idx="3734" formatCode="General">
                  <c:v>3.734</c:v>
                </c:pt>
                <c:pt idx="3735" formatCode="General">
                  <c:v>3.7349999999999999</c:v>
                </c:pt>
                <c:pt idx="3736" formatCode="General">
                  <c:v>3.7360000000000002</c:v>
                </c:pt>
                <c:pt idx="3737" formatCode="General">
                  <c:v>3.7370000000000001</c:v>
                </c:pt>
                <c:pt idx="3738" formatCode="General">
                  <c:v>3.738</c:v>
                </c:pt>
                <c:pt idx="3739" formatCode="General">
                  <c:v>3.7389999999999999</c:v>
                </c:pt>
                <c:pt idx="3740" formatCode="General">
                  <c:v>3.74</c:v>
                </c:pt>
                <c:pt idx="3741" formatCode="General">
                  <c:v>3.7410000000000001</c:v>
                </c:pt>
                <c:pt idx="3742" formatCode="General">
                  <c:v>3.742</c:v>
                </c:pt>
                <c:pt idx="3743" formatCode="General">
                  <c:v>3.7429999999999999</c:v>
                </c:pt>
                <c:pt idx="3744" formatCode="General">
                  <c:v>3.7440000000000002</c:v>
                </c:pt>
                <c:pt idx="3745" formatCode="General">
                  <c:v>3.7450000000000001</c:v>
                </c:pt>
                <c:pt idx="3746" formatCode="General">
                  <c:v>3.746</c:v>
                </c:pt>
                <c:pt idx="3747" formatCode="General">
                  <c:v>3.7469999999999999</c:v>
                </c:pt>
                <c:pt idx="3748" formatCode="General">
                  <c:v>3.7480000000000002</c:v>
                </c:pt>
                <c:pt idx="3749" formatCode="General">
                  <c:v>3.7490000000000001</c:v>
                </c:pt>
                <c:pt idx="3750" formatCode="General">
                  <c:v>3.75</c:v>
                </c:pt>
                <c:pt idx="3751" formatCode="General">
                  <c:v>3.7509999999999999</c:v>
                </c:pt>
                <c:pt idx="3752" formatCode="General">
                  <c:v>3.7519999999999998</c:v>
                </c:pt>
                <c:pt idx="3753" formatCode="General">
                  <c:v>3.7530000000000001</c:v>
                </c:pt>
                <c:pt idx="3754" formatCode="General">
                  <c:v>3.754</c:v>
                </c:pt>
                <c:pt idx="3755" formatCode="General">
                  <c:v>3.7549999999999999</c:v>
                </c:pt>
                <c:pt idx="3756" formatCode="General">
                  <c:v>3.7559999999999998</c:v>
                </c:pt>
                <c:pt idx="3757" formatCode="General">
                  <c:v>3.7570000000000001</c:v>
                </c:pt>
                <c:pt idx="3758" formatCode="General">
                  <c:v>3.758</c:v>
                </c:pt>
                <c:pt idx="3759" formatCode="General">
                  <c:v>3.7589999999999999</c:v>
                </c:pt>
                <c:pt idx="3760" formatCode="General">
                  <c:v>3.76</c:v>
                </c:pt>
                <c:pt idx="3761" formatCode="General">
                  <c:v>3.7610000000000001</c:v>
                </c:pt>
                <c:pt idx="3762" formatCode="General">
                  <c:v>3.762</c:v>
                </c:pt>
                <c:pt idx="3763" formatCode="General">
                  <c:v>3.7629999999999999</c:v>
                </c:pt>
                <c:pt idx="3764" formatCode="General">
                  <c:v>3.7639999999999998</c:v>
                </c:pt>
                <c:pt idx="3765" formatCode="General">
                  <c:v>3.7650000000000001</c:v>
                </c:pt>
                <c:pt idx="3766" formatCode="General">
                  <c:v>3.766</c:v>
                </c:pt>
                <c:pt idx="3767" formatCode="General">
                  <c:v>3.7669999999999999</c:v>
                </c:pt>
                <c:pt idx="3768" formatCode="General">
                  <c:v>3.7679999999999998</c:v>
                </c:pt>
                <c:pt idx="3769" formatCode="General">
                  <c:v>3.7690000000000001</c:v>
                </c:pt>
                <c:pt idx="3770" formatCode="General">
                  <c:v>3.77</c:v>
                </c:pt>
                <c:pt idx="3771" formatCode="General">
                  <c:v>3.7709999999999999</c:v>
                </c:pt>
                <c:pt idx="3772" formatCode="General">
                  <c:v>3.7719999999999998</c:v>
                </c:pt>
                <c:pt idx="3773" formatCode="General">
                  <c:v>3.7730000000000001</c:v>
                </c:pt>
                <c:pt idx="3774" formatCode="General">
                  <c:v>3.774</c:v>
                </c:pt>
                <c:pt idx="3775" formatCode="General">
                  <c:v>3.7749999999999999</c:v>
                </c:pt>
                <c:pt idx="3776" formatCode="General">
                  <c:v>3.7759999999999998</c:v>
                </c:pt>
                <c:pt idx="3777" formatCode="General">
                  <c:v>3.7770000000000001</c:v>
                </c:pt>
                <c:pt idx="3778" formatCode="General">
                  <c:v>3.778</c:v>
                </c:pt>
                <c:pt idx="3779" formatCode="General">
                  <c:v>3.7789999999999999</c:v>
                </c:pt>
                <c:pt idx="3780" formatCode="General">
                  <c:v>3.78</c:v>
                </c:pt>
                <c:pt idx="3781" formatCode="General">
                  <c:v>3.7810000000000001</c:v>
                </c:pt>
                <c:pt idx="3782" formatCode="General">
                  <c:v>3.782</c:v>
                </c:pt>
                <c:pt idx="3783" formatCode="General">
                  <c:v>3.7829999999999999</c:v>
                </c:pt>
                <c:pt idx="3784" formatCode="General">
                  <c:v>3.7839999999999998</c:v>
                </c:pt>
                <c:pt idx="3785" formatCode="General">
                  <c:v>3.7850000000000001</c:v>
                </c:pt>
                <c:pt idx="3786" formatCode="General">
                  <c:v>3.786</c:v>
                </c:pt>
                <c:pt idx="3787" formatCode="General">
                  <c:v>3.7869999999999999</c:v>
                </c:pt>
                <c:pt idx="3788" formatCode="General">
                  <c:v>3.7879999999999998</c:v>
                </c:pt>
                <c:pt idx="3789" formatCode="General">
                  <c:v>3.7890000000000001</c:v>
                </c:pt>
                <c:pt idx="3790" formatCode="General">
                  <c:v>3.79</c:v>
                </c:pt>
                <c:pt idx="3791" formatCode="General">
                  <c:v>3.7909999999999999</c:v>
                </c:pt>
                <c:pt idx="3792" formatCode="General">
                  <c:v>3.7919999999999998</c:v>
                </c:pt>
                <c:pt idx="3793" formatCode="General">
                  <c:v>3.7930000000000001</c:v>
                </c:pt>
                <c:pt idx="3794" formatCode="General">
                  <c:v>3.794</c:v>
                </c:pt>
                <c:pt idx="3795" formatCode="General">
                  <c:v>3.7949999999999999</c:v>
                </c:pt>
                <c:pt idx="3796" formatCode="General">
                  <c:v>3.7959999999999998</c:v>
                </c:pt>
                <c:pt idx="3797" formatCode="General">
                  <c:v>3.7970000000000002</c:v>
                </c:pt>
                <c:pt idx="3798" formatCode="General">
                  <c:v>3.798</c:v>
                </c:pt>
                <c:pt idx="3799" formatCode="General">
                  <c:v>3.7989999999999999</c:v>
                </c:pt>
                <c:pt idx="3800" formatCode="General">
                  <c:v>3.8</c:v>
                </c:pt>
                <c:pt idx="3801" formatCode="General">
                  <c:v>3.8010000000000002</c:v>
                </c:pt>
                <c:pt idx="3802" formatCode="General">
                  <c:v>3.802</c:v>
                </c:pt>
                <c:pt idx="3803" formatCode="General">
                  <c:v>3.8029999999999999</c:v>
                </c:pt>
                <c:pt idx="3804" formatCode="General">
                  <c:v>3.8039999999999998</c:v>
                </c:pt>
                <c:pt idx="3805" formatCode="General">
                  <c:v>3.8050000000000002</c:v>
                </c:pt>
                <c:pt idx="3806" formatCode="General">
                  <c:v>3.806</c:v>
                </c:pt>
                <c:pt idx="3807" formatCode="General">
                  <c:v>3.8069999999999999</c:v>
                </c:pt>
                <c:pt idx="3808" formatCode="General">
                  <c:v>3.8079999999999998</c:v>
                </c:pt>
                <c:pt idx="3809" formatCode="General">
                  <c:v>3.8090000000000002</c:v>
                </c:pt>
                <c:pt idx="3810" formatCode="General">
                  <c:v>3.81</c:v>
                </c:pt>
                <c:pt idx="3811" formatCode="General">
                  <c:v>3.8109999999999999</c:v>
                </c:pt>
                <c:pt idx="3812" formatCode="General">
                  <c:v>3.8119999999999998</c:v>
                </c:pt>
                <c:pt idx="3813" formatCode="General">
                  <c:v>3.8130000000000002</c:v>
                </c:pt>
                <c:pt idx="3814" formatCode="General">
                  <c:v>3.8140000000000001</c:v>
                </c:pt>
                <c:pt idx="3815" formatCode="General">
                  <c:v>3.8149999999999999</c:v>
                </c:pt>
                <c:pt idx="3816" formatCode="General">
                  <c:v>3.8159999999999998</c:v>
                </c:pt>
                <c:pt idx="3817" formatCode="General">
                  <c:v>3.8170000000000002</c:v>
                </c:pt>
                <c:pt idx="3818" formatCode="General">
                  <c:v>3.8180000000000001</c:v>
                </c:pt>
                <c:pt idx="3819" formatCode="General">
                  <c:v>3.819</c:v>
                </c:pt>
                <c:pt idx="3820" formatCode="General">
                  <c:v>3.82</c:v>
                </c:pt>
                <c:pt idx="3821" formatCode="General">
                  <c:v>3.8210000000000002</c:v>
                </c:pt>
                <c:pt idx="3822" formatCode="General">
                  <c:v>3.8220000000000001</c:v>
                </c:pt>
                <c:pt idx="3823" formatCode="General">
                  <c:v>3.823</c:v>
                </c:pt>
                <c:pt idx="3824" formatCode="General">
                  <c:v>3.8239999999999998</c:v>
                </c:pt>
                <c:pt idx="3825" formatCode="General">
                  <c:v>3.8250000000000002</c:v>
                </c:pt>
                <c:pt idx="3826" formatCode="General">
                  <c:v>3.8260000000000001</c:v>
                </c:pt>
                <c:pt idx="3827" formatCode="General">
                  <c:v>3.827</c:v>
                </c:pt>
                <c:pt idx="3828" formatCode="General">
                  <c:v>3.8279999999999998</c:v>
                </c:pt>
                <c:pt idx="3829" formatCode="General">
                  <c:v>3.8290000000000002</c:v>
                </c:pt>
                <c:pt idx="3830" formatCode="General">
                  <c:v>3.83</c:v>
                </c:pt>
                <c:pt idx="3831" formatCode="General">
                  <c:v>3.831</c:v>
                </c:pt>
                <c:pt idx="3832" formatCode="General">
                  <c:v>3.8319999999999999</c:v>
                </c:pt>
                <c:pt idx="3833" formatCode="General">
                  <c:v>3.8330000000000002</c:v>
                </c:pt>
                <c:pt idx="3834" formatCode="General">
                  <c:v>3.8340000000000001</c:v>
                </c:pt>
                <c:pt idx="3835" formatCode="General">
                  <c:v>3.835</c:v>
                </c:pt>
                <c:pt idx="3836" formatCode="General">
                  <c:v>3.8359999999999999</c:v>
                </c:pt>
                <c:pt idx="3837" formatCode="General">
                  <c:v>3.8370000000000002</c:v>
                </c:pt>
                <c:pt idx="3838" formatCode="General">
                  <c:v>3.8380000000000001</c:v>
                </c:pt>
                <c:pt idx="3839" formatCode="General">
                  <c:v>3.839</c:v>
                </c:pt>
                <c:pt idx="3840" formatCode="General">
                  <c:v>3.84</c:v>
                </c:pt>
                <c:pt idx="3841" formatCode="General">
                  <c:v>3.8410000000000002</c:v>
                </c:pt>
                <c:pt idx="3842" formatCode="General">
                  <c:v>3.8420000000000001</c:v>
                </c:pt>
                <c:pt idx="3843" formatCode="General">
                  <c:v>3.843</c:v>
                </c:pt>
                <c:pt idx="3844" formatCode="General">
                  <c:v>3.8439999999999999</c:v>
                </c:pt>
                <c:pt idx="3845" formatCode="General">
                  <c:v>3.8450000000000002</c:v>
                </c:pt>
                <c:pt idx="3846" formatCode="General">
                  <c:v>3.8460000000000001</c:v>
                </c:pt>
                <c:pt idx="3847" formatCode="General">
                  <c:v>3.847</c:v>
                </c:pt>
                <c:pt idx="3848" formatCode="General">
                  <c:v>3.8479999999999999</c:v>
                </c:pt>
                <c:pt idx="3849" formatCode="General">
                  <c:v>3.8490000000000002</c:v>
                </c:pt>
                <c:pt idx="3850" formatCode="General">
                  <c:v>3.85</c:v>
                </c:pt>
                <c:pt idx="3851" formatCode="General">
                  <c:v>3.851</c:v>
                </c:pt>
                <c:pt idx="3852" formatCode="General">
                  <c:v>3.8519999999999999</c:v>
                </c:pt>
                <c:pt idx="3853" formatCode="General">
                  <c:v>3.8530000000000002</c:v>
                </c:pt>
                <c:pt idx="3854" formatCode="General">
                  <c:v>3.8540000000000001</c:v>
                </c:pt>
                <c:pt idx="3855" formatCode="General">
                  <c:v>3.855</c:v>
                </c:pt>
                <c:pt idx="3856" formatCode="General">
                  <c:v>3.8559999999999999</c:v>
                </c:pt>
                <c:pt idx="3857" formatCode="General">
                  <c:v>3.8570000000000002</c:v>
                </c:pt>
                <c:pt idx="3858" formatCode="General">
                  <c:v>3.8580000000000001</c:v>
                </c:pt>
                <c:pt idx="3859" formatCode="General">
                  <c:v>3.859</c:v>
                </c:pt>
                <c:pt idx="3860" formatCode="General">
                  <c:v>3.86</c:v>
                </c:pt>
                <c:pt idx="3861" formatCode="General">
                  <c:v>3.8610000000000002</c:v>
                </c:pt>
                <c:pt idx="3862" formatCode="General">
                  <c:v>3.8620000000000001</c:v>
                </c:pt>
                <c:pt idx="3863" formatCode="General">
                  <c:v>3.863</c:v>
                </c:pt>
                <c:pt idx="3864" formatCode="General">
                  <c:v>3.8639999999999999</c:v>
                </c:pt>
                <c:pt idx="3865" formatCode="General">
                  <c:v>3.8650000000000002</c:v>
                </c:pt>
                <c:pt idx="3866" formatCode="General">
                  <c:v>3.8660000000000001</c:v>
                </c:pt>
                <c:pt idx="3867" formatCode="General">
                  <c:v>3.867</c:v>
                </c:pt>
                <c:pt idx="3868" formatCode="General">
                  <c:v>3.8679999999999999</c:v>
                </c:pt>
                <c:pt idx="3869" formatCode="General">
                  <c:v>3.8690000000000002</c:v>
                </c:pt>
                <c:pt idx="3870" formatCode="General">
                  <c:v>3.87</c:v>
                </c:pt>
                <c:pt idx="3871" formatCode="General">
                  <c:v>3.871</c:v>
                </c:pt>
                <c:pt idx="3872" formatCode="General">
                  <c:v>3.8719999999999999</c:v>
                </c:pt>
                <c:pt idx="3873" formatCode="General">
                  <c:v>3.8730000000000002</c:v>
                </c:pt>
                <c:pt idx="3874" formatCode="General">
                  <c:v>3.8740000000000001</c:v>
                </c:pt>
                <c:pt idx="3875" formatCode="General">
                  <c:v>3.875</c:v>
                </c:pt>
                <c:pt idx="3876" formatCode="General">
                  <c:v>3.8759999999999999</c:v>
                </c:pt>
                <c:pt idx="3877" formatCode="General">
                  <c:v>3.8769999999999998</c:v>
                </c:pt>
                <c:pt idx="3878" formatCode="General">
                  <c:v>3.8780000000000001</c:v>
                </c:pt>
                <c:pt idx="3879" formatCode="General">
                  <c:v>3.879</c:v>
                </c:pt>
                <c:pt idx="3880" formatCode="General">
                  <c:v>3.88</c:v>
                </c:pt>
                <c:pt idx="3881" formatCode="General">
                  <c:v>3.8809999999999998</c:v>
                </c:pt>
                <c:pt idx="3882" formatCode="General">
                  <c:v>3.8820000000000001</c:v>
                </c:pt>
                <c:pt idx="3883" formatCode="General">
                  <c:v>3.883</c:v>
                </c:pt>
                <c:pt idx="3884" formatCode="General">
                  <c:v>3.8839999999999999</c:v>
                </c:pt>
                <c:pt idx="3885" formatCode="General">
                  <c:v>3.8849999999999998</c:v>
                </c:pt>
                <c:pt idx="3886" formatCode="General">
                  <c:v>3.8860000000000001</c:v>
                </c:pt>
                <c:pt idx="3887" formatCode="General">
                  <c:v>3.887</c:v>
                </c:pt>
                <c:pt idx="3888" formatCode="General">
                  <c:v>3.8879999999999999</c:v>
                </c:pt>
                <c:pt idx="3889" formatCode="General">
                  <c:v>3.8889999999999998</c:v>
                </c:pt>
                <c:pt idx="3890" formatCode="General">
                  <c:v>3.89</c:v>
                </c:pt>
                <c:pt idx="3891" formatCode="General">
                  <c:v>3.891</c:v>
                </c:pt>
                <c:pt idx="3892" formatCode="General">
                  <c:v>3.8919999999999999</c:v>
                </c:pt>
                <c:pt idx="3893" formatCode="General">
                  <c:v>3.8929999999999998</c:v>
                </c:pt>
                <c:pt idx="3894" formatCode="General">
                  <c:v>3.8940000000000001</c:v>
                </c:pt>
                <c:pt idx="3895" formatCode="General">
                  <c:v>3.895</c:v>
                </c:pt>
                <c:pt idx="3896" formatCode="General">
                  <c:v>3.8959999999999999</c:v>
                </c:pt>
                <c:pt idx="3897" formatCode="General">
                  <c:v>3.8969999999999998</c:v>
                </c:pt>
                <c:pt idx="3898" formatCode="General">
                  <c:v>3.8980000000000001</c:v>
                </c:pt>
                <c:pt idx="3899" formatCode="General">
                  <c:v>3.899</c:v>
                </c:pt>
                <c:pt idx="3900" formatCode="General">
                  <c:v>3.9</c:v>
                </c:pt>
                <c:pt idx="3901" formatCode="General">
                  <c:v>3.9009999999999998</c:v>
                </c:pt>
                <c:pt idx="3902" formatCode="General">
                  <c:v>3.9020000000000001</c:v>
                </c:pt>
                <c:pt idx="3903" formatCode="General">
                  <c:v>3.903</c:v>
                </c:pt>
                <c:pt idx="3904" formatCode="General">
                  <c:v>3.9039999999999999</c:v>
                </c:pt>
                <c:pt idx="3905" formatCode="General">
                  <c:v>3.9049999999999998</c:v>
                </c:pt>
                <c:pt idx="3906" formatCode="General">
                  <c:v>3.9060000000000001</c:v>
                </c:pt>
                <c:pt idx="3907" formatCode="General">
                  <c:v>3.907</c:v>
                </c:pt>
                <c:pt idx="3908" formatCode="General">
                  <c:v>3.9079999999999999</c:v>
                </c:pt>
                <c:pt idx="3909" formatCode="General">
                  <c:v>3.9089999999999998</c:v>
                </c:pt>
                <c:pt idx="3910" formatCode="General">
                  <c:v>3.91</c:v>
                </c:pt>
                <c:pt idx="3911" formatCode="General">
                  <c:v>3.911</c:v>
                </c:pt>
                <c:pt idx="3912" formatCode="General">
                  <c:v>3.9119999999999999</c:v>
                </c:pt>
                <c:pt idx="3913" formatCode="General">
                  <c:v>3.9129999999999998</c:v>
                </c:pt>
                <c:pt idx="3914" formatCode="General">
                  <c:v>3.9140000000000001</c:v>
                </c:pt>
                <c:pt idx="3915" formatCode="General">
                  <c:v>3.915</c:v>
                </c:pt>
                <c:pt idx="3916" formatCode="General">
                  <c:v>3.9159999999999999</c:v>
                </c:pt>
                <c:pt idx="3917" formatCode="General">
                  <c:v>3.9169999999999998</c:v>
                </c:pt>
                <c:pt idx="3918" formatCode="General">
                  <c:v>3.9180000000000001</c:v>
                </c:pt>
                <c:pt idx="3919" formatCode="General">
                  <c:v>3.919</c:v>
                </c:pt>
                <c:pt idx="3920" formatCode="General">
                  <c:v>3.92</c:v>
                </c:pt>
                <c:pt idx="3921" formatCode="General">
                  <c:v>3.9209999999999998</c:v>
                </c:pt>
                <c:pt idx="3922" formatCode="General">
                  <c:v>3.9220000000000002</c:v>
                </c:pt>
                <c:pt idx="3923" formatCode="General">
                  <c:v>3.923</c:v>
                </c:pt>
                <c:pt idx="3924" formatCode="General">
                  <c:v>3.9239999999999999</c:v>
                </c:pt>
                <c:pt idx="3925" formatCode="General">
                  <c:v>3.9249999999999998</c:v>
                </c:pt>
                <c:pt idx="3926" formatCode="General">
                  <c:v>3.9260000000000002</c:v>
                </c:pt>
                <c:pt idx="3927" formatCode="General">
                  <c:v>3.927</c:v>
                </c:pt>
                <c:pt idx="3928" formatCode="General">
                  <c:v>3.9279999999999999</c:v>
                </c:pt>
                <c:pt idx="3929" formatCode="General">
                  <c:v>3.9289999999999998</c:v>
                </c:pt>
                <c:pt idx="3930" formatCode="General">
                  <c:v>3.93</c:v>
                </c:pt>
                <c:pt idx="3931" formatCode="General">
                  <c:v>3.931</c:v>
                </c:pt>
                <c:pt idx="3932" formatCode="General">
                  <c:v>3.9319999999999999</c:v>
                </c:pt>
                <c:pt idx="3933" formatCode="General">
                  <c:v>3.9329999999999998</c:v>
                </c:pt>
                <c:pt idx="3934" formatCode="General">
                  <c:v>3.9340000000000002</c:v>
                </c:pt>
                <c:pt idx="3935" formatCode="General">
                  <c:v>3.9350000000000001</c:v>
                </c:pt>
                <c:pt idx="3936" formatCode="General">
                  <c:v>3.9359999999999999</c:v>
                </c:pt>
                <c:pt idx="3937" formatCode="General">
                  <c:v>3.9369999999999998</c:v>
                </c:pt>
                <c:pt idx="3938" formatCode="General">
                  <c:v>3.9380000000000002</c:v>
                </c:pt>
                <c:pt idx="3939" formatCode="General">
                  <c:v>3.9390000000000001</c:v>
                </c:pt>
                <c:pt idx="3940" formatCode="General">
                  <c:v>3.94</c:v>
                </c:pt>
                <c:pt idx="3941" formatCode="General">
                  <c:v>3.9409999999999998</c:v>
                </c:pt>
                <c:pt idx="3942" formatCode="General">
                  <c:v>3.9420000000000002</c:v>
                </c:pt>
                <c:pt idx="3943" formatCode="General">
                  <c:v>3.9430000000000001</c:v>
                </c:pt>
                <c:pt idx="3944" formatCode="General">
                  <c:v>3.944</c:v>
                </c:pt>
                <c:pt idx="3945" formatCode="General">
                  <c:v>3.9449999999999998</c:v>
                </c:pt>
                <c:pt idx="3946" formatCode="General">
                  <c:v>3.9460000000000002</c:v>
                </c:pt>
                <c:pt idx="3947" formatCode="General">
                  <c:v>3.9470000000000001</c:v>
                </c:pt>
                <c:pt idx="3948" formatCode="General">
                  <c:v>3.948</c:v>
                </c:pt>
                <c:pt idx="3949" formatCode="General">
                  <c:v>3.9489999999999998</c:v>
                </c:pt>
                <c:pt idx="3950" formatCode="General">
                  <c:v>3.95</c:v>
                </c:pt>
                <c:pt idx="3951" formatCode="General">
                  <c:v>3.9510000000000001</c:v>
                </c:pt>
                <c:pt idx="3952" formatCode="General">
                  <c:v>3.952</c:v>
                </c:pt>
                <c:pt idx="3953" formatCode="General">
                  <c:v>3.9529999999999998</c:v>
                </c:pt>
                <c:pt idx="3954" formatCode="General">
                  <c:v>3.9540000000000002</c:v>
                </c:pt>
                <c:pt idx="3955" formatCode="General">
                  <c:v>3.9550000000000001</c:v>
                </c:pt>
                <c:pt idx="3956" formatCode="General">
                  <c:v>3.956</c:v>
                </c:pt>
                <c:pt idx="3957" formatCode="General">
                  <c:v>3.9569999999999999</c:v>
                </c:pt>
                <c:pt idx="3958" formatCode="General">
                  <c:v>3.9580000000000002</c:v>
                </c:pt>
                <c:pt idx="3959" formatCode="General">
                  <c:v>3.9590000000000001</c:v>
                </c:pt>
                <c:pt idx="3960" formatCode="General">
                  <c:v>3.96</c:v>
                </c:pt>
                <c:pt idx="3961" formatCode="General">
                  <c:v>3.9609999999999999</c:v>
                </c:pt>
                <c:pt idx="3962" formatCode="General">
                  <c:v>3.9620000000000002</c:v>
                </c:pt>
                <c:pt idx="3963" formatCode="General">
                  <c:v>3.9630000000000001</c:v>
                </c:pt>
                <c:pt idx="3964" formatCode="General">
                  <c:v>3.964</c:v>
                </c:pt>
                <c:pt idx="3965" formatCode="General">
                  <c:v>3.9649999999999999</c:v>
                </c:pt>
                <c:pt idx="3966" formatCode="General">
                  <c:v>3.9660000000000002</c:v>
                </c:pt>
                <c:pt idx="3967" formatCode="General">
                  <c:v>3.9670000000000001</c:v>
                </c:pt>
                <c:pt idx="3968" formatCode="General">
                  <c:v>3.968</c:v>
                </c:pt>
                <c:pt idx="3969" formatCode="General">
                  <c:v>3.9689999999999999</c:v>
                </c:pt>
                <c:pt idx="3970" formatCode="General">
                  <c:v>3.97</c:v>
                </c:pt>
                <c:pt idx="3971" formatCode="General">
                  <c:v>3.9710000000000001</c:v>
                </c:pt>
                <c:pt idx="3972" formatCode="General">
                  <c:v>3.972</c:v>
                </c:pt>
                <c:pt idx="3973" formatCode="General">
                  <c:v>3.9729999999999999</c:v>
                </c:pt>
                <c:pt idx="3974" formatCode="General">
                  <c:v>3.9740000000000002</c:v>
                </c:pt>
                <c:pt idx="3975" formatCode="General">
                  <c:v>3.9750000000000001</c:v>
                </c:pt>
                <c:pt idx="3976" formatCode="General">
                  <c:v>3.976</c:v>
                </c:pt>
                <c:pt idx="3977" formatCode="General">
                  <c:v>3.9769999999999999</c:v>
                </c:pt>
                <c:pt idx="3978" formatCode="General">
                  <c:v>3.9780000000000002</c:v>
                </c:pt>
                <c:pt idx="3979" formatCode="General">
                  <c:v>3.9790000000000001</c:v>
                </c:pt>
                <c:pt idx="3980" formatCode="General">
                  <c:v>3.98</c:v>
                </c:pt>
                <c:pt idx="3981" formatCode="General">
                  <c:v>3.9809999999999999</c:v>
                </c:pt>
                <c:pt idx="3982" formatCode="General">
                  <c:v>3.9820000000000002</c:v>
                </c:pt>
                <c:pt idx="3983" formatCode="General">
                  <c:v>3.9830000000000001</c:v>
                </c:pt>
                <c:pt idx="3984" formatCode="General">
                  <c:v>3.984</c:v>
                </c:pt>
                <c:pt idx="3985" formatCode="General">
                  <c:v>3.9849999999999999</c:v>
                </c:pt>
                <c:pt idx="3986" formatCode="General">
                  <c:v>3.9860000000000002</c:v>
                </c:pt>
                <c:pt idx="3987" formatCode="General">
                  <c:v>3.9870000000000001</c:v>
                </c:pt>
                <c:pt idx="3988" formatCode="General">
                  <c:v>3.988</c:v>
                </c:pt>
                <c:pt idx="3989" formatCode="General">
                  <c:v>3.9889999999999999</c:v>
                </c:pt>
                <c:pt idx="3990" formatCode="General">
                  <c:v>3.99</c:v>
                </c:pt>
                <c:pt idx="3991" formatCode="General">
                  <c:v>3.9910000000000001</c:v>
                </c:pt>
                <c:pt idx="3992" formatCode="General">
                  <c:v>3.992</c:v>
                </c:pt>
                <c:pt idx="3993" formatCode="General">
                  <c:v>3.9929999999999999</c:v>
                </c:pt>
                <c:pt idx="3994" formatCode="General">
                  <c:v>3.9940000000000002</c:v>
                </c:pt>
                <c:pt idx="3995" formatCode="General">
                  <c:v>3.9950000000000001</c:v>
                </c:pt>
                <c:pt idx="3996" formatCode="General">
                  <c:v>3.996</c:v>
                </c:pt>
                <c:pt idx="3997" formatCode="General">
                  <c:v>3.9969999999999999</c:v>
                </c:pt>
                <c:pt idx="3998" formatCode="General">
                  <c:v>3.9980000000000002</c:v>
                </c:pt>
                <c:pt idx="3999" formatCode="General">
                  <c:v>3.9990000000000001</c:v>
                </c:pt>
                <c:pt idx="4000" formatCode="General">
                  <c:v>4</c:v>
                </c:pt>
                <c:pt idx="4001" formatCode="General">
                  <c:v>4.0010000000000003</c:v>
                </c:pt>
                <c:pt idx="4002" formatCode="General">
                  <c:v>4.0019999999999998</c:v>
                </c:pt>
                <c:pt idx="4003" formatCode="General">
                  <c:v>4.0030000000000001</c:v>
                </c:pt>
                <c:pt idx="4004" formatCode="General">
                  <c:v>4.0039999999999996</c:v>
                </c:pt>
                <c:pt idx="4005" formatCode="General">
                  <c:v>4.0049999999999999</c:v>
                </c:pt>
                <c:pt idx="4006" formatCode="General">
                  <c:v>4.0060000000000002</c:v>
                </c:pt>
                <c:pt idx="4007" formatCode="General">
                  <c:v>4.0069999999999997</c:v>
                </c:pt>
                <c:pt idx="4008" formatCode="General">
                  <c:v>4.008</c:v>
                </c:pt>
                <c:pt idx="4009" formatCode="General">
                  <c:v>4.0090000000000003</c:v>
                </c:pt>
                <c:pt idx="4010" formatCode="General">
                  <c:v>4.01</c:v>
                </c:pt>
                <c:pt idx="4011" formatCode="General">
                  <c:v>4.0110000000000001</c:v>
                </c:pt>
                <c:pt idx="4012" formatCode="General">
                  <c:v>4.0119999999999996</c:v>
                </c:pt>
                <c:pt idx="4013" formatCode="General">
                  <c:v>4.0129999999999999</c:v>
                </c:pt>
                <c:pt idx="4014" formatCode="General">
                  <c:v>4.0140000000000002</c:v>
                </c:pt>
                <c:pt idx="4015" formatCode="General">
                  <c:v>4.0149999999999997</c:v>
                </c:pt>
                <c:pt idx="4016" formatCode="General">
                  <c:v>4.016</c:v>
                </c:pt>
                <c:pt idx="4017" formatCode="General">
                  <c:v>4.0170000000000003</c:v>
                </c:pt>
                <c:pt idx="4018" formatCode="General">
                  <c:v>4.0179999999999998</c:v>
                </c:pt>
                <c:pt idx="4019" formatCode="General">
                  <c:v>4.0190000000000001</c:v>
                </c:pt>
                <c:pt idx="4020" formatCode="General">
                  <c:v>4.0199999999999996</c:v>
                </c:pt>
                <c:pt idx="4021" formatCode="General">
                  <c:v>4.0209999999999999</c:v>
                </c:pt>
                <c:pt idx="4022" formatCode="General">
                  <c:v>4.0220000000000002</c:v>
                </c:pt>
                <c:pt idx="4023" formatCode="General">
                  <c:v>4.0229999999999997</c:v>
                </c:pt>
                <c:pt idx="4024" formatCode="General">
                  <c:v>4.024</c:v>
                </c:pt>
                <c:pt idx="4025" formatCode="General">
                  <c:v>4.0250000000000004</c:v>
                </c:pt>
                <c:pt idx="4026" formatCode="General">
                  <c:v>4.0259999999999998</c:v>
                </c:pt>
                <c:pt idx="4027" formatCode="General">
                  <c:v>4.0270000000000001</c:v>
                </c:pt>
                <c:pt idx="4028" formatCode="General">
                  <c:v>4.0279999999999996</c:v>
                </c:pt>
                <c:pt idx="4029" formatCode="General">
                  <c:v>4.0289999999999999</c:v>
                </c:pt>
                <c:pt idx="4030" formatCode="General">
                  <c:v>4.03</c:v>
                </c:pt>
                <c:pt idx="4031" formatCode="General">
                  <c:v>4.0309999999999997</c:v>
                </c:pt>
                <c:pt idx="4032" formatCode="General">
                  <c:v>4.032</c:v>
                </c:pt>
                <c:pt idx="4033" formatCode="General">
                  <c:v>4.0330000000000004</c:v>
                </c:pt>
                <c:pt idx="4034" formatCode="General">
                  <c:v>4.0339999999999998</c:v>
                </c:pt>
                <c:pt idx="4035" formatCode="General">
                  <c:v>4.0350000000000001</c:v>
                </c:pt>
                <c:pt idx="4036" formatCode="General">
                  <c:v>4.0359999999999996</c:v>
                </c:pt>
                <c:pt idx="4037" formatCode="General">
                  <c:v>4.0369999999999999</c:v>
                </c:pt>
                <c:pt idx="4038" formatCode="General">
                  <c:v>4.0380000000000003</c:v>
                </c:pt>
                <c:pt idx="4039" formatCode="General">
                  <c:v>4.0389999999999997</c:v>
                </c:pt>
                <c:pt idx="4040" formatCode="General">
                  <c:v>4.04</c:v>
                </c:pt>
                <c:pt idx="4041" formatCode="General">
                  <c:v>4.0410000000000004</c:v>
                </c:pt>
                <c:pt idx="4042" formatCode="General">
                  <c:v>4.0419999999999998</c:v>
                </c:pt>
                <c:pt idx="4043" formatCode="General">
                  <c:v>4.0430000000000001</c:v>
                </c:pt>
                <c:pt idx="4044" formatCode="General">
                  <c:v>4.0439999999999996</c:v>
                </c:pt>
                <c:pt idx="4045" formatCode="General">
                  <c:v>4.0449999999999999</c:v>
                </c:pt>
                <c:pt idx="4046" formatCode="General">
                  <c:v>4.0460000000000003</c:v>
                </c:pt>
                <c:pt idx="4047" formatCode="General">
                  <c:v>4.0469999999999997</c:v>
                </c:pt>
                <c:pt idx="4048" formatCode="General">
                  <c:v>4.048</c:v>
                </c:pt>
                <c:pt idx="4049" formatCode="General">
                  <c:v>4.0490000000000004</c:v>
                </c:pt>
                <c:pt idx="4050" formatCode="General">
                  <c:v>4.05</c:v>
                </c:pt>
                <c:pt idx="4051" formatCode="General">
                  <c:v>4.0510000000000002</c:v>
                </c:pt>
                <c:pt idx="4052" formatCode="General">
                  <c:v>4.0519999999999996</c:v>
                </c:pt>
                <c:pt idx="4053" formatCode="General">
                  <c:v>4.0529999999999999</c:v>
                </c:pt>
                <c:pt idx="4054" formatCode="General">
                  <c:v>4.0540000000000003</c:v>
                </c:pt>
                <c:pt idx="4055" formatCode="General">
                  <c:v>4.0549999999999997</c:v>
                </c:pt>
                <c:pt idx="4056" formatCode="General">
                  <c:v>4.056</c:v>
                </c:pt>
                <c:pt idx="4057" formatCode="General">
                  <c:v>4.0570000000000004</c:v>
                </c:pt>
                <c:pt idx="4058" formatCode="General">
                  <c:v>4.0579999999999998</c:v>
                </c:pt>
                <c:pt idx="4059" formatCode="General">
                  <c:v>4.0590000000000002</c:v>
                </c:pt>
                <c:pt idx="4060" formatCode="General">
                  <c:v>4.0599999999999996</c:v>
                </c:pt>
                <c:pt idx="4061" formatCode="General">
                  <c:v>4.0609999999999999</c:v>
                </c:pt>
                <c:pt idx="4062" formatCode="General">
                  <c:v>4.0620000000000003</c:v>
                </c:pt>
                <c:pt idx="4063" formatCode="General">
                  <c:v>4.0629999999999997</c:v>
                </c:pt>
                <c:pt idx="4064" formatCode="General">
                  <c:v>4.0640000000000001</c:v>
                </c:pt>
                <c:pt idx="4065" formatCode="General">
                  <c:v>4.0650000000000004</c:v>
                </c:pt>
                <c:pt idx="4066" formatCode="General">
                  <c:v>4.0659999999999998</c:v>
                </c:pt>
                <c:pt idx="4067" formatCode="General">
                  <c:v>4.0670000000000002</c:v>
                </c:pt>
                <c:pt idx="4068" formatCode="General">
                  <c:v>4.0679999999999996</c:v>
                </c:pt>
                <c:pt idx="4069" formatCode="General">
                  <c:v>4.069</c:v>
                </c:pt>
                <c:pt idx="4070" formatCode="General">
                  <c:v>4.07</c:v>
                </c:pt>
                <c:pt idx="4071" formatCode="General">
                  <c:v>4.0709999999999997</c:v>
                </c:pt>
                <c:pt idx="4072" formatCode="General">
                  <c:v>4.0720000000000001</c:v>
                </c:pt>
                <c:pt idx="4073" formatCode="General">
                  <c:v>4.0730000000000004</c:v>
                </c:pt>
                <c:pt idx="4074" formatCode="General">
                  <c:v>4.0739999999999998</c:v>
                </c:pt>
                <c:pt idx="4075" formatCode="General">
                  <c:v>4.0750000000000002</c:v>
                </c:pt>
                <c:pt idx="4076" formatCode="General">
                  <c:v>4.0759999999999996</c:v>
                </c:pt>
                <c:pt idx="4077" formatCode="General">
                  <c:v>4.077</c:v>
                </c:pt>
                <c:pt idx="4078" formatCode="General">
                  <c:v>4.0780000000000003</c:v>
                </c:pt>
                <c:pt idx="4079" formatCode="General">
                  <c:v>4.0789999999999997</c:v>
                </c:pt>
                <c:pt idx="4080" formatCode="General">
                  <c:v>4.08</c:v>
                </c:pt>
                <c:pt idx="4081" formatCode="General">
                  <c:v>4.0810000000000004</c:v>
                </c:pt>
                <c:pt idx="4082" formatCode="General">
                  <c:v>4.0819999999999999</c:v>
                </c:pt>
                <c:pt idx="4083" formatCode="General">
                  <c:v>4.0830000000000002</c:v>
                </c:pt>
                <c:pt idx="4084" formatCode="General">
                  <c:v>4.0839999999999996</c:v>
                </c:pt>
                <c:pt idx="4085" formatCode="General">
                  <c:v>4.085</c:v>
                </c:pt>
                <c:pt idx="4086" formatCode="General">
                  <c:v>4.0860000000000003</c:v>
                </c:pt>
                <c:pt idx="4087" formatCode="General">
                  <c:v>4.0869999999999997</c:v>
                </c:pt>
                <c:pt idx="4088" formatCode="General">
                  <c:v>4.0880000000000001</c:v>
                </c:pt>
                <c:pt idx="4089" formatCode="General">
                  <c:v>4.0890000000000004</c:v>
                </c:pt>
                <c:pt idx="4090" formatCode="General">
                  <c:v>4.09</c:v>
                </c:pt>
                <c:pt idx="4091" formatCode="General">
                  <c:v>4.0910000000000002</c:v>
                </c:pt>
                <c:pt idx="4092" formatCode="General">
                  <c:v>4.0919999999999996</c:v>
                </c:pt>
                <c:pt idx="4093" formatCode="General">
                  <c:v>4.093</c:v>
                </c:pt>
                <c:pt idx="4094" formatCode="General">
                  <c:v>4.0940000000000003</c:v>
                </c:pt>
                <c:pt idx="4095" formatCode="General">
                  <c:v>4.0949999999999998</c:v>
                </c:pt>
                <c:pt idx="4096" formatCode="General">
                  <c:v>4.0960000000000001</c:v>
                </c:pt>
                <c:pt idx="4097" formatCode="General">
                  <c:v>4.0970000000000004</c:v>
                </c:pt>
                <c:pt idx="4098" formatCode="General">
                  <c:v>4.0979999999999999</c:v>
                </c:pt>
                <c:pt idx="4099" formatCode="General">
                  <c:v>4.0990000000000002</c:v>
                </c:pt>
                <c:pt idx="4100" formatCode="General">
                  <c:v>4.0999999999999996</c:v>
                </c:pt>
                <c:pt idx="4101" formatCode="General">
                  <c:v>4.101</c:v>
                </c:pt>
                <c:pt idx="4102" formatCode="General">
                  <c:v>4.1020000000000003</c:v>
                </c:pt>
                <c:pt idx="4103" formatCode="General">
                  <c:v>4.1029999999999998</c:v>
                </c:pt>
                <c:pt idx="4104" formatCode="General">
                  <c:v>4.1040000000000001</c:v>
                </c:pt>
                <c:pt idx="4105" formatCode="General">
                  <c:v>4.1050000000000004</c:v>
                </c:pt>
                <c:pt idx="4106" formatCode="General">
                  <c:v>4.1059999999999999</c:v>
                </c:pt>
                <c:pt idx="4107" formatCode="General">
                  <c:v>4.1070000000000002</c:v>
                </c:pt>
                <c:pt idx="4108" formatCode="General">
                  <c:v>4.1079999999999997</c:v>
                </c:pt>
                <c:pt idx="4109" formatCode="General">
                  <c:v>4.109</c:v>
                </c:pt>
                <c:pt idx="4110" formatCode="General">
                  <c:v>4.1100000000000003</c:v>
                </c:pt>
                <c:pt idx="4111" formatCode="General">
                  <c:v>4.1109999999999998</c:v>
                </c:pt>
                <c:pt idx="4112" formatCode="General">
                  <c:v>4.1120000000000001</c:v>
                </c:pt>
                <c:pt idx="4113" formatCode="General">
                  <c:v>4.1130000000000004</c:v>
                </c:pt>
                <c:pt idx="4114" formatCode="General">
                  <c:v>4.1139999999999999</c:v>
                </c:pt>
                <c:pt idx="4115" formatCode="General">
                  <c:v>4.1150000000000002</c:v>
                </c:pt>
                <c:pt idx="4116" formatCode="General">
                  <c:v>4.1159999999999997</c:v>
                </c:pt>
                <c:pt idx="4117" formatCode="General">
                  <c:v>4.117</c:v>
                </c:pt>
                <c:pt idx="4118" formatCode="General">
                  <c:v>4.1180000000000003</c:v>
                </c:pt>
                <c:pt idx="4119" formatCode="General">
                  <c:v>4.1189999999999998</c:v>
                </c:pt>
                <c:pt idx="4120" formatCode="General">
                  <c:v>4.12</c:v>
                </c:pt>
                <c:pt idx="4121" formatCode="General">
                  <c:v>4.1210000000000004</c:v>
                </c:pt>
                <c:pt idx="4122" formatCode="General">
                  <c:v>4.1219999999999999</c:v>
                </c:pt>
                <c:pt idx="4123" formatCode="General">
                  <c:v>4.1230000000000002</c:v>
                </c:pt>
                <c:pt idx="4124" formatCode="General">
                  <c:v>4.1239999999999997</c:v>
                </c:pt>
                <c:pt idx="4125" formatCode="General">
                  <c:v>4.125</c:v>
                </c:pt>
                <c:pt idx="4126" formatCode="General">
                  <c:v>4.1260000000000003</c:v>
                </c:pt>
                <c:pt idx="4127" formatCode="General">
                  <c:v>4.1269999999999998</c:v>
                </c:pt>
                <c:pt idx="4128" formatCode="General">
                  <c:v>4.1280000000000001</c:v>
                </c:pt>
                <c:pt idx="4129" formatCode="General">
                  <c:v>4.1289999999999996</c:v>
                </c:pt>
                <c:pt idx="4130" formatCode="General">
                  <c:v>4.13</c:v>
                </c:pt>
                <c:pt idx="4131" formatCode="General">
                  <c:v>4.1310000000000002</c:v>
                </c:pt>
                <c:pt idx="4132" formatCode="General">
                  <c:v>4.1319999999999997</c:v>
                </c:pt>
                <c:pt idx="4133" formatCode="General">
                  <c:v>4.133</c:v>
                </c:pt>
                <c:pt idx="4134" formatCode="General">
                  <c:v>4.1340000000000003</c:v>
                </c:pt>
                <c:pt idx="4135" formatCode="General">
                  <c:v>4.1349999999999998</c:v>
                </c:pt>
                <c:pt idx="4136" formatCode="General">
                  <c:v>4.1360000000000001</c:v>
                </c:pt>
                <c:pt idx="4137" formatCode="General">
                  <c:v>4.1369999999999996</c:v>
                </c:pt>
                <c:pt idx="4138" formatCode="General">
                  <c:v>4.1379999999999999</c:v>
                </c:pt>
                <c:pt idx="4139" formatCode="General">
                  <c:v>4.1390000000000002</c:v>
                </c:pt>
                <c:pt idx="4140" formatCode="General">
                  <c:v>4.1399999999999997</c:v>
                </c:pt>
                <c:pt idx="4141" formatCode="General">
                  <c:v>4.141</c:v>
                </c:pt>
                <c:pt idx="4142" formatCode="General">
                  <c:v>4.1420000000000003</c:v>
                </c:pt>
                <c:pt idx="4143" formatCode="General">
                  <c:v>4.1429999999999998</c:v>
                </c:pt>
                <c:pt idx="4144" formatCode="General">
                  <c:v>4.1440000000000001</c:v>
                </c:pt>
                <c:pt idx="4145" formatCode="General">
                  <c:v>4.1449999999999996</c:v>
                </c:pt>
                <c:pt idx="4146" formatCode="General">
                  <c:v>4.1459999999999999</c:v>
                </c:pt>
                <c:pt idx="4147" formatCode="General">
                  <c:v>4.1470000000000002</c:v>
                </c:pt>
                <c:pt idx="4148" formatCode="General">
                  <c:v>4.1479999999999997</c:v>
                </c:pt>
                <c:pt idx="4149" formatCode="General">
                  <c:v>4.149</c:v>
                </c:pt>
                <c:pt idx="4150" formatCode="General">
                  <c:v>4.1500000000000004</c:v>
                </c:pt>
                <c:pt idx="4151" formatCode="General">
                  <c:v>4.1509999999999998</c:v>
                </c:pt>
                <c:pt idx="4152" formatCode="General">
                  <c:v>4.1520000000000001</c:v>
                </c:pt>
                <c:pt idx="4153" formatCode="General">
                  <c:v>4.1529999999999996</c:v>
                </c:pt>
                <c:pt idx="4154" formatCode="General">
                  <c:v>4.1539999999999999</c:v>
                </c:pt>
                <c:pt idx="4155" formatCode="General">
                  <c:v>4.1550000000000002</c:v>
                </c:pt>
                <c:pt idx="4156" formatCode="General">
                  <c:v>4.1559999999999997</c:v>
                </c:pt>
                <c:pt idx="4157" formatCode="General">
                  <c:v>4.157</c:v>
                </c:pt>
                <c:pt idx="4158" formatCode="General">
                  <c:v>4.1580000000000004</c:v>
                </c:pt>
                <c:pt idx="4159" formatCode="General">
                  <c:v>4.1589999999999998</c:v>
                </c:pt>
                <c:pt idx="4160" formatCode="General">
                  <c:v>4.16</c:v>
                </c:pt>
                <c:pt idx="4161" formatCode="General">
                  <c:v>4.1609999999999996</c:v>
                </c:pt>
                <c:pt idx="4162" formatCode="General">
                  <c:v>4.1619999999999999</c:v>
                </c:pt>
                <c:pt idx="4163" formatCode="General">
                  <c:v>4.1630000000000003</c:v>
                </c:pt>
                <c:pt idx="4164" formatCode="General">
                  <c:v>4.1639999999999997</c:v>
                </c:pt>
                <c:pt idx="4165" formatCode="General">
                  <c:v>4.165</c:v>
                </c:pt>
                <c:pt idx="4166" formatCode="General">
                  <c:v>4.1660000000000004</c:v>
                </c:pt>
                <c:pt idx="4167" formatCode="General">
                  <c:v>4.1669999999999998</c:v>
                </c:pt>
                <c:pt idx="4168" formatCode="General">
                  <c:v>4.1680000000000001</c:v>
                </c:pt>
                <c:pt idx="4169" formatCode="General">
                  <c:v>4.1689999999999996</c:v>
                </c:pt>
                <c:pt idx="4170" formatCode="General">
                  <c:v>4.17</c:v>
                </c:pt>
                <c:pt idx="4171" formatCode="General">
                  <c:v>4.1710000000000003</c:v>
                </c:pt>
                <c:pt idx="4172" formatCode="General">
                  <c:v>4.1719999999999997</c:v>
                </c:pt>
                <c:pt idx="4173" formatCode="General">
                  <c:v>4.173</c:v>
                </c:pt>
                <c:pt idx="4174" formatCode="General">
                  <c:v>4.1740000000000004</c:v>
                </c:pt>
                <c:pt idx="4175" formatCode="General">
                  <c:v>4.1749999999999998</c:v>
                </c:pt>
                <c:pt idx="4176" formatCode="General">
                  <c:v>4.1760000000000002</c:v>
                </c:pt>
                <c:pt idx="4177" formatCode="General">
                  <c:v>4.1769999999999996</c:v>
                </c:pt>
                <c:pt idx="4178" formatCode="General">
                  <c:v>4.1779999999999999</c:v>
                </c:pt>
                <c:pt idx="4179" formatCode="General">
                  <c:v>4.1790000000000003</c:v>
                </c:pt>
                <c:pt idx="4180" formatCode="General">
                  <c:v>4.18</c:v>
                </c:pt>
                <c:pt idx="4181" formatCode="General">
                  <c:v>4.181</c:v>
                </c:pt>
                <c:pt idx="4182" formatCode="General">
                  <c:v>4.1820000000000004</c:v>
                </c:pt>
                <c:pt idx="4183" formatCode="General">
                  <c:v>4.1829999999999998</c:v>
                </c:pt>
                <c:pt idx="4184" formatCode="General">
                  <c:v>4.1840000000000002</c:v>
                </c:pt>
                <c:pt idx="4185" formatCode="General">
                  <c:v>4.1849999999999996</c:v>
                </c:pt>
                <c:pt idx="4186" formatCode="General">
                  <c:v>4.1859999999999999</c:v>
                </c:pt>
                <c:pt idx="4187" formatCode="General">
                  <c:v>4.1870000000000003</c:v>
                </c:pt>
                <c:pt idx="4188" formatCode="General">
                  <c:v>4.1879999999999997</c:v>
                </c:pt>
                <c:pt idx="4189" formatCode="General">
                  <c:v>4.1890000000000001</c:v>
                </c:pt>
                <c:pt idx="4190" formatCode="General">
                  <c:v>4.1900000000000004</c:v>
                </c:pt>
                <c:pt idx="4191" formatCode="General">
                  <c:v>4.1909999999999998</c:v>
                </c:pt>
                <c:pt idx="4192" formatCode="General">
                  <c:v>4.1920000000000002</c:v>
                </c:pt>
                <c:pt idx="4193" formatCode="General">
                  <c:v>4.1929999999999996</c:v>
                </c:pt>
                <c:pt idx="4194" formatCode="General">
                  <c:v>4.194</c:v>
                </c:pt>
                <c:pt idx="4195" formatCode="General">
                  <c:v>4.1950000000000003</c:v>
                </c:pt>
                <c:pt idx="4196" formatCode="General">
                  <c:v>4.1959999999999997</c:v>
                </c:pt>
                <c:pt idx="4197" formatCode="General">
                  <c:v>4.1970000000000001</c:v>
                </c:pt>
                <c:pt idx="4198" formatCode="General">
                  <c:v>4.1980000000000004</c:v>
                </c:pt>
                <c:pt idx="4199" formatCode="General">
                  <c:v>4.1989999999999998</c:v>
                </c:pt>
                <c:pt idx="4200" formatCode="General">
                  <c:v>4.2</c:v>
                </c:pt>
                <c:pt idx="4201" formatCode="General">
                  <c:v>4.2009999999999996</c:v>
                </c:pt>
                <c:pt idx="4202" formatCode="General">
                  <c:v>4.202</c:v>
                </c:pt>
                <c:pt idx="4203" formatCode="General">
                  <c:v>4.2030000000000003</c:v>
                </c:pt>
                <c:pt idx="4204" formatCode="General">
                  <c:v>4.2039999999999997</c:v>
                </c:pt>
                <c:pt idx="4205" formatCode="General">
                  <c:v>4.2050000000000001</c:v>
                </c:pt>
                <c:pt idx="4206" formatCode="General">
                  <c:v>4.2060000000000004</c:v>
                </c:pt>
                <c:pt idx="4207" formatCode="General">
                  <c:v>4.2069999999999999</c:v>
                </c:pt>
                <c:pt idx="4208" formatCode="General">
                  <c:v>4.2080000000000002</c:v>
                </c:pt>
                <c:pt idx="4209" formatCode="General">
                  <c:v>4.2089999999999996</c:v>
                </c:pt>
                <c:pt idx="4210" formatCode="General">
                  <c:v>4.21</c:v>
                </c:pt>
                <c:pt idx="4211" formatCode="General">
                  <c:v>4.2110000000000003</c:v>
                </c:pt>
                <c:pt idx="4212" formatCode="General">
                  <c:v>4.2119999999999997</c:v>
                </c:pt>
                <c:pt idx="4213" formatCode="General">
                  <c:v>4.2130000000000001</c:v>
                </c:pt>
                <c:pt idx="4214" formatCode="General">
                  <c:v>4.2140000000000004</c:v>
                </c:pt>
                <c:pt idx="4215" formatCode="General">
                  <c:v>4.2149999999999999</c:v>
                </c:pt>
                <c:pt idx="4216" formatCode="General">
                  <c:v>4.2160000000000002</c:v>
                </c:pt>
                <c:pt idx="4217" formatCode="General">
                  <c:v>4.2169999999999996</c:v>
                </c:pt>
                <c:pt idx="4218" formatCode="General">
                  <c:v>4.218</c:v>
                </c:pt>
                <c:pt idx="4219" formatCode="General">
                  <c:v>4.2190000000000003</c:v>
                </c:pt>
                <c:pt idx="4220" formatCode="General">
                  <c:v>4.22</c:v>
                </c:pt>
                <c:pt idx="4221" formatCode="General">
                  <c:v>4.2210000000000001</c:v>
                </c:pt>
                <c:pt idx="4222" formatCode="General">
                  <c:v>4.2220000000000004</c:v>
                </c:pt>
                <c:pt idx="4223" formatCode="General">
                  <c:v>4.2229999999999999</c:v>
                </c:pt>
                <c:pt idx="4224" formatCode="General">
                  <c:v>4.2240000000000002</c:v>
                </c:pt>
                <c:pt idx="4225" formatCode="General">
                  <c:v>4.2249999999999996</c:v>
                </c:pt>
                <c:pt idx="4226" formatCode="General">
                  <c:v>4.226</c:v>
                </c:pt>
                <c:pt idx="4227" formatCode="General">
                  <c:v>4.2270000000000003</c:v>
                </c:pt>
                <c:pt idx="4228" formatCode="General">
                  <c:v>4.2279999999999998</c:v>
                </c:pt>
                <c:pt idx="4229" formatCode="General">
                  <c:v>4.2290000000000001</c:v>
                </c:pt>
                <c:pt idx="4230" formatCode="General">
                  <c:v>4.2300000000000004</c:v>
                </c:pt>
                <c:pt idx="4231" formatCode="General">
                  <c:v>4.2309999999999999</c:v>
                </c:pt>
                <c:pt idx="4232" formatCode="General">
                  <c:v>4.2320000000000002</c:v>
                </c:pt>
                <c:pt idx="4233" formatCode="General">
                  <c:v>4.2329999999999997</c:v>
                </c:pt>
                <c:pt idx="4234" formatCode="General">
                  <c:v>4.234</c:v>
                </c:pt>
                <c:pt idx="4235" formatCode="General">
                  <c:v>4.2350000000000003</c:v>
                </c:pt>
                <c:pt idx="4236" formatCode="General">
                  <c:v>4.2359999999999998</c:v>
                </c:pt>
                <c:pt idx="4237" formatCode="General">
                  <c:v>4.2370000000000001</c:v>
                </c:pt>
                <c:pt idx="4238" formatCode="General">
                  <c:v>4.2380000000000004</c:v>
                </c:pt>
                <c:pt idx="4239" formatCode="General">
                  <c:v>4.2389999999999999</c:v>
                </c:pt>
                <c:pt idx="4240" formatCode="General">
                  <c:v>4.24</c:v>
                </c:pt>
                <c:pt idx="4241" formatCode="General">
                  <c:v>4.2409999999999997</c:v>
                </c:pt>
                <c:pt idx="4242" formatCode="General">
                  <c:v>4.242</c:v>
                </c:pt>
                <c:pt idx="4243" formatCode="General">
                  <c:v>4.2430000000000003</c:v>
                </c:pt>
                <c:pt idx="4244" formatCode="General">
                  <c:v>4.2439999999999998</c:v>
                </c:pt>
                <c:pt idx="4245" formatCode="General">
                  <c:v>4.2450000000000001</c:v>
                </c:pt>
                <c:pt idx="4246" formatCode="General">
                  <c:v>4.2460000000000004</c:v>
                </c:pt>
                <c:pt idx="4247" formatCode="General">
                  <c:v>4.2469999999999999</c:v>
                </c:pt>
                <c:pt idx="4248" formatCode="General">
                  <c:v>4.2480000000000002</c:v>
                </c:pt>
                <c:pt idx="4249" formatCode="General">
                  <c:v>4.2489999999999997</c:v>
                </c:pt>
                <c:pt idx="4250" formatCode="General">
                  <c:v>4.25</c:v>
                </c:pt>
                <c:pt idx="4251" formatCode="General">
                  <c:v>4.2510000000000003</c:v>
                </c:pt>
                <c:pt idx="4252" formatCode="General">
                  <c:v>4.2519999999999998</c:v>
                </c:pt>
                <c:pt idx="4253" formatCode="General">
                  <c:v>4.2530000000000001</c:v>
                </c:pt>
                <c:pt idx="4254" formatCode="General">
                  <c:v>4.2539999999999996</c:v>
                </c:pt>
                <c:pt idx="4255" formatCode="General">
                  <c:v>4.2549999999999999</c:v>
                </c:pt>
                <c:pt idx="4256" formatCode="General">
                  <c:v>4.2560000000000002</c:v>
                </c:pt>
                <c:pt idx="4257" formatCode="General">
                  <c:v>4.2569999999999997</c:v>
                </c:pt>
                <c:pt idx="4258" formatCode="General">
                  <c:v>4.258</c:v>
                </c:pt>
                <c:pt idx="4259" formatCode="General">
                  <c:v>4.2590000000000003</c:v>
                </c:pt>
                <c:pt idx="4260" formatCode="General">
                  <c:v>4.26</c:v>
                </c:pt>
                <c:pt idx="4261" formatCode="General">
                  <c:v>4.2610000000000001</c:v>
                </c:pt>
                <c:pt idx="4262" formatCode="General">
                  <c:v>4.2619999999999996</c:v>
                </c:pt>
                <c:pt idx="4263" formatCode="General">
                  <c:v>4.2629999999999999</c:v>
                </c:pt>
                <c:pt idx="4264" formatCode="General">
                  <c:v>4.2640000000000002</c:v>
                </c:pt>
                <c:pt idx="4265" formatCode="General">
                  <c:v>4.2649999999999997</c:v>
                </c:pt>
                <c:pt idx="4266" formatCode="General">
                  <c:v>4.266</c:v>
                </c:pt>
                <c:pt idx="4267" formatCode="General">
                  <c:v>4.2670000000000003</c:v>
                </c:pt>
                <c:pt idx="4268" formatCode="General">
                  <c:v>4.2679999999999998</c:v>
                </c:pt>
                <c:pt idx="4269" formatCode="General">
                  <c:v>4.2690000000000001</c:v>
                </c:pt>
                <c:pt idx="4270" formatCode="General">
                  <c:v>4.2699999999999996</c:v>
                </c:pt>
                <c:pt idx="4271" formatCode="General">
                  <c:v>4.2709999999999999</c:v>
                </c:pt>
                <c:pt idx="4272" formatCode="General">
                  <c:v>4.2720000000000002</c:v>
                </c:pt>
                <c:pt idx="4273" formatCode="General">
                  <c:v>4.2729999999999997</c:v>
                </c:pt>
                <c:pt idx="4274" formatCode="General">
                  <c:v>4.274</c:v>
                </c:pt>
                <c:pt idx="4275" formatCode="General">
                  <c:v>4.2750000000000004</c:v>
                </c:pt>
                <c:pt idx="4276" formatCode="General">
                  <c:v>4.2759999999999998</c:v>
                </c:pt>
                <c:pt idx="4277" formatCode="General">
                  <c:v>4.2770000000000001</c:v>
                </c:pt>
                <c:pt idx="4278" formatCode="General">
                  <c:v>4.2779999999999996</c:v>
                </c:pt>
                <c:pt idx="4279" formatCode="General">
                  <c:v>4.2789999999999999</c:v>
                </c:pt>
                <c:pt idx="4280" formatCode="General">
                  <c:v>4.28</c:v>
                </c:pt>
                <c:pt idx="4281" formatCode="General">
                  <c:v>4.2809999999999997</c:v>
                </c:pt>
                <c:pt idx="4282" formatCode="General">
                  <c:v>4.282</c:v>
                </c:pt>
                <c:pt idx="4283" formatCode="General">
                  <c:v>4.2830000000000004</c:v>
                </c:pt>
                <c:pt idx="4284" formatCode="General">
                  <c:v>4.2839999999999998</c:v>
                </c:pt>
                <c:pt idx="4285" formatCode="General">
                  <c:v>4.2850000000000001</c:v>
                </c:pt>
                <c:pt idx="4286" formatCode="General">
                  <c:v>4.2859999999999996</c:v>
                </c:pt>
                <c:pt idx="4287" formatCode="General">
                  <c:v>4.2869999999999999</c:v>
                </c:pt>
                <c:pt idx="4288" formatCode="General">
                  <c:v>4.2880000000000003</c:v>
                </c:pt>
                <c:pt idx="4289" formatCode="General">
                  <c:v>4.2889999999999997</c:v>
                </c:pt>
                <c:pt idx="4290" formatCode="General">
                  <c:v>4.29</c:v>
                </c:pt>
                <c:pt idx="4291" formatCode="General">
                  <c:v>4.2910000000000004</c:v>
                </c:pt>
                <c:pt idx="4292" formatCode="General">
                  <c:v>4.2919999999999998</c:v>
                </c:pt>
                <c:pt idx="4293" formatCode="General">
                  <c:v>4.2930000000000001</c:v>
                </c:pt>
                <c:pt idx="4294" formatCode="General">
                  <c:v>4.2939999999999996</c:v>
                </c:pt>
                <c:pt idx="4295" formatCode="General">
                  <c:v>4.2949999999999999</c:v>
                </c:pt>
                <c:pt idx="4296" formatCode="General">
                  <c:v>4.2960000000000003</c:v>
                </c:pt>
                <c:pt idx="4297" formatCode="General">
                  <c:v>4.2969999999999997</c:v>
                </c:pt>
                <c:pt idx="4298" formatCode="General">
                  <c:v>4.298</c:v>
                </c:pt>
                <c:pt idx="4299" formatCode="General">
                  <c:v>4.2990000000000004</c:v>
                </c:pt>
                <c:pt idx="4300" formatCode="General">
                  <c:v>4.3</c:v>
                </c:pt>
                <c:pt idx="4301" formatCode="General">
                  <c:v>4.3010000000000002</c:v>
                </c:pt>
                <c:pt idx="4302" formatCode="General">
                  <c:v>4.3019999999999996</c:v>
                </c:pt>
                <c:pt idx="4303" formatCode="General">
                  <c:v>4.3029999999999999</c:v>
                </c:pt>
                <c:pt idx="4304" formatCode="General">
                  <c:v>4.3040000000000003</c:v>
                </c:pt>
                <c:pt idx="4305" formatCode="General">
                  <c:v>4.3049999999999997</c:v>
                </c:pt>
                <c:pt idx="4306" formatCode="General">
                  <c:v>4.306</c:v>
                </c:pt>
                <c:pt idx="4307" formatCode="General">
                  <c:v>4.3070000000000004</c:v>
                </c:pt>
                <c:pt idx="4308" formatCode="General">
                  <c:v>4.3079999999999998</c:v>
                </c:pt>
                <c:pt idx="4309" formatCode="General">
                  <c:v>4.3090000000000002</c:v>
                </c:pt>
                <c:pt idx="4310" formatCode="General">
                  <c:v>4.3099999999999996</c:v>
                </c:pt>
                <c:pt idx="4311" formatCode="General">
                  <c:v>4.3109999999999999</c:v>
                </c:pt>
                <c:pt idx="4312" formatCode="General">
                  <c:v>4.3120000000000003</c:v>
                </c:pt>
                <c:pt idx="4313" formatCode="General">
                  <c:v>4.3129999999999997</c:v>
                </c:pt>
                <c:pt idx="4314" formatCode="General">
                  <c:v>4.3140000000000001</c:v>
                </c:pt>
                <c:pt idx="4315" formatCode="General">
                  <c:v>4.3150000000000004</c:v>
                </c:pt>
                <c:pt idx="4316" formatCode="General">
                  <c:v>4.3159999999999998</c:v>
                </c:pt>
                <c:pt idx="4317" formatCode="General">
                  <c:v>4.3170000000000002</c:v>
                </c:pt>
                <c:pt idx="4318" formatCode="General">
                  <c:v>4.3179999999999996</c:v>
                </c:pt>
                <c:pt idx="4319" formatCode="General">
                  <c:v>4.319</c:v>
                </c:pt>
                <c:pt idx="4320" formatCode="General">
                  <c:v>4.32</c:v>
                </c:pt>
                <c:pt idx="4321" formatCode="General">
                  <c:v>4.3209999999999997</c:v>
                </c:pt>
                <c:pt idx="4322" formatCode="General">
                  <c:v>4.3220000000000001</c:v>
                </c:pt>
                <c:pt idx="4323" formatCode="General">
                  <c:v>4.3230000000000004</c:v>
                </c:pt>
                <c:pt idx="4324" formatCode="General">
                  <c:v>4.3239999999999998</c:v>
                </c:pt>
                <c:pt idx="4325" formatCode="General">
                  <c:v>4.3250000000000002</c:v>
                </c:pt>
                <c:pt idx="4326" formatCode="General">
                  <c:v>4.3259999999999996</c:v>
                </c:pt>
                <c:pt idx="4327" formatCode="General">
                  <c:v>4.327</c:v>
                </c:pt>
                <c:pt idx="4328" formatCode="General">
                  <c:v>4.3280000000000003</c:v>
                </c:pt>
                <c:pt idx="4329" formatCode="General">
                  <c:v>4.3289999999999997</c:v>
                </c:pt>
                <c:pt idx="4330" formatCode="General">
                  <c:v>4.33</c:v>
                </c:pt>
                <c:pt idx="4331" formatCode="General">
                  <c:v>4.3310000000000004</c:v>
                </c:pt>
                <c:pt idx="4332" formatCode="General">
                  <c:v>4.3319999999999999</c:v>
                </c:pt>
                <c:pt idx="4333" formatCode="General">
                  <c:v>4.3330000000000002</c:v>
                </c:pt>
                <c:pt idx="4334" formatCode="General">
                  <c:v>4.3339999999999996</c:v>
                </c:pt>
                <c:pt idx="4335" formatCode="General">
                  <c:v>4.335</c:v>
                </c:pt>
                <c:pt idx="4336" formatCode="General">
                  <c:v>4.3360000000000003</c:v>
                </c:pt>
                <c:pt idx="4337" formatCode="General">
                  <c:v>4.3369999999999997</c:v>
                </c:pt>
                <c:pt idx="4338" formatCode="General">
                  <c:v>4.3380000000000001</c:v>
                </c:pt>
                <c:pt idx="4339" formatCode="General">
                  <c:v>4.3390000000000004</c:v>
                </c:pt>
                <c:pt idx="4340" formatCode="General">
                  <c:v>4.34</c:v>
                </c:pt>
                <c:pt idx="4341" formatCode="General">
                  <c:v>4.3410000000000002</c:v>
                </c:pt>
                <c:pt idx="4342" formatCode="General">
                  <c:v>4.3419999999999996</c:v>
                </c:pt>
                <c:pt idx="4343" formatCode="General">
                  <c:v>4.343</c:v>
                </c:pt>
                <c:pt idx="4344" formatCode="General">
                  <c:v>4.3440000000000003</c:v>
                </c:pt>
                <c:pt idx="4345" formatCode="General">
                  <c:v>4.3449999999999998</c:v>
                </c:pt>
                <c:pt idx="4346" formatCode="General">
                  <c:v>4.3460000000000001</c:v>
                </c:pt>
                <c:pt idx="4347" formatCode="General">
                  <c:v>4.3470000000000004</c:v>
                </c:pt>
                <c:pt idx="4348" formatCode="General">
                  <c:v>4.3479999999999999</c:v>
                </c:pt>
                <c:pt idx="4349" formatCode="General">
                  <c:v>4.3490000000000002</c:v>
                </c:pt>
                <c:pt idx="4350" formatCode="General">
                  <c:v>4.3499999999999996</c:v>
                </c:pt>
                <c:pt idx="4351" formatCode="General">
                  <c:v>4.351</c:v>
                </c:pt>
                <c:pt idx="4352" formatCode="General">
                  <c:v>4.3520000000000003</c:v>
                </c:pt>
                <c:pt idx="4353" formatCode="General">
                  <c:v>4.3529999999999998</c:v>
                </c:pt>
                <c:pt idx="4354" formatCode="General">
                  <c:v>4.3540000000000001</c:v>
                </c:pt>
                <c:pt idx="4355" formatCode="General">
                  <c:v>4.3550000000000004</c:v>
                </c:pt>
                <c:pt idx="4356" formatCode="General">
                  <c:v>4.3559999999999999</c:v>
                </c:pt>
                <c:pt idx="4357" formatCode="General">
                  <c:v>4.3570000000000002</c:v>
                </c:pt>
                <c:pt idx="4358" formatCode="General">
                  <c:v>4.3579999999999997</c:v>
                </c:pt>
                <c:pt idx="4359" formatCode="General">
                  <c:v>4.359</c:v>
                </c:pt>
                <c:pt idx="4360" formatCode="General">
                  <c:v>4.3600000000000003</c:v>
                </c:pt>
                <c:pt idx="4361" formatCode="General">
                  <c:v>4.3609999999999998</c:v>
                </c:pt>
                <c:pt idx="4362" formatCode="General">
                  <c:v>4.3620000000000001</c:v>
                </c:pt>
                <c:pt idx="4363" formatCode="General">
                  <c:v>4.3630000000000004</c:v>
                </c:pt>
                <c:pt idx="4364" formatCode="General">
                  <c:v>4.3639999999999999</c:v>
                </c:pt>
                <c:pt idx="4365" formatCode="General">
                  <c:v>4.3650000000000002</c:v>
                </c:pt>
                <c:pt idx="4366" formatCode="General">
                  <c:v>4.3659999999999997</c:v>
                </c:pt>
                <c:pt idx="4367" formatCode="General">
                  <c:v>4.367</c:v>
                </c:pt>
                <c:pt idx="4368" formatCode="General">
                  <c:v>4.3680000000000003</c:v>
                </c:pt>
                <c:pt idx="4369" formatCode="General">
                  <c:v>4.3689999999999998</c:v>
                </c:pt>
                <c:pt idx="4370" formatCode="General">
                  <c:v>4.37</c:v>
                </c:pt>
                <c:pt idx="4371" formatCode="General">
                  <c:v>4.3710000000000004</c:v>
                </c:pt>
                <c:pt idx="4372" formatCode="General">
                  <c:v>4.3719999999999999</c:v>
                </c:pt>
                <c:pt idx="4373" formatCode="General">
                  <c:v>4.3730000000000002</c:v>
                </c:pt>
                <c:pt idx="4374" formatCode="General">
                  <c:v>4.3739999999999997</c:v>
                </c:pt>
                <c:pt idx="4375" formatCode="General">
                  <c:v>4.375</c:v>
                </c:pt>
                <c:pt idx="4376" formatCode="General">
                  <c:v>4.3760000000000003</c:v>
                </c:pt>
                <c:pt idx="4377" formatCode="General">
                  <c:v>4.3769999999999998</c:v>
                </c:pt>
                <c:pt idx="4378" formatCode="General">
                  <c:v>4.3780000000000001</c:v>
                </c:pt>
                <c:pt idx="4379" formatCode="General">
                  <c:v>4.3789999999999996</c:v>
                </c:pt>
                <c:pt idx="4380" formatCode="General">
                  <c:v>4.38</c:v>
                </c:pt>
                <c:pt idx="4381" formatCode="General">
                  <c:v>4.3810000000000002</c:v>
                </c:pt>
                <c:pt idx="4382" formatCode="General">
                  <c:v>4.3819999999999997</c:v>
                </c:pt>
                <c:pt idx="4383" formatCode="General">
                  <c:v>4.383</c:v>
                </c:pt>
                <c:pt idx="4384" formatCode="General">
                  <c:v>4.3840000000000003</c:v>
                </c:pt>
                <c:pt idx="4385" formatCode="General">
                  <c:v>4.3849999999999998</c:v>
                </c:pt>
                <c:pt idx="4386" formatCode="General">
                  <c:v>4.3860000000000001</c:v>
                </c:pt>
                <c:pt idx="4387" formatCode="General">
                  <c:v>4.3869999999999996</c:v>
                </c:pt>
                <c:pt idx="4388" formatCode="General">
                  <c:v>4.3879999999999999</c:v>
                </c:pt>
                <c:pt idx="4389" formatCode="General">
                  <c:v>4.3890000000000002</c:v>
                </c:pt>
                <c:pt idx="4390" formatCode="General">
                  <c:v>4.3899999999999997</c:v>
                </c:pt>
                <c:pt idx="4391" formatCode="General">
                  <c:v>4.391</c:v>
                </c:pt>
                <c:pt idx="4392" formatCode="General">
                  <c:v>4.3920000000000003</c:v>
                </c:pt>
                <c:pt idx="4393" formatCode="General">
                  <c:v>4.3929999999999998</c:v>
                </c:pt>
                <c:pt idx="4394" formatCode="General">
                  <c:v>4.3940000000000001</c:v>
                </c:pt>
                <c:pt idx="4395" formatCode="General">
                  <c:v>4.3949999999999996</c:v>
                </c:pt>
                <c:pt idx="4396" formatCode="General">
                  <c:v>4.3959999999999999</c:v>
                </c:pt>
                <c:pt idx="4397" formatCode="General">
                  <c:v>4.3970000000000002</c:v>
                </c:pt>
                <c:pt idx="4398" formatCode="General">
                  <c:v>4.3979999999999997</c:v>
                </c:pt>
                <c:pt idx="4399" formatCode="General">
                  <c:v>4.399</c:v>
                </c:pt>
                <c:pt idx="4400" formatCode="General">
                  <c:v>4.4000000000000004</c:v>
                </c:pt>
                <c:pt idx="4401" formatCode="General">
                  <c:v>4.4009999999999998</c:v>
                </c:pt>
                <c:pt idx="4402" formatCode="General">
                  <c:v>4.4020000000000001</c:v>
                </c:pt>
                <c:pt idx="4403" formatCode="General">
                  <c:v>4.4029999999999996</c:v>
                </c:pt>
                <c:pt idx="4404" formatCode="General">
                  <c:v>4.4039999999999999</c:v>
                </c:pt>
                <c:pt idx="4405" formatCode="General">
                  <c:v>4.4050000000000002</c:v>
                </c:pt>
                <c:pt idx="4406" formatCode="General">
                  <c:v>4.4059999999999997</c:v>
                </c:pt>
                <c:pt idx="4407" formatCode="General">
                  <c:v>4.407</c:v>
                </c:pt>
                <c:pt idx="4408" formatCode="General">
                  <c:v>4.4080000000000004</c:v>
                </c:pt>
                <c:pt idx="4409" formatCode="General">
                  <c:v>4.4089999999999998</c:v>
                </c:pt>
                <c:pt idx="4410" formatCode="General">
                  <c:v>4.41</c:v>
                </c:pt>
                <c:pt idx="4411" formatCode="General">
                  <c:v>4.4109999999999996</c:v>
                </c:pt>
                <c:pt idx="4412" formatCode="General">
                  <c:v>4.4119999999999999</c:v>
                </c:pt>
                <c:pt idx="4413" formatCode="General">
                  <c:v>4.4130000000000003</c:v>
                </c:pt>
                <c:pt idx="4414" formatCode="General">
                  <c:v>4.4139999999999997</c:v>
                </c:pt>
                <c:pt idx="4415" formatCode="General">
                  <c:v>4.415</c:v>
                </c:pt>
                <c:pt idx="4416" formatCode="General">
                  <c:v>4.4160000000000004</c:v>
                </c:pt>
                <c:pt idx="4417" formatCode="General">
                  <c:v>4.4169999999999998</c:v>
                </c:pt>
                <c:pt idx="4418" formatCode="General">
                  <c:v>4.4180000000000001</c:v>
                </c:pt>
                <c:pt idx="4419" formatCode="General">
                  <c:v>4.4189999999999996</c:v>
                </c:pt>
                <c:pt idx="4420" formatCode="General">
                  <c:v>4.42</c:v>
                </c:pt>
                <c:pt idx="4421" formatCode="General">
                  <c:v>4.4210000000000003</c:v>
                </c:pt>
                <c:pt idx="4422" formatCode="General">
                  <c:v>4.4219999999999997</c:v>
                </c:pt>
                <c:pt idx="4423" formatCode="General">
                  <c:v>4.423</c:v>
                </c:pt>
                <c:pt idx="4424" formatCode="General">
                  <c:v>4.4240000000000004</c:v>
                </c:pt>
                <c:pt idx="4425" formatCode="General">
                  <c:v>4.4249999999999998</c:v>
                </c:pt>
                <c:pt idx="4426" formatCode="General">
                  <c:v>4.4260000000000002</c:v>
                </c:pt>
                <c:pt idx="4427" formatCode="General">
                  <c:v>4.4269999999999996</c:v>
                </c:pt>
                <c:pt idx="4428" formatCode="General">
                  <c:v>4.4279999999999999</c:v>
                </c:pt>
                <c:pt idx="4429" formatCode="General">
                  <c:v>4.4290000000000003</c:v>
                </c:pt>
                <c:pt idx="4430" formatCode="General">
                  <c:v>4.43</c:v>
                </c:pt>
                <c:pt idx="4431" formatCode="General">
                  <c:v>4.431</c:v>
                </c:pt>
                <c:pt idx="4432" formatCode="General">
                  <c:v>4.4320000000000004</c:v>
                </c:pt>
                <c:pt idx="4433" formatCode="General">
                  <c:v>4.4329999999999998</c:v>
                </c:pt>
                <c:pt idx="4434" formatCode="General">
                  <c:v>4.4340000000000002</c:v>
                </c:pt>
                <c:pt idx="4435" formatCode="General">
                  <c:v>4.4349999999999996</c:v>
                </c:pt>
                <c:pt idx="4436" formatCode="General">
                  <c:v>4.4359999999999999</c:v>
                </c:pt>
                <c:pt idx="4437" formatCode="General">
                  <c:v>4.4370000000000003</c:v>
                </c:pt>
                <c:pt idx="4438" formatCode="General">
                  <c:v>4.4379999999999997</c:v>
                </c:pt>
                <c:pt idx="4439" formatCode="General">
                  <c:v>4.4390000000000001</c:v>
                </c:pt>
                <c:pt idx="4440" formatCode="General">
                  <c:v>4.4400000000000004</c:v>
                </c:pt>
                <c:pt idx="4441" formatCode="General">
                  <c:v>4.4409999999999998</c:v>
                </c:pt>
                <c:pt idx="4442" formatCode="General">
                  <c:v>4.4420000000000002</c:v>
                </c:pt>
                <c:pt idx="4443" formatCode="General">
                  <c:v>4.4429999999999996</c:v>
                </c:pt>
                <c:pt idx="4444" formatCode="General">
                  <c:v>4.444</c:v>
                </c:pt>
                <c:pt idx="4445" formatCode="General">
                  <c:v>4.4450000000000003</c:v>
                </c:pt>
                <c:pt idx="4446" formatCode="General">
                  <c:v>4.4459999999999997</c:v>
                </c:pt>
                <c:pt idx="4447" formatCode="General">
                  <c:v>4.4470000000000001</c:v>
                </c:pt>
                <c:pt idx="4448" formatCode="General">
                  <c:v>4.4480000000000004</c:v>
                </c:pt>
                <c:pt idx="4449" formatCode="General">
                  <c:v>4.4489999999999998</c:v>
                </c:pt>
                <c:pt idx="4450" formatCode="General">
                  <c:v>4.45</c:v>
                </c:pt>
                <c:pt idx="4451" formatCode="General">
                  <c:v>4.4509999999999996</c:v>
                </c:pt>
                <c:pt idx="4452" formatCode="General">
                  <c:v>4.452</c:v>
                </c:pt>
                <c:pt idx="4453" formatCode="General">
                  <c:v>4.4530000000000003</c:v>
                </c:pt>
                <c:pt idx="4454" formatCode="General">
                  <c:v>4.4539999999999997</c:v>
                </c:pt>
                <c:pt idx="4455" formatCode="General">
                  <c:v>4.4550000000000001</c:v>
                </c:pt>
                <c:pt idx="4456" formatCode="General">
                  <c:v>4.4560000000000004</c:v>
                </c:pt>
                <c:pt idx="4457" formatCode="General">
                  <c:v>4.4569999999999999</c:v>
                </c:pt>
                <c:pt idx="4458" formatCode="General">
                  <c:v>4.4580000000000002</c:v>
                </c:pt>
                <c:pt idx="4459" formatCode="General">
                  <c:v>4.4589999999999996</c:v>
                </c:pt>
                <c:pt idx="4460" formatCode="General">
                  <c:v>4.46</c:v>
                </c:pt>
                <c:pt idx="4461" formatCode="General">
                  <c:v>4.4610000000000003</c:v>
                </c:pt>
                <c:pt idx="4462" formatCode="General">
                  <c:v>4.4619999999999997</c:v>
                </c:pt>
                <c:pt idx="4463" formatCode="General">
                  <c:v>4.4630000000000001</c:v>
                </c:pt>
                <c:pt idx="4464" formatCode="General">
                  <c:v>4.4640000000000004</c:v>
                </c:pt>
                <c:pt idx="4465" formatCode="General">
                  <c:v>4.4649999999999999</c:v>
                </c:pt>
                <c:pt idx="4466" formatCode="General">
                  <c:v>4.4660000000000002</c:v>
                </c:pt>
                <c:pt idx="4467" formatCode="General">
                  <c:v>4.4669999999999996</c:v>
                </c:pt>
                <c:pt idx="4468" formatCode="General">
                  <c:v>4.468</c:v>
                </c:pt>
                <c:pt idx="4469" formatCode="General">
                  <c:v>4.4690000000000003</c:v>
                </c:pt>
                <c:pt idx="4470" formatCode="General">
                  <c:v>4.47</c:v>
                </c:pt>
                <c:pt idx="4471" formatCode="General">
                  <c:v>4.4710000000000001</c:v>
                </c:pt>
                <c:pt idx="4472" formatCode="General">
                  <c:v>4.4720000000000004</c:v>
                </c:pt>
                <c:pt idx="4473" formatCode="General">
                  <c:v>4.4729999999999999</c:v>
                </c:pt>
                <c:pt idx="4474" formatCode="General">
                  <c:v>4.4740000000000002</c:v>
                </c:pt>
                <c:pt idx="4475" formatCode="General">
                  <c:v>4.4749999999999996</c:v>
                </c:pt>
                <c:pt idx="4476" formatCode="General">
                  <c:v>4.476</c:v>
                </c:pt>
                <c:pt idx="4477" formatCode="General">
                  <c:v>4.4770000000000003</c:v>
                </c:pt>
                <c:pt idx="4478" formatCode="General">
                  <c:v>4.4779999999999998</c:v>
                </c:pt>
                <c:pt idx="4479" formatCode="General">
                  <c:v>4.4790000000000001</c:v>
                </c:pt>
                <c:pt idx="4480" formatCode="General">
                  <c:v>4.4800000000000004</c:v>
                </c:pt>
                <c:pt idx="4481" formatCode="General">
                  <c:v>4.4809999999999999</c:v>
                </c:pt>
                <c:pt idx="4482" formatCode="General">
                  <c:v>4.4820000000000002</c:v>
                </c:pt>
                <c:pt idx="4483" formatCode="General">
                  <c:v>4.4829999999999997</c:v>
                </c:pt>
                <c:pt idx="4484" formatCode="General">
                  <c:v>4.484</c:v>
                </c:pt>
                <c:pt idx="4485" formatCode="General">
                  <c:v>4.4850000000000003</c:v>
                </c:pt>
                <c:pt idx="4486" formatCode="General">
                  <c:v>4.4859999999999998</c:v>
                </c:pt>
                <c:pt idx="4487" formatCode="General">
                  <c:v>4.4870000000000001</c:v>
                </c:pt>
                <c:pt idx="4488" formatCode="General">
                  <c:v>4.4880000000000004</c:v>
                </c:pt>
                <c:pt idx="4489" formatCode="General">
                  <c:v>4.4889999999999999</c:v>
                </c:pt>
                <c:pt idx="4490" formatCode="General">
                  <c:v>4.49</c:v>
                </c:pt>
                <c:pt idx="4491" formatCode="General">
                  <c:v>4.4909999999999997</c:v>
                </c:pt>
                <c:pt idx="4492" formatCode="General">
                  <c:v>4.492</c:v>
                </c:pt>
                <c:pt idx="4493" formatCode="General">
                  <c:v>4.4930000000000003</c:v>
                </c:pt>
                <c:pt idx="4494" formatCode="General">
                  <c:v>4.4939999999999998</c:v>
                </c:pt>
                <c:pt idx="4495" formatCode="General">
                  <c:v>4.4950000000000001</c:v>
                </c:pt>
                <c:pt idx="4496" formatCode="General">
                  <c:v>4.4960000000000004</c:v>
                </c:pt>
                <c:pt idx="4497" formatCode="General">
                  <c:v>4.4969999999999999</c:v>
                </c:pt>
                <c:pt idx="4498" formatCode="General">
                  <c:v>4.4980000000000002</c:v>
                </c:pt>
                <c:pt idx="4499" formatCode="General">
                  <c:v>4.4989999999999997</c:v>
                </c:pt>
                <c:pt idx="4500" formatCode="General">
                  <c:v>4.5</c:v>
                </c:pt>
                <c:pt idx="4501" formatCode="General">
                  <c:v>4.5010000000000003</c:v>
                </c:pt>
                <c:pt idx="4502" formatCode="General">
                  <c:v>4.5019999999999998</c:v>
                </c:pt>
                <c:pt idx="4503" formatCode="General">
                  <c:v>4.5030000000000001</c:v>
                </c:pt>
                <c:pt idx="4504" formatCode="General">
                  <c:v>4.5039999999999996</c:v>
                </c:pt>
                <c:pt idx="4505" formatCode="General">
                  <c:v>4.5049999999999999</c:v>
                </c:pt>
                <c:pt idx="4506" formatCode="General">
                  <c:v>4.5060000000000002</c:v>
                </c:pt>
                <c:pt idx="4507" formatCode="General">
                  <c:v>4.5069999999999997</c:v>
                </c:pt>
                <c:pt idx="4508" formatCode="General">
                  <c:v>4.508</c:v>
                </c:pt>
                <c:pt idx="4509" formatCode="General">
                  <c:v>4.5090000000000003</c:v>
                </c:pt>
                <c:pt idx="4510" formatCode="General">
                  <c:v>4.51</c:v>
                </c:pt>
                <c:pt idx="4511" formatCode="General">
                  <c:v>4.5110000000000001</c:v>
                </c:pt>
                <c:pt idx="4512" formatCode="General">
                  <c:v>4.5119999999999996</c:v>
                </c:pt>
                <c:pt idx="4513" formatCode="General">
                  <c:v>4.5129999999999999</c:v>
                </c:pt>
                <c:pt idx="4514" formatCode="General">
                  <c:v>4.5140000000000002</c:v>
                </c:pt>
                <c:pt idx="4515" formatCode="General">
                  <c:v>4.5149999999999997</c:v>
                </c:pt>
                <c:pt idx="4516" formatCode="General">
                  <c:v>4.516</c:v>
                </c:pt>
                <c:pt idx="4517" formatCode="General">
                  <c:v>4.5170000000000003</c:v>
                </c:pt>
                <c:pt idx="4518" formatCode="General">
                  <c:v>4.5179999999999998</c:v>
                </c:pt>
                <c:pt idx="4519" formatCode="General">
                  <c:v>4.5190000000000001</c:v>
                </c:pt>
                <c:pt idx="4520" formatCode="General">
                  <c:v>4.5199999999999996</c:v>
                </c:pt>
                <c:pt idx="4521" formatCode="General">
                  <c:v>4.5209999999999999</c:v>
                </c:pt>
                <c:pt idx="4522" formatCode="General">
                  <c:v>4.5220000000000002</c:v>
                </c:pt>
                <c:pt idx="4523" formatCode="General">
                  <c:v>4.5229999999999997</c:v>
                </c:pt>
                <c:pt idx="4524" formatCode="General">
                  <c:v>4.524</c:v>
                </c:pt>
                <c:pt idx="4525" formatCode="General">
                  <c:v>4.5250000000000004</c:v>
                </c:pt>
                <c:pt idx="4526" formatCode="General">
                  <c:v>4.5259999999999998</c:v>
                </c:pt>
                <c:pt idx="4527" formatCode="General">
                  <c:v>4.5270000000000001</c:v>
                </c:pt>
                <c:pt idx="4528" formatCode="General">
                  <c:v>4.5279999999999996</c:v>
                </c:pt>
                <c:pt idx="4529" formatCode="General">
                  <c:v>4.5289999999999999</c:v>
                </c:pt>
                <c:pt idx="4530" formatCode="General">
                  <c:v>4.53</c:v>
                </c:pt>
                <c:pt idx="4531" formatCode="General">
                  <c:v>4.5309999999999997</c:v>
                </c:pt>
                <c:pt idx="4532" formatCode="General">
                  <c:v>4.532</c:v>
                </c:pt>
                <c:pt idx="4533" formatCode="General">
                  <c:v>4.5330000000000004</c:v>
                </c:pt>
                <c:pt idx="4534" formatCode="General">
                  <c:v>4.5339999999999998</c:v>
                </c:pt>
                <c:pt idx="4535" formatCode="General">
                  <c:v>4.5350000000000001</c:v>
                </c:pt>
                <c:pt idx="4536" formatCode="General">
                  <c:v>4.5359999999999996</c:v>
                </c:pt>
                <c:pt idx="4537" formatCode="General">
                  <c:v>4.5369999999999999</c:v>
                </c:pt>
                <c:pt idx="4538" formatCode="General">
                  <c:v>4.5380000000000003</c:v>
                </c:pt>
                <c:pt idx="4539" formatCode="General">
                  <c:v>4.5389999999999997</c:v>
                </c:pt>
                <c:pt idx="4540" formatCode="General">
                  <c:v>4.54</c:v>
                </c:pt>
                <c:pt idx="4541" formatCode="General">
                  <c:v>4.5410000000000004</c:v>
                </c:pt>
                <c:pt idx="4542" formatCode="General">
                  <c:v>4.5419999999999998</c:v>
                </c:pt>
                <c:pt idx="4543" formatCode="General">
                  <c:v>4.5430000000000001</c:v>
                </c:pt>
                <c:pt idx="4544" formatCode="General">
                  <c:v>4.5439999999999996</c:v>
                </c:pt>
                <c:pt idx="4545" formatCode="General">
                  <c:v>4.5449999999999999</c:v>
                </c:pt>
                <c:pt idx="4546" formatCode="General">
                  <c:v>4.5460000000000003</c:v>
                </c:pt>
                <c:pt idx="4547" formatCode="General">
                  <c:v>4.5469999999999997</c:v>
                </c:pt>
                <c:pt idx="4548" formatCode="General">
                  <c:v>4.548</c:v>
                </c:pt>
                <c:pt idx="4549" formatCode="General">
                  <c:v>4.5490000000000004</c:v>
                </c:pt>
                <c:pt idx="4550" formatCode="General">
                  <c:v>4.55</c:v>
                </c:pt>
                <c:pt idx="4551" formatCode="General">
                  <c:v>4.5510000000000002</c:v>
                </c:pt>
                <c:pt idx="4552" formatCode="General">
                  <c:v>4.5519999999999996</c:v>
                </c:pt>
                <c:pt idx="4553" formatCode="General">
                  <c:v>4.5529999999999999</c:v>
                </c:pt>
                <c:pt idx="4554" formatCode="General">
                  <c:v>4.5540000000000003</c:v>
                </c:pt>
                <c:pt idx="4555" formatCode="General">
                  <c:v>4.5549999999999997</c:v>
                </c:pt>
                <c:pt idx="4556" formatCode="General">
                  <c:v>4.556</c:v>
                </c:pt>
                <c:pt idx="4557" formatCode="General">
                  <c:v>4.5570000000000004</c:v>
                </c:pt>
                <c:pt idx="4558" formatCode="General">
                  <c:v>4.5579999999999998</c:v>
                </c:pt>
                <c:pt idx="4559" formatCode="General">
                  <c:v>4.5590000000000002</c:v>
                </c:pt>
                <c:pt idx="4560" formatCode="General">
                  <c:v>4.5599999999999996</c:v>
                </c:pt>
                <c:pt idx="4561" formatCode="General">
                  <c:v>4.5609999999999999</c:v>
                </c:pt>
                <c:pt idx="4562" formatCode="General">
                  <c:v>4.5620000000000003</c:v>
                </c:pt>
                <c:pt idx="4563" formatCode="General">
                  <c:v>4.5629999999999997</c:v>
                </c:pt>
                <c:pt idx="4564" formatCode="General">
                  <c:v>4.5640000000000001</c:v>
                </c:pt>
                <c:pt idx="4565" formatCode="General">
                  <c:v>4.5650000000000004</c:v>
                </c:pt>
                <c:pt idx="4566" formatCode="General">
                  <c:v>4.5659999999999998</c:v>
                </c:pt>
                <c:pt idx="4567" formatCode="General">
                  <c:v>4.5670000000000002</c:v>
                </c:pt>
                <c:pt idx="4568" formatCode="General">
                  <c:v>4.5679999999999996</c:v>
                </c:pt>
                <c:pt idx="4569" formatCode="General">
                  <c:v>4.569</c:v>
                </c:pt>
                <c:pt idx="4570" formatCode="General">
                  <c:v>4.57</c:v>
                </c:pt>
                <c:pt idx="4571" formatCode="General">
                  <c:v>4.5709999999999997</c:v>
                </c:pt>
                <c:pt idx="4572" formatCode="General">
                  <c:v>4.5720000000000001</c:v>
                </c:pt>
                <c:pt idx="4573" formatCode="General">
                  <c:v>4.5730000000000004</c:v>
                </c:pt>
                <c:pt idx="4574" formatCode="General">
                  <c:v>4.5739999999999998</c:v>
                </c:pt>
                <c:pt idx="4575" formatCode="General">
                  <c:v>4.5750000000000002</c:v>
                </c:pt>
                <c:pt idx="4576" formatCode="General">
                  <c:v>4.5759999999999996</c:v>
                </c:pt>
                <c:pt idx="4577" formatCode="General">
                  <c:v>4.577</c:v>
                </c:pt>
                <c:pt idx="4578" formatCode="General">
                  <c:v>4.5780000000000003</c:v>
                </c:pt>
                <c:pt idx="4579" formatCode="General">
                  <c:v>4.5789999999999997</c:v>
                </c:pt>
                <c:pt idx="4580" formatCode="General">
                  <c:v>4.58</c:v>
                </c:pt>
                <c:pt idx="4581" formatCode="General">
                  <c:v>4.5810000000000004</c:v>
                </c:pt>
                <c:pt idx="4582" formatCode="General">
                  <c:v>4.5819999999999999</c:v>
                </c:pt>
                <c:pt idx="4583" formatCode="General">
                  <c:v>4.5830000000000002</c:v>
                </c:pt>
                <c:pt idx="4584" formatCode="General">
                  <c:v>4.5839999999999996</c:v>
                </c:pt>
                <c:pt idx="4585" formatCode="General">
                  <c:v>4.585</c:v>
                </c:pt>
                <c:pt idx="4586" formatCode="General">
                  <c:v>4.5860000000000003</c:v>
                </c:pt>
                <c:pt idx="4587" formatCode="General">
                  <c:v>4.5869999999999997</c:v>
                </c:pt>
                <c:pt idx="4588" formatCode="General">
                  <c:v>4.5880000000000001</c:v>
                </c:pt>
                <c:pt idx="4589" formatCode="General">
                  <c:v>4.5890000000000004</c:v>
                </c:pt>
                <c:pt idx="4590" formatCode="General">
                  <c:v>4.59</c:v>
                </c:pt>
                <c:pt idx="4591" formatCode="General">
                  <c:v>4.5910000000000002</c:v>
                </c:pt>
                <c:pt idx="4592" formatCode="General">
                  <c:v>4.5919999999999996</c:v>
                </c:pt>
                <c:pt idx="4593" formatCode="General">
                  <c:v>4.593</c:v>
                </c:pt>
                <c:pt idx="4594" formatCode="General">
                  <c:v>4.5940000000000003</c:v>
                </c:pt>
                <c:pt idx="4595" formatCode="General">
                  <c:v>4.5949999999999998</c:v>
                </c:pt>
                <c:pt idx="4596" formatCode="General">
                  <c:v>4.5960000000000001</c:v>
                </c:pt>
                <c:pt idx="4597" formatCode="General">
                  <c:v>4.5970000000000004</c:v>
                </c:pt>
                <c:pt idx="4598" formatCode="General">
                  <c:v>4.5979999999999999</c:v>
                </c:pt>
                <c:pt idx="4599" formatCode="General">
                  <c:v>4.5990000000000002</c:v>
                </c:pt>
                <c:pt idx="4600" formatCode="General">
                  <c:v>4.5999999999999996</c:v>
                </c:pt>
                <c:pt idx="4601" formatCode="General">
                  <c:v>4.601</c:v>
                </c:pt>
                <c:pt idx="4602" formatCode="General">
                  <c:v>4.6020000000000003</c:v>
                </c:pt>
                <c:pt idx="4603" formatCode="General">
                  <c:v>4.6029999999999998</c:v>
                </c:pt>
                <c:pt idx="4604" formatCode="General">
                  <c:v>4.6040000000000001</c:v>
                </c:pt>
                <c:pt idx="4605" formatCode="General">
                  <c:v>4.6050000000000004</c:v>
                </c:pt>
                <c:pt idx="4606" formatCode="General">
                  <c:v>4.6059999999999999</c:v>
                </c:pt>
                <c:pt idx="4607" formatCode="General">
                  <c:v>4.6070000000000002</c:v>
                </c:pt>
                <c:pt idx="4608" formatCode="General">
                  <c:v>4.6079999999999997</c:v>
                </c:pt>
                <c:pt idx="4609" formatCode="General">
                  <c:v>4.609</c:v>
                </c:pt>
                <c:pt idx="4610" formatCode="General">
                  <c:v>4.6100000000000003</c:v>
                </c:pt>
                <c:pt idx="4611" formatCode="General">
                  <c:v>4.6109999999999998</c:v>
                </c:pt>
                <c:pt idx="4612" formatCode="General">
                  <c:v>4.6120000000000001</c:v>
                </c:pt>
                <c:pt idx="4613" formatCode="General">
                  <c:v>4.6130000000000004</c:v>
                </c:pt>
                <c:pt idx="4614" formatCode="General">
                  <c:v>4.6139999999999999</c:v>
                </c:pt>
                <c:pt idx="4615" formatCode="General">
                  <c:v>4.6150000000000002</c:v>
                </c:pt>
                <c:pt idx="4616" formatCode="General">
                  <c:v>4.6159999999999997</c:v>
                </c:pt>
                <c:pt idx="4617" formatCode="General">
                  <c:v>4.617</c:v>
                </c:pt>
                <c:pt idx="4618" formatCode="General">
                  <c:v>4.6180000000000003</c:v>
                </c:pt>
                <c:pt idx="4619" formatCode="General">
                  <c:v>4.6189999999999998</c:v>
                </c:pt>
                <c:pt idx="4620" formatCode="General">
                  <c:v>4.62</c:v>
                </c:pt>
                <c:pt idx="4621" formatCode="General">
                  <c:v>4.6210000000000004</c:v>
                </c:pt>
                <c:pt idx="4622" formatCode="General">
                  <c:v>4.6219999999999999</c:v>
                </c:pt>
                <c:pt idx="4623" formatCode="General">
                  <c:v>4.6230000000000002</c:v>
                </c:pt>
                <c:pt idx="4624" formatCode="General">
                  <c:v>4.6239999999999997</c:v>
                </c:pt>
                <c:pt idx="4625" formatCode="General">
                  <c:v>4.625</c:v>
                </c:pt>
                <c:pt idx="4626" formatCode="General">
                  <c:v>4.6260000000000003</c:v>
                </c:pt>
                <c:pt idx="4627" formatCode="General">
                  <c:v>4.6269999999999998</c:v>
                </c:pt>
                <c:pt idx="4628" formatCode="General">
                  <c:v>4.6280000000000001</c:v>
                </c:pt>
                <c:pt idx="4629" formatCode="General">
                  <c:v>4.6289999999999996</c:v>
                </c:pt>
                <c:pt idx="4630" formatCode="General">
                  <c:v>4.63</c:v>
                </c:pt>
                <c:pt idx="4631" formatCode="General">
                  <c:v>4.6310000000000002</c:v>
                </c:pt>
                <c:pt idx="4632" formatCode="General">
                  <c:v>4.6319999999999997</c:v>
                </c:pt>
                <c:pt idx="4633" formatCode="General">
                  <c:v>4.633</c:v>
                </c:pt>
                <c:pt idx="4634" formatCode="General">
                  <c:v>4.6340000000000003</c:v>
                </c:pt>
                <c:pt idx="4635" formatCode="General">
                  <c:v>4.6349999999999998</c:v>
                </c:pt>
                <c:pt idx="4636" formatCode="General">
                  <c:v>4.6360000000000001</c:v>
                </c:pt>
                <c:pt idx="4637" formatCode="General">
                  <c:v>4.6369999999999996</c:v>
                </c:pt>
                <c:pt idx="4638" formatCode="General">
                  <c:v>4.6379999999999999</c:v>
                </c:pt>
                <c:pt idx="4639" formatCode="General">
                  <c:v>4.6390000000000002</c:v>
                </c:pt>
                <c:pt idx="4640" formatCode="General">
                  <c:v>4.6399999999999997</c:v>
                </c:pt>
                <c:pt idx="4641" formatCode="General">
                  <c:v>4.641</c:v>
                </c:pt>
                <c:pt idx="4642" formatCode="General">
                  <c:v>4.6420000000000003</c:v>
                </c:pt>
                <c:pt idx="4643" formatCode="General">
                  <c:v>4.6429999999999998</c:v>
                </c:pt>
                <c:pt idx="4644" formatCode="General">
                  <c:v>4.6440000000000001</c:v>
                </c:pt>
                <c:pt idx="4645" formatCode="General">
                  <c:v>4.6449999999999996</c:v>
                </c:pt>
                <c:pt idx="4646" formatCode="General">
                  <c:v>4.6459999999999999</c:v>
                </c:pt>
                <c:pt idx="4647" formatCode="General">
                  <c:v>4.6470000000000002</c:v>
                </c:pt>
                <c:pt idx="4648" formatCode="General">
                  <c:v>4.6479999999999997</c:v>
                </c:pt>
                <c:pt idx="4649" formatCode="General">
                  <c:v>4.649</c:v>
                </c:pt>
                <c:pt idx="4650" formatCode="General">
                  <c:v>4.6500000000000004</c:v>
                </c:pt>
                <c:pt idx="4651" formatCode="General">
                  <c:v>4.6509999999999998</c:v>
                </c:pt>
                <c:pt idx="4652" formatCode="General">
                  <c:v>4.6520000000000001</c:v>
                </c:pt>
                <c:pt idx="4653" formatCode="General">
                  <c:v>4.6529999999999996</c:v>
                </c:pt>
                <c:pt idx="4654" formatCode="General">
                  <c:v>4.6539999999999999</c:v>
                </c:pt>
                <c:pt idx="4655" formatCode="General">
                  <c:v>4.6550000000000002</c:v>
                </c:pt>
                <c:pt idx="4656" formatCode="General">
                  <c:v>4.6559999999999997</c:v>
                </c:pt>
                <c:pt idx="4657" formatCode="General">
                  <c:v>4.657</c:v>
                </c:pt>
                <c:pt idx="4658" formatCode="General">
                  <c:v>4.6580000000000004</c:v>
                </c:pt>
                <c:pt idx="4659" formatCode="General">
                  <c:v>4.6589999999999998</c:v>
                </c:pt>
                <c:pt idx="4660" formatCode="General">
                  <c:v>4.66</c:v>
                </c:pt>
                <c:pt idx="4661" formatCode="General">
                  <c:v>4.6609999999999996</c:v>
                </c:pt>
                <c:pt idx="4662" formatCode="General">
                  <c:v>4.6619999999999999</c:v>
                </c:pt>
                <c:pt idx="4663" formatCode="General">
                  <c:v>4.6630000000000003</c:v>
                </c:pt>
                <c:pt idx="4664" formatCode="General">
                  <c:v>4.6639999999999997</c:v>
                </c:pt>
                <c:pt idx="4665" formatCode="General">
                  <c:v>4.665</c:v>
                </c:pt>
                <c:pt idx="4666" formatCode="General">
                  <c:v>4.6660000000000004</c:v>
                </c:pt>
                <c:pt idx="4667" formatCode="General">
                  <c:v>4.6669999999999998</c:v>
                </c:pt>
                <c:pt idx="4668" formatCode="General">
                  <c:v>4.6680000000000001</c:v>
                </c:pt>
                <c:pt idx="4669" formatCode="General">
                  <c:v>4.6689999999999996</c:v>
                </c:pt>
                <c:pt idx="4670" formatCode="General">
                  <c:v>4.67</c:v>
                </c:pt>
                <c:pt idx="4671" formatCode="General">
                  <c:v>4.6710000000000003</c:v>
                </c:pt>
                <c:pt idx="4672" formatCode="General">
                  <c:v>4.6719999999999997</c:v>
                </c:pt>
                <c:pt idx="4673" formatCode="General">
                  <c:v>4.673</c:v>
                </c:pt>
                <c:pt idx="4674" formatCode="General">
                  <c:v>4.6740000000000004</c:v>
                </c:pt>
                <c:pt idx="4675" formatCode="General">
                  <c:v>4.6749999999999998</c:v>
                </c:pt>
                <c:pt idx="4676" formatCode="General">
                  <c:v>4.6760000000000002</c:v>
                </c:pt>
                <c:pt idx="4677" formatCode="General">
                  <c:v>4.6769999999999996</c:v>
                </c:pt>
                <c:pt idx="4678" formatCode="General">
                  <c:v>4.6779999999999999</c:v>
                </c:pt>
                <c:pt idx="4679" formatCode="General">
                  <c:v>4.6790000000000003</c:v>
                </c:pt>
                <c:pt idx="4680" formatCode="General">
                  <c:v>4.68</c:v>
                </c:pt>
                <c:pt idx="4681" formatCode="General">
                  <c:v>4.681</c:v>
                </c:pt>
                <c:pt idx="4682" formatCode="General">
                  <c:v>4.6820000000000004</c:v>
                </c:pt>
                <c:pt idx="4683" formatCode="General">
                  <c:v>4.6829999999999998</c:v>
                </c:pt>
                <c:pt idx="4684" formatCode="General">
                  <c:v>4.6840000000000002</c:v>
                </c:pt>
                <c:pt idx="4685" formatCode="General">
                  <c:v>4.6849999999999996</c:v>
                </c:pt>
                <c:pt idx="4686" formatCode="General">
                  <c:v>4.6859999999999999</c:v>
                </c:pt>
                <c:pt idx="4687" formatCode="General">
                  <c:v>4.6870000000000003</c:v>
                </c:pt>
                <c:pt idx="4688" formatCode="General">
                  <c:v>4.6879999999999997</c:v>
                </c:pt>
                <c:pt idx="4689" formatCode="General">
                  <c:v>4.6890000000000001</c:v>
                </c:pt>
                <c:pt idx="4690" formatCode="General">
                  <c:v>4.6900000000000004</c:v>
                </c:pt>
                <c:pt idx="4691" formatCode="General">
                  <c:v>4.6909999999999998</c:v>
                </c:pt>
                <c:pt idx="4692" formatCode="General">
                  <c:v>4.6920000000000002</c:v>
                </c:pt>
                <c:pt idx="4693" formatCode="General">
                  <c:v>4.6929999999999996</c:v>
                </c:pt>
                <c:pt idx="4694" formatCode="General">
                  <c:v>4.694</c:v>
                </c:pt>
                <c:pt idx="4695" formatCode="General">
                  <c:v>4.6950000000000003</c:v>
                </c:pt>
                <c:pt idx="4696" formatCode="General">
                  <c:v>4.6959999999999997</c:v>
                </c:pt>
                <c:pt idx="4697" formatCode="General">
                  <c:v>4.6970000000000001</c:v>
                </c:pt>
                <c:pt idx="4698" formatCode="General">
                  <c:v>4.6980000000000004</c:v>
                </c:pt>
                <c:pt idx="4699" formatCode="General">
                  <c:v>4.6989999999999998</c:v>
                </c:pt>
                <c:pt idx="4700" formatCode="General">
                  <c:v>4.7</c:v>
                </c:pt>
                <c:pt idx="4701" formatCode="General">
                  <c:v>4.7009999999999996</c:v>
                </c:pt>
                <c:pt idx="4702" formatCode="General">
                  <c:v>4.702</c:v>
                </c:pt>
                <c:pt idx="4703" formatCode="General">
                  <c:v>4.7030000000000003</c:v>
                </c:pt>
                <c:pt idx="4704" formatCode="General">
                  <c:v>4.7039999999999997</c:v>
                </c:pt>
                <c:pt idx="4705" formatCode="General">
                  <c:v>4.7050000000000001</c:v>
                </c:pt>
                <c:pt idx="4706" formatCode="General">
                  <c:v>4.7060000000000004</c:v>
                </c:pt>
                <c:pt idx="4707" formatCode="General">
                  <c:v>4.7069999999999999</c:v>
                </c:pt>
                <c:pt idx="4708" formatCode="General">
                  <c:v>4.7080000000000002</c:v>
                </c:pt>
                <c:pt idx="4709" formatCode="General">
                  <c:v>4.7089999999999996</c:v>
                </c:pt>
                <c:pt idx="4710" formatCode="General">
                  <c:v>4.71</c:v>
                </c:pt>
                <c:pt idx="4711" formatCode="General">
                  <c:v>4.7110000000000003</c:v>
                </c:pt>
                <c:pt idx="4712" formatCode="General">
                  <c:v>4.7119999999999997</c:v>
                </c:pt>
                <c:pt idx="4713" formatCode="General">
                  <c:v>4.7130000000000001</c:v>
                </c:pt>
                <c:pt idx="4714" formatCode="General">
                  <c:v>4.7140000000000004</c:v>
                </c:pt>
                <c:pt idx="4715" formatCode="General">
                  <c:v>4.7149999999999999</c:v>
                </c:pt>
                <c:pt idx="4716" formatCode="General">
                  <c:v>4.7160000000000002</c:v>
                </c:pt>
                <c:pt idx="4717" formatCode="General">
                  <c:v>4.7169999999999996</c:v>
                </c:pt>
                <c:pt idx="4718" formatCode="General">
                  <c:v>4.718</c:v>
                </c:pt>
                <c:pt idx="4719" formatCode="General">
                  <c:v>4.7190000000000003</c:v>
                </c:pt>
                <c:pt idx="4720" formatCode="General">
                  <c:v>4.72</c:v>
                </c:pt>
                <c:pt idx="4721" formatCode="General">
                  <c:v>4.7210000000000001</c:v>
                </c:pt>
                <c:pt idx="4722" formatCode="General">
                  <c:v>4.7220000000000004</c:v>
                </c:pt>
                <c:pt idx="4723" formatCode="General">
                  <c:v>4.7229999999999999</c:v>
                </c:pt>
                <c:pt idx="4724" formatCode="General">
                  <c:v>4.7240000000000002</c:v>
                </c:pt>
                <c:pt idx="4725" formatCode="General">
                  <c:v>4.7249999999999996</c:v>
                </c:pt>
                <c:pt idx="4726" formatCode="General">
                  <c:v>4.726</c:v>
                </c:pt>
                <c:pt idx="4727" formatCode="General">
                  <c:v>4.7270000000000003</c:v>
                </c:pt>
                <c:pt idx="4728" formatCode="General">
                  <c:v>4.7279999999999998</c:v>
                </c:pt>
                <c:pt idx="4729" formatCode="General">
                  <c:v>4.7290000000000001</c:v>
                </c:pt>
                <c:pt idx="4730" formatCode="General">
                  <c:v>4.7300000000000004</c:v>
                </c:pt>
                <c:pt idx="4731" formatCode="General">
                  <c:v>4.7309999999999999</c:v>
                </c:pt>
                <c:pt idx="4732" formatCode="General">
                  <c:v>4.7320000000000002</c:v>
                </c:pt>
                <c:pt idx="4733" formatCode="General">
                  <c:v>4.7329999999999997</c:v>
                </c:pt>
                <c:pt idx="4734" formatCode="General">
                  <c:v>4.734</c:v>
                </c:pt>
                <c:pt idx="4735" formatCode="General">
                  <c:v>4.7350000000000003</c:v>
                </c:pt>
                <c:pt idx="4736" formatCode="General">
                  <c:v>4.7359999999999998</c:v>
                </c:pt>
                <c:pt idx="4737" formatCode="General">
                  <c:v>4.7370000000000001</c:v>
                </c:pt>
                <c:pt idx="4738" formatCode="General">
                  <c:v>4.7380000000000004</c:v>
                </c:pt>
                <c:pt idx="4739" formatCode="General">
                  <c:v>4.7389999999999999</c:v>
                </c:pt>
                <c:pt idx="4740" formatCode="General">
                  <c:v>4.74</c:v>
                </c:pt>
                <c:pt idx="4741" formatCode="General">
                  <c:v>4.7409999999999997</c:v>
                </c:pt>
                <c:pt idx="4742" formatCode="General">
                  <c:v>4.742</c:v>
                </c:pt>
                <c:pt idx="4743" formatCode="General">
                  <c:v>4.7430000000000003</c:v>
                </c:pt>
                <c:pt idx="4744" formatCode="General">
                  <c:v>4.7439999999999998</c:v>
                </c:pt>
                <c:pt idx="4745" formatCode="General">
                  <c:v>4.7450000000000001</c:v>
                </c:pt>
                <c:pt idx="4746" formatCode="General">
                  <c:v>4.7460000000000004</c:v>
                </c:pt>
                <c:pt idx="4747" formatCode="General">
                  <c:v>4.7469999999999999</c:v>
                </c:pt>
                <c:pt idx="4748" formatCode="General">
                  <c:v>4.7480000000000002</c:v>
                </c:pt>
                <c:pt idx="4749" formatCode="General">
                  <c:v>4.7489999999999997</c:v>
                </c:pt>
                <c:pt idx="4750" formatCode="General">
                  <c:v>4.75</c:v>
                </c:pt>
                <c:pt idx="4751" formatCode="General">
                  <c:v>4.7510000000000003</c:v>
                </c:pt>
                <c:pt idx="4752" formatCode="General">
                  <c:v>4.7519999999999998</c:v>
                </c:pt>
                <c:pt idx="4753" formatCode="General">
                  <c:v>4.7530000000000001</c:v>
                </c:pt>
                <c:pt idx="4754" formatCode="General">
                  <c:v>4.7539999999999996</c:v>
                </c:pt>
                <c:pt idx="4755" formatCode="General">
                  <c:v>4.7549999999999999</c:v>
                </c:pt>
                <c:pt idx="4756" formatCode="General">
                  <c:v>4.7560000000000002</c:v>
                </c:pt>
                <c:pt idx="4757" formatCode="General">
                  <c:v>4.7569999999999997</c:v>
                </c:pt>
                <c:pt idx="4758" formatCode="General">
                  <c:v>4.758</c:v>
                </c:pt>
                <c:pt idx="4759" formatCode="General">
                  <c:v>4.7590000000000003</c:v>
                </c:pt>
                <c:pt idx="4760" formatCode="General">
                  <c:v>4.76</c:v>
                </c:pt>
                <c:pt idx="4761" formatCode="General">
                  <c:v>4.7610000000000001</c:v>
                </c:pt>
                <c:pt idx="4762" formatCode="General">
                  <c:v>4.7619999999999996</c:v>
                </c:pt>
                <c:pt idx="4763" formatCode="General">
                  <c:v>4.7629999999999999</c:v>
                </c:pt>
                <c:pt idx="4764" formatCode="General">
                  <c:v>4.7640000000000002</c:v>
                </c:pt>
                <c:pt idx="4765" formatCode="General">
                  <c:v>4.7649999999999997</c:v>
                </c:pt>
                <c:pt idx="4766" formatCode="General">
                  <c:v>4.766</c:v>
                </c:pt>
                <c:pt idx="4767" formatCode="General">
                  <c:v>4.7670000000000003</c:v>
                </c:pt>
                <c:pt idx="4768" formatCode="General">
                  <c:v>4.7679999999999998</c:v>
                </c:pt>
                <c:pt idx="4769" formatCode="General">
                  <c:v>4.7690000000000001</c:v>
                </c:pt>
                <c:pt idx="4770" formatCode="General">
                  <c:v>4.7699999999999996</c:v>
                </c:pt>
                <c:pt idx="4771" formatCode="General">
                  <c:v>4.7709999999999999</c:v>
                </c:pt>
                <c:pt idx="4772" formatCode="General">
                  <c:v>4.7720000000000002</c:v>
                </c:pt>
                <c:pt idx="4773" formatCode="General">
                  <c:v>4.7729999999999997</c:v>
                </c:pt>
                <c:pt idx="4774" formatCode="General">
                  <c:v>4.774</c:v>
                </c:pt>
                <c:pt idx="4775" formatCode="General">
                  <c:v>4.7750000000000004</c:v>
                </c:pt>
                <c:pt idx="4776" formatCode="General">
                  <c:v>4.7759999999999998</c:v>
                </c:pt>
                <c:pt idx="4777" formatCode="General">
                  <c:v>4.7770000000000001</c:v>
                </c:pt>
                <c:pt idx="4778" formatCode="General">
                  <c:v>4.7779999999999996</c:v>
                </c:pt>
                <c:pt idx="4779" formatCode="General">
                  <c:v>4.7789999999999999</c:v>
                </c:pt>
                <c:pt idx="4780" formatCode="General">
                  <c:v>4.78</c:v>
                </c:pt>
                <c:pt idx="4781" formatCode="General">
                  <c:v>4.7809999999999997</c:v>
                </c:pt>
                <c:pt idx="4782" formatCode="General">
                  <c:v>4.782</c:v>
                </c:pt>
                <c:pt idx="4783" formatCode="General">
                  <c:v>4.7830000000000004</c:v>
                </c:pt>
                <c:pt idx="4784" formatCode="General">
                  <c:v>4.7839999999999998</c:v>
                </c:pt>
                <c:pt idx="4785" formatCode="General">
                  <c:v>4.7850000000000001</c:v>
                </c:pt>
                <c:pt idx="4786" formatCode="General">
                  <c:v>4.7859999999999996</c:v>
                </c:pt>
                <c:pt idx="4787" formatCode="General">
                  <c:v>4.7869999999999999</c:v>
                </c:pt>
                <c:pt idx="4788" formatCode="General">
                  <c:v>4.7880000000000003</c:v>
                </c:pt>
                <c:pt idx="4789" formatCode="General">
                  <c:v>4.7889999999999997</c:v>
                </c:pt>
                <c:pt idx="4790" formatCode="General">
                  <c:v>4.79</c:v>
                </c:pt>
                <c:pt idx="4791" formatCode="General">
                  <c:v>4.7910000000000004</c:v>
                </c:pt>
                <c:pt idx="4792" formatCode="General">
                  <c:v>4.7919999999999998</c:v>
                </c:pt>
                <c:pt idx="4793" formatCode="General">
                  <c:v>4.7930000000000001</c:v>
                </c:pt>
                <c:pt idx="4794" formatCode="General">
                  <c:v>4.7939999999999996</c:v>
                </c:pt>
                <c:pt idx="4795" formatCode="General">
                  <c:v>4.7949999999999999</c:v>
                </c:pt>
                <c:pt idx="4796" formatCode="General">
                  <c:v>4.7960000000000003</c:v>
                </c:pt>
                <c:pt idx="4797" formatCode="General">
                  <c:v>4.7969999999999997</c:v>
                </c:pt>
                <c:pt idx="4798" formatCode="General">
                  <c:v>4.798</c:v>
                </c:pt>
                <c:pt idx="4799" formatCode="General">
                  <c:v>4.7990000000000004</c:v>
                </c:pt>
                <c:pt idx="4800" formatCode="General">
                  <c:v>4.8</c:v>
                </c:pt>
                <c:pt idx="4801" formatCode="General">
                  <c:v>4.8010000000000002</c:v>
                </c:pt>
                <c:pt idx="4802" formatCode="General">
                  <c:v>4.8019999999999996</c:v>
                </c:pt>
                <c:pt idx="4803" formatCode="General">
                  <c:v>4.8029999999999999</c:v>
                </c:pt>
                <c:pt idx="4804" formatCode="General">
                  <c:v>4.8040000000000003</c:v>
                </c:pt>
                <c:pt idx="4805" formatCode="General">
                  <c:v>4.8049999999999997</c:v>
                </c:pt>
                <c:pt idx="4806" formatCode="General">
                  <c:v>4.806</c:v>
                </c:pt>
                <c:pt idx="4807" formatCode="General">
                  <c:v>4.8070000000000004</c:v>
                </c:pt>
                <c:pt idx="4808" formatCode="General">
                  <c:v>4.8079999999999998</c:v>
                </c:pt>
                <c:pt idx="4809" formatCode="General">
                  <c:v>4.8090000000000002</c:v>
                </c:pt>
                <c:pt idx="4810" formatCode="General">
                  <c:v>4.8099999999999996</c:v>
                </c:pt>
                <c:pt idx="4811" formatCode="General">
                  <c:v>4.8109999999999999</c:v>
                </c:pt>
                <c:pt idx="4812" formatCode="General">
                  <c:v>4.8120000000000003</c:v>
                </c:pt>
                <c:pt idx="4813" formatCode="General">
                  <c:v>4.8129999999999997</c:v>
                </c:pt>
                <c:pt idx="4814" formatCode="General">
                  <c:v>4.8140000000000001</c:v>
                </c:pt>
                <c:pt idx="4815" formatCode="General">
                  <c:v>4.8150000000000004</c:v>
                </c:pt>
                <c:pt idx="4816" formatCode="General">
                  <c:v>4.8159999999999998</c:v>
                </c:pt>
                <c:pt idx="4817" formatCode="General">
                  <c:v>4.8170000000000002</c:v>
                </c:pt>
                <c:pt idx="4818" formatCode="General">
                  <c:v>4.8179999999999996</c:v>
                </c:pt>
                <c:pt idx="4819" formatCode="General">
                  <c:v>4.819</c:v>
                </c:pt>
                <c:pt idx="4820" formatCode="General">
                  <c:v>4.82</c:v>
                </c:pt>
                <c:pt idx="4821" formatCode="General">
                  <c:v>4.8209999999999997</c:v>
                </c:pt>
                <c:pt idx="4822" formatCode="General">
                  <c:v>4.8220000000000001</c:v>
                </c:pt>
                <c:pt idx="4823" formatCode="General">
                  <c:v>4.8230000000000004</c:v>
                </c:pt>
                <c:pt idx="4824" formatCode="General">
                  <c:v>4.8239999999999998</c:v>
                </c:pt>
                <c:pt idx="4825" formatCode="General">
                  <c:v>4.8250000000000002</c:v>
                </c:pt>
                <c:pt idx="4826" formatCode="General">
                  <c:v>4.8259999999999996</c:v>
                </c:pt>
                <c:pt idx="4827" formatCode="General">
                  <c:v>4.827</c:v>
                </c:pt>
                <c:pt idx="4828" formatCode="General">
                  <c:v>4.8280000000000003</c:v>
                </c:pt>
                <c:pt idx="4829" formatCode="General">
                  <c:v>4.8289999999999997</c:v>
                </c:pt>
                <c:pt idx="4830" formatCode="General">
                  <c:v>4.83</c:v>
                </c:pt>
                <c:pt idx="4831" formatCode="General">
                  <c:v>4.8310000000000004</c:v>
                </c:pt>
                <c:pt idx="4832" formatCode="General">
                  <c:v>4.8319999999999999</c:v>
                </c:pt>
                <c:pt idx="4833" formatCode="General">
                  <c:v>4.8330000000000002</c:v>
                </c:pt>
                <c:pt idx="4834" formatCode="General">
                  <c:v>4.8339999999999996</c:v>
                </c:pt>
                <c:pt idx="4835" formatCode="General">
                  <c:v>4.835</c:v>
                </c:pt>
                <c:pt idx="4836" formatCode="General">
                  <c:v>4.8360000000000003</c:v>
                </c:pt>
                <c:pt idx="4837" formatCode="General">
                  <c:v>4.8369999999999997</c:v>
                </c:pt>
                <c:pt idx="4838" formatCode="General">
                  <c:v>4.8380000000000001</c:v>
                </c:pt>
                <c:pt idx="4839" formatCode="General">
                  <c:v>4.8390000000000004</c:v>
                </c:pt>
                <c:pt idx="4840" formatCode="General">
                  <c:v>4.84</c:v>
                </c:pt>
                <c:pt idx="4841" formatCode="General">
                  <c:v>4.8410000000000002</c:v>
                </c:pt>
                <c:pt idx="4842" formatCode="General">
                  <c:v>4.8419999999999996</c:v>
                </c:pt>
                <c:pt idx="4843" formatCode="General">
                  <c:v>4.843</c:v>
                </c:pt>
                <c:pt idx="4844" formatCode="General">
                  <c:v>4.8440000000000003</c:v>
                </c:pt>
                <c:pt idx="4845" formatCode="General">
                  <c:v>4.8449999999999998</c:v>
                </c:pt>
                <c:pt idx="4846" formatCode="General">
                  <c:v>4.8460000000000001</c:v>
                </c:pt>
                <c:pt idx="4847" formatCode="General">
                  <c:v>4.8470000000000004</c:v>
                </c:pt>
                <c:pt idx="4848" formatCode="General">
                  <c:v>4.8479999999999999</c:v>
                </c:pt>
                <c:pt idx="4849" formatCode="General">
                  <c:v>4.8490000000000002</c:v>
                </c:pt>
                <c:pt idx="4850" formatCode="General">
                  <c:v>4.8499999999999996</c:v>
                </c:pt>
                <c:pt idx="4851" formatCode="General">
                  <c:v>4.851</c:v>
                </c:pt>
                <c:pt idx="4852" formatCode="General">
                  <c:v>4.8520000000000003</c:v>
                </c:pt>
                <c:pt idx="4853" formatCode="General">
                  <c:v>4.8529999999999998</c:v>
                </c:pt>
                <c:pt idx="4854" formatCode="General">
                  <c:v>4.8540000000000001</c:v>
                </c:pt>
                <c:pt idx="4855" formatCode="General">
                  <c:v>4.8550000000000004</c:v>
                </c:pt>
                <c:pt idx="4856" formatCode="General">
                  <c:v>4.8559999999999999</c:v>
                </c:pt>
                <c:pt idx="4857" formatCode="General">
                  <c:v>4.8570000000000002</c:v>
                </c:pt>
                <c:pt idx="4858" formatCode="General">
                  <c:v>4.8579999999999997</c:v>
                </c:pt>
                <c:pt idx="4859" formatCode="General">
                  <c:v>4.859</c:v>
                </c:pt>
                <c:pt idx="4860" formatCode="General">
                  <c:v>4.8600000000000003</c:v>
                </c:pt>
                <c:pt idx="4861" formatCode="General">
                  <c:v>4.8609999999999998</c:v>
                </c:pt>
                <c:pt idx="4862" formatCode="General">
                  <c:v>4.8620000000000001</c:v>
                </c:pt>
                <c:pt idx="4863" formatCode="General">
                  <c:v>4.8630000000000004</c:v>
                </c:pt>
                <c:pt idx="4864" formatCode="General">
                  <c:v>4.8639999999999999</c:v>
                </c:pt>
                <c:pt idx="4865" formatCode="General">
                  <c:v>4.8650000000000002</c:v>
                </c:pt>
                <c:pt idx="4866" formatCode="General">
                  <c:v>4.8659999999999997</c:v>
                </c:pt>
                <c:pt idx="4867" formatCode="General">
                  <c:v>4.867</c:v>
                </c:pt>
                <c:pt idx="4868" formatCode="General">
                  <c:v>4.8680000000000003</c:v>
                </c:pt>
                <c:pt idx="4869" formatCode="General">
                  <c:v>4.8689999999999998</c:v>
                </c:pt>
                <c:pt idx="4870" formatCode="General">
                  <c:v>4.87</c:v>
                </c:pt>
                <c:pt idx="4871" formatCode="General">
                  <c:v>4.8710000000000004</c:v>
                </c:pt>
                <c:pt idx="4872" formatCode="General">
                  <c:v>4.8719999999999999</c:v>
                </c:pt>
                <c:pt idx="4873" formatCode="General">
                  <c:v>4.8730000000000002</c:v>
                </c:pt>
                <c:pt idx="4874" formatCode="General">
                  <c:v>4.8739999999999997</c:v>
                </c:pt>
                <c:pt idx="4875" formatCode="General">
                  <c:v>4.875</c:v>
                </c:pt>
                <c:pt idx="4876" formatCode="General">
                  <c:v>4.8760000000000003</c:v>
                </c:pt>
                <c:pt idx="4877" formatCode="General">
                  <c:v>4.8769999999999998</c:v>
                </c:pt>
                <c:pt idx="4878" formatCode="General">
                  <c:v>4.8780000000000001</c:v>
                </c:pt>
                <c:pt idx="4879" formatCode="General">
                  <c:v>4.8789999999999996</c:v>
                </c:pt>
                <c:pt idx="4880" formatCode="General">
                  <c:v>4.88</c:v>
                </c:pt>
                <c:pt idx="4881" formatCode="General">
                  <c:v>4.8810000000000002</c:v>
                </c:pt>
                <c:pt idx="4882" formatCode="General">
                  <c:v>4.8819999999999997</c:v>
                </c:pt>
                <c:pt idx="4883" formatCode="General">
                  <c:v>4.883</c:v>
                </c:pt>
                <c:pt idx="4884" formatCode="General">
                  <c:v>4.8840000000000003</c:v>
                </c:pt>
                <c:pt idx="4885" formatCode="General">
                  <c:v>4.8849999999999998</c:v>
                </c:pt>
                <c:pt idx="4886" formatCode="General">
                  <c:v>4.8860000000000001</c:v>
                </c:pt>
                <c:pt idx="4887" formatCode="General">
                  <c:v>4.8869999999999996</c:v>
                </c:pt>
                <c:pt idx="4888" formatCode="General">
                  <c:v>4.8879999999999999</c:v>
                </c:pt>
                <c:pt idx="4889" formatCode="General">
                  <c:v>4.8890000000000002</c:v>
                </c:pt>
                <c:pt idx="4890" formatCode="General">
                  <c:v>4.8899999999999997</c:v>
                </c:pt>
                <c:pt idx="4891" formatCode="General">
                  <c:v>4.891</c:v>
                </c:pt>
                <c:pt idx="4892" formatCode="General">
                  <c:v>4.8920000000000003</c:v>
                </c:pt>
                <c:pt idx="4893" formatCode="General">
                  <c:v>4.8929999999999998</c:v>
                </c:pt>
                <c:pt idx="4894" formatCode="General">
                  <c:v>4.8940000000000001</c:v>
                </c:pt>
                <c:pt idx="4895" formatCode="General">
                  <c:v>4.8949999999999996</c:v>
                </c:pt>
                <c:pt idx="4896" formatCode="General">
                  <c:v>4.8959999999999999</c:v>
                </c:pt>
                <c:pt idx="4897" formatCode="General">
                  <c:v>4.8970000000000002</c:v>
                </c:pt>
                <c:pt idx="4898" formatCode="General">
                  <c:v>4.8979999999999997</c:v>
                </c:pt>
                <c:pt idx="4899" formatCode="General">
                  <c:v>4.899</c:v>
                </c:pt>
                <c:pt idx="4900" formatCode="General">
                  <c:v>4.9000000000000004</c:v>
                </c:pt>
                <c:pt idx="4901" formatCode="General">
                  <c:v>4.9009999999999998</c:v>
                </c:pt>
                <c:pt idx="4902" formatCode="General">
                  <c:v>4.9020000000000001</c:v>
                </c:pt>
                <c:pt idx="4903" formatCode="General">
                  <c:v>4.9029999999999996</c:v>
                </c:pt>
                <c:pt idx="4904" formatCode="General">
                  <c:v>4.9039999999999999</c:v>
                </c:pt>
                <c:pt idx="4905" formatCode="General">
                  <c:v>4.9050000000000002</c:v>
                </c:pt>
                <c:pt idx="4906" formatCode="General">
                  <c:v>4.9059999999999997</c:v>
                </c:pt>
                <c:pt idx="4907" formatCode="General">
                  <c:v>4.907</c:v>
                </c:pt>
                <c:pt idx="4908" formatCode="General">
                  <c:v>4.9080000000000004</c:v>
                </c:pt>
                <c:pt idx="4909" formatCode="General">
                  <c:v>4.9089999999999998</c:v>
                </c:pt>
                <c:pt idx="4910" formatCode="General">
                  <c:v>4.91</c:v>
                </c:pt>
                <c:pt idx="4911" formatCode="General">
                  <c:v>4.9109999999999996</c:v>
                </c:pt>
                <c:pt idx="4912" formatCode="General">
                  <c:v>4.9119999999999999</c:v>
                </c:pt>
                <c:pt idx="4913" formatCode="General">
                  <c:v>4.9130000000000003</c:v>
                </c:pt>
                <c:pt idx="4914" formatCode="General">
                  <c:v>4.9139999999999997</c:v>
                </c:pt>
                <c:pt idx="4915" formatCode="General">
                  <c:v>4.915</c:v>
                </c:pt>
                <c:pt idx="4916" formatCode="General">
                  <c:v>4.9160000000000004</c:v>
                </c:pt>
                <c:pt idx="4917" formatCode="General">
                  <c:v>4.9169999999999998</c:v>
                </c:pt>
                <c:pt idx="4918" formatCode="General">
                  <c:v>4.9180000000000001</c:v>
                </c:pt>
                <c:pt idx="4919" formatCode="General">
                  <c:v>4.9189999999999996</c:v>
                </c:pt>
                <c:pt idx="4920" formatCode="General">
                  <c:v>4.92</c:v>
                </c:pt>
                <c:pt idx="4921" formatCode="General">
                  <c:v>4.9210000000000003</c:v>
                </c:pt>
                <c:pt idx="4922" formatCode="General">
                  <c:v>4.9219999999999997</c:v>
                </c:pt>
                <c:pt idx="4923" formatCode="General">
                  <c:v>4.923</c:v>
                </c:pt>
                <c:pt idx="4924" formatCode="General">
                  <c:v>4.9240000000000004</c:v>
                </c:pt>
                <c:pt idx="4925" formatCode="General">
                  <c:v>4.9249999999999998</c:v>
                </c:pt>
                <c:pt idx="4926" formatCode="General">
                  <c:v>4.9260000000000002</c:v>
                </c:pt>
                <c:pt idx="4927" formatCode="General">
                  <c:v>4.9269999999999996</c:v>
                </c:pt>
                <c:pt idx="4928" formatCode="General">
                  <c:v>4.9279999999999999</c:v>
                </c:pt>
                <c:pt idx="4929" formatCode="General">
                  <c:v>4.9290000000000003</c:v>
                </c:pt>
                <c:pt idx="4930" formatCode="General">
                  <c:v>4.93</c:v>
                </c:pt>
                <c:pt idx="4931" formatCode="General">
                  <c:v>4.931</c:v>
                </c:pt>
                <c:pt idx="4932" formatCode="General">
                  <c:v>4.9320000000000004</c:v>
                </c:pt>
                <c:pt idx="4933" formatCode="General">
                  <c:v>4.9329999999999998</c:v>
                </c:pt>
                <c:pt idx="4934" formatCode="General">
                  <c:v>4.9340000000000002</c:v>
                </c:pt>
                <c:pt idx="4935" formatCode="General">
                  <c:v>4.9349999999999996</c:v>
                </c:pt>
                <c:pt idx="4936" formatCode="General">
                  <c:v>4.9359999999999999</c:v>
                </c:pt>
                <c:pt idx="4937" formatCode="General">
                  <c:v>4.9370000000000003</c:v>
                </c:pt>
                <c:pt idx="4938" formatCode="General">
                  <c:v>4.9379999999999997</c:v>
                </c:pt>
                <c:pt idx="4939" formatCode="General">
                  <c:v>4.9390000000000001</c:v>
                </c:pt>
                <c:pt idx="4940" formatCode="General">
                  <c:v>4.9400000000000004</c:v>
                </c:pt>
                <c:pt idx="4941" formatCode="General">
                  <c:v>4.9409999999999998</c:v>
                </c:pt>
                <c:pt idx="4942" formatCode="General">
                  <c:v>4.9420000000000002</c:v>
                </c:pt>
                <c:pt idx="4943" formatCode="General">
                  <c:v>4.9429999999999996</c:v>
                </c:pt>
                <c:pt idx="4944" formatCode="General">
                  <c:v>4.944</c:v>
                </c:pt>
                <c:pt idx="4945" formatCode="General">
                  <c:v>4.9450000000000003</c:v>
                </c:pt>
                <c:pt idx="4946" formatCode="General">
                  <c:v>4.9459999999999997</c:v>
                </c:pt>
                <c:pt idx="4947" formatCode="General">
                  <c:v>4.9470000000000001</c:v>
                </c:pt>
                <c:pt idx="4948" formatCode="General">
                  <c:v>4.9480000000000004</c:v>
                </c:pt>
                <c:pt idx="4949" formatCode="General">
                  <c:v>4.9489999999999998</c:v>
                </c:pt>
                <c:pt idx="4950" formatCode="General">
                  <c:v>4.95</c:v>
                </c:pt>
                <c:pt idx="4951" formatCode="General">
                  <c:v>4.9509999999999996</c:v>
                </c:pt>
                <c:pt idx="4952" formatCode="General">
                  <c:v>4.952</c:v>
                </c:pt>
                <c:pt idx="4953" formatCode="General">
                  <c:v>4.9530000000000003</c:v>
                </c:pt>
                <c:pt idx="4954" formatCode="General">
                  <c:v>4.9539999999999997</c:v>
                </c:pt>
                <c:pt idx="4955" formatCode="General">
                  <c:v>4.9550000000000001</c:v>
                </c:pt>
                <c:pt idx="4956" formatCode="General">
                  <c:v>4.9560000000000004</c:v>
                </c:pt>
                <c:pt idx="4957" formatCode="General">
                  <c:v>4.9569999999999999</c:v>
                </c:pt>
                <c:pt idx="4958" formatCode="General">
                  <c:v>4.9580000000000002</c:v>
                </c:pt>
                <c:pt idx="4959" formatCode="General">
                  <c:v>4.9589999999999996</c:v>
                </c:pt>
                <c:pt idx="4960" formatCode="General">
                  <c:v>4.96</c:v>
                </c:pt>
                <c:pt idx="4961" formatCode="General">
                  <c:v>4.9610000000000003</c:v>
                </c:pt>
                <c:pt idx="4962" formatCode="General">
                  <c:v>4.9619999999999997</c:v>
                </c:pt>
                <c:pt idx="4963" formatCode="General">
                  <c:v>4.9630000000000001</c:v>
                </c:pt>
                <c:pt idx="4964" formatCode="General">
                  <c:v>4.9640000000000004</c:v>
                </c:pt>
                <c:pt idx="4965" formatCode="General">
                  <c:v>4.9649999999999999</c:v>
                </c:pt>
                <c:pt idx="4966" formatCode="General">
                  <c:v>4.9660000000000002</c:v>
                </c:pt>
                <c:pt idx="4967" formatCode="General">
                  <c:v>4.9669999999999996</c:v>
                </c:pt>
                <c:pt idx="4968" formatCode="General">
                  <c:v>4.968</c:v>
                </c:pt>
                <c:pt idx="4969" formatCode="General">
                  <c:v>4.9690000000000003</c:v>
                </c:pt>
                <c:pt idx="4970" formatCode="General">
                  <c:v>4.97</c:v>
                </c:pt>
                <c:pt idx="4971" formatCode="General">
                  <c:v>4.9710000000000001</c:v>
                </c:pt>
                <c:pt idx="4972" formatCode="General">
                  <c:v>4.9720000000000004</c:v>
                </c:pt>
                <c:pt idx="4973" formatCode="General">
                  <c:v>4.9729999999999999</c:v>
                </c:pt>
                <c:pt idx="4974" formatCode="General">
                  <c:v>4.9740000000000002</c:v>
                </c:pt>
                <c:pt idx="4975" formatCode="General">
                  <c:v>4.9749999999999996</c:v>
                </c:pt>
                <c:pt idx="4976" formatCode="General">
                  <c:v>4.976</c:v>
                </c:pt>
                <c:pt idx="4977" formatCode="General">
                  <c:v>4.9770000000000003</c:v>
                </c:pt>
                <c:pt idx="4978" formatCode="General">
                  <c:v>4.9779999999999998</c:v>
                </c:pt>
                <c:pt idx="4979" formatCode="General">
                  <c:v>4.9790000000000001</c:v>
                </c:pt>
                <c:pt idx="4980" formatCode="General">
                  <c:v>4.9800000000000004</c:v>
                </c:pt>
                <c:pt idx="4981" formatCode="General">
                  <c:v>4.9809999999999999</c:v>
                </c:pt>
                <c:pt idx="4982" formatCode="General">
                  <c:v>4.9820000000000002</c:v>
                </c:pt>
                <c:pt idx="4983" formatCode="General">
                  <c:v>4.9829999999999997</c:v>
                </c:pt>
                <c:pt idx="4984" formatCode="General">
                  <c:v>4.984</c:v>
                </c:pt>
                <c:pt idx="4985" formatCode="General">
                  <c:v>4.9850000000000003</c:v>
                </c:pt>
                <c:pt idx="4986" formatCode="General">
                  <c:v>4.9859999999999998</c:v>
                </c:pt>
                <c:pt idx="4987" formatCode="General">
                  <c:v>4.9870000000000001</c:v>
                </c:pt>
                <c:pt idx="4988" formatCode="General">
                  <c:v>4.9880000000000004</c:v>
                </c:pt>
                <c:pt idx="4989" formatCode="General">
                  <c:v>4.9889999999999999</c:v>
                </c:pt>
                <c:pt idx="4990" formatCode="General">
                  <c:v>4.99</c:v>
                </c:pt>
                <c:pt idx="4991" formatCode="General">
                  <c:v>4.9909999999999997</c:v>
                </c:pt>
                <c:pt idx="4992" formatCode="General">
                  <c:v>4.992</c:v>
                </c:pt>
                <c:pt idx="4993" formatCode="General">
                  <c:v>4.9930000000000003</c:v>
                </c:pt>
                <c:pt idx="4994" formatCode="General">
                  <c:v>4.9939999999999998</c:v>
                </c:pt>
                <c:pt idx="4995" formatCode="General">
                  <c:v>4.9950000000000001</c:v>
                </c:pt>
                <c:pt idx="4996" formatCode="General">
                  <c:v>4.9960000000000004</c:v>
                </c:pt>
                <c:pt idx="4997" formatCode="General">
                  <c:v>4.9969999999999999</c:v>
                </c:pt>
                <c:pt idx="4998" formatCode="General">
                  <c:v>4.9980000000000002</c:v>
                </c:pt>
                <c:pt idx="4999" formatCode="General">
                  <c:v>4.9989999999999997</c:v>
                </c:pt>
                <c:pt idx="5000" formatCode="General">
                  <c:v>5</c:v>
                </c:pt>
                <c:pt idx="5001" formatCode="General">
                  <c:v>5.0010000000000003</c:v>
                </c:pt>
                <c:pt idx="5002" formatCode="General">
                  <c:v>5.0019999999999998</c:v>
                </c:pt>
                <c:pt idx="5003" formatCode="General">
                  <c:v>5.0030000000000001</c:v>
                </c:pt>
                <c:pt idx="5004" formatCode="General">
                  <c:v>5.0039999999999996</c:v>
                </c:pt>
                <c:pt idx="5005" formatCode="General">
                  <c:v>5.0049999999999999</c:v>
                </c:pt>
                <c:pt idx="5006" formatCode="General">
                  <c:v>5.0060000000000002</c:v>
                </c:pt>
                <c:pt idx="5007" formatCode="General">
                  <c:v>5.0069999999999997</c:v>
                </c:pt>
                <c:pt idx="5008" formatCode="General">
                  <c:v>5.008</c:v>
                </c:pt>
                <c:pt idx="5009" formatCode="General">
                  <c:v>5.0090000000000003</c:v>
                </c:pt>
                <c:pt idx="5010" formatCode="General">
                  <c:v>5.01</c:v>
                </c:pt>
                <c:pt idx="5011" formatCode="General">
                  <c:v>5.0110000000000001</c:v>
                </c:pt>
                <c:pt idx="5012" formatCode="General">
                  <c:v>5.0119999999999996</c:v>
                </c:pt>
                <c:pt idx="5013" formatCode="General">
                  <c:v>5.0129999999999999</c:v>
                </c:pt>
                <c:pt idx="5014" formatCode="General">
                  <c:v>5.0140000000000002</c:v>
                </c:pt>
                <c:pt idx="5015" formatCode="General">
                  <c:v>5.0149999999999997</c:v>
                </c:pt>
                <c:pt idx="5016" formatCode="General">
                  <c:v>5.016</c:v>
                </c:pt>
                <c:pt idx="5017" formatCode="General">
                  <c:v>5.0170000000000003</c:v>
                </c:pt>
                <c:pt idx="5018" formatCode="General">
                  <c:v>5.0179999999999998</c:v>
                </c:pt>
                <c:pt idx="5019" formatCode="General">
                  <c:v>5.0190000000000001</c:v>
                </c:pt>
                <c:pt idx="5020" formatCode="General">
                  <c:v>5.0199999999999996</c:v>
                </c:pt>
                <c:pt idx="5021" formatCode="General">
                  <c:v>5.0209999999999999</c:v>
                </c:pt>
                <c:pt idx="5022" formatCode="General">
                  <c:v>5.0220000000000002</c:v>
                </c:pt>
                <c:pt idx="5023" formatCode="General">
                  <c:v>5.0229999999999997</c:v>
                </c:pt>
                <c:pt idx="5024" formatCode="General">
                  <c:v>5.024</c:v>
                </c:pt>
                <c:pt idx="5025" formatCode="General">
                  <c:v>5.0250000000000004</c:v>
                </c:pt>
                <c:pt idx="5026" formatCode="General">
                  <c:v>5.0259999999999998</c:v>
                </c:pt>
                <c:pt idx="5027" formatCode="General">
                  <c:v>5.0270000000000001</c:v>
                </c:pt>
                <c:pt idx="5028" formatCode="General">
                  <c:v>5.0279999999999996</c:v>
                </c:pt>
                <c:pt idx="5029" formatCode="General">
                  <c:v>5.0289999999999999</c:v>
                </c:pt>
                <c:pt idx="5030" formatCode="General">
                  <c:v>5.03</c:v>
                </c:pt>
                <c:pt idx="5031" formatCode="General">
                  <c:v>5.0309999999999997</c:v>
                </c:pt>
                <c:pt idx="5032" formatCode="General">
                  <c:v>5.032</c:v>
                </c:pt>
                <c:pt idx="5033" formatCode="General">
                  <c:v>5.0330000000000004</c:v>
                </c:pt>
                <c:pt idx="5034" formatCode="General">
                  <c:v>5.0339999999999998</c:v>
                </c:pt>
                <c:pt idx="5035" formatCode="General">
                  <c:v>5.0350000000000001</c:v>
                </c:pt>
                <c:pt idx="5036" formatCode="General">
                  <c:v>5.0359999999999996</c:v>
                </c:pt>
                <c:pt idx="5037" formatCode="General">
                  <c:v>5.0369999999999999</c:v>
                </c:pt>
                <c:pt idx="5038" formatCode="General">
                  <c:v>5.0380000000000003</c:v>
                </c:pt>
                <c:pt idx="5039" formatCode="General">
                  <c:v>5.0389999999999997</c:v>
                </c:pt>
                <c:pt idx="5040" formatCode="General">
                  <c:v>5.04</c:v>
                </c:pt>
                <c:pt idx="5041" formatCode="General">
                  <c:v>5.0410000000000004</c:v>
                </c:pt>
                <c:pt idx="5042" formatCode="General">
                  <c:v>5.0419999999999998</c:v>
                </c:pt>
                <c:pt idx="5043" formatCode="General">
                  <c:v>5.0430000000000001</c:v>
                </c:pt>
                <c:pt idx="5044" formatCode="General">
                  <c:v>5.0439999999999996</c:v>
                </c:pt>
                <c:pt idx="5045" formatCode="General">
                  <c:v>5.0449999999999999</c:v>
                </c:pt>
                <c:pt idx="5046" formatCode="General">
                  <c:v>5.0460000000000003</c:v>
                </c:pt>
                <c:pt idx="5047" formatCode="General">
                  <c:v>5.0469999999999997</c:v>
                </c:pt>
                <c:pt idx="5048" formatCode="General">
                  <c:v>5.048</c:v>
                </c:pt>
                <c:pt idx="5049" formatCode="General">
                  <c:v>5.0490000000000004</c:v>
                </c:pt>
                <c:pt idx="5050" formatCode="General">
                  <c:v>5.05</c:v>
                </c:pt>
                <c:pt idx="5051" formatCode="General">
                  <c:v>5.0510000000000002</c:v>
                </c:pt>
                <c:pt idx="5052" formatCode="General">
                  <c:v>5.0519999999999996</c:v>
                </c:pt>
                <c:pt idx="5053" formatCode="General">
                  <c:v>5.0529999999999999</c:v>
                </c:pt>
                <c:pt idx="5054" formatCode="General">
                  <c:v>5.0540000000000003</c:v>
                </c:pt>
                <c:pt idx="5055" formatCode="General">
                  <c:v>5.0549999999999997</c:v>
                </c:pt>
                <c:pt idx="5056" formatCode="General">
                  <c:v>5.056</c:v>
                </c:pt>
                <c:pt idx="5057" formatCode="General">
                  <c:v>5.0570000000000004</c:v>
                </c:pt>
                <c:pt idx="5058" formatCode="General">
                  <c:v>5.0579999999999998</c:v>
                </c:pt>
                <c:pt idx="5059" formatCode="General">
                  <c:v>5.0590000000000002</c:v>
                </c:pt>
                <c:pt idx="5060" formatCode="General">
                  <c:v>5.0599999999999996</c:v>
                </c:pt>
                <c:pt idx="5061" formatCode="General">
                  <c:v>5.0609999999999999</c:v>
                </c:pt>
                <c:pt idx="5062" formatCode="General">
                  <c:v>5.0620000000000003</c:v>
                </c:pt>
                <c:pt idx="5063" formatCode="General">
                  <c:v>5.0629999999999997</c:v>
                </c:pt>
                <c:pt idx="5064" formatCode="General">
                  <c:v>5.0640000000000001</c:v>
                </c:pt>
                <c:pt idx="5065" formatCode="General">
                  <c:v>5.0650000000000004</c:v>
                </c:pt>
                <c:pt idx="5066" formatCode="General">
                  <c:v>5.0659999999999998</c:v>
                </c:pt>
                <c:pt idx="5067" formatCode="General">
                  <c:v>5.0670000000000002</c:v>
                </c:pt>
                <c:pt idx="5068" formatCode="General">
                  <c:v>5.0679999999999996</c:v>
                </c:pt>
                <c:pt idx="5069" formatCode="General">
                  <c:v>5.069</c:v>
                </c:pt>
                <c:pt idx="5070" formatCode="General">
                  <c:v>5.07</c:v>
                </c:pt>
                <c:pt idx="5071" formatCode="General">
                  <c:v>5.0709999999999997</c:v>
                </c:pt>
                <c:pt idx="5072" formatCode="General">
                  <c:v>5.0720000000000001</c:v>
                </c:pt>
                <c:pt idx="5073" formatCode="General">
                  <c:v>5.0730000000000004</c:v>
                </c:pt>
                <c:pt idx="5074" formatCode="General">
                  <c:v>5.0739999999999998</c:v>
                </c:pt>
                <c:pt idx="5075" formatCode="General">
                  <c:v>5.0750000000000002</c:v>
                </c:pt>
                <c:pt idx="5076" formatCode="General">
                  <c:v>5.0759999999999996</c:v>
                </c:pt>
                <c:pt idx="5077" formatCode="General">
                  <c:v>5.077</c:v>
                </c:pt>
                <c:pt idx="5078" formatCode="General">
                  <c:v>5.0780000000000003</c:v>
                </c:pt>
                <c:pt idx="5079" formatCode="General">
                  <c:v>5.0789999999999997</c:v>
                </c:pt>
                <c:pt idx="5080" formatCode="General">
                  <c:v>5.08</c:v>
                </c:pt>
                <c:pt idx="5081" formatCode="General">
                  <c:v>5.0810000000000004</c:v>
                </c:pt>
                <c:pt idx="5082" formatCode="General">
                  <c:v>5.0819999999999999</c:v>
                </c:pt>
                <c:pt idx="5083" formatCode="General">
                  <c:v>5.0830000000000002</c:v>
                </c:pt>
                <c:pt idx="5084" formatCode="General">
                  <c:v>5.0839999999999996</c:v>
                </c:pt>
                <c:pt idx="5085" formatCode="General">
                  <c:v>5.085</c:v>
                </c:pt>
                <c:pt idx="5086" formatCode="General">
                  <c:v>5.0860000000000003</c:v>
                </c:pt>
                <c:pt idx="5087" formatCode="General">
                  <c:v>5.0869999999999997</c:v>
                </c:pt>
                <c:pt idx="5088" formatCode="General">
                  <c:v>5.0880000000000001</c:v>
                </c:pt>
                <c:pt idx="5089" formatCode="General">
                  <c:v>5.0890000000000004</c:v>
                </c:pt>
                <c:pt idx="5090" formatCode="General">
                  <c:v>5.09</c:v>
                </c:pt>
                <c:pt idx="5091" formatCode="General">
                  <c:v>5.0910000000000002</c:v>
                </c:pt>
                <c:pt idx="5092" formatCode="General">
                  <c:v>5.0919999999999996</c:v>
                </c:pt>
                <c:pt idx="5093" formatCode="General">
                  <c:v>5.093</c:v>
                </c:pt>
                <c:pt idx="5094" formatCode="General">
                  <c:v>5.0940000000000003</c:v>
                </c:pt>
                <c:pt idx="5095" formatCode="General">
                  <c:v>5.0949999999999998</c:v>
                </c:pt>
                <c:pt idx="5096" formatCode="General">
                  <c:v>5.0960000000000001</c:v>
                </c:pt>
                <c:pt idx="5097" formatCode="General">
                  <c:v>5.0970000000000004</c:v>
                </c:pt>
                <c:pt idx="5098" formatCode="General">
                  <c:v>5.0979999999999999</c:v>
                </c:pt>
                <c:pt idx="5099" formatCode="General">
                  <c:v>5.0990000000000002</c:v>
                </c:pt>
                <c:pt idx="5100" formatCode="General">
                  <c:v>5.0999999999999996</c:v>
                </c:pt>
                <c:pt idx="5101" formatCode="General">
                  <c:v>5.101</c:v>
                </c:pt>
                <c:pt idx="5102" formatCode="General">
                  <c:v>5.1020000000000003</c:v>
                </c:pt>
                <c:pt idx="5103" formatCode="General">
                  <c:v>5.1029999999999998</c:v>
                </c:pt>
                <c:pt idx="5104" formatCode="General">
                  <c:v>5.1040000000000001</c:v>
                </c:pt>
                <c:pt idx="5105" formatCode="General">
                  <c:v>5.1050000000000004</c:v>
                </c:pt>
                <c:pt idx="5106" formatCode="General">
                  <c:v>5.1059999999999999</c:v>
                </c:pt>
                <c:pt idx="5107" formatCode="General">
                  <c:v>5.1070000000000002</c:v>
                </c:pt>
                <c:pt idx="5108" formatCode="General">
                  <c:v>5.1079999999999997</c:v>
                </c:pt>
                <c:pt idx="5109" formatCode="General">
                  <c:v>5.109</c:v>
                </c:pt>
                <c:pt idx="5110" formatCode="General">
                  <c:v>5.1100000000000003</c:v>
                </c:pt>
                <c:pt idx="5111" formatCode="General">
                  <c:v>5.1109999999999998</c:v>
                </c:pt>
                <c:pt idx="5112" formatCode="General">
                  <c:v>5.1120000000000001</c:v>
                </c:pt>
                <c:pt idx="5113" formatCode="General">
                  <c:v>5.1130000000000004</c:v>
                </c:pt>
                <c:pt idx="5114" formatCode="General">
                  <c:v>5.1139999999999999</c:v>
                </c:pt>
                <c:pt idx="5115" formatCode="General">
                  <c:v>5.1150000000000002</c:v>
                </c:pt>
                <c:pt idx="5116" formatCode="General">
                  <c:v>5.1159999999999997</c:v>
                </c:pt>
                <c:pt idx="5117" formatCode="General">
                  <c:v>5.117</c:v>
                </c:pt>
                <c:pt idx="5118" formatCode="General">
                  <c:v>5.1180000000000003</c:v>
                </c:pt>
                <c:pt idx="5119" formatCode="General">
                  <c:v>5.1189999999999998</c:v>
                </c:pt>
                <c:pt idx="5120" formatCode="General">
                  <c:v>5.12</c:v>
                </c:pt>
                <c:pt idx="5121" formatCode="General">
                  <c:v>5.1210000000000004</c:v>
                </c:pt>
                <c:pt idx="5122" formatCode="General">
                  <c:v>5.1219999999999999</c:v>
                </c:pt>
                <c:pt idx="5123" formatCode="General">
                  <c:v>5.1230000000000002</c:v>
                </c:pt>
                <c:pt idx="5124" formatCode="General">
                  <c:v>5.1239999999999997</c:v>
                </c:pt>
                <c:pt idx="5125" formatCode="General">
                  <c:v>5.125</c:v>
                </c:pt>
                <c:pt idx="5126" formatCode="General">
                  <c:v>5.1260000000000003</c:v>
                </c:pt>
                <c:pt idx="5127" formatCode="General">
                  <c:v>5.1269999999999998</c:v>
                </c:pt>
                <c:pt idx="5128" formatCode="General">
                  <c:v>5.1280000000000001</c:v>
                </c:pt>
                <c:pt idx="5129" formatCode="General">
                  <c:v>5.1289999999999996</c:v>
                </c:pt>
                <c:pt idx="5130" formatCode="General">
                  <c:v>5.13</c:v>
                </c:pt>
                <c:pt idx="5131" formatCode="General">
                  <c:v>5.1310000000000002</c:v>
                </c:pt>
                <c:pt idx="5132" formatCode="General">
                  <c:v>5.1319999999999997</c:v>
                </c:pt>
                <c:pt idx="5133" formatCode="General">
                  <c:v>5.133</c:v>
                </c:pt>
                <c:pt idx="5134" formatCode="General">
                  <c:v>5.1340000000000003</c:v>
                </c:pt>
                <c:pt idx="5135" formatCode="General">
                  <c:v>5.1349999999999998</c:v>
                </c:pt>
                <c:pt idx="5136" formatCode="General">
                  <c:v>5.1360000000000001</c:v>
                </c:pt>
                <c:pt idx="5137" formatCode="General">
                  <c:v>5.1369999999999996</c:v>
                </c:pt>
                <c:pt idx="5138" formatCode="General">
                  <c:v>5.1379999999999999</c:v>
                </c:pt>
                <c:pt idx="5139" formatCode="General">
                  <c:v>5.1390000000000002</c:v>
                </c:pt>
                <c:pt idx="5140" formatCode="General">
                  <c:v>5.14</c:v>
                </c:pt>
                <c:pt idx="5141" formatCode="General">
                  <c:v>5.141</c:v>
                </c:pt>
                <c:pt idx="5142" formatCode="General">
                  <c:v>5.1420000000000003</c:v>
                </c:pt>
                <c:pt idx="5143" formatCode="General">
                  <c:v>5.1429999999999998</c:v>
                </c:pt>
                <c:pt idx="5144" formatCode="General">
                  <c:v>5.1440000000000001</c:v>
                </c:pt>
                <c:pt idx="5145" formatCode="General">
                  <c:v>5.1449999999999996</c:v>
                </c:pt>
                <c:pt idx="5146" formatCode="General">
                  <c:v>5.1459999999999999</c:v>
                </c:pt>
                <c:pt idx="5147" formatCode="General">
                  <c:v>5.1470000000000002</c:v>
                </c:pt>
                <c:pt idx="5148" formatCode="General">
                  <c:v>5.1479999999999997</c:v>
                </c:pt>
                <c:pt idx="5149" formatCode="General">
                  <c:v>5.149</c:v>
                </c:pt>
                <c:pt idx="5150" formatCode="General">
                  <c:v>5.15</c:v>
                </c:pt>
                <c:pt idx="5151" formatCode="General">
                  <c:v>5.1509999999999998</c:v>
                </c:pt>
                <c:pt idx="5152" formatCode="General">
                  <c:v>5.1520000000000001</c:v>
                </c:pt>
                <c:pt idx="5153" formatCode="General">
                  <c:v>5.1529999999999996</c:v>
                </c:pt>
                <c:pt idx="5154" formatCode="General">
                  <c:v>5.1539999999999999</c:v>
                </c:pt>
                <c:pt idx="5155" formatCode="General">
                  <c:v>5.1550000000000002</c:v>
                </c:pt>
                <c:pt idx="5156" formatCode="General">
                  <c:v>5.1559999999999997</c:v>
                </c:pt>
                <c:pt idx="5157" formatCode="General">
                  <c:v>5.157</c:v>
                </c:pt>
                <c:pt idx="5158" formatCode="General">
                  <c:v>5.1580000000000004</c:v>
                </c:pt>
                <c:pt idx="5159" formatCode="General">
                  <c:v>5.1589999999999998</c:v>
                </c:pt>
                <c:pt idx="5160" formatCode="General">
                  <c:v>5.16</c:v>
                </c:pt>
                <c:pt idx="5161" formatCode="General">
                  <c:v>5.1609999999999996</c:v>
                </c:pt>
                <c:pt idx="5162" formatCode="General">
                  <c:v>5.1619999999999999</c:v>
                </c:pt>
                <c:pt idx="5163" formatCode="General">
                  <c:v>5.1630000000000003</c:v>
                </c:pt>
                <c:pt idx="5164" formatCode="General">
                  <c:v>5.1639999999999997</c:v>
                </c:pt>
                <c:pt idx="5165" formatCode="General">
                  <c:v>5.165</c:v>
                </c:pt>
                <c:pt idx="5166" formatCode="General">
                  <c:v>5.1660000000000004</c:v>
                </c:pt>
                <c:pt idx="5167" formatCode="General">
                  <c:v>5.1669999999999998</c:v>
                </c:pt>
                <c:pt idx="5168" formatCode="General">
                  <c:v>5.1680000000000001</c:v>
                </c:pt>
                <c:pt idx="5169" formatCode="General">
                  <c:v>5.1689999999999996</c:v>
                </c:pt>
                <c:pt idx="5170" formatCode="General">
                  <c:v>5.17</c:v>
                </c:pt>
                <c:pt idx="5171" formatCode="General">
                  <c:v>5.1710000000000003</c:v>
                </c:pt>
                <c:pt idx="5172" formatCode="General">
                  <c:v>5.1719999999999997</c:v>
                </c:pt>
                <c:pt idx="5173" formatCode="General">
                  <c:v>5.173</c:v>
                </c:pt>
                <c:pt idx="5174" formatCode="General">
                  <c:v>5.1740000000000004</c:v>
                </c:pt>
                <c:pt idx="5175" formatCode="General">
                  <c:v>5.1749999999999998</c:v>
                </c:pt>
                <c:pt idx="5176" formatCode="General">
                  <c:v>5.1760000000000002</c:v>
                </c:pt>
                <c:pt idx="5177" formatCode="General">
                  <c:v>5.1769999999999996</c:v>
                </c:pt>
                <c:pt idx="5178" formatCode="General">
                  <c:v>5.1779999999999999</c:v>
                </c:pt>
                <c:pt idx="5179" formatCode="General">
                  <c:v>5.1790000000000003</c:v>
                </c:pt>
                <c:pt idx="5180" formatCode="General">
                  <c:v>5.18</c:v>
                </c:pt>
                <c:pt idx="5181" formatCode="General">
                  <c:v>5.181</c:v>
                </c:pt>
                <c:pt idx="5182" formatCode="General">
                  <c:v>5.1820000000000004</c:v>
                </c:pt>
                <c:pt idx="5183" formatCode="General">
                  <c:v>5.1829999999999998</c:v>
                </c:pt>
                <c:pt idx="5184" formatCode="General">
                  <c:v>5.1840000000000002</c:v>
                </c:pt>
                <c:pt idx="5185" formatCode="General">
                  <c:v>5.1849999999999996</c:v>
                </c:pt>
                <c:pt idx="5186" formatCode="General">
                  <c:v>5.1859999999999999</c:v>
                </c:pt>
                <c:pt idx="5187" formatCode="General">
                  <c:v>5.1870000000000003</c:v>
                </c:pt>
                <c:pt idx="5188" formatCode="General">
                  <c:v>5.1879999999999997</c:v>
                </c:pt>
                <c:pt idx="5189" formatCode="General">
                  <c:v>5.1890000000000001</c:v>
                </c:pt>
                <c:pt idx="5190" formatCode="General">
                  <c:v>5.19</c:v>
                </c:pt>
                <c:pt idx="5191" formatCode="General">
                  <c:v>5.1909999999999998</c:v>
                </c:pt>
                <c:pt idx="5192" formatCode="General">
                  <c:v>5.1920000000000002</c:v>
                </c:pt>
                <c:pt idx="5193" formatCode="General">
                  <c:v>5.1929999999999996</c:v>
                </c:pt>
                <c:pt idx="5194" formatCode="General">
                  <c:v>5.194</c:v>
                </c:pt>
                <c:pt idx="5195" formatCode="General">
                  <c:v>5.1950000000000003</c:v>
                </c:pt>
                <c:pt idx="5196" formatCode="General">
                  <c:v>5.1959999999999997</c:v>
                </c:pt>
                <c:pt idx="5197" formatCode="General">
                  <c:v>5.1970000000000001</c:v>
                </c:pt>
                <c:pt idx="5198" formatCode="General">
                  <c:v>5.1980000000000004</c:v>
                </c:pt>
                <c:pt idx="5199" formatCode="General">
                  <c:v>5.1989999999999998</c:v>
                </c:pt>
                <c:pt idx="5200" formatCode="General">
                  <c:v>5.2</c:v>
                </c:pt>
                <c:pt idx="5201" formatCode="General">
                  <c:v>5.2009999999999996</c:v>
                </c:pt>
                <c:pt idx="5202" formatCode="General">
                  <c:v>5.202</c:v>
                </c:pt>
                <c:pt idx="5203" formatCode="General">
                  <c:v>5.2030000000000003</c:v>
                </c:pt>
                <c:pt idx="5204" formatCode="General">
                  <c:v>5.2039999999999997</c:v>
                </c:pt>
                <c:pt idx="5205" formatCode="General">
                  <c:v>5.2050000000000001</c:v>
                </c:pt>
                <c:pt idx="5206" formatCode="General">
                  <c:v>5.2060000000000004</c:v>
                </c:pt>
                <c:pt idx="5207" formatCode="General">
                  <c:v>5.2069999999999999</c:v>
                </c:pt>
                <c:pt idx="5208" formatCode="General">
                  <c:v>5.2080000000000002</c:v>
                </c:pt>
                <c:pt idx="5209" formatCode="General">
                  <c:v>5.2089999999999996</c:v>
                </c:pt>
                <c:pt idx="5210" formatCode="General">
                  <c:v>5.21</c:v>
                </c:pt>
                <c:pt idx="5211" formatCode="General">
                  <c:v>5.2110000000000003</c:v>
                </c:pt>
                <c:pt idx="5212" formatCode="General">
                  <c:v>5.2119999999999997</c:v>
                </c:pt>
                <c:pt idx="5213" formatCode="General">
                  <c:v>5.2130000000000001</c:v>
                </c:pt>
                <c:pt idx="5214" formatCode="General">
                  <c:v>5.2140000000000004</c:v>
                </c:pt>
                <c:pt idx="5215" formatCode="General">
                  <c:v>5.2149999999999999</c:v>
                </c:pt>
                <c:pt idx="5216" formatCode="General">
                  <c:v>5.2160000000000002</c:v>
                </c:pt>
                <c:pt idx="5217" formatCode="General">
                  <c:v>5.2169999999999996</c:v>
                </c:pt>
                <c:pt idx="5218" formatCode="General">
                  <c:v>5.218</c:v>
                </c:pt>
                <c:pt idx="5219" formatCode="General">
                  <c:v>5.2190000000000003</c:v>
                </c:pt>
                <c:pt idx="5220" formatCode="General">
                  <c:v>5.22</c:v>
                </c:pt>
                <c:pt idx="5221" formatCode="General">
                  <c:v>5.2210000000000001</c:v>
                </c:pt>
                <c:pt idx="5222" formatCode="General">
                  <c:v>5.2220000000000004</c:v>
                </c:pt>
                <c:pt idx="5223" formatCode="General">
                  <c:v>5.2229999999999999</c:v>
                </c:pt>
                <c:pt idx="5224" formatCode="General">
                  <c:v>5.2240000000000002</c:v>
                </c:pt>
                <c:pt idx="5225" formatCode="General">
                  <c:v>5.2249999999999996</c:v>
                </c:pt>
                <c:pt idx="5226" formatCode="General">
                  <c:v>5.226</c:v>
                </c:pt>
                <c:pt idx="5227" formatCode="General">
                  <c:v>5.2270000000000003</c:v>
                </c:pt>
                <c:pt idx="5228" formatCode="General">
                  <c:v>5.2279999999999998</c:v>
                </c:pt>
                <c:pt idx="5229" formatCode="General">
                  <c:v>5.2290000000000001</c:v>
                </c:pt>
                <c:pt idx="5230" formatCode="General">
                  <c:v>5.23</c:v>
                </c:pt>
                <c:pt idx="5231" formatCode="General">
                  <c:v>5.2309999999999999</c:v>
                </c:pt>
                <c:pt idx="5232" formatCode="General">
                  <c:v>5.2320000000000002</c:v>
                </c:pt>
                <c:pt idx="5233" formatCode="General">
                  <c:v>5.2329999999999997</c:v>
                </c:pt>
                <c:pt idx="5234" formatCode="General">
                  <c:v>5.234</c:v>
                </c:pt>
                <c:pt idx="5235" formatCode="General">
                  <c:v>5.2350000000000003</c:v>
                </c:pt>
                <c:pt idx="5236" formatCode="General">
                  <c:v>5.2359999999999998</c:v>
                </c:pt>
                <c:pt idx="5237" formatCode="General">
                  <c:v>5.2370000000000001</c:v>
                </c:pt>
                <c:pt idx="5238" formatCode="General">
                  <c:v>5.2380000000000004</c:v>
                </c:pt>
                <c:pt idx="5239" formatCode="General">
                  <c:v>5.2389999999999999</c:v>
                </c:pt>
                <c:pt idx="5240" formatCode="General">
                  <c:v>5.24</c:v>
                </c:pt>
                <c:pt idx="5241" formatCode="General">
                  <c:v>5.2409999999999997</c:v>
                </c:pt>
                <c:pt idx="5242" formatCode="General">
                  <c:v>5.242</c:v>
                </c:pt>
                <c:pt idx="5243" formatCode="General">
                  <c:v>5.2430000000000003</c:v>
                </c:pt>
                <c:pt idx="5244" formatCode="General">
                  <c:v>5.2439999999999998</c:v>
                </c:pt>
                <c:pt idx="5245" formatCode="General">
                  <c:v>5.2450000000000001</c:v>
                </c:pt>
                <c:pt idx="5246" formatCode="General">
                  <c:v>5.2460000000000004</c:v>
                </c:pt>
                <c:pt idx="5247" formatCode="General">
                  <c:v>5.2469999999999999</c:v>
                </c:pt>
                <c:pt idx="5248" formatCode="General">
                  <c:v>5.2480000000000002</c:v>
                </c:pt>
                <c:pt idx="5249" formatCode="General">
                  <c:v>5.2489999999999997</c:v>
                </c:pt>
                <c:pt idx="5250" formatCode="General">
                  <c:v>5.25</c:v>
                </c:pt>
                <c:pt idx="5251" formatCode="General">
                  <c:v>5.2510000000000003</c:v>
                </c:pt>
                <c:pt idx="5252" formatCode="General">
                  <c:v>5.2519999999999998</c:v>
                </c:pt>
                <c:pt idx="5253" formatCode="General">
                  <c:v>5.2530000000000001</c:v>
                </c:pt>
                <c:pt idx="5254" formatCode="General">
                  <c:v>5.2539999999999996</c:v>
                </c:pt>
                <c:pt idx="5255" formatCode="General">
                  <c:v>5.2549999999999999</c:v>
                </c:pt>
                <c:pt idx="5256" formatCode="General">
                  <c:v>5.2560000000000002</c:v>
                </c:pt>
                <c:pt idx="5257" formatCode="General">
                  <c:v>5.2569999999999997</c:v>
                </c:pt>
                <c:pt idx="5258" formatCode="General">
                  <c:v>5.258</c:v>
                </c:pt>
                <c:pt idx="5259" formatCode="General">
                  <c:v>5.2590000000000003</c:v>
                </c:pt>
                <c:pt idx="5260" formatCode="General">
                  <c:v>5.26</c:v>
                </c:pt>
                <c:pt idx="5261" formatCode="General">
                  <c:v>5.2610000000000001</c:v>
                </c:pt>
                <c:pt idx="5262" formatCode="General">
                  <c:v>5.2619999999999996</c:v>
                </c:pt>
                <c:pt idx="5263" formatCode="General">
                  <c:v>5.2629999999999999</c:v>
                </c:pt>
                <c:pt idx="5264" formatCode="General">
                  <c:v>5.2640000000000002</c:v>
                </c:pt>
                <c:pt idx="5265" formatCode="General">
                  <c:v>5.2649999999999997</c:v>
                </c:pt>
                <c:pt idx="5266" formatCode="General">
                  <c:v>5.266</c:v>
                </c:pt>
                <c:pt idx="5267" formatCode="General">
                  <c:v>5.2670000000000003</c:v>
                </c:pt>
                <c:pt idx="5268" formatCode="General">
                  <c:v>5.2679999999999998</c:v>
                </c:pt>
                <c:pt idx="5269" formatCode="General">
                  <c:v>5.2690000000000001</c:v>
                </c:pt>
                <c:pt idx="5270" formatCode="General">
                  <c:v>5.27</c:v>
                </c:pt>
                <c:pt idx="5271" formatCode="General">
                  <c:v>5.2709999999999999</c:v>
                </c:pt>
                <c:pt idx="5272" formatCode="General">
                  <c:v>5.2720000000000002</c:v>
                </c:pt>
                <c:pt idx="5273" formatCode="General">
                  <c:v>5.2729999999999997</c:v>
                </c:pt>
                <c:pt idx="5274" formatCode="General">
                  <c:v>5.274</c:v>
                </c:pt>
                <c:pt idx="5275" formatCode="General">
                  <c:v>5.2750000000000004</c:v>
                </c:pt>
                <c:pt idx="5276" formatCode="General">
                  <c:v>5.2759999999999998</c:v>
                </c:pt>
                <c:pt idx="5277" formatCode="General">
                  <c:v>5.2770000000000001</c:v>
                </c:pt>
                <c:pt idx="5278" formatCode="General">
                  <c:v>5.2779999999999996</c:v>
                </c:pt>
                <c:pt idx="5279" formatCode="General">
                  <c:v>5.2789999999999999</c:v>
                </c:pt>
                <c:pt idx="5280" formatCode="General">
                  <c:v>5.28</c:v>
                </c:pt>
                <c:pt idx="5281" formatCode="General">
                  <c:v>5.2809999999999997</c:v>
                </c:pt>
                <c:pt idx="5282" formatCode="General">
                  <c:v>5.282</c:v>
                </c:pt>
                <c:pt idx="5283" formatCode="General">
                  <c:v>5.2830000000000004</c:v>
                </c:pt>
                <c:pt idx="5284" formatCode="General">
                  <c:v>5.2839999999999998</c:v>
                </c:pt>
                <c:pt idx="5285" formatCode="General">
                  <c:v>5.2850000000000001</c:v>
                </c:pt>
                <c:pt idx="5286" formatCode="General">
                  <c:v>5.2859999999999996</c:v>
                </c:pt>
                <c:pt idx="5287" formatCode="General">
                  <c:v>5.2869999999999999</c:v>
                </c:pt>
                <c:pt idx="5288" formatCode="General">
                  <c:v>5.2880000000000003</c:v>
                </c:pt>
                <c:pt idx="5289" formatCode="General">
                  <c:v>5.2889999999999997</c:v>
                </c:pt>
                <c:pt idx="5290" formatCode="General">
                  <c:v>5.29</c:v>
                </c:pt>
                <c:pt idx="5291" formatCode="General">
                  <c:v>5.2910000000000004</c:v>
                </c:pt>
                <c:pt idx="5292" formatCode="General">
                  <c:v>5.2919999999999998</c:v>
                </c:pt>
                <c:pt idx="5293" formatCode="General">
                  <c:v>5.2930000000000001</c:v>
                </c:pt>
                <c:pt idx="5294" formatCode="General">
                  <c:v>5.2939999999999996</c:v>
                </c:pt>
                <c:pt idx="5295" formatCode="General">
                  <c:v>5.2949999999999999</c:v>
                </c:pt>
                <c:pt idx="5296" formatCode="General">
                  <c:v>5.2960000000000003</c:v>
                </c:pt>
                <c:pt idx="5297" formatCode="General">
                  <c:v>5.2969999999999997</c:v>
                </c:pt>
                <c:pt idx="5298" formatCode="General">
                  <c:v>5.298</c:v>
                </c:pt>
                <c:pt idx="5299" formatCode="General">
                  <c:v>5.2990000000000004</c:v>
                </c:pt>
                <c:pt idx="5300" formatCode="General">
                  <c:v>5.3</c:v>
                </c:pt>
                <c:pt idx="5301" formatCode="General">
                  <c:v>5.3010000000000002</c:v>
                </c:pt>
                <c:pt idx="5302" formatCode="General">
                  <c:v>5.3019999999999996</c:v>
                </c:pt>
                <c:pt idx="5303" formatCode="General">
                  <c:v>5.3029999999999999</c:v>
                </c:pt>
                <c:pt idx="5304" formatCode="General">
                  <c:v>5.3040000000000003</c:v>
                </c:pt>
                <c:pt idx="5305" formatCode="General">
                  <c:v>5.3049999999999997</c:v>
                </c:pt>
                <c:pt idx="5306" formatCode="General">
                  <c:v>5.306</c:v>
                </c:pt>
                <c:pt idx="5307" formatCode="General">
                  <c:v>5.3070000000000004</c:v>
                </c:pt>
                <c:pt idx="5308" formatCode="General">
                  <c:v>5.3079999999999998</c:v>
                </c:pt>
                <c:pt idx="5309" formatCode="General">
                  <c:v>5.3090000000000002</c:v>
                </c:pt>
                <c:pt idx="5310" formatCode="General">
                  <c:v>5.31</c:v>
                </c:pt>
                <c:pt idx="5311" formatCode="General">
                  <c:v>5.3109999999999999</c:v>
                </c:pt>
                <c:pt idx="5312" formatCode="General">
                  <c:v>5.3120000000000003</c:v>
                </c:pt>
                <c:pt idx="5313" formatCode="General">
                  <c:v>5.3129999999999997</c:v>
                </c:pt>
                <c:pt idx="5314" formatCode="General">
                  <c:v>5.3140000000000001</c:v>
                </c:pt>
                <c:pt idx="5315" formatCode="General">
                  <c:v>5.3150000000000004</c:v>
                </c:pt>
                <c:pt idx="5316" formatCode="General">
                  <c:v>5.3159999999999998</c:v>
                </c:pt>
                <c:pt idx="5317" formatCode="General">
                  <c:v>5.3170000000000002</c:v>
                </c:pt>
                <c:pt idx="5318" formatCode="General">
                  <c:v>5.3179999999999996</c:v>
                </c:pt>
                <c:pt idx="5319" formatCode="General">
                  <c:v>5.319</c:v>
                </c:pt>
                <c:pt idx="5320" formatCode="General">
                  <c:v>5.32</c:v>
                </c:pt>
                <c:pt idx="5321" formatCode="General">
                  <c:v>5.3209999999999997</c:v>
                </c:pt>
                <c:pt idx="5322" formatCode="General">
                  <c:v>5.3220000000000001</c:v>
                </c:pt>
                <c:pt idx="5323" formatCode="General">
                  <c:v>5.3230000000000004</c:v>
                </c:pt>
                <c:pt idx="5324" formatCode="General">
                  <c:v>5.3239999999999998</c:v>
                </c:pt>
                <c:pt idx="5325" formatCode="General">
                  <c:v>5.3250000000000002</c:v>
                </c:pt>
                <c:pt idx="5326" formatCode="General">
                  <c:v>5.3259999999999996</c:v>
                </c:pt>
                <c:pt idx="5327" formatCode="General">
                  <c:v>5.327</c:v>
                </c:pt>
                <c:pt idx="5328" formatCode="General">
                  <c:v>5.3280000000000003</c:v>
                </c:pt>
                <c:pt idx="5329" formatCode="General">
                  <c:v>5.3289999999999997</c:v>
                </c:pt>
                <c:pt idx="5330" formatCode="General">
                  <c:v>5.33</c:v>
                </c:pt>
                <c:pt idx="5331" formatCode="General">
                  <c:v>5.3310000000000004</c:v>
                </c:pt>
                <c:pt idx="5332" formatCode="General">
                  <c:v>5.3319999999999999</c:v>
                </c:pt>
                <c:pt idx="5333" formatCode="General">
                  <c:v>5.3330000000000002</c:v>
                </c:pt>
                <c:pt idx="5334" formatCode="General">
                  <c:v>5.3339999999999996</c:v>
                </c:pt>
                <c:pt idx="5335" formatCode="General">
                  <c:v>5.335</c:v>
                </c:pt>
                <c:pt idx="5336" formatCode="General">
                  <c:v>5.3360000000000003</c:v>
                </c:pt>
                <c:pt idx="5337" formatCode="General">
                  <c:v>5.3369999999999997</c:v>
                </c:pt>
                <c:pt idx="5338" formatCode="General">
                  <c:v>5.3380000000000001</c:v>
                </c:pt>
                <c:pt idx="5339" formatCode="General">
                  <c:v>5.3390000000000004</c:v>
                </c:pt>
                <c:pt idx="5340" formatCode="General">
                  <c:v>5.34</c:v>
                </c:pt>
                <c:pt idx="5341" formatCode="General">
                  <c:v>5.3410000000000002</c:v>
                </c:pt>
                <c:pt idx="5342" formatCode="General">
                  <c:v>5.3419999999999996</c:v>
                </c:pt>
                <c:pt idx="5343" formatCode="General">
                  <c:v>5.343</c:v>
                </c:pt>
                <c:pt idx="5344" formatCode="General">
                  <c:v>5.3440000000000003</c:v>
                </c:pt>
                <c:pt idx="5345" formatCode="General">
                  <c:v>5.3449999999999998</c:v>
                </c:pt>
                <c:pt idx="5346" formatCode="General">
                  <c:v>5.3460000000000001</c:v>
                </c:pt>
                <c:pt idx="5347" formatCode="General">
                  <c:v>5.3470000000000004</c:v>
                </c:pt>
                <c:pt idx="5348" formatCode="General">
                  <c:v>5.3479999999999999</c:v>
                </c:pt>
                <c:pt idx="5349" formatCode="General">
                  <c:v>5.3490000000000002</c:v>
                </c:pt>
                <c:pt idx="5350" formatCode="General">
                  <c:v>5.35</c:v>
                </c:pt>
                <c:pt idx="5351" formatCode="General">
                  <c:v>5.351</c:v>
                </c:pt>
                <c:pt idx="5352" formatCode="General">
                  <c:v>5.3520000000000003</c:v>
                </c:pt>
                <c:pt idx="5353" formatCode="General">
                  <c:v>5.3529999999999998</c:v>
                </c:pt>
                <c:pt idx="5354" formatCode="General">
                  <c:v>5.3540000000000001</c:v>
                </c:pt>
                <c:pt idx="5355" formatCode="General">
                  <c:v>5.3550000000000004</c:v>
                </c:pt>
                <c:pt idx="5356" formatCode="General">
                  <c:v>5.3559999999999999</c:v>
                </c:pt>
                <c:pt idx="5357" formatCode="General">
                  <c:v>5.3570000000000002</c:v>
                </c:pt>
                <c:pt idx="5358" formatCode="General">
                  <c:v>5.3579999999999997</c:v>
                </c:pt>
                <c:pt idx="5359" formatCode="General">
                  <c:v>5.359</c:v>
                </c:pt>
                <c:pt idx="5360" formatCode="General">
                  <c:v>5.36</c:v>
                </c:pt>
                <c:pt idx="5361" formatCode="General">
                  <c:v>5.3609999999999998</c:v>
                </c:pt>
                <c:pt idx="5362" formatCode="General">
                  <c:v>5.3620000000000001</c:v>
                </c:pt>
                <c:pt idx="5363" formatCode="General">
                  <c:v>5.3630000000000004</c:v>
                </c:pt>
                <c:pt idx="5364" formatCode="General">
                  <c:v>5.3639999999999999</c:v>
                </c:pt>
                <c:pt idx="5365" formatCode="General">
                  <c:v>5.3650000000000002</c:v>
                </c:pt>
                <c:pt idx="5366" formatCode="General">
                  <c:v>5.3659999999999997</c:v>
                </c:pt>
                <c:pt idx="5367" formatCode="General">
                  <c:v>5.367</c:v>
                </c:pt>
                <c:pt idx="5368" formatCode="General">
                  <c:v>5.3680000000000003</c:v>
                </c:pt>
                <c:pt idx="5369" formatCode="General">
                  <c:v>5.3689999999999998</c:v>
                </c:pt>
                <c:pt idx="5370" formatCode="General">
                  <c:v>5.37</c:v>
                </c:pt>
                <c:pt idx="5371" formatCode="General">
                  <c:v>5.3710000000000004</c:v>
                </c:pt>
                <c:pt idx="5372" formatCode="General">
                  <c:v>5.3719999999999999</c:v>
                </c:pt>
                <c:pt idx="5373" formatCode="General">
                  <c:v>5.3730000000000002</c:v>
                </c:pt>
                <c:pt idx="5374" formatCode="General">
                  <c:v>5.3739999999999997</c:v>
                </c:pt>
                <c:pt idx="5375" formatCode="General">
                  <c:v>5.375</c:v>
                </c:pt>
                <c:pt idx="5376" formatCode="General">
                  <c:v>5.3760000000000003</c:v>
                </c:pt>
                <c:pt idx="5377" formatCode="General">
                  <c:v>5.3769999999999998</c:v>
                </c:pt>
                <c:pt idx="5378" formatCode="General">
                  <c:v>5.3780000000000001</c:v>
                </c:pt>
                <c:pt idx="5379" formatCode="General">
                  <c:v>5.3789999999999996</c:v>
                </c:pt>
                <c:pt idx="5380" formatCode="General">
                  <c:v>5.38</c:v>
                </c:pt>
                <c:pt idx="5381" formatCode="General">
                  <c:v>5.3810000000000002</c:v>
                </c:pt>
                <c:pt idx="5382" formatCode="General">
                  <c:v>5.3819999999999997</c:v>
                </c:pt>
                <c:pt idx="5383" formatCode="General">
                  <c:v>5.383</c:v>
                </c:pt>
                <c:pt idx="5384" formatCode="General">
                  <c:v>5.3840000000000003</c:v>
                </c:pt>
                <c:pt idx="5385" formatCode="General">
                  <c:v>5.3849999999999998</c:v>
                </c:pt>
                <c:pt idx="5386" formatCode="General">
                  <c:v>5.3860000000000001</c:v>
                </c:pt>
                <c:pt idx="5387" formatCode="General">
                  <c:v>5.3869999999999996</c:v>
                </c:pt>
                <c:pt idx="5388" formatCode="General">
                  <c:v>5.3879999999999999</c:v>
                </c:pt>
                <c:pt idx="5389" formatCode="General">
                  <c:v>5.3890000000000002</c:v>
                </c:pt>
                <c:pt idx="5390" formatCode="General">
                  <c:v>5.39</c:v>
                </c:pt>
                <c:pt idx="5391" formatCode="General">
                  <c:v>5.391</c:v>
                </c:pt>
                <c:pt idx="5392" formatCode="General">
                  <c:v>5.3920000000000003</c:v>
                </c:pt>
                <c:pt idx="5393" formatCode="General">
                  <c:v>5.3929999999999998</c:v>
                </c:pt>
                <c:pt idx="5394" formatCode="General">
                  <c:v>5.3940000000000001</c:v>
                </c:pt>
                <c:pt idx="5395" formatCode="General">
                  <c:v>5.3949999999999996</c:v>
                </c:pt>
                <c:pt idx="5396" formatCode="General">
                  <c:v>5.3959999999999999</c:v>
                </c:pt>
                <c:pt idx="5397" formatCode="General">
                  <c:v>5.3970000000000002</c:v>
                </c:pt>
                <c:pt idx="5398" formatCode="General">
                  <c:v>5.3979999999999997</c:v>
                </c:pt>
                <c:pt idx="5399" formatCode="General">
                  <c:v>5.399</c:v>
                </c:pt>
                <c:pt idx="5400" formatCode="General">
                  <c:v>5.4</c:v>
                </c:pt>
                <c:pt idx="5401" formatCode="General">
                  <c:v>5.4009999999999998</c:v>
                </c:pt>
                <c:pt idx="5402" formatCode="General">
                  <c:v>5.4020000000000001</c:v>
                </c:pt>
                <c:pt idx="5403" formatCode="General">
                  <c:v>5.4029999999999996</c:v>
                </c:pt>
                <c:pt idx="5404" formatCode="General">
                  <c:v>5.4039999999999999</c:v>
                </c:pt>
                <c:pt idx="5405" formatCode="General">
                  <c:v>5.4050000000000002</c:v>
                </c:pt>
                <c:pt idx="5406" formatCode="General">
                  <c:v>5.4059999999999997</c:v>
                </c:pt>
                <c:pt idx="5407" formatCode="General">
                  <c:v>5.407</c:v>
                </c:pt>
                <c:pt idx="5408" formatCode="General">
                  <c:v>5.4080000000000004</c:v>
                </c:pt>
                <c:pt idx="5409" formatCode="General">
                  <c:v>5.4089999999999998</c:v>
                </c:pt>
                <c:pt idx="5410" formatCode="General">
                  <c:v>5.41</c:v>
                </c:pt>
                <c:pt idx="5411" formatCode="General">
                  <c:v>5.4109999999999996</c:v>
                </c:pt>
                <c:pt idx="5412" formatCode="General">
                  <c:v>5.4119999999999999</c:v>
                </c:pt>
                <c:pt idx="5413" formatCode="General">
                  <c:v>5.4130000000000003</c:v>
                </c:pt>
                <c:pt idx="5414" formatCode="General">
                  <c:v>5.4139999999999997</c:v>
                </c:pt>
                <c:pt idx="5415" formatCode="General">
                  <c:v>5.415</c:v>
                </c:pt>
                <c:pt idx="5416" formatCode="General">
                  <c:v>5.4160000000000004</c:v>
                </c:pt>
                <c:pt idx="5417" formatCode="General">
                  <c:v>5.4169999999999998</c:v>
                </c:pt>
                <c:pt idx="5418" formatCode="General">
                  <c:v>5.4180000000000001</c:v>
                </c:pt>
                <c:pt idx="5419" formatCode="General">
                  <c:v>5.4189999999999996</c:v>
                </c:pt>
                <c:pt idx="5420" formatCode="General">
                  <c:v>5.42</c:v>
                </c:pt>
                <c:pt idx="5421" formatCode="General">
                  <c:v>5.4210000000000003</c:v>
                </c:pt>
                <c:pt idx="5422" formatCode="General">
                  <c:v>5.4219999999999997</c:v>
                </c:pt>
                <c:pt idx="5423" formatCode="General">
                  <c:v>5.423</c:v>
                </c:pt>
                <c:pt idx="5424" formatCode="General">
                  <c:v>5.4240000000000004</c:v>
                </c:pt>
                <c:pt idx="5425" formatCode="General">
                  <c:v>5.4249999999999998</c:v>
                </c:pt>
                <c:pt idx="5426" formatCode="General">
                  <c:v>5.4260000000000002</c:v>
                </c:pt>
                <c:pt idx="5427" formatCode="General">
                  <c:v>5.4269999999999996</c:v>
                </c:pt>
                <c:pt idx="5428" formatCode="General">
                  <c:v>5.4279999999999999</c:v>
                </c:pt>
                <c:pt idx="5429" formatCode="General">
                  <c:v>5.4290000000000003</c:v>
                </c:pt>
                <c:pt idx="5430" formatCode="General">
                  <c:v>5.43</c:v>
                </c:pt>
                <c:pt idx="5431" formatCode="General">
                  <c:v>5.431</c:v>
                </c:pt>
                <c:pt idx="5432" formatCode="General">
                  <c:v>5.4320000000000004</c:v>
                </c:pt>
                <c:pt idx="5433" formatCode="General">
                  <c:v>5.4329999999999998</c:v>
                </c:pt>
                <c:pt idx="5434" formatCode="General">
                  <c:v>5.4340000000000002</c:v>
                </c:pt>
                <c:pt idx="5435" formatCode="General">
                  <c:v>5.4349999999999996</c:v>
                </c:pt>
                <c:pt idx="5436" formatCode="General">
                  <c:v>5.4359999999999999</c:v>
                </c:pt>
                <c:pt idx="5437" formatCode="General">
                  <c:v>5.4370000000000003</c:v>
                </c:pt>
                <c:pt idx="5438" formatCode="General">
                  <c:v>5.4379999999999997</c:v>
                </c:pt>
                <c:pt idx="5439" formatCode="General">
                  <c:v>5.4390000000000001</c:v>
                </c:pt>
                <c:pt idx="5440" formatCode="General">
                  <c:v>5.44</c:v>
                </c:pt>
                <c:pt idx="5441" formatCode="General">
                  <c:v>5.4409999999999998</c:v>
                </c:pt>
                <c:pt idx="5442" formatCode="General">
                  <c:v>5.4420000000000002</c:v>
                </c:pt>
                <c:pt idx="5443" formatCode="General">
                  <c:v>5.4429999999999996</c:v>
                </c:pt>
                <c:pt idx="5444" formatCode="General">
                  <c:v>5.444</c:v>
                </c:pt>
                <c:pt idx="5445" formatCode="General">
                  <c:v>5.4450000000000003</c:v>
                </c:pt>
                <c:pt idx="5446" formatCode="General">
                  <c:v>5.4459999999999997</c:v>
                </c:pt>
                <c:pt idx="5447" formatCode="General">
                  <c:v>5.4470000000000001</c:v>
                </c:pt>
                <c:pt idx="5448" formatCode="General">
                  <c:v>5.4480000000000004</c:v>
                </c:pt>
                <c:pt idx="5449" formatCode="General">
                  <c:v>5.4489999999999998</c:v>
                </c:pt>
                <c:pt idx="5450" formatCode="General">
                  <c:v>5.45</c:v>
                </c:pt>
                <c:pt idx="5451" formatCode="General">
                  <c:v>5.4509999999999996</c:v>
                </c:pt>
                <c:pt idx="5452" formatCode="General">
                  <c:v>5.452</c:v>
                </c:pt>
                <c:pt idx="5453" formatCode="General">
                  <c:v>5.4530000000000003</c:v>
                </c:pt>
                <c:pt idx="5454" formatCode="General">
                  <c:v>5.4539999999999997</c:v>
                </c:pt>
                <c:pt idx="5455" formatCode="General">
                  <c:v>5.4550000000000001</c:v>
                </c:pt>
                <c:pt idx="5456" formatCode="General">
                  <c:v>5.4560000000000004</c:v>
                </c:pt>
                <c:pt idx="5457" formatCode="General">
                  <c:v>5.4569999999999999</c:v>
                </c:pt>
                <c:pt idx="5458" formatCode="General">
                  <c:v>5.4580000000000002</c:v>
                </c:pt>
                <c:pt idx="5459" formatCode="General">
                  <c:v>5.4589999999999996</c:v>
                </c:pt>
                <c:pt idx="5460" formatCode="General">
                  <c:v>5.46</c:v>
                </c:pt>
                <c:pt idx="5461" formatCode="General">
                  <c:v>5.4610000000000003</c:v>
                </c:pt>
                <c:pt idx="5462" formatCode="General">
                  <c:v>5.4619999999999997</c:v>
                </c:pt>
                <c:pt idx="5463" formatCode="General">
                  <c:v>5.4630000000000001</c:v>
                </c:pt>
                <c:pt idx="5464" formatCode="General">
                  <c:v>5.4640000000000004</c:v>
                </c:pt>
                <c:pt idx="5465" formatCode="General">
                  <c:v>5.4649999999999999</c:v>
                </c:pt>
                <c:pt idx="5466" formatCode="General">
                  <c:v>5.4660000000000002</c:v>
                </c:pt>
                <c:pt idx="5467" formatCode="General">
                  <c:v>5.4669999999999996</c:v>
                </c:pt>
                <c:pt idx="5468" formatCode="General">
                  <c:v>5.468</c:v>
                </c:pt>
                <c:pt idx="5469" formatCode="General">
                  <c:v>5.4690000000000003</c:v>
                </c:pt>
                <c:pt idx="5470" formatCode="General">
                  <c:v>5.47</c:v>
                </c:pt>
                <c:pt idx="5471" formatCode="General">
                  <c:v>5.4710000000000001</c:v>
                </c:pt>
                <c:pt idx="5472" formatCode="General">
                  <c:v>5.4720000000000004</c:v>
                </c:pt>
                <c:pt idx="5473" formatCode="General">
                  <c:v>5.4729999999999999</c:v>
                </c:pt>
                <c:pt idx="5474" formatCode="General">
                  <c:v>5.4740000000000002</c:v>
                </c:pt>
                <c:pt idx="5475" formatCode="General">
                  <c:v>5.4749999999999996</c:v>
                </c:pt>
                <c:pt idx="5476" formatCode="General">
                  <c:v>5.476</c:v>
                </c:pt>
                <c:pt idx="5477" formatCode="General">
                  <c:v>5.4770000000000003</c:v>
                </c:pt>
                <c:pt idx="5478" formatCode="General">
                  <c:v>5.4779999999999998</c:v>
                </c:pt>
                <c:pt idx="5479" formatCode="General">
                  <c:v>5.4790000000000001</c:v>
                </c:pt>
                <c:pt idx="5480" formatCode="General">
                  <c:v>5.48</c:v>
                </c:pt>
                <c:pt idx="5481" formatCode="General">
                  <c:v>5.4809999999999999</c:v>
                </c:pt>
                <c:pt idx="5482" formatCode="General">
                  <c:v>5.4820000000000002</c:v>
                </c:pt>
                <c:pt idx="5483" formatCode="General">
                  <c:v>5.4829999999999997</c:v>
                </c:pt>
                <c:pt idx="5484" formatCode="General">
                  <c:v>5.484</c:v>
                </c:pt>
                <c:pt idx="5485" formatCode="General">
                  <c:v>5.4850000000000003</c:v>
                </c:pt>
                <c:pt idx="5486" formatCode="General">
                  <c:v>5.4859999999999998</c:v>
                </c:pt>
                <c:pt idx="5487" formatCode="General">
                  <c:v>5.4870000000000001</c:v>
                </c:pt>
                <c:pt idx="5488" formatCode="General">
                  <c:v>5.4880000000000004</c:v>
                </c:pt>
                <c:pt idx="5489" formatCode="General">
                  <c:v>5.4889999999999999</c:v>
                </c:pt>
                <c:pt idx="5490" formatCode="General">
                  <c:v>5.49</c:v>
                </c:pt>
                <c:pt idx="5491" formatCode="General">
                  <c:v>5.4909999999999997</c:v>
                </c:pt>
                <c:pt idx="5492" formatCode="General">
                  <c:v>5.492</c:v>
                </c:pt>
                <c:pt idx="5493" formatCode="General">
                  <c:v>5.4930000000000003</c:v>
                </c:pt>
                <c:pt idx="5494" formatCode="General">
                  <c:v>5.4939999999999998</c:v>
                </c:pt>
                <c:pt idx="5495" formatCode="General">
                  <c:v>5.4950000000000001</c:v>
                </c:pt>
                <c:pt idx="5496" formatCode="General">
                  <c:v>5.4960000000000004</c:v>
                </c:pt>
                <c:pt idx="5497" formatCode="General">
                  <c:v>5.4969999999999999</c:v>
                </c:pt>
                <c:pt idx="5498" formatCode="General">
                  <c:v>5.4980000000000002</c:v>
                </c:pt>
                <c:pt idx="5499" formatCode="General">
                  <c:v>5.4989999999999997</c:v>
                </c:pt>
                <c:pt idx="5500" formatCode="General">
                  <c:v>5.5</c:v>
                </c:pt>
                <c:pt idx="5501" formatCode="General">
                  <c:v>5.5010000000000003</c:v>
                </c:pt>
                <c:pt idx="5502" formatCode="General">
                  <c:v>5.5019999999999998</c:v>
                </c:pt>
                <c:pt idx="5503" formatCode="General">
                  <c:v>5.5030000000000001</c:v>
                </c:pt>
                <c:pt idx="5504" formatCode="General">
                  <c:v>5.5039999999999996</c:v>
                </c:pt>
                <c:pt idx="5505" formatCode="General">
                  <c:v>5.5049999999999999</c:v>
                </c:pt>
                <c:pt idx="5506" formatCode="General">
                  <c:v>5.5060000000000002</c:v>
                </c:pt>
                <c:pt idx="5507" formatCode="General">
                  <c:v>5.5069999999999997</c:v>
                </c:pt>
                <c:pt idx="5508" formatCode="General">
                  <c:v>5.508</c:v>
                </c:pt>
                <c:pt idx="5509" formatCode="General">
                  <c:v>5.5090000000000003</c:v>
                </c:pt>
                <c:pt idx="5510" formatCode="General">
                  <c:v>5.51</c:v>
                </c:pt>
                <c:pt idx="5511" formatCode="General">
                  <c:v>5.5110000000000001</c:v>
                </c:pt>
                <c:pt idx="5512" formatCode="General">
                  <c:v>5.5119999999999996</c:v>
                </c:pt>
                <c:pt idx="5513" formatCode="General">
                  <c:v>5.5129999999999999</c:v>
                </c:pt>
                <c:pt idx="5514" formatCode="General">
                  <c:v>5.5140000000000002</c:v>
                </c:pt>
                <c:pt idx="5515" formatCode="General">
                  <c:v>5.5149999999999997</c:v>
                </c:pt>
                <c:pt idx="5516" formatCode="General">
                  <c:v>5.516</c:v>
                </c:pt>
                <c:pt idx="5517" formatCode="General">
                  <c:v>5.5170000000000003</c:v>
                </c:pt>
                <c:pt idx="5518" formatCode="General">
                  <c:v>5.5179999999999998</c:v>
                </c:pt>
                <c:pt idx="5519" formatCode="General">
                  <c:v>5.5190000000000001</c:v>
                </c:pt>
                <c:pt idx="5520" formatCode="General">
                  <c:v>5.52</c:v>
                </c:pt>
                <c:pt idx="5521" formatCode="General">
                  <c:v>5.5209999999999999</c:v>
                </c:pt>
                <c:pt idx="5522" formatCode="General">
                  <c:v>5.5220000000000002</c:v>
                </c:pt>
                <c:pt idx="5523" formatCode="General">
                  <c:v>5.5229999999999997</c:v>
                </c:pt>
                <c:pt idx="5524" formatCode="General">
                  <c:v>5.524</c:v>
                </c:pt>
                <c:pt idx="5525" formatCode="General">
                  <c:v>5.5250000000000004</c:v>
                </c:pt>
                <c:pt idx="5526" formatCode="General">
                  <c:v>5.5259999999999998</c:v>
                </c:pt>
                <c:pt idx="5527" formatCode="General">
                  <c:v>5.5270000000000001</c:v>
                </c:pt>
                <c:pt idx="5528" formatCode="General">
                  <c:v>5.5279999999999996</c:v>
                </c:pt>
                <c:pt idx="5529" formatCode="General">
                  <c:v>5.5289999999999999</c:v>
                </c:pt>
                <c:pt idx="5530" formatCode="General">
                  <c:v>5.53</c:v>
                </c:pt>
                <c:pt idx="5531" formatCode="General">
                  <c:v>5.5309999999999997</c:v>
                </c:pt>
                <c:pt idx="5532" formatCode="General">
                  <c:v>5.532</c:v>
                </c:pt>
                <c:pt idx="5533" formatCode="General">
                  <c:v>5.5330000000000004</c:v>
                </c:pt>
                <c:pt idx="5534" formatCode="General">
                  <c:v>5.5339999999999998</c:v>
                </c:pt>
                <c:pt idx="5535" formatCode="General">
                  <c:v>5.5350000000000001</c:v>
                </c:pt>
                <c:pt idx="5536" formatCode="General">
                  <c:v>5.5359999999999996</c:v>
                </c:pt>
                <c:pt idx="5537" formatCode="General">
                  <c:v>5.5369999999999999</c:v>
                </c:pt>
                <c:pt idx="5538" formatCode="General">
                  <c:v>5.5380000000000003</c:v>
                </c:pt>
                <c:pt idx="5539" formatCode="General">
                  <c:v>5.5389999999999997</c:v>
                </c:pt>
                <c:pt idx="5540" formatCode="General">
                  <c:v>5.54</c:v>
                </c:pt>
                <c:pt idx="5541" formatCode="General">
                  <c:v>5.5410000000000004</c:v>
                </c:pt>
                <c:pt idx="5542" formatCode="General">
                  <c:v>5.5419999999999998</c:v>
                </c:pt>
                <c:pt idx="5543" formatCode="General">
                  <c:v>5.5430000000000001</c:v>
                </c:pt>
                <c:pt idx="5544" formatCode="General">
                  <c:v>5.5439999999999996</c:v>
                </c:pt>
                <c:pt idx="5545" formatCode="General">
                  <c:v>5.5449999999999999</c:v>
                </c:pt>
                <c:pt idx="5546" formatCode="General">
                  <c:v>5.5460000000000003</c:v>
                </c:pt>
                <c:pt idx="5547" formatCode="General">
                  <c:v>5.5469999999999997</c:v>
                </c:pt>
                <c:pt idx="5548" formatCode="General">
                  <c:v>5.548</c:v>
                </c:pt>
                <c:pt idx="5549" formatCode="General">
                  <c:v>5.5490000000000004</c:v>
                </c:pt>
                <c:pt idx="5550" formatCode="General">
                  <c:v>5.55</c:v>
                </c:pt>
                <c:pt idx="5551" formatCode="General">
                  <c:v>5.5510000000000002</c:v>
                </c:pt>
                <c:pt idx="5552" formatCode="General">
                  <c:v>5.5519999999999996</c:v>
                </c:pt>
                <c:pt idx="5553" formatCode="General">
                  <c:v>5.5529999999999999</c:v>
                </c:pt>
                <c:pt idx="5554" formatCode="General">
                  <c:v>5.5540000000000003</c:v>
                </c:pt>
                <c:pt idx="5555" formatCode="General">
                  <c:v>5.5549999999999997</c:v>
                </c:pt>
                <c:pt idx="5556" formatCode="General">
                  <c:v>5.556</c:v>
                </c:pt>
                <c:pt idx="5557" formatCode="General">
                  <c:v>5.5570000000000004</c:v>
                </c:pt>
                <c:pt idx="5558" formatCode="General">
                  <c:v>5.5579999999999998</c:v>
                </c:pt>
                <c:pt idx="5559" formatCode="General">
                  <c:v>5.5590000000000002</c:v>
                </c:pt>
                <c:pt idx="5560" formatCode="General">
                  <c:v>5.56</c:v>
                </c:pt>
                <c:pt idx="5561" formatCode="General">
                  <c:v>5.5609999999999999</c:v>
                </c:pt>
                <c:pt idx="5562" formatCode="General">
                  <c:v>5.5620000000000003</c:v>
                </c:pt>
                <c:pt idx="5563" formatCode="General">
                  <c:v>5.5629999999999997</c:v>
                </c:pt>
                <c:pt idx="5564" formatCode="General">
                  <c:v>5.5640000000000001</c:v>
                </c:pt>
                <c:pt idx="5565" formatCode="General">
                  <c:v>5.5650000000000004</c:v>
                </c:pt>
                <c:pt idx="5566" formatCode="General">
                  <c:v>5.5659999999999998</c:v>
                </c:pt>
                <c:pt idx="5567" formatCode="General">
                  <c:v>5.5670000000000002</c:v>
                </c:pt>
                <c:pt idx="5568" formatCode="General">
                  <c:v>5.5679999999999996</c:v>
                </c:pt>
                <c:pt idx="5569" formatCode="General">
                  <c:v>5.569</c:v>
                </c:pt>
                <c:pt idx="5570" formatCode="General">
                  <c:v>5.57</c:v>
                </c:pt>
                <c:pt idx="5571" formatCode="General">
                  <c:v>5.5709999999999997</c:v>
                </c:pt>
                <c:pt idx="5572" formatCode="General">
                  <c:v>5.5720000000000001</c:v>
                </c:pt>
                <c:pt idx="5573" formatCode="General">
                  <c:v>5.5730000000000004</c:v>
                </c:pt>
                <c:pt idx="5574" formatCode="General">
                  <c:v>5.5739999999999998</c:v>
                </c:pt>
                <c:pt idx="5575" formatCode="General">
                  <c:v>5.5750000000000002</c:v>
                </c:pt>
                <c:pt idx="5576" formatCode="General">
                  <c:v>5.5759999999999996</c:v>
                </c:pt>
                <c:pt idx="5577" formatCode="General">
                  <c:v>5.577</c:v>
                </c:pt>
                <c:pt idx="5578" formatCode="General">
                  <c:v>5.5780000000000003</c:v>
                </c:pt>
                <c:pt idx="5579" formatCode="General">
                  <c:v>5.5789999999999997</c:v>
                </c:pt>
                <c:pt idx="5580" formatCode="General">
                  <c:v>5.58</c:v>
                </c:pt>
                <c:pt idx="5581" formatCode="General">
                  <c:v>5.5810000000000004</c:v>
                </c:pt>
                <c:pt idx="5582" formatCode="General">
                  <c:v>5.5819999999999999</c:v>
                </c:pt>
                <c:pt idx="5583" formatCode="General">
                  <c:v>5.5830000000000002</c:v>
                </c:pt>
                <c:pt idx="5584" formatCode="General">
                  <c:v>5.5839999999999996</c:v>
                </c:pt>
                <c:pt idx="5585" formatCode="General">
                  <c:v>5.585</c:v>
                </c:pt>
                <c:pt idx="5586" formatCode="General">
                  <c:v>5.5860000000000003</c:v>
                </c:pt>
                <c:pt idx="5587" formatCode="General">
                  <c:v>5.5869999999999997</c:v>
                </c:pt>
                <c:pt idx="5588" formatCode="General">
                  <c:v>5.5880000000000001</c:v>
                </c:pt>
                <c:pt idx="5589" formatCode="General">
                  <c:v>5.5890000000000004</c:v>
                </c:pt>
                <c:pt idx="5590" formatCode="General">
                  <c:v>5.59</c:v>
                </c:pt>
                <c:pt idx="5591" formatCode="General">
                  <c:v>5.5910000000000002</c:v>
                </c:pt>
                <c:pt idx="5592" formatCode="General">
                  <c:v>5.5919999999999996</c:v>
                </c:pt>
                <c:pt idx="5593" formatCode="General">
                  <c:v>5.593</c:v>
                </c:pt>
                <c:pt idx="5594" formatCode="General">
                  <c:v>5.5940000000000003</c:v>
                </c:pt>
                <c:pt idx="5595" formatCode="General">
                  <c:v>5.5949999999999998</c:v>
                </c:pt>
                <c:pt idx="5596" formatCode="General">
                  <c:v>5.5960000000000001</c:v>
                </c:pt>
                <c:pt idx="5597" formatCode="General">
                  <c:v>5.5970000000000004</c:v>
                </c:pt>
                <c:pt idx="5598" formatCode="General">
                  <c:v>5.5979999999999999</c:v>
                </c:pt>
                <c:pt idx="5599" formatCode="General">
                  <c:v>5.5990000000000002</c:v>
                </c:pt>
                <c:pt idx="5600" formatCode="General">
                  <c:v>5.6</c:v>
                </c:pt>
                <c:pt idx="5601" formatCode="General">
                  <c:v>5.601</c:v>
                </c:pt>
                <c:pt idx="5602" formatCode="General">
                  <c:v>5.6020000000000003</c:v>
                </c:pt>
                <c:pt idx="5603" formatCode="General">
                  <c:v>5.6029999999999998</c:v>
                </c:pt>
                <c:pt idx="5604" formatCode="General">
                  <c:v>5.6040000000000001</c:v>
                </c:pt>
                <c:pt idx="5605" formatCode="General">
                  <c:v>5.6050000000000004</c:v>
                </c:pt>
                <c:pt idx="5606" formatCode="General">
                  <c:v>5.6059999999999999</c:v>
                </c:pt>
                <c:pt idx="5607" formatCode="General">
                  <c:v>5.6070000000000002</c:v>
                </c:pt>
                <c:pt idx="5608" formatCode="General">
                  <c:v>5.6079999999999997</c:v>
                </c:pt>
                <c:pt idx="5609" formatCode="General">
                  <c:v>5.609</c:v>
                </c:pt>
                <c:pt idx="5610" formatCode="General">
                  <c:v>5.61</c:v>
                </c:pt>
                <c:pt idx="5611" formatCode="General">
                  <c:v>5.6109999999999998</c:v>
                </c:pt>
                <c:pt idx="5612" formatCode="General">
                  <c:v>5.6120000000000001</c:v>
                </c:pt>
                <c:pt idx="5613" formatCode="General">
                  <c:v>5.6130000000000004</c:v>
                </c:pt>
                <c:pt idx="5614" formatCode="General">
                  <c:v>5.6139999999999999</c:v>
                </c:pt>
                <c:pt idx="5615" formatCode="General">
                  <c:v>5.6150000000000002</c:v>
                </c:pt>
                <c:pt idx="5616" formatCode="General">
                  <c:v>5.6159999999999997</c:v>
                </c:pt>
                <c:pt idx="5617" formatCode="General">
                  <c:v>5.617</c:v>
                </c:pt>
                <c:pt idx="5618" formatCode="General">
                  <c:v>5.6180000000000003</c:v>
                </c:pt>
                <c:pt idx="5619" formatCode="General">
                  <c:v>5.6189999999999998</c:v>
                </c:pt>
                <c:pt idx="5620" formatCode="General">
                  <c:v>5.62</c:v>
                </c:pt>
                <c:pt idx="5621" formatCode="General">
                  <c:v>5.6210000000000004</c:v>
                </c:pt>
                <c:pt idx="5622" formatCode="General">
                  <c:v>5.6219999999999999</c:v>
                </c:pt>
                <c:pt idx="5623" formatCode="General">
                  <c:v>5.6230000000000002</c:v>
                </c:pt>
                <c:pt idx="5624" formatCode="General">
                  <c:v>5.6239999999999997</c:v>
                </c:pt>
                <c:pt idx="5625" formatCode="General">
                  <c:v>5.625</c:v>
                </c:pt>
                <c:pt idx="5626" formatCode="General">
                  <c:v>5.6260000000000003</c:v>
                </c:pt>
                <c:pt idx="5627" formatCode="General">
                  <c:v>5.6269999999999998</c:v>
                </c:pt>
                <c:pt idx="5628" formatCode="General">
                  <c:v>5.6280000000000001</c:v>
                </c:pt>
                <c:pt idx="5629" formatCode="General">
                  <c:v>5.6289999999999996</c:v>
                </c:pt>
                <c:pt idx="5630" formatCode="General">
                  <c:v>5.63</c:v>
                </c:pt>
                <c:pt idx="5631" formatCode="General">
                  <c:v>5.6310000000000002</c:v>
                </c:pt>
                <c:pt idx="5632" formatCode="General">
                  <c:v>5.6319999999999997</c:v>
                </c:pt>
                <c:pt idx="5633" formatCode="General">
                  <c:v>5.633</c:v>
                </c:pt>
                <c:pt idx="5634" formatCode="General">
                  <c:v>5.6340000000000003</c:v>
                </c:pt>
                <c:pt idx="5635" formatCode="General">
                  <c:v>5.6349999999999998</c:v>
                </c:pt>
                <c:pt idx="5636" formatCode="General">
                  <c:v>5.6360000000000001</c:v>
                </c:pt>
                <c:pt idx="5637" formatCode="General">
                  <c:v>5.6369999999999996</c:v>
                </c:pt>
                <c:pt idx="5638" formatCode="General">
                  <c:v>5.6379999999999999</c:v>
                </c:pt>
                <c:pt idx="5639" formatCode="General">
                  <c:v>5.6390000000000002</c:v>
                </c:pt>
                <c:pt idx="5640" formatCode="General">
                  <c:v>5.64</c:v>
                </c:pt>
                <c:pt idx="5641" formatCode="General">
                  <c:v>5.641</c:v>
                </c:pt>
                <c:pt idx="5642" formatCode="General">
                  <c:v>5.6420000000000003</c:v>
                </c:pt>
                <c:pt idx="5643" formatCode="General">
                  <c:v>5.6429999999999998</c:v>
                </c:pt>
                <c:pt idx="5644" formatCode="General">
                  <c:v>5.6440000000000001</c:v>
                </c:pt>
                <c:pt idx="5645" formatCode="General">
                  <c:v>5.6449999999999996</c:v>
                </c:pt>
                <c:pt idx="5646" formatCode="General">
                  <c:v>5.6459999999999999</c:v>
                </c:pt>
                <c:pt idx="5647" formatCode="General">
                  <c:v>5.6470000000000002</c:v>
                </c:pt>
                <c:pt idx="5648" formatCode="General">
                  <c:v>5.6479999999999997</c:v>
                </c:pt>
                <c:pt idx="5649" formatCode="General">
                  <c:v>5.649</c:v>
                </c:pt>
                <c:pt idx="5650" formatCode="General">
                  <c:v>5.65</c:v>
                </c:pt>
                <c:pt idx="5651" formatCode="General">
                  <c:v>5.6509999999999998</c:v>
                </c:pt>
                <c:pt idx="5652" formatCode="General">
                  <c:v>5.6520000000000001</c:v>
                </c:pt>
                <c:pt idx="5653" formatCode="General">
                  <c:v>5.6529999999999996</c:v>
                </c:pt>
                <c:pt idx="5654" formatCode="General">
                  <c:v>5.6539999999999999</c:v>
                </c:pt>
                <c:pt idx="5655" formatCode="General">
                  <c:v>5.6550000000000002</c:v>
                </c:pt>
                <c:pt idx="5656" formatCode="General">
                  <c:v>5.6559999999999997</c:v>
                </c:pt>
                <c:pt idx="5657" formatCode="General">
                  <c:v>5.657</c:v>
                </c:pt>
                <c:pt idx="5658" formatCode="General">
                  <c:v>5.6580000000000004</c:v>
                </c:pt>
                <c:pt idx="5659" formatCode="General">
                  <c:v>5.6589999999999998</c:v>
                </c:pt>
                <c:pt idx="5660" formatCode="General">
                  <c:v>5.66</c:v>
                </c:pt>
                <c:pt idx="5661" formatCode="General">
                  <c:v>5.6609999999999996</c:v>
                </c:pt>
                <c:pt idx="5662" formatCode="General">
                  <c:v>5.6619999999999999</c:v>
                </c:pt>
                <c:pt idx="5663" formatCode="General">
                  <c:v>5.6630000000000003</c:v>
                </c:pt>
                <c:pt idx="5664" formatCode="General">
                  <c:v>5.6639999999999997</c:v>
                </c:pt>
                <c:pt idx="5665" formatCode="General">
                  <c:v>5.665</c:v>
                </c:pt>
                <c:pt idx="5666" formatCode="General">
                  <c:v>5.6660000000000004</c:v>
                </c:pt>
                <c:pt idx="5667" formatCode="General">
                  <c:v>5.6669999999999998</c:v>
                </c:pt>
                <c:pt idx="5668" formatCode="General">
                  <c:v>5.6680000000000001</c:v>
                </c:pt>
                <c:pt idx="5669" formatCode="General">
                  <c:v>5.6689999999999996</c:v>
                </c:pt>
                <c:pt idx="5670" formatCode="General">
                  <c:v>5.67</c:v>
                </c:pt>
                <c:pt idx="5671" formatCode="General">
                  <c:v>5.6710000000000003</c:v>
                </c:pt>
                <c:pt idx="5672" formatCode="General">
                  <c:v>5.6719999999999997</c:v>
                </c:pt>
                <c:pt idx="5673" formatCode="General">
                  <c:v>5.673</c:v>
                </c:pt>
                <c:pt idx="5674" formatCode="General">
                  <c:v>5.6740000000000004</c:v>
                </c:pt>
                <c:pt idx="5675" formatCode="General">
                  <c:v>5.6749999999999998</c:v>
                </c:pt>
                <c:pt idx="5676" formatCode="General">
                  <c:v>5.6760000000000002</c:v>
                </c:pt>
                <c:pt idx="5677" formatCode="General">
                  <c:v>5.6769999999999996</c:v>
                </c:pt>
                <c:pt idx="5678" formatCode="General">
                  <c:v>5.6779999999999999</c:v>
                </c:pt>
                <c:pt idx="5679" formatCode="General">
                  <c:v>5.6790000000000003</c:v>
                </c:pt>
                <c:pt idx="5680" formatCode="General">
                  <c:v>5.68</c:v>
                </c:pt>
                <c:pt idx="5681" formatCode="General">
                  <c:v>5.681</c:v>
                </c:pt>
                <c:pt idx="5682" formatCode="General">
                  <c:v>5.6820000000000004</c:v>
                </c:pt>
                <c:pt idx="5683" formatCode="General">
                  <c:v>5.6829999999999998</c:v>
                </c:pt>
                <c:pt idx="5684" formatCode="General">
                  <c:v>5.6840000000000002</c:v>
                </c:pt>
                <c:pt idx="5685" formatCode="General">
                  <c:v>5.6849999999999996</c:v>
                </c:pt>
                <c:pt idx="5686" formatCode="General">
                  <c:v>5.6859999999999999</c:v>
                </c:pt>
                <c:pt idx="5687" formatCode="General">
                  <c:v>5.6870000000000003</c:v>
                </c:pt>
                <c:pt idx="5688" formatCode="General">
                  <c:v>5.6879999999999997</c:v>
                </c:pt>
                <c:pt idx="5689" formatCode="General">
                  <c:v>5.6890000000000001</c:v>
                </c:pt>
                <c:pt idx="5690" formatCode="General">
                  <c:v>5.69</c:v>
                </c:pt>
                <c:pt idx="5691" formatCode="General">
                  <c:v>5.6909999999999998</c:v>
                </c:pt>
                <c:pt idx="5692" formatCode="General">
                  <c:v>5.6920000000000002</c:v>
                </c:pt>
                <c:pt idx="5693" formatCode="General">
                  <c:v>5.6929999999999996</c:v>
                </c:pt>
                <c:pt idx="5694" formatCode="General">
                  <c:v>5.694</c:v>
                </c:pt>
                <c:pt idx="5695" formatCode="General">
                  <c:v>5.6950000000000003</c:v>
                </c:pt>
                <c:pt idx="5696" formatCode="General">
                  <c:v>5.6959999999999997</c:v>
                </c:pt>
                <c:pt idx="5697" formatCode="General">
                  <c:v>5.6970000000000001</c:v>
                </c:pt>
                <c:pt idx="5698" formatCode="General">
                  <c:v>5.6980000000000004</c:v>
                </c:pt>
                <c:pt idx="5699" formatCode="General">
                  <c:v>5.6989999999999998</c:v>
                </c:pt>
                <c:pt idx="5700" formatCode="General">
                  <c:v>5.7</c:v>
                </c:pt>
                <c:pt idx="5701" formatCode="General">
                  <c:v>5.7009999999999996</c:v>
                </c:pt>
                <c:pt idx="5702" formatCode="General">
                  <c:v>5.702</c:v>
                </c:pt>
                <c:pt idx="5703" formatCode="General">
                  <c:v>5.7030000000000003</c:v>
                </c:pt>
                <c:pt idx="5704" formatCode="General">
                  <c:v>5.7039999999999997</c:v>
                </c:pt>
                <c:pt idx="5705" formatCode="General">
                  <c:v>5.7050000000000001</c:v>
                </c:pt>
                <c:pt idx="5706" formatCode="General">
                  <c:v>5.7060000000000004</c:v>
                </c:pt>
                <c:pt idx="5707" formatCode="General">
                  <c:v>5.7069999999999999</c:v>
                </c:pt>
                <c:pt idx="5708" formatCode="General">
                  <c:v>5.7080000000000002</c:v>
                </c:pt>
                <c:pt idx="5709" formatCode="General">
                  <c:v>5.7089999999999996</c:v>
                </c:pt>
                <c:pt idx="5710" formatCode="General">
                  <c:v>5.71</c:v>
                </c:pt>
                <c:pt idx="5711" formatCode="General">
                  <c:v>5.7110000000000003</c:v>
                </c:pt>
                <c:pt idx="5712" formatCode="General">
                  <c:v>5.7119999999999997</c:v>
                </c:pt>
                <c:pt idx="5713" formatCode="General">
                  <c:v>5.7130000000000001</c:v>
                </c:pt>
                <c:pt idx="5714" formatCode="General">
                  <c:v>5.7140000000000004</c:v>
                </c:pt>
                <c:pt idx="5715" formatCode="General">
                  <c:v>5.7149999999999999</c:v>
                </c:pt>
                <c:pt idx="5716" formatCode="General">
                  <c:v>5.7160000000000002</c:v>
                </c:pt>
                <c:pt idx="5717" formatCode="General">
                  <c:v>5.7169999999999996</c:v>
                </c:pt>
                <c:pt idx="5718" formatCode="General">
                  <c:v>5.718</c:v>
                </c:pt>
                <c:pt idx="5719" formatCode="General">
                  <c:v>5.7190000000000003</c:v>
                </c:pt>
                <c:pt idx="5720" formatCode="General">
                  <c:v>5.72</c:v>
                </c:pt>
                <c:pt idx="5721" formatCode="General">
                  <c:v>5.7210000000000001</c:v>
                </c:pt>
                <c:pt idx="5722" formatCode="General">
                  <c:v>5.7220000000000004</c:v>
                </c:pt>
                <c:pt idx="5723" formatCode="General">
                  <c:v>5.7229999999999999</c:v>
                </c:pt>
                <c:pt idx="5724" formatCode="General">
                  <c:v>5.7240000000000002</c:v>
                </c:pt>
                <c:pt idx="5725" formatCode="General">
                  <c:v>5.7249999999999996</c:v>
                </c:pt>
                <c:pt idx="5726" formatCode="General">
                  <c:v>5.726</c:v>
                </c:pt>
                <c:pt idx="5727" formatCode="General">
                  <c:v>5.7270000000000003</c:v>
                </c:pt>
                <c:pt idx="5728" formatCode="General">
                  <c:v>5.7279999999999998</c:v>
                </c:pt>
                <c:pt idx="5729" formatCode="General">
                  <c:v>5.7290000000000001</c:v>
                </c:pt>
                <c:pt idx="5730" formatCode="General">
                  <c:v>5.73</c:v>
                </c:pt>
                <c:pt idx="5731" formatCode="General">
                  <c:v>5.7309999999999999</c:v>
                </c:pt>
                <c:pt idx="5732" formatCode="General">
                  <c:v>5.7320000000000002</c:v>
                </c:pt>
                <c:pt idx="5733" formatCode="General">
                  <c:v>5.7329999999999997</c:v>
                </c:pt>
                <c:pt idx="5734" formatCode="General">
                  <c:v>5.734</c:v>
                </c:pt>
                <c:pt idx="5735" formatCode="General">
                  <c:v>5.7350000000000003</c:v>
                </c:pt>
                <c:pt idx="5736" formatCode="General">
                  <c:v>5.7359999999999998</c:v>
                </c:pt>
                <c:pt idx="5737" formatCode="General">
                  <c:v>5.7370000000000001</c:v>
                </c:pt>
                <c:pt idx="5738" formatCode="General">
                  <c:v>5.7380000000000004</c:v>
                </c:pt>
                <c:pt idx="5739" formatCode="General">
                  <c:v>5.7389999999999999</c:v>
                </c:pt>
                <c:pt idx="5740" formatCode="General">
                  <c:v>5.74</c:v>
                </c:pt>
                <c:pt idx="5741" formatCode="General">
                  <c:v>5.7409999999999997</c:v>
                </c:pt>
                <c:pt idx="5742" formatCode="General">
                  <c:v>5.742</c:v>
                </c:pt>
                <c:pt idx="5743" formatCode="General">
                  <c:v>5.7430000000000003</c:v>
                </c:pt>
                <c:pt idx="5744" formatCode="General">
                  <c:v>5.7439999999999998</c:v>
                </c:pt>
                <c:pt idx="5745" formatCode="General">
                  <c:v>5.7450000000000001</c:v>
                </c:pt>
                <c:pt idx="5746" formatCode="General">
                  <c:v>5.7460000000000004</c:v>
                </c:pt>
                <c:pt idx="5747" formatCode="General">
                  <c:v>5.7469999999999999</c:v>
                </c:pt>
                <c:pt idx="5748" formatCode="General">
                  <c:v>5.7480000000000002</c:v>
                </c:pt>
                <c:pt idx="5749" formatCode="General">
                  <c:v>5.7489999999999997</c:v>
                </c:pt>
                <c:pt idx="5750" formatCode="General">
                  <c:v>5.75</c:v>
                </c:pt>
                <c:pt idx="5751" formatCode="General">
                  <c:v>5.7510000000000003</c:v>
                </c:pt>
                <c:pt idx="5752" formatCode="General">
                  <c:v>5.7519999999999998</c:v>
                </c:pt>
                <c:pt idx="5753" formatCode="General">
                  <c:v>5.7530000000000001</c:v>
                </c:pt>
                <c:pt idx="5754" formatCode="General">
                  <c:v>5.7539999999999996</c:v>
                </c:pt>
                <c:pt idx="5755" formatCode="General">
                  <c:v>5.7549999999999999</c:v>
                </c:pt>
                <c:pt idx="5756" formatCode="General">
                  <c:v>5.7560000000000002</c:v>
                </c:pt>
                <c:pt idx="5757" formatCode="General">
                  <c:v>5.7569999999999997</c:v>
                </c:pt>
                <c:pt idx="5758" formatCode="General">
                  <c:v>5.758</c:v>
                </c:pt>
                <c:pt idx="5759" formatCode="General">
                  <c:v>5.7590000000000003</c:v>
                </c:pt>
                <c:pt idx="5760" formatCode="General">
                  <c:v>5.76</c:v>
                </c:pt>
                <c:pt idx="5761" formatCode="General">
                  <c:v>5.7610000000000001</c:v>
                </c:pt>
                <c:pt idx="5762" formatCode="General">
                  <c:v>5.7619999999999996</c:v>
                </c:pt>
                <c:pt idx="5763" formatCode="General">
                  <c:v>5.7629999999999999</c:v>
                </c:pt>
                <c:pt idx="5764" formatCode="General">
                  <c:v>5.7640000000000002</c:v>
                </c:pt>
                <c:pt idx="5765" formatCode="General">
                  <c:v>5.7649999999999997</c:v>
                </c:pt>
                <c:pt idx="5766" formatCode="General">
                  <c:v>5.766</c:v>
                </c:pt>
                <c:pt idx="5767" formatCode="General">
                  <c:v>5.7670000000000003</c:v>
                </c:pt>
                <c:pt idx="5768" formatCode="General">
                  <c:v>5.7679999999999998</c:v>
                </c:pt>
                <c:pt idx="5769" formatCode="General">
                  <c:v>5.7690000000000001</c:v>
                </c:pt>
                <c:pt idx="5770" formatCode="General">
                  <c:v>5.77</c:v>
                </c:pt>
                <c:pt idx="5771" formatCode="General">
                  <c:v>5.7709999999999999</c:v>
                </c:pt>
                <c:pt idx="5772" formatCode="General">
                  <c:v>5.7720000000000002</c:v>
                </c:pt>
                <c:pt idx="5773" formatCode="General">
                  <c:v>5.7729999999999997</c:v>
                </c:pt>
                <c:pt idx="5774" formatCode="General">
                  <c:v>5.774</c:v>
                </c:pt>
                <c:pt idx="5775" formatCode="General">
                  <c:v>5.7750000000000004</c:v>
                </c:pt>
                <c:pt idx="5776" formatCode="General">
                  <c:v>5.7759999999999998</c:v>
                </c:pt>
                <c:pt idx="5777" formatCode="General">
                  <c:v>5.7770000000000001</c:v>
                </c:pt>
                <c:pt idx="5778" formatCode="General">
                  <c:v>5.7779999999999996</c:v>
                </c:pt>
                <c:pt idx="5779" formatCode="General">
                  <c:v>5.7789999999999999</c:v>
                </c:pt>
                <c:pt idx="5780" formatCode="General">
                  <c:v>5.78</c:v>
                </c:pt>
                <c:pt idx="5781" formatCode="General">
                  <c:v>5.7809999999999997</c:v>
                </c:pt>
                <c:pt idx="5782" formatCode="General">
                  <c:v>5.782</c:v>
                </c:pt>
                <c:pt idx="5783" formatCode="General">
                  <c:v>5.7830000000000004</c:v>
                </c:pt>
                <c:pt idx="5784" formatCode="General">
                  <c:v>5.7839999999999998</c:v>
                </c:pt>
                <c:pt idx="5785" formatCode="General">
                  <c:v>5.7850000000000001</c:v>
                </c:pt>
                <c:pt idx="5786" formatCode="General">
                  <c:v>5.7859999999999996</c:v>
                </c:pt>
                <c:pt idx="5787" formatCode="General">
                  <c:v>5.7869999999999999</c:v>
                </c:pt>
                <c:pt idx="5788" formatCode="General">
                  <c:v>5.7880000000000003</c:v>
                </c:pt>
                <c:pt idx="5789" formatCode="General">
                  <c:v>5.7889999999999997</c:v>
                </c:pt>
                <c:pt idx="5790" formatCode="General">
                  <c:v>5.79</c:v>
                </c:pt>
                <c:pt idx="5791" formatCode="General">
                  <c:v>5.7910000000000004</c:v>
                </c:pt>
                <c:pt idx="5792" formatCode="General">
                  <c:v>5.7919999999999998</c:v>
                </c:pt>
                <c:pt idx="5793" formatCode="General">
                  <c:v>5.7930000000000001</c:v>
                </c:pt>
                <c:pt idx="5794" formatCode="General">
                  <c:v>5.7939999999999996</c:v>
                </c:pt>
                <c:pt idx="5795" formatCode="General">
                  <c:v>5.7949999999999999</c:v>
                </c:pt>
                <c:pt idx="5796" formatCode="General">
                  <c:v>5.7960000000000003</c:v>
                </c:pt>
                <c:pt idx="5797" formatCode="General">
                  <c:v>5.7969999999999997</c:v>
                </c:pt>
                <c:pt idx="5798" formatCode="General">
                  <c:v>5.798</c:v>
                </c:pt>
                <c:pt idx="5799" formatCode="General">
                  <c:v>5.7990000000000004</c:v>
                </c:pt>
                <c:pt idx="5800" formatCode="General">
                  <c:v>5.8</c:v>
                </c:pt>
                <c:pt idx="5801" formatCode="General">
                  <c:v>5.8010000000000002</c:v>
                </c:pt>
                <c:pt idx="5802" formatCode="General">
                  <c:v>5.8019999999999996</c:v>
                </c:pt>
                <c:pt idx="5803" formatCode="General">
                  <c:v>5.8029999999999999</c:v>
                </c:pt>
                <c:pt idx="5804" formatCode="General">
                  <c:v>5.8040000000000003</c:v>
                </c:pt>
                <c:pt idx="5805" formatCode="General">
                  <c:v>5.8049999999999997</c:v>
                </c:pt>
                <c:pt idx="5806" formatCode="General">
                  <c:v>5.806</c:v>
                </c:pt>
                <c:pt idx="5807" formatCode="General">
                  <c:v>5.8070000000000004</c:v>
                </c:pt>
                <c:pt idx="5808" formatCode="General">
                  <c:v>5.8079999999999998</c:v>
                </c:pt>
                <c:pt idx="5809" formatCode="General">
                  <c:v>5.8090000000000002</c:v>
                </c:pt>
                <c:pt idx="5810" formatCode="General">
                  <c:v>5.81</c:v>
                </c:pt>
                <c:pt idx="5811" formatCode="General">
                  <c:v>5.8109999999999999</c:v>
                </c:pt>
                <c:pt idx="5812" formatCode="General">
                  <c:v>5.8120000000000003</c:v>
                </c:pt>
                <c:pt idx="5813" formatCode="General">
                  <c:v>5.8129999999999997</c:v>
                </c:pt>
                <c:pt idx="5814" formatCode="General">
                  <c:v>5.8140000000000001</c:v>
                </c:pt>
                <c:pt idx="5815" formatCode="General">
                  <c:v>5.8150000000000004</c:v>
                </c:pt>
                <c:pt idx="5816" formatCode="General">
                  <c:v>5.8159999999999998</c:v>
                </c:pt>
                <c:pt idx="5817" formatCode="General">
                  <c:v>5.8170000000000002</c:v>
                </c:pt>
                <c:pt idx="5818" formatCode="General">
                  <c:v>5.8179999999999996</c:v>
                </c:pt>
                <c:pt idx="5819" formatCode="General">
                  <c:v>5.819</c:v>
                </c:pt>
                <c:pt idx="5820" formatCode="General">
                  <c:v>5.82</c:v>
                </c:pt>
                <c:pt idx="5821" formatCode="General">
                  <c:v>5.8209999999999997</c:v>
                </c:pt>
                <c:pt idx="5822" formatCode="General">
                  <c:v>5.8220000000000001</c:v>
                </c:pt>
                <c:pt idx="5823" formatCode="General">
                  <c:v>5.8230000000000004</c:v>
                </c:pt>
                <c:pt idx="5824" formatCode="General">
                  <c:v>5.8239999999999998</c:v>
                </c:pt>
                <c:pt idx="5825" formatCode="General">
                  <c:v>5.8250000000000002</c:v>
                </c:pt>
                <c:pt idx="5826" formatCode="General">
                  <c:v>5.8259999999999996</c:v>
                </c:pt>
                <c:pt idx="5827" formatCode="General">
                  <c:v>5.827</c:v>
                </c:pt>
                <c:pt idx="5828" formatCode="General">
                  <c:v>5.8280000000000003</c:v>
                </c:pt>
                <c:pt idx="5829" formatCode="General">
                  <c:v>5.8289999999999997</c:v>
                </c:pt>
                <c:pt idx="5830" formatCode="General">
                  <c:v>5.83</c:v>
                </c:pt>
                <c:pt idx="5831" formatCode="General">
                  <c:v>5.8310000000000004</c:v>
                </c:pt>
                <c:pt idx="5832" formatCode="General">
                  <c:v>5.8319999999999999</c:v>
                </c:pt>
                <c:pt idx="5833" formatCode="General">
                  <c:v>5.8330000000000002</c:v>
                </c:pt>
                <c:pt idx="5834" formatCode="General">
                  <c:v>5.8339999999999996</c:v>
                </c:pt>
                <c:pt idx="5835" formatCode="General">
                  <c:v>5.835</c:v>
                </c:pt>
                <c:pt idx="5836" formatCode="General">
                  <c:v>5.8360000000000003</c:v>
                </c:pt>
                <c:pt idx="5837" formatCode="General">
                  <c:v>5.8369999999999997</c:v>
                </c:pt>
                <c:pt idx="5838" formatCode="General">
                  <c:v>5.8380000000000001</c:v>
                </c:pt>
                <c:pt idx="5839" formatCode="General">
                  <c:v>5.8390000000000004</c:v>
                </c:pt>
                <c:pt idx="5840" formatCode="General">
                  <c:v>5.84</c:v>
                </c:pt>
                <c:pt idx="5841" formatCode="General">
                  <c:v>5.8410000000000002</c:v>
                </c:pt>
                <c:pt idx="5842" formatCode="General">
                  <c:v>5.8419999999999996</c:v>
                </c:pt>
                <c:pt idx="5843" formatCode="General">
                  <c:v>5.843</c:v>
                </c:pt>
                <c:pt idx="5844" formatCode="General">
                  <c:v>5.8440000000000003</c:v>
                </c:pt>
                <c:pt idx="5845" formatCode="General">
                  <c:v>5.8449999999999998</c:v>
                </c:pt>
                <c:pt idx="5846" formatCode="General">
                  <c:v>5.8460000000000001</c:v>
                </c:pt>
                <c:pt idx="5847" formatCode="General">
                  <c:v>5.8470000000000004</c:v>
                </c:pt>
                <c:pt idx="5848" formatCode="General">
                  <c:v>5.8479999999999999</c:v>
                </c:pt>
                <c:pt idx="5849" formatCode="General">
                  <c:v>5.8490000000000002</c:v>
                </c:pt>
                <c:pt idx="5850" formatCode="General">
                  <c:v>5.85</c:v>
                </c:pt>
                <c:pt idx="5851" formatCode="General">
                  <c:v>5.851</c:v>
                </c:pt>
                <c:pt idx="5852" formatCode="General">
                  <c:v>5.8520000000000003</c:v>
                </c:pt>
                <c:pt idx="5853" formatCode="General">
                  <c:v>5.8529999999999998</c:v>
                </c:pt>
                <c:pt idx="5854" formatCode="General">
                  <c:v>5.8540000000000001</c:v>
                </c:pt>
                <c:pt idx="5855" formatCode="General">
                  <c:v>5.8550000000000004</c:v>
                </c:pt>
                <c:pt idx="5856" formatCode="General">
                  <c:v>5.8559999999999999</c:v>
                </c:pt>
                <c:pt idx="5857" formatCode="General">
                  <c:v>5.8570000000000002</c:v>
                </c:pt>
                <c:pt idx="5858" formatCode="General">
                  <c:v>5.8579999999999997</c:v>
                </c:pt>
                <c:pt idx="5859" formatCode="General">
                  <c:v>5.859</c:v>
                </c:pt>
                <c:pt idx="5860" formatCode="General">
                  <c:v>5.86</c:v>
                </c:pt>
                <c:pt idx="5861" formatCode="General">
                  <c:v>5.8609999999999998</c:v>
                </c:pt>
                <c:pt idx="5862" formatCode="General">
                  <c:v>5.8620000000000001</c:v>
                </c:pt>
                <c:pt idx="5863" formatCode="General">
                  <c:v>5.8630000000000004</c:v>
                </c:pt>
                <c:pt idx="5864" formatCode="General">
                  <c:v>5.8639999999999999</c:v>
                </c:pt>
                <c:pt idx="5865" formatCode="General">
                  <c:v>5.8650000000000002</c:v>
                </c:pt>
                <c:pt idx="5866" formatCode="General">
                  <c:v>5.8659999999999997</c:v>
                </c:pt>
                <c:pt idx="5867" formatCode="General">
                  <c:v>5.867</c:v>
                </c:pt>
                <c:pt idx="5868" formatCode="General">
                  <c:v>5.8680000000000003</c:v>
                </c:pt>
                <c:pt idx="5869" formatCode="General">
                  <c:v>5.8689999999999998</c:v>
                </c:pt>
                <c:pt idx="5870" formatCode="General">
                  <c:v>5.87</c:v>
                </c:pt>
                <c:pt idx="5871" formatCode="General">
                  <c:v>5.8710000000000004</c:v>
                </c:pt>
                <c:pt idx="5872" formatCode="General">
                  <c:v>5.8719999999999999</c:v>
                </c:pt>
                <c:pt idx="5873" formatCode="General">
                  <c:v>5.8730000000000002</c:v>
                </c:pt>
                <c:pt idx="5874" formatCode="General">
                  <c:v>5.8739999999999997</c:v>
                </c:pt>
                <c:pt idx="5875" formatCode="General">
                  <c:v>5.875</c:v>
                </c:pt>
                <c:pt idx="5876" formatCode="General">
                  <c:v>5.8760000000000003</c:v>
                </c:pt>
                <c:pt idx="5877" formatCode="General">
                  <c:v>5.8769999999999998</c:v>
                </c:pt>
                <c:pt idx="5878" formatCode="General">
                  <c:v>5.8780000000000001</c:v>
                </c:pt>
                <c:pt idx="5879" formatCode="General">
                  <c:v>5.8789999999999996</c:v>
                </c:pt>
                <c:pt idx="5880" formatCode="General">
                  <c:v>5.88</c:v>
                </c:pt>
                <c:pt idx="5881" formatCode="General">
                  <c:v>5.8810000000000002</c:v>
                </c:pt>
                <c:pt idx="5882" formatCode="General">
                  <c:v>5.8819999999999997</c:v>
                </c:pt>
                <c:pt idx="5883" formatCode="General">
                  <c:v>5.883</c:v>
                </c:pt>
                <c:pt idx="5884" formatCode="General">
                  <c:v>5.8840000000000003</c:v>
                </c:pt>
                <c:pt idx="5885" formatCode="General">
                  <c:v>5.8849999999999998</c:v>
                </c:pt>
                <c:pt idx="5886" formatCode="General">
                  <c:v>5.8860000000000001</c:v>
                </c:pt>
                <c:pt idx="5887" formatCode="General">
                  <c:v>5.8869999999999996</c:v>
                </c:pt>
                <c:pt idx="5888" formatCode="General">
                  <c:v>5.8879999999999999</c:v>
                </c:pt>
                <c:pt idx="5889" formatCode="General">
                  <c:v>5.8890000000000002</c:v>
                </c:pt>
                <c:pt idx="5890" formatCode="General">
                  <c:v>5.89</c:v>
                </c:pt>
                <c:pt idx="5891" formatCode="General">
                  <c:v>5.891</c:v>
                </c:pt>
                <c:pt idx="5892" formatCode="General">
                  <c:v>5.8920000000000003</c:v>
                </c:pt>
                <c:pt idx="5893" formatCode="General">
                  <c:v>5.8929999999999998</c:v>
                </c:pt>
                <c:pt idx="5894" formatCode="General">
                  <c:v>5.8940000000000001</c:v>
                </c:pt>
                <c:pt idx="5895" formatCode="General">
                  <c:v>5.8949999999999996</c:v>
                </c:pt>
                <c:pt idx="5896" formatCode="General">
                  <c:v>5.8959999999999999</c:v>
                </c:pt>
                <c:pt idx="5897" formatCode="General">
                  <c:v>5.8970000000000002</c:v>
                </c:pt>
                <c:pt idx="5898" formatCode="General">
                  <c:v>5.8979999999999997</c:v>
                </c:pt>
                <c:pt idx="5899" formatCode="General">
                  <c:v>5.899</c:v>
                </c:pt>
                <c:pt idx="5900" formatCode="General">
                  <c:v>5.9</c:v>
                </c:pt>
                <c:pt idx="5901" formatCode="General">
                  <c:v>5.9009999999999998</c:v>
                </c:pt>
                <c:pt idx="5902" formatCode="General">
                  <c:v>5.9020000000000001</c:v>
                </c:pt>
                <c:pt idx="5903" formatCode="General">
                  <c:v>5.9029999999999996</c:v>
                </c:pt>
                <c:pt idx="5904" formatCode="General">
                  <c:v>5.9039999999999999</c:v>
                </c:pt>
                <c:pt idx="5905" formatCode="General">
                  <c:v>5.9050000000000002</c:v>
                </c:pt>
                <c:pt idx="5906" formatCode="General">
                  <c:v>5.9059999999999997</c:v>
                </c:pt>
                <c:pt idx="5907" formatCode="General">
                  <c:v>5.907</c:v>
                </c:pt>
                <c:pt idx="5908" formatCode="General">
                  <c:v>5.9080000000000004</c:v>
                </c:pt>
                <c:pt idx="5909" formatCode="General">
                  <c:v>5.9089999999999998</c:v>
                </c:pt>
                <c:pt idx="5910" formatCode="General">
                  <c:v>5.91</c:v>
                </c:pt>
                <c:pt idx="5911" formatCode="General">
                  <c:v>5.9109999999999996</c:v>
                </c:pt>
                <c:pt idx="5912" formatCode="General">
                  <c:v>5.9119999999999999</c:v>
                </c:pt>
                <c:pt idx="5913" formatCode="General">
                  <c:v>5.9130000000000003</c:v>
                </c:pt>
                <c:pt idx="5914" formatCode="General">
                  <c:v>5.9139999999999997</c:v>
                </c:pt>
                <c:pt idx="5915" formatCode="General">
                  <c:v>5.915</c:v>
                </c:pt>
                <c:pt idx="5916" formatCode="General">
                  <c:v>5.9160000000000004</c:v>
                </c:pt>
                <c:pt idx="5917" formatCode="General">
                  <c:v>5.9169999999999998</c:v>
                </c:pt>
                <c:pt idx="5918" formatCode="General">
                  <c:v>5.9180000000000001</c:v>
                </c:pt>
                <c:pt idx="5919" formatCode="General">
                  <c:v>5.9189999999999996</c:v>
                </c:pt>
                <c:pt idx="5920" formatCode="General">
                  <c:v>5.92</c:v>
                </c:pt>
                <c:pt idx="5921" formatCode="General">
                  <c:v>5.9210000000000003</c:v>
                </c:pt>
                <c:pt idx="5922" formatCode="General">
                  <c:v>5.9219999999999997</c:v>
                </c:pt>
                <c:pt idx="5923" formatCode="General">
                  <c:v>5.923</c:v>
                </c:pt>
                <c:pt idx="5924" formatCode="General">
                  <c:v>5.9240000000000004</c:v>
                </c:pt>
                <c:pt idx="5925" formatCode="General">
                  <c:v>5.9249999999999998</c:v>
                </c:pt>
                <c:pt idx="5926" formatCode="General">
                  <c:v>5.9260000000000002</c:v>
                </c:pt>
                <c:pt idx="5927" formatCode="General">
                  <c:v>5.9269999999999996</c:v>
                </c:pt>
                <c:pt idx="5928" formatCode="General">
                  <c:v>5.9279999999999999</c:v>
                </c:pt>
                <c:pt idx="5929" formatCode="General">
                  <c:v>5.9290000000000003</c:v>
                </c:pt>
                <c:pt idx="5930" formatCode="General">
                  <c:v>5.93</c:v>
                </c:pt>
                <c:pt idx="5931" formatCode="General">
                  <c:v>5.931</c:v>
                </c:pt>
                <c:pt idx="5932" formatCode="General">
                  <c:v>5.9320000000000004</c:v>
                </c:pt>
                <c:pt idx="5933" formatCode="General">
                  <c:v>5.9329999999999998</c:v>
                </c:pt>
                <c:pt idx="5934" formatCode="General">
                  <c:v>5.9340000000000002</c:v>
                </c:pt>
                <c:pt idx="5935" formatCode="General">
                  <c:v>5.9349999999999996</c:v>
                </c:pt>
                <c:pt idx="5936" formatCode="General">
                  <c:v>5.9359999999999999</c:v>
                </c:pt>
                <c:pt idx="5937" formatCode="General">
                  <c:v>5.9370000000000003</c:v>
                </c:pt>
                <c:pt idx="5938" formatCode="General">
                  <c:v>5.9379999999999997</c:v>
                </c:pt>
                <c:pt idx="5939" formatCode="General">
                  <c:v>5.9390000000000001</c:v>
                </c:pt>
                <c:pt idx="5940" formatCode="General">
                  <c:v>5.94</c:v>
                </c:pt>
                <c:pt idx="5941" formatCode="General">
                  <c:v>5.9409999999999998</c:v>
                </c:pt>
                <c:pt idx="5942" formatCode="General">
                  <c:v>5.9420000000000002</c:v>
                </c:pt>
                <c:pt idx="5943" formatCode="General">
                  <c:v>5.9429999999999996</c:v>
                </c:pt>
                <c:pt idx="5944" formatCode="General">
                  <c:v>5.944</c:v>
                </c:pt>
                <c:pt idx="5945" formatCode="General">
                  <c:v>5.9450000000000003</c:v>
                </c:pt>
                <c:pt idx="5946" formatCode="General">
                  <c:v>5.9459999999999997</c:v>
                </c:pt>
                <c:pt idx="5947" formatCode="General">
                  <c:v>5.9470000000000001</c:v>
                </c:pt>
                <c:pt idx="5948" formatCode="General">
                  <c:v>5.9480000000000004</c:v>
                </c:pt>
                <c:pt idx="5949" formatCode="General">
                  <c:v>5.9489999999999998</c:v>
                </c:pt>
                <c:pt idx="5950" formatCode="General">
                  <c:v>5.95</c:v>
                </c:pt>
                <c:pt idx="5951" formatCode="General">
                  <c:v>5.9509999999999996</c:v>
                </c:pt>
                <c:pt idx="5952" formatCode="General">
                  <c:v>5.952</c:v>
                </c:pt>
                <c:pt idx="5953" formatCode="General">
                  <c:v>5.9530000000000003</c:v>
                </c:pt>
                <c:pt idx="5954" formatCode="General">
                  <c:v>5.9539999999999997</c:v>
                </c:pt>
                <c:pt idx="5955" formatCode="General">
                  <c:v>5.9550000000000001</c:v>
                </c:pt>
                <c:pt idx="5956" formatCode="General">
                  <c:v>5.9560000000000004</c:v>
                </c:pt>
                <c:pt idx="5957" formatCode="General">
                  <c:v>5.9569999999999999</c:v>
                </c:pt>
                <c:pt idx="5958" formatCode="General">
                  <c:v>5.9580000000000002</c:v>
                </c:pt>
                <c:pt idx="5959" formatCode="General">
                  <c:v>5.9589999999999996</c:v>
                </c:pt>
                <c:pt idx="5960" formatCode="General">
                  <c:v>5.96</c:v>
                </c:pt>
                <c:pt idx="5961" formatCode="General">
                  <c:v>5.9610000000000003</c:v>
                </c:pt>
                <c:pt idx="5962" formatCode="General">
                  <c:v>5.9619999999999997</c:v>
                </c:pt>
                <c:pt idx="5963" formatCode="General">
                  <c:v>5.9630000000000001</c:v>
                </c:pt>
                <c:pt idx="5964" formatCode="General">
                  <c:v>5.9640000000000004</c:v>
                </c:pt>
                <c:pt idx="5965" formatCode="General">
                  <c:v>5.9649999999999999</c:v>
                </c:pt>
                <c:pt idx="5966" formatCode="General">
                  <c:v>5.9660000000000002</c:v>
                </c:pt>
                <c:pt idx="5967" formatCode="General">
                  <c:v>5.9669999999999996</c:v>
                </c:pt>
                <c:pt idx="5968" formatCode="General">
                  <c:v>5.968</c:v>
                </c:pt>
                <c:pt idx="5969" formatCode="General">
                  <c:v>5.9690000000000003</c:v>
                </c:pt>
                <c:pt idx="5970" formatCode="General">
                  <c:v>5.97</c:v>
                </c:pt>
                <c:pt idx="5971" formatCode="General">
                  <c:v>5.9710000000000001</c:v>
                </c:pt>
                <c:pt idx="5972" formatCode="General">
                  <c:v>5.9720000000000004</c:v>
                </c:pt>
                <c:pt idx="5973" formatCode="General">
                  <c:v>5.9729999999999999</c:v>
                </c:pt>
                <c:pt idx="5974" formatCode="General">
                  <c:v>5.9740000000000002</c:v>
                </c:pt>
                <c:pt idx="5975" formatCode="General">
                  <c:v>5.9749999999999996</c:v>
                </c:pt>
                <c:pt idx="5976" formatCode="General">
                  <c:v>5.976</c:v>
                </c:pt>
                <c:pt idx="5977" formatCode="General">
                  <c:v>5.9770000000000003</c:v>
                </c:pt>
                <c:pt idx="5978" formatCode="General">
                  <c:v>5.9779999999999998</c:v>
                </c:pt>
                <c:pt idx="5979" formatCode="General">
                  <c:v>5.9790000000000001</c:v>
                </c:pt>
                <c:pt idx="5980" formatCode="General">
                  <c:v>5.98</c:v>
                </c:pt>
                <c:pt idx="5981" formatCode="General">
                  <c:v>5.9809999999999999</c:v>
                </c:pt>
                <c:pt idx="5982" formatCode="General">
                  <c:v>5.9820000000000002</c:v>
                </c:pt>
                <c:pt idx="5983" formatCode="General">
                  <c:v>5.9829999999999997</c:v>
                </c:pt>
                <c:pt idx="5984" formatCode="General">
                  <c:v>5.984</c:v>
                </c:pt>
                <c:pt idx="5985" formatCode="General">
                  <c:v>5.9850000000000003</c:v>
                </c:pt>
                <c:pt idx="5986" formatCode="General">
                  <c:v>5.9859999999999998</c:v>
                </c:pt>
                <c:pt idx="5987" formatCode="General">
                  <c:v>5.9870000000000001</c:v>
                </c:pt>
                <c:pt idx="5988" formatCode="General">
                  <c:v>5.9880000000000004</c:v>
                </c:pt>
                <c:pt idx="5989" formatCode="General">
                  <c:v>5.9889999999999999</c:v>
                </c:pt>
                <c:pt idx="5990" formatCode="General">
                  <c:v>5.99</c:v>
                </c:pt>
                <c:pt idx="5991" formatCode="General">
                  <c:v>5.9909999999999997</c:v>
                </c:pt>
                <c:pt idx="5992" formatCode="General">
                  <c:v>5.992</c:v>
                </c:pt>
                <c:pt idx="5993" formatCode="General">
                  <c:v>5.9930000000000003</c:v>
                </c:pt>
                <c:pt idx="5994" formatCode="General">
                  <c:v>5.9939999999999998</c:v>
                </c:pt>
                <c:pt idx="5995" formatCode="General">
                  <c:v>5.9950000000000001</c:v>
                </c:pt>
                <c:pt idx="5996" formatCode="General">
                  <c:v>5.9960000000000004</c:v>
                </c:pt>
                <c:pt idx="5997" formatCode="General">
                  <c:v>5.9969999999999999</c:v>
                </c:pt>
                <c:pt idx="5998" formatCode="General">
                  <c:v>5.9980000000000002</c:v>
                </c:pt>
                <c:pt idx="5999" formatCode="General">
                  <c:v>5.9989999999999997</c:v>
                </c:pt>
                <c:pt idx="6000" formatCode="General">
                  <c:v>6</c:v>
                </c:pt>
                <c:pt idx="6001" formatCode="General">
                  <c:v>6.0010000000000003</c:v>
                </c:pt>
                <c:pt idx="6002" formatCode="General">
                  <c:v>6.0019999999999998</c:v>
                </c:pt>
                <c:pt idx="6003" formatCode="General">
                  <c:v>6.0030000000000001</c:v>
                </c:pt>
                <c:pt idx="6004" formatCode="General">
                  <c:v>6.0039999999999996</c:v>
                </c:pt>
                <c:pt idx="6005" formatCode="General">
                  <c:v>6.0049999999999999</c:v>
                </c:pt>
                <c:pt idx="6006" formatCode="General">
                  <c:v>6.0060000000000002</c:v>
                </c:pt>
                <c:pt idx="6007" formatCode="General">
                  <c:v>6.0069999999999997</c:v>
                </c:pt>
                <c:pt idx="6008" formatCode="General">
                  <c:v>6.008</c:v>
                </c:pt>
                <c:pt idx="6009" formatCode="General">
                  <c:v>6.0090000000000003</c:v>
                </c:pt>
                <c:pt idx="6010" formatCode="General">
                  <c:v>6.01</c:v>
                </c:pt>
                <c:pt idx="6011" formatCode="General">
                  <c:v>6.0110000000000001</c:v>
                </c:pt>
                <c:pt idx="6012" formatCode="General">
                  <c:v>6.0119999999999996</c:v>
                </c:pt>
                <c:pt idx="6013" formatCode="General">
                  <c:v>6.0129999999999999</c:v>
                </c:pt>
                <c:pt idx="6014" formatCode="General">
                  <c:v>6.0140000000000002</c:v>
                </c:pt>
                <c:pt idx="6015" formatCode="General">
                  <c:v>6.0149999999999997</c:v>
                </c:pt>
                <c:pt idx="6016" formatCode="General">
                  <c:v>6.016</c:v>
                </c:pt>
                <c:pt idx="6017" formatCode="General">
                  <c:v>6.0170000000000003</c:v>
                </c:pt>
                <c:pt idx="6018" formatCode="General">
                  <c:v>6.0179999999999998</c:v>
                </c:pt>
                <c:pt idx="6019" formatCode="General">
                  <c:v>6.0190000000000001</c:v>
                </c:pt>
                <c:pt idx="6020" formatCode="General">
                  <c:v>6.02</c:v>
                </c:pt>
                <c:pt idx="6021" formatCode="General">
                  <c:v>6.0209999999999999</c:v>
                </c:pt>
                <c:pt idx="6022" formatCode="General">
                  <c:v>6.0220000000000002</c:v>
                </c:pt>
                <c:pt idx="6023" formatCode="General">
                  <c:v>6.0229999999999997</c:v>
                </c:pt>
                <c:pt idx="6024" formatCode="General">
                  <c:v>6.024</c:v>
                </c:pt>
                <c:pt idx="6025" formatCode="General">
                  <c:v>6.0250000000000004</c:v>
                </c:pt>
                <c:pt idx="6026" formatCode="General">
                  <c:v>6.0259999999999998</c:v>
                </c:pt>
                <c:pt idx="6027" formatCode="General">
                  <c:v>6.0270000000000001</c:v>
                </c:pt>
                <c:pt idx="6028" formatCode="General">
                  <c:v>6.0279999999999996</c:v>
                </c:pt>
                <c:pt idx="6029" formatCode="General">
                  <c:v>6.0289999999999999</c:v>
                </c:pt>
                <c:pt idx="6030" formatCode="General">
                  <c:v>6.03</c:v>
                </c:pt>
                <c:pt idx="6031" formatCode="General">
                  <c:v>6.0309999999999997</c:v>
                </c:pt>
                <c:pt idx="6032" formatCode="General">
                  <c:v>6.032</c:v>
                </c:pt>
                <c:pt idx="6033" formatCode="General">
                  <c:v>6.0330000000000004</c:v>
                </c:pt>
                <c:pt idx="6034" formatCode="General">
                  <c:v>6.0339999999999998</c:v>
                </c:pt>
                <c:pt idx="6035" formatCode="General">
                  <c:v>6.0350000000000001</c:v>
                </c:pt>
                <c:pt idx="6036" formatCode="General">
                  <c:v>6.0359999999999996</c:v>
                </c:pt>
                <c:pt idx="6037" formatCode="General">
                  <c:v>6.0369999999999999</c:v>
                </c:pt>
                <c:pt idx="6038" formatCode="General">
                  <c:v>6.0380000000000003</c:v>
                </c:pt>
                <c:pt idx="6039" formatCode="General">
                  <c:v>6.0389999999999997</c:v>
                </c:pt>
                <c:pt idx="6040" formatCode="General">
                  <c:v>6.04</c:v>
                </c:pt>
                <c:pt idx="6041" formatCode="General">
                  <c:v>6.0410000000000004</c:v>
                </c:pt>
                <c:pt idx="6042" formatCode="General">
                  <c:v>6.0419999999999998</c:v>
                </c:pt>
                <c:pt idx="6043" formatCode="General">
                  <c:v>6.0430000000000001</c:v>
                </c:pt>
                <c:pt idx="6044" formatCode="General">
                  <c:v>6.0439999999999996</c:v>
                </c:pt>
                <c:pt idx="6045" formatCode="General">
                  <c:v>6.0449999999999999</c:v>
                </c:pt>
                <c:pt idx="6046" formatCode="General">
                  <c:v>6.0460000000000003</c:v>
                </c:pt>
                <c:pt idx="6047" formatCode="General">
                  <c:v>6.0469999999999997</c:v>
                </c:pt>
                <c:pt idx="6048" formatCode="General">
                  <c:v>6.048</c:v>
                </c:pt>
                <c:pt idx="6049" formatCode="General">
                  <c:v>6.0490000000000004</c:v>
                </c:pt>
                <c:pt idx="6050" formatCode="General">
                  <c:v>6.05</c:v>
                </c:pt>
                <c:pt idx="6051" formatCode="General">
                  <c:v>6.0510000000000002</c:v>
                </c:pt>
                <c:pt idx="6052" formatCode="General">
                  <c:v>6.0519999999999996</c:v>
                </c:pt>
                <c:pt idx="6053" formatCode="General">
                  <c:v>6.0529999999999999</c:v>
                </c:pt>
                <c:pt idx="6054" formatCode="General">
                  <c:v>6.0540000000000003</c:v>
                </c:pt>
                <c:pt idx="6055" formatCode="General">
                  <c:v>6.0549999999999997</c:v>
                </c:pt>
                <c:pt idx="6056" formatCode="General">
                  <c:v>6.056</c:v>
                </c:pt>
                <c:pt idx="6057" formatCode="General">
                  <c:v>6.0570000000000004</c:v>
                </c:pt>
                <c:pt idx="6058" formatCode="General">
                  <c:v>6.0579999999999998</c:v>
                </c:pt>
                <c:pt idx="6059" formatCode="General">
                  <c:v>6.0590000000000002</c:v>
                </c:pt>
                <c:pt idx="6060" formatCode="General">
                  <c:v>6.06</c:v>
                </c:pt>
                <c:pt idx="6061" formatCode="General">
                  <c:v>6.0609999999999999</c:v>
                </c:pt>
                <c:pt idx="6062" formatCode="General">
                  <c:v>6.0620000000000003</c:v>
                </c:pt>
                <c:pt idx="6063" formatCode="General">
                  <c:v>6.0629999999999997</c:v>
                </c:pt>
                <c:pt idx="6064" formatCode="General">
                  <c:v>6.0640000000000001</c:v>
                </c:pt>
                <c:pt idx="6065" formatCode="General">
                  <c:v>6.0650000000000004</c:v>
                </c:pt>
                <c:pt idx="6066" formatCode="General">
                  <c:v>6.0659999999999998</c:v>
                </c:pt>
                <c:pt idx="6067" formatCode="General">
                  <c:v>6.0670000000000002</c:v>
                </c:pt>
                <c:pt idx="6068" formatCode="General">
                  <c:v>6.0679999999999996</c:v>
                </c:pt>
                <c:pt idx="6069" formatCode="General">
                  <c:v>6.069</c:v>
                </c:pt>
                <c:pt idx="6070" formatCode="General">
                  <c:v>6.07</c:v>
                </c:pt>
                <c:pt idx="6071" formatCode="General">
                  <c:v>6.0709999999999997</c:v>
                </c:pt>
                <c:pt idx="6072" formatCode="General">
                  <c:v>6.0720000000000001</c:v>
                </c:pt>
                <c:pt idx="6073" formatCode="General">
                  <c:v>6.0730000000000004</c:v>
                </c:pt>
                <c:pt idx="6074" formatCode="General">
                  <c:v>6.0739999999999998</c:v>
                </c:pt>
                <c:pt idx="6075" formatCode="General">
                  <c:v>6.0750000000000002</c:v>
                </c:pt>
                <c:pt idx="6076" formatCode="General">
                  <c:v>6.0759999999999996</c:v>
                </c:pt>
                <c:pt idx="6077" formatCode="General">
                  <c:v>6.077</c:v>
                </c:pt>
                <c:pt idx="6078" formatCode="General">
                  <c:v>6.0780000000000003</c:v>
                </c:pt>
                <c:pt idx="6079" formatCode="General">
                  <c:v>6.0789999999999997</c:v>
                </c:pt>
                <c:pt idx="6080" formatCode="General">
                  <c:v>6.08</c:v>
                </c:pt>
                <c:pt idx="6081" formatCode="General">
                  <c:v>6.0810000000000004</c:v>
                </c:pt>
                <c:pt idx="6082" formatCode="General">
                  <c:v>6.0819999999999999</c:v>
                </c:pt>
                <c:pt idx="6083" formatCode="General">
                  <c:v>6.0830000000000002</c:v>
                </c:pt>
                <c:pt idx="6084" formatCode="General">
                  <c:v>6.0839999999999996</c:v>
                </c:pt>
                <c:pt idx="6085" formatCode="General">
                  <c:v>6.085</c:v>
                </c:pt>
                <c:pt idx="6086" formatCode="General">
                  <c:v>6.0860000000000003</c:v>
                </c:pt>
                <c:pt idx="6087" formatCode="General">
                  <c:v>6.0869999999999997</c:v>
                </c:pt>
                <c:pt idx="6088" formatCode="General">
                  <c:v>6.0880000000000001</c:v>
                </c:pt>
                <c:pt idx="6089" formatCode="General">
                  <c:v>6.0890000000000004</c:v>
                </c:pt>
                <c:pt idx="6090" formatCode="General">
                  <c:v>6.09</c:v>
                </c:pt>
                <c:pt idx="6091" formatCode="General">
                  <c:v>6.0910000000000002</c:v>
                </c:pt>
                <c:pt idx="6092" formatCode="General">
                  <c:v>6.0919999999999996</c:v>
                </c:pt>
                <c:pt idx="6093" formatCode="General">
                  <c:v>6.093</c:v>
                </c:pt>
                <c:pt idx="6094" formatCode="General">
                  <c:v>6.0940000000000003</c:v>
                </c:pt>
                <c:pt idx="6095" formatCode="General">
                  <c:v>6.0949999999999998</c:v>
                </c:pt>
                <c:pt idx="6096" formatCode="General">
                  <c:v>6.0960000000000001</c:v>
                </c:pt>
                <c:pt idx="6097" formatCode="General">
                  <c:v>6.0970000000000004</c:v>
                </c:pt>
                <c:pt idx="6098" formatCode="General">
                  <c:v>6.0979999999999999</c:v>
                </c:pt>
                <c:pt idx="6099" formatCode="General">
                  <c:v>6.0990000000000002</c:v>
                </c:pt>
                <c:pt idx="6100" formatCode="General">
                  <c:v>6.1</c:v>
                </c:pt>
                <c:pt idx="6101" formatCode="General">
                  <c:v>6.101</c:v>
                </c:pt>
                <c:pt idx="6102" formatCode="General">
                  <c:v>6.1020000000000003</c:v>
                </c:pt>
                <c:pt idx="6103" formatCode="General">
                  <c:v>6.1029999999999998</c:v>
                </c:pt>
                <c:pt idx="6104" formatCode="General">
                  <c:v>6.1040000000000001</c:v>
                </c:pt>
                <c:pt idx="6105" formatCode="General">
                  <c:v>6.1050000000000004</c:v>
                </c:pt>
                <c:pt idx="6106" formatCode="General">
                  <c:v>6.1059999999999999</c:v>
                </c:pt>
                <c:pt idx="6107" formatCode="General">
                  <c:v>6.1070000000000002</c:v>
                </c:pt>
                <c:pt idx="6108" formatCode="General">
                  <c:v>6.1079999999999997</c:v>
                </c:pt>
                <c:pt idx="6109" formatCode="General">
                  <c:v>6.109</c:v>
                </c:pt>
                <c:pt idx="6110" formatCode="General">
                  <c:v>6.11</c:v>
                </c:pt>
                <c:pt idx="6111" formatCode="General">
                  <c:v>6.1109999999999998</c:v>
                </c:pt>
                <c:pt idx="6112" formatCode="General">
                  <c:v>6.1120000000000001</c:v>
                </c:pt>
                <c:pt idx="6113" formatCode="General">
                  <c:v>6.1130000000000004</c:v>
                </c:pt>
                <c:pt idx="6114" formatCode="General">
                  <c:v>6.1139999999999999</c:v>
                </c:pt>
                <c:pt idx="6115" formatCode="General">
                  <c:v>6.1150000000000002</c:v>
                </c:pt>
                <c:pt idx="6116" formatCode="General">
                  <c:v>6.1159999999999997</c:v>
                </c:pt>
                <c:pt idx="6117" formatCode="General">
                  <c:v>6.117</c:v>
                </c:pt>
                <c:pt idx="6118" formatCode="General">
                  <c:v>6.1180000000000003</c:v>
                </c:pt>
                <c:pt idx="6119" formatCode="General">
                  <c:v>6.1189999999999998</c:v>
                </c:pt>
                <c:pt idx="6120" formatCode="General">
                  <c:v>6.12</c:v>
                </c:pt>
                <c:pt idx="6121" formatCode="General">
                  <c:v>6.1210000000000004</c:v>
                </c:pt>
                <c:pt idx="6122" formatCode="General">
                  <c:v>6.1219999999999999</c:v>
                </c:pt>
                <c:pt idx="6123" formatCode="General">
                  <c:v>6.1230000000000002</c:v>
                </c:pt>
                <c:pt idx="6124" formatCode="General">
                  <c:v>6.1239999999999997</c:v>
                </c:pt>
                <c:pt idx="6125" formatCode="General">
                  <c:v>6.125</c:v>
                </c:pt>
                <c:pt idx="6126" formatCode="General">
                  <c:v>6.1260000000000003</c:v>
                </c:pt>
                <c:pt idx="6127" formatCode="General">
                  <c:v>6.1269999999999998</c:v>
                </c:pt>
                <c:pt idx="6128" formatCode="General">
                  <c:v>6.1280000000000001</c:v>
                </c:pt>
                <c:pt idx="6129" formatCode="General">
                  <c:v>6.1289999999999996</c:v>
                </c:pt>
                <c:pt idx="6130" formatCode="General">
                  <c:v>6.13</c:v>
                </c:pt>
                <c:pt idx="6131" formatCode="General">
                  <c:v>6.1310000000000002</c:v>
                </c:pt>
                <c:pt idx="6132" formatCode="General">
                  <c:v>6.1319999999999997</c:v>
                </c:pt>
                <c:pt idx="6133" formatCode="General">
                  <c:v>6.133</c:v>
                </c:pt>
                <c:pt idx="6134" formatCode="General">
                  <c:v>6.1340000000000003</c:v>
                </c:pt>
                <c:pt idx="6135" formatCode="General">
                  <c:v>6.1349999999999998</c:v>
                </c:pt>
                <c:pt idx="6136" formatCode="General">
                  <c:v>6.1360000000000001</c:v>
                </c:pt>
                <c:pt idx="6137" formatCode="General">
                  <c:v>6.1369999999999996</c:v>
                </c:pt>
                <c:pt idx="6138" formatCode="General">
                  <c:v>6.1379999999999999</c:v>
                </c:pt>
                <c:pt idx="6139" formatCode="General">
                  <c:v>6.1390000000000002</c:v>
                </c:pt>
                <c:pt idx="6140" formatCode="General">
                  <c:v>6.14</c:v>
                </c:pt>
                <c:pt idx="6141" formatCode="General">
                  <c:v>6.141</c:v>
                </c:pt>
                <c:pt idx="6142" formatCode="General">
                  <c:v>6.1420000000000003</c:v>
                </c:pt>
                <c:pt idx="6143" formatCode="General">
                  <c:v>6.1429999999999998</c:v>
                </c:pt>
                <c:pt idx="6144" formatCode="General">
                  <c:v>6.1440000000000001</c:v>
                </c:pt>
                <c:pt idx="6145" formatCode="General">
                  <c:v>6.1449999999999996</c:v>
                </c:pt>
                <c:pt idx="6146" formatCode="General">
                  <c:v>6.1459999999999999</c:v>
                </c:pt>
                <c:pt idx="6147" formatCode="General">
                  <c:v>6.1470000000000002</c:v>
                </c:pt>
                <c:pt idx="6148" formatCode="General">
                  <c:v>6.1479999999999997</c:v>
                </c:pt>
                <c:pt idx="6149" formatCode="General">
                  <c:v>6.149</c:v>
                </c:pt>
                <c:pt idx="6150" formatCode="General">
                  <c:v>6.15</c:v>
                </c:pt>
                <c:pt idx="6151" formatCode="General">
                  <c:v>6.1509999999999998</c:v>
                </c:pt>
                <c:pt idx="6152" formatCode="General">
                  <c:v>6.1520000000000001</c:v>
                </c:pt>
                <c:pt idx="6153" formatCode="General">
                  <c:v>6.1529999999999996</c:v>
                </c:pt>
                <c:pt idx="6154" formatCode="General">
                  <c:v>6.1539999999999999</c:v>
                </c:pt>
                <c:pt idx="6155" formatCode="General">
                  <c:v>6.1550000000000002</c:v>
                </c:pt>
                <c:pt idx="6156" formatCode="General">
                  <c:v>6.1559999999999997</c:v>
                </c:pt>
                <c:pt idx="6157" formatCode="General">
                  <c:v>6.157</c:v>
                </c:pt>
                <c:pt idx="6158" formatCode="General">
                  <c:v>6.1580000000000004</c:v>
                </c:pt>
                <c:pt idx="6159" formatCode="General">
                  <c:v>6.1589999999999998</c:v>
                </c:pt>
                <c:pt idx="6160" formatCode="General">
                  <c:v>6.16</c:v>
                </c:pt>
                <c:pt idx="6161" formatCode="General">
                  <c:v>6.1609999999999996</c:v>
                </c:pt>
                <c:pt idx="6162" formatCode="General">
                  <c:v>6.1619999999999999</c:v>
                </c:pt>
                <c:pt idx="6163" formatCode="General">
                  <c:v>6.1630000000000003</c:v>
                </c:pt>
                <c:pt idx="6164" formatCode="General">
                  <c:v>6.1639999999999997</c:v>
                </c:pt>
                <c:pt idx="6165" formatCode="General">
                  <c:v>6.165</c:v>
                </c:pt>
                <c:pt idx="6166" formatCode="General">
                  <c:v>6.1660000000000004</c:v>
                </c:pt>
                <c:pt idx="6167" formatCode="General">
                  <c:v>6.1669999999999998</c:v>
                </c:pt>
                <c:pt idx="6168" formatCode="General">
                  <c:v>6.1680000000000001</c:v>
                </c:pt>
                <c:pt idx="6169" formatCode="General">
                  <c:v>6.1689999999999996</c:v>
                </c:pt>
                <c:pt idx="6170" formatCode="General">
                  <c:v>6.17</c:v>
                </c:pt>
                <c:pt idx="6171" formatCode="General">
                  <c:v>6.1710000000000003</c:v>
                </c:pt>
                <c:pt idx="6172" formatCode="General">
                  <c:v>6.1719999999999997</c:v>
                </c:pt>
                <c:pt idx="6173" formatCode="General">
                  <c:v>6.173</c:v>
                </c:pt>
                <c:pt idx="6174" formatCode="General">
                  <c:v>6.1740000000000004</c:v>
                </c:pt>
                <c:pt idx="6175" formatCode="General">
                  <c:v>6.1749999999999998</c:v>
                </c:pt>
                <c:pt idx="6176" formatCode="General">
                  <c:v>6.1760000000000002</c:v>
                </c:pt>
                <c:pt idx="6177" formatCode="General">
                  <c:v>6.1769999999999996</c:v>
                </c:pt>
                <c:pt idx="6178" formatCode="General">
                  <c:v>6.1779999999999999</c:v>
                </c:pt>
                <c:pt idx="6179" formatCode="General">
                  <c:v>6.1790000000000003</c:v>
                </c:pt>
                <c:pt idx="6180" formatCode="General">
                  <c:v>6.18</c:v>
                </c:pt>
                <c:pt idx="6181" formatCode="General">
                  <c:v>6.181</c:v>
                </c:pt>
                <c:pt idx="6182" formatCode="General">
                  <c:v>6.1820000000000004</c:v>
                </c:pt>
                <c:pt idx="6183" formatCode="General">
                  <c:v>6.1829999999999998</c:v>
                </c:pt>
                <c:pt idx="6184" formatCode="General">
                  <c:v>6.1840000000000002</c:v>
                </c:pt>
                <c:pt idx="6185" formatCode="General">
                  <c:v>6.1849999999999996</c:v>
                </c:pt>
                <c:pt idx="6186" formatCode="General">
                  <c:v>6.1859999999999999</c:v>
                </c:pt>
                <c:pt idx="6187" formatCode="General">
                  <c:v>6.1870000000000003</c:v>
                </c:pt>
                <c:pt idx="6188" formatCode="General">
                  <c:v>6.1879999999999997</c:v>
                </c:pt>
                <c:pt idx="6189" formatCode="General">
                  <c:v>6.1890000000000001</c:v>
                </c:pt>
                <c:pt idx="6190" formatCode="General">
                  <c:v>6.19</c:v>
                </c:pt>
                <c:pt idx="6191" formatCode="General">
                  <c:v>6.1909999999999998</c:v>
                </c:pt>
                <c:pt idx="6192" formatCode="General">
                  <c:v>6.1920000000000002</c:v>
                </c:pt>
                <c:pt idx="6193" formatCode="General">
                  <c:v>6.1929999999999996</c:v>
                </c:pt>
                <c:pt idx="6194" formatCode="General">
                  <c:v>6.194</c:v>
                </c:pt>
                <c:pt idx="6195" formatCode="General">
                  <c:v>6.1950000000000003</c:v>
                </c:pt>
                <c:pt idx="6196" formatCode="General">
                  <c:v>6.1959999999999997</c:v>
                </c:pt>
                <c:pt idx="6197" formatCode="General">
                  <c:v>6.1970000000000001</c:v>
                </c:pt>
                <c:pt idx="6198" formatCode="General">
                  <c:v>6.1980000000000004</c:v>
                </c:pt>
                <c:pt idx="6199" formatCode="General">
                  <c:v>6.1989999999999998</c:v>
                </c:pt>
                <c:pt idx="6200" formatCode="General">
                  <c:v>6.2</c:v>
                </c:pt>
                <c:pt idx="6201" formatCode="General">
                  <c:v>6.2009999999999996</c:v>
                </c:pt>
                <c:pt idx="6202" formatCode="General">
                  <c:v>6.202</c:v>
                </c:pt>
                <c:pt idx="6203" formatCode="General">
                  <c:v>6.2030000000000003</c:v>
                </c:pt>
                <c:pt idx="6204" formatCode="General">
                  <c:v>6.2039999999999997</c:v>
                </c:pt>
                <c:pt idx="6205" formatCode="General">
                  <c:v>6.2050000000000001</c:v>
                </c:pt>
                <c:pt idx="6206" formatCode="General">
                  <c:v>6.2060000000000004</c:v>
                </c:pt>
                <c:pt idx="6207" formatCode="General">
                  <c:v>6.2069999999999999</c:v>
                </c:pt>
                <c:pt idx="6208" formatCode="General">
                  <c:v>6.2080000000000002</c:v>
                </c:pt>
                <c:pt idx="6209" formatCode="General">
                  <c:v>6.2089999999999996</c:v>
                </c:pt>
                <c:pt idx="6210" formatCode="General">
                  <c:v>6.21</c:v>
                </c:pt>
                <c:pt idx="6211" formatCode="General">
                  <c:v>6.2110000000000003</c:v>
                </c:pt>
                <c:pt idx="6212" formatCode="General">
                  <c:v>6.2119999999999997</c:v>
                </c:pt>
                <c:pt idx="6213" formatCode="General">
                  <c:v>6.2130000000000001</c:v>
                </c:pt>
                <c:pt idx="6214" formatCode="General">
                  <c:v>6.2140000000000004</c:v>
                </c:pt>
                <c:pt idx="6215" formatCode="General">
                  <c:v>6.2149999999999999</c:v>
                </c:pt>
                <c:pt idx="6216" formatCode="General">
                  <c:v>6.2160000000000002</c:v>
                </c:pt>
                <c:pt idx="6217" formatCode="General">
                  <c:v>6.2169999999999996</c:v>
                </c:pt>
                <c:pt idx="6218" formatCode="General">
                  <c:v>6.218</c:v>
                </c:pt>
                <c:pt idx="6219" formatCode="General">
                  <c:v>6.2190000000000003</c:v>
                </c:pt>
                <c:pt idx="6220" formatCode="General">
                  <c:v>6.22</c:v>
                </c:pt>
                <c:pt idx="6221" formatCode="General">
                  <c:v>6.2210000000000001</c:v>
                </c:pt>
                <c:pt idx="6222" formatCode="General">
                  <c:v>6.2220000000000004</c:v>
                </c:pt>
                <c:pt idx="6223" formatCode="General">
                  <c:v>6.2229999999999999</c:v>
                </c:pt>
                <c:pt idx="6224" formatCode="General">
                  <c:v>6.2240000000000002</c:v>
                </c:pt>
                <c:pt idx="6225" formatCode="General">
                  <c:v>6.2249999999999996</c:v>
                </c:pt>
                <c:pt idx="6226" formatCode="General">
                  <c:v>6.226</c:v>
                </c:pt>
                <c:pt idx="6227" formatCode="General">
                  <c:v>6.2270000000000003</c:v>
                </c:pt>
                <c:pt idx="6228" formatCode="General">
                  <c:v>6.2279999999999998</c:v>
                </c:pt>
                <c:pt idx="6229" formatCode="General">
                  <c:v>6.2290000000000001</c:v>
                </c:pt>
                <c:pt idx="6230" formatCode="General">
                  <c:v>6.23</c:v>
                </c:pt>
                <c:pt idx="6231" formatCode="General">
                  <c:v>6.2309999999999999</c:v>
                </c:pt>
                <c:pt idx="6232" formatCode="General">
                  <c:v>6.2320000000000002</c:v>
                </c:pt>
                <c:pt idx="6233" formatCode="General">
                  <c:v>6.2329999999999997</c:v>
                </c:pt>
                <c:pt idx="6234" formatCode="General">
                  <c:v>6.234</c:v>
                </c:pt>
                <c:pt idx="6235" formatCode="General">
                  <c:v>6.2350000000000003</c:v>
                </c:pt>
                <c:pt idx="6236" formatCode="General">
                  <c:v>6.2359999999999998</c:v>
                </c:pt>
                <c:pt idx="6237" formatCode="General">
                  <c:v>6.2370000000000001</c:v>
                </c:pt>
                <c:pt idx="6238" formatCode="General">
                  <c:v>6.2380000000000004</c:v>
                </c:pt>
                <c:pt idx="6239" formatCode="General">
                  <c:v>6.2389999999999999</c:v>
                </c:pt>
                <c:pt idx="6240" formatCode="General">
                  <c:v>6.24</c:v>
                </c:pt>
                <c:pt idx="6241" formatCode="General">
                  <c:v>6.2409999999999997</c:v>
                </c:pt>
                <c:pt idx="6242" formatCode="General">
                  <c:v>6.242</c:v>
                </c:pt>
                <c:pt idx="6243" formatCode="General">
                  <c:v>6.2430000000000003</c:v>
                </c:pt>
                <c:pt idx="6244" formatCode="General">
                  <c:v>6.2439999999999998</c:v>
                </c:pt>
                <c:pt idx="6245" formatCode="General">
                  <c:v>6.2450000000000001</c:v>
                </c:pt>
                <c:pt idx="6246" formatCode="General">
                  <c:v>6.2460000000000004</c:v>
                </c:pt>
                <c:pt idx="6247" formatCode="General">
                  <c:v>6.2469999999999999</c:v>
                </c:pt>
                <c:pt idx="6248" formatCode="General">
                  <c:v>6.2480000000000002</c:v>
                </c:pt>
                <c:pt idx="6249" formatCode="General">
                  <c:v>6.2489999999999997</c:v>
                </c:pt>
                <c:pt idx="6250" formatCode="General">
                  <c:v>6.25</c:v>
                </c:pt>
                <c:pt idx="6251" formatCode="General">
                  <c:v>6.2510000000000003</c:v>
                </c:pt>
                <c:pt idx="6252" formatCode="General">
                  <c:v>6.2519999999999998</c:v>
                </c:pt>
                <c:pt idx="6253" formatCode="General">
                  <c:v>6.2530000000000001</c:v>
                </c:pt>
                <c:pt idx="6254" formatCode="General">
                  <c:v>6.2539999999999996</c:v>
                </c:pt>
                <c:pt idx="6255" formatCode="General">
                  <c:v>6.2549999999999999</c:v>
                </c:pt>
                <c:pt idx="6256" formatCode="General">
                  <c:v>6.2560000000000002</c:v>
                </c:pt>
                <c:pt idx="6257" formatCode="General">
                  <c:v>6.2569999999999997</c:v>
                </c:pt>
                <c:pt idx="6258" formatCode="General">
                  <c:v>6.258</c:v>
                </c:pt>
                <c:pt idx="6259" formatCode="General">
                  <c:v>6.2590000000000003</c:v>
                </c:pt>
                <c:pt idx="6260" formatCode="General">
                  <c:v>6.26</c:v>
                </c:pt>
                <c:pt idx="6261" formatCode="General">
                  <c:v>6.2610000000000001</c:v>
                </c:pt>
                <c:pt idx="6262" formatCode="General">
                  <c:v>6.2619999999999996</c:v>
                </c:pt>
                <c:pt idx="6263" formatCode="General">
                  <c:v>6.2629999999999999</c:v>
                </c:pt>
                <c:pt idx="6264" formatCode="General">
                  <c:v>6.2640000000000002</c:v>
                </c:pt>
                <c:pt idx="6265" formatCode="General">
                  <c:v>6.2649999999999997</c:v>
                </c:pt>
                <c:pt idx="6266" formatCode="General">
                  <c:v>6.266</c:v>
                </c:pt>
                <c:pt idx="6267" formatCode="General">
                  <c:v>6.2670000000000003</c:v>
                </c:pt>
                <c:pt idx="6268" formatCode="General">
                  <c:v>6.2679999999999998</c:v>
                </c:pt>
                <c:pt idx="6269" formatCode="General">
                  <c:v>6.2690000000000001</c:v>
                </c:pt>
                <c:pt idx="6270" formatCode="General">
                  <c:v>6.27</c:v>
                </c:pt>
                <c:pt idx="6271" formatCode="General">
                  <c:v>6.2709999999999999</c:v>
                </c:pt>
                <c:pt idx="6272" formatCode="General">
                  <c:v>6.2720000000000002</c:v>
                </c:pt>
                <c:pt idx="6273" formatCode="General">
                  <c:v>6.2729999999999997</c:v>
                </c:pt>
                <c:pt idx="6274" formatCode="General">
                  <c:v>6.274</c:v>
                </c:pt>
                <c:pt idx="6275" formatCode="General">
                  <c:v>6.2750000000000004</c:v>
                </c:pt>
                <c:pt idx="6276" formatCode="General">
                  <c:v>6.2759999999999998</c:v>
                </c:pt>
                <c:pt idx="6277" formatCode="General">
                  <c:v>6.2770000000000001</c:v>
                </c:pt>
                <c:pt idx="6278" formatCode="General">
                  <c:v>6.2779999999999996</c:v>
                </c:pt>
                <c:pt idx="6279" formatCode="General">
                  <c:v>6.2789999999999999</c:v>
                </c:pt>
                <c:pt idx="6280" formatCode="General">
                  <c:v>6.28</c:v>
                </c:pt>
                <c:pt idx="6281" formatCode="General">
                  <c:v>6.2809999999999997</c:v>
                </c:pt>
                <c:pt idx="6282" formatCode="General">
                  <c:v>6.282</c:v>
                </c:pt>
                <c:pt idx="6283" formatCode="General">
                  <c:v>6.2830000000000004</c:v>
                </c:pt>
                <c:pt idx="6284" formatCode="General">
                  <c:v>6.2839999999999998</c:v>
                </c:pt>
                <c:pt idx="6285" formatCode="General">
                  <c:v>6.2850000000000001</c:v>
                </c:pt>
                <c:pt idx="6286" formatCode="General">
                  <c:v>6.2859999999999996</c:v>
                </c:pt>
                <c:pt idx="6287" formatCode="General">
                  <c:v>6.2869999999999999</c:v>
                </c:pt>
                <c:pt idx="6288" formatCode="General">
                  <c:v>6.2880000000000003</c:v>
                </c:pt>
                <c:pt idx="6289" formatCode="General">
                  <c:v>6.2889999999999997</c:v>
                </c:pt>
                <c:pt idx="6290" formatCode="General">
                  <c:v>6.29</c:v>
                </c:pt>
                <c:pt idx="6291" formatCode="General">
                  <c:v>6.2910000000000004</c:v>
                </c:pt>
                <c:pt idx="6292" formatCode="General">
                  <c:v>6.2919999999999998</c:v>
                </c:pt>
                <c:pt idx="6293" formatCode="General">
                  <c:v>6.2930000000000001</c:v>
                </c:pt>
                <c:pt idx="6294" formatCode="General">
                  <c:v>6.2939999999999996</c:v>
                </c:pt>
                <c:pt idx="6295" formatCode="General">
                  <c:v>6.2949999999999999</c:v>
                </c:pt>
                <c:pt idx="6296" formatCode="General">
                  <c:v>6.2960000000000003</c:v>
                </c:pt>
                <c:pt idx="6297" formatCode="General">
                  <c:v>6.2969999999999997</c:v>
                </c:pt>
                <c:pt idx="6298" formatCode="General">
                  <c:v>6.298</c:v>
                </c:pt>
                <c:pt idx="6299" formatCode="General">
                  <c:v>6.2990000000000004</c:v>
                </c:pt>
                <c:pt idx="6300" formatCode="General">
                  <c:v>6.3</c:v>
                </c:pt>
                <c:pt idx="6301" formatCode="General">
                  <c:v>6.3010000000000002</c:v>
                </c:pt>
                <c:pt idx="6302" formatCode="General">
                  <c:v>6.3019999999999996</c:v>
                </c:pt>
                <c:pt idx="6303" formatCode="General">
                  <c:v>6.3029999999999999</c:v>
                </c:pt>
                <c:pt idx="6304" formatCode="General">
                  <c:v>6.3040000000000003</c:v>
                </c:pt>
                <c:pt idx="6305" formatCode="General">
                  <c:v>6.3049999999999997</c:v>
                </c:pt>
                <c:pt idx="6306" formatCode="General">
                  <c:v>6.306</c:v>
                </c:pt>
                <c:pt idx="6307" formatCode="General">
                  <c:v>6.3070000000000004</c:v>
                </c:pt>
                <c:pt idx="6308" formatCode="General">
                  <c:v>6.3079999999999998</c:v>
                </c:pt>
                <c:pt idx="6309" formatCode="General">
                  <c:v>6.3090000000000002</c:v>
                </c:pt>
                <c:pt idx="6310" formatCode="General">
                  <c:v>6.31</c:v>
                </c:pt>
                <c:pt idx="6311" formatCode="General">
                  <c:v>6.3109999999999999</c:v>
                </c:pt>
                <c:pt idx="6312" formatCode="General">
                  <c:v>6.3120000000000003</c:v>
                </c:pt>
                <c:pt idx="6313" formatCode="General">
                  <c:v>6.3129999999999997</c:v>
                </c:pt>
                <c:pt idx="6314" formatCode="General">
                  <c:v>6.3140000000000001</c:v>
                </c:pt>
                <c:pt idx="6315" formatCode="General">
                  <c:v>6.3150000000000004</c:v>
                </c:pt>
                <c:pt idx="6316" formatCode="General">
                  <c:v>6.3159999999999998</c:v>
                </c:pt>
                <c:pt idx="6317" formatCode="General">
                  <c:v>6.3170000000000002</c:v>
                </c:pt>
                <c:pt idx="6318" formatCode="General">
                  <c:v>6.3179999999999996</c:v>
                </c:pt>
                <c:pt idx="6319" formatCode="General">
                  <c:v>6.319</c:v>
                </c:pt>
                <c:pt idx="6320" formatCode="General">
                  <c:v>6.32</c:v>
                </c:pt>
                <c:pt idx="6321" formatCode="General">
                  <c:v>6.3209999999999997</c:v>
                </c:pt>
                <c:pt idx="6322" formatCode="General">
                  <c:v>6.3220000000000001</c:v>
                </c:pt>
                <c:pt idx="6323" formatCode="General">
                  <c:v>6.3230000000000004</c:v>
                </c:pt>
                <c:pt idx="6324" formatCode="General">
                  <c:v>6.3239999999999998</c:v>
                </c:pt>
                <c:pt idx="6325" formatCode="General">
                  <c:v>6.3250000000000002</c:v>
                </c:pt>
                <c:pt idx="6326" formatCode="General">
                  <c:v>6.3259999999999996</c:v>
                </c:pt>
                <c:pt idx="6327" formatCode="General">
                  <c:v>6.327</c:v>
                </c:pt>
                <c:pt idx="6328" formatCode="General">
                  <c:v>6.3280000000000003</c:v>
                </c:pt>
                <c:pt idx="6329" formatCode="General">
                  <c:v>6.3289999999999997</c:v>
                </c:pt>
                <c:pt idx="6330" formatCode="General">
                  <c:v>6.33</c:v>
                </c:pt>
                <c:pt idx="6331" formatCode="General">
                  <c:v>6.3310000000000004</c:v>
                </c:pt>
                <c:pt idx="6332" formatCode="General">
                  <c:v>6.3319999999999999</c:v>
                </c:pt>
                <c:pt idx="6333" formatCode="General">
                  <c:v>6.3330000000000002</c:v>
                </c:pt>
                <c:pt idx="6334" formatCode="General">
                  <c:v>6.3339999999999996</c:v>
                </c:pt>
                <c:pt idx="6335" formatCode="General">
                  <c:v>6.335</c:v>
                </c:pt>
                <c:pt idx="6336" formatCode="General">
                  <c:v>6.3360000000000003</c:v>
                </c:pt>
                <c:pt idx="6337" formatCode="General">
                  <c:v>6.3369999999999997</c:v>
                </c:pt>
                <c:pt idx="6338" formatCode="General">
                  <c:v>6.3380000000000001</c:v>
                </c:pt>
                <c:pt idx="6339" formatCode="General">
                  <c:v>6.3390000000000004</c:v>
                </c:pt>
                <c:pt idx="6340" formatCode="General">
                  <c:v>6.34</c:v>
                </c:pt>
                <c:pt idx="6341" formatCode="General">
                  <c:v>6.3410000000000002</c:v>
                </c:pt>
                <c:pt idx="6342" formatCode="General">
                  <c:v>6.3419999999999996</c:v>
                </c:pt>
                <c:pt idx="6343" formatCode="General">
                  <c:v>6.343</c:v>
                </c:pt>
                <c:pt idx="6344" formatCode="General">
                  <c:v>6.3440000000000003</c:v>
                </c:pt>
                <c:pt idx="6345" formatCode="General">
                  <c:v>6.3449999999999998</c:v>
                </c:pt>
                <c:pt idx="6346" formatCode="General">
                  <c:v>6.3460000000000001</c:v>
                </c:pt>
                <c:pt idx="6347" formatCode="General">
                  <c:v>6.3470000000000004</c:v>
                </c:pt>
                <c:pt idx="6348" formatCode="General">
                  <c:v>6.3479999999999999</c:v>
                </c:pt>
                <c:pt idx="6349" formatCode="General">
                  <c:v>6.3490000000000002</c:v>
                </c:pt>
                <c:pt idx="6350" formatCode="General">
                  <c:v>6.35</c:v>
                </c:pt>
                <c:pt idx="6351" formatCode="General">
                  <c:v>6.351</c:v>
                </c:pt>
                <c:pt idx="6352" formatCode="General">
                  <c:v>6.3520000000000003</c:v>
                </c:pt>
                <c:pt idx="6353" formatCode="General">
                  <c:v>6.3529999999999998</c:v>
                </c:pt>
                <c:pt idx="6354" formatCode="General">
                  <c:v>6.3540000000000001</c:v>
                </c:pt>
                <c:pt idx="6355" formatCode="General">
                  <c:v>6.3550000000000004</c:v>
                </c:pt>
                <c:pt idx="6356" formatCode="General">
                  <c:v>6.3559999999999999</c:v>
                </c:pt>
                <c:pt idx="6357" formatCode="General">
                  <c:v>6.3570000000000002</c:v>
                </c:pt>
                <c:pt idx="6358" formatCode="General">
                  <c:v>6.3579999999999997</c:v>
                </c:pt>
                <c:pt idx="6359" formatCode="General">
                  <c:v>6.359</c:v>
                </c:pt>
                <c:pt idx="6360" formatCode="General">
                  <c:v>6.36</c:v>
                </c:pt>
                <c:pt idx="6361" formatCode="General">
                  <c:v>6.3609999999999998</c:v>
                </c:pt>
                <c:pt idx="6362" formatCode="General">
                  <c:v>6.3620000000000001</c:v>
                </c:pt>
                <c:pt idx="6363" formatCode="General">
                  <c:v>6.3630000000000004</c:v>
                </c:pt>
                <c:pt idx="6364" formatCode="General">
                  <c:v>6.3639999999999999</c:v>
                </c:pt>
                <c:pt idx="6365" formatCode="General">
                  <c:v>6.3650000000000002</c:v>
                </c:pt>
                <c:pt idx="6366" formatCode="General">
                  <c:v>6.3659999999999997</c:v>
                </c:pt>
                <c:pt idx="6367" formatCode="General">
                  <c:v>6.367</c:v>
                </c:pt>
                <c:pt idx="6368" formatCode="General">
                  <c:v>6.3680000000000003</c:v>
                </c:pt>
                <c:pt idx="6369" formatCode="General">
                  <c:v>6.3689999999999998</c:v>
                </c:pt>
                <c:pt idx="6370" formatCode="General">
                  <c:v>6.37</c:v>
                </c:pt>
                <c:pt idx="6371" formatCode="General">
                  <c:v>6.3710000000000004</c:v>
                </c:pt>
                <c:pt idx="6372" formatCode="General">
                  <c:v>6.3719999999999999</c:v>
                </c:pt>
                <c:pt idx="6373" formatCode="General">
                  <c:v>6.3730000000000002</c:v>
                </c:pt>
                <c:pt idx="6374" formatCode="General">
                  <c:v>6.3739999999999997</c:v>
                </c:pt>
                <c:pt idx="6375" formatCode="General">
                  <c:v>6.375</c:v>
                </c:pt>
                <c:pt idx="6376" formatCode="General">
                  <c:v>6.3760000000000003</c:v>
                </c:pt>
                <c:pt idx="6377" formatCode="General">
                  <c:v>6.3769999999999998</c:v>
                </c:pt>
                <c:pt idx="6378" formatCode="General">
                  <c:v>6.3780000000000001</c:v>
                </c:pt>
                <c:pt idx="6379" formatCode="General">
                  <c:v>6.3789999999999996</c:v>
                </c:pt>
                <c:pt idx="6380" formatCode="General">
                  <c:v>6.38</c:v>
                </c:pt>
                <c:pt idx="6381" formatCode="General">
                  <c:v>6.3810000000000002</c:v>
                </c:pt>
                <c:pt idx="6382" formatCode="General">
                  <c:v>6.3819999999999997</c:v>
                </c:pt>
                <c:pt idx="6383" formatCode="General">
                  <c:v>6.383</c:v>
                </c:pt>
                <c:pt idx="6384" formatCode="General">
                  <c:v>6.3840000000000003</c:v>
                </c:pt>
                <c:pt idx="6385" formatCode="General">
                  <c:v>6.3849999999999998</c:v>
                </c:pt>
                <c:pt idx="6386" formatCode="General">
                  <c:v>6.3860000000000001</c:v>
                </c:pt>
                <c:pt idx="6387" formatCode="General">
                  <c:v>6.3869999999999996</c:v>
                </c:pt>
                <c:pt idx="6388" formatCode="General">
                  <c:v>6.3879999999999999</c:v>
                </c:pt>
                <c:pt idx="6389" formatCode="General">
                  <c:v>6.3890000000000002</c:v>
                </c:pt>
                <c:pt idx="6390" formatCode="General">
                  <c:v>6.39</c:v>
                </c:pt>
                <c:pt idx="6391" formatCode="General">
                  <c:v>6.391</c:v>
                </c:pt>
                <c:pt idx="6392" formatCode="General">
                  <c:v>6.3920000000000003</c:v>
                </c:pt>
                <c:pt idx="6393" formatCode="General">
                  <c:v>6.3929999999999998</c:v>
                </c:pt>
                <c:pt idx="6394" formatCode="General">
                  <c:v>6.3940000000000001</c:v>
                </c:pt>
                <c:pt idx="6395" formatCode="General">
                  <c:v>6.3949999999999996</c:v>
                </c:pt>
                <c:pt idx="6396" formatCode="General">
                  <c:v>6.3959999999999999</c:v>
                </c:pt>
                <c:pt idx="6397" formatCode="General">
                  <c:v>6.3970000000000002</c:v>
                </c:pt>
                <c:pt idx="6398" formatCode="General">
                  <c:v>6.3979999999999997</c:v>
                </c:pt>
                <c:pt idx="6399" formatCode="General">
                  <c:v>6.399</c:v>
                </c:pt>
                <c:pt idx="6400" formatCode="General">
                  <c:v>6.4</c:v>
                </c:pt>
                <c:pt idx="6401" formatCode="General">
                  <c:v>6.4009999999999998</c:v>
                </c:pt>
                <c:pt idx="6402" formatCode="General">
                  <c:v>6.4020000000000001</c:v>
                </c:pt>
                <c:pt idx="6403" formatCode="General">
                  <c:v>6.4029999999999996</c:v>
                </c:pt>
                <c:pt idx="6404" formatCode="General">
                  <c:v>6.4039999999999999</c:v>
                </c:pt>
                <c:pt idx="6405" formatCode="General">
                  <c:v>6.4050000000000002</c:v>
                </c:pt>
                <c:pt idx="6406" formatCode="General">
                  <c:v>6.4059999999999997</c:v>
                </c:pt>
                <c:pt idx="6407" formatCode="General">
                  <c:v>6.407</c:v>
                </c:pt>
                <c:pt idx="6408" formatCode="General">
                  <c:v>6.4080000000000004</c:v>
                </c:pt>
                <c:pt idx="6409" formatCode="General">
                  <c:v>6.4089999999999998</c:v>
                </c:pt>
                <c:pt idx="6410" formatCode="General">
                  <c:v>6.41</c:v>
                </c:pt>
                <c:pt idx="6411" formatCode="General">
                  <c:v>6.4109999999999996</c:v>
                </c:pt>
                <c:pt idx="6412" formatCode="General">
                  <c:v>6.4119999999999999</c:v>
                </c:pt>
                <c:pt idx="6413" formatCode="General">
                  <c:v>6.4130000000000003</c:v>
                </c:pt>
                <c:pt idx="6414" formatCode="General">
                  <c:v>6.4139999999999997</c:v>
                </c:pt>
                <c:pt idx="6415" formatCode="General">
                  <c:v>6.415</c:v>
                </c:pt>
                <c:pt idx="6416" formatCode="General">
                  <c:v>6.4160000000000004</c:v>
                </c:pt>
                <c:pt idx="6417" formatCode="General">
                  <c:v>6.4169999999999998</c:v>
                </c:pt>
                <c:pt idx="6418" formatCode="General">
                  <c:v>6.4180000000000001</c:v>
                </c:pt>
                <c:pt idx="6419" formatCode="General">
                  <c:v>6.4189999999999996</c:v>
                </c:pt>
                <c:pt idx="6420" formatCode="General">
                  <c:v>6.42</c:v>
                </c:pt>
                <c:pt idx="6421" formatCode="General">
                  <c:v>6.4210000000000003</c:v>
                </c:pt>
                <c:pt idx="6422" formatCode="General">
                  <c:v>6.4219999999999997</c:v>
                </c:pt>
                <c:pt idx="6423" formatCode="General">
                  <c:v>6.423</c:v>
                </c:pt>
                <c:pt idx="6424" formatCode="General">
                  <c:v>6.4240000000000004</c:v>
                </c:pt>
                <c:pt idx="6425" formatCode="General">
                  <c:v>6.4249999999999998</c:v>
                </c:pt>
                <c:pt idx="6426" formatCode="General">
                  <c:v>6.4260000000000002</c:v>
                </c:pt>
                <c:pt idx="6427" formatCode="General">
                  <c:v>6.4269999999999996</c:v>
                </c:pt>
                <c:pt idx="6428" formatCode="General">
                  <c:v>6.4279999999999999</c:v>
                </c:pt>
                <c:pt idx="6429" formatCode="General">
                  <c:v>6.4290000000000003</c:v>
                </c:pt>
                <c:pt idx="6430" formatCode="General">
                  <c:v>6.43</c:v>
                </c:pt>
                <c:pt idx="6431" formatCode="General">
                  <c:v>6.431</c:v>
                </c:pt>
                <c:pt idx="6432" formatCode="General">
                  <c:v>6.4320000000000004</c:v>
                </c:pt>
                <c:pt idx="6433" formatCode="General">
                  <c:v>6.4329999999999998</c:v>
                </c:pt>
                <c:pt idx="6434" formatCode="General">
                  <c:v>6.4340000000000002</c:v>
                </c:pt>
                <c:pt idx="6435" formatCode="General">
                  <c:v>6.4349999999999996</c:v>
                </c:pt>
                <c:pt idx="6436" formatCode="General">
                  <c:v>6.4359999999999999</c:v>
                </c:pt>
                <c:pt idx="6437" formatCode="General">
                  <c:v>6.4370000000000003</c:v>
                </c:pt>
                <c:pt idx="6438" formatCode="General">
                  <c:v>6.4379999999999997</c:v>
                </c:pt>
                <c:pt idx="6439" formatCode="General">
                  <c:v>6.4390000000000001</c:v>
                </c:pt>
                <c:pt idx="6440" formatCode="General">
                  <c:v>6.44</c:v>
                </c:pt>
                <c:pt idx="6441" formatCode="General">
                  <c:v>6.4409999999999998</c:v>
                </c:pt>
                <c:pt idx="6442" formatCode="General">
                  <c:v>6.4420000000000002</c:v>
                </c:pt>
                <c:pt idx="6443" formatCode="General">
                  <c:v>6.4429999999999996</c:v>
                </c:pt>
                <c:pt idx="6444" formatCode="General">
                  <c:v>6.444</c:v>
                </c:pt>
                <c:pt idx="6445" formatCode="General">
                  <c:v>6.4450000000000003</c:v>
                </c:pt>
                <c:pt idx="6446" formatCode="General">
                  <c:v>6.4459999999999997</c:v>
                </c:pt>
                <c:pt idx="6447" formatCode="General">
                  <c:v>6.4470000000000001</c:v>
                </c:pt>
                <c:pt idx="6448" formatCode="General">
                  <c:v>6.4480000000000004</c:v>
                </c:pt>
                <c:pt idx="6449" formatCode="General">
                  <c:v>6.4489999999999998</c:v>
                </c:pt>
                <c:pt idx="6450" formatCode="General">
                  <c:v>6.45</c:v>
                </c:pt>
                <c:pt idx="6451" formatCode="General">
                  <c:v>6.4509999999999996</c:v>
                </c:pt>
                <c:pt idx="6452" formatCode="General">
                  <c:v>6.452</c:v>
                </c:pt>
                <c:pt idx="6453" formatCode="General">
                  <c:v>6.4530000000000003</c:v>
                </c:pt>
                <c:pt idx="6454" formatCode="General">
                  <c:v>6.4539999999999997</c:v>
                </c:pt>
                <c:pt idx="6455" formatCode="General">
                  <c:v>6.4550000000000001</c:v>
                </c:pt>
                <c:pt idx="6456" formatCode="General">
                  <c:v>6.4560000000000004</c:v>
                </c:pt>
                <c:pt idx="6457" formatCode="General">
                  <c:v>6.4569999999999999</c:v>
                </c:pt>
                <c:pt idx="6458" formatCode="General">
                  <c:v>6.4580000000000002</c:v>
                </c:pt>
                <c:pt idx="6459" formatCode="General">
                  <c:v>6.4589999999999996</c:v>
                </c:pt>
                <c:pt idx="6460" formatCode="General">
                  <c:v>6.46</c:v>
                </c:pt>
                <c:pt idx="6461" formatCode="General">
                  <c:v>6.4610000000000003</c:v>
                </c:pt>
                <c:pt idx="6462" formatCode="General">
                  <c:v>6.4619999999999997</c:v>
                </c:pt>
                <c:pt idx="6463" formatCode="General">
                  <c:v>6.4630000000000001</c:v>
                </c:pt>
                <c:pt idx="6464" formatCode="General">
                  <c:v>6.4640000000000004</c:v>
                </c:pt>
                <c:pt idx="6465" formatCode="General">
                  <c:v>6.4649999999999999</c:v>
                </c:pt>
                <c:pt idx="6466" formatCode="General">
                  <c:v>6.4660000000000002</c:v>
                </c:pt>
                <c:pt idx="6467" formatCode="General">
                  <c:v>6.4669999999999996</c:v>
                </c:pt>
                <c:pt idx="6468" formatCode="General">
                  <c:v>6.468</c:v>
                </c:pt>
                <c:pt idx="6469" formatCode="General">
                  <c:v>6.4690000000000003</c:v>
                </c:pt>
                <c:pt idx="6470" formatCode="General">
                  <c:v>6.47</c:v>
                </c:pt>
                <c:pt idx="6471" formatCode="General">
                  <c:v>6.4710000000000001</c:v>
                </c:pt>
                <c:pt idx="6472" formatCode="General">
                  <c:v>6.4720000000000004</c:v>
                </c:pt>
                <c:pt idx="6473" formatCode="General">
                  <c:v>6.4729999999999999</c:v>
                </c:pt>
                <c:pt idx="6474" formatCode="General">
                  <c:v>6.4740000000000002</c:v>
                </c:pt>
                <c:pt idx="6475" formatCode="General">
                  <c:v>6.4749999999999996</c:v>
                </c:pt>
                <c:pt idx="6476" formatCode="General">
                  <c:v>6.476</c:v>
                </c:pt>
                <c:pt idx="6477" formatCode="General">
                  <c:v>6.4770000000000003</c:v>
                </c:pt>
                <c:pt idx="6478" formatCode="General">
                  <c:v>6.4779999999999998</c:v>
                </c:pt>
                <c:pt idx="6479" formatCode="General">
                  <c:v>6.4790000000000001</c:v>
                </c:pt>
                <c:pt idx="6480" formatCode="General">
                  <c:v>6.48</c:v>
                </c:pt>
                <c:pt idx="6481" formatCode="General">
                  <c:v>6.4809999999999999</c:v>
                </c:pt>
                <c:pt idx="6482" formatCode="General">
                  <c:v>6.4820000000000002</c:v>
                </c:pt>
                <c:pt idx="6483" formatCode="General">
                  <c:v>6.4829999999999997</c:v>
                </c:pt>
                <c:pt idx="6484" formatCode="General">
                  <c:v>6.484</c:v>
                </c:pt>
                <c:pt idx="6485" formatCode="General">
                  <c:v>6.4850000000000003</c:v>
                </c:pt>
                <c:pt idx="6486" formatCode="General">
                  <c:v>6.4859999999999998</c:v>
                </c:pt>
                <c:pt idx="6487" formatCode="General">
                  <c:v>6.4870000000000001</c:v>
                </c:pt>
                <c:pt idx="6488" formatCode="General">
                  <c:v>6.4880000000000004</c:v>
                </c:pt>
                <c:pt idx="6489" formatCode="General">
                  <c:v>6.4889999999999999</c:v>
                </c:pt>
                <c:pt idx="6490" formatCode="General">
                  <c:v>6.49</c:v>
                </c:pt>
                <c:pt idx="6491" formatCode="General">
                  <c:v>6.4909999999999997</c:v>
                </c:pt>
                <c:pt idx="6492" formatCode="General">
                  <c:v>6.492</c:v>
                </c:pt>
                <c:pt idx="6493" formatCode="General">
                  <c:v>6.4930000000000003</c:v>
                </c:pt>
                <c:pt idx="6494" formatCode="General">
                  <c:v>6.4939999999999998</c:v>
                </c:pt>
                <c:pt idx="6495" formatCode="General">
                  <c:v>6.4950000000000001</c:v>
                </c:pt>
                <c:pt idx="6496" formatCode="General">
                  <c:v>6.4960000000000004</c:v>
                </c:pt>
                <c:pt idx="6497" formatCode="General">
                  <c:v>6.4969999999999999</c:v>
                </c:pt>
                <c:pt idx="6498" formatCode="General">
                  <c:v>6.4980000000000002</c:v>
                </c:pt>
                <c:pt idx="6499" formatCode="General">
                  <c:v>6.4989999999999997</c:v>
                </c:pt>
                <c:pt idx="6500" formatCode="General">
                  <c:v>6.5</c:v>
                </c:pt>
                <c:pt idx="6501" formatCode="General">
                  <c:v>6.5010000000000003</c:v>
                </c:pt>
                <c:pt idx="6502" formatCode="General">
                  <c:v>6.5019999999999998</c:v>
                </c:pt>
                <c:pt idx="6503" formatCode="General">
                  <c:v>6.5030000000000001</c:v>
                </c:pt>
                <c:pt idx="6504" formatCode="General">
                  <c:v>6.5039999999999996</c:v>
                </c:pt>
                <c:pt idx="6505" formatCode="General">
                  <c:v>6.5049999999999999</c:v>
                </c:pt>
                <c:pt idx="6506" formatCode="General">
                  <c:v>6.5060000000000002</c:v>
                </c:pt>
                <c:pt idx="6507" formatCode="General">
                  <c:v>6.5069999999999997</c:v>
                </c:pt>
                <c:pt idx="6508" formatCode="General">
                  <c:v>6.508</c:v>
                </c:pt>
                <c:pt idx="6509" formatCode="General">
                  <c:v>6.5090000000000003</c:v>
                </c:pt>
                <c:pt idx="6510" formatCode="General">
                  <c:v>6.51</c:v>
                </c:pt>
                <c:pt idx="6511" formatCode="General">
                  <c:v>6.5110000000000001</c:v>
                </c:pt>
                <c:pt idx="6512" formatCode="General">
                  <c:v>6.5119999999999996</c:v>
                </c:pt>
                <c:pt idx="6513" formatCode="General">
                  <c:v>6.5129999999999999</c:v>
                </c:pt>
                <c:pt idx="6514" formatCode="General">
                  <c:v>6.5140000000000002</c:v>
                </c:pt>
                <c:pt idx="6515" formatCode="General">
                  <c:v>6.5149999999999997</c:v>
                </c:pt>
                <c:pt idx="6516" formatCode="General">
                  <c:v>6.516</c:v>
                </c:pt>
                <c:pt idx="6517" formatCode="General">
                  <c:v>6.5170000000000003</c:v>
                </c:pt>
                <c:pt idx="6518" formatCode="General">
                  <c:v>6.5179999999999998</c:v>
                </c:pt>
                <c:pt idx="6519" formatCode="General">
                  <c:v>6.5190000000000001</c:v>
                </c:pt>
                <c:pt idx="6520" formatCode="General">
                  <c:v>6.52</c:v>
                </c:pt>
                <c:pt idx="6521" formatCode="General">
                  <c:v>6.5209999999999999</c:v>
                </c:pt>
                <c:pt idx="6522" formatCode="General">
                  <c:v>6.5220000000000002</c:v>
                </c:pt>
                <c:pt idx="6523" formatCode="General">
                  <c:v>6.5229999999999997</c:v>
                </c:pt>
                <c:pt idx="6524" formatCode="General">
                  <c:v>6.524</c:v>
                </c:pt>
                <c:pt idx="6525" formatCode="General">
                  <c:v>6.5250000000000004</c:v>
                </c:pt>
                <c:pt idx="6526" formatCode="General">
                  <c:v>6.5259999999999998</c:v>
                </c:pt>
                <c:pt idx="6527" formatCode="General">
                  <c:v>6.5270000000000001</c:v>
                </c:pt>
                <c:pt idx="6528" formatCode="General">
                  <c:v>6.5279999999999996</c:v>
                </c:pt>
                <c:pt idx="6529" formatCode="General">
                  <c:v>6.5289999999999999</c:v>
                </c:pt>
                <c:pt idx="6530" formatCode="General">
                  <c:v>6.53</c:v>
                </c:pt>
                <c:pt idx="6531" formatCode="General">
                  <c:v>6.5309999999999997</c:v>
                </c:pt>
                <c:pt idx="6532" formatCode="General">
                  <c:v>6.532</c:v>
                </c:pt>
                <c:pt idx="6533" formatCode="General">
                  <c:v>6.5330000000000004</c:v>
                </c:pt>
                <c:pt idx="6534" formatCode="General">
                  <c:v>6.5339999999999998</c:v>
                </c:pt>
                <c:pt idx="6535" formatCode="General">
                  <c:v>6.5350000000000001</c:v>
                </c:pt>
                <c:pt idx="6536" formatCode="General">
                  <c:v>6.5359999999999996</c:v>
                </c:pt>
                <c:pt idx="6537" formatCode="General">
                  <c:v>6.5369999999999999</c:v>
                </c:pt>
                <c:pt idx="6538" formatCode="General">
                  <c:v>6.5380000000000003</c:v>
                </c:pt>
                <c:pt idx="6539" formatCode="General">
                  <c:v>6.5389999999999997</c:v>
                </c:pt>
                <c:pt idx="6540" formatCode="General">
                  <c:v>6.54</c:v>
                </c:pt>
                <c:pt idx="6541" formatCode="General">
                  <c:v>6.5410000000000004</c:v>
                </c:pt>
                <c:pt idx="6542" formatCode="General">
                  <c:v>6.5419999999999998</c:v>
                </c:pt>
                <c:pt idx="6543" formatCode="General">
                  <c:v>6.5430000000000001</c:v>
                </c:pt>
                <c:pt idx="6544" formatCode="General">
                  <c:v>6.5439999999999996</c:v>
                </c:pt>
                <c:pt idx="6545" formatCode="General">
                  <c:v>6.5449999999999999</c:v>
                </c:pt>
                <c:pt idx="6546" formatCode="General">
                  <c:v>6.5460000000000003</c:v>
                </c:pt>
                <c:pt idx="6547" formatCode="General">
                  <c:v>6.5469999999999997</c:v>
                </c:pt>
                <c:pt idx="6548" formatCode="General">
                  <c:v>6.548</c:v>
                </c:pt>
                <c:pt idx="6549" formatCode="General">
                  <c:v>6.5490000000000004</c:v>
                </c:pt>
                <c:pt idx="6550" formatCode="General">
                  <c:v>6.55</c:v>
                </c:pt>
                <c:pt idx="6551" formatCode="General">
                  <c:v>6.5510000000000002</c:v>
                </c:pt>
                <c:pt idx="6552" formatCode="General">
                  <c:v>6.5519999999999996</c:v>
                </c:pt>
                <c:pt idx="6553" formatCode="General">
                  <c:v>6.5529999999999999</c:v>
                </c:pt>
                <c:pt idx="6554" formatCode="General">
                  <c:v>6.5540000000000003</c:v>
                </c:pt>
                <c:pt idx="6555" formatCode="General">
                  <c:v>6.5549999999999997</c:v>
                </c:pt>
                <c:pt idx="6556" formatCode="General">
                  <c:v>6.556</c:v>
                </c:pt>
                <c:pt idx="6557" formatCode="General">
                  <c:v>6.5570000000000004</c:v>
                </c:pt>
                <c:pt idx="6558" formatCode="General">
                  <c:v>6.5579999999999998</c:v>
                </c:pt>
                <c:pt idx="6559" formatCode="General">
                  <c:v>6.5590000000000002</c:v>
                </c:pt>
                <c:pt idx="6560" formatCode="General">
                  <c:v>6.56</c:v>
                </c:pt>
                <c:pt idx="6561" formatCode="General">
                  <c:v>6.5609999999999999</c:v>
                </c:pt>
                <c:pt idx="6562" formatCode="General">
                  <c:v>6.5620000000000003</c:v>
                </c:pt>
                <c:pt idx="6563" formatCode="General">
                  <c:v>6.5629999999999997</c:v>
                </c:pt>
                <c:pt idx="6564" formatCode="General">
                  <c:v>6.5640000000000001</c:v>
                </c:pt>
                <c:pt idx="6565" formatCode="General">
                  <c:v>6.5650000000000004</c:v>
                </c:pt>
                <c:pt idx="6566" formatCode="General">
                  <c:v>6.5659999999999998</c:v>
                </c:pt>
                <c:pt idx="6567" formatCode="General">
                  <c:v>6.5670000000000002</c:v>
                </c:pt>
                <c:pt idx="6568" formatCode="General">
                  <c:v>6.5679999999999996</c:v>
                </c:pt>
                <c:pt idx="6569" formatCode="General">
                  <c:v>6.569</c:v>
                </c:pt>
                <c:pt idx="6570" formatCode="General">
                  <c:v>6.57</c:v>
                </c:pt>
                <c:pt idx="6571" formatCode="General">
                  <c:v>6.5709999999999997</c:v>
                </c:pt>
                <c:pt idx="6572" formatCode="General">
                  <c:v>6.5720000000000001</c:v>
                </c:pt>
                <c:pt idx="6573" formatCode="General">
                  <c:v>6.5730000000000004</c:v>
                </c:pt>
                <c:pt idx="6574" formatCode="General">
                  <c:v>6.5739999999999998</c:v>
                </c:pt>
                <c:pt idx="6575" formatCode="General">
                  <c:v>6.5750000000000002</c:v>
                </c:pt>
                <c:pt idx="6576" formatCode="General">
                  <c:v>6.5759999999999996</c:v>
                </c:pt>
                <c:pt idx="6577" formatCode="General">
                  <c:v>6.577</c:v>
                </c:pt>
                <c:pt idx="6578" formatCode="General">
                  <c:v>6.5780000000000003</c:v>
                </c:pt>
                <c:pt idx="6579" formatCode="General">
                  <c:v>6.5789999999999997</c:v>
                </c:pt>
                <c:pt idx="6580" formatCode="General">
                  <c:v>6.58</c:v>
                </c:pt>
                <c:pt idx="6581" formatCode="General">
                  <c:v>6.5810000000000004</c:v>
                </c:pt>
                <c:pt idx="6582" formatCode="General">
                  <c:v>6.5819999999999999</c:v>
                </c:pt>
                <c:pt idx="6583" formatCode="General">
                  <c:v>6.5830000000000002</c:v>
                </c:pt>
                <c:pt idx="6584" formatCode="General">
                  <c:v>6.5839999999999996</c:v>
                </c:pt>
                <c:pt idx="6585" formatCode="General">
                  <c:v>6.585</c:v>
                </c:pt>
                <c:pt idx="6586" formatCode="General">
                  <c:v>6.5860000000000003</c:v>
                </c:pt>
                <c:pt idx="6587" formatCode="General">
                  <c:v>6.5869999999999997</c:v>
                </c:pt>
                <c:pt idx="6588" formatCode="General">
                  <c:v>6.5880000000000001</c:v>
                </c:pt>
                <c:pt idx="6589" formatCode="General">
                  <c:v>6.5890000000000004</c:v>
                </c:pt>
                <c:pt idx="6590" formatCode="General">
                  <c:v>6.59</c:v>
                </c:pt>
                <c:pt idx="6591" formatCode="General">
                  <c:v>6.5910000000000002</c:v>
                </c:pt>
                <c:pt idx="6592" formatCode="General">
                  <c:v>6.5919999999999996</c:v>
                </c:pt>
                <c:pt idx="6593" formatCode="General">
                  <c:v>6.593</c:v>
                </c:pt>
                <c:pt idx="6594" formatCode="General">
                  <c:v>6.5940000000000003</c:v>
                </c:pt>
                <c:pt idx="6595" formatCode="General">
                  <c:v>6.5949999999999998</c:v>
                </c:pt>
                <c:pt idx="6596" formatCode="General">
                  <c:v>6.5960000000000001</c:v>
                </c:pt>
                <c:pt idx="6597" formatCode="General">
                  <c:v>6.5970000000000004</c:v>
                </c:pt>
                <c:pt idx="6598" formatCode="General">
                  <c:v>6.5979999999999999</c:v>
                </c:pt>
                <c:pt idx="6599" formatCode="General">
                  <c:v>6.5990000000000002</c:v>
                </c:pt>
                <c:pt idx="6600" formatCode="General">
                  <c:v>6.6</c:v>
                </c:pt>
                <c:pt idx="6601" formatCode="General">
                  <c:v>6.601</c:v>
                </c:pt>
                <c:pt idx="6602" formatCode="General">
                  <c:v>6.6020000000000003</c:v>
                </c:pt>
                <c:pt idx="6603" formatCode="General">
                  <c:v>6.6029999999999998</c:v>
                </c:pt>
                <c:pt idx="6604" formatCode="General">
                  <c:v>6.6040000000000001</c:v>
                </c:pt>
                <c:pt idx="6605" formatCode="General">
                  <c:v>6.6050000000000004</c:v>
                </c:pt>
                <c:pt idx="6606" formatCode="General">
                  <c:v>6.6059999999999999</c:v>
                </c:pt>
                <c:pt idx="6607" formatCode="General">
                  <c:v>6.6070000000000002</c:v>
                </c:pt>
                <c:pt idx="6608" formatCode="General">
                  <c:v>6.6079999999999997</c:v>
                </c:pt>
                <c:pt idx="6609" formatCode="General">
                  <c:v>6.609</c:v>
                </c:pt>
                <c:pt idx="6610" formatCode="General">
                  <c:v>6.61</c:v>
                </c:pt>
                <c:pt idx="6611" formatCode="General">
                  <c:v>6.6109999999999998</c:v>
                </c:pt>
                <c:pt idx="6612" formatCode="General">
                  <c:v>6.6120000000000001</c:v>
                </c:pt>
                <c:pt idx="6613" formatCode="General">
                  <c:v>6.6130000000000004</c:v>
                </c:pt>
                <c:pt idx="6614" formatCode="General">
                  <c:v>6.6139999999999999</c:v>
                </c:pt>
                <c:pt idx="6615" formatCode="General">
                  <c:v>6.6150000000000002</c:v>
                </c:pt>
                <c:pt idx="6616" formatCode="General">
                  <c:v>6.6159999999999997</c:v>
                </c:pt>
                <c:pt idx="6617" formatCode="General">
                  <c:v>6.617</c:v>
                </c:pt>
                <c:pt idx="6618" formatCode="General">
                  <c:v>6.6180000000000003</c:v>
                </c:pt>
                <c:pt idx="6619" formatCode="General">
                  <c:v>6.6189999999999998</c:v>
                </c:pt>
                <c:pt idx="6620" formatCode="General">
                  <c:v>6.62</c:v>
                </c:pt>
                <c:pt idx="6621" formatCode="General">
                  <c:v>6.6210000000000004</c:v>
                </c:pt>
                <c:pt idx="6622" formatCode="General">
                  <c:v>6.6219999999999999</c:v>
                </c:pt>
                <c:pt idx="6623" formatCode="General">
                  <c:v>6.6230000000000002</c:v>
                </c:pt>
                <c:pt idx="6624" formatCode="General">
                  <c:v>6.6239999999999997</c:v>
                </c:pt>
                <c:pt idx="6625" formatCode="General">
                  <c:v>6.625</c:v>
                </c:pt>
                <c:pt idx="6626" formatCode="General">
                  <c:v>6.6260000000000003</c:v>
                </c:pt>
                <c:pt idx="6627" formatCode="General">
                  <c:v>6.6269999999999998</c:v>
                </c:pt>
                <c:pt idx="6628" formatCode="General">
                  <c:v>6.6280000000000001</c:v>
                </c:pt>
                <c:pt idx="6629" formatCode="General">
                  <c:v>6.6289999999999996</c:v>
                </c:pt>
                <c:pt idx="6630" formatCode="General">
                  <c:v>6.63</c:v>
                </c:pt>
                <c:pt idx="6631" formatCode="General">
                  <c:v>6.6310000000000002</c:v>
                </c:pt>
                <c:pt idx="6632" formatCode="General">
                  <c:v>6.6319999999999997</c:v>
                </c:pt>
                <c:pt idx="6633" formatCode="General">
                  <c:v>6.633</c:v>
                </c:pt>
                <c:pt idx="6634" formatCode="General">
                  <c:v>6.6340000000000003</c:v>
                </c:pt>
                <c:pt idx="6635" formatCode="General">
                  <c:v>6.6349999999999998</c:v>
                </c:pt>
                <c:pt idx="6636" formatCode="General">
                  <c:v>6.6360000000000001</c:v>
                </c:pt>
                <c:pt idx="6637" formatCode="General">
                  <c:v>6.6369999999999996</c:v>
                </c:pt>
                <c:pt idx="6638" formatCode="General">
                  <c:v>6.6379999999999999</c:v>
                </c:pt>
                <c:pt idx="6639" formatCode="General">
                  <c:v>6.6390000000000002</c:v>
                </c:pt>
                <c:pt idx="6640" formatCode="General">
                  <c:v>6.64</c:v>
                </c:pt>
                <c:pt idx="6641" formatCode="General">
                  <c:v>6.641</c:v>
                </c:pt>
                <c:pt idx="6642" formatCode="General">
                  <c:v>6.6420000000000003</c:v>
                </c:pt>
                <c:pt idx="6643" formatCode="General">
                  <c:v>6.6429999999999998</c:v>
                </c:pt>
                <c:pt idx="6644" formatCode="General">
                  <c:v>6.6440000000000001</c:v>
                </c:pt>
                <c:pt idx="6645" formatCode="General">
                  <c:v>6.6449999999999996</c:v>
                </c:pt>
                <c:pt idx="6646" formatCode="General">
                  <c:v>6.6459999999999999</c:v>
                </c:pt>
                <c:pt idx="6647" formatCode="General">
                  <c:v>6.6470000000000002</c:v>
                </c:pt>
                <c:pt idx="6648" formatCode="General">
                  <c:v>6.6479999999999997</c:v>
                </c:pt>
                <c:pt idx="6649" formatCode="General">
                  <c:v>6.649</c:v>
                </c:pt>
                <c:pt idx="6650" formatCode="General">
                  <c:v>6.65</c:v>
                </c:pt>
                <c:pt idx="6651" formatCode="General">
                  <c:v>6.6509999999999998</c:v>
                </c:pt>
                <c:pt idx="6652" formatCode="General">
                  <c:v>6.6520000000000001</c:v>
                </c:pt>
                <c:pt idx="6653" formatCode="General">
                  <c:v>6.6529999999999996</c:v>
                </c:pt>
                <c:pt idx="6654" formatCode="General">
                  <c:v>6.6539999999999999</c:v>
                </c:pt>
                <c:pt idx="6655" formatCode="General">
                  <c:v>6.6550000000000002</c:v>
                </c:pt>
                <c:pt idx="6656" formatCode="General">
                  <c:v>6.6559999999999997</c:v>
                </c:pt>
                <c:pt idx="6657" formatCode="General">
                  <c:v>6.657</c:v>
                </c:pt>
                <c:pt idx="6658" formatCode="General">
                  <c:v>6.6580000000000004</c:v>
                </c:pt>
                <c:pt idx="6659" formatCode="General">
                  <c:v>6.6589999999999998</c:v>
                </c:pt>
                <c:pt idx="6660" formatCode="General">
                  <c:v>6.66</c:v>
                </c:pt>
                <c:pt idx="6661" formatCode="General">
                  <c:v>6.6609999999999996</c:v>
                </c:pt>
                <c:pt idx="6662" formatCode="General">
                  <c:v>6.6619999999999999</c:v>
                </c:pt>
                <c:pt idx="6663" formatCode="General">
                  <c:v>6.6630000000000003</c:v>
                </c:pt>
                <c:pt idx="6664" formatCode="General">
                  <c:v>6.6639999999999997</c:v>
                </c:pt>
                <c:pt idx="6665" formatCode="General">
                  <c:v>6.665</c:v>
                </c:pt>
                <c:pt idx="6666" formatCode="General">
                  <c:v>6.6660000000000004</c:v>
                </c:pt>
                <c:pt idx="6667" formatCode="General">
                  <c:v>6.6669999999999998</c:v>
                </c:pt>
                <c:pt idx="6668" formatCode="General">
                  <c:v>6.6680000000000001</c:v>
                </c:pt>
                <c:pt idx="6669" formatCode="General">
                  <c:v>6.6689999999999996</c:v>
                </c:pt>
                <c:pt idx="6670" formatCode="General">
                  <c:v>6.67</c:v>
                </c:pt>
                <c:pt idx="6671" formatCode="General">
                  <c:v>6.6710000000000003</c:v>
                </c:pt>
                <c:pt idx="6672" formatCode="General">
                  <c:v>6.6719999999999997</c:v>
                </c:pt>
                <c:pt idx="6673" formatCode="General">
                  <c:v>6.673</c:v>
                </c:pt>
                <c:pt idx="6674" formatCode="General">
                  <c:v>6.6740000000000004</c:v>
                </c:pt>
                <c:pt idx="6675" formatCode="General">
                  <c:v>6.6749999999999998</c:v>
                </c:pt>
                <c:pt idx="6676" formatCode="General">
                  <c:v>6.6760000000000002</c:v>
                </c:pt>
                <c:pt idx="6677" formatCode="General">
                  <c:v>6.6769999999999996</c:v>
                </c:pt>
                <c:pt idx="6678" formatCode="General">
                  <c:v>6.6779999999999999</c:v>
                </c:pt>
                <c:pt idx="6679" formatCode="General">
                  <c:v>6.6790000000000003</c:v>
                </c:pt>
                <c:pt idx="6680" formatCode="General">
                  <c:v>6.68</c:v>
                </c:pt>
                <c:pt idx="6681" formatCode="General">
                  <c:v>6.681</c:v>
                </c:pt>
                <c:pt idx="6682" formatCode="General">
                  <c:v>6.6820000000000004</c:v>
                </c:pt>
                <c:pt idx="6683" formatCode="General">
                  <c:v>6.6829999999999998</c:v>
                </c:pt>
                <c:pt idx="6684" formatCode="General">
                  <c:v>6.6840000000000002</c:v>
                </c:pt>
                <c:pt idx="6685" formatCode="General">
                  <c:v>6.6849999999999996</c:v>
                </c:pt>
                <c:pt idx="6686" formatCode="General">
                  <c:v>6.6859999999999999</c:v>
                </c:pt>
                <c:pt idx="6687" formatCode="General">
                  <c:v>6.6870000000000003</c:v>
                </c:pt>
                <c:pt idx="6688" formatCode="General">
                  <c:v>6.6879999999999997</c:v>
                </c:pt>
                <c:pt idx="6689" formatCode="General">
                  <c:v>6.6890000000000001</c:v>
                </c:pt>
                <c:pt idx="6690" formatCode="General">
                  <c:v>6.69</c:v>
                </c:pt>
                <c:pt idx="6691" formatCode="General">
                  <c:v>6.6909999999999998</c:v>
                </c:pt>
                <c:pt idx="6692" formatCode="General">
                  <c:v>6.6920000000000002</c:v>
                </c:pt>
                <c:pt idx="6693" formatCode="General">
                  <c:v>6.6929999999999996</c:v>
                </c:pt>
                <c:pt idx="6694" formatCode="General">
                  <c:v>6.694</c:v>
                </c:pt>
                <c:pt idx="6695" formatCode="General">
                  <c:v>6.6950000000000003</c:v>
                </c:pt>
                <c:pt idx="6696" formatCode="General">
                  <c:v>6.6959999999999997</c:v>
                </c:pt>
                <c:pt idx="6697" formatCode="General">
                  <c:v>6.6970000000000001</c:v>
                </c:pt>
                <c:pt idx="6698" formatCode="General">
                  <c:v>6.6980000000000004</c:v>
                </c:pt>
                <c:pt idx="6699" formatCode="General">
                  <c:v>6.6989999999999998</c:v>
                </c:pt>
                <c:pt idx="6700" formatCode="General">
                  <c:v>6.7</c:v>
                </c:pt>
                <c:pt idx="6701" formatCode="General">
                  <c:v>6.7009999999999996</c:v>
                </c:pt>
                <c:pt idx="6702" formatCode="General">
                  <c:v>6.702</c:v>
                </c:pt>
                <c:pt idx="6703" formatCode="General">
                  <c:v>6.7030000000000003</c:v>
                </c:pt>
                <c:pt idx="6704" formatCode="General">
                  <c:v>6.7039999999999997</c:v>
                </c:pt>
                <c:pt idx="6705" formatCode="General">
                  <c:v>6.7050000000000001</c:v>
                </c:pt>
                <c:pt idx="6706" formatCode="General">
                  <c:v>6.7060000000000004</c:v>
                </c:pt>
                <c:pt idx="6707" formatCode="General">
                  <c:v>6.7069999999999999</c:v>
                </c:pt>
                <c:pt idx="6708" formatCode="General">
                  <c:v>6.7080000000000002</c:v>
                </c:pt>
                <c:pt idx="6709" formatCode="General">
                  <c:v>6.7089999999999996</c:v>
                </c:pt>
                <c:pt idx="6710" formatCode="General">
                  <c:v>6.71</c:v>
                </c:pt>
                <c:pt idx="6711" formatCode="General">
                  <c:v>6.7110000000000003</c:v>
                </c:pt>
                <c:pt idx="6712" formatCode="General">
                  <c:v>6.7119999999999997</c:v>
                </c:pt>
                <c:pt idx="6713" formatCode="General">
                  <c:v>6.7130000000000001</c:v>
                </c:pt>
                <c:pt idx="6714" formatCode="General">
                  <c:v>6.7140000000000004</c:v>
                </c:pt>
                <c:pt idx="6715" formatCode="General">
                  <c:v>6.7149999999999999</c:v>
                </c:pt>
                <c:pt idx="6716" formatCode="General">
                  <c:v>6.7160000000000002</c:v>
                </c:pt>
                <c:pt idx="6717" formatCode="General">
                  <c:v>6.7169999999999996</c:v>
                </c:pt>
                <c:pt idx="6718" formatCode="General">
                  <c:v>6.718</c:v>
                </c:pt>
                <c:pt idx="6719" formatCode="General">
                  <c:v>6.7190000000000003</c:v>
                </c:pt>
                <c:pt idx="6720" formatCode="General">
                  <c:v>6.72</c:v>
                </c:pt>
                <c:pt idx="6721" formatCode="General">
                  <c:v>6.7210000000000001</c:v>
                </c:pt>
                <c:pt idx="6722" formatCode="General">
                  <c:v>6.7220000000000004</c:v>
                </c:pt>
                <c:pt idx="6723" formatCode="General">
                  <c:v>6.7229999999999999</c:v>
                </c:pt>
                <c:pt idx="6724" formatCode="General">
                  <c:v>6.7240000000000002</c:v>
                </c:pt>
                <c:pt idx="6725" formatCode="General">
                  <c:v>6.7249999999999996</c:v>
                </c:pt>
                <c:pt idx="6726" formatCode="General">
                  <c:v>6.726</c:v>
                </c:pt>
                <c:pt idx="6727" formatCode="General">
                  <c:v>6.7270000000000003</c:v>
                </c:pt>
                <c:pt idx="6728" formatCode="General">
                  <c:v>6.7279999999999998</c:v>
                </c:pt>
                <c:pt idx="6729" formatCode="General">
                  <c:v>6.7290000000000001</c:v>
                </c:pt>
                <c:pt idx="6730" formatCode="General">
                  <c:v>6.73</c:v>
                </c:pt>
                <c:pt idx="6731" formatCode="General">
                  <c:v>6.7309999999999999</c:v>
                </c:pt>
                <c:pt idx="6732" formatCode="General">
                  <c:v>6.7320000000000002</c:v>
                </c:pt>
                <c:pt idx="6733" formatCode="General">
                  <c:v>6.7329999999999997</c:v>
                </c:pt>
                <c:pt idx="6734" formatCode="General">
                  <c:v>6.734</c:v>
                </c:pt>
                <c:pt idx="6735" formatCode="General">
                  <c:v>6.7350000000000003</c:v>
                </c:pt>
                <c:pt idx="6736" formatCode="General">
                  <c:v>6.7359999999999998</c:v>
                </c:pt>
                <c:pt idx="6737" formatCode="General">
                  <c:v>6.7370000000000001</c:v>
                </c:pt>
                <c:pt idx="6738" formatCode="General">
                  <c:v>6.7380000000000004</c:v>
                </c:pt>
                <c:pt idx="6739" formatCode="General">
                  <c:v>6.7389999999999999</c:v>
                </c:pt>
                <c:pt idx="6740" formatCode="General">
                  <c:v>6.74</c:v>
                </c:pt>
                <c:pt idx="6741" formatCode="General">
                  <c:v>6.7409999999999997</c:v>
                </c:pt>
                <c:pt idx="6742" formatCode="General">
                  <c:v>6.742</c:v>
                </c:pt>
                <c:pt idx="6743" formatCode="General">
                  <c:v>6.7430000000000003</c:v>
                </c:pt>
                <c:pt idx="6744" formatCode="General">
                  <c:v>6.7439999999999998</c:v>
                </c:pt>
                <c:pt idx="6745" formatCode="General">
                  <c:v>6.7450000000000001</c:v>
                </c:pt>
                <c:pt idx="6746" formatCode="General">
                  <c:v>6.7460000000000004</c:v>
                </c:pt>
                <c:pt idx="6747" formatCode="General">
                  <c:v>6.7469999999999999</c:v>
                </c:pt>
                <c:pt idx="6748" formatCode="General">
                  <c:v>6.7480000000000002</c:v>
                </c:pt>
                <c:pt idx="6749" formatCode="General">
                  <c:v>6.7489999999999997</c:v>
                </c:pt>
                <c:pt idx="6750" formatCode="General">
                  <c:v>6.75</c:v>
                </c:pt>
                <c:pt idx="6751" formatCode="General">
                  <c:v>6.7510000000000003</c:v>
                </c:pt>
                <c:pt idx="6752" formatCode="General">
                  <c:v>6.7519999999999998</c:v>
                </c:pt>
                <c:pt idx="6753" formatCode="General">
                  <c:v>6.7530000000000001</c:v>
                </c:pt>
                <c:pt idx="6754" formatCode="General">
                  <c:v>6.7539999999999996</c:v>
                </c:pt>
                <c:pt idx="6755" formatCode="General">
                  <c:v>6.7549999999999999</c:v>
                </c:pt>
                <c:pt idx="6756" formatCode="General">
                  <c:v>6.7560000000000002</c:v>
                </c:pt>
                <c:pt idx="6757" formatCode="General">
                  <c:v>6.7569999999999997</c:v>
                </c:pt>
                <c:pt idx="6758" formatCode="General">
                  <c:v>6.758</c:v>
                </c:pt>
                <c:pt idx="6759" formatCode="General">
                  <c:v>6.7590000000000003</c:v>
                </c:pt>
                <c:pt idx="6760" formatCode="General">
                  <c:v>6.76</c:v>
                </c:pt>
                <c:pt idx="6761" formatCode="General">
                  <c:v>6.7610000000000001</c:v>
                </c:pt>
                <c:pt idx="6762" formatCode="General">
                  <c:v>6.7619999999999996</c:v>
                </c:pt>
                <c:pt idx="6763" formatCode="General">
                  <c:v>6.7629999999999999</c:v>
                </c:pt>
                <c:pt idx="6764" formatCode="General">
                  <c:v>6.7640000000000002</c:v>
                </c:pt>
                <c:pt idx="6765" formatCode="General">
                  <c:v>6.7649999999999997</c:v>
                </c:pt>
                <c:pt idx="6766" formatCode="General">
                  <c:v>6.766</c:v>
                </c:pt>
                <c:pt idx="6767" formatCode="General">
                  <c:v>6.7670000000000003</c:v>
                </c:pt>
                <c:pt idx="6768" formatCode="General">
                  <c:v>6.7679999999999998</c:v>
                </c:pt>
                <c:pt idx="6769" formatCode="General">
                  <c:v>6.7690000000000001</c:v>
                </c:pt>
                <c:pt idx="6770" formatCode="General">
                  <c:v>6.77</c:v>
                </c:pt>
                <c:pt idx="6771" formatCode="General">
                  <c:v>6.7709999999999999</c:v>
                </c:pt>
                <c:pt idx="6772" formatCode="General">
                  <c:v>6.7720000000000002</c:v>
                </c:pt>
                <c:pt idx="6773" formatCode="General">
                  <c:v>6.7729999999999997</c:v>
                </c:pt>
                <c:pt idx="6774" formatCode="General">
                  <c:v>6.774</c:v>
                </c:pt>
                <c:pt idx="6775" formatCode="General">
                  <c:v>6.7750000000000004</c:v>
                </c:pt>
                <c:pt idx="6776" formatCode="General">
                  <c:v>6.7759999999999998</c:v>
                </c:pt>
                <c:pt idx="6777" formatCode="General">
                  <c:v>6.7770000000000001</c:v>
                </c:pt>
                <c:pt idx="6778" formatCode="General">
                  <c:v>6.7779999999999996</c:v>
                </c:pt>
                <c:pt idx="6779" formatCode="General">
                  <c:v>6.7789999999999999</c:v>
                </c:pt>
                <c:pt idx="6780" formatCode="General">
                  <c:v>6.78</c:v>
                </c:pt>
                <c:pt idx="6781" formatCode="General">
                  <c:v>6.7809999999999997</c:v>
                </c:pt>
                <c:pt idx="6782" formatCode="General">
                  <c:v>6.782</c:v>
                </c:pt>
                <c:pt idx="6783" formatCode="General">
                  <c:v>6.7830000000000004</c:v>
                </c:pt>
                <c:pt idx="6784" formatCode="General">
                  <c:v>6.7839999999999998</c:v>
                </c:pt>
                <c:pt idx="6785" formatCode="General">
                  <c:v>6.7850000000000001</c:v>
                </c:pt>
                <c:pt idx="6786" formatCode="General">
                  <c:v>6.7859999999999996</c:v>
                </c:pt>
                <c:pt idx="6787" formatCode="General">
                  <c:v>6.7869999999999999</c:v>
                </c:pt>
                <c:pt idx="6788" formatCode="General">
                  <c:v>6.7880000000000003</c:v>
                </c:pt>
                <c:pt idx="6789" formatCode="General">
                  <c:v>6.7889999999999997</c:v>
                </c:pt>
                <c:pt idx="6790" formatCode="General">
                  <c:v>6.79</c:v>
                </c:pt>
                <c:pt idx="6791" formatCode="General">
                  <c:v>6.7910000000000004</c:v>
                </c:pt>
                <c:pt idx="6792" formatCode="General">
                  <c:v>6.7919999999999998</c:v>
                </c:pt>
                <c:pt idx="6793" formatCode="General">
                  <c:v>6.7930000000000001</c:v>
                </c:pt>
                <c:pt idx="6794" formatCode="General">
                  <c:v>6.7939999999999996</c:v>
                </c:pt>
                <c:pt idx="6795" formatCode="General">
                  <c:v>6.7949999999999999</c:v>
                </c:pt>
                <c:pt idx="6796" formatCode="General">
                  <c:v>6.7960000000000003</c:v>
                </c:pt>
                <c:pt idx="6797" formatCode="General">
                  <c:v>6.7969999999999997</c:v>
                </c:pt>
                <c:pt idx="6798" formatCode="General">
                  <c:v>6.798</c:v>
                </c:pt>
                <c:pt idx="6799" formatCode="General">
                  <c:v>6.7990000000000004</c:v>
                </c:pt>
                <c:pt idx="6800" formatCode="General">
                  <c:v>6.8</c:v>
                </c:pt>
                <c:pt idx="6801" formatCode="General">
                  <c:v>6.8010000000000002</c:v>
                </c:pt>
                <c:pt idx="6802" formatCode="General">
                  <c:v>6.8019999999999996</c:v>
                </c:pt>
                <c:pt idx="6803" formatCode="General">
                  <c:v>6.8029999999999999</c:v>
                </c:pt>
                <c:pt idx="6804" formatCode="General">
                  <c:v>6.8040000000000003</c:v>
                </c:pt>
                <c:pt idx="6805" formatCode="General">
                  <c:v>6.8049999999999997</c:v>
                </c:pt>
                <c:pt idx="6806" formatCode="General">
                  <c:v>6.806</c:v>
                </c:pt>
                <c:pt idx="6807" formatCode="General">
                  <c:v>6.8070000000000004</c:v>
                </c:pt>
                <c:pt idx="6808" formatCode="General">
                  <c:v>6.8079999999999998</c:v>
                </c:pt>
                <c:pt idx="6809" formatCode="General">
                  <c:v>6.8090000000000002</c:v>
                </c:pt>
                <c:pt idx="6810" formatCode="General">
                  <c:v>6.81</c:v>
                </c:pt>
                <c:pt idx="6811" formatCode="General">
                  <c:v>6.8109999999999999</c:v>
                </c:pt>
                <c:pt idx="6812" formatCode="General">
                  <c:v>6.8120000000000003</c:v>
                </c:pt>
                <c:pt idx="6813" formatCode="General">
                  <c:v>6.8129999999999997</c:v>
                </c:pt>
                <c:pt idx="6814" formatCode="General">
                  <c:v>6.8140000000000001</c:v>
                </c:pt>
                <c:pt idx="6815" formatCode="General">
                  <c:v>6.8150000000000004</c:v>
                </c:pt>
                <c:pt idx="6816" formatCode="General">
                  <c:v>6.8159999999999998</c:v>
                </c:pt>
                <c:pt idx="6817" formatCode="General">
                  <c:v>6.8170000000000002</c:v>
                </c:pt>
                <c:pt idx="6818" formatCode="General">
                  <c:v>6.8179999999999996</c:v>
                </c:pt>
                <c:pt idx="6819" formatCode="General">
                  <c:v>6.819</c:v>
                </c:pt>
                <c:pt idx="6820" formatCode="General">
                  <c:v>6.82</c:v>
                </c:pt>
                <c:pt idx="6821" formatCode="General">
                  <c:v>6.8209999999999997</c:v>
                </c:pt>
                <c:pt idx="6822" formatCode="General">
                  <c:v>6.8220000000000001</c:v>
                </c:pt>
                <c:pt idx="6823" formatCode="General">
                  <c:v>6.8230000000000004</c:v>
                </c:pt>
                <c:pt idx="6824" formatCode="General">
                  <c:v>6.8239999999999998</c:v>
                </c:pt>
                <c:pt idx="6825" formatCode="General">
                  <c:v>6.8250000000000002</c:v>
                </c:pt>
                <c:pt idx="6826" formatCode="General">
                  <c:v>6.8259999999999996</c:v>
                </c:pt>
                <c:pt idx="6827" formatCode="General">
                  <c:v>6.827</c:v>
                </c:pt>
                <c:pt idx="6828" formatCode="General">
                  <c:v>6.8280000000000003</c:v>
                </c:pt>
                <c:pt idx="6829" formatCode="General">
                  <c:v>6.8289999999999997</c:v>
                </c:pt>
                <c:pt idx="6830" formatCode="General">
                  <c:v>6.83</c:v>
                </c:pt>
                <c:pt idx="6831" formatCode="General">
                  <c:v>6.8310000000000004</c:v>
                </c:pt>
                <c:pt idx="6832" formatCode="General">
                  <c:v>6.8319999999999999</c:v>
                </c:pt>
                <c:pt idx="6833" formatCode="General">
                  <c:v>6.8330000000000002</c:v>
                </c:pt>
                <c:pt idx="6834" formatCode="General">
                  <c:v>6.8339999999999996</c:v>
                </c:pt>
                <c:pt idx="6835" formatCode="General">
                  <c:v>6.835</c:v>
                </c:pt>
                <c:pt idx="6836" formatCode="General">
                  <c:v>6.8360000000000003</c:v>
                </c:pt>
                <c:pt idx="6837" formatCode="General">
                  <c:v>6.8369999999999997</c:v>
                </c:pt>
                <c:pt idx="6838" formatCode="General">
                  <c:v>6.8380000000000001</c:v>
                </c:pt>
                <c:pt idx="6839" formatCode="General">
                  <c:v>6.8390000000000004</c:v>
                </c:pt>
                <c:pt idx="6840" formatCode="General">
                  <c:v>6.84</c:v>
                </c:pt>
                <c:pt idx="6841" formatCode="General">
                  <c:v>6.8410000000000002</c:v>
                </c:pt>
                <c:pt idx="6842" formatCode="General">
                  <c:v>6.8419999999999996</c:v>
                </c:pt>
                <c:pt idx="6843" formatCode="General">
                  <c:v>6.843</c:v>
                </c:pt>
                <c:pt idx="6844" formatCode="General">
                  <c:v>6.8440000000000003</c:v>
                </c:pt>
                <c:pt idx="6845" formatCode="General">
                  <c:v>6.8449999999999998</c:v>
                </c:pt>
                <c:pt idx="6846" formatCode="General">
                  <c:v>6.8460000000000001</c:v>
                </c:pt>
                <c:pt idx="6847" formatCode="General">
                  <c:v>6.8470000000000004</c:v>
                </c:pt>
                <c:pt idx="6848" formatCode="General">
                  <c:v>6.8479999999999999</c:v>
                </c:pt>
                <c:pt idx="6849" formatCode="General">
                  <c:v>6.8490000000000002</c:v>
                </c:pt>
                <c:pt idx="6850" formatCode="General">
                  <c:v>6.85</c:v>
                </c:pt>
                <c:pt idx="6851" formatCode="General">
                  <c:v>6.851</c:v>
                </c:pt>
                <c:pt idx="6852" formatCode="General">
                  <c:v>6.8520000000000003</c:v>
                </c:pt>
                <c:pt idx="6853" formatCode="General">
                  <c:v>6.8529999999999998</c:v>
                </c:pt>
                <c:pt idx="6854" formatCode="General">
                  <c:v>6.8540000000000001</c:v>
                </c:pt>
                <c:pt idx="6855" formatCode="General">
                  <c:v>6.8550000000000004</c:v>
                </c:pt>
                <c:pt idx="6856" formatCode="General">
                  <c:v>6.8559999999999999</c:v>
                </c:pt>
                <c:pt idx="6857" formatCode="General">
                  <c:v>6.8570000000000002</c:v>
                </c:pt>
                <c:pt idx="6858" formatCode="General">
                  <c:v>6.8579999999999997</c:v>
                </c:pt>
                <c:pt idx="6859" formatCode="General">
                  <c:v>6.859</c:v>
                </c:pt>
                <c:pt idx="6860" formatCode="General">
                  <c:v>6.86</c:v>
                </c:pt>
                <c:pt idx="6861" formatCode="General">
                  <c:v>6.8609999999999998</c:v>
                </c:pt>
                <c:pt idx="6862" formatCode="General">
                  <c:v>6.8620000000000001</c:v>
                </c:pt>
                <c:pt idx="6863" formatCode="General">
                  <c:v>6.8630000000000004</c:v>
                </c:pt>
                <c:pt idx="6864" formatCode="General">
                  <c:v>6.8639999999999999</c:v>
                </c:pt>
                <c:pt idx="6865" formatCode="General">
                  <c:v>6.8650000000000002</c:v>
                </c:pt>
                <c:pt idx="6866" formatCode="General">
                  <c:v>6.8659999999999997</c:v>
                </c:pt>
                <c:pt idx="6867" formatCode="General">
                  <c:v>6.867</c:v>
                </c:pt>
                <c:pt idx="6868" formatCode="General">
                  <c:v>6.8680000000000003</c:v>
                </c:pt>
                <c:pt idx="6869" formatCode="General">
                  <c:v>6.8689999999999998</c:v>
                </c:pt>
                <c:pt idx="6870" formatCode="General">
                  <c:v>6.87</c:v>
                </c:pt>
                <c:pt idx="6871" formatCode="General">
                  <c:v>6.8710000000000004</c:v>
                </c:pt>
                <c:pt idx="6872" formatCode="General">
                  <c:v>6.8719999999999999</c:v>
                </c:pt>
                <c:pt idx="6873" formatCode="General">
                  <c:v>6.8730000000000002</c:v>
                </c:pt>
                <c:pt idx="6874" formatCode="General">
                  <c:v>6.8739999999999997</c:v>
                </c:pt>
                <c:pt idx="6875" formatCode="General">
                  <c:v>6.875</c:v>
                </c:pt>
                <c:pt idx="6876" formatCode="General">
                  <c:v>6.8760000000000003</c:v>
                </c:pt>
                <c:pt idx="6877" formatCode="General">
                  <c:v>6.8769999999999998</c:v>
                </c:pt>
                <c:pt idx="6878" formatCode="General">
                  <c:v>6.8780000000000001</c:v>
                </c:pt>
                <c:pt idx="6879" formatCode="General">
                  <c:v>6.8789999999999996</c:v>
                </c:pt>
                <c:pt idx="6880" formatCode="General">
                  <c:v>6.88</c:v>
                </c:pt>
                <c:pt idx="6881" formatCode="General">
                  <c:v>6.8810000000000002</c:v>
                </c:pt>
                <c:pt idx="6882" formatCode="General">
                  <c:v>6.8819999999999997</c:v>
                </c:pt>
                <c:pt idx="6883" formatCode="General">
                  <c:v>6.883</c:v>
                </c:pt>
                <c:pt idx="6884" formatCode="General">
                  <c:v>6.8840000000000003</c:v>
                </c:pt>
                <c:pt idx="6885" formatCode="General">
                  <c:v>6.8849999999999998</c:v>
                </c:pt>
                <c:pt idx="6886" formatCode="General">
                  <c:v>6.8860000000000001</c:v>
                </c:pt>
                <c:pt idx="6887" formatCode="General">
                  <c:v>6.8869999999999996</c:v>
                </c:pt>
                <c:pt idx="6888" formatCode="General">
                  <c:v>6.8879999999999999</c:v>
                </c:pt>
                <c:pt idx="6889" formatCode="General">
                  <c:v>6.8890000000000002</c:v>
                </c:pt>
                <c:pt idx="6890" formatCode="General">
                  <c:v>6.89</c:v>
                </c:pt>
                <c:pt idx="6891" formatCode="General">
                  <c:v>6.891</c:v>
                </c:pt>
                <c:pt idx="6892" formatCode="General">
                  <c:v>6.8920000000000003</c:v>
                </c:pt>
                <c:pt idx="6893" formatCode="General">
                  <c:v>6.8929999999999998</c:v>
                </c:pt>
                <c:pt idx="6894" formatCode="General">
                  <c:v>6.8940000000000001</c:v>
                </c:pt>
                <c:pt idx="6895" formatCode="General">
                  <c:v>6.8949999999999996</c:v>
                </c:pt>
                <c:pt idx="6896" formatCode="General">
                  <c:v>6.8959999999999999</c:v>
                </c:pt>
                <c:pt idx="6897" formatCode="General">
                  <c:v>6.8970000000000002</c:v>
                </c:pt>
                <c:pt idx="6898" formatCode="General">
                  <c:v>6.8979999999999997</c:v>
                </c:pt>
                <c:pt idx="6899" formatCode="General">
                  <c:v>6.899</c:v>
                </c:pt>
                <c:pt idx="6900" formatCode="General">
                  <c:v>6.9</c:v>
                </c:pt>
                <c:pt idx="6901" formatCode="General">
                  <c:v>6.9009999999999998</c:v>
                </c:pt>
                <c:pt idx="6902" formatCode="General">
                  <c:v>6.9020000000000001</c:v>
                </c:pt>
                <c:pt idx="6903" formatCode="General">
                  <c:v>6.9029999999999996</c:v>
                </c:pt>
                <c:pt idx="6904" formatCode="General">
                  <c:v>6.9039999999999999</c:v>
                </c:pt>
                <c:pt idx="6905" formatCode="General">
                  <c:v>6.9050000000000002</c:v>
                </c:pt>
                <c:pt idx="6906" formatCode="General">
                  <c:v>6.9059999999999997</c:v>
                </c:pt>
                <c:pt idx="6907" formatCode="General">
                  <c:v>6.907</c:v>
                </c:pt>
                <c:pt idx="6908" formatCode="General">
                  <c:v>6.9080000000000004</c:v>
                </c:pt>
                <c:pt idx="6909" formatCode="General">
                  <c:v>6.9089999999999998</c:v>
                </c:pt>
                <c:pt idx="6910" formatCode="General">
                  <c:v>6.91</c:v>
                </c:pt>
                <c:pt idx="6911" formatCode="General">
                  <c:v>6.9109999999999996</c:v>
                </c:pt>
                <c:pt idx="6912" formatCode="General">
                  <c:v>6.9119999999999999</c:v>
                </c:pt>
                <c:pt idx="6913" formatCode="General">
                  <c:v>6.9130000000000003</c:v>
                </c:pt>
                <c:pt idx="6914" formatCode="General">
                  <c:v>6.9139999999999997</c:v>
                </c:pt>
                <c:pt idx="6915" formatCode="General">
                  <c:v>6.915</c:v>
                </c:pt>
                <c:pt idx="6916" formatCode="General">
                  <c:v>6.9160000000000004</c:v>
                </c:pt>
                <c:pt idx="6917" formatCode="General">
                  <c:v>6.9169999999999998</c:v>
                </c:pt>
                <c:pt idx="6918" formatCode="General">
                  <c:v>6.9180000000000001</c:v>
                </c:pt>
                <c:pt idx="6919" formatCode="General">
                  <c:v>6.9189999999999996</c:v>
                </c:pt>
                <c:pt idx="6920" formatCode="General">
                  <c:v>6.92</c:v>
                </c:pt>
                <c:pt idx="6921" formatCode="General">
                  <c:v>6.9210000000000003</c:v>
                </c:pt>
                <c:pt idx="6922" formatCode="General">
                  <c:v>6.9219999999999997</c:v>
                </c:pt>
                <c:pt idx="6923" formatCode="General">
                  <c:v>6.923</c:v>
                </c:pt>
                <c:pt idx="6924" formatCode="General">
                  <c:v>6.9240000000000004</c:v>
                </c:pt>
                <c:pt idx="6925" formatCode="General">
                  <c:v>6.9249999999999998</c:v>
                </c:pt>
                <c:pt idx="6926" formatCode="General">
                  <c:v>6.9260000000000002</c:v>
                </c:pt>
                <c:pt idx="6927" formatCode="General">
                  <c:v>6.9269999999999996</c:v>
                </c:pt>
                <c:pt idx="6928" formatCode="General">
                  <c:v>6.9279999999999999</c:v>
                </c:pt>
                <c:pt idx="6929" formatCode="General">
                  <c:v>6.9290000000000003</c:v>
                </c:pt>
                <c:pt idx="6930" formatCode="General">
                  <c:v>6.93</c:v>
                </c:pt>
                <c:pt idx="6931" formatCode="General">
                  <c:v>6.931</c:v>
                </c:pt>
                <c:pt idx="6932" formatCode="General">
                  <c:v>6.9320000000000004</c:v>
                </c:pt>
                <c:pt idx="6933" formatCode="General">
                  <c:v>6.9329999999999998</c:v>
                </c:pt>
                <c:pt idx="6934" formatCode="General">
                  <c:v>6.9340000000000002</c:v>
                </c:pt>
                <c:pt idx="6935" formatCode="General">
                  <c:v>6.9349999999999996</c:v>
                </c:pt>
                <c:pt idx="6936" formatCode="General">
                  <c:v>6.9359999999999999</c:v>
                </c:pt>
                <c:pt idx="6937" formatCode="General">
                  <c:v>6.9370000000000003</c:v>
                </c:pt>
                <c:pt idx="6938" formatCode="General">
                  <c:v>6.9379999999999997</c:v>
                </c:pt>
                <c:pt idx="6939" formatCode="General">
                  <c:v>6.9390000000000001</c:v>
                </c:pt>
                <c:pt idx="6940" formatCode="General">
                  <c:v>6.94</c:v>
                </c:pt>
                <c:pt idx="6941" formatCode="General">
                  <c:v>6.9409999999999998</c:v>
                </c:pt>
                <c:pt idx="6942" formatCode="General">
                  <c:v>6.9420000000000002</c:v>
                </c:pt>
                <c:pt idx="6943" formatCode="General">
                  <c:v>6.9429999999999996</c:v>
                </c:pt>
                <c:pt idx="6944" formatCode="General">
                  <c:v>6.944</c:v>
                </c:pt>
                <c:pt idx="6945" formatCode="General">
                  <c:v>6.9450000000000003</c:v>
                </c:pt>
                <c:pt idx="6946" formatCode="General">
                  <c:v>6.9459999999999997</c:v>
                </c:pt>
                <c:pt idx="6947" formatCode="General">
                  <c:v>6.9470000000000001</c:v>
                </c:pt>
                <c:pt idx="6948" formatCode="General">
                  <c:v>6.9480000000000004</c:v>
                </c:pt>
                <c:pt idx="6949" formatCode="General">
                  <c:v>6.9489999999999998</c:v>
                </c:pt>
                <c:pt idx="6950" formatCode="General">
                  <c:v>6.95</c:v>
                </c:pt>
                <c:pt idx="6951" formatCode="General">
                  <c:v>6.9509999999999996</c:v>
                </c:pt>
                <c:pt idx="6952" formatCode="General">
                  <c:v>6.952</c:v>
                </c:pt>
                <c:pt idx="6953" formatCode="General">
                  <c:v>6.9530000000000003</c:v>
                </c:pt>
                <c:pt idx="6954" formatCode="General">
                  <c:v>6.9539999999999997</c:v>
                </c:pt>
                <c:pt idx="6955" formatCode="General">
                  <c:v>6.9550000000000001</c:v>
                </c:pt>
                <c:pt idx="6956" formatCode="General">
                  <c:v>6.9560000000000004</c:v>
                </c:pt>
                <c:pt idx="6957" formatCode="General">
                  <c:v>6.9569999999999999</c:v>
                </c:pt>
                <c:pt idx="6958" formatCode="General">
                  <c:v>6.9580000000000002</c:v>
                </c:pt>
                <c:pt idx="6959" formatCode="General">
                  <c:v>6.9589999999999996</c:v>
                </c:pt>
                <c:pt idx="6960" formatCode="General">
                  <c:v>6.96</c:v>
                </c:pt>
                <c:pt idx="6961" formatCode="General">
                  <c:v>6.9610000000000003</c:v>
                </c:pt>
                <c:pt idx="6962" formatCode="General">
                  <c:v>6.9619999999999997</c:v>
                </c:pt>
                <c:pt idx="6963" formatCode="General">
                  <c:v>6.9630000000000001</c:v>
                </c:pt>
                <c:pt idx="6964" formatCode="General">
                  <c:v>6.9640000000000004</c:v>
                </c:pt>
                <c:pt idx="6965" formatCode="General">
                  <c:v>6.9649999999999999</c:v>
                </c:pt>
                <c:pt idx="6966" formatCode="General">
                  <c:v>6.9660000000000002</c:v>
                </c:pt>
                <c:pt idx="6967" formatCode="General">
                  <c:v>6.9669999999999996</c:v>
                </c:pt>
                <c:pt idx="6968" formatCode="General">
                  <c:v>6.968</c:v>
                </c:pt>
                <c:pt idx="6969" formatCode="General">
                  <c:v>6.9690000000000003</c:v>
                </c:pt>
                <c:pt idx="6970" formatCode="General">
                  <c:v>6.97</c:v>
                </c:pt>
                <c:pt idx="6971" formatCode="General">
                  <c:v>6.9710000000000001</c:v>
                </c:pt>
                <c:pt idx="6972" formatCode="General">
                  <c:v>6.9720000000000004</c:v>
                </c:pt>
                <c:pt idx="6973" formatCode="General">
                  <c:v>6.9729999999999999</c:v>
                </c:pt>
                <c:pt idx="6974" formatCode="General">
                  <c:v>6.9740000000000002</c:v>
                </c:pt>
                <c:pt idx="6975" formatCode="General">
                  <c:v>6.9749999999999996</c:v>
                </c:pt>
                <c:pt idx="6976" formatCode="General">
                  <c:v>6.976</c:v>
                </c:pt>
                <c:pt idx="6977" formatCode="General">
                  <c:v>6.9770000000000003</c:v>
                </c:pt>
                <c:pt idx="6978" formatCode="General">
                  <c:v>6.9779999999999998</c:v>
                </c:pt>
                <c:pt idx="6979" formatCode="General">
                  <c:v>6.9790000000000001</c:v>
                </c:pt>
                <c:pt idx="6980" formatCode="General">
                  <c:v>6.98</c:v>
                </c:pt>
                <c:pt idx="6981" formatCode="General">
                  <c:v>6.9809999999999999</c:v>
                </c:pt>
                <c:pt idx="6982" formatCode="General">
                  <c:v>6.9820000000000002</c:v>
                </c:pt>
                <c:pt idx="6983" formatCode="General">
                  <c:v>6.9829999999999997</c:v>
                </c:pt>
                <c:pt idx="6984" formatCode="General">
                  <c:v>6.984</c:v>
                </c:pt>
                <c:pt idx="6985" formatCode="General">
                  <c:v>6.9850000000000003</c:v>
                </c:pt>
                <c:pt idx="6986" formatCode="General">
                  <c:v>6.9859999999999998</c:v>
                </c:pt>
                <c:pt idx="6987" formatCode="General">
                  <c:v>6.9870000000000001</c:v>
                </c:pt>
                <c:pt idx="6988" formatCode="General">
                  <c:v>6.9880000000000004</c:v>
                </c:pt>
                <c:pt idx="6989" formatCode="General">
                  <c:v>6.9889999999999999</c:v>
                </c:pt>
                <c:pt idx="6990" formatCode="General">
                  <c:v>6.99</c:v>
                </c:pt>
                <c:pt idx="6991" formatCode="General">
                  <c:v>6.9909999999999997</c:v>
                </c:pt>
                <c:pt idx="6992" formatCode="General">
                  <c:v>6.992</c:v>
                </c:pt>
                <c:pt idx="6993" formatCode="General">
                  <c:v>6.9930000000000003</c:v>
                </c:pt>
                <c:pt idx="6994" formatCode="General">
                  <c:v>6.9939999999999998</c:v>
                </c:pt>
                <c:pt idx="6995" formatCode="General">
                  <c:v>6.9950000000000001</c:v>
                </c:pt>
                <c:pt idx="6996" formatCode="General">
                  <c:v>6.9960000000000004</c:v>
                </c:pt>
                <c:pt idx="6997" formatCode="General">
                  <c:v>6.9969999999999999</c:v>
                </c:pt>
                <c:pt idx="6998" formatCode="General">
                  <c:v>6.9980000000000002</c:v>
                </c:pt>
                <c:pt idx="6999" formatCode="General">
                  <c:v>6.9989999999999997</c:v>
                </c:pt>
                <c:pt idx="7000" formatCode="General">
                  <c:v>7</c:v>
                </c:pt>
                <c:pt idx="7001" formatCode="General">
                  <c:v>7.0010000000000003</c:v>
                </c:pt>
                <c:pt idx="7002" formatCode="General">
                  <c:v>7.0019999999999998</c:v>
                </c:pt>
                <c:pt idx="7003" formatCode="General">
                  <c:v>7.0030000000000001</c:v>
                </c:pt>
                <c:pt idx="7004" formatCode="General">
                  <c:v>7.0039999999999996</c:v>
                </c:pt>
                <c:pt idx="7005" formatCode="General">
                  <c:v>7.0049999999999999</c:v>
                </c:pt>
                <c:pt idx="7006" formatCode="General">
                  <c:v>7.0060000000000002</c:v>
                </c:pt>
                <c:pt idx="7007" formatCode="General">
                  <c:v>7.0069999999999997</c:v>
                </c:pt>
                <c:pt idx="7008" formatCode="General">
                  <c:v>7.008</c:v>
                </c:pt>
                <c:pt idx="7009" formatCode="General">
                  <c:v>7.0090000000000003</c:v>
                </c:pt>
                <c:pt idx="7010" formatCode="General">
                  <c:v>7.01</c:v>
                </c:pt>
                <c:pt idx="7011" formatCode="General">
                  <c:v>7.0110000000000001</c:v>
                </c:pt>
                <c:pt idx="7012" formatCode="General">
                  <c:v>7.0119999999999996</c:v>
                </c:pt>
                <c:pt idx="7013" formatCode="General">
                  <c:v>7.0129999999999999</c:v>
                </c:pt>
                <c:pt idx="7014" formatCode="General">
                  <c:v>7.0140000000000002</c:v>
                </c:pt>
                <c:pt idx="7015" formatCode="General">
                  <c:v>7.0149999999999997</c:v>
                </c:pt>
                <c:pt idx="7016" formatCode="General">
                  <c:v>7.016</c:v>
                </c:pt>
                <c:pt idx="7017" formatCode="General">
                  <c:v>7.0170000000000003</c:v>
                </c:pt>
                <c:pt idx="7018" formatCode="General">
                  <c:v>7.0179999999999998</c:v>
                </c:pt>
                <c:pt idx="7019" formatCode="General">
                  <c:v>7.0190000000000001</c:v>
                </c:pt>
                <c:pt idx="7020" formatCode="General">
                  <c:v>7.02</c:v>
                </c:pt>
                <c:pt idx="7021" formatCode="General">
                  <c:v>7.0209999999999999</c:v>
                </c:pt>
                <c:pt idx="7022" formatCode="General">
                  <c:v>7.0220000000000002</c:v>
                </c:pt>
                <c:pt idx="7023" formatCode="General">
                  <c:v>7.0229999999999997</c:v>
                </c:pt>
                <c:pt idx="7024" formatCode="General">
                  <c:v>7.024</c:v>
                </c:pt>
                <c:pt idx="7025" formatCode="General">
                  <c:v>7.0250000000000004</c:v>
                </c:pt>
                <c:pt idx="7026" formatCode="General">
                  <c:v>7.0259999999999998</c:v>
                </c:pt>
                <c:pt idx="7027" formatCode="General">
                  <c:v>7.0270000000000001</c:v>
                </c:pt>
                <c:pt idx="7028" formatCode="General">
                  <c:v>7.0279999999999996</c:v>
                </c:pt>
                <c:pt idx="7029" formatCode="General">
                  <c:v>7.0289999999999999</c:v>
                </c:pt>
                <c:pt idx="7030" formatCode="General">
                  <c:v>7.03</c:v>
                </c:pt>
                <c:pt idx="7031" formatCode="General">
                  <c:v>7.0309999999999997</c:v>
                </c:pt>
                <c:pt idx="7032" formatCode="General">
                  <c:v>7.032</c:v>
                </c:pt>
                <c:pt idx="7033" formatCode="General">
                  <c:v>7.0330000000000004</c:v>
                </c:pt>
                <c:pt idx="7034" formatCode="General">
                  <c:v>7.0339999999999998</c:v>
                </c:pt>
                <c:pt idx="7035" formatCode="General">
                  <c:v>7.0350000000000001</c:v>
                </c:pt>
                <c:pt idx="7036" formatCode="General">
                  <c:v>7.0359999999999996</c:v>
                </c:pt>
                <c:pt idx="7037" formatCode="General">
                  <c:v>7.0369999999999999</c:v>
                </c:pt>
                <c:pt idx="7038" formatCode="General">
                  <c:v>7.0380000000000003</c:v>
                </c:pt>
                <c:pt idx="7039" formatCode="General">
                  <c:v>7.0389999999999997</c:v>
                </c:pt>
                <c:pt idx="7040" formatCode="General">
                  <c:v>7.04</c:v>
                </c:pt>
                <c:pt idx="7041" formatCode="General">
                  <c:v>7.0410000000000004</c:v>
                </c:pt>
                <c:pt idx="7042" formatCode="General">
                  <c:v>7.0419999999999998</c:v>
                </c:pt>
                <c:pt idx="7043" formatCode="General">
                  <c:v>7.0430000000000001</c:v>
                </c:pt>
                <c:pt idx="7044" formatCode="General">
                  <c:v>7.0439999999999996</c:v>
                </c:pt>
                <c:pt idx="7045" formatCode="General">
                  <c:v>7.0449999999999999</c:v>
                </c:pt>
                <c:pt idx="7046" formatCode="General">
                  <c:v>7.0460000000000003</c:v>
                </c:pt>
                <c:pt idx="7047" formatCode="General">
                  <c:v>7.0469999999999997</c:v>
                </c:pt>
                <c:pt idx="7048" formatCode="General">
                  <c:v>7.048</c:v>
                </c:pt>
                <c:pt idx="7049" formatCode="General">
                  <c:v>7.0490000000000004</c:v>
                </c:pt>
                <c:pt idx="7050" formatCode="General">
                  <c:v>7.05</c:v>
                </c:pt>
                <c:pt idx="7051" formatCode="General">
                  <c:v>7.0510000000000002</c:v>
                </c:pt>
                <c:pt idx="7052" formatCode="General">
                  <c:v>7.0519999999999996</c:v>
                </c:pt>
                <c:pt idx="7053" formatCode="General">
                  <c:v>7.0529999999999999</c:v>
                </c:pt>
                <c:pt idx="7054" formatCode="General">
                  <c:v>7.0540000000000003</c:v>
                </c:pt>
                <c:pt idx="7055" formatCode="General">
                  <c:v>7.0549999999999997</c:v>
                </c:pt>
                <c:pt idx="7056" formatCode="General">
                  <c:v>7.056</c:v>
                </c:pt>
                <c:pt idx="7057" formatCode="General">
                  <c:v>7.0570000000000004</c:v>
                </c:pt>
                <c:pt idx="7058" formatCode="General">
                  <c:v>7.0579999999999998</c:v>
                </c:pt>
                <c:pt idx="7059" formatCode="General">
                  <c:v>7.0590000000000002</c:v>
                </c:pt>
                <c:pt idx="7060" formatCode="General">
                  <c:v>7.06</c:v>
                </c:pt>
                <c:pt idx="7061" formatCode="General">
                  <c:v>7.0609999999999999</c:v>
                </c:pt>
                <c:pt idx="7062" formatCode="General">
                  <c:v>7.0620000000000003</c:v>
                </c:pt>
                <c:pt idx="7063" formatCode="General">
                  <c:v>7.0629999999999997</c:v>
                </c:pt>
                <c:pt idx="7064" formatCode="General">
                  <c:v>7.0640000000000001</c:v>
                </c:pt>
                <c:pt idx="7065" formatCode="General">
                  <c:v>7.0650000000000004</c:v>
                </c:pt>
                <c:pt idx="7066" formatCode="General">
                  <c:v>7.0659999999999998</c:v>
                </c:pt>
                <c:pt idx="7067" formatCode="General">
                  <c:v>7.0670000000000002</c:v>
                </c:pt>
                <c:pt idx="7068" formatCode="General">
                  <c:v>7.0679999999999996</c:v>
                </c:pt>
                <c:pt idx="7069" formatCode="General">
                  <c:v>7.069</c:v>
                </c:pt>
                <c:pt idx="7070" formatCode="General">
                  <c:v>7.07</c:v>
                </c:pt>
                <c:pt idx="7071" formatCode="General">
                  <c:v>7.0709999999999997</c:v>
                </c:pt>
                <c:pt idx="7072" formatCode="General">
                  <c:v>7.0720000000000001</c:v>
                </c:pt>
                <c:pt idx="7073" formatCode="General">
                  <c:v>7.0730000000000004</c:v>
                </c:pt>
                <c:pt idx="7074" formatCode="General">
                  <c:v>7.0739999999999998</c:v>
                </c:pt>
                <c:pt idx="7075" formatCode="General">
                  <c:v>7.0750000000000002</c:v>
                </c:pt>
                <c:pt idx="7076" formatCode="General">
                  <c:v>7.0759999999999996</c:v>
                </c:pt>
                <c:pt idx="7077" formatCode="General">
                  <c:v>7.077</c:v>
                </c:pt>
                <c:pt idx="7078" formatCode="General">
                  <c:v>7.0780000000000003</c:v>
                </c:pt>
                <c:pt idx="7079" formatCode="General">
                  <c:v>7.0789999999999997</c:v>
                </c:pt>
                <c:pt idx="7080" formatCode="General">
                  <c:v>7.08</c:v>
                </c:pt>
                <c:pt idx="7081" formatCode="General">
                  <c:v>7.0810000000000004</c:v>
                </c:pt>
                <c:pt idx="7082" formatCode="General">
                  <c:v>7.0819999999999999</c:v>
                </c:pt>
                <c:pt idx="7083" formatCode="General">
                  <c:v>7.0830000000000002</c:v>
                </c:pt>
                <c:pt idx="7084" formatCode="General">
                  <c:v>7.0839999999999996</c:v>
                </c:pt>
                <c:pt idx="7085" formatCode="General">
                  <c:v>7.085</c:v>
                </c:pt>
                <c:pt idx="7086" formatCode="General">
                  <c:v>7.0860000000000003</c:v>
                </c:pt>
                <c:pt idx="7087" formatCode="General">
                  <c:v>7.0869999999999997</c:v>
                </c:pt>
                <c:pt idx="7088" formatCode="General">
                  <c:v>7.0880000000000001</c:v>
                </c:pt>
                <c:pt idx="7089" formatCode="General">
                  <c:v>7.0890000000000004</c:v>
                </c:pt>
                <c:pt idx="7090" formatCode="General">
                  <c:v>7.09</c:v>
                </c:pt>
                <c:pt idx="7091" formatCode="General">
                  <c:v>7.0910000000000002</c:v>
                </c:pt>
                <c:pt idx="7092" formatCode="General">
                  <c:v>7.0919999999999996</c:v>
                </c:pt>
                <c:pt idx="7093" formatCode="General">
                  <c:v>7.093</c:v>
                </c:pt>
                <c:pt idx="7094" formatCode="General">
                  <c:v>7.0940000000000003</c:v>
                </c:pt>
                <c:pt idx="7095" formatCode="General">
                  <c:v>7.0949999999999998</c:v>
                </c:pt>
                <c:pt idx="7096" formatCode="General">
                  <c:v>7.0960000000000001</c:v>
                </c:pt>
                <c:pt idx="7097" formatCode="General">
                  <c:v>7.0970000000000004</c:v>
                </c:pt>
                <c:pt idx="7098" formatCode="General">
                  <c:v>7.0979999999999999</c:v>
                </c:pt>
                <c:pt idx="7099" formatCode="General">
                  <c:v>7.0990000000000002</c:v>
                </c:pt>
                <c:pt idx="7100" formatCode="General">
                  <c:v>7.1</c:v>
                </c:pt>
                <c:pt idx="7101" formatCode="General">
                  <c:v>7.101</c:v>
                </c:pt>
                <c:pt idx="7102" formatCode="General">
                  <c:v>7.1020000000000003</c:v>
                </c:pt>
                <c:pt idx="7103" formatCode="General">
                  <c:v>7.1029999999999998</c:v>
                </c:pt>
                <c:pt idx="7104" formatCode="General">
                  <c:v>7.1040000000000001</c:v>
                </c:pt>
                <c:pt idx="7105" formatCode="General">
                  <c:v>7.1050000000000004</c:v>
                </c:pt>
                <c:pt idx="7106" formatCode="General">
                  <c:v>7.1059999999999999</c:v>
                </c:pt>
                <c:pt idx="7107" formatCode="General">
                  <c:v>7.1070000000000002</c:v>
                </c:pt>
                <c:pt idx="7108" formatCode="General">
                  <c:v>7.1079999999999997</c:v>
                </c:pt>
                <c:pt idx="7109" formatCode="General">
                  <c:v>7.109</c:v>
                </c:pt>
                <c:pt idx="7110" formatCode="General">
                  <c:v>7.11</c:v>
                </c:pt>
                <c:pt idx="7111" formatCode="General">
                  <c:v>7.1109999999999998</c:v>
                </c:pt>
                <c:pt idx="7112" formatCode="General">
                  <c:v>7.1120000000000001</c:v>
                </c:pt>
                <c:pt idx="7113" formatCode="General">
                  <c:v>7.1130000000000004</c:v>
                </c:pt>
                <c:pt idx="7114" formatCode="General">
                  <c:v>7.1139999999999999</c:v>
                </c:pt>
                <c:pt idx="7115" formatCode="General">
                  <c:v>7.1150000000000002</c:v>
                </c:pt>
                <c:pt idx="7116" formatCode="General">
                  <c:v>7.1159999999999997</c:v>
                </c:pt>
                <c:pt idx="7117" formatCode="General">
                  <c:v>7.117</c:v>
                </c:pt>
                <c:pt idx="7118" formatCode="General">
                  <c:v>7.1180000000000003</c:v>
                </c:pt>
                <c:pt idx="7119" formatCode="General">
                  <c:v>7.1189999999999998</c:v>
                </c:pt>
                <c:pt idx="7120" formatCode="General">
                  <c:v>7.12</c:v>
                </c:pt>
                <c:pt idx="7121" formatCode="General">
                  <c:v>7.1210000000000004</c:v>
                </c:pt>
                <c:pt idx="7122" formatCode="General">
                  <c:v>7.1219999999999999</c:v>
                </c:pt>
                <c:pt idx="7123" formatCode="General">
                  <c:v>7.1230000000000002</c:v>
                </c:pt>
                <c:pt idx="7124" formatCode="General">
                  <c:v>7.1239999999999997</c:v>
                </c:pt>
                <c:pt idx="7125" formatCode="General">
                  <c:v>7.125</c:v>
                </c:pt>
                <c:pt idx="7126" formatCode="General">
                  <c:v>7.1260000000000003</c:v>
                </c:pt>
                <c:pt idx="7127" formatCode="General">
                  <c:v>7.1269999999999998</c:v>
                </c:pt>
                <c:pt idx="7128" formatCode="General">
                  <c:v>7.1280000000000001</c:v>
                </c:pt>
                <c:pt idx="7129" formatCode="General">
                  <c:v>7.1289999999999996</c:v>
                </c:pt>
                <c:pt idx="7130" formatCode="General">
                  <c:v>7.13</c:v>
                </c:pt>
                <c:pt idx="7131" formatCode="General">
                  <c:v>7.1310000000000002</c:v>
                </c:pt>
                <c:pt idx="7132" formatCode="General">
                  <c:v>7.1319999999999997</c:v>
                </c:pt>
                <c:pt idx="7133" formatCode="General">
                  <c:v>7.133</c:v>
                </c:pt>
                <c:pt idx="7134" formatCode="General">
                  <c:v>7.1340000000000003</c:v>
                </c:pt>
                <c:pt idx="7135" formatCode="General">
                  <c:v>7.1349999999999998</c:v>
                </c:pt>
                <c:pt idx="7136" formatCode="General">
                  <c:v>7.1360000000000001</c:v>
                </c:pt>
                <c:pt idx="7137" formatCode="General">
                  <c:v>7.1369999999999996</c:v>
                </c:pt>
                <c:pt idx="7138" formatCode="General">
                  <c:v>7.1379999999999999</c:v>
                </c:pt>
                <c:pt idx="7139" formatCode="General">
                  <c:v>7.1390000000000002</c:v>
                </c:pt>
                <c:pt idx="7140" formatCode="General">
                  <c:v>7.14</c:v>
                </c:pt>
                <c:pt idx="7141" formatCode="General">
                  <c:v>7.141</c:v>
                </c:pt>
                <c:pt idx="7142" formatCode="General">
                  <c:v>7.1420000000000003</c:v>
                </c:pt>
                <c:pt idx="7143" formatCode="General">
                  <c:v>7.1429999999999998</c:v>
                </c:pt>
                <c:pt idx="7144" formatCode="General">
                  <c:v>7.1440000000000001</c:v>
                </c:pt>
                <c:pt idx="7145" formatCode="General">
                  <c:v>7.1449999999999996</c:v>
                </c:pt>
                <c:pt idx="7146" formatCode="General">
                  <c:v>7.1459999999999999</c:v>
                </c:pt>
                <c:pt idx="7147" formatCode="General">
                  <c:v>7.1470000000000002</c:v>
                </c:pt>
                <c:pt idx="7148" formatCode="General">
                  <c:v>7.1479999999999997</c:v>
                </c:pt>
                <c:pt idx="7149" formatCode="General">
                  <c:v>7.149</c:v>
                </c:pt>
                <c:pt idx="7150" formatCode="General">
                  <c:v>7.15</c:v>
                </c:pt>
                <c:pt idx="7151" formatCode="General">
                  <c:v>7.1509999999999998</c:v>
                </c:pt>
                <c:pt idx="7152" formatCode="General">
                  <c:v>7.1520000000000001</c:v>
                </c:pt>
                <c:pt idx="7153" formatCode="General">
                  <c:v>7.1529999999999996</c:v>
                </c:pt>
                <c:pt idx="7154" formatCode="General">
                  <c:v>7.1539999999999999</c:v>
                </c:pt>
                <c:pt idx="7155" formatCode="General">
                  <c:v>7.1550000000000002</c:v>
                </c:pt>
                <c:pt idx="7156" formatCode="General">
                  <c:v>7.1559999999999997</c:v>
                </c:pt>
                <c:pt idx="7157" formatCode="General">
                  <c:v>7.157</c:v>
                </c:pt>
                <c:pt idx="7158" formatCode="General">
                  <c:v>7.1580000000000004</c:v>
                </c:pt>
                <c:pt idx="7159" formatCode="General">
                  <c:v>7.1589999999999998</c:v>
                </c:pt>
                <c:pt idx="7160" formatCode="General">
                  <c:v>7.16</c:v>
                </c:pt>
                <c:pt idx="7161" formatCode="General">
                  <c:v>7.1609999999999996</c:v>
                </c:pt>
                <c:pt idx="7162" formatCode="General">
                  <c:v>7.1619999999999999</c:v>
                </c:pt>
                <c:pt idx="7163" formatCode="General">
                  <c:v>7.1630000000000003</c:v>
                </c:pt>
                <c:pt idx="7164" formatCode="General">
                  <c:v>7.1639999999999997</c:v>
                </c:pt>
                <c:pt idx="7165" formatCode="General">
                  <c:v>7.165</c:v>
                </c:pt>
                <c:pt idx="7166" formatCode="General">
                  <c:v>7.1660000000000004</c:v>
                </c:pt>
                <c:pt idx="7167" formatCode="General">
                  <c:v>7.1669999999999998</c:v>
                </c:pt>
                <c:pt idx="7168" formatCode="General">
                  <c:v>7.1680000000000001</c:v>
                </c:pt>
                <c:pt idx="7169" formatCode="General">
                  <c:v>7.1689999999999996</c:v>
                </c:pt>
                <c:pt idx="7170" formatCode="General">
                  <c:v>7.17</c:v>
                </c:pt>
                <c:pt idx="7171" formatCode="General">
                  <c:v>7.1710000000000003</c:v>
                </c:pt>
                <c:pt idx="7172" formatCode="General">
                  <c:v>7.1719999999999997</c:v>
                </c:pt>
                <c:pt idx="7173" formatCode="General">
                  <c:v>7.173</c:v>
                </c:pt>
                <c:pt idx="7174" formatCode="General">
                  <c:v>7.1740000000000004</c:v>
                </c:pt>
                <c:pt idx="7175" formatCode="General">
                  <c:v>7.1749999999999998</c:v>
                </c:pt>
                <c:pt idx="7176" formatCode="General">
                  <c:v>7.1760000000000002</c:v>
                </c:pt>
                <c:pt idx="7177" formatCode="General">
                  <c:v>7.1769999999999996</c:v>
                </c:pt>
                <c:pt idx="7178" formatCode="General">
                  <c:v>7.1779999999999999</c:v>
                </c:pt>
                <c:pt idx="7179" formatCode="General">
                  <c:v>7.1790000000000003</c:v>
                </c:pt>
                <c:pt idx="7180" formatCode="General">
                  <c:v>7.18</c:v>
                </c:pt>
                <c:pt idx="7181" formatCode="General">
                  <c:v>7.181</c:v>
                </c:pt>
                <c:pt idx="7182" formatCode="General">
                  <c:v>7.1820000000000004</c:v>
                </c:pt>
                <c:pt idx="7183" formatCode="General">
                  <c:v>7.1829999999999998</c:v>
                </c:pt>
                <c:pt idx="7184" formatCode="General">
                  <c:v>7.1840000000000002</c:v>
                </c:pt>
                <c:pt idx="7185" formatCode="General">
                  <c:v>7.1849999999999996</c:v>
                </c:pt>
                <c:pt idx="7186" formatCode="General">
                  <c:v>7.1859999999999999</c:v>
                </c:pt>
                <c:pt idx="7187" formatCode="General">
                  <c:v>7.1870000000000003</c:v>
                </c:pt>
                <c:pt idx="7188" formatCode="General">
                  <c:v>7.1879999999999997</c:v>
                </c:pt>
                <c:pt idx="7189" formatCode="General">
                  <c:v>7.1890000000000001</c:v>
                </c:pt>
                <c:pt idx="7190" formatCode="General">
                  <c:v>7.19</c:v>
                </c:pt>
                <c:pt idx="7191" formatCode="General">
                  <c:v>7.1909999999999998</c:v>
                </c:pt>
                <c:pt idx="7192" formatCode="General">
                  <c:v>7.1920000000000002</c:v>
                </c:pt>
                <c:pt idx="7193" formatCode="General">
                  <c:v>7.1929999999999996</c:v>
                </c:pt>
                <c:pt idx="7194" formatCode="General">
                  <c:v>7.194</c:v>
                </c:pt>
                <c:pt idx="7195" formatCode="General">
                  <c:v>7.1950000000000003</c:v>
                </c:pt>
                <c:pt idx="7196" formatCode="General">
                  <c:v>7.1959999999999997</c:v>
                </c:pt>
                <c:pt idx="7197" formatCode="General">
                  <c:v>7.1970000000000001</c:v>
                </c:pt>
                <c:pt idx="7198" formatCode="General">
                  <c:v>7.1980000000000004</c:v>
                </c:pt>
                <c:pt idx="7199" formatCode="General">
                  <c:v>7.1989999999999998</c:v>
                </c:pt>
                <c:pt idx="7200" formatCode="General">
                  <c:v>7.2</c:v>
                </c:pt>
                <c:pt idx="7201" formatCode="General">
                  <c:v>7.2009999999999996</c:v>
                </c:pt>
                <c:pt idx="7202" formatCode="General">
                  <c:v>7.202</c:v>
                </c:pt>
                <c:pt idx="7203" formatCode="General">
                  <c:v>7.2030000000000003</c:v>
                </c:pt>
                <c:pt idx="7204" formatCode="General">
                  <c:v>7.2039999999999997</c:v>
                </c:pt>
                <c:pt idx="7205" formatCode="General">
                  <c:v>7.2050000000000001</c:v>
                </c:pt>
                <c:pt idx="7206" formatCode="General">
                  <c:v>7.2060000000000004</c:v>
                </c:pt>
                <c:pt idx="7207" formatCode="General">
                  <c:v>7.2069999999999999</c:v>
                </c:pt>
                <c:pt idx="7208" formatCode="General">
                  <c:v>7.2080000000000002</c:v>
                </c:pt>
                <c:pt idx="7209" formatCode="General">
                  <c:v>7.2089999999999996</c:v>
                </c:pt>
                <c:pt idx="7210" formatCode="General">
                  <c:v>7.21</c:v>
                </c:pt>
                <c:pt idx="7211" formatCode="General">
                  <c:v>7.2110000000000003</c:v>
                </c:pt>
                <c:pt idx="7212" formatCode="General">
                  <c:v>7.2119999999999997</c:v>
                </c:pt>
                <c:pt idx="7213" formatCode="General">
                  <c:v>7.2130000000000001</c:v>
                </c:pt>
                <c:pt idx="7214" formatCode="General">
                  <c:v>7.2140000000000004</c:v>
                </c:pt>
                <c:pt idx="7215" formatCode="General">
                  <c:v>7.2149999999999999</c:v>
                </c:pt>
                <c:pt idx="7216" formatCode="General">
                  <c:v>7.2160000000000002</c:v>
                </c:pt>
                <c:pt idx="7217" formatCode="General">
                  <c:v>7.2169999999999996</c:v>
                </c:pt>
                <c:pt idx="7218" formatCode="General">
                  <c:v>7.218</c:v>
                </c:pt>
                <c:pt idx="7219" formatCode="General">
                  <c:v>7.2190000000000003</c:v>
                </c:pt>
                <c:pt idx="7220" formatCode="General">
                  <c:v>7.22</c:v>
                </c:pt>
                <c:pt idx="7221" formatCode="General">
                  <c:v>7.2210000000000001</c:v>
                </c:pt>
                <c:pt idx="7222" formatCode="General">
                  <c:v>7.2220000000000004</c:v>
                </c:pt>
                <c:pt idx="7223" formatCode="General">
                  <c:v>7.2229999999999999</c:v>
                </c:pt>
                <c:pt idx="7224" formatCode="General">
                  <c:v>7.2240000000000002</c:v>
                </c:pt>
                <c:pt idx="7225" formatCode="General">
                  <c:v>7.2249999999999996</c:v>
                </c:pt>
                <c:pt idx="7226" formatCode="General">
                  <c:v>7.226</c:v>
                </c:pt>
                <c:pt idx="7227" formatCode="General">
                  <c:v>7.2270000000000003</c:v>
                </c:pt>
                <c:pt idx="7228" formatCode="General">
                  <c:v>7.2279999999999998</c:v>
                </c:pt>
                <c:pt idx="7229" formatCode="General">
                  <c:v>7.2290000000000001</c:v>
                </c:pt>
                <c:pt idx="7230" formatCode="General">
                  <c:v>7.23</c:v>
                </c:pt>
                <c:pt idx="7231" formatCode="General">
                  <c:v>7.2309999999999999</c:v>
                </c:pt>
                <c:pt idx="7232" formatCode="General">
                  <c:v>7.2320000000000002</c:v>
                </c:pt>
                <c:pt idx="7233" formatCode="General">
                  <c:v>7.2329999999999997</c:v>
                </c:pt>
                <c:pt idx="7234" formatCode="General">
                  <c:v>7.234</c:v>
                </c:pt>
                <c:pt idx="7235" formatCode="General">
                  <c:v>7.2350000000000003</c:v>
                </c:pt>
                <c:pt idx="7236" formatCode="General">
                  <c:v>7.2359999999999998</c:v>
                </c:pt>
                <c:pt idx="7237" formatCode="General">
                  <c:v>7.2370000000000001</c:v>
                </c:pt>
                <c:pt idx="7238" formatCode="General">
                  <c:v>7.2380000000000004</c:v>
                </c:pt>
                <c:pt idx="7239" formatCode="General">
                  <c:v>7.2389999999999999</c:v>
                </c:pt>
                <c:pt idx="7240" formatCode="General">
                  <c:v>7.24</c:v>
                </c:pt>
                <c:pt idx="7241" formatCode="General">
                  <c:v>7.2409999999999997</c:v>
                </c:pt>
                <c:pt idx="7242" formatCode="General">
                  <c:v>7.242</c:v>
                </c:pt>
                <c:pt idx="7243" formatCode="General">
                  <c:v>7.2430000000000003</c:v>
                </c:pt>
                <c:pt idx="7244" formatCode="General">
                  <c:v>7.2439999999999998</c:v>
                </c:pt>
                <c:pt idx="7245" formatCode="General">
                  <c:v>7.2450000000000001</c:v>
                </c:pt>
                <c:pt idx="7246" formatCode="General">
                  <c:v>7.2460000000000004</c:v>
                </c:pt>
                <c:pt idx="7247" formatCode="General">
                  <c:v>7.2469999999999999</c:v>
                </c:pt>
                <c:pt idx="7248" formatCode="General">
                  <c:v>7.2480000000000002</c:v>
                </c:pt>
                <c:pt idx="7249" formatCode="General">
                  <c:v>7.2489999999999997</c:v>
                </c:pt>
                <c:pt idx="7250" formatCode="General">
                  <c:v>7.25</c:v>
                </c:pt>
                <c:pt idx="7251" formatCode="General">
                  <c:v>7.2510000000000003</c:v>
                </c:pt>
                <c:pt idx="7252" formatCode="General">
                  <c:v>7.2519999999999998</c:v>
                </c:pt>
                <c:pt idx="7253" formatCode="General">
                  <c:v>7.2530000000000001</c:v>
                </c:pt>
                <c:pt idx="7254" formatCode="General">
                  <c:v>7.2539999999999996</c:v>
                </c:pt>
                <c:pt idx="7255" formatCode="General">
                  <c:v>7.2549999999999999</c:v>
                </c:pt>
                <c:pt idx="7256" formatCode="General">
                  <c:v>7.2560000000000002</c:v>
                </c:pt>
                <c:pt idx="7257" formatCode="General">
                  <c:v>7.2569999999999997</c:v>
                </c:pt>
                <c:pt idx="7258" formatCode="General">
                  <c:v>7.258</c:v>
                </c:pt>
                <c:pt idx="7259" formatCode="General">
                  <c:v>7.2590000000000003</c:v>
                </c:pt>
                <c:pt idx="7260" formatCode="General">
                  <c:v>7.26</c:v>
                </c:pt>
                <c:pt idx="7261" formatCode="General">
                  <c:v>7.2610000000000001</c:v>
                </c:pt>
                <c:pt idx="7262" formatCode="General">
                  <c:v>7.2619999999999996</c:v>
                </c:pt>
                <c:pt idx="7263" formatCode="General">
                  <c:v>7.2629999999999999</c:v>
                </c:pt>
                <c:pt idx="7264" formatCode="General">
                  <c:v>7.2640000000000002</c:v>
                </c:pt>
                <c:pt idx="7265" formatCode="General">
                  <c:v>7.2649999999999997</c:v>
                </c:pt>
                <c:pt idx="7266" formatCode="General">
                  <c:v>7.266</c:v>
                </c:pt>
                <c:pt idx="7267" formatCode="General">
                  <c:v>7.2670000000000003</c:v>
                </c:pt>
                <c:pt idx="7268" formatCode="General">
                  <c:v>7.2679999999999998</c:v>
                </c:pt>
                <c:pt idx="7269" formatCode="General">
                  <c:v>7.2690000000000001</c:v>
                </c:pt>
                <c:pt idx="7270" formatCode="General">
                  <c:v>7.27</c:v>
                </c:pt>
                <c:pt idx="7271" formatCode="General">
                  <c:v>7.2709999999999999</c:v>
                </c:pt>
                <c:pt idx="7272" formatCode="General">
                  <c:v>7.2720000000000002</c:v>
                </c:pt>
                <c:pt idx="7273" formatCode="General">
                  <c:v>7.2729999999999997</c:v>
                </c:pt>
                <c:pt idx="7274" formatCode="General">
                  <c:v>7.274</c:v>
                </c:pt>
                <c:pt idx="7275" formatCode="General">
                  <c:v>7.2750000000000004</c:v>
                </c:pt>
                <c:pt idx="7276" formatCode="General">
                  <c:v>7.2759999999999998</c:v>
                </c:pt>
                <c:pt idx="7277" formatCode="General">
                  <c:v>7.2770000000000001</c:v>
                </c:pt>
                <c:pt idx="7278" formatCode="General">
                  <c:v>7.2779999999999996</c:v>
                </c:pt>
                <c:pt idx="7279" formatCode="General">
                  <c:v>7.2789999999999999</c:v>
                </c:pt>
                <c:pt idx="7280" formatCode="General">
                  <c:v>7.28</c:v>
                </c:pt>
                <c:pt idx="7281" formatCode="General">
                  <c:v>7.2809999999999997</c:v>
                </c:pt>
                <c:pt idx="7282" formatCode="General">
                  <c:v>7.282</c:v>
                </c:pt>
                <c:pt idx="7283" formatCode="General">
                  <c:v>7.2830000000000004</c:v>
                </c:pt>
                <c:pt idx="7284" formatCode="General">
                  <c:v>7.2839999999999998</c:v>
                </c:pt>
                <c:pt idx="7285" formatCode="General">
                  <c:v>7.2850000000000001</c:v>
                </c:pt>
                <c:pt idx="7286" formatCode="General">
                  <c:v>7.2859999999999996</c:v>
                </c:pt>
                <c:pt idx="7287" formatCode="General">
                  <c:v>7.2869999999999999</c:v>
                </c:pt>
                <c:pt idx="7288" formatCode="General">
                  <c:v>7.2880000000000003</c:v>
                </c:pt>
                <c:pt idx="7289" formatCode="General">
                  <c:v>7.2889999999999997</c:v>
                </c:pt>
                <c:pt idx="7290" formatCode="General">
                  <c:v>7.29</c:v>
                </c:pt>
                <c:pt idx="7291" formatCode="General">
                  <c:v>7.2910000000000004</c:v>
                </c:pt>
                <c:pt idx="7292" formatCode="General">
                  <c:v>7.2919999999999998</c:v>
                </c:pt>
                <c:pt idx="7293" formatCode="General">
                  <c:v>7.2930000000000001</c:v>
                </c:pt>
                <c:pt idx="7294" formatCode="General">
                  <c:v>7.2939999999999996</c:v>
                </c:pt>
                <c:pt idx="7295" formatCode="General">
                  <c:v>7.2949999999999999</c:v>
                </c:pt>
                <c:pt idx="7296" formatCode="General">
                  <c:v>7.2960000000000003</c:v>
                </c:pt>
                <c:pt idx="7297" formatCode="General">
                  <c:v>7.2969999999999997</c:v>
                </c:pt>
                <c:pt idx="7298" formatCode="General">
                  <c:v>7.298</c:v>
                </c:pt>
                <c:pt idx="7299" formatCode="General">
                  <c:v>7.2990000000000004</c:v>
                </c:pt>
                <c:pt idx="7300" formatCode="General">
                  <c:v>7.3</c:v>
                </c:pt>
                <c:pt idx="7301" formatCode="General">
                  <c:v>7.3010000000000002</c:v>
                </c:pt>
                <c:pt idx="7302" formatCode="General">
                  <c:v>7.3019999999999996</c:v>
                </c:pt>
                <c:pt idx="7303" formatCode="General">
                  <c:v>7.3029999999999999</c:v>
                </c:pt>
                <c:pt idx="7304" formatCode="General">
                  <c:v>7.3040000000000003</c:v>
                </c:pt>
                <c:pt idx="7305" formatCode="General">
                  <c:v>7.3049999999999997</c:v>
                </c:pt>
                <c:pt idx="7306" formatCode="General">
                  <c:v>7.306</c:v>
                </c:pt>
                <c:pt idx="7307" formatCode="General">
                  <c:v>7.3070000000000004</c:v>
                </c:pt>
                <c:pt idx="7308" formatCode="General">
                  <c:v>7.3079999999999998</c:v>
                </c:pt>
                <c:pt idx="7309" formatCode="General">
                  <c:v>7.3090000000000002</c:v>
                </c:pt>
                <c:pt idx="7310" formatCode="General">
                  <c:v>7.31</c:v>
                </c:pt>
                <c:pt idx="7311" formatCode="General">
                  <c:v>7.3109999999999999</c:v>
                </c:pt>
                <c:pt idx="7312" formatCode="General">
                  <c:v>7.3120000000000003</c:v>
                </c:pt>
                <c:pt idx="7313" formatCode="General">
                  <c:v>7.3129999999999997</c:v>
                </c:pt>
                <c:pt idx="7314" formatCode="General">
                  <c:v>7.3140000000000001</c:v>
                </c:pt>
                <c:pt idx="7315" formatCode="General">
                  <c:v>7.3150000000000004</c:v>
                </c:pt>
                <c:pt idx="7316" formatCode="General">
                  <c:v>7.3159999999999998</c:v>
                </c:pt>
                <c:pt idx="7317" formatCode="General">
                  <c:v>7.3170000000000002</c:v>
                </c:pt>
                <c:pt idx="7318" formatCode="General">
                  <c:v>7.3179999999999996</c:v>
                </c:pt>
                <c:pt idx="7319" formatCode="General">
                  <c:v>7.319</c:v>
                </c:pt>
                <c:pt idx="7320" formatCode="General">
                  <c:v>7.32</c:v>
                </c:pt>
                <c:pt idx="7321" formatCode="General">
                  <c:v>7.3209999999999997</c:v>
                </c:pt>
                <c:pt idx="7322" formatCode="General">
                  <c:v>7.3220000000000001</c:v>
                </c:pt>
                <c:pt idx="7323" formatCode="General">
                  <c:v>7.3230000000000004</c:v>
                </c:pt>
                <c:pt idx="7324" formatCode="General">
                  <c:v>7.3239999999999998</c:v>
                </c:pt>
                <c:pt idx="7325" formatCode="General">
                  <c:v>7.3250000000000002</c:v>
                </c:pt>
                <c:pt idx="7326" formatCode="General">
                  <c:v>7.3259999999999996</c:v>
                </c:pt>
                <c:pt idx="7327" formatCode="General">
                  <c:v>7.327</c:v>
                </c:pt>
                <c:pt idx="7328" formatCode="General">
                  <c:v>7.3280000000000003</c:v>
                </c:pt>
                <c:pt idx="7329" formatCode="General">
                  <c:v>7.3289999999999997</c:v>
                </c:pt>
                <c:pt idx="7330" formatCode="General">
                  <c:v>7.33</c:v>
                </c:pt>
                <c:pt idx="7331" formatCode="General">
                  <c:v>7.3310000000000004</c:v>
                </c:pt>
                <c:pt idx="7332" formatCode="General">
                  <c:v>7.3319999999999999</c:v>
                </c:pt>
                <c:pt idx="7333" formatCode="General">
                  <c:v>7.3330000000000002</c:v>
                </c:pt>
                <c:pt idx="7334" formatCode="General">
                  <c:v>7.3339999999999996</c:v>
                </c:pt>
                <c:pt idx="7335" formatCode="General">
                  <c:v>7.335</c:v>
                </c:pt>
                <c:pt idx="7336" formatCode="General">
                  <c:v>7.3360000000000003</c:v>
                </c:pt>
                <c:pt idx="7337" formatCode="General">
                  <c:v>7.3369999999999997</c:v>
                </c:pt>
                <c:pt idx="7338" formatCode="General">
                  <c:v>7.3380000000000001</c:v>
                </c:pt>
                <c:pt idx="7339" formatCode="General">
                  <c:v>7.3390000000000004</c:v>
                </c:pt>
                <c:pt idx="7340" formatCode="General">
                  <c:v>7.34</c:v>
                </c:pt>
                <c:pt idx="7341" formatCode="General">
                  <c:v>7.3410000000000002</c:v>
                </c:pt>
                <c:pt idx="7342" formatCode="General">
                  <c:v>7.3419999999999996</c:v>
                </c:pt>
                <c:pt idx="7343" formatCode="General">
                  <c:v>7.343</c:v>
                </c:pt>
                <c:pt idx="7344" formatCode="General">
                  <c:v>7.3440000000000003</c:v>
                </c:pt>
                <c:pt idx="7345" formatCode="General">
                  <c:v>7.3449999999999998</c:v>
                </c:pt>
                <c:pt idx="7346" formatCode="General">
                  <c:v>7.3460000000000001</c:v>
                </c:pt>
                <c:pt idx="7347" formatCode="General">
                  <c:v>7.3470000000000004</c:v>
                </c:pt>
                <c:pt idx="7348" formatCode="General">
                  <c:v>7.3479999999999999</c:v>
                </c:pt>
                <c:pt idx="7349" formatCode="General">
                  <c:v>7.3490000000000002</c:v>
                </c:pt>
                <c:pt idx="7350" formatCode="General">
                  <c:v>7.35</c:v>
                </c:pt>
                <c:pt idx="7351" formatCode="General">
                  <c:v>7.351</c:v>
                </c:pt>
                <c:pt idx="7352" formatCode="General">
                  <c:v>7.3520000000000003</c:v>
                </c:pt>
                <c:pt idx="7353" formatCode="General">
                  <c:v>7.3529999999999998</c:v>
                </c:pt>
                <c:pt idx="7354" formatCode="General">
                  <c:v>7.3540000000000001</c:v>
                </c:pt>
                <c:pt idx="7355" formatCode="General">
                  <c:v>7.3550000000000004</c:v>
                </c:pt>
                <c:pt idx="7356" formatCode="General">
                  <c:v>7.3559999999999999</c:v>
                </c:pt>
                <c:pt idx="7357" formatCode="General">
                  <c:v>7.3570000000000002</c:v>
                </c:pt>
                <c:pt idx="7358" formatCode="General">
                  <c:v>7.3579999999999997</c:v>
                </c:pt>
                <c:pt idx="7359" formatCode="General">
                  <c:v>7.359</c:v>
                </c:pt>
                <c:pt idx="7360" formatCode="General">
                  <c:v>7.36</c:v>
                </c:pt>
                <c:pt idx="7361" formatCode="General">
                  <c:v>7.3609999999999998</c:v>
                </c:pt>
                <c:pt idx="7362" formatCode="General">
                  <c:v>7.3620000000000001</c:v>
                </c:pt>
                <c:pt idx="7363" formatCode="General">
                  <c:v>7.3630000000000004</c:v>
                </c:pt>
                <c:pt idx="7364" formatCode="General">
                  <c:v>7.3639999999999999</c:v>
                </c:pt>
                <c:pt idx="7365" formatCode="General">
                  <c:v>7.3650000000000002</c:v>
                </c:pt>
                <c:pt idx="7366" formatCode="General">
                  <c:v>7.3659999999999997</c:v>
                </c:pt>
                <c:pt idx="7367" formatCode="General">
                  <c:v>7.367</c:v>
                </c:pt>
                <c:pt idx="7368" formatCode="General">
                  <c:v>7.3680000000000003</c:v>
                </c:pt>
                <c:pt idx="7369" formatCode="General">
                  <c:v>7.3689999999999998</c:v>
                </c:pt>
                <c:pt idx="7370" formatCode="General">
                  <c:v>7.37</c:v>
                </c:pt>
                <c:pt idx="7371" formatCode="General">
                  <c:v>7.3710000000000004</c:v>
                </c:pt>
                <c:pt idx="7372" formatCode="General">
                  <c:v>7.3719999999999999</c:v>
                </c:pt>
                <c:pt idx="7373" formatCode="General">
                  <c:v>7.3730000000000002</c:v>
                </c:pt>
                <c:pt idx="7374" formatCode="General">
                  <c:v>7.3739999999999997</c:v>
                </c:pt>
                <c:pt idx="7375" formatCode="General">
                  <c:v>7.375</c:v>
                </c:pt>
                <c:pt idx="7376" formatCode="General">
                  <c:v>7.3760000000000003</c:v>
                </c:pt>
                <c:pt idx="7377" formatCode="General">
                  <c:v>7.3769999999999998</c:v>
                </c:pt>
                <c:pt idx="7378" formatCode="General">
                  <c:v>7.3780000000000001</c:v>
                </c:pt>
                <c:pt idx="7379" formatCode="General">
                  <c:v>7.3789999999999996</c:v>
                </c:pt>
                <c:pt idx="7380" formatCode="General">
                  <c:v>7.38</c:v>
                </c:pt>
                <c:pt idx="7381" formatCode="General">
                  <c:v>7.3810000000000002</c:v>
                </c:pt>
                <c:pt idx="7382" formatCode="General">
                  <c:v>7.3819999999999997</c:v>
                </c:pt>
                <c:pt idx="7383" formatCode="General">
                  <c:v>7.383</c:v>
                </c:pt>
                <c:pt idx="7384" formatCode="General">
                  <c:v>7.3840000000000003</c:v>
                </c:pt>
                <c:pt idx="7385" formatCode="General">
                  <c:v>7.3849999999999998</c:v>
                </c:pt>
                <c:pt idx="7386" formatCode="General">
                  <c:v>7.3860000000000001</c:v>
                </c:pt>
                <c:pt idx="7387" formatCode="General">
                  <c:v>7.3869999999999996</c:v>
                </c:pt>
                <c:pt idx="7388" formatCode="General">
                  <c:v>7.3879999999999999</c:v>
                </c:pt>
                <c:pt idx="7389" formatCode="General">
                  <c:v>7.3890000000000002</c:v>
                </c:pt>
                <c:pt idx="7390" formatCode="General">
                  <c:v>7.39</c:v>
                </c:pt>
                <c:pt idx="7391" formatCode="General">
                  <c:v>7.391</c:v>
                </c:pt>
                <c:pt idx="7392" formatCode="General">
                  <c:v>7.3920000000000003</c:v>
                </c:pt>
                <c:pt idx="7393" formatCode="General">
                  <c:v>7.3929999999999998</c:v>
                </c:pt>
                <c:pt idx="7394" formatCode="General">
                  <c:v>7.3940000000000001</c:v>
                </c:pt>
                <c:pt idx="7395" formatCode="General">
                  <c:v>7.3949999999999996</c:v>
                </c:pt>
                <c:pt idx="7396" formatCode="General">
                  <c:v>7.3959999999999999</c:v>
                </c:pt>
                <c:pt idx="7397" formatCode="General">
                  <c:v>7.3970000000000002</c:v>
                </c:pt>
                <c:pt idx="7398" formatCode="General">
                  <c:v>7.3979999999999997</c:v>
                </c:pt>
                <c:pt idx="7399" formatCode="General">
                  <c:v>7.399</c:v>
                </c:pt>
                <c:pt idx="7400" formatCode="General">
                  <c:v>7.4</c:v>
                </c:pt>
                <c:pt idx="7401" formatCode="General">
                  <c:v>7.4009999999999998</c:v>
                </c:pt>
                <c:pt idx="7402" formatCode="General">
                  <c:v>7.4020000000000001</c:v>
                </c:pt>
                <c:pt idx="7403" formatCode="General">
                  <c:v>7.4029999999999996</c:v>
                </c:pt>
                <c:pt idx="7404" formatCode="General">
                  <c:v>7.4039999999999999</c:v>
                </c:pt>
                <c:pt idx="7405" formatCode="General">
                  <c:v>7.4050000000000002</c:v>
                </c:pt>
                <c:pt idx="7406" formatCode="General">
                  <c:v>7.4059999999999997</c:v>
                </c:pt>
                <c:pt idx="7407" formatCode="General">
                  <c:v>7.407</c:v>
                </c:pt>
                <c:pt idx="7408" formatCode="General">
                  <c:v>7.4080000000000004</c:v>
                </c:pt>
                <c:pt idx="7409" formatCode="General">
                  <c:v>7.4089999999999998</c:v>
                </c:pt>
                <c:pt idx="7410" formatCode="General">
                  <c:v>7.41</c:v>
                </c:pt>
                <c:pt idx="7411" formatCode="General">
                  <c:v>7.4109999999999996</c:v>
                </c:pt>
                <c:pt idx="7412" formatCode="General">
                  <c:v>7.4119999999999999</c:v>
                </c:pt>
                <c:pt idx="7413" formatCode="General">
                  <c:v>7.4130000000000003</c:v>
                </c:pt>
                <c:pt idx="7414" formatCode="General">
                  <c:v>7.4139999999999997</c:v>
                </c:pt>
                <c:pt idx="7415" formatCode="General">
                  <c:v>7.415</c:v>
                </c:pt>
                <c:pt idx="7416" formatCode="General">
                  <c:v>7.4160000000000004</c:v>
                </c:pt>
                <c:pt idx="7417" formatCode="General">
                  <c:v>7.4169999999999998</c:v>
                </c:pt>
                <c:pt idx="7418" formatCode="General">
                  <c:v>7.4180000000000001</c:v>
                </c:pt>
                <c:pt idx="7419" formatCode="General">
                  <c:v>7.4189999999999996</c:v>
                </c:pt>
                <c:pt idx="7420" formatCode="General">
                  <c:v>7.42</c:v>
                </c:pt>
                <c:pt idx="7421" formatCode="General">
                  <c:v>7.4210000000000003</c:v>
                </c:pt>
                <c:pt idx="7422" formatCode="General">
                  <c:v>7.4219999999999997</c:v>
                </c:pt>
                <c:pt idx="7423" formatCode="General">
                  <c:v>7.423</c:v>
                </c:pt>
                <c:pt idx="7424" formatCode="General">
                  <c:v>7.4240000000000004</c:v>
                </c:pt>
                <c:pt idx="7425" formatCode="General">
                  <c:v>7.4249999999999998</c:v>
                </c:pt>
                <c:pt idx="7426" formatCode="General">
                  <c:v>7.4260000000000002</c:v>
                </c:pt>
                <c:pt idx="7427" formatCode="General">
                  <c:v>7.4269999999999996</c:v>
                </c:pt>
                <c:pt idx="7428" formatCode="General">
                  <c:v>7.4279999999999999</c:v>
                </c:pt>
                <c:pt idx="7429" formatCode="General">
                  <c:v>7.4290000000000003</c:v>
                </c:pt>
                <c:pt idx="7430" formatCode="General">
                  <c:v>7.43</c:v>
                </c:pt>
                <c:pt idx="7431" formatCode="General">
                  <c:v>7.431</c:v>
                </c:pt>
                <c:pt idx="7432" formatCode="General">
                  <c:v>7.4320000000000004</c:v>
                </c:pt>
                <c:pt idx="7433" formatCode="General">
                  <c:v>7.4329999999999998</c:v>
                </c:pt>
                <c:pt idx="7434" formatCode="General">
                  <c:v>7.4340000000000002</c:v>
                </c:pt>
                <c:pt idx="7435" formatCode="General">
                  <c:v>7.4349999999999996</c:v>
                </c:pt>
                <c:pt idx="7436" formatCode="General">
                  <c:v>7.4359999999999999</c:v>
                </c:pt>
                <c:pt idx="7437" formatCode="General">
                  <c:v>7.4370000000000003</c:v>
                </c:pt>
                <c:pt idx="7438" formatCode="General">
                  <c:v>7.4379999999999997</c:v>
                </c:pt>
                <c:pt idx="7439" formatCode="General">
                  <c:v>7.4390000000000001</c:v>
                </c:pt>
                <c:pt idx="7440" formatCode="General">
                  <c:v>7.44</c:v>
                </c:pt>
                <c:pt idx="7441" formatCode="General">
                  <c:v>7.4409999999999998</c:v>
                </c:pt>
                <c:pt idx="7442" formatCode="General">
                  <c:v>7.4420000000000002</c:v>
                </c:pt>
                <c:pt idx="7443" formatCode="General">
                  <c:v>7.4429999999999996</c:v>
                </c:pt>
                <c:pt idx="7444" formatCode="General">
                  <c:v>7.444</c:v>
                </c:pt>
                <c:pt idx="7445" formatCode="General">
                  <c:v>7.4450000000000003</c:v>
                </c:pt>
                <c:pt idx="7446" formatCode="General">
                  <c:v>7.4459999999999997</c:v>
                </c:pt>
                <c:pt idx="7447" formatCode="General">
                  <c:v>7.4470000000000001</c:v>
                </c:pt>
                <c:pt idx="7448" formatCode="General">
                  <c:v>7.4480000000000004</c:v>
                </c:pt>
                <c:pt idx="7449" formatCode="General">
                  <c:v>7.4489999999999998</c:v>
                </c:pt>
                <c:pt idx="7450" formatCode="General">
                  <c:v>7.45</c:v>
                </c:pt>
                <c:pt idx="7451" formatCode="General">
                  <c:v>7.4509999999999996</c:v>
                </c:pt>
                <c:pt idx="7452" formatCode="General">
                  <c:v>7.452</c:v>
                </c:pt>
                <c:pt idx="7453" formatCode="General">
                  <c:v>7.4530000000000003</c:v>
                </c:pt>
                <c:pt idx="7454" formatCode="General">
                  <c:v>7.4539999999999997</c:v>
                </c:pt>
                <c:pt idx="7455" formatCode="General">
                  <c:v>7.4550000000000001</c:v>
                </c:pt>
                <c:pt idx="7456" formatCode="General">
                  <c:v>7.4560000000000004</c:v>
                </c:pt>
                <c:pt idx="7457" formatCode="General">
                  <c:v>7.4569999999999999</c:v>
                </c:pt>
                <c:pt idx="7458" formatCode="General">
                  <c:v>7.4580000000000002</c:v>
                </c:pt>
                <c:pt idx="7459" formatCode="General">
                  <c:v>7.4589999999999996</c:v>
                </c:pt>
                <c:pt idx="7460" formatCode="General">
                  <c:v>7.46</c:v>
                </c:pt>
                <c:pt idx="7461" formatCode="General">
                  <c:v>7.4610000000000003</c:v>
                </c:pt>
                <c:pt idx="7462" formatCode="General">
                  <c:v>7.4619999999999997</c:v>
                </c:pt>
                <c:pt idx="7463" formatCode="General">
                  <c:v>7.4630000000000001</c:v>
                </c:pt>
                <c:pt idx="7464" formatCode="General">
                  <c:v>7.4640000000000004</c:v>
                </c:pt>
                <c:pt idx="7465" formatCode="General">
                  <c:v>7.4649999999999999</c:v>
                </c:pt>
                <c:pt idx="7466" formatCode="General">
                  <c:v>7.4660000000000002</c:v>
                </c:pt>
                <c:pt idx="7467" formatCode="General">
                  <c:v>7.4669999999999996</c:v>
                </c:pt>
                <c:pt idx="7468" formatCode="General">
                  <c:v>7.468</c:v>
                </c:pt>
                <c:pt idx="7469" formatCode="General">
                  <c:v>7.4690000000000003</c:v>
                </c:pt>
                <c:pt idx="7470" formatCode="General">
                  <c:v>7.47</c:v>
                </c:pt>
                <c:pt idx="7471" formatCode="General">
                  <c:v>7.4710000000000001</c:v>
                </c:pt>
                <c:pt idx="7472" formatCode="General">
                  <c:v>7.4720000000000004</c:v>
                </c:pt>
                <c:pt idx="7473" formatCode="General">
                  <c:v>7.4729999999999999</c:v>
                </c:pt>
                <c:pt idx="7474" formatCode="General">
                  <c:v>7.4740000000000002</c:v>
                </c:pt>
                <c:pt idx="7475" formatCode="General">
                  <c:v>7.4749999999999996</c:v>
                </c:pt>
                <c:pt idx="7476" formatCode="General">
                  <c:v>7.476</c:v>
                </c:pt>
                <c:pt idx="7477" formatCode="General">
                  <c:v>7.4770000000000003</c:v>
                </c:pt>
                <c:pt idx="7478" formatCode="General">
                  <c:v>7.4779999999999998</c:v>
                </c:pt>
                <c:pt idx="7479" formatCode="General">
                  <c:v>7.4790000000000001</c:v>
                </c:pt>
                <c:pt idx="7480" formatCode="General">
                  <c:v>7.48</c:v>
                </c:pt>
                <c:pt idx="7481" formatCode="General">
                  <c:v>7.4809999999999999</c:v>
                </c:pt>
                <c:pt idx="7482" formatCode="General">
                  <c:v>7.4820000000000002</c:v>
                </c:pt>
                <c:pt idx="7483" formatCode="General">
                  <c:v>7.4829999999999997</c:v>
                </c:pt>
                <c:pt idx="7484" formatCode="General">
                  <c:v>7.484</c:v>
                </c:pt>
                <c:pt idx="7485" formatCode="General">
                  <c:v>7.4850000000000003</c:v>
                </c:pt>
                <c:pt idx="7486" formatCode="General">
                  <c:v>7.4859999999999998</c:v>
                </c:pt>
                <c:pt idx="7487" formatCode="General">
                  <c:v>7.4870000000000001</c:v>
                </c:pt>
                <c:pt idx="7488" formatCode="General">
                  <c:v>7.4880000000000004</c:v>
                </c:pt>
                <c:pt idx="7489" formatCode="General">
                  <c:v>7.4889999999999999</c:v>
                </c:pt>
                <c:pt idx="7490" formatCode="General">
                  <c:v>7.49</c:v>
                </c:pt>
                <c:pt idx="7491" formatCode="General">
                  <c:v>7.4909999999999997</c:v>
                </c:pt>
                <c:pt idx="7492" formatCode="General">
                  <c:v>7.492</c:v>
                </c:pt>
                <c:pt idx="7493" formatCode="General">
                  <c:v>7.4930000000000003</c:v>
                </c:pt>
                <c:pt idx="7494" formatCode="General">
                  <c:v>7.4939999999999998</c:v>
                </c:pt>
                <c:pt idx="7495" formatCode="General">
                  <c:v>7.4950000000000001</c:v>
                </c:pt>
                <c:pt idx="7496" formatCode="General">
                  <c:v>7.4960000000000004</c:v>
                </c:pt>
                <c:pt idx="7497" formatCode="General">
                  <c:v>7.4969999999999999</c:v>
                </c:pt>
                <c:pt idx="7498" formatCode="General">
                  <c:v>7.4980000000000002</c:v>
                </c:pt>
                <c:pt idx="7499" formatCode="General">
                  <c:v>7.4989999999999997</c:v>
                </c:pt>
                <c:pt idx="7500" formatCode="General">
                  <c:v>7.5</c:v>
                </c:pt>
                <c:pt idx="7501" formatCode="General">
                  <c:v>7.5010000000000003</c:v>
                </c:pt>
                <c:pt idx="7502" formatCode="General">
                  <c:v>7.5019999999999998</c:v>
                </c:pt>
                <c:pt idx="7503" formatCode="General">
                  <c:v>7.5030000000000001</c:v>
                </c:pt>
                <c:pt idx="7504" formatCode="General">
                  <c:v>7.5039999999999996</c:v>
                </c:pt>
                <c:pt idx="7505" formatCode="General">
                  <c:v>7.5049999999999999</c:v>
                </c:pt>
                <c:pt idx="7506" formatCode="General">
                  <c:v>7.5060000000000002</c:v>
                </c:pt>
                <c:pt idx="7507" formatCode="General">
                  <c:v>7.5069999999999997</c:v>
                </c:pt>
                <c:pt idx="7508" formatCode="General">
                  <c:v>7.508</c:v>
                </c:pt>
                <c:pt idx="7509" formatCode="General">
                  <c:v>7.5090000000000003</c:v>
                </c:pt>
                <c:pt idx="7510" formatCode="General">
                  <c:v>7.51</c:v>
                </c:pt>
                <c:pt idx="7511" formatCode="General">
                  <c:v>7.5110000000000001</c:v>
                </c:pt>
                <c:pt idx="7512" formatCode="General">
                  <c:v>7.5119999999999996</c:v>
                </c:pt>
                <c:pt idx="7513" formatCode="General">
                  <c:v>7.5129999999999999</c:v>
                </c:pt>
                <c:pt idx="7514" formatCode="General">
                  <c:v>7.5140000000000002</c:v>
                </c:pt>
                <c:pt idx="7515" formatCode="General">
                  <c:v>7.5149999999999997</c:v>
                </c:pt>
                <c:pt idx="7516" formatCode="General">
                  <c:v>7.516</c:v>
                </c:pt>
                <c:pt idx="7517" formatCode="General">
                  <c:v>7.5170000000000003</c:v>
                </c:pt>
                <c:pt idx="7518" formatCode="General">
                  <c:v>7.5179999999999998</c:v>
                </c:pt>
                <c:pt idx="7519" formatCode="General">
                  <c:v>7.5190000000000001</c:v>
                </c:pt>
                <c:pt idx="7520" formatCode="General">
                  <c:v>7.52</c:v>
                </c:pt>
                <c:pt idx="7521" formatCode="General">
                  <c:v>7.5209999999999999</c:v>
                </c:pt>
                <c:pt idx="7522" formatCode="General">
                  <c:v>7.5220000000000002</c:v>
                </c:pt>
                <c:pt idx="7523" formatCode="General">
                  <c:v>7.5229999999999997</c:v>
                </c:pt>
                <c:pt idx="7524" formatCode="General">
                  <c:v>7.524</c:v>
                </c:pt>
                <c:pt idx="7525" formatCode="General">
                  <c:v>7.5250000000000004</c:v>
                </c:pt>
                <c:pt idx="7526" formatCode="General">
                  <c:v>7.5259999999999998</c:v>
                </c:pt>
                <c:pt idx="7527" formatCode="General">
                  <c:v>7.5270000000000001</c:v>
                </c:pt>
                <c:pt idx="7528" formatCode="General">
                  <c:v>7.5279999999999996</c:v>
                </c:pt>
                <c:pt idx="7529" formatCode="General">
                  <c:v>7.5289999999999999</c:v>
                </c:pt>
                <c:pt idx="7530" formatCode="General">
                  <c:v>7.53</c:v>
                </c:pt>
                <c:pt idx="7531" formatCode="General">
                  <c:v>7.5309999999999997</c:v>
                </c:pt>
                <c:pt idx="7532" formatCode="General">
                  <c:v>7.532</c:v>
                </c:pt>
                <c:pt idx="7533" formatCode="General">
                  <c:v>7.5330000000000004</c:v>
                </c:pt>
                <c:pt idx="7534" formatCode="General">
                  <c:v>7.5339999999999998</c:v>
                </c:pt>
                <c:pt idx="7535" formatCode="General">
                  <c:v>7.5350000000000001</c:v>
                </c:pt>
                <c:pt idx="7536" formatCode="General">
                  <c:v>7.5359999999999996</c:v>
                </c:pt>
                <c:pt idx="7537" formatCode="General">
                  <c:v>7.5369999999999999</c:v>
                </c:pt>
                <c:pt idx="7538" formatCode="General">
                  <c:v>7.5380000000000003</c:v>
                </c:pt>
                <c:pt idx="7539" formatCode="General">
                  <c:v>7.5389999999999997</c:v>
                </c:pt>
                <c:pt idx="7540" formatCode="General">
                  <c:v>7.54</c:v>
                </c:pt>
                <c:pt idx="7541" formatCode="General">
                  <c:v>7.5410000000000004</c:v>
                </c:pt>
                <c:pt idx="7542" formatCode="General">
                  <c:v>7.5419999999999998</c:v>
                </c:pt>
                <c:pt idx="7543" formatCode="General">
                  <c:v>7.5430000000000001</c:v>
                </c:pt>
                <c:pt idx="7544" formatCode="General">
                  <c:v>7.5439999999999996</c:v>
                </c:pt>
                <c:pt idx="7545" formatCode="General">
                  <c:v>7.5449999999999999</c:v>
                </c:pt>
                <c:pt idx="7546" formatCode="General">
                  <c:v>7.5460000000000003</c:v>
                </c:pt>
                <c:pt idx="7547" formatCode="General">
                  <c:v>7.5469999999999997</c:v>
                </c:pt>
                <c:pt idx="7548" formatCode="General">
                  <c:v>7.548</c:v>
                </c:pt>
                <c:pt idx="7549" formatCode="General">
                  <c:v>7.5490000000000004</c:v>
                </c:pt>
                <c:pt idx="7550" formatCode="General">
                  <c:v>7.55</c:v>
                </c:pt>
                <c:pt idx="7551" formatCode="General">
                  <c:v>7.5510000000000002</c:v>
                </c:pt>
                <c:pt idx="7552" formatCode="General">
                  <c:v>7.5519999999999996</c:v>
                </c:pt>
                <c:pt idx="7553" formatCode="General">
                  <c:v>7.5529999999999999</c:v>
                </c:pt>
                <c:pt idx="7554" formatCode="General">
                  <c:v>7.5540000000000003</c:v>
                </c:pt>
                <c:pt idx="7555" formatCode="General">
                  <c:v>7.5549999999999997</c:v>
                </c:pt>
                <c:pt idx="7556" formatCode="General">
                  <c:v>7.556</c:v>
                </c:pt>
                <c:pt idx="7557" formatCode="General">
                  <c:v>7.5570000000000004</c:v>
                </c:pt>
                <c:pt idx="7558" formatCode="General">
                  <c:v>7.5579999999999998</c:v>
                </c:pt>
                <c:pt idx="7559" formatCode="General">
                  <c:v>7.5590000000000002</c:v>
                </c:pt>
                <c:pt idx="7560" formatCode="General">
                  <c:v>7.56</c:v>
                </c:pt>
                <c:pt idx="7561" formatCode="General">
                  <c:v>7.5609999999999999</c:v>
                </c:pt>
                <c:pt idx="7562" formatCode="General">
                  <c:v>7.5620000000000003</c:v>
                </c:pt>
                <c:pt idx="7563" formatCode="General">
                  <c:v>7.5629999999999997</c:v>
                </c:pt>
                <c:pt idx="7564" formatCode="General">
                  <c:v>7.5640000000000001</c:v>
                </c:pt>
                <c:pt idx="7565" formatCode="General">
                  <c:v>7.5650000000000004</c:v>
                </c:pt>
                <c:pt idx="7566" formatCode="General">
                  <c:v>7.5659999999999998</c:v>
                </c:pt>
                <c:pt idx="7567" formatCode="General">
                  <c:v>7.5670000000000002</c:v>
                </c:pt>
                <c:pt idx="7568" formatCode="General">
                  <c:v>7.5679999999999996</c:v>
                </c:pt>
                <c:pt idx="7569" formatCode="General">
                  <c:v>7.569</c:v>
                </c:pt>
                <c:pt idx="7570" formatCode="General">
                  <c:v>7.57</c:v>
                </c:pt>
                <c:pt idx="7571" formatCode="General">
                  <c:v>7.5709999999999997</c:v>
                </c:pt>
                <c:pt idx="7572" formatCode="General">
                  <c:v>7.5720000000000001</c:v>
                </c:pt>
                <c:pt idx="7573" formatCode="General">
                  <c:v>7.5730000000000004</c:v>
                </c:pt>
                <c:pt idx="7574" formatCode="General">
                  <c:v>7.5739999999999998</c:v>
                </c:pt>
                <c:pt idx="7575" formatCode="General">
                  <c:v>7.5750000000000002</c:v>
                </c:pt>
                <c:pt idx="7576" formatCode="General">
                  <c:v>7.5759999999999996</c:v>
                </c:pt>
                <c:pt idx="7577" formatCode="General">
                  <c:v>7.577</c:v>
                </c:pt>
                <c:pt idx="7578" formatCode="General">
                  <c:v>7.5780000000000003</c:v>
                </c:pt>
                <c:pt idx="7579" formatCode="General">
                  <c:v>7.5789999999999997</c:v>
                </c:pt>
                <c:pt idx="7580" formatCode="General">
                  <c:v>7.58</c:v>
                </c:pt>
                <c:pt idx="7581" formatCode="General">
                  <c:v>7.5810000000000004</c:v>
                </c:pt>
                <c:pt idx="7582" formatCode="General">
                  <c:v>7.5819999999999999</c:v>
                </c:pt>
                <c:pt idx="7583" formatCode="General">
                  <c:v>7.5830000000000002</c:v>
                </c:pt>
                <c:pt idx="7584" formatCode="General">
                  <c:v>7.5839999999999996</c:v>
                </c:pt>
                <c:pt idx="7585" formatCode="General">
                  <c:v>7.585</c:v>
                </c:pt>
                <c:pt idx="7586" formatCode="General">
                  <c:v>7.5860000000000003</c:v>
                </c:pt>
                <c:pt idx="7587" formatCode="General">
                  <c:v>7.5869999999999997</c:v>
                </c:pt>
                <c:pt idx="7588" formatCode="General">
                  <c:v>7.5880000000000001</c:v>
                </c:pt>
                <c:pt idx="7589" formatCode="General">
                  <c:v>7.5890000000000004</c:v>
                </c:pt>
                <c:pt idx="7590" formatCode="General">
                  <c:v>7.59</c:v>
                </c:pt>
                <c:pt idx="7591" formatCode="General">
                  <c:v>7.5910000000000002</c:v>
                </c:pt>
                <c:pt idx="7592" formatCode="General">
                  <c:v>7.5919999999999996</c:v>
                </c:pt>
                <c:pt idx="7593" formatCode="General">
                  <c:v>7.593</c:v>
                </c:pt>
                <c:pt idx="7594" formatCode="General">
                  <c:v>7.5940000000000003</c:v>
                </c:pt>
                <c:pt idx="7595" formatCode="General">
                  <c:v>7.5949999999999998</c:v>
                </c:pt>
                <c:pt idx="7596" formatCode="General">
                  <c:v>7.5960000000000001</c:v>
                </c:pt>
                <c:pt idx="7597" formatCode="General">
                  <c:v>7.5970000000000004</c:v>
                </c:pt>
                <c:pt idx="7598" formatCode="General">
                  <c:v>7.5979999999999999</c:v>
                </c:pt>
                <c:pt idx="7599" formatCode="General">
                  <c:v>7.5990000000000002</c:v>
                </c:pt>
                <c:pt idx="7600" formatCode="General">
                  <c:v>7.6</c:v>
                </c:pt>
                <c:pt idx="7601" formatCode="General">
                  <c:v>7.601</c:v>
                </c:pt>
                <c:pt idx="7602" formatCode="General">
                  <c:v>7.6020000000000003</c:v>
                </c:pt>
                <c:pt idx="7603" formatCode="General">
                  <c:v>7.6029999999999998</c:v>
                </c:pt>
                <c:pt idx="7604" formatCode="General">
                  <c:v>7.6040000000000001</c:v>
                </c:pt>
                <c:pt idx="7605" formatCode="General">
                  <c:v>7.6050000000000004</c:v>
                </c:pt>
                <c:pt idx="7606" formatCode="General">
                  <c:v>7.6059999999999999</c:v>
                </c:pt>
                <c:pt idx="7607" formatCode="General">
                  <c:v>7.6070000000000002</c:v>
                </c:pt>
                <c:pt idx="7608" formatCode="General">
                  <c:v>7.6079999999999997</c:v>
                </c:pt>
                <c:pt idx="7609" formatCode="General">
                  <c:v>7.609</c:v>
                </c:pt>
                <c:pt idx="7610" formatCode="General">
                  <c:v>7.61</c:v>
                </c:pt>
                <c:pt idx="7611" formatCode="General">
                  <c:v>7.6109999999999998</c:v>
                </c:pt>
                <c:pt idx="7612" formatCode="General">
                  <c:v>7.6120000000000001</c:v>
                </c:pt>
                <c:pt idx="7613" formatCode="General">
                  <c:v>7.6130000000000004</c:v>
                </c:pt>
                <c:pt idx="7614" formatCode="General">
                  <c:v>7.6139999999999999</c:v>
                </c:pt>
                <c:pt idx="7615" formatCode="General">
                  <c:v>7.6150000000000002</c:v>
                </c:pt>
                <c:pt idx="7616" formatCode="General">
                  <c:v>7.6159999999999997</c:v>
                </c:pt>
                <c:pt idx="7617" formatCode="General">
                  <c:v>7.617</c:v>
                </c:pt>
                <c:pt idx="7618" formatCode="General">
                  <c:v>7.6180000000000003</c:v>
                </c:pt>
                <c:pt idx="7619" formatCode="General">
                  <c:v>7.6189999999999998</c:v>
                </c:pt>
                <c:pt idx="7620" formatCode="General">
                  <c:v>7.62</c:v>
                </c:pt>
                <c:pt idx="7621" formatCode="General">
                  <c:v>7.6210000000000004</c:v>
                </c:pt>
                <c:pt idx="7622" formatCode="General">
                  <c:v>7.6219999999999999</c:v>
                </c:pt>
                <c:pt idx="7623" formatCode="General">
                  <c:v>7.6230000000000002</c:v>
                </c:pt>
                <c:pt idx="7624" formatCode="General">
                  <c:v>7.6239999999999997</c:v>
                </c:pt>
                <c:pt idx="7625" formatCode="General">
                  <c:v>7.625</c:v>
                </c:pt>
                <c:pt idx="7626" formatCode="General">
                  <c:v>7.6260000000000003</c:v>
                </c:pt>
                <c:pt idx="7627" formatCode="General">
                  <c:v>7.6269999999999998</c:v>
                </c:pt>
                <c:pt idx="7628" formatCode="General">
                  <c:v>7.6280000000000001</c:v>
                </c:pt>
                <c:pt idx="7629" formatCode="General">
                  <c:v>7.6289999999999996</c:v>
                </c:pt>
                <c:pt idx="7630" formatCode="General">
                  <c:v>7.63</c:v>
                </c:pt>
                <c:pt idx="7631" formatCode="General">
                  <c:v>7.6310000000000002</c:v>
                </c:pt>
                <c:pt idx="7632" formatCode="General">
                  <c:v>7.6319999999999997</c:v>
                </c:pt>
                <c:pt idx="7633" formatCode="General">
                  <c:v>7.633</c:v>
                </c:pt>
                <c:pt idx="7634" formatCode="General">
                  <c:v>7.6340000000000003</c:v>
                </c:pt>
                <c:pt idx="7635" formatCode="General">
                  <c:v>7.6349999999999998</c:v>
                </c:pt>
                <c:pt idx="7636" formatCode="General">
                  <c:v>7.6360000000000001</c:v>
                </c:pt>
                <c:pt idx="7637" formatCode="General">
                  <c:v>7.6369999999999996</c:v>
                </c:pt>
                <c:pt idx="7638" formatCode="General">
                  <c:v>7.6379999999999999</c:v>
                </c:pt>
                <c:pt idx="7639" formatCode="General">
                  <c:v>7.6390000000000002</c:v>
                </c:pt>
                <c:pt idx="7640" formatCode="General">
                  <c:v>7.64</c:v>
                </c:pt>
                <c:pt idx="7641" formatCode="General">
                  <c:v>7.641</c:v>
                </c:pt>
                <c:pt idx="7642" formatCode="General">
                  <c:v>7.6420000000000003</c:v>
                </c:pt>
                <c:pt idx="7643" formatCode="General">
                  <c:v>7.6429999999999998</c:v>
                </c:pt>
                <c:pt idx="7644" formatCode="General">
                  <c:v>7.6440000000000001</c:v>
                </c:pt>
                <c:pt idx="7645" formatCode="General">
                  <c:v>7.6449999999999996</c:v>
                </c:pt>
                <c:pt idx="7646" formatCode="General">
                  <c:v>7.6459999999999999</c:v>
                </c:pt>
                <c:pt idx="7647" formatCode="General">
                  <c:v>7.6470000000000002</c:v>
                </c:pt>
                <c:pt idx="7648" formatCode="General">
                  <c:v>7.6479999999999997</c:v>
                </c:pt>
                <c:pt idx="7649" formatCode="General">
                  <c:v>7.649</c:v>
                </c:pt>
                <c:pt idx="7650" formatCode="General">
                  <c:v>7.65</c:v>
                </c:pt>
                <c:pt idx="7651" formatCode="General">
                  <c:v>7.6509999999999998</c:v>
                </c:pt>
                <c:pt idx="7652" formatCode="General">
                  <c:v>7.6520000000000001</c:v>
                </c:pt>
                <c:pt idx="7653" formatCode="General">
                  <c:v>7.6529999999999996</c:v>
                </c:pt>
                <c:pt idx="7654" formatCode="General">
                  <c:v>7.6539999999999999</c:v>
                </c:pt>
                <c:pt idx="7655" formatCode="General">
                  <c:v>7.6550000000000002</c:v>
                </c:pt>
                <c:pt idx="7656" formatCode="General">
                  <c:v>7.6559999999999997</c:v>
                </c:pt>
                <c:pt idx="7657" formatCode="General">
                  <c:v>7.657</c:v>
                </c:pt>
                <c:pt idx="7658" formatCode="General">
                  <c:v>7.6580000000000004</c:v>
                </c:pt>
                <c:pt idx="7659" formatCode="General">
                  <c:v>7.6589999999999998</c:v>
                </c:pt>
                <c:pt idx="7660" formatCode="General">
                  <c:v>7.66</c:v>
                </c:pt>
                <c:pt idx="7661" formatCode="General">
                  <c:v>7.6609999999999996</c:v>
                </c:pt>
                <c:pt idx="7662" formatCode="General">
                  <c:v>7.6619999999999999</c:v>
                </c:pt>
                <c:pt idx="7663" formatCode="General">
                  <c:v>7.6630000000000003</c:v>
                </c:pt>
                <c:pt idx="7664" formatCode="General">
                  <c:v>7.6639999999999997</c:v>
                </c:pt>
                <c:pt idx="7665" formatCode="General">
                  <c:v>7.665</c:v>
                </c:pt>
                <c:pt idx="7666" formatCode="General">
                  <c:v>7.6660000000000004</c:v>
                </c:pt>
                <c:pt idx="7667" formatCode="General">
                  <c:v>7.6669999999999998</c:v>
                </c:pt>
                <c:pt idx="7668" formatCode="General">
                  <c:v>7.6680000000000001</c:v>
                </c:pt>
                <c:pt idx="7669" formatCode="General">
                  <c:v>7.6689999999999996</c:v>
                </c:pt>
                <c:pt idx="7670" formatCode="General">
                  <c:v>7.67</c:v>
                </c:pt>
                <c:pt idx="7671" formatCode="General">
                  <c:v>7.6710000000000003</c:v>
                </c:pt>
                <c:pt idx="7672" formatCode="General">
                  <c:v>7.6719999999999997</c:v>
                </c:pt>
                <c:pt idx="7673" formatCode="General">
                  <c:v>7.673</c:v>
                </c:pt>
                <c:pt idx="7674" formatCode="General">
                  <c:v>7.6740000000000004</c:v>
                </c:pt>
                <c:pt idx="7675" formatCode="General">
                  <c:v>7.6749999999999998</c:v>
                </c:pt>
                <c:pt idx="7676" formatCode="General">
                  <c:v>7.6760000000000002</c:v>
                </c:pt>
                <c:pt idx="7677" formatCode="General">
                  <c:v>7.6769999999999996</c:v>
                </c:pt>
                <c:pt idx="7678" formatCode="General">
                  <c:v>7.6779999999999999</c:v>
                </c:pt>
                <c:pt idx="7679" formatCode="General">
                  <c:v>7.6790000000000003</c:v>
                </c:pt>
                <c:pt idx="7680" formatCode="General">
                  <c:v>7.68</c:v>
                </c:pt>
                <c:pt idx="7681" formatCode="General">
                  <c:v>7.681</c:v>
                </c:pt>
                <c:pt idx="7682" formatCode="General">
                  <c:v>7.6820000000000004</c:v>
                </c:pt>
                <c:pt idx="7683" formatCode="General">
                  <c:v>7.6829999999999998</c:v>
                </c:pt>
                <c:pt idx="7684" formatCode="General">
                  <c:v>7.6840000000000002</c:v>
                </c:pt>
                <c:pt idx="7685" formatCode="General">
                  <c:v>7.6849999999999996</c:v>
                </c:pt>
                <c:pt idx="7686" formatCode="General">
                  <c:v>7.6859999999999999</c:v>
                </c:pt>
                <c:pt idx="7687" formatCode="General">
                  <c:v>7.6870000000000003</c:v>
                </c:pt>
                <c:pt idx="7688" formatCode="General">
                  <c:v>7.6879999999999997</c:v>
                </c:pt>
                <c:pt idx="7689" formatCode="General">
                  <c:v>7.6890000000000001</c:v>
                </c:pt>
                <c:pt idx="7690" formatCode="General">
                  <c:v>7.69</c:v>
                </c:pt>
                <c:pt idx="7691" formatCode="General">
                  <c:v>7.6909999999999998</c:v>
                </c:pt>
                <c:pt idx="7692" formatCode="General">
                  <c:v>7.6920000000000002</c:v>
                </c:pt>
                <c:pt idx="7693" formatCode="General">
                  <c:v>7.6929999999999996</c:v>
                </c:pt>
                <c:pt idx="7694" formatCode="General">
                  <c:v>7.694</c:v>
                </c:pt>
                <c:pt idx="7695" formatCode="General">
                  <c:v>7.6950000000000003</c:v>
                </c:pt>
                <c:pt idx="7696" formatCode="General">
                  <c:v>7.6959999999999997</c:v>
                </c:pt>
                <c:pt idx="7697" formatCode="General">
                  <c:v>7.6970000000000001</c:v>
                </c:pt>
                <c:pt idx="7698" formatCode="General">
                  <c:v>7.6980000000000004</c:v>
                </c:pt>
                <c:pt idx="7699" formatCode="General">
                  <c:v>7.6989999999999998</c:v>
                </c:pt>
                <c:pt idx="7700" formatCode="General">
                  <c:v>7.7</c:v>
                </c:pt>
                <c:pt idx="7701" formatCode="General">
                  <c:v>7.7009999999999996</c:v>
                </c:pt>
                <c:pt idx="7702" formatCode="General">
                  <c:v>7.702</c:v>
                </c:pt>
                <c:pt idx="7703" formatCode="General">
                  <c:v>7.7030000000000003</c:v>
                </c:pt>
                <c:pt idx="7704" formatCode="General">
                  <c:v>7.7039999999999997</c:v>
                </c:pt>
                <c:pt idx="7705" formatCode="General">
                  <c:v>7.7050000000000001</c:v>
                </c:pt>
                <c:pt idx="7706" formatCode="General">
                  <c:v>7.7060000000000004</c:v>
                </c:pt>
                <c:pt idx="7707" formatCode="General">
                  <c:v>7.7069999999999999</c:v>
                </c:pt>
                <c:pt idx="7708" formatCode="General">
                  <c:v>7.7080000000000002</c:v>
                </c:pt>
                <c:pt idx="7709" formatCode="General">
                  <c:v>7.7089999999999996</c:v>
                </c:pt>
                <c:pt idx="7710" formatCode="General">
                  <c:v>7.71</c:v>
                </c:pt>
                <c:pt idx="7711" formatCode="General">
                  <c:v>7.7110000000000003</c:v>
                </c:pt>
                <c:pt idx="7712" formatCode="General">
                  <c:v>7.7119999999999997</c:v>
                </c:pt>
                <c:pt idx="7713" formatCode="General">
                  <c:v>7.7130000000000001</c:v>
                </c:pt>
                <c:pt idx="7714" formatCode="General">
                  <c:v>7.7140000000000004</c:v>
                </c:pt>
                <c:pt idx="7715" formatCode="General">
                  <c:v>7.7149999999999999</c:v>
                </c:pt>
                <c:pt idx="7716" formatCode="General">
                  <c:v>7.7160000000000002</c:v>
                </c:pt>
                <c:pt idx="7717" formatCode="General">
                  <c:v>7.7169999999999996</c:v>
                </c:pt>
                <c:pt idx="7718" formatCode="General">
                  <c:v>7.718</c:v>
                </c:pt>
                <c:pt idx="7719" formatCode="General">
                  <c:v>7.7190000000000003</c:v>
                </c:pt>
                <c:pt idx="7720" formatCode="General">
                  <c:v>7.72</c:v>
                </c:pt>
                <c:pt idx="7721" formatCode="General">
                  <c:v>7.7210000000000001</c:v>
                </c:pt>
                <c:pt idx="7722" formatCode="General">
                  <c:v>7.7220000000000004</c:v>
                </c:pt>
                <c:pt idx="7723" formatCode="General">
                  <c:v>7.7229999999999999</c:v>
                </c:pt>
                <c:pt idx="7724" formatCode="General">
                  <c:v>7.7240000000000002</c:v>
                </c:pt>
                <c:pt idx="7725" formatCode="General">
                  <c:v>7.7249999999999996</c:v>
                </c:pt>
                <c:pt idx="7726" formatCode="General">
                  <c:v>7.726</c:v>
                </c:pt>
                <c:pt idx="7727" formatCode="General">
                  <c:v>7.7270000000000003</c:v>
                </c:pt>
                <c:pt idx="7728" formatCode="General">
                  <c:v>7.7279999999999998</c:v>
                </c:pt>
                <c:pt idx="7729" formatCode="General">
                  <c:v>7.7290000000000001</c:v>
                </c:pt>
                <c:pt idx="7730" formatCode="General">
                  <c:v>7.73</c:v>
                </c:pt>
                <c:pt idx="7731" formatCode="General">
                  <c:v>7.7309999999999999</c:v>
                </c:pt>
                <c:pt idx="7732" formatCode="General">
                  <c:v>7.7320000000000002</c:v>
                </c:pt>
                <c:pt idx="7733" formatCode="General">
                  <c:v>7.7329999999999997</c:v>
                </c:pt>
                <c:pt idx="7734" formatCode="General">
                  <c:v>7.734</c:v>
                </c:pt>
                <c:pt idx="7735" formatCode="General">
                  <c:v>7.7350000000000003</c:v>
                </c:pt>
                <c:pt idx="7736" formatCode="General">
                  <c:v>7.7359999999999998</c:v>
                </c:pt>
                <c:pt idx="7737" formatCode="General">
                  <c:v>7.7370000000000001</c:v>
                </c:pt>
                <c:pt idx="7738" formatCode="General">
                  <c:v>7.7380000000000004</c:v>
                </c:pt>
                <c:pt idx="7739" formatCode="General">
                  <c:v>7.7389999999999999</c:v>
                </c:pt>
                <c:pt idx="7740" formatCode="General">
                  <c:v>7.74</c:v>
                </c:pt>
                <c:pt idx="7741" formatCode="General">
                  <c:v>7.7409999999999997</c:v>
                </c:pt>
                <c:pt idx="7742" formatCode="General">
                  <c:v>7.742</c:v>
                </c:pt>
                <c:pt idx="7743" formatCode="General">
                  <c:v>7.7430000000000003</c:v>
                </c:pt>
                <c:pt idx="7744" formatCode="General">
                  <c:v>7.7439999999999998</c:v>
                </c:pt>
                <c:pt idx="7745" formatCode="General">
                  <c:v>7.7450000000000001</c:v>
                </c:pt>
                <c:pt idx="7746" formatCode="General">
                  <c:v>7.7460000000000004</c:v>
                </c:pt>
                <c:pt idx="7747" formatCode="General">
                  <c:v>7.7469999999999999</c:v>
                </c:pt>
                <c:pt idx="7748" formatCode="General">
                  <c:v>7.7480000000000002</c:v>
                </c:pt>
                <c:pt idx="7749" formatCode="General">
                  <c:v>7.7489999999999997</c:v>
                </c:pt>
                <c:pt idx="7750" formatCode="General">
                  <c:v>7.75</c:v>
                </c:pt>
                <c:pt idx="7751" formatCode="General">
                  <c:v>7.7510000000000003</c:v>
                </c:pt>
                <c:pt idx="7752" formatCode="General">
                  <c:v>7.7519999999999998</c:v>
                </c:pt>
                <c:pt idx="7753" formatCode="General">
                  <c:v>7.7530000000000001</c:v>
                </c:pt>
                <c:pt idx="7754" formatCode="General">
                  <c:v>7.7539999999999996</c:v>
                </c:pt>
                <c:pt idx="7755" formatCode="General">
                  <c:v>7.7549999999999999</c:v>
                </c:pt>
                <c:pt idx="7756" formatCode="General">
                  <c:v>7.7560000000000002</c:v>
                </c:pt>
                <c:pt idx="7757" formatCode="General">
                  <c:v>7.7569999999999997</c:v>
                </c:pt>
                <c:pt idx="7758" formatCode="General">
                  <c:v>7.758</c:v>
                </c:pt>
                <c:pt idx="7759" formatCode="General">
                  <c:v>7.7590000000000003</c:v>
                </c:pt>
                <c:pt idx="7760" formatCode="General">
                  <c:v>7.76</c:v>
                </c:pt>
                <c:pt idx="7761" formatCode="General">
                  <c:v>7.7610000000000001</c:v>
                </c:pt>
                <c:pt idx="7762" formatCode="General">
                  <c:v>7.7619999999999996</c:v>
                </c:pt>
                <c:pt idx="7763" formatCode="General">
                  <c:v>7.7629999999999999</c:v>
                </c:pt>
                <c:pt idx="7764" formatCode="General">
                  <c:v>7.7640000000000002</c:v>
                </c:pt>
                <c:pt idx="7765" formatCode="General">
                  <c:v>7.7649999999999997</c:v>
                </c:pt>
                <c:pt idx="7766" formatCode="General">
                  <c:v>7.766</c:v>
                </c:pt>
                <c:pt idx="7767" formatCode="General">
                  <c:v>7.7670000000000003</c:v>
                </c:pt>
                <c:pt idx="7768" formatCode="General">
                  <c:v>7.7679999999999998</c:v>
                </c:pt>
                <c:pt idx="7769" formatCode="General">
                  <c:v>7.7690000000000001</c:v>
                </c:pt>
                <c:pt idx="7770" formatCode="General">
                  <c:v>7.77</c:v>
                </c:pt>
                <c:pt idx="7771" formatCode="General">
                  <c:v>7.7709999999999999</c:v>
                </c:pt>
                <c:pt idx="7772" formatCode="General">
                  <c:v>7.7720000000000002</c:v>
                </c:pt>
                <c:pt idx="7773" formatCode="General">
                  <c:v>7.7729999999999997</c:v>
                </c:pt>
                <c:pt idx="7774" formatCode="General">
                  <c:v>7.774</c:v>
                </c:pt>
                <c:pt idx="7775" formatCode="General">
                  <c:v>7.7750000000000004</c:v>
                </c:pt>
                <c:pt idx="7776" formatCode="General">
                  <c:v>7.7759999999999998</c:v>
                </c:pt>
                <c:pt idx="7777" formatCode="General">
                  <c:v>7.7770000000000001</c:v>
                </c:pt>
                <c:pt idx="7778" formatCode="General">
                  <c:v>7.7779999999999996</c:v>
                </c:pt>
                <c:pt idx="7779" formatCode="General">
                  <c:v>7.7789999999999999</c:v>
                </c:pt>
                <c:pt idx="7780" formatCode="General">
                  <c:v>7.78</c:v>
                </c:pt>
                <c:pt idx="7781" formatCode="General">
                  <c:v>7.7809999999999997</c:v>
                </c:pt>
                <c:pt idx="7782" formatCode="General">
                  <c:v>7.782</c:v>
                </c:pt>
                <c:pt idx="7783" formatCode="General">
                  <c:v>7.7830000000000004</c:v>
                </c:pt>
                <c:pt idx="7784" formatCode="General">
                  <c:v>7.7839999999999998</c:v>
                </c:pt>
                <c:pt idx="7785" formatCode="General">
                  <c:v>7.7850000000000001</c:v>
                </c:pt>
                <c:pt idx="7786" formatCode="General">
                  <c:v>7.7859999999999996</c:v>
                </c:pt>
                <c:pt idx="7787" formatCode="General">
                  <c:v>7.7869999999999999</c:v>
                </c:pt>
                <c:pt idx="7788" formatCode="General">
                  <c:v>7.7880000000000003</c:v>
                </c:pt>
                <c:pt idx="7789" formatCode="General">
                  <c:v>7.7889999999999997</c:v>
                </c:pt>
                <c:pt idx="7790" formatCode="General">
                  <c:v>7.79</c:v>
                </c:pt>
                <c:pt idx="7791" formatCode="General">
                  <c:v>7.7910000000000004</c:v>
                </c:pt>
                <c:pt idx="7792" formatCode="General">
                  <c:v>7.7919999999999998</c:v>
                </c:pt>
                <c:pt idx="7793" formatCode="General">
                  <c:v>7.7930000000000001</c:v>
                </c:pt>
                <c:pt idx="7794" formatCode="General">
                  <c:v>7.7939999999999996</c:v>
                </c:pt>
                <c:pt idx="7795" formatCode="General">
                  <c:v>7.7949999999999999</c:v>
                </c:pt>
                <c:pt idx="7796" formatCode="General">
                  <c:v>7.7960000000000003</c:v>
                </c:pt>
                <c:pt idx="7797" formatCode="General">
                  <c:v>7.7969999999999997</c:v>
                </c:pt>
                <c:pt idx="7798" formatCode="General">
                  <c:v>7.798</c:v>
                </c:pt>
                <c:pt idx="7799" formatCode="General">
                  <c:v>7.7990000000000004</c:v>
                </c:pt>
                <c:pt idx="7800" formatCode="General">
                  <c:v>7.8</c:v>
                </c:pt>
                <c:pt idx="7801" formatCode="General">
                  <c:v>7.8010000000000002</c:v>
                </c:pt>
                <c:pt idx="7802" formatCode="General">
                  <c:v>7.8019999999999996</c:v>
                </c:pt>
                <c:pt idx="7803" formatCode="General">
                  <c:v>7.8029999999999999</c:v>
                </c:pt>
                <c:pt idx="7804" formatCode="General">
                  <c:v>7.8040000000000003</c:v>
                </c:pt>
                <c:pt idx="7805" formatCode="General">
                  <c:v>7.8049999999999997</c:v>
                </c:pt>
                <c:pt idx="7806" formatCode="General">
                  <c:v>7.806</c:v>
                </c:pt>
                <c:pt idx="7807" formatCode="General">
                  <c:v>7.8070000000000004</c:v>
                </c:pt>
                <c:pt idx="7808" formatCode="General">
                  <c:v>7.8079999999999998</c:v>
                </c:pt>
                <c:pt idx="7809" formatCode="General">
                  <c:v>7.8090000000000002</c:v>
                </c:pt>
                <c:pt idx="7810" formatCode="General">
                  <c:v>7.81</c:v>
                </c:pt>
                <c:pt idx="7811" formatCode="General">
                  <c:v>7.8109999999999999</c:v>
                </c:pt>
                <c:pt idx="7812" formatCode="General">
                  <c:v>7.8120000000000003</c:v>
                </c:pt>
                <c:pt idx="7813" formatCode="General">
                  <c:v>7.8129999999999997</c:v>
                </c:pt>
                <c:pt idx="7814" formatCode="General">
                  <c:v>7.8140000000000001</c:v>
                </c:pt>
                <c:pt idx="7815" formatCode="General">
                  <c:v>7.8150000000000004</c:v>
                </c:pt>
                <c:pt idx="7816" formatCode="General">
                  <c:v>7.8159999999999998</c:v>
                </c:pt>
                <c:pt idx="7817" formatCode="General">
                  <c:v>7.8170000000000002</c:v>
                </c:pt>
                <c:pt idx="7818" formatCode="General">
                  <c:v>7.8179999999999996</c:v>
                </c:pt>
                <c:pt idx="7819" formatCode="General">
                  <c:v>7.819</c:v>
                </c:pt>
                <c:pt idx="7820" formatCode="General">
                  <c:v>7.82</c:v>
                </c:pt>
                <c:pt idx="7821" formatCode="General">
                  <c:v>7.8209999999999997</c:v>
                </c:pt>
                <c:pt idx="7822" formatCode="General">
                  <c:v>7.8220000000000001</c:v>
                </c:pt>
                <c:pt idx="7823" formatCode="General">
                  <c:v>7.8230000000000004</c:v>
                </c:pt>
                <c:pt idx="7824" formatCode="General">
                  <c:v>7.8239999999999998</c:v>
                </c:pt>
                <c:pt idx="7825" formatCode="General">
                  <c:v>7.8250000000000002</c:v>
                </c:pt>
                <c:pt idx="7826" formatCode="General">
                  <c:v>7.8259999999999996</c:v>
                </c:pt>
                <c:pt idx="7827" formatCode="General">
                  <c:v>7.827</c:v>
                </c:pt>
                <c:pt idx="7828" formatCode="General">
                  <c:v>7.8280000000000003</c:v>
                </c:pt>
                <c:pt idx="7829" formatCode="General">
                  <c:v>7.8289999999999997</c:v>
                </c:pt>
                <c:pt idx="7830" formatCode="General">
                  <c:v>7.83</c:v>
                </c:pt>
                <c:pt idx="7831" formatCode="General">
                  <c:v>7.8310000000000004</c:v>
                </c:pt>
                <c:pt idx="7832" formatCode="General">
                  <c:v>7.8319999999999999</c:v>
                </c:pt>
                <c:pt idx="7833" formatCode="General">
                  <c:v>7.8330000000000002</c:v>
                </c:pt>
                <c:pt idx="7834" formatCode="General">
                  <c:v>7.8339999999999996</c:v>
                </c:pt>
                <c:pt idx="7835" formatCode="General">
                  <c:v>7.835</c:v>
                </c:pt>
                <c:pt idx="7836" formatCode="General">
                  <c:v>7.8360000000000003</c:v>
                </c:pt>
                <c:pt idx="7837" formatCode="General">
                  <c:v>7.8369999999999997</c:v>
                </c:pt>
                <c:pt idx="7838" formatCode="General">
                  <c:v>7.8380000000000001</c:v>
                </c:pt>
                <c:pt idx="7839" formatCode="General">
                  <c:v>7.8390000000000004</c:v>
                </c:pt>
                <c:pt idx="7840" formatCode="General">
                  <c:v>7.84</c:v>
                </c:pt>
                <c:pt idx="7841" formatCode="General">
                  <c:v>7.8410000000000002</c:v>
                </c:pt>
                <c:pt idx="7842" formatCode="General">
                  <c:v>7.8419999999999996</c:v>
                </c:pt>
                <c:pt idx="7843" formatCode="General">
                  <c:v>7.843</c:v>
                </c:pt>
                <c:pt idx="7844" formatCode="General">
                  <c:v>7.8440000000000003</c:v>
                </c:pt>
                <c:pt idx="7845" formatCode="General">
                  <c:v>7.8449999999999998</c:v>
                </c:pt>
                <c:pt idx="7846" formatCode="General">
                  <c:v>7.8460000000000001</c:v>
                </c:pt>
                <c:pt idx="7847" formatCode="General">
                  <c:v>7.8470000000000004</c:v>
                </c:pt>
                <c:pt idx="7848" formatCode="General">
                  <c:v>7.8479999999999999</c:v>
                </c:pt>
                <c:pt idx="7849" formatCode="General">
                  <c:v>7.8490000000000002</c:v>
                </c:pt>
                <c:pt idx="7850" formatCode="General">
                  <c:v>7.85</c:v>
                </c:pt>
                <c:pt idx="7851" formatCode="General">
                  <c:v>7.851</c:v>
                </c:pt>
                <c:pt idx="7852" formatCode="General">
                  <c:v>7.8520000000000003</c:v>
                </c:pt>
                <c:pt idx="7853" formatCode="General">
                  <c:v>7.8529999999999998</c:v>
                </c:pt>
                <c:pt idx="7854" formatCode="General">
                  <c:v>7.8540000000000001</c:v>
                </c:pt>
                <c:pt idx="7855" formatCode="General">
                  <c:v>7.8550000000000004</c:v>
                </c:pt>
                <c:pt idx="7856" formatCode="General">
                  <c:v>7.8559999999999999</c:v>
                </c:pt>
                <c:pt idx="7857" formatCode="General">
                  <c:v>7.8570000000000002</c:v>
                </c:pt>
                <c:pt idx="7858" formatCode="General">
                  <c:v>7.8579999999999997</c:v>
                </c:pt>
                <c:pt idx="7859" formatCode="General">
                  <c:v>7.859</c:v>
                </c:pt>
                <c:pt idx="7860" formatCode="General">
                  <c:v>7.86</c:v>
                </c:pt>
                <c:pt idx="7861" formatCode="General">
                  <c:v>7.8609999999999998</c:v>
                </c:pt>
                <c:pt idx="7862" formatCode="General">
                  <c:v>7.8620000000000001</c:v>
                </c:pt>
                <c:pt idx="7863" formatCode="General">
                  <c:v>7.8630000000000004</c:v>
                </c:pt>
                <c:pt idx="7864" formatCode="General">
                  <c:v>7.8639999999999999</c:v>
                </c:pt>
                <c:pt idx="7865" formatCode="General">
                  <c:v>7.8650000000000002</c:v>
                </c:pt>
                <c:pt idx="7866" formatCode="General">
                  <c:v>7.8659999999999997</c:v>
                </c:pt>
                <c:pt idx="7867" formatCode="General">
                  <c:v>7.867</c:v>
                </c:pt>
                <c:pt idx="7868" formatCode="General">
                  <c:v>7.8680000000000003</c:v>
                </c:pt>
                <c:pt idx="7869" formatCode="General">
                  <c:v>7.8689999999999998</c:v>
                </c:pt>
                <c:pt idx="7870" formatCode="General">
                  <c:v>7.87</c:v>
                </c:pt>
                <c:pt idx="7871" formatCode="General">
                  <c:v>7.8710000000000004</c:v>
                </c:pt>
                <c:pt idx="7872" formatCode="General">
                  <c:v>7.8719999999999999</c:v>
                </c:pt>
                <c:pt idx="7873" formatCode="General">
                  <c:v>7.8730000000000002</c:v>
                </c:pt>
                <c:pt idx="7874" formatCode="General">
                  <c:v>7.8739999999999997</c:v>
                </c:pt>
                <c:pt idx="7875" formatCode="General">
                  <c:v>7.875</c:v>
                </c:pt>
                <c:pt idx="7876" formatCode="General">
                  <c:v>7.8760000000000003</c:v>
                </c:pt>
                <c:pt idx="7877" formatCode="General">
                  <c:v>7.8769999999999998</c:v>
                </c:pt>
                <c:pt idx="7878" formatCode="General">
                  <c:v>7.8780000000000001</c:v>
                </c:pt>
                <c:pt idx="7879" formatCode="General">
                  <c:v>7.8789999999999996</c:v>
                </c:pt>
                <c:pt idx="7880" formatCode="General">
                  <c:v>7.88</c:v>
                </c:pt>
                <c:pt idx="7881" formatCode="General">
                  <c:v>7.8810000000000002</c:v>
                </c:pt>
                <c:pt idx="7882" formatCode="General">
                  <c:v>7.8819999999999997</c:v>
                </c:pt>
                <c:pt idx="7883" formatCode="General">
                  <c:v>7.883</c:v>
                </c:pt>
                <c:pt idx="7884" formatCode="General">
                  <c:v>7.8840000000000003</c:v>
                </c:pt>
                <c:pt idx="7885" formatCode="General">
                  <c:v>7.8849999999999998</c:v>
                </c:pt>
                <c:pt idx="7886" formatCode="General">
                  <c:v>7.8860000000000001</c:v>
                </c:pt>
                <c:pt idx="7887" formatCode="General">
                  <c:v>7.8869999999999996</c:v>
                </c:pt>
                <c:pt idx="7888" formatCode="General">
                  <c:v>7.8879999999999999</c:v>
                </c:pt>
                <c:pt idx="7889" formatCode="General">
                  <c:v>7.8890000000000002</c:v>
                </c:pt>
                <c:pt idx="7890" formatCode="General">
                  <c:v>7.89</c:v>
                </c:pt>
                <c:pt idx="7891" formatCode="General">
                  <c:v>7.891</c:v>
                </c:pt>
                <c:pt idx="7892" formatCode="General">
                  <c:v>7.8920000000000003</c:v>
                </c:pt>
                <c:pt idx="7893" formatCode="General">
                  <c:v>7.8929999999999998</c:v>
                </c:pt>
                <c:pt idx="7894" formatCode="General">
                  <c:v>7.8940000000000001</c:v>
                </c:pt>
                <c:pt idx="7895" formatCode="General">
                  <c:v>7.8949999999999996</c:v>
                </c:pt>
                <c:pt idx="7896" formatCode="General">
                  <c:v>7.8959999999999999</c:v>
                </c:pt>
                <c:pt idx="7897" formatCode="General">
                  <c:v>7.8970000000000002</c:v>
                </c:pt>
                <c:pt idx="7898" formatCode="General">
                  <c:v>7.8979999999999997</c:v>
                </c:pt>
                <c:pt idx="7899" formatCode="General">
                  <c:v>7.899</c:v>
                </c:pt>
                <c:pt idx="7900" formatCode="General">
                  <c:v>7.9</c:v>
                </c:pt>
                <c:pt idx="7901" formatCode="General">
                  <c:v>7.9009999999999998</c:v>
                </c:pt>
                <c:pt idx="7902" formatCode="General">
                  <c:v>7.9020000000000001</c:v>
                </c:pt>
                <c:pt idx="7903" formatCode="General">
                  <c:v>7.9029999999999996</c:v>
                </c:pt>
                <c:pt idx="7904" formatCode="General">
                  <c:v>7.9039999999999999</c:v>
                </c:pt>
                <c:pt idx="7905" formatCode="General">
                  <c:v>7.9050000000000002</c:v>
                </c:pt>
                <c:pt idx="7906" formatCode="General">
                  <c:v>7.9059999999999997</c:v>
                </c:pt>
                <c:pt idx="7907" formatCode="General">
                  <c:v>7.907</c:v>
                </c:pt>
                <c:pt idx="7908" formatCode="General">
                  <c:v>7.9080000000000004</c:v>
                </c:pt>
                <c:pt idx="7909" formatCode="General">
                  <c:v>7.9089999999999998</c:v>
                </c:pt>
                <c:pt idx="7910" formatCode="General">
                  <c:v>7.91</c:v>
                </c:pt>
                <c:pt idx="7911" formatCode="General">
                  <c:v>7.9109999999999996</c:v>
                </c:pt>
                <c:pt idx="7912" formatCode="General">
                  <c:v>7.9119999999999999</c:v>
                </c:pt>
                <c:pt idx="7913" formatCode="General">
                  <c:v>7.9130000000000003</c:v>
                </c:pt>
                <c:pt idx="7914" formatCode="General">
                  <c:v>7.9139999999999997</c:v>
                </c:pt>
                <c:pt idx="7915" formatCode="General">
                  <c:v>7.915</c:v>
                </c:pt>
                <c:pt idx="7916" formatCode="General">
                  <c:v>7.9160000000000004</c:v>
                </c:pt>
                <c:pt idx="7917" formatCode="General">
                  <c:v>7.9169999999999998</c:v>
                </c:pt>
                <c:pt idx="7918" formatCode="General">
                  <c:v>7.9180000000000001</c:v>
                </c:pt>
                <c:pt idx="7919" formatCode="General">
                  <c:v>7.9189999999999996</c:v>
                </c:pt>
                <c:pt idx="7920" formatCode="General">
                  <c:v>7.92</c:v>
                </c:pt>
                <c:pt idx="7921" formatCode="General">
                  <c:v>7.9210000000000003</c:v>
                </c:pt>
                <c:pt idx="7922" formatCode="General">
                  <c:v>7.9219999999999997</c:v>
                </c:pt>
                <c:pt idx="7923" formatCode="General">
                  <c:v>7.923</c:v>
                </c:pt>
                <c:pt idx="7924" formatCode="General">
                  <c:v>7.9240000000000004</c:v>
                </c:pt>
                <c:pt idx="7925" formatCode="General">
                  <c:v>7.9249999999999998</c:v>
                </c:pt>
                <c:pt idx="7926" formatCode="General">
                  <c:v>7.9260000000000002</c:v>
                </c:pt>
                <c:pt idx="7927" formatCode="General">
                  <c:v>7.9269999999999996</c:v>
                </c:pt>
                <c:pt idx="7928" formatCode="General">
                  <c:v>7.9279999999999999</c:v>
                </c:pt>
                <c:pt idx="7929" formatCode="General">
                  <c:v>7.9290000000000003</c:v>
                </c:pt>
                <c:pt idx="7930" formatCode="General">
                  <c:v>7.93</c:v>
                </c:pt>
                <c:pt idx="7931" formatCode="General">
                  <c:v>7.931</c:v>
                </c:pt>
                <c:pt idx="7932" formatCode="General">
                  <c:v>7.9320000000000004</c:v>
                </c:pt>
                <c:pt idx="7933" formatCode="General">
                  <c:v>7.9329999999999998</c:v>
                </c:pt>
                <c:pt idx="7934" formatCode="General">
                  <c:v>7.9340000000000002</c:v>
                </c:pt>
                <c:pt idx="7935" formatCode="General">
                  <c:v>7.9349999999999996</c:v>
                </c:pt>
                <c:pt idx="7936" formatCode="General">
                  <c:v>7.9359999999999999</c:v>
                </c:pt>
                <c:pt idx="7937" formatCode="General">
                  <c:v>7.9370000000000003</c:v>
                </c:pt>
                <c:pt idx="7938" formatCode="General">
                  <c:v>7.9379999999999997</c:v>
                </c:pt>
                <c:pt idx="7939" formatCode="General">
                  <c:v>7.9390000000000001</c:v>
                </c:pt>
                <c:pt idx="7940" formatCode="General">
                  <c:v>7.94</c:v>
                </c:pt>
                <c:pt idx="7941" formatCode="General">
                  <c:v>7.9409999999999998</c:v>
                </c:pt>
                <c:pt idx="7942" formatCode="General">
                  <c:v>7.9420000000000002</c:v>
                </c:pt>
                <c:pt idx="7943" formatCode="General">
                  <c:v>7.9429999999999996</c:v>
                </c:pt>
                <c:pt idx="7944" formatCode="General">
                  <c:v>7.944</c:v>
                </c:pt>
                <c:pt idx="7945" formatCode="General">
                  <c:v>7.9450000000000003</c:v>
                </c:pt>
                <c:pt idx="7946" formatCode="General">
                  <c:v>7.9459999999999997</c:v>
                </c:pt>
                <c:pt idx="7947" formatCode="General">
                  <c:v>7.9470000000000001</c:v>
                </c:pt>
                <c:pt idx="7948" formatCode="General">
                  <c:v>7.9480000000000004</c:v>
                </c:pt>
                <c:pt idx="7949" formatCode="General">
                  <c:v>7.9489999999999998</c:v>
                </c:pt>
                <c:pt idx="7950" formatCode="General">
                  <c:v>7.95</c:v>
                </c:pt>
                <c:pt idx="7951" formatCode="General">
                  <c:v>7.9509999999999996</c:v>
                </c:pt>
                <c:pt idx="7952" formatCode="General">
                  <c:v>7.952</c:v>
                </c:pt>
                <c:pt idx="7953" formatCode="General">
                  <c:v>7.9530000000000003</c:v>
                </c:pt>
                <c:pt idx="7954" formatCode="General">
                  <c:v>7.9539999999999997</c:v>
                </c:pt>
                <c:pt idx="7955" formatCode="General">
                  <c:v>7.9550000000000001</c:v>
                </c:pt>
                <c:pt idx="7956" formatCode="General">
                  <c:v>7.9560000000000004</c:v>
                </c:pt>
                <c:pt idx="7957" formatCode="General">
                  <c:v>7.9569999999999999</c:v>
                </c:pt>
                <c:pt idx="7958" formatCode="General">
                  <c:v>7.9580000000000002</c:v>
                </c:pt>
                <c:pt idx="7959" formatCode="General">
                  <c:v>7.9589999999999996</c:v>
                </c:pt>
                <c:pt idx="7960" formatCode="General">
                  <c:v>7.96</c:v>
                </c:pt>
                <c:pt idx="7961" formatCode="General">
                  <c:v>7.9610000000000003</c:v>
                </c:pt>
                <c:pt idx="7962" formatCode="General">
                  <c:v>7.9619999999999997</c:v>
                </c:pt>
                <c:pt idx="7963" formatCode="General">
                  <c:v>7.9630000000000001</c:v>
                </c:pt>
                <c:pt idx="7964" formatCode="General">
                  <c:v>7.9640000000000004</c:v>
                </c:pt>
                <c:pt idx="7965" formatCode="General">
                  <c:v>7.9649999999999999</c:v>
                </c:pt>
                <c:pt idx="7966" formatCode="General">
                  <c:v>7.9660000000000002</c:v>
                </c:pt>
                <c:pt idx="7967" formatCode="General">
                  <c:v>7.9669999999999996</c:v>
                </c:pt>
                <c:pt idx="7968" formatCode="General">
                  <c:v>7.968</c:v>
                </c:pt>
                <c:pt idx="7969" formatCode="General">
                  <c:v>7.9690000000000003</c:v>
                </c:pt>
                <c:pt idx="7970" formatCode="General">
                  <c:v>7.97</c:v>
                </c:pt>
                <c:pt idx="7971" formatCode="General">
                  <c:v>7.9710000000000001</c:v>
                </c:pt>
                <c:pt idx="7972" formatCode="General">
                  <c:v>7.9720000000000004</c:v>
                </c:pt>
                <c:pt idx="7973" formatCode="General">
                  <c:v>7.9729999999999999</c:v>
                </c:pt>
                <c:pt idx="7974" formatCode="General">
                  <c:v>7.9740000000000002</c:v>
                </c:pt>
                <c:pt idx="7975" formatCode="General">
                  <c:v>7.9749999999999996</c:v>
                </c:pt>
                <c:pt idx="7976" formatCode="General">
                  <c:v>7.976</c:v>
                </c:pt>
                <c:pt idx="7977" formatCode="General">
                  <c:v>7.9770000000000003</c:v>
                </c:pt>
                <c:pt idx="7978" formatCode="General">
                  <c:v>7.9779999999999998</c:v>
                </c:pt>
                <c:pt idx="7979" formatCode="General">
                  <c:v>7.9790000000000001</c:v>
                </c:pt>
                <c:pt idx="7980" formatCode="General">
                  <c:v>7.98</c:v>
                </c:pt>
                <c:pt idx="7981" formatCode="General">
                  <c:v>7.9809999999999999</c:v>
                </c:pt>
                <c:pt idx="7982" formatCode="General">
                  <c:v>7.9820000000000002</c:v>
                </c:pt>
                <c:pt idx="7983" formatCode="General">
                  <c:v>7.9829999999999997</c:v>
                </c:pt>
                <c:pt idx="7984" formatCode="General">
                  <c:v>7.984</c:v>
                </c:pt>
                <c:pt idx="7985" formatCode="General">
                  <c:v>7.9850000000000003</c:v>
                </c:pt>
                <c:pt idx="7986" formatCode="General">
                  <c:v>7.9859999999999998</c:v>
                </c:pt>
                <c:pt idx="7987" formatCode="General">
                  <c:v>7.9870000000000001</c:v>
                </c:pt>
                <c:pt idx="7988" formatCode="General">
                  <c:v>7.9880000000000004</c:v>
                </c:pt>
                <c:pt idx="7989" formatCode="General">
                  <c:v>7.9889999999999999</c:v>
                </c:pt>
                <c:pt idx="7990" formatCode="General">
                  <c:v>7.99</c:v>
                </c:pt>
                <c:pt idx="7991" formatCode="General">
                  <c:v>7.9909999999999997</c:v>
                </c:pt>
                <c:pt idx="7992" formatCode="General">
                  <c:v>7.992</c:v>
                </c:pt>
                <c:pt idx="7993" formatCode="General">
                  <c:v>7.9930000000000003</c:v>
                </c:pt>
                <c:pt idx="7994" formatCode="General">
                  <c:v>7.9939999999999998</c:v>
                </c:pt>
                <c:pt idx="7995" formatCode="General">
                  <c:v>7.9950000000000001</c:v>
                </c:pt>
                <c:pt idx="7996" formatCode="General">
                  <c:v>7.9960000000000004</c:v>
                </c:pt>
                <c:pt idx="7997" formatCode="General">
                  <c:v>7.9969999999999999</c:v>
                </c:pt>
                <c:pt idx="7998" formatCode="General">
                  <c:v>7.9980000000000002</c:v>
                </c:pt>
                <c:pt idx="7999" formatCode="General">
                  <c:v>7.9989999999999997</c:v>
                </c:pt>
                <c:pt idx="8000" formatCode="General">
                  <c:v>8</c:v>
                </c:pt>
                <c:pt idx="8001" formatCode="General">
                  <c:v>8.0009999999999994</c:v>
                </c:pt>
                <c:pt idx="8002" formatCode="General">
                  <c:v>8.0020000000000007</c:v>
                </c:pt>
                <c:pt idx="8003" formatCode="General">
                  <c:v>8.0030000000000001</c:v>
                </c:pt>
                <c:pt idx="8004" formatCode="General">
                  <c:v>8.0039999999999996</c:v>
                </c:pt>
                <c:pt idx="8005" formatCode="General">
                  <c:v>8.0050000000000008</c:v>
                </c:pt>
                <c:pt idx="8006" formatCode="General">
                  <c:v>8.0060000000000002</c:v>
                </c:pt>
                <c:pt idx="8007" formatCode="General">
                  <c:v>8.0069999999999997</c:v>
                </c:pt>
                <c:pt idx="8008" formatCode="General">
                  <c:v>8.0079999999999991</c:v>
                </c:pt>
                <c:pt idx="8009" formatCode="General">
                  <c:v>8.0090000000000003</c:v>
                </c:pt>
                <c:pt idx="8010" formatCode="General">
                  <c:v>8.01</c:v>
                </c:pt>
                <c:pt idx="8011" formatCode="General">
                  <c:v>8.0109999999999992</c:v>
                </c:pt>
                <c:pt idx="8012" formatCode="General">
                  <c:v>8.0120000000000005</c:v>
                </c:pt>
                <c:pt idx="8013" formatCode="General">
                  <c:v>8.0129999999999999</c:v>
                </c:pt>
                <c:pt idx="8014" formatCode="General">
                  <c:v>8.0139999999999993</c:v>
                </c:pt>
                <c:pt idx="8015" formatCode="General">
                  <c:v>8.0150000000000006</c:v>
                </c:pt>
                <c:pt idx="8016" formatCode="General">
                  <c:v>8.016</c:v>
                </c:pt>
                <c:pt idx="8017" formatCode="General">
                  <c:v>8.0169999999999995</c:v>
                </c:pt>
                <c:pt idx="8018" formatCode="General">
                  <c:v>8.0180000000000007</c:v>
                </c:pt>
                <c:pt idx="8019" formatCode="General">
                  <c:v>8.0190000000000001</c:v>
                </c:pt>
                <c:pt idx="8020" formatCode="General">
                  <c:v>8.02</c:v>
                </c:pt>
                <c:pt idx="8021" formatCode="General">
                  <c:v>8.0210000000000008</c:v>
                </c:pt>
                <c:pt idx="8022" formatCode="General">
                  <c:v>8.0220000000000002</c:v>
                </c:pt>
                <c:pt idx="8023" formatCode="General">
                  <c:v>8.0229999999999997</c:v>
                </c:pt>
                <c:pt idx="8024" formatCode="General">
                  <c:v>8.0239999999999991</c:v>
                </c:pt>
                <c:pt idx="8025" formatCode="General">
                  <c:v>8.0250000000000004</c:v>
                </c:pt>
                <c:pt idx="8026" formatCode="General">
                  <c:v>8.0259999999999998</c:v>
                </c:pt>
                <c:pt idx="8027" formatCode="General">
                  <c:v>8.0269999999999992</c:v>
                </c:pt>
                <c:pt idx="8028" formatCode="General">
                  <c:v>8.0280000000000005</c:v>
                </c:pt>
                <c:pt idx="8029" formatCode="General">
                  <c:v>8.0289999999999999</c:v>
                </c:pt>
                <c:pt idx="8030" formatCode="General">
                  <c:v>8.0299999999999994</c:v>
                </c:pt>
                <c:pt idx="8031" formatCode="General">
                  <c:v>8.0310000000000006</c:v>
                </c:pt>
                <c:pt idx="8032" formatCode="General">
                  <c:v>8.032</c:v>
                </c:pt>
                <c:pt idx="8033" formatCode="General">
                  <c:v>8.0329999999999995</c:v>
                </c:pt>
                <c:pt idx="8034" formatCode="General">
                  <c:v>8.0340000000000007</c:v>
                </c:pt>
                <c:pt idx="8035" formatCode="General">
                  <c:v>8.0350000000000001</c:v>
                </c:pt>
                <c:pt idx="8036" formatCode="General">
                  <c:v>8.0359999999999996</c:v>
                </c:pt>
                <c:pt idx="8037" formatCode="General">
                  <c:v>8.0370000000000008</c:v>
                </c:pt>
                <c:pt idx="8038" formatCode="General">
                  <c:v>8.0380000000000003</c:v>
                </c:pt>
                <c:pt idx="8039" formatCode="General">
                  <c:v>8.0389999999999997</c:v>
                </c:pt>
                <c:pt idx="8040" formatCode="General">
                  <c:v>8.0399999999999991</c:v>
                </c:pt>
                <c:pt idx="8041" formatCode="General">
                  <c:v>8.0410000000000004</c:v>
                </c:pt>
                <c:pt idx="8042" formatCode="General">
                  <c:v>8.0419999999999998</c:v>
                </c:pt>
                <c:pt idx="8043" formatCode="General">
                  <c:v>8.0429999999999993</c:v>
                </c:pt>
                <c:pt idx="8044" formatCode="General">
                  <c:v>8.0440000000000005</c:v>
                </c:pt>
                <c:pt idx="8045" formatCode="General">
                  <c:v>8.0449999999999999</c:v>
                </c:pt>
                <c:pt idx="8046" formatCode="General">
                  <c:v>8.0459999999999994</c:v>
                </c:pt>
                <c:pt idx="8047" formatCode="General">
                  <c:v>8.0470000000000006</c:v>
                </c:pt>
                <c:pt idx="8048" formatCode="General">
                  <c:v>8.048</c:v>
                </c:pt>
                <c:pt idx="8049" formatCode="General">
                  <c:v>8.0489999999999995</c:v>
                </c:pt>
                <c:pt idx="8050" formatCode="General">
                  <c:v>8.0500000000000007</c:v>
                </c:pt>
                <c:pt idx="8051" formatCode="General">
                  <c:v>8.0510000000000002</c:v>
                </c:pt>
                <c:pt idx="8052" formatCode="General">
                  <c:v>8.0519999999999996</c:v>
                </c:pt>
                <c:pt idx="8053" formatCode="General">
                  <c:v>8.0530000000000008</c:v>
                </c:pt>
                <c:pt idx="8054" formatCode="General">
                  <c:v>8.0540000000000003</c:v>
                </c:pt>
                <c:pt idx="8055" formatCode="General">
                  <c:v>8.0549999999999997</c:v>
                </c:pt>
                <c:pt idx="8056" formatCode="General">
                  <c:v>8.0559999999999992</c:v>
                </c:pt>
                <c:pt idx="8057" formatCode="General">
                  <c:v>8.0570000000000004</c:v>
                </c:pt>
                <c:pt idx="8058" formatCode="General">
                  <c:v>8.0579999999999998</c:v>
                </c:pt>
                <c:pt idx="8059" formatCode="General">
                  <c:v>8.0589999999999993</c:v>
                </c:pt>
                <c:pt idx="8060" formatCode="General">
                  <c:v>8.06</c:v>
                </c:pt>
                <c:pt idx="8061" formatCode="General">
                  <c:v>8.0609999999999999</c:v>
                </c:pt>
                <c:pt idx="8062" formatCode="General">
                  <c:v>8.0619999999999994</c:v>
                </c:pt>
                <c:pt idx="8063" formatCode="General">
                  <c:v>8.0630000000000006</c:v>
                </c:pt>
                <c:pt idx="8064" formatCode="General">
                  <c:v>8.0640000000000001</c:v>
                </c:pt>
                <c:pt idx="8065" formatCode="General">
                  <c:v>8.0649999999999995</c:v>
                </c:pt>
                <c:pt idx="8066" formatCode="General">
                  <c:v>8.0660000000000007</c:v>
                </c:pt>
                <c:pt idx="8067" formatCode="General">
                  <c:v>8.0670000000000002</c:v>
                </c:pt>
                <c:pt idx="8068" formatCode="General">
                  <c:v>8.0679999999999996</c:v>
                </c:pt>
                <c:pt idx="8069" formatCode="General">
                  <c:v>8.0690000000000008</c:v>
                </c:pt>
                <c:pt idx="8070" formatCode="General">
                  <c:v>8.07</c:v>
                </c:pt>
                <c:pt idx="8071" formatCode="General">
                  <c:v>8.0709999999999997</c:v>
                </c:pt>
                <c:pt idx="8072" formatCode="General">
                  <c:v>8.0719999999999992</c:v>
                </c:pt>
                <c:pt idx="8073" formatCode="General">
                  <c:v>8.0730000000000004</c:v>
                </c:pt>
                <c:pt idx="8074" formatCode="General">
                  <c:v>8.0739999999999998</c:v>
                </c:pt>
                <c:pt idx="8075" formatCode="General">
                  <c:v>8.0749999999999993</c:v>
                </c:pt>
                <c:pt idx="8076" formatCode="General">
                  <c:v>8.0760000000000005</c:v>
                </c:pt>
                <c:pt idx="8077" formatCode="General">
                  <c:v>8.077</c:v>
                </c:pt>
                <c:pt idx="8078" formatCode="General">
                  <c:v>8.0779999999999994</c:v>
                </c:pt>
                <c:pt idx="8079" formatCode="General">
                  <c:v>8.0790000000000006</c:v>
                </c:pt>
                <c:pt idx="8080" formatCode="General">
                  <c:v>8.08</c:v>
                </c:pt>
                <c:pt idx="8081" formatCode="General">
                  <c:v>8.0809999999999995</c:v>
                </c:pt>
                <c:pt idx="8082" formatCode="General">
                  <c:v>8.0820000000000007</c:v>
                </c:pt>
                <c:pt idx="8083" formatCode="General">
                  <c:v>8.0830000000000002</c:v>
                </c:pt>
                <c:pt idx="8084" formatCode="General">
                  <c:v>8.0839999999999996</c:v>
                </c:pt>
                <c:pt idx="8085" formatCode="General">
                  <c:v>8.0850000000000009</c:v>
                </c:pt>
                <c:pt idx="8086" formatCode="General">
                  <c:v>8.0860000000000003</c:v>
                </c:pt>
                <c:pt idx="8087" formatCode="General">
                  <c:v>8.0869999999999997</c:v>
                </c:pt>
                <c:pt idx="8088" formatCode="General">
                  <c:v>8.0879999999999992</c:v>
                </c:pt>
                <c:pt idx="8089" formatCode="General">
                  <c:v>8.0890000000000004</c:v>
                </c:pt>
                <c:pt idx="8090" formatCode="General">
                  <c:v>8.09</c:v>
                </c:pt>
                <c:pt idx="8091" formatCode="General">
                  <c:v>8.0909999999999993</c:v>
                </c:pt>
                <c:pt idx="8092" formatCode="General">
                  <c:v>8.0920000000000005</c:v>
                </c:pt>
                <c:pt idx="8093" formatCode="General">
                  <c:v>8.093</c:v>
                </c:pt>
                <c:pt idx="8094" formatCode="General">
                  <c:v>8.0939999999999994</c:v>
                </c:pt>
                <c:pt idx="8095" formatCode="General">
                  <c:v>8.0950000000000006</c:v>
                </c:pt>
                <c:pt idx="8096" formatCode="General">
                  <c:v>8.0960000000000001</c:v>
                </c:pt>
                <c:pt idx="8097" formatCode="General">
                  <c:v>8.0969999999999995</c:v>
                </c:pt>
                <c:pt idx="8098" formatCode="General">
                  <c:v>8.0980000000000008</c:v>
                </c:pt>
                <c:pt idx="8099" formatCode="General">
                  <c:v>8.0990000000000002</c:v>
                </c:pt>
                <c:pt idx="8100" formatCode="General">
                  <c:v>8.1</c:v>
                </c:pt>
                <c:pt idx="8101" formatCode="General">
                  <c:v>8.1010000000000009</c:v>
                </c:pt>
                <c:pt idx="8102" formatCode="General">
                  <c:v>8.1020000000000003</c:v>
                </c:pt>
                <c:pt idx="8103" formatCode="General">
                  <c:v>8.1029999999999998</c:v>
                </c:pt>
                <c:pt idx="8104" formatCode="General">
                  <c:v>8.1039999999999992</c:v>
                </c:pt>
                <c:pt idx="8105" formatCode="General">
                  <c:v>8.1050000000000004</c:v>
                </c:pt>
                <c:pt idx="8106" formatCode="General">
                  <c:v>8.1059999999999999</c:v>
                </c:pt>
                <c:pt idx="8107" formatCode="General">
                  <c:v>8.1069999999999993</c:v>
                </c:pt>
                <c:pt idx="8108" formatCode="General">
                  <c:v>8.1080000000000005</c:v>
                </c:pt>
                <c:pt idx="8109" formatCode="General">
                  <c:v>8.109</c:v>
                </c:pt>
                <c:pt idx="8110" formatCode="General">
                  <c:v>8.11</c:v>
                </c:pt>
                <c:pt idx="8111" formatCode="General">
                  <c:v>8.1110000000000007</c:v>
                </c:pt>
                <c:pt idx="8112" formatCode="General">
                  <c:v>8.1120000000000001</c:v>
                </c:pt>
                <c:pt idx="8113" formatCode="General">
                  <c:v>8.1129999999999995</c:v>
                </c:pt>
                <c:pt idx="8114" formatCode="General">
                  <c:v>8.1140000000000008</c:v>
                </c:pt>
                <c:pt idx="8115" formatCode="General">
                  <c:v>8.1150000000000002</c:v>
                </c:pt>
                <c:pt idx="8116" formatCode="General">
                  <c:v>8.1159999999999997</c:v>
                </c:pt>
                <c:pt idx="8117" formatCode="General">
                  <c:v>8.1170000000000009</c:v>
                </c:pt>
                <c:pt idx="8118" formatCode="General">
                  <c:v>8.1180000000000003</c:v>
                </c:pt>
                <c:pt idx="8119" formatCode="General">
                  <c:v>8.1189999999999998</c:v>
                </c:pt>
                <c:pt idx="8120" formatCode="General">
                  <c:v>8.1199999999999992</c:v>
                </c:pt>
                <c:pt idx="8121" formatCode="General">
                  <c:v>8.1210000000000004</c:v>
                </c:pt>
                <c:pt idx="8122" formatCode="General">
                  <c:v>8.1219999999999999</c:v>
                </c:pt>
                <c:pt idx="8123" formatCode="General">
                  <c:v>8.1229999999999993</c:v>
                </c:pt>
                <c:pt idx="8124" formatCode="General">
                  <c:v>8.1240000000000006</c:v>
                </c:pt>
                <c:pt idx="8125" formatCode="General">
                  <c:v>8.125</c:v>
                </c:pt>
                <c:pt idx="8126" formatCode="General">
                  <c:v>8.1259999999999994</c:v>
                </c:pt>
                <c:pt idx="8127" formatCode="General">
                  <c:v>8.1270000000000007</c:v>
                </c:pt>
                <c:pt idx="8128" formatCode="General">
                  <c:v>8.1280000000000001</c:v>
                </c:pt>
                <c:pt idx="8129" formatCode="General">
                  <c:v>8.1289999999999996</c:v>
                </c:pt>
                <c:pt idx="8130" formatCode="General">
                  <c:v>8.1300000000000008</c:v>
                </c:pt>
                <c:pt idx="8131" formatCode="General">
                  <c:v>8.1310000000000002</c:v>
                </c:pt>
                <c:pt idx="8132" formatCode="General">
                  <c:v>8.1319999999999997</c:v>
                </c:pt>
                <c:pt idx="8133" formatCode="General">
                  <c:v>8.1329999999999991</c:v>
                </c:pt>
                <c:pt idx="8134" formatCode="General">
                  <c:v>8.1340000000000003</c:v>
                </c:pt>
                <c:pt idx="8135" formatCode="General">
                  <c:v>8.1349999999999998</c:v>
                </c:pt>
                <c:pt idx="8136" formatCode="General">
                  <c:v>8.1359999999999992</c:v>
                </c:pt>
                <c:pt idx="8137" formatCode="General">
                  <c:v>8.1370000000000005</c:v>
                </c:pt>
                <c:pt idx="8138" formatCode="General">
                  <c:v>8.1379999999999999</c:v>
                </c:pt>
                <c:pt idx="8139" formatCode="General">
                  <c:v>8.1389999999999993</c:v>
                </c:pt>
                <c:pt idx="8140" formatCode="General">
                  <c:v>8.14</c:v>
                </c:pt>
                <c:pt idx="8141" formatCode="General">
                  <c:v>8.141</c:v>
                </c:pt>
                <c:pt idx="8142" formatCode="General">
                  <c:v>8.1419999999999995</c:v>
                </c:pt>
                <c:pt idx="8143" formatCode="General">
                  <c:v>8.1430000000000007</c:v>
                </c:pt>
                <c:pt idx="8144" formatCode="General">
                  <c:v>8.1440000000000001</c:v>
                </c:pt>
                <c:pt idx="8145" formatCode="General">
                  <c:v>8.1449999999999996</c:v>
                </c:pt>
                <c:pt idx="8146" formatCode="General">
                  <c:v>8.1460000000000008</c:v>
                </c:pt>
                <c:pt idx="8147" formatCode="General">
                  <c:v>8.1470000000000002</c:v>
                </c:pt>
                <c:pt idx="8148" formatCode="General">
                  <c:v>8.1479999999999997</c:v>
                </c:pt>
                <c:pt idx="8149" formatCode="General">
                  <c:v>8.1489999999999991</c:v>
                </c:pt>
                <c:pt idx="8150" formatCode="General">
                  <c:v>8.15</c:v>
                </c:pt>
                <c:pt idx="8151" formatCode="General">
                  <c:v>8.1509999999999998</c:v>
                </c:pt>
                <c:pt idx="8152" formatCode="General">
                  <c:v>8.1519999999999992</c:v>
                </c:pt>
                <c:pt idx="8153" formatCode="General">
                  <c:v>8.1530000000000005</c:v>
                </c:pt>
                <c:pt idx="8154" formatCode="General">
                  <c:v>8.1539999999999999</c:v>
                </c:pt>
                <c:pt idx="8155" formatCode="General">
                  <c:v>8.1549999999999994</c:v>
                </c:pt>
                <c:pt idx="8156" formatCode="General">
                  <c:v>8.1560000000000006</c:v>
                </c:pt>
                <c:pt idx="8157" formatCode="General">
                  <c:v>8.157</c:v>
                </c:pt>
                <c:pt idx="8158" formatCode="General">
                  <c:v>8.1579999999999995</c:v>
                </c:pt>
                <c:pt idx="8159" formatCode="General">
                  <c:v>8.1590000000000007</c:v>
                </c:pt>
                <c:pt idx="8160" formatCode="General">
                  <c:v>8.16</c:v>
                </c:pt>
                <c:pt idx="8161" formatCode="General">
                  <c:v>8.1609999999999996</c:v>
                </c:pt>
                <c:pt idx="8162" formatCode="General">
                  <c:v>8.1620000000000008</c:v>
                </c:pt>
                <c:pt idx="8163" formatCode="General">
                  <c:v>8.1630000000000003</c:v>
                </c:pt>
                <c:pt idx="8164" formatCode="General">
                  <c:v>8.1639999999999997</c:v>
                </c:pt>
                <c:pt idx="8165" formatCode="General">
                  <c:v>8.1649999999999991</c:v>
                </c:pt>
                <c:pt idx="8166" formatCode="General">
                  <c:v>8.1660000000000004</c:v>
                </c:pt>
                <c:pt idx="8167" formatCode="General">
                  <c:v>8.1669999999999998</c:v>
                </c:pt>
                <c:pt idx="8168" formatCode="General">
                  <c:v>8.1679999999999993</c:v>
                </c:pt>
                <c:pt idx="8169" formatCode="General">
                  <c:v>8.1690000000000005</c:v>
                </c:pt>
                <c:pt idx="8170" formatCode="General">
                  <c:v>8.17</c:v>
                </c:pt>
                <c:pt idx="8171" formatCode="General">
                  <c:v>8.1709999999999994</c:v>
                </c:pt>
                <c:pt idx="8172" formatCode="General">
                  <c:v>8.1720000000000006</c:v>
                </c:pt>
                <c:pt idx="8173" formatCode="General">
                  <c:v>8.173</c:v>
                </c:pt>
                <c:pt idx="8174" formatCode="General">
                  <c:v>8.1739999999999995</c:v>
                </c:pt>
                <c:pt idx="8175" formatCode="General">
                  <c:v>8.1750000000000007</c:v>
                </c:pt>
                <c:pt idx="8176" formatCode="General">
                  <c:v>8.1760000000000002</c:v>
                </c:pt>
                <c:pt idx="8177" formatCode="General">
                  <c:v>8.1769999999999996</c:v>
                </c:pt>
                <c:pt idx="8178" formatCode="General">
                  <c:v>8.1780000000000008</c:v>
                </c:pt>
                <c:pt idx="8179" formatCode="General">
                  <c:v>8.1790000000000003</c:v>
                </c:pt>
                <c:pt idx="8180" formatCode="General">
                  <c:v>8.18</c:v>
                </c:pt>
                <c:pt idx="8181" formatCode="General">
                  <c:v>8.1809999999999992</c:v>
                </c:pt>
                <c:pt idx="8182" formatCode="General">
                  <c:v>8.1820000000000004</c:v>
                </c:pt>
                <c:pt idx="8183" formatCode="General">
                  <c:v>8.1829999999999998</c:v>
                </c:pt>
                <c:pt idx="8184" formatCode="General">
                  <c:v>8.1839999999999993</c:v>
                </c:pt>
                <c:pt idx="8185" formatCode="General">
                  <c:v>8.1850000000000005</c:v>
                </c:pt>
                <c:pt idx="8186" formatCode="General">
                  <c:v>8.1859999999999999</c:v>
                </c:pt>
                <c:pt idx="8187" formatCode="General">
                  <c:v>8.1869999999999994</c:v>
                </c:pt>
                <c:pt idx="8188" formatCode="General">
                  <c:v>8.1880000000000006</c:v>
                </c:pt>
                <c:pt idx="8189" formatCode="General">
                  <c:v>8.1890000000000001</c:v>
                </c:pt>
                <c:pt idx="8190" formatCode="General">
                  <c:v>8.19</c:v>
                </c:pt>
                <c:pt idx="8191" formatCode="General">
                  <c:v>8.1910000000000007</c:v>
                </c:pt>
                <c:pt idx="8192" formatCode="General">
                  <c:v>8.1920000000000002</c:v>
                </c:pt>
                <c:pt idx="8193" formatCode="General">
                  <c:v>8.1929999999999996</c:v>
                </c:pt>
                <c:pt idx="8194" formatCode="General">
                  <c:v>8.1940000000000008</c:v>
                </c:pt>
                <c:pt idx="8195" formatCode="General">
                  <c:v>8.1950000000000003</c:v>
                </c:pt>
                <c:pt idx="8196" formatCode="General">
                  <c:v>8.1959999999999997</c:v>
                </c:pt>
                <c:pt idx="8197" formatCode="General">
                  <c:v>8.1969999999999992</c:v>
                </c:pt>
                <c:pt idx="8198" formatCode="General">
                  <c:v>8.1980000000000004</c:v>
                </c:pt>
                <c:pt idx="8199" formatCode="General">
                  <c:v>8.1989999999999998</c:v>
                </c:pt>
                <c:pt idx="8200" formatCode="General">
                  <c:v>8.1999999999999993</c:v>
                </c:pt>
                <c:pt idx="8201" formatCode="General">
                  <c:v>8.2010000000000005</c:v>
                </c:pt>
                <c:pt idx="8202" formatCode="General">
                  <c:v>8.202</c:v>
                </c:pt>
                <c:pt idx="8203" formatCode="General">
                  <c:v>8.2029999999999994</c:v>
                </c:pt>
                <c:pt idx="8204" formatCode="General">
                  <c:v>8.2040000000000006</c:v>
                </c:pt>
                <c:pt idx="8205" formatCode="General">
                  <c:v>8.2050000000000001</c:v>
                </c:pt>
                <c:pt idx="8206" formatCode="General">
                  <c:v>8.2059999999999995</c:v>
                </c:pt>
                <c:pt idx="8207" formatCode="General">
                  <c:v>8.2070000000000007</c:v>
                </c:pt>
                <c:pt idx="8208" formatCode="General">
                  <c:v>8.2080000000000002</c:v>
                </c:pt>
                <c:pt idx="8209" formatCode="General">
                  <c:v>8.2089999999999996</c:v>
                </c:pt>
                <c:pt idx="8210" formatCode="General">
                  <c:v>8.2100000000000009</c:v>
                </c:pt>
                <c:pt idx="8211" formatCode="General">
                  <c:v>8.2110000000000003</c:v>
                </c:pt>
                <c:pt idx="8212" formatCode="General">
                  <c:v>8.2119999999999997</c:v>
                </c:pt>
                <c:pt idx="8213" formatCode="General">
                  <c:v>8.2129999999999992</c:v>
                </c:pt>
                <c:pt idx="8214" formatCode="General">
                  <c:v>8.2140000000000004</c:v>
                </c:pt>
                <c:pt idx="8215" formatCode="General">
                  <c:v>8.2149999999999999</c:v>
                </c:pt>
                <c:pt idx="8216" formatCode="General">
                  <c:v>8.2159999999999993</c:v>
                </c:pt>
                <c:pt idx="8217" formatCode="General">
                  <c:v>8.2170000000000005</c:v>
                </c:pt>
                <c:pt idx="8218" formatCode="General">
                  <c:v>8.218</c:v>
                </c:pt>
                <c:pt idx="8219" formatCode="General">
                  <c:v>8.2189999999999994</c:v>
                </c:pt>
                <c:pt idx="8220" formatCode="General">
                  <c:v>8.2200000000000006</c:v>
                </c:pt>
                <c:pt idx="8221" formatCode="General">
                  <c:v>8.2210000000000001</c:v>
                </c:pt>
                <c:pt idx="8222" formatCode="General">
                  <c:v>8.2219999999999995</c:v>
                </c:pt>
                <c:pt idx="8223" formatCode="General">
                  <c:v>8.2230000000000008</c:v>
                </c:pt>
                <c:pt idx="8224" formatCode="General">
                  <c:v>8.2240000000000002</c:v>
                </c:pt>
                <c:pt idx="8225" formatCode="General">
                  <c:v>8.2249999999999996</c:v>
                </c:pt>
                <c:pt idx="8226" formatCode="General">
                  <c:v>8.2260000000000009</c:v>
                </c:pt>
                <c:pt idx="8227" formatCode="General">
                  <c:v>8.2270000000000003</c:v>
                </c:pt>
                <c:pt idx="8228" formatCode="General">
                  <c:v>8.2279999999999998</c:v>
                </c:pt>
                <c:pt idx="8229" formatCode="General">
                  <c:v>8.2289999999999992</c:v>
                </c:pt>
                <c:pt idx="8230" formatCode="General">
                  <c:v>8.23</c:v>
                </c:pt>
                <c:pt idx="8231" formatCode="General">
                  <c:v>8.2309999999999999</c:v>
                </c:pt>
                <c:pt idx="8232" formatCode="General">
                  <c:v>8.2319999999999993</c:v>
                </c:pt>
                <c:pt idx="8233" formatCode="General">
                  <c:v>8.2330000000000005</c:v>
                </c:pt>
                <c:pt idx="8234" formatCode="General">
                  <c:v>8.234</c:v>
                </c:pt>
                <c:pt idx="8235" formatCode="General">
                  <c:v>8.2349999999999994</c:v>
                </c:pt>
                <c:pt idx="8236" formatCode="General">
                  <c:v>8.2360000000000007</c:v>
                </c:pt>
                <c:pt idx="8237" formatCode="General">
                  <c:v>8.2370000000000001</c:v>
                </c:pt>
                <c:pt idx="8238" formatCode="General">
                  <c:v>8.2379999999999995</c:v>
                </c:pt>
                <c:pt idx="8239" formatCode="General">
                  <c:v>8.2390000000000008</c:v>
                </c:pt>
                <c:pt idx="8240" formatCode="General">
                  <c:v>8.24</c:v>
                </c:pt>
                <c:pt idx="8241" formatCode="General">
                  <c:v>8.2409999999999997</c:v>
                </c:pt>
                <c:pt idx="8242" formatCode="General">
                  <c:v>8.2420000000000009</c:v>
                </c:pt>
                <c:pt idx="8243" formatCode="General">
                  <c:v>8.2430000000000003</c:v>
                </c:pt>
                <c:pt idx="8244" formatCode="General">
                  <c:v>8.2439999999999998</c:v>
                </c:pt>
                <c:pt idx="8245" formatCode="General">
                  <c:v>8.2449999999999992</c:v>
                </c:pt>
                <c:pt idx="8246" formatCode="General">
                  <c:v>8.2460000000000004</c:v>
                </c:pt>
                <c:pt idx="8247" formatCode="General">
                  <c:v>8.2469999999999999</c:v>
                </c:pt>
                <c:pt idx="8248" formatCode="General">
                  <c:v>8.2479999999999993</c:v>
                </c:pt>
                <c:pt idx="8249" formatCode="General">
                  <c:v>8.2490000000000006</c:v>
                </c:pt>
                <c:pt idx="8250" formatCode="General">
                  <c:v>8.25</c:v>
                </c:pt>
                <c:pt idx="8251" formatCode="General">
                  <c:v>8.2509999999999994</c:v>
                </c:pt>
                <c:pt idx="8252" formatCode="General">
                  <c:v>8.2520000000000007</c:v>
                </c:pt>
                <c:pt idx="8253" formatCode="General">
                  <c:v>8.2530000000000001</c:v>
                </c:pt>
                <c:pt idx="8254" formatCode="General">
                  <c:v>8.2539999999999996</c:v>
                </c:pt>
                <c:pt idx="8255" formatCode="General">
                  <c:v>8.2550000000000008</c:v>
                </c:pt>
                <c:pt idx="8256" formatCode="General">
                  <c:v>8.2560000000000002</c:v>
                </c:pt>
                <c:pt idx="8257" formatCode="General">
                  <c:v>8.2569999999999997</c:v>
                </c:pt>
                <c:pt idx="8258" formatCode="General">
                  <c:v>8.2579999999999991</c:v>
                </c:pt>
                <c:pt idx="8259" formatCode="General">
                  <c:v>8.2590000000000003</c:v>
                </c:pt>
                <c:pt idx="8260" formatCode="General">
                  <c:v>8.26</c:v>
                </c:pt>
                <c:pt idx="8261" formatCode="General">
                  <c:v>8.2609999999999992</c:v>
                </c:pt>
                <c:pt idx="8262" formatCode="General">
                  <c:v>8.2620000000000005</c:v>
                </c:pt>
                <c:pt idx="8263" formatCode="General">
                  <c:v>8.2629999999999999</c:v>
                </c:pt>
                <c:pt idx="8264" formatCode="General">
                  <c:v>8.2639999999999993</c:v>
                </c:pt>
                <c:pt idx="8265" formatCode="General">
                  <c:v>8.2650000000000006</c:v>
                </c:pt>
                <c:pt idx="8266" formatCode="General">
                  <c:v>8.266</c:v>
                </c:pt>
                <c:pt idx="8267" formatCode="General">
                  <c:v>8.2669999999999995</c:v>
                </c:pt>
                <c:pt idx="8268" formatCode="General">
                  <c:v>8.2680000000000007</c:v>
                </c:pt>
                <c:pt idx="8269" formatCode="General">
                  <c:v>8.2690000000000001</c:v>
                </c:pt>
                <c:pt idx="8270" formatCode="General">
                  <c:v>8.27</c:v>
                </c:pt>
                <c:pt idx="8271" formatCode="General">
                  <c:v>8.2710000000000008</c:v>
                </c:pt>
                <c:pt idx="8272" formatCode="General">
                  <c:v>8.2720000000000002</c:v>
                </c:pt>
                <c:pt idx="8273" formatCode="General">
                  <c:v>8.2729999999999997</c:v>
                </c:pt>
                <c:pt idx="8274" formatCode="General">
                  <c:v>8.2739999999999991</c:v>
                </c:pt>
                <c:pt idx="8275" formatCode="General">
                  <c:v>8.2750000000000004</c:v>
                </c:pt>
                <c:pt idx="8276" formatCode="General">
                  <c:v>8.2759999999999998</c:v>
                </c:pt>
                <c:pt idx="8277" formatCode="General">
                  <c:v>8.2769999999999992</c:v>
                </c:pt>
                <c:pt idx="8278" formatCode="General">
                  <c:v>8.2780000000000005</c:v>
                </c:pt>
                <c:pt idx="8279" formatCode="General">
                  <c:v>8.2789999999999999</c:v>
                </c:pt>
                <c:pt idx="8280" formatCode="General">
                  <c:v>8.2799999999999994</c:v>
                </c:pt>
                <c:pt idx="8281" formatCode="General">
                  <c:v>8.2810000000000006</c:v>
                </c:pt>
                <c:pt idx="8282" formatCode="General">
                  <c:v>8.282</c:v>
                </c:pt>
                <c:pt idx="8283" formatCode="General">
                  <c:v>8.2829999999999995</c:v>
                </c:pt>
                <c:pt idx="8284" formatCode="General">
                  <c:v>8.2840000000000007</c:v>
                </c:pt>
                <c:pt idx="8285" formatCode="General">
                  <c:v>8.2850000000000001</c:v>
                </c:pt>
                <c:pt idx="8286" formatCode="General">
                  <c:v>8.2859999999999996</c:v>
                </c:pt>
                <c:pt idx="8287" formatCode="General">
                  <c:v>8.2870000000000008</c:v>
                </c:pt>
                <c:pt idx="8288" formatCode="General">
                  <c:v>8.2880000000000003</c:v>
                </c:pt>
                <c:pt idx="8289" formatCode="General">
                  <c:v>8.2889999999999997</c:v>
                </c:pt>
                <c:pt idx="8290" formatCode="General">
                  <c:v>8.2899999999999991</c:v>
                </c:pt>
                <c:pt idx="8291" formatCode="General">
                  <c:v>8.2910000000000004</c:v>
                </c:pt>
                <c:pt idx="8292" formatCode="General">
                  <c:v>8.2919999999999998</c:v>
                </c:pt>
                <c:pt idx="8293" formatCode="General">
                  <c:v>8.2929999999999993</c:v>
                </c:pt>
                <c:pt idx="8294" formatCode="General">
                  <c:v>8.2940000000000005</c:v>
                </c:pt>
                <c:pt idx="8295" formatCode="General">
                  <c:v>8.2949999999999999</c:v>
                </c:pt>
                <c:pt idx="8296" formatCode="General">
                  <c:v>8.2959999999999994</c:v>
                </c:pt>
                <c:pt idx="8297" formatCode="General">
                  <c:v>8.2970000000000006</c:v>
                </c:pt>
                <c:pt idx="8298" formatCode="General">
                  <c:v>8.298</c:v>
                </c:pt>
                <c:pt idx="8299" formatCode="General">
                  <c:v>8.2989999999999995</c:v>
                </c:pt>
                <c:pt idx="8300" formatCode="General">
                  <c:v>8.3000000000000007</c:v>
                </c:pt>
                <c:pt idx="8301" formatCode="General">
                  <c:v>8.3010000000000002</c:v>
                </c:pt>
                <c:pt idx="8302" formatCode="General">
                  <c:v>8.3019999999999996</c:v>
                </c:pt>
                <c:pt idx="8303" formatCode="General">
                  <c:v>8.3030000000000008</c:v>
                </c:pt>
                <c:pt idx="8304" formatCode="General">
                  <c:v>8.3040000000000003</c:v>
                </c:pt>
                <c:pt idx="8305" formatCode="General">
                  <c:v>8.3049999999999997</c:v>
                </c:pt>
                <c:pt idx="8306" formatCode="General">
                  <c:v>8.3059999999999992</c:v>
                </c:pt>
                <c:pt idx="8307" formatCode="General">
                  <c:v>8.3070000000000004</c:v>
                </c:pt>
                <c:pt idx="8308" formatCode="General">
                  <c:v>8.3079999999999998</c:v>
                </c:pt>
                <c:pt idx="8309" formatCode="General">
                  <c:v>8.3089999999999993</c:v>
                </c:pt>
                <c:pt idx="8310" formatCode="General">
                  <c:v>8.31</c:v>
                </c:pt>
                <c:pt idx="8311" formatCode="General">
                  <c:v>8.3109999999999999</c:v>
                </c:pt>
                <c:pt idx="8312" formatCode="General">
                  <c:v>8.3119999999999994</c:v>
                </c:pt>
                <c:pt idx="8313" formatCode="General">
                  <c:v>8.3130000000000006</c:v>
                </c:pt>
                <c:pt idx="8314" formatCode="General">
                  <c:v>8.3140000000000001</c:v>
                </c:pt>
                <c:pt idx="8315" formatCode="General">
                  <c:v>8.3149999999999995</c:v>
                </c:pt>
                <c:pt idx="8316" formatCode="General">
                  <c:v>8.3160000000000007</c:v>
                </c:pt>
                <c:pt idx="8317" formatCode="General">
                  <c:v>8.3170000000000002</c:v>
                </c:pt>
                <c:pt idx="8318" formatCode="General">
                  <c:v>8.3179999999999996</c:v>
                </c:pt>
                <c:pt idx="8319" formatCode="General">
                  <c:v>8.3190000000000008</c:v>
                </c:pt>
                <c:pt idx="8320" formatCode="General">
                  <c:v>8.32</c:v>
                </c:pt>
                <c:pt idx="8321" formatCode="General">
                  <c:v>8.3209999999999997</c:v>
                </c:pt>
                <c:pt idx="8322" formatCode="General">
                  <c:v>8.3219999999999992</c:v>
                </c:pt>
                <c:pt idx="8323" formatCode="General">
                  <c:v>8.3230000000000004</c:v>
                </c:pt>
                <c:pt idx="8324" formatCode="General">
                  <c:v>8.3239999999999998</c:v>
                </c:pt>
                <c:pt idx="8325" formatCode="General">
                  <c:v>8.3249999999999993</c:v>
                </c:pt>
                <c:pt idx="8326" formatCode="General">
                  <c:v>8.3260000000000005</c:v>
                </c:pt>
                <c:pt idx="8327" formatCode="General">
                  <c:v>8.327</c:v>
                </c:pt>
                <c:pt idx="8328" formatCode="General">
                  <c:v>8.3279999999999994</c:v>
                </c:pt>
                <c:pt idx="8329" formatCode="General">
                  <c:v>8.3290000000000006</c:v>
                </c:pt>
                <c:pt idx="8330" formatCode="General">
                  <c:v>8.33</c:v>
                </c:pt>
                <c:pt idx="8331" formatCode="General">
                  <c:v>8.3309999999999995</c:v>
                </c:pt>
                <c:pt idx="8332" formatCode="General">
                  <c:v>8.3320000000000007</c:v>
                </c:pt>
                <c:pt idx="8333" formatCode="General">
                  <c:v>8.3330000000000002</c:v>
                </c:pt>
                <c:pt idx="8334" formatCode="General">
                  <c:v>8.3339999999999996</c:v>
                </c:pt>
                <c:pt idx="8335" formatCode="General">
                  <c:v>8.3350000000000009</c:v>
                </c:pt>
                <c:pt idx="8336" formatCode="General">
                  <c:v>8.3360000000000003</c:v>
                </c:pt>
                <c:pt idx="8337" formatCode="General">
                  <c:v>8.3369999999999997</c:v>
                </c:pt>
                <c:pt idx="8338" formatCode="General">
                  <c:v>8.3379999999999992</c:v>
                </c:pt>
                <c:pt idx="8339" formatCode="General">
                  <c:v>8.3390000000000004</c:v>
                </c:pt>
                <c:pt idx="8340" formatCode="General">
                  <c:v>8.34</c:v>
                </c:pt>
                <c:pt idx="8341" formatCode="General">
                  <c:v>8.3409999999999993</c:v>
                </c:pt>
                <c:pt idx="8342" formatCode="General">
                  <c:v>8.3420000000000005</c:v>
                </c:pt>
                <c:pt idx="8343" formatCode="General">
                  <c:v>8.343</c:v>
                </c:pt>
                <c:pt idx="8344" formatCode="General">
                  <c:v>8.3439999999999994</c:v>
                </c:pt>
                <c:pt idx="8345" formatCode="General">
                  <c:v>8.3450000000000006</c:v>
                </c:pt>
                <c:pt idx="8346" formatCode="General">
                  <c:v>8.3460000000000001</c:v>
                </c:pt>
                <c:pt idx="8347" formatCode="General">
                  <c:v>8.3469999999999995</c:v>
                </c:pt>
                <c:pt idx="8348" formatCode="General">
                  <c:v>8.3480000000000008</c:v>
                </c:pt>
                <c:pt idx="8349" formatCode="General">
                  <c:v>8.3490000000000002</c:v>
                </c:pt>
                <c:pt idx="8350" formatCode="General">
                  <c:v>8.35</c:v>
                </c:pt>
                <c:pt idx="8351" formatCode="General">
                  <c:v>8.3510000000000009</c:v>
                </c:pt>
                <c:pt idx="8352" formatCode="General">
                  <c:v>8.3520000000000003</c:v>
                </c:pt>
                <c:pt idx="8353" formatCode="General">
                  <c:v>8.3529999999999998</c:v>
                </c:pt>
                <c:pt idx="8354" formatCode="General">
                  <c:v>8.3539999999999992</c:v>
                </c:pt>
                <c:pt idx="8355" formatCode="General">
                  <c:v>8.3550000000000004</c:v>
                </c:pt>
                <c:pt idx="8356" formatCode="General">
                  <c:v>8.3559999999999999</c:v>
                </c:pt>
                <c:pt idx="8357" formatCode="General">
                  <c:v>8.3569999999999993</c:v>
                </c:pt>
                <c:pt idx="8358" formatCode="General">
                  <c:v>8.3580000000000005</c:v>
                </c:pt>
                <c:pt idx="8359" formatCode="General">
                  <c:v>8.359</c:v>
                </c:pt>
                <c:pt idx="8360" formatCode="General">
                  <c:v>8.36</c:v>
                </c:pt>
                <c:pt idx="8361" formatCode="General">
                  <c:v>8.3610000000000007</c:v>
                </c:pt>
                <c:pt idx="8362" formatCode="General">
                  <c:v>8.3620000000000001</c:v>
                </c:pt>
                <c:pt idx="8363" formatCode="General">
                  <c:v>8.3629999999999995</c:v>
                </c:pt>
                <c:pt idx="8364" formatCode="General">
                  <c:v>8.3640000000000008</c:v>
                </c:pt>
                <c:pt idx="8365" formatCode="General">
                  <c:v>8.3650000000000002</c:v>
                </c:pt>
                <c:pt idx="8366" formatCode="General">
                  <c:v>8.3659999999999997</c:v>
                </c:pt>
                <c:pt idx="8367" formatCode="General">
                  <c:v>8.3670000000000009</c:v>
                </c:pt>
                <c:pt idx="8368" formatCode="General">
                  <c:v>8.3680000000000003</c:v>
                </c:pt>
                <c:pt idx="8369" formatCode="General">
                  <c:v>8.3689999999999998</c:v>
                </c:pt>
                <c:pt idx="8370" formatCode="General">
                  <c:v>8.3699999999999992</c:v>
                </c:pt>
                <c:pt idx="8371" formatCode="General">
                  <c:v>8.3710000000000004</c:v>
                </c:pt>
                <c:pt idx="8372" formatCode="General">
                  <c:v>8.3719999999999999</c:v>
                </c:pt>
                <c:pt idx="8373" formatCode="General">
                  <c:v>8.3729999999999993</c:v>
                </c:pt>
                <c:pt idx="8374" formatCode="General">
                  <c:v>8.3740000000000006</c:v>
                </c:pt>
                <c:pt idx="8375" formatCode="General">
                  <c:v>8.375</c:v>
                </c:pt>
                <c:pt idx="8376" formatCode="General">
                  <c:v>8.3759999999999994</c:v>
                </c:pt>
                <c:pt idx="8377" formatCode="General">
                  <c:v>8.3770000000000007</c:v>
                </c:pt>
                <c:pt idx="8378" formatCode="General">
                  <c:v>8.3780000000000001</c:v>
                </c:pt>
                <c:pt idx="8379" formatCode="General">
                  <c:v>8.3789999999999996</c:v>
                </c:pt>
                <c:pt idx="8380" formatCode="General">
                  <c:v>8.3800000000000008</c:v>
                </c:pt>
                <c:pt idx="8381" formatCode="General">
                  <c:v>8.3810000000000002</c:v>
                </c:pt>
                <c:pt idx="8382" formatCode="General">
                  <c:v>8.3819999999999997</c:v>
                </c:pt>
                <c:pt idx="8383" formatCode="General">
                  <c:v>8.3829999999999991</c:v>
                </c:pt>
                <c:pt idx="8384" formatCode="General">
                  <c:v>8.3840000000000003</c:v>
                </c:pt>
                <c:pt idx="8385" formatCode="General">
                  <c:v>8.3849999999999998</c:v>
                </c:pt>
                <c:pt idx="8386" formatCode="General">
                  <c:v>8.3859999999999992</c:v>
                </c:pt>
                <c:pt idx="8387" formatCode="General">
                  <c:v>8.3870000000000005</c:v>
                </c:pt>
                <c:pt idx="8388" formatCode="General">
                  <c:v>8.3879999999999999</c:v>
                </c:pt>
                <c:pt idx="8389" formatCode="General">
                  <c:v>8.3889999999999993</c:v>
                </c:pt>
                <c:pt idx="8390" formatCode="General">
                  <c:v>8.39</c:v>
                </c:pt>
                <c:pt idx="8391" formatCode="General">
                  <c:v>8.391</c:v>
                </c:pt>
                <c:pt idx="8392" formatCode="General">
                  <c:v>8.3919999999999995</c:v>
                </c:pt>
                <c:pt idx="8393" formatCode="General">
                  <c:v>8.3930000000000007</c:v>
                </c:pt>
                <c:pt idx="8394" formatCode="General">
                  <c:v>8.3940000000000001</c:v>
                </c:pt>
                <c:pt idx="8395" formatCode="General">
                  <c:v>8.3949999999999996</c:v>
                </c:pt>
                <c:pt idx="8396" formatCode="General">
                  <c:v>8.3960000000000008</c:v>
                </c:pt>
                <c:pt idx="8397" formatCode="General">
                  <c:v>8.3970000000000002</c:v>
                </c:pt>
                <c:pt idx="8398" formatCode="General">
                  <c:v>8.3979999999999997</c:v>
                </c:pt>
                <c:pt idx="8399" formatCode="General">
                  <c:v>8.3989999999999991</c:v>
                </c:pt>
                <c:pt idx="8400" formatCode="General">
                  <c:v>8.4</c:v>
                </c:pt>
                <c:pt idx="8401" formatCode="General">
                  <c:v>8.4009999999999998</c:v>
                </c:pt>
                <c:pt idx="8402" formatCode="General">
                  <c:v>8.4019999999999992</c:v>
                </c:pt>
                <c:pt idx="8403" formatCode="General">
                  <c:v>8.4030000000000005</c:v>
                </c:pt>
                <c:pt idx="8404" formatCode="General">
                  <c:v>8.4039999999999999</c:v>
                </c:pt>
                <c:pt idx="8405" formatCode="General">
                  <c:v>8.4049999999999994</c:v>
                </c:pt>
                <c:pt idx="8406" formatCode="General">
                  <c:v>8.4060000000000006</c:v>
                </c:pt>
                <c:pt idx="8407" formatCode="General">
                  <c:v>8.407</c:v>
                </c:pt>
                <c:pt idx="8408" formatCode="General">
                  <c:v>8.4079999999999995</c:v>
                </c:pt>
                <c:pt idx="8409" formatCode="General">
                  <c:v>8.4090000000000007</c:v>
                </c:pt>
                <c:pt idx="8410" formatCode="General">
                  <c:v>8.41</c:v>
                </c:pt>
                <c:pt idx="8411" formatCode="General">
                  <c:v>8.4109999999999996</c:v>
                </c:pt>
                <c:pt idx="8412" formatCode="General">
                  <c:v>8.4120000000000008</c:v>
                </c:pt>
                <c:pt idx="8413" formatCode="General">
                  <c:v>8.4130000000000003</c:v>
                </c:pt>
                <c:pt idx="8414" formatCode="General">
                  <c:v>8.4139999999999997</c:v>
                </c:pt>
                <c:pt idx="8415" formatCode="General">
                  <c:v>8.4149999999999991</c:v>
                </c:pt>
                <c:pt idx="8416" formatCode="General">
                  <c:v>8.4160000000000004</c:v>
                </c:pt>
                <c:pt idx="8417" formatCode="General">
                  <c:v>8.4169999999999998</c:v>
                </c:pt>
                <c:pt idx="8418" formatCode="General">
                  <c:v>8.4179999999999993</c:v>
                </c:pt>
                <c:pt idx="8419" formatCode="General">
                  <c:v>8.4190000000000005</c:v>
                </c:pt>
                <c:pt idx="8420" formatCode="General">
                  <c:v>8.42</c:v>
                </c:pt>
                <c:pt idx="8421" formatCode="General">
                  <c:v>8.4209999999999994</c:v>
                </c:pt>
                <c:pt idx="8422" formatCode="General">
                  <c:v>8.4220000000000006</c:v>
                </c:pt>
                <c:pt idx="8423" formatCode="General">
                  <c:v>8.423</c:v>
                </c:pt>
                <c:pt idx="8424" formatCode="General">
                  <c:v>8.4239999999999995</c:v>
                </c:pt>
                <c:pt idx="8425" formatCode="General">
                  <c:v>8.4250000000000007</c:v>
                </c:pt>
                <c:pt idx="8426" formatCode="General">
                  <c:v>8.4260000000000002</c:v>
                </c:pt>
                <c:pt idx="8427" formatCode="General">
                  <c:v>8.4269999999999996</c:v>
                </c:pt>
                <c:pt idx="8428" formatCode="General">
                  <c:v>8.4280000000000008</c:v>
                </c:pt>
                <c:pt idx="8429" formatCode="General">
                  <c:v>8.4290000000000003</c:v>
                </c:pt>
                <c:pt idx="8430" formatCode="General">
                  <c:v>8.43</c:v>
                </c:pt>
                <c:pt idx="8431" formatCode="General">
                  <c:v>8.4309999999999992</c:v>
                </c:pt>
                <c:pt idx="8432" formatCode="General">
                  <c:v>8.4320000000000004</c:v>
                </c:pt>
                <c:pt idx="8433" formatCode="General">
                  <c:v>8.4329999999999998</c:v>
                </c:pt>
                <c:pt idx="8434" formatCode="General">
                  <c:v>8.4339999999999993</c:v>
                </c:pt>
                <c:pt idx="8435" formatCode="General">
                  <c:v>8.4350000000000005</c:v>
                </c:pt>
                <c:pt idx="8436" formatCode="General">
                  <c:v>8.4359999999999999</c:v>
                </c:pt>
                <c:pt idx="8437" formatCode="General">
                  <c:v>8.4369999999999994</c:v>
                </c:pt>
                <c:pt idx="8438" formatCode="General">
                  <c:v>8.4380000000000006</c:v>
                </c:pt>
                <c:pt idx="8439" formatCode="General">
                  <c:v>8.4390000000000001</c:v>
                </c:pt>
                <c:pt idx="8440" formatCode="General">
                  <c:v>8.44</c:v>
                </c:pt>
                <c:pt idx="8441" formatCode="General">
                  <c:v>8.4410000000000007</c:v>
                </c:pt>
                <c:pt idx="8442" formatCode="General">
                  <c:v>8.4420000000000002</c:v>
                </c:pt>
                <c:pt idx="8443" formatCode="General">
                  <c:v>8.4429999999999996</c:v>
                </c:pt>
                <c:pt idx="8444" formatCode="General">
                  <c:v>8.4440000000000008</c:v>
                </c:pt>
                <c:pt idx="8445" formatCode="General">
                  <c:v>8.4450000000000003</c:v>
                </c:pt>
                <c:pt idx="8446" formatCode="General">
                  <c:v>8.4459999999999997</c:v>
                </c:pt>
                <c:pt idx="8447" formatCode="General">
                  <c:v>8.4469999999999992</c:v>
                </c:pt>
                <c:pt idx="8448" formatCode="General">
                  <c:v>8.4480000000000004</c:v>
                </c:pt>
                <c:pt idx="8449" formatCode="General">
                  <c:v>8.4489999999999998</c:v>
                </c:pt>
                <c:pt idx="8450" formatCode="General">
                  <c:v>8.4499999999999993</c:v>
                </c:pt>
                <c:pt idx="8451" formatCode="General">
                  <c:v>8.4510000000000005</c:v>
                </c:pt>
                <c:pt idx="8452" formatCode="General">
                  <c:v>8.452</c:v>
                </c:pt>
                <c:pt idx="8453" formatCode="General">
                  <c:v>8.4529999999999994</c:v>
                </c:pt>
                <c:pt idx="8454" formatCode="General">
                  <c:v>8.4540000000000006</c:v>
                </c:pt>
                <c:pt idx="8455" formatCode="General">
                  <c:v>8.4550000000000001</c:v>
                </c:pt>
                <c:pt idx="8456" formatCode="General">
                  <c:v>8.4559999999999995</c:v>
                </c:pt>
                <c:pt idx="8457" formatCode="General">
                  <c:v>8.4570000000000007</c:v>
                </c:pt>
                <c:pt idx="8458" formatCode="General">
                  <c:v>8.4580000000000002</c:v>
                </c:pt>
                <c:pt idx="8459" formatCode="General">
                  <c:v>8.4589999999999996</c:v>
                </c:pt>
                <c:pt idx="8460" formatCode="General">
                  <c:v>8.4600000000000009</c:v>
                </c:pt>
                <c:pt idx="8461" formatCode="General">
                  <c:v>8.4610000000000003</c:v>
                </c:pt>
                <c:pt idx="8462" formatCode="General">
                  <c:v>8.4619999999999997</c:v>
                </c:pt>
                <c:pt idx="8463" formatCode="General">
                  <c:v>8.4629999999999992</c:v>
                </c:pt>
                <c:pt idx="8464" formatCode="General">
                  <c:v>8.4640000000000004</c:v>
                </c:pt>
                <c:pt idx="8465" formatCode="General">
                  <c:v>8.4649999999999999</c:v>
                </c:pt>
                <c:pt idx="8466" formatCode="General">
                  <c:v>8.4659999999999993</c:v>
                </c:pt>
                <c:pt idx="8467" formatCode="General">
                  <c:v>8.4670000000000005</c:v>
                </c:pt>
                <c:pt idx="8468" formatCode="General">
                  <c:v>8.468</c:v>
                </c:pt>
                <c:pt idx="8469" formatCode="General">
                  <c:v>8.4689999999999994</c:v>
                </c:pt>
                <c:pt idx="8470" formatCode="General">
                  <c:v>8.4700000000000006</c:v>
                </c:pt>
                <c:pt idx="8471" formatCode="General">
                  <c:v>8.4710000000000001</c:v>
                </c:pt>
                <c:pt idx="8472" formatCode="General">
                  <c:v>8.4719999999999995</c:v>
                </c:pt>
                <c:pt idx="8473" formatCode="General">
                  <c:v>8.4730000000000008</c:v>
                </c:pt>
                <c:pt idx="8474" formatCode="General">
                  <c:v>8.4740000000000002</c:v>
                </c:pt>
                <c:pt idx="8475" formatCode="General">
                  <c:v>8.4749999999999996</c:v>
                </c:pt>
                <c:pt idx="8476" formatCode="General">
                  <c:v>8.4760000000000009</c:v>
                </c:pt>
                <c:pt idx="8477" formatCode="General">
                  <c:v>8.4770000000000003</c:v>
                </c:pt>
                <c:pt idx="8478" formatCode="General">
                  <c:v>8.4779999999999998</c:v>
                </c:pt>
                <c:pt idx="8479" formatCode="General">
                  <c:v>8.4789999999999992</c:v>
                </c:pt>
                <c:pt idx="8480" formatCode="General">
                  <c:v>8.48</c:v>
                </c:pt>
                <c:pt idx="8481" formatCode="General">
                  <c:v>8.4809999999999999</c:v>
                </c:pt>
                <c:pt idx="8482" formatCode="General">
                  <c:v>8.4819999999999993</c:v>
                </c:pt>
                <c:pt idx="8483" formatCode="General">
                  <c:v>8.4830000000000005</c:v>
                </c:pt>
                <c:pt idx="8484" formatCode="General">
                  <c:v>8.484</c:v>
                </c:pt>
                <c:pt idx="8485" formatCode="General">
                  <c:v>8.4849999999999994</c:v>
                </c:pt>
                <c:pt idx="8486" formatCode="General">
                  <c:v>8.4860000000000007</c:v>
                </c:pt>
                <c:pt idx="8487" formatCode="General">
                  <c:v>8.4870000000000001</c:v>
                </c:pt>
                <c:pt idx="8488" formatCode="General">
                  <c:v>8.4879999999999995</c:v>
                </c:pt>
                <c:pt idx="8489" formatCode="General">
                  <c:v>8.4890000000000008</c:v>
                </c:pt>
                <c:pt idx="8490" formatCode="General">
                  <c:v>8.49</c:v>
                </c:pt>
                <c:pt idx="8491" formatCode="General">
                  <c:v>8.4909999999999997</c:v>
                </c:pt>
                <c:pt idx="8492" formatCode="General">
                  <c:v>8.4920000000000009</c:v>
                </c:pt>
                <c:pt idx="8493" formatCode="General">
                  <c:v>8.4930000000000003</c:v>
                </c:pt>
                <c:pt idx="8494" formatCode="General">
                  <c:v>8.4939999999999998</c:v>
                </c:pt>
                <c:pt idx="8495" formatCode="General">
                  <c:v>8.4949999999999992</c:v>
                </c:pt>
                <c:pt idx="8496" formatCode="General">
                  <c:v>8.4960000000000004</c:v>
                </c:pt>
                <c:pt idx="8497" formatCode="General">
                  <c:v>8.4969999999999999</c:v>
                </c:pt>
                <c:pt idx="8498" formatCode="General">
                  <c:v>8.4979999999999993</c:v>
                </c:pt>
                <c:pt idx="8499" formatCode="General">
                  <c:v>8.4990000000000006</c:v>
                </c:pt>
                <c:pt idx="8500" formatCode="General">
                  <c:v>8.5</c:v>
                </c:pt>
                <c:pt idx="8501" formatCode="General">
                  <c:v>8.5009999999999994</c:v>
                </c:pt>
                <c:pt idx="8502" formatCode="General">
                  <c:v>8.5020000000000007</c:v>
                </c:pt>
                <c:pt idx="8503" formatCode="General">
                  <c:v>8.5030000000000001</c:v>
                </c:pt>
                <c:pt idx="8504" formatCode="General">
                  <c:v>8.5039999999999996</c:v>
                </c:pt>
                <c:pt idx="8505" formatCode="General">
                  <c:v>8.5050000000000008</c:v>
                </c:pt>
                <c:pt idx="8506" formatCode="General">
                  <c:v>8.5060000000000002</c:v>
                </c:pt>
                <c:pt idx="8507" formatCode="General">
                  <c:v>8.5069999999999997</c:v>
                </c:pt>
                <c:pt idx="8508" formatCode="General">
                  <c:v>8.5079999999999991</c:v>
                </c:pt>
                <c:pt idx="8509" formatCode="General">
                  <c:v>8.5090000000000003</c:v>
                </c:pt>
                <c:pt idx="8510" formatCode="General">
                  <c:v>8.51</c:v>
                </c:pt>
                <c:pt idx="8511" formatCode="General">
                  <c:v>8.5109999999999992</c:v>
                </c:pt>
                <c:pt idx="8512" formatCode="General">
                  <c:v>8.5120000000000005</c:v>
                </c:pt>
                <c:pt idx="8513" formatCode="General">
                  <c:v>8.5129999999999999</c:v>
                </c:pt>
                <c:pt idx="8514" formatCode="General">
                  <c:v>8.5139999999999993</c:v>
                </c:pt>
                <c:pt idx="8515" formatCode="General">
                  <c:v>8.5150000000000006</c:v>
                </c:pt>
                <c:pt idx="8516" formatCode="General">
                  <c:v>8.516</c:v>
                </c:pt>
                <c:pt idx="8517" formatCode="General">
                  <c:v>8.5169999999999995</c:v>
                </c:pt>
                <c:pt idx="8518" formatCode="General">
                  <c:v>8.5180000000000007</c:v>
                </c:pt>
                <c:pt idx="8519" formatCode="General">
                  <c:v>8.5190000000000001</c:v>
                </c:pt>
                <c:pt idx="8520" formatCode="General">
                  <c:v>8.52</c:v>
                </c:pt>
                <c:pt idx="8521" formatCode="General">
                  <c:v>8.5210000000000008</c:v>
                </c:pt>
                <c:pt idx="8522" formatCode="General">
                  <c:v>8.5220000000000002</c:v>
                </c:pt>
                <c:pt idx="8523" formatCode="General">
                  <c:v>8.5229999999999997</c:v>
                </c:pt>
                <c:pt idx="8524" formatCode="General">
                  <c:v>8.5239999999999991</c:v>
                </c:pt>
                <c:pt idx="8525" formatCode="General">
                  <c:v>8.5250000000000004</c:v>
                </c:pt>
                <c:pt idx="8526" formatCode="General">
                  <c:v>8.5259999999999998</c:v>
                </c:pt>
                <c:pt idx="8527" formatCode="General">
                  <c:v>8.5269999999999992</c:v>
                </c:pt>
                <c:pt idx="8528" formatCode="General">
                  <c:v>8.5280000000000005</c:v>
                </c:pt>
                <c:pt idx="8529" formatCode="General">
                  <c:v>8.5289999999999999</c:v>
                </c:pt>
                <c:pt idx="8530" formatCode="General">
                  <c:v>8.5299999999999994</c:v>
                </c:pt>
                <c:pt idx="8531" formatCode="General">
                  <c:v>8.5310000000000006</c:v>
                </c:pt>
                <c:pt idx="8532" formatCode="General">
                  <c:v>8.532</c:v>
                </c:pt>
                <c:pt idx="8533" formatCode="General">
                  <c:v>8.5329999999999995</c:v>
                </c:pt>
                <c:pt idx="8534" formatCode="General">
                  <c:v>8.5340000000000007</c:v>
                </c:pt>
                <c:pt idx="8535" formatCode="General">
                  <c:v>8.5350000000000001</c:v>
                </c:pt>
                <c:pt idx="8536" formatCode="General">
                  <c:v>8.5359999999999996</c:v>
                </c:pt>
                <c:pt idx="8537" formatCode="General">
                  <c:v>8.5370000000000008</c:v>
                </c:pt>
                <c:pt idx="8538" formatCode="General">
                  <c:v>8.5380000000000003</c:v>
                </c:pt>
                <c:pt idx="8539" formatCode="General">
                  <c:v>8.5389999999999997</c:v>
                </c:pt>
                <c:pt idx="8540" formatCode="General">
                  <c:v>8.5399999999999991</c:v>
                </c:pt>
                <c:pt idx="8541" formatCode="General">
                  <c:v>8.5410000000000004</c:v>
                </c:pt>
                <c:pt idx="8542" formatCode="General">
                  <c:v>8.5419999999999998</c:v>
                </c:pt>
                <c:pt idx="8543" formatCode="General">
                  <c:v>8.5429999999999993</c:v>
                </c:pt>
                <c:pt idx="8544" formatCode="General">
                  <c:v>8.5440000000000005</c:v>
                </c:pt>
                <c:pt idx="8545" formatCode="General">
                  <c:v>8.5449999999999999</c:v>
                </c:pt>
                <c:pt idx="8546" formatCode="General">
                  <c:v>8.5459999999999994</c:v>
                </c:pt>
                <c:pt idx="8547" formatCode="General">
                  <c:v>8.5470000000000006</c:v>
                </c:pt>
                <c:pt idx="8548" formatCode="General">
                  <c:v>8.548</c:v>
                </c:pt>
                <c:pt idx="8549" formatCode="General">
                  <c:v>8.5489999999999995</c:v>
                </c:pt>
                <c:pt idx="8550" formatCode="General">
                  <c:v>8.5500000000000007</c:v>
                </c:pt>
                <c:pt idx="8551" formatCode="General">
                  <c:v>8.5510000000000002</c:v>
                </c:pt>
                <c:pt idx="8552" formatCode="General">
                  <c:v>8.5519999999999996</c:v>
                </c:pt>
                <c:pt idx="8553" formatCode="General">
                  <c:v>8.5530000000000008</c:v>
                </c:pt>
                <c:pt idx="8554" formatCode="General">
                  <c:v>8.5540000000000003</c:v>
                </c:pt>
                <c:pt idx="8555" formatCode="General">
                  <c:v>8.5549999999999997</c:v>
                </c:pt>
                <c:pt idx="8556" formatCode="General">
                  <c:v>8.5559999999999992</c:v>
                </c:pt>
                <c:pt idx="8557" formatCode="General">
                  <c:v>8.5570000000000004</c:v>
                </c:pt>
                <c:pt idx="8558" formatCode="General">
                  <c:v>8.5579999999999998</c:v>
                </c:pt>
                <c:pt idx="8559" formatCode="General">
                  <c:v>8.5589999999999993</c:v>
                </c:pt>
                <c:pt idx="8560" formatCode="General">
                  <c:v>8.56</c:v>
                </c:pt>
                <c:pt idx="8561" formatCode="General">
                  <c:v>8.5609999999999999</c:v>
                </c:pt>
                <c:pt idx="8562" formatCode="General">
                  <c:v>8.5619999999999994</c:v>
                </c:pt>
                <c:pt idx="8563" formatCode="General">
                  <c:v>8.5630000000000006</c:v>
                </c:pt>
                <c:pt idx="8564" formatCode="General">
                  <c:v>8.5640000000000001</c:v>
                </c:pt>
                <c:pt idx="8565" formatCode="General">
                  <c:v>8.5649999999999995</c:v>
                </c:pt>
                <c:pt idx="8566" formatCode="General">
                  <c:v>8.5660000000000007</c:v>
                </c:pt>
                <c:pt idx="8567" formatCode="General">
                  <c:v>8.5670000000000002</c:v>
                </c:pt>
                <c:pt idx="8568" formatCode="General">
                  <c:v>8.5679999999999996</c:v>
                </c:pt>
                <c:pt idx="8569" formatCode="General">
                  <c:v>8.5690000000000008</c:v>
                </c:pt>
                <c:pt idx="8570" formatCode="General">
                  <c:v>8.57</c:v>
                </c:pt>
                <c:pt idx="8571" formatCode="General">
                  <c:v>8.5709999999999997</c:v>
                </c:pt>
                <c:pt idx="8572" formatCode="General">
                  <c:v>8.5719999999999992</c:v>
                </c:pt>
                <c:pt idx="8573" formatCode="General">
                  <c:v>8.5730000000000004</c:v>
                </c:pt>
                <c:pt idx="8574" formatCode="General">
                  <c:v>8.5739999999999998</c:v>
                </c:pt>
                <c:pt idx="8575" formatCode="General">
                  <c:v>8.5749999999999993</c:v>
                </c:pt>
                <c:pt idx="8576" formatCode="General">
                  <c:v>8.5760000000000005</c:v>
                </c:pt>
                <c:pt idx="8577" formatCode="General">
                  <c:v>8.577</c:v>
                </c:pt>
                <c:pt idx="8578" formatCode="General">
                  <c:v>8.5779999999999994</c:v>
                </c:pt>
                <c:pt idx="8579" formatCode="General">
                  <c:v>8.5790000000000006</c:v>
                </c:pt>
                <c:pt idx="8580" formatCode="General">
                  <c:v>8.58</c:v>
                </c:pt>
                <c:pt idx="8581" formatCode="General">
                  <c:v>8.5809999999999995</c:v>
                </c:pt>
                <c:pt idx="8582" formatCode="General">
                  <c:v>8.5820000000000007</c:v>
                </c:pt>
                <c:pt idx="8583" formatCode="General">
                  <c:v>8.5830000000000002</c:v>
                </c:pt>
                <c:pt idx="8584" formatCode="General">
                  <c:v>8.5839999999999996</c:v>
                </c:pt>
                <c:pt idx="8585" formatCode="General">
                  <c:v>8.5850000000000009</c:v>
                </c:pt>
                <c:pt idx="8586" formatCode="General">
                  <c:v>8.5860000000000003</c:v>
                </c:pt>
                <c:pt idx="8587" formatCode="General">
                  <c:v>8.5869999999999997</c:v>
                </c:pt>
                <c:pt idx="8588" formatCode="General">
                  <c:v>8.5879999999999992</c:v>
                </c:pt>
                <c:pt idx="8589" formatCode="General">
                  <c:v>8.5890000000000004</c:v>
                </c:pt>
                <c:pt idx="8590" formatCode="General">
                  <c:v>8.59</c:v>
                </c:pt>
                <c:pt idx="8591" formatCode="General">
                  <c:v>8.5909999999999993</c:v>
                </c:pt>
                <c:pt idx="8592" formatCode="General">
                  <c:v>8.5920000000000005</c:v>
                </c:pt>
                <c:pt idx="8593" formatCode="General">
                  <c:v>8.593</c:v>
                </c:pt>
                <c:pt idx="8594" formatCode="General">
                  <c:v>8.5939999999999994</c:v>
                </c:pt>
                <c:pt idx="8595" formatCode="General">
                  <c:v>8.5950000000000006</c:v>
                </c:pt>
                <c:pt idx="8596" formatCode="General">
                  <c:v>8.5960000000000001</c:v>
                </c:pt>
                <c:pt idx="8597" formatCode="General">
                  <c:v>8.5969999999999995</c:v>
                </c:pt>
                <c:pt idx="8598" formatCode="General">
                  <c:v>8.5980000000000008</c:v>
                </c:pt>
                <c:pt idx="8599" formatCode="General">
                  <c:v>8.5990000000000002</c:v>
                </c:pt>
                <c:pt idx="8600" formatCode="General">
                  <c:v>8.6</c:v>
                </c:pt>
                <c:pt idx="8601" formatCode="General">
                  <c:v>8.6010000000000009</c:v>
                </c:pt>
                <c:pt idx="8602" formatCode="General">
                  <c:v>8.6020000000000003</c:v>
                </c:pt>
                <c:pt idx="8603" formatCode="General">
                  <c:v>8.6029999999999998</c:v>
                </c:pt>
                <c:pt idx="8604" formatCode="General">
                  <c:v>8.6039999999999992</c:v>
                </c:pt>
                <c:pt idx="8605" formatCode="General">
                  <c:v>8.6050000000000004</c:v>
                </c:pt>
                <c:pt idx="8606" formatCode="General">
                  <c:v>8.6059999999999999</c:v>
                </c:pt>
                <c:pt idx="8607" formatCode="General">
                  <c:v>8.6069999999999993</c:v>
                </c:pt>
                <c:pt idx="8608" formatCode="General">
                  <c:v>8.6080000000000005</c:v>
                </c:pt>
                <c:pt idx="8609" formatCode="General">
                  <c:v>8.609</c:v>
                </c:pt>
                <c:pt idx="8610" formatCode="General">
                  <c:v>8.61</c:v>
                </c:pt>
                <c:pt idx="8611" formatCode="General">
                  <c:v>8.6110000000000007</c:v>
                </c:pt>
                <c:pt idx="8612" formatCode="General">
                  <c:v>8.6120000000000001</c:v>
                </c:pt>
                <c:pt idx="8613" formatCode="General">
                  <c:v>8.6129999999999995</c:v>
                </c:pt>
                <c:pt idx="8614" formatCode="General">
                  <c:v>8.6140000000000008</c:v>
                </c:pt>
                <c:pt idx="8615" formatCode="General">
                  <c:v>8.6150000000000002</c:v>
                </c:pt>
                <c:pt idx="8616" formatCode="General">
                  <c:v>8.6159999999999997</c:v>
                </c:pt>
                <c:pt idx="8617" formatCode="General">
                  <c:v>8.6170000000000009</c:v>
                </c:pt>
                <c:pt idx="8618" formatCode="General">
                  <c:v>8.6180000000000003</c:v>
                </c:pt>
                <c:pt idx="8619" formatCode="General">
                  <c:v>8.6189999999999998</c:v>
                </c:pt>
                <c:pt idx="8620" formatCode="General">
                  <c:v>8.6199999999999992</c:v>
                </c:pt>
                <c:pt idx="8621" formatCode="General">
                  <c:v>8.6210000000000004</c:v>
                </c:pt>
                <c:pt idx="8622" formatCode="General">
                  <c:v>8.6219999999999999</c:v>
                </c:pt>
                <c:pt idx="8623" formatCode="General">
                  <c:v>8.6229999999999993</c:v>
                </c:pt>
                <c:pt idx="8624" formatCode="General">
                  <c:v>8.6240000000000006</c:v>
                </c:pt>
                <c:pt idx="8625" formatCode="General">
                  <c:v>8.625</c:v>
                </c:pt>
                <c:pt idx="8626" formatCode="General">
                  <c:v>8.6259999999999994</c:v>
                </c:pt>
                <c:pt idx="8627" formatCode="General">
                  <c:v>8.6270000000000007</c:v>
                </c:pt>
                <c:pt idx="8628" formatCode="General">
                  <c:v>8.6280000000000001</c:v>
                </c:pt>
                <c:pt idx="8629" formatCode="General">
                  <c:v>8.6289999999999996</c:v>
                </c:pt>
                <c:pt idx="8630" formatCode="General">
                  <c:v>8.6300000000000008</c:v>
                </c:pt>
                <c:pt idx="8631" formatCode="General">
                  <c:v>8.6310000000000002</c:v>
                </c:pt>
                <c:pt idx="8632" formatCode="General">
                  <c:v>8.6319999999999997</c:v>
                </c:pt>
                <c:pt idx="8633" formatCode="General">
                  <c:v>8.6329999999999991</c:v>
                </c:pt>
                <c:pt idx="8634" formatCode="General">
                  <c:v>8.6340000000000003</c:v>
                </c:pt>
                <c:pt idx="8635" formatCode="General">
                  <c:v>8.6349999999999998</c:v>
                </c:pt>
                <c:pt idx="8636" formatCode="General">
                  <c:v>8.6359999999999992</c:v>
                </c:pt>
                <c:pt idx="8637" formatCode="General">
                  <c:v>8.6370000000000005</c:v>
                </c:pt>
                <c:pt idx="8638" formatCode="General">
                  <c:v>8.6379999999999999</c:v>
                </c:pt>
                <c:pt idx="8639" formatCode="General">
                  <c:v>8.6389999999999993</c:v>
                </c:pt>
                <c:pt idx="8640" formatCode="General">
                  <c:v>8.64</c:v>
                </c:pt>
                <c:pt idx="8641" formatCode="General">
                  <c:v>8.641</c:v>
                </c:pt>
                <c:pt idx="8642" formatCode="General">
                  <c:v>8.6419999999999995</c:v>
                </c:pt>
                <c:pt idx="8643" formatCode="General">
                  <c:v>8.6430000000000007</c:v>
                </c:pt>
                <c:pt idx="8644" formatCode="General">
                  <c:v>8.6440000000000001</c:v>
                </c:pt>
                <c:pt idx="8645" formatCode="General">
                  <c:v>8.6449999999999996</c:v>
                </c:pt>
                <c:pt idx="8646" formatCode="General">
                  <c:v>8.6460000000000008</c:v>
                </c:pt>
                <c:pt idx="8647" formatCode="General">
                  <c:v>8.6470000000000002</c:v>
                </c:pt>
                <c:pt idx="8648" formatCode="General">
                  <c:v>8.6479999999999997</c:v>
                </c:pt>
                <c:pt idx="8649" formatCode="General">
                  <c:v>8.6489999999999991</c:v>
                </c:pt>
                <c:pt idx="8650" formatCode="General">
                  <c:v>8.65</c:v>
                </c:pt>
                <c:pt idx="8651" formatCode="General">
                  <c:v>8.6509999999999998</c:v>
                </c:pt>
                <c:pt idx="8652" formatCode="General">
                  <c:v>8.6519999999999992</c:v>
                </c:pt>
                <c:pt idx="8653" formatCode="General">
                  <c:v>8.6530000000000005</c:v>
                </c:pt>
                <c:pt idx="8654" formatCode="General">
                  <c:v>8.6539999999999999</c:v>
                </c:pt>
                <c:pt idx="8655" formatCode="General">
                  <c:v>8.6549999999999994</c:v>
                </c:pt>
                <c:pt idx="8656" formatCode="General">
                  <c:v>8.6560000000000006</c:v>
                </c:pt>
                <c:pt idx="8657" formatCode="General">
                  <c:v>8.657</c:v>
                </c:pt>
                <c:pt idx="8658" formatCode="General">
                  <c:v>8.6579999999999995</c:v>
                </c:pt>
                <c:pt idx="8659" formatCode="General">
                  <c:v>8.6590000000000007</c:v>
                </c:pt>
                <c:pt idx="8660" formatCode="General">
                  <c:v>8.66</c:v>
                </c:pt>
                <c:pt idx="8661" formatCode="General">
                  <c:v>8.6609999999999996</c:v>
                </c:pt>
                <c:pt idx="8662" formatCode="General">
                  <c:v>8.6620000000000008</c:v>
                </c:pt>
                <c:pt idx="8663" formatCode="General">
                  <c:v>8.6630000000000003</c:v>
                </c:pt>
                <c:pt idx="8664" formatCode="General">
                  <c:v>8.6639999999999997</c:v>
                </c:pt>
                <c:pt idx="8665" formatCode="General">
                  <c:v>8.6649999999999991</c:v>
                </c:pt>
                <c:pt idx="8666" formatCode="General">
                  <c:v>8.6660000000000004</c:v>
                </c:pt>
                <c:pt idx="8667" formatCode="General">
                  <c:v>8.6669999999999998</c:v>
                </c:pt>
                <c:pt idx="8668" formatCode="General">
                  <c:v>8.6679999999999993</c:v>
                </c:pt>
                <c:pt idx="8669" formatCode="General">
                  <c:v>8.6690000000000005</c:v>
                </c:pt>
                <c:pt idx="8670" formatCode="General">
                  <c:v>8.67</c:v>
                </c:pt>
                <c:pt idx="8671" formatCode="General">
                  <c:v>8.6709999999999994</c:v>
                </c:pt>
                <c:pt idx="8672" formatCode="General">
                  <c:v>8.6720000000000006</c:v>
                </c:pt>
                <c:pt idx="8673" formatCode="General">
                  <c:v>8.673</c:v>
                </c:pt>
                <c:pt idx="8674" formatCode="General">
                  <c:v>8.6739999999999995</c:v>
                </c:pt>
                <c:pt idx="8675" formatCode="General">
                  <c:v>8.6750000000000007</c:v>
                </c:pt>
                <c:pt idx="8676" formatCode="General">
                  <c:v>8.6760000000000002</c:v>
                </c:pt>
                <c:pt idx="8677" formatCode="General">
                  <c:v>8.6769999999999996</c:v>
                </c:pt>
                <c:pt idx="8678" formatCode="General">
                  <c:v>8.6780000000000008</c:v>
                </c:pt>
                <c:pt idx="8679" formatCode="General">
                  <c:v>8.6790000000000003</c:v>
                </c:pt>
                <c:pt idx="8680" formatCode="General">
                  <c:v>8.68</c:v>
                </c:pt>
                <c:pt idx="8681" formatCode="General">
                  <c:v>8.6809999999999992</c:v>
                </c:pt>
                <c:pt idx="8682" formatCode="General">
                  <c:v>8.6820000000000004</c:v>
                </c:pt>
                <c:pt idx="8683" formatCode="General">
                  <c:v>8.6829999999999998</c:v>
                </c:pt>
                <c:pt idx="8684" formatCode="General">
                  <c:v>8.6839999999999993</c:v>
                </c:pt>
                <c:pt idx="8685" formatCode="General">
                  <c:v>8.6850000000000005</c:v>
                </c:pt>
                <c:pt idx="8686" formatCode="General">
                  <c:v>8.6859999999999999</c:v>
                </c:pt>
                <c:pt idx="8687" formatCode="General">
                  <c:v>8.6869999999999994</c:v>
                </c:pt>
                <c:pt idx="8688" formatCode="General">
                  <c:v>8.6880000000000006</c:v>
                </c:pt>
                <c:pt idx="8689" formatCode="General">
                  <c:v>8.6890000000000001</c:v>
                </c:pt>
                <c:pt idx="8690" formatCode="General">
                  <c:v>8.69</c:v>
                </c:pt>
                <c:pt idx="8691" formatCode="General">
                  <c:v>8.6910000000000007</c:v>
                </c:pt>
                <c:pt idx="8692" formatCode="General">
                  <c:v>8.6920000000000002</c:v>
                </c:pt>
                <c:pt idx="8693" formatCode="General">
                  <c:v>8.6929999999999996</c:v>
                </c:pt>
                <c:pt idx="8694" formatCode="General">
                  <c:v>8.6940000000000008</c:v>
                </c:pt>
                <c:pt idx="8695" formatCode="General">
                  <c:v>8.6950000000000003</c:v>
                </c:pt>
                <c:pt idx="8696" formatCode="General">
                  <c:v>8.6959999999999997</c:v>
                </c:pt>
                <c:pt idx="8697" formatCode="General">
                  <c:v>8.6969999999999992</c:v>
                </c:pt>
                <c:pt idx="8698" formatCode="General">
                  <c:v>8.6980000000000004</c:v>
                </c:pt>
                <c:pt idx="8699" formatCode="General">
                  <c:v>8.6989999999999998</c:v>
                </c:pt>
                <c:pt idx="8700" formatCode="General">
                  <c:v>8.6999999999999993</c:v>
                </c:pt>
                <c:pt idx="8701" formatCode="General">
                  <c:v>8.7010000000000005</c:v>
                </c:pt>
                <c:pt idx="8702" formatCode="General">
                  <c:v>8.702</c:v>
                </c:pt>
                <c:pt idx="8703" formatCode="General">
                  <c:v>8.7029999999999994</c:v>
                </c:pt>
                <c:pt idx="8704" formatCode="General">
                  <c:v>8.7040000000000006</c:v>
                </c:pt>
                <c:pt idx="8705" formatCode="General">
                  <c:v>8.7050000000000001</c:v>
                </c:pt>
                <c:pt idx="8706" formatCode="General">
                  <c:v>8.7059999999999995</c:v>
                </c:pt>
                <c:pt idx="8707" formatCode="General">
                  <c:v>8.7070000000000007</c:v>
                </c:pt>
                <c:pt idx="8708" formatCode="General">
                  <c:v>8.7080000000000002</c:v>
                </c:pt>
                <c:pt idx="8709" formatCode="General">
                  <c:v>8.7089999999999996</c:v>
                </c:pt>
                <c:pt idx="8710" formatCode="General">
                  <c:v>8.7100000000000009</c:v>
                </c:pt>
                <c:pt idx="8711" formatCode="General">
                  <c:v>8.7110000000000003</c:v>
                </c:pt>
                <c:pt idx="8712" formatCode="General">
                  <c:v>8.7119999999999997</c:v>
                </c:pt>
                <c:pt idx="8713" formatCode="General">
                  <c:v>8.7129999999999992</c:v>
                </c:pt>
                <c:pt idx="8714" formatCode="General">
                  <c:v>8.7140000000000004</c:v>
                </c:pt>
                <c:pt idx="8715" formatCode="General">
                  <c:v>8.7149999999999999</c:v>
                </c:pt>
                <c:pt idx="8716" formatCode="General">
                  <c:v>8.7159999999999993</c:v>
                </c:pt>
                <c:pt idx="8717" formatCode="General">
                  <c:v>8.7170000000000005</c:v>
                </c:pt>
                <c:pt idx="8718" formatCode="General">
                  <c:v>8.718</c:v>
                </c:pt>
                <c:pt idx="8719" formatCode="General">
                  <c:v>8.7189999999999994</c:v>
                </c:pt>
                <c:pt idx="8720" formatCode="General">
                  <c:v>8.7200000000000006</c:v>
                </c:pt>
                <c:pt idx="8721" formatCode="General">
                  <c:v>8.7210000000000001</c:v>
                </c:pt>
                <c:pt idx="8722" formatCode="General">
                  <c:v>8.7219999999999995</c:v>
                </c:pt>
                <c:pt idx="8723" formatCode="General">
                  <c:v>8.7230000000000008</c:v>
                </c:pt>
                <c:pt idx="8724" formatCode="General">
                  <c:v>8.7240000000000002</c:v>
                </c:pt>
                <c:pt idx="8725" formatCode="General">
                  <c:v>8.7249999999999996</c:v>
                </c:pt>
                <c:pt idx="8726" formatCode="General">
                  <c:v>8.7260000000000009</c:v>
                </c:pt>
                <c:pt idx="8727" formatCode="General">
                  <c:v>8.7270000000000003</c:v>
                </c:pt>
                <c:pt idx="8728" formatCode="General">
                  <c:v>8.7279999999999998</c:v>
                </c:pt>
                <c:pt idx="8729" formatCode="General">
                  <c:v>8.7289999999999992</c:v>
                </c:pt>
                <c:pt idx="8730" formatCode="General">
                  <c:v>8.73</c:v>
                </c:pt>
                <c:pt idx="8731" formatCode="General">
                  <c:v>8.7309999999999999</c:v>
                </c:pt>
                <c:pt idx="8732" formatCode="General">
                  <c:v>8.7319999999999993</c:v>
                </c:pt>
                <c:pt idx="8733" formatCode="General">
                  <c:v>8.7330000000000005</c:v>
                </c:pt>
                <c:pt idx="8734" formatCode="General">
                  <c:v>8.734</c:v>
                </c:pt>
                <c:pt idx="8735" formatCode="General">
                  <c:v>8.7349999999999994</c:v>
                </c:pt>
                <c:pt idx="8736" formatCode="General">
                  <c:v>8.7360000000000007</c:v>
                </c:pt>
                <c:pt idx="8737" formatCode="General">
                  <c:v>8.7370000000000001</c:v>
                </c:pt>
                <c:pt idx="8738" formatCode="General">
                  <c:v>8.7379999999999995</c:v>
                </c:pt>
                <c:pt idx="8739" formatCode="General">
                  <c:v>8.7390000000000008</c:v>
                </c:pt>
                <c:pt idx="8740" formatCode="General">
                  <c:v>8.74</c:v>
                </c:pt>
                <c:pt idx="8741" formatCode="General">
                  <c:v>8.7409999999999997</c:v>
                </c:pt>
                <c:pt idx="8742" formatCode="General">
                  <c:v>8.7420000000000009</c:v>
                </c:pt>
                <c:pt idx="8743" formatCode="General">
                  <c:v>8.7430000000000003</c:v>
                </c:pt>
                <c:pt idx="8744" formatCode="General">
                  <c:v>8.7439999999999998</c:v>
                </c:pt>
                <c:pt idx="8745" formatCode="General">
                  <c:v>8.7449999999999992</c:v>
                </c:pt>
                <c:pt idx="8746" formatCode="General">
                  <c:v>8.7460000000000004</c:v>
                </c:pt>
                <c:pt idx="8747" formatCode="General">
                  <c:v>8.7469999999999999</c:v>
                </c:pt>
                <c:pt idx="8748" formatCode="General">
                  <c:v>8.7479999999999993</c:v>
                </c:pt>
                <c:pt idx="8749" formatCode="General">
                  <c:v>8.7490000000000006</c:v>
                </c:pt>
                <c:pt idx="8750" formatCode="General">
                  <c:v>8.75</c:v>
                </c:pt>
                <c:pt idx="8751" formatCode="General">
                  <c:v>8.7509999999999994</c:v>
                </c:pt>
                <c:pt idx="8752" formatCode="General">
                  <c:v>8.7520000000000007</c:v>
                </c:pt>
                <c:pt idx="8753" formatCode="General">
                  <c:v>8.7530000000000001</c:v>
                </c:pt>
                <c:pt idx="8754" formatCode="General">
                  <c:v>8.7539999999999996</c:v>
                </c:pt>
                <c:pt idx="8755" formatCode="General">
                  <c:v>8.7550000000000008</c:v>
                </c:pt>
                <c:pt idx="8756" formatCode="General">
                  <c:v>8.7560000000000002</c:v>
                </c:pt>
                <c:pt idx="8757" formatCode="General">
                  <c:v>8.7569999999999997</c:v>
                </c:pt>
                <c:pt idx="8758" formatCode="General">
                  <c:v>8.7579999999999991</c:v>
                </c:pt>
                <c:pt idx="8759" formatCode="General">
                  <c:v>8.7590000000000003</c:v>
                </c:pt>
                <c:pt idx="8760" formatCode="General">
                  <c:v>8.76</c:v>
                </c:pt>
                <c:pt idx="8761" formatCode="General">
                  <c:v>8.7609999999999992</c:v>
                </c:pt>
                <c:pt idx="8762" formatCode="General">
                  <c:v>8.7620000000000005</c:v>
                </c:pt>
                <c:pt idx="8763" formatCode="General">
                  <c:v>8.7629999999999999</c:v>
                </c:pt>
                <c:pt idx="8764" formatCode="General">
                  <c:v>8.7639999999999993</c:v>
                </c:pt>
                <c:pt idx="8765" formatCode="General">
                  <c:v>8.7650000000000006</c:v>
                </c:pt>
                <c:pt idx="8766" formatCode="General">
                  <c:v>8.766</c:v>
                </c:pt>
                <c:pt idx="8767" formatCode="General">
                  <c:v>8.7669999999999995</c:v>
                </c:pt>
                <c:pt idx="8768" formatCode="General">
                  <c:v>8.7680000000000007</c:v>
                </c:pt>
                <c:pt idx="8769" formatCode="General">
                  <c:v>8.7690000000000001</c:v>
                </c:pt>
                <c:pt idx="8770" formatCode="General">
                  <c:v>8.77</c:v>
                </c:pt>
                <c:pt idx="8771" formatCode="General">
                  <c:v>8.7710000000000008</c:v>
                </c:pt>
                <c:pt idx="8772" formatCode="General">
                  <c:v>8.7720000000000002</c:v>
                </c:pt>
                <c:pt idx="8773" formatCode="General">
                  <c:v>8.7729999999999997</c:v>
                </c:pt>
                <c:pt idx="8774" formatCode="General">
                  <c:v>8.7739999999999991</c:v>
                </c:pt>
                <c:pt idx="8775" formatCode="General">
                  <c:v>8.7750000000000004</c:v>
                </c:pt>
                <c:pt idx="8776" formatCode="General">
                  <c:v>8.7759999999999998</c:v>
                </c:pt>
                <c:pt idx="8777" formatCode="General">
                  <c:v>8.7769999999999992</c:v>
                </c:pt>
                <c:pt idx="8778" formatCode="General">
                  <c:v>8.7780000000000005</c:v>
                </c:pt>
                <c:pt idx="8779" formatCode="General">
                  <c:v>8.7789999999999999</c:v>
                </c:pt>
                <c:pt idx="8780" formatCode="General">
                  <c:v>8.7799999999999994</c:v>
                </c:pt>
                <c:pt idx="8781" formatCode="General">
                  <c:v>8.7810000000000006</c:v>
                </c:pt>
                <c:pt idx="8782" formatCode="General">
                  <c:v>8.782</c:v>
                </c:pt>
                <c:pt idx="8783" formatCode="General">
                  <c:v>8.7829999999999995</c:v>
                </c:pt>
                <c:pt idx="8784" formatCode="General">
                  <c:v>8.7840000000000007</c:v>
                </c:pt>
                <c:pt idx="8785" formatCode="General">
                  <c:v>8.7850000000000001</c:v>
                </c:pt>
                <c:pt idx="8786" formatCode="General">
                  <c:v>8.7859999999999996</c:v>
                </c:pt>
                <c:pt idx="8787" formatCode="General">
                  <c:v>8.7870000000000008</c:v>
                </c:pt>
                <c:pt idx="8788" formatCode="General">
                  <c:v>8.7880000000000003</c:v>
                </c:pt>
                <c:pt idx="8789" formatCode="General">
                  <c:v>8.7889999999999997</c:v>
                </c:pt>
                <c:pt idx="8790" formatCode="General">
                  <c:v>8.7899999999999991</c:v>
                </c:pt>
                <c:pt idx="8791" formatCode="General">
                  <c:v>8.7910000000000004</c:v>
                </c:pt>
                <c:pt idx="8792" formatCode="General">
                  <c:v>8.7919999999999998</c:v>
                </c:pt>
                <c:pt idx="8793" formatCode="General">
                  <c:v>8.7929999999999993</c:v>
                </c:pt>
                <c:pt idx="8794" formatCode="General">
                  <c:v>8.7940000000000005</c:v>
                </c:pt>
                <c:pt idx="8795" formatCode="General">
                  <c:v>8.7949999999999999</c:v>
                </c:pt>
                <c:pt idx="8796" formatCode="General">
                  <c:v>8.7959999999999994</c:v>
                </c:pt>
                <c:pt idx="8797" formatCode="General">
                  <c:v>8.7970000000000006</c:v>
                </c:pt>
                <c:pt idx="8798" formatCode="General">
                  <c:v>8.798</c:v>
                </c:pt>
                <c:pt idx="8799" formatCode="General">
                  <c:v>8.7989999999999995</c:v>
                </c:pt>
                <c:pt idx="8800" formatCode="General">
                  <c:v>8.8000000000000007</c:v>
                </c:pt>
                <c:pt idx="8801" formatCode="General">
                  <c:v>8.8010000000000002</c:v>
                </c:pt>
                <c:pt idx="8802" formatCode="General">
                  <c:v>8.8019999999999996</c:v>
                </c:pt>
                <c:pt idx="8803" formatCode="General">
                  <c:v>8.8030000000000008</c:v>
                </c:pt>
                <c:pt idx="8804" formatCode="General">
                  <c:v>8.8040000000000003</c:v>
                </c:pt>
                <c:pt idx="8805" formatCode="General">
                  <c:v>8.8049999999999997</c:v>
                </c:pt>
                <c:pt idx="8806" formatCode="General">
                  <c:v>8.8059999999999992</c:v>
                </c:pt>
                <c:pt idx="8807" formatCode="General">
                  <c:v>8.8070000000000004</c:v>
                </c:pt>
                <c:pt idx="8808" formatCode="General">
                  <c:v>8.8079999999999998</c:v>
                </c:pt>
                <c:pt idx="8809" formatCode="General">
                  <c:v>8.8089999999999993</c:v>
                </c:pt>
                <c:pt idx="8810" formatCode="General">
                  <c:v>8.81</c:v>
                </c:pt>
                <c:pt idx="8811" formatCode="General">
                  <c:v>8.8109999999999999</c:v>
                </c:pt>
                <c:pt idx="8812" formatCode="General">
                  <c:v>8.8119999999999994</c:v>
                </c:pt>
                <c:pt idx="8813" formatCode="General">
                  <c:v>8.8130000000000006</c:v>
                </c:pt>
                <c:pt idx="8814" formatCode="General">
                  <c:v>8.8140000000000001</c:v>
                </c:pt>
                <c:pt idx="8815" formatCode="General">
                  <c:v>8.8149999999999995</c:v>
                </c:pt>
                <c:pt idx="8816" formatCode="General">
                  <c:v>8.8160000000000007</c:v>
                </c:pt>
                <c:pt idx="8817" formatCode="General">
                  <c:v>8.8170000000000002</c:v>
                </c:pt>
                <c:pt idx="8818" formatCode="General">
                  <c:v>8.8179999999999996</c:v>
                </c:pt>
                <c:pt idx="8819" formatCode="General">
                  <c:v>8.8190000000000008</c:v>
                </c:pt>
                <c:pt idx="8820" formatCode="General">
                  <c:v>8.82</c:v>
                </c:pt>
                <c:pt idx="8821" formatCode="General">
                  <c:v>8.8209999999999997</c:v>
                </c:pt>
                <c:pt idx="8822" formatCode="General">
                  <c:v>8.8219999999999992</c:v>
                </c:pt>
                <c:pt idx="8823" formatCode="General">
                  <c:v>8.8230000000000004</c:v>
                </c:pt>
                <c:pt idx="8824" formatCode="General">
                  <c:v>8.8239999999999998</c:v>
                </c:pt>
                <c:pt idx="8825" formatCode="General">
                  <c:v>8.8249999999999993</c:v>
                </c:pt>
                <c:pt idx="8826" formatCode="General">
                  <c:v>8.8260000000000005</c:v>
                </c:pt>
                <c:pt idx="8827" formatCode="General">
                  <c:v>8.827</c:v>
                </c:pt>
                <c:pt idx="8828" formatCode="General">
                  <c:v>8.8279999999999994</c:v>
                </c:pt>
                <c:pt idx="8829" formatCode="General">
                  <c:v>8.8290000000000006</c:v>
                </c:pt>
                <c:pt idx="8830" formatCode="General">
                  <c:v>8.83</c:v>
                </c:pt>
                <c:pt idx="8831" formatCode="General">
                  <c:v>8.8309999999999995</c:v>
                </c:pt>
                <c:pt idx="8832" formatCode="General">
                  <c:v>8.8320000000000007</c:v>
                </c:pt>
                <c:pt idx="8833" formatCode="General">
                  <c:v>8.8330000000000002</c:v>
                </c:pt>
                <c:pt idx="8834" formatCode="General">
                  <c:v>8.8339999999999996</c:v>
                </c:pt>
                <c:pt idx="8835" formatCode="General">
                  <c:v>8.8350000000000009</c:v>
                </c:pt>
                <c:pt idx="8836" formatCode="General">
                  <c:v>8.8360000000000003</c:v>
                </c:pt>
                <c:pt idx="8837" formatCode="General">
                  <c:v>8.8369999999999997</c:v>
                </c:pt>
                <c:pt idx="8838" formatCode="General">
                  <c:v>8.8379999999999992</c:v>
                </c:pt>
                <c:pt idx="8839" formatCode="General">
                  <c:v>8.8390000000000004</c:v>
                </c:pt>
                <c:pt idx="8840" formatCode="General">
                  <c:v>8.84</c:v>
                </c:pt>
                <c:pt idx="8841" formatCode="General">
                  <c:v>8.8409999999999993</c:v>
                </c:pt>
                <c:pt idx="8842" formatCode="General">
                  <c:v>8.8420000000000005</c:v>
                </c:pt>
                <c:pt idx="8843" formatCode="General">
                  <c:v>8.843</c:v>
                </c:pt>
                <c:pt idx="8844" formatCode="General">
                  <c:v>8.8439999999999994</c:v>
                </c:pt>
                <c:pt idx="8845" formatCode="General">
                  <c:v>8.8450000000000006</c:v>
                </c:pt>
                <c:pt idx="8846" formatCode="General">
                  <c:v>8.8460000000000001</c:v>
                </c:pt>
                <c:pt idx="8847" formatCode="General">
                  <c:v>8.8469999999999995</c:v>
                </c:pt>
                <c:pt idx="8848" formatCode="General">
                  <c:v>8.8480000000000008</c:v>
                </c:pt>
                <c:pt idx="8849" formatCode="General">
                  <c:v>8.8490000000000002</c:v>
                </c:pt>
                <c:pt idx="8850" formatCode="General">
                  <c:v>8.85</c:v>
                </c:pt>
                <c:pt idx="8851" formatCode="General">
                  <c:v>8.8510000000000009</c:v>
                </c:pt>
                <c:pt idx="8852" formatCode="General">
                  <c:v>8.8520000000000003</c:v>
                </c:pt>
                <c:pt idx="8853" formatCode="General">
                  <c:v>8.8529999999999998</c:v>
                </c:pt>
                <c:pt idx="8854" formatCode="General">
                  <c:v>8.8539999999999992</c:v>
                </c:pt>
                <c:pt idx="8855" formatCode="General">
                  <c:v>8.8550000000000004</c:v>
                </c:pt>
                <c:pt idx="8856" formatCode="General">
                  <c:v>8.8559999999999999</c:v>
                </c:pt>
                <c:pt idx="8857" formatCode="General">
                  <c:v>8.8569999999999993</c:v>
                </c:pt>
                <c:pt idx="8858" formatCode="General">
                  <c:v>8.8580000000000005</c:v>
                </c:pt>
                <c:pt idx="8859" formatCode="General">
                  <c:v>8.859</c:v>
                </c:pt>
                <c:pt idx="8860" formatCode="General">
                  <c:v>8.86</c:v>
                </c:pt>
                <c:pt idx="8861" formatCode="General">
                  <c:v>8.8610000000000007</c:v>
                </c:pt>
                <c:pt idx="8862" formatCode="General">
                  <c:v>8.8620000000000001</c:v>
                </c:pt>
                <c:pt idx="8863" formatCode="General">
                  <c:v>8.8629999999999995</c:v>
                </c:pt>
                <c:pt idx="8864" formatCode="General">
                  <c:v>8.8640000000000008</c:v>
                </c:pt>
                <c:pt idx="8865" formatCode="General">
                  <c:v>8.8650000000000002</c:v>
                </c:pt>
                <c:pt idx="8866" formatCode="General">
                  <c:v>8.8659999999999997</c:v>
                </c:pt>
                <c:pt idx="8867" formatCode="General">
                  <c:v>8.8670000000000009</c:v>
                </c:pt>
                <c:pt idx="8868" formatCode="General">
                  <c:v>8.8680000000000003</c:v>
                </c:pt>
                <c:pt idx="8869" formatCode="General">
                  <c:v>8.8689999999999998</c:v>
                </c:pt>
                <c:pt idx="8870" formatCode="General">
                  <c:v>8.8699999999999992</c:v>
                </c:pt>
                <c:pt idx="8871" formatCode="General">
                  <c:v>8.8710000000000004</c:v>
                </c:pt>
                <c:pt idx="8872" formatCode="General">
                  <c:v>8.8719999999999999</c:v>
                </c:pt>
                <c:pt idx="8873" formatCode="General">
                  <c:v>8.8729999999999993</c:v>
                </c:pt>
                <c:pt idx="8874" formatCode="General">
                  <c:v>8.8740000000000006</c:v>
                </c:pt>
                <c:pt idx="8875" formatCode="General">
                  <c:v>8.875</c:v>
                </c:pt>
                <c:pt idx="8876" formatCode="General">
                  <c:v>8.8759999999999994</c:v>
                </c:pt>
                <c:pt idx="8877" formatCode="General">
                  <c:v>8.8770000000000007</c:v>
                </c:pt>
                <c:pt idx="8878" formatCode="General">
                  <c:v>8.8780000000000001</c:v>
                </c:pt>
                <c:pt idx="8879" formatCode="General">
                  <c:v>8.8789999999999996</c:v>
                </c:pt>
                <c:pt idx="8880" formatCode="General">
                  <c:v>8.8800000000000008</c:v>
                </c:pt>
                <c:pt idx="8881" formatCode="General">
                  <c:v>8.8810000000000002</c:v>
                </c:pt>
                <c:pt idx="8882" formatCode="General">
                  <c:v>8.8819999999999997</c:v>
                </c:pt>
                <c:pt idx="8883" formatCode="General">
                  <c:v>8.8829999999999991</c:v>
                </c:pt>
                <c:pt idx="8884" formatCode="General">
                  <c:v>8.8840000000000003</c:v>
                </c:pt>
                <c:pt idx="8885" formatCode="General">
                  <c:v>8.8849999999999998</c:v>
                </c:pt>
                <c:pt idx="8886" formatCode="General">
                  <c:v>8.8859999999999992</c:v>
                </c:pt>
                <c:pt idx="8887" formatCode="General">
                  <c:v>8.8870000000000005</c:v>
                </c:pt>
                <c:pt idx="8888" formatCode="General">
                  <c:v>8.8879999999999999</c:v>
                </c:pt>
                <c:pt idx="8889" formatCode="General">
                  <c:v>8.8889999999999993</c:v>
                </c:pt>
                <c:pt idx="8890" formatCode="General">
                  <c:v>8.89</c:v>
                </c:pt>
                <c:pt idx="8891" formatCode="General">
                  <c:v>8.891</c:v>
                </c:pt>
                <c:pt idx="8892" formatCode="General">
                  <c:v>8.8919999999999995</c:v>
                </c:pt>
                <c:pt idx="8893" formatCode="General">
                  <c:v>8.8930000000000007</c:v>
                </c:pt>
                <c:pt idx="8894" formatCode="General">
                  <c:v>8.8940000000000001</c:v>
                </c:pt>
                <c:pt idx="8895" formatCode="General">
                  <c:v>8.8949999999999996</c:v>
                </c:pt>
                <c:pt idx="8896" formatCode="General">
                  <c:v>8.8960000000000008</c:v>
                </c:pt>
                <c:pt idx="8897" formatCode="General">
                  <c:v>8.8970000000000002</c:v>
                </c:pt>
                <c:pt idx="8898" formatCode="General">
                  <c:v>8.8979999999999997</c:v>
                </c:pt>
                <c:pt idx="8899" formatCode="General">
                  <c:v>8.8989999999999991</c:v>
                </c:pt>
                <c:pt idx="8900" formatCode="General">
                  <c:v>8.9</c:v>
                </c:pt>
                <c:pt idx="8901" formatCode="General">
                  <c:v>8.9009999999999998</c:v>
                </c:pt>
                <c:pt idx="8902" formatCode="General">
                  <c:v>8.9019999999999992</c:v>
                </c:pt>
                <c:pt idx="8903" formatCode="General">
                  <c:v>8.9030000000000005</c:v>
                </c:pt>
                <c:pt idx="8904" formatCode="General">
                  <c:v>8.9039999999999999</c:v>
                </c:pt>
                <c:pt idx="8905" formatCode="General">
                  <c:v>8.9049999999999994</c:v>
                </c:pt>
                <c:pt idx="8906" formatCode="General">
                  <c:v>8.9060000000000006</c:v>
                </c:pt>
                <c:pt idx="8907" formatCode="General">
                  <c:v>8.907</c:v>
                </c:pt>
                <c:pt idx="8908" formatCode="General">
                  <c:v>8.9079999999999995</c:v>
                </c:pt>
                <c:pt idx="8909" formatCode="General">
                  <c:v>8.9090000000000007</c:v>
                </c:pt>
                <c:pt idx="8910" formatCode="General">
                  <c:v>8.91</c:v>
                </c:pt>
                <c:pt idx="8911" formatCode="General">
                  <c:v>8.9109999999999996</c:v>
                </c:pt>
                <c:pt idx="8912" formatCode="General">
                  <c:v>8.9120000000000008</c:v>
                </c:pt>
                <c:pt idx="8913" formatCode="General">
                  <c:v>8.9130000000000003</c:v>
                </c:pt>
                <c:pt idx="8914" formatCode="General">
                  <c:v>8.9139999999999997</c:v>
                </c:pt>
                <c:pt idx="8915" formatCode="General">
                  <c:v>8.9149999999999991</c:v>
                </c:pt>
                <c:pt idx="8916" formatCode="General">
                  <c:v>8.9160000000000004</c:v>
                </c:pt>
                <c:pt idx="8917" formatCode="General">
                  <c:v>8.9169999999999998</c:v>
                </c:pt>
                <c:pt idx="8918" formatCode="General">
                  <c:v>8.9179999999999993</c:v>
                </c:pt>
                <c:pt idx="8919" formatCode="General">
                  <c:v>8.9190000000000005</c:v>
                </c:pt>
                <c:pt idx="8920" formatCode="General">
                  <c:v>8.92</c:v>
                </c:pt>
                <c:pt idx="8921" formatCode="General">
                  <c:v>8.9209999999999994</c:v>
                </c:pt>
                <c:pt idx="8922" formatCode="General">
                  <c:v>8.9220000000000006</c:v>
                </c:pt>
                <c:pt idx="8923" formatCode="General">
                  <c:v>8.923</c:v>
                </c:pt>
                <c:pt idx="8924" formatCode="General">
                  <c:v>8.9239999999999995</c:v>
                </c:pt>
                <c:pt idx="8925" formatCode="General">
                  <c:v>8.9250000000000007</c:v>
                </c:pt>
                <c:pt idx="8926" formatCode="General">
                  <c:v>8.9260000000000002</c:v>
                </c:pt>
                <c:pt idx="8927" formatCode="General">
                  <c:v>8.9269999999999996</c:v>
                </c:pt>
                <c:pt idx="8928" formatCode="General">
                  <c:v>8.9280000000000008</c:v>
                </c:pt>
                <c:pt idx="8929" formatCode="General">
                  <c:v>8.9290000000000003</c:v>
                </c:pt>
                <c:pt idx="8930" formatCode="General">
                  <c:v>8.93</c:v>
                </c:pt>
                <c:pt idx="8931" formatCode="General">
                  <c:v>8.9309999999999992</c:v>
                </c:pt>
                <c:pt idx="8932" formatCode="General">
                  <c:v>8.9320000000000004</c:v>
                </c:pt>
                <c:pt idx="8933" formatCode="General">
                  <c:v>8.9329999999999998</c:v>
                </c:pt>
                <c:pt idx="8934" formatCode="General">
                  <c:v>8.9339999999999993</c:v>
                </c:pt>
                <c:pt idx="8935" formatCode="General">
                  <c:v>8.9350000000000005</c:v>
                </c:pt>
                <c:pt idx="8936" formatCode="General">
                  <c:v>8.9359999999999999</c:v>
                </c:pt>
                <c:pt idx="8937" formatCode="General">
                  <c:v>8.9369999999999994</c:v>
                </c:pt>
                <c:pt idx="8938" formatCode="General">
                  <c:v>8.9380000000000006</c:v>
                </c:pt>
                <c:pt idx="8939" formatCode="General">
                  <c:v>8.9390000000000001</c:v>
                </c:pt>
                <c:pt idx="8940" formatCode="General">
                  <c:v>8.94</c:v>
                </c:pt>
                <c:pt idx="8941" formatCode="General">
                  <c:v>8.9410000000000007</c:v>
                </c:pt>
                <c:pt idx="8942" formatCode="General">
                  <c:v>8.9420000000000002</c:v>
                </c:pt>
                <c:pt idx="8943" formatCode="General">
                  <c:v>8.9429999999999996</c:v>
                </c:pt>
                <c:pt idx="8944" formatCode="General">
                  <c:v>8.9440000000000008</c:v>
                </c:pt>
                <c:pt idx="8945" formatCode="General">
                  <c:v>8.9450000000000003</c:v>
                </c:pt>
                <c:pt idx="8946" formatCode="General">
                  <c:v>8.9459999999999997</c:v>
                </c:pt>
                <c:pt idx="8947" formatCode="General">
                  <c:v>8.9469999999999992</c:v>
                </c:pt>
                <c:pt idx="8948" formatCode="General">
                  <c:v>8.9480000000000004</c:v>
                </c:pt>
                <c:pt idx="8949" formatCode="General">
                  <c:v>8.9489999999999998</c:v>
                </c:pt>
                <c:pt idx="8950" formatCode="General">
                  <c:v>8.9499999999999993</c:v>
                </c:pt>
                <c:pt idx="8951" formatCode="General">
                  <c:v>8.9510000000000005</c:v>
                </c:pt>
                <c:pt idx="8952" formatCode="General">
                  <c:v>8.952</c:v>
                </c:pt>
                <c:pt idx="8953" formatCode="General">
                  <c:v>8.9529999999999994</c:v>
                </c:pt>
                <c:pt idx="8954" formatCode="General">
                  <c:v>8.9540000000000006</c:v>
                </c:pt>
                <c:pt idx="8955" formatCode="General">
                  <c:v>8.9550000000000001</c:v>
                </c:pt>
                <c:pt idx="8956" formatCode="General">
                  <c:v>8.9559999999999995</c:v>
                </c:pt>
                <c:pt idx="8957" formatCode="General">
                  <c:v>8.9570000000000007</c:v>
                </c:pt>
                <c:pt idx="8958" formatCode="General">
                  <c:v>8.9580000000000002</c:v>
                </c:pt>
                <c:pt idx="8959" formatCode="General">
                  <c:v>8.9589999999999996</c:v>
                </c:pt>
                <c:pt idx="8960" formatCode="General">
                  <c:v>8.9600000000000009</c:v>
                </c:pt>
                <c:pt idx="8961" formatCode="General">
                  <c:v>8.9610000000000003</c:v>
                </c:pt>
                <c:pt idx="8962" formatCode="General">
                  <c:v>8.9619999999999997</c:v>
                </c:pt>
                <c:pt idx="8963" formatCode="General">
                  <c:v>8.9629999999999992</c:v>
                </c:pt>
                <c:pt idx="8964" formatCode="General">
                  <c:v>8.9640000000000004</c:v>
                </c:pt>
                <c:pt idx="8965" formatCode="General">
                  <c:v>8.9649999999999999</c:v>
                </c:pt>
                <c:pt idx="8966" formatCode="General">
                  <c:v>8.9659999999999993</c:v>
                </c:pt>
                <c:pt idx="8967" formatCode="General">
                  <c:v>8.9670000000000005</c:v>
                </c:pt>
                <c:pt idx="8968" formatCode="General">
                  <c:v>8.968</c:v>
                </c:pt>
                <c:pt idx="8969" formatCode="General">
                  <c:v>8.9689999999999994</c:v>
                </c:pt>
                <c:pt idx="8970" formatCode="General">
                  <c:v>8.9700000000000006</c:v>
                </c:pt>
                <c:pt idx="8971" formatCode="General">
                  <c:v>8.9710000000000001</c:v>
                </c:pt>
                <c:pt idx="8972" formatCode="General">
                  <c:v>8.9719999999999995</c:v>
                </c:pt>
                <c:pt idx="8973" formatCode="General">
                  <c:v>8.9730000000000008</c:v>
                </c:pt>
                <c:pt idx="8974" formatCode="General">
                  <c:v>8.9740000000000002</c:v>
                </c:pt>
                <c:pt idx="8975" formatCode="General">
                  <c:v>8.9749999999999996</c:v>
                </c:pt>
                <c:pt idx="8976" formatCode="General">
                  <c:v>8.9760000000000009</c:v>
                </c:pt>
                <c:pt idx="8977" formatCode="General">
                  <c:v>8.9770000000000003</c:v>
                </c:pt>
                <c:pt idx="8978" formatCode="General">
                  <c:v>8.9779999999999998</c:v>
                </c:pt>
                <c:pt idx="8979" formatCode="General">
                  <c:v>8.9789999999999992</c:v>
                </c:pt>
                <c:pt idx="8980" formatCode="General">
                  <c:v>8.98</c:v>
                </c:pt>
                <c:pt idx="8981" formatCode="General">
                  <c:v>8.9809999999999999</c:v>
                </c:pt>
                <c:pt idx="8982" formatCode="General">
                  <c:v>8.9819999999999993</c:v>
                </c:pt>
                <c:pt idx="8983" formatCode="General">
                  <c:v>8.9830000000000005</c:v>
                </c:pt>
                <c:pt idx="8984" formatCode="General">
                  <c:v>8.984</c:v>
                </c:pt>
                <c:pt idx="8985" formatCode="General">
                  <c:v>8.9849999999999994</c:v>
                </c:pt>
                <c:pt idx="8986" formatCode="General">
                  <c:v>8.9860000000000007</c:v>
                </c:pt>
                <c:pt idx="8987" formatCode="General">
                  <c:v>8.9870000000000001</c:v>
                </c:pt>
                <c:pt idx="8988" formatCode="General">
                  <c:v>8.9879999999999995</c:v>
                </c:pt>
                <c:pt idx="8989" formatCode="General">
                  <c:v>8.9890000000000008</c:v>
                </c:pt>
                <c:pt idx="8990" formatCode="General">
                  <c:v>8.99</c:v>
                </c:pt>
                <c:pt idx="8991" formatCode="General">
                  <c:v>8.9909999999999997</c:v>
                </c:pt>
                <c:pt idx="8992" formatCode="General">
                  <c:v>8.9920000000000009</c:v>
                </c:pt>
                <c:pt idx="8993" formatCode="General">
                  <c:v>8.9930000000000003</c:v>
                </c:pt>
                <c:pt idx="8994" formatCode="General">
                  <c:v>8.9939999999999998</c:v>
                </c:pt>
                <c:pt idx="8995" formatCode="General">
                  <c:v>8.9949999999999992</c:v>
                </c:pt>
                <c:pt idx="8996" formatCode="General">
                  <c:v>8.9960000000000004</c:v>
                </c:pt>
                <c:pt idx="8997" formatCode="General">
                  <c:v>8.9969999999999999</c:v>
                </c:pt>
                <c:pt idx="8998" formatCode="General">
                  <c:v>8.9979999999999993</c:v>
                </c:pt>
                <c:pt idx="8999" formatCode="General">
                  <c:v>8.9990000000000006</c:v>
                </c:pt>
                <c:pt idx="9000" formatCode="General">
                  <c:v>9</c:v>
                </c:pt>
                <c:pt idx="9001" formatCode="General">
                  <c:v>9.0009999999999994</c:v>
                </c:pt>
                <c:pt idx="9002" formatCode="General">
                  <c:v>9.0020000000000007</c:v>
                </c:pt>
                <c:pt idx="9003" formatCode="General">
                  <c:v>9.0030000000000001</c:v>
                </c:pt>
                <c:pt idx="9004" formatCode="General">
                  <c:v>9.0039999999999996</c:v>
                </c:pt>
                <c:pt idx="9005" formatCode="General">
                  <c:v>9.0050000000000008</c:v>
                </c:pt>
                <c:pt idx="9006" formatCode="General">
                  <c:v>9.0060000000000002</c:v>
                </c:pt>
                <c:pt idx="9007" formatCode="General">
                  <c:v>9.0069999999999997</c:v>
                </c:pt>
                <c:pt idx="9008" formatCode="General">
                  <c:v>9.0079999999999991</c:v>
                </c:pt>
                <c:pt idx="9009" formatCode="General">
                  <c:v>9.0090000000000003</c:v>
                </c:pt>
                <c:pt idx="9010" formatCode="General">
                  <c:v>9.01</c:v>
                </c:pt>
                <c:pt idx="9011" formatCode="General">
                  <c:v>9.0109999999999992</c:v>
                </c:pt>
                <c:pt idx="9012" formatCode="General">
                  <c:v>9.0120000000000005</c:v>
                </c:pt>
                <c:pt idx="9013" formatCode="General">
                  <c:v>9.0129999999999999</c:v>
                </c:pt>
                <c:pt idx="9014" formatCode="General">
                  <c:v>9.0139999999999993</c:v>
                </c:pt>
                <c:pt idx="9015" formatCode="General">
                  <c:v>9.0150000000000006</c:v>
                </c:pt>
                <c:pt idx="9016" formatCode="General">
                  <c:v>9.016</c:v>
                </c:pt>
                <c:pt idx="9017" formatCode="General">
                  <c:v>9.0169999999999995</c:v>
                </c:pt>
                <c:pt idx="9018" formatCode="General">
                  <c:v>9.0180000000000007</c:v>
                </c:pt>
                <c:pt idx="9019" formatCode="General">
                  <c:v>9.0190000000000001</c:v>
                </c:pt>
                <c:pt idx="9020" formatCode="General">
                  <c:v>9.02</c:v>
                </c:pt>
                <c:pt idx="9021" formatCode="General">
                  <c:v>9.0210000000000008</c:v>
                </c:pt>
                <c:pt idx="9022" formatCode="General">
                  <c:v>9.0220000000000002</c:v>
                </c:pt>
                <c:pt idx="9023" formatCode="General">
                  <c:v>9.0229999999999997</c:v>
                </c:pt>
                <c:pt idx="9024" formatCode="General">
                  <c:v>9.0239999999999991</c:v>
                </c:pt>
                <c:pt idx="9025" formatCode="General">
                  <c:v>9.0250000000000004</c:v>
                </c:pt>
                <c:pt idx="9026" formatCode="General">
                  <c:v>9.0259999999999998</c:v>
                </c:pt>
                <c:pt idx="9027" formatCode="General">
                  <c:v>9.0269999999999992</c:v>
                </c:pt>
                <c:pt idx="9028" formatCode="General">
                  <c:v>9.0280000000000005</c:v>
                </c:pt>
                <c:pt idx="9029" formatCode="General">
                  <c:v>9.0289999999999999</c:v>
                </c:pt>
                <c:pt idx="9030" formatCode="General">
                  <c:v>9.0299999999999994</c:v>
                </c:pt>
                <c:pt idx="9031" formatCode="General">
                  <c:v>9.0310000000000006</c:v>
                </c:pt>
                <c:pt idx="9032" formatCode="General">
                  <c:v>9.032</c:v>
                </c:pt>
                <c:pt idx="9033" formatCode="General">
                  <c:v>9.0329999999999995</c:v>
                </c:pt>
                <c:pt idx="9034" formatCode="General">
                  <c:v>9.0340000000000007</c:v>
                </c:pt>
                <c:pt idx="9035" formatCode="General">
                  <c:v>9.0350000000000001</c:v>
                </c:pt>
                <c:pt idx="9036" formatCode="General">
                  <c:v>9.0359999999999996</c:v>
                </c:pt>
                <c:pt idx="9037" formatCode="General">
                  <c:v>9.0370000000000008</c:v>
                </c:pt>
                <c:pt idx="9038" formatCode="General">
                  <c:v>9.0380000000000003</c:v>
                </c:pt>
                <c:pt idx="9039" formatCode="General">
                  <c:v>9.0389999999999997</c:v>
                </c:pt>
                <c:pt idx="9040" formatCode="General">
                  <c:v>9.0399999999999991</c:v>
                </c:pt>
                <c:pt idx="9041" formatCode="General">
                  <c:v>9.0410000000000004</c:v>
                </c:pt>
                <c:pt idx="9042" formatCode="General">
                  <c:v>9.0419999999999998</c:v>
                </c:pt>
                <c:pt idx="9043" formatCode="General">
                  <c:v>9.0429999999999993</c:v>
                </c:pt>
                <c:pt idx="9044" formatCode="General">
                  <c:v>9.0440000000000005</c:v>
                </c:pt>
                <c:pt idx="9045" formatCode="General">
                  <c:v>9.0449999999999999</c:v>
                </c:pt>
                <c:pt idx="9046" formatCode="General">
                  <c:v>9.0459999999999994</c:v>
                </c:pt>
                <c:pt idx="9047" formatCode="General">
                  <c:v>9.0470000000000006</c:v>
                </c:pt>
                <c:pt idx="9048" formatCode="General">
                  <c:v>9.048</c:v>
                </c:pt>
                <c:pt idx="9049" formatCode="General">
                  <c:v>9.0489999999999995</c:v>
                </c:pt>
                <c:pt idx="9050" formatCode="General">
                  <c:v>9.0500000000000007</c:v>
                </c:pt>
                <c:pt idx="9051" formatCode="General">
                  <c:v>9.0510000000000002</c:v>
                </c:pt>
                <c:pt idx="9052" formatCode="General">
                  <c:v>9.0519999999999996</c:v>
                </c:pt>
                <c:pt idx="9053" formatCode="General">
                  <c:v>9.0530000000000008</c:v>
                </c:pt>
                <c:pt idx="9054" formatCode="General">
                  <c:v>9.0540000000000003</c:v>
                </c:pt>
                <c:pt idx="9055" formatCode="General">
                  <c:v>9.0549999999999997</c:v>
                </c:pt>
                <c:pt idx="9056" formatCode="General">
                  <c:v>9.0559999999999992</c:v>
                </c:pt>
                <c:pt idx="9057" formatCode="General">
                  <c:v>9.0570000000000004</c:v>
                </c:pt>
                <c:pt idx="9058" formatCode="General">
                  <c:v>9.0579999999999998</c:v>
                </c:pt>
                <c:pt idx="9059" formatCode="General">
                  <c:v>9.0589999999999993</c:v>
                </c:pt>
                <c:pt idx="9060" formatCode="General">
                  <c:v>9.06</c:v>
                </c:pt>
                <c:pt idx="9061" formatCode="General">
                  <c:v>9.0609999999999999</c:v>
                </c:pt>
                <c:pt idx="9062" formatCode="General">
                  <c:v>9.0619999999999994</c:v>
                </c:pt>
                <c:pt idx="9063" formatCode="General">
                  <c:v>9.0630000000000006</c:v>
                </c:pt>
                <c:pt idx="9064" formatCode="General">
                  <c:v>9.0640000000000001</c:v>
                </c:pt>
                <c:pt idx="9065" formatCode="General">
                  <c:v>9.0649999999999995</c:v>
                </c:pt>
                <c:pt idx="9066" formatCode="General">
                  <c:v>9.0660000000000007</c:v>
                </c:pt>
                <c:pt idx="9067" formatCode="General">
                  <c:v>9.0670000000000002</c:v>
                </c:pt>
                <c:pt idx="9068" formatCode="General">
                  <c:v>9.0679999999999996</c:v>
                </c:pt>
                <c:pt idx="9069" formatCode="General">
                  <c:v>9.0690000000000008</c:v>
                </c:pt>
                <c:pt idx="9070" formatCode="General">
                  <c:v>9.07</c:v>
                </c:pt>
                <c:pt idx="9071" formatCode="General">
                  <c:v>9.0709999999999997</c:v>
                </c:pt>
                <c:pt idx="9072" formatCode="General">
                  <c:v>9.0719999999999992</c:v>
                </c:pt>
                <c:pt idx="9073" formatCode="General">
                  <c:v>9.0730000000000004</c:v>
                </c:pt>
                <c:pt idx="9074" formatCode="General">
                  <c:v>9.0739999999999998</c:v>
                </c:pt>
                <c:pt idx="9075" formatCode="General">
                  <c:v>9.0749999999999993</c:v>
                </c:pt>
                <c:pt idx="9076" formatCode="General">
                  <c:v>9.0760000000000005</c:v>
                </c:pt>
                <c:pt idx="9077" formatCode="General">
                  <c:v>9.077</c:v>
                </c:pt>
                <c:pt idx="9078" formatCode="General">
                  <c:v>9.0779999999999994</c:v>
                </c:pt>
                <c:pt idx="9079" formatCode="General">
                  <c:v>9.0790000000000006</c:v>
                </c:pt>
                <c:pt idx="9080" formatCode="General">
                  <c:v>9.08</c:v>
                </c:pt>
                <c:pt idx="9081" formatCode="General">
                  <c:v>9.0809999999999995</c:v>
                </c:pt>
                <c:pt idx="9082" formatCode="General">
                  <c:v>9.0820000000000007</c:v>
                </c:pt>
                <c:pt idx="9083" formatCode="General">
                  <c:v>9.0830000000000002</c:v>
                </c:pt>
                <c:pt idx="9084" formatCode="General">
                  <c:v>9.0839999999999996</c:v>
                </c:pt>
                <c:pt idx="9085" formatCode="General">
                  <c:v>9.0850000000000009</c:v>
                </c:pt>
                <c:pt idx="9086" formatCode="General">
                  <c:v>9.0860000000000003</c:v>
                </c:pt>
                <c:pt idx="9087" formatCode="General">
                  <c:v>9.0869999999999997</c:v>
                </c:pt>
                <c:pt idx="9088" formatCode="General">
                  <c:v>9.0879999999999992</c:v>
                </c:pt>
                <c:pt idx="9089" formatCode="General">
                  <c:v>9.0890000000000004</c:v>
                </c:pt>
                <c:pt idx="9090" formatCode="General">
                  <c:v>9.09</c:v>
                </c:pt>
                <c:pt idx="9091" formatCode="General">
                  <c:v>9.0909999999999993</c:v>
                </c:pt>
                <c:pt idx="9092" formatCode="General">
                  <c:v>9.0920000000000005</c:v>
                </c:pt>
                <c:pt idx="9093" formatCode="General">
                  <c:v>9.093</c:v>
                </c:pt>
                <c:pt idx="9094" formatCode="General">
                  <c:v>9.0939999999999994</c:v>
                </c:pt>
                <c:pt idx="9095" formatCode="General">
                  <c:v>9.0950000000000006</c:v>
                </c:pt>
                <c:pt idx="9096" formatCode="General">
                  <c:v>9.0960000000000001</c:v>
                </c:pt>
                <c:pt idx="9097" formatCode="General">
                  <c:v>9.0969999999999995</c:v>
                </c:pt>
                <c:pt idx="9098" formatCode="General">
                  <c:v>9.0980000000000008</c:v>
                </c:pt>
                <c:pt idx="9099" formatCode="General">
                  <c:v>9.0990000000000002</c:v>
                </c:pt>
                <c:pt idx="9100" formatCode="General">
                  <c:v>9.1</c:v>
                </c:pt>
                <c:pt idx="9101" formatCode="General">
                  <c:v>9.1010000000000009</c:v>
                </c:pt>
                <c:pt idx="9102" formatCode="General">
                  <c:v>9.1020000000000003</c:v>
                </c:pt>
                <c:pt idx="9103" formatCode="General">
                  <c:v>9.1029999999999998</c:v>
                </c:pt>
                <c:pt idx="9104" formatCode="General">
                  <c:v>9.1039999999999992</c:v>
                </c:pt>
                <c:pt idx="9105" formatCode="General">
                  <c:v>9.1050000000000004</c:v>
                </c:pt>
                <c:pt idx="9106" formatCode="General">
                  <c:v>9.1059999999999999</c:v>
                </c:pt>
                <c:pt idx="9107" formatCode="General">
                  <c:v>9.1069999999999993</c:v>
                </c:pt>
                <c:pt idx="9108" formatCode="General">
                  <c:v>9.1080000000000005</c:v>
                </c:pt>
                <c:pt idx="9109" formatCode="General">
                  <c:v>9.109</c:v>
                </c:pt>
                <c:pt idx="9110" formatCode="General">
                  <c:v>9.11</c:v>
                </c:pt>
                <c:pt idx="9111" formatCode="General">
                  <c:v>9.1110000000000007</c:v>
                </c:pt>
                <c:pt idx="9112" formatCode="General">
                  <c:v>9.1120000000000001</c:v>
                </c:pt>
                <c:pt idx="9113" formatCode="General">
                  <c:v>9.1129999999999995</c:v>
                </c:pt>
                <c:pt idx="9114" formatCode="General">
                  <c:v>9.1140000000000008</c:v>
                </c:pt>
                <c:pt idx="9115" formatCode="General">
                  <c:v>9.1150000000000002</c:v>
                </c:pt>
                <c:pt idx="9116" formatCode="General">
                  <c:v>9.1159999999999997</c:v>
                </c:pt>
                <c:pt idx="9117" formatCode="General">
                  <c:v>9.1170000000000009</c:v>
                </c:pt>
                <c:pt idx="9118" formatCode="General">
                  <c:v>9.1180000000000003</c:v>
                </c:pt>
                <c:pt idx="9119" formatCode="General">
                  <c:v>9.1189999999999998</c:v>
                </c:pt>
                <c:pt idx="9120" formatCode="General">
                  <c:v>9.1199999999999992</c:v>
                </c:pt>
                <c:pt idx="9121" formatCode="General">
                  <c:v>9.1210000000000004</c:v>
                </c:pt>
                <c:pt idx="9122" formatCode="General">
                  <c:v>9.1219999999999999</c:v>
                </c:pt>
                <c:pt idx="9123" formatCode="General">
                  <c:v>9.1229999999999993</c:v>
                </c:pt>
                <c:pt idx="9124" formatCode="General">
                  <c:v>9.1240000000000006</c:v>
                </c:pt>
                <c:pt idx="9125" formatCode="General">
                  <c:v>9.125</c:v>
                </c:pt>
                <c:pt idx="9126" formatCode="General">
                  <c:v>9.1259999999999994</c:v>
                </c:pt>
                <c:pt idx="9127" formatCode="General">
                  <c:v>9.1270000000000007</c:v>
                </c:pt>
                <c:pt idx="9128" formatCode="General">
                  <c:v>9.1280000000000001</c:v>
                </c:pt>
                <c:pt idx="9129" formatCode="General">
                  <c:v>9.1289999999999996</c:v>
                </c:pt>
                <c:pt idx="9130" formatCode="General">
                  <c:v>9.1300000000000008</c:v>
                </c:pt>
                <c:pt idx="9131" formatCode="General">
                  <c:v>9.1310000000000002</c:v>
                </c:pt>
                <c:pt idx="9132" formatCode="General">
                  <c:v>9.1319999999999997</c:v>
                </c:pt>
                <c:pt idx="9133" formatCode="General">
                  <c:v>9.1329999999999991</c:v>
                </c:pt>
                <c:pt idx="9134" formatCode="General">
                  <c:v>9.1340000000000003</c:v>
                </c:pt>
                <c:pt idx="9135" formatCode="General">
                  <c:v>9.1349999999999998</c:v>
                </c:pt>
                <c:pt idx="9136" formatCode="General">
                  <c:v>9.1359999999999992</c:v>
                </c:pt>
                <c:pt idx="9137" formatCode="General">
                  <c:v>9.1370000000000005</c:v>
                </c:pt>
                <c:pt idx="9138" formatCode="General">
                  <c:v>9.1379999999999999</c:v>
                </c:pt>
                <c:pt idx="9139" formatCode="General">
                  <c:v>9.1389999999999993</c:v>
                </c:pt>
                <c:pt idx="9140" formatCode="General">
                  <c:v>9.14</c:v>
                </c:pt>
                <c:pt idx="9141" formatCode="General">
                  <c:v>9.141</c:v>
                </c:pt>
                <c:pt idx="9142" formatCode="General">
                  <c:v>9.1419999999999995</c:v>
                </c:pt>
                <c:pt idx="9143" formatCode="General">
                  <c:v>9.1430000000000007</c:v>
                </c:pt>
                <c:pt idx="9144" formatCode="General">
                  <c:v>9.1440000000000001</c:v>
                </c:pt>
                <c:pt idx="9145" formatCode="General">
                  <c:v>9.1449999999999996</c:v>
                </c:pt>
                <c:pt idx="9146" formatCode="General">
                  <c:v>9.1460000000000008</c:v>
                </c:pt>
                <c:pt idx="9147" formatCode="General">
                  <c:v>9.1470000000000002</c:v>
                </c:pt>
                <c:pt idx="9148" formatCode="General">
                  <c:v>9.1479999999999997</c:v>
                </c:pt>
                <c:pt idx="9149" formatCode="General">
                  <c:v>9.1489999999999991</c:v>
                </c:pt>
                <c:pt idx="9150" formatCode="General">
                  <c:v>9.15</c:v>
                </c:pt>
                <c:pt idx="9151" formatCode="General">
                  <c:v>9.1509999999999998</c:v>
                </c:pt>
                <c:pt idx="9152" formatCode="General">
                  <c:v>9.1519999999999992</c:v>
                </c:pt>
                <c:pt idx="9153" formatCode="General">
                  <c:v>9.1530000000000005</c:v>
                </c:pt>
                <c:pt idx="9154" formatCode="General">
                  <c:v>9.1539999999999999</c:v>
                </c:pt>
                <c:pt idx="9155" formatCode="General">
                  <c:v>9.1549999999999994</c:v>
                </c:pt>
                <c:pt idx="9156" formatCode="General">
                  <c:v>9.1560000000000006</c:v>
                </c:pt>
                <c:pt idx="9157" formatCode="General">
                  <c:v>9.157</c:v>
                </c:pt>
                <c:pt idx="9158" formatCode="General">
                  <c:v>9.1579999999999995</c:v>
                </c:pt>
                <c:pt idx="9159" formatCode="General">
                  <c:v>9.1590000000000007</c:v>
                </c:pt>
                <c:pt idx="9160" formatCode="General">
                  <c:v>9.16</c:v>
                </c:pt>
                <c:pt idx="9161" formatCode="General">
                  <c:v>9.1609999999999996</c:v>
                </c:pt>
                <c:pt idx="9162" formatCode="General">
                  <c:v>9.1620000000000008</c:v>
                </c:pt>
                <c:pt idx="9163" formatCode="General">
                  <c:v>9.1630000000000003</c:v>
                </c:pt>
                <c:pt idx="9164" formatCode="General">
                  <c:v>9.1639999999999997</c:v>
                </c:pt>
                <c:pt idx="9165" formatCode="General">
                  <c:v>9.1649999999999991</c:v>
                </c:pt>
                <c:pt idx="9166" formatCode="General">
                  <c:v>9.1660000000000004</c:v>
                </c:pt>
                <c:pt idx="9167" formatCode="General">
                  <c:v>9.1669999999999998</c:v>
                </c:pt>
                <c:pt idx="9168" formatCode="General">
                  <c:v>9.1679999999999993</c:v>
                </c:pt>
                <c:pt idx="9169" formatCode="General">
                  <c:v>9.1690000000000005</c:v>
                </c:pt>
                <c:pt idx="9170" formatCode="General">
                  <c:v>9.17</c:v>
                </c:pt>
                <c:pt idx="9171" formatCode="General">
                  <c:v>9.1709999999999994</c:v>
                </c:pt>
                <c:pt idx="9172" formatCode="General">
                  <c:v>9.1720000000000006</c:v>
                </c:pt>
                <c:pt idx="9173" formatCode="General">
                  <c:v>9.173</c:v>
                </c:pt>
                <c:pt idx="9174" formatCode="General">
                  <c:v>9.1739999999999995</c:v>
                </c:pt>
                <c:pt idx="9175" formatCode="General">
                  <c:v>9.1750000000000007</c:v>
                </c:pt>
                <c:pt idx="9176" formatCode="General">
                  <c:v>9.1760000000000002</c:v>
                </c:pt>
                <c:pt idx="9177" formatCode="General">
                  <c:v>9.1769999999999996</c:v>
                </c:pt>
                <c:pt idx="9178" formatCode="General">
                  <c:v>9.1780000000000008</c:v>
                </c:pt>
                <c:pt idx="9179" formatCode="General">
                  <c:v>9.1790000000000003</c:v>
                </c:pt>
                <c:pt idx="9180" formatCode="General">
                  <c:v>9.18</c:v>
                </c:pt>
                <c:pt idx="9181" formatCode="General">
                  <c:v>9.1809999999999992</c:v>
                </c:pt>
                <c:pt idx="9182" formatCode="General">
                  <c:v>9.1820000000000004</c:v>
                </c:pt>
                <c:pt idx="9183" formatCode="General">
                  <c:v>9.1829999999999998</c:v>
                </c:pt>
                <c:pt idx="9184" formatCode="General">
                  <c:v>9.1839999999999993</c:v>
                </c:pt>
                <c:pt idx="9185" formatCode="General">
                  <c:v>9.1850000000000005</c:v>
                </c:pt>
                <c:pt idx="9186" formatCode="General">
                  <c:v>9.1859999999999999</c:v>
                </c:pt>
                <c:pt idx="9187" formatCode="General">
                  <c:v>9.1869999999999994</c:v>
                </c:pt>
                <c:pt idx="9188" formatCode="General">
                  <c:v>9.1880000000000006</c:v>
                </c:pt>
                <c:pt idx="9189" formatCode="General">
                  <c:v>9.1890000000000001</c:v>
                </c:pt>
                <c:pt idx="9190" formatCode="General">
                  <c:v>9.19</c:v>
                </c:pt>
                <c:pt idx="9191" formatCode="General">
                  <c:v>9.1910000000000007</c:v>
                </c:pt>
                <c:pt idx="9192" formatCode="General">
                  <c:v>9.1920000000000002</c:v>
                </c:pt>
                <c:pt idx="9193" formatCode="General">
                  <c:v>9.1929999999999996</c:v>
                </c:pt>
                <c:pt idx="9194" formatCode="General">
                  <c:v>9.1940000000000008</c:v>
                </c:pt>
                <c:pt idx="9195" formatCode="General">
                  <c:v>9.1950000000000003</c:v>
                </c:pt>
                <c:pt idx="9196" formatCode="General">
                  <c:v>9.1959999999999997</c:v>
                </c:pt>
                <c:pt idx="9197" formatCode="General">
                  <c:v>9.1969999999999992</c:v>
                </c:pt>
                <c:pt idx="9198" formatCode="General">
                  <c:v>9.1980000000000004</c:v>
                </c:pt>
                <c:pt idx="9199" formatCode="General">
                  <c:v>9.1989999999999998</c:v>
                </c:pt>
                <c:pt idx="9200" formatCode="General">
                  <c:v>9.1999999999999993</c:v>
                </c:pt>
                <c:pt idx="9201" formatCode="General">
                  <c:v>9.2010000000000005</c:v>
                </c:pt>
                <c:pt idx="9202" formatCode="General">
                  <c:v>9.202</c:v>
                </c:pt>
                <c:pt idx="9203" formatCode="General">
                  <c:v>9.2029999999999994</c:v>
                </c:pt>
                <c:pt idx="9204" formatCode="General">
                  <c:v>9.2040000000000006</c:v>
                </c:pt>
                <c:pt idx="9205" formatCode="General">
                  <c:v>9.2050000000000001</c:v>
                </c:pt>
                <c:pt idx="9206" formatCode="General">
                  <c:v>9.2059999999999995</c:v>
                </c:pt>
                <c:pt idx="9207" formatCode="General">
                  <c:v>9.2070000000000007</c:v>
                </c:pt>
                <c:pt idx="9208" formatCode="General">
                  <c:v>9.2080000000000002</c:v>
                </c:pt>
                <c:pt idx="9209" formatCode="General">
                  <c:v>9.2089999999999996</c:v>
                </c:pt>
                <c:pt idx="9210" formatCode="General">
                  <c:v>9.2100000000000009</c:v>
                </c:pt>
                <c:pt idx="9211" formatCode="General">
                  <c:v>9.2110000000000003</c:v>
                </c:pt>
                <c:pt idx="9212" formatCode="General">
                  <c:v>9.2119999999999997</c:v>
                </c:pt>
                <c:pt idx="9213" formatCode="General">
                  <c:v>9.2129999999999992</c:v>
                </c:pt>
                <c:pt idx="9214" formatCode="General">
                  <c:v>9.2140000000000004</c:v>
                </c:pt>
                <c:pt idx="9215" formatCode="General">
                  <c:v>9.2149999999999999</c:v>
                </c:pt>
                <c:pt idx="9216" formatCode="General">
                  <c:v>9.2159999999999993</c:v>
                </c:pt>
                <c:pt idx="9217" formatCode="General">
                  <c:v>9.2170000000000005</c:v>
                </c:pt>
                <c:pt idx="9218" formatCode="General">
                  <c:v>9.218</c:v>
                </c:pt>
                <c:pt idx="9219" formatCode="General">
                  <c:v>9.2189999999999994</c:v>
                </c:pt>
                <c:pt idx="9220" formatCode="General">
                  <c:v>9.2200000000000006</c:v>
                </c:pt>
                <c:pt idx="9221" formatCode="General">
                  <c:v>9.2210000000000001</c:v>
                </c:pt>
                <c:pt idx="9222" formatCode="General">
                  <c:v>9.2219999999999995</c:v>
                </c:pt>
                <c:pt idx="9223" formatCode="General">
                  <c:v>9.2230000000000008</c:v>
                </c:pt>
                <c:pt idx="9224" formatCode="General">
                  <c:v>9.2240000000000002</c:v>
                </c:pt>
                <c:pt idx="9225" formatCode="General">
                  <c:v>9.2249999999999996</c:v>
                </c:pt>
                <c:pt idx="9226" formatCode="General">
                  <c:v>9.2260000000000009</c:v>
                </c:pt>
                <c:pt idx="9227" formatCode="General">
                  <c:v>9.2270000000000003</c:v>
                </c:pt>
                <c:pt idx="9228" formatCode="General">
                  <c:v>9.2279999999999998</c:v>
                </c:pt>
                <c:pt idx="9229" formatCode="General">
                  <c:v>9.2289999999999992</c:v>
                </c:pt>
                <c:pt idx="9230" formatCode="General">
                  <c:v>9.23</c:v>
                </c:pt>
                <c:pt idx="9231" formatCode="General">
                  <c:v>9.2309999999999999</c:v>
                </c:pt>
                <c:pt idx="9232" formatCode="General">
                  <c:v>9.2319999999999993</c:v>
                </c:pt>
                <c:pt idx="9233" formatCode="General">
                  <c:v>9.2330000000000005</c:v>
                </c:pt>
                <c:pt idx="9234" formatCode="General">
                  <c:v>9.234</c:v>
                </c:pt>
                <c:pt idx="9235" formatCode="General">
                  <c:v>9.2349999999999994</c:v>
                </c:pt>
                <c:pt idx="9236" formatCode="General">
                  <c:v>9.2360000000000007</c:v>
                </c:pt>
                <c:pt idx="9237" formatCode="General">
                  <c:v>9.2370000000000001</c:v>
                </c:pt>
                <c:pt idx="9238" formatCode="General">
                  <c:v>9.2379999999999995</c:v>
                </c:pt>
                <c:pt idx="9239" formatCode="General">
                  <c:v>9.2390000000000008</c:v>
                </c:pt>
                <c:pt idx="9240" formatCode="General">
                  <c:v>9.24</c:v>
                </c:pt>
                <c:pt idx="9241" formatCode="General">
                  <c:v>9.2409999999999997</c:v>
                </c:pt>
                <c:pt idx="9242" formatCode="General">
                  <c:v>9.2420000000000009</c:v>
                </c:pt>
                <c:pt idx="9243" formatCode="General">
                  <c:v>9.2430000000000003</c:v>
                </c:pt>
                <c:pt idx="9244" formatCode="General">
                  <c:v>9.2439999999999998</c:v>
                </c:pt>
                <c:pt idx="9245" formatCode="General">
                  <c:v>9.2449999999999992</c:v>
                </c:pt>
                <c:pt idx="9246" formatCode="General">
                  <c:v>9.2460000000000004</c:v>
                </c:pt>
                <c:pt idx="9247" formatCode="General">
                  <c:v>9.2469999999999999</c:v>
                </c:pt>
                <c:pt idx="9248" formatCode="General">
                  <c:v>9.2479999999999993</c:v>
                </c:pt>
                <c:pt idx="9249" formatCode="General">
                  <c:v>9.2490000000000006</c:v>
                </c:pt>
                <c:pt idx="9250" formatCode="General">
                  <c:v>9.25</c:v>
                </c:pt>
                <c:pt idx="9251" formatCode="General">
                  <c:v>9.2509999999999994</c:v>
                </c:pt>
                <c:pt idx="9252" formatCode="General">
                  <c:v>9.2520000000000007</c:v>
                </c:pt>
                <c:pt idx="9253" formatCode="General">
                  <c:v>9.2530000000000001</c:v>
                </c:pt>
                <c:pt idx="9254" formatCode="General">
                  <c:v>9.2539999999999996</c:v>
                </c:pt>
                <c:pt idx="9255" formatCode="General">
                  <c:v>9.2550000000000008</c:v>
                </c:pt>
                <c:pt idx="9256" formatCode="General">
                  <c:v>9.2560000000000002</c:v>
                </c:pt>
                <c:pt idx="9257" formatCode="General">
                  <c:v>9.2569999999999997</c:v>
                </c:pt>
                <c:pt idx="9258" formatCode="General">
                  <c:v>9.2579999999999991</c:v>
                </c:pt>
                <c:pt idx="9259" formatCode="General">
                  <c:v>9.2590000000000003</c:v>
                </c:pt>
                <c:pt idx="9260" formatCode="General">
                  <c:v>9.26</c:v>
                </c:pt>
                <c:pt idx="9261" formatCode="General">
                  <c:v>9.2609999999999992</c:v>
                </c:pt>
                <c:pt idx="9262" formatCode="General">
                  <c:v>9.2620000000000005</c:v>
                </c:pt>
                <c:pt idx="9263" formatCode="General">
                  <c:v>9.2629999999999999</c:v>
                </c:pt>
                <c:pt idx="9264" formatCode="General">
                  <c:v>9.2639999999999993</c:v>
                </c:pt>
                <c:pt idx="9265" formatCode="General">
                  <c:v>9.2650000000000006</c:v>
                </c:pt>
                <c:pt idx="9266" formatCode="General">
                  <c:v>9.266</c:v>
                </c:pt>
                <c:pt idx="9267" formatCode="General">
                  <c:v>9.2669999999999995</c:v>
                </c:pt>
                <c:pt idx="9268" formatCode="General">
                  <c:v>9.2680000000000007</c:v>
                </c:pt>
                <c:pt idx="9269" formatCode="General">
                  <c:v>9.2690000000000001</c:v>
                </c:pt>
                <c:pt idx="9270" formatCode="General">
                  <c:v>9.27</c:v>
                </c:pt>
                <c:pt idx="9271" formatCode="General">
                  <c:v>9.2710000000000008</c:v>
                </c:pt>
                <c:pt idx="9272" formatCode="General">
                  <c:v>9.2720000000000002</c:v>
                </c:pt>
                <c:pt idx="9273" formatCode="General">
                  <c:v>9.2729999999999997</c:v>
                </c:pt>
                <c:pt idx="9274" formatCode="General">
                  <c:v>9.2739999999999991</c:v>
                </c:pt>
                <c:pt idx="9275" formatCode="General">
                  <c:v>9.2750000000000004</c:v>
                </c:pt>
                <c:pt idx="9276" formatCode="General">
                  <c:v>9.2759999999999998</c:v>
                </c:pt>
                <c:pt idx="9277" formatCode="General">
                  <c:v>9.2769999999999992</c:v>
                </c:pt>
                <c:pt idx="9278" formatCode="General">
                  <c:v>9.2780000000000005</c:v>
                </c:pt>
                <c:pt idx="9279" formatCode="General">
                  <c:v>9.2789999999999999</c:v>
                </c:pt>
                <c:pt idx="9280" formatCode="General">
                  <c:v>9.2799999999999994</c:v>
                </c:pt>
                <c:pt idx="9281" formatCode="General">
                  <c:v>9.2810000000000006</c:v>
                </c:pt>
                <c:pt idx="9282" formatCode="General">
                  <c:v>9.282</c:v>
                </c:pt>
                <c:pt idx="9283" formatCode="General">
                  <c:v>9.2829999999999995</c:v>
                </c:pt>
                <c:pt idx="9284" formatCode="General">
                  <c:v>9.2840000000000007</c:v>
                </c:pt>
                <c:pt idx="9285" formatCode="General">
                  <c:v>9.2850000000000001</c:v>
                </c:pt>
                <c:pt idx="9286" formatCode="General">
                  <c:v>9.2859999999999996</c:v>
                </c:pt>
                <c:pt idx="9287" formatCode="General">
                  <c:v>9.2870000000000008</c:v>
                </c:pt>
                <c:pt idx="9288" formatCode="General">
                  <c:v>9.2880000000000003</c:v>
                </c:pt>
                <c:pt idx="9289" formatCode="General">
                  <c:v>9.2889999999999997</c:v>
                </c:pt>
                <c:pt idx="9290" formatCode="General">
                  <c:v>9.2899999999999991</c:v>
                </c:pt>
                <c:pt idx="9291" formatCode="General">
                  <c:v>9.2910000000000004</c:v>
                </c:pt>
                <c:pt idx="9292" formatCode="General">
                  <c:v>9.2919999999999998</c:v>
                </c:pt>
                <c:pt idx="9293" formatCode="General">
                  <c:v>9.2929999999999993</c:v>
                </c:pt>
                <c:pt idx="9294" formatCode="General">
                  <c:v>9.2940000000000005</c:v>
                </c:pt>
                <c:pt idx="9295" formatCode="General">
                  <c:v>9.2949999999999999</c:v>
                </c:pt>
                <c:pt idx="9296" formatCode="General">
                  <c:v>9.2959999999999994</c:v>
                </c:pt>
                <c:pt idx="9297" formatCode="General">
                  <c:v>9.2970000000000006</c:v>
                </c:pt>
                <c:pt idx="9298" formatCode="General">
                  <c:v>9.298</c:v>
                </c:pt>
                <c:pt idx="9299" formatCode="General">
                  <c:v>9.2989999999999995</c:v>
                </c:pt>
                <c:pt idx="9300" formatCode="General">
                  <c:v>9.3000000000000007</c:v>
                </c:pt>
                <c:pt idx="9301" formatCode="General">
                  <c:v>9.3010000000000002</c:v>
                </c:pt>
                <c:pt idx="9302" formatCode="General">
                  <c:v>9.3019999999999996</c:v>
                </c:pt>
                <c:pt idx="9303" formatCode="General">
                  <c:v>9.3030000000000008</c:v>
                </c:pt>
                <c:pt idx="9304" formatCode="General">
                  <c:v>9.3040000000000003</c:v>
                </c:pt>
                <c:pt idx="9305" formatCode="General">
                  <c:v>9.3049999999999997</c:v>
                </c:pt>
                <c:pt idx="9306" formatCode="General">
                  <c:v>9.3059999999999992</c:v>
                </c:pt>
                <c:pt idx="9307" formatCode="General">
                  <c:v>9.3070000000000004</c:v>
                </c:pt>
                <c:pt idx="9308" formatCode="General">
                  <c:v>9.3079999999999998</c:v>
                </c:pt>
                <c:pt idx="9309" formatCode="General">
                  <c:v>9.3089999999999993</c:v>
                </c:pt>
                <c:pt idx="9310" formatCode="General">
                  <c:v>9.31</c:v>
                </c:pt>
                <c:pt idx="9311" formatCode="General">
                  <c:v>9.3109999999999999</c:v>
                </c:pt>
                <c:pt idx="9312" formatCode="General">
                  <c:v>9.3119999999999994</c:v>
                </c:pt>
                <c:pt idx="9313" formatCode="General">
                  <c:v>9.3130000000000006</c:v>
                </c:pt>
                <c:pt idx="9314" formatCode="General">
                  <c:v>9.3140000000000001</c:v>
                </c:pt>
                <c:pt idx="9315" formatCode="General">
                  <c:v>9.3149999999999995</c:v>
                </c:pt>
                <c:pt idx="9316" formatCode="General">
                  <c:v>9.3160000000000007</c:v>
                </c:pt>
                <c:pt idx="9317" formatCode="General">
                  <c:v>9.3170000000000002</c:v>
                </c:pt>
                <c:pt idx="9318" formatCode="General">
                  <c:v>9.3179999999999996</c:v>
                </c:pt>
                <c:pt idx="9319" formatCode="General">
                  <c:v>9.3190000000000008</c:v>
                </c:pt>
                <c:pt idx="9320" formatCode="General">
                  <c:v>9.32</c:v>
                </c:pt>
                <c:pt idx="9321" formatCode="General">
                  <c:v>9.3209999999999997</c:v>
                </c:pt>
                <c:pt idx="9322" formatCode="General">
                  <c:v>9.3219999999999992</c:v>
                </c:pt>
                <c:pt idx="9323" formatCode="General">
                  <c:v>9.3230000000000004</c:v>
                </c:pt>
                <c:pt idx="9324" formatCode="General">
                  <c:v>9.3239999999999998</c:v>
                </c:pt>
                <c:pt idx="9325" formatCode="General">
                  <c:v>9.3249999999999993</c:v>
                </c:pt>
                <c:pt idx="9326" formatCode="General">
                  <c:v>9.3260000000000005</c:v>
                </c:pt>
                <c:pt idx="9327" formatCode="General">
                  <c:v>9.327</c:v>
                </c:pt>
                <c:pt idx="9328" formatCode="General">
                  <c:v>9.3279999999999994</c:v>
                </c:pt>
                <c:pt idx="9329" formatCode="General">
                  <c:v>9.3290000000000006</c:v>
                </c:pt>
                <c:pt idx="9330" formatCode="General">
                  <c:v>9.33</c:v>
                </c:pt>
                <c:pt idx="9331" formatCode="General">
                  <c:v>9.3309999999999995</c:v>
                </c:pt>
                <c:pt idx="9332" formatCode="General">
                  <c:v>9.3320000000000007</c:v>
                </c:pt>
                <c:pt idx="9333" formatCode="General">
                  <c:v>9.3330000000000002</c:v>
                </c:pt>
                <c:pt idx="9334" formatCode="General">
                  <c:v>9.3339999999999996</c:v>
                </c:pt>
                <c:pt idx="9335" formatCode="General">
                  <c:v>9.3350000000000009</c:v>
                </c:pt>
                <c:pt idx="9336" formatCode="General">
                  <c:v>9.3360000000000003</c:v>
                </c:pt>
                <c:pt idx="9337" formatCode="General">
                  <c:v>9.3369999999999997</c:v>
                </c:pt>
                <c:pt idx="9338" formatCode="General">
                  <c:v>9.3379999999999992</c:v>
                </c:pt>
                <c:pt idx="9339" formatCode="General">
                  <c:v>9.3390000000000004</c:v>
                </c:pt>
                <c:pt idx="9340" formatCode="General">
                  <c:v>9.34</c:v>
                </c:pt>
                <c:pt idx="9341" formatCode="General">
                  <c:v>9.3409999999999993</c:v>
                </c:pt>
                <c:pt idx="9342" formatCode="General">
                  <c:v>9.3420000000000005</c:v>
                </c:pt>
                <c:pt idx="9343" formatCode="General">
                  <c:v>9.343</c:v>
                </c:pt>
                <c:pt idx="9344" formatCode="General">
                  <c:v>9.3439999999999994</c:v>
                </c:pt>
                <c:pt idx="9345" formatCode="General">
                  <c:v>9.3450000000000006</c:v>
                </c:pt>
                <c:pt idx="9346" formatCode="General">
                  <c:v>9.3460000000000001</c:v>
                </c:pt>
                <c:pt idx="9347" formatCode="General">
                  <c:v>9.3469999999999995</c:v>
                </c:pt>
                <c:pt idx="9348" formatCode="General">
                  <c:v>9.3480000000000008</c:v>
                </c:pt>
                <c:pt idx="9349" formatCode="General">
                  <c:v>9.3490000000000002</c:v>
                </c:pt>
                <c:pt idx="9350" formatCode="General">
                  <c:v>9.35</c:v>
                </c:pt>
                <c:pt idx="9351" formatCode="General">
                  <c:v>9.3510000000000009</c:v>
                </c:pt>
                <c:pt idx="9352" formatCode="General">
                  <c:v>9.3520000000000003</c:v>
                </c:pt>
                <c:pt idx="9353" formatCode="General">
                  <c:v>9.3529999999999998</c:v>
                </c:pt>
                <c:pt idx="9354" formatCode="General">
                  <c:v>9.3539999999999992</c:v>
                </c:pt>
                <c:pt idx="9355" formatCode="General">
                  <c:v>9.3550000000000004</c:v>
                </c:pt>
                <c:pt idx="9356" formatCode="General">
                  <c:v>9.3559999999999999</c:v>
                </c:pt>
                <c:pt idx="9357" formatCode="General">
                  <c:v>9.3569999999999993</c:v>
                </c:pt>
                <c:pt idx="9358" formatCode="General">
                  <c:v>9.3580000000000005</c:v>
                </c:pt>
                <c:pt idx="9359" formatCode="General">
                  <c:v>9.359</c:v>
                </c:pt>
                <c:pt idx="9360" formatCode="General">
                  <c:v>9.36</c:v>
                </c:pt>
                <c:pt idx="9361" formatCode="General">
                  <c:v>9.3610000000000007</c:v>
                </c:pt>
                <c:pt idx="9362" formatCode="General">
                  <c:v>9.3620000000000001</c:v>
                </c:pt>
                <c:pt idx="9363" formatCode="General">
                  <c:v>9.3629999999999995</c:v>
                </c:pt>
                <c:pt idx="9364" formatCode="General">
                  <c:v>9.3640000000000008</c:v>
                </c:pt>
                <c:pt idx="9365" formatCode="General">
                  <c:v>9.3650000000000002</c:v>
                </c:pt>
                <c:pt idx="9366" formatCode="General">
                  <c:v>9.3659999999999997</c:v>
                </c:pt>
                <c:pt idx="9367" formatCode="General">
                  <c:v>9.3670000000000009</c:v>
                </c:pt>
                <c:pt idx="9368" formatCode="General">
                  <c:v>9.3680000000000003</c:v>
                </c:pt>
                <c:pt idx="9369" formatCode="General">
                  <c:v>9.3689999999999998</c:v>
                </c:pt>
                <c:pt idx="9370" formatCode="General">
                  <c:v>9.3699999999999992</c:v>
                </c:pt>
                <c:pt idx="9371" formatCode="General">
                  <c:v>9.3710000000000004</c:v>
                </c:pt>
                <c:pt idx="9372" formatCode="General">
                  <c:v>9.3719999999999999</c:v>
                </c:pt>
                <c:pt idx="9373" formatCode="General">
                  <c:v>9.3729999999999993</c:v>
                </c:pt>
                <c:pt idx="9374" formatCode="General">
                  <c:v>9.3740000000000006</c:v>
                </c:pt>
                <c:pt idx="9375" formatCode="General">
                  <c:v>9.375</c:v>
                </c:pt>
                <c:pt idx="9376" formatCode="General">
                  <c:v>9.3759999999999994</c:v>
                </c:pt>
                <c:pt idx="9377" formatCode="General">
                  <c:v>9.3770000000000007</c:v>
                </c:pt>
                <c:pt idx="9378" formatCode="General">
                  <c:v>9.3780000000000001</c:v>
                </c:pt>
                <c:pt idx="9379" formatCode="General">
                  <c:v>9.3789999999999996</c:v>
                </c:pt>
                <c:pt idx="9380" formatCode="General">
                  <c:v>9.3800000000000008</c:v>
                </c:pt>
                <c:pt idx="9381" formatCode="General">
                  <c:v>9.3810000000000002</c:v>
                </c:pt>
                <c:pt idx="9382" formatCode="General">
                  <c:v>9.3819999999999997</c:v>
                </c:pt>
                <c:pt idx="9383" formatCode="General">
                  <c:v>9.3829999999999991</c:v>
                </c:pt>
                <c:pt idx="9384" formatCode="General">
                  <c:v>9.3840000000000003</c:v>
                </c:pt>
                <c:pt idx="9385" formatCode="General">
                  <c:v>9.3849999999999998</c:v>
                </c:pt>
                <c:pt idx="9386" formatCode="General">
                  <c:v>9.3859999999999992</c:v>
                </c:pt>
                <c:pt idx="9387" formatCode="General">
                  <c:v>9.3870000000000005</c:v>
                </c:pt>
                <c:pt idx="9388" formatCode="General">
                  <c:v>9.3879999999999999</c:v>
                </c:pt>
                <c:pt idx="9389" formatCode="General">
                  <c:v>9.3889999999999993</c:v>
                </c:pt>
                <c:pt idx="9390" formatCode="General">
                  <c:v>9.39</c:v>
                </c:pt>
                <c:pt idx="9391" formatCode="General">
                  <c:v>9.391</c:v>
                </c:pt>
                <c:pt idx="9392" formatCode="General">
                  <c:v>9.3919999999999995</c:v>
                </c:pt>
                <c:pt idx="9393" formatCode="General">
                  <c:v>9.3930000000000007</c:v>
                </c:pt>
                <c:pt idx="9394" formatCode="General">
                  <c:v>9.3940000000000001</c:v>
                </c:pt>
                <c:pt idx="9395" formatCode="General">
                  <c:v>9.3949999999999996</c:v>
                </c:pt>
                <c:pt idx="9396" formatCode="General">
                  <c:v>9.3960000000000008</c:v>
                </c:pt>
                <c:pt idx="9397" formatCode="General">
                  <c:v>9.3970000000000002</c:v>
                </c:pt>
                <c:pt idx="9398" formatCode="General">
                  <c:v>9.3979999999999997</c:v>
                </c:pt>
                <c:pt idx="9399" formatCode="General">
                  <c:v>9.3989999999999991</c:v>
                </c:pt>
                <c:pt idx="9400" formatCode="General">
                  <c:v>9.4</c:v>
                </c:pt>
                <c:pt idx="9401" formatCode="General">
                  <c:v>9.4009999999999998</c:v>
                </c:pt>
                <c:pt idx="9402" formatCode="General">
                  <c:v>9.4019999999999992</c:v>
                </c:pt>
                <c:pt idx="9403" formatCode="General">
                  <c:v>9.4030000000000005</c:v>
                </c:pt>
                <c:pt idx="9404" formatCode="General">
                  <c:v>9.4039999999999999</c:v>
                </c:pt>
                <c:pt idx="9405" formatCode="General">
                  <c:v>9.4049999999999994</c:v>
                </c:pt>
                <c:pt idx="9406" formatCode="General">
                  <c:v>9.4060000000000006</c:v>
                </c:pt>
                <c:pt idx="9407" formatCode="General">
                  <c:v>9.407</c:v>
                </c:pt>
                <c:pt idx="9408" formatCode="General">
                  <c:v>9.4079999999999995</c:v>
                </c:pt>
                <c:pt idx="9409" formatCode="General">
                  <c:v>9.4090000000000007</c:v>
                </c:pt>
                <c:pt idx="9410" formatCode="General">
                  <c:v>9.41</c:v>
                </c:pt>
                <c:pt idx="9411" formatCode="General">
                  <c:v>9.4109999999999996</c:v>
                </c:pt>
                <c:pt idx="9412" formatCode="General">
                  <c:v>9.4120000000000008</c:v>
                </c:pt>
                <c:pt idx="9413" formatCode="General">
                  <c:v>9.4130000000000003</c:v>
                </c:pt>
                <c:pt idx="9414" formatCode="General">
                  <c:v>9.4139999999999997</c:v>
                </c:pt>
                <c:pt idx="9415" formatCode="General">
                  <c:v>9.4149999999999991</c:v>
                </c:pt>
                <c:pt idx="9416" formatCode="General">
                  <c:v>9.4160000000000004</c:v>
                </c:pt>
                <c:pt idx="9417" formatCode="General">
                  <c:v>9.4169999999999998</c:v>
                </c:pt>
                <c:pt idx="9418" formatCode="General">
                  <c:v>9.4179999999999993</c:v>
                </c:pt>
                <c:pt idx="9419" formatCode="General">
                  <c:v>9.4190000000000005</c:v>
                </c:pt>
                <c:pt idx="9420" formatCode="General">
                  <c:v>9.42</c:v>
                </c:pt>
                <c:pt idx="9421" formatCode="General">
                  <c:v>9.4209999999999994</c:v>
                </c:pt>
                <c:pt idx="9422" formatCode="General">
                  <c:v>9.4220000000000006</c:v>
                </c:pt>
                <c:pt idx="9423" formatCode="General">
                  <c:v>9.423</c:v>
                </c:pt>
                <c:pt idx="9424" formatCode="General">
                  <c:v>9.4239999999999995</c:v>
                </c:pt>
                <c:pt idx="9425" formatCode="General">
                  <c:v>9.4250000000000007</c:v>
                </c:pt>
                <c:pt idx="9426" formatCode="General">
                  <c:v>9.4260000000000002</c:v>
                </c:pt>
                <c:pt idx="9427" formatCode="General">
                  <c:v>9.4269999999999996</c:v>
                </c:pt>
                <c:pt idx="9428" formatCode="General">
                  <c:v>9.4280000000000008</c:v>
                </c:pt>
                <c:pt idx="9429" formatCode="General">
                  <c:v>9.4290000000000003</c:v>
                </c:pt>
                <c:pt idx="9430" formatCode="General">
                  <c:v>9.43</c:v>
                </c:pt>
                <c:pt idx="9431" formatCode="General">
                  <c:v>9.4309999999999992</c:v>
                </c:pt>
                <c:pt idx="9432" formatCode="General">
                  <c:v>9.4320000000000004</c:v>
                </c:pt>
                <c:pt idx="9433" formatCode="General">
                  <c:v>9.4329999999999998</c:v>
                </c:pt>
                <c:pt idx="9434" formatCode="General">
                  <c:v>9.4339999999999993</c:v>
                </c:pt>
                <c:pt idx="9435" formatCode="General">
                  <c:v>9.4350000000000005</c:v>
                </c:pt>
                <c:pt idx="9436" formatCode="General">
                  <c:v>9.4359999999999999</c:v>
                </c:pt>
                <c:pt idx="9437" formatCode="General">
                  <c:v>9.4369999999999994</c:v>
                </c:pt>
                <c:pt idx="9438" formatCode="General">
                  <c:v>9.4380000000000006</c:v>
                </c:pt>
                <c:pt idx="9439" formatCode="General">
                  <c:v>9.4390000000000001</c:v>
                </c:pt>
                <c:pt idx="9440" formatCode="General">
                  <c:v>9.44</c:v>
                </c:pt>
                <c:pt idx="9441" formatCode="General">
                  <c:v>9.4410000000000007</c:v>
                </c:pt>
                <c:pt idx="9442" formatCode="General">
                  <c:v>9.4420000000000002</c:v>
                </c:pt>
                <c:pt idx="9443" formatCode="General">
                  <c:v>9.4429999999999996</c:v>
                </c:pt>
                <c:pt idx="9444" formatCode="General">
                  <c:v>9.4440000000000008</c:v>
                </c:pt>
                <c:pt idx="9445" formatCode="General">
                  <c:v>9.4450000000000003</c:v>
                </c:pt>
                <c:pt idx="9446" formatCode="General">
                  <c:v>9.4459999999999997</c:v>
                </c:pt>
                <c:pt idx="9447" formatCode="General">
                  <c:v>9.4469999999999992</c:v>
                </c:pt>
                <c:pt idx="9448" formatCode="General">
                  <c:v>9.4480000000000004</c:v>
                </c:pt>
                <c:pt idx="9449" formatCode="General">
                  <c:v>9.4489999999999998</c:v>
                </c:pt>
                <c:pt idx="9450" formatCode="General">
                  <c:v>9.4499999999999993</c:v>
                </c:pt>
                <c:pt idx="9451" formatCode="General">
                  <c:v>9.4510000000000005</c:v>
                </c:pt>
                <c:pt idx="9452" formatCode="General">
                  <c:v>9.452</c:v>
                </c:pt>
                <c:pt idx="9453" formatCode="General">
                  <c:v>9.4529999999999994</c:v>
                </c:pt>
                <c:pt idx="9454" formatCode="General">
                  <c:v>9.4540000000000006</c:v>
                </c:pt>
                <c:pt idx="9455" formatCode="General">
                  <c:v>9.4550000000000001</c:v>
                </c:pt>
                <c:pt idx="9456" formatCode="General">
                  <c:v>9.4559999999999995</c:v>
                </c:pt>
                <c:pt idx="9457" formatCode="General">
                  <c:v>9.4570000000000007</c:v>
                </c:pt>
                <c:pt idx="9458" formatCode="General">
                  <c:v>9.4580000000000002</c:v>
                </c:pt>
                <c:pt idx="9459" formatCode="General">
                  <c:v>9.4589999999999996</c:v>
                </c:pt>
                <c:pt idx="9460" formatCode="General">
                  <c:v>9.4600000000000009</c:v>
                </c:pt>
                <c:pt idx="9461" formatCode="General">
                  <c:v>9.4610000000000003</c:v>
                </c:pt>
                <c:pt idx="9462" formatCode="General">
                  <c:v>9.4619999999999997</c:v>
                </c:pt>
                <c:pt idx="9463" formatCode="General">
                  <c:v>9.4629999999999992</c:v>
                </c:pt>
                <c:pt idx="9464" formatCode="General">
                  <c:v>9.4640000000000004</c:v>
                </c:pt>
                <c:pt idx="9465" formatCode="General">
                  <c:v>9.4649999999999999</c:v>
                </c:pt>
                <c:pt idx="9466" formatCode="General">
                  <c:v>9.4659999999999993</c:v>
                </c:pt>
                <c:pt idx="9467" formatCode="General">
                  <c:v>9.4670000000000005</c:v>
                </c:pt>
                <c:pt idx="9468" formatCode="General">
                  <c:v>9.468</c:v>
                </c:pt>
                <c:pt idx="9469" formatCode="General">
                  <c:v>9.4689999999999994</c:v>
                </c:pt>
                <c:pt idx="9470" formatCode="General">
                  <c:v>9.4700000000000006</c:v>
                </c:pt>
                <c:pt idx="9471" formatCode="General">
                  <c:v>9.4710000000000001</c:v>
                </c:pt>
                <c:pt idx="9472" formatCode="General">
                  <c:v>9.4719999999999995</c:v>
                </c:pt>
                <c:pt idx="9473" formatCode="General">
                  <c:v>9.4730000000000008</c:v>
                </c:pt>
                <c:pt idx="9474" formatCode="General">
                  <c:v>9.4740000000000002</c:v>
                </c:pt>
                <c:pt idx="9475" formatCode="General">
                  <c:v>9.4749999999999996</c:v>
                </c:pt>
                <c:pt idx="9476" formatCode="General">
                  <c:v>9.4760000000000009</c:v>
                </c:pt>
                <c:pt idx="9477" formatCode="General">
                  <c:v>9.4770000000000003</c:v>
                </c:pt>
                <c:pt idx="9478" formatCode="General">
                  <c:v>9.4779999999999998</c:v>
                </c:pt>
                <c:pt idx="9479" formatCode="General">
                  <c:v>9.4789999999999992</c:v>
                </c:pt>
                <c:pt idx="9480" formatCode="General">
                  <c:v>9.48</c:v>
                </c:pt>
                <c:pt idx="9481" formatCode="General">
                  <c:v>9.4809999999999999</c:v>
                </c:pt>
                <c:pt idx="9482" formatCode="General">
                  <c:v>9.4819999999999993</c:v>
                </c:pt>
                <c:pt idx="9483" formatCode="General">
                  <c:v>9.4830000000000005</c:v>
                </c:pt>
                <c:pt idx="9484" formatCode="General">
                  <c:v>9.484</c:v>
                </c:pt>
                <c:pt idx="9485" formatCode="General">
                  <c:v>9.4849999999999994</c:v>
                </c:pt>
                <c:pt idx="9486" formatCode="General">
                  <c:v>9.4860000000000007</c:v>
                </c:pt>
                <c:pt idx="9487" formatCode="General">
                  <c:v>9.4870000000000001</c:v>
                </c:pt>
                <c:pt idx="9488" formatCode="General">
                  <c:v>9.4879999999999995</c:v>
                </c:pt>
                <c:pt idx="9489" formatCode="General">
                  <c:v>9.4890000000000008</c:v>
                </c:pt>
                <c:pt idx="9490" formatCode="General">
                  <c:v>9.49</c:v>
                </c:pt>
                <c:pt idx="9491" formatCode="General">
                  <c:v>9.4909999999999997</c:v>
                </c:pt>
                <c:pt idx="9492" formatCode="General">
                  <c:v>9.4920000000000009</c:v>
                </c:pt>
                <c:pt idx="9493" formatCode="General">
                  <c:v>9.4930000000000003</c:v>
                </c:pt>
                <c:pt idx="9494" formatCode="General">
                  <c:v>9.4939999999999998</c:v>
                </c:pt>
                <c:pt idx="9495" formatCode="General">
                  <c:v>9.4949999999999992</c:v>
                </c:pt>
                <c:pt idx="9496" formatCode="General">
                  <c:v>9.4960000000000004</c:v>
                </c:pt>
                <c:pt idx="9497" formatCode="General">
                  <c:v>9.4969999999999999</c:v>
                </c:pt>
                <c:pt idx="9498" formatCode="General">
                  <c:v>9.4979999999999993</c:v>
                </c:pt>
                <c:pt idx="9499" formatCode="General">
                  <c:v>9.4990000000000006</c:v>
                </c:pt>
                <c:pt idx="9500" formatCode="General">
                  <c:v>9.5</c:v>
                </c:pt>
                <c:pt idx="9501" formatCode="General">
                  <c:v>9.5009999999999994</c:v>
                </c:pt>
                <c:pt idx="9502" formatCode="General">
                  <c:v>9.5020000000000007</c:v>
                </c:pt>
                <c:pt idx="9503" formatCode="General">
                  <c:v>9.5030000000000001</c:v>
                </c:pt>
                <c:pt idx="9504" formatCode="General">
                  <c:v>9.5039999999999996</c:v>
                </c:pt>
                <c:pt idx="9505" formatCode="General">
                  <c:v>9.5050000000000008</c:v>
                </c:pt>
                <c:pt idx="9506" formatCode="General">
                  <c:v>9.5060000000000002</c:v>
                </c:pt>
                <c:pt idx="9507" formatCode="General">
                  <c:v>9.5069999999999997</c:v>
                </c:pt>
                <c:pt idx="9508" formatCode="General">
                  <c:v>9.5079999999999991</c:v>
                </c:pt>
                <c:pt idx="9509" formatCode="General">
                  <c:v>9.5090000000000003</c:v>
                </c:pt>
                <c:pt idx="9510" formatCode="General">
                  <c:v>9.51</c:v>
                </c:pt>
                <c:pt idx="9511" formatCode="General">
                  <c:v>9.5109999999999992</c:v>
                </c:pt>
                <c:pt idx="9512" formatCode="General">
                  <c:v>9.5120000000000005</c:v>
                </c:pt>
                <c:pt idx="9513" formatCode="General">
                  <c:v>9.5129999999999999</c:v>
                </c:pt>
                <c:pt idx="9514" formatCode="General">
                  <c:v>9.5139999999999993</c:v>
                </c:pt>
                <c:pt idx="9515" formatCode="General">
                  <c:v>9.5150000000000006</c:v>
                </c:pt>
                <c:pt idx="9516" formatCode="General">
                  <c:v>9.516</c:v>
                </c:pt>
                <c:pt idx="9517" formatCode="General">
                  <c:v>9.5169999999999995</c:v>
                </c:pt>
                <c:pt idx="9518" formatCode="General">
                  <c:v>9.5180000000000007</c:v>
                </c:pt>
                <c:pt idx="9519" formatCode="General">
                  <c:v>9.5190000000000001</c:v>
                </c:pt>
                <c:pt idx="9520" formatCode="General">
                  <c:v>9.52</c:v>
                </c:pt>
                <c:pt idx="9521" formatCode="General">
                  <c:v>9.5210000000000008</c:v>
                </c:pt>
                <c:pt idx="9522" formatCode="General">
                  <c:v>9.5220000000000002</c:v>
                </c:pt>
                <c:pt idx="9523" formatCode="General">
                  <c:v>9.5229999999999997</c:v>
                </c:pt>
                <c:pt idx="9524" formatCode="General">
                  <c:v>9.5239999999999991</c:v>
                </c:pt>
                <c:pt idx="9525" formatCode="General">
                  <c:v>9.5250000000000004</c:v>
                </c:pt>
                <c:pt idx="9526" formatCode="General">
                  <c:v>9.5259999999999998</c:v>
                </c:pt>
                <c:pt idx="9527" formatCode="General">
                  <c:v>9.5269999999999992</c:v>
                </c:pt>
                <c:pt idx="9528" formatCode="General">
                  <c:v>9.5280000000000005</c:v>
                </c:pt>
                <c:pt idx="9529" formatCode="General">
                  <c:v>9.5289999999999999</c:v>
                </c:pt>
                <c:pt idx="9530" formatCode="General">
                  <c:v>9.5299999999999994</c:v>
                </c:pt>
                <c:pt idx="9531" formatCode="General">
                  <c:v>9.5310000000000006</c:v>
                </c:pt>
                <c:pt idx="9532" formatCode="General">
                  <c:v>9.532</c:v>
                </c:pt>
                <c:pt idx="9533" formatCode="General">
                  <c:v>9.5329999999999995</c:v>
                </c:pt>
                <c:pt idx="9534" formatCode="General">
                  <c:v>9.5340000000000007</c:v>
                </c:pt>
                <c:pt idx="9535" formatCode="General">
                  <c:v>9.5350000000000001</c:v>
                </c:pt>
                <c:pt idx="9536" formatCode="General">
                  <c:v>9.5359999999999996</c:v>
                </c:pt>
                <c:pt idx="9537" formatCode="General">
                  <c:v>9.5370000000000008</c:v>
                </c:pt>
                <c:pt idx="9538" formatCode="General">
                  <c:v>9.5380000000000003</c:v>
                </c:pt>
                <c:pt idx="9539" formatCode="General">
                  <c:v>9.5389999999999997</c:v>
                </c:pt>
                <c:pt idx="9540" formatCode="General">
                  <c:v>9.5399999999999991</c:v>
                </c:pt>
                <c:pt idx="9541" formatCode="General">
                  <c:v>9.5410000000000004</c:v>
                </c:pt>
                <c:pt idx="9542" formatCode="General">
                  <c:v>9.5419999999999998</c:v>
                </c:pt>
                <c:pt idx="9543" formatCode="General">
                  <c:v>9.5429999999999993</c:v>
                </c:pt>
                <c:pt idx="9544" formatCode="General">
                  <c:v>9.5440000000000005</c:v>
                </c:pt>
                <c:pt idx="9545" formatCode="General">
                  <c:v>9.5449999999999999</c:v>
                </c:pt>
                <c:pt idx="9546" formatCode="General">
                  <c:v>9.5459999999999994</c:v>
                </c:pt>
                <c:pt idx="9547" formatCode="General">
                  <c:v>9.5470000000000006</c:v>
                </c:pt>
                <c:pt idx="9548" formatCode="General">
                  <c:v>9.548</c:v>
                </c:pt>
                <c:pt idx="9549" formatCode="General">
                  <c:v>9.5489999999999995</c:v>
                </c:pt>
                <c:pt idx="9550" formatCode="General">
                  <c:v>9.5500000000000007</c:v>
                </c:pt>
                <c:pt idx="9551" formatCode="General">
                  <c:v>9.5510000000000002</c:v>
                </c:pt>
                <c:pt idx="9552" formatCode="General">
                  <c:v>9.5519999999999996</c:v>
                </c:pt>
                <c:pt idx="9553" formatCode="General">
                  <c:v>9.5530000000000008</c:v>
                </c:pt>
                <c:pt idx="9554" formatCode="General">
                  <c:v>9.5540000000000003</c:v>
                </c:pt>
                <c:pt idx="9555" formatCode="General">
                  <c:v>9.5549999999999997</c:v>
                </c:pt>
                <c:pt idx="9556" formatCode="General">
                  <c:v>9.5559999999999992</c:v>
                </c:pt>
                <c:pt idx="9557" formatCode="General">
                  <c:v>9.5570000000000004</c:v>
                </c:pt>
                <c:pt idx="9558" formatCode="General">
                  <c:v>9.5579999999999998</c:v>
                </c:pt>
                <c:pt idx="9559" formatCode="General">
                  <c:v>9.5589999999999993</c:v>
                </c:pt>
                <c:pt idx="9560" formatCode="General">
                  <c:v>9.56</c:v>
                </c:pt>
                <c:pt idx="9561" formatCode="General">
                  <c:v>9.5609999999999999</c:v>
                </c:pt>
                <c:pt idx="9562" formatCode="General">
                  <c:v>9.5619999999999994</c:v>
                </c:pt>
                <c:pt idx="9563" formatCode="General">
                  <c:v>9.5630000000000006</c:v>
                </c:pt>
                <c:pt idx="9564" formatCode="General">
                  <c:v>9.5640000000000001</c:v>
                </c:pt>
                <c:pt idx="9565" formatCode="General">
                  <c:v>9.5649999999999995</c:v>
                </c:pt>
                <c:pt idx="9566" formatCode="General">
                  <c:v>9.5660000000000007</c:v>
                </c:pt>
                <c:pt idx="9567" formatCode="General">
                  <c:v>9.5670000000000002</c:v>
                </c:pt>
                <c:pt idx="9568" formatCode="General">
                  <c:v>9.5679999999999996</c:v>
                </c:pt>
                <c:pt idx="9569" formatCode="General">
                  <c:v>9.5690000000000008</c:v>
                </c:pt>
                <c:pt idx="9570" formatCode="General">
                  <c:v>9.57</c:v>
                </c:pt>
                <c:pt idx="9571" formatCode="General">
                  <c:v>9.5709999999999997</c:v>
                </c:pt>
                <c:pt idx="9572" formatCode="General">
                  <c:v>9.5719999999999992</c:v>
                </c:pt>
                <c:pt idx="9573" formatCode="General">
                  <c:v>9.5730000000000004</c:v>
                </c:pt>
                <c:pt idx="9574" formatCode="General">
                  <c:v>9.5739999999999998</c:v>
                </c:pt>
                <c:pt idx="9575" formatCode="General">
                  <c:v>9.5749999999999993</c:v>
                </c:pt>
                <c:pt idx="9576" formatCode="General">
                  <c:v>9.5760000000000005</c:v>
                </c:pt>
                <c:pt idx="9577" formatCode="General">
                  <c:v>9.577</c:v>
                </c:pt>
                <c:pt idx="9578" formatCode="General">
                  <c:v>9.5779999999999994</c:v>
                </c:pt>
                <c:pt idx="9579" formatCode="General">
                  <c:v>9.5790000000000006</c:v>
                </c:pt>
                <c:pt idx="9580" formatCode="General">
                  <c:v>9.58</c:v>
                </c:pt>
                <c:pt idx="9581" formatCode="General">
                  <c:v>9.5809999999999995</c:v>
                </c:pt>
                <c:pt idx="9582" formatCode="General">
                  <c:v>9.5820000000000007</c:v>
                </c:pt>
                <c:pt idx="9583" formatCode="General">
                  <c:v>9.5830000000000002</c:v>
                </c:pt>
                <c:pt idx="9584" formatCode="General">
                  <c:v>9.5839999999999996</c:v>
                </c:pt>
                <c:pt idx="9585" formatCode="General">
                  <c:v>9.5850000000000009</c:v>
                </c:pt>
                <c:pt idx="9586" formatCode="General">
                  <c:v>9.5860000000000003</c:v>
                </c:pt>
                <c:pt idx="9587" formatCode="General">
                  <c:v>9.5869999999999997</c:v>
                </c:pt>
                <c:pt idx="9588" formatCode="General">
                  <c:v>9.5879999999999992</c:v>
                </c:pt>
                <c:pt idx="9589" formatCode="General">
                  <c:v>9.5890000000000004</c:v>
                </c:pt>
                <c:pt idx="9590" formatCode="General">
                  <c:v>9.59</c:v>
                </c:pt>
                <c:pt idx="9591" formatCode="General">
                  <c:v>9.5909999999999993</c:v>
                </c:pt>
                <c:pt idx="9592" formatCode="General">
                  <c:v>9.5920000000000005</c:v>
                </c:pt>
                <c:pt idx="9593" formatCode="General">
                  <c:v>9.593</c:v>
                </c:pt>
                <c:pt idx="9594" formatCode="General">
                  <c:v>9.5939999999999994</c:v>
                </c:pt>
                <c:pt idx="9595" formatCode="General">
                  <c:v>9.5950000000000006</c:v>
                </c:pt>
                <c:pt idx="9596" formatCode="General">
                  <c:v>9.5960000000000001</c:v>
                </c:pt>
                <c:pt idx="9597" formatCode="General">
                  <c:v>9.5969999999999995</c:v>
                </c:pt>
                <c:pt idx="9598" formatCode="General">
                  <c:v>9.5980000000000008</c:v>
                </c:pt>
                <c:pt idx="9599" formatCode="General">
                  <c:v>9.5990000000000002</c:v>
                </c:pt>
                <c:pt idx="9600" formatCode="General">
                  <c:v>9.6</c:v>
                </c:pt>
                <c:pt idx="9601" formatCode="General">
                  <c:v>9.6010000000000009</c:v>
                </c:pt>
                <c:pt idx="9602" formatCode="General">
                  <c:v>9.6020000000000003</c:v>
                </c:pt>
                <c:pt idx="9603" formatCode="General">
                  <c:v>9.6029999999999998</c:v>
                </c:pt>
                <c:pt idx="9604" formatCode="General">
                  <c:v>9.6039999999999992</c:v>
                </c:pt>
                <c:pt idx="9605" formatCode="General">
                  <c:v>9.6050000000000004</c:v>
                </c:pt>
                <c:pt idx="9606" formatCode="General">
                  <c:v>9.6059999999999999</c:v>
                </c:pt>
                <c:pt idx="9607" formatCode="General">
                  <c:v>9.6069999999999993</c:v>
                </c:pt>
                <c:pt idx="9608" formatCode="General">
                  <c:v>9.6080000000000005</c:v>
                </c:pt>
                <c:pt idx="9609" formatCode="General">
                  <c:v>9.609</c:v>
                </c:pt>
                <c:pt idx="9610" formatCode="General">
                  <c:v>9.61</c:v>
                </c:pt>
                <c:pt idx="9611" formatCode="General">
                  <c:v>9.6110000000000007</c:v>
                </c:pt>
                <c:pt idx="9612" formatCode="General">
                  <c:v>9.6120000000000001</c:v>
                </c:pt>
                <c:pt idx="9613" formatCode="General">
                  <c:v>9.6129999999999995</c:v>
                </c:pt>
                <c:pt idx="9614" formatCode="General">
                  <c:v>9.6140000000000008</c:v>
                </c:pt>
                <c:pt idx="9615" formatCode="General">
                  <c:v>9.6150000000000002</c:v>
                </c:pt>
                <c:pt idx="9616" formatCode="General">
                  <c:v>9.6159999999999997</c:v>
                </c:pt>
                <c:pt idx="9617" formatCode="General">
                  <c:v>9.6170000000000009</c:v>
                </c:pt>
                <c:pt idx="9618" formatCode="General">
                  <c:v>9.6180000000000003</c:v>
                </c:pt>
                <c:pt idx="9619" formatCode="General">
                  <c:v>9.6189999999999998</c:v>
                </c:pt>
                <c:pt idx="9620" formatCode="General">
                  <c:v>9.6199999999999992</c:v>
                </c:pt>
                <c:pt idx="9621" formatCode="General">
                  <c:v>9.6210000000000004</c:v>
                </c:pt>
                <c:pt idx="9622" formatCode="General">
                  <c:v>9.6219999999999999</c:v>
                </c:pt>
                <c:pt idx="9623" formatCode="General">
                  <c:v>9.6229999999999993</c:v>
                </c:pt>
                <c:pt idx="9624" formatCode="General">
                  <c:v>9.6240000000000006</c:v>
                </c:pt>
                <c:pt idx="9625" formatCode="General">
                  <c:v>9.625</c:v>
                </c:pt>
                <c:pt idx="9626" formatCode="General">
                  <c:v>9.6259999999999994</c:v>
                </c:pt>
                <c:pt idx="9627" formatCode="General">
                  <c:v>9.6270000000000007</c:v>
                </c:pt>
                <c:pt idx="9628" formatCode="General">
                  <c:v>9.6280000000000001</c:v>
                </c:pt>
                <c:pt idx="9629" formatCode="General">
                  <c:v>9.6289999999999996</c:v>
                </c:pt>
                <c:pt idx="9630" formatCode="General">
                  <c:v>9.6300000000000008</c:v>
                </c:pt>
                <c:pt idx="9631" formatCode="General">
                  <c:v>9.6310000000000002</c:v>
                </c:pt>
                <c:pt idx="9632" formatCode="General">
                  <c:v>9.6319999999999997</c:v>
                </c:pt>
                <c:pt idx="9633" formatCode="General">
                  <c:v>9.6329999999999991</c:v>
                </c:pt>
                <c:pt idx="9634" formatCode="General">
                  <c:v>9.6340000000000003</c:v>
                </c:pt>
                <c:pt idx="9635" formatCode="General">
                  <c:v>9.6349999999999998</c:v>
                </c:pt>
                <c:pt idx="9636" formatCode="General">
                  <c:v>9.6359999999999992</c:v>
                </c:pt>
                <c:pt idx="9637" formatCode="General">
                  <c:v>9.6370000000000005</c:v>
                </c:pt>
                <c:pt idx="9638" formatCode="General">
                  <c:v>9.6379999999999999</c:v>
                </c:pt>
                <c:pt idx="9639" formatCode="General">
                  <c:v>9.6389999999999993</c:v>
                </c:pt>
                <c:pt idx="9640" formatCode="General">
                  <c:v>9.64</c:v>
                </c:pt>
                <c:pt idx="9641" formatCode="General">
                  <c:v>9.641</c:v>
                </c:pt>
                <c:pt idx="9642" formatCode="General">
                  <c:v>9.6419999999999995</c:v>
                </c:pt>
                <c:pt idx="9643" formatCode="General">
                  <c:v>9.6430000000000007</c:v>
                </c:pt>
                <c:pt idx="9644" formatCode="General">
                  <c:v>9.6440000000000001</c:v>
                </c:pt>
                <c:pt idx="9645" formatCode="General">
                  <c:v>9.6449999999999996</c:v>
                </c:pt>
                <c:pt idx="9646" formatCode="General">
                  <c:v>9.6460000000000008</c:v>
                </c:pt>
                <c:pt idx="9647" formatCode="General">
                  <c:v>9.6470000000000002</c:v>
                </c:pt>
                <c:pt idx="9648" formatCode="General">
                  <c:v>9.6479999999999997</c:v>
                </c:pt>
                <c:pt idx="9649" formatCode="General">
                  <c:v>9.6489999999999991</c:v>
                </c:pt>
                <c:pt idx="9650" formatCode="General">
                  <c:v>9.65</c:v>
                </c:pt>
                <c:pt idx="9651" formatCode="General">
                  <c:v>9.6509999999999998</c:v>
                </c:pt>
                <c:pt idx="9652" formatCode="General">
                  <c:v>9.6519999999999992</c:v>
                </c:pt>
                <c:pt idx="9653" formatCode="General">
                  <c:v>9.6530000000000005</c:v>
                </c:pt>
                <c:pt idx="9654" formatCode="General">
                  <c:v>9.6539999999999999</c:v>
                </c:pt>
                <c:pt idx="9655" formatCode="General">
                  <c:v>9.6549999999999994</c:v>
                </c:pt>
                <c:pt idx="9656" formatCode="General">
                  <c:v>9.6560000000000006</c:v>
                </c:pt>
                <c:pt idx="9657" formatCode="General">
                  <c:v>9.657</c:v>
                </c:pt>
                <c:pt idx="9658" formatCode="General">
                  <c:v>9.6579999999999995</c:v>
                </c:pt>
                <c:pt idx="9659" formatCode="General">
                  <c:v>9.6590000000000007</c:v>
                </c:pt>
                <c:pt idx="9660" formatCode="General">
                  <c:v>9.66</c:v>
                </c:pt>
                <c:pt idx="9661" formatCode="General">
                  <c:v>9.6609999999999996</c:v>
                </c:pt>
                <c:pt idx="9662" formatCode="General">
                  <c:v>9.6620000000000008</c:v>
                </c:pt>
                <c:pt idx="9663" formatCode="General">
                  <c:v>9.6630000000000003</c:v>
                </c:pt>
                <c:pt idx="9664" formatCode="General">
                  <c:v>9.6639999999999997</c:v>
                </c:pt>
                <c:pt idx="9665" formatCode="General">
                  <c:v>9.6649999999999991</c:v>
                </c:pt>
                <c:pt idx="9666" formatCode="General">
                  <c:v>9.6660000000000004</c:v>
                </c:pt>
                <c:pt idx="9667" formatCode="General">
                  <c:v>9.6669999999999998</c:v>
                </c:pt>
                <c:pt idx="9668" formatCode="General">
                  <c:v>9.6679999999999993</c:v>
                </c:pt>
                <c:pt idx="9669" formatCode="General">
                  <c:v>9.6690000000000005</c:v>
                </c:pt>
                <c:pt idx="9670" formatCode="General">
                  <c:v>9.67</c:v>
                </c:pt>
                <c:pt idx="9671" formatCode="General">
                  <c:v>9.6709999999999994</c:v>
                </c:pt>
                <c:pt idx="9672" formatCode="General">
                  <c:v>9.6720000000000006</c:v>
                </c:pt>
                <c:pt idx="9673" formatCode="General">
                  <c:v>9.673</c:v>
                </c:pt>
                <c:pt idx="9674" formatCode="General">
                  <c:v>9.6739999999999995</c:v>
                </c:pt>
                <c:pt idx="9675" formatCode="General">
                  <c:v>9.6750000000000007</c:v>
                </c:pt>
                <c:pt idx="9676" formatCode="General">
                  <c:v>9.6760000000000002</c:v>
                </c:pt>
                <c:pt idx="9677" formatCode="General">
                  <c:v>9.6769999999999996</c:v>
                </c:pt>
                <c:pt idx="9678" formatCode="General">
                  <c:v>9.6780000000000008</c:v>
                </c:pt>
                <c:pt idx="9679" formatCode="General">
                  <c:v>9.6790000000000003</c:v>
                </c:pt>
                <c:pt idx="9680" formatCode="General">
                  <c:v>9.68</c:v>
                </c:pt>
                <c:pt idx="9681" formatCode="General">
                  <c:v>9.6809999999999992</c:v>
                </c:pt>
                <c:pt idx="9682" formatCode="General">
                  <c:v>9.6820000000000004</c:v>
                </c:pt>
                <c:pt idx="9683" formatCode="General">
                  <c:v>9.6829999999999998</c:v>
                </c:pt>
                <c:pt idx="9684" formatCode="General">
                  <c:v>9.6839999999999993</c:v>
                </c:pt>
                <c:pt idx="9685" formatCode="General">
                  <c:v>9.6850000000000005</c:v>
                </c:pt>
                <c:pt idx="9686" formatCode="General">
                  <c:v>9.6859999999999999</c:v>
                </c:pt>
                <c:pt idx="9687" formatCode="General">
                  <c:v>9.6869999999999994</c:v>
                </c:pt>
                <c:pt idx="9688" formatCode="General">
                  <c:v>9.6880000000000006</c:v>
                </c:pt>
                <c:pt idx="9689" formatCode="General">
                  <c:v>9.6890000000000001</c:v>
                </c:pt>
                <c:pt idx="9690" formatCode="General">
                  <c:v>9.69</c:v>
                </c:pt>
                <c:pt idx="9691" formatCode="General">
                  <c:v>9.6910000000000007</c:v>
                </c:pt>
                <c:pt idx="9692" formatCode="General">
                  <c:v>9.6920000000000002</c:v>
                </c:pt>
                <c:pt idx="9693" formatCode="General">
                  <c:v>9.6929999999999996</c:v>
                </c:pt>
                <c:pt idx="9694" formatCode="General">
                  <c:v>9.6940000000000008</c:v>
                </c:pt>
                <c:pt idx="9695" formatCode="General">
                  <c:v>9.6950000000000003</c:v>
                </c:pt>
                <c:pt idx="9696" formatCode="General">
                  <c:v>9.6959999999999997</c:v>
                </c:pt>
                <c:pt idx="9697" formatCode="General">
                  <c:v>9.6969999999999992</c:v>
                </c:pt>
                <c:pt idx="9698" formatCode="General">
                  <c:v>9.6980000000000004</c:v>
                </c:pt>
                <c:pt idx="9699" formatCode="General">
                  <c:v>9.6989999999999998</c:v>
                </c:pt>
                <c:pt idx="9700" formatCode="General">
                  <c:v>9.6999999999999993</c:v>
                </c:pt>
                <c:pt idx="9701" formatCode="General">
                  <c:v>9.7010000000000005</c:v>
                </c:pt>
                <c:pt idx="9702" formatCode="General">
                  <c:v>9.702</c:v>
                </c:pt>
                <c:pt idx="9703" formatCode="General">
                  <c:v>9.7029999999999994</c:v>
                </c:pt>
                <c:pt idx="9704" formatCode="General">
                  <c:v>9.7040000000000006</c:v>
                </c:pt>
                <c:pt idx="9705" formatCode="General">
                  <c:v>9.7050000000000001</c:v>
                </c:pt>
                <c:pt idx="9706" formatCode="General">
                  <c:v>9.7059999999999995</c:v>
                </c:pt>
                <c:pt idx="9707" formatCode="General">
                  <c:v>9.7070000000000007</c:v>
                </c:pt>
                <c:pt idx="9708" formatCode="General">
                  <c:v>9.7080000000000002</c:v>
                </c:pt>
                <c:pt idx="9709" formatCode="General">
                  <c:v>9.7089999999999996</c:v>
                </c:pt>
                <c:pt idx="9710" formatCode="General">
                  <c:v>9.7100000000000009</c:v>
                </c:pt>
                <c:pt idx="9711" formatCode="General">
                  <c:v>9.7110000000000003</c:v>
                </c:pt>
                <c:pt idx="9712" formatCode="General">
                  <c:v>9.7119999999999997</c:v>
                </c:pt>
                <c:pt idx="9713" formatCode="General">
                  <c:v>9.7129999999999992</c:v>
                </c:pt>
                <c:pt idx="9714" formatCode="General">
                  <c:v>9.7140000000000004</c:v>
                </c:pt>
                <c:pt idx="9715" formatCode="General">
                  <c:v>9.7149999999999999</c:v>
                </c:pt>
                <c:pt idx="9716" formatCode="General">
                  <c:v>9.7159999999999993</c:v>
                </c:pt>
                <c:pt idx="9717" formatCode="General">
                  <c:v>9.7170000000000005</c:v>
                </c:pt>
                <c:pt idx="9718" formatCode="General">
                  <c:v>9.718</c:v>
                </c:pt>
                <c:pt idx="9719" formatCode="General">
                  <c:v>9.7189999999999994</c:v>
                </c:pt>
                <c:pt idx="9720" formatCode="General">
                  <c:v>9.7200000000000006</c:v>
                </c:pt>
                <c:pt idx="9721" formatCode="General">
                  <c:v>9.7210000000000001</c:v>
                </c:pt>
                <c:pt idx="9722" formatCode="General">
                  <c:v>9.7219999999999995</c:v>
                </c:pt>
                <c:pt idx="9723" formatCode="General">
                  <c:v>9.7230000000000008</c:v>
                </c:pt>
                <c:pt idx="9724" formatCode="General">
                  <c:v>9.7240000000000002</c:v>
                </c:pt>
                <c:pt idx="9725" formatCode="General">
                  <c:v>9.7249999999999996</c:v>
                </c:pt>
                <c:pt idx="9726" formatCode="General">
                  <c:v>9.7260000000000009</c:v>
                </c:pt>
                <c:pt idx="9727" formatCode="General">
                  <c:v>9.7270000000000003</c:v>
                </c:pt>
                <c:pt idx="9728" formatCode="General">
                  <c:v>9.7279999999999998</c:v>
                </c:pt>
                <c:pt idx="9729" formatCode="General">
                  <c:v>9.7289999999999992</c:v>
                </c:pt>
                <c:pt idx="9730" formatCode="General">
                  <c:v>9.73</c:v>
                </c:pt>
                <c:pt idx="9731" formatCode="General">
                  <c:v>9.7309999999999999</c:v>
                </c:pt>
                <c:pt idx="9732" formatCode="General">
                  <c:v>9.7319999999999993</c:v>
                </c:pt>
                <c:pt idx="9733" formatCode="General">
                  <c:v>9.7330000000000005</c:v>
                </c:pt>
                <c:pt idx="9734" formatCode="General">
                  <c:v>9.734</c:v>
                </c:pt>
                <c:pt idx="9735" formatCode="General">
                  <c:v>9.7349999999999994</c:v>
                </c:pt>
                <c:pt idx="9736" formatCode="General">
                  <c:v>9.7360000000000007</c:v>
                </c:pt>
                <c:pt idx="9737" formatCode="General">
                  <c:v>9.7370000000000001</c:v>
                </c:pt>
                <c:pt idx="9738" formatCode="General">
                  <c:v>9.7379999999999995</c:v>
                </c:pt>
                <c:pt idx="9739" formatCode="General">
                  <c:v>9.7390000000000008</c:v>
                </c:pt>
                <c:pt idx="9740" formatCode="General">
                  <c:v>9.74</c:v>
                </c:pt>
                <c:pt idx="9741" formatCode="General">
                  <c:v>9.7409999999999997</c:v>
                </c:pt>
                <c:pt idx="9742" formatCode="General">
                  <c:v>9.7420000000000009</c:v>
                </c:pt>
                <c:pt idx="9743" formatCode="General">
                  <c:v>9.7430000000000003</c:v>
                </c:pt>
                <c:pt idx="9744" formatCode="General">
                  <c:v>9.7439999999999998</c:v>
                </c:pt>
                <c:pt idx="9745" formatCode="General">
                  <c:v>9.7449999999999992</c:v>
                </c:pt>
                <c:pt idx="9746" formatCode="General">
                  <c:v>9.7460000000000004</c:v>
                </c:pt>
                <c:pt idx="9747" formatCode="General">
                  <c:v>9.7469999999999999</c:v>
                </c:pt>
                <c:pt idx="9748" formatCode="General">
                  <c:v>9.7479999999999993</c:v>
                </c:pt>
                <c:pt idx="9749" formatCode="General">
                  <c:v>9.7490000000000006</c:v>
                </c:pt>
                <c:pt idx="9750" formatCode="General">
                  <c:v>9.75</c:v>
                </c:pt>
                <c:pt idx="9751" formatCode="General">
                  <c:v>9.7509999999999994</c:v>
                </c:pt>
                <c:pt idx="9752" formatCode="General">
                  <c:v>9.7520000000000007</c:v>
                </c:pt>
                <c:pt idx="9753" formatCode="General">
                  <c:v>9.7530000000000001</c:v>
                </c:pt>
                <c:pt idx="9754" formatCode="General">
                  <c:v>9.7539999999999996</c:v>
                </c:pt>
                <c:pt idx="9755" formatCode="General">
                  <c:v>9.7550000000000008</c:v>
                </c:pt>
                <c:pt idx="9756" formatCode="General">
                  <c:v>9.7560000000000002</c:v>
                </c:pt>
                <c:pt idx="9757" formatCode="General">
                  <c:v>9.7569999999999997</c:v>
                </c:pt>
                <c:pt idx="9758" formatCode="General">
                  <c:v>9.7579999999999991</c:v>
                </c:pt>
                <c:pt idx="9759" formatCode="General">
                  <c:v>9.7590000000000003</c:v>
                </c:pt>
                <c:pt idx="9760" formatCode="General">
                  <c:v>9.76</c:v>
                </c:pt>
                <c:pt idx="9761" formatCode="General">
                  <c:v>9.7609999999999992</c:v>
                </c:pt>
                <c:pt idx="9762" formatCode="General">
                  <c:v>9.7620000000000005</c:v>
                </c:pt>
                <c:pt idx="9763" formatCode="General">
                  <c:v>9.7629999999999999</c:v>
                </c:pt>
                <c:pt idx="9764" formatCode="General">
                  <c:v>9.7639999999999993</c:v>
                </c:pt>
                <c:pt idx="9765" formatCode="General">
                  <c:v>9.7650000000000006</c:v>
                </c:pt>
                <c:pt idx="9766" formatCode="General">
                  <c:v>9.766</c:v>
                </c:pt>
                <c:pt idx="9767" formatCode="General">
                  <c:v>9.7669999999999995</c:v>
                </c:pt>
                <c:pt idx="9768" formatCode="General">
                  <c:v>9.7680000000000007</c:v>
                </c:pt>
                <c:pt idx="9769" formatCode="General">
                  <c:v>9.7690000000000001</c:v>
                </c:pt>
                <c:pt idx="9770" formatCode="General">
                  <c:v>9.77</c:v>
                </c:pt>
                <c:pt idx="9771" formatCode="General">
                  <c:v>9.7710000000000008</c:v>
                </c:pt>
                <c:pt idx="9772" formatCode="General">
                  <c:v>9.7720000000000002</c:v>
                </c:pt>
                <c:pt idx="9773" formatCode="General">
                  <c:v>9.7729999999999997</c:v>
                </c:pt>
                <c:pt idx="9774" formatCode="General">
                  <c:v>9.7739999999999991</c:v>
                </c:pt>
                <c:pt idx="9775" formatCode="General">
                  <c:v>9.7750000000000004</c:v>
                </c:pt>
                <c:pt idx="9776" formatCode="General">
                  <c:v>9.7759999999999998</c:v>
                </c:pt>
                <c:pt idx="9777" formatCode="General">
                  <c:v>9.7769999999999992</c:v>
                </c:pt>
                <c:pt idx="9778" formatCode="General">
                  <c:v>9.7780000000000005</c:v>
                </c:pt>
                <c:pt idx="9779" formatCode="General">
                  <c:v>9.7789999999999999</c:v>
                </c:pt>
                <c:pt idx="9780" formatCode="General">
                  <c:v>9.7799999999999994</c:v>
                </c:pt>
                <c:pt idx="9781" formatCode="General">
                  <c:v>9.7810000000000006</c:v>
                </c:pt>
                <c:pt idx="9782" formatCode="General">
                  <c:v>9.782</c:v>
                </c:pt>
                <c:pt idx="9783" formatCode="General">
                  <c:v>9.7829999999999995</c:v>
                </c:pt>
                <c:pt idx="9784" formatCode="General">
                  <c:v>9.7840000000000007</c:v>
                </c:pt>
                <c:pt idx="9785" formatCode="General">
                  <c:v>9.7850000000000001</c:v>
                </c:pt>
                <c:pt idx="9786" formatCode="General">
                  <c:v>9.7859999999999996</c:v>
                </c:pt>
                <c:pt idx="9787" formatCode="General">
                  <c:v>9.7870000000000008</c:v>
                </c:pt>
                <c:pt idx="9788" formatCode="General">
                  <c:v>9.7880000000000003</c:v>
                </c:pt>
                <c:pt idx="9789" formatCode="General">
                  <c:v>9.7889999999999997</c:v>
                </c:pt>
                <c:pt idx="9790" formatCode="General">
                  <c:v>9.7899999999999991</c:v>
                </c:pt>
                <c:pt idx="9791" formatCode="General">
                  <c:v>9.7910000000000004</c:v>
                </c:pt>
                <c:pt idx="9792" formatCode="General">
                  <c:v>9.7919999999999998</c:v>
                </c:pt>
                <c:pt idx="9793" formatCode="General">
                  <c:v>9.7929999999999993</c:v>
                </c:pt>
                <c:pt idx="9794" formatCode="General">
                  <c:v>9.7940000000000005</c:v>
                </c:pt>
                <c:pt idx="9795" formatCode="General">
                  <c:v>9.7949999999999999</c:v>
                </c:pt>
                <c:pt idx="9796" formatCode="General">
                  <c:v>9.7959999999999994</c:v>
                </c:pt>
                <c:pt idx="9797" formatCode="General">
                  <c:v>9.7970000000000006</c:v>
                </c:pt>
                <c:pt idx="9798" formatCode="General">
                  <c:v>9.798</c:v>
                </c:pt>
                <c:pt idx="9799" formatCode="General">
                  <c:v>9.7989999999999995</c:v>
                </c:pt>
                <c:pt idx="9800" formatCode="General">
                  <c:v>9.8000000000000007</c:v>
                </c:pt>
                <c:pt idx="9801" formatCode="General">
                  <c:v>9.8010000000000002</c:v>
                </c:pt>
                <c:pt idx="9802" formatCode="General">
                  <c:v>9.8019999999999996</c:v>
                </c:pt>
                <c:pt idx="9803" formatCode="General">
                  <c:v>9.8030000000000008</c:v>
                </c:pt>
                <c:pt idx="9804" formatCode="General">
                  <c:v>9.8040000000000003</c:v>
                </c:pt>
                <c:pt idx="9805" formatCode="General">
                  <c:v>9.8049999999999997</c:v>
                </c:pt>
                <c:pt idx="9806" formatCode="General">
                  <c:v>9.8059999999999992</c:v>
                </c:pt>
                <c:pt idx="9807" formatCode="General">
                  <c:v>9.8070000000000004</c:v>
                </c:pt>
                <c:pt idx="9808" formatCode="General">
                  <c:v>9.8079999999999998</c:v>
                </c:pt>
                <c:pt idx="9809" formatCode="General">
                  <c:v>9.8089999999999993</c:v>
                </c:pt>
                <c:pt idx="9810" formatCode="General">
                  <c:v>9.81</c:v>
                </c:pt>
                <c:pt idx="9811" formatCode="General">
                  <c:v>9.8109999999999999</c:v>
                </c:pt>
                <c:pt idx="9812" formatCode="General">
                  <c:v>9.8119999999999994</c:v>
                </c:pt>
                <c:pt idx="9813" formatCode="General">
                  <c:v>9.8130000000000006</c:v>
                </c:pt>
                <c:pt idx="9814" formatCode="General">
                  <c:v>9.8140000000000001</c:v>
                </c:pt>
                <c:pt idx="9815" formatCode="General">
                  <c:v>9.8149999999999995</c:v>
                </c:pt>
                <c:pt idx="9816" formatCode="General">
                  <c:v>9.8160000000000007</c:v>
                </c:pt>
                <c:pt idx="9817" formatCode="General">
                  <c:v>9.8170000000000002</c:v>
                </c:pt>
                <c:pt idx="9818" formatCode="General">
                  <c:v>9.8179999999999996</c:v>
                </c:pt>
                <c:pt idx="9819" formatCode="General">
                  <c:v>9.8190000000000008</c:v>
                </c:pt>
                <c:pt idx="9820" formatCode="General">
                  <c:v>9.82</c:v>
                </c:pt>
                <c:pt idx="9821" formatCode="General">
                  <c:v>9.8209999999999997</c:v>
                </c:pt>
                <c:pt idx="9822" formatCode="General">
                  <c:v>9.8219999999999992</c:v>
                </c:pt>
                <c:pt idx="9823" formatCode="General">
                  <c:v>9.8230000000000004</c:v>
                </c:pt>
                <c:pt idx="9824" formatCode="General">
                  <c:v>9.8239999999999998</c:v>
                </c:pt>
                <c:pt idx="9825" formatCode="General">
                  <c:v>9.8249999999999993</c:v>
                </c:pt>
                <c:pt idx="9826" formatCode="General">
                  <c:v>9.8260000000000005</c:v>
                </c:pt>
                <c:pt idx="9827" formatCode="General">
                  <c:v>9.827</c:v>
                </c:pt>
                <c:pt idx="9828" formatCode="General">
                  <c:v>9.8279999999999994</c:v>
                </c:pt>
                <c:pt idx="9829" formatCode="General">
                  <c:v>9.8290000000000006</c:v>
                </c:pt>
                <c:pt idx="9830" formatCode="General">
                  <c:v>9.83</c:v>
                </c:pt>
                <c:pt idx="9831" formatCode="General">
                  <c:v>9.8309999999999995</c:v>
                </c:pt>
                <c:pt idx="9832" formatCode="General">
                  <c:v>9.8320000000000007</c:v>
                </c:pt>
                <c:pt idx="9833" formatCode="General">
                  <c:v>9.8330000000000002</c:v>
                </c:pt>
                <c:pt idx="9834" formatCode="General">
                  <c:v>9.8339999999999996</c:v>
                </c:pt>
                <c:pt idx="9835" formatCode="General">
                  <c:v>9.8350000000000009</c:v>
                </c:pt>
                <c:pt idx="9836" formatCode="General">
                  <c:v>9.8360000000000003</c:v>
                </c:pt>
                <c:pt idx="9837" formatCode="General">
                  <c:v>9.8369999999999997</c:v>
                </c:pt>
                <c:pt idx="9838" formatCode="General">
                  <c:v>9.8379999999999992</c:v>
                </c:pt>
                <c:pt idx="9839" formatCode="General">
                  <c:v>9.8390000000000004</c:v>
                </c:pt>
                <c:pt idx="9840" formatCode="General">
                  <c:v>9.84</c:v>
                </c:pt>
                <c:pt idx="9841" formatCode="General">
                  <c:v>9.8409999999999993</c:v>
                </c:pt>
                <c:pt idx="9842" formatCode="General">
                  <c:v>9.8420000000000005</c:v>
                </c:pt>
                <c:pt idx="9843" formatCode="General">
                  <c:v>9.843</c:v>
                </c:pt>
                <c:pt idx="9844" formatCode="General">
                  <c:v>9.8439999999999994</c:v>
                </c:pt>
                <c:pt idx="9845" formatCode="General">
                  <c:v>9.8450000000000006</c:v>
                </c:pt>
                <c:pt idx="9846" formatCode="General">
                  <c:v>9.8460000000000001</c:v>
                </c:pt>
                <c:pt idx="9847" formatCode="General">
                  <c:v>9.8469999999999995</c:v>
                </c:pt>
                <c:pt idx="9848" formatCode="General">
                  <c:v>9.8480000000000008</c:v>
                </c:pt>
                <c:pt idx="9849" formatCode="General">
                  <c:v>9.8490000000000002</c:v>
                </c:pt>
                <c:pt idx="9850" formatCode="General">
                  <c:v>9.85</c:v>
                </c:pt>
                <c:pt idx="9851" formatCode="General">
                  <c:v>9.8510000000000009</c:v>
                </c:pt>
                <c:pt idx="9852" formatCode="General">
                  <c:v>9.8520000000000003</c:v>
                </c:pt>
                <c:pt idx="9853" formatCode="General">
                  <c:v>9.8529999999999998</c:v>
                </c:pt>
                <c:pt idx="9854" formatCode="General">
                  <c:v>9.8539999999999992</c:v>
                </c:pt>
                <c:pt idx="9855" formatCode="General">
                  <c:v>9.8550000000000004</c:v>
                </c:pt>
                <c:pt idx="9856" formatCode="General">
                  <c:v>9.8559999999999999</c:v>
                </c:pt>
                <c:pt idx="9857" formatCode="General">
                  <c:v>9.8569999999999993</c:v>
                </c:pt>
                <c:pt idx="9858" formatCode="General">
                  <c:v>9.8580000000000005</c:v>
                </c:pt>
                <c:pt idx="9859" formatCode="General">
                  <c:v>9.859</c:v>
                </c:pt>
                <c:pt idx="9860" formatCode="General">
                  <c:v>9.86</c:v>
                </c:pt>
                <c:pt idx="9861" formatCode="General">
                  <c:v>9.8610000000000007</c:v>
                </c:pt>
                <c:pt idx="9862" formatCode="General">
                  <c:v>9.8620000000000001</c:v>
                </c:pt>
                <c:pt idx="9863" formatCode="General">
                  <c:v>9.8629999999999995</c:v>
                </c:pt>
                <c:pt idx="9864" formatCode="General">
                  <c:v>9.8640000000000008</c:v>
                </c:pt>
                <c:pt idx="9865" formatCode="General">
                  <c:v>9.8650000000000002</c:v>
                </c:pt>
                <c:pt idx="9866" formatCode="General">
                  <c:v>9.8659999999999997</c:v>
                </c:pt>
                <c:pt idx="9867" formatCode="General">
                  <c:v>9.8670000000000009</c:v>
                </c:pt>
                <c:pt idx="9868" formatCode="General">
                  <c:v>9.8680000000000003</c:v>
                </c:pt>
                <c:pt idx="9869" formatCode="General">
                  <c:v>9.8689999999999998</c:v>
                </c:pt>
                <c:pt idx="9870" formatCode="General">
                  <c:v>9.8699999999999992</c:v>
                </c:pt>
                <c:pt idx="9871" formatCode="General">
                  <c:v>9.8710000000000004</c:v>
                </c:pt>
                <c:pt idx="9872" formatCode="General">
                  <c:v>9.8719999999999999</c:v>
                </c:pt>
                <c:pt idx="9873" formatCode="General">
                  <c:v>9.8729999999999993</c:v>
                </c:pt>
                <c:pt idx="9874" formatCode="General">
                  <c:v>9.8740000000000006</c:v>
                </c:pt>
                <c:pt idx="9875" formatCode="General">
                  <c:v>9.875</c:v>
                </c:pt>
                <c:pt idx="9876" formatCode="General">
                  <c:v>9.8759999999999994</c:v>
                </c:pt>
                <c:pt idx="9877" formatCode="General">
                  <c:v>9.8770000000000007</c:v>
                </c:pt>
                <c:pt idx="9878" formatCode="General">
                  <c:v>9.8780000000000001</c:v>
                </c:pt>
                <c:pt idx="9879" formatCode="General">
                  <c:v>9.8789999999999996</c:v>
                </c:pt>
                <c:pt idx="9880" formatCode="General">
                  <c:v>9.8800000000000008</c:v>
                </c:pt>
                <c:pt idx="9881" formatCode="General">
                  <c:v>9.8810000000000002</c:v>
                </c:pt>
                <c:pt idx="9882" formatCode="General">
                  <c:v>9.8819999999999997</c:v>
                </c:pt>
                <c:pt idx="9883" formatCode="General">
                  <c:v>9.8829999999999991</c:v>
                </c:pt>
                <c:pt idx="9884" formatCode="General">
                  <c:v>9.8840000000000003</c:v>
                </c:pt>
                <c:pt idx="9885" formatCode="General">
                  <c:v>9.8849999999999998</c:v>
                </c:pt>
                <c:pt idx="9886" formatCode="General">
                  <c:v>9.8859999999999992</c:v>
                </c:pt>
                <c:pt idx="9887" formatCode="General">
                  <c:v>9.8870000000000005</c:v>
                </c:pt>
                <c:pt idx="9888" formatCode="General">
                  <c:v>9.8879999999999999</c:v>
                </c:pt>
                <c:pt idx="9889" formatCode="General">
                  <c:v>9.8889999999999993</c:v>
                </c:pt>
                <c:pt idx="9890" formatCode="General">
                  <c:v>9.89</c:v>
                </c:pt>
                <c:pt idx="9891" formatCode="General">
                  <c:v>9.891</c:v>
                </c:pt>
                <c:pt idx="9892" formatCode="General">
                  <c:v>9.8919999999999995</c:v>
                </c:pt>
                <c:pt idx="9893" formatCode="General">
                  <c:v>9.8930000000000007</c:v>
                </c:pt>
                <c:pt idx="9894" formatCode="General">
                  <c:v>9.8940000000000001</c:v>
                </c:pt>
                <c:pt idx="9895" formatCode="General">
                  <c:v>9.8949999999999996</c:v>
                </c:pt>
                <c:pt idx="9896" formatCode="General">
                  <c:v>9.8960000000000008</c:v>
                </c:pt>
                <c:pt idx="9897" formatCode="General">
                  <c:v>9.8970000000000002</c:v>
                </c:pt>
                <c:pt idx="9898" formatCode="General">
                  <c:v>9.8979999999999997</c:v>
                </c:pt>
                <c:pt idx="9899" formatCode="General">
                  <c:v>9.8989999999999991</c:v>
                </c:pt>
                <c:pt idx="9900" formatCode="General">
                  <c:v>9.9</c:v>
                </c:pt>
                <c:pt idx="9901" formatCode="General">
                  <c:v>9.9009999999999998</c:v>
                </c:pt>
                <c:pt idx="9902" formatCode="General">
                  <c:v>9.9019999999999992</c:v>
                </c:pt>
                <c:pt idx="9903" formatCode="General">
                  <c:v>9.9030000000000005</c:v>
                </c:pt>
                <c:pt idx="9904" formatCode="General">
                  <c:v>9.9039999999999999</c:v>
                </c:pt>
                <c:pt idx="9905" formatCode="General">
                  <c:v>9.9049999999999994</c:v>
                </c:pt>
                <c:pt idx="9906" formatCode="General">
                  <c:v>9.9060000000000006</c:v>
                </c:pt>
                <c:pt idx="9907" formatCode="General">
                  <c:v>9.907</c:v>
                </c:pt>
                <c:pt idx="9908" formatCode="General">
                  <c:v>9.9079999999999995</c:v>
                </c:pt>
                <c:pt idx="9909" formatCode="General">
                  <c:v>9.9090000000000007</c:v>
                </c:pt>
                <c:pt idx="9910" formatCode="General">
                  <c:v>9.91</c:v>
                </c:pt>
                <c:pt idx="9911" formatCode="General">
                  <c:v>9.9109999999999996</c:v>
                </c:pt>
                <c:pt idx="9912" formatCode="General">
                  <c:v>9.9120000000000008</c:v>
                </c:pt>
                <c:pt idx="9913" formatCode="General">
                  <c:v>9.9130000000000003</c:v>
                </c:pt>
                <c:pt idx="9914" formatCode="General">
                  <c:v>9.9139999999999997</c:v>
                </c:pt>
                <c:pt idx="9915" formatCode="General">
                  <c:v>9.9149999999999991</c:v>
                </c:pt>
                <c:pt idx="9916" formatCode="General">
                  <c:v>9.9160000000000004</c:v>
                </c:pt>
                <c:pt idx="9917" formatCode="General">
                  <c:v>9.9169999999999998</c:v>
                </c:pt>
                <c:pt idx="9918" formatCode="General">
                  <c:v>9.9179999999999993</c:v>
                </c:pt>
                <c:pt idx="9919" formatCode="General">
                  <c:v>9.9190000000000005</c:v>
                </c:pt>
                <c:pt idx="9920" formatCode="General">
                  <c:v>9.92</c:v>
                </c:pt>
                <c:pt idx="9921" formatCode="General">
                  <c:v>9.9209999999999994</c:v>
                </c:pt>
                <c:pt idx="9922" formatCode="General">
                  <c:v>9.9220000000000006</c:v>
                </c:pt>
                <c:pt idx="9923" formatCode="General">
                  <c:v>9.923</c:v>
                </c:pt>
                <c:pt idx="9924" formatCode="General">
                  <c:v>9.9239999999999995</c:v>
                </c:pt>
                <c:pt idx="9925" formatCode="General">
                  <c:v>9.9250000000000007</c:v>
                </c:pt>
                <c:pt idx="9926" formatCode="General">
                  <c:v>9.9260000000000002</c:v>
                </c:pt>
                <c:pt idx="9927" formatCode="General">
                  <c:v>9.9269999999999996</c:v>
                </c:pt>
                <c:pt idx="9928" formatCode="General">
                  <c:v>9.9280000000000008</c:v>
                </c:pt>
                <c:pt idx="9929" formatCode="General">
                  <c:v>9.9290000000000003</c:v>
                </c:pt>
                <c:pt idx="9930" formatCode="General">
                  <c:v>9.93</c:v>
                </c:pt>
                <c:pt idx="9931" formatCode="General">
                  <c:v>9.9309999999999992</c:v>
                </c:pt>
                <c:pt idx="9932" formatCode="General">
                  <c:v>9.9320000000000004</c:v>
                </c:pt>
                <c:pt idx="9933" formatCode="General">
                  <c:v>9.9329999999999998</c:v>
                </c:pt>
                <c:pt idx="9934" formatCode="General">
                  <c:v>9.9339999999999993</c:v>
                </c:pt>
                <c:pt idx="9935" formatCode="General">
                  <c:v>9.9350000000000005</c:v>
                </c:pt>
                <c:pt idx="9936" formatCode="General">
                  <c:v>9.9359999999999999</c:v>
                </c:pt>
                <c:pt idx="9937" formatCode="General">
                  <c:v>9.9369999999999994</c:v>
                </c:pt>
                <c:pt idx="9938" formatCode="General">
                  <c:v>9.9380000000000006</c:v>
                </c:pt>
                <c:pt idx="9939" formatCode="General">
                  <c:v>9.9390000000000001</c:v>
                </c:pt>
                <c:pt idx="9940" formatCode="General">
                  <c:v>9.94</c:v>
                </c:pt>
                <c:pt idx="9941" formatCode="General">
                  <c:v>9.9410000000000007</c:v>
                </c:pt>
                <c:pt idx="9942" formatCode="General">
                  <c:v>9.9420000000000002</c:v>
                </c:pt>
                <c:pt idx="9943" formatCode="General">
                  <c:v>9.9429999999999996</c:v>
                </c:pt>
                <c:pt idx="9944" formatCode="General">
                  <c:v>9.9440000000000008</c:v>
                </c:pt>
                <c:pt idx="9945" formatCode="General">
                  <c:v>9.9450000000000003</c:v>
                </c:pt>
                <c:pt idx="9946" formatCode="General">
                  <c:v>9.9459999999999997</c:v>
                </c:pt>
                <c:pt idx="9947" formatCode="General">
                  <c:v>9.9469999999999992</c:v>
                </c:pt>
                <c:pt idx="9948" formatCode="General">
                  <c:v>9.9480000000000004</c:v>
                </c:pt>
                <c:pt idx="9949" formatCode="General">
                  <c:v>9.9489999999999998</c:v>
                </c:pt>
                <c:pt idx="9950" formatCode="General">
                  <c:v>9.9499999999999993</c:v>
                </c:pt>
                <c:pt idx="9951" formatCode="General">
                  <c:v>9.9510000000000005</c:v>
                </c:pt>
                <c:pt idx="9952" formatCode="General">
                  <c:v>9.952</c:v>
                </c:pt>
                <c:pt idx="9953" formatCode="General">
                  <c:v>9.9529999999999994</c:v>
                </c:pt>
                <c:pt idx="9954" formatCode="General">
                  <c:v>9.9540000000000006</c:v>
                </c:pt>
                <c:pt idx="9955" formatCode="General">
                  <c:v>9.9550000000000001</c:v>
                </c:pt>
                <c:pt idx="9956" formatCode="General">
                  <c:v>9.9559999999999995</c:v>
                </c:pt>
                <c:pt idx="9957" formatCode="General">
                  <c:v>9.9570000000000007</c:v>
                </c:pt>
                <c:pt idx="9958" formatCode="General">
                  <c:v>9.9580000000000002</c:v>
                </c:pt>
                <c:pt idx="9959" formatCode="General">
                  <c:v>9.9589999999999996</c:v>
                </c:pt>
                <c:pt idx="9960" formatCode="General">
                  <c:v>9.9600000000000009</c:v>
                </c:pt>
                <c:pt idx="9961" formatCode="General">
                  <c:v>9.9610000000000003</c:v>
                </c:pt>
                <c:pt idx="9962" formatCode="General">
                  <c:v>9.9619999999999997</c:v>
                </c:pt>
                <c:pt idx="9963" formatCode="General">
                  <c:v>9.9629999999999992</c:v>
                </c:pt>
                <c:pt idx="9964" formatCode="General">
                  <c:v>9.9640000000000004</c:v>
                </c:pt>
                <c:pt idx="9965" formatCode="General">
                  <c:v>9.9649999999999999</c:v>
                </c:pt>
                <c:pt idx="9966" formatCode="General">
                  <c:v>9.9659999999999993</c:v>
                </c:pt>
                <c:pt idx="9967" formatCode="General">
                  <c:v>9.9670000000000005</c:v>
                </c:pt>
                <c:pt idx="9968" formatCode="General">
                  <c:v>9.968</c:v>
                </c:pt>
                <c:pt idx="9969" formatCode="General">
                  <c:v>9.9689999999999994</c:v>
                </c:pt>
                <c:pt idx="9970" formatCode="General">
                  <c:v>9.9700000000000006</c:v>
                </c:pt>
                <c:pt idx="9971" formatCode="General">
                  <c:v>9.9710000000000001</c:v>
                </c:pt>
                <c:pt idx="9972" formatCode="General">
                  <c:v>9.9719999999999995</c:v>
                </c:pt>
                <c:pt idx="9973" formatCode="General">
                  <c:v>9.9730000000000008</c:v>
                </c:pt>
                <c:pt idx="9974" formatCode="General">
                  <c:v>9.9740000000000002</c:v>
                </c:pt>
                <c:pt idx="9975" formatCode="General">
                  <c:v>9.9749999999999996</c:v>
                </c:pt>
                <c:pt idx="9976" formatCode="General">
                  <c:v>9.9760000000000009</c:v>
                </c:pt>
                <c:pt idx="9977" formatCode="General">
                  <c:v>9.9770000000000003</c:v>
                </c:pt>
                <c:pt idx="9978" formatCode="General">
                  <c:v>9.9779999999999998</c:v>
                </c:pt>
                <c:pt idx="9979" formatCode="General">
                  <c:v>9.9789999999999992</c:v>
                </c:pt>
                <c:pt idx="9980" formatCode="General">
                  <c:v>9.98</c:v>
                </c:pt>
                <c:pt idx="9981" formatCode="General">
                  <c:v>9.9809999999999999</c:v>
                </c:pt>
                <c:pt idx="9982" formatCode="General">
                  <c:v>9.9819999999999993</c:v>
                </c:pt>
                <c:pt idx="9983" formatCode="General">
                  <c:v>9.9830000000000005</c:v>
                </c:pt>
                <c:pt idx="9984" formatCode="General">
                  <c:v>9.984</c:v>
                </c:pt>
                <c:pt idx="9985" formatCode="General">
                  <c:v>9.9849999999999994</c:v>
                </c:pt>
                <c:pt idx="9986" formatCode="General">
                  <c:v>9.9860000000000007</c:v>
                </c:pt>
                <c:pt idx="9987" formatCode="General">
                  <c:v>9.9870000000000001</c:v>
                </c:pt>
                <c:pt idx="9988" formatCode="General">
                  <c:v>9.9879999999999995</c:v>
                </c:pt>
                <c:pt idx="9989" formatCode="General">
                  <c:v>9.9890000000000008</c:v>
                </c:pt>
                <c:pt idx="9990" formatCode="General">
                  <c:v>9.99</c:v>
                </c:pt>
                <c:pt idx="9991" formatCode="General">
                  <c:v>9.9909999999999997</c:v>
                </c:pt>
                <c:pt idx="9992" formatCode="General">
                  <c:v>9.9920000000000009</c:v>
                </c:pt>
                <c:pt idx="9993" formatCode="General">
                  <c:v>9.9930000000000003</c:v>
                </c:pt>
                <c:pt idx="9994" formatCode="General">
                  <c:v>9.9939999999999998</c:v>
                </c:pt>
                <c:pt idx="9995" formatCode="General">
                  <c:v>9.9949999999999992</c:v>
                </c:pt>
                <c:pt idx="9996" formatCode="General">
                  <c:v>9.9960000000000004</c:v>
                </c:pt>
                <c:pt idx="9997" formatCode="General">
                  <c:v>9.9969999999999999</c:v>
                </c:pt>
                <c:pt idx="9998" formatCode="General">
                  <c:v>9.9979999999999993</c:v>
                </c:pt>
                <c:pt idx="9999" formatCode="General">
                  <c:v>9.9990000000000006</c:v>
                </c:pt>
                <c:pt idx="10000" formatCode="General">
                  <c:v>10</c:v>
                </c:pt>
              </c:numCache>
            </c:numRef>
          </c:xVal>
          <c:yVal>
            <c:numRef>
              <c:f>FlickrLogos32Test!$I$7:$NTY$7</c:f>
              <c:numCache>
                <c:formatCode>0.000</c:formatCode>
                <c:ptCount val="10001"/>
                <c:pt idx="0">
                  <c:v>0</c:v>
                </c:pt>
                <c:pt idx="1">
                  <c:v>4.5569783815032697E-3</c:v>
                </c:pt>
                <c:pt idx="2">
                  <c:v>6.6958346055703199E-3</c:v>
                </c:pt>
                <c:pt idx="3">
                  <c:v>8.4148544471961892E-3</c:v>
                </c:pt>
                <c:pt idx="4">
                  <c:v>9.5389776571601498E-3</c:v>
                </c:pt>
                <c:pt idx="5">
                  <c:v>1.06950214639686E-2</c:v>
                </c:pt>
                <c:pt idx="6">
                  <c:v>1.1707941519015601E-2</c:v>
                </c:pt>
                <c:pt idx="7">
                  <c:v>1.22572844247869E-2</c:v>
                </c:pt>
                <c:pt idx="8" formatCode="General">
                  <c:v>1.2707513799608E-2</c:v>
                </c:pt>
                <c:pt idx="9" formatCode="General">
                  <c:v>1.3207694172008301E-2</c:v>
                </c:pt>
                <c:pt idx="10" formatCode="General">
                  <c:v>1.3799519681191599E-2</c:v>
                </c:pt>
                <c:pt idx="11" formatCode="General">
                  <c:v>1.4450226298996401E-2</c:v>
                </c:pt>
                <c:pt idx="12" formatCode="General">
                  <c:v>1.5138842236596299E-2</c:v>
                </c:pt>
                <c:pt idx="13" formatCode="General">
                  <c:v>1.57166495053867E-2</c:v>
                </c:pt>
                <c:pt idx="14" formatCode="General">
                  <c:v>1.62014601283464E-2</c:v>
                </c:pt>
                <c:pt idx="15" formatCode="General">
                  <c:v>1.6595969656282499E-2</c:v>
                </c:pt>
                <c:pt idx="16" formatCode="General">
                  <c:v>1.7031231274083999E-2</c:v>
                </c:pt>
                <c:pt idx="17" formatCode="General">
                  <c:v>1.7487861738374199E-2</c:v>
                </c:pt>
                <c:pt idx="18" formatCode="General">
                  <c:v>1.7778050602734099E-2</c:v>
                </c:pt>
                <c:pt idx="19" formatCode="General">
                  <c:v>1.8052079560142702E-2</c:v>
                </c:pt>
                <c:pt idx="20" formatCode="General">
                  <c:v>1.8328423518578101E-2</c:v>
                </c:pt>
                <c:pt idx="21" formatCode="General">
                  <c:v>1.8746925696924301E-2</c:v>
                </c:pt>
                <c:pt idx="22" formatCode="General">
                  <c:v>1.9150962129668801E-2</c:v>
                </c:pt>
                <c:pt idx="23" formatCode="General">
                  <c:v>1.9563453875290099E-2</c:v>
                </c:pt>
                <c:pt idx="24" formatCode="General">
                  <c:v>1.9963816997259801E-2</c:v>
                </c:pt>
                <c:pt idx="25" formatCode="General">
                  <c:v>2.0407687638986101E-2</c:v>
                </c:pt>
                <c:pt idx="26" formatCode="General">
                  <c:v>2.0782681430050201E-2</c:v>
                </c:pt>
                <c:pt idx="27" formatCode="General">
                  <c:v>2.1062339398114499E-2</c:v>
                </c:pt>
                <c:pt idx="28" formatCode="General">
                  <c:v>2.1346922373698798E-2</c:v>
                </c:pt>
                <c:pt idx="29" formatCode="General">
                  <c:v>2.16383806211779E-2</c:v>
                </c:pt>
                <c:pt idx="30" formatCode="General">
                  <c:v>2.19587321996862E-2</c:v>
                </c:pt>
                <c:pt idx="31" formatCode="General">
                  <c:v>2.2268357746974402E-2</c:v>
                </c:pt>
                <c:pt idx="32" formatCode="General">
                  <c:v>2.2584317945302999E-2</c:v>
                </c:pt>
                <c:pt idx="33" formatCode="General">
                  <c:v>2.29068179669411E-2</c:v>
                </c:pt>
                <c:pt idx="34" formatCode="General">
                  <c:v>2.32005732686975E-2</c:v>
                </c:pt>
                <c:pt idx="35" formatCode="General">
                  <c:v>2.33974114713307E-2</c:v>
                </c:pt>
                <c:pt idx="36" formatCode="General">
                  <c:v>2.35984180712079E-2</c:v>
                </c:pt>
                <c:pt idx="37" formatCode="General">
                  <c:v>2.3801803846443498E-2</c:v>
                </c:pt>
                <c:pt idx="38" formatCode="General">
                  <c:v>2.3951043954228899E-2</c:v>
                </c:pt>
                <c:pt idx="39" formatCode="General">
                  <c:v>2.4096687939795199E-2</c:v>
                </c:pt>
                <c:pt idx="40" formatCode="General">
                  <c:v>2.4229613309425E-2</c:v>
                </c:pt>
                <c:pt idx="41" formatCode="General">
                  <c:v>2.4355134110507701E-2</c:v>
                </c:pt>
                <c:pt idx="42" formatCode="General">
                  <c:v>2.4489978008705102E-2</c:v>
                </c:pt>
                <c:pt idx="43" formatCode="General">
                  <c:v>2.464442256474E-2</c:v>
                </c:pt>
                <c:pt idx="44" formatCode="General">
                  <c:v>2.48167499062939E-2</c:v>
                </c:pt>
                <c:pt idx="45" formatCode="General">
                  <c:v>2.5004926376259101E-2</c:v>
                </c:pt>
                <c:pt idx="46" formatCode="General">
                  <c:v>2.5194779620171599E-2</c:v>
                </c:pt>
                <c:pt idx="47" formatCode="General">
                  <c:v>2.5357657049536499E-2</c:v>
                </c:pt>
                <c:pt idx="48" formatCode="General">
                  <c:v>2.5512569158792998E-2</c:v>
                </c:pt>
                <c:pt idx="49" formatCode="General">
                  <c:v>2.5686293010233702E-2</c:v>
                </c:pt>
                <c:pt idx="50" formatCode="General">
                  <c:v>2.58647892301643E-2</c:v>
                </c:pt>
                <c:pt idx="51" formatCode="General">
                  <c:v>2.6034000283888001E-2</c:v>
                </c:pt>
                <c:pt idx="52" formatCode="General">
                  <c:v>2.6179439785762301E-2</c:v>
                </c:pt>
                <c:pt idx="53" formatCode="General">
                  <c:v>2.6307503157037799E-2</c:v>
                </c:pt>
                <c:pt idx="54" formatCode="General">
                  <c:v>2.6433010816014499E-2</c:v>
                </c:pt>
                <c:pt idx="55" formatCode="General">
                  <c:v>2.6552605094725599E-2</c:v>
                </c:pt>
                <c:pt idx="56" formatCode="General">
                  <c:v>2.6678149112555199E-2</c:v>
                </c:pt>
                <c:pt idx="57" formatCode="General">
                  <c:v>2.6798776177015898E-2</c:v>
                </c:pt>
                <c:pt idx="58" formatCode="General">
                  <c:v>2.68551261473336E-2</c:v>
                </c:pt>
                <c:pt idx="59" formatCode="General">
                  <c:v>2.6911648589392101E-2</c:v>
                </c:pt>
                <c:pt idx="60" formatCode="General">
                  <c:v>2.69726408736971E-2</c:v>
                </c:pt>
                <c:pt idx="61" formatCode="General">
                  <c:v>2.70349957519933E-2</c:v>
                </c:pt>
                <c:pt idx="62" formatCode="General">
                  <c:v>2.7107736227424E-2</c:v>
                </c:pt>
                <c:pt idx="63" formatCode="General">
                  <c:v>2.71917693320586E-2</c:v>
                </c:pt>
                <c:pt idx="64" formatCode="General">
                  <c:v>2.72766682431137E-2</c:v>
                </c:pt>
                <c:pt idx="65" formatCode="General">
                  <c:v>2.7362424305292399E-2</c:v>
                </c:pt>
                <c:pt idx="66" formatCode="General">
                  <c:v>2.7471841115138399E-2</c:v>
                </c:pt>
                <c:pt idx="67" formatCode="General">
                  <c:v>2.7594716845541899E-2</c:v>
                </c:pt>
                <c:pt idx="68" formatCode="General">
                  <c:v>2.77346684605543E-2</c:v>
                </c:pt>
                <c:pt idx="69" formatCode="General">
                  <c:v>2.7874959990068698E-2</c:v>
                </c:pt>
                <c:pt idx="70" formatCode="General">
                  <c:v>2.8012673690809699E-2</c:v>
                </c:pt>
                <c:pt idx="71" formatCode="General">
                  <c:v>2.81611608045278E-2</c:v>
                </c:pt>
                <c:pt idx="72" formatCode="General">
                  <c:v>2.8316706584409799E-2</c:v>
                </c:pt>
                <c:pt idx="73" formatCode="General">
                  <c:v>2.8475028001979898E-2</c:v>
                </c:pt>
                <c:pt idx="74" formatCode="General">
                  <c:v>2.8631024346546501E-2</c:v>
                </c:pt>
                <c:pt idx="75" formatCode="General">
                  <c:v>2.8769953957699899E-2</c:v>
                </c:pt>
                <c:pt idx="76" formatCode="General">
                  <c:v>2.8893997955623699E-2</c:v>
                </c:pt>
                <c:pt idx="77" formatCode="General">
                  <c:v>2.8993044654322599E-2</c:v>
                </c:pt>
                <c:pt idx="78" formatCode="General">
                  <c:v>2.9093571029169998E-2</c:v>
                </c:pt>
                <c:pt idx="79" formatCode="General">
                  <c:v>2.9194381653183499E-2</c:v>
                </c:pt>
                <c:pt idx="80" formatCode="General">
                  <c:v>2.9293520896078101E-2</c:v>
                </c:pt>
                <c:pt idx="81" formatCode="General">
                  <c:v>2.9385920333678001E-2</c:v>
                </c:pt>
                <c:pt idx="82" formatCode="General">
                  <c:v>2.9468229332418199E-2</c:v>
                </c:pt>
                <c:pt idx="83" formatCode="General">
                  <c:v>2.9540117073346101E-2</c:v>
                </c:pt>
                <c:pt idx="84" formatCode="General">
                  <c:v>2.9590982600554799E-2</c:v>
                </c:pt>
                <c:pt idx="85" formatCode="General">
                  <c:v>2.9649620755710301E-2</c:v>
                </c:pt>
                <c:pt idx="86" formatCode="General">
                  <c:v>2.9717052837654301E-2</c:v>
                </c:pt>
                <c:pt idx="87" formatCode="General">
                  <c:v>2.9784287245566098E-2</c:v>
                </c:pt>
                <c:pt idx="88" formatCode="General">
                  <c:v>2.98875089600894E-2</c:v>
                </c:pt>
                <c:pt idx="89" formatCode="General">
                  <c:v>3.0015870882480901E-2</c:v>
                </c:pt>
                <c:pt idx="90" formatCode="General">
                  <c:v>3.0149293004200502E-2</c:v>
                </c:pt>
                <c:pt idx="91" formatCode="General">
                  <c:v>3.02845091508934E-2</c:v>
                </c:pt>
                <c:pt idx="92" formatCode="General">
                  <c:v>3.04253671201547E-2</c:v>
                </c:pt>
                <c:pt idx="93" formatCode="General">
                  <c:v>3.0575267002294699E-2</c:v>
                </c:pt>
                <c:pt idx="94" formatCode="General">
                  <c:v>3.0712835827012099E-2</c:v>
                </c:pt>
                <c:pt idx="95" formatCode="General">
                  <c:v>3.0822203154774699E-2</c:v>
                </c:pt>
                <c:pt idx="96" formatCode="General">
                  <c:v>3.0878040120967901E-2</c:v>
                </c:pt>
                <c:pt idx="97" formatCode="General">
                  <c:v>3.09250698149801E-2</c:v>
                </c:pt>
                <c:pt idx="98" formatCode="General">
                  <c:v>3.09701045951381E-2</c:v>
                </c:pt>
                <c:pt idx="99" formatCode="General">
                  <c:v>3.1017294196037899E-2</c:v>
                </c:pt>
                <c:pt idx="100" formatCode="General">
                  <c:v>3.10709678812775E-2</c:v>
                </c:pt>
                <c:pt idx="101" formatCode="General">
                  <c:v>3.1114278973872301E-2</c:v>
                </c:pt>
                <c:pt idx="102" formatCode="General">
                  <c:v>3.11533083605121E-2</c:v>
                </c:pt>
                <c:pt idx="103" formatCode="General">
                  <c:v>3.1176235216462699E-2</c:v>
                </c:pt>
                <c:pt idx="104" formatCode="General">
                  <c:v>3.1200377024924501E-2</c:v>
                </c:pt>
                <c:pt idx="105" formatCode="General">
                  <c:v>3.12373616754812E-2</c:v>
                </c:pt>
                <c:pt idx="106" formatCode="General">
                  <c:v>3.1278376706431001E-2</c:v>
                </c:pt>
                <c:pt idx="107" formatCode="General">
                  <c:v>3.1319100505841801E-2</c:v>
                </c:pt>
                <c:pt idx="108" formatCode="General">
                  <c:v>3.13602528551623E-2</c:v>
                </c:pt>
                <c:pt idx="109" formatCode="General">
                  <c:v>3.1402082184625701E-2</c:v>
                </c:pt>
                <c:pt idx="110" formatCode="General">
                  <c:v>3.1444593155776697E-2</c:v>
                </c:pt>
                <c:pt idx="111" formatCode="General">
                  <c:v>3.1480025273626401E-2</c:v>
                </c:pt>
                <c:pt idx="112" formatCode="General">
                  <c:v>3.1519631277140803E-2</c:v>
                </c:pt>
                <c:pt idx="113" formatCode="General">
                  <c:v>3.1559355591121101E-2</c:v>
                </c:pt>
                <c:pt idx="114" formatCode="General">
                  <c:v>3.1599989090672E-2</c:v>
                </c:pt>
                <c:pt idx="115" formatCode="General">
                  <c:v>3.1643575251700203E-2</c:v>
                </c:pt>
                <c:pt idx="116" formatCode="General">
                  <c:v>3.1688582546094697E-2</c:v>
                </c:pt>
                <c:pt idx="117" formatCode="General">
                  <c:v>3.1734720770591598E-2</c:v>
                </c:pt>
                <c:pt idx="118" formatCode="General">
                  <c:v>3.1781441677033E-2</c:v>
                </c:pt>
                <c:pt idx="119" formatCode="General">
                  <c:v>3.1836738116309403E-2</c:v>
                </c:pt>
                <c:pt idx="120" formatCode="General">
                  <c:v>3.1898971777879898E-2</c:v>
                </c:pt>
                <c:pt idx="121" formatCode="General">
                  <c:v>3.1957645860994199E-2</c:v>
                </c:pt>
                <c:pt idx="122" formatCode="General">
                  <c:v>3.20278049678508E-2</c:v>
                </c:pt>
                <c:pt idx="123" formatCode="General">
                  <c:v>3.2122305267319698E-2</c:v>
                </c:pt>
                <c:pt idx="124" formatCode="General">
                  <c:v>3.2221777598046598E-2</c:v>
                </c:pt>
                <c:pt idx="125" formatCode="General">
                  <c:v>3.2322418123754401E-2</c:v>
                </c:pt>
                <c:pt idx="126" formatCode="General">
                  <c:v>3.24183945057408E-2</c:v>
                </c:pt>
                <c:pt idx="127" formatCode="General">
                  <c:v>3.24910599890482E-2</c:v>
                </c:pt>
                <c:pt idx="128" formatCode="General">
                  <c:v>3.2564722839198798E-2</c:v>
                </c:pt>
                <c:pt idx="129" formatCode="General">
                  <c:v>3.2638916709502301E-2</c:v>
                </c:pt>
                <c:pt idx="130" formatCode="General">
                  <c:v>3.2706654419321697E-2</c:v>
                </c:pt>
                <c:pt idx="131" formatCode="General">
                  <c:v>3.2747214161025898E-2</c:v>
                </c:pt>
                <c:pt idx="132" formatCode="General">
                  <c:v>3.2765425309768698E-2</c:v>
                </c:pt>
                <c:pt idx="133" formatCode="General">
                  <c:v>3.2796607676514003E-2</c:v>
                </c:pt>
                <c:pt idx="134" formatCode="General">
                  <c:v>3.2828051920001398E-2</c:v>
                </c:pt>
                <c:pt idx="135" formatCode="General">
                  <c:v>3.2863191641809397E-2</c:v>
                </c:pt>
                <c:pt idx="136" formatCode="General">
                  <c:v>3.2900007922196502E-2</c:v>
                </c:pt>
                <c:pt idx="137" formatCode="General">
                  <c:v>3.2923920089949599E-2</c:v>
                </c:pt>
                <c:pt idx="138" formatCode="General">
                  <c:v>3.2948091475735797E-2</c:v>
                </c:pt>
                <c:pt idx="139" formatCode="General">
                  <c:v>3.2972699337573103E-2</c:v>
                </c:pt>
                <c:pt idx="140" formatCode="General">
                  <c:v>3.2997543986256303E-2</c:v>
                </c:pt>
                <c:pt idx="141" formatCode="General">
                  <c:v>3.3016462215872601E-2</c:v>
                </c:pt>
                <c:pt idx="142" formatCode="General">
                  <c:v>3.3030750355941302E-2</c:v>
                </c:pt>
                <c:pt idx="143" formatCode="General">
                  <c:v>3.3045210324487699E-2</c:v>
                </c:pt>
                <c:pt idx="144" formatCode="General">
                  <c:v>3.3059843882890398E-2</c:v>
                </c:pt>
                <c:pt idx="145" formatCode="General">
                  <c:v>3.3074736505169802E-2</c:v>
                </c:pt>
                <c:pt idx="146" formatCode="General">
                  <c:v>3.3094559693558803E-2</c:v>
                </c:pt>
                <c:pt idx="147" formatCode="General">
                  <c:v>3.3110226763478801E-2</c:v>
                </c:pt>
                <c:pt idx="148" formatCode="General">
                  <c:v>3.3124267399210303E-2</c:v>
                </c:pt>
                <c:pt idx="149" formatCode="General">
                  <c:v>3.31383738888806E-2</c:v>
                </c:pt>
                <c:pt idx="150" formatCode="General">
                  <c:v>3.3152066879448397E-2</c:v>
                </c:pt>
                <c:pt idx="151" formatCode="General">
                  <c:v>3.3165766017368099E-2</c:v>
                </c:pt>
                <c:pt idx="152" formatCode="General">
                  <c:v>3.31862493973617E-2</c:v>
                </c:pt>
                <c:pt idx="153" formatCode="General">
                  <c:v>3.3213943658848201E-2</c:v>
                </c:pt>
                <c:pt idx="154" formatCode="General">
                  <c:v>3.3241853839510102E-2</c:v>
                </c:pt>
                <c:pt idx="155" formatCode="General">
                  <c:v>3.3270997367722301E-2</c:v>
                </c:pt>
                <c:pt idx="156" formatCode="General">
                  <c:v>3.3302055392134301E-2</c:v>
                </c:pt>
                <c:pt idx="157" formatCode="General">
                  <c:v>3.33445597108376E-2</c:v>
                </c:pt>
                <c:pt idx="158" formatCode="General">
                  <c:v>3.33952826467779E-2</c:v>
                </c:pt>
                <c:pt idx="159" formatCode="General">
                  <c:v>3.3446400577508799E-2</c:v>
                </c:pt>
                <c:pt idx="160" formatCode="General">
                  <c:v>3.3503196663414801E-2</c:v>
                </c:pt>
                <c:pt idx="161" formatCode="General">
                  <c:v>3.3560325636194599E-2</c:v>
                </c:pt>
                <c:pt idx="162" formatCode="General">
                  <c:v>3.3618256217759802E-2</c:v>
                </c:pt>
                <c:pt idx="163" formatCode="General">
                  <c:v>3.36713926018085E-2</c:v>
                </c:pt>
                <c:pt idx="164" formatCode="General">
                  <c:v>3.3731220014684801E-2</c:v>
                </c:pt>
                <c:pt idx="165" formatCode="General">
                  <c:v>3.3806907798854501E-2</c:v>
                </c:pt>
                <c:pt idx="166" formatCode="General">
                  <c:v>3.3877739640342401E-2</c:v>
                </c:pt>
                <c:pt idx="167" formatCode="General">
                  <c:v>3.3947400550512201E-2</c:v>
                </c:pt>
                <c:pt idx="168" formatCode="General">
                  <c:v>3.4017205746596703E-2</c:v>
                </c:pt>
                <c:pt idx="169" formatCode="General">
                  <c:v>3.4086764904053997E-2</c:v>
                </c:pt>
                <c:pt idx="170" formatCode="General">
                  <c:v>3.4150464585104699E-2</c:v>
                </c:pt>
                <c:pt idx="171" formatCode="General">
                  <c:v>3.4213571898482398E-2</c:v>
                </c:pt>
                <c:pt idx="172" formatCode="General">
                  <c:v>3.4275031842265997E-2</c:v>
                </c:pt>
                <c:pt idx="173" formatCode="General">
                  <c:v>3.4333760177582703E-2</c:v>
                </c:pt>
                <c:pt idx="174" formatCode="General">
                  <c:v>3.4387137137749803E-2</c:v>
                </c:pt>
                <c:pt idx="175" formatCode="General">
                  <c:v>3.4442087607676003E-2</c:v>
                </c:pt>
                <c:pt idx="176" formatCode="General">
                  <c:v>3.44971361587589E-2</c:v>
                </c:pt>
                <c:pt idx="177" formatCode="General">
                  <c:v>3.4516889263184497E-2</c:v>
                </c:pt>
                <c:pt idx="178" formatCode="General">
                  <c:v>3.4536560726393301E-2</c:v>
                </c:pt>
                <c:pt idx="179" formatCode="General">
                  <c:v>3.4556515299313903E-2</c:v>
                </c:pt>
                <c:pt idx="180" formatCode="General">
                  <c:v>3.4586596509852498E-2</c:v>
                </c:pt>
                <c:pt idx="181" formatCode="General">
                  <c:v>3.4614616117454602E-2</c:v>
                </c:pt>
                <c:pt idx="182" formatCode="General">
                  <c:v>3.4642775799444803E-2</c:v>
                </c:pt>
                <c:pt idx="183" formatCode="General">
                  <c:v>3.4678008284176498E-2</c:v>
                </c:pt>
                <c:pt idx="184" formatCode="General">
                  <c:v>3.4716068641404002E-2</c:v>
                </c:pt>
                <c:pt idx="185" formatCode="General">
                  <c:v>3.4756008708704302E-2</c:v>
                </c:pt>
                <c:pt idx="186" formatCode="General">
                  <c:v>3.4792886213784097E-2</c:v>
                </c:pt>
                <c:pt idx="187" formatCode="General">
                  <c:v>3.48322882146661E-2</c:v>
                </c:pt>
                <c:pt idx="188" formatCode="General">
                  <c:v>3.4873526270802702E-2</c:v>
                </c:pt>
                <c:pt idx="189" formatCode="General">
                  <c:v>3.49126172868931E-2</c:v>
                </c:pt>
                <c:pt idx="190" formatCode="General">
                  <c:v>3.4945241280095997E-2</c:v>
                </c:pt>
                <c:pt idx="191" formatCode="General">
                  <c:v>3.4976576034177101E-2</c:v>
                </c:pt>
                <c:pt idx="192" formatCode="General">
                  <c:v>3.5009419820966503E-2</c:v>
                </c:pt>
                <c:pt idx="193" formatCode="General">
                  <c:v>3.5049054387521698E-2</c:v>
                </c:pt>
                <c:pt idx="194" formatCode="General">
                  <c:v>3.5093767717691501E-2</c:v>
                </c:pt>
                <c:pt idx="195" formatCode="General">
                  <c:v>3.5156723447488603E-2</c:v>
                </c:pt>
                <c:pt idx="196" formatCode="General">
                  <c:v>3.5258017783138099E-2</c:v>
                </c:pt>
                <c:pt idx="197" formatCode="General">
                  <c:v>3.5356557837441599E-2</c:v>
                </c:pt>
                <c:pt idx="198" formatCode="General">
                  <c:v>3.5451915625185598E-2</c:v>
                </c:pt>
                <c:pt idx="199" formatCode="General">
                  <c:v>3.5540437234133901E-2</c:v>
                </c:pt>
                <c:pt idx="200" formatCode="General">
                  <c:v>3.5622362204517199E-2</c:v>
                </c:pt>
                <c:pt idx="201" formatCode="General">
                  <c:v>3.5705486982103803E-2</c:v>
                </c:pt>
                <c:pt idx="202" formatCode="General">
                  <c:v>3.5788824266805602E-2</c:v>
                </c:pt>
                <c:pt idx="203" formatCode="General">
                  <c:v>3.5872542995430599E-2</c:v>
                </c:pt>
                <c:pt idx="204" formatCode="General">
                  <c:v>3.59656297562405E-2</c:v>
                </c:pt>
                <c:pt idx="205" formatCode="General">
                  <c:v>3.6034374771261403E-2</c:v>
                </c:pt>
                <c:pt idx="206" formatCode="General">
                  <c:v>3.6071305396775999E-2</c:v>
                </c:pt>
                <c:pt idx="207" formatCode="General">
                  <c:v>3.6118440165052702E-2</c:v>
                </c:pt>
                <c:pt idx="208" formatCode="General">
                  <c:v>3.6191269420184698E-2</c:v>
                </c:pt>
                <c:pt idx="209" formatCode="General">
                  <c:v>3.6257481555238703E-2</c:v>
                </c:pt>
                <c:pt idx="210" formatCode="General">
                  <c:v>3.6314298151385198E-2</c:v>
                </c:pt>
                <c:pt idx="211" formatCode="General">
                  <c:v>3.63715922368801E-2</c:v>
                </c:pt>
                <c:pt idx="212" formatCode="General">
                  <c:v>3.64293628833674E-2</c:v>
                </c:pt>
                <c:pt idx="213" formatCode="General">
                  <c:v>3.6487609042710402E-2</c:v>
                </c:pt>
                <c:pt idx="214" formatCode="General">
                  <c:v>3.6552848914854497E-2</c:v>
                </c:pt>
                <c:pt idx="215" formatCode="General">
                  <c:v>3.6629915251473598E-2</c:v>
                </c:pt>
                <c:pt idx="216" formatCode="General">
                  <c:v>3.6704898020050801E-2</c:v>
                </c:pt>
                <c:pt idx="217" formatCode="General">
                  <c:v>3.6752405904458399E-2</c:v>
                </c:pt>
                <c:pt idx="218" formatCode="General">
                  <c:v>3.6793928412049197E-2</c:v>
                </c:pt>
                <c:pt idx="219" formatCode="General">
                  <c:v>3.6839679689059199E-2</c:v>
                </c:pt>
                <c:pt idx="220" formatCode="General">
                  <c:v>3.6894189809239399E-2</c:v>
                </c:pt>
                <c:pt idx="221" formatCode="General">
                  <c:v>3.6942973186525702E-2</c:v>
                </c:pt>
                <c:pt idx="222" formatCode="General">
                  <c:v>3.6987162438641003E-2</c:v>
                </c:pt>
                <c:pt idx="223" formatCode="General">
                  <c:v>3.70378297557796E-2</c:v>
                </c:pt>
                <c:pt idx="224" formatCode="General">
                  <c:v>3.7105751482832898E-2</c:v>
                </c:pt>
                <c:pt idx="225" formatCode="General">
                  <c:v>3.7174471301858497E-2</c:v>
                </c:pt>
                <c:pt idx="226" formatCode="General">
                  <c:v>3.7240697151300302E-2</c:v>
                </c:pt>
                <c:pt idx="227" formatCode="General">
                  <c:v>3.7297979457634099E-2</c:v>
                </c:pt>
                <c:pt idx="228" formatCode="General">
                  <c:v>3.7353944665048197E-2</c:v>
                </c:pt>
                <c:pt idx="229" formatCode="General">
                  <c:v>3.7409690939337499E-2</c:v>
                </c:pt>
                <c:pt idx="230" formatCode="General">
                  <c:v>3.7465916125649097E-2</c:v>
                </c:pt>
                <c:pt idx="231" formatCode="General">
                  <c:v>3.7519219536631801E-2</c:v>
                </c:pt>
                <c:pt idx="232" formatCode="General">
                  <c:v>3.7561501427657802E-2</c:v>
                </c:pt>
                <c:pt idx="233" formatCode="General">
                  <c:v>3.7602891769083303E-2</c:v>
                </c:pt>
                <c:pt idx="234" formatCode="General">
                  <c:v>3.7645181874580803E-2</c:v>
                </c:pt>
                <c:pt idx="235" formatCode="General">
                  <c:v>3.7690807629987701E-2</c:v>
                </c:pt>
                <c:pt idx="236" formatCode="General">
                  <c:v>3.7739053586309898E-2</c:v>
                </c:pt>
                <c:pt idx="237" formatCode="General">
                  <c:v>3.7788454435432398E-2</c:v>
                </c:pt>
                <c:pt idx="238" formatCode="General">
                  <c:v>3.7838764041233097E-2</c:v>
                </c:pt>
                <c:pt idx="239" formatCode="General">
                  <c:v>3.7897294163193498E-2</c:v>
                </c:pt>
                <c:pt idx="240" formatCode="General">
                  <c:v>3.7968374501353097E-2</c:v>
                </c:pt>
                <c:pt idx="241" formatCode="General">
                  <c:v>3.8027244159601702E-2</c:v>
                </c:pt>
                <c:pt idx="242" formatCode="General">
                  <c:v>3.8080320939199497E-2</c:v>
                </c:pt>
                <c:pt idx="243" formatCode="General">
                  <c:v>3.8129179710751297E-2</c:v>
                </c:pt>
                <c:pt idx="244" formatCode="General">
                  <c:v>3.81576380908372E-2</c:v>
                </c:pt>
                <c:pt idx="245" formatCode="General">
                  <c:v>3.8182480890700303E-2</c:v>
                </c:pt>
                <c:pt idx="246" formatCode="General">
                  <c:v>3.8207779404689897E-2</c:v>
                </c:pt>
                <c:pt idx="247" formatCode="General">
                  <c:v>3.8231152675668401E-2</c:v>
                </c:pt>
                <c:pt idx="248" formatCode="General">
                  <c:v>3.82443125895576E-2</c:v>
                </c:pt>
                <c:pt idx="249" formatCode="General">
                  <c:v>3.8257667676697797E-2</c:v>
                </c:pt>
                <c:pt idx="250" formatCode="General">
                  <c:v>3.82769340238703E-2</c:v>
                </c:pt>
                <c:pt idx="251" formatCode="General">
                  <c:v>3.8319001495757198E-2</c:v>
                </c:pt>
                <c:pt idx="252" formatCode="General">
                  <c:v>3.8363518476878702E-2</c:v>
                </c:pt>
                <c:pt idx="253" formatCode="General">
                  <c:v>3.8418793587973302E-2</c:v>
                </c:pt>
                <c:pt idx="254" formatCode="General">
                  <c:v>3.8490128215488903E-2</c:v>
                </c:pt>
                <c:pt idx="255" formatCode="General">
                  <c:v>3.8563641570227999E-2</c:v>
                </c:pt>
                <c:pt idx="256" formatCode="General">
                  <c:v>3.8641665018991203E-2</c:v>
                </c:pt>
                <c:pt idx="257" formatCode="General">
                  <c:v>3.8703825042836801E-2</c:v>
                </c:pt>
                <c:pt idx="258" formatCode="General">
                  <c:v>3.8748906740283799E-2</c:v>
                </c:pt>
                <c:pt idx="259" formatCode="General">
                  <c:v>3.87929669685688E-2</c:v>
                </c:pt>
                <c:pt idx="260" formatCode="General">
                  <c:v>3.8830477935855201E-2</c:v>
                </c:pt>
                <c:pt idx="261" formatCode="General">
                  <c:v>3.8845157515143898E-2</c:v>
                </c:pt>
                <c:pt idx="262" formatCode="General">
                  <c:v>3.8859992984508401E-2</c:v>
                </c:pt>
                <c:pt idx="263" formatCode="General">
                  <c:v>3.8872972366367303E-2</c:v>
                </c:pt>
                <c:pt idx="264" formatCode="General">
                  <c:v>3.88782270567197E-2</c:v>
                </c:pt>
                <c:pt idx="265" formatCode="General">
                  <c:v>3.8883609781356999E-2</c:v>
                </c:pt>
                <c:pt idx="266" formatCode="General">
                  <c:v>3.8890043323372397E-2</c:v>
                </c:pt>
                <c:pt idx="267" formatCode="General">
                  <c:v>3.8894682041130703E-2</c:v>
                </c:pt>
                <c:pt idx="268" formatCode="General">
                  <c:v>3.88994433179813E-2</c:v>
                </c:pt>
                <c:pt idx="269" formatCode="General">
                  <c:v>3.89066615392255E-2</c:v>
                </c:pt>
                <c:pt idx="270" formatCode="General">
                  <c:v>3.8924052647104197E-2</c:v>
                </c:pt>
                <c:pt idx="271" formatCode="General">
                  <c:v>3.8949091246886697E-2</c:v>
                </c:pt>
                <c:pt idx="272" formatCode="General">
                  <c:v>3.8974622941737903E-2</c:v>
                </c:pt>
                <c:pt idx="273" formatCode="General">
                  <c:v>3.9000648428170498E-2</c:v>
                </c:pt>
                <c:pt idx="274" formatCode="General">
                  <c:v>3.9027168273379501E-2</c:v>
                </c:pt>
                <c:pt idx="275" formatCode="General">
                  <c:v>3.9056589660426098E-2</c:v>
                </c:pt>
                <c:pt idx="276" formatCode="General">
                  <c:v>3.9087284357614001E-2</c:v>
                </c:pt>
                <c:pt idx="277" formatCode="General">
                  <c:v>3.9119650063851201E-2</c:v>
                </c:pt>
                <c:pt idx="278" formatCode="General">
                  <c:v>3.91643647564053E-2</c:v>
                </c:pt>
                <c:pt idx="279" formatCode="General">
                  <c:v>3.9205733468876597E-2</c:v>
                </c:pt>
                <c:pt idx="280" formatCode="General">
                  <c:v>3.9251334609409702E-2</c:v>
                </c:pt>
                <c:pt idx="281" formatCode="General">
                  <c:v>3.9297656903869702E-2</c:v>
                </c:pt>
                <c:pt idx="282" formatCode="General">
                  <c:v>3.9344699532778402E-2</c:v>
                </c:pt>
                <c:pt idx="283" formatCode="General">
                  <c:v>3.9393280637323502E-2</c:v>
                </c:pt>
                <c:pt idx="284" formatCode="General">
                  <c:v>3.9446692147813898E-2</c:v>
                </c:pt>
                <c:pt idx="285" formatCode="General">
                  <c:v>3.9501095861731998E-2</c:v>
                </c:pt>
                <c:pt idx="286" formatCode="General">
                  <c:v>3.9561147962262601E-2</c:v>
                </c:pt>
                <c:pt idx="287" formatCode="General">
                  <c:v>3.9587034621073797E-2</c:v>
                </c:pt>
                <c:pt idx="288" formatCode="General">
                  <c:v>3.9594069776167203E-2</c:v>
                </c:pt>
                <c:pt idx="289" formatCode="General">
                  <c:v>3.9600981106493398E-2</c:v>
                </c:pt>
                <c:pt idx="290" formatCode="General">
                  <c:v>3.9608565840886997E-2</c:v>
                </c:pt>
                <c:pt idx="291" formatCode="General">
                  <c:v>3.9617185818488401E-2</c:v>
                </c:pt>
                <c:pt idx="292" formatCode="General">
                  <c:v>3.9629953205160703E-2</c:v>
                </c:pt>
                <c:pt idx="293" formatCode="General">
                  <c:v>3.9643799358226803E-2</c:v>
                </c:pt>
                <c:pt idx="294" formatCode="General">
                  <c:v>3.9663223515614403E-2</c:v>
                </c:pt>
                <c:pt idx="295" formatCode="General">
                  <c:v>3.9667821135674297E-2</c:v>
                </c:pt>
                <c:pt idx="296" formatCode="General">
                  <c:v>3.9684036650857901E-2</c:v>
                </c:pt>
                <c:pt idx="297" formatCode="General">
                  <c:v>3.9721791455020902E-2</c:v>
                </c:pt>
                <c:pt idx="298" formatCode="General">
                  <c:v>3.9762124204578697E-2</c:v>
                </c:pt>
                <c:pt idx="299" formatCode="General">
                  <c:v>3.9802644394155602E-2</c:v>
                </c:pt>
                <c:pt idx="300" formatCode="General">
                  <c:v>3.9843350993817403E-2</c:v>
                </c:pt>
                <c:pt idx="301" formatCode="General">
                  <c:v>3.9884242961704001E-2</c:v>
                </c:pt>
                <c:pt idx="302" formatCode="General">
                  <c:v>3.9925367669688003E-2</c:v>
                </c:pt>
                <c:pt idx="303" formatCode="General">
                  <c:v>3.99627809169519E-2</c:v>
                </c:pt>
                <c:pt idx="304" formatCode="General">
                  <c:v>3.9995985075763602E-2</c:v>
                </c:pt>
                <c:pt idx="305" formatCode="General">
                  <c:v>4.0034789929141397E-2</c:v>
                </c:pt>
                <c:pt idx="306" formatCode="General">
                  <c:v>4.0075842198646197E-2</c:v>
                </c:pt>
                <c:pt idx="307" formatCode="General">
                  <c:v>4.0116624662171203E-2</c:v>
                </c:pt>
                <c:pt idx="308" formatCode="General">
                  <c:v>4.0169996524561997E-2</c:v>
                </c:pt>
                <c:pt idx="309" formatCode="General">
                  <c:v>4.0224141087765203E-2</c:v>
                </c:pt>
                <c:pt idx="310" formatCode="General">
                  <c:v>4.02790603171947E-2</c:v>
                </c:pt>
                <c:pt idx="311" formatCode="General">
                  <c:v>4.0334755848018398E-2</c:v>
                </c:pt>
                <c:pt idx="312" formatCode="General">
                  <c:v>4.0390655722292501E-2</c:v>
                </c:pt>
                <c:pt idx="313" formatCode="General">
                  <c:v>4.0443578197553301E-2</c:v>
                </c:pt>
                <c:pt idx="314" formatCode="General">
                  <c:v>4.0503023738511099E-2</c:v>
                </c:pt>
                <c:pt idx="315" formatCode="General">
                  <c:v>4.05586398390144E-2</c:v>
                </c:pt>
                <c:pt idx="316" formatCode="General">
                  <c:v>4.0626886121815503E-2</c:v>
                </c:pt>
                <c:pt idx="317" formatCode="General">
                  <c:v>4.0696389746433803E-2</c:v>
                </c:pt>
                <c:pt idx="318" formatCode="General">
                  <c:v>4.0768065299012099E-2</c:v>
                </c:pt>
                <c:pt idx="319" formatCode="General">
                  <c:v>4.0840017956254603E-2</c:v>
                </c:pt>
                <c:pt idx="320" formatCode="General">
                  <c:v>4.0912246278866297E-2</c:v>
                </c:pt>
                <c:pt idx="321" formatCode="General">
                  <c:v>4.0984748795522101E-2</c:v>
                </c:pt>
                <c:pt idx="322" formatCode="General">
                  <c:v>4.1057524003897901E-2</c:v>
                </c:pt>
                <c:pt idx="323" formatCode="General">
                  <c:v>4.1130479593280797E-2</c:v>
                </c:pt>
                <c:pt idx="324" formatCode="General">
                  <c:v>4.1201171415976102E-2</c:v>
                </c:pt>
                <c:pt idx="325" formatCode="General">
                  <c:v>4.1256506863346497E-2</c:v>
                </c:pt>
                <c:pt idx="326" formatCode="General">
                  <c:v>4.1279035986192203E-2</c:v>
                </c:pt>
                <c:pt idx="327" formatCode="General">
                  <c:v>4.1300857528756597E-2</c:v>
                </c:pt>
                <c:pt idx="328" formatCode="General">
                  <c:v>4.1319597717564098E-2</c:v>
                </c:pt>
                <c:pt idx="329" formatCode="General">
                  <c:v>4.1347071279960998E-2</c:v>
                </c:pt>
                <c:pt idx="330" formatCode="General">
                  <c:v>4.13759524513692E-2</c:v>
                </c:pt>
                <c:pt idx="331" formatCode="General">
                  <c:v>4.1405618182286399E-2</c:v>
                </c:pt>
                <c:pt idx="332" formatCode="General">
                  <c:v>4.1435814127979101E-2</c:v>
                </c:pt>
                <c:pt idx="333" formatCode="General">
                  <c:v>4.1475921980382101E-2</c:v>
                </c:pt>
                <c:pt idx="334" formatCode="General">
                  <c:v>4.1523148557567301E-2</c:v>
                </c:pt>
                <c:pt idx="335" formatCode="General">
                  <c:v>4.1581372654823902E-2</c:v>
                </c:pt>
                <c:pt idx="336" formatCode="General">
                  <c:v>4.16576914351151E-2</c:v>
                </c:pt>
                <c:pt idx="337" formatCode="General">
                  <c:v>4.1734708802456201E-2</c:v>
                </c:pt>
                <c:pt idx="338" formatCode="General">
                  <c:v>4.1823627622779802E-2</c:v>
                </c:pt>
                <c:pt idx="339" formatCode="General">
                  <c:v>4.1933370080679398E-2</c:v>
                </c:pt>
                <c:pt idx="340" formatCode="General">
                  <c:v>4.2051779399453003E-2</c:v>
                </c:pt>
                <c:pt idx="341" formatCode="General">
                  <c:v>4.2165723768324503E-2</c:v>
                </c:pt>
                <c:pt idx="342" formatCode="General">
                  <c:v>4.2280529060071202E-2</c:v>
                </c:pt>
                <c:pt idx="343" formatCode="General">
                  <c:v>4.2366822453313899E-2</c:v>
                </c:pt>
                <c:pt idx="344" formatCode="General">
                  <c:v>4.2428553828985402E-2</c:v>
                </c:pt>
                <c:pt idx="345" formatCode="General">
                  <c:v>4.2490524841175097E-2</c:v>
                </c:pt>
                <c:pt idx="346" formatCode="General">
                  <c:v>4.2572759026654403E-2</c:v>
                </c:pt>
                <c:pt idx="347" formatCode="General">
                  <c:v>4.2655137826101301E-2</c:v>
                </c:pt>
                <c:pt idx="348" formatCode="General">
                  <c:v>4.2734576350172901E-2</c:v>
                </c:pt>
                <c:pt idx="349" formatCode="General">
                  <c:v>4.28102077610025E-2</c:v>
                </c:pt>
                <c:pt idx="350" formatCode="General">
                  <c:v>4.2880901635106702E-2</c:v>
                </c:pt>
                <c:pt idx="351" formatCode="General">
                  <c:v>4.2950860962789598E-2</c:v>
                </c:pt>
                <c:pt idx="352" formatCode="General">
                  <c:v>4.3018568078008898E-2</c:v>
                </c:pt>
                <c:pt idx="353" formatCode="General">
                  <c:v>4.3116162690911501E-2</c:v>
                </c:pt>
                <c:pt idx="354" formatCode="General">
                  <c:v>4.3215547486610398E-2</c:v>
                </c:pt>
                <c:pt idx="355" formatCode="General">
                  <c:v>4.3319622420637097E-2</c:v>
                </c:pt>
                <c:pt idx="356" formatCode="General">
                  <c:v>4.3408417459071702E-2</c:v>
                </c:pt>
                <c:pt idx="357" formatCode="General">
                  <c:v>4.34978654419865E-2</c:v>
                </c:pt>
                <c:pt idx="358" formatCode="General">
                  <c:v>4.3587887169862401E-2</c:v>
                </c:pt>
                <c:pt idx="359" formatCode="General">
                  <c:v>4.3678479294335298E-2</c:v>
                </c:pt>
                <c:pt idx="360" formatCode="General">
                  <c:v>4.3762232977503202E-2</c:v>
                </c:pt>
                <c:pt idx="361" formatCode="General">
                  <c:v>4.3832540615738803E-2</c:v>
                </c:pt>
                <c:pt idx="362" formatCode="General">
                  <c:v>4.3904075513511602E-2</c:v>
                </c:pt>
                <c:pt idx="363" formatCode="General">
                  <c:v>4.3988158842736803E-2</c:v>
                </c:pt>
                <c:pt idx="364" formatCode="General">
                  <c:v>4.4057202418131998E-2</c:v>
                </c:pt>
                <c:pt idx="365" formatCode="General">
                  <c:v>4.4115730604013102E-2</c:v>
                </c:pt>
                <c:pt idx="366" formatCode="General">
                  <c:v>4.4176138040902597E-2</c:v>
                </c:pt>
                <c:pt idx="367" formatCode="General">
                  <c:v>4.4234908012766E-2</c:v>
                </c:pt>
                <c:pt idx="368" formatCode="General">
                  <c:v>4.4290586010094599E-2</c:v>
                </c:pt>
                <c:pt idx="369" formatCode="General">
                  <c:v>4.4344262227143397E-2</c:v>
                </c:pt>
                <c:pt idx="370" formatCode="General">
                  <c:v>4.4398809877856403E-2</c:v>
                </c:pt>
                <c:pt idx="371" formatCode="General">
                  <c:v>4.44529661602555E-2</c:v>
                </c:pt>
                <c:pt idx="372" formatCode="General">
                  <c:v>4.4507294202702698E-2</c:v>
                </c:pt>
                <c:pt idx="373" formatCode="General">
                  <c:v>4.4542070535651901E-2</c:v>
                </c:pt>
                <c:pt idx="374" formatCode="General">
                  <c:v>4.4566181635996502E-2</c:v>
                </c:pt>
                <c:pt idx="375" formatCode="General">
                  <c:v>4.4586879047701901E-2</c:v>
                </c:pt>
                <c:pt idx="376" formatCode="General">
                  <c:v>4.4584743443244097E-2</c:v>
                </c:pt>
                <c:pt idx="377" formatCode="General">
                  <c:v>4.45785378463441E-2</c:v>
                </c:pt>
                <c:pt idx="378" formatCode="General">
                  <c:v>4.4576469350506999E-2</c:v>
                </c:pt>
                <c:pt idx="379" formatCode="General">
                  <c:v>4.4574539090952402E-2</c:v>
                </c:pt>
                <c:pt idx="380" formatCode="General">
                  <c:v>4.4572401213295899E-2</c:v>
                </c:pt>
                <c:pt idx="381" formatCode="General">
                  <c:v>4.4570409812945903E-2</c:v>
                </c:pt>
                <c:pt idx="382" formatCode="General">
                  <c:v>4.4568567243575101E-2</c:v>
                </c:pt>
                <c:pt idx="383" formatCode="General">
                  <c:v>4.4579696146049001E-2</c:v>
                </c:pt>
                <c:pt idx="384" formatCode="General">
                  <c:v>4.4592026560113698E-2</c:v>
                </c:pt>
                <c:pt idx="385" formatCode="General">
                  <c:v>4.4604588413087801E-2</c:v>
                </c:pt>
                <c:pt idx="386" formatCode="General">
                  <c:v>4.4629030630449602E-2</c:v>
                </c:pt>
                <c:pt idx="387" formatCode="General">
                  <c:v>4.4665715069558201E-2</c:v>
                </c:pt>
                <c:pt idx="388" formatCode="General">
                  <c:v>4.4706472832513902E-2</c:v>
                </c:pt>
                <c:pt idx="389" formatCode="General">
                  <c:v>4.4744578579272803E-2</c:v>
                </c:pt>
                <c:pt idx="390" formatCode="General">
                  <c:v>4.4780767813453602E-2</c:v>
                </c:pt>
                <c:pt idx="391" formatCode="General">
                  <c:v>4.4813790910695199E-2</c:v>
                </c:pt>
                <c:pt idx="392" formatCode="General">
                  <c:v>4.4838260414042E-2</c:v>
                </c:pt>
                <c:pt idx="393" formatCode="General">
                  <c:v>4.4856890944668701E-2</c:v>
                </c:pt>
                <c:pt idx="394" formatCode="General">
                  <c:v>4.4875587777464997E-2</c:v>
                </c:pt>
                <c:pt idx="395" formatCode="General">
                  <c:v>4.49127231183152E-2</c:v>
                </c:pt>
                <c:pt idx="396" formatCode="General">
                  <c:v>4.4955083733477001E-2</c:v>
                </c:pt>
                <c:pt idx="397" formatCode="General">
                  <c:v>4.4998385961297703E-2</c:v>
                </c:pt>
                <c:pt idx="398" formatCode="General">
                  <c:v>4.50393065973951E-2</c:v>
                </c:pt>
                <c:pt idx="399" formatCode="General">
                  <c:v>4.5072339557663703E-2</c:v>
                </c:pt>
                <c:pt idx="400" formatCode="General">
                  <c:v>4.5106348091516403E-2</c:v>
                </c:pt>
                <c:pt idx="401" formatCode="General">
                  <c:v>4.51413324056067E-2</c:v>
                </c:pt>
                <c:pt idx="402" formatCode="General">
                  <c:v>4.5177292183207998E-2</c:v>
                </c:pt>
                <c:pt idx="403" formatCode="General">
                  <c:v>4.5213835381319303E-2</c:v>
                </c:pt>
                <c:pt idx="404" formatCode="General">
                  <c:v>4.5249991221612003E-2</c:v>
                </c:pt>
                <c:pt idx="405" formatCode="General">
                  <c:v>4.5287131451438999E-2</c:v>
                </c:pt>
                <c:pt idx="406" formatCode="General">
                  <c:v>4.53088875255667E-2</c:v>
                </c:pt>
                <c:pt idx="407" formatCode="General">
                  <c:v>4.5329391937642703E-2</c:v>
                </c:pt>
                <c:pt idx="408" formatCode="General">
                  <c:v>4.5349266307575999E-2</c:v>
                </c:pt>
                <c:pt idx="409" formatCode="General">
                  <c:v>4.5369381830838898E-2</c:v>
                </c:pt>
                <c:pt idx="410" formatCode="General">
                  <c:v>4.5392206218360501E-2</c:v>
                </c:pt>
                <c:pt idx="411" formatCode="General">
                  <c:v>4.5429080149395201E-2</c:v>
                </c:pt>
                <c:pt idx="412" formatCode="General">
                  <c:v>4.5468551776832802E-2</c:v>
                </c:pt>
                <c:pt idx="413" formatCode="General">
                  <c:v>4.5512062671913503E-2</c:v>
                </c:pt>
                <c:pt idx="414" formatCode="General">
                  <c:v>4.55557894436402E-2</c:v>
                </c:pt>
                <c:pt idx="415" formatCode="General">
                  <c:v>4.5599730137534197E-2</c:v>
                </c:pt>
                <c:pt idx="416" formatCode="General">
                  <c:v>4.5643882798243399E-2</c:v>
                </c:pt>
                <c:pt idx="417" formatCode="General">
                  <c:v>4.5684050477272899E-2</c:v>
                </c:pt>
                <c:pt idx="418" formatCode="General">
                  <c:v>4.5720243237757599E-2</c:v>
                </c:pt>
                <c:pt idx="419" formatCode="General">
                  <c:v>4.5750659554332898E-2</c:v>
                </c:pt>
                <c:pt idx="420" formatCode="General">
                  <c:v>4.5777223664171703E-2</c:v>
                </c:pt>
                <c:pt idx="421" formatCode="General">
                  <c:v>4.5803921070377902E-2</c:v>
                </c:pt>
                <c:pt idx="422" formatCode="General">
                  <c:v>4.5821975004583002E-2</c:v>
                </c:pt>
                <c:pt idx="423" formatCode="General">
                  <c:v>4.5832706328408801E-2</c:v>
                </c:pt>
                <c:pt idx="424" formatCode="General">
                  <c:v>4.5858326944933303E-2</c:v>
                </c:pt>
                <c:pt idx="425" formatCode="General">
                  <c:v>4.5886121288975699E-2</c:v>
                </c:pt>
                <c:pt idx="426" formatCode="General">
                  <c:v>4.5914318390284203E-2</c:v>
                </c:pt>
                <c:pt idx="427" formatCode="General">
                  <c:v>4.59429205947747E-2</c:v>
                </c:pt>
                <c:pt idx="428" formatCode="General">
                  <c:v>4.5971930177566803E-2</c:v>
                </c:pt>
                <c:pt idx="429" formatCode="General">
                  <c:v>4.6001550094815803E-2</c:v>
                </c:pt>
                <c:pt idx="430" formatCode="General">
                  <c:v>4.6035665100220599E-2</c:v>
                </c:pt>
                <c:pt idx="431" formatCode="General">
                  <c:v>4.6076007872679299E-2</c:v>
                </c:pt>
                <c:pt idx="432" formatCode="General">
                  <c:v>4.6116948780785899E-2</c:v>
                </c:pt>
                <c:pt idx="433" formatCode="General">
                  <c:v>4.6156392948230603E-2</c:v>
                </c:pt>
                <c:pt idx="434" formatCode="General">
                  <c:v>4.6186452936754101E-2</c:v>
                </c:pt>
                <c:pt idx="435" formatCode="General">
                  <c:v>4.6217530733979897E-2</c:v>
                </c:pt>
                <c:pt idx="436" formatCode="General">
                  <c:v>4.6249945750613301E-2</c:v>
                </c:pt>
                <c:pt idx="437" formatCode="General">
                  <c:v>4.6283000677692303E-2</c:v>
                </c:pt>
                <c:pt idx="438" formatCode="General">
                  <c:v>4.6316763480121197E-2</c:v>
                </c:pt>
                <c:pt idx="439" formatCode="General">
                  <c:v>4.6350981894655599E-2</c:v>
                </c:pt>
                <c:pt idx="440" formatCode="General">
                  <c:v>4.6385555878813302E-2</c:v>
                </c:pt>
                <c:pt idx="441" formatCode="General">
                  <c:v>4.6406746795593298E-2</c:v>
                </c:pt>
                <c:pt idx="442" formatCode="General">
                  <c:v>4.6428246879944103E-2</c:v>
                </c:pt>
                <c:pt idx="443" formatCode="General">
                  <c:v>4.64500569669863E-2</c:v>
                </c:pt>
                <c:pt idx="444" formatCode="General">
                  <c:v>4.6471805502219403E-2</c:v>
                </c:pt>
                <c:pt idx="445" formatCode="General">
                  <c:v>4.6490535317651703E-2</c:v>
                </c:pt>
                <c:pt idx="446" formatCode="General">
                  <c:v>4.65116909180565E-2</c:v>
                </c:pt>
                <c:pt idx="447" formatCode="General">
                  <c:v>4.6533364751947803E-2</c:v>
                </c:pt>
                <c:pt idx="448" formatCode="General">
                  <c:v>4.6555557866833103E-2</c:v>
                </c:pt>
                <c:pt idx="449" formatCode="General">
                  <c:v>4.6578271164624797E-2</c:v>
                </c:pt>
                <c:pt idx="450" formatCode="General">
                  <c:v>4.6601508302532499E-2</c:v>
                </c:pt>
                <c:pt idx="451" formatCode="General">
                  <c:v>4.6627098655711699E-2</c:v>
                </c:pt>
                <c:pt idx="452" formatCode="General">
                  <c:v>4.6658901556059403E-2</c:v>
                </c:pt>
                <c:pt idx="453" formatCode="General">
                  <c:v>4.6691217621217002E-2</c:v>
                </c:pt>
                <c:pt idx="454" formatCode="General">
                  <c:v>4.6726461133628702E-2</c:v>
                </c:pt>
                <c:pt idx="455" formatCode="General">
                  <c:v>4.67711786840566E-2</c:v>
                </c:pt>
                <c:pt idx="456" formatCode="General">
                  <c:v>4.6806205709135601E-2</c:v>
                </c:pt>
                <c:pt idx="457" formatCode="General">
                  <c:v>4.6830090077601597E-2</c:v>
                </c:pt>
                <c:pt idx="458" formatCode="General">
                  <c:v>4.68490745364675E-2</c:v>
                </c:pt>
                <c:pt idx="459" formatCode="General">
                  <c:v>4.6865758139209901E-2</c:v>
                </c:pt>
                <c:pt idx="460" formatCode="General">
                  <c:v>4.68844139654922E-2</c:v>
                </c:pt>
                <c:pt idx="461" formatCode="General">
                  <c:v>4.69134182729583E-2</c:v>
                </c:pt>
                <c:pt idx="462" formatCode="General">
                  <c:v>4.6942594335159002E-2</c:v>
                </c:pt>
                <c:pt idx="463" formatCode="General">
                  <c:v>4.6971905749410903E-2</c:v>
                </c:pt>
                <c:pt idx="464" formatCode="General">
                  <c:v>4.6995016676050501E-2</c:v>
                </c:pt>
                <c:pt idx="465" formatCode="General">
                  <c:v>4.7009651486375398E-2</c:v>
                </c:pt>
                <c:pt idx="466" formatCode="General">
                  <c:v>4.7021369604263299E-2</c:v>
                </c:pt>
                <c:pt idx="467" formatCode="General">
                  <c:v>4.7033167817194299E-2</c:v>
                </c:pt>
                <c:pt idx="468" formatCode="General">
                  <c:v>4.7044595905220997E-2</c:v>
                </c:pt>
                <c:pt idx="469" formatCode="General">
                  <c:v>4.7060129633789499E-2</c:v>
                </c:pt>
                <c:pt idx="470" formatCode="General">
                  <c:v>4.70772033808559E-2</c:v>
                </c:pt>
                <c:pt idx="471" formatCode="General">
                  <c:v>4.7100513070212499E-2</c:v>
                </c:pt>
                <c:pt idx="472" formatCode="General">
                  <c:v>4.7123922900953699E-2</c:v>
                </c:pt>
                <c:pt idx="473" formatCode="General">
                  <c:v>4.7147432773904298E-2</c:v>
                </c:pt>
                <c:pt idx="474" formatCode="General">
                  <c:v>4.7171042584319103E-2</c:v>
                </c:pt>
                <c:pt idx="475" formatCode="General">
                  <c:v>4.7191625873324101E-2</c:v>
                </c:pt>
                <c:pt idx="476" formatCode="General">
                  <c:v>4.7204906689820698E-2</c:v>
                </c:pt>
                <c:pt idx="477" formatCode="General">
                  <c:v>4.7224088187024102E-2</c:v>
                </c:pt>
                <c:pt idx="478" formatCode="General">
                  <c:v>4.7243480002176499E-2</c:v>
                </c:pt>
                <c:pt idx="479" formatCode="General">
                  <c:v>4.7263103597546E-2</c:v>
                </c:pt>
                <c:pt idx="480" formatCode="General">
                  <c:v>4.7278244210002998E-2</c:v>
                </c:pt>
                <c:pt idx="481" formatCode="General">
                  <c:v>4.7292195561812002E-2</c:v>
                </c:pt>
                <c:pt idx="482" formatCode="General">
                  <c:v>4.73060473549431E-2</c:v>
                </c:pt>
                <c:pt idx="483" formatCode="General">
                  <c:v>4.7320912074675502E-2</c:v>
                </c:pt>
                <c:pt idx="484" formatCode="General">
                  <c:v>4.7341590601498403E-2</c:v>
                </c:pt>
                <c:pt idx="485" formatCode="General">
                  <c:v>4.7362483758213801E-2</c:v>
                </c:pt>
                <c:pt idx="486" formatCode="General">
                  <c:v>4.7383592612840503E-2</c:v>
                </c:pt>
                <c:pt idx="487" formatCode="General">
                  <c:v>4.7414313272217998E-2</c:v>
                </c:pt>
                <c:pt idx="488" formatCode="General">
                  <c:v>4.7460353191001198E-2</c:v>
                </c:pt>
                <c:pt idx="489" formatCode="General">
                  <c:v>4.7506772740157403E-2</c:v>
                </c:pt>
                <c:pt idx="490" formatCode="General">
                  <c:v>4.7554559442692303E-2</c:v>
                </c:pt>
                <c:pt idx="491" formatCode="General">
                  <c:v>4.7601520409094399E-2</c:v>
                </c:pt>
                <c:pt idx="492" formatCode="General">
                  <c:v>4.7648612725179701E-2</c:v>
                </c:pt>
                <c:pt idx="493" formatCode="General">
                  <c:v>4.7696043439378E-2</c:v>
                </c:pt>
                <c:pt idx="494" formatCode="General">
                  <c:v>4.7741999786889901E-2</c:v>
                </c:pt>
                <c:pt idx="495" formatCode="General">
                  <c:v>4.7784382166283799E-2</c:v>
                </c:pt>
                <c:pt idx="496" formatCode="General">
                  <c:v>4.7820517268215103E-2</c:v>
                </c:pt>
                <c:pt idx="497" formatCode="General">
                  <c:v>4.7850774623921101E-2</c:v>
                </c:pt>
                <c:pt idx="498" formatCode="General">
                  <c:v>4.7881323713772801E-2</c:v>
                </c:pt>
                <c:pt idx="499" formatCode="General">
                  <c:v>4.7912163859896398E-2</c:v>
                </c:pt>
                <c:pt idx="500" formatCode="General">
                  <c:v>4.79432943384068E-2</c:v>
                </c:pt>
                <c:pt idx="501" formatCode="General">
                  <c:v>4.7974033132666703E-2</c:v>
                </c:pt>
                <c:pt idx="502" formatCode="General">
                  <c:v>4.8005072192414101E-2</c:v>
                </c:pt>
                <c:pt idx="503" formatCode="General">
                  <c:v>4.8038647750021903E-2</c:v>
                </c:pt>
                <c:pt idx="504" formatCode="General">
                  <c:v>4.8072396383650302E-2</c:v>
                </c:pt>
                <c:pt idx="505" formatCode="General">
                  <c:v>4.8109112038649801E-2</c:v>
                </c:pt>
                <c:pt idx="506" formatCode="General">
                  <c:v>4.8161595706899103E-2</c:v>
                </c:pt>
                <c:pt idx="507" formatCode="General">
                  <c:v>4.82180529629994E-2</c:v>
                </c:pt>
                <c:pt idx="508" formatCode="General">
                  <c:v>4.8272920332036097E-2</c:v>
                </c:pt>
                <c:pt idx="509" formatCode="General">
                  <c:v>4.83296790533927E-2</c:v>
                </c:pt>
                <c:pt idx="510" formatCode="General">
                  <c:v>4.83904103191614E-2</c:v>
                </c:pt>
                <c:pt idx="511" formatCode="General">
                  <c:v>4.8456614878666197E-2</c:v>
                </c:pt>
                <c:pt idx="512" formatCode="General">
                  <c:v>4.8522661733090298E-2</c:v>
                </c:pt>
                <c:pt idx="513" formatCode="General">
                  <c:v>4.85890410891716E-2</c:v>
                </c:pt>
                <c:pt idx="514" formatCode="General">
                  <c:v>4.8655751831286703E-2</c:v>
                </c:pt>
                <c:pt idx="515" formatCode="General">
                  <c:v>4.8709164253298E-2</c:v>
                </c:pt>
                <c:pt idx="516" formatCode="General">
                  <c:v>4.8760636279356402E-2</c:v>
                </c:pt>
                <c:pt idx="517" formatCode="General">
                  <c:v>4.88125508988159E-2</c:v>
                </c:pt>
                <c:pt idx="518" formatCode="General">
                  <c:v>4.8865044557529998E-2</c:v>
                </c:pt>
                <c:pt idx="519" formatCode="General">
                  <c:v>4.8916301302313697E-2</c:v>
                </c:pt>
                <c:pt idx="520" formatCode="General">
                  <c:v>4.8952901021664399E-2</c:v>
                </c:pt>
                <c:pt idx="521" formatCode="General">
                  <c:v>4.8987005037895298E-2</c:v>
                </c:pt>
                <c:pt idx="522" formatCode="General">
                  <c:v>4.9037046843100701E-2</c:v>
                </c:pt>
                <c:pt idx="523" formatCode="General">
                  <c:v>4.9087406601250202E-2</c:v>
                </c:pt>
                <c:pt idx="524" formatCode="General">
                  <c:v>4.9138068416907599E-2</c:v>
                </c:pt>
                <c:pt idx="525" formatCode="General">
                  <c:v>4.9194600366997701E-2</c:v>
                </c:pt>
                <c:pt idx="526" formatCode="General">
                  <c:v>4.9251375541426598E-2</c:v>
                </c:pt>
                <c:pt idx="527" formatCode="General">
                  <c:v>4.9308392510602303E-2</c:v>
                </c:pt>
                <c:pt idx="528" formatCode="General">
                  <c:v>4.9350756083344501E-2</c:v>
                </c:pt>
                <c:pt idx="529" formatCode="General">
                  <c:v>4.9393493173469201E-2</c:v>
                </c:pt>
                <c:pt idx="530" formatCode="General">
                  <c:v>4.9436505459661703E-2</c:v>
                </c:pt>
                <c:pt idx="531" formatCode="General">
                  <c:v>4.9491324023559102E-2</c:v>
                </c:pt>
                <c:pt idx="532" formatCode="General">
                  <c:v>4.9547349542373401E-2</c:v>
                </c:pt>
                <c:pt idx="533" formatCode="General">
                  <c:v>4.9595321878453599E-2</c:v>
                </c:pt>
                <c:pt idx="534" formatCode="General">
                  <c:v>4.9643098735522098E-2</c:v>
                </c:pt>
                <c:pt idx="535" formatCode="General">
                  <c:v>4.96780563678757E-2</c:v>
                </c:pt>
                <c:pt idx="536" formatCode="General">
                  <c:v>4.9713216213786798E-2</c:v>
                </c:pt>
                <c:pt idx="537" formatCode="General">
                  <c:v>4.9748864581446298E-2</c:v>
                </c:pt>
                <c:pt idx="538" formatCode="General">
                  <c:v>4.97850020935287E-2</c:v>
                </c:pt>
                <c:pt idx="539" formatCode="General">
                  <c:v>4.9821629240352598E-2</c:v>
                </c:pt>
                <c:pt idx="540" formatCode="General">
                  <c:v>4.9858746379214697E-2</c:v>
                </c:pt>
                <c:pt idx="541" formatCode="General">
                  <c:v>4.98963537339022E-2</c:v>
                </c:pt>
                <c:pt idx="542" formatCode="General">
                  <c:v>4.9933902457536997E-2</c:v>
                </c:pt>
                <c:pt idx="543" formatCode="General">
                  <c:v>4.99655691638589E-2</c:v>
                </c:pt>
                <c:pt idx="544" formatCode="General">
                  <c:v>4.9997505199869299E-2</c:v>
                </c:pt>
                <c:pt idx="545" formatCode="General">
                  <c:v>5.0032947695959E-2</c:v>
                </c:pt>
                <c:pt idx="546" formatCode="General">
                  <c:v>5.0074977511442097E-2</c:v>
                </c:pt>
                <c:pt idx="547" formatCode="General">
                  <c:v>5.0117476058436798E-2</c:v>
                </c:pt>
                <c:pt idx="548" formatCode="General">
                  <c:v>5.0171572577958901E-2</c:v>
                </c:pt>
                <c:pt idx="549" formatCode="General">
                  <c:v>5.0221542582102E-2</c:v>
                </c:pt>
                <c:pt idx="550" formatCode="General">
                  <c:v>5.0270516565693403E-2</c:v>
                </c:pt>
                <c:pt idx="551" formatCode="General">
                  <c:v>5.0319841298525798E-2</c:v>
                </c:pt>
                <c:pt idx="552" formatCode="General">
                  <c:v>5.0369514812451499E-2</c:v>
                </c:pt>
                <c:pt idx="553" formatCode="General">
                  <c:v>5.04195350873647E-2</c:v>
                </c:pt>
                <c:pt idx="554" formatCode="General">
                  <c:v>5.0469900052987002E-2</c:v>
                </c:pt>
                <c:pt idx="555" formatCode="General">
                  <c:v>5.0520607590672298E-2</c:v>
                </c:pt>
                <c:pt idx="556" formatCode="General">
                  <c:v>5.0565241977444698E-2</c:v>
                </c:pt>
                <c:pt idx="557" formatCode="General">
                  <c:v>5.0610373097724502E-2</c:v>
                </c:pt>
                <c:pt idx="558" formatCode="General">
                  <c:v>5.0656020722532301E-2</c:v>
                </c:pt>
                <c:pt idx="559" formatCode="General">
                  <c:v>5.0702723955689803E-2</c:v>
                </c:pt>
                <c:pt idx="560" formatCode="General">
                  <c:v>5.0740483361106002E-2</c:v>
                </c:pt>
                <c:pt idx="561" formatCode="General">
                  <c:v>5.0774402516586901E-2</c:v>
                </c:pt>
                <c:pt idx="562" formatCode="General">
                  <c:v>5.0801562963672102E-2</c:v>
                </c:pt>
                <c:pt idx="563" formatCode="General">
                  <c:v>5.08297468213844E-2</c:v>
                </c:pt>
                <c:pt idx="564" formatCode="General">
                  <c:v>5.08587995350335E-2</c:v>
                </c:pt>
                <c:pt idx="565" formatCode="General">
                  <c:v>5.0887920879668098E-2</c:v>
                </c:pt>
                <c:pt idx="566" formatCode="General">
                  <c:v>5.0917110813289299E-2</c:v>
                </c:pt>
                <c:pt idx="567" formatCode="General">
                  <c:v>5.0946369291380598E-2</c:v>
                </c:pt>
                <c:pt idx="568" formatCode="General">
                  <c:v>5.0971993797363301E-2</c:v>
                </c:pt>
                <c:pt idx="569" formatCode="General">
                  <c:v>5.0994934690496797E-2</c:v>
                </c:pt>
                <c:pt idx="570" formatCode="General">
                  <c:v>5.1017913824871697E-2</c:v>
                </c:pt>
                <c:pt idx="571" formatCode="General">
                  <c:v>5.1038147394396903E-2</c:v>
                </c:pt>
                <c:pt idx="572" formatCode="General">
                  <c:v>5.1056109431595303E-2</c:v>
                </c:pt>
                <c:pt idx="573" formatCode="General">
                  <c:v>5.10744336201856E-2</c:v>
                </c:pt>
                <c:pt idx="574" formatCode="General">
                  <c:v>5.1090731472424399E-2</c:v>
                </c:pt>
                <c:pt idx="575" formatCode="General">
                  <c:v>5.1104874110884498E-2</c:v>
                </c:pt>
                <c:pt idx="576" formatCode="General">
                  <c:v>5.1114918132561797E-2</c:v>
                </c:pt>
                <c:pt idx="577" formatCode="General">
                  <c:v>5.1117140335578397E-2</c:v>
                </c:pt>
                <c:pt idx="578" formatCode="General">
                  <c:v>5.1119428824964099E-2</c:v>
                </c:pt>
                <c:pt idx="579" formatCode="General">
                  <c:v>5.1125853788238203E-2</c:v>
                </c:pt>
                <c:pt idx="580" formatCode="General">
                  <c:v>5.1132410999576799E-2</c:v>
                </c:pt>
                <c:pt idx="581" formatCode="General">
                  <c:v>5.1138414013774697E-2</c:v>
                </c:pt>
                <c:pt idx="582" formatCode="General">
                  <c:v>5.1143811400456797E-2</c:v>
                </c:pt>
                <c:pt idx="583" formatCode="General">
                  <c:v>5.1146170605377503E-2</c:v>
                </c:pt>
                <c:pt idx="584" formatCode="General">
                  <c:v>5.11486193350182E-2</c:v>
                </c:pt>
                <c:pt idx="585" formatCode="General">
                  <c:v>5.1151158572835899E-2</c:v>
                </c:pt>
                <c:pt idx="586" formatCode="General">
                  <c:v>5.1153789312045603E-2</c:v>
                </c:pt>
                <c:pt idx="587" formatCode="General">
                  <c:v>5.1156512555627302E-2</c:v>
                </c:pt>
                <c:pt idx="588" formatCode="General">
                  <c:v>5.1163564121850302E-2</c:v>
                </c:pt>
                <c:pt idx="589" formatCode="General">
                  <c:v>5.1199427286487E-2</c:v>
                </c:pt>
                <c:pt idx="590" formatCode="General">
                  <c:v>5.1247230370549401E-2</c:v>
                </c:pt>
                <c:pt idx="591" formatCode="General">
                  <c:v>5.12920914461839E-2</c:v>
                </c:pt>
                <c:pt idx="592" formatCode="General">
                  <c:v>5.1337365369713298E-2</c:v>
                </c:pt>
                <c:pt idx="593" formatCode="General">
                  <c:v>5.13825757574113E-2</c:v>
                </c:pt>
                <c:pt idx="594" formatCode="General">
                  <c:v>5.1438292713118602E-2</c:v>
                </c:pt>
                <c:pt idx="595" formatCode="General">
                  <c:v>5.1496807665410503E-2</c:v>
                </c:pt>
                <c:pt idx="596" formatCode="General">
                  <c:v>5.1555862207848302E-2</c:v>
                </c:pt>
                <c:pt idx="597" formatCode="General">
                  <c:v>5.1615452567996899E-2</c:v>
                </c:pt>
                <c:pt idx="598" formatCode="General">
                  <c:v>5.1675574847113701E-2</c:v>
                </c:pt>
                <c:pt idx="599" formatCode="General">
                  <c:v>5.1736225025584399E-2</c:v>
                </c:pt>
                <c:pt idx="600" formatCode="General">
                  <c:v>5.1797398968429102E-2</c:v>
                </c:pt>
                <c:pt idx="601" formatCode="General">
                  <c:v>5.1866885796932702E-2</c:v>
                </c:pt>
                <c:pt idx="602" formatCode="General">
                  <c:v>5.19313897360782E-2</c:v>
                </c:pt>
                <c:pt idx="603" formatCode="General">
                  <c:v>5.19962359445496E-2</c:v>
                </c:pt>
                <c:pt idx="604" formatCode="General">
                  <c:v>5.2042318911233502E-2</c:v>
                </c:pt>
                <c:pt idx="605" formatCode="General">
                  <c:v>5.20823597048162E-2</c:v>
                </c:pt>
                <c:pt idx="606" formatCode="General">
                  <c:v>5.2128357846691002E-2</c:v>
                </c:pt>
                <c:pt idx="607" formatCode="General">
                  <c:v>5.2175014260584698E-2</c:v>
                </c:pt>
                <c:pt idx="608" formatCode="General">
                  <c:v>5.2215508593065299E-2</c:v>
                </c:pt>
                <c:pt idx="609" formatCode="General">
                  <c:v>5.2247420135529701E-2</c:v>
                </c:pt>
                <c:pt idx="610" formatCode="General">
                  <c:v>5.2279372901919599E-2</c:v>
                </c:pt>
                <c:pt idx="611" formatCode="General">
                  <c:v>5.2312363088463897E-2</c:v>
                </c:pt>
                <c:pt idx="612" formatCode="General">
                  <c:v>5.2345506613066403E-2</c:v>
                </c:pt>
                <c:pt idx="613" formatCode="General">
                  <c:v>5.2378691293701901E-2</c:v>
                </c:pt>
                <c:pt idx="614" formatCode="General">
                  <c:v>5.2411916876712199E-2</c:v>
                </c:pt>
                <c:pt idx="615" formatCode="General">
                  <c:v>5.2445183109626703E-2</c:v>
                </c:pt>
                <c:pt idx="616" formatCode="General">
                  <c:v>5.2478135525145603E-2</c:v>
                </c:pt>
                <c:pt idx="617" formatCode="General">
                  <c:v>5.2510448295695497E-2</c:v>
                </c:pt>
                <c:pt idx="618" formatCode="General">
                  <c:v>5.2542797094720199E-2</c:v>
                </c:pt>
                <c:pt idx="619" formatCode="General">
                  <c:v>5.2575181703937497E-2</c:v>
                </c:pt>
                <c:pt idx="620" formatCode="General">
                  <c:v>5.2607601906147397E-2</c:v>
                </c:pt>
                <c:pt idx="621" formatCode="General">
                  <c:v>5.2636984013572599E-2</c:v>
                </c:pt>
                <c:pt idx="622" formatCode="General">
                  <c:v>5.2658996428488598E-2</c:v>
                </c:pt>
                <c:pt idx="623" formatCode="General">
                  <c:v>5.2680464882729101E-2</c:v>
                </c:pt>
                <c:pt idx="624" formatCode="General">
                  <c:v>5.2700932788756601E-2</c:v>
                </c:pt>
                <c:pt idx="625" formatCode="General">
                  <c:v>5.2720968274484803E-2</c:v>
                </c:pt>
                <c:pt idx="626" formatCode="General">
                  <c:v>5.2742481071532898E-2</c:v>
                </c:pt>
                <c:pt idx="627" formatCode="General">
                  <c:v>5.2772214048400497E-2</c:v>
                </c:pt>
                <c:pt idx="628" formatCode="General">
                  <c:v>5.2805968650653998E-2</c:v>
                </c:pt>
                <c:pt idx="629" formatCode="General">
                  <c:v>5.2839842064551397E-2</c:v>
                </c:pt>
                <c:pt idx="630" formatCode="General">
                  <c:v>5.28738340458038E-2</c:v>
                </c:pt>
                <c:pt idx="631" formatCode="General">
                  <c:v>5.2907944343413699E-2</c:v>
                </c:pt>
                <c:pt idx="632" formatCode="General">
                  <c:v>5.2942172699750503E-2</c:v>
                </c:pt>
                <c:pt idx="633" formatCode="General">
                  <c:v>5.2972963956362001E-2</c:v>
                </c:pt>
                <c:pt idx="634" formatCode="General">
                  <c:v>5.2998787196976302E-2</c:v>
                </c:pt>
                <c:pt idx="635" formatCode="General">
                  <c:v>5.3024651470199698E-2</c:v>
                </c:pt>
                <c:pt idx="636" formatCode="General">
                  <c:v>5.3050612270033597E-2</c:v>
                </c:pt>
                <c:pt idx="637" formatCode="General">
                  <c:v>5.3076670145708597E-2</c:v>
                </c:pt>
                <c:pt idx="638" formatCode="General">
                  <c:v>5.3102825645613097E-2</c:v>
                </c:pt>
                <c:pt idx="639" formatCode="General">
                  <c:v>5.3129079317190603E-2</c:v>
                </c:pt>
                <c:pt idx="640" formatCode="General">
                  <c:v>5.3155431706836502E-2</c:v>
                </c:pt>
                <c:pt idx="641" formatCode="General">
                  <c:v>5.3195185442230897E-2</c:v>
                </c:pt>
                <c:pt idx="642" formatCode="General">
                  <c:v>5.3246516831481801E-2</c:v>
                </c:pt>
                <c:pt idx="643" formatCode="General">
                  <c:v>5.32944761566106E-2</c:v>
                </c:pt>
                <c:pt idx="644" formatCode="General">
                  <c:v>5.3341357084213101E-2</c:v>
                </c:pt>
                <c:pt idx="645" formatCode="General">
                  <c:v>5.3389017159281398E-2</c:v>
                </c:pt>
                <c:pt idx="646" formatCode="General">
                  <c:v>5.3436909591446098E-2</c:v>
                </c:pt>
                <c:pt idx="647" formatCode="General">
                  <c:v>5.3488158313695397E-2</c:v>
                </c:pt>
                <c:pt idx="648" formatCode="General">
                  <c:v>5.3539539639667698E-2</c:v>
                </c:pt>
                <c:pt idx="649" formatCode="General">
                  <c:v>5.3591053490368801E-2</c:v>
                </c:pt>
                <c:pt idx="650" formatCode="General">
                  <c:v>5.36426997775344E-2</c:v>
                </c:pt>
                <c:pt idx="651" formatCode="General">
                  <c:v>5.3694478403661497E-2</c:v>
                </c:pt>
                <c:pt idx="652" formatCode="General">
                  <c:v>5.3745140975136899E-2</c:v>
                </c:pt>
                <c:pt idx="653" formatCode="General">
                  <c:v>5.3791919979425798E-2</c:v>
                </c:pt>
                <c:pt idx="654" formatCode="General">
                  <c:v>5.38373950304981E-2</c:v>
                </c:pt>
                <c:pt idx="655" formatCode="General">
                  <c:v>5.3883088261120898E-2</c:v>
                </c:pt>
                <c:pt idx="656" formatCode="General">
                  <c:v>5.3928999510400998E-2</c:v>
                </c:pt>
                <c:pt idx="657" formatCode="General">
                  <c:v>5.3975128592405497E-2</c:v>
                </c:pt>
                <c:pt idx="658" formatCode="General">
                  <c:v>5.4021475296269002E-2</c:v>
                </c:pt>
                <c:pt idx="659" formatCode="General">
                  <c:v>5.4068039386314902E-2</c:v>
                </c:pt>
                <c:pt idx="660" formatCode="General">
                  <c:v>5.41123941788774E-2</c:v>
                </c:pt>
                <c:pt idx="661" formatCode="General">
                  <c:v>5.4153844282138902E-2</c:v>
                </c:pt>
                <c:pt idx="662" formatCode="General">
                  <c:v>5.4195272494051101E-2</c:v>
                </c:pt>
                <c:pt idx="663" formatCode="General">
                  <c:v>5.4233490182248198E-2</c:v>
                </c:pt>
                <c:pt idx="664" formatCode="General">
                  <c:v>5.4268722547021801E-2</c:v>
                </c:pt>
                <c:pt idx="665" formatCode="General">
                  <c:v>5.4284055388375697E-2</c:v>
                </c:pt>
                <c:pt idx="666" formatCode="General">
                  <c:v>5.4295190076244997E-2</c:v>
                </c:pt>
                <c:pt idx="667" formatCode="General">
                  <c:v>5.4295723167002902E-2</c:v>
                </c:pt>
                <c:pt idx="668" formatCode="General">
                  <c:v>5.4296334006361399E-2</c:v>
                </c:pt>
                <c:pt idx="669" formatCode="General">
                  <c:v>5.4297023172292298E-2</c:v>
                </c:pt>
                <c:pt idx="670" formatCode="General">
                  <c:v>5.4298029398571097E-2</c:v>
                </c:pt>
                <c:pt idx="671" formatCode="General">
                  <c:v>5.4303576441410102E-2</c:v>
                </c:pt>
                <c:pt idx="672" formatCode="General">
                  <c:v>5.4309172873216197E-2</c:v>
                </c:pt>
                <c:pt idx="673" formatCode="General">
                  <c:v>5.43148188290105E-2</c:v>
                </c:pt>
                <c:pt idx="674" formatCode="General">
                  <c:v>5.4320514442988001E-2</c:v>
                </c:pt>
                <c:pt idx="675" formatCode="General">
                  <c:v>5.4326259848502402E-2</c:v>
                </c:pt>
                <c:pt idx="676" formatCode="General">
                  <c:v>5.4332055178050197E-2</c:v>
                </c:pt>
                <c:pt idx="677" formatCode="General">
                  <c:v>5.4338290262315701E-2</c:v>
                </c:pt>
                <c:pt idx="678" formatCode="General">
                  <c:v>5.4345316398322997E-2</c:v>
                </c:pt>
                <c:pt idx="679" formatCode="General">
                  <c:v>5.4353548912768002E-2</c:v>
                </c:pt>
                <c:pt idx="680" formatCode="General">
                  <c:v>5.4361917658579999E-2</c:v>
                </c:pt>
                <c:pt idx="681" formatCode="General">
                  <c:v>5.43757499057742E-2</c:v>
                </c:pt>
                <c:pt idx="682" formatCode="General">
                  <c:v>5.4389958329361297E-2</c:v>
                </c:pt>
                <c:pt idx="683" formatCode="General">
                  <c:v>5.4404270996378103E-2</c:v>
                </c:pt>
                <c:pt idx="684" formatCode="General">
                  <c:v>5.4418688345189398E-2</c:v>
                </c:pt>
                <c:pt idx="685" formatCode="General">
                  <c:v>5.4434775681019197E-2</c:v>
                </c:pt>
                <c:pt idx="686" formatCode="General">
                  <c:v>5.4453271030431703E-2</c:v>
                </c:pt>
                <c:pt idx="687" formatCode="General">
                  <c:v>5.4471864155600201E-2</c:v>
                </c:pt>
                <c:pt idx="688" formatCode="General">
                  <c:v>5.44905554126019E-2</c:v>
                </c:pt>
                <c:pt idx="689" formatCode="General">
                  <c:v>5.4509802409713398E-2</c:v>
                </c:pt>
                <c:pt idx="690" formatCode="General">
                  <c:v>5.4531577539871E-2</c:v>
                </c:pt>
                <c:pt idx="691" formatCode="General">
                  <c:v>5.4554999637854602E-2</c:v>
                </c:pt>
                <c:pt idx="692" formatCode="General">
                  <c:v>5.4578527261603602E-2</c:v>
                </c:pt>
                <c:pt idx="693" formatCode="General">
                  <c:v>5.4602160498027803E-2</c:v>
                </c:pt>
                <c:pt idx="694" formatCode="General">
                  <c:v>5.4625899428017897E-2</c:v>
                </c:pt>
                <c:pt idx="695" formatCode="General">
                  <c:v>5.4649744126422699E-2</c:v>
                </c:pt>
                <c:pt idx="696" formatCode="General">
                  <c:v>5.46735550753044E-2</c:v>
                </c:pt>
                <c:pt idx="697" formatCode="General">
                  <c:v>5.4697435405560199E-2</c:v>
                </c:pt>
                <c:pt idx="698" formatCode="General">
                  <c:v>5.4719735283125098E-2</c:v>
                </c:pt>
                <c:pt idx="699" formatCode="General">
                  <c:v>5.4737649960076303E-2</c:v>
                </c:pt>
                <c:pt idx="700" formatCode="General">
                  <c:v>5.4753175984394102E-2</c:v>
                </c:pt>
                <c:pt idx="701" formatCode="General">
                  <c:v>5.4761370899443898E-2</c:v>
                </c:pt>
                <c:pt idx="702" formatCode="General">
                  <c:v>5.4769606130572697E-2</c:v>
                </c:pt>
                <c:pt idx="703" formatCode="General">
                  <c:v>5.47778817564432E-2</c:v>
                </c:pt>
                <c:pt idx="704" formatCode="General">
                  <c:v>5.4786197855024303E-2</c:v>
                </c:pt>
                <c:pt idx="705" formatCode="General">
                  <c:v>5.4790699390535803E-2</c:v>
                </c:pt>
                <c:pt idx="706" formatCode="General">
                  <c:v>5.47950705898331E-2</c:v>
                </c:pt>
                <c:pt idx="707" formatCode="General">
                  <c:v>5.4799473669016302E-2</c:v>
                </c:pt>
                <c:pt idx="708" formatCode="General">
                  <c:v>5.4802554863665899E-2</c:v>
                </c:pt>
                <c:pt idx="709" formatCode="General">
                  <c:v>5.4799131402913197E-2</c:v>
                </c:pt>
                <c:pt idx="710" formatCode="General">
                  <c:v>5.47958286557821E-2</c:v>
                </c:pt>
                <c:pt idx="711" formatCode="General">
                  <c:v>5.4792558254217701E-2</c:v>
                </c:pt>
                <c:pt idx="712" formatCode="General">
                  <c:v>5.4789310527752801E-2</c:v>
                </c:pt>
                <c:pt idx="713" formatCode="General">
                  <c:v>5.4786085710118199E-2</c:v>
                </c:pt>
                <c:pt idx="714" formatCode="General">
                  <c:v>5.47828840379702E-2</c:v>
                </c:pt>
                <c:pt idx="715" formatCode="General">
                  <c:v>5.4779705750931003E-2</c:v>
                </c:pt>
                <c:pt idx="716" formatCode="General">
                  <c:v>5.4776551091629599E-2</c:v>
                </c:pt>
                <c:pt idx="717" formatCode="General">
                  <c:v>5.4773420305742802E-2</c:v>
                </c:pt>
                <c:pt idx="718" formatCode="General">
                  <c:v>5.4770313642037403E-2</c:v>
                </c:pt>
                <c:pt idx="719" formatCode="General">
                  <c:v>5.4773031746221203E-2</c:v>
                </c:pt>
                <c:pt idx="720" formatCode="General">
                  <c:v>5.4780347633623501E-2</c:v>
                </c:pt>
                <c:pt idx="721" formatCode="General">
                  <c:v>5.4787842185163901E-2</c:v>
                </c:pt>
                <c:pt idx="722" formatCode="General">
                  <c:v>5.47976058894519E-2</c:v>
                </c:pt>
                <c:pt idx="723" formatCode="General">
                  <c:v>5.4808992349867199E-2</c:v>
                </c:pt>
                <c:pt idx="724" formatCode="General">
                  <c:v>5.4825252735855701E-2</c:v>
                </c:pt>
                <c:pt idx="725" formatCode="General">
                  <c:v>5.4848390872337199E-2</c:v>
                </c:pt>
                <c:pt idx="726" formatCode="General">
                  <c:v>5.4875763154307103E-2</c:v>
                </c:pt>
                <c:pt idx="727" formatCode="General">
                  <c:v>5.4907445022736201E-2</c:v>
                </c:pt>
                <c:pt idx="728" formatCode="General">
                  <c:v>5.4939215540818501E-2</c:v>
                </c:pt>
                <c:pt idx="729" formatCode="General">
                  <c:v>5.4973087786518E-2</c:v>
                </c:pt>
                <c:pt idx="730" formatCode="General">
                  <c:v>5.5018771311119999E-2</c:v>
                </c:pt>
                <c:pt idx="731" formatCode="General">
                  <c:v>5.5065074524376999E-2</c:v>
                </c:pt>
                <c:pt idx="732" formatCode="General">
                  <c:v>5.5111602362835799E-2</c:v>
                </c:pt>
                <c:pt idx="733" formatCode="General">
                  <c:v>5.5158355297628699E-2</c:v>
                </c:pt>
                <c:pt idx="734" formatCode="General">
                  <c:v>5.52053337711539E-2</c:v>
                </c:pt>
                <c:pt idx="735" formatCode="General">
                  <c:v>5.5252538196784301E-2</c:v>
                </c:pt>
                <c:pt idx="736" formatCode="General">
                  <c:v>5.52999689585945E-2</c:v>
                </c:pt>
                <c:pt idx="737" formatCode="General">
                  <c:v>5.5347626411106098E-2</c:v>
                </c:pt>
                <c:pt idx="738" formatCode="General">
                  <c:v>5.5395510879051403E-2</c:v>
                </c:pt>
                <c:pt idx="739" formatCode="General">
                  <c:v>5.5443622657156799E-2</c:v>
                </c:pt>
                <c:pt idx="740" formatCode="General">
                  <c:v>5.5491962009944898E-2</c:v>
                </c:pt>
                <c:pt idx="741" formatCode="General">
                  <c:v>5.5540529171557197E-2</c:v>
                </c:pt>
                <c:pt idx="742" formatCode="General">
                  <c:v>5.55865300323699E-2</c:v>
                </c:pt>
                <c:pt idx="743" formatCode="General">
                  <c:v>5.5641693187737602E-2</c:v>
                </c:pt>
                <c:pt idx="744" formatCode="General">
                  <c:v>5.5698655888555201E-2</c:v>
                </c:pt>
                <c:pt idx="745" formatCode="General">
                  <c:v>5.5759379826262202E-2</c:v>
                </c:pt>
                <c:pt idx="746" formatCode="General">
                  <c:v>5.58188047286102E-2</c:v>
                </c:pt>
                <c:pt idx="747" formatCode="General">
                  <c:v>5.5874837355021002E-2</c:v>
                </c:pt>
                <c:pt idx="748" formatCode="General">
                  <c:v>5.5931065903553998E-2</c:v>
                </c:pt>
                <c:pt idx="749" formatCode="General">
                  <c:v>5.5987478910732399E-2</c:v>
                </c:pt>
                <c:pt idx="750" formatCode="General">
                  <c:v>5.6044092281310499E-2</c:v>
                </c:pt>
                <c:pt idx="751" formatCode="General">
                  <c:v>5.6101066109261799E-2</c:v>
                </c:pt>
                <c:pt idx="752" formatCode="General">
                  <c:v>5.6158291796665399E-2</c:v>
                </c:pt>
                <c:pt idx="753" formatCode="General">
                  <c:v>5.6213140946201903E-2</c:v>
                </c:pt>
                <c:pt idx="754" formatCode="General">
                  <c:v>5.62653358460087E-2</c:v>
                </c:pt>
                <c:pt idx="755" formatCode="General">
                  <c:v>5.6317648524326802E-2</c:v>
                </c:pt>
                <c:pt idx="756" formatCode="General">
                  <c:v>5.6369861968248502E-2</c:v>
                </c:pt>
                <c:pt idx="757" formatCode="General">
                  <c:v>5.6422256601105697E-2</c:v>
                </c:pt>
                <c:pt idx="758" formatCode="General">
                  <c:v>5.6474831235375403E-2</c:v>
                </c:pt>
                <c:pt idx="759" formatCode="General">
                  <c:v>5.6527584675435602E-2</c:v>
                </c:pt>
                <c:pt idx="760" formatCode="General">
                  <c:v>5.6580515718061899E-2</c:v>
                </c:pt>
                <c:pt idx="761" formatCode="General">
                  <c:v>5.6633623152920601E-2</c:v>
                </c:pt>
                <c:pt idx="762" formatCode="General">
                  <c:v>5.6686905763054102E-2</c:v>
                </c:pt>
                <c:pt idx="763" formatCode="General">
                  <c:v>5.6742349255301798E-2</c:v>
                </c:pt>
                <c:pt idx="764" formatCode="General">
                  <c:v>5.6798910475737999E-2</c:v>
                </c:pt>
                <c:pt idx="765" formatCode="General">
                  <c:v>5.6861144126438598E-2</c:v>
                </c:pt>
                <c:pt idx="766" formatCode="General">
                  <c:v>5.6923468366763201E-2</c:v>
                </c:pt>
                <c:pt idx="767" formatCode="General">
                  <c:v>5.6982181720099098E-2</c:v>
                </c:pt>
                <c:pt idx="768" formatCode="General">
                  <c:v>5.7038295212492998E-2</c:v>
                </c:pt>
                <c:pt idx="769" formatCode="General">
                  <c:v>5.7087866198157901E-2</c:v>
                </c:pt>
                <c:pt idx="770" formatCode="General">
                  <c:v>5.7124763063309499E-2</c:v>
                </c:pt>
                <c:pt idx="771" formatCode="General">
                  <c:v>5.7165113223069497E-2</c:v>
                </c:pt>
                <c:pt idx="772" formatCode="General">
                  <c:v>5.7205578683496502E-2</c:v>
                </c:pt>
                <c:pt idx="773" formatCode="General">
                  <c:v>5.7246159679521097E-2</c:v>
                </c:pt>
                <c:pt idx="774" formatCode="General">
                  <c:v>5.7289707686202597E-2</c:v>
                </c:pt>
                <c:pt idx="775" formatCode="General">
                  <c:v>5.7334263803673798E-2</c:v>
                </c:pt>
                <c:pt idx="776" formatCode="General">
                  <c:v>5.7375591037317701E-2</c:v>
                </c:pt>
                <c:pt idx="777" formatCode="General">
                  <c:v>5.7417097680123201E-2</c:v>
                </c:pt>
                <c:pt idx="778" formatCode="General">
                  <c:v>5.7458783439284997E-2</c:v>
                </c:pt>
                <c:pt idx="779" formatCode="General">
                  <c:v>5.75006480046747E-2</c:v>
                </c:pt>
                <c:pt idx="780" formatCode="General">
                  <c:v>5.75426910489946E-2</c:v>
                </c:pt>
                <c:pt idx="781" formatCode="General">
                  <c:v>5.7584912227939197E-2</c:v>
                </c:pt>
                <c:pt idx="782" formatCode="General">
                  <c:v>5.7622728988131401E-2</c:v>
                </c:pt>
                <c:pt idx="783" formatCode="General">
                  <c:v>5.7658582076822597E-2</c:v>
                </c:pt>
                <c:pt idx="784" formatCode="General">
                  <c:v>5.76945506296873E-2</c:v>
                </c:pt>
                <c:pt idx="785" formatCode="General">
                  <c:v>5.7730634540925002E-2</c:v>
                </c:pt>
                <c:pt idx="786" formatCode="General">
                  <c:v>5.7765800498573099E-2</c:v>
                </c:pt>
                <c:pt idx="787" formatCode="General">
                  <c:v>5.7799497516529103E-2</c:v>
                </c:pt>
                <c:pt idx="788" formatCode="General">
                  <c:v>5.7833317228500297E-2</c:v>
                </c:pt>
                <c:pt idx="789" formatCode="General">
                  <c:v>5.7865296995488903E-2</c:v>
                </c:pt>
                <c:pt idx="790" formatCode="General">
                  <c:v>5.7896189544984003E-2</c:v>
                </c:pt>
                <c:pt idx="791" formatCode="General">
                  <c:v>5.7925146473178799E-2</c:v>
                </c:pt>
                <c:pt idx="792" formatCode="General">
                  <c:v>5.7951724671119503E-2</c:v>
                </c:pt>
                <c:pt idx="793" formatCode="General">
                  <c:v>5.7970909213505499E-2</c:v>
                </c:pt>
                <c:pt idx="794" formatCode="General">
                  <c:v>5.7989050748077101E-2</c:v>
                </c:pt>
                <c:pt idx="795" formatCode="General">
                  <c:v>5.8007243432224902E-2</c:v>
                </c:pt>
                <c:pt idx="796" formatCode="General">
                  <c:v>5.8025487094924701E-2</c:v>
                </c:pt>
                <c:pt idx="797" formatCode="General">
                  <c:v>5.8043781564480403E-2</c:v>
                </c:pt>
                <c:pt idx="798" formatCode="General">
                  <c:v>5.8062126668544198E-2</c:v>
                </c:pt>
                <c:pt idx="799" formatCode="General">
                  <c:v>5.8080522234136102E-2</c:v>
                </c:pt>
                <c:pt idx="800" formatCode="General">
                  <c:v>5.8098968087663599E-2</c:v>
                </c:pt>
                <c:pt idx="801" formatCode="General">
                  <c:v>5.8117464054941101E-2</c:v>
                </c:pt>
                <c:pt idx="802" formatCode="General">
                  <c:v>5.8136009961209802E-2</c:v>
                </c:pt>
                <c:pt idx="803" formatCode="General">
                  <c:v>5.8156414469537301E-2</c:v>
                </c:pt>
                <c:pt idx="804" formatCode="General">
                  <c:v>5.8177545090499799E-2</c:v>
                </c:pt>
                <c:pt idx="805" formatCode="General">
                  <c:v>5.8198723053350901E-2</c:v>
                </c:pt>
                <c:pt idx="806" formatCode="General">
                  <c:v>5.8217834181742499E-2</c:v>
                </c:pt>
                <c:pt idx="807" formatCode="General">
                  <c:v>5.8234332819250702E-2</c:v>
                </c:pt>
                <c:pt idx="808" formatCode="General">
                  <c:v>5.8250854854805599E-2</c:v>
                </c:pt>
                <c:pt idx="809" formatCode="General">
                  <c:v>5.8267400226412601E-2</c:v>
                </c:pt>
                <c:pt idx="810" formatCode="General">
                  <c:v>5.82839688719997E-2</c:v>
                </c:pt>
                <c:pt idx="811" formatCode="General">
                  <c:v>5.8300560729420199E-2</c:v>
                </c:pt>
                <c:pt idx="812" formatCode="General">
                  <c:v>5.8317412476012499E-2</c:v>
                </c:pt>
                <c:pt idx="813" formatCode="General">
                  <c:v>5.8335862618055997E-2</c:v>
                </c:pt>
                <c:pt idx="814" formatCode="General">
                  <c:v>5.8354352028543097E-2</c:v>
                </c:pt>
                <c:pt idx="815" formatCode="General">
                  <c:v>5.8374912322196E-2</c:v>
                </c:pt>
                <c:pt idx="816" formatCode="General">
                  <c:v>5.8395841461885603E-2</c:v>
                </c:pt>
                <c:pt idx="817" formatCode="General">
                  <c:v>5.8416628192719998E-2</c:v>
                </c:pt>
                <c:pt idx="818" formatCode="General">
                  <c:v>5.8437323717434403E-2</c:v>
                </c:pt>
                <c:pt idx="819" formatCode="General">
                  <c:v>5.84580524398235E-2</c:v>
                </c:pt>
                <c:pt idx="820" formatCode="General">
                  <c:v>5.8478826231102898E-2</c:v>
                </c:pt>
                <c:pt idx="821" formatCode="General">
                  <c:v>5.8499658805639898E-2</c:v>
                </c:pt>
                <c:pt idx="822" formatCode="General">
                  <c:v>5.8520549682137497E-2</c:v>
                </c:pt>
                <c:pt idx="823" formatCode="General">
                  <c:v>5.8541498781287303E-2</c:v>
                </c:pt>
                <c:pt idx="824" formatCode="General">
                  <c:v>5.8562506022092099E-2</c:v>
                </c:pt>
                <c:pt idx="825" formatCode="General">
                  <c:v>5.8583571321878698E-2</c:v>
                </c:pt>
                <c:pt idx="826" formatCode="General">
                  <c:v>5.860469459631E-2</c:v>
                </c:pt>
                <c:pt idx="827" formatCode="General">
                  <c:v>5.8625875759398698E-2</c:v>
                </c:pt>
                <c:pt idx="828" formatCode="General">
                  <c:v>5.86471147235193E-2</c:v>
                </c:pt>
                <c:pt idx="829" formatCode="General">
                  <c:v>5.86684113994222E-2</c:v>
                </c:pt>
                <c:pt idx="830" formatCode="General">
                  <c:v>5.8687948160014901E-2</c:v>
                </c:pt>
                <c:pt idx="831" formatCode="General">
                  <c:v>5.8706794167937101E-2</c:v>
                </c:pt>
                <c:pt idx="832" formatCode="General">
                  <c:v>5.8725703114316102E-2</c:v>
                </c:pt>
                <c:pt idx="833" formatCode="General">
                  <c:v>5.8740897756874397E-2</c:v>
                </c:pt>
                <c:pt idx="834" formatCode="General">
                  <c:v>5.8755871829238603E-2</c:v>
                </c:pt>
                <c:pt idx="835" formatCode="General">
                  <c:v>5.87709128256272E-2</c:v>
                </c:pt>
                <c:pt idx="836" formatCode="General">
                  <c:v>5.8786020698209498E-2</c:v>
                </c:pt>
                <c:pt idx="837" formatCode="General">
                  <c:v>5.8801195396794501E-2</c:v>
                </c:pt>
                <c:pt idx="838" formatCode="General">
                  <c:v>5.8816436868839701E-2</c:v>
                </c:pt>
                <c:pt idx="839" formatCode="General">
                  <c:v>5.8831745059460802E-2</c:v>
                </c:pt>
                <c:pt idx="840" formatCode="General">
                  <c:v>5.8847119911441197E-2</c:v>
                </c:pt>
                <c:pt idx="841" formatCode="General">
                  <c:v>5.8862561365241997E-2</c:v>
                </c:pt>
                <c:pt idx="842" formatCode="General">
                  <c:v>5.8877839176576401E-2</c:v>
                </c:pt>
                <c:pt idx="843" formatCode="General">
                  <c:v>5.8894622806707098E-2</c:v>
                </c:pt>
                <c:pt idx="844" formatCode="General">
                  <c:v>5.8911070441109499E-2</c:v>
                </c:pt>
                <c:pt idx="845" formatCode="General">
                  <c:v>5.8933753197175698E-2</c:v>
                </c:pt>
                <c:pt idx="846" formatCode="General">
                  <c:v>5.8956215005832403E-2</c:v>
                </c:pt>
                <c:pt idx="847" formatCode="General">
                  <c:v>5.8978725038439699E-2</c:v>
                </c:pt>
                <c:pt idx="848" formatCode="General">
                  <c:v>5.9001283162424603E-2</c:v>
                </c:pt>
                <c:pt idx="849" formatCode="General">
                  <c:v>5.9023889244465902E-2</c:v>
                </c:pt>
                <c:pt idx="850" formatCode="General">
                  <c:v>5.9046543150508501E-2</c:v>
                </c:pt>
                <c:pt idx="851" formatCode="General">
                  <c:v>5.9069244745779098E-2</c:v>
                </c:pt>
                <c:pt idx="852" formatCode="General">
                  <c:v>5.9091993894800202E-2</c:v>
                </c:pt>
                <c:pt idx="853" formatCode="General">
                  <c:v>5.9114790461405199E-2</c:v>
                </c:pt>
                <c:pt idx="854" formatCode="General">
                  <c:v>5.9134220843322503E-2</c:v>
                </c:pt>
                <c:pt idx="855" formatCode="General">
                  <c:v>5.9149769318918202E-2</c:v>
                </c:pt>
                <c:pt idx="856" formatCode="General">
                  <c:v>5.9165370329847602E-2</c:v>
                </c:pt>
                <c:pt idx="857" formatCode="General">
                  <c:v>5.9181024059243303E-2</c:v>
                </c:pt>
                <c:pt idx="858" formatCode="General">
                  <c:v>5.9196730689600199E-2</c:v>
                </c:pt>
                <c:pt idx="859" formatCode="General">
                  <c:v>5.92124904027541E-2</c:v>
                </c:pt>
                <c:pt idx="860" formatCode="General">
                  <c:v>5.9235163884791497E-2</c:v>
                </c:pt>
                <c:pt idx="861" formatCode="General">
                  <c:v>5.9258579314411197E-2</c:v>
                </c:pt>
                <c:pt idx="862" formatCode="General">
                  <c:v>5.9282050860390297E-2</c:v>
                </c:pt>
                <c:pt idx="863" formatCode="General">
                  <c:v>5.9305578621353203E-2</c:v>
                </c:pt>
                <c:pt idx="864" formatCode="General">
                  <c:v>5.9329162694456303E-2</c:v>
                </c:pt>
                <c:pt idx="865" formatCode="General">
                  <c:v>5.9352803175373801E-2</c:v>
                </c:pt>
                <c:pt idx="866" formatCode="General">
                  <c:v>5.93765001582836E-2</c:v>
                </c:pt>
                <c:pt idx="867" formatCode="General">
                  <c:v>5.9400253735854197E-2</c:v>
                </c:pt>
                <c:pt idx="868" formatCode="General">
                  <c:v>5.94240639992306E-2</c:v>
                </c:pt>
                <c:pt idx="869" formatCode="General">
                  <c:v>5.9447849826732201E-2</c:v>
                </c:pt>
                <c:pt idx="870" formatCode="General">
                  <c:v>5.9469716188280897E-2</c:v>
                </c:pt>
                <c:pt idx="871" formatCode="General">
                  <c:v>5.94933194006722E-2</c:v>
                </c:pt>
                <c:pt idx="872" formatCode="General">
                  <c:v>5.95185569771884E-2</c:v>
                </c:pt>
                <c:pt idx="873" formatCode="General">
                  <c:v>5.9543894336968099E-2</c:v>
                </c:pt>
                <c:pt idx="874" formatCode="General">
                  <c:v>5.9569397845007102E-2</c:v>
                </c:pt>
                <c:pt idx="875" formatCode="General">
                  <c:v>5.9593105845790403E-2</c:v>
                </c:pt>
                <c:pt idx="876" formatCode="General">
                  <c:v>5.9615033953811902E-2</c:v>
                </c:pt>
                <c:pt idx="877" formatCode="General">
                  <c:v>5.9636745368642503E-2</c:v>
                </c:pt>
                <c:pt idx="878" formatCode="General">
                  <c:v>5.9658547133100398E-2</c:v>
                </c:pt>
                <c:pt idx="879" formatCode="General">
                  <c:v>5.9680442839833002E-2</c:v>
                </c:pt>
                <c:pt idx="880" formatCode="General">
                  <c:v>5.9703341145495997E-2</c:v>
                </c:pt>
                <c:pt idx="881" formatCode="General">
                  <c:v>5.9729926378022498E-2</c:v>
                </c:pt>
                <c:pt idx="882" formatCode="General">
                  <c:v>5.9756614275368797E-2</c:v>
                </c:pt>
                <c:pt idx="883" formatCode="General">
                  <c:v>5.9783404874074297E-2</c:v>
                </c:pt>
                <c:pt idx="884" formatCode="General">
                  <c:v>5.9811705102067597E-2</c:v>
                </c:pt>
                <c:pt idx="885" formatCode="General">
                  <c:v>5.98420873134273E-2</c:v>
                </c:pt>
                <c:pt idx="886" formatCode="General">
                  <c:v>5.9872556735135599E-2</c:v>
                </c:pt>
                <c:pt idx="887" formatCode="General">
                  <c:v>5.9898879188733198E-2</c:v>
                </c:pt>
                <c:pt idx="888" formatCode="General">
                  <c:v>5.9924755728946802E-2</c:v>
                </c:pt>
                <c:pt idx="889" formatCode="General">
                  <c:v>5.9950715518243998E-2</c:v>
                </c:pt>
                <c:pt idx="890" formatCode="General">
                  <c:v>5.9976758672354601E-2</c:v>
                </c:pt>
                <c:pt idx="891" formatCode="General">
                  <c:v>6.0002885303412599E-2</c:v>
                </c:pt>
                <c:pt idx="892" formatCode="General">
                  <c:v>6.0029095519930901E-2</c:v>
                </c:pt>
                <c:pt idx="893" formatCode="General">
                  <c:v>6.0055389426777399E-2</c:v>
                </c:pt>
                <c:pt idx="894" formatCode="General">
                  <c:v>6.0081767125150502E-2</c:v>
                </c:pt>
                <c:pt idx="895" formatCode="General">
                  <c:v>6.0108228712556999E-2</c:v>
                </c:pt>
                <c:pt idx="896" formatCode="General">
                  <c:v>6.0134774282789599E-2</c:v>
                </c:pt>
                <c:pt idx="897" formatCode="General">
                  <c:v>6.0161403925905403E-2</c:v>
                </c:pt>
                <c:pt idx="898" formatCode="General">
                  <c:v>6.0188117728205801E-2</c:v>
                </c:pt>
                <c:pt idx="899" formatCode="General">
                  <c:v>6.0214915772216597E-2</c:v>
                </c:pt>
                <c:pt idx="900" formatCode="General">
                  <c:v>6.0241798136669002E-2</c:v>
                </c:pt>
                <c:pt idx="901" formatCode="General">
                  <c:v>6.0266268236705403E-2</c:v>
                </c:pt>
                <c:pt idx="902" formatCode="General">
                  <c:v>6.0286995770493998E-2</c:v>
                </c:pt>
                <c:pt idx="903" formatCode="General">
                  <c:v>6.0300947731091299E-2</c:v>
                </c:pt>
                <c:pt idx="904" formatCode="General">
                  <c:v>6.0314871266149803E-2</c:v>
                </c:pt>
                <c:pt idx="905" formatCode="General">
                  <c:v>6.0332083502285E-2</c:v>
                </c:pt>
                <c:pt idx="906" formatCode="General">
                  <c:v>6.0349453774817603E-2</c:v>
                </c:pt>
                <c:pt idx="907" formatCode="General">
                  <c:v>6.0366844614949199E-2</c:v>
                </c:pt>
                <c:pt idx="908" formatCode="General">
                  <c:v>6.0385979822979399E-2</c:v>
                </c:pt>
                <c:pt idx="909" formatCode="General">
                  <c:v>6.0405908616799099E-2</c:v>
                </c:pt>
                <c:pt idx="910" formatCode="General">
                  <c:v>6.04255872957149E-2</c:v>
                </c:pt>
                <c:pt idx="911" formatCode="General">
                  <c:v>6.04467592117705E-2</c:v>
                </c:pt>
                <c:pt idx="912" formatCode="General">
                  <c:v>6.0476879376481399E-2</c:v>
                </c:pt>
                <c:pt idx="913" formatCode="General">
                  <c:v>6.0507112515272798E-2</c:v>
                </c:pt>
                <c:pt idx="914" formatCode="General">
                  <c:v>6.0537458400904097E-2</c:v>
                </c:pt>
                <c:pt idx="915" formatCode="General">
                  <c:v>6.0567916799742202E-2</c:v>
                </c:pt>
                <c:pt idx="916" formatCode="General">
                  <c:v>6.05972918169978E-2</c:v>
                </c:pt>
                <c:pt idx="917" formatCode="General">
                  <c:v>6.0624355859402602E-2</c:v>
                </c:pt>
                <c:pt idx="918" formatCode="General">
                  <c:v>6.0651539482982103E-2</c:v>
                </c:pt>
                <c:pt idx="919" formatCode="General">
                  <c:v>6.0678842388725299E-2</c:v>
                </c:pt>
                <c:pt idx="920" formatCode="General">
                  <c:v>6.0705862634946699E-2</c:v>
                </c:pt>
                <c:pt idx="921" formatCode="General">
                  <c:v>6.0732907027414101E-2</c:v>
                </c:pt>
                <c:pt idx="922" formatCode="General">
                  <c:v>6.0760070738012199E-2</c:v>
                </c:pt>
                <c:pt idx="923" formatCode="General">
                  <c:v>6.07873534516312E-2</c:v>
                </c:pt>
                <c:pt idx="924" formatCode="General">
                  <c:v>6.0814754846532301E-2</c:v>
                </c:pt>
                <c:pt idx="925" formatCode="General">
                  <c:v>6.0842274594447597E-2</c:v>
                </c:pt>
                <c:pt idx="926" formatCode="General">
                  <c:v>6.0869912360680803E-2</c:v>
                </c:pt>
                <c:pt idx="927" formatCode="General">
                  <c:v>6.0897667804209799E-2</c:v>
                </c:pt>
                <c:pt idx="928" formatCode="General">
                  <c:v>6.0925540577789601E-2</c:v>
                </c:pt>
                <c:pt idx="929" formatCode="General">
                  <c:v>6.09535303280574E-2</c:v>
                </c:pt>
                <c:pt idx="930" formatCode="General">
                  <c:v>6.0981636695638101E-2</c:v>
                </c:pt>
                <c:pt idx="931" formatCode="General">
                  <c:v>6.1009859315251297E-2</c:v>
                </c:pt>
                <c:pt idx="932" formatCode="General">
                  <c:v>6.1038197815818901E-2</c:v>
                </c:pt>
                <c:pt idx="933" formatCode="General">
                  <c:v>6.1066651820573699E-2</c:v>
                </c:pt>
                <c:pt idx="934" formatCode="General">
                  <c:v>6.1095220947169002E-2</c:v>
                </c:pt>
                <c:pt idx="935" formatCode="General">
                  <c:v>6.1123904807789203E-2</c:v>
                </c:pt>
                <c:pt idx="936" formatCode="General">
                  <c:v>6.1152703009259901E-2</c:v>
                </c:pt>
                <c:pt idx="937" formatCode="General">
                  <c:v>6.1186384535968502E-2</c:v>
                </c:pt>
                <c:pt idx="938" formatCode="General">
                  <c:v>6.12232725129227E-2</c:v>
                </c:pt>
                <c:pt idx="939" formatCode="General">
                  <c:v>6.1264019609837302E-2</c:v>
                </c:pt>
                <c:pt idx="940" formatCode="General">
                  <c:v>6.1304840441522297E-2</c:v>
                </c:pt>
                <c:pt idx="941" formatCode="General">
                  <c:v>6.1345711103739597E-2</c:v>
                </c:pt>
                <c:pt idx="942" formatCode="General">
                  <c:v>6.1389169999053202E-2</c:v>
                </c:pt>
                <c:pt idx="943" formatCode="General">
                  <c:v>6.14332123566977E-2</c:v>
                </c:pt>
                <c:pt idx="944" formatCode="General">
                  <c:v>6.1475572460223497E-2</c:v>
                </c:pt>
                <c:pt idx="945" formatCode="General">
                  <c:v>6.1516672142001502E-2</c:v>
                </c:pt>
                <c:pt idx="946" formatCode="General">
                  <c:v>6.1557883415378503E-2</c:v>
                </c:pt>
                <c:pt idx="947" formatCode="General">
                  <c:v>6.1596298605834703E-2</c:v>
                </c:pt>
                <c:pt idx="948" formatCode="General">
                  <c:v>6.16274187598225E-2</c:v>
                </c:pt>
                <c:pt idx="949" formatCode="General">
                  <c:v>6.1658596490985297E-2</c:v>
                </c:pt>
                <c:pt idx="950" formatCode="General">
                  <c:v>6.1689831681630697E-2</c:v>
                </c:pt>
                <c:pt idx="951" formatCode="General">
                  <c:v>6.1721124212642801E-2</c:v>
                </c:pt>
                <c:pt idx="952" formatCode="General">
                  <c:v>6.1753086250845399E-2</c:v>
                </c:pt>
                <c:pt idx="953" formatCode="General">
                  <c:v>6.1787130073836002E-2</c:v>
                </c:pt>
                <c:pt idx="954" formatCode="General">
                  <c:v>6.1821489202942802E-2</c:v>
                </c:pt>
                <c:pt idx="955" formatCode="General">
                  <c:v>6.1856852101899E-2</c:v>
                </c:pt>
                <c:pt idx="956" formatCode="General">
                  <c:v>6.1892263486173001E-2</c:v>
                </c:pt>
                <c:pt idx="957" formatCode="General">
                  <c:v>6.1927723146509503E-2</c:v>
                </c:pt>
                <c:pt idx="958" formatCode="General">
                  <c:v>6.1963230873638003E-2</c:v>
                </c:pt>
                <c:pt idx="959" formatCode="General">
                  <c:v>6.2002306703066098E-2</c:v>
                </c:pt>
                <c:pt idx="960" formatCode="General">
                  <c:v>6.2043188886947598E-2</c:v>
                </c:pt>
                <c:pt idx="961" formatCode="General">
                  <c:v>6.2084116775489702E-2</c:v>
                </c:pt>
                <c:pt idx="962" formatCode="General">
                  <c:v>6.2125090120809003E-2</c:v>
                </c:pt>
                <c:pt idx="963" formatCode="General">
                  <c:v>6.2166108675742397E-2</c:v>
                </c:pt>
                <c:pt idx="964" formatCode="General">
                  <c:v>6.2207172193859898E-2</c:v>
                </c:pt>
                <c:pt idx="965" formatCode="General">
                  <c:v>6.22482804294767E-2</c:v>
                </c:pt>
                <c:pt idx="966" formatCode="General">
                  <c:v>6.2289433137666099E-2</c:v>
                </c:pt>
                <c:pt idx="967" formatCode="General">
                  <c:v>6.2330630074270803E-2</c:v>
                </c:pt>
                <c:pt idx="968" formatCode="General">
                  <c:v>6.2371870995914701E-2</c:v>
                </c:pt>
                <c:pt idx="969" formatCode="General">
                  <c:v>6.2413155660013903E-2</c:v>
                </c:pt>
                <c:pt idx="970" formatCode="General">
                  <c:v>6.2454483824788097E-2</c:v>
                </c:pt>
                <c:pt idx="971" formatCode="General">
                  <c:v>6.24958552492706E-2</c:v>
                </c:pt>
                <c:pt idx="972" formatCode="General">
                  <c:v>6.2537269693318798E-2</c:v>
                </c:pt>
                <c:pt idx="973" formatCode="General">
                  <c:v>6.2578726917624505E-2</c:v>
                </c:pt>
                <c:pt idx="974" formatCode="General">
                  <c:v>6.26192694047214E-2</c:v>
                </c:pt>
                <c:pt idx="975" formatCode="General">
                  <c:v>6.2657162509405506E-2</c:v>
                </c:pt>
                <c:pt idx="976" formatCode="General">
                  <c:v>6.26914665997646E-2</c:v>
                </c:pt>
                <c:pt idx="977" formatCode="General">
                  <c:v>6.2722766799489196E-2</c:v>
                </c:pt>
                <c:pt idx="978" formatCode="General">
                  <c:v>6.27543537038147E-2</c:v>
                </c:pt>
                <c:pt idx="979" formatCode="General">
                  <c:v>6.2785998468463097E-2</c:v>
                </c:pt>
                <c:pt idx="980" formatCode="General">
                  <c:v>6.28177009220834E-2</c:v>
                </c:pt>
                <c:pt idx="981" formatCode="General">
                  <c:v>6.2849460892324294E-2</c:v>
                </c:pt>
                <c:pt idx="982" formatCode="General">
                  <c:v>6.2881201031564804E-2</c:v>
                </c:pt>
                <c:pt idx="983" formatCode="General">
                  <c:v>6.2905042042814593E-2</c:v>
                </c:pt>
                <c:pt idx="984" formatCode="General">
                  <c:v>6.2926311892732803E-2</c:v>
                </c:pt>
                <c:pt idx="985" formatCode="General">
                  <c:v>6.2943489212346701E-2</c:v>
                </c:pt>
                <c:pt idx="986" formatCode="General">
                  <c:v>6.29585482216036E-2</c:v>
                </c:pt>
                <c:pt idx="987" formatCode="General">
                  <c:v>6.2973653397069701E-2</c:v>
                </c:pt>
                <c:pt idx="988" formatCode="General">
                  <c:v>6.2988804690936706E-2</c:v>
                </c:pt>
                <c:pt idx="989" formatCode="General">
                  <c:v>6.30040020543952E-2</c:v>
                </c:pt>
                <c:pt idx="990" formatCode="General">
                  <c:v>6.3019245437639204E-2</c:v>
                </c:pt>
                <c:pt idx="991" formatCode="General">
                  <c:v>6.3034534789872504E-2</c:v>
                </c:pt>
                <c:pt idx="992" formatCode="General">
                  <c:v>6.3049870059314103E-2</c:v>
                </c:pt>
                <c:pt idx="993" formatCode="General">
                  <c:v>6.3065251193204205E-2</c:v>
                </c:pt>
                <c:pt idx="994" formatCode="General">
                  <c:v>6.3080570267377803E-2</c:v>
                </c:pt>
                <c:pt idx="995" formatCode="General">
                  <c:v>6.3095852103286207E-2</c:v>
                </c:pt>
                <c:pt idx="996" formatCode="General">
                  <c:v>6.3111179427265907E-2</c:v>
                </c:pt>
                <c:pt idx="997" formatCode="General">
                  <c:v>6.3123205349979894E-2</c:v>
                </c:pt>
                <c:pt idx="998" formatCode="General">
                  <c:v>6.3132352136139006E-2</c:v>
                </c:pt>
                <c:pt idx="999" formatCode="General">
                  <c:v>6.3141518608963207E-2</c:v>
                </c:pt>
                <c:pt idx="1000" formatCode="General">
                  <c:v>6.3150704768882099E-2</c:v>
                </c:pt>
                <c:pt idx="1001" formatCode="General">
                  <c:v>6.3159910616131201E-2</c:v>
                </c:pt>
                <c:pt idx="1002" formatCode="General">
                  <c:v>6.3169136150752203E-2</c:v>
                </c:pt>
                <c:pt idx="1003" formatCode="General">
                  <c:v>6.3178381372592199E-2</c:v>
                </c:pt>
                <c:pt idx="1004" formatCode="General">
                  <c:v>6.3187646281304397E-2</c:v>
                </c:pt>
                <c:pt idx="1005" formatCode="General">
                  <c:v>6.3196930876348104E-2</c:v>
                </c:pt>
                <c:pt idx="1006" formatCode="General">
                  <c:v>6.3206235156988297E-2</c:v>
                </c:pt>
                <c:pt idx="1007" formatCode="General">
                  <c:v>6.32155591222959E-2</c:v>
                </c:pt>
                <c:pt idx="1008" formatCode="General">
                  <c:v>6.32249027711482E-2</c:v>
                </c:pt>
                <c:pt idx="1009" formatCode="General">
                  <c:v>6.3234266102228098E-2</c:v>
                </c:pt>
                <c:pt idx="1010" formatCode="General">
                  <c:v>6.3243649114024997E-2</c:v>
                </c:pt>
                <c:pt idx="1011" formatCode="General">
                  <c:v>6.3253051804834301E-2</c:v>
                </c:pt>
                <c:pt idx="1012" formatCode="General">
                  <c:v>6.3262474172757904E-2</c:v>
                </c:pt>
                <c:pt idx="1013" formatCode="General">
                  <c:v>6.32719162157038E-2</c:v>
                </c:pt>
                <c:pt idx="1014" formatCode="General">
                  <c:v>6.3281377931386801E-2</c:v>
                </c:pt>
                <c:pt idx="1015" formatCode="General">
                  <c:v>6.3290859317328099E-2</c:v>
                </c:pt>
                <c:pt idx="1016" formatCode="General">
                  <c:v>6.3300360370855693E-2</c:v>
                </c:pt>
                <c:pt idx="1017" formatCode="General">
                  <c:v>6.3309881089104403E-2</c:v>
                </c:pt>
                <c:pt idx="1018" formatCode="General">
                  <c:v>6.3319421469016202E-2</c:v>
                </c:pt>
                <c:pt idx="1019" formatCode="General">
                  <c:v>6.3328981507339899E-2</c:v>
                </c:pt>
                <c:pt idx="1020" formatCode="General">
                  <c:v>6.3338561200631902E-2</c:v>
                </c:pt>
                <c:pt idx="1021" formatCode="General">
                  <c:v>6.3348160545256105E-2</c:v>
                </c:pt>
                <c:pt idx="1022" formatCode="General">
                  <c:v>6.3360754312722506E-2</c:v>
                </c:pt>
                <c:pt idx="1023" formatCode="General">
                  <c:v>6.33789252696354E-2</c:v>
                </c:pt>
                <c:pt idx="1024" formatCode="General">
                  <c:v>6.3395973951910795E-2</c:v>
                </c:pt>
                <c:pt idx="1025" formatCode="General">
                  <c:v>6.3413052435160003E-2</c:v>
                </c:pt>
                <c:pt idx="1026" formatCode="General">
                  <c:v>6.3432365605633201E-2</c:v>
                </c:pt>
                <c:pt idx="1027" formatCode="General">
                  <c:v>6.3452451890266007E-2</c:v>
                </c:pt>
                <c:pt idx="1028" formatCode="General">
                  <c:v>6.3473838827777199E-2</c:v>
                </c:pt>
                <c:pt idx="1029" formatCode="General">
                  <c:v>6.3502108183525002E-2</c:v>
                </c:pt>
                <c:pt idx="1030" formatCode="General">
                  <c:v>6.3530574491795E-2</c:v>
                </c:pt>
                <c:pt idx="1031" formatCode="General">
                  <c:v>6.3558982124529706E-2</c:v>
                </c:pt>
                <c:pt idx="1032" formatCode="General">
                  <c:v>6.3587407568497206E-2</c:v>
                </c:pt>
                <c:pt idx="1033" formatCode="General">
                  <c:v>6.3615850725924905E-2</c:v>
                </c:pt>
                <c:pt idx="1034" formatCode="General">
                  <c:v>6.3644311499600703E-2</c:v>
                </c:pt>
                <c:pt idx="1035" formatCode="General">
                  <c:v>6.3672789792870901E-2</c:v>
                </c:pt>
                <c:pt idx="1036" formatCode="General">
                  <c:v>6.3701285509637301E-2</c:v>
                </c:pt>
                <c:pt idx="1037" formatCode="General">
                  <c:v>6.3729798554355399E-2</c:v>
                </c:pt>
                <c:pt idx="1038" formatCode="General">
                  <c:v>6.3758328832032002E-2</c:v>
                </c:pt>
                <c:pt idx="1039" formatCode="General">
                  <c:v>6.3786876248222504E-2</c:v>
                </c:pt>
                <c:pt idx="1040" formatCode="General">
                  <c:v>6.3815440709029003E-2</c:v>
                </c:pt>
                <c:pt idx="1041" formatCode="General">
                  <c:v>6.3844022121097493E-2</c:v>
                </c:pt>
                <c:pt idx="1042" formatCode="General">
                  <c:v>6.3873956380684493E-2</c:v>
                </c:pt>
                <c:pt idx="1043" formatCode="General">
                  <c:v>6.3904285432987595E-2</c:v>
                </c:pt>
                <c:pt idx="1044" formatCode="General">
                  <c:v>6.3936142016304001E-2</c:v>
                </c:pt>
                <c:pt idx="1045" formatCode="General">
                  <c:v>6.3968018476497801E-2</c:v>
                </c:pt>
                <c:pt idx="1046" formatCode="General">
                  <c:v>6.3999914703734895E-2</c:v>
                </c:pt>
                <c:pt idx="1047" formatCode="General">
                  <c:v>6.4031830588801894E-2</c:v>
                </c:pt>
                <c:pt idx="1048" formatCode="General">
                  <c:v>6.4063766023103694E-2</c:v>
                </c:pt>
                <c:pt idx="1049" formatCode="General">
                  <c:v>6.4095720898661501E-2</c:v>
                </c:pt>
                <c:pt idx="1050" formatCode="General">
                  <c:v>6.4127695108110103E-2</c:v>
                </c:pt>
                <c:pt idx="1051" formatCode="General">
                  <c:v>6.4159688544695906E-2</c:v>
                </c:pt>
                <c:pt idx="1052" formatCode="General">
                  <c:v>6.4191701102274498E-2</c:v>
                </c:pt>
                <c:pt idx="1053" formatCode="General">
                  <c:v>6.4223732675308204E-2</c:v>
                </c:pt>
                <c:pt idx="1054" formatCode="General">
                  <c:v>6.4255783158863697E-2</c:v>
                </c:pt>
                <c:pt idx="1055" formatCode="General">
                  <c:v>6.4287852448609503E-2</c:v>
                </c:pt>
                <c:pt idx="1056" formatCode="General">
                  <c:v>6.43199404408141E-2</c:v>
                </c:pt>
                <c:pt idx="1057" formatCode="General">
                  <c:v>6.4352047032342499E-2</c:v>
                </c:pt>
                <c:pt idx="1058" formatCode="General">
                  <c:v>6.4384172120654906E-2</c:v>
                </c:pt>
                <c:pt idx="1059" formatCode="General">
                  <c:v>6.4416315603803204E-2</c:v>
                </c:pt>
                <c:pt idx="1060" formatCode="General">
                  <c:v>6.4448477380429303E-2</c:v>
                </c:pt>
                <c:pt idx="1061" formatCode="General">
                  <c:v>6.4480657349762105E-2</c:v>
                </c:pt>
                <c:pt idx="1062" formatCode="General">
                  <c:v>6.4512855411615402E-2</c:v>
                </c:pt>
                <c:pt idx="1063" formatCode="General">
                  <c:v>6.4545071466384704E-2</c:v>
                </c:pt>
                <c:pt idx="1064" formatCode="General">
                  <c:v>6.4577305415045597E-2</c:v>
                </c:pt>
                <c:pt idx="1065" formatCode="General">
                  <c:v>6.4609557159150302E-2</c:v>
                </c:pt>
                <c:pt idx="1066" formatCode="General">
                  <c:v>6.4641826600825597E-2</c:v>
                </c:pt>
                <c:pt idx="1067" formatCode="General">
                  <c:v>6.4674113642770398E-2</c:v>
                </c:pt>
                <c:pt idx="1068" formatCode="General">
                  <c:v>6.4706418188252707E-2</c:v>
                </c:pt>
                <c:pt idx="1069" formatCode="General">
                  <c:v>6.4738715866375598E-2</c:v>
                </c:pt>
                <c:pt idx="1070" formatCode="General">
                  <c:v>6.4770655246228007E-2</c:v>
                </c:pt>
                <c:pt idx="1071" formatCode="General">
                  <c:v>6.4802613061369002E-2</c:v>
                </c:pt>
                <c:pt idx="1072" formatCode="General">
                  <c:v>6.4834589211569704E-2</c:v>
                </c:pt>
                <c:pt idx="1073" formatCode="General">
                  <c:v>6.4866583597173094E-2</c:v>
                </c:pt>
                <c:pt idx="1074" formatCode="General">
                  <c:v>6.4891845481045402E-2</c:v>
                </c:pt>
                <c:pt idx="1075" formatCode="General">
                  <c:v>6.4915681968951602E-2</c:v>
                </c:pt>
                <c:pt idx="1076" formatCode="General">
                  <c:v>6.4939536286118899E-2</c:v>
                </c:pt>
                <c:pt idx="1077" formatCode="General">
                  <c:v>6.4963408377227694E-2</c:v>
                </c:pt>
                <c:pt idx="1078" formatCode="General">
                  <c:v>6.4986513128871701E-2</c:v>
                </c:pt>
                <c:pt idx="1079" formatCode="General">
                  <c:v>6.50087662416335E-2</c:v>
                </c:pt>
                <c:pt idx="1080" formatCode="General">
                  <c:v>6.5030736374569104E-2</c:v>
                </c:pt>
                <c:pt idx="1081" formatCode="General">
                  <c:v>6.5052597326831399E-2</c:v>
                </c:pt>
                <c:pt idx="1082" formatCode="General">
                  <c:v>6.5074472915568699E-2</c:v>
                </c:pt>
                <c:pt idx="1083" formatCode="General">
                  <c:v>6.5096363115394101E-2</c:v>
                </c:pt>
                <c:pt idx="1084" formatCode="General">
                  <c:v>6.5118267900882501E-2</c:v>
                </c:pt>
                <c:pt idx="1085" formatCode="General">
                  <c:v>6.5140187246571196E-2</c:v>
                </c:pt>
                <c:pt idx="1086" formatCode="General">
                  <c:v>6.5162121126960904E-2</c:v>
                </c:pt>
                <c:pt idx="1087" formatCode="General">
                  <c:v>6.5184069516515897E-2</c:v>
                </c:pt>
                <c:pt idx="1088" formatCode="General">
                  <c:v>6.5206032389665394E-2</c:v>
                </c:pt>
                <c:pt idx="1089" formatCode="General">
                  <c:v>6.5227016766668103E-2</c:v>
                </c:pt>
                <c:pt idx="1090" formatCode="General">
                  <c:v>6.5247395004203596E-2</c:v>
                </c:pt>
                <c:pt idx="1091" formatCode="General">
                  <c:v>6.52677851769351E-2</c:v>
                </c:pt>
                <c:pt idx="1092" formatCode="General">
                  <c:v>6.5288187277691298E-2</c:v>
                </c:pt>
                <c:pt idx="1093" formatCode="General">
                  <c:v>6.53086012992425E-2</c:v>
                </c:pt>
                <c:pt idx="1094" formatCode="General">
                  <c:v>6.5329027234300896E-2</c:v>
                </c:pt>
                <c:pt idx="1095" formatCode="General">
                  <c:v>6.5349435354206606E-2</c:v>
                </c:pt>
                <c:pt idx="1096" formatCode="General">
                  <c:v>6.5369295108084799E-2</c:v>
                </c:pt>
                <c:pt idx="1097" formatCode="General">
                  <c:v>6.5389163890734098E-2</c:v>
                </c:pt>
                <c:pt idx="1098" formatCode="General">
                  <c:v>6.5408484971484507E-2</c:v>
                </c:pt>
                <c:pt idx="1099" formatCode="General">
                  <c:v>6.54263308887644E-2</c:v>
                </c:pt>
                <c:pt idx="1100" formatCode="General">
                  <c:v>6.5444186477558605E-2</c:v>
                </c:pt>
                <c:pt idx="1101" formatCode="General">
                  <c:v>6.5462051735051596E-2</c:v>
                </c:pt>
                <c:pt idx="1102" formatCode="General">
                  <c:v>6.5479926658386603E-2</c:v>
                </c:pt>
                <c:pt idx="1103" formatCode="General">
                  <c:v>6.5497811244665693E-2</c:v>
                </c:pt>
                <c:pt idx="1104" formatCode="General">
                  <c:v>6.5515705490949996E-2</c:v>
                </c:pt>
                <c:pt idx="1105" formatCode="General">
                  <c:v>6.5533609394259798E-2</c:v>
                </c:pt>
                <c:pt idx="1106" formatCode="General">
                  <c:v>6.5551522951574404E-2</c:v>
                </c:pt>
                <c:pt idx="1107" formatCode="General">
                  <c:v>6.5569446159832206E-2</c:v>
                </c:pt>
                <c:pt idx="1108" formatCode="General">
                  <c:v>6.5587379015930994E-2</c:v>
                </c:pt>
                <c:pt idx="1109" formatCode="General">
                  <c:v>6.5605321516727905E-2</c:v>
                </c:pt>
                <c:pt idx="1110" formatCode="General">
                  <c:v>6.5623273659039305E-2</c:v>
                </c:pt>
                <c:pt idx="1111" formatCode="General">
                  <c:v>6.5641235439641094E-2</c:v>
                </c:pt>
                <c:pt idx="1112" formatCode="General">
                  <c:v>6.5659206855268701E-2</c:v>
                </c:pt>
                <c:pt idx="1113" formatCode="General">
                  <c:v>6.5677187902617104E-2</c:v>
                </c:pt>
                <c:pt idx="1114" formatCode="General">
                  <c:v>6.5695178578341007E-2</c:v>
                </c:pt>
                <c:pt idx="1115" formatCode="General">
                  <c:v>6.5713178879054701E-2</c:v>
                </c:pt>
                <c:pt idx="1116" formatCode="General">
                  <c:v>6.5731188801332593E-2</c:v>
                </c:pt>
                <c:pt idx="1117" formatCode="General">
                  <c:v>6.5749208341708595E-2</c:v>
                </c:pt>
                <c:pt idx="1118" formatCode="General">
                  <c:v>6.5767237496676803E-2</c:v>
                </c:pt>
                <c:pt idx="1119" formatCode="General">
                  <c:v>6.5785276262691303E-2</c:v>
                </c:pt>
                <c:pt idx="1120" formatCode="General">
                  <c:v>6.5803324636166297E-2</c:v>
                </c:pt>
                <c:pt idx="1121" formatCode="General">
                  <c:v>6.5821382613476101E-2</c:v>
                </c:pt>
                <c:pt idx="1122" formatCode="General">
                  <c:v>6.5839450190955398E-2</c:v>
                </c:pt>
                <c:pt idx="1123" formatCode="General">
                  <c:v>6.5857527364898999E-2</c:v>
                </c:pt>
                <c:pt idx="1124" formatCode="General">
                  <c:v>6.5875614131562399E-2</c:v>
                </c:pt>
                <c:pt idx="1125" formatCode="General">
                  <c:v>6.5893710487161403E-2</c:v>
                </c:pt>
                <c:pt idx="1126" formatCode="General">
                  <c:v>6.5911816427872402E-2</c:v>
                </c:pt>
                <c:pt idx="1127" formatCode="General">
                  <c:v>6.5929931949832696E-2</c:v>
                </c:pt>
                <c:pt idx="1128" formatCode="General">
                  <c:v>6.5948057049139905E-2</c:v>
                </c:pt>
                <c:pt idx="1129" formatCode="General">
                  <c:v>6.5967975120957506E-2</c:v>
                </c:pt>
                <c:pt idx="1130" formatCode="General">
                  <c:v>6.5987958182035095E-2</c:v>
                </c:pt>
                <c:pt idx="1131" formatCode="General">
                  <c:v>6.6007950490660702E-2</c:v>
                </c:pt>
                <c:pt idx="1132" formatCode="General">
                  <c:v>6.6026911448282599E-2</c:v>
                </c:pt>
                <c:pt idx="1133" formatCode="General">
                  <c:v>6.6044529917335906E-2</c:v>
                </c:pt>
                <c:pt idx="1134" formatCode="General">
                  <c:v>6.6062162453864107E-2</c:v>
                </c:pt>
                <c:pt idx="1135" formatCode="General">
                  <c:v>6.6079809057283695E-2</c:v>
                </c:pt>
                <c:pt idx="1136" formatCode="General">
                  <c:v>6.6098540242865003E-2</c:v>
                </c:pt>
                <c:pt idx="1137" formatCode="General">
                  <c:v>6.6117405069722995E-2</c:v>
                </c:pt>
                <c:pt idx="1138" formatCode="General">
                  <c:v>6.6134026794083894E-2</c:v>
                </c:pt>
                <c:pt idx="1139" formatCode="General">
                  <c:v>6.6149467997564507E-2</c:v>
                </c:pt>
                <c:pt idx="1140" formatCode="General">
                  <c:v>6.6166160555292994E-2</c:v>
                </c:pt>
                <c:pt idx="1141" formatCode="General">
                  <c:v>6.6182864733669106E-2</c:v>
                </c:pt>
                <c:pt idx="1142" formatCode="General">
                  <c:v>6.6199539748874603E-2</c:v>
                </c:pt>
                <c:pt idx="1143" formatCode="General">
                  <c:v>6.6216983451073796E-2</c:v>
                </c:pt>
                <c:pt idx="1144" formatCode="General">
                  <c:v>6.6236015822132996E-2</c:v>
                </c:pt>
                <c:pt idx="1145" formatCode="General">
                  <c:v>6.6255072504683196E-2</c:v>
                </c:pt>
                <c:pt idx="1146" formatCode="General">
                  <c:v>6.6274153476120604E-2</c:v>
                </c:pt>
                <c:pt idx="1147" formatCode="General">
                  <c:v>6.6293258713604197E-2</c:v>
                </c:pt>
                <c:pt idx="1148" formatCode="General">
                  <c:v>6.6312388194057506E-2</c:v>
                </c:pt>
                <c:pt idx="1149" formatCode="General">
                  <c:v>6.6331541894169205E-2</c:v>
                </c:pt>
                <c:pt idx="1150" formatCode="General">
                  <c:v>6.6350719790394502E-2</c:v>
                </c:pt>
                <c:pt idx="1151" formatCode="General">
                  <c:v>6.6367817321063394E-2</c:v>
                </c:pt>
                <c:pt idx="1152" formatCode="General">
                  <c:v>6.6382792660670306E-2</c:v>
                </c:pt>
                <c:pt idx="1153" formatCode="General">
                  <c:v>6.63977937247342E-2</c:v>
                </c:pt>
                <c:pt idx="1154" formatCode="General">
                  <c:v>6.6412820565965494E-2</c:v>
                </c:pt>
                <c:pt idx="1155" formatCode="General">
                  <c:v>6.6427873236918997E-2</c:v>
                </c:pt>
                <c:pt idx="1156" formatCode="General">
                  <c:v>6.6443704773287801E-2</c:v>
                </c:pt>
                <c:pt idx="1157" formatCode="General">
                  <c:v>6.6459601672197305E-2</c:v>
                </c:pt>
                <c:pt idx="1158" formatCode="General">
                  <c:v>6.6475523912478504E-2</c:v>
                </c:pt>
                <c:pt idx="1159" formatCode="General">
                  <c:v>6.6491471541179098E-2</c:v>
                </c:pt>
                <c:pt idx="1160" formatCode="General">
                  <c:v>6.6507444605172106E-2</c:v>
                </c:pt>
                <c:pt idx="1161" formatCode="General">
                  <c:v>6.6523443151152897E-2</c:v>
                </c:pt>
                <c:pt idx="1162" formatCode="General">
                  <c:v>6.6538788767327398E-2</c:v>
                </c:pt>
                <c:pt idx="1163" formatCode="General">
                  <c:v>6.6553771275842194E-2</c:v>
                </c:pt>
                <c:pt idx="1164" formatCode="General">
                  <c:v>6.6568778190995603E-2</c:v>
                </c:pt>
                <c:pt idx="1165" formatCode="General">
                  <c:v>6.65838095566611E-2</c:v>
                </c:pt>
                <c:pt idx="1166" formatCode="General">
                  <c:v>6.6598865416546096E-2</c:v>
                </c:pt>
                <c:pt idx="1167" formatCode="General">
                  <c:v>6.6613945814189501E-2</c:v>
                </c:pt>
                <c:pt idx="1168" formatCode="General">
                  <c:v>6.6629050792959901E-2</c:v>
                </c:pt>
                <c:pt idx="1169" formatCode="General">
                  <c:v>6.6644180396053396E-2</c:v>
                </c:pt>
                <c:pt idx="1170" formatCode="General">
                  <c:v>6.6659334666491404E-2</c:v>
                </c:pt>
                <c:pt idx="1171" formatCode="General">
                  <c:v>6.6674513647118794E-2</c:v>
                </c:pt>
                <c:pt idx="1172" formatCode="General">
                  <c:v>6.6689717380601296E-2</c:v>
                </c:pt>
                <c:pt idx="1173" formatCode="General">
                  <c:v>6.6704945909423996E-2</c:v>
                </c:pt>
                <c:pt idx="1174" formatCode="General">
                  <c:v>6.67201992758885E-2</c:v>
                </c:pt>
                <c:pt idx="1175" formatCode="General">
                  <c:v>6.6735477522111494E-2</c:v>
                </c:pt>
                <c:pt idx="1176" formatCode="General">
                  <c:v>6.6750780690022299E-2</c:v>
                </c:pt>
                <c:pt idx="1177" formatCode="General">
                  <c:v>6.6766108821360803E-2</c:v>
                </c:pt>
                <c:pt idx="1178" formatCode="General">
                  <c:v>6.6781461957675203E-2</c:v>
                </c:pt>
                <c:pt idx="1179" formatCode="General">
                  <c:v>6.6796840140320293E-2</c:v>
                </c:pt>
                <c:pt idx="1180" formatCode="General">
                  <c:v>6.6812243410454802E-2</c:v>
                </c:pt>
                <c:pt idx="1181" formatCode="General">
                  <c:v>6.6827671809040007E-2</c:v>
                </c:pt>
                <c:pt idx="1182" formatCode="General">
                  <c:v>6.6843125376836607E-2</c:v>
                </c:pt>
                <c:pt idx="1183" formatCode="General">
                  <c:v>6.68586041544037E-2</c:v>
                </c:pt>
                <c:pt idx="1184" formatCode="General">
                  <c:v>6.6874108182096104E-2</c:v>
                </c:pt>
                <c:pt idx="1185" formatCode="General">
                  <c:v>6.6889637500062105E-2</c:v>
                </c:pt>
                <c:pt idx="1186" formatCode="General">
                  <c:v>6.6905192148241893E-2</c:v>
                </c:pt>
                <c:pt idx="1187" formatCode="General">
                  <c:v>6.6920772166364897E-2</c:v>
                </c:pt>
                <c:pt idx="1188" formatCode="General">
                  <c:v>6.6936377593948299E-2</c:v>
                </c:pt>
                <c:pt idx="1189" formatCode="General">
                  <c:v>6.69520084702942E-2</c:v>
                </c:pt>
                <c:pt idx="1190" formatCode="General">
                  <c:v>6.6967664834488405E-2</c:v>
                </c:pt>
                <c:pt idx="1191" formatCode="General">
                  <c:v>6.6983346725397505E-2</c:v>
                </c:pt>
                <c:pt idx="1192" formatCode="General">
                  <c:v>6.6999054181667406E-2</c:v>
                </c:pt>
                <c:pt idx="1193" formatCode="General">
                  <c:v>6.7014787241720997E-2</c:v>
                </c:pt>
                <c:pt idx="1194" formatCode="General">
                  <c:v>6.7030545943756098E-2</c:v>
                </c:pt>
                <c:pt idx="1195" formatCode="General">
                  <c:v>6.7046324643486296E-2</c:v>
                </c:pt>
                <c:pt idx="1196" formatCode="General">
                  <c:v>6.7062022199860793E-2</c:v>
                </c:pt>
                <c:pt idx="1197" formatCode="General">
                  <c:v>6.7077745445636494E-2</c:v>
                </c:pt>
                <c:pt idx="1198" formatCode="General">
                  <c:v>6.7094354254285005E-2</c:v>
                </c:pt>
                <c:pt idx="1199" formatCode="General">
                  <c:v>6.7113278460007697E-2</c:v>
                </c:pt>
                <c:pt idx="1200" formatCode="General">
                  <c:v>6.7132223321706597E-2</c:v>
                </c:pt>
                <c:pt idx="1201" formatCode="General">
                  <c:v>6.7151188853367905E-2</c:v>
                </c:pt>
                <c:pt idx="1202" formatCode="General">
                  <c:v>6.7170175068792803E-2</c:v>
                </c:pt>
                <c:pt idx="1203" formatCode="General">
                  <c:v>6.7189181981597498E-2</c:v>
                </c:pt>
                <c:pt idx="1204" formatCode="General">
                  <c:v>6.7208209605211996E-2</c:v>
                </c:pt>
                <c:pt idx="1205" formatCode="General">
                  <c:v>6.7225545312341595E-2</c:v>
                </c:pt>
                <c:pt idx="1206" formatCode="General">
                  <c:v>6.7242193777949905E-2</c:v>
                </c:pt>
                <c:pt idx="1207" formatCode="General">
                  <c:v>6.7258864809811095E-2</c:v>
                </c:pt>
                <c:pt idx="1208" formatCode="General">
                  <c:v>6.7275558428878696E-2</c:v>
                </c:pt>
                <c:pt idx="1209" formatCode="General">
                  <c:v>6.72922746558961E-2</c:v>
                </c:pt>
                <c:pt idx="1210" formatCode="General">
                  <c:v>6.7308149311143803E-2</c:v>
                </c:pt>
                <c:pt idx="1211" formatCode="General">
                  <c:v>6.7322768197331004E-2</c:v>
                </c:pt>
                <c:pt idx="1212" formatCode="General">
                  <c:v>6.7337404446978999E-2</c:v>
                </c:pt>
                <c:pt idx="1213" formatCode="General">
                  <c:v>6.73519243883927E-2</c:v>
                </c:pt>
                <c:pt idx="1214" formatCode="General">
                  <c:v>6.7366232995464695E-2</c:v>
                </c:pt>
                <c:pt idx="1215" formatCode="General">
                  <c:v>6.7379597521760606E-2</c:v>
                </c:pt>
                <c:pt idx="1216" formatCode="General">
                  <c:v>6.7392818606800603E-2</c:v>
                </c:pt>
                <c:pt idx="1217" formatCode="General">
                  <c:v>6.7406053756230794E-2</c:v>
                </c:pt>
                <c:pt idx="1218" formatCode="General">
                  <c:v>6.7419302997179104E-2</c:v>
                </c:pt>
                <c:pt idx="1219" formatCode="General">
                  <c:v>6.7432566356750698E-2</c:v>
                </c:pt>
                <c:pt idx="1220" formatCode="General">
                  <c:v>6.7445843862027399E-2</c:v>
                </c:pt>
                <c:pt idx="1221" formatCode="General">
                  <c:v>6.74608702024901E-2</c:v>
                </c:pt>
                <c:pt idx="1222" formatCode="General">
                  <c:v>6.7474047330959797E-2</c:v>
                </c:pt>
                <c:pt idx="1223" formatCode="General">
                  <c:v>6.7487229548914104E-2</c:v>
                </c:pt>
                <c:pt idx="1224" formatCode="General">
                  <c:v>6.75004168570391E-2</c:v>
                </c:pt>
                <c:pt idx="1225" formatCode="General">
                  <c:v>6.7513609256008897E-2</c:v>
                </c:pt>
                <c:pt idx="1226" formatCode="General">
                  <c:v>6.7526806746485799E-2</c:v>
                </c:pt>
                <c:pt idx="1227" formatCode="General">
                  <c:v>6.7540009329120104E-2</c:v>
                </c:pt>
                <c:pt idx="1228" formatCode="General">
                  <c:v>6.7553217004549998E-2</c:v>
                </c:pt>
                <c:pt idx="1229" formatCode="General">
                  <c:v>6.7566429773401895E-2</c:v>
                </c:pt>
                <c:pt idx="1230" formatCode="General">
                  <c:v>6.7579647636290305E-2</c:v>
                </c:pt>
                <c:pt idx="1231" formatCode="General">
                  <c:v>6.7592870593817397E-2</c:v>
                </c:pt>
                <c:pt idx="1232" formatCode="General">
                  <c:v>6.7606098646573701E-2</c:v>
                </c:pt>
                <c:pt idx="1233" formatCode="General">
                  <c:v>6.7618591102064404E-2</c:v>
                </c:pt>
                <c:pt idx="1234" formatCode="General">
                  <c:v>6.7630735141899004E-2</c:v>
                </c:pt>
                <c:pt idx="1235" formatCode="General">
                  <c:v>6.7642805165337799E-2</c:v>
                </c:pt>
                <c:pt idx="1236" formatCode="General">
                  <c:v>6.7654763366578205E-2</c:v>
                </c:pt>
                <c:pt idx="1237" formatCode="General">
                  <c:v>6.7666726845543396E-2</c:v>
                </c:pt>
                <c:pt idx="1238" formatCode="General">
                  <c:v>6.7678695602960096E-2</c:v>
                </c:pt>
                <c:pt idx="1239" formatCode="General">
                  <c:v>6.7690669639541901E-2</c:v>
                </c:pt>
                <c:pt idx="1240" formatCode="General">
                  <c:v>6.7702648955989903E-2</c:v>
                </c:pt>
                <c:pt idx="1241" formatCode="General">
                  <c:v>6.7714633552992107E-2</c:v>
                </c:pt>
                <c:pt idx="1242" formatCode="General">
                  <c:v>6.7726623431223598E-2</c:v>
                </c:pt>
                <c:pt idx="1243" formatCode="General">
                  <c:v>6.7738618591346902E-2</c:v>
                </c:pt>
                <c:pt idx="1244" formatCode="General">
                  <c:v>6.7750619034011195E-2</c:v>
                </c:pt>
                <c:pt idx="1245" formatCode="General">
                  <c:v>6.7762624759853202E-2</c:v>
                </c:pt>
                <c:pt idx="1246" formatCode="General">
                  <c:v>6.7774635769496605E-2</c:v>
                </c:pt>
                <c:pt idx="1247" formatCode="General">
                  <c:v>6.7786652063551903E-2</c:v>
                </c:pt>
                <c:pt idx="1248" formatCode="General">
                  <c:v>6.7798673642617102E-2</c:v>
                </c:pt>
                <c:pt idx="1249" formatCode="General">
                  <c:v>6.7810700507277097E-2</c:v>
                </c:pt>
                <c:pt idx="1250" formatCode="General">
                  <c:v>6.7822732658103901E-2</c:v>
                </c:pt>
                <c:pt idx="1251" formatCode="General">
                  <c:v>6.7834770095656402E-2</c:v>
                </c:pt>
                <c:pt idx="1252" formatCode="General">
                  <c:v>6.7846812820480704E-2</c:v>
                </c:pt>
                <c:pt idx="1253" formatCode="General">
                  <c:v>6.7858860833110102E-2</c:v>
                </c:pt>
                <c:pt idx="1254" formatCode="General">
                  <c:v>6.7870914134064597E-2</c:v>
                </c:pt>
                <c:pt idx="1255" formatCode="General">
                  <c:v>6.7882972723851506E-2</c:v>
                </c:pt>
                <c:pt idx="1256" formatCode="General">
                  <c:v>6.78950366029651E-2</c:v>
                </c:pt>
                <c:pt idx="1257" formatCode="General">
                  <c:v>6.7907105771886703E-2</c:v>
                </c:pt>
                <c:pt idx="1258" formatCode="General">
                  <c:v>6.7919180231084397E-2</c:v>
                </c:pt>
                <c:pt idx="1259" formatCode="General">
                  <c:v>6.7931259981013806E-2</c:v>
                </c:pt>
                <c:pt idx="1260" formatCode="General">
                  <c:v>6.7943345022117005E-2</c:v>
                </c:pt>
                <c:pt idx="1261" formatCode="General">
                  <c:v>6.7955435354823401E-2</c:v>
                </c:pt>
                <c:pt idx="1262" formatCode="General">
                  <c:v>6.7967530979549398E-2</c:v>
                </c:pt>
                <c:pt idx="1263" formatCode="General">
                  <c:v>6.7979631896698103E-2</c:v>
                </c:pt>
                <c:pt idx="1264" formatCode="General">
                  <c:v>6.7991738106659996E-2</c:v>
                </c:pt>
                <c:pt idx="1265" formatCode="General">
                  <c:v>6.8003849609812303E-2</c:v>
                </c:pt>
                <c:pt idx="1266" formatCode="General">
                  <c:v>6.8015966406519301E-2</c:v>
                </c:pt>
                <c:pt idx="1267" formatCode="General">
                  <c:v>6.8028088497132197E-2</c:v>
                </c:pt>
                <c:pt idx="1268" formatCode="General">
                  <c:v>6.8040215881989205E-2</c:v>
                </c:pt>
                <c:pt idx="1269" formatCode="General">
                  <c:v>6.8052348561415496E-2</c:v>
                </c:pt>
                <c:pt idx="1270" formatCode="General">
                  <c:v>6.8064486535723098E-2</c:v>
                </c:pt>
                <c:pt idx="1271" formatCode="General">
                  <c:v>6.80766298052113E-2</c:v>
                </c:pt>
                <c:pt idx="1272" formatCode="General">
                  <c:v>6.8088778370165901E-2</c:v>
                </c:pt>
                <c:pt idx="1273" formatCode="General">
                  <c:v>6.8100932230860098E-2</c:v>
                </c:pt>
                <c:pt idx="1274" formatCode="General">
                  <c:v>6.8113091387553698E-2</c:v>
                </c:pt>
                <c:pt idx="1275" formatCode="General">
                  <c:v>6.8125255840493601E-2</c:v>
                </c:pt>
                <c:pt idx="1276" formatCode="General">
                  <c:v>6.8137425589913703E-2</c:v>
                </c:pt>
                <c:pt idx="1277" formatCode="General">
                  <c:v>6.8149600636034605E-2</c:v>
                </c:pt>
                <c:pt idx="1278" formatCode="General">
                  <c:v>6.8161780979064099E-2</c:v>
                </c:pt>
                <c:pt idx="1279" formatCode="General">
                  <c:v>6.8173966619196794E-2</c:v>
                </c:pt>
                <c:pt idx="1280" formatCode="General">
                  <c:v>6.8184755004138203E-2</c:v>
                </c:pt>
                <c:pt idx="1281" formatCode="General">
                  <c:v>6.8194967814719898E-2</c:v>
                </c:pt>
                <c:pt idx="1282" formatCode="General">
                  <c:v>6.8205186142800703E-2</c:v>
                </c:pt>
                <c:pt idx="1283" formatCode="General">
                  <c:v>6.8215409991187304E-2</c:v>
                </c:pt>
                <c:pt idx="1284" formatCode="General">
                  <c:v>6.8225639362673798E-2</c:v>
                </c:pt>
                <c:pt idx="1285" formatCode="General">
                  <c:v>6.8235874260042004E-2</c:v>
                </c:pt>
                <c:pt idx="1286" formatCode="General">
                  <c:v>6.8246114686061399E-2</c:v>
                </c:pt>
                <c:pt idx="1287" formatCode="General">
                  <c:v>6.8256360643488903E-2</c:v>
                </c:pt>
                <c:pt idx="1288" formatCode="General">
                  <c:v>6.8266612135069196E-2</c:v>
                </c:pt>
                <c:pt idx="1289" formatCode="General">
                  <c:v>6.8276845432351005E-2</c:v>
                </c:pt>
                <c:pt idx="1290" formatCode="General">
                  <c:v>6.8286894163842607E-2</c:v>
                </c:pt>
                <c:pt idx="1291" formatCode="General">
                  <c:v>6.8297165513535096E-2</c:v>
                </c:pt>
                <c:pt idx="1292" formatCode="General">
                  <c:v>6.8308022815789293E-2</c:v>
                </c:pt>
                <c:pt idx="1293" formatCode="General">
                  <c:v>6.8320767785249703E-2</c:v>
                </c:pt>
                <c:pt idx="1294" formatCode="General">
                  <c:v>6.8333537206643202E-2</c:v>
                </c:pt>
                <c:pt idx="1295" formatCode="General">
                  <c:v>6.8346503041205001E-2</c:v>
                </c:pt>
                <c:pt idx="1296" formatCode="General">
                  <c:v>6.8359482328893495E-2</c:v>
                </c:pt>
                <c:pt idx="1297" formatCode="General">
                  <c:v>6.8372475067078997E-2</c:v>
                </c:pt>
                <c:pt idx="1298" formatCode="General">
                  <c:v>6.83854812530479E-2</c:v>
                </c:pt>
                <c:pt idx="1299" formatCode="General">
                  <c:v>6.8398500884002802E-2</c:v>
                </c:pt>
                <c:pt idx="1300" formatCode="General">
                  <c:v>6.8412569788399394E-2</c:v>
                </c:pt>
                <c:pt idx="1301" formatCode="General">
                  <c:v>6.8426980978294097E-2</c:v>
                </c:pt>
                <c:pt idx="1302" formatCode="General">
                  <c:v>6.8441402622965095E-2</c:v>
                </c:pt>
                <c:pt idx="1303" formatCode="General">
                  <c:v>6.8455834718967698E-2</c:v>
                </c:pt>
                <c:pt idx="1304" formatCode="General">
                  <c:v>6.8470277262807897E-2</c:v>
                </c:pt>
                <c:pt idx="1305" formatCode="General">
                  <c:v>6.8483831427225306E-2</c:v>
                </c:pt>
                <c:pt idx="1306" formatCode="General">
                  <c:v>6.8496318176836699E-2</c:v>
                </c:pt>
                <c:pt idx="1307" formatCode="General">
                  <c:v>6.8508816375663195E-2</c:v>
                </c:pt>
                <c:pt idx="1308" formatCode="General">
                  <c:v>6.8521326025281701E-2</c:v>
                </c:pt>
                <c:pt idx="1309" formatCode="General">
                  <c:v>6.8533847127208197E-2</c:v>
                </c:pt>
                <c:pt idx="1310" formatCode="General">
                  <c:v>6.8546379682897701E-2</c:v>
                </c:pt>
                <c:pt idx="1311" formatCode="General">
                  <c:v>6.8558923693744001E-2</c:v>
                </c:pt>
                <c:pt idx="1312" formatCode="General">
                  <c:v>6.8571479161080195E-2</c:v>
                </c:pt>
                <c:pt idx="1313" formatCode="General">
                  <c:v>6.8584192414192793E-2</c:v>
                </c:pt>
                <c:pt idx="1314" formatCode="General">
                  <c:v>6.8597978158184997E-2</c:v>
                </c:pt>
                <c:pt idx="1315" formatCode="General">
                  <c:v>6.8611775628942495E-2</c:v>
                </c:pt>
                <c:pt idx="1316" formatCode="General">
                  <c:v>6.86255848166967E-2</c:v>
                </c:pt>
                <c:pt idx="1317" formatCode="General">
                  <c:v>6.8639405711625995E-2</c:v>
                </c:pt>
                <c:pt idx="1318" formatCode="General">
                  <c:v>6.8653238303855696E-2</c:v>
                </c:pt>
                <c:pt idx="1319" formatCode="General">
                  <c:v>6.8667082583458702E-2</c:v>
                </c:pt>
                <c:pt idx="1320" formatCode="General">
                  <c:v>6.8680938540455205E-2</c:v>
                </c:pt>
                <c:pt idx="1321" formatCode="General">
                  <c:v>6.86952102997756E-2</c:v>
                </c:pt>
                <c:pt idx="1322" formatCode="General">
                  <c:v>6.8710470111445904E-2</c:v>
                </c:pt>
                <c:pt idx="1323" formatCode="General">
                  <c:v>6.8725742954101707E-2</c:v>
                </c:pt>
                <c:pt idx="1324" formatCode="General">
                  <c:v>6.8741028812961402E-2</c:v>
                </c:pt>
                <c:pt idx="1325" formatCode="General">
                  <c:v>6.8756327673187095E-2</c:v>
                </c:pt>
                <c:pt idx="1326" formatCode="General">
                  <c:v>6.8771639519884797E-2</c:v>
                </c:pt>
                <c:pt idx="1327" formatCode="General">
                  <c:v>6.8787442166709303E-2</c:v>
                </c:pt>
                <c:pt idx="1328" formatCode="General">
                  <c:v>6.8803261994819107E-2</c:v>
                </c:pt>
                <c:pt idx="1329" formatCode="General">
                  <c:v>6.8819094111083001E-2</c:v>
                </c:pt>
                <c:pt idx="1330" formatCode="General">
                  <c:v>6.8834938501431103E-2</c:v>
                </c:pt>
                <c:pt idx="1331" formatCode="General">
                  <c:v>6.8850795151745595E-2</c:v>
                </c:pt>
                <c:pt idx="1332" formatCode="General">
                  <c:v>6.8866664047860196E-2</c:v>
                </c:pt>
                <c:pt idx="1333" formatCode="General">
                  <c:v>6.8882545175561194E-2</c:v>
                </c:pt>
                <c:pt idx="1334" formatCode="General">
                  <c:v>6.8898438520587496E-2</c:v>
                </c:pt>
                <c:pt idx="1335" formatCode="General">
                  <c:v>6.8914344068631006E-2</c:v>
                </c:pt>
                <c:pt idx="1336" formatCode="General">
                  <c:v>6.8930261805337095E-2</c:v>
                </c:pt>
                <c:pt idx="1337" formatCode="General">
                  <c:v>6.8946191716304894E-2</c:v>
                </c:pt>
                <c:pt idx="1338" formatCode="General">
                  <c:v>6.8962133787087807E-2</c:v>
                </c:pt>
                <c:pt idx="1339" formatCode="General">
                  <c:v>6.8978088003193397E-2</c:v>
                </c:pt>
                <c:pt idx="1340" formatCode="General">
                  <c:v>6.8994054350084405E-2</c:v>
                </c:pt>
                <c:pt idx="1341" formatCode="General">
                  <c:v>6.9010032813178607E-2</c:v>
                </c:pt>
                <c:pt idx="1342" formatCode="General">
                  <c:v>6.9026023377849605E-2</c:v>
                </c:pt>
                <c:pt idx="1343" formatCode="General">
                  <c:v>6.9042026029426495E-2</c:v>
                </c:pt>
                <c:pt idx="1344" formatCode="General">
                  <c:v>6.9058040753195202E-2</c:v>
                </c:pt>
                <c:pt idx="1345" formatCode="General">
                  <c:v>6.9074067534397904E-2</c:v>
                </c:pt>
                <c:pt idx="1346" formatCode="General">
                  <c:v>6.9090106358233996E-2</c:v>
                </c:pt>
                <c:pt idx="1347" formatCode="General">
                  <c:v>6.9106157209860394E-2</c:v>
                </c:pt>
                <c:pt idx="1348" formatCode="General">
                  <c:v>6.9122220074391297E-2</c:v>
                </c:pt>
                <c:pt idx="1349" formatCode="General">
                  <c:v>6.91382949368997E-2</c:v>
                </c:pt>
                <c:pt idx="1350" formatCode="General">
                  <c:v>6.9154381782416396E-2</c:v>
                </c:pt>
                <c:pt idx="1351" formatCode="General">
                  <c:v>6.9170480595931602E-2</c:v>
                </c:pt>
                <c:pt idx="1352" formatCode="General">
                  <c:v>6.9186591362394204E-2</c:v>
                </c:pt>
                <c:pt idx="1353" formatCode="General">
                  <c:v>6.9202714066713106E-2</c:v>
                </c:pt>
                <c:pt idx="1354" formatCode="General">
                  <c:v>6.9218848693756899E-2</c:v>
                </c:pt>
                <c:pt idx="1355" formatCode="General">
                  <c:v>6.9234995228354496E-2</c:v>
                </c:pt>
                <c:pt idx="1356" formatCode="General">
                  <c:v>6.9251153655295397E-2</c:v>
                </c:pt>
                <c:pt idx="1357" formatCode="General">
                  <c:v>6.9267323959330204E-2</c:v>
                </c:pt>
                <c:pt idx="1358" formatCode="General">
                  <c:v>6.9283506125170896E-2</c:v>
                </c:pt>
                <c:pt idx="1359" formatCode="General">
                  <c:v>6.9299700137491094E-2</c:v>
                </c:pt>
                <c:pt idx="1360" formatCode="General">
                  <c:v>6.9315905980926601E-2</c:v>
                </c:pt>
                <c:pt idx="1361" formatCode="General">
                  <c:v>6.9332123640075502E-2</c:v>
                </c:pt>
                <c:pt idx="1362" formatCode="General">
                  <c:v>6.9348353099498897E-2</c:v>
                </c:pt>
                <c:pt idx="1363" formatCode="General">
                  <c:v>6.9364594343720998E-2</c:v>
                </c:pt>
                <c:pt idx="1364" formatCode="General">
                  <c:v>6.9380847357229394E-2</c:v>
                </c:pt>
                <c:pt idx="1365" formatCode="General">
                  <c:v>6.9397112124475802E-2</c:v>
                </c:pt>
                <c:pt idx="1366" formatCode="General">
                  <c:v>6.9413388629875894E-2</c:v>
                </c:pt>
                <c:pt idx="1367" formatCode="General">
                  <c:v>6.9429676857810194E-2</c:v>
                </c:pt>
                <c:pt idx="1368" formatCode="General">
                  <c:v>6.9445976792624001E-2</c:v>
                </c:pt>
                <c:pt idx="1369" formatCode="General">
                  <c:v>6.9462288418628101E-2</c:v>
                </c:pt>
                <c:pt idx="1370" formatCode="General">
                  <c:v>6.9478611720098796E-2</c:v>
                </c:pt>
                <c:pt idx="1371" formatCode="General">
                  <c:v>6.9494946681278494E-2</c:v>
                </c:pt>
                <c:pt idx="1372" formatCode="General">
                  <c:v>6.9511293286375994E-2</c:v>
                </c:pt>
                <c:pt idx="1373" formatCode="General">
                  <c:v>6.9527651519566802E-2</c:v>
                </c:pt>
                <c:pt idx="1374" formatCode="General">
                  <c:v>6.9544021364993602E-2</c:v>
                </c:pt>
                <c:pt idx="1375" formatCode="General">
                  <c:v>6.95604028067663E-2</c:v>
                </c:pt>
                <c:pt idx="1376" formatCode="General">
                  <c:v>6.9576795828962895E-2</c:v>
                </c:pt>
                <c:pt idx="1377" formatCode="General">
                  <c:v>6.95932004156294E-2</c:v>
                </c:pt>
                <c:pt idx="1378" formatCode="General">
                  <c:v>6.9609616550780296E-2</c:v>
                </c:pt>
                <c:pt idx="1379" formatCode="General">
                  <c:v>6.9626044218399005E-2</c:v>
                </c:pt>
                <c:pt idx="1380" formatCode="General">
                  <c:v>6.9642483402438005E-2</c:v>
                </c:pt>
                <c:pt idx="1381" formatCode="General">
                  <c:v>6.9658934086819696E-2</c:v>
                </c:pt>
                <c:pt idx="1382" formatCode="General">
                  <c:v>6.9675396255436103E-2</c:v>
                </c:pt>
                <c:pt idx="1383" formatCode="General">
                  <c:v>6.96918698921494E-2</c:v>
                </c:pt>
                <c:pt idx="1384" formatCode="General">
                  <c:v>6.9708354980792794E-2</c:v>
                </c:pt>
                <c:pt idx="1385" formatCode="General">
                  <c:v>6.9724851505170202E-2</c:v>
                </c:pt>
                <c:pt idx="1386" formatCode="General">
                  <c:v>6.9741359449056697E-2</c:v>
                </c:pt>
                <c:pt idx="1387" formatCode="General">
                  <c:v>6.9758051984486799E-2</c:v>
                </c:pt>
                <c:pt idx="1388" formatCode="General">
                  <c:v>6.9775900654670306E-2</c:v>
                </c:pt>
                <c:pt idx="1389" formatCode="General">
                  <c:v>6.9793758999251901E-2</c:v>
                </c:pt>
                <c:pt idx="1390" formatCode="General">
                  <c:v>6.9811627001571397E-2</c:v>
                </c:pt>
                <c:pt idx="1391" formatCode="General">
                  <c:v>6.9829504644964902E-2</c:v>
                </c:pt>
                <c:pt idx="1392" formatCode="General">
                  <c:v>6.9847659359751096E-2</c:v>
                </c:pt>
                <c:pt idx="1393" formatCode="General">
                  <c:v>6.9865875513456202E-2</c:v>
                </c:pt>
                <c:pt idx="1394" formatCode="General">
                  <c:v>6.9884101556675696E-2</c:v>
                </c:pt>
                <c:pt idx="1395" formatCode="General">
                  <c:v>6.9902421958355401E-2</c:v>
                </c:pt>
                <c:pt idx="1396" formatCode="General">
                  <c:v>6.9920772209489501E-2</c:v>
                </c:pt>
                <c:pt idx="1397" formatCode="General">
                  <c:v>6.99391322194826E-2</c:v>
                </c:pt>
                <c:pt idx="1398" formatCode="General">
                  <c:v>6.9957501970769304E-2</c:v>
                </c:pt>
                <c:pt idx="1399" formatCode="General">
                  <c:v>6.9975970901054396E-2</c:v>
                </c:pt>
                <c:pt idx="1400" formatCode="General">
                  <c:v>6.9994534626537402E-2</c:v>
                </c:pt>
                <c:pt idx="1401" formatCode="General">
                  <c:v>7.0013109218173802E-2</c:v>
                </c:pt>
                <c:pt idx="1402" formatCode="General">
                  <c:v>7.0031694652502099E-2</c:v>
                </c:pt>
                <c:pt idx="1403" formatCode="General">
                  <c:v>7.0047931551488002E-2</c:v>
                </c:pt>
                <c:pt idx="1404" formatCode="General">
                  <c:v>7.0061566280421594E-2</c:v>
                </c:pt>
                <c:pt idx="1405" formatCode="General">
                  <c:v>7.00752082445361E-2</c:v>
                </c:pt>
                <c:pt idx="1406" formatCode="General">
                  <c:v>7.0088857433253202E-2</c:v>
                </c:pt>
                <c:pt idx="1407" formatCode="General">
                  <c:v>7.0102513835991698E-2</c:v>
                </c:pt>
                <c:pt idx="1408" formatCode="General">
                  <c:v>7.0115280697794699E-2</c:v>
                </c:pt>
                <c:pt idx="1409" formatCode="General">
                  <c:v>7.0127627883991697E-2</c:v>
                </c:pt>
                <c:pt idx="1410" formatCode="General">
                  <c:v>7.0139983953320703E-2</c:v>
                </c:pt>
                <c:pt idx="1411" formatCode="General">
                  <c:v>7.0152348893343805E-2</c:v>
                </c:pt>
                <c:pt idx="1412" formatCode="General">
                  <c:v>7.0164722691611101E-2</c:v>
                </c:pt>
                <c:pt idx="1413" formatCode="General">
                  <c:v>7.0177105335660905E-2</c:v>
                </c:pt>
                <c:pt idx="1414" formatCode="General">
                  <c:v>7.0189831703099406E-2</c:v>
                </c:pt>
                <c:pt idx="1415" formatCode="General">
                  <c:v>7.0205246013430797E-2</c:v>
                </c:pt>
                <c:pt idx="1416" formatCode="General">
                  <c:v>7.0220669130533306E-2</c:v>
                </c:pt>
                <c:pt idx="1417" formatCode="General">
                  <c:v>7.0236101036114995E-2</c:v>
                </c:pt>
                <c:pt idx="1418" formatCode="General">
                  <c:v>7.0251541711900498E-2</c:v>
                </c:pt>
                <c:pt idx="1419" formatCode="General">
                  <c:v>7.0266991139630794E-2</c:v>
                </c:pt>
                <c:pt idx="1420" formatCode="General">
                  <c:v>7.0282449301063699E-2</c:v>
                </c:pt>
                <c:pt idx="1421" formatCode="General">
                  <c:v>7.0297916177973693E-2</c:v>
                </c:pt>
                <c:pt idx="1422" formatCode="General">
                  <c:v>7.0313391752152302E-2</c:v>
                </c:pt>
                <c:pt idx="1423" formatCode="General">
                  <c:v>7.0329338078472206E-2</c:v>
                </c:pt>
                <c:pt idx="1424" formatCode="General">
                  <c:v>7.0345710013628507E-2</c:v>
                </c:pt>
                <c:pt idx="1425" formatCode="General">
                  <c:v>7.0362089677616799E-2</c:v>
                </c:pt>
                <c:pt idx="1426" formatCode="General">
                  <c:v>7.0378477049281796E-2</c:v>
                </c:pt>
                <c:pt idx="1427" formatCode="General">
                  <c:v>7.0394872107519393E-2</c:v>
                </c:pt>
                <c:pt idx="1428" formatCode="General">
                  <c:v>7.0411274831276405E-2</c:v>
                </c:pt>
                <c:pt idx="1429" formatCode="General">
                  <c:v>7.0427685199550505E-2</c:v>
                </c:pt>
                <c:pt idx="1430" formatCode="General">
                  <c:v>7.04441031913903E-2</c:v>
                </c:pt>
                <c:pt idx="1431" formatCode="General">
                  <c:v>7.0459513837297594E-2</c:v>
                </c:pt>
                <c:pt idx="1432" formatCode="General">
                  <c:v>7.0473484606234399E-2</c:v>
                </c:pt>
                <c:pt idx="1433" formatCode="General">
                  <c:v>7.0487462780484303E-2</c:v>
                </c:pt>
                <c:pt idx="1434" formatCode="General">
                  <c:v>7.0501448343890397E-2</c:v>
                </c:pt>
                <c:pt idx="1435" formatCode="General">
                  <c:v>7.0515441280319002E-2</c:v>
                </c:pt>
                <c:pt idx="1436" formatCode="General">
                  <c:v>7.0529441573659396E-2</c:v>
                </c:pt>
                <c:pt idx="1437" formatCode="General">
                  <c:v>7.0543449207824405E-2</c:v>
                </c:pt>
                <c:pt idx="1438" formatCode="General">
                  <c:v>7.0557464166749795E-2</c:v>
                </c:pt>
                <c:pt idx="1439" formatCode="General">
                  <c:v>7.0571486434394801E-2</c:v>
                </c:pt>
                <c:pt idx="1440" formatCode="General">
                  <c:v>7.0585515994742401E-2</c:v>
                </c:pt>
                <c:pt idx="1441" formatCode="General">
                  <c:v>7.0599552831798904E-2</c:v>
                </c:pt>
                <c:pt idx="1442" formatCode="General">
                  <c:v>7.0613596929594305E-2</c:v>
                </c:pt>
                <c:pt idx="1443" formatCode="General">
                  <c:v>7.0627648272182195E-2</c:v>
                </c:pt>
                <c:pt idx="1444" formatCode="General">
                  <c:v>7.0641706843640406E-2</c:v>
                </c:pt>
                <c:pt idx="1445" formatCode="General">
                  <c:v>7.0655772628070102E-2</c:v>
                </c:pt>
                <c:pt idx="1446" formatCode="General">
                  <c:v>7.0669845609596799E-2</c:v>
                </c:pt>
                <c:pt idx="1447" formatCode="General">
                  <c:v>7.0683925772370093E-2</c:v>
                </c:pt>
                <c:pt idx="1448" formatCode="General">
                  <c:v>7.0698013100563298E-2</c:v>
                </c:pt>
                <c:pt idx="1449" formatCode="General">
                  <c:v>7.0712107578374497E-2</c:v>
                </c:pt>
                <c:pt idx="1450" formatCode="General">
                  <c:v>7.0726209190025494E-2</c:v>
                </c:pt>
                <c:pt idx="1451" formatCode="General">
                  <c:v>7.0740317919762902E-2</c:v>
                </c:pt>
                <c:pt idx="1452" formatCode="General">
                  <c:v>7.0754433751857401E-2</c:v>
                </c:pt>
                <c:pt idx="1453" formatCode="General">
                  <c:v>7.0768556670604499E-2</c:v>
                </c:pt>
                <c:pt idx="1454" formatCode="General">
                  <c:v>7.0782686660323904E-2</c:v>
                </c:pt>
                <c:pt idx="1455" formatCode="General">
                  <c:v>7.0796823705360307E-2</c:v>
                </c:pt>
                <c:pt idx="1456" formatCode="General">
                  <c:v>7.0810967790082793E-2</c:v>
                </c:pt>
                <c:pt idx="1457" formatCode="General">
                  <c:v>7.08251188988855E-2</c:v>
                </c:pt>
                <c:pt idx="1458" formatCode="General">
                  <c:v>7.0839277016187197E-2</c:v>
                </c:pt>
                <c:pt idx="1459" formatCode="General">
                  <c:v>7.0853442126431701E-2</c:v>
                </c:pt>
                <c:pt idx="1460" formatCode="General">
                  <c:v>7.0867614214087604E-2</c:v>
                </c:pt>
                <c:pt idx="1461" formatCode="General">
                  <c:v>7.0881793263648796E-2</c:v>
                </c:pt>
                <c:pt idx="1462" formatCode="General">
                  <c:v>7.0895979259634007E-2</c:v>
                </c:pt>
                <c:pt idx="1463" formatCode="General">
                  <c:v>7.0910172186587198E-2</c:v>
                </c:pt>
                <c:pt idx="1464" formatCode="General">
                  <c:v>7.0924372029077601E-2</c:v>
                </c:pt>
                <c:pt idx="1465" formatCode="General">
                  <c:v>7.0938578771699803E-2</c:v>
                </c:pt>
                <c:pt idx="1466" formatCode="General">
                  <c:v>7.09527923990734E-2</c:v>
                </c:pt>
                <c:pt idx="1467" formatCode="General">
                  <c:v>7.0967012895843701E-2</c:v>
                </c:pt>
                <c:pt idx="1468" formatCode="General">
                  <c:v>7.0981240246681399E-2</c:v>
                </c:pt>
                <c:pt idx="1469" formatCode="General">
                  <c:v>7.0995474436282596E-2</c:v>
                </c:pt>
                <c:pt idx="1470" formatCode="General">
                  <c:v>7.1009715449368904E-2</c:v>
                </c:pt>
                <c:pt idx="1471" formatCode="General">
                  <c:v>7.1023963270687704E-2</c:v>
                </c:pt>
                <c:pt idx="1472" formatCode="General">
                  <c:v>7.1038217885011995E-2</c:v>
                </c:pt>
                <c:pt idx="1473" formatCode="General">
                  <c:v>7.1052479277140299E-2</c:v>
                </c:pt>
                <c:pt idx="1474" formatCode="General">
                  <c:v>7.1066747431897295E-2</c:v>
                </c:pt>
                <c:pt idx="1475" formatCode="General">
                  <c:v>7.1081022334133104E-2</c:v>
                </c:pt>
                <c:pt idx="1476" formatCode="General">
                  <c:v>7.1095303968723794E-2</c:v>
                </c:pt>
                <c:pt idx="1477" formatCode="General">
                  <c:v>7.1109592320571499E-2</c:v>
                </c:pt>
                <c:pt idx="1478" formatCode="General">
                  <c:v>7.1123887374604206E-2</c:v>
                </c:pt>
                <c:pt idx="1479" formatCode="General">
                  <c:v>7.1138189115775893E-2</c:v>
                </c:pt>
                <c:pt idx="1480" formatCode="General">
                  <c:v>7.1152497529066605E-2</c:v>
                </c:pt>
                <c:pt idx="1481" formatCode="General">
                  <c:v>7.1166812599482404E-2</c:v>
                </c:pt>
                <c:pt idx="1482" formatCode="General">
                  <c:v>7.1181134312055694E-2</c:v>
                </c:pt>
                <c:pt idx="1483" formatCode="General">
                  <c:v>7.1192553121322694E-2</c:v>
                </c:pt>
                <c:pt idx="1484" formatCode="General">
                  <c:v>7.1203757116749894E-2</c:v>
                </c:pt>
                <c:pt idx="1485" formatCode="General">
                  <c:v>7.1214967661986706E-2</c:v>
                </c:pt>
                <c:pt idx="1486" formatCode="General">
                  <c:v>7.1225235436647397E-2</c:v>
                </c:pt>
                <c:pt idx="1487" formatCode="General">
                  <c:v>7.1234050094081597E-2</c:v>
                </c:pt>
                <c:pt idx="1488" formatCode="General">
                  <c:v>7.1242638535290503E-2</c:v>
                </c:pt>
                <c:pt idx="1489" formatCode="General">
                  <c:v>7.1250844591992907E-2</c:v>
                </c:pt>
                <c:pt idx="1490" formatCode="General">
                  <c:v>7.1259061107341495E-2</c:v>
                </c:pt>
                <c:pt idx="1491" formatCode="General">
                  <c:v>7.1267288078216098E-2</c:v>
                </c:pt>
                <c:pt idx="1492" formatCode="General">
                  <c:v>7.1274108300597799E-2</c:v>
                </c:pt>
                <c:pt idx="1493" formatCode="General">
                  <c:v>7.1281375769528907E-2</c:v>
                </c:pt>
                <c:pt idx="1494" formatCode="General">
                  <c:v>7.1289176420258796E-2</c:v>
                </c:pt>
                <c:pt idx="1495" formatCode="General">
                  <c:v>7.1296987123084701E-2</c:v>
                </c:pt>
                <c:pt idx="1496" formatCode="General">
                  <c:v>7.1304807875256199E-2</c:v>
                </c:pt>
                <c:pt idx="1497" formatCode="General">
                  <c:v>7.1312638673981105E-2</c:v>
                </c:pt>
                <c:pt idx="1498" formatCode="General">
                  <c:v>7.1320479516425894E-2</c:v>
                </c:pt>
                <c:pt idx="1499" formatCode="General">
                  <c:v>7.1328330399715298E-2</c:v>
                </c:pt>
                <c:pt idx="1500" formatCode="General">
                  <c:v>7.1336191320932704E-2</c:v>
                </c:pt>
                <c:pt idx="1501" formatCode="General">
                  <c:v>7.1344062277120202E-2</c:v>
                </c:pt>
                <c:pt idx="1502" formatCode="General">
                  <c:v>7.13519432652783E-2</c:v>
                </c:pt>
                <c:pt idx="1503" formatCode="General">
                  <c:v>7.1358860271641206E-2</c:v>
                </c:pt>
                <c:pt idx="1504" formatCode="General">
                  <c:v>7.1362376328937202E-2</c:v>
                </c:pt>
                <c:pt idx="1505" formatCode="General">
                  <c:v>7.1365899244395306E-2</c:v>
                </c:pt>
                <c:pt idx="1506" formatCode="General">
                  <c:v>7.1369429022454703E-2</c:v>
                </c:pt>
                <c:pt idx="1507" formatCode="General">
                  <c:v>7.1372965667538701E-2</c:v>
                </c:pt>
                <c:pt idx="1508" formatCode="General">
                  <c:v>7.1376509184054401E-2</c:v>
                </c:pt>
                <c:pt idx="1509" formatCode="General">
                  <c:v>7.1380059576392693E-2</c:v>
                </c:pt>
                <c:pt idx="1510" formatCode="General">
                  <c:v>7.1383616848928202E-2</c:v>
                </c:pt>
                <c:pt idx="1511" formatCode="General">
                  <c:v>7.1387181006019401E-2</c:v>
                </c:pt>
                <c:pt idx="1512" formatCode="General">
                  <c:v>7.1392801449283796E-2</c:v>
                </c:pt>
                <c:pt idx="1513" formatCode="General">
                  <c:v>7.1398699053931897E-2</c:v>
                </c:pt>
                <c:pt idx="1514" formatCode="General">
                  <c:v>7.1403253397404207E-2</c:v>
                </c:pt>
                <c:pt idx="1515" formatCode="General">
                  <c:v>7.14064796040184E-2</c:v>
                </c:pt>
                <c:pt idx="1516" formatCode="General">
                  <c:v>7.1409537174985299E-2</c:v>
                </c:pt>
                <c:pt idx="1517" formatCode="General">
                  <c:v>7.1412614090118301E-2</c:v>
                </c:pt>
                <c:pt idx="1518" formatCode="General">
                  <c:v>7.1415710386725104E-2</c:v>
                </c:pt>
                <c:pt idx="1519" formatCode="General">
                  <c:v>7.1418826102050303E-2</c:v>
                </c:pt>
                <c:pt idx="1520" formatCode="General">
                  <c:v>7.1421961273273202E-2</c:v>
                </c:pt>
                <c:pt idx="1521" formatCode="General">
                  <c:v>7.1425115937507194E-2</c:v>
                </c:pt>
                <c:pt idx="1522" formatCode="General">
                  <c:v>7.14282901317983E-2</c:v>
                </c:pt>
                <c:pt idx="1523" formatCode="General">
                  <c:v>7.1431483893123898E-2</c:v>
                </c:pt>
                <c:pt idx="1524" formatCode="General">
                  <c:v>7.1434697258391799E-2</c:v>
                </c:pt>
                <c:pt idx="1525" formatCode="General">
                  <c:v>7.1437930264438398E-2</c:v>
                </c:pt>
                <c:pt idx="1526" formatCode="General">
                  <c:v>7.1441182948028106E-2</c:v>
                </c:pt>
                <c:pt idx="1527" formatCode="General">
                  <c:v>7.1444455345851393E-2</c:v>
                </c:pt>
                <c:pt idx="1528" formatCode="General">
                  <c:v>7.1447747494524302E-2</c:v>
                </c:pt>
                <c:pt idx="1529" formatCode="General">
                  <c:v>7.1451059430586605E-2</c:v>
                </c:pt>
                <c:pt idx="1530" formatCode="General">
                  <c:v>7.1454391190500594E-2</c:v>
                </c:pt>
                <c:pt idx="1531" formatCode="General">
                  <c:v>7.1457742810650302E-2</c:v>
                </c:pt>
                <c:pt idx="1532" formatCode="General">
                  <c:v>7.1461114327339495E-2</c:v>
                </c:pt>
                <c:pt idx="1533" formatCode="General">
                  <c:v>7.1464505776791004E-2</c:v>
                </c:pt>
                <c:pt idx="1534" formatCode="General">
                  <c:v>7.1467917195145295E-2</c:v>
                </c:pt>
                <c:pt idx="1535" formatCode="General">
                  <c:v>7.1471348618458802E-2</c:v>
                </c:pt>
                <c:pt idx="1536" formatCode="General">
                  <c:v>7.1474800082703294E-2</c:v>
                </c:pt>
                <c:pt idx="1537" formatCode="General">
                  <c:v>7.1478271623763995E-2</c:v>
                </c:pt>
                <c:pt idx="1538" formatCode="General">
                  <c:v>7.1481763277438895E-2</c:v>
                </c:pt>
                <c:pt idx="1539" formatCode="General">
                  <c:v>7.1485275079436805E-2</c:v>
                </c:pt>
                <c:pt idx="1540" formatCode="General">
                  <c:v>7.14888070653764E-2</c:v>
                </c:pt>
                <c:pt idx="1541" formatCode="General">
                  <c:v>7.1492359270785094E-2</c:v>
                </c:pt>
                <c:pt idx="1542" formatCode="General">
                  <c:v>7.1495931731097501E-2</c:v>
                </c:pt>
                <c:pt idx="1543" formatCode="General">
                  <c:v>7.14995244816541E-2</c:v>
                </c:pt>
                <c:pt idx="1544" formatCode="General">
                  <c:v>7.1503758084614705E-2</c:v>
                </c:pt>
                <c:pt idx="1545" formatCode="General">
                  <c:v>7.1509373206299603E-2</c:v>
                </c:pt>
                <c:pt idx="1546" formatCode="General">
                  <c:v>7.1515008722880399E-2</c:v>
                </c:pt>
                <c:pt idx="1547" formatCode="General">
                  <c:v>7.1520664663809297E-2</c:v>
                </c:pt>
                <c:pt idx="1548" formatCode="General">
                  <c:v>7.1526341058414905E-2</c:v>
                </c:pt>
                <c:pt idx="1549" formatCode="General">
                  <c:v>7.1532037935901197E-2</c:v>
                </c:pt>
                <c:pt idx="1550" formatCode="General">
                  <c:v>7.1539340072052399E-2</c:v>
                </c:pt>
                <c:pt idx="1551" formatCode="General">
                  <c:v>7.1547169502929997E-2</c:v>
                </c:pt>
                <c:pt idx="1552" formatCode="General">
                  <c:v>7.1555019084145105E-2</c:v>
                </c:pt>
                <c:pt idx="1553" formatCode="General">
                  <c:v>7.1562888840130706E-2</c:v>
                </c:pt>
                <c:pt idx="1554" formatCode="General">
                  <c:v>7.1570778795182893E-2</c:v>
                </c:pt>
                <c:pt idx="1555" formatCode="General">
                  <c:v>7.1578688973460203E-2</c:v>
                </c:pt>
                <c:pt idx="1556" formatCode="General">
                  <c:v>7.1586619398982296E-2</c:v>
                </c:pt>
                <c:pt idx="1557" formatCode="General">
                  <c:v>7.1595017308176703E-2</c:v>
                </c:pt>
                <c:pt idx="1558" formatCode="General">
                  <c:v>7.1603465702151203E-2</c:v>
                </c:pt>
                <c:pt idx="1559" formatCode="General">
                  <c:v>7.1612431314613895E-2</c:v>
                </c:pt>
                <c:pt idx="1560" formatCode="General">
                  <c:v>7.1623274229403094E-2</c:v>
                </c:pt>
                <c:pt idx="1561" formatCode="General">
                  <c:v>7.1630109747256698E-2</c:v>
                </c:pt>
                <c:pt idx="1562" formatCode="General">
                  <c:v>7.1638118842030807E-2</c:v>
                </c:pt>
                <c:pt idx="1563" formatCode="General">
                  <c:v>7.1648001040382603E-2</c:v>
                </c:pt>
                <c:pt idx="1564" formatCode="General">
                  <c:v>7.1657900110729394E-2</c:v>
                </c:pt>
                <c:pt idx="1565" formatCode="General">
                  <c:v>7.16678160447278E-2</c:v>
                </c:pt>
                <c:pt idx="1566" formatCode="General">
                  <c:v>7.1678928638137504E-2</c:v>
                </c:pt>
                <c:pt idx="1567" formatCode="General">
                  <c:v>7.16902678953137E-2</c:v>
                </c:pt>
                <c:pt idx="1568" formatCode="General">
                  <c:v>7.1701623058735994E-2</c:v>
                </c:pt>
                <c:pt idx="1569" formatCode="General">
                  <c:v>7.1712994120833304E-2</c:v>
                </c:pt>
                <c:pt idx="1570" formatCode="General">
                  <c:v>7.1724381073929602E-2</c:v>
                </c:pt>
                <c:pt idx="1571" formatCode="General">
                  <c:v>7.1741304360738001E-2</c:v>
                </c:pt>
                <c:pt idx="1572" formatCode="General">
                  <c:v>7.1759648203600701E-2</c:v>
                </c:pt>
                <c:pt idx="1573" formatCode="General">
                  <c:v>7.1778015778184504E-2</c:v>
                </c:pt>
                <c:pt idx="1574" formatCode="General">
                  <c:v>7.1796407042557506E-2</c:v>
                </c:pt>
                <c:pt idx="1575" formatCode="General">
                  <c:v>7.1815635479588497E-2</c:v>
                </c:pt>
                <c:pt idx="1576" formatCode="General">
                  <c:v>7.18356837851509E-2</c:v>
                </c:pt>
                <c:pt idx="1577" formatCode="General">
                  <c:v>7.1855754317396797E-2</c:v>
                </c:pt>
                <c:pt idx="1578" formatCode="General">
                  <c:v>7.1875847011195607E-2</c:v>
                </c:pt>
                <c:pt idx="1579" formatCode="General">
                  <c:v>7.1895961801460198E-2</c:v>
                </c:pt>
                <c:pt idx="1580" formatCode="General">
                  <c:v>7.1916098623149502E-2</c:v>
                </c:pt>
                <c:pt idx="1581" formatCode="General">
                  <c:v>7.1936257411268995E-2</c:v>
                </c:pt>
                <c:pt idx="1582" formatCode="General">
                  <c:v>7.1956438100873696E-2</c:v>
                </c:pt>
                <c:pt idx="1583" formatCode="General">
                  <c:v>7.1976640627069502E-2</c:v>
                </c:pt>
                <c:pt idx="1584" formatCode="General">
                  <c:v>7.1996864925014697E-2</c:v>
                </c:pt>
                <c:pt idx="1585" formatCode="General">
                  <c:v>7.2017110929922301E-2</c:v>
                </c:pt>
                <c:pt idx="1586" formatCode="General">
                  <c:v>7.2037378577061204E-2</c:v>
                </c:pt>
                <c:pt idx="1587" formatCode="General">
                  <c:v>7.2057788738441195E-2</c:v>
                </c:pt>
                <c:pt idx="1588" formatCode="General">
                  <c:v>7.2078414696190099E-2</c:v>
                </c:pt>
                <c:pt idx="1589" formatCode="General">
                  <c:v>7.2099062315528803E-2</c:v>
                </c:pt>
                <c:pt idx="1590" formatCode="General">
                  <c:v>7.2120142739508397E-2</c:v>
                </c:pt>
                <c:pt idx="1591" formatCode="General">
                  <c:v>7.2141996706067996E-2</c:v>
                </c:pt>
                <c:pt idx="1592" formatCode="General">
                  <c:v>7.2163872263797002E-2</c:v>
                </c:pt>
                <c:pt idx="1593" formatCode="General">
                  <c:v>7.2185769343359907E-2</c:v>
                </c:pt>
                <c:pt idx="1594" formatCode="General">
                  <c:v>7.2207687875522203E-2</c:v>
                </c:pt>
                <c:pt idx="1595" formatCode="General">
                  <c:v>7.2229627791151704E-2</c:v>
                </c:pt>
                <c:pt idx="1596" formatCode="General">
                  <c:v>7.2251759925190201E-2</c:v>
                </c:pt>
                <c:pt idx="1597" formatCode="General">
                  <c:v>7.2277968670096004E-2</c:v>
                </c:pt>
                <c:pt idx="1598" formatCode="General">
                  <c:v>7.2305987005317707E-2</c:v>
                </c:pt>
                <c:pt idx="1599" formatCode="General">
                  <c:v>7.2337167739397704E-2</c:v>
                </c:pt>
                <c:pt idx="1600" formatCode="General">
                  <c:v>7.2368363137135502E-2</c:v>
                </c:pt>
                <c:pt idx="1601" formatCode="General">
                  <c:v>7.23995731339339E-2</c:v>
                </c:pt>
                <c:pt idx="1602" formatCode="General">
                  <c:v>7.2429305108598796E-2</c:v>
                </c:pt>
                <c:pt idx="1603" formatCode="General">
                  <c:v>7.2458517853304094E-2</c:v>
                </c:pt>
                <c:pt idx="1604" formatCode="General">
                  <c:v>7.2489372711866298E-2</c:v>
                </c:pt>
                <c:pt idx="1605" formatCode="General">
                  <c:v>7.25262956894724E-2</c:v>
                </c:pt>
                <c:pt idx="1606" formatCode="General">
                  <c:v>7.2563232940414502E-2</c:v>
                </c:pt>
                <c:pt idx="1607" formatCode="General">
                  <c:v>7.2599930979206403E-2</c:v>
                </c:pt>
                <c:pt idx="1608" formatCode="General">
                  <c:v>7.2635506698017799E-2</c:v>
                </c:pt>
                <c:pt idx="1609" formatCode="General">
                  <c:v>7.2671103007699994E-2</c:v>
                </c:pt>
                <c:pt idx="1610" formatCode="General">
                  <c:v>7.2706719791955504E-2</c:v>
                </c:pt>
                <c:pt idx="1611" formatCode="General">
                  <c:v>7.2742356935188698E-2</c:v>
                </c:pt>
                <c:pt idx="1612" formatCode="General">
                  <c:v>7.2778014322502693E-2</c:v>
                </c:pt>
                <c:pt idx="1613" formatCode="General">
                  <c:v>7.2813691839696104E-2</c:v>
                </c:pt>
                <c:pt idx="1614" formatCode="General">
                  <c:v>7.2849389373259299E-2</c:v>
                </c:pt>
                <c:pt idx="1615" formatCode="General">
                  <c:v>7.2885106810371497E-2</c:v>
                </c:pt>
                <c:pt idx="1616" formatCode="General">
                  <c:v>7.2920844038897106E-2</c:v>
                </c:pt>
                <c:pt idx="1617" formatCode="General">
                  <c:v>7.2956600947382003E-2</c:v>
                </c:pt>
                <c:pt idx="1618" formatCode="General">
                  <c:v>7.2992377425050797E-2</c:v>
                </c:pt>
                <c:pt idx="1619" formatCode="General">
                  <c:v>7.3027193569160195E-2</c:v>
                </c:pt>
                <c:pt idx="1620" formatCode="General">
                  <c:v>7.3065605023399996E-2</c:v>
                </c:pt>
                <c:pt idx="1621" formatCode="General">
                  <c:v>7.3103687678918006E-2</c:v>
                </c:pt>
                <c:pt idx="1622" formatCode="General">
                  <c:v>7.3139204938289196E-2</c:v>
                </c:pt>
                <c:pt idx="1623" formatCode="General">
                  <c:v>7.3170373678098602E-2</c:v>
                </c:pt>
                <c:pt idx="1624" formatCode="General">
                  <c:v>7.3197803940411907E-2</c:v>
                </c:pt>
                <c:pt idx="1625" formatCode="General">
                  <c:v>7.3225331097348106E-2</c:v>
                </c:pt>
                <c:pt idx="1626" formatCode="General">
                  <c:v>7.3249595740119702E-2</c:v>
                </c:pt>
                <c:pt idx="1627" formatCode="General">
                  <c:v>7.3270526093591498E-2</c:v>
                </c:pt>
                <c:pt idx="1628" formatCode="General">
                  <c:v>7.3283521109019506E-2</c:v>
                </c:pt>
                <c:pt idx="1629" formatCode="General">
                  <c:v>7.3293582375703298E-2</c:v>
                </c:pt>
                <c:pt idx="1630" formatCode="General">
                  <c:v>7.3303717649303005E-2</c:v>
                </c:pt>
                <c:pt idx="1631" formatCode="General">
                  <c:v>7.3313926851479E-2</c:v>
                </c:pt>
                <c:pt idx="1632" formatCode="General">
                  <c:v>7.3324209901817497E-2</c:v>
                </c:pt>
                <c:pt idx="1633" formatCode="General">
                  <c:v>7.3334566717841304E-2</c:v>
                </c:pt>
                <c:pt idx="1634" formatCode="General">
                  <c:v>7.3344997215022301E-2</c:v>
                </c:pt>
                <c:pt idx="1635" formatCode="General">
                  <c:v>7.3355501306793594E-2</c:v>
                </c:pt>
                <c:pt idx="1636" formatCode="General">
                  <c:v>7.3364578623647494E-2</c:v>
                </c:pt>
                <c:pt idx="1637" formatCode="General">
                  <c:v>7.3364578623647494E-2</c:v>
                </c:pt>
                <c:pt idx="1638" formatCode="General">
                  <c:v>7.3364578623647494E-2</c:v>
                </c:pt>
                <c:pt idx="1639" formatCode="General">
                  <c:v>7.3364578623647494E-2</c:v>
                </c:pt>
                <c:pt idx="1640" formatCode="General">
                  <c:v>7.3364578623647494E-2</c:v>
                </c:pt>
                <c:pt idx="1641" formatCode="General">
                  <c:v>7.3364578623647494E-2</c:v>
                </c:pt>
                <c:pt idx="1642" formatCode="General">
                  <c:v>7.3364578623647494E-2</c:v>
                </c:pt>
                <c:pt idx="1643" formatCode="General">
                  <c:v>7.3364578623647494E-2</c:v>
                </c:pt>
                <c:pt idx="1644" formatCode="General">
                  <c:v>7.3364578623647494E-2</c:v>
                </c:pt>
                <c:pt idx="1645" formatCode="General">
                  <c:v>7.3364578623647494E-2</c:v>
                </c:pt>
                <c:pt idx="1646" formatCode="General">
                  <c:v>7.3364578623647494E-2</c:v>
                </c:pt>
                <c:pt idx="1647" formatCode="General">
                  <c:v>7.3364578623647494E-2</c:v>
                </c:pt>
                <c:pt idx="1648" formatCode="General">
                  <c:v>7.3364578623647494E-2</c:v>
                </c:pt>
                <c:pt idx="1649" formatCode="General">
                  <c:v>7.3364578623647494E-2</c:v>
                </c:pt>
                <c:pt idx="1650" formatCode="General">
                  <c:v>7.3364578623647494E-2</c:v>
                </c:pt>
                <c:pt idx="1651" formatCode="General">
                  <c:v>7.3364578623647494E-2</c:v>
                </c:pt>
                <c:pt idx="1652" formatCode="General">
                  <c:v>7.3364578623647494E-2</c:v>
                </c:pt>
                <c:pt idx="1653" formatCode="General">
                  <c:v>7.3364578623647494E-2</c:v>
                </c:pt>
              </c:numCache>
            </c:numRef>
          </c:yVal>
          <c:smooth val="0"/>
        </c:ser>
        <c:ser>
          <c:idx val="4"/>
          <c:order val="7"/>
          <c:tx>
            <c:strRef>
              <c:f>FlickrLogos32Test!$G$11</c:f>
              <c:strCache>
                <c:ptCount val="1"/>
                <c:pt idx="0">
                  <c:v>VGG16 - public-std</c:v>
                </c:pt>
              </c:strCache>
            </c:strRef>
          </c:tx>
          <c:spPr>
            <a:ln w="6350">
              <a:solidFill>
                <a:srgbClr val="FFC000"/>
              </a:solidFill>
              <a:prstDash val="sysDot"/>
            </a:ln>
          </c:spPr>
          <c:marker>
            <c:symbol val="none"/>
          </c:marker>
          <c:xVal>
            <c:numRef>
              <c:f>FlickrLogos32Test!$I$3:$NTY$3</c:f>
              <c:numCache>
                <c:formatCode>0.000</c:formatCode>
                <c:ptCount val="10001"/>
                <c:pt idx="0">
                  <c:v>0</c:v>
                </c:pt>
                <c:pt idx="1">
                  <c:v>1E-3</c:v>
                </c:pt>
                <c:pt idx="2">
                  <c:v>2E-3</c:v>
                </c:pt>
                <c:pt idx="3">
                  <c:v>3.0000000000000001E-3</c:v>
                </c:pt>
                <c:pt idx="4">
                  <c:v>4.0000000000000001E-3</c:v>
                </c:pt>
                <c:pt idx="5">
                  <c:v>5.0000000000000001E-3</c:v>
                </c:pt>
                <c:pt idx="6">
                  <c:v>6.0000000000000001E-3</c:v>
                </c:pt>
                <c:pt idx="7">
                  <c:v>7.0000000000000001E-3</c:v>
                </c:pt>
                <c:pt idx="8" formatCode="General">
                  <c:v>8.0000000000000002E-3</c:v>
                </c:pt>
                <c:pt idx="9" formatCode="General">
                  <c:v>8.9999999999999993E-3</c:v>
                </c:pt>
                <c:pt idx="10" formatCode="General">
                  <c:v>0.01</c:v>
                </c:pt>
                <c:pt idx="11" formatCode="General">
                  <c:v>1.0999999999999999E-2</c:v>
                </c:pt>
                <c:pt idx="12" formatCode="General">
                  <c:v>1.2E-2</c:v>
                </c:pt>
                <c:pt idx="13" formatCode="General">
                  <c:v>1.2999999999999999E-2</c:v>
                </c:pt>
                <c:pt idx="14" formatCode="General">
                  <c:v>1.4E-2</c:v>
                </c:pt>
                <c:pt idx="15" formatCode="General">
                  <c:v>1.4999999999999999E-2</c:v>
                </c:pt>
                <c:pt idx="16" formatCode="General">
                  <c:v>1.6E-2</c:v>
                </c:pt>
                <c:pt idx="17" formatCode="General">
                  <c:v>1.7000000000000001E-2</c:v>
                </c:pt>
                <c:pt idx="18" formatCode="General">
                  <c:v>1.7999999999999999E-2</c:v>
                </c:pt>
                <c:pt idx="19" formatCode="General">
                  <c:v>1.9E-2</c:v>
                </c:pt>
                <c:pt idx="20" formatCode="General">
                  <c:v>0.02</c:v>
                </c:pt>
                <c:pt idx="21" formatCode="General">
                  <c:v>2.1000000000000001E-2</c:v>
                </c:pt>
                <c:pt idx="22" formatCode="General">
                  <c:v>2.1999999999999999E-2</c:v>
                </c:pt>
                <c:pt idx="23" formatCode="General">
                  <c:v>2.3E-2</c:v>
                </c:pt>
                <c:pt idx="24" formatCode="General">
                  <c:v>2.4E-2</c:v>
                </c:pt>
                <c:pt idx="25" formatCode="General">
                  <c:v>2.5000000000000001E-2</c:v>
                </c:pt>
                <c:pt idx="26" formatCode="General">
                  <c:v>2.5999999999999999E-2</c:v>
                </c:pt>
                <c:pt idx="27" formatCode="General">
                  <c:v>2.7E-2</c:v>
                </c:pt>
                <c:pt idx="28" formatCode="General">
                  <c:v>2.8000000000000001E-2</c:v>
                </c:pt>
                <c:pt idx="29" formatCode="General">
                  <c:v>2.9000000000000001E-2</c:v>
                </c:pt>
                <c:pt idx="30" formatCode="General">
                  <c:v>0.03</c:v>
                </c:pt>
                <c:pt idx="31" formatCode="General">
                  <c:v>3.1E-2</c:v>
                </c:pt>
                <c:pt idx="32" formatCode="General">
                  <c:v>3.2000000000000001E-2</c:v>
                </c:pt>
                <c:pt idx="33" formatCode="General">
                  <c:v>3.3000000000000002E-2</c:v>
                </c:pt>
                <c:pt idx="34" formatCode="General">
                  <c:v>3.4000000000000002E-2</c:v>
                </c:pt>
                <c:pt idx="35" formatCode="General">
                  <c:v>3.5000000000000003E-2</c:v>
                </c:pt>
                <c:pt idx="36" formatCode="General">
                  <c:v>3.5999999999999997E-2</c:v>
                </c:pt>
                <c:pt idx="37" formatCode="General">
                  <c:v>3.6999999999999998E-2</c:v>
                </c:pt>
                <c:pt idx="38" formatCode="General">
                  <c:v>3.7999999999999999E-2</c:v>
                </c:pt>
                <c:pt idx="39" formatCode="General">
                  <c:v>3.9E-2</c:v>
                </c:pt>
                <c:pt idx="40" formatCode="General">
                  <c:v>0.04</c:v>
                </c:pt>
                <c:pt idx="41" formatCode="General">
                  <c:v>4.1000000000000002E-2</c:v>
                </c:pt>
                <c:pt idx="42" formatCode="General">
                  <c:v>4.2000000000000003E-2</c:v>
                </c:pt>
                <c:pt idx="43" formatCode="General">
                  <c:v>4.2999999999999997E-2</c:v>
                </c:pt>
                <c:pt idx="44" formatCode="General">
                  <c:v>4.3999999999999997E-2</c:v>
                </c:pt>
                <c:pt idx="45" formatCode="General">
                  <c:v>4.4999999999999998E-2</c:v>
                </c:pt>
                <c:pt idx="46" formatCode="General">
                  <c:v>4.5999999999999999E-2</c:v>
                </c:pt>
                <c:pt idx="47" formatCode="General">
                  <c:v>4.7E-2</c:v>
                </c:pt>
                <c:pt idx="48" formatCode="General">
                  <c:v>4.8000000000000001E-2</c:v>
                </c:pt>
                <c:pt idx="49" formatCode="General">
                  <c:v>4.9000000000000002E-2</c:v>
                </c:pt>
                <c:pt idx="50" formatCode="General">
                  <c:v>0.05</c:v>
                </c:pt>
                <c:pt idx="51" formatCode="General">
                  <c:v>5.0999999999999997E-2</c:v>
                </c:pt>
                <c:pt idx="52" formatCode="General">
                  <c:v>5.1999999999999998E-2</c:v>
                </c:pt>
                <c:pt idx="53" formatCode="General">
                  <c:v>5.2999999999999999E-2</c:v>
                </c:pt>
                <c:pt idx="54" formatCode="General">
                  <c:v>5.3999999999999999E-2</c:v>
                </c:pt>
                <c:pt idx="55" formatCode="General">
                  <c:v>5.5E-2</c:v>
                </c:pt>
                <c:pt idx="56" formatCode="General">
                  <c:v>5.6000000000000001E-2</c:v>
                </c:pt>
                <c:pt idx="57" formatCode="General">
                  <c:v>5.7000000000000002E-2</c:v>
                </c:pt>
                <c:pt idx="58" formatCode="General">
                  <c:v>5.8000000000000003E-2</c:v>
                </c:pt>
                <c:pt idx="59" formatCode="General">
                  <c:v>5.8999999999999997E-2</c:v>
                </c:pt>
                <c:pt idx="60" formatCode="General">
                  <c:v>0.06</c:v>
                </c:pt>
                <c:pt idx="61" formatCode="General">
                  <c:v>6.0999999999999999E-2</c:v>
                </c:pt>
                <c:pt idx="62" formatCode="General">
                  <c:v>6.2E-2</c:v>
                </c:pt>
                <c:pt idx="63" formatCode="General">
                  <c:v>6.3E-2</c:v>
                </c:pt>
                <c:pt idx="64" formatCode="General">
                  <c:v>6.4000000000000001E-2</c:v>
                </c:pt>
                <c:pt idx="65" formatCode="General">
                  <c:v>6.5000000000000002E-2</c:v>
                </c:pt>
                <c:pt idx="66" formatCode="General">
                  <c:v>6.6000000000000003E-2</c:v>
                </c:pt>
                <c:pt idx="67" formatCode="General">
                  <c:v>6.7000000000000004E-2</c:v>
                </c:pt>
                <c:pt idx="68" formatCode="General">
                  <c:v>6.8000000000000005E-2</c:v>
                </c:pt>
                <c:pt idx="69" formatCode="General">
                  <c:v>6.9000000000000006E-2</c:v>
                </c:pt>
                <c:pt idx="70" formatCode="General">
                  <c:v>7.0000000000000007E-2</c:v>
                </c:pt>
                <c:pt idx="71" formatCode="General">
                  <c:v>7.0999999999999994E-2</c:v>
                </c:pt>
                <c:pt idx="72" formatCode="General">
                  <c:v>7.1999999999999995E-2</c:v>
                </c:pt>
                <c:pt idx="73" formatCode="General">
                  <c:v>7.2999999999999995E-2</c:v>
                </c:pt>
                <c:pt idx="74" formatCode="General">
                  <c:v>7.3999999999999996E-2</c:v>
                </c:pt>
                <c:pt idx="75" formatCode="General">
                  <c:v>7.4999999999999997E-2</c:v>
                </c:pt>
                <c:pt idx="76" formatCode="General">
                  <c:v>7.5999999999999998E-2</c:v>
                </c:pt>
                <c:pt idx="77" formatCode="General">
                  <c:v>7.6999999999999999E-2</c:v>
                </c:pt>
                <c:pt idx="78" formatCode="General">
                  <c:v>7.8E-2</c:v>
                </c:pt>
                <c:pt idx="79" formatCode="General">
                  <c:v>7.9000000000000001E-2</c:v>
                </c:pt>
                <c:pt idx="80" formatCode="General">
                  <c:v>0.08</c:v>
                </c:pt>
                <c:pt idx="81" formatCode="General">
                  <c:v>8.1000000000000003E-2</c:v>
                </c:pt>
                <c:pt idx="82" formatCode="General">
                  <c:v>8.2000000000000003E-2</c:v>
                </c:pt>
                <c:pt idx="83" formatCode="General">
                  <c:v>8.3000000000000004E-2</c:v>
                </c:pt>
                <c:pt idx="84" formatCode="General">
                  <c:v>8.4000000000000005E-2</c:v>
                </c:pt>
                <c:pt idx="85" formatCode="General">
                  <c:v>8.5000000000000006E-2</c:v>
                </c:pt>
                <c:pt idx="86" formatCode="General">
                  <c:v>8.5999999999999993E-2</c:v>
                </c:pt>
                <c:pt idx="87" formatCode="General">
                  <c:v>8.6999999999999994E-2</c:v>
                </c:pt>
                <c:pt idx="88" formatCode="General">
                  <c:v>8.7999999999999995E-2</c:v>
                </c:pt>
                <c:pt idx="89" formatCode="General">
                  <c:v>8.8999999999999996E-2</c:v>
                </c:pt>
                <c:pt idx="90" formatCode="General">
                  <c:v>0.09</c:v>
                </c:pt>
                <c:pt idx="91" formatCode="General">
                  <c:v>9.0999999999999998E-2</c:v>
                </c:pt>
                <c:pt idx="92" formatCode="General">
                  <c:v>9.1999999999999998E-2</c:v>
                </c:pt>
                <c:pt idx="93" formatCode="General">
                  <c:v>9.2999999999999999E-2</c:v>
                </c:pt>
                <c:pt idx="94" formatCode="General">
                  <c:v>9.4E-2</c:v>
                </c:pt>
                <c:pt idx="95" formatCode="General">
                  <c:v>9.5000000000000001E-2</c:v>
                </c:pt>
                <c:pt idx="96" formatCode="General">
                  <c:v>9.6000000000000002E-2</c:v>
                </c:pt>
                <c:pt idx="97" formatCode="General">
                  <c:v>9.7000000000000003E-2</c:v>
                </c:pt>
                <c:pt idx="98" formatCode="General">
                  <c:v>9.8000000000000004E-2</c:v>
                </c:pt>
                <c:pt idx="99" formatCode="General">
                  <c:v>9.9000000000000005E-2</c:v>
                </c:pt>
                <c:pt idx="100" formatCode="General">
                  <c:v>0.1</c:v>
                </c:pt>
                <c:pt idx="101" formatCode="General">
                  <c:v>0.10100000000000001</c:v>
                </c:pt>
                <c:pt idx="102" formatCode="General">
                  <c:v>0.10199999999999999</c:v>
                </c:pt>
                <c:pt idx="103" formatCode="General">
                  <c:v>0.10299999999999999</c:v>
                </c:pt>
                <c:pt idx="104" formatCode="General">
                  <c:v>0.104</c:v>
                </c:pt>
                <c:pt idx="105" formatCode="General">
                  <c:v>0.105</c:v>
                </c:pt>
                <c:pt idx="106" formatCode="General">
                  <c:v>0.106</c:v>
                </c:pt>
                <c:pt idx="107" formatCode="General">
                  <c:v>0.107</c:v>
                </c:pt>
                <c:pt idx="108" formatCode="General">
                  <c:v>0.108</c:v>
                </c:pt>
                <c:pt idx="109" formatCode="General">
                  <c:v>0.109</c:v>
                </c:pt>
                <c:pt idx="110" formatCode="General">
                  <c:v>0.11</c:v>
                </c:pt>
                <c:pt idx="111" formatCode="General">
                  <c:v>0.111</c:v>
                </c:pt>
                <c:pt idx="112" formatCode="General">
                  <c:v>0.112</c:v>
                </c:pt>
                <c:pt idx="113" formatCode="General">
                  <c:v>0.113</c:v>
                </c:pt>
                <c:pt idx="114" formatCode="General">
                  <c:v>0.114</c:v>
                </c:pt>
                <c:pt idx="115" formatCode="General">
                  <c:v>0.115</c:v>
                </c:pt>
                <c:pt idx="116" formatCode="General">
                  <c:v>0.11600000000000001</c:v>
                </c:pt>
                <c:pt idx="117" formatCode="General">
                  <c:v>0.11700000000000001</c:v>
                </c:pt>
                <c:pt idx="118" formatCode="General">
                  <c:v>0.11799999999999999</c:v>
                </c:pt>
                <c:pt idx="119" formatCode="General">
                  <c:v>0.11899999999999999</c:v>
                </c:pt>
                <c:pt idx="120" formatCode="General">
                  <c:v>0.12</c:v>
                </c:pt>
                <c:pt idx="121" formatCode="General">
                  <c:v>0.121</c:v>
                </c:pt>
                <c:pt idx="122" formatCode="General">
                  <c:v>0.122</c:v>
                </c:pt>
                <c:pt idx="123" formatCode="General">
                  <c:v>0.123</c:v>
                </c:pt>
                <c:pt idx="124" formatCode="General">
                  <c:v>0.124</c:v>
                </c:pt>
                <c:pt idx="125" formatCode="General">
                  <c:v>0.125</c:v>
                </c:pt>
                <c:pt idx="126" formatCode="General">
                  <c:v>0.126</c:v>
                </c:pt>
                <c:pt idx="127" formatCode="General">
                  <c:v>0.127</c:v>
                </c:pt>
                <c:pt idx="128" formatCode="General">
                  <c:v>0.128</c:v>
                </c:pt>
                <c:pt idx="129" formatCode="General">
                  <c:v>0.129</c:v>
                </c:pt>
                <c:pt idx="130" formatCode="General">
                  <c:v>0.13</c:v>
                </c:pt>
                <c:pt idx="131" formatCode="General">
                  <c:v>0.13100000000000001</c:v>
                </c:pt>
                <c:pt idx="132" formatCode="General">
                  <c:v>0.13200000000000001</c:v>
                </c:pt>
                <c:pt idx="133" formatCode="General">
                  <c:v>0.13300000000000001</c:v>
                </c:pt>
                <c:pt idx="134" formatCode="General">
                  <c:v>0.13400000000000001</c:v>
                </c:pt>
                <c:pt idx="135" formatCode="General">
                  <c:v>0.13500000000000001</c:v>
                </c:pt>
                <c:pt idx="136" formatCode="General">
                  <c:v>0.13600000000000001</c:v>
                </c:pt>
                <c:pt idx="137" formatCode="General">
                  <c:v>0.13700000000000001</c:v>
                </c:pt>
                <c:pt idx="138" formatCode="General">
                  <c:v>0.13800000000000001</c:v>
                </c:pt>
                <c:pt idx="139" formatCode="General">
                  <c:v>0.13900000000000001</c:v>
                </c:pt>
                <c:pt idx="140" formatCode="General">
                  <c:v>0.14000000000000001</c:v>
                </c:pt>
                <c:pt idx="141" formatCode="General">
                  <c:v>0.14099999999999999</c:v>
                </c:pt>
                <c:pt idx="142" formatCode="General">
                  <c:v>0.14199999999999999</c:v>
                </c:pt>
                <c:pt idx="143" formatCode="General">
                  <c:v>0.14299999999999999</c:v>
                </c:pt>
                <c:pt idx="144" formatCode="General">
                  <c:v>0.14399999999999999</c:v>
                </c:pt>
                <c:pt idx="145" formatCode="General">
                  <c:v>0.14499999999999999</c:v>
                </c:pt>
                <c:pt idx="146" formatCode="General">
                  <c:v>0.14599999999999999</c:v>
                </c:pt>
                <c:pt idx="147" formatCode="General">
                  <c:v>0.14699999999999999</c:v>
                </c:pt>
                <c:pt idx="148" formatCode="General">
                  <c:v>0.14799999999999999</c:v>
                </c:pt>
                <c:pt idx="149" formatCode="General">
                  <c:v>0.14899999999999999</c:v>
                </c:pt>
                <c:pt idx="150" formatCode="General">
                  <c:v>0.15</c:v>
                </c:pt>
                <c:pt idx="151" formatCode="General">
                  <c:v>0.151</c:v>
                </c:pt>
                <c:pt idx="152" formatCode="General">
                  <c:v>0.152</c:v>
                </c:pt>
                <c:pt idx="153" formatCode="General">
                  <c:v>0.153</c:v>
                </c:pt>
                <c:pt idx="154" formatCode="General">
                  <c:v>0.154</c:v>
                </c:pt>
                <c:pt idx="155" formatCode="General">
                  <c:v>0.155</c:v>
                </c:pt>
                <c:pt idx="156" formatCode="General">
                  <c:v>0.156</c:v>
                </c:pt>
                <c:pt idx="157" formatCode="General">
                  <c:v>0.157</c:v>
                </c:pt>
                <c:pt idx="158" formatCode="General">
                  <c:v>0.158</c:v>
                </c:pt>
                <c:pt idx="159" formatCode="General">
                  <c:v>0.159</c:v>
                </c:pt>
                <c:pt idx="160" formatCode="General">
                  <c:v>0.16</c:v>
                </c:pt>
                <c:pt idx="161" formatCode="General">
                  <c:v>0.161</c:v>
                </c:pt>
                <c:pt idx="162" formatCode="General">
                  <c:v>0.16200000000000001</c:v>
                </c:pt>
                <c:pt idx="163" formatCode="General">
                  <c:v>0.16300000000000001</c:v>
                </c:pt>
                <c:pt idx="164" formatCode="General">
                  <c:v>0.16400000000000001</c:v>
                </c:pt>
                <c:pt idx="165" formatCode="General">
                  <c:v>0.16500000000000001</c:v>
                </c:pt>
                <c:pt idx="166" formatCode="General">
                  <c:v>0.16600000000000001</c:v>
                </c:pt>
                <c:pt idx="167" formatCode="General">
                  <c:v>0.16700000000000001</c:v>
                </c:pt>
                <c:pt idx="168" formatCode="General">
                  <c:v>0.16800000000000001</c:v>
                </c:pt>
                <c:pt idx="169" formatCode="General">
                  <c:v>0.16900000000000001</c:v>
                </c:pt>
                <c:pt idx="170" formatCode="General">
                  <c:v>0.17</c:v>
                </c:pt>
                <c:pt idx="171" formatCode="General">
                  <c:v>0.17100000000000001</c:v>
                </c:pt>
                <c:pt idx="172" formatCode="General">
                  <c:v>0.17199999999999999</c:v>
                </c:pt>
                <c:pt idx="173" formatCode="General">
                  <c:v>0.17299999999999999</c:v>
                </c:pt>
                <c:pt idx="174" formatCode="General">
                  <c:v>0.17399999999999999</c:v>
                </c:pt>
                <c:pt idx="175" formatCode="General">
                  <c:v>0.17499999999999999</c:v>
                </c:pt>
                <c:pt idx="176" formatCode="General">
                  <c:v>0.17599999999999999</c:v>
                </c:pt>
                <c:pt idx="177" formatCode="General">
                  <c:v>0.17699999999999999</c:v>
                </c:pt>
                <c:pt idx="178" formatCode="General">
                  <c:v>0.17799999999999999</c:v>
                </c:pt>
                <c:pt idx="179" formatCode="General">
                  <c:v>0.17899999999999999</c:v>
                </c:pt>
                <c:pt idx="180" formatCode="General">
                  <c:v>0.18</c:v>
                </c:pt>
                <c:pt idx="181" formatCode="General">
                  <c:v>0.18099999999999999</c:v>
                </c:pt>
                <c:pt idx="182" formatCode="General">
                  <c:v>0.182</c:v>
                </c:pt>
                <c:pt idx="183" formatCode="General">
                  <c:v>0.183</c:v>
                </c:pt>
                <c:pt idx="184" formatCode="General">
                  <c:v>0.184</c:v>
                </c:pt>
                <c:pt idx="185" formatCode="General">
                  <c:v>0.185</c:v>
                </c:pt>
                <c:pt idx="186" formatCode="General">
                  <c:v>0.186</c:v>
                </c:pt>
                <c:pt idx="187" formatCode="General">
                  <c:v>0.187</c:v>
                </c:pt>
                <c:pt idx="188" formatCode="General">
                  <c:v>0.188</c:v>
                </c:pt>
                <c:pt idx="189" formatCode="General">
                  <c:v>0.189</c:v>
                </c:pt>
                <c:pt idx="190" formatCode="General">
                  <c:v>0.19</c:v>
                </c:pt>
                <c:pt idx="191" formatCode="General">
                  <c:v>0.191</c:v>
                </c:pt>
                <c:pt idx="192" formatCode="General">
                  <c:v>0.192</c:v>
                </c:pt>
                <c:pt idx="193" formatCode="General">
                  <c:v>0.193</c:v>
                </c:pt>
                <c:pt idx="194" formatCode="General">
                  <c:v>0.19400000000000001</c:v>
                </c:pt>
                <c:pt idx="195" formatCode="General">
                  <c:v>0.19500000000000001</c:v>
                </c:pt>
                <c:pt idx="196" formatCode="General">
                  <c:v>0.19600000000000001</c:v>
                </c:pt>
                <c:pt idx="197" formatCode="General">
                  <c:v>0.19700000000000001</c:v>
                </c:pt>
                <c:pt idx="198" formatCode="General">
                  <c:v>0.19800000000000001</c:v>
                </c:pt>
                <c:pt idx="199" formatCode="General">
                  <c:v>0.19900000000000001</c:v>
                </c:pt>
                <c:pt idx="200" formatCode="General">
                  <c:v>0.2</c:v>
                </c:pt>
                <c:pt idx="201" formatCode="General">
                  <c:v>0.20100000000000001</c:v>
                </c:pt>
                <c:pt idx="202" formatCode="General">
                  <c:v>0.20200000000000001</c:v>
                </c:pt>
                <c:pt idx="203" formatCode="General">
                  <c:v>0.20300000000000001</c:v>
                </c:pt>
                <c:pt idx="204" formatCode="General">
                  <c:v>0.20399999999999999</c:v>
                </c:pt>
                <c:pt idx="205" formatCode="General">
                  <c:v>0.20499999999999999</c:v>
                </c:pt>
                <c:pt idx="206" formatCode="General">
                  <c:v>0.20599999999999999</c:v>
                </c:pt>
                <c:pt idx="207" formatCode="General">
                  <c:v>0.20699999999999999</c:v>
                </c:pt>
                <c:pt idx="208" formatCode="General">
                  <c:v>0.20799999999999999</c:v>
                </c:pt>
                <c:pt idx="209" formatCode="General">
                  <c:v>0.20899999999999999</c:v>
                </c:pt>
                <c:pt idx="210" formatCode="General">
                  <c:v>0.21</c:v>
                </c:pt>
                <c:pt idx="211" formatCode="General">
                  <c:v>0.21099999999999999</c:v>
                </c:pt>
                <c:pt idx="212" formatCode="General">
                  <c:v>0.21199999999999999</c:v>
                </c:pt>
                <c:pt idx="213" formatCode="General">
                  <c:v>0.21299999999999999</c:v>
                </c:pt>
                <c:pt idx="214" formatCode="General">
                  <c:v>0.214</c:v>
                </c:pt>
                <c:pt idx="215" formatCode="General">
                  <c:v>0.215</c:v>
                </c:pt>
                <c:pt idx="216" formatCode="General">
                  <c:v>0.216</c:v>
                </c:pt>
                <c:pt idx="217" formatCode="General">
                  <c:v>0.217</c:v>
                </c:pt>
                <c:pt idx="218" formatCode="General">
                  <c:v>0.218</c:v>
                </c:pt>
                <c:pt idx="219" formatCode="General">
                  <c:v>0.219</c:v>
                </c:pt>
                <c:pt idx="220" formatCode="General">
                  <c:v>0.22</c:v>
                </c:pt>
                <c:pt idx="221" formatCode="General">
                  <c:v>0.221</c:v>
                </c:pt>
                <c:pt idx="222" formatCode="General">
                  <c:v>0.222</c:v>
                </c:pt>
                <c:pt idx="223" formatCode="General">
                  <c:v>0.223</c:v>
                </c:pt>
                <c:pt idx="224" formatCode="General">
                  <c:v>0.224</c:v>
                </c:pt>
                <c:pt idx="225" formatCode="General">
                  <c:v>0.22500000000000001</c:v>
                </c:pt>
                <c:pt idx="226" formatCode="General">
                  <c:v>0.22600000000000001</c:v>
                </c:pt>
                <c:pt idx="227" formatCode="General">
                  <c:v>0.22700000000000001</c:v>
                </c:pt>
                <c:pt idx="228" formatCode="General">
                  <c:v>0.22800000000000001</c:v>
                </c:pt>
                <c:pt idx="229" formatCode="General">
                  <c:v>0.22900000000000001</c:v>
                </c:pt>
                <c:pt idx="230" formatCode="General">
                  <c:v>0.23</c:v>
                </c:pt>
                <c:pt idx="231" formatCode="General">
                  <c:v>0.23100000000000001</c:v>
                </c:pt>
                <c:pt idx="232" formatCode="General">
                  <c:v>0.23200000000000001</c:v>
                </c:pt>
                <c:pt idx="233" formatCode="General">
                  <c:v>0.23300000000000001</c:v>
                </c:pt>
                <c:pt idx="234" formatCode="General">
                  <c:v>0.23400000000000001</c:v>
                </c:pt>
                <c:pt idx="235" formatCode="General">
                  <c:v>0.23499999999999999</c:v>
                </c:pt>
                <c:pt idx="236" formatCode="General">
                  <c:v>0.23599999999999999</c:v>
                </c:pt>
                <c:pt idx="237" formatCode="General">
                  <c:v>0.23699999999999999</c:v>
                </c:pt>
                <c:pt idx="238" formatCode="General">
                  <c:v>0.23799999999999999</c:v>
                </c:pt>
                <c:pt idx="239" formatCode="General">
                  <c:v>0.23899999999999999</c:v>
                </c:pt>
                <c:pt idx="240" formatCode="General">
                  <c:v>0.24</c:v>
                </c:pt>
                <c:pt idx="241" formatCode="General">
                  <c:v>0.24099999999999999</c:v>
                </c:pt>
                <c:pt idx="242" formatCode="General">
                  <c:v>0.24199999999999999</c:v>
                </c:pt>
                <c:pt idx="243" formatCode="General">
                  <c:v>0.24299999999999999</c:v>
                </c:pt>
                <c:pt idx="244" formatCode="General">
                  <c:v>0.24399999999999999</c:v>
                </c:pt>
                <c:pt idx="245" formatCode="General">
                  <c:v>0.245</c:v>
                </c:pt>
                <c:pt idx="246" formatCode="General">
                  <c:v>0.246</c:v>
                </c:pt>
                <c:pt idx="247" formatCode="General">
                  <c:v>0.247</c:v>
                </c:pt>
                <c:pt idx="248" formatCode="General">
                  <c:v>0.248</c:v>
                </c:pt>
                <c:pt idx="249" formatCode="General">
                  <c:v>0.249</c:v>
                </c:pt>
                <c:pt idx="250" formatCode="General">
                  <c:v>0.25</c:v>
                </c:pt>
                <c:pt idx="251" formatCode="General">
                  <c:v>0.251</c:v>
                </c:pt>
                <c:pt idx="252" formatCode="General">
                  <c:v>0.252</c:v>
                </c:pt>
                <c:pt idx="253" formatCode="General">
                  <c:v>0.253</c:v>
                </c:pt>
                <c:pt idx="254" formatCode="General">
                  <c:v>0.254</c:v>
                </c:pt>
                <c:pt idx="255" formatCode="General">
                  <c:v>0.255</c:v>
                </c:pt>
                <c:pt idx="256" formatCode="General">
                  <c:v>0.25600000000000001</c:v>
                </c:pt>
                <c:pt idx="257" formatCode="General">
                  <c:v>0.25700000000000001</c:v>
                </c:pt>
                <c:pt idx="258" formatCode="General">
                  <c:v>0.25800000000000001</c:v>
                </c:pt>
                <c:pt idx="259" formatCode="General">
                  <c:v>0.25900000000000001</c:v>
                </c:pt>
                <c:pt idx="260" formatCode="General">
                  <c:v>0.26</c:v>
                </c:pt>
                <c:pt idx="261" formatCode="General">
                  <c:v>0.26100000000000001</c:v>
                </c:pt>
                <c:pt idx="262" formatCode="General">
                  <c:v>0.26200000000000001</c:v>
                </c:pt>
                <c:pt idx="263" formatCode="General">
                  <c:v>0.26300000000000001</c:v>
                </c:pt>
                <c:pt idx="264" formatCode="General">
                  <c:v>0.26400000000000001</c:v>
                </c:pt>
                <c:pt idx="265" formatCode="General">
                  <c:v>0.26500000000000001</c:v>
                </c:pt>
                <c:pt idx="266" formatCode="General">
                  <c:v>0.26600000000000001</c:v>
                </c:pt>
                <c:pt idx="267" formatCode="General">
                  <c:v>0.26700000000000002</c:v>
                </c:pt>
                <c:pt idx="268" formatCode="General">
                  <c:v>0.26800000000000002</c:v>
                </c:pt>
                <c:pt idx="269" formatCode="General">
                  <c:v>0.26900000000000002</c:v>
                </c:pt>
                <c:pt idx="270" formatCode="General">
                  <c:v>0.27</c:v>
                </c:pt>
                <c:pt idx="271" formatCode="General">
                  <c:v>0.27100000000000002</c:v>
                </c:pt>
                <c:pt idx="272" formatCode="General">
                  <c:v>0.27200000000000002</c:v>
                </c:pt>
                <c:pt idx="273" formatCode="General">
                  <c:v>0.27300000000000002</c:v>
                </c:pt>
                <c:pt idx="274" formatCode="General">
                  <c:v>0.27400000000000002</c:v>
                </c:pt>
                <c:pt idx="275" formatCode="General">
                  <c:v>0.27500000000000002</c:v>
                </c:pt>
                <c:pt idx="276" formatCode="General">
                  <c:v>0.27600000000000002</c:v>
                </c:pt>
                <c:pt idx="277" formatCode="General">
                  <c:v>0.27700000000000002</c:v>
                </c:pt>
                <c:pt idx="278" formatCode="General">
                  <c:v>0.27800000000000002</c:v>
                </c:pt>
                <c:pt idx="279" formatCode="General">
                  <c:v>0.27900000000000003</c:v>
                </c:pt>
                <c:pt idx="280" formatCode="General">
                  <c:v>0.28000000000000003</c:v>
                </c:pt>
                <c:pt idx="281" formatCode="General">
                  <c:v>0.28100000000000003</c:v>
                </c:pt>
                <c:pt idx="282" formatCode="General">
                  <c:v>0.28199999999999997</c:v>
                </c:pt>
                <c:pt idx="283" formatCode="General">
                  <c:v>0.28299999999999997</c:v>
                </c:pt>
                <c:pt idx="284" formatCode="General">
                  <c:v>0.28399999999999997</c:v>
                </c:pt>
                <c:pt idx="285" formatCode="General">
                  <c:v>0.28499999999999998</c:v>
                </c:pt>
                <c:pt idx="286" formatCode="General">
                  <c:v>0.28599999999999998</c:v>
                </c:pt>
                <c:pt idx="287" formatCode="General">
                  <c:v>0.28699999999999998</c:v>
                </c:pt>
                <c:pt idx="288" formatCode="General">
                  <c:v>0.28799999999999998</c:v>
                </c:pt>
                <c:pt idx="289" formatCode="General">
                  <c:v>0.28899999999999998</c:v>
                </c:pt>
                <c:pt idx="290" formatCode="General">
                  <c:v>0.28999999999999998</c:v>
                </c:pt>
                <c:pt idx="291" formatCode="General">
                  <c:v>0.29099999999999998</c:v>
                </c:pt>
                <c:pt idx="292" formatCode="General">
                  <c:v>0.29199999999999998</c:v>
                </c:pt>
                <c:pt idx="293" formatCode="General">
                  <c:v>0.29299999999999998</c:v>
                </c:pt>
                <c:pt idx="294" formatCode="General">
                  <c:v>0.29399999999999998</c:v>
                </c:pt>
                <c:pt idx="295" formatCode="General">
                  <c:v>0.29499999999999998</c:v>
                </c:pt>
                <c:pt idx="296" formatCode="General">
                  <c:v>0.29599999999999999</c:v>
                </c:pt>
                <c:pt idx="297" formatCode="General">
                  <c:v>0.29699999999999999</c:v>
                </c:pt>
                <c:pt idx="298" formatCode="General">
                  <c:v>0.29799999999999999</c:v>
                </c:pt>
                <c:pt idx="299" formatCode="General">
                  <c:v>0.29899999999999999</c:v>
                </c:pt>
                <c:pt idx="300" formatCode="General">
                  <c:v>0.3</c:v>
                </c:pt>
                <c:pt idx="301" formatCode="General">
                  <c:v>0.30099999999999999</c:v>
                </c:pt>
                <c:pt idx="302" formatCode="General">
                  <c:v>0.30199999999999999</c:v>
                </c:pt>
                <c:pt idx="303" formatCode="General">
                  <c:v>0.30299999999999999</c:v>
                </c:pt>
                <c:pt idx="304" formatCode="General">
                  <c:v>0.30399999999999999</c:v>
                </c:pt>
                <c:pt idx="305" formatCode="General">
                  <c:v>0.30499999999999999</c:v>
                </c:pt>
                <c:pt idx="306" formatCode="General">
                  <c:v>0.30599999999999999</c:v>
                </c:pt>
                <c:pt idx="307" formatCode="General">
                  <c:v>0.307</c:v>
                </c:pt>
                <c:pt idx="308" formatCode="General">
                  <c:v>0.308</c:v>
                </c:pt>
                <c:pt idx="309" formatCode="General">
                  <c:v>0.309</c:v>
                </c:pt>
                <c:pt idx="310" formatCode="General">
                  <c:v>0.31</c:v>
                </c:pt>
                <c:pt idx="311" formatCode="General">
                  <c:v>0.311</c:v>
                </c:pt>
                <c:pt idx="312" formatCode="General">
                  <c:v>0.312</c:v>
                </c:pt>
                <c:pt idx="313" formatCode="General">
                  <c:v>0.313</c:v>
                </c:pt>
                <c:pt idx="314" formatCode="General">
                  <c:v>0.314</c:v>
                </c:pt>
                <c:pt idx="315" formatCode="General">
                  <c:v>0.315</c:v>
                </c:pt>
                <c:pt idx="316" formatCode="General">
                  <c:v>0.316</c:v>
                </c:pt>
                <c:pt idx="317" formatCode="General">
                  <c:v>0.317</c:v>
                </c:pt>
                <c:pt idx="318" formatCode="General">
                  <c:v>0.318</c:v>
                </c:pt>
                <c:pt idx="319" formatCode="General">
                  <c:v>0.31900000000000001</c:v>
                </c:pt>
                <c:pt idx="320" formatCode="General">
                  <c:v>0.32</c:v>
                </c:pt>
                <c:pt idx="321" formatCode="General">
                  <c:v>0.32100000000000001</c:v>
                </c:pt>
                <c:pt idx="322" formatCode="General">
                  <c:v>0.32200000000000001</c:v>
                </c:pt>
                <c:pt idx="323" formatCode="General">
                  <c:v>0.32300000000000001</c:v>
                </c:pt>
                <c:pt idx="324" formatCode="General">
                  <c:v>0.32400000000000001</c:v>
                </c:pt>
                <c:pt idx="325" formatCode="General">
                  <c:v>0.32500000000000001</c:v>
                </c:pt>
                <c:pt idx="326" formatCode="General">
                  <c:v>0.32600000000000001</c:v>
                </c:pt>
                <c:pt idx="327" formatCode="General">
                  <c:v>0.32700000000000001</c:v>
                </c:pt>
                <c:pt idx="328" formatCode="General">
                  <c:v>0.32800000000000001</c:v>
                </c:pt>
                <c:pt idx="329" formatCode="General">
                  <c:v>0.32900000000000001</c:v>
                </c:pt>
                <c:pt idx="330" formatCode="General">
                  <c:v>0.33</c:v>
                </c:pt>
                <c:pt idx="331" formatCode="General">
                  <c:v>0.33100000000000002</c:v>
                </c:pt>
                <c:pt idx="332" formatCode="General">
                  <c:v>0.33200000000000002</c:v>
                </c:pt>
                <c:pt idx="333" formatCode="General">
                  <c:v>0.33300000000000002</c:v>
                </c:pt>
                <c:pt idx="334" formatCode="General">
                  <c:v>0.33400000000000002</c:v>
                </c:pt>
                <c:pt idx="335" formatCode="General">
                  <c:v>0.33500000000000002</c:v>
                </c:pt>
                <c:pt idx="336" formatCode="General">
                  <c:v>0.33600000000000002</c:v>
                </c:pt>
                <c:pt idx="337" formatCode="General">
                  <c:v>0.33700000000000002</c:v>
                </c:pt>
                <c:pt idx="338" formatCode="General">
                  <c:v>0.33800000000000002</c:v>
                </c:pt>
                <c:pt idx="339" formatCode="General">
                  <c:v>0.33900000000000002</c:v>
                </c:pt>
                <c:pt idx="340" formatCode="General">
                  <c:v>0.34</c:v>
                </c:pt>
                <c:pt idx="341" formatCode="General">
                  <c:v>0.34100000000000003</c:v>
                </c:pt>
                <c:pt idx="342" formatCode="General">
                  <c:v>0.34200000000000003</c:v>
                </c:pt>
                <c:pt idx="343" formatCode="General">
                  <c:v>0.34300000000000003</c:v>
                </c:pt>
                <c:pt idx="344" formatCode="General">
                  <c:v>0.34399999999999997</c:v>
                </c:pt>
                <c:pt idx="345" formatCode="General">
                  <c:v>0.34499999999999997</c:v>
                </c:pt>
                <c:pt idx="346" formatCode="General">
                  <c:v>0.34599999999999997</c:v>
                </c:pt>
                <c:pt idx="347" formatCode="General">
                  <c:v>0.34699999999999998</c:v>
                </c:pt>
                <c:pt idx="348" formatCode="General">
                  <c:v>0.34799999999999998</c:v>
                </c:pt>
                <c:pt idx="349" formatCode="General">
                  <c:v>0.34899999999999998</c:v>
                </c:pt>
                <c:pt idx="350" formatCode="General">
                  <c:v>0.35</c:v>
                </c:pt>
                <c:pt idx="351" formatCode="General">
                  <c:v>0.35099999999999998</c:v>
                </c:pt>
                <c:pt idx="352" formatCode="General">
                  <c:v>0.35199999999999998</c:v>
                </c:pt>
                <c:pt idx="353" formatCode="General">
                  <c:v>0.35299999999999998</c:v>
                </c:pt>
                <c:pt idx="354" formatCode="General">
                  <c:v>0.35399999999999998</c:v>
                </c:pt>
                <c:pt idx="355" formatCode="General">
                  <c:v>0.35499999999999998</c:v>
                </c:pt>
                <c:pt idx="356" formatCode="General">
                  <c:v>0.35599999999999998</c:v>
                </c:pt>
                <c:pt idx="357" formatCode="General">
                  <c:v>0.35699999999999998</c:v>
                </c:pt>
                <c:pt idx="358" formatCode="General">
                  <c:v>0.35799999999999998</c:v>
                </c:pt>
                <c:pt idx="359" formatCode="General">
                  <c:v>0.35899999999999999</c:v>
                </c:pt>
                <c:pt idx="360" formatCode="General">
                  <c:v>0.36</c:v>
                </c:pt>
                <c:pt idx="361" formatCode="General">
                  <c:v>0.36099999999999999</c:v>
                </c:pt>
                <c:pt idx="362" formatCode="General">
                  <c:v>0.36199999999999999</c:v>
                </c:pt>
                <c:pt idx="363" formatCode="General">
                  <c:v>0.36299999999999999</c:v>
                </c:pt>
                <c:pt idx="364" formatCode="General">
                  <c:v>0.36399999999999999</c:v>
                </c:pt>
                <c:pt idx="365" formatCode="General">
                  <c:v>0.36499999999999999</c:v>
                </c:pt>
                <c:pt idx="366" formatCode="General">
                  <c:v>0.36599999999999999</c:v>
                </c:pt>
                <c:pt idx="367" formatCode="General">
                  <c:v>0.36699999999999999</c:v>
                </c:pt>
                <c:pt idx="368" formatCode="General">
                  <c:v>0.36799999999999999</c:v>
                </c:pt>
                <c:pt idx="369" formatCode="General">
                  <c:v>0.36899999999999999</c:v>
                </c:pt>
                <c:pt idx="370" formatCode="General">
                  <c:v>0.37</c:v>
                </c:pt>
                <c:pt idx="371" formatCode="General">
                  <c:v>0.371</c:v>
                </c:pt>
                <c:pt idx="372" formatCode="General">
                  <c:v>0.372</c:v>
                </c:pt>
                <c:pt idx="373" formatCode="General">
                  <c:v>0.373</c:v>
                </c:pt>
                <c:pt idx="374" formatCode="General">
                  <c:v>0.374</c:v>
                </c:pt>
                <c:pt idx="375" formatCode="General">
                  <c:v>0.375</c:v>
                </c:pt>
                <c:pt idx="376" formatCode="General">
                  <c:v>0.376</c:v>
                </c:pt>
                <c:pt idx="377" formatCode="General">
                  <c:v>0.377</c:v>
                </c:pt>
                <c:pt idx="378" formatCode="General">
                  <c:v>0.378</c:v>
                </c:pt>
                <c:pt idx="379" formatCode="General">
                  <c:v>0.379</c:v>
                </c:pt>
                <c:pt idx="380" formatCode="General">
                  <c:v>0.38</c:v>
                </c:pt>
                <c:pt idx="381" formatCode="General">
                  <c:v>0.38100000000000001</c:v>
                </c:pt>
                <c:pt idx="382" formatCode="General">
                  <c:v>0.38200000000000001</c:v>
                </c:pt>
                <c:pt idx="383" formatCode="General">
                  <c:v>0.38300000000000001</c:v>
                </c:pt>
                <c:pt idx="384" formatCode="General">
                  <c:v>0.38400000000000001</c:v>
                </c:pt>
                <c:pt idx="385" formatCode="General">
                  <c:v>0.38500000000000001</c:v>
                </c:pt>
                <c:pt idx="386" formatCode="General">
                  <c:v>0.38600000000000001</c:v>
                </c:pt>
                <c:pt idx="387" formatCode="General">
                  <c:v>0.38700000000000001</c:v>
                </c:pt>
                <c:pt idx="388" formatCode="General">
                  <c:v>0.38800000000000001</c:v>
                </c:pt>
                <c:pt idx="389" formatCode="General">
                  <c:v>0.38900000000000001</c:v>
                </c:pt>
                <c:pt idx="390" formatCode="General">
                  <c:v>0.39</c:v>
                </c:pt>
                <c:pt idx="391" formatCode="General">
                  <c:v>0.39100000000000001</c:v>
                </c:pt>
                <c:pt idx="392" formatCode="General">
                  <c:v>0.39200000000000002</c:v>
                </c:pt>
                <c:pt idx="393" formatCode="General">
                  <c:v>0.39300000000000002</c:v>
                </c:pt>
                <c:pt idx="394" formatCode="General">
                  <c:v>0.39400000000000002</c:v>
                </c:pt>
                <c:pt idx="395" formatCode="General">
                  <c:v>0.39500000000000002</c:v>
                </c:pt>
                <c:pt idx="396" formatCode="General">
                  <c:v>0.39600000000000002</c:v>
                </c:pt>
                <c:pt idx="397" formatCode="General">
                  <c:v>0.39700000000000002</c:v>
                </c:pt>
                <c:pt idx="398" formatCode="General">
                  <c:v>0.39800000000000002</c:v>
                </c:pt>
                <c:pt idx="399" formatCode="General">
                  <c:v>0.39900000000000002</c:v>
                </c:pt>
                <c:pt idx="400" formatCode="General">
                  <c:v>0.4</c:v>
                </c:pt>
                <c:pt idx="401" formatCode="General">
                  <c:v>0.40100000000000002</c:v>
                </c:pt>
                <c:pt idx="402" formatCode="General">
                  <c:v>0.40200000000000002</c:v>
                </c:pt>
                <c:pt idx="403" formatCode="General">
                  <c:v>0.40300000000000002</c:v>
                </c:pt>
                <c:pt idx="404" formatCode="General">
                  <c:v>0.40400000000000003</c:v>
                </c:pt>
                <c:pt idx="405" formatCode="General">
                  <c:v>0.40500000000000003</c:v>
                </c:pt>
                <c:pt idx="406" formatCode="General">
                  <c:v>0.40600000000000003</c:v>
                </c:pt>
                <c:pt idx="407" formatCode="General">
                  <c:v>0.40699999999999997</c:v>
                </c:pt>
                <c:pt idx="408" formatCode="General">
                  <c:v>0.40799999999999997</c:v>
                </c:pt>
                <c:pt idx="409" formatCode="General">
                  <c:v>0.40899999999999997</c:v>
                </c:pt>
                <c:pt idx="410" formatCode="General">
                  <c:v>0.41</c:v>
                </c:pt>
                <c:pt idx="411" formatCode="General">
                  <c:v>0.41099999999999998</c:v>
                </c:pt>
                <c:pt idx="412" formatCode="General">
                  <c:v>0.41199999999999998</c:v>
                </c:pt>
                <c:pt idx="413" formatCode="General">
                  <c:v>0.41299999999999998</c:v>
                </c:pt>
                <c:pt idx="414" formatCode="General">
                  <c:v>0.41399999999999998</c:v>
                </c:pt>
                <c:pt idx="415" formatCode="General">
                  <c:v>0.41499999999999998</c:v>
                </c:pt>
                <c:pt idx="416" formatCode="General">
                  <c:v>0.41599999999999998</c:v>
                </c:pt>
                <c:pt idx="417" formatCode="General">
                  <c:v>0.41699999999999998</c:v>
                </c:pt>
                <c:pt idx="418" formatCode="General">
                  <c:v>0.41799999999999998</c:v>
                </c:pt>
                <c:pt idx="419" formatCode="General">
                  <c:v>0.41899999999999998</c:v>
                </c:pt>
                <c:pt idx="420" formatCode="General">
                  <c:v>0.42</c:v>
                </c:pt>
                <c:pt idx="421" formatCode="General">
                  <c:v>0.42099999999999999</c:v>
                </c:pt>
                <c:pt idx="422" formatCode="General">
                  <c:v>0.42199999999999999</c:v>
                </c:pt>
                <c:pt idx="423" formatCode="General">
                  <c:v>0.42299999999999999</c:v>
                </c:pt>
                <c:pt idx="424" formatCode="General">
                  <c:v>0.42399999999999999</c:v>
                </c:pt>
                <c:pt idx="425" formatCode="General">
                  <c:v>0.42499999999999999</c:v>
                </c:pt>
                <c:pt idx="426" formatCode="General">
                  <c:v>0.42599999999999999</c:v>
                </c:pt>
                <c:pt idx="427" formatCode="General">
                  <c:v>0.42699999999999999</c:v>
                </c:pt>
                <c:pt idx="428" formatCode="General">
                  <c:v>0.42799999999999999</c:v>
                </c:pt>
                <c:pt idx="429" formatCode="General">
                  <c:v>0.42899999999999999</c:v>
                </c:pt>
                <c:pt idx="430" formatCode="General">
                  <c:v>0.43</c:v>
                </c:pt>
                <c:pt idx="431" formatCode="General">
                  <c:v>0.43099999999999999</c:v>
                </c:pt>
                <c:pt idx="432" formatCode="General">
                  <c:v>0.432</c:v>
                </c:pt>
                <c:pt idx="433" formatCode="General">
                  <c:v>0.433</c:v>
                </c:pt>
                <c:pt idx="434" formatCode="General">
                  <c:v>0.434</c:v>
                </c:pt>
                <c:pt idx="435" formatCode="General">
                  <c:v>0.435</c:v>
                </c:pt>
                <c:pt idx="436" formatCode="General">
                  <c:v>0.436</c:v>
                </c:pt>
                <c:pt idx="437" formatCode="General">
                  <c:v>0.437</c:v>
                </c:pt>
                <c:pt idx="438" formatCode="General">
                  <c:v>0.438</c:v>
                </c:pt>
                <c:pt idx="439" formatCode="General">
                  <c:v>0.439</c:v>
                </c:pt>
                <c:pt idx="440" formatCode="General">
                  <c:v>0.44</c:v>
                </c:pt>
                <c:pt idx="441" formatCode="General">
                  <c:v>0.441</c:v>
                </c:pt>
                <c:pt idx="442" formatCode="General">
                  <c:v>0.442</c:v>
                </c:pt>
                <c:pt idx="443" formatCode="General">
                  <c:v>0.443</c:v>
                </c:pt>
                <c:pt idx="444" formatCode="General">
                  <c:v>0.44400000000000001</c:v>
                </c:pt>
                <c:pt idx="445" formatCode="General">
                  <c:v>0.44500000000000001</c:v>
                </c:pt>
                <c:pt idx="446" formatCode="General">
                  <c:v>0.44600000000000001</c:v>
                </c:pt>
                <c:pt idx="447" formatCode="General">
                  <c:v>0.44700000000000001</c:v>
                </c:pt>
                <c:pt idx="448" formatCode="General">
                  <c:v>0.44800000000000001</c:v>
                </c:pt>
                <c:pt idx="449" formatCode="General">
                  <c:v>0.44900000000000001</c:v>
                </c:pt>
                <c:pt idx="450" formatCode="General">
                  <c:v>0.45</c:v>
                </c:pt>
                <c:pt idx="451" formatCode="General">
                  <c:v>0.45100000000000001</c:v>
                </c:pt>
                <c:pt idx="452" formatCode="General">
                  <c:v>0.45200000000000001</c:v>
                </c:pt>
                <c:pt idx="453" formatCode="General">
                  <c:v>0.45300000000000001</c:v>
                </c:pt>
                <c:pt idx="454" formatCode="General">
                  <c:v>0.45400000000000001</c:v>
                </c:pt>
                <c:pt idx="455" formatCode="General">
                  <c:v>0.45500000000000002</c:v>
                </c:pt>
                <c:pt idx="456" formatCode="General">
                  <c:v>0.45600000000000002</c:v>
                </c:pt>
                <c:pt idx="457" formatCode="General">
                  <c:v>0.45700000000000002</c:v>
                </c:pt>
                <c:pt idx="458" formatCode="General">
                  <c:v>0.45800000000000002</c:v>
                </c:pt>
                <c:pt idx="459" formatCode="General">
                  <c:v>0.45900000000000002</c:v>
                </c:pt>
                <c:pt idx="460" formatCode="General">
                  <c:v>0.46</c:v>
                </c:pt>
                <c:pt idx="461" formatCode="General">
                  <c:v>0.46100000000000002</c:v>
                </c:pt>
                <c:pt idx="462" formatCode="General">
                  <c:v>0.46200000000000002</c:v>
                </c:pt>
                <c:pt idx="463" formatCode="General">
                  <c:v>0.46300000000000002</c:v>
                </c:pt>
                <c:pt idx="464" formatCode="General">
                  <c:v>0.46400000000000002</c:v>
                </c:pt>
                <c:pt idx="465" formatCode="General">
                  <c:v>0.46500000000000002</c:v>
                </c:pt>
                <c:pt idx="466" formatCode="General">
                  <c:v>0.46600000000000003</c:v>
                </c:pt>
                <c:pt idx="467" formatCode="General">
                  <c:v>0.46700000000000003</c:v>
                </c:pt>
                <c:pt idx="468" formatCode="General">
                  <c:v>0.46800000000000003</c:v>
                </c:pt>
                <c:pt idx="469" formatCode="General">
                  <c:v>0.46899999999999997</c:v>
                </c:pt>
                <c:pt idx="470" formatCode="General">
                  <c:v>0.47</c:v>
                </c:pt>
                <c:pt idx="471" formatCode="General">
                  <c:v>0.47099999999999997</c:v>
                </c:pt>
                <c:pt idx="472" formatCode="General">
                  <c:v>0.47199999999999998</c:v>
                </c:pt>
                <c:pt idx="473" formatCode="General">
                  <c:v>0.47299999999999998</c:v>
                </c:pt>
                <c:pt idx="474" formatCode="General">
                  <c:v>0.47399999999999998</c:v>
                </c:pt>
                <c:pt idx="475" formatCode="General">
                  <c:v>0.47499999999999998</c:v>
                </c:pt>
                <c:pt idx="476" formatCode="General">
                  <c:v>0.47599999999999998</c:v>
                </c:pt>
                <c:pt idx="477" formatCode="General">
                  <c:v>0.47699999999999998</c:v>
                </c:pt>
                <c:pt idx="478" formatCode="General">
                  <c:v>0.47799999999999998</c:v>
                </c:pt>
                <c:pt idx="479" formatCode="General">
                  <c:v>0.47899999999999998</c:v>
                </c:pt>
                <c:pt idx="480" formatCode="General">
                  <c:v>0.48</c:v>
                </c:pt>
                <c:pt idx="481" formatCode="General">
                  <c:v>0.48099999999999998</c:v>
                </c:pt>
                <c:pt idx="482" formatCode="General">
                  <c:v>0.48199999999999998</c:v>
                </c:pt>
                <c:pt idx="483" formatCode="General">
                  <c:v>0.48299999999999998</c:v>
                </c:pt>
                <c:pt idx="484" formatCode="General">
                  <c:v>0.48399999999999999</c:v>
                </c:pt>
                <c:pt idx="485" formatCode="General">
                  <c:v>0.48499999999999999</c:v>
                </c:pt>
                <c:pt idx="486" formatCode="General">
                  <c:v>0.48599999999999999</c:v>
                </c:pt>
                <c:pt idx="487" formatCode="General">
                  <c:v>0.48699999999999999</c:v>
                </c:pt>
                <c:pt idx="488" formatCode="General">
                  <c:v>0.48799999999999999</c:v>
                </c:pt>
                <c:pt idx="489" formatCode="General">
                  <c:v>0.48899999999999999</c:v>
                </c:pt>
                <c:pt idx="490" formatCode="General">
                  <c:v>0.49</c:v>
                </c:pt>
                <c:pt idx="491" formatCode="General">
                  <c:v>0.49099999999999999</c:v>
                </c:pt>
                <c:pt idx="492" formatCode="General">
                  <c:v>0.49199999999999999</c:v>
                </c:pt>
                <c:pt idx="493" formatCode="General">
                  <c:v>0.49299999999999999</c:v>
                </c:pt>
                <c:pt idx="494" formatCode="General">
                  <c:v>0.49399999999999999</c:v>
                </c:pt>
                <c:pt idx="495" formatCode="General">
                  <c:v>0.495</c:v>
                </c:pt>
                <c:pt idx="496" formatCode="General">
                  <c:v>0.496</c:v>
                </c:pt>
                <c:pt idx="497" formatCode="General">
                  <c:v>0.497</c:v>
                </c:pt>
                <c:pt idx="498" formatCode="General">
                  <c:v>0.498</c:v>
                </c:pt>
                <c:pt idx="499" formatCode="General">
                  <c:v>0.499</c:v>
                </c:pt>
                <c:pt idx="500" formatCode="General">
                  <c:v>0.5</c:v>
                </c:pt>
                <c:pt idx="501" formatCode="General">
                  <c:v>0.501</c:v>
                </c:pt>
                <c:pt idx="502" formatCode="General">
                  <c:v>0.502</c:v>
                </c:pt>
                <c:pt idx="503" formatCode="General">
                  <c:v>0.503</c:v>
                </c:pt>
                <c:pt idx="504" formatCode="General">
                  <c:v>0.504</c:v>
                </c:pt>
                <c:pt idx="505" formatCode="General">
                  <c:v>0.505</c:v>
                </c:pt>
                <c:pt idx="506" formatCode="General">
                  <c:v>0.50600000000000001</c:v>
                </c:pt>
                <c:pt idx="507" formatCode="General">
                  <c:v>0.50700000000000001</c:v>
                </c:pt>
                <c:pt idx="508" formatCode="General">
                  <c:v>0.50800000000000001</c:v>
                </c:pt>
                <c:pt idx="509" formatCode="General">
                  <c:v>0.50900000000000001</c:v>
                </c:pt>
                <c:pt idx="510" formatCode="General">
                  <c:v>0.51</c:v>
                </c:pt>
                <c:pt idx="511" formatCode="General">
                  <c:v>0.51100000000000001</c:v>
                </c:pt>
                <c:pt idx="512" formatCode="General">
                  <c:v>0.51200000000000001</c:v>
                </c:pt>
                <c:pt idx="513" formatCode="General">
                  <c:v>0.51300000000000001</c:v>
                </c:pt>
                <c:pt idx="514" formatCode="General">
                  <c:v>0.51400000000000001</c:v>
                </c:pt>
                <c:pt idx="515" formatCode="General">
                  <c:v>0.51500000000000001</c:v>
                </c:pt>
                <c:pt idx="516" formatCode="General">
                  <c:v>0.51600000000000001</c:v>
                </c:pt>
                <c:pt idx="517" formatCode="General">
                  <c:v>0.51700000000000002</c:v>
                </c:pt>
                <c:pt idx="518" formatCode="General">
                  <c:v>0.51800000000000002</c:v>
                </c:pt>
                <c:pt idx="519" formatCode="General">
                  <c:v>0.51900000000000002</c:v>
                </c:pt>
                <c:pt idx="520" formatCode="General">
                  <c:v>0.52</c:v>
                </c:pt>
                <c:pt idx="521" formatCode="General">
                  <c:v>0.52100000000000002</c:v>
                </c:pt>
                <c:pt idx="522" formatCode="General">
                  <c:v>0.52200000000000002</c:v>
                </c:pt>
                <c:pt idx="523" formatCode="General">
                  <c:v>0.52300000000000002</c:v>
                </c:pt>
                <c:pt idx="524" formatCode="General">
                  <c:v>0.52400000000000002</c:v>
                </c:pt>
                <c:pt idx="525" formatCode="General">
                  <c:v>0.52500000000000002</c:v>
                </c:pt>
                <c:pt idx="526" formatCode="General">
                  <c:v>0.52600000000000002</c:v>
                </c:pt>
                <c:pt idx="527" formatCode="General">
                  <c:v>0.52700000000000002</c:v>
                </c:pt>
                <c:pt idx="528" formatCode="General">
                  <c:v>0.52800000000000002</c:v>
                </c:pt>
                <c:pt idx="529" formatCode="General">
                  <c:v>0.52900000000000003</c:v>
                </c:pt>
                <c:pt idx="530" formatCode="General">
                  <c:v>0.53</c:v>
                </c:pt>
                <c:pt idx="531" formatCode="General">
                  <c:v>0.53100000000000003</c:v>
                </c:pt>
                <c:pt idx="532" formatCode="General">
                  <c:v>0.53200000000000003</c:v>
                </c:pt>
                <c:pt idx="533" formatCode="General">
                  <c:v>0.53300000000000003</c:v>
                </c:pt>
                <c:pt idx="534" formatCode="General">
                  <c:v>0.53400000000000003</c:v>
                </c:pt>
                <c:pt idx="535" formatCode="General">
                  <c:v>0.53500000000000003</c:v>
                </c:pt>
                <c:pt idx="536" formatCode="General">
                  <c:v>0.53600000000000003</c:v>
                </c:pt>
                <c:pt idx="537" formatCode="General">
                  <c:v>0.53700000000000003</c:v>
                </c:pt>
                <c:pt idx="538" formatCode="General">
                  <c:v>0.53800000000000003</c:v>
                </c:pt>
                <c:pt idx="539" formatCode="General">
                  <c:v>0.53900000000000003</c:v>
                </c:pt>
                <c:pt idx="540" formatCode="General">
                  <c:v>0.54</c:v>
                </c:pt>
                <c:pt idx="541" formatCode="General">
                  <c:v>0.54100000000000004</c:v>
                </c:pt>
                <c:pt idx="542" formatCode="General">
                  <c:v>0.54200000000000004</c:v>
                </c:pt>
                <c:pt idx="543" formatCode="General">
                  <c:v>0.54300000000000004</c:v>
                </c:pt>
                <c:pt idx="544" formatCode="General">
                  <c:v>0.54400000000000004</c:v>
                </c:pt>
                <c:pt idx="545" formatCode="General">
                  <c:v>0.54500000000000004</c:v>
                </c:pt>
                <c:pt idx="546" formatCode="General">
                  <c:v>0.54600000000000004</c:v>
                </c:pt>
                <c:pt idx="547" formatCode="General">
                  <c:v>0.54700000000000004</c:v>
                </c:pt>
                <c:pt idx="548" formatCode="General">
                  <c:v>0.54800000000000004</c:v>
                </c:pt>
                <c:pt idx="549" formatCode="General">
                  <c:v>0.54900000000000004</c:v>
                </c:pt>
                <c:pt idx="550" formatCode="General">
                  <c:v>0.55000000000000004</c:v>
                </c:pt>
                <c:pt idx="551" formatCode="General">
                  <c:v>0.55100000000000005</c:v>
                </c:pt>
                <c:pt idx="552" formatCode="General">
                  <c:v>0.55200000000000005</c:v>
                </c:pt>
                <c:pt idx="553" formatCode="General">
                  <c:v>0.55300000000000005</c:v>
                </c:pt>
                <c:pt idx="554" formatCode="General">
                  <c:v>0.55400000000000005</c:v>
                </c:pt>
                <c:pt idx="555" formatCode="General">
                  <c:v>0.55500000000000005</c:v>
                </c:pt>
                <c:pt idx="556" formatCode="General">
                  <c:v>0.55600000000000005</c:v>
                </c:pt>
                <c:pt idx="557" formatCode="General">
                  <c:v>0.55700000000000005</c:v>
                </c:pt>
                <c:pt idx="558" formatCode="General">
                  <c:v>0.55800000000000005</c:v>
                </c:pt>
                <c:pt idx="559" formatCode="General">
                  <c:v>0.55900000000000005</c:v>
                </c:pt>
                <c:pt idx="560" formatCode="General">
                  <c:v>0.56000000000000005</c:v>
                </c:pt>
                <c:pt idx="561" formatCode="General">
                  <c:v>0.56100000000000005</c:v>
                </c:pt>
                <c:pt idx="562" formatCode="General">
                  <c:v>0.56200000000000006</c:v>
                </c:pt>
                <c:pt idx="563" formatCode="General">
                  <c:v>0.56299999999999994</c:v>
                </c:pt>
                <c:pt idx="564" formatCode="General">
                  <c:v>0.56399999999999995</c:v>
                </c:pt>
                <c:pt idx="565" formatCode="General">
                  <c:v>0.56499999999999995</c:v>
                </c:pt>
                <c:pt idx="566" formatCode="General">
                  <c:v>0.56599999999999995</c:v>
                </c:pt>
                <c:pt idx="567" formatCode="General">
                  <c:v>0.56699999999999995</c:v>
                </c:pt>
                <c:pt idx="568" formatCode="General">
                  <c:v>0.56799999999999995</c:v>
                </c:pt>
                <c:pt idx="569" formatCode="General">
                  <c:v>0.56899999999999995</c:v>
                </c:pt>
                <c:pt idx="570" formatCode="General">
                  <c:v>0.56999999999999995</c:v>
                </c:pt>
                <c:pt idx="571" formatCode="General">
                  <c:v>0.57099999999999995</c:v>
                </c:pt>
                <c:pt idx="572" formatCode="General">
                  <c:v>0.57199999999999995</c:v>
                </c:pt>
                <c:pt idx="573" formatCode="General">
                  <c:v>0.57299999999999995</c:v>
                </c:pt>
                <c:pt idx="574" formatCode="General">
                  <c:v>0.57399999999999995</c:v>
                </c:pt>
                <c:pt idx="575" formatCode="General">
                  <c:v>0.57499999999999996</c:v>
                </c:pt>
                <c:pt idx="576" formatCode="General">
                  <c:v>0.57599999999999996</c:v>
                </c:pt>
                <c:pt idx="577" formatCode="General">
                  <c:v>0.57699999999999996</c:v>
                </c:pt>
                <c:pt idx="578" formatCode="General">
                  <c:v>0.57799999999999996</c:v>
                </c:pt>
                <c:pt idx="579" formatCode="General">
                  <c:v>0.57899999999999996</c:v>
                </c:pt>
                <c:pt idx="580" formatCode="General">
                  <c:v>0.57999999999999996</c:v>
                </c:pt>
                <c:pt idx="581" formatCode="General">
                  <c:v>0.58099999999999996</c:v>
                </c:pt>
                <c:pt idx="582" formatCode="General">
                  <c:v>0.58199999999999996</c:v>
                </c:pt>
                <c:pt idx="583" formatCode="General">
                  <c:v>0.58299999999999996</c:v>
                </c:pt>
                <c:pt idx="584" formatCode="General">
                  <c:v>0.58399999999999996</c:v>
                </c:pt>
                <c:pt idx="585" formatCode="General">
                  <c:v>0.58499999999999996</c:v>
                </c:pt>
                <c:pt idx="586" formatCode="General">
                  <c:v>0.58599999999999997</c:v>
                </c:pt>
                <c:pt idx="587" formatCode="General">
                  <c:v>0.58699999999999997</c:v>
                </c:pt>
                <c:pt idx="588" formatCode="General">
                  <c:v>0.58799999999999997</c:v>
                </c:pt>
                <c:pt idx="589" formatCode="General">
                  <c:v>0.58899999999999997</c:v>
                </c:pt>
                <c:pt idx="590" formatCode="General">
                  <c:v>0.59</c:v>
                </c:pt>
                <c:pt idx="591" formatCode="General">
                  <c:v>0.59099999999999997</c:v>
                </c:pt>
                <c:pt idx="592" formatCode="General">
                  <c:v>0.59199999999999997</c:v>
                </c:pt>
                <c:pt idx="593" formatCode="General">
                  <c:v>0.59299999999999997</c:v>
                </c:pt>
                <c:pt idx="594" formatCode="General">
                  <c:v>0.59399999999999997</c:v>
                </c:pt>
                <c:pt idx="595" formatCode="General">
                  <c:v>0.59499999999999997</c:v>
                </c:pt>
                <c:pt idx="596" formatCode="General">
                  <c:v>0.59599999999999997</c:v>
                </c:pt>
                <c:pt idx="597" formatCode="General">
                  <c:v>0.59699999999999998</c:v>
                </c:pt>
                <c:pt idx="598" formatCode="General">
                  <c:v>0.59799999999999998</c:v>
                </c:pt>
                <c:pt idx="599" formatCode="General">
                  <c:v>0.59899999999999998</c:v>
                </c:pt>
                <c:pt idx="600" formatCode="General">
                  <c:v>0.6</c:v>
                </c:pt>
                <c:pt idx="601" formatCode="General">
                  <c:v>0.60099999999999998</c:v>
                </c:pt>
                <c:pt idx="602" formatCode="General">
                  <c:v>0.60199999999999998</c:v>
                </c:pt>
                <c:pt idx="603" formatCode="General">
                  <c:v>0.60299999999999998</c:v>
                </c:pt>
                <c:pt idx="604" formatCode="General">
                  <c:v>0.60399999999999998</c:v>
                </c:pt>
                <c:pt idx="605" formatCode="General">
                  <c:v>0.60499999999999998</c:v>
                </c:pt>
                <c:pt idx="606" formatCode="General">
                  <c:v>0.60599999999999998</c:v>
                </c:pt>
                <c:pt idx="607" formatCode="General">
                  <c:v>0.60699999999999998</c:v>
                </c:pt>
                <c:pt idx="608" formatCode="General">
                  <c:v>0.60799999999999998</c:v>
                </c:pt>
                <c:pt idx="609" formatCode="General">
                  <c:v>0.60899999999999999</c:v>
                </c:pt>
                <c:pt idx="610" formatCode="General">
                  <c:v>0.61</c:v>
                </c:pt>
                <c:pt idx="611" formatCode="General">
                  <c:v>0.61099999999999999</c:v>
                </c:pt>
                <c:pt idx="612" formatCode="General">
                  <c:v>0.61199999999999999</c:v>
                </c:pt>
                <c:pt idx="613" formatCode="General">
                  <c:v>0.61299999999999999</c:v>
                </c:pt>
                <c:pt idx="614" formatCode="General">
                  <c:v>0.61399999999999999</c:v>
                </c:pt>
                <c:pt idx="615" formatCode="General">
                  <c:v>0.61499999999999999</c:v>
                </c:pt>
                <c:pt idx="616" formatCode="General">
                  <c:v>0.61599999999999999</c:v>
                </c:pt>
                <c:pt idx="617" formatCode="General">
                  <c:v>0.61699999999999999</c:v>
                </c:pt>
                <c:pt idx="618" formatCode="General">
                  <c:v>0.61799999999999999</c:v>
                </c:pt>
                <c:pt idx="619" formatCode="General">
                  <c:v>0.61899999999999999</c:v>
                </c:pt>
                <c:pt idx="620" formatCode="General">
                  <c:v>0.62</c:v>
                </c:pt>
                <c:pt idx="621" formatCode="General">
                  <c:v>0.621</c:v>
                </c:pt>
                <c:pt idx="622" formatCode="General">
                  <c:v>0.622</c:v>
                </c:pt>
                <c:pt idx="623" formatCode="General">
                  <c:v>0.623</c:v>
                </c:pt>
                <c:pt idx="624" formatCode="General">
                  <c:v>0.624</c:v>
                </c:pt>
                <c:pt idx="625" formatCode="General">
                  <c:v>0.625</c:v>
                </c:pt>
                <c:pt idx="626" formatCode="General">
                  <c:v>0.626</c:v>
                </c:pt>
                <c:pt idx="627" formatCode="General">
                  <c:v>0.627</c:v>
                </c:pt>
                <c:pt idx="628" formatCode="General">
                  <c:v>0.628</c:v>
                </c:pt>
                <c:pt idx="629" formatCode="General">
                  <c:v>0.629</c:v>
                </c:pt>
                <c:pt idx="630" formatCode="General">
                  <c:v>0.63</c:v>
                </c:pt>
                <c:pt idx="631" formatCode="General">
                  <c:v>0.63100000000000001</c:v>
                </c:pt>
                <c:pt idx="632" formatCode="General">
                  <c:v>0.63200000000000001</c:v>
                </c:pt>
                <c:pt idx="633" formatCode="General">
                  <c:v>0.63300000000000001</c:v>
                </c:pt>
                <c:pt idx="634" formatCode="General">
                  <c:v>0.63400000000000001</c:v>
                </c:pt>
                <c:pt idx="635" formatCode="General">
                  <c:v>0.63500000000000001</c:v>
                </c:pt>
                <c:pt idx="636" formatCode="General">
                  <c:v>0.63600000000000001</c:v>
                </c:pt>
                <c:pt idx="637" formatCode="General">
                  <c:v>0.63700000000000001</c:v>
                </c:pt>
                <c:pt idx="638" formatCode="General">
                  <c:v>0.63800000000000001</c:v>
                </c:pt>
                <c:pt idx="639" formatCode="General">
                  <c:v>0.63900000000000001</c:v>
                </c:pt>
                <c:pt idx="640" formatCode="General">
                  <c:v>0.64</c:v>
                </c:pt>
                <c:pt idx="641" formatCode="General">
                  <c:v>0.64100000000000001</c:v>
                </c:pt>
                <c:pt idx="642" formatCode="General">
                  <c:v>0.64200000000000002</c:v>
                </c:pt>
                <c:pt idx="643" formatCode="General">
                  <c:v>0.64300000000000002</c:v>
                </c:pt>
                <c:pt idx="644" formatCode="General">
                  <c:v>0.64400000000000002</c:v>
                </c:pt>
                <c:pt idx="645" formatCode="General">
                  <c:v>0.64500000000000002</c:v>
                </c:pt>
                <c:pt idx="646" formatCode="General">
                  <c:v>0.64600000000000002</c:v>
                </c:pt>
                <c:pt idx="647" formatCode="General">
                  <c:v>0.64700000000000002</c:v>
                </c:pt>
                <c:pt idx="648" formatCode="General">
                  <c:v>0.64800000000000002</c:v>
                </c:pt>
                <c:pt idx="649" formatCode="General">
                  <c:v>0.64900000000000002</c:v>
                </c:pt>
                <c:pt idx="650" formatCode="General">
                  <c:v>0.65</c:v>
                </c:pt>
                <c:pt idx="651" formatCode="General">
                  <c:v>0.65100000000000002</c:v>
                </c:pt>
                <c:pt idx="652" formatCode="General">
                  <c:v>0.65200000000000002</c:v>
                </c:pt>
                <c:pt idx="653" formatCode="General">
                  <c:v>0.65300000000000002</c:v>
                </c:pt>
                <c:pt idx="654" formatCode="General">
                  <c:v>0.65400000000000003</c:v>
                </c:pt>
                <c:pt idx="655" formatCode="General">
                  <c:v>0.65500000000000003</c:v>
                </c:pt>
                <c:pt idx="656" formatCode="General">
                  <c:v>0.65600000000000003</c:v>
                </c:pt>
                <c:pt idx="657" formatCode="General">
                  <c:v>0.65700000000000003</c:v>
                </c:pt>
                <c:pt idx="658" formatCode="General">
                  <c:v>0.65800000000000003</c:v>
                </c:pt>
                <c:pt idx="659" formatCode="General">
                  <c:v>0.65900000000000003</c:v>
                </c:pt>
                <c:pt idx="660" formatCode="General">
                  <c:v>0.66</c:v>
                </c:pt>
                <c:pt idx="661" formatCode="General">
                  <c:v>0.66100000000000003</c:v>
                </c:pt>
                <c:pt idx="662" formatCode="General">
                  <c:v>0.66200000000000003</c:v>
                </c:pt>
                <c:pt idx="663" formatCode="General">
                  <c:v>0.66300000000000003</c:v>
                </c:pt>
                <c:pt idx="664" formatCode="General">
                  <c:v>0.66400000000000003</c:v>
                </c:pt>
                <c:pt idx="665" formatCode="General">
                  <c:v>0.66500000000000004</c:v>
                </c:pt>
                <c:pt idx="666" formatCode="General">
                  <c:v>0.66600000000000004</c:v>
                </c:pt>
                <c:pt idx="667" formatCode="General">
                  <c:v>0.66700000000000004</c:v>
                </c:pt>
                <c:pt idx="668" formatCode="General">
                  <c:v>0.66800000000000004</c:v>
                </c:pt>
                <c:pt idx="669" formatCode="General">
                  <c:v>0.66900000000000004</c:v>
                </c:pt>
                <c:pt idx="670" formatCode="General">
                  <c:v>0.67</c:v>
                </c:pt>
                <c:pt idx="671" formatCode="General">
                  <c:v>0.67100000000000004</c:v>
                </c:pt>
                <c:pt idx="672" formatCode="General">
                  <c:v>0.67200000000000004</c:v>
                </c:pt>
                <c:pt idx="673" formatCode="General">
                  <c:v>0.67300000000000004</c:v>
                </c:pt>
                <c:pt idx="674" formatCode="General">
                  <c:v>0.67400000000000004</c:v>
                </c:pt>
                <c:pt idx="675" formatCode="General">
                  <c:v>0.67500000000000004</c:v>
                </c:pt>
                <c:pt idx="676" formatCode="General">
                  <c:v>0.67600000000000005</c:v>
                </c:pt>
                <c:pt idx="677" formatCode="General">
                  <c:v>0.67700000000000005</c:v>
                </c:pt>
                <c:pt idx="678" formatCode="General">
                  <c:v>0.67800000000000005</c:v>
                </c:pt>
                <c:pt idx="679" formatCode="General">
                  <c:v>0.67900000000000005</c:v>
                </c:pt>
                <c:pt idx="680" formatCode="General">
                  <c:v>0.68</c:v>
                </c:pt>
                <c:pt idx="681" formatCode="General">
                  <c:v>0.68100000000000005</c:v>
                </c:pt>
                <c:pt idx="682" formatCode="General">
                  <c:v>0.68200000000000005</c:v>
                </c:pt>
                <c:pt idx="683" formatCode="General">
                  <c:v>0.68300000000000005</c:v>
                </c:pt>
                <c:pt idx="684" formatCode="General">
                  <c:v>0.68400000000000005</c:v>
                </c:pt>
                <c:pt idx="685" formatCode="General">
                  <c:v>0.68500000000000005</c:v>
                </c:pt>
                <c:pt idx="686" formatCode="General">
                  <c:v>0.68600000000000005</c:v>
                </c:pt>
                <c:pt idx="687" formatCode="General">
                  <c:v>0.68700000000000006</c:v>
                </c:pt>
                <c:pt idx="688" formatCode="General">
                  <c:v>0.68799999999999994</c:v>
                </c:pt>
                <c:pt idx="689" formatCode="General">
                  <c:v>0.68899999999999995</c:v>
                </c:pt>
                <c:pt idx="690" formatCode="General">
                  <c:v>0.69</c:v>
                </c:pt>
                <c:pt idx="691" formatCode="General">
                  <c:v>0.69099999999999995</c:v>
                </c:pt>
                <c:pt idx="692" formatCode="General">
                  <c:v>0.69199999999999995</c:v>
                </c:pt>
                <c:pt idx="693" formatCode="General">
                  <c:v>0.69299999999999995</c:v>
                </c:pt>
                <c:pt idx="694" formatCode="General">
                  <c:v>0.69399999999999995</c:v>
                </c:pt>
                <c:pt idx="695" formatCode="General">
                  <c:v>0.69499999999999995</c:v>
                </c:pt>
                <c:pt idx="696" formatCode="General">
                  <c:v>0.69599999999999995</c:v>
                </c:pt>
                <c:pt idx="697" formatCode="General">
                  <c:v>0.69699999999999995</c:v>
                </c:pt>
                <c:pt idx="698" formatCode="General">
                  <c:v>0.69799999999999995</c:v>
                </c:pt>
                <c:pt idx="699" formatCode="General">
                  <c:v>0.69899999999999995</c:v>
                </c:pt>
                <c:pt idx="700" formatCode="General">
                  <c:v>0.7</c:v>
                </c:pt>
                <c:pt idx="701" formatCode="General">
                  <c:v>0.70099999999999996</c:v>
                </c:pt>
                <c:pt idx="702" formatCode="General">
                  <c:v>0.70199999999999996</c:v>
                </c:pt>
                <c:pt idx="703" formatCode="General">
                  <c:v>0.70299999999999996</c:v>
                </c:pt>
                <c:pt idx="704" formatCode="General">
                  <c:v>0.70399999999999996</c:v>
                </c:pt>
                <c:pt idx="705" formatCode="General">
                  <c:v>0.70499999999999996</c:v>
                </c:pt>
                <c:pt idx="706" formatCode="General">
                  <c:v>0.70599999999999996</c:v>
                </c:pt>
                <c:pt idx="707" formatCode="General">
                  <c:v>0.70699999999999996</c:v>
                </c:pt>
                <c:pt idx="708" formatCode="General">
                  <c:v>0.70799999999999996</c:v>
                </c:pt>
                <c:pt idx="709" formatCode="General">
                  <c:v>0.70899999999999996</c:v>
                </c:pt>
                <c:pt idx="710" formatCode="General">
                  <c:v>0.71</c:v>
                </c:pt>
                <c:pt idx="711" formatCode="General">
                  <c:v>0.71099999999999997</c:v>
                </c:pt>
                <c:pt idx="712" formatCode="General">
                  <c:v>0.71199999999999997</c:v>
                </c:pt>
                <c:pt idx="713" formatCode="General">
                  <c:v>0.71299999999999997</c:v>
                </c:pt>
                <c:pt idx="714" formatCode="General">
                  <c:v>0.71399999999999997</c:v>
                </c:pt>
                <c:pt idx="715" formatCode="General">
                  <c:v>0.71499999999999997</c:v>
                </c:pt>
                <c:pt idx="716" formatCode="General">
                  <c:v>0.71599999999999997</c:v>
                </c:pt>
                <c:pt idx="717" formatCode="General">
                  <c:v>0.71699999999999997</c:v>
                </c:pt>
                <c:pt idx="718" formatCode="General">
                  <c:v>0.71799999999999997</c:v>
                </c:pt>
                <c:pt idx="719" formatCode="General">
                  <c:v>0.71899999999999997</c:v>
                </c:pt>
                <c:pt idx="720" formatCode="General">
                  <c:v>0.72</c:v>
                </c:pt>
                <c:pt idx="721" formatCode="General">
                  <c:v>0.72099999999999997</c:v>
                </c:pt>
                <c:pt idx="722" formatCode="General">
                  <c:v>0.72199999999999998</c:v>
                </c:pt>
                <c:pt idx="723" formatCode="General">
                  <c:v>0.72299999999999998</c:v>
                </c:pt>
                <c:pt idx="724" formatCode="General">
                  <c:v>0.72399999999999998</c:v>
                </c:pt>
                <c:pt idx="725" formatCode="General">
                  <c:v>0.72499999999999998</c:v>
                </c:pt>
                <c:pt idx="726" formatCode="General">
                  <c:v>0.72599999999999998</c:v>
                </c:pt>
                <c:pt idx="727" formatCode="General">
                  <c:v>0.72699999999999998</c:v>
                </c:pt>
                <c:pt idx="728" formatCode="General">
                  <c:v>0.72799999999999998</c:v>
                </c:pt>
                <c:pt idx="729" formatCode="General">
                  <c:v>0.72899999999999998</c:v>
                </c:pt>
                <c:pt idx="730" formatCode="General">
                  <c:v>0.73</c:v>
                </c:pt>
                <c:pt idx="731" formatCode="General">
                  <c:v>0.73099999999999998</c:v>
                </c:pt>
                <c:pt idx="732" formatCode="General">
                  <c:v>0.73199999999999998</c:v>
                </c:pt>
                <c:pt idx="733" formatCode="General">
                  <c:v>0.73299999999999998</c:v>
                </c:pt>
                <c:pt idx="734" formatCode="General">
                  <c:v>0.73399999999999999</c:v>
                </c:pt>
                <c:pt idx="735" formatCode="General">
                  <c:v>0.73499999999999999</c:v>
                </c:pt>
                <c:pt idx="736" formatCode="General">
                  <c:v>0.73599999999999999</c:v>
                </c:pt>
                <c:pt idx="737" formatCode="General">
                  <c:v>0.73699999999999999</c:v>
                </c:pt>
                <c:pt idx="738" formatCode="General">
                  <c:v>0.73799999999999999</c:v>
                </c:pt>
                <c:pt idx="739" formatCode="General">
                  <c:v>0.73899999999999999</c:v>
                </c:pt>
                <c:pt idx="740" formatCode="General">
                  <c:v>0.74</c:v>
                </c:pt>
                <c:pt idx="741" formatCode="General">
                  <c:v>0.74099999999999999</c:v>
                </c:pt>
                <c:pt idx="742" formatCode="General">
                  <c:v>0.74199999999999999</c:v>
                </c:pt>
                <c:pt idx="743" formatCode="General">
                  <c:v>0.74299999999999999</c:v>
                </c:pt>
                <c:pt idx="744" formatCode="General">
                  <c:v>0.74399999999999999</c:v>
                </c:pt>
                <c:pt idx="745" formatCode="General">
                  <c:v>0.745</c:v>
                </c:pt>
                <c:pt idx="746" formatCode="General">
                  <c:v>0.746</c:v>
                </c:pt>
                <c:pt idx="747" formatCode="General">
                  <c:v>0.747</c:v>
                </c:pt>
                <c:pt idx="748" formatCode="General">
                  <c:v>0.748</c:v>
                </c:pt>
                <c:pt idx="749" formatCode="General">
                  <c:v>0.749</c:v>
                </c:pt>
                <c:pt idx="750" formatCode="General">
                  <c:v>0.75</c:v>
                </c:pt>
                <c:pt idx="751" formatCode="General">
                  <c:v>0.751</c:v>
                </c:pt>
                <c:pt idx="752" formatCode="General">
                  <c:v>0.752</c:v>
                </c:pt>
                <c:pt idx="753" formatCode="General">
                  <c:v>0.753</c:v>
                </c:pt>
                <c:pt idx="754" formatCode="General">
                  <c:v>0.754</c:v>
                </c:pt>
                <c:pt idx="755" formatCode="General">
                  <c:v>0.755</c:v>
                </c:pt>
                <c:pt idx="756" formatCode="General">
                  <c:v>0.75600000000000001</c:v>
                </c:pt>
                <c:pt idx="757" formatCode="General">
                  <c:v>0.75700000000000001</c:v>
                </c:pt>
                <c:pt idx="758" formatCode="General">
                  <c:v>0.75800000000000001</c:v>
                </c:pt>
                <c:pt idx="759" formatCode="General">
                  <c:v>0.75900000000000001</c:v>
                </c:pt>
                <c:pt idx="760" formatCode="General">
                  <c:v>0.76</c:v>
                </c:pt>
                <c:pt idx="761" formatCode="General">
                  <c:v>0.76100000000000001</c:v>
                </c:pt>
                <c:pt idx="762" formatCode="General">
                  <c:v>0.76200000000000001</c:v>
                </c:pt>
                <c:pt idx="763" formatCode="General">
                  <c:v>0.76300000000000001</c:v>
                </c:pt>
                <c:pt idx="764" formatCode="General">
                  <c:v>0.76400000000000001</c:v>
                </c:pt>
                <c:pt idx="765" formatCode="General">
                  <c:v>0.76500000000000001</c:v>
                </c:pt>
                <c:pt idx="766" formatCode="General">
                  <c:v>0.76600000000000001</c:v>
                </c:pt>
                <c:pt idx="767" formatCode="General">
                  <c:v>0.76700000000000002</c:v>
                </c:pt>
                <c:pt idx="768" formatCode="General">
                  <c:v>0.76800000000000002</c:v>
                </c:pt>
                <c:pt idx="769" formatCode="General">
                  <c:v>0.76900000000000002</c:v>
                </c:pt>
                <c:pt idx="770" formatCode="General">
                  <c:v>0.77</c:v>
                </c:pt>
                <c:pt idx="771" formatCode="General">
                  <c:v>0.77100000000000002</c:v>
                </c:pt>
                <c:pt idx="772" formatCode="General">
                  <c:v>0.77200000000000002</c:v>
                </c:pt>
                <c:pt idx="773" formatCode="General">
                  <c:v>0.77300000000000002</c:v>
                </c:pt>
                <c:pt idx="774" formatCode="General">
                  <c:v>0.77400000000000002</c:v>
                </c:pt>
                <c:pt idx="775" formatCode="General">
                  <c:v>0.77500000000000002</c:v>
                </c:pt>
                <c:pt idx="776" formatCode="General">
                  <c:v>0.77600000000000002</c:v>
                </c:pt>
                <c:pt idx="777" formatCode="General">
                  <c:v>0.77700000000000002</c:v>
                </c:pt>
                <c:pt idx="778" formatCode="General">
                  <c:v>0.77800000000000002</c:v>
                </c:pt>
                <c:pt idx="779" formatCode="General">
                  <c:v>0.77900000000000003</c:v>
                </c:pt>
                <c:pt idx="780" formatCode="General">
                  <c:v>0.78</c:v>
                </c:pt>
                <c:pt idx="781" formatCode="General">
                  <c:v>0.78100000000000003</c:v>
                </c:pt>
                <c:pt idx="782" formatCode="General">
                  <c:v>0.78200000000000003</c:v>
                </c:pt>
                <c:pt idx="783" formatCode="General">
                  <c:v>0.78300000000000003</c:v>
                </c:pt>
                <c:pt idx="784" formatCode="General">
                  <c:v>0.78400000000000003</c:v>
                </c:pt>
                <c:pt idx="785" formatCode="General">
                  <c:v>0.78500000000000003</c:v>
                </c:pt>
                <c:pt idx="786" formatCode="General">
                  <c:v>0.78600000000000003</c:v>
                </c:pt>
                <c:pt idx="787" formatCode="General">
                  <c:v>0.78700000000000003</c:v>
                </c:pt>
                <c:pt idx="788" formatCode="General">
                  <c:v>0.78800000000000003</c:v>
                </c:pt>
                <c:pt idx="789" formatCode="General">
                  <c:v>0.78900000000000003</c:v>
                </c:pt>
                <c:pt idx="790" formatCode="General">
                  <c:v>0.79</c:v>
                </c:pt>
                <c:pt idx="791" formatCode="General">
                  <c:v>0.79100000000000004</c:v>
                </c:pt>
                <c:pt idx="792" formatCode="General">
                  <c:v>0.79200000000000004</c:v>
                </c:pt>
                <c:pt idx="793" formatCode="General">
                  <c:v>0.79300000000000004</c:v>
                </c:pt>
                <c:pt idx="794" formatCode="General">
                  <c:v>0.79400000000000004</c:v>
                </c:pt>
                <c:pt idx="795" formatCode="General">
                  <c:v>0.79500000000000004</c:v>
                </c:pt>
                <c:pt idx="796" formatCode="General">
                  <c:v>0.79600000000000004</c:v>
                </c:pt>
                <c:pt idx="797" formatCode="General">
                  <c:v>0.79700000000000004</c:v>
                </c:pt>
                <c:pt idx="798" formatCode="General">
                  <c:v>0.79800000000000004</c:v>
                </c:pt>
                <c:pt idx="799" formatCode="General">
                  <c:v>0.79900000000000004</c:v>
                </c:pt>
                <c:pt idx="800" formatCode="General">
                  <c:v>0.8</c:v>
                </c:pt>
                <c:pt idx="801" formatCode="General">
                  <c:v>0.80100000000000005</c:v>
                </c:pt>
                <c:pt idx="802" formatCode="General">
                  <c:v>0.80200000000000005</c:v>
                </c:pt>
                <c:pt idx="803" formatCode="General">
                  <c:v>0.80300000000000005</c:v>
                </c:pt>
                <c:pt idx="804" formatCode="General">
                  <c:v>0.80400000000000005</c:v>
                </c:pt>
                <c:pt idx="805" formatCode="General">
                  <c:v>0.80500000000000005</c:v>
                </c:pt>
                <c:pt idx="806" formatCode="General">
                  <c:v>0.80600000000000005</c:v>
                </c:pt>
                <c:pt idx="807" formatCode="General">
                  <c:v>0.80700000000000005</c:v>
                </c:pt>
                <c:pt idx="808" formatCode="General">
                  <c:v>0.80800000000000005</c:v>
                </c:pt>
                <c:pt idx="809" formatCode="General">
                  <c:v>0.80900000000000005</c:v>
                </c:pt>
                <c:pt idx="810" formatCode="General">
                  <c:v>0.81</c:v>
                </c:pt>
                <c:pt idx="811" formatCode="General">
                  <c:v>0.81100000000000005</c:v>
                </c:pt>
                <c:pt idx="812" formatCode="General">
                  <c:v>0.81200000000000006</c:v>
                </c:pt>
                <c:pt idx="813" formatCode="General">
                  <c:v>0.81299999999999994</c:v>
                </c:pt>
                <c:pt idx="814" formatCode="General">
                  <c:v>0.81399999999999995</c:v>
                </c:pt>
                <c:pt idx="815" formatCode="General">
                  <c:v>0.81499999999999995</c:v>
                </c:pt>
                <c:pt idx="816" formatCode="General">
                  <c:v>0.81599999999999995</c:v>
                </c:pt>
                <c:pt idx="817" formatCode="General">
                  <c:v>0.81699999999999995</c:v>
                </c:pt>
                <c:pt idx="818" formatCode="General">
                  <c:v>0.81799999999999995</c:v>
                </c:pt>
                <c:pt idx="819" formatCode="General">
                  <c:v>0.81899999999999995</c:v>
                </c:pt>
                <c:pt idx="820" formatCode="General">
                  <c:v>0.82</c:v>
                </c:pt>
                <c:pt idx="821" formatCode="General">
                  <c:v>0.82099999999999995</c:v>
                </c:pt>
                <c:pt idx="822" formatCode="General">
                  <c:v>0.82199999999999995</c:v>
                </c:pt>
                <c:pt idx="823" formatCode="General">
                  <c:v>0.82299999999999995</c:v>
                </c:pt>
                <c:pt idx="824" formatCode="General">
                  <c:v>0.82399999999999995</c:v>
                </c:pt>
                <c:pt idx="825" formatCode="General">
                  <c:v>0.82499999999999996</c:v>
                </c:pt>
                <c:pt idx="826" formatCode="General">
                  <c:v>0.82599999999999996</c:v>
                </c:pt>
                <c:pt idx="827" formatCode="General">
                  <c:v>0.82699999999999996</c:v>
                </c:pt>
                <c:pt idx="828" formatCode="General">
                  <c:v>0.82799999999999996</c:v>
                </c:pt>
                <c:pt idx="829" formatCode="General">
                  <c:v>0.82899999999999996</c:v>
                </c:pt>
                <c:pt idx="830" formatCode="General">
                  <c:v>0.83</c:v>
                </c:pt>
                <c:pt idx="831" formatCode="General">
                  <c:v>0.83099999999999996</c:v>
                </c:pt>
                <c:pt idx="832" formatCode="General">
                  <c:v>0.83199999999999996</c:v>
                </c:pt>
                <c:pt idx="833" formatCode="General">
                  <c:v>0.83299999999999996</c:v>
                </c:pt>
                <c:pt idx="834" formatCode="General">
                  <c:v>0.83399999999999996</c:v>
                </c:pt>
                <c:pt idx="835" formatCode="General">
                  <c:v>0.83499999999999996</c:v>
                </c:pt>
                <c:pt idx="836" formatCode="General">
                  <c:v>0.83599999999999997</c:v>
                </c:pt>
                <c:pt idx="837" formatCode="General">
                  <c:v>0.83699999999999997</c:v>
                </c:pt>
                <c:pt idx="838" formatCode="General">
                  <c:v>0.83799999999999997</c:v>
                </c:pt>
                <c:pt idx="839" formatCode="General">
                  <c:v>0.83899999999999997</c:v>
                </c:pt>
                <c:pt idx="840" formatCode="General">
                  <c:v>0.84</c:v>
                </c:pt>
                <c:pt idx="841" formatCode="General">
                  <c:v>0.84099999999999997</c:v>
                </c:pt>
                <c:pt idx="842" formatCode="General">
                  <c:v>0.84199999999999997</c:v>
                </c:pt>
                <c:pt idx="843" formatCode="General">
                  <c:v>0.84299999999999997</c:v>
                </c:pt>
                <c:pt idx="844" formatCode="General">
                  <c:v>0.84399999999999997</c:v>
                </c:pt>
                <c:pt idx="845" formatCode="General">
                  <c:v>0.84499999999999997</c:v>
                </c:pt>
                <c:pt idx="846" formatCode="General">
                  <c:v>0.84599999999999997</c:v>
                </c:pt>
                <c:pt idx="847" formatCode="General">
                  <c:v>0.84699999999999998</c:v>
                </c:pt>
                <c:pt idx="848" formatCode="General">
                  <c:v>0.84799999999999998</c:v>
                </c:pt>
                <c:pt idx="849" formatCode="General">
                  <c:v>0.84899999999999998</c:v>
                </c:pt>
                <c:pt idx="850" formatCode="General">
                  <c:v>0.85</c:v>
                </c:pt>
                <c:pt idx="851" formatCode="General">
                  <c:v>0.85099999999999998</c:v>
                </c:pt>
                <c:pt idx="852" formatCode="General">
                  <c:v>0.85199999999999998</c:v>
                </c:pt>
                <c:pt idx="853" formatCode="General">
                  <c:v>0.85299999999999998</c:v>
                </c:pt>
                <c:pt idx="854" formatCode="General">
                  <c:v>0.85399999999999998</c:v>
                </c:pt>
                <c:pt idx="855" formatCode="General">
                  <c:v>0.85499999999999998</c:v>
                </c:pt>
                <c:pt idx="856" formatCode="General">
                  <c:v>0.85599999999999998</c:v>
                </c:pt>
                <c:pt idx="857" formatCode="General">
                  <c:v>0.85699999999999998</c:v>
                </c:pt>
                <c:pt idx="858" formatCode="General">
                  <c:v>0.85799999999999998</c:v>
                </c:pt>
                <c:pt idx="859" formatCode="General">
                  <c:v>0.85899999999999999</c:v>
                </c:pt>
                <c:pt idx="860" formatCode="General">
                  <c:v>0.86</c:v>
                </c:pt>
                <c:pt idx="861" formatCode="General">
                  <c:v>0.86099999999999999</c:v>
                </c:pt>
                <c:pt idx="862" formatCode="General">
                  <c:v>0.86199999999999999</c:v>
                </c:pt>
                <c:pt idx="863" formatCode="General">
                  <c:v>0.86299999999999999</c:v>
                </c:pt>
                <c:pt idx="864" formatCode="General">
                  <c:v>0.86399999999999999</c:v>
                </c:pt>
                <c:pt idx="865" formatCode="General">
                  <c:v>0.86499999999999999</c:v>
                </c:pt>
                <c:pt idx="866" formatCode="General">
                  <c:v>0.86599999999999999</c:v>
                </c:pt>
                <c:pt idx="867" formatCode="General">
                  <c:v>0.86699999999999999</c:v>
                </c:pt>
                <c:pt idx="868" formatCode="General">
                  <c:v>0.86799999999999999</c:v>
                </c:pt>
                <c:pt idx="869" formatCode="General">
                  <c:v>0.86899999999999999</c:v>
                </c:pt>
                <c:pt idx="870" formatCode="General">
                  <c:v>0.87</c:v>
                </c:pt>
                <c:pt idx="871" formatCode="General">
                  <c:v>0.871</c:v>
                </c:pt>
                <c:pt idx="872" formatCode="General">
                  <c:v>0.872</c:v>
                </c:pt>
                <c:pt idx="873" formatCode="General">
                  <c:v>0.873</c:v>
                </c:pt>
                <c:pt idx="874" formatCode="General">
                  <c:v>0.874</c:v>
                </c:pt>
                <c:pt idx="875" formatCode="General">
                  <c:v>0.875</c:v>
                </c:pt>
                <c:pt idx="876" formatCode="General">
                  <c:v>0.876</c:v>
                </c:pt>
                <c:pt idx="877" formatCode="General">
                  <c:v>0.877</c:v>
                </c:pt>
                <c:pt idx="878" formatCode="General">
                  <c:v>0.878</c:v>
                </c:pt>
                <c:pt idx="879" formatCode="General">
                  <c:v>0.879</c:v>
                </c:pt>
                <c:pt idx="880" formatCode="General">
                  <c:v>0.88</c:v>
                </c:pt>
                <c:pt idx="881" formatCode="General">
                  <c:v>0.88100000000000001</c:v>
                </c:pt>
                <c:pt idx="882" formatCode="General">
                  <c:v>0.88200000000000001</c:v>
                </c:pt>
                <c:pt idx="883" formatCode="General">
                  <c:v>0.88300000000000001</c:v>
                </c:pt>
                <c:pt idx="884" formatCode="General">
                  <c:v>0.88400000000000001</c:v>
                </c:pt>
                <c:pt idx="885" formatCode="General">
                  <c:v>0.88500000000000001</c:v>
                </c:pt>
                <c:pt idx="886" formatCode="General">
                  <c:v>0.88600000000000001</c:v>
                </c:pt>
                <c:pt idx="887" formatCode="General">
                  <c:v>0.88700000000000001</c:v>
                </c:pt>
                <c:pt idx="888" formatCode="General">
                  <c:v>0.88800000000000001</c:v>
                </c:pt>
                <c:pt idx="889" formatCode="General">
                  <c:v>0.88900000000000001</c:v>
                </c:pt>
                <c:pt idx="890" formatCode="General">
                  <c:v>0.89</c:v>
                </c:pt>
                <c:pt idx="891" formatCode="General">
                  <c:v>0.89100000000000001</c:v>
                </c:pt>
                <c:pt idx="892" formatCode="General">
                  <c:v>0.89200000000000002</c:v>
                </c:pt>
                <c:pt idx="893" formatCode="General">
                  <c:v>0.89300000000000002</c:v>
                </c:pt>
                <c:pt idx="894" formatCode="General">
                  <c:v>0.89400000000000002</c:v>
                </c:pt>
                <c:pt idx="895" formatCode="General">
                  <c:v>0.89500000000000002</c:v>
                </c:pt>
                <c:pt idx="896" formatCode="General">
                  <c:v>0.89600000000000002</c:v>
                </c:pt>
                <c:pt idx="897" formatCode="General">
                  <c:v>0.89700000000000002</c:v>
                </c:pt>
                <c:pt idx="898" formatCode="General">
                  <c:v>0.89800000000000002</c:v>
                </c:pt>
                <c:pt idx="899" formatCode="General">
                  <c:v>0.89900000000000002</c:v>
                </c:pt>
                <c:pt idx="900" formatCode="General">
                  <c:v>0.9</c:v>
                </c:pt>
                <c:pt idx="901" formatCode="General">
                  <c:v>0.90100000000000002</c:v>
                </c:pt>
                <c:pt idx="902" formatCode="General">
                  <c:v>0.90200000000000002</c:v>
                </c:pt>
                <c:pt idx="903" formatCode="General">
                  <c:v>0.90300000000000002</c:v>
                </c:pt>
                <c:pt idx="904" formatCode="General">
                  <c:v>0.90400000000000003</c:v>
                </c:pt>
                <c:pt idx="905" formatCode="General">
                  <c:v>0.90500000000000003</c:v>
                </c:pt>
                <c:pt idx="906" formatCode="General">
                  <c:v>0.90600000000000003</c:v>
                </c:pt>
                <c:pt idx="907" formatCode="General">
                  <c:v>0.90700000000000003</c:v>
                </c:pt>
                <c:pt idx="908" formatCode="General">
                  <c:v>0.90800000000000003</c:v>
                </c:pt>
                <c:pt idx="909" formatCode="General">
                  <c:v>0.90900000000000003</c:v>
                </c:pt>
                <c:pt idx="910" formatCode="General">
                  <c:v>0.91</c:v>
                </c:pt>
                <c:pt idx="911" formatCode="General">
                  <c:v>0.91100000000000003</c:v>
                </c:pt>
                <c:pt idx="912" formatCode="General">
                  <c:v>0.91200000000000003</c:v>
                </c:pt>
                <c:pt idx="913" formatCode="General">
                  <c:v>0.91300000000000003</c:v>
                </c:pt>
                <c:pt idx="914" formatCode="General">
                  <c:v>0.91400000000000003</c:v>
                </c:pt>
                <c:pt idx="915" formatCode="General">
                  <c:v>0.91500000000000004</c:v>
                </c:pt>
                <c:pt idx="916" formatCode="General">
                  <c:v>0.91600000000000004</c:v>
                </c:pt>
                <c:pt idx="917" formatCode="General">
                  <c:v>0.91700000000000004</c:v>
                </c:pt>
                <c:pt idx="918" formatCode="General">
                  <c:v>0.91800000000000004</c:v>
                </c:pt>
                <c:pt idx="919" formatCode="General">
                  <c:v>0.91900000000000004</c:v>
                </c:pt>
                <c:pt idx="920" formatCode="General">
                  <c:v>0.92</c:v>
                </c:pt>
                <c:pt idx="921" formatCode="General">
                  <c:v>0.92100000000000004</c:v>
                </c:pt>
                <c:pt idx="922" formatCode="General">
                  <c:v>0.92200000000000004</c:v>
                </c:pt>
                <c:pt idx="923" formatCode="General">
                  <c:v>0.92300000000000004</c:v>
                </c:pt>
                <c:pt idx="924" formatCode="General">
                  <c:v>0.92400000000000004</c:v>
                </c:pt>
                <c:pt idx="925" formatCode="General">
                  <c:v>0.92500000000000004</c:v>
                </c:pt>
                <c:pt idx="926" formatCode="General">
                  <c:v>0.92600000000000005</c:v>
                </c:pt>
                <c:pt idx="927" formatCode="General">
                  <c:v>0.92700000000000005</c:v>
                </c:pt>
                <c:pt idx="928" formatCode="General">
                  <c:v>0.92800000000000005</c:v>
                </c:pt>
                <c:pt idx="929" formatCode="General">
                  <c:v>0.92900000000000005</c:v>
                </c:pt>
                <c:pt idx="930" formatCode="General">
                  <c:v>0.93</c:v>
                </c:pt>
                <c:pt idx="931" formatCode="General">
                  <c:v>0.93100000000000005</c:v>
                </c:pt>
                <c:pt idx="932" formatCode="General">
                  <c:v>0.93200000000000005</c:v>
                </c:pt>
                <c:pt idx="933" formatCode="General">
                  <c:v>0.93300000000000005</c:v>
                </c:pt>
                <c:pt idx="934" formatCode="General">
                  <c:v>0.93400000000000005</c:v>
                </c:pt>
                <c:pt idx="935" formatCode="General">
                  <c:v>0.93500000000000005</c:v>
                </c:pt>
                <c:pt idx="936" formatCode="General">
                  <c:v>0.93600000000000005</c:v>
                </c:pt>
                <c:pt idx="937" formatCode="General">
                  <c:v>0.93700000000000006</c:v>
                </c:pt>
                <c:pt idx="938" formatCode="General">
                  <c:v>0.93799999999999994</c:v>
                </c:pt>
                <c:pt idx="939" formatCode="General">
                  <c:v>0.93899999999999995</c:v>
                </c:pt>
                <c:pt idx="940" formatCode="General">
                  <c:v>0.94</c:v>
                </c:pt>
                <c:pt idx="941" formatCode="General">
                  <c:v>0.94099999999999995</c:v>
                </c:pt>
                <c:pt idx="942" formatCode="General">
                  <c:v>0.94199999999999995</c:v>
                </c:pt>
                <c:pt idx="943" formatCode="General">
                  <c:v>0.94299999999999995</c:v>
                </c:pt>
                <c:pt idx="944" formatCode="General">
                  <c:v>0.94399999999999995</c:v>
                </c:pt>
                <c:pt idx="945" formatCode="General">
                  <c:v>0.94499999999999995</c:v>
                </c:pt>
                <c:pt idx="946" formatCode="General">
                  <c:v>0.94599999999999995</c:v>
                </c:pt>
                <c:pt idx="947" formatCode="General">
                  <c:v>0.94699999999999995</c:v>
                </c:pt>
                <c:pt idx="948" formatCode="General">
                  <c:v>0.94799999999999995</c:v>
                </c:pt>
                <c:pt idx="949" formatCode="General">
                  <c:v>0.94899999999999995</c:v>
                </c:pt>
                <c:pt idx="950" formatCode="General">
                  <c:v>0.95</c:v>
                </c:pt>
                <c:pt idx="951" formatCode="General">
                  <c:v>0.95099999999999996</c:v>
                </c:pt>
                <c:pt idx="952" formatCode="General">
                  <c:v>0.95199999999999996</c:v>
                </c:pt>
                <c:pt idx="953" formatCode="General">
                  <c:v>0.95299999999999996</c:v>
                </c:pt>
                <c:pt idx="954" formatCode="General">
                  <c:v>0.95399999999999996</c:v>
                </c:pt>
                <c:pt idx="955" formatCode="General">
                  <c:v>0.95499999999999996</c:v>
                </c:pt>
                <c:pt idx="956" formatCode="General">
                  <c:v>0.95599999999999996</c:v>
                </c:pt>
                <c:pt idx="957" formatCode="General">
                  <c:v>0.95699999999999996</c:v>
                </c:pt>
                <c:pt idx="958" formatCode="General">
                  <c:v>0.95799999999999996</c:v>
                </c:pt>
                <c:pt idx="959" formatCode="General">
                  <c:v>0.95899999999999996</c:v>
                </c:pt>
                <c:pt idx="960" formatCode="General">
                  <c:v>0.96</c:v>
                </c:pt>
                <c:pt idx="961" formatCode="General">
                  <c:v>0.96099999999999997</c:v>
                </c:pt>
                <c:pt idx="962" formatCode="General">
                  <c:v>0.96199999999999997</c:v>
                </c:pt>
                <c:pt idx="963" formatCode="General">
                  <c:v>0.96299999999999997</c:v>
                </c:pt>
                <c:pt idx="964" formatCode="General">
                  <c:v>0.96399999999999997</c:v>
                </c:pt>
                <c:pt idx="965" formatCode="General">
                  <c:v>0.96499999999999997</c:v>
                </c:pt>
                <c:pt idx="966" formatCode="General">
                  <c:v>0.96599999999999997</c:v>
                </c:pt>
                <c:pt idx="967" formatCode="General">
                  <c:v>0.96699999999999997</c:v>
                </c:pt>
                <c:pt idx="968" formatCode="General">
                  <c:v>0.96799999999999997</c:v>
                </c:pt>
                <c:pt idx="969" formatCode="General">
                  <c:v>0.96899999999999997</c:v>
                </c:pt>
                <c:pt idx="970" formatCode="General">
                  <c:v>0.97</c:v>
                </c:pt>
                <c:pt idx="971" formatCode="General">
                  <c:v>0.97099999999999997</c:v>
                </c:pt>
                <c:pt idx="972" formatCode="General">
                  <c:v>0.97199999999999998</c:v>
                </c:pt>
                <c:pt idx="973" formatCode="General">
                  <c:v>0.97299999999999998</c:v>
                </c:pt>
                <c:pt idx="974" formatCode="General">
                  <c:v>0.97399999999999998</c:v>
                </c:pt>
                <c:pt idx="975" formatCode="General">
                  <c:v>0.97499999999999998</c:v>
                </c:pt>
                <c:pt idx="976" formatCode="General">
                  <c:v>0.97599999999999998</c:v>
                </c:pt>
                <c:pt idx="977" formatCode="General">
                  <c:v>0.97699999999999998</c:v>
                </c:pt>
                <c:pt idx="978" formatCode="General">
                  <c:v>0.97799999999999998</c:v>
                </c:pt>
                <c:pt idx="979" formatCode="General">
                  <c:v>0.97899999999999998</c:v>
                </c:pt>
                <c:pt idx="980" formatCode="General">
                  <c:v>0.98</c:v>
                </c:pt>
                <c:pt idx="981" formatCode="General">
                  <c:v>0.98099999999999998</c:v>
                </c:pt>
                <c:pt idx="982" formatCode="General">
                  <c:v>0.98199999999999998</c:v>
                </c:pt>
                <c:pt idx="983" formatCode="General">
                  <c:v>0.98299999999999998</c:v>
                </c:pt>
                <c:pt idx="984" formatCode="General">
                  <c:v>0.98399999999999999</c:v>
                </c:pt>
                <c:pt idx="985" formatCode="General">
                  <c:v>0.98499999999999999</c:v>
                </c:pt>
                <c:pt idx="986" formatCode="General">
                  <c:v>0.98599999999999999</c:v>
                </c:pt>
                <c:pt idx="987" formatCode="General">
                  <c:v>0.98699999999999999</c:v>
                </c:pt>
                <c:pt idx="988" formatCode="General">
                  <c:v>0.98799999999999999</c:v>
                </c:pt>
                <c:pt idx="989" formatCode="General">
                  <c:v>0.98899999999999999</c:v>
                </c:pt>
                <c:pt idx="990" formatCode="General">
                  <c:v>0.99</c:v>
                </c:pt>
                <c:pt idx="991" formatCode="General">
                  <c:v>0.99099999999999999</c:v>
                </c:pt>
                <c:pt idx="992" formatCode="General">
                  <c:v>0.99199999999999999</c:v>
                </c:pt>
                <c:pt idx="993" formatCode="General">
                  <c:v>0.99299999999999999</c:v>
                </c:pt>
                <c:pt idx="994" formatCode="General">
                  <c:v>0.99399999999999999</c:v>
                </c:pt>
                <c:pt idx="995" formatCode="General">
                  <c:v>0.995</c:v>
                </c:pt>
                <c:pt idx="996" formatCode="General">
                  <c:v>0.996</c:v>
                </c:pt>
                <c:pt idx="997" formatCode="General">
                  <c:v>0.997</c:v>
                </c:pt>
                <c:pt idx="998" formatCode="General">
                  <c:v>0.998</c:v>
                </c:pt>
                <c:pt idx="999" formatCode="General">
                  <c:v>0.999</c:v>
                </c:pt>
                <c:pt idx="1000" formatCode="General">
                  <c:v>1</c:v>
                </c:pt>
                <c:pt idx="1001" formatCode="General">
                  <c:v>1.0009999999999999</c:v>
                </c:pt>
                <c:pt idx="1002" formatCode="General">
                  <c:v>1.002</c:v>
                </c:pt>
                <c:pt idx="1003" formatCode="General">
                  <c:v>1.0029999999999999</c:v>
                </c:pt>
                <c:pt idx="1004" formatCode="General">
                  <c:v>1.004</c:v>
                </c:pt>
                <c:pt idx="1005" formatCode="General">
                  <c:v>1.0049999999999999</c:v>
                </c:pt>
                <c:pt idx="1006" formatCode="General">
                  <c:v>1.006</c:v>
                </c:pt>
                <c:pt idx="1007" formatCode="General">
                  <c:v>1.0069999999999999</c:v>
                </c:pt>
                <c:pt idx="1008" formatCode="General">
                  <c:v>1.008</c:v>
                </c:pt>
                <c:pt idx="1009" formatCode="General">
                  <c:v>1.0089999999999999</c:v>
                </c:pt>
                <c:pt idx="1010" formatCode="General">
                  <c:v>1.01</c:v>
                </c:pt>
                <c:pt idx="1011" formatCode="General">
                  <c:v>1.0109999999999999</c:v>
                </c:pt>
                <c:pt idx="1012" formatCode="General">
                  <c:v>1.012</c:v>
                </c:pt>
                <c:pt idx="1013" formatCode="General">
                  <c:v>1.0129999999999999</c:v>
                </c:pt>
                <c:pt idx="1014" formatCode="General">
                  <c:v>1.014</c:v>
                </c:pt>
                <c:pt idx="1015" formatCode="General">
                  <c:v>1.0149999999999999</c:v>
                </c:pt>
                <c:pt idx="1016" formatCode="General">
                  <c:v>1.016</c:v>
                </c:pt>
                <c:pt idx="1017" formatCode="General">
                  <c:v>1.0169999999999999</c:v>
                </c:pt>
                <c:pt idx="1018" formatCode="General">
                  <c:v>1.018</c:v>
                </c:pt>
                <c:pt idx="1019" formatCode="General">
                  <c:v>1.0189999999999999</c:v>
                </c:pt>
                <c:pt idx="1020" formatCode="General">
                  <c:v>1.02</c:v>
                </c:pt>
                <c:pt idx="1021" formatCode="General">
                  <c:v>1.0209999999999999</c:v>
                </c:pt>
                <c:pt idx="1022" formatCode="General">
                  <c:v>1.022</c:v>
                </c:pt>
                <c:pt idx="1023" formatCode="General">
                  <c:v>1.0229999999999999</c:v>
                </c:pt>
                <c:pt idx="1024" formatCode="General">
                  <c:v>1.024</c:v>
                </c:pt>
                <c:pt idx="1025" formatCode="General">
                  <c:v>1.0249999999999999</c:v>
                </c:pt>
                <c:pt idx="1026" formatCode="General">
                  <c:v>1.026</c:v>
                </c:pt>
                <c:pt idx="1027" formatCode="General">
                  <c:v>1.0269999999999999</c:v>
                </c:pt>
                <c:pt idx="1028" formatCode="General">
                  <c:v>1.028</c:v>
                </c:pt>
                <c:pt idx="1029" formatCode="General">
                  <c:v>1.0289999999999999</c:v>
                </c:pt>
                <c:pt idx="1030" formatCode="General">
                  <c:v>1.03</c:v>
                </c:pt>
                <c:pt idx="1031" formatCode="General">
                  <c:v>1.0309999999999999</c:v>
                </c:pt>
                <c:pt idx="1032" formatCode="General">
                  <c:v>1.032</c:v>
                </c:pt>
                <c:pt idx="1033" formatCode="General">
                  <c:v>1.0329999999999999</c:v>
                </c:pt>
                <c:pt idx="1034" formatCode="General">
                  <c:v>1.034</c:v>
                </c:pt>
                <c:pt idx="1035" formatCode="General">
                  <c:v>1.0349999999999999</c:v>
                </c:pt>
                <c:pt idx="1036" formatCode="General">
                  <c:v>1.036</c:v>
                </c:pt>
                <c:pt idx="1037" formatCode="General">
                  <c:v>1.0369999999999999</c:v>
                </c:pt>
                <c:pt idx="1038" formatCode="General">
                  <c:v>1.038</c:v>
                </c:pt>
                <c:pt idx="1039" formatCode="General">
                  <c:v>1.0389999999999999</c:v>
                </c:pt>
                <c:pt idx="1040" formatCode="General">
                  <c:v>1.04</c:v>
                </c:pt>
                <c:pt idx="1041" formatCode="General">
                  <c:v>1.0409999999999999</c:v>
                </c:pt>
                <c:pt idx="1042" formatCode="General">
                  <c:v>1.042</c:v>
                </c:pt>
                <c:pt idx="1043" formatCode="General">
                  <c:v>1.0429999999999999</c:v>
                </c:pt>
                <c:pt idx="1044" formatCode="General">
                  <c:v>1.044</c:v>
                </c:pt>
                <c:pt idx="1045" formatCode="General">
                  <c:v>1.0449999999999999</c:v>
                </c:pt>
                <c:pt idx="1046" formatCode="General">
                  <c:v>1.046</c:v>
                </c:pt>
                <c:pt idx="1047" formatCode="General">
                  <c:v>1.0469999999999999</c:v>
                </c:pt>
                <c:pt idx="1048" formatCode="General">
                  <c:v>1.048</c:v>
                </c:pt>
                <c:pt idx="1049" formatCode="General">
                  <c:v>1.0489999999999999</c:v>
                </c:pt>
                <c:pt idx="1050" formatCode="General">
                  <c:v>1.05</c:v>
                </c:pt>
                <c:pt idx="1051" formatCode="General">
                  <c:v>1.0509999999999999</c:v>
                </c:pt>
                <c:pt idx="1052" formatCode="General">
                  <c:v>1.052</c:v>
                </c:pt>
                <c:pt idx="1053" formatCode="General">
                  <c:v>1.0529999999999999</c:v>
                </c:pt>
                <c:pt idx="1054" formatCode="General">
                  <c:v>1.054</c:v>
                </c:pt>
                <c:pt idx="1055" formatCode="General">
                  <c:v>1.0549999999999999</c:v>
                </c:pt>
                <c:pt idx="1056" formatCode="General">
                  <c:v>1.056</c:v>
                </c:pt>
                <c:pt idx="1057" formatCode="General">
                  <c:v>1.0569999999999999</c:v>
                </c:pt>
                <c:pt idx="1058" formatCode="General">
                  <c:v>1.0580000000000001</c:v>
                </c:pt>
                <c:pt idx="1059" formatCode="General">
                  <c:v>1.0589999999999999</c:v>
                </c:pt>
                <c:pt idx="1060" formatCode="General">
                  <c:v>1.06</c:v>
                </c:pt>
                <c:pt idx="1061" formatCode="General">
                  <c:v>1.0609999999999999</c:v>
                </c:pt>
                <c:pt idx="1062" formatCode="General">
                  <c:v>1.0620000000000001</c:v>
                </c:pt>
                <c:pt idx="1063" formatCode="General">
                  <c:v>1.0629999999999999</c:v>
                </c:pt>
                <c:pt idx="1064" formatCode="General">
                  <c:v>1.0640000000000001</c:v>
                </c:pt>
                <c:pt idx="1065" formatCode="General">
                  <c:v>1.0649999999999999</c:v>
                </c:pt>
                <c:pt idx="1066" formatCode="General">
                  <c:v>1.0660000000000001</c:v>
                </c:pt>
                <c:pt idx="1067" formatCode="General">
                  <c:v>1.0669999999999999</c:v>
                </c:pt>
                <c:pt idx="1068" formatCode="General">
                  <c:v>1.0680000000000001</c:v>
                </c:pt>
                <c:pt idx="1069" formatCode="General">
                  <c:v>1.069</c:v>
                </c:pt>
                <c:pt idx="1070" formatCode="General">
                  <c:v>1.07</c:v>
                </c:pt>
                <c:pt idx="1071" formatCode="General">
                  <c:v>1.071</c:v>
                </c:pt>
                <c:pt idx="1072" formatCode="General">
                  <c:v>1.0720000000000001</c:v>
                </c:pt>
                <c:pt idx="1073" formatCode="General">
                  <c:v>1.073</c:v>
                </c:pt>
                <c:pt idx="1074" formatCode="General">
                  <c:v>1.0740000000000001</c:v>
                </c:pt>
                <c:pt idx="1075" formatCode="General">
                  <c:v>1.075</c:v>
                </c:pt>
                <c:pt idx="1076" formatCode="General">
                  <c:v>1.0760000000000001</c:v>
                </c:pt>
                <c:pt idx="1077" formatCode="General">
                  <c:v>1.077</c:v>
                </c:pt>
                <c:pt idx="1078" formatCode="General">
                  <c:v>1.0780000000000001</c:v>
                </c:pt>
                <c:pt idx="1079" formatCode="General">
                  <c:v>1.079</c:v>
                </c:pt>
                <c:pt idx="1080" formatCode="General">
                  <c:v>1.08</c:v>
                </c:pt>
                <c:pt idx="1081" formatCode="General">
                  <c:v>1.081</c:v>
                </c:pt>
                <c:pt idx="1082" formatCode="General">
                  <c:v>1.0820000000000001</c:v>
                </c:pt>
                <c:pt idx="1083" formatCode="General">
                  <c:v>1.083</c:v>
                </c:pt>
                <c:pt idx="1084" formatCode="General">
                  <c:v>1.0840000000000001</c:v>
                </c:pt>
                <c:pt idx="1085" formatCode="General">
                  <c:v>1.085</c:v>
                </c:pt>
                <c:pt idx="1086" formatCode="General">
                  <c:v>1.0860000000000001</c:v>
                </c:pt>
                <c:pt idx="1087" formatCode="General">
                  <c:v>1.087</c:v>
                </c:pt>
                <c:pt idx="1088" formatCode="General">
                  <c:v>1.0880000000000001</c:v>
                </c:pt>
                <c:pt idx="1089" formatCode="General">
                  <c:v>1.089</c:v>
                </c:pt>
                <c:pt idx="1090" formatCode="General">
                  <c:v>1.0900000000000001</c:v>
                </c:pt>
                <c:pt idx="1091" formatCode="General">
                  <c:v>1.091</c:v>
                </c:pt>
                <c:pt idx="1092" formatCode="General">
                  <c:v>1.0920000000000001</c:v>
                </c:pt>
                <c:pt idx="1093" formatCode="General">
                  <c:v>1.093</c:v>
                </c:pt>
                <c:pt idx="1094" formatCode="General">
                  <c:v>1.0940000000000001</c:v>
                </c:pt>
                <c:pt idx="1095" formatCode="General">
                  <c:v>1.095</c:v>
                </c:pt>
                <c:pt idx="1096" formatCode="General">
                  <c:v>1.0960000000000001</c:v>
                </c:pt>
                <c:pt idx="1097" formatCode="General">
                  <c:v>1.097</c:v>
                </c:pt>
                <c:pt idx="1098" formatCode="General">
                  <c:v>1.0980000000000001</c:v>
                </c:pt>
                <c:pt idx="1099" formatCode="General">
                  <c:v>1.099</c:v>
                </c:pt>
                <c:pt idx="1100" formatCode="General">
                  <c:v>1.1000000000000001</c:v>
                </c:pt>
                <c:pt idx="1101" formatCode="General">
                  <c:v>1.101</c:v>
                </c:pt>
                <c:pt idx="1102" formatCode="General">
                  <c:v>1.1020000000000001</c:v>
                </c:pt>
                <c:pt idx="1103" formatCode="General">
                  <c:v>1.103</c:v>
                </c:pt>
                <c:pt idx="1104" formatCode="General">
                  <c:v>1.1040000000000001</c:v>
                </c:pt>
                <c:pt idx="1105" formatCode="General">
                  <c:v>1.105</c:v>
                </c:pt>
                <c:pt idx="1106" formatCode="General">
                  <c:v>1.1060000000000001</c:v>
                </c:pt>
                <c:pt idx="1107" formatCode="General">
                  <c:v>1.107</c:v>
                </c:pt>
                <c:pt idx="1108" formatCode="General">
                  <c:v>1.1080000000000001</c:v>
                </c:pt>
                <c:pt idx="1109" formatCode="General">
                  <c:v>1.109</c:v>
                </c:pt>
                <c:pt idx="1110" formatCode="General">
                  <c:v>1.1100000000000001</c:v>
                </c:pt>
                <c:pt idx="1111" formatCode="General">
                  <c:v>1.111</c:v>
                </c:pt>
                <c:pt idx="1112" formatCode="General">
                  <c:v>1.1120000000000001</c:v>
                </c:pt>
                <c:pt idx="1113" formatCode="General">
                  <c:v>1.113</c:v>
                </c:pt>
                <c:pt idx="1114" formatCode="General">
                  <c:v>1.1140000000000001</c:v>
                </c:pt>
                <c:pt idx="1115" formatCode="General">
                  <c:v>1.115</c:v>
                </c:pt>
                <c:pt idx="1116" formatCode="General">
                  <c:v>1.1160000000000001</c:v>
                </c:pt>
                <c:pt idx="1117" formatCode="General">
                  <c:v>1.117</c:v>
                </c:pt>
                <c:pt idx="1118" formatCode="General">
                  <c:v>1.1180000000000001</c:v>
                </c:pt>
                <c:pt idx="1119" formatCode="General">
                  <c:v>1.119</c:v>
                </c:pt>
                <c:pt idx="1120" formatCode="General">
                  <c:v>1.1200000000000001</c:v>
                </c:pt>
                <c:pt idx="1121" formatCode="General">
                  <c:v>1.121</c:v>
                </c:pt>
                <c:pt idx="1122" formatCode="General">
                  <c:v>1.1220000000000001</c:v>
                </c:pt>
                <c:pt idx="1123" formatCode="General">
                  <c:v>1.123</c:v>
                </c:pt>
                <c:pt idx="1124" formatCode="General">
                  <c:v>1.1240000000000001</c:v>
                </c:pt>
                <c:pt idx="1125" formatCode="General">
                  <c:v>1.125</c:v>
                </c:pt>
                <c:pt idx="1126" formatCode="General">
                  <c:v>1.1259999999999999</c:v>
                </c:pt>
                <c:pt idx="1127" formatCode="General">
                  <c:v>1.127</c:v>
                </c:pt>
                <c:pt idx="1128" formatCode="General">
                  <c:v>1.1279999999999999</c:v>
                </c:pt>
                <c:pt idx="1129" formatCode="General">
                  <c:v>1.129</c:v>
                </c:pt>
                <c:pt idx="1130" formatCode="General">
                  <c:v>1.1299999999999999</c:v>
                </c:pt>
                <c:pt idx="1131" formatCode="General">
                  <c:v>1.131</c:v>
                </c:pt>
                <c:pt idx="1132" formatCode="General">
                  <c:v>1.1319999999999999</c:v>
                </c:pt>
                <c:pt idx="1133" formatCode="General">
                  <c:v>1.133</c:v>
                </c:pt>
                <c:pt idx="1134" formatCode="General">
                  <c:v>1.1339999999999999</c:v>
                </c:pt>
                <c:pt idx="1135" formatCode="General">
                  <c:v>1.135</c:v>
                </c:pt>
                <c:pt idx="1136" formatCode="General">
                  <c:v>1.1359999999999999</c:v>
                </c:pt>
                <c:pt idx="1137" formatCode="General">
                  <c:v>1.137</c:v>
                </c:pt>
                <c:pt idx="1138" formatCode="General">
                  <c:v>1.1379999999999999</c:v>
                </c:pt>
                <c:pt idx="1139" formatCode="General">
                  <c:v>1.139</c:v>
                </c:pt>
                <c:pt idx="1140" formatCode="General">
                  <c:v>1.1399999999999999</c:v>
                </c:pt>
                <c:pt idx="1141" formatCode="General">
                  <c:v>1.141</c:v>
                </c:pt>
                <c:pt idx="1142" formatCode="General">
                  <c:v>1.1419999999999999</c:v>
                </c:pt>
                <c:pt idx="1143" formatCode="General">
                  <c:v>1.143</c:v>
                </c:pt>
                <c:pt idx="1144" formatCode="General">
                  <c:v>1.1439999999999999</c:v>
                </c:pt>
                <c:pt idx="1145" formatCode="General">
                  <c:v>1.145</c:v>
                </c:pt>
                <c:pt idx="1146" formatCode="General">
                  <c:v>1.1459999999999999</c:v>
                </c:pt>
                <c:pt idx="1147" formatCode="General">
                  <c:v>1.147</c:v>
                </c:pt>
                <c:pt idx="1148" formatCode="General">
                  <c:v>1.1479999999999999</c:v>
                </c:pt>
                <c:pt idx="1149" formatCode="General">
                  <c:v>1.149</c:v>
                </c:pt>
                <c:pt idx="1150" formatCode="General">
                  <c:v>1.1499999999999999</c:v>
                </c:pt>
                <c:pt idx="1151" formatCode="General">
                  <c:v>1.151</c:v>
                </c:pt>
                <c:pt idx="1152" formatCode="General">
                  <c:v>1.1519999999999999</c:v>
                </c:pt>
                <c:pt idx="1153" formatCode="General">
                  <c:v>1.153</c:v>
                </c:pt>
                <c:pt idx="1154" formatCode="General">
                  <c:v>1.1539999999999999</c:v>
                </c:pt>
                <c:pt idx="1155" formatCode="General">
                  <c:v>1.155</c:v>
                </c:pt>
                <c:pt idx="1156" formatCode="General">
                  <c:v>1.1559999999999999</c:v>
                </c:pt>
                <c:pt idx="1157" formatCode="General">
                  <c:v>1.157</c:v>
                </c:pt>
                <c:pt idx="1158" formatCode="General">
                  <c:v>1.1579999999999999</c:v>
                </c:pt>
                <c:pt idx="1159" formatCode="General">
                  <c:v>1.159</c:v>
                </c:pt>
                <c:pt idx="1160" formatCode="General">
                  <c:v>1.1599999999999999</c:v>
                </c:pt>
                <c:pt idx="1161" formatCode="General">
                  <c:v>1.161</c:v>
                </c:pt>
                <c:pt idx="1162" formatCode="General">
                  <c:v>1.1619999999999999</c:v>
                </c:pt>
                <c:pt idx="1163" formatCode="General">
                  <c:v>1.163</c:v>
                </c:pt>
                <c:pt idx="1164" formatCode="General">
                  <c:v>1.1639999999999999</c:v>
                </c:pt>
                <c:pt idx="1165" formatCode="General">
                  <c:v>1.165</c:v>
                </c:pt>
                <c:pt idx="1166" formatCode="General">
                  <c:v>1.1659999999999999</c:v>
                </c:pt>
                <c:pt idx="1167" formatCode="General">
                  <c:v>1.167</c:v>
                </c:pt>
                <c:pt idx="1168" formatCode="General">
                  <c:v>1.1679999999999999</c:v>
                </c:pt>
                <c:pt idx="1169" formatCode="General">
                  <c:v>1.169</c:v>
                </c:pt>
                <c:pt idx="1170" formatCode="General">
                  <c:v>1.17</c:v>
                </c:pt>
                <c:pt idx="1171" formatCode="General">
                  <c:v>1.171</c:v>
                </c:pt>
                <c:pt idx="1172" formatCode="General">
                  <c:v>1.1719999999999999</c:v>
                </c:pt>
                <c:pt idx="1173" formatCode="General">
                  <c:v>1.173</c:v>
                </c:pt>
                <c:pt idx="1174" formatCode="General">
                  <c:v>1.1739999999999999</c:v>
                </c:pt>
                <c:pt idx="1175" formatCode="General">
                  <c:v>1.175</c:v>
                </c:pt>
                <c:pt idx="1176" formatCode="General">
                  <c:v>1.1759999999999999</c:v>
                </c:pt>
                <c:pt idx="1177" formatCode="General">
                  <c:v>1.177</c:v>
                </c:pt>
                <c:pt idx="1178" formatCode="General">
                  <c:v>1.1779999999999999</c:v>
                </c:pt>
                <c:pt idx="1179" formatCode="General">
                  <c:v>1.179</c:v>
                </c:pt>
                <c:pt idx="1180" formatCode="General">
                  <c:v>1.18</c:v>
                </c:pt>
                <c:pt idx="1181" formatCode="General">
                  <c:v>1.181</c:v>
                </c:pt>
                <c:pt idx="1182" formatCode="General">
                  <c:v>1.1819999999999999</c:v>
                </c:pt>
                <c:pt idx="1183" formatCode="General">
                  <c:v>1.1830000000000001</c:v>
                </c:pt>
                <c:pt idx="1184" formatCode="General">
                  <c:v>1.1839999999999999</c:v>
                </c:pt>
                <c:pt idx="1185" formatCode="General">
                  <c:v>1.1850000000000001</c:v>
                </c:pt>
                <c:pt idx="1186" formatCode="General">
                  <c:v>1.1859999999999999</c:v>
                </c:pt>
                <c:pt idx="1187" formatCode="General">
                  <c:v>1.1870000000000001</c:v>
                </c:pt>
                <c:pt idx="1188" formatCode="General">
                  <c:v>1.1879999999999999</c:v>
                </c:pt>
                <c:pt idx="1189" formatCode="General">
                  <c:v>1.1890000000000001</c:v>
                </c:pt>
                <c:pt idx="1190" formatCode="General">
                  <c:v>1.19</c:v>
                </c:pt>
                <c:pt idx="1191" formatCode="General">
                  <c:v>1.1910000000000001</c:v>
                </c:pt>
                <c:pt idx="1192" formatCode="General">
                  <c:v>1.1919999999999999</c:v>
                </c:pt>
                <c:pt idx="1193" formatCode="General">
                  <c:v>1.1930000000000001</c:v>
                </c:pt>
                <c:pt idx="1194" formatCode="General">
                  <c:v>1.194</c:v>
                </c:pt>
                <c:pt idx="1195" formatCode="General">
                  <c:v>1.1950000000000001</c:v>
                </c:pt>
                <c:pt idx="1196" formatCode="General">
                  <c:v>1.196</c:v>
                </c:pt>
                <c:pt idx="1197" formatCode="General">
                  <c:v>1.1970000000000001</c:v>
                </c:pt>
                <c:pt idx="1198" formatCode="General">
                  <c:v>1.198</c:v>
                </c:pt>
                <c:pt idx="1199" formatCode="General">
                  <c:v>1.1990000000000001</c:v>
                </c:pt>
                <c:pt idx="1200" formatCode="General">
                  <c:v>1.2</c:v>
                </c:pt>
                <c:pt idx="1201" formatCode="General">
                  <c:v>1.2010000000000001</c:v>
                </c:pt>
                <c:pt idx="1202" formatCode="General">
                  <c:v>1.202</c:v>
                </c:pt>
                <c:pt idx="1203" formatCode="General">
                  <c:v>1.2030000000000001</c:v>
                </c:pt>
                <c:pt idx="1204" formatCode="General">
                  <c:v>1.204</c:v>
                </c:pt>
                <c:pt idx="1205" formatCode="General">
                  <c:v>1.2050000000000001</c:v>
                </c:pt>
                <c:pt idx="1206" formatCode="General">
                  <c:v>1.206</c:v>
                </c:pt>
                <c:pt idx="1207" formatCode="General">
                  <c:v>1.2070000000000001</c:v>
                </c:pt>
                <c:pt idx="1208" formatCode="General">
                  <c:v>1.208</c:v>
                </c:pt>
                <c:pt idx="1209" formatCode="General">
                  <c:v>1.2090000000000001</c:v>
                </c:pt>
                <c:pt idx="1210" formatCode="General">
                  <c:v>1.21</c:v>
                </c:pt>
                <c:pt idx="1211" formatCode="General">
                  <c:v>1.2110000000000001</c:v>
                </c:pt>
                <c:pt idx="1212" formatCode="General">
                  <c:v>1.212</c:v>
                </c:pt>
                <c:pt idx="1213" formatCode="General">
                  <c:v>1.2130000000000001</c:v>
                </c:pt>
                <c:pt idx="1214" formatCode="General">
                  <c:v>1.214</c:v>
                </c:pt>
                <c:pt idx="1215" formatCode="General">
                  <c:v>1.2150000000000001</c:v>
                </c:pt>
                <c:pt idx="1216" formatCode="General">
                  <c:v>1.216</c:v>
                </c:pt>
                <c:pt idx="1217" formatCode="General">
                  <c:v>1.2170000000000001</c:v>
                </c:pt>
                <c:pt idx="1218" formatCode="General">
                  <c:v>1.218</c:v>
                </c:pt>
                <c:pt idx="1219" formatCode="General">
                  <c:v>1.2190000000000001</c:v>
                </c:pt>
                <c:pt idx="1220" formatCode="General">
                  <c:v>1.22</c:v>
                </c:pt>
                <c:pt idx="1221" formatCode="General">
                  <c:v>1.2210000000000001</c:v>
                </c:pt>
                <c:pt idx="1222" formatCode="General">
                  <c:v>1.222</c:v>
                </c:pt>
                <c:pt idx="1223" formatCode="General">
                  <c:v>1.2230000000000001</c:v>
                </c:pt>
                <c:pt idx="1224" formatCode="General">
                  <c:v>1.224</c:v>
                </c:pt>
                <c:pt idx="1225" formatCode="General">
                  <c:v>1.2250000000000001</c:v>
                </c:pt>
                <c:pt idx="1226" formatCode="General">
                  <c:v>1.226</c:v>
                </c:pt>
                <c:pt idx="1227" formatCode="General">
                  <c:v>1.2270000000000001</c:v>
                </c:pt>
                <c:pt idx="1228" formatCode="General">
                  <c:v>1.228</c:v>
                </c:pt>
                <c:pt idx="1229" formatCode="General">
                  <c:v>1.2290000000000001</c:v>
                </c:pt>
                <c:pt idx="1230" formatCode="General">
                  <c:v>1.23</c:v>
                </c:pt>
                <c:pt idx="1231" formatCode="General">
                  <c:v>1.2310000000000001</c:v>
                </c:pt>
                <c:pt idx="1232" formatCode="General">
                  <c:v>1.232</c:v>
                </c:pt>
                <c:pt idx="1233" formatCode="General">
                  <c:v>1.2330000000000001</c:v>
                </c:pt>
                <c:pt idx="1234" formatCode="General">
                  <c:v>1.234</c:v>
                </c:pt>
                <c:pt idx="1235" formatCode="General">
                  <c:v>1.2350000000000001</c:v>
                </c:pt>
                <c:pt idx="1236" formatCode="General">
                  <c:v>1.236</c:v>
                </c:pt>
                <c:pt idx="1237" formatCode="General">
                  <c:v>1.2370000000000001</c:v>
                </c:pt>
                <c:pt idx="1238" formatCode="General">
                  <c:v>1.238</c:v>
                </c:pt>
                <c:pt idx="1239" formatCode="General">
                  <c:v>1.2390000000000001</c:v>
                </c:pt>
                <c:pt idx="1240" formatCode="General">
                  <c:v>1.24</c:v>
                </c:pt>
                <c:pt idx="1241" formatCode="General">
                  <c:v>1.2410000000000001</c:v>
                </c:pt>
                <c:pt idx="1242" formatCode="General">
                  <c:v>1.242</c:v>
                </c:pt>
                <c:pt idx="1243" formatCode="General">
                  <c:v>1.2430000000000001</c:v>
                </c:pt>
                <c:pt idx="1244" formatCode="General">
                  <c:v>1.244</c:v>
                </c:pt>
                <c:pt idx="1245" formatCode="General">
                  <c:v>1.2450000000000001</c:v>
                </c:pt>
                <c:pt idx="1246" formatCode="General">
                  <c:v>1.246</c:v>
                </c:pt>
                <c:pt idx="1247" formatCode="General">
                  <c:v>1.2470000000000001</c:v>
                </c:pt>
                <c:pt idx="1248" formatCode="General">
                  <c:v>1.248</c:v>
                </c:pt>
                <c:pt idx="1249" formatCode="General">
                  <c:v>1.2490000000000001</c:v>
                </c:pt>
                <c:pt idx="1250" formatCode="General">
                  <c:v>1.25</c:v>
                </c:pt>
                <c:pt idx="1251" formatCode="General">
                  <c:v>1.2509999999999999</c:v>
                </c:pt>
                <c:pt idx="1252" formatCode="General">
                  <c:v>1.252</c:v>
                </c:pt>
                <c:pt idx="1253" formatCode="General">
                  <c:v>1.2529999999999999</c:v>
                </c:pt>
                <c:pt idx="1254" formatCode="General">
                  <c:v>1.254</c:v>
                </c:pt>
                <c:pt idx="1255" formatCode="General">
                  <c:v>1.2549999999999999</c:v>
                </c:pt>
                <c:pt idx="1256" formatCode="General">
                  <c:v>1.256</c:v>
                </c:pt>
                <c:pt idx="1257" formatCode="General">
                  <c:v>1.2569999999999999</c:v>
                </c:pt>
                <c:pt idx="1258" formatCode="General">
                  <c:v>1.258</c:v>
                </c:pt>
                <c:pt idx="1259" formatCode="General">
                  <c:v>1.2589999999999999</c:v>
                </c:pt>
                <c:pt idx="1260" formatCode="General">
                  <c:v>1.26</c:v>
                </c:pt>
                <c:pt idx="1261" formatCode="General">
                  <c:v>1.2609999999999999</c:v>
                </c:pt>
                <c:pt idx="1262" formatCode="General">
                  <c:v>1.262</c:v>
                </c:pt>
                <c:pt idx="1263" formatCode="General">
                  <c:v>1.2629999999999999</c:v>
                </c:pt>
                <c:pt idx="1264" formatCode="General">
                  <c:v>1.264</c:v>
                </c:pt>
                <c:pt idx="1265" formatCode="General">
                  <c:v>1.2649999999999999</c:v>
                </c:pt>
                <c:pt idx="1266" formatCode="General">
                  <c:v>1.266</c:v>
                </c:pt>
                <c:pt idx="1267" formatCode="General">
                  <c:v>1.2669999999999999</c:v>
                </c:pt>
                <c:pt idx="1268" formatCode="General">
                  <c:v>1.268</c:v>
                </c:pt>
                <c:pt idx="1269" formatCode="General">
                  <c:v>1.2689999999999999</c:v>
                </c:pt>
                <c:pt idx="1270" formatCode="General">
                  <c:v>1.27</c:v>
                </c:pt>
                <c:pt idx="1271" formatCode="General">
                  <c:v>1.2709999999999999</c:v>
                </c:pt>
                <c:pt idx="1272" formatCode="General">
                  <c:v>1.272</c:v>
                </c:pt>
                <c:pt idx="1273" formatCode="General">
                  <c:v>1.2729999999999999</c:v>
                </c:pt>
                <c:pt idx="1274" formatCode="General">
                  <c:v>1.274</c:v>
                </c:pt>
                <c:pt idx="1275" formatCode="General">
                  <c:v>1.2749999999999999</c:v>
                </c:pt>
                <c:pt idx="1276" formatCode="General">
                  <c:v>1.276</c:v>
                </c:pt>
                <c:pt idx="1277" formatCode="General">
                  <c:v>1.2769999999999999</c:v>
                </c:pt>
                <c:pt idx="1278" formatCode="General">
                  <c:v>1.278</c:v>
                </c:pt>
                <c:pt idx="1279" formatCode="General">
                  <c:v>1.2789999999999999</c:v>
                </c:pt>
                <c:pt idx="1280" formatCode="General">
                  <c:v>1.28</c:v>
                </c:pt>
                <c:pt idx="1281" formatCode="General">
                  <c:v>1.2809999999999999</c:v>
                </c:pt>
                <c:pt idx="1282" formatCode="General">
                  <c:v>1.282</c:v>
                </c:pt>
                <c:pt idx="1283" formatCode="General">
                  <c:v>1.2829999999999999</c:v>
                </c:pt>
                <c:pt idx="1284" formatCode="General">
                  <c:v>1.284</c:v>
                </c:pt>
                <c:pt idx="1285" formatCode="General">
                  <c:v>1.2849999999999999</c:v>
                </c:pt>
                <c:pt idx="1286" formatCode="General">
                  <c:v>1.286</c:v>
                </c:pt>
                <c:pt idx="1287" formatCode="General">
                  <c:v>1.2869999999999999</c:v>
                </c:pt>
                <c:pt idx="1288" formatCode="General">
                  <c:v>1.288</c:v>
                </c:pt>
                <c:pt idx="1289" formatCode="General">
                  <c:v>1.2889999999999999</c:v>
                </c:pt>
                <c:pt idx="1290" formatCode="General">
                  <c:v>1.29</c:v>
                </c:pt>
                <c:pt idx="1291" formatCode="General">
                  <c:v>1.2909999999999999</c:v>
                </c:pt>
                <c:pt idx="1292" formatCode="General">
                  <c:v>1.292</c:v>
                </c:pt>
                <c:pt idx="1293" formatCode="General">
                  <c:v>1.2929999999999999</c:v>
                </c:pt>
                <c:pt idx="1294" formatCode="General">
                  <c:v>1.294</c:v>
                </c:pt>
                <c:pt idx="1295" formatCode="General">
                  <c:v>1.2949999999999999</c:v>
                </c:pt>
                <c:pt idx="1296" formatCode="General">
                  <c:v>1.296</c:v>
                </c:pt>
                <c:pt idx="1297" formatCode="General">
                  <c:v>1.2969999999999999</c:v>
                </c:pt>
                <c:pt idx="1298" formatCode="General">
                  <c:v>1.298</c:v>
                </c:pt>
                <c:pt idx="1299" formatCode="General">
                  <c:v>1.2989999999999999</c:v>
                </c:pt>
                <c:pt idx="1300" formatCode="General">
                  <c:v>1.3</c:v>
                </c:pt>
                <c:pt idx="1301" formatCode="General">
                  <c:v>1.3009999999999999</c:v>
                </c:pt>
                <c:pt idx="1302" formatCode="General">
                  <c:v>1.302</c:v>
                </c:pt>
                <c:pt idx="1303" formatCode="General">
                  <c:v>1.3029999999999999</c:v>
                </c:pt>
                <c:pt idx="1304" formatCode="General">
                  <c:v>1.304</c:v>
                </c:pt>
                <c:pt idx="1305" formatCode="General">
                  <c:v>1.3049999999999999</c:v>
                </c:pt>
                <c:pt idx="1306" formatCode="General">
                  <c:v>1.306</c:v>
                </c:pt>
                <c:pt idx="1307" formatCode="General">
                  <c:v>1.3069999999999999</c:v>
                </c:pt>
                <c:pt idx="1308" formatCode="General">
                  <c:v>1.3080000000000001</c:v>
                </c:pt>
                <c:pt idx="1309" formatCode="General">
                  <c:v>1.3089999999999999</c:v>
                </c:pt>
                <c:pt idx="1310" formatCode="General">
                  <c:v>1.31</c:v>
                </c:pt>
                <c:pt idx="1311" formatCode="General">
                  <c:v>1.3109999999999999</c:v>
                </c:pt>
                <c:pt idx="1312" formatCode="General">
                  <c:v>1.3120000000000001</c:v>
                </c:pt>
                <c:pt idx="1313" formatCode="General">
                  <c:v>1.3129999999999999</c:v>
                </c:pt>
                <c:pt idx="1314" formatCode="General">
                  <c:v>1.3140000000000001</c:v>
                </c:pt>
                <c:pt idx="1315" formatCode="General">
                  <c:v>1.3149999999999999</c:v>
                </c:pt>
                <c:pt idx="1316" formatCode="General">
                  <c:v>1.3160000000000001</c:v>
                </c:pt>
                <c:pt idx="1317" formatCode="General">
                  <c:v>1.3169999999999999</c:v>
                </c:pt>
                <c:pt idx="1318" formatCode="General">
                  <c:v>1.3180000000000001</c:v>
                </c:pt>
                <c:pt idx="1319" formatCode="General">
                  <c:v>1.319</c:v>
                </c:pt>
                <c:pt idx="1320" formatCode="General">
                  <c:v>1.32</c:v>
                </c:pt>
                <c:pt idx="1321" formatCode="General">
                  <c:v>1.321</c:v>
                </c:pt>
                <c:pt idx="1322" formatCode="General">
                  <c:v>1.3220000000000001</c:v>
                </c:pt>
                <c:pt idx="1323" formatCode="General">
                  <c:v>1.323</c:v>
                </c:pt>
                <c:pt idx="1324" formatCode="General">
                  <c:v>1.3240000000000001</c:v>
                </c:pt>
                <c:pt idx="1325" formatCode="General">
                  <c:v>1.325</c:v>
                </c:pt>
                <c:pt idx="1326" formatCode="General">
                  <c:v>1.3260000000000001</c:v>
                </c:pt>
                <c:pt idx="1327" formatCode="General">
                  <c:v>1.327</c:v>
                </c:pt>
                <c:pt idx="1328" formatCode="General">
                  <c:v>1.3280000000000001</c:v>
                </c:pt>
                <c:pt idx="1329" formatCode="General">
                  <c:v>1.329</c:v>
                </c:pt>
                <c:pt idx="1330" formatCode="General">
                  <c:v>1.33</c:v>
                </c:pt>
                <c:pt idx="1331" formatCode="General">
                  <c:v>1.331</c:v>
                </c:pt>
                <c:pt idx="1332" formatCode="General">
                  <c:v>1.3320000000000001</c:v>
                </c:pt>
                <c:pt idx="1333" formatCode="General">
                  <c:v>1.333</c:v>
                </c:pt>
                <c:pt idx="1334" formatCode="General">
                  <c:v>1.3340000000000001</c:v>
                </c:pt>
                <c:pt idx="1335" formatCode="General">
                  <c:v>1.335</c:v>
                </c:pt>
                <c:pt idx="1336" formatCode="General">
                  <c:v>1.3360000000000001</c:v>
                </c:pt>
                <c:pt idx="1337" formatCode="General">
                  <c:v>1.337</c:v>
                </c:pt>
                <c:pt idx="1338" formatCode="General">
                  <c:v>1.3380000000000001</c:v>
                </c:pt>
                <c:pt idx="1339" formatCode="General">
                  <c:v>1.339</c:v>
                </c:pt>
                <c:pt idx="1340" formatCode="General">
                  <c:v>1.34</c:v>
                </c:pt>
                <c:pt idx="1341" formatCode="General">
                  <c:v>1.341</c:v>
                </c:pt>
                <c:pt idx="1342" formatCode="General">
                  <c:v>1.3420000000000001</c:v>
                </c:pt>
                <c:pt idx="1343" formatCode="General">
                  <c:v>1.343</c:v>
                </c:pt>
                <c:pt idx="1344" formatCode="General">
                  <c:v>1.3440000000000001</c:v>
                </c:pt>
                <c:pt idx="1345" formatCode="General">
                  <c:v>1.345</c:v>
                </c:pt>
                <c:pt idx="1346" formatCode="General">
                  <c:v>1.3460000000000001</c:v>
                </c:pt>
                <c:pt idx="1347" formatCode="General">
                  <c:v>1.347</c:v>
                </c:pt>
                <c:pt idx="1348" formatCode="General">
                  <c:v>1.3480000000000001</c:v>
                </c:pt>
                <c:pt idx="1349" formatCode="General">
                  <c:v>1.349</c:v>
                </c:pt>
                <c:pt idx="1350" formatCode="General">
                  <c:v>1.35</c:v>
                </c:pt>
                <c:pt idx="1351" formatCode="General">
                  <c:v>1.351</c:v>
                </c:pt>
                <c:pt idx="1352" formatCode="General">
                  <c:v>1.3520000000000001</c:v>
                </c:pt>
                <c:pt idx="1353" formatCode="General">
                  <c:v>1.353</c:v>
                </c:pt>
                <c:pt idx="1354" formatCode="General">
                  <c:v>1.3540000000000001</c:v>
                </c:pt>
                <c:pt idx="1355" formatCode="General">
                  <c:v>1.355</c:v>
                </c:pt>
                <c:pt idx="1356" formatCode="General">
                  <c:v>1.3560000000000001</c:v>
                </c:pt>
                <c:pt idx="1357" formatCode="General">
                  <c:v>1.357</c:v>
                </c:pt>
                <c:pt idx="1358" formatCode="General">
                  <c:v>1.3580000000000001</c:v>
                </c:pt>
                <c:pt idx="1359" formatCode="General">
                  <c:v>1.359</c:v>
                </c:pt>
                <c:pt idx="1360" formatCode="General">
                  <c:v>1.36</c:v>
                </c:pt>
                <c:pt idx="1361" formatCode="General">
                  <c:v>1.361</c:v>
                </c:pt>
                <c:pt idx="1362" formatCode="General">
                  <c:v>1.3620000000000001</c:v>
                </c:pt>
                <c:pt idx="1363" formatCode="General">
                  <c:v>1.363</c:v>
                </c:pt>
                <c:pt idx="1364" formatCode="General">
                  <c:v>1.3640000000000001</c:v>
                </c:pt>
                <c:pt idx="1365" formatCode="General">
                  <c:v>1.365</c:v>
                </c:pt>
                <c:pt idx="1366" formatCode="General">
                  <c:v>1.3660000000000001</c:v>
                </c:pt>
                <c:pt idx="1367" formatCode="General">
                  <c:v>1.367</c:v>
                </c:pt>
                <c:pt idx="1368" formatCode="General">
                  <c:v>1.3680000000000001</c:v>
                </c:pt>
                <c:pt idx="1369" formatCode="General">
                  <c:v>1.369</c:v>
                </c:pt>
                <c:pt idx="1370" formatCode="General">
                  <c:v>1.37</c:v>
                </c:pt>
                <c:pt idx="1371" formatCode="General">
                  <c:v>1.371</c:v>
                </c:pt>
                <c:pt idx="1372" formatCode="General">
                  <c:v>1.3720000000000001</c:v>
                </c:pt>
                <c:pt idx="1373" formatCode="General">
                  <c:v>1.373</c:v>
                </c:pt>
                <c:pt idx="1374" formatCode="General">
                  <c:v>1.3740000000000001</c:v>
                </c:pt>
                <c:pt idx="1375" formatCode="General">
                  <c:v>1.375</c:v>
                </c:pt>
                <c:pt idx="1376" formatCode="General">
                  <c:v>1.3759999999999999</c:v>
                </c:pt>
                <c:pt idx="1377" formatCode="General">
                  <c:v>1.377</c:v>
                </c:pt>
                <c:pt idx="1378" formatCode="General">
                  <c:v>1.3779999999999999</c:v>
                </c:pt>
                <c:pt idx="1379" formatCode="General">
                  <c:v>1.379</c:v>
                </c:pt>
                <c:pt idx="1380" formatCode="General">
                  <c:v>1.38</c:v>
                </c:pt>
                <c:pt idx="1381" formatCode="General">
                  <c:v>1.381</c:v>
                </c:pt>
                <c:pt idx="1382" formatCode="General">
                  <c:v>1.3819999999999999</c:v>
                </c:pt>
                <c:pt idx="1383" formatCode="General">
                  <c:v>1.383</c:v>
                </c:pt>
                <c:pt idx="1384" formatCode="General">
                  <c:v>1.3839999999999999</c:v>
                </c:pt>
                <c:pt idx="1385" formatCode="General">
                  <c:v>1.385</c:v>
                </c:pt>
                <c:pt idx="1386" formatCode="General">
                  <c:v>1.3859999999999999</c:v>
                </c:pt>
                <c:pt idx="1387" formatCode="General">
                  <c:v>1.387</c:v>
                </c:pt>
                <c:pt idx="1388" formatCode="General">
                  <c:v>1.3879999999999999</c:v>
                </c:pt>
                <c:pt idx="1389" formatCode="General">
                  <c:v>1.389</c:v>
                </c:pt>
                <c:pt idx="1390" formatCode="General">
                  <c:v>1.39</c:v>
                </c:pt>
                <c:pt idx="1391" formatCode="General">
                  <c:v>1.391</c:v>
                </c:pt>
                <c:pt idx="1392" formatCode="General">
                  <c:v>1.3919999999999999</c:v>
                </c:pt>
                <c:pt idx="1393" formatCode="General">
                  <c:v>1.393</c:v>
                </c:pt>
                <c:pt idx="1394" formatCode="General">
                  <c:v>1.3939999999999999</c:v>
                </c:pt>
                <c:pt idx="1395" formatCode="General">
                  <c:v>1.395</c:v>
                </c:pt>
                <c:pt idx="1396" formatCode="General">
                  <c:v>1.3959999999999999</c:v>
                </c:pt>
                <c:pt idx="1397" formatCode="General">
                  <c:v>1.397</c:v>
                </c:pt>
                <c:pt idx="1398" formatCode="General">
                  <c:v>1.3979999999999999</c:v>
                </c:pt>
                <c:pt idx="1399" formatCode="General">
                  <c:v>1.399</c:v>
                </c:pt>
                <c:pt idx="1400" formatCode="General">
                  <c:v>1.4</c:v>
                </c:pt>
                <c:pt idx="1401" formatCode="General">
                  <c:v>1.401</c:v>
                </c:pt>
                <c:pt idx="1402" formatCode="General">
                  <c:v>1.4019999999999999</c:v>
                </c:pt>
                <c:pt idx="1403" formatCode="General">
                  <c:v>1.403</c:v>
                </c:pt>
                <c:pt idx="1404" formatCode="General">
                  <c:v>1.4039999999999999</c:v>
                </c:pt>
                <c:pt idx="1405" formatCode="General">
                  <c:v>1.405</c:v>
                </c:pt>
                <c:pt idx="1406" formatCode="General">
                  <c:v>1.4059999999999999</c:v>
                </c:pt>
                <c:pt idx="1407" formatCode="General">
                  <c:v>1.407</c:v>
                </c:pt>
                <c:pt idx="1408" formatCode="General">
                  <c:v>1.4079999999999999</c:v>
                </c:pt>
                <c:pt idx="1409" formatCode="General">
                  <c:v>1.409</c:v>
                </c:pt>
                <c:pt idx="1410" formatCode="General">
                  <c:v>1.41</c:v>
                </c:pt>
                <c:pt idx="1411" formatCode="General">
                  <c:v>1.411</c:v>
                </c:pt>
                <c:pt idx="1412" formatCode="General">
                  <c:v>1.4119999999999999</c:v>
                </c:pt>
                <c:pt idx="1413" formatCode="General">
                  <c:v>1.413</c:v>
                </c:pt>
                <c:pt idx="1414" formatCode="General">
                  <c:v>1.4139999999999999</c:v>
                </c:pt>
                <c:pt idx="1415" formatCode="General">
                  <c:v>1.415</c:v>
                </c:pt>
                <c:pt idx="1416" formatCode="General">
                  <c:v>1.4159999999999999</c:v>
                </c:pt>
                <c:pt idx="1417" formatCode="General">
                  <c:v>1.417</c:v>
                </c:pt>
                <c:pt idx="1418" formatCode="General">
                  <c:v>1.4179999999999999</c:v>
                </c:pt>
                <c:pt idx="1419" formatCode="General">
                  <c:v>1.419</c:v>
                </c:pt>
                <c:pt idx="1420" formatCode="General">
                  <c:v>1.42</c:v>
                </c:pt>
                <c:pt idx="1421" formatCode="General">
                  <c:v>1.421</c:v>
                </c:pt>
                <c:pt idx="1422" formatCode="General">
                  <c:v>1.4219999999999999</c:v>
                </c:pt>
                <c:pt idx="1423" formatCode="General">
                  <c:v>1.423</c:v>
                </c:pt>
                <c:pt idx="1424" formatCode="General">
                  <c:v>1.4239999999999999</c:v>
                </c:pt>
                <c:pt idx="1425" formatCode="General">
                  <c:v>1.425</c:v>
                </c:pt>
                <c:pt idx="1426" formatCode="General">
                  <c:v>1.4259999999999999</c:v>
                </c:pt>
                <c:pt idx="1427" formatCode="General">
                  <c:v>1.427</c:v>
                </c:pt>
                <c:pt idx="1428" formatCode="General">
                  <c:v>1.4279999999999999</c:v>
                </c:pt>
                <c:pt idx="1429" formatCode="General">
                  <c:v>1.429</c:v>
                </c:pt>
                <c:pt idx="1430" formatCode="General">
                  <c:v>1.43</c:v>
                </c:pt>
                <c:pt idx="1431" formatCode="General">
                  <c:v>1.431</c:v>
                </c:pt>
                <c:pt idx="1432" formatCode="General">
                  <c:v>1.4319999999999999</c:v>
                </c:pt>
                <c:pt idx="1433" formatCode="General">
                  <c:v>1.4330000000000001</c:v>
                </c:pt>
                <c:pt idx="1434" formatCode="General">
                  <c:v>1.4339999999999999</c:v>
                </c:pt>
                <c:pt idx="1435" formatCode="General">
                  <c:v>1.4350000000000001</c:v>
                </c:pt>
                <c:pt idx="1436" formatCode="General">
                  <c:v>1.4359999999999999</c:v>
                </c:pt>
                <c:pt idx="1437" formatCode="General">
                  <c:v>1.4370000000000001</c:v>
                </c:pt>
                <c:pt idx="1438" formatCode="General">
                  <c:v>1.4379999999999999</c:v>
                </c:pt>
                <c:pt idx="1439" formatCode="General">
                  <c:v>1.4390000000000001</c:v>
                </c:pt>
                <c:pt idx="1440" formatCode="General">
                  <c:v>1.44</c:v>
                </c:pt>
                <c:pt idx="1441" formatCode="General">
                  <c:v>1.4410000000000001</c:v>
                </c:pt>
                <c:pt idx="1442" formatCode="General">
                  <c:v>1.4419999999999999</c:v>
                </c:pt>
                <c:pt idx="1443" formatCode="General">
                  <c:v>1.4430000000000001</c:v>
                </c:pt>
                <c:pt idx="1444" formatCode="General">
                  <c:v>1.444</c:v>
                </c:pt>
                <c:pt idx="1445" formatCode="General">
                  <c:v>1.4450000000000001</c:v>
                </c:pt>
                <c:pt idx="1446" formatCode="General">
                  <c:v>1.446</c:v>
                </c:pt>
                <c:pt idx="1447" formatCode="General">
                  <c:v>1.4470000000000001</c:v>
                </c:pt>
                <c:pt idx="1448" formatCode="General">
                  <c:v>1.448</c:v>
                </c:pt>
                <c:pt idx="1449" formatCode="General">
                  <c:v>1.4490000000000001</c:v>
                </c:pt>
                <c:pt idx="1450" formatCode="General">
                  <c:v>1.45</c:v>
                </c:pt>
                <c:pt idx="1451" formatCode="General">
                  <c:v>1.4510000000000001</c:v>
                </c:pt>
                <c:pt idx="1452" formatCode="General">
                  <c:v>1.452</c:v>
                </c:pt>
                <c:pt idx="1453" formatCode="General">
                  <c:v>1.4530000000000001</c:v>
                </c:pt>
                <c:pt idx="1454" formatCode="General">
                  <c:v>1.454</c:v>
                </c:pt>
                <c:pt idx="1455" formatCode="General">
                  <c:v>1.4550000000000001</c:v>
                </c:pt>
                <c:pt idx="1456" formatCode="General">
                  <c:v>1.456</c:v>
                </c:pt>
                <c:pt idx="1457" formatCode="General">
                  <c:v>1.4570000000000001</c:v>
                </c:pt>
                <c:pt idx="1458" formatCode="General">
                  <c:v>1.458</c:v>
                </c:pt>
                <c:pt idx="1459" formatCode="General">
                  <c:v>1.4590000000000001</c:v>
                </c:pt>
                <c:pt idx="1460" formatCode="General">
                  <c:v>1.46</c:v>
                </c:pt>
                <c:pt idx="1461" formatCode="General">
                  <c:v>1.4610000000000001</c:v>
                </c:pt>
                <c:pt idx="1462" formatCode="General">
                  <c:v>1.462</c:v>
                </c:pt>
                <c:pt idx="1463" formatCode="General">
                  <c:v>1.4630000000000001</c:v>
                </c:pt>
                <c:pt idx="1464" formatCode="General">
                  <c:v>1.464</c:v>
                </c:pt>
                <c:pt idx="1465" formatCode="General">
                  <c:v>1.4650000000000001</c:v>
                </c:pt>
                <c:pt idx="1466" formatCode="General">
                  <c:v>1.466</c:v>
                </c:pt>
                <c:pt idx="1467" formatCode="General">
                  <c:v>1.4670000000000001</c:v>
                </c:pt>
                <c:pt idx="1468" formatCode="General">
                  <c:v>1.468</c:v>
                </c:pt>
                <c:pt idx="1469" formatCode="General">
                  <c:v>1.4690000000000001</c:v>
                </c:pt>
                <c:pt idx="1470" formatCode="General">
                  <c:v>1.47</c:v>
                </c:pt>
                <c:pt idx="1471" formatCode="General">
                  <c:v>1.4710000000000001</c:v>
                </c:pt>
                <c:pt idx="1472" formatCode="General">
                  <c:v>1.472</c:v>
                </c:pt>
                <c:pt idx="1473" formatCode="General">
                  <c:v>1.4730000000000001</c:v>
                </c:pt>
                <c:pt idx="1474" formatCode="General">
                  <c:v>1.474</c:v>
                </c:pt>
                <c:pt idx="1475" formatCode="General">
                  <c:v>1.4750000000000001</c:v>
                </c:pt>
                <c:pt idx="1476" formatCode="General">
                  <c:v>1.476</c:v>
                </c:pt>
                <c:pt idx="1477" formatCode="General">
                  <c:v>1.4770000000000001</c:v>
                </c:pt>
                <c:pt idx="1478" formatCode="General">
                  <c:v>1.478</c:v>
                </c:pt>
                <c:pt idx="1479" formatCode="General">
                  <c:v>1.4790000000000001</c:v>
                </c:pt>
                <c:pt idx="1480" formatCode="General">
                  <c:v>1.48</c:v>
                </c:pt>
                <c:pt idx="1481" formatCode="General">
                  <c:v>1.4810000000000001</c:v>
                </c:pt>
                <c:pt idx="1482" formatCode="General">
                  <c:v>1.482</c:v>
                </c:pt>
                <c:pt idx="1483" formatCode="General">
                  <c:v>1.4830000000000001</c:v>
                </c:pt>
                <c:pt idx="1484" formatCode="General">
                  <c:v>1.484</c:v>
                </c:pt>
                <c:pt idx="1485" formatCode="General">
                  <c:v>1.4850000000000001</c:v>
                </c:pt>
                <c:pt idx="1486" formatCode="General">
                  <c:v>1.486</c:v>
                </c:pt>
                <c:pt idx="1487" formatCode="General">
                  <c:v>1.4870000000000001</c:v>
                </c:pt>
                <c:pt idx="1488" formatCode="General">
                  <c:v>1.488</c:v>
                </c:pt>
                <c:pt idx="1489" formatCode="General">
                  <c:v>1.4890000000000001</c:v>
                </c:pt>
                <c:pt idx="1490" formatCode="General">
                  <c:v>1.49</c:v>
                </c:pt>
                <c:pt idx="1491" formatCode="General">
                  <c:v>1.4910000000000001</c:v>
                </c:pt>
                <c:pt idx="1492" formatCode="General">
                  <c:v>1.492</c:v>
                </c:pt>
                <c:pt idx="1493" formatCode="General">
                  <c:v>1.4930000000000001</c:v>
                </c:pt>
                <c:pt idx="1494" formatCode="General">
                  <c:v>1.494</c:v>
                </c:pt>
                <c:pt idx="1495" formatCode="General">
                  <c:v>1.4950000000000001</c:v>
                </c:pt>
                <c:pt idx="1496" formatCode="General">
                  <c:v>1.496</c:v>
                </c:pt>
                <c:pt idx="1497" formatCode="General">
                  <c:v>1.4970000000000001</c:v>
                </c:pt>
                <c:pt idx="1498" formatCode="General">
                  <c:v>1.498</c:v>
                </c:pt>
                <c:pt idx="1499" formatCode="General">
                  <c:v>1.4990000000000001</c:v>
                </c:pt>
                <c:pt idx="1500" formatCode="General">
                  <c:v>1.5</c:v>
                </c:pt>
                <c:pt idx="1501" formatCode="General">
                  <c:v>1.5009999999999999</c:v>
                </c:pt>
                <c:pt idx="1502" formatCode="General">
                  <c:v>1.502</c:v>
                </c:pt>
                <c:pt idx="1503" formatCode="General">
                  <c:v>1.5029999999999999</c:v>
                </c:pt>
                <c:pt idx="1504" formatCode="General">
                  <c:v>1.504</c:v>
                </c:pt>
                <c:pt idx="1505" formatCode="General">
                  <c:v>1.5049999999999999</c:v>
                </c:pt>
                <c:pt idx="1506" formatCode="General">
                  <c:v>1.506</c:v>
                </c:pt>
                <c:pt idx="1507" formatCode="General">
                  <c:v>1.5069999999999999</c:v>
                </c:pt>
                <c:pt idx="1508" formatCode="General">
                  <c:v>1.508</c:v>
                </c:pt>
                <c:pt idx="1509" formatCode="General">
                  <c:v>1.5089999999999999</c:v>
                </c:pt>
                <c:pt idx="1510" formatCode="General">
                  <c:v>1.51</c:v>
                </c:pt>
                <c:pt idx="1511" formatCode="General">
                  <c:v>1.5109999999999999</c:v>
                </c:pt>
                <c:pt idx="1512" formatCode="General">
                  <c:v>1.512</c:v>
                </c:pt>
                <c:pt idx="1513" formatCode="General">
                  <c:v>1.5129999999999999</c:v>
                </c:pt>
                <c:pt idx="1514" formatCode="General">
                  <c:v>1.514</c:v>
                </c:pt>
                <c:pt idx="1515" formatCode="General">
                  <c:v>1.5149999999999999</c:v>
                </c:pt>
                <c:pt idx="1516" formatCode="General">
                  <c:v>1.516</c:v>
                </c:pt>
                <c:pt idx="1517" formatCode="General">
                  <c:v>1.5169999999999999</c:v>
                </c:pt>
                <c:pt idx="1518" formatCode="General">
                  <c:v>1.518</c:v>
                </c:pt>
                <c:pt idx="1519" formatCode="General">
                  <c:v>1.5189999999999999</c:v>
                </c:pt>
                <c:pt idx="1520" formatCode="General">
                  <c:v>1.52</c:v>
                </c:pt>
                <c:pt idx="1521" formatCode="General">
                  <c:v>1.5209999999999999</c:v>
                </c:pt>
                <c:pt idx="1522" formatCode="General">
                  <c:v>1.522</c:v>
                </c:pt>
                <c:pt idx="1523" formatCode="General">
                  <c:v>1.5229999999999999</c:v>
                </c:pt>
                <c:pt idx="1524" formatCode="General">
                  <c:v>1.524</c:v>
                </c:pt>
                <c:pt idx="1525" formatCode="General">
                  <c:v>1.5249999999999999</c:v>
                </c:pt>
                <c:pt idx="1526" formatCode="General">
                  <c:v>1.526</c:v>
                </c:pt>
                <c:pt idx="1527" formatCode="General">
                  <c:v>1.5269999999999999</c:v>
                </c:pt>
                <c:pt idx="1528" formatCode="General">
                  <c:v>1.528</c:v>
                </c:pt>
                <c:pt idx="1529" formatCode="General">
                  <c:v>1.5289999999999999</c:v>
                </c:pt>
                <c:pt idx="1530" formatCode="General">
                  <c:v>1.53</c:v>
                </c:pt>
                <c:pt idx="1531" formatCode="General">
                  <c:v>1.5309999999999999</c:v>
                </c:pt>
                <c:pt idx="1532" formatCode="General">
                  <c:v>1.532</c:v>
                </c:pt>
                <c:pt idx="1533" formatCode="General">
                  <c:v>1.5329999999999999</c:v>
                </c:pt>
                <c:pt idx="1534" formatCode="General">
                  <c:v>1.534</c:v>
                </c:pt>
                <c:pt idx="1535" formatCode="General">
                  <c:v>1.5349999999999999</c:v>
                </c:pt>
                <c:pt idx="1536" formatCode="General">
                  <c:v>1.536</c:v>
                </c:pt>
                <c:pt idx="1537" formatCode="General">
                  <c:v>1.5369999999999999</c:v>
                </c:pt>
                <c:pt idx="1538" formatCode="General">
                  <c:v>1.538</c:v>
                </c:pt>
                <c:pt idx="1539" formatCode="General">
                  <c:v>1.5389999999999999</c:v>
                </c:pt>
                <c:pt idx="1540" formatCode="General">
                  <c:v>1.54</c:v>
                </c:pt>
                <c:pt idx="1541" formatCode="General">
                  <c:v>1.5409999999999999</c:v>
                </c:pt>
                <c:pt idx="1542" formatCode="General">
                  <c:v>1.542</c:v>
                </c:pt>
                <c:pt idx="1543" formatCode="General">
                  <c:v>1.5429999999999999</c:v>
                </c:pt>
                <c:pt idx="1544" formatCode="General">
                  <c:v>1.544</c:v>
                </c:pt>
                <c:pt idx="1545" formatCode="General">
                  <c:v>1.5449999999999999</c:v>
                </c:pt>
                <c:pt idx="1546" formatCode="General">
                  <c:v>1.546</c:v>
                </c:pt>
                <c:pt idx="1547" formatCode="General">
                  <c:v>1.5469999999999999</c:v>
                </c:pt>
                <c:pt idx="1548" formatCode="General">
                  <c:v>1.548</c:v>
                </c:pt>
                <c:pt idx="1549" formatCode="General">
                  <c:v>1.5489999999999999</c:v>
                </c:pt>
                <c:pt idx="1550" formatCode="General">
                  <c:v>1.55</c:v>
                </c:pt>
                <c:pt idx="1551" formatCode="General">
                  <c:v>1.5509999999999999</c:v>
                </c:pt>
                <c:pt idx="1552" formatCode="General">
                  <c:v>1.552</c:v>
                </c:pt>
                <c:pt idx="1553" formatCode="General">
                  <c:v>1.5529999999999999</c:v>
                </c:pt>
                <c:pt idx="1554" formatCode="General">
                  <c:v>1.554</c:v>
                </c:pt>
                <c:pt idx="1555" formatCode="General">
                  <c:v>1.5549999999999999</c:v>
                </c:pt>
                <c:pt idx="1556" formatCode="General">
                  <c:v>1.556</c:v>
                </c:pt>
                <c:pt idx="1557" formatCode="General">
                  <c:v>1.5569999999999999</c:v>
                </c:pt>
                <c:pt idx="1558" formatCode="General">
                  <c:v>1.5580000000000001</c:v>
                </c:pt>
                <c:pt idx="1559" formatCode="General">
                  <c:v>1.5589999999999999</c:v>
                </c:pt>
                <c:pt idx="1560" formatCode="General">
                  <c:v>1.56</c:v>
                </c:pt>
                <c:pt idx="1561" formatCode="General">
                  <c:v>1.5609999999999999</c:v>
                </c:pt>
                <c:pt idx="1562" formatCode="General">
                  <c:v>1.5620000000000001</c:v>
                </c:pt>
                <c:pt idx="1563" formatCode="General">
                  <c:v>1.5629999999999999</c:v>
                </c:pt>
                <c:pt idx="1564" formatCode="General">
                  <c:v>1.5640000000000001</c:v>
                </c:pt>
                <c:pt idx="1565" formatCode="General">
                  <c:v>1.5649999999999999</c:v>
                </c:pt>
                <c:pt idx="1566" formatCode="General">
                  <c:v>1.5660000000000001</c:v>
                </c:pt>
                <c:pt idx="1567" formatCode="General">
                  <c:v>1.5669999999999999</c:v>
                </c:pt>
                <c:pt idx="1568" formatCode="General">
                  <c:v>1.5680000000000001</c:v>
                </c:pt>
                <c:pt idx="1569" formatCode="General">
                  <c:v>1.569</c:v>
                </c:pt>
                <c:pt idx="1570" formatCode="General">
                  <c:v>1.57</c:v>
                </c:pt>
                <c:pt idx="1571" formatCode="General">
                  <c:v>1.571</c:v>
                </c:pt>
                <c:pt idx="1572" formatCode="General">
                  <c:v>1.5720000000000001</c:v>
                </c:pt>
                <c:pt idx="1573" formatCode="General">
                  <c:v>1.573</c:v>
                </c:pt>
                <c:pt idx="1574" formatCode="General">
                  <c:v>1.5740000000000001</c:v>
                </c:pt>
                <c:pt idx="1575" formatCode="General">
                  <c:v>1.575</c:v>
                </c:pt>
                <c:pt idx="1576" formatCode="General">
                  <c:v>1.5760000000000001</c:v>
                </c:pt>
                <c:pt idx="1577" formatCode="General">
                  <c:v>1.577</c:v>
                </c:pt>
                <c:pt idx="1578" formatCode="General">
                  <c:v>1.5780000000000001</c:v>
                </c:pt>
                <c:pt idx="1579" formatCode="General">
                  <c:v>1.579</c:v>
                </c:pt>
                <c:pt idx="1580" formatCode="General">
                  <c:v>1.58</c:v>
                </c:pt>
                <c:pt idx="1581" formatCode="General">
                  <c:v>1.581</c:v>
                </c:pt>
                <c:pt idx="1582" formatCode="General">
                  <c:v>1.5820000000000001</c:v>
                </c:pt>
                <c:pt idx="1583" formatCode="General">
                  <c:v>1.583</c:v>
                </c:pt>
                <c:pt idx="1584" formatCode="General">
                  <c:v>1.5840000000000001</c:v>
                </c:pt>
                <c:pt idx="1585" formatCode="General">
                  <c:v>1.585</c:v>
                </c:pt>
                <c:pt idx="1586" formatCode="General">
                  <c:v>1.5860000000000001</c:v>
                </c:pt>
                <c:pt idx="1587" formatCode="General">
                  <c:v>1.587</c:v>
                </c:pt>
                <c:pt idx="1588" formatCode="General">
                  <c:v>1.5880000000000001</c:v>
                </c:pt>
                <c:pt idx="1589" formatCode="General">
                  <c:v>1.589</c:v>
                </c:pt>
                <c:pt idx="1590" formatCode="General">
                  <c:v>1.59</c:v>
                </c:pt>
                <c:pt idx="1591" formatCode="General">
                  <c:v>1.591</c:v>
                </c:pt>
                <c:pt idx="1592" formatCode="General">
                  <c:v>1.5920000000000001</c:v>
                </c:pt>
                <c:pt idx="1593" formatCode="General">
                  <c:v>1.593</c:v>
                </c:pt>
                <c:pt idx="1594" formatCode="General">
                  <c:v>1.5940000000000001</c:v>
                </c:pt>
                <c:pt idx="1595" formatCode="General">
                  <c:v>1.595</c:v>
                </c:pt>
                <c:pt idx="1596" formatCode="General">
                  <c:v>1.5960000000000001</c:v>
                </c:pt>
                <c:pt idx="1597" formatCode="General">
                  <c:v>1.597</c:v>
                </c:pt>
                <c:pt idx="1598" formatCode="General">
                  <c:v>1.5980000000000001</c:v>
                </c:pt>
                <c:pt idx="1599" formatCode="General">
                  <c:v>1.599</c:v>
                </c:pt>
                <c:pt idx="1600" formatCode="General">
                  <c:v>1.6</c:v>
                </c:pt>
                <c:pt idx="1601" formatCode="General">
                  <c:v>1.601</c:v>
                </c:pt>
                <c:pt idx="1602" formatCode="General">
                  <c:v>1.6020000000000001</c:v>
                </c:pt>
                <c:pt idx="1603" formatCode="General">
                  <c:v>1.603</c:v>
                </c:pt>
                <c:pt idx="1604" formatCode="General">
                  <c:v>1.6040000000000001</c:v>
                </c:pt>
                <c:pt idx="1605" formatCode="General">
                  <c:v>1.605</c:v>
                </c:pt>
                <c:pt idx="1606" formatCode="General">
                  <c:v>1.6060000000000001</c:v>
                </c:pt>
                <c:pt idx="1607" formatCode="General">
                  <c:v>1.607</c:v>
                </c:pt>
                <c:pt idx="1608" formatCode="General">
                  <c:v>1.6080000000000001</c:v>
                </c:pt>
                <c:pt idx="1609" formatCode="General">
                  <c:v>1.609</c:v>
                </c:pt>
                <c:pt idx="1610" formatCode="General">
                  <c:v>1.61</c:v>
                </c:pt>
                <c:pt idx="1611" formatCode="General">
                  <c:v>1.611</c:v>
                </c:pt>
                <c:pt idx="1612" formatCode="General">
                  <c:v>1.6120000000000001</c:v>
                </c:pt>
                <c:pt idx="1613" formatCode="General">
                  <c:v>1.613</c:v>
                </c:pt>
                <c:pt idx="1614" formatCode="General">
                  <c:v>1.6140000000000001</c:v>
                </c:pt>
                <c:pt idx="1615" formatCode="General">
                  <c:v>1.615</c:v>
                </c:pt>
                <c:pt idx="1616" formatCode="General">
                  <c:v>1.6160000000000001</c:v>
                </c:pt>
                <c:pt idx="1617" formatCode="General">
                  <c:v>1.617</c:v>
                </c:pt>
                <c:pt idx="1618" formatCode="General">
                  <c:v>1.6180000000000001</c:v>
                </c:pt>
                <c:pt idx="1619" formatCode="General">
                  <c:v>1.619</c:v>
                </c:pt>
                <c:pt idx="1620" formatCode="General">
                  <c:v>1.62</c:v>
                </c:pt>
                <c:pt idx="1621" formatCode="General">
                  <c:v>1.621</c:v>
                </c:pt>
                <c:pt idx="1622" formatCode="General">
                  <c:v>1.6220000000000001</c:v>
                </c:pt>
                <c:pt idx="1623" formatCode="General">
                  <c:v>1.623</c:v>
                </c:pt>
                <c:pt idx="1624" formatCode="General">
                  <c:v>1.6240000000000001</c:v>
                </c:pt>
                <c:pt idx="1625" formatCode="General">
                  <c:v>1.625</c:v>
                </c:pt>
                <c:pt idx="1626" formatCode="General">
                  <c:v>1.6259999999999999</c:v>
                </c:pt>
                <c:pt idx="1627" formatCode="General">
                  <c:v>1.627</c:v>
                </c:pt>
                <c:pt idx="1628" formatCode="General">
                  <c:v>1.6279999999999999</c:v>
                </c:pt>
                <c:pt idx="1629" formatCode="General">
                  <c:v>1.629</c:v>
                </c:pt>
                <c:pt idx="1630" formatCode="General">
                  <c:v>1.63</c:v>
                </c:pt>
                <c:pt idx="1631" formatCode="General">
                  <c:v>1.631</c:v>
                </c:pt>
                <c:pt idx="1632" formatCode="General">
                  <c:v>1.6319999999999999</c:v>
                </c:pt>
                <c:pt idx="1633" formatCode="General">
                  <c:v>1.633</c:v>
                </c:pt>
                <c:pt idx="1634" formatCode="General">
                  <c:v>1.6339999999999999</c:v>
                </c:pt>
                <c:pt idx="1635" formatCode="General">
                  <c:v>1.635</c:v>
                </c:pt>
                <c:pt idx="1636" formatCode="General">
                  <c:v>1.6359999999999999</c:v>
                </c:pt>
                <c:pt idx="1637" formatCode="General">
                  <c:v>1.637</c:v>
                </c:pt>
                <c:pt idx="1638" formatCode="General">
                  <c:v>1.6379999999999999</c:v>
                </c:pt>
                <c:pt idx="1639" formatCode="General">
                  <c:v>1.639</c:v>
                </c:pt>
                <c:pt idx="1640" formatCode="General">
                  <c:v>1.64</c:v>
                </c:pt>
                <c:pt idx="1641" formatCode="General">
                  <c:v>1.641</c:v>
                </c:pt>
                <c:pt idx="1642" formatCode="General">
                  <c:v>1.6419999999999999</c:v>
                </c:pt>
                <c:pt idx="1643" formatCode="General">
                  <c:v>1.643</c:v>
                </c:pt>
                <c:pt idx="1644" formatCode="General">
                  <c:v>1.6439999999999999</c:v>
                </c:pt>
                <c:pt idx="1645" formatCode="General">
                  <c:v>1.645</c:v>
                </c:pt>
                <c:pt idx="1646" formatCode="General">
                  <c:v>1.6459999999999999</c:v>
                </c:pt>
                <c:pt idx="1647" formatCode="General">
                  <c:v>1.647</c:v>
                </c:pt>
                <c:pt idx="1648" formatCode="General">
                  <c:v>1.6479999999999999</c:v>
                </c:pt>
                <c:pt idx="1649" formatCode="General">
                  <c:v>1.649</c:v>
                </c:pt>
                <c:pt idx="1650" formatCode="General">
                  <c:v>1.65</c:v>
                </c:pt>
                <c:pt idx="1651" formatCode="General">
                  <c:v>1.651</c:v>
                </c:pt>
                <c:pt idx="1652" formatCode="General">
                  <c:v>1.6519999999999999</c:v>
                </c:pt>
                <c:pt idx="1653" formatCode="General">
                  <c:v>1.653</c:v>
                </c:pt>
                <c:pt idx="1654" formatCode="General">
                  <c:v>1.6539999999999999</c:v>
                </c:pt>
                <c:pt idx="1655" formatCode="General">
                  <c:v>1.655</c:v>
                </c:pt>
                <c:pt idx="1656" formatCode="General">
                  <c:v>1.6559999999999999</c:v>
                </c:pt>
                <c:pt idx="1657" formatCode="General">
                  <c:v>1.657</c:v>
                </c:pt>
                <c:pt idx="1658" formatCode="General">
                  <c:v>1.6579999999999999</c:v>
                </c:pt>
                <c:pt idx="1659" formatCode="General">
                  <c:v>1.659</c:v>
                </c:pt>
                <c:pt idx="1660" formatCode="General">
                  <c:v>1.66</c:v>
                </c:pt>
                <c:pt idx="1661" formatCode="General">
                  <c:v>1.661</c:v>
                </c:pt>
                <c:pt idx="1662" formatCode="General">
                  <c:v>1.6619999999999999</c:v>
                </c:pt>
                <c:pt idx="1663" formatCode="General">
                  <c:v>1.663</c:v>
                </c:pt>
                <c:pt idx="1664" formatCode="General">
                  <c:v>1.6639999999999999</c:v>
                </c:pt>
                <c:pt idx="1665" formatCode="General">
                  <c:v>1.665</c:v>
                </c:pt>
                <c:pt idx="1666" formatCode="General">
                  <c:v>1.6659999999999999</c:v>
                </c:pt>
                <c:pt idx="1667" formatCode="General">
                  <c:v>1.667</c:v>
                </c:pt>
                <c:pt idx="1668" formatCode="General">
                  <c:v>1.6679999999999999</c:v>
                </c:pt>
                <c:pt idx="1669" formatCode="General">
                  <c:v>1.669</c:v>
                </c:pt>
                <c:pt idx="1670" formatCode="General">
                  <c:v>1.67</c:v>
                </c:pt>
                <c:pt idx="1671" formatCode="General">
                  <c:v>1.671</c:v>
                </c:pt>
                <c:pt idx="1672" formatCode="General">
                  <c:v>1.6719999999999999</c:v>
                </c:pt>
                <c:pt idx="1673" formatCode="General">
                  <c:v>1.673</c:v>
                </c:pt>
                <c:pt idx="1674" formatCode="General">
                  <c:v>1.6739999999999999</c:v>
                </c:pt>
                <c:pt idx="1675" formatCode="General">
                  <c:v>1.675</c:v>
                </c:pt>
                <c:pt idx="1676" formatCode="General">
                  <c:v>1.6759999999999999</c:v>
                </c:pt>
                <c:pt idx="1677" formatCode="General">
                  <c:v>1.677</c:v>
                </c:pt>
                <c:pt idx="1678" formatCode="General">
                  <c:v>1.6779999999999999</c:v>
                </c:pt>
                <c:pt idx="1679" formatCode="General">
                  <c:v>1.679</c:v>
                </c:pt>
                <c:pt idx="1680" formatCode="General">
                  <c:v>1.68</c:v>
                </c:pt>
                <c:pt idx="1681" formatCode="General">
                  <c:v>1.681</c:v>
                </c:pt>
                <c:pt idx="1682" formatCode="General">
                  <c:v>1.6819999999999999</c:v>
                </c:pt>
                <c:pt idx="1683" formatCode="General">
                  <c:v>1.6830000000000001</c:v>
                </c:pt>
                <c:pt idx="1684" formatCode="General">
                  <c:v>1.6839999999999999</c:v>
                </c:pt>
                <c:pt idx="1685" formatCode="General">
                  <c:v>1.6850000000000001</c:v>
                </c:pt>
                <c:pt idx="1686" formatCode="General">
                  <c:v>1.6859999999999999</c:v>
                </c:pt>
                <c:pt idx="1687" formatCode="General">
                  <c:v>1.6870000000000001</c:v>
                </c:pt>
                <c:pt idx="1688" formatCode="General">
                  <c:v>1.6879999999999999</c:v>
                </c:pt>
                <c:pt idx="1689" formatCode="General">
                  <c:v>1.6890000000000001</c:v>
                </c:pt>
                <c:pt idx="1690" formatCode="General">
                  <c:v>1.69</c:v>
                </c:pt>
                <c:pt idx="1691" formatCode="General">
                  <c:v>1.6910000000000001</c:v>
                </c:pt>
                <c:pt idx="1692" formatCode="General">
                  <c:v>1.6919999999999999</c:v>
                </c:pt>
                <c:pt idx="1693" formatCode="General">
                  <c:v>1.6930000000000001</c:v>
                </c:pt>
                <c:pt idx="1694" formatCode="General">
                  <c:v>1.694</c:v>
                </c:pt>
                <c:pt idx="1695" formatCode="General">
                  <c:v>1.6950000000000001</c:v>
                </c:pt>
                <c:pt idx="1696" formatCode="General">
                  <c:v>1.696</c:v>
                </c:pt>
                <c:pt idx="1697" formatCode="General">
                  <c:v>1.6970000000000001</c:v>
                </c:pt>
                <c:pt idx="1698" formatCode="General">
                  <c:v>1.698</c:v>
                </c:pt>
                <c:pt idx="1699" formatCode="General">
                  <c:v>1.6990000000000001</c:v>
                </c:pt>
                <c:pt idx="1700" formatCode="General">
                  <c:v>1.7</c:v>
                </c:pt>
                <c:pt idx="1701" formatCode="General">
                  <c:v>1.7010000000000001</c:v>
                </c:pt>
                <c:pt idx="1702" formatCode="General">
                  <c:v>1.702</c:v>
                </c:pt>
                <c:pt idx="1703" formatCode="General">
                  <c:v>1.7030000000000001</c:v>
                </c:pt>
                <c:pt idx="1704" formatCode="General">
                  <c:v>1.704</c:v>
                </c:pt>
                <c:pt idx="1705" formatCode="General">
                  <c:v>1.7050000000000001</c:v>
                </c:pt>
                <c:pt idx="1706" formatCode="General">
                  <c:v>1.706</c:v>
                </c:pt>
                <c:pt idx="1707" formatCode="General">
                  <c:v>1.7070000000000001</c:v>
                </c:pt>
                <c:pt idx="1708" formatCode="General">
                  <c:v>1.708</c:v>
                </c:pt>
                <c:pt idx="1709" formatCode="General">
                  <c:v>1.7090000000000001</c:v>
                </c:pt>
                <c:pt idx="1710" formatCode="General">
                  <c:v>1.71</c:v>
                </c:pt>
                <c:pt idx="1711" formatCode="General">
                  <c:v>1.7110000000000001</c:v>
                </c:pt>
                <c:pt idx="1712" formatCode="General">
                  <c:v>1.712</c:v>
                </c:pt>
                <c:pt idx="1713" formatCode="General">
                  <c:v>1.7130000000000001</c:v>
                </c:pt>
                <c:pt idx="1714" formatCode="General">
                  <c:v>1.714</c:v>
                </c:pt>
                <c:pt idx="1715" formatCode="General">
                  <c:v>1.7150000000000001</c:v>
                </c:pt>
                <c:pt idx="1716" formatCode="General">
                  <c:v>1.716</c:v>
                </c:pt>
                <c:pt idx="1717" formatCode="General">
                  <c:v>1.7170000000000001</c:v>
                </c:pt>
                <c:pt idx="1718" formatCode="General">
                  <c:v>1.718</c:v>
                </c:pt>
                <c:pt idx="1719" formatCode="General">
                  <c:v>1.7190000000000001</c:v>
                </c:pt>
                <c:pt idx="1720" formatCode="General">
                  <c:v>1.72</c:v>
                </c:pt>
                <c:pt idx="1721" formatCode="General">
                  <c:v>1.7210000000000001</c:v>
                </c:pt>
                <c:pt idx="1722" formatCode="General">
                  <c:v>1.722</c:v>
                </c:pt>
                <c:pt idx="1723" formatCode="General">
                  <c:v>1.7230000000000001</c:v>
                </c:pt>
                <c:pt idx="1724" formatCode="General">
                  <c:v>1.724</c:v>
                </c:pt>
                <c:pt idx="1725" formatCode="General">
                  <c:v>1.7250000000000001</c:v>
                </c:pt>
                <c:pt idx="1726" formatCode="General">
                  <c:v>1.726</c:v>
                </c:pt>
                <c:pt idx="1727" formatCode="General">
                  <c:v>1.7270000000000001</c:v>
                </c:pt>
                <c:pt idx="1728" formatCode="General">
                  <c:v>1.728</c:v>
                </c:pt>
                <c:pt idx="1729" formatCode="General">
                  <c:v>1.7290000000000001</c:v>
                </c:pt>
                <c:pt idx="1730" formatCode="General">
                  <c:v>1.73</c:v>
                </c:pt>
                <c:pt idx="1731" formatCode="General">
                  <c:v>1.7310000000000001</c:v>
                </c:pt>
                <c:pt idx="1732" formatCode="General">
                  <c:v>1.732</c:v>
                </c:pt>
                <c:pt idx="1733" formatCode="General">
                  <c:v>1.7330000000000001</c:v>
                </c:pt>
                <c:pt idx="1734" formatCode="General">
                  <c:v>1.734</c:v>
                </c:pt>
                <c:pt idx="1735" formatCode="General">
                  <c:v>1.7350000000000001</c:v>
                </c:pt>
                <c:pt idx="1736" formatCode="General">
                  <c:v>1.736</c:v>
                </c:pt>
                <c:pt idx="1737" formatCode="General">
                  <c:v>1.7370000000000001</c:v>
                </c:pt>
                <c:pt idx="1738" formatCode="General">
                  <c:v>1.738</c:v>
                </c:pt>
                <c:pt idx="1739" formatCode="General">
                  <c:v>1.7390000000000001</c:v>
                </c:pt>
                <c:pt idx="1740" formatCode="General">
                  <c:v>1.74</c:v>
                </c:pt>
                <c:pt idx="1741" formatCode="General">
                  <c:v>1.7410000000000001</c:v>
                </c:pt>
                <c:pt idx="1742" formatCode="General">
                  <c:v>1.742</c:v>
                </c:pt>
                <c:pt idx="1743" formatCode="General">
                  <c:v>1.7430000000000001</c:v>
                </c:pt>
                <c:pt idx="1744" formatCode="General">
                  <c:v>1.744</c:v>
                </c:pt>
                <c:pt idx="1745" formatCode="General">
                  <c:v>1.7450000000000001</c:v>
                </c:pt>
                <c:pt idx="1746" formatCode="General">
                  <c:v>1.746</c:v>
                </c:pt>
                <c:pt idx="1747" formatCode="General">
                  <c:v>1.7470000000000001</c:v>
                </c:pt>
                <c:pt idx="1748" formatCode="General">
                  <c:v>1.748</c:v>
                </c:pt>
                <c:pt idx="1749" formatCode="General">
                  <c:v>1.7490000000000001</c:v>
                </c:pt>
                <c:pt idx="1750" formatCode="General">
                  <c:v>1.75</c:v>
                </c:pt>
                <c:pt idx="1751" formatCode="General">
                  <c:v>1.7509999999999999</c:v>
                </c:pt>
                <c:pt idx="1752" formatCode="General">
                  <c:v>1.752</c:v>
                </c:pt>
                <c:pt idx="1753" formatCode="General">
                  <c:v>1.7529999999999999</c:v>
                </c:pt>
                <c:pt idx="1754" formatCode="General">
                  <c:v>1.754</c:v>
                </c:pt>
                <c:pt idx="1755" formatCode="General">
                  <c:v>1.7549999999999999</c:v>
                </c:pt>
                <c:pt idx="1756" formatCode="General">
                  <c:v>1.756</c:v>
                </c:pt>
                <c:pt idx="1757" formatCode="General">
                  <c:v>1.7569999999999999</c:v>
                </c:pt>
                <c:pt idx="1758" formatCode="General">
                  <c:v>1.758</c:v>
                </c:pt>
                <c:pt idx="1759" formatCode="General">
                  <c:v>1.7589999999999999</c:v>
                </c:pt>
                <c:pt idx="1760" formatCode="General">
                  <c:v>1.76</c:v>
                </c:pt>
                <c:pt idx="1761" formatCode="General">
                  <c:v>1.7609999999999999</c:v>
                </c:pt>
                <c:pt idx="1762" formatCode="General">
                  <c:v>1.762</c:v>
                </c:pt>
                <c:pt idx="1763" formatCode="General">
                  <c:v>1.7629999999999999</c:v>
                </c:pt>
                <c:pt idx="1764" formatCode="General">
                  <c:v>1.764</c:v>
                </c:pt>
                <c:pt idx="1765" formatCode="General">
                  <c:v>1.7649999999999999</c:v>
                </c:pt>
                <c:pt idx="1766" formatCode="General">
                  <c:v>1.766</c:v>
                </c:pt>
                <c:pt idx="1767" formatCode="General">
                  <c:v>1.7669999999999999</c:v>
                </c:pt>
                <c:pt idx="1768" formatCode="General">
                  <c:v>1.768</c:v>
                </c:pt>
                <c:pt idx="1769" formatCode="General">
                  <c:v>1.7689999999999999</c:v>
                </c:pt>
                <c:pt idx="1770" formatCode="General">
                  <c:v>1.77</c:v>
                </c:pt>
                <c:pt idx="1771" formatCode="General">
                  <c:v>1.7709999999999999</c:v>
                </c:pt>
                <c:pt idx="1772" formatCode="General">
                  <c:v>1.772</c:v>
                </c:pt>
                <c:pt idx="1773" formatCode="General">
                  <c:v>1.7729999999999999</c:v>
                </c:pt>
                <c:pt idx="1774" formatCode="General">
                  <c:v>1.774</c:v>
                </c:pt>
                <c:pt idx="1775" formatCode="General">
                  <c:v>1.7749999999999999</c:v>
                </c:pt>
                <c:pt idx="1776" formatCode="General">
                  <c:v>1.776</c:v>
                </c:pt>
                <c:pt idx="1777" formatCode="General">
                  <c:v>1.7769999999999999</c:v>
                </c:pt>
                <c:pt idx="1778" formatCode="General">
                  <c:v>1.778</c:v>
                </c:pt>
                <c:pt idx="1779" formatCode="General">
                  <c:v>1.7789999999999999</c:v>
                </c:pt>
                <c:pt idx="1780" formatCode="General">
                  <c:v>1.78</c:v>
                </c:pt>
                <c:pt idx="1781" formatCode="General">
                  <c:v>1.7809999999999999</c:v>
                </c:pt>
                <c:pt idx="1782" formatCode="General">
                  <c:v>1.782</c:v>
                </c:pt>
                <c:pt idx="1783" formatCode="General">
                  <c:v>1.7829999999999999</c:v>
                </c:pt>
                <c:pt idx="1784" formatCode="General">
                  <c:v>1.784</c:v>
                </c:pt>
                <c:pt idx="1785" formatCode="General">
                  <c:v>1.7849999999999999</c:v>
                </c:pt>
                <c:pt idx="1786" formatCode="General">
                  <c:v>1.786</c:v>
                </c:pt>
                <c:pt idx="1787" formatCode="General">
                  <c:v>1.7869999999999999</c:v>
                </c:pt>
                <c:pt idx="1788" formatCode="General">
                  <c:v>1.788</c:v>
                </c:pt>
                <c:pt idx="1789" formatCode="General">
                  <c:v>1.7889999999999999</c:v>
                </c:pt>
                <c:pt idx="1790" formatCode="General">
                  <c:v>1.79</c:v>
                </c:pt>
                <c:pt idx="1791" formatCode="General">
                  <c:v>1.7909999999999999</c:v>
                </c:pt>
                <c:pt idx="1792" formatCode="General">
                  <c:v>1.792</c:v>
                </c:pt>
                <c:pt idx="1793" formatCode="General">
                  <c:v>1.7929999999999999</c:v>
                </c:pt>
                <c:pt idx="1794" formatCode="General">
                  <c:v>1.794</c:v>
                </c:pt>
                <c:pt idx="1795" formatCode="General">
                  <c:v>1.7949999999999999</c:v>
                </c:pt>
                <c:pt idx="1796" formatCode="General">
                  <c:v>1.796</c:v>
                </c:pt>
                <c:pt idx="1797" formatCode="General">
                  <c:v>1.7969999999999999</c:v>
                </c:pt>
                <c:pt idx="1798" formatCode="General">
                  <c:v>1.798</c:v>
                </c:pt>
                <c:pt idx="1799" formatCode="General">
                  <c:v>1.7989999999999999</c:v>
                </c:pt>
                <c:pt idx="1800" formatCode="General">
                  <c:v>1.8</c:v>
                </c:pt>
                <c:pt idx="1801" formatCode="General">
                  <c:v>1.8009999999999999</c:v>
                </c:pt>
                <c:pt idx="1802" formatCode="General">
                  <c:v>1.802</c:v>
                </c:pt>
                <c:pt idx="1803" formatCode="General">
                  <c:v>1.8029999999999999</c:v>
                </c:pt>
                <c:pt idx="1804" formatCode="General">
                  <c:v>1.804</c:v>
                </c:pt>
                <c:pt idx="1805" formatCode="General">
                  <c:v>1.8049999999999999</c:v>
                </c:pt>
                <c:pt idx="1806" formatCode="General">
                  <c:v>1.806</c:v>
                </c:pt>
                <c:pt idx="1807" formatCode="General">
                  <c:v>1.8069999999999999</c:v>
                </c:pt>
                <c:pt idx="1808" formatCode="General">
                  <c:v>1.8080000000000001</c:v>
                </c:pt>
                <c:pt idx="1809" formatCode="General">
                  <c:v>1.8089999999999999</c:v>
                </c:pt>
                <c:pt idx="1810" formatCode="General">
                  <c:v>1.81</c:v>
                </c:pt>
                <c:pt idx="1811" formatCode="General">
                  <c:v>1.8109999999999999</c:v>
                </c:pt>
                <c:pt idx="1812" formatCode="General">
                  <c:v>1.8120000000000001</c:v>
                </c:pt>
                <c:pt idx="1813" formatCode="General">
                  <c:v>1.8129999999999999</c:v>
                </c:pt>
                <c:pt idx="1814" formatCode="General">
                  <c:v>1.8140000000000001</c:v>
                </c:pt>
                <c:pt idx="1815" formatCode="General">
                  <c:v>1.8149999999999999</c:v>
                </c:pt>
                <c:pt idx="1816" formatCode="General">
                  <c:v>1.8160000000000001</c:v>
                </c:pt>
                <c:pt idx="1817" formatCode="General">
                  <c:v>1.8169999999999999</c:v>
                </c:pt>
                <c:pt idx="1818" formatCode="General">
                  <c:v>1.8180000000000001</c:v>
                </c:pt>
                <c:pt idx="1819" formatCode="General">
                  <c:v>1.819</c:v>
                </c:pt>
                <c:pt idx="1820" formatCode="General">
                  <c:v>1.82</c:v>
                </c:pt>
                <c:pt idx="1821" formatCode="General">
                  <c:v>1.821</c:v>
                </c:pt>
                <c:pt idx="1822" formatCode="General">
                  <c:v>1.8220000000000001</c:v>
                </c:pt>
                <c:pt idx="1823" formatCode="General">
                  <c:v>1.823</c:v>
                </c:pt>
                <c:pt idx="1824" formatCode="General">
                  <c:v>1.8240000000000001</c:v>
                </c:pt>
                <c:pt idx="1825" formatCode="General">
                  <c:v>1.825</c:v>
                </c:pt>
                <c:pt idx="1826" formatCode="General">
                  <c:v>1.8260000000000001</c:v>
                </c:pt>
                <c:pt idx="1827" formatCode="General">
                  <c:v>1.827</c:v>
                </c:pt>
                <c:pt idx="1828" formatCode="General">
                  <c:v>1.8280000000000001</c:v>
                </c:pt>
                <c:pt idx="1829" formatCode="General">
                  <c:v>1.829</c:v>
                </c:pt>
                <c:pt idx="1830" formatCode="General">
                  <c:v>1.83</c:v>
                </c:pt>
                <c:pt idx="1831" formatCode="General">
                  <c:v>1.831</c:v>
                </c:pt>
                <c:pt idx="1832" formatCode="General">
                  <c:v>1.8320000000000001</c:v>
                </c:pt>
                <c:pt idx="1833" formatCode="General">
                  <c:v>1.833</c:v>
                </c:pt>
                <c:pt idx="1834" formatCode="General">
                  <c:v>1.8340000000000001</c:v>
                </c:pt>
                <c:pt idx="1835" formatCode="General">
                  <c:v>1.835</c:v>
                </c:pt>
                <c:pt idx="1836" formatCode="General">
                  <c:v>1.8360000000000001</c:v>
                </c:pt>
                <c:pt idx="1837" formatCode="General">
                  <c:v>1.837</c:v>
                </c:pt>
                <c:pt idx="1838" formatCode="General">
                  <c:v>1.8380000000000001</c:v>
                </c:pt>
                <c:pt idx="1839" formatCode="General">
                  <c:v>1.839</c:v>
                </c:pt>
                <c:pt idx="1840" formatCode="General">
                  <c:v>1.84</c:v>
                </c:pt>
                <c:pt idx="1841" formatCode="General">
                  <c:v>1.841</c:v>
                </c:pt>
                <c:pt idx="1842" formatCode="General">
                  <c:v>1.8420000000000001</c:v>
                </c:pt>
                <c:pt idx="1843" formatCode="General">
                  <c:v>1.843</c:v>
                </c:pt>
                <c:pt idx="1844" formatCode="General">
                  <c:v>1.8440000000000001</c:v>
                </c:pt>
                <c:pt idx="1845" formatCode="General">
                  <c:v>1.845</c:v>
                </c:pt>
                <c:pt idx="1846" formatCode="General">
                  <c:v>1.8460000000000001</c:v>
                </c:pt>
                <c:pt idx="1847" formatCode="General">
                  <c:v>1.847</c:v>
                </c:pt>
                <c:pt idx="1848" formatCode="General">
                  <c:v>1.8480000000000001</c:v>
                </c:pt>
                <c:pt idx="1849" formatCode="General">
                  <c:v>1.849</c:v>
                </c:pt>
                <c:pt idx="1850" formatCode="General">
                  <c:v>1.85</c:v>
                </c:pt>
                <c:pt idx="1851" formatCode="General">
                  <c:v>1.851</c:v>
                </c:pt>
                <c:pt idx="1852" formatCode="General">
                  <c:v>1.8520000000000001</c:v>
                </c:pt>
                <c:pt idx="1853" formatCode="General">
                  <c:v>1.853</c:v>
                </c:pt>
                <c:pt idx="1854" formatCode="General">
                  <c:v>1.8540000000000001</c:v>
                </c:pt>
                <c:pt idx="1855" formatCode="General">
                  <c:v>1.855</c:v>
                </c:pt>
                <c:pt idx="1856" formatCode="General">
                  <c:v>1.8560000000000001</c:v>
                </c:pt>
                <c:pt idx="1857" formatCode="General">
                  <c:v>1.857</c:v>
                </c:pt>
                <c:pt idx="1858" formatCode="General">
                  <c:v>1.8580000000000001</c:v>
                </c:pt>
                <c:pt idx="1859" formatCode="General">
                  <c:v>1.859</c:v>
                </c:pt>
                <c:pt idx="1860" formatCode="General">
                  <c:v>1.86</c:v>
                </c:pt>
                <c:pt idx="1861" formatCode="General">
                  <c:v>1.861</c:v>
                </c:pt>
                <c:pt idx="1862" formatCode="General">
                  <c:v>1.8620000000000001</c:v>
                </c:pt>
                <c:pt idx="1863" formatCode="General">
                  <c:v>1.863</c:v>
                </c:pt>
                <c:pt idx="1864" formatCode="General">
                  <c:v>1.8640000000000001</c:v>
                </c:pt>
                <c:pt idx="1865" formatCode="General">
                  <c:v>1.865</c:v>
                </c:pt>
                <c:pt idx="1866" formatCode="General">
                  <c:v>1.8660000000000001</c:v>
                </c:pt>
                <c:pt idx="1867" formatCode="General">
                  <c:v>1.867</c:v>
                </c:pt>
                <c:pt idx="1868" formatCode="General">
                  <c:v>1.8680000000000001</c:v>
                </c:pt>
                <c:pt idx="1869" formatCode="General">
                  <c:v>1.869</c:v>
                </c:pt>
                <c:pt idx="1870" formatCode="General">
                  <c:v>1.87</c:v>
                </c:pt>
                <c:pt idx="1871" formatCode="General">
                  <c:v>1.871</c:v>
                </c:pt>
                <c:pt idx="1872" formatCode="General">
                  <c:v>1.8720000000000001</c:v>
                </c:pt>
                <c:pt idx="1873" formatCode="General">
                  <c:v>1.873</c:v>
                </c:pt>
                <c:pt idx="1874" formatCode="General">
                  <c:v>1.8740000000000001</c:v>
                </c:pt>
                <c:pt idx="1875" formatCode="General">
                  <c:v>1.875</c:v>
                </c:pt>
                <c:pt idx="1876" formatCode="General">
                  <c:v>1.8759999999999999</c:v>
                </c:pt>
                <c:pt idx="1877" formatCode="General">
                  <c:v>1.877</c:v>
                </c:pt>
                <c:pt idx="1878" formatCode="General">
                  <c:v>1.8779999999999999</c:v>
                </c:pt>
                <c:pt idx="1879" formatCode="General">
                  <c:v>1.879</c:v>
                </c:pt>
                <c:pt idx="1880" formatCode="General">
                  <c:v>1.88</c:v>
                </c:pt>
                <c:pt idx="1881" formatCode="General">
                  <c:v>1.881</c:v>
                </c:pt>
                <c:pt idx="1882" formatCode="General">
                  <c:v>1.8819999999999999</c:v>
                </c:pt>
                <c:pt idx="1883" formatCode="General">
                  <c:v>1.883</c:v>
                </c:pt>
                <c:pt idx="1884" formatCode="General">
                  <c:v>1.8839999999999999</c:v>
                </c:pt>
                <c:pt idx="1885" formatCode="General">
                  <c:v>1.885</c:v>
                </c:pt>
                <c:pt idx="1886" formatCode="General">
                  <c:v>1.8859999999999999</c:v>
                </c:pt>
                <c:pt idx="1887" formatCode="General">
                  <c:v>1.887</c:v>
                </c:pt>
                <c:pt idx="1888" formatCode="General">
                  <c:v>1.8879999999999999</c:v>
                </c:pt>
                <c:pt idx="1889" formatCode="General">
                  <c:v>1.889</c:v>
                </c:pt>
                <c:pt idx="1890" formatCode="General">
                  <c:v>1.89</c:v>
                </c:pt>
                <c:pt idx="1891" formatCode="General">
                  <c:v>1.891</c:v>
                </c:pt>
                <c:pt idx="1892" formatCode="General">
                  <c:v>1.8919999999999999</c:v>
                </c:pt>
                <c:pt idx="1893" formatCode="General">
                  <c:v>1.893</c:v>
                </c:pt>
                <c:pt idx="1894" formatCode="General">
                  <c:v>1.8939999999999999</c:v>
                </c:pt>
                <c:pt idx="1895" formatCode="General">
                  <c:v>1.895</c:v>
                </c:pt>
                <c:pt idx="1896" formatCode="General">
                  <c:v>1.8959999999999999</c:v>
                </c:pt>
                <c:pt idx="1897" formatCode="General">
                  <c:v>1.897</c:v>
                </c:pt>
                <c:pt idx="1898" formatCode="General">
                  <c:v>1.8979999999999999</c:v>
                </c:pt>
                <c:pt idx="1899" formatCode="General">
                  <c:v>1.899</c:v>
                </c:pt>
                <c:pt idx="1900" formatCode="General">
                  <c:v>1.9</c:v>
                </c:pt>
                <c:pt idx="1901" formatCode="General">
                  <c:v>1.901</c:v>
                </c:pt>
                <c:pt idx="1902" formatCode="General">
                  <c:v>1.9019999999999999</c:v>
                </c:pt>
                <c:pt idx="1903" formatCode="General">
                  <c:v>1.903</c:v>
                </c:pt>
                <c:pt idx="1904" formatCode="General">
                  <c:v>1.9039999999999999</c:v>
                </c:pt>
                <c:pt idx="1905" formatCode="General">
                  <c:v>1.905</c:v>
                </c:pt>
                <c:pt idx="1906" formatCode="General">
                  <c:v>1.9059999999999999</c:v>
                </c:pt>
                <c:pt idx="1907" formatCode="General">
                  <c:v>1.907</c:v>
                </c:pt>
                <c:pt idx="1908" formatCode="General">
                  <c:v>1.9079999999999999</c:v>
                </c:pt>
                <c:pt idx="1909" formatCode="General">
                  <c:v>1.909</c:v>
                </c:pt>
                <c:pt idx="1910" formatCode="General">
                  <c:v>1.91</c:v>
                </c:pt>
                <c:pt idx="1911" formatCode="General">
                  <c:v>1.911</c:v>
                </c:pt>
                <c:pt idx="1912" formatCode="General">
                  <c:v>1.9119999999999999</c:v>
                </c:pt>
                <c:pt idx="1913" formatCode="General">
                  <c:v>1.913</c:v>
                </c:pt>
                <c:pt idx="1914" formatCode="General">
                  <c:v>1.9139999999999999</c:v>
                </c:pt>
                <c:pt idx="1915" formatCode="General">
                  <c:v>1.915</c:v>
                </c:pt>
                <c:pt idx="1916" formatCode="General">
                  <c:v>1.9159999999999999</c:v>
                </c:pt>
                <c:pt idx="1917" formatCode="General">
                  <c:v>1.917</c:v>
                </c:pt>
                <c:pt idx="1918" formatCode="General">
                  <c:v>1.9179999999999999</c:v>
                </c:pt>
                <c:pt idx="1919" formatCode="General">
                  <c:v>1.919</c:v>
                </c:pt>
                <c:pt idx="1920" formatCode="General">
                  <c:v>1.92</c:v>
                </c:pt>
                <c:pt idx="1921" formatCode="General">
                  <c:v>1.921</c:v>
                </c:pt>
                <c:pt idx="1922" formatCode="General">
                  <c:v>1.9219999999999999</c:v>
                </c:pt>
                <c:pt idx="1923" formatCode="General">
                  <c:v>1.923</c:v>
                </c:pt>
                <c:pt idx="1924" formatCode="General">
                  <c:v>1.9239999999999999</c:v>
                </c:pt>
                <c:pt idx="1925" formatCode="General">
                  <c:v>1.925</c:v>
                </c:pt>
                <c:pt idx="1926" formatCode="General">
                  <c:v>1.9259999999999999</c:v>
                </c:pt>
                <c:pt idx="1927" formatCode="General">
                  <c:v>1.927</c:v>
                </c:pt>
                <c:pt idx="1928" formatCode="General">
                  <c:v>1.9279999999999999</c:v>
                </c:pt>
                <c:pt idx="1929" formatCode="General">
                  <c:v>1.929</c:v>
                </c:pt>
                <c:pt idx="1930" formatCode="General">
                  <c:v>1.93</c:v>
                </c:pt>
                <c:pt idx="1931" formatCode="General">
                  <c:v>1.931</c:v>
                </c:pt>
                <c:pt idx="1932" formatCode="General">
                  <c:v>1.9319999999999999</c:v>
                </c:pt>
                <c:pt idx="1933" formatCode="General">
                  <c:v>1.9330000000000001</c:v>
                </c:pt>
                <c:pt idx="1934" formatCode="General">
                  <c:v>1.9339999999999999</c:v>
                </c:pt>
                <c:pt idx="1935" formatCode="General">
                  <c:v>1.9350000000000001</c:v>
                </c:pt>
                <c:pt idx="1936" formatCode="General">
                  <c:v>1.9359999999999999</c:v>
                </c:pt>
                <c:pt idx="1937" formatCode="General">
                  <c:v>1.9370000000000001</c:v>
                </c:pt>
                <c:pt idx="1938" formatCode="General">
                  <c:v>1.9379999999999999</c:v>
                </c:pt>
                <c:pt idx="1939" formatCode="General">
                  <c:v>1.9390000000000001</c:v>
                </c:pt>
                <c:pt idx="1940" formatCode="General">
                  <c:v>1.94</c:v>
                </c:pt>
                <c:pt idx="1941" formatCode="General">
                  <c:v>1.9410000000000001</c:v>
                </c:pt>
                <c:pt idx="1942" formatCode="General">
                  <c:v>1.9419999999999999</c:v>
                </c:pt>
                <c:pt idx="1943" formatCode="General">
                  <c:v>1.9430000000000001</c:v>
                </c:pt>
                <c:pt idx="1944" formatCode="General">
                  <c:v>1.944</c:v>
                </c:pt>
                <c:pt idx="1945" formatCode="General">
                  <c:v>1.9450000000000001</c:v>
                </c:pt>
                <c:pt idx="1946" formatCode="General">
                  <c:v>1.946</c:v>
                </c:pt>
                <c:pt idx="1947" formatCode="General">
                  <c:v>1.9470000000000001</c:v>
                </c:pt>
                <c:pt idx="1948" formatCode="General">
                  <c:v>1.948</c:v>
                </c:pt>
                <c:pt idx="1949" formatCode="General">
                  <c:v>1.9490000000000001</c:v>
                </c:pt>
                <c:pt idx="1950" formatCode="General">
                  <c:v>1.95</c:v>
                </c:pt>
                <c:pt idx="1951" formatCode="General">
                  <c:v>1.9510000000000001</c:v>
                </c:pt>
                <c:pt idx="1952" formatCode="General">
                  <c:v>1.952</c:v>
                </c:pt>
                <c:pt idx="1953" formatCode="General">
                  <c:v>1.9530000000000001</c:v>
                </c:pt>
                <c:pt idx="1954" formatCode="General">
                  <c:v>1.954</c:v>
                </c:pt>
                <c:pt idx="1955" formatCode="General">
                  <c:v>1.9550000000000001</c:v>
                </c:pt>
                <c:pt idx="1956" formatCode="General">
                  <c:v>1.956</c:v>
                </c:pt>
                <c:pt idx="1957" formatCode="General">
                  <c:v>1.9570000000000001</c:v>
                </c:pt>
                <c:pt idx="1958" formatCode="General">
                  <c:v>1.958</c:v>
                </c:pt>
                <c:pt idx="1959" formatCode="General">
                  <c:v>1.9590000000000001</c:v>
                </c:pt>
                <c:pt idx="1960" formatCode="General">
                  <c:v>1.96</c:v>
                </c:pt>
                <c:pt idx="1961" formatCode="General">
                  <c:v>1.9610000000000001</c:v>
                </c:pt>
                <c:pt idx="1962" formatCode="General">
                  <c:v>1.962</c:v>
                </c:pt>
                <c:pt idx="1963" formatCode="General">
                  <c:v>1.9630000000000001</c:v>
                </c:pt>
                <c:pt idx="1964" formatCode="General">
                  <c:v>1.964</c:v>
                </c:pt>
                <c:pt idx="1965" formatCode="General">
                  <c:v>1.9650000000000001</c:v>
                </c:pt>
                <c:pt idx="1966" formatCode="General">
                  <c:v>1.966</c:v>
                </c:pt>
                <c:pt idx="1967" formatCode="General">
                  <c:v>1.9670000000000001</c:v>
                </c:pt>
                <c:pt idx="1968" formatCode="General">
                  <c:v>1.968</c:v>
                </c:pt>
                <c:pt idx="1969" formatCode="General">
                  <c:v>1.9690000000000001</c:v>
                </c:pt>
                <c:pt idx="1970" formatCode="General">
                  <c:v>1.97</c:v>
                </c:pt>
                <c:pt idx="1971" formatCode="General">
                  <c:v>1.9710000000000001</c:v>
                </c:pt>
                <c:pt idx="1972" formatCode="General">
                  <c:v>1.972</c:v>
                </c:pt>
                <c:pt idx="1973" formatCode="General">
                  <c:v>1.9730000000000001</c:v>
                </c:pt>
                <c:pt idx="1974" formatCode="General">
                  <c:v>1.974</c:v>
                </c:pt>
                <c:pt idx="1975" formatCode="General">
                  <c:v>1.9750000000000001</c:v>
                </c:pt>
                <c:pt idx="1976" formatCode="General">
                  <c:v>1.976</c:v>
                </c:pt>
                <c:pt idx="1977" formatCode="General">
                  <c:v>1.9770000000000001</c:v>
                </c:pt>
                <c:pt idx="1978" formatCode="General">
                  <c:v>1.978</c:v>
                </c:pt>
                <c:pt idx="1979" formatCode="General">
                  <c:v>1.9790000000000001</c:v>
                </c:pt>
                <c:pt idx="1980" formatCode="General">
                  <c:v>1.98</c:v>
                </c:pt>
                <c:pt idx="1981" formatCode="General">
                  <c:v>1.9810000000000001</c:v>
                </c:pt>
                <c:pt idx="1982" formatCode="General">
                  <c:v>1.982</c:v>
                </c:pt>
                <c:pt idx="1983" formatCode="General">
                  <c:v>1.9830000000000001</c:v>
                </c:pt>
                <c:pt idx="1984" formatCode="General">
                  <c:v>1.984</c:v>
                </c:pt>
                <c:pt idx="1985" formatCode="General">
                  <c:v>1.9850000000000001</c:v>
                </c:pt>
                <c:pt idx="1986" formatCode="General">
                  <c:v>1.986</c:v>
                </c:pt>
                <c:pt idx="1987" formatCode="General">
                  <c:v>1.9870000000000001</c:v>
                </c:pt>
                <c:pt idx="1988" formatCode="General">
                  <c:v>1.988</c:v>
                </c:pt>
                <c:pt idx="1989" formatCode="General">
                  <c:v>1.9890000000000001</c:v>
                </c:pt>
                <c:pt idx="1990" formatCode="General">
                  <c:v>1.99</c:v>
                </c:pt>
                <c:pt idx="1991" formatCode="General">
                  <c:v>1.9910000000000001</c:v>
                </c:pt>
                <c:pt idx="1992" formatCode="General">
                  <c:v>1.992</c:v>
                </c:pt>
                <c:pt idx="1993" formatCode="General">
                  <c:v>1.9930000000000001</c:v>
                </c:pt>
                <c:pt idx="1994" formatCode="General">
                  <c:v>1.994</c:v>
                </c:pt>
                <c:pt idx="1995" formatCode="General">
                  <c:v>1.9950000000000001</c:v>
                </c:pt>
                <c:pt idx="1996" formatCode="General">
                  <c:v>1.996</c:v>
                </c:pt>
                <c:pt idx="1997" formatCode="General">
                  <c:v>1.9970000000000001</c:v>
                </c:pt>
                <c:pt idx="1998" formatCode="General">
                  <c:v>1.998</c:v>
                </c:pt>
                <c:pt idx="1999" formatCode="General">
                  <c:v>1.9990000000000001</c:v>
                </c:pt>
                <c:pt idx="2000" formatCode="General">
                  <c:v>2</c:v>
                </c:pt>
                <c:pt idx="2001" formatCode="General">
                  <c:v>2.0009999999999999</c:v>
                </c:pt>
                <c:pt idx="2002" formatCode="General">
                  <c:v>2.0019999999999998</c:v>
                </c:pt>
                <c:pt idx="2003" formatCode="General">
                  <c:v>2.0030000000000001</c:v>
                </c:pt>
                <c:pt idx="2004" formatCode="General">
                  <c:v>2.004</c:v>
                </c:pt>
                <c:pt idx="2005" formatCode="General">
                  <c:v>2.0049999999999999</c:v>
                </c:pt>
                <c:pt idx="2006" formatCode="General">
                  <c:v>2.0059999999999998</c:v>
                </c:pt>
                <c:pt idx="2007" formatCode="General">
                  <c:v>2.0070000000000001</c:v>
                </c:pt>
                <c:pt idx="2008" formatCode="General">
                  <c:v>2.008</c:v>
                </c:pt>
                <c:pt idx="2009" formatCode="General">
                  <c:v>2.0089999999999999</c:v>
                </c:pt>
                <c:pt idx="2010" formatCode="General">
                  <c:v>2.0099999999999998</c:v>
                </c:pt>
                <c:pt idx="2011" formatCode="General">
                  <c:v>2.0110000000000001</c:v>
                </c:pt>
                <c:pt idx="2012" formatCode="General">
                  <c:v>2.012</c:v>
                </c:pt>
                <c:pt idx="2013" formatCode="General">
                  <c:v>2.0129999999999999</c:v>
                </c:pt>
                <c:pt idx="2014" formatCode="General">
                  <c:v>2.0139999999999998</c:v>
                </c:pt>
                <c:pt idx="2015" formatCode="General">
                  <c:v>2.0150000000000001</c:v>
                </c:pt>
                <c:pt idx="2016" formatCode="General">
                  <c:v>2.016</c:v>
                </c:pt>
                <c:pt idx="2017" formatCode="General">
                  <c:v>2.0169999999999999</c:v>
                </c:pt>
                <c:pt idx="2018" formatCode="General">
                  <c:v>2.0179999999999998</c:v>
                </c:pt>
                <c:pt idx="2019" formatCode="General">
                  <c:v>2.0190000000000001</c:v>
                </c:pt>
                <c:pt idx="2020" formatCode="General">
                  <c:v>2.02</c:v>
                </c:pt>
                <c:pt idx="2021" formatCode="General">
                  <c:v>2.0209999999999999</c:v>
                </c:pt>
                <c:pt idx="2022" formatCode="General">
                  <c:v>2.0219999999999998</c:v>
                </c:pt>
                <c:pt idx="2023" formatCode="General">
                  <c:v>2.0230000000000001</c:v>
                </c:pt>
                <c:pt idx="2024" formatCode="General">
                  <c:v>2.024</c:v>
                </c:pt>
                <c:pt idx="2025" formatCode="General">
                  <c:v>2.0249999999999999</c:v>
                </c:pt>
                <c:pt idx="2026" formatCode="General">
                  <c:v>2.0259999999999998</c:v>
                </c:pt>
                <c:pt idx="2027" formatCode="General">
                  <c:v>2.0270000000000001</c:v>
                </c:pt>
                <c:pt idx="2028" formatCode="General">
                  <c:v>2.028</c:v>
                </c:pt>
                <c:pt idx="2029" formatCode="General">
                  <c:v>2.0289999999999999</c:v>
                </c:pt>
                <c:pt idx="2030" formatCode="General">
                  <c:v>2.0299999999999998</c:v>
                </c:pt>
                <c:pt idx="2031" formatCode="General">
                  <c:v>2.0310000000000001</c:v>
                </c:pt>
                <c:pt idx="2032" formatCode="General">
                  <c:v>2.032</c:v>
                </c:pt>
                <c:pt idx="2033" formatCode="General">
                  <c:v>2.0329999999999999</c:v>
                </c:pt>
                <c:pt idx="2034" formatCode="General">
                  <c:v>2.0339999999999998</c:v>
                </c:pt>
                <c:pt idx="2035" formatCode="General">
                  <c:v>2.0350000000000001</c:v>
                </c:pt>
                <c:pt idx="2036" formatCode="General">
                  <c:v>2.036</c:v>
                </c:pt>
                <c:pt idx="2037" formatCode="General">
                  <c:v>2.0369999999999999</c:v>
                </c:pt>
                <c:pt idx="2038" formatCode="General">
                  <c:v>2.0379999999999998</c:v>
                </c:pt>
                <c:pt idx="2039" formatCode="General">
                  <c:v>2.0390000000000001</c:v>
                </c:pt>
                <c:pt idx="2040" formatCode="General">
                  <c:v>2.04</c:v>
                </c:pt>
                <c:pt idx="2041" formatCode="General">
                  <c:v>2.0409999999999999</c:v>
                </c:pt>
                <c:pt idx="2042" formatCode="General">
                  <c:v>2.0419999999999998</c:v>
                </c:pt>
                <c:pt idx="2043" formatCode="General">
                  <c:v>2.0430000000000001</c:v>
                </c:pt>
                <c:pt idx="2044" formatCode="General">
                  <c:v>2.044</c:v>
                </c:pt>
                <c:pt idx="2045" formatCode="General">
                  <c:v>2.0449999999999999</c:v>
                </c:pt>
                <c:pt idx="2046" formatCode="General">
                  <c:v>2.0459999999999998</c:v>
                </c:pt>
                <c:pt idx="2047" formatCode="General">
                  <c:v>2.0470000000000002</c:v>
                </c:pt>
                <c:pt idx="2048" formatCode="General">
                  <c:v>2.048</c:v>
                </c:pt>
                <c:pt idx="2049" formatCode="General">
                  <c:v>2.0489999999999999</c:v>
                </c:pt>
                <c:pt idx="2050" formatCode="General">
                  <c:v>2.0499999999999998</c:v>
                </c:pt>
                <c:pt idx="2051" formatCode="General">
                  <c:v>2.0510000000000002</c:v>
                </c:pt>
                <c:pt idx="2052" formatCode="General">
                  <c:v>2.052</c:v>
                </c:pt>
                <c:pt idx="2053" formatCode="General">
                  <c:v>2.0529999999999999</c:v>
                </c:pt>
                <c:pt idx="2054" formatCode="General">
                  <c:v>2.0539999999999998</c:v>
                </c:pt>
                <c:pt idx="2055" formatCode="General">
                  <c:v>2.0550000000000002</c:v>
                </c:pt>
                <c:pt idx="2056" formatCode="General">
                  <c:v>2.056</c:v>
                </c:pt>
                <c:pt idx="2057" formatCode="General">
                  <c:v>2.0569999999999999</c:v>
                </c:pt>
                <c:pt idx="2058" formatCode="General">
                  <c:v>2.0579999999999998</c:v>
                </c:pt>
                <c:pt idx="2059" formatCode="General">
                  <c:v>2.0590000000000002</c:v>
                </c:pt>
                <c:pt idx="2060" formatCode="General">
                  <c:v>2.06</c:v>
                </c:pt>
                <c:pt idx="2061" formatCode="General">
                  <c:v>2.0609999999999999</c:v>
                </c:pt>
                <c:pt idx="2062" formatCode="General">
                  <c:v>2.0619999999999998</c:v>
                </c:pt>
                <c:pt idx="2063" formatCode="General">
                  <c:v>2.0630000000000002</c:v>
                </c:pt>
                <c:pt idx="2064" formatCode="General">
                  <c:v>2.0640000000000001</c:v>
                </c:pt>
                <c:pt idx="2065" formatCode="General">
                  <c:v>2.0649999999999999</c:v>
                </c:pt>
                <c:pt idx="2066" formatCode="General">
                  <c:v>2.0659999999999998</c:v>
                </c:pt>
                <c:pt idx="2067" formatCode="General">
                  <c:v>2.0670000000000002</c:v>
                </c:pt>
                <c:pt idx="2068" formatCode="General">
                  <c:v>2.0680000000000001</c:v>
                </c:pt>
                <c:pt idx="2069" formatCode="General">
                  <c:v>2.069</c:v>
                </c:pt>
                <c:pt idx="2070" formatCode="General">
                  <c:v>2.0699999999999998</c:v>
                </c:pt>
                <c:pt idx="2071" formatCode="General">
                  <c:v>2.0710000000000002</c:v>
                </c:pt>
                <c:pt idx="2072" formatCode="General">
                  <c:v>2.0720000000000001</c:v>
                </c:pt>
                <c:pt idx="2073" formatCode="General">
                  <c:v>2.073</c:v>
                </c:pt>
                <c:pt idx="2074" formatCode="General">
                  <c:v>2.0739999999999998</c:v>
                </c:pt>
                <c:pt idx="2075" formatCode="General">
                  <c:v>2.0750000000000002</c:v>
                </c:pt>
                <c:pt idx="2076" formatCode="General">
                  <c:v>2.0760000000000001</c:v>
                </c:pt>
                <c:pt idx="2077" formatCode="General">
                  <c:v>2.077</c:v>
                </c:pt>
                <c:pt idx="2078" formatCode="General">
                  <c:v>2.0779999999999998</c:v>
                </c:pt>
                <c:pt idx="2079" formatCode="General">
                  <c:v>2.0790000000000002</c:v>
                </c:pt>
                <c:pt idx="2080" formatCode="General">
                  <c:v>2.08</c:v>
                </c:pt>
                <c:pt idx="2081" formatCode="General">
                  <c:v>2.081</c:v>
                </c:pt>
                <c:pt idx="2082" formatCode="General">
                  <c:v>2.0819999999999999</c:v>
                </c:pt>
                <c:pt idx="2083" formatCode="General">
                  <c:v>2.0830000000000002</c:v>
                </c:pt>
                <c:pt idx="2084" formatCode="General">
                  <c:v>2.0840000000000001</c:v>
                </c:pt>
                <c:pt idx="2085" formatCode="General">
                  <c:v>2.085</c:v>
                </c:pt>
                <c:pt idx="2086" formatCode="General">
                  <c:v>2.0859999999999999</c:v>
                </c:pt>
                <c:pt idx="2087" formatCode="General">
                  <c:v>2.0870000000000002</c:v>
                </c:pt>
                <c:pt idx="2088" formatCode="General">
                  <c:v>2.0880000000000001</c:v>
                </c:pt>
                <c:pt idx="2089" formatCode="General">
                  <c:v>2.089</c:v>
                </c:pt>
                <c:pt idx="2090" formatCode="General">
                  <c:v>2.09</c:v>
                </c:pt>
                <c:pt idx="2091" formatCode="General">
                  <c:v>2.0910000000000002</c:v>
                </c:pt>
                <c:pt idx="2092" formatCode="General">
                  <c:v>2.0920000000000001</c:v>
                </c:pt>
                <c:pt idx="2093" formatCode="General">
                  <c:v>2.093</c:v>
                </c:pt>
                <c:pt idx="2094" formatCode="General">
                  <c:v>2.0939999999999999</c:v>
                </c:pt>
                <c:pt idx="2095" formatCode="General">
                  <c:v>2.0950000000000002</c:v>
                </c:pt>
                <c:pt idx="2096" formatCode="General">
                  <c:v>2.0960000000000001</c:v>
                </c:pt>
                <c:pt idx="2097" formatCode="General">
                  <c:v>2.097</c:v>
                </c:pt>
                <c:pt idx="2098" formatCode="General">
                  <c:v>2.0979999999999999</c:v>
                </c:pt>
                <c:pt idx="2099" formatCode="General">
                  <c:v>2.0990000000000002</c:v>
                </c:pt>
                <c:pt idx="2100" formatCode="General">
                  <c:v>2.1</c:v>
                </c:pt>
                <c:pt idx="2101" formatCode="General">
                  <c:v>2.101</c:v>
                </c:pt>
                <c:pt idx="2102" formatCode="General">
                  <c:v>2.1019999999999999</c:v>
                </c:pt>
                <c:pt idx="2103" formatCode="General">
                  <c:v>2.1030000000000002</c:v>
                </c:pt>
                <c:pt idx="2104" formatCode="General">
                  <c:v>2.1040000000000001</c:v>
                </c:pt>
                <c:pt idx="2105" formatCode="General">
                  <c:v>2.105</c:v>
                </c:pt>
                <c:pt idx="2106" formatCode="General">
                  <c:v>2.1059999999999999</c:v>
                </c:pt>
                <c:pt idx="2107" formatCode="General">
                  <c:v>2.1070000000000002</c:v>
                </c:pt>
                <c:pt idx="2108" formatCode="General">
                  <c:v>2.1080000000000001</c:v>
                </c:pt>
                <c:pt idx="2109" formatCode="General">
                  <c:v>2.109</c:v>
                </c:pt>
                <c:pt idx="2110" formatCode="General">
                  <c:v>2.11</c:v>
                </c:pt>
                <c:pt idx="2111" formatCode="General">
                  <c:v>2.1110000000000002</c:v>
                </c:pt>
                <c:pt idx="2112" formatCode="General">
                  <c:v>2.1120000000000001</c:v>
                </c:pt>
                <c:pt idx="2113" formatCode="General">
                  <c:v>2.113</c:v>
                </c:pt>
                <c:pt idx="2114" formatCode="General">
                  <c:v>2.1139999999999999</c:v>
                </c:pt>
                <c:pt idx="2115" formatCode="General">
                  <c:v>2.1150000000000002</c:v>
                </c:pt>
                <c:pt idx="2116" formatCode="General">
                  <c:v>2.1160000000000001</c:v>
                </c:pt>
                <c:pt idx="2117" formatCode="General">
                  <c:v>2.117</c:v>
                </c:pt>
                <c:pt idx="2118" formatCode="General">
                  <c:v>2.1179999999999999</c:v>
                </c:pt>
                <c:pt idx="2119" formatCode="General">
                  <c:v>2.1190000000000002</c:v>
                </c:pt>
                <c:pt idx="2120" formatCode="General">
                  <c:v>2.12</c:v>
                </c:pt>
                <c:pt idx="2121" formatCode="General">
                  <c:v>2.121</c:v>
                </c:pt>
                <c:pt idx="2122" formatCode="General">
                  <c:v>2.1219999999999999</c:v>
                </c:pt>
                <c:pt idx="2123" formatCode="General">
                  <c:v>2.1230000000000002</c:v>
                </c:pt>
                <c:pt idx="2124" formatCode="General">
                  <c:v>2.1240000000000001</c:v>
                </c:pt>
                <c:pt idx="2125" formatCode="General">
                  <c:v>2.125</c:v>
                </c:pt>
                <c:pt idx="2126" formatCode="General">
                  <c:v>2.1259999999999999</c:v>
                </c:pt>
                <c:pt idx="2127" formatCode="General">
                  <c:v>2.1269999999999998</c:v>
                </c:pt>
                <c:pt idx="2128" formatCode="General">
                  <c:v>2.1280000000000001</c:v>
                </c:pt>
                <c:pt idx="2129" formatCode="General">
                  <c:v>2.129</c:v>
                </c:pt>
                <c:pt idx="2130" formatCode="General">
                  <c:v>2.13</c:v>
                </c:pt>
                <c:pt idx="2131" formatCode="General">
                  <c:v>2.1309999999999998</c:v>
                </c:pt>
                <c:pt idx="2132" formatCode="General">
                  <c:v>2.1320000000000001</c:v>
                </c:pt>
                <c:pt idx="2133" formatCode="General">
                  <c:v>2.133</c:v>
                </c:pt>
                <c:pt idx="2134" formatCode="General">
                  <c:v>2.1339999999999999</c:v>
                </c:pt>
                <c:pt idx="2135" formatCode="General">
                  <c:v>2.1349999999999998</c:v>
                </c:pt>
                <c:pt idx="2136" formatCode="General">
                  <c:v>2.1360000000000001</c:v>
                </c:pt>
                <c:pt idx="2137" formatCode="General">
                  <c:v>2.137</c:v>
                </c:pt>
                <c:pt idx="2138" formatCode="General">
                  <c:v>2.1379999999999999</c:v>
                </c:pt>
                <c:pt idx="2139" formatCode="General">
                  <c:v>2.1389999999999998</c:v>
                </c:pt>
                <c:pt idx="2140" formatCode="General">
                  <c:v>2.14</c:v>
                </c:pt>
                <c:pt idx="2141" formatCode="General">
                  <c:v>2.141</c:v>
                </c:pt>
                <c:pt idx="2142" formatCode="General">
                  <c:v>2.1419999999999999</c:v>
                </c:pt>
                <c:pt idx="2143" formatCode="General">
                  <c:v>2.1429999999999998</c:v>
                </c:pt>
                <c:pt idx="2144" formatCode="General">
                  <c:v>2.1440000000000001</c:v>
                </c:pt>
                <c:pt idx="2145" formatCode="General">
                  <c:v>2.145</c:v>
                </c:pt>
                <c:pt idx="2146" formatCode="General">
                  <c:v>2.1459999999999999</c:v>
                </c:pt>
                <c:pt idx="2147" formatCode="General">
                  <c:v>2.1469999999999998</c:v>
                </c:pt>
                <c:pt idx="2148" formatCode="General">
                  <c:v>2.1480000000000001</c:v>
                </c:pt>
                <c:pt idx="2149" formatCode="General">
                  <c:v>2.149</c:v>
                </c:pt>
                <c:pt idx="2150" formatCode="General">
                  <c:v>2.15</c:v>
                </c:pt>
                <c:pt idx="2151" formatCode="General">
                  <c:v>2.1509999999999998</c:v>
                </c:pt>
                <c:pt idx="2152" formatCode="General">
                  <c:v>2.1520000000000001</c:v>
                </c:pt>
                <c:pt idx="2153" formatCode="General">
                  <c:v>2.153</c:v>
                </c:pt>
                <c:pt idx="2154" formatCode="General">
                  <c:v>2.1539999999999999</c:v>
                </c:pt>
                <c:pt idx="2155" formatCode="General">
                  <c:v>2.1549999999999998</c:v>
                </c:pt>
                <c:pt idx="2156" formatCode="General">
                  <c:v>2.1560000000000001</c:v>
                </c:pt>
                <c:pt idx="2157" formatCode="General">
                  <c:v>2.157</c:v>
                </c:pt>
                <c:pt idx="2158" formatCode="General">
                  <c:v>2.1579999999999999</c:v>
                </c:pt>
                <c:pt idx="2159" formatCode="General">
                  <c:v>2.1589999999999998</c:v>
                </c:pt>
                <c:pt idx="2160" formatCode="General">
                  <c:v>2.16</c:v>
                </c:pt>
                <c:pt idx="2161" formatCode="General">
                  <c:v>2.161</c:v>
                </c:pt>
                <c:pt idx="2162" formatCode="General">
                  <c:v>2.1619999999999999</c:v>
                </c:pt>
                <c:pt idx="2163" formatCode="General">
                  <c:v>2.1629999999999998</c:v>
                </c:pt>
                <c:pt idx="2164" formatCode="General">
                  <c:v>2.1640000000000001</c:v>
                </c:pt>
                <c:pt idx="2165" formatCode="General">
                  <c:v>2.165</c:v>
                </c:pt>
                <c:pt idx="2166" formatCode="General">
                  <c:v>2.1659999999999999</c:v>
                </c:pt>
                <c:pt idx="2167" formatCode="General">
                  <c:v>2.1669999999999998</c:v>
                </c:pt>
                <c:pt idx="2168" formatCode="General">
                  <c:v>2.1680000000000001</c:v>
                </c:pt>
                <c:pt idx="2169" formatCode="General">
                  <c:v>2.169</c:v>
                </c:pt>
                <c:pt idx="2170" formatCode="General">
                  <c:v>2.17</c:v>
                </c:pt>
                <c:pt idx="2171" formatCode="General">
                  <c:v>2.1709999999999998</c:v>
                </c:pt>
                <c:pt idx="2172" formatCode="General">
                  <c:v>2.1720000000000002</c:v>
                </c:pt>
                <c:pt idx="2173" formatCode="General">
                  <c:v>2.173</c:v>
                </c:pt>
                <c:pt idx="2174" formatCode="General">
                  <c:v>2.1739999999999999</c:v>
                </c:pt>
                <c:pt idx="2175" formatCode="General">
                  <c:v>2.1749999999999998</c:v>
                </c:pt>
                <c:pt idx="2176" formatCode="General">
                  <c:v>2.1760000000000002</c:v>
                </c:pt>
                <c:pt idx="2177" formatCode="General">
                  <c:v>2.177</c:v>
                </c:pt>
                <c:pt idx="2178" formatCode="General">
                  <c:v>2.1779999999999999</c:v>
                </c:pt>
                <c:pt idx="2179" formatCode="General">
                  <c:v>2.1789999999999998</c:v>
                </c:pt>
                <c:pt idx="2180" formatCode="General">
                  <c:v>2.1800000000000002</c:v>
                </c:pt>
                <c:pt idx="2181" formatCode="General">
                  <c:v>2.181</c:v>
                </c:pt>
                <c:pt idx="2182" formatCode="General">
                  <c:v>2.1819999999999999</c:v>
                </c:pt>
                <c:pt idx="2183" formatCode="General">
                  <c:v>2.1829999999999998</c:v>
                </c:pt>
                <c:pt idx="2184" formatCode="General">
                  <c:v>2.1840000000000002</c:v>
                </c:pt>
                <c:pt idx="2185" formatCode="General">
                  <c:v>2.1850000000000001</c:v>
                </c:pt>
                <c:pt idx="2186" formatCode="General">
                  <c:v>2.1859999999999999</c:v>
                </c:pt>
                <c:pt idx="2187" formatCode="General">
                  <c:v>2.1869999999999998</c:v>
                </c:pt>
                <c:pt idx="2188" formatCode="General">
                  <c:v>2.1880000000000002</c:v>
                </c:pt>
                <c:pt idx="2189" formatCode="General">
                  <c:v>2.1890000000000001</c:v>
                </c:pt>
                <c:pt idx="2190" formatCode="General">
                  <c:v>2.19</c:v>
                </c:pt>
                <c:pt idx="2191" formatCode="General">
                  <c:v>2.1909999999999998</c:v>
                </c:pt>
                <c:pt idx="2192" formatCode="General">
                  <c:v>2.1920000000000002</c:v>
                </c:pt>
                <c:pt idx="2193" formatCode="General">
                  <c:v>2.1930000000000001</c:v>
                </c:pt>
                <c:pt idx="2194" formatCode="General">
                  <c:v>2.194</c:v>
                </c:pt>
                <c:pt idx="2195" formatCode="General">
                  <c:v>2.1949999999999998</c:v>
                </c:pt>
                <c:pt idx="2196" formatCode="General">
                  <c:v>2.1960000000000002</c:v>
                </c:pt>
                <c:pt idx="2197" formatCode="General">
                  <c:v>2.1970000000000001</c:v>
                </c:pt>
                <c:pt idx="2198" formatCode="General">
                  <c:v>2.198</c:v>
                </c:pt>
                <c:pt idx="2199" formatCode="General">
                  <c:v>2.1989999999999998</c:v>
                </c:pt>
                <c:pt idx="2200" formatCode="General">
                  <c:v>2.2000000000000002</c:v>
                </c:pt>
                <c:pt idx="2201" formatCode="General">
                  <c:v>2.2010000000000001</c:v>
                </c:pt>
                <c:pt idx="2202" formatCode="General">
                  <c:v>2.202</c:v>
                </c:pt>
                <c:pt idx="2203" formatCode="General">
                  <c:v>2.2029999999999998</c:v>
                </c:pt>
                <c:pt idx="2204" formatCode="General">
                  <c:v>2.2040000000000002</c:v>
                </c:pt>
                <c:pt idx="2205" formatCode="General">
                  <c:v>2.2050000000000001</c:v>
                </c:pt>
                <c:pt idx="2206" formatCode="General">
                  <c:v>2.206</c:v>
                </c:pt>
                <c:pt idx="2207" formatCode="General">
                  <c:v>2.2069999999999999</c:v>
                </c:pt>
                <c:pt idx="2208" formatCode="General">
                  <c:v>2.2080000000000002</c:v>
                </c:pt>
                <c:pt idx="2209" formatCode="General">
                  <c:v>2.2090000000000001</c:v>
                </c:pt>
                <c:pt idx="2210" formatCode="General">
                  <c:v>2.21</c:v>
                </c:pt>
                <c:pt idx="2211" formatCode="General">
                  <c:v>2.2109999999999999</c:v>
                </c:pt>
                <c:pt idx="2212" formatCode="General">
                  <c:v>2.2120000000000002</c:v>
                </c:pt>
                <c:pt idx="2213" formatCode="General">
                  <c:v>2.2130000000000001</c:v>
                </c:pt>
                <c:pt idx="2214" formatCode="General">
                  <c:v>2.214</c:v>
                </c:pt>
                <c:pt idx="2215" formatCode="General">
                  <c:v>2.2149999999999999</c:v>
                </c:pt>
                <c:pt idx="2216" formatCode="General">
                  <c:v>2.2160000000000002</c:v>
                </c:pt>
                <c:pt idx="2217" formatCode="General">
                  <c:v>2.2170000000000001</c:v>
                </c:pt>
                <c:pt idx="2218" formatCode="General">
                  <c:v>2.218</c:v>
                </c:pt>
                <c:pt idx="2219" formatCode="General">
                  <c:v>2.2189999999999999</c:v>
                </c:pt>
                <c:pt idx="2220" formatCode="General">
                  <c:v>2.2200000000000002</c:v>
                </c:pt>
                <c:pt idx="2221" formatCode="General">
                  <c:v>2.2210000000000001</c:v>
                </c:pt>
                <c:pt idx="2222" formatCode="General">
                  <c:v>2.222</c:v>
                </c:pt>
                <c:pt idx="2223" formatCode="General">
                  <c:v>2.2229999999999999</c:v>
                </c:pt>
                <c:pt idx="2224" formatCode="General">
                  <c:v>2.2240000000000002</c:v>
                </c:pt>
                <c:pt idx="2225" formatCode="General">
                  <c:v>2.2250000000000001</c:v>
                </c:pt>
                <c:pt idx="2226" formatCode="General">
                  <c:v>2.226</c:v>
                </c:pt>
                <c:pt idx="2227" formatCode="General">
                  <c:v>2.2269999999999999</c:v>
                </c:pt>
                <c:pt idx="2228" formatCode="General">
                  <c:v>2.2280000000000002</c:v>
                </c:pt>
                <c:pt idx="2229" formatCode="General">
                  <c:v>2.2290000000000001</c:v>
                </c:pt>
                <c:pt idx="2230" formatCode="General">
                  <c:v>2.23</c:v>
                </c:pt>
                <c:pt idx="2231" formatCode="General">
                  <c:v>2.2309999999999999</c:v>
                </c:pt>
                <c:pt idx="2232" formatCode="General">
                  <c:v>2.2320000000000002</c:v>
                </c:pt>
                <c:pt idx="2233" formatCode="General">
                  <c:v>2.2330000000000001</c:v>
                </c:pt>
                <c:pt idx="2234" formatCode="General">
                  <c:v>2.234</c:v>
                </c:pt>
                <c:pt idx="2235" formatCode="General">
                  <c:v>2.2349999999999999</c:v>
                </c:pt>
                <c:pt idx="2236" formatCode="General">
                  <c:v>2.2360000000000002</c:v>
                </c:pt>
                <c:pt idx="2237" formatCode="General">
                  <c:v>2.2370000000000001</c:v>
                </c:pt>
                <c:pt idx="2238" formatCode="General">
                  <c:v>2.238</c:v>
                </c:pt>
                <c:pt idx="2239" formatCode="General">
                  <c:v>2.2389999999999999</c:v>
                </c:pt>
                <c:pt idx="2240" formatCode="General">
                  <c:v>2.2400000000000002</c:v>
                </c:pt>
                <c:pt idx="2241" formatCode="General">
                  <c:v>2.2410000000000001</c:v>
                </c:pt>
                <c:pt idx="2242" formatCode="General">
                  <c:v>2.242</c:v>
                </c:pt>
                <c:pt idx="2243" formatCode="General">
                  <c:v>2.2429999999999999</c:v>
                </c:pt>
                <c:pt idx="2244" formatCode="General">
                  <c:v>2.2440000000000002</c:v>
                </c:pt>
                <c:pt idx="2245" formatCode="General">
                  <c:v>2.2450000000000001</c:v>
                </c:pt>
                <c:pt idx="2246" formatCode="General">
                  <c:v>2.246</c:v>
                </c:pt>
                <c:pt idx="2247" formatCode="General">
                  <c:v>2.2469999999999999</c:v>
                </c:pt>
                <c:pt idx="2248" formatCode="General">
                  <c:v>2.2480000000000002</c:v>
                </c:pt>
                <c:pt idx="2249" formatCode="General">
                  <c:v>2.2490000000000001</c:v>
                </c:pt>
                <c:pt idx="2250" formatCode="General">
                  <c:v>2.25</c:v>
                </c:pt>
                <c:pt idx="2251" formatCode="General">
                  <c:v>2.2509999999999999</c:v>
                </c:pt>
                <c:pt idx="2252" formatCode="General">
                  <c:v>2.2519999999999998</c:v>
                </c:pt>
                <c:pt idx="2253" formatCode="General">
                  <c:v>2.2530000000000001</c:v>
                </c:pt>
                <c:pt idx="2254" formatCode="General">
                  <c:v>2.254</c:v>
                </c:pt>
                <c:pt idx="2255" formatCode="General">
                  <c:v>2.2549999999999999</c:v>
                </c:pt>
                <c:pt idx="2256" formatCode="General">
                  <c:v>2.2559999999999998</c:v>
                </c:pt>
                <c:pt idx="2257" formatCode="General">
                  <c:v>2.2570000000000001</c:v>
                </c:pt>
                <c:pt idx="2258" formatCode="General">
                  <c:v>2.258</c:v>
                </c:pt>
                <c:pt idx="2259" formatCode="General">
                  <c:v>2.2589999999999999</c:v>
                </c:pt>
                <c:pt idx="2260" formatCode="General">
                  <c:v>2.2599999999999998</c:v>
                </c:pt>
                <c:pt idx="2261" formatCode="General">
                  <c:v>2.2610000000000001</c:v>
                </c:pt>
                <c:pt idx="2262" formatCode="General">
                  <c:v>2.262</c:v>
                </c:pt>
                <c:pt idx="2263" formatCode="General">
                  <c:v>2.2629999999999999</c:v>
                </c:pt>
                <c:pt idx="2264" formatCode="General">
                  <c:v>2.2639999999999998</c:v>
                </c:pt>
                <c:pt idx="2265" formatCode="General">
                  <c:v>2.2650000000000001</c:v>
                </c:pt>
                <c:pt idx="2266" formatCode="General">
                  <c:v>2.266</c:v>
                </c:pt>
                <c:pt idx="2267" formatCode="General">
                  <c:v>2.2669999999999999</c:v>
                </c:pt>
                <c:pt idx="2268" formatCode="General">
                  <c:v>2.2679999999999998</c:v>
                </c:pt>
                <c:pt idx="2269" formatCode="General">
                  <c:v>2.2690000000000001</c:v>
                </c:pt>
                <c:pt idx="2270" formatCode="General">
                  <c:v>2.27</c:v>
                </c:pt>
                <c:pt idx="2271" formatCode="General">
                  <c:v>2.2709999999999999</c:v>
                </c:pt>
                <c:pt idx="2272" formatCode="General">
                  <c:v>2.2719999999999998</c:v>
                </c:pt>
                <c:pt idx="2273" formatCode="General">
                  <c:v>2.2730000000000001</c:v>
                </c:pt>
                <c:pt idx="2274" formatCode="General">
                  <c:v>2.274</c:v>
                </c:pt>
                <c:pt idx="2275" formatCode="General">
                  <c:v>2.2749999999999999</c:v>
                </c:pt>
                <c:pt idx="2276" formatCode="General">
                  <c:v>2.2759999999999998</c:v>
                </c:pt>
                <c:pt idx="2277" formatCode="General">
                  <c:v>2.2770000000000001</c:v>
                </c:pt>
                <c:pt idx="2278" formatCode="General">
                  <c:v>2.278</c:v>
                </c:pt>
                <c:pt idx="2279" formatCode="General">
                  <c:v>2.2789999999999999</c:v>
                </c:pt>
                <c:pt idx="2280" formatCode="General">
                  <c:v>2.2799999999999998</c:v>
                </c:pt>
                <c:pt idx="2281" formatCode="General">
                  <c:v>2.2810000000000001</c:v>
                </c:pt>
                <c:pt idx="2282" formatCode="General">
                  <c:v>2.282</c:v>
                </c:pt>
                <c:pt idx="2283" formatCode="General">
                  <c:v>2.2829999999999999</c:v>
                </c:pt>
                <c:pt idx="2284" formatCode="General">
                  <c:v>2.2839999999999998</c:v>
                </c:pt>
                <c:pt idx="2285" formatCode="General">
                  <c:v>2.2850000000000001</c:v>
                </c:pt>
                <c:pt idx="2286" formatCode="General">
                  <c:v>2.286</c:v>
                </c:pt>
                <c:pt idx="2287" formatCode="General">
                  <c:v>2.2869999999999999</c:v>
                </c:pt>
                <c:pt idx="2288" formatCode="General">
                  <c:v>2.2879999999999998</c:v>
                </c:pt>
                <c:pt idx="2289" formatCode="General">
                  <c:v>2.2890000000000001</c:v>
                </c:pt>
                <c:pt idx="2290" formatCode="General">
                  <c:v>2.29</c:v>
                </c:pt>
                <c:pt idx="2291" formatCode="General">
                  <c:v>2.2909999999999999</c:v>
                </c:pt>
                <c:pt idx="2292" formatCode="General">
                  <c:v>2.2919999999999998</c:v>
                </c:pt>
                <c:pt idx="2293" formatCode="General">
                  <c:v>2.2930000000000001</c:v>
                </c:pt>
                <c:pt idx="2294" formatCode="General">
                  <c:v>2.294</c:v>
                </c:pt>
                <c:pt idx="2295" formatCode="General">
                  <c:v>2.2949999999999999</c:v>
                </c:pt>
                <c:pt idx="2296" formatCode="General">
                  <c:v>2.2959999999999998</c:v>
                </c:pt>
                <c:pt idx="2297" formatCode="General">
                  <c:v>2.2970000000000002</c:v>
                </c:pt>
                <c:pt idx="2298" formatCode="General">
                  <c:v>2.298</c:v>
                </c:pt>
                <c:pt idx="2299" formatCode="General">
                  <c:v>2.2989999999999999</c:v>
                </c:pt>
                <c:pt idx="2300" formatCode="General">
                  <c:v>2.2999999999999998</c:v>
                </c:pt>
                <c:pt idx="2301" formatCode="General">
                  <c:v>2.3010000000000002</c:v>
                </c:pt>
                <c:pt idx="2302" formatCode="General">
                  <c:v>2.302</c:v>
                </c:pt>
                <c:pt idx="2303" formatCode="General">
                  <c:v>2.3029999999999999</c:v>
                </c:pt>
                <c:pt idx="2304" formatCode="General">
                  <c:v>2.3039999999999998</c:v>
                </c:pt>
                <c:pt idx="2305" formatCode="General">
                  <c:v>2.3050000000000002</c:v>
                </c:pt>
                <c:pt idx="2306" formatCode="General">
                  <c:v>2.306</c:v>
                </c:pt>
                <c:pt idx="2307" formatCode="General">
                  <c:v>2.3069999999999999</c:v>
                </c:pt>
                <c:pt idx="2308" formatCode="General">
                  <c:v>2.3079999999999998</c:v>
                </c:pt>
                <c:pt idx="2309" formatCode="General">
                  <c:v>2.3090000000000002</c:v>
                </c:pt>
                <c:pt idx="2310" formatCode="General">
                  <c:v>2.31</c:v>
                </c:pt>
                <c:pt idx="2311" formatCode="General">
                  <c:v>2.3109999999999999</c:v>
                </c:pt>
                <c:pt idx="2312" formatCode="General">
                  <c:v>2.3119999999999998</c:v>
                </c:pt>
                <c:pt idx="2313" formatCode="General">
                  <c:v>2.3130000000000002</c:v>
                </c:pt>
                <c:pt idx="2314" formatCode="General">
                  <c:v>2.3140000000000001</c:v>
                </c:pt>
                <c:pt idx="2315" formatCode="General">
                  <c:v>2.3149999999999999</c:v>
                </c:pt>
                <c:pt idx="2316" formatCode="General">
                  <c:v>2.3159999999999998</c:v>
                </c:pt>
                <c:pt idx="2317" formatCode="General">
                  <c:v>2.3170000000000002</c:v>
                </c:pt>
                <c:pt idx="2318" formatCode="General">
                  <c:v>2.3180000000000001</c:v>
                </c:pt>
                <c:pt idx="2319" formatCode="General">
                  <c:v>2.319</c:v>
                </c:pt>
                <c:pt idx="2320" formatCode="General">
                  <c:v>2.3199999999999998</c:v>
                </c:pt>
                <c:pt idx="2321" formatCode="General">
                  <c:v>2.3210000000000002</c:v>
                </c:pt>
                <c:pt idx="2322" formatCode="General">
                  <c:v>2.3220000000000001</c:v>
                </c:pt>
                <c:pt idx="2323" formatCode="General">
                  <c:v>2.323</c:v>
                </c:pt>
                <c:pt idx="2324" formatCode="General">
                  <c:v>2.3239999999999998</c:v>
                </c:pt>
                <c:pt idx="2325" formatCode="General">
                  <c:v>2.3250000000000002</c:v>
                </c:pt>
                <c:pt idx="2326" formatCode="General">
                  <c:v>2.3260000000000001</c:v>
                </c:pt>
                <c:pt idx="2327" formatCode="General">
                  <c:v>2.327</c:v>
                </c:pt>
                <c:pt idx="2328" formatCode="General">
                  <c:v>2.3279999999999998</c:v>
                </c:pt>
                <c:pt idx="2329" formatCode="General">
                  <c:v>2.3290000000000002</c:v>
                </c:pt>
                <c:pt idx="2330" formatCode="General">
                  <c:v>2.33</c:v>
                </c:pt>
                <c:pt idx="2331" formatCode="General">
                  <c:v>2.331</c:v>
                </c:pt>
                <c:pt idx="2332" formatCode="General">
                  <c:v>2.3319999999999999</c:v>
                </c:pt>
                <c:pt idx="2333" formatCode="General">
                  <c:v>2.3330000000000002</c:v>
                </c:pt>
                <c:pt idx="2334" formatCode="General">
                  <c:v>2.3340000000000001</c:v>
                </c:pt>
                <c:pt idx="2335" formatCode="General">
                  <c:v>2.335</c:v>
                </c:pt>
                <c:pt idx="2336" formatCode="General">
                  <c:v>2.3359999999999999</c:v>
                </c:pt>
                <c:pt idx="2337" formatCode="General">
                  <c:v>2.3370000000000002</c:v>
                </c:pt>
                <c:pt idx="2338" formatCode="General">
                  <c:v>2.3380000000000001</c:v>
                </c:pt>
                <c:pt idx="2339" formatCode="General">
                  <c:v>2.339</c:v>
                </c:pt>
                <c:pt idx="2340" formatCode="General">
                  <c:v>2.34</c:v>
                </c:pt>
                <c:pt idx="2341" formatCode="General">
                  <c:v>2.3410000000000002</c:v>
                </c:pt>
                <c:pt idx="2342" formatCode="General">
                  <c:v>2.3420000000000001</c:v>
                </c:pt>
                <c:pt idx="2343" formatCode="General">
                  <c:v>2.343</c:v>
                </c:pt>
                <c:pt idx="2344" formatCode="General">
                  <c:v>2.3439999999999999</c:v>
                </c:pt>
                <c:pt idx="2345" formatCode="General">
                  <c:v>2.3450000000000002</c:v>
                </c:pt>
                <c:pt idx="2346" formatCode="General">
                  <c:v>2.3460000000000001</c:v>
                </c:pt>
                <c:pt idx="2347" formatCode="General">
                  <c:v>2.347</c:v>
                </c:pt>
                <c:pt idx="2348" formatCode="General">
                  <c:v>2.3479999999999999</c:v>
                </c:pt>
                <c:pt idx="2349" formatCode="General">
                  <c:v>2.3490000000000002</c:v>
                </c:pt>
                <c:pt idx="2350" formatCode="General">
                  <c:v>2.35</c:v>
                </c:pt>
                <c:pt idx="2351" formatCode="General">
                  <c:v>2.351</c:v>
                </c:pt>
                <c:pt idx="2352" formatCode="General">
                  <c:v>2.3519999999999999</c:v>
                </c:pt>
                <c:pt idx="2353" formatCode="General">
                  <c:v>2.3530000000000002</c:v>
                </c:pt>
                <c:pt idx="2354" formatCode="General">
                  <c:v>2.3540000000000001</c:v>
                </c:pt>
                <c:pt idx="2355" formatCode="General">
                  <c:v>2.355</c:v>
                </c:pt>
                <c:pt idx="2356" formatCode="General">
                  <c:v>2.3559999999999999</c:v>
                </c:pt>
                <c:pt idx="2357" formatCode="General">
                  <c:v>2.3570000000000002</c:v>
                </c:pt>
                <c:pt idx="2358" formatCode="General">
                  <c:v>2.3580000000000001</c:v>
                </c:pt>
                <c:pt idx="2359" formatCode="General">
                  <c:v>2.359</c:v>
                </c:pt>
                <c:pt idx="2360" formatCode="General">
                  <c:v>2.36</c:v>
                </c:pt>
                <c:pt idx="2361" formatCode="General">
                  <c:v>2.3610000000000002</c:v>
                </c:pt>
                <c:pt idx="2362" formatCode="General">
                  <c:v>2.3620000000000001</c:v>
                </c:pt>
                <c:pt idx="2363" formatCode="General">
                  <c:v>2.363</c:v>
                </c:pt>
                <c:pt idx="2364" formatCode="General">
                  <c:v>2.3639999999999999</c:v>
                </c:pt>
                <c:pt idx="2365" formatCode="General">
                  <c:v>2.3650000000000002</c:v>
                </c:pt>
                <c:pt idx="2366" formatCode="General">
                  <c:v>2.3660000000000001</c:v>
                </c:pt>
                <c:pt idx="2367" formatCode="General">
                  <c:v>2.367</c:v>
                </c:pt>
                <c:pt idx="2368" formatCode="General">
                  <c:v>2.3679999999999999</c:v>
                </c:pt>
                <c:pt idx="2369" formatCode="General">
                  <c:v>2.3690000000000002</c:v>
                </c:pt>
                <c:pt idx="2370" formatCode="General">
                  <c:v>2.37</c:v>
                </c:pt>
                <c:pt idx="2371" formatCode="General">
                  <c:v>2.371</c:v>
                </c:pt>
                <c:pt idx="2372" formatCode="General">
                  <c:v>2.3719999999999999</c:v>
                </c:pt>
                <c:pt idx="2373" formatCode="General">
                  <c:v>2.3730000000000002</c:v>
                </c:pt>
                <c:pt idx="2374" formatCode="General">
                  <c:v>2.3740000000000001</c:v>
                </c:pt>
                <c:pt idx="2375" formatCode="General">
                  <c:v>2.375</c:v>
                </c:pt>
                <c:pt idx="2376" formatCode="General">
                  <c:v>2.3759999999999999</c:v>
                </c:pt>
                <c:pt idx="2377" formatCode="General">
                  <c:v>2.3769999999999998</c:v>
                </c:pt>
                <c:pt idx="2378" formatCode="General">
                  <c:v>2.3780000000000001</c:v>
                </c:pt>
                <c:pt idx="2379" formatCode="General">
                  <c:v>2.379</c:v>
                </c:pt>
                <c:pt idx="2380" formatCode="General">
                  <c:v>2.38</c:v>
                </c:pt>
                <c:pt idx="2381" formatCode="General">
                  <c:v>2.3809999999999998</c:v>
                </c:pt>
                <c:pt idx="2382" formatCode="General">
                  <c:v>2.3820000000000001</c:v>
                </c:pt>
                <c:pt idx="2383" formatCode="General">
                  <c:v>2.383</c:v>
                </c:pt>
                <c:pt idx="2384" formatCode="General">
                  <c:v>2.3839999999999999</c:v>
                </c:pt>
                <c:pt idx="2385" formatCode="General">
                  <c:v>2.3849999999999998</c:v>
                </c:pt>
                <c:pt idx="2386" formatCode="General">
                  <c:v>2.3860000000000001</c:v>
                </c:pt>
                <c:pt idx="2387" formatCode="General">
                  <c:v>2.387</c:v>
                </c:pt>
                <c:pt idx="2388" formatCode="General">
                  <c:v>2.3879999999999999</c:v>
                </c:pt>
                <c:pt idx="2389" formatCode="General">
                  <c:v>2.3889999999999998</c:v>
                </c:pt>
                <c:pt idx="2390" formatCode="General">
                  <c:v>2.39</c:v>
                </c:pt>
                <c:pt idx="2391" formatCode="General">
                  <c:v>2.391</c:v>
                </c:pt>
                <c:pt idx="2392" formatCode="General">
                  <c:v>2.3919999999999999</c:v>
                </c:pt>
                <c:pt idx="2393" formatCode="General">
                  <c:v>2.3929999999999998</c:v>
                </c:pt>
                <c:pt idx="2394" formatCode="General">
                  <c:v>2.3940000000000001</c:v>
                </c:pt>
                <c:pt idx="2395" formatCode="General">
                  <c:v>2.395</c:v>
                </c:pt>
                <c:pt idx="2396" formatCode="General">
                  <c:v>2.3959999999999999</c:v>
                </c:pt>
                <c:pt idx="2397" formatCode="General">
                  <c:v>2.3969999999999998</c:v>
                </c:pt>
                <c:pt idx="2398" formatCode="General">
                  <c:v>2.3980000000000001</c:v>
                </c:pt>
                <c:pt idx="2399" formatCode="General">
                  <c:v>2.399</c:v>
                </c:pt>
                <c:pt idx="2400" formatCode="General">
                  <c:v>2.4</c:v>
                </c:pt>
                <c:pt idx="2401" formatCode="General">
                  <c:v>2.4009999999999998</c:v>
                </c:pt>
                <c:pt idx="2402" formatCode="General">
                  <c:v>2.4020000000000001</c:v>
                </c:pt>
                <c:pt idx="2403" formatCode="General">
                  <c:v>2.403</c:v>
                </c:pt>
                <c:pt idx="2404" formatCode="General">
                  <c:v>2.4039999999999999</c:v>
                </c:pt>
                <c:pt idx="2405" formatCode="General">
                  <c:v>2.4049999999999998</c:v>
                </c:pt>
                <c:pt idx="2406" formatCode="General">
                  <c:v>2.4060000000000001</c:v>
                </c:pt>
                <c:pt idx="2407" formatCode="General">
                  <c:v>2.407</c:v>
                </c:pt>
                <c:pt idx="2408" formatCode="General">
                  <c:v>2.4079999999999999</c:v>
                </c:pt>
                <c:pt idx="2409" formatCode="General">
                  <c:v>2.4089999999999998</c:v>
                </c:pt>
                <c:pt idx="2410" formatCode="General">
                  <c:v>2.41</c:v>
                </c:pt>
                <c:pt idx="2411" formatCode="General">
                  <c:v>2.411</c:v>
                </c:pt>
                <c:pt idx="2412" formatCode="General">
                  <c:v>2.4119999999999999</c:v>
                </c:pt>
                <c:pt idx="2413" formatCode="General">
                  <c:v>2.4129999999999998</c:v>
                </c:pt>
                <c:pt idx="2414" formatCode="General">
                  <c:v>2.4140000000000001</c:v>
                </c:pt>
                <c:pt idx="2415" formatCode="General">
                  <c:v>2.415</c:v>
                </c:pt>
                <c:pt idx="2416" formatCode="General">
                  <c:v>2.4159999999999999</c:v>
                </c:pt>
                <c:pt idx="2417" formatCode="General">
                  <c:v>2.4169999999999998</c:v>
                </c:pt>
                <c:pt idx="2418" formatCode="General">
                  <c:v>2.4180000000000001</c:v>
                </c:pt>
                <c:pt idx="2419" formatCode="General">
                  <c:v>2.419</c:v>
                </c:pt>
                <c:pt idx="2420" formatCode="General">
                  <c:v>2.42</c:v>
                </c:pt>
                <c:pt idx="2421" formatCode="General">
                  <c:v>2.4209999999999998</c:v>
                </c:pt>
                <c:pt idx="2422" formatCode="General">
                  <c:v>2.4220000000000002</c:v>
                </c:pt>
                <c:pt idx="2423" formatCode="General">
                  <c:v>2.423</c:v>
                </c:pt>
                <c:pt idx="2424" formatCode="General">
                  <c:v>2.4239999999999999</c:v>
                </c:pt>
                <c:pt idx="2425" formatCode="General">
                  <c:v>2.4249999999999998</c:v>
                </c:pt>
                <c:pt idx="2426" formatCode="General">
                  <c:v>2.4260000000000002</c:v>
                </c:pt>
                <c:pt idx="2427" formatCode="General">
                  <c:v>2.427</c:v>
                </c:pt>
                <c:pt idx="2428" formatCode="General">
                  <c:v>2.4279999999999999</c:v>
                </c:pt>
                <c:pt idx="2429" formatCode="General">
                  <c:v>2.4289999999999998</c:v>
                </c:pt>
                <c:pt idx="2430" formatCode="General">
                  <c:v>2.4300000000000002</c:v>
                </c:pt>
                <c:pt idx="2431" formatCode="General">
                  <c:v>2.431</c:v>
                </c:pt>
                <c:pt idx="2432" formatCode="General">
                  <c:v>2.4319999999999999</c:v>
                </c:pt>
                <c:pt idx="2433" formatCode="General">
                  <c:v>2.4329999999999998</c:v>
                </c:pt>
                <c:pt idx="2434" formatCode="General">
                  <c:v>2.4340000000000002</c:v>
                </c:pt>
                <c:pt idx="2435" formatCode="General">
                  <c:v>2.4350000000000001</c:v>
                </c:pt>
                <c:pt idx="2436" formatCode="General">
                  <c:v>2.4359999999999999</c:v>
                </c:pt>
                <c:pt idx="2437" formatCode="General">
                  <c:v>2.4369999999999998</c:v>
                </c:pt>
                <c:pt idx="2438" formatCode="General">
                  <c:v>2.4380000000000002</c:v>
                </c:pt>
                <c:pt idx="2439" formatCode="General">
                  <c:v>2.4390000000000001</c:v>
                </c:pt>
                <c:pt idx="2440" formatCode="General">
                  <c:v>2.44</c:v>
                </c:pt>
                <c:pt idx="2441" formatCode="General">
                  <c:v>2.4409999999999998</c:v>
                </c:pt>
                <c:pt idx="2442" formatCode="General">
                  <c:v>2.4420000000000002</c:v>
                </c:pt>
                <c:pt idx="2443" formatCode="General">
                  <c:v>2.4430000000000001</c:v>
                </c:pt>
                <c:pt idx="2444" formatCode="General">
                  <c:v>2.444</c:v>
                </c:pt>
                <c:pt idx="2445" formatCode="General">
                  <c:v>2.4449999999999998</c:v>
                </c:pt>
                <c:pt idx="2446" formatCode="General">
                  <c:v>2.4460000000000002</c:v>
                </c:pt>
                <c:pt idx="2447" formatCode="General">
                  <c:v>2.4470000000000001</c:v>
                </c:pt>
                <c:pt idx="2448" formatCode="General">
                  <c:v>2.448</c:v>
                </c:pt>
                <c:pt idx="2449" formatCode="General">
                  <c:v>2.4489999999999998</c:v>
                </c:pt>
                <c:pt idx="2450" formatCode="General">
                  <c:v>2.4500000000000002</c:v>
                </c:pt>
                <c:pt idx="2451" formatCode="General">
                  <c:v>2.4510000000000001</c:v>
                </c:pt>
                <c:pt idx="2452" formatCode="General">
                  <c:v>2.452</c:v>
                </c:pt>
                <c:pt idx="2453" formatCode="General">
                  <c:v>2.4529999999999998</c:v>
                </c:pt>
                <c:pt idx="2454" formatCode="General">
                  <c:v>2.4540000000000002</c:v>
                </c:pt>
                <c:pt idx="2455" formatCode="General">
                  <c:v>2.4550000000000001</c:v>
                </c:pt>
                <c:pt idx="2456" formatCode="General">
                  <c:v>2.456</c:v>
                </c:pt>
                <c:pt idx="2457" formatCode="General">
                  <c:v>2.4569999999999999</c:v>
                </c:pt>
                <c:pt idx="2458" formatCode="General">
                  <c:v>2.4580000000000002</c:v>
                </c:pt>
                <c:pt idx="2459" formatCode="General">
                  <c:v>2.4590000000000001</c:v>
                </c:pt>
                <c:pt idx="2460" formatCode="General">
                  <c:v>2.46</c:v>
                </c:pt>
                <c:pt idx="2461" formatCode="General">
                  <c:v>2.4609999999999999</c:v>
                </c:pt>
                <c:pt idx="2462" formatCode="General">
                  <c:v>2.4620000000000002</c:v>
                </c:pt>
                <c:pt idx="2463" formatCode="General">
                  <c:v>2.4630000000000001</c:v>
                </c:pt>
                <c:pt idx="2464" formatCode="General">
                  <c:v>2.464</c:v>
                </c:pt>
                <c:pt idx="2465" formatCode="General">
                  <c:v>2.4649999999999999</c:v>
                </c:pt>
                <c:pt idx="2466" formatCode="General">
                  <c:v>2.4660000000000002</c:v>
                </c:pt>
                <c:pt idx="2467" formatCode="General">
                  <c:v>2.4670000000000001</c:v>
                </c:pt>
                <c:pt idx="2468" formatCode="General">
                  <c:v>2.468</c:v>
                </c:pt>
                <c:pt idx="2469" formatCode="General">
                  <c:v>2.4689999999999999</c:v>
                </c:pt>
                <c:pt idx="2470" formatCode="General">
                  <c:v>2.4700000000000002</c:v>
                </c:pt>
                <c:pt idx="2471" formatCode="General">
                  <c:v>2.4710000000000001</c:v>
                </c:pt>
                <c:pt idx="2472" formatCode="General">
                  <c:v>2.472</c:v>
                </c:pt>
                <c:pt idx="2473" formatCode="General">
                  <c:v>2.4729999999999999</c:v>
                </c:pt>
                <c:pt idx="2474" formatCode="General">
                  <c:v>2.4740000000000002</c:v>
                </c:pt>
                <c:pt idx="2475" formatCode="General">
                  <c:v>2.4750000000000001</c:v>
                </c:pt>
                <c:pt idx="2476" formatCode="General">
                  <c:v>2.476</c:v>
                </c:pt>
                <c:pt idx="2477" formatCode="General">
                  <c:v>2.4769999999999999</c:v>
                </c:pt>
                <c:pt idx="2478" formatCode="General">
                  <c:v>2.4780000000000002</c:v>
                </c:pt>
                <c:pt idx="2479" formatCode="General">
                  <c:v>2.4790000000000001</c:v>
                </c:pt>
                <c:pt idx="2480" formatCode="General">
                  <c:v>2.48</c:v>
                </c:pt>
                <c:pt idx="2481" formatCode="General">
                  <c:v>2.4809999999999999</c:v>
                </c:pt>
                <c:pt idx="2482" formatCode="General">
                  <c:v>2.4820000000000002</c:v>
                </c:pt>
                <c:pt idx="2483" formatCode="General">
                  <c:v>2.4830000000000001</c:v>
                </c:pt>
                <c:pt idx="2484" formatCode="General">
                  <c:v>2.484</c:v>
                </c:pt>
                <c:pt idx="2485" formatCode="General">
                  <c:v>2.4849999999999999</c:v>
                </c:pt>
                <c:pt idx="2486" formatCode="General">
                  <c:v>2.4860000000000002</c:v>
                </c:pt>
                <c:pt idx="2487" formatCode="General">
                  <c:v>2.4870000000000001</c:v>
                </c:pt>
                <c:pt idx="2488" formatCode="General">
                  <c:v>2.488</c:v>
                </c:pt>
                <c:pt idx="2489" formatCode="General">
                  <c:v>2.4889999999999999</c:v>
                </c:pt>
                <c:pt idx="2490" formatCode="General">
                  <c:v>2.4900000000000002</c:v>
                </c:pt>
                <c:pt idx="2491" formatCode="General">
                  <c:v>2.4910000000000001</c:v>
                </c:pt>
                <c:pt idx="2492" formatCode="General">
                  <c:v>2.492</c:v>
                </c:pt>
                <c:pt idx="2493" formatCode="General">
                  <c:v>2.4929999999999999</c:v>
                </c:pt>
                <c:pt idx="2494" formatCode="General">
                  <c:v>2.4940000000000002</c:v>
                </c:pt>
                <c:pt idx="2495" formatCode="General">
                  <c:v>2.4950000000000001</c:v>
                </c:pt>
                <c:pt idx="2496" formatCode="General">
                  <c:v>2.496</c:v>
                </c:pt>
                <c:pt idx="2497" formatCode="General">
                  <c:v>2.4969999999999999</c:v>
                </c:pt>
                <c:pt idx="2498" formatCode="General">
                  <c:v>2.4980000000000002</c:v>
                </c:pt>
                <c:pt idx="2499" formatCode="General">
                  <c:v>2.4990000000000001</c:v>
                </c:pt>
                <c:pt idx="2500" formatCode="General">
                  <c:v>2.5</c:v>
                </c:pt>
                <c:pt idx="2501" formatCode="General">
                  <c:v>2.5009999999999999</c:v>
                </c:pt>
                <c:pt idx="2502" formatCode="General">
                  <c:v>2.5019999999999998</c:v>
                </c:pt>
                <c:pt idx="2503" formatCode="General">
                  <c:v>2.5030000000000001</c:v>
                </c:pt>
                <c:pt idx="2504" formatCode="General">
                  <c:v>2.504</c:v>
                </c:pt>
                <c:pt idx="2505" formatCode="General">
                  <c:v>2.5049999999999999</c:v>
                </c:pt>
                <c:pt idx="2506" formatCode="General">
                  <c:v>2.5059999999999998</c:v>
                </c:pt>
                <c:pt idx="2507" formatCode="General">
                  <c:v>2.5070000000000001</c:v>
                </c:pt>
                <c:pt idx="2508" formatCode="General">
                  <c:v>2.508</c:v>
                </c:pt>
                <c:pt idx="2509" formatCode="General">
                  <c:v>2.5089999999999999</c:v>
                </c:pt>
                <c:pt idx="2510" formatCode="General">
                  <c:v>2.5099999999999998</c:v>
                </c:pt>
                <c:pt idx="2511" formatCode="General">
                  <c:v>2.5110000000000001</c:v>
                </c:pt>
                <c:pt idx="2512" formatCode="General">
                  <c:v>2.512</c:v>
                </c:pt>
                <c:pt idx="2513" formatCode="General">
                  <c:v>2.5129999999999999</c:v>
                </c:pt>
                <c:pt idx="2514" formatCode="General">
                  <c:v>2.5139999999999998</c:v>
                </c:pt>
                <c:pt idx="2515" formatCode="General">
                  <c:v>2.5150000000000001</c:v>
                </c:pt>
                <c:pt idx="2516" formatCode="General">
                  <c:v>2.516</c:v>
                </c:pt>
                <c:pt idx="2517" formatCode="General">
                  <c:v>2.5169999999999999</c:v>
                </c:pt>
                <c:pt idx="2518" formatCode="General">
                  <c:v>2.5179999999999998</c:v>
                </c:pt>
                <c:pt idx="2519" formatCode="General">
                  <c:v>2.5190000000000001</c:v>
                </c:pt>
                <c:pt idx="2520" formatCode="General">
                  <c:v>2.52</c:v>
                </c:pt>
                <c:pt idx="2521" formatCode="General">
                  <c:v>2.5209999999999999</c:v>
                </c:pt>
                <c:pt idx="2522" formatCode="General">
                  <c:v>2.5219999999999998</c:v>
                </c:pt>
                <c:pt idx="2523" formatCode="General">
                  <c:v>2.5230000000000001</c:v>
                </c:pt>
                <c:pt idx="2524" formatCode="General">
                  <c:v>2.524</c:v>
                </c:pt>
                <c:pt idx="2525" formatCode="General">
                  <c:v>2.5249999999999999</c:v>
                </c:pt>
                <c:pt idx="2526" formatCode="General">
                  <c:v>2.5259999999999998</c:v>
                </c:pt>
                <c:pt idx="2527" formatCode="General">
                  <c:v>2.5270000000000001</c:v>
                </c:pt>
                <c:pt idx="2528" formatCode="General">
                  <c:v>2.528</c:v>
                </c:pt>
                <c:pt idx="2529" formatCode="General">
                  <c:v>2.5289999999999999</c:v>
                </c:pt>
                <c:pt idx="2530" formatCode="General">
                  <c:v>2.5299999999999998</c:v>
                </c:pt>
                <c:pt idx="2531" formatCode="General">
                  <c:v>2.5310000000000001</c:v>
                </c:pt>
                <c:pt idx="2532" formatCode="General">
                  <c:v>2.532</c:v>
                </c:pt>
                <c:pt idx="2533" formatCode="General">
                  <c:v>2.5329999999999999</c:v>
                </c:pt>
                <c:pt idx="2534" formatCode="General">
                  <c:v>2.5339999999999998</c:v>
                </c:pt>
                <c:pt idx="2535" formatCode="General">
                  <c:v>2.5350000000000001</c:v>
                </c:pt>
                <c:pt idx="2536" formatCode="General">
                  <c:v>2.536</c:v>
                </c:pt>
                <c:pt idx="2537" formatCode="General">
                  <c:v>2.5369999999999999</c:v>
                </c:pt>
                <c:pt idx="2538" formatCode="General">
                  <c:v>2.5379999999999998</c:v>
                </c:pt>
                <c:pt idx="2539" formatCode="General">
                  <c:v>2.5390000000000001</c:v>
                </c:pt>
                <c:pt idx="2540" formatCode="General">
                  <c:v>2.54</c:v>
                </c:pt>
                <c:pt idx="2541" formatCode="General">
                  <c:v>2.5409999999999999</c:v>
                </c:pt>
                <c:pt idx="2542" formatCode="General">
                  <c:v>2.5419999999999998</c:v>
                </c:pt>
                <c:pt idx="2543" formatCode="General">
                  <c:v>2.5430000000000001</c:v>
                </c:pt>
                <c:pt idx="2544" formatCode="General">
                  <c:v>2.544</c:v>
                </c:pt>
                <c:pt idx="2545" formatCode="General">
                  <c:v>2.5449999999999999</c:v>
                </c:pt>
                <c:pt idx="2546" formatCode="General">
                  <c:v>2.5459999999999998</c:v>
                </c:pt>
                <c:pt idx="2547" formatCode="General">
                  <c:v>2.5470000000000002</c:v>
                </c:pt>
                <c:pt idx="2548" formatCode="General">
                  <c:v>2.548</c:v>
                </c:pt>
                <c:pt idx="2549" formatCode="General">
                  <c:v>2.5489999999999999</c:v>
                </c:pt>
                <c:pt idx="2550" formatCode="General">
                  <c:v>2.5499999999999998</c:v>
                </c:pt>
                <c:pt idx="2551" formatCode="General">
                  <c:v>2.5510000000000002</c:v>
                </c:pt>
                <c:pt idx="2552" formatCode="General">
                  <c:v>2.552</c:v>
                </c:pt>
                <c:pt idx="2553" formatCode="General">
                  <c:v>2.5529999999999999</c:v>
                </c:pt>
                <c:pt idx="2554" formatCode="General">
                  <c:v>2.5539999999999998</c:v>
                </c:pt>
                <c:pt idx="2555" formatCode="General">
                  <c:v>2.5550000000000002</c:v>
                </c:pt>
                <c:pt idx="2556" formatCode="General">
                  <c:v>2.556</c:v>
                </c:pt>
                <c:pt idx="2557" formatCode="General">
                  <c:v>2.5569999999999999</c:v>
                </c:pt>
                <c:pt idx="2558" formatCode="General">
                  <c:v>2.5579999999999998</c:v>
                </c:pt>
                <c:pt idx="2559" formatCode="General">
                  <c:v>2.5590000000000002</c:v>
                </c:pt>
                <c:pt idx="2560" formatCode="General">
                  <c:v>2.56</c:v>
                </c:pt>
                <c:pt idx="2561" formatCode="General">
                  <c:v>2.5609999999999999</c:v>
                </c:pt>
                <c:pt idx="2562" formatCode="General">
                  <c:v>2.5619999999999998</c:v>
                </c:pt>
                <c:pt idx="2563" formatCode="General">
                  <c:v>2.5630000000000002</c:v>
                </c:pt>
                <c:pt idx="2564" formatCode="General">
                  <c:v>2.5640000000000001</c:v>
                </c:pt>
                <c:pt idx="2565" formatCode="General">
                  <c:v>2.5649999999999999</c:v>
                </c:pt>
                <c:pt idx="2566" formatCode="General">
                  <c:v>2.5659999999999998</c:v>
                </c:pt>
                <c:pt idx="2567" formatCode="General">
                  <c:v>2.5670000000000002</c:v>
                </c:pt>
                <c:pt idx="2568" formatCode="General">
                  <c:v>2.5680000000000001</c:v>
                </c:pt>
                <c:pt idx="2569" formatCode="General">
                  <c:v>2.569</c:v>
                </c:pt>
                <c:pt idx="2570" formatCode="General">
                  <c:v>2.57</c:v>
                </c:pt>
                <c:pt idx="2571" formatCode="General">
                  <c:v>2.5710000000000002</c:v>
                </c:pt>
                <c:pt idx="2572" formatCode="General">
                  <c:v>2.5720000000000001</c:v>
                </c:pt>
                <c:pt idx="2573" formatCode="General">
                  <c:v>2.573</c:v>
                </c:pt>
                <c:pt idx="2574" formatCode="General">
                  <c:v>2.5739999999999998</c:v>
                </c:pt>
                <c:pt idx="2575" formatCode="General">
                  <c:v>2.5750000000000002</c:v>
                </c:pt>
                <c:pt idx="2576" formatCode="General">
                  <c:v>2.5760000000000001</c:v>
                </c:pt>
                <c:pt idx="2577" formatCode="General">
                  <c:v>2.577</c:v>
                </c:pt>
                <c:pt idx="2578" formatCode="General">
                  <c:v>2.5779999999999998</c:v>
                </c:pt>
                <c:pt idx="2579" formatCode="General">
                  <c:v>2.5790000000000002</c:v>
                </c:pt>
                <c:pt idx="2580" formatCode="General">
                  <c:v>2.58</c:v>
                </c:pt>
                <c:pt idx="2581" formatCode="General">
                  <c:v>2.581</c:v>
                </c:pt>
                <c:pt idx="2582" formatCode="General">
                  <c:v>2.5819999999999999</c:v>
                </c:pt>
                <c:pt idx="2583" formatCode="General">
                  <c:v>2.5830000000000002</c:v>
                </c:pt>
                <c:pt idx="2584" formatCode="General">
                  <c:v>2.5840000000000001</c:v>
                </c:pt>
                <c:pt idx="2585" formatCode="General">
                  <c:v>2.585</c:v>
                </c:pt>
                <c:pt idx="2586" formatCode="General">
                  <c:v>2.5859999999999999</c:v>
                </c:pt>
                <c:pt idx="2587" formatCode="General">
                  <c:v>2.5870000000000002</c:v>
                </c:pt>
                <c:pt idx="2588" formatCode="General">
                  <c:v>2.5880000000000001</c:v>
                </c:pt>
                <c:pt idx="2589" formatCode="General">
                  <c:v>2.589</c:v>
                </c:pt>
                <c:pt idx="2590" formatCode="General">
                  <c:v>2.59</c:v>
                </c:pt>
                <c:pt idx="2591" formatCode="General">
                  <c:v>2.5910000000000002</c:v>
                </c:pt>
                <c:pt idx="2592" formatCode="General">
                  <c:v>2.5920000000000001</c:v>
                </c:pt>
                <c:pt idx="2593" formatCode="General">
                  <c:v>2.593</c:v>
                </c:pt>
                <c:pt idx="2594" formatCode="General">
                  <c:v>2.5939999999999999</c:v>
                </c:pt>
                <c:pt idx="2595" formatCode="General">
                  <c:v>2.5950000000000002</c:v>
                </c:pt>
                <c:pt idx="2596" formatCode="General">
                  <c:v>2.5960000000000001</c:v>
                </c:pt>
                <c:pt idx="2597" formatCode="General">
                  <c:v>2.597</c:v>
                </c:pt>
                <c:pt idx="2598" formatCode="General">
                  <c:v>2.5979999999999999</c:v>
                </c:pt>
                <c:pt idx="2599" formatCode="General">
                  <c:v>2.5990000000000002</c:v>
                </c:pt>
                <c:pt idx="2600" formatCode="General">
                  <c:v>2.6</c:v>
                </c:pt>
                <c:pt idx="2601" formatCode="General">
                  <c:v>2.601</c:v>
                </c:pt>
                <c:pt idx="2602" formatCode="General">
                  <c:v>2.6019999999999999</c:v>
                </c:pt>
                <c:pt idx="2603" formatCode="General">
                  <c:v>2.6030000000000002</c:v>
                </c:pt>
                <c:pt idx="2604" formatCode="General">
                  <c:v>2.6040000000000001</c:v>
                </c:pt>
                <c:pt idx="2605" formatCode="General">
                  <c:v>2.605</c:v>
                </c:pt>
                <c:pt idx="2606" formatCode="General">
                  <c:v>2.6059999999999999</c:v>
                </c:pt>
                <c:pt idx="2607" formatCode="General">
                  <c:v>2.6070000000000002</c:v>
                </c:pt>
                <c:pt idx="2608" formatCode="General">
                  <c:v>2.6080000000000001</c:v>
                </c:pt>
                <c:pt idx="2609" formatCode="General">
                  <c:v>2.609</c:v>
                </c:pt>
                <c:pt idx="2610" formatCode="General">
                  <c:v>2.61</c:v>
                </c:pt>
                <c:pt idx="2611" formatCode="General">
                  <c:v>2.6110000000000002</c:v>
                </c:pt>
                <c:pt idx="2612" formatCode="General">
                  <c:v>2.6120000000000001</c:v>
                </c:pt>
                <c:pt idx="2613" formatCode="General">
                  <c:v>2.613</c:v>
                </c:pt>
                <c:pt idx="2614" formatCode="General">
                  <c:v>2.6139999999999999</c:v>
                </c:pt>
                <c:pt idx="2615" formatCode="General">
                  <c:v>2.6150000000000002</c:v>
                </c:pt>
                <c:pt idx="2616" formatCode="General">
                  <c:v>2.6160000000000001</c:v>
                </c:pt>
                <c:pt idx="2617" formatCode="General">
                  <c:v>2.617</c:v>
                </c:pt>
                <c:pt idx="2618" formatCode="General">
                  <c:v>2.6179999999999999</c:v>
                </c:pt>
                <c:pt idx="2619" formatCode="General">
                  <c:v>2.6190000000000002</c:v>
                </c:pt>
                <c:pt idx="2620" formatCode="General">
                  <c:v>2.62</c:v>
                </c:pt>
                <c:pt idx="2621" formatCode="General">
                  <c:v>2.621</c:v>
                </c:pt>
                <c:pt idx="2622" formatCode="General">
                  <c:v>2.6219999999999999</c:v>
                </c:pt>
                <c:pt idx="2623" formatCode="General">
                  <c:v>2.6230000000000002</c:v>
                </c:pt>
                <c:pt idx="2624" formatCode="General">
                  <c:v>2.6240000000000001</c:v>
                </c:pt>
                <c:pt idx="2625" formatCode="General">
                  <c:v>2.625</c:v>
                </c:pt>
                <c:pt idx="2626" formatCode="General">
                  <c:v>2.6259999999999999</c:v>
                </c:pt>
                <c:pt idx="2627" formatCode="General">
                  <c:v>2.6269999999999998</c:v>
                </c:pt>
                <c:pt idx="2628" formatCode="General">
                  <c:v>2.6280000000000001</c:v>
                </c:pt>
                <c:pt idx="2629" formatCode="General">
                  <c:v>2.629</c:v>
                </c:pt>
                <c:pt idx="2630" formatCode="General">
                  <c:v>2.63</c:v>
                </c:pt>
                <c:pt idx="2631" formatCode="General">
                  <c:v>2.6309999999999998</c:v>
                </c:pt>
                <c:pt idx="2632" formatCode="General">
                  <c:v>2.6320000000000001</c:v>
                </c:pt>
                <c:pt idx="2633" formatCode="General">
                  <c:v>2.633</c:v>
                </c:pt>
                <c:pt idx="2634" formatCode="General">
                  <c:v>2.6339999999999999</c:v>
                </c:pt>
                <c:pt idx="2635" formatCode="General">
                  <c:v>2.6349999999999998</c:v>
                </c:pt>
                <c:pt idx="2636" formatCode="General">
                  <c:v>2.6360000000000001</c:v>
                </c:pt>
                <c:pt idx="2637" formatCode="General">
                  <c:v>2.637</c:v>
                </c:pt>
                <c:pt idx="2638" formatCode="General">
                  <c:v>2.6379999999999999</c:v>
                </c:pt>
                <c:pt idx="2639" formatCode="General">
                  <c:v>2.6389999999999998</c:v>
                </c:pt>
                <c:pt idx="2640" formatCode="General">
                  <c:v>2.64</c:v>
                </c:pt>
                <c:pt idx="2641" formatCode="General">
                  <c:v>2.641</c:v>
                </c:pt>
                <c:pt idx="2642" formatCode="General">
                  <c:v>2.6419999999999999</c:v>
                </c:pt>
                <c:pt idx="2643" formatCode="General">
                  <c:v>2.6429999999999998</c:v>
                </c:pt>
                <c:pt idx="2644" formatCode="General">
                  <c:v>2.6440000000000001</c:v>
                </c:pt>
                <c:pt idx="2645" formatCode="General">
                  <c:v>2.645</c:v>
                </c:pt>
                <c:pt idx="2646" formatCode="General">
                  <c:v>2.6459999999999999</c:v>
                </c:pt>
                <c:pt idx="2647" formatCode="General">
                  <c:v>2.6469999999999998</c:v>
                </c:pt>
                <c:pt idx="2648" formatCode="General">
                  <c:v>2.6480000000000001</c:v>
                </c:pt>
                <c:pt idx="2649" formatCode="General">
                  <c:v>2.649</c:v>
                </c:pt>
                <c:pt idx="2650" formatCode="General">
                  <c:v>2.65</c:v>
                </c:pt>
                <c:pt idx="2651" formatCode="General">
                  <c:v>2.6509999999999998</c:v>
                </c:pt>
                <c:pt idx="2652" formatCode="General">
                  <c:v>2.6520000000000001</c:v>
                </c:pt>
                <c:pt idx="2653" formatCode="General">
                  <c:v>2.653</c:v>
                </c:pt>
                <c:pt idx="2654" formatCode="General">
                  <c:v>2.6539999999999999</c:v>
                </c:pt>
                <c:pt idx="2655" formatCode="General">
                  <c:v>2.6549999999999998</c:v>
                </c:pt>
                <c:pt idx="2656" formatCode="General">
                  <c:v>2.6560000000000001</c:v>
                </c:pt>
                <c:pt idx="2657" formatCode="General">
                  <c:v>2.657</c:v>
                </c:pt>
                <c:pt idx="2658" formatCode="General">
                  <c:v>2.6579999999999999</c:v>
                </c:pt>
                <c:pt idx="2659" formatCode="General">
                  <c:v>2.6589999999999998</c:v>
                </c:pt>
                <c:pt idx="2660" formatCode="General">
                  <c:v>2.66</c:v>
                </c:pt>
                <c:pt idx="2661" formatCode="General">
                  <c:v>2.661</c:v>
                </c:pt>
                <c:pt idx="2662" formatCode="General">
                  <c:v>2.6619999999999999</c:v>
                </c:pt>
                <c:pt idx="2663" formatCode="General">
                  <c:v>2.6629999999999998</c:v>
                </c:pt>
                <c:pt idx="2664" formatCode="General">
                  <c:v>2.6640000000000001</c:v>
                </c:pt>
                <c:pt idx="2665" formatCode="General">
                  <c:v>2.665</c:v>
                </c:pt>
                <c:pt idx="2666" formatCode="General">
                  <c:v>2.6659999999999999</c:v>
                </c:pt>
                <c:pt idx="2667" formatCode="General">
                  <c:v>2.6669999999999998</c:v>
                </c:pt>
                <c:pt idx="2668" formatCode="General">
                  <c:v>2.6680000000000001</c:v>
                </c:pt>
                <c:pt idx="2669" formatCode="General">
                  <c:v>2.669</c:v>
                </c:pt>
                <c:pt idx="2670" formatCode="General">
                  <c:v>2.67</c:v>
                </c:pt>
                <c:pt idx="2671" formatCode="General">
                  <c:v>2.6709999999999998</c:v>
                </c:pt>
                <c:pt idx="2672" formatCode="General">
                  <c:v>2.6720000000000002</c:v>
                </c:pt>
                <c:pt idx="2673" formatCode="General">
                  <c:v>2.673</c:v>
                </c:pt>
                <c:pt idx="2674" formatCode="General">
                  <c:v>2.6739999999999999</c:v>
                </c:pt>
                <c:pt idx="2675" formatCode="General">
                  <c:v>2.6749999999999998</c:v>
                </c:pt>
                <c:pt idx="2676" formatCode="General">
                  <c:v>2.6760000000000002</c:v>
                </c:pt>
                <c:pt idx="2677" formatCode="General">
                  <c:v>2.677</c:v>
                </c:pt>
                <c:pt idx="2678" formatCode="General">
                  <c:v>2.6779999999999999</c:v>
                </c:pt>
                <c:pt idx="2679" formatCode="General">
                  <c:v>2.6789999999999998</c:v>
                </c:pt>
                <c:pt idx="2680" formatCode="General">
                  <c:v>2.68</c:v>
                </c:pt>
                <c:pt idx="2681" formatCode="General">
                  <c:v>2.681</c:v>
                </c:pt>
                <c:pt idx="2682" formatCode="General">
                  <c:v>2.6819999999999999</c:v>
                </c:pt>
                <c:pt idx="2683" formatCode="General">
                  <c:v>2.6829999999999998</c:v>
                </c:pt>
                <c:pt idx="2684" formatCode="General">
                  <c:v>2.6840000000000002</c:v>
                </c:pt>
                <c:pt idx="2685" formatCode="General">
                  <c:v>2.6850000000000001</c:v>
                </c:pt>
                <c:pt idx="2686" formatCode="General">
                  <c:v>2.6859999999999999</c:v>
                </c:pt>
                <c:pt idx="2687" formatCode="General">
                  <c:v>2.6869999999999998</c:v>
                </c:pt>
                <c:pt idx="2688" formatCode="General">
                  <c:v>2.6880000000000002</c:v>
                </c:pt>
                <c:pt idx="2689" formatCode="General">
                  <c:v>2.6890000000000001</c:v>
                </c:pt>
                <c:pt idx="2690" formatCode="General">
                  <c:v>2.69</c:v>
                </c:pt>
                <c:pt idx="2691" formatCode="General">
                  <c:v>2.6909999999999998</c:v>
                </c:pt>
                <c:pt idx="2692" formatCode="General">
                  <c:v>2.6920000000000002</c:v>
                </c:pt>
                <c:pt idx="2693" formatCode="General">
                  <c:v>2.6930000000000001</c:v>
                </c:pt>
                <c:pt idx="2694" formatCode="General">
                  <c:v>2.694</c:v>
                </c:pt>
                <c:pt idx="2695" formatCode="General">
                  <c:v>2.6949999999999998</c:v>
                </c:pt>
                <c:pt idx="2696" formatCode="General">
                  <c:v>2.6960000000000002</c:v>
                </c:pt>
                <c:pt idx="2697" formatCode="General">
                  <c:v>2.6970000000000001</c:v>
                </c:pt>
                <c:pt idx="2698" formatCode="General">
                  <c:v>2.698</c:v>
                </c:pt>
                <c:pt idx="2699" formatCode="General">
                  <c:v>2.6989999999999998</c:v>
                </c:pt>
                <c:pt idx="2700" formatCode="General">
                  <c:v>2.7</c:v>
                </c:pt>
                <c:pt idx="2701" formatCode="General">
                  <c:v>2.7010000000000001</c:v>
                </c:pt>
                <c:pt idx="2702" formatCode="General">
                  <c:v>2.702</c:v>
                </c:pt>
                <c:pt idx="2703" formatCode="General">
                  <c:v>2.7029999999999998</c:v>
                </c:pt>
                <c:pt idx="2704" formatCode="General">
                  <c:v>2.7040000000000002</c:v>
                </c:pt>
                <c:pt idx="2705" formatCode="General">
                  <c:v>2.7050000000000001</c:v>
                </c:pt>
                <c:pt idx="2706" formatCode="General">
                  <c:v>2.706</c:v>
                </c:pt>
                <c:pt idx="2707" formatCode="General">
                  <c:v>2.7069999999999999</c:v>
                </c:pt>
                <c:pt idx="2708" formatCode="General">
                  <c:v>2.7080000000000002</c:v>
                </c:pt>
                <c:pt idx="2709" formatCode="General">
                  <c:v>2.7090000000000001</c:v>
                </c:pt>
                <c:pt idx="2710" formatCode="General">
                  <c:v>2.71</c:v>
                </c:pt>
                <c:pt idx="2711" formatCode="General">
                  <c:v>2.7109999999999999</c:v>
                </c:pt>
                <c:pt idx="2712" formatCode="General">
                  <c:v>2.7120000000000002</c:v>
                </c:pt>
                <c:pt idx="2713" formatCode="General">
                  <c:v>2.7130000000000001</c:v>
                </c:pt>
                <c:pt idx="2714" formatCode="General">
                  <c:v>2.714</c:v>
                </c:pt>
                <c:pt idx="2715" formatCode="General">
                  <c:v>2.7149999999999999</c:v>
                </c:pt>
                <c:pt idx="2716" formatCode="General">
                  <c:v>2.7160000000000002</c:v>
                </c:pt>
                <c:pt idx="2717" formatCode="General">
                  <c:v>2.7170000000000001</c:v>
                </c:pt>
                <c:pt idx="2718" formatCode="General">
                  <c:v>2.718</c:v>
                </c:pt>
                <c:pt idx="2719" formatCode="General">
                  <c:v>2.7189999999999999</c:v>
                </c:pt>
                <c:pt idx="2720" formatCode="General">
                  <c:v>2.72</c:v>
                </c:pt>
                <c:pt idx="2721" formatCode="General">
                  <c:v>2.7210000000000001</c:v>
                </c:pt>
                <c:pt idx="2722" formatCode="General">
                  <c:v>2.722</c:v>
                </c:pt>
                <c:pt idx="2723" formatCode="General">
                  <c:v>2.7229999999999999</c:v>
                </c:pt>
                <c:pt idx="2724" formatCode="General">
                  <c:v>2.7240000000000002</c:v>
                </c:pt>
                <c:pt idx="2725" formatCode="General">
                  <c:v>2.7250000000000001</c:v>
                </c:pt>
                <c:pt idx="2726" formatCode="General">
                  <c:v>2.726</c:v>
                </c:pt>
                <c:pt idx="2727" formatCode="General">
                  <c:v>2.7269999999999999</c:v>
                </c:pt>
                <c:pt idx="2728" formatCode="General">
                  <c:v>2.7280000000000002</c:v>
                </c:pt>
                <c:pt idx="2729" formatCode="General">
                  <c:v>2.7290000000000001</c:v>
                </c:pt>
                <c:pt idx="2730" formatCode="General">
                  <c:v>2.73</c:v>
                </c:pt>
                <c:pt idx="2731" formatCode="General">
                  <c:v>2.7309999999999999</c:v>
                </c:pt>
                <c:pt idx="2732" formatCode="General">
                  <c:v>2.7320000000000002</c:v>
                </c:pt>
                <c:pt idx="2733" formatCode="General">
                  <c:v>2.7330000000000001</c:v>
                </c:pt>
                <c:pt idx="2734" formatCode="General">
                  <c:v>2.734</c:v>
                </c:pt>
                <c:pt idx="2735" formatCode="General">
                  <c:v>2.7349999999999999</c:v>
                </c:pt>
                <c:pt idx="2736" formatCode="General">
                  <c:v>2.7360000000000002</c:v>
                </c:pt>
                <c:pt idx="2737" formatCode="General">
                  <c:v>2.7370000000000001</c:v>
                </c:pt>
                <c:pt idx="2738" formatCode="General">
                  <c:v>2.738</c:v>
                </c:pt>
                <c:pt idx="2739" formatCode="General">
                  <c:v>2.7389999999999999</c:v>
                </c:pt>
                <c:pt idx="2740" formatCode="General">
                  <c:v>2.74</c:v>
                </c:pt>
                <c:pt idx="2741" formatCode="General">
                  <c:v>2.7410000000000001</c:v>
                </c:pt>
                <c:pt idx="2742" formatCode="General">
                  <c:v>2.742</c:v>
                </c:pt>
                <c:pt idx="2743" formatCode="General">
                  <c:v>2.7429999999999999</c:v>
                </c:pt>
                <c:pt idx="2744" formatCode="General">
                  <c:v>2.7440000000000002</c:v>
                </c:pt>
                <c:pt idx="2745" formatCode="General">
                  <c:v>2.7450000000000001</c:v>
                </c:pt>
                <c:pt idx="2746" formatCode="General">
                  <c:v>2.746</c:v>
                </c:pt>
                <c:pt idx="2747" formatCode="General">
                  <c:v>2.7469999999999999</c:v>
                </c:pt>
                <c:pt idx="2748" formatCode="General">
                  <c:v>2.7480000000000002</c:v>
                </c:pt>
                <c:pt idx="2749" formatCode="General">
                  <c:v>2.7490000000000001</c:v>
                </c:pt>
                <c:pt idx="2750" formatCode="General">
                  <c:v>2.75</c:v>
                </c:pt>
                <c:pt idx="2751" formatCode="General">
                  <c:v>2.7509999999999999</c:v>
                </c:pt>
                <c:pt idx="2752" formatCode="General">
                  <c:v>2.7519999999999998</c:v>
                </c:pt>
                <c:pt idx="2753" formatCode="General">
                  <c:v>2.7530000000000001</c:v>
                </c:pt>
                <c:pt idx="2754" formatCode="General">
                  <c:v>2.754</c:v>
                </c:pt>
                <c:pt idx="2755" formatCode="General">
                  <c:v>2.7549999999999999</c:v>
                </c:pt>
                <c:pt idx="2756" formatCode="General">
                  <c:v>2.7559999999999998</c:v>
                </c:pt>
                <c:pt idx="2757" formatCode="General">
                  <c:v>2.7570000000000001</c:v>
                </c:pt>
                <c:pt idx="2758" formatCode="General">
                  <c:v>2.758</c:v>
                </c:pt>
                <c:pt idx="2759" formatCode="General">
                  <c:v>2.7589999999999999</c:v>
                </c:pt>
                <c:pt idx="2760" formatCode="General">
                  <c:v>2.76</c:v>
                </c:pt>
                <c:pt idx="2761" formatCode="General">
                  <c:v>2.7610000000000001</c:v>
                </c:pt>
                <c:pt idx="2762" formatCode="General">
                  <c:v>2.762</c:v>
                </c:pt>
                <c:pt idx="2763" formatCode="General">
                  <c:v>2.7629999999999999</c:v>
                </c:pt>
                <c:pt idx="2764" formatCode="General">
                  <c:v>2.7639999999999998</c:v>
                </c:pt>
                <c:pt idx="2765" formatCode="General">
                  <c:v>2.7650000000000001</c:v>
                </c:pt>
                <c:pt idx="2766" formatCode="General">
                  <c:v>2.766</c:v>
                </c:pt>
                <c:pt idx="2767" formatCode="General">
                  <c:v>2.7669999999999999</c:v>
                </c:pt>
                <c:pt idx="2768" formatCode="General">
                  <c:v>2.7679999999999998</c:v>
                </c:pt>
                <c:pt idx="2769" formatCode="General">
                  <c:v>2.7690000000000001</c:v>
                </c:pt>
                <c:pt idx="2770" formatCode="General">
                  <c:v>2.77</c:v>
                </c:pt>
                <c:pt idx="2771" formatCode="General">
                  <c:v>2.7709999999999999</c:v>
                </c:pt>
                <c:pt idx="2772" formatCode="General">
                  <c:v>2.7719999999999998</c:v>
                </c:pt>
                <c:pt idx="2773" formatCode="General">
                  <c:v>2.7730000000000001</c:v>
                </c:pt>
                <c:pt idx="2774" formatCode="General">
                  <c:v>2.774</c:v>
                </c:pt>
                <c:pt idx="2775" formatCode="General">
                  <c:v>2.7749999999999999</c:v>
                </c:pt>
                <c:pt idx="2776" formatCode="General">
                  <c:v>2.7759999999999998</c:v>
                </c:pt>
                <c:pt idx="2777" formatCode="General">
                  <c:v>2.7770000000000001</c:v>
                </c:pt>
                <c:pt idx="2778" formatCode="General">
                  <c:v>2.778</c:v>
                </c:pt>
                <c:pt idx="2779" formatCode="General">
                  <c:v>2.7789999999999999</c:v>
                </c:pt>
                <c:pt idx="2780" formatCode="General">
                  <c:v>2.78</c:v>
                </c:pt>
                <c:pt idx="2781" formatCode="General">
                  <c:v>2.7810000000000001</c:v>
                </c:pt>
                <c:pt idx="2782" formatCode="General">
                  <c:v>2.782</c:v>
                </c:pt>
                <c:pt idx="2783" formatCode="General">
                  <c:v>2.7829999999999999</c:v>
                </c:pt>
                <c:pt idx="2784" formatCode="General">
                  <c:v>2.7839999999999998</c:v>
                </c:pt>
                <c:pt idx="2785" formatCode="General">
                  <c:v>2.7850000000000001</c:v>
                </c:pt>
                <c:pt idx="2786" formatCode="General">
                  <c:v>2.786</c:v>
                </c:pt>
                <c:pt idx="2787" formatCode="General">
                  <c:v>2.7869999999999999</c:v>
                </c:pt>
                <c:pt idx="2788" formatCode="General">
                  <c:v>2.7879999999999998</c:v>
                </c:pt>
                <c:pt idx="2789" formatCode="General">
                  <c:v>2.7890000000000001</c:v>
                </c:pt>
                <c:pt idx="2790" formatCode="General">
                  <c:v>2.79</c:v>
                </c:pt>
                <c:pt idx="2791" formatCode="General">
                  <c:v>2.7909999999999999</c:v>
                </c:pt>
                <c:pt idx="2792" formatCode="General">
                  <c:v>2.7919999999999998</c:v>
                </c:pt>
                <c:pt idx="2793" formatCode="General">
                  <c:v>2.7930000000000001</c:v>
                </c:pt>
                <c:pt idx="2794" formatCode="General">
                  <c:v>2.794</c:v>
                </c:pt>
                <c:pt idx="2795" formatCode="General">
                  <c:v>2.7949999999999999</c:v>
                </c:pt>
                <c:pt idx="2796" formatCode="General">
                  <c:v>2.7959999999999998</c:v>
                </c:pt>
                <c:pt idx="2797" formatCode="General">
                  <c:v>2.7970000000000002</c:v>
                </c:pt>
                <c:pt idx="2798" formatCode="General">
                  <c:v>2.798</c:v>
                </c:pt>
                <c:pt idx="2799" formatCode="General">
                  <c:v>2.7989999999999999</c:v>
                </c:pt>
                <c:pt idx="2800" formatCode="General">
                  <c:v>2.8</c:v>
                </c:pt>
                <c:pt idx="2801" formatCode="General">
                  <c:v>2.8010000000000002</c:v>
                </c:pt>
                <c:pt idx="2802" formatCode="General">
                  <c:v>2.802</c:v>
                </c:pt>
                <c:pt idx="2803" formatCode="General">
                  <c:v>2.8029999999999999</c:v>
                </c:pt>
                <c:pt idx="2804" formatCode="General">
                  <c:v>2.8039999999999998</c:v>
                </c:pt>
                <c:pt idx="2805" formatCode="General">
                  <c:v>2.8050000000000002</c:v>
                </c:pt>
                <c:pt idx="2806" formatCode="General">
                  <c:v>2.806</c:v>
                </c:pt>
                <c:pt idx="2807" formatCode="General">
                  <c:v>2.8069999999999999</c:v>
                </c:pt>
                <c:pt idx="2808" formatCode="General">
                  <c:v>2.8079999999999998</c:v>
                </c:pt>
                <c:pt idx="2809" formatCode="General">
                  <c:v>2.8090000000000002</c:v>
                </c:pt>
                <c:pt idx="2810" formatCode="General">
                  <c:v>2.81</c:v>
                </c:pt>
                <c:pt idx="2811" formatCode="General">
                  <c:v>2.8109999999999999</c:v>
                </c:pt>
                <c:pt idx="2812" formatCode="General">
                  <c:v>2.8119999999999998</c:v>
                </c:pt>
                <c:pt idx="2813" formatCode="General">
                  <c:v>2.8130000000000002</c:v>
                </c:pt>
                <c:pt idx="2814" formatCode="General">
                  <c:v>2.8140000000000001</c:v>
                </c:pt>
                <c:pt idx="2815" formatCode="General">
                  <c:v>2.8149999999999999</c:v>
                </c:pt>
                <c:pt idx="2816" formatCode="General">
                  <c:v>2.8159999999999998</c:v>
                </c:pt>
                <c:pt idx="2817" formatCode="General">
                  <c:v>2.8170000000000002</c:v>
                </c:pt>
                <c:pt idx="2818" formatCode="General">
                  <c:v>2.8180000000000001</c:v>
                </c:pt>
                <c:pt idx="2819" formatCode="General">
                  <c:v>2.819</c:v>
                </c:pt>
                <c:pt idx="2820" formatCode="General">
                  <c:v>2.82</c:v>
                </c:pt>
                <c:pt idx="2821" formatCode="General">
                  <c:v>2.8210000000000002</c:v>
                </c:pt>
                <c:pt idx="2822" formatCode="General">
                  <c:v>2.8220000000000001</c:v>
                </c:pt>
                <c:pt idx="2823" formatCode="General">
                  <c:v>2.823</c:v>
                </c:pt>
                <c:pt idx="2824" formatCode="General">
                  <c:v>2.8239999999999998</c:v>
                </c:pt>
                <c:pt idx="2825" formatCode="General">
                  <c:v>2.8250000000000002</c:v>
                </c:pt>
                <c:pt idx="2826" formatCode="General">
                  <c:v>2.8260000000000001</c:v>
                </c:pt>
                <c:pt idx="2827" formatCode="General">
                  <c:v>2.827</c:v>
                </c:pt>
                <c:pt idx="2828" formatCode="General">
                  <c:v>2.8279999999999998</c:v>
                </c:pt>
                <c:pt idx="2829" formatCode="General">
                  <c:v>2.8290000000000002</c:v>
                </c:pt>
                <c:pt idx="2830" formatCode="General">
                  <c:v>2.83</c:v>
                </c:pt>
                <c:pt idx="2831" formatCode="General">
                  <c:v>2.831</c:v>
                </c:pt>
                <c:pt idx="2832" formatCode="General">
                  <c:v>2.8319999999999999</c:v>
                </c:pt>
                <c:pt idx="2833" formatCode="General">
                  <c:v>2.8330000000000002</c:v>
                </c:pt>
                <c:pt idx="2834" formatCode="General">
                  <c:v>2.8340000000000001</c:v>
                </c:pt>
                <c:pt idx="2835" formatCode="General">
                  <c:v>2.835</c:v>
                </c:pt>
                <c:pt idx="2836" formatCode="General">
                  <c:v>2.8359999999999999</c:v>
                </c:pt>
                <c:pt idx="2837" formatCode="General">
                  <c:v>2.8370000000000002</c:v>
                </c:pt>
                <c:pt idx="2838" formatCode="General">
                  <c:v>2.8380000000000001</c:v>
                </c:pt>
                <c:pt idx="2839" formatCode="General">
                  <c:v>2.839</c:v>
                </c:pt>
                <c:pt idx="2840" formatCode="General">
                  <c:v>2.84</c:v>
                </c:pt>
                <c:pt idx="2841" formatCode="General">
                  <c:v>2.8410000000000002</c:v>
                </c:pt>
                <c:pt idx="2842" formatCode="General">
                  <c:v>2.8420000000000001</c:v>
                </c:pt>
                <c:pt idx="2843" formatCode="General">
                  <c:v>2.843</c:v>
                </c:pt>
                <c:pt idx="2844" formatCode="General">
                  <c:v>2.8439999999999999</c:v>
                </c:pt>
                <c:pt idx="2845" formatCode="General">
                  <c:v>2.8450000000000002</c:v>
                </c:pt>
                <c:pt idx="2846" formatCode="General">
                  <c:v>2.8460000000000001</c:v>
                </c:pt>
                <c:pt idx="2847" formatCode="General">
                  <c:v>2.847</c:v>
                </c:pt>
                <c:pt idx="2848" formatCode="General">
                  <c:v>2.8479999999999999</c:v>
                </c:pt>
                <c:pt idx="2849" formatCode="General">
                  <c:v>2.8490000000000002</c:v>
                </c:pt>
                <c:pt idx="2850" formatCode="General">
                  <c:v>2.85</c:v>
                </c:pt>
                <c:pt idx="2851" formatCode="General">
                  <c:v>2.851</c:v>
                </c:pt>
                <c:pt idx="2852" formatCode="General">
                  <c:v>2.8519999999999999</c:v>
                </c:pt>
                <c:pt idx="2853" formatCode="General">
                  <c:v>2.8530000000000002</c:v>
                </c:pt>
                <c:pt idx="2854" formatCode="General">
                  <c:v>2.8540000000000001</c:v>
                </c:pt>
                <c:pt idx="2855" formatCode="General">
                  <c:v>2.855</c:v>
                </c:pt>
                <c:pt idx="2856" formatCode="General">
                  <c:v>2.8559999999999999</c:v>
                </c:pt>
                <c:pt idx="2857" formatCode="General">
                  <c:v>2.8570000000000002</c:v>
                </c:pt>
                <c:pt idx="2858" formatCode="General">
                  <c:v>2.8580000000000001</c:v>
                </c:pt>
                <c:pt idx="2859" formatCode="General">
                  <c:v>2.859</c:v>
                </c:pt>
                <c:pt idx="2860" formatCode="General">
                  <c:v>2.86</c:v>
                </c:pt>
                <c:pt idx="2861" formatCode="General">
                  <c:v>2.8610000000000002</c:v>
                </c:pt>
                <c:pt idx="2862" formatCode="General">
                  <c:v>2.8620000000000001</c:v>
                </c:pt>
                <c:pt idx="2863" formatCode="General">
                  <c:v>2.863</c:v>
                </c:pt>
                <c:pt idx="2864" formatCode="General">
                  <c:v>2.8639999999999999</c:v>
                </c:pt>
                <c:pt idx="2865" formatCode="General">
                  <c:v>2.8650000000000002</c:v>
                </c:pt>
                <c:pt idx="2866" formatCode="General">
                  <c:v>2.8660000000000001</c:v>
                </c:pt>
                <c:pt idx="2867" formatCode="General">
                  <c:v>2.867</c:v>
                </c:pt>
                <c:pt idx="2868" formatCode="General">
                  <c:v>2.8679999999999999</c:v>
                </c:pt>
                <c:pt idx="2869" formatCode="General">
                  <c:v>2.8690000000000002</c:v>
                </c:pt>
                <c:pt idx="2870" formatCode="General">
                  <c:v>2.87</c:v>
                </c:pt>
                <c:pt idx="2871" formatCode="General">
                  <c:v>2.871</c:v>
                </c:pt>
                <c:pt idx="2872" formatCode="General">
                  <c:v>2.8719999999999999</c:v>
                </c:pt>
                <c:pt idx="2873" formatCode="General">
                  <c:v>2.8730000000000002</c:v>
                </c:pt>
                <c:pt idx="2874" formatCode="General">
                  <c:v>2.8740000000000001</c:v>
                </c:pt>
                <c:pt idx="2875" formatCode="General">
                  <c:v>2.875</c:v>
                </c:pt>
                <c:pt idx="2876" formatCode="General">
                  <c:v>2.8759999999999999</c:v>
                </c:pt>
                <c:pt idx="2877" formatCode="General">
                  <c:v>2.8769999999999998</c:v>
                </c:pt>
                <c:pt idx="2878" formatCode="General">
                  <c:v>2.8780000000000001</c:v>
                </c:pt>
                <c:pt idx="2879" formatCode="General">
                  <c:v>2.879</c:v>
                </c:pt>
                <c:pt idx="2880" formatCode="General">
                  <c:v>2.88</c:v>
                </c:pt>
                <c:pt idx="2881" formatCode="General">
                  <c:v>2.8809999999999998</c:v>
                </c:pt>
                <c:pt idx="2882" formatCode="General">
                  <c:v>2.8820000000000001</c:v>
                </c:pt>
                <c:pt idx="2883" formatCode="General">
                  <c:v>2.883</c:v>
                </c:pt>
                <c:pt idx="2884" formatCode="General">
                  <c:v>2.8839999999999999</c:v>
                </c:pt>
                <c:pt idx="2885" formatCode="General">
                  <c:v>2.8849999999999998</c:v>
                </c:pt>
                <c:pt idx="2886" formatCode="General">
                  <c:v>2.8860000000000001</c:v>
                </c:pt>
                <c:pt idx="2887" formatCode="General">
                  <c:v>2.887</c:v>
                </c:pt>
                <c:pt idx="2888" formatCode="General">
                  <c:v>2.8879999999999999</c:v>
                </c:pt>
                <c:pt idx="2889" formatCode="General">
                  <c:v>2.8889999999999998</c:v>
                </c:pt>
                <c:pt idx="2890" formatCode="General">
                  <c:v>2.89</c:v>
                </c:pt>
                <c:pt idx="2891" formatCode="General">
                  <c:v>2.891</c:v>
                </c:pt>
                <c:pt idx="2892" formatCode="General">
                  <c:v>2.8919999999999999</c:v>
                </c:pt>
                <c:pt idx="2893" formatCode="General">
                  <c:v>2.8929999999999998</c:v>
                </c:pt>
                <c:pt idx="2894" formatCode="General">
                  <c:v>2.8940000000000001</c:v>
                </c:pt>
                <c:pt idx="2895" formatCode="General">
                  <c:v>2.895</c:v>
                </c:pt>
                <c:pt idx="2896" formatCode="General">
                  <c:v>2.8959999999999999</c:v>
                </c:pt>
                <c:pt idx="2897" formatCode="General">
                  <c:v>2.8969999999999998</c:v>
                </c:pt>
                <c:pt idx="2898" formatCode="General">
                  <c:v>2.8980000000000001</c:v>
                </c:pt>
                <c:pt idx="2899" formatCode="General">
                  <c:v>2.899</c:v>
                </c:pt>
                <c:pt idx="2900" formatCode="General">
                  <c:v>2.9</c:v>
                </c:pt>
                <c:pt idx="2901" formatCode="General">
                  <c:v>2.9009999999999998</c:v>
                </c:pt>
                <c:pt idx="2902" formatCode="General">
                  <c:v>2.9020000000000001</c:v>
                </c:pt>
                <c:pt idx="2903" formatCode="General">
                  <c:v>2.903</c:v>
                </c:pt>
                <c:pt idx="2904" formatCode="General">
                  <c:v>2.9039999999999999</c:v>
                </c:pt>
                <c:pt idx="2905" formatCode="General">
                  <c:v>2.9049999999999998</c:v>
                </c:pt>
                <c:pt idx="2906" formatCode="General">
                  <c:v>2.9060000000000001</c:v>
                </c:pt>
                <c:pt idx="2907" formatCode="General">
                  <c:v>2.907</c:v>
                </c:pt>
                <c:pt idx="2908" formatCode="General">
                  <c:v>2.9079999999999999</c:v>
                </c:pt>
                <c:pt idx="2909" formatCode="General">
                  <c:v>2.9089999999999998</c:v>
                </c:pt>
                <c:pt idx="2910" formatCode="General">
                  <c:v>2.91</c:v>
                </c:pt>
                <c:pt idx="2911" formatCode="General">
                  <c:v>2.911</c:v>
                </c:pt>
                <c:pt idx="2912" formatCode="General">
                  <c:v>2.9119999999999999</c:v>
                </c:pt>
                <c:pt idx="2913" formatCode="General">
                  <c:v>2.9129999999999998</c:v>
                </c:pt>
                <c:pt idx="2914" formatCode="General">
                  <c:v>2.9140000000000001</c:v>
                </c:pt>
                <c:pt idx="2915" formatCode="General">
                  <c:v>2.915</c:v>
                </c:pt>
                <c:pt idx="2916" formatCode="General">
                  <c:v>2.9159999999999999</c:v>
                </c:pt>
                <c:pt idx="2917" formatCode="General">
                  <c:v>2.9169999999999998</c:v>
                </c:pt>
                <c:pt idx="2918" formatCode="General">
                  <c:v>2.9180000000000001</c:v>
                </c:pt>
                <c:pt idx="2919" formatCode="General">
                  <c:v>2.919</c:v>
                </c:pt>
                <c:pt idx="2920" formatCode="General">
                  <c:v>2.92</c:v>
                </c:pt>
                <c:pt idx="2921" formatCode="General">
                  <c:v>2.9209999999999998</c:v>
                </c:pt>
                <c:pt idx="2922" formatCode="General">
                  <c:v>2.9220000000000002</c:v>
                </c:pt>
                <c:pt idx="2923" formatCode="General">
                  <c:v>2.923</c:v>
                </c:pt>
                <c:pt idx="2924" formatCode="General">
                  <c:v>2.9239999999999999</c:v>
                </c:pt>
                <c:pt idx="2925" formatCode="General">
                  <c:v>2.9249999999999998</c:v>
                </c:pt>
                <c:pt idx="2926" formatCode="General">
                  <c:v>2.9260000000000002</c:v>
                </c:pt>
                <c:pt idx="2927" formatCode="General">
                  <c:v>2.927</c:v>
                </c:pt>
                <c:pt idx="2928" formatCode="General">
                  <c:v>2.9279999999999999</c:v>
                </c:pt>
                <c:pt idx="2929" formatCode="General">
                  <c:v>2.9289999999999998</c:v>
                </c:pt>
                <c:pt idx="2930" formatCode="General">
                  <c:v>2.93</c:v>
                </c:pt>
                <c:pt idx="2931" formatCode="General">
                  <c:v>2.931</c:v>
                </c:pt>
                <c:pt idx="2932" formatCode="General">
                  <c:v>2.9319999999999999</c:v>
                </c:pt>
                <c:pt idx="2933" formatCode="General">
                  <c:v>2.9329999999999998</c:v>
                </c:pt>
                <c:pt idx="2934" formatCode="General">
                  <c:v>2.9340000000000002</c:v>
                </c:pt>
                <c:pt idx="2935" formatCode="General">
                  <c:v>2.9350000000000001</c:v>
                </c:pt>
                <c:pt idx="2936" formatCode="General">
                  <c:v>2.9359999999999999</c:v>
                </c:pt>
                <c:pt idx="2937" formatCode="General">
                  <c:v>2.9369999999999998</c:v>
                </c:pt>
                <c:pt idx="2938" formatCode="General">
                  <c:v>2.9380000000000002</c:v>
                </c:pt>
                <c:pt idx="2939" formatCode="General">
                  <c:v>2.9390000000000001</c:v>
                </c:pt>
                <c:pt idx="2940" formatCode="General">
                  <c:v>2.94</c:v>
                </c:pt>
                <c:pt idx="2941" formatCode="General">
                  <c:v>2.9409999999999998</c:v>
                </c:pt>
                <c:pt idx="2942" formatCode="General">
                  <c:v>2.9420000000000002</c:v>
                </c:pt>
                <c:pt idx="2943" formatCode="General">
                  <c:v>2.9430000000000001</c:v>
                </c:pt>
                <c:pt idx="2944" formatCode="General">
                  <c:v>2.944</c:v>
                </c:pt>
                <c:pt idx="2945" formatCode="General">
                  <c:v>2.9449999999999998</c:v>
                </c:pt>
                <c:pt idx="2946" formatCode="General">
                  <c:v>2.9460000000000002</c:v>
                </c:pt>
                <c:pt idx="2947" formatCode="General">
                  <c:v>2.9470000000000001</c:v>
                </c:pt>
                <c:pt idx="2948" formatCode="General">
                  <c:v>2.948</c:v>
                </c:pt>
                <c:pt idx="2949" formatCode="General">
                  <c:v>2.9489999999999998</c:v>
                </c:pt>
                <c:pt idx="2950" formatCode="General">
                  <c:v>2.95</c:v>
                </c:pt>
                <c:pt idx="2951" formatCode="General">
                  <c:v>2.9510000000000001</c:v>
                </c:pt>
                <c:pt idx="2952" formatCode="General">
                  <c:v>2.952</c:v>
                </c:pt>
                <c:pt idx="2953" formatCode="General">
                  <c:v>2.9529999999999998</c:v>
                </c:pt>
                <c:pt idx="2954" formatCode="General">
                  <c:v>2.9540000000000002</c:v>
                </c:pt>
                <c:pt idx="2955" formatCode="General">
                  <c:v>2.9550000000000001</c:v>
                </c:pt>
                <c:pt idx="2956" formatCode="General">
                  <c:v>2.956</c:v>
                </c:pt>
                <c:pt idx="2957" formatCode="General">
                  <c:v>2.9569999999999999</c:v>
                </c:pt>
                <c:pt idx="2958" formatCode="General">
                  <c:v>2.9580000000000002</c:v>
                </c:pt>
                <c:pt idx="2959" formatCode="General">
                  <c:v>2.9590000000000001</c:v>
                </c:pt>
                <c:pt idx="2960" formatCode="General">
                  <c:v>2.96</c:v>
                </c:pt>
                <c:pt idx="2961" formatCode="General">
                  <c:v>2.9609999999999999</c:v>
                </c:pt>
                <c:pt idx="2962" formatCode="General">
                  <c:v>2.9620000000000002</c:v>
                </c:pt>
                <c:pt idx="2963" formatCode="General">
                  <c:v>2.9630000000000001</c:v>
                </c:pt>
                <c:pt idx="2964" formatCode="General">
                  <c:v>2.964</c:v>
                </c:pt>
                <c:pt idx="2965" formatCode="General">
                  <c:v>2.9649999999999999</c:v>
                </c:pt>
                <c:pt idx="2966" formatCode="General">
                  <c:v>2.9660000000000002</c:v>
                </c:pt>
                <c:pt idx="2967" formatCode="General">
                  <c:v>2.9670000000000001</c:v>
                </c:pt>
                <c:pt idx="2968" formatCode="General">
                  <c:v>2.968</c:v>
                </c:pt>
                <c:pt idx="2969" formatCode="General">
                  <c:v>2.9689999999999999</c:v>
                </c:pt>
                <c:pt idx="2970" formatCode="General">
                  <c:v>2.97</c:v>
                </c:pt>
                <c:pt idx="2971" formatCode="General">
                  <c:v>2.9710000000000001</c:v>
                </c:pt>
                <c:pt idx="2972" formatCode="General">
                  <c:v>2.972</c:v>
                </c:pt>
                <c:pt idx="2973" formatCode="General">
                  <c:v>2.9729999999999999</c:v>
                </c:pt>
                <c:pt idx="2974" formatCode="General">
                  <c:v>2.9740000000000002</c:v>
                </c:pt>
                <c:pt idx="2975" formatCode="General">
                  <c:v>2.9750000000000001</c:v>
                </c:pt>
                <c:pt idx="2976" formatCode="General">
                  <c:v>2.976</c:v>
                </c:pt>
                <c:pt idx="2977" formatCode="General">
                  <c:v>2.9769999999999999</c:v>
                </c:pt>
                <c:pt idx="2978" formatCode="General">
                  <c:v>2.9780000000000002</c:v>
                </c:pt>
                <c:pt idx="2979" formatCode="General">
                  <c:v>2.9790000000000001</c:v>
                </c:pt>
                <c:pt idx="2980" formatCode="General">
                  <c:v>2.98</c:v>
                </c:pt>
                <c:pt idx="2981" formatCode="General">
                  <c:v>2.9809999999999999</c:v>
                </c:pt>
                <c:pt idx="2982" formatCode="General">
                  <c:v>2.9820000000000002</c:v>
                </c:pt>
                <c:pt idx="2983" formatCode="General">
                  <c:v>2.9830000000000001</c:v>
                </c:pt>
                <c:pt idx="2984" formatCode="General">
                  <c:v>2.984</c:v>
                </c:pt>
                <c:pt idx="2985" formatCode="General">
                  <c:v>2.9849999999999999</c:v>
                </c:pt>
                <c:pt idx="2986" formatCode="General">
                  <c:v>2.9860000000000002</c:v>
                </c:pt>
                <c:pt idx="2987" formatCode="General">
                  <c:v>2.9870000000000001</c:v>
                </c:pt>
                <c:pt idx="2988" formatCode="General">
                  <c:v>2.988</c:v>
                </c:pt>
                <c:pt idx="2989" formatCode="General">
                  <c:v>2.9889999999999999</c:v>
                </c:pt>
                <c:pt idx="2990" formatCode="General">
                  <c:v>2.99</c:v>
                </c:pt>
                <c:pt idx="2991" formatCode="General">
                  <c:v>2.9910000000000001</c:v>
                </c:pt>
                <c:pt idx="2992" formatCode="General">
                  <c:v>2.992</c:v>
                </c:pt>
                <c:pt idx="2993" formatCode="General">
                  <c:v>2.9929999999999999</c:v>
                </c:pt>
                <c:pt idx="2994" formatCode="General">
                  <c:v>2.9940000000000002</c:v>
                </c:pt>
                <c:pt idx="2995" formatCode="General">
                  <c:v>2.9950000000000001</c:v>
                </c:pt>
                <c:pt idx="2996" formatCode="General">
                  <c:v>2.996</c:v>
                </c:pt>
                <c:pt idx="2997" formatCode="General">
                  <c:v>2.9969999999999999</c:v>
                </c:pt>
                <c:pt idx="2998" formatCode="General">
                  <c:v>2.9980000000000002</c:v>
                </c:pt>
                <c:pt idx="2999" formatCode="General">
                  <c:v>2.9990000000000001</c:v>
                </c:pt>
                <c:pt idx="3000" formatCode="General">
                  <c:v>3</c:v>
                </c:pt>
                <c:pt idx="3001" formatCode="General">
                  <c:v>3.0009999999999999</c:v>
                </c:pt>
                <c:pt idx="3002" formatCode="General">
                  <c:v>3.0019999999999998</c:v>
                </c:pt>
                <c:pt idx="3003" formatCode="General">
                  <c:v>3.0030000000000001</c:v>
                </c:pt>
                <c:pt idx="3004" formatCode="General">
                  <c:v>3.004</c:v>
                </c:pt>
                <c:pt idx="3005" formatCode="General">
                  <c:v>3.0049999999999999</c:v>
                </c:pt>
                <c:pt idx="3006" formatCode="General">
                  <c:v>3.0059999999999998</c:v>
                </c:pt>
                <c:pt idx="3007" formatCode="General">
                  <c:v>3.0070000000000001</c:v>
                </c:pt>
                <c:pt idx="3008" formatCode="General">
                  <c:v>3.008</c:v>
                </c:pt>
                <c:pt idx="3009" formatCode="General">
                  <c:v>3.0089999999999999</c:v>
                </c:pt>
                <c:pt idx="3010" formatCode="General">
                  <c:v>3.01</c:v>
                </c:pt>
                <c:pt idx="3011" formatCode="General">
                  <c:v>3.0110000000000001</c:v>
                </c:pt>
                <c:pt idx="3012" formatCode="General">
                  <c:v>3.012</c:v>
                </c:pt>
                <c:pt idx="3013" formatCode="General">
                  <c:v>3.0129999999999999</c:v>
                </c:pt>
                <c:pt idx="3014" formatCode="General">
                  <c:v>3.0139999999999998</c:v>
                </c:pt>
                <c:pt idx="3015" formatCode="General">
                  <c:v>3.0150000000000001</c:v>
                </c:pt>
                <c:pt idx="3016" formatCode="General">
                  <c:v>3.016</c:v>
                </c:pt>
                <c:pt idx="3017" formatCode="General">
                  <c:v>3.0169999999999999</c:v>
                </c:pt>
                <c:pt idx="3018" formatCode="General">
                  <c:v>3.0179999999999998</c:v>
                </c:pt>
                <c:pt idx="3019" formatCode="General">
                  <c:v>3.0190000000000001</c:v>
                </c:pt>
                <c:pt idx="3020" formatCode="General">
                  <c:v>3.02</c:v>
                </c:pt>
                <c:pt idx="3021" formatCode="General">
                  <c:v>3.0209999999999999</c:v>
                </c:pt>
                <c:pt idx="3022" formatCode="General">
                  <c:v>3.0219999999999998</c:v>
                </c:pt>
                <c:pt idx="3023" formatCode="General">
                  <c:v>3.0230000000000001</c:v>
                </c:pt>
                <c:pt idx="3024" formatCode="General">
                  <c:v>3.024</c:v>
                </c:pt>
                <c:pt idx="3025" formatCode="General">
                  <c:v>3.0249999999999999</c:v>
                </c:pt>
                <c:pt idx="3026" formatCode="General">
                  <c:v>3.0259999999999998</c:v>
                </c:pt>
                <c:pt idx="3027" formatCode="General">
                  <c:v>3.0270000000000001</c:v>
                </c:pt>
                <c:pt idx="3028" formatCode="General">
                  <c:v>3.028</c:v>
                </c:pt>
                <c:pt idx="3029" formatCode="General">
                  <c:v>3.0289999999999999</c:v>
                </c:pt>
                <c:pt idx="3030" formatCode="General">
                  <c:v>3.03</c:v>
                </c:pt>
                <c:pt idx="3031" formatCode="General">
                  <c:v>3.0310000000000001</c:v>
                </c:pt>
                <c:pt idx="3032" formatCode="General">
                  <c:v>3.032</c:v>
                </c:pt>
                <c:pt idx="3033" formatCode="General">
                  <c:v>3.0329999999999999</c:v>
                </c:pt>
                <c:pt idx="3034" formatCode="General">
                  <c:v>3.0339999999999998</c:v>
                </c:pt>
                <c:pt idx="3035" formatCode="General">
                  <c:v>3.0350000000000001</c:v>
                </c:pt>
                <c:pt idx="3036" formatCode="General">
                  <c:v>3.036</c:v>
                </c:pt>
                <c:pt idx="3037" formatCode="General">
                  <c:v>3.0369999999999999</c:v>
                </c:pt>
                <c:pt idx="3038" formatCode="General">
                  <c:v>3.0379999999999998</c:v>
                </c:pt>
                <c:pt idx="3039" formatCode="General">
                  <c:v>3.0390000000000001</c:v>
                </c:pt>
                <c:pt idx="3040" formatCode="General">
                  <c:v>3.04</c:v>
                </c:pt>
                <c:pt idx="3041" formatCode="General">
                  <c:v>3.0409999999999999</c:v>
                </c:pt>
                <c:pt idx="3042" formatCode="General">
                  <c:v>3.0419999999999998</c:v>
                </c:pt>
                <c:pt idx="3043" formatCode="General">
                  <c:v>3.0430000000000001</c:v>
                </c:pt>
                <c:pt idx="3044" formatCode="General">
                  <c:v>3.044</c:v>
                </c:pt>
                <c:pt idx="3045" formatCode="General">
                  <c:v>3.0449999999999999</c:v>
                </c:pt>
                <c:pt idx="3046" formatCode="General">
                  <c:v>3.0459999999999998</c:v>
                </c:pt>
                <c:pt idx="3047" formatCode="General">
                  <c:v>3.0470000000000002</c:v>
                </c:pt>
                <c:pt idx="3048" formatCode="General">
                  <c:v>3.048</c:v>
                </c:pt>
                <c:pt idx="3049" formatCode="General">
                  <c:v>3.0489999999999999</c:v>
                </c:pt>
                <c:pt idx="3050" formatCode="General">
                  <c:v>3.05</c:v>
                </c:pt>
                <c:pt idx="3051" formatCode="General">
                  <c:v>3.0510000000000002</c:v>
                </c:pt>
                <c:pt idx="3052" formatCode="General">
                  <c:v>3.052</c:v>
                </c:pt>
                <c:pt idx="3053" formatCode="General">
                  <c:v>3.0529999999999999</c:v>
                </c:pt>
                <c:pt idx="3054" formatCode="General">
                  <c:v>3.0539999999999998</c:v>
                </c:pt>
                <c:pt idx="3055" formatCode="General">
                  <c:v>3.0550000000000002</c:v>
                </c:pt>
                <c:pt idx="3056" formatCode="General">
                  <c:v>3.056</c:v>
                </c:pt>
                <c:pt idx="3057" formatCode="General">
                  <c:v>3.0569999999999999</c:v>
                </c:pt>
                <c:pt idx="3058" formatCode="General">
                  <c:v>3.0579999999999998</c:v>
                </c:pt>
                <c:pt idx="3059" formatCode="General">
                  <c:v>3.0590000000000002</c:v>
                </c:pt>
                <c:pt idx="3060" formatCode="General">
                  <c:v>3.06</c:v>
                </c:pt>
                <c:pt idx="3061" formatCode="General">
                  <c:v>3.0609999999999999</c:v>
                </c:pt>
                <c:pt idx="3062" formatCode="General">
                  <c:v>3.0619999999999998</c:v>
                </c:pt>
                <c:pt idx="3063" formatCode="General">
                  <c:v>3.0630000000000002</c:v>
                </c:pt>
                <c:pt idx="3064" formatCode="General">
                  <c:v>3.0640000000000001</c:v>
                </c:pt>
                <c:pt idx="3065" formatCode="General">
                  <c:v>3.0649999999999999</c:v>
                </c:pt>
                <c:pt idx="3066" formatCode="General">
                  <c:v>3.0659999999999998</c:v>
                </c:pt>
                <c:pt idx="3067" formatCode="General">
                  <c:v>3.0670000000000002</c:v>
                </c:pt>
                <c:pt idx="3068" formatCode="General">
                  <c:v>3.0680000000000001</c:v>
                </c:pt>
                <c:pt idx="3069" formatCode="General">
                  <c:v>3.069</c:v>
                </c:pt>
                <c:pt idx="3070" formatCode="General">
                  <c:v>3.07</c:v>
                </c:pt>
                <c:pt idx="3071" formatCode="General">
                  <c:v>3.0710000000000002</c:v>
                </c:pt>
                <c:pt idx="3072" formatCode="General">
                  <c:v>3.0720000000000001</c:v>
                </c:pt>
                <c:pt idx="3073" formatCode="General">
                  <c:v>3.073</c:v>
                </c:pt>
                <c:pt idx="3074" formatCode="General">
                  <c:v>3.0739999999999998</c:v>
                </c:pt>
                <c:pt idx="3075" formatCode="General">
                  <c:v>3.0750000000000002</c:v>
                </c:pt>
                <c:pt idx="3076" formatCode="General">
                  <c:v>3.0760000000000001</c:v>
                </c:pt>
                <c:pt idx="3077" formatCode="General">
                  <c:v>3.077</c:v>
                </c:pt>
                <c:pt idx="3078" formatCode="General">
                  <c:v>3.0779999999999998</c:v>
                </c:pt>
                <c:pt idx="3079" formatCode="General">
                  <c:v>3.0790000000000002</c:v>
                </c:pt>
                <c:pt idx="3080" formatCode="General">
                  <c:v>3.08</c:v>
                </c:pt>
                <c:pt idx="3081" formatCode="General">
                  <c:v>3.081</c:v>
                </c:pt>
                <c:pt idx="3082" formatCode="General">
                  <c:v>3.0819999999999999</c:v>
                </c:pt>
                <c:pt idx="3083" formatCode="General">
                  <c:v>3.0830000000000002</c:v>
                </c:pt>
                <c:pt idx="3084" formatCode="General">
                  <c:v>3.0840000000000001</c:v>
                </c:pt>
                <c:pt idx="3085" formatCode="General">
                  <c:v>3.085</c:v>
                </c:pt>
                <c:pt idx="3086" formatCode="General">
                  <c:v>3.0859999999999999</c:v>
                </c:pt>
                <c:pt idx="3087" formatCode="General">
                  <c:v>3.0870000000000002</c:v>
                </c:pt>
                <c:pt idx="3088" formatCode="General">
                  <c:v>3.0880000000000001</c:v>
                </c:pt>
                <c:pt idx="3089" formatCode="General">
                  <c:v>3.089</c:v>
                </c:pt>
                <c:pt idx="3090" formatCode="General">
                  <c:v>3.09</c:v>
                </c:pt>
                <c:pt idx="3091" formatCode="General">
                  <c:v>3.0910000000000002</c:v>
                </c:pt>
                <c:pt idx="3092" formatCode="General">
                  <c:v>3.0920000000000001</c:v>
                </c:pt>
                <c:pt idx="3093" formatCode="General">
                  <c:v>3.093</c:v>
                </c:pt>
                <c:pt idx="3094" formatCode="General">
                  <c:v>3.0939999999999999</c:v>
                </c:pt>
                <c:pt idx="3095" formatCode="General">
                  <c:v>3.0950000000000002</c:v>
                </c:pt>
                <c:pt idx="3096" formatCode="General">
                  <c:v>3.0960000000000001</c:v>
                </c:pt>
                <c:pt idx="3097" formatCode="General">
                  <c:v>3.097</c:v>
                </c:pt>
                <c:pt idx="3098" formatCode="General">
                  <c:v>3.0979999999999999</c:v>
                </c:pt>
                <c:pt idx="3099" formatCode="General">
                  <c:v>3.0990000000000002</c:v>
                </c:pt>
                <c:pt idx="3100" formatCode="General">
                  <c:v>3.1</c:v>
                </c:pt>
                <c:pt idx="3101" formatCode="General">
                  <c:v>3.101</c:v>
                </c:pt>
                <c:pt idx="3102" formatCode="General">
                  <c:v>3.1019999999999999</c:v>
                </c:pt>
                <c:pt idx="3103" formatCode="General">
                  <c:v>3.1030000000000002</c:v>
                </c:pt>
                <c:pt idx="3104" formatCode="General">
                  <c:v>3.1040000000000001</c:v>
                </c:pt>
                <c:pt idx="3105" formatCode="General">
                  <c:v>3.105</c:v>
                </c:pt>
                <c:pt idx="3106" formatCode="General">
                  <c:v>3.1059999999999999</c:v>
                </c:pt>
                <c:pt idx="3107" formatCode="General">
                  <c:v>3.1070000000000002</c:v>
                </c:pt>
                <c:pt idx="3108" formatCode="General">
                  <c:v>3.1080000000000001</c:v>
                </c:pt>
                <c:pt idx="3109" formatCode="General">
                  <c:v>3.109</c:v>
                </c:pt>
                <c:pt idx="3110" formatCode="General">
                  <c:v>3.11</c:v>
                </c:pt>
                <c:pt idx="3111" formatCode="General">
                  <c:v>3.1110000000000002</c:v>
                </c:pt>
                <c:pt idx="3112" formatCode="General">
                  <c:v>3.1120000000000001</c:v>
                </c:pt>
                <c:pt idx="3113" formatCode="General">
                  <c:v>3.113</c:v>
                </c:pt>
                <c:pt idx="3114" formatCode="General">
                  <c:v>3.1139999999999999</c:v>
                </c:pt>
                <c:pt idx="3115" formatCode="General">
                  <c:v>3.1150000000000002</c:v>
                </c:pt>
                <c:pt idx="3116" formatCode="General">
                  <c:v>3.1160000000000001</c:v>
                </c:pt>
                <c:pt idx="3117" formatCode="General">
                  <c:v>3.117</c:v>
                </c:pt>
                <c:pt idx="3118" formatCode="General">
                  <c:v>3.1179999999999999</c:v>
                </c:pt>
                <c:pt idx="3119" formatCode="General">
                  <c:v>3.1190000000000002</c:v>
                </c:pt>
                <c:pt idx="3120" formatCode="General">
                  <c:v>3.12</c:v>
                </c:pt>
                <c:pt idx="3121" formatCode="General">
                  <c:v>3.121</c:v>
                </c:pt>
                <c:pt idx="3122" formatCode="General">
                  <c:v>3.1219999999999999</c:v>
                </c:pt>
                <c:pt idx="3123" formatCode="General">
                  <c:v>3.1230000000000002</c:v>
                </c:pt>
                <c:pt idx="3124" formatCode="General">
                  <c:v>3.1240000000000001</c:v>
                </c:pt>
                <c:pt idx="3125" formatCode="General">
                  <c:v>3.125</c:v>
                </c:pt>
                <c:pt idx="3126" formatCode="General">
                  <c:v>3.1259999999999999</c:v>
                </c:pt>
                <c:pt idx="3127" formatCode="General">
                  <c:v>3.1269999999999998</c:v>
                </c:pt>
                <c:pt idx="3128" formatCode="General">
                  <c:v>3.1280000000000001</c:v>
                </c:pt>
                <c:pt idx="3129" formatCode="General">
                  <c:v>3.129</c:v>
                </c:pt>
                <c:pt idx="3130" formatCode="General">
                  <c:v>3.13</c:v>
                </c:pt>
                <c:pt idx="3131" formatCode="General">
                  <c:v>3.1309999999999998</c:v>
                </c:pt>
                <c:pt idx="3132" formatCode="General">
                  <c:v>3.1320000000000001</c:v>
                </c:pt>
                <c:pt idx="3133" formatCode="General">
                  <c:v>3.133</c:v>
                </c:pt>
                <c:pt idx="3134" formatCode="General">
                  <c:v>3.1339999999999999</c:v>
                </c:pt>
                <c:pt idx="3135" formatCode="General">
                  <c:v>3.1349999999999998</c:v>
                </c:pt>
                <c:pt idx="3136" formatCode="General">
                  <c:v>3.1360000000000001</c:v>
                </c:pt>
                <c:pt idx="3137" formatCode="General">
                  <c:v>3.137</c:v>
                </c:pt>
                <c:pt idx="3138" formatCode="General">
                  <c:v>3.1379999999999999</c:v>
                </c:pt>
                <c:pt idx="3139" formatCode="General">
                  <c:v>3.1389999999999998</c:v>
                </c:pt>
                <c:pt idx="3140" formatCode="General">
                  <c:v>3.14</c:v>
                </c:pt>
                <c:pt idx="3141" formatCode="General">
                  <c:v>3.141</c:v>
                </c:pt>
                <c:pt idx="3142" formatCode="General">
                  <c:v>3.1419999999999999</c:v>
                </c:pt>
                <c:pt idx="3143" formatCode="General">
                  <c:v>3.1429999999999998</c:v>
                </c:pt>
                <c:pt idx="3144" formatCode="General">
                  <c:v>3.1440000000000001</c:v>
                </c:pt>
                <c:pt idx="3145" formatCode="General">
                  <c:v>3.145</c:v>
                </c:pt>
                <c:pt idx="3146" formatCode="General">
                  <c:v>3.1459999999999999</c:v>
                </c:pt>
                <c:pt idx="3147" formatCode="General">
                  <c:v>3.1469999999999998</c:v>
                </c:pt>
                <c:pt idx="3148" formatCode="General">
                  <c:v>3.1480000000000001</c:v>
                </c:pt>
                <c:pt idx="3149" formatCode="General">
                  <c:v>3.149</c:v>
                </c:pt>
                <c:pt idx="3150" formatCode="General">
                  <c:v>3.15</c:v>
                </c:pt>
                <c:pt idx="3151" formatCode="General">
                  <c:v>3.1509999999999998</c:v>
                </c:pt>
                <c:pt idx="3152" formatCode="General">
                  <c:v>3.1520000000000001</c:v>
                </c:pt>
                <c:pt idx="3153" formatCode="General">
                  <c:v>3.153</c:v>
                </c:pt>
                <c:pt idx="3154" formatCode="General">
                  <c:v>3.1539999999999999</c:v>
                </c:pt>
                <c:pt idx="3155" formatCode="General">
                  <c:v>3.1549999999999998</c:v>
                </c:pt>
                <c:pt idx="3156" formatCode="General">
                  <c:v>3.1560000000000001</c:v>
                </c:pt>
                <c:pt idx="3157" formatCode="General">
                  <c:v>3.157</c:v>
                </c:pt>
                <c:pt idx="3158" formatCode="General">
                  <c:v>3.1579999999999999</c:v>
                </c:pt>
                <c:pt idx="3159" formatCode="General">
                  <c:v>3.1589999999999998</c:v>
                </c:pt>
                <c:pt idx="3160" formatCode="General">
                  <c:v>3.16</c:v>
                </c:pt>
                <c:pt idx="3161" formatCode="General">
                  <c:v>3.161</c:v>
                </c:pt>
                <c:pt idx="3162" formatCode="General">
                  <c:v>3.1619999999999999</c:v>
                </c:pt>
                <c:pt idx="3163" formatCode="General">
                  <c:v>3.1629999999999998</c:v>
                </c:pt>
                <c:pt idx="3164" formatCode="General">
                  <c:v>3.1640000000000001</c:v>
                </c:pt>
                <c:pt idx="3165" formatCode="General">
                  <c:v>3.165</c:v>
                </c:pt>
                <c:pt idx="3166" formatCode="General">
                  <c:v>3.1659999999999999</c:v>
                </c:pt>
                <c:pt idx="3167" formatCode="General">
                  <c:v>3.1669999999999998</c:v>
                </c:pt>
                <c:pt idx="3168" formatCode="General">
                  <c:v>3.1680000000000001</c:v>
                </c:pt>
                <c:pt idx="3169" formatCode="General">
                  <c:v>3.169</c:v>
                </c:pt>
                <c:pt idx="3170" formatCode="General">
                  <c:v>3.17</c:v>
                </c:pt>
                <c:pt idx="3171" formatCode="General">
                  <c:v>3.1709999999999998</c:v>
                </c:pt>
                <c:pt idx="3172" formatCode="General">
                  <c:v>3.1720000000000002</c:v>
                </c:pt>
                <c:pt idx="3173" formatCode="General">
                  <c:v>3.173</c:v>
                </c:pt>
                <c:pt idx="3174" formatCode="General">
                  <c:v>3.1739999999999999</c:v>
                </c:pt>
                <c:pt idx="3175" formatCode="General">
                  <c:v>3.1749999999999998</c:v>
                </c:pt>
                <c:pt idx="3176" formatCode="General">
                  <c:v>3.1760000000000002</c:v>
                </c:pt>
                <c:pt idx="3177" formatCode="General">
                  <c:v>3.177</c:v>
                </c:pt>
                <c:pt idx="3178" formatCode="General">
                  <c:v>3.1779999999999999</c:v>
                </c:pt>
                <c:pt idx="3179" formatCode="General">
                  <c:v>3.1789999999999998</c:v>
                </c:pt>
                <c:pt idx="3180" formatCode="General">
                  <c:v>3.18</c:v>
                </c:pt>
                <c:pt idx="3181" formatCode="General">
                  <c:v>3.181</c:v>
                </c:pt>
                <c:pt idx="3182" formatCode="General">
                  <c:v>3.1819999999999999</c:v>
                </c:pt>
                <c:pt idx="3183" formatCode="General">
                  <c:v>3.1829999999999998</c:v>
                </c:pt>
                <c:pt idx="3184" formatCode="General">
                  <c:v>3.1840000000000002</c:v>
                </c:pt>
                <c:pt idx="3185" formatCode="General">
                  <c:v>3.1850000000000001</c:v>
                </c:pt>
                <c:pt idx="3186" formatCode="General">
                  <c:v>3.1859999999999999</c:v>
                </c:pt>
                <c:pt idx="3187" formatCode="General">
                  <c:v>3.1869999999999998</c:v>
                </c:pt>
                <c:pt idx="3188" formatCode="General">
                  <c:v>3.1880000000000002</c:v>
                </c:pt>
                <c:pt idx="3189" formatCode="General">
                  <c:v>3.1890000000000001</c:v>
                </c:pt>
                <c:pt idx="3190" formatCode="General">
                  <c:v>3.19</c:v>
                </c:pt>
                <c:pt idx="3191" formatCode="General">
                  <c:v>3.1909999999999998</c:v>
                </c:pt>
                <c:pt idx="3192" formatCode="General">
                  <c:v>3.1920000000000002</c:v>
                </c:pt>
                <c:pt idx="3193" formatCode="General">
                  <c:v>3.1930000000000001</c:v>
                </c:pt>
                <c:pt idx="3194" formatCode="General">
                  <c:v>3.194</c:v>
                </c:pt>
                <c:pt idx="3195" formatCode="General">
                  <c:v>3.1949999999999998</c:v>
                </c:pt>
                <c:pt idx="3196" formatCode="General">
                  <c:v>3.1960000000000002</c:v>
                </c:pt>
                <c:pt idx="3197" formatCode="General">
                  <c:v>3.1970000000000001</c:v>
                </c:pt>
                <c:pt idx="3198" formatCode="General">
                  <c:v>3.198</c:v>
                </c:pt>
                <c:pt idx="3199" formatCode="General">
                  <c:v>3.1989999999999998</c:v>
                </c:pt>
                <c:pt idx="3200" formatCode="General">
                  <c:v>3.2</c:v>
                </c:pt>
                <c:pt idx="3201" formatCode="General">
                  <c:v>3.2010000000000001</c:v>
                </c:pt>
                <c:pt idx="3202" formatCode="General">
                  <c:v>3.202</c:v>
                </c:pt>
                <c:pt idx="3203" formatCode="General">
                  <c:v>3.2029999999999998</c:v>
                </c:pt>
                <c:pt idx="3204" formatCode="General">
                  <c:v>3.2040000000000002</c:v>
                </c:pt>
                <c:pt idx="3205" formatCode="General">
                  <c:v>3.2050000000000001</c:v>
                </c:pt>
                <c:pt idx="3206" formatCode="General">
                  <c:v>3.206</c:v>
                </c:pt>
                <c:pt idx="3207" formatCode="General">
                  <c:v>3.2069999999999999</c:v>
                </c:pt>
                <c:pt idx="3208" formatCode="General">
                  <c:v>3.2080000000000002</c:v>
                </c:pt>
                <c:pt idx="3209" formatCode="General">
                  <c:v>3.2090000000000001</c:v>
                </c:pt>
                <c:pt idx="3210" formatCode="General">
                  <c:v>3.21</c:v>
                </c:pt>
                <c:pt idx="3211" formatCode="General">
                  <c:v>3.2109999999999999</c:v>
                </c:pt>
                <c:pt idx="3212" formatCode="General">
                  <c:v>3.2120000000000002</c:v>
                </c:pt>
                <c:pt idx="3213" formatCode="General">
                  <c:v>3.2130000000000001</c:v>
                </c:pt>
                <c:pt idx="3214" formatCode="General">
                  <c:v>3.214</c:v>
                </c:pt>
                <c:pt idx="3215" formatCode="General">
                  <c:v>3.2149999999999999</c:v>
                </c:pt>
                <c:pt idx="3216" formatCode="General">
                  <c:v>3.2160000000000002</c:v>
                </c:pt>
                <c:pt idx="3217" formatCode="General">
                  <c:v>3.2170000000000001</c:v>
                </c:pt>
                <c:pt idx="3218" formatCode="General">
                  <c:v>3.218</c:v>
                </c:pt>
                <c:pt idx="3219" formatCode="General">
                  <c:v>3.2189999999999999</c:v>
                </c:pt>
                <c:pt idx="3220" formatCode="General">
                  <c:v>3.22</c:v>
                </c:pt>
                <c:pt idx="3221" formatCode="General">
                  <c:v>3.2210000000000001</c:v>
                </c:pt>
                <c:pt idx="3222" formatCode="General">
                  <c:v>3.222</c:v>
                </c:pt>
                <c:pt idx="3223" formatCode="General">
                  <c:v>3.2229999999999999</c:v>
                </c:pt>
                <c:pt idx="3224" formatCode="General">
                  <c:v>3.2240000000000002</c:v>
                </c:pt>
                <c:pt idx="3225" formatCode="General">
                  <c:v>3.2250000000000001</c:v>
                </c:pt>
                <c:pt idx="3226" formatCode="General">
                  <c:v>3.226</c:v>
                </c:pt>
                <c:pt idx="3227" formatCode="General">
                  <c:v>3.2269999999999999</c:v>
                </c:pt>
                <c:pt idx="3228" formatCode="General">
                  <c:v>3.2280000000000002</c:v>
                </c:pt>
                <c:pt idx="3229" formatCode="General">
                  <c:v>3.2290000000000001</c:v>
                </c:pt>
                <c:pt idx="3230" formatCode="General">
                  <c:v>3.23</c:v>
                </c:pt>
                <c:pt idx="3231" formatCode="General">
                  <c:v>3.2309999999999999</c:v>
                </c:pt>
                <c:pt idx="3232" formatCode="General">
                  <c:v>3.2320000000000002</c:v>
                </c:pt>
                <c:pt idx="3233" formatCode="General">
                  <c:v>3.2330000000000001</c:v>
                </c:pt>
                <c:pt idx="3234" formatCode="General">
                  <c:v>3.234</c:v>
                </c:pt>
                <c:pt idx="3235" formatCode="General">
                  <c:v>3.2349999999999999</c:v>
                </c:pt>
                <c:pt idx="3236" formatCode="General">
                  <c:v>3.2360000000000002</c:v>
                </c:pt>
                <c:pt idx="3237" formatCode="General">
                  <c:v>3.2370000000000001</c:v>
                </c:pt>
                <c:pt idx="3238" formatCode="General">
                  <c:v>3.238</c:v>
                </c:pt>
                <c:pt idx="3239" formatCode="General">
                  <c:v>3.2389999999999999</c:v>
                </c:pt>
                <c:pt idx="3240" formatCode="General">
                  <c:v>3.24</c:v>
                </c:pt>
                <c:pt idx="3241" formatCode="General">
                  <c:v>3.2410000000000001</c:v>
                </c:pt>
                <c:pt idx="3242" formatCode="General">
                  <c:v>3.242</c:v>
                </c:pt>
                <c:pt idx="3243" formatCode="General">
                  <c:v>3.2429999999999999</c:v>
                </c:pt>
                <c:pt idx="3244" formatCode="General">
                  <c:v>3.2440000000000002</c:v>
                </c:pt>
                <c:pt idx="3245" formatCode="General">
                  <c:v>3.2450000000000001</c:v>
                </c:pt>
                <c:pt idx="3246" formatCode="General">
                  <c:v>3.246</c:v>
                </c:pt>
                <c:pt idx="3247" formatCode="General">
                  <c:v>3.2469999999999999</c:v>
                </c:pt>
                <c:pt idx="3248" formatCode="General">
                  <c:v>3.2480000000000002</c:v>
                </c:pt>
                <c:pt idx="3249" formatCode="General">
                  <c:v>3.2490000000000001</c:v>
                </c:pt>
                <c:pt idx="3250" formatCode="General">
                  <c:v>3.25</c:v>
                </c:pt>
                <c:pt idx="3251" formatCode="General">
                  <c:v>3.2509999999999999</c:v>
                </c:pt>
                <c:pt idx="3252" formatCode="General">
                  <c:v>3.2519999999999998</c:v>
                </c:pt>
                <c:pt idx="3253" formatCode="General">
                  <c:v>3.2530000000000001</c:v>
                </c:pt>
                <c:pt idx="3254" formatCode="General">
                  <c:v>3.254</c:v>
                </c:pt>
                <c:pt idx="3255" formatCode="General">
                  <c:v>3.2549999999999999</c:v>
                </c:pt>
                <c:pt idx="3256" formatCode="General">
                  <c:v>3.2559999999999998</c:v>
                </c:pt>
                <c:pt idx="3257" formatCode="General">
                  <c:v>3.2570000000000001</c:v>
                </c:pt>
                <c:pt idx="3258" formatCode="General">
                  <c:v>3.258</c:v>
                </c:pt>
                <c:pt idx="3259" formatCode="General">
                  <c:v>3.2589999999999999</c:v>
                </c:pt>
                <c:pt idx="3260" formatCode="General">
                  <c:v>3.26</c:v>
                </c:pt>
                <c:pt idx="3261" formatCode="General">
                  <c:v>3.2610000000000001</c:v>
                </c:pt>
                <c:pt idx="3262" formatCode="General">
                  <c:v>3.262</c:v>
                </c:pt>
                <c:pt idx="3263" formatCode="General">
                  <c:v>3.2629999999999999</c:v>
                </c:pt>
                <c:pt idx="3264" formatCode="General">
                  <c:v>3.2639999999999998</c:v>
                </c:pt>
                <c:pt idx="3265" formatCode="General">
                  <c:v>3.2650000000000001</c:v>
                </c:pt>
                <c:pt idx="3266" formatCode="General">
                  <c:v>3.266</c:v>
                </c:pt>
                <c:pt idx="3267" formatCode="General">
                  <c:v>3.2669999999999999</c:v>
                </c:pt>
                <c:pt idx="3268" formatCode="General">
                  <c:v>3.2679999999999998</c:v>
                </c:pt>
                <c:pt idx="3269" formatCode="General">
                  <c:v>3.2690000000000001</c:v>
                </c:pt>
                <c:pt idx="3270" formatCode="General">
                  <c:v>3.27</c:v>
                </c:pt>
                <c:pt idx="3271" formatCode="General">
                  <c:v>3.2709999999999999</c:v>
                </c:pt>
                <c:pt idx="3272" formatCode="General">
                  <c:v>3.2719999999999998</c:v>
                </c:pt>
                <c:pt idx="3273" formatCode="General">
                  <c:v>3.2730000000000001</c:v>
                </c:pt>
                <c:pt idx="3274" formatCode="General">
                  <c:v>3.274</c:v>
                </c:pt>
                <c:pt idx="3275" formatCode="General">
                  <c:v>3.2749999999999999</c:v>
                </c:pt>
                <c:pt idx="3276" formatCode="General">
                  <c:v>3.2759999999999998</c:v>
                </c:pt>
                <c:pt idx="3277" formatCode="General">
                  <c:v>3.2770000000000001</c:v>
                </c:pt>
                <c:pt idx="3278" formatCode="General">
                  <c:v>3.278</c:v>
                </c:pt>
                <c:pt idx="3279" formatCode="General">
                  <c:v>3.2789999999999999</c:v>
                </c:pt>
                <c:pt idx="3280" formatCode="General">
                  <c:v>3.28</c:v>
                </c:pt>
                <c:pt idx="3281" formatCode="General">
                  <c:v>3.2810000000000001</c:v>
                </c:pt>
                <c:pt idx="3282" formatCode="General">
                  <c:v>3.282</c:v>
                </c:pt>
                <c:pt idx="3283" formatCode="General">
                  <c:v>3.2829999999999999</c:v>
                </c:pt>
                <c:pt idx="3284" formatCode="General">
                  <c:v>3.2839999999999998</c:v>
                </c:pt>
                <c:pt idx="3285" formatCode="General">
                  <c:v>3.2850000000000001</c:v>
                </c:pt>
                <c:pt idx="3286" formatCode="General">
                  <c:v>3.286</c:v>
                </c:pt>
                <c:pt idx="3287" formatCode="General">
                  <c:v>3.2869999999999999</c:v>
                </c:pt>
                <c:pt idx="3288" formatCode="General">
                  <c:v>3.2879999999999998</c:v>
                </c:pt>
                <c:pt idx="3289" formatCode="General">
                  <c:v>3.2890000000000001</c:v>
                </c:pt>
                <c:pt idx="3290" formatCode="General">
                  <c:v>3.29</c:v>
                </c:pt>
                <c:pt idx="3291" formatCode="General">
                  <c:v>3.2909999999999999</c:v>
                </c:pt>
                <c:pt idx="3292" formatCode="General">
                  <c:v>3.2919999999999998</c:v>
                </c:pt>
                <c:pt idx="3293" formatCode="General">
                  <c:v>3.2930000000000001</c:v>
                </c:pt>
                <c:pt idx="3294" formatCode="General">
                  <c:v>3.294</c:v>
                </c:pt>
                <c:pt idx="3295" formatCode="General">
                  <c:v>3.2949999999999999</c:v>
                </c:pt>
                <c:pt idx="3296" formatCode="General">
                  <c:v>3.2959999999999998</c:v>
                </c:pt>
                <c:pt idx="3297" formatCode="General">
                  <c:v>3.2970000000000002</c:v>
                </c:pt>
                <c:pt idx="3298" formatCode="General">
                  <c:v>3.298</c:v>
                </c:pt>
                <c:pt idx="3299" formatCode="General">
                  <c:v>3.2989999999999999</c:v>
                </c:pt>
                <c:pt idx="3300" formatCode="General">
                  <c:v>3.3</c:v>
                </c:pt>
                <c:pt idx="3301" formatCode="General">
                  <c:v>3.3010000000000002</c:v>
                </c:pt>
                <c:pt idx="3302" formatCode="General">
                  <c:v>3.302</c:v>
                </c:pt>
                <c:pt idx="3303" formatCode="General">
                  <c:v>3.3029999999999999</c:v>
                </c:pt>
                <c:pt idx="3304" formatCode="General">
                  <c:v>3.3039999999999998</c:v>
                </c:pt>
                <c:pt idx="3305" formatCode="General">
                  <c:v>3.3050000000000002</c:v>
                </c:pt>
                <c:pt idx="3306" formatCode="General">
                  <c:v>3.306</c:v>
                </c:pt>
                <c:pt idx="3307" formatCode="General">
                  <c:v>3.3069999999999999</c:v>
                </c:pt>
                <c:pt idx="3308" formatCode="General">
                  <c:v>3.3079999999999998</c:v>
                </c:pt>
                <c:pt idx="3309" formatCode="General">
                  <c:v>3.3090000000000002</c:v>
                </c:pt>
                <c:pt idx="3310" formatCode="General">
                  <c:v>3.31</c:v>
                </c:pt>
                <c:pt idx="3311" formatCode="General">
                  <c:v>3.3109999999999999</c:v>
                </c:pt>
                <c:pt idx="3312" formatCode="General">
                  <c:v>3.3119999999999998</c:v>
                </c:pt>
                <c:pt idx="3313" formatCode="General">
                  <c:v>3.3130000000000002</c:v>
                </c:pt>
                <c:pt idx="3314" formatCode="General">
                  <c:v>3.3140000000000001</c:v>
                </c:pt>
                <c:pt idx="3315" formatCode="General">
                  <c:v>3.3149999999999999</c:v>
                </c:pt>
                <c:pt idx="3316" formatCode="General">
                  <c:v>3.3159999999999998</c:v>
                </c:pt>
                <c:pt idx="3317" formatCode="General">
                  <c:v>3.3170000000000002</c:v>
                </c:pt>
                <c:pt idx="3318" formatCode="General">
                  <c:v>3.3180000000000001</c:v>
                </c:pt>
                <c:pt idx="3319" formatCode="General">
                  <c:v>3.319</c:v>
                </c:pt>
                <c:pt idx="3320" formatCode="General">
                  <c:v>3.32</c:v>
                </c:pt>
                <c:pt idx="3321" formatCode="General">
                  <c:v>3.3210000000000002</c:v>
                </c:pt>
                <c:pt idx="3322" formatCode="General">
                  <c:v>3.3220000000000001</c:v>
                </c:pt>
                <c:pt idx="3323" formatCode="General">
                  <c:v>3.323</c:v>
                </c:pt>
                <c:pt idx="3324" formatCode="General">
                  <c:v>3.3239999999999998</c:v>
                </c:pt>
                <c:pt idx="3325" formatCode="General">
                  <c:v>3.3250000000000002</c:v>
                </c:pt>
                <c:pt idx="3326" formatCode="General">
                  <c:v>3.3260000000000001</c:v>
                </c:pt>
                <c:pt idx="3327" formatCode="General">
                  <c:v>3.327</c:v>
                </c:pt>
                <c:pt idx="3328" formatCode="General">
                  <c:v>3.3279999999999998</c:v>
                </c:pt>
                <c:pt idx="3329" formatCode="General">
                  <c:v>3.3290000000000002</c:v>
                </c:pt>
                <c:pt idx="3330" formatCode="General">
                  <c:v>3.33</c:v>
                </c:pt>
                <c:pt idx="3331" formatCode="General">
                  <c:v>3.331</c:v>
                </c:pt>
                <c:pt idx="3332" formatCode="General">
                  <c:v>3.3319999999999999</c:v>
                </c:pt>
                <c:pt idx="3333" formatCode="General">
                  <c:v>3.3330000000000002</c:v>
                </c:pt>
                <c:pt idx="3334" formatCode="General">
                  <c:v>3.3340000000000001</c:v>
                </c:pt>
                <c:pt idx="3335" formatCode="General">
                  <c:v>3.335</c:v>
                </c:pt>
                <c:pt idx="3336" formatCode="General">
                  <c:v>3.3359999999999999</c:v>
                </c:pt>
                <c:pt idx="3337" formatCode="General">
                  <c:v>3.3370000000000002</c:v>
                </c:pt>
                <c:pt idx="3338" formatCode="General">
                  <c:v>3.3380000000000001</c:v>
                </c:pt>
                <c:pt idx="3339" formatCode="General">
                  <c:v>3.339</c:v>
                </c:pt>
                <c:pt idx="3340" formatCode="General">
                  <c:v>3.34</c:v>
                </c:pt>
                <c:pt idx="3341" formatCode="General">
                  <c:v>3.3410000000000002</c:v>
                </c:pt>
                <c:pt idx="3342" formatCode="General">
                  <c:v>3.3420000000000001</c:v>
                </c:pt>
                <c:pt idx="3343" formatCode="General">
                  <c:v>3.343</c:v>
                </c:pt>
                <c:pt idx="3344" formatCode="General">
                  <c:v>3.3439999999999999</c:v>
                </c:pt>
                <c:pt idx="3345" formatCode="General">
                  <c:v>3.3450000000000002</c:v>
                </c:pt>
                <c:pt idx="3346" formatCode="General">
                  <c:v>3.3460000000000001</c:v>
                </c:pt>
                <c:pt idx="3347" formatCode="General">
                  <c:v>3.347</c:v>
                </c:pt>
                <c:pt idx="3348" formatCode="General">
                  <c:v>3.3479999999999999</c:v>
                </c:pt>
                <c:pt idx="3349" formatCode="General">
                  <c:v>3.3490000000000002</c:v>
                </c:pt>
                <c:pt idx="3350" formatCode="General">
                  <c:v>3.35</c:v>
                </c:pt>
                <c:pt idx="3351" formatCode="General">
                  <c:v>3.351</c:v>
                </c:pt>
                <c:pt idx="3352" formatCode="General">
                  <c:v>3.3519999999999999</c:v>
                </c:pt>
                <c:pt idx="3353" formatCode="General">
                  <c:v>3.3530000000000002</c:v>
                </c:pt>
                <c:pt idx="3354" formatCode="General">
                  <c:v>3.3540000000000001</c:v>
                </c:pt>
                <c:pt idx="3355" formatCode="General">
                  <c:v>3.355</c:v>
                </c:pt>
                <c:pt idx="3356" formatCode="General">
                  <c:v>3.3559999999999999</c:v>
                </c:pt>
                <c:pt idx="3357" formatCode="General">
                  <c:v>3.3570000000000002</c:v>
                </c:pt>
                <c:pt idx="3358" formatCode="General">
                  <c:v>3.3580000000000001</c:v>
                </c:pt>
                <c:pt idx="3359" formatCode="General">
                  <c:v>3.359</c:v>
                </c:pt>
                <c:pt idx="3360" formatCode="General">
                  <c:v>3.36</c:v>
                </c:pt>
                <c:pt idx="3361" formatCode="General">
                  <c:v>3.3610000000000002</c:v>
                </c:pt>
                <c:pt idx="3362" formatCode="General">
                  <c:v>3.3620000000000001</c:v>
                </c:pt>
                <c:pt idx="3363" formatCode="General">
                  <c:v>3.363</c:v>
                </c:pt>
                <c:pt idx="3364" formatCode="General">
                  <c:v>3.3639999999999999</c:v>
                </c:pt>
                <c:pt idx="3365" formatCode="General">
                  <c:v>3.3650000000000002</c:v>
                </c:pt>
                <c:pt idx="3366" formatCode="General">
                  <c:v>3.3660000000000001</c:v>
                </c:pt>
                <c:pt idx="3367" formatCode="General">
                  <c:v>3.367</c:v>
                </c:pt>
                <c:pt idx="3368" formatCode="General">
                  <c:v>3.3679999999999999</c:v>
                </c:pt>
                <c:pt idx="3369" formatCode="General">
                  <c:v>3.3690000000000002</c:v>
                </c:pt>
                <c:pt idx="3370" formatCode="General">
                  <c:v>3.37</c:v>
                </c:pt>
                <c:pt idx="3371" formatCode="General">
                  <c:v>3.371</c:v>
                </c:pt>
                <c:pt idx="3372" formatCode="General">
                  <c:v>3.3719999999999999</c:v>
                </c:pt>
                <c:pt idx="3373" formatCode="General">
                  <c:v>3.3730000000000002</c:v>
                </c:pt>
                <c:pt idx="3374" formatCode="General">
                  <c:v>3.3740000000000001</c:v>
                </c:pt>
                <c:pt idx="3375" formatCode="General">
                  <c:v>3.375</c:v>
                </c:pt>
                <c:pt idx="3376" formatCode="General">
                  <c:v>3.3759999999999999</c:v>
                </c:pt>
                <c:pt idx="3377" formatCode="General">
                  <c:v>3.3769999999999998</c:v>
                </c:pt>
                <c:pt idx="3378" formatCode="General">
                  <c:v>3.3780000000000001</c:v>
                </c:pt>
                <c:pt idx="3379" formatCode="General">
                  <c:v>3.379</c:v>
                </c:pt>
                <c:pt idx="3380" formatCode="General">
                  <c:v>3.38</c:v>
                </c:pt>
                <c:pt idx="3381" formatCode="General">
                  <c:v>3.3809999999999998</c:v>
                </c:pt>
                <c:pt idx="3382" formatCode="General">
                  <c:v>3.3820000000000001</c:v>
                </c:pt>
                <c:pt idx="3383" formatCode="General">
                  <c:v>3.383</c:v>
                </c:pt>
                <c:pt idx="3384" formatCode="General">
                  <c:v>3.3839999999999999</c:v>
                </c:pt>
                <c:pt idx="3385" formatCode="General">
                  <c:v>3.3849999999999998</c:v>
                </c:pt>
                <c:pt idx="3386" formatCode="General">
                  <c:v>3.3860000000000001</c:v>
                </c:pt>
                <c:pt idx="3387" formatCode="General">
                  <c:v>3.387</c:v>
                </c:pt>
                <c:pt idx="3388" formatCode="General">
                  <c:v>3.3879999999999999</c:v>
                </c:pt>
                <c:pt idx="3389" formatCode="General">
                  <c:v>3.3889999999999998</c:v>
                </c:pt>
                <c:pt idx="3390" formatCode="General">
                  <c:v>3.39</c:v>
                </c:pt>
                <c:pt idx="3391" formatCode="General">
                  <c:v>3.391</c:v>
                </c:pt>
                <c:pt idx="3392" formatCode="General">
                  <c:v>3.3919999999999999</c:v>
                </c:pt>
                <c:pt idx="3393" formatCode="General">
                  <c:v>3.3929999999999998</c:v>
                </c:pt>
                <c:pt idx="3394" formatCode="General">
                  <c:v>3.3940000000000001</c:v>
                </c:pt>
                <c:pt idx="3395" formatCode="General">
                  <c:v>3.395</c:v>
                </c:pt>
                <c:pt idx="3396" formatCode="General">
                  <c:v>3.3959999999999999</c:v>
                </c:pt>
                <c:pt idx="3397" formatCode="General">
                  <c:v>3.3969999999999998</c:v>
                </c:pt>
                <c:pt idx="3398" formatCode="General">
                  <c:v>3.3980000000000001</c:v>
                </c:pt>
                <c:pt idx="3399" formatCode="General">
                  <c:v>3.399</c:v>
                </c:pt>
                <c:pt idx="3400" formatCode="General">
                  <c:v>3.4</c:v>
                </c:pt>
                <c:pt idx="3401" formatCode="General">
                  <c:v>3.4009999999999998</c:v>
                </c:pt>
                <c:pt idx="3402" formatCode="General">
                  <c:v>3.4020000000000001</c:v>
                </c:pt>
                <c:pt idx="3403" formatCode="General">
                  <c:v>3.403</c:v>
                </c:pt>
                <c:pt idx="3404" formatCode="General">
                  <c:v>3.4039999999999999</c:v>
                </c:pt>
                <c:pt idx="3405" formatCode="General">
                  <c:v>3.4049999999999998</c:v>
                </c:pt>
                <c:pt idx="3406" formatCode="General">
                  <c:v>3.4060000000000001</c:v>
                </c:pt>
                <c:pt idx="3407" formatCode="General">
                  <c:v>3.407</c:v>
                </c:pt>
                <c:pt idx="3408" formatCode="General">
                  <c:v>3.4079999999999999</c:v>
                </c:pt>
                <c:pt idx="3409" formatCode="General">
                  <c:v>3.4089999999999998</c:v>
                </c:pt>
                <c:pt idx="3410" formatCode="General">
                  <c:v>3.41</c:v>
                </c:pt>
                <c:pt idx="3411" formatCode="General">
                  <c:v>3.411</c:v>
                </c:pt>
                <c:pt idx="3412" formatCode="General">
                  <c:v>3.4119999999999999</c:v>
                </c:pt>
                <c:pt idx="3413" formatCode="General">
                  <c:v>3.4129999999999998</c:v>
                </c:pt>
                <c:pt idx="3414" formatCode="General">
                  <c:v>3.4140000000000001</c:v>
                </c:pt>
                <c:pt idx="3415" formatCode="General">
                  <c:v>3.415</c:v>
                </c:pt>
                <c:pt idx="3416" formatCode="General">
                  <c:v>3.4159999999999999</c:v>
                </c:pt>
                <c:pt idx="3417" formatCode="General">
                  <c:v>3.4169999999999998</c:v>
                </c:pt>
                <c:pt idx="3418" formatCode="General">
                  <c:v>3.4180000000000001</c:v>
                </c:pt>
                <c:pt idx="3419" formatCode="General">
                  <c:v>3.419</c:v>
                </c:pt>
                <c:pt idx="3420" formatCode="General">
                  <c:v>3.42</c:v>
                </c:pt>
                <c:pt idx="3421" formatCode="General">
                  <c:v>3.4209999999999998</c:v>
                </c:pt>
                <c:pt idx="3422" formatCode="General">
                  <c:v>3.4220000000000002</c:v>
                </c:pt>
                <c:pt idx="3423" formatCode="General">
                  <c:v>3.423</c:v>
                </c:pt>
                <c:pt idx="3424" formatCode="General">
                  <c:v>3.4239999999999999</c:v>
                </c:pt>
                <c:pt idx="3425" formatCode="General">
                  <c:v>3.4249999999999998</c:v>
                </c:pt>
                <c:pt idx="3426" formatCode="General">
                  <c:v>3.4260000000000002</c:v>
                </c:pt>
                <c:pt idx="3427" formatCode="General">
                  <c:v>3.427</c:v>
                </c:pt>
                <c:pt idx="3428" formatCode="General">
                  <c:v>3.4279999999999999</c:v>
                </c:pt>
                <c:pt idx="3429" formatCode="General">
                  <c:v>3.4289999999999998</c:v>
                </c:pt>
                <c:pt idx="3430" formatCode="General">
                  <c:v>3.43</c:v>
                </c:pt>
                <c:pt idx="3431" formatCode="General">
                  <c:v>3.431</c:v>
                </c:pt>
                <c:pt idx="3432" formatCode="General">
                  <c:v>3.4319999999999999</c:v>
                </c:pt>
                <c:pt idx="3433" formatCode="General">
                  <c:v>3.4329999999999998</c:v>
                </c:pt>
                <c:pt idx="3434" formatCode="General">
                  <c:v>3.4340000000000002</c:v>
                </c:pt>
                <c:pt idx="3435" formatCode="General">
                  <c:v>3.4350000000000001</c:v>
                </c:pt>
                <c:pt idx="3436" formatCode="General">
                  <c:v>3.4359999999999999</c:v>
                </c:pt>
                <c:pt idx="3437" formatCode="General">
                  <c:v>3.4369999999999998</c:v>
                </c:pt>
                <c:pt idx="3438" formatCode="General">
                  <c:v>3.4380000000000002</c:v>
                </c:pt>
                <c:pt idx="3439" formatCode="General">
                  <c:v>3.4390000000000001</c:v>
                </c:pt>
                <c:pt idx="3440" formatCode="General">
                  <c:v>3.44</c:v>
                </c:pt>
                <c:pt idx="3441" formatCode="General">
                  <c:v>3.4409999999999998</c:v>
                </c:pt>
                <c:pt idx="3442" formatCode="General">
                  <c:v>3.4420000000000002</c:v>
                </c:pt>
                <c:pt idx="3443" formatCode="General">
                  <c:v>3.4430000000000001</c:v>
                </c:pt>
                <c:pt idx="3444" formatCode="General">
                  <c:v>3.444</c:v>
                </c:pt>
                <c:pt idx="3445" formatCode="General">
                  <c:v>3.4449999999999998</c:v>
                </c:pt>
                <c:pt idx="3446" formatCode="General">
                  <c:v>3.4460000000000002</c:v>
                </c:pt>
                <c:pt idx="3447" formatCode="General">
                  <c:v>3.4470000000000001</c:v>
                </c:pt>
                <c:pt idx="3448" formatCode="General">
                  <c:v>3.448</c:v>
                </c:pt>
                <c:pt idx="3449" formatCode="General">
                  <c:v>3.4489999999999998</c:v>
                </c:pt>
                <c:pt idx="3450" formatCode="General">
                  <c:v>3.45</c:v>
                </c:pt>
                <c:pt idx="3451" formatCode="General">
                  <c:v>3.4510000000000001</c:v>
                </c:pt>
                <c:pt idx="3452" formatCode="General">
                  <c:v>3.452</c:v>
                </c:pt>
                <c:pt idx="3453" formatCode="General">
                  <c:v>3.4529999999999998</c:v>
                </c:pt>
                <c:pt idx="3454" formatCode="General">
                  <c:v>3.4540000000000002</c:v>
                </c:pt>
                <c:pt idx="3455" formatCode="General">
                  <c:v>3.4550000000000001</c:v>
                </c:pt>
                <c:pt idx="3456" formatCode="General">
                  <c:v>3.456</c:v>
                </c:pt>
                <c:pt idx="3457" formatCode="General">
                  <c:v>3.4569999999999999</c:v>
                </c:pt>
                <c:pt idx="3458" formatCode="General">
                  <c:v>3.4580000000000002</c:v>
                </c:pt>
                <c:pt idx="3459" formatCode="General">
                  <c:v>3.4590000000000001</c:v>
                </c:pt>
                <c:pt idx="3460" formatCode="General">
                  <c:v>3.46</c:v>
                </c:pt>
                <c:pt idx="3461" formatCode="General">
                  <c:v>3.4609999999999999</c:v>
                </c:pt>
                <c:pt idx="3462" formatCode="General">
                  <c:v>3.4620000000000002</c:v>
                </c:pt>
                <c:pt idx="3463" formatCode="General">
                  <c:v>3.4630000000000001</c:v>
                </c:pt>
                <c:pt idx="3464" formatCode="General">
                  <c:v>3.464</c:v>
                </c:pt>
                <c:pt idx="3465" formatCode="General">
                  <c:v>3.4649999999999999</c:v>
                </c:pt>
                <c:pt idx="3466" formatCode="General">
                  <c:v>3.4660000000000002</c:v>
                </c:pt>
                <c:pt idx="3467" formatCode="General">
                  <c:v>3.4670000000000001</c:v>
                </c:pt>
                <c:pt idx="3468" formatCode="General">
                  <c:v>3.468</c:v>
                </c:pt>
                <c:pt idx="3469" formatCode="General">
                  <c:v>3.4689999999999999</c:v>
                </c:pt>
                <c:pt idx="3470" formatCode="General">
                  <c:v>3.47</c:v>
                </c:pt>
                <c:pt idx="3471" formatCode="General">
                  <c:v>3.4710000000000001</c:v>
                </c:pt>
                <c:pt idx="3472" formatCode="General">
                  <c:v>3.472</c:v>
                </c:pt>
                <c:pt idx="3473" formatCode="General">
                  <c:v>3.4729999999999999</c:v>
                </c:pt>
                <c:pt idx="3474" formatCode="General">
                  <c:v>3.4740000000000002</c:v>
                </c:pt>
                <c:pt idx="3475" formatCode="General">
                  <c:v>3.4750000000000001</c:v>
                </c:pt>
                <c:pt idx="3476" formatCode="General">
                  <c:v>3.476</c:v>
                </c:pt>
                <c:pt idx="3477" formatCode="General">
                  <c:v>3.4769999999999999</c:v>
                </c:pt>
                <c:pt idx="3478" formatCode="General">
                  <c:v>3.4780000000000002</c:v>
                </c:pt>
                <c:pt idx="3479" formatCode="General">
                  <c:v>3.4790000000000001</c:v>
                </c:pt>
                <c:pt idx="3480" formatCode="General">
                  <c:v>3.48</c:v>
                </c:pt>
                <c:pt idx="3481" formatCode="General">
                  <c:v>3.4809999999999999</c:v>
                </c:pt>
                <c:pt idx="3482" formatCode="General">
                  <c:v>3.4820000000000002</c:v>
                </c:pt>
                <c:pt idx="3483" formatCode="General">
                  <c:v>3.4830000000000001</c:v>
                </c:pt>
                <c:pt idx="3484" formatCode="General">
                  <c:v>3.484</c:v>
                </c:pt>
                <c:pt idx="3485" formatCode="General">
                  <c:v>3.4849999999999999</c:v>
                </c:pt>
                <c:pt idx="3486" formatCode="General">
                  <c:v>3.4860000000000002</c:v>
                </c:pt>
                <c:pt idx="3487" formatCode="General">
                  <c:v>3.4870000000000001</c:v>
                </c:pt>
                <c:pt idx="3488" formatCode="General">
                  <c:v>3.488</c:v>
                </c:pt>
                <c:pt idx="3489" formatCode="General">
                  <c:v>3.4889999999999999</c:v>
                </c:pt>
                <c:pt idx="3490" formatCode="General">
                  <c:v>3.49</c:v>
                </c:pt>
                <c:pt idx="3491" formatCode="General">
                  <c:v>3.4910000000000001</c:v>
                </c:pt>
                <c:pt idx="3492" formatCode="General">
                  <c:v>3.492</c:v>
                </c:pt>
                <c:pt idx="3493" formatCode="General">
                  <c:v>3.4929999999999999</c:v>
                </c:pt>
                <c:pt idx="3494" formatCode="General">
                  <c:v>3.4940000000000002</c:v>
                </c:pt>
                <c:pt idx="3495" formatCode="General">
                  <c:v>3.4950000000000001</c:v>
                </c:pt>
                <c:pt idx="3496" formatCode="General">
                  <c:v>3.496</c:v>
                </c:pt>
                <c:pt idx="3497" formatCode="General">
                  <c:v>3.4969999999999999</c:v>
                </c:pt>
                <c:pt idx="3498" formatCode="General">
                  <c:v>3.4980000000000002</c:v>
                </c:pt>
                <c:pt idx="3499" formatCode="General">
                  <c:v>3.4990000000000001</c:v>
                </c:pt>
                <c:pt idx="3500" formatCode="General">
                  <c:v>3.5</c:v>
                </c:pt>
                <c:pt idx="3501" formatCode="General">
                  <c:v>3.5009999999999999</c:v>
                </c:pt>
                <c:pt idx="3502" formatCode="General">
                  <c:v>3.5019999999999998</c:v>
                </c:pt>
                <c:pt idx="3503" formatCode="General">
                  <c:v>3.5030000000000001</c:v>
                </c:pt>
                <c:pt idx="3504" formatCode="General">
                  <c:v>3.504</c:v>
                </c:pt>
                <c:pt idx="3505" formatCode="General">
                  <c:v>3.5049999999999999</c:v>
                </c:pt>
                <c:pt idx="3506" formatCode="General">
                  <c:v>3.5059999999999998</c:v>
                </c:pt>
                <c:pt idx="3507" formatCode="General">
                  <c:v>3.5070000000000001</c:v>
                </c:pt>
                <c:pt idx="3508" formatCode="General">
                  <c:v>3.508</c:v>
                </c:pt>
                <c:pt idx="3509" formatCode="General">
                  <c:v>3.5089999999999999</c:v>
                </c:pt>
                <c:pt idx="3510" formatCode="General">
                  <c:v>3.51</c:v>
                </c:pt>
                <c:pt idx="3511" formatCode="General">
                  <c:v>3.5110000000000001</c:v>
                </c:pt>
                <c:pt idx="3512" formatCode="General">
                  <c:v>3.512</c:v>
                </c:pt>
                <c:pt idx="3513" formatCode="General">
                  <c:v>3.5129999999999999</c:v>
                </c:pt>
                <c:pt idx="3514" formatCode="General">
                  <c:v>3.5139999999999998</c:v>
                </c:pt>
                <c:pt idx="3515" formatCode="General">
                  <c:v>3.5150000000000001</c:v>
                </c:pt>
                <c:pt idx="3516" formatCode="General">
                  <c:v>3.516</c:v>
                </c:pt>
                <c:pt idx="3517" formatCode="General">
                  <c:v>3.5169999999999999</c:v>
                </c:pt>
                <c:pt idx="3518" formatCode="General">
                  <c:v>3.5179999999999998</c:v>
                </c:pt>
                <c:pt idx="3519" formatCode="General">
                  <c:v>3.5190000000000001</c:v>
                </c:pt>
                <c:pt idx="3520" formatCode="General">
                  <c:v>3.52</c:v>
                </c:pt>
                <c:pt idx="3521" formatCode="General">
                  <c:v>3.5209999999999999</c:v>
                </c:pt>
                <c:pt idx="3522" formatCode="General">
                  <c:v>3.5219999999999998</c:v>
                </c:pt>
                <c:pt idx="3523" formatCode="General">
                  <c:v>3.5230000000000001</c:v>
                </c:pt>
                <c:pt idx="3524" formatCode="General">
                  <c:v>3.524</c:v>
                </c:pt>
                <c:pt idx="3525" formatCode="General">
                  <c:v>3.5249999999999999</c:v>
                </c:pt>
                <c:pt idx="3526" formatCode="General">
                  <c:v>3.5259999999999998</c:v>
                </c:pt>
                <c:pt idx="3527" formatCode="General">
                  <c:v>3.5270000000000001</c:v>
                </c:pt>
                <c:pt idx="3528" formatCode="General">
                  <c:v>3.528</c:v>
                </c:pt>
                <c:pt idx="3529" formatCode="General">
                  <c:v>3.5289999999999999</c:v>
                </c:pt>
                <c:pt idx="3530" formatCode="General">
                  <c:v>3.53</c:v>
                </c:pt>
                <c:pt idx="3531" formatCode="General">
                  <c:v>3.5310000000000001</c:v>
                </c:pt>
                <c:pt idx="3532" formatCode="General">
                  <c:v>3.532</c:v>
                </c:pt>
                <c:pt idx="3533" formatCode="General">
                  <c:v>3.5329999999999999</c:v>
                </c:pt>
                <c:pt idx="3534" formatCode="General">
                  <c:v>3.5339999999999998</c:v>
                </c:pt>
                <c:pt idx="3535" formatCode="General">
                  <c:v>3.5350000000000001</c:v>
                </c:pt>
                <c:pt idx="3536" formatCode="General">
                  <c:v>3.536</c:v>
                </c:pt>
                <c:pt idx="3537" formatCode="General">
                  <c:v>3.5369999999999999</c:v>
                </c:pt>
                <c:pt idx="3538" formatCode="General">
                  <c:v>3.5379999999999998</c:v>
                </c:pt>
                <c:pt idx="3539" formatCode="General">
                  <c:v>3.5390000000000001</c:v>
                </c:pt>
                <c:pt idx="3540" formatCode="General">
                  <c:v>3.54</c:v>
                </c:pt>
                <c:pt idx="3541" formatCode="General">
                  <c:v>3.5409999999999999</c:v>
                </c:pt>
                <c:pt idx="3542" formatCode="General">
                  <c:v>3.5419999999999998</c:v>
                </c:pt>
                <c:pt idx="3543" formatCode="General">
                  <c:v>3.5430000000000001</c:v>
                </c:pt>
                <c:pt idx="3544" formatCode="General">
                  <c:v>3.544</c:v>
                </c:pt>
                <c:pt idx="3545" formatCode="General">
                  <c:v>3.5449999999999999</c:v>
                </c:pt>
                <c:pt idx="3546" formatCode="General">
                  <c:v>3.5459999999999998</c:v>
                </c:pt>
                <c:pt idx="3547" formatCode="General">
                  <c:v>3.5470000000000002</c:v>
                </c:pt>
                <c:pt idx="3548" formatCode="General">
                  <c:v>3.548</c:v>
                </c:pt>
                <c:pt idx="3549" formatCode="General">
                  <c:v>3.5489999999999999</c:v>
                </c:pt>
                <c:pt idx="3550" formatCode="General">
                  <c:v>3.55</c:v>
                </c:pt>
                <c:pt idx="3551" formatCode="General">
                  <c:v>3.5510000000000002</c:v>
                </c:pt>
                <c:pt idx="3552" formatCode="General">
                  <c:v>3.552</c:v>
                </c:pt>
                <c:pt idx="3553" formatCode="General">
                  <c:v>3.5529999999999999</c:v>
                </c:pt>
                <c:pt idx="3554" formatCode="General">
                  <c:v>3.5539999999999998</c:v>
                </c:pt>
                <c:pt idx="3555" formatCode="General">
                  <c:v>3.5550000000000002</c:v>
                </c:pt>
                <c:pt idx="3556" formatCode="General">
                  <c:v>3.556</c:v>
                </c:pt>
                <c:pt idx="3557" formatCode="General">
                  <c:v>3.5569999999999999</c:v>
                </c:pt>
                <c:pt idx="3558" formatCode="General">
                  <c:v>3.5579999999999998</c:v>
                </c:pt>
                <c:pt idx="3559" formatCode="General">
                  <c:v>3.5590000000000002</c:v>
                </c:pt>
                <c:pt idx="3560" formatCode="General">
                  <c:v>3.56</c:v>
                </c:pt>
                <c:pt idx="3561" formatCode="General">
                  <c:v>3.5609999999999999</c:v>
                </c:pt>
                <c:pt idx="3562" formatCode="General">
                  <c:v>3.5619999999999998</c:v>
                </c:pt>
                <c:pt idx="3563" formatCode="General">
                  <c:v>3.5630000000000002</c:v>
                </c:pt>
                <c:pt idx="3564" formatCode="General">
                  <c:v>3.5640000000000001</c:v>
                </c:pt>
                <c:pt idx="3565" formatCode="General">
                  <c:v>3.5649999999999999</c:v>
                </c:pt>
                <c:pt idx="3566" formatCode="General">
                  <c:v>3.5659999999999998</c:v>
                </c:pt>
                <c:pt idx="3567" formatCode="General">
                  <c:v>3.5670000000000002</c:v>
                </c:pt>
                <c:pt idx="3568" formatCode="General">
                  <c:v>3.5680000000000001</c:v>
                </c:pt>
                <c:pt idx="3569" formatCode="General">
                  <c:v>3.569</c:v>
                </c:pt>
                <c:pt idx="3570" formatCode="General">
                  <c:v>3.57</c:v>
                </c:pt>
                <c:pt idx="3571" formatCode="General">
                  <c:v>3.5710000000000002</c:v>
                </c:pt>
                <c:pt idx="3572" formatCode="General">
                  <c:v>3.5720000000000001</c:v>
                </c:pt>
                <c:pt idx="3573" formatCode="General">
                  <c:v>3.573</c:v>
                </c:pt>
                <c:pt idx="3574" formatCode="General">
                  <c:v>3.5739999999999998</c:v>
                </c:pt>
                <c:pt idx="3575" formatCode="General">
                  <c:v>3.5750000000000002</c:v>
                </c:pt>
                <c:pt idx="3576" formatCode="General">
                  <c:v>3.5760000000000001</c:v>
                </c:pt>
                <c:pt idx="3577" formatCode="General">
                  <c:v>3.577</c:v>
                </c:pt>
                <c:pt idx="3578" formatCode="General">
                  <c:v>3.5779999999999998</c:v>
                </c:pt>
                <c:pt idx="3579" formatCode="General">
                  <c:v>3.5790000000000002</c:v>
                </c:pt>
                <c:pt idx="3580" formatCode="General">
                  <c:v>3.58</c:v>
                </c:pt>
                <c:pt idx="3581" formatCode="General">
                  <c:v>3.581</c:v>
                </c:pt>
                <c:pt idx="3582" formatCode="General">
                  <c:v>3.5819999999999999</c:v>
                </c:pt>
                <c:pt idx="3583" formatCode="General">
                  <c:v>3.5830000000000002</c:v>
                </c:pt>
                <c:pt idx="3584" formatCode="General">
                  <c:v>3.5840000000000001</c:v>
                </c:pt>
                <c:pt idx="3585" formatCode="General">
                  <c:v>3.585</c:v>
                </c:pt>
                <c:pt idx="3586" formatCode="General">
                  <c:v>3.5859999999999999</c:v>
                </c:pt>
                <c:pt idx="3587" formatCode="General">
                  <c:v>3.5870000000000002</c:v>
                </c:pt>
                <c:pt idx="3588" formatCode="General">
                  <c:v>3.5880000000000001</c:v>
                </c:pt>
                <c:pt idx="3589" formatCode="General">
                  <c:v>3.589</c:v>
                </c:pt>
                <c:pt idx="3590" formatCode="General">
                  <c:v>3.59</c:v>
                </c:pt>
                <c:pt idx="3591" formatCode="General">
                  <c:v>3.5910000000000002</c:v>
                </c:pt>
                <c:pt idx="3592" formatCode="General">
                  <c:v>3.5920000000000001</c:v>
                </c:pt>
                <c:pt idx="3593" formatCode="General">
                  <c:v>3.593</c:v>
                </c:pt>
                <c:pt idx="3594" formatCode="General">
                  <c:v>3.5939999999999999</c:v>
                </c:pt>
                <c:pt idx="3595" formatCode="General">
                  <c:v>3.5950000000000002</c:v>
                </c:pt>
                <c:pt idx="3596" formatCode="General">
                  <c:v>3.5960000000000001</c:v>
                </c:pt>
                <c:pt idx="3597" formatCode="General">
                  <c:v>3.597</c:v>
                </c:pt>
                <c:pt idx="3598" formatCode="General">
                  <c:v>3.5979999999999999</c:v>
                </c:pt>
                <c:pt idx="3599" formatCode="General">
                  <c:v>3.5990000000000002</c:v>
                </c:pt>
                <c:pt idx="3600" formatCode="General">
                  <c:v>3.6</c:v>
                </c:pt>
                <c:pt idx="3601" formatCode="General">
                  <c:v>3.601</c:v>
                </c:pt>
                <c:pt idx="3602" formatCode="General">
                  <c:v>3.6019999999999999</c:v>
                </c:pt>
                <c:pt idx="3603" formatCode="General">
                  <c:v>3.6030000000000002</c:v>
                </c:pt>
                <c:pt idx="3604" formatCode="General">
                  <c:v>3.6040000000000001</c:v>
                </c:pt>
                <c:pt idx="3605" formatCode="General">
                  <c:v>3.605</c:v>
                </c:pt>
                <c:pt idx="3606" formatCode="General">
                  <c:v>3.6059999999999999</c:v>
                </c:pt>
                <c:pt idx="3607" formatCode="General">
                  <c:v>3.6070000000000002</c:v>
                </c:pt>
                <c:pt idx="3608" formatCode="General">
                  <c:v>3.6080000000000001</c:v>
                </c:pt>
                <c:pt idx="3609" formatCode="General">
                  <c:v>3.609</c:v>
                </c:pt>
                <c:pt idx="3610" formatCode="General">
                  <c:v>3.61</c:v>
                </c:pt>
                <c:pt idx="3611" formatCode="General">
                  <c:v>3.6110000000000002</c:v>
                </c:pt>
                <c:pt idx="3612" formatCode="General">
                  <c:v>3.6120000000000001</c:v>
                </c:pt>
                <c:pt idx="3613" formatCode="General">
                  <c:v>3.613</c:v>
                </c:pt>
                <c:pt idx="3614" formatCode="General">
                  <c:v>3.6139999999999999</c:v>
                </c:pt>
                <c:pt idx="3615" formatCode="General">
                  <c:v>3.6150000000000002</c:v>
                </c:pt>
                <c:pt idx="3616" formatCode="General">
                  <c:v>3.6160000000000001</c:v>
                </c:pt>
                <c:pt idx="3617" formatCode="General">
                  <c:v>3.617</c:v>
                </c:pt>
                <c:pt idx="3618" formatCode="General">
                  <c:v>3.6179999999999999</c:v>
                </c:pt>
                <c:pt idx="3619" formatCode="General">
                  <c:v>3.6190000000000002</c:v>
                </c:pt>
                <c:pt idx="3620" formatCode="General">
                  <c:v>3.62</c:v>
                </c:pt>
                <c:pt idx="3621" formatCode="General">
                  <c:v>3.621</c:v>
                </c:pt>
                <c:pt idx="3622" formatCode="General">
                  <c:v>3.6219999999999999</c:v>
                </c:pt>
                <c:pt idx="3623" formatCode="General">
                  <c:v>3.6230000000000002</c:v>
                </c:pt>
                <c:pt idx="3624" formatCode="General">
                  <c:v>3.6240000000000001</c:v>
                </c:pt>
                <c:pt idx="3625" formatCode="General">
                  <c:v>3.625</c:v>
                </c:pt>
                <c:pt idx="3626" formatCode="General">
                  <c:v>3.6259999999999999</c:v>
                </c:pt>
                <c:pt idx="3627" formatCode="General">
                  <c:v>3.6269999999999998</c:v>
                </c:pt>
                <c:pt idx="3628" formatCode="General">
                  <c:v>3.6280000000000001</c:v>
                </c:pt>
                <c:pt idx="3629" formatCode="General">
                  <c:v>3.629</c:v>
                </c:pt>
                <c:pt idx="3630" formatCode="General">
                  <c:v>3.63</c:v>
                </c:pt>
                <c:pt idx="3631" formatCode="General">
                  <c:v>3.6309999999999998</c:v>
                </c:pt>
                <c:pt idx="3632" formatCode="General">
                  <c:v>3.6320000000000001</c:v>
                </c:pt>
                <c:pt idx="3633" formatCode="General">
                  <c:v>3.633</c:v>
                </c:pt>
                <c:pt idx="3634" formatCode="General">
                  <c:v>3.6339999999999999</c:v>
                </c:pt>
                <c:pt idx="3635" formatCode="General">
                  <c:v>3.6349999999999998</c:v>
                </c:pt>
                <c:pt idx="3636" formatCode="General">
                  <c:v>3.6360000000000001</c:v>
                </c:pt>
                <c:pt idx="3637" formatCode="General">
                  <c:v>3.637</c:v>
                </c:pt>
                <c:pt idx="3638" formatCode="General">
                  <c:v>3.6379999999999999</c:v>
                </c:pt>
                <c:pt idx="3639" formatCode="General">
                  <c:v>3.6389999999999998</c:v>
                </c:pt>
                <c:pt idx="3640" formatCode="General">
                  <c:v>3.64</c:v>
                </c:pt>
                <c:pt idx="3641" formatCode="General">
                  <c:v>3.641</c:v>
                </c:pt>
                <c:pt idx="3642" formatCode="General">
                  <c:v>3.6419999999999999</c:v>
                </c:pt>
                <c:pt idx="3643" formatCode="General">
                  <c:v>3.6429999999999998</c:v>
                </c:pt>
                <c:pt idx="3644" formatCode="General">
                  <c:v>3.6440000000000001</c:v>
                </c:pt>
                <c:pt idx="3645" formatCode="General">
                  <c:v>3.645</c:v>
                </c:pt>
                <c:pt idx="3646" formatCode="General">
                  <c:v>3.6459999999999999</c:v>
                </c:pt>
                <c:pt idx="3647" formatCode="General">
                  <c:v>3.6469999999999998</c:v>
                </c:pt>
                <c:pt idx="3648" formatCode="General">
                  <c:v>3.6480000000000001</c:v>
                </c:pt>
                <c:pt idx="3649" formatCode="General">
                  <c:v>3.649</c:v>
                </c:pt>
                <c:pt idx="3650" formatCode="General">
                  <c:v>3.65</c:v>
                </c:pt>
                <c:pt idx="3651" formatCode="General">
                  <c:v>3.6509999999999998</c:v>
                </c:pt>
                <c:pt idx="3652" formatCode="General">
                  <c:v>3.6520000000000001</c:v>
                </c:pt>
                <c:pt idx="3653" formatCode="General">
                  <c:v>3.653</c:v>
                </c:pt>
                <c:pt idx="3654" formatCode="General">
                  <c:v>3.6539999999999999</c:v>
                </c:pt>
                <c:pt idx="3655" formatCode="General">
                  <c:v>3.6549999999999998</c:v>
                </c:pt>
                <c:pt idx="3656" formatCode="General">
                  <c:v>3.6560000000000001</c:v>
                </c:pt>
                <c:pt idx="3657" formatCode="General">
                  <c:v>3.657</c:v>
                </c:pt>
                <c:pt idx="3658" formatCode="General">
                  <c:v>3.6579999999999999</c:v>
                </c:pt>
                <c:pt idx="3659" formatCode="General">
                  <c:v>3.6589999999999998</c:v>
                </c:pt>
                <c:pt idx="3660" formatCode="General">
                  <c:v>3.66</c:v>
                </c:pt>
                <c:pt idx="3661" formatCode="General">
                  <c:v>3.661</c:v>
                </c:pt>
                <c:pt idx="3662" formatCode="General">
                  <c:v>3.6619999999999999</c:v>
                </c:pt>
                <c:pt idx="3663" formatCode="General">
                  <c:v>3.6629999999999998</c:v>
                </c:pt>
                <c:pt idx="3664" formatCode="General">
                  <c:v>3.6640000000000001</c:v>
                </c:pt>
                <c:pt idx="3665" formatCode="General">
                  <c:v>3.665</c:v>
                </c:pt>
                <c:pt idx="3666" formatCode="General">
                  <c:v>3.6659999999999999</c:v>
                </c:pt>
                <c:pt idx="3667" formatCode="General">
                  <c:v>3.6669999999999998</c:v>
                </c:pt>
                <c:pt idx="3668" formatCode="General">
                  <c:v>3.6680000000000001</c:v>
                </c:pt>
                <c:pt idx="3669" formatCode="General">
                  <c:v>3.669</c:v>
                </c:pt>
                <c:pt idx="3670" formatCode="General">
                  <c:v>3.67</c:v>
                </c:pt>
                <c:pt idx="3671" formatCode="General">
                  <c:v>3.6709999999999998</c:v>
                </c:pt>
                <c:pt idx="3672" formatCode="General">
                  <c:v>3.6720000000000002</c:v>
                </c:pt>
                <c:pt idx="3673" formatCode="General">
                  <c:v>3.673</c:v>
                </c:pt>
                <c:pt idx="3674" formatCode="General">
                  <c:v>3.6739999999999999</c:v>
                </c:pt>
                <c:pt idx="3675" formatCode="General">
                  <c:v>3.6749999999999998</c:v>
                </c:pt>
                <c:pt idx="3676" formatCode="General">
                  <c:v>3.6760000000000002</c:v>
                </c:pt>
                <c:pt idx="3677" formatCode="General">
                  <c:v>3.677</c:v>
                </c:pt>
                <c:pt idx="3678" formatCode="General">
                  <c:v>3.6779999999999999</c:v>
                </c:pt>
                <c:pt idx="3679" formatCode="General">
                  <c:v>3.6789999999999998</c:v>
                </c:pt>
                <c:pt idx="3680" formatCode="General">
                  <c:v>3.68</c:v>
                </c:pt>
                <c:pt idx="3681" formatCode="General">
                  <c:v>3.681</c:v>
                </c:pt>
                <c:pt idx="3682" formatCode="General">
                  <c:v>3.6819999999999999</c:v>
                </c:pt>
                <c:pt idx="3683" formatCode="General">
                  <c:v>3.6829999999999998</c:v>
                </c:pt>
                <c:pt idx="3684" formatCode="General">
                  <c:v>3.6840000000000002</c:v>
                </c:pt>
                <c:pt idx="3685" formatCode="General">
                  <c:v>3.6850000000000001</c:v>
                </c:pt>
                <c:pt idx="3686" formatCode="General">
                  <c:v>3.6859999999999999</c:v>
                </c:pt>
                <c:pt idx="3687" formatCode="General">
                  <c:v>3.6869999999999998</c:v>
                </c:pt>
                <c:pt idx="3688" formatCode="General">
                  <c:v>3.6880000000000002</c:v>
                </c:pt>
                <c:pt idx="3689" formatCode="General">
                  <c:v>3.6890000000000001</c:v>
                </c:pt>
                <c:pt idx="3690" formatCode="General">
                  <c:v>3.69</c:v>
                </c:pt>
                <c:pt idx="3691" formatCode="General">
                  <c:v>3.6909999999999998</c:v>
                </c:pt>
                <c:pt idx="3692" formatCode="General">
                  <c:v>3.6920000000000002</c:v>
                </c:pt>
                <c:pt idx="3693" formatCode="General">
                  <c:v>3.6930000000000001</c:v>
                </c:pt>
                <c:pt idx="3694" formatCode="General">
                  <c:v>3.694</c:v>
                </c:pt>
                <c:pt idx="3695" formatCode="General">
                  <c:v>3.6949999999999998</c:v>
                </c:pt>
                <c:pt idx="3696" formatCode="General">
                  <c:v>3.6960000000000002</c:v>
                </c:pt>
                <c:pt idx="3697" formatCode="General">
                  <c:v>3.6970000000000001</c:v>
                </c:pt>
                <c:pt idx="3698" formatCode="General">
                  <c:v>3.698</c:v>
                </c:pt>
                <c:pt idx="3699" formatCode="General">
                  <c:v>3.6989999999999998</c:v>
                </c:pt>
                <c:pt idx="3700" formatCode="General">
                  <c:v>3.7</c:v>
                </c:pt>
                <c:pt idx="3701" formatCode="General">
                  <c:v>3.7010000000000001</c:v>
                </c:pt>
                <c:pt idx="3702" formatCode="General">
                  <c:v>3.702</c:v>
                </c:pt>
                <c:pt idx="3703" formatCode="General">
                  <c:v>3.7029999999999998</c:v>
                </c:pt>
                <c:pt idx="3704" formatCode="General">
                  <c:v>3.7040000000000002</c:v>
                </c:pt>
                <c:pt idx="3705" formatCode="General">
                  <c:v>3.7050000000000001</c:v>
                </c:pt>
                <c:pt idx="3706" formatCode="General">
                  <c:v>3.706</c:v>
                </c:pt>
                <c:pt idx="3707" formatCode="General">
                  <c:v>3.7069999999999999</c:v>
                </c:pt>
                <c:pt idx="3708" formatCode="General">
                  <c:v>3.7080000000000002</c:v>
                </c:pt>
                <c:pt idx="3709" formatCode="General">
                  <c:v>3.7090000000000001</c:v>
                </c:pt>
                <c:pt idx="3710" formatCode="General">
                  <c:v>3.71</c:v>
                </c:pt>
                <c:pt idx="3711" formatCode="General">
                  <c:v>3.7109999999999999</c:v>
                </c:pt>
                <c:pt idx="3712" formatCode="General">
                  <c:v>3.7120000000000002</c:v>
                </c:pt>
                <c:pt idx="3713" formatCode="General">
                  <c:v>3.7130000000000001</c:v>
                </c:pt>
                <c:pt idx="3714" formatCode="General">
                  <c:v>3.714</c:v>
                </c:pt>
                <c:pt idx="3715" formatCode="General">
                  <c:v>3.7149999999999999</c:v>
                </c:pt>
                <c:pt idx="3716" formatCode="General">
                  <c:v>3.7160000000000002</c:v>
                </c:pt>
                <c:pt idx="3717" formatCode="General">
                  <c:v>3.7170000000000001</c:v>
                </c:pt>
                <c:pt idx="3718" formatCode="General">
                  <c:v>3.718</c:v>
                </c:pt>
                <c:pt idx="3719" formatCode="General">
                  <c:v>3.7189999999999999</c:v>
                </c:pt>
                <c:pt idx="3720" formatCode="General">
                  <c:v>3.72</c:v>
                </c:pt>
                <c:pt idx="3721" formatCode="General">
                  <c:v>3.7210000000000001</c:v>
                </c:pt>
                <c:pt idx="3722" formatCode="General">
                  <c:v>3.722</c:v>
                </c:pt>
                <c:pt idx="3723" formatCode="General">
                  <c:v>3.7229999999999999</c:v>
                </c:pt>
                <c:pt idx="3724" formatCode="General">
                  <c:v>3.7240000000000002</c:v>
                </c:pt>
                <c:pt idx="3725" formatCode="General">
                  <c:v>3.7250000000000001</c:v>
                </c:pt>
                <c:pt idx="3726" formatCode="General">
                  <c:v>3.726</c:v>
                </c:pt>
                <c:pt idx="3727" formatCode="General">
                  <c:v>3.7269999999999999</c:v>
                </c:pt>
                <c:pt idx="3728" formatCode="General">
                  <c:v>3.7280000000000002</c:v>
                </c:pt>
                <c:pt idx="3729" formatCode="General">
                  <c:v>3.7290000000000001</c:v>
                </c:pt>
                <c:pt idx="3730" formatCode="General">
                  <c:v>3.73</c:v>
                </c:pt>
                <c:pt idx="3731" formatCode="General">
                  <c:v>3.7309999999999999</c:v>
                </c:pt>
                <c:pt idx="3732" formatCode="General">
                  <c:v>3.7320000000000002</c:v>
                </c:pt>
                <c:pt idx="3733" formatCode="General">
                  <c:v>3.7330000000000001</c:v>
                </c:pt>
                <c:pt idx="3734" formatCode="General">
                  <c:v>3.734</c:v>
                </c:pt>
                <c:pt idx="3735" formatCode="General">
                  <c:v>3.7349999999999999</c:v>
                </c:pt>
                <c:pt idx="3736" formatCode="General">
                  <c:v>3.7360000000000002</c:v>
                </c:pt>
                <c:pt idx="3737" formatCode="General">
                  <c:v>3.7370000000000001</c:v>
                </c:pt>
                <c:pt idx="3738" formatCode="General">
                  <c:v>3.738</c:v>
                </c:pt>
                <c:pt idx="3739" formatCode="General">
                  <c:v>3.7389999999999999</c:v>
                </c:pt>
                <c:pt idx="3740" formatCode="General">
                  <c:v>3.74</c:v>
                </c:pt>
                <c:pt idx="3741" formatCode="General">
                  <c:v>3.7410000000000001</c:v>
                </c:pt>
                <c:pt idx="3742" formatCode="General">
                  <c:v>3.742</c:v>
                </c:pt>
                <c:pt idx="3743" formatCode="General">
                  <c:v>3.7429999999999999</c:v>
                </c:pt>
                <c:pt idx="3744" formatCode="General">
                  <c:v>3.7440000000000002</c:v>
                </c:pt>
                <c:pt idx="3745" formatCode="General">
                  <c:v>3.7450000000000001</c:v>
                </c:pt>
                <c:pt idx="3746" formatCode="General">
                  <c:v>3.746</c:v>
                </c:pt>
                <c:pt idx="3747" formatCode="General">
                  <c:v>3.7469999999999999</c:v>
                </c:pt>
                <c:pt idx="3748" formatCode="General">
                  <c:v>3.7480000000000002</c:v>
                </c:pt>
                <c:pt idx="3749" formatCode="General">
                  <c:v>3.7490000000000001</c:v>
                </c:pt>
                <c:pt idx="3750" formatCode="General">
                  <c:v>3.75</c:v>
                </c:pt>
                <c:pt idx="3751" formatCode="General">
                  <c:v>3.7509999999999999</c:v>
                </c:pt>
                <c:pt idx="3752" formatCode="General">
                  <c:v>3.7519999999999998</c:v>
                </c:pt>
                <c:pt idx="3753" formatCode="General">
                  <c:v>3.7530000000000001</c:v>
                </c:pt>
                <c:pt idx="3754" formatCode="General">
                  <c:v>3.754</c:v>
                </c:pt>
                <c:pt idx="3755" formatCode="General">
                  <c:v>3.7549999999999999</c:v>
                </c:pt>
                <c:pt idx="3756" formatCode="General">
                  <c:v>3.7559999999999998</c:v>
                </c:pt>
                <c:pt idx="3757" formatCode="General">
                  <c:v>3.7570000000000001</c:v>
                </c:pt>
                <c:pt idx="3758" formatCode="General">
                  <c:v>3.758</c:v>
                </c:pt>
                <c:pt idx="3759" formatCode="General">
                  <c:v>3.7589999999999999</c:v>
                </c:pt>
                <c:pt idx="3760" formatCode="General">
                  <c:v>3.76</c:v>
                </c:pt>
                <c:pt idx="3761" formatCode="General">
                  <c:v>3.7610000000000001</c:v>
                </c:pt>
                <c:pt idx="3762" formatCode="General">
                  <c:v>3.762</c:v>
                </c:pt>
                <c:pt idx="3763" formatCode="General">
                  <c:v>3.7629999999999999</c:v>
                </c:pt>
                <c:pt idx="3764" formatCode="General">
                  <c:v>3.7639999999999998</c:v>
                </c:pt>
                <c:pt idx="3765" formatCode="General">
                  <c:v>3.7650000000000001</c:v>
                </c:pt>
                <c:pt idx="3766" formatCode="General">
                  <c:v>3.766</c:v>
                </c:pt>
                <c:pt idx="3767" formatCode="General">
                  <c:v>3.7669999999999999</c:v>
                </c:pt>
                <c:pt idx="3768" formatCode="General">
                  <c:v>3.7679999999999998</c:v>
                </c:pt>
                <c:pt idx="3769" formatCode="General">
                  <c:v>3.7690000000000001</c:v>
                </c:pt>
                <c:pt idx="3770" formatCode="General">
                  <c:v>3.77</c:v>
                </c:pt>
                <c:pt idx="3771" formatCode="General">
                  <c:v>3.7709999999999999</c:v>
                </c:pt>
                <c:pt idx="3772" formatCode="General">
                  <c:v>3.7719999999999998</c:v>
                </c:pt>
                <c:pt idx="3773" formatCode="General">
                  <c:v>3.7730000000000001</c:v>
                </c:pt>
                <c:pt idx="3774" formatCode="General">
                  <c:v>3.774</c:v>
                </c:pt>
                <c:pt idx="3775" formatCode="General">
                  <c:v>3.7749999999999999</c:v>
                </c:pt>
                <c:pt idx="3776" formatCode="General">
                  <c:v>3.7759999999999998</c:v>
                </c:pt>
                <c:pt idx="3777" formatCode="General">
                  <c:v>3.7770000000000001</c:v>
                </c:pt>
                <c:pt idx="3778" formatCode="General">
                  <c:v>3.778</c:v>
                </c:pt>
                <c:pt idx="3779" formatCode="General">
                  <c:v>3.7789999999999999</c:v>
                </c:pt>
                <c:pt idx="3780" formatCode="General">
                  <c:v>3.78</c:v>
                </c:pt>
                <c:pt idx="3781" formatCode="General">
                  <c:v>3.7810000000000001</c:v>
                </c:pt>
                <c:pt idx="3782" formatCode="General">
                  <c:v>3.782</c:v>
                </c:pt>
                <c:pt idx="3783" formatCode="General">
                  <c:v>3.7829999999999999</c:v>
                </c:pt>
                <c:pt idx="3784" formatCode="General">
                  <c:v>3.7839999999999998</c:v>
                </c:pt>
                <c:pt idx="3785" formatCode="General">
                  <c:v>3.7850000000000001</c:v>
                </c:pt>
                <c:pt idx="3786" formatCode="General">
                  <c:v>3.786</c:v>
                </c:pt>
                <c:pt idx="3787" formatCode="General">
                  <c:v>3.7869999999999999</c:v>
                </c:pt>
                <c:pt idx="3788" formatCode="General">
                  <c:v>3.7879999999999998</c:v>
                </c:pt>
                <c:pt idx="3789" formatCode="General">
                  <c:v>3.7890000000000001</c:v>
                </c:pt>
                <c:pt idx="3790" formatCode="General">
                  <c:v>3.79</c:v>
                </c:pt>
                <c:pt idx="3791" formatCode="General">
                  <c:v>3.7909999999999999</c:v>
                </c:pt>
                <c:pt idx="3792" formatCode="General">
                  <c:v>3.7919999999999998</c:v>
                </c:pt>
                <c:pt idx="3793" formatCode="General">
                  <c:v>3.7930000000000001</c:v>
                </c:pt>
                <c:pt idx="3794" formatCode="General">
                  <c:v>3.794</c:v>
                </c:pt>
                <c:pt idx="3795" formatCode="General">
                  <c:v>3.7949999999999999</c:v>
                </c:pt>
                <c:pt idx="3796" formatCode="General">
                  <c:v>3.7959999999999998</c:v>
                </c:pt>
                <c:pt idx="3797" formatCode="General">
                  <c:v>3.7970000000000002</c:v>
                </c:pt>
                <c:pt idx="3798" formatCode="General">
                  <c:v>3.798</c:v>
                </c:pt>
                <c:pt idx="3799" formatCode="General">
                  <c:v>3.7989999999999999</c:v>
                </c:pt>
                <c:pt idx="3800" formatCode="General">
                  <c:v>3.8</c:v>
                </c:pt>
                <c:pt idx="3801" formatCode="General">
                  <c:v>3.8010000000000002</c:v>
                </c:pt>
                <c:pt idx="3802" formatCode="General">
                  <c:v>3.802</c:v>
                </c:pt>
                <c:pt idx="3803" formatCode="General">
                  <c:v>3.8029999999999999</c:v>
                </c:pt>
                <c:pt idx="3804" formatCode="General">
                  <c:v>3.8039999999999998</c:v>
                </c:pt>
                <c:pt idx="3805" formatCode="General">
                  <c:v>3.8050000000000002</c:v>
                </c:pt>
                <c:pt idx="3806" formatCode="General">
                  <c:v>3.806</c:v>
                </c:pt>
                <c:pt idx="3807" formatCode="General">
                  <c:v>3.8069999999999999</c:v>
                </c:pt>
                <c:pt idx="3808" formatCode="General">
                  <c:v>3.8079999999999998</c:v>
                </c:pt>
                <c:pt idx="3809" formatCode="General">
                  <c:v>3.8090000000000002</c:v>
                </c:pt>
                <c:pt idx="3810" formatCode="General">
                  <c:v>3.81</c:v>
                </c:pt>
                <c:pt idx="3811" formatCode="General">
                  <c:v>3.8109999999999999</c:v>
                </c:pt>
                <c:pt idx="3812" formatCode="General">
                  <c:v>3.8119999999999998</c:v>
                </c:pt>
                <c:pt idx="3813" formatCode="General">
                  <c:v>3.8130000000000002</c:v>
                </c:pt>
                <c:pt idx="3814" formatCode="General">
                  <c:v>3.8140000000000001</c:v>
                </c:pt>
                <c:pt idx="3815" formatCode="General">
                  <c:v>3.8149999999999999</c:v>
                </c:pt>
                <c:pt idx="3816" formatCode="General">
                  <c:v>3.8159999999999998</c:v>
                </c:pt>
                <c:pt idx="3817" formatCode="General">
                  <c:v>3.8170000000000002</c:v>
                </c:pt>
                <c:pt idx="3818" formatCode="General">
                  <c:v>3.8180000000000001</c:v>
                </c:pt>
                <c:pt idx="3819" formatCode="General">
                  <c:v>3.819</c:v>
                </c:pt>
                <c:pt idx="3820" formatCode="General">
                  <c:v>3.82</c:v>
                </c:pt>
                <c:pt idx="3821" formatCode="General">
                  <c:v>3.8210000000000002</c:v>
                </c:pt>
                <c:pt idx="3822" formatCode="General">
                  <c:v>3.8220000000000001</c:v>
                </c:pt>
                <c:pt idx="3823" formatCode="General">
                  <c:v>3.823</c:v>
                </c:pt>
                <c:pt idx="3824" formatCode="General">
                  <c:v>3.8239999999999998</c:v>
                </c:pt>
                <c:pt idx="3825" formatCode="General">
                  <c:v>3.8250000000000002</c:v>
                </c:pt>
                <c:pt idx="3826" formatCode="General">
                  <c:v>3.8260000000000001</c:v>
                </c:pt>
                <c:pt idx="3827" formatCode="General">
                  <c:v>3.827</c:v>
                </c:pt>
                <c:pt idx="3828" formatCode="General">
                  <c:v>3.8279999999999998</c:v>
                </c:pt>
                <c:pt idx="3829" formatCode="General">
                  <c:v>3.8290000000000002</c:v>
                </c:pt>
                <c:pt idx="3830" formatCode="General">
                  <c:v>3.83</c:v>
                </c:pt>
                <c:pt idx="3831" formatCode="General">
                  <c:v>3.831</c:v>
                </c:pt>
                <c:pt idx="3832" formatCode="General">
                  <c:v>3.8319999999999999</c:v>
                </c:pt>
                <c:pt idx="3833" formatCode="General">
                  <c:v>3.8330000000000002</c:v>
                </c:pt>
                <c:pt idx="3834" formatCode="General">
                  <c:v>3.8340000000000001</c:v>
                </c:pt>
                <c:pt idx="3835" formatCode="General">
                  <c:v>3.835</c:v>
                </c:pt>
                <c:pt idx="3836" formatCode="General">
                  <c:v>3.8359999999999999</c:v>
                </c:pt>
                <c:pt idx="3837" formatCode="General">
                  <c:v>3.8370000000000002</c:v>
                </c:pt>
                <c:pt idx="3838" formatCode="General">
                  <c:v>3.8380000000000001</c:v>
                </c:pt>
                <c:pt idx="3839" formatCode="General">
                  <c:v>3.839</c:v>
                </c:pt>
                <c:pt idx="3840" formatCode="General">
                  <c:v>3.84</c:v>
                </c:pt>
                <c:pt idx="3841" formatCode="General">
                  <c:v>3.8410000000000002</c:v>
                </c:pt>
                <c:pt idx="3842" formatCode="General">
                  <c:v>3.8420000000000001</c:v>
                </c:pt>
                <c:pt idx="3843" formatCode="General">
                  <c:v>3.843</c:v>
                </c:pt>
                <c:pt idx="3844" formatCode="General">
                  <c:v>3.8439999999999999</c:v>
                </c:pt>
                <c:pt idx="3845" formatCode="General">
                  <c:v>3.8450000000000002</c:v>
                </c:pt>
                <c:pt idx="3846" formatCode="General">
                  <c:v>3.8460000000000001</c:v>
                </c:pt>
                <c:pt idx="3847" formatCode="General">
                  <c:v>3.847</c:v>
                </c:pt>
                <c:pt idx="3848" formatCode="General">
                  <c:v>3.8479999999999999</c:v>
                </c:pt>
                <c:pt idx="3849" formatCode="General">
                  <c:v>3.8490000000000002</c:v>
                </c:pt>
                <c:pt idx="3850" formatCode="General">
                  <c:v>3.85</c:v>
                </c:pt>
                <c:pt idx="3851" formatCode="General">
                  <c:v>3.851</c:v>
                </c:pt>
                <c:pt idx="3852" formatCode="General">
                  <c:v>3.8519999999999999</c:v>
                </c:pt>
                <c:pt idx="3853" formatCode="General">
                  <c:v>3.8530000000000002</c:v>
                </c:pt>
                <c:pt idx="3854" formatCode="General">
                  <c:v>3.8540000000000001</c:v>
                </c:pt>
                <c:pt idx="3855" formatCode="General">
                  <c:v>3.855</c:v>
                </c:pt>
                <c:pt idx="3856" formatCode="General">
                  <c:v>3.8559999999999999</c:v>
                </c:pt>
                <c:pt idx="3857" formatCode="General">
                  <c:v>3.8570000000000002</c:v>
                </c:pt>
                <c:pt idx="3858" formatCode="General">
                  <c:v>3.8580000000000001</c:v>
                </c:pt>
                <c:pt idx="3859" formatCode="General">
                  <c:v>3.859</c:v>
                </c:pt>
                <c:pt idx="3860" formatCode="General">
                  <c:v>3.86</c:v>
                </c:pt>
                <c:pt idx="3861" formatCode="General">
                  <c:v>3.8610000000000002</c:v>
                </c:pt>
                <c:pt idx="3862" formatCode="General">
                  <c:v>3.8620000000000001</c:v>
                </c:pt>
                <c:pt idx="3863" formatCode="General">
                  <c:v>3.863</c:v>
                </c:pt>
                <c:pt idx="3864" formatCode="General">
                  <c:v>3.8639999999999999</c:v>
                </c:pt>
                <c:pt idx="3865" formatCode="General">
                  <c:v>3.8650000000000002</c:v>
                </c:pt>
                <c:pt idx="3866" formatCode="General">
                  <c:v>3.8660000000000001</c:v>
                </c:pt>
                <c:pt idx="3867" formatCode="General">
                  <c:v>3.867</c:v>
                </c:pt>
                <c:pt idx="3868" formatCode="General">
                  <c:v>3.8679999999999999</c:v>
                </c:pt>
                <c:pt idx="3869" formatCode="General">
                  <c:v>3.8690000000000002</c:v>
                </c:pt>
                <c:pt idx="3870" formatCode="General">
                  <c:v>3.87</c:v>
                </c:pt>
                <c:pt idx="3871" formatCode="General">
                  <c:v>3.871</c:v>
                </c:pt>
                <c:pt idx="3872" formatCode="General">
                  <c:v>3.8719999999999999</c:v>
                </c:pt>
                <c:pt idx="3873" formatCode="General">
                  <c:v>3.8730000000000002</c:v>
                </c:pt>
                <c:pt idx="3874" formatCode="General">
                  <c:v>3.8740000000000001</c:v>
                </c:pt>
                <c:pt idx="3875" formatCode="General">
                  <c:v>3.875</c:v>
                </c:pt>
                <c:pt idx="3876" formatCode="General">
                  <c:v>3.8759999999999999</c:v>
                </c:pt>
                <c:pt idx="3877" formatCode="General">
                  <c:v>3.8769999999999998</c:v>
                </c:pt>
                <c:pt idx="3878" formatCode="General">
                  <c:v>3.8780000000000001</c:v>
                </c:pt>
                <c:pt idx="3879" formatCode="General">
                  <c:v>3.879</c:v>
                </c:pt>
                <c:pt idx="3880" formatCode="General">
                  <c:v>3.88</c:v>
                </c:pt>
                <c:pt idx="3881" formatCode="General">
                  <c:v>3.8809999999999998</c:v>
                </c:pt>
                <c:pt idx="3882" formatCode="General">
                  <c:v>3.8820000000000001</c:v>
                </c:pt>
                <c:pt idx="3883" formatCode="General">
                  <c:v>3.883</c:v>
                </c:pt>
                <c:pt idx="3884" formatCode="General">
                  <c:v>3.8839999999999999</c:v>
                </c:pt>
                <c:pt idx="3885" formatCode="General">
                  <c:v>3.8849999999999998</c:v>
                </c:pt>
                <c:pt idx="3886" formatCode="General">
                  <c:v>3.8860000000000001</c:v>
                </c:pt>
                <c:pt idx="3887" formatCode="General">
                  <c:v>3.887</c:v>
                </c:pt>
                <c:pt idx="3888" formatCode="General">
                  <c:v>3.8879999999999999</c:v>
                </c:pt>
                <c:pt idx="3889" formatCode="General">
                  <c:v>3.8889999999999998</c:v>
                </c:pt>
                <c:pt idx="3890" formatCode="General">
                  <c:v>3.89</c:v>
                </c:pt>
                <c:pt idx="3891" formatCode="General">
                  <c:v>3.891</c:v>
                </c:pt>
                <c:pt idx="3892" formatCode="General">
                  <c:v>3.8919999999999999</c:v>
                </c:pt>
                <c:pt idx="3893" formatCode="General">
                  <c:v>3.8929999999999998</c:v>
                </c:pt>
                <c:pt idx="3894" formatCode="General">
                  <c:v>3.8940000000000001</c:v>
                </c:pt>
                <c:pt idx="3895" formatCode="General">
                  <c:v>3.895</c:v>
                </c:pt>
                <c:pt idx="3896" formatCode="General">
                  <c:v>3.8959999999999999</c:v>
                </c:pt>
                <c:pt idx="3897" formatCode="General">
                  <c:v>3.8969999999999998</c:v>
                </c:pt>
                <c:pt idx="3898" formatCode="General">
                  <c:v>3.8980000000000001</c:v>
                </c:pt>
                <c:pt idx="3899" formatCode="General">
                  <c:v>3.899</c:v>
                </c:pt>
                <c:pt idx="3900" formatCode="General">
                  <c:v>3.9</c:v>
                </c:pt>
                <c:pt idx="3901" formatCode="General">
                  <c:v>3.9009999999999998</c:v>
                </c:pt>
                <c:pt idx="3902" formatCode="General">
                  <c:v>3.9020000000000001</c:v>
                </c:pt>
                <c:pt idx="3903" formatCode="General">
                  <c:v>3.903</c:v>
                </c:pt>
                <c:pt idx="3904" formatCode="General">
                  <c:v>3.9039999999999999</c:v>
                </c:pt>
                <c:pt idx="3905" formatCode="General">
                  <c:v>3.9049999999999998</c:v>
                </c:pt>
                <c:pt idx="3906" formatCode="General">
                  <c:v>3.9060000000000001</c:v>
                </c:pt>
                <c:pt idx="3907" formatCode="General">
                  <c:v>3.907</c:v>
                </c:pt>
                <c:pt idx="3908" formatCode="General">
                  <c:v>3.9079999999999999</c:v>
                </c:pt>
                <c:pt idx="3909" formatCode="General">
                  <c:v>3.9089999999999998</c:v>
                </c:pt>
                <c:pt idx="3910" formatCode="General">
                  <c:v>3.91</c:v>
                </c:pt>
                <c:pt idx="3911" formatCode="General">
                  <c:v>3.911</c:v>
                </c:pt>
                <c:pt idx="3912" formatCode="General">
                  <c:v>3.9119999999999999</c:v>
                </c:pt>
                <c:pt idx="3913" formatCode="General">
                  <c:v>3.9129999999999998</c:v>
                </c:pt>
                <c:pt idx="3914" formatCode="General">
                  <c:v>3.9140000000000001</c:v>
                </c:pt>
                <c:pt idx="3915" formatCode="General">
                  <c:v>3.915</c:v>
                </c:pt>
                <c:pt idx="3916" formatCode="General">
                  <c:v>3.9159999999999999</c:v>
                </c:pt>
                <c:pt idx="3917" formatCode="General">
                  <c:v>3.9169999999999998</c:v>
                </c:pt>
                <c:pt idx="3918" formatCode="General">
                  <c:v>3.9180000000000001</c:v>
                </c:pt>
                <c:pt idx="3919" formatCode="General">
                  <c:v>3.919</c:v>
                </c:pt>
                <c:pt idx="3920" formatCode="General">
                  <c:v>3.92</c:v>
                </c:pt>
                <c:pt idx="3921" formatCode="General">
                  <c:v>3.9209999999999998</c:v>
                </c:pt>
                <c:pt idx="3922" formatCode="General">
                  <c:v>3.9220000000000002</c:v>
                </c:pt>
                <c:pt idx="3923" formatCode="General">
                  <c:v>3.923</c:v>
                </c:pt>
                <c:pt idx="3924" formatCode="General">
                  <c:v>3.9239999999999999</c:v>
                </c:pt>
                <c:pt idx="3925" formatCode="General">
                  <c:v>3.9249999999999998</c:v>
                </c:pt>
                <c:pt idx="3926" formatCode="General">
                  <c:v>3.9260000000000002</c:v>
                </c:pt>
                <c:pt idx="3927" formatCode="General">
                  <c:v>3.927</c:v>
                </c:pt>
                <c:pt idx="3928" formatCode="General">
                  <c:v>3.9279999999999999</c:v>
                </c:pt>
                <c:pt idx="3929" formatCode="General">
                  <c:v>3.9289999999999998</c:v>
                </c:pt>
                <c:pt idx="3930" formatCode="General">
                  <c:v>3.93</c:v>
                </c:pt>
                <c:pt idx="3931" formatCode="General">
                  <c:v>3.931</c:v>
                </c:pt>
                <c:pt idx="3932" formatCode="General">
                  <c:v>3.9319999999999999</c:v>
                </c:pt>
                <c:pt idx="3933" formatCode="General">
                  <c:v>3.9329999999999998</c:v>
                </c:pt>
                <c:pt idx="3934" formatCode="General">
                  <c:v>3.9340000000000002</c:v>
                </c:pt>
                <c:pt idx="3935" formatCode="General">
                  <c:v>3.9350000000000001</c:v>
                </c:pt>
                <c:pt idx="3936" formatCode="General">
                  <c:v>3.9359999999999999</c:v>
                </c:pt>
                <c:pt idx="3937" formatCode="General">
                  <c:v>3.9369999999999998</c:v>
                </c:pt>
                <c:pt idx="3938" formatCode="General">
                  <c:v>3.9380000000000002</c:v>
                </c:pt>
                <c:pt idx="3939" formatCode="General">
                  <c:v>3.9390000000000001</c:v>
                </c:pt>
                <c:pt idx="3940" formatCode="General">
                  <c:v>3.94</c:v>
                </c:pt>
                <c:pt idx="3941" formatCode="General">
                  <c:v>3.9409999999999998</c:v>
                </c:pt>
                <c:pt idx="3942" formatCode="General">
                  <c:v>3.9420000000000002</c:v>
                </c:pt>
                <c:pt idx="3943" formatCode="General">
                  <c:v>3.9430000000000001</c:v>
                </c:pt>
                <c:pt idx="3944" formatCode="General">
                  <c:v>3.944</c:v>
                </c:pt>
                <c:pt idx="3945" formatCode="General">
                  <c:v>3.9449999999999998</c:v>
                </c:pt>
                <c:pt idx="3946" formatCode="General">
                  <c:v>3.9460000000000002</c:v>
                </c:pt>
                <c:pt idx="3947" formatCode="General">
                  <c:v>3.9470000000000001</c:v>
                </c:pt>
                <c:pt idx="3948" formatCode="General">
                  <c:v>3.948</c:v>
                </c:pt>
                <c:pt idx="3949" formatCode="General">
                  <c:v>3.9489999999999998</c:v>
                </c:pt>
                <c:pt idx="3950" formatCode="General">
                  <c:v>3.95</c:v>
                </c:pt>
                <c:pt idx="3951" formatCode="General">
                  <c:v>3.9510000000000001</c:v>
                </c:pt>
                <c:pt idx="3952" formatCode="General">
                  <c:v>3.952</c:v>
                </c:pt>
                <c:pt idx="3953" formatCode="General">
                  <c:v>3.9529999999999998</c:v>
                </c:pt>
                <c:pt idx="3954" formatCode="General">
                  <c:v>3.9540000000000002</c:v>
                </c:pt>
                <c:pt idx="3955" formatCode="General">
                  <c:v>3.9550000000000001</c:v>
                </c:pt>
                <c:pt idx="3956" formatCode="General">
                  <c:v>3.956</c:v>
                </c:pt>
                <c:pt idx="3957" formatCode="General">
                  <c:v>3.9569999999999999</c:v>
                </c:pt>
                <c:pt idx="3958" formatCode="General">
                  <c:v>3.9580000000000002</c:v>
                </c:pt>
                <c:pt idx="3959" formatCode="General">
                  <c:v>3.9590000000000001</c:v>
                </c:pt>
                <c:pt idx="3960" formatCode="General">
                  <c:v>3.96</c:v>
                </c:pt>
                <c:pt idx="3961" formatCode="General">
                  <c:v>3.9609999999999999</c:v>
                </c:pt>
                <c:pt idx="3962" formatCode="General">
                  <c:v>3.9620000000000002</c:v>
                </c:pt>
                <c:pt idx="3963" formatCode="General">
                  <c:v>3.9630000000000001</c:v>
                </c:pt>
                <c:pt idx="3964" formatCode="General">
                  <c:v>3.964</c:v>
                </c:pt>
                <c:pt idx="3965" formatCode="General">
                  <c:v>3.9649999999999999</c:v>
                </c:pt>
                <c:pt idx="3966" formatCode="General">
                  <c:v>3.9660000000000002</c:v>
                </c:pt>
                <c:pt idx="3967" formatCode="General">
                  <c:v>3.9670000000000001</c:v>
                </c:pt>
                <c:pt idx="3968" formatCode="General">
                  <c:v>3.968</c:v>
                </c:pt>
                <c:pt idx="3969" formatCode="General">
                  <c:v>3.9689999999999999</c:v>
                </c:pt>
                <c:pt idx="3970" formatCode="General">
                  <c:v>3.97</c:v>
                </c:pt>
                <c:pt idx="3971" formatCode="General">
                  <c:v>3.9710000000000001</c:v>
                </c:pt>
                <c:pt idx="3972" formatCode="General">
                  <c:v>3.972</c:v>
                </c:pt>
                <c:pt idx="3973" formatCode="General">
                  <c:v>3.9729999999999999</c:v>
                </c:pt>
                <c:pt idx="3974" formatCode="General">
                  <c:v>3.9740000000000002</c:v>
                </c:pt>
                <c:pt idx="3975" formatCode="General">
                  <c:v>3.9750000000000001</c:v>
                </c:pt>
                <c:pt idx="3976" formatCode="General">
                  <c:v>3.976</c:v>
                </c:pt>
                <c:pt idx="3977" formatCode="General">
                  <c:v>3.9769999999999999</c:v>
                </c:pt>
                <c:pt idx="3978" formatCode="General">
                  <c:v>3.9780000000000002</c:v>
                </c:pt>
                <c:pt idx="3979" formatCode="General">
                  <c:v>3.9790000000000001</c:v>
                </c:pt>
                <c:pt idx="3980" formatCode="General">
                  <c:v>3.98</c:v>
                </c:pt>
                <c:pt idx="3981" formatCode="General">
                  <c:v>3.9809999999999999</c:v>
                </c:pt>
                <c:pt idx="3982" formatCode="General">
                  <c:v>3.9820000000000002</c:v>
                </c:pt>
                <c:pt idx="3983" formatCode="General">
                  <c:v>3.9830000000000001</c:v>
                </c:pt>
                <c:pt idx="3984" formatCode="General">
                  <c:v>3.984</c:v>
                </c:pt>
                <c:pt idx="3985" formatCode="General">
                  <c:v>3.9849999999999999</c:v>
                </c:pt>
                <c:pt idx="3986" formatCode="General">
                  <c:v>3.9860000000000002</c:v>
                </c:pt>
                <c:pt idx="3987" formatCode="General">
                  <c:v>3.9870000000000001</c:v>
                </c:pt>
                <c:pt idx="3988" formatCode="General">
                  <c:v>3.988</c:v>
                </c:pt>
                <c:pt idx="3989" formatCode="General">
                  <c:v>3.9889999999999999</c:v>
                </c:pt>
                <c:pt idx="3990" formatCode="General">
                  <c:v>3.99</c:v>
                </c:pt>
                <c:pt idx="3991" formatCode="General">
                  <c:v>3.9910000000000001</c:v>
                </c:pt>
                <c:pt idx="3992" formatCode="General">
                  <c:v>3.992</c:v>
                </c:pt>
                <c:pt idx="3993" formatCode="General">
                  <c:v>3.9929999999999999</c:v>
                </c:pt>
                <c:pt idx="3994" formatCode="General">
                  <c:v>3.9940000000000002</c:v>
                </c:pt>
                <c:pt idx="3995" formatCode="General">
                  <c:v>3.9950000000000001</c:v>
                </c:pt>
                <c:pt idx="3996" formatCode="General">
                  <c:v>3.996</c:v>
                </c:pt>
                <c:pt idx="3997" formatCode="General">
                  <c:v>3.9969999999999999</c:v>
                </c:pt>
                <c:pt idx="3998" formatCode="General">
                  <c:v>3.9980000000000002</c:v>
                </c:pt>
                <c:pt idx="3999" formatCode="General">
                  <c:v>3.9990000000000001</c:v>
                </c:pt>
                <c:pt idx="4000" formatCode="General">
                  <c:v>4</c:v>
                </c:pt>
                <c:pt idx="4001" formatCode="General">
                  <c:v>4.0010000000000003</c:v>
                </c:pt>
                <c:pt idx="4002" formatCode="General">
                  <c:v>4.0019999999999998</c:v>
                </c:pt>
                <c:pt idx="4003" formatCode="General">
                  <c:v>4.0030000000000001</c:v>
                </c:pt>
                <c:pt idx="4004" formatCode="General">
                  <c:v>4.0039999999999996</c:v>
                </c:pt>
                <c:pt idx="4005" formatCode="General">
                  <c:v>4.0049999999999999</c:v>
                </c:pt>
                <c:pt idx="4006" formatCode="General">
                  <c:v>4.0060000000000002</c:v>
                </c:pt>
                <c:pt idx="4007" formatCode="General">
                  <c:v>4.0069999999999997</c:v>
                </c:pt>
                <c:pt idx="4008" formatCode="General">
                  <c:v>4.008</c:v>
                </c:pt>
                <c:pt idx="4009" formatCode="General">
                  <c:v>4.0090000000000003</c:v>
                </c:pt>
                <c:pt idx="4010" formatCode="General">
                  <c:v>4.01</c:v>
                </c:pt>
                <c:pt idx="4011" formatCode="General">
                  <c:v>4.0110000000000001</c:v>
                </c:pt>
                <c:pt idx="4012" formatCode="General">
                  <c:v>4.0119999999999996</c:v>
                </c:pt>
                <c:pt idx="4013" formatCode="General">
                  <c:v>4.0129999999999999</c:v>
                </c:pt>
                <c:pt idx="4014" formatCode="General">
                  <c:v>4.0140000000000002</c:v>
                </c:pt>
                <c:pt idx="4015" formatCode="General">
                  <c:v>4.0149999999999997</c:v>
                </c:pt>
                <c:pt idx="4016" formatCode="General">
                  <c:v>4.016</c:v>
                </c:pt>
                <c:pt idx="4017" formatCode="General">
                  <c:v>4.0170000000000003</c:v>
                </c:pt>
                <c:pt idx="4018" formatCode="General">
                  <c:v>4.0179999999999998</c:v>
                </c:pt>
                <c:pt idx="4019" formatCode="General">
                  <c:v>4.0190000000000001</c:v>
                </c:pt>
                <c:pt idx="4020" formatCode="General">
                  <c:v>4.0199999999999996</c:v>
                </c:pt>
                <c:pt idx="4021" formatCode="General">
                  <c:v>4.0209999999999999</c:v>
                </c:pt>
                <c:pt idx="4022" formatCode="General">
                  <c:v>4.0220000000000002</c:v>
                </c:pt>
                <c:pt idx="4023" formatCode="General">
                  <c:v>4.0229999999999997</c:v>
                </c:pt>
                <c:pt idx="4024" formatCode="General">
                  <c:v>4.024</c:v>
                </c:pt>
                <c:pt idx="4025" formatCode="General">
                  <c:v>4.0250000000000004</c:v>
                </c:pt>
                <c:pt idx="4026" formatCode="General">
                  <c:v>4.0259999999999998</c:v>
                </c:pt>
                <c:pt idx="4027" formatCode="General">
                  <c:v>4.0270000000000001</c:v>
                </c:pt>
                <c:pt idx="4028" formatCode="General">
                  <c:v>4.0279999999999996</c:v>
                </c:pt>
                <c:pt idx="4029" formatCode="General">
                  <c:v>4.0289999999999999</c:v>
                </c:pt>
                <c:pt idx="4030" formatCode="General">
                  <c:v>4.03</c:v>
                </c:pt>
                <c:pt idx="4031" formatCode="General">
                  <c:v>4.0309999999999997</c:v>
                </c:pt>
                <c:pt idx="4032" formatCode="General">
                  <c:v>4.032</c:v>
                </c:pt>
                <c:pt idx="4033" formatCode="General">
                  <c:v>4.0330000000000004</c:v>
                </c:pt>
                <c:pt idx="4034" formatCode="General">
                  <c:v>4.0339999999999998</c:v>
                </c:pt>
                <c:pt idx="4035" formatCode="General">
                  <c:v>4.0350000000000001</c:v>
                </c:pt>
                <c:pt idx="4036" formatCode="General">
                  <c:v>4.0359999999999996</c:v>
                </c:pt>
                <c:pt idx="4037" formatCode="General">
                  <c:v>4.0369999999999999</c:v>
                </c:pt>
                <c:pt idx="4038" formatCode="General">
                  <c:v>4.0380000000000003</c:v>
                </c:pt>
                <c:pt idx="4039" formatCode="General">
                  <c:v>4.0389999999999997</c:v>
                </c:pt>
                <c:pt idx="4040" formatCode="General">
                  <c:v>4.04</c:v>
                </c:pt>
                <c:pt idx="4041" formatCode="General">
                  <c:v>4.0410000000000004</c:v>
                </c:pt>
                <c:pt idx="4042" formatCode="General">
                  <c:v>4.0419999999999998</c:v>
                </c:pt>
                <c:pt idx="4043" formatCode="General">
                  <c:v>4.0430000000000001</c:v>
                </c:pt>
                <c:pt idx="4044" formatCode="General">
                  <c:v>4.0439999999999996</c:v>
                </c:pt>
                <c:pt idx="4045" formatCode="General">
                  <c:v>4.0449999999999999</c:v>
                </c:pt>
                <c:pt idx="4046" formatCode="General">
                  <c:v>4.0460000000000003</c:v>
                </c:pt>
                <c:pt idx="4047" formatCode="General">
                  <c:v>4.0469999999999997</c:v>
                </c:pt>
                <c:pt idx="4048" formatCode="General">
                  <c:v>4.048</c:v>
                </c:pt>
                <c:pt idx="4049" formatCode="General">
                  <c:v>4.0490000000000004</c:v>
                </c:pt>
                <c:pt idx="4050" formatCode="General">
                  <c:v>4.05</c:v>
                </c:pt>
                <c:pt idx="4051" formatCode="General">
                  <c:v>4.0510000000000002</c:v>
                </c:pt>
                <c:pt idx="4052" formatCode="General">
                  <c:v>4.0519999999999996</c:v>
                </c:pt>
                <c:pt idx="4053" formatCode="General">
                  <c:v>4.0529999999999999</c:v>
                </c:pt>
                <c:pt idx="4054" formatCode="General">
                  <c:v>4.0540000000000003</c:v>
                </c:pt>
                <c:pt idx="4055" formatCode="General">
                  <c:v>4.0549999999999997</c:v>
                </c:pt>
                <c:pt idx="4056" formatCode="General">
                  <c:v>4.056</c:v>
                </c:pt>
                <c:pt idx="4057" formatCode="General">
                  <c:v>4.0570000000000004</c:v>
                </c:pt>
                <c:pt idx="4058" formatCode="General">
                  <c:v>4.0579999999999998</c:v>
                </c:pt>
                <c:pt idx="4059" formatCode="General">
                  <c:v>4.0590000000000002</c:v>
                </c:pt>
                <c:pt idx="4060" formatCode="General">
                  <c:v>4.0599999999999996</c:v>
                </c:pt>
                <c:pt idx="4061" formatCode="General">
                  <c:v>4.0609999999999999</c:v>
                </c:pt>
                <c:pt idx="4062" formatCode="General">
                  <c:v>4.0620000000000003</c:v>
                </c:pt>
                <c:pt idx="4063" formatCode="General">
                  <c:v>4.0629999999999997</c:v>
                </c:pt>
                <c:pt idx="4064" formatCode="General">
                  <c:v>4.0640000000000001</c:v>
                </c:pt>
                <c:pt idx="4065" formatCode="General">
                  <c:v>4.0650000000000004</c:v>
                </c:pt>
                <c:pt idx="4066" formatCode="General">
                  <c:v>4.0659999999999998</c:v>
                </c:pt>
                <c:pt idx="4067" formatCode="General">
                  <c:v>4.0670000000000002</c:v>
                </c:pt>
                <c:pt idx="4068" formatCode="General">
                  <c:v>4.0679999999999996</c:v>
                </c:pt>
                <c:pt idx="4069" formatCode="General">
                  <c:v>4.069</c:v>
                </c:pt>
                <c:pt idx="4070" formatCode="General">
                  <c:v>4.07</c:v>
                </c:pt>
                <c:pt idx="4071" formatCode="General">
                  <c:v>4.0709999999999997</c:v>
                </c:pt>
                <c:pt idx="4072" formatCode="General">
                  <c:v>4.0720000000000001</c:v>
                </c:pt>
                <c:pt idx="4073" formatCode="General">
                  <c:v>4.0730000000000004</c:v>
                </c:pt>
                <c:pt idx="4074" formatCode="General">
                  <c:v>4.0739999999999998</c:v>
                </c:pt>
                <c:pt idx="4075" formatCode="General">
                  <c:v>4.0750000000000002</c:v>
                </c:pt>
                <c:pt idx="4076" formatCode="General">
                  <c:v>4.0759999999999996</c:v>
                </c:pt>
                <c:pt idx="4077" formatCode="General">
                  <c:v>4.077</c:v>
                </c:pt>
                <c:pt idx="4078" formatCode="General">
                  <c:v>4.0780000000000003</c:v>
                </c:pt>
                <c:pt idx="4079" formatCode="General">
                  <c:v>4.0789999999999997</c:v>
                </c:pt>
                <c:pt idx="4080" formatCode="General">
                  <c:v>4.08</c:v>
                </c:pt>
                <c:pt idx="4081" formatCode="General">
                  <c:v>4.0810000000000004</c:v>
                </c:pt>
                <c:pt idx="4082" formatCode="General">
                  <c:v>4.0819999999999999</c:v>
                </c:pt>
                <c:pt idx="4083" formatCode="General">
                  <c:v>4.0830000000000002</c:v>
                </c:pt>
                <c:pt idx="4084" formatCode="General">
                  <c:v>4.0839999999999996</c:v>
                </c:pt>
                <c:pt idx="4085" formatCode="General">
                  <c:v>4.085</c:v>
                </c:pt>
                <c:pt idx="4086" formatCode="General">
                  <c:v>4.0860000000000003</c:v>
                </c:pt>
                <c:pt idx="4087" formatCode="General">
                  <c:v>4.0869999999999997</c:v>
                </c:pt>
                <c:pt idx="4088" formatCode="General">
                  <c:v>4.0880000000000001</c:v>
                </c:pt>
                <c:pt idx="4089" formatCode="General">
                  <c:v>4.0890000000000004</c:v>
                </c:pt>
                <c:pt idx="4090" formatCode="General">
                  <c:v>4.09</c:v>
                </c:pt>
                <c:pt idx="4091" formatCode="General">
                  <c:v>4.0910000000000002</c:v>
                </c:pt>
                <c:pt idx="4092" formatCode="General">
                  <c:v>4.0919999999999996</c:v>
                </c:pt>
                <c:pt idx="4093" formatCode="General">
                  <c:v>4.093</c:v>
                </c:pt>
                <c:pt idx="4094" formatCode="General">
                  <c:v>4.0940000000000003</c:v>
                </c:pt>
                <c:pt idx="4095" formatCode="General">
                  <c:v>4.0949999999999998</c:v>
                </c:pt>
                <c:pt idx="4096" formatCode="General">
                  <c:v>4.0960000000000001</c:v>
                </c:pt>
                <c:pt idx="4097" formatCode="General">
                  <c:v>4.0970000000000004</c:v>
                </c:pt>
                <c:pt idx="4098" formatCode="General">
                  <c:v>4.0979999999999999</c:v>
                </c:pt>
                <c:pt idx="4099" formatCode="General">
                  <c:v>4.0990000000000002</c:v>
                </c:pt>
                <c:pt idx="4100" formatCode="General">
                  <c:v>4.0999999999999996</c:v>
                </c:pt>
                <c:pt idx="4101" formatCode="General">
                  <c:v>4.101</c:v>
                </c:pt>
                <c:pt idx="4102" formatCode="General">
                  <c:v>4.1020000000000003</c:v>
                </c:pt>
                <c:pt idx="4103" formatCode="General">
                  <c:v>4.1029999999999998</c:v>
                </c:pt>
                <c:pt idx="4104" formatCode="General">
                  <c:v>4.1040000000000001</c:v>
                </c:pt>
                <c:pt idx="4105" formatCode="General">
                  <c:v>4.1050000000000004</c:v>
                </c:pt>
                <c:pt idx="4106" formatCode="General">
                  <c:v>4.1059999999999999</c:v>
                </c:pt>
                <c:pt idx="4107" formatCode="General">
                  <c:v>4.1070000000000002</c:v>
                </c:pt>
                <c:pt idx="4108" formatCode="General">
                  <c:v>4.1079999999999997</c:v>
                </c:pt>
                <c:pt idx="4109" formatCode="General">
                  <c:v>4.109</c:v>
                </c:pt>
                <c:pt idx="4110" formatCode="General">
                  <c:v>4.1100000000000003</c:v>
                </c:pt>
                <c:pt idx="4111" formatCode="General">
                  <c:v>4.1109999999999998</c:v>
                </c:pt>
                <c:pt idx="4112" formatCode="General">
                  <c:v>4.1120000000000001</c:v>
                </c:pt>
                <c:pt idx="4113" formatCode="General">
                  <c:v>4.1130000000000004</c:v>
                </c:pt>
                <c:pt idx="4114" formatCode="General">
                  <c:v>4.1139999999999999</c:v>
                </c:pt>
                <c:pt idx="4115" formatCode="General">
                  <c:v>4.1150000000000002</c:v>
                </c:pt>
                <c:pt idx="4116" formatCode="General">
                  <c:v>4.1159999999999997</c:v>
                </c:pt>
                <c:pt idx="4117" formatCode="General">
                  <c:v>4.117</c:v>
                </c:pt>
                <c:pt idx="4118" formatCode="General">
                  <c:v>4.1180000000000003</c:v>
                </c:pt>
                <c:pt idx="4119" formatCode="General">
                  <c:v>4.1189999999999998</c:v>
                </c:pt>
                <c:pt idx="4120" formatCode="General">
                  <c:v>4.12</c:v>
                </c:pt>
                <c:pt idx="4121" formatCode="General">
                  <c:v>4.1210000000000004</c:v>
                </c:pt>
                <c:pt idx="4122" formatCode="General">
                  <c:v>4.1219999999999999</c:v>
                </c:pt>
                <c:pt idx="4123" formatCode="General">
                  <c:v>4.1230000000000002</c:v>
                </c:pt>
                <c:pt idx="4124" formatCode="General">
                  <c:v>4.1239999999999997</c:v>
                </c:pt>
                <c:pt idx="4125" formatCode="General">
                  <c:v>4.125</c:v>
                </c:pt>
                <c:pt idx="4126" formatCode="General">
                  <c:v>4.1260000000000003</c:v>
                </c:pt>
                <c:pt idx="4127" formatCode="General">
                  <c:v>4.1269999999999998</c:v>
                </c:pt>
                <c:pt idx="4128" formatCode="General">
                  <c:v>4.1280000000000001</c:v>
                </c:pt>
                <c:pt idx="4129" formatCode="General">
                  <c:v>4.1289999999999996</c:v>
                </c:pt>
                <c:pt idx="4130" formatCode="General">
                  <c:v>4.13</c:v>
                </c:pt>
                <c:pt idx="4131" formatCode="General">
                  <c:v>4.1310000000000002</c:v>
                </c:pt>
                <c:pt idx="4132" formatCode="General">
                  <c:v>4.1319999999999997</c:v>
                </c:pt>
                <c:pt idx="4133" formatCode="General">
                  <c:v>4.133</c:v>
                </c:pt>
                <c:pt idx="4134" formatCode="General">
                  <c:v>4.1340000000000003</c:v>
                </c:pt>
                <c:pt idx="4135" formatCode="General">
                  <c:v>4.1349999999999998</c:v>
                </c:pt>
                <c:pt idx="4136" formatCode="General">
                  <c:v>4.1360000000000001</c:v>
                </c:pt>
                <c:pt idx="4137" formatCode="General">
                  <c:v>4.1369999999999996</c:v>
                </c:pt>
                <c:pt idx="4138" formatCode="General">
                  <c:v>4.1379999999999999</c:v>
                </c:pt>
                <c:pt idx="4139" formatCode="General">
                  <c:v>4.1390000000000002</c:v>
                </c:pt>
                <c:pt idx="4140" formatCode="General">
                  <c:v>4.1399999999999997</c:v>
                </c:pt>
                <c:pt idx="4141" formatCode="General">
                  <c:v>4.141</c:v>
                </c:pt>
                <c:pt idx="4142" formatCode="General">
                  <c:v>4.1420000000000003</c:v>
                </c:pt>
                <c:pt idx="4143" formatCode="General">
                  <c:v>4.1429999999999998</c:v>
                </c:pt>
                <c:pt idx="4144" formatCode="General">
                  <c:v>4.1440000000000001</c:v>
                </c:pt>
                <c:pt idx="4145" formatCode="General">
                  <c:v>4.1449999999999996</c:v>
                </c:pt>
                <c:pt idx="4146" formatCode="General">
                  <c:v>4.1459999999999999</c:v>
                </c:pt>
                <c:pt idx="4147" formatCode="General">
                  <c:v>4.1470000000000002</c:v>
                </c:pt>
                <c:pt idx="4148" formatCode="General">
                  <c:v>4.1479999999999997</c:v>
                </c:pt>
                <c:pt idx="4149" formatCode="General">
                  <c:v>4.149</c:v>
                </c:pt>
                <c:pt idx="4150" formatCode="General">
                  <c:v>4.1500000000000004</c:v>
                </c:pt>
                <c:pt idx="4151" formatCode="General">
                  <c:v>4.1509999999999998</c:v>
                </c:pt>
                <c:pt idx="4152" formatCode="General">
                  <c:v>4.1520000000000001</c:v>
                </c:pt>
                <c:pt idx="4153" formatCode="General">
                  <c:v>4.1529999999999996</c:v>
                </c:pt>
                <c:pt idx="4154" formatCode="General">
                  <c:v>4.1539999999999999</c:v>
                </c:pt>
                <c:pt idx="4155" formatCode="General">
                  <c:v>4.1550000000000002</c:v>
                </c:pt>
                <c:pt idx="4156" formatCode="General">
                  <c:v>4.1559999999999997</c:v>
                </c:pt>
                <c:pt idx="4157" formatCode="General">
                  <c:v>4.157</c:v>
                </c:pt>
                <c:pt idx="4158" formatCode="General">
                  <c:v>4.1580000000000004</c:v>
                </c:pt>
                <c:pt idx="4159" formatCode="General">
                  <c:v>4.1589999999999998</c:v>
                </c:pt>
                <c:pt idx="4160" formatCode="General">
                  <c:v>4.16</c:v>
                </c:pt>
                <c:pt idx="4161" formatCode="General">
                  <c:v>4.1609999999999996</c:v>
                </c:pt>
                <c:pt idx="4162" formatCode="General">
                  <c:v>4.1619999999999999</c:v>
                </c:pt>
                <c:pt idx="4163" formatCode="General">
                  <c:v>4.1630000000000003</c:v>
                </c:pt>
                <c:pt idx="4164" formatCode="General">
                  <c:v>4.1639999999999997</c:v>
                </c:pt>
                <c:pt idx="4165" formatCode="General">
                  <c:v>4.165</c:v>
                </c:pt>
                <c:pt idx="4166" formatCode="General">
                  <c:v>4.1660000000000004</c:v>
                </c:pt>
                <c:pt idx="4167" formatCode="General">
                  <c:v>4.1669999999999998</c:v>
                </c:pt>
                <c:pt idx="4168" formatCode="General">
                  <c:v>4.1680000000000001</c:v>
                </c:pt>
                <c:pt idx="4169" formatCode="General">
                  <c:v>4.1689999999999996</c:v>
                </c:pt>
                <c:pt idx="4170" formatCode="General">
                  <c:v>4.17</c:v>
                </c:pt>
                <c:pt idx="4171" formatCode="General">
                  <c:v>4.1710000000000003</c:v>
                </c:pt>
                <c:pt idx="4172" formatCode="General">
                  <c:v>4.1719999999999997</c:v>
                </c:pt>
                <c:pt idx="4173" formatCode="General">
                  <c:v>4.173</c:v>
                </c:pt>
                <c:pt idx="4174" formatCode="General">
                  <c:v>4.1740000000000004</c:v>
                </c:pt>
                <c:pt idx="4175" formatCode="General">
                  <c:v>4.1749999999999998</c:v>
                </c:pt>
                <c:pt idx="4176" formatCode="General">
                  <c:v>4.1760000000000002</c:v>
                </c:pt>
                <c:pt idx="4177" formatCode="General">
                  <c:v>4.1769999999999996</c:v>
                </c:pt>
                <c:pt idx="4178" formatCode="General">
                  <c:v>4.1779999999999999</c:v>
                </c:pt>
                <c:pt idx="4179" formatCode="General">
                  <c:v>4.1790000000000003</c:v>
                </c:pt>
                <c:pt idx="4180" formatCode="General">
                  <c:v>4.18</c:v>
                </c:pt>
                <c:pt idx="4181" formatCode="General">
                  <c:v>4.181</c:v>
                </c:pt>
                <c:pt idx="4182" formatCode="General">
                  <c:v>4.1820000000000004</c:v>
                </c:pt>
                <c:pt idx="4183" formatCode="General">
                  <c:v>4.1829999999999998</c:v>
                </c:pt>
                <c:pt idx="4184" formatCode="General">
                  <c:v>4.1840000000000002</c:v>
                </c:pt>
                <c:pt idx="4185" formatCode="General">
                  <c:v>4.1849999999999996</c:v>
                </c:pt>
                <c:pt idx="4186" formatCode="General">
                  <c:v>4.1859999999999999</c:v>
                </c:pt>
                <c:pt idx="4187" formatCode="General">
                  <c:v>4.1870000000000003</c:v>
                </c:pt>
                <c:pt idx="4188" formatCode="General">
                  <c:v>4.1879999999999997</c:v>
                </c:pt>
                <c:pt idx="4189" formatCode="General">
                  <c:v>4.1890000000000001</c:v>
                </c:pt>
                <c:pt idx="4190" formatCode="General">
                  <c:v>4.1900000000000004</c:v>
                </c:pt>
                <c:pt idx="4191" formatCode="General">
                  <c:v>4.1909999999999998</c:v>
                </c:pt>
                <c:pt idx="4192" formatCode="General">
                  <c:v>4.1920000000000002</c:v>
                </c:pt>
                <c:pt idx="4193" formatCode="General">
                  <c:v>4.1929999999999996</c:v>
                </c:pt>
                <c:pt idx="4194" formatCode="General">
                  <c:v>4.194</c:v>
                </c:pt>
                <c:pt idx="4195" formatCode="General">
                  <c:v>4.1950000000000003</c:v>
                </c:pt>
                <c:pt idx="4196" formatCode="General">
                  <c:v>4.1959999999999997</c:v>
                </c:pt>
                <c:pt idx="4197" formatCode="General">
                  <c:v>4.1970000000000001</c:v>
                </c:pt>
                <c:pt idx="4198" formatCode="General">
                  <c:v>4.1980000000000004</c:v>
                </c:pt>
                <c:pt idx="4199" formatCode="General">
                  <c:v>4.1989999999999998</c:v>
                </c:pt>
                <c:pt idx="4200" formatCode="General">
                  <c:v>4.2</c:v>
                </c:pt>
                <c:pt idx="4201" formatCode="General">
                  <c:v>4.2009999999999996</c:v>
                </c:pt>
                <c:pt idx="4202" formatCode="General">
                  <c:v>4.202</c:v>
                </c:pt>
                <c:pt idx="4203" formatCode="General">
                  <c:v>4.2030000000000003</c:v>
                </c:pt>
                <c:pt idx="4204" formatCode="General">
                  <c:v>4.2039999999999997</c:v>
                </c:pt>
                <c:pt idx="4205" formatCode="General">
                  <c:v>4.2050000000000001</c:v>
                </c:pt>
                <c:pt idx="4206" formatCode="General">
                  <c:v>4.2060000000000004</c:v>
                </c:pt>
                <c:pt idx="4207" formatCode="General">
                  <c:v>4.2069999999999999</c:v>
                </c:pt>
                <c:pt idx="4208" formatCode="General">
                  <c:v>4.2080000000000002</c:v>
                </c:pt>
                <c:pt idx="4209" formatCode="General">
                  <c:v>4.2089999999999996</c:v>
                </c:pt>
                <c:pt idx="4210" formatCode="General">
                  <c:v>4.21</c:v>
                </c:pt>
                <c:pt idx="4211" formatCode="General">
                  <c:v>4.2110000000000003</c:v>
                </c:pt>
                <c:pt idx="4212" formatCode="General">
                  <c:v>4.2119999999999997</c:v>
                </c:pt>
                <c:pt idx="4213" formatCode="General">
                  <c:v>4.2130000000000001</c:v>
                </c:pt>
                <c:pt idx="4214" formatCode="General">
                  <c:v>4.2140000000000004</c:v>
                </c:pt>
                <c:pt idx="4215" formatCode="General">
                  <c:v>4.2149999999999999</c:v>
                </c:pt>
                <c:pt idx="4216" formatCode="General">
                  <c:v>4.2160000000000002</c:v>
                </c:pt>
                <c:pt idx="4217" formatCode="General">
                  <c:v>4.2169999999999996</c:v>
                </c:pt>
                <c:pt idx="4218" formatCode="General">
                  <c:v>4.218</c:v>
                </c:pt>
                <c:pt idx="4219" formatCode="General">
                  <c:v>4.2190000000000003</c:v>
                </c:pt>
                <c:pt idx="4220" formatCode="General">
                  <c:v>4.22</c:v>
                </c:pt>
                <c:pt idx="4221" formatCode="General">
                  <c:v>4.2210000000000001</c:v>
                </c:pt>
                <c:pt idx="4222" formatCode="General">
                  <c:v>4.2220000000000004</c:v>
                </c:pt>
                <c:pt idx="4223" formatCode="General">
                  <c:v>4.2229999999999999</c:v>
                </c:pt>
                <c:pt idx="4224" formatCode="General">
                  <c:v>4.2240000000000002</c:v>
                </c:pt>
                <c:pt idx="4225" formatCode="General">
                  <c:v>4.2249999999999996</c:v>
                </c:pt>
                <c:pt idx="4226" formatCode="General">
                  <c:v>4.226</c:v>
                </c:pt>
                <c:pt idx="4227" formatCode="General">
                  <c:v>4.2270000000000003</c:v>
                </c:pt>
                <c:pt idx="4228" formatCode="General">
                  <c:v>4.2279999999999998</c:v>
                </c:pt>
                <c:pt idx="4229" formatCode="General">
                  <c:v>4.2290000000000001</c:v>
                </c:pt>
                <c:pt idx="4230" formatCode="General">
                  <c:v>4.2300000000000004</c:v>
                </c:pt>
                <c:pt idx="4231" formatCode="General">
                  <c:v>4.2309999999999999</c:v>
                </c:pt>
                <c:pt idx="4232" formatCode="General">
                  <c:v>4.2320000000000002</c:v>
                </c:pt>
                <c:pt idx="4233" formatCode="General">
                  <c:v>4.2329999999999997</c:v>
                </c:pt>
                <c:pt idx="4234" formatCode="General">
                  <c:v>4.234</c:v>
                </c:pt>
                <c:pt idx="4235" formatCode="General">
                  <c:v>4.2350000000000003</c:v>
                </c:pt>
                <c:pt idx="4236" formatCode="General">
                  <c:v>4.2359999999999998</c:v>
                </c:pt>
                <c:pt idx="4237" formatCode="General">
                  <c:v>4.2370000000000001</c:v>
                </c:pt>
                <c:pt idx="4238" formatCode="General">
                  <c:v>4.2380000000000004</c:v>
                </c:pt>
                <c:pt idx="4239" formatCode="General">
                  <c:v>4.2389999999999999</c:v>
                </c:pt>
                <c:pt idx="4240" formatCode="General">
                  <c:v>4.24</c:v>
                </c:pt>
                <c:pt idx="4241" formatCode="General">
                  <c:v>4.2409999999999997</c:v>
                </c:pt>
                <c:pt idx="4242" formatCode="General">
                  <c:v>4.242</c:v>
                </c:pt>
                <c:pt idx="4243" formatCode="General">
                  <c:v>4.2430000000000003</c:v>
                </c:pt>
                <c:pt idx="4244" formatCode="General">
                  <c:v>4.2439999999999998</c:v>
                </c:pt>
                <c:pt idx="4245" formatCode="General">
                  <c:v>4.2450000000000001</c:v>
                </c:pt>
                <c:pt idx="4246" formatCode="General">
                  <c:v>4.2460000000000004</c:v>
                </c:pt>
                <c:pt idx="4247" formatCode="General">
                  <c:v>4.2469999999999999</c:v>
                </c:pt>
                <c:pt idx="4248" formatCode="General">
                  <c:v>4.2480000000000002</c:v>
                </c:pt>
                <c:pt idx="4249" formatCode="General">
                  <c:v>4.2489999999999997</c:v>
                </c:pt>
                <c:pt idx="4250" formatCode="General">
                  <c:v>4.25</c:v>
                </c:pt>
                <c:pt idx="4251" formatCode="General">
                  <c:v>4.2510000000000003</c:v>
                </c:pt>
                <c:pt idx="4252" formatCode="General">
                  <c:v>4.2519999999999998</c:v>
                </c:pt>
                <c:pt idx="4253" formatCode="General">
                  <c:v>4.2530000000000001</c:v>
                </c:pt>
                <c:pt idx="4254" formatCode="General">
                  <c:v>4.2539999999999996</c:v>
                </c:pt>
                <c:pt idx="4255" formatCode="General">
                  <c:v>4.2549999999999999</c:v>
                </c:pt>
                <c:pt idx="4256" formatCode="General">
                  <c:v>4.2560000000000002</c:v>
                </c:pt>
                <c:pt idx="4257" formatCode="General">
                  <c:v>4.2569999999999997</c:v>
                </c:pt>
                <c:pt idx="4258" formatCode="General">
                  <c:v>4.258</c:v>
                </c:pt>
                <c:pt idx="4259" formatCode="General">
                  <c:v>4.2590000000000003</c:v>
                </c:pt>
                <c:pt idx="4260" formatCode="General">
                  <c:v>4.26</c:v>
                </c:pt>
                <c:pt idx="4261" formatCode="General">
                  <c:v>4.2610000000000001</c:v>
                </c:pt>
                <c:pt idx="4262" formatCode="General">
                  <c:v>4.2619999999999996</c:v>
                </c:pt>
                <c:pt idx="4263" formatCode="General">
                  <c:v>4.2629999999999999</c:v>
                </c:pt>
                <c:pt idx="4264" formatCode="General">
                  <c:v>4.2640000000000002</c:v>
                </c:pt>
                <c:pt idx="4265" formatCode="General">
                  <c:v>4.2649999999999997</c:v>
                </c:pt>
                <c:pt idx="4266" formatCode="General">
                  <c:v>4.266</c:v>
                </c:pt>
                <c:pt idx="4267" formatCode="General">
                  <c:v>4.2670000000000003</c:v>
                </c:pt>
                <c:pt idx="4268" formatCode="General">
                  <c:v>4.2679999999999998</c:v>
                </c:pt>
                <c:pt idx="4269" formatCode="General">
                  <c:v>4.2690000000000001</c:v>
                </c:pt>
                <c:pt idx="4270" formatCode="General">
                  <c:v>4.2699999999999996</c:v>
                </c:pt>
                <c:pt idx="4271" formatCode="General">
                  <c:v>4.2709999999999999</c:v>
                </c:pt>
                <c:pt idx="4272" formatCode="General">
                  <c:v>4.2720000000000002</c:v>
                </c:pt>
                <c:pt idx="4273" formatCode="General">
                  <c:v>4.2729999999999997</c:v>
                </c:pt>
                <c:pt idx="4274" formatCode="General">
                  <c:v>4.274</c:v>
                </c:pt>
                <c:pt idx="4275" formatCode="General">
                  <c:v>4.2750000000000004</c:v>
                </c:pt>
                <c:pt idx="4276" formatCode="General">
                  <c:v>4.2759999999999998</c:v>
                </c:pt>
                <c:pt idx="4277" formatCode="General">
                  <c:v>4.2770000000000001</c:v>
                </c:pt>
                <c:pt idx="4278" formatCode="General">
                  <c:v>4.2779999999999996</c:v>
                </c:pt>
                <c:pt idx="4279" formatCode="General">
                  <c:v>4.2789999999999999</c:v>
                </c:pt>
                <c:pt idx="4280" formatCode="General">
                  <c:v>4.28</c:v>
                </c:pt>
                <c:pt idx="4281" formatCode="General">
                  <c:v>4.2809999999999997</c:v>
                </c:pt>
                <c:pt idx="4282" formatCode="General">
                  <c:v>4.282</c:v>
                </c:pt>
                <c:pt idx="4283" formatCode="General">
                  <c:v>4.2830000000000004</c:v>
                </c:pt>
                <c:pt idx="4284" formatCode="General">
                  <c:v>4.2839999999999998</c:v>
                </c:pt>
                <c:pt idx="4285" formatCode="General">
                  <c:v>4.2850000000000001</c:v>
                </c:pt>
                <c:pt idx="4286" formatCode="General">
                  <c:v>4.2859999999999996</c:v>
                </c:pt>
                <c:pt idx="4287" formatCode="General">
                  <c:v>4.2869999999999999</c:v>
                </c:pt>
                <c:pt idx="4288" formatCode="General">
                  <c:v>4.2880000000000003</c:v>
                </c:pt>
                <c:pt idx="4289" formatCode="General">
                  <c:v>4.2889999999999997</c:v>
                </c:pt>
                <c:pt idx="4290" formatCode="General">
                  <c:v>4.29</c:v>
                </c:pt>
                <c:pt idx="4291" formatCode="General">
                  <c:v>4.2910000000000004</c:v>
                </c:pt>
                <c:pt idx="4292" formatCode="General">
                  <c:v>4.2919999999999998</c:v>
                </c:pt>
                <c:pt idx="4293" formatCode="General">
                  <c:v>4.2930000000000001</c:v>
                </c:pt>
                <c:pt idx="4294" formatCode="General">
                  <c:v>4.2939999999999996</c:v>
                </c:pt>
                <c:pt idx="4295" formatCode="General">
                  <c:v>4.2949999999999999</c:v>
                </c:pt>
                <c:pt idx="4296" formatCode="General">
                  <c:v>4.2960000000000003</c:v>
                </c:pt>
                <c:pt idx="4297" formatCode="General">
                  <c:v>4.2969999999999997</c:v>
                </c:pt>
                <c:pt idx="4298" formatCode="General">
                  <c:v>4.298</c:v>
                </c:pt>
                <c:pt idx="4299" formatCode="General">
                  <c:v>4.2990000000000004</c:v>
                </c:pt>
                <c:pt idx="4300" formatCode="General">
                  <c:v>4.3</c:v>
                </c:pt>
                <c:pt idx="4301" formatCode="General">
                  <c:v>4.3010000000000002</c:v>
                </c:pt>
                <c:pt idx="4302" formatCode="General">
                  <c:v>4.3019999999999996</c:v>
                </c:pt>
                <c:pt idx="4303" formatCode="General">
                  <c:v>4.3029999999999999</c:v>
                </c:pt>
                <c:pt idx="4304" formatCode="General">
                  <c:v>4.3040000000000003</c:v>
                </c:pt>
                <c:pt idx="4305" formatCode="General">
                  <c:v>4.3049999999999997</c:v>
                </c:pt>
                <c:pt idx="4306" formatCode="General">
                  <c:v>4.306</c:v>
                </c:pt>
                <c:pt idx="4307" formatCode="General">
                  <c:v>4.3070000000000004</c:v>
                </c:pt>
                <c:pt idx="4308" formatCode="General">
                  <c:v>4.3079999999999998</c:v>
                </c:pt>
                <c:pt idx="4309" formatCode="General">
                  <c:v>4.3090000000000002</c:v>
                </c:pt>
                <c:pt idx="4310" formatCode="General">
                  <c:v>4.3099999999999996</c:v>
                </c:pt>
                <c:pt idx="4311" formatCode="General">
                  <c:v>4.3109999999999999</c:v>
                </c:pt>
                <c:pt idx="4312" formatCode="General">
                  <c:v>4.3120000000000003</c:v>
                </c:pt>
                <c:pt idx="4313" formatCode="General">
                  <c:v>4.3129999999999997</c:v>
                </c:pt>
                <c:pt idx="4314" formatCode="General">
                  <c:v>4.3140000000000001</c:v>
                </c:pt>
                <c:pt idx="4315" formatCode="General">
                  <c:v>4.3150000000000004</c:v>
                </c:pt>
                <c:pt idx="4316" formatCode="General">
                  <c:v>4.3159999999999998</c:v>
                </c:pt>
                <c:pt idx="4317" formatCode="General">
                  <c:v>4.3170000000000002</c:v>
                </c:pt>
                <c:pt idx="4318" formatCode="General">
                  <c:v>4.3179999999999996</c:v>
                </c:pt>
                <c:pt idx="4319" formatCode="General">
                  <c:v>4.319</c:v>
                </c:pt>
                <c:pt idx="4320" formatCode="General">
                  <c:v>4.32</c:v>
                </c:pt>
                <c:pt idx="4321" formatCode="General">
                  <c:v>4.3209999999999997</c:v>
                </c:pt>
                <c:pt idx="4322" formatCode="General">
                  <c:v>4.3220000000000001</c:v>
                </c:pt>
                <c:pt idx="4323" formatCode="General">
                  <c:v>4.3230000000000004</c:v>
                </c:pt>
                <c:pt idx="4324" formatCode="General">
                  <c:v>4.3239999999999998</c:v>
                </c:pt>
                <c:pt idx="4325" formatCode="General">
                  <c:v>4.3250000000000002</c:v>
                </c:pt>
                <c:pt idx="4326" formatCode="General">
                  <c:v>4.3259999999999996</c:v>
                </c:pt>
                <c:pt idx="4327" formatCode="General">
                  <c:v>4.327</c:v>
                </c:pt>
                <c:pt idx="4328" formatCode="General">
                  <c:v>4.3280000000000003</c:v>
                </c:pt>
                <c:pt idx="4329" formatCode="General">
                  <c:v>4.3289999999999997</c:v>
                </c:pt>
                <c:pt idx="4330" formatCode="General">
                  <c:v>4.33</c:v>
                </c:pt>
                <c:pt idx="4331" formatCode="General">
                  <c:v>4.3310000000000004</c:v>
                </c:pt>
                <c:pt idx="4332" formatCode="General">
                  <c:v>4.3319999999999999</c:v>
                </c:pt>
                <c:pt idx="4333" formatCode="General">
                  <c:v>4.3330000000000002</c:v>
                </c:pt>
                <c:pt idx="4334" formatCode="General">
                  <c:v>4.3339999999999996</c:v>
                </c:pt>
                <c:pt idx="4335" formatCode="General">
                  <c:v>4.335</c:v>
                </c:pt>
                <c:pt idx="4336" formatCode="General">
                  <c:v>4.3360000000000003</c:v>
                </c:pt>
                <c:pt idx="4337" formatCode="General">
                  <c:v>4.3369999999999997</c:v>
                </c:pt>
                <c:pt idx="4338" formatCode="General">
                  <c:v>4.3380000000000001</c:v>
                </c:pt>
                <c:pt idx="4339" formatCode="General">
                  <c:v>4.3390000000000004</c:v>
                </c:pt>
                <c:pt idx="4340" formatCode="General">
                  <c:v>4.34</c:v>
                </c:pt>
                <c:pt idx="4341" formatCode="General">
                  <c:v>4.3410000000000002</c:v>
                </c:pt>
                <c:pt idx="4342" formatCode="General">
                  <c:v>4.3419999999999996</c:v>
                </c:pt>
                <c:pt idx="4343" formatCode="General">
                  <c:v>4.343</c:v>
                </c:pt>
                <c:pt idx="4344" formatCode="General">
                  <c:v>4.3440000000000003</c:v>
                </c:pt>
                <c:pt idx="4345" formatCode="General">
                  <c:v>4.3449999999999998</c:v>
                </c:pt>
                <c:pt idx="4346" formatCode="General">
                  <c:v>4.3460000000000001</c:v>
                </c:pt>
                <c:pt idx="4347" formatCode="General">
                  <c:v>4.3470000000000004</c:v>
                </c:pt>
                <c:pt idx="4348" formatCode="General">
                  <c:v>4.3479999999999999</c:v>
                </c:pt>
                <c:pt idx="4349" formatCode="General">
                  <c:v>4.3490000000000002</c:v>
                </c:pt>
                <c:pt idx="4350" formatCode="General">
                  <c:v>4.3499999999999996</c:v>
                </c:pt>
                <c:pt idx="4351" formatCode="General">
                  <c:v>4.351</c:v>
                </c:pt>
                <c:pt idx="4352" formatCode="General">
                  <c:v>4.3520000000000003</c:v>
                </c:pt>
                <c:pt idx="4353" formatCode="General">
                  <c:v>4.3529999999999998</c:v>
                </c:pt>
                <c:pt idx="4354" formatCode="General">
                  <c:v>4.3540000000000001</c:v>
                </c:pt>
                <c:pt idx="4355" formatCode="General">
                  <c:v>4.3550000000000004</c:v>
                </c:pt>
                <c:pt idx="4356" formatCode="General">
                  <c:v>4.3559999999999999</c:v>
                </c:pt>
                <c:pt idx="4357" formatCode="General">
                  <c:v>4.3570000000000002</c:v>
                </c:pt>
                <c:pt idx="4358" formatCode="General">
                  <c:v>4.3579999999999997</c:v>
                </c:pt>
                <c:pt idx="4359" formatCode="General">
                  <c:v>4.359</c:v>
                </c:pt>
                <c:pt idx="4360" formatCode="General">
                  <c:v>4.3600000000000003</c:v>
                </c:pt>
                <c:pt idx="4361" formatCode="General">
                  <c:v>4.3609999999999998</c:v>
                </c:pt>
                <c:pt idx="4362" formatCode="General">
                  <c:v>4.3620000000000001</c:v>
                </c:pt>
                <c:pt idx="4363" formatCode="General">
                  <c:v>4.3630000000000004</c:v>
                </c:pt>
                <c:pt idx="4364" formatCode="General">
                  <c:v>4.3639999999999999</c:v>
                </c:pt>
                <c:pt idx="4365" formatCode="General">
                  <c:v>4.3650000000000002</c:v>
                </c:pt>
                <c:pt idx="4366" formatCode="General">
                  <c:v>4.3659999999999997</c:v>
                </c:pt>
                <c:pt idx="4367" formatCode="General">
                  <c:v>4.367</c:v>
                </c:pt>
                <c:pt idx="4368" formatCode="General">
                  <c:v>4.3680000000000003</c:v>
                </c:pt>
                <c:pt idx="4369" formatCode="General">
                  <c:v>4.3689999999999998</c:v>
                </c:pt>
                <c:pt idx="4370" formatCode="General">
                  <c:v>4.37</c:v>
                </c:pt>
                <c:pt idx="4371" formatCode="General">
                  <c:v>4.3710000000000004</c:v>
                </c:pt>
                <c:pt idx="4372" formatCode="General">
                  <c:v>4.3719999999999999</c:v>
                </c:pt>
                <c:pt idx="4373" formatCode="General">
                  <c:v>4.3730000000000002</c:v>
                </c:pt>
                <c:pt idx="4374" formatCode="General">
                  <c:v>4.3739999999999997</c:v>
                </c:pt>
                <c:pt idx="4375" formatCode="General">
                  <c:v>4.375</c:v>
                </c:pt>
                <c:pt idx="4376" formatCode="General">
                  <c:v>4.3760000000000003</c:v>
                </c:pt>
                <c:pt idx="4377" formatCode="General">
                  <c:v>4.3769999999999998</c:v>
                </c:pt>
                <c:pt idx="4378" formatCode="General">
                  <c:v>4.3780000000000001</c:v>
                </c:pt>
                <c:pt idx="4379" formatCode="General">
                  <c:v>4.3789999999999996</c:v>
                </c:pt>
                <c:pt idx="4380" formatCode="General">
                  <c:v>4.38</c:v>
                </c:pt>
                <c:pt idx="4381" formatCode="General">
                  <c:v>4.3810000000000002</c:v>
                </c:pt>
                <c:pt idx="4382" formatCode="General">
                  <c:v>4.3819999999999997</c:v>
                </c:pt>
                <c:pt idx="4383" formatCode="General">
                  <c:v>4.383</c:v>
                </c:pt>
                <c:pt idx="4384" formatCode="General">
                  <c:v>4.3840000000000003</c:v>
                </c:pt>
                <c:pt idx="4385" formatCode="General">
                  <c:v>4.3849999999999998</c:v>
                </c:pt>
                <c:pt idx="4386" formatCode="General">
                  <c:v>4.3860000000000001</c:v>
                </c:pt>
                <c:pt idx="4387" formatCode="General">
                  <c:v>4.3869999999999996</c:v>
                </c:pt>
                <c:pt idx="4388" formatCode="General">
                  <c:v>4.3879999999999999</c:v>
                </c:pt>
                <c:pt idx="4389" formatCode="General">
                  <c:v>4.3890000000000002</c:v>
                </c:pt>
                <c:pt idx="4390" formatCode="General">
                  <c:v>4.3899999999999997</c:v>
                </c:pt>
                <c:pt idx="4391" formatCode="General">
                  <c:v>4.391</c:v>
                </c:pt>
                <c:pt idx="4392" formatCode="General">
                  <c:v>4.3920000000000003</c:v>
                </c:pt>
                <c:pt idx="4393" formatCode="General">
                  <c:v>4.3929999999999998</c:v>
                </c:pt>
                <c:pt idx="4394" formatCode="General">
                  <c:v>4.3940000000000001</c:v>
                </c:pt>
                <c:pt idx="4395" formatCode="General">
                  <c:v>4.3949999999999996</c:v>
                </c:pt>
                <c:pt idx="4396" formatCode="General">
                  <c:v>4.3959999999999999</c:v>
                </c:pt>
                <c:pt idx="4397" formatCode="General">
                  <c:v>4.3970000000000002</c:v>
                </c:pt>
                <c:pt idx="4398" formatCode="General">
                  <c:v>4.3979999999999997</c:v>
                </c:pt>
                <c:pt idx="4399" formatCode="General">
                  <c:v>4.399</c:v>
                </c:pt>
                <c:pt idx="4400" formatCode="General">
                  <c:v>4.4000000000000004</c:v>
                </c:pt>
                <c:pt idx="4401" formatCode="General">
                  <c:v>4.4009999999999998</c:v>
                </c:pt>
                <c:pt idx="4402" formatCode="General">
                  <c:v>4.4020000000000001</c:v>
                </c:pt>
                <c:pt idx="4403" formatCode="General">
                  <c:v>4.4029999999999996</c:v>
                </c:pt>
                <c:pt idx="4404" formatCode="General">
                  <c:v>4.4039999999999999</c:v>
                </c:pt>
                <c:pt idx="4405" formatCode="General">
                  <c:v>4.4050000000000002</c:v>
                </c:pt>
                <c:pt idx="4406" formatCode="General">
                  <c:v>4.4059999999999997</c:v>
                </c:pt>
                <c:pt idx="4407" formatCode="General">
                  <c:v>4.407</c:v>
                </c:pt>
                <c:pt idx="4408" formatCode="General">
                  <c:v>4.4080000000000004</c:v>
                </c:pt>
                <c:pt idx="4409" formatCode="General">
                  <c:v>4.4089999999999998</c:v>
                </c:pt>
                <c:pt idx="4410" formatCode="General">
                  <c:v>4.41</c:v>
                </c:pt>
                <c:pt idx="4411" formatCode="General">
                  <c:v>4.4109999999999996</c:v>
                </c:pt>
                <c:pt idx="4412" formatCode="General">
                  <c:v>4.4119999999999999</c:v>
                </c:pt>
                <c:pt idx="4413" formatCode="General">
                  <c:v>4.4130000000000003</c:v>
                </c:pt>
                <c:pt idx="4414" formatCode="General">
                  <c:v>4.4139999999999997</c:v>
                </c:pt>
                <c:pt idx="4415" formatCode="General">
                  <c:v>4.415</c:v>
                </c:pt>
                <c:pt idx="4416" formatCode="General">
                  <c:v>4.4160000000000004</c:v>
                </c:pt>
                <c:pt idx="4417" formatCode="General">
                  <c:v>4.4169999999999998</c:v>
                </c:pt>
                <c:pt idx="4418" formatCode="General">
                  <c:v>4.4180000000000001</c:v>
                </c:pt>
                <c:pt idx="4419" formatCode="General">
                  <c:v>4.4189999999999996</c:v>
                </c:pt>
                <c:pt idx="4420" formatCode="General">
                  <c:v>4.42</c:v>
                </c:pt>
                <c:pt idx="4421" formatCode="General">
                  <c:v>4.4210000000000003</c:v>
                </c:pt>
                <c:pt idx="4422" formatCode="General">
                  <c:v>4.4219999999999997</c:v>
                </c:pt>
                <c:pt idx="4423" formatCode="General">
                  <c:v>4.423</c:v>
                </c:pt>
                <c:pt idx="4424" formatCode="General">
                  <c:v>4.4240000000000004</c:v>
                </c:pt>
                <c:pt idx="4425" formatCode="General">
                  <c:v>4.4249999999999998</c:v>
                </c:pt>
                <c:pt idx="4426" formatCode="General">
                  <c:v>4.4260000000000002</c:v>
                </c:pt>
                <c:pt idx="4427" formatCode="General">
                  <c:v>4.4269999999999996</c:v>
                </c:pt>
                <c:pt idx="4428" formatCode="General">
                  <c:v>4.4279999999999999</c:v>
                </c:pt>
                <c:pt idx="4429" formatCode="General">
                  <c:v>4.4290000000000003</c:v>
                </c:pt>
                <c:pt idx="4430" formatCode="General">
                  <c:v>4.43</c:v>
                </c:pt>
                <c:pt idx="4431" formatCode="General">
                  <c:v>4.431</c:v>
                </c:pt>
                <c:pt idx="4432" formatCode="General">
                  <c:v>4.4320000000000004</c:v>
                </c:pt>
                <c:pt idx="4433" formatCode="General">
                  <c:v>4.4329999999999998</c:v>
                </c:pt>
                <c:pt idx="4434" formatCode="General">
                  <c:v>4.4340000000000002</c:v>
                </c:pt>
                <c:pt idx="4435" formatCode="General">
                  <c:v>4.4349999999999996</c:v>
                </c:pt>
                <c:pt idx="4436" formatCode="General">
                  <c:v>4.4359999999999999</c:v>
                </c:pt>
                <c:pt idx="4437" formatCode="General">
                  <c:v>4.4370000000000003</c:v>
                </c:pt>
                <c:pt idx="4438" formatCode="General">
                  <c:v>4.4379999999999997</c:v>
                </c:pt>
                <c:pt idx="4439" formatCode="General">
                  <c:v>4.4390000000000001</c:v>
                </c:pt>
                <c:pt idx="4440" formatCode="General">
                  <c:v>4.4400000000000004</c:v>
                </c:pt>
                <c:pt idx="4441" formatCode="General">
                  <c:v>4.4409999999999998</c:v>
                </c:pt>
                <c:pt idx="4442" formatCode="General">
                  <c:v>4.4420000000000002</c:v>
                </c:pt>
                <c:pt idx="4443" formatCode="General">
                  <c:v>4.4429999999999996</c:v>
                </c:pt>
                <c:pt idx="4444" formatCode="General">
                  <c:v>4.444</c:v>
                </c:pt>
                <c:pt idx="4445" formatCode="General">
                  <c:v>4.4450000000000003</c:v>
                </c:pt>
                <c:pt idx="4446" formatCode="General">
                  <c:v>4.4459999999999997</c:v>
                </c:pt>
                <c:pt idx="4447" formatCode="General">
                  <c:v>4.4470000000000001</c:v>
                </c:pt>
                <c:pt idx="4448" formatCode="General">
                  <c:v>4.4480000000000004</c:v>
                </c:pt>
                <c:pt idx="4449" formatCode="General">
                  <c:v>4.4489999999999998</c:v>
                </c:pt>
                <c:pt idx="4450" formatCode="General">
                  <c:v>4.45</c:v>
                </c:pt>
                <c:pt idx="4451" formatCode="General">
                  <c:v>4.4509999999999996</c:v>
                </c:pt>
                <c:pt idx="4452" formatCode="General">
                  <c:v>4.452</c:v>
                </c:pt>
                <c:pt idx="4453" formatCode="General">
                  <c:v>4.4530000000000003</c:v>
                </c:pt>
                <c:pt idx="4454" formatCode="General">
                  <c:v>4.4539999999999997</c:v>
                </c:pt>
                <c:pt idx="4455" formatCode="General">
                  <c:v>4.4550000000000001</c:v>
                </c:pt>
                <c:pt idx="4456" formatCode="General">
                  <c:v>4.4560000000000004</c:v>
                </c:pt>
                <c:pt idx="4457" formatCode="General">
                  <c:v>4.4569999999999999</c:v>
                </c:pt>
                <c:pt idx="4458" formatCode="General">
                  <c:v>4.4580000000000002</c:v>
                </c:pt>
                <c:pt idx="4459" formatCode="General">
                  <c:v>4.4589999999999996</c:v>
                </c:pt>
                <c:pt idx="4460" formatCode="General">
                  <c:v>4.46</c:v>
                </c:pt>
                <c:pt idx="4461" formatCode="General">
                  <c:v>4.4610000000000003</c:v>
                </c:pt>
                <c:pt idx="4462" formatCode="General">
                  <c:v>4.4619999999999997</c:v>
                </c:pt>
                <c:pt idx="4463" formatCode="General">
                  <c:v>4.4630000000000001</c:v>
                </c:pt>
                <c:pt idx="4464" formatCode="General">
                  <c:v>4.4640000000000004</c:v>
                </c:pt>
                <c:pt idx="4465" formatCode="General">
                  <c:v>4.4649999999999999</c:v>
                </c:pt>
                <c:pt idx="4466" formatCode="General">
                  <c:v>4.4660000000000002</c:v>
                </c:pt>
                <c:pt idx="4467" formatCode="General">
                  <c:v>4.4669999999999996</c:v>
                </c:pt>
                <c:pt idx="4468" formatCode="General">
                  <c:v>4.468</c:v>
                </c:pt>
                <c:pt idx="4469" formatCode="General">
                  <c:v>4.4690000000000003</c:v>
                </c:pt>
                <c:pt idx="4470" formatCode="General">
                  <c:v>4.47</c:v>
                </c:pt>
                <c:pt idx="4471" formatCode="General">
                  <c:v>4.4710000000000001</c:v>
                </c:pt>
                <c:pt idx="4472" formatCode="General">
                  <c:v>4.4720000000000004</c:v>
                </c:pt>
                <c:pt idx="4473" formatCode="General">
                  <c:v>4.4729999999999999</c:v>
                </c:pt>
                <c:pt idx="4474" formatCode="General">
                  <c:v>4.4740000000000002</c:v>
                </c:pt>
                <c:pt idx="4475" formatCode="General">
                  <c:v>4.4749999999999996</c:v>
                </c:pt>
                <c:pt idx="4476" formatCode="General">
                  <c:v>4.476</c:v>
                </c:pt>
                <c:pt idx="4477" formatCode="General">
                  <c:v>4.4770000000000003</c:v>
                </c:pt>
                <c:pt idx="4478" formatCode="General">
                  <c:v>4.4779999999999998</c:v>
                </c:pt>
                <c:pt idx="4479" formatCode="General">
                  <c:v>4.4790000000000001</c:v>
                </c:pt>
                <c:pt idx="4480" formatCode="General">
                  <c:v>4.4800000000000004</c:v>
                </c:pt>
                <c:pt idx="4481" formatCode="General">
                  <c:v>4.4809999999999999</c:v>
                </c:pt>
                <c:pt idx="4482" formatCode="General">
                  <c:v>4.4820000000000002</c:v>
                </c:pt>
                <c:pt idx="4483" formatCode="General">
                  <c:v>4.4829999999999997</c:v>
                </c:pt>
                <c:pt idx="4484" formatCode="General">
                  <c:v>4.484</c:v>
                </c:pt>
                <c:pt idx="4485" formatCode="General">
                  <c:v>4.4850000000000003</c:v>
                </c:pt>
                <c:pt idx="4486" formatCode="General">
                  <c:v>4.4859999999999998</c:v>
                </c:pt>
                <c:pt idx="4487" formatCode="General">
                  <c:v>4.4870000000000001</c:v>
                </c:pt>
                <c:pt idx="4488" formatCode="General">
                  <c:v>4.4880000000000004</c:v>
                </c:pt>
                <c:pt idx="4489" formatCode="General">
                  <c:v>4.4889999999999999</c:v>
                </c:pt>
                <c:pt idx="4490" formatCode="General">
                  <c:v>4.49</c:v>
                </c:pt>
                <c:pt idx="4491" formatCode="General">
                  <c:v>4.4909999999999997</c:v>
                </c:pt>
                <c:pt idx="4492" formatCode="General">
                  <c:v>4.492</c:v>
                </c:pt>
                <c:pt idx="4493" formatCode="General">
                  <c:v>4.4930000000000003</c:v>
                </c:pt>
                <c:pt idx="4494" formatCode="General">
                  <c:v>4.4939999999999998</c:v>
                </c:pt>
                <c:pt idx="4495" formatCode="General">
                  <c:v>4.4950000000000001</c:v>
                </c:pt>
                <c:pt idx="4496" formatCode="General">
                  <c:v>4.4960000000000004</c:v>
                </c:pt>
                <c:pt idx="4497" formatCode="General">
                  <c:v>4.4969999999999999</c:v>
                </c:pt>
                <c:pt idx="4498" formatCode="General">
                  <c:v>4.4980000000000002</c:v>
                </c:pt>
                <c:pt idx="4499" formatCode="General">
                  <c:v>4.4989999999999997</c:v>
                </c:pt>
                <c:pt idx="4500" formatCode="General">
                  <c:v>4.5</c:v>
                </c:pt>
                <c:pt idx="4501" formatCode="General">
                  <c:v>4.5010000000000003</c:v>
                </c:pt>
                <c:pt idx="4502" formatCode="General">
                  <c:v>4.5019999999999998</c:v>
                </c:pt>
                <c:pt idx="4503" formatCode="General">
                  <c:v>4.5030000000000001</c:v>
                </c:pt>
                <c:pt idx="4504" formatCode="General">
                  <c:v>4.5039999999999996</c:v>
                </c:pt>
                <c:pt idx="4505" formatCode="General">
                  <c:v>4.5049999999999999</c:v>
                </c:pt>
                <c:pt idx="4506" formatCode="General">
                  <c:v>4.5060000000000002</c:v>
                </c:pt>
                <c:pt idx="4507" formatCode="General">
                  <c:v>4.5069999999999997</c:v>
                </c:pt>
                <c:pt idx="4508" formatCode="General">
                  <c:v>4.508</c:v>
                </c:pt>
                <c:pt idx="4509" formatCode="General">
                  <c:v>4.5090000000000003</c:v>
                </c:pt>
                <c:pt idx="4510" formatCode="General">
                  <c:v>4.51</c:v>
                </c:pt>
                <c:pt idx="4511" formatCode="General">
                  <c:v>4.5110000000000001</c:v>
                </c:pt>
                <c:pt idx="4512" formatCode="General">
                  <c:v>4.5119999999999996</c:v>
                </c:pt>
                <c:pt idx="4513" formatCode="General">
                  <c:v>4.5129999999999999</c:v>
                </c:pt>
                <c:pt idx="4514" formatCode="General">
                  <c:v>4.5140000000000002</c:v>
                </c:pt>
                <c:pt idx="4515" formatCode="General">
                  <c:v>4.5149999999999997</c:v>
                </c:pt>
                <c:pt idx="4516" formatCode="General">
                  <c:v>4.516</c:v>
                </c:pt>
                <c:pt idx="4517" formatCode="General">
                  <c:v>4.5170000000000003</c:v>
                </c:pt>
                <c:pt idx="4518" formatCode="General">
                  <c:v>4.5179999999999998</c:v>
                </c:pt>
                <c:pt idx="4519" formatCode="General">
                  <c:v>4.5190000000000001</c:v>
                </c:pt>
                <c:pt idx="4520" formatCode="General">
                  <c:v>4.5199999999999996</c:v>
                </c:pt>
                <c:pt idx="4521" formatCode="General">
                  <c:v>4.5209999999999999</c:v>
                </c:pt>
                <c:pt idx="4522" formatCode="General">
                  <c:v>4.5220000000000002</c:v>
                </c:pt>
                <c:pt idx="4523" formatCode="General">
                  <c:v>4.5229999999999997</c:v>
                </c:pt>
                <c:pt idx="4524" formatCode="General">
                  <c:v>4.524</c:v>
                </c:pt>
                <c:pt idx="4525" formatCode="General">
                  <c:v>4.5250000000000004</c:v>
                </c:pt>
                <c:pt idx="4526" formatCode="General">
                  <c:v>4.5259999999999998</c:v>
                </c:pt>
                <c:pt idx="4527" formatCode="General">
                  <c:v>4.5270000000000001</c:v>
                </c:pt>
                <c:pt idx="4528" formatCode="General">
                  <c:v>4.5279999999999996</c:v>
                </c:pt>
                <c:pt idx="4529" formatCode="General">
                  <c:v>4.5289999999999999</c:v>
                </c:pt>
                <c:pt idx="4530" formatCode="General">
                  <c:v>4.53</c:v>
                </c:pt>
                <c:pt idx="4531" formatCode="General">
                  <c:v>4.5309999999999997</c:v>
                </c:pt>
                <c:pt idx="4532" formatCode="General">
                  <c:v>4.532</c:v>
                </c:pt>
                <c:pt idx="4533" formatCode="General">
                  <c:v>4.5330000000000004</c:v>
                </c:pt>
                <c:pt idx="4534" formatCode="General">
                  <c:v>4.5339999999999998</c:v>
                </c:pt>
                <c:pt idx="4535" formatCode="General">
                  <c:v>4.5350000000000001</c:v>
                </c:pt>
                <c:pt idx="4536" formatCode="General">
                  <c:v>4.5359999999999996</c:v>
                </c:pt>
                <c:pt idx="4537" formatCode="General">
                  <c:v>4.5369999999999999</c:v>
                </c:pt>
                <c:pt idx="4538" formatCode="General">
                  <c:v>4.5380000000000003</c:v>
                </c:pt>
                <c:pt idx="4539" formatCode="General">
                  <c:v>4.5389999999999997</c:v>
                </c:pt>
                <c:pt idx="4540" formatCode="General">
                  <c:v>4.54</c:v>
                </c:pt>
                <c:pt idx="4541" formatCode="General">
                  <c:v>4.5410000000000004</c:v>
                </c:pt>
                <c:pt idx="4542" formatCode="General">
                  <c:v>4.5419999999999998</c:v>
                </c:pt>
                <c:pt idx="4543" formatCode="General">
                  <c:v>4.5430000000000001</c:v>
                </c:pt>
                <c:pt idx="4544" formatCode="General">
                  <c:v>4.5439999999999996</c:v>
                </c:pt>
                <c:pt idx="4545" formatCode="General">
                  <c:v>4.5449999999999999</c:v>
                </c:pt>
                <c:pt idx="4546" formatCode="General">
                  <c:v>4.5460000000000003</c:v>
                </c:pt>
                <c:pt idx="4547" formatCode="General">
                  <c:v>4.5469999999999997</c:v>
                </c:pt>
                <c:pt idx="4548" formatCode="General">
                  <c:v>4.548</c:v>
                </c:pt>
                <c:pt idx="4549" formatCode="General">
                  <c:v>4.5490000000000004</c:v>
                </c:pt>
                <c:pt idx="4550" formatCode="General">
                  <c:v>4.55</c:v>
                </c:pt>
                <c:pt idx="4551" formatCode="General">
                  <c:v>4.5510000000000002</c:v>
                </c:pt>
                <c:pt idx="4552" formatCode="General">
                  <c:v>4.5519999999999996</c:v>
                </c:pt>
                <c:pt idx="4553" formatCode="General">
                  <c:v>4.5529999999999999</c:v>
                </c:pt>
                <c:pt idx="4554" formatCode="General">
                  <c:v>4.5540000000000003</c:v>
                </c:pt>
                <c:pt idx="4555" formatCode="General">
                  <c:v>4.5549999999999997</c:v>
                </c:pt>
                <c:pt idx="4556" formatCode="General">
                  <c:v>4.556</c:v>
                </c:pt>
                <c:pt idx="4557" formatCode="General">
                  <c:v>4.5570000000000004</c:v>
                </c:pt>
                <c:pt idx="4558" formatCode="General">
                  <c:v>4.5579999999999998</c:v>
                </c:pt>
                <c:pt idx="4559" formatCode="General">
                  <c:v>4.5590000000000002</c:v>
                </c:pt>
                <c:pt idx="4560" formatCode="General">
                  <c:v>4.5599999999999996</c:v>
                </c:pt>
                <c:pt idx="4561" formatCode="General">
                  <c:v>4.5609999999999999</c:v>
                </c:pt>
                <c:pt idx="4562" formatCode="General">
                  <c:v>4.5620000000000003</c:v>
                </c:pt>
                <c:pt idx="4563" formatCode="General">
                  <c:v>4.5629999999999997</c:v>
                </c:pt>
                <c:pt idx="4564" formatCode="General">
                  <c:v>4.5640000000000001</c:v>
                </c:pt>
                <c:pt idx="4565" formatCode="General">
                  <c:v>4.5650000000000004</c:v>
                </c:pt>
                <c:pt idx="4566" formatCode="General">
                  <c:v>4.5659999999999998</c:v>
                </c:pt>
                <c:pt idx="4567" formatCode="General">
                  <c:v>4.5670000000000002</c:v>
                </c:pt>
                <c:pt idx="4568" formatCode="General">
                  <c:v>4.5679999999999996</c:v>
                </c:pt>
                <c:pt idx="4569" formatCode="General">
                  <c:v>4.569</c:v>
                </c:pt>
                <c:pt idx="4570" formatCode="General">
                  <c:v>4.57</c:v>
                </c:pt>
                <c:pt idx="4571" formatCode="General">
                  <c:v>4.5709999999999997</c:v>
                </c:pt>
                <c:pt idx="4572" formatCode="General">
                  <c:v>4.5720000000000001</c:v>
                </c:pt>
                <c:pt idx="4573" formatCode="General">
                  <c:v>4.5730000000000004</c:v>
                </c:pt>
                <c:pt idx="4574" formatCode="General">
                  <c:v>4.5739999999999998</c:v>
                </c:pt>
                <c:pt idx="4575" formatCode="General">
                  <c:v>4.5750000000000002</c:v>
                </c:pt>
                <c:pt idx="4576" formatCode="General">
                  <c:v>4.5759999999999996</c:v>
                </c:pt>
                <c:pt idx="4577" formatCode="General">
                  <c:v>4.577</c:v>
                </c:pt>
                <c:pt idx="4578" formatCode="General">
                  <c:v>4.5780000000000003</c:v>
                </c:pt>
                <c:pt idx="4579" formatCode="General">
                  <c:v>4.5789999999999997</c:v>
                </c:pt>
                <c:pt idx="4580" formatCode="General">
                  <c:v>4.58</c:v>
                </c:pt>
                <c:pt idx="4581" formatCode="General">
                  <c:v>4.5810000000000004</c:v>
                </c:pt>
                <c:pt idx="4582" formatCode="General">
                  <c:v>4.5819999999999999</c:v>
                </c:pt>
                <c:pt idx="4583" formatCode="General">
                  <c:v>4.5830000000000002</c:v>
                </c:pt>
                <c:pt idx="4584" formatCode="General">
                  <c:v>4.5839999999999996</c:v>
                </c:pt>
                <c:pt idx="4585" formatCode="General">
                  <c:v>4.585</c:v>
                </c:pt>
                <c:pt idx="4586" formatCode="General">
                  <c:v>4.5860000000000003</c:v>
                </c:pt>
                <c:pt idx="4587" formatCode="General">
                  <c:v>4.5869999999999997</c:v>
                </c:pt>
                <c:pt idx="4588" formatCode="General">
                  <c:v>4.5880000000000001</c:v>
                </c:pt>
                <c:pt idx="4589" formatCode="General">
                  <c:v>4.5890000000000004</c:v>
                </c:pt>
                <c:pt idx="4590" formatCode="General">
                  <c:v>4.59</c:v>
                </c:pt>
                <c:pt idx="4591" formatCode="General">
                  <c:v>4.5910000000000002</c:v>
                </c:pt>
                <c:pt idx="4592" formatCode="General">
                  <c:v>4.5919999999999996</c:v>
                </c:pt>
                <c:pt idx="4593" formatCode="General">
                  <c:v>4.593</c:v>
                </c:pt>
                <c:pt idx="4594" formatCode="General">
                  <c:v>4.5940000000000003</c:v>
                </c:pt>
                <c:pt idx="4595" formatCode="General">
                  <c:v>4.5949999999999998</c:v>
                </c:pt>
                <c:pt idx="4596" formatCode="General">
                  <c:v>4.5960000000000001</c:v>
                </c:pt>
                <c:pt idx="4597" formatCode="General">
                  <c:v>4.5970000000000004</c:v>
                </c:pt>
                <c:pt idx="4598" formatCode="General">
                  <c:v>4.5979999999999999</c:v>
                </c:pt>
                <c:pt idx="4599" formatCode="General">
                  <c:v>4.5990000000000002</c:v>
                </c:pt>
                <c:pt idx="4600" formatCode="General">
                  <c:v>4.5999999999999996</c:v>
                </c:pt>
                <c:pt idx="4601" formatCode="General">
                  <c:v>4.601</c:v>
                </c:pt>
                <c:pt idx="4602" formatCode="General">
                  <c:v>4.6020000000000003</c:v>
                </c:pt>
                <c:pt idx="4603" formatCode="General">
                  <c:v>4.6029999999999998</c:v>
                </c:pt>
                <c:pt idx="4604" formatCode="General">
                  <c:v>4.6040000000000001</c:v>
                </c:pt>
                <c:pt idx="4605" formatCode="General">
                  <c:v>4.6050000000000004</c:v>
                </c:pt>
                <c:pt idx="4606" formatCode="General">
                  <c:v>4.6059999999999999</c:v>
                </c:pt>
                <c:pt idx="4607" formatCode="General">
                  <c:v>4.6070000000000002</c:v>
                </c:pt>
                <c:pt idx="4608" formatCode="General">
                  <c:v>4.6079999999999997</c:v>
                </c:pt>
                <c:pt idx="4609" formatCode="General">
                  <c:v>4.609</c:v>
                </c:pt>
                <c:pt idx="4610" formatCode="General">
                  <c:v>4.6100000000000003</c:v>
                </c:pt>
                <c:pt idx="4611" formatCode="General">
                  <c:v>4.6109999999999998</c:v>
                </c:pt>
                <c:pt idx="4612" formatCode="General">
                  <c:v>4.6120000000000001</c:v>
                </c:pt>
                <c:pt idx="4613" formatCode="General">
                  <c:v>4.6130000000000004</c:v>
                </c:pt>
                <c:pt idx="4614" formatCode="General">
                  <c:v>4.6139999999999999</c:v>
                </c:pt>
                <c:pt idx="4615" formatCode="General">
                  <c:v>4.6150000000000002</c:v>
                </c:pt>
                <c:pt idx="4616" formatCode="General">
                  <c:v>4.6159999999999997</c:v>
                </c:pt>
                <c:pt idx="4617" formatCode="General">
                  <c:v>4.617</c:v>
                </c:pt>
                <c:pt idx="4618" formatCode="General">
                  <c:v>4.6180000000000003</c:v>
                </c:pt>
                <c:pt idx="4619" formatCode="General">
                  <c:v>4.6189999999999998</c:v>
                </c:pt>
                <c:pt idx="4620" formatCode="General">
                  <c:v>4.62</c:v>
                </c:pt>
                <c:pt idx="4621" formatCode="General">
                  <c:v>4.6210000000000004</c:v>
                </c:pt>
                <c:pt idx="4622" formatCode="General">
                  <c:v>4.6219999999999999</c:v>
                </c:pt>
                <c:pt idx="4623" formatCode="General">
                  <c:v>4.6230000000000002</c:v>
                </c:pt>
                <c:pt idx="4624" formatCode="General">
                  <c:v>4.6239999999999997</c:v>
                </c:pt>
                <c:pt idx="4625" formatCode="General">
                  <c:v>4.625</c:v>
                </c:pt>
                <c:pt idx="4626" formatCode="General">
                  <c:v>4.6260000000000003</c:v>
                </c:pt>
                <c:pt idx="4627" formatCode="General">
                  <c:v>4.6269999999999998</c:v>
                </c:pt>
                <c:pt idx="4628" formatCode="General">
                  <c:v>4.6280000000000001</c:v>
                </c:pt>
                <c:pt idx="4629" formatCode="General">
                  <c:v>4.6289999999999996</c:v>
                </c:pt>
                <c:pt idx="4630" formatCode="General">
                  <c:v>4.63</c:v>
                </c:pt>
                <c:pt idx="4631" formatCode="General">
                  <c:v>4.6310000000000002</c:v>
                </c:pt>
                <c:pt idx="4632" formatCode="General">
                  <c:v>4.6319999999999997</c:v>
                </c:pt>
                <c:pt idx="4633" formatCode="General">
                  <c:v>4.633</c:v>
                </c:pt>
                <c:pt idx="4634" formatCode="General">
                  <c:v>4.6340000000000003</c:v>
                </c:pt>
                <c:pt idx="4635" formatCode="General">
                  <c:v>4.6349999999999998</c:v>
                </c:pt>
                <c:pt idx="4636" formatCode="General">
                  <c:v>4.6360000000000001</c:v>
                </c:pt>
                <c:pt idx="4637" formatCode="General">
                  <c:v>4.6369999999999996</c:v>
                </c:pt>
                <c:pt idx="4638" formatCode="General">
                  <c:v>4.6379999999999999</c:v>
                </c:pt>
                <c:pt idx="4639" formatCode="General">
                  <c:v>4.6390000000000002</c:v>
                </c:pt>
                <c:pt idx="4640" formatCode="General">
                  <c:v>4.6399999999999997</c:v>
                </c:pt>
                <c:pt idx="4641" formatCode="General">
                  <c:v>4.641</c:v>
                </c:pt>
                <c:pt idx="4642" formatCode="General">
                  <c:v>4.6420000000000003</c:v>
                </c:pt>
                <c:pt idx="4643" formatCode="General">
                  <c:v>4.6429999999999998</c:v>
                </c:pt>
                <c:pt idx="4644" formatCode="General">
                  <c:v>4.6440000000000001</c:v>
                </c:pt>
                <c:pt idx="4645" formatCode="General">
                  <c:v>4.6449999999999996</c:v>
                </c:pt>
                <c:pt idx="4646" formatCode="General">
                  <c:v>4.6459999999999999</c:v>
                </c:pt>
                <c:pt idx="4647" formatCode="General">
                  <c:v>4.6470000000000002</c:v>
                </c:pt>
                <c:pt idx="4648" formatCode="General">
                  <c:v>4.6479999999999997</c:v>
                </c:pt>
                <c:pt idx="4649" formatCode="General">
                  <c:v>4.649</c:v>
                </c:pt>
                <c:pt idx="4650" formatCode="General">
                  <c:v>4.6500000000000004</c:v>
                </c:pt>
                <c:pt idx="4651" formatCode="General">
                  <c:v>4.6509999999999998</c:v>
                </c:pt>
                <c:pt idx="4652" formatCode="General">
                  <c:v>4.6520000000000001</c:v>
                </c:pt>
                <c:pt idx="4653" formatCode="General">
                  <c:v>4.6529999999999996</c:v>
                </c:pt>
                <c:pt idx="4654" formatCode="General">
                  <c:v>4.6539999999999999</c:v>
                </c:pt>
                <c:pt idx="4655" formatCode="General">
                  <c:v>4.6550000000000002</c:v>
                </c:pt>
                <c:pt idx="4656" formatCode="General">
                  <c:v>4.6559999999999997</c:v>
                </c:pt>
                <c:pt idx="4657" formatCode="General">
                  <c:v>4.657</c:v>
                </c:pt>
                <c:pt idx="4658" formatCode="General">
                  <c:v>4.6580000000000004</c:v>
                </c:pt>
                <c:pt idx="4659" formatCode="General">
                  <c:v>4.6589999999999998</c:v>
                </c:pt>
                <c:pt idx="4660" formatCode="General">
                  <c:v>4.66</c:v>
                </c:pt>
                <c:pt idx="4661" formatCode="General">
                  <c:v>4.6609999999999996</c:v>
                </c:pt>
                <c:pt idx="4662" formatCode="General">
                  <c:v>4.6619999999999999</c:v>
                </c:pt>
                <c:pt idx="4663" formatCode="General">
                  <c:v>4.6630000000000003</c:v>
                </c:pt>
                <c:pt idx="4664" formatCode="General">
                  <c:v>4.6639999999999997</c:v>
                </c:pt>
                <c:pt idx="4665" formatCode="General">
                  <c:v>4.665</c:v>
                </c:pt>
                <c:pt idx="4666" formatCode="General">
                  <c:v>4.6660000000000004</c:v>
                </c:pt>
                <c:pt idx="4667" formatCode="General">
                  <c:v>4.6669999999999998</c:v>
                </c:pt>
                <c:pt idx="4668" formatCode="General">
                  <c:v>4.6680000000000001</c:v>
                </c:pt>
                <c:pt idx="4669" formatCode="General">
                  <c:v>4.6689999999999996</c:v>
                </c:pt>
                <c:pt idx="4670" formatCode="General">
                  <c:v>4.67</c:v>
                </c:pt>
                <c:pt idx="4671" formatCode="General">
                  <c:v>4.6710000000000003</c:v>
                </c:pt>
                <c:pt idx="4672" formatCode="General">
                  <c:v>4.6719999999999997</c:v>
                </c:pt>
                <c:pt idx="4673" formatCode="General">
                  <c:v>4.673</c:v>
                </c:pt>
                <c:pt idx="4674" formatCode="General">
                  <c:v>4.6740000000000004</c:v>
                </c:pt>
                <c:pt idx="4675" formatCode="General">
                  <c:v>4.6749999999999998</c:v>
                </c:pt>
                <c:pt idx="4676" formatCode="General">
                  <c:v>4.6760000000000002</c:v>
                </c:pt>
                <c:pt idx="4677" formatCode="General">
                  <c:v>4.6769999999999996</c:v>
                </c:pt>
                <c:pt idx="4678" formatCode="General">
                  <c:v>4.6779999999999999</c:v>
                </c:pt>
                <c:pt idx="4679" formatCode="General">
                  <c:v>4.6790000000000003</c:v>
                </c:pt>
                <c:pt idx="4680" formatCode="General">
                  <c:v>4.68</c:v>
                </c:pt>
                <c:pt idx="4681" formatCode="General">
                  <c:v>4.681</c:v>
                </c:pt>
                <c:pt idx="4682" formatCode="General">
                  <c:v>4.6820000000000004</c:v>
                </c:pt>
                <c:pt idx="4683" formatCode="General">
                  <c:v>4.6829999999999998</c:v>
                </c:pt>
                <c:pt idx="4684" formatCode="General">
                  <c:v>4.6840000000000002</c:v>
                </c:pt>
                <c:pt idx="4685" formatCode="General">
                  <c:v>4.6849999999999996</c:v>
                </c:pt>
                <c:pt idx="4686" formatCode="General">
                  <c:v>4.6859999999999999</c:v>
                </c:pt>
                <c:pt idx="4687" formatCode="General">
                  <c:v>4.6870000000000003</c:v>
                </c:pt>
                <c:pt idx="4688" formatCode="General">
                  <c:v>4.6879999999999997</c:v>
                </c:pt>
                <c:pt idx="4689" formatCode="General">
                  <c:v>4.6890000000000001</c:v>
                </c:pt>
                <c:pt idx="4690" formatCode="General">
                  <c:v>4.6900000000000004</c:v>
                </c:pt>
                <c:pt idx="4691" formatCode="General">
                  <c:v>4.6909999999999998</c:v>
                </c:pt>
                <c:pt idx="4692" formatCode="General">
                  <c:v>4.6920000000000002</c:v>
                </c:pt>
                <c:pt idx="4693" formatCode="General">
                  <c:v>4.6929999999999996</c:v>
                </c:pt>
                <c:pt idx="4694" formatCode="General">
                  <c:v>4.694</c:v>
                </c:pt>
                <c:pt idx="4695" formatCode="General">
                  <c:v>4.6950000000000003</c:v>
                </c:pt>
                <c:pt idx="4696" formatCode="General">
                  <c:v>4.6959999999999997</c:v>
                </c:pt>
                <c:pt idx="4697" formatCode="General">
                  <c:v>4.6970000000000001</c:v>
                </c:pt>
                <c:pt idx="4698" formatCode="General">
                  <c:v>4.6980000000000004</c:v>
                </c:pt>
                <c:pt idx="4699" formatCode="General">
                  <c:v>4.6989999999999998</c:v>
                </c:pt>
                <c:pt idx="4700" formatCode="General">
                  <c:v>4.7</c:v>
                </c:pt>
                <c:pt idx="4701" formatCode="General">
                  <c:v>4.7009999999999996</c:v>
                </c:pt>
                <c:pt idx="4702" formatCode="General">
                  <c:v>4.702</c:v>
                </c:pt>
                <c:pt idx="4703" formatCode="General">
                  <c:v>4.7030000000000003</c:v>
                </c:pt>
                <c:pt idx="4704" formatCode="General">
                  <c:v>4.7039999999999997</c:v>
                </c:pt>
                <c:pt idx="4705" formatCode="General">
                  <c:v>4.7050000000000001</c:v>
                </c:pt>
                <c:pt idx="4706" formatCode="General">
                  <c:v>4.7060000000000004</c:v>
                </c:pt>
                <c:pt idx="4707" formatCode="General">
                  <c:v>4.7069999999999999</c:v>
                </c:pt>
                <c:pt idx="4708" formatCode="General">
                  <c:v>4.7080000000000002</c:v>
                </c:pt>
                <c:pt idx="4709" formatCode="General">
                  <c:v>4.7089999999999996</c:v>
                </c:pt>
                <c:pt idx="4710" formatCode="General">
                  <c:v>4.71</c:v>
                </c:pt>
                <c:pt idx="4711" formatCode="General">
                  <c:v>4.7110000000000003</c:v>
                </c:pt>
                <c:pt idx="4712" formatCode="General">
                  <c:v>4.7119999999999997</c:v>
                </c:pt>
                <c:pt idx="4713" formatCode="General">
                  <c:v>4.7130000000000001</c:v>
                </c:pt>
                <c:pt idx="4714" formatCode="General">
                  <c:v>4.7140000000000004</c:v>
                </c:pt>
                <c:pt idx="4715" formatCode="General">
                  <c:v>4.7149999999999999</c:v>
                </c:pt>
                <c:pt idx="4716" formatCode="General">
                  <c:v>4.7160000000000002</c:v>
                </c:pt>
                <c:pt idx="4717" formatCode="General">
                  <c:v>4.7169999999999996</c:v>
                </c:pt>
                <c:pt idx="4718" formatCode="General">
                  <c:v>4.718</c:v>
                </c:pt>
                <c:pt idx="4719" formatCode="General">
                  <c:v>4.7190000000000003</c:v>
                </c:pt>
                <c:pt idx="4720" formatCode="General">
                  <c:v>4.72</c:v>
                </c:pt>
                <c:pt idx="4721" formatCode="General">
                  <c:v>4.7210000000000001</c:v>
                </c:pt>
                <c:pt idx="4722" formatCode="General">
                  <c:v>4.7220000000000004</c:v>
                </c:pt>
                <c:pt idx="4723" formatCode="General">
                  <c:v>4.7229999999999999</c:v>
                </c:pt>
                <c:pt idx="4724" formatCode="General">
                  <c:v>4.7240000000000002</c:v>
                </c:pt>
                <c:pt idx="4725" formatCode="General">
                  <c:v>4.7249999999999996</c:v>
                </c:pt>
                <c:pt idx="4726" formatCode="General">
                  <c:v>4.726</c:v>
                </c:pt>
                <c:pt idx="4727" formatCode="General">
                  <c:v>4.7270000000000003</c:v>
                </c:pt>
                <c:pt idx="4728" formatCode="General">
                  <c:v>4.7279999999999998</c:v>
                </c:pt>
                <c:pt idx="4729" formatCode="General">
                  <c:v>4.7290000000000001</c:v>
                </c:pt>
                <c:pt idx="4730" formatCode="General">
                  <c:v>4.7300000000000004</c:v>
                </c:pt>
                <c:pt idx="4731" formatCode="General">
                  <c:v>4.7309999999999999</c:v>
                </c:pt>
                <c:pt idx="4732" formatCode="General">
                  <c:v>4.7320000000000002</c:v>
                </c:pt>
                <c:pt idx="4733" formatCode="General">
                  <c:v>4.7329999999999997</c:v>
                </c:pt>
                <c:pt idx="4734" formatCode="General">
                  <c:v>4.734</c:v>
                </c:pt>
                <c:pt idx="4735" formatCode="General">
                  <c:v>4.7350000000000003</c:v>
                </c:pt>
                <c:pt idx="4736" formatCode="General">
                  <c:v>4.7359999999999998</c:v>
                </c:pt>
                <c:pt idx="4737" formatCode="General">
                  <c:v>4.7370000000000001</c:v>
                </c:pt>
                <c:pt idx="4738" formatCode="General">
                  <c:v>4.7380000000000004</c:v>
                </c:pt>
                <c:pt idx="4739" formatCode="General">
                  <c:v>4.7389999999999999</c:v>
                </c:pt>
                <c:pt idx="4740" formatCode="General">
                  <c:v>4.74</c:v>
                </c:pt>
                <c:pt idx="4741" formatCode="General">
                  <c:v>4.7409999999999997</c:v>
                </c:pt>
                <c:pt idx="4742" formatCode="General">
                  <c:v>4.742</c:v>
                </c:pt>
                <c:pt idx="4743" formatCode="General">
                  <c:v>4.7430000000000003</c:v>
                </c:pt>
                <c:pt idx="4744" formatCode="General">
                  <c:v>4.7439999999999998</c:v>
                </c:pt>
                <c:pt idx="4745" formatCode="General">
                  <c:v>4.7450000000000001</c:v>
                </c:pt>
                <c:pt idx="4746" formatCode="General">
                  <c:v>4.7460000000000004</c:v>
                </c:pt>
                <c:pt idx="4747" formatCode="General">
                  <c:v>4.7469999999999999</c:v>
                </c:pt>
                <c:pt idx="4748" formatCode="General">
                  <c:v>4.7480000000000002</c:v>
                </c:pt>
                <c:pt idx="4749" formatCode="General">
                  <c:v>4.7489999999999997</c:v>
                </c:pt>
                <c:pt idx="4750" formatCode="General">
                  <c:v>4.75</c:v>
                </c:pt>
                <c:pt idx="4751" formatCode="General">
                  <c:v>4.7510000000000003</c:v>
                </c:pt>
                <c:pt idx="4752" formatCode="General">
                  <c:v>4.7519999999999998</c:v>
                </c:pt>
                <c:pt idx="4753" formatCode="General">
                  <c:v>4.7530000000000001</c:v>
                </c:pt>
                <c:pt idx="4754" formatCode="General">
                  <c:v>4.7539999999999996</c:v>
                </c:pt>
                <c:pt idx="4755" formatCode="General">
                  <c:v>4.7549999999999999</c:v>
                </c:pt>
                <c:pt idx="4756" formatCode="General">
                  <c:v>4.7560000000000002</c:v>
                </c:pt>
                <c:pt idx="4757" formatCode="General">
                  <c:v>4.7569999999999997</c:v>
                </c:pt>
                <c:pt idx="4758" formatCode="General">
                  <c:v>4.758</c:v>
                </c:pt>
                <c:pt idx="4759" formatCode="General">
                  <c:v>4.7590000000000003</c:v>
                </c:pt>
                <c:pt idx="4760" formatCode="General">
                  <c:v>4.76</c:v>
                </c:pt>
                <c:pt idx="4761" formatCode="General">
                  <c:v>4.7610000000000001</c:v>
                </c:pt>
                <c:pt idx="4762" formatCode="General">
                  <c:v>4.7619999999999996</c:v>
                </c:pt>
                <c:pt idx="4763" formatCode="General">
                  <c:v>4.7629999999999999</c:v>
                </c:pt>
                <c:pt idx="4764" formatCode="General">
                  <c:v>4.7640000000000002</c:v>
                </c:pt>
                <c:pt idx="4765" formatCode="General">
                  <c:v>4.7649999999999997</c:v>
                </c:pt>
                <c:pt idx="4766" formatCode="General">
                  <c:v>4.766</c:v>
                </c:pt>
                <c:pt idx="4767" formatCode="General">
                  <c:v>4.7670000000000003</c:v>
                </c:pt>
                <c:pt idx="4768" formatCode="General">
                  <c:v>4.7679999999999998</c:v>
                </c:pt>
                <c:pt idx="4769" formatCode="General">
                  <c:v>4.7690000000000001</c:v>
                </c:pt>
                <c:pt idx="4770" formatCode="General">
                  <c:v>4.7699999999999996</c:v>
                </c:pt>
                <c:pt idx="4771" formatCode="General">
                  <c:v>4.7709999999999999</c:v>
                </c:pt>
                <c:pt idx="4772" formatCode="General">
                  <c:v>4.7720000000000002</c:v>
                </c:pt>
                <c:pt idx="4773" formatCode="General">
                  <c:v>4.7729999999999997</c:v>
                </c:pt>
                <c:pt idx="4774" formatCode="General">
                  <c:v>4.774</c:v>
                </c:pt>
                <c:pt idx="4775" formatCode="General">
                  <c:v>4.7750000000000004</c:v>
                </c:pt>
                <c:pt idx="4776" formatCode="General">
                  <c:v>4.7759999999999998</c:v>
                </c:pt>
                <c:pt idx="4777" formatCode="General">
                  <c:v>4.7770000000000001</c:v>
                </c:pt>
                <c:pt idx="4778" formatCode="General">
                  <c:v>4.7779999999999996</c:v>
                </c:pt>
                <c:pt idx="4779" formatCode="General">
                  <c:v>4.7789999999999999</c:v>
                </c:pt>
                <c:pt idx="4780" formatCode="General">
                  <c:v>4.78</c:v>
                </c:pt>
                <c:pt idx="4781" formatCode="General">
                  <c:v>4.7809999999999997</c:v>
                </c:pt>
                <c:pt idx="4782" formatCode="General">
                  <c:v>4.782</c:v>
                </c:pt>
                <c:pt idx="4783" formatCode="General">
                  <c:v>4.7830000000000004</c:v>
                </c:pt>
                <c:pt idx="4784" formatCode="General">
                  <c:v>4.7839999999999998</c:v>
                </c:pt>
                <c:pt idx="4785" formatCode="General">
                  <c:v>4.7850000000000001</c:v>
                </c:pt>
                <c:pt idx="4786" formatCode="General">
                  <c:v>4.7859999999999996</c:v>
                </c:pt>
                <c:pt idx="4787" formatCode="General">
                  <c:v>4.7869999999999999</c:v>
                </c:pt>
                <c:pt idx="4788" formatCode="General">
                  <c:v>4.7880000000000003</c:v>
                </c:pt>
                <c:pt idx="4789" formatCode="General">
                  <c:v>4.7889999999999997</c:v>
                </c:pt>
                <c:pt idx="4790" formatCode="General">
                  <c:v>4.79</c:v>
                </c:pt>
                <c:pt idx="4791" formatCode="General">
                  <c:v>4.7910000000000004</c:v>
                </c:pt>
                <c:pt idx="4792" formatCode="General">
                  <c:v>4.7919999999999998</c:v>
                </c:pt>
                <c:pt idx="4793" formatCode="General">
                  <c:v>4.7930000000000001</c:v>
                </c:pt>
                <c:pt idx="4794" formatCode="General">
                  <c:v>4.7939999999999996</c:v>
                </c:pt>
                <c:pt idx="4795" formatCode="General">
                  <c:v>4.7949999999999999</c:v>
                </c:pt>
                <c:pt idx="4796" formatCode="General">
                  <c:v>4.7960000000000003</c:v>
                </c:pt>
                <c:pt idx="4797" formatCode="General">
                  <c:v>4.7969999999999997</c:v>
                </c:pt>
                <c:pt idx="4798" formatCode="General">
                  <c:v>4.798</c:v>
                </c:pt>
                <c:pt idx="4799" formatCode="General">
                  <c:v>4.7990000000000004</c:v>
                </c:pt>
                <c:pt idx="4800" formatCode="General">
                  <c:v>4.8</c:v>
                </c:pt>
                <c:pt idx="4801" formatCode="General">
                  <c:v>4.8010000000000002</c:v>
                </c:pt>
                <c:pt idx="4802" formatCode="General">
                  <c:v>4.8019999999999996</c:v>
                </c:pt>
                <c:pt idx="4803" formatCode="General">
                  <c:v>4.8029999999999999</c:v>
                </c:pt>
                <c:pt idx="4804" formatCode="General">
                  <c:v>4.8040000000000003</c:v>
                </c:pt>
                <c:pt idx="4805" formatCode="General">
                  <c:v>4.8049999999999997</c:v>
                </c:pt>
                <c:pt idx="4806" formatCode="General">
                  <c:v>4.806</c:v>
                </c:pt>
                <c:pt idx="4807" formatCode="General">
                  <c:v>4.8070000000000004</c:v>
                </c:pt>
                <c:pt idx="4808" formatCode="General">
                  <c:v>4.8079999999999998</c:v>
                </c:pt>
                <c:pt idx="4809" formatCode="General">
                  <c:v>4.8090000000000002</c:v>
                </c:pt>
                <c:pt idx="4810" formatCode="General">
                  <c:v>4.8099999999999996</c:v>
                </c:pt>
                <c:pt idx="4811" formatCode="General">
                  <c:v>4.8109999999999999</c:v>
                </c:pt>
                <c:pt idx="4812" formatCode="General">
                  <c:v>4.8120000000000003</c:v>
                </c:pt>
                <c:pt idx="4813" formatCode="General">
                  <c:v>4.8129999999999997</c:v>
                </c:pt>
                <c:pt idx="4814" formatCode="General">
                  <c:v>4.8140000000000001</c:v>
                </c:pt>
                <c:pt idx="4815" formatCode="General">
                  <c:v>4.8150000000000004</c:v>
                </c:pt>
                <c:pt idx="4816" formatCode="General">
                  <c:v>4.8159999999999998</c:v>
                </c:pt>
                <c:pt idx="4817" formatCode="General">
                  <c:v>4.8170000000000002</c:v>
                </c:pt>
                <c:pt idx="4818" formatCode="General">
                  <c:v>4.8179999999999996</c:v>
                </c:pt>
                <c:pt idx="4819" formatCode="General">
                  <c:v>4.819</c:v>
                </c:pt>
                <c:pt idx="4820" formatCode="General">
                  <c:v>4.82</c:v>
                </c:pt>
                <c:pt idx="4821" formatCode="General">
                  <c:v>4.8209999999999997</c:v>
                </c:pt>
                <c:pt idx="4822" formatCode="General">
                  <c:v>4.8220000000000001</c:v>
                </c:pt>
                <c:pt idx="4823" formatCode="General">
                  <c:v>4.8230000000000004</c:v>
                </c:pt>
                <c:pt idx="4824" formatCode="General">
                  <c:v>4.8239999999999998</c:v>
                </c:pt>
                <c:pt idx="4825" formatCode="General">
                  <c:v>4.8250000000000002</c:v>
                </c:pt>
                <c:pt idx="4826" formatCode="General">
                  <c:v>4.8259999999999996</c:v>
                </c:pt>
                <c:pt idx="4827" formatCode="General">
                  <c:v>4.827</c:v>
                </c:pt>
                <c:pt idx="4828" formatCode="General">
                  <c:v>4.8280000000000003</c:v>
                </c:pt>
                <c:pt idx="4829" formatCode="General">
                  <c:v>4.8289999999999997</c:v>
                </c:pt>
                <c:pt idx="4830" formatCode="General">
                  <c:v>4.83</c:v>
                </c:pt>
                <c:pt idx="4831" formatCode="General">
                  <c:v>4.8310000000000004</c:v>
                </c:pt>
                <c:pt idx="4832" formatCode="General">
                  <c:v>4.8319999999999999</c:v>
                </c:pt>
                <c:pt idx="4833" formatCode="General">
                  <c:v>4.8330000000000002</c:v>
                </c:pt>
                <c:pt idx="4834" formatCode="General">
                  <c:v>4.8339999999999996</c:v>
                </c:pt>
                <c:pt idx="4835" formatCode="General">
                  <c:v>4.835</c:v>
                </c:pt>
                <c:pt idx="4836" formatCode="General">
                  <c:v>4.8360000000000003</c:v>
                </c:pt>
                <c:pt idx="4837" formatCode="General">
                  <c:v>4.8369999999999997</c:v>
                </c:pt>
                <c:pt idx="4838" formatCode="General">
                  <c:v>4.8380000000000001</c:v>
                </c:pt>
                <c:pt idx="4839" formatCode="General">
                  <c:v>4.8390000000000004</c:v>
                </c:pt>
                <c:pt idx="4840" formatCode="General">
                  <c:v>4.84</c:v>
                </c:pt>
                <c:pt idx="4841" formatCode="General">
                  <c:v>4.8410000000000002</c:v>
                </c:pt>
                <c:pt idx="4842" formatCode="General">
                  <c:v>4.8419999999999996</c:v>
                </c:pt>
                <c:pt idx="4843" formatCode="General">
                  <c:v>4.843</c:v>
                </c:pt>
                <c:pt idx="4844" formatCode="General">
                  <c:v>4.8440000000000003</c:v>
                </c:pt>
                <c:pt idx="4845" formatCode="General">
                  <c:v>4.8449999999999998</c:v>
                </c:pt>
                <c:pt idx="4846" formatCode="General">
                  <c:v>4.8460000000000001</c:v>
                </c:pt>
                <c:pt idx="4847" formatCode="General">
                  <c:v>4.8470000000000004</c:v>
                </c:pt>
                <c:pt idx="4848" formatCode="General">
                  <c:v>4.8479999999999999</c:v>
                </c:pt>
                <c:pt idx="4849" formatCode="General">
                  <c:v>4.8490000000000002</c:v>
                </c:pt>
                <c:pt idx="4850" formatCode="General">
                  <c:v>4.8499999999999996</c:v>
                </c:pt>
                <c:pt idx="4851" formatCode="General">
                  <c:v>4.851</c:v>
                </c:pt>
                <c:pt idx="4852" formatCode="General">
                  <c:v>4.8520000000000003</c:v>
                </c:pt>
                <c:pt idx="4853" formatCode="General">
                  <c:v>4.8529999999999998</c:v>
                </c:pt>
                <c:pt idx="4854" formatCode="General">
                  <c:v>4.8540000000000001</c:v>
                </c:pt>
                <c:pt idx="4855" formatCode="General">
                  <c:v>4.8550000000000004</c:v>
                </c:pt>
                <c:pt idx="4856" formatCode="General">
                  <c:v>4.8559999999999999</c:v>
                </c:pt>
                <c:pt idx="4857" formatCode="General">
                  <c:v>4.8570000000000002</c:v>
                </c:pt>
                <c:pt idx="4858" formatCode="General">
                  <c:v>4.8579999999999997</c:v>
                </c:pt>
                <c:pt idx="4859" formatCode="General">
                  <c:v>4.859</c:v>
                </c:pt>
                <c:pt idx="4860" formatCode="General">
                  <c:v>4.8600000000000003</c:v>
                </c:pt>
                <c:pt idx="4861" formatCode="General">
                  <c:v>4.8609999999999998</c:v>
                </c:pt>
                <c:pt idx="4862" formatCode="General">
                  <c:v>4.8620000000000001</c:v>
                </c:pt>
                <c:pt idx="4863" formatCode="General">
                  <c:v>4.8630000000000004</c:v>
                </c:pt>
                <c:pt idx="4864" formatCode="General">
                  <c:v>4.8639999999999999</c:v>
                </c:pt>
                <c:pt idx="4865" formatCode="General">
                  <c:v>4.8650000000000002</c:v>
                </c:pt>
                <c:pt idx="4866" formatCode="General">
                  <c:v>4.8659999999999997</c:v>
                </c:pt>
                <c:pt idx="4867" formatCode="General">
                  <c:v>4.867</c:v>
                </c:pt>
                <c:pt idx="4868" formatCode="General">
                  <c:v>4.8680000000000003</c:v>
                </c:pt>
                <c:pt idx="4869" formatCode="General">
                  <c:v>4.8689999999999998</c:v>
                </c:pt>
                <c:pt idx="4870" formatCode="General">
                  <c:v>4.87</c:v>
                </c:pt>
                <c:pt idx="4871" formatCode="General">
                  <c:v>4.8710000000000004</c:v>
                </c:pt>
                <c:pt idx="4872" formatCode="General">
                  <c:v>4.8719999999999999</c:v>
                </c:pt>
                <c:pt idx="4873" formatCode="General">
                  <c:v>4.8730000000000002</c:v>
                </c:pt>
                <c:pt idx="4874" formatCode="General">
                  <c:v>4.8739999999999997</c:v>
                </c:pt>
                <c:pt idx="4875" formatCode="General">
                  <c:v>4.875</c:v>
                </c:pt>
                <c:pt idx="4876" formatCode="General">
                  <c:v>4.8760000000000003</c:v>
                </c:pt>
                <c:pt idx="4877" formatCode="General">
                  <c:v>4.8769999999999998</c:v>
                </c:pt>
                <c:pt idx="4878" formatCode="General">
                  <c:v>4.8780000000000001</c:v>
                </c:pt>
                <c:pt idx="4879" formatCode="General">
                  <c:v>4.8789999999999996</c:v>
                </c:pt>
                <c:pt idx="4880" formatCode="General">
                  <c:v>4.88</c:v>
                </c:pt>
                <c:pt idx="4881" formatCode="General">
                  <c:v>4.8810000000000002</c:v>
                </c:pt>
                <c:pt idx="4882" formatCode="General">
                  <c:v>4.8819999999999997</c:v>
                </c:pt>
                <c:pt idx="4883" formatCode="General">
                  <c:v>4.883</c:v>
                </c:pt>
                <c:pt idx="4884" formatCode="General">
                  <c:v>4.8840000000000003</c:v>
                </c:pt>
                <c:pt idx="4885" formatCode="General">
                  <c:v>4.8849999999999998</c:v>
                </c:pt>
                <c:pt idx="4886" formatCode="General">
                  <c:v>4.8860000000000001</c:v>
                </c:pt>
                <c:pt idx="4887" formatCode="General">
                  <c:v>4.8869999999999996</c:v>
                </c:pt>
                <c:pt idx="4888" formatCode="General">
                  <c:v>4.8879999999999999</c:v>
                </c:pt>
                <c:pt idx="4889" formatCode="General">
                  <c:v>4.8890000000000002</c:v>
                </c:pt>
                <c:pt idx="4890" formatCode="General">
                  <c:v>4.8899999999999997</c:v>
                </c:pt>
                <c:pt idx="4891" formatCode="General">
                  <c:v>4.891</c:v>
                </c:pt>
                <c:pt idx="4892" formatCode="General">
                  <c:v>4.8920000000000003</c:v>
                </c:pt>
                <c:pt idx="4893" formatCode="General">
                  <c:v>4.8929999999999998</c:v>
                </c:pt>
                <c:pt idx="4894" formatCode="General">
                  <c:v>4.8940000000000001</c:v>
                </c:pt>
                <c:pt idx="4895" formatCode="General">
                  <c:v>4.8949999999999996</c:v>
                </c:pt>
                <c:pt idx="4896" formatCode="General">
                  <c:v>4.8959999999999999</c:v>
                </c:pt>
                <c:pt idx="4897" formatCode="General">
                  <c:v>4.8970000000000002</c:v>
                </c:pt>
                <c:pt idx="4898" formatCode="General">
                  <c:v>4.8979999999999997</c:v>
                </c:pt>
                <c:pt idx="4899" formatCode="General">
                  <c:v>4.899</c:v>
                </c:pt>
                <c:pt idx="4900" formatCode="General">
                  <c:v>4.9000000000000004</c:v>
                </c:pt>
                <c:pt idx="4901" formatCode="General">
                  <c:v>4.9009999999999998</c:v>
                </c:pt>
                <c:pt idx="4902" formatCode="General">
                  <c:v>4.9020000000000001</c:v>
                </c:pt>
                <c:pt idx="4903" formatCode="General">
                  <c:v>4.9029999999999996</c:v>
                </c:pt>
                <c:pt idx="4904" formatCode="General">
                  <c:v>4.9039999999999999</c:v>
                </c:pt>
                <c:pt idx="4905" formatCode="General">
                  <c:v>4.9050000000000002</c:v>
                </c:pt>
                <c:pt idx="4906" formatCode="General">
                  <c:v>4.9059999999999997</c:v>
                </c:pt>
                <c:pt idx="4907" formatCode="General">
                  <c:v>4.907</c:v>
                </c:pt>
                <c:pt idx="4908" formatCode="General">
                  <c:v>4.9080000000000004</c:v>
                </c:pt>
                <c:pt idx="4909" formatCode="General">
                  <c:v>4.9089999999999998</c:v>
                </c:pt>
                <c:pt idx="4910" formatCode="General">
                  <c:v>4.91</c:v>
                </c:pt>
                <c:pt idx="4911" formatCode="General">
                  <c:v>4.9109999999999996</c:v>
                </c:pt>
                <c:pt idx="4912" formatCode="General">
                  <c:v>4.9119999999999999</c:v>
                </c:pt>
                <c:pt idx="4913" formatCode="General">
                  <c:v>4.9130000000000003</c:v>
                </c:pt>
                <c:pt idx="4914" formatCode="General">
                  <c:v>4.9139999999999997</c:v>
                </c:pt>
                <c:pt idx="4915" formatCode="General">
                  <c:v>4.915</c:v>
                </c:pt>
                <c:pt idx="4916" formatCode="General">
                  <c:v>4.9160000000000004</c:v>
                </c:pt>
                <c:pt idx="4917" formatCode="General">
                  <c:v>4.9169999999999998</c:v>
                </c:pt>
                <c:pt idx="4918" formatCode="General">
                  <c:v>4.9180000000000001</c:v>
                </c:pt>
                <c:pt idx="4919" formatCode="General">
                  <c:v>4.9189999999999996</c:v>
                </c:pt>
                <c:pt idx="4920" formatCode="General">
                  <c:v>4.92</c:v>
                </c:pt>
                <c:pt idx="4921" formatCode="General">
                  <c:v>4.9210000000000003</c:v>
                </c:pt>
                <c:pt idx="4922" formatCode="General">
                  <c:v>4.9219999999999997</c:v>
                </c:pt>
                <c:pt idx="4923" formatCode="General">
                  <c:v>4.923</c:v>
                </c:pt>
                <c:pt idx="4924" formatCode="General">
                  <c:v>4.9240000000000004</c:v>
                </c:pt>
                <c:pt idx="4925" formatCode="General">
                  <c:v>4.9249999999999998</c:v>
                </c:pt>
                <c:pt idx="4926" formatCode="General">
                  <c:v>4.9260000000000002</c:v>
                </c:pt>
                <c:pt idx="4927" formatCode="General">
                  <c:v>4.9269999999999996</c:v>
                </c:pt>
                <c:pt idx="4928" formatCode="General">
                  <c:v>4.9279999999999999</c:v>
                </c:pt>
                <c:pt idx="4929" formatCode="General">
                  <c:v>4.9290000000000003</c:v>
                </c:pt>
                <c:pt idx="4930" formatCode="General">
                  <c:v>4.93</c:v>
                </c:pt>
                <c:pt idx="4931" formatCode="General">
                  <c:v>4.931</c:v>
                </c:pt>
                <c:pt idx="4932" formatCode="General">
                  <c:v>4.9320000000000004</c:v>
                </c:pt>
                <c:pt idx="4933" formatCode="General">
                  <c:v>4.9329999999999998</c:v>
                </c:pt>
                <c:pt idx="4934" formatCode="General">
                  <c:v>4.9340000000000002</c:v>
                </c:pt>
                <c:pt idx="4935" formatCode="General">
                  <c:v>4.9349999999999996</c:v>
                </c:pt>
                <c:pt idx="4936" formatCode="General">
                  <c:v>4.9359999999999999</c:v>
                </c:pt>
                <c:pt idx="4937" formatCode="General">
                  <c:v>4.9370000000000003</c:v>
                </c:pt>
                <c:pt idx="4938" formatCode="General">
                  <c:v>4.9379999999999997</c:v>
                </c:pt>
                <c:pt idx="4939" formatCode="General">
                  <c:v>4.9390000000000001</c:v>
                </c:pt>
                <c:pt idx="4940" formatCode="General">
                  <c:v>4.9400000000000004</c:v>
                </c:pt>
                <c:pt idx="4941" formatCode="General">
                  <c:v>4.9409999999999998</c:v>
                </c:pt>
                <c:pt idx="4942" formatCode="General">
                  <c:v>4.9420000000000002</c:v>
                </c:pt>
                <c:pt idx="4943" formatCode="General">
                  <c:v>4.9429999999999996</c:v>
                </c:pt>
                <c:pt idx="4944" formatCode="General">
                  <c:v>4.944</c:v>
                </c:pt>
                <c:pt idx="4945" formatCode="General">
                  <c:v>4.9450000000000003</c:v>
                </c:pt>
                <c:pt idx="4946" formatCode="General">
                  <c:v>4.9459999999999997</c:v>
                </c:pt>
                <c:pt idx="4947" formatCode="General">
                  <c:v>4.9470000000000001</c:v>
                </c:pt>
                <c:pt idx="4948" formatCode="General">
                  <c:v>4.9480000000000004</c:v>
                </c:pt>
                <c:pt idx="4949" formatCode="General">
                  <c:v>4.9489999999999998</c:v>
                </c:pt>
                <c:pt idx="4950" formatCode="General">
                  <c:v>4.95</c:v>
                </c:pt>
                <c:pt idx="4951" formatCode="General">
                  <c:v>4.9509999999999996</c:v>
                </c:pt>
                <c:pt idx="4952" formatCode="General">
                  <c:v>4.952</c:v>
                </c:pt>
                <c:pt idx="4953" formatCode="General">
                  <c:v>4.9530000000000003</c:v>
                </c:pt>
                <c:pt idx="4954" formatCode="General">
                  <c:v>4.9539999999999997</c:v>
                </c:pt>
                <c:pt idx="4955" formatCode="General">
                  <c:v>4.9550000000000001</c:v>
                </c:pt>
                <c:pt idx="4956" formatCode="General">
                  <c:v>4.9560000000000004</c:v>
                </c:pt>
                <c:pt idx="4957" formatCode="General">
                  <c:v>4.9569999999999999</c:v>
                </c:pt>
                <c:pt idx="4958" formatCode="General">
                  <c:v>4.9580000000000002</c:v>
                </c:pt>
                <c:pt idx="4959" formatCode="General">
                  <c:v>4.9589999999999996</c:v>
                </c:pt>
                <c:pt idx="4960" formatCode="General">
                  <c:v>4.96</c:v>
                </c:pt>
                <c:pt idx="4961" formatCode="General">
                  <c:v>4.9610000000000003</c:v>
                </c:pt>
                <c:pt idx="4962" formatCode="General">
                  <c:v>4.9619999999999997</c:v>
                </c:pt>
                <c:pt idx="4963" formatCode="General">
                  <c:v>4.9630000000000001</c:v>
                </c:pt>
                <c:pt idx="4964" formatCode="General">
                  <c:v>4.9640000000000004</c:v>
                </c:pt>
                <c:pt idx="4965" formatCode="General">
                  <c:v>4.9649999999999999</c:v>
                </c:pt>
                <c:pt idx="4966" formatCode="General">
                  <c:v>4.9660000000000002</c:v>
                </c:pt>
                <c:pt idx="4967" formatCode="General">
                  <c:v>4.9669999999999996</c:v>
                </c:pt>
                <c:pt idx="4968" formatCode="General">
                  <c:v>4.968</c:v>
                </c:pt>
                <c:pt idx="4969" formatCode="General">
                  <c:v>4.9690000000000003</c:v>
                </c:pt>
                <c:pt idx="4970" formatCode="General">
                  <c:v>4.97</c:v>
                </c:pt>
                <c:pt idx="4971" formatCode="General">
                  <c:v>4.9710000000000001</c:v>
                </c:pt>
                <c:pt idx="4972" formatCode="General">
                  <c:v>4.9720000000000004</c:v>
                </c:pt>
                <c:pt idx="4973" formatCode="General">
                  <c:v>4.9729999999999999</c:v>
                </c:pt>
                <c:pt idx="4974" formatCode="General">
                  <c:v>4.9740000000000002</c:v>
                </c:pt>
                <c:pt idx="4975" formatCode="General">
                  <c:v>4.9749999999999996</c:v>
                </c:pt>
                <c:pt idx="4976" formatCode="General">
                  <c:v>4.976</c:v>
                </c:pt>
                <c:pt idx="4977" formatCode="General">
                  <c:v>4.9770000000000003</c:v>
                </c:pt>
                <c:pt idx="4978" formatCode="General">
                  <c:v>4.9779999999999998</c:v>
                </c:pt>
                <c:pt idx="4979" formatCode="General">
                  <c:v>4.9790000000000001</c:v>
                </c:pt>
                <c:pt idx="4980" formatCode="General">
                  <c:v>4.9800000000000004</c:v>
                </c:pt>
                <c:pt idx="4981" formatCode="General">
                  <c:v>4.9809999999999999</c:v>
                </c:pt>
                <c:pt idx="4982" formatCode="General">
                  <c:v>4.9820000000000002</c:v>
                </c:pt>
                <c:pt idx="4983" formatCode="General">
                  <c:v>4.9829999999999997</c:v>
                </c:pt>
                <c:pt idx="4984" formatCode="General">
                  <c:v>4.984</c:v>
                </c:pt>
                <c:pt idx="4985" formatCode="General">
                  <c:v>4.9850000000000003</c:v>
                </c:pt>
                <c:pt idx="4986" formatCode="General">
                  <c:v>4.9859999999999998</c:v>
                </c:pt>
                <c:pt idx="4987" formatCode="General">
                  <c:v>4.9870000000000001</c:v>
                </c:pt>
                <c:pt idx="4988" formatCode="General">
                  <c:v>4.9880000000000004</c:v>
                </c:pt>
                <c:pt idx="4989" formatCode="General">
                  <c:v>4.9889999999999999</c:v>
                </c:pt>
                <c:pt idx="4990" formatCode="General">
                  <c:v>4.99</c:v>
                </c:pt>
                <c:pt idx="4991" formatCode="General">
                  <c:v>4.9909999999999997</c:v>
                </c:pt>
                <c:pt idx="4992" formatCode="General">
                  <c:v>4.992</c:v>
                </c:pt>
                <c:pt idx="4993" formatCode="General">
                  <c:v>4.9930000000000003</c:v>
                </c:pt>
                <c:pt idx="4994" formatCode="General">
                  <c:v>4.9939999999999998</c:v>
                </c:pt>
                <c:pt idx="4995" formatCode="General">
                  <c:v>4.9950000000000001</c:v>
                </c:pt>
                <c:pt idx="4996" formatCode="General">
                  <c:v>4.9960000000000004</c:v>
                </c:pt>
                <c:pt idx="4997" formatCode="General">
                  <c:v>4.9969999999999999</c:v>
                </c:pt>
                <c:pt idx="4998" formatCode="General">
                  <c:v>4.9980000000000002</c:v>
                </c:pt>
                <c:pt idx="4999" formatCode="General">
                  <c:v>4.9989999999999997</c:v>
                </c:pt>
                <c:pt idx="5000" formatCode="General">
                  <c:v>5</c:v>
                </c:pt>
                <c:pt idx="5001" formatCode="General">
                  <c:v>5.0010000000000003</c:v>
                </c:pt>
                <c:pt idx="5002" formatCode="General">
                  <c:v>5.0019999999999998</c:v>
                </c:pt>
                <c:pt idx="5003" formatCode="General">
                  <c:v>5.0030000000000001</c:v>
                </c:pt>
                <c:pt idx="5004" formatCode="General">
                  <c:v>5.0039999999999996</c:v>
                </c:pt>
                <c:pt idx="5005" formatCode="General">
                  <c:v>5.0049999999999999</c:v>
                </c:pt>
                <c:pt idx="5006" formatCode="General">
                  <c:v>5.0060000000000002</c:v>
                </c:pt>
                <c:pt idx="5007" formatCode="General">
                  <c:v>5.0069999999999997</c:v>
                </c:pt>
                <c:pt idx="5008" formatCode="General">
                  <c:v>5.008</c:v>
                </c:pt>
                <c:pt idx="5009" formatCode="General">
                  <c:v>5.0090000000000003</c:v>
                </c:pt>
                <c:pt idx="5010" formatCode="General">
                  <c:v>5.01</c:v>
                </c:pt>
                <c:pt idx="5011" formatCode="General">
                  <c:v>5.0110000000000001</c:v>
                </c:pt>
                <c:pt idx="5012" formatCode="General">
                  <c:v>5.0119999999999996</c:v>
                </c:pt>
                <c:pt idx="5013" formatCode="General">
                  <c:v>5.0129999999999999</c:v>
                </c:pt>
                <c:pt idx="5014" formatCode="General">
                  <c:v>5.0140000000000002</c:v>
                </c:pt>
                <c:pt idx="5015" formatCode="General">
                  <c:v>5.0149999999999997</c:v>
                </c:pt>
                <c:pt idx="5016" formatCode="General">
                  <c:v>5.016</c:v>
                </c:pt>
                <c:pt idx="5017" formatCode="General">
                  <c:v>5.0170000000000003</c:v>
                </c:pt>
                <c:pt idx="5018" formatCode="General">
                  <c:v>5.0179999999999998</c:v>
                </c:pt>
                <c:pt idx="5019" formatCode="General">
                  <c:v>5.0190000000000001</c:v>
                </c:pt>
                <c:pt idx="5020" formatCode="General">
                  <c:v>5.0199999999999996</c:v>
                </c:pt>
                <c:pt idx="5021" formatCode="General">
                  <c:v>5.0209999999999999</c:v>
                </c:pt>
                <c:pt idx="5022" formatCode="General">
                  <c:v>5.0220000000000002</c:v>
                </c:pt>
                <c:pt idx="5023" formatCode="General">
                  <c:v>5.0229999999999997</c:v>
                </c:pt>
                <c:pt idx="5024" formatCode="General">
                  <c:v>5.024</c:v>
                </c:pt>
                <c:pt idx="5025" formatCode="General">
                  <c:v>5.0250000000000004</c:v>
                </c:pt>
                <c:pt idx="5026" formatCode="General">
                  <c:v>5.0259999999999998</c:v>
                </c:pt>
                <c:pt idx="5027" formatCode="General">
                  <c:v>5.0270000000000001</c:v>
                </c:pt>
                <c:pt idx="5028" formatCode="General">
                  <c:v>5.0279999999999996</c:v>
                </c:pt>
                <c:pt idx="5029" formatCode="General">
                  <c:v>5.0289999999999999</c:v>
                </c:pt>
                <c:pt idx="5030" formatCode="General">
                  <c:v>5.03</c:v>
                </c:pt>
                <c:pt idx="5031" formatCode="General">
                  <c:v>5.0309999999999997</c:v>
                </c:pt>
                <c:pt idx="5032" formatCode="General">
                  <c:v>5.032</c:v>
                </c:pt>
                <c:pt idx="5033" formatCode="General">
                  <c:v>5.0330000000000004</c:v>
                </c:pt>
                <c:pt idx="5034" formatCode="General">
                  <c:v>5.0339999999999998</c:v>
                </c:pt>
                <c:pt idx="5035" formatCode="General">
                  <c:v>5.0350000000000001</c:v>
                </c:pt>
                <c:pt idx="5036" formatCode="General">
                  <c:v>5.0359999999999996</c:v>
                </c:pt>
                <c:pt idx="5037" formatCode="General">
                  <c:v>5.0369999999999999</c:v>
                </c:pt>
                <c:pt idx="5038" formatCode="General">
                  <c:v>5.0380000000000003</c:v>
                </c:pt>
                <c:pt idx="5039" formatCode="General">
                  <c:v>5.0389999999999997</c:v>
                </c:pt>
                <c:pt idx="5040" formatCode="General">
                  <c:v>5.04</c:v>
                </c:pt>
                <c:pt idx="5041" formatCode="General">
                  <c:v>5.0410000000000004</c:v>
                </c:pt>
                <c:pt idx="5042" formatCode="General">
                  <c:v>5.0419999999999998</c:v>
                </c:pt>
                <c:pt idx="5043" formatCode="General">
                  <c:v>5.0430000000000001</c:v>
                </c:pt>
                <c:pt idx="5044" formatCode="General">
                  <c:v>5.0439999999999996</c:v>
                </c:pt>
                <c:pt idx="5045" formatCode="General">
                  <c:v>5.0449999999999999</c:v>
                </c:pt>
                <c:pt idx="5046" formatCode="General">
                  <c:v>5.0460000000000003</c:v>
                </c:pt>
                <c:pt idx="5047" formatCode="General">
                  <c:v>5.0469999999999997</c:v>
                </c:pt>
                <c:pt idx="5048" formatCode="General">
                  <c:v>5.048</c:v>
                </c:pt>
                <c:pt idx="5049" formatCode="General">
                  <c:v>5.0490000000000004</c:v>
                </c:pt>
                <c:pt idx="5050" formatCode="General">
                  <c:v>5.05</c:v>
                </c:pt>
                <c:pt idx="5051" formatCode="General">
                  <c:v>5.0510000000000002</c:v>
                </c:pt>
                <c:pt idx="5052" formatCode="General">
                  <c:v>5.0519999999999996</c:v>
                </c:pt>
                <c:pt idx="5053" formatCode="General">
                  <c:v>5.0529999999999999</c:v>
                </c:pt>
                <c:pt idx="5054" formatCode="General">
                  <c:v>5.0540000000000003</c:v>
                </c:pt>
                <c:pt idx="5055" formatCode="General">
                  <c:v>5.0549999999999997</c:v>
                </c:pt>
                <c:pt idx="5056" formatCode="General">
                  <c:v>5.056</c:v>
                </c:pt>
                <c:pt idx="5057" formatCode="General">
                  <c:v>5.0570000000000004</c:v>
                </c:pt>
                <c:pt idx="5058" formatCode="General">
                  <c:v>5.0579999999999998</c:v>
                </c:pt>
                <c:pt idx="5059" formatCode="General">
                  <c:v>5.0590000000000002</c:v>
                </c:pt>
                <c:pt idx="5060" formatCode="General">
                  <c:v>5.0599999999999996</c:v>
                </c:pt>
                <c:pt idx="5061" formatCode="General">
                  <c:v>5.0609999999999999</c:v>
                </c:pt>
                <c:pt idx="5062" formatCode="General">
                  <c:v>5.0620000000000003</c:v>
                </c:pt>
                <c:pt idx="5063" formatCode="General">
                  <c:v>5.0629999999999997</c:v>
                </c:pt>
                <c:pt idx="5064" formatCode="General">
                  <c:v>5.0640000000000001</c:v>
                </c:pt>
                <c:pt idx="5065" formatCode="General">
                  <c:v>5.0650000000000004</c:v>
                </c:pt>
                <c:pt idx="5066" formatCode="General">
                  <c:v>5.0659999999999998</c:v>
                </c:pt>
                <c:pt idx="5067" formatCode="General">
                  <c:v>5.0670000000000002</c:v>
                </c:pt>
                <c:pt idx="5068" formatCode="General">
                  <c:v>5.0679999999999996</c:v>
                </c:pt>
                <c:pt idx="5069" formatCode="General">
                  <c:v>5.069</c:v>
                </c:pt>
                <c:pt idx="5070" formatCode="General">
                  <c:v>5.07</c:v>
                </c:pt>
                <c:pt idx="5071" formatCode="General">
                  <c:v>5.0709999999999997</c:v>
                </c:pt>
                <c:pt idx="5072" formatCode="General">
                  <c:v>5.0720000000000001</c:v>
                </c:pt>
                <c:pt idx="5073" formatCode="General">
                  <c:v>5.0730000000000004</c:v>
                </c:pt>
                <c:pt idx="5074" formatCode="General">
                  <c:v>5.0739999999999998</c:v>
                </c:pt>
                <c:pt idx="5075" formatCode="General">
                  <c:v>5.0750000000000002</c:v>
                </c:pt>
                <c:pt idx="5076" formatCode="General">
                  <c:v>5.0759999999999996</c:v>
                </c:pt>
                <c:pt idx="5077" formatCode="General">
                  <c:v>5.077</c:v>
                </c:pt>
                <c:pt idx="5078" formatCode="General">
                  <c:v>5.0780000000000003</c:v>
                </c:pt>
                <c:pt idx="5079" formatCode="General">
                  <c:v>5.0789999999999997</c:v>
                </c:pt>
                <c:pt idx="5080" formatCode="General">
                  <c:v>5.08</c:v>
                </c:pt>
                <c:pt idx="5081" formatCode="General">
                  <c:v>5.0810000000000004</c:v>
                </c:pt>
                <c:pt idx="5082" formatCode="General">
                  <c:v>5.0819999999999999</c:v>
                </c:pt>
                <c:pt idx="5083" formatCode="General">
                  <c:v>5.0830000000000002</c:v>
                </c:pt>
                <c:pt idx="5084" formatCode="General">
                  <c:v>5.0839999999999996</c:v>
                </c:pt>
                <c:pt idx="5085" formatCode="General">
                  <c:v>5.085</c:v>
                </c:pt>
                <c:pt idx="5086" formatCode="General">
                  <c:v>5.0860000000000003</c:v>
                </c:pt>
                <c:pt idx="5087" formatCode="General">
                  <c:v>5.0869999999999997</c:v>
                </c:pt>
                <c:pt idx="5088" formatCode="General">
                  <c:v>5.0880000000000001</c:v>
                </c:pt>
                <c:pt idx="5089" formatCode="General">
                  <c:v>5.0890000000000004</c:v>
                </c:pt>
                <c:pt idx="5090" formatCode="General">
                  <c:v>5.09</c:v>
                </c:pt>
                <c:pt idx="5091" formatCode="General">
                  <c:v>5.0910000000000002</c:v>
                </c:pt>
                <c:pt idx="5092" formatCode="General">
                  <c:v>5.0919999999999996</c:v>
                </c:pt>
                <c:pt idx="5093" formatCode="General">
                  <c:v>5.093</c:v>
                </c:pt>
                <c:pt idx="5094" formatCode="General">
                  <c:v>5.0940000000000003</c:v>
                </c:pt>
                <c:pt idx="5095" formatCode="General">
                  <c:v>5.0949999999999998</c:v>
                </c:pt>
                <c:pt idx="5096" formatCode="General">
                  <c:v>5.0960000000000001</c:v>
                </c:pt>
                <c:pt idx="5097" formatCode="General">
                  <c:v>5.0970000000000004</c:v>
                </c:pt>
                <c:pt idx="5098" formatCode="General">
                  <c:v>5.0979999999999999</c:v>
                </c:pt>
                <c:pt idx="5099" formatCode="General">
                  <c:v>5.0990000000000002</c:v>
                </c:pt>
                <c:pt idx="5100" formatCode="General">
                  <c:v>5.0999999999999996</c:v>
                </c:pt>
                <c:pt idx="5101" formatCode="General">
                  <c:v>5.101</c:v>
                </c:pt>
                <c:pt idx="5102" formatCode="General">
                  <c:v>5.1020000000000003</c:v>
                </c:pt>
                <c:pt idx="5103" formatCode="General">
                  <c:v>5.1029999999999998</c:v>
                </c:pt>
                <c:pt idx="5104" formatCode="General">
                  <c:v>5.1040000000000001</c:v>
                </c:pt>
                <c:pt idx="5105" formatCode="General">
                  <c:v>5.1050000000000004</c:v>
                </c:pt>
                <c:pt idx="5106" formatCode="General">
                  <c:v>5.1059999999999999</c:v>
                </c:pt>
                <c:pt idx="5107" formatCode="General">
                  <c:v>5.1070000000000002</c:v>
                </c:pt>
                <c:pt idx="5108" formatCode="General">
                  <c:v>5.1079999999999997</c:v>
                </c:pt>
                <c:pt idx="5109" formatCode="General">
                  <c:v>5.109</c:v>
                </c:pt>
                <c:pt idx="5110" formatCode="General">
                  <c:v>5.1100000000000003</c:v>
                </c:pt>
                <c:pt idx="5111" formatCode="General">
                  <c:v>5.1109999999999998</c:v>
                </c:pt>
                <c:pt idx="5112" formatCode="General">
                  <c:v>5.1120000000000001</c:v>
                </c:pt>
                <c:pt idx="5113" formatCode="General">
                  <c:v>5.1130000000000004</c:v>
                </c:pt>
                <c:pt idx="5114" formatCode="General">
                  <c:v>5.1139999999999999</c:v>
                </c:pt>
                <c:pt idx="5115" formatCode="General">
                  <c:v>5.1150000000000002</c:v>
                </c:pt>
                <c:pt idx="5116" formatCode="General">
                  <c:v>5.1159999999999997</c:v>
                </c:pt>
                <c:pt idx="5117" formatCode="General">
                  <c:v>5.117</c:v>
                </c:pt>
                <c:pt idx="5118" formatCode="General">
                  <c:v>5.1180000000000003</c:v>
                </c:pt>
                <c:pt idx="5119" formatCode="General">
                  <c:v>5.1189999999999998</c:v>
                </c:pt>
                <c:pt idx="5120" formatCode="General">
                  <c:v>5.12</c:v>
                </c:pt>
                <c:pt idx="5121" formatCode="General">
                  <c:v>5.1210000000000004</c:v>
                </c:pt>
                <c:pt idx="5122" formatCode="General">
                  <c:v>5.1219999999999999</c:v>
                </c:pt>
                <c:pt idx="5123" formatCode="General">
                  <c:v>5.1230000000000002</c:v>
                </c:pt>
                <c:pt idx="5124" formatCode="General">
                  <c:v>5.1239999999999997</c:v>
                </c:pt>
                <c:pt idx="5125" formatCode="General">
                  <c:v>5.125</c:v>
                </c:pt>
                <c:pt idx="5126" formatCode="General">
                  <c:v>5.1260000000000003</c:v>
                </c:pt>
                <c:pt idx="5127" formatCode="General">
                  <c:v>5.1269999999999998</c:v>
                </c:pt>
                <c:pt idx="5128" formatCode="General">
                  <c:v>5.1280000000000001</c:v>
                </c:pt>
                <c:pt idx="5129" formatCode="General">
                  <c:v>5.1289999999999996</c:v>
                </c:pt>
                <c:pt idx="5130" formatCode="General">
                  <c:v>5.13</c:v>
                </c:pt>
                <c:pt idx="5131" formatCode="General">
                  <c:v>5.1310000000000002</c:v>
                </c:pt>
                <c:pt idx="5132" formatCode="General">
                  <c:v>5.1319999999999997</c:v>
                </c:pt>
                <c:pt idx="5133" formatCode="General">
                  <c:v>5.133</c:v>
                </c:pt>
                <c:pt idx="5134" formatCode="General">
                  <c:v>5.1340000000000003</c:v>
                </c:pt>
                <c:pt idx="5135" formatCode="General">
                  <c:v>5.1349999999999998</c:v>
                </c:pt>
                <c:pt idx="5136" formatCode="General">
                  <c:v>5.1360000000000001</c:v>
                </c:pt>
                <c:pt idx="5137" formatCode="General">
                  <c:v>5.1369999999999996</c:v>
                </c:pt>
                <c:pt idx="5138" formatCode="General">
                  <c:v>5.1379999999999999</c:v>
                </c:pt>
                <c:pt idx="5139" formatCode="General">
                  <c:v>5.1390000000000002</c:v>
                </c:pt>
                <c:pt idx="5140" formatCode="General">
                  <c:v>5.14</c:v>
                </c:pt>
                <c:pt idx="5141" formatCode="General">
                  <c:v>5.141</c:v>
                </c:pt>
                <c:pt idx="5142" formatCode="General">
                  <c:v>5.1420000000000003</c:v>
                </c:pt>
                <c:pt idx="5143" formatCode="General">
                  <c:v>5.1429999999999998</c:v>
                </c:pt>
                <c:pt idx="5144" formatCode="General">
                  <c:v>5.1440000000000001</c:v>
                </c:pt>
                <c:pt idx="5145" formatCode="General">
                  <c:v>5.1449999999999996</c:v>
                </c:pt>
                <c:pt idx="5146" formatCode="General">
                  <c:v>5.1459999999999999</c:v>
                </c:pt>
                <c:pt idx="5147" formatCode="General">
                  <c:v>5.1470000000000002</c:v>
                </c:pt>
                <c:pt idx="5148" formatCode="General">
                  <c:v>5.1479999999999997</c:v>
                </c:pt>
                <c:pt idx="5149" formatCode="General">
                  <c:v>5.149</c:v>
                </c:pt>
                <c:pt idx="5150" formatCode="General">
                  <c:v>5.15</c:v>
                </c:pt>
                <c:pt idx="5151" formatCode="General">
                  <c:v>5.1509999999999998</c:v>
                </c:pt>
                <c:pt idx="5152" formatCode="General">
                  <c:v>5.1520000000000001</c:v>
                </c:pt>
                <c:pt idx="5153" formatCode="General">
                  <c:v>5.1529999999999996</c:v>
                </c:pt>
                <c:pt idx="5154" formatCode="General">
                  <c:v>5.1539999999999999</c:v>
                </c:pt>
                <c:pt idx="5155" formatCode="General">
                  <c:v>5.1550000000000002</c:v>
                </c:pt>
                <c:pt idx="5156" formatCode="General">
                  <c:v>5.1559999999999997</c:v>
                </c:pt>
                <c:pt idx="5157" formatCode="General">
                  <c:v>5.157</c:v>
                </c:pt>
                <c:pt idx="5158" formatCode="General">
                  <c:v>5.1580000000000004</c:v>
                </c:pt>
                <c:pt idx="5159" formatCode="General">
                  <c:v>5.1589999999999998</c:v>
                </c:pt>
                <c:pt idx="5160" formatCode="General">
                  <c:v>5.16</c:v>
                </c:pt>
                <c:pt idx="5161" formatCode="General">
                  <c:v>5.1609999999999996</c:v>
                </c:pt>
                <c:pt idx="5162" formatCode="General">
                  <c:v>5.1619999999999999</c:v>
                </c:pt>
                <c:pt idx="5163" formatCode="General">
                  <c:v>5.1630000000000003</c:v>
                </c:pt>
                <c:pt idx="5164" formatCode="General">
                  <c:v>5.1639999999999997</c:v>
                </c:pt>
                <c:pt idx="5165" formatCode="General">
                  <c:v>5.165</c:v>
                </c:pt>
                <c:pt idx="5166" formatCode="General">
                  <c:v>5.1660000000000004</c:v>
                </c:pt>
                <c:pt idx="5167" formatCode="General">
                  <c:v>5.1669999999999998</c:v>
                </c:pt>
                <c:pt idx="5168" formatCode="General">
                  <c:v>5.1680000000000001</c:v>
                </c:pt>
                <c:pt idx="5169" formatCode="General">
                  <c:v>5.1689999999999996</c:v>
                </c:pt>
                <c:pt idx="5170" formatCode="General">
                  <c:v>5.17</c:v>
                </c:pt>
                <c:pt idx="5171" formatCode="General">
                  <c:v>5.1710000000000003</c:v>
                </c:pt>
                <c:pt idx="5172" formatCode="General">
                  <c:v>5.1719999999999997</c:v>
                </c:pt>
                <c:pt idx="5173" formatCode="General">
                  <c:v>5.173</c:v>
                </c:pt>
                <c:pt idx="5174" formatCode="General">
                  <c:v>5.1740000000000004</c:v>
                </c:pt>
                <c:pt idx="5175" formatCode="General">
                  <c:v>5.1749999999999998</c:v>
                </c:pt>
                <c:pt idx="5176" formatCode="General">
                  <c:v>5.1760000000000002</c:v>
                </c:pt>
                <c:pt idx="5177" formatCode="General">
                  <c:v>5.1769999999999996</c:v>
                </c:pt>
                <c:pt idx="5178" formatCode="General">
                  <c:v>5.1779999999999999</c:v>
                </c:pt>
                <c:pt idx="5179" formatCode="General">
                  <c:v>5.1790000000000003</c:v>
                </c:pt>
                <c:pt idx="5180" formatCode="General">
                  <c:v>5.18</c:v>
                </c:pt>
                <c:pt idx="5181" formatCode="General">
                  <c:v>5.181</c:v>
                </c:pt>
                <c:pt idx="5182" formatCode="General">
                  <c:v>5.1820000000000004</c:v>
                </c:pt>
                <c:pt idx="5183" formatCode="General">
                  <c:v>5.1829999999999998</c:v>
                </c:pt>
                <c:pt idx="5184" formatCode="General">
                  <c:v>5.1840000000000002</c:v>
                </c:pt>
                <c:pt idx="5185" formatCode="General">
                  <c:v>5.1849999999999996</c:v>
                </c:pt>
                <c:pt idx="5186" formatCode="General">
                  <c:v>5.1859999999999999</c:v>
                </c:pt>
                <c:pt idx="5187" formatCode="General">
                  <c:v>5.1870000000000003</c:v>
                </c:pt>
                <c:pt idx="5188" formatCode="General">
                  <c:v>5.1879999999999997</c:v>
                </c:pt>
                <c:pt idx="5189" formatCode="General">
                  <c:v>5.1890000000000001</c:v>
                </c:pt>
                <c:pt idx="5190" formatCode="General">
                  <c:v>5.19</c:v>
                </c:pt>
                <c:pt idx="5191" formatCode="General">
                  <c:v>5.1909999999999998</c:v>
                </c:pt>
                <c:pt idx="5192" formatCode="General">
                  <c:v>5.1920000000000002</c:v>
                </c:pt>
                <c:pt idx="5193" formatCode="General">
                  <c:v>5.1929999999999996</c:v>
                </c:pt>
                <c:pt idx="5194" formatCode="General">
                  <c:v>5.194</c:v>
                </c:pt>
                <c:pt idx="5195" formatCode="General">
                  <c:v>5.1950000000000003</c:v>
                </c:pt>
                <c:pt idx="5196" formatCode="General">
                  <c:v>5.1959999999999997</c:v>
                </c:pt>
                <c:pt idx="5197" formatCode="General">
                  <c:v>5.1970000000000001</c:v>
                </c:pt>
                <c:pt idx="5198" formatCode="General">
                  <c:v>5.1980000000000004</c:v>
                </c:pt>
                <c:pt idx="5199" formatCode="General">
                  <c:v>5.1989999999999998</c:v>
                </c:pt>
                <c:pt idx="5200" formatCode="General">
                  <c:v>5.2</c:v>
                </c:pt>
                <c:pt idx="5201" formatCode="General">
                  <c:v>5.2009999999999996</c:v>
                </c:pt>
                <c:pt idx="5202" formatCode="General">
                  <c:v>5.202</c:v>
                </c:pt>
                <c:pt idx="5203" formatCode="General">
                  <c:v>5.2030000000000003</c:v>
                </c:pt>
                <c:pt idx="5204" formatCode="General">
                  <c:v>5.2039999999999997</c:v>
                </c:pt>
                <c:pt idx="5205" formatCode="General">
                  <c:v>5.2050000000000001</c:v>
                </c:pt>
                <c:pt idx="5206" formatCode="General">
                  <c:v>5.2060000000000004</c:v>
                </c:pt>
                <c:pt idx="5207" formatCode="General">
                  <c:v>5.2069999999999999</c:v>
                </c:pt>
                <c:pt idx="5208" formatCode="General">
                  <c:v>5.2080000000000002</c:v>
                </c:pt>
                <c:pt idx="5209" formatCode="General">
                  <c:v>5.2089999999999996</c:v>
                </c:pt>
                <c:pt idx="5210" formatCode="General">
                  <c:v>5.21</c:v>
                </c:pt>
                <c:pt idx="5211" formatCode="General">
                  <c:v>5.2110000000000003</c:v>
                </c:pt>
                <c:pt idx="5212" formatCode="General">
                  <c:v>5.2119999999999997</c:v>
                </c:pt>
                <c:pt idx="5213" formatCode="General">
                  <c:v>5.2130000000000001</c:v>
                </c:pt>
                <c:pt idx="5214" formatCode="General">
                  <c:v>5.2140000000000004</c:v>
                </c:pt>
                <c:pt idx="5215" formatCode="General">
                  <c:v>5.2149999999999999</c:v>
                </c:pt>
                <c:pt idx="5216" formatCode="General">
                  <c:v>5.2160000000000002</c:v>
                </c:pt>
                <c:pt idx="5217" formatCode="General">
                  <c:v>5.2169999999999996</c:v>
                </c:pt>
                <c:pt idx="5218" formatCode="General">
                  <c:v>5.218</c:v>
                </c:pt>
                <c:pt idx="5219" formatCode="General">
                  <c:v>5.2190000000000003</c:v>
                </c:pt>
                <c:pt idx="5220" formatCode="General">
                  <c:v>5.22</c:v>
                </c:pt>
                <c:pt idx="5221" formatCode="General">
                  <c:v>5.2210000000000001</c:v>
                </c:pt>
                <c:pt idx="5222" formatCode="General">
                  <c:v>5.2220000000000004</c:v>
                </c:pt>
                <c:pt idx="5223" formatCode="General">
                  <c:v>5.2229999999999999</c:v>
                </c:pt>
                <c:pt idx="5224" formatCode="General">
                  <c:v>5.2240000000000002</c:v>
                </c:pt>
                <c:pt idx="5225" formatCode="General">
                  <c:v>5.2249999999999996</c:v>
                </c:pt>
                <c:pt idx="5226" formatCode="General">
                  <c:v>5.226</c:v>
                </c:pt>
                <c:pt idx="5227" formatCode="General">
                  <c:v>5.2270000000000003</c:v>
                </c:pt>
                <c:pt idx="5228" formatCode="General">
                  <c:v>5.2279999999999998</c:v>
                </c:pt>
                <c:pt idx="5229" formatCode="General">
                  <c:v>5.2290000000000001</c:v>
                </c:pt>
                <c:pt idx="5230" formatCode="General">
                  <c:v>5.23</c:v>
                </c:pt>
                <c:pt idx="5231" formatCode="General">
                  <c:v>5.2309999999999999</c:v>
                </c:pt>
                <c:pt idx="5232" formatCode="General">
                  <c:v>5.2320000000000002</c:v>
                </c:pt>
                <c:pt idx="5233" formatCode="General">
                  <c:v>5.2329999999999997</c:v>
                </c:pt>
                <c:pt idx="5234" formatCode="General">
                  <c:v>5.234</c:v>
                </c:pt>
                <c:pt idx="5235" formatCode="General">
                  <c:v>5.2350000000000003</c:v>
                </c:pt>
                <c:pt idx="5236" formatCode="General">
                  <c:v>5.2359999999999998</c:v>
                </c:pt>
                <c:pt idx="5237" formatCode="General">
                  <c:v>5.2370000000000001</c:v>
                </c:pt>
                <c:pt idx="5238" formatCode="General">
                  <c:v>5.2380000000000004</c:v>
                </c:pt>
                <c:pt idx="5239" formatCode="General">
                  <c:v>5.2389999999999999</c:v>
                </c:pt>
                <c:pt idx="5240" formatCode="General">
                  <c:v>5.24</c:v>
                </c:pt>
                <c:pt idx="5241" formatCode="General">
                  <c:v>5.2409999999999997</c:v>
                </c:pt>
                <c:pt idx="5242" formatCode="General">
                  <c:v>5.242</c:v>
                </c:pt>
                <c:pt idx="5243" formatCode="General">
                  <c:v>5.2430000000000003</c:v>
                </c:pt>
                <c:pt idx="5244" formatCode="General">
                  <c:v>5.2439999999999998</c:v>
                </c:pt>
                <c:pt idx="5245" formatCode="General">
                  <c:v>5.2450000000000001</c:v>
                </c:pt>
                <c:pt idx="5246" formatCode="General">
                  <c:v>5.2460000000000004</c:v>
                </c:pt>
                <c:pt idx="5247" formatCode="General">
                  <c:v>5.2469999999999999</c:v>
                </c:pt>
                <c:pt idx="5248" formatCode="General">
                  <c:v>5.2480000000000002</c:v>
                </c:pt>
                <c:pt idx="5249" formatCode="General">
                  <c:v>5.2489999999999997</c:v>
                </c:pt>
                <c:pt idx="5250" formatCode="General">
                  <c:v>5.25</c:v>
                </c:pt>
                <c:pt idx="5251" formatCode="General">
                  <c:v>5.2510000000000003</c:v>
                </c:pt>
                <c:pt idx="5252" formatCode="General">
                  <c:v>5.2519999999999998</c:v>
                </c:pt>
                <c:pt idx="5253" formatCode="General">
                  <c:v>5.2530000000000001</c:v>
                </c:pt>
                <c:pt idx="5254" formatCode="General">
                  <c:v>5.2539999999999996</c:v>
                </c:pt>
                <c:pt idx="5255" formatCode="General">
                  <c:v>5.2549999999999999</c:v>
                </c:pt>
                <c:pt idx="5256" formatCode="General">
                  <c:v>5.2560000000000002</c:v>
                </c:pt>
                <c:pt idx="5257" formatCode="General">
                  <c:v>5.2569999999999997</c:v>
                </c:pt>
                <c:pt idx="5258" formatCode="General">
                  <c:v>5.258</c:v>
                </c:pt>
                <c:pt idx="5259" formatCode="General">
                  <c:v>5.2590000000000003</c:v>
                </c:pt>
                <c:pt idx="5260" formatCode="General">
                  <c:v>5.26</c:v>
                </c:pt>
                <c:pt idx="5261" formatCode="General">
                  <c:v>5.2610000000000001</c:v>
                </c:pt>
                <c:pt idx="5262" formatCode="General">
                  <c:v>5.2619999999999996</c:v>
                </c:pt>
                <c:pt idx="5263" formatCode="General">
                  <c:v>5.2629999999999999</c:v>
                </c:pt>
                <c:pt idx="5264" formatCode="General">
                  <c:v>5.2640000000000002</c:v>
                </c:pt>
                <c:pt idx="5265" formatCode="General">
                  <c:v>5.2649999999999997</c:v>
                </c:pt>
                <c:pt idx="5266" formatCode="General">
                  <c:v>5.266</c:v>
                </c:pt>
                <c:pt idx="5267" formatCode="General">
                  <c:v>5.2670000000000003</c:v>
                </c:pt>
                <c:pt idx="5268" formatCode="General">
                  <c:v>5.2679999999999998</c:v>
                </c:pt>
                <c:pt idx="5269" formatCode="General">
                  <c:v>5.2690000000000001</c:v>
                </c:pt>
                <c:pt idx="5270" formatCode="General">
                  <c:v>5.27</c:v>
                </c:pt>
                <c:pt idx="5271" formatCode="General">
                  <c:v>5.2709999999999999</c:v>
                </c:pt>
                <c:pt idx="5272" formatCode="General">
                  <c:v>5.2720000000000002</c:v>
                </c:pt>
                <c:pt idx="5273" formatCode="General">
                  <c:v>5.2729999999999997</c:v>
                </c:pt>
                <c:pt idx="5274" formatCode="General">
                  <c:v>5.274</c:v>
                </c:pt>
                <c:pt idx="5275" formatCode="General">
                  <c:v>5.2750000000000004</c:v>
                </c:pt>
                <c:pt idx="5276" formatCode="General">
                  <c:v>5.2759999999999998</c:v>
                </c:pt>
                <c:pt idx="5277" formatCode="General">
                  <c:v>5.2770000000000001</c:v>
                </c:pt>
                <c:pt idx="5278" formatCode="General">
                  <c:v>5.2779999999999996</c:v>
                </c:pt>
                <c:pt idx="5279" formatCode="General">
                  <c:v>5.2789999999999999</c:v>
                </c:pt>
                <c:pt idx="5280" formatCode="General">
                  <c:v>5.28</c:v>
                </c:pt>
                <c:pt idx="5281" formatCode="General">
                  <c:v>5.2809999999999997</c:v>
                </c:pt>
                <c:pt idx="5282" formatCode="General">
                  <c:v>5.282</c:v>
                </c:pt>
                <c:pt idx="5283" formatCode="General">
                  <c:v>5.2830000000000004</c:v>
                </c:pt>
                <c:pt idx="5284" formatCode="General">
                  <c:v>5.2839999999999998</c:v>
                </c:pt>
                <c:pt idx="5285" formatCode="General">
                  <c:v>5.2850000000000001</c:v>
                </c:pt>
                <c:pt idx="5286" formatCode="General">
                  <c:v>5.2859999999999996</c:v>
                </c:pt>
                <c:pt idx="5287" formatCode="General">
                  <c:v>5.2869999999999999</c:v>
                </c:pt>
                <c:pt idx="5288" formatCode="General">
                  <c:v>5.2880000000000003</c:v>
                </c:pt>
                <c:pt idx="5289" formatCode="General">
                  <c:v>5.2889999999999997</c:v>
                </c:pt>
                <c:pt idx="5290" formatCode="General">
                  <c:v>5.29</c:v>
                </c:pt>
                <c:pt idx="5291" formatCode="General">
                  <c:v>5.2910000000000004</c:v>
                </c:pt>
                <c:pt idx="5292" formatCode="General">
                  <c:v>5.2919999999999998</c:v>
                </c:pt>
                <c:pt idx="5293" formatCode="General">
                  <c:v>5.2930000000000001</c:v>
                </c:pt>
                <c:pt idx="5294" formatCode="General">
                  <c:v>5.2939999999999996</c:v>
                </c:pt>
                <c:pt idx="5295" formatCode="General">
                  <c:v>5.2949999999999999</c:v>
                </c:pt>
                <c:pt idx="5296" formatCode="General">
                  <c:v>5.2960000000000003</c:v>
                </c:pt>
                <c:pt idx="5297" formatCode="General">
                  <c:v>5.2969999999999997</c:v>
                </c:pt>
                <c:pt idx="5298" formatCode="General">
                  <c:v>5.298</c:v>
                </c:pt>
                <c:pt idx="5299" formatCode="General">
                  <c:v>5.2990000000000004</c:v>
                </c:pt>
                <c:pt idx="5300" formatCode="General">
                  <c:v>5.3</c:v>
                </c:pt>
                <c:pt idx="5301" formatCode="General">
                  <c:v>5.3010000000000002</c:v>
                </c:pt>
                <c:pt idx="5302" formatCode="General">
                  <c:v>5.3019999999999996</c:v>
                </c:pt>
                <c:pt idx="5303" formatCode="General">
                  <c:v>5.3029999999999999</c:v>
                </c:pt>
                <c:pt idx="5304" formatCode="General">
                  <c:v>5.3040000000000003</c:v>
                </c:pt>
                <c:pt idx="5305" formatCode="General">
                  <c:v>5.3049999999999997</c:v>
                </c:pt>
                <c:pt idx="5306" formatCode="General">
                  <c:v>5.306</c:v>
                </c:pt>
                <c:pt idx="5307" formatCode="General">
                  <c:v>5.3070000000000004</c:v>
                </c:pt>
                <c:pt idx="5308" formatCode="General">
                  <c:v>5.3079999999999998</c:v>
                </c:pt>
                <c:pt idx="5309" formatCode="General">
                  <c:v>5.3090000000000002</c:v>
                </c:pt>
                <c:pt idx="5310" formatCode="General">
                  <c:v>5.31</c:v>
                </c:pt>
                <c:pt idx="5311" formatCode="General">
                  <c:v>5.3109999999999999</c:v>
                </c:pt>
                <c:pt idx="5312" formatCode="General">
                  <c:v>5.3120000000000003</c:v>
                </c:pt>
                <c:pt idx="5313" formatCode="General">
                  <c:v>5.3129999999999997</c:v>
                </c:pt>
                <c:pt idx="5314" formatCode="General">
                  <c:v>5.3140000000000001</c:v>
                </c:pt>
                <c:pt idx="5315" formatCode="General">
                  <c:v>5.3150000000000004</c:v>
                </c:pt>
                <c:pt idx="5316" formatCode="General">
                  <c:v>5.3159999999999998</c:v>
                </c:pt>
                <c:pt idx="5317" formatCode="General">
                  <c:v>5.3170000000000002</c:v>
                </c:pt>
                <c:pt idx="5318" formatCode="General">
                  <c:v>5.3179999999999996</c:v>
                </c:pt>
                <c:pt idx="5319" formatCode="General">
                  <c:v>5.319</c:v>
                </c:pt>
                <c:pt idx="5320" formatCode="General">
                  <c:v>5.32</c:v>
                </c:pt>
                <c:pt idx="5321" formatCode="General">
                  <c:v>5.3209999999999997</c:v>
                </c:pt>
                <c:pt idx="5322" formatCode="General">
                  <c:v>5.3220000000000001</c:v>
                </c:pt>
                <c:pt idx="5323" formatCode="General">
                  <c:v>5.3230000000000004</c:v>
                </c:pt>
                <c:pt idx="5324" formatCode="General">
                  <c:v>5.3239999999999998</c:v>
                </c:pt>
                <c:pt idx="5325" formatCode="General">
                  <c:v>5.3250000000000002</c:v>
                </c:pt>
                <c:pt idx="5326" formatCode="General">
                  <c:v>5.3259999999999996</c:v>
                </c:pt>
                <c:pt idx="5327" formatCode="General">
                  <c:v>5.327</c:v>
                </c:pt>
                <c:pt idx="5328" formatCode="General">
                  <c:v>5.3280000000000003</c:v>
                </c:pt>
                <c:pt idx="5329" formatCode="General">
                  <c:v>5.3289999999999997</c:v>
                </c:pt>
                <c:pt idx="5330" formatCode="General">
                  <c:v>5.33</c:v>
                </c:pt>
                <c:pt idx="5331" formatCode="General">
                  <c:v>5.3310000000000004</c:v>
                </c:pt>
                <c:pt idx="5332" formatCode="General">
                  <c:v>5.3319999999999999</c:v>
                </c:pt>
                <c:pt idx="5333" formatCode="General">
                  <c:v>5.3330000000000002</c:v>
                </c:pt>
                <c:pt idx="5334" formatCode="General">
                  <c:v>5.3339999999999996</c:v>
                </c:pt>
                <c:pt idx="5335" formatCode="General">
                  <c:v>5.335</c:v>
                </c:pt>
                <c:pt idx="5336" formatCode="General">
                  <c:v>5.3360000000000003</c:v>
                </c:pt>
                <c:pt idx="5337" formatCode="General">
                  <c:v>5.3369999999999997</c:v>
                </c:pt>
                <c:pt idx="5338" formatCode="General">
                  <c:v>5.3380000000000001</c:v>
                </c:pt>
                <c:pt idx="5339" formatCode="General">
                  <c:v>5.3390000000000004</c:v>
                </c:pt>
                <c:pt idx="5340" formatCode="General">
                  <c:v>5.34</c:v>
                </c:pt>
                <c:pt idx="5341" formatCode="General">
                  <c:v>5.3410000000000002</c:v>
                </c:pt>
                <c:pt idx="5342" formatCode="General">
                  <c:v>5.3419999999999996</c:v>
                </c:pt>
                <c:pt idx="5343" formatCode="General">
                  <c:v>5.343</c:v>
                </c:pt>
                <c:pt idx="5344" formatCode="General">
                  <c:v>5.3440000000000003</c:v>
                </c:pt>
                <c:pt idx="5345" formatCode="General">
                  <c:v>5.3449999999999998</c:v>
                </c:pt>
                <c:pt idx="5346" formatCode="General">
                  <c:v>5.3460000000000001</c:v>
                </c:pt>
                <c:pt idx="5347" formatCode="General">
                  <c:v>5.3470000000000004</c:v>
                </c:pt>
                <c:pt idx="5348" formatCode="General">
                  <c:v>5.3479999999999999</c:v>
                </c:pt>
                <c:pt idx="5349" formatCode="General">
                  <c:v>5.3490000000000002</c:v>
                </c:pt>
                <c:pt idx="5350" formatCode="General">
                  <c:v>5.35</c:v>
                </c:pt>
                <c:pt idx="5351" formatCode="General">
                  <c:v>5.351</c:v>
                </c:pt>
                <c:pt idx="5352" formatCode="General">
                  <c:v>5.3520000000000003</c:v>
                </c:pt>
                <c:pt idx="5353" formatCode="General">
                  <c:v>5.3529999999999998</c:v>
                </c:pt>
                <c:pt idx="5354" formatCode="General">
                  <c:v>5.3540000000000001</c:v>
                </c:pt>
                <c:pt idx="5355" formatCode="General">
                  <c:v>5.3550000000000004</c:v>
                </c:pt>
                <c:pt idx="5356" formatCode="General">
                  <c:v>5.3559999999999999</c:v>
                </c:pt>
                <c:pt idx="5357" formatCode="General">
                  <c:v>5.3570000000000002</c:v>
                </c:pt>
                <c:pt idx="5358" formatCode="General">
                  <c:v>5.3579999999999997</c:v>
                </c:pt>
                <c:pt idx="5359" formatCode="General">
                  <c:v>5.359</c:v>
                </c:pt>
                <c:pt idx="5360" formatCode="General">
                  <c:v>5.36</c:v>
                </c:pt>
                <c:pt idx="5361" formatCode="General">
                  <c:v>5.3609999999999998</c:v>
                </c:pt>
                <c:pt idx="5362" formatCode="General">
                  <c:v>5.3620000000000001</c:v>
                </c:pt>
                <c:pt idx="5363" formatCode="General">
                  <c:v>5.3630000000000004</c:v>
                </c:pt>
                <c:pt idx="5364" formatCode="General">
                  <c:v>5.3639999999999999</c:v>
                </c:pt>
                <c:pt idx="5365" formatCode="General">
                  <c:v>5.3650000000000002</c:v>
                </c:pt>
                <c:pt idx="5366" formatCode="General">
                  <c:v>5.3659999999999997</c:v>
                </c:pt>
                <c:pt idx="5367" formatCode="General">
                  <c:v>5.367</c:v>
                </c:pt>
                <c:pt idx="5368" formatCode="General">
                  <c:v>5.3680000000000003</c:v>
                </c:pt>
                <c:pt idx="5369" formatCode="General">
                  <c:v>5.3689999999999998</c:v>
                </c:pt>
                <c:pt idx="5370" formatCode="General">
                  <c:v>5.37</c:v>
                </c:pt>
                <c:pt idx="5371" formatCode="General">
                  <c:v>5.3710000000000004</c:v>
                </c:pt>
                <c:pt idx="5372" formatCode="General">
                  <c:v>5.3719999999999999</c:v>
                </c:pt>
                <c:pt idx="5373" formatCode="General">
                  <c:v>5.3730000000000002</c:v>
                </c:pt>
                <c:pt idx="5374" formatCode="General">
                  <c:v>5.3739999999999997</c:v>
                </c:pt>
                <c:pt idx="5375" formatCode="General">
                  <c:v>5.375</c:v>
                </c:pt>
                <c:pt idx="5376" formatCode="General">
                  <c:v>5.3760000000000003</c:v>
                </c:pt>
                <c:pt idx="5377" formatCode="General">
                  <c:v>5.3769999999999998</c:v>
                </c:pt>
                <c:pt idx="5378" formatCode="General">
                  <c:v>5.3780000000000001</c:v>
                </c:pt>
                <c:pt idx="5379" formatCode="General">
                  <c:v>5.3789999999999996</c:v>
                </c:pt>
                <c:pt idx="5380" formatCode="General">
                  <c:v>5.38</c:v>
                </c:pt>
                <c:pt idx="5381" formatCode="General">
                  <c:v>5.3810000000000002</c:v>
                </c:pt>
                <c:pt idx="5382" formatCode="General">
                  <c:v>5.3819999999999997</c:v>
                </c:pt>
                <c:pt idx="5383" formatCode="General">
                  <c:v>5.383</c:v>
                </c:pt>
                <c:pt idx="5384" formatCode="General">
                  <c:v>5.3840000000000003</c:v>
                </c:pt>
                <c:pt idx="5385" formatCode="General">
                  <c:v>5.3849999999999998</c:v>
                </c:pt>
                <c:pt idx="5386" formatCode="General">
                  <c:v>5.3860000000000001</c:v>
                </c:pt>
                <c:pt idx="5387" formatCode="General">
                  <c:v>5.3869999999999996</c:v>
                </c:pt>
                <c:pt idx="5388" formatCode="General">
                  <c:v>5.3879999999999999</c:v>
                </c:pt>
                <c:pt idx="5389" formatCode="General">
                  <c:v>5.3890000000000002</c:v>
                </c:pt>
                <c:pt idx="5390" formatCode="General">
                  <c:v>5.39</c:v>
                </c:pt>
                <c:pt idx="5391" formatCode="General">
                  <c:v>5.391</c:v>
                </c:pt>
                <c:pt idx="5392" formatCode="General">
                  <c:v>5.3920000000000003</c:v>
                </c:pt>
                <c:pt idx="5393" formatCode="General">
                  <c:v>5.3929999999999998</c:v>
                </c:pt>
                <c:pt idx="5394" formatCode="General">
                  <c:v>5.3940000000000001</c:v>
                </c:pt>
                <c:pt idx="5395" formatCode="General">
                  <c:v>5.3949999999999996</c:v>
                </c:pt>
                <c:pt idx="5396" formatCode="General">
                  <c:v>5.3959999999999999</c:v>
                </c:pt>
                <c:pt idx="5397" formatCode="General">
                  <c:v>5.3970000000000002</c:v>
                </c:pt>
                <c:pt idx="5398" formatCode="General">
                  <c:v>5.3979999999999997</c:v>
                </c:pt>
                <c:pt idx="5399" formatCode="General">
                  <c:v>5.399</c:v>
                </c:pt>
                <c:pt idx="5400" formatCode="General">
                  <c:v>5.4</c:v>
                </c:pt>
                <c:pt idx="5401" formatCode="General">
                  <c:v>5.4009999999999998</c:v>
                </c:pt>
                <c:pt idx="5402" formatCode="General">
                  <c:v>5.4020000000000001</c:v>
                </c:pt>
                <c:pt idx="5403" formatCode="General">
                  <c:v>5.4029999999999996</c:v>
                </c:pt>
                <c:pt idx="5404" formatCode="General">
                  <c:v>5.4039999999999999</c:v>
                </c:pt>
                <c:pt idx="5405" formatCode="General">
                  <c:v>5.4050000000000002</c:v>
                </c:pt>
                <c:pt idx="5406" formatCode="General">
                  <c:v>5.4059999999999997</c:v>
                </c:pt>
                <c:pt idx="5407" formatCode="General">
                  <c:v>5.407</c:v>
                </c:pt>
                <c:pt idx="5408" formatCode="General">
                  <c:v>5.4080000000000004</c:v>
                </c:pt>
                <c:pt idx="5409" formatCode="General">
                  <c:v>5.4089999999999998</c:v>
                </c:pt>
                <c:pt idx="5410" formatCode="General">
                  <c:v>5.41</c:v>
                </c:pt>
                <c:pt idx="5411" formatCode="General">
                  <c:v>5.4109999999999996</c:v>
                </c:pt>
                <c:pt idx="5412" formatCode="General">
                  <c:v>5.4119999999999999</c:v>
                </c:pt>
                <c:pt idx="5413" formatCode="General">
                  <c:v>5.4130000000000003</c:v>
                </c:pt>
                <c:pt idx="5414" formatCode="General">
                  <c:v>5.4139999999999997</c:v>
                </c:pt>
                <c:pt idx="5415" formatCode="General">
                  <c:v>5.415</c:v>
                </c:pt>
                <c:pt idx="5416" formatCode="General">
                  <c:v>5.4160000000000004</c:v>
                </c:pt>
                <c:pt idx="5417" formatCode="General">
                  <c:v>5.4169999999999998</c:v>
                </c:pt>
                <c:pt idx="5418" formatCode="General">
                  <c:v>5.4180000000000001</c:v>
                </c:pt>
                <c:pt idx="5419" formatCode="General">
                  <c:v>5.4189999999999996</c:v>
                </c:pt>
                <c:pt idx="5420" formatCode="General">
                  <c:v>5.42</c:v>
                </c:pt>
                <c:pt idx="5421" formatCode="General">
                  <c:v>5.4210000000000003</c:v>
                </c:pt>
                <c:pt idx="5422" formatCode="General">
                  <c:v>5.4219999999999997</c:v>
                </c:pt>
                <c:pt idx="5423" formatCode="General">
                  <c:v>5.423</c:v>
                </c:pt>
                <c:pt idx="5424" formatCode="General">
                  <c:v>5.4240000000000004</c:v>
                </c:pt>
                <c:pt idx="5425" formatCode="General">
                  <c:v>5.4249999999999998</c:v>
                </c:pt>
                <c:pt idx="5426" formatCode="General">
                  <c:v>5.4260000000000002</c:v>
                </c:pt>
                <c:pt idx="5427" formatCode="General">
                  <c:v>5.4269999999999996</c:v>
                </c:pt>
                <c:pt idx="5428" formatCode="General">
                  <c:v>5.4279999999999999</c:v>
                </c:pt>
                <c:pt idx="5429" formatCode="General">
                  <c:v>5.4290000000000003</c:v>
                </c:pt>
                <c:pt idx="5430" formatCode="General">
                  <c:v>5.43</c:v>
                </c:pt>
                <c:pt idx="5431" formatCode="General">
                  <c:v>5.431</c:v>
                </c:pt>
                <c:pt idx="5432" formatCode="General">
                  <c:v>5.4320000000000004</c:v>
                </c:pt>
                <c:pt idx="5433" formatCode="General">
                  <c:v>5.4329999999999998</c:v>
                </c:pt>
                <c:pt idx="5434" formatCode="General">
                  <c:v>5.4340000000000002</c:v>
                </c:pt>
                <c:pt idx="5435" formatCode="General">
                  <c:v>5.4349999999999996</c:v>
                </c:pt>
                <c:pt idx="5436" formatCode="General">
                  <c:v>5.4359999999999999</c:v>
                </c:pt>
                <c:pt idx="5437" formatCode="General">
                  <c:v>5.4370000000000003</c:v>
                </c:pt>
                <c:pt idx="5438" formatCode="General">
                  <c:v>5.4379999999999997</c:v>
                </c:pt>
                <c:pt idx="5439" formatCode="General">
                  <c:v>5.4390000000000001</c:v>
                </c:pt>
                <c:pt idx="5440" formatCode="General">
                  <c:v>5.44</c:v>
                </c:pt>
                <c:pt idx="5441" formatCode="General">
                  <c:v>5.4409999999999998</c:v>
                </c:pt>
                <c:pt idx="5442" formatCode="General">
                  <c:v>5.4420000000000002</c:v>
                </c:pt>
                <c:pt idx="5443" formatCode="General">
                  <c:v>5.4429999999999996</c:v>
                </c:pt>
                <c:pt idx="5444" formatCode="General">
                  <c:v>5.444</c:v>
                </c:pt>
                <c:pt idx="5445" formatCode="General">
                  <c:v>5.4450000000000003</c:v>
                </c:pt>
                <c:pt idx="5446" formatCode="General">
                  <c:v>5.4459999999999997</c:v>
                </c:pt>
                <c:pt idx="5447" formatCode="General">
                  <c:v>5.4470000000000001</c:v>
                </c:pt>
                <c:pt idx="5448" formatCode="General">
                  <c:v>5.4480000000000004</c:v>
                </c:pt>
                <c:pt idx="5449" formatCode="General">
                  <c:v>5.4489999999999998</c:v>
                </c:pt>
                <c:pt idx="5450" formatCode="General">
                  <c:v>5.45</c:v>
                </c:pt>
                <c:pt idx="5451" formatCode="General">
                  <c:v>5.4509999999999996</c:v>
                </c:pt>
                <c:pt idx="5452" formatCode="General">
                  <c:v>5.452</c:v>
                </c:pt>
                <c:pt idx="5453" formatCode="General">
                  <c:v>5.4530000000000003</c:v>
                </c:pt>
                <c:pt idx="5454" formatCode="General">
                  <c:v>5.4539999999999997</c:v>
                </c:pt>
                <c:pt idx="5455" formatCode="General">
                  <c:v>5.4550000000000001</c:v>
                </c:pt>
                <c:pt idx="5456" formatCode="General">
                  <c:v>5.4560000000000004</c:v>
                </c:pt>
                <c:pt idx="5457" formatCode="General">
                  <c:v>5.4569999999999999</c:v>
                </c:pt>
                <c:pt idx="5458" formatCode="General">
                  <c:v>5.4580000000000002</c:v>
                </c:pt>
                <c:pt idx="5459" formatCode="General">
                  <c:v>5.4589999999999996</c:v>
                </c:pt>
                <c:pt idx="5460" formatCode="General">
                  <c:v>5.46</c:v>
                </c:pt>
                <c:pt idx="5461" formatCode="General">
                  <c:v>5.4610000000000003</c:v>
                </c:pt>
                <c:pt idx="5462" formatCode="General">
                  <c:v>5.4619999999999997</c:v>
                </c:pt>
                <c:pt idx="5463" formatCode="General">
                  <c:v>5.4630000000000001</c:v>
                </c:pt>
                <c:pt idx="5464" formatCode="General">
                  <c:v>5.4640000000000004</c:v>
                </c:pt>
                <c:pt idx="5465" formatCode="General">
                  <c:v>5.4649999999999999</c:v>
                </c:pt>
                <c:pt idx="5466" formatCode="General">
                  <c:v>5.4660000000000002</c:v>
                </c:pt>
                <c:pt idx="5467" formatCode="General">
                  <c:v>5.4669999999999996</c:v>
                </c:pt>
                <c:pt idx="5468" formatCode="General">
                  <c:v>5.468</c:v>
                </c:pt>
                <c:pt idx="5469" formatCode="General">
                  <c:v>5.4690000000000003</c:v>
                </c:pt>
                <c:pt idx="5470" formatCode="General">
                  <c:v>5.47</c:v>
                </c:pt>
                <c:pt idx="5471" formatCode="General">
                  <c:v>5.4710000000000001</c:v>
                </c:pt>
                <c:pt idx="5472" formatCode="General">
                  <c:v>5.4720000000000004</c:v>
                </c:pt>
                <c:pt idx="5473" formatCode="General">
                  <c:v>5.4729999999999999</c:v>
                </c:pt>
                <c:pt idx="5474" formatCode="General">
                  <c:v>5.4740000000000002</c:v>
                </c:pt>
                <c:pt idx="5475" formatCode="General">
                  <c:v>5.4749999999999996</c:v>
                </c:pt>
                <c:pt idx="5476" formatCode="General">
                  <c:v>5.476</c:v>
                </c:pt>
                <c:pt idx="5477" formatCode="General">
                  <c:v>5.4770000000000003</c:v>
                </c:pt>
                <c:pt idx="5478" formatCode="General">
                  <c:v>5.4779999999999998</c:v>
                </c:pt>
                <c:pt idx="5479" formatCode="General">
                  <c:v>5.4790000000000001</c:v>
                </c:pt>
                <c:pt idx="5480" formatCode="General">
                  <c:v>5.48</c:v>
                </c:pt>
                <c:pt idx="5481" formatCode="General">
                  <c:v>5.4809999999999999</c:v>
                </c:pt>
                <c:pt idx="5482" formatCode="General">
                  <c:v>5.4820000000000002</c:v>
                </c:pt>
                <c:pt idx="5483" formatCode="General">
                  <c:v>5.4829999999999997</c:v>
                </c:pt>
                <c:pt idx="5484" formatCode="General">
                  <c:v>5.484</c:v>
                </c:pt>
                <c:pt idx="5485" formatCode="General">
                  <c:v>5.4850000000000003</c:v>
                </c:pt>
                <c:pt idx="5486" formatCode="General">
                  <c:v>5.4859999999999998</c:v>
                </c:pt>
                <c:pt idx="5487" formatCode="General">
                  <c:v>5.4870000000000001</c:v>
                </c:pt>
                <c:pt idx="5488" formatCode="General">
                  <c:v>5.4880000000000004</c:v>
                </c:pt>
                <c:pt idx="5489" formatCode="General">
                  <c:v>5.4889999999999999</c:v>
                </c:pt>
                <c:pt idx="5490" formatCode="General">
                  <c:v>5.49</c:v>
                </c:pt>
                <c:pt idx="5491" formatCode="General">
                  <c:v>5.4909999999999997</c:v>
                </c:pt>
                <c:pt idx="5492" formatCode="General">
                  <c:v>5.492</c:v>
                </c:pt>
                <c:pt idx="5493" formatCode="General">
                  <c:v>5.4930000000000003</c:v>
                </c:pt>
                <c:pt idx="5494" formatCode="General">
                  <c:v>5.4939999999999998</c:v>
                </c:pt>
                <c:pt idx="5495" formatCode="General">
                  <c:v>5.4950000000000001</c:v>
                </c:pt>
                <c:pt idx="5496" formatCode="General">
                  <c:v>5.4960000000000004</c:v>
                </c:pt>
                <c:pt idx="5497" formatCode="General">
                  <c:v>5.4969999999999999</c:v>
                </c:pt>
                <c:pt idx="5498" formatCode="General">
                  <c:v>5.4980000000000002</c:v>
                </c:pt>
                <c:pt idx="5499" formatCode="General">
                  <c:v>5.4989999999999997</c:v>
                </c:pt>
                <c:pt idx="5500" formatCode="General">
                  <c:v>5.5</c:v>
                </c:pt>
                <c:pt idx="5501" formatCode="General">
                  <c:v>5.5010000000000003</c:v>
                </c:pt>
                <c:pt idx="5502" formatCode="General">
                  <c:v>5.5019999999999998</c:v>
                </c:pt>
                <c:pt idx="5503" formatCode="General">
                  <c:v>5.5030000000000001</c:v>
                </c:pt>
                <c:pt idx="5504" formatCode="General">
                  <c:v>5.5039999999999996</c:v>
                </c:pt>
                <c:pt idx="5505" formatCode="General">
                  <c:v>5.5049999999999999</c:v>
                </c:pt>
                <c:pt idx="5506" formatCode="General">
                  <c:v>5.5060000000000002</c:v>
                </c:pt>
                <c:pt idx="5507" formatCode="General">
                  <c:v>5.5069999999999997</c:v>
                </c:pt>
                <c:pt idx="5508" formatCode="General">
                  <c:v>5.508</c:v>
                </c:pt>
                <c:pt idx="5509" formatCode="General">
                  <c:v>5.5090000000000003</c:v>
                </c:pt>
                <c:pt idx="5510" formatCode="General">
                  <c:v>5.51</c:v>
                </c:pt>
                <c:pt idx="5511" formatCode="General">
                  <c:v>5.5110000000000001</c:v>
                </c:pt>
                <c:pt idx="5512" formatCode="General">
                  <c:v>5.5119999999999996</c:v>
                </c:pt>
                <c:pt idx="5513" formatCode="General">
                  <c:v>5.5129999999999999</c:v>
                </c:pt>
                <c:pt idx="5514" formatCode="General">
                  <c:v>5.5140000000000002</c:v>
                </c:pt>
                <c:pt idx="5515" formatCode="General">
                  <c:v>5.5149999999999997</c:v>
                </c:pt>
                <c:pt idx="5516" formatCode="General">
                  <c:v>5.516</c:v>
                </c:pt>
                <c:pt idx="5517" formatCode="General">
                  <c:v>5.5170000000000003</c:v>
                </c:pt>
                <c:pt idx="5518" formatCode="General">
                  <c:v>5.5179999999999998</c:v>
                </c:pt>
                <c:pt idx="5519" formatCode="General">
                  <c:v>5.5190000000000001</c:v>
                </c:pt>
                <c:pt idx="5520" formatCode="General">
                  <c:v>5.52</c:v>
                </c:pt>
                <c:pt idx="5521" formatCode="General">
                  <c:v>5.5209999999999999</c:v>
                </c:pt>
                <c:pt idx="5522" formatCode="General">
                  <c:v>5.5220000000000002</c:v>
                </c:pt>
                <c:pt idx="5523" formatCode="General">
                  <c:v>5.5229999999999997</c:v>
                </c:pt>
                <c:pt idx="5524" formatCode="General">
                  <c:v>5.524</c:v>
                </c:pt>
                <c:pt idx="5525" formatCode="General">
                  <c:v>5.5250000000000004</c:v>
                </c:pt>
                <c:pt idx="5526" formatCode="General">
                  <c:v>5.5259999999999998</c:v>
                </c:pt>
                <c:pt idx="5527" formatCode="General">
                  <c:v>5.5270000000000001</c:v>
                </c:pt>
                <c:pt idx="5528" formatCode="General">
                  <c:v>5.5279999999999996</c:v>
                </c:pt>
                <c:pt idx="5529" formatCode="General">
                  <c:v>5.5289999999999999</c:v>
                </c:pt>
                <c:pt idx="5530" formatCode="General">
                  <c:v>5.53</c:v>
                </c:pt>
                <c:pt idx="5531" formatCode="General">
                  <c:v>5.5309999999999997</c:v>
                </c:pt>
                <c:pt idx="5532" formatCode="General">
                  <c:v>5.532</c:v>
                </c:pt>
                <c:pt idx="5533" formatCode="General">
                  <c:v>5.5330000000000004</c:v>
                </c:pt>
                <c:pt idx="5534" formatCode="General">
                  <c:v>5.5339999999999998</c:v>
                </c:pt>
                <c:pt idx="5535" formatCode="General">
                  <c:v>5.5350000000000001</c:v>
                </c:pt>
                <c:pt idx="5536" formatCode="General">
                  <c:v>5.5359999999999996</c:v>
                </c:pt>
                <c:pt idx="5537" formatCode="General">
                  <c:v>5.5369999999999999</c:v>
                </c:pt>
                <c:pt idx="5538" formatCode="General">
                  <c:v>5.5380000000000003</c:v>
                </c:pt>
                <c:pt idx="5539" formatCode="General">
                  <c:v>5.5389999999999997</c:v>
                </c:pt>
                <c:pt idx="5540" formatCode="General">
                  <c:v>5.54</c:v>
                </c:pt>
                <c:pt idx="5541" formatCode="General">
                  <c:v>5.5410000000000004</c:v>
                </c:pt>
                <c:pt idx="5542" formatCode="General">
                  <c:v>5.5419999999999998</c:v>
                </c:pt>
                <c:pt idx="5543" formatCode="General">
                  <c:v>5.5430000000000001</c:v>
                </c:pt>
                <c:pt idx="5544" formatCode="General">
                  <c:v>5.5439999999999996</c:v>
                </c:pt>
                <c:pt idx="5545" formatCode="General">
                  <c:v>5.5449999999999999</c:v>
                </c:pt>
                <c:pt idx="5546" formatCode="General">
                  <c:v>5.5460000000000003</c:v>
                </c:pt>
                <c:pt idx="5547" formatCode="General">
                  <c:v>5.5469999999999997</c:v>
                </c:pt>
                <c:pt idx="5548" formatCode="General">
                  <c:v>5.548</c:v>
                </c:pt>
                <c:pt idx="5549" formatCode="General">
                  <c:v>5.5490000000000004</c:v>
                </c:pt>
                <c:pt idx="5550" formatCode="General">
                  <c:v>5.55</c:v>
                </c:pt>
                <c:pt idx="5551" formatCode="General">
                  <c:v>5.5510000000000002</c:v>
                </c:pt>
                <c:pt idx="5552" formatCode="General">
                  <c:v>5.5519999999999996</c:v>
                </c:pt>
                <c:pt idx="5553" formatCode="General">
                  <c:v>5.5529999999999999</c:v>
                </c:pt>
                <c:pt idx="5554" formatCode="General">
                  <c:v>5.5540000000000003</c:v>
                </c:pt>
                <c:pt idx="5555" formatCode="General">
                  <c:v>5.5549999999999997</c:v>
                </c:pt>
                <c:pt idx="5556" formatCode="General">
                  <c:v>5.556</c:v>
                </c:pt>
                <c:pt idx="5557" formatCode="General">
                  <c:v>5.5570000000000004</c:v>
                </c:pt>
                <c:pt idx="5558" formatCode="General">
                  <c:v>5.5579999999999998</c:v>
                </c:pt>
                <c:pt idx="5559" formatCode="General">
                  <c:v>5.5590000000000002</c:v>
                </c:pt>
                <c:pt idx="5560" formatCode="General">
                  <c:v>5.56</c:v>
                </c:pt>
                <c:pt idx="5561" formatCode="General">
                  <c:v>5.5609999999999999</c:v>
                </c:pt>
                <c:pt idx="5562" formatCode="General">
                  <c:v>5.5620000000000003</c:v>
                </c:pt>
                <c:pt idx="5563" formatCode="General">
                  <c:v>5.5629999999999997</c:v>
                </c:pt>
                <c:pt idx="5564" formatCode="General">
                  <c:v>5.5640000000000001</c:v>
                </c:pt>
                <c:pt idx="5565" formatCode="General">
                  <c:v>5.5650000000000004</c:v>
                </c:pt>
                <c:pt idx="5566" formatCode="General">
                  <c:v>5.5659999999999998</c:v>
                </c:pt>
                <c:pt idx="5567" formatCode="General">
                  <c:v>5.5670000000000002</c:v>
                </c:pt>
                <c:pt idx="5568" formatCode="General">
                  <c:v>5.5679999999999996</c:v>
                </c:pt>
                <c:pt idx="5569" formatCode="General">
                  <c:v>5.569</c:v>
                </c:pt>
                <c:pt idx="5570" formatCode="General">
                  <c:v>5.57</c:v>
                </c:pt>
                <c:pt idx="5571" formatCode="General">
                  <c:v>5.5709999999999997</c:v>
                </c:pt>
                <c:pt idx="5572" formatCode="General">
                  <c:v>5.5720000000000001</c:v>
                </c:pt>
                <c:pt idx="5573" formatCode="General">
                  <c:v>5.5730000000000004</c:v>
                </c:pt>
                <c:pt idx="5574" formatCode="General">
                  <c:v>5.5739999999999998</c:v>
                </c:pt>
                <c:pt idx="5575" formatCode="General">
                  <c:v>5.5750000000000002</c:v>
                </c:pt>
                <c:pt idx="5576" formatCode="General">
                  <c:v>5.5759999999999996</c:v>
                </c:pt>
                <c:pt idx="5577" formatCode="General">
                  <c:v>5.577</c:v>
                </c:pt>
                <c:pt idx="5578" formatCode="General">
                  <c:v>5.5780000000000003</c:v>
                </c:pt>
                <c:pt idx="5579" formatCode="General">
                  <c:v>5.5789999999999997</c:v>
                </c:pt>
                <c:pt idx="5580" formatCode="General">
                  <c:v>5.58</c:v>
                </c:pt>
                <c:pt idx="5581" formatCode="General">
                  <c:v>5.5810000000000004</c:v>
                </c:pt>
                <c:pt idx="5582" formatCode="General">
                  <c:v>5.5819999999999999</c:v>
                </c:pt>
                <c:pt idx="5583" formatCode="General">
                  <c:v>5.5830000000000002</c:v>
                </c:pt>
                <c:pt idx="5584" formatCode="General">
                  <c:v>5.5839999999999996</c:v>
                </c:pt>
                <c:pt idx="5585" formatCode="General">
                  <c:v>5.585</c:v>
                </c:pt>
                <c:pt idx="5586" formatCode="General">
                  <c:v>5.5860000000000003</c:v>
                </c:pt>
                <c:pt idx="5587" formatCode="General">
                  <c:v>5.5869999999999997</c:v>
                </c:pt>
                <c:pt idx="5588" formatCode="General">
                  <c:v>5.5880000000000001</c:v>
                </c:pt>
                <c:pt idx="5589" formatCode="General">
                  <c:v>5.5890000000000004</c:v>
                </c:pt>
                <c:pt idx="5590" formatCode="General">
                  <c:v>5.59</c:v>
                </c:pt>
                <c:pt idx="5591" formatCode="General">
                  <c:v>5.5910000000000002</c:v>
                </c:pt>
                <c:pt idx="5592" formatCode="General">
                  <c:v>5.5919999999999996</c:v>
                </c:pt>
                <c:pt idx="5593" formatCode="General">
                  <c:v>5.593</c:v>
                </c:pt>
                <c:pt idx="5594" formatCode="General">
                  <c:v>5.5940000000000003</c:v>
                </c:pt>
                <c:pt idx="5595" formatCode="General">
                  <c:v>5.5949999999999998</c:v>
                </c:pt>
                <c:pt idx="5596" formatCode="General">
                  <c:v>5.5960000000000001</c:v>
                </c:pt>
                <c:pt idx="5597" formatCode="General">
                  <c:v>5.5970000000000004</c:v>
                </c:pt>
                <c:pt idx="5598" formatCode="General">
                  <c:v>5.5979999999999999</c:v>
                </c:pt>
                <c:pt idx="5599" formatCode="General">
                  <c:v>5.5990000000000002</c:v>
                </c:pt>
                <c:pt idx="5600" formatCode="General">
                  <c:v>5.6</c:v>
                </c:pt>
                <c:pt idx="5601" formatCode="General">
                  <c:v>5.601</c:v>
                </c:pt>
                <c:pt idx="5602" formatCode="General">
                  <c:v>5.6020000000000003</c:v>
                </c:pt>
                <c:pt idx="5603" formatCode="General">
                  <c:v>5.6029999999999998</c:v>
                </c:pt>
                <c:pt idx="5604" formatCode="General">
                  <c:v>5.6040000000000001</c:v>
                </c:pt>
                <c:pt idx="5605" formatCode="General">
                  <c:v>5.6050000000000004</c:v>
                </c:pt>
                <c:pt idx="5606" formatCode="General">
                  <c:v>5.6059999999999999</c:v>
                </c:pt>
                <c:pt idx="5607" formatCode="General">
                  <c:v>5.6070000000000002</c:v>
                </c:pt>
                <c:pt idx="5608" formatCode="General">
                  <c:v>5.6079999999999997</c:v>
                </c:pt>
                <c:pt idx="5609" formatCode="General">
                  <c:v>5.609</c:v>
                </c:pt>
                <c:pt idx="5610" formatCode="General">
                  <c:v>5.61</c:v>
                </c:pt>
                <c:pt idx="5611" formatCode="General">
                  <c:v>5.6109999999999998</c:v>
                </c:pt>
                <c:pt idx="5612" formatCode="General">
                  <c:v>5.6120000000000001</c:v>
                </c:pt>
                <c:pt idx="5613" formatCode="General">
                  <c:v>5.6130000000000004</c:v>
                </c:pt>
                <c:pt idx="5614" formatCode="General">
                  <c:v>5.6139999999999999</c:v>
                </c:pt>
                <c:pt idx="5615" formatCode="General">
                  <c:v>5.6150000000000002</c:v>
                </c:pt>
                <c:pt idx="5616" formatCode="General">
                  <c:v>5.6159999999999997</c:v>
                </c:pt>
                <c:pt idx="5617" formatCode="General">
                  <c:v>5.617</c:v>
                </c:pt>
                <c:pt idx="5618" formatCode="General">
                  <c:v>5.6180000000000003</c:v>
                </c:pt>
                <c:pt idx="5619" formatCode="General">
                  <c:v>5.6189999999999998</c:v>
                </c:pt>
                <c:pt idx="5620" formatCode="General">
                  <c:v>5.62</c:v>
                </c:pt>
                <c:pt idx="5621" formatCode="General">
                  <c:v>5.6210000000000004</c:v>
                </c:pt>
                <c:pt idx="5622" formatCode="General">
                  <c:v>5.6219999999999999</c:v>
                </c:pt>
                <c:pt idx="5623" formatCode="General">
                  <c:v>5.6230000000000002</c:v>
                </c:pt>
                <c:pt idx="5624" formatCode="General">
                  <c:v>5.6239999999999997</c:v>
                </c:pt>
                <c:pt idx="5625" formatCode="General">
                  <c:v>5.625</c:v>
                </c:pt>
                <c:pt idx="5626" formatCode="General">
                  <c:v>5.6260000000000003</c:v>
                </c:pt>
                <c:pt idx="5627" formatCode="General">
                  <c:v>5.6269999999999998</c:v>
                </c:pt>
                <c:pt idx="5628" formatCode="General">
                  <c:v>5.6280000000000001</c:v>
                </c:pt>
                <c:pt idx="5629" formatCode="General">
                  <c:v>5.6289999999999996</c:v>
                </c:pt>
                <c:pt idx="5630" formatCode="General">
                  <c:v>5.63</c:v>
                </c:pt>
                <c:pt idx="5631" formatCode="General">
                  <c:v>5.6310000000000002</c:v>
                </c:pt>
                <c:pt idx="5632" formatCode="General">
                  <c:v>5.6319999999999997</c:v>
                </c:pt>
                <c:pt idx="5633" formatCode="General">
                  <c:v>5.633</c:v>
                </c:pt>
                <c:pt idx="5634" formatCode="General">
                  <c:v>5.6340000000000003</c:v>
                </c:pt>
                <c:pt idx="5635" formatCode="General">
                  <c:v>5.6349999999999998</c:v>
                </c:pt>
                <c:pt idx="5636" formatCode="General">
                  <c:v>5.6360000000000001</c:v>
                </c:pt>
                <c:pt idx="5637" formatCode="General">
                  <c:v>5.6369999999999996</c:v>
                </c:pt>
                <c:pt idx="5638" formatCode="General">
                  <c:v>5.6379999999999999</c:v>
                </c:pt>
                <c:pt idx="5639" formatCode="General">
                  <c:v>5.6390000000000002</c:v>
                </c:pt>
                <c:pt idx="5640" formatCode="General">
                  <c:v>5.64</c:v>
                </c:pt>
                <c:pt idx="5641" formatCode="General">
                  <c:v>5.641</c:v>
                </c:pt>
                <c:pt idx="5642" formatCode="General">
                  <c:v>5.6420000000000003</c:v>
                </c:pt>
                <c:pt idx="5643" formatCode="General">
                  <c:v>5.6429999999999998</c:v>
                </c:pt>
                <c:pt idx="5644" formatCode="General">
                  <c:v>5.6440000000000001</c:v>
                </c:pt>
                <c:pt idx="5645" formatCode="General">
                  <c:v>5.6449999999999996</c:v>
                </c:pt>
                <c:pt idx="5646" formatCode="General">
                  <c:v>5.6459999999999999</c:v>
                </c:pt>
                <c:pt idx="5647" formatCode="General">
                  <c:v>5.6470000000000002</c:v>
                </c:pt>
                <c:pt idx="5648" formatCode="General">
                  <c:v>5.6479999999999997</c:v>
                </c:pt>
                <c:pt idx="5649" formatCode="General">
                  <c:v>5.649</c:v>
                </c:pt>
                <c:pt idx="5650" formatCode="General">
                  <c:v>5.65</c:v>
                </c:pt>
                <c:pt idx="5651" formatCode="General">
                  <c:v>5.6509999999999998</c:v>
                </c:pt>
                <c:pt idx="5652" formatCode="General">
                  <c:v>5.6520000000000001</c:v>
                </c:pt>
                <c:pt idx="5653" formatCode="General">
                  <c:v>5.6529999999999996</c:v>
                </c:pt>
                <c:pt idx="5654" formatCode="General">
                  <c:v>5.6539999999999999</c:v>
                </c:pt>
                <c:pt idx="5655" formatCode="General">
                  <c:v>5.6550000000000002</c:v>
                </c:pt>
                <c:pt idx="5656" formatCode="General">
                  <c:v>5.6559999999999997</c:v>
                </c:pt>
                <c:pt idx="5657" formatCode="General">
                  <c:v>5.657</c:v>
                </c:pt>
                <c:pt idx="5658" formatCode="General">
                  <c:v>5.6580000000000004</c:v>
                </c:pt>
                <c:pt idx="5659" formatCode="General">
                  <c:v>5.6589999999999998</c:v>
                </c:pt>
                <c:pt idx="5660" formatCode="General">
                  <c:v>5.66</c:v>
                </c:pt>
                <c:pt idx="5661" formatCode="General">
                  <c:v>5.6609999999999996</c:v>
                </c:pt>
                <c:pt idx="5662" formatCode="General">
                  <c:v>5.6619999999999999</c:v>
                </c:pt>
                <c:pt idx="5663" formatCode="General">
                  <c:v>5.6630000000000003</c:v>
                </c:pt>
                <c:pt idx="5664" formatCode="General">
                  <c:v>5.6639999999999997</c:v>
                </c:pt>
                <c:pt idx="5665" formatCode="General">
                  <c:v>5.665</c:v>
                </c:pt>
                <c:pt idx="5666" formatCode="General">
                  <c:v>5.6660000000000004</c:v>
                </c:pt>
                <c:pt idx="5667" formatCode="General">
                  <c:v>5.6669999999999998</c:v>
                </c:pt>
                <c:pt idx="5668" formatCode="General">
                  <c:v>5.6680000000000001</c:v>
                </c:pt>
                <c:pt idx="5669" formatCode="General">
                  <c:v>5.6689999999999996</c:v>
                </c:pt>
                <c:pt idx="5670" formatCode="General">
                  <c:v>5.67</c:v>
                </c:pt>
                <c:pt idx="5671" formatCode="General">
                  <c:v>5.6710000000000003</c:v>
                </c:pt>
                <c:pt idx="5672" formatCode="General">
                  <c:v>5.6719999999999997</c:v>
                </c:pt>
                <c:pt idx="5673" formatCode="General">
                  <c:v>5.673</c:v>
                </c:pt>
                <c:pt idx="5674" formatCode="General">
                  <c:v>5.6740000000000004</c:v>
                </c:pt>
                <c:pt idx="5675" formatCode="General">
                  <c:v>5.6749999999999998</c:v>
                </c:pt>
                <c:pt idx="5676" formatCode="General">
                  <c:v>5.6760000000000002</c:v>
                </c:pt>
                <c:pt idx="5677" formatCode="General">
                  <c:v>5.6769999999999996</c:v>
                </c:pt>
                <c:pt idx="5678" formatCode="General">
                  <c:v>5.6779999999999999</c:v>
                </c:pt>
                <c:pt idx="5679" formatCode="General">
                  <c:v>5.6790000000000003</c:v>
                </c:pt>
                <c:pt idx="5680" formatCode="General">
                  <c:v>5.68</c:v>
                </c:pt>
                <c:pt idx="5681" formatCode="General">
                  <c:v>5.681</c:v>
                </c:pt>
                <c:pt idx="5682" formatCode="General">
                  <c:v>5.6820000000000004</c:v>
                </c:pt>
                <c:pt idx="5683" formatCode="General">
                  <c:v>5.6829999999999998</c:v>
                </c:pt>
                <c:pt idx="5684" formatCode="General">
                  <c:v>5.6840000000000002</c:v>
                </c:pt>
                <c:pt idx="5685" formatCode="General">
                  <c:v>5.6849999999999996</c:v>
                </c:pt>
                <c:pt idx="5686" formatCode="General">
                  <c:v>5.6859999999999999</c:v>
                </c:pt>
                <c:pt idx="5687" formatCode="General">
                  <c:v>5.6870000000000003</c:v>
                </c:pt>
                <c:pt idx="5688" formatCode="General">
                  <c:v>5.6879999999999997</c:v>
                </c:pt>
                <c:pt idx="5689" formatCode="General">
                  <c:v>5.6890000000000001</c:v>
                </c:pt>
                <c:pt idx="5690" formatCode="General">
                  <c:v>5.69</c:v>
                </c:pt>
                <c:pt idx="5691" formatCode="General">
                  <c:v>5.6909999999999998</c:v>
                </c:pt>
                <c:pt idx="5692" formatCode="General">
                  <c:v>5.6920000000000002</c:v>
                </c:pt>
                <c:pt idx="5693" formatCode="General">
                  <c:v>5.6929999999999996</c:v>
                </c:pt>
                <c:pt idx="5694" formatCode="General">
                  <c:v>5.694</c:v>
                </c:pt>
                <c:pt idx="5695" formatCode="General">
                  <c:v>5.6950000000000003</c:v>
                </c:pt>
                <c:pt idx="5696" formatCode="General">
                  <c:v>5.6959999999999997</c:v>
                </c:pt>
                <c:pt idx="5697" formatCode="General">
                  <c:v>5.6970000000000001</c:v>
                </c:pt>
                <c:pt idx="5698" formatCode="General">
                  <c:v>5.6980000000000004</c:v>
                </c:pt>
                <c:pt idx="5699" formatCode="General">
                  <c:v>5.6989999999999998</c:v>
                </c:pt>
                <c:pt idx="5700" formatCode="General">
                  <c:v>5.7</c:v>
                </c:pt>
                <c:pt idx="5701" formatCode="General">
                  <c:v>5.7009999999999996</c:v>
                </c:pt>
                <c:pt idx="5702" formatCode="General">
                  <c:v>5.702</c:v>
                </c:pt>
                <c:pt idx="5703" formatCode="General">
                  <c:v>5.7030000000000003</c:v>
                </c:pt>
                <c:pt idx="5704" formatCode="General">
                  <c:v>5.7039999999999997</c:v>
                </c:pt>
                <c:pt idx="5705" formatCode="General">
                  <c:v>5.7050000000000001</c:v>
                </c:pt>
                <c:pt idx="5706" formatCode="General">
                  <c:v>5.7060000000000004</c:v>
                </c:pt>
                <c:pt idx="5707" formatCode="General">
                  <c:v>5.7069999999999999</c:v>
                </c:pt>
                <c:pt idx="5708" formatCode="General">
                  <c:v>5.7080000000000002</c:v>
                </c:pt>
                <c:pt idx="5709" formatCode="General">
                  <c:v>5.7089999999999996</c:v>
                </c:pt>
                <c:pt idx="5710" formatCode="General">
                  <c:v>5.71</c:v>
                </c:pt>
                <c:pt idx="5711" formatCode="General">
                  <c:v>5.7110000000000003</c:v>
                </c:pt>
                <c:pt idx="5712" formatCode="General">
                  <c:v>5.7119999999999997</c:v>
                </c:pt>
                <c:pt idx="5713" formatCode="General">
                  <c:v>5.7130000000000001</c:v>
                </c:pt>
                <c:pt idx="5714" formatCode="General">
                  <c:v>5.7140000000000004</c:v>
                </c:pt>
                <c:pt idx="5715" formatCode="General">
                  <c:v>5.7149999999999999</c:v>
                </c:pt>
                <c:pt idx="5716" formatCode="General">
                  <c:v>5.7160000000000002</c:v>
                </c:pt>
                <c:pt idx="5717" formatCode="General">
                  <c:v>5.7169999999999996</c:v>
                </c:pt>
                <c:pt idx="5718" formatCode="General">
                  <c:v>5.718</c:v>
                </c:pt>
                <c:pt idx="5719" formatCode="General">
                  <c:v>5.7190000000000003</c:v>
                </c:pt>
                <c:pt idx="5720" formatCode="General">
                  <c:v>5.72</c:v>
                </c:pt>
                <c:pt idx="5721" formatCode="General">
                  <c:v>5.7210000000000001</c:v>
                </c:pt>
                <c:pt idx="5722" formatCode="General">
                  <c:v>5.7220000000000004</c:v>
                </c:pt>
                <c:pt idx="5723" formatCode="General">
                  <c:v>5.7229999999999999</c:v>
                </c:pt>
                <c:pt idx="5724" formatCode="General">
                  <c:v>5.7240000000000002</c:v>
                </c:pt>
                <c:pt idx="5725" formatCode="General">
                  <c:v>5.7249999999999996</c:v>
                </c:pt>
                <c:pt idx="5726" formatCode="General">
                  <c:v>5.726</c:v>
                </c:pt>
                <c:pt idx="5727" formatCode="General">
                  <c:v>5.7270000000000003</c:v>
                </c:pt>
                <c:pt idx="5728" formatCode="General">
                  <c:v>5.7279999999999998</c:v>
                </c:pt>
                <c:pt idx="5729" formatCode="General">
                  <c:v>5.7290000000000001</c:v>
                </c:pt>
                <c:pt idx="5730" formatCode="General">
                  <c:v>5.73</c:v>
                </c:pt>
                <c:pt idx="5731" formatCode="General">
                  <c:v>5.7309999999999999</c:v>
                </c:pt>
                <c:pt idx="5732" formatCode="General">
                  <c:v>5.7320000000000002</c:v>
                </c:pt>
                <c:pt idx="5733" formatCode="General">
                  <c:v>5.7329999999999997</c:v>
                </c:pt>
                <c:pt idx="5734" formatCode="General">
                  <c:v>5.734</c:v>
                </c:pt>
                <c:pt idx="5735" formatCode="General">
                  <c:v>5.7350000000000003</c:v>
                </c:pt>
                <c:pt idx="5736" formatCode="General">
                  <c:v>5.7359999999999998</c:v>
                </c:pt>
                <c:pt idx="5737" formatCode="General">
                  <c:v>5.7370000000000001</c:v>
                </c:pt>
                <c:pt idx="5738" formatCode="General">
                  <c:v>5.7380000000000004</c:v>
                </c:pt>
                <c:pt idx="5739" formatCode="General">
                  <c:v>5.7389999999999999</c:v>
                </c:pt>
                <c:pt idx="5740" formatCode="General">
                  <c:v>5.74</c:v>
                </c:pt>
                <c:pt idx="5741" formatCode="General">
                  <c:v>5.7409999999999997</c:v>
                </c:pt>
                <c:pt idx="5742" formatCode="General">
                  <c:v>5.742</c:v>
                </c:pt>
                <c:pt idx="5743" formatCode="General">
                  <c:v>5.7430000000000003</c:v>
                </c:pt>
                <c:pt idx="5744" formatCode="General">
                  <c:v>5.7439999999999998</c:v>
                </c:pt>
                <c:pt idx="5745" formatCode="General">
                  <c:v>5.7450000000000001</c:v>
                </c:pt>
                <c:pt idx="5746" formatCode="General">
                  <c:v>5.7460000000000004</c:v>
                </c:pt>
                <c:pt idx="5747" formatCode="General">
                  <c:v>5.7469999999999999</c:v>
                </c:pt>
                <c:pt idx="5748" formatCode="General">
                  <c:v>5.7480000000000002</c:v>
                </c:pt>
                <c:pt idx="5749" formatCode="General">
                  <c:v>5.7489999999999997</c:v>
                </c:pt>
                <c:pt idx="5750" formatCode="General">
                  <c:v>5.75</c:v>
                </c:pt>
                <c:pt idx="5751" formatCode="General">
                  <c:v>5.7510000000000003</c:v>
                </c:pt>
                <c:pt idx="5752" formatCode="General">
                  <c:v>5.7519999999999998</c:v>
                </c:pt>
                <c:pt idx="5753" formatCode="General">
                  <c:v>5.7530000000000001</c:v>
                </c:pt>
                <c:pt idx="5754" formatCode="General">
                  <c:v>5.7539999999999996</c:v>
                </c:pt>
                <c:pt idx="5755" formatCode="General">
                  <c:v>5.7549999999999999</c:v>
                </c:pt>
                <c:pt idx="5756" formatCode="General">
                  <c:v>5.7560000000000002</c:v>
                </c:pt>
                <c:pt idx="5757" formatCode="General">
                  <c:v>5.7569999999999997</c:v>
                </c:pt>
                <c:pt idx="5758" formatCode="General">
                  <c:v>5.758</c:v>
                </c:pt>
                <c:pt idx="5759" formatCode="General">
                  <c:v>5.7590000000000003</c:v>
                </c:pt>
                <c:pt idx="5760" formatCode="General">
                  <c:v>5.76</c:v>
                </c:pt>
                <c:pt idx="5761" formatCode="General">
                  <c:v>5.7610000000000001</c:v>
                </c:pt>
                <c:pt idx="5762" formatCode="General">
                  <c:v>5.7619999999999996</c:v>
                </c:pt>
                <c:pt idx="5763" formatCode="General">
                  <c:v>5.7629999999999999</c:v>
                </c:pt>
                <c:pt idx="5764" formatCode="General">
                  <c:v>5.7640000000000002</c:v>
                </c:pt>
                <c:pt idx="5765" formatCode="General">
                  <c:v>5.7649999999999997</c:v>
                </c:pt>
                <c:pt idx="5766" formatCode="General">
                  <c:v>5.766</c:v>
                </c:pt>
                <c:pt idx="5767" formatCode="General">
                  <c:v>5.7670000000000003</c:v>
                </c:pt>
                <c:pt idx="5768" formatCode="General">
                  <c:v>5.7679999999999998</c:v>
                </c:pt>
                <c:pt idx="5769" formatCode="General">
                  <c:v>5.7690000000000001</c:v>
                </c:pt>
                <c:pt idx="5770" formatCode="General">
                  <c:v>5.77</c:v>
                </c:pt>
                <c:pt idx="5771" formatCode="General">
                  <c:v>5.7709999999999999</c:v>
                </c:pt>
                <c:pt idx="5772" formatCode="General">
                  <c:v>5.7720000000000002</c:v>
                </c:pt>
                <c:pt idx="5773" formatCode="General">
                  <c:v>5.7729999999999997</c:v>
                </c:pt>
                <c:pt idx="5774" formatCode="General">
                  <c:v>5.774</c:v>
                </c:pt>
                <c:pt idx="5775" formatCode="General">
                  <c:v>5.7750000000000004</c:v>
                </c:pt>
                <c:pt idx="5776" formatCode="General">
                  <c:v>5.7759999999999998</c:v>
                </c:pt>
                <c:pt idx="5777" formatCode="General">
                  <c:v>5.7770000000000001</c:v>
                </c:pt>
                <c:pt idx="5778" formatCode="General">
                  <c:v>5.7779999999999996</c:v>
                </c:pt>
                <c:pt idx="5779" formatCode="General">
                  <c:v>5.7789999999999999</c:v>
                </c:pt>
                <c:pt idx="5780" formatCode="General">
                  <c:v>5.78</c:v>
                </c:pt>
                <c:pt idx="5781" formatCode="General">
                  <c:v>5.7809999999999997</c:v>
                </c:pt>
                <c:pt idx="5782" formatCode="General">
                  <c:v>5.782</c:v>
                </c:pt>
                <c:pt idx="5783" formatCode="General">
                  <c:v>5.7830000000000004</c:v>
                </c:pt>
                <c:pt idx="5784" formatCode="General">
                  <c:v>5.7839999999999998</c:v>
                </c:pt>
                <c:pt idx="5785" formatCode="General">
                  <c:v>5.7850000000000001</c:v>
                </c:pt>
                <c:pt idx="5786" formatCode="General">
                  <c:v>5.7859999999999996</c:v>
                </c:pt>
                <c:pt idx="5787" formatCode="General">
                  <c:v>5.7869999999999999</c:v>
                </c:pt>
                <c:pt idx="5788" formatCode="General">
                  <c:v>5.7880000000000003</c:v>
                </c:pt>
                <c:pt idx="5789" formatCode="General">
                  <c:v>5.7889999999999997</c:v>
                </c:pt>
                <c:pt idx="5790" formatCode="General">
                  <c:v>5.79</c:v>
                </c:pt>
                <c:pt idx="5791" formatCode="General">
                  <c:v>5.7910000000000004</c:v>
                </c:pt>
                <c:pt idx="5792" formatCode="General">
                  <c:v>5.7919999999999998</c:v>
                </c:pt>
                <c:pt idx="5793" formatCode="General">
                  <c:v>5.7930000000000001</c:v>
                </c:pt>
                <c:pt idx="5794" formatCode="General">
                  <c:v>5.7939999999999996</c:v>
                </c:pt>
                <c:pt idx="5795" formatCode="General">
                  <c:v>5.7949999999999999</c:v>
                </c:pt>
                <c:pt idx="5796" formatCode="General">
                  <c:v>5.7960000000000003</c:v>
                </c:pt>
                <c:pt idx="5797" formatCode="General">
                  <c:v>5.7969999999999997</c:v>
                </c:pt>
                <c:pt idx="5798" formatCode="General">
                  <c:v>5.798</c:v>
                </c:pt>
                <c:pt idx="5799" formatCode="General">
                  <c:v>5.7990000000000004</c:v>
                </c:pt>
                <c:pt idx="5800" formatCode="General">
                  <c:v>5.8</c:v>
                </c:pt>
                <c:pt idx="5801" formatCode="General">
                  <c:v>5.8010000000000002</c:v>
                </c:pt>
                <c:pt idx="5802" formatCode="General">
                  <c:v>5.8019999999999996</c:v>
                </c:pt>
                <c:pt idx="5803" formatCode="General">
                  <c:v>5.8029999999999999</c:v>
                </c:pt>
                <c:pt idx="5804" formatCode="General">
                  <c:v>5.8040000000000003</c:v>
                </c:pt>
                <c:pt idx="5805" formatCode="General">
                  <c:v>5.8049999999999997</c:v>
                </c:pt>
                <c:pt idx="5806" formatCode="General">
                  <c:v>5.806</c:v>
                </c:pt>
                <c:pt idx="5807" formatCode="General">
                  <c:v>5.8070000000000004</c:v>
                </c:pt>
                <c:pt idx="5808" formatCode="General">
                  <c:v>5.8079999999999998</c:v>
                </c:pt>
                <c:pt idx="5809" formatCode="General">
                  <c:v>5.8090000000000002</c:v>
                </c:pt>
                <c:pt idx="5810" formatCode="General">
                  <c:v>5.81</c:v>
                </c:pt>
                <c:pt idx="5811" formatCode="General">
                  <c:v>5.8109999999999999</c:v>
                </c:pt>
                <c:pt idx="5812" formatCode="General">
                  <c:v>5.8120000000000003</c:v>
                </c:pt>
                <c:pt idx="5813" formatCode="General">
                  <c:v>5.8129999999999997</c:v>
                </c:pt>
                <c:pt idx="5814" formatCode="General">
                  <c:v>5.8140000000000001</c:v>
                </c:pt>
                <c:pt idx="5815" formatCode="General">
                  <c:v>5.8150000000000004</c:v>
                </c:pt>
                <c:pt idx="5816" formatCode="General">
                  <c:v>5.8159999999999998</c:v>
                </c:pt>
                <c:pt idx="5817" formatCode="General">
                  <c:v>5.8170000000000002</c:v>
                </c:pt>
                <c:pt idx="5818" formatCode="General">
                  <c:v>5.8179999999999996</c:v>
                </c:pt>
                <c:pt idx="5819" formatCode="General">
                  <c:v>5.819</c:v>
                </c:pt>
                <c:pt idx="5820" formatCode="General">
                  <c:v>5.82</c:v>
                </c:pt>
                <c:pt idx="5821" formatCode="General">
                  <c:v>5.8209999999999997</c:v>
                </c:pt>
                <c:pt idx="5822" formatCode="General">
                  <c:v>5.8220000000000001</c:v>
                </c:pt>
                <c:pt idx="5823" formatCode="General">
                  <c:v>5.8230000000000004</c:v>
                </c:pt>
                <c:pt idx="5824" formatCode="General">
                  <c:v>5.8239999999999998</c:v>
                </c:pt>
                <c:pt idx="5825" formatCode="General">
                  <c:v>5.8250000000000002</c:v>
                </c:pt>
                <c:pt idx="5826" formatCode="General">
                  <c:v>5.8259999999999996</c:v>
                </c:pt>
                <c:pt idx="5827" formatCode="General">
                  <c:v>5.827</c:v>
                </c:pt>
                <c:pt idx="5828" formatCode="General">
                  <c:v>5.8280000000000003</c:v>
                </c:pt>
                <c:pt idx="5829" formatCode="General">
                  <c:v>5.8289999999999997</c:v>
                </c:pt>
                <c:pt idx="5830" formatCode="General">
                  <c:v>5.83</c:v>
                </c:pt>
                <c:pt idx="5831" formatCode="General">
                  <c:v>5.8310000000000004</c:v>
                </c:pt>
                <c:pt idx="5832" formatCode="General">
                  <c:v>5.8319999999999999</c:v>
                </c:pt>
                <c:pt idx="5833" formatCode="General">
                  <c:v>5.8330000000000002</c:v>
                </c:pt>
                <c:pt idx="5834" formatCode="General">
                  <c:v>5.8339999999999996</c:v>
                </c:pt>
                <c:pt idx="5835" formatCode="General">
                  <c:v>5.835</c:v>
                </c:pt>
                <c:pt idx="5836" formatCode="General">
                  <c:v>5.8360000000000003</c:v>
                </c:pt>
                <c:pt idx="5837" formatCode="General">
                  <c:v>5.8369999999999997</c:v>
                </c:pt>
                <c:pt idx="5838" formatCode="General">
                  <c:v>5.8380000000000001</c:v>
                </c:pt>
                <c:pt idx="5839" formatCode="General">
                  <c:v>5.8390000000000004</c:v>
                </c:pt>
                <c:pt idx="5840" formatCode="General">
                  <c:v>5.84</c:v>
                </c:pt>
                <c:pt idx="5841" formatCode="General">
                  <c:v>5.8410000000000002</c:v>
                </c:pt>
                <c:pt idx="5842" formatCode="General">
                  <c:v>5.8419999999999996</c:v>
                </c:pt>
                <c:pt idx="5843" formatCode="General">
                  <c:v>5.843</c:v>
                </c:pt>
                <c:pt idx="5844" formatCode="General">
                  <c:v>5.8440000000000003</c:v>
                </c:pt>
                <c:pt idx="5845" formatCode="General">
                  <c:v>5.8449999999999998</c:v>
                </c:pt>
                <c:pt idx="5846" formatCode="General">
                  <c:v>5.8460000000000001</c:v>
                </c:pt>
                <c:pt idx="5847" formatCode="General">
                  <c:v>5.8470000000000004</c:v>
                </c:pt>
                <c:pt idx="5848" formatCode="General">
                  <c:v>5.8479999999999999</c:v>
                </c:pt>
                <c:pt idx="5849" formatCode="General">
                  <c:v>5.8490000000000002</c:v>
                </c:pt>
                <c:pt idx="5850" formatCode="General">
                  <c:v>5.85</c:v>
                </c:pt>
                <c:pt idx="5851" formatCode="General">
                  <c:v>5.851</c:v>
                </c:pt>
                <c:pt idx="5852" formatCode="General">
                  <c:v>5.8520000000000003</c:v>
                </c:pt>
                <c:pt idx="5853" formatCode="General">
                  <c:v>5.8529999999999998</c:v>
                </c:pt>
                <c:pt idx="5854" formatCode="General">
                  <c:v>5.8540000000000001</c:v>
                </c:pt>
                <c:pt idx="5855" formatCode="General">
                  <c:v>5.8550000000000004</c:v>
                </c:pt>
                <c:pt idx="5856" formatCode="General">
                  <c:v>5.8559999999999999</c:v>
                </c:pt>
                <c:pt idx="5857" formatCode="General">
                  <c:v>5.8570000000000002</c:v>
                </c:pt>
                <c:pt idx="5858" formatCode="General">
                  <c:v>5.8579999999999997</c:v>
                </c:pt>
                <c:pt idx="5859" formatCode="General">
                  <c:v>5.859</c:v>
                </c:pt>
                <c:pt idx="5860" formatCode="General">
                  <c:v>5.86</c:v>
                </c:pt>
                <c:pt idx="5861" formatCode="General">
                  <c:v>5.8609999999999998</c:v>
                </c:pt>
                <c:pt idx="5862" formatCode="General">
                  <c:v>5.8620000000000001</c:v>
                </c:pt>
                <c:pt idx="5863" formatCode="General">
                  <c:v>5.8630000000000004</c:v>
                </c:pt>
                <c:pt idx="5864" formatCode="General">
                  <c:v>5.8639999999999999</c:v>
                </c:pt>
                <c:pt idx="5865" formatCode="General">
                  <c:v>5.8650000000000002</c:v>
                </c:pt>
                <c:pt idx="5866" formatCode="General">
                  <c:v>5.8659999999999997</c:v>
                </c:pt>
                <c:pt idx="5867" formatCode="General">
                  <c:v>5.867</c:v>
                </c:pt>
                <c:pt idx="5868" formatCode="General">
                  <c:v>5.8680000000000003</c:v>
                </c:pt>
                <c:pt idx="5869" formatCode="General">
                  <c:v>5.8689999999999998</c:v>
                </c:pt>
                <c:pt idx="5870" formatCode="General">
                  <c:v>5.87</c:v>
                </c:pt>
                <c:pt idx="5871" formatCode="General">
                  <c:v>5.8710000000000004</c:v>
                </c:pt>
                <c:pt idx="5872" formatCode="General">
                  <c:v>5.8719999999999999</c:v>
                </c:pt>
                <c:pt idx="5873" formatCode="General">
                  <c:v>5.8730000000000002</c:v>
                </c:pt>
                <c:pt idx="5874" formatCode="General">
                  <c:v>5.8739999999999997</c:v>
                </c:pt>
                <c:pt idx="5875" formatCode="General">
                  <c:v>5.875</c:v>
                </c:pt>
                <c:pt idx="5876" formatCode="General">
                  <c:v>5.8760000000000003</c:v>
                </c:pt>
                <c:pt idx="5877" formatCode="General">
                  <c:v>5.8769999999999998</c:v>
                </c:pt>
                <c:pt idx="5878" formatCode="General">
                  <c:v>5.8780000000000001</c:v>
                </c:pt>
                <c:pt idx="5879" formatCode="General">
                  <c:v>5.8789999999999996</c:v>
                </c:pt>
                <c:pt idx="5880" formatCode="General">
                  <c:v>5.88</c:v>
                </c:pt>
                <c:pt idx="5881" formatCode="General">
                  <c:v>5.8810000000000002</c:v>
                </c:pt>
                <c:pt idx="5882" formatCode="General">
                  <c:v>5.8819999999999997</c:v>
                </c:pt>
                <c:pt idx="5883" formatCode="General">
                  <c:v>5.883</c:v>
                </c:pt>
                <c:pt idx="5884" formatCode="General">
                  <c:v>5.8840000000000003</c:v>
                </c:pt>
                <c:pt idx="5885" formatCode="General">
                  <c:v>5.8849999999999998</c:v>
                </c:pt>
                <c:pt idx="5886" formatCode="General">
                  <c:v>5.8860000000000001</c:v>
                </c:pt>
                <c:pt idx="5887" formatCode="General">
                  <c:v>5.8869999999999996</c:v>
                </c:pt>
                <c:pt idx="5888" formatCode="General">
                  <c:v>5.8879999999999999</c:v>
                </c:pt>
                <c:pt idx="5889" formatCode="General">
                  <c:v>5.8890000000000002</c:v>
                </c:pt>
                <c:pt idx="5890" formatCode="General">
                  <c:v>5.89</c:v>
                </c:pt>
                <c:pt idx="5891" formatCode="General">
                  <c:v>5.891</c:v>
                </c:pt>
                <c:pt idx="5892" formatCode="General">
                  <c:v>5.8920000000000003</c:v>
                </c:pt>
                <c:pt idx="5893" formatCode="General">
                  <c:v>5.8929999999999998</c:v>
                </c:pt>
                <c:pt idx="5894" formatCode="General">
                  <c:v>5.8940000000000001</c:v>
                </c:pt>
                <c:pt idx="5895" formatCode="General">
                  <c:v>5.8949999999999996</c:v>
                </c:pt>
                <c:pt idx="5896" formatCode="General">
                  <c:v>5.8959999999999999</c:v>
                </c:pt>
                <c:pt idx="5897" formatCode="General">
                  <c:v>5.8970000000000002</c:v>
                </c:pt>
                <c:pt idx="5898" formatCode="General">
                  <c:v>5.8979999999999997</c:v>
                </c:pt>
                <c:pt idx="5899" formatCode="General">
                  <c:v>5.899</c:v>
                </c:pt>
                <c:pt idx="5900" formatCode="General">
                  <c:v>5.9</c:v>
                </c:pt>
                <c:pt idx="5901" formatCode="General">
                  <c:v>5.9009999999999998</c:v>
                </c:pt>
                <c:pt idx="5902" formatCode="General">
                  <c:v>5.9020000000000001</c:v>
                </c:pt>
                <c:pt idx="5903" formatCode="General">
                  <c:v>5.9029999999999996</c:v>
                </c:pt>
                <c:pt idx="5904" formatCode="General">
                  <c:v>5.9039999999999999</c:v>
                </c:pt>
                <c:pt idx="5905" formatCode="General">
                  <c:v>5.9050000000000002</c:v>
                </c:pt>
                <c:pt idx="5906" formatCode="General">
                  <c:v>5.9059999999999997</c:v>
                </c:pt>
                <c:pt idx="5907" formatCode="General">
                  <c:v>5.907</c:v>
                </c:pt>
                <c:pt idx="5908" formatCode="General">
                  <c:v>5.9080000000000004</c:v>
                </c:pt>
                <c:pt idx="5909" formatCode="General">
                  <c:v>5.9089999999999998</c:v>
                </c:pt>
                <c:pt idx="5910" formatCode="General">
                  <c:v>5.91</c:v>
                </c:pt>
                <c:pt idx="5911" formatCode="General">
                  <c:v>5.9109999999999996</c:v>
                </c:pt>
                <c:pt idx="5912" formatCode="General">
                  <c:v>5.9119999999999999</c:v>
                </c:pt>
                <c:pt idx="5913" formatCode="General">
                  <c:v>5.9130000000000003</c:v>
                </c:pt>
                <c:pt idx="5914" formatCode="General">
                  <c:v>5.9139999999999997</c:v>
                </c:pt>
                <c:pt idx="5915" formatCode="General">
                  <c:v>5.915</c:v>
                </c:pt>
                <c:pt idx="5916" formatCode="General">
                  <c:v>5.9160000000000004</c:v>
                </c:pt>
                <c:pt idx="5917" formatCode="General">
                  <c:v>5.9169999999999998</c:v>
                </c:pt>
                <c:pt idx="5918" formatCode="General">
                  <c:v>5.9180000000000001</c:v>
                </c:pt>
                <c:pt idx="5919" formatCode="General">
                  <c:v>5.9189999999999996</c:v>
                </c:pt>
                <c:pt idx="5920" formatCode="General">
                  <c:v>5.92</c:v>
                </c:pt>
                <c:pt idx="5921" formatCode="General">
                  <c:v>5.9210000000000003</c:v>
                </c:pt>
                <c:pt idx="5922" formatCode="General">
                  <c:v>5.9219999999999997</c:v>
                </c:pt>
                <c:pt idx="5923" formatCode="General">
                  <c:v>5.923</c:v>
                </c:pt>
                <c:pt idx="5924" formatCode="General">
                  <c:v>5.9240000000000004</c:v>
                </c:pt>
                <c:pt idx="5925" formatCode="General">
                  <c:v>5.9249999999999998</c:v>
                </c:pt>
                <c:pt idx="5926" formatCode="General">
                  <c:v>5.9260000000000002</c:v>
                </c:pt>
                <c:pt idx="5927" formatCode="General">
                  <c:v>5.9269999999999996</c:v>
                </c:pt>
                <c:pt idx="5928" formatCode="General">
                  <c:v>5.9279999999999999</c:v>
                </c:pt>
                <c:pt idx="5929" formatCode="General">
                  <c:v>5.9290000000000003</c:v>
                </c:pt>
                <c:pt idx="5930" formatCode="General">
                  <c:v>5.93</c:v>
                </c:pt>
                <c:pt idx="5931" formatCode="General">
                  <c:v>5.931</c:v>
                </c:pt>
                <c:pt idx="5932" formatCode="General">
                  <c:v>5.9320000000000004</c:v>
                </c:pt>
                <c:pt idx="5933" formatCode="General">
                  <c:v>5.9329999999999998</c:v>
                </c:pt>
                <c:pt idx="5934" formatCode="General">
                  <c:v>5.9340000000000002</c:v>
                </c:pt>
                <c:pt idx="5935" formatCode="General">
                  <c:v>5.9349999999999996</c:v>
                </c:pt>
                <c:pt idx="5936" formatCode="General">
                  <c:v>5.9359999999999999</c:v>
                </c:pt>
                <c:pt idx="5937" formatCode="General">
                  <c:v>5.9370000000000003</c:v>
                </c:pt>
                <c:pt idx="5938" formatCode="General">
                  <c:v>5.9379999999999997</c:v>
                </c:pt>
                <c:pt idx="5939" formatCode="General">
                  <c:v>5.9390000000000001</c:v>
                </c:pt>
                <c:pt idx="5940" formatCode="General">
                  <c:v>5.94</c:v>
                </c:pt>
                <c:pt idx="5941" formatCode="General">
                  <c:v>5.9409999999999998</c:v>
                </c:pt>
                <c:pt idx="5942" formatCode="General">
                  <c:v>5.9420000000000002</c:v>
                </c:pt>
                <c:pt idx="5943" formatCode="General">
                  <c:v>5.9429999999999996</c:v>
                </c:pt>
                <c:pt idx="5944" formatCode="General">
                  <c:v>5.944</c:v>
                </c:pt>
                <c:pt idx="5945" formatCode="General">
                  <c:v>5.9450000000000003</c:v>
                </c:pt>
                <c:pt idx="5946" formatCode="General">
                  <c:v>5.9459999999999997</c:v>
                </c:pt>
                <c:pt idx="5947" formatCode="General">
                  <c:v>5.9470000000000001</c:v>
                </c:pt>
                <c:pt idx="5948" formatCode="General">
                  <c:v>5.9480000000000004</c:v>
                </c:pt>
                <c:pt idx="5949" formatCode="General">
                  <c:v>5.9489999999999998</c:v>
                </c:pt>
                <c:pt idx="5950" formatCode="General">
                  <c:v>5.95</c:v>
                </c:pt>
                <c:pt idx="5951" formatCode="General">
                  <c:v>5.9509999999999996</c:v>
                </c:pt>
                <c:pt idx="5952" formatCode="General">
                  <c:v>5.952</c:v>
                </c:pt>
                <c:pt idx="5953" formatCode="General">
                  <c:v>5.9530000000000003</c:v>
                </c:pt>
                <c:pt idx="5954" formatCode="General">
                  <c:v>5.9539999999999997</c:v>
                </c:pt>
                <c:pt idx="5955" formatCode="General">
                  <c:v>5.9550000000000001</c:v>
                </c:pt>
                <c:pt idx="5956" formatCode="General">
                  <c:v>5.9560000000000004</c:v>
                </c:pt>
                <c:pt idx="5957" formatCode="General">
                  <c:v>5.9569999999999999</c:v>
                </c:pt>
                <c:pt idx="5958" formatCode="General">
                  <c:v>5.9580000000000002</c:v>
                </c:pt>
                <c:pt idx="5959" formatCode="General">
                  <c:v>5.9589999999999996</c:v>
                </c:pt>
                <c:pt idx="5960" formatCode="General">
                  <c:v>5.96</c:v>
                </c:pt>
                <c:pt idx="5961" formatCode="General">
                  <c:v>5.9610000000000003</c:v>
                </c:pt>
                <c:pt idx="5962" formatCode="General">
                  <c:v>5.9619999999999997</c:v>
                </c:pt>
                <c:pt idx="5963" formatCode="General">
                  <c:v>5.9630000000000001</c:v>
                </c:pt>
                <c:pt idx="5964" formatCode="General">
                  <c:v>5.9640000000000004</c:v>
                </c:pt>
                <c:pt idx="5965" formatCode="General">
                  <c:v>5.9649999999999999</c:v>
                </c:pt>
                <c:pt idx="5966" formatCode="General">
                  <c:v>5.9660000000000002</c:v>
                </c:pt>
                <c:pt idx="5967" formatCode="General">
                  <c:v>5.9669999999999996</c:v>
                </c:pt>
                <c:pt idx="5968" formatCode="General">
                  <c:v>5.968</c:v>
                </c:pt>
                <c:pt idx="5969" formatCode="General">
                  <c:v>5.9690000000000003</c:v>
                </c:pt>
                <c:pt idx="5970" formatCode="General">
                  <c:v>5.97</c:v>
                </c:pt>
                <c:pt idx="5971" formatCode="General">
                  <c:v>5.9710000000000001</c:v>
                </c:pt>
                <c:pt idx="5972" formatCode="General">
                  <c:v>5.9720000000000004</c:v>
                </c:pt>
                <c:pt idx="5973" formatCode="General">
                  <c:v>5.9729999999999999</c:v>
                </c:pt>
                <c:pt idx="5974" formatCode="General">
                  <c:v>5.9740000000000002</c:v>
                </c:pt>
                <c:pt idx="5975" formatCode="General">
                  <c:v>5.9749999999999996</c:v>
                </c:pt>
                <c:pt idx="5976" formatCode="General">
                  <c:v>5.976</c:v>
                </c:pt>
                <c:pt idx="5977" formatCode="General">
                  <c:v>5.9770000000000003</c:v>
                </c:pt>
                <c:pt idx="5978" formatCode="General">
                  <c:v>5.9779999999999998</c:v>
                </c:pt>
                <c:pt idx="5979" formatCode="General">
                  <c:v>5.9790000000000001</c:v>
                </c:pt>
                <c:pt idx="5980" formatCode="General">
                  <c:v>5.98</c:v>
                </c:pt>
                <c:pt idx="5981" formatCode="General">
                  <c:v>5.9809999999999999</c:v>
                </c:pt>
                <c:pt idx="5982" formatCode="General">
                  <c:v>5.9820000000000002</c:v>
                </c:pt>
                <c:pt idx="5983" formatCode="General">
                  <c:v>5.9829999999999997</c:v>
                </c:pt>
                <c:pt idx="5984" formatCode="General">
                  <c:v>5.984</c:v>
                </c:pt>
                <c:pt idx="5985" formatCode="General">
                  <c:v>5.9850000000000003</c:v>
                </c:pt>
                <c:pt idx="5986" formatCode="General">
                  <c:v>5.9859999999999998</c:v>
                </c:pt>
                <c:pt idx="5987" formatCode="General">
                  <c:v>5.9870000000000001</c:v>
                </c:pt>
                <c:pt idx="5988" formatCode="General">
                  <c:v>5.9880000000000004</c:v>
                </c:pt>
                <c:pt idx="5989" formatCode="General">
                  <c:v>5.9889999999999999</c:v>
                </c:pt>
                <c:pt idx="5990" formatCode="General">
                  <c:v>5.99</c:v>
                </c:pt>
                <c:pt idx="5991" formatCode="General">
                  <c:v>5.9909999999999997</c:v>
                </c:pt>
                <c:pt idx="5992" formatCode="General">
                  <c:v>5.992</c:v>
                </c:pt>
                <c:pt idx="5993" formatCode="General">
                  <c:v>5.9930000000000003</c:v>
                </c:pt>
                <c:pt idx="5994" formatCode="General">
                  <c:v>5.9939999999999998</c:v>
                </c:pt>
                <c:pt idx="5995" formatCode="General">
                  <c:v>5.9950000000000001</c:v>
                </c:pt>
                <c:pt idx="5996" formatCode="General">
                  <c:v>5.9960000000000004</c:v>
                </c:pt>
                <c:pt idx="5997" formatCode="General">
                  <c:v>5.9969999999999999</c:v>
                </c:pt>
                <c:pt idx="5998" formatCode="General">
                  <c:v>5.9980000000000002</c:v>
                </c:pt>
                <c:pt idx="5999" formatCode="General">
                  <c:v>5.9989999999999997</c:v>
                </c:pt>
                <c:pt idx="6000" formatCode="General">
                  <c:v>6</c:v>
                </c:pt>
                <c:pt idx="6001" formatCode="General">
                  <c:v>6.0010000000000003</c:v>
                </c:pt>
                <c:pt idx="6002" formatCode="General">
                  <c:v>6.0019999999999998</c:v>
                </c:pt>
                <c:pt idx="6003" formatCode="General">
                  <c:v>6.0030000000000001</c:v>
                </c:pt>
                <c:pt idx="6004" formatCode="General">
                  <c:v>6.0039999999999996</c:v>
                </c:pt>
                <c:pt idx="6005" formatCode="General">
                  <c:v>6.0049999999999999</c:v>
                </c:pt>
                <c:pt idx="6006" formatCode="General">
                  <c:v>6.0060000000000002</c:v>
                </c:pt>
                <c:pt idx="6007" formatCode="General">
                  <c:v>6.0069999999999997</c:v>
                </c:pt>
                <c:pt idx="6008" formatCode="General">
                  <c:v>6.008</c:v>
                </c:pt>
                <c:pt idx="6009" formatCode="General">
                  <c:v>6.0090000000000003</c:v>
                </c:pt>
                <c:pt idx="6010" formatCode="General">
                  <c:v>6.01</c:v>
                </c:pt>
                <c:pt idx="6011" formatCode="General">
                  <c:v>6.0110000000000001</c:v>
                </c:pt>
                <c:pt idx="6012" formatCode="General">
                  <c:v>6.0119999999999996</c:v>
                </c:pt>
                <c:pt idx="6013" formatCode="General">
                  <c:v>6.0129999999999999</c:v>
                </c:pt>
                <c:pt idx="6014" formatCode="General">
                  <c:v>6.0140000000000002</c:v>
                </c:pt>
                <c:pt idx="6015" formatCode="General">
                  <c:v>6.0149999999999997</c:v>
                </c:pt>
                <c:pt idx="6016" formatCode="General">
                  <c:v>6.016</c:v>
                </c:pt>
                <c:pt idx="6017" formatCode="General">
                  <c:v>6.0170000000000003</c:v>
                </c:pt>
                <c:pt idx="6018" formatCode="General">
                  <c:v>6.0179999999999998</c:v>
                </c:pt>
                <c:pt idx="6019" formatCode="General">
                  <c:v>6.0190000000000001</c:v>
                </c:pt>
                <c:pt idx="6020" formatCode="General">
                  <c:v>6.02</c:v>
                </c:pt>
                <c:pt idx="6021" formatCode="General">
                  <c:v>6.0209999999999999</c:v>
                </c:pt>
                <c:pt idx="6022" formatCode="General">
                  <c:v>6.0220000000000002</c:v>
                </c:pt>
                <c:pt idx="6023" formatCode="General">
                  <c:v>6.0229999999999997</c:v>
                </c:pt>
                <c:pt idx="6024" formatCode="General">
                  <c:v>6.024</c:v>
                </c:pt>
                <c:pt idx="6025" formatCode="General">
                  <c:v>6.0250000000000004</c:v>
                </c:pt>
                <c:pt idx="6026" formatCode="General">
                  <c:v>6.0259999999999998</c:v>
                </c:pt>
                <c:pt idx="6027" formatCode="General">
                  <c:v>6.0270000000000001</c:v>
                </c:pt>
                <c:pt idx="6028" formatCode="General">
                  <c:v>6.0279999999999996</c:v>
                </c:pt>
                <c:pt idx="6029" formatCode="General">
                  <c:v>6.0289999999999999</c:v>
                </c:pt>
                <c:pt idx="6030" formatCode="General">
                  <c:v>6.03</c:v>
                </c:pt>
                <c:pt idx="6031" formatCode="General">
                  <c:v>6.0309999999999997</c:v>
                </c:pt>
                <c:pt idx="6032" formatCode="General">
                  <c:v>6.032</c:v>
                </c:pt>
                <c:pt idx="6033" formatCode="General">
                  <c:v>6.0330000000000004</c:v>
                </c:pt>
                <c:pt idx="6034" formatCode="General">
                  <c:v>6.0339999999999998</c:v>
                </c:pt>
                <c:pt idx="6035" formatCode="General">
                  <c:v>6.0350000000000001</c:v>
                </c:pt>
                <c:pt idx="6036" formatCode="General">
                  <c:v>6.0359999999999996</c:v>
                </c:pt>
                <c:pt idx="6037" formatCode="General">
                  <c:v>6.0369999999999999</c:v>
                </c:pt>
                <c:pt idx="6038" formatCode="General">
                  <c:v>6.0380000000000003</c:v>
                </c:pt>
                <c:pt idx="6039" formatCode="General">
                  <c:v>6.0389999999999997</c:v>
                </c:pt>
                <c:pt idx="6040" formatCode="General">
                  <c:v>6.04</c:v>
                </c:pt>
                <c:pt idx="6041" formatCode="General">
                  <c:v>6.0410000000000004</c:v>
                </c:pt>
                <c:pt idx="6042" formatCode="General">
                  <c:v>6.0419999999999998</c:v>
                </c:pt>
                <c:pt idx="6043" formatCode="General">
                  <c:v>6.0430000000000001</c:v>
                </c:pt>
                <c:pt idx="6044" formatCode="General">
                  <c:v>6.0439999999999996</c:v>
                </c:pt>
                <c:pt idx="6045" formatCode="General">
                  <c:v>6.0449999999999999</c:v>
                </c:pt>
                <c:pt idx="6046" formatCode="General">
                  <c:v>6.0460000000000003</c:v>
                </c:pt>
                <c:pt idx="6047" formatCode="General">
                  <c:v>6.0469999999999997</c:v>
                </c:pt>
                <c:pt idx="6048" formatCode="General">
                  <c:v>6.048</c:v>
                </c:pt>
                <c:pt idx="6049" formatCode="General">
                  <c:v>6.0490000000000004</c:v>
                </c:pt>
                <c:pt idx="6050" formatCode="General">
                  <c:v>6.05</c:v>
                </c:pt>
                <c:pt idx="6051" formatCode="General">
                  <c:v>6.0510000000000002</c:v>
                </c:pt>
                <c:pt idx="6052" formatCode="General">
                  <c:v>6.0519999999999996</c:v>
                </c:pt>
                <c:pt idx="6053" formatCode="General">
                  <c:v>6.0529999999999999</c:v>
                </c:pt>
                <c:pt idx="6054" formatCode="General">
                  <c:v>6.0540000000000003</c:v>
                </c:pt>
                <c:pt idx="6055" formatCode="General">
                  <c:v>6.0549999999999997</c:v>
                </c:pt>
                <c:pt idx="6056" formatCode="General">
                  <c:v>6.056</c:v>
                </c:pt>
                <c:pt idx="6057" formatCode="General">
                  <c:v>6.0570000000000004</c:v>
                </c:pt>
                <c:pt idx="6058" formatCode="General">
                  <c:v>6.0579999999999998</c:v>
                </c:pt>
                <c:pt idx="6059" formatCode="General">
                  <c:v>6.0590000000000002</c:v>
                </c:pt>
                <c:pt idx="6060" formatCode="General">
                  <c:v>6.06</c:v>
                </c:pt>
                <c:pt idx="6061" formatCode="General">
                  <c:v>6.0609999999999999</c:v>
                </c:pt>
                <c:pt idx="6062" formatCode="General">
                  <c:v>6.0620000000000003</c:v>
                </c:pt>
                <c:pt idx="6063" formatCode="General">
                  <c:v>6.0629999999999997</c:v>
                </c:pt>
                <c:pt idx="6064" formatCode="General">
                  <c:v>6.0640000000000001</c:v>
                </c:pt>
                <c:pt idx="6065" formatCode="General">
                  <c:v>6.0650000000000004</c:v>
                </c:pt>
                <c:pt idx="6066" formatCode="General">
                  <c:v>6.0659999999999998</c:v>
                </c:pt>
                <c:pt idx="6067" formatCode="General">
                  <c:v>6.0670000000000002</c:v>
                </c:pt>
                <c:pt idx="6068" formatCode="General">
                  <c:v>6.0679999999999996</c:v>
                </c:pt>
                <c:pt idx="6069" formatCode="General">
                  <c:v>6.069</c:v>
                </c:pt>
                <c:pt idx="6070" formatCode="General">
                  <c:v>6.07</c:v>
                </c:pt>
                <c:pt idx="6071" formatCode="General">
                  <c:v>6.0709999999999997</c:v>
                </c:pt>
                <c:pt idx="6072" formatCode="General">
                  <c:v>6.0720000000000001</c:v>
                </c:pt>
                <c:pt idx="6073" formatCode="General">
                  <c:v>6.0730000000000004</c:v>
                </c:pt>
                <c:pt idx="6074" formatCode="General">
                  <c:v>6.0739999999999998</c:v>
                </c:pt>
                <c:pt idx="6075" formatCode="General">
                  <c:v>6.0750000000000002</c:v>
                </c:pt>
                <c:pt idx="6076" formatCode="General">
                  <c:v>6.0759999999999996</c:v>
                </c:pt>
                <c:pt idx="6077" formatCode="General">
                  <c:v>6.077</c:v>
                </c:pt>
                <c:pt idx="6078" formatCode="General">
                  <c:v>6.0780000000000003</c:v>
                </c:pt>
                <c:pt idx="6079" formatCode="General">
                  <c:v>6.0789999999999997</c:v>
                </c:pt>
                <c:pt idx="6080" formatCode="General">
                  <c:v>6.08</c:v>
                </c:pt>
                <c:pt idx="6081" formatCode="General">
                  <c:v>6.0810000000000004</c:v>
                </c:pt>
                <c:pt idx="6082" formatCode="General">
                  <c:v>6.0819999999999999</c:v>
                </c:pt>
                <c:pt idx="6083" formatCode="General">
                  <c:v>6.0830000000000002</c:v>
                </c:pt>
                <c:pt idx="6084" formatCode="General">
                  <c:v>6.0839999999999996</c:v>
                </c:pt>
                <c:pt idx="6085" formatCode="General">
                  <c:v>6.085</c:v>
                </c:pt>
                <c:pt idx="6086" formatCode="General">
                  <c:v>6.0860000000000003</c:v>
                </c:pt>
                <c:pt idx="6087" formatCode="General">
                  <c:v>6.0869999999999997</c:v>
                </c:pt>
                <c:pt idx="6088" formatCode="General">
                  <c:v>6.0880000000000001</c:v>
                </c:pt>
                <c:pt idx="6089" formatCode="General">
                  <c:v>6.0890000000000004</c:v>
                </c:pt>
                <c:pt idx="6090" formatCode="General">
                  <c:v>6.09</c:v>
                </c:pt>
                <c:pt idx="6091" formatCode="General">
                  <c:v>6.0910000000000002</c:v>
                </c:pt>
                <c:pt idx="6092" formatCode="General">
                  <c:v>6.0919999999999996</c:v>
                </c:pt>
                <c:pt idx="6093" formatCode="General">
                  <c:v>6.093</c:v>
                </c:pt>
                <c:pt idx="6094" formatCode="General">
                  <c:v>6.0940000000000003</c:v>
                </c:pt>
                <c:pt idx="6095" formatCode="General">
                  <c:v>6.0949999999999998</c:v>
                </c:pt>
                <c:pt idx="6096" formatCode="General">
                  <c:v>6.0960000000000001</c:v>
                </c:pt>
                <c:pt idx="6097" formatCode="General">
                  <c:v>6.0970000000000004</c:v>
                </c:pt>
                <c:pt idx="6098" formatCode="General">
                  <c:v>6.0979999999999999</c:v>
                </c:pt>
                <c:pt idx="6099" formatCode="General">
                  <c:v>6.0990000000000002</c:v>
                </c:pt>
                <c:pt idx="6100" formatCode="General">
                  <c:v>6.1</c:v>
                </c:pt>
                <c:pt idx="6101" formatCode="General">
                  <c:v>6.101</c:v>
                </c:pt>
                <c:pt idx="6102" formatCode="General">
                  <c:v>6.1020000000000003</c:v>
                </c:pt>
                <c:pt idx="6103" formatCode="General">
                  <c:v>6.1029999999999998</c:v>
                </c:pt>
                <c:pt idx="6104" formatCode="General">
                  <c:v>6.1040000000000001</c:v>
                </c:pt>
                <c:pt idx="6105" formatCode="General">
                  <c:v>6.1050000000000004</c:v>
                </c:pt>
                <c:pt idx="6106" formatCode="General">
                  <c:v>6.1059999999999999</c:v>
                </c:pt>
                <c:pt idx="6107" formatCode="General">
                  <c:v>6.1070000000000002</c:v>
                </c:pt>
                <c:pt idx="6108" formatCode="General">
                  <c:v>6.1079999999999997</c:v>
                </c:pt>
                <c:pt idx="6109" formatCode="General">
                  <c:v>6.109</c:v>
                </c:pt>
                <c:pt idx="6110" formatCode="General">
                  <c:v>6.11</c:v>
                </c:pt>
                <c:pt idx="6111" formatCode="General">
                  <c:v>6.1109999999999998</c:v>
                </c:pt>
                <c:pt idx="6112" formatCode="General">
                  <c:v>6.1120000000000001</c:v>
                </c:pt>
                <c:pt idx="6113" formatCode="General">
                  <c:v>6.1130000000000004</c:v>
                </c:pt>
                <c:pt idx="6114" formatCode="General">
                  <c:v>6.1139999999999999</c:v>
                </c:pt>
                <c:pt idx="6115" formatCode="General">
                  <c:v>6.1150000000000002</c:v>
                </c:pt>
                <c:pt idx="6116" formatCode="General">
                  <c:v>6.1159999999999997</c:v>
                </c:pt>
                <c:pt idx="6117" formatCode="General">
                  <c:v>6.117</c:v>
                </c:pt>
                <c:pt idx="6118" formatCode="General">
                  <c:v>6.1180000000000003</c:v>
                </c:pt>
                <c:pt idx="6119" formatCode="General">
                  <c:v>6.1189999999999998</c:v>
                </c:pt>
                <c:pt idx="6120" formatCode="General">
                  <c:v>6.12</c:v>
                </c:pt>
                <c:pt idx="6121" formatCode="General">
                  <c:v>6.1210000000000004</c:v>
                </c:pt>
                <c:pt idx="6122" formatCode="General">
                  <c:v>6.1219999999999999</c:v>
                </c:pt>
                <c:pt idx="6123" formatCode="General">
                  <c:v>6.1230000000000002</c:v>
                </c:pt>
                <c:pt idx="6124" formatCode="General">
                  <c:v>6.1239999999999997</c:v>
                </c:pt>
                <c:pt idx="6125" formatCode="General">
                  <c:v>6.125</c:v>
                </c:pt>
                <c:pt idx="6126" formatCode="General">
                  <c:v>6.1260000000000003</c:v>
                </c:pt>
                <c:pt idx="6127" formatCode="General">
                  <c:v>6.1269999999999998</c:v>
                </c:pt>
                <c:pt idx="6128" formatCode="General">
                  <c:v>6.1280000000000001</c:v>
                </c:pt>
                <c:pt idx="6129" formatCode="General">
                  <c:v>6.1289999999999996</c:v>
                </c:pt>
                <c:pt idx="6130" formatCode="General">
                  <c:v>6.13</c:v>
                </c:pt>
                <c:pt idx="6131" formatCode="General">
                  <c:v>6.1310000000000002</c:v>
                </c:pt>
                <c:pt idx="6132" formatCode="General">
                  <c:v>6.1319999999999997</c:v>
                </c:pt>
                <c:pt idx="6133" formatCode="General">
                  <c:v>6.133</c:v>
                </c:pt>
                <c:pt idx="6134" formatCode="General">
                  <c:v>6.1340000000000003</c:v>
                </c:pt>
                <c:pt idx="6135" formatCode="General">
                  <c:v>6.1349999999999998</c:v>
                </c:pt>
                <c:pt idx="6136" formatCode="General">
                  <c:v>6.1360000000000001</c:v>
                </c:pt>
                <c:pt idx="6137" formatCode="General">
                  <c:v>6.1369999999999996</c:v>
                </c:pt>
                <c:pt idx="6138" formatCode="General">
                  <c:v>6.1379999999999999</c:v>
                </c:pt>
                <c:pt idx="6139" formatCode="General">
                  <c:v>6.1390000000000002</c:v>
                </c:pt>
                <c:pt idx="6140" formatCode="General">
                  <c:v>6.14</c:v>
                </c:pt>
                <c:pt idx="6141" formatCode="General">
                  <c:v>6.141</c:v>
                </c:pt>
                <c:pt idx="6142" formatCode="General">
                  <c:v>6.1420000000000003</c:v>
                </c:pt>
                <c:pt idx="6143" formatCode="General">
                  <c:v>6.1429999999999998</c:v>
                </c:pt>
                <c:pt idx="6144" formatCode="General">
                  <c:v>6.1440000000000001</c:v>
                </c:pt>
                <c:pt idx="6145" formatCode="General">
                  <c:v>6.1449999999999996</c:v>
                </c:pt>
                <c:pt idx="6146" formatCode="General">
                  <c:v>6.1459999999999999</c:v>
                </c:pt>
                <c:pt idx="6147" formatCode="General">
                  <c:v>6.1470000000000002</c:v>
                </c:pt>
                <c:pt idx="6148" formatCode="General">
                  <c:v>6.1479999999999997</c:v>
                </c:pt>
                <c:pt idx="6149" formatCode="General">
                  <c:v>6.149</c:v>
                </c:pt>
                <c:pt idx="6150" formatCode="General">
                  <c:v>6.15</c:v>
                </c:pt>
                <c:pt idx="6151" formatCode="General">
                  <c:v>6.1509999999999998</c:v>
                </c:pt>
                <c:pt idx="6152" formatCode="General">
                  <c:v>6.1520000000000001</c:v>
                </c:pt>
                <c:pt idx="6153" formatCode="General">
                  <c:v>6.1529999999999996</c:v>
                </c:pt>
                <c:pt idx="6154" formatCode="General">
                  <c:v>6.1539999999999999</c:v>
                </c:pt>
                <c:pt idx="6155" formatCode="General">
                  <c:v>6.1550000000000002</c:v>
                </c:pt>
                <c:pt idx="6156" formatCode="General">
                  <c:v>6.1559999999999997</c:v>
                </c:pt>
                <c:pt idx="6157" formatCode="General">
                  <c:v>6.157</c:v>
                </c:pt>
                <c:pt idx="6158" formatCode="General">
                  <c:v>6.1580000000000004</c:v>
                </c:pt>
                <c:pt idx="6159" formatCode="General">
                  <c:v>6.1589999999999998</c:v>
                </c:pt>
                <c:pt idx="6160" formatCode="General">
                  <c:v>6.16</c:v>
                </c:pt>
                <c:pt idx="6161" formatCode="General">
                  <c:v>6.1609999999999996</c:v>
                </c:pt>
                <c:pt idx="6162" formatCode="General">
                  <c:v>6.1619999999999999</c:v>
                </c:pt>
                <c:pt idx="6163" formatCode="General">
                  <c:v>6.1630000000000003</c:v>
                </c:pt>
                <c:pt idx="6164" formatCode="General">
                  <c:v>6.1639999999999997</c:v>
                </c:pt>
                <c:pt idx="6165" formatCode="General">
                  <c:v>6.165</c:v>
                </c:pt>
                <c:pt idx="6166" formatCode="General">
                  <c:v>6.1660000000000004</c:v>
                </c:pt>
                <c:pt idx="6167" formatCode="General">
                  <c:v>6.1669999999999998</c:v>
                </c:pt>
                <c:pt idx="6168" formatCode="General">
                  <c:v>6.1680000000000001</c:v>
                </c:pt>
                <c:pt idx="6169" formatCode="General">
                  <c:v>6.1689999999999996</c:v>
                </c:pt>
                <c:pt idx="6170" formatCode="General">
                  <c:v>6.17</c:v>
                </c:pt>
                <c:pt idx="6171" formatCode="General">
                  <c:v>6.1710000000000003</c:v>
                </c:pt>
                <c:pt idx="6172" formatCode="General">
                  <c:v>6.1719999999999997</c:v>
                </c:pt>
                <c:pt idx="6173" formatCode="General">
                  <c:v>6.173</c:v>
                </c:pt>
                <c:pt idx="6174" formatCode="General">
                  <c:v>6.1740000000000004</c:v>
                </c:pt>
                <c:pt idx="6175" formatCode="General">
                  <c:v>6.1749999999999998</c:v>
                </c:pt>
                <c:pt idx="6176" formatCode="General">
                  <c:v>6.1760000000000002</c:v>
                </c:pt>
                <c:pt idx="6177" formatCode="General">
                  <c:v>6.1769999999999996</c:v>
                </c:pt>
                <c:pt idx="6178" formatCode="General">
                  <c:v>6.1779999999999999</c:v>
                </c:pt>
                <c:pt idx="6179" formatCode="General">
                  <c:v>6.1790000000000003</c:v>
                </c:pt>
                <c:pt idx="6180" formatCode="General">
                  <c:v>6.18</c:v>
                </c:pt>
                <c:pt idx="6181" formatCode="General">
                  <c:v>6.181</c:v>
                </c:pt>
                <c:pt idx="6182" formatCode="General">
                  <c:v>6.1820000000000004</c:v>
                </c:pt>
                <c:pt idx="6183" formatCode="General">
                  <c:v>6.1829999999999998</c:v>
                </c:pt>
                <c:pt idx="6184" formatCode="General">
                  <c:v>6.1840000000000002</c:v>
                </c:pt>
                <c:pt idx="6185" formatCode="General">
                  <c:v>6.1849999999999996</c:v>
                </c:pt>
                <c:pt idx="6186" formatCode="General">
                  <c:v>6.1859999999999999</c:v>
                </c:pt>
                <c:pt idx="6187" formatCode="General">
                  <c:v>6.1870000000000003</c:v>
                </c:pt>
                <c:pt idx="6188" formatCode="General">
                  <c:v>6.1879999999999997</c:v>
                </c:pt>
                <c:pt idx="6189" formatCode="General">
                  <c:v>6.1890000000000001</c:v>
                </c:pt>
                <c:pt idx="6190" formatCode="General">
                  <c:v>6.19</c:v>
                </c:pt>
                <c:pt idx="6191" formatCode="General">
                  <c:v>6.1909999999999998</c:v>
                </c:pt>
                <c:pt idx="6192" formatCode="General">
                  <c:v>6.1920000000000002</c:v>
                </c:pt>
                <c:pt idx="6193" formatCode="General">
                  <c:v>6.1929999999999996</c:v>
                </c:pt>
                <c:pt idx="6194" formatCode="General">
                  <c:v>6.194</c:v>
                </c:pt>
                <c:pt idx="6195" formatCode="General">
                  <c:v>6.1950000000000003</c:v>
                </c:pt>
                <c:pt idx="6196" formatCode="General">
                  <c:v>6.1959999999999997</c:v>
                </c:pt>
                <c:pt idx="6197" formatCode="General">
                  <c:v>6.1970000000000001</c:v>
                </c:pt>
                <c:pt idx="6198" formatCode="General">
                  <c:v>6.1980000000000004</c:v>
                </c:pt>
                <c:pt idx="6199" formatCode="General">
                  <c:v>6.1989999999999998</c:v>
                </c:pt>
                <c:pt idx="6200" formatCode="General">
                  <c:v>6.2</c:v>
                </c:pt>
                <c:pt idx="6201" formatCode="General">
                  <c:v>6.2009999999999996</c:v>
                </c:pt>
                <c:pt idx="6202" formatCode="General">
                  <c:v>6.202</c:v>
                </c:pt>
                <c:pt idx="6203" formatCode="General">
                  <c:v>6.2030000000000003</c:v>
                </c:pt>
                <c:pt idx="6204" formatCode="General">
                  <c:v>6.2039999999999997</c:v>
                </c:pt>
                <c:pt idx="6205" formatCode="General">
                  <c:v>6.2050000000000001</c:v>
                </c:pt>
                <c:pt idx="6206" formatCode="General">
                  <c:v>6.2060000000000004</c:v>
                </c:pt>
                <c:pt idx="6207" formatCode="General">
                  <c:v>6.2069999999999999</c:v>
                </c:pt>
                <c:pt idx="6208" formatCode="General">
                  <c:v>6.2080000000000002</c:v>
                </c:pt>
                <c:pt idx="6209" formatCode="General">
                  <c:v>6.2089999999999996</c:v>
                </c:pt>
                <c:pt idx="6210" formatCode="General">
                  <c:v>6.21</c:v>
                </c:pt>
                <c:pt idx="6211" formatCode="General">
                  <c:v>6.2110000000000003</c:v>
                </c:pt>
                <c:pt idx="6212" formatCode="General">
                  <c:v>6.2119999999999997</c:v>
                </c:pt>
                <c:pt idx="6213" formatCode="General">
                  <c:v>6.2130000000000001</c:v>
                </c:pt>
                <c:pt idx="6214" formatCode="General">
                  <c:v>6.2140000000000004</c:v>
                </c:pt>
                <c:pt idx="6215" formatCode="General">
                  <c:v>6.2149999999999999</c:v>
                </c:pt>
                <c:pt idx="6216" formatCode="General">
                  <c:v>6.2160000000000002</c:v>
                </c:pt>
                <c:pt idx="6217" formatCode="General">
                  <c:v>6.2169999999999996</c:v>
                </c:pt>
                <c:pt idx="6218" formatCode="General">
                  <c:v>6.218</c:v>
                </c:pt>
                <c:pt idx="6219" formatCode="General">
                  <c:v>6.2190000000000003</c:v>
                </c:pt>
                <c:pt idx="6220" formatCode="General">
                  <c:v>6.22</c:v>
                </c:pt>
                <c:pt idx="6221" formatCode="General">
                  <c:v>6.2210000000000001</c:v>
                </c:pt>
                <c:pt idx="6222" formatCode="General">
                  <c:v>6.2220000000000004</c:v>
                </c:pt>
                <c:pt idx="6223" formatCode="General">
                  <c:v>6.2229999999999999</c:v>
                </c:pt>
                <c:pt idx="6224" formatCode="General">
                  <c:v>6.2240000000000002</c:v>
                </c:pt>
                <c:pt idx="6225" formatCode="General">
                  <c:v>6.2249999999999996</c:v>
                </c:pt>
                <c:pt idx="6226" formatCode="General">
                  <c:v>6.226</c:v>
                </c:pt>
                <c:pt idx="6227" formatCode="General">
                  <c:v>6.2270000000000003</c:v>
                </c:pt>
                <c:pt idx="6228" formatCode="General">
                  <c:v>6.2279999999999998</c:v>
                </c:pt>
                <c:pt idx="6229" formatCode="General">
                  <c:v>6.2290000000000001</c:v>
                </c:pt>
                <c:pt idx="6230" formatCode="General">
                  <c:v>6.23</c:v>
                </c:pt>
                <c:pt idx="6231" formatCode="General">
                  <c:v>6.2309999999999999</c:v>
                </c:pt>
                <c:pt idx="6232" formatCode="General">
                  <c:v>6.2320000000000002</c:v>
                </c:pt>
                <c:pt idx="6233" formatCode="General">
                  <c:v>6.2329999999999997</c:v>
                </c:pt>
                <c:pt idx="6234" formatCode="General">
                  <c:v>6.234</c:v>
                </c:pt>
                <c:pt idx="6235" formatCode="General">
                  <c:v>6.2350000000000003</c:v>
                </c:pt>
                <c:pt idx="6236" formatCode="General">
                  <c:v>6.2359999999999998</c:v>
                </c:pt>
                <c:pt idx="6237" formatCode="General">
                  <c:v>6.2370000000000001</c:v>
                </c:pt>
                <c:pt idx="6238" formatCode="General">
                  <c:v>6.2380000000000004</c:v>
                </c:pt>
                <c:pt idx="6239" formatCode="General">
                  <c:v>6.2389999999999999</c:v>
                </c:pt>
                <c:pt idx="6240" formatCode="General">
                  <c:v>6.24</c:v>
                </c:pt>
                <c:pt idx="6241" formatCode="General">
                  <c:v>6.2409999999999997</c:v>
                </c:pt>
                <c:pt idx="6242" formatCode="General">
                  <c:v>6.242</c:v>
                </c:pt>
                <c:pt idx="6243" formatCode="General">
                  <c:v>6.2430000000000003</c:v>
                </c:pt>
                <c:pt idx="6244" formatCode="General">
                  <c:v>6.2439999999999998</c:v>
                </c:pt>
                <c:pt idx="6245" formatCode="General">
                  <c:v>6.2450000000000001</c:v>
                </c:pt>
                <c:pt idx="6246" formatCode="General">
                  <c:v>6.2460000000000004</c:v>
                </c:pt>
                <c:pt idx="6247" formatCode="General">
                  <c:v>6.2469999999999999</c:v>
                </c:pt>
                <c:pt idx="6248" formatCode="General">
                  <c:v>6.2480000000000002</c:v>
                </c:pt>
                <c:pt idx="6249" formatCode="General">
                  <c:v>6.2489999999999997</c:v>
                </c:pt>
                <c:pt idx="6250" formatCode="General">
                  <c:v>6.25</c:v>
                </c:pt>
                <c:pt idx="6251" formatCode="General">
                  <c:v>6.2510000000000003</c:v>
                </c:pt>
                <c:pt idx="6252" formatCode="General">
                  <c:v>6.2519999999999998</c:v>
                </c:pt>
                <c:pt idx="6253" formatCode="General">
                  <c:v>6.2530000000000001</c:v>
                </c:pt>
                <c:pt idx="6254" formatCode="General">
                  <c:v>6.2539999999999996</c:v>
                </c:pt>
                <c:pt idx="6255" formatCode="General">
                  <c:v>6.2549999999999999</c:v>
                </c:pt>
                <c:pt idx="6256" formatCode="General">
                  <c:v>6.2560000000000002</c:v>
                </c:pt>
                <c:pt idx="6257" formatCode="General">
                  <c:v>6.2569999999999997</c:v>
                </c:pt>
                <c:pt idx="6258" formatCode="General">
                  <c:v>6.258</c:v>
                </c:pt>
                <c:pt idx="6259" formatCode="General">
                  <c:v>6.2590000000000003</c:v>
                </c:pt>
                <c:pt idx="6260" formatCode="General">
                  <c:v>6.26</c:v>
                </c:pt>
                <c:pt idx="6261" formatCode="General">
                  <c:v>6.2610000000000001</c:v>
                </c:pt>
                <c:pt idx="6262" formatCode="General">
                  <c:v>6.2619999999999996</c:v>
                </c:pt>
                <c:pt idx="6263" formatCode="General">
                  <c:v>6.2629999999999999</c:v>
                </c:pt>
                <c:pt idx="6264" formatCode="General">
                  <c:v>6.2640000000000002</c:v>
                </c:pt>
                <c:pt idx="6265" formatCode="General">
                  <c:v>6.2649999999999997</c:v>
                </c:pt>
                <c:pt idx="6266" formatCode="General">
                  <c:v>6.266</c:v>
                </c:pt>
                <c:pt idx="6267" formatCode="General">
                  <c:v>6.2670000000000003</c:v>
                </c:pt>
                <c:pt idx="6268" formatCode="General">
                  <c:v>6.2679999999999998</c:v>
                </c:pt>
                <c:pt idx="6269" formatCode="General">
                  <c:v>6.2690000000000001</c:v>
                </c:pt>
                <c:pt idx="6270" formatCode="General">
                  <c:v>6.27</c:v>
                </c:pt>
                <c:pt idx="6271" formatCode="General">
                  <c:v>6.2709999999999999</c:v>
                </c:pt>
                <c:pt idx="6272" formatCode="General">
                  <c:v>6.2720000000000002</c:v>
                </c:pt>
                <c:pt idx="6273" formatCode="General">
                  <c:v>6.2729999999999997</c:v>
                </c:pt>
                <c:pt idx="6274" formatCode="General">
                  <c:v>6.274</c:v>
                </c:pt>
                <c:pt idx="6275" formatCode="General">
                  <c:v>6.2750000000000004</c:v>
                </c:pt>
                <c:pt idx="6276" formatCode="General">
                  <c:v>6.2759999999999998</c:v>
                </c:pt>
                <c:pt idx="6277" formatCode="General">
                  <c:v>6.2770000000000001</c:v>
                </c:pt>
                <c:pt idx="6278" formatCode="General">
                  <c:v>6.2779999999999996</c:v>
                </c:pt>
                <c:pt idx="6279" formatCode="General">
                  <c:v>6.2789999999999999</c:v>
                </c:pt>
                <c:pt idx="6280" formatCode="General">
                  <c:v>6.28</c:v>
                </c:pt>
                <c:pt idx="6281" formatCode="General">
                  <c:v>6.2809999999999997</c:v>
                </c:pt>
                <c:pt idx="6282" formatCode="General">
                  <c:v>6.282</c:v>
                </c:pt>
                <c:pt idx="6283" formatCode="General">
                  <c:v>6.2830000000000004</c:v>
                </c:pt>
                <c:pt idx="6284" formatCode="General">
                  <c:v>6.2839999999999998</c:v>
                </c:pt>
                <c:pt idx="6285" formatCode="General">
                  <c:v>6.2850000000000001</c:v>
                </c:pt>
                <c:pt idx="6286" formatCode="General">
                  <c:v>6.2859999999999996</c:v>
                </c:pt>
                <c:pt idx="6287" formatCode="General">
                  <c:v>6.2869999999999999</c:v>
                </c:pt>
                <c:pt idx="6288" formatCode="General">
                  <c:v>6.2880000000000003</c:v>
                </c:pt>
                <c:pt idx="6289" formatCode="General">
                  <c:v>6.2889999999999997</c:v>
                </c:pt>
                <c:pt idx="6290" formatCode="General">
                  <c:v>6.29</c:v>
                </c:pt>
                <c:pt idx="6291" formatCode="General">
                  <c:v>6.2910000000000004</c:v>
                </c:pt>
                <c:pt idx="6292" formatCode="General">
                  <c:v>6.2919999999999998</c:v>
                </c:pt>
                <c:pt idx="6293" formatCode="General">
                  <c:v>6.2930000000000001</c:v>
                </c:pt>
                <c:pt idx="6294" formatCode="General">
                  <c:v>6.2939999999999996</c:v>
                </c:pt>
                <c:pt idx="6295" formatCode="General">
                  <c:v>6.2949999999999999</c:v>
                </c:pt>
                <c:pt idx="6296" formatCode="General">
                  <c:v>6.2960000000000003</c:v>
                </c:pt>
                <c:pt idx="6297" formatCode="General">
                  <c:v>6.2969999999999997</c:v>
                </c:pt>
                <c:pt idx="6298" formatCode="General">
                  <c:v>6.298</c:v>
                </c:pt>
                <c:pt idx="6299" formatCode="General">
                  <c:v>6.2990000000000004</c:v>
                </c:pt>
                <c:pt idx="6300" formatCode="General">
                  <c:v>6.3</c:v>
                </c:pt>
                <c:pt idx="6301" formatCode="General">
                  <c:v>6.3010000000000002</c:v>
                </c:pt>
                <c:pt idx="6302" formatCode="General">
                  <c:v>6.3019999999999996</c:v>
                </c:pt>
                <c:pt idx="6303" formatCode="General">
                  <c:v>6.3029999999999999</c:v>
                </c:pt>
                <c:pt idx="6304" formatCode="General">
                  <c:v>6.3040000000000003</c:v>
                </c:pt>
                <c:pt idx="6305" formatCode="General">
                  <c:v>6.3049999999999997</c:v>
                </c:pt>
                <c:pt idx="6306" formatCode="General">
                  <c:v>6.306</c:v>
                </c:pt>
                <c:pt idx="6307" formatCode="General">
                  <c:v>6.3070000000000004</c:v>
                </c:pt>
                <c:pt idx="6308" formatCode="General">
                  <c:v>6.3079999999999998</c:v>
                </c:pt>
                <c:pt idx="6309" formatCode="General">
                  <c:v>6.3090000000000002</c:v>
                </c:pt>
                <c:pt idx="6310" formatCode="General">
                  <c:v>6.31</c:v>
                </c:pt>
                <c:pt idx="6311" formatCode="General">
                  <c:v>6.3109999999999999</c:v>
                </c:pt>
                <c:pt idx="6312" formatCode="General">
                  <c:v>6.3120000000000003</c:v>
                </c:pt>
                <c:pt idx="6313" formatCode="General">
                  <c:v>6.3129999999999997</c:v>
                </c:pt>
                <c:pt idx="6314" formatCode="General">
                  <c:v>6.3140000000000001</c:v>
                </c:pt>
                <c:pt idx="6315" formatCode="General">
                  <c:v>6.3150000000000004</c:v>
                </c:pt>
                <c:pt idx="6316" formatCode="General">
                  <c:v>6.3159999999999998</c:v>
                </c:pt>
                <c:pt idx="6317" formatCode="General">
                  <c:v>6.3170000000000002</c:v>
                </c:pt>
                <c:pt idx="6318" formatCode="General">
                  <c:v>6.3179999999999996</c:v>
                </c:pt>
                <c:pt idx="6319" formatCode="General">
                  <c:v>6.319</c:v>
                </c:pt>
                <c:pt idx="6320" formatCode="General">
                  <c:v>6.32</c:v>
                </c:pt>
                <c:pt idx="6321" formatCode="General">
                  <c:v>6.3209999999999997</c:v>
                </c:pt>
                <c:pt idx="6322" formatCode="General">
                  <c:v>6.3220000000000001</c:v>
                </c:pt>
                <c:pt idx="6323" formatCode="General">
                  <c:v>6.3230000000000004</c:v>
                </c:pt>
                <c:pt idx="6324" formatCode="General">
                  <c:v>6.3239999999999998</c:v>
                </c:pt>
                <c:pt idx="6325" formatCode="General">
                  <c:v>6.3250000000000002</c:v>
                </c:pt>
                <c:pt idx="6326" formatCode="General">
                  <c:v>6.3259999999999996</c:v>
                </c:pt>
                <c:pt idx="6327" formatCode="General">
                  <c:v>6.327</c:v>
                </c:pt>
                <c:pt idx="6328" formatCode="General">
                  <c:v>6.3280000000000003</c:v>
                </c:pt>
                <c:pt idx="6329" formatCode="General">
                  <c:v>6.3289999999999997</c:v>
                </c:pt>
                <c:pt idx="6330" formatCode="General">
                  <c:v>6.33</c:v>
                </c:pt>
                <c:pt idx="6331" formatCode="General">
                  <c:v>6.3310000000000004</c:v>
                </c:pt>
                <c:pt idx="6332" formatCode="General">
                  <c:v>6.3319999999999999</c:v>
                </c:pt>
                <c:pt idx="6333" formatCode="General">
                  <c:v>6.3330000000000002</c:v>
                </c:pt>
                <c:pt idx="6334" formatCode="General">
                  <c:v>6.3339999999999996</c:v>
                </c:pt>
                <c:pt idx="6335" formatCode="General">
                  <c:v>6.335</c:v>
                </c:pt>
                <c:pt idx="6336" formatCode="General">
                  <c:v>6.3360000000000003</c:v>
                </c:pt>
                <c:pt idx="6337" formatCode="General">
                  <c:v>6.3369999999999997</c:v>
                </c:pt>
                <c:pt idx="6338" formatCode="General">
                  <c:v>6.3380000000000001</c:v>
                </c:pt>
                <c:pt idx="6339" formatCode="General">
                  <c:v>6.3390000000000004</c:v>
                </c:pt>
                <c:pt idx="6340" formatCode="General">
                  <c:v>6.34</c:v>
                </c:pt>
                <c:pt idx="6341" formatCode="General">
                  <c:v>6.3410000000000002</c:v>
                </c:pt>
                <c:pt idx="6342" formatCode="General">
                  <c:v>6.3419999999999996</c:v>
                </c:pt>
                <c:pt idx="6343" formatCode="General">
                  <c:v>6.343</c:v>
                </c:pt>
                <c:pt idx="6344" formatCode="General">
                  <c:v>6.3440000000000003</c:v>
                </c:pt>
                <c:pt idx="6345" formatCode="General">
                  <c:v>6.3449999999999998</c:v>
                </c:pt>
                <c:pt idx="6346" formatCode="General">
                  <c:v>6.3460000000000001</c:v>
                </c:pt>
                <c:pt idx="6347" formatCode="General">
                  <c:v>6.3470000000000004</c:v>
                </c:pt>
                <c:pt idx="6348" formatCode="General">
                  <c:v>6.3479999999999999</c:v>
                </c:pt>
                <c:pt idx="6349" formatCode="General">
                  <c:v>6.3490000000000002</c:v>
                </c:pt>
                <c:pt idx="6350" formatCode="General">
                  <c:v>6.35</c:v>
                </c:pt>
                <c:pt idx="6351" formatCode="General">
                  <c:v>6.351</c:v>
                </c:pt>
                <c:pt idx="6352" formatCode="General">
                  <c:v>6.3520000000000003</c:v>
                </c:pt>
                <c:pt idx="6353" formatCode="General">
                  <c:v>6.3529999999999998</c:v>
                </c:pt>
                <c:pt idx="6354" formatCode="General">
                  <c:v>6.3540000000000001</c:v>
                </c:pt>
                <c:pt idx="6355" formatCode="General">
                  <c:v>6.3550000000000004</c:v>
                </c:pt>
                <c:pt idx="6356" formatCode="General">
                  <c:v>6.3559999999999999</c:v>
                </c:pt>
                <c:pt idx="6357" formatCode="General">
                  <c:v>6.3570000000000002</c:v>
                </c:pt>
                <c:pt idx="6358" formatCode="General">
                  <c:v>6.3579999999999997</c:v>
                </c:pt>
                <c:pt idx="6359" formatCode="General">
                  <c:v>6.359</c:v>
                </c:pt>
                <c:pt idx="6360" formatCode="General">
                  <c:v>6.36</c:v>
                </c:pt>
                <c:pt idx="6361" formatCode="General">
                  <c:v>6.3609999999999998</c:v>
                </c:pt>
                <c:pt idx="6362" formatCode="General">
                  <c:v>6.3620000000000001</c:v>
                </c:pt>
                <c:pt idx="6363" formatCode="General">
                  <c:v>6.3630000000000004</c:v>
                </c:pt>
                <c:pt idx="6364" formatCode="General">
                  <c:v>6.3639999999999999</c:v>
                </c:pt>
                <c:pt idx="6365" formatCode="General">
                  <c:v>6.3650000000000002</c:v>
                </c:pt>
                <c:pt idx="6366" formatCode="General">
                  <c:v>6.3659999999999997</c:v>
                </c:pt>
                <c:pt idx="6367" formatCode="General">
                  <c:v>6.367</c:v>
                </c:pt>
                <c:pt idx="6368" formatCode="General">
                  <c:v>6.3680000000000003</c:v>
                </c:pt>
                <c:pt idx="6369" formatCode="General">
                  <c:v>6.3689999999999998</c:v>
                </c:pt>
                <c:pt idx="6370" formatCode="General">
                  <c:v>6.37</c:v>
                </c:pt>
                <c:pt idx="6371" formatCode="General">
                  <c:v>6.3710000000000004</c:v>
                </c:pt>
                <c:pt idx="6372" formatCode="General">
                  <c:v>6.3719999999999999</c:v>
                </c:pt>
                <c:pt idx="6373" formatCode="General">
                  <c:v>6.3730000000000002</c:v>
                </c:pt>
                <c:pt idx="6374" formatCode="General">
                  <c:v>6.3739999999999997</c:v>
                </c:pt>
                <c:pt idx="6375" formatCode="General">
                  <c:v>6.375</c:v>
                </c:pt>
                <c:pt idx="6376" formatCode="General">
                  <c:v>6.3760000000000003</c:v>
                </c:pt>
                <c:pt idx="6377" formatCode="General">
                  <c:v>6.3769999999999998</c:v>
                </c:pt>
                <c:pt idx="6378" formatCode="General">
                  <c:v>6.3780000000000001</c:v>
                </c:pt>
                <c:pt idx="6379" formatCode="General">
                  <c:v>6.3789999999999996</c:v>
                </c:pt>
                <c:pt idx="6380" formatCode="General">
                  <c:v>6.38</c:v>
                </c:pt>
                <c:pt idx="6381" formatCode="General">
                  <c:v>6.3810000000000002</c:v>
                </c:pt>
                <c:pt idx="6382" formatCode="General">
                  <c:v>6.3819999999999997</c:v>
                </c:pt>
                <c:pt idx="6383" formatCode="General">
                  <c:v>6.383</c:v>
                </c:pt>
                <c:pt idx="6384" formatCode="General">
                  <c:v>6.3840000000000003</c:v>
                </c:pt>
                <c:pt idx="6385" formatCode="General">
                  <c:v>6.3849999999999998</c:v>
                </c:pt>
                <c:pt idx="6386" formatCode="General">
                  <c:v>6.3860000000000001</c:v>
                </c:pt>
                <c:pt idx="6387" formatCode="General">
                  <c:v>6.3869999999999996</c:v>
                </c:pt>
                <c:pt idx="6388" formatCode="General">
                  <c:v>6.3879999999999999</c:v>
                </c:pt>
                <c:pt idx="6389" formatCode="General">
                  <c:v>6.3890000000000002</c:v>
                </c:pt>
                <c:pt idx="6390" formatCode="General">
                  <c:v>6.39</c:v>
                </c:pt>
                <c:pt idx="6391" formatCode="General">
                  <c:v>6.391</c:v>
                </c:pt>
                <c:pt idx="6392" formatCode="General">
                  <c:v>6.3920000000000003</c:v>
                </c:pt>
                <c:pt idx="6393" formatCode="General">
                  <c:v>6.3929999999999998</c:v>
                </c:pt>
                <c:pt idx="6394" formatCode="General">
                  <c:v>6.3940000000000001</c:v>
                </c:pt>
                <c:pt idx="6395" formatCode="General">
                  <c:v>6.3949999999999996</c:v>
                </c:pt>
                <c:pt idx="6396" formatCode="General">
                  <c:v>6.3959999999999999</c:v>
                </c:pt>
                <c:pt idx="6397" formatCode="General">
                  <c:v>6.3970000000000002</c:v>
                </c:pt>
                <c:pt idx="6398" formatCode="General">
                  <c:v>6.3979999999999997</c:v>
                </c:pt>
                <c:pt idx="6399" formatCode="General">
                  <c:v>6.399</c:v>
                </c:pt>
                <c:pt idx="6400" formatCode="General">
                  <c:v>6.4</c:v>
                </c:pt>
                <c:pt idx="6401" formatCode="General">
                  <c:v>6.4009999999999998</c:v>
                </c:pt>
                <c:pt idx="6402" formatCode="General">
                  <c:v>6.4020000000000001</c:v>
                </c:pt>
                <c:pt idx="6403" formatCode="General">
                  <c:v>6.4029999999999996</c:v>
                </c:pt>
                <c:pt idx="6404" formatCode="General">
                  <c:v>6.4039999999999999</c:v>
                </c:pt>
                <c:pt idx="6405" formatCode="General">
                  <c:v>6.4050000000000002</c:v>
                </c:pt>
                <c:pt idx="6406" formatCode="General">
                  <c:v>6.4059999999999997</c:v>
                </c:pt>
                <c:pt idx="6407" formatCode="General">
                  <c:v>6.407</c:v>
                </c:pt>
                <c:pt idx="6408" formatCode="General">
                  <c:v>6.4080000000000004</c:v>
                </c:pt>
                <c:pt idx="6409" formatCode="General">
                  <c:v>6.4089999999999998</c:v>
                </c:pt>
                <c:pt idx="6410" formatCode="General">
                  <c:v>6.41</c:v>
                </c:pt>
                <c:pt idx="6411" formatCode="General">
                  <c:v>6.4109999999999996</c:v>
                </c:pt>
                <c:pt idx="6412" formatCode="General">
                  <c:v>6.4119999999999999</c:v>
                </c:pt>
                <c:pt idx="6413" formatCode="General">
                  <c:v>6.4130000000000003</c:v>
                </c:pt>
                <c:pt idx="6414" formatCode="General">
                  <c:v>6.4139999999999997</c:v>
                </c:pt>
                <c:pt idx="6415" formatCode="General">
                  <c:v>6.415</c:v>
                </c:pt>
                <c:pt idx="6416" formatCode="General">
                  <c:v>6.4160000000000004</c:v>
                </c:pt>
                <c:pt idx="6417" formatCode="General">
                  <c:v>6.4169999999999998</c:v>
                </c:pt>
                <c:pt idx="6418" formatCode="General">
                  <c:v>6.4180000000000001</c:v>
                </c:pt>
                <c:pt idx="6419" formatCode="General">
                  <c:v>6.4189999999999996</c:v>
                </c:pt>
                <c:pt idx="6420" formatCode="General">
                  <c:v>6.42</c:v>
                </c:pt>
                <c:pt idx="6421" formatCode="General">
                  <c:v>6.4210000000000003</c:v>
                </c:pt>
                <c:pt idx="6422" formatCode="General">
                  <c:v>6.4219999999999997</c:v>
                </c:pt>
                <c:pt idx="6423" formatCode="General">
                  <c:v>6.423</c:v>
                </c:pt>
                <c:pt idx="6424" formatCode="General">
                  <c:v>6.4240000000000004</c:v>
                </c:pt>
                <c:pt idx="6425" formatCode="General">
                  <c:v>6.4249999999999998</c:v>
                </c:pt>
                <c:pt idx="6426" formatCode="General">
                  <c:v>6.4260000000000002</c:v>
                </c:pt>
                <c:pt idx="6427" formatCode="General">
                  <c:v>6.4269999999999996</c:v>
                </c:pt>
                <c:pt idx="6428" formatCode="General">
                  <c:v>6.4279999999999999</c:v>
                </c:pt>
                <c:pt idx="6429" formatCode="General">
                  <c:v>6.4290000000000003</c:v>
                </c:pt>
                <c:pt idx="6430" formatCode="General">
                  <c:v>6.43</c:v>
                </c:pt>
                <c:pt idx="6431" formatCode="General">
                  <c:v>6.431</c:v>
                </c:pt>
                <c:pt idx="6432" formatCode="General">
                  <c:v>6.4320000000000004</c:v>
                </c:pt>
                <c:pt idx="6433" formatCode="General">
                  <c:v>6.4329999999999998</c:v>
                </c:pt>
                <c:pt idx="6434" formatCode="General">
                  <c:v>6.4340000000000002</c:v>
                </c:pt>
                <c:pt idx="6435" formatCode="General">
                  <c:v>6.4349999999999996</c:v>
                </c:pt>
                <c:pt idx="6436" formatCode="General">
                  <c:v>6.4359999999999999</c:v>
                </c:pt>
                <c:pt idx="6437" formatCode="General">
                  <c:v>6.4370000000000003</c:v>
                </c:pt>
                <c:pt idx="6438" formatCode="General">
                  <c:v>6.4379999999999997</c:v>
                </c:pt>
                <c:pt idx="6439" formatCode="General">
                  <c:v>6.4390000000000001</c:v>
                </c:pt>
                <c:pt idx="6440" formatCode="General">
                  <c:v>6.44</c:v>
                </c:pt>
                <c:pt idx="6441" formatCode="General">
                  <c:v>6.4409999999999998</c:v>
                </c:pt>
                <c:pt idx="6442" formatCode="General">
                  <c:v>6.4420000000000002</c:v>
                </c:pt>
                <c:pt idx="6443" formatCode="General">
                  <c:v>6.4429999999999996</c:v>
                </c:pt>
                <c:pt idx="6444" formatCode="General">
                  <c:v>6.444</c:v>
                </c:pt>
                <c:pt idx="6445" formatCode="General">
                  <c:v>6.4450000000000003</c:v>
                </c:pt>
                <c:pt idx="6446" formatCode="General">
                  <c:v>6.4459999999999997</c:v>
                </c:pt>
                <c:pt idx="6447" formatCode="General">
                  <c:v>6.4470000000000001</c:v>
                </c:pt>
                <c:pt idx="6448" formatCode="General">
                  <c:v>6.4480000000000004</c:v>
                </c:pt>
                <c:pt idx="6449" formatCode="General">
                  <c:v>6.4489999999999998</c:v>
                </c:pt>
                <c:pt idx="6450" formatCode="General">
                  <c:v>6.45</c:v>
                </c:pt>
                <c:pt idx="6451" formatCode="General">
                  <c:v>6.4509999999999996</c:v>
                </c:pt>
                <c:pt idx="6452" formatCode="General">
                  <c:v>6.452</c:v>
                </c:pt>
                <c:pt idx="6453" formatCode="General">
                  <c:v>6.4530000000000003</c:v>
                </c:pt>
                <c:pt idx="6454" formatCode="General">
                  <c:v>6.4539999999999997</c:v>
                </c:pt>
                <c:pt idx="6455" formatCode="General">
                  <c:v>6.4550000000000001</c:v>
                </c:pt>
                <c:pt idx="6456" formatCode="General">
                  <c:v>6.4560000000000004</c:v>
                </c:pt>
                <c:pt idx="6457" formatCode="General">
                  <c:v>6.4569999999999999</c:v>
                </c:pt>
                <c:pt idx="6458" formatCode="General">
                  <c:v>6.4580000000000002</c:v>
                </c:pt>
                <c:pt idx="6459" formatCode="General">
                  <c:v>6.4589999999999996</c:v>
                </c:pt>
                <c:pt idx="6460" formatCode="General">
                  <c:v>6.46</c:v>
                </c:pt>
                <c:pt idx="6461" formatCode="General">
                  <c:v>6.4610000000000003</c:v>
                </c:pt>
                <c:pt idx="6462" formatCode="General">
                  <c:v>6.4619999999999997</c:v>
                </c:pt>
                <c:pt idx="6463" formatCode="General">
                  <c:v>6.4630000000000001</c:v>
                </c:pt>
                <c:pt idx="6464" formatCode="General">
                  <c:v>6.4640000000000004</c:v>
                </c:pt>
                <c:pt idx="6465" formatCode="General">
                  <c:v>6.4649999999999999</c:v>
                </c:pt>
                <c:pt idx="6466" formatCode="General">
                  <c:v>6.4660000000000002</c:v>
                </c:pt>
                <c:pt idx="6467" formatCode="General">
                  <c:v>6.4669999999999996</c:v>
                </c:pt>
                <c:pt idx="6468" formatCode="General">
                  <c:v>6.468</c:v>
                </c:pt>
                <c:pt idx="6469" formatCode="General">
                  <c:v>6.4690000000000003</c:v>
                </c:pt>
                <c:pt idx="6470" formatCode="General">
                  <c:v>6.47</c:v>
                </c:pt>
                <c:pt idx="6471" formatCode="General">
                  <c:v>6.4710000000000001</c:v>
                </c:pt>
                <c:pt idx="6472" formatCode="General">
                  <c:v>6.4720000000000004</c:v>
                </c:pt>
                <c:pt idx="6473" formatCode="General">
                  <c:v>6.4729999999999999</c:v>
                </c:pt>
                <c:pt idx="6474" formatCode="General">
                  <c:v>6.4740000000000002</c:v>
                </c:pt>
                <c:pt idx="6475" formatCode="General">
                  <c:v>6.4749999999999996</c:v>
                </c:pt>
                <c:pt idx="6476" formatCode="General">
                  <c:v>6.476</c:v>
                </c:pt>
                <c:pt idx="6477" formatCode="General">
                  <c:v>6.4770000000000003</c:v>
                </c:pt>
                <c:pt idx="6478" formatCode="General">
                  <c:v>6.4779999999999998</c:v>
                </c:pt>
                <c:pt idx="6479" formatCode="General">
                  <c:v>6.4790000000000001</c:v>
                </c:pt>
                <c:pt idx="6480" formatCode="General">
                  <c:v>6.48</c:v>
                </c:pt>
                <c:pt idx="6481" formatCode="General">
                  <c:v>6.4809999999999999</c:v>
                </c:pt>
                <c:pt idx="6482" formatCode="General">
                  <c:v>6.4820000000000002</c:v>
                </c:pt>
                <c:pt idx="6483" formatCode="General">
                  <c:v>6.4829999999999997</c:v>
                </c:pt>
                <c:pt idx="6484" formatCode="General">
                  <c:v>6.484</c:v>
                </c:pt>
                <c:pt idx="6485" formatCode="General">
                  <c:v>6.4850000000000003</c:v>
                </c:pt>
                <c:pt idx="6486" formatCode="General">
                  <c:v>6.4859999999999998</c:v>
                </c:pt>
                <c:pt idx="6487" formatCode="General">
                  <c:v>6.4870000000000001</c:v>
                </c:pt>
                <c:pt idx="6488" formatCode="General">
                  <c:v>6.4880000000000004</c:v>
                </c:pt>
                <c:pt idx="6489" formatCode="General">
                  <c:v>6.4889999999999999</c:v>
                </c:pt>
                <c:pt idx="6490" formatCode="General">
                  <c:v>6.49</c:v>
                </c:pt>
                <c:pt idx="6491" formatCode="General">
                  <c:v>6.4909999999999997</c:v>
                </c:pt>
                <c:pt idx="6492" formatCode="General">
                  <c:v>6.492</c:v>
                </c:pt>
                <c:pt idx="6493" formatCode="General">
                  <c:v>6.4930000000000003</c:v>
                </c:pt>
                <c:pt idx="6494" formatCode="General">
                  <c:v>6.4939999999999998</c:v>
                </c:pt>
                <c:pt idx="6495" formatCode="General">
                  <c:v>6.4950000000000001</c:v>
                </c:pt>
                <c:pt idx="6496" formatCode="General">
                  <c:v>6.4960000000000004</c:v>
                </c:pt>
                <c:pt idx="6497" formatCode="General">
                  <c:v>6.4969999999999999</c:v>
                </c:pt>
                <c:pt idx="6498" formatCode="General">
                  <c:v>6.4980000000000002</c:v>
                </c:pt>
                <c:pt idx="6499" formatCode="General">
                  <c:v>6.4989999999999997</c:v>
                </c:pt>
                <c:pt idx="6500" formatCode="General">
                  <c:v>6.5</c:v>
                </c:pt>
                <c:pt idx="6501" formatCode="General">
                  <c:v>6.5010000000000003</c:v>
                </c:pt>
                <c:pt idx="6502" formatCode="General">
                  <c:v>6.5019999999999998</c:v>
                </c:pt>
                <c:pt idx="6503" formatCode="General">
                  <c:v>6.5030000000000001</c:v>
                </c:pt>
                <c:pt idx="6504" formatCode="General">
                  <c:v>6.5039999999999996</c:v>
                </c:pt>
                <c:pt idx="6505" formatCode="General">
                  <c:v>6.5049999999999999</c:v>
                </c:pt>
                <c:pt idx="6506" formatCode="General">
                  <c:v>6.5060000000000002</c:v>
                </c:pt>
                <c:pt idx="6507" formatCode="General">
                  <c:v>6.5069999999999997</c:v>
                </c:pt>
                <c:pt idx="6508" formatCode="General">
                  <c:v>6.508</c:v>
                </c:pt>
                <c:pt idx="6509" formatCode="General">
                  <c:v>6.5090000000000003</c:v>
                </c:pt>
                <c:pt idx="6510" formatCode="General">
                  <c:v>6.51</c:v>
                </c:pt>
                <c:pt idx="6511" formatCode="General">
                  <c:v>6.5110000000000001</c:v>
                </c:pt>
                <c:pt idx="6512" formatCode="General">
                  <c:v>6.5119999999999996</c:v>
                </c:pt>
                <c:pt idx="6513" formatCode="General">
                  <c:v>6.5129999999999999</c:v>
                </c:pt>
                <c:pt idx="6514" formatCode="General">
                  <c:v>6.5140000000000002</c:v>
                </c:pt>
                <c:pt idx="6515" formatCode="General">
                  <c:v>6.5149999999999997</c:v>
                </c:pt>
                <c:pt idx="6516" formatCode="General">
                  <c:v>6.516</c:v>
                </c:pt>
                <c:pt idx="6517" formatCode="General">
                  <c:v>6.5170000000000003</c:v>
                </c:pt>
                <c:pt idx="6518" formatCode="General">
                  <c:v>6.5179999999999998</c:v>
                </c:pt>
                <c:pt idx="6519" formatCode="General">
                  <c:v>6.5190000000000001</c:v>
                </c:pt>
                <c:pt idx="6520" formatCode="General">
                  <c:v>6.52</c:v>
                </c:pt>
                <c:pt idx="6521" formatCode="General">
                  <c:v>6.5209999999999999</c:v>
                </c:pt>
                <c:pt idx="6522" formatCode="General">
                  <c:v>6.5220000000000002</c:v>
                </c:pt>
                <c:pt idx="6523" formatCode="General">
                  <c:v>6.5229999999999997</c:v>
                </c:pt>
                <c:pt idx="6524" formatCode="General">
                  <c:v>6.524</c:v>
                </c:pt>
                <c:pt idx="6525" formatCode="General">
                  <c:v>6.5250000000000004</c:v>
                </c:pt>
                <c:pt idx="6526" formatCode="General">
                  <c:v>6.5259999999999998</c:v>
                </c:pt>
                <c:pt idx="6527" formatCode="General">
                  <c:v>6.5270000000000001</c:v>
                </c:pt>
                <c:pt idx="6528" formatCode="General">
                  <c:v>6.5279999999999996</c:v>
                </c:pt>
                <c:pt idx="6529" formatCode="General">
                  <c:v>6.5289999999999999</c:v>
                </c:pt>
                <c:pt idx="6530" formatCode="General">
                  <c:v>6.53</c:v>
                </c:pt>
                <c:pt idx="6531" formatCode="General">
                  <c:v>6.5309999999999997</c:v>
                </c:pt>
                <c:pt idx="6532" formatCode="General">
                  <c:v>6.532</c:v>
                </c:pt>
                <c:pt idx="6533" formatCode="General">
                  <c:v>6.5330000000000004</c:v>
                </c:pt>
                <c:pt idx="6534" formatCode="General">
                  <c:v>6.5339999999999998</c:v>
                </c:pt>
                <c:pt idx="6535" formatCode="General">
                  <c:v>6.5350000000000001</c:v>
                </c:pt>
                <c:pt idx="6536" formatCode="General">
                  <c:v>6.5359999999999996</c:v>
                </c:pt>
                <c:pt idx="6537" formatCode="General">
                  <c:v>6.5369999999999999</c:v>
                </c:pt>
                <c:pt idx="6538" formatCode="General">
                  <c:v>6.5380000000000003</c:v>
                </c:pt>
                <c:pt idx="6539" formatCode="General">
                  <c:v>6.5389999999999997</c:v>
                </c:pt>
                <c:pt idx="6540" formatCode="General">
                  <c:v>6.54</c:v>
                </c:pt>
                <c:pt idx="6541" formatCode="General">
                  <c:v>6.5410000000000004</c:v>
                </c:pt>
                <c:pt idx="6542" formatCode="General">
                  <c:v>6.5419999999999998</c:v>
                </c:pt>
                <c:pt idx="6543" formatCode="General">
                  <c:v>6.5430000000000001</c:v>
                </c:pt>
                <c:pt idx="6544" formatCode="General">
                  <c:v>6.5439999999999996</c:v>
                </c:pt>
                <c:pt idx="6545" formatCode="General">
                  <c:v>6.5449999999999999</c:v>
                </c:pt>
                <c:pt idx="6546" formatCode="General">
                  <c:v>6.5460000000000003</c:v>
                </c:pt>
                <c:pt idx="6547" formatCode="General">
                  <c:v>6.5469999999999997</c:v>
                </c:pt>
                <c:pt idx="6548" formatCode="General">
                  <c:v>6.548</c:v>
                </c:pt>
                <c:pt idx="6549" formatCode="General">
                  <c:v>6.5490000000000004</c:v>
                </c:pt>
                <c:pt idx="6550" formatCode="General">
                  <c:v>6.55</c:v>
                </c:pt>
                <c:pt idx="6551" formatCode="General">
                  <c:v>6.5510000000000002</c:v>
                </c:pt>
                <c:pt idx="6552" formatCode="General">
                  <c:v>6.5519999999999996</c:v>
                </c:pt>
                <c:pt idx="6553" formatCode="General">
                  <c:v>6.5529999999999999</c:v>
                </c:pt>
                <c:pt idx="6554" formatCode="General">
                  <c:v>6.5540000000000003</c:v>
                </c:pt>
                <c:pt idx="6555" formatCode="General">
                  <c:v>6.5549999999999997</c:v>
                </c:pt>
                <c:pt idx="6556" formatCode="General">
                  <c:v>6.556</c:v>
                </c:pt>
                <c:pt idx="6557" formatCode="General">
                  <c:v>6.5570000000000004</c:v>
                </c:pt>
                <c:pt idx="6558" formatCode="General">
                  <c:v>6.5579999999999998</c:v>
                </c:pt>
                <c:pt idx="6559" formatCode="General">
                  <c:v>6.5590000000000002</c:v>
                </c:pt>
                <c:pt idx="6560" formatCode="General">
                  <c:v>6.56</c:v>
                </c:pt>
                <c:pt idx="6561" formatCode="General">
                  <c:v>6.5609999999999999</c:v>
                </c:pt>
                <c:pt idx="6562" formatCode="General">
                  <c:v>6.5620000000000003</c:v>
                </c:pt>
                <c:pt idx="6563" formatCode="General">
                  <c:v>6.5629999999999997</c:v>
                </c:pt>
                <c:pt idx="6564" formatCode="General">
                  <c:v>6.5640000000000001</c:v>
                </c:pt>
                <c:pt idx="6565" formatCode="General">
                  <c:v>6.5650000000000004</c:v>
                </c:pt>
                <c:pt idx="6566" formatCode="General">
                  <c:v>6.5659999999999998</c:v>
                </c:pt>
                <c:pt idx="6567" formatCode="General">
                  <c:v>6.5670000000000002</c:v>
                </c:pt>
                <c:pt idx="6568" formatCode="General">
                  <c:v>6.5679999999999996</c:v>
                </c:pt>
                <c:pt idx="6569" formatCode="General">
                  <c:v>6.569</c:v>
                </c:pt>
                <c:pt idx="6570" formatCode="General">
                  <c:v>6.57</c:v>
                </c:pt>
                <c:pt idx="6571" formatCode="General">
                  <c:v>6.5709999999999997</c:v>
                </c:pt>
                <c:pt idx="6572" formatCode="General">
                  <c:v>6.5720000000000001</c:v>
                </c:pt>
                <c:pt idx="6573" formatCode="General">
                  <c:v>6.5730000000000004</c:v>
                </c:pt>
                <c:pt idx="6574" formatCode="General">
                  <c:v>6.5739999999999998</c:v>
                </c:pt>
                <c:pt idx="6575" formatCode="General">
                  <c:v>6.5750000000000002</c:v>
                </c:pt>
                <c:pt idx="6576" formatCode="General">
                  <c:v>6.5759999999999996</c:v>
                </c:pt>
                <c:pt idx="6577" formatCode="General">
                  <c:v>6.577</c:v>
                </c:pt>
                <c:pt idx="6578" formatCode="General">
                  <c:v>6.5780000000000003</c:v>
                </c:pt>
                <c:pt idx="6579" formatCode="General">
                  <c:v>6.5789999999999997</c:v>
                </c:pt>
                <c:pt idx="6580" formatCode="General">
                  <c:v>6.58</c:v>
                </c:pt>
                <c:pt idx="6581" formatCode="General">
                  <c:v>6.5810000000000004</c:v>
                </c:pt>
                <c:pt idx="6582" formatCode="General">
                  <c:v>6.5819999999999999</c:v>
                </c:pt>
                <c:pt idx="6583" formatCode="General">
                  <c:v>6.5830000000000002</c:v>
                </c:pt>
                <c:pt idx="6584" formatCode="General">
                  <c:v>6.5839999999999996</c:v>
                </c:pt>
                <c:pt idx="6585" formatCode="General">
                  <c:v>6.585</c:v>
                </c:pt>
                <c:pt idx="6586" formatCode="General">
                  <c:v>6.5860000000000003</c:v>
                </c:pt>
                <c:pt idx="6587" formatCode="General">
                  <c:v>6.5869999999999997</c:v>
                </c:pt>
                <c:pt idx="6588" formatCode="General">
                  <c:v>6.5880000000000001</c:v>
                </c:pt>
                <c:pt idx="6589" formatCode="General">
                  <c:v>6.5890000000000004</c:v>
                </c:pt>
                <c:pt idx="6590" formatCode="General">
                  <c:v>6.59</c:v>
                </c:pt>
                <c:pt idx="6591" formatCode="General">
                  <c:v>6.5910000000000002</c:v>
                </c:pt>
                <c:pt idx="6592" formatCode="General">
                  <c:v>6.5919999999999996</c:v>
                </c:pt>
                <c:pt idx="6593" formatCode="General">
                  <c:v>6.593</c:v>
                </c:pt>
                <c:pt idx="6594" formatCode="General">
                  <c:v>6.5940000000000003</c:v>
                </c:pt>
                <c:pt idx="6595" formatCode="General">
                  <c:v>6.5949999999999998</c:v>
                </c:pt>
                <c:pt idx="6596" formatCode="General">
                  <c:v>6.5960000000000001</c:v>
                </c:pt>
                <c:pt idx="6597" formatCode="General">
                  <c:v>6.5970000000000004</c:v>
                </c:pt>
                <c:pt idx="6598" formatCode="General">
                  <c:v>6.5979999999999999</c:v>
                </c:pt>
                <c:pt idx="6599" formatCode="General">
                  <c:v>6.5990000000000002</c:v>
                </c:pt>
                <c:pt idx="6600" formatCode="General">
                  <c:v>6.6</c:v>
                </c:pt>
                <c:pt idx="6601" formatCode="General">
                  <c:v>6.601</c:v>
                </c:pt>
                <c:pt idx="6602" formatCode="General">
                  <c:v>6.6020000000000003</c:v>
                </c:pt>
                <c:pt idx="6603" formatCode="General">
                  <c:v>6.6029999999999998</c:v>
                </c:pt>
                <c:pt idx="6604" formatCode="General">
                  <c:v>6.6040000000000001</c:v>
                </c:pt>
                <c:pt idx="6605" formatCode="General">
                  <c:v>6.6050000000000004</c:v>
                </c:pt>
                <c:pt idx="6606" formatCode="General">
                  <c:v>6.6059999999999999</c:v>
                </c:pt>
                <c:pt idx="6607" formatCode="General">
                  <c:v>6.6070000000000002</c:v>
                </c:pt>
                <c:pt idx="6608" formatCode="General">
                  <c:v>6.6079999999999997</c:v>
                </c:pt>
                <c:pt idx="6609" formatCode="General">
                  <c:v>6.609</c:v>
                </c:pt>
                <c:pt idx="6610" formatCode="General">
                  <c:v>6.61</c:v>
                </c:pt>
                <c:pt idx="6611" formatCode="General">
                  <c:v>6.6109999999999998</c:v>
                </c:pt>
                <c:pt idx="6612" formatCode="General">
                  <c:v>6.6120000000000001</c:v>
                </c:pt>
                <c:pt idx="6613" formatCode="General">
                  <c:v>6.6130000000000004</c:v>
                </c:pt>
                <c:pt idx="6614" formatCode="General">
                  <c:v>6.6139999999999999</c:v>
                </c:pt>
                <c:pt idx="6615" formatCode="General">
                  <c:v>6.6150000000000002</c:v>
                </c:pt>
                <c:pt idx="6616" formatCode="General">
                  <c:v>6.6159999999999997</c:v>
                </c:pt>
                <c:pt idx="6617" formatCode="General">
                  <c:v>6.617</c:v>
                </c:pt>
                <c:pt idx="6618" formatCode="General">
                  <c:v>6.6180000000000003</c:v>
                </c:pt>
                <c:pt idx="6619" formatCode="General">
                  <c:v>6.6189999999999998</c:v>
                </c:pt>
                <c:pt idx="6620" formatCode="General">
                  <c:v>6.62</c:v>
                </c:pt>
                <c:pt idx="6621" formatCode="General">
                  <c:v>6.6210000000000004</c:v>
                </c:pt>
                <c:pt idx="6622" formatCode="General">
                  <c:v>6.6219999999999999</c:v>
                </c:pt>
                <c:pt idx="6623" formatCode="General">
                  <c:v>6.6230000000000002</c:v>
                </c:pt>
                <c:pt idx="6624" formatCode="General">
                  <c:v>6.6239999999999997</c:v>
                </c:pt>
                <c:pt idx="6625" formatCode="General">
                  <c:v>6.625</c:v>
                </c:pt>
                <c:pt idx="6626" formatCode="General">
                  <c:v>6.6260000000000003</c:v>
                </c:pt>
                <c:pt idx="6627" formatCode="General">
                  <c:v>6.6269999999999998</c:v>
                </c:pt>
                <c:pt idx="6628" formatCode="General">
                  <c:v>6.6280000000000001</c:v>
                </c:pt>
                <c:pt idx="6629" formatCode="General">
                  <c:v>6.6289999999999996</c:v>
                </c:pt>
                <c:pt idx="6630" formatCode="General">
                  <c:v>6.63</c:v>
                </c:pt>
                <c:pt idx="6631" formatCode="General">
                  <c:v>6.6310000000000002</c:v>
                </c:pt>
                <c:pt idx="6632" formatCode="General">
                  <c:v>6.6319999999999997</c:v>
                </c:pt>
                <c:pt idx="6633" formatCode="General">
                  <c:v>6.633</c:v>
                </c:pt>
                <c:pt idx="6634" formatCode="General">
                  <c:v>6.6340000000000003</c:v>
                </c:pt>
                <c:pt idx="6635" formatCode="General">
                  <c:v>6.6349999999999998</c:v>
                </c:pt>
                <c:pt idx="6636" formatCode="General">
                  <c:v>6.6360000000000001</c:v>
                </c:pt>
                <c:pt idx="6637" formatCode="General">
                  <c:v>6.6369999999999996</c:v>
                </c:pt>
                <c:pt idx="6638" formatCode="General">
                  <c:v>6.6379999999999999</c:v>
                </c:pt>
                <c:pt idx="6639" formatCode="General">
                  <c:v>6.6390000000000002</c:v>
                </c:pt>
                <c:pt idx="6640" formatCode="General">
                  <c:v>6.64</c:v>
                </c:pt>
                <c:pt idx="6641" formatCode="General">
                  <c:v>6.641</c:v>
                </c:pt>
                <c:pt idx="6642" formatCode="General">
                  <c:v>6.6420000000000003</c:v>
                </c:pt>
                <c:pt idx="6643" formatCode="General">
                  <c:v>6.6429999999999998</c:v>
                </c:pt>
                <c:pt idx="6644" formatCode="General">
                  <c:v>6.6440000000000001</c:v>
                </c:pt>
                <c:pt idx="6645" formatCode="General">
                  <c:v>6.6449999999999996</c:v>
                </c:pt>
                <c:pt idx="6646" formatCode="General">
                  <c:v>6.6459999999999999</c:v>
                </c:pt>
                <c:pt idx="6647" formatCode="General">
                  <c:v>6.6470000000000002</c:v>
                </c:pt>
                <c:pt idx="6648" formatCode="General">
                  <c:v>6.6479999999999997</c:v>
                </c:pt>
                <c:pt idx="6649" formatCode="General">
                  <c:v>6.649</c:v>
                </c:pt>
                <c:pt idx="6650" formatCode="General">
                  <c:v>6.65</c:v>
                </c:pt>
                <c:pt idx="6651" formatCode="General">
                  <c:v>6.6509999999999998</c:v>
                </c:pt>
                <c:pt idx="6652" formatCode="General">
                  <c:v>6.6520000000000001</c:v>
                </c:pt>
                <c:pt idx="6653" formatCode="General">
                  <c:v>6.6529999999999996</c:v>
                </c:pt>
                <c:pt idx="6654" formatCode="General">
                  <c:v>6.6539999999999999</c:v>
                </c:pt>
                <c:pt idx="6655" formatCode="General">
                  <c:v>6.6550000000000002</c:v>
                </c:pt>
                <c:pt idx="6656" formatCode="General">
                  <c:v>6.6559999999999997</c:v>
                </c:pt>
                <c:pt idx="6657" formatCode="General">
                  <c:v>6.657</c:v>
                </c:pt>
                <c:pt idx="6658" formatCode="General">
                  <c:v>6.6580000000000004</c:v>
                </c:pt>
                <c:pt idx="6659" formatCode="General">
                  <c:v>6.6589999999999998</c:v>
                </c:pt>
                <c:pt idx="6660" formatCode="General">
                  <c:v>6.66</c:v>
                </c:pt>
                <c:pt idx="6661" formatCode="General">
                  <c:v>6.6609999999999996</c:v>
                </c:pt>
                <c:pt idx="6662" formatCode="General">
                  <c:v>6.6619999999999999</c:v>
                </c:pt>
                <c:pt idx="6663" formatCode="General">
                  <c:v>6.6630000000000003</c:v>
                </c:pt>
                <c:pt idx="6664" formatCode="General">
                  <c:v>6.6639999999999997</c:v>
                </c:pt>
                <c:pt idx="6665" formatCode="General">
                  <c:v>6.665</c:v>
                </c:pt>
                <c:pt idx="6666" formatCode="General">
                  <c:v>6.6660000000000004</c:v>
                </c:pt>
                <c:pt idx="6667" formatCode="General">
                  <c:v>6.6669999999999998</c:v>
                </c:pt>
                <c:pt idx="6668" formatCode="General">
                  <c:v>6.6680000000000001</c:v>
                </c:pt>
                <c:pt idx="6669" formatCode="General">
                  <c:v>6.6689999999999996</c:v>
                </c:pt>
                <c:pt idx="6670" formatCode="General">
                  <c:v>6.67</c:v>
                </c:pt>
                <c:pt idx="6671" formatCode="General">
                  <c:v>6.6710000000000003</c:v>
                </c:pt>
                <c:pt idx="6672" formatCode="General">
                  <c:v>6.6719999999999997</c:v>
                </c:pt>
                <c:pt idx="6673" formatCode="General">
                  <c:v>6.673</c:v>
                </c:pt>
                <c:pt idx="6674" formatCode="General">
                  <c:v>6.6740000000000004</c:v>
                </c:pt>
                <c:pt idx="6675" formatCode="General">
                  <c:v>6.6749999999999998</c:v>
                </c:pt>
                <c:pt idx="6676" formatCode="General">
                  <c:v>6.6760000000000002</c:v>
                </c:pt>
                <c:pt idx="6677" formatCode="General">
                  <c:v>6.6769999999999996</c:v>
                </c:pt>
                <c:pt idx="6678" formatCode="General">
                  <c:v>6.6779999999999999</c:v>
                </c:pt>
                <c:pt idx="6679" formatCode="General">
                  <c:v>6.6790000000000003</c:v>
                </c:pt>
                <c:pt idx="6680" formatCode="General">
                  <c:v>6.68</c:v>
                </c:pt>
                <c:pt idx="6681" formatCode="General">
                  <c:v>6.681</c:v>
                </c:pt>
                <c:pt idx="6682" formatCode="General">
                  <c:v>6.6820000000000004</c:v>
                </c:pt>
                <c:pt idx="6683" formatCode="General">
                  <c:v>6.6829999999999998</c:v>
                </c:pt>
                <c:pt idx="6684" formatCode="General">
                  <c:v>6.6840000000000002</c:v>
                </c:pt>
                <c:pt idx="6685" formatCode="General">
                  <c:v>6.6849999999999996</c:v>
                </c:pt>
                <c:pt idx="6686" formatCode="General">
                  <c:v>6.6859999999999999</c:v>
                </c:pt>
                <c:pt idx="6687" formatCode="General">
                  <c:v>6.6870000000000003</c:v>
                </c:pt>
                <c:pt idx="6688" formatCode="General">
                  <c:v>6.6879999999999997</c:v>
                </c:pt>
                <c:pt idx="6689" formatCode="General">
                  <c:v>6.6890000000000001</c:v>
                </c:pt>
                <c:pt idx="6690" formatCode="General">
                  <c:v>6.69</c:v>
                </c:pt>
                <c:pt idx="6691" formatCode="General">
                  <c:v>6.6909999999999998</c:v>
                </c:pt>
                <c:pt idx="6692" formatCode="General">
                  <c:v>6.6920000000000002</c:v>
                </c:pt>
                <c:pt idx="6693" formatCode="General">
                  <c:v>6.6929999999999996</c:v>
                </c:pt>
                <c:pt idx="6694" formatCode="General">
                  <c:v>6.694</c:v>
                </c:pt>
                <c:pt idx="6695" formatCode="General">
                  <c:v>6.6950000000000003</c:v>
                </c:pt>
                <c:pt idx="6696" formatCode="General">
                  <c:v>6.6959999999999997</c:v>
                </c:pt>
                <c:pt idx="6697" formatCode="General">
                  <c:v>6.6970000000000001</c:v>
                </c:pt>
                <c:pt idx="6698" formatCode="General">
                  <c:v>6.6980000000000004</c:v>
                </c:pt>
                <c:pt idx="6699" formatCode="General">
                  <c:v>6.6989999999999998</c:v>
                </c:pt>
                <c:pt idx="6700" formatCode="General">
                  <c:v>6.7</c:v>
                </c:pt>
                <c:pt idx="6701" formatCode="General">
                  <c:v>6.7009999999999996</c:v>
                </c:pt>
                <c:pt idx="6702" formatCode="General">
                  <c:v>6.702</c:v>
                </c:pt>
                <c:pt idx="6703" formatCode="General">
                  <c:v>6.7030000000000003</c:v>
                </c:pt>
                <c:pt idx="6704" formatCode="General">
                  <c:v>6.7039999999999997</c:v>
                </c:pt>
                <c:pt idx="6705" formatCode="General">
                  <c:v>6.7050000000000001</c:v>
                </c:pt>
                <c:pt idx="6706" formatCode="General">
                  <c:v>6.7060000000000004</c:v>
                </c:pt>
                <c:pt idx="6707" formatCode="General">
                  <c:v>6.7069999999999999</c:v>
                </c:pt>
                <c:pt idx="6708" formatCode="General">
                  <c:v>6.7080000000000002</c:v>
                </c:pt>
                <c:pt idx="6709" formatCode="General">
                  <c:v>6.7089999999999996</c:v>
                </c:pt>
                <c:pt idx="6710" formatCode="General">
                  <c:v>6.71</c:v>
                </c:pt>
                <c:pt idx="6711" formatCode="General">
                  <c:v>6.7110000000000003</c:v>
                </c:pt>
                <c:pt idx="6712" formatCode="General">
                  <c:v>6.7119999999999997</c:v>
                </c:pt>
                <c:pt idx="6713" formatCode="General">
                  <c:v>6.7130000000000001</c:v>
                </c:pt>
                <c:pt idx="6714" formatCode="General">
                  <c:v>6.7140000000000004</c:v>
                </c:pt>
                <c:pt idx="6715" formatCode="General">
                  <c:v>6.7149999999999999</c:v>
                </c:pt>
                <c:pt idx="6716" formatCode="General">
                  <c:v>6.7160000000000002</c:v>
                </c:pt>
                <c:pt idx="6717" formatCode="General">
                  <c:v>6.7169999999999996</c:v>
                </c:pt>
                <c:pt idx="6718" formatCode="General">
                  <c:v>6.718</c:v>
                </c:pt>
                <c:pt idx="6719" formatCode="General">
                  <c:v>6.7190000000000003</c:v>
                </c:pt>
                <c:pt idx="6720" formatCode="General">
                  <c:v>6.72</c:v>
                </c:pt>
                <c:pt idx="6721" formatCode="General">
                  <c:v>6.7210000000000001</c:v>
                </c:pt>
                <c:pt idx="6722" formatCode="General">
                  <c:v>6.7220000000000004</c:v>
                </c:pt>
                <c:pt idx="6723" formatCode="General">
                  <c:v>6.7229999999999999</c:v>
                </c:pt>
                <c:pt idx="6724" formatCode="General">
                  <c:v>6.7240000000000002</c:v>
                </c:pt>
                <c:pt idx="6725" formatCode="General">
                  <c:v>6.7249999999999996</c:v>
                </c:pt>
                <c:pt idx="6726" formatCode="General">
                  <c:v>6.726</c:v>
                </c:pt>
                <c:pt idx="6727" formatCode="General">
                  <c:v>6.7270000000000003</c:v>
                </c:pt>
                <c:pt idx="6728" formatCode="General">
                  <c:v>6.7279999999999998</c:v>
                </c:pt>
                <c:pt idx="6729" formatCode="General">
                  <c:v>6.7290000000000001</c:v>
                </c:pt>
                <c:pt idx="6730" formatCode="General">
                  <c:v>6.73</c:v>
                </c:pt>
                <c:pt idx="6731" formatCode="General">
                  <c:v>6.7309999999999999</c:v>
                </c:pt>
                <c:pt idx="6732" formatCode="General">
                  <c:v>6.7320000000000002</c:v>
                </c:pt>
                <c:pt idx="6733" formatCode="General">
                  <c:v>6.7329999999999997</c:v>
                </c:pt>
                <c:pt idx="6734" formatCode="General">
                  <c:v>6.734</c:v>
                </c:pt>
                <c:pt idx="6735" formatCode="General">
                  <c:v>6.7350000000000003</c:v>
                </c:pt>
                <c:pt idx="6736" formatCode="General">
                  <c:v>6.7359999999999998</c:v>
                </c:pt>
                <c:pt idx="6737" formatCode="General">
                  <c:v>6.7370000000000001</c:v>
                </c:pt>
                <c:pt idx="6738" formatCode="General">
                  <c:v>6.7380000000000004</c:v>
                </c:pt>
                <c:pt idx="6739" formatCode="General">
                  <c:v>6.7389999999999999</c:v>
                </c:pt>
                <c:pt idx="6740" formatCode="General">
                  <c:v>6.74</c:v>
                </c:pt>
                <c:pt idx="6741" formatCode="General">
                  <c:v>6.7409999999999997</c:v>
                </c:pt>
                <c:pt idx="6742" formatCode="General">
                  <c:v>6.742</c:v>
                </c:pt>
                <c:pt idx="6743" formatCode="General">
                  <c:v>6.7430000000000003</c:v>
                </c:pt>
                <c:pt idx="6744" formatCode="General">
                  <c:v>6.7439999999999998</c:v>
                </c:pt>
                <c:pt idx="6745" formatCode="General">
                  <c:v>6.7450000000000001</c:v>
                </c:pt>
                <c:pt idx="6746" formatCode="General">
                  <c:v>6.7460000000000004</c:v>
                </c:pt>
                <c:pt idx="6747" formatCode="General">
                  <c:v>6.7469999999999999</c:v>
                </c:pt>
                <c:pt idx="6748" formatCode="General">
                  <c:v>6.7480000000000002</c:v>
                </c:pt>
                <c:pt idx="6749" formatCode="General">
                  <c:v>6.7489999999999997</c:v>
                </c:pt>
                <c:pt idx="6750" formatCode="General">
                  <c:v>6.75</c:v>
                </c:pt>
                <c:pt idx="6751" formatCode="General">
                  <c:v>6.7510000000000003</c:v>
                </c:pt>
                <c:pt idx="6752" formatCode="General">
                  <c:v>6.7519999999999998</c:v>
                </c:pt>
                <c:pt idx="6753" formatCode="General">
                  <c:v>6.7530000000000001</c:v>
                </c:pt>
                <c:pt idx="6754" formatCode="General">
                  <c:v>6.7539999999999996</c:v>
                </c:pt>
                <c:pt idx="6755" formatCode="General">
                  <c:v>6.7549999999999999</c:v>
                </c:pt>
                <c:pt idx="6756" formatCode="General">
                  <c:v>6.7560000000000002</c:v>
                </c:pt>
                <c:pt idx="6757" formatCode="General">
                  <c:v>6.7569999999999997</c:v>
                </c:pt>
                <c:pt idx="6758" formatCode="General">
                  <c:v>6.758</c:v>
                </c:pt>
                <c:pt idx="6759" formatCode="General">
                  <c:v>6.7590000000000003</c:v>
                </c:pt>
                <c:pt idx="6760" formatCode="General">
                  <c:v>6.76</c:v>
                </c:pt>
                <c:pt idx="6761" formatCode="General">
                  <c:v>6.7610000000000001</c:v>
                </c:pt>
                <c:pt idx="6762" formatCode="General">
                  <c:v>6.7619999999999996</c:v>
                </c:pt>
                <c:pt idx="6763" formatCode="General">
                  <c:v>6.7629999999999999</c:v>
                </c:pt>
                <c:pt idx="6764" formatCode="General">
                  <c:v>6.7640000000000002</c:v>
                </c:pt>
                <c:pt idx="6765" formatCode="General">
                  <c:v>6.7649999999999997</c:v>
                </c:pt>
                <c:pt idx="6766" formatCode="General">
                  <c:v>6.766</c:v>
                </c:pt>
                <c:pt idx="6767" formatCode="General">
                  <c:v>6.7670000000000003</c:v>
                </c:pt>
                <c:pt idx="6768" formatCode="General">
                  <c:v>6.7679999999999998</c:v>
                </c:pt>
                <c:pt idx="6769" formatCode="General">
                  <c:v>6.7690000000000001</c:v>
                </c:pt>
                <c:pt idx="6770" formatCode="General">
                  <c:v>6.77</c:v>
                </c:pt>
                <c:pt idx="6771" formatCode="General">
                  <c:v>6.7709999999999999</c:v>
                </c:pt>
                <c:pt idx="6772" formatCode="General">
                  <c:v>6.7720000000000002</c:v>
                </c:pt>
                <c:pt idx="6773" formatCode="General">
                  <c:v>6.7729999999999997</c:v>
                </c:pt>
                <c:pt idx="6774" formatCode="General">
                  <c:v>6.774</c:v>
                </c:pt>
                <c:pt idx="6775" formatCode="General">
                  <c:v>6.7750000000000004</c:v>
                </c:pt>
                <c:pt idx="6776" formatCode="General">
                  <c:v>6.7759999999999998</c:v>
                </c:pt>
                <c:pt idx="6777" formatCode="General">
                  <c:v>6.7770000000000001</c:v>
                </c:pt>
                <c:pt idx="6778" formatCode="General">
                  <c:v>6.7779999999999996</c:v>
                </c:pt>
                <c:pt idx="6779" formatCode="General">
                  <c:v>6.7789999999999999</c:v>
                </c:pt>
                <c:pt idx="6780" formatCode="General">
                  <c:v>6.78</c:v>
                </c:pt>
                <c:pt idx="6781" formatCode="General">
                  <c:v>6.7809999999999997</c:v>
                </c:pt>
                <c:pt idx="6782" formatCode="General">
                  <c:v>6.782</c:v>
                </c:pt>
                <c:pt idx="6783" formatCode="General">
                  <c:v>6.7830000000000004</c:v>
                </c:pt>
                <c:pt idx="6784" formatCode="General">
                  <c:v>6.7839999999999998</c:v>
                </c:pt>
                <c:pt idx="6785" formatCode="General">
                  <c:v>6.7850000000000001</c:v>
                </c:pt>
                <c:pt idx="6786" formatCode="General">
                  <c:v>6.7859999999999996</c:v>
                </c:pt>
                <c:pt idx="6787" formatCode="General">
                  <c:v>6.7869999999999999</c:v>
                </c:pt>
                <c:pt idx="6788" formatCode="General">
                  <c:v>6.7880000000000003</c:v>
                </c:pt>
                <c:pt idx="6789" formatCode="General">
                  <c:v>6.7889999999999997</c:v>
                </c:pt>
                <c:pt idx="6790" formatCode="General">
                  <c:v>6.79</c:v>
                </c:pt>
                <c:pt idx="6791" formatCode="General">
                  <c:v>6.7910000000000004</c:v>
                </c:pt>
                <c:pt idx="6792" formatCode="General">
                  <c:v>6.7919999999999998</c:v>
                </c:pt>
                <c:pt idx="6793" formatCode="General">
                  <c:v>6.7930000000000001</c:v>
                </c:pt>
                <c:pt idx="6794" formatCode="General">
                  <c:v>6.7939999999999996</c:v>
                </c:pt>
                <c:pt idx="6795" formatCode="General">
                  <c:v>6.7949999999999999</c:v>
                </c:pt>
                <c:pt idx="6796" formatCode="General">
                  <c:v>6.7960000000000003</c:v>
                </c:pt>
                <c:pt idx="6797" formatCode="General">
                  <c:v>6.7969999999999997</c:v>
                </c:pt>
                <c:pt idx="6798" formatCode="General">
                  <c:v>6.798</c:v>
                </c:pt>
                <c:pt idx="6799" formatCode="General">
                  <c:v>6.7990000000000004</c:v>
                </c:pt>
                <c:pt idx="6800" formatCode="General">
                  <c:v>6.8</c:v>
                </c:pt>
                <c:pt idx="6801" formatCode="General">
                  <c:v>6.8010000000000002</c:v>
                </c:pt>
                <c:pt idx="6802" formatCode="General">
                  <c:v>6.8019999999999996</c:v>
                </c:pt>
                <c:pt idx="6803" formatCode="General">
                  <c:v>6.8029999999999999</c:v>
                </c:pt>
                <c:pt idx="6804" formatCode="General">
                  <c:v>6.8040000000000003</c:v>
                </c:pt>
                <c:pt idx="6805" formatCode="General">
                  <c:v>6.8049999999999997</c:v>
                </c:pt>
                <c:pt idx="6806" formatCode="General">
                  <c:v>6.806</c:v>
                </c:pt>
                <c:pt idx="6807" formatCode="General">
                  <c:v>6.8070000000000004</c:v>
                </c:pt>
                <c:pt idx="6808" formatCode="General">
                  <c:v>6.8079999999999998</c:v>
                </c:pt>
                <c:pt idx="6809" formatCode="General">
                  <c:v>6.8090000000000002</c:v>
                </c:pt>
                <c:pt idx="6810" formatCode="General">
                  <c:v>6.81</c:v>
                </c:pt>
                <c:pt idx="6811" formatCode="General">
                  <c:v>6.8109999999999999</c:v>
                </c:pt>
                <c:pt idx="6812" formatCode="General">
                  <c:v>6.8120000000000003</c:v>
                </c:pt>
                <c:pt idx="6813" formatCode="General">
                  <c:v>6.8129999999999997</c:v>
                </c:pt>
                <c:pt idx="6814" formatCode="General">
                  <c:v>6.8140000000000001</c:v>
                </c:pt>
                <c:pt idx="6815" formatCode="General">
                  <c:v>6.8150000000000004</c:v>
                </c:pt>
                <c:pt idx="6816" formatCode="General">
                  <c:v>6.8159999999999998</c:v>
                </c:pt>
                <c:pt idx="6817" formatCode="General">
                  <c:v>6.8170000000000002</c:v>
                </c:pt>
                <c:pt idx="6818" formatCode="General">
                  <c:v>6.8179999999999996</c:v>
                </c:pt>
                <c:pt idx="6819" formatCode="General">
                  <c:v>6.819</c:v>
                </c:pt>
                <c:pt idx="6820" formatCode="General">
                  <c:v>6.82</c:v>
                </c:pt>
                <c:pt idx="6821" formatCode="General">
                  <c:v>6.8209999999999997</c:v>
                </c:pt>
                <c:pt idx="6822" formatCode="General">
                  <c:v>6.8220000000000001</c:v>
                </c:pt>
                <c:pt idx="6823" formatCode="General">
                  <c:v>6.8230000000000004</c:v>
                </c:pt>
                <c:pt idx="6824" formatCode="General">
                  <c:v>6.8239999999999998</c:v>
                </c:pt>
                <c:pt idx="6825" formatCode="General">
                  <c:v>6.8250000000000002</c:v>
                </c:pt>
                <c:pt idx="6826" formatCode="General">
                  <c:v>6.8259999999999996</c:v>
                </c:pt>
                <c:pt idx="6827" formatCode="General">
                  <c:v>6.827</c:v>
                </c:pt>
                <c:pt idx="6828" formatCode="General">
                  <c:v>6.8280000000000003</c:v>
                </c:pt>
                <c:pt idx="6829" formatCode="General">
                  <c:v>6.8289999999999997</c:v>
                </c:pt>
                <c:pt idx="6830" formatCode="General">
                  <c:v>6.83</c:v>
                </c:pt>
                <c:pt idx="6831" formatCode="General">
                  <c:v>6.8310000000000004</c:v>
                </c:pt>
                <c:pt idx="6832" formatCode="General">
                  <c:v>6.8319999999999999</c:v>
                </c:pt>
                <c:pt idx="6833" formatCode="General">
                  <c:v>6.8330000000000002</c:v>
                </c:pt>
                <c:pt idx="6834" formatCode="General">
                  <c:v>6.8339999999999996</c:v>
                </c:pt>
                <c:pt idx="6835" formatCode="General">
                  <c:v>6.835</c:v>
                </c:pt>
                <c:pt idx="6836" formatCode="General">
                  <c:v>6.8360000000000003</c:v>
                </c:pt>
                <c:pt idx="6837" formatCode="General">
                  <c:v>6.8369999999999997</c:v>
                </c:pt>
                <c:pt idx="6838" formatCode="General">
                  <c:v>6.8380000000000001</c:v>
                </c:pt>
                <c:pt idx="6839" formatCode="General">
                  <c:v>6.8390000000000004</c:v>
                </c:pt>
                <c:pt idx="6840" formatCode="General">
                  <c:v>6.84</c:v>
                </c:pt>
                <c:pt idx="6841" formatCode="General">
                  <c:v>6.8410000000000002</c:v>
                </c:pt>
                <c:pt idx="6842" formatCode="General">
                  <c:v>6.8419999999999996</c:v>
                </c:pt>
                <c:pt idx="6843" formatCode="General">
                  <c:v>6.843</c:v>
                </c:pt>
                <c:pt idx="6844" formatCode="General">
                  <c:v>6.8440000000000003</c:v>
                </c:pt>
                <c:pt idx="6845" formatCode="General">
                  <c:v>6.8449999999999998</c:v>
                </c:pt>
                <c:pt idx="6846" formatCode="General">
                  <c:v>6.8460000000000001</c:v>
                </c:pt>
                <c:pt idx="6847" formatCode="General">
                  <c:v>6.8470000000000004</c:v>
                </c:pt>
                <c:pt idx="6848" formatCode="General">
                  <c:v>6.8479999999999999</c:v>
                </c:pt>
                <c:pt idx="6849" formatCode="General">
                  <c:v>6.8490000000000002</c:v>
                </c:pt>
                <c:pt idx="6850" formatCode="General">
                  <c:v>6.85</c:v>
                </c:pt>
                <c:pt idx="6851" formatCode="General">
                  <c:v>6.851</c:v>
                </c:pt>
                <c:pt idx="6852" formatCode="General">
                  <c:v>6.8520000000000003</c:v>
                </c:pt>
                <c:pt idx="6853" formatCode="General">
                  <c:v>6.8529999999999998</c:v>
                </c:pt>
                <c:pt idx="6854" formatCode="General">
                  <c:v>6.8540000000000001</c:v>
                </c:pt>
                <c:pt idx="6855" formatCode="General">
                  <c:v>6.8550000000000004</c:v>
                </c:pt>
                <c:pt idx="6856" formatCode="General">
                  <c:v>6.8559999999999999</c:v>
                </c:pt>
                <c:pt idx="6857" formatCode="General">
                  <c:v>6.8570000000000002</c:v>
                </c:pt>
                <c:pt idx="6858" formatCode="General">
                  <c:v>6.8579999999999997</c:v>
                </c:pt>
                <c:pt idx="6859" formatCode="General">
                  <c:v>6.859</c:v>
                </c:pt>
                <c:pt idx="6860" formatCode="General">
                  <c:v>6.86</c:v>
                </c:pt>
                <c:pt idx="6861" formatCode="General">
                  <c:v>6.8609999999999998</c:v>
                </c:pt>
                <c:pt idx="6862" formatCode="General">
                  <c:v>6.8620000000000001</c:v>
                </c:pt>
                <c:pt idx="6863" formatCode="General">
                  <c:v>6.8630000000000004</c:v>
                </c:pt>
                <c:pt idx="6864" formatCode="General">
                  <c:v>6.8639999999999999</c:v>
                </c:pt>
                <c:pt idx="6865" formatCode="General">
                  <c:v>6.8650000000000002</c:v>
                </c:pt>
                <c:pt idx="6866" formatCode="General">
                  <c:v>6.8659999999999997</c:v>
                </c:pt>
                <c:pt idx="6867" formatCode="General">
                  <c:v>6.867</c:v>
                </c:pt>
                <c:pt idx="6868" formatCode="General">
                  <c:v>6.8680000000000003</c:v>
                </c:pt>
                <c:pt idx="6869" formatCode="General">
                  <c:v>6.8689999999999998</c:v>
                </c:pt>
                <c:pt idx="6870" formatCode="General">
                  <c:v>6.87</c:v>
                </c:pt>
                <c:pt idx="6871" formatCode="General">
                  <c:v>6.8710000000000004</c:v>
                </c:pt>
                <c:pt idx="6872" formatCode="General">
                  <c:v>6.8719999999999999</c:v>
                </c:pt>
                <c:pt idx="6873" formatCode="General">
                  <c:v>6.8730000000000002</c:v>
                </c:pt>
                <c:pt idx="6874" formatCode="General">
                  <c:v>6.8739999999999997</c:v>
                </c:pt>
                <c:pt idx="6875" formatCode="General">
                  <c:v>6.875</c:v>
                </c:pt>
                <c:pt idx="6876" formatCode="General">
                  <c:v>6.8760000000000003</c:v>
                </c:pt>
                <c:pt idx="6877" formatCode="General">
                  <c:v>6.8769999999999998</c:v>
                </c:pt>
                <c:pt idx="6878" formatCode="General">
                  <c:v>6.8780000000000001</c:v>
                </c:pt>
                <c:pt idx="6879" formatCode="General">
                  <c:v>6.8789999999999996</c:v>
                </c:pt>
                <c:pt idx="6880" formatCode="General">
                  <c:v>6.88</c:v>
                </c:pt>
                <c:pt idx="6881" formatCode="General">
                  <c:v>6.8810000000000002</c:v>
                </c:pt>
                <c:pt idx="6882" formatCode="General">
                  <c:v>6.8819999999999997</c:v>
                </c:pt>
                <c:pt idx="6883" formatCode="General">
                  <c:v>6.883</c:v>
                </c:pt>
                <c:pt idx="6884" formatCode="General">
                  <c:v>6.8840000000000003</c:v>
                </c:pt>
                <c:pt idx="6885" formatCode="General">
                  <c:v>6.8849999999999998</c:v>
                </c:pt>
                <c:pt idx="6886" formatCode="General">
                  <c:v>6.8860000000000001</c:v>
                </c:pt>
                <c:pt idx="6887" formatCode="General">
                  <c:v>6.8869999999999996</c:v>
                </c:pt>
                <c:pt idx="6888" formatCode="General">
                  <c:v>6.8879999999999999</c:v>
                </c:pt>
                <c:pt idx="6889" formatCode="General">
                  <c:v>6.8890000000000002</c:v>
                </c:pt>
                <c:pt idx="6890" formatCode="General">
                  <c:v>6.89</c:v>
                </c:pt>
                <c:pt idx="6891" formatCode="General">
                  <c:v>6.891</c:v>
                </c:pt>
                <c:pt idx="6892" formatCode="General">
                  <c:v>6.8920000000000003</c:v>
                </c:pt>
                <c:pt idx="6893" formatCode="General">
                  <c:v>6.8929999999999998</c:v>
                </c:pt>
                <c:pt idx="6894" formatCode="General">
                  <c:v>6.8940000000000001</c:v>
                </c:pt>
                <c:pt idx="6895" formatCode="General">
                  <c:v>6.8949999999999996</c:v>
                </c:pt>
                <c:pt idx="6896" formatCode="General">
                  <c:v>6.8959999999999999</c:v>
                </c:pt>
                <c:pt idx="6897" formatCode="General">
                  <c:v>6.8970000000000002</c:v>
                </c:pt>
                <c:pt idx="6898" formatCode="General">
                  <c:v>6.8979999999999997</c:v>
                </c:pt>
                <c:pt idx="6899" formatCode="General">
                  <c:v>6.899</c:v>
                </c:pt>
                <c:pt idx="6900" formatCode="General">
                  <c:v>6.9</c:v>
                </c:pt>
                <c:pt idx="6901" formatCode="General">
                  <c:v>6.9009999999999998</c:v>
                </c:pt>
                <c:pt idx="6902" formatCode="General">
                  <c:v>6.9020000000000001</c:v>
                </c:pt>
                <c:pt idx="6903" formatCode="General">
                  <c:v>6.9029999999999996</c:v>
                </c:pt>
                <c:pt idx="6904" formatCode="General">
                  <c:v>6.9039999999999999</c:v>
                </c:pt>
                <c:pt idx="6905" formatCode="General">
                  <c:v>6.9050000000000002</c:v>
                </c:pt>
                <c:pt idx="6906" formatCode="General">
                  <c:v>6.9059999999999997</c:v>
                </c:pt>
                <c:pt idx="6907" formatCode="General">
                  <c:v>6.907</c:v>
                </c:pt>
                <c:pt idx="6908" formatCode="General">
                  <c:v>6.9080000000000004</c:v>
                </c:pt>
                <c:pt idx="6909" formatCode="General">
                  <c:v>6.9089999999999998</c:v>
                </c:pt>
                <c:pt idx="6910" formatCode="General">
                  <c:v>6.91</c:v>
                </c:pt>
                <c:pt idx="6911" formatCode="General">
                  <c:v>6.9109999999999996</c:v>
                </c:pt>
                <c:pt idx="6912" formatCode="General">
                  <c:v>6.9119999999999999</c:v>
                </c:pt>
                <c:pt idx="6913" formatCode="General">
                  <c:v>6.9130000000000003</c:v>
                </c:pt>
                <c:pt idx="6914" formatCode="General">
                  <c:v>6.9139999999999997</c:v>
                </c:pt>
                <c:pt idx="6915" formatCode="General">
                  <c:v>6.915</c:v>
                </c:pt>
                <c:pt idx="6916" formatCode="General">
                  <c:v>6.9160000000000004</c:v>
                </c:pt>
                <c:pt idx="6917" formatCode="General">
                  <c:v>6.9169999999999998</c:v>
                </c:pt>
                <c:pt idx="6918" formatCode="General">
                  <c:v>6.9180000000000001</c:v>
                </c:pt>
                <c:pt idx="6919" formatCode="General">
                  <c:v>6.9189999999999996</c:v>
                </c:pt>
                <c:pt idx="6920" formatCode="General">
                  <c:v>6.92</c:v>
                </c:pt>
                <c:pt idx="6921" formatCode="General">
                  <c:v>6.9210000000000003</c:v>
                </c:pt>
                <c:pt idx="6922" formatCode="General">
                  <c:v>6.9219999999999997</c:v>
                </c:pt>
                <c:pt idx="6923" formatCode="General">
                  <c:v>6.923</c:v>
                </c:pt>
                <c:pt idx="6924" formatCode="General">
                  <c:v>6.9240000000000004</c:v>
                </c:pt>
                <c:pt idx="6925" formatCode="General">
                  <c:v>6.9249999999999998</c:v>
                </c:pt>
                <c:pt idx="6926" formatCode="General">
                  <c:v>6.9260000000000002</c:v>
                </c:pt>
                <c:pt idx="6927" formatCode="General">
                  <c:v>6.9269999999999996</c:v>
                </c:pt>
                <c:pt idx="6928" formatCode="General">
                  <c:v>6.9279999999999999</c:v>
                </c:pt>
                <c:pt idx="6929" formatCode="General">
                  <c:v>6.9290000000000003</c:v>
                </c:pt>
                <c:pt idx="6930" formatCode="General">
                  <c:v>6.93</c:v>
                </c:pt>
                <c:pt idx="6931" formatCode="General">
                  <c:v>6.931</c:v>
                </c:pt>
                <c:pt idx="6932" formatCode="General">
                  <c:v>6.9320000000000004</c:v>
                </c:pt>
                <c:pt idx="6933" formatCode="General">
                  <c:v>6.9329999999999998</c:v>
                </c:pt>
                <c:pt idx="6934" formatCode="General">
                  <c:v>6.9340000000000002</c:v>
                </c:pt>
                <c:pt idx="6935" formatCode="General">
                  <c:v>6.9349999999999996</c:v>
                </c:pt>
                <c:pt idx="6936" formatCode="General">
                  <c:v>6.9359999999999999</c:v>
                </c:pt>
                <c:pt idx="6937" formatCode="General">
                  <c:v>6.9370000000000003</c:v>
                </c:pt>
                <c:pt idx="6938" formatCode="General">
                  <c:v>6.9379999999999997</c:v>
                </c:pt>
                <c:pt idx="6939" formatCode="General">
                  <c:v>6.9390000000000001</c:v>
                </c:pt>
                <c:pt idx="6940" formatCode="General">
                  <c:v>6.94</c:v>
                </c:pt>
                <c:pt idx="6941" formatCode="General">
                  <c:v>6.9409999999999998</c:v>
                </c:pt>
                <c:pt idx="6942" formatCode="General">
                  <c:v>6.9420000000000002</c:v>
                </c:pt>
                <c:pt idx="6943" formatCode="General">
                  <c:v>6.9429999999999996</c:v>
                </c:pt>
                <c:pt idx="6944" formatCode="General">
                  <c:v>6.944</c:v>
                </c:pt>
                <c:pt idx="6945" formatCode="General">
                  <c:v>6.9450000000000003</c:v>
                </c:pt>
                <c:pt idx="6946" formatCode="General">
                  <c:v>6.9459999999999997</c:v>
                </c:pt>
                <c:pt idx="6947" formatCode="General">
                  <c:v>6.9470000000000001</c:v>
                </c:pt>
                <c:pt idx="6948" formatCode="General">
                  <c:v>6.9480000000000004</c:v>
                </c:pt>
                <c:pt idx="6949" formatCode="General">
                  <c:v>6.9489999999999998</c:v>
                </c:pt>
                <c:pt idx="6950" formatCode="General">
                  <c:v>6.95</c:v>
                </c:pt>
                <c:pt idx="6951" formatCode="General">
                  <c:v>6.9509999999999996</c:v>
                </c:pt>
                <c:pt idx="6952" formatCode="General">
                  <c:v>6.952</c:v>
                </c:pt>
                <c:pt idx="6953" formatCode="General">
                  <c:v>6.9530000000000003</c:v>
                </c:pt>
                <c:pt idx="6954" formatCode="General">
                  <c:v>6.9539999999999997</c:v>
                </c:pt>
                <c:pt idx="6955" formatCode="General">
                  <c:v>6.9550000000000001</c:v>
                </c:pt>
                <c:pt idx="6956" formatCode="General">
                  <c:v>6.9560000000000004</c:v>
                </c:pt>
                <c:pt idx="6957" formatCode="General">
                  <c:v>6.9569999999999999</c:v>
                </c:pt>
                <c:pt idx="6958" formatCode="General">
                  <c:v>6.9580000000000002</c:v>
                </c:pt>
                <c:pt idx="6959" formatCode="General">
                  <c:v>6.9589999999999996</c:v>
                </c:pt>
                <c:pt idx="6960" formatCode="General">
                  <c:v>6.96</c:v>
                </c:pt>
                <c:pt idx="6961" formatCode="General">
                  <c:v>6.9610000000000003</c:v>
                </c:pt>
                <c:pt idx="6962" formatCode="General">
                  <c:v>6.9619999999999997</c:v>
                </c:pt>
                <c:pt idx="6963" formatCode="General">
                  <c:v>6.9630000000000001</c:v>
                </c:pt>
                <c:pt idx="6964" formatCode="General">
                  <c:v>6.9640000000000004</c:v>
                </c:pt>
                <c:pt idx="6965" formatCode="General">
                  <c:v>6.9649999999999999</c:v>
                </c:pt>
                <c:pt idx="6966" formatCode="General">
                  <c:v>6.9660000000000002</c:v>
                </c:pt>
                <c:pt idx="6967" formatCode="General">
                  <c:v>6.9669999999999996</c:v>
                </c:pt>
                <c:pt idx="6968" formatCode="General">
                  <c:v>6.968</c:v>
                </c:pt>
                <c:pt idx="6969" formatCode="General">
                  <c:v>6.9690000000000003</c:v>
                </c:pt>
                <c:pt idx="6970" formatCode="General">
                  <c:v>6.97</c:v>
                </c:pt>
                <c:pt idx="6971" formatCode="General">
                  <c:v>6.9710000000000001</c:v>
                </c:pt>
                <c:pt idx="6972" formatCode="General">
                  <c:v>6.9720000000000004</c:v>
                </c:pt>
                <c:pt idx="6973" formatCode="General">
                  <c:v>6.9729999999999999</c:v>
                </c:pt>
                <c:pt idx="6974" formatCode="General">
                  <c:v>6.9740000000000002</c:v>
                </c:pt>
                <c:pt idx="6975" formatCode="General">
                  <c:v>6.9749999999999996</c:v>
                </c:pt>
                <c:pt idx="6976" formatCode="General">
                  <c:v>6.976</c:v>
                </c:pt>
                <c:pt idx="6977" formatCode="General">
                  <c:v>6.9770000000000003</c:v>
                </c:pt>
                <c:pt idx="6978" formatCode="General">
                  <c:v>6.9779999999999998</c:v>
                </c:pt>
                <c:pt idx="6979" formatCode="General">
                  <c:v>6.9790000000000001</c:v>
                </c:pt>
                <c:pt idx="6980" formatCode="General">
                  <c:v>6.98</c:v>
                </c:pt>
                <c:pt idx="6981" formatCode="General">
                  <c:v>6.9809999999999999</c:v>
                </c:pt>
                <c:pt idx="6982" formatCode="General">
                  <c:v>6.9820000000000002</c:v>
                </c:pt>
                <c:pt idx="6983" formatCode="General">
                  <c:v>6.9829999999999997</c:v>
                </c:pt>
                <c:pt idx="6984" formatCode="General">
                  <c:v>6.984</c:v>
                </c:pt>
                <c:pt idx="6985" formatCode="General">
                  <c:v>6.9850000000000003</c:v>
                </c:pt>
                <c:pt idx="6986" formatCode="General">
                  <c:v>6.9859999999999998</c:v>
                </c:pt>
                <c:pt idx="6987" formatCode="General">
                  <c:v>6.9870000000000001</c:v>
                </c:pt>
                <c:pt idx="6988" formatCode="General">
                  <c:v>6.9880000000000004</c:v>
                </c:pt>
                <c:pt idx="6989" formatCode="General">
                  <c:v>6.9889999999999999</c:v>
                </c:pt>
                <c:pt idx="6990" formatCode="General">
                  <c:v>6.99</c:v>
                </c:pt>
                <c:pt idx="6991" formatCode="General">
                  <c:v>6.9909999999999997</c:v>
                </c:pt>
                <c:pt idx="6992" formatCode="General">
                  <c:v>6.992</c:v>
                </c:pt>
                <c:pt idx="6993" formatCode="General">
                  <c:v>6.9930000000000003</c:v>
                </c:pt>
                <c:pt idx="6994" formatCode="General">
                  <c:v>6.9939999999999998</c:v>
                </c:pt>
                <c:pt idx="6995" formatCode="General">
                  <c:v>6.9950000000000001</c:v>
                </c:pt>
                <c:pt idx="6996" formatCode="General">
                  <c:v>6.9960000000000004</c:v>
                </c:pt>
                <c:pt idx="6997" formatCode="General">
                  <c:v>6.9969999999999999</c:v>
                </c:pt>
                <c:pt idx="6998" formatCode="General">
                  <c:v>6.9980000000000002</c:v>
                </c:pt>
                <c:pt idx="6999" formatCode="General">
                  <c:v>6.9989999999999997</c:v>
                </c:pt>
                <c:pt idx="7000" formatCode="General">
                  <c:v>7</c:v>
                </c:pt>
                <c:pt idx="7001" formatCode="General">
                  <c:v>7.0010000000000003</c:v>
                </c:pt>
                <c:pt idx="7002" formatCode="General">
                  <c:v>7.0019999999999998</c:v>
                </c:pt>
                <c:pt idx="7003" formatCode="General">
                  <c:v>7.0030000000000001</c:v>
                </c:pt>
                <c:pt idx="7004" formatCode="General">
                  <c:v>7.0039999999999996</c:v>
                </c:pt>
                <c:pt idx="7005" formatCode="General">
                  <c:v>7.0049999999999999</c:v>
                </c:pt>
                <c:pt idx="7006" formatCode="General">
                  <c:v>7.0060000000000002</c:v>
                </c:pt>
                <c:pt idx="7007" formatCode="General">
                  <c:v>7.0069999999999997</c:v>
                </c:pt>
                <c:pt idx="7008" formatCode="General">
                  <c:v>7.008</c:v>
                </c:pt>
                <c:pt idx="7009" formatCode="General">
                  <c:v>7.0090000000000003</c:v>
                </c:pt>
                <c:pt idx="7010" formatCode="General">
                  <c:v>7.01</c:v>
                </c:pt>
                <c:pt idx="7011" formatCode="General">
                  <c:v>7.0110000000000001</c:v>
                </c:pt>
                <c:pt idx="7012" formatCode="General">
                  <c:v>7.0119999999999996</c:v>
                </c:pt>
                <c:pt idx="7013" formatCode="General">
                  <c:v>7.0129999999999999</c:v>
                </c:pt>
                <c:pt idx="7014" formatCode="General">
                  <c:v>7.0140000000000002</c:v>
                </c:pt>
                <c:pt idx="7015" formatCode="General">
                  <c:v>7.0149999999999997</c:v>
                </c:pt>
                <c:pt idx="7016" formatCode="General">
                  <c:v>7.016</c:v>
                </c:pt>
                <c:pt idx="7017" formatCode="General">
                  <c:v>7.0170000000000003</c:v>
                </c:pt>
                <c:pt idx="7018" formatCode="General">
                  <c:v>7.0179999999999998</c:v>
                </c:pt>
                <c:pt idx="7019" formatCode="General">
                  <c:v>7.0190000000000001</c:v>
                </c:pt>
                <c:pt idx="7020" formatCode="General">
                  <c:v>7.02</c:v>
                </c:pt>
                <c:pt idx="7021" formatCode="General">
                  <c:v>7.0209999999999999</c:v>
                </c:pt>
                <c:pt idx="7022" formatCode="General">
                  <c:v>7.0220000000000002</c:v>
                </c:pt>
                <c:pt idx="7023" formatCode="General">
                  <c:v>7.0229999999999997</c:v>
                </c:pt>
                <c:pt idx="7024" formatCode="General">
                  <c:v>7.024</c:v>
                </c:pt>
                <c:pt idx="7025" formatCode="General">
                  <c:v>7.0250000000000004</c:v>
                </c:pt>
                <c:pt idx="7026" formatCode="General">
                  <c:v>7.0259999999999998</c:v>
                </c:pt>
                <c:pt idx="7027" formatCode="General">
                  <c:v>7.0270000000000001</c:v>
                </c:pt>
                <c:pt idx="7028" formatCode="General">
                  <c:v>7.0279999999999996</c:v>
                </c:pt>
                <c:pt idx="7029" formatCode="General">
                  <c:v>7.0289999999999999</c:v>
                </c:pt>
                <c:pt idx="7030" formatCode="General">
                  <c:v>7.03</c:v>
                </c:pt>
                <c:pt idx="7031" formatCode="General">
                  <c:v>7.0309999999999997</c:v>
                </c:pt>
                <c:pt idx="7032" formatCode="General">
                  <c:v>7.032</c:v>
                </c:pt>
                <c:pt idx="7033" formatCode="General">
                  <c:v>7.0330000000000004</c:v>
                </c:pt>
                <c:pt idx="7034" formatCode="General">
                  <c:v>7.0339999999999998</c:v>
                </c:pt>
                <c:pt idx="7035" formatCode="General">
                  <c:v>7.0350000000000001</c:v>
                </c:pt>
                <c:pt idx="7036" formatCode="General">
                  <c:v>7.0359999999999996</c:v>
                </c:pt>
                <c:pt idx="7037" formatCode="General">
                  <c:v>7.0369999999999999</c:v>
                </c:pt>
                <c:pt idx="7038" formatCode="General">
                  <c:v>7.0380000000000003</c:v>
                </c:pt>
                <c:pt idx="7039" formatCode="General">
                  <c:v>7.0389999999999997</c:v>
                </c:pt>
                <c:pt idx="7040" formatCode="General">
                  <c:v>7.04</c:v>
                </c:pt>
                <c:pt idx="7041" formatCode="General">
                  <c:v>7.0410000000000004</c:v>
                </c:pt>
                <c:pt idx="7042" formatCode="General">
                  <c:v>7.0419999999999998</c:v>
                </c:pt>
                <c:pt idx="7043" formatCode="General">
                  <c:v>7.0430000000000001</c:v>
                </c:pt>
                <c:pt idx="7044" formatCode="General">
                  <c:v>7.0439999999999996</c:v>
                </c:pt>
                <c:pt idx="7045" formatCode="General">
                  <c:v>7.0449999999999999</c:v>
                </c:pt>
                <c:pt idx="7046" formatCode="General">
                  <c:v>7.0460000000000003</c:v>
                </c:pt>
                <c:pt idx="7047" formatCode="General">
                  <c:v>7.0469999999999997</c:v>
                </c:pt>
                <c:pt idx="7048" formatCode="General">
                  <c:v>7.048</c:v>
                </c:pt>
                <c:pt idx="7049" formatCode="General">
                  <c:v>7.0490000000000004</c:v>
                </c:pt>
                <c:pt idx="7050" formatCode="General">
                  <c:v>7.05</c:v>
                </c:pt>
                <c:pt idx="7051" formatCode="General">
                  <c:v>7.0510000000000002</c:v>
                </c:pt>
                <c:pt idx="7052" formatCode="General">
                  <c:v>7.0519999999999996</c:v>
                </c:pt>
                <c:pt idx="7053" formatCode="General">
                  <c:v>7.0529999999999999</c:v>
                </c:pt>
                <c:pt idx="7054" formatCode="General">
                  <c:v>7.0540000000000003</c:v>
                </c:pt>
                <c:pt idx="7055" formatCode="General">
                  <c:v>7.0549999999999997</c:v>
                </c:pt>
                <c:pt idx="7056" formatCode="General">
                  <c:v>7.056</c:v>
                </c:pt>
                <c:pt idx="7057" formatCode="General">
                  <c:v>7.0570000000000004</c:v>
                </c:pt>
                <c:pt idx="7058" formatCode="General">
                  <c:v>7.0579999999999998</c:v>
                </c:pt>
                <c:pt idx="7059" formatCode="General">
                  <c:v>7.0590000000000002</c:v>
                </c:pt>
                <c:pt idx="7060" formatCode="General">
                  <c:v>7.06</c:v>
                </c:pt>
                <c:pt idx="7061" formatCode="General">
                  <c:v>7.0609999999999999</c:v>
                </c:pt>
                <c:pt idx="7062" formatCode="General">
                  <c:v>7.0620000000000003</c:v>
                </c:pt>
                <c:pt idx="7063" formatCode="General">
                  <c:v>7.0629999999999997</c:v>
                </c:pt>
                <c:pt idx="7064" formatCode="General">
                  <c:v>7.0640000000000001</c:v>
                </c:pt>
                <c:pt idx="7065" formatCode="General">
                  <c:v>7.0650000000000004</c:v>
                </c:pt>
                <c:pt idx="7066" formatCode="General">
                  <c:v>7.0659999999999998</c:v>
                </c:pt>
                <c:pt idx="7067" formatCode="General">
                  <c:v>7.0670000000000002</c:v>
                </c:pt>
                <c:pt idx="7068" formatCode="General">
                  <c:v>7.0679999999999996</c:v>
                </c:pt>
                <c:pt idx="7069" formatCode="General">
                  <c:v>7.069</c:v>
                </c:pt>
                <c:pt idx="7070" formatCode="General">
                  <c:v>7.07</c:v>
                </c:pt>
                <c:pt idx="7071" formatCode="General">
                  <c:v>7.0709999999999997</c:v>
                </c:pt>
                <c:pt idx="7072" formatCode="General">
                  <c:v>7.0720000000000001</c:v>
                </c:pt>
                <c:pt idx="7073" formatCode="General">
                  <c:v>7.0730000000000004</c:v>
                </c:pt>
                <c:pt idx="7074" formatCode="General">
                  <c:v>7.0739999999999998</c:v>
                </c:pt>
                <c:pt idx="7075" formatCode="General">
                  <c:v>7.0750000000000002</c:v>
                </c:pt>
                <c:pt idx="7076" formatCode="General">
                  <c:v>7.0759999999999996</c:v>
                </c:pt>
                <c:pt idx="7077" formatCode="General">
                  <c:v>7.077</c:v>
                </c:pt>
                <c:pt idx="7078" formatCode="General">
                  <c:v>7.0780000000000003</c:v>
                </c:pt>
                <c:pt idx="7079" formatCode="General">
                  <c:v>7.0789999999999997</c:v>
                </c:pt>
                <c:pt idx="7080" formatCode="General">
                  <c:v>7.08</c:v>
                </c:pt>
                <c:pt idx="7081" formatCode="General">
                  <c:v>7.0810000000000004</c:v>
                </c:pt>
                <c:pt idx="7082" formatCode="General">
                  <c:v>7.0819999999999999</c:v>
                </c:pt>
                <c:pt idx="7083" formatCode="General">
                  <c:v>7.0830000000000002</c:v>
                </c:pt>
                <c:pt idx="7084" formatCode="General">
                  <c:v>7.0839999999999996</c:v>
                </c:pt>
                <c:pt idx="7085" formatCode="General">
                  <c:v>7.085</c:v>
                </c:pt>
                <c:pt idx="7086" formatCode="General">
                  <c:v>7.0860000000000003</c:v>
                </c:pt>
                <c:pt idx="7087" formatCode="General">
                  <c:v>7.0869999999999997</c:v>
                </c:pt>
                <c:pt idx="7088" formatCode="General">
                  <c:v>7.0880000000000001</c:v>
                </c:pt>
                <c:pt idx="7089" formatCode="General">
                  <c:v>7.0890000000000004</c:v>
                </c:pt>
                <c:pt idx="7090" formatCode="General">
                  <c:v>7.09</c:v>
                </c:pt>
                <c:pt idx="7091" formatCode="General">
                  <c:v>7.0910000000000002</c:v>
                </c:pt>
                <c:pt idx="7092" formatCode="General">
                  <c:v>7.0919999999999996</c:v>
                </c:pt>
                <c:pt idx="7093" formatCode="General">
                  <c:v>7.093</c:v>
                </c:pt>
                <c:pt idx="7094" formatCode="General">
                  <c:v>7.0940000000000003</c:v>
                </c:pt>
                <c:pt idx="7095" formatCode="General">
                  <c:v>7.0949999999999998</c:v>
                </c:pt>
                <c:pt idx="7096" formatCode="General">
                  <c:v>7.0960000000000001</c:v>
                </c:pt>
                <c:pt idx="7097" formatCode="General">
                  <c:v>7.0970000000000004</c:v>
                </c:pt>
                <c:pt idx="7098" formatCode="General">
                  <c:v>7.0979999999999999</c:v>
                </c:pt>
                <c:pt idx="7099" formatCode="General">
                  <c:v>7.0990000000000002</c:v>
                </c:pt>
                <c:pt idx="7100" formatCode="General">
                  <c:v>7.1</c:v>
                </c:pt>
                <c:pt idx="7101" formatCode="General">
                  <c:v>7.101</c:v>
                </c:pt>
                <c:pt idx="7102" formatCode="General">
                  <c:v>7.1020000000000003</c:v>
                </c:pt>
                <c:pt idx="7103" formatCode="General">
                  <c:v>7.1029999999999998</c:v>
                </c:pt>
                <c:pt idx="7104" formatCode="General">
                  <c:v>7.1040000000000001</c:v>
                </c:pt>
                <c:pt idx="7105" formatCode="General">
                  <c:v>7.1050000000000004</c:v>
                </c:pt>
                <c:pt idx="7106" formatCode="General">
                  <c:v>7.1059999999999999</c:v>
                </c:pt>
                <c:pt idx="7107" formatCode="General">
                  <c:v>7.1070000000000002</c:v>
                </c:pt>
                <c:pt idx="7108" formatCode="General">
                  <c:v>7.1079999999999997</c:v>
                </c:pt>
                <c:pt idx="7109" formatCode="General">
                  <c:v>7.109</c:v>
                </c:pt>
                <c:pt idx="7110" formatCode="General">
                  <c:v>7.11</c:v>
                </c:pt>
                <c:pt idx="7111" formatCode="General">
                  <c:v>7.1109999999999998</c:v>
                </c:pt>
                <c:pt idx="7112" formatCode="General">
                  <c:v>7.1120000000000001</c:v>
                </c:pt>
                <c:pt idx="7113" formatCode="General">
                  <c:v>7.1130000000000004</c:v>
                </c:pt>
                <c:pt idx="7114" formatCode="General">
                  <c:v>7.1139999999999999</c:v>
                </c:pt>
                <c:pt idx="7115" formatCode="General">
                  <c:v>7.1150000000000002</c:v>
                </c:pt>
                <c:pt idx="7116" formatCode="General">
                  <c:v>7.1159999999999997</c:v>
                </c:pt>
                <c:pt idx="7117" formatCode="General">
                  <c:v>7.117</c:v>
                </c:pt>
                <c:pt idx="7118" formatCode="General">
                  <c:v>7.1180000000000003</c:v>
                </c:pt>
                <c:pt idx="7119" formatCode="General">
                  <c:v>7.1189999999999998</c:v>
                </c:pt>
                <c:pt idx="7120" formatCode="General">
                  <c:v>7.12</c:v>
                </c:pt>
                <c:pt idx="7121" formatCode="General">
                  <c:v>7.1210000000000004</c:v>
                </c:pt>
                <c:pt idx="7122" formatCode="General">
                  <c:v>7.1219999999999999</c:v>
                </c:pt>
                <c:pt idx="7123" formatCode="General">
                  <c:v>7.1230000000000002</c:v>
                </c:pt>
                <c:pt idx="7124" formatCode="General">
                  <c:v>7.1239999999999997</c:v>
                </c:pt>
                <c:pt idx="7125" formatCode="General">
                  <c:v>7.125</c:v>
                </c:pt>
                <c:pt idx="7126" formatCode="General">
                  <c:v>7.1260000000000003</c:v>
                </c:pt>
                <c:pt idx="7127" formatCode="General">
                  <c:v>7.1269999999999998</c:v>
                </c:pt>
                <c:pt idx="7128" formatCode="General">
                  <c:v>7.1280000000000001</c:v>
                </c:pt>
                <c:pt idx="7129" formatCode="General">
                  <c:v>7.1289999999999996</c:v>
                </c:pt>
                <c:pt idx="7130" formatCode="General">
                  <c:v>7.13</c:v>
                </c:pt>
                <c:pt idx="7131" formatCode="General">
                  <c:v>7.1310000000000002</c:v>
                </c:pt>
                <c:pt idx="7132" formatCode="General">
                  <c:v>7.1319999999999997</c:v>
                </c:pt>
                <c:pt idx="7133" formatCode="General">
                  <c:v>7.133</c:v>
                </c:pt>
                <c:pt idx="7134" formatCode="General">
                  <c:v>7.1340000000000003</c:v>
                </c:pt>
                <c:pt idx="7135" formatCode="General">
                  <c:v>7.1349999999999998</c:v>
                </c:pt>
                <c:pt idx="7136" formatCode="General">
                  <c:v>7.1360000000000001</c:v>
                </c:pt>
                <c:pt idx="7137" formatCode="General">
                  <c:v>7.1369999999999996</c:v>
                </c:pt>
                <c:pt idx="7138" formatCode="General">
                  <c:v>7.1379999999999999</c:v>
                </c:pt>
                <c:pt idx="7139" formatCode="General">
                  <c:v>7.1390000000000002</c:v>
                </c:pt>
                <c:pt idx="7140" formatCode="General">
                  <c:v>7.14</c:v>
                </c:pt>
                <c:pt idx="7141" formatCode="General">
                  <c:v>7.141</c:v>
                </c:pt>
                <c:pt idx="7142" formatCode="General">
                  <c:v>7.1420000000000003</c:v>
                </c:pt>
                <c:pt idx="7143" formatCode="General">
                  <c:v>7.1429999999999998</c:v>
                </c:pt>
                <c:pt idx="7144" formatCode="General">
                  <c:v>7.1440000000000001</c:v>
                </c:pt>
                <c:pt idx="7145" formatCode="General">
                  <c:v>7.1449999999999996</c:v>
                </c:pt>
                <c:pt idx="7146" formatCode="General">
                  <c:v>7.1459999999999999</c:v>
                </c:pt>
                <c:pt idx="7147" formatCode="General">
                  <c:v>7.1470000000000002</c:v>
                </c:pt>
                <c:pt idx="7148" formatCode="General">
                  <c:v>7.1479999999999997</c:v>
                </c:pt>
                <c:pt idx="7149" formatCode="General">
                  <c:v>7.149</c:v>
                </c:pt>
                <c:pt idx="7150" formatCode="General">
                  <c:v>7.15</c:v>
                </c:pt>
                <c:pt idx="7151" formatCode="General">
                  <c:v>7.1509999999999998</c:v>
                </c:pt>
                <c:pt idx="7152" formatCode="General">
                  <c:v>7.1520000000000001</c:v>
                </c:pt>
                <c:pt idx="7153" formatCode="General">
                  <c:v>7.1529999999999996</c:v>
                </c:pt>
                <c:pt idx="7154" formatCode="General">
                  <c:v>7.1539999999999999</c:v>
                </c:pt>
                <c:pt idx="7155" formatCode="General">
                  <c:v>7.1550000000000002</c:v>
                </c:pt>
                <c:pt idx="7156" formatCode="General">
                  <c:v>7.1559999999999997</c:v>
                </c:pt>
                <c:pt idx="7157" formatCode="General">
                  <c:v>7.157</c:v>
                </c:pt>
                <c:pt idx="7158" formatCode="General">
                  <c:v>7.1580000000000004</c:v>
                </c:pt>
                <c:pt idx="7159" formatCode="General">
                  <c:v>7.1589999999999998</c:v>
                </c:pt>
                <c:pt idx="7160" formatCode="General">
                  <c:v>7.16</c:v>
                </c:pt>
                <c:pt idx="7161" formatCode="General">
                  <c:v>7.1609999999999996</c:v>
                </c:pt>
                <c:pt idx="7162" formatCode="General">
                  <c:v>7.1619999999999999</c:v>
                </c:pt>
                <c:pt idx="7163" formatCode="General">
                  <c:v>7.1630000000000003</c:v>
                </c:pt>
                <c:pt idx="7164" formatCode="General">
                  <c:v>7.1639999999999997</c:v>
                </c:pt>
                <c:pt idx="7165" formatCode="General">
                  <c:v>7.165</c:v>
                </c:pt>
                <c:pt idx="7166" formatCode="General">
                  <c:v>7.1660000000000004</c:v>
                </c:pt>
                <c:pt idx="7167" formatCode="General">
                  <c:v>7.1669999999999998</c:v>
                </c:pt>
                <c:pt idx="7168" formatCode="General">
                  <c:v>7.1680000000000001</c:v>
                </c:pt>
                <c:pt idx="7169" formatCode="General">
                  <c:v>7.1689999999999996</c:v>
                </c:pt>
                <c:pt idx="7170" formatCode="General">
                  <c:v>7.17</c:v>
                </c:pt>
                <c:pt idx="7171" formatCode="General">
                  <c:v>7.1710000000000003</c:v>
                </c:pt>
                <c:pt idx="7172" formatCode="General">
                  <c:v>7.1719999999999997</c:v>
                </c:pt>
                <c:pt idx="7173" formatCode="General">
                  <c:v>7.173</c:v>
                </c:pt>
                <c:pt idx="7174" formatCode="General">
                  <c:v>7.1740000000000004</c:v>
                </c:pt>
                <c:pt idx="7175" formatCode="General">
                  <c:v>7.1749999999999998</c:v>
                </c:pt>
                <c:pt idx="7176" formatCode="General">
                  <c:v>7.1760000000000002</c:v>
                </c:pt>
                <c:pt idx="7177" formatCode="General">
                  <c:v>7.1769999999999996</c:v>
                </c:pt>
                <c:pt idx="7178" formatCode="General">
                  <c:v>7.1779999999999999</c:v>
                </c:pt>
                <c:pt idx="7179" formatCode="General">
                  <c:v>7.1790000000000003</c:v>
                </c:pt>
                <c:pt idx="7180" formatCode="General">
                  <c:v>7.18</c:v>
                </c:pt>
                <c:pt idx="7181" formatCode="General">
                  <c:v>7.181</c:v>
                </c:pt>
                <c:pt idx="7182" formatCode="General">
                  <c:v>7.1820000000000004</c:v>
                </c:pt>
                <c:pt idx="7183" formatCode="General">
                  <c:v>7.1829999999999998</c:v>
                </c:pt>
                <c:pt idx="7184" formatCode="General">
                  <c:v>7.1840000000000002</c:v>
                </c:pt>
                <c:pt idx="7185" formatCode="General">
                  <c:v>7.1849999999999996</c:v>
                </c:pt>
                <c:pt idx="7186" formatCode="General">
                  <c:v>7.1859999999999999</c:v>
                </c:pt>
                <c:pt idx="7187" formatCode="General">
                  <c:v>7.1870000000000003</c:v>
                </c:pt>
                <c:pt idx="7188" formatCode="General">
                  <c:v>7.1879999999999997</c:v>
                </c:pt>
                <c:pt idx="7189" formatCode="General">
                  <c:v>7.1890000000000001</c:v>
                </c:pt>
                <c:pt idx="7190" formatCode="General">
                  <c:v>7.19</c:v>
                </c:pt>
                <c:pt idx="7191" formatCode="General">
                  <c:v>7.1909999999999998</c:v>
                </c:pt>
                <c:pt idx="7192" formatCode="General">
                  <c:v>7.1920000000000002</c:v>
                </c:pt>
                <c:pt idx="7193" formatCode="General">
                  <c:v>7.1929999999999996</c:v>
                </c:pt>
                <c:pt idx="7194" formatCode="General">
                  <c:v>7.194</c:v>
                </c:pt>
                <c:pt idx="7195" formatCode="General">
                  <c:v>7.1950000000000003</c:v>
                </c:pt>
                <c:pt idx="7196" formatCode="General">
                  <c:v>7.1959999999999997</c:v>
                </c:pt>
                <c:pt idx="7197" formatCode="General">
                  <c:v>7.1970000000000001</c:v>
                </c:pt>
                <c:pt idx="7198" formatCode="General">
                  <c:v>7.1980000000000004</c:v>
                </c:pt>
                <c:pt idx="7199" formatCode="General">
                  <c:v>7.1989999999999998</c:v>
                </c:pt>
                <c:pt idx="7200" formatCode="General">
                  <c:v>7.2</c:v>
                </c:pt>
                <c:pt idx="7201" formatCode="General">
                  <c:v>7.2009999999999996</c:v>
                </c:pt>
                <c:pt idx="7202" formatCode="General">
                  <c:v>7.202</c:v>
                </c:pt>
                <c:pt idx="7203" formatCode="General">
                  <c:v>7.2030000000000003</c:v>
                </c:pt>
                <c:pt idx="7204" formatCode="General">
                  <c:v>7.2039999999999997</c:v>
                </c:pt>
                <c:pt idx="7205" formatCode="General">
                  <c:v>7.2050000000000001</c:v>
                </c:pt>
                <c:pt idx="7206" formatCode="General">
                  <c:v>7.2060000000000004</c:v>
                </c:pt>
                <c:pt idx="7207" formatCode="General">
                  <c:v>7.2069999999999999</c:v>
                </c:pt>
                <c:pt idx="7208" formatCode="General">
                  <c:v>7.2080000000000002</c:v>
                </c:pt>
                <c:pt idx="7209" formatCode="General">
                  <c:v>7.2089999999999996</c:v>
                </c:pt>
                <c:pt idx="7210" formatCode="General">
                  <c:v>7.21</c:v>
                </c:pt>
                <c:pt idx="7211" formatCode="General">
                  <c:v>7.2110000000000003</c:v>
                </c:pt>
                <c:pt idx="7212" formatCode="General">
                  <c:v>7.2119999999999997</c:v>
                </c:pt>
                <c:pt idx="7213" formatCode="General">
                  <c:v>7.2130000000000001</c:v>
                </c:pt>
                <c:pt idx="7214" formatCode="General">
                  <c:v>7.2140000000000004</c:v>
                </c:pt>
                <c:pt idx="7215" formatCode="General">
                  <c:v>7.2149999999999999</c:v>
                </c:pt>
                <c:pt idx="7216" formatCode="General">
                  <c:v>7.2160000000000002</c:v>
                </c:pt>
                <c:pt idx="7217" formatCode="General">
                  <c:v>7.2169999999999996</c:v>
                </c:pt>
                <c:pt idx="7218" formatCode="General">
                  <c:v>7.218</c:v>
                </c:pt>
                <c:pt idx="7219" formatCode="General">
                  <c:v>7.2190000000000003</c:v>
                </c:pt>
                <c:pt idx="7220" formatCode="General">
                  <c:v>7.22</c:v>
                </c:pt>
                <c:pt idx="7221" formatCode="General">
                  <c:v>7.2210000000000001</c:v>
                </c:pt>
                <c:pt idx="7222" formatCode="General">
                  <c:v>7.2220000000000004</c:v>
                </c:pt>
                <c:pt idx="7223" formatCode="General">
                  <c:v>7.2229999999999999</c:v>
                </c:pt>
                <c:pt idx="7224" formatCode="General">
                  <c:v>7.2240000000000002</c:v>
                </c:pt>
                <c:pt idx="7225" formatCode="General">
                  <c:v>7.2249999999999996</c:v>
                </c:pt>
                <c:pt idx="7226" formatCode="General">
                  <c:v>7.226</c:v>
                </c:pt>
                <c:pt idx="7227" formatCode="General">
                  <c:v>7.2270000000000003</c:v>
                </c:pt>
                <c:pt idx="7228" formatCode="General">
                  <c:v>7.2279999999999998</c:v>
                </c:pt>
                <c:pt idx="7229" formatCode="General">
                  <c:v>7.2290000000000001</c:v>
                </c:pt>
                <c:pt idx="7230" formatCode="General">
                  <c:v>7.23</c:v>
                </c:pt>
                <c:pt idx="7231" formatCode="General">
                  <c:v>7.2309999999999999</c:v>
                </c:pt>
                <c:pt idx="7232" formatCode="General">
                  <c:v>7.2320000000000002</c:v>
                </c:pt>
                <c:pt idx="7233" formatCode="General">
                  <c:v>7.2329999999999997</c:v>
                </c:pt>
                <c:pt idx="7234" formatCode="General">
                  <c:v>7.234</c:v>
                </c:pt>
                <c:pt idx="7235" formatCode="General">
                  <c:v>7.2350000000000003</c:v>
                </c:pt>
                <c:pt idx="7236" formatCode="General">
                  <c:v>7.2359999999999998</c:v>
                </c:pt>
                <c:pt idx="7237" formatCode="General">
                  <c:v>7.2370000000000001</c:v>
                </c:pt>
                <c:pt idx="7238" formatCode="General">
                  <c:v>7.2380000000000004</c:v>
                </c:pt>
                <c:pt idx="7239" formatCode="General">
                  <c:v>7.2389999999999999</c:v>
                </c:pt>
                <c:pt idx="7240" formatCode="General">
                  <c:v>7.24</c:v>
                </c:pt>
                <c:pt idx="7241" formatCode="General">
                  <c:v>7.2409999999999997</c:v>
                </c:pt>
                <c:pt idx="7242" formatCode="General">
                  <c:v>7.242</c:v>
                </c:pt>
                <c:pt idx="7243" formatCode="General">
                  <c:v>7.2430000000000003</c:v>
                </c:pt>
                <c:pt idx="7244" formatCode="General">
                  <c:v>7.2439999999999998</c:v>
                </c:pt>
                <c:pt idx="7245" formatCode="General">
                  <c:v>7.2450000000000001</c:v>
                </c:pt>
                <c:pt idx="7246" formatCode="General">
                  <c:v>7.2460000000000004</c:v>
                </c:pt>
                <c:pt idx="7247" formatCode="General">
                  <c:v>7.2469999999999999</c:v>
                </c:pt>
                <c:pt idx="7248" formatCode="General">
                  <c:v>7.2480000000000002</c:v>
                </c:pt>
                <c:pt idx="7249" formatCode="General">
                  <c:v>7.2489999999999997</c:v>
                </c:pt>
                <c:pt idx="7250" formatCode="General">
                  <c:v>7.25</c:v>
                </c:pt>
                <c:pt idx="7251" formatCode="General">
                  <c:v>7.2510000000000003</c:v>
                </c:pt>
                <c:pt idx="7252" formatCode="General">
                  <c:v>7.2519999999999998</c:v>
                </c:pt>
                <c:pt idx="7253" formatCode="General">
                  <c:v>7.2530000000000001</c:v>
                </c:pt>
                <c:pt idx="7254" formatCode="General">
                  <c:v>7.2539999999999996</c:v>
                </c:pt>
                <c:pt idx="7255" formatCode="General">
                  <c:v>7.2549999999999999</c:v>
                </c:pt>
                <c:pt idx="7256" formatCode="General">
                  <c:v>7.2560000000000002</c:v>
                </c:pt>
                <c:pt idx="7257" formatCode="General">
                  <c:v>7.2569999999999997</c:v>
                </c:pt>
                <c:pt idx="7258" formatCode="General">
                  <c:v>7.258</c:v>
                </c:pt>
                <c:pt idx="7259" formatCode="General">
                  <c:v>7.2590000000000003</c:v>
                </c:pt>
                <c:pt idx="7260" formatCode="General">
                  <c:v>7.26</c:v>
                </c:pt>
                <c:pt idx="7261" formatCode="General">
                  <c:v>7.2610000000000001</c:v>
                </c:pt>
                <c:pt idx="7262" formatCode="General">
                  <c:v>7.2619999999999996</c:v>
                </c:pt>
                <c:pt idx="7263" formatCode="General">
                  <c:v>7.2629999999999999</c:v>
                </c:pt>
                <c:pt idx="7264" formatCode="General">
                  <c:v>7.2640000000000002</c:v>
                </c:pt>
                <c:pt idx="7265" formatCode="General">
                  <c:v>7.2649999999999997</c:v>
                </c:pt>
                <c:pt idx="7266" formatCode="General">
                  <c:v>7.266</c:v>
                </c:pt>
                <c:pt idx="7267" formatCode="General">
                  <c:v>7.2670000000000003</c:v>
                </c:pt>
                <c:pt idx="7268" formatCode="General">
                  <c:v>7.2679999999999998</c:v>
                </c:pt>
                <c:pt idx="7269" formatCode="General">
                  <c:v>7.2690000000000001</c:v>
                </c:pt>
                <c:pt idx="7270" formatCode="General">
                  <c:v>7.27</c:v>
                </c:pt>
                <c:pt idx="7271" formatCode="General">
                  <c:v>7.2709999999999999</c:v>
                </c:pt>
                <c:pt idx="7272" formatCode="General">
                  <c:v>7.2720000000000002</c:v>
                </c:pt>
                <c:pt idx="7273" formatCode="General">
                  <c:v>7.2729999999999997</c:v>
                </c:pt>
                <c:pt idx="7274" formatCode="General">
                  <c:v>7.274</c:v>
                </c:pt>
                <c:pt idx="7275" formatCode="General">
                  <c:v>7.2750000000000004</c:v>
                </c:pt>
                <c:pt idx="7276" formatCode="General">
                  <c:v>7.2759999999999998</c:v>
                </c:pt>
                <c:pt idx="7277" formatCode="General">
                  <c:v>7.2770000000000001</c:v>
                </c:pt>
                <c:pt idx="7278" formatCode="General">
                  <c:v>7.2779999999999996</c:v>
                </c:pt>
                <c:pt idx="7279" formatCode="General">
                  <c:v>7.2789999999999999</c:v>
                </c:pt>
                <c:pt idx="7280" formatCode="General">
                  <c:v>7.28</c:v>
                </c:pt>
                <c:pt idx="7281" formatCode="General">
                  <c:v>7.2809999999999997</c:v>
                </c:pt>
                <c:pt idx="7282" formatCode="General">
                  <c:v>7.282</c:v>
                </c:pt>
                <c:pt idx="7283" formatCode="General">
                  <c:v>7.2830000000000004</c:v>
                </c:pt>
                <c:pt idx="7284" formatCode="General">
                  <c:v>7.2839999999999998</c:v>
                </c:pt>
                <c:pt idx="7285" formatCode="General">
                  <c:v>7.2850000000000001</c:v>
                </c:pt>
                <c:pt idx="7286" formatCode="General">
                  <c:v>7.2859999999999996</c:v>
                </c:pt>
                <c:pt idx="7287" formatCode="General">
                  <c:v>7.2869999999999999</c:v>
                </c:pt>
                <c:pt idx="7288" formatCode="General">
                  <c:v>7.2880000000000003</c:v>
                </c:pt>
                <c:pt idx="7289" formatCode="General">
                  <c:v>7.2889999999999997</c:v>
                </c:pt>
                <c:pt idx="7290" formatCode="General">
                  <c:v>7.29</c:v>
                </c:pt>
                <c:pt idx="7291" formatCode="General">
                  <c:v>7.2910000000000004</c:v>
                </c:pt>
                <c:pt idx="7292" formatCode="General">
                  <c:v>7.2919999999999998</c:v>
                </c:pt>
                <c:pt idx="7293" formatCode="General">
                  <c:v>7.2930000000000001</c:v>
                </c:pt>
                <c:pt idx="7294" formatCode="General">
                  <c:v>7.2939999999999996</c:v>
                </c:pt>
                <c:pt idx="7295" formatCode="General">
                  <c:v>7.2949999999999999</c:v>
                </c:pt>
                <c:pt idx="7296" formatCode="General">
                  <c:v>7.2960000000000003</c:v>
                </c:pt>
                <c:pt idx="7297" formatCode="General">
                  <c:v>7.2969999999999997</c:v>
                </c:pt>
                <c:pt idx="7298" formatCode="General">
                  <c:v>7.298</c:v>
                </c:pt>
                <c:pt idx="7299" formatCode="General">
                  <c:v>7.2990000000000004</c:v>
                </c:pt>
                <c:pt idx="7300" formatCode="General">
                  <c:v>7.3</c:v>
                </c:pt>
                <c:pt idx="7301" formatCode="General">
                  <c:v>7.3010000000000002</c:v>
                </c:pt>
                <c:pt idx="7302" formatCode="General">
                  <c:v>7.3019999999999996</c:v>
                </c:pt>
                <c:pt idx="7303" formatCode="General">
                  <c:v>7.3029999999999999</c:v>
                </c:pt>
                <c:pt idx="7304" formatCode="General">
                  <c:v>7.3040000000000003</c:v>
                </c:pt>
                <c:pt idx="7305" formatCode="General">
                  <c:v>7.3049999999999997</c:v>
                </c:pt>
                <c:pt idx="7306" formatCode="General">
                  <c:v>7.306</c:v>
                </c:pt>
                <c:pt idx="7307" formatCode="General">
                  <c:v>7.3070000000000004</c:v>
                </c:pt>
                <c:pt idx="7308" formatCode="General">
                  <c:v>7.3079999999999998</c:v>
                </c:pt>
                <c:pt idx="7309" formatCode="General">
                  <c:v>7.3090000000000002</c:v>
                </c:pt>
                <c:pt idx="7310" formatCode="General">
                  <c:v>7.31</c:v>
                </c:pt>
                <c:pt idx="7311" formatCode="General">
                  <c:v>7.3109999999999999</c:v>
                </c:pt>
                <c:pt idx="7312" formatCode="General">
                  <c:v>7.3120000000000003</c:v>
                </c:pt>
                <c:pt idx="7313" formatCode="General">
                  <c:v>7.3129999999999997</c:v>
                </c:pt>
                <c:pt idx="7314" formatCode="General">
                  <c:v>7.3140000000000001</c:v>
                </c:pt>
                <c:pt idx="7315" formatCode="General">
                  <c:v>7.3150000000000004</c:v>
                </c:pt>
                <c:pt idx="7316" formatCode="General">
                  <c:v>7.3159999999999998</c:v>
                </c:pt>
                <c:pt idx="7317" formatCode="General">
                  <c:v>7.3170000000000002</c:v>
                </c:pt>
                <c:pt idx="7318" formatCode="General">
                  <c:v>7.3179999999999996</c:v>
                </c:pt>
                <c:pt idx="7319" formatCode="General">
                  <c:v>7.319</c:v>
                </c:pt>
                <c:pt idx="7320" formatCode="General">
                  <c:v>7.32</c:v>
                </c:pt>
                <c:pt idx="7321" formatCode="General">
                  <c:v>7.3209999999999997</c:v>
                </c:pt>
                <c:pt idx="7322" formatCode="General">
                  <c:v>7.3220000000000001</c:v>
                </c:pt>
                <c:pt idx="7323" formatCode="General">
                  <c:v>7.3230000000000004</c:v>
                </c:pt>
                <c:pt idx="7324" formatCode="General">
                  <c:v>7.3239999999999998</c:v>
                </c:pt>
                <c:pt idx="7325" formatCode="General">
                  <c:v>7.3250000000000002</c:v>
                </c:pt>
                <c:pt idx="7326" formatCode="General">
                  <c:v>7.3259999999999996</c:v>
                </c:pt>
                <c:pt idx="7327" formatCode="General">
                  <c:v>7.327</c:v>
                </c:pt>
                <c:pt idx="7328" formatCode="General">
                  <c:v>7.3280000000000003</c:v>
                </c:pt>
                <c:pt idx="7329" formatCode="General">
                  <c:v>7.3289999999999997</c:v>
                </c:pt>
                <c:pt idx="7330" formatCode="General">
                  <c:v>7.33</c:v>
                </c:pt>
                <c:pt idx="7331" formatCode="General">
                  <c:v>7.3310000000000004</c:v>
                </c:pt>
                <c:pt idx="7332" formatCode="General">
                  <c:v>7.3319999999999999</c:v>
                </c:pt>
                <c:pt idx="7333" formatCode="General">
                  <c:v>7.3330000000000002</c:v>
                </c:pt>
                <c:pt idx="7334" formatCode="General">
                  <c:v>7.3339999999999996</c:v>
                </c:pt>
                <c:pt idx="7335" formatCode="General">
                  <c:v>7.335</c:v>
                </c:pt>
                <c:pt idx="7336" formatCode="General">
                  <c:v>7.3360000000000003</c:v>
                </c:pt>
                <c:pt idx="7337" formatCode="General">
                  <c:v>7.3369999999999997</c:v>
                </c:pt>
                <c:pt idx="7338" formatCode="General">
                  <c:v>7.3380000000000001</c:v>
                </c:pt>
                <c:pt idx="7339" formatCode="General">
                  <c:v>7.3390000000000004</c:v>
                </c:pt>
                <c:pt idx="7340" formatCode="General">
                  <c:v>7.34</c:v>
                </c:pt>
                <c:pt idx="7341" formatCode="General">
                  <c:v>7.3410000000000002</c:v>
                </c:pt>
                <c:pt idx="7342" formatCode="General">
                  <c:v>7.3419999999999996</c:v>
                </c:pt>
                <c:pt idx="7343" formatCode="General">
                  <c:v>7.343</c:v>
                </c:pt>
                <c:pt idx="7344" formatCode="General">
                  <c:v>7.3440000000000003</c:v>
                </c:pt>
                <c:pt idx="7345" formatCode="General">
                  <c:v>7.3449999999999998</c:v>
                </c:pt>
                <c:pt idx="7346" formatCode="General">
                  <c:v>7.3460000000000001</c:v>
                </c:pt>
                <c:pt idx="7347" formatCode="General">
                  <c:v>7.3470000000000004</c:v>
                </c:pt>
                <c:pt idx="7348" formatCode="General">
                  <c:v>7.3479999999999999</c:v>
                </c:pt>
                <c:pt idx="7349" formatCode="General">
                  <c:v>7.3490000000000002</c:v>
                </c:pt>
                <c:pt idx="7350" formatCode="General">
                  <c:v>7.35</c:v>
                </c:pt>
                <c:pt idx="7351" formatCode="General">
                  <c:v>7.351</c:v>
                </c:pt>
                <c:pt idx="7352" formatCode="General">
                  <c:v>7.3520000000000003</c:v>
                </c:pt>
                <c:pt idx="7353" formatCode="General">
                  <c:v>7.3529999999999998</c:v>
                </c:pt>
                <c:pt idx="7354" formatCode="General">
                  <c:v>7.3540000000000001</c:v>
                </c:pt>
                <c:pt idx="7355" formatCode="General">
                  <c:v>7.3550000000000004</c:v>
                </c:pt>
                <c:pt idx="7356" formatCode="General">
                  <c:v>7.3559999999999999</c:v>
                </c:pt>
                <c:pt idx="7357" formatCode="General">
                  <c:v>7.3570000000000002</c:v>
                </c:pt>
                <c:pt idx="7358" formatCode="General">
                  <c:v>7.3579999999999997</c:v>
                </c:pt>
                <c:pt idx="7359" formatCode="General">
                  <c:v>7.359</c:v>
                </c:pt>
                <c:pt idx="7360" formatCode="General">
                  <c:v>7.36</c:v>
                </c:pt>
                <c:pt idx="7361" formatCode="General">
                  <c:v>7.3609999999999998</c:v>
                </c:pt>
                <c:pt idx="7362" formatCode="General">
                  <c:v>7.3620000000000001</c:v>
                </c:pt>
                <c:pt idx="7363" formatCode="General">
                  <c:v>7.3630000000000004</c:v>
                </c:pt>
                <c:pt idx="7364" formatCode="General">
                  <c:v>7.3639999999999999</c:v>
                </c:pt>
                <c:pt idx="7365" formatCode="General">
                  <c:v>7.3650000000000002</c:v>
                </c:pt>
                <c:pt idx="7366" formatCode="General">
                  <c:v>7.3659999999999997</c:v>
                </c:pt>
                <c:pt idx="7367" formatCode="General">
                  <c:v>7.367</c:v>
                </c:pt>
                <c:pt idx="7368" formatCode="General">
                  <c:v>7.3680000000000003</c:v>
                </c:pt>
                <c:pt idx="7369" formatCode="General">
                  <c:v>7.3689999999999998</c:v>
                </c:pt>
                <c:pt idx="7370" formatCode="General">
                  <c:v>7.37</c:v>
                </c:pt>
                <c:pt idx="7371" formatCode="General">
                  <c:v>7.3710000000000004</c:v>
                </c:pt>
                <c:pt idx="7372" formatCode="General">
                  <c:v>7.3719999999999999</c:v>
                </c:pt>
                <c:pt idx="7373" formatCode="General">
                  <c:v>7.3730000000000002</c:v>
                </c:pt>
                <c:pt idx="7374" formatCode="General">
                  <c:v>7.3739999999999997</c:v>
                </c:pt>
                <c:pt idx="7375" formatCode="General">
                  <c:v>7.375</c:v>
                </c:pt>
                <c:pt idx="7376" formatCode="General">
                  <c:v>7.3760000000000003</c:v>
                </c:pt>
                <c:pt idx="7377" formatCode="General">
                  <c:v>7.3769999999999998</c:v>
                </c:pt>
                <c:pt idx="7378" formatCode="General">
                  <c:v>7.3780000000000001</c:v>
                </c:pt>
                <c:pt idx="7379" formatCode="General">
                  <c:v>7.3789999999999996</c:v>
                </c:pt>
                <c:pt idx="7380" formatCode="General">
                  <c:v>7.38</c:v>
                </c:pt>
                <c:pt idx="7381" formatCode="General">
                  <c:v>7.3810000000000002</c:v>
                </c:pt>
                <c:pt idx="7382" formatCode="General">
                  <c:v>7.3819999999999997</c:v>
                </c:pt>
                <c:pt idx="7383" formatCode="General">
                  <c:v>7.383</c:v>
                </c:pt>
                <c:pt idx="7384" formatCode="General">
                  <c:v>7.3840000000000003</c:v>
                </c:pt>
                <c:pt idx="7385" formatCode="General">
                  <c:v>7.3849999999999998</c:v>
                </c:pt>
                <c:pt idx="7386" formatCode="General">
                  <c:v>7.3860000000000001</c:v>
                </c:pt>
                <c:pt idx="7387" formatCode="General">
                  <c:v>7.3869999999999996</c:v>
                </c:pt>
                <c:pt idx="7388" formatCode="General">
                  <c:v>7.3879999999999999</c:v>
                </c:pt>
                <c:pt idx="7389" formatCode="General">
                  <c:v>7.3890000000000002</c:v>
                </c:pt>
                <c:pt idx="7390" formatCode="General">
                  <c:v>7.39</c:v>
                </c:pt>
                <c:pt idx="7391" formatCode="General">
                  <c:v>7.391</c:v>
                </c:pt>
                <c:pt idx="7392" formatCode="General">
                  <c:v>7.3920000000000003</c:v>
                </c:pt>
                <c:pt idx="7393" formatCode="General">
                  <c:v>7.3929999999999998</c:v>
                </c:pt>
                <c:pt idx="7394" formatCode="General">
                  <c:v>7.3940000000000001</c:v>
                </c:pt>
                <c:pt idx="7395" formatCode="General">
                  <c:v>7.3949999999999996</c:v>
                </c:pt>
                <c:pt idx="7396" formatCode="General">
                  <c:v>7.3959999999999999</c:v>
                </c:pt>
                <c:pt idx="7397" formatCode="General">
                  <c:v>7.3970000000000002</c:v>
                </c:pt>
                <c:pt idx="7398" formatCode="General">
                  <c:v>7.3979999999999997</c:v>
                </c:pt>
                <c:pt idx="7399" formatCode="General">
                  <c:v>7.399</c:v>
                </c:pt>
                <c:pt idx="7400" formatCode="General">
                  <c:v>7.4</c:v>
                </c:pt>
                <c:pt idx="7401" formatCode="General">
                  <c:v>7.4009999999999998</c:v>
                </c:pt>
                <c:pt idx="7402" formatCode="General">
                  <c:v>7.4020000000000001</c:v>
                </c:pt>
                <c:pt idx="7403" formatCode="General">
                  <c:v>7.4029999999999996</c:v>
                </c:pt>
                <c:pt idx="7404" formatCode="General">
                  <c:v>7.4039999999999999</c:v>
                </c:pt>
                <c:pt idx="7405" formatCode="General">
                  <c:v>7.4050000000000002</c:v>
                </c:pt>
                <c:pt idx="7406" formatCode="General">
                  <c:v>7.4059999999999997</c:v>
                </c:pt>
                <c:pt idx="7407" formatCode="General">
                  <c:v>7.407</c:v>
                </c:pt>
                <c:pt idx="7408" formatCode="General">
                  <c:v>7.4080000000000004</c:v>
                </c:pt>
                <c:pt idx="7409" formatCode="General">
                  <c:v>7.4089999999999998</c:v>
                </c:pt>
                <c:pt idx="7410" formatCode="General">
                  <c:v>7.41</c:v>
                </c:pt>
                <c:pt idx="7411" formatCode="General">
                  <c:v>7.4109999999999996</c:v>
                </c:pt>
                <c:pt idx="7412" formatCode="General">
                  <c:v>7.4119999999999999</c:v>
                </c:pt>
                <c:pt idx="7413" formatCode="General">
                  <c:v>7.4130000000000003</c:v>
                </c:pt>
                <c:pt idx="7414" formatCode="General">
                  <c:v>7.4139999999999997</c:v>
                </c:pt>
                <c:pt idx="7415" formatCode="General">
                  <c:v>7.415</c:v>
                </c:pt>
                <c:pt idx="7416" formatCode="General">
                  <c:v>7.4160000000000004</c:v>
                </c:pt>
                <c:pt idx="7417" formatCode="General">
                  <c:v>7.4169999999999998</c:v>
                </c:pt>
                <c:pt idx="7418" formatCode="General">
                  <c:v>7.4180000000000001</c:v>
                </c:pt>
                <c:pt idx="7419" formatCode="General">
                  <c:v>7.4189999999999996</c:v>
                </c:pt>
                <c:pt idx="7420" formatCode="General">
                  <c:v>7.42</c:v>
                </c:pt>
                <c:pt idx="7421" formatCode="General">
                  <c:v>7.4210000000000003</c:v>
                </c:pt>
                <c:pt idx="7422" formatCode="General">
                  <c:v>7.4219999999999997</c:v>
                </c:pt>
                <c:pt idx="7423" formatCode="General">
                  <c:v>7.423</c:v>
                </c:pt>
                <c:pt idx="7424" formatCode="General">
                  <c:v>7.4240000000000004</c:v>
                </c:pt>
                <c:pt idx="7425" formatCode="General">
                  <c:v>7.4249999999999998</c:v>
                </c:pt>
                <c:pt idx="7426" formatCode="General">
                  <c:v>7.4260000000000002</c:v>
                </c:pt>
                <c:pt idx="7427" formatCode="General">
                  <c:v>7.4269999999999996</c:v>
                </c:pt>
                <c:pt idx="7428" formatCode="General">
                  <c:v>7.4279999999999999</c:v>
                </c:pt>
                <c:pt idx="7429" formatCode="General">
                  <c:v>7.4290000000000003</c:v>
                </c:pt>
                <c:pt idx="7430" formatCode="General">
                  <c:v>7.43</c:v>
                </c:pt>
                <c:pt idx="7431" formatCode="General">
                  <c:v>7.431</c:v>
                </c:pt>
                <c:pt idx="7432" formatCode="General">
                  <c:v>7.4320000000000004</c:v>
                </c:pt>
                <c:pt idx="7433" formatCode="General">
                  <c:v>7.4329999999999998</c:v>
                </c:pt>
                <c:pt idx="7434" formatCode="General">
                  <c:v>7.4340000000000002</c:v>
                </c:pt>
                <c:pt idx="7435" formatCode="General">
                  <c:v>7.4349999999999996</c:v>
                </c:pt>
                <c:pt idx="7436" formatCode="General">
                  <c:v>7.4359999999999999</c:v>
                </c:pt>
                <c:pt idx="7437" formatCode="General">
                  <c:v>7.4370000000000003</c:v>
                </c:pt>
                <c:pt idx="7438" formatCode="General">
                  <c:v>7.4379999999999997</c:v>
                </c:pt>
                <c:pt idx="7439" formatCode="General">
                  <c:v>7.4390000000000001</c:v>
                </c:pt>
                <c:pt idx="7440" formatCode="General">
                  <c:v>7.44</c:v>
                </c:pt>
                <c:pt idx="7441" formatCode="General">
                  <c:v>7.4409999999999998</c:v>
                </c:pt>
                <c:pt idx="7442" formatCode="General">
                  <c:v>7.4420000000000002</c:v>
                </c:pt>
                <c:pt idx="7443" formatCode="General">
                  <c:v>7.4429999999999996</c:v>
                </c:pt>
                <c:pt idx="7444" formatCode="General">
                  <c:v>7.444</c:v>
                </c:pt>
                <c:pt idx="7445" formatCode="General">
                  <c:v>7.4450000000000003</c:v>
                </c:pt>
                <c:pt idx="7446" formatCode="General">
                  <c:v>7.4459999999999997</c:v>
                </c:pt>
                <c:pt idx="7447" formatCode="General">
                  <c:v>7.4470000000000001</c:v>
                </c:pt>
                <c:pt idx="7448" formatCode="General">
                  <c:v>7.4480000000000004</c:v>
                </c:pt>
                <c:pt idx="7449" formatCode="General">
                  <c:v>7.4489999999999998</c:v>
                </c:pt>
                <c:pt idx="7450" formatCode="General">
                  <c:v>7.45</c:v>
                </c:pt>
                <c:pt idx="7451" formatCode="General">
                  <c:v>7.4509999999999996</c:v>
                </c:pt>
                <c:pt idx="7452" formatCode="General">
                  <c:v>7.452</c:v>
                </c:pt>
                <c:pt idx="7453" formatCode="General">
                  <c:v>7.4530000000000003</c:v>
                </c:pt>
                <c:pt idx="7454" formatCode="General">
                  <c:v>7.4539999999999997</c:v>
                </c:pt>
                <c:pt idx="7455" formatCode="General">
                  <c:v>7.4550000000000001</c:v>
                </c:pt>
                <c:pt idx="7456" formatCode="General">
                  <c:v>7.4560000000000004</c:v>
                </c:pt>
                <c:pt idx="7457" formatCode="General">
                  <c:v>7.4569999999999999</c:v>
                </c:pt>
                <c:pt idx="7458" formatCode="General">
                  <c:v>7.4580000000000002</c:v>
                </c:pt>
                <c:pt idx="7459" formatCode="General">
                  <c:v>7.4589999999999996</c:v>
                </c:pt>
                <c:pt idx="7460" formatCode="General">
                  <c:v>7.46</c:v>
                </c:pt>
                <c:pt idx="7461" formatCode="General">
                  <c:v>7.4610000000000003</c:v>
                </c:pt>
                <c:pt idx="7462" formatCode="General">
                  <c:v>7.4619999999999997</c:v>
                </c:pt>
                <c:pt idx="7463" formatCode="General">
                  <c:v>7.4630000000000001</c:v>
                </c:pt>
                <c:pt idx="7464" formatCode="General">
                  <c:v>7.4640000000000004</c:v>
                </c:pt>
                <c:pt idx="7465" formatCode="General">
                  <c:v>7.4649999999999999</c:v>
                </c:pt>
                <c:pt idx="7466" formatCode="General">
                  <c:v>7.4660000000000002</c:v>
                </c:pt>
                <c:pt idx="7467" formatCode="General">
                  <c:v>7.4669999999999996</c:v>
                </c:pt>
                <c:pt idx="7468" formatCode="General">
                  <c:v>7.468</c:v>
                </c:pt>
                <c:pt idx="7469" formatCode="General">
                  <c:v>7.4690000000000003</c:v>
                </c:pt>
                <c:pt idx="7470" formatCode="General">
                  <c:v>7.47</c:v>
                </c:pt>
                <c:pt idx="7471" formatCode="General">
                  <c:v>7.4710000000000001</c:v>
                </c:pt>
                <c:pt idx="7472" formatCode="General">
                  <c:v>7.4720000000000004</c:v>
                </c:pt>
                <c:pt idx="7473" formatCode="General">
                  <c:v>7.4729999999999999</c:v>
                </c:pt>
                <c:pt idx="7474" formatCode="General">
                  <c:v>7.4740000000000002</c:v>
                </c:pt>
                <c:pt idx="7475" formatCode="General">
                  <c:v>7.4749999999999996</c:v>
                </c:pt>
                <c:pt idx="7476" formatCode="General">
                  <c:v>7.476</c:v>
                </c:pt>
                <c:pt idx="7477" formatCode="General">
                  <c:v>7.4770000000000003</c:v>
                </c:pt>
                <c:pt idx="7478" formatCode="General">
                  <c:v>7.4779999999999998</c:v>
                </c:pt>
                <c:pt idx="7479" formatCode="General">
                  <c:v>7.4790000000000001</c:v>
                </c:pt>
                <c:pt idx="7480" formatCode="General">
                  <c:v>7.48</c:v>
                </c:pt>
                <c:pt idx="7481" formatCode="General">
                  <c:v>7.4809999999999999</c:v>
                </c:pt>
                <c:pt idx="7482" formatCode="General">
                  <c:v>7.4820000000000002</c:v>
                </c:pt>
                <c:pt idx="7483" formatCode="General">
                  <c:v>7.4829999999999997</c:v>
                </c:pt>
                <c:pt idx="7484" formatCode="General">
                  <c:v>7.484</c:v>
                </c:pt>
                <c:pt idx="7485" formatCode="General">
                  <c:v>7.4850000000000003</c:v>
                </c:pt>
                <c:pt idx="7486" formatCode="General">
                  <c:v>7.4859999999999998</c:v>
                </c:pt>
                <c:pt idx="7487" formatCode="General">
                  <c:v>7.4870000000000001</c:v>
                </c:pt>
                <c:pt idx="7488" formatCode="General">
                  <c:v>7.4880000000000004</c:v>
                </c:pt>
                <c:pt idx="7489" formatCode="General">
                  <c:v>7.4889999999999999</c:v>
                </c:pt>
                <c:pt idx="7490" formatCode="General">
                  <c:v>7.49</c:v>
                </c:pt>
                <c:pt idx="7491" formatCode="General">
                  <c:v>7.4909999999999997</c:v>
                </c:pt>
                <c:pt idx="7492" formatCode="General">
                  <c:v>7.492</c:v>
                </c:pt>
                <c:pt idx="7493" formatCode="General">
                  <c:v>7.4930000000000003</c:v>
                </c:pt>
                <c:pt idx="7494" formatCode="General">
                  <c:v>7.4939999999999998</c:v>
                </c:pt>
                <c:pt idx="7495" formatCode="General">
                  <c:v>7.4950000000000001</c:v>
                </c:pt>
                <c:pt idx="7496" formatCode="General">
                  <c:v>7.4960000000000004</c:v>
                </c:pt>
                <c:pt idx="7497" formatCode="General">
                  <c:v>7.4969999999999999</c:v>
                </c:pt>
                <c:pt idx="7498" formatCode="General">
                  <c:v>7.4980000000000002</c:v>
                </c:pt>
                <c:pt idx="7499" formatCode="General">
                  <c:v>7.4989999999999997</c:v>
                </c:pt>
                <c:pt idx="7500" formatCode="General">
                  <c:v>7.5</c:v>
                </c:pt>
                <c:pt idx="7501" formatCode="General">
                  <c:v>7.5010000000000003</c:v>
                </c:pt>
                <c:pt idx="7502" formatCode="General">
                  <c:v>7.5019999999999998</c:v>
                </c:pt>
                <c:pt idx="7503" formatCode="General">
                  <c:v>7.5030000000000001</c:v>
                </c:pt>
                <c:pt idx="7504" formatCode="General">
                  <c:v>7.5039999999999996</c:v>
                </c:pt>
                <c:pt idx="7505" formatCode="General">
                  <c:v>7.5049999999999999</c:v>
                </c:pt>
                <c:pt idx="7506" formatCode="General">
                  <c:v>7.5060000000000002</c:v>
                </c:pt>
                <c:pt idx="7507" formatCode="General">
                  <c:v>7.5069999999999997</c:v>
                </c:pt>
                <c:pt idx="7508" formatCode="General">
                  <c:v>7.508</c:v>
                </c:pt>
                <c:pt idx="7509" formatCode="General">
                  <c:v>7.5090000000000003</c:v>
                </c:pt>
                <c:pt idx="7510" formatCode="General">
                  <c:v>7.51</c:v>
                </c:pt>
                <c:pt idx="7511" formatCode="General">
                  <c:v>7.5110000000000001</c:v>
                </c:pt>
                <c:pt idx="7512" formatCode="General">
                  <c:v>7.5119999999999996</c:v>
                </c:pt>
                <c:pt idx="7513" formatCode="General">
                  <c:v>7.5129999999999999</c:v>
                </c:pt>
                <c:pt idx="7514" formatCode="General">
                  <c:v>7.5140000000000002</c:v>
                </c:pt>
                <c:pt idx="7515" formatCode="General">
                  <c:v>7.5149999999999997</c:v>
                </c:pt>
                <c:pt idx="7516" formatCode="General">
                  <c:v>7.516</c:v>
                </c:pt>
                <c:pt idx="7517" formatCode="General">
                  <c:v>7.5170000000000003</c:v>
                </c:pt>
                <c:pt idx="7518" formatCode="General">
                  <c:v>7.5179999999999998</c:v>
                </c:pt>
                <c:pt idx="7519" formatCode="General">
                  <c:v>7.5190000000000001</c:v>
                </c:pt>
                <c:pt idx="7520" formatCode="General">
                  <c:v>7.52</c:v>
                </c:pt>
                <c:pt idx="7521" formatCode="General">
                  <c:v>7.5209999999999999</c:v>
                </c:pt>
                <c:pt idx="7522" formatCode="General">
                  <c:v>7.5220000000000002</c:v>
                </c:pt>
                <c:pt idx="7523" formatCode="General">
                  <c:v>7.5229999999999997</c:v>
                </c:pt>
                <c:pt idx="7524" formatCode="General">
                  <c:v>7.524</c:v>
                </c:pt>
                <c:pt idx="7525" formatCode="General">
                  <c:v>7.5250000000000004</c:v>
                </c:pt>
                <c:pt idx="7526" formatCode="General">
                  <c:v>7.5259999999999998</c:v>
                </c:pt>
                <c:pt idx="7527" formatCode="General">
                  <c:v>7.5270000000000001</c:v>
                </c:pt>
                <c:pt idx="7528" formatCode="General">
                  <c:v>7.5279999999999996</c:v>
                </c:pt>
                <c:pt idx="7529" formatCode="General">
                  <c:v>7.5289999999999999</c:v>
                </c:pt>
                <c:pt idx="7530" formatCode="General">
                  <c:v>7.53</c:v>
                </c:pt>
                <c:pt idx="7531" formatCode="General">
                  <c:v>7.5309999999999997</c:v>
                </c:pt>
                <c:pt idx="7532" formatCode="General">
                  <c:v>7.532</c:v>
                </c:pt>
                <c:pt idx="7533" formatCode="General">
                  <c:v>7.5330000000000004</c:v>
                </c:pt>
                <c:pt idx="7534" formatCode="General">
                  <c:v>7.5339999999999998</c:v>
                </c:pt>
                <c:pt idx="7535" formatCode="General">
                  <c:v>7.5350000000000001</c:v>
                </c:pt>
                <c:pt idx="7536" formatCode="General">
                  <c:v>7.5359999999999996</c:v>
                </c:pt>
                <c:pt idx="7537" formatCode="General">
                  <c:v>7.5369999999999999</c:v>
                </c:pt>
                <c:pt idx="7538" formatCode="General">
                  <c:v>7.5380000000000003</c:v>
                </c:pt>
                <c:pt idx="7539" formatCode="General">
                  <c:v>7.5389999999999997</c:v>
                </c:pt>
                <c:pt idx="7540" formatCode="General">
                  <c:v>7.54</c:v>
                </c:pt>
                <c:pt idx="7541" formatCode="General">
                  <c:v>7.5410000000000004</c:v>
                </c:pt>
                <c:pt idx="7542" formatCode="General">
                  <c:v>7.5419999999999998</c:v>
                </c:pt>
                <c:pt idx="7543" formatCode="General">
                  <c:v>7.5430000000000001</c:v>
                </c:pt>
                <c:pt idx="7544" formatCode="General">
                  <c:v>7.5439999999999996</c:v>
                </c:pt>
                <c:pt idx="7545" formatCode="General">
                  <c:v>7.5449999999999999</c:v>
                </c:pt>
                <c:pt idx="7546" formatCode="General">
                  <c:v>7.5460000000000003</c:v>
                </c:pt>
                <c:pt idx="7547" formatCode="General">
                  <c:v>7.5469999999999997</c:v>
                </c:pt>
                <c:pt idx="7548" formatCode="General">
                  <c:v>7.548</c:v>
                </c:pt>
                <c:pt idx="7549" formatCode="General">
                  <c:v>7.5490000000000004</c:v>
                </c:pt>
                <c:pt idx="7550" formatCode="General">
                  <c:v>7.55</c:v>
                </c:pt>
                <c:pt idx="7551" formatCode="General">
                  <c:v>7.5510000000000002</c:v>
                </c:pt>
                <c:pt idx="7552" formatCode="General">
                  <c:v>7.5519999999999996</c:v>
                </c:pt>
                <c:pt idx="7553" formatCode="General">
                  <c:v>7.5529999999999999</c:v>
                </c:pt>
                <c:pt idx="7554" formatCode="General">
                  <c:v>7.5540000000000003</c:v>
                </c:pt>
                <c:pt idx="7555" formatCode="General">
                  <c:v>7.5549999999999997</c:v>
                </c:pt>
                <c:pt idx="7556" formatCode="General">
                  <c:v>7.556</c:v>
                </c:pt>
                <c:pt idx="7557" formatCode="General">
                  <c:v>7.5570000000000004</c:v>
                </c:pt>
                <c:pt idx="7558" formatCode="General">
                  <c:v>7.5579999999999998</c:v>
                </c:pt>
                <c:pt idx="7559" formatCode="General">
                  <c:v>7.5590000000000002</c:v>
                </c:pt>
                <c:pt idx="7560" formatCode="General">
                  <c:v>7.56</c:v>
                </c:pt>
                <c:pt idx="7561" formatCode="General">
                  <c:v>7.5609999999999999</c:v>
                </c:pt>
                <c:pt idx="7562" formatCode="General">
                  <c:v>7.5620000000000003</c:v>
                </c:pt>
                <c:pt idx="7563" formatCode="General">
                  <c:v>7.5629999999999997</c:v>
                </c:pt>
                <c:pt idx="7564" formatCode="General">
                  <c:v>7.5640000000000001</c:v>
                </c:pt>
                <c:pt idx="7565" formatCode="General">
                  <c:v>7.5650000000000004</c:v>
                </c:pt>
                <c:pt idx="7566" formatCode="General">
                  <c:v>7.5659999999999998</c:v>
                </c:pt>
                <c:pt idx="7567" formatCode="General">
                  <c:v>7.5670000000000002</c:v>
                </c:pt>
                <c:pt idx="7568" formatCode="General">
                  <c:v>7.5679999999999996</c:v>
                </c:pt>
                <c:pt idx="7569" formatCode="General">
                  <c:v>7.569</c:v>
                </c:pt>
                <c:pt idx="7570" formatCode="General">
                  <c:v>7.57</c:v>
                </c:pt>
                <c:pt idx="7571" formatCode="General">
                  <c:v>7.5709999999999997</c:v>
                </c:pt>
                <c:pt idx="7572" formatCode="General">
                  <c:v>7.5720000000000001</c:v>
                </c:pt>
                <c:pt idx="7573" formatCode="General">
                  <c:v>7.5730000000000004</c:v>
                </c:pt>
                <c:pt idx="7574" formatCode="General">
                  <c:v>7.5739999999999998</c:v>
                </c:pt>
                <c:pt idx="7575" formatCode="General">
                  <c:v>7.5750000000000002</c:v>
                </c:pt>
                <c:pt idx="7576" formatCode="General">
                  <c:v>7.5759999999999996</c:v>
                </c:pt>
                <c:pt idx="7577" formatCode="General">
                  <c:v>7.577</c:v>
                </c:pt>
                <c:pt idx="7578" formatCode="General">
                  <c:v>7.5780000000000003</c:v>
                </c:pt>
                <c:pt idx="7579" formatCode="General">
                  <c:v>7.5789999999999997</c:v>
                </c:pt>
                <c:pt idx="7580" formatCode="General">
                  <c:v>7.58</c:v>
                </c:pt>
                <c:pt idx="7581" formatCode="General">
                  <c:v>7.5810000000000004</c:v>
                </c:pt>
                <c:pt idx="7582" formatCode="General">
                  <c:v>7.5819999999999999</c:v>
                </c:pt>
                <c:pt idx="7583" formatCode="General">
                  <c:v>7.5830000000000002</c:v>
                </c:pt>
                <c:pt idx="7584" formatCode="General">
                  <c:v>7.5839999999999996</c:v>
                </c:pt>
                <c:pt idx="7585" formatCode="General">
                  <c:v>7.585</c:v>
                </c:pt>
                <c:pt idx="7586" formatCode="General">
                  <c:v>7.5860000000000003</c:v>
                </c:pt>
                <c:pt idx="7587" formatCode="General">
                  <c:v>7.5869999999999997</c:v>
                </c:pt>
                <c:pt idx="7588" formatCode="General">
                  <c:v>7.5880000000000001</c:v>
                </c:pt>
                <c:pt idx="7589" formatCode="General">
                  <c:v>7.5890000000000004</c:v>
                </c:pt>
                <c:pt idx="7590" formatCode="General">
                  <c:v>7.59</c:v>
                </c:pt>
                <c:pt idx="7591" formatCode="General">
                  <c:v>7.5910000000000002</c:v>
                </c:pt>
                <c:pt idx="7592" formatCode="General">
                  <c:v>7.5919999999999996</c:v>
                </c:pt>
                <c:pt idx="7593" formatCode="General">
                  <c:v>7.593</c:v>
                </c:pt>
                <c:pt idx="7594" formatCode="General">
                  <c:v>7.5940000000000003</c:v>
                </c:pt>
                <c:pt idx="7595" formatCode="General">
                  <c:v>7.5949999999999998</c:v>
                </c:pt>
                <c:pt idx="7596" formatCode="General">
                  <c:v>7.5960000000000001</c:v>
                </c:pt>
                <c:pt idx="7597" formatCode="General">
                  <c:v>7.5970000000000004</c:v>
                </c:pt>
                <c:pt idx="7598" formatCode="General">
                  <c:v>7.5979999999999999</c:v>
                </c:pt>
                <c:pt idx="7599" formatCode="General">
                  <c:v>7.5990000000000002</c:v>
                </c:pt>
                <c:pt idx="7600" formatCode="General">
                  <c:v>7.6</c:v>
                </c:pt>
                <c:pt idx="7601" formatCode="General">
                  <c:v>7.601</c:v>
                </c:pt>
                <c:pt idx="7602" formatCode="General">
                  <c:v>7.6020000000000003</c:v>
                </c:pt>
                <c:pt idx="7603" formatCode="General">
                  <c:v>7.6029999999999998</c:v>
                </c:pt>
                <c:pt idx="7604" formatCode="General">
                  <c:v>7.6040000000000001</c:v>
                </c:pt>
                <c:pt idx="7605" formatCode="General">
                  <c:v>7.6050000000000004</c:v>
                </c:pt>
                <c:pt idx="7606" formatCode="General">
                  <c:v>7.6059999999999999</c:v>
                </c:pt>
                <c:pt idx="7607" formatCode="General">
                  <c:v>7.6070000000000002</c:v>
                </c:pt>
                <c:pt idx="7608" formatCode="General">
                  <c:v>7.6079999999999997</c:v>
                </c:pt>
                <c:pt idx="7609" formatCode="General">
                  <c:v>7.609</c:v>
                </c:pt>
                <c:pt idx="7610" formatCode="General">
                  <c:v>7.61</c:v>
                </c:pt>
                <c:pt idx="7611" formatCode="General">
                  <c:v>7.6109999999999998</c:v>
                </c:pt>
                <c:pt idx="7612" formatCode="General">
                  <c:v>7.6120000000000001</c:v>
                </c:pt>
                <c:pt idx="7613" formatCode="General">
                  <c:v>7.6130000000000004</c:v>
                </c:pt>
                <c:pt idx="7614" formatCode="General">
                  <c:v>7.6139999999999999</c:v>
                </c:pt>
                <c:pt idx="7615" formatCode="General">
                  <c:v>7.6150000000000002</c:v>
                </c:pt>
                <c:pt idx="7616" formatCode="General">
                  <c:v>7.6159999999999997</c:v>
                </c:pt>
                <c:pt idx="7617" formatCode="General">
                  <c:v>7.617</c:v>
                </c:pt>
                <c:pt idx="7618" formatCode="General">
                  <c:v>7.6180000000000003</c:v>
                </c:pt>
                <c:pt idx="7619" formatCode="General">
                  <c:v>7.6189999999999998</c:v>
                </c:pt>
                <c:pt idx="7620" formatCode="General">
                  <c:v>7.62</c:v>
                </c:pt>
                <c:pt idx="7621" formatCode="General">
                  <c:v>7.6210000000000004</c:v>
                </c:pt>
                <c:pt idx="7622" formatCode="General">
                  <c:v>7.6219999999999999</c:v>
                </c:pt>
                <c:pt idx="7623" formatCode="General">
                  <c:v>7.6230000000000002</c:v>
                </c:pt>
                <c:pt idx="7624" formatCode="General">
                  <c:v>7.6239999999999997</c:v>
                </c:pt>
                <c:pt idx="7625" formatCode="General">
                  <c:v>7.625</c:v>
                </c:pt>
                <c:pt idx="7626" formatCode="General">
                  <c:v>7.6260000000000003</c:v>
                </c:pt>
                <c:pt idx="7627" formatCode="General">
                  <c:v>7.6269999999999998</c:v>
                </c:pt>
                <c:pt idx="7628" formatCode="General">
                  <c:v>7.6280000000000001</c:v>
                </c:pt>
                <c:pt idx="7629" formatCode="General">
                  <c:v>7.6289999999999996</c:v>
                </c:pt>
                <c:pt idx="7630" formatCode="General">
                  <c:v>7.63</c:v>
                </c:pt>
                <c:pt idx="7631" formatCode="General">
                  <c:v>7.6310000000000002</c:v>
                </c:pt>
                <c:pt idx="7632" formatCode="General">
                  <c:v>7.6319999999999997</c:v>
                </c:pt>
                <c:pt idx="7633" formatCode="General">
                  <c:v>7.633</c:v>
                </c:pt>
                <c:pt idx="7634" formatCode="General">
                  <c:v>7.6340000000000003</c:v>
                </c:pt>
                <c:pt idx="7635" formatCode="General">
                  <c:v>7.6349999999999998</c:v>
                </c:pt>
                <c:pt idx="7636" formatCode="General">
                  <c:v>7.6360000000000001</c:v>
                </c:pt>
                <c:pt idx="7637" formatCode="General">
                  <c:v>7.6369999999999996</c:v>
                </c:pt>
                <c:pt idx="7638" formatCode="General">
                  <c:v>7.6379999999999999</c:v>
                </c:pt>
                <c:pt idx="7639" formatCode="General">
                  <c:v>7.6390000000000002</c:v>
                </c:pt>
                <c:pt idx="7640" formatCode="General">
                  <c:v>7.64</c:v>
                </c:pt>
                <c:pt idx="7641" formatCode="General">
                  <c:v>7.641</c:v>
                </c:pt>
                <c:pt idx="7642" formatCode="General">
                  <c:v>7.6420000000000003</c:v>
                </c:pt>
                <c:pt idx="7643" formatCode="General">
                  <c:v>7.6429999999999998</c:v>
                </c:pt>
                <c:pt idx="7644" formatCode="General">
                  <c:v>7.6440000000000001</c:v>
                </c:pt>
                <c:pt idx="7645" formatCode="General">
                  <c:v>7.6449999999999996</c:v>
                </c:pt>
                <c:pt idx="7646" formatCode="General">
                  <c:v>7.6459999999999999</c:v>
                </c:pt>
                <c:pt idx="7647" formatCode="General">
                  <c:v>7.6470000000000002</c:v>
                </c:pt>
                <c:pt idx="7648" formatCode="General">
                  <c:v>7.6479999999999997</c:v>
                </c:pt>
                <c:pt idx="7649" formatCode="General">
                  <c:v>7.649</c:v>
                </c:pt>
                <c:pt idx="7650" formatCode="General">
                  <c:v>7.65</c:v>
                </c:pt>
                <c:pt idx="7651" formatCode="General">
                  <c:v>7.6509999999999998</c:v>
                </c:pt>
                <c:pt idx="7652" formatCode="General">
                  <c:v>7.6520000000000001</c:v>
                </c:pt>
                <c:pt idx="7653" formatCode="General">
                  <c:v>7.6529999999999996</c:v>
                </c:pt>
                <c:pt idx="7654" formatCode="General">
                  <c:v>7.6539999999999999</c:v>
                </c:pt>
                <c:pt idx="7655" formatCode="General">
                  <c:v>7.6550000000000002</c:v>
                </c:pt>
                <c:pt idx="7656" formatCode="General">
                  <c:v>7.6559999999999997</c:v>
                </c:pt>
                <c:pt idx="7657" formatCode="General">
                  <c:v>7.657</c:v>
                </c:pt>
                <c:pt idx="7658" formatCode="General">
                  <c:v>7.6580000000000004</c:v>
                </c:pt>
                <c:pt idx="7659" formatCode="General">
                  <c:v>7.6589999999999998</c:v>
                </c:pt>
                <c:pt idx="7660" formatCode="General">
                  <c:v>7.66</c:v>
                </c:pt>
                <c:pt idx="7661" formatCode="General">
                  <c:v>7.6609999999999996</c:v>
                </c:pt>
                <c:pt idx="7662" formatCode="General">
                  <c:v>7.6619999999999999</c:v>
                </c:pt>
                <c:pt idx="7663" formatCode="General">
                  <c:v>7.6630000000000003</c:v>
                </c:pt>
                <c:pt idx="7664" formatCode="General">
                  <c:v>7.6639999999999997</c:v>
                </c:pt>
                <c:pt idx="7665" formatCode="General">
                  <c:v>7.665</c:v>
                </c:pt>
                <c:pt idx="7666" formatCode="General">
                  <c:v>7.6660000000000004</c:v>
                </c:pt>
                <c:pt idx="7667" formatCode="General">
                  <c:v>7.6669999999999998</c:v>
                </c:pt>
                <c:pt idx="7668" formatCode="General">
                  <c:v>7.6680000000000001</c:v>
                </c:pt>
                <c:pt idx="7669" formatCode="General">
                  <c:v>7.6689999999999996</c:v>
                </c:pt>
                <c:pt idx="7670" formatCode="General">
                  <c:v>7.67</c:v>
                </c:pt>
                <c:pt idx="7671" formatCode="General">
                  <c:v>7.6710000000000003</c:v>
                </c:pt>
                <c:pt idx="7672" formatCode="General">
                  <c:v>7.6719999999999997</c:v>
                </c:pt>
                <c:pt idx="7673" formatCode="General">
                  <c:v>7.673</c:v>
                </c:pt>
                <c:pt idx="7674" formatCode="General">
                  <c:v>7.6740000000000004</c:v>
                </c:pt>
                <c:pt idx="7675" formatCode="General">
                  <c:v>7.6749999999999998</c:v>
                </c:pt>
                <c:pt idx="7676" formatCode="General">
                  <c:v>7.6760000000000002</c:v>
                </c:pt>
                <c:pt idx="7677" formatCode="General">
                  <c:v>7.6769999999999996</c:v>
                </c:pt>
                <c:pt idx="7678" formatCode="General">
                  <c:v>7.6779999999999999</c:v>
                </c:pt>
                <c:pt idx="7679" formatCode="General">
                  <c:v>7.6790000000000003</c:v>
                </c:pt>
                <c:pt idx="7680" formatCode="General">
                  <c:v>7.68</c:v>
                </c:pt>
                <c:pt idx="7681" formatCode="General">
                  <c:v>7.681</c:v>
                </c:pt>
                <c:pt idx="7682" formatCode="General">
                  <c:v>7.6820000000000004</c:v>
                </c:pt>
                <c:pt idx="7683" formatCode="General">
                  <c:v>7.6829999999999998</c:v>
                </c:pt>
                <c:pt idx="7684" formatCode="General">
                  <c:v>7.6840000000000002</c:v>
                </c:pt>
                <c:pt idx="7685" formatCode="General">
                  <c:v>7.6849999999999996</c:v>
                </c:pt>
                <c:pt idx="7686" formatCode="General">
                  <c:v>7.6859999999999999</c:v>
                </c:pt>
                <c:pt idx="7687" formatCode="General">
                  <c:v>7.6870000000000003</c:v>
                </c:pt>
                <c:pt idx="7688" formatCode="General">
                  <c:v>7.6879999999999997</c:v>
                </c:pt>
                <c:pt idx="7689" formatCode="General">
                  <c:v>7.6890000000000001</c:v>
                </c:pt>
                <c:pt idx="7690" formatCode="General">
                  <c:v>7.69</c:v>
                </c:pt>
                <c:pt idx="7691" formatCode="General">
                  <c:v>7.6909999999999998</c:v>
                </c:pt>
                <c:pt idx="7692" formatCode="General">
                  <c:v>7.6920000000000002</c:v>
                </c:pt>
                <c:pt idx="7693" formatCode="General">
                  <c:v>7.6929999999999996</c:v>
                </c:pt>
                <c:pt idx="7694" formatCode="General">
                  <c:v>7.694</c:v>
                </c:pt>
                <c:pt idx="7695" formatCode="General">
                  <c:v>7.6950000000000003</c:v>
                </c:pt>
                <c:pt idx="7696" formatCode="General">
                  <c:v>7.6959999999999997</c:v>
                </c:pt>
                <c:pt idx="7697" formatCode="General">
                  <c:v>7.6970000000000001</c:v>
                </c:pt>
                <c:pt idx="7698" formatCode="General">
                  <c:v>7.6980000000000004</c:v>
                </c:pt>
                <c:pt idx="7699" formatCode="General">
                  <c:v>7.6989999999999998</c:v>
                </c:pt>
                <c:pt idx="7700" formatCode="General">
                  <c:v>7.7</c:v>
                </c:pt>
                <c:pt idx="7701" formatCode="General">
                  <c:v>7.7009999999999996</c:v>
                </c:pt>
                <c:pt idx="7702" formatCode="General">
                  <c:v>7.702</c:v>
                </c:pt>
                <c:pt idx="7703" formatCode="General">
                  <c:v>7.7030000000000003</c:v>
                </c:pt>
                <c:pt idx="7704" formatCode="General">
                  <c:v>7.7039999999999997</c:v>
                </c:pt>
                <c:pt idx="7705" formatCode="General">
                  <c:v>7.7050000000000001</c:v>
                </c:pt>
                <c:pt idx="7706" formatCode="General">
                  <c:v>7.7060000000000004</c:v>
                </c:pt>
                <c:pt idx="7707" formatCode="General">
                  <c:v>7.7069999999999999</c:v>
                </c:pt>
                <c:pt idx="7708" formatCode="General">
                  <c:v>7.7080000000000002</c:v>
                </c:pt>
                <c:pt idx="7709" formatCode="General">
                  <c:v>7.7089999999999996</c:v>
                </c:pt>
                <c:pt idx="7710" formatCode="General">
                  <c:v>7.71</c:v>
                </c:pt>
                <c:pt idx="7711" formatCode="General">
                  <c:v>7.7110000000000003</c:v>
                </c:pt>
                <c:pt idx="7712" formatCode="General">
                  <c:v>7.7119999999999997</c:v>
                </c:pt>
                <c:pt idx="7713" formatCode="General">
                  <c:v>7.7130000000000001</c:v>
                </c:pt>
                <c:pt idx="7714" formatCode="General">
                  <c:v>7.7140000000000004</c:v>
                </c:pt>
                <c:pt idx="7715" formatCode="General">
                  <c:v>7.7149999999999999</c:v>
                </c:pt>
                <c:pt idx="7716" formatCode="General">
                  <c:v>7.7160000000000002</c:v>
                </c:pt>
                <c:pt idx="7717" formatCode="General">
                  <c:v>7.7169999999999996</c:v>
                </c:pt>
                <c:pt idx="7718" formatCode="General">
                  <c:v>7.718</c:v>
                </c:pt>
                <c:pt idx="7719" formatCode="General">
                  <c:v>7.7190000000000003</c:v>
                </c:pt>
                <c:pt idx="7720" formatCode="General">
                  <c:v>7.72</c:v>
                </c:pt>
                <c:pt idx="7721" formatCode="General">
                  <c:v>7.7210000000000001</c:v>
                </c:pt>
                <c:pt idx="7722" formatCode="General">
                  <c:v>7.7220000000000004</c:v>
                </c:pt>
                <c:pt idx="7723" formatCode="General">
                  <c:v>7.7229999999999999</c:v>
                </c:pt>
                <c:pt idx="7724" formatCode="General">
                  <c:v>7.7240000000000002</c:v>
                </c:pt>
                <c:pt idx="7725" formatCode="General">
                  <c:v>7.7249999999999996</c:v>
                </c:pt>
                <c:pt idx="7726" formatCode="General">
                  <c:v>7.726</c:v>
                </c:pt>
                <c:pt idx="7727" formatCode="General">
                  <c:v>7.7270000000000003</c:v>
                </c:pt>
                <c:pt idx="7728" formatCode="General">
                  <c:v>7.7279999999999998</c:v>
                </c:pt>
                <c:pt idx="7729" formatCode="General">
                  <c:v>7.7290000000000001</c:v>
                </c:pt>
                <c:pt idx="7730" formatCode="General">
                  <c:v>7.73</c:v>
                </c:pt>
                <c:pt idx="7731" formatCode="General">
                  <c:v>7.7309999999999999</c:v>
                </c:pt>
                <c:pt idx="7732" formatCode="General">
                  <c:v>7.7320000000000002</c:v>
                </c:pt>
                <c:pt idx="7733" formatCode="General">
                  <c:v>7.7329999999999997</c:v>
                </c:pt>
                <c:pt idx="7734" formatCode="General">
                  <c:v>7.734</c:v>
                </c:pt>
                <c:pt idx="7735" formatCode="General">
                  <c:v>7.7350000000000003</c:v>
                </c:pt>
                <c:pt idx="7736" formatCode="General">
                  <c:v>7.7359999999999998</c:v>
                </c:pt>
                <c:pt idx="7737" formatCode="General">
                  <c:v>7.7370000000000001</c:v>
                </c:pt>
                <c:pt idx="7738" formatCode="General">
                  <c:v>7.7380000000000004</c:v>
                </c:pt>
                <c:pt idx="7739" formatCode="General">
                  <c:v>7.7389999999999999</c:v>
                </c:pt>
                <c:pt idx="7740" formatCode="General">
                  <c:v>7.74</c:v>
                </c:pt>
                <c:pt idx="7741" formatCode="General">
                  <c:v>7.7409999999999997</c:v>
                </c:pt>
                <c:pt idx="7742" formatCode="General">
                  <c:v>7.742</c:v>
                </c:pt>
                <c:pt idx="7743" formatCode="General">
                  <c:v>7.7430000000000003</c:v>
                </c:pt>
                <c:pt idx="7744" formatCode="General">
                  <c:v>7.7439999999999998</c:v>
                </c:pt>
                <c:pt idx="7745" formatCode="General">
                  <c:v>7.7450000000000001</c:v>
                </c:pt>
                <c:pt idx="7746" formatCode="General">
                  <c:v>7.7460000000000004</c:v>
                </c:pt>
                <c:pt idx="7747" formatCode="General">
                  <c:v>7.7469999999999999</c:v>
                </c:pt>
                <c:pt idx="7748" formatCode="General">
                  <c:v>7.7480000000000002</c:v>
                </c:pt>
                <c:pt idx="7749" formatCode="General">
                  <c:v>7.7489999999999997</c:v>
                </c:pt>
                <c:pt idx="7750" formatCode="General">
                  <c:v>7.75</c:v>
                </c:pt>
                <c:pt idx="7751" formatCode="General">
                  <c:v>7.7510000000000003</c:v>
                </c:pt>
                <c:pt idx="7752" formatCode="General">
                  <c:v>7.7519999999999998</c:v>
                </c:pt>
                <c:pt idx="7753" formatCode="General">
                  <c:v>7.7530000000000001</c:v>
                </c:pt>
                <c:pt idx="7754" formatCode="General">
                  <c:v>7.7539999999999996</c:v>
                </c:pt>
                <c:pt idx="7755" formatCode="General">
                  <c:v>7.7549999999999999</c:v>
                </c:pt>
                <c:pt idx="7756" formatCode="General">
                  <c:v>7.7560000000000002</c:v>
                </c:pt>
                <c:pt idx="7757" formatCode="General">
                  <c:v>7.7569999999999997</c:v>
                </c:pt>
                <c:pt idx="7758" formatCode="General">
                  <c:v>7.758</c:v>
                </c:pt>
                <c:pt idx="7759" formatCode="General">
                  <c:v>7.7590000000000003</c:v>
                </c:pt>
                <c:pt idx="7760" formatCode="General">
                  <c:v>7.76</c:v>
                </c:pt>
                <c:pt idx="7761" formatCode="General">
                  <c:v>7.7610000000000001</c:v>
                </c:pt>
                <c:pt idx="7762" formatCode="General">
                  <c:v>7.7619999999999996</c:v>
                </c:pt>
                <c:pt idx="7763" formatCode="General">
                  <c:v>7.7629999999999999</c:v>
                </c:pt>
                <c:pt idx="7764" formatCode="General">
                  <c:v>7.7640000000000002</c:v>
                </c:pt>
                <c:pt idx="7765" formatCode="General">
                  <c:v>7.7649999999999997</c:v>
                </c:pt>
                <c:pt idx="7766" formatCode="General">
                  <c:v>7.766</c:v>
                </c:pt>
                <c:pt idx="7767" formatCode="General">
                  <c:v>7.7670000000000003</c:v>
                </c:pt>
                <c:pt idx="7768" formatCode="General">
                  <c:v>7.7679999999999998</c:v>
                </c:pt>
                <c:pt idx="7769" formatCode="General">
                  <c:v>7.7690000000000001</c:v>
                </c:pt>
                <c:pt idx="7770" formatCode="General">
                  <c:v>7.77</c:v>
                </c:pt>
                <c:pt idx="7771" formatCode="General">
                  <c:v>7.7709999999999999</c:v>
                </c:pt>
                <c:pt idx="7772" formatCode="General">
                  <c:v>7.7720000000000002</c:v>
                </c:pt>
                <c:pt idx="7773" formatCode="General">
                  <c:v>7.7729999999999997</c:v>
                </c:pt>
                <c:pt idx="7774" formatCode="General">
                  <c:v>7.774</c:v>
                </c:pt>
                <c:pt idx="7775" formatCode="General">
                  <c:v>7.7750000000000004</c:v>
                </c:pt>
                <c:pt idx="7776" formatCode="General">
                  <c:v>7.7759999999999998</c:v>
                </c:pt>
                <c:pt idx="7777" formatCode="General">
                  <c:v>7.7770000000000001</c:v>
                </c:pt>
                <c:pt idx="7778" formatCode="General">
                  <c:v>7.7779999999999996</c:v>
                </c:pt>
                <c:pt idx="7779" formatCode="General">
                  <c:v>7.7789999999999999</c:v>
                </c:pt>
                <c:pt idx="7780" formatCode="General">
                  <c:v>7.78</c:v>
                </c:pt>
                <c:pt idx="7781" formatCode="General">
                  <c:v>7.7809999999999997</c:v>
                </c:pt>
                <c:pt idx="7782" formatCode="General">
                  <c:v>7.782</c:v>
                </c:pt>
                <c:pt idx="7783" formatCode="General">
                  <c:v>7.7830000000000004</c:v>
                </c:pt>
                <c:pt idx="7784" formatCode="General">
                  <c:v>7.7839999999999998</c:v>
                </c:pt>
                <c:pt idx="7785" formatCode="General">
                  <c:v>7.7850000000000001</c:v>
                </c:pt>
                <c:pt idx="7786" formatCode="General">
                  <c:v>7.7859999999999996</c:v>
                </c:pt>
                <c:pt idx="7787" formatCode="General">
                  <c:v>7.7869999999999999</c:v>
                </c:pt>
                <c:pt idx="7788" formatCode="General">
                  <c:v>7.7880000000000003</c:v>
                </c:pt>
                <c:pt idx="7789" formatCode="General">
                  <c:v>7.7889999999999997</c:v>
                </c:pt>
                <c:pt idx="7790" formatCode="General">
                  <c:v>7.79</c:v>
                </c:pt>
                <c:pt idx="7791" formatCode="General">
                  <c:v>7.7910000000000004</c:v>
                </c:pt>
                <c:pt idx="7792" formatCode="General">
                  <c:v>7.7919999999999998</c:v>
                </c:pt>
                <c:pt idx="7793" formatCode="General">
                  <c:v>7.7930000000000001</c:v>
                </c:pt>
                <c:pt idx="7794" formatCode="General">
                  <c:v>7.7939999999999996</c:v>
                </c:pt>
                <c:pt idx="7795" formatCode="General">
                  <c:v>7.7949999999999999</c:v>
                </c:pt>
                <c:pt idx="7796" formatCode="General">
                  <c:v>7.7960000000000003</c:v>
                </c:pt>
                <c:pt idx="7797" formatCode="General">
                  <c:v>7.7969999999999997</c:v>
                </c:pt>
                <c:pt idx="7798" formatCode="General">
                  <c:v>7.798</c:v>
                </c:pt>
                <c:pt idx="7799" formatCode="General">
                  <c:v>7.7990000000000004</c:v>
                </c:pt>
                <c:pt idx="7800" formatCode="General">
                  <c:v>7.8</c:v>
                </c:pt>
                <c:pt idx="7801" formatCode="General">
                  <c:v>7.8010000000000002</c:v>
                </c:pt>
                <c:pt idx="7802" formatCode="General">
                  <c:v>7.8019999999999996</c:v>
                </c:pt>
                <c:pt idx="7803" formatCode="General">
                  <c:v>7.8029999999999999</c:v>
                </c:pt>
                <c:pt idx="7804" formatCode="General">
                  <c:v>7.8040000000000003</c:v>
                </c:pt>
                <c:pt idx="7805" formatCode="General">
                  <c:v>7.8049999999999997</c:v>
                </c:pt>
                <c:pt idx="7806" formatCode="General">
                  <c:v>7.806</c:v>
                </c:pt>
                <c:pt idx="7807" formatCode="General">
                  <c:v>7.8070000000000004</c:v>
                </c:pt>
                <c:pt idx="7808" formatCode="General">
                  <c:v>7.8079999999999998</c:v>
                </c:pt>
                <c:pt idx="7809" formatCode="General">
                  <c:v>7.8090000000000002</c:v>
                </c:pt>
                <c:pt idx="7810" formatCode="General">
                  <c:v>7.81</c:v>
                </c:pt>
                <c:pt idx="7811" formatCode="General">
                  <c:v>7.8109999999999999</c:v>
                </c:pt>
                <c:pt idx="7812" formatCode="General">
                  <c:v>7.8120000000000003</c:v>
                </c:pt>
                <c:pt idx="7813" formatCode="General">
                  <c:v>7.8129999999999997</c:v>
                </c:pt>
                <c:pt idx="7814" formatCode="General">
                  <c:v>7.8140000000000001</c:v>
                </c:pt>
                <c:pt idx="7815" formatCode="General">
                  <c:v>7.8150000000000004</c:v>
                </c:pt>
                <c:pt idx="7816" formatCode="General">
                  <c:v>7.8159999999999998</c:v>
                </c:pt>
                <c:pt idx="7817" formatCode="General">
                  <c:v>7.8170000000000002</c:v>
                </c:pt>
                <c:pt idx="7818" formatCode="General">
                  <c:v>7.8179999999999996</c:v>
                </c:pt>
                <c:pt idx="7819" formatCode="General">
                  <c:v>7.819</c:v>
                </c:pt>
                <c:pt idx="7820" formatCode="General">
                  <c:v>7.82</c:v>
                </c:pt>
                <c:pt idx="7821" formatCode="General">
                  <c:v>7.8209999999999997</c:v>
                </c:pt>
                <c:pt idx="7822" formatCode="General">
                  <c:v>7.8220000000000001</c:v>
                </c:pt>
                <c:pt idx="7823" formatCode="General">
                  <c:v>7.8230000000000004</c:v>
                </c:pt>
                <c:pt idx="7824" formatCode="General">
                  <c:v>7.8239999999999998</c:v>
                </c:pt>
                <c:pt idx="7825" formatCode="General">
                  <c:v>7.8250000000000002</c:v>
                </c:pt>
                <c:pt idx="7826" formatCode="General">
                  <c:v>7.8259999999999996</c:v>
                </c:pt>
                <c:pt idx="7827" formatCode="General">
                  <c:v>7.827</c:v>
                </c:pt>
                <c:pt idx="7828" formatCode="General">
                  <c:v>7.8280000000000003</c:v>
                </c:pt>
                <c:pt idx="7829" formatCode="General">
                  <c:v>7.8289999999999997</c:v>
                </c:pt>
                <c:pt idx="7830" formatCode="General">
                  <c:v>7.83</c:v>
                </c:pt>
                <c:pt idx="7831" formatCode="General">
                  <c:v>7.8310000000000004</c:v>
                </c:pt>
                <c:pt idx="7832" formatCode="General">
                  <c:v>7.8319999999999999</c:v>
                </c:pt>
                <c:pt idx="7833" formatCode="General">
                  <c:v>7.8330000000000002</c:v>
                </c:pt>
                <c:pt idx="7834" formatCode="General">
                  <c:v>7.8339999999999996</c:v>
                </c:pt>
                <c:pt idx="7835" formatCode="General">
                  <c:v>7.835</c:v>
                </c:pt>
                <c:pt idx="7836" formatCode="General">
                  <c:v>7.8360000000000003</c:v>
                </c:pt>
                <c:pt idx="7837" formatCode="General">
                  <c:v>7.8369999999999997</c:v>
                </c:pt>
                <c:pt idx="7838" formatCode="General">
                  <c:v>7.8380000000000001</c:v>
                </c:pt>
                <c:pt idx="7839" formatCode="General">
                  <c:v>7.8390000000000004</c:v>
                </c:pt>
                <c:pt idx="7840" formatCode="General">
                  <c:v>7.84</c:v>
                </c:pt>
                <c:pt idx="7841" formatCode="General">
                  <c:v>7.8410000000000002</c:v>
                </c:pt>
                <c:pt idx="7842" formatCode="General">
                  <c:v>7.8419999999999996</c:v>
                </c:pt>
                <c:pt idx="7843" formatCode="General">
                  <c:v>7.843</c:v>
                </c:pt>
                <c:pt idx="7844" formatCode="General">
                  <c:v>7.8440000000000003</c:v>
                </c:pt>
                <c:pt idx="7845" formatCode="General">
                  <c:v>7.8449999999999998</c:v>
                </c:pt>
                <c:pt idx="7846" formatCode="General">
                  <c:v>7.8460000000000001</c:v>
                </c:pt>
                <c:pt idx="7847" formatCode="General">
                  <c:v>7.8470000000000004</c:v>
                </c:pt>
                <c:pt idx="7848" formatCode="General">
                  <c:v>7.8479999999999999</c:v>
                </c:pt>
                <c:pt idx="7849" formatCode="General">
                  <c:v>7.8490000000000002</c:v>
                </c:pt>
                <c:pt idx="7850" formatCode="General">
                  <c:v>7.85</c:v>
                </c:pt>
                <c:pt idx="7851" formatCode="General">
                  <c:v>7.851</c:v>
                </c:pt>
                <c:pt idx="7852" formatCode="General">
                  <c:v>7.8520000000000003</c:v>
                </c:pt>
                <c:pt idx="7853" formatCode="General">
                  <c:v>7.8529999999999998</c:v>
                </c:pt>
                <c:pt idx="7854" formatCode="General">
                  <c:v>7.8540000000000001</c:v>
                </c:pt>
                <c:pt idx="7855" formatCode="General">
                  <c:v>7.8550000000000004</c:v>
                </c:pt>
                <c:pt idx="7856" formatCode="General">
                  <c:v>7.8559999999999999</c:v>
                </c:pt>
                <c:pt idx="7857" formatCode="General">
                  <c:v>7.8570000000000002</c:v>
                </c:pt>
                <c:pt idx="7858" formatCode="General">
                  <c:v>7.8579999999999997</c:v>
                </c:pt>
                <c:pt idx="7859" formatCode="General">
                  <c:v>7.859</c:v>
                </c:pt>
                <c:pt idx="7860" formatCode="General">
                  <c:v>7.86</c:v>
                </c:pt>
                <c:pt idx="7861" formatCode="General">
                  <c:v>7.8609999999999998</c:v>
                </c:pt>
                <c:pt idx="7862" formatCode="General">
                  <c:v>7.8620000000000001</c:v>
                </c:pt>
                <c:pt idx="7863" formatCode="General">
                  <c:v>7.8630000000000004</c:v>
                </c:pt>
                <c:pt idx="7864" formatCode="General">
                  <c:v>7.8639999999999999</c:v>
                </c:pt>
                <c:pt idx="7865" formatCode="General">
                  <c:v>7.8650000000000002</c:v>
                </c:pt>
                <c:pt idx="7866" formatCode="General">
                  <c:v>7.8659999999999997</c:v>
                </c:pt>
                <c:pt idx="7867" formatCode="General">
                  <c:v>7.867</c:v>
                </c:pt>
                <c:pt idx="7868" formatCode="General">
                  <c:v>7.8680000000000003</c:v>
                </c:pt>
                <c:pt idx="7869" formatCode="General">
                  <c:v>7.8689999999999998</c:v>
                </c:pt>
                <c:pt idx="7870" formatCode="General">
                  <c:v>7.87</c:v>
                </c:pt>
                <c:pt idx="7871" formatCode="General">
                  <c:v>7.8710000000000004</c:v>
                </c:pt>
                <c:pt idx="7872" formatCode="General">
                  <c:v>7.8719999999999999</c:v>
                </c:pt>
                <c:pt idx="7873" formatCode="General">
                  <c:v>7.8730000000000002</c:v>
                </c:pt>
                <c:pt idx="7874" formatCode="General">
                  <c:v>7.8739999999999997</c:v>
                </c:pt>
                <c:pt idx="7875" formatCode="General">
                  <c:v>7.875</c:v>
                </c:pt>
                <c:pt idx="7876" formatCode="General">
                  <c:v>7.8760000000000003</c:v>
                </c:pt>
                <c:pt idx="7877" formatCode="General">
                  <c:v>7.8769999999999998</c:v>
                </c:pt>
                <c:pt idx="7878" formatCode="General">
                  <c:v>7.8780000000000001</c:v>
                </c:pt>
                <c:pt idx="7879" formatCode="General">
                  <c:v>7.8789999999999996</c:v>
                </c:pt>
                <c:pt idx="7880" formatCode="General">
                  <c:v>7.88</c:v>
                </c:pt>
                <c:pt idx="7881" formatCode="General">
                  <c:v>7.8810000000000002</c:v>
                </c:pt>
                <c:pt idx="7882" formatCode="General">
                  <c:v>7.8819999999999997</c:v>
                </c:pt>
                <c:pt idx="7883" formatCode="General">
                  <c:v>7.883</c:v>
                </c:pt>
                <c:pt idx="7884" formatCode="General">
                  <c:v>7.8840000000000003</c:v>
                </c:pt>
                <c:pt idx="7885" formatCode="General">
                  <c:v>7.8849999999999998</c:v>
                </c:pt>
                <c:pt idx="7886" formatCode="General">
                  <c:v>7.8860000000000001</c:v>
                </c:pt>
                <c:pt idx="7887" formatCode="General">
                  <c:v>7.8869999999999996</c:v>
                </c:pt>
                <c:pt idx="7888" formatCode="General">
                  <c:v>7.8879999999999999</c:v>
                </c:pt>
                <c:pt idx="7889" formatCode="General">
                  <c:v>7.8890000000000002</c:v>
                </c:pt>
                <c:pt idx="7890" formatCode="General">
                  <c:v>7.89</c:v>
                </c:pt>
                <c:pt idx="7891" formatCode="General">
                  <c:v>7.891</c:v>
                </c:pt>
                <c:pt idx="7892" formatCode="General">
                  <c:v>7.8920000000000003</c:v>
                </c:pt>
                <c:pt idx="7893" formatCode="General">
                  <c:v>7.8929999999999998</c:v>
                </c:pt>
                <c:pt idx="7894" formatCode="General">
                  <c:v>7.8940000000000001</c:v>
                </c:pt>
                <c:pt idx="7895" formatCode="General">
                  <c:v>7.8949999999999996</c:v>
                </c:pt>
                <c:pt idx="7896" formatCode="General">
                  <c:v>7.8959999999999999</c:v>
                </c:pt>
                <c:pt idx="7897" formatCode="General">
                  <c:v>7.8970000000000002</c:v>
                </c:pt>
                <c:pt idx="7898" formatCode="General">
                  <c:v>7.8979999999999997</c:v>
                </c:pt>
                <c:pt idx="7899" formatCode="General">
                  <c:v>7.899</c:v>
                </c:pt>
                <c:pt idx="7900" formatCode="General">
                  <c:v>7.9</c:v>
                </c:pt>
                <c:pt idx="7901" formatCode="General">
                  <c:v>7.9009999999999998</c:v>
                </c:pt>
                <c:pt idx="7902" formatCode="General">
                  <c:v>7.9020000000000001</c:v>
                </c:pt>
                <c:pt idx="7903" formatCode="General">
                  <c:v>7.9029999999999996</c:v>
                </c:pt>
                <c:pt idx="7904" formatCode="General">
                  <c:v>7.9039999999999999</c:v>
                </c:pt>
                <c:pt idx="7905" formatCode="General">
                  <c:v>7.9050000000000002</c:v>
                </c:pt>
                <c:pt idx="7906" formatCode="General">
                  <c:v>7.9059999999999997</c:v>
                </c:pt>
                <c:pt idx="7907" formatCode="General">
                  <c:v>7.907</c:v>
                </c:pt>
                <c:pt idx="7908" formatCode="General">
                  <c:v>7.9080000000000004</c:v>
                </c:pt>
                <c:pt idx="7909" formatCode="General">
                  <c:v>7.9089999999999998</c:v>
                </c:pt>
                <c:pt idx="7910" formatCode="General">
                  <c:v>7.91</c:v>
                </c:pt>
                <c:pt idx="7911" formatCode="General">
                  <c:v>7.9109999999999996</c:v>
                </c:pt>
                <c:pt idx="7912" formatCode="General">
                  <c:v>7.9119999999999999</c:v>
                </c:pt>
                <c:pt idx="7913" formatCode="General">
                  <c:v>7.9130000000000003</c:v>
                </c:pt>
                <c:pt idx="7914" formatCode="General">
                  <c:v>7.9139999999999997</c:v>
                </c:pt>
                <c:pt idx="7915" formatCode="General">
                  <c:v>7.915</c:v>
                </c:pt>
                <c:pt idx="7916" formatCode="General">
                  <c:v>7.9160000000000004</c:v>
                </c:pt>
                <c:pt idx="7917" formatCode="General">
                  <c:v>7.9169999999999998</c:v>
                </c:pt>
                <c:pt idx="7918" formatCode="General">
                  <c:v>7.9180000000000001</c:v>
                </c:pt>
                <c:pt idx="7919" formatCode="General">
                  <c:v>7.9189999999999996</c:v>
                </c:pt>
                <c:pt idx="7920" formatCode="General">
                  <c:v>7.92</c:v>
                </c:pt>
                <c:pt idx="7921" formatCode="General">
                  <c:v>7.9210000000000003</c:v>
                </c:pt>
                <c:pt idx="7922" formatCode="General">
                  <c:v>7.9219999999999997</c:v>
                </c:pt>
                <c:pt idx="7923" formatCode="General">
                  <c:v>7.923</c:v>
                </c:pt>
                <c:pt idx="7924" formatCode="General">
                  <c:v>7.9240000000000004</c:v>
                </c:pt>
                <c:pt idx="7925" formatCode="General">
                  <c:v>7.9249999999999998</c:v>
                </c:pt>
                <c:pt idx="7926" formatCode="General">
                  <c:v>7.9260000000000002</c:v>
                </c:pt>
                <c:pt idx="7927" formatCode="General">
                  <c:v>7.9269999999999996</c:v>
                </c:pt>
                <c:pt idx="7928" formatCode="General">
                  <c:v>7.9279999999999999</c:v>
                </c:pt>
                <c:pt idx="7929" formatCode="General">
                  <c:v>7.9290000000000003</c:v>
                </c:pt>
                <c:pt idx="7930" formatCode="General">
                  <c:v>7.93</c:v>
                </c:pt>
                <c:pt idx="7931" formatCode="General">
                  <c:v>7.931</c:v>
                </c:pt>
                <c:pt idx="7932" formatCode="General">
                  <c:v>7.9320000000000004</c:v>
                </c:pt>
                <c:pt idx="7933" formatCode="General">
                  <c:v>7.9329999999999998</c:v>
                </c:pt>
                <c:pt idx="7934" formatCode="General">
                  <c:v>7.9340000000000002</c:v>
                </c:pt>
                <c:pt idx="7935" formatCode="General">
                  <c:v>7.9349999999999996</c:v>
                </c:pt>
                <c:pt idx="7936" formatCode="General">
                  <c:v>7.9359999999999999</c:v>
                </c:pt>
                <c:pt idx="7937" formatCode="General">
                  <c:v>7.9370000000000003</c:v>
                </c:pt>
                <c:pt idx="7938" formatCode="General">
                  <c:v>7.9379999999999997</c:v>
                </c:pt>
                <c:pt idx="7939" formatCode="General">
                  <c:v>7.9390000000000001</c:v>
                </c:pt>
                <c:pt idx="7940" formatCode="General">
                  <c:v>7.94</c:v>
                </c:pt>
                <c:pt idx="7941" formatCode="General">
                  <c:v>7.9409999999999998</c:v>
                </c:pt>
                <c:pt idx="7942" formatCode="General">
                  <c:v>7.9420000000000002</c:v>
                </c:pt>
                <c:pt idx="7943" formatCode="General">
                  <c:v>7.9429999999999996</c:v>
                </c:pt>
                <c:pt idx="7944" formatCode="General">
                  <c:v>7.944</c:v>
                </c:pt>
                <c:pt idx="7945" formatCode="General">
                  <c:v>7.9450000000000003</c:v>
                </c:pt>
                <c:pt idx="7946" formatCode="General">
                  <c:v>7.9459999999999997</c:v>
                </c:pt>
                <c:pt idx="7947" formatCode="General">
                  <c:v>7.9470000000000001</c:v>
                </c:pt>
                <c:pt idx="7948" formatCode="General">
                  <c:v>7.9480000000000004</c:v>
                </c:pt>
                <c:pt idx="7949" formatCode="General">
                  <c:v>7.9489999999999998</c:v>
                </c:pt>
                <c:pt idx="7950" formatCode="General">
                  <c:v>7.95</c:v>
                </c:pt>
                <c:pt idx="7951" formatCode="General">
                  <c:v>7.9509999999999996</c:v>
                </c:pt>
                <c:pt idx="7952" formatCode="General">
                  <c:v>7.952</c:v>
                </c:pt>
                <c:pt idx="7953" formatCode="General">
                  <c:v>7.9530000000000003</c:v>
                </c:pt>
                <c:pt idx="7954" formatCode="General">
                  <c:v>7.9539999999999997</c:v>
                </c:pt>
                <c:pt idx="7955" formatCode="General">
                  <c:v>7.9550000000000001</c:v>
                </c:pt>
                <c:pt idx="7956" formatCode="General">
                  <c:v>7.9560000000000004</c:v>
                </c:pt>
                <c:pt idx="7957" formatCode="General">
                  <c:v>7.9569999999999999</c:v>
                </c:pt>
                <c:pt idx="7958" formatCode="General">
                  <c:v>7.9580000000000002</c:v>
                </c:pt>
                <c:pt idx="7959" formatCode="General">
                  <c:v>7.9589999999999996</c:v>
                </c:pt>
                <c:pt idx="7960" formatCode="General">
                  <c:v>7.96</c:v>
                </c:pt>
                <c:pt idx="7961" formatCode="General">
                  <c:v>7.9610000000000003</c:v>
                </c:pt>
                <c:pt idx="7962" formatCode="General">
                  <c:v>7.9619999999999997</c:v>
                </c:pt>
                <c:pt idx="7963" formatCode="General">
                  <c:v>7.9630000000000001</c:v>
                </c:pt>
                <c:pt idx="7964" formatCode="General">
                  <c:v>7.9640000000000004</c:v>
                </c:pt>
                <c:pt idx="7965" formatCode="General">
                  <c:v>7.9649999999999999</c:v>
                </c:pt>
                <c:pt idx="7966" formatCode="General">
                  <c:v>7.9660000000000002</c:v>
                </c:pt>
                <c:pt idx="7967" formatCode="General">
                  <c:v>7.9669999999999996</c:v>
                </c:pt>
                <c:pt idx="7968" formatCode="General">
                  <c:v>7.968</c:v>
                </c:pt>
                <c:pt idx="7969" formatCode="General">
                  <c:v>7.9690000000000003</c:v>
                </c:pt>
                <c:pt idx="7970" formatCode="General">
                  <c:v>7.97</c:v>
                </c:pt>
                <c:pt idx="7971" formatCode="General">
                  <c:v>7.9710000000000001</c:v>
                </c:pt>
                <c:pt idx="7972" formatCode="General">
                  <c:v>7.9720000000000004</c:v>
                </c:pt>
                <c:pt idx="7973" formatCode="General">
                  <c:v>7.9729999999999999</c:v>
                </c:pt>
                <c:pt idx="7974" formatCode="General">
                  <c:v>7.9740000000000002</c:v>
                </c:pt>
                <c:pt idx="7975" formatCode="General">
                  <c:v>7.9749999999999996</c:v>
                </c:pt>
                <c:pt idx="7976" formatCode="General">
                  <c:v>7.976</c:v>
                </c:pt>
                <c:pt idx="7977" formatCode="General">
                  <c:v>7.9770000000000003</c:v>
                </c:pt>
                <c:pt idx="7978" formatCode="General">
                  <c:v>7.9779999999999998</c:v>
                </c:pt>
                <c:pt idx="7979" formatCode="General">
                  <c:v>7.9790000000000001</c:v>
                </c:pt>
                <c:pt idx="7980" formatCode="General">
                  <c:v>7.98</c:v>
                </c:pt>
                <c:pt idx="7981" formatCode="General">
                  <c:v>7.9809999999999999</c:v>
                </c:pt>
                <c:pt idx="7982" formatCode="General">
                  <c:v>7.9820000000000002</c:v>
                </c:pt>
                <c:pt idx="7983" formatCode="General">
                  <c:v>7.9829999999999997</c:v>
                </c:pt>
                <c:pt idx="7984" formatCode="General">
                  <c:v>7.984</c:v>
                </c:pt>
                <c:pt idx="7985" formatCode="General">
                  <c:v>7.9850000000000003</c:v>
                </c:pt>
                <c:pt idx="7986" formatCode="General">
                  <c:v>7.9859999999999998</c:v>
                </c:pt>
                <c:pt idx="7987" formatCode="General">
                  <c:v>7.9870000000000001</c:v>
                </c:pt>
                <c:pt idx="7988" formatCode="General">
                  <c:v>7.9880000000000004</c:v>
                </c:pt>
                <c:pt idx="7989" formatCode="General">
                  <c:v>7.9889999999999999</c:v>
                </c:pt>
                <c:pt idx="7990" formatCode="General">
                  <c:v>7.99</c:v>
                </c:pt>
                <c:pt idx="7991" formatCode="General">
                  <c:v>7.9909999999999997</c:v>
                </c:pt>
                <c:pt idx="7992" formatCode="General">
                  <c:v>7.992</c:v>
                </c:pt>
                <c:pt idx="7993" formatCode="General">
                  <c:v>7.9930000000000003</c:v>
                </c:pt>
                <c:pt idx="7994" formatCode="General">
                  <c:v>7.9939999999999998</c:v>
                </c:pt>
                <c:pt idx="7995" formatCode="General">
                  <c:v>7.9950000000000001</c:v>
                </c:pt>
                <c:pt idx="7996" formatCode="General">
                  <c:v>7.9960000000000004</c:v>
                </c:pt>
                <c:pt idx="7997" formatCode="General">
                  <c:v>7.9969999999999999</c:v>
                </c:pt>
                <c:pt idx="7998" formatCode="General">
                  <c:v>7.9980000000000002</c:v>
                </c:pt>
                <c:pt idx="7999" formatCode="General">
                  <c:v>7.9989999999999997</c:v>
                </c:pt>
                <c:pt idx="8000" formatCode="General">
                  <c:v>8</c:v>
                </c:pt>
                <c:pt idx="8001" formatCode="General">
                  <c:v>8.0009999999999994</c:v>
                </c:pt>
                <c:pt idx="8002" formatCode="General">
                  <c:v>8.0020000000000007</c:v>
                </c:pt>
                <c:pt idx="8003" formatCode="General">
                  <c:v>8.0030000000000001</c:v>
                </c:pt>
                <c:pt idx="8004" formatCode="General">
                  <c:v>8.0039999999999996</c:v>
                </c:pt>
                <c:pt idx="8005" formatCode="General">
                  <c:v>8.0050000000000008</c:v>
                </c:pt>
                <c:pt idx="8006" formatCode="General">
                  <c:v>8.0060000000000002</c:v>
                </c:pt>
                <c:pt idx="8007" formatCode="General">
                  <c:v>8.0069999999999997</c:v>
                </c:pt>
                <c:pt idx="8008" formatCode="General">
                  <c:v>8.0079999999999991</c:v>
                </c:pt>
                <c:pt idx="8009" formatCode="General">
                  <c:v>8.0090000000000003</c:v>
                </c:pt>
                <c:pt idx="8010" formatCode="General">
                  <c:v>8.01</c:v>
                </c:pt>
                <c:pt idx="8011" formatCode="General">
                  <c:v>8.0109999999999992</c:v>
                </c:pt>
                <c:pt idx="8012" formatCode="General">
                  <c:v>8.0120000000000005</c:v>
                </c:pt>
                <c:pt idx="8013" formatCode="General">
                  <c:v>8.0129999999999999</c:v>
                </c:pt>
                <c:pt idx="8014" formatCode="General">
                  <c:v>8.0139999999999993</c:v>
                </c:pt>
                <c:pt idx="8015" formatCode="General">
                  <c:v>8.0150000000000006</c:v>
                </c:pt>
                <c:pt idx="8016" formatCode="General">
                  <c:v>8.016</c:v>
                </c:pt>
                <c:pt idx="8017" formatCode="General">
                  <c:v>8.0169999999999995</c:v>
                </c:pt>
                <c:pt idx="8018" formatCode="General">
                  <c:v>8.0180000000000007</c:v>
                </c:pt>
                <c:pt idx="8019" formatCode="General">
                  <c:v>8.0190000000000001</c:v>
                </c:pt>
                <c:pt idx="8020" formatCode="General">
                  <c:v>8.02</c:v>
                </c:pt>
                <c:pt idx="8021" formatCode="General">
                  <c:v>8.0210000000000008</c:v>
                </c:pt>
                <c:pt idx="8022" formatCode="General">
                  <c:v>8.0220000000000002</c:v>
                </c:pt>
                <c:pt idx="8023" formatCode="General">
                  <c:v>8.0229999999999997</c:v>
                </c:pt>
                <c:pt idx="8024" formatCode="General">
                  <c:v>8.0239999999999991</c:v>
                </c:pt>
                <c:pt idx="8025" formatCode="General">
                  <c:v>8.0250000000000004</c:v>
                </c:pt>
                <c:pt idx="8026" formatCode="General">
                  <c:v>8.0259999999999998</c:v>
                </c:pt>
                <c:pt idx="8027" formatCode="General">
                  <c:v>8.0269999999999992</c:v>
                </c:pt>
                <c:pt idx="8028" formatCode="General">
                  <c:v>8.0280000000000005</c:v>
                </c:pt>
                <c:pt idx="8029" formatCode="General">
                  <c:v>8.0289999999999999</c:v>
                </c:pt>
                <c:pt idx="8030" formatCode="General">
                  <c:v>8.0299999999999994</c:v>
                </c:pt>
                <c:pt idx="8031" formatCode="General">
                  <c:v>8.0310000000000006</c:v>
                </c:pt>
                <c:pt idx="8032" formatCode="General">
                  <c:v>8.032</c:v>
                </c:pt>
                <c:pt idx="8033" formatCode="General">
                  <c:v>8.0329999999999995</c:v>
                </c:pt>
                <c:pt idx="8034" formatCode="General">
                  <c:v>8.0340000000000007</c:v>
                </c:pt>
                <c:pt idx="8035" formatCode="General">
                  <c:v>8.0350000000000001</c:v>
                </c:pt>
                <c:pt idx="8036" formatCode="General">
                  <c:v>8.0359999999999996</c:v>
                </c:pt>
                <c:pt idx="8037" formatCode="General">
                  <c:v>8.0370000000000008</c:v>
                </c:pt>
                <c:pt idx="8038" formatCode="General">
                  <c:v>8.0380000000000003</c:v>
                </c:pt>
                <c:pt idx="8039" formatCode="General">
                  <c:v>8.0389999999999997</c:v>
                </c:pt>
                <c:pt idx="8040" formatCode="General">
                  <c:v>8.0399999999999991</c:v>
                </c:pt>
                <c:pt idx="8041" formatCode="General">
                  <c:v>8.0410000000000004</c:v>
                </c:pt>
                <c:pt idx="8042" formatCode="General">
                  <c:v>8.0419999999999998</c:v>
                </c:pt>
                <c:pt idx="8043" formatCode="General">
                  <c:v>8.0429999999999993</c:v>
                </c:pt>
                <c:pt idx="8044" formatCode="General">
                  <c:v>8.0440000000000005</c:v>
                </c:pt>
                <c:pt idx="8045" formatCode="General">
                  <c:v>8.0449999999999999</c:v>
                </c:pt>
                <c:pt idx="8046" formatCode="General">
                  <c:v>8.0459999999999994</c:v>
                </c:pt>
                <c:pt idx="8047" formatCode="General">
                  <c:v>8.0470000000000006</c:v>
                </c:pt>
                <c:pt idx="8048" formatCode="General">
                  <c:v>8.048</c:v>
                </c:pt>
                <c:pt idx="8049" formatCode="General">
                  <c:v>8.0489999999999995</c:v>
                </c:pt>
                <c:pt idx="8050" formatCode="General">
                  <c:v>8.0500000000000007</c:v>
                </c:pt>
                <c:pt idx="8051" formatCode="General">
                  <c:v>8.0510000000000002</c:v>
                </c:pt>
                <c:pt idx="8052" formatCode="General">
                  <c:v>8.0519999999999996</c:v>
                </c:pt>
                <c:pt idx="8053" formatCode="General">
                  <c:v>8.0530000000000008</c:v>
                </c:pt>
                <c:pt idx="8054" formatCode="General">
                  <c:v>8.0540000000000003</c:v>
                </c:pt>
                <c:pt idx="8055" formatCode="General">
                  <c:v>8.0549999999999997</c:v>
                </c:pt>
                <c:pt idx="8056" formatCode="General">
                  <c:v>8.0559999999999992</c:v>
                </c:pt>
                <c:pt idx="8057" formatCode="General">
                  <c:v>8.0570000000000004</c:v>
                </c:pt>
                <c:pt idx="8058" formatCode="General">
                  <c:v>8.0579999999999998</c:v>
                </c:pt>
                <c:pt idx="8059" formatCode="General">
                  <c:v>8.0589999999999993</c:v>
                </c:pt>
                <c:pt idx="8060" formatCode="General">
                  <c:v>8.06</c:v>
                </c:pt>
                <c:pt idx="8061" formatCode="General">
                  <c:v>8.0609999999999999</c:v>
                </c:pt>
                <c:pt idx="8062" formatCode="General">
                  <c:v>8.0619999999999994</c:v>
                </c:pt>
                <c:pt idx="8063" formatCode="General">
                  <c:v>8.0630000000000006</c:v>
                </c:pt>
                <c:pt idx="8064" formatCode="General">
                  <c:v>8.0640000000000001</c:v>
                </c:pt>
                <c:pt idx="8065" formatCode="General">
                  <c:v>8.0649999999999995</c:v>
                </c:pt>
                <c:pt idx="8066" formatCode="General">
                  <c:v>8.0660000000000007</c:v>
                </c:pt>
                <c:pt idx="8067" formatCode="General">
                  <c:v>8.0670000000000002</c:v>
                </c:pt>
                <c:pt idx="8068" formatCode="General">
                  <c:v>8.0679999999999996</c:v>
                </c:pt>
                <c:pt idx="8069" formatCode="General">
                  <c:v>8.0690000000000008</c:v>
                </c:pt>
                <c:pt idx="8070" formatCode="General">
                  <c:v>8.07</c:v>
                </c:pt>
                <c:pt idx="8071" formatCode="General">
                  <c:v>8.0709999999999997</c:v>
                </c:pt>
                <c:pt idx="8072" formatCode="General">
                  <c:v>8.0719999999999992</c:v>
                </c:pt>
                <c:pt idx="8073" formatCode="General">
                  <c:v>8.0730000000000004</c:v>
                </c:pt>
                <c:pt idx="8074" formatCode="General">
                  <c:v>8.0739999999999998</c:v>
                </c:pt>
                <c:pt idx="8075" formatCode="General">
                  <c:v>8.0749999999999993</c:v>
                </c:pt>
                <c:pt idx="8076" formatCode="General">
                  <c:v>8.0760000000000005</c:v>
                </c:pt>
                <c:pt idx="8077" formatCode="General">
                  <c:v>8.077</c:v>
                </c:pt>
                <c:pt idx="8078" formatCode="General">
                  <c:v>8.0779999999999994</c:v>
                </c:pt>
                <c:pt idx="8079" formatCode="General">
                  <c:v>8.0790000000000006</c:v>
                </c:pt>
                <c:pt idx="8080" formatCode="General">
                  <c:v>8.08</c:v>
                </c:pt>
                <c:pt idx="8081" formatCode="General">
                  <c:v>8.0809999999999995</c:v>
                </c:pt>
                <c:pt idx="8082" formatCode="General">
                  <c:v>8.0820000000000007</c:v>
                </c:pt>
                <c:pt idx="8083" formatCode="General">
                  <c:v>8.0830000000000002</c:v>
                </c:pt>
                <c:pt idx="8084" formatCode="General">
                  <c:v>8.0839999999999996</c:v>
                </c:pt>
                <c:pt idx="8085" formatCode="General">
                  <c:v>8.0850000000000009</c:v>
                </c:pt>
                <c:pt idx="8086" formatCode="General">
                  <c:v>8.0860000000000003</c:v>
                </c:pt>
                <c:pt idx="8087" formatCode="General">
                  <c:v>8.0869999999999997</c:v>
                </c:pt>
                <c:pt idx="8088" formatCode="General">
                  <c:v>8.0879999999999992</c:v>
                </c:pt>
                <c:pt idx="8089" formatCode="General">
                  <c:v>8.0890000000000004</c:v>
                </c:pt>
                <c:pt idx="8090" formatCode="General">
                  <c:v>8.09</c:v>
                </c:pt>
                <c:pt idx="8091" formatCode="General">
                  <c:v>8.0909999999999993</c:v>
                </c:pt>
                <c:pt idx="8092" formatCode="General">
                  <c:v>8.0920000000000005</c:v>
                </c:pt>
                <c:pt idx="8093" formatCode="General">
                  <c:v>8.093</c:v>
                </c:pt>
                <c:pt idx="8094" formatCode="General">
                  <c:v>8.0939999999999994</c:v>
                </c:pt>
                <c:pt idx="8095" formatCode="General">
                  <c:v>8.0950000000000006</c:v>
                </c:pt>
                <c:pt idx="8096" formatCode="General">
                  <c:v>8.0960000000000001</c:v>
                </c:pt>
                <c:pt idx="8097" formatCode="General">
                  <c:v>8.0969999999999995</c:v>
                </c:pt>
                <c:pt idx="8098" formatCode="General">
                  <c:v>8.0980000000000008</c:v>
                </c:pt>
                <c:pt idx="8099" formatCode="General">
                  <c:v>8.0990000000000002</c:v>
                </c:pt>
                <c:pt idx="8100" formatCode="General">
                  <c:v>8.1</c:v>
                </c:pt>
                <c:pt idx="8101" formatCode="General">
                  <c:v>8.1010000000000009</c:v>
                </c:pt>
                <c:pt idx="8102" formatCode="General">
                  <c:v>8.1020000000000003</c:v>
                </c:pt>
                <c:pt idx="8103" formatCode="General">
                  <c:v>8.1029999999999998</c:v>
                </c:pt>
                <c:pt idx="8104" formatCode="General">
                  <c:v>8.1039999999999992</c:v>
                </c:pt>
                <c:pt idx="8105" formatCode="General">
                  <c:v>8.1050000000000004</c:v>
                </c:pt>
                <c:pt idx="8106" formatCode="General">
                  <c:v>8.1059999999999999</c:v>
                </c:pt>
                <c:pt idx="8107" formatCode="General">
                  <c:v>8.1069999999999993</c:v>
                </c:pt>
                <c:pt idx="8108" formatCode="General">
                  <c:v>8.1080000000000005</c:v>
                </c:pt>
                <c:pt idx="8109" formatCode="General">
                  <c:v>8.109</c:v>
                </c:pt>
                <c:pt idx="8110" formatCode="General">
                  <c:v>8.11</c:v>
                </c:pt>
                <c:pt idx="8111" formatCode="General">
                  <c:v>8.1110000000000007</c:v>
                </c:pt>
                <c:pt idx="8112" formatCode="General">
                  <c:v>8.1120000000000001</c:v>
                </c:pt>
                <c:pt idx="8113" formatCode="General">
                  <c:v>8.1129999999999995</c:v>
                </c:pt>
                <c:pt idx="8114" formatCode="General">
                  <c:v>8.1140000000000008</c:v>
                </c:pt>
                <c:pt idx="8115" formatCode="General">
                  <c:v>8.1150000000000002</c:v>
                </c:pt>
                <c:pt idx="8116" formatCode="General">
                  <c:v>8.1159999999999997</c:v>
                </c:pt>
                <c:pt idx="8117" formatCode="General">
                  <c:v>8.1170000000000009</c:v>
                </c:pt>
                <c:pt idx="8118" formatCode="General">
                  <c:v>8.1180000000000003</c:v>
                </c:pt>
                <c:pt idx="8119" formatCode="General">
                  <c:v>8.1189999999999998</c:v>
                </c:pt>
                <c:pt idx="8120" formatCode="General">
                  <c:v>8.1199999999999992</c:v>
                </c:pt>
                <c:pt idx="8121" formatCode="General">
                  <c:v>8.1210000000000004</c:v>
                </c:pt>
                <c:pt idx="8122" formatCode="General">
                  <c:v>8.1219999999999999</c:v>
                </c:pt>
                <c:pt idx="8123" formatCode="General">
                  <c:v>8.1229999999999993</c:v>
                </c:pt>
                <c:pt idx="8124" formatCode="General">
                  <c:v>8.1240000000000006</c:v>
                </c:pt>
                <c:pt idx="8125" formatCode="General">
                  <c:v>8.125</c:v>
                </c:pt>
                <c:pt idx="8126" formatCode="General">
                  <c:v>8.1259999999999994</c:v>
                </c:pt>
                <c:pt idx="8127" formatCode="General">
                  <c:v>8.1270000000000007</c:v>
                </c:pt>
                <c:pt idx="8128" formatCode="General">
                  <c:v>8.1280000000000001</c:v>
                </c:pt>
                <c:pt idx="8129" formatCode="General">
                  <c:v>8.1289999999999996</c:v>
                </c:pt>
                <c:pt idx="8130" formatCode="General">
                  <c:v>8.1300000000000008</c:v>
                </c:pt>
                <c:pt idx="8131" formatCode="General">
                  <c:v>8.1310000000000002</c:v>
                </c:pt>
                <c:pt idx="8132" formatCode="General">
                  <c:v>8.1319999999999997</c:v>
                </c:pt>
                <c:pt idx="8133" formatCode="General">
                  <c:v>8.1329999999999991</c:v>
                </c:pt>
                <c:pt idx="8134" formatCode="General">
                  <c:v>8.1340000000000003</c:v>
                </c:pt>
                <c:pt idx="8135" formatCode="General">
                  <c:v>8.1349999999999998</c:v>
                </c:pt>
                <c:pt idx="8136" formatCode="General">
                  <c:v>8.1359999999999992</c:v>
                </c:pt>
                <c:pt idx="8137" formatCode="General">
                  <c:v>8.1370000000000005</c:v>
                </c:pt>
                <c:pt idx="8138" formatCode="General">
                  <c:v>8.1379999999999999</c:v>
                </c:pt>
                <c:pt idx="8139" formatCode="General">
                  <c:v>8.1389999999999993</c:v>
                </c:pt>
                <c:pt idx="8140" formatCode="General">
                  <c:v>8.14</c:v>
                </c:pt>
                <c:pt idx="8141" formatCode="General">
                  <c:v>8.141</c:v>
                </c:pt>
                <c:pt idx="8142" formatCode="General">
                  <c:v>8.1419999999999995</c:v>
                </c:pt>
                <c:pt idx="8143" formatCode="General">
                  <c:v>8.1430000000000007</c:v>
                </c:pt>
                <c:pt idx="8144" formatCode="General">
                  <c:v>8.1440000000000001</c:v>
                </c:pt>
                <c:pt idx="8145" formatCode="General">
                  <c:v>8.1449999999999996</c:v>
                </c:pt>
                <c:pt idx="8146" formatCode="General">
                  <c:v>8.1460000000000008</c:v>
                </c:pt>
                <c:pt idx="8147" formatCode="General">
                  <c:v>8.1470000000000002</c:v>
                </c:pt>
                <c:pt idx="8148" formatCode="General">
                  <c:v>8.1479999999999997</c:v>
                </c:pt>
                <c:pt idx="8149" formatCode="General">
                  <c:v>8.1489999999999991</c:v>
                </c:pt>
                <c:pt idx="8150" formatCode="General">
                  <c:v>8.15</c:v>
                </c:pt>
                <c:pt idx="8151" formatCode="General">
                  <c:v>8.1509999999999998</c:v>
                </c:pt>
                <c:pt idx="8152" formatCode="General">
                  <c:v>8.1519999999999992</c:v>
                </c:pt>
                <c:pt idx="8153" formatCode="General">
                  <c:v>8.1530000000000005</c:v>
                </c:pt>
                <c:pt idx="8154" formatCode="General">
                  <c:v>8.1539999999999999</c:v>
                </c:pt>
                <c:pt idx="8155" formatCode="General">
                  <c:v>8.1549999999999994</c:v>
                </c:pt>
                <c:pt idx="8156" formatCode="General">
                  <c:v>8.1560000000000006</c:v>
                </c:pt>
                <c:pt idx="8157" formatCode="General">
                  <c:v>8.157</c:v>
                </c:pt>
                <c:pt idx="8158" formatCode="General">
                  <c:v>8.1579999999999995</c:v>
                </c:pt>
                <c:pt idx="8159" formatCode="General">
                  <c:v>8.1590000000000007</c:v>
                </c:pt>
                <c:pt idx="8160" formatCode="General">
                  <c:v>8.16</c:v>
                </c:pt>
                <c:pt idx="8161" formatCode="General">
                  <c:v>8.1609999999999996</c:v>
                </c:pt>
                <c:pt idx="8162" formatCode="General">
                  <c:v>8.1620000000000008</c:v>
                </c:pt>
                <c:pt idx="8163" formatCode="General">
                  <c:v>8.1630000000000003</c:v>
                </c:pt>
                <c:pt idx="8164" formatCode="General">
                  <c:v>8.1639999999999997</c:v>
                </c:pt>
                <c:pt idx="8165" formatCode="General">
                  <c:v>8.1649999999999991</c:v>
                </c:pt>
                <c:pt idx="8166" formatCode="General">
                  <c:v>8.1660000000000004</c:v>
                </c:pt>
                <c:pt idx="8167" formatCode="General">
                  <c:v>8.1669999999999998</c:v>
                </c:pt>
                <c:pt idx="8168" formatCode="General">
                  <c:v>8.1679999999999993</c:v>
                </c:pt>
                <c:pt idx="8169" formatCode="General">
                  <c:v>8.1690000000000005</c:v>
                </c:pt>
                <c:pt idx="8170" formatCode="General">
                  <c:v>8.17</c:v>
                </c:pt>
                <c:pt idx="8171" formatCode="General">
                  <c:v>8.1709999999999994</c:v>
                </c:pt>
                <c:pt idx="8172" formatCode="General">
                  <c:v>8.1720000000000006</c:v>
                </c:pt>
                <c:pt idx="8173" formatCode="General">
                  <c:v>8.173</c:v>
                </c:pt>
                <c:pt idx="8174" formatCode="General">
                  <c:v>8.1739999999999995</c:v>
                </c:pt>
                <c:pt idx="8175" formatCode="General">
                  <c:v>8.1750000000000007</c:v>
                </c:pt>
                <c:pt idx="8176" formatCode="General">
                  <c:v>8.1760000000000002</c:v>
                </c:pt>
                <c:pt idx="8177" formatCode="General">
                  <c:v>8.1769999999999996</c:v>
                </c:pt>
                <c:pt idx="8178" formatCode="General">
                  <c:v>8.1780000000000008</c:v>
                </c:pt>
                <c:pt idx="8179" formatCode="General">
                  <c:v>8.1790000000000003</c:v>
                </c:pt>
                <c:pt idx="8180" formatCode="General">
                  <c:v>8.18</c:v>
                </c:pt>
                <c:pt idx="8181" formatCode="General">
                  <c:v>8.1809999999999992</c:v>
                </c:pt>
                <c:pt idx="8182" formatCode="General">
                  <c:v>8.1820000000000004</c:v>
                </c:pt>
                <c:pt idx="8183" formatCode="General">
                  <c:v>8.1829999999999998</c:v>
                </c:pt>
                <c:pt idx="8184" formatCode="General">
                  <c:v>8.1839999999999993</c:v>
                </c:pt>
                <c:pt idx="8185" formatCode="General">
                  <c:v>8.1850000000000005</c:v>
                </c:pt>
                <c:pt idx="8186" formatCode="General">
                  <c:v>8.1859999999999999</c:v>
                </c:pt>
                <c:pt idx="8187" formatCode="General">
                  <c:v>8.1869999999999994</c:v>
                </c:pt>
                <c:pt idx="8188" formatCode="General">
                  <c:v>8.1880000000000006</c:v>
                </c:pt>
                <c:pt idx="8189" formatCode="General">
                  <c:v>8.1890000000000001</c:v>
                </c:pt>
                <c:pt idx="8190" formatCode="General">
                  <c:v>8.19</c:v>
                </c:pt>
                <c:pt idx="8191" formatCode="General">
                  <c:v>8.1910000000000007</c:v>
                </c:pt>
                <c:pt idx="8192" formatCode="General">
                  <c:v>8.1920000000000002</c:v>
                </c:pt>
                <c:pt idx="8193" formatCode="General">
                  <c:v>8.1929999999999996</c:v>
                </c:pt>
                <c:pt idx="8194" formatCode="General">
                  <c:v>8.1940000000000008</c:v>
                </c:pt>
                <c:pt idx="8195" formatCode="General">
                  <c:v>8.1950000000000003</c:v>
                </c:pt>
                <c:pt idx="8196" formatCode="General">
                  <c:v>8.1959999999999997</c:v>
                </c:pt>
                <c:pt idx="8197" formatCode="General">
                  <c:v>8.1969999999999992</c:v>
                </c:pt>
                <c:pt idx="8198" formatCode="General">
                  <c:v>8.1980000000000004</c:v>
                </c:pt>
                <c:pt idx="8199" formatCode="General">
                  <c:v>8.1989999999999998</c:v>
                </c:pt>
                <c:pt idx="8200" formatCode="General">
                  <c:v>8.1999999999999993</c:v>
                </c:pt>
                <c:pt idx="8201" formatCode="General">
                  <c:v>8.2010000000000005</c:v>
                </c:pt>
                <c:pt idx="8202" formatCode="General">
                  <c:v>8.202</c:v>
                </c:pt>
                <c:pt idx="8203" formatCode="General">
                  <c:v>8.2029999999999994</c:v>
                </c:pt>
                <c:pt idx="8204" formatCode="General">
                  <c:v>8.2040000000000006</c:v>
                </c:pt>
                <c:pt idx="8205" formatCode="General">
                  <c:v>8.2050000000000001</c:v>
                </c:pt>
                <c:pt idx="8206" formatCode="General">
                  <c:v>8.2059999999999995</c:v>
                </c:pt>
                <c:pt idx="8207" formatCode="General">
                  <c:v>8.2070000000000007</c:v>
                </c:pt>
                <c:pt idx="8208" formatCode="General">
                  <c:v>8.2080000000000002</c:v>
                </c:pt>
                <c:pt idx="8209" formatCode="General">
                  <c:v>8.2089999999999996</c:v>
                </c:pt>
                <c:pt idx="8210" formatCode="General">
                  <c:v>8.2100000000000009</c:v>
                </c:pt>
                <c:pt idx="8211" formatCode="General">
                  <c:v>8.2110000000000003</c:v>
                </c:pt>
                <c:pt idx="8212" formatCode="General">
                  <c:v>8.2119999999999997</c:v>
                </c:pt>
                <c:pt idx="8213" formatCode="General">
                  <c:v>8.2129999999999992</c:v>
                </c:pt>
                <c:pt idx="8214" formatCode="General">
                  <c:v>8.2140000000000004</c:v>
                </c:pt>
                <c:pt idx="8215" formatCode="General">
                  <c:v>8.2149999999999999</c:v>
                </c:pt>
                <c:pt idx="8216" formatCode="General">
                  <c:v>8.2159999999999993</c:v>
                </c:pt>
                <c:pt idx="8217" formatCode="General">
                  <c:v>8.2170000000000005</c:v>
                </c:pt>
                <c:pt idx="8218" formatCode="General">
                  <c:v>8.218</c:v>
                </c:pt>
                <c:pt idx="8219" formatCode="General">
                  <c:v>8.2189999999999994</c:v>
                </c:pt>
                <c:pt idx="8220" formatCode="General">
                  <c:v>8.2200000000000006</c:v>
                </c:pt>
                <c:pt idx="8221" formatCode="General">
                  <c:v>8.2210000000000001</c:v>
                </c:pt>
                <c:pt idx="8222" formatCode="General">
                  <c:v>8.2219999999999995</c:v>
                </c:pt>
                <c:pt idx="8223" formatCode="General">
                  <c:v>8.2230000000000008</c:v>
                </c:pt>
                <c:pt idx="8224" formatCode="General">
                  <c:v>8.2240000000000002</c:v>
                </c:pt>
                <c:pt idx="8225" formatCode="General">
                  <c:v>8.2249999999999996</c:v>
                </c:pt>
                <c:pt idx="8226" formatCode="General">
                  <c:v>8.2260000000000009</c:v>
                </c:pt>
                <c:pt idx="8227" formatCode="General">
                  <c:v>8.2270000000000003</c:v>
                </c:pt>
                <c:pt idx="8228" formatCode="General">
                  <c:v>8.2279999999999998</c:v>
                </c:pt>
                <c:pt idx="8229" formatCode="General">
                  <c:v>8.2289999999999992</c:v>
                </c:pt>
                <c:pt idx="8230" formatCode="General">
                  <c:v>8.23</c:v>
                </c:pt>
                <c:pt idx="8231" formatCode="General">
                  <c:v>8.2309999999999999</c:v>
                </c:pt>
                <c:pt idx="8232" formatCode="General">
                  <c:v>8.2319999999999993</c:v>
                </c:pt>
                <c:pt idx="8233" formatCode="General">
                  <c:v>8.2330000000000005</c:v>
                </c:pt>
                <c:pt idx="8234" formatCode="General">
                  <c:v>8.234</c:v>
                </c:pt>
                <c:pt idx="8235" formatCode="General">
                  <c:v>8.2349999999999994</c:v>
                </c:pt>
                <c:pt idx="8236" formatCode="General">
                  <c:v>8.2360000000000007</c:v>
                </c:pt>
                <c:pt idx="8237" formatCode="General">
                  <c:v>8.2370000000000001</c:v>
                </c:pt>
                <c:pt idx="8238" formatCode="General">
                  <c:v>8.2379999999999995</c:v>
                </c:pt>
                <c:pt idx="8239" formatCode="General">
                  <c:v>8.2390000000000008</c:v>
                </c:pt>
                <c:pt idx="8240" formatCode="General">
                  <c:v>8.24</c:v>
                </c:pt>
                <c:pt idx="8241" formatCode="General">
                  <c:v>8.2409999999999997</c:v>
                </c:pt>
                <c:pt idx="8242" formatCode="General">
                  <c:v>8.2420000000000009</c:v>
                </c:pt>
                <c:pt idx="8243" formatCode="General">
                  <c:v>8.2430000000000003</c:v>
                </c:pt>
                <c:pt idx="8244" formatCode="General">
                  <c:v>8.2439999999999998</c:v>
                </c:pt>
                <c:pt idx="8245" formatCode="General">
                  <c:v>8.2449999999999992</c:v>
                </c:pt>
                <c:pt idx="8246" formatCode="General">
                  <c:v>8.2460000000000004</c:v>
                </c:pt>
                <c:pt idx="8247" formatCode="General">
                  <c:v>8.2469999999999999</c:v>
                </c:pt>
                <c:pt idx="8248" formatCode="General">
                  <c:v>8.2479999999999993</c:v>
                </c:pt>
                <c:pt idx="8249" formatCode="General">
                  <c:v>8.2490000000000006</c:v>
                </c:pt>
                <c:pt idx="8250" formatCode="General">
                  <c:v>8.25</c:v>
                </c:pt>
                <c:pt idx="8251" formatCode="General">
                  <c:v>8.2509999999999994</c:v>
                </c:pt>
                <c:pt idx="8252" formatCode="General">
                  <c:v>8.2520000000000007</c:v>
                </c:pt>
                <c:pt idx="8253" formatCode="General">
                  <c:v>8.2530000000000001</c:v>
                </c:pt>
                <c:pt idx="8254" formatCode="General">
                  <c:v>8.2539999999999996</c:v>
                </c:pt>
                <c:pt idx="8255" formatCode="General">
                  <c:v>8.2550000000000008</c:v>
                </c:pt>
                <c:pt idx="8256" formatCode="General">
                  <c:v>8.2560000000000002</c:v>
                </c:pt>
                <c:pt idx="8257" formatCode="General">
                  <c:v>8.2569999999999997</c:v>
                </c:pt>
                <c:pt idx="8258" formatCode="General">
                  <c:v>8.2579999999999991</c:v>
                </c:pt>
                <c:pt idx="8259" formatCode="General">
                  <c:v>8.2590000000000003</c:v>
                </c:pt>
                <c:pt idx="8260" formatCode="General">
                  <c:v>8.26</c:v>
                </c:pt>
                <c:pt idx="8261" formatCode="General">
                  <c:v>8.2609999999999992</c:v>
                </c:pt>
                <c:pt idx="8262" formatCode="General">
                  <c:v>8.2620000000000005</c:v>
                </c:pt>
                <c:pt idx="8263" formatCode="General">
                  <c:v>8.2629999999999999</c:v>
                </c:pt>
                <c:pt idx="8264" formatCode="General">
                  <c:v>8.2639999999999993</c:v>
                </c:pt>
                <c:pt idx="8265" formatCode="General">
                  <c:v>8.2650000000000006</c:v>
                </c:pt>
                <c:pt idx="8266" formatCode="General">
                  <c:v>8.266</c:v>
                </c:pt>
                <c:pt idx="8267" formatCode="General">
                  <c:v>8.2669999999999995</c:v>
                </c:pt>
                <c:pt idx="8268" formatCode="General">
                  <c:v>8.2680000000000007</c:v>
                </c:pt>
                <c:pt idx="8269" formatCode="General">
                  <c:v>8.2690000000000001</c:v>
                </c:pt>
                <c:pt idx="8270" formatCode="General">
                  <c:v>8.27</c:v>
                </c:pt>
                <c:pt idx="8271" formatCode="General">
                  <c:v>8.2710000000000008</c:v>
                </c:pt>
                <c:pt idx="8272" formatCode="General">
                  <c:v>8.2720000000000002</c:v>
                </c:pt>
                <c:pt idx="8273" formatCode="General">
                  <c:v>8.2729999999999997</c:v>
                </c:pt>
                <c:pt idx="8274" formatCode="General">
                  <c:v>8.2739999999999991</c:v>
                </c:pt>
                <c:pt idx="8275" formatCode="General">
                  <c:v>8.2750000000000004</c:v>
                </c:pt>
                <c:pt idx="8276" formatCode="General">
                  <c:v>8.2759999999999998</c:v>
                </c:pt>
                <c:pt idx="8277" formatCode="General">
                  <c:v>8.2769999999999992</c:v>
                </c:pt>
                <c:pt idx="8278" formatCode="General">
                  <c:v>8.2780000000000005</c:v>
                </c:pt>
                <c:pt idx="8279" formatCode="General">
                  <c:v>8.2789999999999999</c:v>
                </c:pt>
                <c:pt idx="8280" formatCode="General">
                  <c:v>8.2799999999999994</c:v>
                </c:pt>
                <c:pt idx="8281" formatCode="General">
                  <c:v>8.2810000000000006</c:v>
                </c:pt>
                <c:pt idx="8282" formatCode="General">
                  <c:v>8.282</c:v>
                </c:pt>
                <c:pt idx="8283" formatCode="General">
                  <c:v>8.2829999999999995</c:v>
                </c:pt>
                <c:pt idx="8284" formatCode="General">
                  <c:v>8.2840000000000007</c:v>
                </c:pt>
                <c:pt idx="8285" formatCode="General">
                  <c:v>8.2850000000000001</c:v>
                </c:pt>
                <c:pt idx="8286" formatCode="General">
                  <c:v>8.2859999999999996</c:v>
                </c:pt>
                <c:pt idx="8287" formatCode="General">
                  <c:v>8.2870000000000008</c:v>
                </c:pt>
                <c:pt idx="8288" formatCode="General">
                  <c:v>8.2880000000000003</c:v>
                </c:pt>
                <c:pt idx="8289" formatCode="General">
                  <c:v>8.2889999999999997</c:v>
                </c:pt>
                <c:pt idx="8290" formatCode="General">
                  <c:v>8.2899999999999991</c:v>
                </c:pt>
                <c:pt idx="8291" formatCode="General">
                  <c:v>8.2910000000000004</c:v>
                </c:pt>
                <c:pt idx="8292" formatCode="General">
                  <c:v>8.2919999999999998</c:v>
                </c:pt>
                <c:pt idx="8293" formatCode="General">
                  <c:v>8.2929999999999993</c:v>
                </c:pt>
                <c:pt idx="8294" formatCode="General">
                  <c:v>8.2940000000000005</c:v>
                </c:pt>
                <c:pt idx="8295" formatCode="General">
                  <c:v>8.2949999999999999</c:v>
                </c:pt>
                <c:pt idx="8296" formatCode="General">
                  <c:v>8.2959999999999994</c:v>
                </c:pt>
                <c:pt idx="8297" formatCode="General">
                  <c:v>8.2970000000000006</c:v>
                </c:pt>
                <c:pt idx="8298" formatCode="General">
                  <c:v>8.298</c:v>
                </c:pt>
                <c:pt idx="8299" formatCode="General">
                  <c:v>8.2989999999999995</c:v>
                </c:pt>
                <c:pt idx="8300" formatCode="General">
                  <c:v>8.3000000000000007</c:v>
                </c:pt>
                <c:pt idx="8301" formatCode="General">
                  <c:v>8.3010000000000002</c:v>
                </c:pt>
                <c:pt idx="8302" formatCode="General">
                  <c:v>8.3019999999999996</c:v>
                </c:pt>
                <c:pt idx="8303" formatCode="General">
                  <c:v>8.3030000000000008</c:v>
                </c:pt>
                <c:pt idx="8304" formatCode="General">
                  <c:v>8.3040000000000003</c:v>
                </c:pt>
                <c:pt idx="8305" formatCode="General">
                  <c:v>8.3049999999999997</c:v>
                </c:pt>
                <c:pt idx="8306" formatCode="General">
                  <c:v>8.3059999999999992</c:v>
                </c:pt>
                <c:pt idx="8307" formatCode="General">
                  <c:v>8.3070000000000004</c:v>
                </c:pt>
                <c:pt idx="8308" formatCode="General">
                  <c:v>8.3079999999999998</c:v>
                </c:pt>
                <c:pt idx="8309" formatCode="General">
                  <c:v>8.3089999999999993</c:v>
                </c:pt>
                <c:pt idx="8310" formatCode="General">
                  <c:v>8.31</c:v>
                </c:pt>
                <c:pt idx="8311" formatCode="General">
                  <c:v>8.3109999999999999</c:v>
                </c:pt>
                <c:pt idx="8312" formatCode="General">
                  <c:v>8.3119999999999994</c:v>
                </c:pt>
                <c:pt idx="8313" formatCode="General">
                  <c:v>8.3130000000000006</c:v>
                </c:pt>
                <c:pt idx="8314" formatCode="General">
                  <c:v>8.3140000000000001</c:v>
                </c:pt>
                <c:pt idx="8315" formatCode="General">
                  <c:v>8.3149999999999995</c:v>
                </c:pt>
                <c:pt idx="8316" formatCode="General">
                  <c:v>8.3160000000000007</c:v>
                </c:pt>
                <c:pt idx="8317" formatCode="General">
                  <c:v>8.3170000000000002</c:v>
                </c:pt>
                <c:pt idx="8318" formatCode="General">
                  <c:v>8.3179999999999996</c:v>
                </c:pt>
                <c:pt idx="8319" formatCode="General">
                  <c:v>8.3190000000000008</c:v>
                </c:pt>
                <c:pt idx="8320" formatCode="General">
                  <c:v>8.32</c:v>
                </c:pt>
                <c:pt idx="8321" formatCode="General">
                  <c:v>8.3209999999999997</c:v>
                </c:pt>
                <c:pt idx="8322" formatCode="General">
                  <c:v>8.3219999999999992</c:v>
                </c:pt>
                <c:pt idx="8323" formatCode="General">
                  <c:v>8.3230000000000004</c:v>
                </c:pt>
                <c:pt idx="8324" formatCode="General">
                  <c:v>8.3239999999999998</c:v>
                </c:pt>
                <c:pt idx="8325" formatCode="General">
                  <c:v>8.3249999999999993</c:v>
                </c:pt>
                <c:pt idx="8326" formatCode="General">
                  <c:v>8.3260000000000005</c:v>
                </c:pt>
                <c:pt idx="8327" formatCode="General">
                  <c:v>8.327</c:v>
                </c:pt>
                <c:pt idx="8328" formatCode="General">
                  <c:v>8.3279999999999994</c:v>
                </c:pt>
                <c:pt idx="8329" formatCode="General">
                  <c:v>8.3290000000000006</c:v>
                </c:pt>
                <c:pt idx="8330" formatCode="General">
                  <c:v>8.33</c:v>
                </c:pt>
                <c:pt idx="8331" formatCode="General">
                  <c:v>8.3309999999999995</c:v>
                </c:pt>
                <c:pt idx="8332" formatCode="General">
                  <c:v>8.3320000000000007</c:v>
                </c:pt>
                <c:pt idx="8333" formatCode="General">
                  <c:v>8.3330000000000002</c:v>
                </c:pt>
                <c:pt idx="8334" formatCode="General">
                  <c:v>8.3339999999999996</c:v>
                </c:pt>
                <c:pt idx="8335" formatCode="General">
                  <c:v>8.3350000000000009</c:v>
                </c:pt>
                <c:pt idx="8336" formatCode="General">
                  <c:v>8.3360000000000003</c:v>
                </c:pt>
                <c:pt idx="8337" formatCode="General">
                  <c:v>8.3369999999999997</c:v>
                </c:pt>
                <c:pt idx="8338" formatCode="General">
                  <c:v>8.3379999999999992</c:v>
                </c:pt>
                <c:pt idx="8339" formatCode="General">
                  <c:v>8.3390000000000004</c:v>
                </c:pt>
                <c:pt idx="8340" formatCode="General">
                  <c:v>8.34</c:v>
                </c:pt>
                <c:pt idx="8341" formatCode="General">
                  <c:v>8.3409999999999993</c:v>
                </c:pt>
                <c:pt idx="8342" formatCode="General">
                  <c:v>8.3420000000000005</c:v>
                </c:pt>
                <c:pt idx="8343" formatCode="General">
                  <c:v>8.343</c:v>
                </c:pt>
                <c:pt idx="8344" formatCode="General">
                  <c:v>8.3439999999999994</c:v>
                </c:pt>
                <c:pt idx="8345" formatCode="General">
                  <c:v>8.3450000000000006</c:v>
                </c:pt>
                <c:pt idx="8346" formatCode="General">
                  <c:v>8.3460000000000001</c:v>
                </c:pt>
                <c:pt idx="8347" formatCode="General">
                  <c:v>8.3469999999999995</c:v>
                </c:pt>
                <c:pt idx="8348" formatCode="General">
                  <c:v>8.3480000000000008</c:v>
                </c:pt>
                <c:pt idx="8349" formatCode="General">
                  <c:v>8.3490000000000002</c:v>
                </c:pt>
                <c:pt idx="8350" formatCode="General">
                  <c:v>8.35</c:v>
                </c:pt>
                <c:pt idx="8351" formatCode="General">
                  <c:v>8.3510000000000009</c:v>
                </c:pt>
                <c:pt idx="8352" formatCode="General">
                  <c:v>8.3520000000000003</c:v>
                </c:pt>
                <c:pt idx="8353" formatCode="General">
                  <c:v>8.3529999999999998</c:v>
                </c:pt>
                <c:pt idx="8354" formatCode="General">
                  <c:v>8.3539999999999992</c:v>
                </c:pt>
                <c:pt idx="8355" formatCode="General">
                  <c:v>8.3550000000000004</c:v>
                </c:pt>
                <c:pt idx="8356" formatCode="General">
                  <c:v>8.3559999999999999</c:v>
                </c:pt>
                <c:pt idx="8357" formatCode="General">
                  <c:v>8.3569999999999993</c:v>
                </c:pt>
                <c:pt idx="8358" formatCode="General">
                  <c:v>8.3580000000000005</c:v>
                </c:pt>
                <c:pt idx="8359" formatCode="General">
                  <c:v>8.359</c:v>
                </c:pt>
                <c:pt idx="8360" formatCode="General">
                  <c:v>8.36</c:v>
                </c:pt>
                <c:pt idx="8361" formatCode="General">
                  <c:v>8.3610000000000007</c:v>
                </c:pt>
                <c:pt idx="8362" formatCode="General">
                  <c:v>8.3620000000000001</c:v>
                </c:pt>
                <c:pt idx="8363" formatCode="General">
                  <c:v>8.3629999999999995</c:v>
                </c:pt>
                <c:pt idx="8364" formatCode="General">
                  <c:v>8.3640000000000008</c:v>
                </c:pt>
                <c:pt idx="8365" formatCode="General">
                  <c:v>8.3650000000000002</c:v>
                </c:pt>
                <c:pt idx="8366" formatCode="General">
                  <c:v>8.3659999999999997</c:v>
                </c:pt>
                <c:pt idx="8367" formatCode="General">
                  <c:v>8.3670000000000009</c:v>
                </c:pt>
                <c:pt idx="8368" formatCode="General">
                  <c:v>8.3680000000000003</c:v>
                </c:pt>
                <c:pt idx="8369" formatCode="General">
                  <c:v>8.3689999999999998</c:v>
                </c:pt>
                <c:pt idx="8370" formatCode="General">
                  <c:v>8.3699999999999992</c:v>
                </c:pt>
                <c:pt idx="8371" formatCode="General">
                  <c:v>8.3710000000000004</c:v>
                </c:pt>
                <c:pt idx="8372" formatCode="General">
                  <c:v>8.3719999999999999</c:v>
                </c:pt>
                <c:pt idx="8373" formatCode="General">
                  <c:v>8.3729999999999993</c:v>
                </c:pt>
                <c:pt idx="8374" formatCode="General">
                  <c:v>8.3740000000000006</c:v>
                </c:pt>
                <c:pt idx="8375" formatCode="General">
                  <c:v>8.375</c:v>
                </c:pt>
                <c:pt idx="8376" formatCode="General">
                  <c:v>8.3759999999999994</c:v>
                </c:pt>
                <c:pt idx="8377" formatCode="General">
                  <c:v>8.3770000000000007</c:v>
                </c:pt>
                <c:pt idx="8378" formatCode="General">
                  <c:v>8.3780000000000001</c:v>
                </c:pt>
                <c:pt idx="8379" formatCode="General">
                  <c:v>8.3789999999999996</c:v>
                </c:pt>
                <c:pt idx="8380" formatCode="General">
                  <c:v>8.3800000000000008</c:v>
                </c:pt>
                <c:pt idx="8381" formatCode="General">
                  <c:v>8.3810000000000002</c:v>
                </c:pt>
                <c:pt idx="8382" formatCode="General">
                  <c:v>8.3819999999999997</c:v>
                </c:pt>
                <c:pt idx="8383" formatCode="General">
                  <c:v>8.3829999999999991</c:v>
                </c:pt>
                <c:pt idx="8384" formatCode="General">
                  <c:v>8.3840000000000003</c:v>
                </c:pt>
                <c:pt idx="8385" formatCode="General">
                  <c:v>8.3849999999999998</c:v>
                </c:pt>
                <c:pt idx="8386" formatCode="General">
                  <c:v>8.3859999999999992</c:v>
                </c:pt>
                <c:pt idx="8387" formatCode="General">
                  <c:v>8.3870000000000005</c:v>
                </c:pt>
                <c:pt idx="8388" formatCode="General">
                  <c:v>8.3879999999999999</c:v>
                </c:pt>
                <c:pt idx="8389" formatCode="General">
                  <c:v>8.3889999999999993</c:v>
                </c:pt>
                <c:pt idx="8390" formatCode="General">
                  <c:v>8.39</c:v>
                </c:pt>
                <c:pt idx="8391" formatCode="General">
                  <c:v>8.391</c:v>
                </c:pt>
                <c:pt idx="8392" formatCode="General">
                  <c:v>8.3919999999999995</c:v>
                </c:pt>
                <c:pt idx="8393" formatCode="General">
                  <c:v>8.3930000000000007</c:v>
                </c:pt>
                <c:pt idx="8394" formatCode="General">
                  <c:v>8.3940000000000001</c:v>
                </c:pt>
                <c:pt idx="8395" formatCode="General">
                  <c:v>8.3949999999999996</c:v>
                </c:pt>
                <c:pt idx="8396" formatCode="General">
                  <c:v>8.3960000000000008</c:v>
                </c:pt>
                <c:pt idx="8397" formatCode="General">
                  <c:v>8.3970000000000002</c:v>
                </c:pt>
                <c:pt idx="8398" formatCode="General">
                  <c:v>8.3979999999999997</c:v>
                </c:pt>
                <c:pt idx="8399" formatCode="General">
                  <c:v>8.3989999999999991</c:v>
                </c:pt>
                <c:pt idx="8400" formatCode="General">
                  <c:v>8.4</c:v>
                </c:pt>
                <c:pt idx="8401" formatCode="General">
                  <c:v>8.4009999999999998</c:v>
                </c:pt>
                <c:pt idx="8402" formatCode="General">
                  <c:v>8.4019999999999992</c:v>
                </c:pt>
                <c:pt idx="8403" formatCode="General">
                  <c:v>8.4030000000000005</c:v>
                </c:pt>
                <c:pt idx="8404" formatCode="General">
                  <c:v>8.4039999999999999</c:v>
                </c:pt>
                <c:pt idx="8405" formatCode="General">
                  <c:v>8.4049999999999994</c:v>
                </c:pt>
                <c:pt idx="8406" formatCode="General">
                  <c:v>8.4060000000000006</c:v>
                </c:pt>
                <c:pt idx="8407" formatCode="General">
                  <c:v>8.407</c:v>
                </c:pt>
                <c:pt idx="8408" formatCode="General">
                  <c:v>8.4079999999999995</c:v>
                </c:pt>
                <c:pt idx="8409" formatCode="General">
                  <c:v>8.4090000000000007</c:v>
                </c:pt>
                <c:pt idx="8410" formatCode="General">
                  <c:v>8.41</c:v>
                </c:pt>
                <c:pt idx="8411" formatCode="General">
                  <c:v>8.4109999999999996</c:v>
                </c:pt>
                <c:pt idx="8412" formatCode="General">
                  <c:v>8.4120000000000008</c:v>
                </c:pt>
                <c:pt idx="8413" formatCode="General">
                  <c:v>8.4130000000000003</c:v>
                </c:pt>
                <c:pt idx="8414" formatCode="General">
                  <c:v>8.4139999999999997</c:v>
                </c:pt>
                <c:pt idx="8415" formatCode="General">
                  <c:v>8.4149999999999991</c:v>
                </c:pt>
                <c:pt idx="8416" formatCode="General">
                  <c:v>8.4160000000000004</c:v>
                </c:pt>
                <c:pt idx="8417" formatCode="General">
                  <c:v>8.4169999999999998</c:v>
                </c:pt>
                <c:pt idx="8418" formatCode="General">
                  <c:v>8.4179999999999993</c:v>
                </c:pt>
                <c:pt idx="8419" formatCode="General">
                  <c:v>8.4190000000000005</c:v>
                </c:pt>
                <c:pt idx="8420" formatCode="General">
                  <c:v>8.42</c:v>
                </c:pt>
                <c:pt idx="8421" formatCode="General">
                  <c:v>8.4209999999999994</c:v>
                </c:pt>
                <c:pt idx="8422" formatCode="General">
                  <c:v>8.4220000000000006</c:v>
                </c:pt>
                <c:pt idx="8423" formatCode="General">
                  <c:v>8.423</c:v>
                </c:pt>
                <c:pt idx="8424" formatCode="General">
                  <c:v>8.4239999999999995</c:v>
                </c:pt>
                <c:pt idx="8425" formatCode="General">
                  <c:v>8.4250000000000007</c:v>
                </c:pt>
                <c:pt idx="8426" formatCode="General">
                  <c:v>8.4260000000000002</c:v>
                </c:pt>
                <c:pt idx="8427" formatCode="General">
                  <c:v>8.4269999999999996</c:v>
                </c:pt>
                <c:pt idx="8428" formatCode="General">
                  <c:v>8.4280000000000008</c:v>
                </c:pt>
                <c:pt idx="8429" formatCode="General">
                  <c:v>8.4290000000000003</c:v>
                </c:pt>
                <c:pt idx="8430" formatCode="General">
                  <c:v>8.43</c:v>
                </c:pt>
                <c:pt idx="8431" formatCode="General">
                  <c:v>8.4309999999999992</c:v>
                </c:pt>
                <c:pt idx="8432" formatCode="General">
                  <c:v>8.4320000000000004</c:v>
                </c:pt>
                <c:pt idx="8433" formatCode="General">
                  <c:v>8.4329999999999998</c:v>
                </c:pt>
                <c:pt idx="8434" formatCode="General">
                  <c:v>8.4339999999999993</c:v>
                </c:pt>
                <c:pt idx="8435" formatCode="General">
                  <c:v>8.4350000000000005</c:v>
                </c:pt>
                <c:pt idx="8436" formatCode="General">
                  <c:v>8.4359999999999999</c:v>
                </c:pt>
                <c:pt idx="8437" formatCode="General">
                  <c:v>8.4369999999999994</c:v>
                </c:pt>
                <c:pt idx="8438" formatCode="General">
                  <c:v>8.4380000000000006</c:v>
                </c:pt>
                <c:pt idx="8439" formatCode="General">
                  <c:v>8.4390000000000001</c:v>
                </c:pt>
                <c:pt idx="8440" formatCode="General">
                  <c:v>8.44</c:v>
                </c:pt>
                <c:pt idx="8441" formatCode="General">
                  <c:v>8.4410000000000007</c:v>
                </c:pt>
                <c:pt idx="8442" formatCode="General">
                  <c:v>8.4420000000000002</c:v>
                </c:pt>
                <c:pt idx="8443" formatCode="General">
                  <c:v>8.4429999999999996</c:v>
                </c:pt>
                <c:pt idx="8444" formatCode="General">
                  <c:v>8.4440000000000008</c:v>
                </c:pt>
                <c:pt idx="8445" formatCode="General">
                  <c:v>8.4450000000000003</c:v>
                </c:pt>
                <c:pt idx="8446" formatCode="General">
                  <c:v>8.4459999999999997</c:v>
                </c:pt>
                <c:pt idx="8447" formatCode="General">
                  <c:v>8.4469999999999992</c:v>
                </c:pt>
                <c:pt idx="8448" formatCode="General">
                  <c:v>8.4480000000000004</c:v>
                </c:pt>
                <c:pt idx="8449" formatCode="General">
                  <c:v>8.4489999999999998</c:v>
                </c:pt>
                <c:pt idx="8450" formatCode="General">
                  <c:v>8.4499999999999993</c:v>
                </c:pt>
                <c:pt idx="8451" formatCode="General">
                  <c:v>8.4510000000000005</c:v>
                </c:pt>
                <c:pt idx="8452" formatCode="General">
                  <c:v>8.452</c:v>
                </c:pt>
                <c:pt idx="8453" formatCode="General">
                  <c:v>8.4529999999999994</c:v>
                </c:pt>
                <c:pt idx="8454" formatCode="General">
                  <c:v>8.4540000000000006</c:v>
                </c:pt>
                <c:pt idx="8455" formatCode="General">
                  <c:v>8.4550000000000001</c:v>
                </c:pt>
                <c:pt idx="8456" formatCode="General">
                  <c:v>8.4559999999999995</c:v>
                </c:pt>
                <c:pt idx="8457" formatCode="General">
                  <c:v>8.4570000000000007</c:v>
                </c:pt>
                <c:pt idx="8458" formatCode="General">
                  <c:v>8.4580000000000002</c:v>
                </c:pt>
                <c:pt idx="8459" formatCode="General">
                  <c:v>8.4589999999999996</c:v>
                </c:pt>
                <c:pt idx="8460" formatCode="General">
                  <c:v>8.4600000000000009</c:v>
                </c:pt>
                <c:pt idx="8461" formatCode="General">
                  <c:v>8.4610000000000003</c:v>
                </c:pt>
                <c:pt idx="8462" formatCode="General">
                  <c:v>8.4619999999999997</c:v>
                </c:pt>
                <c:pt idx="8463" formatCode="General">
                  <c:v>8.4629999999999992</c:v>
                </c:pt>
                <c:pt idx="8464" formatCode="General">
                  <c:v>8.4640000000000004</c:v>
                </c:pt>
                <c:pt idx="8465" formatCode="General">
                  <c:v>8.4649999999999999</c:v>
                </c:pt>
                <c:pt idx="8466" formatCode="General">
                  <c:v>8.4659999999999993</c:v>
                </c:pt>
                <c:pt idx="8467" formatCode="General">
                  <c:v>8.4670000000000005</c:v>
                </c:pt>
                <c:pt idx="8468" formatCode="General">
                  <c:v>8.468</c:v>
                </c:pt>
                <c:pt idx="8469" formatCode="General">
                  <c:v>8.4689999999999994</c:v>
                </c:pt>
                <c:pt idx="8470" formatCode="General">
                  <c:v>8.4700000000000006</c:v>
                </c:pt>
                <c:pt idx="8471" formatCode="General">
                  <c:v>8.4710000000000001</c:v>
                </c:pt>
                <c:pt idx="8472" formatCode="General">
                  <c:v>8.4719999999999995</c:v>
                </c:pt>
                <c:pt idx="8473" formatCode="General">
                  <c:v>8.4730000000000008</c:v>
                </c:pt>
                <c:pt idx="8474" formatCode="General">
                  <c:v>8.4740000000000002</c:v>
                </c:pt>
                <c:pt idx="8475" formatCode="General">
                  <c:v>8.4749999999999996</c:v>
                </c:pt>
                <c:pt idx="8476" formatCode="General">
                  <c:v>8.4760000000000009</c:v>
                </c:pt>
                <c:pt idx="8477" formatCode="General">
                  <c:v>8.4770000000000003</c:v>
                </c:pt>
                <c:pt idx="8478" formatCode="General">
                  <c:v>8.4779999999999998</c:v>
                </c:pt>
                <c:pt idx="8479" formatCode="General">
                  <c:v>8.4789999999999992</c:v>
                </c:pt>
                <c:pt idx="8480" formatCode="General">
                  <c:v>8.48</c:v>
                </c:pt>
                <c:pt idx="8481" formatCode="General">
                  <c:v>8.4809999999999999</c:v>
                </c:pt>
                <c:pt idx="8482" formatCode="General">
                  <c:v>8.4819999999999993</c:v>
                </c:pt>
                <c:pt idx="8483" formatCode="General">
                  <c:v>8.4830000000000005</c:v>
                </c:pt>
                <c:pt idx="8484" formatCode="General">
                  <c:v>8.484</c:v>
                </c:pt>
                <c:pt idx="8485" formatCode="General">
                  <c:v>8.4849999999999994</c:v>
                </c:pt>
                <c:pt idx="8486" formatCode="General">
                  <c:v>8.4860000000000007</c:v>
                </c:pt>
                <c:pt idx="8487" formatCode="General">
                  <c:v>8.4870000000000001</c:v>
                </c:pt>
                <c:pt idx="8488" formatCode="General">
                  <c:v>8.4879999999999995</c:v>
                </c:pt>
                <c:pt idx="8489" formatCode="General">
                  <c:v>8.4890000000000008</c:v>
                </c:pt>
                <c:pt idx="8490" formatCode="General">
                  <c:v>8.49</c:v>
                </c:pt>
                <c:pt idx="8491" formatCode="General">
                  <c:v>8.4909999999999997</c:v>
                </c:pt>
                <c:pt idx="8492" formatCode="General">
                  <c:v>8.4920000000000009</c:v>
                </c:pt>
                <c:pt idx="8493" formatCode="General">
                  <c:v>8.4930000000000003</c:v>
                </c:pt>
                <c:pt idx="8494" formatCode="General">
                  <c:v>8.4939999999999998</c:v>
                </c:pt>
                <c:pt idx="8495" formatCode="General">
                  <c:v>8.4949999999999992</c:v>
                </c:pt>
                <c:pt idx="8496" formatCode="General">
                  <c:v>8.4960000000000004</c:v>
                </c:pt>
                <c:pt idx="8497" formatCode="General">
                  <c:v>8.4969999999999999</c:v>
                </c:pt>
                <c:pt idx="8498" formatCode="General">
                  <c:v>8.4979999999999993</c:v>
                </c:pt>
                <c:pt idx="8499" formatCode="General">
                  <c:v>8.4990000000000006</c:v>
                </c:pt>
                <c:pt idx="8500" formatCode="General">
                  <c:v>8.5</c:v>
                </c:pt>
                <c:pt idx="8501" formatCode="General">
                  <c:v>8.5009999999999994</c:v>
                </c:pt>
                <c:pt idx="8502" formatCode="General">
                  <c:v>8.5020000000000007</c:v>
                </c:pt>
                <c:pt idx="8503" formatCode="General">
                  <c:v>8.5030000000000001</c:v>
                </c:pt>
                <c:pt idx="8504" formatCode="General">
                  <c:v>8.5039999999999996</c:v>
                </c:pt>
                <c:pt idx="8505" formatCode="General">
                  <c:v>8.5050000000000008</c:v>
                </c:pt>
                <c:pt idx="8506" formatCode="General">
                  <c:v>8.5060000000000002</c:v>
                </c:pt>
                <c:pt idx="8507" formatCode="General">
                  <c:v>8.5069999999999997</c:v>
                </c:pt>
                <c:pt idx="8508" formatCode="General">
                  <c:v>8.5079999999999991</c:v>
                </c:pt>
                <c:pt idx="8509" formatCode="General">
                  <c:v>8.5090000000000003</c:v>
                </c:pt>
                <c:pt idx="8510" formatCode="General">
                  <c:v>8.51</c:v>
                </c:pt>
                <c:pt idx="8511" formatCode="General">
                  <c:v>8.5109999999999992</c:v>
                </c:pt>
                <c:pt idx="8512" formatCode="General">
                  <c:v>8.5120000000000005</c:v>
                </c:pt>
                <c:pt idx="8513" formatCode="General">
                  <c:v>8.5129999999999999</c:v>
                </c:pt>
                <c:pt idx="8514" formatCode="General">
                  <c:v>8.5139999999999993</c:v>
                </c:pt>
                <c:pt idx="8515" formatCode="General">
                  <c:v>8.5150000000000006</c:v>
                </c:pt>
                <c:pt idx="8516" formatCode="General">
                  <c:v>8.516</c:v>
                </c:pt>
                <c:pt idx="8517" formatCode="General">
                  <c:v>8.5169999999999995</c:v>
                </c:pt>
                <c:pt idx="8518" formatCode="General">
                  <c:v>8.5180000000000007</c:v>
                </c:pt>
                <c:pt idx="8519" formatCode="General">
                  <c:v>8.5190000000000001</c:v>
                </c:pt>
                <c:pt idx="8520" formatCode="General">
                  <c:v>8.52</c:v>
                </c:pt>
                <c:pt idx="8521" formatCode="General">
                  <c:v>8.5210000000000008</c:v>
                </c:pt>
                <c:pt idx="8522" formatCode="General">
                  <c:v>8.5220000000000002</c:v>
                </c:pt>
                <c:pt idx="8523" formatCode="General">
                  <c:v>8.5229999999999997</c:v>
                </c:pt>
                <c:pt idx="8524" formatCode="General">
                  <c:v>8.5239999999999991</c:v>
                </c:pt>
                <c:pt idx="8525" formatCode="General">
                  <c:v>8.5250000000000004</c:v>
                </c:pt>
                <c:pt idx="8526" formatCode="General">
                  <c:v>8.5259999999999998</c:v>
                </c:pt>
                <c:pt idx="8527" formatCode="General">
                  <c:v>8.5269999999999992</c:v>
                </c:pt>
                <c:pt idx="8528" formatCode="General">
                  <c:v>8.5280000000000005</c:v>
                </c:pt>
                <c:pt idx="8529" formatCode="General">
                  <c:v>8.5289999999999999</c:v>
                </c:pt>
                <c:pt idx="8530" formatCode="General">
                  <c:v>8.5299999999999994</c:v>
                </c:pt>
                <c:pt idx="8531" formatCode="General">
                  <c:v>8.5310000000000006</c:v>
                </c:pt>
                <c:pt idx="8532" formatCode="General">
                  <c:v>8.532</c:v>
                </c:pt>
                <c:pt idx="8533" formatCode="General">
                  <c:v>8.5329999999999995</c:v>
                </c:pt>
                <c:pt idx="8534" formatCode="General">
                  <c:v>8.5340000000000007</c:v>
                </c:pt>
                <c:pt idx="8535" formatCode="General">
                  <c:v>8.5350000000000001</c:v>
                </c:pt>
                <c:pt idx="8536" formatCode="General">
                  <c:v>8.5359999999999996</c:v>
                </c:pt>
                <c:pt idx="8537" formatCode="General">
                  <c:v>8.5370000000000008</c:v>
                </c:pt>
                <c:pt idx="8538" formatCode="General">
                  <c:v>8.5380000000000003</c:v>
                </c:pt>
                <c:pt idx="8539" formatCode="General">
                  <c:v>8.5389999999999997</c:v>
                </c:pt>
                <c:pt idx="8540" formatCode="General">
                  <c:v>8.5399999999999991</c:v>
                </c:pt>
                <c:pt idx="8541" formatCode="General">
                  <c:v>8.5410000000000004</c:v>
                </c:pt>
                <c:pt idx="8542" formatCode="General">
                  <c:v>8.5419999999999998</c:v>
                </c:pt>
                <c:pt idx="8543" formatCode="General">
                  <c:v>8.5429999999999993</c:v>
                </c:pt>
                <c:pt idx="8544" formatCode="General">
                  <c:v>8.5440000000000005</c:v>
                </c:pt>
                <c:pt idx="8545" formatCode="General">
                  <c:v>8.5449999999999999</c:v>
                </c:pt>
                <c:pt idx="8546" formatCode="General">
                  <c:v>8.5459999999999994</c:v>
                </c:pt>
                <c:pt idx="8547" formatCode="General">
                  <c:v>8.5470000000000006</c:v>
                </c:pt>
                <c:pt idx="8548" formatCode="General">
                  <c:v>8.548</c:v>
                </c:pt>
                <c:pt idx="8549" formatCode="General">
                  <c:v>8.5489999999999995</c:v>
                </c:pt>
                <c:pt idx="8550" formatCode="General">
                  <c:v>8.5500000000000007</c:v>
                </c:pt>
                <c:pt idx="8551" formatCode="General">
                  <c:v>8.5510000000000002</c:v>
                </c:pt>
                <c:pt idx="8552" formatCode="General">
                  <c:v>8.5519999999999996</c:v>
                </c:pt>
                <c:pt idx="8553" formatCode="General">
                  <c:v>8.5530000000000008</c:v>
                </c:pt>
                <c:pt idx="8554" formatCode="General">
                  <c:v>8.5540000000000003</c:v>
                </c:pt>
                <c:pt idx="8555" formatCode="General">
                  <c:v>8.5549999999999997</c:v>
                </c:pt>
                <c:pt idx="8556" formatCode="General">
                  <c:v>8.5559999999999992</c:v>
                </c:pt>
                <c:pt idx="8557" formatCode="General">
                  <c:v>8.5570000000000004</c:v>
                </c:pt>
                <c:pt idx="8558" formatCode="General">
                  <c:v>8.5579999999999998</c:v>
                </c:pt>
                <c:pt idx="8559" formatCode="General">
                  <c:v>8.5589999999999993</c:v>
                </c:pt>
                <c:pt idx="8560" formatCode="General">
                  <c:v>8.56</c:v>
                </c:pt>
                <c:pt idx="8561" formatCode="General">
                  <c:v>8.5609999999999999</c:v>
                </c:pt>
                <c:pt idx="8562" formatCode="General">
                  <c:v>8.5619999999999994</c:v>
                </c:pt>
                <c:pt idx="8563" formatCode="General">
                  <c:v>8.5630000000000006</c:v>
                </c:pt>
                <c:pt idx="8564" formatCode="General">
                  <c:v>8.5640000000000001</c:v>
                </c:pt>
                <c:pt idx="8565" formatCode="General">
                  <c:v>8.5649999999999995</c:v>
                </c:pt>
                <c:pt idx="8566" formatCode="General">
                  <c:v>8.5660000000000007</c:v>
                </c:pt>
                <c:pt idx="8567" formatCode="General">
                  <c:v>8.5670000000000002</c:v>
                </c:pt>
                <c:pt idx="8568" formatCode="General">
                  <c:v>8.5679999999999996</c:v>
                </c:pt>
                <c:pt idx="8569" formatCode="General">
                  <c:v>8.5690000000000008</c:v>
                </c:pt>
                <c:pt idx="8570" formatCode="General">
                  <c:v>8.57</c:v>
                </c:pt>
                <c:pt idx="8571" formatCode="General">
                  <c:v>8.5709999999999997</c:v>
                </c:pt>
                <c:pt idx="8572" formatCode="General">
                  <c:v>8.5719999999999992</c:v>
                </c:pt>
                <c:pt idx="8573" formatCode="General">
                  <c:v>8.5730000000000004</c:v>
                </c:pt>
                <c:pt idx="8574" formatCode="General">
                  <c:v>8.5739999999999998</c:v>
                </c:pt>
                <c:pt idx="8575" formatCode="General">
                  <c:v>8.5749999999999993</c:v>
                </c:pt>
                <c:pt idx="8576" formatCode="General">
                  <c:v>8.5760000000000005</c:v>
                </c:pt>
                <c:pt idx="8577" formatCode="General">
                  <c:v>8.577</c:v>
                </c:pt>
                <c:pt idx="8578" formatCode="General">
                  <c:v>8.5779999999999994</c:v>
                </c:pt>
                <c:pt idx="8579" formatCode="General">
                  <c:v>8.5790000000000006</c:v>
                </c:pt>
                <c:pt idx="8580" formatCode="General">
                  <c:v>8.58</c:v>
                </c:pt>
                <c:pt idx="8581" formatCode="General">
                  <c:v>8.5809999999999995</c:v>
                </c:pt>
                <c:pt idx="8582" formatCode="General">
                  <c:v>8.5820000000000007</c:v>
                </c:pt>
                <c:pt idx="8583" formatCode="General">
                  <c:v>8.5830000000000002</c:v>
                </c:pt>
                <c:pt idx="8584" formatCode="General">
                  <c:v>8.5839999999999996</c:v>
                </c:pt>
                <c:pt idx="8585" formatCode="General">
                  <c:v>8.5850000000000009</c:v>
                </c:pt>
                <c:pt idx="8586" formatCode="General">
                  <c:v>8.5860000000000003</c:v>
                </c:pt>
                <c:pt idx="8587" formatCode="General">
                  <c:v>8.5869999999999997</c:v>
                </c:pt>
                <c:pt idx="8588" formatCode="General">
                  <c:v>8.5879999999999992</c:v>
                </c:pt>
                <c:pt idx="8589" formatCode="General">
                  <c:v>8.5890000000000004</c:v>
                </c:pt>
                <c:pt idx="8590" formatCode="General">
                  <c:v>8.59</c:v>
                </c:pt>
                <c:pt idx="8591" formatCode="General">
                  <c:v>8.5909999999999993</c:v>
                </c:pt>
                <c:pt idx="8592" formatCode="General">
                  <c:v>8.5920000000000005</c:v>
                </c:pt>
                <c:pt idx="8593" formatCode="General">
                  <c:v>8.593</c:v>
                </c:pt>
                <c:pt idx="8594" formatCode="General">
                  <c:v>8.5939999999999994</c:v>
                </c:pt>
                <c:pt idx="8595" formatCode="General">
                  <c:v>8.5950000000000006</c:v>
                </c:pt>
                <c:pt idx="8596" formatCode="General">
                  <c:v>8.5960000000000001</c:v>
                </c:pt>
                <c:pt idx="8597" formatCode="General">
                  <c:v>8.5969999999999995</c:v>
                </c:pt>
                <c:pt idx="8598" formatCode="General">
                  <c:v>8.5980000000000008</c:v>
                </c:pt>
                <c:pt idx="8599" formatCode="General">
                  <c:v>8.5990000000000002</c:v>
                </c:pt>
                <c:pt idx="8600" formatCode="General">
                  <c:v>8.6</c:v>
                </c:pt>
                <c:pt idx="8601" formatCode="General">
                  <c:v>8.6010000000000009</c:v>
                </c:pt>
                <c:pt idx="8602" formatCode="General">
                  <c:v>8.6020000000000003</c:v>
                </c:pt>
                <c:pt idx="8603" formatCode="General">
                  <c:v>8.6029999999999998</c:v>
                </c:pt>
                <c:pt idx="8604" formatCode="General">
                  <c:v>8.6039999999999992</c:v>
                </c:pt>
                <c:pt idx="8605" formatCode="General">
                  <c:v>8.6050000000000004</c:v>
                </c:pt>
                <c:pt idx="8606" formatCode="General">
                  <c:v>8.6059999999999999</c:v>
                </c:pt>
                <c:pt idx="8607" formatCode="General">
                  <c:v>8.6069999999999993</c:v>
                </c:pt>
                <c:pt idx="8608" formatCode="General">
                  <c:v>8.6080000000000005</c:v>
                </c:pt>
                <c:pt idx="8609" formatCode="General">
                  <c:v>8.609</c:v>
                </c:pt>
                <c:pt idx="8610" formatCode="General">
                  <c:v>8.61</c:v>
                </c:pt>
                <c:pt idx="8611" formatCode="General">
                  <c:v>8.6110000000000007</c:v>
                </c:pt>
                <c:pt idx="8612" formatCode="General">
                  <c:v>8.6120000000000001</c:v>
                </c:pt>
                <c:pt idx="8613" formatCode="General">
                  <c:v>8.6129999999999995</c:v>
                </c:pt>
                <c:pt idx="8614" formatCode="General">
                  <c:v>8.6140000000000008</c:v>
                </c:pt>
                <c:pt idx="8615" formatCode="General">
                  <c:v>8.6150000000000002</c:v>
                </c:pt>
                <c:pt idx="8616" formatCode="General">
                  <c:v>8.6159999999999997</c:v>
                </c:pt>
                <c:pt idx="8617" formatCode="General">
                  <c:v>8.6170000000000009</c:v>
                </c:pt>
                <c:pt idx="8618" formatCode="General">
                  <c:v>8.6180000000000003</c:v>
                </c:pt>
                <c:pt idx="8619" formatCode="General">
                  <c:v>8.6189999999999998</c:v>
                </c:pt>
                <c:pt idx="8620" formatCode="General">
                  <c:v>8.6199999999999992</c:v>
                </c:pt>
                <c:pt idx="8621" formatCode="General">
                  <c:v>8.6210000000000004</c:v>
                </c:pt>
                <c:pt idx="8622" formatCode="General">
                  <c:v>8.6219999999999999</c:v>
                </c:pt>
                <c:pt idx="8623" formatCode="General">
                  <c:v>8.6229999999999993</c:v>
                </c:pt>
                <c:pt idx="8624" formatCode="General">
                  <c:v>8.6240000000000006</c:v>
                </c:pt>
                <c:pt idx="8625" formatCode="General">
                  <c:v>8.625</c:v>
                </c:pt>
                <c:pt idx="8626" formatCode="General">
                  <c:v>8.6259999999999994</c:v>
                </c:pt>
                <c:pt idx="8627" formatCode="General">
                  <c:v>8.6270000000000007</c:v>
                </c:pt>
                <c:pt idx="8628" formatCode="General">
                  <c:v>8.6280000000000001</c:v>
                </c:pt>
                <c:pt idx="8629" formatCode="General">
                  <c:v>8.6289999999999996</c:v>
                </c:pt>
                <c:pt idx="8630" formatCode="General">
                  <c:v>8.6300000000000008</c:v>
                </c:pt>
                <c:pt idx="8631" formatCode="General">
                  <c:v>8.6310000000000002</c:v>
                </c:pt>
                <c:pt idx="8632" formatCode="General">
                  <c:v>8.6319999999999997</c:v>
                </c:pt>
                <c:pt idx="8633" formatCode="General">
                  <c:v>8.6329999999999991</c:v>
                </c:pt>
                <c:pt idx="8634" formatCode="General">
                  <c:v>8.6340000000000003</c:v>
                </c:pt>
                <c:pt idx="8635" formatCode="General">
                  <c:v>8.6349999999999998</c:v>
                </c:pt>
                <c:pt idx="8636" formatCode="General">
                  <c:v>8.6359999999999992</c:v>
                </c:pt>
                <c:pt idx="8637" formatCode="General">
                  <c:v>8.6370000000000005</c:v>
                </c:pt>
                <c:pt idx="8638" formatCode="General">
                  <c:v>8.6379999999999999</c:v>
                </c:pt>
                <c:pt idx="8639" formatCode="General">
                  <c:v>8.6389999999999993</c:v>
                </c:pt>
                <c:pt idx="8640" formatCode="General">
                  <c:v>8.64</c:v>
                </c:pt>
                <c:pt idx="8641" formatCode="General">
                  <c:v>8.641</c:v>
                </c:pt>
                <c:pt idx="8642" formatCode="General">
                  <c:v>8.6419999999999995</c:v>
                </c:pt>
                <c:pt idx="8643" formatCode="General">
                  <c:v>8.6430000000000007</c:v>
                </c:pt>
                <c:pt idx="8644" formatCode="General">
                  <c:v>8.6440000000000001</c:v>
                </c:pt>
                <c:pt idx="8645" formatCode="General">
                  <c:v>8.6449999999999996</c:v>
                </c:pt>
                <c:pt idx="8646" formatCode="General">
                  <c:v>8.6460000000000008</c:v>
                </c:pt>
                <c:pt idx="8647" formatCode="General">
                  <c:v>8.6470000000000002</c:v>
                </c:pt>
                <c:pt idx="8648" formatCode="General">
                  <c:v>8.6479999999999997</c:v>
                </c:pt>
                <c:pt idx="8649" formatCode="General">
                  <c:v>8.6489999999999991</c:v>
                </c:pt>
                <c:pt idx="8650" formatCode="General">
                  <c:v>8.65</c:v>
                </c:pt>
                <c:pt idx="8651" formatCode="General">
                  <c:v>8.6509999999999998</c:v>
                </c:pt>
                <c:pt idx="8652" formatCode="General">
                  <c:v>8.6519999999999992</c:v>
                </c:pt>
                <c:pt idx="8653" formatCode="General">
                  <c:v>8.6530000000000005</c:v>
                </c:pt>
                <c:pt idx="8654" formatCode="General">
                  <c:v>8.6539999999999999</c:v>
                </c:pt>
                <c:pt idx="8655" formatCode="General">
                  <c:v>8.6549999999999994</c:v>
                </c:pt>
                <c:pt idx="8656" formatCode="General">
                  <c:v>8.6560000000000006</c:v>
                </c:pt>
                <c:pt idx="8657" formatCode="General">
                  <c:v>8.657</c:v>
                </c:pt>
                <c:pt idx="8658" formatCode="General">
                  <c:v>8.6579999999999995</c:v>
                </c:pt>
                <c:pt idx="8659" formatCode="General">
                  <c:v>8.6590000000000007</c:v>
                </c:pt>
                <c:pt idx="8660" formatCode="General">
                  <c:v>8.66</c:v>
                </c:pt>
                <c:pt idx="8661" formatCode="General">
                  <c:v>8.6609999999999996</c:v>
                </c:pt>
                <c:pt idx="8662" formatCode="General">
                  <c:v>8.6620000000000008</c:v>
                </c:pt>
                <c:pt idx="8663" formatCode="General">
                  <c:v>8.6630000000000003</c:v>
                </c:pt>
                <c:pt idx="8664" formatCode="General">
                  <c:v>8.6639999999999997</c:v>
                </c:pt>
                <c:pt idx="8665" formatCode="General">
                  <c:v>8.6649999999999991</c:v>
                </c:pt>
                <c:pt idx="8666" formatCode="General">
                  <c:v>8.6660000000000004</c:v>
                </c:pt>
                <c:pt idx="8667" formatCode="General">
                  <c:v>8.6669999999999998</c:v>
                </c:pt>
                <c:pt idx="8668" formatCode="General">
                  <c:v>8.6679999999999993</c:v>
                </c:pt>
                <c:pt idx="8669" formatCode="General">
                  <c:v>8.6690000000000005</c:v>
                </c:pt>
                <c:pt idx="8670" formatCode="General">
                  <c:v>8.67</c:v>
                </c:pt>
                <c:pt idx="8671" formatCode="General">
                  <c:v>8.6709999999999994</c:v>
                </c:pt>
                <c:pt idx="8672" formatCode="General">
                  <c:v>8.6720000000000006</c:v>
                </c:pt>
                <c:pt idx="8673" formatCode="General">
                  <c:v>8.673</c:v>
                </c:pt>
                <c:pt idx="8674" formatCode="General">
                  <c:v>8.6739999999999995</c:v>
                </c:pt>
                <c:pt idx="8675" formatCode="General">
                  <c:v>8.6750000000000007</c:v>
                </c:pt>
                <c:pt idx="8676" formatCode="General">
                  <c:v>8.6760000000000002</c:v>
                </c:pt>
                <c:pt idx="8677" formatCode="General">
                  <c:v>8.6769999999999996</c:v>
                </c:pt>
                <c:pt idx="8678" formatCode="General">
                  <c:v>8.6780000000000008</c:v>
                </c:pt>
                <c:pt idx="8679" formatCode="General">
                  <c:v>8.6790000000000003</c:v>
                </c:pt>
                <c:pt idx="8680" formatCode="General">
                  <c:v>8.68</c:v>
                </c:pt>
                <c:pt idx="8681" formatCode="General">
                  <c:v>8.6809999999999992</c:v>
                </c:pt>
                <c:pt idx="8682" formatCode="General">
                  <c:v>8.6820000000000004</c:v>
                </c:pt>
                <c:pt idx="8683" formatCode="General">
                  <c:v>8.6829999999999998</c:v>
                </c:pt>
                <c:pt idx="8684" formatCode="General">
                  <c:v>8.6839999999999993</c:v>
                </c:pt>
                <c:pt idx="8685" formatCode="General">
                  <c:v>8.6850000000000005</c:v>
                </c:pt>
                <c:pt idx="8686" formatCode="General">
                  <c:v>8.6859999999999999</c:v>
                </c:pt>
                <c:pt idx="8687" formatCode="General">
                  <c:v>8.6869999999999994</c:v>
                </c:pt>
                <c:pt idx="8688" formatCode="General">
                  <c:v>8.6880000000000006</c:v>
                </c:pt>
                <c:pt idx="8689" formatCode="General">
                  <c:v>8.6890000000000001</c:v>
                </c:pt>
                <c:pt idx="8690" formatCode="General">
                  <c:v>8.69</c:v>
                </c:pt>
                <c:pt idx="8691" formatCode="General">
                  <c:v>8.6910000000000007</c:v>
                </c:pt>
                <c:pt idx="8692" formatCode="General">
                  <c:v>8.6920000000000002</c:v>
                </c:pt>
                <c:pt idx="8693" formatCode="General">
                  <c:v>8.6929999999999996</c:v>
                </c:pt>
                <c:pt idx="8694" formatCode="General">
                  <c:v>8.6940000000000008</c:v>
                </c:pt>
                <c:pt idx="8695" formatCode="General">
                  <c:v>8.6950000000000003</c:v>
                </c:pt>
                <c:pt idx="8696" formatCode="General">
                  <c:v>8.6959999999999997</c:v>
                </c:pt>
                <c:pt idx="8697" formatCode="General">
                  <c:v>8.6969999999999992</c:v>
                </c:pt>
                <c:pt idx="8698" formatCode="General">
                  <c:v>8.6980000000000004</c:v>
                </c:pt>
                <c:pt idx="8699" formatCode="General">
                  <c:v>8.6989999999999998</c:v>
                </c:pt>
                <c:pt idx="8700" formatCode="General">
                  <c:v>8.6999999999999993</c:v>
                </c:pt>
                <c:pt idx="8701" formatCode="General">
                  <c:v>8.7010000000000005</c:v>
                </c:pt>
                <c:pt idx="8702" formatCode="General">
                  <c:v>8.702</c:v>
                </c:pt>
                <c:pt idx="8703" formatCode="General">
                  <c:v>8.7029999999999994</c:v>
                </c:pt>
                <c:pt idx="8704" formatCode="General">
                  <c:v>8.7040000000000006</c:v>
                </c:pt>
                <c:pt idx="8705" formatCode="General">
                  <c:v>8.7050000000000001</c:v>
                </c:pt>
                <c:pt idx="8706" formatCode="General">
                  <c:v>8.7059999999999995</c:v>
                </c:pt>
                <c:pt idx="8707" formatCode="General">
                  <c:v>8.7070000000000007</c:v>
                </c:pt>
                <c:pt idx="8708" formatCode="General">
                  <c:v>8.7080000000000002</c:v>
                </c:pt>
                <c:pt idx="8709" formatCode="General">
                  <c:v>8.7089999999999996</c:v>
                </c:pt>
                <c:pt idx="8710" formatCode="General">
                  <c:v>8.7100000000000009</c:v>
                </c:pt>
                <c:pt idx="8711" formatCode="General">
                  <c:v>8.7110000000000003</c:v>
                </c:pt>
                <c:pt idx="8712" formatCode="General">
                  <c:v>8.7119999999999997</c:v>
                </c:pt>
                <c:pt idx="8713" formatCode="General">
                  <c:v>8.7129999999999992</c:v>
                </c:pt>
                <c:pt idx="8714" formatCode="General">
                  <c:v>8.7140000000000004</c:v>
                </c:pt>
                <c:pt idx="8715" formatCode="General">
                  <c:v>8.7149999999999999</c:v>
                </c:pt>
                <c:pt idx="8716" formatCode="General">
                  <c:v>8.7159999999999993</c:v>
                </c:pt>
                <c:pt idx="8717" formatCode="General">
                  <c:v>8.7170000000000005</c:v>
                </c:pt>
                <c:pt idx="8718" formatCode="General">
                  <c:v>8.718</c:v>
                </c:pt>
                <c:pt idx="8719" formatCode="General">
                  <c:v>8.7189999999999994</c:v>
                </c:pt>
                <c:pt idx="8720" formatCode="General">
                  <c:v>8.7200000000000006</c:v>
                </c:pt>
                <c:pt idx="8721" formatCode="General">
                  <c:v>8.7210000000000001</c:v>
                </c:pt>
                <c:pt idx="8722" formatCode="General">
                  <c:v>8.7219999999999995</c:v>
                </c:pt>
                <c:pt idx="8723" formatCode="General">
                  <c:v>8.7230000000000008</c:v>
                </c:pt>
                <c:pt idx="8724" formatCode="General">
                  <c:v>8.7240000000000002</c:v>
                </c:pt>
                <c:pt idx="8725" formatCode="General">
                  <c:v>8.7249999999999996</c:v>
                </c:pt>
                <c:pt idx="8726" formatCode="General">
                  <c:v>8.7260000000000009</c:v>
                </c:pt>
                <c:pt idx="8727" formatCode="General">
                  <c:v>8.7270000000000003</c:v>
                </c:pt>
                <c:pt idx="8728" formatCode="General">
                  <c:v>8.7279999999999998</c:v>
                </c:pt>
                <c:pt idx="8729" formatCode="General">
                  <c:v>8.7289999999999992</c:v>
                </c:pt>
                <c:pt idx="8730" formatCode="General">
                  <c:v>8.73</c:v>
                </c:pt>
                <c:pt idx="8731" formatCode="General">
                  <c:v>8.7309999999999999</c:v>
                </c:pt>
                <c:pt idx="8732" formatCode="General">
                  <c:v>8.7319999999999993</c:v>
                </c:pt>
                <c:pt idx="8733" formatCode="General">
                  <c:v>8.7330000000000005</c:v>
                </c:pt>
                <c:pt idx="8734" formatCode="General">
                  <c:v>8.734</c:v>
                </c:pt>
                <c:pt idx="8735" formatCode="General">
                  <c:v>8.7349999999999994</c:v>
                </c:pt>
                <c:pt idx="8736" formatCode="General">
                  <c:v>8.7360000000000007</c:v>
                </c:pt>
                <c:pt idx="8737" formatCode="General">
                  <c:v>8.7370000000000001</c:v>
                </c:pt>
                <c:pt idx="8738" formatCode="General">
                  <c:v>8.7379999999999995</c:v>
                </c:pt>
                <c:pt idx="8739" formatCode="General">
                  <c:v>8.7390000000000008</c:v>
                </c:pt>
                <c:pt idx="8740" formatCode="General">
                  <c:v>8.74</c:v>
                </c:pt>
                <c:pt idx="8741" formatCode="General">
                  <c:v>8.7409999999999997</c:v>
                </c:pt>
                <c:pt idx="8742" formatCode="General">
                  <c:v>8.7420000000000009</c:v>
                </c:pt>
                <c:pt idx="8743" formatCode="General">
                  <c:v>8.7430000000000003</c:v>
                </c:pt>
                <c:pt idx="8744" formatCode="General">
                  <c:v>8.7439999999999998</c:v>
                </c:pt>
                <c:pt idx="8745" formatCode="General">
                  <c:v>8.7449999999999992</c:v>
                </c:pt>
                <c:pt idx="8746" formatCode="General">
                  <c:v>8.7460000000000004</c:v>
                </c:pt>
                <c:pt idx="8747" formatCode="General">
                  <c:v>8.7469999999999999</c:v>
                </c:pt>
                <c:pt idx="8748" formatCode="General">
                  <c:v>8.7479999999999993</c:v>
                </c:pt>
                <c:pt idx="8749" formatCode="General">
                  <c:v>8.7490000000000006</c:v>
                </c:pt>
                <c:pt idx="8750" formatCode="General">
                  <c:v>8.75</c:v>
                </c:pt>
                <c:pt idx="8751" formatCode="General">
                  <c:v>8.7509999999999994</c:v>
                </c:pt>
                <c:pt idx="8752" formatCode="General">
                  <c:v>8.7520000000000007</c:v>
                </c:pt>
                <c:pt idx="8753" formatCode="General">
                  <c:v>8.7530000000000001</c:v>
                </c:pt>
                <c:pt idx="8754" formatCode="General">
                  <c:v>8.7539999999999996</c:v>
                </c:pt>
                <c:pt idx="8755" formatCode="General">
                  <c:v>8.7550000000000008</c:v>
                </c:pt>
                <c:pt idx="8756" formatCode="General">
                  <c:v>8.7560000000000002</c:v>
                </c:pt>
                <c:pt idx="8757" formatCode="General">
                  <c:v>8.7569999999999997</c:v>
                </c:pt>
                <c:pt idx="8758" formatCode="General">
                  <c:v>8.7579999999999991</c:v>
                </c:pt>
                <c:pt idx="8759" formatCode="General">
                  <c:v>8.7590000000000003</c:v>
                </c:pt>
                <c:pt idx="8760" formatCode="General">
                  <c:v>8.76</c:v>
                </c:pt>
                <c:pt idx="8761" formatCode="General">
                  <c:v>8.7609999999999992</c:v>
                </c:pt>
                <c:pt idx="8762" formatCode="General">
                  <c:v>8.7620000000000005</c:v>
                </c:pt>
                <c:pt idx="8763" formatCode="General">
                  <c:v>8.7629999999999999</c:v>
                </c:pt>
                <c:pt idx="8764" formatCode="General">
                  <c:v>8.7639999999999993</c:v>
                </c:pt>
                <c:pt idx="8765" formatCode="General">
                  <c:v>8.7650000000000006</c:v>
                </c:pt>
                <c:pt idx="8766" formatCode="General">
                  <c:v>8.766</c:v>
                </c:pt>
                <c:pt idx="8767" formatCode="General">
                  <c:v>8.7669999999999995</c:v>
                </c:pt>
                <c:pt idx="8768" formatCode="General">
                  <c:v>8.7680000000000007</c:v>
                </c:pt>
                <c:pt idx="8769" formatCode="General">
                  <c:v>8.7690000000000001</c:v>
                </c:pt>
                <c:pt idx="8770" formatCode="General">
                  <c:v>8.77</c:v>
                </c:pt>
                <c:pt idx="8771" formatCode="General">
                  <c:v>8.7710000000000008</c:v>
                </c:pt>
                <c:pt idx="8772" formatCode="General">
                  <c:v>8.7720000000000002</c:v>
                </c:pt>
                <c:pt idx="8773" formatCode="General">
                  <c:v>8.7729999999999997</c:v>
                </c:pt>
                <c:pt idx="8774" formatCode="General">
                  <c:v>8.7739999999999991</c:v>
                </c:pt>
                <c:pt idx="8775" formatCode="General">
                  <c:v>8.7750000000000004</c:v>
                </c:pt>
                <c:pt idx="8776" formatCode="General">
                  <c:v>8.7759999999999998</c:v>
                </c:pt>
                <c:pt idx="8777" formatCode="General">
                  <c:v>8.7769999999999992</c:v>
                </c:pt>
                <c:pt idx="8778" formatCode="General">
                  <c:v>8.7780000000000005</c:v>
                </c:pt>
                <c:pt idx="8779" formatCode="General">
                  <c:v>8.7789999999999999</c:v>
                </c:pt>
                <c:pt idx="8780" formatCode="General">
                  <c:v>8.7799999999999994</c:v>
                </c:pt>
                <c:pt idx="8781" formatCode="General">
                  <c:v>8.7810000000000006</c:v>
                </c:pt>
                <c:pt idx="8782" formatCode="General">
                  <c:v>8.782</c:v>
                </c:pt>
                <c:pt idx="8783" formatCode="General">
                  <c:v>8.7829999999999995</c:v>
                </c:pt>
                <c:pt idx="8784" formatCode="General">
                  <c:v>8.7840000000000007</c:v>
                </c:pt>
                <c:pt idx="8785" formatCode="General">
                  <c:v>8.7850000000000001</c:v>
                </c:pt>
                <c:pt idx="8786" formatCode="General">
                  <c:v>8.7859999999999996</c:v>
                </c:pt>
                <c:pt idx="8787" formatCode="General">
                  <c:v>8.7870000000000008</c:v>
                </c:pt>
                <c:pt idx="8788" formatCode="General">
                  <c:v>8.7880000000000003</c:v>
                </c:pt>
                <c:pt idx="8789" formatCode="General">
                  <c:v>8.7889999999999997</c:v>
                </c:pt>
                <c:pt idx="8790" formatCode="General">
                  <c:v>8.7899999999999991</c:v>
                </c:pt>
                <c:pt idx="8791" formatCode="General">
                  <c:v>8.7910000000000004</c:v>
                </c:pt>
                <c:pt idx="8792" formatCode="General">
                  <c:v>8.7919999999999998</c:v>
                </c:pt>
                <c:pt idx="8793" formatCode="General">
                  <c:v>8.7929999999999993</c:v>
                </c:pt>
                <c:pt idx="8794" formatCode="General">
                  <c:v>8.7940000000000005</c:v>
                </c:pt>
                <c:pt idx="8795" formatCode="General">
                  <c:v>8.7949999999999999</c:v>
                </c:pt>
                <c:pt idx="8796" formatCode="General">
                  <c:v>8.7959999999999994</c:v>
                </c:pt>
                <c:pt idx="8797" formatCode="General">
                  <c:v>8.7970000000000006</c:v>
                </c:pt>
                <c:pt idx="8798" formatCode="General">
                  <c:v>8.798</c:v>
                </c:pt>
                <c:pt idx="8799" formatCode="General">
                  <c:v>8.7989999999999995</c:v>
                </c:pt>
                <c:pt idx="8800" formatCode="General">
                  <c:v>8.8000000000000007</c:v>
                </c:pt>
                <c:pt idx="8801" formatCode="General">
                  <c:v>8.8010000000000002</c:v>
                </c:pt>
                <c:pt idx="8802" formatCode="General">
                  <c:v>8.8019999999999996</c:v>
                </c:pt>
                <c:pt idx="8803" formatCode="General">
                  <c:v>8.8030000000000008</c:v>
                </c:pt>
                <c:pt idx="8804" formatCode="General">
                  <c:v>8.8040000000000003</c:v>
                </c:pt>
                <c:pt idx="8805" formatCode="General">
                  <c:v>8.8049999999999997</c:v>
                </c:pt>
                <c:pt idx="8806" formatCode="General">
                  <c:v>8.8059999999999992</c:v>
                </c:pt>
                <c:pt idx="8807" formatCode="General">
                  <c:v>8.8070000000000004</c:v>
                </c:pt>
                <c:pt idx="8808" formatCode="General">
                  <c:v>8.8079999999999998</c:v>
                </c:pt>
                <c:pt idx="8809" formatCode="General">
                  <c:v>8.8089999999999993</c:v>
                </c:pt>
                <c:pt idx="8810" formatCode="General">
                  <c:v>8.81</c:v>
                </c:pt>
                <c:pt idx="8811" formatCode="General">
                  <c:v>8.8109999999999999</c:v>
                </c:pt>
                <c:pt idx="8812" formatCode="General">
                  <c:v>8.8119999999999994</c:v>
                </c:pt>
                <c:pt idx="8813" formatCode="General">
                  <c:v>8.8130000000000006</c:v>
                </c:pt>
                <c:pt idx="8814" formatCode="General">
                  <c:v>8.8140000000000001</c:v>
                </c:pt>
                <c:pt idx="8815" formatCode="General">
                  <c:v>8.8149999999999995</c:v>
                </c:pt>
                <c:pt idx="8816" formatCode="General">
                  <c:v>8.8160000000000007</c:v>
                </c:pt>
                <c:pt idx="8817" formatCode="General">
                  <c:v>8.8170000000000002</c:v>
                </c:pt>
                <c:pt idx="8818" formatCode="General">
                  <c:v>8.8179999999999996</c:v>
                </c:pt>
                <c:pt idx="8819" formatCode="General">
                  <c:v>8.8190000000000008</c:v>
                </c:pt>
                <c:pt idx="8820" formatCode="General">
                  <c:v>8.82</c:v>
                </c:pt>
                <c:pt idx="8821" formatCode="General">
                  <c:v>8.8209999999999997</c:v>
                </c:pt>
                <c:pt idx="8822" formatCode="General">
                  <c:v>8.8219999999999992</c:v>
                </c:pt>
                <c:pt idx="8823" formatCode="General">
                  <c:v>8.8230000000000004</c:v>
                </c:pt>
                <c:pt idx="8824" formatCode="General">
                  <c:v>8.8239999999999998</c:v>
                </c:pt>
                <c:pt idx="8825" formatCode="General">
                  <c:v>8.8249999999999993</c:v>
                </c:pt>
                <c:pt idx="8826" formatCode="General">
                  <c:v>8.8260000000000005</c:v>
                </c:pt>
                <c:pt idx="8827" formatCode="General">
                  <c:v>8.827</c:v>
                </c:pt>
                <c:pt idx="8828" formatCode="General">
                  <c:v>8.8279999999999994</c:v>
                </c:pt>
                <c:pt idx="8829" formatCode="General">
                  <c:v>8.8290000000000006</c:v>
                </c:pt>
                <c:pt idx="8830" formatCode="General">
                  <c:v>8.83</c:v>
                </c:pt>
                <c:pt idx="8831" formatCode="General">
                  <c:v>8.8309999999999995</c:v>
                </c:pt>
                <c:pt idx="8832" formatCode="General">
                  <c:v>8.8320000000000007</c:v>
                </c:pt>
                <c:pt idx="8833" formatCode="General">
                  <c:v>8.8330000000000002</c:v>
                </c:pt>
                <c:pt idx="8834" formatCode="General">
                  <c:v>8.8339999999999996</c:v>
                </c:pt>
                <c:pt idx="8835" formatCode="General">
                  <c:v>8.8350000000000009</c:v>
                </c:pt>
                <c:pt idx="8836" formatCode="General">
                  <c:v>8.8360000000000003</c:v>
                </c:pt>
                <c:pt idx="8837" formatCode="General">
                  <c:v>8.8369999999999997</c:v>
                </c:pt>
                <c:pt idx="8838" formatCode="General">
                  <c:v>8.8379999999999992</c:v>
                </c:pt>
                <c:pt idx="8839" formatCode="General">
                  <c:v>8.8390000000000004</c:v>
                </c:pt>
                <c:pt idx="8840" formatCode="General">
                  <c:v>8.84</c:v>
                </c:pt>
                <c:pt idx="8841" formatCode="General">
                  <c:v>8.8409999999999993</c:v>
                </c:pt>
                <c:pt idx="8842" formatCode="General">
                  <c:v>8.8420000000000005</c:v>
                </c:pt>
                <c:pt idx="8843" formatCode="General">
                  <c:v>8.843</c:v>
                </c:pt>
                <c:pt idx="8844" formatCode="General">
                  <c:v>8.8439999999999994</c:v>
                </c:pt>
                <c:pt idx="8845" formatCode="General">
                  <c:v>8.8450000000000006</c:v>
                </c:pt>
                <c:pt idx="8846" formatCode="General">
                  <c:v>8.8460000000000001</c:v>
                </c:pt>
                <c:pt idx="8847" formatCode="General">
                  <c:v>8.8469999999999995</c:v>
                </c:pt>
                <c:pt idx="8848" formatCode="General">
                  <c:v>8.8480000000000008</c:v>
                </c:pt>
                <c:pt idx="8849" formatCode="General">
                  <c:v>8.8490000000000002</c:v>
                </c:pt>
                <c:pt idx="8850" formatCode="General">
                  <c:v>8.85</c:v>
                </c:pt>
                <c:pt idx="8851" formatCode="General">
                  <c:v>8.8510000000000009</c:v>
                </c:pt>
                <c:pt idx="8852" formatCode="General">
                  <c:v>8.8520000000000003</c:v>
                </c:pt>
                <c:pt idx="8853" formatCode="General">
                  <c:v>8.8529999999999998</c:v>
                </c:pt>
                <c:pt idx="8854" formatCode="General">
                  <c:v>8.8539999999999992</c:v>
                </c:pt>
                <c:pt idx="8855" formatCode="General">
                  <c:v>8.8550000000000004</c:v>
                </c:pt>
                <c:pt idx="8856" formatCode="General">
                  <c:v>8.8559999999999999</c:v>
                </c:pt>
                <c:pt idx="8857" formatCode="General">
                  <c:v>8.8569999999999993</c:v>
                </c:pt>
                <c:pt idx="8858" formatCode="General">
                  <c:v>8.8580000000000005</c:v>
                </c:pt>
                <c:pt idx="8859" formatCode="General">
                  <c:v>8.859</c:v>
                </c:pt>
                <c:pt idx="8860" formatCode="General">
                  <c:v>8.86</c:v>
                </c:pt>
                <c:pt idx="8861" formatCode="General">
                  <c:v>8.8610000000000007</c:v>
                </c:pt>
                <c:pt idx="8862" formatCode="General">
                  <c:v>8.8620000000000001</c:v>
                </c:pt>
                <c:pt idx="8863" formatCode="General">
                  <c:v>8.8629999999999995</c:v>
                </c:pt>
                <c:pt idx="8864" formatCode="General">
                  <c:v>8.8640000000000008</c:v>
                </c:pt>
                <c:pt idx="8865" formatCode="General">
                  <c:v>8.8650000000000002</c:v>
                </c:pt>
                <c:pt idx="8866" formatCode="General">
                  <c:v>8.8659999999999997</c:v>
                </c:pt>
                <c:pt idx="8867" formatCode="General">
                  <c:v>8.8670000000000009</c:v>
                </c:pt>
                <c:pt idx="8868" formatCode="General">
                  <c:v>8.8680000000000003</c:v>
                </c:pt>
                <c:pt idx="8869" formatCode="General">
                  <c:v>8.8689999999999998</c:v>
                </c:pt>
                <c:pt idx="8870" formatCode="General">
                  <c:v>8.8699999999999992</c:v>
                </c:pt>
                <c:pt idx="8871" formatCode="General">
                  <c:v>8.8710000000000004</c:v>
                </c:pt>
                <c:pt idx="8872" formatCode="General">
                  <c:v>8.8719999999999999</c:v>
                </c:pt>
                <c:pt idx="8873" formatCode="General">
                  <c:v>8.8729999999999993</c:v>
                </c:pt>
                <c:pt idx="8874" formatCode="General">
                  <c:v>8.8740000000000006</c:v>
                </c:pt>
                <c:pt idx="8875" formatCode="General">
                  <c:v>8.875</c:v>
                </c:pt>
                <c:pt idx="8876" formatCode="General">
                  <c:v>8.8759999999999994</c:v>
                </c:pt>
                <c:pt idx="8877" formatCode="General">
                  <c:v>8.8770000000000007</c:v>
                </c:pt>
                <c:pt idx="8878" formatCode="General">
                  <c:v>8.8780000000000001</c:v>
                </c:pt>
                <c:pt idx="8879" formatCode="General">
                  <c:v>8.8789999999999996</c:v>
                </c:pt>
                <c:pt idx="8880" formatCode="General">
                  <c:v>8.8800000000000008</c:v>
                </c:pt>
                <c:pt idx="8881" formatCode="General">
                  <c:v>8.8810000000000002</c:v>
                </c:pt>
                <c:pt idx="8882" formatCode="General">
                  <c:v>8.8819999999999997</c:v>
                </c:pt>
                <c:pt idx="8883" formatCode="General">
                  <c:v>8.8829999999999991</c:v>
                </c:pt>
                <c:pt idx="8884" formatCode="General">
                  <c:v>8.8840000000000003</c:v>
                </c:pt>
                <c:pt idx="8885" formatCode="General">
                  <c:v>8.8849999999999998</c:v>
                </c:pt>
                <c:pt idx="8886" formatCode="General">
                  <c:v>8.8859999999999992</c:v>
                </c:pt>
                <c:pt idx="8887" formatCode="General">
                  <c:v>8.8870000000000005</c:v>
                </c:pt>
                <c:pt idx="8888" formatCode="General">
                  <c:v>8.8879999999999999</c:v>
                </c:pt>
                <c:pt idx="8889" formatCode="General">
                  <c:v>8.8889999999999993</c:v>
                </c:pt>
                <c:pt idx="8890" formatCode="General">
                  <c:v>8.89</c:v>
                </c:pt>
                <c:pt idx="8891" formatCode="General">
                  <c:v>8.891</c:v>
                </c:pt>
                <c:pt idx="8892" formatCode="General">
                  <c:v>8.8919999999999995</c:v>
                </c:pt>
                <c:pt idx="8893" formatCode="General">
                  <c:v>8.8930000000000007</c:v>
                </c:pt>
                <c:pt idx="8894" formatCode="General">
                  <c:v>8.8940000000000001</c:v>
                </c:pt>
                <c:pt idx="8895" formatCode="General">
                  <c:v>8.8949999999999996</c:v>
                </c:pt>
                <c:pt idx="8896" formatCode="General">
                  <c:v>8.8960000000000008</c:v>
                </c:pt>
                <c:pt idx="8897" formatCode="General">
                  <c:v>8.8970000000000002</c:v>
                </c:pt>
                <c:pt idx="8898" formatCode="General">
                  <c:v>8.8979999999999997</c:v>
                </c:pt>
                <c:pt idx="8899" formatCode="General">
                  <c:v>8.8989999999999991</c:v>
                </c:pt>
                <c:pt idx="8900" formatCode="General">
                  <c:v>8.9</c:v>
                </c:pt>
                <c:pt idx="8901" formatCode="General">
                  <c:v>8.9009999999999998</c:v>
                </c:pt>
                <c:pt idx="8902" formatCode="General">
                  <c:v>8.9019999999999992</c:v>
                </c:pt>
                <c:pt idx="8903" formatCode="General">
                  <c:v>8.9030000000000005</c:v>
                </c:pt>
                <c:pt idx="8904" formatCode="General">
                  <c:v>8.9039999999999999</c:v>
                </c:pt>
                <c:pt idx="8905" formatCode="General">
                  <c:v>8.9049999999999994</c:v>
                </c:pt>
                <c:pt idx="8906" formatCode="General">
                  <c:v>8.9060000000000006</c:v>
                </c:pt>
                <c:pt idx="8907" formatCode="General">
                  <c:v>8.907</c:v>
                </c:pt>
                <c:pt idx="8908" formatCode="General">
                  <c:v>8.9079999999999995</c:v>
                </c:pt>
                <c:pt idx="8909" formatCode="General">
                  <c:v>8.9090000000000007</c:v>
                </c:pt>
                <c:pt idx="8910" formatCode="General">
                  <c:v>8.91</c:v>
                </c:pt>
                <c:pt idx="8911" formatCode="General">
                  <c:v>8.9109999999999996</c:v>
                </c:pt>
                <c:pt idx="8912" formatCode="General">
                  <c:v>8.9120000000000008</c:v>
                </c:pt>
                <c:pt idx="8913" formatCode="General">
                  <c:v>8.9130000000000003</c:v>
                </c:pt>
                <c:pt idx="8914" formatCode="General">
                  <c:v>8.9139999999999997</c:v>
                </c:pt>
                <c:pt idx="8915" formatCode="General">
                  <c:v>8.9149999999999991</c:v>
                </c:pt>
                <c:pt idx="8916" formatCode="General">
                  <c:v>8.9160000000000004</c:v>
                </c:pt>
                <c:pt idx="8917" formatCode="General">
                  <c:v>8.9169999999999998</c:v>
                </c:pt>
                <c:pt idx="8918" formatCode="General">
                  <c:v>8.9179999999999993</c:v>
                </c:pt>
                <c:pt idx="8919" formatCode="General">
                  <c:v>8.9190000000000005</c:v>
                </c:pt>
                <c:pt idx="8920" formatCode="General">
                  <c:v>8.92</c:v>
                </c:pt>
                <c:pt idx="8921" formatCode="General">
                  <c:v>8.9209999999999994</c:v>
                </c:pt>
                <c:pt idx="8922" formatCode="General">
                  <c:v>8.9220000000000006</c:v>
                </c:pt>
                <c:pt idx="8923" formatCode="General">
                  <c:v>8.923</c:v>
                </c:pt>
                <c:pt idx="8924" formatCode="General">
                  <c:v>8.9239999999999995</c:v>
                </c:pt>
                <c:pt idx="8925" formatCode="General">
                  <c:v>8.9250000000000007</c:v>
                </c:pt>
                <c:pt idx="8926" formatCode="General">
                  <c:v>8.9260000000000002</c:v>
                </c:pt>
                <c:pt idx="8927" formatCode="General">
                  <c:v>8.9269999999999996</c:v>
                </c:pt>
                <c:pt idx="8928" formatCode="General">
                  <c:v>8.9280000000000008</c:v>
                </c:pt>
                <c:pt idx="8929" formatCode="General">
                  <c:v>8.9290000000000003</c:v>
                </c:pt>
                <c:pt idx="8930" formatCode="General">
                  <c:v>8.93</c:v>
                </c:pt>
                <c:pt idx="8931" formatCode="General">
                  <c:v>8.9309999999999992</c:v>
                </c:pt>
                <c:pt idx="8932" formatCode="General">
                  <c:v>8.9320000000000004</c:v>
                </c:pt>
                <c:pt idx="8933" formatCode="General">
                  <c:v>8.9329999999999998</c:v>
                </c:pt>
                <c:pt idx="8934" formatCode="General">
                  <c:v>8.9339999999999993</c:v>
                </c:pt>
                <c:pt idx="8935" formatCode="General">
                  <c:v>8.9350000000000005</c:v>
                </c:pt>
                <c:pt idx="8936" formatCode="General">
                  <c:v>8.9359999999999999</c:v>
                </c:pt>
                <c:pt idx="8937" formatCode="General">
                  <c:v>8.9369999999999994</c:v>
                </c:pt>
                <c:pt idx="8938" formatCode="General">
                  <c:v>8.9380000000000006</c:v>
                </c:pt>
                <c:pt idx="8939" formatCode="General">
                  <c:v>8.9390000000000001</c:v>
                </c:pt>
                <c:pt idx="8940" formatCode="General">
                  <c:v>8.94</c:v>
                </c:pt>
                <c:pt idx="8941" formatCode="General">
                  <c:v>8.9410000000000007</c:v>
                </c:pt>
                <c:pt idx="8942" formatCode="General">
                  <c:v>8.9420000000000002</c:v>
                </c:pt>
                <c:pt idx="8943" formatCode="General">
                  <c:v>8.9429999999999996</c:v>
                </c:pt>
                <c:pt idx="8944" formatCode="General">
                  <c:v>8.9440000000000008</c:v>
                </c:pt>
                <c:pt idx="8945" formatCode="General">
                  <c:v>8.9450000000000003</c:v>
                </c:pt>
                <c:pt idx="8946" formatCode="General">
                  <c:v>8.9459999999999997</c:v>
                </c:pt>
                <c:pt idx="8947" formatCode="General">
                  <c:v>8.9469999999999992</c:v>
                </c:pt>
                <c:pt idx="8948" formatCode="General">
                  <c:v>8.9480000000000004</c:v>
                </c:pt>
                <c:pt idx="8949" formatCode="General">
                  <c:v>8.9489999999999998</c:v>
                </c:pt>
                <c:pt idx="8950" formatCode="General">
                  <c:v>8.9499999999999993</c:v>
                </c:pt>
                <c:pt idx="8951" formatCode="General">
                  <c:v>8.9510000000000005</c:v>
                </c:pt>
                <c:pt idx="8952" formatCode="General">
                  <c:v>8.952</c:v>
                </c:pt>
                <c:pt idx="8953" formatCode="General">
                  <c:v>8.9529999999999994</c:v>
                </c:pt>
                <c:pt idx="8954" formatCode="General">
                  <c:v>8.9540000000000006</c:v>
                </c:pt>
                <c:pt idx="8955" formatCode="General">
                  <c:v>8.9550000000000001</c:v>
                </c:pt>
                <c:pt idx="8956" formatCode="General">
                  <c:v>8.9559999999999995</c:v>
                </c:pt>
                <c:pt idx="8957" formatCode="General">
                  <c:v>8.9570000000000007</c:v>
                </c:pt>
                <c:pt idx="8958" formatCode="General">
                  <c:v>8.9580000000000002</c:v>
                </c:pt>
                <c:pt idx="8959" formatCode="General">
                  <c:v>8.9589999999999996</c:v>
                </c:pt>
                <c:pt idx="8960" formatCode="General">
                  <c:v>8.9600000000000009</c:v>
                </c:pt>
                <c:pt idx="8961" formatCode="General">
                  <c:v>8.9610000000000003</c:v>
                </c:pt>
                <c:pt idx="8962" formatCode="General">
                  <c:v>8.9619999999999997</c:v>
                </c:pt>
                <c:pt idx="8963" formatCode="General">
                  <c:v>8.9629999999999992</c:v>
                </c:pt>
                <c:pt idx="8964" formatCode="General">
                  <c:v>8.9640000000000004</c:v>
                </c:pt>
                <c:pt idx="8965" formatCode="General">
                  <c:v>8.9649999999999999</c:v>
                </c:pt>
                <c:pt idx="8966" formatCode="General">
                  <c:v>8.9659999999999993</c:v>
                </c:pt>
                <c:pt idx="8967" formatCode="General">
                  <c:v>8.9670000000000005</c:v>
                </c:pt>
                <c:pt idx="8968" formatCode="General">
                  <c:v>8.968</c:v>
                </c:pt>
                <c:pt idx="8969" formatCode="General">
                  <c:v>8.9689999999999994</c:v>
                </c:pt>
                <c:pt idx="8970" formatCode="General">
                  <c:v>8.9700000000000006</c:v>
                </c:pt>
                <c:pt idx="8971" formatCode="General">
                  <c:v>8.9710000000000001</c:v>
                </c:pt>
                <c:pt idx="8972" formatCode="General">
                  <c:v>8.9719999999999995</c:v>
                </c:pt>
                <c:pt idx="8973" formatCode="General">
                  <c:v>8.9730000000000008</c:v>
                </c:pt>
                <c:pt idx="8974" formatCode="General">
                  <c:v>8.9740000000000002</c:v>
                </c:pt>
                <c:pt idx="8975" formatCode="General">
                  <c:v>8.9749999999999996</c:v>
                </c:pt>
                <c:pt idx="8976" formatCode="General">
                  <c:v>8.9760000000000009</c:v>
                </c:pt>
                <c:pt idx="8977" formatCode="General">
                  <c:v>8.9770000000000003</c:v>
                </c:pt>
                <c:pt idx="8978" formatCode="General">
                  <c:v>8.9779999999999998</c:v>
                </c:pt>
                <c:pt idx="8979" formatCode="General">
                  <c:v>8.9789999999999992</c:v>
                </c:pt>
                <c:pt idx="8980" formatCode="General">
                  <c:v>8.98</c:v>
                </c:pt>
                <c:pt idx="8981" formatCode="General">
                  <c:v>8.9809999999999999</c:v>
                </c:pt>
                <c:pt idx="8982" formatCode="General">
                  <c:v>8.9819999999999993</c:v>
                </c:pt>
                <c:pt idx="8983" formatCode="General">
                  <c:v>8.9830000000000005</c:v>
                </c:pt>
                <c:pt idx="8984" formatCode="General">
                  <c:v>8.984</c:v>
                </c:pt>
                <c:pt idx="8985" formatCode="General">
                  <c:v>8.9849999999999994</c:v>
                </c:pt>
                <c:pt idx="8986" formatCode="General">
                  <c:v>8.9860000000000007</c:v>
                </c:pt>
                <c:pt idx="8987" formatCode="General">
                  <c:v>8.9870000000000001</c:v>
                </c:pt>
                <c:pt idx="8988" formatCode="General">
                  <c:v>8.9879999999999995</c:v>
                </c:pt>
                <c:pt idx="8989" formatCode="General">
                  <c:v>8.9890000000000008</c:v>
                </c:pt>
                <c:pt idx="8990" formatCode="General">
                  <c:v>8.99</c:v>
                </c:pt>
                <c:pt idx="8991" formatCode="General">
                  <c:v>8.9909999999999997</c:v>
                </c:pt>
                <c:pt idx="8992" formatCode="General">
                  <c:v>8.9920000000000009</c:v>
                </c:pt>
                <c:pt idx="8993" formatCode="General">
                  <c:v>8.9930000000000003</c:v>
                </c:pt>
                <c:pt idx="8994" formatCode="General">
                  <c:v>8.9939999999999998</c:v>
                </c:pt>
                <c:pt idx="8995" formatCode="General">
                  <c:v>8.9949999999999992</c:v>
                </c:pt>
                <c:pt idx="8996" formatCode="General">
                  <c:v>8.9960000000000004</c:v>
                </c:pt>
                <c:pt idx="8997" formatCode="General">
                  <c:v>8.9969999999999999</c:v>
                </c:pt>
                <c:pt idx="8998" formatCode="General">
                  <c:v>8.9979999999999993</c:v>
                </c:pt>
                <c:pt idx="8999" formatCode="General">
                  <c:v>8.9990000000000006</c:v>
                </c:pt>
                <c:pt idx="9000" formatCode="General">
                  <c:v>9</c:v>
                </c:pt>
                <c:pt idx="9001" formatCode="General">
                  <c:v>9.0009999999999994</c:v>
                </c:pt>
                <c:pt idx="9002" formatCode="General">
                  <c:v>9.0020000000000007</c:v>
                </c:pt>
                <c:pt idx="9003" formatCode="General">
                  <c:v>9.0030000000000001</c:v>
                </c:pt>
                <c:pt idx="9004" formatCode="General">
                  <c:v>9.0039999999999996</c:v>
                </c:pt>
                <c:pt idx="9005" formatCode="General">
                  <c:v>9.0050000000000008</c:v>
                </c:pt>
                <c:pt idx="9006" formatCode="General">
                  <c:v>9.0060000000000002</c:v>
                </c:pt>
                <c:pt idx="9007" formatCode="General">
                  <c:v>9.0069999999999997</c:v>
                </c:pt>
                <c:pt idx="9008" formatCode="General">
                  <c:v>9.0079999999999991</c:v>
                </c:pt>
                <c:pt idx="9009" formatCode="General">
                  <c:v>9.0090000000000003</c:v>
                </c:pt>
                <c:pt idx="9010" formatCode="General">
                  <c:v>9.01</c:v>
                </c:pt>
                <c:pt idx="9011" formatCode="General">
                  <c:v>9.0109999999999992</c:v>
                </c:pt>
                <c:pt idx="9012" formatCode="General">
                  <c:v>9.0120000000000005</c:v>
                </c:pt>
                <c:pt idx="9013" formatCode="General">
                  <c:v>9.0129999999999999</c:v>
                </c:pt>
                <c:pt idx="9014" formatCode="General">
                  <c:v>9.0139999999999993</c:v>
                </c:pt>
                <c:pt idx="9015" formatCode="General">
                  <c:v>9.0150000000000006</c:v>
                </c:pt>
                <c:pt idx="9016" formatCode="General">
                  <c:v>9.016</c:v>
                </c:pt>
                <c:pt idx="9017" formatCode="General">
                  <c:v>9.0169999999999995</c:v>
                </c:pt>
                <c:pt idx="9018" formatCode="General">
                  <c:v>9.0180000000000007</c:v>
                </c:pt>
                <c:pt idx="9019" formatCode="General">
                  <c:v>9.0190000000000001</c:v>
                </c:pt>
                <c:pt idx="9020" formatCode="General">
                  <c:v>9.02</c:v>
                </c:pt>
                <c:pt idx="9021" formatCode="General">
                  <c:v>9.0210000000000008</c:v>
                </c:pt>
                <c:pt idx="9022" formatCode="General">
                  <c:v>9.0220000000000002</c:v>
                </c:pt>
                <c:pt idx="9023" formatCode="General">
                  <c:v>9.0229999999999997</c:v>
                </c:pt>
                <c:pt idx="9024" formatCode="General">
                  <c:v>9.0239999999999991</c:v>
                </c:pt>
                <c:pt idx="9025" formatCode="General">
                  <c:v>9.0250000000000004</c:v>
                </c:pt>
                <c:pt idx="9026" formatCode="General">
                  <c:v>9.0259999999999998</c:v>
                </c:pt>
                <c:pt idx="9027" formatCode="General">
                  <c:v>9.0269999999999992</c:v>
                </c:pt>
                <c:pt idx="9028" formatCode="General">
                  <c:v>9.0280000000000005</c:v>
                </c:pt>
                <c:pt idx="9029" formatCode="General">
                  <c:v>9.0289999999999999</c:v>
                </c:pt>
                <c:pt idx="9030" formatCode="General">
                  <c:v>9.0299999999999994</c:v>
                </c:pt>
                <c:pt idx="9031" formatCode="General">
                  <c:v>9.0310000000000006</c:v>
                </c:pt>
                <c:pt idx="9032" formatCode="General">
                  <c:v>9.032</c:v>
                </c:pt>
                <c:pt idx="9033" formatCode="General">
                  <c:v>9.0329999999999995</c:v>
                </c:pt>
                <c:pt idx="9034" formatCode="General">
                  <c:v>9.0340000000000007</c:v>
                </c:pt>
                <c:pt idx="9035" formatCode="General">
                  <c:v>9.0350000000000001</c:v>
                </c:pt>
                <c:pt idx="9036" formatCode="General">
                  <c:v>9.0359999999999996</c:v>
                </c:pt>
                <c:pt idx="9037" formatCode="General">
                  <c:v>9.0370000000000008</c:v>
                </c:pt>
                <c:pt idx="9038" formatCode="General">
                  <c:v>9.0380000000000003</c:v>
                </c:pt>
                <c:pt idx="9039" formatCode="General">
                  <c:v>9.0389999999999997</c:v>
                </c:pt>
                <c:pt idx="9040" formatCode="General">
                  <c:v>9.0399999999999991</c:v>
                </c:pt>
                <c:pt idx="9041" formatCode="General">
                  <c:v>9.0410000000000004</c:v>
                </c:pt>
                <c:pt idx="9042" formatCode="General">
                  <c:v>9.0419999999999998</c:v>
                </c:pt>
                <c:pt idx="9043" formatCode="General">
                  <c:v>9.0429999999999993</c:v>
                </c:pt>
                <c:pt idx="9044" formatCode="General">
                  <c:v>9.0440000000000005</c:v>
                </c:pt>
                <c:pt idx="9045" formatCode="General">
                  <c:v>9.0449999999999999</c:v>
                </c:pt>
                <c:pt idx="9046" formatCode="General">
                  <c:v>9.0459999999999994</c:v>
                </c:pt>
                <c:pt idx="9047" formatCode="General">
                  <c:v>9.0470000000000006</c:v>
                </c:pt>
                <c:pt idx="9048" formatCode="General">
                  <c:v>9.048</c:v>
                </c:pt>
                <c:pt idx="9049" formatCode="General">
                  <c:v>9.0489999999999995</c:v>
                </c:pt>
                <c:pt idx="9050" formatCode="General">
                  <c:v>9.0500000000000007</c:v>
                </c:pt>
                <c:pt idx="9051" formatCode="General">
                  <c:v>9.0510000000000002</c:v>
                </c:pt>
                <c:pt idx="9052" formatCode="General">
                  <c:v>9.0519999999999996</c:v>
                </c:pt>
                <c:pt idx="9053" formatCode="General">
                  <c:v>9.0530000000000008</c:v>
                </c:pt>
                <c:pt idx="9054" formatCode="General">
                  <c:v>9.0540000000000003</c:v>
                </c:pt>
                <c:pt idx="9055" formatCode="General">
                  <c:v>9.0549999999999997</c:v>
                </c:pt>
                <c:pt idx="9056" formatCode="General">
                  <c:v>9.0559999999999992</c:v>
                </c:pt>
                <c:pt idx="9057" formatCode="General">
                  <c:v>9.0570000000000004</c:v>
                </c:pt>
                <c:pt idx="9058" formatCode="General">
                  <c:v>9.0579999999999998</c:v>
                </c:pt>
                <c:pt idx="9059" formatCode="General">
                  <c:v>9.0589999999999993</c:v>
                </c:pt>
                <c:pt idx="9060" formatCode="General">
                  <c:v>9.06</c:v>
                </c:pt>
                <c:pt idx="9061" formatCode="General">
                  <c:v>9.0609999999999999</c:v>
                </c:pt>
                <c:pt idx="9062" formatCode="General">
                  <c:v>9.0619999999999994</c:v>
                </c:pt>
                <c:pt idx="9063" formatCode="General">
                  <c:v>9.0630000000000006</c:v>
                </c:pt>
                <c:pt idx="9064" formatCode="General">
                  <c:v>9.0640000000000001</c:v>
                </c:pt>
                <c:pt idx="9065" formatCode="General">
                  <c:v>9.0649999999999995</c:v>
                </c:pt>
                <c:pt idx="9066" formatCode="General">
                  <c:v>9.0660000000000007</c:v>
                </c:pt>
                <c:pt idx="9067" formatCode="General">
                  <c:v>9.0670000000000002</c:v>
                </c:pt>
                <c:pt idx="9068" formatCode="General">
                  <c:v>9.0679999999999996</c:v>
                </c:pt>
                <c:pt idx="9069" formatCode="General">
                  <c:v>9.0690000000000008</c:v>
                </c:pt>
                <c:pt idx="9070" formatCode="General">
                  <c:v>9.07</c:v>
                </c:pt>
                <c:pt idx="9071" formatCode="General">
                  <c:v>9.0709999999999997</c:v>
                </c:pt>
                <c:pt idx="9072" formatCode="General">
                  <c:v>9.0719999999999992</c:v>
                </c:pt>
                <c:pt idx="9073" formatCode="General">
                  <c:v>9.0730000000000004</c:v>
                </c:pt>
                <c:pt idx="9074" formatCode="General">
                  <c:v>9.0739999999999998</c:v>
                </c:pt>
                <c:pt idx="9075" formatCode="General">
                  <c:v>9.0749999999999993</c:v>
                </c:pt>
                <c:pt idx="9076" formatCode="General">
                  <c:v>9.0760000000000005</c:v>
                </c:pt>
                <c:pt idx="9077" formatCode="General">
                  <c:v>9.077</c:v>
                </c:pt>
                <c:pt idx="9078" formatCode="General">
                  <c:v>9.0779999999999994</c:v>
                </c:pt>
                <c:pt idx="9079" formatCode="General">
                  <c:v>9.0790000000000006</c:v>
                </c:pt>
                <c:pt idx="9080" formatCode="General">
                  <c:v>9.08</c:v>
                </c:pt>
                <c:pt idx="9081" formatCode="General">
                  <c:v>9.0809999999999995</c:v>
                </c:pt>
                <c:pt idx="9082" formatCode="General">
                  <c:v>9.0820000000000007</c:v>
                </c:pt>
                <c:pt idx="9083" formatCode="General">
                  <c:v>9.0830000000000002</c:v>
                </c:pt>
                <c:pt idx="9084" formatCode="General">
                  <c:v>9.0839999999999996</c:v>
                </c:pt>
                <c:pt idx="9085" formatCode="General">
                  <c:v>9.0850000000000009</c:v>
                </c:pt>
                <c:pt idx="9086" formatCode="General">
                  <c:v>9.0860000000000003</c:v>
                </c:pt>
                <c:pt idx="9087" formatCode="General">
                  <c:v>9.0869999999999997</c:v>
                </c:pt>
                <c:pt idx="9088" formatCode="General">
                  <c:v>9.0879999999999992</c:v>
                </c:pt>
                <c:pt idx="9089" formatCode="General">
                  <c:v>9.0890000000000004</c:v>
                </c:pt>
                <c:pt idx="9090" formatCode="General">
                  <c:v>9.09</c:v>
                </c:pt>
                <c:pt idx="9091" formatCode="General">
                  <c:v>9.0909999999999993</c:v>
                </c:pt>
                <c:pt idx="9092" formatCode="General">
                  <c:v>9.0920000000000005</c:v>
                </c:pt>
                <c:pt idx="9093" formatCode="General">
                  <c:v>9.093</c:v>
                </c:pt>
                <c:pt idx="9094" formatCode="General">
                  <c:v>9.0939999999999994</c:v>
                </c:pt>
                <c:pt idx="9095" formatCode="General">
                  <c:v>9.0950000000000006</c:v>
                </c:pt>
                <c:pt idx="9096" formatCode="General">
                  <c:v>9.0960000000000001</c:v>
                </c:pt>
                <c:pt idx="9097" formatCode="General">
                  <c:v>9.0969999999999995</c:v>
                </c:pt>
                <c:pt idx="9098" formatCode="General">
                  <c:v>9.0980000000000008</c:v>
                </c:pt>
                <c:pt idx="9099" formatCode="General">
                  <c:v>9.0990000000000002</c:v>
                </c:pt>
                <c:pt idx="9100" formatCode="General">
                  <c:v>9.1</c:v>
                </c:pt>
                <c:pt idx="9101" formatCode="General">
                  <c:v>9.1010000000000009</c:v>
                </c:pt>
                <c:pt idx="9102" formatCode="General">
                  <c:v>9.1020000000000003</c:v>
                </c:pt>
                <c:pt idx="9103" formatCode="General">
                  <c:v>9.1029999999999998</c:v>
                </c:pt>
                <c:pt idx="9104" formatCode="General">
                  <c:v>9.1039999999999992</c:v>
                </c:pt>
                <c:pt idx="9105" formatCode="General">
                  <c:v>9.1050000000000004</c:v>
                </c:pt>
                <c:pt idx="9106" formatCode="General">
                  <c:v>9.1059999999999999</c:v>
                </c:pt>
                <c:pt idx="9107" formatCode="General">
                  <c:v>9.1069999999999993</c:v>
                </c:pt>
                <c:pt idx="9108" formatCode="General">
                  <c:v>9.1080000000000005</c:v>
                </c:pt>
                <c:pt idx="9109" formatCode="General">
                  <c:v>9.109</c:v>
                </c:pt>
                <c:pt idx="9110" formatCode="General">
                  <c:v>9.11</c:v>
                </c:pt>
                <c:pt idx="9111" formatCode="General">
                  <c:v>9.1110000000000007</c:v>
                </c:pt>
                <c:pt idx="9112" formatCode="General">
                  <c:v>9.1120000000000001</c:v>
                </c:pt>
                <c:pt idx="9113" formatCode="General">
                  <c:v>9.1129999999999995</c:v>
                </c:pt>
                <c:pt idx="9114" formatCode="General">
                  <c:v>9.1140000000000008</c:v>
                </c:pt>
                <c:pt idx="9115" formatCode="General">
                  <c:v>9.1150000000000002</c:v>
                </c:pt>
                <c:pt idx="9116" formatCode="General">
                  <c:v>9.1159999999999997</c:v>
                </c:pt>
                <c:pt idx="9117" formatCode="General">
                  <c:v>9.1170000000000009</c:v>
                </c:pt>
                <c:pt idx="9118" formatCode="General">
                  <c:v>9.1180000000000003</c:v>
                </c:pt>
                <c:pt idx="9119" formatCode="General">
                  <c:v>9.1189999999999998</c:v>
                </c:pt>
                <c:pt idx="9120" formatCode="General">
                  <c:v>9.1199999999999992</c:v>
                </c:pt>
                <c:pt idx="9121" formatCode="General">
                  <c:v>9.1210000000000004</c:v>
                </c:pt>
                <c:pt idx="9122" formatCode="General">
                  <c:v>9.1219999999999999</c:v>
                </c:pt>
                <c:pt idx="9123" formatCode="General">
                  <c:v>9.1229999999999993</c:v>
                </c:pt>
                <c:pt idx="9124" formatCode="General">
                  <c:v>9.1240000000000006</c:v>
                </c:pt>
                <c:pt idx="9125" formatCode="General">
                  <c:v>9.125</c:v>
                </c:pt>
                <c:pt idx="9126" formatCode="General">
                  <c:v>9.1259999999999994</c:v>
                </c:pt>
                <c:pt idx="9127" formatCode="General">
                  <c:v>9.1270000000000007</c:v>
                </c:pt>
                <c:pt idx="9128" formatCode="General">
                  <c:v>9.1280000000000001</c:v>
                </c:pt>
                <c:pt idx="9129" formatCode="General">
                  <c:v>9.1289999999999996</c:v>
                </c:pt>
                <c:pt idx="9130" formatCode="General">
                  <c:v>9.1300000000000008</c:v>
                </c:pt>
                <c:pt idx="9131" formatCode="General">
                  <c:v>9.1310000000000002</c:v>
                </c:pt>
                <c:pt idx="9132" formatCode="General">
                  <c:v>9.1319999999999997</c:v>
                </c:pt>
                <c:pt idx="9133" formatCode="General">
                  <c:v>9.1329999999999991</c:v>
                </c:pt>
                <c:pt idx="9134" formatCode="General">
                  <c:v>9.1340000000000003</c:v>
                </c:pt>
                <c:pt idx="9135" formatCode="General">
                  <c:v>9.1349999999999998</c:v>
                </c:pt>
                <c:pt idx="9136" formatCode="General">
                  <c:v>9.1359999999999992</c:v>
                </c:pt>
                <c:pt idx="9137" formatCode="General">
                  <c:v>9.1370000000000005</c:v>
                </c:pt>
                <c:pt idx="9138" formatCode="General">
                  <c:v>9.1379999999999999</c:v>
                </c:pt>
                <c:pt idx="9139" formatCode="General">
                  <c:v>9.1389999999999993</c:v>
                </c:pt>
                <c:pt idx="9140" formatCode="General">
                  <c:v>9.14</c:v>
                </c:pt>
                <c:pt idx="9141" formatCode="General">
                  <c:v>9.141</c:v>
                </c:pt>
                <c:pt idx="9142" formatCode="General">
                  <c:v>9.1419999999999995</c:v>
                </c:pt>
                <c:pt idx="9143" formatCode="General">
                  <c:v>9.1430000000000007</c:v>
                </c:pt>
                <c:pt idx="9144" formatCode="General">
                  <c:v>9.1440000000000001</c:v>
                </c:pt>
                <c:pt idx="9145" formatCode="General">
                  <c:v>9.1449999999999996</c:v>
                </c:pt>
                <c:pt idx="9146" formatCode="General">
                  <c:v>9.1460000000000008</c:v>
                </c:pt>
                <c:pt idx="9147" formatCode="General">
                  <c:v>9.1470000000000002</c:v>
                </c:pt>
                <c:pt idx="9148" formatCode="General">
                  <c:v>9.1479999999999997</c:v>
                </c:pt>
                <c:pt idx="9149" formatCode="General">
                  <c:v>9.1489999999999991</c:v>
                </c:pt>
                <c:pt idx="9150" formatCode="General">
                  <c:v>9.15</c:v>
                </c:pt>
                <c:pt idx="9151" formatCode="General">
                  <c:v>9.1509999999999998</c:v>
                </c:pt>
                <c:pt idx="9152" formatCode="General">
                  <c:v>9.1519999999999992</c:v>
                </c:pt>
                <c:pt idx="9153" formatCode="General">
                  <c:v>9.1530000000000005</c:v>
                </c:pt>
                <c:pt idx="9154" formatCode="General">
                  <c:v>9.1539999999999999</c:v>
                </c:pt>
                <c:pt idx="9155" formatCode="General">
                  <c:v>9.1549999999999994</c:v>
                </c:pt>
                <c:pt idx="9156" formatCode="General">
                  <c:v>9.1560000000000006</c:v>
                </c:pt>
                <c:pt idx="9157" formatCode="General">
                  <c:v>9.157</c:v>
                </c:pt>
                <c:pt idx="9158" formatCode="General">
                  <c:v>9.1579999999999995</c:v>
                </c:pt>
                <c:pt idx="9159" formatCode="General">
                  <c:v>9.1590000000000007</c:v>
                </c:pt>
                <c:pt idx="9160" formatCode="General">
                  <c:v>9.16</c:v>
                </c:pt>
                <c:pt idx="9161" formatCode="General">
                  <c:v>9.1609999999999996</c:v>
                </c:pt>
                <c:pt idx="9162" formatCode="General">
                  <c:v>9.1620000000000008</c:v>
                </c:pt>
                <c:pt idx="9163" formatCode="General">
                  <c:v>9.1630000000000003</c:v>
                </c:pt>
                <c:pt idx="9164" formatCode="General">
                  <c:v>9.1639999999999997</c:v>
                </c:pt>
                <c:pt idx="9165" formatCode="General">
                  <c:v>9.1649999999999991</c:v>
                </c:pt>
                <c:pt idx="9166" formatCode="General">
                  <c:v>9.1660000000000004</c:v>
                </c:pt>
                <c:pt idx="9167" formatCode="General">
                  <c:v>9.1669999999999998</c:v>
                </c:pt>
                <c:pt idx="9168" formatCode="General">
                  <c:v>9.1679999999999993</c:v>
                </c:pt>
                <c:pt idx="9169" formatCode="General">
                  <c:v>9.1690000000000005</c:v>
                </c:pt>
                <c:pt idx="9170" formatCode="General">
                  <c:v>9.17</c:v>
                </c:pt>
                <c:pt idx="9171" formatCode="General">
                  <c:v>9.1709999999999994</c:v>
                </c:pt>
                <c:pt idx="9172" formatCode="General">
                  <c:v>9.1720000000000006</c:v>
                </c:pt>
                <c:pt idx="9173" formatCode="General">
                  <c:v>9.173</c:v>
                </c:pt>
                <c:pt idx="9174" formatCode="General">
                  <c:v>9.1739999999999995</c:v>
                </c:pt>
                <c:pt idx="9175" formatCode="General">
                  <c:v>9.1750000000000007</c:v>
                </c:pt>
                <c:pt idx="9176" formatCode="General">
                  <c:v>9.1760000000000002</c:v>
                </c:pt>
                <c:pt idx="9177" formatCode="General">
                  <c:v>9.1769999999999996</c:v>
                </c:pt>
                <c:pt idx="9178" formatCode="General">
                  <c:v>9.1780000000000008</c:v>
                </c:pt>
                <c:pt idx="9179" formatCode="General">
                  <c:v>9.1790000000000003</c:v>
                </c:pt>
                <c:pt idx="9180" formatCode="General">
                  <c:v>9.18</c:v>
                </c:pt>
                <c:pt idx="9181" formatCode="General">
                  <c:v>9.1809999999999992</c:v>
                </c:pt>
                <c:pt idx="9182" formatCode="General">
                  <c:v>9.1820000000000004</c:v>
                </c:pt>
                <c:pt idx="9183" formatCode="General">
                  <c:v>9.1829999999999998</c:v>
                </c:pt>
                <c:pt idx="9184" formatCode="General">
                  <c:v>9.1839999999999993</c:v>
                </c:pt>
                <c:pt idx="9185" formatCode="General">
                  <c:v>9.1850000000000005</c:v>
                </c:pt>
                <c:pt idx="9186" formatCode="General">
                  <c:v>9.1859999999999999</c:v>
                </c:pt>
                <c:pt idx="9187" formatCode="General">
                  <c:v>9.1869999999999994</c:v>
                </c:pt>
                <c:pt idx="9188" formatCode="General">
                  <c:v>9.1880000000000006</c:v>
                </c:pt>
                <c:pt idx="9189" formatCode="General">
                  <c:v>9.1890000000000001</c:v>
                </c:pt>
                <c:pt idx="9190" formatCode="General">
                  <c:v>9.19</c:v>
                </c:pt>
                <c:pt idx="9191" formatCode="General">
                  <c:v>9.1910000000000007</c:v>
                </c:pt>
                <c:pt idx="9192" formatCode="General">
                  <c:v>9.1920000000000002</c:v>
                </c:pt>
                <c:pt idx="9193" formatCode="General">
                  <c:v>9.1929999999999996</c:v>
                </c:pt>
                <c:pt idx="9194" formatCode="General">
                  <c:v>9.1940000000000008</c:v>
                </c:pt>
                <c:pt idx="9195" formatCode="General">
                  <c:v>9.1950000000000003</c:v>
                </c:pt>
                <c:pt idx="9196" formatCode="General">
                  <c:v>9.1959999999999997</c:v>
                </c:pt>
                <c:pt idx="9197" formatCode="General">
                  <c:v>9.1969999999999992</c:v>
                </c:pt>
                <c:pt idx="9198" formatCode="General">
                  <c:v>9.1980000000000004</c:v>
                </c:pt>
                <c:pt idx="9199" formatCode="General">
                  <c:v>9.1989999999999998</c:v>
                </c:pt>
                <c:pt idx="9200" formatCode="General">
                  <c:v>9.1999999999999993</c:v>
                </c:pt>
                <c:pt idx="9201" formatCode="General">
                  <c:v>9.2010000000000005</c:v>
                </c:pt>
                <c:pt idx="9202" formatCode="General">
                  <c:v>9.202</c:v>
                </c:pt>
                <c:pt idx="9203" formatCode="General">
                  <c:v>9.2029999999999994</c:v>
                </c:pt>
                <c:pt idx="9204" formatCode="General">
                  <c:v>9.2040000000000006</c:v>
                </c:pt>
                <c:pt idx="9205" formatCode="General">
                  <c:v>9.2050000000000001</c:v>
                </c:pt>
                <c:pt idx="9206" formatCode="General">
                  <c:v>9.2059999999999995</c:v>
                </c:pt>
                <c:pt idx="9207" formatCode="General">
                  <c:v>9.2070000000000007</c:v>
                </c:pt>
                <c:pt idx="9208" formatCode="General">
                  <c:v>9.2080000000000002</c:v>
                </c:pt>
                <c:pt idx="9209" formatCode="General">
                  <c:v>9.2089999999999996</c:v>
                </c:pt>
                <c:pt idx="9210" formatCode="General">
                  <c:v>9.2100000000000009</c:v>
                </c:pt>
                <c:pt idx="9211" formatCode="General">
                  <c:v>9.2110000000000003</c:v>
                </c:pt>
                <c:pt idx="9212" formatCode="General">
                  <c:v>9.2119999999999997</c:v>
                </c:pt>
                <c:pt idx="9213" formatCode="General">
                  <c:v>9.2129999999999992</c:v>
                </c:pt>
                <c:pt idx="9214" formatCode="General">
                  <c:v>9.2140000000000004</c:v>
                </c:pt>
                <c:pt idx="9215" formatCode="General">
                  <c:v>9.2149999999999999</c:v>
                </c:pt>
                <c:pt idx="9216" formatCode="General">
                  <c:v>9.2159999999999993</c:v>
                </c:pt>
                <c:pt idx="9217" formatCode="General">
                  <c:v>9.2170000000000005</c:v>
                </c:pt>
                <c:pt idx="9218" formatCode="General">
                  <c:v>9.218</c:v>
                </c:pt>
                <c:pt idx="9219" formatCode="General">
                  <c:v>9.2189999999999994</c:v>
                </c:pt>
                <c:pt idx="9220" formatCode="General">
                  <c:v>9.2200000000000006</c:v>
                </c:pt>
                <c:pt idx="9221" formatCode="General">
                  <c:v>9.2210000000000001</c:v>
                </c:pt>
                <c:pt idx="9222" formatCode="General">
                  <c:v>9.2219999999999995</c:v>
                </c:pt>
                <c:pt idx="9223" formatCode="General">
                  <c:v>9.2230000000000008</c:v>
                </c:pt>
                <c:pt idx="9224" formatCode="General">
                  <c:v>9.2240000000000002</c:v>
                </c:pt>
                <c:pt idx="9225" formatCode="General">
                  <c:v>9.2249999999999996</c:v>
                </c:pt>
                <c:pt idx="9226" formatCode="General">
                  <c:v>9.2260000000000009</c:v>
                </c:pt>
                <c:pt idx="9227" formatCode="General">
                  <c:v>9.2270000000000003</c:v>
                </c:pt>
                <c:pt idx="9228" formatCode="General">
                  <c:v>9.2279999999999998</c:v>
                </c:pt>
                <c:pt idx="9229" formatCode="General">
                  <c:v>9.2289999999999992</c:v>
                </c:pt>
                <c:pt idx="9230" formatCode="General">
                  <c:v>9.23</c:v>
                </c:pt>
                <c:pt idx="9231" formatCode="General">
                  <c:v>9.2309999999999999</c:v>
                </c:pt>
                <c:pt idx="9232" formatCode="General">
                  <c:v>9.2319999999999993</c:v>
                </c:pt>
                <c:pt idx="9233" formatCode="General">
                  <c:v>9.2330000000000005</c:v>
                </c:pt>
                <c:pt idx="9234" formatCode="General">
                  <c:v>9.234</c:v>
                </c:pt>
                <c:pt idx="9235" formatCode="General">
                  <c:v>9.2349999999999994</c:v>
                </c:pt>
                <c:pt idx="9236" formatCode="General">
                  <c:v>9.2360000000000007</c:v>
                </c:pt>
                <c:pt idx="9237" formatCode="General">
                  <c:v>9.2370000000000001</c:v>
                </c:pt>
                <c:pt idx="9238" formatCode="General">
                  <c:v>9.2379999999999995</c:v>
                </c:pt>
                <c:pt idx="9239" formatCode="General">
                  <c:v>9.2390000000000008</c:v>
                </c:pt>
                <c:pt idx="9240" formatCode="General">
                  <c:v>9.24</c:v>
                </c:pt>
                <c:pt idx="9241" formatCode="General">
                  <c:v>9.2409999999999997</c:v>
                </c:pt>
                <c:pt idx="9242" formatCode="General">
                  <c:v>9.2420000000000009</c:v>
                </c:pt>
                <c:pt idx="9243" formatCode="General">
                  <c:v>9.2430000000000003</c:v>
                </c:pt>
                <c:pt idx="9244" formatCode="General">
                  <c:v>9.2439999999999998</c:v>
                </c:pt>
                <c:pt idx="9245" formatCode="General">
                  <c:v>9.2449999999999992</c:v>
                </c:pt>
                <c:pt idx="9246" formatCode="General">
                  <c:v>9.2460000000000004</c:v>
                </c:pt>
                <c:pt idx="9247" formatCode="General">
                  <c:v>9.2469999999999999</c:v>
                </c:pt>
                <c:pt idx="9248" formatCode="General">
                  <c:v>9.2479999999999993</c:v>
                </c:pt>
                <c:pt idx="9249" formatCode="General">
                  <c:v>9.2490000000000006</c:v>
                </c:pt>
                <c:pt idx="9250" formatCode="General">
                  <c:v>9.25</c:v>
                </c:pt>
                <c:pt idx="9251" formatCode="General">
                  <c:v>9.2509999999999994</c:v>
                </c:pt>
                <c:pt idx="9252" formatCode="General">
                  <c:v>9.2520000000000007</c:v>
                </c:pt>
                <c:pt idx="9253" formatCode="General">
                  <c:v>9.2530000000000001</c:v>
                </c:pt>
                <c:pt idx="9254" formatCode="General">
                  <c:v>9.2539999999999996</c:v>
                </c:pt>
                <c:pt idx="9255" formatCode="General">
                  <c:v>9.2550000000000008</c:v>
                </c:pt>
                <c:pt idx="9256" formatCode="General">
                  <c:v>9.2560000000000002</c:v>
                </c:pt>
                <c:pt idx="9257" formatCode="General">
                  <c:v>9.2569999999999997</c:v>
                </c:pt>
                <c:pt idx="9258" formatCode="General">
                  <c:v>9.2579999999999991</c:v>
                </c:pt>
                <c:pt idx="9259" formatCode="General">
                  <c:v>9.2590000000000003</c:v>
                </c:pt>
                <c:pt idx="9260" formatCode="General">
                  <c:v>9.26</c:v>
                </c:pt>
                <c:pt idx="9261" formatCode="General">
                  <c:v>9.2609999999999992</c:v>
                </c:pt>
                <c:pt idx="9262" formatCode="General">
                  <c:v>9.2620000000000005</c:v>
                </c:pt>
                <c:pt idx="9263" formatCode="General">
                  <c:v>9.2629999999999999</c:v>
                </c:pt>
                <c:pt idx="9264" formatCode="General">
                  <c:v>9.2639999999999993</c:v>
                </c:pt>
                <c:pt idx="9265" formatCode="General">
                  <c:v>9.2650000000000006</c:v>
                </c:pt>
                <c:pt idx="9266" formatCode="General">
                  <c:v>9.266</c:v>
                </c:pt>
                <c:pt idx="9267" formatCode="General">
                  <c:v>9.2669999999999995</c:v>
                </c:pt>
                <c:pt idx="9268" formatCode="General">
                  <c:v>9.2680000000000007</c:v>
                </c:pt>
                <c:pt idx="9269" formatCode="General">
                  <c:v>9.2690000000000001</c:v>
                </c:pt>
                <c:pt idx="9270" formatCode="General">
                  <c:v>9.27</c:v>
                </c:pt>
                <c:pt idx="9271" formatCode="General">
                  <c:v>9.2710000000000008</c:v>
                </c:pt>
                <c:pt idx="9272" formatCode="General">
                  <c:v>9.2720000000000002</c:v>
                </c:pt>
                <c:pt idx="9273" formatCode="General">
                  <c:v>9.2729999999999997</c:v>
                </c:pt>
                <c:pt idx="9274" formatCode="General">
                  <c:v>9.2739999999999991</c:v>
                </c:pt>
                <c:pt idx="9275" formatCode="General">
                  <c:v>9.2750000000000004</c:v>
                </c:pt>
                <c:pt idx="9276" formatCode="General">
                  <c:v>9.2759999999999998</c:v>
                </c:pt>
                <c:pt idx="9277" formatCode="General">
                  <c:v>9.2769999999999992</c:v>
                </c:pt>
                <c:pt idx="9278" formatCode="General">
                  <c:v>9.2780000000000005</c:v>
                </c:pt>
                <c:pt idx="9279" formatCode="General">
                  <c:v>9.2789999999999999</c:v>
                </c:pt>
                <c:pt idx="9280" formatCode="General">
                  <c:v>9.2799999999999994</c:v>
                </c:pt>
                <c:pt idx="9281" formatCode="General">
                  <c:v>9.2810000000000006</c:v>
                </c:pt>
                <c:pt idx="9282" formatCode="General">
                  <c:v>9.282</c:v>
                </c:pt>
                <c:pt idx="9283" formatCode="General">
                  <c:v>9.2829999999999995</c:v>
                </c:pt>
                <c:pt idx="9284" formatCode="General">
                  <c:v>9.2840000000000007</c:v>
                </c:pt>
                <c:pt idx="9285" formatCode="General">
                  <c:v>9.2850000000000001</c:v>
                </c:pt>
                <c:pt idx="9286" formatCode="General">
                  <c:v>9.2859999999999996</c:v>
                </c:pt>
                <c:pt idx="9287" formatCode="General">
                  <c:v>9.2870000000000008</c:v>
                </c:pt>
                <c:pt idx="9288" formatCode="General">
                  <c:v>9.2880000000000003</c:v>
                </c:pt>
                <c:pt idx="9289" formatCode="General">
                  <c:v>9.2889999999999997</c:v>
                </c:pt>
                <c:pt idx="9290" formatCode="General">
                  <c:v>9.2899999999999991</c:v>
                </c:pt>
                <c:pt idx="9291" formatCode="General">
                  <c:v>9.2910000000000004</c:v>
                </c:pt>
                <c:pt idx="9292" formatCode="General">
                  <c:v>9.2919999999999998</c:v>
                </c:pt>
                <c:pt idx="9293" formatCode="General">
                  <c:v>9.2929999999999993</c:v>
                </c:pt>
                <c:pt idx="9294" formatCode="General">
                  <c:v>9.2940000000000005</c:v>
                </c:pt>
                <c:pt idx="9295" formatCode="General">
                  <c:v>9.2949999999999999</c:v>
                </c:pt>
                <c:pt idx="9296" formatCode="General">
                  <c:v>9.2959999999999994</c:v>
                </c:pt>
                <c:pt idx="9297" formatCode="General">
                  <c:v>9.2970000000000006</c:v>
                </c:pt>
                <c:pt idx="9298" formatCode="General">
                  <c:v>9.298</c:v>
                </c:pt>
                <c:pt idx="9299" formatCode="General">
                  <c:v>9.2989999999999995</c:v>
                </c:pt>
                <c:pt idx="9300" formatCode="General">
                  <c:v>9.3000000000000007</c:v>
                </c:pt>
                <c:pt idx="9301" formatCode="General">
                  <c:v>9.3010000000000002</c:v>
                </c:pt>
                <c:pt idx="9302" formatCode="General">
                  <c:v>9.3019999999999996</c:v>
                </c:pt>
                <c:pt idx="9303" formatCode="General">
                  <c:v>9.3030000000000008</c:v>
                </c:pt>
                <c:pt idx="9304" formatCode="General">
                  <c:v>9.3040000000000003</c:v>
                </c:pt>
                <c:pt idx="9305" formatCode="General">
                  <c:v>9.3049999999999997</c:v>
                </c:pt>
                <c:pt idx="9306" formatCode="General">
                  <c:v>9.3059999999999992</c:v>
                </c:pt>
                <c:pt idx="9307" formatCode="General">
                  <c:v>9.3070000000000004</c:v>
                </c:pt>
                <c:pt idx="9308" formatCode="General">
                  <c:v>9.3079999999999998</c:v>
                </c:pt>
                <c:pt idx="9309" formatCode="General">
                  <c:v>9.3089999999999993</c:v>
                </c:pt>
                <c:pt idx="9310" formatCode="General">
                  <c:v>9.31</c:v>
                </c:pt>
                <c:pt idx="9311" formatCode="General">
                  <c:v>9.3109999999999999</c:v>
                </c:pt>
                <c:pt idx="9312" formatCode="General">
                  <c:v>9.3119999999999994</c:v>
                </c:pt>
                <c:pt idx="9313" formatCode="General">
                  <c:v>9.3130000000000006</c:v>
                </c:pt>
                <c:pt idx="9314" formatCode="General">
                  <c:v>9.3140000000000001</c:v>
                </c:pt>
                <c:pt idx="9315" formatCode="General">
                  <c:v>9.3149999999999995</c:v>
                </c:pt>
                <c:pt idx="9316" formatCode="General">
                  <c:v>9.3160000000000007</c:v>
                </c:pt>
                <c:pt idx="9317" formatCode="General">
                  <c:v>9.3170000000000002</c:v>
                </c:pt>
                <c:pt idx="9318" formatCode="General">
                  <c:v>9.3179999999999996</c:v>
                </c:pt>
                <c:pt idx="9319" formatCode="General">
                  <c:v>9.3190000000000008</c:v>
                </c:pt>
                <c:pt idx="9320" formatCode="General">
                  <c:v>9.32</c:v>
                </c:pt>
                <c:pt idx="9321" formatCode="General">
                  <c:v>9.3209999999999997</c:v>
                </c:pt>
                <c:pt idx="9322" formatCode="General">
                  <c:v>9.3219999999999992</c:v>
                </c:pt>
                <c:pt idx="9323" formatCode="General">
                  <c:v>9.3230000000000004</c:v>
                </c:pt>
                <c:pt idx="9324" formatCode="General">
                  <c:v>9.3239999999999998</c:v>
                </c:pt>
                <c:pt idx="9325" formatCode="General">
                  <c:v>9.3249999999999993</c:v>
                </c:pt>
                <c:pt idx="9326" formatCode="General">
                  <c:v>9.3260000000000005</c:v>
                </c:pt>
                <c:pt idx="9327" formatCode="General">
                  <c:v>9.327</c:v>
                </c:pt>
                <c:pt idx="9328" formatCode="General">
                  <c:v>9.3279999999999994</c:v>
                </c:pt>
                <c:pt idx="9329" formatCode="General">
                  <c:v>9.3290000000000006</c:v>
                </c:pt>
                <c:pt idx="9330" formatCode="General">
                  <c:v>9.33</c:v>
                </c:pt>
                <c:pt idx="9331" formatCode="General">
                  <c:v>9.3309999999999995</c:v>
                </c:pt>
                <c:pt idx="9332" formatCode="General">
                  <c:v>9.3320000000000007</c:v>
                </c:pt>
                <c:pt idx="9333" formatCode="General">
                  <c:v>9.3330000000000002</c:v>
                </c:pt>
                <c:pt idx="9334" formatCode="General">
                  <c:v>9.3339999999999996</c:v>
                </c:pt>
                <c:pt idx="9335" formatCode="General">
                  <c:v>9.3350000000000009</c:v>
                </c:pt>
                <c:pt idx="9336" formatCode="General">
                  <c:v>9.3360000000000003</c:v>
                </c:pt>
                <c:pt idx="9337" formatCode="General">
                  <c:v>9.3369999999999997</c:v>
                </c:pt>
                <c:pt idx="9338" formatCode="General">
                  <c:v>9.3379999999999992</c:v>
                </c:pt>
                <c:pt idx="9339" formatCode="General">
                  <c:v>9.3390000000000004</c:v>
                </c:pt>
                <c:pt idx="9340" formatCode="General">
                  <c:v>9.34</c:v>
                </c:pt>
                <c:pt idx="9341" formatCode="General">
                  <c:v>9.3409999999999993</c:v>
                </c:pt>
                <c:pt idx="9342" formatCode="General">
                  <c:v>9.3420000000000005</c:v>
                </c:pt>
                <c:pt idx="9343" formatCode="General">
                  <c:v>9.343</c:v>
                </c:pt>
                <c:pt idx="9344" formatCode="General">
                  <c:v>9.3439999999999994</c:v>
                </c:pt>
                <c:pt idx="9345" formatCode="General">
                  <c:v>9.3450000000000006</c:v>
                </c:pt>
                <c:pt idx="9346" formatCode="General">
                  <c:v>9.3460000000000001</c:v>
                </c:pt>
                <c:pt idx="9347" formatCode="General">
                  <c:v>9.3469999999999995</c:v>
                </c:pt>
                <c:pt idx="9348" formatCode="General">
                  <c:v>9.3480000000000008</c:v>
                </c:pt>
                <c:pt idx="9349" formatCode="General">
                  <c:v>9.3490000000000002</c:v>
                </c:pt>
                <c:pt idx="9350" formatCode="General">
                  <c:v>9.35</c:v>
                </c:pt>
                <c:pt idx="9351" formatCode="General">
                  <c:v>9.3510000000000009</c:v>
                </c:pt>
                <c:pt idx="9352" formatCode="General">
                  <c:v>9.3520000000000003</c:v>
                </c:pt>
                <c:pt idx="9353" formatCode="General">
                  <c:v>9.3529999999999998</c:v>
                </c:pt>
                <c:pt idx="9354" formatCode="General">
                  <c:v>9.3539999999999992</c:v>
                </c:pt>
                <c:pt idx="9355" formatCode="General">
                  <c:v>9.3550000000000004</c:v>
                </c:pt>
                <c:pt idx="9356" formatCode="General">
                  <c:v>9.3559999999999999</c:v>
                </c:pt>
                <c:pt idx="9357" formatCode="General">
                  <c:v>9.3569999999999993</c:v>
                </c:pt>
                <c:pt idx="9358" formatCode="General">
                  <c:v>9.3580000000000005</c:v>
                </c:pt>
                <c:pt idx="9359" formatCode="General">
                  <c:v>9.359</c:v>
                </c:pt>
                <c:pt idx="9360" formatCode="General">
                  <c:v>9.36</c:v>
                </c:pt>
                <c:pt idx="9361" formatCode="General">
                  <c:v>9.3610000000000007</c:v>
                </c:pt>
                <c:pt idx="9362" formatCode="General">
                  <c:v>9.3620000000000001</c:v>
                </c:pt>
                <c:pt idx="9363" formatCode="General">
                  <c:v>9.3629999999999995</c:v>
                </c:pt>
                <c:pt idx="9364" formatCode="General">
                  <c:v>9.3640000000000008</c:v>
                </c:pt>
                <c:pt idx="9365" formatCode="General">
                  <c:v>9.3650000000000002</c:v>
                </c:pt>
                <c:pt idx="9366" formatCode="General">
                  <c:v>9.3659999999999997</c:v>
                </c:pt>
                <c:pt idx="9367" formatCode="General">
                  <c:v>9.3670000000000009</c:v>
                </c:pt>
                <c:pt idx="9368" formatCode="General">
                  <c:v>9.3680000000000003</c:v>
                </c:pt>
                <c:pt idx="9369" formatCode="General">
                  <c:v>9.3689999999999998</c:v>
                </c:pt>
                <c:pt idx="9370" formatCode="General">
                  <c:v>9.3699999999999992</c:v>
                </c:pt>
                <c:pt idx="9371" formatCode="General">
                  <c:v>9.3710000000000004</c:v>
                </c:pt>
                <c:pt idx="9372" formatCode="General">
                  <c:v>9.3719999999999999</c:v>
                </c:pt>
                <c:pt idx="9373" formatCode="General">
                  <c:v>9.3729999999999993</c:v>
                </c:pt>
                <c:pt idx="9374" formatCode="General">
                  <c:v>9.3740000000000006</c:v>
                </c:pt>
                <c:pt idx="9375" formatCode="General">
                  <c:v>9.375</c:v>
                </c:pt>
                <c:pt idx="9376" formatCode="General">
                  <c:v>9.3759999999999994</c:v>
                </c:pt>
                <c:pt idx="9377" formatCode="General">
                  <c:v>9.3770000000000007</c:v>
                </c:pt>
                <c:pt idx="9378" formatCode="General">
                  <c:v>9.3780000000000001</c:v>
                </c:pt>
                <c:pt idx="9379" formatCode="General">
                  <c:v>9.3789999999999996</c:v>
                </c:pt>
                <c:pt idx="9380" formatCode="General">
                  <c:v>9.3800000000000008</c:v>
                </c:pt>
                <c:pt idx="9381" formatCode="General">
                  <c:v>9.3810000000000002</c:v>
                </c:pt>
                <c:pt idx="9382" formatCode="General">
                  <c:v>9.3819999999999997</c:v>
                </c:pt>
                <c:pt idx="9383" formatCode="General">
                  <c:v>9.3829999999999991</c:v>
                </c:pt>
                <c:pt idx="9384" formatCode="General">
                  <c:v>9.3840000000000003</c:v>
                </c:pt>
                <c:pt idx="9385" formatCode="General">
                  <c:v>9.3849999999999998</c:v>
                </c:pt>
                <c:pt idx="9386" formatCode="General">
                  <c:v>9.3859999999999992</c:v>
                </c:pt>
                <c:pt idx="9387" formatCode="General">
                  <c:v>9.3870000000000005</c:v>
                </c:pt>
                <c:pt idx="9388" formatCode="General">
                  <c:v>9.3879999999999999</c:v>
                </c:pt>
                <c:pt idx="9389" formatCode="General">
                  <c:v>9.3889999999999993</c:v>
                </c:pt>
                <c:pt idx="9390" formatCode="General">
                  <c:v>9.39</c:v>
                </c:pt>
                <c:pt idx="9391" formatCode="General">
                  <c:v>9.391</c:v>
                </c:pt>
                <c:pt idx="9392" formatCode="General">
                  <c:v>9.3919999999999995</c:v>
                </c:pt>
                <c:pt idx="9393" formatCode="General">
                  <c:v>9.3930000000000007</c:v>
                </c:pt>
                <c:pt idx="9394" formatCode="General">
                  <c:v>9.3940000000000001</c:v>
                </c:pt>
                <c:pt idx="9395" formatCode="General">
                  <c:v>9.3949999999999996</c:v>
                </c:pt>
                <c:pt idx="9396" formatCode="General">
                  <c:v>9.3960000000000008</c:v>
                </c:pt>
                <c:pt idx="9397" formatCode="General">
                  <c:v>9.3970000000000002</c:v>
                </c:pt>
                <c:pt idx="9398" formatCode="General">
                  <c:v>9.3979999999999997</c:v>
                </c:pt>
                <c:pt idx="9399" formatCode="General">
                  <c:v>9.3989999999999991</c:v>
                </c:pt>
                <c:pt idx="9400" formatCode="General">
                  <c:v>9.4</c:v>
                </c:pt>
                <c:pt idx="9401" formatCode="General">
                  <c:v>9.4009999999999998</c:v>
                </c:pt>
                <c:pt idx="9402" formatCode="General">
                  <c:v>9.4019999999999992</c:v>
                </c:pt>
                <c:pt idx="9403" formatCode="General">
                  <c:v>9.4030000000000005</c:v>
                </c:pt>
                <c:pt idx="9404" formatCode="General">
                  <c:v>9.4039999999999999</c:v>
                </c:pt>
                <c:pt idx="9405" formatCode="General">
                  <c:v>9.4049999999999994</c:v>
                </c:pt>
                <c:pt idx="9406" formatCode="General">
                  <c:v>9.4060000000000006</c:v>
                </c:pt>
                <c:pt idx="9407" formatCode="General">
                  <c:v>9.407</c:v>
                </c:pt>
                <c:pt idx="9408" formatCode="General">
                  <c:v>9.4079999999999995</c:v>
                </c:pt>
                <c:pt idx="9409" formatCode="General">
                  <c:v>9.4090000000000007</c:v>
                </c:pt>
                <c:pt idx="9410" formatCode="General">
                  <c:v>9.41</c:v>
                </c:pt>
                <c:pt idx="9411" formatCode="General">
                  <c:v>9.4109999999999996</c:v>
                </c:pt>
                <c:pt idx="9412" formatCode="General">
                  <c:v>9.4120000000000008</c:v>
                </c:pt>
                <c:pt idx="9413" formatCode="General">
                  <c:v>9.4130000000000003</c:v>
                </c:pt>
                <c:pt idx="9414" formatCode="General">
                  <c:v>9.4139999999999997</c:v>
                </c:pt>
                <c:pt idx="9415" formatCode="General">
                  <c:v>9.4149999999999991</c:v>
                </c:pt>
                <c:pt idx="9416" formatCode="General">
                  <c:v>9.4160000000000004</c:v>
                </c:pt>
                <c:pt idx="9417" formatCode="General">
                  <c:v>9.4169999999999998</c:v>
                </c:pt>
                <c:pt idx="9418" formatCode="General">
                  <c:v>9.4179999999999993</c:v>
                </c:pt>
                <c:pt idx="9419" formatCode="General">
                  <c:v>9.4190000000000005</c:v>
                </c:pt>
                <c:pt idx="9420" formatCode="General">
                  <c:v>9.42</c:v>
                </c:pt>
                <c:pt idx="9421" formatCode="General">
                  <c:v>9.4209999999999994</c:v>
                </c:pt>
                <c:pt idx="9422" formatCode="General">
                  <c:v>9.4220000000000006</c:v>
                </c:pt>
                <c:pt idx="9423" formatCode="General">
                  <c:v>9.423</c:v>
                </c:pt>
                <c:pt idx="9424" formatCode="General">
                  <c:v>9.4239999999999995</c:v>
                </c:pt>
                <c:pt idx="9425" formatCode="General">
                  <c:v>9.4250000000000007</c:v>
                </c:pt>
                <c:pt idx="9426" formatCode="General">
                  <c:v>9.4260000000000002</c:v>
                </c:pt>
                <c:pt idx="9427" formatCode="General">
                  <c:v>9.4269999999999996</c:v>
                </c:pt>
                <c:pt idx="9428" formatCode="General">
                  <c:v>9.4280000000000008</c:v>
                </c:pt>
                <c:pt idx="9429" formatCode="General">
                  <c:v>9.4290000000000003</c:v>
                </c:pt>
                <c:pt idx="9430" formatCode="General">
                  <c:v>9.43</c:v>
                </c:pt>
                <c:pt idx="9431" formatCode="General">
                  <c:v>9.4309999999999992</c:v>
                </c:pt>
                <c:pt idx="9432" formatCode="General">
                  <c:v>9.4320000000000004</c:v>
                </c:pt>
                <c:pt idx="9433" formatCode="General">
                  <c:v>9.4329999999999998</c:v>
                </c:pt>
                <c:pt idx="9434" formatCode="General">
                  <c:v>9.4339999999999993</c:v>
                </c:pt>
                <c:pt idx="9435" formatCode="General">
                  <c:v>9.4350000000000005</c:v>
                </c:pt>
                <c:pt idx="9436" formatCode="General">
                  <c:v>9.4359999999999999</c:v>
                </c:pt>
                <c:pt idx="9437" formatCode="General">
                  <c:v>9.4369999999999994</c:v>
                </c:pt>
                <c:pt idx="9438" formatCode="General">
                  <c:v>9.4380000000000006</c:v>
                </c:pt>
                <c:pt idx="9439" formatCode="General">
                  <c:v>9.4390000000000001</c:v>
                </c:pt>
                <c:pt idx="9440" formatCode="General">
                  <c:v>9.44</c:v>
                </c:pt>
                <c:pt idx="9441" formatCode="General">
                  <c:v>9.4410000000000007</c:v>
                </c:pt>
                <c:pt idx="9442" formatCode="General">
                  <c:v>9.4420000000000002</c:v>
                </c:pt>
                <c:pt idx="9443" formatCode="General">
                  <c:v>9.4429999999999996</c:v>
                </c:pt>
                <c:pt idx="9444" formatCode="General">
                  <c:v>9.4440000000000008</c:v>
                </c:pt>
                <c:pt idx="9445" formatCode="General">
                  <c:v>9.4450000000000003</c:v>
                </c:pt>
                <c:pt idx="9446" formatCode="General">
                  <c:v>9.4459999999999997</c:v>
                </c:pt>
                <c:pt idx="9447" formatCode="General">
                  <c:v>9.4469999999999992</c:v>
                </c:pt>
                <c:pt idx="9448" formatCode="General">
                  <c:v>9.4480000000000004</c:v>
                </c:pt>
                <c:pt idx="9449" formatCode="General">
                  <c:v>9.4489999999999998</c:v>
                </c:pt>
                <c:pt idx="9450" formatCode="General">
                  <c:v>9.4499999999999993</c:v>
                </c:pt>
                <c:pt idx="9451" formatCode="General">
                  <c:v>9.4510000000000005</c:v>
                </c:pt>
                <c:pt idx="9452" formatCode="General">
                  <c:v>9.452</c:v>
                </c:pt>
                <c:pt idx="9453" formatCode="General">
                  <c:v>9.4529999999999994</c:v>
                </c:pt>
                <c:pt idx="9454" formatCode="General">
                  <c:v>9.4540000000000006</c:v>
                </c:pt>
                <c:pt idx="9455" formatCode="General">
                  <c:v>9.4550000000000001</c:v>
                </c:pt>
                <c:pt idx="9456" formatCode="General">
                  <c:v>9.4559999999999995</c:v>
                </c:pt>
                <c:pt idx="9457" formatCode="General">
                  <c:v>9.4570000000000007</c:v>
                </c:pt>
                <c:pt idx="9458" formatCode="General">
                  <c:v>9.4580000000000002</c:v>
                </c:pt>
                <c:pt idx="9459" formatCode="General">
                  <c:v>9.4589999999999996</c:v>
                </c:pt>
                <c:pt idx="9460" formatCode="General">
                  <c:v>9.4600000000000009</c:v>
                </c:pt>
                <c:pt idx="9461" formatCode="General">
                  <c:v>9.4610000000000003</c:v>
                </c:pt>
                <c:pt idx="9462" formatCode="General">
                  <c:v>9.4619999999999997</c:v>
                </c:pt>
                <c:pt idx="9463" formatCode="General">
                  <c:v>9.4629999999999992</c:v>
                </c:pt>
                <c:pt idx="9464" formatCode="General">
                  <c:v>9.4640000000000004</c:v>
                </c:pt>
                <c:pt idx="9465" formatCode="General">
                  <c:v>9.4649999999999999</c:v>
                </c:pt>
                <c:pt idx="9466" formatCode="General">
                  <c:v>9.4659999999999993</c:v>
                </c:pt>
                <c:pt idx="9467" formatCode="General">
                  <c:v>9.4670000000000005</c:v>
                </c:pt>
                <c:pt idx="9468" formatCode="General">
                  <c:v>9.468</c:v>
                </c:pt>
                <c:pt idx="9469" formatCode="General">
                  <c:v>9.4689999999999994</c:v>
                </c:pt>
                <c:pt idx="9470" formatCode="General">
                  <c:v>9.4700000000000006</c:v>
                </c:pt>
                <c:pt idx="9471" formatCode="General">
                  <c:v>9.4710000000000001</c:v>
                </c:pt>
                <c:pt idx="9472" formatCode="General">
                  <c:v>9.4719999999999995</c:v>
                </c:pt>
                <c:pt idx="9473" formatCode="General">
                  <c:v>9.4730000000000008</c:v>
                </c:pt>
                <c:pt idx="9474" formatCode="General">
                  <c:v>9.4740000000000002</c:v>
                </c:pt>
                <c:pt idx="9475" formatCode="General">
                  <c:v>9.4749999999999996</c:v>
                </c:pt>
                <c:pt idx="9476" formatCode="General">
                  <c:v>9.4760000000000009</c:v>
                </c:pt>
                <c:pt idx="9477" formatCode="General">
                  <c:v>9.4770000000000003</c:v>
                </c:pt>
                <c:pt idx="9478" formatCode="General">
                  <c:v>9.4779999999999998</c:v>
                </c:pt>
                <c:pt idx="9479" formatCode="General">
                  <c:v>9.4789999999999992</c:v>
                </c:pt>
                <c:pt idx="9480" formatCode="General">
                  <c:v>9.48</c:v>
                </c:pt>
                <c:pt idx="9481" formatCode="General">
                  <c:v>9.4809999999999999</c:v>
                </c:pt>
                <c:pt idx="9482" formatCode="General">
                  <c:v>9.4819999999999993</c:v>
                </c:pt>
                <c:pt idx="9483" formatCode="General">
                  <c:v>9.4830000000000005</c:v>
                </c:pt>
                <c:pt idx="9484" formatCode="General">
                  <c:v>9.484</c:v>
                </c:pt>
                <c:pt idx="9485" formatCode="General">
                  <c:v>9.4849999999999994</c:v>
                </c:pt>
                <c:pt idx="9486" formatCode="General">
                  <c:v>9.4860000000000007</c:v>
                </c:pt>
                <c:pt idx="9487" formatCode="General">
                  <c:v>9.4870000000000001</c:v>
                </c:pt>
                <c:pt idx="9488" formatCode="General">
                  <c:v>9.4879999999999995</c:v>
                </c:pt>
                <c:pt idx="9489" formatCode="General">
                  <c:v>9.4890000000000008</c:v>
                </c:pt>
                <c:pt idx="9490" formatCode="General">
                  <c:v>9.49</c:v>
                </c:pt>
                <c:pt idx="9491" formatCode="General">
                  <c:v>9.4909999999999997</c:v>
                </c:pt>
                <c:pt idx="9492" formatCode="General">
                  <c:v>9.4920000000000009</c:v>
                </c:pt>
                <c:pt idx="9493" formatCode="General">
                  <c:v>9.4930000000000003</c:v>
                </c:pt>
                <c:pt idx="9494" formatCode="General">
                  <c:v>9.4939999999999998</c:v>
                </c:pt>
                <c:pt idx="9495" formatCode="General">
                  <c:v>9.4949999999999992</c:v>
                </c:pt>
                <c:pt idx="9496" formatCode="General">
                  <c:v>9.4960000000000004</c:v>
                </c:pt>
                <c:pt idx="9497" formatCode="General">
                  <c:v>9.4969999999999999</c:v>
                </c:pt>
                <c:pt idx="9498" formatCode="General">
                  <c:v>9.4979999999999993</c:v>
                </c:pt>
                <c:pt idx="9499" formatCode="General">
                  <c:v>9.4990000000000006</c:v>
                </c:pt>
                <c:pt idx="9500" formatCode="General">
                  <c:v>9.5</c:v>
                </c:pt>
                <c:pt idx="9501" formatCode="General">
                  <c:v>9.5009999999999994</c:v>
                </c:pt>
                <c:pt idx="9502" formatCode="General">
                  <c:v>9.5020000000000007</c:v>
                </c:pt>
                <c:pt idx="9503" formatCode="General">
                  <c:v>9.5030000000000001</c:v>
                </c:pt>
                <c:pt idx="9504" formatCode="General">
                  <c:v>9.5039999999999996</c:v>
                </c:pt>
                <c:pt idx="9505" formatCode="General">
                  <c:v>9.5050000000000008</c:v>
                </c:pt>
                <c:pt idx="9506" formatCode="General">
                  <c:v>9.5060000000000002</c:v>
                </c:pt>
                <c:pt idx="9507" formatCode="General">
                  <c:v>9.5069999999999997</c:v>
                </c:pt>
                <c:pt idx="9508" formatCode="General">
                  <c:v>9.5079999999999991</c:v>
                </c:pt>
                <c:pt idx="9509" formatCode="General">
                  <c:v>9.5090000000000003</c:v>
                </c:pt>
                <c:pt idx="9510" formatCode="General">
                  <c:v>9.51</c:v>
                </c:pt>
                <c:pt idx="9511" formatCode="General">
                  <c:v>9.5109999999999992</c:v>
                </c:pt>
                <c:pt idx="9512" formatCode="General">
                  <c:v>9.5120000000000005</c:v>
                </c:pt>
                <c:pt idx="9513" formatCode="General">
                  <c:v>9.5129999999999999</c:v>
                </c:pt>
                <c:pt idx="9514" formatCode="General">
                  <c:v>9.5139999999999993</c:v>
                </c:pt>
                <c:pt idx="9515" formatCode="General">
                  <c:v>9.5150000000000006</c:v>
                </c:pt>
                <c:pt idx="9516" formatCode="General">
                  <c:v>9.516</c:v>
                </c:pt>
                <c:pt idx="9517" formatCode="General">
                  <c:v>9.5169999999999995</c:v>
                </c:pt>
                <c:pt idx="9518" formatCode="General">
                  <c:v>9.5180000000000007</c:v>
                </c:pt>
                <c:pt idx="9519" formatCode="General">
                  <c:v>9.5190000000000001</c:v>
                </c:pt>
                <c:pt idx="9520" formatCode="General">
                  <c:v>9.52</c:v>
                </c:pt>
                <c:pt idx="9521" formatCode="General">
                  <c:v>9.5210000000000008</c:v>
                </c:pt>
                <c:pt idx="9522" formatCode="General">
                  <c:v>9.5220000000000002</c:v>
                </c:pt>
                <c:pt idx="9523" formatCode="General">
                  <c:v>9.5229999999999997</c:v>
                </c:pt>
                <c:pt idx="9524" formatCode="General">
                  <c:v>9.5239999999999991</c:v>
                </c:pt>
                <c:pt idx="9525" formatCode="General">
                  <c:v>9.5250000000000004</c:v>
                </c:pt>
                <c:pt idx="9526" formatCode="General">
                  <c:v>9.5259999999999998</c:v>
                </c:pt>
                <c:pt idx="9527" formatCode="General">
                  <c:v>9.5269999999999992</c:v>
                </c:pt>
                <c:pt idx="9528" formatCode="General">
                  <c:v>9.5280000000000005</c:v>
                </c:pt>
                <c:pt idx="9529" formatCode="General">
                  <c:v>9.5289999999999999</c:v>
                </c:pt>
                <c:pt idx="9530" formatCode="General">
                  <c:v>9.5299999999999994</c:v>
                </c:pt>
                <c:pt idx="9531" formatCode="General">
                  <c:v>9.5310000000000006</c:v>
                </c:pt>
                <c:pt idx="9532" formatCode="General">
                  <c:v>9.532</c:v>
                </c:pt>
                <c:pt idx="9533" formatCode="General">
                  <c:v>9.5329999999999995</c:v>
                </c:pt>
                <c:pt idx="9534" formatCode="General">
                  <c:v>9.5340000000000007</c:v>
                </c:pt>
                <c:pt idx="9535" formatCode="General">
                  <c:v>9.5350000000000001</c:v>
                </c:pt>
                <c:pt idx="9536" formatCode="General">
                  <c:v>9.5359999999999996</c:v>
                </c:pt>
                <c:pt idx="9537" formatCode="General">
                  <c:v>9.5370000000000008</c:v>
                </c:pt>
                <c:pt idx="9538" formatCode="General">
                  <c:v>9.5380000000000003</c:v>
                </c:pt>
                <c:pt idx="9539" formatCode="General">
                  <c:v>9.5389999999999997</c:v>
                </c:pt>
                <c:pt idx="9540" formatCode="General">
                  <c:v>9.5399999999999991</c:v>
                </c:pt>
                <c:pt idx="9541" formatCode="General">
                  <c:v>9.5410000000000004</c:v>
                </c:pt>
                <c:pt idx="9542" formatCode="General">
                  <c:v>9.5419999999999998</c:v>
                </c:pt>
                <c:pt idx="9543" formatCode="General">
                  <c:v>9.5429999999999993</c:v>
                </c:pt>
                <c:pt idx="9544" formatCode="General">
                  <c:v>9.5440000000000005</c:v>
                </c:pt>
                <c:pt idx="9545" formatCode="General">
                  <c:v>9.5449999999999999</c:v>
                </c:pt>
                <c:pt idx="9546" formatCode="General">
                  <c:v>9.5459999999999994</c:v>
                </c:pt>
                <c:pt idx="9547" formatCode="General">
                  <c:v>9.5470000000000006</c:v>
                </c:pt>
                <c:pt idx="9548" formatCode="General">
                  <c:v>9.548</c:v>
                </c:pt>
                <c:pt idx="9549" formatCode="General">
                  <c:v>9.5489999999999995</c:v>
                </c:pt>
                <c:pt idx="9550" formatCode="General">
                  <c:v>9.5500000000000007</c:v>
                </c:pt>
                <c:pt idx="9551" formatCode="General">
                  <c:v>9.5510000000000002</c:v>
                </c:pt>
                <c:pt idx="9552" formatCode="General">
                  <c:v>9.5519999999999996</c:v>
                </c:pt>
                <c:pt idx="9553" formatCode="General">
                  <c:v>9.5530000000000008</c:v>
                </c:pt>
                <c:pt idx="9554" formatCode="General">
                  <c:v>9.5540000000000003</c:v>
                </c:pt>
                <c:pt idx="9555" formatCode="General">
                  <c:v>9.5549999999999997</c:v>
                </c:pt>
                <c:pt idx="9556" formatCode="General">
                  <c:v>9.5559999999999992</c:v>
                </c:pt>
                <c:pt idx="9557" formatCode="General">
                  <c:v>9.5570000000000004</c:v>
                </c:pt>
                <c:pt idx="9558" formatCode="General">
                  <c:v>9.5579999999999998</c:v>
                </c:pt>
                <c:pt idx="9559" formatCode="General">
                  <c:v>9.5589999999999993</c:v>
                </c:pt>
                <c:pt idx="9560" formatCode="General">
                  <c:v>9.56</c:v>
                </c:pt>
                <c:pt idx="9561" formatCode="General">
                  <c:v>9.5609999999999999</c:v>
                </c:pt>
                <c:pt idx="9562" formatCode="General">
                  <c:v>9.5619999999999994</c:v>
                </c:pt>
                <c:pt idx="9563" formatCode="General">
                  <c:v>9.5630000000000006</c:v>
                </c:pt>
                <c:pt idx="9564" formatCode="General">
                  <c:v>9.5640000000000001</c:v>
                </c:pt>
                <c:pt idx="9565" formatCode="General">
                  <c:v>9.5649999999999995</c:v>
                </c:pt>
                <c:pt idx="9566" formatCode="General">
                  <c:v>9.5660000000000007</c:v>
                </c:pt>
                <c:pt idx="9567" formatCode="General">
                  <c:v>9.5670000000000002</c:v>
                </c:pt>
                <c:pt idx="9568" formatCode="General">
                  <c:v>9.5679999999999996</c:v>
                </c:pt>
                <c:pt idx="9569" formatCode="General">
                  <c:v>9.5690000000000008</c:v>
                </c:pt>
                <c:pt idx="9570" formatCode="General">
                  <c:v>9.57</c:v>
                </c:pt>
                <c:pt idx="9571" formatCode="General">
                  <c:v>9.5709999999999997</c:v>
                </c:pt>
                <c:pt idx="9572" formatCode="General">
                  <c:v>9.5719999999999992</c:v>
                </c:pt>
                <c:pt idx="9573" formatCode="General">
                  <c:v>9.5730000000000004</c:v>
                </c:pt>
                <c:pt idx="9574" formatCode="General">
                  <c:v>9.5739999999999998</c:v>
                </c:pt>
                <c:pt idx="9575" formatCode="General">
                  <c:v>9.5749999999999993</c:v>
                </c:pt>
                <c:pt idx="9576" formatCode="General">
                  <c:v>9.5760000000000005</c:v>
                </c:pt>
                <c:pt idx="9577" formatCode="General">
                  <c:v>9.577</c:v>
                </c:pt>
                <c:pt idx="9578" formatCode="General">
                  <c:v>9.5779999999999994</c:v>
                </c:pt>
                <c:pt idx="9579" formatCode="General">
                  <c:v>9.5790000000000006</c:v>
                </c:pt>
                <c:pt idx="9580" formatCode="General">
                  <c:v>9.58</c:v>
                </c:pt>
                <c:pt idx="9581" formatCode="General">
                  <c:v>9.5809999999999995</c:v>
                </c:pt>
                <c:pt idx="9582" formatCode="General">
                  <c:v>9.5820000000000007</c:v>
                </c:pt>
                <c:pt idx="9583" formatCode="General">
                  <c:v>9.5830000000000002</c:v>
                </c:pt>
                <c:pt idx="9584" formatCode="General">
                  <c:v>9.5839999999999996</c:v>
                </c:pt>
                <c:pt idx="9585" formatCode="General">
                  <c:v>9.5850000000000009</c:v>
                </c:pt>
                <c:pt idx="9586" formatCode="General">
                  <c:v>9.5860000000000003</c:v>
                </c:pt>
                <c:pt idx="9587" formatCode="General">
                  <c:v>9.5869999999999997</c:v>
                </c:pt>
                <c:pt idx="9588" formatCode="General">
                  <c:v>9.5879999999999992</c:v>
                </c:pt>
                <c:pt idx="9589" formatCode="General">
                  <c:v>9.5890000000000004</c:v>
                </c:pt>
                <c:pt idx="9590" formatCode="General">
                  <c:v>9.59</c:v>
                </c:pt>
                <c:pt idx="9591" formatCode="General">
                  <c:v>9.5909999999999993</c:v>
                </c:pt>
                <c:pt idx="9592" formatCode="General">
                  <c:v>9.5920000000000005</c:v>
                </c:pt>
                <c:pt idx="9593" formatCode="General">
                  <c:v>9.593</c:v>
                </c:pt>
                <c:pt idx="9594" formatCode="General">
                  <c:v>9.5939999999999994</c:v>
                </c:pt>
                <c:pt idx="9595" formatCode="General">
                  <c:v>9.5950000000000006</c:v>
                </c:pt>
                <c:pt idx="9596" formatCode="General">
                  <c:v>9.5960000000000001</c:v>
                </c:pt>
                <c:pt idx="9597" formatCode="General">
                  <c:v>9.5969999999999995</c:v>
                </c:pt>
                <c:pt idx="9598" formatCode="General">
                  <c:v>9.5980000000000008</c:v>
                </c:pt>
                <c:pt idx="9599" formatCode="General">
                  <c:v>9.5990000000000002</c:v>
                </c:pt>
                <c:pt idx="9600" formatCode="General">
                  <c:v>9.6</c:v>
                </c:pt>
                <c:pt idx="9601" formatCode="General">
                  <c:v>9.6010000000000009</c:v>
                </c:pt>
                <c:pt idx="9602" formatCode="General">
                  <c:v>9.6020000000000003</c:v>
                </c:pt>
                <c:pt idx="9603" formatCode="General">
                  <c:v>9.6029999999999998</c:v>
                </c:pt>
                <c:pt idx="9604" formatCode="General">
                  <c:v>9.6039999999999992</c:v>
                </c:pt>
                <c:pt idx="9605" formatCode="General">
                  <c:v>9.6050000000000004</c:v>
                </c:pt>
                <c:pt idx="9606" formatCode="General">
                  <c:v>9.6059999999999999</c:v>
                </c:pt>
                <c:pt idx="9607" formatCode="General">
                  <c:v>9.6069999999999993</c:v>
                </c:pt>
                <c:pt idx="9608" formatCode="General">
                  <c:v>9.6080000000000005</c:v>
                </c:pt>
                <c:pt idx="9609" formatCode="General">
                  <c:v>9.609</c:v>
                </c:pt>
                <c:pt idx="9610" formatCode="General">
                  <c:v>9.61</c:v>
                </c:pt>
                <c:pt idx="9611" formatCode="General">
                  <c:v>9.6110000000000007</c:v>
                </c:pt>
                <c:pt idx="9612" formatCode="General">
                  <c:v>9.6120000000000001</c:v>
                </c:pt>
                <c:pt idx="9613" formatCode="General">
                  <c:v>9.6129999999999995</c:v>
                </c:pt>
                <c:pt idx="9614" formatCode="General">
                  <c:v>9.6140000000000008</c:v>
                </c:pt>
                <c:pt idx="9615" formatCode="General">
                  <c:v>9.6150000000000002</c:v>
                </c:pt>
                <c:pt idx="9616" formatCode="General">
                  <c:v>9.6159999999999997</c:v>
                </c:pt>
                <c:pt idx="9617" formatCode="General">
                  <c:v>9.6170000000000009</c:v>
                </c:pt>
                <c:pt idx="9618" formatCode="General">
                  <c:v>9.6180000000000003</c:v>
                </c:pt>
                <c:pt idx="9619" formatCode="General">
                  <c:v>9.6189999999999998</c:v>
                </c:pt>
                <c:pt idx="9620" formatCode="General">
                  <c:v>9.6199999999999992</c:v>
                </c:pt>
                <c:pt idx="9621" formatCode="General">
                  <c:v>9.6210000000000004</c:v>
                </c:pt>
                <c:pt idx="9622" formatCode="General">
                  <c:v>9.6219999999999999</c:v>
                </c:pt>
                <c:pt idx="9623" formatCode="General">
                  <c:v>9.6229999999999993</c:v>
                </c:pt>
                <c:pt idx="9624" formatCode="General">
                  <c:v>9.6240000000000006</c:v>
                </c:pt>
                <c:pt idx="9625" formatCode="General">
                  <c:v>9.625</c:v>
                </c:pt>
                <c:pt idx="9626" formatCode="General">
                  <c:v>9.6259999999999994</c:v>
                </c:pt>
                <c:pt idx="9627" formatCode="General">
                  <c:v>9.6270000000000007</c:v>
                </c:pt>
                <c:pt idx="9628" formatCode="General">
                  <c:v>9.6280000000000001</c:v>
                </c:pt>
                <c:pt idx="9629" formatCode="General">
                  <c:v>9.6289999999999996</c:v>
                </c:pt>
                <c:pt idx="9630" formatCode="General">
                  <c:v>9.6300000000000008</c:v>
                </c:pt>
                <c:pt idx="9631" formatCode="General">
                  <c:v>9.6310000000000002</c:v>
                </c:pt>
                <c:pt idx="9632" formatCode="General">
                  <c:v>9.6319999999999997</c:v>
                </c:pt>
                <c:pt idx="9633" formatCode="General">
                  <c:v>9.6329999999999991</c:v>
                </c:pt>
                <c:pt idx="9634" formatCode="General">
                  <c:v>9.6340000000000003</c:v>
                </c:pt>
                <c:pt idx="9635" formatCode="General">
                  <c:v>9.6349999999999998</c:v>
                </c:pt>
                <c:pt idx="9636" formatCode="General">
                  <c:v>9.6359999999999992</c:v>
                </c:pt>
                <c:pt idx="9637" formatCode="General">
                  <c:v>9.6370000000000005</c:v>
                </c:pt>
                <c:pt idx="9638" formatCode="General">
                  <c:v>9.6379999999999999</c:v>
                </c:pt>
                <c:pt idx="9639" formatCode="General">
                  <c:v>9.6389999999999993</c:v>
                </c:pt>
                <c:pt idx="9640" formatCode="General">
                  <c:v>9.64</c:v>
                </c:pt>
                <c:pt idx="9641" formatCode="General">
                  <c:v>9.641</c:v>
                </c:pt>
                <c:pt idx="9642" formatCode="General">
                  <c:v>9.6419999999999995</c:v>
                </c:pt>
                <c:pt idx="9643" formatCode="General">
                  <c:v>9.6430000000000007</c:v>
                </c:pt>
                <c:pt idx="9644" formatCode="General">
                  <c:v>9.6440000000000001</c:v>
                </c:pt>
                <c:pt idx="9645" formatCode="General">
                  <c:v>9.6449999999999996</c:v>
                </c:pt>
                <c:pt idx="9646" formatCode="General">
                  <c:v>9.6460000000000008</c:v>
                </c:pt>
                <c:pt idx="9647" formatCode="General">
                  <c:v>9.6470000000000002</c:v>
                </c:pt>
                <c:pt idx="9648" formatCode="General">
                  <c:v>9.6479999999999997</c:v>
                </c:pt>
                <c:pt idx="9649" formatCode="General">
                  <c:v>9.6489999999999991</c:v>
                </c:pt>
                <c:pt idx="9650" formatCode="General">
                  <c:v>9.65</c:v>
                </c:pt>
                <c:pt idx="9651" formatCode="General">
                  <c:v>9.6509999999999998</c:v>
                </c:pt>
                <c:pt idx="9652" formatCode="General">
                  <c:v>9.6519999999999992</c:v>
                </c:pt>
                <c:pt idx="9653" formatCode="General">
                  <c:v>9.6530000000000005</c:v>
                </c:pt>
                <c:pt idx="9654" formatCode="General">
                  <c:v>9.6539999999999999</c:v>
                </c:pt>
                <c:pt idx="9655" formatCode="General">
                  <c:v>9.6549999999999994</c:v>
                </c:pt>
                <c:pt idx="9656" formatCode="General">
                  <c:v>9.6560000000000006</c:v>
                </c:pt>
                <c:pt idx="9657" formatCode="General">
                  <c:v>9.657</c:v>
                </c:pt>
                <c:pt idx="9658" formatCode="General">
                  <c:v>9.6579999999999995</c:v>
                </c:pt>
                <c:pt idx="9659" formatCode="General">
                  <c:v>9.6590000000000007</c:v>
                </c:pt>
                <c:pt idx="9660" formatCode="General">
                  <c:v>9.66</c:v>
                </c:pt>
                <c:pt idx="9661" formatCode="General">
                  <c:v>9.6609999999999996</c:v>
                </c:pt>
                <c:pt idx="9662" formatCode="General">
                  <c:v>9.6620000000000008</c:v>
                </c:pt>
                <c:pt idx="9663" formatCode="General">
                  <c:v>9.6630000000000003</c:v>
                </c:pt>
                <c:pt idx="9664" formatCode="General">
                  <c:v>9.6639999999999997</c:v>
                </c:pt>
                <c:pt idx="9665" formatCode="General">
                  <c:v>9.6649999999999991</c:v>
                </c:pt>
                <c:pt idx="9666" formatCode="General">
                  <c:v>9.6660000000000004</c:v>
                </c:pt>
                <c:pt idx="9667" formatCode="General">
                  <c:v>9.6669999999999998</c:v>
                </c:pt>
                <c:pt idx="9668" formatCode="General">
                  <c:v>9.6679999999999993</c:v>
                </c:pt>
                <c:pt idx="9669" formatCode="General">
                  <c:v>9.6690000000000005</c:v>
                </c:pt>
                <c:pt idx="9670" formatCode="General">
                  <c:v>9.67</c:v>
                </c:pt>
                <c:pt idx="9671" formatCode="General">
                  <c:v>9.6709999999999994</c:v>
                </c:pt>
                <c:pt idx="9672" formatCode="General">
                  <c:v>9.6720000000000006</c:v>
                </c:pt>
                <c:pt idx="9673" formatCode="General">
                  <c:v>9.673</c:v>
                </c:pt>
                <c:pt idx="9674" formatCode="General">
                  <c:v>9.6739999999999995</c:v>
                </c:pt>
                <c:pt idx="9675" formatCode="General">
                  <c:v>9.6750000000000007</c:v>
                </c:pt>
                <c:pt idx="9676" formatCode="General">
                  <c:v>9.6760000000000002</c:v>
                </c:pt>
                <c:pt idx="9677" formatCode="General">
                  <c:v>9.6769999999999996</c:v>
                </c:pt>
                <c:pt idx="9678" formatCode="General">
                  <c:v>9.6780000000000008</c:v>
                </c:pt>
                <c:pt idx="9679" formatCode="General">
                  <c:v>9.6790000000000003</c:v>
                </c:pt>
                <c:pt idx="9680" formatCode="General">
                  <c:v>9.68</c:v>
                </c:pt>
                <c:pt idx="9681" formatCode="General">
                  <c:v>9.6809999999999992</c:v>
                </c:pt>
                <c:pt idx="9682" formatCode="General">
                  <c:v>9.6820000000000004</c:v>
                </c:pt>
                <c:pt idx="9683" formatCode="General">
                  <c:v>9.6829999999999998</c:v>
                </c:pt>
                <c:pt idx="9684" formatCode="General">
                  <c:v>9.6839999999999993</c:v>
                </c:pt>
                <c:pt idx="9685" formatCode="General">
                  <c:v>9.6850000000000005</c:v>
                </c:pt>
                <c:pt idx="9686" formatCode="General">
                  <c:v>9.6859999999999999</c:v>
                </c:pt>
                <c:pt idx="9687" formatCode="General">
                  <c:v>9.6869999999999994</c:v>
                </c:pt>
                <c:pt idx="9688" formatCode="General">
                  <c:v>9.6880000000000006</c:v>
                </c:pt>
                <c:pt idx="9689" formatCode="General">
                  <c:v>9.6890000000000001</c:v>
                </c:pt>
                <c:pt idx="9690" formatCode="General">
                  <c:v>9.69</c:v>
                </c:pt>
                <c:pt idx="9691" formatCode="General">
                  <c:v>9.6910000000000007</c:v>
                </c:pt>
                <c:pt idx="9692" formatCode="General">
                  <c:v>9.6920000000000002</c:v>
                </c:pt>
                <c:pt idx="9693" formatCode="General">
                  <c:v>9.6929999999999996</c:v>
                </c:pt>
                <c:pt idx="9694" formatCode="General">
                  <c:v>9.6940000000000008</c:v>
                </c:pt>
                <c:pt idx="9695" formatCode="General">
                  <c:v>9.6950000000000003</c:v>
                </c:pt>
                <c:pt idx="9696" formatCode="General">
                  <c:v>9.6959999999999997</c:v>
                </c:pt>
                <c:pt idx="9697" formatCode="General">
                  <c:v>9.6969999999999992</c:v>
                </c:pt>
                <c:pt idx="9698" formatCode="General">
                  <c:v>9.6980000000000004</c:v>
                </c:pt>
                <c:pt idx="9699" formatCode="General">
                  <c:v>9.6989999999999998</c:v>
                </c:pt>
                <c:pt idx="9700" formatCode="General">
                  <c:v>9.6999999999999993</c:v>
                </c:pt>
                <c:pt idx="9701" formatCode="General">
                  <c:v>9.7010000000000005</c:v>
                </c:pt>
                <c:pt idx="9702" formatCode="General">
                  <c:v>9.702</c:v>
                </c:pt>
                <c:pt idx="9703" formatCode="General">
                  <c:v>9.7029999999999994</c:v>
                </c:pt>
                <c:pt idx="9704" formatCode="General">
                  <c:v>9.7040000000000006</c:v>
                </c:pt>
                <c:pt idx="9705" formatCode="General">
                  <c:v>9.7050000000000001</c:v>
                </c:pt>
                <c:pt idx="9706" formatCode="General">
                  <c:v>9.7059999999999995</c:v>
                </c:pt>
                <c:pt idx="9707" formatCode="General">
                  <c:v>9.7070000000000007</c:v>
                </c:pt>
                <c:pt idx="9708" formatCode="General">
                  <c:v>9.7080000000000002</c:v>
                </c:pt>
                <c:pt idx="9709" formatCode="General">
                  <c:v>9.7089999999999996</c:v>
                </c:pt>
                <c:pt idx="9710" formatCode="General">
                  <c:v>9.7100000000000009</c:v>
                </c:pt>
                <c:pt idx="9711" formatCode="General">
                  <c:v>9.7110000000000003</c:v>
                </c:pt>
                <c:pt idx="9712" formatCode="General">
                  <c:v>9.7119999999999997</c:v>
                </c:pt>
                <c:pt idx="9713" formatCode="General">
                  <c:v>9.7129999999999992</c:v>
                </c:pt>
                <c:pt idx="9714" formatCode="General">
                  <c:v>9.7140000000000004</c:v>
                </c:pt>
                <c:pt idx="9715" formatCode="General">
                  <c:v>9.7149999999999999</c:v>
                </c:pt>
                <c:pt idx="9716" formatCode="General">
                  <c:v>9.7159999999999993</c:v>
                </c:pt>
                <c:pt idx="9717" formatCode="General">
                  <c:v>9.7170000000000005</c:v>
                </c:pt>
                <c:pt idx="9718" formatCode="General">
                  <c:v>9.718</c:v>
                </c:pt>
                <c:pt idx="9719" formatCode="General">
                  <c:v>9.7189999999999994</c:v>
                </c:pt>
                <c:pt idx="9720" formatCode="General">
                  <c:v>9.7200000000000006</c:v>
                </c:pt>
                <c:pt idx="9721" formatCode="General">
                  <c:v>9.7210000000000001</c:v>
                </c:pt>
                <c:pt idx="9722" formatCode="General">
                  <c:v>9.7219999999999995</c:v>
                </c:pt>
                <c:pt idx="9723" formatCode="General">
                  <c:v>9.7230000000000008</c:v>
                </c:pt>
                <c:pt idx="9724" formatCode="General">
                  <c:v>9.7240000000000002</c:v>
                </c:pt>
                <c:pt idx="9725" formatCode="General">
                  <c:v>9.7249999999999996</c:v>
                </c:pt>
                <c:pt idx="9726" formatCode="General">
                  <c:v>9.7260000000000009</c:v>
                </c:pt>
                <c:pt idx="9727" formatCode="General">
                  <c:v>9.7270000000000003</c:v>
                </c:pt>
                <c:pt idx="9728" formatCode="General">
                  <c:v>9.7279999999999998</c:v>
                </c:pt>
                <c:pt idx="9729" formatCode="General">
                  <c:v>9.7289999999999992</c:v>
                </c:pt>
                <c:pt idx="9730" formatCode="General">
                  <c:v>9.73</c:v>
                </c:pt>
                <c:pt idx="9731" formatCode="General">
                  <c:v>9.7309999999999999</c:v>
                </c:pt>
                <c:pt idx="9732" formatCode="General">
                  <c:v>9.7319999999999993</c:v>
                </c:pt>
                <c:pt idx="9733" formatCode="General">
                  <c:v>9.7330000000000005</c:v>
                </c:pt>
                <c:pt idx="9734" formatCode="General">
                  <c:v>9.734</c:v>
                </c:pt>
                <c:pt idx="9735" formatCode="General">
                  <c:v>9.7349999999999994</c:v>
                </c:pt>
                <c:pt idx="9736" formatCode="General">
                  <c:v>9.7360000000000007</c:v>
                </c:pt>
                <c:pt idx="9737" formatCode="General">
                  <c:v>9.7370000000000001</c:v>
                </c:pt>
                <c:pt idx="9738" formatCode="General">
                  <c:v>9.7379999999999995</c:v>
                </c:pt>
                <c:pt idx="9739" formatCode="General">
                  <c:v>9.7390000000000008</c:v>
                </c:pt>
                <c:pt idx="9740" formatCode="General">
                  <c:v>9.74</c:v>
                </c:pt>
                <c:pt idx="9741" formatCode="General">
                  <c:v>9.7409999999999997</c:v>
                </c:pt>
                <c:pt idx="9742" formatCode="General">
                  <c:v>9.7420000000000009</c:v>
                </c:pt>
                <c:pt idx="9743" formatCode="General">
                  <c:v>9.7430000000000003</c:v>
                </c:pt>
                <c:pt idx="9744" formatCode="General">
                  <c:v>9.7439999999999998</c:v>
                </c:pt>
                <c:pt idx="9745" formatCode="General">
                  <c:v>9.7449999999999992</c:v>
                </c:pt>
                <c:pt idx="9746" formatCode="General">
                  <c:v>9.7460000000000004</c:v>
                </c:pt>
                <c:pt idx="9747" formatCode="General">
                  <c:v>9.7469999999999999</c:v>
                </c:pt>
                <c:pt idx="9748" formatCode="General">
                  <c:v>9.7479999999999993</c:v>
                </c:pt>
                <c:pt idx="9749" formatCode="General">
                  <c:v>9.7490000000000006</c:v>
                </c:pt>
                <c:pt idx="9750" formatCode="General">
                  <c:v>9.75</c:v>
                </c:pt>
                <c:pt idx="9751" formatCode="General">
                  <c:v>9.7509999999999994</c:v>
                </c:pt>
                <c:pt idx="9752" formatCode="General">
                  <c:v>9.7520000000000007</c:v>
                </c:pt>
                <c:pt idx="9753" formatCode="General">
                  <c:v>9.7530000000000001</c:v>
                </c:pt>
                <c:pt idx="9754" formatCode="General">
                  <c:v>9.7539999999999996</c:v>
                </c:pt>
                <c:pt idx="9755" formatCode="General">
                  <c:v>9.7550000000000008</c:v>
                </c:pt>
                <c:pt idx="9756" formatCode="General">
                  <c:v>9.7560000000000002</c:v>
                </c:pt>
                <c:pt idx="9757" formatCode="General">
                  <c:v>9.7569999999999997</c:v>
                </c:pt>
                <c:pt idx="9758" formatCode="General">
                  <c:v>9.7579999999999991</c:v>
                </c:pt>
                <c:pt idx="9759" formatCode="General">
                  <c:v>9.7590000000000003</c:v>
                </c:pt>
                <c:pt idx="9760" formatCode="General">
                  <c:v>9.76</c:v>
                </c:pt>
                <c:pt idx="9761" formatCode="General">
                  <c:v>9.7609999999999992</c:v>
                </c:pt>
                <c:pt idx="9762" formatCode="General">
                  <c:v>9.7620000000000005</c:v>
                </c:pt>
                <c:pt idx="9763" formatCode="General">
                  <c:v>9.7629999999999999</c:v>
                </c:pt>
                <c:pt idx="9764" formatCode="General">
                  <c:v>9.7639999999999993</c:v>
                </c:pt>
                <c:pt idx="9765" formatCode="General">
                  <c:v>9.7650000000000006</c:v>
                </c:pt>
                <c:pt idx="9766" formatCode="General">
                  <c:v>9.766</c:v>
                </c:pt>
                <c:pt idx="9767" formatCode="General">
                  <c:v>9.7669999999999995</c:v>
                </c:pt>
                <c:pt idx="9768" formatCode="General">
                  <c:v>9.7680000000000007</c:v>
                </c:pt>
                <c:pt idx="9769" formatCode="General">
                  <c:v>9.7690000000000001</c:v>
                </c:pt>
                <c:pt idx="9770" formatCode="General">
                  <c:v>9.77</c:v>
                </c:pt>
                <c:pt idx="9771" formatCode="General">
                  <c:v>9.7710000000000008</c:v>
                </c:pt>
                <c:pt idx="9772" formatCode="General">
                  <c:v>9.7720000000000002</c:v>
                </c:pt>
                <c:pt idx="9773" formatCode="General">
                  <c:v>9.7729999999999997</c:v>
                </c:pt>
                <c:pt idx="9774" formatCode="General">
                  <c:v>9.7739999999999991</c:v>
                </c:pt>
                <c:pt idx="9775" formatCode="General">
                  <c:v>9.7750000000000004</c:v>
                </c:pt>
                <c:pt idx="9776" formatCode="General">
                  <c:v>9.7759999999999998</c:v>
                </c:pt>
                <c:pt idx="9777" formatCode="General">
                  <c:v>9.7769999999999992</c:v>
                </c:pt>
                <c:pt idx="9778" formatCode="General">
                  <c:v>9.7780000000000005</c:v>
                </c:pt>
                <c:pt idx="9779" formatCode="General">
                  <c:v>9.7789999999999999</c:v>
                </c:pt>
                <c:pt idx="9780" formatCode="General">
                  <c:v>9.7799999999999994</c:v>
                </c:pt>
                <c:pt idx="9781" formatCode="General">
                  <c:v>9.7810000000000006</c:v>
                </c:pt>
                <c:pt idx="9782" formatCode="General">
                  <c:v>9.782</c:v>
                </c:pt>
                <c:pt idx="9783" formatCode="General">
                  <c:v>9.7829999999999995</c:v>
                </c:pt>
                <c:pt idx="9784" formatCode="General">
                  <c:v>9.7840000000000007</c:v>
                </c:pt>
                <c:pt idx="9785" formatCode="General">
                  <c:v>9.7850000000000001</c:v>
                </c:pt>
                <c:pt idx="9786" formatCode="General">
                  <c:v>9.7859999999999996</c:v>
                </c:pt>
                <c:pt idx="9787" formatCode="General">
                  <c:v>9.7870000000000008</c:v>
                </c:pt>
                <c:pt idx="9788" formatCode="General">
                  <c:v>9.7880000000000003</c:v>
                </c:pt>
                <c:pt idx="9789" formatCode="General">
                  <c:v>9.7889999999999997</c:v>
                </c:pt>
                <c:pt idx="9790" formatCode="General">
                  <c:v>9.7899999999999991</c:v>
                </c:pt>
                <c:pt idx="9791" formatCode="General">
                  <c:v>9.7910000000000004</c:v>
                </c:pt>
                <c:pt idx="9792" formatCode="General">
                  <c:v>9.7919999999999998</c:v>
                </c:pt>
                <c:pt idx="9793" formatCode="General">
                  <c:v>9.7929999999999993</c:v>
                </c:pt>
                <c:pt idx="9794" formatCode="General">
                  <c:v>9.7940000000000005</c:v>
                </c:pt>
                <c:pt idx="9795" formatCode="General">
                  <c:v>9.7949999999999999</c:v>
                </c:pt>
                <c:pt idx="9796" formatCode="General">
                  <c:v>9.7959999999999994</c:v>
                </c:pt>
                <c:pt idx="9797" formatCode="General">
                  <c:v>9.7970000000000006</c:v>
                </c:pt>
                <c:pt idx="9798" formatCode="General">
                  <c:v>9.798</c:v>
                </c:pt>
                <c:pt idx="9799" formatCode="General">
                  <c:v>9.7989999999999995</c:v>
                </c:pt>
                <c:pt idx="9800" formatCode="General">
                  <c:v>9.8000000000000007</c:v>
                </c:pt>
                <c:pt idx="9801" formatCode="General">
                  <c:v>9.8010000000000002</c:v>
                </c:pt>
                <c:pt idx="9802" formatCode="General">
                  <c:v>9.8019999999999996</c:v>
                </c:pt>
                <c:pt idx="9803" formatCode="General">
                  <c:v>9.8030000000000008</c:v>
                </c:pt>
                <c:pt idx="9804" formatCode="General">
                  <c:v>9.8040000000000003</c:v>
                </c:pt>
                <c:pt idx="9805" formatCode="General">
                  <c:v>9.8049999999999997</c:v>
                </c:pt>
                <c:pt idx="9806" formatCode="General">
                  <c:v>9.8059999999999992</c:v>
                </c:pt>
                <c:pt idx="9807" formatCode="General">
                  <c:v>9.8070000000000004</c:v>
                </c:pt>
                <c:pt idx="9808" formatCode="General">
                  <c:v>9.8079999999999998</c:v>
                </c:pt>
                <c:pt idx="9809" formatCode="General">
                  <c:v>9.8089999999999993</c:v>
                </c:pt>
                <c:pt idx="9810" formatCode="General">
                  <c:v>9.81</c:v>
                </c:pt>
                <c:pt idx="9811" formatCode="General">
                  <c:v>9.8109999999999999</c:v>
                </c:pt>
                <c:pt idx="9812" formatCode="General">
                  <c:v>9.8119999999999994</c:v>
                </c:pt>
                <c:pt idx="9813" formatCode="General">
                  <c:v>9.8130000000000006</c:v>
                </c:pt>
                <c:pt idx="9814" formatCode="General">
                  <c:v>9.8140000000000001</c:v>
                </c:pt>
                <c:pt idx="9815" formatCode="General">
                  <c:v>9.8149999999999995</c:v>
                </c:pt>
                <c:pt idx="9816" formatCode="General">
                  <c:v>9.8160000000000007</c:v>
                </c:pt>
                <c:pt idx="9817" formatCode="General">
                  <c:v>9.8170000000000002</c:v>
                </c:pt>
                <c:pt idx="9818" formatCode="General">
                  <c:v>9.8179999999999996</c:v>
                </c:pt>
                <c:pt idx="9819" formatCode="General">
                  <c:v>9.8190000000000008</c:v>
                </c:pt>
                <c:pt idx="9820" formatCode="General">
                  <c:v>9.82</c:v>
                </c:pt>
                <c:pt idx="9821" formatCode="General">
                  <c:v>9.8209999999999997</c:v>
                </c:pt>
                <c:pt idx="9822" formatCode="General">
                  <c:v>9.8219999999999992</c:v>
                </c:pt>
                <c:pt idx="9823" formatCode="General">
                  <c:v>9.8230000000000004</c:v>
                </c:pt>
                <c:pt idx="9824" formatCode="General">
                  <c:v>9.8239999999999998</c:v>
                </c:pt>
                <c:pt idx="9825" formatCode="General">
                  <c:v>9.8249999999999993</c:v>
                </c:pt>
                <c:pt idx="9826" formatCode="General">
                  <c:v>9.8260000000000005</c:v>
                </c:pt>
                <c:pt idx="9827" formatCode="General">
                  <c:v>9.827</c:v>
                </c:pt>
                <c:pt idx="9828" formatCode="General">
                  <c:v>9.8279999999999994</c:v>
                </c:pt>
                <c:pt idx="9829" formatCode="General">
                  <c:v>9.8290000000000006</c:v>
                </c:pt>
                <c:pt idx="9830" formatCode="General">
                  <c:v>9.83</c:v>
                </c:pt>
                <c:pt idx="9831" formatCode="General">
                  <c:v>9.8309999999999995</c:v>
                </c:pt>
                <c:pt idx="9832" formatCode="General">
                  <c:v>9.8320000000000007</c:v>
                </c:pt>
                <c:pt idx="9833" formatCode="General">
                  <c:v>9.8330000000000002</c:v>
                </c:pt>
                <c:pt idx="9834" formatCode="General">
                  <c:v>9.8339999999999996</c:v>
                </c:pt>
                <c:pt idx="9835" formatCode="General">
                  <c:v>9.8350000000000009</c:v>
                </c:pt>
                <c:pt idx="9836" formatCode="General">
                  <c:v>9.8360000000000003</c:v>
                </c:pt>
                <c:pt idx="9837" formatCode="General">
                  <c:v>9.8369999999999997</c:v>
                </c:pt>
                <c:pt idx="9838" formatCode="General">
                  <c:v>9.8379999999999992</c:v>
                </c:pt>
                <c:pt idx="9839" formatCode="General">
                  <c:v>9.8390000000000004</c:v>
                </c:pt>
                <c:pt idx="9840" formatCode="General">
                  <c:v>9.84</c:v>
                </c:pt>
                <c:pt idx="9841" formatCode="General">
                  <c:v>9.8409999999999993</c:v>
                </c:pt>
                <c:pt idx="9842" formatCode="General">
                  <c:v>9.8420000000000005</c:v>
                </c:pt>
                <c:pt idx="9843" formatCode="General">
                  <c:v>9.843</c:v>
                </c:pt>
                <c:pt idx="9844" formatCode="General">
                  <c:v>9.8439999999999994</c:v>
                </c:pt>
                <c:pt idx="9845" formatCode="General">
                  <c:v>9.8450000000000006</c:v>
                </c:pt>
                <c:pt idx="9846" formatCode="General">
                  <c:v>9.8460000000000001</c:v>
                </c:pt>
                <c:pt idx="9847" formatCode="General">
                  <c:v>9.8469999999999995</c:v>
                </c:pt>
                <c:pt idx="9848" formatCode="General">
                  <c:v>9.8480000000000008</c:v>
                </c:pt>
                <c:pt idx="9849" formatCode="General">
                  <c:v>9.8490000000000002</c:v>
                </c:pt>
                <c:pt idx="9850" formatCode="General">
                  <c:v>9.85</c:v>
                </c:pt>
                <c:pt idx="9851" formatCode="General">
                  <c:v>9.8510000000000009</c:v>
                </c:pt>
                <c:pt idx="9852" formatCode="General">
                  <c:v>9.8520000000000003</c:v>
                </c:pt>
                <c:pt idx="9853" formatCode="General">
                  <c:v>9.8529999999999998</c:v>
                </c:pt>
                <c:pt idx="9854" formatCode="General">
                  <c:v>9.8539999999999992</c:v>
                </c:pt>
                <c:pt idx="9855" formatCode="General">
                  <c:v>9.8550000000000004</c:v>
                </c:pt>
                <c:pt idx="9856" formatCode="General">
                  <c:v>9.8559999999999999</c:v>
                </c:pt>
                <c:pt idx="9857" formatCode="General">
                  <c:v>9.8569999999999993</c:v>
                </c:pt>
                <c:pt idx="9858" formatCode="General">
                  <c:v>9.8580000000000005</c:v>
                </c:pt>
                <c:pt idx="9859" formatCode="General">
                  <c:v>9.859</c:v>
                </c:pt>
                <c:pt idx="9860" formatCode="General">
                  <c:v>9.86</c:v>
                </c:pt>
                <c:pt idx="9861" formatCode="General">
                  <c:v>9.8610000000000007</c:v>
                </c:pt>
                <c:pt idx="9862" formatCode="General">
                  <c:v>9.8620000000000001</c:v>
                </c:pt>
                <c:pt idx="9863" formatCode="General">
                  <c:v>9.8629999999999995</c:v>
                </c:pt>
                <c:pt idx="9864" formatCode="General">
                  <c:v>9.8640000000000008</c:v>
                </c:pt>
                <c:pt idx="9865" formatCode="General">
                  <c:v>9.8650000000000002</c:v>
                </c:pt>
                <c:pt idx="9866" formatCode="General">
                  <c:v>9.8659999999999997</c:v>
                </c:pt>
                <c:pt idx="9867" formatCode="General">
                  <c:v>9.8670000000000009</c:v>
                </c:pt>
                <c:pt idx="9868" formatCode="General">
                  <c:v>9.8680000000000003</c:v>
                </c:pt>
                <c:pt idx="9869" formatCode="General">
                  <c:v>9.8689999999999998</c:v>
                </c:pt>
                <c:pt idx="9870" formatCode="General">
                  <c:v>9.8699999999999992</c:v>
                </c:pt>
                <c:pt idx="9871" formatCode="General">
                  <c:v>9.8710000000000004</c:v>
                </c:pt>
                <c:pt idx="9872" formatCode="General">
                  <c:v>9.8719999999999999</c:v>
                </c:pt>
                <c:pt idx="9873" formatCode="General">
                  <c:v>9.8729999999999993</c:v>
                </c:pt>
                <c:pt idx="9874" formatCode="General">
                  <c:v>9.8740000000000006</c:v>
                </c:pt>
                <c:pt idx="9875" formatCode="General">
                  <c:v>9.875</c:v>
                </c:pt>
                <c:pt idx="9876" formatCode="General">
                  <c:v>9.8759999999999994</c:v>
                </c:pt>
                <c:pt idx="9877" formatCode="General">
                  <c:v>9.8770000000000007</c:v>
                </c:pt>
                <c:pt idx="9878" formatCode="General">
                  <c:v>9.8780000000000001</c:v>
                </c:pt>
                <c:pt idx="9879" formatCode="General">
                  <c:v>9.8789999999999996</c:v>
                </c:pt>
                <c:pt idx="9880" formatCode="General">
                  <c:v>9.8800000000000008</c:v>
                </c:pt>
                <c:pt idx="9881" formatCode="General">
                  <c:v>9.8810000000000002</c:v>
                </c:pt>
                <c:pt idx="9882" formatCode="General">
                  <c:v>9.8819999999999997</c:v>
                </c:pt>
                <c:pt idx="9883" formatCode="General">
                  <c:v>9.8829999999999991</c:v>
                </c:pt>
                <c:pt idx="9884" formatCode="General">
                  <c:v>9.8840000000000003</c:v>
                </c:pt>
                <c:pt idx="9885" formatCode="General">
                  <c:v>9.8849999999999998</c:v>
                </c:pt>
                <c:pt idx="9886" formatCode="General">
                  <c:v>9.8859999999999992</c:v>
                </c:pt>
                <c:pt idx="9887" formatCode="General">
                  <c:v>9.8870000000000005</c:v>
                </c:pt>
                <c:pt idx="9888" formatCode="General">
                  <c:v>9.8879999999999999</c:v>
                </c:pt>
                <c:pt idx="9889" formatCode="General">
                  <c:v>9.8889999999999993</c:v>
                </c:pt>
                <c:pt idx="9890" formatCode="General">
                  <c:v>9.89</c:v>
                </c:pt>
                <c:pt idx="9891" formatCode="General">
                  <c:v>9.891</c:v>
                </c:pt>
                <c:pt idx="9892" formatCode="General">
                  <c:v>9.8919999999999995</c:v>
                </c:pt>
                <c:pt idx="9893" formatCode="General">
                  <c:v>9.8930000000000007</c:v>
                </c:pt>
                <c:pt idx="9894" formatCode="General">
                  <c:v>9.8940000000000001</c:v>
                </c:pt>
                <c:pt idx="9895" formatCode="General">
                  <c:v>9.8949999999999996</c:v>
                </c:pt>
                <c:pt idx="9896" formatCode="General">
                  <c:v>9.8960000000000008</c:v>
                </c:pt>
                <c:pt idx="9897" formatCode="General">
                  <c:v>9.8970000000000002</c:v>
                </c:pt>
                <c:pt idx="9898" formatCode="General">
                  <c:v>9.8979999999999997</c:v>
                </c:pt>
                <c:pt idx="9899" formatCode="General">
                  <c:v>9.8989999999999991</c:v>
                </c:pt>
                <c:pt idx="9900" formatCode="General">
                  <c:v>9.9</c:v>
                </c:pt>
                <c:pt idx="9901" formatCode="General">
                  <c:v>9.9009999999999998</c:v>
                </c:pt>
                <c:pt idx="9902" formatCode="General">
                  <c:v>9.9019999999999992</c:v>
                </c:pt>
                <c:pt idx="9903" formatCode="General">
                  <c:v>9.9030000000000005</c:v>
                </c:pt>
                <c:pt idx="9904" formatCode="General">
                  <c:v>9.9039999999999999</c:v>
                </c:pt>
                <c:pt idx="9905" formatCode="General">
                  <c:v>9.9049999999999994</c:v>
                </c:pt>
                <c:pt idx="9906" formatCode="General">
                  <c:v>9.9060000000000006</c:v>
                </c:pt>
                <c:pt idx="9907" formatCode="General">
                  <c:v>9.907</c:v>
                </c:pt>
                <c:pt idx="9908" formatCode="General">
                  <c:v>9.9079999999999995</c:v>
                </c:pt>
                <c:pt idx="9909" formatCode="General">
                  <c:v>9.9090000000000007</c:v>
                </c:pt>
                <c:pt idx="9910" formatCode="General">
                  <c:v>9.91</c:v>
                </c:pt>
                <c:pt idx="9911" formatCode="General">
                  <c:v>9.9109999999999996</c:v>
                </c:pt>
                <c:pt idx="9912" formatCode="General">
                  <c:v>9.9120000000000008</c:v>
                </c:pt>
                <c:pt idx="9913" formatCode="General">
                  <c:v>9.9130000000000003</c:v>
                </c:pt>
                <c:pt idx="9914" formatCode="General">
                  <c:v>9.9139999999999997</c:v>
                </c:pt>
                <c:pt idx="9915" formatCode="General">
                  <c:v>9.9149999999999991</c:v>
                </c:pt>
                <c:pt idx="9916" formatCode="General">
                  <c:v>9.9160000000000004</c:v>
                </c:pt>
                <c:pt idx="9917" formatCode="General">
                  <c:v>9.9169999999999998</c:v>
                </c:pt>
                <c:pt idx="9918" formatCode="General">
                  <c:v>9.9179999999999993</c:v>
                </c:pt>
                <c:pt idx="9919" formatCode="General">
                  <c:v>9.9190000000000005</c:v>
                </c:pt>
                <c:pt idx="9920" formatCode="General">
                  <c:v>9.92</c:v>
                </c:pt>
                <c:pt idx="9921" formatCode="General">
                  <c:v>9.9209999999999994</c:v>
                </c:pt>
                <c:pt idx="9922" formatCode="General">
                  <c:v>9.9220000000000006</c:v>
                </c:pt>
                <c:pt idx="9923" formatCode="General">
                  <c:v>9.923</c:v>
                </c:pt>
                <c:pt idx="9924" formatCode="General">
                  <c:v>9.9239999999999995</c:v>
                </c:pt>
                <c:pt idx="9925" formatCode="General">
                  <c:v>9.9250000000000007</c:v>
                </c:pt>
                <c:pt idx="9926" formatCode="General">
                  <c:v>9.9260000000000002</c:v>
                </c:pt>
                <c:pt idx="9927" formatCode="General">
                  <c:v>9.9269999999999996</c:v>
                </c:pt>
                <c:pt idx="9928" formatCode="General">
                  <c:v>9.9280000000000008</c:v>
                </c:pt>
                <c:pt idx="9929" formatCode="General">
                  <c:v>9.9290000000000003</c:v>
                </c:pt>
                <c:pt idx="9930" formatCode="General">
                  <c:v>9.93</c:v>
                </c:pt>
                <c:pt idx="9931" formatCode="General">
                  <c:v>9.9309999999999992</c:v>
                </c:pt>
                <c:pt idx="9932" formatCode="General">
                  <c:v>9.9320000000000004</c:v>
                </c:pt>
                <c:pt idx="9933" formatCode="General">
                  <c:v>9.9329999999999998</c:v>
                </c:pt>
                <c:pt idx="9934" formatCode="General">
                  <c:v>9.9339999999999993</c:v>
                </c:pt>
                <c:pt idx="9935" formatCode="General">
                  <c:v>9.9350000000000005</c:v>
                </c:pt>
                <c:pt idx="9936" formatCode="General">
                  <c:v>9.9359999999999999</c:v>
                </c:pt>
                <c:pt idx="9937" formatCode="General">
                  <c:v>9.9369999999999994</c:v>
                </c:pt>
                <c:pt idx="9938" formatCode="General">
                  <c:v>9.9380000000000006</c:v>
                </c:pt>
                <c:pt idx="9939" formatCode="General">
                  <c:v>9.9390000000000001</c:v>
                </c:pt>
                <c:pt idx="9940" formatCode="General">
                  <c:v>9.94</c:v>
                </c:pt>
                <c:pt idx="9941" formatCode="General">
                  <c:v>9.9410000000000007</c:v>
                </c:pt>
                <c:pt idx="9942" formatCode="General">
                  <c:v>9.9420000000000002</c:v>
                </c:pt>
                <c:pt idx="9943" formatCode="General">
                  <c:v>9.9429999999999996</c:v>
                </c:pt>
                <c:pt idx="9944" formatCode="General">
                  <c:v>9.9440000000000008</c:v>
                </c:pt>
                <c:pt idx="9945" formatCode="General">
                  <c:v>9.9450000000000003</c:v>
                </c:pt>
                <c:pt idx="9946" formatCode="General">
                  <c:v>9.9459999999999997</c:v>
                </c:pt>
                <c:pt idx="9947" formatCode="General">
                  <c:v>9.9469999999999992</c:v>
                </c:pt>
                <c:pt idx="9948" formatCode="General">
                  <c:v>9.9480000000000004</c:v>
                </c:pt>
                <c:pt idx="9949" formatCode="General">
                  <c:v>9.9489999999999998</c:v>
                </c:pt>
                <c:pt idx="9950" formatCode="General">
                  <c:v>9.9499999999999993</c:v>
                </c:pt>
                <c:pt idx="9951" formatCode="General">
                  <c:v>9.9510000000000005</c:v>
                </c:pt>
                <c:pt idx="9952" formatCode="General">
                  <c:v>9.952</c:v>
                </c:pt>
                <c:pt idx="9953" formatCode="General">
                  <c:v>9.9529999999999994</c:v>
                </c:pt>
                <c:pt idx="9954" formatCode="General">
                  <c:v>9.9540000000000006</c:v>
                </c:pt>
                <c:pt idx="9955" formatCode="General">
                  <c:v>9.9550000000000001</c:v>
                </c:pt>
                <c:pt idx="9956" formatCode="General">
                  <c:v>9.9559999999999995</c:v>
                </c:pt>
                <c:pt idx="9957" formatCode="General">
                  <c:v>9.9570000000000007</c:v>
                </c:pt>
                <c:pt idx="9958" formatCode="General">
                  <c:v>9.9580000000000002</c:v>
                </c:pt>
                <c:pt idx="9959" formatCode="General">
                  <c:v>9.9589999999999996</c:v>
                </c:pt>
                <c:pt idx="9960" formatCode="General">
                  <c:v>9.9600000000000009</c:v>
                </c:pt>
                <c:pt idx="9961" formatCode="General">
                  <c:v>9.9610000000000003</c:v>
                </c:pt>
                <c:pt idx="9962" formatCode="General">
                  <c:v>9.9619999999999997</c:v>
                </c:pt>
                <c:pt idx="9963" formatCode="General">
                  <c:v>9.9629999999999992</c:v>
                </c:pt>
                <c:pt idx="9964" formatCode="General">
                  <c:v>9.9640000000000004</c:v>
                </c:pt>
                <c:pt idx="9965" formatCode="General">
                  <c:v>9.9649999999999999</c:v>
                </c:pt>
                <c:pt idx="9966" formatCode="General">
                  <c:v>9.9659999999999993</c:v>
                </c:pt>
                <c:pt idx="9967" formatCode="General">
                  <c:v>9.9670000000000005</c:v>
                </c:pt>
                <c:pt idx="9968" formatCode="General">
                  <c:v>9.968</c:v>
                </c:pt>
                <c:pt idx="9969" formatCode="General">
                  <c:v>9.9689999999999994</c:v>
                </c:pt>
                <c:pt idx="9970" formatCode="General">
                  <c:v>9.9700000000000006</c:v>
                </c:pt>
                <c:pt idx="9971" formatCode="General">
                  <c:v>9.9710000000000001</c:v>
                </c:pt>
                <c:pt idx="9972" formatCode="General">
                  <c:v>9.9719999999999995</c:v>
                </c:pt>
                <c:pt idx="9973" formatCode="General">
                  <c:v>9.9730000000000008</c:v>
                </c:pt>
                <c:pt idx="9974" formatCode="General">
                  <c:v>9.9740000000000002</c:v>
                </c:pt>
                <c:pt idx="9975" formatCode="General">
                  <c:v>9.9749999999999996</c:v>
                </c:pt>
                <c:pt idx="9976" formatCode="General">
                  <c:v>9.9760000000000009</c:v>
                </c:pt>
                <c:pt idx="9977" formatCode="General">
                  <c:v>9.9770000000000003</c:v>
                </c:pt>
                <c:pt idx="9978" formatCode="General">
                  <c:v>9.9779999999999998</c:v>
                </c:pt>
                <c:pt idx="9979" formatCode="General">
                  <c:v>9.9789999999999992</c:v>
                </c:pt>
                <c:pt idx="9980" formatCode="General">
                  <c:v>9.98</c:v>
                </c:pt>
                <c:pt idx="9981" formatCode="General">
                  <c:v>9.9809999999999999</c:v>
                </c:pt>
                <c:pt idx="9982" formatCode="General">
                  <c:v>9.9819999999999993</c:v>
                </c:pt>
                <c:pt idx="9983" formatCode="General">
                  <c:v>9.9830000000000005</c:v>
                </c:pt>
                <c:pt idx="9984" formatCode="General">
                  <c:v>9.984</c:v>
                </c:pt>
                <c:pt idx="9985" formatCode="General">
                  <c:v>9.9849999999999994</c:v>
                </c:pt>
                <c:pt idx="9986" formatCode="General">
                  <c:v>9.9860000000000007</c:v>
                </c:pt>
                <c:pt idx="9987" formatCode="General">
                  <c:v>9.9870000000000001</c:v>
                </c:pt>
                <c:pt idx="9988" formatCode="General">
                  <c:v>9.9879999999999995</c:v>
                </c:pt>
                <c:pt idx="9989" formatCode="General">
                  <c:v>9.9890000000000008</c:v>
                </c:pt>
                <c:pt idx="9990" formatCode="General">
                  <c:v>9.99</c:v>
                </c:pt>
                <c:pt idx="9991" formatCode="General">
                  <c:v>9.9909999999999997</c:v>
                </c:pt>
                <c:pt idx="9992" formatCode="General">
                  <c:v>9.9920000000000009</c:v>
                </c:pt>
                <c:pt idx="9993" formatCode="General">
                  <c:v>9.9930000000000003</c:v>
                </c:pt>
                <c:pt idx="9994" formatCode="General">
                  <c:v>9.9939999999999998</c:v>
                </c:pt>
                <c:pt idx="9995" formatCode="General">
                  <c:v>9.9949999999999992</c:v>
                </c:pt>
                <c:pt idx="9996" formatCode="General">
                  <c:v>9.9960000000000004</c:v>
                </c:pt>
                <c:pt idx="9997" formatCode="General">
                  <c:v>9.9969999999999999</c:v>
                </c:pt>
                <c:pt idx="9998" formatCode="General">
                  <c:v>9.9979999999999993</c:v>
                </c:pt>
                <c:pt idx="9999" formatCode="General">
                  <c:v>9.9990000000000006</c:v>
                </c:pt>
                <c:pt idx="10000" formatCode="General">
                  <c:v>10</c:v>
                </c:pt>
              </c:numCache>
            </c:numRef>
          </c:xVal>
          <c:yVal>
            <c:numRef>
              <c:f>FlickrLogos32Test!$I$11:$NTY$11</c:f>
              <c:numCache>
                <c:formatCode>0.000</c:formatCode>
                <c:ptCount val="10001"/>
                <c:pt idx="0">
                  <c:v>-2.6994727342998702E-4</c:v>
                </c:pt>
                <c:pt idx="1">
                  <c:v>2.85131333156762E-2</c:v>
                </c:pt>
                <c:pt idx="2">
                  <c:v>4.5327150828238599E-2</c:v>
                </c:pt>
                <c:pt idx="3">
                  <c:v>5.33688292513574E-2</c:v>
                </c:pt>
                <c:pt idx="4">
                  <c:v>5.84196000555934E-2</c:v>
                </c:pt>
                <c:pt idx="5">
                  <c:v>6.3993645634953994E-2</c:v>
                </c:pt>
                <c:pt idx="6">
                  <c:v>6.9562754347182204E-2</c:v>
                </c:pt>
                <c:pt idx="7">
                  <c:v>7.4769344084930703E-2</c:v>
                </c:pt>
                <c:pt idx="8" formatCode="General">
                  <c:v>7.9955506094843296E-2</c:v>
                </c:pt>
                <c:pt idx="9" formatCode="General">
                  <c:v>8.3727031957214704E-2</c:v>
                </c:pt>
                <c:pt idx="10" formatCode="General">
                  <c:v>8.6986161407135998E-2</c:v>
                </c:pt>
                <c:pt idx="11" formatCode="General">
                  <c:v>8.9895953342376295E-2</c:v>
                </c:pt>
                <c:pt idx="12" formatCode="General">
                  <c:v>9.2715030615190305E-2</c:v>
                </c:pt>
                <c:pt idx="13" formatCode="General">
                  <c:v>9.5791479914368802E-2</c:v>
                </c:pt>
                <c:pt idx="14" formatCode="General">
                  <c:v>9.8661248770122098E-2</c:v>
                </c:pt>
                <c:pt idx="15" formatCode="General">
                  <c:v>0.101451851724409</c:v>
                </c:pt>
                <c:pt idx="16" formatCode="General">
                  <c:v>0.104083512283035</c:v>
                </c:pt>
                <c:pt idx="17" formatCode="General">
                  <c:v>0.106682608613743</c:v>
                </c:pt>
                <c:pt idx="18" formatCode="General">
                  <c:v>0.109189107870903</c:v>
                </c:pt>
                <c:pt idx="19" formatCode="General">
                  <c:v>0.111647804410032</c:v>
                </c:pt>
                <c:pt idx="20" formatCode="General">
                  <c:v>0.11388545609511599</c:v>
                </c:pt>
                <c:pt idx="21" formatCode="General">
                  <c:v>0.11604341460735999</c:v>
                </c:pt>
                <c:pt idx="22" formatCode="General">
                  <c:v>0.118136970501488</c:v>
                </c:pt>
                <c:pt idx="23" formatCode="General">
                  <c:v>0.120317961848646</c:v>
                </c:pt>
                <c:pt idx="24" formatCode="General">
                  <c:v>0.122468887569191</c:v>
                </c:pt>
                <c:pt idx="25" formatCode="General">
                  <c:v>0.12455409356038501</c:v>
                </c:pt>
                <c:pt idx="26" formatCode="General">
                  <c:v>0.126261013682919</c:v>
                </c:pt>
                <c:pt idx="27" formatCode="General">
                  <c:v>0.12799421159883601</c:v>
                </c:pt>
                <c:pt idx="28" formatCode="General">
                  <c:v>0.12964519643449099</c:v>
                </c:pt>
                <c:pt idx="29" formatCode="General">
                  <c:v>0.131265659726088</c:v>
                </c:pt>
                <c:pt idx="30" formatCode="General">
                  <c:v>0.13277051293323999</c:v>
                </c:pt>
                <c:pt idx="31" formatCode="General">
                  <c:v>0.13424579094900799</c:v>
                </c:pt>
                <c:pt idx="32" formatCode="General">
                  <c:v>0.13569946906911401</c:v>
                </c:pt>
                <c:pt idx="33" formatCode="General">
                  <c:v>0.13711154526812799</c:v>
                </c:pt>
                <c:pt idx="34" formatCode="General">
                  <c:v>0.13847956722358001</c:v>
                </c:pt>
                <c:pt idx="35" formatCode="General">
                  <c:v>0.139816760609522</c:v>
                </c:pt>
                <c:pt idx="36" formatCode="General">
                  <c:v>0.141149866346967</c:v>
                </c:pt>
                <c:pt idx="37" formatCode="General">
                  <c:v>0.142784822412516</c:v>
                </c:pt>
                <c:pt idx="38" formatCode="General">
                  <c:v>0.14456882035684501</c:v>
                </c:pt>
                <c:pt idx="39" formatCode="General">
                  <c:v>0.146328224552804</c:v>
                </c:pt>
                <c:pt idx="40" formatCode="General">
                  <c:v>0.14803404306328299</c:v>
                </c:pt>
                <c:pt idx="41" formatCode="General">
                  <c:v>0.149656099932645</c:v>
                </c:pt>
                <c:pt idx="42" formatCode="General">
                  <c:v>0.15121910048991599</c:v>
                </c:pt>
                <c:pt idx="43" formatCode="General">
                  <c:v>0.15274456626660099</c:v>
                </c:pt>
                <c:pt idx="44" formatCode="General">
                  <c:v>0.154123180153064</c:v>
                </c:pt>
                <c:pt idx="45" formatCode="General">
                  <c:v>0.15540630886894</c:v>
                </c:pt>
                <c:pt idx="46" formatCode="General">
                  <c:v>0.15657298002344699</c:v>
                </c:pt>
                <c:pt idx="47" formatCode="General">
                  <c:v>0.15780989521299901</c:v>
                </c:pt>
                <c:pt idx="48" formatCode="General">
                  <c:v>0.15903656525110901</c:v>
                </c:pt>
                <c:pt idx="49" formatCode="General">
                  <c:v>0.16025294782340899</c:v>
                </c:pt>
                <c:pt idx="50" formatCode="General">
                  <c:v>0.16145901902740201</c:v>
                </c:pt>
                <c:pt idx="51" formatCode="General">
                  <c:v>0.16265557584129001</c:v>
                </c:pt>
                <c:pt idx="52" formatCode="General">
                  <c:v>0.16383526624778</c:v>
                </c:pt>
                <c:pt idx="53" formatCode="General">
                  <c:v>0.16500901918847299</c:v>
                </c:pt>
                <c:pt idx="54" formatCode="General">
                  <c:v>0.16617692811710499</c:v>
                </c:pt>
                <c:pt idx="55" formatCode="General">
                  <c:v>0.16732582138923599</c:v>
                </c:pt>
                <c:pt idx="56" formatCode="General">
                  <c:v>0.16841229452026399</c:v>
                </c:pt>
                <c:pt idx="57" formatCode="General">
                  <c:v>0.16954394886980301</c:v>
                </c:pt>
                <c:pt idx="58" formatCode="General">
                  <c:v>0.17074158591129901</c:v>
                </c:pt>
                <c:pt idx="59" formatCode="General">
                  <c:v>0.171939416327996</c:v>
                </c:pt>
                <c:pt idx="60" formatCode="General">
                  <c:v>0.17313196809995099</c:v>
                </c:pt>
                <c:pt idx="61" formatCode="General">
                  <c:v>0.17431917998589999</c:v>
                </c:pt>
                <c:pt idx="62" formatCode="General">
                  <c:v>0.17550022339660401</c:v>
                </c:pt>
                <c:pt idx="63" formatCode="General">
                  <c:v>0.17667620075434301</c:v>
                </c:pt>
                <c:pt idx="64" formatCode="General">
                  <c:v>0.17785333571224499</c:v>
                </c:pt>
                <c:pt idx="65" formatCode="General">
                  <c:v>0.17900136023118299</c:v>
                </c:pt>
                <c:pt idx="66" formatCode="General">
                  <c:v>0.180128638757801</c:v>
                </c:pt>
                <c:pt idx="67" formatCode="General">
                  <c:v>0.18119472186549301</c:v>
                </c:pt>
                <c:pt idx="68" formatCode="General">
                  <c:v>0.182204058157342</c:v>
                </c:pt>
                <c:pt idx="69" formatCode="General">
                  <c:v>0.18318311724503999</c:v>
                </c:pt>
                <c:pt idx="70" formatCode="General">
                  <c:v>0.18413368452356799</c:v>
                </c:pt>
                <c:pt idx="71" formatCode="General">
                  <c:v>0.18502488086568</c:v>
                </c:pt>
                <c:pt idx="72" formatCode="General">
                  <c:v>0.18584827136300799</c:v>
                </c:pt>
                <c:pt idx="73" formatCode="General">
                  <c:v>0.186657502415116</c:v>
                </c:pt>
                <c:pt idx="74" formatCode="General">
                  <c:v>0.187448413095155</c:v>
                </c:pt>
                <c:pt idx="75" formatCode="General">
                  <c:v>0.188238314964951</c:v>
                </c:pt>
                <c:pt idx="76" formatCode="General">
                  <c:v>0.189027221864248</c:v>
                </c:pt>
                <c:pt idx="77" formatCode="General">
                  <c:v>0.18981514755529</c:v>
                </c:pt>
                <c:pt idx="78" formatCode="General">
                  <c:v>0.19065542003491401</c:v>
                </c:pt>
                <c:pt idx="79" formatCode="General">
                  <c:v>0.19149327104070399</c:v>
                </c:pt>
                <c:pt idx="80" formatCode="General">
                  <c:v>0.19232936648121299</c:v>
                </c:pt>
                <c:pt idx="81" formatCode="General">
                  <c:v>0.19316425137375801</c:v>
                </c:pt>
                <c:pt idx="82" formatCode="General">
                  <c:v>0.19399793881480201</c:v>
                </c:pt>
                <c:pt idx="83" formatCode="General">
                  <c:v>0.19483044196061</c:v>
                </c:pt>
                <c:pt idx="84" formatCode="General">
                  <c:v>0.19560200087480401</c:v>
                </c:pt>
                <c:pt idx="85" formatCode="General">
                  <c:v>0.19629455397753301</c:v>
                </c:pt>
                <c:pt idx="86" formatCode="General">
                  <c:v>0.19698863947074299</c:v>
                </c:pt>
                <c:pt idx="87" formatCode="General">
                  <c:v>0.197679508945762</c:v>
                </c:pt>
                <c:pt idx="88" formatCode="General">
                  <c:v>0.19836897287591501</c:v>
                </c:pt>
                <c:pt idx="89" formatCode="General">
                  <c:v>0.19903250785426499</c:v>
                </c:pt>
                <c:pt idx="90" formatCode="General">
                  <c:v>0.199676035529464</c:v>
                </c:pt>
                <c:pt idx="91" formatCode="General">
                  <c:v>0.20032148981520101</c:v>
                </c:pt>
                <c:pt idx="92" formatCode="General">
                  <c:v>0.20097403750411399</c:v>
                </c:pt>
                <c:pt idx="93" formatCode="General">
                  <c:v>0.20154825479366101</c:v>
                </c:pt>
                <c:pt idx="94" formatCode="General">
                  <c:v>0.202040114691483</c:v>
                </c:pt>
                <c:pt idx="95" formatCode="General">
                  <c:v>0.20253483971079</c:v>
                </c:pt>
                <c:pt idx="96" formatCode="General">
                  <c:v>0.203026520805942</c:v>
                </c:pt>
                <c:pt idx="97" formatCode="General">
                  <c:v>0.20351686080536199</c:v>
                </c:pt>
                <c:pt idx="98" formatCode="General">
                  <c:v>0.20400588507950601</c:v>
                </c:pt>
                <c:pt idx="99" formatCode="General">
                  <c:v>0.20449361863197499</c:v>
                </c:pt>
                <c:pt idx="100" formatCode="General">
                  <c:v>0.204980086094078</c:v>
                </c:pt>
                <c:pt idx="101" formatCode="General">
                  <c:v>0.20546531172027799</c:v>
                </c:pt>
                <c:pt idx="102" formatCode="General">
                  <c:v>0.205949319384504</c:v>
                </c:pt>
                <c:pt idx="103" formatCode="General">
                  <c:v>0.20645401993274201</c:v>
                </c:pt>
                <c:pt idx="104" formatCode="General">
                  <c:v>0.20700621859830601</c:v>
                </c:pt>
                <c:pt idx="105" formatCode="General">
                  <c:v>0.20756742697550501</c:v>
                </c:pt>
                <c:pt idx="106" formatCode="General">
                  <c:v>0.20812738594373001</c:v>
                </c:pt>
                <c:pt idx="107" formatCode="General">
                  <c:v>0.208686089061244</c:v>
                </c:pt>
                <c:pt idx="108" formatCode="General">
                  <c:v>0.20925349856270201</c:v>
                </c:pt>
                <c:pt idx="109" formatCode="General">
                  <c:v>0.20982027458479</c:v>
                </c:pt>
                <c:pt idx="110" formatCode="General">
                  <c:v>0.210378990594699</c:v>
                </c:pt>
                <c:pt idx="111" formatCode="General">
                  <c:v>0.21092654950557199</c:v>
                </c:pt>
                <c:pt idx="112" formatCode="General">
                  <c:v>0.21144549428180001</c:v>
                </c:pt>
                <c:pt idx="113" formatCode="General">
                  <c:v>0.211927896725014</c:v>
                </c:pt>
                <c:pt idx="114" formatCode="General">
                  <c:v>0.21241030312659201</c:v>
                </c:pt>
                <c:pt idx="115" formatCode="General">
                  <c:v>0.212891536056044</c:v>
                </c:pt>
                <c:pt idx="116" formatCode="General">
                  <c:v>0.213363513117481</c:v>
                </c:pt>
                <c:pt idx="117" formatCode="General">
                  <c:v>0.213828825908878</c:v>
                </c:pt>
                <c:pt idx="118" formatCode="General">
                  <c:v>0.214292949733525</c:v>
                </c:pt>
                <c:pt idx="119" formatCode="General">
                  <c:v>0.214755884348723</c:v>
                </c:pt>
                <c:pt idx="120" formatCode="General">
                  <c:v>0.21521762973060199</c:v>
                </c:pt>
                <c:pt idx="121" formatCode="General">
                  <c:v>0.21567818607414399</c:v>
                </c:pt>
                <c:pt idx="122" formatCode="General">
                  <c:v>0.21613795248465301</c:v>
                </c:pt>
                <c:pt idx="123" formatCode="General">
                  <c:v>0.21660928576156499</c:v>
                </c:pt>
                <c:pt idx="124" formatCode="General">
                  <c:v>0.21709809584026099</c:v>
                </c:pt>
                <c:pt idx="125" formatCode="General">
                  <c:v>0.217603325187643</c:v>
                </c:pt>
                <c:pt idx="126" formatCode="General">
                  <c:v>0.21809011306670201</c:v>
                </c:pt>
                <c:pt idx="127" formatCode="General">
                  <c:v>0.21857606869466301</c:v>
                </c:pt>
                <c:pt idx="128" formatCode="General">
                  <c:v>0.219062319121859</c:v>
                </c:pt>
                <c:pt idx="129" formatCode="General">
                  <c:v>0.21954905353242499</c:v>
                </c:pt>
                <c:pt idx="130" formatCode="General">
                  <c:v>0.22003530842026101</c:v>
                </c:pt>
                <c:pt idx="131" formatCode="General">
                  <c:v>0.22052456884503199</c:v>
                </c:pt>
                <c:pt idx="132" formatCode="General">
                  <c:v>0.22099991108073699</c:v>
                </c:pt>
                <c:pt idx="133" formatCode="General">
                  <c:v>0.22146996781740599</c:v>
                </c:pt>
                <c:pt idx="134" formatCode="General">
                  <c:v>0.221939804316763</c:v>
                </c:pt>
                <c:pt idx="135" formatCode="General">
                  <c:v>0.22240942111607401</c:v>
                </c:pt>
                <c:pt idx="136" formatCode="General">
                  <c:v>0.22287881875826601</c:v>
                </c:pt>
                <c:pt idx="137" formatCode="General">
                  <c:v>0.223347997791839</c:v>
                </c:pt>
                <c:pt idx="138" formatCode="General">
                  <c:v>0.22384255677916801</c:v>
                </c:pt>
                <c:pt idx="139" formatCode="General">
                  <c:v>0.224352123992067</c:v>
                </c:pt>
                <c:pt idx="140" formatCode="General">
                  <c:v>0.22486141145756</c:v>
                </c:pt>
                <c:pt idx="141" formatCode="General">
                  <c:v>0.22535228211311401</c:v>
                </c:pt>
                <c:pt idx="142" formatCode="General">
                  <c:v>0.22580806971791201</c:v>
                </c:pt>
                <c:pt idx="143" formatCode="General">
                  <c:v>0.22626338586630201</c:v>
                </c:pt>
                <c:pt idx="144" formatCode="General">
                  <c:v>0.22671823257172999</c:v>
                </c:pt>
                <c:pt idx="145" formatCode="General">
                  <c:v>0.22717261186975199</c:v>
                </c:pt>
                <c:pt idx="146" formatCode="General">
                  <c:v>0.22762652581738799</c:v>
                </c:pt>
                <c:pt idx="147" formatCode="General">
                  <c:v>0.22805998894865601</c:v>
                </c:pt>
                <c:pt idx="148" formatCode="General">
                  <c:v>0.22848766226169301</c:v>
                </c:pt>
                <c:pt idx="149" formatCode="General">
                  <c:v>0.22891493732793</c:v>
                </c:pt>
                <c:pt idx="150" formatCode="General">
                  <c:v>0.229341815976043</c:v>
                </c:pt>
                <c:pt idx="151" formatCode="General">
                  <c:v>0.22976809799508199</c:v>
                </c:pt>
                <c:pt idx="152" formatCode="General">
                  <c:v>0.23019378629477599</c:v>
                </c:pt>
                <c:pt idx="153" formatCode="General">
                  <c:v>0.23061888361661501</c:v>
                </c:pt>
                <c:pt idx="154" formatCode="General">
                  <c:v>0.23104360836431201</c:v>
                </c:pt>
                <c:pt idx="155" formatCode="General">
                  <c:v>0.231467087447635</c:v>
                </c:pt>
                <c:pt idx="156" formatCode="General">
                  <c:v>0.231886260433884</c:v>
                </c:pt>
                <c:pt idx="157" formatCode="General">
                  <c:v>0.23230510378189001</c:v>
                </c:pt>
                <c:pt idx="158" formatCode="General">
                  <c:v>0.232719575406166</c:v>
                </c:pt>
                <c:pt idx="159" formatCode="General">
                  <c:v>0.23311431976640401</c:v>
                </c:pt>
                <c:pt idx="160" formatCode="General">
                  <c:v>0.23350892148109501</c:v>
                </c:pt>
                <c:pt idx="161" formatCode="General">
                  <c:v>0.23390338179866299</c:v>
                </c:pt>
                <c:pt idx="162" formatCode="General">
                  <c:v>0.234297701955925</c:v>
                </c:pt>
                <c:pt idx="163" formatCode="General">
                  <c:v>0.23469188317817799</c:v>
                </c:pt>
                <c:pt idx="164" formatCode="General">
                  <c:v>0.235085926679277</c:v>
                </c:pt>
                <c:pt idx="165" formatCode="General">
                  <c:v>0.235519805276068</c:v>
                </c:pt>
                <c:pt idx="166" formatCode="General">
                  <c:v>0.23596015734873699</c:v>
                </c:pt>
                <c:pt idx="167" formatCode="General">
                  <c:v>0.236400401779088</c:v>
                </c:pt>
                <c:pt idx="168" formatCode="General">
                  <c:v>0.236840539054016</c:v>
                </c:pt>
                <c:pt idx="169" formatCode="General">
                  <c:v>0.23728056965914501</c:v>
                </c:pt>
                <c:pt idx="170" formatCode="General">
                  <c:v>0.23772049407880799</c:v>
                </c:pt>
                <c:pt idx="171" formatCode="General">
                  <c:v>0.238160312796036</c:v>
                </c:pt>
                <c:pt idx="172" formatCode="General">
                  <c:v>0.238610012287026</c:v>
                </c:pt>
                <c:pt idx="173" formatCode="General">
                  <c:v>0.23905189025352799</c:v>
                </c:pt>
                <c:pt idx="174" formatCode="General">
                  <c:v>0.239479025506107</c:v>
                </c:pt>
                <c:pt idx="175" formatCode="General">
                  <c:v>0.23990696295165601</c:v>
                </c:pt>
                <c:pt idx="176" formatCode="General">
                  <c:v>0.24033435043833701</c:v>
                </c:pt>
                <c:pt idx="177" formatCode="General">
                  <c:v>0.24076138228996499</c:v>
                </c:pt>
                <c:pt idx="178" formatCode="General">
                  <c:v>0.24118362073277499</c:v>
                </c:pt>
                <c:pt idx="179" formatCode="General">
                  <c:v>0.241590475852063</c:v>
                </c:pt>
                <c:pt idx="180" formatCode="General">
                  <c:v>0.24199246065969501</c:v>
                </c:pt>
                <c:pt idx="181" formatCode="General">
                  <c:v>0.24236686677913699</c:v>
                </c:pt>
                <c:pt idx="182" formatCode="General">
                  <c:v>0.242740264118357</c:v>
                </c:pt>
                <c:pt idx="183" formatCode="General">
                  <c:v>0.24311316543804701</c:v>
                </c:pt>
                <c:pt idx="184" formatCode="General">
                  <c:v>0.243433996331573</c:v>
                </c:pt>
                <c:pt idx="185" formatCode="General">
                  <c:v>0.243749812371098</c:v>
                </c:pt>
                <c:pt idx="186" formatCode="General">
                  <c:v>0.24406514859523901</c:v>
                </c:pt>
                <c:pt idx="187" formatCode="General">
                  <c:v>0.244380005488328</c:v>
                </c:pt>
                <c:pt idx="188" formatCode="General">
                  <c:v>0.24469438356764101</c:v>
                </c:pt>
                <c:pt idx="189" formatCode="General">
                  <c:v>0.24500828338321501</c:v>
                </c:pt>
                <c:pt idx="190" formatCode="General">
                  <c:v>0.24532170551766599</c:v>
                </c:pt>
                <c:pt idx="191" formatCode="General">
                  <c:v>0.24563163468174201</c:v>
                </c:pt>
                <c:pt idx="192" formatCode="General">
                  <c:v>0.24591101528294801</c:v>
                </c:pt>
                <c:pt idx="193" formatCode="General">
                  <c:v>0.24619007994475001</c:v>
                </c:pt>
                <c:pt idx="194" formatCode="General">
                  <c:v>0.24646883005681999</c:v>
                </c:pt>
                <c:pt idx="195" formatCode="General">
                  <c:v>0.24674726701501901</c:v>
                </c:pt>
                <c:pt idx="196" formatCode="General">
                  <c:v>0.247025392221146</c:v>
                </c:pt>
                <c:pt idx="197" formatCode="General">
                  <c:v>0.247303207082676</c:v>
                </c:pt>
                <c:pt idx="198" formatCode="General">
                  <c:v>0.247580713012511</c:v>
                </c:pt>
                <c:pt idx="199" formatCode="General">
                  <c:v>0.24785791142872399</c:v>
                </c:pt>
                <c:pt idx="200" formatCode="General">
                  <c:v>0.24813496238029401</c:v>
                </c:pt>
                <c:pt idx="201" formatCode="General">
                  <c:v>0.248411266820525</c:v>
                </c:pt>
                <c:pt idx="202" formatCode="General">
                  <c:v>0.24868723683444399</c:v>
                </c:pt>
                <c:pt idx="203" formatCode="General">
                  <c:v>0.24896401662045201</c:v>
                </c:pt>
                <c:pt idx="204" formatCode="General">
                  <c:v>0.249260161366539</c:v>
                </c:pt>
                <c:pt idx="205" formatCode="General">
                  <c:v>0.24956384918782701</c:v>
                </c:pt>
                <c:pt idx="206" formatCode="General">
                  <c:v>0.249867375651251</c:v>
                </c:pt>
                <c:pt idx="207" formatCode="General">
                  <c:v>0.25016437989395901</c:v>
                </c:pt>
                <c:pt idx="208" formatCode="General">
                  <c:v>0.25045939857022698</c:v>
                </c:pt>
                <c:pt idx="209" formatCode="General">
                  <c:v>0.25075418631427898</c:v>
                </c:pt>
                <c:pt idx="210" formatCode="General">
                  <c:v>0.25104885348636802</c:v>
                </c:pt>
                <c:pt idx="211" formatCode="General">
                  <c:v>0.251343689204168</c:v>
                </c:pt>
                <c:pt idx="212" formatCode="General">
                  <c:v>0.25163843704942901</c:v>
                </c:pt>
                <c:pt idx="213" formatCode="General">
                  <c:v>0.25193306445568497</c:v>
                </c:pt>
                <c:pt idx="214" formatCode="General">
                  <c:v>0.25222757133332602</c:v>
                </c:pt>
                <c:pt idx="215" formatCode="General">
                  <c:v>0.25252195759475399</c:v>
                </c:pt>
                <c:pt idx="216" formatCode="General">
                  <c:v>0.25281622315438301</c:v>
                </c:pt>
                <c:pt idx="217" formatCode="General">
                  <c:v>0.25311276926502502</c:v>
                </c:pt>
                <c:pt idx="218" formatCode="General">
                  <c:v>0.25343653828108398</c:v>
                </c:pt>
                <c:pt idx="219" formatCode="General">
                  <c:v>0.25376023913851598</c:v>
                </c:pt>
                <c:pt idx="220" formatCode="General">
                  <c:v>0.25408387163955198</c:v>
                </c:pt>
                <c:pt idx="221" formatCode="General">
                  <c:v>0.254407435586334</c:v>
                </c:pt>
                <c:pt idx="222" formatCode="General">
                  <c:v>0.25473093078092601</c:v>
                </c:pt>
                <c:pt idx="223" formatCode="General">
                  <c:v>0.25505435702531498</c:v>
                </c:pt>
                <c:pt idx="224" formatCode="General">
                  <c:v>0.25537771412142002</c:v>
                </c:pt>
                <c:pt idx="225" formatCode="General">
                  <c:v>0.25568871684121403</c:v>
                </c:pt>
                <c:pt idx="226" formatCode="General">
                  <c:v>0.25599559018238199</c:v>
                </c:pt>
                <c:pt idx="227" formatCode="General">
                  <c:v>0.256302367780324</c:v>
                </c:pt>
                <c:pt idx="228" formatCode="General">
                  <c:v>0.25660888215213301</c:v>
                </c:pt>
                <c:pt idx="229" formatCode="General">
                  <c:v>0.25691518260285801</c:v>
                </c:pt>
                <c:pt idx="230" formatCode="General">
                  <c:v>0.25722139542561101</c:v>
                </c:pt>
                <c:pt idx="231" formatCode="General">
                  <c:v>0.25752752060768203</c:v>
                </c:pt>
                <c:pt idx="232" formatCode="General">
                  <c:v>0.25783355813747999</c:v>
                </c:pt>
                <c:pt idx="233" formatCode="General">
                  <c:v>0.25813950800452701</c:v>
                </c:pt>
                <c:pt idx="234" formatCode="General">
                  <c:v>0.25844537019946501</c:v>
                </c:pt>
                <c:pt idx="235" formatCode="General">
                  <c:v>0.25874611158692401</c:v>
                </c:pt>
                <c:pt idx="236" formatCode="General">
                  <c:v>0.25904134497013098</c:v>
                </c:pt>
                <c:pt idx="237" formatCode="General">
                  <c:v>0.25934610368359401</c:v>
                </c:pt>
                <c:pt idx="238" formatCode="General">
                  <c:v>0.25965078624340499</c:v>
                </c:pt>
                <c:pt idx="239" formatCode="General">
                  <c:v>0.25995539259597999</c:v>
                </c:pt>
                <c:pt idx="240" formatCode="General">
                  <c:v>0.26025992268852999</c:v>
                </c:pt>
                <c:pt idx="241" formatCode="General">
                  <c:v>0.26056437646906899</c:v>
                </c:pt>
                <c:pt idx="242" formatCode="General">
                  <c:v>0.26086875388640901</c:v>
                </c:pt>
                <c:pt idx="243" formatCode="General">
                  <c:v>0.26117305489016901</c:v>
                </c:pt>
                <c:pt idx="244" formatCode="General">
                  <c:v>0.26147727943077498</c:v>
                </c:pt>
                <c:pt idx="245" formatCode="General">
                  <c:v>0.26178142745946598</c:v>
                </c:pt>
                <c:pt idx="246" formatCode="General">
                  <c:v>0.26208549892828897</c:v>
                </c:pt>
                <c:pt idx="247" formatCode="General">
                  <c:v>0.26238949379011101</c:v>
                </c:pt>
                <c:pt idx="248" formatCode="General">
                  <c:v>0.26269341199861601</c:v>
                </c:pt>
                <c:pt idx="249" formatCode="General">
                  <c:v>0.26299725350830799</c:v>
                </c:pt>
                <c:pt idx="250" formatCode="General">
                  <c:v>0.26329343748629702</c:v>
                </c:pt>
                <c:pt idx="251" formatCode="General">
                  <c:v>0.263582478615278</c:v>
                </c:pt>
                <c:pt idx="252" formatCode="General">
                  <c:v>0.26387146849657001</c:v>
                </c:pt>
                <c:pt idx="253" formatCode="General">
                  <c:v>0.26416056287665102</c:v>
                </c:pt>
                <c:pt idx="254" formatCode="General">
                  <c:v>0.264450155901024</c:v>
                </c:pt>
                <c:pt idx="255" formatCode="General">
                  <c:v>0.26473970535418101</c:v>
                </c:pt>
                <c:pt idx="256" formatCode="General">
                  <c:v>0.26502903971814401</c:v>
                </c:pt>
                <c:pt idx="257" formatCode="General">
                  <c:v>0.26530602646311002</c:v>
                </c:pt>
                <c:pt idx="258" formatCode="General">
                  <c:v>0.26558003691551202</c:v>
                </c:pt>
                <c:pt idx="259" formatCode="General">
                  <c:v>0.26585398403055599</c:v>
                </c:pt>
                <c:pt idx="260" formatCode="General">
                  <c:v>0.26612786788460102</c:v>
                </c:pt>
                <c:pt idx="261" formatCode="General">
                  <c:v>0.266401688554468</c:v>
                </c:pt>
                <c:pt idx="262" formatCode="General">
                  <c:v>0.26667544611743299</c:v>
                </c:pt>
                <c:pt idx="263" formatCode="General">
                  <c:v>0.26694914065122799</c:v>
                </c:pt>
                <c:pt idx="264" formatCode="General">
                  <c:v>0.26722277223403301</c:v>
                </c:pt>
                <c:pt idx="265" formatCode="General">
                  <c:v>0.267496340944474</c:v>
                </c:pt>
                <c:pt idx="266" formatCode="General">
                  <c:v>0.267765187458465</c:v>
                </c:pt>
                <c:pt idx="267" formatCode="General">
                  <c:v>0.26801189790192098</c:v>
                </c:pt>
                <c:pt idx="268" formatCode="General">
                  <c:v>0.26822779951604098</c:v>
                </c:pt>
                <c:pt idx="269" formatCode="General">
                  <c:v>0.268445237491102</c:v>
                </c:pt>
                <c:pt idx="270" formatCode="General">
                  <c:v>0.26868713459358101</c:v>
                </c:pt>
                <c:pt idx="271" formatCode="General">
                  <c:v>0.26892843938101801</c:v>
                </c:pt>
                <c:pt idx="272" formatCode="General">
                  <c:v>0.26916915500176303</c:v>
                </c:pt>
                <c:pt idx="273" formatCode="General">
                  <c:v>0.269409284631629</c:v>
                </c:pt>
                <c:pt idx="274" formatCode="General">
                  <c:v>0.26964883147275498</c:v>
                </c:pt>
                <c:pt idx="275" formatCode="General">
                  <c:v>0.26988779875247199</c:v>
                </c:pt>
                <c:pt idx="276" formatCode="General">
                  <c:v>0.27011158193061102</c:v>
                </c:pt>
                <c:pt idx="277" formatCode="General">
                  <c:v>0.2703355289446</c:v>
                </c:pt>
                <c:pt idx="278" formatCode="General">
                  <c:v>0.270559162113991</c:v>
                </c:pt>
                <c:pt idx="279" formatCode="General">
                  <c:v>0.270782222102884</c:v>
                </c:pt>
                <c:pt idx="280" formatCode="General">
                  <c:v>0.2710047133181</c:v>
                </c:pt>
                <c:pt idx="281" formatCode="General">
                  <c:v>0.27122664016681802</c:v>
                </c:pt>
                <c:pt idx="282" formatCode="General">
                  <c:v>0.27144815099655301</c:v>
                </c:pt>
                <c:pt idx="283" formatCode="General">
                  <c:v>0.27166960455329803</c:v>
                </c:pt>
                <c:pt idx="284" formatCode="General">
                  <c:v>0.27189046157071201</c:v>
                </c:pt>
                <c:pt idx="285" formatCode="General">
                  <c:v>0.27212135345250998</c:v>
                </c:pt>
                <c:pt idx="286" formatCode="General">
                  <c:v>0.27236607169358101</c:v>
                </c:pt>
                <c:pt idx="287" formatCode="General">
                  <c:v>0.272610319511152</c:v>
                </c:pt>
                <c:pt idx="288" formatCode="General">
                  <c:v>0.272853705686467</c:v>
                </c:pt>
                <c:pt idx="289" formatCode="General">
                  <c:v>0.273096231464168</c:v>
                </c:pt>
                <c:pt idx="290" formatCode="General">
                  <c:v>0.27333789818981702</c:v>
                </c:pt>
                <c:pt idx="291" formatCode="General">
                  <c:v>0.27357870730909201</c:v>
                </c:pt>
                <c:pt idx="292" formatCode="General">
                  <c:v>0.27381866036692798</c:v>
                </c:pt>
                <c:pt idx="293" formatCode="General">
                  <c:v>0.274057759006609</c:v>
                </c:pt>
                <c:pt idx="294" formatCode="General">
                  <c:v>0.27429600496879503</c:v>
                </c:pt>
                <c:pt idx="295" formatCode="General">
                  <c:v>0.27453340009050797</c:v>
                </c:pt>
                <c:pt idx="296" formatCode="General">
                  <c:v>0.274765956011639</c:v>
                </c:pt>
                <c:pt idx="297" formatCode="General">
                  <c:v>0.27499084049281303</c:v>
                </c:pt>
                <c:pt idx="298" formatCode="General">
                  <c:v>0.27522164029762197</c:v>
                </c:pt>
                <c:pt idx="299" formatCode="General">
                  <c:v>0.275439635439232</c:v>
                </c:pt>
                <c:pt idx="300" formatCode="General">
                  <c:v>0.275653512760001</c:v>
                </c:pt>
                <c:pt idx="301" formatCode="General">
                  <c:v>0.275863349427315</c:v>
                </c:pt>
                <c:pt idx="302" formatCode="General">
                  <c:v>0.276069041210109</c:v>
                </c:pt>
                <c:pt idx="303" formatCode="General">
                  <c:v>0.27627394290458401</c:v>
                </c:pt>
                <c:pt idx="304" formatCode="General">
                  <c:v>0.27647807401503299</c:v>
                </c:pt>
                <c:pt idx="305" formatCode="General">
                  <c:v>0.276681921743888</c:v>
                </c:pt>
                <c:pt idx="306" formatCode="General">
                  <c:v>0.27688548558425302</c:v>
                </c:pt>
                <c:pt idx="307" formatCode="General">
                  <c:v>0.277088765039256</c:v>
                </c:pt>
                <c:pt idx="308" formatCode="General">
                  <c:v>0.27729175962215202</c:v>
                </c:pt>
                <c:pt idx="309" formatCode="General">
                  <c:v>0.27749446885640799</c:v>
                </c:pt>
                <c:pt idx="310" formatCode="General">
                  <c:v>0.27769637068234498</c:v>
                </c:pt>
                <c:pt idx="311" formatCode="General">
                  <c:v>0.27789506419429599</c:v>
                </c:pt>
                <c:pt idx="312" formatCode="General">
                  <c:v>0.27809346909441002</c:v>
                </c:pt>
                <c:pt idx="313" formatCode="General">
                  <c:v>0.27829158501711299</c:v>
                </c:pt>
                <c:pt idx="314" formatCode="General">
                  <c:v>0.27848941160789598</c:v>
                </c:pt>
                <c:pt idx="315" formatCode="General">
                  <c:v>0.278686948523377</c:v>
                </c:pt>
                <c:pt idx="316" formatCode="General">
                  <c:v>0.27888419543137599</c:v>
                </c:pt>
                <c:pt idx="317" formatCode="General">
                  <c:v>0.27907328179158802</c:v>
                </c:pt>
                <c:pt idx="318" formatCode="General">
                  <c:v>0.27924925863321298</c:v>
                </c:pt>
                <c:pt idx="319" formatCode="General">
                  <c:v>0.27942897982623999</c:v>
                </c:pt>
                <c:pt idx="320" formatCode="General">
                  <c:v>0.279609269445315</c:v>
                </c:pt>
                <c:pt idx="321" formatCode="General">
                  <c:v>0.27978937788397501</c:v>
                </c:pt>
                <c:pt idx="322" formatCode="General">
                  <c:v>0.27996930316026403</c:v>
                </c:pt>
                <c:pt idx="323" formatCode="General">
                  <c:v>0.28014904563522702</c:v>
                </c:pt>
                <c:pt idx="324" formatCode="General">
                  <c:v>0.28032860567360401</c:v>
                </c:pt>
                <c:pt idx="325" formatCode="General">
                  <c:v>0.28050798364379198</c:v>
                </c:pt>
                <c:pt idx="326" formatCode="General">
                  <c:v>0.280686621847207</c:v>
                </c:pt>
                <c:pt idx="327" formatCode="General">
                  <c:v>0.28086336981194399</c:v>
                </c:pt>
                <c:pt idx="328" formatCode="General">
                  <c:v>0.28103999311147598</c:v>
                </c:pt>
                <c:pt idx="329" formatCode="General">
                  <c:v>0.28121649192674902</c:v>
                </c:pt>
                <c:pt idx="330" formatCode="General">
                  <c:v>0.28139286644050299</c:v>
                </c:pt>
                <c:pt idx="331" formatCode="General">
                  <c:v>0.28156911683726399</c:v>
                </c:pt>
                <c:pt idx="332" formatCode="General">
                  <c:v>0.28174886625851803</c:v>
                </c:pt>
                <c:pt idx="333" formatCode="General">
                  <c:v>0.28192621213534502</c:v>
                </c:pt>
                <c:pt idx="334" formatCode="General">
                  <c:v>0.28209810558793902</c:v>
                </c:pt>
                <c:pt idx="335" formatCode="General">
                  <c:v>0.28227075024994502</c:v>
                </c:pt>
                <c:pt idx="336" formatCode="General">
                  <c:v>0.282448021562544</c:v>
                </c:pt>
                <c:pt idx="337" formatCode="General">
                  <c:v>0.28264618205763897</c:v>
                </c:pt>
                <c:pt idx="338" formatCode="General">
                  <c:v>0.28284429713061399</c:v>
                </c:pt>
                <c:pt idx="339" formatCode="General">
                  <c:v>0.28304236687315698</c:v>
                </c:pt>
                <c:pt idx="340" formatCode="General">
                  <c:v>0.28324039137699297</c:v>
                </c:pt>
                <c:pt idx="341" formatCode="General">
                  <c:v>0.283438370733884</c:v>
                </c:pt>
                <c:pt idx="342" formatCode="General">
                  <c:v>0.28363630503561899</c:v>
                </c:pt>
                <c:pt idx="343" formatCode="General">
                  <c:v>0.28383419437402202</c:v>
                </c:pt>
                <c:pt idx="344" formatCode="General">
                  <c:v>0.28403203884094302</c:v>
                </c:pt>
                <c:pt idx="345" formatCode="General">
                  <c:v>0.28422389461589698</c:v>
                </c:pt>
                <c:pt idx="346" formatCode="General">
                  <c:v>0.28441093515103799</c:v>
                </c:pt>
                <c:pt idx="347" formatCode="General">
                  <c:v>0.28459791133857198</c:v>
                </c:pt>
                <c:pt idx="348" formatCode="General">
                  <c:v>0.28478482336042199</c:v>
                </c:pt>
                <c:pt idx="349" formatCode="General">
                  <c:v>0.28496555292201098</c:v>
                </c:pt>
                <c:pt idx="350" formatCode="General">
                  <c:v>0.28513943805115599</c:v>
                </c:pt>
                <c:pt idx="351" formatCode="General">
                  <c:v>0.28531325754678999</c:v>
                </c:pt>
                <c:pt idx="352" formatCode="General">
                  <c:v>0.28548701159900902</c:v>
                </c:pt>
                <c:pt idx="353" formatCode="General">
                  <c:v>0.28566070039775698</c:v>
                </c:pt>
                <c:pt idx="354" formatCode="General">
                  <c:v>0.285834324132822</c:v>
                </c:pt>
                <c:pt idx="355" formatCode="General">
                  <c:v>0.28600725299777302</c:v>
                </c:pt>
                <c:pt idx="356" formatCode="General">
                  <c:v>0.28617951172648098</c:v>
                </c:pt>
                <c:pt idx="357" formatCode="General">
                  <c:v>0.286351613040431</c:v>
                </c:pt>
                <c:pt idx="358" formatCode="General">
                  <c:v>0.28652355713614702</c:v>
                </c:pt>
                <c:pt idx="359" formatCode="General">
                  <c:v>0.286695344213175</c:v>
                </c:pt>
                <c:pt idx="360" formatCode="General">
                  <c:v>0.28686522472057902</c:v>
                </c:pt>
                <c:pt idx="361" formatCode="General">
                  <c:v>0.28703404317650399</c:v>
                </c:pt>
                <c:pt idx="362" formatCode="General">
                  <c:v>0.28720271694121902</c:v>
                </c:pt>
                <c:pt idx="363" formatCode="General">
                  <c:v>0.28737124606945302</c:v>
                </c:pt>
                <c:pt idx="364" formatCode="General">
                  <c:v>0.28753963061874099</c:v>
                </c:pt>
                <c:pt idx="365" formatCode="General">
                  <c:v>0.28770787064942599</c:v>
                </c:pt>
                <c:pt idx="366" formatCode="General">
                  <c:v>0.28787596622464501</c:v>
                </c:pt>
                <c:pt idx="367" formatCode="General">
                  <c:v>0.28804200910682398</c:v>
                </c:pt>
                <c:pt idx="368" formatCode="General">
                  <c:v>0.28820360483009999</c:v>
                </c:pt>
                <c:pt idx="369" formatCode="General">
                  <c:v>0.28836455211513301</c:v>
                </c:pt>
                <c:pt idx="370" formatCode="General">
                  <c:v>0.28852537456445099</c:v>
                </c:pt>
                <c:pt idx="371" formatCode="General">
                  <c:v>0.28868607214948699</c:v>
                </c:pt>
                <c:pt idx="372" formatCode="General">
                  <c:v>0.28884664484378197</c:v>
                </c:pt>
                <c:pt idx="373" formatCode="General">
                  <c:v>0.28900709262298402</c:v>
                </c:pt>
                <c:pt idx="374" formatCode="General">
                  <c:v>0.28915149021534797</c:v>
                </c:pt>
                <c:pt idx="375" formatCode="General">
                  <c:v>0.28928079036320797</c:v>
                </c:pt>
                <c:pt idx="376" formatCode="General">
                  <c:v>0.28940998678656499</c:v>
                </c:pt>
                <c:pt idx="377" formatCode="General">
                  <c:v>0.28953907965147901</c:v>
                </c:pt>
                <c:pt idx="378" formatCode="General">
                  <c:v>0.28966806912510301</c:v>
                </c:pt>
                <c:pt idx="379" formatCode="General">
                  <c:v>0.289805163792203</c:v>
                </c:pt>
                <c:pt idx="380" formatCode="General">
                  <c:v>0.28994538262320901</c:v>
                </c:pt>
                <c:pt idx="381" formatCode="General">
                  <c:v>0.29008605072658</c:v>
                </c:pt>
                <c:pt idx="382" formatCode="General">
                  <c:v>0.29022726085891498</c:v>
                </c:pt>
                <c:pt idx="383" formatCode="General">
                  <c:v>0.29035220426563502</c:v>
                </c:pt>
                <c:pt idx="384" formatCode="General">
                  <c:v>0.29046926586795302</c:v>
                </c:pt>
                <c:pt idx="385" formatCode="General">
                  <c:v>0.29058612563278702</c:v>
                </c:pt>
                <c:pt idx="386" formatCode="General">
                  <c:v>0.29070278436548402</c:v>
                </c:pt>
                <c:pt idx="387" formatCode="General">
                  <c:v>0.29081924287251698</c:v>
                </c:pt>
                <c:pt idx="388" formatCode="General">
                  <c:v>0.29093550196141499</c:v>
                </c:pt>
                <c:pt idx="389" formatCode="General">
                  <c:v>0.29105156244067198</c:v>
                </c:pt>
                <c:pt idx="390" formatCode="General">
                  <c:v>0.29117552486880499</c:v>
                </c:pt>
                <c:pt idx="391" formatCode="General">
                  <c:v>0.29130059047440099</c:v>
                </c:pt>
                <c:pt idx="392" formatCode="General">
                  <c:v>0.29142542283470801</c:v>
                </c:pt>
                <c:pt idx="393" formatCode="General">
                  <c:v>0.29155002216155201</c:v>
                </c:pt>
                <c:pt idx="394" formatCode="General">
                  <c:v>0.291674388673757</c:v>
                </c:pt>
                <c:pt idx="395" formatCode="General">
                  <c:v>0.291798815518648</c:v>
                </c:pt>
                <c:pt idx="396" formatCode="General">
                  <c:v>0.29192369019801101</c:v>
                </c:pt>
                <c:pt idx="397" formatCode="General">
                  <c:v>0.29204836037377402</c:v>
                </c:pt>
                <c:pt idx="398" formatCode="General">
                  <c:v>0.29217282638097802</c:v>
                </c:pt>
                <c:pt idx="399" formatCode="General">
                  <c:v>0.29229721276591603</c:v>
                </c:pt>
                <c:pt idx="400" formatCode="General">
                  <c:v>0.29242142894548101</c:v>
                </c:pt>
                <c:pt idx="401" formatCode="General">
                  <c:v>0.29255844591630398</c:v>
                </c:pt>
                <c:pt idx="402" formatCode="General">
                  <c:v>0.29269520315841502</c:v>
                </c:pt>
                <c:pt idx="403" formatCode="General">
                  <c:v>0.29283170096119598</c:v>
                </c:pt>
                <c:pt idx="404" formatCode="General">
                  <c:v>0.29296793962253997</c:v>
                </c:pt>
                <c:pt idx="405" formatCode="General">
                  <c:v>0.293108594026734</c:v>
                </c:pt>
                <c:pt idx="406" formatCode="General">
                  <c:v>0.29325092854096202</c:v>
                </c:pt>
                <c:pt idx="407" formatCode="General">
                  <c:v>0.29339300715292199</c:v>
                </c:pt>
                <c:pt idx="408" formatCode="General">
                  <c:v>0.29353483011531001</c:v>
                </c:pt>
                <c:pt idx="409" formatCode="General">
                  <c:v>0.29367639768915998</c:v>
                </c:pt>
                <c:pt idx="410" formatCode="General">
                  <c:v>0.29381771014380098</c:v>
                </c:pt>
                <c:pt idx="411" formatCode="General">
                  <c:v>0.29396635117477199</c:v>
                </c:pt>
                <c:pt idx="412" formatCode="General">
                  <c:v>0.29411890994226297</c:v>
                </c:pt>
                <c:pt idx="413" formatCode="General">
                  <c:v>0.29427124477920602</c:v>
                </c:pt>
                <c:pt idx="414" formatCode="General">
                  <c:v>0.29442335579223999</c:v>
                </c:pt>
                <c:pt idx="415" formatCode="General">
                  <c:v>0.29457566253956002</c:v>
                </c:pt>
                <c:pt idx="416" formatCode="General">
                  <c:v>0.29472911350591202</c:v>
                </c:pt>
                <c:pt idx="417" formatCode="General">
                  <c:v>0.29489276742241599</c:v>
                </c:pt>
                <c:pt idx="418" formatCode="General">
                  <c:v>0.295056241098267</c:v>
                </c:pt>
                <c:pt idx="419" formatCode="General">
                  <c:v>0.295219534264891</c:v>
                </c:pt>
                <c:pt idx="420" formatCode="General">
                  <c:v>0.29538183396505702</c:v>
                </c:pt>
                <c:pt idx="421" formatCode="General">
                  <c:v>0.295543755555979</c:v>
                </c:pt>
                <c:pt idx="422" formatCode="General">
                  <c:v>0.29570549137258001</c:v>
                </c:pt>
                <c:pt idx="423" formatCode="General">
                  <c:v>0.29586704117097601</c:v>
                </c:pt>
                <c:pt idx="424" formatCode="General">
                  <c:v>0.29602840471147002</c:v>
                </c:pt>
                <c:pt idx="425" formatCode="General">
                  <c:v>0.29618958175857701</c:v>
                </c:pt>
                <c:pt idx="426" formatCode="General">
                  <c:v>0.29635057208105098</c:v>
                </c:pt>
                <c:pt idx="427" formatCode="General">
                  <c:v>0.29650591260957498</c:v>
                </c:pt>
                <c:pt idx="428" formatCode="General">
                  <c:v>0.296659145234204</c:v>
                </c:pt>
                <c:pt idx="429" formatCode="General">
                  <c:v>0.29681219118993901</c:v>
                </c:pt>
                <c:pt idx="430" formatCode="General">
                  <c:v>0.29696497053326698</c:v>
                </c:pt>
                <c:pt idx="431" formatCode="General">
                  <c:v>0.29711758724758203</c:v>
                </c:pt>
                <c:pt idx="432" formatCode="General">
                  <c:v>0.29727004156144499</c:v>
                </c:pt>
                <c:pt idx="433" formatCode="General">
                  <c:v>0.29742233370649002</c:v>
                </c:pt>
                <c:pt idx="434" formatCode="General">
                  <c:v>0.29757634535647198</c:v>
                </c:pt>
                <c:pt idx="435" formatCode="General">
                  <c:v>0.29773112752284803</c:v>
                </c:pt>
                <c:pt idx="436" formatCode="General">
                  <c:v>0.29788573816226499</c:v>
                </c:pt>
                <c:pt idx="437" formatCode="General">
                  <c:v>0.29804017767205798</c:v>
                </c:pt>
                <c:pt idx="438" formatCode="General">
                  <c:v>0.298194435841939</c:v>
                </c:pt>
                <c:pt idx="439" formatCode="General">
                  <c:v>0.29834844550245299</c:v>
                </c:pt>
                <c:pt idx="440" formatCode="General">
                  <c:v>0.29850228299717002</c:v>
                </c:pt>
                <c:pt idx="441" formatCode="General">
                  <c:v>0.29865594873375001</c:v>
                </c:pt>
                <c:pt idx="442" formatCode="General">
                  <c:v>0.298809443122451</c:v>
                </c:pt>
                <c:pt idx="443" formatCode="General">
                  <c:v>0.298962026591437</c:v>
                </c:pt>
                <c:pt idx="444" formatCode="General">
                  <c:v>0.29910473347935701</c:v>
                </c:pt>
                <c:pt idx="445" formatCode="General">
                  <c:v>0.29924730659783899</c:v>
                </c:pt>
                <c:pt idx="446" formatCode="General">
                  <c:v>0.29938974636455401</c:v>
                </c:pt>
                <c:pt idx="447" formatCode="General">
                  <c:v>0.29953205319776299</c:v>
                </c:pt>
                <c:pt idx="448" formatCode="General">
                  <c:v>0.29967029718152299</c:v>
                </c:pt>
                <c:pt idx="449" formatCode="General">
                  <c:v>0.29980893445295598</c:v>
                </c:pt>
                <c:pt idx="450" formatCode="General">
                  <c:v>0.29994793313555401</c:v>
                </c:pt>
                <c:pt idx="451" formatCode="General">
                  <c:v>0.300072789257533</c:v>
                </c:pt>
                <c:pt idx="452" formatCode="General">
                  <c:v>0.30019755277517102</c:v>
                </c:pt>
                <c:pt idx="453" formatCode="General">
                  <c:v>0.30032222412554999</c:v>
                </c:pt>
                <c:pt idx="454" formatCode="General">
                  <c:v>0.30044680374410399</c:v>
                </c:pt>
                <c:pt idx="455" formatCode="General">
                  <c:v>0.30057129206462002</c:v>
                </c:pt>
                <c:pt idx="456" formatCode="General">
                  <c:v>0.30069568951922598</c:v>
                </c:pt>
                <c:pt idx="457" formatCode="General">
                  <c:v>0.30081999653839397</c:v>
                </c:pt>
                <c:pt idx="458" formatCode="General">
                  <c:v>0.30094529890341298</c:v>
                </c:pt>
                <c:pt idx="459" formatCode="General">
                  <c:v>0.30107102978741901</c:v>
                </c:pt>
                <c:pt idx="460" formatCode="General">
                  <c:v>0.30122713822341901</c:v>
                </c:pt>
                <c:pt idx="461" formatCode="General">
                  <c:v>0.30138622843192697</c:v>
                </c:pt>
                <c:pt idx="462" formatCode="General">
                  <c:v>0.30154525495620299</c:v>
                </c:pt>
                <c:pt idx="463" formatCode="General">
                  <c:v>0.30170421788626001</c:v>
                </c:pt>
                <c:pt idx="464" formatCode="General">
                  <c:v>0.301863084105015</c:v>
                </c:pt>
                <c:pt idx="465" formatCode="General">
                  <c:v>0.30202182655580501</c:v>
                </c:pt>
                <c:pt idx="466" formatCode="General">
                  <c:v>0.302180502394993</c:v>
                </c:pt>
                <c:pt idx="467" formatCode="General">
                  <c:v>0.30233911171205602</c:v>
                </c:pt>
                <c:pt idx="468" formatCode="General">
                  <c:v>0.302497654596875</c:v>
                </c:pt>
                <c:pt idx="469" formatCode="General">
                  <c:v>0.30265613113973799</c:v>
                </c:pt>
                <c:pt idx="470" formatCode="General">
                  <c:v>0.30281454143133302</c:v>
                </c:pt>
                <c:pt idx="471" formatCode="General">
                  <c:v>0.30297288556274199</c:v>
                </c:pt>
                <c:pt idx="472" formatCode="General">
                  <c:v>0.30313116362544501</c:v>
                </c:pt>
                <c:pt idx="473" formatCode="General">
                  <c:v>0.30328937571130998</c:v>
                </c:pt>
                <c:pt idx="474" formatCode="General">
                  <c:v>0.30344752191259</c:v>
                </c:pt>
                <c:pt idx="475" formatCode="General">
                  <c:v>0.30360560232192402</c:v>
                </c:pt>
                <c:pt idx="476" formatCode="General">
                  <c:v>0.30376361703232801</c:v>
                </c:pt>
                <c:pt idx="477" formatCode="General">
                  <c:v>0.30391981662990097</c:v>
                </c:pt>
                <c:pt idx="478" formatCode="General">
                  <c:v>0.304074218071616</c:v>
                </c:pt>
                <c:pt idx="479" formatCode="General">
                  <c:v>0.30422395500531801</c:v>
                </c:pt>
                <c:pt idx="480" formatCode="General">
                  <c:v>0.304368335222782</c:v>
                </c:pt>
                <c:pt idx="481" formatCode="General">
                  <c:v>0.30451264661470401</c:v>
                </c:pt>
                <c:pt idx="482" formatCode="General">
                  <c:v>0.30465913559521102</c:v>
                </c:pt>
                <c:pt idx="483" formatCode="General">
                  <c:v>0.30481565842411701</c:v>
                </c:pt>
                <c:pt idx="484" formatCode="General">
                  <c:v>0.30497210233818001</c:v>
                </c:pt>
                <c:pt idx="485" formatCode="General">
                  <c:v>0.305127731145517</c:v>
                </c:pt>
                <c:pt idx="486" formatCode="General">
                  <c:v>0.30528320770513401</c:v>
                </c:pt>
                <c:pt idx="487" formatCode="General">
                  <c:v>0.30543799172116598</c:v>
                </c:pt>
                <c:pt idx="488" formatCode="General">
                  <c:v>0.30559055837747501</c:v>
                </c:pt>
                <c:pt idx="489" formatCode="General">
                  <c:v>0.30574332505255097</c:v>
                </c:pt>
                <c:pt idx="490" formatCode="General">
                  <c:v>0.30589602723800702</c:v>
                </c:pt>
                <c:pt idx="491" formatCode="General">
                  <c:v>0.30604866486026799</c:v>
                </c:pt>
                <c:pt idx="492" formatCode="General">
                  <c:v>0.30620123784617598</c:v>
                </c:pt>
                <c:pt idx="493" formatCode="General">
                  <c:v>0.30635374612300098</c:v>
                </c:pt>
                <c:pt idx="494" formatCode="General">
                  <c:v>0.30650815797458397</c:v>
                </c:pt>
                <c:pt idx="495" formatCode="General">
                  <c:v>0.30666403362476002</c:v>
                </c:pt>
                <c:pt idx="496" formatCode="General">
                  <c:v>0.30681986634207398</c:v>
                </c:pt>
                <c:pt idx="497" formatCode="General">
                  <c:v>0.30697565602563998</c:v>
                </c:pt>
                <c:pt idx="498" formatCode="General">
                  <c:v>0.307131402574496</c:v>
                </c:pt>
                <c:pt idx="499" formatCode="General">
                  <c:v>0.3072871058876</c:v>
                </c:pt>
                <c:pt idx="500" formatCode="General">
                  <c:v>0.30744276586383901</c:v>
                </c:pt>
                <c:pt idx="501" formatCode="General">
                  <c:v>0.307598136412016</c:v>
                </c:pt>
                <c:pt idx="502" formatCode="General">
                  <c:v>0.30775268626162899</c:v>
                </c:pt>
                <c:pt idx="503" formatCode="General">
                  <c:v>0.30790717882516</c:v>
                </c:pt>
                <c:pt idx="504" formatCode="General">
                  <c:v>0.30805562798334402</c:v>
                </c:pt>
                <c:pt idx="505" formatCode="General">
                  <c:v>0.308181766558693</c:v>
                </c:pt>
                <c:pt idx="506" formatCode="General">
                  <c:v>0.30830781530061901</c:v>
                </c:pt>
                <c:pt idx="507" formatCode="General">
                  <c:v>0.308433774138412</c:v>
                </c:pt>
                <c:pt idx="508" formatCode="General">
                  <c:v>0.30855964300233502</c:v>
                </c:pt>
                <c:pt idx="509" formatCode="General">
                  <c:v>0.30868542182362302</c:v>
                </c:pt>
                <c:pt idx="510" formatCode="General">
                  <c:v>0.30880997895295098</c:v>
                </c:pt>
                <c:pt idx="511" formatCode="General">
                  <c:v>0.30892810871773102</c:v>
                </c:pt>
                <c:pt idx="512" formatCode="General">
                  <c:v>0.30904660133739398</c:v>
                </c:pt>
                <c:pt idx="513" formatCode="General">
                  <c:v>0.309168009242557</c:v>
                </c:pt>
                <c:pt idx="514" formatCode="General">
                  <c:v>0.30928933530635</c:v>
                </c:pt>
                <c:pt idx="515" formatCode="General">
                  <c:v>0.309410579545213</c:v>
                </c:pt>
                <c:pt idx="516" formatCode="General">
                  <c:v>0.30953194177634102</c:v>
                </c:pt>
                <c:pt idx="517" formatCode="General">
                  <c:v>0.309653354057987</c:v>
                </c:pt>
                <c:pt idx="518" formatCode="General">
                  <c:v>0.30977468005056502</c:v>
                </c:pt>
                <c:pt idx="519" formatCode="General">
                  <c:v>0.30988947935412398</c:v>
                </c:pt>
                <c:pt idx="520" formatCode="General">
                  <c:v>0.31000278919576402</c:v>
                </c:pt>
                <c:pt idx="521" formatCode="General">
                  <c:v>0.31011604362134099</c:v>
                </c:pt>
                <c:pt idx="522" formatCode="General">
                  <c:v>0.310229242673001</c:v>
                </c:pt>
                <c:pt idx="523" formatCode="General">
                  <c:v>0.31034219736074897</c:v>
                </c:pt>
                <c:pt idx="524" formatCode="General">
                  <c:v>0.31044593481652999</c:v>
                </c:pt>
                <c:pt idx="525" formatCode="General">
                  <c:v>0.31054962905961098</c:v>
                </c:pt>
                <c:pt idx="526" formatCode="General">
                  <c:v>0.31065328014785099</c:v>
                </c:pt>
                <c:pt idx="527" formatCode="General">
                  <c:v>0.31075688813924501</c:v>
                </c:pt>
                <c:pt idx="528" formatCode="General">
                  <c:v>0.310860453091924</c:v>
                </c:pt>
                <c:pt idx="529" formatCode="General">
                  <c:v>0.31095799196163298</c:v>
                </c:pt>
                <c:pt idx="530" formatCode="General">
                  <c:v>0.311053034130719</c:v>
                </c:pt>
                <c:pt idx="531" formatCode="General">
                  <c:v>0.31114802940807301</c:v>
                </c:pt>
                <c:pt idx="532" formatCode="General">
                  <c:v>0.311242981824773</c:v>
                </c:pt>
                <c:pt idx="533" formatCode="General">
                  <c:v>0.31133825966372702</c:v>
                </c:pt>
                <c:pt idx="534" formatCode="General">
                  <c:v>0.31143399349436302</c:v>
                </c:pt>
                <c:pt idx="535" formatCode="General">
                  <c:v>0.311529683285313</c:v>
                </c:pt>
                <c:pt idx="536" formatCode="General">
                  <c:v>0.31162532911083601</c:v>
                </c:pt>
                <c:pt idx="537" formatCode="General">
                  <c:v>0.31172093104527299</c:v>
                </c:pt>
                <c:pt idx="538" formatCode="General">
                  <c:v>0.311816489163043</c:v>
                </c:pt>
                <c:pt idx="539" formatCode="General">
                  <c:v>0.31191200353864401</c:v>
                </c:pt>
                <c:pt idx="540" formatCode="General">
                  <c:v>0.31200747424664799</c:v>
                </c:pt>
                <c:pt idx="541" formatCode="General">
                  <c:v>0.31210290136170099</c:v>
                </c:pt>
                <c:pt idx="542" formatCode="General">
                  <c:v>0.31219865505866601</c:v>
                </c:pt>
                <c:pt idx="543" formatCode="General">
                  <c:v>0.31229105903888998</c:v>
                </c:pt>
                <c:pt idx="544" formatCode="General">
                  <c:v>0.31238268565048999</c:v>
                </c:pt>
                <c:pt idx="545" formatCode="General">
                  <c:v>0.31247427612942502</c:v>
                </c:pt>
                <c:pt idx="546" formatCode="General">
                  <c:v>0.31256583055956799</c:v>
                </c:pt>
                <c:pt idx="547" formatCode="General">
                  <c:v>0.31265734902469999</c:v>
                </c:pt>
                <c:pt idx="548" formatCode="General">
                  <c:v>0.31274883160850703</c:v>
                </c:pt>
                <c:pt idx="549" formatCode="General">
                  <c:v>0.31284027839457601</c:v>
                </c:pt>
                <c:pt idx="550" formatCode="General">
                  <c:v>0.31293168946639999</c:v>
                </c:pt>
                <c:pt idx="551" formatCode="General">
                  <c:v>0.31302220839282402</c:v>
                </c:pt>
                <c:pt idx="552" formatCode="General">
                  <c:v>0.31311048202201802</c:v>
                </c:pt>
                <c:pt idx="553" formatCode="General">
                  <c:v>0.313198042666053</c:v>
                </c:pt>
                <c:pt idx="554" formatCode="General">
                  <c:v>0.31328537271541002</c:v>
                </c:pt>
                <c:pt idx="555" formatCode="General">
                  <c:v>0.31337192295925398</c:v>
                </c:pt>
                <c:pt idx="556" formatCode="General">
                  <c:v>0.313458445477721</c:v>
                </c:pt>
                <c:pt idx="557" formatCode="General">
                  <c:v>0.31354562222301202</c:v>
                </c:pt>
                <c:pt idx="558" formatCode="General">
                  <c:v>0.31363307414681701</c:v>
                </c:pt>
                <c:pt idx="559" formatCode="General">
                  <c:v>0.31372048894300503</c:v>
                </c:pt>
                <c:pt idx="560" formatCode="General">
                  <c:v>0.31380786667300897</c:v>
                </c:pt>
                <c:pt idx="561" formatCode="General">
                  <c:v>0.31389520739829802</c:v>
                </c:pt>
                <c:pt idx="562" formatCode="General">
                  <c:v>0.31398251118037801</c:v>
                </c:pt>
                <c:pt idx="563" formatCode="General">
                  <c:v>0.31406977808079001</c:v>
                </c:pt>
                <c:pt idx="564" formatCode="General">
                  <c:v>0.31415700816111303</c:v>
                </c:pt>
                <c:pt idx="565" formatCode="General">
                  <c:v>0.31424420148295501</c:v>
                </c:pt>
                <c:pt idx="566" formatCode="General">
                  <c:v>0.31433135810795898</c:v>
                </c:pt>
                <c:pt idx="567" formatCode="General">
                  <c:v>0.31441847809779999</c:v>
                </c:pt>
                <c:pt idx="568" formatCode="General">
                  <c:v>0.31450556151418202</c:v>
                </c:pt>
                <c:pt idx="569" formatCode="General">
                  <c:v>0.314597764912671</c:v>
                </c:pt>
                <c:pt idx="570" formatCode="General">
                  <c:v>0.31470377399030303</c:v>
                </c:pt>
                <c:pt idx="571" formatCode="General">
                  <c:v>0.31480972828708198</c:v>
                </c:pt>
                <c:pt idx="572" formatCode="General">
                  <c:v>0.31491847881549001</c:v>
                </c:pt>
                <c:pt idx="573" formatCode="General">
                  <c:v>0.31502962546899299</c:v>
                </c:pt>
                <c:pt idx="574" formatCode="General">
                  <c:v>0.315140686559993</c:v>
                </c:pt>
                <c:pt idx="575" formatCode="General">
                  <c:v>0.31525166196080501</c:v>
                </c:pt>
                <c:pt idx="576" formatCode="General">
                  <c:v>0.315362551544414</c:v>
                </c:pt>
                <c:pt idx="577" formatCode="General">
                  <c:v>0.315473355184482</c:v>
                </c:pt>
                <c:pt idx="578" formatCode="General">
                  <c:v>0.31558497741799102</c:v>
                </c:pt>
                <c:pt idx="579" formatCode="General">
                  <c:v>0.31569750404540398</c:v>
                </c:pt>
                <c:pt idx="580" formatCode="General">
                  <c:v>0.31581052447471503</c:v>
                </c:pt>
                <c:pt idx="581" formatCode="General">
                  <c:v>0.31592579481357702</c:v>
                </c:pt>
                <c:pt idx="582" formatCode="General">
                  <c:v>0.31604097079411497</c:v>
                </c:pt>
                <c:pt idx="583" formatCode="General">
                  <c:v>0.31615605231673499</c:v>
                </c:pt>
                <c:pt idx="584" formatCode="General">
                  <c:v>0.31627103928283001</c:v>
                </c:pt>
                <c:pt idx="585" formatCode="General">
                  <c:v>0.31638593159478701</c:v>
                </c:pt>
                <c:pt idx="586" formatCode="General">
                  <c:v>0.31650072915598998</c:v>
                </c:pt>
                <c:pt idx="587" formatCode="General">
                  <c:v>0.31661566097222998</c:v>
                </c:pt>
                <c:pt idx="588" formatCode="General">
                  <c:v>0.31673201416886798</c:v>
                </c:pt>
                <c:pt idx="589" formatCode="General">
                  <c:v>0.31684827361103302</c:v>
                </c:pt>
                <c:pt idx="590" formatCode="General">
                  <c:v>0.31695954051784703</c:v>
                </c:pt>
                <c:pt idx="591" formatCode="General">
                  <c:v>0.31706990752270198</c:v>
                </c:pt>
                <c:pt idx="592" formatCode="General">
                  <c:v>0.31718018145208898</c:v>
                </c:pt>
                <c:pt idx="593" formatCode="General">
                  <c:v>0.31729036222481799</c:v>
                </c:pt>
                <c:pt idx="594" formatCode="General">
                  <c:v>0.31740044976070197</c:v>
                </c:pt>
                <c:pt idx="595" formatCode="General">
                  <c:v>0.31750964296775402</c:v>
                </c:pt>
                <c:pt idx="596" formatCode="General">
                  <c:v>0.31761691461189401</c:v>
                </c:pt>
                <c:pt idx="597" formatCode="General">
                  <c:v>0.31772411450448401</c:v>
                </c:pt>
                <c:pt idx="598" formatCode="General">
                  <c:v>0.31783124254899198</c:v>
                </c:pt>
                <c:pt idx="599" formatCode="General">
                  <c:v>0.31793829864937301</c:v>
                </c:pt>
                <c:pt idx="600" formatCode="General">
                  <c:v>0.31804528271006699</c:v>
                </c:pt>
                <c:pt idx="601" formatCode="General">
                  <c:v>0.31815219463600403</c:v>
                </c:pt>
                <c:pt idx="602" formatCode="General">
                  <c:v>0.31825903433260999</c:v>
                </c:pt>
                <c:pt idx="603" formatCode="General">
                  <c:v>0.31836580170580903</c:v>
                </c:pt>
                <c:pt idx="604" formatCode="General">
                  <c:v>0.31847249666202898</c:v>
                </c:pt>
                <c:pt idx="605" formatCode="General">
                  <c:v>0.31857911910820302</c:v>
                </c:pt>
                <c:pt idx="606" formatCode="General">
                  <c:v>0.31867407834476003</c:v>
                </c:pt>
                <c:pt idx="607" formatCode="General">
                  <c:v>0.31876393203486902</c:v>
                </c:pt>
                <c:pt idx="608" formatCode="General">
                  <c:v>0.31885377062991699</c:v>
                </c:pt>
                <c:pt idx="609" formatCode="General">
                  <c:v>0.31894378523877598</c:v>
                </c:pt>
                <c:pt idx="610" formatCode="General">
                  <c:v>0.31903373522706102</c:v>
                </c:pt>
                <c:pt idx="611" formatCode="General">
                  <c:v>0.319120805979208</c:v>
                </c:pt>
                <c:pt idx="612" formatCode="General">
                  <c:v>0.319190724300426</c:v>
                </c:pt>
                <c:pt idx="613" formatCode="General">
                  <c:v>0.31925643824866901</c:v>
                </c:pt>
                <c:pt idx="614" formatCode="General">
                  <c:v>0.31932154133198598</c:v>
                </c:pt>
                <c:pt idx="615" formatCode="General">
                  <c:v>0.31938610402088402</c:v>
                </c:pt>
                <c:pt idx="616" formatCode="General">
                  <c:v>0.31945031321234102</c:v>
                </c:pt>
                <c:pt idx="617" formatCode="General">
                  <c:v>0.31951449817088901</c:v>
                </c:pt>
                <c:pt idx="618" formatCode="General">
                  <c:v>0.31957865894923798</c:v>
                </c:pt>
                <c:pt idx="619" formatCode="General">
                  <c:v>0.31964279560002001</c:v>
                </c:pt>
                <c:pt idx="620" formatCode="General">
                  <c:v>0.31970690817578801</c:v>
                </c:pt>
                <c:pt idx="621" formatCode="General">
                  <c:v>0.31977099672901599</c:v>
                </c:pt>
                <c:pt idx="622" formatCode="General">
                  <c:v>0.319830740975378</c:v>
                </c:pt>
                <c:pt idx="623" formatCode="General">
                  <c:v>0.31988671191747498</c:v>
                </c:pt>
                <c:pt idx="624" formatCode="General">
                  <c:v>0.31994265944913403</c:v>
                </c:pt>
                <c:pt idx="625" formatCode="General">
                  <c:v>0.31999858363726802</c:v>
                </c:pt>
                <c:pt idx="626" formatCode="General">
                  <c:v>0.32005448454860302</c:v>
                </c:pt>
                <c:pt idx="627" formatCode="General">
                  <c:v>0.32011036224967998</c:v>
                </c:pt>
                <c:pt idx="628" formatCode="General">
                  <c:v>0.32016621680685098</c:v>
                </c:pt>
                <c:pt idx="629" formatCode="General">
                  <c:v>0.32022204828628598</c:v>
                </c:pt>
                <c:pt idx="630" formatCode="General">
                  <c:v>0.32027079268773001</c:v>
                </c:pt>
                <c:pt idx="631" formatCode="General">
                  <c:v>0.32031922605539298</c:v>
                </c:pt>
                <c:pt idx="632" formatCode="General">
                  <c:v>0.32036544274705803</c:v>
                </c:pt>
                <c:pt idx="633" formatCode="General">
                  <c:v>0.32040877760506598</c:v>
                </c:pt>
                <c:pt idx="634" formatCode="General">
                  <c:v>0.32045210046419298</c:v>
                </c:pt>
                <c:pt idx="635" formatCode="General">
                  <c:v>0.32049541136549897</c:v>
                </c:pt>
                <c:pt idx="636" formatCode="General">
                  <c:v>0.32053780411310601</c:v>
                </c:pt>
                <c:pt idx="637" formatCode="General">
                  <c:v>0.320580073957974</c:v>
                </c:pt>
                <c:pt idx="638" formatCode="General">
                  <c:v>0.32062220062417801</c:v>
                </c:pt>
                <c:pt idx="639" formatCode="General">
                  <c:v>0.32066342124465003</c:v>
                </c:pt>
                <c:pt idx="640" formatCode="General">
                  <c:v>0.32070461607064898</c:v>
                </c:pt>
                <c:pt idx="641" formatCode="General">
                  <c:v>0.320745785171419</c:v>
                </c:pt>
                <c:pt idx="642" formatCode="General">
                  <c:v>0.32078693004881198</c:v>
                </c:pt>
                <c:pt idx="643" formatCode="General">
                  <c:v>0.32082806553175502</c:v>
                </c:pt>
                <c:pt idx="644" formatCode="General">
                  <c:v>0.32086917530181303</c:v>
                </c:pt>
                <c:pt idx="645" formatCode="General">
                  <c:v>0.32091025942746698</c:v>
                </c:pt>
                <c:pt idx="646" formatCode="General">
                  <c:v>0.32095131797703202</c:v>
                </c:pt>
                <c:pt idx="647" formatCode="General">
                  <c:v>0.32099235101866402</c:v>
                </c:pt>
                <c:pt idx="648" formatCode="General">
                  <c:v>0.32103335862035598</c:v>
                </c:pt>
                <c:pt idx="649" formatCode="General">
                  <c:v>0.32107434084994002</c:v>
                </c:pt>
                <c:pt idx="650" formatCode="General">
                  <c:v>0.32111394620241102</c:v>
                </c:pt>
                <c:pt idx="651" formatCode="General">
                  <c:v>0.32115423976834601</c:v>
                </c:pt>
                <c:pt idx="652" formatCode="General">
                  <c:v>0.32119568473240001</c:v>
                </c:pt>
                <c:pt idx="653" formatCode="General">
                  <c:v>0.32123711459337201</c:v>
                </c:pt>
                <c:pt idx="654" formatCode="General">
                  <c:v>0.32127852937947798</c:v>
                </c:pt>
                <c:pt idx="655" formatCode="General">
                  <c:v>0.32131997477523899</c:v>
                </c:pt>
                <c:pt idx="656" formatCode="General">
                  <c:v>0.321371780082223</c:v>
                </c:pt>
                <c:pt idx="657" formatCode="General">
                  <c:v>0.32142410304345798</c:v>
                </c:pt>
                <c:pt idx="658" formatCode="General">
                  <c:v>0.32147640113446901</c:v>
                </c:pt>
                <c:pt idx="659" formatCode="General">
                  <c:v>0.321528674390125</c:v>
                </c:pt>
                <c:pt idx="660" formatCode="General">
                  <c:v>0.32157877435723697</c:v>
                </c:pt>
                <c:pt idx="661" formatCode="General">
                  <c:v>0.32162567876022802</c:v>
                </c:pt>
                <c:pt idx="662" formatCode="General">
                  <c:v>0.32167255591122301</c:v>
                </c:pt>
                <c:pt idx="663" formatCode="General">
                  <c:v>0.32171940586041498</c:v>
                </c:pt>
                <c:pt idx="664" formatCode="General">
                  <c:v>0.32176622865796201</c:v>
                </c:pt>
                <c:pt idx="665" formatCode="General">
                  <c:v>0.32181302435399001</c:v>
                </c:pt>
                <c:pt idx="666" formatCode="General">
                  <c:v>0.32185979299859002</c:v>
                </c:pt>
                <c:pt idx="667" formatCode="General">
                  <c:v>0.32190653464182201</c:v>
                </c:pt>
                <c:pt idx="668" formatCode="General">
                  <c:v>0.321953249333706</c:v>
                </c:pt>
                <c:pt idx="669" formatCode="General">
                  <c:v>0.32199667082313899</c:v>
                </c:pt>
                <c:pt idx="670" formatCode="General">
                  <c:v>0.32203974316808098</c:v>
                </c:pt>
                <c:pt idx="671" formatCode="General">
                  <c:v>0.32208311188455901</c:v>
                </c:pt>
                <c:pt idx="672" formatCode="General">
                  <c:v>0.32212645478858198</c:v>
                </c:pt>
                <c:pt idx="673" formatCode="General">
                  <c:v>0.32216977193331398</c:v>
                </c:pt>
                <c:pt idx="674" formatCode="General">
                  <c:v>0.32221306337185601</c:v>
                </c:pt>
                <c:pt idx="675" formatCode="General">
                  <c:v>0.32225632915724101</c:v>
                </c:pt>
                <c:pt idx="676" formatCode="General">
                  <c:v>0.32229956934243698</c:v>
                </c:pt>
                <c:pt idx="677" formatCode="General">
                  <c:v>0.32234278398034399</c:v>
                </c:pt>
                <c:pt idx="678" formatCode="General">
                  <c:v>0.32238597312379702</c:v>
                </c:pt>
                <c:pt idx="679" formatCode="General">
                  <c:v>0.32242913682556201</c:v>
                </c:pt>
                <c:pt idx="680" formatCode="General">
                  <c:v>0.32247257443996502</c:v>
                </c:pt>
                <c:pt idx="681" formatCode="General">
                  <c:v>0.32251600064840702</c:v>
                </c:pt>
                <c:pt idx="682" formatCode="General">
                  <c:v>0.32256002057331601</c:v>
                </c:pt>
                <c:pt idx="683" formatCode="General">
                  <c:v>0.32260482426619602</c:v>
                </c:pt>
                <c:pt idx="684" formatCode="General">
                  <c:v>0.32264960869075598</c:v>
                </c:pt>
                <c:pt idx="685" formatCode="General">
                  <c:v>0.32269437389724998</c:v>
                </c:pt>
                <c:pt idx="686" formatCode="General">
                  <c:v>0.32273924984416502</c:v>
                </c:pt>
                <c:pt idx="687" formatCode="General">
                  <c:v>0.32278429876130998</c:v>
                </c:pt>
                <c:pt idx="688" formatCode="General">
                  <c:v>0.32282931747181498</c:v>
                </c:pt>
                <c:pt idx="689" formatCode="General">
                  <c:v>0.32287430603913603</c:v>
                </c:pt>
                <c:pt idx="690" formatCode="General">
                  <c:v>0.32291721197832401</c:v>
                </c:pt>
                <c:pt idx="691" formatCode="General">
                  <c:v>0.32295874789977802</c:v>
                </c:pt>
                <c:pt idx="692" formatCode="General">
                  <c:v>0.323000246635609</c:v>
                </c:pt>
                <c:pt idx="693" formatCode="General">
                  <c:v>0.32304170830182499</c:v>
                </c:pt>
                <c:pt idx="694" formatCode="General">
                  <c:v>0.32308313301411501</c:v>
                </c:pt>
                <c:pt idx="695" formatCode="General">
                  <c:v>0.32312452088784899</c:v>
                </c:pt>
                <c:pt idx="696" formatCode="General">
                  <c:v>0.32316559378545801</c:v>
                </c:pt>
                <c:pt idx="697" formatCode="General">
                  <c:v>0.323206564453144</c:v>
                </c:pt>
                <c:pt idx="698" formatCode="General">
                  <c:v>0.32324750395719898</c:v>
                </c:pt>
                <c:pt idx="699" formatCode="General">
                  <c:v>0.323288412375769</c:v>
                </c:pt>
                <c:pt idx="700" formatCode="General">
                  <c:v>0.32332788985973498</c:v>
                </c:pt>
                <c:pt idx="701" formatCode="General">
                  <c:v>0.32336319685504999</c:v>
                </c:pt>
                <c:pt idx="702" formatCode="General">
                  <c:v>0.32340227424579798</c:v>
                </c:pt>
                <c:pt idx="703" formatCode="General">
                  <c:v>0.32345386206117399</c:v>
                </c:pt>
                <c:pt idx="704" formatCode="General">
                  <c:v>0.323505419547022</c:v>
                </c:pt>
                <c:pt idx="705" formatCode="General">
                  <c:v>0.32355694674990698</c:v>
                </c:pt>
                <c:pt idx="706" formatCode="General">
                  <c:v>0.32360844371640901</c:v>
                </c:pt>
                <c:pt idx="707" formatCode="General">
                  <c:v>0.32365991049311899</c:v>
                </c:pt>
                <c:pt idx="708" formatCode="General">
                  <c:v>0.32371134712663902</c:v>
                </c:pt>
                <c:pt idx="709" formatCode="General">
                  <c:v>0.32376275366358298</c:v>
                </c:pt>
                <c:pt idx="710" formatCode="General">
                  <c:v>0.32381413015057697</c:v>
                </c:pt>
                <c:pt idx="711" formatCode="General">
                  <c:v>0.32386547663425502</c:v>
                </c:pt>
                <c:pt idx="712" formatCode="General">
                  <c:v>0.32391679316126198</c:v>
                </c:pt>
                <c:pt idx="713" formatCode="General">
                  <c:v>0.32396901337018502</c:v>
                </c:pt>
                <c:pt idx="714" formatCode="General">
                  <c:v>0.32402797125160399</c:v>
                </c:pt>
                <c:pt idx="715" formatCode="General">
                  <c:v>0.32408827115106797</c:v>
                </c:pt>
                <c:pt idx="716" formatCode="General">
                  <c:v>0.32416074774021503</c:v>
                </c:pt>
                <c:pt idx="717" formatCode="General">
                  <c:v>0.32423316175126998</c:v>
                </c:pt>
                <c:pt idx="718" formatCode="General">
                  <c:v>0.32430551323254903</c:v>
                </c:pt>
                <c:pt idx="719" formatCode="General">
                  <c:v>0.32437780223277501</c:v>
                </c:pt>
                <c:pt idx="720" formatCode="General">
                  <c:v>0.32445002880108098</c:v>
                </c:pt>
                <c:pt idx="721" formatCode="General">
                  <c:v>0.32452219298700602</c:v>
                </c:pt>
                <c:pt idx="722" formatCode="General">
                  <c:v>0.32459332904471799</c:v>
                </c:pt>
                <c:pt idx="723" formatCode="General">
                  <c:v>0.32466413813181</c:v>
                </c:pt>
                <c:pt idx="724" formatCode="General">
                  <c:v>0.324734879741783</c:v>
                </c:pt>
                <c:pt idx="725" formatCode="General">
                  <c:v>0.32480555549558399</c:v>
                </c:pt>
                <c:pt idx="726" formatCode="General">
                  <c:v>0.324876172435969</c:v>
                </c:pt>
                <c:pt idx="727" formatCode="General">
                  <c:v>0.32494660397104702</c:v>
                </c:pt>
                <c:pt idx="728" formatCode="General">
                  <c:v>0.32501693134708898</c:v>
                </c:pt>
                <c:pt idx="729" formatCode="General">
                  <c:v>0.32508719985767398</c:v>
                </c:pt>
                <c:pt idx="730" formatCode="General">
                  <c:v>0.32515740954918099</c:v>
                </c:pt>
                <c:pt idx="731" formatCode="General">
                  <c:v>0.325227560468348</c:v>
                </c:pt>
                <c:pt idx="732" formatCode="General">
                  <c:v>0.32529765266227001</c:v>
                </c:pt>
                <c:pt idx="733" formatCode="General">
                  <c:v>0.32536768617839301</c:v>
                </c:pt>
                <c:pt idx="734" formatCode="General">
                  <c:v>0.32543766106451599</c:v>
                </c:pt>
                <c:pt idx="735" formatCode="General">
                  <c:v>0.32551064210248798</c:v>
                </c:pt>
                <c:pt idx="736" formatCode="General">
                  <c:v>0.32558689764767201</c:v>
                </c:pt>
                <c:pt idx="737" formatCode="General">
                  <c:v>0.32566476379111697</c:v>
                </c:pt>
                <c:pt idx="738" formatCode="General">
                  <c:v>0.32574258985287702</c:v>
                </c:pt>
                <c:pt idx="739" formatCode="General">
                  <c:v>0.32582037579835499</c:v>
                </c:pt>
                <c:pt idx="740" formatCode="General">
                  <c:v>0.325898121593098</c:v>
                </c:pt>
                <c:pt idx="741" formatCode="General">
                  <c:v>0.32597582720280799</c:v>
                </c:pt>
                <c:pt idx="742" formatCode="General">
                  <c:v>0.32605356852205902</c:v>
                </c:pt>
                <c:pt idx="743" formatCode="General">
                  <c:v>0.32613128353311599</c:v>
                </c:pt>
                <c:pt idx="744" formatCode="General">
                  <c:v>0.32620895750844398</c:v>
                </c:pt>
                <c:pt idx="745" formatCode="General">
                  <c:v>0.32628659041859198</c:v>
                </c:pt>
                <c:pt idx="746" formatCode="General">
                  <c:v>0.326364572726347</c:v>
                </c:pt>
                <c:pt idx="747" formatCode="General">
                  <c:v>0.32645451388549601</c:v>
                </c:pt>
                <c:pt idx="748" formatCode="General">
                  <c:v>0.32655132862592401</c:v>
                </c:pt>
                <c:pt idx="749" formatCode="General">
                  <c:v>0.326648107447709</c:v>
                </c:pt>
                <c:pt idx="750" formatCode="General">
                  <c:v>0.32674485027951</c:v>
                </c:pt>
                <c:pt idx="751" formatCode="General">
                  <c:v>0.32684155704994999</c:v>
                </c:pt>
                <c:pt idx="752" formatCode="General">
                  <c:v>0.32693822768761699</c:v>
                </c:pt>
                <c:pt idx="753" formatCode="General">
                  <c:v>0.32703486212106098</c:v>
                </c:pt>
                <c:pt idx="754" formatCode="General">
                  <c:v>0.32713146027880302</c:v>
                </c:pt>
                <c:pt idx="755" formatCode="General">
                  <c:v>0.32722099666068799</c:v>
                </c:pt>
                <c:pt idx="756" formatCode="General">
                  <c:v>0.32730207965333602</c:v>
                </c:pt>
                <c:pt idx="757" formatCode="General">
                  <c:v>0.32738314481258401</c:v>
                </c:pt>
                <c:pt idx="758" formatCode="General">
                  <c:v>0.32746558487956001</c:v>
                </c:pt>
                <c:pt idx="759" formatCode="General">
                  <c:v>0.32754989567423498</c:v>
                </c:pt>
                <c:pt idx="760" formatCode="General">
                  <c:v>0.32763418633749303</c:v>
                </c:pt>
                <c:pt idx="761" formatCode="General">
                  <c:v>0.32771845683208101</c:v>
                </c:pt>
                <c:pt idx="762" formatCode="General">
                  <c:v>0.32780270621401297</c:v>
                </c:pt>
                <c:pt idx="763" formatCode="General">
                  <c:v>0.327886936109967</c:v>
                </c:pt>
                <c:pt idx="764" formatCode="General">
                  <c:v>0.32797114664411198</c:v>
                </c:pt>
                <c:pt idx="765" formatCode="General">
                  <c:v>0.32805533777587897</c:v>
                </c:pt>
                <c:pt idx="766" formatCode="General">
                  <c:v>0.32813925003942102</c:v>
                </c:pt>
                <c:pt idx="767" formatCode="General">
                  <c:v>0.32822264303730803</c:v>
                </c:pt>
                <c:pt idx="768" formatCode="General">
                  <c:v>0.32830601080713601</c:v>
                </c:pt>
                <c:pt idx="769" formatCode="General">
                  <c:v>0.32838935329047902</c:v>
                </c:pt>
                <c:pt idx="770" formatCode="General">
                  <c:v>0.32847267042881001</c:v>
                </c:pt>
                <c:pt idx="771" formatCode="General">
                  <c:v>0.32855596216349497</c:v>
                </c:pt>
                <c:pt idx="772" formatCode="General">
                  <c:v>0.32863754664878903</c:v>
                </c:pt>
                <c:pt idx="773" formatCode="General">
                  <c:v>0.32871763288280498</c:v>
                </c:pt>
                <c:pt idx="774" formatCode="General">
                  <c:v>0.32879767652130698</c:v>
                </c:pt>
                <c:pt idx="775" formatCode="General">
                  <c:v>0.32887767751094998</c:v>
                </c:pt>
                <c:pt idx="776" formatCode="General">
                  <c:v>0.32895753510842202</c:v>
                </c:pt>
                <c:pt idx="777" formatCode="General">
                  <c:v>0.32903731583710799</c:v>
                </c:pt>
                <c:pt idx="778" formatCode="General">
                  <c:v>0.32911593183821303</c:v>
                </c:pt>
                <c:pt idx="779" formatCode="General">
                  <c:v>0.32919447666548901</c:v>
                </c:pt>
                <c:pt idx="780" formatCode="General">
                  <c:v>0.32927297333224098</c:v>
                </c:pt>
                <c:pt idx="781" formatCode="General">
                  <c:v>0.32935142177353099</c:v>
                </c:pt>
                <c:pt idx="782" formatCode="General">
                  <c:v>0.32942982192458098</c:v>
                </c:pt>
                <c:pt idx="783" formatCode="General">
                  <c:v>0.32950817372077801</c:v>
                </c:pt>
                <c:pt idx="784" formatCode="General">
                  <c:v>0.32958647709767602</c:v>
                </c:pt>
                <c:pt idx="785" formatCode="General">
                  <c:v>0.329664731990996</c:v>
                </c:pt>
                <c:pt idx="786" formatCode="General">
                  <c:v>0.32974293833662799</c:v>
                </c:pt>
                <c:pt idx="787" formatCode="General">
                  <c:v>0.32982109607063098</c:v>
                </c:pt>
                <c:pt idx="788" formatCode="General">
                  <c:v>0.32989920512923998</c:v>
                </c:pt>
                <c:pt idx="789" formatCode="General">
                  <c:v>0.32997717258262899</c:v>
                </c:pt>
                <c:pt idx="790" formatCode="General">
                  <c:v>0.33005427800714299</c:v>
                </c:pt>
                <c:pt idx="791" formatCode="General">
                  <c:v>0.330130145755611</c:v>
                </c:pt>
                <c:pt idx="792" formatCode="General">
                  <c:v>0.33020596201879499</c:v>
                </c:pt>
                <c:pt idx="793" formatCode="General">
                  <c:v>0.33028172669982597</c:v>
                </c:pt>
                <c:pt idx="794" formatCode="General">
                  <c:v>0.330347946376645</c:v>
                </c:pt>
                <c:pt idx="795" formatCode="General">
                  <c:v>0.33040682162095097</c:v>
                </c:pt>
                <c:pt idx="796" formatCode="General">
                  <c:v>0.33046564102061599</c:v>
                </c:pt>
                <c:pt idx="797" formatCode="General">
                  <c:v>0.33052440452347998</c:v>
                </c:pt>
                <c:pt idx="798" formatCode="General">
                  <c:v>0.33058311207769697</c:v>
                </c:pt>
                <c:pt idx="799" formatCode="General">
                  <c:v>0.33064176363173198</c:v>
                </c:pt>
                <c:pt idx="800" formatCode="General">
                  <c:v>0.33070035913437101</c:v>
                </c:pt>
                <c:pt idx="801" formatCode="General">
                  <c:v>0.33075144198110201</c:v>
                </c:pt>
                <c:pt idx="802" formatCode="General">
                  <c:v>0.33079486220640397</c:v>
                </c:pt>
                <c:pt idx="803" formatCode="General">
                  <c:v>0.33083823315077698</c:v>
                </c:pt>
                <c:pt idx="804" formatCode="General">
                  <c:v>0.33088155480351</c:v>
                </c:pt>
                <c:pt idx="805" formatCode="General">
                  <c:v>0.33092482715418298</c:v>
                </c:pt>
                <c:pt idx="806" formatCode="General">
                  <c:v>0.330969910890904</c:v>
                </c:pt>
                <c:pt idx="807" formatCode="General">
                  <c:v>0.331015749816786</c:v>
                </c:pt>
                <c:pt idx="808" formatCode="General">
                  <c:v>0.33106153414990802</c:v>
                </c:pt>
                <c:pt idx="809" formatCode="General">
                  <c:v>0.33110726391254403</c:v>
                </c:pt>
                <c:pt idx="810" formatCode="General">
                  <c:v>0.33115293912731603</c:v>
                </c:pt>
                <c:pt idx="811" formatCode="General">
                  <c:v>0.33119855981719398</c:v>
                </c:pt>
                <c:pt idx="812" formatCode="General">
                  <c:v>0.33124440100983599</c:v>
                </c:pt>
                <c:pt idx="813" formatCode="General">
                  <c:v>0.33129201387439999</c:v>
                </c:pt>
                <c:pt idx="814" formatCode="General">
                  <c:v>0.33133958444328099</c:v>
                </c:pt>
                <c:pt idx="815" formatCode="General">
                  <c:v>0.33138711270853699</c:v>
                </c:pt>
                <c:pt idx="816" formatCode="General">
                  <c:v>0.33143459866244102</c:v>
                </c:pt>
                <c:pt idx="817" formatCode="General">
                  <c:v>0.33148196836383498</c:v>
                </c:pt>
                <c:pt idx="818" formatCode="General">
                  <c:v>0.33152845500457401</c:v>
                </c:pt>
                <c:pt idx="819" formatCode="General">
                  <c:v>0.331574899796024</c:v>
                </c:pt>
                <c:pt idx="820" formatCode="General">
                  <c:v>0.33162130273349799</c:v>
                </c:pt>
                <c:pt idx="821" formatCode="General">
                  <c:v>0.331667663812518</c:v>
                </c:pt>
                <c:pt idx="822" formatCode="General">
                  <c:v>0.33171398302881899</c:v>
                </c:pt>
                <c:pt idx="823" formatCode="General">
                  <c:v>0.33176026037834699</c:v>
                </c:pt>
                <c:pt idx="824" formatCode="General">
                  <c:v>0.33180765272803597</c:v>
                </c:pt>
                <c:pt idx="825" formatCode="General">
                  <c:v>0.331858244102681</c:v>
                </c:pt>
                <c:pt idx="826" formatCode="General">
                  <c:v>0.33190878215097303</c:v>
                </c:pt>
                <c:pt idx="827" formatCode="General">
                  <c:v>0.33195926689135902</c:v>
                </c:pt>
                <c:pt idx="828" formatCode="General">
                  <c:v>0.33200969834261901</c:v>
                </c:pt>
                <c:pt idx="829" formatCode="General">
                  <c:v>0.33206007652386899</c:v>
                </c:pt>
                <c:pt idx="830" formatCode="General">
                  <c:v>0.332110401454558</c:v>
                </c:pt>
                <c:pt idx="831" formatCode="General">
                  <c:v>0.33216069846746099</c:v>
                </c:pt>
                <c:pt idx="832" formatCode="General">
                  <c:v>0.33221105132906797</c:v>
                </c:pt>
                <c:pt idx="833" formatCode="General">
                  <c:v>0.332261355162909</c:v>
                </c:pt>
                <c:pt idx="834" formatCode="General">
                  <c:v>0.33231160999499898</c:v>
                </c:pt>
                <c:pt idx="835" formatCode="General">
                  <c:v>0.332361815851624</c:v>
                </c:pt>
                <c:pt idx="836" formatCode="General">
                  <c:v>0.33239881017434297</c:v>
                </c:pt>
                <c:pt idx="837" formatCode="General">
                  <c:v>0.33242857188592001</c:v>
                </c:pt>
                <c:pt idx="838" formatCode="General">
                  <c:v>0.33245830247234898</c:v>
                </c:pt>
                <c:pt idx="839" formatCode="General">
                  <c:v>0.33248796105380102</c:v>
                </c:pt>
                <c:pt idx="840" formatCode="General">
                  <c:v>0.33251751691734399</c:v>
                </c:pt>
                <c:pt idx="841" formatCode="General">
                  <c:v>0.33254704175480299</c:v>
                </c:pt>
                <c:pt idx="842" formatCode="General">
                  <c:v>0.33257755774305697</c:v>
                </c:pt>
                <c:pt idx="843" formatCode="General">
                  <c:v>0.33260876732703698</c:v>
                </c:pt>
                <c:pt idx="844" formatCode="General">
                  <c:v>0.33263994855447199</c:v>
                </c:pt>
                <c:pt idx="845" formatCode="General">
                  <c:v>0.332671101485564</c:v>
                </c:pt>
                <c:pt idx="846" formatCode="General">
                  <c:v>0.33270222618043999</c:v>
                </c:pt>
                <c:pt idx="847" formatCode="General">
                  <c:v>0.33273303933729198</c:v>
                </c:pt>
                <c:pt idx="848" formatCode="General">
                  <c:v>0.33276377156172798</c:v>
                </c:pt>
                <c:pt idx="849" formatCode="General">
                  <c:v>0.33279447968697901</c:v>
                </c:pt>
                <c:pt idx="850" formatCode="General">
                  <c:v>0.332825163763458</c:v>
                </c:pt>
                <c:pt idx="851" formatCode="General">
                  <c:v>0.33286166993658101</c:v>
                </c:pt>
                <c:pt idx="852" formatCode="General">
                  <c:v>0.33289815118562499</c:v>
                </c:pt>
                <c:pt idx="853" formatCode="General">
                  <c:v>0.33293713885921999</c:v>
                </c:pt>
                <c:pt idx="854" formatCode="General">
                  <c:v>0.332978891195714</c:v>
                </c:pt>
                <c:pt idx="855" formatCode="General">
                  <c:v>0.33302060366772801</c:v>
                </c:pt>
                <c:pt idx="856" formatCode="General">
                  <c:v>0.33306227628497198</c:v>
                </c:pt>
                <c:pt idx="857" formatCode="General">
                  <c:v>0.33310390905734799</c:v>
                </c:pt>
                <c:pt idx="858" formatCode="General">
                  <c:v>0.33314550199493898</c:v>
                </c:pt>
                <c:pt idx="859" formatCode="General">
                  <c:v>0.33318705510801699</c:v>
                </c:pt>
                <c:pt idx="860" formatCode="General">
                  <c:v>0.33322856840703902</c:v>
                </c:pt>
                <c:pt idx="861" formatCode="General">
                  <c:v>0.33327004190264697</c:v>
                </c:pt>
                <c:pt idx="862" formatCode="General">
                  <c:v>0.33331147560566698</c:v>
                </c:pt>
                <c:pt idx="863" formatCode="General">
                  <c:v>0.33335652566882601</c:v>
                </c:pt>
                <c:pt idx="864" formatCode="General">
                  <c:v>0.33340371169703198</c:v>
                </c:pt>
                <c:pt idx="865" formatCode="General">
                  <c:v>0.33345085038505001</c:v>
                </c:pt>
                <c:pt idx="866" formatCode="General">
                  <c:v>0.333494832457913</c:v>
                </c:pt>
                <c:pt idx="867" formatCode="General">
                  <c:v>0.33353822743043998</c:v>
                </c:pt>
                <c:pt idx="868" formatCode="General">
                  <c:v>0.33358159178294899</c:v>
                </c:pt>
                <c:pt idx="869" formatCode="General">
                  <c:v>0.33362492549962097</c:v>
                </c:pt>
                <c:pt idx="870" formatCode="General">
                  <c:v>0.33366822856473799</c:v>
                </c:pt>
                <c:pt idx="871" formatCode="General">
                  <c:v>0.33371150096268198</c:v>
                </c:pt>
                <c:pt idx="872" formatCode="General">
                  <c:v>0.33375474267793898</c:v>
                </c:pt>
                <c:pt idx="873" formatCode="General">
                  <c:v>0.33379795369509702</c:v>
                </c:pt>
                <c:pt idx="874" formatCode="General">
                  <c:v>0.33384113399884302</c:v>
                </c:pt>
                <c:pt idx="875" formatCode="General">
                  <c:v>0.33388428357397099</c:v>
                </c:pt>
                <c:pt idx="876" formatCode="General">
                  <c:v>0.33392730279279698</c:v>
                </c:pt>
                <c:pt idx="877" formatCode="General">
                  <c:v>0.33396997694685499</c:v>
                </c:pt>
                <c:pt idx="878" formatCode="General">
                  <c:v>0.334012615461798</c:v>
                </c:pt>
                <c:pt idx="879" formatCode="General">
                  <c:v>0.334055218310432</c:v>
                </c:pt>
                <c:pt idx="880" formatCode="General">
                  <c:v>0.33409778546568802</c:v>
                </c:pt>
                <c:pt idx="881" formatCode="General">
                  <c:v>0.33414031690062401</c:v>
                </c:pt>
                <c:pt idx="882" formatCode="General">
                  <c:v>0.33418281258842097</c:v>
                </c:pt>
                <c:pt idx="883" formatCode="General">
                  <c:v>0.33422527250238698</c:v>
                </c:pt>
                <c:pt idx="884" formatCode="General">
                  <c:v>0.33426769661595901</c:v>
                </c:pt>
                <c:pt idx="885" formatCode="General">
                  <c:v>0.33431008490269798</c:v>
                </c:pt>
                <c:pt idx="886" formatCode="General">
                  <c:v>0.334360780708641</c:v>
                </c:pt>
                <c:pt idx="887" formatCode="General">
                  <c:v>0.33442877059346099</c:v>
                </c:pt>
                <c:pt idx="888" formatCode="General">
                  <c:v>0.33449674089329401</c:v>
                </c:pt>
                <c:pt idx="889" formatCode="General">
                  <c:v>0.33456469155836199</c:v>
                </c:pt>
                <c:pt idx="890" formatCode="General">
                  <c:v>0.33463262253876402</c:v>
                </c:pt>
                <c:pt idx="891" formatCode="General">
                  <c:v>0.33470053378447701</c:v>
                </c:pt>
                <c:pt idx="892" formatCode="General">
                  <c:v>0.33476842524535699</c:v>
                </c:pt>
                <c:pt idx="893" formatCode="General">
                  <c:v>0.33483629687113498</c:v>
                </c:pt>
                <c:pt idx="894" formatCode="General">
                  <c:v>0.33489741061342498</c:v>
                </c:pt>
                <c:pt idx="895" formatCode="General">
                  <c:v>0.33495608104806901</c:v>
                </c:pt>
                <c:pt idx="896" formatCode="General">
                  <c:v>0.33501471606060501</c:v>
                </c:pt>
                <c:pt idx="897" formatCode="General">
                  <c:v>0.33507331563500298</c:v>
                </c:pt>
                <c:pt idx="898" formatCode="General">
                  <c:v>0.33513187975537501</c:v>
                </c:pt>
                <c:pt idx="899" formatCode="General">
                  <c:v>0.33519040840597297</c:v>
                </c:pt>
                <c:pt idx="900" formatCode="General">
                  <c:v>0.33524890157119402</c:v>
                </c:pt>
                <c:pt idx="901" formatCode="General">
                  <c:v>0.33530741126291203</c:v>
                </c:pt>
                <c:pt idx="902" formatCode="General">
                  <c:v>0.33536593356357902</c:v>
                </c:pt>
                <c:pt idx="903" formatCode="General">
                  <c:v>0.335424413710042</c:v>
                </c:pt>
                <c:pt idx="904" formatCode="General">
                  <c:v>0.33548285170917902</c:v>
                </c:pt>
                <c:pt idx="905" formatCode="General">
                  <c:v>0.33554124756808201</c:v>
                </c:pt>
                <c:pt idx="906" formatCode="General">
                  <c:v>0.335596916394231</c:v>
                </c:pt>
                <c:pt idx="907" formatCode="General">
                  <c:v>0.33565137893972302</c:v>
                </c:pt>
                <c:pt idx="908" formatCode="General">
                  <c:v>0.33570580313628201</c:v>
                </c:pt>
                <c:pt idx="909" formatCode="General">
                  <c:v>0.33576018899865601</c:v>
                </c:pt>
                <c:pt idx="910" formatCode="General">
                  <c:v>0.33581453654176402</c:v>
                </c:pt>
                <c:pt idx="911" formatCode="General">
                  <c:v>0.33586884578069498</c:v>
                </c:pt>
                <c:pt idx="912" formatCode="General">
                  <c:v>0.33592311673070402</c:v>
                </c:pt>
                <c:pt idx="913" formatCode="General">
                  <c:v>0.33597734940721702</c:v>
                </c:pt>
                <c:pt idx="914" formatCode="General">
                  <c:v>0.33603220664171402</c:v>
                </c:pt>
                <c:pt idx="915" formatCode="General">
                  <c:v>0.33608712917905498</c:v>
                </c:pt>
                <c:pt idx="916" formatCode="General">
                  <c:v>0.33614201707917701</c:v>
                </c:pt>
                <c:pt idx="917" formatCode="General">
                  <c:v>0.33619687035978402</c:v>
                </c:pt>
                <c:pt idx="918" formatCode="General">
                  <c:v>0.336251689038712</c:v>
                </c:pt>
                <c:pt idx="919" formatCode="General">
                  <c:v>0.33630647313392797</c:v>
                </c:pt>
                <c:pt idx="920" formatCode="General">
                  <c:v>0.33636122266353202</c:v>
                </c:pt>
                <c:pt idx="921" formatCode="General">
                  <c:v>0.336415937645754</c:v>
                </c:pt>
                <c:pt idx="922" formatCode="General">
                  <c:v>0.33647061809895401</c:v>
                </c:pt>
                <c:pt idx="923" formatCode="General">
                  <c:v>0.33652526404162603</c:v>
                </c:pt>
                <c:pt idx="924" formatCode="General">
                  <c:v>0.33657987549238999</c:v>
                </c:pt>
                <c:pt idx="925" formatCode="General">
                  <c:v>0.33663445246999801</c:v>
                </c:pt>
                <c:pt idx="926" formatCode="General">
                  <c:v>0.33668899499332899</c:v>
                </c:pt>
                <c:pt idx="927" formatCode="General">
                  <c:v>0.336743503081394</c:v>
                </c:pt>
                <c:pt idx="928" formatCode="General">
                  <c:v>0.33679797675333001</c:v>
                </c:pt>
                <c:pt idx="929" formatCode="General">
                  <c:v>0.33685241602840399</c:v>
                </c:pt>
                <c:pt idx="930" formatCode="General">
                  <c:v>0.336905432212387</c:v>
                </c:pt>
                <c:pt idx="931" formatCode="General">
                  <c:v>0.33695835555355802</c:v>
                </c:pt>
                <c:pt idx="932" formatCode="General">
                  <c:v>0.33700861218446598</c:v>
                </c:pt>
                <c:pt idx="933" formatCode="General">
                  <c:v>0.337057628631867</c:v>
                </c:pt>
                <c:pt idx="934" formatCode="General">
                  <c:v>0.337104928847833</c:v>
                </c:pt>
                <c:pt idx="935" formatCode="General">
                  <c:v>0.337143502822912</c:v>
                </c:pt>
                <c:pt idx="936" formatCode="General">
                  <c:v>0.33718204296648902</c:v>
                </c:pt>
                <c:pt idx="937" formatCode="General">
                  <c:v>0.33722072319939</c:v>
                </c:pt>
                <c:pt idx="938" formatCode="General">
                  <c:v>0.33725938983159998</c:v>
                </c:pt>
                <c:pt idx="939" formatCode="General">
                  <c:v>0.33730322401760099</c:v>
                </c:pt>
                <c:pt idx="940" formatCode="General">
                  <c:v>0.33734141202384998</c:v>
                </c:pt>
                <c:pt idx="941" formatCode="General">
                  <c:v>0.33737850061962898</c:v>
                </c:pt>
                <c:pt idx="942" formatCode="General">
                  <c:v>0.337415542353588</c:v>
                </c:pt>
                <c:pt idx="943" formatCode="General">
                  <c:v>0.337452537245296</c:v>
                </c:pt>
                <c:pt idx="944" formatCode="General">
                  <c:v>0.33748948531457401</c:v>
                </c:pt>
                <c:pt idx="945" formatCode="General">
                  <c:v>0.33752638658149298</c:v>
                </c:pt>
                <c:pt idx="946" formatCode="General">
                  <c:v>0.337563250140479</c:v>
                </c:pt>
                <c:pt idx="947" formatCode="General">
                  <c:v>0.33760028931099501</c:v>
                </c:pt>
                <c:pt idx="948" formatCode="General">
                  <c:v>0.33763729491766398</c:v>
                </c:pt>
                <c:pt idx="949" formatCode="General">
                  <c:v>0.33767426695761499</c:v>
                </c:pt>
                <c:pt idx="950" formatCode="General">
                  <c:v>0.337711205428113</c:v>
                </c:pt>
                <c:pt idx="951" formatCode="General">
                  <c:v>0.337748110326555</c:v>
                </c:pt>
                <c:pt idx="952" formatCode="General">
                  <c:v>0.33778498165047499</c:v>
                </c:pt>
                <c:pt idx="953" formatCode="General">
                  <c:v>0.33782181939754002</c:v>
                </c:pt>
                <c:pt idx="954" formatCode="General">
                  <c:v>0.33785068433069698</c:v>
                </c:pt>
                <c:pt idx="955" formatCode="General">
                  <c:v>0.33787638502648698</c:v>
                </c:pt>
                <c:pt idx="956" formatCode="General">
                  <c:v>0.33790205251629002</c:v>
                </c:pt>
                <c:pt idx="957" formatCode="General">
                  <c:v>0.33792768681646101</c:v>
                </c:pt>
                <c:pt idx="958" formatCode="General">
                  <c:v>0.33795328794347901</c:v>
                </c:pt>
                <c:pt idx="959" formatCode="General">
                  <c:v>0.33797855401805699</c:v>
                </c:pt>
                <c:pt idx="960" formatCode="General">
                  <c:v>0.33800336017972699</c:v>
                </c:pt>
                <c:pt idx="961" formatCode="General">
                  <c:v>0.33802813363919598</c:v>
                </c:pt>
                <c:pt idx="962" formatCode="General">
                  <c:v>0.33805287441057003</c:v>
                </c:pt>
                <c:pt idx="963" formatCode="General">
                  <c:v>0.33807758250807302</c:v>
                </c:pt>
                <c:pt idx="964" formatCode="General">
                  <c:v>0.33810225794604998</c:v>
                </c:pt>
                <c:pt idx="965" formatCode="General">
                  <c:v>0.33812690073896301</c:v>
                </c:pt>
                <c:pt idx="966" formatCode="General">
                  <c:v>0.338151660988881</c:v>
                </c:pt>
                <c:pt idx="967" formatCode="General">
                  <c:v>0.33817667749228503</c:v>
                </c:pt>
                <c:pt idx="968" formatCode="General">
                  <c:v>0.33820166428019899</c:v>
                </c:pt>
                <c:pt idx="969" formatCode="General">
                  <c:v>0.338226621369283</c:v>
                </c:pt>
                <c:pt idx="970" formatCode="General">
                  <c:v>0.33825154877629099</c:v>
                </c:pt>
                <c:pt idx="971" formatCode="General">
                  <c:v>0.33827644651806799</c:v>
                </c:pt>
                <c:pt idx="972" formatCode="General">
                  <c:v>0.338301314611552</c:v>
                </c:pt>
                <c:pt idx="973" formatCode="General">
                  <c:v>0.33832615307377301</c:v>
                </c:pt>
                <c:pt idx="974" formatCode="General">
                  <c:v>0.33835096192185299</c:v>
                </c:pt>
                <c:pt idx="975" formatCode="General">
                  <c:v>0.33837574117300401</c:v>
                </c:pt>
                <c:pt idx="976" formatCode="General">
                  <c:v>0.338400490844531</c:v>
                </c:pt>
                <c:pt idx="977" formatCode="General">
                  <c:v>0.33842521095382699</c:v>
                </c:pt>
                <c:pt idx="978" formatCode="General">
                  <c:v>0.338449901518379</c:v>
                </c:pt>
                <c:pt idx="979" formatCode="General">
                  <c:v>0.33847005223287802</c:v>
                </c:pt>
                <c:pt idx="980" formatCode="General">
                  <c:v>0.33848301141206599</c:v>
                </c:pt>
                <c:pt idx="981" formatCode="General">
                  <c:v>0.33849575056940101</c:v>
                </c:pt>
                <c:pt idx="982" formatCode="General">
                  <c:v>0.338508472751477</c:v>
                </c:pt>
                <c:pt idx="983" formatCode="General">
                  <c:v>0.33852117797846099</c:v>
                </c:pt>
                <c:pt idx="984" formatCode="General">
                  <c:v>0.33853386627052401</c:v>
                </c:pt>
                <c:pt idx="985" formatCode="General">
                  <c:v>0.33854653764783899</c:v>
                </c:pt>
                <c:pt idx="986" formatCode="General">
                  <c:v>0.338559192130582</c:v>
                </c:pt>
                <c:pt idx="987" formatCode="General">
                  <c:v>0.33857182973892802</c:v>
                </c:pt>
                <c:pt idx="988" formatCode="General">
                  <c:v>0.33858844376217401</c:v>
                </c:pt>
                <c:pt idx="989" formatCode="General">
                  <c:v>0.33860559268389301</c:v>
                </c:pt>
                <c:pt idx="990" formatCode="General">
                  <c:v>0.33862038722805698</c:v>
                </c:pt>
                <c:pt idx="991" formatCode="General">
                  <c:v>0.33863478456305901</c:v>
                </c:pt>
                <c:pt idx="992" formatCode="General">
                  <c:v>0.338649170170297</c:v>
                </c:pt>
                <c:pt idx="993" formatCode="General">
                  <c:v>0.33866368470514402</c:v>
                </c:pt>
                <c:pt idx="994" formatCode="General">
                  <c:v>0.33867829103174601</c:v>
                </c:pt>
                <c:pt idx="995" formatCode="General">
                  <c:v>0.338692885502414</c:v>
                </c:pt>
                <c:pt idx="996" formatCode="General">
                  <c:v>0.33870746813412</c:v>
                </c:pt>
                <c:pt idx="997" formatCode="General">
                  <c:v>0.33872452287495602</c:v>
                </c:pt>
                <c:pt idx="998" formatCode="General">
                  <c:v>0.33874372297136401</c:v>
                </c:pt>
                <c:pt idx="999" formatCode="General">
                  <c:v>0.33876291296363498</c:v>
                </c:pt>
                <c:pt idx="1000" formatCode="General">
                  <c:v>0.33878209286389899</c:v>
                </c:pt>
                <c:pt idx="1001" formatCode="General">
                  <c:v>0.33880126268427802</c:v>
                </c:pt>
                <c:pt idx="1002" formatCode="General">
                  <c:v>0.33882042243688598</c:v>
                </c:pt>
                <c:pt idx="1003" formatCode="General">
                  <c:v>0.33883957213383098</c:v>
                </c:pt>
                <c:pt idx="1004" formatCode="General">
                  <c:v>0.338858711787213</c:v>
                </c:pt>
                <c:pt idx="1005" formatCode="General">
                  <c:v>0.33887747621310599</c:v>
                </c:pt>
                <c:pt idx="1006" formatCode="General">
                  <c:v>0.338895791105293</c:v>
                </c:pt>
                <c:pt idx="1007" formatCode="General">
                  <c:v>0.33891409423233998</c:v>
                </c:pt>
                <c:pt idx="1008" formatCode="General">
                  <c:v>0.33893238560744798</c:v>
                </c:pt>
                <c:pt idx="1009" formatCode="General">
                  <c:v>0.33895066524381301</c:v>
                </c:pt>
                <c:pt idx="1010" formatCode="General">
                  <c:v>0.338968933154629</c:v>
                </c:pt>
                <c:pt idx="1011" formatCode="General">
                  <c:v>0.33898718935308397</c:v>
                </c:pt>
                <c:pt idx="1012" formatCode="General">
                  <c:v>0.33900543385236298</c:v>
                </c:pt>
                <c:pt idx="1013" formatCode="General">
                  <c:v>0.33902366666564998</c:v>
                </c:pt>
                <c:pt idx="1014" formatCode="General">
                  <c:v>0.33904208005404002</c:v>
                </c:pt>
                <c:pt idx="1015" formatCode="General">
                  <c:v>0.339060819392414</c:v>
                </c:pt>
                <c:pt idx="1016" formatCode="General">
                  <c:v>0.33907954880802899</c:v>
                </c:pt>
                <c:pt idx="1017" formatCode="General">
                  <c:v>0.33909826831311402</c:v>
                </c:pt>
                <c:pt idx="1018" formatCode="General">
                  <c:v>0.33911697791988799</c:v>
                </c:pt>
                <c:pt idx="1019" formatCode="General">
                  <c:v>0.33913567764056002</c:v>
                </c:pt>
                <c:pt idx="1020" formatCode="General">
                  <c:v>0.33915436748733302</c:v>
                </c:pt>
                <c:pt idx="1021" formatCode="General">
                  <c:v>0.33917304747240001</c:v>
                </c:pt>
                <c:pt idx="1022" formatCode="General">
                  <c:v>0.33919171760794498</c:v>
                </c:pt>
                <c:pt idx="1023" formatCode="General">
                  <c:v>0.339210377906144</c:v>
                </c:pt>
                <c:pt idx="1024" formatCode="General">
                  <c:v>0.33922913772146701</c:v>
                </c:pt>
                <c:pt idx="1025" formatCode="General">
                  <c:v>0.33925859862366198</c:v>
                </c:pt>
                <c:pt idx="1026" formatCode="General">
                  <c:v>0.339288040523331</c:v>
                </c:pt>
                <c:pt idx="1027" formatCode="General">
                  <c:v>0.33931741090291301</c:v>
                </c:pt>
                <c:pt idx="1028" formatCode="General">
                  <c:v>0.33934699278048402</c:v>
                </c:pt>
                <c:pt idx="1029" formatCode="General">
                  <c:v>0.33937656578359898</c:v>
                </c:pt>
                <c:pt idx="1030" formatCode="General">
                  <c:v>0.33940612486417299</c:v>
                </c:pt>
                <c:pt idx="1031" formatCode="General">
                  <c:v>0.33943567002170399</c:v>
                </c:pt>
                <c:pt idx="1032" formatCode="General">
                  <c:v>0.33946739394426301</c:v>
                </c:pt>
                <c:pt idx="1033" formatCode="General">
                  <c:v>0.33950897246509998</c:v>
                </c:pt>
                <c:pt idx="1034" formatCode="General">
                  <c:v>0.33955053946501101</c:v>
                </c:pt>
                <c:pt idx="1035" formatCode="General">
                  <c:v>0.33959209493564302</c:v>
                </c:pt>
                <c:pt idx="1036" formatCode="General">
                  <c:v>0.33963553904509403</c:v>
                </c:pt>
                <c:pt idx="1037" formatCode="General">
                  <c:v>0.33967918978242401</c:v>
                </c:pt>
                <c:pt idx="1038" formatCode="General">
                  <c:v>0.33972283388427199</c:v>
                </c:pt>
                <c:pt idx="1039" formatCode="General">
                  <c:v>0.33976826530547599</c:v>
                </c:pt>
                <c:pt idx="1040" formatCode="General">
                  <c:v>0.33981681972619399</c:v>
                </c:pt>
                <c:pt idx="1041" formatCode="General">
                  <c:v>0.33986536891688801</c:v>
                </c:pt>
                <c:pt idx="1042" formatCode="General">
                  <c:v>0.33991391286909101</c:v>
                </c:pt>
                <c:pt idx="1043" formatCode="General">
                  <c:v>0.33996245157431898</c:v>
                </c:pt>
                <c:pt idx="1044" formatCode="General">
                  <c:v>0.34000972917804501</c:v>
                </c:pt>
                <c:pt idx="1045" formatCode="General">
                  <c:v>0.34005603522988598</c:v>
                </c:pt>
                <c:pt idx="1046" formatCode="General">
                  <c:v>0.34010233348027102</c:v>
                </c:pt>
                <c:pt idx="1047" formatCode="General">
                  <c:v>0.340148623917436</c:v>
                </c:pt>
                <c:pt idx="1048" formatCode="General">
                  <c:v>0.34019490652960099</c:v>
                </c:pt>
                <c:pt idx="1049" formatCode="General">
                  <c:v>0.340241181304969</c:v>
                </c:pt>
                <c:pt idx="1050" formatCode="General">
                  <c:v>0.34028744823172702</c:v>
                </c:pt>
                <c:pt idx="1051" formatCode="General">
                  <c:v>0.34033370729804602</c:v>
                </c:pt>
                <c:pt idx="1052" formatCode="General">
                  <c:v>0.34037995849208003</c:v>
                </c:pt>
                <c:pt idx="1053" formatCode="General">
                  <c:v>0.34042620180196698</c:v>
                </c:pt>
                <c:pt idx="1054" formatCode="General">
                  <c:v>0.34047243721582698</c:v>
                </c:pt>
                <c:pt idx="1055" formatCode="General">
                  <c:v>0.34051866472176501</c:v>
                </c:pt>
                <c:pt idx="1056" formatCode="General">
                  <c:v>0.34056488430787002</c:v>
                </c:pt>
                <c:pt idx="1057" formatCode="General">
                  <c:v>0.34061134720439301</c:v>
                </c:pt>
                <c:pt idx="1058" formatCode="General">
                  <c:v>0.34065893349035897</c:v>
                </c:pt>
                <c:pt idx="1059" formatCode="General">
                  <c:v>0.34070651308057698</c:v>
                </c:pt>
                <c:pt idx="1060" formatCode="General">
                  <c:v>0.34075426892891603</c:v>
                </c:pt>
                <c:pt idx="1061" formatCode="General">
                  <c:v>0.34080304086320001</c:v>
                </c:pt>
                <c:pt idx="1062" formatCode="General">
                  <c:v>0.34085180295779399</c:v>
                </c:pt>
                <c:pt idx="1063" formatCode="General">
                  <c:v>0.34090055520138401</c:v>
                </c:pt>
                <c:pt idx="1064" formatCode="General">
                  <c:v>0.34094929758265002</c:v>
                </c:pt>
                <c:pt idx="1065" formatCode="General">
                  <c:v>0.34099803009026602</c:v>
                </c:pt>
                <c:pt idx="1066" formatCode="General">
                  <c:v>0.34104675271290202</c:v>
                </c:pt>
                <c:pt idx="1067" formatCode="General">
                  <c:v>0.34109546543921998</c:v>
                </c:pt>
                <c:pt idx="1068" formatCode="General">
                  <c:v>0.34114416825787702</c:v>
                </c:pt>
                <c:pt idx="1069" formatCode="General">
                  <c:v>0.34119286115752401</c:v>
                </c:pt>
                <c:pt idx="1070" formatCode="General">
                  <c:v>0.34124154412680902</c:v>
                </c:pt>
                <c:pt idx="1071" formatCode="General">
                  <c:v>0.34128961736159202</c:v>
                </c:pt>
                <c:pt idx="1072" formatCode="General">
                  <c:v>0.34132348110705302</c:v>
                </c:pt>
                <c:pt idx="1073" formatCode="General">
                  <c:v>0.341358819480025</c:v>
                </c:pt>
                <c:pt idx="1074" formatCode="General">
                  <c:v>0.34139412850334699</c:v>
                </c:pt>
                <c:pt idx="1075" formatCode="General">
                  <c:v>0.341429424058868</c:v>
                </c:pt>
                <c:pt idx="1076" formatCode="General">
                  <c:v>0.34146470614360003</c:v>
                </c:pt>
                <c:pt idx="1077" formatCode="General">
                  <c:v>0.341499974754577</c:v>
                </c:pt>
                <c:pt idx="1078" formatCode="General">
                  <c:v>0.34153522988885199</c:v>
                </c:pt>
                <c:pt idx="1079" formatCode="General">
                  <c:v>0.34157047154349901</c:v>
                </c:pt>
                <c:pt idx="1080" formatCode="General">
                  <c:v>0.341605699715614</c:v>
                </c:pt>
                <c:pt idx="1081" formatCode="General">
                  <c:v>0.34164091440231298</c:v>
                </c:pt>
                <c:pt idx="1082" formatCode="General">
                  <c:v>0.34167611560073302</c:v>
                </c:pt>
                <c:pt idx="1083" formatCode="General">
                  <c:v>0.34171096470889001</c:v>
                </c:pt>
                <c:pt idx="1084" formatCode="General">
                  <c:v>0.34174416824650899</c:v>
                </c:pt>
                <c:pt idx="1085" formatCode="General">
                  <c:v>0.34177736027945199</c:v>
                </c:pt>
                <c:pt idx="1086" formatCode="General">
                  <c:v>0.34181054321226001</c:v>
                </c:pt>
                <c:pt idx="1087" formatCode="General">
                  <c:v>0.34184371831070898</c:v>
                </c:pt>
                <c:pt idx="1088" formatCode="General">
                  <c:v>0.34187688186033099</c:v>
                </c:pt>
                <c:pt idx="1089" formatCode="General">
                  <c:v>0.34190786858488498</c:v>
                </c:pt>
                <c:pt idx="1090" formatCode="General">
                  <c:v>0.34193820308177397</c:v>
                </c:pt>
                <c:pt idx="1091" formatCode="General">
                  <c:v>0.34196838321433898</c:v>
                </c:pt>
                <c:pt idx="1092" formatCode="General">
                  <c:v>0.34199855317865702</c:v>
                </c:pt>
                <c:pt idx="1093" formatCode="General">
                  <c:v>0.342028712976302</c:v>
                </c:pt>
                <c:pt idx="1094" formatCode="General">
                  <c:v>0.34205886260886198</c:v>
                </c:pt>
                <c:pt idx="1095" formatCode="General">
                  <c:v>0.34208900207793203</c:v>
                </c:pt>
                <c:pt idx="1096" formatCode="General">
                  <c:v>0.34211913138512301</c:v>
                </c:pt>
                <c:pt idx="1097" formatCode="General">
                  <c:v>0.34214925053205802</c:v>
                </c:pt>
                <c:pt idx="1098" formatCode="General">
                  <c:v>0.34217935952036799</c:v>
                </c:pt>
                <c:pt idx="1099" formatCode="General">
                  <c:v>0.34220945835170102</c:v>
                </c:pt>
                <c:pt idx="1100" formatCode="General">
                  <c:v>0.34223954702771298</c:v>
                </c:pt>
                <c:pt idx="1101" formatCode="General">
                  <c:v>0.34226962555007401</c:v>
                </c:pt>
                <c:pt idx="1102" formatCode="General">
                  <c:v>0.342299693920466</c:v>
                </c:pt>
                <c:pt idx="1103" formatCode="General">
                  <c:v>0.34232975214057998</c:v>
                </c:pt>
                <c:pt idx="1104" formatCode="General">
                  <c:v>0.34235980021212298</c:v>
                </c:pt>
                <c:pt idx="1105" formatCode="General">
                  <c:v>0.34238983813681201</c:v>
                </c:pt>
                <c:pt idx="1106" formatCode="General">
                  <c:v>0.34241986591637502</c:v>
                </c:pt>
                <c:pt idx="1107" formatCode="General">
                  <c:v>0.34244988355255301</c:v>
                </c:pt>
                <c:pt idx="1108" formatCode="General">
                  <c:v>0.34247989104709797</c:v>
                </c:pt>
                <c:pt idx="1109" formatCode="General">
                  <c:v>0.34251029073446898</c:v>
                </c:pt>
                <c:pt idx="1110" formatCode="General">
                  <c:v>0.34254124817405002</c:v>
                </c:pt>
                <c:pt idx="1111" formatCode="General">
                  <c:v>0.34257219369181602</c:v>
                </c:pt>
                <c:pt idx="1112" formatCode="General">
                  <c:v>0.34260312729095799</c:v>
                </c:pt>
                <c:pt idx="1113" formatCode="General">
                  <c:v>0.34263404897468402</c:v>
                </c:pt>
                <c:pt idx="1114" formatCode="General">
                  <c:v>0.34266400213563702</c:v>
                </c:pt>
                <c:pt idx="1115" formatCode="General">
                  <c:v>0.34269380139745798</c:v>
                </c:pt>
                <c:pt idx="1116" formatCode="General">
                  <c:v>0.34272359154785698</c:v>
                </c:pt>
                <c:pt idx="1117" formatCode="General">
                  <c:v>0.34275337258681698</c:v>
                </c:pt>
                <c:pt idx="1118" formatCode="General">
                  <c:v>0.34278314451433201</c:v>
                </c:pt>
                <c:pt idx="1119" formatCode="General">
                  <c:v>0.34281297449780201</c:v>
                </c:pt>
                <c:pt idx="1120" formatCode="General">
                  <c:v>0.34284341668270901</c:v>
                </c:pt>
                <c:pt idx="1121" formatCode="General">
                  <c:v>0.34288342784687298</c:v>
                </c:pt>
                <c:pt idx="1122" formatCode="General">
                  <c:v>0.34292504066386398</c:v>
                </c:pt>
                <c:pt idx="1123" formatCode="General">
                  <c:v>0.34296664474835697</c:v>
                </c:pt>
                <c:pt idx="1124" formatCode="General">
                  <c:v>0.34300824009727598</c:v>
                </c:pt>
                <c:pt idx="1125" formatCode="General">
                  <c:v>0.34304982670755302</c:v>
                </c:pt>
                <c:pt idx="1126" formatCode="General">
                  <c:v>0.34309140457612602</c:v>
                </c:pt>
                <c:pt idx="1127" formatCode="General">
                  <c:v>0.343132973699942</c:v>
                </c:pt>
                <c:pt idx="1128" formatCode="General">
                  <c:v>0.343174534075955</c:v>
                </c:pt>
                <c:pt idx="1129" formatCode="General">
                  <c:v>0.34321608570112699</c:v>
                </c:pt>
                <c:pt idx="1130" formatCode="General">
                  <c:v>0.34325762857242798</c:v>
                </c:pt>
                <c:pt idx="1131" formatCode="General">
                  <c:v>0.34329916268683502</c:v>
                </c:pt>
                <c:pt idx="1132" formatCode="General">
                  <c:v>0.343340216809919</c:v>
                </c:pt>
                <c:pt idx="1133" formatCode="General">
                  <c:v>0.34337914193872299</c:v>
                </c:pt>
                <c:pt idx="1134" formatCode="General">
                  <c:v>0.34341667102359302</c:v>
                </c:pt>
                <c:pt idx="1135" formatCode="General">
                  <c:v>0.34345347523550002</c:v>
                </c:pt>
                <c:pt idx="1136" formatCode="General">
                  <c:v>0.34349023877545498</c:v>
                </c:pt>
                <c:pt idx="1137" formatCode="General">
                  <c:v>0.343526994256242</c:v>
                </c:pt>
                <c:pt idx="1138" formatCode="General">
                  <c:v>0.34356291142565498</c:v>
                </c:pt>
                <c:pt idx="1139" formatCode="General">
                  <c:v>0.34359870595219899</c:v>
                </c:pt>
                <c:pt idx="1140" formatCode="General">
                  <c:v>0.34363497656429898</c:v>
                </c:pt>
                <c:pt idx="1141" formatCode="General">
                  <c:v>0.34367555029007202</c:v>
                </c:pt>
                <c:pt idx="1142" formatCode="General">
                  <c:v>0.34371611910031002</c:v>
                </c:pt>
                <c:pt idx="1143" formatCode="General">
                  <c:v>0.34375668299668599</c:v>
                </c:pt>
                <c:pt idx="1144" formatCode="General">
                  <c:v>0.34379724198087303</c:v>
                </c:pt>
                <c:pt idx="1145" formatCode="General">
                  <c:v>0.34383779605454601</c:v>
                </c:pt>
                <c:pt idx="1146" formatCode="General">
                  <c:v>0.34387834521938199</c:v>
                </c:pt>
                <c:pt idx="1147" formatCode="General">
                  <c:v>0.34391888947706101</c:v>
                </c:pt>
                <c:pt idx="1148" formatCode="General">
                  <c:v>0.343959428829265</c:v>
                </c:pt>
                <c:pt idx="1149" formatCode="General">
                  <c:v>0.34399996327767801</c:v>
                </c:pt>
                <c:pt idx="1150" formatCode="General">
                  <c:v>0.34404049282398502</c:v>
                </c:pt>
                <c:pt idx="1151" formatCode="General">
                  <c:v>0.34408101746987402</c:v>
                </c:pt>
                <c:pt idx="1152" formatCode="General">
                  <c:v>0.34412153721703598</c:v>
                </c:pt>
                <c:pt idx="1153" formatCode="General">
                  <c:v>0.34416205206716199</c:v>
                </c:pt>
                <c:pt idx="1154" formatCode="General">
                  <c:v>0.34420256202194699</c:v>
                </c:pt>
                <c:pt idx="1155" formatCode="General">
                  <c:v>0.344243067083086</c:v>
                </c:pt>
                <c:pt idx="1156" formatCode="General">
                  <c:v>0.34428242304601397</c:v>
                </c:pt>
                <c:pt idx="1157" formatCode="General">
                  <c:v>0.344321275545586</c:v>
                </c:pt>
                <c:pt idx="1158" formatCode="General">
                  <c:v>0.34436012186891901</c:v>
                </c:pt>
                <c:pt idx="1159" formatCode="General">
                  <c:v>0.34439896201711501</c:v>
                </c:pt>
                <c:pt idx="1160" formatCode="General">
                  <c:v>0.34443779599128299</c:v>
                </c:pt>
                <c:pt idx="1161" formatCode="General">
                  <c:v>0.34447662379253502</c:v>
                </c:pt>
                <c:pt idx="1162" formatCode="General">
                  <c:v>0.34451544542198798</c:v>
                </c:pt>
                <c:pt idx="1163" formatCode="General">
                  <c:v>0.34455426088076302</c:v>
                </c:pt>
                <c:pt idx="1164" formatCode="General">
                  <c:v>0.34459307016998397</c:v>
                </c:pt>
                <c:pt idx="1165" formatCode="General">
                  <c:v>0.34463237137861602</c:v>
                </c:pt>
                <c:pt idx="1166" formatCode="General">
                  <c:v>0.34467198568341001</c:v>
                </c:pt>
                <c:pt idx="1167" formatCode="General">
                  <c:v>0.344710303642419</c:v>
                </c:pt>
                <c:pt idx="1168" formatCode="General">
                  <c:v>0.34474614655838498</c:v>
                </c:pt>
                <c:pt idx="1169" formatCode="General">
                  <c:v>0.34478198520729098</c:v>
                </c:pt>
                <c:pt idx="1170" formatCode="General">
                  <c:v>0.34481781959026098</c:v>
                </c:pt>
                <c:pt idx="1171" formatCode="General">
                  <c:v>0.34485364970841997</c:v>
                </c:pt>
                <c:pt idx="1172" formatCode="General">
                  <c:v>0.34488947556289801</c:v>
                </c:pt>
                <c:pt idx="1173" formatCode="General">
                  <c:v>0.34492529715482401</c:v>
                </c:pt>
                <c:pt idx="1174" formatCode="General">
                  <c:v>0.344961051031905</c:v>
                </c:pt>
                <c:pt idx="1175" formatCode="General">
                  <c:v>0.34499058269740801</c:v>
                </c:pt>
                <c:pt idx="1176" formatCode="General">
                  <c:v>0.3450201110635</c:v>
                </c:pt>
                <c:pt idx="1177" formatCode="General">
                  <c:v>0.34504963613263701</c:v>
                </c:pt>
                <c:pt idx="1178" formatCode="General">
                  <c:v>0.34507915790726901</c:v>
                </c:pt>
                <c:pt idx="1179" formatCode="General">
                  <c:v>0.34510867638984699</c:v>
                </c:pt>
                <c:pt idx="1180" formatCode="General">
                  <c:v>0.34513819158282</c:v>
                </c:pt>
                <c:pt idx="1181" formatCode="General">
                  <c:v>0.34516770348863801</c:v>
                </c:pt>
                <c:pt idx="1182" formatCode="General">
                  <c:v>0.34519721210974702</c:v>
                </c:pt>
                <c:pt idx="1183" formatCode="General">
                  <c:v>0.34522662012288602</c:v>
                </c:pt>
                <c:pt idx="1184" formatCode="General">
                  <c:v>0.34525601748040702</c:v>
                </c:pt>
                <c:pt idx="1185" formatCode="General">
                  <c:v>0.34528541159104598</c:v>
                </c:pt>
                <c:pt idx="1186" formatCode="General">
                  <c:v>0.34531611735576001</c:v>
                </c:pt>
                <c:pt idx="1187" formatCode="General">
                  <c:v>0.34534884248300701</c:v>
                </c:pt>
                <c:pt idx="1188" formatCode="General">
                  <c:v>0.34538156391431601</c:v>
                </c:pt>
                <c:pt idx="1189" formatCode="General">
                  <c:v>0.345414306163013</c:v>
                </c:pt>
                <c:pt idx="1190" formatCode="General">
                  <c:v>0.34544311221586399</c:v>
                </c:pt>
                <c:pt idx="1191" formatCode="General">
                  <c:v>0.345471265496408</c:v>
                </c:pt>
                <c:pt idx="1192" formatCode="General">
                  <c:v>0.34549941427821801</c:v>
                </c:pt>
                <c:pt idx="1193" formatCode="General">
                  <c:v>0.34552755856109002</c:v>
                </c:pt>
                <c:pt idx="1194" formatCode="General">
                  <c:v>0.34555451274007598</c:v>
                </c:pt>
                <c:pt idx="1195" formatCode="General">
                  <c:v>0.34557886133105398</c:v>
                </c:pt>
                <c:pt idx="1196" formatCode="General">
                  <c:v>0.34560320480301698</c:v>
                </c:pt>
                <c:pt idx="1197" formatCode="General">
                  <c:v>0.345627543156801</c:v>
                </c:pt>
                <c:pt idx="1198" formatCode="General">
                  <c:v>0.34565187639324202</c:v>
                </c:pt>
                <c:pt idx="1199" formatCode="General">
                  <c:v>0.34567620451318398</c:v>
                </c:pt>
                <c:pt idx="1200" formatCode="General">
                  <c:v>0.34570052751746999</c:v>
                </c:pt>
                <c:pt idx="1201" formatCode="General">
                  <c:v>0.34572484540694598</c:v>
                </c:pt>
                <c:pt idx="1202" formatCode="General">
                  <c:v>0.34574915818246299</c:v>
                </c:pt>
                <c:pt idx="1203" formatCode="General">
                  <c:v>0.34577346584487401</c:v>
                </c:pt>
                <c:pt idx="1204" formatCode="General">
                  <c:v>0.34579776839503401</c:v>
                </c:pt>
                <c:pt idx="1205" formatCode="General">
                  <c:v>0.34582206583380198</c:v>
                </c:pt>
                <c:pt idx="1206" formatCode="General">
                  <c:v>0.34584635816204001</c:v>
                </c:pt>
                <c:pt idx="1207" formatCode="General">
                  <c:v>0.34587064538061102</c:v>
                </c:pt>
                <c:pt idx="1208" formatCode="General">
                  <c:v>0.34589492749038298</c:v>
                </c:pt>
                <c:pt idx="1209" formatCode="General">
                  <c:v>0.34591920449222702</c:v>
                </c:pt>
                <c:pt idx="1210" formatCode="General">
                  <c:v>0.345943476387015</c:v>
                </c:pt>
                <c:pt idx="1211" formatCode="General">
                  <c:v>0.34596858014950099</c:v>
                </c:pt>
                <c:pt idx="1212" formatCode="General">
                  <c:v>0.34599163168983299</c:v>
                </c:pt>
                <c:pt idx="1213" formatCode="General">
                  <c:v>0.34601324378061299</c:v>
                </c:pt>
                <c:pt idx="1214" formatCode="General">
                  <c:v>0.34603484662379103</c:v>
                </c:pt>
                <c:pt idx="1215" formatCode="General">
                  <c:v>0.34605644022333898</c:v>
                </c:pt>
                <c:pt idx="1216" formatCode="General">
                  <c:v>0.346078024583235</c:v>
                </c:pt>
                <c:pt idx="1217" formatCode="General">
                  <c:v>0.34609959970746501</c:v>
                </c:pt>
                <c:pt idx="1218" formatCode="General">
                  <c:v>0.34612060367296998</c:v>
                </c:pt>
                <c:pt idx="1219" formatCode="General">
                  <c:v>0.34614148372668002</c:v>
                </c:pt>
                <c:pt idx="1220" formatCode="General">
                  <c:v>0.34616235653799299</c:v>
                </c:pt>
                <c:pt idx="1221" formatCode="General">
                  <c:v>0.346183222108844</c:v>
                </c:pt>
                <c:pt idx="1222" formatCode="General">
                  <c:v>0.346204078599403</c:v>
                </c:pt>
                <c:pt idx="1223" formatCode="General">
                  <c:v>0.34622486887481801</c:v>
                </c:pt>
                <c:pt idx="1224" formatCode="General">
                  <c:v>0.34624565183316802</c:v>
                </c:pt>
                <c:pt idx="1225" formatCode="General">
                  <c:v>0.34626642747464298</c:v>
                </c:pt>
                <c:pt idx="1226" formatCode="General">
                  <c:v>0.34628719579944101</c:v>
                </c:pt>
                <c:pt idx="1227" formatCode="General">
                  <c:v>0.34630822351173901</c:v>
                </c:pt>
                <c:pt idx="1228" formatCode="General">
                  <c:v>0.34633012509477201</c:v>
                </c:pt>
                <c:pt idx="1229" formatCode="General">
                  <c:v>0.34635201920595898</c:v>
                </c:pt>
                <c:pt idx="1230" formatCode="General">
                  <c:v>0.34637390584487898</c:v>
                </c:pt>
                <c:pt idx="1231" formatCode="General">
                  <c:v>0.34639578501111901</c:v>
                </c:pt>
                <c:pt idx="1232" formatCode="General">
                  <c:v>0.34641765670427199</c:v>
                </c:pt>
                <c:pt idx="1233" formatCode="General">
                  <c:v>0.34643952092393598</c:v>
                </c:pt>
                <c:pt idx="1234" formatCode="General">
                  <c:v>0.346455191571864</c:v>
                </c:pt>
                <c:pt idx="1235" formatCode="General">
                  <c:v>0.34647030995414402</c:v>
                </c:pt>
                <c:pt idx="1236" formatCode="General">
                  <c:v>0.346485419863032</c:v>
                </c:pt>
                <c:pt idx="1237" formatCode="General">
                  <c:v>0.34649894991562202</c:v>
                </c:pt>
                <c:pt idx="1238" formatCode="General">
                  <c:v>0.34651157286734302</c:v>
                </c:pt>
                <c:pt idx="1239" formatCode="General">
                  <c:v>0.346524196285936</c:v>
                </c:pt>
                <c:pt idx="1240" formatCode="General">
                  <c:v>0.34653681185942198</c:v>
                </c:pt>
                <c:pt idx="1241" formatCode="General">
                  <c:v>0.34654941810900203</c:v>
                </c:pt>
                <c:pt idx="1242" formatCode="General">
                  <c:v>0.34656201503580197</c:v>
                </c:pt>
                <c:pt idx="1243" formatCode="General">
                  <c:v>0.34657525674651402</c:v>
                </c:pt>
                <c:pt idx="1244" formatCode="General">
                  <c:v>0.34659708123058502</c:v>
                </c:pt>
                <c:pt idx="1245" formatCode="General">
                  <c:v>0.34661888756910397</c:v>
                </c:pt>
                <c:pt idx="1246" formatCode="General">
                  <c:v>0.34664067575514901</c:v>
                </c:pt>
                <c:pt idx="1247" formatCode="General">
                  <c:v>0.34666244578183603</c:v>
                </c:pt>
                <c:pt idx="1248" formatCode="General">
                  <c:v>0.34668419764231401</c:v>
                </c:pt>
                <c:pt idx="1249" formatCode="General">
                  <c:v>0.34670593132976801</c:v>
                </c:pt>
                <c:pt idx="1250" formatCode="General">
                  <c:v>0.34672764683741902</c:v>
                </c:pt>
                <c:pt idx="1251" formatCode="General">
                  <c:v>0.34674934415852299</c:v>
                </c:pt>
                <c:pt idx="1252" formatCode="General">
                  <c:v>0.34677102328637099</c:v>
                </c:pt>
                <c:pt idx="1253" formatCode="General">
                  <c:v>0.34679268421429299</c:v>
                </c:pt>
                <c:pt idx="1254" formatCode="General">
                  <c:v>0.34681432693565201</c:v>
                </c:pt>
                <c:pt idx="1255" formatCode="General">
                  <c:v>0.34683595144384699</c:v>
                </c:pt>
                <c:pt idx="1256" formatCode="General">
                  <c:v>0.34685755773231403</c:v>
                </c:pt>
                <c:pt idx="1257" formatCode="General">
                  <c:v>0.346879145794525</c:v>
                </c:pt>
                <c:pt idx="1258" formatCode="General">
                  <c:v>0.346900715623988</c:v>
                </c:pt>
                <c:pt idx="1259" formatCode="General">
                  <c:v>0.34692226721424602</c:v>
                </c:pt>
                <c:pt idx="1260" formatCode="General">
                  <c:v>0.34694380055888102</c:v>
                </c:pt>
                <c:pt idx="1261" formatCode="General">
                  <c:v>0.34696531565150801</c:v>
                </c:pt>
                <c:pt idx="1262" formatCode="General">
                  <c:v>0.346986812485781</c:v>
                </c:pt>
                <c:pt idx="1263" formatCode="General">
                  <c:v>0.347008291055389</c:v>
                </c:pt>
                <c:pt idx="1264" formatCode="General">
                  <c:v>0.347029751354059</c:v>
                </c:pt>
                <c:pt idx="1265" formatCode="General">
                  <c:v>0.34705096479632203</c:v>
                </c:pt>
                <c:pt idx="1266" formatCode="General">
                  <c:v>0.347070116686999</c:v>
                </c:pt>
                <c:pt idx="1267" formatCode="General">
                  <c:v>0.34708925364027698</c:v>
                </c:pt>
                <c:pt idx="1268" formatCode="General">
                  <c:v>0.34711550542296399</c:v>
                </c:pt>
                <c:pt idx="1269" formatCode="General">
                  <c:v>0.34714321565439599</c:v>
                </c:pt>
                <c:pt idx="1270" formatCode="General">
                  <c:v>0.34717090574901099</c:v>
                </c:pt>
                <c:pt idx="1271" formatCode="General">
                  <c:v>0.34719857568828499</c:v>
                </c:pt>
                <c:pt idx="1272" formatCode="General">
                  <c:v>0.34722404545609697</c:v>
                </c:pt>
                <c:pt idx="1273" formatCode="General">
                  <c:v>0.34724396514484501</c:v>
                </c:pt>
                <c:pt idx="1274" formatCode="General">
                  <c:v>0.34726389950414099</c:v>
                </c:pt>
                <c:pt idx="1275" formatCode="General">
                  <c:v>0.34728391454882501</c:v>
                </c:pt>
                <c:pt idx="1276" formatCode="General">
                  <c:v>0.34730390184772297</c:v>
                </c:pt>
                <c:pt idx="1277" formatCode="General">
                  <c:v>0.34732386140411098</c:v>
                </c:pt>
                <c:pt idx="1278" formatCode="General">
                  <c:v>0.347343793221358</c:v>
                </c:pt>
                <c:pt idx="1279" formatCode="General">
                  <c:v>0.34736369730292299</c:v>
                </c:pt>
                <c:pt idx="1280" formatCode="General">
                  <c:v>0.347383573652355</c:v>
                </c:pt>
                <c:pt idx="1281" formatCode="General">
                  <c:v>0.34740342227329302</c:v>
                </c:pt>
                <c:pt idx="1282" formatCode="General">
                  <c:v>0.34742324316946799</c:v>
                </c:pt>
                <c:pt idx="1283" formatCode="General">
                  <c:v>0.34744986380404402</c:v>
                </c:pt>
                <c:pt idx="1284" formatCode="General">
                  <c:v>0.34747971688039098</c:v>
                </c:pt>
                <c:pt idx="1285" formatCode="General">
                  <c:v>0.34750954137380102</c:v>
                </c:pt>
                <c:pt idx="1286" formatCode="General">
                  <c:v>0.34753932902281298</c:v>
                </c:pt>
                <c:pt idx="1287" formatCode="General">
                  <c:v>0.34756908589230601</c:v>
                </c:pt>
                <c:pt idx="1288" formatCode="General">
                  <c:v>0.34759881699172301</c:v>
                </c:pt>
                <c:pt idx="1289" formatCode="General">
                  <c:v>0.347628522318013</c:v>
                </c:pt>
                <c:pt idx="1290" formatCode="General">
                  <c:v>0.34765820186820101</c:v>
                </c:pt>
                <c:pt idx="1291" formatCode="General">
                  <c:v>0.34768785563939097</c:v>
                </c:pt>
                <c:pt idx="1292" formatCode="General">
                  <c:v>0.34771973707404302</c:v>
                </c:pt>
                <c:pt idx="1293" formatCode="General">
                  <c:v>0.34775318922248499</c:v>
                </c:pt>
                <c:pt idx="1294" formatCode="General">
                  <c:v>0.34778715060867799</c:v>
                </c:pt>
                <c:pt idx="1295" formatCode="General">
                  <c:v>0.34782120774851999</c:v>
                </c:pt>
                <c:pt idx="1296" formatCode="General">
                  <c:v>0.34785524266686302</c:v>
                </c:pt>
                <c:pt idx="1297" formatCode="General">
                  <c:v>0.34788925537194898</c:v>
                </c:pt>
                <c:pt idx="1298" formatCode="General">
                  <c:v>0.34792324587207701</c:v>
                </c:pt>
                <c:pt idx="1299" formatCode="General">
                  <c:v>0.34795721417559899</c:v>
                </c:pt>
                <c:pt idx="1300" formatCode="General">
                  <c:v>0.34799116029091998</c:v>
                </c:pt>
                <c:pt idx="1301" formatCode="General">
                  <c:v>0.34802508422650003</c:v>
                </c:pt>
                <c:pt idx="1302" formatCode="General">
                  <c:v>0.348058985990854</c:v>
                </c:pt>
                <c:pt idx="1303" formatCode="General">
                  <c:v>0.34809286559254898</c:v>
                </c:pt>
                <c:pt idx="1304" formatCode="General">
                  <c:v>0.34812672304020498</c:v>
                </c:pt>
                <c:pt idx="1305" formatCode="General">
                  <c:v>0.34816055834249898</c:v>
                </c:pt>
                <c:pt idx="1306" formatCode="General">
                  <c:v>0.34819437150815902</c:v>
                </c:pt>
                <c:pt idx="1307" formatCode="General">
                  <c:v>0.348228162545966</c:v>
                </c:pt>
                <c:pt idx="1308" formatCode="General">
                  <c:v>0.34826193146475598</c:v>
                </c:pt>
                <c:pt idx="1309" formatCode="General">
                  <c:v>0.34829567827341601</c:v>
                </c:pt>
                <c:pt idx="1310" formatCode="General">
                  <c:v>0.34832940298088699</c:v>
                </c:pt>
                <c:pt idx="1311" formatCode="General">
                  <c:v>0.34836310559616501</c:v>
                </c:pt>
                <c:pt idx="1312" formatCode="General">
                  <c:v>0.34839692199904598</c:v>
                </c:pt>
                <c:pt idx="1313" formatCode="General">
                  <c:v>0.348431614941901</c:v>
                </c:pt>
                <c:pt idx="1314" formatCode="General">
                  <c:v>0.348466285429608</c:v>
                </c:pt>
                <c:pt idx="1315" formatCode="General">
                  <c:v>0.34850093347761202</c:v>
                </c:pt>
                <c:pt idx="1316" formatCode="General">
                  <c:v>0.34853555910140399</c:v>
                </c:pt>
                <c:pt idx="1317" formatCode="General">
                  <c:v>0.34857016231652199</c:v>
                </c:pt>
                <c:pt idx="1318" formatCode="General">
                  <c:v>0.348604743138545</c:v>
                </c:pt>
                <c:pt idx="1319" formatCode="General">
                  <c:v>0.34863930158310003</c:v>
                </c:pt>
                <c:pt idx="1320" formatCode="General">
                  <c:v>0.34867378215811601</c:v>
                </c:pt>
                <c:pt idx="1321" formatCode="General">
                  <c:v>0.34870760484949398</c:v>
                </c:pt>
                <c:pt idx="1322" formatCode="General">
                  <c:v>0.34874239403729002</c:v>
                </c:pt>
                <c:pt idx="1323" formatCode="General">
                  <c:v>0.34877716874831199</c:v>
                </c:pt>
                <c:pt idx="1324" formatCode="General">
                  <c:v>0.34881192688344198</c:v>
                </c:pt>
                <c:pt idx="1325" formatCode="General">
                  <c:v>0.34885675928557403</c:v>
                </c:pt>
                <c:pt idx="1326" formatCode="General">
                  <c:v>0.34890481167158099</c:v>
                </c:pt>
                <c:pt idx="1327" formatCode="General">
                  <c:v>0.34895285624994798</c:v>
                </c:pt>
                <c:pt idx="1328" formatCode="General">
                  <c:v>0.34900089301913201</c:v>
                </c:pt>
                <c:pt idx="1329" formatCode="General">
                  <c:v>0.34904892197759702</c:v>
                </c:pt>
                <c:pt idx="1330" formatCode="General">
                  <c:v>0.34909440978791501</c:v>
                </c:pt>
                <c:pt idx="1331" formatCode="General">
                  <c:v>0.34913684842707998</c:v>
                </c:pt>
                <c:pt idx="1332" formatCode="General">
                  <c:v>0.34917927739099103</c:v>
                </c:pt>
                <c:pt idx="1333" formatCode="General">
                  <c:v>0.34922169668074599</c:v>
                </c:pt>
                <c:pt idx="1334" formatCode="General">
                  <c:v>0.34926410629745003</c:v>
                </c:pt>
                <c:pt idx="1335" formatCode="General">
                  <c:v>0.34930650624222298</c:v>
                </c:pt>
                <c:pt idx="1336" formatCode="General">
                  <c:v>0.349348896516193</c:v>
                </c:pt>
                <c:pt idx="1337" formatCode="General">
                  <c:v>0.34939130047908201</c:v>
                </c:pt>
                <c:pt idx="1338" formatCode="General">
                  <c:v>0.34943369879943698</c:v>
                </c:pt>
                <c:pt idx="1339" formatCode="General">
                  <c:v>0.34947608862429702</c:v>
                </c:pt>
                <c:pt idx="1340" formatCode="General">
                  <c:v>0.34951846995548502</c:v>
                </c:pt>
                <c:pt idx="1341" formatCode="General">
                  <c:v>0.34955829184534898</c:v>
                </c:pt>
                <c:pt idx="1342" formatCode="General">
                  <c:v>0.34959322954724897</c:v>
                </c:pt>
                <c:pt idx="1343" formatCode="General">
                  <c:v>0.34962816042602501</c:v>
                </c:pt>
                <c:pt idx="1344" formatCode="General">
                  <c:v>0.34966308448568101</c:v>
                </c:pt>
                <c:pt idx="1345" formatCode="General">
                  <c:v>0.34969602582188802</c:v>
                </c:pt>
                <c:pt idx="1346" formatCode="General">
                  <c:v>0.34972849051934402</c:v>
                </c:pt>
                <c:pt idx="1347" formatCode="General">
                  <c:v>0.34976206690178901</c:v>
                </c:pt>
                <c:pt idx="1348" formatCode="General">
                  <c:v>0.34979593753141802</c:v>
                </c:pt>
                <c:pt idx="1349" formatCode="General">
                  <c:v>0.349829801157586</c:v>
                </c:pt>
                <c:pt idx="1350" formatCode="General">
                  <c:v>0.34986365778251899</c:v>
                </c:pt>
                <c:pt idx="1351" formatCode="General">
                  <c:v>0.34989750740845199</c:v>
                </c:pt>
                <c:pt idx="1352" formatCode="General">
                  <c:v>0.34993135003761999</c:v>
                </c:pt>
                <c:pt idx="1353" formatCode="General">
                  <c:v>0.34996518567226498</c:v>
                </c:pt>
                <c:pt idx="1354" formatCode="General">
                  <c:v>0.34999901431463498</c:v>
                </c:pt>
                <c:pt idx="1355" formatCode="General">
                  <c:v>0.35003283596698098</c:v>
                </c:pt>
                <c:pt idx="1356" formatCode="General">
                  <c:v>0.35006665063156001</c:v>
                </c:pt>
                <c:pt idx="1357" formatCode="General">
                  <c:v>0.35010045831063202</c:v>
                </c:pt>
                <c:pt idx="1358" formatCode="General">
                  <c:v>0.350134259006463</c:v>
                </c:pt>
                <c:pt idx="1359" formatCode="General">
                  <c:v>0.35016805272132501</c:v>
                </c:pt>
                <c:pt idx="1360" formatCode="General">
                  <c:v>0.350201839457492</c:v>
                </c:pt>
                <c:pt idx="1361" formatCode="General">
                  <c:v>0.350235619217244</c:v>
                </c:pt>
                <c:pt idx="1362" formatCode="General">
                  <c:v>0.350269392002867</c:v>
                </c:pt>
                <c:pt idx="1363" formatCode="General">
                  <c:v>0.35030315781665</c:v>
                </c:pt>
                <c:pt idx="1364" formatCode="General">
                  <c:v>0.35033691666088601</c:v>
                </c:pt>
                <c:pt idx="1365" formatCode="General">
                  <c:v>0.350369275775329</c:v>
                </c:pt>
                <c:pt idx="1366" formatCode="General">
                  <c:v>0.35040139652354102</c:v>
                </c:pt>
                <c:pt idx="1367" formatCode="General">
                  <c:v>0.35043350814769503</c:v>
                </c:pt>
                <c:pt idx="1368" formatCode="General">
                  <c:v>0.35046561064616899</c:v>
                </c:pt>
                <c:pt idx="1369" formatCode="General">
                  <c:v>0.35049659903438601</c:v>
                </c:pt>
                <c:pt idx="1370" formatCode="General">
                  <c:v>0.35052515573993498</c:v>
                </c:pt>
                <c:pt idx="1371" formatCode="General">
                  <c:v>0.35055370526518898</c:v>
                </c:pt>
                <c:pt idx="1372" formatCode="General">
                  <c:v>0.35058224760969198</c:v>
                </c:pt>
                <c:pt idx="1373" formatCode="General">
                  <c:v>0.35061230357329498</c:v>
                </c:pt>
                <c:pt idx="1374" formatCode="General">
                  <c:v>0.35064278421043699</c:v>
                </c:pt>
                <c:pt idx="1375" formatCode="General">
                  <c:v>0.35067325467515098</c:v>
                </c:pt>
                <c:pt idx="1376" formatCode="General">
                  <c:v>0.35070371496834302</c:v>
                </c:pt>
                <c:pt idx="1377" formatCode="General">
                  <c:v>0.35073416509093203</c:v>
                </c:pt>
                <c:pt idx="1378" formatCode="General">
                  <c:v>0.35076120835777702</c:v>
                </c:pt>
                <c:pt idx="1379" formatCode="General">
                  <c:v>0.35078448547487001</c:v>
                </c:pt>
                <c:pt idx="1380" formatCode="General">
                  <c:v>0.35080775521304403</c:v>
                </c:pt>
                <c:pt idx="1381" formatCode="General">
                  <c:v>0.35083101757609297</c:v>
                </c:pt>
                <c:pt idx="1382" formatCode="General">
                  <c:v>0.35085427256781498</c:v>
                </c:pt>
                <c:pt idx="1383" formatCode="General">
                  <c:v>0.35087752019201102</c:v>
                </c:pt>
                <c:pt idx="1384" formatCode="General">
                  <c:v>0.35090166815663898</c:v>
                </c:pt>
                <c:pt idx="1385" formatCode="General">
                  <c:v>0.35092709256101701</c:v>
                </c:pt>
                <c:pt idx="1386" formatCode="General">
                  <c:v>0.350952509227342</c:v>
                </c:pt>
                <c:pt idx="1387" formatCode="General">
                  <c:v>0.35097791815868901</c:v>
                </c:pt>
                <c:pt idx="1388" formatCode="General">
                  <c:v>0.351003319358138</c:v>
                </c:pt>
                <c:pt idx="1389" formatCode="General">
                  <c:v>0.35102871282877401</c:v>
                </c:pt>
                <c:pt idx="1390" formatCode="General">
                  <c:v>0.35105409857368902</c:v>
                </c:pt>
                <c:pt idx="1391" formatCode="General">
                  <c:v>0.35107947659597999</c:v>
                </c:pt>
                <c:pt idx="1392" formatCode="General">
                  <c:v>0.35110484689874799</c:v>
                </c:pt>
                <c:pt idx="1393" formatCode="General">
                  <c:v>0.35113020948510099</c:v>
                </c:pt>
                <c:pt idx="1394" formatCode="General">
                  <c:v>0.35115549529652601</c:v>
                </c:pt>
                <c:pt idx="1395" formatCode="General">
                  <c:v>0.35118075673023402</c:v>
                </c:pt>
                <c:pt idx="1396" formatCode="General">
                  <c:v>0.35120683295466898</c:v>
                </c:pt>
                <c:pt idx="1397" formatCode="General">
                  <c:v>0.35123358660256998</c:v>
                </c:pt>
                <c:pt idx="1398" formatCode="General">
                  <c:v>0.35126036519029402</c:v>
                </c:pt>
                <c:pt idx="1399" formatCode="General">
                  <c:v>0.35128883103032998</c:v>
                </c:pt>
                <c:pt idx="1400" formatCode="General">
                  <c:v>0.35132120829022501</c:v>
                </c:pt>
                <c:pt idx="1401" formatCode="General">
                  <c:v>0.35135357565723502</c:v>
                </c:pt>
                <c:pt idx="1402" formatCode="General">
                  <c:v>0.35138593312524402</c:v>
                </c:pt>
                <c:pt idx="1403" formatCode="General">
                  <c:v>0.35141828068813902</c:v>
                </c:pt>
                <c:pt idx="1404" formatCode="General">
                  <c:v>0.351450618339816</c:v>
                </c:pt>
                <c:pt idx="1405" formatCode="General">
                  <c:v>0.35148294607417702</c:v>
                </c:pt>
                <c:pt idx="1406" formatCode="General">
                  <c:v>0.35151526388513099</c:v>
                </c:pt>
                <c:pt idx="1407" formatCode="General">
                  <c:v>0.35154757176659102</c:v>
                </c:pt>
                <c:pt idx="1408" formatCode="General">
                  <c:v>0.35157986971247901</c:v>
                </c:pt>
                <c:pt idx="1409" formatCode="General">
                  <c:v>0.35161215771672499</c:v>
                </c:pt>
                <c:pt idx="1410" formatCode="General">
                  <c:v>0.35164443577326099</c:v>
                </c:pt>
                <c:pt idx="1411" formatCode="General">
                  <c:v>0.351676703876031</c:v>
                </c:pt>
                <c:pt idx="1412" formatCode="General">
                  <c:v>0.351708962018981</c:v>
                </c:pt>
                <c:pt idx="1413" formatCode="General">
                  <c:v>0.35174121019606802</c:v>
                </c:pt>
                <c:pt idx="1414" formatCode="General">
                  <c:v>0.351773527747341</c:v>
                </c:pt>
                <c:pt idx="1415" formatCode="General">
                  <c:v>0.35180647162489798</c:v>
                </c:pt>
                <c:pt idx="1416" formatCode="General">
                  <c:v>0.351839408284432</c:v>
                </c:pt>
                <c:pt idx="1417" formatCode="General">
                  <c:v>0.35187233772280702</c:v>
                </c:pt>
                <c:pt idx="1418" formatCode="General">
                  <c:v>0.35190534847278598</c:v>
                </c:pt>
                <c:pt idx="1419" formatCode="General">
                  <c:v>0.35193951565500903</c:v>
                </c:pt>
                <c:pt idx="1420" formatCode="General">
                  <c:v>0.35197367569070198</c:v>
                </c:pt>
                <c:pt idx="1421" formatCode="General">
                  <c:v>0.35200782857649998</c:v>
                </c:pt>
                <c:pt idx="1422" formatCode="General">
                  <c:v>0.35204197430904</c:v>
                </c:pt>
                <c:pt idx="1423" formatCode="General">
                  <c:v>0.35207611288496399</c:v>
                </c:pt>
                <c:pt idx="1424" formatCode="General">
                  <c:v>0.35211024430091598</c:v>
                </c:pt>
                <c:pt idx="1425" formatCode="General">
                  <c:v>0.35214436855354703</c:v>
                </c:pt>
                <c:pt idx="1426" formatCode="General">
                  <c:v>0.35217848563950999</c:v>
                </c:pt>
                <c:pt idx="1427" formatCode="General">
                  <c:v>0.35221259555546303</c:v>
                </c:pt>
                <c:pt idx="1428" formatCode="General">
                  <c:v>0.35224583199325199</c:v>
                </c:pt>
                <c:pt idx="1429" formatCode="General">
                  <c:v>0.35227810562240702</c:v>
                </c:pt>
                <c:pt idx="1430" formatCode="General">
                  <c:v>0.35231037591448</c:v>
                </c:pt>
                <c:pt idx="1431" formatCode="General">
                  <c:v>0.352342745408536</c:v>
                </c:pt>
                <c:pt idx="1432" formatCode="General">
                  <c:v>0.352375116904588</c:v>
                </c:pt>
                <c:pt idx="1433" formatCode="General">
                  <c:v>0.35240748494173302</c:v>
                </c:pt>
                <c:pt idx="1434" formatCode="General">
                  <c:v>0.35243984951622898</c:v>
                </c:pt>
                <c:pt idx="1435" formatCode="General">
                  <c:v>0.35247221062433298</c:v>
                </c:pt>
                <c:pt idx="1436" formatCode="General">
                  <c:v>0.35250497075796999</c:v>
                </c:pt>
                <c:pt idx="1437" formatCode="General">
                  <c:v>0.352540171840942</c:v>
                </c:pt>
                <c:pt idx="1438" formatCode="General">
                  <c:v>0.35257367793421202</c:v>
                </c:pt>
                <c:pt idx="1439" formatCode="General">
                  <c:v>0.35260434409743202</c:v>
                </c:pt>
                <c:pt idx="1440" formatCode="General">
                  <c:v>0.35263500626211802</c:v>
                </c:pt>
                <c:pt idx="1441" formatCode="General">
                  <c:v>0.35266566442407998</c:v>
                </c:pt>
                <c:pt idx="1442" formatCode="General">
                  <c:v>0.35269631857912498</c:v>
                </c:pt>
                <c:pt idx="1443" formatCode="General">
                  <c:v>0.35272696872305498</c:v>
                </c:pt>
                <c:pt idx="1444" formatCode="General">
                  <c:v>0.35275761485167101</c:v>
                </c:pt>
                <c:pt idx="1445" formatCode="General">
                  <c:v>0.35278825696076599</c:v>
                </c:pt>
                <c:pt idx="1446" formatCode="General">
                  <c:v>0.35281889504613101</c:v>
                </c:pt>
                <c:pt idx="1447" formatCode="General">
                  <c:v>0.35284952910355399</c:v>
                </c:pt>
                <c:pt idx="1448" formatCode="General">
                  <c:v>0.35288015912881698</c:v>
                </c:pt>
                <c:pt idx="1449" formatCode="General">
                  <c:v>0.35291089316052299</c:v>
                </c:pt>
                <c:pt idx="1450" formatCode="General">
                  <c:v>0.35294172250012401</c:v>
                </c:pt>
                <c:pt idx="1451" formatCode="General">
                  <c:v>0.35297254470710099</c:v>
                </c:pt>
                <c:pt idx="1452" formatCode="General">
                  <c:v>0.353003359776635</c:v>
                </c:pt>
                <c:pt idx="1453" formatCode="General">
                  <c:v>0.35303250418707</c:v>
                </c:pt>
                <c:pt idx="1454" formatCode="General">
                  <c:v>0.35306160647026102</c:v>
                </c:pt>
                <c:pt idx="1455" formatCode="General">
                  <c:v>0.35309070091719902</c:v>
                </c:pt>
                <c:pt idx="1456" formatCode="General">
                  <c:v>0.35311844523034802</c:v>
                </c:pt>
                <c:pt idx="1457" formatCode="General">
                  <c:v>0.353145786505005</c:v>
                </c:pt>
                <c:pt idx="1458" formatCode="General">
                  <c:v>0.353171663560505</c:v>
                </c:pt>
                <c:pt idx="1459" formatCode="General">
                  <c:v>0.35319753370020801</c:v>
                </c:pt>
                <c:pt idx="1460" formatCode="General">
                  <c:v>0.35322339692414501</c:v>
                </c:pt>
                <c:pt idx="1461" formatCode="General">
                  <c:v>0.35324925323235201</c:v>
                </c:pt>
                <c:pt idx="1462" formatCode="General">
                  <c:v>0.353275102624869</c:v>
                </c:pt>
                <c:pt idx="1463" formatCode="General">
                  <c:v>0.35330094510174498</c:v>
                </c:pt>
                <c:pt idx="1464" formatCode="General">
                  <c:v>0.35332678066303302</c:v>
                </c:pt>
                <c:pt idx="1465" formatCode="General">
                  <c:v>0.35335260930879098</c:v>
                </c:pt>
                <c:pt idx="1466" formatCode="General">
                  <c:v>0.35337843103908301</c:v>
                </c:pt>
                <c:pt idx="1467" formatCode="General">
                  <c:v>0.353404245853981</c:v>
                </c:pt>
                <c:pt idx="1468" formatCode="General">
                  <c:v>0.35343005375355901</c:v>
                </c:pt>
                <c:pt idx="1469" formatCode="General">
                  <c:v>0.35345585473789898</c:v>
                </c:pt>
                <c:pt idx="1470" formatCode="General">
                  <c:v>0.35348164880708799</c:v>
                </c:pt>
                <c:pt idx="1471" formatCode="General">
                  <c:v>0.35350743596121897</c:v>
                </c:pt>
                <c:pt idx="1472" formatCode="General">
                  <c:v>0.353533194285722</c:v>
                </c:pt>
                <c:pt idx="1473" formatCode="General">
                  <c:v>0.35355569816256099</c:v>
                </c:pt>
                <c:pt idx="1474" formatCode="General">
                  <c:v>0.35357746532414402</c:v>
                </c:pt>
                <c:pt idx="1475" formatCode="General">
                  <c:v>0.35359922288135498</c:v>
                </c:pt>
                <c:pt idx="1476" formatCode="General">
                  <c:v>0.35362097083371802</c:v>
                </c:pt>
                <c:pt idx="1477" formatCode="General">
                  <c:v>0.35364270918076302</c:v>
                </c:pt>
                <c:pt idx="1478" formatCode="General">
                  <c:v>0.353664437922036</c:v>
                </c:pt>
                <c:pt idx="1479" formatCode="General">
                  <c:v>0.35368615705709</c:v>
                </c:pt>
                <c:pt idx="1480" formatCode="General">
                  <c:v>0.35370786658549203</c:v>
                </c:pt>
                <c:pt idx="1481" formatCode="General">
                  <c:v>0.35372956650681697</c:v>
                </c:pt>
                <c:pt idx="1482" formatCode="General">
                  <c:v>0.353751256820654</c:v>
                </c:pt>
                <c:pt idx="1483" formatCode="General">
                  <c:v>0.35377292497838198</c:v>
                </c:pt>
                <c:pt idx="1484" formatCode="General">
                  <c:v>0.35379452300655601</c:v>
                </c:pt>
                <c:pt idx="1485" formatCode="General">
                  <c:v>0.35381611143528902</c:v>
                </c:pt>
                <c:pt idx="1486" formatCode="General">
                  <c:v>0.35383769026414202</c:v>
                </c:pt>
                <c:pt idx="1487" formatCode="General">
                  <c:v>0.35385926778379301</c:v>
                </c:pt>
                <c:pt idx="1488" formatCode="General">
                  <c:v>0.35388089184063798</c:v>
                </c:pt>
                <c:pt idx="1489" formatCode="General">
                  <c:v>0.35390250857710998</c:v>
                </c:pt>
                <c:pt idx="1490" formatCode="General">
                  <c:v>0.353924117995493</c:v>
                </c:pt>
                <c:pt idx="1491" formatCode="General">
                  <c:v>0.35394572009807301</c:v>
                </c:pt>
                <c:pt idx="1492" formatCode="General">
                  <c:v>0.353967314887144</c:v>
                </c:pt>
                <c:pt idx="1493" formatCode="General">
                  <c:v>0.35398890236500302</c:v>
                </c:pt>
                <c:pt idx="1494" formatCode="General">
                  <c:v>0.35401048253395301</c:v>
                </c:pt>
                <c:pt idx="1495" formatCode="General">
                  <c:v>0.354032055396305</c:v>
                </c:pt>
                <c:pt idx="1496" formatCode="General">
                  <c:v>0.35405211808597697</c:v>
                </c:pt>
                <c:pt idx="1497" formatCode="General">
                  <c:v>0.35407473803749701</c:v>
                </c:pt>
                <c:pt idx="1498" formatCode="General">
                  <c:v>0.35409837863059901</c:v>
                </c:pt>
                <c:pt idx="1499" formatCode="General">
                  <c:v>0.35412201234589402</c:v>
                </c:pt>
                <c:pt idx="1500" formatCode="General">
                  <c:v>0.35414563918513697</c:v>
                </c:pt>
                <c:pt idx="1501" formatCode="General">
                  <c:v>0.35416925915008701</c:v>
                </c:pt>
                <c:pt idx="1502" formatCode="General">
                  <c:v>0.354192872242511</c:v>
                </c:pt>
                <c:pt idx="1503" formatCode="General">
                  <c:v>0.35421647846417798</c:v>
                </c:pt>
                <c:pt idx="1504" formatCode="General">
                  <c:v>0.35424182801481502</c:v>
                </c:pt>
                <c:pt idx="1505" formatCode="General">
                  <c:v>0.354267197227147</c:v>
                </c:pt>
                <c:pt idx="1506" formatCode="General">
                  <c:v>0.35429252727374599</c:v>
                </c:pt>
                <c:pt idx="1507" formatCode="General">
                  <c:v>0.35431785232096102</c:v>
                </c:pt>
                <c:pt idx="1508" formatCode="General">
                  <c:v>0.35434317236489099</c:v>
                </c:pt>
                <c:pt idx="1509" formatCode="General">
                  <c:v>0.35436680144211102</c:v>
                </c:pt>
                <c:pt idx="1510" formatCode="General">
                  <c:v>0.35438803907882899</c:v>
                </c:pt>
                <c:pt idx="1511" formatCode="General">
                  <c:v>0.35440926970143499</c:v>
                </c:pt>
                <c:pt idx="1512" formatCode="General">
                  <c:v>0.35443049330592102</c:v>
                </c:pt>
                <c:pt idx="1513" formatCode="General">
                  <c:v>0.35445178781078102</c:v>
                </c:pt>
                <c:pt idx="1514" formatCode="General">
                  <c:v>0.35447308598369498</c:v>
                </c:pt>
                <c:pt idx="1515" formatCode="General">
                  <c:v>0.35449437706919801</c:v>
                </c:pt>
                <c:pt idx="1516" formatCode="General">
                  <c:v>0.35451566106322702</c:v>
                </c:pt>
                <c:pt idx="1517" formatCode="General">
                  <c:v>0.35453693796172298</c:v>
                </c:pt>
                <c:pt idx="1518" formatCode="General">
                  <c:v>0.35455820776062602</c:v>
                </c:pt>
                <c:pt idx="1519" formatCode="General">
                  <c:v>0.35457947045588301</c:v>
                </c:pt>
                <c:pt idx="1520" formatCode="General">
                  <c:v>0.35460072604344001</c:v>
                </c:pt>
                <c:pt idx="1521" formatCode="General">
                  <c:v>0.35462197451924998</c:v>
                </c:pt>
                <c:pt idx="1522" formatCode="General">
                  <c:v>0.354643215879266</c:v>
                </c:pt>
                <c:pt idx="1523" formatCode="General">
                  <c:v>0.35466445011944397</c:v>
                </c:pt>
                <c:pt idx="1524" formatCode="General">
                  <c:v>0.35468567723574501</c:v>
                </c:pt>
                <c:pt idx="1525" formatCode="General">
                  <c:v>0.35470689722413101</c:v>
                </c:pt>
                <c:pt idx="1526" formatCode="General">
                  <c:v>0.35472811008056798</c:v>
                </c:pt>
                <c:pt idx="1527" formatCode="General">
                  <c:v>0.35474931580102598</c:v>
                </c:pt>
                <c:pt idx="1528" formatCode="General">
                  <c:v>0.354770514381475</c:v>
                </c:pt>
                <c:pt idx="1529" formatCode="General">
                  <c:v>0.35479170581789099</c:v>
                </c:pt>
                <c:pt idx="1530" formatCode="General">
                  <c:v>0.35481313204354697</c:v>
                </c:pt>
                <c:pt idx="1531" formatCode="General">
                  <c:v>0.35483550684037501</c:v>
                </c:pt>
                <c:pt idx="1532" formatCode="General">
                  <c:v>0.35485787460033202</c:v>
                </c:pt>
                <c:pt idx="1533" formatCode="General">
                  <c:v>0.35488030965324102</c:v>
                </c:pt>
                <c:pt idx="1534" formatCode="General">
                  <c:v>0.35490309635135497</c:v>
                </c:pt>
                <c:pt idx="1535" formatCode="General">
                  <c:v>0.35492587625024302</c:v>
                </c:pt>
                <c:pt idx="1536" formatCode="General">
                  <c:v>0.35494864934755899</c:v>
                </c:pt>
                <c:pt idx="1537" formatCode="General">
                  <c:v>0.35497141564095802</c:v>
                </c:pt>
                <c:pt idx="1538" formatCode="General">
                  <c:v>0.354994175128102</c:v>
                </c:pt>
                <c:pt idx="1539" formatCode="General">
                  <c:v>0.355016927806655</c:v>
                </c:pt>
                <c:pt idx="1540" formatCode="General">
                  <c:v>0.35503967367428801</c:v>
                </c:pt>
                <c:pt idx="1541" formatCode="General">
                  <c:v>0.355062412728676</c:v>
                </c:pt>
                <c:pt idx="1542" formatCode="General">
                  <c:v>0.355084767558347</c:v>
                </c:pt>
                <c:pt idx="1543" formatCode="General">
                  <c:v>0.355106359899242</c:v>
                </c:pt>
                <c:pt idx="1544" formatCode="General">
                  <c:v>0.35512794413998799</c:v>
                </c:pt>
                <c:pt idx="1545" formatCode="General">
                  <c:v>0.35514952027688801</c:v>
                </c:pt>
                <c:pt idx="1546" formatCode="General">
                  <c:v>0.35517108830625099</c:v>
                </c:pt>
                <c:pt idx="1547" formatCode="General">
                  <c:v>0.355192648224393</c:v>
                </c:pt>
                <c:pt idx="1548" formatCode="General">
                  <c:v>0.35521420002763299</c:v>
                </c:pt>
                <c:pt idx="1549" formatCode="General">
                  <c:v>0.35523226624493198</c:v>
                </c:pt>
                <c:pt idx="1550" formatCode="General">
                  <c:v>0.35524705263513201</c:v>
                </c:pt>
                <c:pt idx="1551" formatCode="General">
                  <c:v>0.35526183249214899</c:v>
                </c:pt>
                <c:pt idx="1552" formatCode="General">
                  <c:v>0.355276605813998</c:v>
                </c:pt>
                <c:pt idx="1553" formatCode="General">
                  <c:v>0.35529137259870103</c:v>
                </c:pt>
                <c:pt idx="1554" formatCode="General">
                  <c:v>0.35530328956581497</c:v>
                </c:pt>
                <c:pt idx="1555" formatCode="General">
                  <c:v>0.35531511133830901</c:v>
                </c:pt>
                <c:pt idx="1556" formatCode="General">
                  <c:v>0.35532692677121203</c:v>
                </c:pt>
                <c:pt idx="1557" formatCode="General">
                  <c:v>0.355338735864063</c:v>
                </c:pt>
                <c:pt idx="1558" formatCode="General">
                  <c:v>0.35535053861640398</c:v>
                </c:pt>
                <c:pt idx="1559" formatCode="General">
                  <c:v>0.35536233502778303</c:v>
                </c:pt>
                <c:pt idx="1560" formatCode="General">
                  <c:v>0.35537422097078297</c:v>
                </c:pt>
                <c:pt idx="1561" formatCode="General">
                  <c:v>0.35538614094652599</c:v>
                </c:pt>
                <c:pt idx="1562" formatCode="General">
                  <c:v>0.355398052919144</c:v>
                </c:pt>
                <c:pt idx="1563" formatCode="General">
                  <c:v>0.35540995793055102</c:v>
                </c:pt>
                <c:pt idx="1564" formatCode="General">
                  <c:v>0.35542185598281301</c:v>
                </c:pt>
                <c:pt idx="1565" formatCode="General">
                  <c:v>0.35543374707800401</c:v>
                </c:pt>
                <c:pt idx="1566" formatCode="General">
                  <c:v>0.355445631218199</c:v>
                </c:pt>
                <c:pt idx="1567" formatCode="General">
                  <c:v>0.35546053588796001</c:v>
                </c:pt>
                <c:pt idx="1568" formatCode="General">
                  <c:v>0.355473307299842</c:v>
                </c:pt>
                <c:pt idx="1569" formatCode="General">
                  <c:v>0.35548607320743503</c:v>
                </c:pt>
                <c:pt idx="1570" formatCode="General">
                  <c:v>0.35549883361218698</c:v>
                </c:pt>
                <c:pt idx="1571" formatCode="General">
                  <c:v>0.35551158851554798</c:v>
                </c:pt>
                <c:pt idx="1572" formatCode="General">
                  <c:v>0.35552433791897198</c:v>
                </c:pt>
                <c:pt idx="1573" formatCode="General">
                  <c:v>0.35553708182391602</c:v>
                </c:pt>
                <c:pt idx="1574" formatCode="General">
                  <c:v>0.35554982023183901</c:v>
                </c:pt>
                <c:pt idx="1575" formatCode="General">
                  <c:v>0.35556255314420598</c:v>
                </c:pt>
                <c:pt idx="1576" formatCode="General">
                  <c:v>0.355575280562482</c:v>
                </c:pt>
                <c:pt idx="1577" formatCode="General">
                  <c:v>0.35558800248813699</c:v>
                </c:pt>
                <c:pt idx="1578" formatCode="General">
                  <c:v>0.355600718922642</c:v>
                </c:pt>
                <c:pt idx="1579" formatCode="General">
                  <c:v>0.35561342986747302</c:v>
                </c:pt>
                <c:pt idx="1580" formatCode="General">
                  <c:v>0.35562694332696698</c:v>
                </c:pt>
                <c:pt idx="1581" formatCode="General">
                  <c:v>0.35564078586266901</c:v>
                </c:pt>
                <c:pt idx="1582" formatCode="General">
                  <c:v>0.355654622700805</c:v>
                </c:pt>
                <c:pt idx="1583" formatCode="General">
                  <c:v>0.35566845384270401</c:v>
                </c:pt>
                <c:pt idx="1584" formatCode="General">
                  <c:v>0.35568227928969998</c:v>
                </c:pt>
                <c:pt idx="1585" formatCode="General">
                  <c:v>0.35569609904312899</c:v>
                </c:pt>
                <c:pt idx="1586" formatCode="General">
                  <c:v>0.35570991310433098</c:v>
                </c:pt>
                <c:pt idx="1587" formatCode="General">
                  <c:v>0.35572372147464898</c:v>
                </c:pt>
                <c:pt idx="1588" formatCode="General">
                  <c:v>0.35573752415542997</c:v>
                </c:pt>
                <c:pt idx="1589" formatCode="General">
                  <c:v>0.35575132114802499</c:v>
                </c:pt>
                <c:pt idx="1590" formatCode="General">
                  <c:v>0.355765112453785</c:v>
                </c:pt>
                <c:pt idx="1591" formatCode="General">
                  <c:v>0.35577833471856102</c:v>
                </c:pt>
                <c:pt idx="1592" formatCode="General">
                  <c:v>0.355791451604765</c:v>
                </c:pt>
                <c:pt idx="1593" formatCode="General">
                  <c:v>0.355804563786221</c:v>
                </c:pt>
                <c:pt idx="1594" formatCode="General">
                  <c:v>0.35581767126335201</c:v>
                </c:pt>
                <c:pt idx="1595" formatCode="General">
                  <c:v>0.35583077403658497</c:v>
                </c:pt>
                <c:pt idx="1596" formatCode="General">
                  <c:v>0.35584387210634699</c:v>
                </c:pt>
                <c:pt idx="1597" formatCode="General">
                  <c:v>0.355856965473071</c:v>
                </c:pt>
                <c:pt idx="1598" formatCode="General">
                  <c:v>0.35587005413718897</c:v>
                </c:pt>
                <c:pt idx="1599" formatCode="General">
                  <c:v>0.35588313809913702</c:v>
                </c:pt>
                <c:pt idx="1600" formatCode="General">
                  <c:v>0.355896217359356</c:v>
                </c:pt>
                <c:pt idx="1601" formatCode="General">
                  <c:v>0.35590985092991001</c:v>
                </c:pt>
                <c:pt idx="1602" formatCode="General">
                  <c:v>0.35592451776844702</c:v>
                </c:pt>
                <c:pt idx="1603" formatCode="General">
                  <c:v>0.35594260829732599</c:v>
                </c:pt>
                <c:pt idx="1604" formatCode="General">
                  <c:v>0.35596069585289802</c:v>
                </c:pt>
                <c:pt idx="1605" formatCode="General">
                  <c:v>0.355978780434835</c:v>
                </c:pt>
                <c:pt idx="1606" formatCode="General">
                  <c:v>0.35599686431884198</c:v>
                </c:pt>
                <c:pt idx="1607" formatCode="General">
                  <c:v>0.35601494541127598</c:v>
                </c:pt>
                <c:pt idx="1608" formatCode="General">
                  <c:v>0.356033022577596</c:v>
                </c:pt>
                <c:pt idx="1609" formatCode="General">
                  <c:v>0.35605717775972701</c:v>
                </c:pt>
                <c:pt idx="1610" formatCode="General">
                  <c:v>0.35608186390642399</c:v>
                </c:pt>
                <c:pt idx="1611" formatCode="General">
                  <c:v>0.356106546347774</c:v>
                </c:pt>
                <c:pt idx="1612" formatCode="General">
                  <c:v>0.35613122508099798</c:v>
                </c:pt>
                <c:pt idx="1613" formatCode="General">
                  <c:v>0.35615590010331399</c:v>
                </c:pt>
                <c:pt idx="1614" formatCode="General">
                  <c:v>0.35618057141194198</c:v>
                </c:pt>
                <c:pt idx="1615" formatCode="General">
                  <c:v>0.35620523900409701</c:v>
                </c:pt>
                <c:pt idx="1616" formatCode="General">
                  <c:v>0.35622990287699502</c:v>
                </c:pt>
                <c:pt idx="1617" formatCode="General">
                  <c:v>0.35625453986074601</c:v>
                </c:pt>
                <c:pt idx="1618" formatCode="General">
                  <c:v>0.356279156733319</c:v>
                </c:pt>
                <c:pt idx="1619" formatCode="General">
                  <c:v>0.35630376792461799</c:v>
                </c:pt>
                <c:pt idx="1620" formatCode="General">
                  <c:v>0.35632837480108098</c:v>
                </c:pt>
                <c:pt idx="1621" formatCode="General">
                  <c:v>0.35635297910611702</c:v>
                </c:pt>
                <c:pt idx="1622" formatCode="General">
                  <c:v>0.35637758083756699</c:v>
                </c:pt>
                <c:pt idx="1623" formatCode="General">
                  <c:v>0.35640217999327001</c:v>
                </c:pt>
                <c:pt idx="1624" formatCode="General">
                  <c:v>0.35642677657106198</c:v>
                </c:pt>
                <c:pt idx="1625" formatCode="General">
                  <c:v>0.35645137056877801</c:v>
                </c:pt>
                <c:pt idx="1626" formatCode="General">
                  <c:v>0.35647596198425202</c:v>
                </c:pt>
                <c:pt idx="1627" formatCode="General">
                  <c:v>0.35650055081531701</c:v>
                </c:pt>
                <c:pt idx="1628" formatCode="General">
                  <c:v>0.35652513705980199</c:v>
                </c:pt>
                <c:pt idx="1629" formatCode="General">
                  <c:v>0.35654983184894501</c:v>
                </c:pt>
                <c:pt idx="1630" formatCode="General">
                  <c:v>0.35657624622235301</c:v>
                </c:pt>
                <c:pt idx="1631" formatCode="General">
                  <c:v>0.35660335404132998</c:v>
                </c:pt>
                <c:pt idx="1632" formatCode="General">
                  <c:v>0.35663046009690302</c:v>
                </c:pt>
                <c:pt idx="1633" formatCode="General">
                  <c:v>0.35665756438734603</c:v>
                </c:pt>
                <c:pt idx="1634" formatCode="General">
                  <c:v>0.35668466691092898</c:v>
                </c:pt>
                <c:pt idx="1635" formatCode="General">
                  <c:v>0.356711767665919</c:v>
                </c:pt>
                <c:pt idx="1636" formatCode="General">
                  <c:v>0.35673886665058402</c:v>
                </c:pt>
                <c:pt idx="1637" formatCode="General">
                  <c:v>0.35676575980035202</c:v>
                </c:pt>
                <c:pt idx="1638" formatCode="General">
                  <c:v>0.35679130093592598</c:v>
                </c:pt>
                <c:pt idx="1639" formatCode="General">
                  <c:v>0.356816839789656</c:v>
                </c:pt>
                <c:pt idx="1640" formatCode="General">
                  <c:v>0.35684237635942001</c:v>
                </c:pt>
                <c:pt idx="1641" formatCode="General">
                  <c:v>0.35686791064309697</c:v>
                </c:pt>
                <c:pt idx="1642" formatCode="General">
                  <c:v>0.35689344263856099</c:v>
                </c:pt>
                <c:pt idx="1643" formatCode="General">
                  <c:v>0.35691897234368603</c:v>
                </c:pt>
                <c:pt idx="1644" formatCode="General">
                  <c:v>0.35694445384319201</c:v>
                </c:pt>
                <c:pt idx="1645" formatCode="General">
                  <c:v>0.35696992281624401</c:v>
                </c:pt>
                <c:pt idx="1646" formatCode="General">
                  <c:v>0.35699538946068499</c:v>
                </c:pt>
                <c:pt idx="1647" formatCode="General">
                  <c:v>0.35702085377432002</c:v>
                </c:pt>
                <c:pt idx="1648" formatCode="General">
                  <c:v>0.35704631575495499</c:v>
                </c:pt>
                <c:pt idx="1649" formatCode="General">
                  <c:v>0.35707177540039198</c:v>
                </c:pt>
                <c:pt idx="1650" formatCode="General">
                  <c:v>0.35709723270843002</c:v>
                </c:pt>
                <c:pt idx="1651" formatCode="General">
                  <c:v>0.357122687676867</c:v>
                </c:pt>
                <c:pt idx="1652" formatCode="General">
                  <c:v>0.35714814030350001</c:v>
                </c:pt>
                <c:pt idx="1653" formatCode="General">
                  <c:v>0.35717359058612302</c:v>
                </c:pt>
                <c:pt idx="1654" formatCode="General">
                  <c:v>0.35719903852252699</c:v>
                </c:pt>
                <c:pt idx="1655" formatCode="General">
                  <c:v>0.35722448411050201</c:v>
                </c:pt>
                <c:pt idx="1656" formatCode="General">
                  <c:v>0.357251245071187</c:v>
                </c:pt>
                <c:pt idx="1657" formatCode="General">
                  <c:v>0.357279650291777</c:v>
                </c:pt>
                <c:pt idx="1658" formatCode="General">
                  <c:v>0.35730805240657298</c:v>
                </c:pt>
                <c:pt idx="1659" formatCode="General">
                  <c:v>0.35733645141211201</c:v>
                </c:pt>
                <c:pt idx="1660" formatCode="General">
                  <c:v>0.35736484730493001</c:v>
                </c:pt>
                <c:pt idx="1661" formatCode="General">
                  <c:v>0.35739324008155599</c:v>
                </c:pt>
                <c:pt idx="1662" formatCode="General">
                  <c:v>0.35742162973851799</c:v>
                </c:pt>
                <c:pt idx="1663" formatCode="General">
                  <c:v>0.35744868853663497</c:v>
                </c:pt>
                <c:pt idx="1664" formatCode="General">
                  <c:v>0.357475741232265</c:v>
                </c:pt>
                <c:pt idx="1665" formatCode="General">
                  <c:v>0.35750402875548998</c:v>
                </c:pt>
                <c:pt idx="1666" formatCode="General">
                  <c:v>0.35753231252516698</c:v>
                </c:pt>
                <c:pt idx="1667" formatCode="General">
                  <c:v>0.35756059253946398</c:v>
                </c:pt>
                <c:pt idx="1668" formatCode="General">
                  <c:v>0.35758886879655299</c:v>
                </c:pt>
                <c:pt idx="1669" formatCode="General">
                  <c:v>0.35761714129460198</c:v>
                </c:pt>
                <c:pt idx="1670" formatCode="General">
                  <c:v>0.35764534870043402</c:v>
                </c:pt>
                <c:pt idx="1671" formatCode="General">
                  <c:v>0.357672399389243</c:v>
                </c:pt>
                <c:pt idx="1672" formatCode="General">
                  <c:v>0.35769944645730001</c:v>
                </c:pt>
                <c:pt idx="1673" formatCode="General">
                  <c:v>0.35772647948583702</c:v>
                </c:pt>
                <c:pt idx="1674" formatCode="General">
                  <c:v>0.35775348052258898</c:v>
                </c:pt>
                <c:pt idx="1675" formatCode="General">
                  <c:v>0.35778047701400301</c:v>
                </c:pt>
                <c:pt idx="1676" formatCode="General">
                  <c:v>0.35780746896056598</c:v>
                </c:pt>
                <c:pt idx="1677" formatCode="General">
                  <c:v>0.35783445636276601</c:v>
                </c:pt>
                <c:pt idx="1678" formatCode="General">
                  <c:v>0.35786143922109598</c:v>
                </c:pt>
                <c:pt idx="1679" formatCode="General">
                  <c:v>0.357888417536049</c:v>
                </c:pt>
                <c:pt idx="1680" formatCode="General">
                  <c:v>0.357915391308122</c:v>
                </c:pt>
                <c:pt idx="1681" formatCode="General">
                  <c:v>0.35794236053781497</c:v>
                </c:pt>
                <c:pt idx="1682" formatCode="General">
                  <c:v>0.35796932522562902</c:v>
                </c:pt>
                <c:pt idx="1683" formatCode="General">
                  <c:v>0.35799628537206701</c:v>
                </c:pt>
                <c:pt idx="1684" formatCode="General">
                  <c:v>0.35802324097763599</c:v>
                </c:pt>
                <c:pt idx="1685" formatCode="General">
                  <c:v>0.35805255725722901</c:v>
                </c:pt>
                <c:pt idx="1686" formatCode="General">
                  <c:v>0.35808310568225499</c:v>
                </c:pt>
                <c:pt idx="1687" formatCode="General">
                  <c:v>0.35811364895887599</c:v>
                </c:pt>
                <c:pt idx="1688" formatCode="General">
                  <c:v>0.35814418708662898</c:v>
                </c:pt>
                <c:pt idx="1689" formatCode="General">
                  <c:v>0.35817534202894702</c:v>
                </c:pt>
                <c:pt idx="1690" formatCode="General">
                  <c:v>0.358207579961552</c:v>
                </c:pt>
                <c:pt idx="1691" formatCode="General">
                  <c:v>0.35823981230824797</c:v>
                </c:pt>
                <c:pt idx="1692" formatCode="General">
                  <c:v>0.35827203906805299</c:v>
                </c:pt>
                <c:pt idx="1693" formatCode="General">
                  <c:v>0.35830426023998702</c:v>
                </c:pt>
                <c:pt idx="1694" formatCode="General">
                  <c:v>0.35833647582307498</c:v>
                </c:pt>
                <c:pt idx="1695" formatCode="General">
                  <c:v>0.35836868581634601</c:v>
                </c:pt>
                <c:pt idx="1696" formatCode="General">
                  <c:v>0.35840089021883198</c:v>
                </c:pt>
                <c:pt idx="1697" formatCode="General">
                  <c:v>0.35843308723367401</c:v>
                </c:pt>
                <c:pt idx="1698" formatCode="General">
                  <c:v>0.35846522114625401</c:v>
                </c:pt>
                <c:pt idx="1699" formatCode="General">
                  <c:v>0.35849734938563799</c:v>
                </c:pt>
                <c:pt idx="1700" formatCode="General">
                  <c:v>0.35852947195086898</c:v>
                </c:pt>
                <c:pt idx="1701" formatCode="General">
                  <c:v>0.35856158884099698</c:v>
                </c:pt>
                <c:pt idx="1702" formatCode="General">
                  <c:v>0.35859370005507302</c:v>
                </c:pt>
                <c:pt idx="1703" formatCode="General">
                  <c:v>0.35862580559215301</c:v>
                </c:pt>
                <c:pt idx="1704" formatCode="General">
                  <c:v>0.358657905451296</c:v>
                </c:pt>
                <c:pt idx="1705" formatCode="General">
                  <c:v>0.35868982068050098</c:v>
                </c:pt>
                <c:pt idx="1706" formatCode="General">
                  <c:v>0.358721513875153</c:v>
                </c:pt>
                <c:pt idx="1707" formatCode="General">
                  <c:v>0.358753199169774</c:v>
                </c:pt>
                <c:pt idx="1708" formatCode="General">
                  <c:v>0.35878487656248098</c:v>
                </c:pt>
                <c:pt idx="1709" formatCode="General">
                  <c:v>0.35881654605139801</c:v>
                </c:pt>
                <c:pt idx="1710" formatCode="General">
                  <c:v>0.35884820763465702</c:v>
                </c:pt>
                <c:pt idx="1711" formatCode="General">
                  <c:v>0.35887986131039701</c:v>
                </c:pt>
                <c:pt idx="1712" formatCode="General">
                  <c:v>0.358911507076763</c:v>
                </c:pt>
                <c:pt idx="1713" formatCode="General">
                  <c:v>0.35894314493190899</c:v>
                </c:pt>
                <c:pt idx="1714" formatCode="General">
                  <c:v>0.35897477487399299</c:v>
                </c:pt>
                <c:pt idx="1715" formatCode="General">
                  <c:v>0.35900639690118302</c:v>
                </c:pt>
                <c:pt idx="1716" formatCode="General">
                  <c:v>0.359038011011653</c:v>
                </c:pt>
                <c:pt idx="1717" formatCode="General">
                  <c:v>0.35906961720358299</c:v>
                </c:pt>
                <c:pt idx="1718" formatCode="General">
                  <c:v>0.35910121547516199</c:v>
                </c:pt>
                <c:pt idx="1719" formatCode="General">
                  <c:v>0.35913280582458401</c:v>
                </c:pt>
                <c:pt idx="1720" formatCode="General">
                  <c:v>0.35916438721673899</c:v>
                </c:pt>
                <c:pt idx="1721" formatCode="General">
                  <c:v>0.359191561272869</c:v>
                </c:pt>
                <c:pt idx="1722" formatCode="General">
                  <c:v>0.35921742947435598</c:v>
                </c:pt>
                <c:pt idx="1723" formatCode="General">
                  <c:v>0.35924282271577801</c:v>
                </c:pt>
                <c:pt idx="1724" formatCode="General">
                  <c:v>0.35926820701238799</c:v>
                </c:pt>
                <c:pt idx="1725" formatCode="General">
                  <c:v>0.35929358236422199</c:v>
                </c:pt>
                <c:pt idx="1726" formatCode="General">
                  <c:v>0.35931894877132697</c:v>
                </c:pt>
                <c:pt idx="1727" formatCode="General">
                  <c:v>0.35933905079518103</c:v>
                </c:pt>
                <c:pt idx="1728" formatCode="General">
                  <c:v>0.35935908997917798</c:v>
                </c:pt>
                <c:pt idx="1729" formatCode="General">
                  <c:v>0.35937911995279198</c:v>
                </c:pt>
                <c:pt idx="1730" formatCode="General">
                  <c:v>0.35939914071995899</c:v>
                </c:pt>
                <c:pt idx="1731" formatCode="General">
                  <c:v>0.35941915228461901</c:v>
                </c:pt>
                <c:pt idx="1732" formatCode="General">
                  <c:v>0.35943915465072501</c:v>
                </c:pt>
                <c:pt idx="1733" formatCode="General">
                  <c:v>0.359459202277922</c:v>
                </c:pt>
                <c:pt idx="1734" formatCode="General">
                  <c:v>0.35947931545176598</c:v>
                </c:pt>
                <c:pt idx="1735" formatCode="General">
                  <c:v>0.35949905456232101</c:v>
                </c:pt>
                <c:pt idx="1736" formatCode="General">
                  <c:v>0.35951859368010902</c:v>
                </c:pt>
                <c:pt idx="1737" formatCode="General">
                  <c:v>0.35953812417210201</c:v>
                </c:pt>
                <c:pt idx="1738" formatCode="General">
                  <c:v>0.35955764604096702</c:v>
                </c:pt>
                <c:pt idx="1739" formatCode="General">
                  <c:v>0.359577159289378</c:v>
                </c:pt>
                <c:pt idx="1740" formatCode="General">
                  <c:v>0.35959666392001899</c:v>
                </c:pt>
                <c:pt idx="1741" formatCode="General">
                  <c:v>0.35961615993557999</c:v>
                </c:pt>
                <c:pt idx="1742" formatCode="General">
                  <c:v>0.35963564733875902</c:v>
                </c:pt>
                <c:pt idx="1743" formatCode="General">
                  <c:v>0.35965512613226203</c:v>
                </c:pt>
                <c:pt idx="1744" formatCode="General">
                  <c:v>0.35967413012481902</c:v>
                </c:pt>
                <c:pt idx="1745" formatCode="General">
                  <c:v>0.35968590035550202</c:v>
                </c:pt>
                <c:pt idx="1746" formatCode="General">
                  <c:v>0.35969766358772898</c:v>
                </c:pt>
                <c:pt idx="1747" formatCode="General">
                  <c:v>0.35970941982670002</c:v>
                </c:pt>
                <c:pt idx="1748" formatCode="General">
                  <c:v>0.35972116907761098</c:v>
                </c:pt>
                <c:pt idx="1749" formatCode="General">
                  <c:v>0.35973291134566199</c:v>
                </c:pt>
                <c:pt idx="1750" formatCode="General">
                  <c:v>0.35974378857054501</c:v>
                </c:pt>
                <c:pt idx="1751" formatCode="General">
                  <c:v>0.35975212100461101</c:v>
                </c:pt>
                <c:pt idx="1752" formatCode="General">
                  <c:v>0.359760449752346</c:v>
                </c:pt>
                <c:pt idx="1753" formatCode="General">
                  <c:v>0.35976877481712399</c:v>
                </c:pt>
                <c:pt idx="1754" formatCode="General">
                  <c:v>0.35977709620231602</c:v>
                </c:pt>
                <c:pt idx="1755" formatCode="General">
                  <c:v>0.35978541391129099</c:v>
                </c:pt>
                <c:pt idx="1756" formatCode="General">
                  <c:v>0.35979372794741399</c:v>
                </c:pt>
                <c:pt idx="1757" formatCode="General">
                  <c:v>0.359802038314049</c:v>
                </c:pt>
                <c:pt idx="1758" formatCode="General">
                  <c:v>0.359810345014558</c:v>
                </c:pt>
                <c:pt idx="1759" formatCode="General">
                  <c:v>0.35981864805230002</c:v>
                </c:pt>
                <c:pt idx="1760" formatCode="General">
                  <c:v>0.35982690989610899</c:v>
                </c:pt>
                <c:pt idx="1761" formatCode="General">
                  <c:v>0.35983511270796098</c:v>
                </c:pt>
                <c:pt idx="1762" formatCode="General">
                  <c:v>0.35984331184935298</c:v>
                </c:pt>
                <c:pt idx="1763" formatCode="General">
                  <c:v>0.359851507323663</c:v>
                </c:pt>
                <c:pt idx="1764" formatCode="General">
                  <c:v>0.35985969913426602</c:v>
                </c:pt>
                <c:pt idx="1765" formatCode="General">
                  <c:v>0.359867887284536</c:v>
                </c:pt>
                <c:pt idx="1766" formatCode="General">
                  <c:v>0.35987607177784098</c:v>
                </c:pt>
                <c:pt idx="1767" formatCode="General">
                  <c:v>0.35988425261755103</c:v>
                </c:pt>
                <c:pt idx="1768" formatCode="General">
                  <c:v>0.35989242980703001</c:v>
                </c:pt>
                <c:pt idx="1769" formatCode="General">
                  <c:v>0.35990060334964102</c:v>
                </c:pt>
                <c:pt idx="1770" formatCode="General">
                  <c:v>0.35990877324874399</c:v>
                </c:pt>
                <c:pt idx="1771" formatCode="General">
                  <c:v>0.35991693950769699</c:v>
                </c:pt>
                <c:pt idx="1772" formatCode="General">
                  <c:v>0.35992510212985601</c:v>
                </c:pt>
                <c:pt idx="1773" formatCode="General">
                  <c:v>0.35993326111857199</c:v>
                </c:pt>
                <c:pt idx="1774" formatCode="General">
                  <c:v>0.35994141647719602</c:v>
                </c:pt>
                <c:pt idx="1775" formatCode="General">
                  <c:v>0.35994956820907498</c:v>
                </c:pt>
                <c:pt idx="1776" formatCode="General">
                  <c:v>0.35995771631755402</c:v>
                </c:pt>
                <c:pt idx="1777" formatCode="General">
                  <c:v>0.35996722897341699</c:v>
                </c:pt>
                <c:pt idx="1778" formatCode="General">
                  <c:v>0.35997722592079601</c:v>
                </c:pt>
                <c:pt idx="1779" formatCode="General">
                  <c:v>0.35998721996368999</c:v>
                </c:pt>
                <c:pt idx="1780" formatCode="General">
                  <c:v>0.35999721110553301</c:v>
                </c:pt>
                <c:pt idx="1781" formatCode="General">
                  <c:v>0.36000708327023601</c:v>
                </c:pt>
                <c:pt idx="1782" formatCode="General">
                  <c:v>0.36001646284362898</c:v>
                </c:pt>
                <c:pt idx="1783" formatCode="General">
                  <c:v>0.360025837947264</c:v>
                </c:pt>
                <c:pt idx="1784" formatCode="General">
                  <c:v>0.36003520858507898</c:v>
                </c:pt>
                <c:pt idx="1785" formatCode="General">
                  <c:v>0.36004457476101098</c:v>
                </c:pt>
                <c:pt idx="1786" formatCode="General">
                  <c:v>0.36006265498753898</c:v>
                </c:pt>
                <c:pt idx="1787" formatCode="General">
                  <c:v>0.36008345133383701</c:v>
                </c:pt>
                <c:pt idx="1788" formatCode="General">
                  <c:v>0.36010423912067702</c:v>
                </c:pt>
                <c:pt idx="1789" formatCode="General">
                  <c:v>0.36012501834912403</c:v>
                </c:pt>
                <c:pt idx="1790" formatCode="General">
                  <c:v>0.36014578902025202</c:v>
                </c:pt>
                <c:pt idx="1791" formatCode="General">
                  <c:v>0.36016655113514301</c:v>
                </c:pt>
                <c:pt idx="1792" formatCode="General">
                  <c:v>0.36018730469488902</c:v>
                </c:pt>
                <c:pt idx="1793" formatCode="General">
                  <c:v>0.36020804970058801</c:v>
                </c:pt>
                <c:pt idx="1794" formatCode="General">
                  <c:v>0.36022878615335102</c:v>
                </c:pt>
                <c:pt idx="1795" formatCode="General">
                  <c:v>0.36024951405429201</c:v>
                </c:pt>
                <c:pt idx="1796" formatCode="General">
                  <c:v>0.36027023340453801</c:v>
                </c:pt>
                <c:pt idx="1797" formatCode="General">
                  <c:v>0.36029094420522201</c:v>
                </c:pt>
                <c:pt idx="1798" formatCode="General">
                  <c:v>0.36031164457775799</c:v>
                </c:pt>
                <c:pt idx="1799" formatCode="General">
                  <c:v>0.36033224476082498</c:v>
                </c:pt>
                <c:pt idx="1800" formatCode="General">
                  <c:v>0.36035283546781299</c:v>
                </c:pt>
                <c:pt idx="1801" formatCode="General">
                  <c:v>0.360373416702577</c:v>
                </c:pt>
                <c:pt idx="1802" formatCode="General">
                  <c:v>0.36039461694471903</c:v>
                </c:pt>
                <c:pt idx="1803" formatCode="General">
                  <c:v>0.36041788362305099</c:v>
                </c:pt>
                <c:pt idx="1804" formatCode="General">
                  <c:v>0.36044113953375501</c:v>
                </c:pt>
                <c:pt idx="1805" formatCode="General">
                  <c:v>0.36046515623216402</c:v>
                </c:pt>
                <c:pt idx="1806" formatCode="General">
                  <c:v>0.36049008912744501</c:v>
                </c:pt>
                <c:pt idx="1807" formatCode="General">
                  <c:v>0.36051501275741599</c:v>
                </c:pt>
                <c:pt idx="1808" formatCode="General">
                  <c:v>0.36053992711792798</c:v>
                </c:pt>
                <c:pt idx="1809" formatCode="General">
                  <c:v>0.36056483220484398</c:v>
                </c:pt>
                <c:pt idx="1810" formatCode="General">
                  <c:v>0.36058900003656102</c:v>
                </c:pt>
                <c:pt idx="1811" formatCode="General">
                  <c:v>0.36061208434030601</c:v>
                </c:pt>
                <c:pt idx="1812" formatCode="General">
                  <c:v>0.36063515867575102</c:v>
                </c:pt>
                <c:pt idx="1813" formatCode="General">
                  <c:v>0.36065822303936601</c:v>
                </c:pt>
                <c:pt idx="1814" formatCode="General">
                  <c:v>0.36068127742763001</c:v>
                </c:pt>
                <c:pt idx="1815" formatCode="General">
                  <c:v>0.36070432183703099</c:v>
                </c:pt>
                <c:pt idx="1816" formatCode="General">
                  <c:v>0.36072735626406999</c:v>
                </c:pt>
                <c:pt idx="1817" formatCode="General">
                  <c:v>0.360750380705256</c:v>
                </c:pt>
                <c:pt idx="1818" formatCode="General">
                  <c:v>0.36077339515710899</c:v>
                </c:pt>
                <c:pt idx="1819" formatCode="General">
                  <c:v>0.36079639961616</c:v>
                </c:pt>
                <c:pt idx="1820" formatCode="General">
                  <c:v>0.36081939407894897</c:v>
                </c:pt>
                <c:pt idx="1821" formatCode="General">
                  <c:v>0.360842378542029</c:v>
                </c:pt>
                <c:pt idx="1822" formatCode="General">
                  <c:v>0.36086535300196099</c:v>
                </c:pt>
                <c:pt idx="1823" formatCode="General">
                  <c:v>0.36088831745531602</c:v>
                </c:pt>
                <c:pt idx="1824" formatCode="General">
                  <c:v>0.360911271898678</c:v>
                </c:pt>
                <c:pt idx="1825" formatCode="General">
                  <c:v>0.36093421632863998</c:v>
                </c:pt>
                <c:pt idx="1826" formatCode="General">
                  <c:v>0.36095715074180601</c:v>
                </c:pt>
                <c:pt idx="1827" formatCode="General">
                  <c:v>0.360981484569944</c:v>
                </c:pt>
                <c:pt idx="1828" formatCode="General">
                  <c:v>0.361007306336039</c:v>
                </c:pt>
                <c:pt idx="1829" formatCode="General">
                  <c:v>0.36103311866261101</c:v>
                </c:pt>
                <c:pt idx="1830" formatCode="General">
                  <c:v>0.36105892154542801</c:v>
                </c:pt>
                <c:pt idx="1831" formatCode="General">
                  <c:v>0.361084714980271</c:v>
                </c:pt>
                <c:pt idx="1832" formatCode="General">
                  <c:v>0.36111049896292802</c:v>
                </c:pt>
                <c:pt idx="1833" formatCode="General">
                  <c:v>0.36113627348919403</c:v>
                </c:pt>
                <c:pt idx="1834" formatCode="General">
                  <c:v>0.361162038554873</c:v>
                </c:pt>
                <c:pt idx="1835" formatCode="General">
                  <c:v>0.36118779415577701</c:v>
                </c:pt>
                <c:pt idx="1836" formatCode="General">
                  <c:v>0.36121354028772801</c:v>
                </c:pt>
                <c:pt idx="1837" formatCode="General">
                  <c:v>0.361239276946553</c:v>
                </c:pt>
                <c:pt idx="1838" formatCode="General">
                  <c:v>0.36126500412809098</c:v>
                </c:pt>
                <c:pt idx="1839" formatCode="General">
                  <c:v>0.36128996881502901</c:v>
                </c:pt>
                <c:pt idx="1840" formatCode="General">
                  <c:v>0.36131445644328197</c:v>
                </c:pt>
                <c:pt idx="1841" formatCode="General">
                  <c:v>0.361338559187449</c:v>
                </c:pt>
                <c:pt idx="1842" formatCode="General">
                  <c:v>0.36136239769177497</c:v>
                </c:pt>
                <c:pt idx="1843" formatCode="General">
                  <c:v>0.36138622629401301</c:v>
                </c:pt>
                <c:pt idx="1844" formatCode="General">
                  <c:v>0.36141004528612802</c:v>
                </c:pt>
                <c:pt idx="1845" formatCode="General">
                  <c:v>0.36143206898374902</c:v>
                </c:pt>
                <c:pt idx="1846" formatCode="General">
                  <c:v>0.36144997601687001</c:v>
                </c:pt>
                <c:pt idx="1847" formatCode="General">
                  <c:v>0.36146787612445103</c:v>
                </c:pt>
                <c:pt idx="1848" formatCode="General">
                  <c:v>0.36148576930387999</c:v>
                </c:pt>
                <c:pt idx="1849" formatCode="General">
                  <c:v>0.36150365555254699</c:v>
                </c:pt>
                <c:pt idx="1850" formatCode="General">
                  <c:v>0.36152027066494602</c:v>
                </c:pt>
                <c:pt idx="1851" formatCode="General">
                  <c:v>0.361535640315087</c:v>
                </c:pt>
                <c:pt idx="1852" formatCode="General">
                  <c:v>0.36155100354948599</c:v>
                </c:pt>
                <c:pt idx="1853" formatCode="General">
                  <c:v>0.36156636036699302</c:v>
                </c:pt>
                <c:pt idx="1854" formatCode="General">
                  <c:v>0.361581710766465</c:v>
                </c:pt>
                <c:pt idx="1855" formatCode="General">
                  <c:v>0.36159705474676102</c:v>
                </c:pt>
                <c:pt idx="1856" formatCode="General">
                  <c:v>0.36161239230674902</c:v>
                </c:pt>
                <c:pt idx="1857" formatCode="General">
                  <c:v>0.36162772344529798</c:v>
                </c:pt>
                <c:pt idx="1858" formatCode="General">
                  <c:v>0.36164304816128201</c:v>
                </c:pt>
                <c:pt idx="1859" formatCode="General">
                  <c:v>0.36165836645358301</c:v>
                </c:pt>
                <c:pt idx="1860" formatCode="General">
                  <c:v>0.36167383548747001</c:v>
                </c:pt>
                <c:pt idx="1861" formatCode="General">
                  <c:v>0.361689383475782</c:v>
                </c:pt>
                <c:pt idx="1862" formatCode="General">
                  <c:v>0.36170492886445499</c:v>
                </c:pt>
                <c:pt idx="1863" formatCode="General">
                  <c:v>0.36172047165228099</c:v>
                </c:pt>
                <c:pt idx="1864" formatCode="General">
                  <c:v>0.36173601183805298</c:v>
                </c:pt>
                <c:pt idx="1865" formatCode="General">
                  <c:v>0.36175154942056198</c:v>
                </c:pt>
                <c:pt idx="1866" formatCode="General">
                  <c:v>0.361767084398603</c:v>
                </c:pt>
                <c:pt idx="1867" formatCode="General">
                  <c:v>0.361781499131621</c:v>
                </c:pt>
                <c:pt idx="1868" formatCode="General">
                  <c:v>0.36179569575867798</c:v>
                </c:pt>
                <c:pt idx="1869" formatCode="General">
                  <c:v>0.36180988972363498</c:v>
                </c:pt>
                <c:pt idx="1870" formatCode="General">
                  <c:v>0.36182408102630798</c:v>
                </c:pt>
                <c:pt idx="1871" formatCode="General">
                  <c:v>0.36183826334580499</c:v>
                </c:pt>
                <c:pt idx="1872" formatCode="General">
                  <c:v>0.36185229286792397</c:v>
                </c:pt>
                <c:pt idx="1873" formatCode="General">
                  <c:v>0.36186631969286598</c:v>
                </c:pt>
                <c:pt idx="1874" formatCode="General">
                  <c:v>0.361879453804137</c:v>
                </c:pt>
                <c:pt idx="1875" formatCode="General">
                  <c:v>0.36189174702681898</c:v>
                </c:pt>
                <c:pt idx="1876" formatCode="General">
                  <c:v>0.361904036854238</c:v>
                </c:pt>
                <c:pt idx="1877" formatCode="General">
                  <c:v>0.36191632328653101</c:v>
                </c:pt>
                <c:pt idx="1878" formatCode="General">
                  <c:v>0.361928606323837</c:v>
                </c:pt>
                <c:pt idx="1879" formatCode="General">
                  <c:v>0.36194088596629298</c:v>
                </c:pt>
                <c:pt idx="1880" formatCode="General">
                  <c:v>0.361953162214042</c:v>
                </c:pt>
                <c:pt idx="1881" formatCode="General">
                  <c:v>0.36196543506722501</c:v>
                </c:pt>
                <c:pt idx="1882" formatCode="General">
                  <c:v>0.36197770452598599</c:v>
                </c:pt>
                <c:pt idx="1883" formatCode="General">
                  <c:v>0.361989970590471</c:v>
                </c:pt>
                <c:pt idx="1884" formatCode="General">
                  <c:v>0.36200223326082498</c:v>
                </c:pt>
                <c:pt idx="1885" formatCode="General">
                  <c:v>0.36201449253719697</c:v>
                </c:pt>
                <c:pt idx="1886" formatCode="General">
                  <c:v>0.36202674841973498</c:v>
                </c:pt>
                <c:pt idx="1887" formatCode="General">
                  <c:v>0.36203900090858998</c:v>
                </c:pt>
                <c:pt idx="1888" formatCode="General">
                  <c:v>0.36205125000391503</c:v>
                </c:pt>
                <c:pt idx="1889" formatCode="General">
                  <c:v>0.36206349570586199</c:v>
                </c:pt>
                <c:pt idx="1890" formatCode="General">
                  <c:v>0.36207573801458598</c:v>
                </c:pt>
                <c:pt idx="1891" formatCode="General">
                  <c:v>0.36208797693024403</c:v>
                </c:pt>
                <c:pt idx="1892" formatCode="General">
                  <c:v>0.36209670813490402</c:v>
                </c:pt>
                <c:pt idx="1893" formatCode="General">
                  <c:v>0.362104761301551</c:v>
                </c:pt>
                <c:pt idx="1894" formatCode="General">
                  <c:v>0.362112812039729</c:v>
                </c:pt>
                <c:pt idx="1895" formatCode="General">
                  <c:v>0.36212086034993002</c:v>
                </c:pt>
                <c:pt idx="1896" formatCode="General">
                  <c:v>0.36212890623264499</c:v>
                </c:pt>
                <c:pt idx="1897" formatCode="General">
                  <c:v>0.36213694968836802</c:v>
                </c:pt>
                <c:pt idx="1898" formatCode="General">
                  <c:v>0.36214499071759099</c:v>
                </c:pt>
                <c:pt idx="1899" formatCode="General">
                  <c:v>0.36215302932080701</c:v>
                </c:pt>
                <c:pt idx="1900" formatCode="General">
                  <c:v>0.36216126546493499</c:v>
                </c:pt>
                <c:pt idx="1901" formatCode="General">
                  <c:v>0.36216969491000101</c:v>
                </c:pt>
                <c:pt idx="1902" formatCode="General">
                  <c:v>0.36217812161031498</c:v>
                </c:pt>
                <c:pt idx="1903" formatCode="General">
                  <c:v>0.36218654556662599</c:v>
                </c:pt>
                <c:pt idx="1904" formatCode="General">
                  <c:v>0.36219496677967999</c:v>
                </c:pt>
                <c:pt idx="1905" formatCode="General">
                  <c:v>0.362203367944331</c:v>
                </c:pt>
                <c:pt idx="1906" formatCode="General">
                  <c:v>0.36221169801209302</c:v>
                </c:pt>
                <c:pt idx="1907" formatCode="General">
                  <c:v>0.36222002534410602</c:v>
                </c:pt>
                <c:pt idx="1908" formatCode="General">
                  <c:v>0.36222834994113201</c:v>
                </c:pt>
                <c:pt idx="1909" formatCode="General">
                  <c:v>0.36223667180393498</c:v>
                </c:pt>
                <c:pt idx="1910" formatCode="General">
                  <c:v>0.362244990933276</c:v>
                </c:pt>
                <c:pt idx="1911" formatCode="General">
                  <c:v>0.36225347975699002</c:v>
                </c:pt>
                <c:pt idx="1912" formatCode="General">
                  <c:v>0.36225943161642699</c:v>
                </c:pt>
                <c:pt idx="1913" formatCode="General">
                  <c:v>0.36226333585419701</c:v>
                </c:pt>
                <c:pt idx="1914" formatCode="General">
                  <c:v>0.36226723925514798</c:v>
                </c:pt>
                <c:pt idx="1915" formatCode="General">
                  <c:v>0.36227114182006498</c:v>
                </c:pt>
                <c:pt idx="1916" formatCode="General">
                  <c:v>0.362275043549732</c:v>
                </c:pt>
                <c:pt idx="1917" formatCode="General">
                  <c:v>0.36227894444493097</c:v>
                </c:pt>
                <c:pt idx="1918" formatCode="General">
                  <c:v>0.36228284450644499</c:v>
                </c:pt>
                <c:pt idx="1919" formatCode="General">
                  <c:v>0.36228674373505498</c:v>
                </c:pt>
                <c:pt idx="1920" formatCode="General">
                  <c:v>0.362290642131542</c:v>
                </c:pt>
                <c:pt idx="1921" formatCode="General">
                  <c:v>0.36229453969668501</c:v>
                </c:pt>
                <c:pt idx="1922" formatCode="General">
                  <c:v>0.36229843643126303</c:v>
                </c:pt>
                <c:pt idx="1923" formatCode="General">
                  <c:v>0.36230233233605402</c:v>
                </c:pt>
                <c:pt idx="1924" formatCode="General">
                  <c:v>0.36230622741183399</c:v>
                </c:pt>
                <c:pt idx="1925" formatCode="General">
                  <c:v>0.36231012165937998</c:v>
                </c:pt>
                <c:pt idx="1926" formatCode="General">
                  <c:v>0.36231401852108502</c:v>
                </c:pt>
                <c:pt idx="1927" formatCode="General">
                  <c:v>0.362317918064474</c:v>
                </c:pt>
                <c:pt idx="1928" formatCode="General">
                  <c:v>0.36232181677728698</c:v>
                </c:pt>
                <c:pt idx="1929" formatCode="General">
                  <c:v>0.36232571466029301</c:v>
                </c:pt>
                <c:pt idx="1930" formatCode="General">
                  <c:v>0.36232961171426198</c:v>
                </c:pt>
                <c:pt idx="1931" formatCode="General">
                  <c:v>0.362333507939963</c:v>
                </c:pt>
                <c:pt idx="1932" formatCode="General">
                  <c:v>0.36233866970446998</c:v>
                </c:pt>
                <c:pt idx="1933" formatCode="General">
                  <c:v>0.36234391062120302</c:v>
                </c:pt>
                <c:pt idx="1934" formatCode="General">
                  <c:v>0.36234914893667802</c:v>
                </c:pt>
                <c:pt idx="1935" formatCode="General">
                  <c:v>0.36235438465228997</c:v>
                </c:pt>
                <c:pt idx="1936" formatCode="General">
                  <c:v>0.36236013309418702</c:v>
                </c:pt>
                <c:pt idx="1937" formatCode="General">
                  <c:v>0.362369007524804</c:v>
                </c:pt>
                <c:pt idx="1938" formatCode="General">
                  <c:v>0.36237787905857199</c:v>
                </c:pt>
                <c:pt idx="1939" formatCode="General">
                  <c:v>0.36238776088889701</c:v>
                </c:pt>
                <c:pt idx="1940" formatCode="General">
                  <c:v>0.36239827075148201</c:v>
                </c:pt>
                <c:pt idx="1941" formatCode="General">
                  <c:v>0.36240877742063099</c:v>
                </c:pt>
                <c:pt idx="1942" formatCode="General">
                  <c:v>0.36241928089712899</c:v>
                </c:pt>
                <c:pt idx="1943" formatCode="General">
                  <c:v>0.362429781181763</c:v>
                </c:pt>
                <c:pt idx="1944" formatCode="General">
                  <c:v>0.36244027827532099</c:v>
                </c:pt>
                <c:pt idx="1945" formatCode="General">
                  <c:v>0.36245077217859001</c:v>
                </c:pt>
                <c:pt idx="1946" formatCode="General">
                  <c:v>0.36246126289236003</c:v>
                </c:pt>
                <c:pt idx="1947" formatCode="General">
                  <c:v>0.36247175041742202</c:v>
                </c:pt>
                <c:pt idx="1948" formatCode="General">
                  <c:v>0.36248223475456498</c:v>
                </c:pt>
                <c:pt idx="1949" formatCode="General">
                  <c:v>0.36249271590458199</c:v>
                </c:pt>
                <c:pt idx="1950" formatCode="General">
                  <c:v>0.36250319386826702</c:v>
                </c:pt>
                <c:pt idx="1951" formatCode="General">
                  <c:v>0.36251366864641299</c:v>
                </c:pt>
                <c:pt idx="1952" formatCode="General">
                  <c:v>0.362524140239816</c:v>
                </c:pt>
                <c:pt idx="1953" formatCode="General">
                  <c:v>0.36253460864927001</c:v>
                </c:pt>
                <c:pt idx="1954" formatCode="General">
                  <c:v>0.362545073875573</c:v>
                </c:pt>
                <c:pt idx="1955" formatCode="General">
                  <c:v>0.362555535919523</c:v>
                </c:pt>
                <c:pt idx="1956" formatCode="General">
                  <c:v>0.36256599478191898</c:v>
                </c:pt>
                <c:pt idx="1957" formatCode="General">
                  <c:v>0.36257645046356002</c:v>
                </c:pt>
                <c:pt idx="1958" formatCode="General">
                  <c:v>0.36258690296524598</c:v>
                </c:pt>
                <c:pt idx="1959" formatCode="General">
                  <c:v>0.36259735228778001</c:v>
                </c:pt>
                <c:pt idx="1960" formatCode="General">
                  <c:v>0.362607798431963</c:v>
                </c:pt>
                <c:pt idx="1961" formatCode="General">
                  <c:v>0.362619594445936</c:v>
                </c:pt>
                <c:pt idx="1962" formatCode="General">
                  <c:v>0.36263153992568398</c:v>
                </c:pt>
                <c:pt idx="1963" formatCode="General">
                  <c:v>0.36264318882583502</c:v>
                </c:pt>
                <c:pt idx="1964" formatCode="General">
                  <c:v>0.36265434207031699</c:v>
                </c:pt>
                <c:pt idx="1965" formatCode="General">
                  <c:v>0.36266549221368899</c:v>
                </c:pt>
                <c:pt idx="1966" formatCode="General">
                  <c:v>0.36267663925611998</c:v>
                </c:pt>
                <c:pt idx="1967" formatCode="General">
                  <c:v>0.36268778319778</c:v>
                </c:pt>
                <c:pt idx="1968" formatCode="General">
                  <c:v>0.362698325987101</c:v>
                </c:pt>
                <c:pt idx="1969" formatCode="General">
                  <c:v>0.36270761211909802</c:v>
                </c:pt>
                <c:pt idx="1970" formatCode="General">
                  <c:v>0.362716878367014</c:v>
                </c:pt>
                <c:pt idx="1971" formatCode="General">
                  <c:v>0.36272614154889299</c:v>
                </c:pt>
                <c:pt idx="1972" formatCode="General">
                  <c:v>0.36273540166478602</c:v>
                </c:pt>
                <c:pt idx="1973" formatCode="General">
                  <c:v>0.36274465871474498</c:v>
                </c:pt>
                <c:pt idx="1974" formatCode="General">
                  <c:v>0.36275391269882401</c:v>
                </c:pt>
                <c:pt idx="1975" formatCode="General">
                  <c:v>0.362763163617079</c:v>
                </c:pt>
                <c:pt idx="1976" formatCode="General">
                  <c:v>0.36277241146956501</c:v>
                </c:pt>
                <c:pt idx="1977" formatCode="General">
                  <c:v>0.36278574776049699</c:v>
                </c:pt>
                <c:pt idx="1978" formatCode="General">
                  <c:v>0.362800538711536</c:v>
                </c:pt>
                <c:pt idx="1979" formatCode="General">
                  <c:v>0.36281543988961901</c:v>
                </c:pt>
                <c:pt idx="1980" formatCode="General">
                  <c:v>0.36283075677003102</c:v>
                </c:pt>
                <c:pt idx="1981" formatCode="General">
                  <c:v>0.36284607023681498</c:v>
                </c:pt>
                <c:pt idx="1982" formatCode="General">
                  <c:v>0.36286138028871401</c:v>
                </c:pt>
                <c:pt idx="1983" formatCode="General">
                  <c:v>0.362876686924472</c:v>
                </c:pt>
                <c:pt idx="1984" formatCode="General">
                  <c:v>0.36289199014283202</c:v>
                </c:pt>
                <c:pt idx="1985" formatCode="General">
                  <c:v>0.36290728994254001</c:v>
                </c:pt>
                <c:pt idx="1986" formatCode="General">
                  <c:v>0.36292258632234098</c:v>
                </c:pt>
                <c:pt idx="1987" formatCode="General">
                  <c:v>0.36293787928098098</c:v>
                </c:pt>
                <c:pt idx="1988" formatCode="General">
                  <c:v>0.36295316881720802</c:v>
                </c:pt>
                <c:pt idx="1989" formatCode="General">
                  <c:v>0.36296845492976998</c:v>
                </c:pt>
                <c:pt idx="1990" formatCode="General">
                  <c:v>0.36298373761741598</c:v>
                </c:pt>
                <c:pt idx="1991" formatCode="General">
                  <c:v>0.36299901687889402</c:v>
                </c:pt>
                <c:pt idx="1992" formatCode="General">
                  <c:v>0.36301429271295599</c:v>
                </c:pt>
                <c:pt idx="1993" formatCode="General">
                  <c:v>0.36302956511835299</c:v>
                </c:pt>
                <c:pt idx="1994" formatCode="General">
                  <c:v>0.36304479667082601</c:v>
                </c:pt>
                <c:pt idx="1995" formatCode="General">
                  <c:v>0.36305994208694897</c:v>
                </c:pt>
                <c:pt idx="1996" formatCode="General">
                  <c:v>0.36307508313257603</c:v>
                </c:pt>
                <c:pt idx="1997" formatCode="General">
                  <c:v>0.36309021980662698</c:v>
                </c:pt>
                <c:pt idx="1998" formatCode="General">
                  <c:v>0.36310535210802503</c:v>
                </c:pt>
                <c:pt idx="1999" formatCode="General">
                  <c:v>0.36312048003569197</c:v>
                </c:pt>
                <c:pt idx="2000" formatCode="General">
                  <c:v>0.36313560358855501</c:v>
                </c:pt>
                <c:pt idx="2001" formatCode="General">
                  <c:v>0.363150722765542</c:v>
                </c:pt>
                <c:pt idx="2002" formatCode="General">
                  <c:v>0.36316542513345901</c:v>
                </c:pt>
                <c:pt idx="2003" formatCode="General">
                  <c:v>0.36317914980063598</c:v>
                </c:pt>
                <c:pt idx="2004" formatCode="General">
                  <c:v>0.36319287832140101</c:v>
                </c:pt>
                <c:pt idx="2005" formatCode="General">
                  <c:v>0.36320515159316002</c:v>
                </c:pt>
                <c:pt idx="2006" formatCode="General">
                  <c:v>0.36321567894177798</c:v>
                </c:pt>
                <c:pt idx="2007" formatCode="General">
                  <c:v>0.36322620148749502</c:v>
                </c:pt>
                <c:pt idx="2008" formatCode="General">
                  <c:v>0.36323671923235301</c:v>
                </c:pt>
                <c:pt idx="2009" formatCode="General">
                  <c:v>0.363247232178394</c:v>
                </c:pt>
                <c:pt idx="2010" formatCode="General">
                  <c:v>0.363257740327665</c:v>
                </c:pt>
                <c:pt idx="2011" formatCode="General">
                  <c:v>0.363268243682209</c:v>
                </c:pt>
                <c:pt idx="2012" formatCode="General">
                  <c:v>0.36327874224407702</c:v>
                </c:pt>
                <c:pt idx="2013" formatCode="General">
                  <c:v>0.36328923601531599</c:v>
                </c:pt>
                <c:pt idx="2014" formatCode="General">
                  <c:v>0.36329972499797802</c:v>
                </c:pt>
                <c:pt idx="2015" formatCode="General">
                  <c:v>0.363310209194116</c:v>
                </c:pt>
                <c:pt idx="2016" formatCode="General">
                  <c:v>0.36332068860578298</c:v>
                </c:pt>
                <c:pt idx="2017" formatCode="General">
                  <c:v>0.363331163235035</c:v>
                </c:pt>
                <c:pt idx="2018" formatCode="General">
                  <c:v>0.36334163308393003</c:v>
                </c:pt>
                <c:pt idx="2019" formatCode="General">
                  <c:v>0.36335209815452602</c:v>
                </c:pt>
                <c:pt idx="2020" formatCode="General">
                  <c:v>0.36336298725120503</c:v>
                </c:pt>
                <c:pt idx="2021" formatCode="General">
                  <c:v>0.36337421561836097</c:v>
                </c:pt>
                <c:pt idx="2022" formatCode="General">
                  <c:v>0.36338539780000101</c:v>
                </c:pt>
                <c:pt idx="2023" formatCode="General">
                  <c:v>0.36339656499277601</c:v>
                </c:pt>
                <c:pt idx="2024" formatCode="General">
                  <c:v>0.36340772869417898</c:v>
                </c:pt>
                <c:pt idx="2025" formatCode="General">
                  <c:v>0.36341888890615598</c:v>
                </c:pt>
                <c:pt idx="2026" formatCode="General">
                  <c:v>0.36343004563065501</c:v>
                </c:pt>
                <c:pt idx="2027" formatCode="General">
                  <c:v>0.36344119886962201</c:v>
                </c:pt>
                <c:pt idx="2028" formatCode="General">
                  <c:v>0.36345234862500397</c:v>
                </c:pt>
                <c:pt idx="2029" formatCode="General">
                  <c:v>0.36346349489874702</c:v>
                </c:pt>
                <c:pt idx="2030" formatCode="General">
                  <c:v>0.36347463769279897</c:v>
                </c:pt>
                <c:pt idx="2031" formatCode="General">
                  <c:v>0.363485777009105</c:v>
                </c:pt>
                <c:pt idx="2032" formatCode="General">
                  <c:v>0.363496912849612</c:v>
                </c:pt>
                <c:pt idx="2033" formatCode="General">
                  <c:v>0.36350804521626801</c:v>
                </c:pt>
                <c:pt idx="2034" formatCode="General">
                  <c:v>0.36351917411101797</c:v>
                </c:pt>
                <c:pt idx="2035" formatCode="General">
                  <c:v>0.36353142147775003</c:v>
                </c:pt>
                <c:pt idx="2036" formatCode="General">
                  <c:v>0.36354427087963598</c:v>
                </c:pt>
                <c:pt idx="2037" formatCode="General">
                  <c:v>0.36355712784608701</c:v>
                </c:pt>
                <c:pt idx="2038" formatCode="General">
                  <c:v>0.36356998258437001</c:v>
                </c:pt>
                <c:pt idx="2039" formatCode="General">
                  <c:v>0.363582835095769</c:v>
                </c:pt>
                <c:pt idx="2040" formatCode="General">
                  <c:v>0.36359234845460398</c:v>
                </c:pt>
                <c:pt idx="2041" formatCode="General">
                  <c:v>0.363599691118146</c:v>
                </c:pt>
                <c:pt idx="2042" formatCode="General">
                  <c:v>0.363607032220777</c:v>
                </c:pt>
                <c:pt idx="2043" formatCode="General">
                  <c:v>0.36361437176405098</c:v>
                </c:pt>
                <c:pt idx="2044" formatCode="General">
                  <c:v>0.36362170974951902</c:v>
                </c:pt>
                <c:pt idx="2045" formatCode="General">
                  <c:v>0.36362904617873498</c:v>
                </c:pt>
                <c:pt idx="2046" formatCode="General">
                  <c:v>0.36363638105324603</c:v>
                </c:pt>
                <c:pt idx="2047" formatCode="General">
                  <c:v>0.36364371437460002</c:v>
                </c:pt>
                <c:pt idx="2048" formatCode="General">
                  <c:v>0.36365104614434302</c:v>
                </c:pt>
                <c:pt idx="2049" formatCode="General">
                  <c:v>0.36365783034210802</c:v>
                </c:pt>
                <c:pt idx="2050" formatCode="General">
                  <c:v>0.36366409910257402</c:v>
                </c:pt>
                <c:pt idx="2051" formatCode="General">
                  <c:v>0.36367036633465699</c:v>
                </c:pt>
                <c:pt idx="2052" formatCode="General">
                  <c:v>0.36367663203974598</c:v>
                </c:pt>
                <c:pt idx="2053" formatCode="General">
                  <c:v>0.363682896219226</c:v>
                </c:pt>
                <c:pt idx="2054" formatCode="General">
                  <c:v>0.363689158874482</c:v>
                </c:pt>
                <c:pt idx="2055" formatCode="General">
                  <c:v>0.36369542000689697</c:v>
                </c:pt>
                <c:pt idx="2056" formatCode="General">
                  <c:v>0.36370167961785199</c:v>
                </c:pt>
                <c:pt idx="2057" formatCode="General">
                  <c:v>0.363707937708727</c:v>
                </c:pt>
                <c:pt idx="2058" formatCode="General">
                  <c:v>0.36371419428090102</c:v>
                </c:pt>
                <c:pt idx="2059" formatCode="General">
                  <c:v>0.36372044933575198</c:v>
                </c:pt>
                <c:pt idx="2060" formatCode="General">
                  <c:v>0.36372670287465497</c:v>
                </c:pt>
                <c:pt idx="2061" formatCode="General">
                  <c:v>0.36373295489898599</c:v>
                </c:pt>
                <c:pt idx="2062" formatCode="General">
                  <c:v>0.36373960582384601</c:v>
                </c:pt>
                <c:pt idx="2063" formatCode="General">
                  <c:v>0.36374689748908101</c:v>
                </c:pt>
                <c:pt idx="2064" formatCode="General">
                  <c:v>0.36375434532149997</c:v>
                </c:pt>
                <c:pt idx="2065" formatCode="General">
                  <c:v>0.36376206723940002</c:v>
                </c:pt>
                <c:pt idx="2066" formatCode="General">
                  <c:v>0.363769785580287</c:v>
                </c:pt>
                <c:pt idx="2067" formatCode="General">
                  <c:v>0.36377750034588402</c:v>
                </c:pt>
                <c:pt idx="2068" formatCode="General">
                  <c:v>0.36378521153791699</c:v>
                </c:pt>
                <c:pt idx="2069" formatCode="General">
                  <c:v>0.36379291915810802</c:v>
                </c:pt>
                <c:pt idx="2070" formatCode="General">
                  <c:v>0.36380110147629902</c:v>
                </c:pt>
                <c:pt idx="2071" formatCode="General">
                  <c:v>0.36381038051517101</c:v>
                </c:pt>
                <c:pt idx="2072" formatCode="General">
                  <c:v>0.36381998756322398</c:v>
                </c:pt>
                <c:pt idx="2073" formatCode="General">
                  <c:v>0.36383043150184602</c:v>
                </c:pt>
                <c:pt idx="2074" formatCode="General">
                  <c:v>0.36384087278574501</c:v>
                </c:pt>
                <c:pt idx="2075" formatCode="General">
                  <c:v>0.36385131141508797</c:v>
                </c:pt>
                <c:pt idx="2076" formatCode="General">
                  <c:v>0.36386174739004701</c:v>
                </c:pt>
                <c:pt idx="2077" formatCode="General">
                  <c:v>0.36387218071079203</c:v>
                </c:pt>
                <c:pt idx="2078" formatCode="General">
                  <c:v>0.363882611377497</c:v>
                </c:pt>
                <c:pt idx="2079" formatCode="General">
                  <c:v>0.36389303939033302</c:v>
                </c:pt>
                <c:pt idx="2080" formatCode="General">
                  <c:v>0.36390346474947499</c:v>
                </c:pt>
                <c:pt idx="2081" formatCode="General">
                  <c:v>0.36391388745509601</c:v>
                </c:pt>
                <c:pt idx="2082" formatCode="General">
                  <c:v>0.36392430750737298</c:v>
                </c:pt>
                <c:pt idx="2083" formatCode="General">
                  <c:v>0.36393472490648099</c:v>
                </c:pt>
                <c:pt idx="2084" formatCode="General">
                  <c:v>0.36394513965259701</c:v>
                </c:pt>
                <c:pt idx="2085" formatCode="General">
                  <c:v>0.363955551745898</c:v>
                </c:pt>
                <c:pt idx="2086" formatCode="General">
                  <c:v>0.36396596118656499</c:v>
                </c:pt>
                <c:pt idx="2087" formatCode="General">
                  <c:v>0.36397636797477501</c:v>
                </c:pt>
                <c:pt idx="2088" formatCode="General">
                  <c:v>0.36398677211070901</c:v>
                </c:pt>
                <c:pt idx="2089" formatCode="General">
                  <c:v>0.36399712975440701</c:v>
                </c:pt>
                <c:pt idx="2090" formatCode="General">
                  <c:v>0.36400713414444302</c:v>
                </c:pt>
                <c:pt idx="2091" formatCode="General">
                  <c:v>0.36401713609752501</c:v>
                </c:pt>
                <c:pt idx="2092" formatCode="General">
                  <c:v>0.36402713561366501</c:v>
                </c:pt>
                <c:pt idx="2093" formatCode="General">
                  <c:v>0.36403713269287902</c:v>
                </c:pt>
                <c:pt idx="2094" formatCode="General">
                  <c:v>0.36404712733518402</c:v>
                </c:pt>
                <c:pt idx="2095" formatCode="General">
                  <c:v>0.364057119540595</c:v>
                </c:pt>
                <c:pt idx="2096" formatCode="General">
                  <c:v>0.36406710930913</c:v>
                </c:pt>
                <c:pt idx="2097" formatCode="General">
                  <c:v>0.36407709664080701</c:v>
                </c:pt>
                <c:pt idx="2098" formatCode="General">
                  <c:v>0.36408708153564501</c:v>
                </c:pt>
                <c:pt idx="2099" formatCode="General">
                  <c:v>0.36409706399366198</c:v>
                </c:pt>
                <c:pt idx="2100" formatCode="General">
                  <c:v>0.36410704401487998</c:v>
                </c:pt>
                <c:pt idx="2101" formatCode="General">
                  <c:v>0.36411702159931902</c:v>
                </c:pt>
                <c:pt idx="2102" formatCode="General">
                  <c:v>0.364126976563247</c:v>
                </c:pt>
                <c:pt idx="2103" formatCode="General">
                  <c:v>0.36413692930413699</c:v>
                </c:pt>
                <c:pt idx="2104" formatCode="General">
                  <c:v>0.364146864860102</c:v>
                </c:pt>
                <c:pt idx="2105" formatCode="General">
                  <c:v>0.36415674205398602</c:v>
                </c:pt>
                <c:pt idx="2106" formatCode="General">
                  <c:v>0.36416661722917298</c:v>
                </c:pt>
                <c:pt idx="2107" formatCode="General">
                  <c:v>0.36417649038545702</c:v>
                </c:pt>
                <c:pt idx="2108" formatCode="General">
                  <c:v>0.36418636152263101</c:v>
                </c:pt>
                <c:pt idx="2109" formatCode="General">
                  <c:v>0.364196230640492</c:v>
                </c:pt>
                <c:pt idx="2110" formatCode="General">
                  <c:v>0.364206097738833</c:v>
                </c:pt>
                <c:pt idx="2111" formatCode="General">
                  <c:v>0.364219296268118</c:v>
                </c:pt>
                <c:pt idx="2112" formatCode="General">
                  <c:v>0.364234316396085</c:v>
                </c:pt>
                <c:pt idx="2113" formatCode="General">
                  <c:v>0.36424933527831699</c:v>
                </c:pt>
                <c:pt idx="2114" formatCode="General">
                  <c:v>0.36426435291419901</c:v>
                </c:pt>
                <c:pt idx="2115" formatCode="General">
                  <c:v>0.36427936930311899</c:v>
                </c:pt>
                <c:pt idx="2116" formatCode="General">
                  <c:v>0.36429438444446199</c:v>
                </c:pt>
                <c:pt idx="2117" formatCode="General">
                  <c:v>0.364309398337614</c:v>
                </c:pt>
                <c:pt idx="2118" formatCode="General">
                  <c:v>0.364324410981961</c:v>
                </c:pt>
                <c:pt idx="2119" formatCode="General">
                  <c:v>0.36433942457906199</c:v>
                </c:pt>
                <c:pt idx="2120" formatCode="General">
                  <c:v>0.36435443861726002</c:v>
                </c:pt>
                <c:pt idx="2121" formatCode="General">
                  <c:v>0.36436945140503302</c:v>
                </c:pt>
                <c:pt idx="2122" formatCode="General">
                  <c:v>0.36438446294176602</c:v>
                </c:pt>
                <c:pt idx="2123" formatCode="General">
                  <c:v>0.36439947322684502</c:v>
                </c:pt>
                <c:pt idx="2124" formatCode="General">
                  <c:v>0.364414482259655</c:v>
                </c:pt>
                <c:pt idx="2125" formatCode="General">
                  <c:v>0.36442949003957997</c:v>
                </c:pt>
                <c:pt idx="2126" formatCode="General">
                  <c:v>0.36444449656600397</c:v>
                </c:pt>
                <c:pt idx="2127" formatCode="General">
                  <c:v>0.36445950183831199</c:v>
                </c:pt>
                <c:pt idx="2128" formatCode="General">
                  <c:v>0.36447450585588798</c:v>
                </c:pt>
                <c:pt idx="2129" formatCode="General">
                  <c:v>0.36448950861811602</c:v>
                </c:pt>
                <c:pt idx="2130" formatCode="General">
                  <c:v>0.36450451012437901</c:v>
                </c:pt>
                <c:pt idx="2131" formatCode="General">
                  <c:v>0.36451951037406</c:v>
                </c:pt>
                <c:pt idx="2132" formatCode="General">
                  <c:v>0.36453450936654203</c:v>
                </c:pt>
                <c:pt idx="2133" formatCode="General">
                  <c:v>0.36454852839069501</c:v>
                </c:pt>
                <c:pt idx="2134" formatCode="General">
                  <c:v>0.36456190099503699</c:v>
                </c:pt>
                <c:pt idx="2135" formatCode="General">
                  <c:v>0.364575272879682</c:v>
                </c:pt>
                <c:pt idx="2136" formatCode="General">
                  <c:v>0.36458864404450098</c:v>
                </c:pt>
                <c:pt idx="2137" formatCode="General">
                  <c:v>0.36460201448937002</c:v>
                </c:pt>
                <c:pt idx="2138" formatCode="General">
                  <c:v>0.36461520329324398</c:v>
                </c:pt>
                <c:pt idx="2139" formatCode="General">
                  <c:v>0.36462707935267902</c:v>
                </c:pt>
                <c:pt idx="2140" formatCode="General">
                  <c:v>0.36463895407174701</c:v>
                </c:pt>
                <c:pt idx="2141" formatCode="General">
                  <c:v>0.36465082745028399</c:v>
                </c:pt>
                <c:pt idx="2142" formatCode="General">
                  <c:v>0.36466269948812602</c:v>
                </c:pt>
                <c:pt idx="2143" formatCode="General">
                  <c:v>0.36467457018510901</c:v>
                </c:pt>
                <c:pt idx="2144" formatCode="General">
                  <c:v>0.36468643954107</c:v>
                </c:pt>
                <c:pt idx="2145" formatCode="General">
                  <c:v>0.36469830755584398</c:v>
                </c:pt>
                <c:pt idx="2146" formatCode="General">
                  <c:v>0.36471017422926699</c:v>
                </c:pt>
                <c:pt idx="2147" formatCode="General">
                  <c:v>0.36472203956117699</c:v>
                </c:pt>
                <c:pt idx="2148" formatCode="General">
                  <c:v>0.36473387391858803</c:v>
                </c:pt>
                <c:pt idx="2149" formatCode="General">
                  <c:v>0.36474426948796401</c:v>
                </c:pt>
                <c:pt idx="2150" formatCode="General">
                  <c:v>0.36475466321689698</c:v>
                </c:pt>
                <c:pt idx="2151" formatCode="General">
                  <c:v>0.36476505510527102</c:v>
                </c:pt>
                <c:pt idx="2152" formatCode="General">
                  <c:v>0.364775445152967</c:v>
                </c:pt>
                <c:pt idx="2153" formatCode="General">
                  <c:v>0.36478583335986903</c:v>
                </c:pt>
                <c:pt idx="2154" formatCode="General">
                  <c:v>0.36479621972586102</c:v>
                </c:pt>
                <c:pt idx="2155" formatCode="General">
                  <c:v>0.36480660425082601</c:v>
                </c:pt>
                <c:pt idx="2156" formatCode="General">
                  <c:v>0.36481698693464798</c:v>
                </c:pt>
                <c:pt idx="2157" formatCode="General">
                  <c:v>0.36482736777721297</c:v>
                </c:pt>
                <c:pt idx="2158" formatCode="General">
                  <c:v>0.36483774677840602</c:v>
                </c:pt>
                <c:pt idx="2159" formatCode="General">
                  <c:v>0.364848123938111</c:v>
                </c:pt>
                <c:pt idx="2160" formatCode="General">
                  <c:v>0.364858499256215</c:v>
                </c:pt>
                <c:pt idx="2161" formatCode="General">
                  <c:v>0.364868867599698</c:v>
                </c:pt>
                <c:pt idx="2162" formatCode="General">
                  <c:v>0.36487920293180398</c:v>
                </c:pt>
                <c:pt idx="2163" formatCode="General">
                  <c:v>0.36488953641236899</c:v>
                </c:pt>
                <c:pt idx="2164" formatCode="General">
                  <c:v>0.364899868041269</c:v>
                </c:pt>
                <c:pt idx="2165" formatCode="General">
                  <c:v>0.36491019781838102</c:v>
                </c:pt>
                <c:pt idx="2166" formatCode="General">
                  <c:v>0.36492052574358103</c:v>
                </c:pt>
                <c:pt idx="2167" formatCode="General">
                  <c:v>0.364930851816748</c:v>
                </c:pt>
                <c:pt idx="2168" formatCode="General">
                  <c:v>0.364941176037758</c:v>
                </c:pt>
                <c:pt idx="2169" formatCode="General">
                  <c:v>0.36495149840648999</c:v>
                </c:pt>
                <c:pt idx="2170" formatCode="General">
                  <c:v>0.36496181892282198</c:v>
                </c:pt>
                <c:pt idx="2171" formatCode="General">
                  <c:v>0.36497214236215603</c:v>
                </c:pt>
                <c:pt idx="2172" formatCode="General">
                  <c:v>0.36498247533136202</c:v>
                </c:pt>
                <c:pt idx="2173" formatCode="General">
                  <c:v>0.364992806224257</c:v>
                </c:pt>
                <c:pt idx="2174" formatCode="General">
                  <c:v>0.36500313504090598</c:v>
                </c:pt>
                <c:pt idx="2175" formatCode="General">
                  <c:v>0.365013461781376</c:v>
                </c:pt>
                <c:pt idx="2176" formatCode="General">
                  <c:v>0.36502378644573602</c:v>
                </c:pt>
                <c:pt idx="2177" formatCode="General">
                  <c:v>0.36503289395372301</c:v>
                </c:pt>
                <c:pt idx="2178" formatCode="General">
                  <c:v>0.36504156626859202</c:v>
                </c:pt>
                <c:pt idx="2179" formatCode="General">
                  <c:v>0.36505026365538801</c:v>
                </c:pt>
                <c:pt idx="2180" formatCode="General">
                  <c:v>0.36505896941892901</c:v>
                </c:pt>
                <c:pt idx="2181" formatCode="General">
                  <c:v>0.36506767269329299</c:v>
                </c:pt>
                <c:pt idx="2182" formatCode="General">
                  <c:v>0.36507637347879102</c:v>
                </c:pt>
                <c:pt idx="2183" formatCode="General">
                  <c:v>0.36508507177573402</c:v>
                </c:pt>
                <c:pt idx="2184" formatCode="General">
                  <c:v>0.36509376758443202</c:v>
                </c:pt>
                <c:pt idx="2185" formatCode="General">
                  <c:v>0.36510246090519899</c:v>
                </c:pt>
                <c:pt idx="2186" formatCode="General">
                  <c:v>0.36511115173834702</c:v>
                </c:pt>
                <c:pt idx="2187" formatCode="General">
                  <c:v>0.36511984008418902</c:v>
                </c:pt>
                <c:pt idx="2188" formatCode="General">
                  <c:v>0.36512865948203499</c:v>
                </c:pt>
                <c:pt idx="2189" formatCode="General">
                  <c:v>0.36513844392655298</c:v>
                </c:pt>
                <c:pt idx="2190" formatCode="General">
                  <c:v>0.36514822477127301</c:v>
                </c:pt>
                <c:pt idx="2191" formatCode="General">
                  <c:v>0.36515800201696402</c:v>
                </c:pt>
                <c:pt idx="2192" formatCode="General">
                  <c:v>0.36516777566439301</c:v>
                </c:pt>
                <c:pt idx="2193" formatCode="General">
                  <c:v>0.36517754571433297</c:v>
                </c:pt>
                <c:pt idx="2194" formatCode="General">
                  <c:v>0.36518731216755501</c:v>
                </c:pt>
                <c:pt idx="2195" formatCode="General">
                  <c:v>0.36519707502483201</c:v>
                </c:pt>
                <c:pt idx="2196" formatCode="General">
                  <c:v>0.36520683428693901</c:v>
                </c:pt>
                <c:pt idx="2197" formatCode="General">
                  <c:v>0.365216589954652</c:v>
                </c:pt>
                <c:pt idx="2198" formatCode="General">
                  <c:v>0.36522634202874799</c:v>
                </c:pt>
                <c:pt idx="2199" formatCode="General">
                  <c:v>0.36523345468614299</c:v>
                </c:pt>
                <c:pt idx="2200" formatCode="General">
                  <c:v>0.36523976617694098</c:v>
                </c:pt>
                <c:pt idx="2201" formatCode="General">
                  <c:v>0.365246074200333</c:v>
                </c:pt>
                <c:pt idx="2202" formatCode="General">
                  <c:v>0.365252378757705</c:v>
                </c:pt>
                <c:pt idx="2203" formatCode="General">
                  <c:v>0.36525874688868898</c:v>
                </c:pt>
                <c:pt idx="2204" formatCode="General">
                  <c:v>0.365265185794306</c:v>
                </c:pt>
                <c:pt idx="2205" formatCode="General">
                  <c:v>0.36527162132977897</c:v>
                </c:pt>
                <c:pt idx="2206" formatCode="General">
                  <c:v>0.36527805349604398</c:v>
                </c:pt>
                <c:pt idx="2207" formatCode="General">
                  <c:v>0.36528573414193499</c:v>
                </c:pt>
                <c:pt idx="2208" formatCode="General">
                  <c:v>0.36529504175747002</c:v>
                </c:pt>
                <c:pt idx="2209" formatCode="General">
                  <c:v>0.36530434603883499</c:v>
                </c:pt>
                <c:pt idx="2210" formatCode="General">
                  <c:v>0.36531364698647101</c:v>
                </c:pt>
                <c:pt idx="2211" formatCode="General">
                  <c:v>0.36532294460081599</c:v>
                </c:pt>
                <c:pt idx="2212" formatCode="General">
                  <c:v>0.36533223888231098</c:v>
                </c:pt>
                <c:pt idx="2213" formatCode="General">
                  <c:v>0.365341529831399</c:v>
                </c:pt>
                <c:pt idx="2214" formatCode="General">
                  <c:v>0.36535081744852299</c:v>
                </c:pt>
                <c:pt idx="2215" formatCode="General">
                  <c:v>0.36536010173412797</c:v>
                </c:pt>
                <c:pt idx="2216" formatCode="General">
                  <c:v>0.36536934370629698</c:v>
                </c:pt>
                <c:pt idx="2217" formatCode="General">
                  <c:v>0.36537857540798702</c:v>
                </c:pt>
                <c:pt idx="2218" formatCode="General">
                  <c:v>0.36538780380256702</c:v>
                </c:pt>
                <c:pt idx="2219" formatCode="General">
                  <c:v>0.365397028890528</c:v>
                </c:pt>
                <c:pt idx="2220" formatCode="General">
                  <c:v>0.365406433174016</c:v>
                </c:pt>
                <c:pt idx="2221" formatCode="General">
                  <c:v>0.36541926512678602</c:v>
                </c:pt>
                <c:pt idx="2222" formatCode="General">
                  <c:v>0.36543209366709301</c:v>
                </c:pt>
                <c:pt idx="2223" formatCode="General">
                  <c:v>0.365444918794949</c:v>
                </c:pt>
                <c:pt idx="2224" formatCode="General">
                  <c:v>0.36545774051037</c:v>
                </c:pt>
                <c:pt idx="2225" formatCode="General">
                  <c:v>0.36547055881337198</c:v>
                </c:pt>
                <c:pt idx="2226" formatCode="General">
                  <c:v>0.36548337370397299</c:v>
                </c:pt>
                <c:pt idx="2227" formatCode="General">
                  <c:v>0.36549618518219101</c:v>
                </c:pt>
                <c:pt idx="2228" formatCode="General">
                  <c:v>0.36550899324804798</c:v>
                </c:pt>
                <c:pt idx="2229" formatCode="General">
                  <c:v>0.36552179790156403</c:v>
                </c:pt>
                <c:pt idx="2230" formatCode="General">
                  <c:v>0.36553459914276298</c:v>
                </c:pt>
                <c:pt idx="2231" formatCode="General">
                  <c:v>0.36554739697166999</c:v>
                </c:pt>
                <c:pt idx="2232" formatCode="General">
                  <c:v>0.36556019138831097</c:v>
                </c:pt>
                <c:pt idx="2233" formatCode="General">
                  <c:v>0.36557298239271202</c:v>
                </c:pt>
                <c:pt idx="2234" formatCode="General">
                  <c:v>0.365585769984903</c:v>
                </c:pt>
                <c:pt idx="2235" formatCode="General">
                  <c:v>0.36559855416491299</c:v>
                </c:pt>
                <c:pt idx="2236" formatCode="General">
                  <c:v>0.36561133493277398</c:v>
                </c:pt>
                <c:pt idx="2237" formatCode="General">
                  <c:v>0.36562411228851899</c:v>
                </c:pt>
                <c:pt idx="2238" formatCode="General">
                  <c:v>0.36563688623218199</c:v>
                </c:pt>
                <c:pt idx="2239" formatCode="General">
                  <c:v>0.36564965676379801</c:v>
                </c:pt>
                <c:pt idx="2240" formatCode="General">
                  <c:v>0.36566242388340497</c:v>
                </c:pt>
                <c:pt idx="2241" formatCode="General">
                  <c:v>0.365675654056966</c:v>
                </c:pt>
                <c:pt idx="2242" formatCode="General">
                  <c:v>0.36568977106300399</c:v>
                </c:pt>
                <c:pt idx="2243" formatCode="General">
                  <c:v>0.36570388215967498</c:v>
                </c:pt>
                <c:pt idx="2244" formatCode="General">
                  <c:v>0.36571798447764903</c:v>
                </c:pt>
                <c:pt idx="2245" formatCode="General">
                  <c:v>0.365732080798024</c:v>
                </c:pt>
                <c:pt idx="2246" formatCode="General">
                  <c:v>0.36574666677283502</c:v>
                </c:pt>
                <c:pt idx="2247" formatCode="General">
                  <c:v>0.36576244291223498</c:v>
                </c:pt>
                <c:pt idx="2248" formatCode="General">
                  <c:v>0.36577821268577598</c:v>
                </c:pt>
                <c:pt idx="2249" formatCode="General">
                  <c:v>0.36579397609338199</c:v>
                </c:pt>
                <c:pt idx="2250" formatCode="General">
                  <c:v>0.36581351913919402</c:v>
                </c:pt>
                <c:pt idx="2251" formatCode="General">
                  <c:v>0.36583426837244398</c:v>
                </c:pt>
                <c:pt idx="2252" formatCode="General">
                  <c:v>0.36585501241274898</c:v>
                </c:pt>
                <c:pt idx="2253" formatCode="General">
                  <c:v>0.36587575125857003</c:v>
                </c:pt>
                <c:pt idx="2254" formatCode="General">
                  <c:v>0.36589648490836901</c:v>
                </c:pt>
                <c:pt idx="2255" formatCode="General">
                  <c:v>0.365917213360613</c:v>
                </c:pt>
                <c:pt idx="2256" formatCode="General">
                  <c:v>0.36593793661377</c:v>
                </c:pt>
                <c:pt idx="2257" formatCode="General">
                  <c:v>0.36595819353817099</c:v>
                </c:pt>
                <c:pt idx="2258" formatCode="General">
                  <c:v>0.36597784491669999</c:v>
                </c:pt>
                <c:pt idx="2259" formatCode="General">
                  <c:v>0.36599749136349002</c:v>
                </c:pt>
                <c:pt idx="2260" formatCode="General">
                  <c:v>0.36601713287661197</c:v>
                </c:pt>
                <c:pt idx="2261" formatCode="General">
                  <c:v>0.36603676945413799</c:v>
                </c:pt>
                <c:pt idx="2262" formatCode="General">
                  <c:v>0.366056401094143</c:v>
                </c:pt>
                <c:pt idx="2263" formatCode="General">
                  <c:v>0.366076027794703</c:v>
                </c:pt>
                <c:pt idx="2264" formatCode="General">
                  <c:v>0.36609564955389601</c:v>
                </c:pt>
                <c:pt idx="2265" formatCode="General">
                  <c:v>0.36611526636980202</c:v>
                </c:pt>
                <c:pt idx="2266" formatCode="General">
                  <c:v>0.366134878240503</c:v>
                </c:pt>
                <c:pt idx="2267" formatCode="General">
                  <c:v>0.366154485164083</c:v>
                </c:pt>
                <c:pt idx="2268" formatCode="General">
                  <c:v>0.36617408713862798</c:v>
                </c:pt>
                <c:pt idx="2269" formatCode="General">
                  <c:v>0.36619386818984601</c:v>
                </c:pt>
                <c:pt idx="2270" formatCode="General">
                  <c:v>0.36621649763151098</c:v>
                </c:pt>
                <c:pt idx="2271" formatCode="General">
                  <c:v>0.36623912384421398</c:v>
                </c:pt>
                <c:pt idx="2272" formatCode="General">
                  <c:v>0.36626174682617402</c:v>
                </c:pt>
                <c:pt idx="2273" formatCode="General">
                  <c:v>0.36628436657561197</c:v>
                </c:pt>
                <c:pt idx="2274" formatCode="General">
                  <c:v>0.36630707884506303</c:v>
                </c:pt>
                <c:pt idx="2275" formatCode="General">
                  <c:v>0.36632981631934303</c:v>
                </c:pt>
                <c:pt idx="2276" formatCode="General">
                  <c:v>0.36635254994703798</c:v>
                </c:pt>
                <c:pt idx="2277" formatCode="General">
                  <c:v>0.36637527972557299</c:v>
                </c:pt>
                <c:pt idx="2278" formatCode="General">
                  <c:v>0.36639800565237401</c:v>
                </c:pt>
                <c:pt idx="2279" formatCode="General">
                  <c:v>0.366420727724866</c:v>
                </c:pt>
                <c:pt idx="2280" formatCode="General">
                  <c:v>0.36644344594047501</c:v>
                </c:pt>
                <c:pt idx="2281" formatCode="General">
                  <c:v>0.36646616029662499</c:v>
                </c:pt>
                <c:pt idx="2282" formatCode="General">
                  <c:v>0.366488870790738</c:v>
                </c:pt>
                <c:pt idx="2283" formatCode="General">
                  <c:v>0.36651132628169703</c:v>
                </c:pt>
                <c:pt idx="2284" formatCode="General">
                  <c:v>0.36653256618480401</c:v>
                </c:pt>
                <c:pt idx="2285" formatCode="General">
                  <c:v>0.36655380162665302</c:v>
                </c:pt>
                <c:pt idx="2286" formatCode="General">
                  <c:v>0.366575032604607</c:v>
                </c:pt>
                <c:pt idx="2287" formatCode="General">
                  <c:v>0.36659629006092997</c:v>
                </c:pt>
                <c:pt idx="2288" formatCode="General">
                  <c:v>0.36661756072907198</c:v>
                </c:pt>
                <c:pt idx="2289" formatCode="General">
                  <c:v>0.36663882692313599</c:v>
                </c:pt>
                <c:pt idx="2290" formatCode="General">
                  <c:v>0.36666008864041999</c:v>
                </c:pt>
                <c:pt idx="2291" formatCode="General">
                  <c:v>0.36668134587822099</c:v>
                </c:pt>
                <c:pt idx="2292" formatCode="General">
                  <c:v>0.36670259863383697</c:v>
                </c:pt>
                <c:pt idx="2293" formatCode="General">
                  <c:v>0.366723846904566</c:v>
                </c:pt>
                <c:pt idx="2294" formatCode="General">
                  <c:v>0.366745090687705</c:v>
                </c:pt>
                <c:pt idx="2295" formatCode="General">
                  <c:v>0.36676632998055297</c:v>
                </c:pt>
                <c:pt idx="2296" formatCode="General">
                  <c:v>0.36678756478040903</c:v>
                </c:pt>
                <c:pt idx="2297" formatCode="General">
                  <c:v>0.36680879508457198</c:v>
                </c:pt>
                <c:pt idx="2298" formatCode="General">
                  <c:v>0.36683002089034</c:v>
                </c:pt>
                <c:pt idx="2299" formatCode="General">
                  <c:v>0.36685062871685198</c:v>
                </c:pt>
                <c:pt idx="2300" formatCode="General">
                  <c:v>0.36686950944957802</c:v>
                </c:pt>
                <c:pt idx="2301" formatCode="General">
                  <c:v>0.36688838546686797</c:v>
                </c:pt>
                <c:pt idx="2302" formatCode="General">
                  <c:v>0.36690725676633101</c:v>
                </c:pt>
                <c:pt idx="2303" formatCode="General">
                  <c:v>0.36692612334558</c:v>
                </c:pt>
                <c:pt idx="2304" formatCode="General">
                  <c:v>0.36694498520222901</c:v>
                </c:pt>
                <c:pt idx="2305" formatCode="General">
                  <c:v>0.36696384233389101</c:v>
                </c:pt>
                <c:pt idx="2306" formatCode="General">
                  <c:v>0.36698162476551899</c:v>
                </c:pt>
                <c:pt idx="2307" formatCode="General">
                  <c:v>0.36699934906600701</c:v>
                </c:pt>
                <c:pt idx="2308" formatCode="General">
                  <c:v>0.36701707223892499</c:v>
                </c:pt>
                <c:pt idx="2309" formatCode="General">
                  <c:v>0.36703479428344699</c:v>
                </c:pt>
                <c:pt idx="2310" formatCode="General">
                  <c:v>0.36705251519874399</c:v>
                </c:pt>
                <c:pt idx="2311" formatCode="General">
                  <c:v>0.367070234983988</c:v>
                </c:pt>
                <c:pt idx="2312" formatCode="General">
                  <c:v>0.36708795363835101</c:v>
                </c:pt>
                <c:pt idx="2313" formatCode="General">
                  <c:v>0.36710567116100101</c:v>
                </c:pt>
                <c:pt idx="2314" formatCode="General">
                  <c:v>0.36712338755110802</c:v>
                </c:pt>
                <c:pt idx="2315" formatCode="General">
                  <c:v>0.36714110280784201</c:v>
                </c:pt>
                <c:pt idx="2316" formatCode="General">
                  <c:v>0.36715881693037</c:v>
                </c:pt>
                <c:pt idx="2317" formatCode="General">
                  <c:v>0.36717652991785998</c:v>
                </c:pt>
                <c:pt idx="2318" formatCode="General">
                  <c:v>0.36719424176947801</c:v>
                </c:pt>
                <c:pt idx="2319" formatCode="General">
                  <c:v>0.36721194206338897</c:v>
                </c:pt>
                <c:pt idx="2320" formatCode="General">
                  <c:v>0.36722963882227699</c:v>
                </c:pt>
                <c:pt idx="2321" formatCode="General">
                  <c:v>0.36724733435273998</c:v>
                </c:pt>
                <c:pt idx="2322" formatCode="General">
                  <c:v>0.367263769559455</c:v>
                </c:pt>
                <c:pt idx="2323" formatCode="General">
                  <c:v>0.36727316447705799</c:v>
                </c:pt>
                <c:pt idx="2324" formatCode="General">
                  <c:v>0.36728145947232999</c:v>
                </c:pt>
                <c:pt idx="2325" formatCode="General">
                  <c:v>0.36728975351247201</c:v>
                </c:pt>
                <c:pt idx="2326" formatCode="General">
                  <c:v>0.36729804659728599</c:v>
                </c:pt>
                <c:pt idx="2327" formatCode="General">
                  <c:v>0.36730633872657498</c:v>
                </c:pt>
                <c:pt idx="2328" formatCode="General">
                  <c:v>0.36731462990014102</c:v>
                </c:pt>
                <c:pt idx="2329" formatCode="General">
                  <c:v>0.367322920117788</c:v>
                </c:pt>
                <c:pt idx="2330" formatCode="General">
                  <c:v>0.36733120937931701</c:v>
                </c:pt>
                <c:pt idx="2331" formatCode="General">
                  <c:v>0.367339497684533</c:v>
                </c:pt>
                <c:pt idx="2332" formatCode="General">
                  <c:v>0.36734794610595101</c:v>
                </c:pt>
                <c:pt idx="2333" formatCode="General">
                  <c:v>0.36735711764905599</c:v>
                </c:pt>
                <c:pt idx="2334" formatCode="General">
                  <c:v>0.36736628696794299</c:v>
                </c:pt>
                <c:pt idx="2335" formatCode="General">
                  <c:v>0.36737545406233302</c:v>
                </c:pt>
                <c:pt idx="2336" formatCode="General">
                  <c:v>0.36738461893194502</c:v>
                </c:pt>
                <c:pt idx="2337" formatCode="General">
                  <c:v>0.36739378157649999</c:v>
                </c:pt>
                <c:pt idx="2338" formatCode="General">
                  <c:v>0.36740294199571699</c:v>
                </c:pt>
                <c:pt idx="2339" formatCode="General">
                  <c:v>0.36741210018931902</c:v>
                </c:pt>
                <c:pt idx="2340" formatCode="General">
                  <c:v>0.36742125615702798</c:v>
                </c:pt>
                <c:pt idx="2341" formatCode="General">
                  <c:v>0.36743040989856601</c:v>
                </c:pt>
                <c:pt idx="2342" formatCode="General">
                  <c:v>0.36743956141365602</c:v>
                </c:pt>
                <c:pt idx="2343" formatCode="General">
                  <c:v>0.36744871070202201</c:v>
                </c:pt>
                <c:pt idx="2344" formatCode="General">
                  <c:v>0.36745785776338702</c:v>
                </c:pt>
                <c:pt idx="2345" formatCode="General">
                  <c:v>0.367467002597478</c:v>
                </c:pt>
                <c:pt idx="2346" formatCode="General">
                  <c:v>0.36747597394110998</c:v>
                </c:pt>
                <c:pt idx="2347" formatCode="General">
                  <c:v>0.36748489976385901</c:v>
                </c:pt>
                <c:pt idx="2348" formatCode="General">
                  <c:v>0.36749382343044201</c:v>
                </c:pt>
                <c:pt idx="2349" formatCode="General">
                  <c:v>0.36750274494062102</c:v>
                </c:pt>
                <c:pt idx="2350" formatCode="General">
                  <c:v>0.36751166429415699</c:v>
                </c:pt>
                <c:pt idx="2351" formatCode="General">
                  <c:v>0.36752051664221302</c:v>
                </c:pt>
                <c:pt idx="2352" formatCode="General">
                  <c:v>0.36752916390538598</c:v>
                </c:pt>
                <c:pt idx="2353" formatCode="General">
                  <c:v>0.367537808567657</c:v>
                </c:pt>
                <c:pt idx="2354" formatCode="General">
                  <c:v>0.36754645062955399</c:v>
                </c:pt>
                <c:pt idx="2355" formatCode="General">
                  <c:v>0.36755509009160803</c:v>
                </c:pt>
                <c:pt idx="2356" formatCode="General">
                  <c:v>0.36756372695434802</c:v>
                </c:pt>
                <c:pt idx="2357" formatCode="General">
                  <c:v>0.367572361218306</c:v>
                </c:pt>
                <c:pt idx="2358" formatCode="General">
                  <c:v>0.36758099288401203</c:v>
                </c:pt>
                <c:pt idx="2359" formatCode="General">
                  <c:v>0.36758962195200001</c:v>
                </c:pt>
                <c:pt idx="2360" formatCode="General">
                  <c:v>0.36759824842280098</c:v>
                </c:pt>
                <c:pt idx="2361" formatCode="General">
                  <c:v>0.36760777275182299</c:v>
                </c:pt>
                <c:pt idx="2362" formatCode="General">
                  <c:v>0.36761778679312701</c:v>
                </c:pt>
                <c:pt idx="2363" formatCode="General">
                  <c:v>0.36762779808339602</c:v>
                </c:pt>
                <c:pt idx="2364" formatCode="General">
                  <c:v>0.367637806622997</c:v>
                </c:pt>
                <c:pt idx="2365" formatCode="General">
                  <c:v>0.36764826797484601</c:v>
                </c:pt>
                <c:pt idx="2366" formatCode="General">
                  <c:v>0.36765880112118499</c:v>
                </c:pt>
                <c:pt idx="2367" formatCode="General">
                  <c:v>0.367669330990884</c:v>
                </c:pt>
                <c:pt idx="2368" formatCode="General">
                  <c:v>0.36767985758386101</c:v>
                </c:pt>
                <c:pt idx="2369" formatCode="General">
                  <c:v>0.36769038090003497</c:v>
                </c:pt>
                <c:pt idx="2370" formatCode="General">
                  <c:v>0.367700900939328</c:v>
                </c:pt>
                <c:pt idx="2371" formatCode="General">
                  <c:v>0.36771141770166099</c:v>
                </c:pt>
                <c:pt idx="2372" formatCode="General">
                  <c:v>0.36772193118695901</c:v>
                </c:pt>
                <c:pt idx="2373" formatCode="General">
                  <c:v>0.36773244139514399</c:v>
                </c:pt>
                <c:pt idx="2374" formatCode="General">
                  <c:v>0.36774294832614501</c:v>
                </c:pt>
                <c:pt idx="2375" formatCode="General">
                  <c:v>0.36775345197988701</c:v>
                </c:pt>
                <c:pt idx="2376" formatCode="General">
                  <c:v>0.367763974066388</c:v>
                </c:pt>
                <c:pt idx="2377" formatCode="General">
                  <c:v>0.36777450021321001</c:v>
                </c:pt>
                <c:pt idx="2378" formatCode="General">
                  <c:v>0.36778502308625799</c:v>
                </c:pt>
                <c:pt idx="2379" formatCode="General">
                  <c:v>0.367795542685462</c:v>
                </c:pt>
                <c:pt idx="2380" formatCode="General">
                  <c:v>0.36780605901074997</c:v>
                </c:pt>
                <c:pt idx="2381" formatCode="General">
                  <c:v>0.367816357284662</c:v>
                </c:pt>
                <c:pt idx="2382" formatCode="General">
                  <c:v>0.36782655855702101</c:v>
                </c:pt>
                <c:pt idx="2383" formatCode="General">
                  <c:v>0.36783675614722999</c:v>
                </c:pt>
                <c:pt idx="2384" formatCode="General">
                  <c:v>0.36784695005498602</c:v>
                </c:pt>
                <c:pt idx="2385" formatCode="General">
                  <c:v>0.367857140279988</c:v>
                </c:pt>
                <c:pt idx="2386" formatCode="General">
                  <c:v>0.36786732682193701</c:v>
                </c:pt>
                <c:pt idx="2387" formatCode="General">
                  <c:v>0.36787750968053401</c:v>
                </c:pt>
                <c:pt idx="2388" formatCode="General">
                  <c:v>0.36788768885548301</c:v>
                </c:pt>
                <c:pt idx="2389" formatCode="General">
                  <c:v>0.36789786434648902</c:v>
                </c:pt>
                <c:pt idx="2390" formatCode="General">
                  <c:v>0.36790803615325901</c:v>
                </c:pt>
                <c:pt idx="2391" formatCode="General">
                  <c:v>0.36791820427549998</c:v>
                </c:pt>
                <c:pt idx="2392" formatCode="General">
                  <c:v>0.367928368712923</c:v>
                </c:pt>
                <c:pt idx="2393" formatCode="General">
                  <c:v>0.36793852946524003</c:v>
                </c:pt>
                <c:pt idx="2394" formatCode="General">
                  <c:v>0.36794868653216301</c:v>
                </c:pt>
                <c:pt idx="2395" formatCode="General">
                  <c:v>0.36795886969874297</c:v>
                </c:pt>
                <c:pt idx="2396" formatCode="General">
                  <c:v>0.367973708767594</c:v>
                </c:pt>
                <c:pt idx="2397" formatCode="General">
                  <c:v>0.36798972148341502</c:v>
                </c:pt>
                <c:pt idx="2398" formatCode="General">
                  <c:v>0.36800572999294601</c:v>
                </c:pt>
                <c:pt idx="2399" formatCode="General">
                  <c:v>0.368021734294392</c:v>
                </c:pt>
                <c:pt idx="2400" formatCode="General">
                  <c:v>0.36803773438595699</c:v>
                </c:pt>
                <c:pt idx="2401" formatCode="General">
                  <c:v>0.36805373026585098</c:v>
                </c:pt>
                <c:pt idx="2402" formatCode="General">
                  <c:v>0.36807117826353902</c:v>
                </c:pt>
                <c:pt idx="2403" formatCode="General">
                  <c:v>0.36809017033435698</c:v>
                </c:pt>
                <c:pt idx="2404" formatCode="General">
                  <c:v>0.36810915944940398</c:v>
                </c:pt>
                <c:pt idx="2405" formatCode="General">
                  <c:v>0.36812814560690199</c:v>
                </c:pt>
                <c:pt idx="2406" formatCode="General">
                  <c:v>0.368147128805073</c:v>
                </c:pt>
                <c:pt idx="2407" formatCode="General">
                  <c:v>0.36816610904213898</c:v>
                </c:pt>
                <c:pt idx="2408" formatCode="General">
                  <c:v>0.36818508631632102</c:v>
                </c:pt>
                <c:pt idx="2409" formatCode="General">
                  <c:v>0.36820406062583999</c:v>
                </c:pt>
                <c:pt idx="2410" formatCode="General">
                  <c:v>0.36822303196891598</c:v>
                </c:pt>
                <c:pt idx="2411" formatCode="General">
                  <c:v>0.368241819036148</c:v>
                </c:pt>
                <c:pt idx="2412" formatCode="General">
                  <c:v>0.36826032463825098</c:v>
                </c:pt>
                <c:pt idx="2413" formatCode="General">
                  <c:v>0.36827882789962402</c:v>
                </c:pt>
                <c:pt idx="2414" formatCode="General">
                  <c:v>0.36829732881874599</c:v>
                </c:pt>
                <c:pt idx="2415" formatCode="General">
                  <c:v>0.36831582739409602</c:v>
                </c:pt>
                <c:pt idx="2416" formatCode="General">
                  <c:v>0.36833432362415103</c:v>
                </c:pt>
                <c:pt idx="2417" formatCode="General">
                  <c:v>0.36835281750738902</c:v>
                </c:pt>
                <c:pt idx="2418" formatCode="General">
                  <c:v>0.36837130904228599</c:v>
                </c:pt>
                <c:pt idx="2419" formatCode="General">
                  <c:v>0.36838979822731799</c:v>
                </c:pt>
                <c:pt idx="2420" formatCode="General">
                  <c:v>0.36840828506096002</c:v>
                </c:pt>
                <c:pt idx="2421" formatCode="General">
                  <c:v>0.36842676954168502</c:v>
                </c:pt>
                <c:pt idx="2422" formatCode="General">
                  <c:v>0.36844525166796899</c:v>
                </c:pt>
                <c:pt idx="2423" formatCode="General">
                  <c:v>0.36846373143828298</c:v>
                </c:pt>
                <c:pt idx="2424" formatCode="General">
                  <c:v>0.368482208851102</c:v>
                </c:pt>
                <c:pt idx="2425" formatCode="General">
                  <c:v>0.36850068390489499</c:v>
                </c:pt>
                <c:pt idx="2426" formatCode="General">
                  <c:v>0.368519156598135</c:v>
                </c:pt>
                <c:pt idx="2427" formatCode="General">
                  <c:v>0.36853762692929298</c:v>
                </c:pt>
                <c:pt idx="2428" formatCode="General">
                  <c:v>0.36855509757219401</c:v>
                </c:pt>
                <c:pt idx="2429" formatCode="General">
                  <c:v>0.36857219156183102</c:v>
                </c:pt>
                <c:pt idx="2430" formatCode="General">
                  <c:v>0.36858928284738901</c:v>
                </c:pt>
                <c:pt idx="2431" formatCode="General">
                  <c:v>0.36860639726651601</c:v>
                </c:pt>
                <c:pt idx="2432" formatCode="General">
                  <c:v>0.36862361833376001</c:v>
                </c:pt>
                <c:pt idx="2433" formatCode="General">
                  <c:v>0.36864083762998001</c:v>
                </c:pt>
                <c:pt idx="2434" formatCode="General">
                  <c:v>0.368658055153961</c:v>
                </c:pt>
                <c:pt idx="2435" formatCode="General">
                  <c:v>0.36867527090448499</c:v>
                </c:pt>
                <c:pt idx="2436" formatCode="General">
                  <c:v>0.36869248488033701</c:v>
                </c:pt>
                <c:pt idx="2437" formatCode="General">
                  <c:v>0.36870969708029899</c:v>
                </c:pt>
                <c:pt idx="2438" formatCode="General">
                  <c:v>0.36872690750315301</c:v>
                </c:pt>
                <c:pt idx="2439" formatCode="General">
                  <c:v>0.36874409728168001</c:v>
                </c:pt>
                <c:pt idx="2440" formatCode="General">
                  <c:v>0.36876113435281499</c:v>
                </c:pt>
                <c:pt idx="2441" formatCode="General">
                  <c:v>0.36877816964348398</c:v>
                </c:pt>
                <c:pt idx="2442" formatCode="General">
                  <c:v>0.36879465674259698</c:v>
                </c:pt>
                <c:pt idx="2443" formatCode="General">
                  <c:v>0.368810755636718</c:v>
                </c:pt>
                <c:pt idx="2444" formatCode="General">
                  <c:v>0.368826852536698</c:v>
                </c:pt>
                <c:pt idx="2445" formatCode="General">
                  <c:v>0.36884294744176699</c:v>
                </c:pt>
                <c:pt idx="2446" formatCode="General">
                  <c:v>0.36885904035115502</c:v>
                </c:pt>
                <c:pt idx="2447" formatCode="General">
                  <c:v>0.36887513126409199</c:v>
                </c:pt>
                <c:pt idx="2448" formatCode="General">
                  <c:v>0.36889122017980802</c:v>
                </c:pt>
                <c:pt idx="2449" formatCode="General">
                  <c:v>0.368907307097533</c:v>
                </c:pt>
                <c:pt idx="2450" formatCode="General">
                  <c:v>0.36892339201649799</c:v>
                </c:pt>
                <c:pt idx="2451" formatCode="General">
                  <c:v>0.368940491825335</c:v>
                </c:pt>
                <c:pt idx="2452" formatCode="General">
                  <c:v>0.36895758982149002</c:v>
                </c:pt>
                <c:pt idx="2453" formatCode="General">
                  <c:v>0.36897468600418998</c:v>
                </c:pt>
                <c:pt idx="2454" formatCode="General">
                  <c:v>0.36899178037266001</c:v>
                </c:pt>
                <c:pt idx="2455" formatCode="General">
                  <c:v>0.369008872926127</c:v>
                </c:pt>
                <c:pt idx="2456" formatCode="General">
                  <c:v>0.36902596366381502</c:v>
                </c:pt>
                <c:pt idx="2457" formatCode="General">
                  <c:v>0.36904305258495101</c:v>
                </c:pt>
                <c:pt idx="2458" formatCode="General">
                  <c:v>0.369060139688761</c:v>
                </c:pt>
                <c:pt idx="2459" formatCode="General">
                  <c:v>0.36907722497446999</c:v>
                </c:pt>
                <c:pt idx="2460" formatCode="General">
                  <c:v>0.36909430844130398</c:v>
                </c:pt>
                <c:pt idx="2461" formatCode="General">
                  <c:v>0.36911139008848898</c:v>
                </c:pt>
                <c:pt idx="2462" formatCode="General">
                  <c:v>0.369128469915249</c:v>
                </c:pt>
                <c:pt idx="2463" formatCode="General">
                  <c:v>0.369145547920811</c:v>
                </c:pt>
                <c:pt idx="2464" formatCode="General">
                  <c:v>0.36916262410439998</c:v>
                </c:pt>
                <c:pt idx="2465" formatCode="General">
                  <c:v>0.36917969846524201</c:v>
                </c:pt>
                <c:pt idx="2466" formatCode="General">
                  <c:v>0.36919677100256099</c:v>
                </c:pt>
                <c:pt idx="2467" formatCode="General">
                  <c:v>0.36921384171558302</c:v>
                </c:pt>
                <c:pt idx="2468" formatCode="General">
                  <c:v>0.36923091060353502</c:v>
                </c:pt>
                <c:pt idx="2469" formatCode="General">
                  <c:v>0.36924797766563999</c:v>
                </c:pt>
                <c:pt idx="2470" formatCode="General">
                  <c:v>0.369265083649782</c:v>
                </c:pt>
                <c:pt idx="2471" formatCode="General">
                  <c:v>0.36928221996208399</c:v>
                </c:pt>
                <c:pt idx="2472" formatCode="General">
                  <c:v>0.369299353876331</c:v>
                </c:pt>
                <c:pt idx="2473" formatCode="General">
                  <c:v>0.36931648539193801</c:v>
                </c:pt>
                <c:pt idx="2474" formatCode="General">
                  <c:v>0.36933361450832303</c:v>
                </c:pt>
                <c:pt idx="2475" formatCode="General">
                  <c:v>0.36935074122490202</c:v>
                </c:pt>
                <c:pt idx="2476" formatCode="General">
                  <c:v>0.36936786554109202</c:v>
                </c:pt>
                <c:pt idx="2477" formatCode="General">
                  <c:v>0.36938498745631299</c:v>
                </c:pt>
                <c:pt idx="2478" formatCode="General">
                  <c:v>0.36940210696998299</c:v>
                </c:pt>
                <c:pt idx="2479" formatCode="General">
                  <c:v>0.36941922408152</c:v>
                </c:pt>
                <c:pt idx="2480" formatCode="General">
                  <c:v>0.369434544830126</c:v>
                </c:pt>
                <c:pt idx="2481" formatCode="General">
                  <c:v>0.36944771107023799</c:v>
                </c:pt>
                <c:pt idx="2482" formatCode="General">
                  <c:v>0.36946087579679499</c:v>
                </c:pt>
                <c:pt idx="2483" formatCode="General">
                  <c:v>0.36947403900989201</c:v>
                </c:pt>
                <c:pt idx="2484" formatCode="General">
                  <c:v>0.36948585166000802</c:v>
                </c:pt>
                <c:pt idx="2485" formatCode="General">
                  <c:v>0.36949754413695302</c:v>
                </c:pt>
                <c:pt idx="2486" formatCode="General">
                  <c:v>0.36950923503611399</c:v>
                </c:pt>
                <c:pt idx="2487" formatCode="General">
                  <c:v>0.36952092435772999</c:v>
                </c:pt>
                <c:pt idx="2488" formatCode="General">
                  <c:v>0.36953261210203903</c:v>
                </c:pt>
                <c:pt idx="2489" formatCode="General">
                  <c:v>0.36954429826928198</c:v>
                </c:pt>
                <c:pt idx="2490" formatCode="General">
                  <c:v>0.36955598285969798</c:v>
                </c:pt>
                <c:pt idx="2491" formatCode="General">
                  <c:v>0.36956766587352602</c:v>
                </c:pt>
                <c:pt idx="2492" formatCode="General">
                  <c:v>0.369579347311009</c:v>
                </c:pt>
                <c:pt idx="2493" formatCode="General">
                  <c:v>0.36959102717238501</c:v>
                </c:pt>
                <c:pt idx="2494" formatCode="General">
                  <c:v>0.369602680817602</c:v>
                </c:pt>
                <c:pt idx="2495" formatCode="General">
                  <c:v>0.36961395088696702</c:v>
                </c:pt>
                <c:pt idx="2496" formatCode="General">
                  <c:v>0.369625219238231</c:v>
                </c:pt>
                <c:pt idx="2497" formatCode="General">
                  <c:v>0.36963648587157699</c:v>
                </c:pt>
                <c:pt idx="2498" formatCode="General">
                  <c:v>0.36964775078718698</c:v>
                </c:pt>
                <c:pt idx="2499" formatCode="General">
                  <c:v>0.36965901398524598</c:v>
                </c:pt>
                <c:pt idx="2500" formatCode="General">
                  <c:v>0.369670275465936</c:v>
                </c:pt>
                <c:pt idx="2501" formatCode="General">
                  <c:v>0.36968153522944103</c:v>
                </c:pt>
                <c:pt idx="2502" formatCode="General">
                  <c:v>0.36969279327594601</c:v>
                </c:pt>
                <c:pt idx="2503" formatCode="General">
                  <c:v>0.36970404960563602</c:v>
                </c:pt>
                <c:pt idx="2504" formatCode="General">
                  <c:v>0.36971530421869497</c:v>
                </c:pt>
                <c:pt idx="2505" formatCode="General">
                  <c:v>0.369726557115308</c:v>
                </c:pt>
                <c:pt idx="2506" formatCode="General">
                  <c:v>0.369737808295662</c:v>
                </c:pt>
                <c:pt idx="2507" formatCode="General">
                  <c:v>0.36974905775994199</c:v>
                </c:pt>
                <c:pt idx="2508" formatCode="General">
                  <c:v>0.36976257021907899</c:v>
                </c:pt>
                <c:pt idx="2509" formatCode="General">
                  <c:v>0.36977915299244102</c:v>
                </c:pt>
                <c:pt idx="2510" formatCode="General">
                  <c:v>0.36979573193453602</c:v>
                </c:pt>
                <c:pt idx="2511" formatCode="General">
                  <c:v>0.36981230704462897</c:v>
                </c:pt>
                <c:pt idx="2512" formatCode="General">
                  <c:v>0.36982887832198702</c:v>
                </c:pt>
                <c:pt idx="2513" formatCode="General">
                  <c:v>0.36984544684792098</c:v>
                </c:pt>
                <c:pt idx="2514" formatCode="General">
                  <c:v>0.36986201938867702</c:v>
                </c:pt>
                <c:pt idx="2515" formatCode="General">
                  <c:v>0.36987858810201002</c:v>
                </c:pt>
                <c:pt idx="2516" formatCode="General">
                  <c:v>0.36989515298716602</c:v>
                </c:pt>
                <c:pt idx="2517" formatCode="General">
                  <c:v>0.36991171404339401</c:v>
                </c:pt>
                <c:pt idx="2518" formatCode="General">
                  <c:v>0.36992827126994399</c:v>
                </c:pt>
                <c:pt idx="2519" formatCode="General">
                  <c:v>0.36994482466606998</c:v>
                </c:pt>
                <c:pt idx="2520" formatCode="General">
                  <c:v>0.36996137423102299</c:v>
                </c:pt>
                <c:pt idx="2521" formatCode="General">
                  <c:v>0.36997791996405999</c:v>
                </c:pt>
                <c:pt idx="2522" formatCode="General">
                  <c:v>0.36999446186443702</c:v>
                </c:pt>
                <c:pt idx="2523" formatCode="General">
                  <c:v>0.370012028334472</c:v>
                </c:pt>
                <c:pt idx="2524" formatCode="General">
                  <c:v>0.37003052021524802</c:v>
                </c:pt>
                <c:pt idx="2525" formatCode="General">
                  <c:v>0.37004900790241801</c:v>
                </c:pt>
                <c:pt idx="2526" formatCode="General">
                  <c:v>0.37006749139474499</c:v>
                </c:pt>
                <c:pt idx="2527" formatCode="General">
                  <c:v>0.370085946021185</c:v>
                </c:pt>
                <c:pt idx="2528" formatCode="General">
                  <c:v>0.37010431490825801</c:v>
                </c:pt>
                <c:pt idx="2529" formatCode="General">
                  <c:v>0.370122679557226</c:v>
                </c:pt>
                <c:pt idx="2530" formatCode="General">
                  <c:v>0.370141039966984</c:v>
                </c:pt>
                <c:pt idx="2531" formatCode="General">
                  <c:v>0.37015939613643101</c:v>
                </c:pt>
                <c:pt idx="2532" formatCode="General">
                  <c:v>0.37017774806446402</c:v>
                </c:pt>
                <c:pt idx="2533" formatCode="General">
                  <c:v>0.37019609574998402</c:v>
                </c:pt>
                <c:pt idx="2534" formatCode="General">
                  <c:v>0.37021342447996602</c:v>
                </c:pt>
                <c:pt idx="2535" formatCode="General">
                  <c:v>0.37023065942300898</c:v>
                </c:pt>
                <c:pt idx="2536" formatCode="General">
                  <c:v>0.37024788976939899</c:v>
                </c:pt>
                <c:pt idx="2537" formatCode="General">
                  <c:v>0.37026511551816699</c:v>
                </c:pt>
                <c:pt idx="2538" formatCode="General">
                  <c:v>0.37028233666834498</c:v>
                </c:pt>
                <c:pt idx="2539" formatCode="General">
                  <c:v>0.37029955321896801</c:v>
                </c:pt>
                <c:pt idx="2540" formatCode="General">
                  <c:v>0.37031676516907203</c:v>
                </c:pt>
                <c:pt idx="2541" formatCode="General">
                  <c:v>0.37033397251769801</c:v>
                </c:pt>
                <c:pt idx="2542" formatCode="General">
                  <c:v>0.370351175263886</c:v>
                </c:pt>
                <c:pt idx="2543" formatCode="General">
                  <c:v>0.370368373406681</c:v>
                </c:pt>
                <c:pt idx="2544" formatCode="General">
                  <c:v>0.37038556694512897</c:v>
                </c:pt>
                <c:pt idx="2545" formatCode="General">
                  <c:v>0.37040275587827798</c:v>
                </c:pt>
                <c:pt idx="2546" formatCode="General">
                  <c:v>0.37041994020517999</c:v>
                </c:pt>
                <c:pt idx="2547" formatCode="General">
                  <c:v>0.37043721369593402</c:v>
                </c:pt>
                <c:pt idx="2548" formatCode="General">
                  <c:v>0.37045472095767301</c:v>
                </c:pt>
                <c:pt idx="2549" formatCode="General">
                  <c:v>0.370472230020646</c:v>
                </c:pt>
                <c:pt idx="2550" formatCode="General">
                  <c:v>0.37048973469776603</c:v>
                </c:pt>
                <c:pt idx="2551" formatCode="General">
                  <c:v>0.37050723498862898</c:v>
                </c:pt>
                <c:pt idx="2552" formatCode="General">
                  <c:v>0.370524730892833</c:v>
                </c:pt>
                <c:pt idx="2553" formatCode="General">
                  <c:v>0.37054222240997903</c:v>
                </c:pt>
                <c:pt idx="2554" formatCode="General">
                  <c:v>0.37055970953966899</c:v>
                </c:pt>
                <c:pt idx="2555" formatCode="General">
                  <c:v>0.37057719228150698</c:v>
                </c:pt>
                <c:pt idx="2556" formatCode="General">
                  <c:v>0.37059467063510199</c:v>
                </c:pt>
                <c:pt idx="2557" formatCode="General">
                  <c:v>0.37061214460006198</c:v>
                </c:pt>
                <c:pt idx="2558" formatCode="General">
                  <c:v>0.37062961417599999</c:v>
                </c:pt>
                <c:pt idx="2559" formatCode="General">
                  <c:v>0.370647079362529</c:v>
                </c:pt>
                <c:pt idx="2560" formatCode="General">
                  <c:v>0.37066454015926598</c:v>
                </c:pt>
                <c:pt idx="2561" formatCode="General">
                  <c:v>0.37068199656582901</c:v>
                </c:pt>
                <c:pt idx="2562" formatCode="General">
                  <c:v>0.37069944858184001</c:v>
                </c:pt>
                <c:pt idx="2563" formatCode="General">
                  <c:v>0.37071497656536301</c:v>
                </c:pt>
                <c:pt idx="2564" formatCode="General">
                  <c:v>0.37073015202926402</c:v>
                </c:pt>
                <c:pt idx="2565" formatCode="General">
                  <c:v>0.37074532268786597</c:v>
                </c:pt>
                <c:pt idx="2566" formatCode="General">
                  <c:v>0.37076048854159499</c:v>
                </c:pt>
                <c:pt idx="2567" formatCode="General">
                  <c:v>0.37077564959088</c:v>
                </c:pt>
                <c:pt idx="2568" formatCode="General">
                  <c:v>0.37079080583615298</c:v>
                </c:pt>
                <c:pt idx="2569" formatCode="General">
                  <c:v>0.37080595727784699</c:v>
                </c:pt>
                <c:pt idx="2570" formatCode="General">
                  <c:v>0.370821103916399</c:v>
                </c:pt>
                <c:pt idx="2571" formatCode="General">
                  <c:v>0.37083624575224899</c:v>
                </c:pt>
                <c:pt idx="2572" formatCode="General">
                  <c:v>0.37085138278583901</c:v>
                </c:pt>
                <c:pt idx="2573" formatCode="General">
                  <c:v>0.37086651501761397</c:v>
                </c:pt>
                <c:pt idx="2574" formatCode="General">
                  <c:v>0.37088164244802202</c:v>
                </c:pt>
                <c:pt idx="2575" formatCode="General">
                  <c:v>0.37089676507751401</c:v>
                </c:pt>
                <c:pt idx="2576" formatCode="General">
                  <c:v>0.37091188290654198</c:v>
                </c:pt>
                <c:pt idx="2577" formatCode="General">
                  <c:v>0.370926995935563</c:v>
                </c:pt>
                <c:pt idx="2578" formatCode="General">
                  <c:v>0.37094210416503598</c:v>
                </c:pt>
                <c:pt idx="2579" formatCode="General">
                  <c:v>0.370957207595423</c:v>
                </c:pt>
                <c:pt idx="2580" formatCode="General">
                  <c:v>0.37097230622718702</c:v>
                </c:pt>
                <c:pt idx="2581" formatCode="General">
                  <c:v>0.370987400060796</c:v>
                </c:pt>
                <c:pt idx="2582" formatCode="General">
                  <c:v>0.37100248909672001</c:v>
                </c:pt>
                <c:pt idx="2583" formatCode="General">
                  <c:v>0.371017774187825</c:v>
                </c:pt>
                <c:pt idx="2584" formatCode="General">
                  <c:v>0.37103332736711098</c:v>
                </c:pt>
                <c:pt idx="2585" formatCode="General">
                  <c:v>0.37104887617088</c:v>
                </c:pt>
                <c:pt idx="2586" formatCode="General">
                  <c:v>0.37106442059978101</c:v>
                </c:pt>
                <c:pt idx="2587" formatCode="General">
                  <c:v>0.37107996065446702</c:v>
                </c:pt>
                <c:pt idx="2588" formatCode="General">
                  <c:v>0.37109549633559102</c:v>
                </c:pt>
                <c:pt idx="2589" formatCode="General">
                  <c:v>0.37111102764380899</c:v>
                </c:pt>
                <c:pt idx="2590" formatCode="General">
                  <c:v>0.371126554579781</c:v>
                </c:pt>
                <c:pt idx="2591" formatCode="General">
                  <c:v>0.37114207714416603</c:v>
                </c:pt>
                <c:pt idx="2592" formatCode="General">
                  <c:v>0.37115759533762799</c:v>
                </c:pt>
                <c:pt idx="2593" formatCode="General">
                  <c:v>0.37117310916083202</c:v>
                </c:pt>
                <c:pt idx="2594" formatCode="General">
                  <c:v>0.371186491617434</c:v>
                </c:pt>
                <c:pt idx="2595" formatCode="General">
                  <c:v>0.371197123440349</c:v>
                </c:pt>
                <c:pt idx="2596" formatCode="General">
                  <c:v>0.37120686196807001</c:v>
                </c:pt>
                <c:pt idx="2597" formatCode="General">
                  <c:v>0.37121659920143102</c:v>
                </c:pt>
                <c:pt idx="2598" formatCode="General">
                  <c:v>0.37122633252395298</c:v>
                </c:pt>
                <c:pt idx="2599" formatCode="General">
                  <c:v>0.37123605758252098</c:v>
                </c:pt>
                <c:pt idx="2600" formatCode="General">
                  <c:v>0.37124578136120501</c:v>
                </c:pt>
                <c:pt idx="2601" formatCode="General">
                  <c:v>0.37125550386060502</c:v>
                </c:pt>
                <c:pt idx="2602" formatCode="General">
                  <c:v>0.37126522508131798</c:v>
                </c:pt>
                <c:pt idx="2603" formatCode="General">
                  <c:v>0.37127494502394298</c:v>
                </c:pt>
                <c:pt idx="2604" formatCode="General">
                  <c:v>0.37128475120178001</c:v>
                </c:pt>
                <c:pt idx="2605" formatCode="General">
                  <c:v>0.37129465685671098</c:v>
                </c:pt>
                <c:pt idx="2606" formatCode="General">
                  <c:v>0.37130456113172</c:v>
                </c:pt>
                <c:pt idx="2607" formatCode="General">
                  <c:v>0.371314464027373</c:v>
                </c:pt>
                <c:pt idx="2608" formatCode="General">
                  <c:v>0.37132436554423498</c:v>
                </c:pt>
                <c:pt idx="2609" formatCode="General">
                  <c:v>0.37133426568286998</c:v>
                </c:pt>
                <c:pt idx="2610" formatCode="General">
                  <c:v>0.37134416444384499</c:v>
                </c:pt>
                <c:pt idx="2611" formatCode="General">
                  <c:v>0.37135406182772501</c:v>
                </c:pt>
                <c:pt idx="2612" formatCode="General">
                  <c:v>0.37136395783507398</c:v>
                </c:pt>
                <c:pt idx="2613" formatCode="General">
                  <c:v>0.37137385246645699</c:v>
                </c:pt>
                <c:pt idx="2614" formatCode="General">
                  <c:v>0.37138431424753399</c:v>
                </c:pt>
                <c:pt idx="2615" formatCode="General">
                  <c:v>0.37139512887027698</c:v>
                </c:pt>
                <c:pt idx="2616" formatCode="General">
                  <c:v>0.37140594218467898</c:v>
                </c:pt>
                <c:pt idx="2617" formatCode="General">
                  <c:v>0.37141675419122699</c:v>
                </c:pt>
                <c:pt idx="2618" formatCode="General">
                  <c:v>0.37142756489040601</c:v>
                </c:pt>
                <c:pt idx="2619" formatCode="General">
                  <c:v>0.37143837428270099</c:v>
                </c:pt>
                <c:pt idx="2620" formatCode="General">
                  <c:v>0.37144918236859897</c:v>
                </c:pt>
                <c:pt idx="2621" formatCode="General">
                  <c:v>0.37145998914858402</c:v>
                </c:pt>
                <c:pt idx="2622" formatCode="General">
                  <c:v>0.37147079462314198</c:v>
                </c:pt>
                <c:pt idx="2623" formatCode="General">
                  <c:v>0.37148159879275899</c:v>
                </c:pt>
                <c:pt idx="2624" formatCode="General">
                  <c:v>0.37149240165791902</c:v>
                </c:pt>
                <c:pt idx="2625" formatCode="General">
                  <c:v>0.37150320321910901</c:v>
                </c:pt>
                <c:pt idx="2626" formatCode="General">
                  <c:v>0.37151400347681401</c:v>
                </c:pt>
                <c:pt idx="2627" formatCode="General">
                  <c:v>0.37152480243151798</c:v>
                </c:pt>
                <c:pt idx="2628" formatCode="General">
                  <c:v>0.37153560008370701</c:v>
                </c:pt>
                <c:pt idx="2629" formatCode="General">
                  <c:v>0.371546396433867</c:v>
                </c:pt>
                <c:pt idx="2630" formatCode="General">
                  <c:v>0.37155719148248301</c:v>
                </c:pt>
                <c:pt idx="2631" formatCode="General">
                  <c:v>0.37156798523003898</c:v>
                </c:pt>
                <c:pt idx="2632" formatCode="General">
                  <c:v>0.37157877767702102</c:v>
                </c:pt>
                <c:pt idx="2633" formatCode="General">
                  <c:v>0.37158956882391397</c:v>
                </c:pt>
                <c:pt idx="2634" formatCode="General">
                  <c:v>0.371600507577237</c:v>
                </c:pt>
                <c:pt idx="2635" formatCode="General">
                  <c:v>0.37161165641114002</c:v>
                </c:pt>
                <c:pt idx="2636" formatCode="General">
                  <c:v>0.37162280498151301</c:v>
                </c:pt>
                <c:pt idx="2637" formatCode="General">
                  <c:v>0.37163395328841298</c:v>
                </c:pt>
                <c:pt idx="2638" formatCode="General">
                  <c:v>0.37164510133189899</c:v>
                </c:pt>
                <c:pt idx="2639" formatCode="General">
                  <c:v>0.37165624911202999</c:v>
                </c:pt>
                <c:pt idx="2640" formatCode="General">
                  <c:v>0.371667396628863</c:v>
                </c:pt>
                <c:pt idx="2641" formatCode="General">
                  <c:v>0.37167854388245802</c:v>
                </c:pt>
                <c:pt idx="2642" formatCode="General">
                  <c:v>0.37168969087287201</c:v>
                </c:pt>
                <c:pt idx="2643" formatCode="General">
                  <c:v>0.37170083760016398</c:v>
                </c:pt>
                <c:pt idx="2644" formatCode="General">
                  <c:v>0.37171198406439199</c:v>
                </c:pt>
                <c:pt idx="2645" formatCode="General">
                  <c:v>0.37172313026561399</c:v>
                </c:pt>
                <c:pt idx="2646" formatCode="General">
                  <c:v>0.37173427620388899</c:v>
                </c:pt>
                <c:pt idx="2647" formatCode="General">
                  <c:v>0.37174542187927401</c:v>
                </c:pt>
                <c:pt idx="2648" formatCode="General">
                  <c:v>0.37175815948746199</c:v>
                </c:pt>
                <c:pt idx="2649" formatCode="General">
                  <c:v>0.37177135177144799</c:v>
                </c:pt>
                <c:pt idx="2650" formatCode="General">
                  <c:v>0.37178454382141202</c:v>
                </c:pt>
                <c:pt idx="2651" formatCode="General">
                  <c:v>0.37179877873699102</c:v>
                </c:pt>
                <c:pt idx="2652" formatCode="General">
                  <c:v>0.37181336599704501</c:v>
                </c:pt>
                <c:pt idx="2653" formatCode="General">
                  <c:v>0.37182795322906398</c:v>
                </c:pt>
                <c:pt idx="2654" formatCode="General">
                  <c:v>0.37184254043304799</c:v>
                </c:pt>
                <c:pt idx="2655" formatCode="General">
                  <c:v>0.37185712760899597</c:v>
                </c:pt>
                <c:pt idx="2656" formatCode="General">
                  <c:v>0.371871714756907</c:v>
                </c:pt>
                <c:pt idx="2657" formatCode="General">
                  <c:v>0.37188630187678101</c:v>
                </c:pt>
                <c:pt idx="2658" formatCode="General">
                  <c:v>0.371900888968618</c:v>
                </c:pt>
                <c:pt idx="2659" formatCode="General">
                  <c:v>0.37191547603241598</c:v>
                </c:pt>
                <c:pt idx="2660" formatCode="General">
                  <c:v>0.371930063068176</c:v>
                </c:pt>
                <c:pt idx="2661" formatCode="General">
                  <c:v>0.371944650075896</c:v>
                </c:pt>
                <c:pt idx="2662" formatCode="General">
                  <c:v>0.371959125157176</c:v>
                </c:pt>
                <c:pt idx="2663" formatCode="General">
                  <c:v>0.37197285951745401</c:v>
                </c:pt>
                <c:pt idx="2664" formatCode="General">
                  <c:v>0.371986593068236</c:v>
                </c:pt>
                <c:pt idx="2665" formatCode="General">
                  <c:v>0.37200032580943398</c:v>
                </c:pt>
                <c:pt idx="2666" formatCode="General">
                  <c:v>0.37201405774096102</c:v>
                </c:pt>
                <c:pt idx="2667" formatCode="General">
                  <c:v>0.37202778886273002</c:v>
                </c:pt>
                <c:pt idx="2668" formatCode="General">
                  <c:v>0.372041519174654</c:v>
                </c:pt>
                <c:pt idx="2669" formatCode="General">
                  <c:v>0.37205524867664602</c:v>
                </c:pt>
                <c:pt idx="2670" formatCode="General">
                  <c:v>0.37206897736861799</c:v>
                </c:pt>
                <c:pt idx="2671" formatCode="General">
                  <c:v>0.37208270525048498</c:v>
                </c:pt>
                <c:pt idx="2672" formatCode="General">
                  <c:v>0.372096432322158</c:v>
                </c:pt>
                <c:pt idx="2673" formatCode="General">
                  <c:v>0.37211015858355101</c:v>
                </c:pt>
                <c:pt idx="2674" formatCode="General">
                  <c:v>0.37212388403457802</c:v>
                </c:pt>
                <c:pt idx="2675" formatCode="General">
                  <c:v>0.37213722638304503</c:v>
                </c:pt>
                <c:pt idx="2676" formatCode="General">
                  <c:v>0.37214943625500602</c:v>
                </c:pt>
                <c:pt idx="2677" formatCode="General">
                  <c:v>0.37216164518654798</c:v>
                </c:pt>
                <c:pt idx="2678" formatCode="General">
                  <c:v>0.37217385317764701</c:v>
                </c:pt>
                <c:pt idx="2679" formatCode="General">
                  <c:v>0.37218606022827699</c:v>
                </c:pt>
                <c:pt idx="2680" formatCode="General">
                  <c:v>0.37219833311740003</c:v>
                </c:pt>
                <c:pt idx="2681" formatCode="General">
                  <c:v>0.37221088507198702</c:v>
                </c:pt>
                <c:pt idx="2682" formatCode="General">
                  <c:v>0.37222427744345099</c:v>
                </c:pt>
                <c:pt idx="2683" formatCode="General">
                  <c:v>0.37223766861916902</c:v>
                </c:pt>
                <c:pt idx="2684" formatCode="General">
                  <c:v>0.372251058598905</c:v>
                </c:pt>
                <c:pt idx="2685" formatCode="General">
                  <c:v>0.37226444738242398</c:v>
                </c:pt>
                <c:pt idx="2686" formatCode="General">
                  <c:v>0.37227783496948902</c:v>
                </c:pt>
                <c:pt idx="2687" formatCode="General">
                  <c:v>0.37229122135986698</c:v>
                </c:pt>
                <c:pt idx="2688" formatCode="General">
                  <c:v>0.37230460655331998</c:v>
                </c:pt>
                <c:pt idx="2689" formatCode="General">
                  <c:v>0.37231799054961401</c:v>
                </c:pt>
                <c:pt idx="2690" formatCode="General">
                  <c:v>0.37233137334851502</c:v>
                </c:pt>
                <c:pt idx="2691" formatCode="General">
                  <c:v>0.37234475494978703</c:v>
                </c:pt>
                <c:pt idx="2692" formatCode="General">
                  <c:v>0.37235813535319401</c:v>
                </c:pt>
                <c:pt idx="2693" formatCode="General">
                  <c:v>0.37237151455850298</c:v>
                </c:pt>
                <c:pt idx="2694" formatCode="General">
                  <c:v>0.37238489256547902</c:v>
                </c:pt>
                <c:pt idx="2695" formatCode="General">
                  <c:v>0.37239826937388698</c:v>
                </c:pt>
                <c:pt idx="2696" formatCode="General">
                  <c:v>0.372411644983493</c:v>
                </c:pt>
                <c:pt idx="2697" formatCode="General">
                  <c:v>0.37242503370001001</c:v>
                </c:pt>
                <c:pt idx="2698" formatCode="General">
                  <c:v>0.37243887906112799</c:v>
                </c:pt>
                <c:pt idx="2699" formatCode="General">
                  <c:v>0.372452723326542</c:v>
                </c:pt>
                <c:pt idx="2700" formatCode="General">
                  <c:v>0.372466566495878</c:v>
                </c:pt>
                <c:pt idx="2701" formatCode="General">
                  <c:v>0.37248040856876202</c:v>
                </c:pt>
                <c:pt idx="2702" formatCode="General">
                  <c:v>0.37249424954482102</c:v>
                </c:pt>
                <c:pt idx="2703" formatCode="General">
                  <c:v>0.37250808942368102</c:v>
                </c:pt>
                <c:pt idx="2704" formatCode="General">
                  <c:v>0.37252192820496799</c:v>
                </c:pt>
                <c:pt idx="2705" formatCode="General">
                  <c:v>0.37253426620322699</c:v>
                </c:pt>
                <c:pt idx="2706" formatCode="General">
                  <c:v>0.372545981313256</c:v>
                </c:pt>
                <c:pt idx="2707" formatCode="General">
                  <c:v>0.37255769474834199</c:v>
                </c:pt>
                <c:pt idx="2708" formatCode="General">
                  <c:v>0.37256940650807002</c:v>
                </c:pt>
                <c:pt idx="2709" formatCode="General">
                  <c:v>0.37258111659202098</c:v>
                </c:pt>
                <c:pt idx="2710" formatCode="General">
                  <c:v>0.37259282499977697</c:v>
                </c:pt>
                <c:pt idx="2711" formatCode="General">
                  <c:v>0.37260453173092101</c:v>
                </c:pt>
                <c:pt idx="2712" formatCode="General">
                  <c:v>0.37261623678503802</c:v>
                </c:pt>
                <c:pt idx="2713" formatCode="General">
                  <c:v>0.37262794016170903</c:v>
                </c:pt>
                <c:pt idx="2714" formatCode="General">
                  <c:v>0.37263964186051901</c:v>
                </c:pt>
                <c:pt idx="2715" formatCode="General">
                  <c:v>0.37265134188105098</c:v>
                </c:pt>
                <c:pt idx="2716" formatCode="General">
                  <c:v>0.37266304022288799</c:v>
                </c:pt>
                <c:pt idx="2717" formatCode="General">
                  <c:v>0.37267473688561598</c:v>
                </c:pt>
                <c:pt idx="2718" formatCode="General">
                  <c:v>0.372686431868818</c:v>
                </c:pt>
                <c:pt idx="2719" formatCode="General">
                  <c:v>0.37269812517207901</c:v>
                </c:pt>
                <c:pt idx="2720" formatCode="General">
                  <c:v>0.372709816794983</c:v>
                </c:pt>
                <c:pt idx="2721" formatCode="General">
                  <c:v>0.37272150673711602</c:v>
                </c:pt>
                <c:pt idx="2722" formatCode="General">
                  <c:v>0.37273319499806201</c:v>
                </c:pt>
                <c:pt idx="2723" formatCode="General">
                  <c:v>0.372744907207334</c:v>
                </c:pt>
                <c:pt idx="2724" formatCode="General">
                  <c:v>0.37275662525460801</c:v>
                </c:pt>
                <c:pt idx="2725" formatCode="General">
                  <c:v>0.37276834184121499</c:v>
                </c:pt>
                <c:pt idx="2726" formatCode="General">
                  <c:v>0.37278005696666799</c:v>
                </c:pt>
                <c:pt idx="2727" formatCode="General">
                  <c:v>0.37279177063047803</c:v>
                </c:pt>
                <c:pt idx="2728" formatCode="General">
                  <c:v>0.37280321516850801</c:v>
                </c:pt>
                <c:pt idx="2729" formatCode="General">
                  <c:v>0.372814558005785</c:v>
                </c:pt>
                <c:pt idx="2730" formatCode="General">
                  <c:v>0.37282589953711398</c:v>
                </c:pt>
                <c:pt idx="2731" formatCode="General">
                  <c:v>0.37283723976199801</c:v>
                </c:pt>
                <c:pt idx="2732" formatCode="General">
                  <c:v>0.37284681841295803</c:v>
                </c:pt>
                <c:pt idx="2733" formatCode="General">
                  <c:v>0.37285410303397598</c:v>
                </c:pt>
                <c:pt idx="2734" formatCode="General">
                  <c:v>0.37286138595452101</c:v>
                </c:pt>
                <c:pt idx="2735" formatCode="General">
                  <c:v>0.37286866717447698</c:v>
                </c:pt>
                <c:pt idx="2736" formatCode="General">
                  <c:v>0.37287594669373297</c:v>
                </c:pt>
                <c:pt idx="2737" formatCode="General">
                  <c:v>0.37288322451217498</c:v>
                </c:pt>
                <c:pt idx="2738" formatCode="General">
                  <c:v>0.37289050062969198</c:v>
                </c:pt>
                <c:pt idx="2739" formatCode="General">
                  <c:v>0.37289777504617</c:v>
                </c:pt>
                <c:pt idx="2740" formatCode="General">
                  <c:v>0.37290262468220797</c:v>
                </c:pt>
                <c:pt idx="2741" formatCode="General">
                  <c:v>0.37290707365640802</c:v>
                </c:pt>
                <c:pt idx="2742" formatCode="General">
                  <c:v>0.37291152107459202</c:v>
                </c:pt>
                <c:pt idx="2743" formatCode="General">
                  <c:v>0.37291596693692503</c:v>
                </c:pt>
                <c:pt idx="2744" formatCode="General">
                  <c:v>0.372920411243576</c:v>
                </c:pt>
                <c:pt idx="2745" formatCode="General">
                  <c:v>0.37292485399471198</c:v>
                </c:pt>
                <c:pt idx="2746" formatCode="General">
                  <c:v>0.3729292951905</c:v>
                </c:pt>
                <c:pt idx="2747" formatCode="General">
                  <c:v>0.37293373483110998</c:v>
                </c:pt>
                <c:pt idx="2748" formatCode="General">
                  <c:v>0.372938172916709</c:v>
                </c:pt>
                <c:pt idx="2749" formatCode="General">
                  <c:v>0.37294260944746599</c:v>
                </c:pt>
                <c:pt idx="2750" formatCode="General">
                  <c:v>0.37294704442354998</c:v>
                </c:pt>
                <c:pt idx="2751" formatCode="General">
                  <c:v>0.372951477845131</c:v>
                </c:pt>
                <c:pt idx="2752" formatCode="General">
                  <c:v>0.37295590971237702</c:v>
                </c:pt>
                <c:pt idx="2753" formatCode="General">
                  <c:v>0.37296034002545803</c:v>
                </c:pt>
                <c:pt idx="2754" formatCode="General">
                  <c:v>0.37296476878454499</c:v>
                </c:pt>
                <c:pt idx="2755" formatCode="General">
                  <c:v>0.37296919598980799</c:v>
                </c:pt>
                <c:pt idx="2756" formatCode="General">
                  <c:v>0.37297362164141701</c:v>
                </c:pt>
                <c:pt idx="2757" formatCode="General">
                  <c:v>0.37297804573954302</c:v>
                </c:pt>
                <c:pt idx="2758" formatCode="General">
                  <c:v>0.37298246828435699</c:v>
                </c:pt>
                <c:pt idx="2759" formatCode="General">
                  <c:v>0.37298688927603102</c:v>
                </c:pt>
                <c:pt idx="2760" formatCode="General">
                  <c:v>0.37299130871473601</c:v>
                </c:pt>
                <c:pt idx="2761" formatCode="General">
                  <c:v>0.37299572660064401</c:v>
                </c:pt>
                <c:pt idx="2762" formatCode="General">
                  <c:v>0.37300014293392703</c:v>
                </c:pt>
                <c:pt idx="2763" formatCode="General">
                  <c:v>0.37300455771475799</c:v>
                </c:pt>
                <c:pt idx="2764" formatCode="General">
                  <c:v>0.37300897094330898</c:v>
                </c:pt>
                <c:pt idx="2765" formatCode="General">
                  <c:v>0.37301338261975397</c:v>
                </c:pt>
                <c:pt idx="2766" formatCode="General">
                  <c:v>0.37301791184067801</c:v>
                </c:pt>
                <c:pt idx="2767" formatCode="General">
                  <c:v>0.37302363028501101</c:v>
                </c:pt>
                <c:pt idx="2768" formatCode="General">
                  <c:v>0.37302934683122702</c:v>
                </c:pt>
                <c:pt idx="2769" formatCode="General">
                  <c:v>0.37303506147940702</c:v>
                </c:pt>
                <c:pt idx="2770" formatCode="General">
                  <c:v>0.37304078240588701</c:v>
                </c:pt>
                <c:pt idx="2771" formatCode="General">
                  <c:v>0.37304650797658001</c:v>
                </c:pt>
                <c:pt idx="2772" formatCode="General">
                  <c:v>0.373052231650851</c:v>
                </c:pt>
                <c:pt idx="2773" formatCode="General">
                  <c:v>0.37305609532853101</c:v>
                </c:pt>
                <c:pt idx="2774" formatCode="General">
                  <c:v>0.37305942719808399</c:v>
                </c:pt>
                <c:pt idx="2775" formatCode="General">
                  <c:v>0.37306275826714003</c:v>
                </c:pt>
                <c:pt idx="2776" formatCode="General">
                  <c:v>0.37306608853581702</c:v>
                </c:pt>
                <c:pt idx="2777" formatCode="General">
                  <c:v>0.37306941800423499</c:v>
                </c:pt>
                <c:pt idx="2778" formatCode="General">
                  <c:v>0.373072746672514</c:v>
                </c:pt>
                <c:pt idx="2779" formatCode="General">
                  <c:v>0.37307607454077102</c:v>
                </c:pt>
                <c:pt idx="2780" formatCode="General">
                  <c:v>0.373079401609127</c:v>
                </c:pt>
                <c:pt idx="2781" formatCode="General">
                  <c:v>0.37308272787770103</c:v>
                </c:pt>
                <c:pt idx="2782" formatCode="General">
                  <c:v>0.37308605334661199</c:v>
                </c:pt>
                <c:pt idx="2783" formatCode="General">
                  <c:v>0.37308937801598002</c:v>
                </c:pt>
                <c:pt idx="2784" formatCode="General">
                  <c:v>0.37309270188592403</c:v>
                </c:pt>
                <c:pt idx="2785" formatCode="General">
                  <c:v>0.37309602495656302</c:v>
                </c:pt>
                <c:pt idx="2786" formatCode="General">
                  <c:v>0.37309934722801702</c:v>
                </c:pt>
                <c:pt idx="2787" formatCode="General">
                  <c:v>0.37310266870040698</c:v>
                </c:pt>
                <c:pt idx="2788" formatCode="General">
                  <c:v>0.37310598937384998</c:v>
                </c:pt>
                <c:pt idx="2789" formatCode="General">
                  <c:v>0.37310930924846802</c:v>
                </c:pt>
                <c:pt idx="2790" formatCode="General">
                  <c:v>0.37311262832438002</c:v>
                </c:pt>
                <c:pt idx="2791" formatCode="General">
                  <c:v>0.37311594660170599</c:v>
                </c:pt>
                <c:pt idx="2792" formatCode="General">
                  <c:v>0.373119264080566</c:v>
                </c:pt>
                <c:pt idx="2793" formatCode="General">
                  <c:v>0.37312258076108001</c:v>
                </c:pt>
                <c:pt idx="2794" formatCode="General">
                  <c:v>0.37312589664336698</c:v>
                </c:pt>
                <c:pt idx="2795" formatCode="General">
                  <c:v>0.37312921172754798</c:v>
                </c:pt>
                <c:pt idx="2796" formatCode="General">
                  <c:v>0.37313252601374303</c:v>
                </c:pt>
                <c:pt idx="2797" formatCode="General">
                  <c:v>0.37313583950207202</c:v>
                </c:pt>
                <c:pt idx="2798" formatCode="General">
                  <c:v>0.37313915219265598</c:v>
                </c:pt>
                <c:pt idx="2799" formatCode="General">
                  <c:v>0.37314246408561402</c:v>
                </c:pt>
                <c:pt idx="2800" formatCode="General">
                  <c:v>0.37314577518106701</c:v>
                </c:pt>
                <c:pt idx="2801" formatCode="General">
                  <c:v>0.373148794585836</c:v>
                </c:pt>
                <c:pt idx="2802" formatCode="General">
                  <c:v>0.37315171484123699</c:v>
                </c:pt>
                <c:pt idx="2803" formatCode="General">
                  <c:v>0.37315463421108502</c:v>
                </c:pt>
                <c:pt idx="2804" formatCode="General">
                  <c:v>0.37315755269562201</c:v>
                </c:pt>
                <c:pt idx="2805" formatCode="General">
                  <c:v>0.37316114406072898</c:v>
                </c:pt>
                <c:pt idx="2806" formatCode="General">
                  <c:v>0.37316501373595501</c:v>
                </c:pt>
                <c:pt idx="2807" formatCode="General">
                  <c:v>0.37316888260090803</c:v>
                </c:pt>
                <c:pt idx="2808" formatCode="General">
                  <c:v>0.37317275065577399</c:v>
                </c:pt>
                <c:pt idx="2809" formatCode="General">
                  <c:v>0.37317662394982298</c:v>
                </c:pt>
                <c:pt idx="2810" formatCode="General">
                  <c:v>0.37318052769195698</c:v>
                </c:pt>
                <c:pt idx="2811" formatCode="General">
                  <c:v>0.37318443041478599</c:v>
                </c:pt>
                <c:pt idx="2812" formatCode="General">
                  <c:v>0.37318833211844898</c:v>
                </c:pt>
                <c:pt idx="2813" formatCode="General">
                  <c:v>0.373192232803088</c:v>
                </c:pt>
                <c:pt idx="2814" formatCode="General">
                  <c:v>0.37319613246884398</c:v>
                </c:pt>
                <c:pt idx="2815" formatCode="General">
                  <c:v>0.37320003111585898</c:v>
                </c:pt>
                <c:pt idx="2816" formatCode="General">
                  <c:v>0.37320392874427499</c:v>
                </c:pt>
                <c:pt idx="2817" formatCode="General">
                  <c:v>0.37320782535423203</c:v>
                </c:pt>
                <c:pt idx="2818" formatCode="General">
                  <c:v>0.37321172094587302</c:v>
                </c:pt>
                <c:pt idx="2819" formatCode="General">
                  <c:v>0.37321561551933902</c:v>
                </c:pt>
                <c:pt idx="2820" formatCode="General">
                  <c:v>0.37321950907477303</c:v>
                </c:pt>
                <c:pt idx="2821" formatCode="General">
                  <c:v>0.37322340161231599</c:v>
                </c:pt>
                <c:pt idx="2822" formatCode="General">
                  <c:v>0.373227293132111</c:v>
                </c:pt>
                <c:pt idx="2823" formatCode="General">
                  <c:v>0.373232121794774</c:v>
                </c:pt>
                <c:pt idx="2824" formatCode="General">
                  <c:v>0.37323779744596403</c:v>
                </c:pt>
                <c:pt idx="2825" formatCode="General">
                  <c:v>0.37324347214956699</c:v>
                </c:pt>
                <c:pt idx="2826" formatCode="General">
                  <c:v>0.373249145905585</c:v>
                </c:pt>
                <c:pt idx="2827" formatCode="General">
                  <c:v>0.373254818714019</c:v>
                </c:pt>
                <c:pt idx="2828" formatCode="General">
                  <c:v>0.37326049057487398</c:v>
                </c:pt>
                <c:pt idx="2829" formatCode="General">
                  <c:v>0.37326616148815001</c:v>
                </c:pt>
                <c:pt idx="2830" formatCode="General">
                  <c:v>0.37327183145385001</c:v>
                </c:pt>
                <c:pt idx="2831" formatCode="General">
                  <c:v>0.373277500471978</c:v>
                </c:pt>
                <c:pt idx="2832" formatCode="General">
                  <c:v>0.37328316854253601</c:v>
                </c:pt>
                <c:pt idx="2833" formatCode="General">
                  <c:v>0.37328883566552701</c:v>
                </c:pt>
                <c:pt idx="2834" formatCode="General">
                  <c:v>0.37329450184095397</c:v>
                </c:pt>
                <c:pt idx="2835" formatCode="General">
                  <c:v>0.37330016706882002</c:v>
                </c:pt>
                <c:pt idx="2836" formatCode="General">
                  <c:v>0.37330564937889998</c:v>
                </c:pt>
                <c:pt idx="2837" formatCode="General">
                  <c:v>0.37331103112136399</c:v>
                </c:pt>
                <c:pt idx="2838" formatCode="General">
                  <c:v>0.37331641178858299</c:v>
                </c:pt>
                <c:pt idx="2839" formatCode="General">
                  <c:v>0.37332179138052102</c:v>
                </c:pt>
                <c:pt idx="2840" formatCode="General">
                  <c:v>0.37332716989714498</c:v>
                </c:pt>
                <c:pt idx="2841" formatCode="General">
                  <c:v>0.37333254733841897</c:v>
                </c:pt>
                <c:pt idx="2842" formatCode="General">
                  <c:v>0.37333792370431101</c:v>
                </c:pt>
                <c:pt idx="2843" formatCode="General">
                  <c:v>0.37334329899478702</c:v>
                </c:pt>
                <c:pt idx="2844" formatCode="General">
                  <c:v>0.37334867320981102</c:v>
                </c:pt>
                <c:pt idx="2845" formatCode="General">
                  <c:v>0.37335404634935199</c:v>
                </c:pt>
                <c:pt idx="2846" formatCode="General">
                  <c:v>0.373359418413375</c:v>
                </c:pt>
                <c:pt idx="2847" formatCode="General">
                  <c:v>0.37336478940184697</c:v>
                </c:pt>
                <c:pt idx="2848" formatCode="General">
                  <c:v>0.373370159314735</c:v>
                </c:pt>
                <c:pt idx="2849" formatCode="General">
                  <c:v>0.37337552815200598</c:v>
                </c:pt>
                <c:pt idx="2850" formatCode="General">
                  <c:v>0.373380895913626</c:v>
                </c:pt>
                <c:pt idx="2851" formatCode="General">
                  <c:v>0.37338626259956298</c:v>
                </c:pt>
                <c:pt idx="2852" formatCode="General">
                  <c:v>0.373391628209785</c:v>
                </c:pt>
                <c:pt idx="2853" formatCode="General">
                  <c:v>0.37339699274425803</c:v>
                </c:pt>
                <c:pt idx="2854" formatCode="General">
                  <c:v>0.37340235620295098</c:v>
                </c:pt>
                <c:pt idx="2855" formatCode="General">
                  <c:v>0.37340758342626601</c:v>
                </c:pt>
                <c:pt idx="2856" formatCode="General">
                  <c:v>0.37341280394321202</c:v>
                </c:pt>
                <c:pt idx="2857" formatCode="General">
                  <c:v>0.37341802344594199</c:v>
                </c:pt>
                <c:pt idx="2858" formatCode="General">
                  <c:v>0.37342324193443299</c:v>
                </c:pt>
                <c:pt idx="2859" formatCode="General">
                  <c:v>0.37342845940866298</c:v>
                </c:pt>
                <c:pt idx="2860" formatCode="General">
                  <c:v>0.37343367586860798</c:v>
                </c:pt>
                <c:pt idx="2861" formatCode="General">
                  <c:v>0.37343889131424801</c:v>
                </c:pt>
                <c:pt idx="2862" formatCode="General">
                  <c:v>0.37344410574555997</c:v>
                </c:pt>
                <c:pt idx="2863" formatCode="General">
                  <c:v>0.373449319162522</c:v>
                </c:pt>
                <c:pt idx="2864" formatCode="General">
                  <c:v>0.37345453156511199</c:v>
                </c:pt>
                <c:pt idx="2865" formatCode="General">
                  <c:v>0.37345974295330803</c:v>
                </c:pt>
                <c:pt idx="2866" formatCode="General">
                  <c:v>0.37346495332709001</c:v>
                </c:pt>
                <c:pt idx="2867" formatCode="General">
                  <c:v>0.37347016268643402</c:v>
                </c:pt>
                <c:pt idx="2868" formatCode="General">
                  <c:v>0.373475371031321</c:v>
                </c:pt>
                <c:pt idx="2869" formatCode="General">
                  <c:v>0.37348057836172799</c:v>
                </c:pt>
                <c:pt idx="2870" formatCode="General">
                  <c:v>0.37348578467763499</c:v>
                </c:pt>
                <c:pt idx="2871" formatCode="General">
                  <c:v>0.37349098997902103</c:v>
                </c:pt>
                <c:pt idx="2872" formatCode="General">
                  <c:v>0.37349619311334797</c:v>
                </c:pt>
                <c:pt idx="2873" formatCode="General">
                  <c:v>0.37350045781461699</c:v>
                </c:pt>
                <c:pt idx="2874" formatCode="General">
                  <c:v>0.37350472136162499</c:v>
                </c:pt>
                <c:pt idx="2875" formatCode="General">
                  <c:v>0.37350898375430702</c:v>
                </c:pt>
                <c:pt idx="2876" formatCode="General">
                  <c:v>0.37351324499259803</c:v>
                </c:pt>
                <c:pt idx="2877" formatCode="General">
                  <c:v>0.373517505076434</c:v>
                </c:pt>
                <c:pt idx="2878" formatCode="General">
                  <c:v>0.37352176400575099</c:v>
                </c:pt>
                <c:pt idx="2879" formatCode="General">
                  <c:v>0.373526021780484</c:v>
                </c:pt>
                <c:pt idx="2880" formatCode="General">
                  <c:v>0.37353027840056802</c:v>
                </c:pt>
                <c:pt idx="2881" formatCode="General">
                  <c:v>0.37353453386594099</c:v>
                </c:pt>
                <c:pt idx="2882" formatCode="General">
                  <c:v>0.37353878817653802</c:v>
                </c:pt>
                <c:pt idx="2883" formatCode="General">
                  <c:v>0.37354304133229499</c:v>
                </c:pt>
                <c:pt idx="2884" formatCode="General">
                  <c:v>0.37354729333314901</c:v>
                </c:pt>
                <c:pt idx="2885" formatCode="General">
                  <c:v>0.37355154417903702</c:v>
                </c:pt>
                <c:pt idx="2886" formatCode="General">
                  <c:v>0.37355579386989601</c:v>
                </c:pt>
                <c:pt idx="2887" formatCode="General">
                  <c:v>0.37356004240566199</c:v>
                </c:pt>
                <c:pt idx="2888" formatCode="General">
                  <c:v>0.37356428978627199</c:v>
                </c:pt>
                <c:pt idx="2889" formatCode="General">
                  <c:v>0.37356853601166501</c:v>
                </c:pt>
                <c:pt idx="2890" formatCode="General">
                  <c:v>0.373572781081776</c:v>
                </c:pt>
                <c:pt idx="2891" formatCode="General">
                  <c:v>0.37357702499654499</c:v>
                </c:pt>
                <c:pt idx="2892" formatCode="General">
                  <c:v>0.373581267755908</c:v>
                </c:pt>
                <c:pt idx="2893" formatCode="General">
                  <c:v>0.373585509359804</c:v>
                </c:pt>
                <c:pt idx="2894" formatCode="General">
                  <c:v>0.373589749808171</c:v>
                </c:pt>
                <c:pt idx="2895" formatCode="General">
                  <c:v>0.37359398910094599</c:v>
                </c:pt>
                <c:pt idx="2896" formatCode="General">
                  <c:v>0.37359822723806901</c:v>
                </c:pt>
                <c:pt idx="2897" formatCode="General">
                  <c:v>0.37360246421947801</c:v>
                </c:pt>
                <c:pt idx="2898" formatCode="General">
                  <c:v>0.37360670004511098</c:v>
                </c:pt>
                <c:pt idx="2899" formatCode="General">
                  <c:v>0.37361093471490697</c:v>
                </c:pt>
                <c:pt idx="2900" formatCode="General">
                  <c:v>0.37361516822880603</c:v>
                </c:pt>
                <c:pt idx="2901" formatCode="General">
                  <c:v>0.37361940058674697</c:v>
                </c:pt>
                <c:pt idx="2902" formatCode="General">
                  <c:v>0.37362363178866798</c:v>
                </c:pt>
                <c:pt idx="2903" formatCode="General">
                  <c:v>0.37362786183451002</c:v>
                </c:pt>
                <c:pt idx="2904" formatCode="General">
                  <c:v>0.37363227512166602</c:v>
                </c:pt>
                <c:pt idx="2905" formatCode="General">
                  <c:v>0.37363689998196697</c:v>
                </c:pt>
                <c:pt idx="2906" formatCode="General">
                  <c:v>0.37364152405655598</c:v>
                </c:pt>
                <c:pt idx="2907" formatCode="General">
                  <c:v>0.373646147345298</c:v>
                </c:pt>
                <c:pt idx="2908" formatCode="General">
                  <c:v>0.37365073840516</c:v>
                </c:pt>
                <c:pt idx="2909" formatCode="General">
                  <c:v>0.37365531366586602</c:v>
                </c:pt>
                <c:pt idx="2910" formatCode="General">
                  <c:v>0.37365988814564899</c:v>
                </c:pt>
                <c:pt idx="2911" formatCode="General">
                  <c:v>0.37366446184437602</c:v>
                </c:pt>
                <c:pt idx="2912" formatCode="General">
                  <c:v>0.37366903476191599</c:v>
                </c:pt>
                <c:pt idx="2913" formatCode="General">
                  <c:v>0.373673606898138</c:v>
                </c:pt>
                <c:pt idx="2914" formatCode="General">
                  <c:v>0.37367817825291</c:v>
                </c:pt>
                <c:pt idx="2915" formatCode="General">
                  <c:v>0.37368274146121599</c:v>
                </c:pt>
                <c:pt idx="2916" formatCode="General">
                  <c:v>0.373687290388519</c:v>
                </c:pt>
                <c:pt idx="2917" formatCode="General">
                  <c:v>0.37369183848663501</c:v>
                </c:pt>
                <c:pt idx="2918" formatCode="General">
                  <c:v>0.37369638575549202</c:v>
                </c:pt>
                <c:pt idx="2919" formatCode="General">
                  <c:v>0.37370086630983801</c:v>
                </c:pt>
                <c:pt idx="2920" formatCode="General">
                  <c:v>0.37370520151835002</c:v>
                </c:pt>
                <c:pt idx="2921" formatCode="General">
                  <c:v>0.373709535906396</c:v>
                </c:pt>
                <c:pt idx="2922" formatCode="General">
                  <c:v>0.37371386947392099</c:v>
                </c:pt>
                <c:pt idx="2923" formatCode="General">
                  <c:v>0.37371820222086899</c:v>
                </c:pt>
                <c:pt idx="2924" formatCode="General">
                  <c:v>0.37372253414718498</c:v>
                </c:pt>
                <c:pt idx="2925" formatCode="General">
                  <c:v>0.37372686525281301</c:v>
                </c:pt>
                <c:pt idx="2926" formatCode="General">
                  <c:v>0.37373119553769701</c:v>
                </c:pt>
                <c:pt idx="2927" formatCode="General">
                  <c:v>0.37373552500178298</c:v>
                </c:pt>
                <c:pt idx="2928" formatCode="General">
                  <c:v>0.373739853645015</c:v>
                </c:pt>
                <c:pt idx="2929" formatCode="General">
                  <c:v>0.37374418146733801</c:v>
                </c:pt>
                <c:pt idx="2930" formatCode="General">
                  <c:v>0.373748508468697</c:v>
                </c:pt>
                <c:pt idx="2931" formatCode="General">
                  <c:v>0.37375283464903802</c:v>
                </c:pt>
                <c:pt idx="2932" formatCode="General">
                  <c:v>0.37375969813980198</c:v>
                </c:pt>
                <c:pt idx="2933" formatCode="General">
                  <c:v>0.37376771749717003</c:v>
                </c:pt>
                <c:pt idx="2934" formatCode="General">
                  <c:v>0.37377573555690002</c:v>
                </c:pt>
                <c:pt idx="2935" formatCode="General">
                  <c:v>0.373783752318606</c:v>
                </c:pt>
                <c:pt idx="2936" formatCode="General">
                  <c:v>0.37379176778190598</c:v>
                </c:pt>
                <c:pt idx="2937" formatCode="General">
                  <c:v>0.373799781946415</c:v>
                </c:pt>
                <c:pt idx="2938" formatCode="General">
                  <c:v>0.37380779481174797</c:v>
                </c:pt>
                <c:pt idx="2939" formatCode="General">
                  <c:v>0.37381580637752299</c:v>
                </c:pt>
                <c:pt idx="2940" formatCode="General">
                  <c:v>0.37382381664335301</c:v>
                </c:pt>
                <c:pt idx="2941" formatCode="General">
                  <c:v>0.37383182560885703</c:v>
                </c:pt>
                <c:pt idx="2942" formatCode="General">
                  <c:v>0.37383983327365</c:v>
                </c:pt>
                <c:pt idx="2943" formatCode="General">
                  <c:v>0.37384783963734802</c:v>
                </c:pt>
                <c:pt idx="2944" formatCode="General">
                  <c:v>0.37385584469956701</c:v>
                </c:pt>
                <c:pt idx="2945" formatCode="General">
                  <c:v>0.37386384845992299</c:v>
                </c:pt>
                <c:pt idx="2946" formatCode="General">
                  <c:v>0.37387185091803399</c:v>
                </c:pt>
                <c:pt idx="2947" formatCode="General">
                  <c:v>0.37387985207351498</c:v>
                </c:pt>
                <c:pt idx="2948" formatCode="General">
                  <c:v>0.37388664725502602</c:v>
                </c:pt>
                <c:pt idx="2949" formatCode="General">
                  <c:v>0.37389235234350898</c:v>
                </c:pt>
                <c:pt idx="2950" formatCode="General">
                  <c:v>0.37389805619070998</c:v>
                </c:pt>
                <c:pt idx="2951" formatCode="General">
                  <c:v>0.37390375879640803</c:v>
                </c:pt>
                <c:pt idx="2952" formatCode="General">
                  <c:v>0.37390946016038301</c:v>
                </c:pt>
                <c:pt idx="2953" formatCode="General">
                  <c:v>0.373915160282415</c:v>
                </c:pt>
                <c:pt idx="2954" formatCode="General">
                  <c:v>0.37392085916228401</c:v>
                </c:pt>
                <c:pt idx="2955" formatCode="General">
                  <c:v>0.37392655679976999</c:v>
                </c:pt>
                <c:pt idx="2956" formatCode="General">
                  <c:v>0.37393225319465401</c:v>
                </c:pt>
                <c:pt idx="2957" formatCode="General">
                  <c:v>0.37393794834671501</c:v>
                </c:pt>
                <c:pt idx="2958" formatCode="General">
                  <c:v>0.37394364225573401</c:v>
                </c:pt>
                <c:pt idx="2959" formatCode="General">
                  <c:v>0.37394933492149102</c:v>
                </c:pt>
                <c:pt idx="2960" formatCode="General">
                  <c:v>0.37395502634376898</c:v>
                </c:pt>
                <c:pt idx="2961" formatCode="General">
                  <c:v>0.37396071652234703</c:v>
                </c:pt>
                <c:pt idx="2962" formatCode="General">
                  <c:v>0.37396640545700599</c:v>
                </c:pt>
                <c:pt idx="2963" formatCode="General">
                  <c:v>0.373972093147528</c:v>
                </c:pt>
                <c:pt idx="2964" formatCode="General">
                  <c:v>0.37397777959369299</c:v>
                </c:pt>
                <c:pt idx="2965" formatCode="General">
                  <c:v>0.37398405995975598</c:v>
                </c:pt>
                <c:pt idx="2966" formatCode="General">
                  <c:v>0.37399072604947597</c:v>
                </c:pt>
                <c:pt idx="2967" formatCode="General">
                  <c:v>0.37399739103307</c:v>
                </c:pt>
                <c:pt idx="2968" formatCode="General">
                  <c:v>0.37400405491029098</c:v>
                </c:pt>
                <c:pt idx="2969" formatCode="General">
                  <c:v>0.37401071768089</c:v>
                </c:pt>
                <c:pt idx="2970" formatCode="General">
                  <c:v>0.37401737934461998</c:v>
                </c:pt>
                <c:pt idx="2971" formatCode="General">
                  <c:v>0.37402403990123301</c:v>
                </c:pt>
                <c:pt idx="2972" formatCode="General">
                  <c:v>0.374030699350482</c:v>
                </c:pt>
                <c:pt idx="2973" formatCode="General">
                  <c:v>0.37403735769211899</c:v>
                </c:pt>
                <c:pt idx="2974" formatCode="General">
                  <c:v>0.37404401492589501</c:v>
                </c:pt>
                <c:pt idx="2975" formatCode="General">
                  <c:v>0.37405067105156498</c:v>
                </c:pt>
                <c:pt idx="2976" formatCode="General">
                  <c:v>0.37405732606888098</c:v>
                </c:pt>
                <c:pt idx="2977" formatCode="General">
                  <c:v>0.374063979977594</c:v>
                </c:pt>
                <c:pt idx="2978" formatCode="General">
                  <c:v>0.374070632777459</c:v>
                </c:pt>
                <c:pt idx="2979" formatCode="General">
                  <c:v>0.37407728446822802</c:v>
                </c:pt>
                <c:pt idx="2980" formatCode="General">
                  <c:v>0.37408393504965398</c:v>
                </c:pt>
                <c:pt idx="2981" formatCode="General">
                  <c:v>0.37409058452149002</c:v>
                </c:pt>
                <c:pt idx="2982" formatCode="General">
                  <c:v>0.37409723288348901</c:v>
                </c:pt>
                <c:pt idx="2983" formatCode="General">
                  <c:v>0.37410388013540402</c:v>
                </c:pt>
                <c:pt idx="2984" formatCode="General">
                  <c:v>0.37411052627698899</c:v>
                </c:pt>
                <c:pt idx="2985" formatCode="General">
                  <c:v>0.37411717130799699</c:v>
                </c:pt>
                <c:pt idx="2986" formatCode="General">
                  <c:v>0.374123815228182</c:v>
                </c:pt>
                <c:pt idx="2987" formatCode="General">
                  <c:v>0.374130458037296</c:v>
                </c:pt>
                <c:pt idx="2988" formatCode="General">
                  <c:v>0.37413709973509401</c:v>
                </c:pt>
                <c:pt idx="2989" formatCode="General">
                  <c:v>0.37414374032132902</c:v>
                </c:pt>
                <c:pt idx="2990" formatCode="General">
                  <c:v>0.374150379795754</c:v>
                </c:pt>
                <c:pt idx="2991" formatCode="General">
                  <c:v>0.37415701815812502</c:v>
                </c:pt>
                <c:pt idx="2992" formatCode="General">
                  <c:v>0.37416365540819402</c:v>
                </c:pt>
                <c:pt idx="2993" formatCode="General">
                  <c:v>0.37417029154571502</c:v>
                </c:pt>
                <c:pt idx="2994" formatCode="General">
                  <c:v>0.37417692657044299</c:v>
                </c:pt>
                <c:pt idx="2995" formatCode="General">
                  <c:v>0.37418356048213203</c:v>
                </c:pt>
                <c:pt idx="2996" formatCode="General">
                  <c:v>0.37419019328053599</c:v>
                </c:pt>
                <c:pt idx="2997" formatCode="General">
                  <c:v>0.37419682496540901</c:v>
                </c:pt>
                <c:pt idx="2998" formatCode="General">
                  <c:v>0.37420345553650503</c:v>
                </c:pt>
                <c:pt idx="2999" formatCode="General">
                  <c:v>0.37421008499357999</c:v>
                </c:pt>
                <c:pt idx="3000" formatCode="General">
                  <c:v>0.37421671333638701</c:v>
                </c:pt>
                <c:pt idx="3001" formatCode="General">
                  <c:v>0.37422334056468098</c:v>
                </c:pt>
                <c:pt idx="3002" formatCode="General">
                  <c:v>0.37422996667821701</c:v>
                </c:pt>
                <c:pt idx="3003" formatCode="General">
                  <c:v>0.374236591676749</c:v>
                </c:pt>
                <c:pt idx="3004" formatCode="General">
                  <c:v>0.37424314311352602</c:v>
                </c:pt>
                <c:pt idx="3005" formatCode="General">
                  <c:v>0.37424942419386897</c:v>
                </c:pt>
                <c:pt idx="3006" formatCode="General">
                  <c:v>0.37425570390458102</c:v>
                </c:pt>
                <c:pt idx="3007" formatCode="General">
                  <c:v>0.374261982245503</c:v>
                </c:pt>
                <c:pt idx="3008" formatCode="General">
                  <c:v>0.374268259216472</c:v>
                </c:pt>
                <c:pt idx="3009" formatCode="General">
                  <c:v>0.37427453886650103</c:v>
                </c:pt>
                <c:pt idx="3010" formatCode="General">
                  <c:v>0.37428081751791598</c:v>
                </c:pt>
                <c:pt idx="3011" formatCode="General">
                  <c:v>0.37428709481523198</c:v>
                </c:pt>
                <c:pt idx="3012" formatCode="General">
                  <c:v>0.37429337075827401</c:v>
                </c:pt>
                <c:pt idx="3013" formatCode="General">
                  <c:v>0.37429964534686699</c:v>
                </c:pt>
                <c:pt idx="3014" formatCode="General">
                  <c:v>0.37430591858083601</c:v>
                </c:pt>
                <c:pt idx="3015" formatCode="General">
                  <c:v>0.37431219046000702</c:v>
                </c:pt>
                <c:pt idx="3016" formatCode="General">
                  <c:v>0.374318151298355</c:v>
                </c:pt>
                <c:pt idx="3017" formatCode="General">
                  <c:v>0.37432351864750102</c:v>
                </c:pt>
                <c:pt idx="3018" formatCode="General">
                  <c:v>0.374328884510995</c:v>
                </c:pt>
                <c:pt idx="3019" formatCode="General">
                  <c:v>0.37433424888870798</c:v>
                </c:pt>
                <c:pt idx="3020" formatCode="General">
                  <c:v>0.37433961178050701</c:v>
                </c:pt>
                <c:pt idx="3021" formatCode="General">
                  <c:v>0.37434497318626198</c:v>
                </c:pt>
                <c:pt idx="3022" formatCode="General">
                  <c:v>0.37435033310584198</c:v>
                </c:pt>
                <c:pt idx="3023" formatCode="General">
                  <c:v>0.37435569153911702</c:v>
                </c:pt>
                <c:pt idx="3024" formatCode="General">
                  <c:v>0.37436104848595703</c:v>
                </c:pt>
                <c:pt idx="3025" formatCode="General">
                  <c:v>0.374366403946233</c:v>
                </c:pt>
                <c:pt idx="3026" formatCode="General">
                  <c:v>0.37437175791981497</c:v>
                </c:pt>
                <c:pt idx="3027" formatCode="General">
                  <c:v>0.37437711040657301</c:v>
                </c:pt>
                <c:pt idx="3028" formatCode="General">
                  <c:v>0.37438211122832099</c:v>
                </c:pt>
                <c:pt idx="3029" formatCode="General">
                  <c:v>0.37438588488219998</c:v>
                </c:pt>
                <c:pt idx="3030" formatCode="General">
                  <c:v>0.37438965695480098</c:v>
                </c:pt>
                <c:pt idx="3031" formatCode="General">
                  <c:v>0.37439342744618198</c:v>
                </c:pt>
                <c:pt idx="3032" formatCode="General">
                  <c:v>0.37439719635640101</c:v>
                </c:pt>
                <c:pt idx="3033" formatCode="General">
                  <c:v>0.37440096368551501</c:v>
                </c:pt>
                <c:pt idx="3034" formatCode="General">
                  <c:v>0.37440472943358399</c:v>
                </c:pt>
                <c:pt idx="3035" formatCode="General">
                  <c:v>0.37440849360066703</c:v>
                </c:pt>
                <c:pt idx="3036" formatCode="General">
                  <c:v>0.37440902455566799</c:v>
                </c:pt>
                <c:pt idx="3037" formatCode="General">
                  <c:v>0.37440919189915101</c:v>
                </c:pt>
                <c:pt idx="3038" formatCode="General">
                  <c:v>0.37440935879297699</c:v>
                </c:pt>
                <c:pt idx="3039" formatCode="General">
                  <c:v>0.37440952523726001</c:v>
                </c:pt>
                <c:pt idx="3040" formatCode="General">
                  <c:v>0.37440969123211598</c:v>
                </c:pt>
                <c:pt idx="3041" formatCode="General">
                  <c:v>0.37440985677765898</c:v>
                </c:pt>
                <c:pt idx="3042" formatCode="General">
                  <c:v>0.37441002187400602</c:v>
                </c:pt>
                <c:pt idx="3043" formatCode="General">
                  <c:v>0.374410186521271</c:v>
                </c:pt>
                <c:pt idx="3044" formatCode="General">
                  <c:v>0.37441035071956902</c:v>
                </c:pt>
                <c:pt idx="3045" formatCode="General">
                  <c:v>0.37441051446901502</c:v>
                </c:pt>
                <c:pt idx="3046" formatCode="General">
                  <c:v>0.37441067776972597</c:v>
                </c:pt>
                <c:pt idx="3047" formatCode="General">
                  <c:v>0.37441084062181501</c:v>
                </c:pt>
                <c:pt idx="3048" formatCode="General">
                  <c:v>0.37441100302539798</c:v>
                </c:pt>
                <c:pt idx="3049" formatCode="General">
                  <c:v>0.37441116498059002</c:v>
                </c:pt>
                <c:pt idx="3050" formatCode="General">
                  <c:v>0.37441132648750702</c:v>
                </c:pt>
                <c:pt idx="3051" formatCode="General">
                  <c:v>0.37441148754626202</c:v>
                </c:pt>
                <c:pt idx="3052" formatCode="General">
                  <c:v>0.37441164815697198</c:v>
                </c:pt>
                <c:pt idx="3053" formatCode="General">
                  <c:v>0.37441180831975202</c:v>
                </c:pt>
                <c:pt idx="3054" formatCode="General">
                  <c:v>0.37441196803471499</c:v>
                </c:pt>
                <c:pt idx="3055" formatCode="General">
                  <c:v>0.37441212730197898</c:v>
                </c:pt>
                <c:pt idx="3056" formatCode="General">
                  <c:v>0.374412286121656</c:v>
                </c:pt>
                <c:pt idx="3057" formatCode="General">
                  <c:v>0.37441296742602997</c:v>
                </c:pt>
                <c:pt idx="3058" formatCode="General">
                  <c:v>0.37441368188333801</c:v>
                </c:pt>
                <c:pt idx="3059" formatCode="General">
                  <c:v>0.37441439575191598</c:v>
                </c:pt>
                <c:pt idx="3060" formatCode="General">
                  <c:v>0.37441510903195302</c:v>
                </c:pt>
                <c:pt idx="3061" formatCode="General">
                  <c:v>0.37441582172363402</c:v>
                </c:pt>
                <c:pt idx="3062" formatCode="General">
                  <c:v>0.37441653382714801</c:v>
                </c:pt>
                <c:pt idx="3063" formatCode="General">
                  <c:v>0.374417245342682</c:v>
                </c:pt>
                <c:pt idx="3064" formatCode="General">
                  <c:v>0.37441795627042201</c:v>
                </c:pt>
                <c:pt idx="3065" formatCode="General">
                  <c:v>0.37441866661055501</c:v>
                </c:pt>
                <c:pt idx="3066" formatCode="General">
                  <c:v>0.374419376363269</c:v>
                </c:pt>
                <c:pt idx="3067" formatCode="General">
                  <c:v>0.37442008552875</c:v>
                </c:pt>
                <c:pt idx="3068" formatCode="General">
                  <c:v>0.37442079410718498</c:v>
                </c:pt>
                <c:pt idx="3069" formatCode="General">
                  <c:v>0.37442150209876102</c:v>
                </c:pt>
                <c:pt idx="3070" formatCode="General">
                  <c:v>0.374422209503665</c:v>
                </c:pt>
                <c:pt idx="3071" formatCode="General">
                  <c:v>0.37442291632208402</c:v>
                </c:pt>
                <c:pt idx="3072" formatCode="General">
                  <c:v>0.37442362030598703</c:v>
                </c:pt>
                <c:pt idx="3073" formatCode="General">
                  <c:v>0.37442435050314499</c:v>
                </c:pt>
                <c:pt idx="3074" formatCode="General">
                  <c:v>0.37442534347393402</c:v>
                </c:pt>
                <c:pt idx="3075" formatCode="General">
                  <c:v>0.37442633595708003</c:v>
                </c:pt>
                <c:pt idx="3076" formatCode="General">
                  <c:v>0.37442732795275202</c:v>
                </c:pt>
                <c:pt idx="3077" formatCode="General">
                  <c:v>0.37442831946111998</c:v>
                </c:pt>
                <c:pt idx="3078" formatCode="General">
                  <c:v>0.37442931048235201</c:v>
                </c:pt>
                <c:pt idx="3079" formatCode="General">
                  <c:v>0.37443030101661701</c:v>
                </c:pt>
                <c:pt idx="3080" formatCode="General">
                  <c:v>0.37443129106408402</c:v>
                </c:pt>
                <c:pt idx="3081" formatCode="General">
                  <c:v>0.37443228062492201</c:v>
                </c:pt>
                <c:pt idx="3082" formatCode="General">
                  <c:v>0.37443326969929902</c:v>
                </c:pt>
                <c:pt idx="3083" formatCode="General">
                  <c:v>0.37443425828738502</c:v>
                </c:pt>
                <c:pt idx="3084" formatCode="General">
                  <c:v>0.374435246389347</c:v>
                </c:pt>
                <c:pt idx="3085" formatCode="General">
                  <c:v>0.37443623400535497</c:v>
                </c:pt>
                <c:pt idx="3086" formatCode="General">
                  <c:v>0.37443717071477101</c:v>
                </c:pt>
                <c:pt idx="3087" formatCode="General">
                  <c:v>0.37443807955353198</c:v>
                </c:pt>
                <c:pt idx="3088" formatCode="General">
                  <c:v>0.37443898813617998</c:v>
                </c:pt>
                <c:pt idx="3089" formatCode="General">
                  <c:v>0.374439896462824</c:v>
                </c:pt>
                <c:pt idx="3090" formatCode="General">
                  <c:v>0.37444080453357098</c:v>
                </c:pt>
                <c:pt idx="3091" formatCode="General">
                  <c:v>0.37444171234853102</c:v>
                </c:pt>
                <c:pt idx="3092" formatCode="General">
                  <c:v>0.37444261990781202</c:v>
                </c:pt>
                <c:pt idx="3093" formatCode="General">
                  <c:v>0.37444352721152102</c:v>
                </c:pt>
                <c:pt idx="3094" formatCode="General">
                  <c:v>0.37444443425976698</c:v>
                </c:pt>
                <c:pt idx="3095" formatCode="General">
                  <c:v>0.37444534105265798</c:v>
                </c:pt>
                <c:pt idx="3096" formatCode="General">
                  <c:v>0.37444624759030298</c:v>
                </c:pt>
                <c:pt idx="3097" formatCode="General">
                  <c:v>0.37444715387280902</c:v>
                </c:pt>
                <c:pt idx="3098" formatCode="General">
                  <c:v>0.37444805990028401</c:v>
                </c:pt>
                <c:pt idx="3099" formatCode="General">
                  <c:v>0.37444896567283598</c:v>
                </c:pt>
                <c:pt idx="3100" formatCode="General">
                  <c:v>0.37444987119057299</c:v>
                </c:pt>
                <c:pt idx="3101" formatCode="General">
                  <c:v>0.37445077645360297</c:v>
                </c:pt>
                <c:pt idx="3102" formatCode="General">
                  <c:v>0.374451681462033</c:v>
                </c:pt>
                <c:pt idx="3103" formatCode="General">
                  <c:v>0.37445258621597199</c:v>
                </c:pt>
                <c:pt idx="3104" formatCode="General">
                  <c:v>0.37445349071552703</c:v>
                </c:pt>
                <c:pt idx="3105" formatCode="General">
                  <c:v>0.37445439496080501</c:v>
                </c:pt>
                <c:pt idx="3106" formatCode="General">
                  <c:v>0.37445529895191398</c:v>
                </c:pt>
                <c:pt idx="3107" formatCode="General">
                  <c:v>0.37445620268896201</c:v>
                </c:pt>
                <c:pt idx="3108" formatCode="General">
                  <c:v>0.37445710617205602</c:v>
                </c:pt>
                <c:pt idx="3109" formatCode="General">
                  <c:v>0.37445800940130303</c:v>
                </c:pt>
                <c:pt idx="3110" formatCode="General">
                  <c:v>0.374458912376812</c:v>
                </c:pt>
                <c:pt idx="3111" formatCode="General">
                  <c:v>0.37445981509868798</c:v>
                </c:pt>
                <c:pt idx="3112" formatCode="General">
                  <c:v>0.37446071756703903</c:v>
                </c:pt>
                <c:pt idx="3113" formatCode="General">
                  <c:v>0.37446161978197301</c:v>
                </c:pt>
                <c:pt idx="3114" formatCode="General">
                  <c:v>0.37446252174359601</c:v>
                </c:pt>
                <c:pt idx="3115" formatCode="General">
                  <c:v>0.374463423452016</c:v>
                </c:pt>
                <c:pt idx="3116" formatCode="General">
                  <c:v>0.37446439756645</c:v>
                </c:pt>
                <c:pt idx="3117" formatCode="General">
                  <c:v>0.37446609789966001</c:v>
                </c:pt>
                <c:pt idx="3118" formatCode="General">
                  <c:v>0.37446778075236398</c:v>
                </c:pt>
                <c:pt idx="3119" formatCode="General">
                  <c:v>0.37446945950750199</c:v>
                </c:pt>
                <c:pt idx="3120" formatCode="General">
                  <c:v>0.37447113768206203</c:v>
                </c:pt>
                <c:pt idx="3121" formatCode="General">
                  <c:v>0.37447284850617801</c:v>
                </c:pt>
                <c:pt idx="3122" formatCode="General">
                  <c:v>0.37447534797183202</c:v>
                </c:pt>
                <c:pt idx="3123" formatCode="General">
                  <c:v>0.37447784687569502</c:v>
                </c:pt>
                <c:pt idx="3124" formatCode="General">
                  <c:v>0.37448034521788698</c:v>
                </c:pt>
                <c:pt idx="3125" formatCode="General">
                  <c:v>0.37448284299852602</c:v>
                </c:pt>
                <c:pt idx="3126" formatCode="General">
                  <c:v>0.374485340217731</c:v>
                </c:pt>
                <c:pt idx="3127" formatCode="General">
                  <c:v>0.37448783687562198</c:v>
                </c:pt>
                <c:pt idx="3128" formatCode="General">
                  <c:v>0.37449033297231599</c:v>
                </c:pt>
                <c:pt idx="3129" formatCode="General">
                  <c:v>0.37449282850793297</c:v>
                </c:pt>
                <c:pt idx="3130" formatCode="General">
                  <c:v>0.37449532348259101</c:v>
                </c:pt>
                <c:pt idx="3131" formatCode="General">
                  <c:v>0.37449781789641001</c:v>
                </c:pt>
                <c:pt idx="3132" formatCode="General">
                  <c:v>0.37450031174950699</c:v>
                </c:pt>
                <c:pt idx="3133" formatCode="General">
                  <c:v>0.37450280504200301</c:v>
                </c:pt>
                <c:pt idx="3134" formatCode="General">
                  <c:v>0.374505802202591</c:v>
                </c:pt>
                <c:pt idx="3135" formatCode="General">
                  <c:v>0.37451141540482702</c:v>
                </c:pt>
                <c:pt idx="3136" formatCode="General">
                  <c:v>0.37451702783794899</c:v>
                </c:pt>
                <c:pt idx="3137" formatCode="General">
                  <c:v>0.37452263950193598</c:v>
                </c:pt>
                <c:pt idx="3138" formatCode="General">
                  <c:v>0.37452825039676702</c:v>
                </c:pt>
                <c:pt idx="3139" formatCode="General">
                  <c:v>0.37453386052241999</c:v>
                </c:pt>
                <c:pt idx="3140" formatCode="General">
                  <c:v>0.37453946987887499</c:v>
                </c:pt>
                <c:pt idx="3141" formatCode="General">
                  <c:v>0.37454518322587299</c:v>
                </c:pt>
                <c:pt idx="3142" formatCode="General">
                  <c:v>0.37455194349278897</c:v>
                </c:pt>
                <c:pt idx="3143" formatCode="General">
                  <c:v>0.37455870315816497</c:v>
                </c:pt>
                <c:pt idx="3144" formatCode="General">
                  <c:v>0.37456546222194498</c:v>
                </c:pt>
                <c:pt idx="3145" formatCode="General">
                  <c:v>0.37457222068406898</c:v>
                </c:pt>
                <c:pt idx="3146" formatCode="General">
                  <c:v>0.37457897854448002</c:v>
                </c:pt>
                <c:pt idx="3147" formatCode="General">
                  <c:v>0.37458573580311899</c:v>
                </c:pt>
                <c:pt idx="3148" formatCode="General">
                  <c:v>0.37459249245992798</c:v>
                </c:pt>
                <c:pt idx="3149" formatCode="General">
                  <c:v>0.37459924851484899</c:v>
                </c:pt>
                <c:pt idx="3150" formatCode="General">
                  <c:v>0.37460600396782301</c:v>
                </c:pt>
                <c:pt idx="3151" formatCode="General">
                  <c:v>0.37461275881879402</c:v>
                </c:pt>
                <c:pt idx="3152" formatCode="General">
                  <c:v>0.37461951306770203</c:v>
                </c:pt>
                <c:pt idx="3153" formatCode="General">
                  <c:v>0.37462626671448901</c:v>
                </c:pt>
                <c:pt idx="3154" formatCode="General">
                  <c:v>0.37463301975909802</c:v>
                </c:pt>
                <c:pt idx="3155" formatCode="General">
                  <c:v>0.37463977220147199</c:v>
                </c:pt>
                <c:pt idx="3156" formatCode="General">
                  <c:v>0.37464652404155102</c:v>
                </c:pt>
                <c:pt idx="3157" formatCode="General">
                  <c:v>0.374653275279277</c:v>
                </c:pt>
                <c:pt idx="3158" formatCode="General">
                  <c:v>0.37466043910511199</c:v>
                </c:pt>
                <c:pt idx="3159" formatCode="General">
                  <c:v>0.37466816323365998</c:v>
                </c:pt>
                <c:pt idx="3160" formatCode="General">
                  <c:v>0.37467588696556098</c:v>
                </c:pt>
                <c:pt idx="3161" formatCode="General">
                  <c:v>0.37468361030075698</c:v>
                </c:pt>
                <c:pt idx="3162" formatCode="General">
                  <c:v>0.37469133323918902</c:v>
                </c:pt>
                <c:pt idx="3163" formatCode="General">
                  <c:v>0.37469905578080098</c:v>
                </c:pt>
                <c:pt idx="3164" formatCode="General">
                  <c:v>0.37470677792553397</c:v>
                </c:pt>
                <c:pt idx="3165" formatCode="General">
                  <c:v>0.37471449967332898</c:v>
                </c:pt>
                <c:pt idx="3166" formatCode="General">
                  <c:v>0.374722221024129</c:v>
                </c:pt>
                <c:pt idx="3167" formatCode="General">
                  <c:v>0.37472994197787601</c:v>
                </c:pt>
                <c:pt idx="3168" formatCode="General">
                  <c:v>0.37473766253451202</c:v>
                </c:pt>
                <c:pt idx="3169" formatCode="General">
                  <c:v>0.374745382693978</c:v>
                </c:pt>
                <c:pt idx="3170" formatCode="General">
                  <c:v>0.37475310245621601</c:v>
                </c:pt>
                <c:pt idx="3171" formatCode="General">
                  <c:v>0.37476082182116999</c:v>
                </c:pt>
                <c:pt idx="3172" formatCode="General">
                  <c:v>0.37476854078878002</c:v>
                </c:pt>
                <c:pt idx="3173" formatCode="General">
                  <c:v>0.37477625935898801</c:v>
                </c:pt>
                <c:pt idx="3174" formatCode="General">
                  <c:v>0.37478397753173798</c:v>
                </c:pt>
                <c:pt idx="3175" formatCode="General">
                  <c:v>0.374791295541753</c:v>
                </c:pt>
                <c:pt idx="3176" formatCode="General">
                  <c:v>0.374798485225879</c:v>
                </c:pt>
                <c:pt idx="3177" formatCode="General">
                  <c:v>0.374805674508426</c:v>
                </c:pt>
                <c:pt idx="3178" formatCode="General">
                  <c:v>0.37481286338931002</c:v>
                </c:pt>
                <c:pt idx="3179" formatCode="General">
                  <c:v>0.37482005186844602</c:v>
                </c:pt>
                <c:pt idx="3180" formatCode="General">
                  <c:v>0.37482723994575101</c:v>
                </c:pt>
                <c:pt idx="3181" formatCode="General">
                  <c:v>0.374834427621139</c:v>
                </c:pt>
                <c:pt idx="3182" formatCode="General">
                  <c:v>0.374841614894526</c:v>
                </c:pt>
                <c:pt idx="3183" formatCode="General">
                  <c:v>0.37484880176582902</c:v>
                </c:pt>
                <c:pt idx="3184" formatCode="General">
                  <c:v>0.37485583863546401</c:v>
                </c:pt>
                <c:pt idx="3185" formatCode="General">
                  <c:v>0.37486266341108399</c:v>
                </c:pt>
                <c:pt idx="3186" formatCode="General">
                  <c:v>0.37486948769496098</c:v>
                </c:pt>
                <c:pt idx="3187" formatCode="General">
                  <c:v>0.37487631148697997</c:v>
                </c:pt>
                <c:pt idx="3188" formatCode="General">
                  <c:v>0.37488313478702601</c:v>
                </c:pt>
                <c:pt idx="3189" formatCode="General">
                  <c:v>0.37488940290370898</c:v>
                </c:pt>
                <c:pt idx="3190" formatCode="General">
                  <c:v>0.37489532486568</c:v>
                </c:pt>
                <c:pt idx="3191" formatCode="General">
                  <c:v>0.37490124619038201</c:v>
                </c:pt>
                <c:pt idx="3192" formatCode="General">
                  <c:v>0.37490716687769399</c:v>
                </c:pt>
                <c:pt idx="3193" formatCode="General">
                  <c:v>0.37491308692749498</c:v>
                </c:pt>
                <c:pt idx="3194" formatCode="General">
                  <c:v>0.37491900633966402</c:v>
                </c:pt>
                <c:pt idx="3195" formatCode="General">
                  <c:v>0.37492492511407999</c:v>
                </c:pt>
                <c:pt idx="3196" formatCode="General">
                  <c:v>0.37493084325062198</c:v>
                </c:pt>
                <c:pt idx="3197" formatCode="General">
                  <c:v>0.37493676074917098</c:v>
                </c:pt>
                <c:pt idx="3198" formatCode="General">
                  <c:v>0.37494267760960498</c:v>
                </c:pt>
                <c:pt idx="3199" formatCode="General">
                  <c:v>0.374948653562514</c:v>
                </c:pt>
                <c:pt idx="3200" formatCode="General">
                  <c:v>0.37495464698014402</c:v>
                </c:pt>
                <c:pt idx="3201" formatCode="General">
                  <c:v>0.374960639789443</c:v>
                </c:pt>
                <c:pt idx="3202" formatCode="General">
                  <c:v>0.37496663199024999</c:v>
                </c:pt>
                <c:pt idx="3203" formatCode="General">
                  <c:v>0.37497262358240502</c:v>
                </c:pt>
                <c:pt idx="3204" formatCode="General">
                  <c:v>0.37497861456574499</c:v>
                </c:pt>
                <c:pt idx="3205" formatCode="General">
                  <c:v>0.37498460494010799</c:v>
                </c:pt>
                <c:pt idx="3206" formatCode="General">
                  <c:v>0.37499059470533402</c:v>
                </c:pt>
                <c:pt idx="3207" formatCode="General">
                  <c:v>0.37499658386126</c:v>
                </c:pt>
                <c:pt idx="3208" formatCode="General">
                  <c:v>0.375002572407726</c:v>
                </c:pt>
                <c:pt idx="3209" formatCode="General">
                  <c:v>0.37500856034456997</c:v>
                </c:pt>
                <c:pt idx="3210" formatCode="General">
                  <c:v>0.37501454767162901</c:v>
                </c:pt>
                <c:pt idx="3211" formatCode="General">
                  <c:v>0.375020534388744</c:v>
                </c:pt>
                <c:pt idx="3212" formatCode="General">
                  <c:v>0.37502652049575103</c:v>
                </c:pt>
                <c:pt idx="3213" formatCode="General">
                  <c:v>0.37503250599249</c:v>
                </c:pt>
                <c:pt idx="3214" formatCode="General">
                  <c:v>0.37503849087879898</c:v>
                </c:pt>
                <c:pt idx="3215" formatCode="General">
                  <c:v>0.375044475154516</c:v>
                </c:pt>
                <c:pt idx="3216" formatCode="General">
                  <c:v>0.37505045881947902</c:v>
                </c:pt>
                <c:pt idx="3217" formatCode="General">
                  <c:v>0.37505644187352799</c:v>
                </c:pt>
                <c:pt idx="3218" formatCode="General">
                  <c:v>0.3750624243165</c:v>
                </c:pt>
                <c:pt idx="3219" formatCode="General">
                  <c:v>0.375068406148233</c:v>
                </c:pt>
                <c:pt idx="3220" formatCode="General">
                  <c:v>0.37507438736856702</c:v>
                </c:pt>
                <c:pt idx="3221" formatCode="General">
                  <c:v>0.37508036797733901</c:v>
                </c:pt>
                <c:pt idx="3222" formatCode="General">
                  <c:v>0.375086347974387</c:v>
                </c:pt>
                <c:pt idx="3223" formatCode="General">
                  <c:v>0.375092327359551</c:v>
                </c:pt>
                <c:pt idx="3224" formatCode="General">
                  <c:v>0.37509830613266798</c:v>
                </c:pt>
                <c:pt idx="3225" formatCode="General">
                  <c:v>0.37510428429357601</c:v>
                </c:pt>
                <c:pt idx="3226" formatCode="General">
                  <c:v>0.37511026184211399</c:v>
                </c:pt>
                <c:pt idx="3227" formatCode="General">
                  <c:v>0.37511623877812</c:v>
                </c:pt>
                <c:pt idx="3228" formatCode="General">
                  <c:v>0.37512221510143201</c:v>
                </c:pt>
                <c:pt idx="3229" formatCode="General">
                  <c:v>0.37512819081188897</c:v>
                </c:pt>
                <c:pt idx="3230" formatCode="General">
                  <c:v>0.37513416590932802</c:v>
                </c:pt>
                <c:pt idx="3231" formatCode="General">
                  <c:v>0.37514014039358901</c:v>
                </c:pt>
                <c:pt idx="3232" formatCode="General">
                  <c:v>0.375146114264508</c:v>
                </c:pt>
                <c:pt idx="3233" formatCode="General">
                  <c:v>0.37515208752192503</c:v>
                </c:pt>
                <c:pt idx="3234" formatCode="General">
                  <c:v>0.37515806016567699</c:v>
                </c:pt>
                <c:pt idx="3235" formatCode="General">
                  <c:v>0.37516403219560301</c:v>
                </c:pt>
                <c:pt idx="3236" formatCode="General">
                  <c:v>0.37517000361154001</c:v>
                </c:pt>
                <c:pt idx="3237" formatCode="General">
                  <c:v>0.37517597441332801</c:v>
                </c:pt>
                <c:pt idx="3238" formatCode="General">
                  <c:v>0.37518194460080301</c:v>
                </c:pt>
                <c:pt idx="3239" formatCode="General">
                  <c:v>0.37518791417380498</c:v>
                </c:pt>
                <c:pt idx="3240" formatCode="General">
                  <c:v>0.37519388734493903</c:v>
                </c:pt>
                <c:pt idx="3241" formatCode="General">
                  <c:v>0.37519990427491501</c:v>
                </c:pt>
                <c:pt idx="3242" formatCode="General">
                  <c:v>0.37520593372690803</c:v>
                </c:pt>
                <c:pt idx="3243" formatCode="General">
                  <c:v>0.375211962860374</c:v>
                </c:pt>
                <c:pt idx="3244" formatCode="General">
                  <c:v>0.375217803855662</c:v>
                </c:pt>
                <c:pt idx="3245" formatCode="General">
                  <c:v>0.37522073334092099</c:v>
                </c:pt>
                <c:pt idx="3246" formatCode="General">
                  <c:v>0.37522366252948097</c:v>
                </c:pt>
                <c:pt idx="3247" formatCode="General">
                  <c:v>0.37522659142131498</c:v>
                </c:pt>
                <c:pt idx="3248" formatCode="General">
                  <c:v>0.37522952001639498</c:v>
                </c:pt>
                <c:pt idx="3249" formatCode="General">
                  <c:v>0.37523244831469399</c:v>
                </c:pt>
                <c:pt idx="3250" formatCode="General">
                  <c:v>0.37523450242004602</c:v>
                </c:pt>
                <c:pt idx="3251" formatCode="General">
                  <c:v>0.37523627660810899</c:v>
                </c:pt>
                <c:pt idx="3252" formatCode="General">
                  <c:v>0.37523805052926401</c:v>
                </c:pt>
                <c:pt idx="3253" formatCode="General">
                  <c:v>0.37523982418350599</c:v>
                </c:pt>
                <c:pt idx="3254" formatCode="General">
                  <c:v>0.37524159757082798</c:v>
                </c:pt>
                <c:pt idx="3255" formatCode="General">
                  <c:v>0.37524337069122399</c:v>
                </c:pt>
                <c:pt idx="3256" formatCode="General">
                  <c:v>0.37524514354469002</c:v>
                </c:pt>
                <c:pt idx="3257" formatCode="General">
                  <c:v>0.37524691613121802</c:v>
                </c:pt>
                <c:pt idx="3258" formatCode="General">
                  <c:v>0.375248688450804</c:v>
                </c:pt>
                <c:pt idx="3259" formatCode="General">
                  <c:v>0.37525046050344102</c:v>
                </c:pt>
                <c:pt idx="3260" formatCode="General">
                  <c:v>0.37525223228912402</c:v>
                </c:pt>
                <c:pt idx="3261" formatCode="General">
                  <c:v>0.37525400380784701</c:v>
                </c:pt>
                <c:pt idx="3262" formatCode="General">
                  <c:v>0.375255775059604</c:v>
                </c:pt>
                <c:pt idx="3263" formatCode="General">
                  <c:v>0.37525754604438999</c:v>
                </c:pt>
                <c:pt idx="3264" formatCode="General">
                  <c:v>0.37525931676219798</c:v>
                </c:pt>
                <c:pt idx="3265" formatCode="General">
                  <c:v>0.37526108721302398</c:v>
                </c:pt>
                <c:pt idx="3266" formatCode="General">
                  <c:v>0.37526285739686099</c:v>
                </c:pt>
                <c:pt idx="3267" formatCode="General">
                  <c:v>0.37526462731370303</c:v>
                </c:pt>
                <c:pt idx="3268" formatCode="General">
                  <c:v>0.37526639696354602</c:v>
                </c:pt>
                <c:pt idx="3269" formatCode="General">
                  <c:v>0.37526816634638299</c:v>
                </c:pt>
                <c:pt idx="3270" formatCode="General">
                  <c:v>0.37526988635918301</c:v>
                </c:pt>
                <c:pt idx="3271" formatCode="General">
                  <c:v>0.37527068300712302</c:v>
                </c:pt>
                <c:pt idx="3272" formatCode="General">
                  <c:v>0.37527147946238099</c:v>
                </c:pt>
                <c:pt idx="3273" formatCode="General">
                  <c:v>0.37527227572496202</c:v>
                </c:pt>
                <c:pt idx="3274" formatCode="General">
                  <c:v>0.37527307179487102</c:v>
                </c:pt>
                <c:pt idx="3275" formatCode="General">
                  <c:v>0.37527386767211501</c:v>
                </c:pt>
                <c:pt idx="3276" formatCode="General">
                  <c:v>0.37527466335669901</c:v>
                </c:pt>
                <c:pt idx="3277" formatCode="General">
                  <c:v>0.37527545884863001</c:v>
                </c:pt>
                <c:pt idx="3278" formatCode="General">
                  <c:v>0.37527625414791099</c:v>
                </c:pt>
                <c:pt idx="3279" formatCode="General">
                  <c:v>0.37527704925455002</c:v>
                </c:pt>
                <c:pt idx="3280" formatCode="General">
                  <c:v>0.37527784416855198</c:v>
                </c:pt>
                <c:pt idx="3281" formatCode="General">
                  <c:v>0.37527863888992302</c:v>
                </c:pt>
                <c:pt idx="3282" formatCode="General">
                  <c:v>0.37527943341866898</c:v>
                </c:pt>
                <c:pt idx="3283" formatCode="General">
                  <c:v>0.37528022775479403</c:v>
                </c:pt>
                <c:pt idx="3284" formatCode="General">
                  <c:v>0.37528102189830598</c:v>
                </c:pt>
                <c:pt idx="3285" formatCode="General">
                  <c:v>0.37528181584921</c:v>
                </c:pt>
                <c:pt idx="3286" formatCode="General">
                  <c:v>0.37528260960751098</c:v>
                </c:pt>
                <c:pt idx="3287" formatCode="General">
                  <c:v>0.37528340317321501</c:v>
                </c:pt>
                <c:pt idx="3288" formatCode="General">
                  <c:v>0.375284196546329</c:v>
                </c:pt>
                <c:pt idx="3289" formatCode="General">
                  <c:v>0.37528498972685698</c:v>
                </c:pt>
                <c:pt idx="3290" formatCode="General">
                  <c:v>0.375285782714806</c:v>
                </c:pt>
                <c:pt idx="3291" formatCode="General">
                  <c:v>0.37528657551018102</c:v>
                </c:pt>
                <c:pt idx="3292" formatCode="General">
                  <c:v>0.37528736811298902</c:v>
                </c:pt>
                <c:pt idx="3293" formatCode="General">
                  <c:v>0.37528816052323399</c:v>
                </c:pt>
                <c:pt idx="3294" formatCode="General">
                  <c:v>0.375288952740923</c:v>
                </c:pt>
                <c:pt idx="3295" formatCode="General">
                  <c:v>0.37528974476606197</c:v>
                </c:pt>
                <c:pt idx="3296" formatCode="General">
                  <c:v>0.37529053659865602</c:v>
                </c:pt>
                <c:pt idx="3297" formatCode="General">
                  <c:v>0.37529132823871098</c:v>
                </c:pt>
                <c:pt idx="3298" formatCode="General">
                  <c:v>0.37529211968623299</c:v>
                </c:pt>
                <c:pt idx="3299" formatCode="General">
                  <c:v>0.37529291094122802</c:v>
                </c:pt>
                <c:pt idx="3300" formatCode="General">
                  <c:v>0.37529406516874098</c:v>
                </c:pt>
                <c:pt idx="3301" formatCode="General">
                  <c:v>0.375295335197536</c:v>
                </c:pt>
                <c:pt idx="3302" formatCode="General">
                  <c:v>0.37529660478462901</c:v>
                </c:pt>
                <c:pt idx="3303" formatCode="General">
                  <c:v>0.37529795136870397</c:v>
                </c:pt>
                <c:pt idx="3304" formatCode="General">
                  <c:v>0.375299568541277</c:v>
                </c:pt>
                <c:pt idx="3305" formatCode="General">
                  <c:v>0.37530118526385697</c:v>
                </c:pt>
                <c:pt idx="3306" formatCode="General">
                  <c:v>0.37530280153649098</c:v>
                </c:pt>
                <c:pt idx="3307" formatCode="General">
                  <c:v>0.37530441735922898</c:v>
                </c:pt>
                <c:pt idx="3308" formatCode="General">
                  <c:v>0.37530603273211999</c:v>
                </c:pt>
                <c:pt idx="3309" formatCode="General">
                  <c:v>0.37530764765521102</c:v>
                </c:pt>
                <c:pt idx="3310" formatCode="General">
                  <c:v>0.37530995347701801</c:v>
                </c:pt>
                <c:pt idx="3311" formatCode="General">
                  <c:v>0.37531327843663098</c:v>
                </c:pt>
                <c:pt idx="3312" formatCode="General">
                  <c:v>0.375316602730764</c:v>
                </c:pt>
                <c:pt idx="3313" formatCode="General">
                  <c:v>0.37531992635943101</c:v>
                </c:pt>
                <c:pt idx="3314" formatCode="General">
                  <c:v>0.37532324932264799</c:v>
                </c:pt>
                <c:pt idx="3315" formatCode="General">
                  <c:v>0.37532657162043198</c:v>
                </c:pt>
                <c:pt idx="3316" formatCode="General">
                  <c:v>0.37532989325279797</c:v>
                </c:pt>
                <c:pt idx="3317" formatCode="General">
                  <c:v>0.37533321421976101</c:v>
                </c:pt>
                <c:pt idx="3318" formatCode="General">
                  <c:v>0.37533653452133697</c:v>
                </c:pt>
                <c:pt idx="3319" formatCode="General">
                  <c:v>0.37533985415754201</c:v>
                </c:pt>
                <c:pt idx="3320" formatCode="General">
                  <c:v>0.37534317312839299</c:v>
                </c:pt>
                <c:pt idx="3321" formatCode="General">
                  <c:v>0.37534649143390397</c:v>
                </c:pt>
                <c:pt idx="3322" formatCode="General">
                  <c:v>0.37534980907409099</c:v>
                </c:pt>
                <c:pt idx="3323" formatCode="General">
                  <c:v>0.37535312604897197</c:v>
                </c:pt>
                <c:pt idx="3324" formatCode="General">
                  <c:v>0.37535644235856103</c:v>
                </c:pt>
                <c:pt idx="3325" formatCode="General">
                  <c:v>0.37535975800287602</c:v>
                </c:pt>
                <c:pt idx="3326" formatCode="General">
                  <c:v>0.375363072981932</c:v>
                </c:pt>
                <c:pt idx="3327" formatCode="General">
                  <c:v>0.37536638729574501</c:v>
                </c:pt>
                <c:pt idx="3328" formatCode="General">
                  <c:v>0.37536970094433197</c:v>
                </c:pt>
                <c:pt idx="3329" formatCode="General">
                  <c:v>0.37537301392771</c:v>
                </c:pt>
                <c:pt idx="3330" formatCode="General">
                  <c:v>0.37537632624589301</c:v>
                </c:pt>
                <c:pt idx="3331" formatCode="General">
                  <c:v>0.3753796378989</c:v>
                </c:pt>
                <c:pt idx="3332" formatCode="General">
                  <c:v>0.375382948886747</c:v>
                </c:pt>
                <c:pt idx="3333" formatCode="General">
                  <c:v>0.37538625920944901</c:v>
                </c:pt>
                <c:pt idx="3334" formatCode="General">
                  <c:v>0.37538956886702401</c:v>
                </c:pt>
                <c:pt idx="3335" formatCode="General">
                  <c:v>0.37539287785948799</c:v>
                </c:pt>
                <c:pt idx="3336" formatCode="General">
                  <c:v>0.37539618618685899</c:v>
                </c:pt>
                <c:pt idx="3337" formatCode="General">
                  <c:v>0.375399493849152</c:v>
                </c:pt>
                <c:pt idx="3338" formatCode="General">
                  <c:v>0.375402800846385</c:v>
                </c:pt>
                <c:pt idx="3339" formatCode="General">
                  <c:v>0.37540610717857398</c:v>
                </c:pt>
                <c:pt idx="3340" formatCode="General">
                  <c:v>0.37540941284573698</c:v>
                </c:pt>
                <c:pt idx="3341" formatCode="General">
                  <c:v>0.37541271784789099</c:v>
                </c:pt>
                <c:pt idx="3342" formatCode="General">
                  <c:v>0.37541602218505199</c:v>
                </c:pt>
                <c:pt idx="3343" formatCode="General">
                  <c:v>0.37541932585723697</c:v>
                </c:pt>
                <c:pt idx="3344" formatCode="General">
                  <c:v>0.37542262886446398</c:v>
                </c:pt>
                <c:pt idx="3345" formatCode="General">
                  <c:v>0.375425931206751</c:v>
                </c:pt>
                <c:pt idx="3346" formatCode="General">
                  <c:v>0.37542923288411301</c:v>
                </c:pt>
                <c:pt idx="3347" formatCode="General">
                  <c:v>0.375432533896569</c:v>
                </c:pt>
                <c:pt idx="3348" formatCode="General">
                  <c:v>0.37543583424413601</c:v>
                </c:pt>
                <c:pt idx="3349" formatCode="General">
                  <c:v>0.37543913392683098</c:v>
                </c:pt>
                <c:pt idx="3350" formatCode="General">
                  <c:v>0.375442432944672</c:v>
                </c:pt>
                <c:pt idx="3351" formatCode="General">
                  <c:v>0.375445731297677</c:v>
                </c:pt>
                <c:pt idx="3352" formatCode="General">
                  <c:v>0.37544902898586102</c:v>
                </c:pt>
                <c:pt idx="3353" formatCode="General">
                  <c:v>0.375452326009245</c:v>
                </c:pt>
                <c:pt idx="3354" formatCode="General">
                  <c:v>0.37545562236784502</c:v>
                </c:pt>
                <c:pt idx="3355" formatCode="General">
                  <c:v>0.37545891806167903</c:v>
                </c:pt>
                <c:pt idx="3356" formatCode="General">
                  <c:v>0.375462213090764</c:v>
                </c:pt>
                <c:pt idx="3357" formatCode="General">
                  <c:v>0.37546550745511897</c:v>
                </c:pt>
                <c:pt idx="3358" formatCode="General">
                  <c:v>0.375468447210969</c:v>
                </c:pt>
                <c:pt idx="3359" formatCode="General">
                  <c:v>0.37547090593645199</c:v>
                </c:pt>
                <c:pt idx="3360" formatCode="General">
                  <c:v>0.37547336397849501</c:v>
                </c:pt>
                <c:pt idx="3361" formatCode="General">
                  <c:v>0.37547582133714302</c:v>
                </c:pt>
                <c:pt idx="3362" formatCode="General">
                  <c:v>0.37547827801243899</c:v>
                </c:pt>
                <c:pt idx="3363" formatCode="General">
                  <c:v>0.375480734004427</c:v>
                </c:pt>
                <c:pt idx="3364" formatCode="General">
                  <c:v>0.37548321911978699</c:v>
                </c:pt>
                <c:pt idx="3365" formatCode="General">
                  <c:v>0.37548572210350001</c:v>
                </c:pt>
                <c:pt idx="3366" formatCode="General">
                  <c:v>0.37548822438358398</c:v>
                </c:pt>
                <c:pt idx="3367" formatCode="General">
                  <c:v>0.37549072596003602</c:v>
                </c:pt>
                <c:pt idx="3368" formatCode="General">
                  <c:v>0.37549322683285402</c:v>
                </c:pt>
                <c:pt idx="3369" formatCode="General">
                  <c:v>0.37549572700203498</c:v>
                </c:pt>
                <c:pt idx="3370" formatCode="General">
                  <c:v>0.37549822646757902</c:v>
                </c:pt>
                <c:pt idx="3371" formatCode="General">
                  <c:v>0.37550072522948102</c:v>
                </c:pt>
                <c:pt idx="3372" formatCode="General">
                  <c:v>0.37550322328774199</c:v>
                </c:pt>
                <c:pt idx="3373" formatCode="General">
                  <c:v>0.37550572064235899</c:v>
                </c:pt>
                <c:pt idx="3374" formatCode="General">
                  <c:v>0.37550821729333</c:v>
                </c:pt>
                <c:pt idx="3375" formatCode="General">
                  <c:v>0.37551071324065299</c:v>
                </c:pt>
                <c:pt idx="3376" formatCode="General">
                  <c:v>0.37551320848432701</c:v>
                </c:pt>
                <c:pt idx="3377" formatCode="General">
                  <c:v>0.37551570302435</c:v>
                </c:pt>
                <c:pt idx="3378" formatCode="General">
                  <c:v>0.37551819686072002</c:v>
                </c:pt>
                <c:pt idx="3379" formatCode="General">
                  <c:v>0.37552068999343702</c:v>
                </c:pt>
                <c:pt idx="3380" formatCode="General">
                  <c:v>0.37552318242249799</c:v>
                </c:pt>
                <c:pt idx="3381" formatCode="General">
                  <c:v>0.375525674147902</c:v>
                </c:pt>
                <c:pt idx="3382" formatCode="General">
                  <c:v>0.37552816516964799</c:v>
                </c:pt>
                <c:pt idx="3383" formatCode="General">
                  <c:v>0.37553065548773501</c:v>
                </c:pt>
                <c:pt idx="3384" formatCode="General">
                  <c:v>0.37553314510216101</c:v>
                </c:pt>
                <c:pt idx="3385" formatCode="General">
                  <c:v>0.375535634012925</c:v>
                </c:pt>
                <c:pt idx="3386" formatCode="General">
                  <c:v>0.37553812222002703</c:v>
                </c:pt>
                <c:pt idx="3387" formatCode="General">
                  <c:v>0.37554060972346498</c:v>
                </c:pt>
                <c:pt idx="3388" formatCode="General">
                  <c:v>0.37554309652323697</c:v>
                </c:pt>
                <c:pt idx="3389" formatCode="General">
                  <c:v>0.37554558261934401</c:v>
                </c:pt>
                <c:pt idx="3390" formatCode="General">
                  <c:v>0.37554806801178497</c:v>
                </c:pt>
                <c:pt idx="3391" formatCode="General">
                  <c:v>0.37555055270055798</c:v>
                </c:pt>
                <c:pt idx="3392" formatCode="General">
                  <c:v>0.37555303668566298</c:v>
                </c:pt>
                <c:pt idx="3393" formatCode="General">
                  <c:v>0.37555551996709902</c:v>
                </c:pt>
                <c:pt idx="3394" formatCode="General">
                  <c:v>0.37555855297870699</c:v>
                </c:pt>
                <c:pt idx="3395" formatCode="General">
                  <c:v>0.37556200794671801</c:v>
                </c:pt>
                <c:pt idx="3396" formatCode="General">
                  <c:v>0.37556546221808601</c:v>
                </c:pt>
                <c:pt idx="3397" formatCode="General">
                  <c:v>0.37556891579277202</c:v>
                </c:pt>
                <c:pt idx="3398" formatCode="General">
                  <c:v>0.37557236867074201</c:v>
                </c:pt>
                <c:pt idx="3399" formatCode="General">
                  <c:v>0.37557582085196001</c:v>
                </c:pt>
                <c:pt idx="3400" formatCode="General">
                  <c:v>0.37557927233638799</c:v>
                </c:pt>
                <c:pt idx="3401" formatCode="General">
                  <c:v>0.37558272312399299</c:v>
                </c:pt>
                <c:pt idx="3402" formatCode="General">
                  <c:v>0.37558617321473697</c:v>
                </c:pt>
                <c:pt idx="3403" formatCode="General">
                  <c:v>0.37558962260858503</c:v>
                </c:pt>
                <c:pt idx="3404" formatCode="General">
                  <c:v>0.37559307130550101</c:v>
                </c:pt>
                <c:pt idx="3405" formatCode="General">
                  <c:v>0.37559651930545002</c:v>
                </c:pt>
                <c:pt idx="3406" formatCode="General">
                  <c:v>0.37559996660839601</c:v>
                </c:pt>
                <c:pt idx="3407" formatCode="General">
                  <c:v>0.37560341321430302</c:v>
                </c:pt>
                <c:pt idx="3408" formatCode="General">
                  <c:v>0.37560685912313602</c:v>
                </c:pt>
                <c:pt idx="3409" formatCode="General">
                  <c:v>0.37561030433485898</c:v>
                </c:pt>
                <c:pt idx="3410" formatCode="General">
                  <c:v>0.37561374884943799</c:v>
                </c:pt>
                <c:pt idx="3411" formatCode="General">
                  <c:v>0.37561719266683602</c:v>
                </c:pt>
                <c:pt idx="3412" formatCode="General">
                  <c:v>0.37562063578701899</c:v>
                </c:pt>
                <c:pt idx="3413" formatCode="General">
                  <c:v>0.37562407820994997</c:v>
                </c:pt>
                <c:pt idx="3414" formatCode="General">
                  <c:v>0.37562751993559601</c:v>
                </c:pt>
                <c:pt idx="3415" formatCode="General">
                  <c:v>0.37563096096392101</c:v>
                </c:pt>
                <c:pt idx="3416" formatCode="General">
                  <c:v>0.37563440129489001</c:v>
                </c:pt>
                <c:pt idx="3417" formatCode="General">
                  <c:v>0.37563784092846803</c:v>
                </c:pt>
                <c:pt idx="3418" formatCode="General">
                  <c:v>0.37564127986461998</c:v>
                </c:pt>
                <c:pt idx="3419" formatCode="General">
                  <c:v>0.37564471810331002</c:v>
                </c:pt>
                <c:pt idx="3420" formatCode="General">
                  <c:v>0.375648138365062</c:v>
                </c:pt>
                <c:pt idx="3421" formatCode="General">
                  <c:v>0.37565123307737203</c:v>
                </c:pt>
                <c:pt idx="3422" formatCode="General">
                  <c:v>0.37565432709519803</c:v>
                </c:pt>
                <c:pt idx="3423" formatCode="General">
                  <c:v>0.37565742041848998</c:v>
                </c:pt>
                <c:pt idx="3424" formatCode="General">
                  <c:v>0.375660513047197</c:v>
                </c:pt>
                <c:pt idx="3425" formatCode="General">
                  <c:v>0.37566360498126899</c:v>
                </c:pt>
                <c:pt idx="3426" formatCode="General">
                  <c:v>0.37566669622065402</c:v>
                </c:pt>
                <c:pt idx="3427" formatCode="General">
                  <c:v>0.37566978676530399</c:v>
                </c:pt>
                <c:pt idx="3428" formatCode="General">
                  <c:v>0.37567287661516702</c:v>
                </c:pt>
                <c:pt idx="3429" formatCode="General">
                  <c:v>0.37567596577019302</c:v>
                </c:pt>
                <c:pt idx="3430" formatCode="General">
                  <c:v>0.37567905423033299</c:v>
                </c:pt>
                <c:pt idx="3431" formatCode="General">
                  <c:v>0.37568214199553501</c:v>
                </c:pt>
                <c:pt idx="3432" formatCode="General">
                  <c:v>0.37568522906575003</c:v>
                </c:pt>
                <c:pt idx="3433" formatCode="General">
                  <c:v>0.37568823926491901</c:v>
                </c:pt>
                <c:pt idx="3434" formatCode="General">
                  <c:v>0.37568976719767999</c:v>
                </c:pt>
                <c:pt idx="3435" formatCode="General">
                  <c:v>0.37569073781818901</c:v>
                </c:pt>
                <c:pt idx="3436" formatCode="General">
                  <c:v>0.375691708322278</c:v>
                </c:pt>
                <c:pt idx="3437" formatCode="General">
                  <c:v>0.375692678709943</c:v>
                </c:pt>
                <c:pt idx="3438" formatCode="General">
                  <c:v>0.37569364898117802</c:v>
                </c:pt>
                <c:pt idx="3439" formatCode="General">
                  <c:v>0.37569461913597502</c:v>
                </c:pt>
                <c:pt idx="3440" formatCode="General">
                  <c:v>0.37569558917432999</c:v>
                </c:pt>
                <c:pt idx="3441" formatCode="General">
                  <c:v>0.375696559096237</c:v>
                </c:pt>
                <c:pt idx="3442" formatCode="General">
                  <c:v>0.375697528901689</c:v>
                </c:pt>
                <c:pt idx="3443" formatCode="General">
                  <c:v>0.37569849859068</c:v>
                </c:pt>
                <c:pt idx="3444" formatCode="General">
                  <c:v>0.37569946816320499</c:v>
                </c:pt>
                <c:pt idx="3445" formatCode="General">
                  <c:v>0.37570043761925798</c:v>
                </c:pt>
                <c:pt idx="3446" formatCode="General">
                  <c:v>0.37570140695883297</c:v>
                </c:pt>
                <c:pt idx="3447" formatCode="General">
                  <c:v>0.37570237618192398</c:v>
                </c:pt>
                <c:pt idx="3448" formatCode="General">
                  <c:v>0.375703345288524</c:v>
                </c:pt>
                <c:pt idx="3449" formatCode="General">
                  <c:v>0.37570431427862899</c:v>
                </c:pt>
                <c:pt idx="3450" formatCode="General">
                  <c:v>0.37570528315223201</c:v>
                </c:pt>
                <c:pt idx="3451" formatCode="General">
                  <c:v>0.37570625190932699</c:v>
                </c:pt>
                <c:pt idx="3452" formatCode="General">
                  <c:v>0.37570722054990902</c:v>
                </c:pt>
                <c:pt idx="3453" formatCode="General">
                  <c:v>0.37570818907397002</c:v>
                </c:pt>
                <c:pt idx="3454" formatCode="General">
                  <c:v>0.37570915748150702</c:v>
                </c:pt>
                <c:pt idx="3455" formatCode="General">
                  <c:v>0.375710125772512</c:v>
                </c:pt>
                <c:pt idx="3456" formatCode="General">
                  <c:v>0.37571109394697899</c:v>
                </c:pt>
                <c:pt idx="3457" formatCode="General">
                  <c:v>0.37571206200490298</c:v>
                </c:pt>
                <c:pt idx="3458" formatCode="General">
                  <c:v>0.37571302994627898</c:v>
                </c:pt>
                <c:pt idx="3459" formatCode="General">
                  <c:v>0.37571399777109898</c:v>
                </c:pt>
                <c:pt idx="3460" formatCode="General">
                  <c:v>0.37571496547935801</c:v>
                </c:pt>
                <c:pt idx="3461" formatCode="General">
                  <c:v>0.37571593307105</c:v>
                </c:pt>
                <c:pt idx="3462" formatCode="General">
                  <c:v>0.37571690054616902</c:v>
                </c:pt>
                <c:pt idx="3463" formatCode="General">
                  <c:v>0.37571786790471001</c:v>
                </c:pt>
                <c:pt idx="3464" formatCode="General">
                  <c:v>0.37571883514666699</c:v>
                </c:pt>
                <c:pt idx="3465" formatCode="General">
                  <c:v>0.375719802272032</c:v>
                </c:pt>
                <c:pt idx="3466" formatCode="General">
                  <c:v>0.375720769280802</c:v>
                </c:pt>
                <c:pt idx="3467" formatCode="General">
                  <c:v>0.375721736172969</c:v>
                </c:pt>
                <c:pt idx="3468" formatCode="General">
                  <c:v>0.375722702948528</c:v>
                </c:pt>
                <c:pt idx="3469" formatCode="General">
                  <c:v>0.375723669607472</c:v>
                </c:pt>
                <c:pt idx="3470" formatCode="General">
                  <c:v>0.37572463614979701</c:v>
                </c:pt>
                <c:pt idx="3471" formatCode="General">
                  <c:v>0.37572560257549598</c:v>
                </c:pt>
                <c:pt idx="3472" formatCode="General">
                  <c:v>0.37572656888456402</c:v>
                </c:pt>
                <c:pt idx="3473" formatCode="General">
                  <c:v>0.37572753507699302</c:v>
                </c:pt>
                <c:pt idx="3474" formatCode="General">
                  <c:v>0.375728501152779</c:v>
                </c:pt>
                <c:pt idx="3475" formatCode="General">
                  <c:v>0.37572946711191602</c:v>
                </c:pt>
                <c:pt idx="3476" formatCode="General">
                  <c:v>0.37573043295439801</c:v>
                </c:pt>
                <c:pt idx="3477" formatCode="General">
                  <c:v>0.37573139868021799</c:v>
                </c:pt>
                <c:pt idx="3478" formatCode="General">
                  <c:v>0.37573236428937101</c:v>
                </c:pt>
                <c:pt idx="3479" formatCode="General">
                  <c:v>0.37573347181973299</c:v>
                </c:pt>
                <c:pt idx="3480" formatCode="General">
                  <c:v>0.375735106777422</c:v>
                </c:pt>
                <c:pt idx="3481" formatCode="General">
                  <c:v>0.37573674157671999</c:v>
                </c:pt>
                <c:pt idx="3482" formatCode="General">
                  <c:v>0.37573837621761502</c:v>
                </c:pt>
                <c:pt idx="3483" formatCode="General">
                  <c:v>0.375740010700095</c:v>
                </c:pt>
                <c:pt idx="3484" formatCode="General">
                  <c:v>0.37574164502414498</c:v>
                </c:pt>
                <c:pt idx="3485" formatCode="General">
                  <c:v>0.37574327918975398</c:v>
                </c:pt>
                <c:pt idx="3486" formatCode="General">
                  <c:v>0.375744913196909</c:v>
                </c:pt>
                <c:pt idx="3487" formatCode="General">
                  <c:v>0.37574654704559801</c:v>
                </c:pt>
                <c:pt idx="3488" formatCode="General">
                  <c:v>0.37574818073580701</c:v>
                </c:pt>
                <c:pt idx="3489" formatCode="General">
                  <c:v>0.37574981426752402</c:v>
                </c:pt>
                <c:pt idx="3490" formatCode="General">
                  <c:v>0.37575144764073598</c:v>
                </c:pt>
                <c:pt idx="3491" formatCode="General">
                  <c:v>0.37575308085543102</c:v>
                </c:pt>
                <c:pt idx="3492" formatCode="General">
                  <c:v>0.37575471391159498</c:v>
                </c:pt>
                <c:pt idx="3493" formatCode="General">
                  <c:v>0.37575634680921699</c:v>
                </c:pt>
                <c:pt idx="3494" formatCode="General">
                  <c:v>0.37575797954828399</c:v>
                </c:pt>
                <c:pt idx="3495" formatCode="General">
                  <c:v>0.37575961212878201</c:v>
                </c:pt>
                <c:pt idx="3496" formatCode="General">
                  <c:v>0.37576271350024498</c:v>
                </c:pt>
                <c:pt idx="3497" formatCode="General">
                  <c:v>0.37576618644581999</c:v>
                </c:pt>
                <c:pt idx="3498" formatCode="General">
                  <c:v>0.375769659062271</c:v>
                </c:pt>
                <c:pt idx="3499" formatCode="General">
                  <c:v>0.375773131349533</c:v>
                </c:pt>
                <c:pt idx="3500" formatCode="General">
                  <c:v>0.37577660330754398</c:v>
                </c:pt>
                <c:pt idx="3501" formatCode="General">
                  <c:v>0.37578007493623899</c:v>
                </c:pt>
                <c:pt idx="3502" formatCode="General">
                  <c:v>0.37578354623555499</c:v>
                </c:pt>
                <c:pt idx="3503" formatCode="General">
                  <c:v>0.37578701720542901</c:v>
                </c:pt>
                <c:pt idx="3504" formatCode="General">
                  <c:v>0.375790487845796</c:v>
                </c:pt>
                <c:pt idx="3505" formatCode="General">
                  <c:v>0.375793958156592</c:v>
                </c:pt>
                <c:pt idx="3506" formatCode="General">
                  <c:v>0.37579742813775502</c:v>
                </c:pt>
                <c:pt idx="3507" formatCode="General">
                  <c:v>0.375800479492789</c:v>
                </c:pt>
                <c:pt idx="3508" formatCode="General">
                  <c:v>0.37580298576793297</c:v>
                </c:pt>
                <c:pt idx="3509" formatCode="General">
                  <c:v>0.37580549172445799</c:v>
                </c:pt>
                <c:pt idx="3510" formatCode="General">
                  <c:v>0.37580799736231701</c:v>
                </c:pt>
                <c:pt idx="3511" formatCode="General">
                  <c:v>0.37581050268146499</c:v>
                </c:pt>
                <c:pt idx="3512" formatCode="General">
                  <c:v>0.37581300768185699</c:v>
                </c:pt>
                <c:pt idx="3513" formatCode="General">
                  <c:v>0.37581551236344801</c:v>
                </c:pt>
                <c:pt idx="3514" formatCode="General">
                  <c:v>0.37581801672618997</c:v>
                </c:pt>
                <c:pt idx="3515" formatCode="General">
                  <c:v>0.37582052077004002</c:v>
                </c:pt>
                <c:pt idx="3516" formatCode="General">
                  <c:v>0.37582302449495197</c:v>
                </c:pt>
                <c:pt idx="3517" formatCode="General">
                  <c:v>0.37582552790087898</c:v>
                </c:pt>
                <c:pt idx="3518" formatCode="General">
                  <c:v>0.37582803098777801</c:v>
                </c:pt>
                <c:pt idx="3519" formatCode="General">
                  <c:v>0.37583053375560099</c:v>
                </c:pt>
                <c:pt idx="3520" formatCode="General">
                  <c:v>0.37583303620430297</c:v>
                </c:pt>
                <c:pt idx="3521" formatCode="General">
                  <c:v>0.37583553833383998</c:v>
                </c:pt>
                <c:pt idx="3522" formatCode="General">
                  <c:v>0.375838040144165</c:v>
                </c:pt>
                <c:pt idx="3523" formatCode="General">
                  <c:v>0.375840541635234</c:v>
                </c:pt>
                <c:pt idx="3524" formatCode="General">
                  <c:v>0.37584304280699998</c:v>
                </c:pt>
                <c:pt idx="3525" formatCode="General">
                  <c:v>0.37584554365941703</c:v>
                </c:pt>
                <c:pt idx="3526" formatCode="General">
                  <c:v>0.375848044192442</c:v>
                </c:pt>
                <c:pt idx="3527" formatCode="General">
                  <c:v>0.375850544406028</c:v>
                </c:pt>
                <c:pt idx="3528" formatCode="General">
                  <c:v>0.375853044300129</c:v>
                </c:pt>
                <c:pt idx="3529" formatCode="General">
                  <c:v>0.37585554387469999</c:v>
                </c:pt>
                <c:pt idx="3530" formatCode="General">
                  <c:v>0.37585804312969701</c:v>
                </c:pt>
                <c:pt idx="3531" formatCode="General">
                  <c:v>0.37586054206507202</c:v>
                </c:pt>
                <c:pt idx="3532" formatCode="General">
                  <c:v>0.37586304068078102</c:v>
                </c:pt>
                <c:pt idx="3533" formatCode="General">
                  <c:v>0.37586553897677899</c:v>
                </c:pt>
                <c:pt idx="3534" formatCode="General">
                  <c:v>0.37586803695301901</c:v>
                </c:pt>
                <c:pt idx="3535" formatCode="General">
                  <c:v>0.37587053460945702</c:v>
                </c:pt>
                <c:pt idx="3536" formatCode="General">
                  <c:v>0.37587303194604699</c:v>
                </c:pt>
                <c:pt idx="3537" formatCode="General">
                  <c:v>0.37587552896274401</c:v>
                </c:pt>
                <c:pt idx="3538" formatCode="General">
                  <c:v>0.37587802565950101</c:v>
                </c:pt>
                <c:pt idx="3539" formatCode="General">
                  <c:v>0.37588052203627498</c:v>
                </c:pt>
                <c:pt idx="3540" formatCode="General">
                  <c:v>0.375883018093018</c:v>
                </c:pt>
                <c:pt idx="3541" formatCode="General">
                  <c:v>0.37588551382968699</c:v>
                </c:pt>
                <c:pt idx="3542" formatCode="General">
                  <c:v>0.375888009246235</c:v>
                </c:pt>
                <c:pt idx="3543" formatCode="General">
                  <c:v>0.375890504342617</c:v>
                </c:pt>
                <c:pt idx="3544" formatCode="General">
                  <c:v>0.37589299911878699</c:v>
                </c:pt>
                <c:pt idx="3545" formatCode="General">
                  <c:v>0.37589549357470098</c:v>
                </c:pt>
                <c:pt idx="3546" formatCode="General">
                  <c:v>0.37589798771031202</c:v>
                </c:pt>
                <c:pt idx="3547" formatCode="General">
                  <c:v>0.37590048152557598</c:v>
                </c:pt>
                <c:pt idx="3548" formatCode="General">
                  <c:v>0.37590297502044701</c:v>
                </c:pt>
                <c:pt idx="3549" formatCode="General">
                  <c:v>0.37590546819488002</c:v>
                </c:pt>
                <c:pt idx="3550" formatCode="General">
                  <c:v>0.37590796104882901</c:v>
                </c:pt>
                <c:pt idx="3551" formatCode="General">
                  <c:v>0.37591045358224801</c:v>
                </c:pt>
                <c:pt idx="3552" formatCode="General">
                  <c:v>0.37591294579509299</c:v>
                </c:pt>
                <c:pt idx="3553" formatCode="General">
                  <c:v>0.375915437687319</c:v>
                </c:pt>
                <c:pt idx="3554" formatCode="General">
                  <c:v>0.37591792925887801</c:v>
                </c:pt>
                <c:pt idx="3555" formatCode="General">
                  <c:v>0.37592042050972801</c:v>
                </c:pt>
                <c:pt idx="3556" formatCode="General">
                  <c:v>0.37592291143982098</c:v>
                </c:pt>
                <c:pt idx="3557" formatCode="General">
                  <c:v>0.37592540204911301</c:v>
                </c:pt>
                <c:pt idx="3558" formatCode="General">
                  <c:v>0.37592789233755802</c:v>
                </c:pt>
                <c:pt idx="3559" formatCode="General">
                  <c:v>0.375930382305111</c:v>
                </c:pt>
                <c:pt idx="3560" formatCode="General">
                  <c:v>0.37593287195172698</c:v>
                </c:pt>
                <c:pt idx="3561" formatCode="General">
                  <c:v>0.37593536127735999</c:v>
                </c:pt>
                <c:pt idx="3562" formatCode="General">
                  <c:v>0.37593785028196502</c:v>
                </c:pt>
                <c:pt idx="3563" formatCode="General">
                  <c:v>0.375940338965496</c:v>
                </c:pt>
                <c:pt idx="3564" formatCode="General">
                  <c:v>0.37594282732790901</c:v>
                </c:pt>
                <c:pt idx="3565" formatCode="General">
                  <c:v>0.375945467757625</c:v>
                </c:pt>
                <c:pt idx="3566" formatCode="General">
                  <c:v>0.37594946403915303</c:v>
                </c:pt>
                <c:pt idx="3567" formatCode="General">
                  <c:v>0.37595345984614698</c:v>
                </c:pt>
                <c:pt idx="3568" formatCode="General">
                  <c:v>0.37595745517850498</c:v>
                </c:pt>
                <c:pt idx="3569" formatCode="General">
                  <c:v>0.37596145003612602</c:v>
                </c:pt>
                <c:pt idx="3570" formatCode="General">
                  <c:v>0.375965444418908</c:v>
                </c:pt>
                <c:pt idx="3571" formatCode="General">
                  <c:v>0.37596943832674801</c:v>
                </c:pt>
                <c:pt idx="3572" formatCode="General">
                  <c:v>0.37597364095173003</c:v>
                </c:pt>
                <c:pt idx="3573" formatCode="General">
                  <c:v>0.37597802454231599</c:v>
                </c:pt>
                <c:pt idx="3574" formatCode="General">
                  <c:v>0.37598240749837403</c:v>
                </c:pt>
                <c:pt idx="3575" formatCode="General">
                  <c:v>0.37598678981980199</c:v>
                </c:pt>
                <c:pt idx="3576" formatCode="General">
                  <c:v>0.37599117150649702</c:v>
                </c:pt>
                <c:pt idx="3577" formatCode="General">
                  <c:v>0.37599555255835498</c:v>
                </c:pt>
                <c:pt idx="3578" formatCode="General">
                  <c:v>0.37599993297527301</c:v>
                </c:pt>
                <c:pt idx="3579" formatCode="General">
                  <c:v>0.37600431275714902</c:v>
                </c:pt>
                <c:pt idx="3580" formatCode="General">
                  <c:v>0.37600869190387898</c:v>
                </c:pt>
                <c:pt idx="3581" formatCode="General">
                  <c:v>0.37601307041536097</c:v>
                </c:pt>
                <c:pt idx="3582" formatCode="General">
                  <c:v>0.37601744829149197</c:v>
                </c:pt>
                <c:pt idx="3583" formatCode="General">
                  <c:v>0.37602178091856497</c:v>
                </c:pt>
                <c:pt idx="3584" formatCode="General">
                  <c:v>0.37602610951828302</c:v>
                </c:pt>
                <c:pt idx="3585" formatCode="General">
                  <c:v>0.37603043748519399</c:v>
                </c:pt>
                <c:pt idx="3586" formatCode="General">
                  <c:v>0.37603476481922998</c:v>
                </c:pt>
                <c:pt idx="3587" formatCode="General">
                  <c:v>0.376039091520327</c:v>
                </c:pt>
                <c:pt idx="3588" formatCode="General">
                  <c:v>0.37604341758841697</c:v>
                </c:pt>
                <c:pt idx="3589" formatCode="General">
                  <c:v>0.37604774302343502</c:v>
                </c:pt>
                <c:pt idx="3590" formatCode="General">
                  <c:v>0.37605206782531497</c:v>
                </c:pt>
                <c:pt idx="3591" formatCode="General">
                  <c:v>0.37605639199399199</c:v>
                </c:pt>
                <c:pt idx="3592" formatCode="General">
                  <c:v>0.37606071552939901</c:v>
                </c:pt>
                <c:pt idx="3593" formatCode="General">
                  <c:v>0.37606503843147099</c:v>
                </c:pt>
                <c:pt idx="3594" formatCode="General">
                  <c:v>0.37606936070014202</c:v>
                </c:pt>
                <c:pt idx="3595" formatCode="General">
                  <c:v>0.37607368233534599</c:v>
                </c:pt>
                <c:pt idx="3596" formatCode="General">
                  <c:v>0.37607800333701902</c:v>
                </c:pt>
                <c:pt idx="3597" formatCode="General">
                  <c:v>0.37608232370509298</c:v>
                </c:pt>
                <c:pt idx="3598" formatCode="General">
                  <c:v>0.37608664343950399</c:v>
                </c:pt>
                <c:pt idx="3599" formatCode="General">
                  <c:v>0.37609096254018698</c:v>
                </c:pt>
                <c:pt idx="3600" formatCode="General">
                  <c:v>0.37609528100707501</c:v>
                </c:pt>
                <c:pt idx="3601" formatCode="General">
                  <c:v>0.37609959884010402</c:v>
                </c:pt>
                <c:pt idx="3602" formatCode="General">
                  <c:v>0.37610391603920701</c:v>
                </c:pt>
                <c:pt idx="3603" formatCode="General">
                  <c:v>0.37610823260432003</c:v>
                </c:pt>
                <c:pt idx="3604" formatCode="General">
                  <c:v>0.37611254853537701</c:v>
                </c:pt>
                <c:pt idx="3605" formatCode="General">
                  <c:v>0.37611686383231402</c:v>
                </c:pt>
                <c:pt idx="3606" formatCode="General">
                  <c:v>0.37612117849506399</c:v>
                </c:pt>
                <c:pt idx="3607" formatCode="General">
                  <c:v>0.37612549252356298</c:v>
                </c:pt>
                <c:pt idx="3608" formatCode="General">
                  <c:v>0.37612980591774497</c:v>
                </c:pt>
                <c:pt idx="3609" formatCode="General">
                  <c:v>0.37613411867754498</c:v>
                </c:pt>
                <c:pt idx="3610" formatCode="General">
                  <c:v>0.37613843080289899</c:v>
                </c:pt>
                <c:pt idx="3611" formatCode="General">
                  <c:v>0.37614274229374201</c:v>
                </c:pt>
                <c:pt idx="3612" formatCode="General">
                  <c:v>0.37614705315000702</c:v>
                </c:pt>
                <c:pt idx="3613" formatCode="General">
                  <c:v>0.37615136337163102</c:v>
                </c:pt>
                <c:pt idx="3614" formatCode="General">
                  <c:v>0.37615567295854901</c:v>
                </c:pt>
                <c:pt idx="3615" formatCode="General">
                  <c:v>0.376159981910695</c:v>
                </c:pt>
                <c:pt idx="3616" formatCode="General">
                  <c:v>0.37616429022800502</c:v>
                </c:pt>
                <c:pt idx="3617" formatCode="General">
                  <c:v>0.37616859791041402</c:v>
                </c:pt>
                <c:pt idx="3618" formatCode="General">
                  <c:v>0.37617290495785799</c:v>
                </c:pt>
                <c:pt idx="3619" formatCode="General">
                  <c:v>0.37617721137027099</c:v>
                </c:pt>
                <c:pt idx="3620" formatCode="General">
                  <c:v>0.37618151534088501</c:v>
                </c:pt>
                <c:pt idx="3621" formatCode="General">
                  <c:v>0.37618578472962699</c:v>
                </c:pt>
                <c:pt idx="3622" formatCode="General">
                  <c:v>0.37619005351996099</c:v>
                </c:pt>
                <c:pt idx="3623" formatCode="General">
                  <c:v>0.37619432171185802</c:v>
                </c:pt>
                <c:pt idx="3624" formatCode="General">
                  <c:v>0.37619829948729699</c:v>
                </c:pt>
                <c:pt idx="3625" formatCode="General">
                  <c:v>0.37620200393403003</c:v>
                </c:pt>
                <c:pt idx="3626" formatCode="General">
                  <c:v>0.37620570954357602</c:v>
                </c:pt>
                <c:pt idx="3627" formatCode="General">
                  <c:v>0.37620941635087501</c:v>
                </c:pt>
                <c:pt idx="3628" formatCode="General">
                  <c:v>0.37621312261221801</c:v>
                </c:pt>
                <c:pt idx="3629" formatCode="General">
                  <c:v>0.376216828327676</c:v>
                </c:pt>
                <c:pt idx="3630" formatCode="General">
                  <c:v>0.37622053349731899</c:v>
                </c:pt>
                <c:pt idx="3631" formatCode="General">
                  <c:v>0.37622423812121603</c:v>
                </c:pt>
                <c:pt idx="3632" formatCode="General">
                  <c:v>0.37622817045124402</c:v>
                </c:pt>
                <c:pt idx="3633" formatCode="General">
                  <c:v>0.37623236220940598</c:v>
                </c:pt>
                <c:pt idx="3634" formatCode="General">
                  <c:v>0.37623551231507002</c:v>
                </c:pt>
                <c:pt idx="3635" formatCode="General">
                  <c:v>0.37623866197840999</c:v>
                </c:pt>
                <c:pt idx="3636" formatCode="General">
                  <c:v>0.37624181119948902</c:v>
                </c:pt>
                <c:pt idx="3637" formatCode="General">
                  <c:v>0.37624495997836799</c:v>
                </c:pt>
                <c:pt idx="3638" formatCode="General">
                  <c:v>0.37624810831510902</c:v>
                </c:pt>
                <c:pt idx="3639" formatCode="General">
                  <c:v>0.37625125620977501</c:v>
                </c:pt>
                <c:pt idx="3640" formatCode="General">
                  <c:v>0.37625440366242802</c:v>
                </c:pt>
                <c:pt idx="3641" formatCode="General">
                  <c:v>0.37625755067312799</c:v>
                </c:pt>
                <c:pt idx="3642" formatCode="General">
                  <c:v>0.376260697241939</c:v>
                </c:pt>
                <c:pt idx="3643" formatCode="General">
                  <c:v>0.37626384336892299</c:v>
                </c:pt>
                <c:pt idx="3644" formatCode="General">
                  <c:v>0.37626698905414102</c:v>
                </c:pt>
                <c:pt idx="3645" formatCode="General">
                  <c:v>0.37627013429765499</c:v>
                </c:pt>
                <c:pt idx="3646" formatCode="General">
                  <c:v>0.37627327909952801</c:v>
                </c:pt>
                <c:pt idx="3647" formatCode="General">
                  <c:v>0.37627642345982198</c:v>
                </c:pt>
                <c:pt idx="3648" formatCode="General">
                  <c:v>0.37627956737859802</c:v>
                </c:pt>
                <c:pt idx="3649" formatCode="General">
                  <c:v>0.37628271085592002</c:v>
                </c:pt>
                <c:pt idx="3650" formatCode="General">
                  <c:v>0.37628585389184799</c:v>
                </c:pt>
                <c:pt idx="3651" formatCode="General">
                  <c:v>0.37628899648644598</c:v>
                </c:pt>
                <c:pt idx="3652" formatCode="General">
                  <c:v>0.37629213863977401</c:v>
                </c:pt>
                <c:pt idx="3653" formatCode="General">
                  <c:v>0.37629528035189602</c:v>
                </c:pt>
                <c:pt idx="3654" formatCode="General">
                  <c:v>0.37629842162287402</c:v>
                </c:pt>
                <c:pt idx="3655" formatCode="General">
                  <c:v>0.37630156245276902</c:v>
                </c:pt>
                <c:pt idx="3656" formatCode="General">
                  <c:v>0.37630470284164402</c:v>
                </c:pt>
                <c:pt idx="3657" formatCode="General">
                  <c:v>0.37630784278956197</c:v>
                </c:pt>
                <c:pt idx="3658" formatCode="General">
                  <c:v>0.376310982296583</c:v>
                </c:pt>
                <c:pt idx="3659" formatCode="General">
                  <c:v>0.37631412136277098</c:v>
                </c:pt>
                <c:pt idx="3660" formatCode="General">
                  <c:v>0.37631725998818799</c:v>
                </c:pt>
                <c:pt idx="3661" formatCode="General">
                  <c:v>0.37632039817289598</c:v>
                </c:pt>
                <c:pt idx="3662" formatCode="General">
                  <c:v>0.376323535916958</c:v>
                </c:pt>
                <c:pt idx="3663" formatCode="General">
                  <c:v>0.376326673220435</c:v>
                </c:pt>
                <c:pt idx="3664" formatCode="General">
                  <c:v>0.376329810083389</c:v>
                </c:pt>
                <c:pt idx="3665" formatCode="General">
                  <c:v>0.376332946505884</c:v>
                </c:pt>
                <c:pt idx="3666" formatCode="General">
                  <c:v>0.376336082487982</c:v>
                </c:pt>
                <c:pt idx="3667" formatCode="General">
                  <c:v>0.37633921802974402</c:v>
                </c:pt>
                <c:pt idx="3668" formatCode="General">
                  <c:v>0.37634235313123299</c:v>
                </c:pt>
                <c:pt idx="3669" formatCode="General">
                  <c:v>0.37634548779251198</c:v>
                </c:pt>
                <c:pt idx="3670" formatCode="General">
                  <c:v>0.376348622013642</c:v>
                </c:pt>
                <c:pt idx="3671" formatCode="General">
                  <c:v>0.37635175579468699</c:v>
                </c:pt>
                <c:pt idx="3672" formatCode="General">
                  <c:v>0.37635488913570803</c:v>
                </c:pt>
                <c:pt idx="3673" formatCode="General">
                  <c:v>0.37635802203676799</c:v>
                </c:pt>
                <c:pt idx="3674" formatCode="General">
                  <c:v>0.37636115449793001</c:v>
                </c:pt>
                <c:pt idx="3675" formatCode="General">
                  <c:v>0.37636428651925502</c:v>
                </c:pt>
                <c:pt idx="3676" formatCode="General">
                  <c:v>0.37636741810080598</c:v>
                </c:pt>
                <c:pt idx="3677" formatCode="General">
                  <c:v>0.37637054924264701</c:v>
                </c:pt>
                <c:pt idx="3678" formatCode="General">
                  <c:v>0.376373679944838</c:v>
                </c:pt>
                <c:pt idx="3679" formatCode="General">
                  <c:v>0.37637681020744201</c:v>
                </c:pt>
                <c:pt idx="3680" formatCode="General">
                  <c:v>0.376379940030523</c:v>
                </c:pt>
                <c:pt idx="3681" formatCode="General">
                  <c:v>0.37638306941414201</c:v>
                </c:pt>
                <c:pt idx="3682" formatCode="General">
                  <c:v>0.37638619835836301</c:v>
                </c:pt>
                <c:pt idx="3683" formatCode="General">
                  <c:v>0.376389326863247</c:v>
                </c:pt>
                <c:pt idx="3684" formatCode="General">
                  <c:v>0.37639249728924801</c:v>
                </c:pt>
                <c:pt idx="3685" formatCode="General">
                  <c:v>0.37639588708024102</c:v>
                </c:pt>
                <c:pt idx="3686" formatCode="General">
                  <c:v>0.37639927653480898</c:v>
                </c:pt>
                <c:pt idx="3687" formatCode="General">
                  <c:v>0.37640266565300701</c:v>
                </c:pt>
                <c:pt idx="3688" formatCode="General">
                  <c:v>0.37640605443488701</c:v>
                </c:pt>
                <c:pt idx="3689" formatCode="General">
                  <c:v>0.37640944288050199</c:v>
                </c:pt>
                <c:pt idx="3690" formatCode="General">
                  <c:v>0.37641283098990702</c:v>
                </c:pt>
                <c:pt idx="3691" formatCode="General">
                  <c:v>0.37641621876315401</c:v>
                </c:pt>
                <c:pt idx="3692" formatCode="General">
                  <c:v>0.37641960620029602</c:v>
                </c:pt>
                <c:pt idx="3693" formatCode="General">
                  <c:v>0.37642299330138701</c:v>
                </c:pt>
                <c:pt idx="3694" formatCode="General">
                  <c:v>0.37642638006647899</c:v>
                </c:pt>
                <c:pt idx="3695" formatCode="General">
                  <c:v>0.37642976649562698</c:v>
                </c:pt>
                <c:pt idx="3696" formatCode="General">
                  <c:v>0.37643315258888399</c:v>
                </c:pt>
                <c:pt idx="3697" formatCode="General">
                  <c:v>0.37643653834630197</c:v>
                </c:pt>
                <c:pt idx="3698" formatCode="General">
                  <c:v>0.376439923767936</c:v>
                </c:pt>
                <c:pt idx="3699" formatCode="General">
                  <c:v>0.37644330885383798</c:v>
                </c:pt>
                <c:pt idx="3700" formatCode="General">
                  <c:v>0.37644669360406102</c:v>
                </c:pt>
                <c:pt idx="3701" formatCode="General">
                  <c:v>0.37645007801865898</c:v>
                </c:pt>
                <c:pt idx="3702" formatCode="General">
                  <c:v>0.37645346209768599</c:v>
                </c:pt>
                <c:pt idx="3703" formatCode="General">
                  <c:v>0.37645710074656402</c:v>
                </c:pt>
                <c:pt idx="3704" formatCode="General">
                  <c:v>0.37646163091253998</c:v>
                </c:pt>
                <c:pt idx="3705" formatCode="General">
                  <c:v>0.376466160225637</c:v>
                </c:pt>
                <c:pt idx="3706" formatCode="General">
                  <c:v>0.37647068868594302</c:v>
                </c:pt>
                <c:pt idx="3707" formatCode="General">
                  <c:v>0.37647521629354902</c:v>
                </c:pt>
                <c:pt idx="3708" formatCode="General">
                  <c:v>0.37647974304854298</c:v>
                </c:pt>
                <c:pt idx="3709" formatCode="General">
                  <c:v>0.376484268951016</c:v>
                </c:pt>
                <c:pt idx="3710" formatCode="General">
                  <c:v>0.376488794001057</c:v>
                </c:pt>
                <c:pt idx="3711" formatCode="General">
                  <c:v>0.37649331819875498</c:v>
                </c:pt>
                <c:pt idx="3712" formatCode="General">
                  <c:v>0.37649784154420002</c:v>
                </c:pt>
                <c:pt idx="3713" formatCode="General">
                  <c:v>0.376502364037482</c:v>
                </c:pt>
                <c:pt idx="3714" formatCode="General">
                  <c:v>0.37650688567869101</c:v>
                </c:pt>
                <c:pt idx="3715" formatCode="General">
                  <c:v>0.37651140646791698</c:v>
                </c:pt>
                <c:pt idx="3716" formatCode="General">
                  <c:v>0.37651592640525</c:v>
                </c:pt>
                <c:pt idx="3717" formatCode="General">
                  <c:v>0.37652044549078001</c:v>
                </c:pt>
                <c:pt idx="3718" formatCode="General">
                  <c:v>0.37652496372459798</c:v>
                </c:pt>
                <c:pt idx="3719" formatCode="General">
                  <c:v>0.37652948110679302</c:v>
                </c:pt>
                <c:pt idx="3720" formatCode="General">
                  <c:v>0.37653399763745599</c:v>
                </c:pt>
                <c:pt idx="3721" formatCode="General">
                  <c:v>0.37653851331667698</c:v>
                </c:pt>
                <c:pt idx="3722" formatCode="General">
                  <c:v>0.37654302814454699</c:v>
                </c:pt>
                <c:pt idx="3723" formatCode="General">
                  <c:v>0.37654754212115699</c:v>
                </c:pt>
                <c:pt idx="3724" formatCode="General">
                  <c:v>0.37655205524659602</c:v>
                </c:pt>
                <c:pt idx="3725" formatCode="General">
                  <c:v>0.37655656271801402</c:v>
                </c:pt>
                <c:pt idx="3726" formatCode="General">
                  <c:v>0.37656106463477002</c:v>
                </c:pt>
                <c:pt idx="3727" formatCode="General">
                  <c:v>0.37656556570489502</c:v>
                </c:pt>
                <c:pt idx="3728" formatCode="General">
                  <c:v>0.37657006592847703</c:v>
                </c:pt>
                <c:pt idx="3729" formatCode="General">
                  <c:v>0.37657456530560501</c:v>
                </c:pt>
                <c:pt idx="3730" formatCode="General">
                  <c:v>0.37657906383636902</c:v>
                </c:pt>
                <c:pt idx="3731" formatCode="General">
                  <c:v>0.37658356109526903</c:v>
                </c:pt>
                <c:pt idx="3732" formatCode="General">
                  <c:v>0.37658805697713599</c:v>
                </c:pt>
                <c:pt idx="3733" formatCode="General">
                  <c:v>0.37659255201448799</c:v>
                </c:pt>
                <c:pt idx="3734" formatCode="General">
                  <c:v>0.37659704620741402</c:v>
                </c:pt>
                <c:pt idx="3735" formatCode="General">
                  <c:v>0.376601539556006</c:v>
                </c:pt>
                <c:pt idx="3736" formatCode="General">
                  <c:v>0.37660603206035398</c:v>
                </c:pt>
                <c:pt idx="3737" formatCode="General">
                  <c:v>0.37661052372054898</c:v>
                </c:pt>
                <c:pt idx="3738" formatCode="General">
                  <c:v>0.376615014536682</c:v>
                </c:pt>
                <c:pt idx="3739" formatCode="General">
                  <c:v>0.37661950450884402</c:v>
                </c:pt>
                <c:pt idx="3740" formatCode="General">
                  <c:v>0.37662399363712601</c:v>
                </c:pt>
                <c:pt idx="3741" formatCode="General">
                  <c:v>0.37662848192161902</c:v>
                </c:pt>
                <c:pt idx="3742" formatCode="General">
                  <c:v>0.37663296936241403</c:v>
                </c:pt>
                <c:pt idx="3743" formatCode="General">
                  <c:v>0.37663745595960302</c:v>
                </c:pt>
                <c:pt idx="3744" formatCode="General">
                  <c:v>0.37664194171327697</c:v>
                </c:pt>
                <c:pt idx="3745" formatCode="General">
                  <c:v>0.37664642662352699</c:v>
                </c:pt>
                <c:pt idx="3746" formatCode="General">
                  <c:v>0.37665091069044399</c:v>
                </c:pt>
                <c:pt idx="3747" formatCode="General">
                  <c:v>0.37665539391412101</c:v>
                </c:pt>
                <c:pt idx="3748" formatCode="General">
                  <c:v>0.37665987629464898</c:v>
                </c:pt>
                <c:pt idx="3749" formatCode="General">
                  <c:v>0.37666435783211899</c:v>
                </c:pt>
                <c:pt idx="3750" formatCode="General">
                  <c:v>0.37666883852662397</c:v>
                </c:pt>
                <c:pt idx="3751" formatCode="General">
                  <c:v>0.37667331837825502</c:v>
                </c:pt>
                <c:pt idx="3752" formatCode="General">
                  <c:v>0.376677797387105</c:v>
                </c:pt>
                <c:pt idx="3753" formatCode="General">
                  <c:v>0.376682275553264</c:v>
                </c:pt>
                <c:pt idx="3754" formatCode="General">
                  <c:v>0.37668675287682502</c:v>
                </c:pt>
                <c:pt idx="3755" formatCode="General">
                  <c:v>0.37669122935788102</c:v>
                </c:pt>
                <c:pt idx="3756" formatCode="General">
                  <c:v>0.37669570499652399</c:v>
                </c:pt>
                <c:pt idx="3757" formatCode="General">
                  <c:v>0.37670017979284498</c:v>
                </c:pt>
                <c:pt idx="3758" formatCode="General">
                  <c:v>0.37670465374693801</c:v>
                </c:pt>
                <c:pt idx="3759" formatCode="General">
                  <c:v>0.37670912685889402</c:v>
                </c:pt>
                <c:pt idx="3760" formatCode="General">
                  <c:v>0.37671359912880698</c:v>
                </c:pt>
                <c:pt idx="3761" formatCode="General">
                  <c:v>0.37671807055676798</c:v>
                </c:pt>
                <c:pt idx="3762" formatCode="General">
                  <c:v>0.37672254145258799</c:v>
                </c:pt>
                <c:pt idx="3763" formatCode="General">
                  <c:v>0.37672701355224802</c:v>
                </c:pt>
                <c:pt idx="3764" formatCode="General">
                  <c:v>0.37673148480440899</c:v>
                </c:pt>
                <c:pt idx="3765" formatCode="General">
                  <c:v>0.37673595520915898</c:v>
                </c:pt>
                <c:pt idx="3766" formatCode="General">
                  <c:v>0.37674042476658898</c:v>
                </c:pt>
                <c:pt idx="3767" formatCode="General">
                  <c:v>0.37674489347678802</c:v>
                </c:pt>
                <c:pt idx="3768" formatCode="General">
                  <c:v>0.37674936133984699</c:v>
                </c:pt>
                <c:pt idx="3769" formatCode="General">
                  <c:v>0.37675382835585702</c:v>
                </c:pt>
                <c:pt idx="3770" formatCode="General">
                  <c:v>0.376758294524907</c:v>
                </c:pt>
                <c:pt idx="3771" formatCode="General">
                  <c:v>0.37676351538083602</c:v>
                </c:pt>
                <c:pt idx="3772" formatCode="General">
                  <c:v>0.37676888793528501</c:v>
                </c:pt>
                <c:pt idx="3773" formatCode="General">
                  <c:v>0.37677422601340599</c:v>
                </c:pt>
                <c:pt idx="3774" formatCode="General">
                  <c:v>0.376779858521608</c:v>
                </c:pt>
                <c:pt idx="3775" formatCode="General">
                  <c:v>0.37678576806192399</c:v>
                </c:pt>
                <c:pt idx="3776" formatCode="General">
                  <c:v>0.37679167666575902</c:v>
                </c:pt>
                <c:pt idx="3777" formatCode="General">
                  <c:v>0.37679758433298799</c:v>
                </c:pt>
                <c:pt idx="3778" formatCode="General">
                  <c:v>0.37680422592864499</c:v>
                </c:pt>
                <c:pt idx="3779" formatCode="General">
                  <c:v>0.37681167976846403</c:v>
                </c:pt>
                <c:pt idx="3780" formatCode="General">
                  <c:v>0.37681913285935797</c:v>
                </c:pt>
                <c:pt idx="3781" formatCode="General">
                  <c:v>0.37682658520115597</c:v>
                </c:pt>
                <c:pt idx="3782" formatCode="General">
                  <c:v>0.37683403679368599</c:v>
                </c:pt>
                <c:pt idx="3783" formatCode="General">
                  <c:v>0.376841487636777</c:v>
                </c:pt>
                <c:pt idx="3784" formatCode="General">
                  <c:v>0.37684893773025702</c:v>
                </c:pt>
                <c:pt idx="3785" formatCode="General">
                  <c:v>0.37685638707395402</c:v>
                </c:pt>
                <c:pt idx="3786" formatCode="General">
                  <c:v>0.37686383566769599</c:v>
                </c:pt>
                <c:pt idx="3787" formatCode="General">
                  <c:v>0.37687128351131299</c:v>
                </c:pt>
                <c:pt idx="3788" formatCode="General">
                  <c:v>0.37687873060463201</c:v>
                </c:pt>
                <c:pt idx="3789" formatCode="General">
                  <c:v>0.376886176947482</c:v>
                </c:pt>
                <c:pt idx="3790" formatCode="General">
                  <c:v>0.376893622539692</c:v>
                </c:pt>
                <c:pt idx="3791" formatCode="General">
                  <c:v>0.37690106738108903</c:v>
                </c:pt>
                <c:pt idx="3792" formatCode="General">
                  <c:v>0.37690851147150201</c:v>
                </c:pt>
                <c:pt idx="3793" formatCode="General">
                  <c:v>0.37691595481076101</c:v>
                </c:pt>
                <c:pt idx="3794" formatCode="General">
                  <c:v>0.37692339739869202</c:v>
                </c:pt>
                <c:pt idx="3795" formatCode="General">
                  <c:v>0.37693083923512499</c:v>
                </c:pt>
                <c:pt idx="3796" formatCode="General">
                  <c:v>0.37693828031988802</c:v>
                </c:pt>
                <c:pt idx="3797" formatCode="General">
                  <c:v>0.37694572065281101</c:v>
                </c:pt>
                <c:pt idx="3798" formatCode="General">
                  <c:v>0.37695316023372</c:v>
                </c:pt>
                <c:pt idx="3799" formatCode="General">
                  <c:v>0.376960599062446</c:v>
                </c:pt>
                <c:pt idx="3800" formatCode="General">
                  <c:v>0.37696803713881599</c:v>
                </c:pt>
                <c:pt idx="3801" formatCode="General">
                  <c:v>0.37697547446266</c:v>
                </c:pt>
                <c:pt idx="3802" formatCode="General">
                  <c:v>0.37698291103380499</c:v>
                </c:pt>
                <c:pt idx="3803" formatCode="General">
                  <c:v>0.37699071207645601</c:v>
                </c:pt>
                <c:pt idx="3804" formatCode="General">
                  <c:v>0.37699891658985202</c:v>
                </c:pt>
                <c:pt idx="3805" formatCode="General">
                  <c:v>0.37700712054771002</c:v>
                </c:pt>
                <c:pt idx="3806" formatCode="General">
                  <c:v>0.37701532394988002</c:v>
                </c:pt>
                <c:pt idx="3807" formatCode="General">
                  <c:v>0.37702352679621398</c:v>
                </c:pt>
                <c:pt idx="3808" formatCode="General">
                  <c:v>0.37703172908656202</c:v>
                </c:pt>
                <c:pt idx="3809" formatCode="General">
                  <c:v>0.37703993082077297</c:v>
                </c:pt>
                <c:pt idx="3810" formatCode="General">
                  <c:v>0.37704813199869802</c:v>
                </c:pt>
                <c:pt idx="3811" formatCode="General">
                  <c:v>0.37705633262018901</c:v>
                </c:pt>
                <c:pt idx="3812" formatCode="General">
                  <c:v>0.37706453268509399</c:v>
                </c:pt>
                <c:pt idx="3813" formatCode="General">
                  <c:v>0.37707273219326398</c:v>
                </c:pt>
                <c:pt idx="3814" formatCode="General">
                  <c:v>0.37708093114455099</c:v>
                </c:pt>
                <c:pt idx="3815" formatCode="General">
                  <c:v>0.37708912953880303</c:v>
                </c:pt>
                <c:pt idx="3816" formatCode="General">
                  <c:v>0.37709732737587198</c:v>
                </c:pt>
                <c:pt idx="3817" formatCode="General">
                  <c:v>0.37710552465560698</c:v>
                </c:pt>
                <c:pt idx="3818" formatCode="General">
                  <c:v>0.37711372137785898</c:v>
                </c:pt>
                <c:pt idx="3819" formatCode="General">
                  <c:v>0.37712191754247898</c:v>
                </c:pt>
                <c:pt idx="3820" formatCode="General">
                  <c:v>0.37713011314931499</c:v>
                </c:pt>
                <c:pt idx="3821" formatCode="General">
                  <c:v>0.37713830819821997</c:v>
                </c:pt>
                <c:pt idx="3822" formatCode="General">
                  <c:v>0.37714650268904198</c:v>
                </c:pt>
                <c:pt idx="3823" formatCode="General">
                  <c:v>0.37715469662163198</c:v>
                </c:pt>
                <c:pt idx="3824" formatCode="General">
                  <c:v>0.37716288999584002</c:v>
                </c:pt>
                <c:pt idx="3825" formatCode="General">
                  <c:v>0.37717108281151601</c:v>
                </c:pt>
                <c:pt idx="3826" formatCode="General">
                  <c:v>0.37717927506851101</c:v>
                </c:pt>
                <c:pt idx="3827" formatCode="General">
                  <c:v>0.37718746676667497</c:v>
                </c:pt>
                <c:pt idx="3828" formatCode="General">
                  <c:v>0.37719565790585702</c:v>
                </c:pt>
                <c:pt idx="3829" formatCode="General">
                  <c:v>0.37720384848590799</c:v>
                </c:pt>
                <c:pt idx="3830" formatCode="General">
                  <c:v>0.377212038506678</c:v>
                </c:pt>
                <c:pt idx="3831" formatCode="General">
                  <c:v>0.37722022796801602</c:v>
                </c:pt>
                <c:pt idx="3832" formatCode="General">
                  <c:v>0.37722841686977399</c:v>
                </c:pt>
                <c:pt idx="3833" formatCode="General">
                  <c:v>0.37723660521180102</c:v>
                </c:pt>
                <c:pt idx="3834" formatCode="General">
                  <c:v>0.37724479299394598</c:v>
                </c:pt>
                <c:pt idx="3835" formatCode="General">
                  <c:v>0.37725298021606102</c:v>
                </c:pt>
                <c:pt idx="3836" formatCode="General">
                  <c:v>0.37726116687799499</c:v>
                </c:pt>
                <c:pt idx="3837" formatCode="General">
                  <c:v>0.37726935297959702</c:v>
                </c:pt>
                <c:pt idx="3838" formatCode="General">
                  <c:v>0.37727753852071899</c:v>
                </c:pt>
                <c:pt idx="3839" formatCode="General">
                  <c:v>0.37728572350120998</c:v>
                </c:pt>
                <c:pt idx="3840" formatCode="General">
                  <c:v>0.37729390792091899</c:v>
                </c:pt>
                <c:pt idx="3841" formatCode="General">
                  <c:v>0.37730209177969698</c:v>
                </c:pt>
                <c:pt idx="3842" formatCode="General">
                  <c:v>0.37731027507739301</c:v>
                </c:pt>
                <c:pt idx="3843" formatCode="General">
                  <c:v>0.37731845781385898</c:v>
                </c:pt>
                <c:pt idx="3844" formatCode="General">
                  <c:v>0.37732642214225398</c:v>
                </c:pt>
                <c:pt idx="3845" formatCode="General">
                  <c:v>0.377334337395349</c:v>
                </c:pt>
                <c:pt idx="3846" formatCode="General">
                  <c:v>0.37734225197298898</c:v>
                </c:pt>
                <c:pt idx="3847" formatCode="General">
                  <c:v>0.37735016587498399</c:v>
                </c:pt>
                <c:pt idx="3848" formatCode="General">
                  <c:v>0.377358079101141</c:v>
                </c:pt>
                <c:pt idx="3849" formatCode="General">
                  <c:v>0.37736599165127199</c:v>
                </c:pt>
                <c:pt idx="3850" formatCode="General">
                  <c:v>0.37737390352518402</c:v>
                </c:pt>
                <c:pt idx="3851" formatCode="General">
                  <c:v>0.377381814722686</c:v>
                </c:pt>
                <c:pt idx="3852" formatCode="General">
                  <c:v>0.37738972524358699</c:v>
                </c:pt>
                <c:pt idx="3853" formatCode="General">
                  <c:v>0.37739763508769703</c:v>
                </c:pt>
                <c:pt idx="3854" formatCode="General">
                  <c:v>0.37740554425482398</c:v>
                </c:pt>
                <c:pt idx="3855" formatCode="General">
                  <c:v>0.377413452744777</c:v>
                </c:pt>
                <c:pt idx="3856" formatCode="General">
                  <c:v>0.37742136055736503</c:v>
                </c:pt>
                <c:pt idx="3857" formatCode="General">
                  <c:v>0.37742926769239699</c:v>
                </c:pt>
                <c:pt idx="3858" formatCode="General">
                  <c:v>0.37743717414968198</c:v>
                </c:pt>
                <c:pt idx="3859" formatCode="General">
                  <c:v>0.37744332248387402</c:v>
                </c:pt>
                <c:pt idx="3860" formatCode="General">
                  <c:v>0.37744931606351201</c:v>
                </c:pt>
                <c:pt idx="3861" formatCode="General">
                  <c:v>0.37745530940708</c:v>
                </c:pt>
                <c:pt idx="3862" formatCode="General">
                  <c:v>0.37746130251453303</c:v>
                </c:pt>
                <c:pt idx="3863" formatCode="General">
                  <c:v>0.37746729538582202</c:v>
                </c:pt>
                <c:pt idx="3864" formatCode="General">
                  <c:v>0.37747328802090302</c:v>
                </c:pt>
                <c:pt idx="3865" formatCode="General">
                  <c:v>0.377479280419727</c:v>
                </c:pt>
                <c:pt idx="3866" formatCode="General">
                  <c:v>0.37748527258224801</c:v>
                </c:pt>
                <c:pt idx="3867" formatCode="General">
                  <c:v>0.37749126450842002</c:v>
                </c:pt>
                <c:pt idx="3868" formatCode="General">
                  <c:v>0.37749725619819602</c:v>
                </c:pt>
                <c:pt idx="3869" formatCode="General">
                  <c:v>0.37750324765152898</c:v>
                </c:pt>
                <c:pt idx="3870" formatCode="General">
                  <c:v>0.37750923886837301</c:v>
                </c:pt>
                <c:pt idx="3871" formatCode="General">
                  <c:v>0.37751522984868002</c:v>
                </c:pt>
                <c:pt idx="3872" formatCode="General">
                  <c:v>0.377521220592405</c:v>
                </c:pt>
                <c:pt idx="3873" formatCode="General">
                  <c:v>0.37752721109950099</c:v>
                </c:pt>
                <c:pt idx="3874" formatCode="General">
                  <c:v>0.37753320136992002</c:v>
                </c:pt>
                <c:pt idx="3875" formatCode="General">
                  <c:v>0.37753919140361702</c:v>
                </c:pt>
                <c:pt idx="3876" formatCode="General">
                  <c:v>0.37754518120054398</c:v>
                </c:pt>
                <c:pt idx="3877" formatCode="General">
                  <c:v>0.37755110088198202</c:v>
                </c:pt>
                <c:pt idx="3878" formatCode="General">
                  <c:v>0.37755701937631198</c:v>
                </c:pt>
                <c:pt idx="3879" formatCode="General">
                  <c:v>0.37756293739532498</c:v>
                </c:pt>
                <c:pt idx="3880" formatCode="General">
                  <c:v>0.37756885493897002</c:v>
                </c:pt>
                <c:pt idx="3881" formatCode="General">
                  <c:v>0.37757477200719403</c:v>
                </c:pt>
                <c:pt idx="3882" formatCode="General">
                  <c:v>0.37758067450314697</c:v>
                </c:pt>
                <c:pt idx="3883" formatCode="General">
                  <c:v>0.377586558179898</c:v>
                </c:pt>
                <c:pt idx="3884" formatCode="General">
                  <c:v>0.377592441401915</c:v>
                </c:pt>
                <c:pt idx="3885" formatCode="General">
                  <c:v>0.37759832416914302</c:v>
                </c:pt>
                <c:pt idx="3886" formatCode="General">
                  <c:v>0.37760420648153198</c:v>
                </c:pt>
                <c:pt idx="3887" formatCode="General">
                  <c:v>0.37761008833902998</c:v>
                </c:pt>
                <c:pt idx="3888" formatCode="General">
                  <c:v>0.37761596974158501</c:v>
                </c:pt>
                <c:pt idx="3889" formatCode="General">
                  <c:v>0.377621850689145</c:v>
                </c:pt>
                <c:pt idx="3890" formatCode="General">
                  <c:v>0.37762773118165799</c:v>
                </c:pt>
                <c:pt idx="3891" formatCode="General">
                  <c:v>0.37763361121907202</c:v>
                </c:pt>
                <c:pt idx="3892" formatCode="General">
                  <c:v>0.37763949080133602</c:v>
                </c:pt>
                <c:pt idx="3893" formatCode="General">
                  <c:v>0.37764536992839798</c:v>
                </c:pt>
                <c:pt idx="3894" formatCode="General">
                  <c:v>0.37765124860020599</c:v>
                </c:pt>
                <c:pt idx="3895" formatCode="General">
                  <c:v>0.37765712681670899</c:v>
                </c:pt>
                <c:pt idx="3896" formatCode="General">
                  <c:v>0.37766300457785401</c:v>
                </c:pt>
                <c:pt idx="3897" formatCode="General">
                  <c:v>0.37766888188358999</c:v>
                </c:pt>
                <c:pt idx="3898" formatCode="General">
                  <c:v>0.37767475873386602</c:v>
                </c:pt>
                <c:pt idx="3899" formatCode="General">
                  <c:v>0.37768063512862898</c:v>
                </c:pt>
                <c:pt idx="3900" formatCode="General">
                  <c:v>0.37768651106782802</c:v>
                </c:pt>
                <c:pt idx="3901" formatCode="General">
                  <c:v>0.37769238655141202</c:v>
                </c:pt>
                <c:pt idx="3902" formatCode="General">
                  <c:v>0.37769826157932901</c:v>
                </c:pt>
                <c:pt idx="3903" formatCode="General">
                  <c:v>0.37770413615152598</c:v>
                </c:pt>
                <c:pt idx="3904" formatCode="General">
                  <c:v>0.37771001026795398</c:v>
                </c:pt>
                <c:pt idx="3905" formatCode="General">
                  <c:v>0.37771588392855998</c:v>
                </c:pt>
                <c:pt idx="3906" formatCode="General">
                  <c:v>0.37772175713329198</c:v>
                </c:pt>
                <c:pt idx="3907" formatCode="General">
                  <c:v>0.37772762988210001</c:v>
                </c:pt>
                <c:pt idx="3908" formatCode="General">
                  <c:v>0.37773350217493101</c:v>
                </c:pt>
                <c:pt idx="3909" formatCode="General">
                  <c:v>0.37773937401173402</c:v>
                </c:pt>
                <c:pt idx="3910" formatCode="General">
                  <c:v>0.37774524539245802</c:v>
                </c:pt>
                <c:pt idx="3911" formatCode="General">
                  <c:v>0.37775111631705099</c:v>
                </c:pt>
                <c:pt idx="3912" formatCode="General">
                  <c:v>0.37775698678546299</c:v>
                </c:pt>
                <c:pt idx="3913" formatCode="General">
                  <c:v>0.37776285679763999</c:v>
                </c:pt>
                <c:pt idx="3914" formatCode="General">
                  <c:v>0.37776872635353298</c:v>
                </c:pt>
                <c:pt idx="3915" formatCode="General">
                  <c:v>0.377774595453089</c:v>
                </c:pt>
                <c:pt idx="3916" formatCode="General">
                  <c:v>0.37778046577611801</c:v>
                </c:pt>
                <c:pt idx="3917" formatCode="General">
                  <c:v>0.37778633594244099</c:v>
                </c:pt>
                <c:pt idx="3918" formatCode="General">
                  <c:v>0.37779220565201099</c:v>
                </c:pt>
                <c:pt idx="3919" formatCode="General">
                  <c:v>0.37779807490477302</c:v>
                </c:pt>
                <c:pt idx="3920" formatCode="General">
                  <c:v>0.37780394370067599</c:v>
                </c:pt>
                <c:pt idx="3921" formatCode="General">
                  <c:v>0.37780981203966602</c:v>
                </c:pt>
                <c:pt idx="3922" formatCode="General">
                  <c:v>0.37781567992169002</c:v>
                </c:pt>
                <c:pt idx="3923" formatCode="General">
                  <c:v>0.37782154734669599</c:v>
                </c:pt>
                <c:pt idx="3924" formatCode="General">
                  <c:v>0.37782741431463002</c:v>
                </c:pt>
                <c:pt idx="3925" formatCode="General">
                  <c:v>0.37783328082544099</c:v>
                </c:pt>
                <c:pt idx="3926" formatCode="General">
                  <c:v>0.37783897254391002</c:v>
                </c:pt>
                <c:pt idx="3927" formatCode="General">
                  <c:v>0.377844119009553</c:v>
                </c:pt>
                <c:pt idx="3928" formatCode="General">
                  <c:v>0.37784922347959099</c:v>
                </c:pt>
                <c:pt idx="3929" formatCode="General">
                  <c:v>0.37785418211241001</c:v>
                </c:pt>
                <c:pt idx="3930" formatCode="General">
                  <c:v>0.377859140309938</c:v>
                </c:pt>
                <c:pt idx="3931" formatCode="General">
                  <c:v>0.37786409807222998</c:v>
                </c:pt>
                <c:pt idx="3932" formatCode="General">
                  <c:v>0.37786905539933502</c:v>
                </c:pt>
                <c:pt idx="3933" formatCode="General">
                  <c:v>0.37787401229130801</c:v>
                </c:pt>
                <c:pt idx="3934" formatCode="General">
                  <c:v>0.37787896874820098</c:v>
                </c:pt>
                <c:pt idx="3935" formatCode="General">
                  <c:v>0.37788392477006599</c:v>
                </c:pt>
                <c:pt idx="3936" formatCode="General">
                  <c:v>0.37789042640831499</c:v>
                </c:pt>
                <c:pt idx="3937" formatCode="General">
                  <c:v>0.37789710103145702</c:v>
                </c:pt>
                <c:pt idx="3938" formatCode="General">
                  <c:v>0.377903774910261</c:v>
                </c:pt>
                <c:pt idx="3939" formatCode="General">
                  <c:v>0.37791044804475898</c:v>
                </c:pt>
                <c:pt idx="3940" formatCode="General">
                  <c:v>0.37791712043498299</c:v>
                </c:pt>
                <c:pt idx="3941" formatCode="General">
                  <c:v>0.37792314901819302</c:v>
                </c:pt>
                <c:pt idx="3942" formatCode="General">
                  <c:v>0.377929062007065</c:v>
                </c:pt>
                <c:pt idx="3943" formatCode="General">
                  <c:v>0.37793497423286798</c:v>
                </c:pt>
                <c:pt idx="3944" formatCode="General">
                  <c:v>0.37794088569567102</c:v>
                </c:pt>
                <c:pt idx="3945" formatCode="General">
                  <c:v>0.37794679639554402</c:v>
                </c:pt>
                <c:pt idx="3946" formatCode="General">
                  <c:v>0.37795270633255401</c:v>
                </c:pt>
                <c:pt idx="3947" formatCode="General">
                  <c:v>0.37795861550677101</c:v>
                </c:pt>
                <c:pt idx="3948" formatCode="General">
                  <c:v>0.37796452391826402</c:v>
                </c:pt>
                <c:pt idx="3949" formatCode="General">
                  <c:v>0.377970727471166</c:v>
                </c:pt>
                <c:pt idx="3950" formatCode="General">
                  <c:v>0.37797720877028601</c:v>
                </c:pt>
                <c:pt idx="3951" formatCode="General">
                  <c:v>0.37798368932121201</c:v>
                </c:pt>
                <c:pt idx="3952" formatCode="General">
                  <c:v>0.37799016912398797</c:v>
                </c:pt>
                <c:pt idx="3953" formatCode="General">
                  <c:v>0.37799664817865802</c:v>
                </c:pt>
                <c:pt idx="3954" formatCode="General">
                  <c:v>0.37800312648526802</c:v>
                </c:pt>
                <c:pt idx="3955" formatCode="General">
                  <c:v>0.37800960404386202</c:v>
                </c:pt>
                <c:pt idx="3956" formatCode="General">
                  <c:v>0.37801608085448402</c:v>
                </c:pt>
                <c:pt idx="3957" formatCode="General">
                  <c:v>0.37802255691717901</c:v>
                </c:pt>
                <c:pt idx="3958" formatCode="General">
                  <c:v>0.37802903223199202</c:v>
                </c:pt>
                <c:pt idx="3959" formatCode="General">
                  <c:v>0.37803550679896702</c:v>
                </c:pt>
                <c:pt idx="3960" formatCode="General">
                  <c:v>0.37804198061814998</c:v>
                </c:pt>
                <c:pt idx="3961" formatCode="General">
                  <c:v>0.37804845368958501</c:v>
                </c:pt>
                <c:pt idx="3962" formatCode="General">
                  <c:v>0.37805492601331703</c:v>
                </c:pt>
                <c:pt idx="3963" formatCode="General">
                  <c:v>0.378061397589392</c:v>
                </c:pt>
                <c:pt idx="3964" formatCode="General">
                  <c:v>0.378067868417854</c:v>
                </c:pt>
                <c:pt idx="3965" formatCode="General">
                  <c:v>0.378074338498749</c:v>
                </c:pt>
                <c:pt idx="3966" formatCode="General">
                  <c:v>0.378080807832122</c:v>
                </c:pt>
                <c:pt idx="3967" formatCode="General">
                  <c:v>0.37808727641801798</c:v>
                </c:pt>
                <c:pt idx="3968" formatCode="General">
                  <c:v>0.37809374425648201</c:v>
                </c:pt>
                <c:pt idx="3969" formatCode="General">
                  <c:v>0.378100211347561</c:v>
                </c:pt>
                <c:pt idx="3970" formatCode="General">
                  <c:v>0.37810667769129902</c:v>
                </c:pt>
                <c:pt idx="3971" formatCode="General">
                  <c:v>0.37811314328774198</c:v>
                </c:pt>
                <c:pt idx="3972" formatCode="General">
                  <c:v>0.37811960813693701</c:v>
                </c:pt>
                <c:pt idx="3973" formatCode="General">
                  <c:v>0.37812607223892702</c:v>
                </c:pt>
                <c:pt idx="3974" formatCode="General">
                  <c:v>0.37813253559375998</c:v>
                </c:pt>
                <c:pt idx="3975" formatCode="General">
                  <c:v>0.378138998201481</c:v>
                </c:pt>
                <c:pt idx="3976" formatCode="General">
                  <c:v>0.37814546006213601</c:v>
                </c:pt>
                <c:pt idx="3977" formatCode="General">
                  <c:v>0.37815192117577101</c:v>
                </c:pt>
                <c:pt idx="3978" formatCode="General">
                  <c:v>0.37815838154243298</c:v>
                </c:pt>
                <c:pt idx="3979" formatCode="General">
                  <c:v>0.37816484116216598</c:v>
                </c:pt>
                <c:pt idx="3980" formatCode="General">
                  <c:v>0.37817130003501698</c:v>
                </c:pt>
                <c:pt idx="3981" formatCode="General">
                  <c:v>0.378177758161033</c:v>
                </c:pt>
                <c:pt idx="3982" formatCode="General">
                  <c:v>0.37818421554025999</c:v>
                </c:pt>
                <c:pt idx="3983" formatCode="General">
                  <c:v>0.37819067217274299</c:v>
                </c:pt>
                <c:pt idx="3984" formatCode="General">
                  <c:v>0.37819712805853101</c:v>
                </c:pt>
                <c:pt idx="3985" formatCode="General">
                  <c:v>0.378203583197668</c:v>
                </c:pt>
                <c:pt idx="3986" formatCode="General">
                  <c:v>0.378210037590202</c:v>
                </c:pt>
                <c:pt idx="3987" formatCode="General">
                  <c:v>0.37821649123617901</c:v>
                </c:pt>
                <c:pt idx="3988" formatCode="General">
                  <c:v>0.378222944135646</c:v>
                </c:pt>
                <c:pt idx="3989" formatCode="General">
                  <c:v>0.37822939628864999</c:v>
                </c:pt>
                <c:pt idx="3990" formatCode="General">
                  <c:v>0.37823584769523699</c:v>
                </c:pt>
                <c:pt idx="3991" formatCode="General">
                  <c:v>0.37824229835545498</c:v>
                </c:pt>
                <c:pt idx="3992" formatCode="General">
                  <c:v>0.37824874826934901</c:v>
                </c:pt>
                <c:pt idx="3993" formatCode="General">
                  <c:v>0.378255197436968</c:v>
                </c:pt>
                <c:pt idx="3994" formatCode="General">
                  <c:v>0.37826164585835798</c:v>
                </c:pt>
                <c:pt idx="3995" formatCode="General">
                  <c:v>0.378268093533567</c:v>
                </c:pt>
                <c:pt idx="3996" formatCode="General">
                  <c:v>0.37827454046264097</c:v>
                </c:pt>
                <c:pt idx="3997" formatCode="General">
                  <c:v>0.37828098664562798</c:v>
                </c:pt>
                <c:pt idx="3998" formatCode="General">
                  <c:v>0.37828743208257498</c:v>
                </c:pt>
                <c:pt idx="3999" formatCode="General">
                  <c:v>0.37829387677352999</c:v>
                </c:pt>
                <c:pt idx="4000" formatCode="General">
                  <c:v>0.37830032071853997</c:v>
                </c:pt>
                <c:pt idx="4001" formatCode="General">
                  <c:v>0.378306763917652</c:v>
                </c:pt>
                <c:pt idx="4002" formatCode="General">
                  <c:v>0.37831320637091498</c:v>
                </c:pt>
                <c:pt idx="4003" formatCode="General">
                  <c:v>0.37831964807837498</c:v>
                </c:pt>
                <c:pt idx="4004" formatCode="General">
                  <c:v>0.37832608904008103</c:v>
                </c:pt>
                <c:pt idx="4005" formatCode="General">
                  <c:v>0.37833252925608002</c:v>
                </c:pt>
                <c:pt idx="4006" formatCode="General">
                  <c:v>0.37833896872642098</c:v>
                </c:pt>
                <c:pt idx="4007" formatCode="General">
                  <c:v>0.37834540745114997</c:v>
                </c:pt>
                <c:pt idx="4008" formatCode="General">
                  <c:v>0.37835184543031602</c:v>
                </c:pt>
                <c:pt idx="4009" formatCode="General">
                  <c:v>0.37835828266396698</c:v>
                </c:pt>
                <c:pt idx="4010" formatCode="General">
                  <c:v>0.37836471915215097</c:v>
                </c:pt>
                <c:pt idx="4011" formatCode="General">
                  <c:v>0.37837115489491702</c:v>
                </c:pt>
                <c:pt idx="4012" formatCode="General">
                  <c:v>0.37837758989231202</c:v>
                </c:pt>
                <c:pt idx="4013" formatCode="General">
                  <c:v>0.37838402414438499</c:v>
                </c:pt>
                <c:pt idx="4014" formatCode="General">
                  <c:v>0.37839045765118301</c:v>
                </c:pt>
                <c:pt idx="4015" formatCode="General">
                  <c:v>0.37839689041275698</c:v>
                </c:pt>
                <c:pt idx="4016" formatCode="General">
                  <c:v>0.37840332242915298</c:v>
                </c:pt>
                <c:pt idx="4017" formatCode="General">
                  <c:v>0.37840975370042101</c:v>
                </c:pt>
                <c:pt idx="4018" formatCode="General">
                  <c:v>0.37841645361083498</c:v>
                </c:pt>
                <c:pt idx="4019" formatCode="General">
                  <c:v>0.37842371693534299</c:v>
                </c:pt>
                <c:pt idx="4020" formatCode="General">
                  <c:v>0.37843097972027001</c:v>
                </c:pt>
                <c:pt idx="4021" formatCode="General">
                  <c:v>0.37843823109640601</c:v>
                </c:pt>
                <c:pt idx="4022" formatCode="General">
                  <c:v>0.37844545569148003</c:v>
                </c:pt>
                <c:pt idx="4023" formatCode="General">
                  <c:v>0.37845267973873797</c:v>
                </c:pt>
                <c:pt idx="4024" formatCode="General">
                  <c:v>0.37845990323823703</c:v>
                </c:pt>
                <c:pt idx="4025" formatCode="General">
                  <c:v>0.37846712619003597</c:v>
                </c:pt>
                <c:pt idx="4026" formatCode="General">
                  <c:v>0.37847434859419299</c:v>
                </c:pt>
                <c:pt idx="4027" formatCode="General">
                  <c:v>0.37848157045076702</c:v>
                </c:pt>
                <c:pt idx="4028" formatCode="General">
                  <c:v>0.37848879175981398</c:v>
                </c:pt>
                <c:pt idx="4029" formatCode="General">
                  <c:v>0.37849601252139398</c:v>
                </c:pt>
                <c:pt idx="4030" formatCode="General">
                  <c:v>0.37850323273556402</c:v>
                </c:pt>
                <c:pt idx="4031" formatCode="General">
                  <c:v>0.37851045240238301</c:v>
                </c:pt>
                <c:pt idx="4032" formatCode="General">
                  <c:v>0.37851767152190902</c:v>
                </c:pt>
                <c:pt idx="4033" formatCode="General">
                  <c:v>0.37852489009419998</c:v>
                </c:pt>
                <c:pt idx="4034" formatCode="General">
                  <c:v>0.37853210811931598</c:v>
                </c:pt>
                <c:pt idx="4035" formatCode="General">
                  <c:v>0.37853932559731301</c:v>
                </c:pt>
                <c:pt idx="4036" formatCode="General">
                  <c:v>0.37854654252825098</c:v>
                </c:pt>
                <c:pt idx="4037" formatCode="General">
                  <c:v>0.37855375891218701</c:v>
                </c:pt>
                <c:pt idx="4038" formatCode="General">
                  <c:v>0.37856097474918099</c:v>
                </c:pt>
                <c:pt idx="4039" formatCode="General">
                  <c:v>0.37856819003928999</c:v>
                </c:pt>
                <c:pt idx="4040" formatCode="General">
                  <c:v>0.37857540478257401</c:v>
                </c:pt>
                <c:pt idx="4041" formatCode="General">
                  <c:v>0.37858261897909101</c:v>
                </c:pt>
                <c:pt idx="4042" formatCode="General">
                  <c:v>0.378589832628899</c:v>
                </c:pt>
                <c:pt idx="4043" formatCode="General">
                  <c:v>0.37859704573205599</c:v>
                </c:pt>
                <c:pt idx="4044" formatCode="General">
                  <c:v>0.37860425828862199</c:v>
                </c:pt>
                <c:pt idx="4045" formatCode="General">
                  <c:v>0.37861147029865599</c:v>
                </c:pt>
                <c:pt idx="4046" formatCode="General">
                  <c:v>0.37861868176221503</c:v>
                </c:pt>
                <c:pt idx="4047" formatCode="General">
                  <c:v>0.37862589267935898</c:v>
                </c:pt>
                <c:pt idx="4048" formatCode="General">
                  <c:v>0.37863310305014602</c:v>
                </c:pt>
                <c:pt idx="4049" formatCode="General">
                  <c:v>0.37864031287463401</c:v>
                </c:pt>
                <c:pt idx="4050" formatCode="General">
                  <c:v>0.378647522152884</c:v>
                </c:pt>
                <c:pt idx="4051" formatCode="General">
                  <c:v>0.37865484407185701</c:v>
                </c:pt>
                <c:pt idx="4052" formatCode="General">
                  <c:v>0.37866220347458601</c:v>
                </c:pt>
                <c:pt idx="4053" formatCode="General">
                  <c:v>0.37866956209203401</c:v>
                </c:pt>
                <c:pt idx="4054" formatCode="General">
                  <c:v>0.37867691992416902</c:v>
                </c:pt>
                <c:pt idx="4055" formatCode="General">
                  <c:v>0.37868427697095602</c:v>
                </c:pt>
                <c:pt idx="4056" formatCode="General">
                  <c:v>0.37869134086960299</c:v>
                </c:pt>
                <c:pt idx="4057" formatCode="General">
                  <c:v>0.378698388254948</c:v>
                </c:pt>
                <c:pt idx="4058" formatCode="General">
                  <c:v>0.37870543467353601</c:v>
                </c:pt>
                <c:pt idx="4059" formatCode="General">
                  <c:v>0.37871248012527697</c:v>
                </c:pt>
                <c:pt idx="4060" formatCode="General">
                  <c:v>0.37871952461008201</c:v>
                </c:pt>
                <c:pt idx="4061" formatCode="General">
                  <c:v>0.37872656812786099</c:v>
                </c:pt>
                <c:pt idx="4062" formatCode="General">
                  <c:v>0.37873361067852601</c:v>
                </c:pt>
                <c:pt idx="4063" formatCode="General">
                  <c:v>0.378740652261987</c:v>
                </c:pt>
                <c:pt idx="4064" formatCode="General">
                  <c:v>0.37874769287815602</c:v>
                </c:pt>
                <c:pt idx="4065" formatCode="General">
                  <c:v>0.37875473252694303</c:v>
                </c:pt>
                <c:pt idx="4066" formatCode="General">
                  <c:v>0.37876177120825999</c:v>
                </c:pt>
                <c:pt idx="4067" formatCode="General">
                  <c:v>0.37876880892201897</c:v>
                </c:pt>
                <c:pt idx="4068" formatCode="General">
                  <c:v>0.37877584566813099</c:v>
                </c:pt>
                <c:pt idx="4069" formatCode="General">
                  <c:v>0.37878288144650701</c:v>
                </c:pt>
                <c:pt idx="4070" formatCode="General">
                  <c:v>0.37878991625705899</c:v>
                </c:pt>
                <c:pt idx="4071" formatCode="General">
                  <c:v>0.37879695009969899</c:v>
                </c:pt>
                <c:pt idx="4072" formatCode="General">
                  <c:v>0.37880398297433998</c:v>
                </c:pt>
                <c:pt idx="4073" formatCode="General">
                  <c:v>0.37881101488089203</c:v>
                </c:pt>
                <c:pt idx="4074" formatCode="General">
                  <c:v>0.37881804581926798</c:v>
                </c:pt>
                <c:pt idx="4075" formatCode="General">
                  <c:v>0.37882507578938002</c:v>
                </c:pt>
                <c:pt idx="4076" formatCode="General">
                  <c:v>0.37883210479114099</c:v>
                </c:pt>
                <c:pt idx="4077" formatCode="General">
                  <c:v>0.37883913282446302</c:v>
                </c:pt>
                <c:pt idx="4078" formatCode="General">
                  <c:v>0.37884615988925902</c:v>
                </c:pt>
                <c:pt idx="4079" formatCode="General">
                  <c:v>0.37885318598544099</c:v>
                </c:pt>
                <c:pt idx="4080" formatCode="General">
                  <c:v>0.37886018872822103</c:v>
                </c:pt>
                <c:pt idx="4081" formatCode="General">
                  <c:v>0.37886718118652202</c:v>
                </c:pt>
                <c:pt idx="4082" formatCode="General">
                  <c:v>0.37887417262677903</c:v>
                </c:pt>
                <c:pt idx="4083" formatCode="General">
                  <c:v>0.378881163048987</c:v>
                </c:pt>
                <c:pt idx="4084" formatCode="General">
                  <c:v>0.378888152453142</c:v>
                </c:pt>
                <c:pt idx="4085" formatCode="General">
                  <c:v>0.37889514083923698</c:v>
                </c:pt>
                <c:pt idx="4086" formatCode="General">
                  <c:v>0.37890212820726699</c:v>
                </c:pt>
                <c:pt idx="4087" formatCode="General">
                  <c:v>0.37890911455722798</c:v>
                </c:pt>
                <c:pt idx="4088" formatCode="General">
                  <c:v>0.37891609988911501</c:v>
                </c:pt>
                <c:pt idx="4089" formatCode="General">
                  <c:v>0.37892308420292298</c:v>
                </c:pt>
                <c:pt idx="4090" formatCode="General">
                  <c:v>0.37893006749864699</c:v>
                </c:pt>
                <c:pt idx="4091" formatCode="General">
                  <c:v>0.37893704977628401</c:v>
                </c:pt>
                <c:pt idx="4092" formatCode="General">
                  <c:v>0.37894403103582902</c:v>
                </c:pt>
                <c:pt idx="4093" formatCode="General">
                  <c:v>0.37895101127727698</c:v>
                </c:pt>
                <c:pt idx="4094" formatCode="General">
                  <c:v>0.37895799050062501</c:v>
                </c:pt>
                <c:pt idx="4095" formatCode="General">
                  <c:v>0.37896496870586899</c:v>
                </c:pt>
                <c:pt idx="4096" formatCode="General">
                  <c:v>0.37897194589300498</c:v>
                </c:pt>
                <c:pt idx="4097" formatCode="General">
                  <c:v>0.37897892206202899</c:v>
                </c:pt>
                <c:pt idx="4098" formatCode="General">
                  <c:v>0.37898589721293702</c:v>
                </c:pt>
                <c:pt idx="4099" formatCode="General">
                  <c:v>0.37899287134572701</c:v>
                </c:pt>
                <c:pt idx="4100" formatCode="General">
                  <c:v>0.37899984446039597</c:v>
                </c:pt>
                <c:pt idx="4101" formatCode="General">
                  <c:v>0.37900697477932699</c:v>
                </c:pt>
                <c:pt idx="4102" formatCode="General">
                  <c:v>0.379014104147886</c:v>
                </c:pt>
                <c:pt idx="4103" formatCode="General">
                  <c:v>0.37902123256596598</c:v>
                </c:pt>
                <c:pt idx="4104" formatCode="General">
                  <c:v>0.37902836003346002</c:v>
                </c:pt>
                <c:pt idx="4105" formatCode="General">
                  <c:v>0.37903548655026098</c:v>
                </c:pt>
                <c:pt idx="4106" formatCode="General">
                  <c:v>0.37904098768001099</c:v>
                </c:pt>
                <c:pt idx="4107" formatCode="General">
                  <c:v>0.379046401764703</c:v>
                </c:pt>
                <c:pt idx="4108" formatCode="General">
                  <c:v>0.379051815218577</c:v>
                </c:pt>
                <c:pt idx="4109" formatCode="General">
                  <c:v>0.37905722804160802</c:v>
                </c:pt>
                <c:pt idx="4110" formatCode="General">
                  <c:v>0.37906264023377101</c:v>
                </c:pt>
                <c:pt idx="4111" formatCode="General">
                  <c:v>0.379068051795039</c:v>
                </c:pt>
                <c:pt idx="4112" formatCode="General">
                  <c:v>0.379073462725388</c:v>
                </c:pt>
                <c:pt idx="4113" formatCode="General">
                  <c:v>0.37907887302479298</c:v>
                </c:pt>
                <c:pt idx="4114" formatCode="General">
                  <c:v>0.37908428269322803</c:v>
                </c:pt>
                <c:pt idx="4115" formatCode="General">
                  <c:v>0.37908969173066798</c:v>
                </c:pt>
                <c:pt idx="4116" formatCode="General">
                  <c:v>0.37909510013708902</c:v>
                </c:pt>
                <c:pt idx="4117" formatCode="General">
                  <c:v>0.379099940368056</c:v>
                </c:pt>
                <c:pt idx="4118" formatCode="General">
                  <c:v>0.379104670579057</c:v>
                </c:pt>
                <c:pt idx="4119" formatCode="General">
                  <c:v>0.37910940017775602</c:v>
                </c:pt>
                <c:pt idx="4120" formatCode="General">
                  <c:v>0.37911412916415199</c:v>
                </c:pt>
                <c:pt idx="4121" formatCode="General">
                  <c:v>0.37911885753824298</c:v>
                </c:pt>
                <c:pt idx="4122" formatCode="General">
                  <c:v>0.37912358530002799</c:v>
                </c:pt>
                <c:pt idx="4123" formatCode="General">
                  <c:v>0.37912831244950601</c:v>
                </c:pt>
                <c:pt idx="4124" formatCode="General">
                  <c:v>0.379133038986676</c:v>
                </c:pt>
                <c:pt idx="4125" formatCode="General">
                  <c:v>0.379137764911535</c:v>
                </c:pt>
                <c:pt idx="4126" formatCode="General">
                  <c:v>0.37914249022408397</c:v>
                </c:pt>
                <c:pt idx="4127" formatCode="General">
                  <c:v>0.37914721492432102</c:v>
                </c:pt>
                <c:pt idx="4128" formatCode="General">
                  <c:v>0.37915193901224498</c:v>
                </c:pt>
                <c:pt idx="4129" formatCode="General">
                  <c:v>0.37915666248785501</c:v>
                </c:pt>
                <c:pt idx="4130" formatCode="General">
                  <c:v>0.37916138535115002</c:v>
                </c:pt>
                <c:pt idx="4131" formatCode="General">
                  <c:v>0.37916610760212999</c:v>
                </c:pt>
                <c:pt idx="4132" formatCode="General">
                  <c:v>0.37917082924079298</c:v>
                </c:pt>
                <c:pt idx="4133" formatCode="General">
                  <c:v>0.37917555026713801</c:v>
                </c:pt>
                <c:pt idx="4134" formatCode="General">
                  <c:v>0.379180270681165</c:v>
                </c:pt>
                <c:pt idx="4135" formatCode="General">
                  <c:v>0.37918499048287402</c:v>
                </c:pt>
                <c:pt idx="4136" formatCode="General">
                  <c:v>0.37918970967226201</c:v>
                </c:pt>
                <c:pt idx="4137" formatCode="General">
                  <c:v>0.37919442824933097</c:v>
                </c:pt>
                <c:pt idx="4138" formatCode="General">
                  <c:v>0.37919914621407902</c:v>
                </c:pt>
                <c:pt idx="4139" formatCode="General">
                  <c:v>0.37920386356650498</c:v>
                </c:pt>
                <c:pt idx="4140" formatCode="General">
                  <c:v>0.37920858030660998</c:v>
                </c:pt>
                <c:pt idx="4141" formatCode="General">
                  <c:v>0.379213296434392</c:v>
                </c:pt>
                <c:pt idx="4142" formatCode="General">
                  <c:v>0.379218011949852</c:v>
                </c:pt>
                <c:pt idx="4143" formatCode="General">
                  <c:v>0.37922272685298802</c:v>
                </c:pt>
                <c:pt idx="4144" formatCode="General">
                  <c:v>0.37922744114380202</c:v>
                </c:pt>
                <c:pt idx="4145" formatCode="General">
                  <c:v>0.379232154822292</c:v>
                </c:pt>
                <c:pt idx="4146" formatCode="General">
                  <c:v>0.37923686788845801</c:v>
                </c:pt>
                <c:pt idx="4147" formatCode="General">
                  <c:v>0.37924158034229999</c:v>
                </c:pt>
                <c:pt idx="4148" formatCode="General">
                  <c:v>0.379246292183818</c:v>
                </c:pt>
                <c:pt idx="4149" formatCode="General">
                  <c:v>0.37925100341301299</c:v>
                </c:pt>
                <c:pt idx="4150" formatCode="General">
                  <c:v>0.37925571402988201</c:v>
                </c:pt>
                <c:pt idx="4151" formatCode="General">
                  <c:v>0.379260424034428</c:v>
                </c:pt>
                <c:pt idx="4152" formatCode="General">
                  <c:v>0.37926513342665003</c:v>
                </c:pt>
                <c:pt idx="4153" formatCode="General">
                  <c:v>0.37926984220654802</c:v>
                </c:pt>
                <c:pt idx="4154" formatCode="General">
                  <c:v>0.379274550374122</c:v>
                </c:pt>
                <c:pt idx="4155" formatCode="General">
                  <c:v>0.379279257929373</c:v>
                </c:pt>
                <c:pt idx="4156" formatCode="General">
                  <c:v>0.37928396487229998</c:v>
                </c:pt>
                <c:pt idx="4157" formatCode="General">
                  <c:v>0.37928867120290399</c:v>
                </c:pt>
                <c:pt idx="4158" formatCode="General">
                  <c:v>0.37929337692118598</c:v>
                </c:pt>
                <c:pt idx="4159" formatCode="General">
                  <c:v>0.37929808202714499</c:v>
                </c:pt>
                <c:pt idx="4160" formatCode="General">
                  <c:v>0.37930278652078198</c:v>
                </c:pt>
                <c:pt idx="4161" formatCode="General">
                  <c:v>0.37930749040209799</c:v>
                </c:pt>
                <c:pt idx="4162" formatCode="General">
                  <c:v>0.37931219367109298</c:v>
                </c:pt>
                <c:pt idx="4163" formatCode="General">
                  <c:v>0.37931689632776799</c:v>
                </c:pt>
                <c:pt idx="4164" formatCode="General">
                  <c:v>0.37932159837212398</c:v>
                </c:pt>
                <c:pt idx="4165" formatCode="General">
                  <c:v>0.37932629980415999</c:v>
                </c:pt>
                <c:pt idx="4166" formatCode="General">
                  <c:v>0.37933100062387798</c:v>
                </c:pt>
                <c:pt idx="4167" formatCode="General">
                  <c:v>0.37933570083127799</c:v>
                </c:pt>
                <c:pt idx="4168" formatCode="General">
                  <c:v>0.37934040042636202</c:v>
                </c:pt>
                <c:pt idx="4169" formatCode="General">
                  <c:v>0.37934509940913003</c:v>
                </c:pt>
                <c:pt idx="4170" formatCode="General">
                  <c:v>0.379349797779583</c:v>
                </c:pt>
                <c:pt idx="4171" formatCode="General">
                  <c:v>0.37935449553772099</c:v>
                </c:pt>
                <c:pt idx="4172" formatCode="General">
                  <c:v>0.37935919268354701</c:v>
                </c:pt>
                <c:pt idx="4173" formatCode="General">
                  <c:v>0.37936388921706099</c:v>
                </c:pt>
                <c:pt idx="4174" formatCode="General">
                  <c:v>0.37936858513826399</c:v>
                </c:pt>
                <c:pt idx="4175" formatCode="General">
                  <c:v>0.37937328044715701</c:v>
                </c:pt>
                <c:pt idx="4176" formatCode="General">
                  <c:v>0.379377975143742</c:v>
                </c:pt>
                <c:pt idx="4177" formatCode="General">
                  <c:v>0.379382669228019</c:v>
                </c:pt>
                <c:pt idx="4178" formatCode="General">
                  <c:v>0.37938736269999002</c:v>
                </c:pt>
                <c:pt idx="4179" formatCode="General">
                  <c:v>0.37939205555965599</c:v>
                </c:pt>
                <c:pt idx="4180" formatCode="General">
                  <c:v>0.37939674780701799</c:v>
                </c:pt>
                <c:pt idx="4181" formatCode="General">
                  <c:v>0.37940133394903403</c:v>
                </c:pt>
                <c:pt idx="4182" formatCode="General">
                  <c:v>0.37940547543620801</c:v>
                </c:pt>
                <c:pt idx="4183" formatCode="General">
                  <c:v>0.37940961654381999</c:v>
                </c:pt>
                <c:pt idx="4184" formatCode="General">
                  <c:v>0.379413757271859</c:v>
                </c:pt>
                <c:pt idx="4185" formatCode="General">
                  <c:v>0.37941789762031503</c:v>
                </c:pt>
                <c:pt idx="4186" formatCode="General">
                  <c:v>0.37942203758917697</c:v>
                </c:pt>
                <c:pt idx="4187" formatCode="General">
                  <c:v>0.37942617717843302</c:v>
                </c:pt>
                <c:pt idx="4188" formatCode="General">
                  <c:v>0.37943031638807401</c:v>
                </c:pt>
                <c:pt idx="4189" formatCode="General">
                  <c:v>0.379434455218088</c:v>
                </c:pt>
                <c:pt idx="4190" formatCode="General">
                  <c:v>0.379438593668465</c:v>
                </c:pt>
                <c:pt idx="4191" formatCode="General">
                  <c:v>0.37944273173919302</c:v>
                </c:pt>
                <c:pt idx="4192" formatCode="General">
                  <c:v>0.37944686943026401</c:v>
                </c:pt>
                <c:pt idx="4193" formatCode="General">
                  <c:v>0.37945100674166499</c:v>
                </c:pt>
                <c:pt idx="4194" formatCode="General">
                  <c:v>0.37945510880345901</c:v>
                </c:pt>
                <c:pt idx="4195" formatCode="General">
                  <c:v>0.37945866996706301</c:v>
                </c:pt>
                <c:pt idx="4196" formatCode="General">
                  <c:v>0.37946223068567098</c:v>
                </c:pt>
                <c:pt idx="4197" formatCode="General">
                  <c:v>0.37946579095928101</c:v>
                </c:pt>
                <c:pt idx="4198" formatCode="General">
                  <c:v>0.37946935078789301</c:v>
                </c:pt>
                <c:pt idx="4199" formatCode="General">
                  <c:v>0.37947291017150597</c:v>
                </c:pt>
                <c:pt idx="4200" formatCode="General">
                  <c:v>0.37947646911011901</c:v>
                </c:pt>
                <c:pt idx="4201" formatCode="General">
                  <c:v>0.37948002760373301</c:v>
                </c:pt>
                <c:pt idx="4202" formatCode="General">
                  <c:v>0.37948358565234502</c:v>
                </c:pt>
                <c:pt idx="4203" formatCode="General">
                  <c:v>0.379487143255957</c:v>
                </c:pt>
                <c:pt idx="4204" formatCode="General">
                  <c:v>0.37949070041456801</c:v>
                </c:pt>
                <c:pt idx="4205" formatCode="General">
                  <c:v>0.37949425712817603</c:v>
                </c:pt>
                <c:pt idx="4206" formatCode="General">
                  <c:v>0.37949781339678201</c:v>
                </c:pt>
                <c:pt idx="4207" formatCode="General">
                  <c:v>0.37950136922038502</c:v>
                </c:pt>
                <c:pt idx="4208" formatCode="General">
                  <c:v>0.37950492459898499</c:v>
                </c:pt>
                <c:pt idx="4209" formatCode="General">
                  <c:v>0.37950847953258099</c:v>
                </c:pt>
                <c:pt idx="4210" formatCode="General">
                  <c:v>0.37951203402117401</c:v>
                </c:pt>
                <c:pt idx="4211" formatCode="General">
                  <c:v>0.37951558806476199</c:v>
                </c:pt>
                <c:pt idx="4212" formatCode="General">
                  <c:v>0.37951914166334599</c:v>
                </c:pt>
                <c:pt idx="4213" formatCode="General">
                  <c:v>0.37952269481692502</c:v>
                </c:pt>
                <c:pt idx="4214" formatCode="General">
                  <c:v>0.37952624752549902</c:v>
                </c:pt>
                <c:pt idx="4215" formatCode="General">
                  <c:v>0.37952979978906798</c:v>
                </c:pt>
                <c:pt idx="4216" formatCode="General">
                  <c:v>0.37953335160763202</c:v>
                </c:pt>
                <c:pt idx="4217" formatCode="General">
                  <c:v>0.37953690298118897</c:v>
                </c:pt>
                <c:pt idx="4218" formatCode="General">
                  <c:v>0.379540453909742</c:v>
                </c:pt>
                <c:pt idx="4219" formatCode="General">
                  <c:v>0.379544004393288</c:v>
                </c:pt>
                <c:pt idx="4220" formatCode="General">
                  <c:v>0.37954755443182903</c:v>
                </c:pt>
                <c:pt idx="4221" formatCode="General">
                  <c:v>0.37955110402536302</c:v>
                </c:pt>
                <c:pt idx="4222" formatCode="General">
                  <c:v>0.37955465317389198</c:v>
                </c:pt>
                <c:pt idx="4223" formatCode="General">
                  <c:v>0.37955820187741401</c:v>
                </c:pt>
                <c:pt idx="4224" formatCode="General">
                  <c:v>0.37956175013593102</c:v>
                </c:pt>
                <c:pt idx="4225" formatCode="General">
                  <c:v>0.37956529794944199</c:v>
                </c:pt>
                <c:pt idx="4226" formatCode="General">
                  <c:v>0.37956884531794599</c:v>
                </c:pt>
                <c:pt idx="4227" formatCode="General">
                  <c:v>0.37957239224144501</c:v>
                </c:pt>
                <c:pt idx="4228" formatCode="General">
                  <c:v>0.379575938719938</c:v>
                </c:pt>
                <c:pt idx="4229" formatCode="General">
                  <c:v>0.37957948475342501</c:v>
                </c:pt>
                <c:pt idx="4230" formatCode="General">
                  <c:v>0.37958303034190699</c:v>
                </c:pt>
                <c:pt idx="4231" formatCode="General">
                  <c:v>0.37958657548538399</c:v>
                </c:pt>
                <c:pt idx="4232" formatCode="General">
                  <c:v>0.37959012018385502</c:v>
                </c:pt>
                <c:pt idx="4233" formatCode="General">
                  <c:v>0.37959366443732201</c:v>
                </c:pt>
                <c:pt idx="4234" formatCode="General">
                  <c:v>0.37959720824578402</c:v>
                </c:pt>
                <c:pt idx="4235" formatCode="General">
                  <c:v>0.379600751609242</c:v>
                </c:pt>
                <c:pt idx="4236" formatCode="General">
                  <c:v>0.37960429452769501</c:v>
                </c:pt>
                <c:pt idx="4237" formatCode="General">
                  <c:v>0.37960783700114498</c:v>
                </c:pt>
                <c:pt idx="4238" formatCode="General">
                  <c:v>0.37961137902959202</c:v>
                </c:pt>
                <c:pt idx="4239" formatCode="General">
                  <c:v>0.37961492061303498</c:v>
                </c:pt>
                <c:pt idx="4240" formatCode="General">
                  <c:v>0.37961846175147601</c:v>
                </c:pt>
                <c:pt idx="4241" formatCode="General">
                  <c:v>0.37962200244491501</c:v>
                </c:pt>
                <c:pt idx="4242" formatCode="General">
                  <c:v>0.37962554269335202</c:v>
                </c:pt>
                <c:pt idx="4243" formatCode="General">
                  <c:v>0.37962908249678801</c:v>
                </c:pt>
                <c:pt idx="4244" formatCode="General">
                  <c:v>0.37963262185522301</c:v>
                </c:pt>
                <c:pt idx="4245" formatCode="General">
                  <c:v>0.37963616076865703</c:v>
                </c:pt>
                <c:pt idx="4246" formatCode="General">
                  <c:v>0.37963969923709201</c:v>
                </c:pt>
                <c:pt idx="4247" formatCode="General">
                  <c:v>0.37964323726052801</c:v>
                </c:pt>
                <c:pt idx="4248" formatCode="General">
                  <c:v>0.37964677483896497</c:v>
                </c:pt>
                <c:pt idx="4249" formatCode="General">
                  <c:v>0.37965031197240401</c:v>
                </c:pt>
                <c:pt idx="4250" formatCode="General">
                  <c:v>0.37965384866084601</c:v>
                </c:pt>
                <c:pt idx="4251" formatCode="General">
                  <c:v>0.37965738490429102</c:v>
                </c:pt>
                <c:pt idx="4252" formatCode="General">
                  <c:v>0.37966092070273999</c:v>
                </c:pt>
                <c:pt idx="4253" formatCode="General">
                  <c:v>0.37966445605619398</c:v>
                </c:pt>
                <c:pt idx="4254" formatCode="General">
                  <c:v>0.37966799096465398</c:v>
                </c:pt>
                <c:pt idx="4255" formatCode="General">
                  <c:v>0.37967152542811899</c:v>
                </c:pt>
                <c:pt idx="4256" formatCode="General">
                  <c:v>0.37967505944659202</c:v>
                </c:pt>
                <c:pt idx="4257" formatCode="General">
                  <c:v>0.37967859302007201</c:v>
                </c:pt>
                <c:pt idx="4258" formatCode="General">
                  <c:v>0.379682126148562</c:v>
                </c:pt>
                <c:pt idx="4259" formatCode="General">
                  <c:v>0.37968565883206001</c:v>
                </c:pt>
                <c:pt idx="4260" formatCode="General">
                  <c:v>0.37968919107056898</c:v>
                </c:pt>
                <c:pt idx="4261" formatCode="General">
                  <c:v>0.37969281288071999</c:v>
                </c:pt>
                <c:pt idx="4262" formatCode="General">
                  <c:v>0.37969644460092</c:v>
                </c:pt>
                <c:pt idx="4263" formatCode="General">
                  <c:v>0.37970007612972601</c:v>
                </c:pt>
                <c:pt idx="4264" formatCode="General">
                  <c:v>0.37970370746711002</c:v>
                </c:pt>
                <c:pt idx="4265" formatCode="General">
                  <c:v>0.37970733861304701</c:v>
                </c:pt>
                <c:pt idx="4266" formatCode="General">
                  <c:v>0.37971096956750999</c:v>
                </c:pt>
                <c:pt idx="4267" formatCode="General">
                  <c:v>0.379714600330473</c:v>
                </c:pt>
                <c:pt idx="4268" formatCode="General">
                  <c:v>0.37971823090190998</c:v>
                </c:pt>
                <c:pt idx="4269" formatCode="General">
                  <c:v>0.37972186128179403</c:v>
                </c:pt>
                <c:pt idx="4270" formatCode="General">
                  <c:v>0.37972563322927999</c:v>
                </c:pt>
                <c:pt idx="4271" formatCode="General">
                  <c:v>0.37972951843657499</c:v>
                </c:pt>
                <c:pt idx="4272" formatCode="General">
                  <c:v>0.379733403508899</c:v>
                </c:pt>
                <c:pt idx="4273" formatCode="General">
                  <c:v>0.37973652539915198</c:v>
                </c:pt>
                <c:pt idx="4274" formatCode="General">
                  <c:v>0.37973889201817401</c:v>
                </c:pt>
                <c:pt idx="4275" formatCode="General">
                  <c:v>0.379741238723242</c:v>
                </c:pt>
                <c:pt idx="4276" formatCode="General">
                  <c:v>0.37974358533344499</c:v>
                </c:pt>
                <c:pt idx="4277" formatCode="General">
                  <c:v>0.37974593184877398</c:v>
                </c:pt>
                <c:pt idx="4278" formatCode="General">
                  <c:v>0.37974827826921598</c:v>
                </c:pt>
                <c:pt idx="4279" formatCode="General">
                  <c:v>0.37975062459476</c:v>
                </c:pt>
                <c:pt idx="4280" formatCode="General">
                  <c:v>0.379752970825396</c:v>
                </c:pt>
                <c:pt idx="4281" formatCode="General">
                  <c:v>0.37975531696111098</c:v>
                </c:pt>
                <c:pt idx="4282" formatCode="General">
                  <c:v>0.37975766300189501</c:v>
                </c:pt>
                <c:pt idx="4283" formatCode="General">
                  <c:v>0.37976000894773798</c:v>
                </c:pt>
                <c:pt idx="4284" formatCode="General">
                  <c:v>0.37976235479862602</c:v>
                </c:pt>
                <c:pt idx="4285" formatCode="General">
                  <c:v>0.379764599114704</c:v>
                </c:pt>
                <c:pt idx="4286" formatCode="General">
                  <c:v>0.37976627527379297</c:v>
                </c:pt>
                <c:pt idx="4287" formatCode="General">
                  <c:v>0.37976792166119</c:v>
                </c:pt>
                <c:pt idx="4288" formatCode="General">
                  <c:v>0.37976955100082899</c:v>
                </c:pt>
                <c:pt idx="4289" formatCode="General">
                  <c:v>0.37977118025294698</c:v>
                </c:pt>
                <c:pt idx="4290" formatCode="General">
                  <c:v>0.37977280941753699</c:v>
                </c:pt>
                <c:pt idx="4291" formatCode="General">
                  <c:v>0.37977443849459103</c:v>
                </c:pt>
                <c:pt idx="4292" formatCode="General">
                  <c:v>0.37977606748410397</c:v>
                </c:pt>
                <c:pt idx="4293" formatCode="General">
                  <c:v>0.37977769638606701</c:v>
                </c:pt>
                <c:pt idx="4294" formatCode="General">
                  <c:v>0.37977932520047403</c:v>
                </c:pt>
                <c:pt idx="4295" formatCode="General">
                  <c:v>0.37978095392731898</c:v>
                </c:pt>
                <c:pt idx="4296" formatCode="General">
                  <c:v>0.37978258256659397</c:v>
                </c:pt>
                <c:pt idx="4297" formatCode="General">
                  <c:v>0.37978421111829302</c:v>
                </c:pt>
                <c:pt idx="4298" formatCode="General">
                  <c:v>0.37978583958240802</c:v>
                </c:pt>
                <c:pt idx="4299" formatCode="General">
                  <c:v>0.37978746795893298</c:v>
                </c:pt>
                <c:pt idx="4300" formatCode="General">
                  <c:v>0.37978909624786</c:v>
                </c:pt>
                <c:pt idx="4301" formatCode="General">
                  <c:v>0.37979072444918399</c:v>
                </c:pt>
                <c:pt idx="4302" formatCode="General">
                  <c:v>0.37979235256289601</c:v>
                </c:pt>
                <c:pt idx="4303" formatCode="General">
                  <c:v>0.379793980588991</c:v>
                </c:pt>
                <c:pt idx="4304" formatCode="General">
                  <c:v>0.37979560852746103</c:v>
                </c:pt>
                <c:pt idx="4305" formatCode="General">
                  <c:v>0.37979723637829998</c:v>
                </c:pt>
                <c:pt idx="4306" formatCode="General">
                  <c:v>0.37979886414149999</c:v>
                </c:pt>
                <c:pt idx="4307" formatCode="General">
                  <c:v>0.379800491817054</c:v>
                </c:pt>
                <c:pt idx="4308" formatCode="General">
                  <c:v>0.37980211940495701</c:v>
                </c:pt>
                <c:pt idx="4309" formatCode="General">
                  <c:v>0.37980374690520002</c:v>
                </c:pt>
                <c:pt idx="4310" formatCode="General">
                  <c:v>0.379805374317777</c:v>
                </c:pt>
                <c:pt idx="4311" formatCode="General">
                  <c:v>0.379807001642682</c:v>
                </c:pt>
                <c:pt idx="4312" formatCode="General">
                  <c:v>0.37980862887990602</c:v>
                </c:pt>
                <c:pt idx="4313" formatCode="General">
                  <c:v>0.37981025602944402</c:v>
                </c:pt>
                <c:pt idx="4314" formatCode="General">
                  <c:v>0.37981188309128799</c:v>
                </c:pt>
                <c:pt idx="4315" formatCode="General">
                  <c:v>0.37981351006543201</c:v>
                </c:pt>
                <c:pt idx="4316" formatCode="General">
                  <c:v>0.37981513695186903</c:v>
                </c:pt>
                <c:pt idx="4317" formatCode="General">
                  <c:v>0.37981676375059098</c:v>
                </c:pt>
                <c:pt idx="4318" formatCode="General">
                  <c:v>0.37981839046159299</c:v>
                </c:pt>
                <c:pt idx="4319" formatCode="General">
                  <c:v>0.37982001708486601</c:v>
                </c:pt>
                <c:pt idx="4320" formatCode="General">
                  <c:v>0.37982164362040499</c:v>
                </c:pt>
                <c:pt idx="4321" formatCode="General">
                  <c:v>0.37982327006820099</c:v>
                </c:pt>
                <c:pt idx="4322" formatCode="General">
                  <c:v>0.37982489642825001</c:v>
                </c:pt>
                <c:pt idx="4323" formatCode="General">
                  <c:v>0.37982652270054301</c:v>
                </c:pt>
                <c:pt idx="4324" formatCode="General">
                  <c:v>0.37982814888507299</c:v>
                </c:pt>
                <c:pt idx="4325" formatCode="General">
                  <c:v>0.37982977498183401</c:v>
                </c:pt>
                <c:pt idx="4326" formatCode="General">
                  <c:v>0.37983140099081902</c:v>
                </c:pt>
                <c:pt idx="4327" formatCode="General">
                  <c:v>0.37983302691202198</c:v>
                </c:pt>
                <c:pt idx="4328" formatCode="General">
                  <c:v>0.37983465274543399</c:v>
                </c:pt>
                <c:pt idx="4329" formatCode="General">
                  <c:v>0.37983627849104901</c:v>
                </c:pt>
                <c:pt idx="4330" formatCode="General">
                  <c:v>0.37983790414886098</c:v>
                </c:pt>
                <c:pt idx="4331" formatCode="General">
                  <c:v>0.37983952971886298</c:v>
                </c:pt>
                <c:pt idx="4332" formatCode="General">
                  <c:v>0.379841155201047</c:v>
                </c:pt>
                <c:pt idx="4333" formatCode="General">
                  <c:v>0.37984278059540699</c:v>
                </c:pt>
                <c:pt idx="4334" formatCode="General">
                  <c:v>0.37984440590193502</c:v>
                </c:pt>
                <c:pt idx="4335" formatCode="General">
                  <c:v>0.37984603112062598</c:v>
                </c:pt>
                <c:pt idx="4336" formatCode="General">
                  <c:v>0.37984765625147199</c:v>
                </c:pt>
                <c:pt idx="4337" formatCode="General">
                  <c:v>0.37984928129446599</c:v>
                </c:pt>
                <c:pt idx="4338" formatCode="General">
                  <c:v>0.37985090624960199</c:v>
                </c:pt>
                <c:pt idx="4339" formatCode="General">
                  <c:v>0.37985253111687201</c:v>
                </c:pt>
                <c:pt idx="4340" formatCode="General">
                  <c:v>0.37985415589626897</c:v>
                </c:pt>
                <c:pt idx="4341" formatCode="General">
                  <c:v>0.37985578058778702</c:v>
                </c:pt>
                <c:pt idx="4342" formatCode="General">
                  <c:v>0.37985740519141997</c:v>
                </c:pt>
                <c:pt idx="4343" formatCode="General">
                  <c:v>0.37985902970715901</c:v>
                </c:pt>
                <c:pt idx="4344" formatCode="General">
                  <c:v>0.37986065413499798</c:v>
                </c:pt>
                <c:pt idx="4345" formatCode="General">
                  <c:v>0.37986227847493098</c:v>
                </c:pt>
                <c:pt idx="4346" formatCode="General">
                  <c:v>0.37986390272694998</c:v>
                </c:pt>
                <c:pt idx="4347" formatCode="General">
                  <c:v>0.37986552689104802</c:v>
                </c:pt>
                <c:pt idx="4348" formatCode="General">
                  <c:v>0.37986715096721901</c:v>
                </c:pt>
                <c:pt idx="4349" formatCode="General">
                  <c:v>0.37986877495545601</c:v>
                </c:pt>
                <c:pt idx="4350" formatCode="General">
                  <c:v>0.37987039885575202</c:v>
                </c:pt>
                <c:pt idx="4351" formatCode="General">
                  <c:v>0.379872022668099</c:v>
                </c:pt>
                <c:pt idx="4352" formatCode="General">
                  <c:v>0.37987364639249199</c:v>
                </c:pt>
                <c:pt idx="4353" formatCode="General">
                  <c:v>0.37987527002892302</c:v>
                </c:pt>
                <c:pt idx="4354" formatCode="General">
                  <c:v>0.37987689357738602</c:v>
                </c:pt>
                <c:pt idx="4355" formatCode="General">
                  <c:v>0.37987851703787301</c:v>
                </c:pt>
                <c:pt idx="4356" formatCode="General">
                  <c:v>0.37988014041037699</c:v>
                </c:pt>
                <c:pt idx="4357" formatCode="General">
                  <c:v>0.37988176369489302</c:v>
                </c:pt>
                <c:pt idx="4358" formatCode="General">
                  <c:v>0.37988338689141199</c:v>
                </c:pt>
                <c:pt idx="4359" formatCode="General">
                  <c:v>0.37988500999992802</c:v>
                </c:pt>
                <c:pt idx="4360" formatCode="General">
                  <c:v>0.37988663302043502</c:v>
                </c:pt>
                <c:pt idx="4361" formatCode="General">
                  <c:v>0.37988825595292502</c:v>
                </c:pt>
                <c:pt idx="4362" formatCode="General">
                  <c:v>0.37989003273123401</c:v>
                </c:pt>
                <c:pt idx="4363" formatCode="General">
                  <c:v>0.37989182857912901</c:v>
                </c:pt>
                <c:pt idx="4364" formatCode="General">
                  <c:v>0.37989362424992201</c:v>
                </c:pt>
                <c:pt idx="4365" formatCode="General">
                  <c:v>0.37989541974359903</c:v>
                </c:pt>
                <c:pt idx="4366" formatCode="General">
                  <c:v>0.37989721506014801</c:v>
                </c:pt>
                <c:pt idx="4367" formatCode="General">
                  <c:v>0.37989901019955802</c:v>
                </c:pt>
                <c:pt idx="4368" formatCode="General">
                  <c:v>0.37990080516181701</c:v>
                </c:pt>
                <c:pt idx="4369" formatCode="General">
                  <c:v>0.379902599946912</c:v>
                </c:pt>
                <c:pt idx="4370" formatCode="General">
                  <c:v>0.37990439455483199</c:v>
                </c:pt>
                <c:pt idx="4371" formatCode="General">
                  <c:v>0.379906188985565</c:v>
                </c:pt>
                <c:pt idx="4372" formatCode="General">
                  <c:v>0.37990798323909902</c:v>
                </c:pt>
                <c:pt idx="4373" formatCode="General">
                  <c:v>0.37990977731542103</c:v>
                </c:pt>
                <c:pt idx="4374" formatCode="General">
                  <c:v>0.37991157121452002</c:v>
                </c:pt>
                <c:pt idx="4375" formatCode="General">
                  <c:v>0.379913364936384</c:v>
                </c:pt>
                <c:pt idx="4376" formatCode="General">
                  <c:v>0.37991515848100099</c:v>
                </c:pt>
                <c:pt idx="4377" formatCode="General">
                  <c:v>0.379916951848359</c:v>
                </c:pt>
                <c:pt idx="4378" formatCode="General">
                  <c:v>0.37991874503844603</c:v>
                </c:pt>
                <c:pt idx="4379" formatCode="General">
                  <c:v>0.37992053805124998</c:v>
                </c:pt>
                <c:pt idx="4380" formatCode="General">
                  <c:v>0.37992233088675897</c:v>
                </c:pt>
                <c:pt idx="4381" formatCode="General">
                  <c:v>0.37992412354496002</c:v>
                </c:pt>
                <c:pt idx="4382" formatCode="General">
                  <c:v>0.37992591602584402</c:v>
                </c:pt>
                <c:pt idx="4383" formatCode="General">
                  <c:v>0.37992770832939599</c:v>
                </c:pt>
                <c:pt idx="4384" formatCode="General">
                  <c:v>0.37992950045560597</c:v>
                </c:pt>
                <c:pt idx="4385" formatCode="General">
                  <c:v>0.379931292404461</c:v>
                </c:pt>
                <c:pt idx="4386" formatCode="General">
                  <c:v>0.37993308417594901</c:v>
                </c:pt>
                <c:pt idx="4387" formatCode="General">
                  <c:v>0.37993487577005902</c:v>
                </c:pt>
                <c:pt idx="4388" formatCode="General">
                  <c:v>0.37993666718677799</c:v>
                </c:pt>
                <c:pt idx="4389" formatCode="General">
                  <c:v>0.37993845842609603</c:v>
                </c:pt>
                <c:pt idx="4390" formatCode="General">
                  <c:v>0.37994024948799798</c:v>
                </c:pt>
                <c:pt idx="4391" formatCode="General">
                  <c:v>0.37994204037247498</c:v>
                </c:pt>
                <c:pt idx="4392" formatCode="General">
                  <c:v>0.37994383107951302</c:v>
                </c:pt>
                <c:pt idx="4393" formatCode="General">
                  <c:v>0.379945621609102</c:v>
                </c:pt>
                <c:pt idx="4394" formatCode="General">
                  <c:v>0.379947411961228</c:v>
                </c:pt>
                <c:pt idx="4395" formatCode="General">
                  <c:v>0.37994920213588101</c:v>
                </c:pt>
                <c:pt idx="4396" formatCode="General">
                  <c:v>0.379950992133048</c:v>
                </c:pt>
                <c:pt idx="4397" formatCode="General">
                  <c:v>0.37995278195271698</c:v>
                </c:pt>
                <c:pt idx="4398" formatCode="General">
                  <c:v>0.379954571594877</c:v>
                </c:pt>
                <c:pt idx="4399" formatCode="General">
                  <c:v>0.37995636105951502</c:v>
                </c:pt>
                <c:pt idx="4400" formatCode="General">
                  <c:v>0.37995815034662</c:v>
                </c:pt>
                <c:pt idx="4401" formatCode="General">
                  <c:v>0.37995993945617901</c:v>
                </c:pt>
                <c:pt idx="4402" formatCode="General">
                  <c:v>0.37996172838818099</c:v>
                </c:pt>
                <c:pt idx="4403" formatCode="General">
                  <c:v>0.379963517142615</c:v>
                </c:pt>
                <c:pt idx="4404" formatCode="General">
                  <c:v>0.37996530571946702</c:v>
                </c:pt>
                <c:pt idx="4405" formatCode="General">
                  <c:v>0.37996709411872698</c:v>
                </c:pt>
                <c:pt idx="4406" formatCode="General">
                  <c:v>0.37996888234038201</c:v>
                </c:pt>
                <c:pt idx="4407" formatCode="General">
                  <c:v>0.37997067038442001</c:v>
                </c:pt>
                <c:pt idx="4408" formatCode="General">
                  <c:v>0.37997245825082998</c:v>
                </c:pt>
                <c:pt idx="4409" formatCode="General">
                  <c:v>0.3799742459396</c:v>
                </c:pt>
                <c:pt idx="4410" formatCode="General">
                  <c:v>0.37997603345071801</c:v>
                </c:pt>
                <c:pt idx="4411" formatCode="General">
                  <c:v>0.37997779374604801</c:v>
                </c:pt>
                <c:pt idx="4412" formatCode="General">
                  <c:v>0.37997955080969797</c:v>
                </c:pt>
                <c:pt idx="4413" formatCode="General">
                  <c:v>0.379981307678805</c:v>
                </c:pt>
                <c:pt idx="4414" formatCode="General">
                  <c:v>0.37998306435336199</c:v>
                </c:pt>
                <c:pt idx="4415" formatCode="General">
                  <c:v>0.37998482083336599</c:v>
                </c:pt>
                <c:pt idx="4416" formatCode="General">
                  <c:v>0.37998657711881301</c:v>
                </c:pt>
                <c:pt idx="4417" formatCode="General">
                  <c:v>0.37998833320969699</c:v>
                </c:pt>
                <c:pt idx="4418" formatCode="General">
                  <c:v>0.37999008910601501</c:v>
                </c:pt>
                <c:pt idx="4419" formatCode="General">
                  <c:v>0.37999184480776099</c:v>
                </c:pt>
                <c:pt idx="4420" formatCode="General">
                  <c:v>0.37999360031493201</c:v>
                </c:pt>
                <c:pt idx="4421" formatCode="General">
                  <c:v>0.37999535562752301</c:v>
                </c:pt>
                <c:pt idx="4422" formatCode="General">
                  <c:v>0.379997110745529</c:v>
                </c:pt>
                <c:pt idx="4423" formatCode="General">
                  <c:v>0.37999886566894697</c:v>
                </c:pt>
                <c:pt idx="4424" formatCode="General">
                  <c:v>0.38000062039777099</c:v>
                </c:pt>
                <c:pt idx="4425" formatCode="General">
                  <c:v>0.38000237493199701</c:v>
                </c:pt>
                <c:pt idx="4426" formatCode="General">
                  <c:v>0.38000412927162103</c:v>
                </c:pt>
                <c:pt idx="4427" formatCode="General">
                  <c:v>0.38000588341663899</c:v>
                </c:pt>
                <c:pt idx="4428" formatCode="General">
                  <c:v>0.38000763736704501</c:v>
                </c:pt>
                <c:pt idx="4429" formatCode="General">
                  <c:v>0.38000939112283699</c:v>
                </c:pt>
                <c:pt idx="4430" formatCode="General">
                  <c:v>0.38001114468400798</c:v>
                </c:pt>
                <c:pt idx="4431" formatCode="General">
                  <c:v>0.38001289805055399</c:v>
                </c:pt>
                <c:pt idx="4432" formatCode="General">
                  <c:v>0.38001465122247302</c:v>
                </c:pt>
                <c:pt idx="4433" formatCode="General">
                  <c:v>0.38001640419975802</c:v>
                </c:pt>
                <c:pt idx="4434" formatCode="General">
                  <c:v>0.38001815698240499</c:v>
                </c:pt>
                <c:pt idx="4435" formatCode="General">
                  <c:v>0.38001990957041099</c:v>
                </c:pt>
                <c:pt idx="4436" formatCode="General">
                  <c:v>0.38002166196377102</c:v>
                </c:pt>
                <c:pt idx="4437" formatCode="General">
                  <c:v>0.38002341416247998</c:v>
                </c:pt>
                <c:pt idx="4438" formatCode="General">
                  <c:v>0.38002516616653398</c:v>
                </c:pt>
                <c:pt idx="4439" formatCode="General">
                  <c:v>0.38002691797592902</c:v>
                </c:pt>
                <c:pt idx="4440" formatCode="General">
                  <c:v>0.38002866959066001</c:v>
                </c:pt>
                <c:pt idx="4441" formatCode="General">
                  <c:v>0.38003042101072299</c:v>
                </c:pt>
                <c:pt idx="4442" formatCode="General">
                  <c:v>0.38003217223611302</c:v>
                </c:pt>
                <c:pt idx="4443" formatCode="General">
                  <c:v>0.380033923266827</c:v>
                </c:pt>
                <c:pt idx="4444" formatCode="General">
                  <c:v>0.38003567410285899</c:v>
                </c:pt>
                <c:pt idx="4445" formatCode="General">
                  <c:v>0.38003742474420699</c:v>
                </c:pt>
                <c:pt idx="4446" formatCode="General">
                  <c:v>0.380039175190864</c:v>
                </c:pt>
                <c:pt idx="4447" formatCode="General">
                  <c:v>0.38004092544282703</c:v>
                </c:pt>
                <c:pt idx="4448" formatCode="General">
                  <c:v>0.38004267491905402</c:v>
                </c:pt>
                <c:pt idx="4449" formatCode="General">
                  <c:v>0.38004439602219797</c:v>
                </c:pt>
                <c:pt idx="4450" formatCode="General">
                  <c:v>0.38004611693449097</c:v>
                </c:pt>
                <c:pt idx="4451" formatCode="General">
                  <c:v>0.38004783765593703</c:v>
                </c:pt>
                <c:pt idx="4452" formatCode="General">
                  <c:v>0.38004955818653902</c:v>
                </c:pt>
                <c:pt idx="4453" formatCode="General">
                  <c:v>0.38005127852630299</c:v>
                </c:pt>
                <c:pt idx="4454" formatCode="General">
                  <c:v>0.38005299867523001</c:v>
                </c:pt>
                <c:pt idx="4455" formatCode="General">
                  <c:v>0.38005471863332602</c:v>
                </c:pt>
                <c:pt idx="4456" formatCode="General">
                  <c:v>0.380056438400595</c:v>
                </c:pt>
                <c:pt idx="4457" formatCode="General">
                  <c:v>0.38005815797704001</c:v>
                </c:pt>
                <c:pt idx="4458" formatCode="General">
                  <c:v>0.380059877362666</c:v>
                </c:pt>
                <c:pt idx="4459" formatCode="General">
                  <c:v>0.38006159655747601</c:v>
                </c:pt>
                <c:pt idx="4460" formatCode="General">
                  <c:v>0.38006331556147399</c:v>
                </c:pt>
                <c:pt idx="4461" formatCode="General">
                  <c:v>0.38006503437466499</c:v>
                </c:pt>
                <c:pt idx="4462" formatCode="General">
                  <c:v>0.380066752997052</c:v>
                </c:pt>
                <c:pt idx="4463" formatCode="General">
                  <c:v>0.38006813103233</c:v>
                </c:pt>
                <c:pt idx="4464" formatCode="General">
                  <c:v>0.38006893849654999</c:v>
                </c:pt>
                <c:pt idx="4465" formatCode="General">
                  <c:v>0.38006974578973302</c:v>
                </c:pt>
                <c:pt idx="4466" formatCode="General">
                  <c:v>0.38007055291189501</c:v>
                </c:pt>
                <c:pt idx="4467" formatCode="General">
                  <c:v>0.38007156837647998</c:v>
                </c:pt>
                <c:pt idx="4468" formatCode="General">
                  <c:v>0.380073000689784</c:v>
                </c:pt>
                <c:pt idx="4469" formatCode="General">
                  <c:v>0.38007443282137499</c:v>
                </c:pt>
                <c:pt idx="4470" formatCode="General">
                  <c:v>0.38007586477126498</c:v>
                </c:pt>
                <c:pt idx="4471" formatCode="General">
                  <c:v>0.38007729653946298</c:v>
                </c:pt>
                <c:pt idx="4472" formatCode="General">
                  <c:v>0.38007872812597698</c:v>
                </c:pt>
                <c:pt idx="4473" formatCode="General">
                  <c:v>0.38008015953082003</c:v>
                </c:pt>
                <c:pt idx="4474" formatCode="General">
                  <c:v>0.380081590753999</c:v>
                </c:pt>
                <c:pt idx="4475" formatCode="General">
                  <c:v>0.380083021795525</c:v>
                </c:pt>
                <c:pt idx="4476" formatCode="General">
                  <c:v>0.38008445265540702</c:v>
                </c:pt>
                <c:pt idx="4477" formatCode="General">
                  <c:v>0.380085883333656</c:v>
                </c:pt>
                <c:pt idx="4478" formatCode="General">
                  <c:v>0.38008731383028099</c:v>
                </c:pt>
                <c:pt idx="4479" formatCode="General">
                  <c:v>0.38008874414529198</c:v>
                </c:pt>
                <c:pt idx="4480" formatCode="General">
                  <c:v>0.38009017427869901</c:v>
                </c:pt>
                <c:pt idx="4481" formatCode="General">
                  <c:v>0.38009160423051203</c:v>
                </c:pt>
                <c:pt idx="4482" formatCode="General">
                  <c:v>0.38009303400074002</c:v>
                </c:pt>
                <c:pt idx="4483" formatCode="General">
                  <c:v>0.38009446358939297</c:v>
                </c:pt>
                <c:pt idx="4484" formatCode="General">
                  <c:v>0.380095892996481</c:v>
                </c:pt>
                <c:pt idx="4485" formatCode="General">
                  <c:v>0.38009732222201398</c:v>
                </c:pt>
                <c:pt idx="4486" formatCode="General">
                  <c:v>0.38009844505128798</c:v>
                </c:pt>
                <c:pt idx="4487" formatCode="General">
                  <c:v>0.38009940024011202</c:v>
                </c:pt>
                <c:pt idx="4488" formatCode="General">
                  <c:v>0.38010035525015101</c:v>
                </c:pt>
                <c:pt idx="4489" formatCode="General">
                  <c:v>0.38010131008141901</c:v>
                </c:pt>
                <c:pt idx="4490" formatCode="General">
                  <c:v>0.380102264733928</c:v>
                </c:pt>
                <c:pt idx="4491" formatCode="General">
                  <c:v>0.38010321920769202</c:v>
                </c:pt>
                <c:pt idx="4492" formatCode="General">
                  <c:v>0.38010417350272502</c:v>
                </c:pt>
                <c:pt idx="4493" formatCode="General">
                  <c:v>0.38010512761903897</c:v>
                </c:pt>
                <c:pt idx="4494" formatCode="General">
                  <c:v>0.38010608155664799</c:v>
                </c:pt>
                <c:pt idx="4495" formatCode="General">
                  <c:v>0.380107035315564</c:v>
                </c:pt>
                <c:pt idx="4496" formatCode="General">
                  <c:v>0.380107988895802</c:v>
                </c:pt>
                <c:pt idx="4497" formatCode="General">
                  <c:v>0.38010894229737402</c:v>
                </c:pt>
                <c:pt idx="4498" formatCode="General">
                  <c:v>0.38010989552029401</c:v>
                </c:pt>
                <c:pt idx="4499" formatCode="General">
                  <c:v>0.380110848564574</c:v>
                </c:pt>
                <c:pt idx="4500" formatCode="General">
                  <c:v>0.38011180143022899</c:v>
                </c:pt>
                <c:pt idx="4501" formatCode="General">
                  <c:v>0.38011275411727102</c:v>
                </c:pt>
                <c:pt idx="4502" formatCode="General">
                  <c:v>0.38011370662571298</c:v>
                </c:pt>
                <c:pt idx="4503" formatCode="General">
                  <c:v>0.38011465895557001</c:v>
                </c:pt>
                <c:pt idx="4504" formatCode="General">
                  <c:v>0.38011561110685299</c:v>
                </c:pt>
                <c:pt idx="4505" formatCode="General">
                  <c:v>0.38011656307957697</c:v>
                </c:pt>
                <c:pt idx="4506" formatCode="General">
                  <c:v>0.380117514873754</c:v>
                </c:pt>
                <c:pt idx="4507" formatCode="General">
                  <c:v>0.38011846648939801</c:v>
                </c:pt>
                <c:pt idx="4508" formatCode="General">
                  <c:v>0.38011941792652298</c:v>
                </c:pt>
                <c:pt idx="4509" formatCode="General">
                  <c:v>0.38012036918513997</c:v>
                </c:pt>
                <c:pt idx="4510" formatCode="General">
                  <c:v>0.38012132026526502</c:v>
                </c:pt>
                <c:pt idx="4511" formatCode="General">
                  <c:v>0.380122271166909</c:v>
                </c:pt>
                <c:pt idx="4512" formatCode="General">
                  <c:v>0.38012322189008702</c:v>
                </c:pt>
                <c:pt idx="4513" formatCode="General">
                  <c:v>0.380124172434811</c:v>
                </c:pt>
                <c:pt idx="4514" formatCode="General">
                  <c:v>0.38012512280109401</c:v>
                </c:pt>
                <c:pt idx="4515" formatCode="General">
                  <c:v>0.38012607298895101</c:v>
                </c:pt>
                <c:pt idx="4516" formatCode="General">
                  <c:v>0.38012702299839402</c:v>
                </c:pt>
                <c:pt idx="4517" formatCode="General">
                  <c:v>0.380127972829437</c:v>
                </c:pt>
                <c:pt idx="4518" formatCode="General">
                  <c:v>0.38012892248209301</c:v>
                </c:pt>
                <c:pt idx="4519" formatCode="General">
                  <c:v>0.38012987195637499</c:v>
                </c:pt>
                <c:pt idx="4520" formatCode="General">
                  <c:v>0.38013082125229603</c:v>
                </c:pt>
                <c:pt idx="4521" formatCode="General">
                  <c:v>0.38013177036987</c:v>
                </c:pt>
                <c:pt idx="4522" formatCode="General">
                  <c:v>0.38013271930911002</c:v>
                </c:pt>
                <c:pt idx="4523" formatCode="General">
                  <c:v>0.38013366807003002</c:v>
                </c:pt>
                <c:pt idx="4524" formatCode="General">
                  <c:v>0.38013461665264198</c:v>
                </c:pt>
                <c:pt idx="4525" formatCode="General">
                  <c:v>0.380135565056961</c:v>
                </c:pt>
                <c:pt idx="4526" formatCode="General">
                  <c:v>0.38013651328299802</c:v>
                </c:pt>
                <c:pt idx="4527" formatCode="General">
                  <c:v>0.38013746133076898</c:v>
                </c:pt>
                <c:pt idx="4528" formatCode="General">
                  <c:v>0.38013840920028502</c:v>
                </c:pt>
                <c:pt idx="4529" formatCode="General">
                  <c:v>0.38013935689156098</c:v>
                </c:pt>
                <c:pt idx="4530" formatCode="General">
                  <c:v>0.380140304404609</c:v>
                </c:pt>
                <c:pt idx="4531" formatCode="General">
                  <c:v>0.38014125173944302</c:v>
                </c:pt>
                <c:pt idx="4532" formatCode="General">
                  <c:v>0.38014219889607598</c:v>
                </c:pt>
                <c:pt idx="4533" formatCode="General">
                  <c:v>0.38014314587452203</c:v>
                </c:pt>
                <c:pt idx="4534" formatCode="General">
                  <c:v>0.38014409267479399</c:v>
                </c:pt>
                <c:pt idx="4535" formatCode="General">
                  <c:v>0.38014503929690502</c:v>
                </c:pt>
                <c:pt idx="4536" formatCode="General">
                  <c:v>0.380145985740868</c:v>
                </c:pt>
                <c:pt idx="4537" formatCode="General">
                  <c:v>0.38014693200669802</c:v>
                </c:pt>
                <c:pt idx="4538" formatCode="General">
                  <c:v>0.38014787809440698</c:v>
                </c:pt>
                <c:pt idx="4539" formatCode="General">
                  <c:v>0.38014882400400801</c:v>
                </c:pt>
                <c:pt idx="4540" formatCode="General">
                  <c:v>0.38014976973551501</c:v>
                </c:pt>
                <c:pt idx="4541" formatCode="General">
                  <c:v>0.38015071528894201</c:v>
                </c:pt>
                <c:pt idx="4542" formatCode="General">
                  <c:v>0.38015166066430101</c:v>
                </c:pt>
                <c:pt idx="4543" formatCode="General">
                  <c:v>0.38015260586160599</c:v>
                </c:pt>
                <c:pt idx="4544" formatCode="General">
                  <c:v>0.38015355088087099</c:v>
                </c:pt>
                <c:pt idx="4545" formatCode="General">
                  <c:v>0.38015449572210802</c:v>
                </c:pt>
                <c:pt idx="4546" formatCode="General">
                  <c:v>0.380155440385332</c:v>
                </c:pt>
                <c:pt idx="4547" formatCode="General">
                  <c:v>0.38015638487055398</c:v>
                </c:pt>
                <c:pt idx="4548" formatCode="General">
                  <c:v>0.38015732917778999</c:v>
                </c:pt>
                <c:pt idx="4549" formatCode="General">
                  <c:v>0.38015827330705199</c:v>
                </c:pt>
                <c:pt idx="4550" formatCode="General">
                  <c:v>0.380159217258353</c:v>
                </c:pt>
                <c:pt idx="4551" formatCode="General">
                  <c:v>0.38016016103170802</c:v>
                </c:pt>
                <c:pt idx="4552" formatCode="General">
                  <c:v>0.38016110462712799</c:v>
                </c:pt>
                <c:pt idx="4553" formatCode="General">
                  <c:v>0.380162048044629</c:v>
                </c:pt>
                <c:pt idx="4554" formatCode="General">
                  <c:v>0.38016299128422198</c:v>
                </c:pt>
                <c:pt idx="4555" formatCode="General">
                  <c:v>0.38016393434592199</c:v>
                </c:pt>
                <c:pt idx="4556" formatCode="General">
                  <c:v>0.38016487722974202</c:v>
                </c:pt>
                <c:pt idx="4557" formatCode="General">
                  <c:v>0.38016581993569498</c:v>
                </c:pt>
                <c:pt idx="4558" formatCode="General">
                  <c:v>0.38016676246379399</c:v>
                </c:pt>
                <c:pt idx="4559" formatCode="General">
                  <c:v>0.38016770481405399</c:v>
                </c:pt>
                <c:pt idx="4560" formatCode="General">
                  <c:v>0.380168646986487</c:v>
                </c:pt>
                <c:pt idx="4561" formatCode="General">
                  <c:v>0.38016958898110698</c:v>
                </c:pt>
                <c:pt idx="4562" formatCode="General">
                  <c:v>0.38017053079792701</c:v>
                </c:pt>
                <c:pt idx="4563" formatCode="General">
                  <c:v>0.38017147243695998</c:v>
                </c:pt>
                <c:pt idx="4564" formatCode="General">
                  <c:v>0.38017241389822098</c:v>
                </c:pt>
                <c:pt idx="4565" formatCode="General">
                  <c:v>0.38017335518172202</c:v>
                </c:pt>
                <c:pt idx="4566" formatCode="General">
                  <c:v>0.38017429628747701</c:v>
                </c:pt>
                <c:pt idx="4567" formatCode="General">
                  <c:v>0.38017523721550001</c:v>
                </c:pt>
                <c:pt idx="4568" formatCode="General">
                  <c:v>0.380176177965803</c:v>
                </c:pt>
                <c:pt idx="4569" formatCode="General">
                  <c:v>0.38017680642729701</c:v>
                </c:pt>
                <c:pt idx="4570" formatCode="General">
                  <c:v>0.38017736543278202</c:v>
                </c:pt>
                <c:pt idx="4571" formatCode="General">
                  <c:v>0.38017792434825398</c:v>
                </c:pt>
                <c:pt idx="4572" formatCode="General">
                  <c:v>0.380178483173717</c:v>
                </c:pt>
                <c:pt idx="4573" formatCode="General">
                  <c:v>0.38017904190917701</c:v>
                </c:pt>
                <c:pt idx="4574" formatCode="General">
                  <c:v>0.38017960055463801</c:v>
                </c:pt>
                <c:pt idx="4575" formatCode="General">
                  <c:v>0.380180159110103</c:v>
                </c:pt>
                <c:pt idx="4576" formatCode="General">
                  <c:v>0.38018071757557698</c:v>
                </c:pt>
                <c:pt idx="4577" formatCode="General">
                  <c:v>0.38018127595106599</c:v>
                </c:pt>
                <c:pt idx="4578" formatCode="General">
                  <c:v>0.38018183423657198</c:v>
                </c:pt>
                <c:pt idx="4579" formatCode="General">
                  <c:v>0.3801823924321</c:v>
                </c:pt>
                <c:pt idx="4580" formatCode="General">
                  <c:v>0.380182950537655</c:v>
                </c:pt>
                <c:pt idx="4581" formatCode="General">
                  <c:v>0.38018350855324101</c:v>
                </c:pt>
                <c:pt idx="4582" formatCode="General">
                  <c:v>0.38018406647886199</c:v>
                </c:pt>
                <c:pt idx="4583" formatCode="General">
                  <c:v>0.38018462431452299</c:v>
                </c:pt>
                <c:pt idx="4584" formatCode="General">
                  <c:v>0.380185182060229</c:v>
                </c:pt>
                <c:pt idx="4585" formatCode="General">
                  <c:v>0.38018573971598202</c:v>
                </c:pt>
                <c:pt idx="4586" formatCode="General">
                  <c:v>0.38018629728178899</c:v>
                </c:pt>
                <c:pt idx="4587" formatCode="General">
                  <c:v>0.38018685475765202</c:v>
                </c:pt>
                <c:pt idx="4588" formatCode="General">
                  <c:v>0.38018741214357699</c:v>
                </c:pt>
                <c:pt idx="4589" formatCode="General">
                  <c:v>0.38018796943956801</c:v>
                </c:pt>
                <c:pt idx="4590" formatCode="General">
                  <c:v>0.38018852664562902</c:v>
                </c:pt>
                <c:pt idx="4591" formatCode="General">
                  <c:v>0.38018908376176502</c:v>
                </c:pt>
                <c:pt idx="4592" formatCode="General">
                  <c:v>0.38018964078797901</c:v>
                </c:pt>
                <c:pt idx="4593" formatCode="General">
                  <c:v>0.38019019772427698</c:v>
                </c:pt>
                <c:pt idx="4594" formatCode="General">
                  <c:v>0.38019075457066298</c:v>
                </c:pt>
                <c:pt idx="4595" formatCode="General">
                  <c:v>0.38019131132714101</c:v>
                </c:pt>
                <c:pt idx="4596" formatCode="General">
                  <c:v>0.38019186799371502</c:v>
                </c:pt>
                <c:pt idx="4597" formatCode="General">
                  <c:v>0.38019242457038999</c:v>
                </c:pt>
                <c:pt idx="4598" formatCode="General">
                  <c:v>0.38019298105716998</c:v>
                </c:pt>
                <c:pt idx="4599" formatCode="General">
                  <c:v>0.38019353745405898</c:v>
                </c:pt>
                <c:pt idx="4600" formatCode="General">
                  <c:v>0.380194093761063</c:v>
                </c:pt>
                <c:pt idx="4601" formatCode="General">
                  <c:v>0.38019464997818397</c:v>
                </c:pt>
                <c:pt idx="4602" formatCode="General">
                  <c:v>0.38019520610542901</c:v>
                </c:pt>
                <c:pt idx="4603" formatCode="General">
                  <c:v>0.38019576969361701</c:v>
                </c:pt>
                <c:pt idx="4604" formatCode="General">
                  <c:v>0.38019635963089099</c:v>
                </c:pt>
                <c:pt idx="4605" formatCode="General">
                  <c:v>0.380196949496451</c:v>
                </c:pt>
                <c:pt idx="4606" formatCode="General">
                  <c:v>0.38019753929029898</c:v>
                </c:pt>
                <c:pt idx="4607" formatCode="General">
                  <c:v>0.38019812901243399</c:v>
                </c:pt>
                <c:pt idx="4608" formatCode="General">
                  <c:v>0.38019871866285698</c:v>
                </c:pt>
                <c:pt idx="4609" formatCode="General">
                  <c:v>0.380199308241567</c:v>
                </c:pt>
                <c:pt idx="4610" formatCode="General">
                  <c:v>0.380199897748566</c:v>
                </c:pt>
                <c:pt idx="4611" formatCode="General">
                  <c:v>0.38020048718385402</c:v>
                </c:pt>
                <c:pt idx="4612" formatCode="General">
                  <c:v>0.38020107654743002</c:v>
                </c:pt>
                <c:pt idx="4613" formatCode="General">
                  <c:v>0.38020166583929599</c:v>
                </c:pt>
                <c:pt idx="4614" formatCode="General">
                  <c:v>0.38020225505945199</c:v>
                </c:pt>
                <c:pt idx="4615" formatCode="General">
                  <c:v>0.38020284420789702</c:v>
                </c:pt>
                <c:pt idx="4616" formatCode="General">
                  <c:v>0.38020343328463302</c:v>
                </c:pt>
                <c:pt idx="4617" formatCode="General">
                  <c:v>0.38020402228965999</c:v>
                </c:pt>
                <c:pt idx="4618" formatCode="General">
                  <c:v>0.380204611222978</c:v>
                </c:pt>
                <c:pt idx="4619" formatCode="General">
                  <c:v>0.38020520008458702</c:v>
                </c:pt>
                <c:pt idx="4620" formatCode="General">
                  <c:v>0.38020578887448703</c:v>
                </c:pt>
                <c:pt idx="4621" formatCode="General">
                  <c:v>0.38020637759268</c:v>
                </c:pt>
                <c:pt idx="4622" formatCode="General">
                  <c:v>0.380206966239165</c:v>
                </c:pt>
                <c:pt idx="4623" formatCode="General">
                  <c:v>0.38020755481394303</c:v>
                </c:pt>
                <c:pt idx="4624" formatCode="General">
                  <c:v>0.38020814331701402</c:v>
                </c:pt>
                <c:pt idx="4625" formatCode="General">
                  <c:v>0.38020873174837799</c:v>
                </c:pt>
                <c:pt idx="4626" formatCode="General">
                  <c:v>0.38020932010803599</c:v>
                </c:pt>
                <c:pt idx="4627" formatCode="General">
                  <c:v>0.380209908395989</c:v>
                </c:pt>
                <c:pt idx="4628" formatCode="General">
                  <c:v>0.38021049661223499</c:v>
                </c:pt>
                <c:pt idx="4629" formatCode="General">
                  <c:v>0.38021108475677701</c:v>
                </c:pt>
                <c:pt idx="4630" formatCode="General">
                  <c:v>0.38021167282961299</c:v>
                </c:pt>
                <c:pt idx="4631" formatCode="General">
                  <c:v>0.380212260830745</c:v>
                </c:pt>
                <c:pt idx="4632" formatCode="General">
                  <c:v>0.38021284876017297</c:v>
                </c:pt>
                <c:pt idx="4633" formatCode="General">
                  <c:v>0.38021343661789703</c:v>
                </c:pt>
                <c:pt idx="4634" formatCode="General">
                  <c:v>0.38021402440391799</c:v>
                </c:pt>
                <c:pt idx="4635" formatCode="General">
                  <c:v>0.38021461211823598</c:v>
                </c:pt>
                <c:pt idx="4636" formatCode="General">
                  <c:v>0.38021519976085</c:v>
                </c:pt>
                <c:pt idx="4637" formatCode="General">
                  <c:v>0.38021578733176298</c:v>
                </c:pt>
                <c:pt idx="4638" formatCode="General">
                  <c:v>0.38021637483097298</c:v>
                </c:pt>
                <c:pt idx="4639" formatCode="General">
                  <c:v>0.38021696225848201</c:v>
                </c:pt>
                <c:pt idx="4640" formatCode="General">
                  <c:v>0.380217549614289</c:v>
                </c:pt>
                <c:pt idx="4641" formatCode="General">
                  <c:v>0.38021813689839501</c:v>
                </c:pt>
                <c:pt idx="4642" formatCode="General">
                  <c:v>0.38021872411080099</c:v>
                </c:pt>
                <c:pt idx="4643" formatCode="General">
                  <c:v>0.38021931125150599</c:v>
                </c:pt>
                <c:pt idx="4644" formatCode="General">
                  <c:v>0.38021989832051201</c:v>
                </c:pt>
                <c:pt idx="4645" formatCode="General">
                  <c:v>0.38022051196774698</c:v>
                </c:pt>
                <c:pt idx="4646" formatCode="General">
                  <c:v>0.38022113190556001</c:v>
                </c:pt>
                <c:pt idx="4647" formatCode="General">
                  <c:v>0.38022175180808698</c:v>
                </c:pt>
                <c:pt idx="4648" formatCode="General">
                  <c:v>0.38022237167532402</c:v>
                </c:pt>
                <c:pt idx="4649" formatCode="General">
                  <c:v>0.38022299150727201</c:v>
                </c:pt>
                <c:pt idx="4650" formatCode="General">
                  <c:v>0.38022361130392901</c:v>
                </c:pt>
                <c:pt idx="4651" formatCode="General">
                  <c:v>0.38022423106529302</c:v>
                </c:pt>
                <c:pt idx="4652" formatCode="General">
                  <c:v>0.38022485079136298</c:v>
                </c:pt>
                <c:pt idx="4653" formatCode="General">
                  <c:v>0.38022547048213801</c:v>
                </c:pt>
                <c:pt idx="4654" formatCode="General">
                  <c:v>0.38022609013761699</c:v>
                </c:pt>
                <c:pt idx="4655" formatCode="General">
                  <c:v>0.38022670975779799</c:v>
                </c:pt>
                <c:pt idx="4656" formatCode="General">
                  <c:v>0.380227329342679</c:v>
                </c:pt>
                <c:pt idx="4657" formatCode="General">
                  <c:v>0.38022794889226003</c:v>
                </c:pt>
                <c:pt idx="4658" formatCode="General">
                  <c:v>0.38022856840653901</c:v>
                </c:pt>
                <c:pt idx="4659" formatCode="General">
                  <c:v>0.38022918788551402</c:v>
                </c:pt>
                <c:pt idx="4660" formatCode="General">
                  <c:v>0.38022980732918499</c:v>
                </c:pt>
                <c:pt idx="4661" formatCode="General">
                  <c:v>0.38023042673754998</c:v>
                </c:pt>
                <c:pt idx="4662" formatCode="General">
                  <c:v>0.38023104611060698</c:v>
                </c:pt>
                <c:pt idx="4663" formatCode="General">
                  <c:v>0.38023166544835602</c:v>
                </c:pt>
                <c:pt idx="4664" formatCode="General">
                  <c:v>0.38023228475079501</c:v>
                </c:pt>
                <c:pt idx="4665" formatCode="General">
                  <c:v>0.38023290401792198</c:v>
                </c:pt>
                <c:pt idx="4666" formatCode="General">
                  <c:v>0.38023352324973703</c:v>
                </c:pt>
                <c:pt idx="4667" formatCode="General">
                  <c:v>0.38023414244623799</c:v>
                </c:pt>
                <c:pt idx="4668" formatCode="General">
                  <c:v>0.38023476160742298</c:v>
                </c:pt>
                <c:pt idx="4669" formatCode="General">
                  <c:v>0.38023602147304397</c:v>
                </c:pt>
                <c:pt idx="4670" formatCode="General">
                  <c:v>0.38023768664014301</c:v>
                </c:pt>
                <c:pt idx="4671" formatCode="General">
                  <c:v>0.38023989552570098</c:v>
                </c:pt>
                <c:pt idx="4672" formatCode="General">
                  <c:v>0.38024218481036998</c:v>
                </c:pt>
                <c:pt idx="4673" formatCode="General">
                  <c:v>0.38024447382818599</c:v>
                </c:pt>
                <c:pt idx="4674" formatCode="General">
                  <c:v>0.38024676257912898</c:v>
                </c:pt>
                <c:pt idx="4675" formatCode="General">
                  <c:v>0.38024905106317802</c:v>
                </c:pt>
                <c:pt idx="4676" formatCode="General">
                  <c:v>0.38025133928031302</c:v>
                </c:pt>
                <c:pt idx="4677" formatCode="General">
                  <c:v>0.38025362723051398</c:v>
                </c:pt>
                <c:pt idx="4678" formatCode="General">
                  <c:v>0.38025591491375899</c:v>
                </c:pt>
                <c:pt idx="4679" formatCode="General">
                  <c:v>0.38025820233002799</c:v>
                </c:pt>
                <c:pt idx="4680" formatCode="General">
                  <c:v>0.38026048947930102</c:v>
                </c:pt>
                <c:pt idx="4681" formatCode="General">
                  <c:v>0.38026277636155698</c:v>
                </c:pt>
                <c:pt idx="4682" formatCode="General">
                  <c:v>0.38026506297677498</c:v>
                </c:pt>
                <c:pt idx="4683" formatCode="General">
                  <c:v>0.380267349324936</c:v>
                </c:pt>
                <c:pt idx="4684" formatCode="General">
                  <c:v>0.38026963540601799</c:v>
                </c:pt>
                <c:pt idx="4685" formatCode="General">
                  <c:v>0.38027192122000097</c:v>
                </c:pt>
                <c:pt idx="4686" formatCode="General">
                  <c:v>0.38027420676686502</c:v>
                </c:pt>
                <c:pt idx="4687" formatCode="General">
                  <c:v>0.38027649204658898</c:v>
                </c:pt>
                <c:pt idx="4688" formatCode="General">
                  <c:v>0.38027877705915197</c:v>
                </c:pt>
                <c:pt idx="4689" formatCode="General">
                  <c:v>0.38028106180453503</c:v>
                </c:pt>
                <c:pt idx="4690" formatCode="General">
                  <c:v>0.38028334628271698</c:v>
                </c:pt>
                <c:pt idx="4691" formatCode="General">
                  <c:v>0.38028563049367597</c:v>
                </c:pt>
                <c:pt idx="4692" formatCode="General">
                  <c:v>0.38028791443739401</c:v>
                </c:pt>
                <c:pt idx="4693" formatCode="General">
                  <c:v>0.38029019811384801</c:v>
                </c:pt>
                <c:pt idx="4694" formatCode="General">
                  <c:v>0.38029248152301998</c:v>
                </c:pt>
                <c:pt idx="4695" formatCode="General">
                  <c:v>0.38029476466488799</c:v>
                </c:pt>
                <c:pt idx="4696" formatCode="General">
                  <c:v>0.380297047539433</c:v>
                </c:pt>
                <c:pt idx="4697" formatCode="General">
                  <c:v>0.38029933014663198</c:v>
                </c:pt>
                <c:pt idx="4698" formatCode="General">
                  <c:v>0.38030161248646799</c:v>
                </c:pt>
                <c:pt idx="4699" formatCode="General">
                  <c:v>0.380303894558918</c:v>
                </c:pt>
                <c:pt idx="4700" formatCode="General">
                  <c:v>0.38030617636396202</c:v>
                </c:pt>
                <c:pt idx="4701" formatCode="General">
                  <c:v>0.38030845790158102</c:v>
                </c:pt>
                <c:pt idx="4702" formatCode="General">
                  <c:v>0.38031073917175301</c:v>
                </c:pt>
                <c:pt idx="4703" formatCode="General">
                  <c:v>0.380313020174459</c:v>
                </c:pt>
                <c:pt idx="4704" formatCode="General">
                  <c:v>0.38031530090967702</c:v>
                </c:pt>
                <c:pt idx="4705" formatCode="General">
                  <c:v>0.38031758137738803</c:v>
                </c:pt>
                <c:pt idx="4706" formatCode="General">
                  <c:v>0.38031986157757203</c:v>
                </c:pt>
                <c:pt idx="4707" formatCode="General">
                  <c:v>0.38032214151020699</c:v>
                </c:pt>
                <c:pt idx="4708" formatCode="General">
                  <c:v>0.38032442117527399</c:v>
                </c:pt>
                <c:pt idx="4709" formatCode="General">
                  <c:v>0.38032670057275197</c:v>
                </c:pt>
                <c:pt idx="4710" formatCode="General">
                  <c:v>0.38032897970262097</c:v>
                </c:pt>
                <c:pt idx="4711" formatCode="General">
                  <c:v>0.38033125856486</c:v>
                </c:pt>
                <c:pt idx="4712" formatCode="General">
                  <c:v>0.38033353715945001</c:v>
                </c:pt>
                <c:pt idx="4713" formatCode="General">
                  <c:v>0.38033581548637002</c:v>
                </c:pt>
                <c:pt idx="4714" formatCode="General">
                  <c:v>0.380338093545599</c:v>
                </c:pt>
                <c:pt idx="4715" formatCode="General">
                  <c:v>0.38034037133711701</c:v>
                </c:pt>
                <c:pt idx="4716" formatCode="General">
                  <c:v>0.38034264886090502</c:v>
                </c:pt>
                <c:pt idx="4717" formatCode="General">
                  <c:v>0.38034492611694198</c:v>
                </c:pt>
                <c:pt idx="4718" formatCode="General">
                  <c:v>0.38034720310520698</c:v>
                </c:pt>
                <c:pt idx="4719" formatCode="General">
                  <c:v>0.38034947982568001</c:v>
                </c:pt>
                <c:pt idx="4720" formatCode="General">
                  <c:v>0.380351756278341</c:v>
                </c:pt>
                <c:pt idx="4721" formatCode="General">
                  <c:v>0.38035403246317001</c:v>
                </c:pt>
                <c:pt idx="4722" formatCode="General">
                  <c:v>0.380356308380147</c:v>
                </c:pt>
                <c:pt idx="4723" formatCode="General">
                  <c:v>0.38035858402924999</c:v>
                </c:pt>
                <c:pt idx="4724" formatCode="General">
                  <c:v>0.38036085941046099</c:v>
                </c:pt>
                <c:pt idx="4725" formatCode="General">
                  <c:v>0.38036313452375897</c:v>
                </c:pt>
                <c:pt idx="4726" formatCode="General">
                  <c:v>0.380365409369123</c:v>
                </c:pt>
                <c:pt idx="4727" formatCode="General">
                  <c:v>0.38036768394653298</c:v>
                </c:pt>
                <c:pt idx="4728" formatCode="General">
                  <c:v>0.38036995825596998</c:v>
                </c:pt>
                <c:pt idx="4729" formatCode="General">
                  <c:v>0.38037223229741302</c:v>
                </c:pt>
                <c:pt idx="4730" formatCode="General">
                  <c:v>0.380374506070841</c:v>
                </c:pt>
                <c:pt idx="4731" formatCode="General">
                  <c:v>0.380376779576235</c:v>
                </c:pt>
                <c:pt idx="4732" formatCode="General">
                  <c:v>0.38037905281357498</c:v>
                </c:pt>
                <c:pt idx="4733" formatCode="General">
                  <c:v>0.38038132578283901</c:v>
                </c:pt>
                <c:pt idx="4734" formatCode="General">
                  <c:v>0.38038359848400899</c:v>
                </c:pt>
                <c:pt idx="4735" formatCode="General">
                  <c:v>0.380385870917064</c:v>
                </c:pt>
                <c:pt idx="4736" formatCode="General">
                  <c:v>0.38038814308198299</c:v>
                </c:pt>
                <c:pt idx="4737" formatCode="General">
                  <c:v>0.38039041497874698</c:v>
                </c:pt>
                <c:pt idx="4738" formatCode="General">
                  <c:v>0.380392686607335</c:v>
                </c:pt>
                <c:pt idx="4739" formatCode="General">
                  <c:v>0.38039495796772799</c:v>
                </c:pt>
                <c:pt idx="4740" formatCode="General">
                  <c:v>0.38039722905990597</c:v>
                </c:pt>
                <c:pt idx="4741" formatCode="General">
                  <c:v>0.38039949988384703</c:v>
                </c:pt>
                <c:pt idx="4742" formatCode="General">
                  <c:v>0.38040177043953199</c:v>
                </c:pt>
                <c:pt idx="4743" formatCode="General">
                  <c:v>0.38040404072694101</c:v>
                </c:pt>
                <c:pt idx="4744" formatCode="General">
                  <c:v>0.38040631074605402</c:v>
                </c:pt>
                <c:pt idx="4745" formatCode="General">
                  <c:v>0.380408580496851</c:v>
                </c:pt>
                <c:pt idx="4746" formatCode="General">
                  <c:v>0.38041084997931102</c:v>
                </c:pt>
                <c:pt idx="4747" formatCode="General">
                  <c:v>0.38041311919341497</c:v>
                </c:pt>
                <c:pt idx="4748" formatCode="General">
                  <c:v>0.380415388139143</c:v>
                </c:pt>
                <c:pt idx="4749" formatCode="General">
                  <c:v>0.38041765681647399</c:v>
                </c:pt>
                <c:pt idx="4750" formatCode="General">
                  <c:v>0.38041992522538798</c:v>
                </c:pt>
                <c:pt idx="4751" formatCode="General">
                  <c:v>0.38042219336586602</c:v>
                </c:pt>
                <c:pt idx="4752" formatCode="General">
                  <c:v>0.38042446123788698</c:v>
                </c:pt>
                <c:pt idx="4753" formatCode="General">
                  <c:v>0.38042672884143103</c:v>
                </c:pt>
                <c:pt idx="4754" formatCode="General">
                  <c:v>0.38042899617647802</c:v>
                </c:pt>
                <c:pt idx="4755" formatCode="General">
                  <c:v>0.38043126324300902</c:v>
                </c:pt>
                <c:pt idx="4756" formatCode="General">
                  <c:v>0.380433530041003</c:v>
                </c:pt>
                <c:pt idx="4757" formatCode="General">
                  <c:v>0.38043579657044002</c:v>
                </c:pt>
                <c:pt idx="4758" formatCode="General">
                  <c:v>0.38043806283129999</c:v>
                </c:pt>
                <c:pt idx="4759" formatCode="General">
                  <c:v>0.38044032882356399</c:v>
                </c:pt>
                <c:pt idx="4760" formatCode="General">
                  <c:v>0.38044259454721002</c:v>
                </c:pt>
                <c:pt idx="4761" formatCode="General">
                  <c:v>0.38044486000222</c:v>
                </c:pt>
                <c:pt idx="4762" formatCode="General">
                  <c:v>0.38044712518857399</c:v>
                </c:pt>
                <c:pt idx="4763" formatCode="General">
                  <c:v>0.38044939010625001</c:v>
                </c:pt>
                <c:pt idx="4764" formatCode="General">
                  <c:v>0.38045165475523002</c:v>
                </c:pt>
                <c:pt idx="4765" formatCode="General">
                  <c:v>0.38045391913549398</c:v>
                </c:pt>
                <c:pt idx="4766" formatCode="General">
                  <c:v>0.38045618324702102</c:v>
                </c:pt>
                <c:pt idx="4767" formatCode="General">
                  <c:v>0.38045844708979099</c:v>
                </c:pt>
                <c:pt idx="4768" formatCode="General">
                  <c:v>0.38046071066378501</c:v>
                </c:pt>
                <c:pt idx="4769" formatCode="General">
                  <c:v>0.38046297396898299</c:v>
                </c:pt>
                <c:pt idx="4770" formatCode="General">
                  <c:v>0.380465237005364</c:v>
                </c:pt>
                <c:pt idx="4771" formatCode="General">
                  <c:v>0.380467499772909</c:v>
                </c:pt>
                <c:pt idx="4772" formatCode="General">
                  <c:v>0.38046976227159801</c:v>
                </c:pt>
                <c:pt idx="4773" formatCode="General">
                  <c:v>0.38047202450141199</c:v>
                </c:pt>
                <c:pt idx="4774" formatCode="General">
                  <c:v>0.380474286462329</c:v>
                </c:pt>
                <c:pt idx="4775" formatCode="General">
                  <c:v>0.38047654815433102</c:v>
                </c:pt>
                <c:pt idx="4776" formatCode="General">
                  <c:v>0.38047880957739699</c:v>
                </c:pt>
                <c:pt idx="4777" formatCode="General">
                  <c:v>0.380481070731508</c:v>
                </c:pt>
                <c:pt idx="4778" formatCode="General">
                  <c:v>0.38048333161664299</c:v>
                </c:pt>
                <c:pt idx="4779" formatCode="General">
                  <c:v>0.380485592232783</c:v>
                </c:pt>
                <c:pt idx="4780" formatCode="General">
                  <c:v>0.38048785257990902</c:v>
                </c:pt>
                <c:pt idx="4781" formatCode="General">
                  <c:v>0.38049011265799898</c:v>
                </c:pt>
                <c:pt idx="4782" formatCode="General">
                  <c:v>0.38049237246703499</c:v>
                </c:pt>
                <c:pt idx="4783" formatCode="General">
                  <c:v>0.38049463200699601</c:v>
                </c:pt>
                <c:pt idx="4784" formatCode="General">
                  <c:v>0.38049689127786301</c:v>
                </c:pt>
                <c:pt idx="4785" formatCode="General">
                  <c:v>0.38049915027961501</c:v>
                </c:pt>
                <c:pt idx="4786" formatCode="General">
                  <c:v>0.380501409012234</c:v>
                </c:pt>
                <c:pt idx="4787" formatCode="General">
                  <c:v>0.38050366747569903</c:v>
                </c:pt>
                <c:pt idx="4788" formatCode="General">
                  <c:v>0.38050592566999097</c:v>
                </c:pt>
                <c:pt idx="4789" formatCode="General">
                  <c:v>0.38050818359508898</c:v>
                </c:pt>
                <c:pt idx="4790" formatCode="General">
                  <c:v>0.380510441250974</c:v>
                </c:pt>
                <c:pt idx="4791" formatCode="General">
                  <c:v>0.38051269863762599</c:v>
                </c:pt>
                <c:pt idx="4792" formatCode="General">
                  <c:v>0.38051495575502597</c:v>
                </c:pt>
                <c:pt idx="4793" formatCode="General">
                  <c:v>0.38051721260315302</c:v>
                </c:pt>
                <c:pt idx="4794" formatCode="General">
                  <c:v>0.38051946918198798</c:v>
                </c:pt>
                <c:pt idx="4795" formatCode="General">
                  <c:v>0.38052172549151098</c:v>
                </c:pt>
                <c:pt idx="4796" formatCode="General">
                  <c:v>0.38052398153170303</c:v>
                </c:pt>
                <c:pt idx="4797" formatCode="General">
                  <c:v>0.38052657774566301</c:v>
                </c:pt>
                <c:pt idx="4798" formatCode="General">
                  <c:v>0.38052926536674397</c:v>
                </c:pt>
                <c:pt idx="4799" formatCode="General">
                  <c:v>0.38053195273938201</c:v>
                </c:pt>
                <c:pt idx="4800" formatCode="General">
                  <c:v>0.38053463986355501</c:v>
                </c:pt>
                <c:pt idx="4801" formatCode="General">
                  <c:v>0.38053732673924001</c:v>
                </c:pt>
                <c:pt idx="4802" formatCode="General">
                  <c:v>0.38054001336641302</c:v>
                </c:pt>
                <c:pt idx="4803" formatCode="General">
                  <c:v>0.38054269974505001</c:v>
                </c:pt>
                <c:pt idx="4804" formatCode="General">
                  <c:v>0.38054538587512798</c:v>
                </c:pt>
                <c:pt idx="4805" formatCode="General">
                  <c:v>0.38054807175662497</c:v>
                </c:pt>
                <c:pt idx="4806" formatCode="General">
                  <c:v>0.38055075738951599</c:v>
                </c:pt>
                <c:pt idx="4807" formatCode="General">
                  <c:v>0.38055344277377801</c:v>
                </c:pt>
                <c:pt idx="4808" formatCode="General">
                  <c:v>0.38055612790938897</c:v>
                </c:pt>
                <c:pt idx="4809" formatCode="General">
                  <c:v>0.38055881279632398</c:v>
                </c:pt>
                <c:pt idx="4810" formatCode="General">
                  <c:v>0.38056149743456003</c:v>
                </c:pt>
                <c:pt idx="4811" formatCode="General">
                  <c:v>0.38056418182407498</c:v>
                </c:pt>
                <c:pt idx="4812" formatCode="General">
                  <c:v>0.38056686596484401</c:v>
                </c:pt>
                <c:pt idx="4813" formatCode="General">
                  <c:v>0.38056954985684399</c:v>
                </c:pt>
                <c:pt idx="4814" formatCode="General">
                  <c:v>0.38057223350005298</c:v>
                </c:pt>
                <c:pt idx="4815" formatCode="General">
                  <c:v>0.380574916894446</c:v>
                </c:pt>
                <c:pt idx="4816" formatCode="General">
                  <c:v>0.38057760004000102</c:v>
                </c:pt>
                <c:pt idx="4817" formatCode="General">
                  <c:v>0.38058028293669499</c:v>
                </c:pt>
                <c:pt idx="4818" formatCode="General">
                  <c:v>0.380582965584503</c:v>
                </c:pt>
                <c:pt idx="4819" formatCode="General">
                  <c:v>0.380585647983403</c:v>
                </c:pt>
                <c:pt idx="4820" formatCode="General">
                  <c:v>0.38058833013337101</c:v>
                </c:pt>
                <c:pt idx="4821" formatCode="General">
                  <c:v>0.380591012034385</c:v>
                </c:pt>
                <c:pt idx="4822" formatCode="General">
                  <c:v>0.38059369368641999</c:v>
                </c:pt>
                <c:pt idx="4823" formatCode="General">
                  <c:v>0.38059637508945399</c:v>
                </c:pt>
                <c:pt idx="4824" formatCode="General">
                  <c:v>0.38059905624346402</c:v>
                </c:pt>
                <c:pt idx="4825" formatCode="General">
                  <c:v>0.38060173714842599</c:v>
                </c:pt>
                <c:pt idx="4826" formatCode="General">
                  <c:v>0.38060441780431598</c:v>
                </c:pt>
                <c:pt idx="4827" formatCode="General">
                  <c:v>0.38060709821111299</c:v>
                </c:pt>
                <c:pt idx="4828" formatCode="General">
                  <c:v>0.38060977836879201</c:v>
                </c:pt>
                <c:pt idx="4829" formatCode="General">
                  <c:v>0.38061245827732998</c:v>
                </c:pt>
                <c:pt idx="4830" formatCode="General">
                  <c:v>0.38061513793670398</c:v>
                </c:pt>
                <c:pt idx="4831" formatCode="General">
                  <c:v>0.38061781734689099</c:v>
                </c:pt>
                <c:pt idx="4832" formatCode="General">
                  <c:v>0.380620496507867</c:v>
                </c:pt>
                <c:pt idx="4833" formatCode="General">
                  <c:v>0.38062317541960999</c:v>
                </c:pt>
                <c:pt idx="4834" formatCode="General">
                  <c:v>0.38062585408209598</c:v>
                </c:pt>
                <c:pt idx="4835" formatCode="General">
                  <c:v>0.38062853249530298</c:v>
                </c:pt>
                <c:pt idx="4836" formatCode="General">
                  <c:v>0.38063121065920502</c:v>
                </c:pt>
                <c:pt idx="4837" formatCode="General">
                  <c:v>0.380633888573782</c:v>
                </c:pt>
                <c:pt idx="4838" formatCode="General">
                  <c:v>0.38063656623900899</c:v>
                </c:pt>
                <c:pt idx="4839" formatCode="General">
                  <c:v>0.38063924365486301</c:v>
                </c:pt>
                <c:pt idx="4840" formatCode="General">
                  <c:v>0.38064192082132098</c:v>
                </c:pt>
                <c:pt idx="4841" formatCode="General">
                  <c:v>0.38064459773836101</c:v>
                </c:pt>
                <c:pt idx="4842" formatCode="General">
                  <c:v>0.38064727440595802</c:v>
                </c:pt>
                <c:pt idx="4843" formatCode="General">
                  <c:v>0.38064995082408898</c:v>
                </c:pt>
                <c:pt idx="4844" formatCode="General">
                  <c:v>0.380652626992732</c:v>
                </c:pt>
                <c:pt idx="4845" formatCode="General">
                  <c:v>0.380655302911864</c:v>
                </c:pt>
                <c:pt idx="4846" formatCode="General">
                  <c:v>0.38065797858146</c:v>
                </c:pt>
                <c:pt idx="4847" formatCode="General">
                  <c:v>0.38066065400149901</c:v>
                </c:pt>
                <c:pt idx="4848" formatCode="General">
                  <c:v>0.380663329171956</c:v>
                </c:pt>
                <c:pt idx="4849" formatCode="General">
                  <c:v>0.38066600409280898</c:v>
                </c:pt>
                <c:pt idx="4850" formatCode="General">
                  <c:v>0.38066867876403498</c:v>
                </c:pt>
                <c:pt idx="4851" formatCode="General">
                  <c:v>0.38067135318561002</c:v>
                </c:pt>
                <c:pt idx="4852" formatCode="General">
                  <c:v>0.38067402735751199</c:v>
                </c:pt>
                <c:pt idx="4853" formatCode="General">
                  <c:v>0.38067670127971698</c:v>
                </c:pt>
                <c:pt idx="4854" formatCode="General">
                  <c:v>0.380679374952202</c:v>
                </c:pt>
                <c:pt idx="4855" formatCode="General">
                  <c:v>0.38068204837494501</c:v>
                </c:pt>
                <c:pt idx="4856" formatCode="General">
                  <c:v>0.38068472154792099</c:v>
                </c:pt>
                <c:pt idx="4857" formatCode="General">
                  <c:v>0.380687394471108</c:v>
                </c:pt>
                <c:pt idx="4858" formatCode="General">
                  <c:v>0.380690067144483</c:v>
                </c:pt>
                <c:pt idx="4859" formatCode="General">
                  <c:v>0.38069273956802302</c:v>
                </c:pt>
                <c:pt idx="4860" formatCode="General">
                  <c:v>0.38069541174170402</c:v>
                </c:pt>
                <c:pt idx="4861" formatCode="General">
                  <c:v>0.38069808366550401</c:v>
                </c:pt>
                <c:pt idx="4862" formatCode="General">
                  <c:v>0.38070075533940001</c:v>
                </c:pt>
                <c:pt idx="4863" formatCode="General">
                  <c:v>0.38070342676336799</c:v>
                </c:pt>
                <c:pt idx="4864" formatCode="General">
                  <c:v>0.380706088590266</c:v>
                </c:pt>
                <c:pt idx="4865" formatCode="General">
                  <c:v>0.380708733811569</c:v>
                </c:pt>
                <c:pt idx="4866" formatCode="General">
                  <c:v>0.38071137878557598</c:v>
                </c:pt>
                <c:pt idx="4867" formatCode="General">
                  <c:v>0.38071402351227301</c:v>
                </c:pt>
                <c:pt idx="4868" formatCode="General">
                  <c:v>0.38071666799164799</c:v>
                </c:pt>
                <c:pt idx="4869" formatCode="General">
                  <c:v>0.38071931222368599</c:v>
                </c:pt>
                <c:pt idx="4870" formatCode="General">
                  <c:v>0.38072195620837301</c:v>
                </c:pt>
                <c:pt idx="4871" formatCode="General">
                  <c:v>0.38072459994569602</c:v>
                </c:pt>
                <c:pt idx="4872" formatCode="General">
                  <c:v>0.38072724343564202</c:v>
                </c:pt>
                <c:pt idx="4873" formatCode="General">
                  <c:v>0.38072988667819702</c:v>
                </c:pt>
                <c:pt idx="4874" formatCode="General">
                  <c:v>0.38073252967334698</c:v>
                </c:pt>
                <c:pt idx="4875" formatCode="General">
                  <c:v>0.38073517242107902</c:v>
                </c:pt>
                <c:pt idx="4876" formatCode="General">
                  <c:v>0.38073781492137898</c:v>
                </c:pt>
                <c:pt idx="4877" formatCode="General">
                  <c:v>0.38074045717423399</c:v>
                </c:pt>
                <c:pt idx="4878" formatCode="General">
                  <c:v>0.38074291601716898</c:v>
                </c:pt>
                <c:pt idx="4879" formatCode="General">
                  <c:v>0.38074473352989302</c:v>
                </c:pt>
                <c:pt idx="4880" formatCode="General">
                  <c:v>0.380746550772042</c:v>
                </c:pt>
                <c:pt idx="4881" formatCode="General">
                  <c:v>0.38074836774361898</c:v>
                </c:pt>
                <c:pt idx="4882" formatCode="General">
                  <c:v>0.38075018444462599</c:v>
                </c:pt>
                <c:pt idx="4883" formatCode="General">
                  <c:v>0.380752000875066</c:v>
                </c:pt>
                <c:pt idx="4884" formatCode="General">
                  <c:v>0.38075381703494299</c:v>
                </c:pt>
                <c:pt idx="4885" formatCode="General">
                  <c:v>0.38075563292425801</c:v>
                </c:pt>
                <c:pt idx="4886" formatCode="General">
                  <c:v>0.38075744854301502</c:v>
                </c:pt>
                <c:pt idx="4887" formatCode="General">
                  <c:v>0.380759263891217</c:v>
                </c:pt>
                <c:pt idx="4888" formatCode="General">
                  <c:v>0.38076107896886602</c:v>
                </c:pt>
                <c:pt idx="4889" formatCode="General">
                  <c:v>0.38076289377596501</c:v>
                </c:pt>
                <c:pt idx="4890" formatCode="General">
                  <c:v>0.38076470831251802</c:v>
                </c:pt>
                <c:pt idx="4891" formatCode="General">
                  <c:v>0.380766522578527</c:v>
                </c:pt>
                <c:pt idx="4892" formatCode="General">
                  <c:v>0.38076829151308</c:v>
                </c:pt>
                <c:pt idx="4893" formatCode="General">
                  <c:v>0.38076954760694198</c:v>
                </c:pt>
                <c:pt idx="4894" formatCode="General">
                  <c:v>0.38077080342613501</c:v>
                </c:pt>
                <c:pt idx="4895" formatCode="General">
                  <c:v>0.38077203345644001</c:v>
                </c:pt>
                <c:pt idx="4896" formatCode="General">
                  <c:v>0.380772783547979</c:v>
                </c:pt>
                <c:pt idx="4897" formatCode="General">
                  <c:v>0.380773533371422</c:v>
                </c:pt>
                <c:pt idx="4898" formatCode="General">
                  <c:v>0.380774282926789</c:v>
                </c:pt>
                <c:pt idx="4899" formatCode="General">
                  <c:v>0.38077503221409997</c:v>
                </c:pt>
                <c:pt idx="4900" formatCode="General">
                  <c:v>0.38077578123337402</c:v>
                </c:pt>
                <c:pt idx="4901" formatCode="General">
                  <c:v>0.38077652998463202</c:v>
                </c:pt>
                <c:pt idx="4902" formatCode="General">
                  <c:v>0.38077722103346601</c:v>
                </c:pt>
                <c:pt idx="4903" formatCode="General">
                  <c:v>0.38077772215920203</c:v>
                </c:pt>
                <c:pt idx="4904" formatCode="General">
                  <c:v>0.38077822322503502</c:v>
                </c:pt>
                <c:pt idx="4905" formatCode="General">
                  <c:v>0.38077872423096698</c:v>
                </c:pt>
                <c:pt idx="4906" formatCode="General">
                  <c:v>0.38077922517699903</c:v>
                </c:pt>
                <c:pt idx="4907" formatCode="General">
                  <c:v>0.38077972606313298</c:v>
                </c:pt>
                <c:pt idx="4908" formatCode="General">
                  <c:v>0.38078022688937102</c:v>
                </c:pt>
                <c:pt idx="4909" formatCode="General">
                  <c:v>0.38078072765571502</c:v>
                </c:pt>
                <c:pt idx="4910" formatCode="General">
                  <c:v>0.38078122836216799</c:v>
                </c:pt>
                <c:pt idx="4911" formatCode="General">
                  <c:v>0.38078172900872997</c:v>
                </c:pt>
                <c:pt idx="4912" formatCode="General">
                  <c:v>0.38078222959540498</c:v>
                </c:pt>
                <c:pt idx="4913" formatCode="General">
                  <c:v>0.38078273012219299</c:v>
                </c:pt>
                <c:pt idx="4914" formatCode="General">
                  <c:v>0.38078323058909702</c:v>
                </c:pt>
                <c:pt idx="4915" formatCode="General">
                  <c:v>0.38078373099611901</c:v>
                </c:pt>
                <c:pt idx="4916" formatCode="General">
                  <c:v>0.380784231343261</c:v>
                </c:pt>
                <c:pt idx="4917" formatCode="General">
                  <c:v>0.38078473163052501</c:v>
                </c:pt>
                <c:pt idx="4918" formatCode="General">
                  <c:v>0.38078523185791202</c:v>
                </c:pt>
                <c:pt idx="4919" formatCode="General">
                  <c:v>0.38078573202542498</c:v>
                </c:pt>
                <c:pt idx="4920" formatCode="General">
                  <c:v>0.38078623213306501</c:v>
                </c:pt>
                <c:pt idx="4921" formatCode="General">
                  <c:v>0.38078673218083497</c:v>
                </c:pt>
                <c:pt idx="4922" formatCode="General">
                  <c:v>0.380787232168736</c:v>
                </c:pt>
                <c:pt idx="4923" formatCode="General">
                  <c:v>0.38078773209677003</c:v>
                </c:pt>
                <c:pt idx="4924" formatCode="General">
                  <c:v>0.38078823196493999</c:v>
                </c:pt>
                <c:pt idx="4925" formatCode="General">
                  <c:v>0.38078873177324701</c:v>
                </c:pt>
                <c:pt idx="4926" formatCode="General">
                  <c:v>0.38079025355054302</c:v>
                </c:pt>
                <c:pt idx="4927" formatCode="General">
                  <c:v>0.38079169214653202</c:v>
                </c:pt>
                <c:pt idx="4928" formatCode="General">
                  <c:v>0.38079313052991198</c:v>
                </c:pt>
                <c:pt idx="4929" formatCode="General">
                  <c:v>0.38079456870068901</c:v>
                </c:pt>
                <c:pt idx="4930" formatCode="General">
                  <c:v>0.38079600665887298</c:v>
                </c:pt>
                <c:pt idx="4931" formatCode="General">
                  <c:v>0.380797444404469</c:v>
                </c:pt>
                <c:pt idx="4932" formatCode="General">
                  <c:v>0.38079888193748701</c:v>
                </c:pt>
                <c:pt idx="4933" formatCode="General">
                  <c:v>0.38080031925793301</c:v>
                </c:pt>
                <c:pt idx="4934" formatCode="General">
                  <c:v>0.38080175636581598</c:v>
                </c:pt>
                <c:pt idx="4935" formatCode="General">
                  <c:v>0.38080319326114298</c:v>
                </c:pt>
                <c:pt idx="4936" formatCode="General">
                  <c:v>0.38080462994392</c:v>
                </c:pt>
                <c:pt idx="4937" formatCode="General">
                  <c:v>0.38080606641415798</c:v>
                </c:pt>
                <c:pt idx="4938" formatCode="General">
                  <c:v>0.38080750267186197</c:v>
                </c:pt>
                <c:pt idx="4939" formatCode="General">
                  <c:v>0.38080893871704002</c:v>
                </c:pt>
                <c:pt idx="4940" formatCode="General">
                  <c:v>0.38081037454970001</c:v>
                </c:pt>
                <c:pt idx="4941" formatCode="General">
                  <c:v>0.38081181016985099</c:v>
                </c:pt>
                <c:pt idx="4942" formatCode="General">
                  <c:v>0.38081324557749802</c:v>
                </c:pt>
                <c:pt idx="4943" formatCode="General">
                  <c:v>0.38081468077265102</c:v>
                </c:pt>
                <c:pt idx="4944" formatCode="General">
                  <c:v>0.38081611575531699</c:v>
                </c:pt>
                <c:pt idx="4945" formatCode="General">
                  <c:v>0.38081755052550298</c:v>
                </c:pt>
                <c:pt idx="4946" formatCode="General">
                  <c:v>0.38081898508321699</c:v>
                </c:pt>
                <c:pt idx="4947" formatCode="General">
                  <c:v>0.38082041942846701</c:v>
                </c:pt>
                <c:pt idx="4948" formatCode="General">
                  <c:v>0.38082185356126003</c:v>
                </c:pt>
                <c:pt idx="4949" formatCode="General">
                  <c:v>0.38082328748160499</c:v>
                </c:pt>
                <c:pt idx="4950" formatCode="General">
                  <c:v>0.380824721189509</c:v>
                </c:pt>
                <c:pt idx="4951" formatCode="General">
                  <c:v>0.38082615468497899</c:v>
                </c:pt>
                <c:pt idx="4952" formatCode="General">
                  <c:v>0.38082758796802402</c:v>
                </c:pt>
                <c:pt idx="4953" formatCode="General">
                  <c:v>0.38082902103865002</c:v>
                </c:pt>
                <c:pt idx="4954" formatCode="General">
                  <c:v>0.38083045389686698</c:v>
                </c:pt>
                <c:pt idx="4955" formatCode="General">
                  <c:v>0.38083188654268102</c:v>
                </c:pt>
                <c:pt idx="4956" formatCode="General">
                  <c:v>0.38083331897610101</c:v>
                </c:pt>
                <c:pt idx="4957" formatCode="General">
                  <c:v>0.380834751197133</c:v>
                </c:pt>
                <c:pt idx="4958" formatCode="General">
                  <c:v>0.38083618320578599</c:v>
                </c:pt>
                <c:pt idx="4959" formatCode="General">
                  <c:v>0.38083761500206798</c:v>
                </c:pt>
                <c:pt idx="4960" formatCode="General">
                  <c:v>0.380839046585986</c:v>
                </c:pt>
                <c:pt idx="4961" formatCode="General">
                  <c:v>0.380840477957548</c:v>
                </c:pt>
                <c:pt idx="4962" formatCode="General">
                  <c:v>0.38084190911676202</c:v>
                </c:pt>
                <c:pt idx="4963" formatCode="General">
                  <c:v>0.38084334006363602</c:v>
                </c:pt>
                <c:pt idx="4964" formatCode="General">
                  <c:v>0.38084477079817702</c:v>
                </c:pt>
                <c:pt idx="4965" formatCode="General">
                  <c:v>0.38084620132039299</c:v>
                </c:pt>
                <c:pt idx="4966" formatCode="General">
                  <c:v>0.38084763163029201</c:v>
                </c:pt>
                <c:pt idx="4967" formatCode="General">
                  <c:v>0.38084906172788202</c:v>
                </c:pt>
                <c:pt idx="4968" formatCode="General">
                  <c:v>0.38085049161316997</c:v>
                </c:pt>
                <c:pt idx="4969" formatCode="General">
                  <c:v>0.38085192128616502</c:v>
                </c:pt>
                <c:pt idx="4970" formatCode="General">
                  <c:v>0.38085335074687399</c:v>
                </c:pt>
                <c:pt idx="4971" formatCode="General">
                  <c:v>0.38085477999530498</c:v>
                </c:pt>
                <c:pt idx="4972" formatCode="General">
                  <c:v>0.380856209031466</c:v>
                </c:pt>
                <c:pt idx="4973" formatCode="General">
                  <c:v>0.38085763785536397</c:v>
                </c:pt>
                <c:pt idx="4974" formatCode="General">
                  <c:v>0.38085906646700801</c:v>
                </c:pt>
                <c:pt idx="4975" formatCode="General">
                  <c:v>0.380860494866405</c:v>
                </c:pt>
                <c:pt idx="4976" formatCode="General">
                  <c:v>0.38086192305356398</c:v>
                </c:pt>
                <c:pt idx="4977" formatCode="General">
                  <c:v>0.380863351028491</c:v>
                </c:pt>
                <c:pt idx="4978" formatCode="General">
                  <c:v>0.38086477879119501</c:v>
                </c:pt>
                <c:pt idx="4979" formatCode="General">
                  <c:v>0.380866206341684</c:v>
                </c:pt>
                <c:pt idx="4980" formatCode="General">
                  <c:v>0.38086763367996501</c:v>
                </c:pt>
                <c:pt idx="4981" formatCode="General">
                  <c:v>0.38086906080604699</c:v>
                </c:pt>
                <c:pt idx="4982" formatCode="General">
                  <c:v>0.38087048771993798</c:v>
                </c:pt>
                <c:pt idx="4983" formatCode="General">
                  <c:v>0.38087191442164398</c:v>
                </c:pt>
                <c:pt idx="4984" formatCode="General">
                  <c:v>0.38087334091117397</c:v>
                </c:pt>
                <c:pt idx="4985" formatCode="General">
                  <c:v>0.38087476718853702</c:v>
                </c:pt>
                <c:pt idx="4986" formatCode="General">
                  <c:v>0.380876193253739</c:v>
                </c:pt>
                <c:pt idx="4987" formatCode="General">
                  <c:v>0.38087761910678902</c:v>
                </c:pt>
                <c:pt idx="4988" formatCode="General">
                  <c:v>0.38087904474769502</c:v>
                </c:pt>
                <c:pt idx="4989" formatCode="General">
                  <c:v>0.38088047017646398</c:v>
                </c:pt>
                <c:pt idx="4990" formatCode="General">
                  <c:v>0.38088189539310502</c:v>
                </c:pt>
                <c:pt idx="4991" formatCode="General">
                  <c:v>0.38088332039762501</c:v>
                </c:pt>
                <c:pt idx="4992" formatCode="General">
                  <c:v>0.38088474519003301</c:v>
                </c:pt>
                <c:pt idx="4993" formatCode="General">
                  <c:v>0.38088616977033601</c:v>
                </c:pt>
                <c:pt idx="4994" formatCode="General">
                  <c:v>0.38088759413854201</c:v>
                </c:pt>
                <c:pt idx="4995" formatCode="General">
                  <c:v>0.38088901829465899</c:v>
                </c:pt>
                <c:pt idx="4996" formatCode="General">
                  <c:v>0.380890442238695</c:v>
                </c:pt>
                <c:pt idx="4997" formatCode="General">
                  <c:v>0.38089186597065799</c:v>
                </c:pt>
                <c:pt idx="4998" formatCode="General">
                  <c:v>0.38089328949055601</c:v>
                </c:pt>
                <c:pt idx="4999" formatCode="General">
                  <c:v>0.38089471279839698</c:v>
                </c:pt>
                <c:pt idx="5000" formatCode="General">
                  <c:v>0.38089613589419002</c:v>
                </c:pt>
                <c:pt idx="5001" formatCode="General">
                  <c:v>0.38089755877794101</c:v>
                </c:pt>
                <c:pt idx="5002" formatCode="General">
                  <c:v>0.380898981449658</c:v>
                </c:pt>
                <c:pt idx="5003" formatCode="General">
                  <c:v>0.38090040390935098</c:v>
                </c:pt>
                <c:pt idx="5004" formatCode="General">
                  <c:v>0.380901826157027</c:v>
                </c:pt>
                <c:pt idx="5005" formatCode="General">
                  <c:v>0.380903248192693</c:v>
                </c:pt>
                <c:pt idx="5006" formatCode="General">
                  <c:v>0.38090467001635803</c:v>
                </c:pt>
                <c:pt idx="5007" formatCode="General">
                  <c:v>0.38090609162803002</c:v>
                </c:pt>
                <c:pt idx="5008" formatCode="General">
                  <c:v>0.38090751302771703</c:v>
                </c:pt>
                <c:pt idx="5009" formatCode="General">
                  <c:v>0.38090893421542699</c:v>
                </c:pt>
                <c:pt idx="5010" formatCode="General">
                  <c:v>0.380910355191167</c:v>
                </c:pt>
                <c:pt idx="5011" formatCode="General">
                  <c:v>0.38091177595494702</c:v>
                </c:pt>
                <c:pt idx="5012" formatCode="General">
                  <c:v>0.38091319650677302</c:v>
                </c:pt>
                <c:pt idx="5013" formatCode="General">
                  <c:v>0.38091461684665501</c:v>
                </c:pt>
                <c:pt idx="5014" formatCode="General">
                  <c:v>0.38091603697459903</c:v>
                </c:pt>
                <c:pt idx="5015" formatCode="General">
                  <c:v>0.38091745689061401</c:v>
                </c:pt>
                <c:pt idx="5016" formatCode="General">
                  <c:v>0.38091887659470902</c:v>
                </c:pt>
                <c:pt idx="5017" formatCode="General">
                  <c:v>0.38092029608688999</c:v>
                </c:pt>
                <c:pt idx="5018" formatCode="General">
                  <c:v>0.38092171536716701</c:v>
                </c:pt>
                <c:pt idx="5019" formatCode="General">
                  <c:v>0.38092313443554698</c:v>
                </c:pt>
                <c:pt idx="5020" formatCode="General">
                  <c:v>0.380924553292038</c:v>
                </c:pt>
                <c:pt idx="5021" formatCode="General">
                  <c:v>0.38092597193664901</c:v>
                </c:pt>
                <c:pt idx="5022" formatCode="General">
                  <c:v>0.380927390369387</c:v>
                </c:pt>
                <c:pt idx="5023" formatCode="General">
                  <c:v>0.38092880859026101</c:v>
                </c:pt>
                <c:pt idx="5024" formatCode="General">
                  <c:v>0.38093083332066102</c:v>
                </c:pt>
                <c:pt idx="5025" formatCode="General">
                  <c:v>0.38093304111522203</c:v>
                </c:pt>
                <c:pt idx="5026" formatCode="General">
                  <c:v>0.38093524831665099</c:v>
                </c:pt>
                <c:pt idx="5027" formatCode="General">
                  <c:v>0.38093745492499897</c:v>
                </c:pt>
                <c:pt idx="5028" formatCode="General">
                  <c:v>0.380939660940319</c:v>
                </c:pt>
                <c:pt idx="5029" formatCode="General">
                  <c:v>0.38094186636266297</c:v>
                </c:pt>
                <c:pt idx="5030" formatCode="General">
                  <c:v>0.38094407119208401</c:v>
                </c:pt>
                <c:pt idx="5031" formatCode="General">
                  <c:v>0.38094627542863302</c:v>
                </c:pt>
                <c:pt idx="5032" formatCode="General">
                  <c:v>0.38094847907236501</c:v>
                </c:pt>
                <c:pt idx="5033" formatCode="General">
                  <c:v>0.38095068212333</c:v>
                </c:pt>
                <c:pt idx="5034" formatCode="General">
                  <c:v>0.38095303017597298</c:v>
                </c:pt>
                <c:pt idx="5035" formatCode="General">
                  <c:v>0.38095558358417397</c:v>
                </c:pt>
                <c:pt idx="5036" formatCode="General">
                  <c:v>0.380958136379136</c:v>
                </c:pt>
                <c:pt idx="5037" formatCode="General">
                  <c:v>0.38096068856090498</c:v>
                </c:pt>
                <c:pt idx="5038" formatCode="General">
                  <c:v>0.38096324012952498</c:v>
                </c:pt>
                <c:pt idx="5039" formatCode="General">
                  <c:v>0.38096579108503897</c:v>
                </c:pt>
                <c:pt idx="5040" formatCode="General">
                  <c:v>0.38096834142749297</c:v>
                </c:pt>
                <c:pt idx="5041" formatCode="General">
                  <c:v>0.38097089115693</c:v>
                </c:pt>
                <c:pt idx="5042" formatCode="General">
                  <c:v>0.38097344027339602</c:v>
                </c:pt>
                <c:pt idx="5043" formatCode="General">
                  <c:v>0.38097598877693301</c:v>
                </c:pt>
                <c:pt idx="5044" formatCode="General">
                  <c:v>0.38097853666758802</c:v>
                </c:pt>
                <c:pt idx="5045" formatCode="General">
                  <c:v>0.38098108394540497</c:v>
                </c:pt>
                <c:pt idx="5046" formatCode="General">
                  <c:v>0.380983630610427</c:v>
                </c:pt>
                <c:pt idx="5047" formatCode="General">
                  <c:v>0.38098617666270002</c:v>
                </c:pt>
                <c:pt idx="5048" formatCode="General">
                  <c:v>0.38098872210226897</c:v>
                </c:pt>
                <c:pt idx="5049" formatCode="General">
                  <c:v>0.38099126692917801</c:v>
                </c:pt>
                <c:pt idx="5050" formatCode="General">
                  <c:v>0.38099381114347203</c:v>
                </c:pt>
                <c:pt idx="5051" formatCode="General">
                  <c:v>0.380996354745195</c:v>
                </c:pt>
                <c:pt idx="5052" formatCode="General">
                  <c:v>0.38099889773439299</c:v>
                </c:pt>
                <c:pt idx="5053" formatCode="General">
                  <c:v>0.38100144011110998</c:v>
                </c:pt>
                <c:pt idx="5054" formatCode="General">
                  <c:v>0.38100398187539197</c:v>
                </c:pt>
                <c:pt idx="5055" formatCode="General">
                  <c:v>0.381006523027283</c:v>
                </c:pt>
                <c:pt idx="5056" formatCode="General">
                  <c:v>0.38100905700656801</c:v>
                </c:pt>
                <c:pt idx="5057" formatCode="General">
                  <c:v>0.38101156279857801</c:v>
                </c:pt>
                <c:pt idx="5058" formatCode="General">
                  <c:v>0.38101406805751198</c:v>
                </c:pt>
                <c:pt idx="5059" formatCode="General">
                  <c:v>0.38101657278343998</c:v>
                </c:pt>
                <c:pt idx="5060" formatCode="General">
                  <c:v>0.381019076976433</c:v>
                </c:pt>
                <c:pt idx="5061" formatCode="General">
                  <c:v>0.38102158063656399</c:v>
                </c:pt>
                <c:pt idx="5062" formatCode="General">
                  <c:v>0.38102408376390401</c:v>
                </c:pt>
                <c:pt idx="5063" formatCode="General">
                  <c:v>0.38102658635852399</c:v>
                </c:pt>
                <c:pt idx="5064" formatCode="General">
                  <c:v>0.38102908842049699</c:v>
                </c:pt>
                <c:pt idx="5065" formatCode="General">
                  <c:v>0.381031589949893</c:v>
                </c:pt>
                <c:pt idx="5066" formatCode="General">
                  <c:v>0.38103409094678498</c:v>
                </c:pt>
                <c:pt idx="5067" formatCode="General">
                  <c:v>0.38103659141124502</c:v>
                </c:pt>
                <c:pt idx="5068" formatCode="General">
                  <c:v>0.38103909134334302</c:v>
                </c:pt>
                <c:pt idx="5069" formatCode="General">
                  <c:v>0.38104159074315203</c:v>
                </c:pt>
                <c:pt idx="5070" formatCode="General">
                  <c:v>0.38104408961074399</c:v>
                </c:pt>
                <c:pt idx="5071" formatCode="General">
                  <c:v>0.38104658794619001</c:v>
                </c:pt>
                <c:pt idx="5072" formatCode="General">
                  <c:v>0.38104908574956198</c:v>
                </c:pt>
                <c:pt idx="5073" formatCode="General">
                  <c:v>0.38105158302093201</c:v>
                </c:pt>
                <c:pt idx="5074" formatCode="General">
                  <c:v>0.38105407976037298</c:v>
                </c:pt>
                <c:pt idx="5075" formatCode="General">
                  <c:v>0.381056575967954</c:v>
                </c:pt>
                <c:pt idx="5076" formatCode="General">
                  <c:v>0.38105907164375002</c:v>
                </c:pt>
                <c:pt idx="5077" formatCode="General">
                  <c:v>0.38106156678783099</c:v>
                </c:pt>
                <c:pt idx="5078" formatCode="General">
                  <c:v>0.38106406140026899</c:v>
                </c:pt>
                <c:pt idx="5079" formatCode="General">
                  <c:v>0.38106655548113799</c:v>
                </c:pt>
                <c:pt idx="5080" formatCode="General">
                  <c:v>0.38106904903050698</c:v>
                </c:pt>
                <c:pt idx="5081" formatCode="General">
                  <c:v>0.38107154204845001</c:v>
                </c:pt>
                <c:pt idx="5082" formatCode="General">
                  <c:v>0.38107403453503902</c:v>
                </c:pt>
                <c:pt idx="5083" formatCode="General">
                  <c:v>0.38107652649034501</c:v>
                </c:pt>
                <c:pt idx="5084" formatCode="General">
                  <c:v>0.38107901791444099</c:v>
                </c:pt>
                <c:pt idx="5085" formatCode="General">
                  <c:v>0.38108150880739899</c:v>
                </c:pt>
                <c:pt idx="5086" formatCode="General">
                  <c:v>0.38108399916928998</c:v>
                </c:pt>
                <c:pt idx="5087" formatCode="General">
                  <c:v>0.38108648900018799</c:v>
                </c:pt>
                <c:pt idx="5088" formatCode="General">
                  <c:v>0.38108897830016403</c:v>
                </c:pt>
                <c:pt idx="5089" formatCode="General">
                  <c:v>0.38109146706928998</c:v>
                </c:pt>
                <c:pt idx="5090" formatCode="General">
                  <c:v>0.38109395530763901</c:v>
                </c:pt>
                <c:pt idx="5091" formatCode="General">
                  <c:v>0.381096443015283</c:v>
                </c:pt>
                <c:pt idx="5092" formatCode="General">
                  <c:v>0.38109890944264002</c:v>
                </c:pt>
                <c:pt idx="5093" formatCode="General">
                  <c:v>0.381101333815419</c:v>
                </c:pt>
                <c:pt idx="5094" formatCode="General">
                  <c:v>0.38110375762068899</c:v>
                </c:pt>
                <c:pt idx="5095" formatCode="General">
                  <c:v>0.381106180858576</c:v>
                </c:pt>
                <c:pt idx="5096" formatCode="General">
                  <c:v>0.381108603529207</c:v>
                </c:pt>
                <c:pt idx="5097" formatCode="General">
                  <c:v>0.38111102563270899</c:v>
                </c:pt>
                <c:pt idx="5098" formatCode="General">
                  <c:v>0.38111344716920997</c:v>
                </c:pt>
                <c:pt idx="5099" formatCode="General">
                  <c:v>0.38111586813883702</c:v>
                </c:pt>
                <c:pt idx="5100" formatCode="General">
                  <c:v>0.38111828854171698</c:v>
                </c:pt>
                <c:pt idx="5101" formatCode="General">
                  <c:v>0.38112070837797601</c:v>
                </c:pt>
                <c:pt idx="5102" formatCode="General">
                  <c:v>0.38112312764774298</c:v>
                </c:pt>
                <c:pt idx="5103" formatCode="General">
                  <c:v>0.38112554635114299</c:v>
                </c:pt>
                <c:pt idx="5104" formatCode="General">
                  <c:v>0.38112796448830499</c:v>
                </c:pt>
                <c:pt idx="5105" formatCode="General">
                  <c:v>0.38113038205935601</c:v>
                </c:pt>
                <c:pt idx="5106" formatCode="General">
                  <c:v>0.38113279906442199</c:v>
                </c:pt>
                <c:pt idx="5107" formatCode="General">
                  <c:v>0.38113521550363</c:v>
                </c:pt>
                <c:pt idx="5108" formatCode="General">
                  <c:v>0.38113763137710899</c:v>
                </c:pt>
                <c:pt idx="5109" formatCode="General">
                  <c:v>0.38114004668498402</c:v>
                </c:pt>
                <c:pt idx="5110" formatCode="General">
                  <c:v>0.38114246142738401</c:v>
                </c:pt>
                <c:pt idx="5111" formatCode="General">
                  <c:v>0.381144875604435</c:v>
                </c:pt>
                <c:pt idx="5112" formatCode="General">
                  <c:v>0.38114728921626401</c:v>
                </c:pt>
                <c:pt idx="5113" formatCode="General">
                  <c:v>0.38114970226299799</c:v>
                </c:pt>
                <c:pt idx="5114" formatCode="General">
                  <c:v>0.38115211474476501</c:v>
                </c:pt>
                <c:pt idx="5115" formatCode="General">
                  <c:v>0.38115452666169197</c:v>
                </c:pt>
                <c:pt idx="5116" formatCode="General">
                  <c:v>0.38115693801390599</c:v>
                </c:pt>
                <c:pt idx="5117" formatCode="General">
                  <c:v>0.38115934880153401</c:v>
                </c:pt>
                <c:pt idx="5118" formatCode="General">
                  <c:v>0.381161807417494</c:v>
                </c:pt>
                <c:pt idx="5119" formatCode="General">
                  <c:v>0.38116490149521698</c:v>
                </c:pt>
                <c:pt idx="5120" formatCode="General">
                  <c:v>0.38116799502096699</c:v>
                </c:pt>
                <c:pt idx="5121" formatCode="General">
                  <c:v>0.38117108799484001</c:v>
                </c:pt>
                <c:pt idx="5122" formatCode="General">
                  <c:v>0.38117418041692902</c:v>
                </c:pt>
                <c:pt idx="5123" formatCode="General">
                  <c:v>0.38117727228733</c:v>
                </c:pt>
                <c:pt idx="5124" formatCode="General">
                  <c:v>0.381180363606137</c:v>
                </c:pt>
                <c:pt idx="5125" formatCode="General">
                  <c:v>0.38118345437344497</c:v>
                </c:pt>
                <c:pt idx="5126" formatCode="General">
                  <c:v>0.38118654458934798</c:v>
                </c:pt>
                <c:pt idx="5127" formatCode="General">
                  <c:v>0.38118963425394198</c:v>
                </c:pt>
                <c:pt idx="5128" formatCode="General">
                  <c:v>0.38119272336732002</c:v>
                </c:pt>
                <c:pt idx="5129" formatCode="General">
                  <c:v>0.38119581192957902</c:v>
                </c:pt>
                <c:pt idx="5130" formatCode="General">
                  <c:v>0.38119889994081202</c:v>
                </c:pt>
                <c:pt idx="5131" formatCode="General">
                  <c:v>0.381201987401114</c:v>
                </c:pt>
                <c:pt idx="5132" formatCode="General">
                  <c:v>0.38120507431057998</c:v>
                </c:pt>
                <c:pt idx="5133" formatCode="General">
                  <c:v>0.38120816066930602</c:v>
                </c:pt>
                <c:pt idx="5134" formatCode="General">
                  <c:v>0.38121124647738502</c:v>
                </c:pt>
                <c:pt idx="5135" formatCode="General">
                  <c:v>0.38121507594794202</c:v>
                </c:pt>
                <c:pt idx="5136" formatCode="General">
                  <c:v>0.38122000255427602</c:v>
                </c:pt>
                <c:pt idx="5137" formatCode="General">
                  <c:v>0.38122492857031298</c:v>
                </c:pt>
                <c:pt idx="5138" formatCode="General">
                  <c:v>0.381229853996088</c:v>
                </c:pt>
                <c:pt idx="5139" formatCode="General">
                  <c:v>0.38123477883163498</c:v>
                </c:pt>
                <c:pt idx="5140" formatCode="General">
                  <c:v>0.38123970307698901</c:v>
                </c:pt>
                <c:pt idx="5141" formatCode="General">
                  <c:v>0.38124462673218401</c:v>
                </c:pt>
                <c:pt idx="5142" formatCode="General">
                  <c:v>0.381249549797256</c:v>
                </c:pt>
                <c:pt idx="5143" formatCode="General">
                  <c:v>0.38125447227223702</c:v>
                </c:pt>
                <c:pt idx="5144" formatCode="General">
                  <c:v>0.38125939415716398</c:v>
                </c:pt>
                <c:pt idx="5145" formatCode="General">
                  <c:v>0.38126431545207101</c:v>
                </c:pt>
                <c:pt idx="5146" formatCode="General">
                  <c:v>0.38126923615699299</c:v>
                </c:pt>
                <c:pt idx="5147" formatCode="General">
                  <c:v>0.38127415627196398</c:v>
                </c:pt>
                <c:pt idx="5148" formatCode="General">
                  <c:v>0.38127907579701897</c:v>
                </c:pt>
                <c:pt idx="5149" formatCode="General">
                  <c:v>0.38128399473219399</c:v>
                </c:pt>
                <c:pt idx="5150" formatCode="General">
                  <c:v>0.38128891307752399</c:v>
                </c:pt>
                <c:pt idx="5151" formatCode="General">
                  <c:v>0.38129383083304202</c:v>
                </c:pt>
                <c:pt idx="5152" formatCode="General">
                  <c:v>0.38129874799878499</c:v>
                </c:pt>
                <c:pt idx="5153" formatCode="General">
                  <c:v>0.38130366457478698</c:v>
                </c:pt>
                <c:pt idx="5154" formatCode="General">
                  <c:v>0.38130858056108302</c:v>
                </c:pt>
                <c:pt idx="5155" formatCode="General">
                  <c:v>0.38131349595771002</c:v>
                </c:pt>
                <c:pt idx="5156" formatCode="General">
                  <c:v>0.38131841076470002</c:v>
                </c:pt>
                <c:pt idx="5157" formatCode="General">
                  <c:v>0.38132332498209098</c:v>
                </c:pt>
                <c:pt idx="5158" formatCode="General">
                  <c:v>0.38132823860991699</c:v>
                </c:pt>
                <c:pt idx="5159" formatCode="General">
                  <c:v>0.38133315164821302</c:v>
                </c:pt>
                <c:pt idx="5160" formatCode="General">
                  <c:v>0.38133806409701598</c:v>
                </c:pt>
                <c:pt idx="5161" formatCode="General">
                  <c:v>0.38134297595635902</c:v>
                </c:pt>
                <c:pt idx="5162" formatCode="General">
                  <c:v>0.38134788722627899</c:v>
                </c:pt>
                <c:pt idx="5163" formatCode="General">
                  <c:v>0.38135279790681098</c:v>
                </c:pt>
                <c:pt idx="5164" formatCode="General">
                  <c:v>0.38135770799799101</c:v>
                </c:pt>
                <c:pt idx="5165" formatCode="General">
                  <c:v>0.38136261749985401</c:v>
                </c:pt>
                <c:pt idx="5166" formatCode="General">
                  <c:v>0.38136752641243499</c:v>
                </c:pt>
                <c:pt idx="5167" formatCode="General">
                  <c:v>0.38137243473577098</c:v>
                </c:pt>
                <c:pt idx="5168" formatCode="General">
                  <c:v>0.38137734246989602</c:v>
                </c:pt>
                <c:pt idx="5169" formatCode="General">
                  <c:v>0.38138224961484801</c:v>
                </c:pt>
                <c:pt idx="5170" formatCode="General">
                  <c:v>0.38138715617065999</c:v>
                </c:pt>
                <c:pt idx="5171" formatCode="General">
                  <c:v>0.38139206213736998</c:v>
                </c:pt>
                <c:pt idx="5172" formatCode="General">
                  <c:v>0.38139696751501301</c:v>
                </c:pt>
                <c:pt idx="5173" formatCode="General">
                  <c:v>0.38140187230362399</c:v>
                </c:pt>
                <c:pt idx="5174" formatCode="General">
                  <c:v>0.38140677650324001</c:v>
                </c:pt>
                <c:pt idx="5175" formatCode="General">
                  <c:v>0.38141168011389698</c:v>
                </c:pt>
                <c:pt idx="5176" formatCode="General">
                  <c:v>0.38141658313562998</c:v>
                </c:pt>
                <c:pt idx="5177" formatCode="General">
                  <c:v>0.38142142675544499</c:v>
                </c:pt>
                <c:pt idx="5178" formatCode="General">
                  <c:v>0.381426075499816</c:v>
                </c:pt>
                <c:pt idx="5179" formatCode="General">
                  <c:v>0.38143071667647499</c:v>
                </c:pt>
                <c:pt idx="5180" formatCode="General">
                  <c:v>0.38143535455600303</c:v>
                </c:pt>
                <c:pt idx="5181" formatCode="General">
                  <c:v>0.38143999192286698</c:v>
                </c:pt>
                <c:pt idx="5182" formatCode="General">
                  <c:v>0.38144462877714003</c:v>
                </c:pt>
                <c:pt idx="5183" formatCode="General">
                  <c:v>0.38144926511889199</c:v>
                </c:pt>
                <c:pt idx="5184" formatCode="General">
                  <c:v>0.38145390094819498</c:v>
                </c:pt>
                <c:pt idx="5185" formatCode="General">
                  <c:v>0.381458536265121</c:v>
                </c:pt>
                <c:pt idx="5186" formatCode="General">
                  <c:v>0.38146317106974098</c:v>
                </c:pt>
                <c:pt idx="5187" formatCode="General">
                  <c:v>0.38146778008204801</c:v>
                </c:pt>
                <c:pt idx="5188" formatCode="General">
                  <c:v>0.38147237413995499</c:v>
                </c:pt>
                <c:pt idx="5189" formatCode="General">
                  <c:v>0.381476967690076</c:v>
                </c:pt>
                <c:pt idx="5190" formatCode="General">
                  <c:v>0.38148156073248202</c:v>
                </c:pt>
                <c:pt idx="5191" formatCode="General">
                  <c:v>0.381486153267246</c:v>
                </c:pt>
                <c:pt idx="5192" formatCode="General">
                  <c:v>0.38149074529443999</c:v>
                </c:pt>
                <c:pt idx="5193" formatCode="General">
                  <c:v>0.381495336814135</c:v>
                </c:pt>
                <c:pt idx="5194" formatCode="General">
                  <c:v>0.38149992782640302</c:v>
                </c:pt>
                <c:pt idx="5195" formatCode="General">
                  <c:v>0.38150451833131599</c:v>
                </c:pt>
                <c:pt idx="5196" formatCode="General">
                  <c:v>0.38150910832894702</c:v>
                </c:pt>
                <c:pt idx="5197" formatCode="General">
                  <c:v>0.381513697819367</c:v>
                </c:pt>
                <c:pt idx="5198" formatCode="General">
                  <c:v>0.38151828680264799</c:v>
                </c:pt>
                <c:pt idx="5199" formatCode="General">
                  <c:v>0.38152287527886197</c:v>
                </c:pt>
                <c:pt idx="5200" formatCode="General">
                  <c:v>0.38152746324808201</c:v>
                </c:pt>
                <c:pt idx="5201" formatCode="General">
                  <c:v>0.38153205071037899</c:v>
                </c:pt>
                <c:pt idx="5202" formatCode="General">
                  <c:v>0.38153663766582502</c:v>
                </c:pt>
                <c:pt idx="5203" formatCode="General">
                  <c:v>0.38154122411449398</c:v>
                </c:pt>
                <c:pt idx="5204" formatCode="General">
                  <c:v>0.38154581005645599</c:v>
                </c:pt>
                <c:pt idx="5205" formatCode="General">
                  <c:v>0.38155039549178299</c:v>
                </c:pt>
                <c:pt idx="5206" formatCode="General">
                  <c:v>0.38155498042054897</c:v>
                </c:pt>
                <c:pt idx="5207" formatCode="General">
                  <c:v>0.38155956484282499</c:v>
                </c:pt>
                <c:pt idx="5208" formatCode="General">
                  <c:v>0.381564148758683</c:v>
                </c:pt>
                <c:pt idx="5209" formatCode="General">
                  <c:v>0.38156873216819498</c:v>
                </c:pt>
                <c:pt idx="5210" formatCode="General">
                  <c:v>0.38157331507143499</c:v>
                </c:pt>
                <c:pt idx="5211" formatCode="General">
                  <c:v>0.38157789746847298</c:v>
                </c:pt>
                <c:pt idx="5212" formatCode="General">
                  <c:v>0.381582479359383</c:v>
                </c:pt>
                <c:pt idx="5213" formatCode="General">
                  <c:v>0.38158706074423598</c:v>
                </c:pt>
                <c:pt idx="5214" formatCode="General">
                  <c:v>0.38159164162310599</c:v>
                </c:pt>
                <c:pt idx="5215" formatCode="General">
                  <c:v>0.38159622199606302</c:v>
                </c:pt>
                <c:pt idx="5216" formatCode="General">
                  <c:v>0.38160080186318102</c:v>
                </c:pt>
                <c:pt idx="5217" formatCode="General">
                  <c:v>0.38160538122453203</c:v>
                </c:pt>
                <c:pt idx="5218" formatCode="General">
                  <c:v>0.38160996008018799</c:v>
                </c:pt>
                <c:pt idx="5219" formatCode="General">
                  <c:v>0.38161453843022097</c:v>
                </c:pt>
                <c:pt idx="5220" formatCode="General">
                  <c:v>0.38161911627470502</c:v>
                </c:pt>
                <c:pt idx="5221" formatCode="General">
                  <c:v>0.38162369361371101</c:v>
                </c:pt>
                <c:pt idx="5222" formatCode="General">
                  <c:v>0.38162827044731201</c:v>
                </c:pt>
                <c:pt idx="5223" formatCode="General">
                  <c:v>0.38163284677558001</c:v>
                </c:pt>
                <c:pt idx="5224" formatCode="General">
                  <c:v>0.38163742259858802</c:v>
                </c:pt>
                <c:pt idx="5225" formatCode="General">
                  <c:v>0.38164199791640802</c:v>
                </c:pt>
                <c:pt idx="5226" formatCode="General">
                  <c:v>0.38164657272911301</c:v>
                </c:pt>
                <c:pt idx="5227" formatCode="General">
                  <c:v>0.381651147036776</c:v>
                </c:pt>
                <c:pt idx="5228" formatCode="General">
                  <c:v>0.38165572083946803</c:v>
                </c:pt>
                <c:pt idx="5229" formatCode="General">
                  <c:v>0.38166029413726199</c:v>
                </c:pt>
                <c:pt idx="5230" formatCode="General">
                  <c:v>0.38166486693023199</c:v>
                </c:pt>
                <c:pt idx="5231" formatCode="General">
                  <c:v>0.38166943921844898</c:v>
                </c:pt>
                <c:pt idx="5232" formatCode="General">
                  <c:v>0.381674011001987</c:v>
                </c:pt>
                <c:pt idx="5233" formatCode="General">
                  <c:v>0.381678582280917</c:v>
                </c:pt>
                <c:pt idx="5234" formatCode="General">
                  <c:v>0.38168315305531297</c:v>
                </c:pt>
                <c:pt idx="5235" formatCode="General">
                  <c:v>0.38168772332524598</c:v>
                </c:pt>
                <c:pt idx="5236" formatCode="General">
                  <c:v>0.381692293090791</c:v>
                </c:pt>
                <c:pt idx="5237" formatCode="General">
                  <c:v>0.381696862352019</c:v>
                </c:pt>
                <c:pt idx="5238" formatCode="General">
                  <c:v>0.38170143110900301</c:v>
                </c:pt>
                <c:pt idx="5239" formatCode="General">
                  <c:v>0.38170599936181598</c:v>
                </c:pt>
                <c:pt idx="5240" formatCode="General">
                  <c:v>0.38171056711053097</c:v>
                </c:pt>
                <c:pt idx="5241" formatCode="General">
                  <c:v>0.38171513435522098</c:v>
                </c:pt>
                <c:pt idx="5242" formatCode="General">
                  <c:v>0.38171970109595699</c:v>
                </c:pt>
                <c:pt idx="5243" formatCode="General">
                  <c:v>0.381724267332814</c:v>
                </c:pt>
                <c:pt idx="5244" formatCode="General">
                  <c:v>0.38172883306586303</c:v>
                </c:pt>
                <c:pt idx="5245" formatCode="General">
                  <c:v>0.38173339829517799</c:v>
                </c:pt>
                <c:pt idx="5246" formatCode="General">
                  <c:v>0.38173796302083202</c:v>
                </c:pt>
                <c:pt idx="5247" formatCode="General">
                  <c:v>0.38174252724289698</c:v>
                </c:pt>
                <c:pt idx="5248" formatCode="General">
                  <c:v>0.38174709096144699</c:v>
                </c:pt>
                <c:pt idx="5249" formatCode="General">
                  <c:v>0.38175165417655299</c:v>
                </c:pt>
                <c:pt idx="5250" formatCode="General">
                  <c:v>0.38175621688828998</c:v>
                </c:pt>
                <c:pt idx="5251" formatCode="General">
                  <c:v>0.38176077909673001</c:v>
                </c:pt>
                <c:pt idx="5252" formatCode="General">
                  <c:v>0.38176534080194502</c:v>
                </c:pt>
                <c:pt idx="5253" formatCode="General">
                  <c:v>0.38176990200401001</c:v>
                </c:pt>
                <c:pt idx="5254" formatCode="General">
                  <c:v>0.38177446270299698</c:v>
                </c:pt>
                <c:pt idx="5255" formatCode="General">
                  <c:v>0.38177902289897803</c:v>
                </c:pt>
                <c:pt idx="5256" formatCode="General">
                  <c:v>0.38178358259202799</c:v>
                </c:pt>
                <c:pt idx="5257" formatCode="General">
                  <c:v>0.38178814178221798</c:v>
                </c:pt>
                <c:pt idx="5258" formatCode="General">
                  <c:v>0.38179270046962299</c:v>
                </c:pt>
                <c:pt idx="5259" formatCode="General">
                  <c:v>0.38179725865431502</c:v>
                </c:pt>
                <c:pt idx="5260" formatCode="General">
                  <c:v>0.38180181633636701</c:v>
                </c:pt>
                <c:pt idx="5261" formatCode="General">
                  <c:v>0.381806373515852</c:v>
                </c:pt>
                <c:pt idx="5262" formatCode="General">
                  <c:v>0.38181093019284301</c:v>
                </c:pt>
                <c:pt idx="5263" formatCode="General">
                  <c:v>0.38181548636741502</c:v>
                </c:pt>
                <c:pt idx="5264" formatCode="General">
                  <c:v>0.38182004203963898</c:v>
                </c:pt>
                <c:pt idx="5265" formatCode="General">
                  <c:v>0.381824597209589</c:v>
                </c:pt>
                <c:pt idx="5266" formatCode="General">
                  <c:v>0.38182915187733801</c:v>
                </c:pt>
                <c:pt idx="5267" formatCode="General">
                  <c:v>0.38183370604295902</c:v>
                </c:pt>
                <c:pt idx="5268" formatCode="General">
                  <c:v>0.38183825970652602</c:v>
                </c:pt>
                <c:pt idx="5269" formatCode="General">
                  <c:v>0.381842812868111</c:v>
                </c:pt>
                <c:pt idx="5270" formatCode="General">
                  <c:v>0.38184736552778797</c:v>
                </c:pt>
                <c:pt idx="5271" formatCode="General">
                  <c:v>0.38185191768563098</c:v>
                </c:pt>
                <c:pt idx="5272" formatCode="General">
                  <c:v>0.38185646934171202</c:v>
                </c:pt>
                <c:pt idx="5273" formatCode="General">
                  <c:v>0.38186102049610499</c:v>
                </c:pt>
                <c:pt idx="5274" formatCode="General">
                  <c:v>0.38186557114888398</c:v>
                </c:pt>
                <c:pt idx="5275" formatCode="General">
                  <c:v>0.38187012130011999</c:v>
                </c:pt>
                <c:pt idx="5276" formatCode="General">
                  <c:v>0.38187467094988897</c:v>
                </c:pt>
                <c:pt idx="5277" formatCode="General">
                  <c:v>0.38187922009826297</c:v>
                </c:pt>
                <c:pt idx="5278" formatCode="General">
                  <c:v>0.38188376874531499</c:v>
                </c:pt>
                <c:pt idx="5279" formatCode="General">
                  <c:v>0.38188831689111902</c:v>
                </c:pt>
                <c:pt idx="5280" formatCode="General">
                  <c:v>0.381892864535749</c:v>
                </c:pt>
                <c:pt idx="5281" formatCode="General">
                  <c:v>0.38189741167927799</c:v>
                </c:pt>
                <c:pt idx="5282" formatCode="General">
                  <c:v>0.38190195832177898</c:v>
                </c:pt>
                <c:pt idx="5283" formatCode="General">
                  <c:v>0.38190650446332602</c:v>
                </c:pt>
                <c:pt idx="5284" formatCode="General">
                  <c:v>0.38191105010399201</c:v>
                </c:pt>
                <c:pt idx="5285" formatCode="General">
                  <c:v>0.381915415795889</c:v>
                </c:pt>
                <c:pt idx="5286" formatCode="General">
                  <c:v>0.38191951641599597</c:v>
                </c:pt>
                <c:pt idx="5287" formatCode="General">
                  <c:v>0.381923616698784</c:v>
                </c:pt>
                <c:pt idx="5288" formatCode="General">
                  <c:v>0.38192771664428998</c:v>
                </c:pt>
                <c:pt idx="5289" formatCode="General">
                  <c:v>0.38193181625255002</c:v>
                </c:pt>
                <c:pt idx="5290" formatCode="General">
                  <c:v>0.38193591552360101</c:v>
                </c:pt>
                <c:pt idx="5291" formatCode="General">
                  <c:v>0.38194001445747899</c:v>
                </c:pt>
                <c:pt idx="5292" formatCode="General">
                  <c:v>0.38194411305421999</c:v>
                </c:pt>
                <c:pt idx="5293" formatCode="General">
                  <c:v>0.38194821131386097</c:v>
                </c:pt>
                <c:pt idx="5294" formatCode="General">
                  <c:v>0.38195230923643803</c:v>
                </c:pt>
                <c:pt idx="5295" formatCode="General">
                  <c:v>0.38195648552963102</c:v>
                </c:pt>
                <c:pt idx="5296" formatCode="General">
                  <c:v>0.38196084250412898</c:v>
                </c:pt>
                <c:pt idx="5297" formatCode="General">
                  <c:v>0.381965199127417</c:v>
                </c:pt>
                <c:pt idx="5298" formatCode="General">
                  <c:v>0.38196955539953098</c:v>
                </c:pt>
                <c:pt idx="5299" formatCode="General">
                  <c:v>0.38197391132050301</c:v>
                </c:pt>
                <c:pt idx="5300" formatCode="General">
                  <c:v>0.38197826689036701</c:v>
                </c:pt>
                <c:pt idx="5301" formatCode="General">
                  <c:v>0.38198262210915801</c:v>
                </c:pt>
                <c:pt idx="5302" formatCode="General">
                  <c:v>0.38198697697690798</c:v>
                </c:pt>
                <c:pt idx="5303" formatCode="General">
                  <c:v>0.381991331493652</c:v>
                </c:pt>
                <c:pt idx="5304" formatCode="General">
                  <c:v>0.38199568565942399</c:v>
                </c:pt>
                <c:pt idx="5305" formatCode="General">
                  <c:v>0.38200003947425698</c:v>
                </c:pt>
                <c:pt idx="5306" formatCode="General">
                  <c:v>0.382004392938184</c:v>
                </c:pt>
                <c:pt idx="5307" formatCode="General">
                  <c:v>0.38200874605124102</c:v>
                </c:pt>
                <c:pt idx="5308" formatCode="General">
                  <c:v>0.38201309881346002</c:v>
                </c:pt>
                <c:pt idx="5309" formatCode="General">
                  <c:v>0.38201745122487601</c:v>
                </c:pt>
                <c:pt idx="5310" formatCode="General">
                  <c:v>0.38202180328552199</c:v>
                </c:pt>
                <c:pt idx="5311" formatCode="General">
                  <c:v>0.38202615499543302</c:v>
                </c:pt>
                <c:pt idx="5312" formatCode="General">
                  <c:v>0.38203050635464197</c:v>
                </c:pt>
                <c:pt idx="5313" formatCode="General">
                  <c:v>0.38203485736318199</c:v>
                </c:pt>
                <c:pt idx="5314" formatCode="General">
                  <c:v>0.38203920802108898</c:v>
                </c:pt>
                <c:pt idx="5315" formatCode="General">
                  <c:v>0.38204355832839498</c:v>
                </c:pt>
                <c:pt idx="5316" formatCode="General">
                  <c:v>0.38204790828513502</c:v>
                </c:pt>
                <c:pt idx="5317" formatCode="General">
                  <c:v>0.38205225789134301</c:v>
                </c:pt>
                <c:pt idx="5318" formatCode="General">
                  <c:v>0.38205660714705297</c:v>
                </c:pt>
                <c:pt idx="5319" formatCode="General">
                  <c:v>0.38206095605229801</c:v>
                </c:pt>
                <c:pt idx="5320" formatCode="General">
                  <c:v>0.38206530460711202</c:v>
                </c:pt>
                <c:pt idx="5321" formatCode="General">
                  <c:v>0.38206965281152999</c:v>
                </c:pt>
                <c:pt idx="5322" formatCode="General">
                  <c:v>0.382074000665585</c:v>
                </c:pt>
                <c:pt idx="5323" formatCode="General">
                  <c:v>0.38207834816931202</c:v>
                </c:pt>
                <c:pt idx="5324" formatCode="General">
                  <c:v>0.38208269532274403</c:v>
                </c:pt>
                <c:pt idx="5325" formatCode="General">
                  <c:v>0.38208704212591599</c:v>
                </c:pt>
                <c:pt idx="5326" formatCode="General">
                  <c:v>0.38209138857886099</c:v>
                </c:pt>
                <c:pt idx="5327" formatCode="General">
                  <c:v>0.38209573468161401</c:v>
                </c:pt>
                <c:pt idx="5328" formatCode="General">
                  <c:v>0.38210008043420801</c:v>
                </c:pt>
                <c:pt idx="5329" formatCode="General">
                  <c:v>0.38210442583667797</c:v>
                </c:pt>
                <c:pt idx="5330" formatCode="General">
                  <c:v>0.382108765785663</c:v>
                </c:pt>
                <c:pt idx="5331" formatCode="General">
                  <c:v>0.38211309926760001</c:v>
                </c:pt>
                <c:pt idx="5332" formatCode="General">
                  <c:v>0.38211743240925999</c:v>
                </c:pt>
                <c:pt idx="5333" formatCode="General">
                  <c:v>0.38212176521068397</c:v>
                </c:pt>
                <c:pt idx="5334" formatCode="General">
                  <c:v>0.38212609767191302</c:v>
                </c:pt>
                <c:pt idx="5335" formatCode="General">
                  <c:v>0.382130429792991</c:v>
                </c:pt>
                <c:pt idx="5336" formatCode="General">
                  <c:v>0.38213476157395798</c:v>
                </c:pt>
                <c:pt idx="5337" formatCode="General">
                  <c:v>0.38213909301485799</c:v>
                </c:pt>
                <c:pt idx="5338" formatCode="General">
                  <c:v>0.38214342411573099</c:v>
                </c:pt>
                <c:pt idx="5339" formatCode="General">
                  <c:v>0.382147754876621</c:v>
                </c:pt>
                <c:pt idx="5340" formatCode="General">
                  <c:v>0.382152085297569</c:v>
                </c:pt>
                <c:pt idx="5341" formatCode="General">
                  <c:v>0.382156415378616</c:v>
                </c:pt>
                <c:pt idx="5342" formatCode="General">
                  <c:v>0.38216074511980602</c:v>
                </c:pt>
                <c:pt idx="5343" formatCode="General">
                  <c:v>0.38216507452118098</c:v>
                </c:pt>
                <c:pt idx="5344" formatCode="General">
                  <c:v>0.38216940358278101</c:v>
                </c:pt>
                <c:pt idx="5345" formatCode="General">
                  <c:v>0.38217373230465002</c:v>
                </c:pt>
                <c:pt idx="5346" formatCode="General">
                  <c:v>0.38217806068683002</c:v>
                </c:pt>
                <c:pt idx="5347" formatCode="General">
                  <c:v>0.382182388729362</c:v>
                </c:pt>
                <c:pt idx="5348" formatCode="General">
                  <c:v>0.38218671643228802</c:v>
                </c:pt>
                <c:pt idx="5349" formatCode="General">
                  <c:v>0.382191043795652</c:v>
                </c:pt>
                <c:pt idx="5350" formatCode="General">
                  <c:v>0.38219537081949401</c:v>
                </c:pt>
                <c:pt idx="5351" formatCode="General">
                  <c:v>0.38219969750385702</c:v>
                </c:pt>
                <c:pt idx="5352" formatCode="General">
                  <c:v>0.38220402384878399</c:v>
                </c:pt>
                <c:pt idx="5353" formatCode="General">
                  <c:v>0.38220834985431501</c:v>
                </c:pt>
                <c:pt idx="5354" formatCode="General">
                  <c:v>0.38221267552049398</c:v>
                </c:pt>
                <c:pt idx="5355" formatCode="General">
                  <c:v>0.38221700084736299</c:v>
                </c:pt>
                <c:pt idx="5356" formatCode="General">
                  <c:v>0.38222132583496299</c:v>
                </c:pt>
                <c:pt idx="5357" formatCode="General">
                  <c:v>0.38222565048333701</c:v>
                </c:pt>
                <c:pt idx="5358" formatCode="General">
                  <c:v>0.38222997479252702</c:v>
                </c:pt>
                <c:pt idx="5359" formatCode="General">
                  <c:v>0.38223429876257498</c:v>
                </c:pt>
                <c:pt idx="5360" formatCode="General">
                  <c:v>0.38223862239352402</c:v>
                </c:pt>
                <c:pt idx="5361" formatCode="General">
                  <c:v>0.382242945685415</c:v>
                </c:pt>
                <c:pt idx="5362" formatCode="General">
                  <c:v>0.38224726863829001</c:v>
                </c:pt>
                <c:pt idx="5363" formatCode="General">
                  <c:v>0.38225164805427803</c:v>
                </c:pt>
                <c:pt idx="5364" formatCode="General">
                  <c:v>0.38225603500406002</c:v>
                </c:pt>
                <c:pt idx="5365" formatCode="General">
                  <c:v>0.38226042165533197</c:v>
                </c:pt>
                <c:pt idx="5366" formatCode="General">
                  <c:v>0.38226480800811102</c:v>
                </c:pt>
                <c:pt idx="5367" formatCode="General">
                  <c:v>0.382269194062414</c:v>
                </c:pt>
                <c:pt idx="5368" formatCode="General">
                  <c:v>0.38227357981825799</c:v>
                </c:pt>
                <c:pt idx="5369" formatCode="General">
                  <c:v>0.38227796527565899</c:v>
                </c:pt>
                <c:pt idx="5370" formatCode="General">
                  <c:v>0.38228235043463599</c:v>
                </c:pt>
                <c:pt idx="5371" formatCode="General">
                  <c:v>0.38228673529520402</c:v>
                </c:pt>
                <c:pt idx="5372" formatCode="General">
                  <c:v>0.38229141884983803</c:v>
                </c:pt>
                <c:pt idx="5373" formatCode="General">
                  <c:v>0.38229686027616999</c:v>
                </c:pt>
                <c:pt idx="5374" formatCode="General">
                  <c:v>0.38230230142067301</c:v>
                </c:pt>
                <c:pt idx="5375" formatCode="General">
                  <c:v>0.38230774228334302</c:v>
                </c:pt>
                <c:pt idx="5376" formatCode="General">
                  <c:v>0.38231318286416999</c:v>
                </c:pt>
                <c:pt idx="5377" formatCode="General">
                  <c:v>0.38231862316314902</c:v>
                </c:pt>
                <c:pt idx="5378" formatCode="General">
                  <c:v>0.38232406318027101</c:v>
                </c:pt>
                <c:pt idx="5379" formatCode="General">
                  <c:v>0.38232950291552897</c:v>
                </c:pt>
                <c:pt idx="5380" formatCode="General">
                  <c:v>0.38233494236891602</c:v>
                </c:pt>
                <c:pt idx="5381" formatCode="General">
                  <c:v>0.38234038154042599</c:v>
                </c:pt>
                <c:pt idx="5382" formatCode="General">
                  <c:v>0.38234582043005</c:v>
                </c:pt>
                <c:pt idx="5383" formatCode="General">
                  <c:v>0.382351259037782</c:v>
                </c:pt>
                <c:pt idx="5384" formatCode="General">
                  <c:v>0.382356697363614</c:v>
                </c:pt>
                <c:pt idx="5385" formatCode="General">
                  <c:v>0.38236213540753899</c:v>
                </c:pt>
                <c:pt idx="5386" formatCode="General">
                  <c:v>0.38236757316955</c:v>
                </c:pt>
                <c:pt idx="5387" formatCode="General">
                  <c:v>0.38237301064964002</c:v>
                </c:pt>
                <c:pt idx="5388" formatCode="General">
                  <c:v>0.38237844784780101</c:v>
                </c:pt>
                <c:pt idx="5389" formatCode="General">
                  <c:v>0.38238388476402702</c:v>
                </c:pt>
                <c:pt idx="5390" formatCode="General">
                  <c:v>0.382389321398311</c:v>
                </c:pt>
                <c:pt idx="5391" formatCode="General">
                  <c:v>0.38239475775064402</c:v>
                </c:pt>
                <c:pt idx="5392" formatCode="General">
                  <c:v>0.38240019382102097</c:v>
                </c:pt>
                <c:pt idx="5393" formatCode="General">
                  <c:v>0.38240562960943297</c:v>
                </c:pt>
                <c:pt idx="5394" formatCode="General">
                  <c:v>0.38241106511587503</c:v>
                </c:pt>
                <c:pt idx="5395" formatCode="General">
                  <c:v>0.38241650034033797</c:v>
                </c:pt>
                <c:pt idx="5396" formatCode="General">
                  <c:v>0.38242193528281598</c:v>
                </c:pt>
                <c:pt idx="5397" formatCode="General">
                  <c:v>0.38242736994330201</c:v>
                </c:pt>
                <c:pt idx="5398" formatCode="General">
                  <c:v>0.382432804321788</c:v>
                </c:pt>
                <c:pt idx="5399" formatCode="General">
                  <c:v>0.38243823841826702</c:v>
                </c:pt>
                <c:pt idx="5400" formatCode="General">
                  <c:v>0.38244367223273401</c:v>
                </c:pt>
                <c:pt idx="5401" formatCode="General">
                  <c:v>0.38244910576517899</c:v>
                </c:pt>
                <c:pt idx="5402" formatCode="General">
                  <c:v>0.38245453901559701</c:v>
                </c:pt>
                <c:pt idx="5403" formatCode="General">
                  <c:v>0.38245997198398102</c:v>
                </c:pt>
                <c:pt idx="5404" formatCode="General">
                  <c:v>0.38246540467032297</c:v>
                </c:pt>
                <c:pt idx="5405" formatCode="General">
                  <c:v>0.38247083707461599</c:v>
                </c:pt>
                <c:pt idx="5406" formatCode="General">
                  <c:v>0.38247626919685401</c:v>
                </c:pt>
                <c:pt idx="5407" formatCode="General">
                  <c:v>0.382481701037029</c:v>
                </c:pt>
                <c:pt idx="5408" formatCode="General">
                  <c:v>0.38248713259513401</c:v>
                </c:pt>
                <c:pt idx="5409" formatCode="General">
                  <c:v>0.38249168414714901</c:v>
                </c:pt>
                <c:pt idx="5410" formatCode="General">
                  <c:v>0.38249615815193999</c:v>
                </c:pt>
                <c:pt idx="5411" formatCode="General">
                  <c:v>0.382500631950973</c:v>
                </c:pt>
                <c:pt idx="5412" formatCode="General">
                  <c:v>0.38250510554425299</c:v>
                </c:pt>
                <c:pt idx="5413" formatCode="General">
                  <c:v>0.382509578931787</c:v>
                </c:pt>
                <c:pt idx="5414" formatCode="General">
                  <c:v>0.38251405211358203</c:v>
                </c:pt>
                <c:pt idx="5415" formatCode="General">
                  <c:v>0.38251852508964501</c:v>
                </c:pt>
                <c:pt idx="5416" formatCode="General">
                  <c:v>0.382522997859983</c:v>
                </c:pt>
                <c:pt idx="5417" formatCode="General">
                  <c:v>0.382527470424601</c:v>
                </c:pt>
                <c:pt idx="5418" formatCode="General">
                  <c:v>0.38253194278350799</c:v>
                </c:pt>
                <c:pt idx="5419" formatCode="General">
                  <c:v>0.38253674021040401</c:v>
                </c:pt>
                <c:pt idx="5420" formatCode="General">
                  <c:v>0.382541609777164</c:v>
                </c:pt>
                <c:pt idx="5421" formatCode="General">
                  <c:v>0.38254647920699603</c:v>
                </c:pt>
                <c:pt idx="5422" formatCode="General">
                  <c:v>0.38255134849990302</c:v>
                </c:pt>
                <c:pt idx="5423" formatCode="General">
                  <c:v>0.38255621765588699</c:v>
                </c:pt>
                <c:pt idx="5424" formatCode="General">
                  <c:v>0.38256108667494798</c:v>
                </c:pt>
                <c:pt idx="5425" formatCode="General">
                  <c:v>0.382565955557088</c:v>
                </c:pt>
                <c:pt idx="5426" formatCode="General">
                  <c:v>0.38257082430230799</c:v>
                </c:pt>
                <c:pt idx="5427" formatCode="General">
                  <c:v>0.38257569291061</c:v>
                </c:pt>
                <c:pt idx="5428" formatCode="General">
                  <c:v>0.38258056138199498</c:v>
                </c:pt>
                <c:pt idx="5429" formatCode="General">
                  <c:v>0.38258542971646298</c:v>
                </c:pt>
                <c:pt idx="5430" formatCode="General">
                  <c:v>0.382590297914018</c:v>
                </c:pt>
                <c:pt idx="5431" formatCode="General">
                  <c:v>0.38259516597465998</c:v>
                </c:pt>
                <c:pt idx="5432" formatCode="General">
                  <c:v>0.38260003389838898</c:v>
                </c:pt>
                <c:pt idx="5433" formatCode="General">
                  <c:v>0.382604901685209</c:v>
                </c:pt>
                <c:pt idx="5434" formatCode="General">
                  <c:v>0.38260976933511898</c:v>
                </c:pt>
                <c:pt idx="5435" formatCode="General">
                  <c:v>0.38261463684812203</c:v>
                </c:pt>
                <c:pt idx="5436" formatCode="General">
                  <c:v>0.38261950422421898</c:v>
                </c:pt>
                <c:pt idx="5437" formatCode="General">
                  <c:v>0.38262437146341099</c:v>
                </c:pt>
                <c:pt idx="5438" formatCode="General">
                  <c:v>0.38262923856570003</c:v>
                </c:pt>
                <c:pt idx="5439" formatCode="General">
                  <c:v>0.38263410553108601</c:v>
                </c:pt>
                <c:pt idx="5440" formatCode="General">
                  <c:v>0.382638972359572</c:v>
                </c:pt>
                <c:pt idx="5441" formatCode="General">
                  <c:v>0.38264383905115901</c:v>
                </c:pt>
                <c:pt idx="5442" formatCode="General">
                  <c:v>0.38264870560584702</c:v>
                </c:pt>
                <c:pt idx="5443" formatCode="General">
                  <c:v>0.38265357202363898</c:v>
                </c:pt>
                <c:pt idx="5444" formatCode="General">
                  <c:v>0.382658438304536</c:v>
                </c:pt>
                <c:pt idx="5445" formatCode="General">
                  <c:v>0.38266330444853902</c:v>
                </c:pt>
                <c:pt idx="5446" formatCode="General">
                  <c:v>0.38266817045564999</c:v>
                </c:pt>
                <c:pt idx="5447" formatCode="General">
                  <c:v>0.38267303632587002</c:v>
                </c:pt>
                <c:pt idx="5448" formatCode="General">
                  <c:v>0.38267790205919999</c:v>
                </c:pt>
                <c:pt idx="5449" formatCode="General">
                  <c:v>0.38268276765564202</c:v>
                </c:pt>
                <c:pt idx="5450" formatCode="General">
                  <c:v>0.38268763311519699</c:v>
                </c:pt>
                <c:pt idx="5451" formatCode="General">
                  <c:v>0.38269249843786701</c:v>
                </c:pt>
                <c:pt idx="5452" formatCode="General">
                  <c:v>0.38269736362365298</c:v>
                </c:pt>
                <c:pt idx="5453" formatCode="General">
                  <c:v>0.38270222867255699</c:v>
                </c:pt>
                <c:pt idx="5454" formatCode="General">
                  <c:v>0.38270709358457899</c:v>
                </c:pt>
                <c:pt idx="5455" formatCode="General">
                  <c:v>0.38271195835972099</c:v>
                </c:pt>
                <c:pt idx="5456" formatCode="General">
                  <c:v>0.38271682299798498</c:v>
                </c:pt>
                <c:pt idx="5457" formatCode="General">
                  <c:v>0.38272168749937302</c:v>
                </c:pt>
                <c:pt idx="5458" formatCode="General">
                  <c:v>0.38272642663610701</c:v>
                </c:pt>
                <c:pt idx="5459" formatCode="General">
                  <c:v>0.38273056159076102</c:v>
                </c:pt>
                <c:pt idx="5460" formatCode="General">
                  <c:v>0.38273469639943902</c:v>
                </c:pt>
                <c:pt idx="5461" formatCode="General">
                  <c:v>0.38273883106214801</c:v>
                </c:pt>
                <c:pt idx="5462" formatCode="General">
                  <c:v>0.38274296557889398</c:v>
                </c:pt>
                <c:pt idx="5463" formatCode="General">
                  <c:v>0.38274709994968198</c:v>
                </c:pt>
                <c:pt idx="5464" formatCode="General">
                  <c:v>0.38275123417451701</c:v>
                </c:pt>
                <c:pt idx="5465" formatCode="General">
                  <c:v>0.382755368253406</c:v>
                </c:pt>
                <c:pt idx="5466" formatCode="General">
                  <c:v>0.38275950218635402</c:v>
                </c:pt>
                <c:pt idx="5467" formatCode="General">
                  <c:v>0.38276363597336699</c:v>
                </c:pt>
                <c:pt idx="5468" formatCode="General">
                  <c:v>0.38276782320177499</c:v>
                </c:pt>
                <c:pt idx="5469" formatCode="General">
                  <c:v>0.382772122492954</c:v>
                </c:pt>
                <c:pt idx="5470" formatCode="General">
                  <c:v>0.38277642165367098</c:v>
                </c:pt>
                <c:pt idx="5471" formatCode="General">
                  <c:v>0.38278072068392599</c:v>
                </c:pt>
                <c:pt idx="5472" formatCode="General">
                  <c:v>0.38278501958371502</c:v>
                </c:pt>
                <c:pt idx="5473" formatCode="General">
                  <c:v>0.38278931835303798</c:v>
                </c:pt>
                <c:pt idx="5474" formatCode="General">
                  <c:v>0.38279361699189302</c:v>
                </c:pt>
                <c:pt idx="5475" formatCode="General">
                  <c:v>0.38279791550027797</c:v>
                </c:pt>
                <c:pt idx="5476" formatCode="General">
                  <c:v>0.38280221387819102</c:v>
                </c:pt>
                <c:pt idx="5477" formatCode="General">
                  <c:v>0.38280651212563099</c:v>
                </c:pt>
                <c:pt idx="5478" formatCode="General">
                  <c:v>0.382810810242597</c:v>
                </c:pt>
                <c:pt idx="5479" formatCode="General">
                  <c:v>0.38281510822908599</c:v>
                </c:pt>
                <c:pt idx="5480" formatCode="General">
                  <c:v>0.38281940608509701</c:v>
                </c:pt>
                <c:pt idx="5481" formatCode="General">
                  <c:v>0.38282370381062902</c:v>
                </c:pt>
                <c:pt idx="5482" formatCode="General">
                  <c:v>0.38282800140567902</c:v>
                </c:pt>
                <c:pt idx="5483" formatCode="General">
                  <c:v>0.382832298870246</c:v>
                </c:pt>
                <c:pt idx="5484" formatCode="General">
                  <c:v>0.38283659620432797</c:v>
                </c:pt>
                <c:pt idx="5485" formatCode="General">
                  <c:v>0.38284089340792399</c:v>
                </c:pt>
                <c:pt idx="5486" formatCode="General">
                  <c:v>0.38284512640899399</c:v>
                </c:pt>
                <c:pt idx="5487" formatCode="General">
                  <c:v>0.38284932419483098</c:v>
                </c:pt>
                <c:pt idx="5488" formatCode="General">
                  <c:v>0.38285352179508803</c:v>
                </c:pt>
                <c:pt idx="5489" formatCode="General">
                  <c:v>0.38285771920976103</c:v>
                </c:pt>
                <c:pt idx="5490" formatCode="General">
                  <c:v>0.38286191643884598</c:v>
                </c:pt>
                <c:pt idx="5491" formatCode="General">
                  <c:v>0.38286611348233701</c:v>
                </c:pt>
                <c:pt idx="5492" formatCode="General">
                  <c:v>0.38287031034023</c:v>
                </c:pt>
                <c:pt idx="5493" formatCode="General">
                  <c:v>0.38287450701252101</c:v>
                </c:pt>
                <c:pt idx="5494" formatCode="General">
                  <c:v>0.382878703499204</c:v>
                </c:pt>
                <c:pt idx="5495" formatCode="General">
                  <c:v>0.38288289980027601</c:v>
                </c:pt>
                <c:pt idx="5496" formatCode="General">
                  <c:v>0.382887095915731</c:v>
                </c:pt>
                <c:pt idx="5497" formatCode="General">
                  <c:v>0.38289129184556397</c:v>
                </c:pt>
                <c:pt idx="5498" formatCode="General">
                  <c:v>0.38289548758977199</c:v>
                </c:pt>
                <c:pt idx="5499" formatCode="General">
                  <c:v>0.38289968314834999</c:v>
                </c:pt>
                <c:pt idx="5500" formatCode="General">
                  <c:v>0.38290387852129198</c:v>
                </c:pt>
                <c:pt idx="5501" formatCode="General">
                  <c:v>0.38290807370859498</c:v>
                </c:pt>
                <c:pt idx="5502" formatCode="General">
                  <c:v>0.38291226871025302</c:v>
                </c:pt>
                <c:pt idx="5503" formatCode="General">
                  <c:v>0.38291646352626202</c:v>
                </c:pt>
                <c:pt idx="5504" formatCode="General">
                  <c:v>0.38292065815661802</c:v>
                </c:pt>
                <c:pt idx="5505" formatCode="General">
                  <c:v>0.38292485260131598</c:v>
                </c:pt>
                <c:pt idx="5506" formatCode="General">
                  <c:v>0.38292904686035101</c:v>
                </c:pt>
                <c:pt idx="5507" formatCode="General">
                  <c:v>0.382933240933719</c:v>
                </c:pt>
                <c:pt idx="5508" formatCode="General">
                  <c:v>0.38293743482141501</c:v>
                </c:pt>
                <c:pt idx="5509" formatCode="General">
                  <c:v>0.382941628523434</c:v>
                </c:pt>
                <c:pt idx="5510" formatCode="General">
                  <c:v>0.38294582203977201</c:v>
                </c:pt>
                <c:pt idx="5511" formatCode="General">
                  <c:v>0.382950015370425</c:v>
                </c:pt>
                <c:pt idx="5512" formatCode="General">
                  <c:v>0.38295420851538697</c:v>
                </c:pt>
                <c:pt idx="5513" formatCode="General">
                  <c:v>0.38295840147465399</c:v>
                </c:pt>
                <c:pt idx="5514" formatCode="General">
                  <c:v>0.38296259424822199</c:v>
                </c:pt>
                <c:pt idx="5515" formatCode="General">
                  <c:v>0.38296678683608698</c:v>
                </c:pt>
                <c:pt idx="5516" formatCode="General">
                  <c:v>0.38297097923824203</c:v>
                </c:pt>
                <c:pt idx="5517" formatCode="General">
                  <c:v>0.38297517145468501</c:v>
                </c:pt>
                <c:pt idx="5518" formatCode="General">
                  <c:v>0.38297936348541001</c:v>
                </c:pt>
                <c:pt idx="5519" formatCode="General">
                  <c:v>0.38298355533041301</c:v>
                </c:pt>
                <c:pt idx="5520" formatCode="General">
                  <c:v>0.38298774698968902</c:v>
                </c:pt>
                <c:pt idx="5521" formatCode="General">
                  <c:v>0.38299193846323398</c:v>
                </c:pt>
                <c:pt idx="5522" formatCode="General">
                  <c:v>0.38299612975104302</c:v>
                </c:pt>
                <c:pt idx="5523" formatCode="General">
                  <c:v>0.38300032085311098</c:v>
                </c:pt>
                <c:pt idx="5524" formatCode="General">
                  <c:v>0.38300451176943501</c:v>
                </c:pt>
                <c:pt idx="5525" formatCode="General">
                  <c:v>0.38300870250001001</c:v>
                </c:pt>
                <c:pt idx="5526" formatCode="General">
                  <c:v>0.38301289304483099</c:v>
                </c:pt>
                <c:pt idx="5527" formatCode="General">
                  <c:v>0.38301708340389301</c:v>
                </c:pt>
                <c:pt idx="5528" formatCode="General">
                  <c:v>0.38302127357719301</c:v>
                </c:pt>
                <c:pt idx="5529" formatCode="General">
                  <c:v>0.383025463564725</c:v>
                </c:pt>
                <c:pt idx="5530" formatCode="General">
                  <c:v>0.38302965336648498</c:v>
                </c:pt>
                <c:pt idx="5531" formatCode="General">
                  <c:v>0.38303384298246901</c:v>
                </c:pt>
                <c:pt idx="5532" formatCode="General">
                  <c:v>0.38303803241267098</c:v>
                </c:pt>
                <c:pt idx="5533" formatCode="General">
                  <c:v>0.38304222165708901</c:v>
                </c:pt>
                <c:pt idx="5534" formatCode="General">
                  <c:v>0.38304641071571699</c:v>
                </c:pt>
                <c:pt idx="5535" formatCode="General">
                  <c:v>0.38305059958854998</c:v>
                </c:pt>
                <c:pt idx="5536" formatCode="General">
                  <c:v>0.38305478827558398</c:v>
                </c:pt>
                <c:pt idx="5537" formatCode="General">
                  <c:v>0.383058976776815</c:v>
                </c:pt>
                <c:pt idx="5538" formatCode="General">
                  <c:v>0.38306316509223898</c:v>
                </c:pt>
                <c:pt idx="5539" formatCode="General">
                  <c:v>0.38306735322184998</c:v>
                </c:pt>
                <c:pt idx="5540" formatCode="General">
                  <c:v>0.38307154116564401</c:v>
                </c:pt>
                <c:pt idx="5541" formatCode="General">
                  <c:v>0.38307572892361802</c:v>
                </c:pt>
                <c:pt idx="5542" formatCode="General">
                  <c:v>0.383079916495765</c:v>
                </c:pt>
                <c:pt idx="5543" formatCode="General">
                  <c:v>0.38308410388208303</c:v>
                </c:pt>
                <c:pt idx="5544" formatCode="General">
                  <c:v>0.38308829108256598</c:v>
                </c:pt>
                <c:pt idx="5545" formatCode="General">
                  <c:v>0.38309247809720998</c:v>
                </c:pt>
                <c:pt idx="5546" formatCode="General">
                  <c:v>0.38309666492601102</c:v>
                </c:pt>
                <c:pt idx="5547" formatCode="General">
                  <c:v>0.38310085156896401</c:v>
                </c:pt>
                <c:pt idx="5548" formatCode="General">
                  <c:v>0.38310503802606399</c:v>
                </c:pt>
                <c:pt idx="5549" formatCode="General">
                  <c:v>0.38310922429730798</c:v>
                </c:pt>
                <c:pt idx="5550" formatCode="General">
                  <c:v>0.38311341038269098</c:v>
                </c:pt>
                <c:pt idx="5551" formatCode="General">
                  <c:v>0.38311759628220898</c:v>
                </c:pt>
                <c:pt idx="5552" formatCode="General">
                  <c:v>0.383121781995856</c:v>
                </c:pt>
                <c:pt idx="5553" formatCode="General">
                  <c:v>0.38312596752362899</c:v>
                </c:pt>
                <c:pt idx="5554" formatCode="General">
                  <c:v>0.38313015286552399</c:v>
                </c:pt>
                <c:pt idx="5555" formatCode="General">
                  <c:v>0.38313433802153501</c:v>
                </c:pt>
                <c:pt idx="5556" formatCode="General">
                  <c:v>0.38313852299165901</c:v>
                </c:pt>
                <c:pt idx="5557" formatCode="General">
                  <c:v>0.38314270777589099</c:v>
                </c:pt>
                <c:pt idx="5558" formatCode="General">
                  <c:v>0.383146892374226</c:v>
                </c:pt>
                <c:pt idx="5559" formatCode="General">
                  <c:v>0.38315107678666099</c:v>
                </c:pt>
                <c:pt idx="5560" formatCode="General">
                  <c:v>0.38315526101319097</c:v>
                </c:pt>
                <c:pt idx="5561" formatCode="General">
                  <c:v>0.383159445053811</c:v>
                </c:pt>
                <c:pt idx="5562" formatCode="General">
                  <c:v>0.38316362890851802</c:v>
                </c:pt>
                <c:pt idx="5563" formatCode="General">
                  <c:v>0.38316781257730598</c:v>
                </c:pt>
                <c:pt idx="5564" formatCode="General">
                  <c:v>0.38317199606017199</c:v>
                </c:pt>
                <c:pt idx="5565" formatCode="General">
                  <c:v>0.38317617935711101</c:v>
                </c:pt>
                <c:pt idx="5566" formatCode="General">
                  <c:v>0.38318036246811799</c:v>
                </c:pt>
                <c:pt idx="5567" formatCode="General">
                  <c:v>0.38318454539319002</c:v>
                </c:pt>
                <c:pt idx="5568" formatCode="General">
                  <c:v>0.38318872813232202</c:v>
                </c:pt>
                <c:pt idx="5569" formatCode="General">
                  <c:v>0.38319291068550998</c:v>
                </c:pt>
                <c:pt idx="5570" formatCode="General">
                  <c:v>0.38319709305274902</c:v>
                </c:pt>
                <c:pt idx="5571" formatCode="General">
                  <c:v>0.38320127523403502</c:v>
                </c:pt>
                <c:pt idx="5572" formatCode="General">
                  <c:v>0.383205457229363</c:v>
                </c:pt>
                <c:pt idx="5573" formatCode="General">
                  <c:v>0.38320963903873001</c:v>
                </c:pt>
                <c:pt idx="5574" formatCode="General">
                  <c:v>0.383213820662132</c:v>
                </c:pt>
                <c:pt idx="5575" formatCode="General">
                  <c:v>0.38321793133339499</c:v>
                </c:pt>
                <c:pt idx="5576" formatCode="General">
                  <c:v>0.383221972457014</c:v>
                </c:pt>
                <c:pt idx="5577" formatCode="General">
                  <c:v>0.38322601338026602</c:v>
                </c:pt>
                <c:pt idx="5578" formatCode="General">
                  <c:v>0.38323005410314198</c:v>
                </c:pt>
                <c:pt idx="5579" formatCode="General">
                  <c:v>0.38323409462563701</c:v>
                </c:pt>
                <c:pt idx="5580" formatCode="General">
                  <c:v>0.383238134947742</c:v>
                </c:pt>
                <c:pt idx="5581" formatCode="General">
                  <c:v>0.38324217506945102</c:v>
                </c:pt>
                <c:pt idx="5582" formatCode="General">
                  <c:v>0.38324621499075701</c:v>
                </c:pt>
                <c:pt idx="5583" formatCode="General">
                  <c:v>0.38325025471165303</c:v>
                </c:pt>
                <c:pt idx="5584" formatCode="General">
                  <c:v>0.38325429423213098</c:v>
                </c:pt>
                <c:pt idx="5585" formatCode="General">
                  <c:v>0.38325833355218603</c:v>
                </c:pt>
                <c:pt idx="5586" formatCode="General">
                  <c:v>0.38326237267180902</c:v>
                </c:pt>
                <c:pt idx="5587" formatCode="General">
                  <c:v>0.38326641159099401</c:v>
                </c:pt>
                <c:pt idx="5588" formatCode="General">
                  <c:v>0.383270450309734</c:v>
                </c:pt>
                <c:pt idx="5589" formatCode="General">
                  <c:v>0.38327404625387901</c:v>
                </c:pt>
                <c:pt idx="5590" formatCode="General">
                  <c:v>0.38327736631285397</c:v>
                </c:pt>
                <c:pt idx="5591" formatCode="General">
                  <c:v>0.38328068619266797</c:v>
                </c:pt>
                <c:pt idx="5592" formatCode="General">
                  <c:v>0.38328400589331901</c:v>
                </c:pt>
                <c:pt idx="5593" formatCode="General">
                  <c:v>0.38328732541480798</c:v>
                </c:pt>
                <c:pt idx="5594" formatCode="General">
                  <c:v>0.38329064475713298</c:v>
                </c:pt>
                <c:pt idx="5595" formatCode="General">
                  <c:v>0.38329396392029502</c:v>
                </c:pt>
                <c:pt idx="5596" formatCode="General">
                  <c:v>0.38329728290429299</c:v>
                </c:pt>
                <c:pt idx="5597" formatCode="General">
                  <c:v>0.383300601709127</c:v>
                </c:pt>
                <c:pt idx="5598" formatCode="General">
                  <c:v>0.38330392033479699</c:v>
                </c:pt>
                <c:pt idx="5599" formatCode="General">
                  <c:v>0.38330723878130202</c:v>
                </c:pt>
                <c:pt idx="5600" formatCode="General">
                  <c:v>0.38331055704864198</c:v>
                </c:pt>
                <c:pt idx="5601" formatCode="General">
                  <c:v>0.38331387513681697</c:v>
                </c:pt>
                <c:pt idx="5602" formatCode="General">
                  <c:v>0.38331719304582701</c:v>
                </c:pt>
                <c:pt idx="5603" formatCode="General">
                  <c:v>0.38332051077566998</c:v>
                </c:pt>
                <c:pt idx="5604" formatCode="General">
                  <c:v>0.38332382832634798</c:v>
                </c:pt>
                <c:pt idx="5605" formatCode="General">
                  <c:v>0.38332714569785897</c:v>
                </c:pt>
                <c:pt idx="5606" formatCode="General">
                  <c:v>0.38333046289020301</c:v>
                </c:pt>
                <c:pt idx="5607" formatCode="General">
                  <c:v>0.38333377990338102</c:v>
                </c:pt>
                <c:pt idx="5608" formatCode="General">
                  <c:v>0.38333709673739103</c:v>
                </c:pt>
                <c:pt idx="5609" formatCode="General">
                  <c:v>0.38334041339223401</c:v>
                </c:pt>
                <c:pt idx="5610" formatCode="General">
                  <c:v>0.38334372986790999</c:v>
                </c:pt>
                <c:pt idx="5611" formatCode="General">
                  <c:v>0.383347046164417</c:v>
                </c:pt>
                <c:pt idx="5612" formatCode="General">
                  <c:v>0.38335036228175601</c:v>
                </c:pt>
                <c:pt idx="5613" formatCode="General">
                  <c:v>0.383353678219926</c:v>
                </c:pt>
                <c:pt idx="5614" formatCode="General">
                  <c:v>0.38335699397892797</c:v>
                </c:pt>
                <c:pt idx="5615" formatCode="General">
                  <c:v>0.38336033065969599</c:v>
                </c:pt>
                <c:pt idx="5616" formatCode="General">
                  <c:v>0.383363670689294</c:v>
                </c:pt>
                <c:pt idx="5617" formatCode="General">
                  <c:v>0.38336701059626699</c:v>
                </c:pt>
                <c:pt idx="5618" formatCode="General">
                  <c:v>0.38337035038061101</c:v>
                </c:pt>
                <c:pt idx="5619" formatCode="General">
                  <c:v>0.38337369004232003</c:v>
                </c:pt>
                <c:pt idx="5620" formatCode="General">
                  <c:v>0.38337702958139003</c:v>
                </c:pt>
                <c:pt idx="5621" formatCode="General">
                  <c:v>0.38338036899781502</c:v>
                </c:pt>
                <c:pt idx="5622" formatCode="General">
                  <c:v>0.38338370829159202</c:v>
                </c:pt>
                <c:pt idx="5623" formatCode="General">
                  <c:v>0.38338704746271302</c:v>
                </c:pt>
                <c:pt idx="5624" formatCode="General">
                  <c:v>0.38339038651117502</c:v>
                </c:pt>
                <c:pt idx="5625" formatCode="General">
                  <c:v>0.38339372543697298</c:v>
                </c:pt>
                <c:pt idx="5626" formatCode="General">
                  <c:v>0.383397064240102</c:v>
                </c:pt>
                <c:pt idx="5627" formatCode="General">
                  <c:v>0.38340040292055699</c:v>
                </c:pt>
                <c:pt idx="5628" formatCode="General">
                  <c:v>0.38340374147833201</c:v>
                </c:pt>
                <c:pt idx="5629" formatCode="General">
                  <c:v>0.38340707991342299</c:v>
                </c:pt>
                <c:pt idx="5630" formatCode="General">
                  <c:v>0.383410418225825</c:v>
                </c:pt>
                <c:pt idx="5631" formatCode="General">
                  <c:v>0.38341375641553299</c:v>
                </c:pt>
                <c:pt idx="5632" formatCode="General">
                  <c:v>0.38341709448254102</c:v>
                </c:pt>
                <c:pt idx="5633" formatCode="General">
                  <c:v>0.38342043242684598</c:v>
                </c:pt>
                <c:pt idx="5634" formatCode="General">
                  <c:v>0.38342377024844199</c:v>
                </c:pt>
                <c:pt idx="5635" formatCode="General">
                  <c:v>0.38342710794732399</c:v>
                </c:pt>
                <c:pt idx="5636" formatCode="General">
                  <c:v>0.38343044552348698</c:v>
                </c:pt>
                <c:pt idx="5637" formatCode="General">
                  <c:v>0.38343378297692599</c:v>
                </c:pt>
                <c:pt idx="5638" formatCode="General">
                  <c:v>0.38343712030763699</c:v>
                </c:pt>
                <c:pt idx="5639" formatCode="General">
                  <c:v>0.38344045751561301</c:v>
                </c:pt>
                <c:pt idx="5640" formatCode="General">
                  <c:v>0.38344379460085098</c:v>
                </c:pt>
                <c:pt idx="5641" formatCode="General">
                  <c:v>0.38344713156334598</c:v>
                </c:pt>
                <c:pt idx="5642" formatCode="General">
                  <c:v>0.38345046840309199</c:v>
                </c:pt>
                <c:pt idx="5643" formatCode="General">
                  <c:v>0.38345380512008398</c:v>
                </c:pt>
                <c:pt idx="5644" formatCode="General">
                  <c:v>0.38345714171431799</c:v>
                </c:pt>
                <c:pt idx="5645" formatCode="General">
                  <c:v>0.38346047818578799</c:v>
                </c:pt>
                <c:pt idx="5646" formatCode="General">
                  <c:v>0.38346381453449102</c:v>
                </c:pt>
                <c:pt idx="5647" formatCode="General">
                  <c:v>0.38346715076041898</c:v>
                </c:pt>
                <c:pt idx="5648" formatCode="General">
                  <c:v>0.38347048686356999</c:v>
                </c:pt>
                <c:pt idx="5649" formatCode="General">
                  <c:v>0.38347382284393799</c:v>
                </c:pt>
                <c:pt idx="5650" formatCode="General">
                  <c:v>0.383477158701517</c:v>
                </c:pt>
                <c:pt idx="5651" formatCode="General">
                  <c:v>0.383480494436304</c:v>
                </c:pt>
                <c:pt idx="5652" formatCode="General">
                  <c:v>0.38348383004829301</c:v>
                </c:pt>
                <c:pt idx="5653" formatCode="General">
                  <c:v>0.38348716553747902</c:v>
                </c:pt>
                <c:pt idx="5654" formatCode="General">
                  <c:v>0.383490531889422</c:v>
                </c:pt>
                <c:pt idx="5655" formatCode="General">
                  <c:v>0.38349389910138698</c:v>
                </c:pt>
                <c:pt idx="5656" formatCode="General">
                  <c:v>0.38349726620529001</c:v>
                </c:pt>
                <c:pt idx="5657" formatCode="General">
                  <c:v>0.38350063320112499</c:v>
                </c:pt>
                <c:pt idx="5658" formatCode="General">
                  <c:v>0.38350400008888202</c:v>
                </c:pt>
                <c:pt idx="5659" formatCode="General">
                  <c:v>0.38350736686855402</c:v>
                </c:pt>
                <c:pt idx="5660" formatCode="General">
                  <c:v>0.38351073354013399</c:v>
                </c:pt>
                <c:pt idx="5661" formatCode="General">
                  <c:v>0.38351410010361198</c:v>
                </c:pt>
                <c:pt idx="5662" formatCode="General">
                  <c:v>0.383517466558982</c:v>
                </c:pt>
                <c:pt idx="5663" formatCode="General">
                  <c:v>0.38352083290623601</c:v>
                </c:pt>
                <c:pt idx="5664" formatCode="General">
                  <c:v>0.38352419914536501</c:v>
                </c:pt>
                <c:pt idx="5665" formatCode="General">
                  <c:v>0.383527565276362</c:v>
                </c:pt>
                <c:pt idx="5666" formatCode="General">
                  <c:v>0.383530931299218</c:v>
                </c:pt>
                <c:pt idx="5667" formatCode="General">
                  <c:v>0.38353429721392601</c:v>
                </c:pt>
                <c:pt idx="5668" formatCode="General">
                  <c:v>0.38353766302047898</c:v>
                </c:pt>
                <c:pt idx="5669" formatCode="General">
                  <c:v>0.38354102871886703</c:v>
                </c:pt>
                <c:pt idx="5670" formatCode="General">
                  <c:v>0.38354439430908399</c:v>
                </c:pt>
                <c:pt idx="5671" formatCode="General">
                  <c:v>0.38354775979112099</c:v>
                </c:pt>
                <c:pt idx="5672" formatCode="General">
                  <c:v>0.383551072768197</c:v>
                </c:pt>
                <c:pt idx="5673" formatCode="General">
                  <c:v>0.38355270895746602</c:v>
                </c:pt>
                <c:pt idx="5674" formatCode="General">
                  <c:v>0.38355434507186098</c:v>
                </c:pt>
                <c:pt idx="5675" formatCode="General">
                  <c:v>0.383555981111387</c:v>
                </c:pt>
                <c:pt idx="5676" formatCode="General">
                  <c:v>0.38355761707604902</c:v>
                </c:pt>
                <c:pt idx="5677" formatCode="General">
                  <c:v>0.38355925296585103</c:v>
                </c:pt>
                <c:pt idx="5678" formatCode="General">
                  <c:v>0.38356088878079903</c:v>
                </c:pt>
                <c:pt idx="5679" formatCode="General">
                  <c:v>0.38356252452089501</c:v>
                </c:pt>
                <c:pt idx="5680" formatCode="General">
                  <c:v>0.38356416018614697</c:v>
                </c:pt>
                <c:pt idx="5681" formatCode="General">
                  <c:v>0.38356579577655597</c:v>
                </c:pt>
                <c:pt idx="5682" formatCode="General">
                  <c:v>0.38356743129213</c:v>
                </c:pt>
                <c:pt idx="5683" formatCode="General">
                  <c:v>0.383569066732871</c:v>
                </c:pt>
                <c:pt idx="5684" formatCode="General">
                  <c:v>0.38357070209878602</c:v>
                </c:pt>
                <c:pt idx="5685" formatCode="General">
                  <c:v>0.383572337389878</c:v>
                </c:pt>
                <c:pt idx="5686" formatCode="General">
                  <c:v>0.383573972606152</c:v>
                </c:pt>
                <c:pt idx="5687" formatCode="General">
                  <c:v>0.38357560774761201</c:v>
                </c:pt>
                <c:pt idx="5688" formatCode="General">
                  <c:v>0.38357724281426497</c:v>
                </c:pt>
                <c:pt idx="5689" formatCode="General">
                  <c:v>0.38357887780611299</c:v>
                </c:pt>
                <c:pt idx="5690" formatCode="General">
                  <c:v>0.38358051272316201</c:v>
                </c:pt>
                <c:pt idx="5691" formatCode="General">
                  <c:v>0.38358214756541598</c:v>
                </c:pt>
                <c:pt idx="5692" formatCode="General">
                  <c:v>0.38358378233287999</c:v>
                </c:pt>
                <c:pt idx="5693" formatCode="General">
                  <c:v>0.38358541702555898</c:v>
                </c:pt>
                <c:pt idx="5694" formatCode="General">
                  <c:v>0.38358705164345702</c:v>
                </c:pt>
                <c:pt idx="5695" formatCode="General">
                  <c:v>0.38358868618657899</c:v>
                </c:pt>
                <c:pt idx="5696" formatCode="General">
                  <c:v>0.38359032065492998</c:v>
                </c:pt>
                <c:pt idx="5697" formatCode="General">
                  <c:v>0.38359195504851401</c:v>
                </c:pt>
                <c:pt idx="5698" formatCode="General">
                  <c:v>0.38359358936733601</c:v>
                </c:pt>
                <c:pt idx="5699" formatCode="General">
                  <c:v>0.38359522361140003</c:v>
                </c:pt>
                <c:pt idx="5700" formatCode="General">
                  <c:v>0.38359685778071201</c:v>
                </c:pt>
                <c:pt idx="5701" formatCode="General">
                  <c:v>0.38359849187527501</c:v>
                </c:pt>
                <c:pt idx="5702" formatCode="General">
                  <c:v>0.383599897387431</c:v>
                </c:pt>
                <c:pt idx="5703" formatCode="General">
                  <c:v>0.38360106006071998</c:v>
                </c:pt>
                <c:pt idx="5704" formatCode="General">
                  <c:v>0.38360222269331001</c:v>
                </c:pt>
                <c:pt idx="5705" formatCode="General">
                  <c:v>0.38360338528520499</c:v>
                </c:pt>
                <c:pt idx="5706" formatCode="General">
                  <c:v>0.38360454783640802</c:v>
                </c:pt>
                <c:pt idx="5707" formatCode="General">
                  <c:v>0.38360571034692298</c:v>
                </c:pt>
                <c:pt idx="5708" formatCode="General">
                  <c:v>0.38360687281675399</c:v>
                </c:pt>
                <c:pt idx="5709" formatCode="General">
                  <c:v>0.38360803524590398</c:v>
                </c:pt>
                <c:pt idx="5710" formatCode="General">
                  <c:v>0.38360919763437701</c:v>
                </c:pt>
                <c:pt idx="5711" formatCode="General">
                  <c:v>0.38361035998217702</c:v>
                </c:pt>
                <c:pt idx="5712" formatCode="General">
                  <c:v>0.38361152228930701</c:v>
                </c:pt>
                <c:pt idx="5713" formatCode="General">
                  <c:v>0.38361268455577102</c:v>
                </c:pt>
                <c:pt idx="5714" formatCode="General">
                  <c:v>0.38361384678157301</c:v>
                </c:pt>
                <c:pt idx="5715" formatCode="General">
                  <c:v>0.38361500896671602</c:v>
                </c:pt>
                <c:pt idx="5716" formatCode="General">
                  <c:v>0.383616171111204</c:v>
                </c:pt>
                <c:pt idx="5717" formatCode="General">
                  <c:v>0.38361733321504099</c:v>
                </c:pt>
                <c:pt idx="5718" formatCode="General">
                  <c:v>0.38361856746494899</c:v>
                </c:pt>
                <c:pt idx="5719" formatCode="General">
                  <c:v>0.38362075033791898</c:v>
                </c:pt>
                <c:pt idx="5720" formatCode="General">
                  <c:v>0.38362293302822298</c:v>
                </c:pt>
                <c:pt idx="5721" formatCode="General">
                  <c:v>0.38362511553586598</c:v>
                </c:pt>
                <c:pt idx="5722" formatCode="General">
                  <c:v>0.38362729786085298</c:v>
                </c:pt>
                <c:pt idx="5723" formatCode="General">
                  <c:v>0.38362948000319103</c:v>
                </c:pt>
                <c:pt idx="5724" formatCode="General">
                  <c:v>0.38363166196288401</c:v>
                </c:pt>
                <c:pt idx="5725" formatCode="General">
                  <c:v>0.38363384373993897</c:v>
                </c:pt>
                <c:pt idx="5726" formatCode="General">
                  <c:v>0.38363602533436097</c:v>
                </c:pt>
                <c:pt idx="5727" formatCode="General">
                  <c:v>0.38363820674615501</c:v>
                </c:pt>
                <c:pt idx="5728" formatCode="General">
                  <c:v>0.38364038797532801</c:v>
                </c:pt>
                <c:pt idx="5729" formatCode="General">
                  <c:v>0.38364256902188398</c:v>
                </c:pt>
                <c:pt idx="5730" formatCode="General">
                  <c:v>0.38364474988583003</c:v>
                </c:pt>
                <c:pt idx="5731" formatCode="General">
                  <c:v>0.38364693056716997</c:v>
                </c:pt>
                <c:pt idx="5732" formatCode="General">
                  <c:v>0.38364911106591099</c:v>
                </c:pt>
                <c:pt idx="5733" formatCode="General">
                  <c:v>0.383651291382059</c:v>
                </c:pt>
                <c:pt idx="5734" formatCode="General">
                  <c:v>0.38365347151561802</c:v>
                </c:pt>
                <c:pt idx="5735" formatCode="General">
                  <c:v>0.38365565146659403</c:v>
                </c:pt>
                <c:pt idx="5736" formatCode="General">
                  <c:v>0.38365783123499397</c:v>
                </c:pt>
                <c:pt idx="5737" formatCode="General">
                  <c:v>0.38366001082082202</c:v>
                </c:pt>
                <c:pt idx="5738" formatCode="General">
                  <c:v>0.38366219022408399</c:v>
                </c:pt>
                <c:pt idx="5739" formatCode="General">
                  <c:v>0.38366436944478699</c:v>
                </c:pt>
                <c:pt idx="5740" formatCode="General">
                  <c:v>0.38366654848293402</c:v>
                </c:pt>
                <c:pt idx="5741" formatCode="General">
                  <c:v>0.38366872733853302</c:v>
                </c:pt>
                <c:pt idx="5742" formatCode="General">
                  <c:v>0.38367090601158899</c:v>
                </c:pt>
                <c:pt idx="5743" formatCode="General">
                  <c:v>0.38367308450210802</c:v>
                </c:pt>
                <c:pt idx="5744" formatCode="General">
                  <c:v>0.38367526281009401</c:v>
                </c:pt>
                <c:pt idx="5745" formatCode="General">
                  <c:v>0.383677440935554</c:v>
                </c:pt>
                <c:pt idx="5746" formatCode="General">
                  <c:v>0.383679618878494</c:v>
                </c:pt>
                <c:pt idx="5747" formatCode="General">
                  <c:v>0.38368179663891899</c:v>
                </c:pt>
                <c:pt idx="5748" formatCode="General">
                  <c:v>0.38368397421683398</c:v>
                </c:pt>
                <c:pt idx="5749" formatCode="General">
                  <c:v>0.38368615161224701</c:v>
                </c:pt>
                <c:pt idx="5750" formatCode="General">
                  <c:v>0.38368832882516102</c:v>
                </c:pt>
                <c:pt idx="5751" formatCode="General">
                  <c:v>0.38369050585558301</c:v>
                </c:pt>
                <c:pt idx="5752" formatCode="General">
                  <c:v>0.38369268270351797</c:v>
                </c:pt>
                <c:pt idx="5753" formatCode="General">
                  <c:v>0.38369485936897302</c:v>
                </c:pt>
                <c:pt idx="5754" formatCode="General">
                  <c:v>0.38369703585195197</c:v>
                </c:pt>
                <c:pt idx="5755" formatCode="General">
                  <c:v>0.383699212152462</c:v>
                </c:pt>
                <c:pt idx="5756" formatCode="General">
                  <c:v>0.38370138827050898</c:v>
                </c:pt>
                <c:pt idx="5757" formatCode="General">
                  <c:v>0.38370356420609703</c:v>
                </c:pt>
                <c:pt idx="5758" formatCode="General">
                  <c:v>0.38370573995923302</c:v>
                </c:pt>
                <c:pt idx="5759" formatCode="General">
                  <c:v>0.38370791552992201</c:v>
                </c:pt>
                <c:pt idx="5760" formatCode="General">
                  <c:v>0.38371009091817099</c:v>
                </c:pt>
                <c:pt idx="5761" formatCode="General">
                  <c:v>0.38371226612398401</c:v>
                </c:pt>
                <c:pt idx="5762" formatCode="General">
                  <c:v>0.38371444114736702</c:v>
                </c:pt>
                <c:pt idx="5763" formatCode="General">
                  <c:v>0.38371661598832801</c:v>
                </c:pt>
                <c:pt idx="5764" formatCode="General">
                  <c:v>0.38371879064686898</c:v>
                </c:pt>
                <c:pt idx="5765" formatCode="General">
                  <c:v>0.38372096512299902</c:v>
                </c:pt>
                <c:pt idx="5766" formatCode="General">
                  <c:v>0.38372313941672198</c:v>
                </c:pt>
                <c:pt idx="5767" formatCode="General">
                  <c:v>0.38372531352804401</c:v>
                </c:pt>
                <c:pt idx="5768" formatCode="General">
                  <c:v>0.38372748745697199</c:v>
                </c:pt>
                <c:pt idx="5769" formatCode="General">
                  <c:v>0.38372966120350999</c:v>
                </c:pt>
                <c:pt idx="5770" formatCode="General">
                  <c:v>0.38373183476766398</c:v>
                </c:pt>
                <c:pt idx="5771" formatCode="General">
                  <c:v>0.38373400814943998</c:v>
                </c:pt>
                <c:pt idx="5772" formatCode="General">
                  <c:v>0.38373618134884502</c:v>
                </c:pt>
                <c:pt idx="5773" formatCode="General">
                  <c:v>0.38373835436588299</c:v>
                </c:pt>
                <c:pt idx="5774" formatCode="General">
                  <c:v>0.38374052720056101</c:v>
                </c:pt>
                <c:pt idx="5775" formatCode="General">
                  <c:v>0.38374269985288401</c:v>
                </c:pt>
                <c:pt idx="5776" formatCode="General">
                  <c:v>0.38374487232285798</c:v>
                </c:pt>
                <c:pt idx="5777" formatCode="General">
                  <c:v>0.38374704461048798</c:v>
                </c:pt>
                <c:pt idx="5778" formatCode="General">
                  <c:v>0.38374921671578099</c:v>
                </c:pt>
                <c:pt idx="5779" formatCode="General">
                  <c:v>0.38375138863874297</c:v>
                </c:pt>
                <c:pt idx="5780" formatCode="General">
                  <c:v>0.38375356037937902</c:v>
                </c:pt>
                <c:pt idx="5781" formatCode="General">
                  <c:v>0.38375573193769502</c:v>
                </c:pt>
                <c:pt idx="5782" formatCode="General">
                  <c:v>0.3837578912224</c:v>
                </c:pt>
                <c:pt idx="5783" formatCode="General">
                  <c:v>0.38376003457741997</c:v>
                </c:pt>
                <c:pt idx="5784" formatCode="General">
                  <c:v>0.38376217774933802</c:v>
                </c:pt>
                <c:pt idx="5785" formatCode="General">
                  <c:v>0.38376432073816102</c:v>
                </c:pt>
                <c:pt idx="5786" formatCode="General">
                  <c:v>0.38376646354389599</c:v>
                </c:pt>
                <c:pt idx="5787" formatCode="General">
                  <c:v>0.38376860616654701</c:v>
                </c:pt>
                <c:pt idx="5788" formatCode="General">
                  <c:v>0.38377074860612098</c:v>
                </c:pt>
                <c:pt idx="5789" formatCode="General">
                  <c:v>0.383772890862625</c:v>
                </c:pt>
                <c:pt idx="5790" formatCode="General">
                  <c:v>0.38377503293606302</c:v>
                </c:pt>
                <c:pt idx="5791" formatCode="General">
                  <c:v>0.38377717482644302</c:v>
                </c:pt>
                <c:pt idx="5792" formatCode="General">
                  <c:v>0.38377936542887298</c:v>
                </c:pt>
                <c:pt idx="5793" formatCode="General">
                  <c:v>0.383781653642501</c:v>
                </c:pt>
                <c:pt idx="5794" formatCode="General">
                  <c:v>0.38378394167913898</c:v>
                </c:pt>
                <c:pt idx="5795" formatCode="General">
                  <c:v>0.383786229538784</c:v>
                </c:pt>
                <c:pt idx="5796" formatCode="General">
                  <c:v>0.38378851722143498</c:v>
                </c:pt>
                <c:pt idx="5797" formatCode="General">
                  <c:v>0.38379080472708899</c:v>
                </c:pt>
                <c:pt idx="5798" formatCode="General">
                  <c:v>0.38379309205574502</c:v>
                </c:pt>
                <c:pt idx="5799" formatCode="General">
                  <c:v>0.38379537920739898</c:v>
                </c:pt>
                <c:pt idx="5800" formatCode="General">
                  <c:v>0.38379766618205102</c:v>
                </c:pt>
                <c:pt idx="5801" formatCode="General">
                  <c:v>0.38379995297969699</c:v>
                </c:pt>
                <c:pt idx="5802" formatCode="General">
                  <c:v>0.38380223960033599</c:v>
                </c:pt>
                <c:pt idx="5803" formatCode="General">
                  <c:v>0.38380452604396598</c:v>
                </c:pt>
                <c:pt idx="5804" formatCode="General">
                  <c:v>0.383806812310585</c:v>
                </c:pt>
                <c:pt idx="5805" formatCode="General">
                  <c:v>0.38380909840019001</c:v>
                </c:pt>
                <c:pt idx="5806" formatCode="General">
                  <c:v>0.383811384312779</c:v>
                </c:pt>
                <c:pt idx="5807" formatCode="General">
                  <c:v>0.38381367004835099</c:v>
                </c:pt>
                <c:pt idx="5808" formatCode="General">
                  <c:v>0.38381595560690301</c:v>
                </c:pt>
                <c:pt idx="5809" formatCode="General">
                  <c:v>0.38381824098843298</c:v>
                </c:pt>
                <c:pt idx="5810" formatCode="General">
                  <c:v>0.38382052619293899</c:v>
                </c:pt>
                <c:pt idx="5811" formatCode="General">
                  <c:v>0.383822811220419</c:v>
                </c:pt>
                <c:pt idx="5812" formatCode="General">
                  <c:v>0.38382509607087201</c:v>
                </c:pt>
                <c:pt idx="5813" formatCode="General">
                  <c:v>0.38382738074429401</c:v>
                </c:pt>
                <c:pt idx="5814" formatCode="General">
                  <c:v>0.38382966524068401</c:v>
                </c:pt>
                <c:pt idx="5815" formatCode="General">
                  <c:v>0.38383194956003902</c:v>
                </c:pt>
                <c:pt idx="5816" formatCode="General">
                  <c:v>0.38383423370235897</c:v>
                </c:pt>
                <c:pt idx="5817" formatCode="General">
                  <c:v>0.38383651766763999</c:v>
                </c:pt>
                <c:pt idx="5818" formatCode="General">
                  <c:v>0.38383880145588101</c:v>
                </c:pt>
                <c:pt idx="5819" formatCode="General">
                  <c:v>0.38384108506707898</c:v>
                </c:pt>
                <c:pt idx="5820" formatCode="General">
                  <c:v>0.38384336850123302</c:v>
                </c:pt>
                <c:pt idx="5821" formatCode="General">
                  <c:v>0.38384565175834001</c:v>
                </c:pt>
                <c:pt idx="5822" formatCode="General">
                  <c:v>0.38384793483839902</c:v>
                </c:pt>
                <c:pt idx="5823" formatCode="General">
                  <c:v>0.38385021774140798</c:v>
                </c:pt>
                <c:pt idx="5824" formatCode="General">
                  <c:v>0.38385250046736302</c:v>
                </c:pt>
                <c:pt idx="5825" formatCode="General">
                  <c:v>0.38385484806909298</c:v>
                </c:pt>
                <c:pt idx="5826" formatCode="General">
                  <c:v>0.38385738805074199</c:v>
                </c:pt>
                <c:pt idx="5827" formatCode="General">
                  <c:v>0.38385992785629502</c:v>
                </c:pt>
                <c:pt idx="5828" formatCode="General">
                  <c:v>0.38386246748575698</c:v>
                </c:pt>
                <c:pt idx="5829" formatCode="General">
                  <c:v>0.38386500693912901</c:v>
                </c:pt>
                <c:pt idx="5830" formatCode="General">
                  <c:v>0.383867546216415</c:v>
                </c:pt>
                <c:pt idx="5831" formatCode="General">
                  <c:v>0.38387008531761702</c:v>
                </c:pt>
                <c:pt idx="5832" formatCode="General">
                  <c:v>0.38387262424273899</c:v>
                </c:pt>
                <c:pt idx="5833" formatCode="General">
                  <c:v>0.38387516299178298</c:v>
                </c:pt>
                <c:pt idx="5834" formatCode="General">
                  <c:v>0.38387770156475198</c:v>
                </c:pt>
                <c:pt idx="5835" formatCode="General">
                  <c:v>0.38388023996164899</c:v>
                </c:pt>
                <c:pt idx="5836" formatCode="General">
                  <c:v>0.38388277818247701</c:v>
                </c:pt>
                <c:pt idx="5837" formatCode="General">
                  <c:v>0.38388531622723898</c:v>
                </c:pt>
                <c:pt idx="5838" formatCode="General">
                  <c:v>0.38388785409593701</c:v>
                </c:pt>
                <c:pt idx="5839" formatCode="General">
                  <c:v>0.38389039178857398</c:v>
                </c:pt>
                <c:pt idx="5840" formatCode="General">
                  <c:v>0.38389292930515401</c:v>
                </c:pt>
                <c:pt idx="5841" formatCode="General">
                  <c:v>0.38389546664567997</c:v>
                </c:pt>
                <c:pt idx="5842" formatCode="General">
                  <c:v>0.38389800381015299</c:v>
                </c:pt>
                <c:pt idx="5843" formatCode="General">
                  <c:v>0.38390054079857799</c:v>
                </c:pt>
                <c:pt idx="5844" formatCode="General">
                  <c:v>0.38390307761095599</c:v>
                </c:pt>
                <c:pt idx="5845" formatCode="General">
                  <c:v>0.38390561424729203</c:v>
                </c:pt>
                <c:pt idx="5846" formatCode="General">
                  <c:v>0.38390815070758699</c:v>
                </c:pt>
                <c:pt idx="5847" formatCode="General">
                  <c:v>0.383910686991845</c:v>
                </c:pt>
                <c:pt idx="5848" formatCode="General">
                  <c:v>0.38391322310006798</c:v>
                </c:pt>
                <c:pt idx="5849" formatCode="General">
                  <c:v>0.38391575903226</c:v>
                </c:pt>
                <c:pt idx="5850" formatCode="General">
                  <c:v>0.38391829478842399</c:v>
                </c:pt>
                <c:pt idx="5851" formatCode="General">
                  <c:v>0.383920830368562</c:v>
                </c:pt>
                <c:pt idx="5852" formatCode="General">
                  <c:v>0.38392336577267699</c:v>
                </c:pt>
                <c:pt idx="5853" formatCode="General">
                  <c:v>0.38392590100077301</c:v>
                </c:pt>
                <c:pt idx="5854" formatCode="General">
                  <c:v>0.38392843605285198</c:v>
                </c:pt>
                <c:pt idx="5855" formatCode="General">
                  <c:v>0.38393097092891698</c:v>
                </c:pt>
                <c:pt idx="5856" formatCode="General">
                  <c:v>0.38393350562897099</c:v>
                </c:pt>
                <c:pt idx="5857" formatCode="General">
                  <c:v>0.38393604015301702</c:v>
                </c:pt>
                <c:pt idx="5858" formatCode="General">
                  <c:v>0.383938574501059</c:v>
                </c:pt>
                <c:pt idx="5859" formatCode="General">
                  <c:v>0.383941108673098</c:v>
                </c:pt>
                <c:pt idx="5860" formatCode="General">
                  <c:v>0.383943642669139</c:v>
                </c:pt>
                <c:pt idx="5861" formatCode="General">
                  <c:v>0.383946176489183</c:v>
                </c:pt>
                <c:pt idx="5862" formatCode="General">
                  <c:v>0.38394871013323401</c:v>
                </c:pt>
                <c:pt idx="5863" formatCode="General">
                  <c:v>0.38395124360129501</c:v>
                </c:pt>
                <c:pt idx="5864" formatCode="General">
                  <c:v>0.38395377689336901</c:v>
                </c:pt>
                <c:pt idx="5865" formatCode="General">
                  <c:v>0.38395631000945901</c:v>
                </c:pt>
                <c:pt idx="5866" formatCode="General">
                  <c:v>0.383958842949568</c:v>
                </c:pt>
                <c:pt idx="5867" formatCode="General">
                  <c:v>0.38396137571369798</c:v>
                </c:pt>
                <c:pt idx="5868" formatCode="General">
                  <c:v>0.38396390830185401</c:v>
                </c:pt>
                <c:pt idx="5869" formatCode="General">
                  <c:v>0.38396644071403702</c:v>
                </c:pt>
                <c:pt idx="5870" formatCode="General">
                  <c:v>0.38396897295025101</c:v>
                </c:pt>
                <c:pt idx="5871" formatCode="General">
                  <c:v>0.38397150501049898</c:v>
                </c:pt>
                <c:pt idx="5872" formatCode="General">
                  <c:v>0.38397403689478399</c:v>
                </c:pt>
                <c:pt idx="5873" formatCode="General">
                  <c:v>0.38397656860310803</c:v>
                </c:pt>
                <c:pt idx="5874" formatCode="General">
                  <c:v>0.38397910013547598</c:v>
                </c:pt>
                <c:pt idx="5875" formatCode="General">
                  <c:v>0.38398163149188902</c:v>
                </c:pt>
                <c:pt idx="5876" formatCode="General">
                  <c:v>0.38398416267235103</c:v>
                </c:pt>
                <c:pt idx="5877" formatCode="General">
                  <c:v>0.383986693676865</c:v>
                </c:pt>
                <c:pt idx="5878" formatCode="General">
                  <c:v>0.38398922450543499</c:v>
                </c:pt>
                <c:pt idx="5879" formatCode="General">
                  <c:v>0.383991755158062</c:v>
                </c:pt>
                <c:pt idx="5880" formatCode="General">
                  <c:v>0.38399428563475002</c:v>
                </c:pt>
                <c:pt idx="5881" formatCode="General">
                  <c:v>0.383996815935503</c:v>
                </c:pt>
                <c:pt idx="5882" formatCode="General">
                  <c:v>0.38399934606032199</c:v>
                </c:pt>
                <c:pt idx="5883" formatCode="General">
                  <c:v>0.38400187600921198</c:v>
                </c:pt>
                <c:pt idx="5884" formatCode="General">
                  <c:v>0.38400440578217498</c:v>
                </c:pt>
                <c:pt idx="5885" formatCode="General">
                  <c:v>0.38400693537921399</c:v>
                </c:pt>
                <c:pt idx="5886" formatCode="General">
                  <c:v>0.38400946480033299</c:v>
                </c:pt>
                <c:pt idx="5887" formatCode="General">
                  <c:v>0.38401199404553399</c:v>
                </c:pt>
                <c:pt idx="5888" formatCode="General">
                  <c:v>0.38401452311482098</c:v>
                </c:pt>
                <c:pt idx="5889" formatCode="General">
                  <c:v>0.38401705200819602</c:v>
                </c:pt>
                <c:pt idx="5890" formatCode="General">
                  <c:v>0.384019580725663</c:v>
                </c:pt>
                <c:pt idx="5891" formatCode="General">
                  <c:v>0.38402210926722502</c:v>
                </c:pt>
                <c:pt idx="5892" formatCode="General">
                  <c:v>0.38402463763288402</c:v>
                </c:pt>
                <c:pt idx="5893" formatCode="General">
                  <c:v>0.38402716582264501</c:v>
                </c:pt>
                <c:pt idx="5894" formatCode="General">
                  <c:v>0.38402969383650898</c:v>
                </c:pt>
                <c:pt idx="5895" formatCode="General">
                  <c:v>0.38403222167448098</c:v>
                </c:pt>
                <c:pt idx="5896" formatCode="General">
                  <c:v>0.38403474933656201</c:v>
                </c:pt>
                <c:pt idx="5897" formatCode="General">
                  <c:v>0.38403727682275701</c:v>
                </c:pt>
                <c:pt idx="5898" formatCode="General">
                  <c:v>0.38403980413306898</c:v>
                </c:pt>
                <c:pt idx="5899" formatCode="General">
                  <c:v>0.38404233126749998</c:v>
                </c:pt>
                <c:pt idx="5900" formatCode="General">
                  <c:v>0.38404507535002702</c:v>
                </c:pt>
                <c:pt idx="5901" formatCode="General">
                  <c:v>0.38404788868633899</c:v>
                </c:pt>
                <c:pt idx="5902" formatCode="General">
                  <c:v>0.38405070178987499</c:v>
                </c:pt>
                <c:pt idx="5903" formatCode="General">
                  <c:v>0.38405351466064502</c:v>
                </c:pt>
                <c:pt idx="5904" formatCode="General">
                  <c:v>0.38405632729865902</c:v>
                </c:pt>
                <c:pt idx="5905" formatCode="General">
                  <c:v>0.38405913970392702</c:v>
                </c:pt>
                <c:pt idx="5906" formatCode="General">
                  <c:v>0.38406195187645698</c:v>
                </c:pt>
                <c:pt idx="5907" formatCode="General">
                  <c:v>0.38406476381625998</c:v>
                </c:pt>
                <c:pt idx="5908" formatCode="General">
                  <c:v>0.38406757552334497</c:v>
                </c:pt>
                <c:pt idx="5909" formatCode="General">
                  <c:v>0.384070386997722</c:v>
                </c:pt>
                <c:pt idx="5910" formatCode="General">
                  <c:v>0.384073198239401</c:v>
                </c:pt>
                <c:pt idx="5911" formatCode="General">
                  <c:v>0.38407600924839103</c:v>
                </c:pt>
                <c:pt idx="5912" formatCode="General">
                  <c:v>0.38407882002470101</c:v>
                </c:pt>
                <c:pt idx="5913" formatCode="General">
                  <c:v>0.38408163056834199</c:v>
                </c:pt>
                <c:pt idx="5914" formatCode="General">
                  <c:v>0.38408444087932297</c:v>
                </c:pt>
                <c:pt idx="5915" formatCode="General">
                  <c:v>0.384087250957654</c:v>
                </c:pt>
                <c:pt idx="5916" formatCode="General">
                  <c:v>0.38409006080334401</c:v>
                </c:pt>
                <c:pt idx="5917" formatCode="General">
                  <c:v>0.384092870416403</c:v>
                </c:pt>
                <c:pt idx="5918" formatCode="General">
                  <c:v>0.38409607599029799</c:v>
                </c:pt>
                <c:pt idx="5919" formatCode="General">
                  <c:v>0.38409936346388202</c:v>
                </c:pt>
                <c:pt idx="5920" formatCode="General">
                  <c:v>0.38410265069898802</c:v>
                </c:pt>
                <c:pt idx="5921" formatCode="General">
                  <c:v>0.38410593769562101</c:v>
                </c:pt>
                <c:pt idx="5922" formatCode="General">
                  <c:v>0.38410922445378598</c:v>
                </c:pt>
                <c:pt idx="5923" formatCode="General">
                  <c:v>0.38411251097348698</c:v>
                </c:pt>
                <c:pt idx="5924" formatCode="General">
                  <c:v>0.38411579725473</c:v>
                </c:pt>
                <c:pt idx="5925" formatCode="General">
                  <c:v>0.38411908329751898</c:v>
                </c:pt>
                <c:pt idx="5926" formatCode="General">
                  <c:v>0.38412236910185799</c:v>
                </c:pt>
                <c:pt idx="5927" formatCode="General">
                  <c:v>0.384125654667752</c:v>
                </c:pt>
                <c:pt idx="5928" formatCode="General">
                  <c:v>0.38412893999520697</c:v>
                </c:pt>
                <c:pt idx="5929" formatCode="General">
                  <c:v>0.38413222508422601</c:v>
                </c:pt>
                <c:pt idx="5930" formatCode="General">
                  <c:v>0.38413550993481399</c:v>
                </c:pt>
                <c:pt idx="5931" formatCode="General">
                  <c:v>0.38413879454697702</c:v>
                </c:pt>
                <c:pt idx="5932" formatCode="General">
                  <c:v>0.384142078920719</c:v>
                </c:pt>
                <c:pt idx="5933" formatCode="General">
                  <c:v>0.38414536305604402</c:v>
                </c:pt>
                <c:pt idx="5934" formatCode="General">
                  <c:v>0.38414864695295797</c:v>
                </c:pt>
                <c:pt idx="5935" formatCode="General">
                  <c:v>0.38415193061146402</c:v>
                </c:pt>
                <c:pt idx="5936" formatCode="General">
                  <c:v>0.38415521403156899</c:v>
                </c:pt>
                <c:pt idx="5937" formatCode="General">
                  <c:v>0.38415849721327699</c:v>
                </c:pt>
                <c:pt idx="5938" formatCode="General">
                  <c:v>0.38416178015659203</c:v>
                </c:pt>
                <c:pt idx="5939" formatCode="General">
                  <c:v>0.38416506286151902</c:v>
                </c:pt>
                <c:pt idx="5940" formatCode="General">
                  <c:v>0.38416834532806399</c:v>
                </c:pt>
                <c:pt idx="5941" formatCode="General">
                  <c:v>0.38417162755623002</c:v>
                </c:pt>
                <c:pt idx="5942" formatCode="General">
                  <c:v>0.38417490954602301</c:v>
                </c:pt>
                <c:pt idx="5943" formatCode="General">
                  <c:v>0.38417819129744801</c:v>
                </c:pt>
                <c:pt idx="5944" formatCode="General">
                  <c:v>0.38418147281050902</c:v>
                </c:pt>
                <c:pt idx="5945" formatCode="General">
                  <c:v>0.38418475408521102</c:v>
                </c:pt>
                <c:pt idx="5946" formatCode="General">
                  <c:v>0.38418803512155902</c:v>
                </c:pt>
                <c:pt idx="5947" formatCode="General">
                  <c:v>0.38419131591955802</c:v>
                </c:pt>
                <c:pt idx="5948" formatCode="General">
                  <c:v>0.384194596479212</c:v>
                </c:pt>
                <c:pt idx="5949" formatCode="General">
                  <c:v>0.38419787680052703</c:v>
                </c:pt>
                <c:pt idx="5950" formatCode="General">
                  <c:v>0.38420115688350798</c:v>
                </c:pt>
                <c:pt idx="5951" formatCode="General">
                  <c:v>0.38420443672815902</c:v>
                </c:pt>
                <c:pt idx="5952" formatCode="General">
                  <c:v>0.38420771633448503</c:v>
                </c:pt>
                <c:pt idx="5953" formatCode="General">
                  <c:v>0.38421099570249101</c:v>
                </c:pt>
                <c:pt idx="5954" formatCode="General">
                  <c:v>0.38421427483218201</c:v>
                </c:pt>
                <c:pt idx="5955" formatCode="General">
                  <c:v>0.38421755372356298</c:v>
                </c:pt>
                <c:pt idx="5956" formatCode="General">
                  <c:v>0.38422083237663801</c:v>
                </c:pt>
                <c:pt idx="5957" formatCode="General">
                  <c:v>0.384224110791414</c:v>
                </c:pt>
                <c:pt idx="5958" formatCode="General">
                  <c:v>0.38422738896789299</c:v>
                </c:pt>
                <c:pt idx="5959" formatCode="General">
                  <c:v>0.38423066690608298</c:v>
                </c:pt>
                <c:pt idx="5960" formatCode="General">
                  <c:v>0.38423394460598598</c:v>
                </c:pt>
                <c:pt idx="5961" formatCode="General">
                  <c:v>0.38423722206760902</c:v>
                </c:pt>
                <c:pt idx="5962" formatCode="General">
                  <c:v>0.38424051576958201</c:v>
                </c:pt>
                <c:pt idx="5963" formatCode="General">
                  <c:v>0.38424381128000201</c:v>
                </c:pt>
                <c:pt idx="5964" formatCode="General">
                  <c:v>0.38424710653826799</c:v>
                </c:pt>
                <c:pt idx="5965" formatCode="General">
                  <c:v>0.38425040154438</c:v>
                </c:pt>
                <c:pt idx="5966" formatCode="General">
                  <c:v>0.384253696298336</c:v>
                </c:pt>
                <c:pt idx="5967" formatCode="General">
                  <c:v>0.38425699080013598</c:v>
                </c:pt>
                <c:pt idx="5968" formatCode="General">
                  <c:v>0.384260285049777</c:v>
                </c:pt>
                <c:pt idx="5969" formatCode="General">
                  <c:v>0.384263579047258</c:v>
                </c:pt>
                <c:pt idx="5970" formatCode="General">
                  <c:v>0.38426687279257898</c:v>
                </c:pt>
                <c:pt idx="5971" formatCode="General">
                  <c:v>0.38427016628573701</c:v>
                </c:pt>
                <c:pt idx="5972" formatCode="General">
                  <c:v>0.38427345952673198</c:v>
                </c:pt>
                <c:pt idx="5973" formatCode="General">
                  <c:v>0.38427675251556298</c:v>
                </c:pt>
                <c:pt idx="5974" formatCode="General">
                  <c:v>0.38428004525222698</c:v>
                </c:pt>
                <c:pt idx="5975" formatCode="General">
                  <c:v>0.38428333773672502</c:v>
                </c:pt>
                <c:pt idx="5976" formatCode="General">
                  <c:v>0.38428662996905499</c:v>
                </c:pt>
                <c:pt idx="5977" formatCode="General">
                  <c:v>0.38428992194921502</c:v>
                </c:pt>
                <c:pt idx="5978" formatCode="General">
                  <c:v>0.38429321367720398</c:v>
                </c:pt>
                <c:pt idx="5979" formatCode="General">
                  <c:v>0.38429650515302199</c:v>
                </c:pt>
                <c:pt idx="5980" formatCode="General">
                  <c:v>0.384299796376667</c:v>
                </c:pt>
                <c:pt idx="5981" formatCode="General">
                  <c:v>0.38430308953492898</c:v>
                </c:pt>
                <c:pt idx="5982" formatCode="General">
                  <c:v>0.38430638338898399</c:v>
                </c:pt>
                <c:pt idx="5983" formatCode="General">
                  <c:v>0.38430967698755297</c:v>
                </c:pt>
                <c:pt idx="5984" formatCode="General">
                  <c:v>0.384312970330631</c:v>
                </c:pt>
                <c:pt idx="5985" formatCode="General">
                  <c:v>0.38431626341821701</c:v>
                </c:pt>
                <c:pt idx="5986" formatCode="General">
                  <c:v>0.384319556250309</c:v>
                </c:pt>
                <c:pt idx="5987" formatCode="General">
                  <c:v>0.38432284882690498</c:v>
                </c:pt>
                <c:pt idx="5988" formatCode="General">
                  <c:v>0.38432614114800201</c:v>
                </c:pt>
                <c:pt idx="5989" formatCode="General">
                  <c:v>0.38432943321360002</c:v>
                </c:pt>
                <c:pt idx="5990" formatCode="General">
                  <c:v>0.38433272502369598</c:v>
                </c:pt>
                <c:pt idx="5991" formatCode="General">
                  <c:v>0.38433601657828698</c:v>
                </c:pt>
                <c:pt idx="5992" formatCode="General">
                  <c:v>0.38433930787737203</c:v>
                </c:pt>
                <c:pt idx="5993" formatCode="General">
                  <c:v>0.38434259892094902</c:v>
                </c:pt>
                <c:pt idx="5994" formatCode="General">
                  <c:v>0.38434588970901601</c:v>
                </c:pt>
                <c:pt idx="5995" formatCode="General">
                  <c:v>0.384349180241571</c:v>
                </c:pt>
                <c:pt idx="5996" formatCode="General">
                  <c:v>0.38435247051861199</c:v>
                </c:pt>
                <c:pt idx="5997" formatCode="General">
                  <c:v>0.38435576054013598</c:v>
                </c:pt>
                <c:pt idx="5998" formatCode="General">
                  <c:v>0.38435905030614298</c:v>
                </c:pt>
                <c:pt idx="5999" formatCode="General">
                  <c:v>0.38436233981662898</c:v>
                </c:pt>
                <c:pt idx="6000" formatCode="General">
                  <c:v>0.38436562907159399</c:v>
                </c:pt>
                <c:pt idx="6001" formatCode="General">
                  <c:v>0.38436891807103502</c:v>
                </c:pt>
                <c:pt idx="6002" formatCode="General">
                  <c:v>0.38437220681494999</c:v>
                </c:pt>
                <c:pt idx="6003" formatCode="General">
                  <c:v>0.38437549530333698</c:v>
                </c:pt>
                <c:pt idx="6004" formatCode="General">
                  <c:v>0.38437878353619498</c:v>
                </c:pt>
                <c:pt idx="6005" formatCode="General">
                  <c:v>0.384382071513521</c:v>
                </c:pt>
                <c:pt idx="6006" formatCode="General">
                  <c:v>0.38438535923531397</c:v>
                </c:pt>
                <c:pt idx="6007" formatCode="General">
                  <c:v>0.38438864670157102</c:v>
                </c:pt>
                <c:pt idx="6008" formatCode="General">
                  <c:v>0.38439193391229198</c:v>
                </c:pt>
                <c:pt idx="6009" formatCode="General">
                  <c:v>0.38439522086747302</c:v>
                </c:pt>
                <c:pt idx="6010" formatCode="General">
                  <c:v>0.38439850756711402</c:v>
                </c:pt>
                <c:pt idx="6011" formatCode="General">
                  <c:v>0.384401794011211</c:v>
                </c:pt>
                <c:pt idx="6012" formatCode="General">
                  <c:v>0.38440508019976499</c:v>
                </c:pt>
                <c:pt idx="6013" formatCode="General">
                  <c:v>0.38440836613277102</c:v>
                </c:pt>
                <c:pt idx="6014" formatCode="General">
                  <c:v>0.384411939762693</c:v>
                </c:pt>
                <c:pt idx="6015" formatCode="General">
                  <c:v>0.38441569255142799</c:v>
                </c:pt>
                <c:pt idx="6016" formatCode="General">
                  <c:v>0.38441944512685799</c:v>
                </c:pt>
                <c:pt idx="6017" formatCode="General">
                  <c:v>0.38442319748897302</c:v>
                </c:pt>
                <c:pt idx="6018" formatCode="General">
                  <c:v>0.38442694963776403</c:v>
                </c:pt>
                <c:pt idx="6019" formatCode="General">
                  <c:v>0.38443070157322001</c:v>
                </c:pt>
                <c:pt idx="6020" formatCode="General">
                  <c:v>0.38443445329533399</c:v>
                </c:pt>
                <c:pt idx="6021" formatCode="General">
                  <c:v>0.38443820480409602</c:v>
                </c:pt>
                <c:pt idx="6022" formatCode="General">
                  <c:v>0.384441956099496</c:v>
                </c:pt>
                <c:pt idx="6023" formatCode="General">
                  <c:v>0.38444570718152599</c:v>
                </c:pt>
                <c:pt idx="6024" formatCode="General">
                  <c:v>0.384449458050175</c:v>
                </c:pt>
                <c:pt idx="6025" formatCode="General">
                  <c:v>0.38445320870543498</c:v>
                </c:pt>
                <c:pt idx="6026" formatCode="General">
                  <c:v>0.384456959147296</c:v>
                </c:pt>
                <c:pt idx="6027" formatCode="General">
                  <c:v>0.38446070937575</c:v>
                </c:pt>
                <c:pt idx="6028" formatCode="General">
                  <c:v>0.384464459390786</c:v>
                </c:pt>
                <c:pt idx="6029" formatCode="General">
                  <c:v>0.38446820919239599</c:v>
                </c:pt>
                <c:pt idx="6030" formatCode="General">
                  <c:v>0.384471958780569</c:v>
                </c:pt>
                <c:pt idx="6031" formatCode="General">
                  <c:v>0.38447570815529902</c:v>
                </c:pt>
                <c:pt idx="6032" formatCode="General">
                  <c:v>0.38447945731657301</c:v>
                </c:pt>
                <c:pt idx="6033" formatCode="General">
                  <c:v>0.38448320626438498</c:v>
                </c:pt>
                <c:pt idx="6034" formatCode="General">
                  <c:v>0.38448695499872398</c:v>
                </c:pt>
                <c:pt idx="6035" formatCode="General">
                  <c:v>0.38449070351957998</c:v>
                </c:pt>
                <c:pt idx="6036" formatCode="General">
                  <c:v>0.38449445182694603</c:v>
                </c:pt>
                <c:pt idx="6037" formatCode="General">
                  <c:v>0.38449819992081102</c:v>
                </c:pt>
                <c:pt idx="6038" formatCode="General">
                  <c:v>0.38450194780116698</c:v>
                </c:pt>
                <c:pt idx="6039" formatCode="General">
                  <c:v>0.38450569546800401</c:v>
                </c:pt>
                <c:pt idx="6040" formatCode="General">
                  <c:v>0.38450942927466197</c:v>
                </c:pt>
                <c:pt idx="6041" formatCode="General">
                  <c:v>0.38451313791158998</c:v>
                </c:pt>
                <c:pt idx="6042" formatCode="General">
                  <c:v>0.38451684633155198</c:v>
                </c:pt>
                <c:pt idx="6043" formatCode="General">
                  <c:v>0.38452055453453898</c:v>
                </c:pt>
                <c:pt idx="6044" formatCode="General">
                  <c:v>0.384524262520542</c:v>
                </c:pt>
                <c:pt idx="6045" formatCode="General">
                  <c:v>0.38452797028955199</c:v>
                </c:pt>
                <c:pt idx="6046" formatCode="General">
                  <c:v>0.384531677841561</c:v>
                </c:pt>
                <c:pt idx="6047" formatCode="General">
                  <c:v>0.38453538517656</c:v>
                </c:pt>
                <c:pt idx="6048" formatCode="General">
                  <c:v>0.38453909229453997</c:v>
                </c:pt>
                <c:pt idx="6049" formatCode="General">
                  <c:v>0.384542799195492</c:v>
                </c:pt>
                <c:pt idx="6050" formatCode="General">
                  <c:v>0.38454650587940697</c:v>
                </c:pt>
                <c:pt idx="6051" formatCode="General">
                  <c:v>0.38455021234627601</c:v>
                </c:pt>
                <c:pt idx="6052" formatCode="General">
                  <c:v>0.384553918596092</c:v>
                </c:pt>
                <c:pt idx="6053" formatCode="General">
                  <c:v>0.38455762462884402</c:v>
                </c:pt>
                <c:pt idx="6054" formatCode="General">
                  <c:v>0.38456133044452501</c:v>
                </c:pt>
                <c:pt idx="6055" formatCode="General">
                  <c:v>0.38456503604312398</c:v>
                </c:pt>
                <c:pt idx="6056" formatCode="General">
                  <c:v>0.38456874142463499</c:v>
                </c:pt>
                <c:pt idx="6057" formatCode="General">
                  <c:v>0.384571850870637</c:v>
                </c:pt>
                <c:pt idx="6058" formatCode="General">
                  <c:v>0.38457418431217</c:v>
                </c:pt>
                <c:pt idx="6059" formatCode="General">
                  <c:v>0.38457651758118799</c:v>
                </c:pt>
                <c:pt idx="6060" formatCode="General">
                  <c:v>0.38457885067769598</c:v>
                </c:pt>
                <c:pt idx="6061" formatCode="General">
                  <c:v>0.38458118360170201</c:v>
                </c:pt>
                <c:pt idx="6062" formatCode="General">
                  <c:v>0.38458351635321097</c:v>
                </c:pt>
                <c:pt idx="6063" formatCode="General">
                  <c:v>0.38458584893223002</c:v>
                </c:pt>
                <c:pt idx="6064" formatCode="General">
                  <c:v>0.38458818133876599</c:v>
                </c:pt>
                <c:pt idx="6065" formatCode="General">
                  <c:v>0.38459051357282498</c:v>
                </c:pt>
                <c:pt idx="6066" formatCode="General">
                  <c:v>0.38459284563441198</c:v>
                </c:pt>
                <c:pt idx="6067" formatCode="General">
                  <c:v>0.384595177523535</c:v>
                </c:pt>
                <c:pt idx="6068" formatCode="General">
                  <c:v>0.38459750924019998</c:v>
                </c:pt>
                <c:pt idx="6069" formatCode="General">
                  <c:v>0.384599840784414</c:v>
                </c:pt>
                <c:pt idx="6070" formatCode="General">
                  <c:v>0.38460217215618198</c:v>
                </c:pt>
                <c:pt idx="6071" formatCode="General">
                  <c:v>0.384604503355511</c:v>
                </c:pt>
                <c:pt idx="6072" formatCode="General">
                  <c:v>0.384606834382408</c:v>
                </c:pt>
                <c:pt idx="6073" formatCode="General">
                  <c:v>0.38460916523687799</c:v>
                </c:pt>
                <c:pt idx="6074" formatCode="General">
                  <c:v>0.38461149591892901</c:v>
                </c:pt>
                <c:pt idx="6075" formatCode="General">
                  <c:v>0.38461382642856701</c:v>
                </c:pt>
                <c:pt idx="6076" formatCode="General">
                  <c:v>0.38461615676579802</c:v>
                </c:pt>
                <c:pt idx="6077" formatCode="General">
                  <c:v>0.384618486930629</c:v>
                </c:pt>
                <c:pt idx="6078" formatCode="General">
                  <c:v>0.38462081692306499</c:v>
                </c:pt>
                <c:pt idx="6079" formatCode="General">
                  <c:v>0.38462314674311499</c:v>
                </c:pt>
                <c:pt idx="6080" formatCode="General">
                  <c:v>0.38462547639078298</c:v>
                </c:pt>
                <c:pt idx="6081" formatCode="General">
                  <c:v>0.38462780586607598</c:v>
                </c:pt>
                <c:pt idx="6082" formatCode="General">
                  <c:v>0.38463013516900102</c:v>
                </c:pt>
                <c:pt idx="6083" formatCode="General">
                  <c:v>0.38463246429956499</c:v>
                </c:pt>
                <c:pt idx="6084" formatCode="General">
                  <c:v>0.384634793257773</c:v>
                </c:pt>
                <c:pt idx="6085" formatCode="General">
                  <c:v>0.38463712204363198</c:v>
                </c:pt>
                <c:pt idx="6086" formatCode="General">
                  <c:v>0.384639450657149</c:v>
                </c:pt>
                <c:pt idx="6087" formatCode="General">
                  <c:v>0.38464177909832997</c:v>
                </c:pt>
                <c:pt idx="6088" formatCode="General">
                  <c:v>0.38464410736718102</c:v>
                </c:pt>
                <c:pt idx="6089" formatCode="General">
                  <c:v>0.38464643546370902</c:v>
                </c:pt>
                <c:pt idx="6090" formatCode="General">
                  <c:v>0.38464876338792098</c:v>
                </c:pt>
                <c:pt idx="6091" formatCode="General">
                  <c:v>0.38465109113982299</c:v>
                </c:pt>
                <c:pt idx="6092" formatCode="General">
                  <c:v>0.38465341871942099</c:v>
                </c:pt>
                <c:pt idx="6093" formatCode="General">
                  <c:v>0.38465574612672199</c:v>
                </c:pt>
                <c:pt idx="6094" formatCode="General">
                  <c:v>0.38465807336173202</c:v>
                </c:pt>
                <c:pt idx="6095" formatCode="General">
                  <c:v>0.38466040042445798</c:v>
                </c:pt>
                <c:pt idx="6096" formatCode="General">
                  <c:v>0.38466272731490603</c:v>
                </c:pt>
                <c:pt idx="6097" formatCode="General">
                  <c:v>0.38466505403308299</c:v>
                </c:pt>
                <c:pt idx="6098" formatCode="General">
                  <c:v>0.38466738057899602</c:v>
                </c:pt>
                <c:pt idx="6099" formatCode="General">
                  <c:v>0.38466970695265001</c:v>
                </c:pt>
                <c:pt idx="6100" formatCode="General">
                  <c:v>0.38467203315405202</c:v>
                </c:pt>
                <c:pt idx="6101" formatCode="General">
                  <c:v>0.38467435918320902</c:v>
                </c:pt>
                <c:pt idx="6102" formatCode="General">
                  <c:v>0.38467668504012797</c:v>
                </c:pt>
                <c:pt idx="6103" formatCode="General">
                  <c:v>0.38467901072481397</c:v>
                </c:pt>
                <c:pt idx="6104" formatCode="General">
                  <c:v>0.38468133623727502</c:v>
                </c:pt>
                <c:pt idx="6105" formatCode="General">
                  <c:v>0.38468366157751599</c:v>
                </c:pt>
                <c:pt idx="6106" formatCode="General">
                  <c:v>0.38468598674554499</c:v>
                </c:pt>
                <c:pt idx="6107" formatCode="General">
                  <c:v>0.38468831174136803</c:v>
                </c:pt>
                <c:pt idx="6108" formatCode="General">
                  <c:v>0.38469063656499097</c:v>
                </c:pt>
                <c:pt idx="6109" formatCode="General">
                  <c:v>0.38469296121642099</c:v>
                </c:pt>
                <c:pt idx="6110" formatCode="General">
                  <c:v>0.38469528569566402</c:v>
                </c:pt>
                <c:pt idx="6111" formatCode="General">
                  <c:v>0.38469761000272801</c:v>
                </c:pt>
                <c:pt idx="6112" formatCode="General">
                  <c:v>0.38469993413761699</c:v>
                </c:pt>
                <c:pt idx="6113" formatCode="General">
                  <c:v>0.38470225810034098</c:v>
                </c:pt>
                <c:pt idx="6114" formatCode="General">
                  <c:v>0.38470458189090301</c:v>
                </c:pt>
                <c:pt idx="6115" formatCode="General">
                  <c:v>0.38470690550931202</c:v>
                </c:pt>
                <c:pt idx="6116" formatCode="General">
                  <c:v>0.38470922895557302</c:v>
                </c:pt>
                <c:pt idx="6117" formatCode="General">
                  <c:v>0.384711552229694</c:v>
                </c:pt>
                <c:pt idx="6118" formatCode="General">
                  <c:v>0.384713875331681</c:v>
                </c:pt>
                <c:pt idx="6119" formatCode="General">
                  <c:v>0.38471619826154002</c:v>
                </c:pt>
                <c:pt idx="6120" formatCode="General">
                  <c:v>0.384718521019278</c:v>
                </c:pt>
                <c:pt idx="6121" formatCode="General">
                  <c:v>0.384720843604901</c:v>
                </c:pt>
                <c:pt idx="6122" formatCode="General">
                  <c:v>0.384723166018417</c:v>
                </c:pt>
                <c:pt idx="6123" formatCode="General">
                  <c:v>0.38472548825983099</c:v>
                </c:pt>
                <c:pt idx="6124" formatCode="General">
                  <c:v>0.38472781032914999</c:v>
                </c:pt>
                <c:pt idx="6125" formatCode="General">
                  <c:v>0.38473013222638203</c:v>
                </c:pt>
                <c:pt idx="6126" formatCode="General">
                  <c:v>0.38473245395153099</c:v>
                </c:pt>
                <c:pt idx="6127" formatCode="General">
                  <c:v>0.384734775504606</c:v>
                </c:pt>
                <c:pt idx="6128" formatCode="General">
                  <c:v>0.38473709688561197</c:v>
                </c:pt>
                <c:pt idx="6129" formatCode="General">
                  <c:v>0.38473941809455697</c:v>
                </c:pt>
                <c:pt idx="6130" formatCode="General">
                  <c:v>0.38474173913144599</c:v>
                </c:pt>
                <c:pt idx="6131" formatCode="General">
                  <c:v>0.38474405999628702</c:v>
                </c:pt>
                <c:pt idx="6132" formatCode="General">
                  <c:v>0.38474638068908601</c:v>
                </c:pt>
                <c:pt idx="6133" formatCode="General">
                  <c:v>0.384748701209849</c:v>
                </c:pt>
                <c:pt idx="6134" formatCode="General">
                  <c:v>0.38475102155858298</c:v>
                </c:pt>
                <c:pt idx="6135" formatCode="General">
                  <c:v>0.38475334173529602</c:v>
                </c:pt>
                <c:pt idx="6136" formatCode="General">
                  <c:v>0.38475566173999198</c:v>
                </c:pt>
                <c:pt idx="6137" formatCode="General">
                  <c:v>0.38475798157267999</c:v>
                </c:pt>
                <c:pt idx="6138" formatCode="General">
                  <c:v>0.38476030123336602</c:v>
                </c:pt>
                <c:pt idx="6139" formatCode="General">
                  <c:v>0.38476262072205503</c:v>
                </c:pt>
                <c:pt idx="6140" formatCode="General">
                  <c:v>0.384764940038756</c:v>
                </c:pt>
                <c:pt idx="6141" formatCode="General">
                  <c:v>0.38476741433516698</c:v>
                </c:pt>
                <c:pt idx="6142" formatCode="General">
                  <c:v>0.38476991616747402</c:v>
                </c:pt>
                <c:pt idx="6143" formatCode="General">
                  <c:v>0.384772417830202</c:v>
                </c:pt>
                <c:pt idx="6144" formatCode="General">
                  <c:v>0.384774919323357</c:v>
                </c:pt>
                <c:pt idx="6145" formatCode="General">
                  <c:v>0.38477742064694598</c:v>
                </c:pt>
                <c:pt idx="6146" formatCode="General">
                  <c:v>0.38477992180097198</c:v>
                </c:pt>
                <c:pt idx="6147" formatCode="General">
                  <c:v>0.384782422785442</c:v>
                </c:pt>
                <c:pt idx="6148" formatCode="General">
                  <c:v>0.38478492360035998</c:v>
                </c:pt>
                <c:pt idx="6149" formatCode="General">
                  <c:v>0.38478742424573198</c:v>
                </c:pt>
                <c:pt idx="6150" formatCode="General">
                  <c:v>0.38478992472156398</c:v>
                </c:pt>
                <c:pt idx="6151" formatCode="General">
                  <c:v>0.38479242502785999</c:v>
                </c:pt>
                <c:pt idx="6152" formatCode="General">
                  <c:v>0.38479492516462599</c:v>
                </c:pt>
                <c:pt idx="6153" formatCode="General">
                  <c:v>0.38479742513186799</c:v>
                </c:pt>
                <c:pt idx="6154" formatCode="General">
                  <c:v>0.38479992492958998</c:v>
                </c:pt>
                <c:pt idx="6155" formatCode="General">
                  <c:v>0.38480242455779701</c:v>
                </c:pt>
                <c:pt idx="6156" formatCode="General">
                  <c:v>0.38480492401649602</c:v>
                </c:pt>
                <c:pt idx="6157" formatCode="General">
                  <c:v>0.38480742330569101</c:v>
                </c:pt>
                <c:pt idx="6158" formatCode="General">
                  <c:v>0.38480992242538897</c:v>
                </c:pt>
                <c:pt idx="6159" formatCode="General">
                  <c:v>0.38481242137559302</c:v>
                </c:pt>
                <c:pt idx="6160" formatCode="General">
                  <c:v>0.38481492015631003</c:v>
                </c:pt>
                <c:pt idx="6161" formatCode="General">
                  <c:v>0.38481741876754499</c:v>
                </c:pt>
                <c:pt idx="6162" formatCode="General">
                  <c:v>0.38481991720930298</c:v>
                </c:pt>
                <c:pt idx="6163" formatCode="General">
                  <c:v>0.38482241548158902</c:v>
                </c:pt>
                <c:pt idx="6164" formatCode="General">
                  <c:v>0.38482491358441001</c:v>
                </c:pt>
                <c:pt idx="6165" formatCode="General">
                  <c:v>0.384827411517769</c:v>
                </c:pt>
                <c:pt idx="6166" formatCode="General">
                  <c:v>0.38482990928167399</c:v>
                </c:pt>
                <c:pt idx="6167" formatCode="General">
                  <c:v>0.38483240687612802</c:v>
                </c:pt>
                <c:pt idx="6168" formatCode="General">
                  <c:v>0.38483490430113798</c:v>
                </c:pt>
                <c:pt idx="6169" formatCode="General">
                  <c:v>0.38483740155670798</c:v>
                </c:pt>
                <c:pt idx="6170" formatCode="General">
                  <c:v>0.38483989864284501</c:v>
                </c:pt>
                <c:pt idx="6171" formatCode="General">
                  <c:v>0.38484239555955302</c:v>
                </c:pt>
                <c:pt idx="6172" formatCode="General">
                  <c:v>0.38484489230683799</c:v>
                </c:pt>
                <c:pt idx="6173" formatCode="General">
                  <c:v>0.38484738888470499</c:v>
                </c:pt>
                <c:pt idx="6174" formatCode="General">
                  <c:v>0.384849885293159</c:v>
                </c:pt>
                <c:pt idx="6175" formatCode="General">
                  <c:v>0.38485238153220702</c:v>
                </c:pt>
                <c:pt idx="6176" formatCode="General">
                  <c:v>0.384854877601853</c:v>
                </c:pt>
                <c:pt idx="6177" formatCode="General">
                  <c:v>0.38485737350210297</c:v>
                </c:pt>
                <c:pt idx="6178" formatCode="General">
                  <c:v>0.384859869232962</c:v>
                </c:pt>
                <c:pt idx="6179" formatCode="General">
                  <c:v>0.38486236479443597</c:v>
                </c:pt>
                <c:pt idx="6180" formatCode="General">
                  <c:v>0.38486486018652999</c:v>
                </c:pt>
                <c:pt idx="6181" formatCode="General">
                  <c:v>0.384867273098283</c:v>
                </c:pt>
                <c:pt idx="6182" formatCode="General">
                  <c:v>0.38486958296273399</c:v>
                </c:pt>
                <c:pt idx="6183" formatCode="General">
                  <c:v>0.38487189267274902</c:v>
                </c:pt>
                <c:pt idx="6184" formatCode="General">
                  <c:v>0.38487420222834401</c:v>
                </c:pt>
                <c:pt idx="6185" formatCode="General">
                  <c:v>0.38487651162953102</c:v>
                </c:pt>
                <c:pt idx="6186" formatCode="General">
                  <c:v>0.38487882087632402</c:v>
                </c:pt>
                <c:pt idx="6187" formatCode="General">
                  <c:v>0.38488112996873902</c:v>
                </c:pt>
                <c:pt idx="6188" formatCode="General">
                  <c:v>0.384883438906787</c:v>
                </c:pt>
                <c:pt idx="6189" formatCode="General">
                  <c:v>0.384885747690485</c:v>
                </c:pt>
                <c:pt idx="6190" formatCode="General">
                  <c:v>0.38488805631984402</c:v>
                </c:pt>
                <c:pt idx="6191" formatCode="General">
                  <c:v>0.38489036479488098</c:v>
                </c:pt>
                <c:pt idx="6192" formatCode="General">
                  <c:v>0.38489267311560699</c:v>
                </c:pt>
                <c:pt idx="6193" formatCode="General">
                  <c:v>0.38489498128203797</c:v>
                </c:pt>
                <c:pt idx="6194" formatCode="General">
                  <c:v>0.38489728929418798</c:v>
                </c:pt>
                <c:pt idx="6195" formatCode="General">
                  <c:v>0.38489959715207001</c:v>
                </c:pt>
                <c:pt idx="6196" formatCode="General">
                  <c:v>0.38490190485569797</c:v>
                </c:pt>
                <c:pt idx="6197" formatCode="General">
                  <c:v>0.38490421240508599</c:v>
                </c:pt>
                <c:pt idx="6198" formatCode="General">
                  <c:v>0.38490651980024798</c:v>
                </c:pt>
                <c:pt idx="6199" formatCode="General">
                  <c:v>0.384908827041199</c:v>
                </c:pt>
                <c:pt idx="6200" formatCode="General">
                  <c:v>0.38491113412795203</c:v>
                </c:pt>
                <c:pt idx="6201" formatCode="General">
                  <c:v>0.384913441060521</c:v>
                </c:pt>
                <c:pt idx="6202" formatCode="General">
                  <c:v>0.38491574783892102</c:v>
                </c:pt>
                <c:pt idx="6203" formatCode="General">
                  <c:v>0.38491805446316402</c:v>
                </c:pt>
                <c:pt idx="6204" formatCode="General">
                  <c:v>0.38492036093326598</c:v>
                </c:pt>
                <c:pt idx="6205" formatCode="General">
                  <c:v>0.38492266724924001</c:v>
                </c:pt>
                <c:pt idx="6206" formatCode="General">
                  <c:v>0.38492497341109899</c:v>
                </c:pt>
                <c:pt idx="6207" formatCode="General">
                  <c:v>0.38492727941885901</c:v>
                </c:pt>
                <c:pt idx="6208" formatCode="General">
                  <c:v>0.38492958527253301</c:v>
                </c:pt>
                <c:pt idx="6209" formatCode="General">
                  <c:v>0.38493189097213498</c:v>
                </c:pt>
                <c:pt idx="6210" formatCode="General">
                  <c:v>0.38493419651767902</c:v>
                </c:pt>
                <c:pt idx="6211" formatCode="General">
                  <c:v>0.38493650190918</c:v>
                </c:pt>
                <c:pt idx="6212" formatCode="General">
                  <c:v>0.38493880714665002</c:v>
                </c:pt>
                <c:pt idx="6213" formatCode="General">
                  <c:v>0.38494095982132298</c:v>
                </c:pt>
                <c:pt idx="6214" formatCode="General">
                  <c:v>0.38494309131799398</c:v>
                </c:pt>
                <c:pt idx="6215" formatCode="General">
                  <c:v>0.384945222658438</c:v>
                </c:pt>
                <c:pt idx="6216" formatCode="General">
                  <c:v>0.38494735384266698</c:v>
                </c:pt>
                <c:pt idx="6217" formatCode="General">
                  <c:v>0.38494948487068997</c:v>
                </c:pt>
                <c:pt idx="6218" formatCode="General">
                  <c:v>0.38495161574251902</c:v>
                </c:pt>
                <c:pt idx="6219" formatCode="General">
                  <c:v>0.38495374645816499</c:v>
                </c:pt>
                <c:pt idx="6220" formatCode="General">
                  <c:v>0.384955877017639</c:v>
                </c:pt>
                <c:pt idx="6221" formatCode="General">
                  <c:v>0.38495800742095199</c:v>
                </c:pt>
                <c:pt idx="6222" formatCode="General">
                  <c:v>0.38496013766811499</c:v>
                </c:pt>
                <c:pt idx="6223" formatCode="General">
                  <c:v>0.384962267759139</c:v>
                </c:pt>
                <c:pt idx="6224" formatCode="General">
                  <c:v>0.38496439769403401</c:v>
                </c:pt>
                <c:pt idx="6225" formatCode="General">
                  <c:v>0.38496652747281102</c:v>
                </c:pt>
                <c:pt idx="6226" formatCode="General">
                  <c:v>0.384968657095483</c:v>
                </c:pt>
                <c:pt idx="6227" formatCode="General">
                  <c:v>0.38497078656205802</c:v>
                </c:pt>
                <c:pt idx="6228" formatCode="General">
                  <c:v>0.38497291587255</c:v>
                </c:pt>
                <c:pt idx="6229" formatCode="General">
                  <c:v>0.384975045026968</c:v>
                </c:pt>
                <c:pt idx="6230" formatCode="General">
                  <c:v>0.384977174025323</c:v>
                </c:pt>
                <c:pt idx="6231" formatCode="General">
                  <c:v>0.38497930286762599</c:v>
                </c:pt>
                <c:pt idx="6232" formatCode="General">
                  <c:v>0.38498143155388898</c:v>
                </c:pt>
                <c:pt idx="6233" formatCode="General">
                  <c:v>0.38498356008412199</c:v>
                </c:pt>
                <c:pt idx="6234" formatCode="General">
                  <c:v>0.38498568845833703</c:v>
                </c:pt>
                <c:pt idx="6235" formatCode="General">
                  <c:v>0.38498781667654303</c:v>
                </c:pt>
                <c:pt idx="6236" formatCode="General">
                  <c:v>0.38498994473875298</c:v>
                </c:pt>
                <c:pt idx="6237" formatCode="General">
                  <c:v>0.38499207264497698</c:v>
                </c:pt>
                <c:pt idx="6238" formatCode="General">
                  <c:v>0.38499420039522603</c:v>
                </c:pt>
                <c:pt idx="6239" formatCode="General">
                  <c:v>0.384996327989512</c:v>
                </c:pt>
                <c:pt idx="6240" formatCode="General">
                  <c:v>0.384998455427844</c:v>
                </c:pt>
                <c:pt idx="6241" formatCode="General">
                  <c:v>0.38500058271023402</c:v>
                </c:pt>
                <c:pt idx="6242" formatCode="General">
                  <c:v>0.38500270983669399</c:v>
                </c:pt>
                <c:pt idx="6243" formatCode="General">
                  <c:v>0.38500483680723402</c:v>
                </c:pt>
                <c:pt idx="6244" formatCode="General">
                  <c:v>0.38500696362186398</c:v>
                </c:pt>
                <c:pt idx="6245" formatCode="General">
                  <c:v>0.38500909028059699</c:v>
                </c:pt>
                <c:pt idx="6246" formatCode="General">
                  <c:v>0.38501121678344302</c:v>
                </c:pt>
                <c:pt idx="6247" formatCode="General">
                  <c:v>0.38501334313041202</c:v>
                </c:pt>
                <c:pt idx="6248" formatCode="General">
                  <c:v>0.38501546932151698</c:v>
                </c:pt>
                <c:pt idx="6249" formatCode="General">
                  <c:v>0.38501759535676799</c:v>
                </c:pt>
                <c:pt idx="6250" formatCode="General">
                  <c:v>0.38501972123617501</c:v>
                </c:pt>
                <c:pt idx="6251" formatCode="General">
                  <c:v>0.385021846959751</c:v>
                </c:pt>
                <c:pt idx="6252" formatCode="General">
                  <c:v>0.38502397252750598</c:v>
                </c:pt>
                <c:pt idx="6253" formatCode="General">
                  <c:v>0.38502609793945097</c:v>
                </c:pt>
                <c:pt idx="6254" formatCode="General">
                  <c:v>0.38502822319559599</c:v>
                </c:pt>
                <c:pt idx="6255" formatCode="General">
                  <c:v>0.38503034829595401</c:v>
                </c:pt>
                <c:pt idx="6256" formatCode="General">
                  <c:v>0.38503247324053502</c:v>
                </c:pt>
                <c:pt idx="6257" formatCode="General">
                  <c:v>0.38503459802934997</c:v>
                </c:pt>
                <c:pt idx="6258" formatCode="General">
                  <c:v>0.38503672266241001</c:v>
                </c:pt>
                <c:pt idx="6259" formatCode="General">
                  <c:v>0.38503884713972603</c:v>
                </c:pt>
                <c:pt idx="6260" formatCode="General">
                  <c:v>0.385040971461309</c:v>
                </c:pt>
                <c:pt idx="6261" formatCode="General">
                  <c:v>0.38504309562716998</c:v>
                </c:pt>
                <c:pt idx="6262" formatCode="General">
                  <c:v>0.38504521963732002</c:v>
                </c:pt>
                <c:pt idx="6263" formatCode="General">
                  <c:v>0.385047343491771</c:v>
                </c:pt>
                <c:pt idx="6264" formatCode="General">
                  <c:v>0.38504946719053301</c:v>
                </c:pt>
                <c:pt idx="6265" formatCode="General">
                  <c:v>0.385051590733617</c:v>
                </c:pt>
                <c:pt idx="6266" formatCode="General">
                  <c:v>0.38505371412103401</c:v>
                </c:pt>
                <c:pt idx="6267" formatCode="General">
                  <c:v>0.38505583735279503</c:v>
                </c:pt>
                <c:pt idx="6268" formatCode="General">
                  <c:v>0.38505796042891199</c:v>
                </c:pt>
                <c:pt idx="6269" formatCode="General">
                  <c:v>0.38506008334939501</c:v>
                </c:pt>
                <c:pt idx="6270" formatCode="General">
                  <c:v>0.38506220611425501</c:v>
                </c:pt>
                <c:pt idx="6271" formatCode="General">
                  <c:v>0.38506432872350399</c:v>
                </c:pt>
                <c:pt idx="6272" formatCode="General">
                  <c:v>0.38506628956017003</c:v>
                </c:pt>
                <c:pt idx="6273" formatCode="General">
                  <c:v>0.38506820679274301</c:v>
                </c:pt>
                <c:pt idx="6274" formatCode="General">
                  <c:v>0.385070123941054</c:v>
                </c:pt>
                <c:pt idx="6275" formatCode="General">
                  <c:v>0.38507204100511</c:v>
                </c:pt>
                <c:pt idx="6276" formatCode="General">
                  <c:v>0.38507395798491201</c:v>
                </c:pt>
                <c:pt idx="6277" formatCode="General">
                  <c:v>0.38507587488046702</c:v>
                </c:pt>
                <c:pt idx="6278" formatCode="General">
                  <c:v>0.38507779169177703</c:v>
                </c:pt>
                <c:pt idx="6279" formatCode="General">
                  <c:v>0.38507970841884798</c:v>
                </c:pt>
                <c:pt idx="6280" formatCode="General">
                  <c:v>0.38508162506168198</c:v>
                </c:pt>
                <c:pt idx="6281" formatCode="General">
                  <c:v>0.38508354162028602</c:v>
                </c:pt>
                <c:pt idx="6282" formatCode="General">
                  <c:v>0.38508545809466099</c:v>
                </c:pt>
                <c:pt idx="6283" formatCode="General">
                  <c:v>0.385087374484814</c:v>
                </c:pt>
                <c:pt idx="6284" formatCode="General">
                  <c:v>0.385089290790748</c:v>
                </c:pt>
                <c:pt idx="6285" formatCode="General">
                  <c:v>0.38509120701246702</c:v>
                </c:pt>
                <c:pt idx="6286" formatCode="General">
                  <c:v>0.38509312314997501</c:v>
                </c:pt>
                <c:pt idx="6287" formatCode="General">
                  <c:v>0.38509503920327698</c:v>
                </c:pt>
                <c:pt idx="6288" formatCode="General">
                  <c:v>0.38509695517237702</c:v>
                </c:pt>
                <c:pt idx="6289" formatCode="General">
                  <c:v>0.38509887105727802</c:v>
                </c:pt>
                <c:pt idx="6290" formatCode="General">
                  <c:v>0.38510078685798599</c:v>
                </c:pt>
                <c:pt idx="6291" formatCode="General">
                  <c:v>0.38510270257450402</c:v>
                </c:pt>
                <c:pt idx="6292" formatCode="General">
                  <c:v>0.385104618206836</c:v>
                </c:pt>
                <c:pt idx="6293" formatCode="General">
                  <c:v>0.38510653375498799</c:v>
                </c:pt>
                <c:pt idx="6294" formatCode="General">
                  <c:v>0.38510844921896198</c:v>
                </c:pt>
                <c:pt idx="6295" formatCode="General">
                  <c:v>0.38511036459876302</c:v>
                </c:pt>
                <c:pt idx="6296" formatCode="General">
                  <c:v>0.385112279894395</c:v>
                </c:pt>
                <c:pt idx="6297" formatCode="General">
                  <c:v>0.38511419510586298</c:v>
                </c:pt>
                <c:pt idx="6298" formatCode="General">
                  <c:v>0.38511611023317099</c:v>
                </c:pt>
                <c:pt idx="6299" formatCode="General">
                  <c:v>0.385118025276322</c:v>
                </c:pt>
                <c:pt idx="6300" formatCode="General">
                  <c:v>0.38511994023532098</c:v>
                </c:pt>
                <c:pt idx="6301" formatCode="General">
                  <c:v>0.38512185511017299</c:v>
                </c:pt>
                <c:pt idx="6302" formatCode="General">
                  <c:v>0.38512376990088099</c:v>
                </c:pt>
                <c:pt idx="6303" formatCode="General">
                  <c:v>0.38512512660158399</c:v>
                </c:pt>
                <c:pt idx="6304" formatCode="General">
                  <c:v>0.385126273989917</c:v>
                </c:pt>
                <c:pt idx="6305" formatCode="General">
                  <c:v>0.38512742132186201</c:v>
                </c:pt>
                <c:pt idx="6306" formatCode="General">
                  <c:v>0.385128568597425</c:v>
                </c:pt>
                <c:pt idx="6307" formatCode="General">
                  <c:v>0.38512971581660999</c:v>
                </c:pt>
                <c:pt idx="6308" formatCode="General">
                  <c:v>0.38513086297942301</c:v>
                </c:pt>
                <c:pt idx="6309" formatCode="General">
                  <c:v>0.385132010085868</c:v>
                </c:pt>
                <c:pt idx="6310" formatCode="General">
                  <c:v>0.38513315713594898</c:v>
                </c:pt>
                <c:pt idx="6311" formatCode="General">
                  <c:v>0.38513430412967198</c:v>
                </c:pt>
                <c:pt idx="6312" formatCode="General">
                  <c:v>0.38513545106704</c:v>
                </c:pt>
                <c:pt idx="6313" formatCode="General">
                  <c:v>0.38513659794805999</c:v>
                </c:pt>
                <c:pt idx="6314" formatCode="General">
                  <c:v>0.38513774477273499</c:v>
                </c:pt>
                <c:pt idx="6315" formatCode="General">
                  <c:v>0.385138891541071</c:v>
                </c:pt>
                <c:pt idx="6316" formatCode="General">
                  <c:v>0.38514003825307103</c:v>
                </c:pt>
                <c:pt idx="6317" formatCode="General">
                  <c:v>0.385141184908742</c:v>
                </c:pt>
                <c:pt idx="6318" formatCode="General">
                  <c:v>0.38514233150808602</c:v>
                </c:pt>
                <c:pt idx="6319" formatCode="General">
                  <c:v>0.38514347805111099</c:v>
                </c:pt>
                <c:pt idx="6320" formatCode="General">
                  <c:v>0.385144624537819</c:v>
                </c:pt>
                <c:pt idx="6321" formatCode="General">
                  <c:v>0.38514577096821501</c:v>
                </c:pt>
                <c:pt idx="6322" formatCode="General">
                  <c:v>0.385146917342305</c:v>
                </c:pt>
                <c:pt idx="6323" formatCode="General">
                  <c:v>0.38514806366009402</c:v>
                </c:pt>
                <c:pt idx="6324" formatCode="General">
                  <c:v>0.38514920992158502</c:v>
                </c:pt>
                <c:pt idx="6325" formatCode="General">
                  <c:v>0.385150356126783</c:v>
                </c:pt>
                <c:pt idx="6326" formatCode="General">
                  <c:v>0.385151502275695</c:v>
                </c:pt>
                <c:pt idx="6327" formatCode="General">
                  <c:v>0.38515264836832303</c:v>
                </c:pt>
                <c:pt idx="6328" formatCode="General">
                  <c:v>0.38515379440467301</c:v>
                </c:pt>
                <c:pt idx="6329" formatCode="General">
                  <c:v>0.38515494038474901</c:v>
                </c:pt>
                <c:pt idx="6330" formatCode="General">
                  <c:v>0.38515608630855702</c:v>
                </c:pt>
                <c:pt idx="6331" formatCode="General">
                  <c:v>0.38515723217609998</c:v>
                </c:pt>
                <c:pt idx="6332" formatCode="General">
                  <c:v>0.385158377987385</c:v>
                </c:pt>
                <c:pt idx="6333" formatCode="General">
                  <c:v>0.38515952374241402</c:v>
                </c:pt>
                <c:pt idx="6334" formatCode="General">
                  <c:v>0.38516066944119398</c:v>
                </c:pt>
                <c:pt idx="6335" formatCode="General">
                  <c:v>0.38516181508372899</c:v>
                </c:pt>
                <c:pt idx="6336" formatCode="General">
                  <c:v>0.38516296067002398</c:v>
                </c:pt>
                <c:pt idx="6337" formatCode="General">
                  <c:v>0.38516410620008201</c:v>
                </c:pt>
                <c:pt idx="6338" formatCode="General">
                  <c:v>0.38516525167391003</c:v>
                </c:pt>
                <c:pt idx="6339" formatCode="General">
                  <c:v>0.38516639709151201</c:v>
                </c:pt>
                <c:pt idx="6340" formatCode="General">
                  <c:v>0.38516753569912798</c:v>
                </c:pt>
                <c:pt idx="6341" formatCode="General">
                  <c:v>0.38516866189739202</c:v>
                </c:pt>
                <c:pt idx="6342" formatCode="General">
                  <c:v>0.38516978803443302</c:v>
                </c:pt>
                <c:pt idx="6343" formatCode="General">
                  <c:v>0.385170914110257</c:v>
                </c:pt>
                <c:pt idx="6344" formatCode="General">
                  <c:v>0.38517204012487199</c:v>
                </c:pt>
                <c:pt idx="6345" formatCode="General">
                  <c:v>0.385173166078285</c:v>
                </c:pt>
                <c:pt idx="6346" formatCode="General">
                  <c:v>0.38517429197050301</c:v>
                </c:pt>
                <c:pt idx="6347" formatCode="General">
                  <c:v>0.38517541780153303</c:v>
                </c:pt>
                <c:pt idx="6348" formatCode="General">
                  <c:v>0.38517654357138398</c:v>
                </c:pt>
                <c:pt idx="6349" formatCode="General">
                  <c:v>0.38517766928006097</c:v>
                </c:pt>
                <c:pt idx="6350" formatCode="General">
                  <c:v>0.38517879492757201</c:v>
                </c:pt>
                <c:pt idx="6351" formatCode="General">
                  <c:v>0.38517992051392502</c:v>
                </c:pt>
                <c:pt idx="6352" formatCode="General">
                  <c:v>0.38518104603912701</c:v>
                </c:pt>
                <c:pt idx="6353" formatCode="General">
                  <c:v>0.38518217150318501</c:v>
                </c:pt>
                <c:pt idx="6354" formatCode="General">
                  <c:v>0.38518329690610598</c:v>
                </c:pt>
                <c:pt idx="6355" formatCode="General">
                  <c:v>0.38518442224789801</c:v>
                </c:pt>
                <c:pt idx="6356" formatCode="General">
                  <c:v>0.38518554752856798</c:v>
                </c:pt>
                <c:pt idx="6357" formatCode="General">
                  <c:v>0.38518667274812302</c:v>
                </c:pt>
                <c:pt idx="6358" formatCode="General">
                  <c:v>0.38518779790656998</c:v>
                </c:pt>
                <c:pt idx="6359" formatCode="General">
                  <c:v>0.38518892300391699</c:v>
                </c:pt>
                <c:pt idx="6360" formatCode="General">
                  <c:v>0.38519004932534701</c:v>
                </c:pt>
                <c:pt idx="6361" formatCode="General">
                  <c:v>0.38519117625566002</c:v>
                </c:pt>
                <c:pt idx="6362" formatCode="General">
                  <c:v>0.38519230312214497</c:v>
                </c:pt>
                <c:pt idx="6363" formatCode="General">
                  <c:v>0.38519342992480998</c:v>
                </c:pt>
                <c:pt idx="6364" formatCode="General">
                  <c:v>0.38519455666366198</c:v>
                </c:pt>
                <c:pt idx="6365" formatCode="General">
                  <c:v>0.38519568333870802</c:v>
                </c:pt>
                <c:pt idx="6366" formatCode="General">
                  <c:v>0.38519680994995698</c:v>
                </c:pt>
                <c:pt idx="6367" formatCode="General">
                  <c:v>0.38519793649741502</c:v>
                </c:pt>
                <c:pt idx="6368" formatCode="General">
                  <c:v>0.38519906298109002</c:v>
                </c:pt>
                <c:pt idx="6369" formatCode="General">
                  <c:v>0.38520018940098899</c:v>
                </c:pt>
                <c:pt idx="6370" formatCode="General">
                  <c:v>0.38520131575712002</c:v>
                </c:pt>
                <c:pt idx="6371" formatCode="General">
                  <c:v>0.38520244204949</c:v>
                </c:pt>
                <c:pt idx="6372" formatCode="General">
                  <c:v>0.38520356827810598</c:v>
                </c:pt>
                <c:pt idx="6373" formatCode="General">
                  <c:v>0.385204694442976</c:v>
                </c:pt>
                <c:pt idx="6374" formatCode="General">
                  <c:v>0.38520582054410801</c:v>
                </c:pt>
                <c:pt idx="6375" formatCode="General">
                  <c:v>0.385206946581508</c:v>
                </c:pt>
                <c:pt idx="6376" formatCode="General">
                  <c:v>0.38520807255518402</c:v>
                </c:pt>
                <c:pt idx="6377" formatCode="General">
                  <c:v>0.38520919846514401</c:v>
                </c:pt>
                <c:pt idx="6378" formatCode="General">
                  <c:v>0.38521032431139501</c:v>
                </c:pt>
                <c:pt idx="6379" formatCode="General">
                  <c:v>0.38521145009394397</c:v>
                </c:pt>
                <c:pt idx="6380" formatCode="General">
                  <c:v>0.385212575812799</c:v>
                </c:pt>
                <c:pt idx="6381" formatCode="General">
                  <c:v>0.38521370146796702</c:v>
                </c:pt>
                <c:pt idx="6382" formatCode="General">
                  <c:v>0.38521482705945598</c:v>
                </c:pt>
                <c:pt idx="6383" formatCode="General">
                  <c:v>0.38521595258727298</c:v>
                </c:pt>
                <c:pt idx="6384" formatCode="General">
                  <c:v>0.38521707805142502</c:v>
                </c:pt>
                <c:pt idx="6385" formatCode="General">
                  <c:v>0.38521820345191998</c:v>
                </c:pt>
                <c:pt idx="6386" formatCode="General">
                  <c:v>0.38521932878876503</c:v>
                </c:pt>
                <c:pt idx="6387" formatCode="General">
                  <c:v>0.38522045406196698</c:v>
                </c:pt>
                <c:pt idx="6388" formatCode="General">
                  <c:v>0.385221579271535</c:v>
                </c:pt>
                <c:pt idx="6389" formatCode="General">
                  <c:v>0.38522282641094902</c:v>
                </c:pt>
                <c:pt idx="6390" formatCode="General">
                  <c:v>0.38522428696436101</c:v>
                </c:pt>
                <c:pt idx="6391" formatCode="General">
                  <c:v>0.38522574743807497</c:v>
                </c:pt>
                <c:pt idx="6392" formatCode="General">
                  <c:v>0.38522720783209702</c:v>
                </c:pt>
                <c:pt idx="6393" formatCode="General">
                  <c:v>0.38522866814643703</c:v>
                </c:pt>
                <c:pt idx="6394" formatCode="General">
                  <c:v>0.38523012838109999</c:v>
                </c:pt>
                <c:pt idx="6395" formatCode="General">
                  <c:v>0.38523158853609402</c:v>
                </c:pt>
                <c:pt idx="6396" formatCode="General">
                  <c:v>0.38523304861142599</c:v>
                </c:pt>
                <c:pt idx="6397" formatCode="General">
                  <c:v>0.38523450860710301</c:v>
                </c:pt>
                <c:pt idx="6398" formatCode="General">
                  <c:v>0.38523596852313302</c:v>
                </c:pt>
                <c:pt idx="6399" formatCode="General">
                  <c:v>0.38523742835952302</c:v>
                </c:pt>
                <c:pt idx="6400" formatCode="General">
                  <c:v>0.38523888811627899</c:v>
                </c:pt>
                <c:pt idx="6401" formatCode="General">
                  <c:v>0.38524034779340899</c:v>
                </c:pt>
                <c:pt idx="6402" formatCode="General">
                  <c:v>0.38524180739092101</c:v>
                </c:pt>
                <c:pt idx="6403" formatCode="General">
                  <c:v>0.38524326690882099</c:v>
                </c:pt>
                <c:pt idx="6404" formatCode="General">
                  <c:v>0.38524472634711598</c:v>
                </c:pt>
                <c:pt idx="6405" formatCode="General">
                  <c:v>0.38524618570581498</c:v>
                </c:pt>
                <c:pt idx="6406" formatCode="General">
                  <c:v>0.38524764498492298</c:v>
                </c:pt>
                <c:pt idx="6407" formatCode="General">
                  <c:v>0.38524910418444902</c:v>
                </c:pt>
                <c:pt idx="6408" formatCode="General">
                  <c:v>0.385250563304398</c:v>
                </c:pt>
                <c:pt idx="6409" formatCode="General">
                  <c:v>0.38525202234478001</c:v>
                </c:pt>
                <c:pt idx="6410" formatCode="General">
                  <c:v>0.3852534813056</c:v>
                </c:pt>
                <c:pt idx="6411" formatCode="General">
                  <c:v>0.38525494018686601</c:v>
                </c:pt>
                <c:pt idx="6412" formatCode="General">
                  <c:v>0.38525639898858499</c:v>
                </c:pt>
                <c:pt idx="6413" formatCode="General">
                  <c:v>0.38525785771076398</c:v>
                </c:pt>
                <c:pt idx="6414" formatCode="General">
                  <c:v>0.38525931635341099</c:v>
                </c:pt>
                <c:pt idx="6415" formatCode="General">
                  <c:v>0.38526077491653199</c:v>
                </c:pt>
                <c:pt idx="6416" formatCode="General">
                  <c:v>0.38526223340013499</c:v>
                </c:pt>
                <c:pt idx="6417" formatCode="General">
                  <c:v>0.38526369180422698</c:v>
                </c:pt>
                <c:pt idx="6418" formatCode="General">
                  <c:v>0.38526514753245</c:v>
                </c:pt>
                <c:pt idx="6419" formatCode="General">
                  <c:v>0.38526656905753698</c:v>
                </c:pt>
                <c:pt idx="6420" formatCode="General">
                  <c:v>0.385267990503178</c:v>
                </c:pt>
                <c:pt idx="6421" formatCode="General">
                  <c:v>0.38526941186937902</c:v>
                </c:pt>
                <c:pt idx="6422" formatCode="General">
                  <c:v>0.38527083315614902</c:v>
                </c:pt>
                <c:pt idx="6423" formatCode="General">
                  <c:v>0.38527225436349499</c:v>
                </c:pt>
                <c:pt idx="6424" formatCode="General">
                  <c:v>0.38527367549142399</c:v>
                </c:pt>
                <c:pt idx="6425" formatCode="General">
                  <c:v>0.38527509653994302</c:v>
                </c:pt>
                <c:pt idx="6426" formatCode="General">
                  <c:v>0.38527651750906</c:v>
                </c:pt>
                <c:pt idx="6427" formatCode="General">
                  <c:v>0.38527834715248399</c:v>
                </c:pt>
                <c:pt idx="6428" formatCode="General">
                  <c:v>0.38528032230818998</c:v>
                </c:pt>
                <c:pt idx="6429" formatCode="General">
                  <c:v>0.38528229739390701</c:v>
                </c:pt>
                <c:pt idx="6430" formatCode="General">
                  <c:v>0.38528427240964003</c:v>
                </c:pt>
                <c:pt idx="6431" formatCode="General">
                  <c:v>0.38528624735539302</c:v>
                </c:pt>
                <c:pt idx="6432" formatCode="General">
                  <c:v>0.38528822223117098</c:v>
                </c:pt>
                <c:pt idx="6433" formatCode="General">
                  <c:v>0.38529019703697698</c:v>
                </c:pt>
                <c:pt idx="6434" formatCode="General">
                  <c:v>0.38529217177281599</c:v>
                </c:pt>
                <c:pt idx="6435" formatCode="General">
                  <c:v>0.38529414643869198</c:v>
                </c:pt>
                <c:pt idx="6436" formatCode="General">
                  <c:v>0.38529612103460997</c:v>
                </c:pt>
                <c:pt idx="6437" formatCode="General">
                  <c:v>0.38529809556057398</c:v>
                </c:pt>
                <c:pt idx="6438" formatCode="General">
                  <c:v>0.385300070016588</c:v>
                </c:pt>
                <c:pt idx="6439" formatCode="General">
                  <c:v>0.38530204440265597</c:v>
                </c:pt>
                <c:pt idx="6440" formatCode="General">
                  <c:v>0.385304018718783</c:v>
                </c:pt>
                <c:pt idx="6441" formatCode="General">
                  <c:v>0.38530599296497198</c:v>
                </c:pt>
                <c:pt idx="6442" formatCode="General">
                  <c:v>0.385307967141229</c:v>
                </c:pt>
                <c:pt idx="6443" formatCode="General">
                  <c:v>0.38530994124755802</c:v>
                </c:pt>
                <c:pt idx="6444" formatCode="General">
                  <c:v>0.38531191528396103</c:v>
                </c:pt>
                <c:pt idx="6445" formatCode="General">
                  <c:v>0.38531388925044602</c:v>
                </c:pt>
                <c:pt idx="6446" formatCode="General">
                  <c:v>0.38531586314701399</c:v>
                </c:pt>
                <c:pt idx="6447" formatCode="General">
                  <c:v>0.385317836973671</c:v>
                </c:pt>
                <c:pt idx="6448" formatCode="General">
                  <c:v>0.38531981073041999</c:v>
                </c:pt>
                <c:pt idx="6449" formatCode="General">
                  <c:v>0.385321784417267</c:v>
                </c:pt>
                <c:pt idx="6450" formatCode="General">
                  <c:v>0.38532375803421598</c:v>
                </c:pt>
                <c:pt idx="6451" formatCode="General">
                  <c:v>0.38532573158126998</c:v>
                </c:pt>
                <c:pt idx="6452" formatCode="General">
                  <c:v>0.385327705058434</c:v>
                </c:pt>
                <c:pt idx="6453" formatCode="General">
                  <c:v>0.38532967846571198</c:v>
                </c:pt>
                <c:pt idx="6454" formatCode="General">
                  <c:v>0.38533165180310902</c:v>
                </c:pt>
                <c:pt idx="6455" formatCode="General">
                  <c:v>0.38533362507062802</c:v>
                </c:pt>
                <c:pt idx="6456" formatCode="General">
                  <c:v>0.38533559826827501</c:v>
                </c:pt>
                <c:pt idx="6457" formatCode="General">
                  <c:v>0.38533757139605301</c:v>
                </c:pt>
                <c:pt idx="6458" formatCode="General">
                  <c:v>0.38533954445396601</c:v>
                </c:pt>
                <c:pt idx="6459" formatCode="General">
                  <c:v>0.38534151744202</c:v>
                </c:pt>
                <c:pt idx="6460" formatCode="General">
                  <c:v>0.38534349036021798</c:v>
                </c:pt>
                <c:pt idx="6461" formatCode="General">
                  <c:v>0.385345463208564</c:v>
                </c:pt>
                <c:pt idx="6462" formatCode="General">
                  <c:v>0.385347435987063</c:v>
                </c:pt>
                <c:pt idx="6463" formatCode="General">
                  <c:v>0.38534940869571899</c:v>
                </c:pt>
                <c:pt idx="6464" formatCode="General">
                  <c:v>0.385351381334536</c:v>
                </c:pt>
                <c:pt idx="6465" formatCode="General">
                  <c:v>0.38535335390351899</c:v>
                </c:pt>
                <c:pt idx="6466" formatCode="General">
                  <c:v>0.385355326402672</c:v>
                </c:pt>
                <c:pt idx="6467" formatCode="General">
                  <c:v>0.38535729883199998</c:v>
                </c:pt>
                <c:pt idx="6468" formatCode="General">
                  <c:v>0.38535927119150498</c:v>
                </c:pt>
                <c:pt idx="6469" formatCode="General">
                  <c:v>0.38536124348119399</c:v>
                </c:pt>
                <c:pt idx="6470" formatCode="General">
                  <c:v>0.38536321570106902</c:v>
                </c:pt>
                <c:pt idx="6471" formatCode="General">
                  <c:v>0.38536518785113599</c:v>
                </c:pt>
                <c:pt idx="6472" formatCode="General">
                  <c:v>0.38536715993139797</c:v>
                </c:pt>
                <c:pt idx="6473" formatCode="General">
                  <c:v>0.38536913194186101</c:v>
                </c:pt>
                <c:pt idx="6474" formatCode="General">
                  <c:v>0.38537110388252699</c:v>
                </c:pt>
                <c:pt idx="6475" formatCode="General">
                  <c:v>0.38537307575340202</c:v>
                </c:pt>
                <c:pt idx="6476" formatCode="General">
                  <c:v>0.38537504755448998</c:v>
                </c:pt>
                <c:pt idx="6477" formatCode="General">
                  <c:v>0.38537701928579499</c:v>
                </c:pt>
                <c:pt idx="6478" formatCode="General">
                  <c:v>0.38537899094732098</c:v>
                </c:pt>
                <c:pt idx="6479" formatCode="General">
                  <c:v>0.385380962539072</c:v>
                </c:pt>
                <c:pt idx="6480" formatCode="General">
                  <c:v>0.38538293406105401</c:v>
                </c:pt>
                <c:pt idx="6481" formatCode="General">
                  <c:v>0.38538490551326998</c:v>
                </c:pt>
                <c:pt idx="6482" formatCode="General">
                  <c:v>0.38538687689572398</c:v>
                </c:pt>
                <c:pt idx="6483" formatCode="General">
                  <c:v>0.38538884820842101</c:v>
                </c:pt>
                <c:pt idx="6484" formatCode="General">
                  <c:v>0.385390819451365</c:v>
                </c:pt>
                <c:pt idx="6485" formatCode="General">
                  <c:v>0.38539279062456</c:v>
                </c:pt>
                <c:pt idx="6486" formatCode="General">
                  <c:v>0.38539476172801201</c:v>
                </c:pt>
                <c:pt idx="6487" formatCode="General">
                  <c:v>0.38539673276172298</c:v>
                </c:pt>
                <c:pt idx="6488" formatCode="General">
                  <c:v>0.38539870372569801</c:v>
                </c:pt>
                <c:pt idx="6489" formatCode="General">
                  <c:v>0.38540067461994099</c:v>
                </c:pt>
                <c:pt idx="6490" formatCode="General">
                  <c:v>0.38540264544445801</c:v>
                </c:pt>
                <c:pt idx="6491" formatCode="General">
                  <c:v>0.38540461619925098</c:v>
                </c:pt>
                <c:pt idx="6492" formatCode="General">
                  <c:v>0.385406586884326</c:v>
                </c:pt>
                <c:pt idx="6493" formatCode="General">
                  <c:v>0.385408557499687</c:v>
                </c:pt>
                <c:pt idx="6494" formatCode="General">
                  <c:v>0.38541052804533699</c:v>
                </c:pt>
                <c:pt idx="6495" formatCode="General">
                  <c:v>0.38541249852128201</c:v>
                </c:pt>
                <c:pt idx="6496" formatCode="General">
                  <c:v>0.38541446892752501</c:v>
                </c:pt>
                <c:pt idx="6497" formatCode="General">
                  <c:v>0.38541643926407099</c:v>
                </c:pt>
                <c:pt idx="6498" formatCode="General">
                  <c:v>0.38541840953092399</c:v>
                </c:pt>
                <c:pt idx="6499" formatCode="General">
                  <c:v>0.38542037972808801</c:v>
                </c:pt>
                <c:pt idx="6500" formatCode="General">
                  <c:v>0.385422349855569</c:v>
                </c:pt>
                <c:pt idx="6501" formatCode="General">
                  <c:v>0.38542431991336901</c:v>
                </c:pt>
                <c:pt idx="6502" formatCode="General">
                  <c:v>0.38542628990149302</c:v>
                </c:pt>
                <c:pt idx="6503" formatCode="General">
                  <c:v>0.385428259819946</c:v>
                </c:pt>
                <c:pt idx="6504" formatCode="General">
                  <c:v>0.38543022966873203</c:v>
                </c:pt>
                <c:pt idx="6505" formatCode="General">
                  <c:v>0.38543219944785501</c:v>
                </c:pt>
                <c:pt idx="6506" formatCode="General">
                  <c:v>0.38543416915731898</c:v>
                </c:pt>
                <c:pt idx="6507" formatCode="General">
                  <c:v>0.38543613879712901</c:v>
                </c:pt>
                <c:pt idx="6508" formatCode="General">
                  <c:v>0.38543810836728898</c:v>
                </c:pt>
                <c:pt idx="6509" formatCode="General">
                  <c:v>0.38544007786780399</c:v>
                </c:pt>
                <c:pt idx="6510" formatCode="General">
                  <c:v>0.38544204729867698</c:v>
                </c:pt>
                <c:pt idx="6511" formatCode="General">
                  <c:v>0.38544401665991301</c:v>
                </c:pt>
                <c:pt idx="6512" formatCode="General">
                  <c:v>0.38544598595151602</c:v>
                </c:pt>
                <c:pt idx="6513" formatCode="General">
                  <c:v>0.38544795517349101</c:v>
                </c:pt>
                <c:pt idx="6514" formatCode="General">
                  <c:v>0.38544992432584102</c:v>
                </c:pt>
                <c:pt idx="6515" formatCode="General">
                  <c:v>0.385451893408571</c:v>
                </c:pt>
                <c:pt idx="6516" formatCode="General">
                  <c:v>0.385453862421686</c:v>
                </c:pt>
                <c:pt idx="6517" formatCode="General">
                  <c:v>0.38545583136519002</c:v>
                </c:pt>
                <c:pt idx="6518" formatCode="General">
                  <c:v>0.38545780023908599</c:v>
                </c:pt>
                <c:pt idx="6519" formatCode="General">
                  <c:v>0.38545976904337997</c:v>
                </c:pt>
                <c:pt idx="6520" formatCode="General">
                  <c:v>0.38546173777807502</c:v>
                </c:pt>
                <c:pt idx="6521" formatCode="General">
                  <c:v>0.38546370644317701</c:v>
                </c:pt>
                <c:pt idx="6522" formatCode="General">
                  <c:v>0.385465675038688</c:v>
                </c:pt>
                <c:pt idx="6523" formatCode="General">
                  <c:v>0.38546764356461399</c:v>
                </c:pt>
                <c:pt idx="6524" formatCode="General">
                  <c:v>0.38546961202095797</c:v>
                </c:pt>
                <c:pt idx="6525" formatCode="General">
                  <c:v>0.385471580407726</c:v>
                </c:pt>
                <c:pt idx="6526" formatCode="General">
                  <c:v>0.38547354872492001</c:v>
                </c:pt>
                <c:pt idx="6527" formatCode="General">
                  <c:v>0.38547551697254701</c:v>
                </c:pt>
                <c:pt idx="6528" formatCode="General">
                  <c:v>0.38547748515060998</c:v>
                </c:pt>
                <c:pt idx="6529" formatCode="General">
                  <c:v>0.38547945325911198</c:v>
                </c:pt>
                <c:pt idx="6530" formatCode="General">
                  <c:v>0.38548142129805901</c:v>
                </c:pt>
                <c:pt idx="6531" formatCode="General">
                  <c:v>0.38548338926745501</c:v>
                </c:pt>
                <c:pt idx="6532" formatCode="General">
                  <c:v>0.38548535716730498</c:v>
                </c:pt>
                <c:pt idx="6533" formatCode="General">
                  <c:v>0.38548732499761101</c:v>
                </c:pt>
                <c:pt idx="6534" formatCode="General">
                  <c:v>0.38548929275837901</c:v>
                </c:pt>
                <c:pt idx="6535" formatCode="General">
                  <c:v>0.38549126044961401</c:v>
                </c:pt>
                <c:pt idx="6536" formatCode="General">
                  <c:v>0.38549322807131797</c:v>
                </c:pt>
                <c:pt idx="6537" formatCode="General">
                  <c:v>0.38549519562349799</c:v>
                </c:pt>
                <c:pt idx="6538" formatCode="General">
                  <c:v>0.385497163106156</c:v>
                </c:pt>
                <c:pt idx="6539" formatCode="General">
                  <c:v>0.38549913051929702</c:v>
                </c:pt>
                <c:pt idx="6540" formatCode="General">
                  <c:v>0.38550109786292602</c:v>
                </c:pt>
                <c:pt idx="6541" formatCode="General">
                  <c:v>0.38550306513704702</c:v>
                </c:pt>
                <c:pt idx="6542" formatCode="General">
                  <c:v>0.385505032341664</c:v>
                </c:pt>
                <c:pt idx="6543" formatCode="General">
                  <c:v>0.38550699947678102</c:v>
                </c:pt>
                <c:pt idx="6544" formatCode="General">
                  <c:v>0.38550896654240302</c:v>
                </c:pt>
                <c:pt idx="6545" formatCode="General">
                  <c:v>0.385510933538534</c:v>
                </c:pt>
                <c:pt idx="6546" formatCode="General">
                  <c:v>0.385512900465178</c:v>
                </c:pt>
                <c:pt idx="6547" formatCode="General">
                  <c:v>0.38551486732234003</c:v>
                </c:pt>
                <c:pt idx="6548" formatCode="General">
                  <c:v>0.38551683411002402</c:v>
                </c:pt>
                <c:pt idx="6549" formatCode="General">
                  <c:v>0.38551880082823398</c:v>
                </c:pt>
                <c:pt idx="6550" formatCode="General">
                  <c:v>0.385520767476975</c:v>
                </c:pt>
                <c:pt idx="6551" formatCode="General">
                  <c:v>0.38552273405625098</c:v>
                </c:pt>
                <c:pt idx="6552" formatCode="General">
                  <c:v>0.38552470056606503</c:v>
                </c:pt>
                <c:pt idx="6553" formatCode="General">
                  <c:v>0.38552666700642302</c:v>
                </c:pt>
                <c:pt idx="6554" formatCode="General">
                  <c:v>0.38552863337732901</c:v>
                </c:pt>
                <c:pt idx="6555" formatCode="General">
                  <c:v>0.385530599678787</c:v>
                </c:pt>
                <c:pt idx="6556" formatCode="General">
                  <c:v>0.38553256591080198</c:v>
                </c:pt>
                <c:pt idx="6557" formatCode="General">
                  <c:v>0.38553453207337701</c:v>
                </c:pt>
                <c:pt idx="6558" formatCode="General">
                  <c:v>0.38553649816651597</c:v>
                </c:pt>
                <c:pt idx="6559" formatCode="General">
                  <c:v>0.38553846419022603</c:v>
                </c:pt>
                <c:pt idx="6560" formatCode="General">
                  <c:v>0.38554043014450801</c:v>
                </c:pt>
                <c:pt idx="6561" formatCode="General">
                  <c:v>0.38554239602936902</c:v>
                </c:pt>
                <c:pt idx="6562" formatCode="General">
                  <c:v>0.385544361844812</c:v>
                </c:pt>
                <c:pt idx="6563" formatCode="General">
                  <c:v>0.38554605187128899</c:v>
                </c:pt>
                <c:pt idx="6564" formatCode="General">
                  <c:v>0.385547577273265</c:v>
                </c:pt>
                <c:pt idx="6565" formatCode="General">
                  <c:v>0.38554910259011999</c:v>
                </c:pt>
                <c:pt idx="6566" formatCode="General">
                  <c:v>0.385550627821862</c:v>
                </c:pt>
                <c:pt idx="6567" formatCode="General">
                  <c:v>0.38555215296849599</c:v>
                </c:pt>
                <c:pt idx="6568" formatCode="General">
                  <c:v>0.38555367803002899</c:v>
                </c:pt>
                <c:pt idx="6569" formatCode="General">
                  <c:v>0.38555520300646901</c:v>
                </c:pt>
                <c:pt idx="6570" formatCode="General">
                  <c:v>0.38555672789782303</c:v>
                </c:pt>
                <c:pt idx="6571" formatCode="General">
                  <c:v>0.38555825270409599</c:v>
                </c:pt>
                <c:pt idx="6572" formatCode="General">
                  <c:v>0.38555977742529501</c:v>
                </c:pt>
                <c:pt idx="6573" formatCode="General">
                  <c:v>0.38556130206142802</c:v>
                </c:pt>
                <c:pt idx="6574" formatCode="General">
                  <c:v>0.38556282661250202</c:v>
                </c:pt>
                <c:pt idx="6575" formatCode="General">
                  <c:v>0.38556435107852199</c:v>
                </c:pt>
                <c:pt idx="6576" formatCode="General">
                  <c:v>0.385565875459496</c:v>
                </c:pt>
                <c:pt idx="6577" formatCode="General">
                  <c:v>0.38556739975542997</c:v>
                </c:pt>
                <c:pt idx="6578" formatCode="General">
                  <c:v>0.38556892396633102</c:v>
                </c:pt>
                <c:pt idx="6579" formatCode="General">
                  <c:v>0.38557044809220697</c:v>
                </c:pt>
                <c:pt idx="6580" formatCode="General">
                  <c:v>0.38557197213306299</c:v>
                </c:pt>
                <c:pt idx="6581" formatCode="General">
                  <c:v>0.38557349608890701</c:v>
                </c:pt>
                <c:pt idx="6582" formatCode="General">
                  <c:v>0.38557501995974502</c:v>
                </c:pt>
                <c:pt idx="6583" formatCode="General">
                  <c:v>0.38557654374558398</c:v>
                </c:pt>
                <c:pt idx="6584" formatCode="General">
                  <c:v>0.38557806744643103</c:v>
                </c:pt>
                <c:pt idx="6585" formatCode="General">
                  <c:v>0.385579591062292</c:v>
                </c:pt>
                <c:pt idx="6586" formatCode="General">
                  <c:v>0.38558111459317501</c:v>
                </c:pt>
                <c:pt idx="6587" formatCode="General">
                  <c:v>0.38558263803908499</c:v>
                </c:pt>
                <c:pt idx="6588" formatCode="General">
                  <c:v>0.38558416140003099</c:v>
                </c:pt>
                <c:pt idx="6589" formatCode="General">
                  <c:v>0.385585684676019</c:v>
                </c:pt>
                <c:pt idx="6590" formatCode="General">
                  <c:v>0.38558720786705403</c:v>
                </c:pt>
                <c:pt idx="6591" formatCode="General">
                  <c:v>0.385588730973145</c:v>
                </c:pt>
                <c:pt idx="6592" formatCode="General">
                  <c:v>0.38559042750126599</c:v>
                </c:pt>
                <c:pt idx="6593" formatCode="General">
                  <c:v>0.38559224659258101</c:v>
                </c:pt>
                <c:pt idx="6594" formatCode="General">
                  <c:v>0.38559406559474302</c:v>
                </c:pt>
                <c:pt idx="6595" formatCode="General">
                  <c:v>0.38559588450775001</c:v>
                </c:pt>
                <c:pt idx="6596" formatCode="General">
                  <c:v>0.38559770333160198</c:v>
                </c:pt>
                <c:pt idx="6597" formatCode="General">
                  <c:v>0.385599522066297</c:v>
                </c:pt>
                <c:pt idx="6598" formatCode="General">
                  <c:v>0.385601340711834</c:v>
                </c:pt>
                <c:pt idx="6599" formatCode="General">
                  <c:v>0.38560315926821298</c:v>
                </c:pt>
                <c:pt idx="6600" formatCode="General">
                  <c:v>0.38560497773543201</c:v>
                </c:pt>
                <c:pt idx="6601" formatCode="General">
                  <c:v>0.38560679611349102</c:v>
                </c:pt>
                <c:pt idx="6602" formatCode="General">
                  <c:v>0.38560861440238797</c:v>
                </c:pt>
                <c:pt idx="6603" formatCode="General">
                  <c:v>0.38561043260212302</c:v>
                </c:pt>
                <c:pt idx="6604" formatCode="General">
                  <c:v>0.385612250712695</c:v>
                </c:pt>
                <c:pt idx="6605" formatCode="General">
                  <c:v>0.38561406873410198</c:v>
                </c:pt>
                <c:pt idx="6606" formatCode="General">
                  <c:v>0.385615886666345</c:v>
                </c:pt>
                <c:pt idx="6607" formatCode="General">
                  <c:v>0.38561770450942101</c:v>
                </c:pt>
                <c:pt idx="6608" formatCode="General">
                  <c:v>0.38561952226333002</c:v>
                </c:pt>
                <c:pt idx="6609" formatCode="General">
                  <c:v>0.38562133992807102</c:v>
                </c:pt>
                <c:pt idx="6610" formatCode="General">
                  <c:v>0.38562315750364301</c:v>
                </c:pt>
                <c:pt idx="6611" formatCode="General">
                  <c:v>0.385624974990045</c:v>
                </c:pt>
                <c:pt idx="6612" formatCode="General">
                  <c:v>0.38562679238727698</c:v>
                </c:pt>
                <c:pt idx="6613" formatCode="General">
                  <c:v>0.38562860969533602</c:v>
                </c:pt>
                <c:pt idx="6614" formatCode="General">
                  <c:v>0.385630426914223</c:v>
                </c:pt>
                <c:pt idx="6615" formatCode="General">
                  <c:v>0.38563224404393598</c:v>
                </c:pt>
                <c:pt idx="6616" formatCode="General">
                  <c:v>0.38563406108447401</c:v>
                </c:pt>
                <c:pt idx="6617" formatCode="General">
                  <c:v>0.38563587803583699</c:v>
                </c:pt>
                <c:pt idx="6618" formatCode="General">
                  <c:v>0.38563769489802402</c:v>
                </c:pt>
                <c:pt idx="6619" formatCode="General">
                  <c:v>0.385639511671033</c:v>
                </c:pt>
                <c:pt idx="6620" formatCode="General">
                  <c:v>0.38564132835486298</c:v>
                </c:pt>
                <c:pt idx="6621" formatCode="General">
                  <c:v>0.38564314494951402</c:v>
                </c:pt>
                <c:pt idx="6622" formatCode="General">
                  <c:v>0.385644961454986</c:v>
                </c:pt>
                <c:pt idx="6623" formatCode="General">
                  <c:v>0.38564677787127599</c:v>
                </c:pt>
                <c:pt idx="6624" formatCode="General">
                  <c:v>0.38564859419838299</c:v>
                </c:pt>
                <c:pt idx="6625" formatCode="General">
                  <c:v>0.38565041043630799</c:v>
                </c:pt>
                <c:pt idx="6626" formatCode="General">
                  <c:v>0.385652226585049</c:v>
                </c:pt>
                <c:pt idx="6627" formatCode="General">
                  <c:v>0.38565404264460501</c:v>
                </c:pt>
                <c:pt idx="6628" formatCode="General">
                  <c:v>0.38565585861497498</c:v>
                </c:pt>
                <c:pt idx="6629" formatCode="General">
                  <c:v>0.38565767449615801</c:v>
                </c:pt>
                <c:pt idx="6630" formatCode="General">
                  <c:v>0.38565949028815399</c:v>
                </c:pt>
                <c:pt idx="6631" formatCode="General">
                  <c:v>0.38566130599096099</c:v>
                </c:pt>
                <c:pt idx="6632" formatCode="General">
                  <c:v>0.385663121604579</c:v>
                </c:pt>
                <c:pt idx="6633" formatCode="General">
                  <c:v>0.38566493712900601</c:v>
                </c:pt>
                <c:pt idx="6634" formatCode="General">
                  <c:v>0.38566675256424199</c:v>
                </c:pt>
                <c:pt idx="6635" formatCode="General">
                  <c:v>0.38566856791028498</c:v>
                </c:pt>
                <c:pt idx="6636" formatCode="General">
                  <c:v>0.38567038316713498</c:v>
                </c:pt>
                <c:pt idx="6637" formatCode="General">
                  <c:v>0.38567219833479199</c:v>
                </c:pt>
                <c:pt idx="6638" formatCode="General">
                  <c:v>0.38567401341325303</c:v>
                </c:pt>
                <c:pt idx="6639" formatCode="General">
                  <c:v>0.38567582840251802</c:v>
                </c:pt>
                <c:pt idx="6640" formatCode="General">
                  <c:v>0.38567764330258703</c:v>
                </c:pt>
                <c:pt idx="6641" formatCode="General">
                  <c:v>0.385679458113457</c:v>
                </c:pt>
                <c:pt idx="6642" formatCode="General">
                  <c:v>0.38568127283512899</c:v>
                </c:pt>
                <c:pt idx="6643" formatCode="General">
                  <c:v>0.38568308746760199</c:v>
                </c:pt>
                <c:pt idx="6644" formatCode="General">
                  <c:v>0.38568490201087302</c:v>
                </c:pt>
                <c:pt idx="6645" formatCode="General">
                  <c:v>0.38568671646494401</c:v>
                </c:pt>
                <c:pt idx="6646" formatCode="General">
                  <c:v>0.38568853082981203</c:v>
                </c:pt>
                <c:pt idx="6647" formatCode="General">
                  <c:v>0.38569034510547601</c:v>
                </c:pt>
                <c:pt idx="6648" formatCode="General">
                  <c:v>0.38569215929193701</c:v>
                </c:pt>
                <c:pt idx="6649" formatCode="General">
                  <c:v>0.38569397338919298</c:v>
                </c:pt>
                <c:pt idx="6650" formatCode="General">
                  <c:v>0.38569578739724197</c:v>
                </c:pt>
                <c:pt idx="6651" formatCode="General">
                  <c:v>0.38569760131608499</c:v>
                </c:pt>
                <c:pt idx="6652" formatCode="General">
                  <c:v>0.38569941514571998</c:v>
                </c:pt>
                <c:pt idx="6653" formatCode="General">
                  <c:v>0.385701228886146</c:v>
                </c:pt>
                <c:pt idx="6654" formatCode="General">
                  <c:v>0.38570304253736298</c:v>
                </c:pt>
                <c:pt idx="6655" formatCode="General">
                  <c:v>0.385704856099369</c:v>
                </c:pt>
                <c:pt idx="6656" formatCode="General">
                  <c:v>0.38570666957216398</c:v>
                </c:pt>
                <c:pt idx="6657" formatCode="General">
                  <c:v>0.385708482955746</c:v>
                </c:pt>
                <c:pt idx="6658" formatCode="General">
                  <c:v>0.38571029625011499</c:v>
                </c:pt>
                <c:pt idx="6659" formatCode="General">
                  <c:v>0.38571210945527001</c:v>
                </c:pt>
                <c:pt idx="6660" formatCode="General">
                  <c:v>0.38571392257121101</c:v>
                </c:pt>
                <c:pt idx="6661" formatCode="General">
                  <c:v>0.38571573559793498</c:v>
                </c:pt>
                <c:pt idx="6662" formatCode="General">
                  <c:v>0.38571754853544299</c:v>
                </c:pt>
                <c:pt idx="6663" formatCode="General">
                  <c:v>0.38571936138373197</c:v>
                </c:pt>
                <c:pt idx="6664" formatCode="General">
                  <c:v>0.38572117414280399</c:v>
                </c:pt>
                <c:pt idx="6665" formatCode="General">
                  <c:v>0.38572298681265599</c:v>
                </c:pt>
                <c:pt idx="6666" formatCode="General">
                  <c:v>0.38572479565472201</c:v>
                </c:pt>
                <c:pt idx="6667" formatCode="General">
                  <c:v>0.38572660187263202</c:v>
                </c:pt>
                <c:pt idx="6668" formatCode="General">
                  <c:v>0.385728408000926</c:v>
                </c:pt>
                <c:pt idx="6669" formatCode="General">
                  <c:v>0.385730214039601</c:v>
                </c:pt>
                <c:pt idx="6670" formatCode="General">
                  <c:v>0.38573201998865803</c:v>
                </c:pt>
                <c:pt idx="6671" formatCode="General">
                  <c:v>0.38573382584809501</c:v>
                </c:pt>
                <c:pt idx="6672" formatCode="General">
                  <c:v>0.38573563161791202</c:v>
                </c:pt>
                <c:pt idx="6673" formatCode="General">
                  <c:v>0.385737437298107</c:v>
                </c:pt>
                <c:pt idx="6674" formatCode="General">
                  <c:v>0.38573924288868</c:v>
                </c:pt>
                <c:pt idx="6675" formatCode="General">
                  <c:v>0.38574104838962903</c:v>
                </c:pt>
                <c:pt idx="6676" formatCode="General">
                  <c:v>0.38574285380095302</c:v>
                </c:pt>
                <c:pt idx="6677" formatCode="General">
                  <c:v>0.38574465912265299</c:v>
                </c:pt>
                <c:pt idx="6678" formatCode="General">
                  <c:v>0.38574646435472598</c:v>
                </c:pt>
                <c:pt idx="6679" formatCode="General">
                  <c:v>0.385748269497172</c:v>
                </c:pt>
                <c:pt idx="6680" formatCode="General">
                  <c:v>0.385750074549989</c:v>
                </c:pt>
                <c:pt idx="6681" formatCode="General">
                  <c:v>0.38575187951317802</c:v>
                </c:pt>
                <c:pt idx="6682" formatCode="General">
                  <c:v>0.38575368438673602</c:v>
                </c:pt>
                <c:pt idx="6683" formatCode="General">
                  <c:v>0.38575548917066299</c:v>
                </c:pt>
                <c:pt idx="6684" formatCode="General">
                  <c:v>0.38575729386495899</c:v>
                </c:pt>
                <c:pt idx="6685" formatCode="General">
                  <c:v>0.38575909846962098</c:v>
                </c:pt>
                <c:pt idx="6686" formatCode="General">
                  <c:v>0.38576090298464999</c:v>
                </c:pt>
                <c:pt idx="6687" formatCode="General">
                  <c:v>0.38576270741004398</c:v>
                </c:pt>
                <c:pt idx="6688" formatCode="General">
                  <c:v>0.38576451174580201</c:v>
                </c:pt>
                <c:pt idx="6689" formatCode="General">
                  <c:v>0.38576631599192401</c:v>
                </c:pt>
                <c:pt idx="6690" formatCode="General">
                  <c:v>0.385768120148408</c:v>
                </c:pt>
                <c:pt idx="6691" formatCode="General">
                  <c:v>0.38576992421525402</c:v>
                </c:pt>
                <c:pt idx="6692" formatCode="General">
                  <c:v>0.38577172819245997</c:v>
                </c:pt>
                <c:pt idx="6693" formatCode="General">
                  <c:v>0.38577353208002502</c:v>
                </c:pt>
                <c:pt idx="6694" formatCode="General">
                  <c:v>0.38577533587794999</c:v>
                </c:pt>
                <c:pt idx="6695" formatCode="General">
                  <c:v>0.385777139586232</c:v>
                </c:pt>
                <c:pt idx="6696" formatCode="General">
                  <c:v>0.38577894320487099</c:v>
                </c:pt>
                <c:pt idx="6697" formatCode="General">
                  <c:v>0.38578074673386598</c:v>
                </c:pt>
                <c:pt idx="6698" formatCode="General">
                  <c:v>0.385782550173216</c:v>
                </c:pt>
                <c:pt idx="6699" formatCode="General">
                  <c:v>0.38578435352292001</c:v>
                </c:pt>
                <c:pt idx="6700" formatCode="General">
                  <c:v>0.38578615678297701</c:v>
                </c:pt>
                <c:pt idx="6701" formatCode="General">
                  <c:v>0.38578795995338699</c:v>
                </c:pt>
                <c:pt idx="6702" formatCode="General">
                  <c:v>0.38578976303414803</c:v>
                </c:pt>
                <c:pt idx="6703" formatCode="General">
                  <c:v>0.38579145513059898</c:v>
                </c:pt>
                <c:pt idx="6704" formatCode="General">
                  <c:v>0.38579310555058299</c:v>
                </c:pt>
                <c:pt idx="6705" formatCode="General">
                  <c:v>0.385794755879387</c:v>
                </c:pt>
                <c:pt idx="6706" formatCode="General">
                  <c:v>0.385796406117007</c:v>
                </c:pt>
                <c:pt idx="6707" formatCode="General">
                  <c:v>0.38579805626344199</c:v>
                </c:pt>
                <c:pt idx="6708" formatCode="General">
                  <c:v>0.38579970631868798</c:v>
                </c:pt>
                <c:pt idx="6709" formatCode="General">
                  <c:v>0.38580135628274398</c:v>
                </c:pt>
                <c:pt idx="6710" formatCode="General">
                  <c:v>0.38580300615560698</c:v>
                </c:pt>
                <c:pt idx="6711" formatCode="General">
                  <c:v>0.38580465593727498</c:v>
                </c:pt>
                <c:pt idx="6712" formatCode="General">
                  <c:v>0.38580630562774498</c:v>
                </c:pt>
                <c:pt idx="6713" formatCode="General">
                  <c:v>0.385807955227014</c:v>
                </c:pt>
                <c:pt idx="6714" formatCode="General">
                  <c:v>0.38580960473508102</c:v>
                </c:pt>
                <c:pt idx="6715" formatCode="General">
                  <c:v>0.38581125415194201</c:v>
                </c:pt>
                <c:pt idx="6716" formatCode="General">
                  <c:v>0.385812903477596</c:v>
                </c:pt>
                <c:pt idx="6717" formatCode="General">
                  <c:v>0.38581455271204002</c:v>
                </c:pt>
                <c:pt idx="6718" formatCode="General">
                  <c:v>0.38581620185527199</c:v>
                </c:pt>
                <c:pt idx="6719" formatCode="General">
                  <c:v>0.38581785090728898</c:v>
                </c:pt>
                <c:pt idx="6720" formatCode="General">
                  <c:v>0.385819499868088</c:v>
                </c:pt>
                <c:pt idx="6721" formatCode="General">
                  <c:v>0.38582114873766798</c:v>
                </c:pt>
                <c:pt idx="6722" formatCode="General">
                  <c:v>0.385822797516025</c:v>
                </c:pt>
                <c:pt idx="6723" formatCode="General">
                  <c:v>0.38582444620315798</c:v>
                </c:pt>
                <c:pt idx="6724" formatCode="General">
                  <c:v>0.38582609479906499</c:v>
                </c:pt>
                <c:pt idx="6725" formatCode="General">
                  <c:v>0.38582774330374098</c:v>
                </c:pt>
                <c:pt idx="6726" formatCode="General">
                  <c:v>0.385829391717186</c:v>
                </c:pt>
                <c:pt idx="6727" formatCode="General">
                  <c:v>0.385831040039397</c:v>
                </c:pt>
                <c:pt idx="6728" formatCode="General">
                  <c:v>0.38583268827037098</c:v>
                </c:pt>
                <c:pt idx="6729" formatCode="General">
                  <c:v>0.385834336410106</c:v>
                </c:pt>
                <c:pt idx="6730" formatCode="General">
                  <c:v>0.38583598445859901</c:v>
                </c:pt>
                <c:pt idx="6731" formatCode="General">
                  <c:v>0.38583763241584801</c:v>
                </c:pt>
                <c:pt idx="6732" formatCode="General">
                  <c:v>0.38583928028185199</c:v>
                </c:pt>
                <c:pt idx="6733" formatCode="General">
                  <c:v>0.38584092805660603</c:v>
                </c:pt>
                <c:pt idx="6734" formatCode="General">
                  <c:v>0.385842575740109</c:v>
                </c:pt>
                <c:pt idx="6735" formatCode="General">
                  <c:v>0.38584422333235902</c:v>
                </c:pt>
                <c:pt idx="6736" formatCode="General">
                  <c:v>0.38584587083335298</c:v>
                </c:pt>
                <c:pt idx="6737" formatCode="General">
                  <c:v>0.38584751824308799</c:v>
                </c:pt>
                <c:pt idx="6738" formatCode="General">
                  <c:v>0.38584939552448699</c:v>
                </c:pt>
                <c:pt idx="6739" formatCode="General">
                  <c:v>0.38585165805552601</c:v>
                </c:pt>
                <c:pt idx="6740" formatCode="General">
                  <c:v>0.38585392049183198</c:v>
                </c:pt>
                <c:pt idx="6741" formatCode="General">
                  <c:v>0.38585618283340001</c:v>
                </c:pt>
                <c:pt idx="6742" formatCode="General">
                  <c:v>0.38585844508022299</c:v>
                </c:pt>
                <c:pt idx="6743" formatCode="General">
                  <c:v>0.38586070723229798</c:v>
                </c:pt>
                <c:pt idx="6744" formatCode="General">
                  <c:v>0.385862969289618</c:v>
                </c:pt>
                <c:pt idx="6745" formatCode="General">
                  <c:v>0.38586523125217997</c:v>
                </c:pt>
                <c:pt idx="6746" formatCode="General">
                  <c:v>0.38586749311997598</c:v>
                </c:pt>
                <c:pt idx="6747" formatCode="General">
                  <c:v>0.38586975489300301</c:v>
                </c:pt>
                <c:pt idx="6748" formatCode="General">
                  <c:v>0.38587201657125603</c:v>
                </c:pt>
                <c:pt idx="6749" formatCode="General">
                  <c:v>0.38587427815472802</c:v>
                </c:pt>
                <c:pt idx="6750" formatCode="General">
                  <c:v>0.38587653964341501</c:v>
                </c:pt>
                <c:pt idx="6751" formatCode="General">
                  <c:v>0.38587880103731198</c:v>
                </c:pt>
                <c:pt idx="6752" formatCode="General">
                  <c:v>0.38588106233641301</c:v>
                </c:pt>
                <c:pt idx="6753" formatCode="General">
                  <c:v>0.38588332354071397</c:v>
                </c:pt>
                <c:pt idx="6754" formatCode="General">
                  <c:v>0.385885584650209</c:v>
                </c:pt>
                <c:pt idx="6755" formatCode="General">
                  <c:v>0.38588784566489398</c:v>
                </c:pt>
                <c:pt idx="6756" formatCode="General">
                  <c:v>0.38589010658476203</c:v>
                </c:pt>
                <c:pt idx="6757" formatCode="General">
                  <c:v>0.38589236740980898</c:v>
                </c:pt>
                <c:pt idx="6758" formatCode="General">
                  <c:v>0.38589462814002901</c:v>
                </c:pt>
                <c:pt idx="6759" formatCode="General">
                  <c:v>0.385896888775418</c:v>
                </c:pt>
                <c:pt idx="6760" formatCode="General">
                  <c:v>0.38589914931597102</c:v>
                </c:pt>
                <c:pt idx="6761" formatCode="General">
                  <c:v>0.38590140976168102</c:v>
                </c:pt>
                <c:pt idx="6762" formatCode="General">
                  <c:v>0.38590367011254501</c:v>
                </c:pt>
                <c:pt idx="6763" formatCode="General">
                  <c:v>0.38590593036855603</c:v>
                </c:pt>
                <c:pt idx="6764" formatCode="General">
                  <c:v>0.38590819052970998</c:v>
                </c:pt>
                <c:pt idx="6765" formatCode="General">
                  <c:v>0.38591045059600199</c:v>
                </c:pt>
                <c:pt idx="6766" formatCode="General">
                  <c:v>0.38591271056742599</c:v>
                </c:pt>
                <c:pt idx="6767" formatCode="General">
                  <c:v>0.38591497044397699</c:v>
                </c:pt>
                <c:pt idx="6768" formatCode="General">
                  <c:v>0.385917230225651</c:v>
                </c:pt>
                <c:pt idx="6769" formatCode="General">
                  <c:v>0.38591948991244102</c:v>
                </c:pt>
                <c:pt idx="6770" formatCode="General">
                  <c:v>0.38592174950434299</c:v>
                </c:pt>
                <c:pt idx="6771" formatCode="General">
                  <c:v>0.38592400900135199</c:v>
                </c:pt>
                <c:pt idx="6772" formatCode="General">
                  <c:v>0.38592626983887701</c:v>
                </c:pt>
                <c:pt idx="6773" formatCode="General">
                  <c:v>0.38592857653989399</c:v>
                </c:pt>
                <c:pt idx="6774" formatCode="General">
                  <c:v>0.38593088319478103</c:v>
                </c:pt>
                <c:pt idx="6775" formatCode="General">
                  <c:v>0.38593318980353503</c:v>
                </c:pt>
                <c:pt idx="6776" formatCode="General">
                  <c:v>0.38593549636614999</c:v>
                </c:pt>
                <c:pt idx="6777" formatCode="General">
                  <c:v>0.38593780288262097</c:v>
                </c:pt>
                <c:pt idx="6778" formatCode="General">
                  <c:v>0.38594010935294198</c:v>
                </c:pt>
                <c:pt idx="6779" formatCode="General">
                  <c:v>0.38594241577710803</c:v>
                </c:pt>
                <c:pt idx="6780" formatCode="General">
                  <c:v>0.38594472215511499</c:v>
                </c:pt>
                <c:pt idx="6781" formatCode="General">
                  <c:v>0.385947028486957</c:v>
                </c:pt>
                <c:pt idx="6782" formatCode="General">
                  <c:v>0.38594933477262899</c:v>
                </c:pt>
                <c:pt idx="6783" formatCode="General">
                  <c:v>0.38595164101212498</c:v>
                </c:pt>
                <c:pt idx="6784" formatCode="General">
                  <c:v>0.38595394720544102</c:v>
                </c:pt>
                <c:pt idx="6785" formatCode="General">
                  <c:v>0.385956253352572</c:v>
                </c:pt>
                <c:pt idx="6786" formatCode="General">
                  <c:v>0.38595855945351099</c:v>
                </c:pt>
                <c:pt idx="6787" formatCode="General">
                  <c:v>0.38596086550825498</c:v>
                </c:pt>
                <c:pt idx="6788" formatCode="General">
                  <c:v>0.38596317151679799</c:v>
                </c:pt>
                <c:pt idx="6789" formatCode="General">
                  <c:v>0.38596547747913401</c:v>
                </c:pt>
                <c:pt idx="6790" formatCode="General">
                  <c:v>0.385967783395258</c:v>
                </c:pt>
                <c:pt idx="6791" formatCode="General">
                  <c:v>0.38597008926516602</c:v>
                </c:pt>
                <c:pt idx="6792" formatCode="General">
                  <c:v>0.38597239899220598</c:v>
                </c:pt>
                <c:pt idx="6793" formatCode="General">
                  <c:v>0.38597471648315101</c:v>
                </c:pt>
                <c:pt idx="6794" formatCode="General">
                  <c:v>0.38597703393300098</c:v>
                </c:pt>
                <c:pt idx="6795" formatCode="General">
                  <c:v>0.38597935134174899</c:v>
                </c:pt>
                <c:pt idx="6796" formatCode="General">
                  <c:v>0.38598166870938999</c:v>
                </c:pt>
                <c:pt idx="6797" formatCode="General">
                  <c:v>0.38598398603591999</c:v>
                </c:pt>
                <c:pt idx="6798" formatCode="General">
                  <c:v>0.38598630332133199</c:v>
                </c:pt>
                <c:pt idx="6799" formatCode="General">
                  <c:v>0.385988620565622</c:v>
                </c:pt>
                <c:pt idx="6800" formatCode="General">
                  <c:v>0.38599093776878401</c:v>
                </c:pt>
                <c:pt idx="6801" formatCode="General">
                  <c:v>0.38599325493081199</c:v>
                </c:pt>
                <c:pt idx="6802" formatCode="General">
                  <c:v>0.38599557205170199</c:v>
                </c:pt>
                <c:pt idx="6803" formatCode="General">
                  <c:v>0.385997889131447</c:v>
                </c:pt>
                <c:pt idx="6804" formatCode="General">
                  <c:v>0.38600020617004299</c:v>
                </c:pt>
                <c:pt idx="6805" formatCode="General">
                  <c:v>0.38600252316748301</c:v>
                </c:pt>
                <c:pt idx="6806" formatCode="General">
                  <c:v>0.38600484012376401</c:v>
                </c:pt>
                <c:pt idx="6807" formatCode="General">
                  <c:v>0.386007157038878</c:v>
                </c:pt>
                <c:pt idx="6808" formatCode="General">
                  <c:v>0.38600947391282198</c:v>
                </c:pt>
                <c:pt idx="6809" formatCode="General">
                  <c:v>0.386011790745589</c:v>
                </c:pt>
                <c:pt idx="6810" formatCode="General">
                  <c:v>0.38601410753717402</c:v>
                </c:pt>
                <c:pt idx="6811" formatCode="General">
                  <c:v>0.38601642428757199</c:v>
                </c:pt>
                <c:pt idx="6812" formatCode="General">
                  <c:v>0.38601874099677702</c:v>
                </c:pt>
                <c:pt idx="6813" formatCode="General">
                  <c:v>0.38602105766478401</c:v>
                </c:pt>
                <c:pt idx="6814" formatCode="General">
                  <c:v>0.38602337429158701</c:v>
                </c:pt>
                <c:pt idx="6815" formatCode="General">
                  <c:v>0.38602569087718203</c:v>
                </c:pt>
                <c:pt idx="6816" formatCode="General">
                  <c:v>0.38602800742156201</c:v>
                </c:pt>
                <c:pt idx="6817" formatCode="General">
                  <c:v>0.38603032392472297</c:v>
                </c:pt>
                <c:pt idx="6818" formatCode="General">
                  <c:v>0.38603264038665902</c:v>
                </c:pt>
                <c:pt idx="6819" formatCode="General">
                  <c:v>0.38603495680736399</c:v>
                </c:pt>
                <c:pt idx="6820" formatCode="General">
                  <c:v>0.38603727318683401</c:v>
                </c:pt>
                <c:pt idx="6821" formatCode="General">
                  <c:v>0.38603958952506201</c:v>
                </c:pt>
                <c:pt idx="6822" formatCode="General">
                  <c:v>0.38604190582204401</c:v>
                </c:pt>
                <c:pt idx="6823" formatCode="General">
                  <c:v>0.386044222077773</c:v>
                </c:pt>
                <c:pt idx="6824" formatCode="General">
                  <c:v>0.386046538292245</c:v>
                </c:pt>
                <c:pt idx="6825" formatCode="General">
                  <c:v>0.386048854465455</c:v>
                </c:pt>
                <c:pt idx="6826" formatCode="General">
                  <c:v>0.386051152196148</c:v>
                </c:pt>
                <c:pt idx="6827" formatCode="General">
                  <c:v>0.386053392381351</c:v>
                </c:pt>
                <c:pt idx="6828" formatCode="General">
                  <c:v>0.38605563252476799</c:v>
                </c:pt>
                <c:pt idx="6829" formatCode="General">
                  <c:v>0.38605787262639302</c:v>
                </c:pt>
                <c:pt idx="6830" formatCode="General">
                  <c:v>0.38606011268622098</c:v>
                </c:pt>
                <c:pt idx="6831" formatCode="General">
                  <c:v>0.38606235270424699</c:v>
                </c:pt>
                <c:pt idx="6832" formatCode="General">
                  <c:v>0.386064592680465</c:v>
                </c:pt>
                <c:pt idx="6833" formatCode="General">
                  <c:v>0.38606683261487101</c:v>
                </c:pt>
                <c:pt idx="6834" formatCode="General">
                  <c:v>0.38606907250745898</c:v>
                </c:pt>
                <c:pt idx="6835" formatCode="General">
                  <c:v>0.38607131235822401</c:v>
                </c:pt>
                <c:pt idx="6836" formatCode="General">
                  <c:v>0.38607355216715999</c:v>
                </c:pt>
                <c:pt idx="6837" formatCode="General">
                  <c:v>0.386075791934263</c:v>
                </c:pt>
                <c:pt idx="6838" formatCode="General">
                  <c:v>0.38607803165952698</c:v>
                </c:pt>
                <c:pt idx="6839" formatCode="General">
                  <c:v>0.38608027134294698</c:v>
                </c:pt>
                <c:pt idx="6840" formatCode="General">
                  <c:v>0.38608251098451801</c:v>
                </c:pt>
                <c:pt idx="6841" formatCode="General">
                  <c:v>0.38608475058423503</c:v>
                </c:pt>
                <c:pt idx="6842" formatCode="General">
                  <c:v>0.38608699014209102</c:v>
                </c:pt>
                <c:pt idx="6843" formatCode="General">
                  <c:v>0.38608922965808301</c:v>
                </c:pt>
                <c:pt idx="6844" formatCode="General">
                  <c:v>0.38609146913220399</c:v>
                </c:pt>
                <c:pt idx="6845" formatCode="General">
                  <c:v>0.38609408605596601</c:v>
                </c:pt>
                <c:pt idx="6846" formatCode="General">
                  <c:v>0.38609679258642599</c:v>
                </c:pt>
                <c:pt idx="6847" formatCode="General">
                  <c:v>0.38609949906874302</c:v>
                </c:pt>
                <c:pt idx="6848" formatCode="General">
                  <c:v>0.38610220550291002</c:v>
                </c:pt>
                <c:pt idx="6849" formatCode="General">
                  <c:v>0.38610491188891799</c:v>
                </c:pt>
                <c:pt idx="6850" formatCode="General">
                  <c:v>0.38610761822676098</c:v>
                </c:pt>
                <c:pt idx="6851" formatCode="General">
                  <c:v>0.38611032451643101</c:v>
                </c:pt>
                <c:pt idx="6852" formatCode="General">
                  <c:v>0.38611303075792103</c:v>
                </c:pt>
                <c:pt idx="6853" formatCode="General">
                  <c:v>0.38611566812822601</c:v>
                </c:pt>
                <c:pt idx="6854" formatCode="General">
                  <c:v>0.38611806456806902</c:v>
                </c:pt>
                <c:pt idx="6855" formatCode="General">
                  <c:v>0.38612046095680402</c:v>
                </c:pt>
                <c:pt idx="6856" formatCode="General">
                  <c:v>0.38612285729442603</c:v>
                </c:pt>
                <c:pt idx="6857" formatCode="General">
                  <c:v>0.38612525358092598</c:v>
                </c:pt>
                <c:pt idx="6858" formatCode="General">
                  <c:v>0.38612764981629899</c:v>
                </c:pt>
                <c:pt idx="6859" formatCode="General">
                  <c:v>0.38613004600053602</c:v>
                </c:pt>
                <c:pt idx="6860" formatCode="General">
                  <c:v>0.38613244213363201</c:v>
                </c:pt>
                <c:pt idx="6861" formatCode="General">
                  <c:v>0.38613483821557898</c:v>
                </c:pt>
                <c:pt idx="6862" formatCode="General">
                  <c:v>0.38613723424637098</c:v>
                </c:pt>
                <c:pt idx="6863" formatCode="General">
                  <c:v>0.38613963022600001</c:v>
                </c:pt>
                <c:pt idx="6864" formatCode="General">
                  <c:v>0.38614202615445897</c:v>
                </c:pt>
                <c:pt idx="6865" formatCode="General">
                  <c:v>0.38614442203174199</c:v>
                </c:pt>
                <c:pt idx="6866" formatCode="General">
                  <c:v>0.386146817857842</c:v>
                </c:pt>
                <c:pt idx="6867" formatCode="General">
                  <c:v>0.38614921363275101</c:v>
                </c:pt>
                <c:pt idx="6868" formatCode="General">
                  <c:v>0.38615160935646298</c:v>
                </c:pt>
                <c:pt idx="6869" formatCode="General">
                  <c:v>0.38615400502897002</c:v>
                </c:pt>
                <c:pt idx="6870" formatCode="General">
                  <c:v>0.38615640065026702</c:v>
                </c:pt>
                <c:pt idx="6871" formatCode="General">
                  <c:v>0.38615879622034499</c:v>
                </c:pt>
                <c:pt idx="6872" formatCode="General">
                  <c:v>0.38616119173919899</c:v>
                </c:pt>
                <c:pt idx="6873" formatCode="General">
                  <c:v>0.38616358720681998</c:v>
                </c:pt>
                <c:pt idx="6874" formatCode="General">
                  <c:v>0.38616598262320301</c:v>
                </c:pt>
                <c:pt idx="6875" formatCode="General">
                  <c:v>0.38616837798833897</c:v>
                </c:pt>
                <c:pt idx="6876" formatCode="General">
                  <c:v>0.38617077330222299</c:v>
                </c:pt>
                <c:pt idx="6877" formatCode="General">
                  <c:v>0.38617316856484701</c:v>
                </c:pt>
                <c:pt idx="6878" formatCode="General">
                  <c:v>0.38617556377620399</c:v>
                </c:pt>
                <c:pt idx="6879" formatCode="General">
                  <c:v>0.38617795893628798</c:v>
                </c:pt>
                <c:pt idx="6880" formatCode="General">
                  <c:v>0.38618035404509099</c:v>
                </c:pt>
                <c:pt idx="6881" formatCode="General">
                  <c:v>0.38618274910260603</c:v>
                </c:pt>
                <c:pt idx="6882" formatCode="General">
                  <c:v>0.38618514410882698</c:v>
                </c:pt>
                <c:pt idx="6883" formatCode="General">
                  <c:v>0.38618753906374598</c:v>
                </c:pt>
                <c:pt idx="6884" formatCode="General">
                  <c:v>0.38618993396735701</c:v>
                </c:pt>
                <c:pt idx="6885" formatCode="General">
                  <c:v>0.38619232881965199</c:v>
                </c:pt>
                <c:pt idx="6886" formatCode="General">
                  <c:v>0.38619472362062501</c:v>
                </c:pt>
                <c:pt idx="6887" formatCode="General">
                  <c:v>0.38619711837026899</c:v>
                </c:pt>
                <c:pt idx="6888" formatCode="General">
                  <c:v>0.38619951306857597</c:v>
                </c:pt>
                <c:pt idx="6889" formatCode="General">
                  <c:v>0.38620190771554003</c:v>
                </c:pt>
                <c:pt idx="6890" formatCode="General">
                  <c:v>0.38620430231115399</c:v>
                </c:pt>
                <c:pt idx="6891" formatCode="General">
                  <c:v>0.38620669685541098</c:v>
                </c:pt>
                <c:pt idx="6892" formatCode="General">
                  <c:v>0.386209091348304</c:v>
                </c:pt>
                <c:pt idx="6893" formatCode="General">
                  <c:v>0.386211485789825</c:v>
                </c:pt>
                <c:pt idx="6894" formatCode="General">
                  <c:v>0.38621388017996899</c:v>
                </c:pt>
                <c:pt idx="6895" formatCode="General">
                  <c:v>0.38621627451872698</c:v>
                </c:pt>
                <c:pt idx="6896" formatCode="General">
                  <c:v>0.38621866880609301</c:v>
                </c:pt>
                <c:pt idx="6897" formatCode="General">
                  <c:v>0.386221063042061</c:v>
                </c:pt>
                <c:pt idx="6898" formatCode="General">
                  <c:v>0.38622345722662299</c:v>
                </c:pt>
                <c:pt idx="6899" formatCode="General">
                  <c:v>0.386225851359771</c:v>
                </c:pt>
                <c:pt idx="6900" formatCode="General">
                  <c:v>0.38622824544149997</c:v>
                </c:pt>
                <c:pt idx="6901" formatCode="General">
                  <c:v>0.38623063947180197</c:v>
                </c:pt>
                <c:pt idx="6902" formatCode="General">
                  <c:v>0.38623303345067</c:v>
                </c:pt>
                <c:pt idx="6903" formatCode="General">
                  <c:v>0.38623542737809702</c:v>
                </c:pt>
                <c:pt idx="6904" formatCode="General">
                  <c:v>0.38623782125407702</c:v>
                </c:pt>
                <c:pt idx="6905" formatCode="General">
                  <c:v>0.38624021507860201</c:v>
                </c:pt>
                <c:pt idx="6906" formatCode="General">
                  <c:v>0.386242608851665</c:v>
                </c:pt>
                <c:pt idx="6907" formatCode="General">
                  <c:v>0.38624500257326</c:v>
                </c:pt>
                <c:pt idx="6908" formatCode="General">
                  <c:v>0.38624739624337801</c:v>
                </c:pt>
                <c:pt idx="6909" formatCode="General">
                  <c:v>0.38624978986201502</c:v>
                </c:pt>
                <c:pt idx="6910" formatCode="General">
                  <c:v>0.38625218342916101</c:v>
                </c:pt>
                <c:pt idx="6911" formatCode="General">
                  <c:v>0.38625457694481102</c:v>
                </c:pt>
                <c:pt idx="6912" formatCode="General">
                  <c:v>0.38625697040895701</c:v>
                </c:pt>
                <c:pt idx="6913" formatCode="General">
                  <c:v>0.38625936382159298</c:v>
                </c:pt>
                <c:pt idx="6914" formatCode="General">
                  <c:v>0.386261757182711</c:v>
                </c:pt>
                <c:pt idx="6915" formatCode="General">
                  <c:v>0.386264150492305</c:v>
                </c:pt>
                <c:pt idx="6916" formatCode="General">
                  <c:v>0.38626654375036701</c:v>
                </c:pt>
                <c:pt idx="6917" formatCode="General">
                  <c:v>0.38626893695689002</c:v>
                </c:pt>
                <c:pt idx="6918" formatCode="General">
                  <c:v>0.38627133011186898</c:v>
                </c:pt>
                <c:pt idx="6919" formatCode="General">
                  <c:v>0.38627372321529402</c:v>
                </c:pt>
                <c:pt idx="6920" formatCode="General">
                  <c:v>0.38627611626716002</c:v>
                </c:pt>
                <c:pt idx="6921" formatCode="General">
                  <c:v>0.38627850926745999</c:v>
                </c:pt>
                <c:pt idx="6922" formatCode="General">
                  <c:v>0.386280902216186</c:v>
                </c:pt>
                <c:pt idx="6923" formatCode="General">
                  <c:v>0.38628329511333198</c:v>
                </c:pt>
                <c:pt idx="6924" formatCode="General">
                  <c:v>0.38628568795889001</c:v>
                </c:pt>
                <c:pt idx="6925" formatCode="General">
                  <c:v>0.38628808075285398</c:v>
                </c:pt>
                <c:pt idx="6926" formatCode="General">
                  <c:v>0.386290473495217</c:v>
                </c:pt>
                <c:pt idx="6927" formatCode="General">
                  <c:v>0.38629286618597097</c:v>
                </c:pt>
                <c:pt idx="6928" formatCode="General">
                  <c:v>0.38629525882510901</c:v>
                </c:pt>
                <c:pt idx="6929" formatCode="General">
                  <c:v>0.38629765141262501</c:v>
                </c:pt>
                <c:pt idx="6930" formatCode="General">
                  <c:v>0.38630004394851197</c:v>
                </c:pt>
                <c:pt idx="6931" formatCode="General">
                  <c:v>0.38630243643276202</c:v>
                </c:pt>
                <c:pt idx="6932" formatCode="General">
                  <c:v>0.38630482886536899</c:v>
                </c:pt>
                <c:pt idx="6933" formatCode="General">
                  <c:v>0.38630722124632599</c:v>
                </c:pt>
                <c:pt idx="6934" formatCode="General">
                  <c:v>0.38630961357562499</c:v>
                </c:pt>
                <c:pt idx="6935" formatCode="General">
                  <c:v>0.38631200585325898</c:v>
                </c:pt>
                <c:pt idx="6936" formatCode="General">
                  <c:v>0.38631439807922302</c:v>
                </c:pt>
                <c:pt idx="6937" formatCode="General">
                  <c:v>0.38631679025350701</c:v>
                </c:pt>
                <c:pt idx="6938" formatCode="General">
                  <c:v>0.38631918237610602</c:v>
                </c:pt>
                <c:pt idx="6939" formatCode="General">
                  <c:v>0.38632157444701298</c:v>
                </c:pt>
                <c:pt idx="6940" formatCode="General">
                  <c:v>0.38632396646622102</c:v>
                </c:pt>
                <c:pt idx="6941" formatCode="General">
                  <c:v>0.38632635843372198</c:v>
                </c:pt>
                <c:pt idx="6942" formatCode="General">
                  <c:v>0.38632875034950898</c:v>
                </c:pt>
                <c:pt idx="6943" formatCode="General">
                  <c:v>0.38633114221357601</c:v>
                </c:pt>
                <c:pt idx="6944" formatCode="General">
                  <c:v>0.38633353402591503</c:v>
                </c:pt>
                <c:pt idx="6945" formatCode="General">
                  <c:v>0.38633592578651998</c:v>
                </c:pt>
                <c:pt idx="6946" formatCode="General">
                  <c:v>0.386338317495384</c:v>
                </c:pt>
                <c:pt idx="6947" formatCode="General">
                  <c:v>0.38634070915249802</c:v>
                </c:pt>
                <c:pt idx="6948" formatCode="General">
                  <c:v>0.38634310075785799</c:v>
                </c:pt>
                <c:pt idx="6949" formatCode="General">
                  <c:v>0.38634549231145399</c:v>
                </c:pt>
                <c:pt idx="6950" formatCode="General">
                  <c:v>0.386347883813281</c:v>
                </c:pt>
                <c:pt idx="6951" formatCode="General">
                  <c:v>0.38635027526333199</c:v>
                </c:pt>
                <c:pt idx="6952" formatCode="General">
                  <c:v>0.38635266666159901</c:v>
                </c:pt>
                <c:pt idx="6953" formatCode="General">
                  <c:v>0.38635505800807501</c:v>
                </c:pt>
                <c:pt idx="6954" formatCode="General">
                  <c:v>0.38635744930275301</c:v>
                </c:pt>
                <c:pt idx="6955" formatCode="General">
                  <c:v>0.386359840545627</c:v>
                </c:pt>
                <c:pt idx="6956" formatCode="General">
                  <c:v>0.38636223173668899</c:v>
                </c:pt>
                <c:pt idx="6957" formatCode="General">
                  <c:v>0.38636462287593198</c:v>
                </c:pt>
                <c:pt idx="6958" formatCode="General">
                  <c:v>0.38636701396334999</c:v>
                </c:pt>
                <c:pt idx="6959" formatCode="General">
                  <c:v>0.38636940499893502</c:v>
                </c:pt>
                <c:pt idx="6960" formatCode="General">
                  <c:v>0.38637179598268001</c:v>
                </c:pt>
                <c:pt idx="6961" formatCode="General">
                  <c:v>0.38637418691457798</c:v>
                </c:pt>
                <c:pt idx="6962" formatCode="General">
                  <c:v>0.38637657779462198</c:v>
                </c:pt>
                <c:pt idx="6963" formatCode="General">
                  <c:v>0.38637896862280502</c:v>
                </c:pt>
                <c:pt idx="6964" formatCode="General">
                  <c:v>0.38638135939912099</c:v>
                </c:pt>
                <c:pt idx="6965" formatCode="General">
                  <c:v>0.38638375012356102</c:v>
                </c:pt>
                <c:pt idx="6966" formatCode="General">
                  <c:v>0.38638614079611899</c:v>
                </c:pt>
                <c:pt idx="6967" formatCode="General">
                  <c:v>0.38638853141678903</c:v>
                </c:pt>
                <c:pt idx="6968" formatCode="General">
                  <c:v>0.38639092198556202</c:v>
                </c:pt>
                <c:pt idx="6969" formatCode="General">
                  <c:v>0.38639331250243197</c:v>
                </c:pt>
                <c:pt idx="6970" formatCode="General">
                  <c:v>0.38639570296739201</c:v>
                </c:pt>
                <c:pt idx="6971" formatCode="General">
                  <c:v>0.38639809338043501</c:v>
                </c:pt>
                <c:pt idx="6972" formatCode="General">
                  <c:v>0.386400483741553</c:v>
                </c:pt>
                <c:pt idx="6973" formatCode="General">
                  <c:v>0.38640287405074097</c:v>
                </c:pt>
                <c:pt idx="6974" formatCode="General">
                  <c:v>0.38640526430798999</c:v>
                </c:pt>
                <c:pt idx="6975" formatCode="General">
                  <c:v>0.38640765451329301</c:v>
                </c:pt>
                <c:pt idx="6976" formatCode="General">
                  <c:v>0.38641004466664503</c:v>
                </c:pt>
                <c:pt idx="6977" formatCode="General">
                  <c:v>0.38641243476803699</c:v>
                </c:pt>
                <c:pt idx="6978" formatCode="General">
                  <c:v>0.38641482481746198</c:v>
                </c:pt>
                <c:pt idx="6979" formatCode="General">
                  <c:v>0.38641721481491398</c:v>
                </c:pt>
                <c:pt idx="6980" formatCode="General">
                  <c:v>0.386419604760385</c:v>
                </c:pt>
                <c:pt idx="6981" formatCode="General">
                  <c:v>0.38642199465386901</c:v>
                </c:pt>
                <c:pt idx="6982" formatCode="General">
                  <c:v>0.38642438449535799</c:v>
                </c:pt>
                <c:pt idx="6983" formatCode="General">
                  <c:v>0.38642677428484501</c:v>
                </c:pt>
                <c:pt idx="6984" formatCode="General">
                  <c:v>0.38642916402232402</c:v>
                </c:pt>
                <c:pt idx="6985" formatCode="General">
                  <c:v>0.38643155370778698</c:v>
                </c:pt>
                <c:pt idx="6986" formatCode="General">
                  <c:v>0.38643394334122699</c:v>
                </c:pt>
                <c:pt idx="6987" formatCode="General">
                  <c:v>0.38643633292263702</c:v>
                </c:pt>
                <c:pt idx="6988" formatCode="General">
                  <c:v>0.38643872245201</c:v>
                </c:pt>
                <c:pt idx="6989" formatCode="General">
                  <c:v>0.386441111929339</c:v>
                </c:pt>
                <c:pt idx="6990" formatCode="General">
                  <c:v>0.38644350135461703</c:v>
                </c:pt>
                <c:pt idx="6991" formatCode="General">
                  <c:v>0.38644589072783597</c:v>
                </c:pt>
                <c:pt idx="6992" formatCode="General">
                  <c:v>0.38644828004899101</c:v>
                </c:pt>
                <c:pt idx="6993" formatCode="General">
                  <c:v>0.38645066931807298</c:v>
                </c:pt>
                <c:pt idx="6994" formatCode="General">
                  <c:v>0.386453058535077</c:v>
                </c:pt>
                <c:pt idx="6995" formatCode="General">
                  <c:v>0.38645544769999302</c:v>
                </c:pt>
                <c:pt idx="6996" formatCode="General">
                  <c:v>0.38645783681281698</c:v>
                </c:pt>
                <c:pt idx="6997" formatCode="General">
                  <c:v>0.38646022587353901</c:v>
                </c:pt>
                <c:pt idx="6998" formatCode="General">
                  <c:v>0.386462614882155</c:v>
                </c:pt>
                <c:pt idx="6999" formatCode="General">
                  <c:v>0.38646500383865501</c:v>
                </c:pt>
                <c:pt idx="7000" formatCode="General">
                  <c:v>0.38646739274303399</c:v>
                </c:pt>
                <c:pt idx="7001" formatCode="General">
                  <c:v>0.386469781595284</c:v>
                </c:pt>
                <c:pt idx="7002" formatCode="General">
                  <c:v>0.386472170395399</c:v>
                </c:pt>
                <c:pt idx="7003" formatCode="General">
                  <c:v>0.38647455914336998</c:v>
                </c:pt>
                <c:pt idx="7004" formatCode="General">
                  <c:v>0.38647694783919201</c:v>
                </c:pt>
                <c:pt idx="7005" formatCode="General">
                  <c:v>0.38647933648285598</c:v>
                </c:pt>
                <c:pt idx="7006" formatCode="General">
                  <c:v>0.38648172507435702</c:v>
                </c:pt>
                <c:pt idx="7007" formatCode="General">
                  <c:v>0.38648411361368601</c:v>
                </c:pt>
                <c:pt idx="7008" formatCode="General">
                  <c:v>0.38648650210083701</c:v>
                </c:pt>
                <c:pt idx="7009" formatCode="General">
                  <c:v>0.38648889053580299</c:v>
                </c:pt>
                <c:pt idx="7010" formatCode="General">
                  <c:v>0.38649127891857599</c:v>
                </c:pt>
                <c:pt idx="7011" formatCode="General">
                  <c:v>0.38649366724915002</c:v>
                </c:pt>
                <c:pt idx="7012" formatCode="General">
                  <c:v>0.38649605552751798</c:v>
                </c:pt>
                <c:pt idx="7013" formatCode="General">
                  <c:v>0.38649844375367098</c:v>
                </c:pt>
                <c:pt idx="7014" formatCode="General">
                  <c:v>0.38650083192760498</c:v>
                </c:pt>
                <c:pt idx="7015" formatCode="General">
                  <c:v>0.38650322004930998</c:v>
                </c:pt>
                <c:pt idx="7016" formatCode="General">
                  <c:v>0.38650560811877999</c:v>
                </c:pt>
                <c:pt idx="7017" formatCode="General">
                  <c:v>0.386507996136009</c:v>
                </c:pt>
                <c:pt idx="7018" formatCode="General">
                  <c:v>0.38651038410098798</c:v>
                </c:pt>
                <c:pt idx="7019" formatCode="General">
                  <c:v>0.38651277201371198</c:v>
                </c:pt>
                <c:pt idx="7020" formatCode="General">
                  <c:v>0.38651515987417201</c:v>
                </c:pt>
                <c:pt idx="7021" formatCode="General">
                  <c:v>0.38651754768236202</c:v>
                </c:pt>
                <c:pt idx="7022" formatCode="General">
                  <c:v>0.38651993543827501</c:v>
                </c:pt>
                <c:pt idx="7023" formatCode="General">
                  <c:v>0.38652232314190299</c:v>
                </c:pt>
                <c:pt idx="7024" formatCode="General">
                  <c:v>0.38652471079324002</c:v>
                </c:pt>
                <c:pt idx="7025" formatCode="General">
                  <c:v>0.386527098392278</c:v>
                </c:pt>
                <c:pt idx="7026" formatCode="General">
                  <c:v>0.38652948593900999</c:v>
                </c:pt>
                <c:pt idx="7027" formatCode="General">
                  <c:v>0.38653187343342998</c:v>
                </c:pt>
                <c:pt idx="7028" formatCode="General">
                  <c:v>0.38653426087553</c:v>
                </c:pt>
                <c:pt idx="7029" formatCode="General">
                  <c:v>0.38653664826530199</c:v>
                </c:pt>
                <c:pt idx="7030" formatCode="General">
                  <c:v>0.386539035602741</c:v>
                </c:pt>
                <c:pt idx="7031" formatCode="General">
                  <c:v>0.38654142288783899</c:v>
                </c:pt>
                <c:pt idx="7032" formatCode="General">
                  <c:v>0.38654381012058803</c:v>
                </c:pt>
                <c:pt idx="7033" formatCode="General">
                  <c:v>0.386546197300982</c:v>
                </c:pt>
                <c:pt idx="7034" formatCode="General">
                  <c:v>0.38654858442901302</c:v>
                </c:pt>
                <c:pt idx="7035" formatCode="General">
                  <c:v>0.38655097150467499</c:v>
                </c:pt>
                <c:pt idx="7036" formatCode="General">
                  <c:v>0.38655335852796002</c:v>
                </c:pt>
                <c:pt idx="7037" formatCode="General">
                  <c:v>0.38655574549886201</c:v>
                </c:pt>
                <c:pt idx="7038" formatCode="General">
                  <c:v>0.38655813241737302</c:v>
                </c:pt>
                <c:pt idx="7039" formatCode="General">
                  <c:v>0.386560519283485</c:v>
                </c:pt>
                <c:pt idx="7040" formatCode="General">
                  <c:v>0.38656290609719302</c:v>
                </c:pt>
                <c:pt idx="7041" formatCode="General">
                  <c:v>0.38656529285848901</c:v>
                </c:pt>
                <c:pt idx="7042" formatCode="General">
                  <c:v>0.38656767956736499</c:v>
                </c:pt>
                <c:pt idx="7043" formatCode="General">
                  <c:v>0.38657006622381501</c:v>
                </c:pt>
                <c:pt idx="7044" formatCode="General">
                  <c:v>0.38657245282783098</c:v>
                </c:pt>
                <c:pt idx="7045" formatCode="General">
                  <c:v>0.38657483937940701</c:v>
                </c:pt>
                <c:pt idx="7046" formatCode="General">
                  <c:v>0.38657722587853499</c:v>
                </c:pt>
                <c:pt idx="7047" formatCode="General">
                  <c:v>0.38657961232520899</c:v>
                </c:pt>
                <c:pt idx="7048" formatCode="General">
                  <c:v>0.38658199871942001</c:v>
                </c:pt>
                <c:pt idx="7049" formatCode="General">
                  <c:v>0.38658438506116299</c:v>
                </c:pt>
                <c:pt idx="7050" formatCode="General">
                  <c:v>0.38658677135042901</c:v>
                </c:pt>
                <c:pt idx="7051" formatCode="General">
                  <c:v>0.38658915758721202</c:v>
                </c:pt>
                <c:pt idx="7052" formatCode="General">
                  <c:v>0.38659154377150501</c:v>
                </c:pt>
                <c:pt idx="7053" formatCode="General">
                  <c:v>0.38659392990329999</c:v>
                </c:pt>
                <c:pt idx="7054" formatCode="General">
                  <c:v>0.38659631598259098</c:v>
                </c:pt>
                <c:pt idx="7055" formatCode="General">
                  <c:v>0.38659870200937002</c:v>
                </c:pt>
                <c:pt idx="7056" formatCode="General">
                  <c:v>0.38660108798363002</c:v>
                </c:pt>
                <c:pt idx="7057" formatCode="General">
                  <c:v>0.38660347390536398</c:v>
                </c:pt>
                <c:pt idx="7058" formatCode="General">
                  <c:v>0.38660585977456502</c:v>
                </c:pt>
                <c:pt idx="7059" formatCode="General">
                  <c:v>0.38660824559122597</c:v>
                </c:pt>
                <c:pt idx="7060" formatCode="General">
                  <c:v>0.38661063135534002</c:v>
                </c:pt>
                <c:pt idx="7061" formatCode="General">
                  <c:v>0.38661301706689899</c:v>
                </c:pt>
                <c:pt idx="7062" formatCode="General">
                  <c:v>0.38661540272589601</c:v>
                </c:pt>
                <c:pt idx="7063" formatCode="General">
                  <c:v>0.38661778833232502</c:v>
                </c:pt>
                <c:pt idx="7064" formatCode="General">
                  <c:v>0.38662017388617897</c:v>
                </c:pt>
                <c:pt idx="7065" formatCode="General">
                  <c:v>0.38662255938744899</c:v>
                </c:pt>
                <c:pt idx="7066" formatCode="General">
                  <c:v>0.38662494483612903</c:v>
                </c:pt>
                <c:pt idx="7067" formatCode="General">
                  <c:v>0.38662733023221202</c:v>
                </c:pt>
                <c:pt idx="7068" formatCode="General">
                  <c:v>0.38662971557569098</c:v>
                </c:pt>
                <c:pt idx="7069" formatCode="General">
                  <c:v>0.38663210086655803</c:v>
                </c:pt>
                <c:pt idx="7070" formatCode="General">
                  <c:v>0.386634486104807</c:v>
                </c:pt>
                <c:pt idx="7071" formatCode="General">
                  <c:v>0.38663687129043001</c:v>
                </c:pt>
                <c:pt idx="7072" formatCode="General">
                  <c:v>0.38663925642342001</c:v>
                </c:pt>
                <c:pt idx="7073" formatCode="General">
                  <c:v>0.38664164150377001</c:v>
                </c:pt>
                <c:pt idx="7074" formatCode="General">
                  <c:v>0.38664402653147301</c:v>
                </c:pt>
                <c:pt idx="7075" formatCode="General">
                  <c:v>0.38664641150652201</c:v>
                </c:pt>
                <c:pt idx="7076" formatCode="General">
                  <c:v>0.38664879642890898</c:v>
                </c:pt>
                <c:pt idx="7077" formatCode="General">
                  <c:v>0.38665118129862802</c:v>
                </c:pt>
                <c:pt idx="7078" formatCode="General">
                  <c:v>0.38665356611567098</c:v>
                </c:pt>
                <c:pt idx="7079" formatCode="General">
                  <c:v>0.38665595088003202</c:v>
                </c:pt>
                <c:pt idx="7080" formatCode="General">
                  <c:v>0.38665833559170198</c:v>
                </c:pt>
                <c:pt idx="7081" formatCode="General">
                  <c:v>0.38666072025067599</c:v>
                </c:pt>
                <c:pt idx="7082" formatCode="General">
                  <c:v>0.38666310485694499</c:v>
                </c:pt>
                <c:pt idx="7083" formatCode="General">
                  <c:v>0.38666548941050299</c:v>
                </c:pt>
                <c:pt idx="7084" formatCode="General">
                  <c:v>0.386667873911342</c:v>
                </c:pt>
                <c:pt idx="7085" formatCode="General">
                  <c:v>0.38667025835945601</c:v>
                </c:pt>
                <c:pt idx="7086" formatCode="General">
                  <c:v>0.38667257954092998</c:v>
                </c:pt>
                <c:pt idx="7087" formatCode="General">
                  <c:v>0.38667480339884602</c:v>
                </c:pt>
                <c:pt idx="7088" formatCode="General">
                  <c:v>0.386677027177254</c:v>
                </c:pt>
                <c:pt idx="7089" formatCode="General">
                  <c:v>0.38667925087614602</c:v>
                </c:pt>
                <c:pt idx="7090" formatCode="General">
                  <c:v>0.38668147449551599</c:v>
                </c:pt>
                <c:pt idx="7091" formatCode="General">
                  <c:v>0.38668369803535801</c:v>
                </c:pt>
                <c:pt idx="7092" formatCode="General">
                  <c:v>0.386685921495664</c:v>
                </c:pt>
                <c:pt idx="7093" formatCode="General">
                  <c:v>0.386688144876428</c:v>
                </c:pt>
                <c:pt idx="7094" formatCode="General">
                  <c:v>0.38669036817764202</c:v>
                </c:pt>
                <c:pt idx="7095" formatCode="General">
                  <c:v>0.38669259139930101</c:v>
                </c:pt>
                <c:pt idx="7096" formatCode="General">
                  <c:v>0.38669481454139698</c:v>
                </c:pt>
                <c:pt idx="7097" formatCode="General">
                  <c:v>0.38669703760392299</c:v>
                </c:pt>
                <c:pt idx="7098" formatCode="General">
                  <c:v>0.38669926058687298</c:v>
                </c:pt>
                <c:pt idx="7099" formatCode="General">
                  <c:v>0.38670148349023897</c:v>
                </c:pt>
                <c:pt idx="7100" formatCode="General">
                  <c:v>0.38670370631401602</c:v>
                </c:pt>
                <c:pt idx="7101" formatCode="General">
                  <c:v>0.38670592905819601</c:v>
                </c:pt>
                <c:pt idx="7102" formatCode="General">
                  <c:v>0.38670815172277301</c:v>
                </c:pt>
                <c:pt idx="7103" formatCode="General">
                  <c:v>0.38671037430773902</c:v>
                </c:pt>
                <c:pt idx="7104" formatCode="General">
                  <c:v>0.38671259681308801</c:v>
                </c:pt>
                <c:pt idx="7105" formatCode="General">
                  <c:v>0.38671481923881301</c:v>
                </c:pt>
                <c:pt idx="7106" formatCode="General">
                  <c:v>0.386717041584907</c:v>
                </c:pt>
                <c:pt idx="7107" formatCode="General">
                  <c:v>0.38671926385136401</c:v>
                </c:pt>
                <c:pt idx="7108" formatCode="General">
                  <c:v>0.38672148603817702</c:v>
                </c:pt>
                <c:pt idx="7109" formatCode="General">
                  <c:v>0.38672370814533802</c:v>
                </c:pt>
                <c:pt idx="7110" formatCode="General">
                  <c:v>0.38672593017284201</c:v>
                </c:pt>
                <c:pt idx="7111" formatCode="General">
                  <c:v>0.38672815212068001</c:v>
                </c:pt>
                <c:pt idx="7112" formatCode="General">
                  <c:v>0.38673037398884802</c:v>
                </c:pt>
                <c:pt idx="7113" formatCode="General">
                  <c:v>0.38673259577733698</c:v>
                </c:pt>
                <c:pt idx="7114" formatCode="General">
                  <c:v>0.38673481748614102</c:v>
                </c:pt>
                <c:pt idx="7115" formatCode="General">
                  <c:v>0.38673703911525298</c:v>
                </c:pt>
                <c:pt idx="7116" formatCode="General">
                  <c:v>0.38673926066466602</c:v>
                </c:pt>
                <c:pt idx="7117" formatCode="General">
                  <c:v>0.38674148213437398</c:v>
                </c:pt>
                <c:pt idx="7118" formatCode="General">
                  <c:v>0.38674370352436999</c:v>
                </c:pt>
                <c:pt idx="7119" formatCode="General">
                  <c:v>0.38674592483464698</c:v>
                </c:pt>
                <c:pt idx="7120" formatCode="General">
                  <c:v>0.38674814606519797</c:v>
                </c:pt>
                <c:pt idx="7121" formatCode="General">
                  <c:v>0.38675036721601602</c:v>
                </c:pt>
                <c:pt idx="7122" formatCode="General">
                  <c:v>0.38675258828709502</c:v>
                </c:pt>
                <c:pt idx="7123" formatCode="General">
                  <c:v>0.38675480927842698</c:v>
                </c:pt>
                <c:pt idx="7124" formatCode="General">
                  <c:v>0.38675703019000701</c:v>
                </c:pt>
                <c:pt idx="7125" formatCode="General">
                  <c:v>0.38675925102182601</c:v>
                </c:pt>
                <c:pt idx="7126" formatCode="General">
                  <c:v>0.38676147177387898</c:v>
                </c:pt>
                <c:pt idx="7127" formatCode="General">
                  <c:v>0.38676369244615899</c:v>
                </c:pt>
                <c:pt idx="7128" formatCode="General">
                  <c:v>0.38676591303865898</c:v>
                </c:pt>
                <c:pt idx="7129" formatCode="General">
                  <c:v>0.38676813355137102</c:v>
                </c:pt>
                <c:pt idx="7130" formatCode="General">
                  <c:v>0.38677035398428999</c:v>
                </c:pt>
                <c:pt idx="7131" formatCode="General">
                  <c:v>0.38677257433740803</c:v>
                </c:pt>
                <c:pt idx="7132" formatCode="General">
                  <c:v>0.38677479461071801</c:v>
                </c:pt>
                <c:pt idx="7133" formatCode="General">
                  <c:v>0.386777014804215</c:v>
                </c:pt>
                <c:pt idx="7134" formatCode="General">
                  <c:v>0.38677923491789001</c:v>
                </c:pt>
                <c:pt idx="7135" formatCode="General">
                  <c:v>0.38678145495173799</c:v>
                </c:pt>
                <c:pt idx="7136" formatCode="General">
                  <c:v>0.386783674905751</c:v>
                </c:pt>
                <c:pt idx="7137" formatCode="General">
                  <c:v>0.38678589477992298</c:v>
                </c:pt>
                <c:pt idx="7138" formatCode="General">
                  <c:v>0.386788114574247</c:v>
                </c:pt>
                <c:pt idx="7139" formatCode="General">
                  <c:v>0.38679033428871601</c:v>
                </c:pt>
                <c:pt idx="7140" formatCode="General">
                  <c:v>0.38679255392332301</c:v>
                </c:pt>
                <c:pt idx="7141" formatCode="General">
                  <c:v>0.38679477347806102</c:v>
                </c:pt>
                <c:pt idx="7142" formatCode="General">
                  <c:v>0.38679699295292402</c:v>
                </c:pt>
                <c:pt idx="7143" formatCode="General">
                  <c:v>0.38679921234790499</c:v>
                </c:pt>
                <c:pt idx="7144" formatCode="General">
                  <c:v>0.38680143166299702</c:v>
                </c:pt>
                <c:pt idx="7145" formatCode="General">
                  <c:v>0.38680365089819402</c:v>
                </c:pt>
                <c:pt idx="7146" formatCode="General">
                  <c:v>0.38680587005348799</c:v>
                </c:pt>
                <c:pt idx="7147" formatCode="General">
                  <c:v>0.38680808912887199</c:v>
                </c:pt>
                <c:pt idx="7148" formatCode="General">
                  <c:v>0.38681030812434097</c:v>
                </c:pt>
                <c:pt idx="7149" formatCode="General">
                  <c:v>0.386812527039886</c:v>
                </c:pt>
                <c:pt idx="7150" formatCode="General">
                  <c:v>0.38681474587550202</c:v>
                </c:pt>
                <c:pt idx="7151" formatCode="General">
                  <c:v>0.38681696463118198</c:v>
                </c:pt>
                <c:pt idx="7152" formatCode="General">
                  <c:v>0.386819183306918</c:v>
                </c:pt>
                <c:pt idx="7153" formatCode="General">
                  <c:v>0.38682140190270398</c:v>
                </c:pt>
                <c:pt idx="7154" formatCode="General">
                  <c:v>0.38682362041853302</c:v>
                </c:pt>
                <c:pt idx="7155" formatCode="General">
                  <c:v>0.38682583885439897</c:v>
                </c:pt>
                <c:pt idx="7156" formatCode="General">
                  <c:v>0.38682805721029401</c:v>
                </c:pt>
                <c:pt idx="7157" formatCode="General">
                  <c:v>0.38683027548621202</c:v>
                </c:pt>
                <c:pt idx="7158" formatCode="General">
                  <c:v>0.38683249368214501</c:v>
                </c:pt>
                <c:pt idx="7159" formatCode="General">
                  <c:v>0.38683471179808798</c:v>
                </c:pt>
                <c:pt idx="7160" formatCode="General">
                  <c:v>0.386836929834034</c:v>
                </c:pt>
                <c:pt idx="7161" formatCode="General">
                  <c:v>0.38683914778997502</c:v>
                </c:pt>
                <c:pt idx="7162" formatCode="General">
                  <c:v>0.386841357104099</c:v>
                </c:pt>
                <c:pt idx="7163" formatCode="General">
                  <c:v>0.38684350969522602</c:v>
                </c:pt>
                <c:pt idx="7164" formatCode="General">
                  <c:v>0.386845662200413</c:v>
                </c:pt>
                <c:pt idx="7165" formatCode="General">
                  <c:v>0.38684781461965101</c:v>
                </c:pt>
                <c:pt idx="7166" formatCode="General">
                  <c:v>0.386849966952933</c:v>
                </c:pt>
                <c:pt idx="7167" formatCode="General">
                  <c:v>0.38685211920024998</c:v>
                </c:pt>
                <c:pt idx="7168" formatCode="General">
                  <c:v>0.386854271361595</c:v>
                </c:pt>
                <c:pt idx="7169" formatCode="General">
                  <c:v>0.38685642343695997</c:v>
                </c:pt>
                <c:pt idx="7170" formatCode="General">
                  <c:v>0.386858575426337</c:v>
                </c:pt>
                <c:pt idx="7171" formatCode="General">
                  <c:v>0.38686072732971799</c:v>
                </c:pt>
                <c:pt idx="7172" formatCode="General">
                  <c:v>0.386862879147095</c:v>
                </c:pt>
                <c:pt idx="7173" formatCode="General">
                  <c:v>0.38686503087846003</c:v>
                </c:pt>
                <c:pt idx="7174" formatCode="General">
                  <c:v>0.38686718252380498</c:v>
                </c:pt>
                <c:pt idx="7175" formatCode="General">
                  <c:v>0.38686933408312302</c:v>
                </c:pt>
                <c:pt idx="7176" formatCode="General">
                  <c:v>0.38687148555640499</c:v>
                </c:pt>
                <c:pt idx="7177" formatCode="General">
                  <c:v>0.38687363694364302</c:v>
                </c:pt>
                <c:pt idx="7178" formatCode="General">
                  <c:v>0.38687578824482899</c:v>
                </c:pt>
                <c:pt idx="7179" formatCode="General">
                  <c:v>0.38687793945995602</c:v>
                </c:pt>
                <c:pt idx="7180" formatCode="General">
                  <c:v>0.38688009058901601</c:v>
                </c:pt>
                <c:pt idx="7181" formatCode="General">
                  <c:v>0.38688224163200002</c:v>
                </c:pt>
                <c:pt idx="7182" formatCode="General">
                  <c:v>0.386884392588901</c:v>
                </c:pt>
                <c:pt idx="7183" formatCode="General">
                  <c:v>0.38688666146447598</c:v>
                </c:pt>
                <c:pt idx="7184" formatCode="General">
                  <c:v>0.38688893923400502</c:v>
                </c:pt>
                <c:pt idx="7185" formatCode="General">
                  <c:v>0.38689121691890999</c:v>
                </c:pt>
                <c:pt idx="7186" formatCode="General">
                  <c:v>0.38689349451918498</c:v>
                </c:pt>
                <c:pt idx="7187" formatCode="General">
                  <c:v>0.386895772034823</c:v>
                </c:pt>
                <c:pt idx="7188" formatCode="General">
                  <c:v>0.38689804946581702</c:v>
                </c:pt>
                <c:pt idx="7189" formatCode="General">
                  <c:v>0.38690032681216102</c:v>
                </c:pt>
                <c:pt idx="7190" formatCode="General">
                  <c:v>0.38690260407384802</c:v>
                </c:pt>
                <c:pt idx="7191" formatCode="General">
                  <c:v>0.38690488125087102</c:v>
                </c:pt>
                <c:pt idx="7192" formatCode="General">
                  <c:v>0.38690715834322398</c:v>
                </c:pt>
                <c:pt idx="7193" formatCode="General">
                  <c:v>0.386909435350899</c:v>
                </c:pt>
                <c:pt idx="7194" formatCode="General">
                  <c:v>0.38691171227388998</c:v>
                </c:pt>
                <c:pt idx="7195" formatCode="General">
                  <c:v>0.38691398911219099</c:v>
                </c:pt>
                <c:pt idx="7196" formatCode="General">
                  <c:v>0.38691626586579397</c:v>
                </c:pt>
                <c:pt idx="7197" formatCode="General">
                  <c:v>0.38691854253469299</c:v>
                </c:pt>
                <c:pt idx="7198" formatCode="General">
                  <c:v>0.38692081911888199</c:v>
                </c:pt>
                <c:pt idx="7199" formatCode="General">
                  <c:v>0.38692309561835297</c:v>
                </c:pt>
                <c:pt idx="7200" formatCode="General">
                  <c:v>0.38692537203309901</c:v>
                </c:pt>
                <c:pt idx="7201" formatCode="General">
                  <c:v>0.386927648363115</c:v>
                </c:pt>
                <c:pt idx="7202" formatCode="General">
                  <c:v>0.38692992460839298</c:v>
                </c:pt>
                <c:pt idx="7203" formatCode="General">
                  <c:v>0.38693220076892698</c:v>
                </c:pt>
                <c:pt idx="7204" formatCode="General">
                  <c:v>0.38693447684471</c:v>
                </c:pt>
                <c:pt idx="7205" formatCode="General">
                  <c:v>0.38693675283573498</c:v>
                </c:pt>
                <c:pt idx="7206" formatCode="General">
                  <c:v>0.38693902874199498</c:v>
                </c:pt>
                <c:pt idx="7207" formatCode="General">
                  <c:v>0.38694130456348502</c:v>
                </c:pt>
                <c:pt idx="7208" formatCode="General">
                  <c:v>0.38694358030019599</c:v>
                </c:pt>
                <c:pt idx="7209" formatCode="General">
                  <c:v>0.386945855952123</c:v>
                </c:pt>
                <c:pt idx="7210" formatCode="General">
                  <c:v>0.386948131519259</c:v>
                </c:pt>
                <c:pt idx="7211" formatCode="General">
                  <c:v>0.386950407001596</c:v>
                </c:pt>
                <c:pt idx="7212" formatCode="General">
                  <c:v>0.386952682399129</c:v>
                </c:pt>
                <c:pt idx="7213" formatCode="General">
                  <c:v>0.38695495771185101</c:v>
                </c:pt>
                <c:pt idx="7214" formatCode="General">
                  <c:v>0.38695723293975398</c:v>
                </c:pt>
                <c:pt idx="7215" formatCode="General">
                  <c:v>0.38695950808283203</c:v>
                </c:pt>
                <c:pt idx="7216" formatCode="General">
                  <c:v>0.38696178314107899</c:v>
                </c:pt>
                <c:pt idx="7217" formatCode="General">
                  <c:v>0.38696405811448797</c:v>
                </c:pt>
                <c:pt idx="7218" formatCode="General">
                  <c:v>0.386966333003052</c:v>
                </c:pt>
                <c:pt idx="7219" formatCode="General">
                  <c:v>0.38696860780676401</c:v>
                </c:pt>
                <c:pt idx="7220" formatCode="General">
                  <c:v>0.38697088252561801</c:v>
                </c:pt>
                <c:pt idx="7221" formatCode="General">
                  <c:v>0.38697315715960701</c:v>
                </c:pt>
                <c:pt idx="7222" formatCode="General">
                  <c:v>0.38697543170872301</c:v>
                </c:pt>
                <c:pt idx="7223" formatCode="General">
                  <c:v>0.38697770617296201</c:v>
                </c:pt>
                <c:pt idx="7224" formatCode="General">
                  <c:v>0.38697998055231497</c:v>
                </c:pt>
                <c:pt idx="7225" formatCode="General">
                  <c:v>0.38698225484677601</c:v>
                </c:pt>
                <c:pt idx="7226" formatCode="General">
                  <c:v>0.38698452905633901</c:v>
                </c:pt>
                <c:pt idx="7227" formatCode="General">
                  <c:v>0.38698680318099699</c:v>
                </c:pt>
                <c:pt idx="7228" formatCode="General">
                  <c:v>0.38698907722074199</c:v>
                </c:pt>
                <c:pt idx="7229" formatCode="General">
                  <c:v>0.38699126553809499</c:v>
                </c:pt>
                <c:pt idx="7230" formatCode="General">
                  <c:v>0.38699313569884197</c:v>
                </c:pt>
                <c:pt idx="7231" formatCode="General">
                  <c:v>0.38699500579176799</c:v>
                </c:pt>
                <c:pt idx="7232" formatCode="General">
                  <c:v>0.38699687581686898</c:v>
                </c:pt>
                <c:pt idx="7233" formatCode="General">
                  <c:v>0.38699874577414201</c:v>
                </c:pt>
                <c:pt idx="7234" formatCode="General">
                  <c:v>0.38700061566358102</c:v>
                </c:pt>
                <c:pt idx="7235" formatCode="General">
                  <c:v>0.38700248548518301</c:v>
                </c:pt>
                <c:pt idx="7236" formatCode="General">
                  <c:v>0.387004355238944</c:v>
                </c:pt>
                <c:pt idx="7237" formatCode="General">
                  <c:v>0.38700622492485998</c:v>
                </c:pt>
                <c:pt idx="7238" formatCode="General">
                  <c:v>0.38700809454292601</c:v>
                </c:pt>
                <c:pt idx="7239" formatCode="General">
                  <c:v>0.38700996409313798</c:v>
                </c:pt>
                <c:pt idx="7240" formatCode="General">
                  <c:v>0.38701183357549201</c:v>
                </c:pt>
                <c:pt idx="7241" formatCode="General">
                  <c:v>0.387013702989984</c:v>
                </c:pt>
                <c:pt idx="7242" formatCode="General">
                  <c:v>0.38701557233661099</c:v>
                </c:pt>
                <c:pt idx="7243" formatCode="General">
                  <c:v>0.387017441615367</c:v>
                </c:pt>
                <c:pt idx="7244" formatCode="General">
                  <c:v>0.38701931082624802</c:v>
                </c:pt>
                <c:pt idx="7245" formatCode="General">
                  <c:v>0.38702117996925101</c:v>
                </c:pt>
                <c:pt idx="7246" formatCode="General">
                  <c:v>0.38702304904437201</c:v>
                </c:pt>
                <c:pt idx="7247" formatCode="General">
                  <c:v>0.38702491805160599</c:v>
                </c:pt>
                <c:pt idx="7248" formatCode="General">
                  <c:v>0.387026786990948</c:v>
                </c:pt>
                <c:pt idx="7249" formatCode="General">
                  <c:v>0.38702865586239599</c:v>
                </c:pt>
                <c:pt idx="7250" formatCode="General">
                  <c:v>0.38703052466594501</c:v>
                </c:pt>
                <c:pt idx="7251" formatCode="General">
                  <c:v>0.38703239340159001</c:v>
                </c:pt>
                <c:pt idx="7252" formatCode="General">
                  <c:v>0.38703426206932801</c:v>
                </c:pt>
                <c:pt idx="7253" formatCode="General">
                  <c:v>0.38703613066915499</c:v>
                </c:pt>
                <c:pt idx="7254" formatCode="General">
                  <c:v>0.38703799920106602</c:v>
                </c:pt>
                <c:pt idx="7255" formatCode="General">
                  <c:v>0.38703986766505699</c:v>
                </c:pt>
                <c:pt idx="7256" formatCode="General">
                  <c:v>0.38704173606112402</c:v>
                </c:pt>
                <c:pt idx="7257" formatCode="General">
                  <c:v>0.387043604389263</c:v>
                </c:pt>
                <c:pt idx="7258" formatCode="General">
                  <c:v>0.38704547264946998</c:v>
                </c:pt>
                <c:pt idx="7259" formatCode="General">
                  <c:v>0.38704734084174103</c:v>
                </c:pt>
                <c:pt idx="7260" formatCode="General">
                  <c:v>0.38704920896607098</c:v>
                </c:pt>
                <c:pt idx="7261" formatCode="General">
                  <c:v>0.387051077022457</c:v>
                </c:pt>
                <c:pt idx="7262" formatCode="General">
                  <c:v>0.38705294501089399</c:v>
                </c:pt>
                <c:pt idx="7263" formatCode="General">
                  <c:v>0.387054812931378</c:v>
                </c:pt>
                <c:pt idx="7264" formatCode="General">
                  <c:v>0.38705668078390498</c:v>
                </c:pt>
                <c:pt idx="7265" formatCode="General">
                  <c:v>0.38705854856847199</c:v>
                </c:pt>
                <c:pt idx="7266" formatCode="General">
                  <c:v>0.38706041628507298</c:v>
                </c:pt>
                <c:pt idx="7267" formatCode="General">
                  <c:v>0.38706228393370501</c:v>
                </c:pt>
                <c:pt idx="7268" formatCode="General">
                  <c:v>0.38706415151436302</c:v>
                </c:pt>
                <c:pt idx="7269" formatCode="General">
                  <c:v>0.38706601902704402</c:v>
                </c:pt>
                <c:pt idx="7270" formatCode="General">
                  <c:v>0.38706788647174301</c:v>
                </c:pt>
                <c:pt idx="7271" formatCode="General">
                  <c:v>0.38706975384845699</c:v>
                </c:pt>
                <c:pt idx="7272" formatCode="General">
                  <c:v>0.38707162115718002</c:v>
                </c:pt>
                <c:pt idx="7273" formatCode="General">
                  <c:v>0.38707348839791</c:v>
                </c:pt>
                <c:pt idx="7274" formatCode="General">
                  <c:v>0.38707535557064099</c:v>
                </c:pt>
                <c:pt idx="7275" formatCode="General">
                  <c:v>0.38707722267536998</c:v>
                </c:pt>
                <c:pt idx="7276" formatCode="General">
                  <c:v>0.38707908971209298</c:v>
                </c:pt>
                <c:pt idx="7277" formatCode="General">
                  <c:v>0.387080956680805</c:v>
                </c:pt>
                <c:pt idx="7278" formatCode="General">
                  <c:v>0.38708282358150298</c:v>
                </c:pt>
                <c:pt idx="7279" formatCode="General">
                  <c:v>0.38708469041418198</c:v>
                </c:pt>
                <c:pt idx="7280" formatCode="General">
                  <c:v>0.387086557178837</c:v>
                </c:pt>
                <c:pt idx="7281" formatCode="General">
                  <c:v>0.38708842387546599</c:v>
                </c:pt>
                <c:pt idx="7282" formatCode="General">
                  <c:v>0.38709029050406402</c:v>
                </c:pt>
                <c:pt idx="7283" formatCode="General">
                  <c:v>0.38709215559044202</c:v>
                </c:pt>
                <c:pt idx="7284" formatCode="General">
                  <c:v>0.38709401350068801</c:v>
                </c:pt>
                <c:pt idx="7285" formatCode="General">
                  <c:v>0.38709587134746298</c:v>
                </c:pt>
                <c:pt idx="7286" formatCode="General">
                  <c:v>0.38709772913076501</c:v>
                </c:pt>
                <c:pt idx="7287" formatCode="General">
                  <c:v>0.38709958685059098</c:v>
                </c:pt>
                <c:pt idx="7288" formatCode="General">
                  <c:v>0.38710144450693801</c:v>
                </c:pt>
                <c:pt idx="7289" formatCode="General">
                  <c:v>0.38710330209980298</c:v>
                </c:pt>
                <c:pt idx="7290" formatCode="General">
                  <c:v>0.38710515962918302</c:v>
                </c:pt>
                <c:pt idx="7291" formatCode="General">
                  <c:v>0.387107017095076</c:v>
                </c:pt>
                <c:pt idx="7292" formatCode="General">
                  <c:v>0.38710887449747899</c:v>
                </c:pt>
                <c:pt idx="7293" formatCode="General">
                  <c:v>0.387110731836388</c:v>
                </c:pt>
                <c:pt idx="7294" formatCode="General">
                  <c:v>0.38711258911180102</c:v>
                </c:pt>
                <c:pt idx="7295" formatCode="General">
                  <c:v>0.387114446323716</c:v>
                </c:pt>
                <c:pt idx="7296" formatCode="General">
                  <c:v>0.387116303472129</c:v>
                </c:pt>
                <c:pt idx="7297" formatCode="General">
                  <c:v>0.38711816055703702</c:v>
                </c:pt>
                <c:pt idx="7298" formatCode="General">
                  <c:v>0.387120017578438</c:v>
                </c:pt>
                <c:pt idx="7299" formatCode="General">
                  <c:v>0.38712187453633001</c:v>
                </c:pt>
                <c:pt idx="7300" formatCode="General">
                  <c:v>0.387123731430708</c:v>
                </c:pt>
                <c:pt idx="7301" formatCode="General">
                  <c:v>0.38712558826157001</c:v>
                </c:pt>
                <c:pt idx="7302" formatCode="General">
                  <c:v>0.387127445028914</c:v>
                </c:pt>
                <c:pt idx="7303" formatCode="General">
                  <c:v>0.38712930173273702</c:v>
                </c:pt>
                <c:pt idx="7304" formatCode="General">
                  <c:v>0.38713115837303502</c:v>
                </c:pt>
                <c:pt idx="7305" formatCode="General">
                  <c:v>0.38713301494980601</c:v>
                </c:pt>
                <c:pt idx="7306" formatCode="General">
                  <c:v>0.38713487146304698</c:v>
                </c:pt>
                <c:pt idx="7307" formatCode="General">
                  <c:v>0.387136727912756</c:v>
                </c:pt>
                <c:pt idx="7308" formatCode="General">
                  <c:v>0.387138584298929</c:v>
                </c:pt>
                <c:pt idx="7309" formatCode="General">
                  <c:v>0.38714032375217799</c:v>
                </c:pt>
                <c:pt idx="7310" formatCode="General">
                  <c:v>0.38714145687808199</c:v>
                </c:pt>
                <c:pt idx="7311" formatCode="General">
                  <c:v>0.38714258993380402</c:v>
                </c:pt>
                <c:pt idx="7312" formatCode="General">
                  <c:v>0.38714372291934501</c:v>
                </c:pt>
                <c:pt idx="7313" formatCode="General">
                  <c:v>0.38714485583470598</c:v>
                </c:pt>
                <c:pt idx="7314" formatCode="General">
                  <c:v>0.38714598867988798</c:v>
                </c:pt>
                <c:pt idx="7315" formatCode="General">
                  <c:v>0.387147121454892</c:v>
                </c:pt>
                <c:pt idx="7316" formatCode="General">
                  <c:v>0.38714825415971799</c:v>
                </c:pt>
                <c:pt idx="7317" formatCode="General">
                  <c:v>0.387149386794368</c:v>
                </c:pt>
                <c:pt idx="7318" formatCode="General">
                  <c:v>0.38715051935884198</c:v>
                </c:pt>
                <c:pt idx="7319" formatCode="General">
                  <c:v>0.38715165185314099</c:v>
                </c:pt>
                <c:pt idx="7320" formatCode="General">
                  <c:v>0.38715278427726701</c:v>
                </c:pt>
                <c:pt idx="7321" formatCode="General">
                  <c:v>0.38715391663121901</c:v>
                </c:pt>
                <c:pt idx="7322" formatCode="General">
                  <c:v>0.38715504891500002</c:v>
                </c:pt>
                <c:pt idx="7323" formatCode="General">
                  <c:v>0.387156181128609</c:v>
                </c:pt>
                <c:pt idx="7324" formatCode="General">
                  <c:v>0.387157313272048</c:v>
                </c:pt>
                <c:pt idx="7325" formatCode="General">
                  <c:v>0.38715844534531801</c:v>
                </c:pt>
                <c:pt idx="7326" formatCode="General">
                  <c:v>0.38715957734841899</c:v>
                </c:pt>
                <c:pt idx="7327" formatCode="General">
                  <c:v>0.38716070928135299</c:v>
                </c:pt>
                <c:pt idx="7328" formatCode="General">
                  <c:v>0.38716184114412</c:v>
                </c:pt>
                <c:pt idx="7329" formatCode="General">
                  <c:v>0.38716297293672097</c:v>
                </c:pt>
                <c:pt idx="7330" formatCode="General">
                  <c:v>0.38716410465915702</c:v>
                </c:pt>
                <c:pt idx="7331" formatCode="General">
                  <c:v>0.38716523631143002</c:v>
                </c:pt>
                <c:pt idx="7332" formatCode="General">
                  <c:v>0.38716636789353898</c:v>
                </c:pt>
                <c:pt idx="7333" formatCode="General">
                  <c:v>0.387167499405486</c:v>
                </c:pt>
                <c:pt idx="7334" formatCode="General">
                  <c:v>0.38716863084727199</c:v>
                </c:pt>
                <c:pt idx="7335" formatCode="General">
                  <c:v>0.38716964958461397</c:v>
                </c:pt>
                <c:pt idx="7336" formatCode="General">
                  <c:v>0.38717003752192197</c:v>
                </c:pt>
                <c:pt idx="7337" formatCode="General">
                  <c:v>0.38717042542748897</c:v>
                </c:pt>
                <c:pt idx="7338" formatCode="General">
                  <c:v>0.38717081330131797</c:v>
                </c:pt>
                <c:pt idx="7339" formatCode="General">
                  <c:v>0.38717120114340903</c:v>
                </c:pt>
                <c:pt idx="7340" formatCode="General">
                  <c:v>0.38717158895376602</c:v>
                </c:pt>
                <c:pt idx="7341" formatCode="General">
                  <c:v>0.38717197673238901</c:v>
                </c:pt>
                <c:pt idx="7342" formatCode="General">
                  <c:v>0.38717236447928</c:v>
                </c:pt>
                <c:pt idx="7343" formatCode="General">
                  <c:v>0.38717273918346901</c:v>
                </c:pt>
                <c:pt idx="7344" formatCode="General">
                  <c:v>0.387173111159059</c:v>
                </c:pt>
                <c:pt idx="7345" formatCode="General">
                  <c:v>0.38717348310349697</c:v>
                </c:pt>
                <c:pt idx="7346" formatCode="General">
                  <c:v>0.38717385501678597</c:v>
                </c:pt>
                <c:pt idx="7347" formatCode="General">
                  <c:v>0.387174226898927</c:v>
                </c:pt>
                <c:pt idx="7348" formatCode="General">
                  <c:v>0.38717459874992299</c:v>
                </c:pt>
                <c:pt idx="7349" formatCode="General">
                  <c:v>0.38717497056977401</c:v>
                </c:pt>
                <c:pt idx="7350" formatCode="General">
                  <c:v>0.387175342358484</c:v>
                </c:pt>
                <c:pt idx="7351" formatCode="General">
                  <c:v>0.387175714116053</c:v>
                </c:pt>
                <c:pt idx="7352" formatCode="General">
                  <c:v>0.38717608584248298</c:v>
                </c:pt>
                <c:pt idx="7353" formatCode="General">
                  <c:v>0.38717645753777602</c:v>
                </c:pt>
                <c:pt idx="7354" formatCode="General">
                  <c:v>0.38717682920193502</c:v>
                </c:pt>
                <c:pt idx="7355" formatCode="General">
                  <c:v>0.38717720083496099</c:v>
                </c:pt>
                <c:pt idx="7356" formatCode="General">
                  <c:v>0.38717757243685502</c:v>
                </c:pt>
                <c:pt idx="7357" formatCode="General">
                  <c:v>0.38717794400762001</c:v>
                </c:pt>
                <c:pt idx="7358" formatCode="General">
                  <c:v>0.38717831554725701</c:v>
                </c:pt>
                <c:pt idx="7359" formatCode="General">
                  <c:v>0.38717868705576802</c:v>
                </c:pt>
                <c:pt idx="7360" formatCode="General">
                  <c:v>0.38717905853315498</c:v>
                </c:pt>
                <c:pt idx="7361" formatCode="General">
                  <c:v>0.38717942997942001</c:v>
                </c:pt>
                <c:pt idx="7362" formatCode="General">
                  <c:v>0.38717980139456498</c:v>
                </c:pt>
                <c:pt idx="7363" formatCode="General">
                  <c:v>0.38718017277859101</c:v>
                </c:pt>
                <c:pt idx="7364" formatCode="General">
                  <c:v>0.38718054413149999</c:v>
                </c:pt>
                <c:pt idx="7365" formatCode="General">
                  <c:v>0.38718091545329397</c:v>
                </c:pt>
                <c:pt idx="7366" formatCode="General">
                  <c:v>0.38718128674397501</c:v>
                </c:pt>
                <c:pt idx="7367" formatCode="General">
                  <c:v>0.38718165800354398</c:v>
                </c:pt>
                <c:pt idx="7368" formatCode="General">
                  <c:v>0.38718202923200401</c:v>
                </c:pt>
                <c:pt idx="7369" formatCode="General">
                  <c:v>0.38718240042935698</c:v>
                </c:pt>
                <c:pt idx="7370" formatCode="General">
                  <c:v>0.38718277159560299</c:v>
                </c:pt>
                <c:pt idx="7371" formatCode="General">
                  <c:v>0.387183142730745</c:v>
                </c:pt>
                <c:pt idx="7372" formatCode="General">
                  <c:v>0.387183513834785</c:v>
                </c:pt>
                <c:pt idx="7373" formatCode="General">
                  <c:v>0.38718388490772399</c:v>
                </c:pt>
                <c:pt idx="7374" formatCode="General">
                  <c:v>0.38718425594956501</c:v>
                </c:pt>
                <c:pt idx="7375" formatCode="General">
                  <c:v>0.38718462696030898</c:v>
                </c:pt>
                <c:pt idx="7376" formatCode="General">
                  <c:v>0.38718499793995798</c:v>
                </c:pt>
                <c:pt idx="7377" formatCode="General">
                  <c:v>0.38718536888851401</c:v>
                </c:pt>
                <c:pt idx="7378" formatCode="General">
                  <c:v>0.38718573980597798</c:v>
                </c:pt>
                <c:pt idx="7379" formatCode="General">
                  <c:v>0.38718611069235298</c:v>
                </c:pt>
                <c:pt idx="7380" formatCode="General">
                  <c:v>0.38718648154763902</c:v>
                </c:pt>
                <c:pt idx="7381" formatCode="General">
                  <c:v>0.38718685237183997</c:v>
                </c:pt>
                <c:pt idx="7382" formatCode="General">
                  <c:v>0.38718722316495702</c:v>
                </c:pt>
                <c:pt idx="7383" formatCode="General">
                  <c:v>0.38718759392699098</c:v>
                </c:pt>
                <c:pt idx="7384" formatCode="General">
                  <c:v>0.38718796465794503</c:v>
                </c:pt>
                <c:pt idx="7385" formatCode="General">
                  <c:v>0.38718833535781999</c:v>
                </c:pt>
                <c:pt idx="7386" formatCode="General">
                  <c:v>0.38718870602661798</c:v>
                </c:pt>
                <c:pt idx="7387" formatCode="General">
                  <c:v>0.38718907666434099</c:v>
                </c:pt>
                <c:pt idx="7388" formatCode="General">
                  <c:v>0.38718944727099103</c:v>
                </c:pt>
                <c:pt idx="7389" formatCode="General">
                  <c:v>0.38718981784656897</c:v>
                </c:pt>
                <c:pt idx="7390" formatCode="General">
                  <c:v>0.38719018839107799</c:v>
                </c:pt>
                <c:pt idx="7391" formatCode="General">
                  <c:v>0.38719055890451898</c:v>
                </c:pt>
                <c:pt idx="7392" formatCode="General">
                  <c:v>0.38719092938689398</c:v>
                </c:pt>
                <c:pt idx="7393" formatCode="General">
                  <c:v>0.38719129983820399</c:v>
                </c:pt>
                <c:pt idx="7394" formatCode="General">
                  <c:v>0.38719167025845203</c:v>
                </c:pt>
                <c:pt idx="7395" formatCode="General">
                  <c:v>0.38719204064764001</c:v>
                </c:pt>
                <c:pt idx="7396" formatCode="General">
                  <c:v>0.38719241100576801</c:v>
                </c:pt>
                <c:pt idx="7397" formatCode="General">
                  <c:v>0.38719278133284002</c:v>
                </c:pt>
                <c:pt idx="7398" formatCode="General">
                  <c:v>0.38719315162885698</c:v>
                </c:pt>
                <c:pt idx="7399" formatCode="General">
                  <c:v>0.38719352189382</c:v>
                </c:pt>
                <c:pt idx="7400" formatCode="General">
                  <c:v>0.38719389212773198</c:v>
                </c:pt>
                <c:pt idx="7401" formatCode="General">
                  <c:v>0.38719426233059401</c:v>
                </c:pt>
                <c:pt idx="7402" formatCode="General">
                  <c:v>0.38719463250240799</c:v>
                </c:pt>
                <c:pt idx="7403" formatCode="General">
                  <c:v>0.38719500264317602</c:v>
                </c:pt>
                <c:pt idx="7404" formatCode="General">
                  <c:v>0.387195372752899</c:v>
                </c:pt>
                <c:pt idx="7405" formatCode="General">
                  <c:v>0.38719574283158098</c:v>
                </c:pt>
                <c:pt idx="7406" formatCode="General">
                  <c:v>0.38719611287922101</c:v>
                </c:pt>
                <c:pt idx="7407" formatCode="General">
                  <c:v>0.38719648289582298</c:v>
                </c:pt>
                <c:pt idx="7408" formatCode="General">
                  <c:v>0.387196852881387</c:v>
                </c:pt>
                <c:pt idx="7409" formatCode="General">
                  <c:v>0.38719722283591701</c:v>
                </c:pt>
                <c:pt idx="7410" formatCode="General">
                  <c:v>0.38719759275941301</c:v>
                </c:pt>
                <c:pt idx="7411" formatCode="General">
                  <c:v>0.387197962651877</c:v>
                </c:pt>
                <c:pt idx="7412" formatCode="General">
                  <c:v>0.38719833251331198</c:v>
                </c:pt>
                <c:pt idx="7413" formatCode="General">
                  <c:v>0.387198702343718</c:v>
                </c:pt>
                <c:pt idx="7414" formatCode="General">
                  <c:v>0.38719907214309901</c:v>
                </c:pt>
                <c:pt idx="7415" formatCode="General">
                  <c:v>0.387199441911455</c:v>
                </c:pt>
                <c:pt idx="7416" formatCode="General">
                  <c:v>0.38719981164878903</c:v>
                </c:pt>
                <c:pt idx="7417" formatCode="General">
                  <c:v>0.38720018135510098</c:v>
                </c:pt>
                <c:pt idx="7418" formatCode="General">
                  <c:v>0.38720055103039502</c:v>
                </c:pt>
                <c:pt idx="7419" formatCode="General">
                  <c:v>0.38720092067467199</c:v>
                </c:pt>
                <c:pt idx="7420" formatCode="General">
                  <c:v>0.38720129028793399</c:v>
                </c:pt>
                <c:pt idx="7421" formatCode="General">
                  <c:v>0.38720165987018201</c:v>
                </c:pt>
                <c:pt idx="7422" formatCode="General">
                  <c:v>0.38720202942141801</c:v>
                </c:pt>
                <c:pt idx="7423" formatCode="General">
                  <c:v>0.38720239894164499</c:v>
                </c:pt>
                <c:pt idx="7424" formatCode="General">
                  <c:v>0.38720276843086299</c:v>
                </c:pt>
                <c:pt idx="7425" formatCode="General">
                  <c:v>0.38720313788907501</c:v>
                </c:pt>
                <c:pt idx="7426" formatCode="General">
                  <c:v>0.387203507316283</c:v>
                </c:pt>
                <c:pt idx="7427" formatCode="General">
                  <c:v>0.38720387671248802</c:v>
                </c:pt>
                <c:pt idx="7428" formatCode="General">
                  <c:v>0.38720424607769299</c:v>
                </c:pt>
                <c:pt idx="7429" formatCode="General">
                  <c:v>0.38720461541189799</c:v>
                </c:pt>
                <c:pt idx="7430" formatCode="General">
                  <c:v>0.387204984715106</c:v>
                </c:pt>
                <c:pt idx="7431" formatCode="General">
                  <c:v>0.38720535398731898</c:v>
                </c:pt>
                <c:pt idx="7432" formatCode="General">
                  <c:v>0.38720572322853902</c:v>
                </c:pt>
                <c:pt idx="7433" formatCode="General">
                  <c:v>0.38720609243876603</c:v>
                </c:pt>
                <c:pt idx="7434" formatCode="General">
                  <c:v>0.38720646161800398</c:v>
                </c:pt>
                <c:pt idx="7435" formatCode="General">
                  <c:v>0.38720683076625301</c:v>
                </c:pt>
                <c:pt idx="7436" formatCode="General">
                  <c:v>0.38720719988351698</c:v>
                </c:pt>
                <c:pt idx="7437" formatCode="General">
                  <c:v>0.38720756896979602</c:v>
                </c:pt>
                <c:pt idx="7438" formatCode="General">
                  <c:v>0.38720793802509201</c:v>
                </c:pt>
                <c:pt idx="7439" formatCode="General">
                  <c:v>0.38720830704940701</c:v>
                </c:pt>
                <c:pt idx="7440" formatCode="General">
                  <c:v>0.38720867604274301</c:v>
                </c:pt>
                <c:pt idx="7441" formatCode="General">
                  <c:v>0.387209045005102</c:v>
                </c:pt>
                <c:pt idx="7442" formatCode="General">
                  <c:v>0.387209413936485</c:v>
                </c:pt>
                <c:pt idx="7443" formatCode="General">
                  <c:v>0.387209782836895</c:v>
                </c:pt>
                <c:pt idx="7444" formatCode="General">
                  <c:v>0.38721015170633299</c:v>
                </c:pt>
                <c:pt idx="7445" formatCode="General">
                  <c:v>0.38721052054480098</c:v>
                </c:pt>
                <c:pt idx="7446" formatCode="General">
                  <c:v>0.38721088935230102</c:v>
                </c:pt>
                <c:pt idx="7447" formatCode="General">
                  <c:v>0.387211258128835</c:v>
                </c:pt>
                <c:pt idx="7448" formatCode="General">
                  <c:v>0.38721162687440402</c:v>
                </c:pt>
                <c:pt idx="7449" formatCode="General">
                  <c:v>0.38721199558900998</c:v>
                </c:pt>
                <c:pt idx="7450" formatCode="General">
                  <c:v>0.38721236427265499</c:v>
                </c:pt>
                <c:pt idx="7451" formatCode="General">
                  <c:v>0.38721273292534097</c:v>
                </c:pt>
                <c:pt idx="7452" formatCode="General">
                  <c:v>0.38721310154707</c:v>
                </c:pt>
                <c:pt idx="7453" formatCode="General">
                  <c:v>0.38721347013784302</c:v>
                </c:pt>
                <c:pt idx="7454" formatCode="General">
                  <c:v>0.38721383869766302</c:v>
                </c:pt>
                <c:pt idx="7455" formatCode="General">
                  <c:v>0.38721420722652999</c:v>
                </c:pt>
                <c:pt idx="7456" formatCode="General">
                  <c:v>0.38721457572444801</c:v>
                </c:pt>
                <c:pt idx="7457" formatCode="General">
                  <c:v>0.387214944191417</c:v>
                </c:pt>
                <c:pt idx="7458" formatCode="General">
                  <c:v>0.38721531262744002</c:v>
                </c:pt>
                <c:pt idx="7459" formatCode="General">
                  <c:v>0.38721568103251802</c:v>
                </c:pt>
                <c:pt idx="7460" formatCode="General">
                  <c:v>0.38721604940665399</c:v>
                </c:pt>
                <c:pt idx="7461" formatCode="General">
                  <c:v>0.387216417749848</c:v>
                </c:pt>
                <c:pt idx="7462" formatCode="General">
                  <c:v>0.38721678606210302</c:v>
                </c:pt>
                <c:pt idx="7463" formatCode="General">
                  <c:v>0.38721715434342102</c:v>
                </c:pt>
                <c:pt idx="7464" formatCode="General">
                  <c:v>0.38721752259380299</c:v>
                </c:pt>
                <c:pt idx="7465" formatCode="General">
                  <c:v>0.38721789081325197</c:v>
                </c:pt>
                <c:pt idx="7466" formatCode="General">
                  <c:v>0.38721825900176798</c:v>
                </c:pt>
                <c:pt idx="7467" formatCode="General">
                  <c:v>0.38721862715935401</c:v>
                </c:pt>
                <c:pt idx="7468" formatCode="General">
                  <c:v>0.387218995286012</c:v>
                </c:pt>
                <c:pt idx="7469" formatCode="General">
                  <c:v>0.38721936338174401</c:v>
                </c:pt>
                <c:pt idx="7470" formatCode="General">
                  <c:v>0.38721973144654998</c:v>
                </c:pt>
                <c:pt idx="7471" formatCode="General">
                  <c:v>0.38722009948043401</c:v>
                </c:pt>
                <c:pt idx="7472" formatCode="General">
                  <c:v>0.387220467483397</c:v>
                </c:pt>
                <c:pt idx="7473" formatCode="General">
                  <c:v>0.38722083545544</c:v>
                </c:pt>
                <c:pt idx="7474" formatCode="General">
                  <c:v>0.38722120339656602</c:v>
                </c:pt>
                <c:pt idx="7475" formatCode="General">
                  <c:v>0.38722157130677598</c:v>
                </c:pt>
                <c:pt idx="7476" formatCode="General">
                  <c:v>0.38722193918607301</c:v>
                </c:pt>
                <c:pt idx="7477" formatCode="General">
                  <c:v>0.38722230703445698</c:v>
                </c:pt>
                <c:pt idx="7478" formatCode="General">
                  <c:v>0.38722267485193101</c:v>
                </c:pt>
                <c:pt idx="7479" formatCode="General">
                  <c:v>0.38722304263849699</c:v>
                </c:pt>
                <c:pt idx="7480" formatCode="General">
                  <c:v>0.38722341039415598</c:v>
                </c:pt>
                <c:pt idx="7481" formatCode="General">
                  <c:v>0.38722377811891001</c:v>
                </c:pt>
                <c:pt idx="7482" formatCode="General">
                  <c:v>0.38722414581276099</c:v>
                </c:pt>
                <c:pt idx="7483" formatCode="General">
                  <c:v>0.38722451347571102</c:v>
                </c:pt>
                <c:pt idx="7484" formatCode="General">
                  <c:v>0.38722488110776199</c:v>
                </c:pt>
                <c:pt idx="7485" formatCode="General">
                  <c:v>0.387225248708915</c:v>
                </c:pt>
                <c:pt idx="7486" formatCode="General">
                  <c:v>0.38722561627917301</c:v>
                </c:pt>
                <c:pt idx="7487" formatCode="General">
                  <c:v>0.38722598381853601</c:v>
                </c:pt>
                <c:pt idx="7488" formatCode="General">
                  <c:v>0.387226351327008</c:v>
                </c:pt>
                <c:pt idx="7489" formatCode="General">
                  <c:v>0.38722671880458898</c:v>
                </c:pt>
                <c:pt idx="7490" formatCode="General">
                  <c:v>0.38722708625128099</c:v>
                </c:pt>
                <c:pt idx="7491" formatCode="General">
                  <c:v>0.387227453667087</c:v>
                </c:pt>
                <c:pt idx="7492" formatCode="General">
                  <c:v>0.38722782105200798</c:v>
                </c:pt>
                <c:pt idx="7493" formatCode="General">
                  <c:v>0.387228188406045</c:v>
                </c:pt>
                <c:pt idx="7494" formatCode="General">
                  <c:v>0.38722855572920201</c:v>
                </c:pt>
                <c:pt idx="7495" formatCode="General">
                  <c:v>0.38722892302147899</c:v>
                </c:pt>
                <c:pt idx="7496" formatCode="General">
                  <c:v>0.387229290282879</c:v>
                </c:pt>
                <c:pt idx="7497" formatCode="General">
                  <c:v>0.38722965751340199</c:v>
                </c:pt>
                <c:pt idx="7498" formatCode="General">
                  <c:v>0.38723002471305201</c:v>
                </c:pt>
                <c:pt idx="7499" formatCode="General">
                  <c:v>0.38723039188182901</c:v>
                </c:pt>
                <c:pt idx="7500" formatCode="General">
                  <c:v>0.38723075901973603</c:v>
                </c:pt>
                <c:pt idx="7501" formatCode="General">
                  <c:v>0.38723112612677402</c:v>
                </c:pt>
                <c:pt idx="7502" formatCode="General">
                  <c:v>0.38723149320294598</c:v>
                </c:pt>
                <c:pt idx="7503" formatCode="General">
                  <c:v>0.38723186024825301</c:v>
                </c:pt>
                <c:pt idx="7504" formatCode="General">
                  <c:v>0.38723222726269602</c:v>
                </c:pt>
                <c:pt idx="7505" formatCode="General">
                  <c:v>0.38723259424627798</c:v>
                </c:pt>
                <c:pt idx="7506" formatCode="General">
                  <c:v>0.38723296119900102</c:v>
                </c:pt>
                <c:pt idx="7507" formatCode="General">
                  <c:v>0.38723332812086497</c:v>
                </c:pt>
                <c:pt idx="7508" formatCode="General">
                  <c:v>0.38723369501187399</c:v>
                </c:pt>
                <c:pt idx="7509" formatCode="General">
                  <c:v>0.38723406187202902</c:v>
                </c:pt>
                <c:pt idx="7510" formatCode="General">
                  <c:v>0.38723442870133101</c:v>
                </c:pt>
                <c:pt idx="7511" formatCode="General">
                  <c:v>0.38723479549978301</c:v>
                </c:pt>
                <c:pt idx="7512" formatCode="General">
                  <c:v>0.38723516226738602</c:v>
                </c:pt>
                <c:pt idx="7513" formatCode="General">
                  <c:v>0.38723552900414299</c:v>
                </c:pt>
                <c:pt idx="7514" formatCode="General">
                  <c:v>0.38723589571005401</c:v>
                </c:pt>
                <c:pt idx="7515" formatCode="General">
                  <c:v>0.38723626238512199</c:v>
                </c:pt>
                <c:pt idx="7516" formatCode="General">
                  <c:v>0.38723662902934902</c:v>
                </c:pt>
                <c:pt idx="7517" formatCode="General">
                  <c:v>0.387236995642736</c:v>
                </c:pt>
                <c:pt idx="7518" formatCode="General">
                  <c:v>0.38723736222528499</c:v>
                </c:pt>
                <c:pt idx="7519" formatCode="General">
                  <c:v>0.38723772877699802</c:v>
                </c:pt>
                <c:pt idx="7520" formatCode="General">
                  <c:v>0.38723809529787701</c:v>
                </c:pt>
                <c:pt idx="7521" formatCode="General">
                  <c:v>0.38723846178792298</c:v>
                </c:pt>
                <c:pt idx="7522" formatCode="General">
                  <c:v>0.38723882824713901</c:v>
                </c:pt>
                <c:pt idx="7523" formatCode="General">
                  <c:v>0.38723919467552598</c:v>
                </c:pt>
                <c:pt idx="7524" formatCode="General">
                  <c:v>0.38723956107308599</c:v>
                </c:pt>
                <c:pt idx="7525" formatCode="General">
                  <c:v>0.387239927439821</c:v>
                </c:pt>
                <c:pt idx="7526" formatCode="General">
                  <c:v>0.38724029377573299</c:v>
                </c:pt>
                <c:pt idx="7527" formatCode="General">
                  <c:v>0.38724066008082297</c:v>
                </c:pt>
                <c:pt idx="7528" formatCode="General">
                  <c:v>0.387241026355093</c:v>
                </c:pt>
                <c:pt idx="7529" formatCode="General">
                  <c:v>0.38724139259854601</c:v>
                </c:pt>
                <c:pt idx="7530" formatCode="General">
                  <c:v>0.387241758811182</c:v>
                </c:pt>
                <c:pt idx="7531" formatCode="General">
                  <c:v>0.38724212499300398</c:v>
                </c:pt>
                <c:pt idx="7532" formatCode="General">
                  <c:v>0.38724249114401299</c:v>
                </c:pt>
                <c:pt idx="7533" formatCode="General">
                  <c:v>0.38724285726421198</c:v>
                </c:pt>
                <c:pt idx="7534" formatCode="General">
                  <c:v>0.38724322335360201</c:v>
                </c:pt>
                <c:pt idx="7535" formatCode="General">
                  <c:v>0.38724358941218501</c:v>
                </c:pt>
                <c:pt idx="7536" formatCode="General">
                  <c:v>0.38724395543996198</c:v>
                </c:pt>
                <c:pt idx="7537" formatCode="General">
                  <c:v>0.38724432143693699</c:v>
                </c:pt>
                <c:pt idx="7538" formatCode="General">
                  <c:v>0.38724468740310902</c:v>
                </c:pt>
                <c:pt idx="7539" formatCode="General">
                  <c:v>0.38724505333848203</c:v>
                </c:pt>
                <c:pt idx="7540" formatCode="General">
                  <c:v>0.387245419243056</c:v>
                </c:pt>
                <c:pt idx="7541" formatCode="General">
                  <c:v>0.387245785116835</c:v>
                </c:pt>
                <c:pt idx="7542" formatCode="General">
                  <c:v>0.38724615095981901</c:v>
                </c:pt>
                <c:pt idx="7543" formatCode="General">
                  <c:v>0.38724651677201</c:v>
                </c:pt>
                <c:pt idx="7544" formatCode="General">
                  <c:v>0.387246882553411</c:v>
                </c:pt>
                <c:pt idx="7545" formatCode="General">
                  <c:v>0.38724724830402202</c:v>
                </c:pt>
                <c:pt idx="7546" formatCode="General">
                  <c:v>0.387247614023847</c:v>
                </c:pt>
                <c:pt idx="7547" formatCode="General">
                  <c:v>0.38724797971288599</c:v>
                </c:pt>
                <c:pt idx="7548" formatCode="General">
                  <c:v>0.387248345371141</c:v>
                </c:pt>
                <c:pt idx="7549" formatCode="General">
                  <c:v>0.38724871099861502</c:v>
                </c:pt>
                <c:pt idx="7550" formatCode="General">
                  <c:v>0.38724907659530899</c:v>
                </c:pt>
                <c:pt idx="7551" formatCode="General">
                  <c:v>0.38724944216122498</c:v>
                </c:pt>
                <c:pt idx="7552" formatCode="General">
                  <c:v>0.38724980769636402</c:v>
                </c:pt>
                <c:pt idx="7553" formatCode="General">
                  <c:v>0.38725017320072902</c:v>
                </c:pt>
                <c:pt idx="7554" formatCode="General">
                  <c:v>0.38725053867432102</c:v>
                </c:pt>
                <c:pt idx="7555" formatCode="General">
                  <c:v>0.38725090411714302</c:v>
                </c:pt>
                <c:pt idx="7556" formatCode="General">
                  <c:v>0.38725126952919497</c:v>
                </c:pt>
                <c:pt idx="7557" formatCode="General">
                  <c:v>0.38725163491047998</c:v>
                </c:pt>
                <c:pt idx="7558" formatCode="General">
                  <c:v>0.38725200026099899</c:v>
                </c:pt>
                <c:pt idx="7559" formatCode="General">
                  <c:v>0.38725236558075499</c:v>
                </c:pt>
                <c:pt idx="7560" formatCode="General">
                  <c:v>0.38725273086974898</c:v>
                </c:pt>
                <c:pt idx="7561" formatCode="General">
                  <c:v>0.38725309612798298</c:v>
                </c:pt>
                <c:pt idx="7562" formatCode="General">
                  <c:v>0.38725346135545902</c:v>
                </c:pt>
                <c:pt idx="7563" formatCode="General">
                  <c:v>0.38725382655217799</c:v>
                </c:pt>
                <c:pt idx="7564" formatCode="General">
                  <c:v>0.38725419171814301</c:v>
                </c:pt>
                <c:pt idx="7565" formatCode="General">
                  <c:v>0.38725455685335503</c:v>
                </c:pt>
                <c:pt idx="7566" formatCode="General">
                  <c:v>0.38725492195781602</c:v>
                </c:pt>
                <c:pt idx="7567" formatCode="General">
                  <c:v>0.38725528703152701</c:v>
                </c:pt>
                <c:pt idx="7568" formatCode="General">
                  <c:v>0.38725565207449197</c:v>
                </c:pt>
                <c:pt idx="7569" formatCode="General">
                  <c:v>0.38725601708670998</c:v>
                </c:pt>
                <c:pt idx="7570" formatCode="General">
                  <c:v>0.38725638206818502</c:v>
                </c:pt>
                <c:pt idx="7571" formatCode="General">
                  <c:v>0.38725674701891799</c:v>
                </c:pt>
                <c:pt idx="7572" formatCode="General">
                  <c:v>0.38725711193891099</c:v>
                </c:pt>
                <c:pt idx="7573" formatCode="General">
                  <c:v>0.38725747682816603</c:v>
                </c:pt>
                <c:pt idx="7574" formatCode="General">
                  <c:v>0.38725784168668398</c:v>
                </c:pt>
                <c:pt idx="7575" formatCode="General">
                  <c:v>0.38725820651446702</c:v>
                </c:pt>
                <c:pt idx="7576" formatCode="General">
                  <c:v>0.38725857131151697</c:v>
                </c:pt>
                <c:pt idx="7577" formatCode="General">
                  <c:v>0.38725893607783701</c:v>
                </c:pt>
                <c:pt idx="7578" formatCode="General">
                  <c:v>0.38725930081342702</c:v>
                </c:pt>
                <c:pt idx="7579" formatCode="General">
                  <c:v>0.387259665518289</c:v>
                </c:pt>
                <c:pt idx="7580" formatCode="General">
                  <c:v>0.387260030192426</c:v>
                </c:pt>
                <c:pt idx="7581" formatCode="General">
                  <c:v>0.38726039483583902</c:v>
                </c:pt>
                <c:pt idx="7582" formatCode="General">
                  <c:v>0.38726075944853</c:v>
                </c:pt>
                <c:pt idx="7583" formatCode="General">
                  <c:v>0.3872611240305</c:v>
                </c:pt>
                <c:pt idx="7584" formatCode="General">
                  <c:v>0.38726148858175202</c:v>
                </c:pt>
                <c:pt idx="7585" formatCode="General">
                  <c:v>0.387261853102288</c:v>
                </c:pt>
                <c:pt idx="7586" formatCode="General">
                  <c:v>0.38726221759210799</c:v>
                </c:pt>
                <c:pt idx="7587" formatCode="General">
                  <c:v>0.38726265122398201</c:v>
                </c:pt>
                <c:pt idx="7588" formatCode="General">
                  <c:v>0.38726309347714899</c:v>
                </c:pt>
                <c:pt idx="7589" formatCode="General">
                  <c:v>0.38726353570533301</c:v>
                </c:pt>
                <c:pt idx="7590" formatCode="General">
                  <c:v>0.38726397790853501</c:v>
                </c:pt>
                <c:pt idx="7591" formatCode="General">
                  <c:v>0.38726442008675699</c:v>
                </c:pt>
                <c:pt idx="7592" formatCode="General">
                  <c:v>0.38726486223999901</c:v>
                </c:pt>
                <c:pt idx="7593" formatCode="General">
                  <c:v>0.38726530436826201</c:v>
                </c:pt>
                <c:pt idx="7594" formatCode="General">
                  <c:v>0.38726574647154599</c:v>
                </c:pt>
                <c:pt idx="7595" formatCode="General">
                  <c:v>0.38726618854985301</c:v>
                </c:pt>
                <c:pt idx="7596" formatCode="General">
                  <c:v>0.387266630603184</c:v>
                </c:pt>
                <c:pt idx="7597" formatCode="General">
                  <c:v>0.38726707263153898</c:v>
                </c:pt>
                <c:pt idx="7598" formatCode="General">
                  <c:v>0.38726751463491998</c:v>
                </c:pt>
                <c:pt idx="7599" formatCode="General">
                  <c:v>0.38726795661332603</c:v>
                </c:pt>
                <c:pt idx="7600" formatCode="General">
                  <c:v>0.38726839856675999</c:v>
                </c:pt>
                <c:pt idx="7601" formatCode="General">
                  <c:v>0.38726884049522198</c:v>
                </c:pt>
                <c:pt idx="7602" formatCode="General">
                  <c:v>0.387269282398712</c:v>
                </c:pt>
                <c:pt idx="7603" formatCode="General">
                  <c:v>0.387269724277232</c:v>
                </c:pt>
                <c:pt idx="7604" formatCode="General">
                  <c:v>0.38727016613078302</c:v>
                </c:pt>
                <c:pt idx="7605" formatCode="General">
                  <c:v>0.38727060795936602</c:v>
                </c:pt>
                <c:pt idx="7606" formatCode="General">
                  <c:v>0.38727104976297999</c:v>
                </c:pt>
                <c:pt idx="7607" formatCode="General">
                  <c:v>0.38727149154162799</c:v>
                </c:pt>
                <c:pt idx="7608" formatCode="General">
                  <c:v>0.38727193329531001</c:v>
                </c:pt>
                <c:pt idx="7609" formatCode="General">
                  <c:v>0.387272375024028</c:v>
                </c:pt>
                <c:pt idx="7610" formatCode="General">
                  <c:v>0.38727281672778102</c:v>
                </c:pt>
                <c:pt idx="7611" formatCode="General">
                  <c:v>0.38727325840657001</c:v>
                </c:pt>
                <c:pt idx="7612" formatCode="General">
                  <c:v>0.38727370006039802</c:v>
                </c:pt>
                <c:pt idx="7613" formatCode="General">
                  <c:v>0.387274141689264</c:v>
                </c:pt>
                <c:pt idx="7614" formatCode="General">
                  <c:v>0.38727458329316899</c:v>
                </c:pt>
                <c:pt idx="7615" formatCode="General">
                  <c:v>0.38727502487211501</c:v>
                </c:pt>
                <c:pt idx="7616" formatCode="General">
                  <c:v>0.387275466426102</c:v>
                </c:pt>
                <c:pt idx="7617" formatCode="General">
                  <c:v>0.387275907955131</c:v>
                </c:pt>
                <c:pt idx="7618" formatCode="General">
                  <c:v>0.38727634945920297</c:v>
                </c:pt>
                <c:pt idx="7619" formatCode="General">
                  <c:v>0.38727679093831802</c:v>
                </c:pt>
                <c:pt idx="7620" formatCode="General">
                  <c:v>0.38727723239247902</c:v>
                </c:pt>
                <c:pt idx="7621" formatCode="General">
                  <c:v>0.38727767382168499</c:v>
                </c:pt>
                <c:pt idx="7622" formatCode="General">
                  <c:v>0.38727811522593703</c:v>
                </c:pt>
                <c:pt idx="7623" formatCode="General">
                  <c:v>0.38727855660523702</c:v>
                </c:pt>
                <c:pt idx="7624" formatCode="General">
                  <c:v>0.38727899795958498</c:v>
                </c:pt>
                <c:pt idx="7625" formatCode="General">
                  <c:v>0.38727943928898201</c:v>
                </c:pt>
                <c:pt idx="7626" formatCode="General">
                  <c:v>0.38727988059342999</c:v>
                </c:pt>
                <c:pt idx="7627" formatCode="General">
                  <c:v>0.38728032187292799</c:v>
                </c:pt>
                <c:pt idx="7628" formatCode="General">
                  <c:v>0.387280763127477</c:v>
                </c:pt>
                <c:pt idx="7629" formatCode="General">
                  <c:v>0.38728120435708002</c:v>
                </c:pt>
                <c:pt idx="7630" formatCode="General">
                  <c:v>0.387281645561736</c:v>
                </c:pt>
                <c:pt idx="7631" formatCode="General">
                  <c:v>0.38728208674144698</c:v>
                </c:pt>
                <c:pt idx="7632" formatCode="General">
                  <c:v>0.38728252789621198</c:v>
                </c:pt>
                <c:pt idx="7633" formatCode="General">
                  <c:v>0.38728296902603399</c:v>
                </c:pt>
                <c:pt idx="7634" formatCode="General">
                  <c:v>0.387283410130913</c:v>
                </c:pt>
                <c:pt idx="7635" formatCode="General">
                  <c:v>0.38728385121085002</c:v>
                </c:pt>
                <c:pt idx="7636" formatCode="General">
                  <c:v>0.38728429226584599</c:v>
                </c:pt>
                <c:pt idx="7637" formatCode="General">
                  <c:v>0.38728473329590102</c:v>
                </c:pt>
                <c:pt idx="7638" formatCode="General">
                  <c:v>0.387285174301018</c:v>
                </c:pt>
                <c:pt idx="7639" formatCode="General">
                  <c:v>0.38728561528119498</c:v>
                </c:pt>
                <c:pt idx="7640" formatCode="General">
                  <c:v>0.38728605623643497</c:v>
                </c:pt>
                <c:pt idx="7641" formatCode="General">
                  <c:v>0.38728649716673802</c:v>
                </c:pt>
                <c:pt idx="7642" formatCode="General">
                  <c:v>0.38728693807210601</c:v>
                </c:pt>
                <c:pt idx="7643" formatCode="General">
                  <c:v>0.38728737895253801</c:v>
                </c:pt>
                <c:pt idx="7644" formatCode="General">
                  <c:v>0.387287819808036</c:v>
                </c:pt>
                <c:pt idx="7645" formatCode="General">
                  <c:v>0.387288260638601</c:v>
                </c:pt>
                <c:pt idx="7646" formatCode="General">
                  <c:v>0.387288701444234</c:v>
                </c:pt>
                <c:pt idx="7647" formatCode="General">
                  <c:v>0.38728914222493499</c:v>
                </c:pt>
                <c:pt idx="7648" formatCode="General">
                  <c:v>0.38728958298070498</c:v>
                </c:pt>
                <c:pt idx="7649" formatCode="General">
                  <c:v>0.38729002371154603</c:v>
                </c:pt>
                <c:pt idx="7650" formatCode="General">
                  <c:v>0.38729046441745801</c:v>
                </c:pt>
                <c:pt idx="7651" formatCode="General">
                  <c:v>0.387290905098442</c:v>
                </c:pt>
                <c:pt idx="7652" formatCode="General">
                  <c:v>0.38729134575449897</c:v>
                </c:pt>
                <c:pt idx="7653" formatCode="General">
                  <c:v>0.38729178638563</c:v>
                </c:pt>
                <c:pt idx="7654" formatCode="General">
                  <c:v>0.38729222699183602</c:v>
                </c:pt>
                <c:pt idx="7655" formatCode="General">
                  <c:v>0.38729266757311698</c:v>
                </c:pt>
                <c:pt idx="7656" formatCode="General">
                  <c:v>0.38729310812947498</c:v>
                </c:pt>
                <c:pt idx="7657" formatCode="General">
                  <c:v>0.38729354866090998</c:v>
                </c:pt>
                <c:pt idx="7658" formatCode="General">
                  <c:v>0.38729398916742303</c:v>
                </c:pt>
                <c:pt idx="7659" formatCode="General">
                  <c:v>0.387294429649016</c:v>
                </c:pt>
                <c:pt idx="7660" formatCode="General">
                  <c:v>0.38729487010568803</c:v>
                </c:pt>
                <c:pt idx="7661" formatCode="General">
                  <c:v>0.38729531053744198</c:v>
                </c:pt>
                <c:pt idx="7662" formatCode="General">
                  <c:v>0.38729575094427698</c:v>
                </c:pt>
                <c:pt idx="7663" formatCode="General">
                  <c:v>0.38729619132619503</c:v>
                </c:pt>
                <c:pt idx="7664" formatCode="General">
                  <c:v>0.387296631683196</c:v>
                </c:pt>
                <c:pt idx="7665" formatCode="General">
                  <c:v>0.38729707201528202</c:v>
                </c:pt>
                <c:pt idx="7666" formatCode="General">
                  <c:v>0.38729751232245302</c:v>
                </c:pt>
                <c:pt idx="7667" formatCode="General">
                  <c:v>0.387297952604711</c:v>
                </c:pt>
                <c:pt idx="7668" formatCode="General">
                  <c:v>0.38729839286205497</c:v>
                </c:pt>
                <c:pt idx="7669" formatCode="General">
                  <c:v>0.38729883309448698</c:v>
                </c:pt>
                <c:pt idx="7670" formatCode="General">
                  <c:v>0.38729927330200897</c:v>
                </c:pt>
                <c:pt idx="7671" formatCode="General">
                  <c:v>0.38729971348462</c:v>
                </c:pt>
                <c:pt idx="7672" formatCode="General">
                  <c:v>0.38730015364232101</c:v>
                </c:pt>
                <c:pt idx="7673" formatCode="General">
                  <c:v>0.387300593775114</c:v>
                </c:pt>
                <c:pt idx="7674" formatCode="General">
                  <c:v>0.38730103388300002</c:v>
                </c:pt>
                <c:pt idx="7675" formatCode="General">
                  <c:v>0.38730147396597903</c:v>
                </c:pt>
                <c:pt idx="7676" formatCode="General">
                  <c:v>0.38730191402405201</c:v>
                </c:pt>
                <c:pt idx="7677" formatCode="General">
                  <c:v>0.38730235405722002</c:v>
                </c:pt>
                <c:pt idx="7678" formatCode="General">
                  <c:v>0.38730279406548401</c:v>
                </c:pt>
                <c:pt idx="7679" formatCode="General">
                  <c:v>0.38730323404884398</c:v>
                </c:pt>
                <c:pt idx="7680" formatCode="General">
                  <c:v>0.38730367400730298</c:v>
                </c:pt>
                <c:pt idx="7681" formatCode="General">
                  <c:v>0.38730411394086001</c:v>
                </c:pt>
                <c:pt idx="7682" formatCode="General">
                  <c:v>0.38730455384951601</c:v>
                </c:pt>
                <c:pt idx="7683" formatCode="General">
                  <c:v>0.38730499373327298</c:v>
                </c:pt>
                <c:pt idx="7684" formatCode="General">
                  <c:v>0.38730543359213099</c:v>
                </c:pt>
                <c:pt idx="7685" formatCode="General">
                  <c:v>0.38730587342609102</c:v>
                </c:pt>
                <c:pt idx="7686" formatCode="General">
                  <c:v>0.38730631323515402</c:v>
                </c:pt>
                <c:pt idx="7687" formatCode="General">
                  <c:v>0.38730675301932099</c:v>
                </c:pt>
                <c:pt idx="7688" formatCode="General">
                  <c:v>0.38730719277859299</c:v>
                </c:pt>
                <c:pt idx="7689" formatCode="General">
                  <c:v>0.38730763251297001</c:v>
                </c:pt>
                <c:pt idx="7690" formatCode="General">
                  <c:v>0.387308072222454</c:v>
                </c:pt>
                <c:pt idx="7691" formatCode="General">
                  <c:v>0.38730851190704602</c:v>
                </c:pt>
                <c:pt idx="7692" formatCode="General">
                  <c:v>0.387308951566745</c:v>
                </c:pt>
                <c:pt idx="7693" formatCode="General">
                  <c:v>0.387309391201554</c:v>
                </c:pt>
                <c:pt idx="7694" formatCode="General">
                  <c:v>0.38730983081147302</c:v>
                </c:pt>
                <c:pt idx="7695" formatCode="General">
                  <c:v>0.38731027039650301</c:v>
                </c:pt>
                <c:pt idx="7696" formatCode="General">
                  <c:v>0.38731070995664502</c:v>
                </c:pt>
                <c:pt idx="7697" formatCode="General">
                  <c:v>0.38731114949189899</c:v>
                </c:pt>
                <c:pt idx="7698" formatCode="General">
                  <c:v>0.38731158900226698</c:v>
                </c:pt>
                <c:pt idx="7699" formatCode="General">
                  <c:v>0.38731202848774998</c:v>
                </c:pt>
                <c:pt idx="7700" formatCode="General">
                  <c:v>0.387312467948348</c:v>
                </c:pt>
                <c:pt idx="7701" formatCode="General">
                  <c:v>0.38731290738406199</c:v>
                </c:pt>
                <c:pt idx="7702" formatCode="General">
                  <c:v>0.38731334679489399</c:v>
                </c:pt>
                <c:pt idx="7703" formatCode="General">
                  <c:v>0.387313786180843</c:v>
                </c:pt>
                <c:pt idx="7704" formatCode="General">
                  <c:v>0.38731422554191097</c:v>
                </c:pt>
                <c:pt idx="7705" formatCode="General">
                  <c:v>0.38731466487809901</c:v>
                </c:pt>
                <c:pt idx="7706" formatCode="General">
                  <c:v>0.38731510418940801</c:v>
                </c:pt>
                <c:pt idx="7707" formatCode="General">
                  <c:v>0.38731554347583902</c:v>
                </c:pt>
                <c:pt idx="7708" formatCode="General">
                  <c:v>0.38731598273739098</c:v>
                </c:pt>
                <c:pt idx="7709" formatCode="General">
                  <c:v>0.38731642197406801</c:v>
                </c:pt>
                <c:pt idx="7710" formatCode="General">
                  <c:v>0.387316861185868</c:v>
                </c:pt>
                <c:pt idx="7711" formatCode="General">
                  <c:v>0.38731730037279299</c:v>
                </c:pt>
                <c:pt idx="7712" formatCode="General">
                  <c:v>0.387317739534845</c:v>
                </c:pt>
                <c:pt idx="7713" formatCode="General">
                  <c:v>0.38731817867202301</c:v>
                </c:pt>
                <c:pt idx="7714" formatCode="General">
                  <c:v>0.38731861778433002</c:v>
                </c:pt>
                <c:pt idx="7715" formatCode="General">
                  <c:v>0.38731905687176399</c:v>
                </c:pt>
                <c:pt idx="7716" formatCode="General">
                  <c:v>0.38731949593432902</c:v>
                </c:pt>
                <c:pt idx="7717" formatCode="General">
                  <c:v>0.38731993497202399</c:v>
                </c:pt>
                <c:pt idx="7718" formatCode="General">
                  <c:v>0.38732037398484997</c:v>
                </c:pt>
                <c:pt idx="7719" formatCode="General">
                  <c:v>0.38732081297280802</c:v>
                </c:pt>
                <c:pt idx="7720" formatCode="General">
                  <c:v>0.387321251935899</c:v>
                </c:pt>
                <c:pt idx="7721" formatCode="General">
                  <c:v>0.387321655754919</c:v>
                </c:pt>
                <c:pt idx="7722" formatCode="General">
                  <c:v>0.38732197478455199</c:v>
                </c:pt>
                <c:pt idx="7723" formatCode="General">
                  <c:v>0.38732229379856498</c:v>
                </c:pt>
                <c:pt idx="7724" formatCode="General">
                  <c:v>0.38732261279696101</c:v>
                </c:pt>
                <c:pt idx="7725" formatCode="General">
                  <c:v>0.38732293177973798</c:v>
                </c:pt>
                <c:pt idx="7726" formatCode="General">
                  <c:v>0.387323250746897</c:v>
                </c:pt>
                <c:pt idx="7727" formatCode="General">
                  <c:v>0.38732356969843801</c:v>
                </c:pt>
                <c:pt idx="7728" formatCode="General">
                  <c:v>0.38732388863436201</c:v>
                </c:pt>
                <c:pt idx="7729" formatCode="General">
                  <c:v>0.38732420755466901</c:v>
                </c:pt>
                <c:pt idx="7730" formatCode="General">
                  <c:v>0.38732452645936</c:v>
                </c:pt>
                <c:pt idx="7731" formatCode="General">
                  <c:v>0.38732480809730602</c:v>
                </c:pt>
                <c:pt idx="7732" formatCode="General">
                  <c:v>0.38732493287474201</c:v>
                </c:pt>
                <c:pt idx="7733" formatCode="General">
                  <c:v>0.38732505763985903</c:v>
                </c:pt>
                <c:pt idx="7734" formatCode="General">
                  <c:v>0.38732518239265701</c:v>
                </c:pt>
                <c:pt idx="7735" formatCode="General">
                  <c:v>0.38732530713313701</c:v>
                </c:pt>
                <c:pt idx="7736" formatCode="General">
                  <c:v>0.38732543186129997</c:v>
                </c:pt>
                <c:pt idx="7737" formatCode="General">
                  <c:v>0.38732555657714501</c:v>
                </c:pt>
                <c:pt idx="7738" formatCode="General">
                  <c:v>0.38732568128067302</c:v>
                </c:pt>
                <c:pt idx="7739" formatCode="General">
                  <c:v>0.38732580597188399</c:v>
                </c:pt>
                <c:pt idx="7740" formatCode="General">
                  <c:v>0.38732593065077903</c:v>
                </c:pt>
                <c:pt idx="7741" formatCode="General">
                  <c:v>0.38732605531735798</c:v>
                </c:pt>
                <c:pt idx="7742" formatCode="General">
                  <c:v>0.387326179971621</c:v>
                </c:pt>
                <c:pt idx="7743" formatCode="General">
                  <c:v>0.38732630461356998</c:v>
                </c:pt>
                <c:pt idx="7744" formatCode="General">
                  <c:v>0.38732642924320299</c:v>
                </c:pt>
                <c:pt idx="7745" formatCode="General">
                  <c:v>0.387326553860522</c:v>
                </c:pt>
                <c:pt idx="7746" formatCode="General">
                  <c:v>0.38732667846552699</c:v>
                </c:pt>
                <c:pt idx="7747" formatCode="General">
                  <c:v>0.38732680305821898</c:v>
                </c:pt>
                <c:pt idx="7748" formatCode="General">
                  <c:v>0.387326927638597</c:v>
                </c:pt>
                <c:pt idx="7749" formatCode="General">
                  <c:v>0.38732705220666203</c:v>
                </c:pt>
                <c:pt idx="7750" formatCode="General">
                  <c:v>0.38732717676241502</c:v>
                </c:pt>
                <c:pt idx="7751" formatCode="General">
                  <c:v>0.38732730130585502</c:v>
                </c:pt>
                <c:pt idx="7752" formatCode="General">
                  <c:v>0.38732742583698399</c:v>
                </c:pt>
                <c:pt idx="7753" formatCode="General">
                  <c:v>0.38732755035580102</c:v>
                </c:pt>
                <c:pt idx="7754" formatCode="General">
                  <c:v>0.38732767486230801</c:v>
                </c:pt>
                <c:pt idx="7755" formatCode="General">
                  <c:v>0.38732779935650302</c:v>
                </c:pt>
                <c:pt idx="7756" formatCode="General">
                  <c:v>0.38732792383838899</c:v>
                </c:pt>
                <c:pt idx="7757" formatCode="General">
                  <c:v>0.38732804830796402</c:v>
                </c:pt>
                <c:pt idx="7758" formatCode="General">
                  <c:v>0.38732817276523002</c:v>
                </c:pt>
                <c:pt idx="7759" formatCode="General">
                  <c:v>0.38732829721018602</c:v>
                </c:pt>
                <c:pt idx="7760" formatCode="General">
                  <c:v>0.38732842164283399</c:v>
                </c:pt>
                <c:pt idx="7761" formatCode="General">
                  <c:v>0.38732854606317402</c:v>
                </c:pt>
                <c:pt idx="7762" formatCode="General">
                  <c:v>0.38732867047120501</c:v>
                </c:pt>
                <c:pt idx="7763" formatCode="General">
                  <c:v>0.387328794866929</c:v>
                </c:pt>
                <c:pt idx="7764" formatCode="General">
                  <c:v>0.38732891925034602</c:v>
                </c:pt>
                <c:pt idx="7765" formatCode="General">
                  <c:v>0.38732904362145498</c:v>
                </c:pt>
                <c:pt idx="7766" formatCode="General">
                  <c:v>0.38732916798025802</c:v>
                </c:pt>
                <c:pt idx="7767" formatCode="General">
                  <c:v>0.387329292326755</c:v>
                </c:pt>
                <c:pt idx="7768" formatCode="General">
                  <c:v>0.387329416660946</c:v>
                </c:pt>
                <c:pt idx="7769" formatCode="General">
                  <c:v>0.38732954098283201</c:v>
                </c:pt>
                <c:pt idx="7770" formatCode="General">
                  <c:v>0.38732966529241297</c:v>
                </c:pt>
                <c:pt idx="7771" formatCode="General">
                  <c:v>0.387329789589689</c:v>
                </c:pt>
                <c:pt idx="7772" formatCode="General">
                  <c:v>0.38732991387466098</c:v>
                </c:pt>
                <c:pt idx="7773" formatCode="General">
                  <c:v>0.38733003814732903</c:v>
                </c:pt>
                <c:pt idx="7774" formatCode="General">
                  <c:v>0.38733016240769302</c:v>
                </c:pt>
                <c:pt idx="7775" formatCode="General">
                  <c:v>0.38733028665575397</c:v>
                </c:pt>
                <c:pt idx="7776" formatCode="General">
                  <c:v>0.38733041089151299</c:v>
                </c:pt>
                <c:pt idx="7777" formatCode="General">
                  <c:v>0.38733053511496901</c:v>
                </c:pt>
                <c:pt idx="7778" formatCode="General">
                  <c:v>0.38733065932612298</c:v>
                </c:pt>
                <c:pt idx="7779" formatCode="General">
                  <c:v>0.38733078352497502</c:v>
                </c:pt>
                <c:pt idx="7780" formatCode="General">
                  <c:v>0.38733090771152701</c:v>
                </c:pt>
                <c:pt idx="7781" formatCode="General">
                  <c:v>0.387331031885777</c:v>
                </c:pt>
                <c:pt idx="7782" formatCode="General">
                  <c:v>0.387331156047726</c:v>
                </c:pt>
                <c:pt idx="7783" formatCode="General">
                  <c:v>0.387331280197376</c:v>
                </c:pt>
                <c:pt idx="7784" formatCode="General">
                  <c:v>0.38733140433472601</c:v>
                </c:pt>
                <c:pt idx="7785" formatCode="General">
                  <c:v>0.38733152845977598</c:v>
                </c:pt>
                <c:pt idx="7786" formatCode="General">
                  <c:v>0.387331652572528</c:v>
                </c:pt>
                <c:pt idx="7787" formatCode="General">
                  <c:v>0.38733177667298002</c:v>
                </c:pt>
                <c:pt idx="7788" formatCode="General">
                  <c:v>0.387331900761135</c:v>
                </c:pt>
                <c:pt idx="7789" formatCode="General">
                  <c:v>0.38733202483699097</c:v>
                </c:pt>
                <c:pt idx="7790" formatCode="General">
                  <c:v>0.38733214890055101</c:v>
                </c:pt>
                <c:pt idx="7791" formatCode="General">
                  <c:v>0.38733227295181299</c:v>
                </c:pt>
                <c:pt idx="7792" formatCode="General">
                  <c:v>0.38733239699077798</c:v>
                </c:pt>
                <c:pt idx="7793" formatCode="General">
                  <c:v>0.38733252101744697</c:v>
                </c:pt>
                <c:pt idx="7794" formatCode="General">
                  <c:v>0.38733264503181902</c:v>
                </c:pt>
                <c:pt idx="7795" formatCode="General">
                  <c:v>0.38733276903389602</c:v>
                </c:pt>
                <c:pt idx="7796" formatCode="General">
                  <c:v>0.38733289302367802</c:v>
                </c:pt>
                <c:pt idx="7797" formatCode="General">
                  <c:v>0.387333017269266</c:v>
                </c:pt>
                <c:pt idx="7798" formatCode="General">
                  <c:v>0.38733315008242802</c:v>
                </c:pt>
                <c:pt idx="7799" formatCode="General">
                  <c:v>0.38733328288454399</c:v>
                </c:pt>
                <c:pt idx="7800" formatCode="General">
                  <c:v>0.38733341567561302</c:v>
                </c:pt>
                <c:pt idx="7801" formatCode="General">
                  <c:v>0.387333548455636</c:v>
                </c:pt>
                <c:pt idx="7802" formatCode="General">
                  <c:v>0.38733368122461298</c:v>
                </c:pt>
                <c:pt idx="7803" formatCode="General">
                  <c:v>0.38733381398254502</c:v>
                </c:pt>
                <c:pt idx="7804" formatCode="General">
                  <c:v>0.387333946729431</c:v>
                </c:pt>
                <c:pt idx="7805" formatCode="General">
                  <c:v>0.38733407946527199</c:v>
                </c:pt>
                <c:pt idx="7806" formatCode="General">
                  <c:v>0.38733421219006697</c:v>
                </c:pt>
                <c:pt idx="7807" formatCode="General">
                  <c:v>0.38733434490381802</c:v>
                </c:pt>
                <c:pt idx="7808" formatCode="General">
                  <c:v>0.38733447760652301</c:v>
                </c:pt>
                <c:pt idx="7809" formatCode="General">
                  <c:v>0.387334610298184</c:v>
                </c:pt>
                <c:pt idx="7810" formatCode="General">
                  <c:v>0.3873347429788</c:v>
                </c:pt>
                <c:pt idx="7811" formatCode="General">
                  <c:v>0.38733487564837199</c:v>
                </c:pt>
                <c:pt idx="7812" formatCode="General">
                  <c:v>0.38733500830689999</c:v>
                </c:pt>
                <c:pt idx="7813" formatCode="General">
                  <c:v>0.38733514095438298</c:v>
                </c:pt>
                <c:pt idx="7814" formatCode="General">
                  <c:v>0.38733527359082298</c:v>
                </c:pt>
                <c:pt idx="7815" formatCode="General">
                  <c:v>0.38733540621621798</c:v>
                </c:pt>
                <c:pt idx="7816" formatCode="General">
                  <c:v>0.38733553883056998</c:v>
                </c:pt>
                <c:pt idx="7817" formatCode="General">
                  <c:v>0.38733567143387898</c:v>
                </c:pt>
                <c:pt idx="7818" formatCode="General">
                  <c:v>0.38733580402614498</c:v>
                </c:pt>
                <c:pt idx="7819" formatCode="General">
                  <c:v>0.38733593660736698</c:v>
                </c:pt>
                <c:pt idx="7820" formatCode="General">
                  <c:v>0.38733606917754598</c:v>
                </c:pt>
                <c:pt idx="7821" formatCode="General">
                  <c:v>0.38733620173668298</c:v>
                </c:pt>
                <c:pt idx="7822" formatCode="General">
                  <c:v>0.38733633428477698</c:v>
                </c:pt>
                <c:pt idx="7823" formatCode="General">
                  <c:v>0.38733646682182798</c:v>
                </c:pt>
                <c:pt idx="7824" formatCode="General">
                  <c:v>0.38733659934783699</c:v>
                </c:pt>
                <c:pt idx="7825" formatCode="General">
                  <c:v>0.38733673186280398</c:v>
                </c:pt>
                <c:pt idx="7826" formatCode="General">
                  <c:v>0.38733686436672898</c:v>
                </c:pt>
                <c:pt idx="7827" formatCode="General">
                  <c:v>0.38733699685961298</c:v>
                </c:pt>
                <c:pt idx="7828" formatCode="General">
                  <c:v>0.38733712934145398</c:v>
                </c:pt>
                <c:pt idx="7829" formatCode="General">
                  <c:v>0.38733751934952898</c:v>
                </c:pt>
                <c:pt idx="7830" formatCode="General">
                  <c:v>0.38733791738970602</c:v>
                </c:pt>
                <c:pt idx="7831" formatCode="General">
                  <c:v>0.38733831541386898</c:v>
                </c:pt>
                <c:pt idx="7832" formatCode="General">
                  <c:v>0.38733871342201898</c:v>
                </c:pt>
                <c:pt idx="7833" formatCode="General">
                  <c:v>0.387339111414156</c:v>
                </c:pt>
                <c:pt idx="7834" formatCode="General">
                  <c:v>0.387339509390279</c:v>
                </c:pt>
                <c:pt idx="7835" formatCode="General">
                  <c:v>0.38733990735038798</c:v>
                </c:pt>
                <c:pt idx="7836" formatCode="General">
                  <c:v>0.38734030529448499</c:v>
                </c:pt>
                <c:pt idx="7837" formatCode="General">
                  <c:v>0.38734070322256697</c:v>
                </c:pt>
                <c:pt idx="7838" formatCode="General">
                  <c:v>0.38734110113463599</c:v>
                </c:pt>
                <c:pt idx="7839" formatCode="General">
                  <c:v>0.38734149903069198</c:v>
                </c:pt>
                <c:pt idx="7840" formatCode="General">
                  <c:v>0.38734189691073401</c:v>
                </c:pt>
                <c:pt idx="7841" formatCode="General">
                  <c:v>0.38734229477476301</c:v>
                </c:pt>
                <c:pt idx="7842" formatCode="General">
                  <c:v>0.38734269262277798</c:v>
                </c:pt>
                <c:pt idx="7843" formatCode="General">
                  <c:v>0.38734309045477899</c:v>
                </c:pt>
                <c:pt idx="7844" formatCode="General">
                  <c:v>0.38734348827076698</c:v>
                </c:pt>
                <c:pt idx="7845" formatCode="General">
                  <c:v>0.38734388607074099</c:v>
                </c:pt>
                <c:pt idx="7846" formatCode="General">
                  <c:v>0.38734428385470199</c:v>
                </c:pt>
                <c:pt idx="7847" formatCode="General">
                  <c:v>0.38734468162264901</c:v>
                </c:pt>
                <c:pt idx="7848" formatCode="General">
                  <c:v>0.38734507937458201</c:v>
                </c:pt>
                <c:pt idx="7849" formatCode="General">
                  <c:v>0.38734547711050199</c:v>
                </c:pt>
                <c:pt idx="7850" formatCode="General">
                  <c:v>0.387345874830408</c:v>
                </c:pt>
                <c:pt idx="7851" formatCode="General">
                  <c:v>0.38734627253429998</c:v>
                </c:pt>
                <c:pt idx="7852" formatCode="General">
                  <c:v>0.387346670222179</c:v>
                </c:pt>
                <c:pt idx="7853" formatCode="General">
                  <c:v>0.387347067894043</c:v>
                </c:pt>
                <c:pt idx="7854" formatCode="General">
                  <c:v>0.38734746554989402</c:v>
                </c:pt>
                <c:pt idx="7855" formatCode="General">
                  <c:v>0.38734786318973102</c:v>
                </c:pt>
                <c:pt idx="7856" formatCode="General">
                  <c:v>0.387348260813555</c:v>
                </c:pt>
                <c:pt idx="7857" formatCode="General">
                  <c:v>0.38734865842136401</c:v>
                </c:pt>
                <c:pt idx="7858" formatCode="General">
                  <c:v>0.38734905601316</c:v>
                </c:pt>
                <c:pt idx="7859" formatCode="General">
                  <c:v>0.38734945358894102</c:v>
                </c:pt>
                <c:pt idx="7860" formatCode="General">
                  <c:v>0.38734985114870901</c:v>
                </c:pt>
                <c:pt idx="7861" formatCode="General">
                  <c:v>0.38735024869246298</c:v>
                </c:pt>
                <c:pt idx="7862" formatCode="General">
                  <c:v>0.38735064622020399</c:v>
                </c:pt>
                <c:pt idx="7863" formatCode="General">
                  <c:v>0.38735104373193002</c:v>
                </c:pt>
                <c:pt idx="7864" formatCode="General">
                  <c:v>0.38735144122764198</c:v>
                </c:pt>
                <c:pt idx="7865" formatCode="General">
                  <c:v>0.38735183870734002</c:v>
                </c:pt>
                <c:pt idx="7866" formatCode="General">
                  <c:v>0.387352159481683</c:v>
                </c:pt>
                <c:pt idx="7867" formatCode="General">
                  <c:v>0.38735233363020899</c:v>
                </c:pt>
                <c:pt idx="7868" formatCode="General">
                  <c:v>0.38735250776596197</c:v>
                </c:pt>
                <c:pt idx="7869" formatCode="General">
                  <c:v>0.38735268188894301</c:v>
                </c:pt>
                <c:pt idx="7870" formatCode="General">
                  <c:v>0.38735285599915098</c:v>
                </c:pt>
                <c:pt idx="7871" formatCode="General">
                  <c:v>0.387353030096587</c:v>
                </c:pt>
                <c:pt idx="7872" formatCode="General">
                  <c:v>0.38735320418125102</c:v>
                </c:pt>
                <c:pt idx="7873" formatCode="General">
                  <c:v>0.38735337825314298</c:v>
                </c:pt>
                <c:pt idx="7874" formatCode="General">
                  <c:v>0.38735355231226298</c:v>
                </c:pt>
                <c:pt idx="7875" formatCode="General">
                  <c:v>0.38735372635861098</c:v>
                </c:pt>
                <c:pt idx="7876" formatCode="General">
                  <c:v>0.38735390039218798</c:v>
                </c:pt>
                <c:pt idx="7877" formatCode="General">
                  <c:v>0.38735407441299402</c:v>
                </c:pt>
                <c:pt idx="7878" formatCode="General">
                  <c:v>0.387354248421028</c:v>
                </c:pt>
                <c:pt idx="7879" formatCode="General">
                  <c:v>0.38735442241629198</c:v>
                </c:pt>
                <c:pt idx="7880" formatCode="General">
                  <c:v>0.387354596398784</c:v>
                </c:pt>
                <c:pt idx="7881" formatCode="General">
                  <c:v>0.38735477036850602</c:v>
                </c:pt>
                <c:pt idx="7882" formatCode="General">
                  <c:v>0.38735494432545697</c:v>
                </c:pt>
                <c:pt idx="7883" formatCode="General">
                  <c:v>0.38735511826963698</c:v>
                </c:pt>
                <c:pt idx="7884" formatCode="General">
                  <c:v>0.38735529220104797</c:v>
                </c:pt>
                <c:pt idx="7885" formatCode="General">
                  <c:v>0.38735546611968802</c:v>
                </c:pt>
                <c:pt idx="7886" formatCode="General">
                  <c:v>0.387355640025558</c:v>
                </c:pt>
                <c:pt idx="7887" formatCode="General">
                  <c:v>0.38735581391865798</c:v>
                </c:pt>
                <c:pt idx="7888" formatCode="General">
                  <c:v>0.387355987798988</c:v>
                </c:pt>
                <c:pt idx="7889" formatCode="General">
                  <c:v>0.38735616166654901</c:v>
                </c:pt>
                <c:pt idx="7890" formatCode="General">
                  <c:v>0.38735633552134002</c:v>
                </c:pt>
                <c:pt idx="7891" formatCode="General">
                  <c:v>0.38735650936336302</c:v>
                </c:pt>
                <c:pt idx="7892" formatCode="General">
                  <c:v>0.38735668319261601</c:v>
                </c:pt>
                <c:pt idx="7893" formatCode="General">
                  <c:v>0.3873568570091</c:v>
                </c:pt>
                <c:pt idx="7894" formatCode="General">
                  <c:v>0.38735703081281497</c:v>
                </c:pt>
                <c:pt idx="7895" formatCode="General">
                  <c:v>0.387357204603762</c:v>
                </c:pt>
                <c:pt idx="7896" formatCode="General">
                  <c:v>0.38735737838193901</c:v>
                </c:pt>
                <c:pt idx="7897" formatCode="General">
                  <c:v>0.38735755214734902</c:v>
                </c:pt>
                <c:pt idx="7898" formatCode="General">
                  <c:v>0.38735772589999101</c:v>
                </c:pt>
                <c:pt idx="7899" formatCode="General">
                  <c:v>0.387357899639864</c:v>
                </c:pt>
                <c:pt idx="7900" formatCode="General">
                  <c:v>0.38735807336696898</c:v>
                </c:pt>
                <c:pt idx="7901" formatCode="General">
                  <c:v>0.38735824708130701</c:v>
                </c:pt>
                <c:pt idx="7902" formatCode="General">
                  <c:v>0.38735842078287702</c:v>
                </c:pt>
                <c:pt idx="7903" formatCode="General">
                  <c:v>0.38735859447167897</c:v>
                </c:pt>
                <c:pt idx="7904" formatCode="General">
                  <c:v>0.38735876814771503</c:v>
                </c:pt>
                <c:pt idx="7905" formatCode="General">
                  <c:v>0.38735894181098302</c:v>
                </c:pt>
                <c:pt idx="7906" formatCode="General">
                  <c:v>0.38735911546148299</c:v>
                </c:pt>
                <c:pt idx="7907" formatCode="General">
                  <c:v>0.38735928909921702</c:v>
                </c:pt>
                <c:pt idx="7908" formatCode="General">
                  <c:v>0.38735946272418498</c:v>
                </c:pt>
                <c:pt idx="7909" formatCode="General">
                  <c:v>0.38735963633638598</c:v>
                </c:pt>
                <c:pt idx="7910" formatCode="General">
                  <c:v>0.38735980993581998</c:v>
                </c:pt>
                <c:pt idx="7911" formatCode="General">
                  <c:v>0.38735998352248802</c:v>
                </c:pt>
                <c:pt idx="7912" formatCode="General">
                  <c:v>0.38736015709638999</c:v>
                </c:pt>
                <c:pt idx="7913" formatCode="General">
                  <c:v>0.38736033065752601</c:v>
                </c:pt>
                <c:pt idx="7914" formatCode="General">
                  <c:v>0.38736050420589602</c:v>
                </c:pt>
                <c:pt idx="7915" formatCode="General">
                  <c:v>0.38736067774150001</c:v>
                </c:pt>
                <c:pt idx="7916" formatCode="General">
                  <c:v>0.387360851264339</c:v>
                </c:pt>
                <c:pt idx="7917" formatCode="General">
                  <c:v>0.38736102477441198</c:v>
                </c:pt>
                <c:pt idx="7918" formatCode="General">
                  <c:v>0.387361198271721</c:v>
                </c:pt>
                <c:pt idx="7919" formatCode="General">
                  <c:v>0.38736137175626401</c:v>
                </c:pt>
                <c:pt idx="7920" formatCode="General">
                  <c:v>0.387361545228042</c:v>
                </c:pt>
                <c:pt idx="7921" formatCode="General">
                  <c:v>0.38736171868705499</c:v>
                </c:pt>
                <c:pt idx="7922" formatCode="General">
                  <c:v>0.38736189213330402</c:v>
                </c:pt>
                <c:pt idx="7923" formatCode="General">
                  <c:v>0.38736206556678798</c:v>
                </c:pt>
                <c:pt idx="7924" formatCode="General">
                  <c:v>0.38736223898750799</c:v>
                </c:pt>
                <c:pt idx="7925" formatCode="General">
                  <c:v>0.38736241239546398</c:v>
                </c:pt>
                <c:pt idx="7926" formatCode="General">
                  <c:v>0.38736258579065602</c:v>
                </c:pt>
                <c:pt idx="7927" formatCode="General">
                  <c:v>0.38736275917308399</c:v>
                </c:pt>
                <c:pt idx="7928" formatCode="General">
                  <c:v>0.38736293254274801</c:v>
                </c:pt>
                <c:pt idx="7929" formatCode="General">
                  <c:v>0.38736310589964801</c:v>
                </c:pt>
                <c:pt idx="7930" formatCode="General">
                  <c:v>0.387363279243785</c:v>
                </c:pt>
                <c:pt idx="7931" formatCode="General">
                  <c:v>0.38736345257515897</c:v>
                </c:pt>
                <c:pt idx="7932" formatCode="General">
                  <c:v>0.38736362589376999</c:v>
                </c:pt>
                <c:pt idx="7933" formatCode="General">
                  <c:v>0.387363799199617</c:v>
                </c:pt>
                <c:pt idx="7934" formatCode="General">
                  <c:v>0.38736397249270199</c:v>
                </c:pt>
                <c:pt idx="7935" formatCode="General">
                  <c:v>0.38736414577302403</c:v>
                </c:pt>
                <c:pt idx="7936" formatCode="General">
                  <c:v>0.38736431904058399</c:v>
                </c:pt>
                <c:pt idx="7937" formatCode="General">
                  <c:v>0.387364492295381</c:v>
                </c:pt>
                <c:pt idx="7938" formatCode="General">
                  <c:v>0.387364665537416</c:v>
                </c:pt>
                <c:pt idx="7939" formatCode="General">
                  <c:v>0.38736483876668898</c:v>
                </c:pt>
                <c:pt idx="7940" formatCode="General">
                  <c:v>0.3873650119832</c:v>
                </c:pt>
                <c:pt idx="7941" formatCode="General">
                  <c:v>0.38736518518694901</c:v>
                </c:pt>
                <c:pt idx="7942" formatCode="General">
                  <c:v>0.38736535837793601</c:v>
                </c:pt>
                <c:pt idx="7943" formatCode="General">
                  <c:v>0.38736553155616199</c:v>
                </c:pt>
                <c:pt idx="7944" formatCode="General">
                  <c:v>0.38736570472162701</c:v>
                </c:pt>
                <c:pt idx="7945" formatCode="General">
                  <c:v>0.38736587787433002</c:v>
                </c:pt>
                <c:pt idx="7946" formatCode="General">
                  <c:v>0.38736605101427302</c:v>
                </c:pt>
                <c:pt idx="7947" formatCode="General">
                  <c:v>0.387366224141454</c:v>
                </c:pt>
                <c:pt idx="7948" formatCode="General">
                  <c:v>0.38736639725587502</c:v>
                </c:pt>
                <c:pt idx="7949" formatCode="General">
                  <c:v>0.38736657035753502</c:v>
                </c:pt>
                <c:pt idx="7950" formatCode="General">
                  <c:v>0.38736674344643501</c:v>
                </c:pt>
                <c:pt idx="7951" formatCode="General">
                  <c:v>0.38736691652257499</c:v>
                </c:pt>
                <c:pt idx="7952" formatCode="General">
                  <c:v>0.38736708958595401</c:v>
                </c:pt>
                <c:pt idx="7953" formatCode="General">
                  <c:v>0.38736726263657301</c:v>
                </c:pt>
                <c:pt idx="7954" formatCode="General">
                  <c:v>0.38736743567443299</c:v>
                </c:pt>
                <c:pt idx="7955" formatCode="General">
                  <c:v>0.38736760869953302</c:v>
                </c:pt>
                <c:pt idx="7956" formatCode="General">
                  <c:v>0.38736778171187303</c:v>
                </c:pt>
                <c:pt idx="7957" formatCode="General">
                  <c:v>0.38736795471145402</c:v>
                </c:pt>
                <c:pt idx="7958" formatCode="General">
                  <c:v>0.387368127698276</c:v>
                </c:pt>
                <c:pt idx="7959" formatCode="General">
                  <c:v>0.38736830067233902</c:v>
                </c:pt>
                <c:pt idx="7960" formatCode="General">
                  <c:v>0.38736847363364202</c:v>
                </c:pt>
                <c:pt idx="7961" formatCode="General">
                  <c:v>0.387368646582187</c:v>
                </c:pt>
                <c:pt idx="7962" formatCode="General">
                  <c:v>0.38736881951797297</c:v>
                </c:pt>
                <c:pt idx="7963" formatCode="General">
                  <c:v>0.38736899244100098</c:v>
                </c:pt>
                <c:pt idx="7964" formatCode="General">
                  <c:v>0.38736916535127103</c:v>
                </c:pt>
                <c:pt idx="7965" formatCode="General">
                  <c:v>0.387369338248782</c:v>
                </c:pt>
                <c:pt idx="7966" formatCode="General">
                  <c:v>0.38736951113353502</c:v>
                </c:pt>
                <c:pt idx="7967" formatCode="General">
                  <c:v>0.38736968400553101</c:v>
                </c:pt>
                <c:pt idx="7968" formatCode="General">
                  <c:v>0.38736985686476899</c:v>
                </c:pt>
                <c:pt idx="7969" formatCode="General">
                  <c:v>0.38737002971124901</c:v>
                </c:pt>
                <c:pt idx="7970" formatCode="General">
                  <c:v>0.38737020254497101</c:v>
                </c:pt>
                <c:pt idx="7971" formatCode="General">
                  <c:v>0.38737037536593699</c:v>
                </c:pt>
                <c:pt idx="7972" formatCode="General">
                  <c:v>0.38737054817414501</c:v>
                </c:pt>
                <c:pt idx="7973" formatCode="General">
                  <c:v>0.38737072096959602</c:v>
                </c:pt>
                <c:pt idx="7974" formatCode="General">
                  <c:v>0.387370893752291</c:v>
                </c:pt>
                <c:pt idx="7975" formatCode="General">
                  <c:v>0.38737106652222902</c:v>
                </c:pt>
                <c:pt idx="7976" formatCode="General">
                  <c:v>0.38737123927940997</c:v>
                </c:pt>
                <c:pt idx="7977" formatCode="General">
                  <c:v>0.38737141202383502</c:v>
                </c:pt>
                <c:pt idx="7978" formatCode="General">
                  <c:v>0.38737158475550398</c:v>
                </c:pt>
                <c:pt idx="7979" formatCode="General">
                  <c:v>0.38737175747441599</c:v>
                </c:pt>
                <c:pt idx="7980" formatCode="General">
                  <c:v>0.38737193018057298</c:v>
                </c:pt>
                <c:pt idx="7981" formatCode="General">
                  <c:v>0.387372102873974</c:v>
                </c:pt>
                <c:pt idx="7982" formatCode="General">
                  <c:v>0.38737227555461901</c:v>
                </c:pt>
                <c:pt idx="7983" formatCode="General">
                  <c:v>0.38737244822250899</c:v>
                </c:pt>
                <c:pt idx="7984" formatCode="General">
                  <c:v>0.38737262087764401</c:v>
                </c:pt>
                <c:pt idx="7985" formatCode="General">
                  <c:v>0.38737279352002302</c:v>
                </c:pt>
                <c:pt idx="7986" formatCode="General">
                  <c:v>0.387372966149647</c:v>
                </c:pt>
                <c:pt idx="7987" formatCode="General">
                  <c:v>0.38737313876651702</c:v>
                </c:pt>
                <c:pt idx="7988" formatCode="General">
                  <c:v>0.38737331137063202</c:v>
                </c:pt>
                <c:pt idx="7989" formatCode="General">
                  <c:v>0.387373483961992</c:v>
                </c:pt>
                <c:pt idx="7990" formatCode="General">
                  <c:v>0.38737365654059802</c:v>
                </c:pt>
                <c:pt idx="7991" formatCode="General">
                  <c:v>0.38737382910645002</c:v>
                </c:pt>
                <c:pt idx="7992" formatCode="General">
                  <c:v>0.387374001659547</c:v>
                </c:pt>
                <c:pt idx="7993" formatCode="General">
                  <c:v>0.38737417419989101</c:v>
                </c:pt>
                <c:pt idx="7994" formatCode="General">
                  <c:v>0.38737434672748</c:v>
                </c:pt>
                <c:pt idx="7995" formatCode="General">
                  <c:v>0.38737451924231597</c:v>
                </c:pt>
                <c:pt idx="7996" formatCode="General">
                  <c:v>0.38737469174439898</c:v>
                </c:pt>
                <c:pt idx="7997" formatCode="General">
                  <c:v>0.38737486423372802</c:v>
                </c:pt>
                <c:pt idx="7998" formatCode="General">
                  <c:v>0.38737503671030399</c:v>
                </c:pt>
                <c:pt idx="7999" formatCode="General">
                  <c:v>0.38737520917412699</c:v>
                </c:pt>
                <c:pt idx="8000" formatCode="General">
                  <c:v>0.38737538162519702</c:v>
                </c:pt>
                <c:pt idx="8001" formatCode="General">
                  <c:v>0.38737555406351498</c:v>
                </c:pt>
                <c:pt idx="8002" formatCode="General">
                  <c:v>0.38737572648907898</c:v>
                </c:pt>
                <c:pt idx="8003" formatCode="General">
                  <c:v>0.387375898901892</c:v>
                </c:pt>
                <c:pt idx="8004" formatCode="General">
                  <c:v>0.38737607130195201</c:v>
                </c:pt>
                <c:pt idx="8005" formatCode="General">
                  <c:v>0.38737624368925999</c:v>
                </c:pt>
                <c:pt idx="8006" formatCode="General">
                  <c:v>0.38737641606381601</c:v>
                </c:pt>
                <c:pt idx="8007" formatCode="General">
                  <c:v>0.38737658842562001</c:v>
                </c:pt>
                <c:pt idx="8008" formatCode="General">
                  <c:v>0.38737676077467198</c:v>
                </c:pt>
                <c:pt idx="8009" formatCode="General">
                  <c:v>0.38737693311097299</c:v>
                </c:pt>
                <c:pt idx="8010" formatCode="General">
                  <c:v>0.38737710543452197</c:v>
                </c:pt>
                <c:pt idx="8011" formatCode="General">
                  <c:v>0.38737727774532099</c:v>
                </c:pt>
                <c:pt idx="8012" formatCode="General">
                  <c:v>0.38737745004336799</c:v>
                </c:pt>
                <c:pt idx="8013" formatCode="General">
                  <c:v>0.38737762232866402</c:v>
                </c:pt>
                <c:pt idx="8014" formatCode="General">
                  <c:v>0.38737779460120902</c:v>
                </c:pt>
                <c:pt idx="8015" formatCode="General">
                  <c:v>0.38737796686100401</c:v>
                </c:pt>
                <c:pt idx="8016" formatCode="General">
                  <c:v>0.38737813910804803</c:v>
                </c:pt>
                <c:pt idx="8017" formatCode="General">
                  <c:v>0.38737831134234302</c:v>
                </c:pt>
                <c:pt idx="8018" formatCode="General">
                  <c:v>0.38737848356388599</c:v>
                </c:pt>
                <c:pt idx="8019" formatCode="General">
                  <c:v>0.38737865577267999</c:v>
                </c:pt>
                <c:pt idx="8020" formatCode="General">
                  <c:v>0.38737882796872403</c:v>
                </c:pt>
                <c:pt idx="8021" formatCode="General">
                  <c:v>0.38737900015201798</c:v>
                </c:pt>
                <c:pt idx="8022" formatCode="General">
                  <c:v>0.38737917232256303</c:v>
                </c:pt>
                <c:pt idx="8023" formatCode="General">
                  <c:v>0.38737934448035799</c:v>
                </c:pt>
                <c:pt idx="8024" formatCode="General">
                  <c:v>0.38737951662540399</c:v>
                </c:pt>
                <c:pt idx="8025" formatCode="General">
                  <c:v>0.38737968875770101</c:v>
                </c:pt>
                <c:pt idx="8026" formatCode="General">
                  <c:v>0.38737986087724902</c:v>
                </c:pt>
                <c:pt idx="8027" formatCode="General">
                  <c:v>0.387380032984048</c:v>
                </c:pt>
                <c:pt idx="8028" formatCode="General">
                  <c:v>0.387380205078099</c:v>
                </c:pt>
                <c:pt idx="8029" formatCode="General">
                  <c:v>0.38738037715940099</c:v>
                </c:pt>
                <c:pt idx="8030" formatCode="General">
                  <c:v>0.38738054922795401</c:v>
                </c:pt>
                <c:pt idx="8031" formatCode="General">
                  <c:v>0.38738072128376</c:v>
                </c:pt>
                <c:pt idx="8032" formatCode="General">
                  <c:v>0.38738089332681702</c:v>
                </c:pt>
                <c:pt idx="8033" formatCode="General">
                  <c:v>0.38738106535712702</c:v>
                </c:pt>
                <c:pt idx="8034" formatCode="General">
                  <c:v>0.38738123737468799</c:v>
                </c:pt>
                <c:pt idx="8035" formatCode="General">
                  <c:v>0.38738140937950299</c:v>
                </c:pt>
                <c:pt idx="8036" formatCode="General">
                  <c:v>0.38738158137156897</c:v>
                </c:pt>
                <c:pt idx="8037" formatCode="General">
                  <c:v>0.38738175335088898</c:v>
                </c:pt>
                <c:pt idx="8038" formatCode="General">
                  <c:v>0.38738192531746102</c:v>
                </c:pt>
                <c:pt idx="8039" formatCode="General">
                  <c:v>0.38738209727128597</c:v>
                </c:pt>
                <c:pt idx="8040" formatCode="General">
                  <c:v>0.38738226921236502</c:v>
                </c:pt>
                <c:pt idx="8041" formatCode="General">
                  <c:v>0.38738244114069598</c:v>
                </c:pt>
                <c:pt idx="8042" formatCode="General">
                  <c:v>0.38738261305628202</c:v>
                </c:pt>
                <c:pt idx="8043" formatCode="General">
                  <c:v>0.38738278495912098</c:v>
                </c:pt>
                <c:pt idx="8044" formatCode="General">
                  <c:v>0.38738295684921298</c:v>
                </c:pt>
                <c:pt idx="8045" formatCode="General">
                  <c:v>0.38738312872656</c:v>
                </c:pt>
                <c:pt idx="8046" formatCode="General">
                  <c:v>0.38738330059116</c:v>
                </c:pt>
                <c:pt idx="8047" formatCode="General">
                  <c:v>0.38738347244301502</c:v>
                </c:pt>
                <c:pt idx="8048" formatCode="General">
                  <c:v>0.38738364428212402</c:v>
                </c:pt>
                <c:pt idx="8049" formatCode="General">
                  <c:v>0.38738381610848799</c:v>
                </c:pt>
                <c:pt idx="8050" formatCode="General">
                  <c:v>0.38738398792210699</c:v>
                </c:pt>
                <c:pt idx="8051" formatCode="General">
                  <c:v>0.38738415972298001</c:v>
                </c:pt>
                <c:pt idx="8052" formatCode="General">
                  <c:v>0.38738432528713002</c:v>
                </c:pt>
                <c:pt idx="8053" formatCode="General">
                  <c:v>0.387384470270077</c:v>
                </c:pt>
                <c:pt idx="8054" formatCode="General">
                  <c:v>0.387384615236603</c:v>
                </c:pt>
                <c:pt idx="8055" formatCode="General">
                  <c:v>0.38738476018670698</c:v>
                </c:pt>
                <c:pt idx="8056" formatCode="General">
                  <c:v>0.38738490512038898</c:v>
                </c:pt>
                <c:pt idx="8057" formatCode="General">
                  <c:v>0.38738505003765</c:v>
                </c:pt>
                <c:pt idx="8058" formatCode="General">
                  <c:v>0.387385194938491</c:v>
                </c:pt>
                <c:pt idx="8059" formatCode="General">
                  <c:v>0.38738533982291101</c:v>
                </c:pt>
                <c:pt idx="8060" formatCode="General">
                  <c:v>0.387385484690911</c:v>
                </c:pt>
                <c:pt idx="8061" formatCode="General">
                  <c:v>0.38738562954249101</c:v>
                </c:pt>
                <c:pt idx="8062" formatCode="General">
                  <c:v>0.38738577437765098</c:v>
                </c:pt>
                <c:pt idx="8063" formatCode="General">
                  <c:v>0.38738591919639298</c:v>
                </c:pt>
                <c:pt idx="8064" formatCode="General">
                  <c:v>0.387386063998715</c:v>
                </c:pt>
                <c:pt idx="8065" formatCode="General">
                  <c:v>0.38738620878461899</c:v>
                </c:pt>
                <c:pt idx="8066" formatCode="General">
                  <c:v>0.387386353554105</c:v>
                </c:pt>
                <c:pt idx="8067" formatCode="General">
                  <c:v>0.38738649830717298</c:v>
                </c:pt>
                <c:pt idx="8068" formatCode="General">
                  <c:v>0.38738664304382397</c:v>
                </c:pt>
                <c:pt idx="8069" formatCode="General">
                  <c:v>0.38738678776405699</c:v>
                </c:pt>
                <c:pt idx="8070" formatCode="General">
                  <c:v>0.38738693246787398</c:v>
                </c:pt>
                <c:pt idx="8071" formatCode="General">
                  <c:v>0.38738707715527398</c:v>
                </c:pt>
                <c:pt idx="8072" formatCode="General">
                  <c:v>0.38738722182625801</c:v>
                </c:pt>
                <c:pt idx="8073" formatCode="General">
                  <c:v>0.387387366480825</c:v>
                </c:pt>
                <c:pt idx="8074" formatCode="General">
                  <c:v>0.38738751111897801</c:v>
                </c:pt>
                <c:pt idx="8075" formatCode="General">
                  <c:v>0.38738765574071499</c:v>
                </c:pt>
                <c:pt idx="8076" formatCode="General">
                  <c:v>0.38738780034603698</c:v>
                </c:pt>
                <c:pt idx="8077" formatCode="General">
                  <c:v>0.38738794493494499</c:v>
                </c:pt>
                <c:pt idx="8078" formatCode="General">
                  <c:v>0.38738808950743803</c:v>
                </c:pt>
                <c:pt idx="8079" formatCode="General">
                  <c:v>0.38738823406351802</c:v>
                </c:pt>
                <c:pt idx="8080" formatCode="General">
                  <c:v>0.38738837860318398</c:v>
                </c:pt>
                <c:pt idx="8081" formatCode="General">
                  <c:v>0.38738852312643601</c:v>
                </c:pt>
                <c:pt idx="8082" formatCode="General">
                  <c:v>0.38738866763327601</c:v>
                </c:pt>
                <c:pt idx="8083" formatCode="General">
                  <c:v>0.38738881212370302</c:v>
                </c:pt>
                <c:pt idx="8084" formatCode="General">
                  <c:v>0.38738895659771799</c:v>
                </c:pt>
                <c:pt idx="8085" formatCode="General">
                  <c:v>0.38738910105532098</c:v>
                </c:pt>
                <c:pt idx="8086" formatCode="General">
                  <c:v>0.38738924549651299</c:v>
                </c:pt>
                <c:pt idx="8087" formatCode="General">
                  <c:v>0.38738938992129301</c:v>
                </c:pt>
                <c:pt idx="8088" formatCode="General">
                  <c:v>0.387389534329662</c:v>
                </c:pt>
                <c:pt idx="8089" formatCode="General">
                  <c:v>0.38738967872162</c:v>
                </c:pt>
                <c:pt idx="8090" formatCode="General">
                  <c:v>0.38738982309716802</c:v>
                </c:pt>
                <c:pt idx="8091" formatCode="General">
                  <c:v>0.38738996745630699</c:v>
                </c:pt>
                <c:pt idx="8092" formatCode="General">
                  <c:v>0.38739011179903499</c:v>
                </c:pt>
                <c:pt idx="8093" formatCode="General">
                  <c:v>0.38739025612535499</c:v>
                </c:pt>
                <c:pt idx="8094" formatCode="General">
                  <c:v>0.38739040043526501</c:v>
                </c:pt>
                <c:pt idx="8095" formatCode="General">
                  <c:v>0.387390544728766</c:v>
                </c:pt>
                <c:pt idx="8096" formatCode="General">
                  <c:v>0.38739068900585999</c:v>
                </c:pt>
                <c:pt idx="8097" formatCode="General">
                  <c:v>0.387390833266545</c:v>
                </c:pt>
                <c:pt idx="8098" formatCode="General">
                  <c:v>0.38739097751082302</c:v>
                </c:pt>
                <c:pt idx="8099" formatCode="General">
                  <c:v>0.387391121738693</c:v>
                </c:pt>
                <c:pt idx="8100" formatCode="General">
                  <c:v>0.38739126595015599</c:v>
                </c:pt>
                <c:pt idx="8101" formatCode="General">
                  <c:v>0.387391410145213</c:v>
                </c:pt>
                <c:pt idx="8102" formatCode="General">
                  <c:v>0.38739155432386302</c:v>
                </c:pt>
                <c:pt idx="8103" formatCode="General">
                  <c:v>0.38739169848610699</c:v>
                </c:pt>
                <c:pt idx="8104" formatCode="General">
                  <c:v>0.38739184263194598</c:v>
                </c:pt>
                <c:pt idx="8105" formatCode="General">
                  <c:v>0.38739198676137898</c:v>
                </c:pt>
                <c:pt idx="8106" formatCode="General">
                  <c:v>0.38739213087440699</c:v>
                </c:pt>
                <c:pt idx="8107" formatCode="General">
                  <c:v>0.38739227497103101</c:v>
                </c:pt>
                <c:pt idx="8108" formatCode="General">
                  <c:v>0.38739241905124999</c:v>
                </c:pt>
                <c:pt idx="8109" formatCode="General">
                  <c:v>0.38739256311506498</c:v>
                </c:pt>
                <c:pt idx="8110" formatCode="General">
                  <c:v>0.38739270716247598</c:v>
                </c:pt>
                <c:pt idx="8111" formatCode="General">
                  <c:v>0.38739285119348399</c:v>
                </c:pt>
                <c:pt idx="8112" formatCode="General">
                  <c:v>0.38739299520808901</c:v>
                </c:pt>
                <c:pt idx="8113" formatCode="General">
                  <c:v>0.38739313920629098</c:v>
                </c:pt>
                <c:pt idx="8114" formatCode="General">
                  <c:v>0.38739328318809002</c:v>
                </c:pt>
                <c:pt idx="8115" formatCode="General">
                  <c:v>0.38739342715348801</c:v>
                </c:pt>
                <c:pt idx="8116" formatCode="General">
                  <c:v>0.38739357110248401</c:v>
                </c:pt>
                <c:pt idx="8117" formatCode="General">
                  <c:v>0.38739371503507802</c:v>
                </c:pt>
                <c:pt idx="8118" formatCode="General">
                  <c:v>0.38739385895127099</c:v>
                </c:pt>
                <c:pt idx="8119" formatCode="General">
                  <c:v>0.38739400285106401</c:v>
                </c:pt>
                <c:pt idx="8120" formatCode="General">
                  <c:v>0.38739414673445599</c:v>
                </c:pt>
                <c:pt idx="8121" formatCode="General">
                  <c:v>0.38739429060144798</c:v>
                </c:pt>
                <c:pt idx="8122" formatCode="General">
                  <c:v>0.38739443445204003</c:v>
                </c:pt>
                <c:pt idx="8123" formatCode="General">
                  <c:v>0.38739457828623303</c:v>
                </c:pt>
                <c:pt idx="8124" formatCode="General">
                  <c:v>0.38739472210402698</c:v>
                </c:pt>
                <c:pt idx="8125" formatCode="General">
                  <c:v>0.38739486590542099</c:v>
                </c:pt>
                <c:pt idx="8126" formatCode="General">
                  <c:v>0.38739500969041801</c:v>
                </c:pt>
                <c:pt idx="8127" formatCode="General">
                  <c:v>0.38739515345901598</c:v>
                </c:pt>
                <c:pt idx="8128" formatCode="General">
                  <c:v>0.38739529721121702</c:v>
                </c:pt>
                <c:pt idx="8129" formatCode="General">
                  <c:v>0.38739544094702</c:v>
                </c:pt>
                <c:pt idx="8130" formatCode="General">
                  <c:v>0.38739558466642598</c:v>
                </c:pt>
                <c:pt idx="8131" formatCode="General">
                  <c:v>0.38739572836943498</c:v>
                </c:pt>
                <c:pt idx="8132" formatCode="General">
                  <c:v>0.38739587205604697</c:v>
                </c:pt>
                <c:pt idx="8133" formatCode="General">
                  <c:v>0.38739601572626398</c:v>
                </c:pt>
                <c:pt idx="8134" formatCode="General">
                  <c:v>0.38739615938008398</c:v>
                </c:pt>
                <c:pt idx="8135" formatCode="General">
                  <c:v>0.38739630301750899</c:v>
                </c:pt>
                <c:pt idx="8136" formatCode="General">
                  <c:v>0.387396446638539</c:v>
                </c:pt>
                <c:pt idx="8137" formatCode="General">
                  <c:v>0.38739659024317402</c:v>
                </c:pt>
                <c:pt idx="8138" formatCode="General">
                  <c:v>0.38739673383141499</c:v>
                </c:pt>
                <c:pt idx="8139" formatCode="General">
                  <c:v>0.38739687740326101</c:v>
                </c:pt>
                <c:pt idx="8140" formatCode="General">
                  <c:v>0.38739702095871398</c:v>
                </c:pt>
                <c:pt idx="8141" formatCode="General">
                  <c:v>0.38739716449777301</c:v>
                </c:pt>
                <c:pt idx="8142" formatCode="General">
                  <c:v>0.38739730802043898</c:v>
                </c:pt>
                <c:pt idx="8143" formatCode="General">
                  <c:v>0.38739745152671201</c:v>
                </c:pt>
                <c:pt idx="8144" formatCode="General">
                  <c:v>0.38739759501659199</c:v>
                </c:pt>
                <c:pt idx="8145" formatCode="General">
                  <c:v>0.38739773849008002</c:v>
                </c:pt>
                <c:pt idx="8146" formatCode="General">
                  <c:v>0.387397881947177</c:v>
                </c:pt>
                <c:pt idx="8147" formatCode="General">
                  <c:v>0.38739802538788198</c:v>
                </c:pt>
                <c:pt idx="8148" formatCode="General">
                  <c:v>0.38739816881219502</c:v>
                </c:pt>
                <c:pt idx="8149" formatCode="General">
                  <c:v>0.387398312220118</c:v>
                </c:pt>
                <c:pt idx="8150" formatCode="General">
                  <c:v>0.38739845561164998</c:v>
                </c:pt>
                <c:pt idx="8151" formatCode="General">
                  <c:v>0.38739859898679202</c:v>
                </c:pt>
                <c:pt idx="8152" formatCode="General">
                  <c:v>0.387398742345544</c:v>
                </c:pt>
                <c:pt idx="8153" formatCode="General">
                  <c:v>0.38739888568790698</c:v>
                </c:pt>
                <c:pt idx="8154" formatCode="General">
                  <c:v>0.38739902901388001</c:v>
                </c:pt>
                <c:pt idx="8155" formatCode="General">
                  <c:v>0.38739917232346499</c:v>
                </c:pt>
                <c:pt idx="8156" formatCode="General">
                  <c:v>0.38739931561666102</c:v>
                </c:pt>
                <c:pt idx="8157" formatCode="General">
                  <c:v>0.387399458893468</c:v>
                </c:pt>
                <c:pt idx="8158" formatCode="General">
                  <c:v>0.38739960215388802</c:v>
                </c:pt>
                <c:pt idx="8159" formatCode="General">
                  <c:v>0.38739974539791999</c:v>
                </c:pt>
                <c:pt idx="8160" formatCode="General">
                  <c:v>0.38739988862556501</c:v>
                </c:pt>
                <c:pt idx="8161" formatCode="General">
                  <c:v>0.38740003183682298</c:v>
                </c:pt>
                <c:pt idx="8162" formatCode="General">
                  <c:v>0.38740017503169399</c:v>
                </c:pt>
                <c:pt idx="8163" formatCode="General">
                  <c:v>0.38740031821017901</c:v>
                </c:pt>
                <c:pt idx="8164" formatCode="General">
                  <c:v>0.38740046137227901</c:v>
                </c:pt>
                <c:pt idx="8165" formatCode="General">
                  <c:v>0.38740060451799202</c:v>
                </c:pt>
                <c:pt idx="8166" formatCode="General">
                  <c:v>0.38740074764732002</c:v>
                </c:pt>
                <c:pt idx="8167" formatCode="General">
                  <c:v>0.38740089076026402</c:v>
                </c:pt>
                <c:pt idx="8168" formatCode="General">
                  <c:v>0.38740103385682201</c:v>
                </c:pt>
                <c:pt idx="8169" formatCode="General">
                  <c:v>0.38740117693699699</c:v>
                </c:pt>
                <c:pt idx="8170" formatCode="General">
                  <c:v>0.38740132000078797</c:v>
                </c:pt>
                <c:pt idx="8171" formatCode="General">
                  <c:v>0.38740146304819401</c:v>
                </c:pt>
                <c:pt idx="8172" formatCode="General">
                  <c:v>0.38740160607921797</c:v>
                </c:pt>
                <c:pt idx="8173" formatCode="General">
                  <c:v>0.38740174909385899</c:v>
                </c:pt>
                <c:pt idx="8174" formatCode="General">
                  <c:v>0.38740189209211701</c:v>
                </c:pt>
                <c:pt idx="8175" formatCode="General">
                  <c:v>0.38740203507399201</c:v>
                </c:pt>
                <c:pt idx="8176" formatCode="General">
                  <c:v>0.38740217803948601</c:v>
                </c:pt>
                <c:pt idx="8177" formatCode="General">
                  <c:v>0.387402320988598</c:v>
                </c:pt>
                <c:pt idx="8178" formatCode="General">
                  <c:v>0.38740246392132899</c:v>
                </c:pt>
                <c:pt idx="8179" formatCode="General">
                  <c:v>0.38740260683767902</c:v>
                </c:pt>
                <c:pt idx="8180" formatCode="General">
                  <c:v>0.38740282505136497</c:v>
                </c:pt>
                <c:pt idx="8181" formatCode="General">
                  <c:v>0.38740307444205802</c:v>
                </c:pt>
                <c:pt idx="8182" formatCode="General">
                  <c:v>0.387403323806986</c:v>
                </c:pt>
                <c:pt idx="8183" formatCode="General">
                  <c:v>0.38740357314614998</c:v>
                </c:pt>
                <c:pt idx="8184" formatCode="General">
                  <c:v>0.38740382245955202</c:v>
                </c:pt>
                <c:pt idx="8185" formatCode="General">
                  <c:v>0.38740407174719199</c:v>
                </c:pt>
                <c:pt idx="8186" formatCode="General">
                  <c:v>0.38740432100907102</c:v>
                </c:pt>
                <c:pt idx="8187" formatCode="General">
                  <c:v>0.38740457024518898</c:v>
                </c:pt>
                <c:pt idx="8188" formatCode="General">
                  <c:v>0.387404819455548</c:v>
                </c:pt>
                <c:pt idx="8189" formatCode="General">
                  <c:v>0.38740506864014901</c:v>
                </c:pt>
                <c:pt idx="8190" formatCode="General">
                  <c:v>0.38740531779899101</c:v>
                </c:pt>
                <c:pt idx="8191" formatCode="General">
                  <c:v>0.38740556693207701</c:v>
                </c:pt>
                <c:pt idx="8192" formatCode="General">
                  <c:v>0.38740591740385499</c:v>
                </c:pt>
                <c:pt idx="8193" formatCode="General">
                  <c:v>0.38740647057332001</c:v>
                </c:pt>
                <c:pt idx="8194" formatCode="General">
                  <c:v>0.387407023708841</c:v>
                </c:pt>
                <c:pt idx="8195" formatCode="General">
                  <c:v>0.38740757681041799</c:v>
                </c:pt>
                <c:pt idx="8196" formatCode="General">
                  <c:v>0.38740812987805301</c:v>
                </c:pt>
                <c:pt idx="8197" formatCode="General">
                  <c:v>0.38740868291174602</c:v>
                </c:pt>
                <c:pt idx="8198" formatCode="General">
                  <c:v>0.38740923591149801</c:v>
                </c:pt>
                <c:pt idx="8199" formatCode="General">
                  <c:v>0.387409788738028</c:v>
                </c:pt>
                <c:pt idx="8200" formatCode="General">
                  <c:v>0.38741032788123497</c:v>
                </c:pt>
                <c:pt idx="8201" formatCode="General">
                  <c:v>0.387410866990685</c:v>
                </c:pt>
                <c:pt idx="8202" formatCode="General">
                  <c:v>0.38741140606638202</c:v>
                </c:pt>
                <c:pt idx="8203" formatCode="General">
                  <c:v>0.38741194510832599</c:v>
                </c:pt>
                <c:pt idx="8204" formatCode="General">
                  <c:v>0.38741248411651902</c:v>
                </c:pt>
                <c:pt idx="8205" formatCode="General">
                  <c:v>0.38741302309096298</c:v>
                </c:pt>
                <c:pt idx="8206" formatCode="General">
                  <c:v>0.387413562031659</c:v>
                </c:pt>
                <c:pt idx="8207" formatCode="General">
                  <c:v>0.38741410093860901</c:v>
                </c:pt>
                <c:pt idx="8208" formatCode="General">
                  <c:v>0.38741463981181401</c:v>
                </c:pt>
                <c:pt idx="8209" formatCode="General">
                  <c:v>0.38741517865127501</c:v>
                </c:pt>
                <c:pt idx="8210" formatCode="General">
                  <c:v>0.38741571745699499</c:v>
                </c:pt>
                <c:pt idx="8211" formatCode="General">
                  <c:v>0.38741625622897502</c:v>
                </c:pt>
                <c:pt idx="8212" formatCode="General">
                  <c:v>0.38741679496721598</c:v>
                </c:pt>
                <c:pt idx="8213" formatCode="General">
                  <c:v>0.38741733367172099</c:v>
                </c:pt>
                <c:pt idx="8214" formatCode="General">
                  <c:v>0.38741787234248998</c:v>
                </c:pt>
                <c:pt idx="8215" formatCode="General">
                  <c:v>0.38741841097952501</c:v>
                </c:pt>
                <c:pt idx="8216" formatCode="General">
                  <c:v>0.38741894958282702</c:v>
                </c:pt>
                <c:pt idx="8217" formatCode="General">
                  <c:v>0.38741948815239902</c:v>
                </c:pt>
                <c:pt idx="8218" formatCode="General">
                  <c:v>0.38742002668824199</c:v>
                </c:pt>
                <c:pt idx="8219" formatCode="General">
                  <c:v>0.387420565190357</c:v>
                </c:pt>
                <c:pt idx="8220" formatCode="General">
                  <c:v>0.38742110365874499</c:v>
                </c:pt>
                <c:pt idx="8221" formatCode="General">
                  <c:v>0.38742164209341001</c:v>
                </c:pt>
                <c:pt idx="8222" formatCode="General">
                  <c:v>0.38742218049435101</c:v>
                </c:pt>
                <c:pt idx="8223" formatCode="General">
                  <c:v>0.38742271886157098</c:v>
                </c:pt>
                <c:pt idx="8224" formatCode="General">
                  <c:v>0.38742325719506998</c:v>
                </c:pt>
                <c:pt idx="8225" formatCode="General">
                  <c:v>0.38742379549485201</c:v>
                </c:pt>
                <c:pt idx="8226" formatCode="General">
                  <c:v>0.38742433376091601</c:v>
                </c:pt>
                <c:pt idx="8227" formatCode="General">
                  <c:v>0.38742487199326597</c:v>
                </c:pt>
                <c:pt idx="8228" formatCode="General">
                  <c:v>0.38742541019190202</c:v>
                </c:pt>
                <c:pt idx="8229" formatCode="General">
                  <c:v>0.38742594835682498</c:v>
                </c:pt>
                <c:pt idx="8230" formatCode="General">
                  <c:v>0.38742648648803801</c:v>
                </c:pt>
                <c:pt idx="8231" formatCode="General">
                  <c:v>0.38742702458554201</c:v>
                </c:pt>
                <c:pt idx="8232" formatCode="General">
                  <c:v>0.38742756264933798</c:v>
                </c:pt>
                <c:pt idx="8233" formatCode="General">
                  <c:v>0.38742810067942901</c:v>
                </c:pt>
                <c:pt idx="8234" formatCode="General">
                  <c:v>0.38742863867581501</c:v>
                </c:pt>
                <c:pt idx="8235" formatCode="General">
                  <c:v>0.38742917663849802</c:v>
                </c:pt>
                <c:pt idx="8236" formatCode="General">
                  <c:v>0.38742971456747999</c:v>
                </c:pt>
                <c:pt idx="8237" formatCode="General">
                  <c:v>0.38743025246276303</c:v>
                </c:pt>
                <c:pt idx="8238" formatCode="General">
                  <c:v>0.38743079032434702</c:v>
                </c:pt>
                <c:pt idx="8239" formatCode="General">
                  <c:v>0.38743132815223402</c:v>
                </c:pt>
                <c:pt idx="8240" formatCode="General">
                  <c:v>0.38743186594642698</c:v>
                </c:pt>
                <c:pt idx="8241" formatCode="General">
                  <c:v>0.387432403706926</c:v>
                </c:pt>
                <c:pt idx="8242" formatCode="General">
                  <c:v>0.38743294143373302</c:v>
                </c:pt>
                <c:pt idx="8243" formatCode="General">
                  <c:v>0.387433479126849</c:v>
                </c:pt>
                <c:pt idx="8244" formatCode="General">
                  <c:v>0.38743401678627698</c:v>
                </c:pt>
                <c:pt idx="8245" formatCode="General">
                  <c:v>0.38743455441201802</c:v>
                </c:pt>
                <c:pt idx="8246" formatCode="General">
                  <c:v>0.387435092004073</c:v>
                </c:pt>
                <c:pt idx="8247" formatCode="General">
                  <c:v>0.38743562956244298</c:v>
                </c:pt>
                <c:pt idx="8248" formatCode="General">
                  <c:v>0.38743616708713102</c:v>
                </c:pt>
                <c:pt idx="8249" formatCode="General">
                  <c:v>0.387436704578138</c:v>
                </c:pt>
                <c:pt idx="8250" formatCode="General">
                  <c:v>0.38743724203546598</c:v>
                </c:pt>
                <c:pt idx="8251" formatCode="General">
                  <c:v>0.38743777945911501</c:v>
                </c:pt>
                <c:pt idx="8252" formatCode="General">
                  <c:v>0.38743831684908803</c:v>
                </c:pt>
                <c:pt idx="8253" formatCode="General">
                  <c:v>0.38743885420538599</c:v>
                </c:pt>
                <c:pt idx="8254" formatCode="General">
                  <c:v>0.38743939152801099</c:v>
                </c:pt>
                <c:pt idx="8255" formatCode="General">
                  <c:v>0.38743992881696498</c:v>
                </c:pt>
                <c:pt idx="8256" formatCode="General">
                  <c:v>0.38744046607224802</c:v>
                </c:pt>
                <c:pt idx="8257" formatCode="General">
                  <c:v>0.387441003293862</c:v>
                </c:pt>
                <c:pt idx="8258" formatCode="General">
                  <c:v>0.38744154048180901</c:v>
                </c:pt>
                <c:pt idx="8259" formatCode="General">
                  <c:v>0.38744217398230801</c:v>
                </c:pt>
                <c:pt idx="8260" formatCode="General">
                  <c:v>0.38744330724131398</c:v>
                </c:pt>
                <c:pt idx="8261" formatCode="General">
                  <c:v>0.387444440460053</c:v>
                </c:pt>
                <c:pt idx="8262" formatCode="General">
                  <c:v>0.387445573638525</c:v>
                </c:pt>
                <c:pt idx="8263" formatCode="General">
                  <c:v>0.38744670677672999</c:v>
                </c:pt>
                <c:pt idx="8264" formatCode="General">
                  <c:v>0.38744783987466802</c:v>
                </c:pt>
                <c:pt idx="8265" formatCode="General">
                  <c:v>0.38744897293233899</c:v>
                </c:pt>
                <c:pt idx="8266" formatCode="General">
                  <c:v>0.387450105949742</c:v>
                </c:pt>
                <c:pt idx="8267" formatCode="General">
                  <c:v>0.38745123892687899</c:v>
                </c:pt>
                <c:pt idx="8268" formatCode="General">
                  <c:v>0.38745237186374798</c:v>
                </c:pt>
                <c:pt idx="8269" formatCode="General">
                  <c:v>0.38745350476035001</c:v>
                </c:pt>
                <c:pt idx="8270" formatCode="General">
                  <c:v>0.38745463761668503</c:v>
                </c:pt>
                <c:pt idx="8271" formatCode="General">
                  <c:v>0.38745577043275198</c:v>
                </c:pt>
                <c:pt idx="8272" formatCode="General">
                  <c:v>0.38745690320855303</c:v>
                </c:pt>
                <c:pt idx="8273" formatCode="General">
                  <c:v>0.38745803594408601</c:v>
                </c:pt>
                <c:pt idx="8274" formatCode="General">
                  <c:v>0.38745916863935198</c:v>
                </c:pt>
                <c:pt idx="8275" formatCode="General">
                  <c:v>0.38746030129435</c:v>
                </c:pt>
                <c:pt idx="8276" formatCode="General">
                  <c:v>0.387461433909081</c:v>
                </c:pt>
                <c:pt idx="8277" formatCode="General">
                  <c:v>0.38746256648354499</c:v>
                </c:pt>
                <c:pt idx="8278" formatCode="General">
                  <c:v>0.38746369901774202</c:v>
                </c:pt>
                <c:pt idx="8279" formatCode="General">
                  <c:v>0.38746483151167099</c:v>
                </c:pt>
                <c:pt idx="8280" formatCode="General">
                  <c:v>0.387465963965333</c:v>
                </c:pt>
                <c:pt idx="8281" formatCode="General">
                  <c:v>0.387467096378728</c:v>
                </c:pt>
                <c:pt idx="8282" formatCode="General">
                  <c:v>0.38746822875185499</c:v>
                </c:pt>
                <c:pt idx="8283" formatCode="General">
                  <c:v>0.38746936108471502</c:v>
                </c:pt>
                <c:pt idx="8284" formatCode="General">
                  <c:v>0.38747049337730799</c:v>
                </c:pt>
                <c:pt idx="8285" formatCode="General">
                  <c:v>0.387471625629633</c:v>
                </c:pt>
                <c:pt idx="8286" formatCode="General">
                  <c:v>0.38747275784169</c:v>
                </c:pt>
                <c:pt idx="8287" formatCode="General">
                  <c:v>0.38747389001347998</c:v>
                </c:pt>
                <c:pt idx="8288" formatCode="General">
                  <c:v>0.387475039440486</c:v>
                </c:pt>
                <c:pt idx="8289" formatCode="General">
                  <c:v>0.387476314217512</c:v>
                </c:pt>
                <c:pt idx="8290" formatCode="General">
                  <c:v>0.38747758895076001</c:v>
                </c:pt>
                <c:pt idx="8291" formatCode="General">
                  <c:v>0.38747886364022999</c:v>
                </c:pt>
                <c:pt idx="8292" formatCode="General">
                  <c:v>0.38748013828592198</c:v>
                </c:pt>
                <c:pt idx="8293" formatCode="General">
                  <c:v>0.387481412887836</c:v>
                </c:pt>
                <c:pt idx="8294" formatCode="General">
                  <c:v>0.38748268744597097</c:v>
                </c:pt>
                <c:pt idx="8295" formatCode="General">
                  <c:v>0.38748396196032697</c:v>
                </c:pt>
                <c:pt idx="8296" formatCode="General">
                  <c:v>0.38748523643090399</c:v>
                </c:pt>
                <c:pt idx="8297" formatCode="General">
                  <c:v>0.38748651085769997</c:v>
                </c:pt>
                <c:pt idx="8298" formatCode="General">
                  <c:v>0.38748778524071698</c:v>
                </c:pt>
                <c:pt idx="8299" formatCode="General">
                  <c:v>0.387489059579952</c:v>
                </c:pt>
                <c:pt idx="8300" formatCode="General">
                  <c:v>0.38749033387540699</c:v>
                </c:pt>
                <c:pt idx="8301" formatCode="General">
                  <c:v>0.38749160812708</c:v>
                </c:pt>
                <c:pt idx="8302" formatCode="General">
                  <c:v>0.38749288233497098</c:v>
                </c:pt>
                <c:pt idx="8303" formatCode="General">
                  <c:v>0.38749415649907998</c:v>
                </c:pt>
                <c:pt idx="8304" formatCode="General">
                  <c:v>0.387495430619407</c:v>
                </c:pt>
                <c:pt idx="8305" formatCode="General">
                  <c:v>0.38749670469595099</c:v>
                </c:pt>
                <c:pt idx="8306" formatCode="General">
                  <c:v>0.387497978728711</c:v>
                </c:pt>
                <c:pt idx="8307" formatCode="General">
                  <c:v>0.38749925271768798</c:v>
                </c:pt>
                <c:pt idx="8308" formatCode="General">
                  <c:v>0.38750052666287998</c:v>
                </c:pt>
                <c:pt idx="8309" formatCode="General">
                  <c:v>0.38750180056428901</c:v>
                </c:pt>
                <c:pt idx="8310" formatCode="General">
                  <c:v>0.38750307442191201</c:v>
                </c:pt>
                <c:pt idx="8311" formatCode="General">
                  <c:v>0.38750434823574997</c:v>
                </c:pt>
                <c:pt idx="8312" formatCode="General">
                  <c:v>0.38750562200580302</c:v>
                </c:pt>
                <c:pt idx="8313" formatCode="General">
                  <c:v>0.38750689573206998</c:v>
                </c:pt>
                <c:pt idx="8314" formatCode="General">
                  <c:v>0.38750816941455002</c:v>
                </c:pt>
                <c:pt idx="8315" formatCode="General">
                  <c:v>0.38750944305324397</c:v>
                </c:pt>
                <c:pt idx="8316" formatCode="General">
                  <c:v>0.38751071664815001</c:v>
                </c:pt>
                <c:pt idx="8317" formatCode="General">
                  <c:v>0.38751199019927002</c:v>
                </c:pt>
                <c:pt idx="8318" formatCode="General">
                  <c:v>0.387513263706601</c:v>
                </c:pt>
                <c:pt idx="8319" formatCode="General">
                  <c:v>0.387514537170145</c:v>
                </c:pt>
                <c:pt idx="8320" formatCode="General">
                  <c:v>0.38751581058989898</c:v>
                </c:pt>
                <c:pt idx="8321" formatCode="General">
                  <c:v>0.38751708396586498</c:v>
                </c:pt>
                <c:pt idx="8322" formatCode="General">
                  <c:v>0.38751835729804202</c:v>
                </c:pt>
                <c:pt idx="8323" formatCode="General">
                  <c:v>0.38751963058642902</c:v>
                </c:pt>
                <c:pt idx="8324" formatCode="General">
                  <c:v>0.387520903831025</c:v>
                </c:pt>
                <c:pt idx="8325" formatCode="General">
                  <c:v>0.387522177031832</c:v>
                </c:pt>
                <c:pt idx="8326" formatCode="General">
                  <c:v>0.38752345018884798</c:v>
                </c:pt>
                <c:pt idx="8327" formatCode="General">
                  <c:v>0.38752472330207199</c:v>
                </c:pt>
                <c:pt idx="8328" formatCode="General">
                  <c:v>0.38752599637150498</c:v>
                </c:pt>
                <c:pt idx="8329" formatCode="General">
                  <c:v>0.38752726939714599</c:v>
                </c:pt>
                <c:pt idx="8330" formatCode="General">
                  <c:v>0.38752854237899498</c:v>
                </c:pt>
                <c:pt idx="8331" formatCode="General">
                  <c:v>0.387529815317051</c:v>
                </c:pt>
                <c:pt idx="8332" formatCode="General">
                  <c:v>0.38753108821131499</c:v>
                </c:pt>
                <c:pt idx="8333" formatCode="General">
                  <c:v>0.38753236106178401</c:v>
                </c:pt>
                <c:pt idx="8334" formatCode="General">
                  <c:v>0.38753363386846101</c:v>
                </c:pt>
                <c:pt idx="8335" formatCode="General">
                  <c:v>0.38753490663134299</c:v>
                </c:pt>
                <c:pt idx="8336" formatCode="General">
                  <c:v>0.38753617935043</c:v>
                </c:pt>
                <c:pt idx="8337" formatCode="General">
                  <c:v>0.38753745202572298</c:v>
                </c:pt>
                <c:pt idx="8338" formatCode="General">
                  <c:v>0.38753872465722</c:v>
                </c:pt>
                <c:pt idx="8339" formatCode="General">
                  <c:v>0.387539997244922</c:v>
                </c:pt>
                <c:pt idx="8340" formatCode="General">
                  <c:v>0.38754126978882802</c:v>
                </c:pt>
                <c:pt idx="8341" formatCode="General">
                  <c:v>0.38754254228893797</c:v>
                </c:pt>
                <c:pt idx="8342" formatCode="General">
                  <c:v>0.38754381474525101</c:v>
                </c:pt>
                <c:pt idx="8343" formatCode="General">
                  <c:v>0.38754508715776698</c:v>
                </c:pt>
                <c:pt idx="8344" formatCode="General">
                  <c:v>0.38754635952648497</c:v>
                </c:pt>
                <c:pt idx="8345" formatCode="General">
                  <c:v>0.387547631851406</c:v>
                </c:pt>
                <c:pt idx="8346" formatCode="General">
                  <c:v>0.38754890413252802</c:v>
                </c:pt>
                <c:pt idx="8347" formatCode="General">
                  <c:v>0.38755017636985201</c:v>
                </c:pt>
                <c:pt idx="8348" formatCode="General">
                  <c:v>0.38755144856337698</c:v>
                </c:pt>
                <c:pt idx="8349" formatCode="General">
                  <c:v>0.38755272071310298</c:v>
                </c:pt>
                <c:pt idx="8350" formatCode="General">
                  <c:v>0.38755399281902903</c:v>
                </c:pt>
                <c:pt idx="8351" formatCode="General">
                  <c:v>0.38755526488115499</c:v>
                </c:pt>
                <c:pt idx="8352" formatCode="General">
                  <c:v>0.387556536899481</c:v>
                </c:pt>
                <c:pt idx="8353" formatCode="General">
                  <c:v>0.38755780887400598</c:v>
                </c:pt>
                <c:pt idx="8354" formatCode="General">
                  <c:v>0.38755908080473001</c:v>
                </c:pt>
                <c:pt idx="8355" formatCode="General">
                  <c:v>0.38756035269165301</c:v>
                </c:pt>
                <c:pt idx="8356" formatCode="General">
                  <c:v>0.387561624534773</c:v>
                </c:pt>
                <c:pt idx="8357" formatCode="General">
                  <c:v>0.38756289633409202</c:v>
                </c:pt>
                <c:pt idx="8358" formatCode="General">
                  <c:v>0.38756416808960797</c:v>
                </c:pt>
                <c:pt idx="8359" formatCode="General">
                  <c:v>0.38756543980132102</c:v>
                </c:pt>
                <c:pt idx="8360" formatCode="General">
                  <c:v>0.387566711469231</c:v>
                </c:pt>
                <c:pt idx="8361" formatCode="General">
                  <c:v>0.38756798309333701</c:v>
                </c:pt>
                <c:pt idx="8362" formatCode="General">
                  <c:v>0.38756925467363901</c:v>
                </c:pt>
                <c:pt idx="8363" formatCode="General">
                  <c:v>0.38757052621013699</c:v>
                </c:pt>
                <c:pt idx="8364" formatCode="General">
                  <c:v>0.38757179770283001</c:v>
                </c:pt>
                <c:pt idx="8365" formatCode="General">
                  <c:v>0.38757306915171802</c:v>
                </c:pt>
                <c:pt idx="8366" formatCode="General">
                  <c:v>0.38757434055680101</c:v>
                </c:pt>
                <c:pt idx="8367" formatCode="General">
                  <c:v>0.38757561191807699</c:v>
                </c:pt>
                <c:pt idx="8368" formatCode="General">
                  <c:v>0.38757688323554801</c:v>
                </c:pt>
                <c:pt idx="8369" formatCode="General">
                  <c:v>0.38757815450921201</c:v>
                </c:pt>
                <c:pt idx="8370" formatCode="General">
                  <c:v>0.38757942573906901</c:v>
                </c:pt>
                <c:pt idx="8371" formatCode="General">
                  <c:v>0.38758069692511898</c:v>
                </c:pt>
                <c:pt idx="8372" formatCode="General">
                  <c:v>0.387581968067361</c:v>
                </c:pt>
                <c:pt idx="8373" formatCode="General">
                  <c:v>0.38758323916579601</c:v>
                </c:pt>
                <c:pt idx="8374" formatCode="General">
                  <c:v>0.38758451022042201</c:v>
                </c:pt>
                <c:pt idx="8375" formatCode="General">
                  <c:v>0.38758578123123899</c:v>
                </c:pt>
                <c:pt idx="8376" formatCode="General">
                  <c:v>0.38758705219824702</c:v>
                </c:pt>
                <c:pt idx="8377" formatCode="General">
                  <c:v>0.38758832312144598</c:v>
                </c:pt>
                <c:pt idx="8378" formatCode="General">
                  <c:v>0.38758959400083498</c:v>
                </c:pt>
                <c:pt idx="8379" formatCode="General">
                  <c:v>0.38759086483641397</c:v>
                </c:pt>
                <c:pt idx="8380" formatCode="General">
                  <c:v>0.38759213562818201</c:v>
                </c:pt>
                <c:pt idx="8381" formatCode="General">
                  <c:v>0.38759340637613898</c:v>
                </c:pt>
                <c:pt idx="8382" formatCode="General">
                  <c:v>0.387594677080286</c:v>
                </c:pt>
                <c:pt idx="8383" formatCode="General">
                  <c:v>0.38759594774062001</c:v>
                </c:pt>
                <c:pt idx="8384" formatCode="General">
                  <c:v>0.387597218357143</c:v>
                </c:pt>
                <c:pt idx="8385" formatCode="General">
                  <c:v>0.38759848892985399</c:v>
                </c:pt>
                <c:pt idx="8386" formatCode="General">
                  <c:v>0.38759975945875103</c:v>
                </c:pt>
                <c:pt idx="8387" formatCode="General">
                  <c:v>0.387601029943836</c:v>
                </c:pt>
                <c:pt idx="8388" formatCode="General">
                  <c:v>0.38760230038510801</c:v>
                </c:pt>
                <c:pt idx="8389" formatCode="General">
                  <c:v>0.38760357078256502</c:v>
                </c:pt>
                <c:pt idx="8390" formatCode="General">
                  <c:v>0.38760484113620902</c:v>
                </c:pt>
                <c:pt idx="8391" formatCode="General">
                  <c:v>0.38760611144603802</c:v>
                </c:pt>
                <c:pt idx="8392" formatCode="General">
                  <c:v>0.387607381712053</c:v>
                </c:pt>
                <c:pt idx="8393" formatCode="General">
                  <c:v>0.38760865193425198</c:v>
                </c:pt>
                <c:pt idx="8394" formatCode="General">
                  <c:v>0.38760992211263601</c:v>
                </c:pt>
                <c:pt idx="8395" formatCode="General">
                  <c:v>0.38761119224720397</c:v>
                </c:pt>
                <c:pt idx="8396" formatCode="General">
                  <c:v>0.38761246233795499</c:v>
                </c:pt>
                <c:pt idx="8397" formatCode="General">
                  <c:v>0.38761373238489</c:v>
                </c:pt>
                <c:pt idx="8398" formatCode="General">
                  <c:v>0.387615002388008</c:v>
                </c:pt>
                <c:pt idx="8399" formatCode="General">
                  <c:v>0.387616272347309</c:v>
                </c:pt>
                <c:pt idx="8400" formatCode="General">
                  <c:v>0.38761754226279299</c:v>
                </c:pt>
                <c:pt idx="8401" formatCode="General">
                  <c:v>0.38761881213445798</c:v>
                </c:pt>
                <c:pt idx="8402" formatCode="General">
                  <c:v>0.38762008196230502</c:v>
                </c:pt>
                <c:pt idx="8403" formatCode="General">
                  <c:v>0.387621351746333</c:v>
                </c:pt>
                <c:pt idx="8404" formatCode="General">
                  <c:v>0.38762262148654197</c:v>
                </c:pt>
                <c:pt idx="8405" formatCode="General">
                  <c:v>0.387623891182932</c:v>
                </c:pt>
                <c:pt idx="8406" formatCode="General">
                  <c:v>0.38762516083550203</c:v>
                </c:pt>
                <c:pt idx="8407" formatCode="General">
                  <c:v>0.38762643044425199</c:v>
                </c:pt>
                <c:pt idx="8408" formatCode="General">
                  <c:v>0.38762770000918101</c:v>
                </c:pt>
                <c:pt idx="8409" formatCode="General">
                  <c:v>0.38762896953029002</c:v>
                </c:pt>
                <c:pt idx="8410" formatCode="General">
                  <c:v>0.38763023900757798</c:v>
                </c:pt>
                <c:pt idx="8411" formatCode="General">
                  <c:v>0.38763150844104399</c:v>
                </c:pt>
                <c:pt idx="8412" formatCode="General">
                  <c:v>0.387632777830688</c:v>
                </c:pt>
                <c:pt idx="8413" formatCode="General">
                  <c:v>0.387634092467735</c:v>
                </c:pt>
                <c:pt idx="8414" formatCode="General">
                  <c:v>0.38763548295515599</c:v>
                </c:pt>
                <c:pt idx="8415" formatCode="General">
                  <c:v>0.38763687339990499</c:v>
                </c:pt>
                <c:pt idx="8416" formatCode="General">
                  <c:v>0.38763826380198002</c:v>
                </c:pt>
                <c:pt idx="8417" formatCode="General">
                  <c:v>0.38763965416137902</c:v>
                </c:pt>
                <c:pt idx="8418" formatCode="General">
                  <c:v>0.38764104447810099</c:v>
                </c:pt>
                <c:pt idx="8419" formatCode="General">
                  <c:v>0.38764243475214299</c:v>
                </c:pt>
                <c:pt idx="8420" formatCode="General">
                  <c:v>0.38764382498350403</c:v>
                </c:pt>
                <c:pt idx="8421" formatCode="General">
                  <c:v>0.38764521517218098</c:v>
                </c:pt>
                <c:pt idx="8422" formatCode="General">
                  <c:v>0.38764660531817402</c:v>
                </c:pt>
                <c:pt idx="8423" formatCode="General">
                  <c:v>0.38764799542147899</c:v>
                </c:pt>
                <c:pt idx="8424" formatCode="General">
                  <c:v>0.38764938548209599</c:v>
                </c:pt>
                <c:pt idx="8425" formatCode="General">
                  <c:v>0.38765077550002203</c:v>
                </c:pt>
                <c:pt idx="8426" formatCode="General">
                  <c:v>0.38765216547525599</c:v>
                </c:pt>
                <c:pt idx="8427" formatCode="General">
                  <c:v>0.387653555407795</c:v>
                </c:pt>
                <c:pt idx="8428" formatCode="General">
                  <c:v>0.387654945297637</c:v>
                </c:pt>
                <c:pt idx="8429" formatCode="General">
                  <c:v>0.38765633514478198</c:v>
                </c:pt>
                <c:pt idx="8430" formatCode="General">
                  <c:v>0.38765772494922601</c:v>
                </c:pt>
                <c:pt idx="8431" formatCode="General">
                  <c:v>0.38765911471096898</c:v>
                </c:pt>
                <c:pt idx="8432" formatCode="General">
                  <c:v>0.38766050443000799</c:v>
                </c:pt>
                <c:pt idx="8433" formatCode="General">
                  <c:v>0.387661894106341</c:v>
                </c:pt>
                <c:pt idx="8434" formatCode="General">
                  <c:v>0.387663283739967</c:v>
                </c:pt>
                <c:pt idx="8435" formatCode="General">
                  <c:v>0.387664673330883</c:v>
                </c:pt>
                <c:pt idx="8436" formatCode="General">
                  <c:v>0.387666062879089</c:v>
                </c:pt>
                <c:pt idx="8437" formatCode="General">
                  <c:v>0.387667452384581</c:v>
                </c:pt>
                <c:pt idx="8438" formatCode="General">
                  <c:v>0.387668841847358</c:v>
                </c:pt>
                <c:pt idx="8439" formatCode="General">
                  <c:v>0.38767023126741801</c:v>
                </c:pt>
                <c:pt idx="8440" formatCode="General">
                  <c:v>0.38767162064476002</c:v>
                </c:pt>
                <c:pt idx="8441" formatCode="General">
                  <c:v>0.38767300997938098</c:v>
                </c:pt>
                <c:pt idx="8442" formatCode="General">
                  <c:v>0.387674399271279</c:v>
                </c:pt>
                <c:pt idx="8443" formatCode="General">
                  <c:v>0.38767578852045398</c:v>
                </c:pt>
                <c:pt idx="8444" formatCode="General">
                  <c:v>0.38767717772690202</c:v>
                </c:pt>
                <c:pt idx="8445" formatCode="General">
                  <c:v>0.38767856689062202</c:v>
                </c:pt>
                <c:pt idx="8446" formatCode="General">
                  <c:v>0.38767995601161198</c:v>
                </c:pt>
                <c:pt idx="8447" formatCode="General">
                  <c:v>0.38768134508987101</c:v>
                </c:pt>
                <c:pt idx="8448" formatCode="General">
                  <c:v>0.387682734125396</c:v>
                </c:pt>
                <c:pt idx="8449" formatCode="General">
                  <c:v>0.38768412311818501</c:v>
                </c:pt>
                <c:pt idx="8450" formatCode="General">
                  <c:v>0.38768551206823698</c:v>
                </c:pt>
                <c:pt idx="8451" formatCode="General">
                  <c:v>0.38768690097554998</c:v>
                </c:pt>
                <c:pt idx="8452" formatCode="General">
                  <c:v>0.38768828984012199</c:v>
                </c:pt>
                <c:pt idx="8453" formatCode="General">
                  <c:v>0.38768967866195098</c:v>
                </c:pt>
                <c:pt idx="8454" formatCode="General">
                  <c:v>0.38769106744103499</c:v>
                </c:pt>
                <c:pt idx="8455" formatCode="General">
                  <c:v>0.38769245617737302</c:v>
                </c:pt>
                <c:pt idx="8456" formatCode="General">
                  <c:v>0.38769384487096198</c:v>
                </c:pt>
                <c:pt idx="8457" formatCode="General">
                  <c:v>0.38769523352180002</c:v>
                </c:pt>
                <c:pt idx="8458" formatCode="General">
                  <c:v>0.38769662212988698</c:v>
                </c:pt>
                <c:pt idx="8459" formatCode="General">
                  <c:v>0.38769801069521898</c:v>
                </c:pt>
                <c:pt idx="8460" formatCode="General">
                  <c:v>0.387699399217795</c:v>
                </c:pt>
                <c:pt idx="8461" formatCode="General">
                  <c:v>0.38770078769761301</c:v>
                </c:pt>
                <c:pt idx="8462" formatCode="General">
                  <c:v>0.38770217613467201</c:v>
                </c:pt>
                <c:pt idx="8463" formatCode="General">
                  <c:v>0.38770356452896898</c:v>
                </c:pt>
                <c:pt idx="8464" formatCode="General">
                  <c:v>0.387704952880503</c:v>
                </c:pt>
                <c:pt idx="8465" formatCode="General">
                  <c:v>0.387706341189271</c:v>
                </c:pt>
                <c:pt idx="8466" formatCode="General">
                  <c:v>0.38770772945527199</c:v>
                </c:pt>
                <c:pt idx="8467" formatCode="General">
                  <c:v>0.38770911767850502</c:v>
                </c:pt>
                <c:pt idx="8468" formatCode="General">
                  <c:v>0.38771050585896599</c:v>
                </c:pt>
                <c:pt idx="8469" formatCode="General">
                  <c:v>0.38771189399665501</c:v>
                </c:pt>
                <c:pt idx="8470" formatCode="General">
                  <c:v>0.38771328209156802</c:v>
                </c:pt>
                <c:pt idx="8471" formatCode="General">
                  <c:v>0.38771467014370598</c:v>
                </c:pt>
                <c:pt idx="8472" formatCode="General">
                  <c:v>0.38771605815306498</c:v>
                </c:pt>
                <c:pt idx="8473" formatCode="General">
                  <c:v>0.38771744611964398</c:v>
                </c:pt>
                <c:pt idx="8474" formatCode="General">
                  <c:v>0.38771883404344099</c:v>
                </c:pt>
                <c:pt idx="8475" formatCode="General">
                  <c:v>0.38772022192445399</c:v>
                </c:pt>
                <c:pt idx="8476" formatCode="General">
                  <c:v>0.387721609762682</c:v>
                </c:pt>
                <c:pt idx="8477" formatCode="General">
                  <c:v>0.38772299755812101</c:v>
                </c:pt>
                <c:pt idx="8478" formatCode="General">
                  <c:v>0.38772438531077202</c:v>
                </c:pt>
                <c:pt idx="8479" formatCode="General">
                  <c:v>0.38772577302062999</c:v>
                </c:pt>
                <c:pt idx="8480" formatCode="General">
                  <c:v>0.38772716068769603</c:v>
                </c:pt>
                <c:pt idx="8481" formatCode="General">
                  <c:v>0.38772854831196601</c:v>
                </c:pt>
                <c:pt idx="8482" formatCode="General">
                  <c:v>0.38772993589344001</c:v>
                </c:pt>
                <c:pt idx="8483" formatCode="General">
                  <c:v>0.38773132343211503</c:v>
                </c:pt>
                <c:pt idx="8484" formatCode="General">
                  <c:v>0.387732710927989</c:v>
                </c:pt>
                <c:pt idx="8485" formatCode="General">
                  <c:v>0.38773409838105999</c:v>
                </c:pt>
                <c:pt idx="8486" formatCode="General">
                  <c:v>0.38773548579132799</c:v>
                </c:pt>
                <c:pt idx="8487" formatCode="General">
                  <c:v>0.38773685953432802</c:v>
                </c:pt>
                <c:pt idx="8488" formatCode="General">
                  <c:v>0.38773814310621402</c:v>
                </c:pt>
                <c:pt idx="8489" formatCode="General">
                  <c:v>0.387739426640131</c:v>
                </c:pt>
                <c:pt idx="8490" formatCode="General">
                  <c:v>0.38774071013607803</c:v>
                </c:pt>
                <c:pt idx="8491" formatCode="General">
                  <c:v>0.38774199359405398</c:v>
                </c:pt>
                <c:pt idx="8492" formatCode="General">
                  <c:v>0.38774327701405498</c:v>
                </c:pt>
                <c:pt idx="8493" formatCode="General">
                  <c:v>0.38774456039608002</c:v>
                </c:pt>
                <c:pt idx="8494" formatCode="General">
                  <c:v>0.38774584374012599</c:v>
                </c:pt>
                <c:pt idx="8495" formatCode="General">
                  <c:v>0.38774713639768099</c:v>
                </c:pt>
                <c:pt idx="8496" formatCode="General">
                  <c:v>0.38774843651160901</c:v>
                </c:pt>
                <c:pt idx="8497" formatCode="General">
                  <c:v>0.38774973660447798</c:v>
                </c:pt>
                <c:pt idx="8498" formatCode="General">
                  <c:v>0.38775103667628602</c:v>
                </c:pt>
                <c:pt idx="8499" formatCode="General">
                  <c:v>0.38775233672703102</c:v>
                </c:pt>
                <c:pt idx="8500" formatCode="General">
                  <c:v>0.38775363675671098</c:v>
                </c:pt>
                <c:pt idx="8501" formatCode="General">
                  <c:v>0.38775493676532502</c:v>
                </c:pt>
                <c:pt idx="8502" formatCode="General">
                  <c:v>0.38775623675287202</c:v>
                </c:pt>
                <c:pt idx="8503" formatCode="General">
                  <c:v>0.38775753671934798</c:v>
                </c:pt>
                <c:pt idx="8504" formatCode="General">
                  <c:v>0.38775883666475303</c:v>
                </c:pt>
                <c:pt idx="8505" formatCode="General">
                  <c:v>0.38776013658908498</c:v>
                </c:pt>
                <c:pt idx="8506" formatCode="General">
                  <c:v>0.38776143649234202</c:v>
                </c:pt>
                <c:pt idx="8507" formatCode="General">
                  <c:v>0.38776273637452202</c:v>
                </c:pt>
                <c:pt idx="8508" formatCode="General">
                  <c:v>0.387764036235623</c:v>
                </c:pt>
                <c:pt idx="8509" formatCode="General">
                  <c:v>0.38776533607564401</c:v>
                </c:pt>
                <c:pt idx="8510" formatCode="General">
                  <c:v>0.38776663589458399</c:v>
                </c:pt>
                <c:pt idx="8511" formatCode="General">
                  <c:v>0.387767935692439</c:v>
                </c:pt>
                <c:pt idx="8512" formatCode="General">
                  <c:v>0.38776923546920899</c:v>
                </c:pt>
                <c:pt idx="8513" formatCode="General">
                  <c:v>0.38777053522489102</c:v>
                </c:pt>
                <c:pt idx="8514" formatCode="General">
                  <c:v>0.387772023725167</c:v>
                </c:pt>
                <c:pt idx="8515" formatCode="General">
                  <c:v>0.38777354071988901</c:v>
                </c:pt>
                <c:pt idx="8516" formatCode="General">
                  <c:v>0.38777505767338499</c:v>
                </c:pt>
                <c:pt idx="8517" formatCode="General">
                  <c:v>0.38777657458565101</c:v>
                </c:pt>
                <c:pt idx="8518" formatCode="General">
                  <c:v>0.38777809145668402</c:v>
                </c:pt>
                <c:pt idx="8519" formatCode="General">
                  <c:v>0.38777960828648</c:v>
                </c:pt>
                <c:pt idx="8520" formatCode="General">
                  <c:v>0.38778112507503398</c:v>
                </c:pt>
                <c:pt idx="8521" formatCode="General">
                  <c:v>0.38778264182234401</c:v>
                </c:pt>
                <c:pt idx="8522" formatCode="General">
                  <c:v>0.38778415852840498</c:v>
                </c:pt>
                <c:pt idx="8523" formatCode="General">
                  <c:v>0.387785675193213</c:v>
                </c:pt>
                <c:pt idx="8524" formatCode="General">
                  <c:v>0.38778719181676502</c:v>
                </c:pt>
                <c:pt idx="8525" formatCode="General">
                  <c:v>0.38778870839905699</c:v>
                </c:pt>
                <c:pt idx="8526" formatCode="General">
                  <c:v>0.38779022494008403</c:v>
                </c:pt>
                <c:pt idx="8527" formatCode="General">
                  <c:v>0.38779174143984402</c:v>
                </c:pt>
                <c:pt idx="8528" formatCode="General">
                  <c:v>0.38779325789833202</c:v>
                </c:pt>
                <c:pt idx="8529" formatCode="General">
                  <c:v>0.38779477431554399</c:v>
                </c:pt>
                <c:pt idx="8530" formatCode="General">
                  <c:v>0.38779629069147697</c:v>
                </c:pt>
                <c:pt idx="8531" formatCode="General">
                  <c:v>0.38779780702612698</c:v>
                </c:pt>
                <c:pt idx="8532" formatCode="General">
                  <c:v>0.38779932331949002</c:v>
                </c:pt>
                <c:pt idx="8533" formatCode="General">
                  <c:v>0.38780083957156197</c:v>
                </c:pt>
                <c:pt idx="8534" formatCode="General">
                  <c:v>0.38780235578233901</c:v>
                </c:pt>
                <c:pt idx="8535" formatCode="General">
                  <c:v>0.38780387195181798</c:v>
                </c:pt>
                <c:pt idx="8536" formatCode="General">
                  <c:v>0.38780538807999498</c:v>
                </c:pt>
                <c:pt idx="8537" formatCode="General">
                  <c:v>0.38780690416686497</c:v>
                </c:pt>
                <c:pt idx="8538" formatCode="General">
                  <c:v>0.38780842021242601</c:v>
                </c:pt>
                <c:pt idx="8539" formatCode="General">
                  <c:v>0.38780993621667198</c:v>
                </c:pt>
                <c:pt idx="8540" formatCode="General">
                  <c:v>0.387811452179601</c:v>
                </c:pt>
                <c:pt idx="8541" formatCode="General">
                  <c:v>0.38781296810120902</c:v>
                </c:pt>
                <c:pt idx="8542" formatCode="General">
                  <c:v>0.38781448398149099</c:v>
                </c:pt>
                <c:pt idx="8543" formatCode="General">
                  <c:v>0.38781599982044401</c:v>
                </c:pt>
                <c:pt idx="8544" formatCode="General">
                  <c:v>0.38781751561806499</c:v>
                </c:pt>
                <c:pt idx="8545" formatCode="General">
                  <c:v>0.38781903137434798</c:v>
                </c:pt>
                <c:pt idx="8546" formatCode="General">
                  <c:v>0.38782054708929098</c:v>
                </c:pt>
                <c:pt idx="8547" formatCode="General">
                  <c:v>0.387822062762889</c:v>
                </c:pt>
                <c:pt idx="8548" formatCode="General">
                  <c:v>0.38782357839513998</c:v>
                </c:pt>
                <c:pt idx="8549" formatCode="General">
                  <c:v>0.38782509398603798</c:v>
                </c:pt>
                <c:pt idx="8550" formatCode="General">
                  <c:v>0.38782660953558001</c:v>
                </c:pt>
                <c:pt idx="8551" formatCode="General">
                  <c:v>0.38782812504376202</c:v>
                </c:pt>
                <c:pt idx="8552" formatCode="General">
                  <c:v>0.387829640510581</c:v>
                </c:pt>
                <c:pt idx="8553" formatCode="General">
                  <c:v>0.38783087376058001</c:v>
                </c:pt>
                <c:pt idx="8554" formatCode="General">
                  <c:v>0.38783179476791901</c:v>
                </c:pt>
                <c:pt idx="8555" formatCode="General">
                  <c:v>0.387832715724166</c:v>
                </c:pt>
                <c:pt idx="8556" formatCode="General">
                  <c:v>0.38783363662932002</c:v>
                </c:pt>
                <c:pt idx="8557" formatCode="General">
                  <c:v>0.38783455748337797</c:v>
                </c:pt>
                <c:pt idx="8558" formatCode="General">
                  <c:v>0.38783547828633802</c:v>
                </c:pt>
                <c:pt idx="8559" formatCode="General">
                  <c:v>0.387836399038197</c:v>
                </c:pt>
                <c:pt idx="8560" formatCode="General">
                  <c:v>0.38783731973895302</c:v>
                </c:pt>
                <c:pt idx="8561" formatCode="General">
                  <c:v>0.38783824038860398</c:v>
                </c:pt>
                <c:pt idx="8562" formatCode="General">
                  <c:v>0.38783916098714699</c:v>
                </c:pt>
                <c:pt idx="8563" formatCode="General">
                  <c:v>0.38784008153457999</c:v>
                </c:pt>
                <c:pt idx="8564" formatCode="General">
                  <c:v>0.3878410020309</c:v>
                </c:pt>
                <c:pt idx="8565" formatCode="General">
                  <c:v>0.38784192247610599</c:v>
                </c:pt>
                <c:pt idx="8566" formatCode="General">
                  <c:v>0.38784284287019499</c:v>
                </c:pt>
                <c:pt idx="8567" formatCode="General">
                  <c:v>0.38784376321316399</c:v>
                </c:pt>
                <c:pt idx="8568" formatCode="General">
                  <c:v>0.387844683505012</c:v>
                </c:pt>
                <c:pt idx="8569" formatCode="General">
                  <c:v>0.38784560374573501</c:v>
                </c:pt>
                <c:pt idx="8570" formatCode="General">
                  <c:v>0.38784652393533198</c:v>
                </c:pt>
                <c:pt idx="8571" formatCode="General">
                  <c:v>0.38784744407380001</c:v>
                </c:pt>
                <c:pt idx="8572" formatCode="General">
                  <c:v>0.38784836416113699</c:v>
                </c:pt>
                <c:pt idx="8573" formatCode="General">
                  <c:v>0.38784928419733999</c:v>
                </c:pt>
                <c:pt idx="8574" formatCode="General">
                  <c:v>0.38785020418240801</c:v>
                </c:pt>
                <c:pt idx="8575" formatCode="General">
                  <c:v>0.38785112411633699</c:v>
                </c:pt>
                <c:pt idx="8576" formatCode="General">
                  <c:v>0.38785204399912498</c:v>
                </c:pt>
                <c:pt idx="8577" formatCode="General">
                  <c:v>0.387852963830771</c:v>
                </c:pt>
                <c:pt idx="8578" formatCode="General">
                  <c:v>0.38785388361127099</c:v>
                </c:pt>
                <c:pt idx="8579" formatCode="General">
                  <c:v>0.387854803340624</c:v>
                </c:pt>
                <c:pt idx="8580" formatCode="General">
                  <c:v>0.38785572301882698</c:v>
                </c:pt>
                <c:pt idx="8581" formatCode="General">
                  <c:v>0.38785664264587799</c:v>
                </c:pt>
                <c:pt idx="8582" formatCode="General">
                  <c:v>0.38785756222177298</c:v>
                </c:pt>
                <c:pt idx="8583" formatCode="General">
                  <c:v>0.387858481746512</c:v>
                </c:pt>
                <c:pt idx="8584" formatCode="General">
                  <c:v>0.38785940122009199</c:v>
                </c:pt>
                <c:pt idx="8585" formatCode="General">
                  <c:v>0.38786032064250903</c:v>
                </c:pt>
                <c:pt idx="8586" formatCode="General">
                  <c:v>0.38786118302898198</c:v>
                </c:pt>
                <c:pt idx="8587" formatCode="General">
                  <c:v>0.38786169938932402</c:v>
                </c:pt>
                <c:pt idx="8588" formatCode="General">
                  <c:v>0.38786221570563001</c:v>
                </c:pt>
                <c:pt idx="8589" formatCode="General">
                  <c:v>0.3878627319779</c:v>
                </c:pt>
                <c:pt idx="8590" formatCode="General">
                  <c:v>0.38786324820613299</c:v>
                </c:pt>
                <c:pt idx="8591" formatCode="General">
                  <c:v>0.38786376439032799</c:v>
                </c:pt>
                <c:pt idx="8592" formatCode="General">
                  <c:v>0.387864280530483</c:v>
                </c:pt>
                <c:pt idx="8593" formatCode="General">
                  <c:v>0.38786479662659801</c:v>
                </c:pt>
                <c:pt idx="8594" formatCode="General">
                  <c:v>0.38786531267867103</c:v>
                </c:pt>
                <c:pt idx="8595" formatCode="General">
                  <c:v>0.387865828686703</c:v>
                </c:pt>
                <c:pt idx="8596" formatCode="General">
                  <c:v>0.38786634465069098</c:v>
                </c:pt>
                <c:pt idx="8597" formatCode="General">
                  <c:v>0.38786686057063502</c:v>
                </c:pt>
                <c:pt idx="8598" formatCode="General">
                  <c:v>0.38786737644653402</c:v>
                </c:pt>
                <c:pt idx="8599" formatCode="General">
                  <c:v>0.38786789227838597</c:v>
                </c:pt>
                <c:pt idx="8600" formatCode="General">
                  <c:v>0.38786840806619199</c:v>
                </c:pt>
                <c:pt idx="8601" formatCode="General">
                  <c:v>0.38786892380994897</c:v>
                </c:pt>
                <c:pt idx="8602" formatCode="General">
                  <c:v>0.38786943950965702</c:v>
                </c:pt>
                <c:pt idx="8603" formatCode="General">
                  <c:v>0.38786995516531603</c:v>
                </c:pt>
                <c:pt idx="8604" formatCode="General">
                  <c:v>0.38787047077692299</c:v>
                </c:pt>
                <c:pt idx="8605" formatCode="General">
                  <c:v>0.38787098634447797</c:v>
                </c:pt>
                <c:pt idx="8606" formatCode="General">
                  <c:v>0.38787150186797997</c:v>
                </c:pt>
                <c:pt idx="8607" formatCode="General">
                  <c:v>0.38787201734742799</c:v>
                </c:pt>
                <c:pt idx="8608" formatCode="General">
                  <c:v>0.38787253278282102</c:v>
                </c:pt>
                <c:pt idx="8609" formatCode="General">
                  <c:v>0.38787304817415902</c:v>
                </c:pt>
                <c:pt idx="8610" formatCode="General">
                  <c:v>0.38787356352143898</c:v>
                </c:pt>
                <c:pt idx="8611" formatCode="General">
                  <c:v>0.38787407882466202</c:v>
                </c:pt>
                <c:pt idx="8612" formatCode="General">
                  <c:v>0.38787459408382502</c:v>
                </c:pt>
                <c:pt idx="8613" formatCode="General">
                  <c:v>0.38787510929892899</c:v>
                </c:pt>
                <c:pt idx="8614" formatCode="General">
                  <c:v>0.38787562446997198</c:v>
                </c:pt>
                <c:pt idx="8615" formatCode="General">
                  <c:v>0.38787613959695399</c:v>
                </c:pt>
                <c:pt idx="8616" formatCode="General">
                  <c:v>0.38787665467987198</c:v>
                </c:pt>
                <c:pt idx="8617" formatCode="General">
                  <c:v>0.38787716971872699</c:v>
                </c:pt>
                <c:pt idx="8618" formatCode="General">
                  <c:v>0.38787768471351702</c:v>
                </c:pt>
                <c:pt idx="8619" formatCode="General">
                  <c:v>0.38787819966424197</c:v>
                </c:pt>
                <c:pt idx="8620" formatCode="General">
                  <c:v>0.38787871457090001</c:v>
                </c:pt>
                <c:pt idx="8621" formatCode="General">
                  <c:v>0.38787922943349001</c:v>
                </c:pt>
                <c:pt idx="8622" formatCode="General">
                  <c:v>0.38787974425201099</c:v>
                </c:pt>
                <c:pt idx="8623" formatCode="General">
                  <c:v>0.387880259026463</c:v>
                </c:pt>
                <c:pt idx="8624" formatCode="General">
                  <c:v>0.38788077375684499</c:v>
                </c:pt>
                <c:pt idx="8625" formatCode="General">
                  <c:v>0.387881288443155</c:v>
                </c:pt>
                <c:pt idx="8626" formatCode="General">
                  <c:v>0.387881803085393</c:v>
                </c:pt>
                <c:pt idx="8627" formatCode="General">
                  <c:v>0.38788231768355702</c:v>
                </c:pt>
                <c:pt idx="8628" formatCode="General">
                  <c:v>0.38788283223764702</c:v>
                </c:pt>
                <c:pt idx="8629" formatCode="General">
                  <c:v>0.38788334674766101</c:v>
                </c:pt>
                <c:pt idx="8630" formatCode="General">
                  <c:v>0.38788386121359902</c:v>
                </c:pt>
                <c:pt idx="8631" formatCode="General">
                  <c:v>0.38788437563546002</c:v>
                </c:pt>
                <c:pt idx="8632" formatCode="General">
                  <c:v>0.387884890013242</c:v>
                </c:pt>
                <c:pt idx="8633" formatCode="General">
                  <c:v>0.38788540434694502</c:v>
                </c:pt>
                <c:pt idx="8634" formatCode="General">
                  <c:v>0.38788591863656802</c:v>
                </c:pt>
                <c:pt idx="8635" formatCode="General">
                  <c:v>0.38788643288211</c:v>
                </c:pt>
                <c:pt idx="8636" formatCode="General">
                  <c:v>0.38788694708356902</c:v>
                </c:pt>
                <c:pt idx="8637" formatCode="General">
                  <c:v>0.38788746124094597</c:v>
                </c:pt>
                <c:pt idx="8638" formatCode="General">
                  <c:v>0.38788797535423802</c:v>
                </c:pt>
                <c:pt idx="8639" formatCode="General">
                  <c:v>0.387888489423445</c:v>
                </c:pt>
                <c:pt idx="8640" formatCode="General">
                  <c:v>0.38788900344856603</c:v>
                </c:pt>
                <c:pt idx="8641" formatCode="General">
                  <c:v>0.38788951742959998</c:v>
                </c:pt>
                <c:pt idx="8642" formatCode="General">
                  <c:v>0.38789003136654598</c:v>
                </c:pt>
                <c:pt idx="8643" formatCode="General">
                  <c:v>0.38789054525940297</c:v>
                </c:pt>
                <c:pt idx="8644" formatCode="General">
                  <c:v>0.38789105910817101</c:v>
                </c:pt>
                <c:pt idx="8645" formatCode="General">
                  <c:v>0.38789157291284698</c:v>
                </c:pt>
                <c:pt idx="8646" formatCode="General">
                  <c:v>0.387892086673431</c:v>
                </c:pt>
                <c:pt idx="8647" formatCode="General">
                  <c:v>0.38789260038992301</c:v>
                </c:pt>
                <c:pt idx="8648" formatCode="General">
                  <c:v>0.38789311406232102</c:v>
                </c:pt>
                <c:pt idx="8649" formatCode="General">
                  <c:v>0.38789362769062402</c:v>
                </c:pt>
                <c:pt idx="8650" formatCode="General">
                  <c:v>0.38789414127483102</c:v>
                </c:pt>
                <c:pt idx="8651" formatCode="General">
                  <c:v>0.38789465481494201</c:v>
                </c:pt>
                <c:pt idx="8652" formatCode="General">
                  <c:v>0.387895168310955</c:v>
                </c:pt>
                <c:pt idx="8653" formatCode="General">
                  <c:v>0.38789568176286898</c:v>
                </c:pt>
                <c:pt idx="8654" formatCode="General">
                  <c:v>0.38789619517068402</c:v>
                </c:pt>
                <c:pt idx="8655" formatCode="General">
                  <c:v>0.387896708534398</c:v>
                </c:pt>
                <c:pt idx="8656" formatCode="General">
                  <c:v>0.38789722185401099</c:v>
                </c:pt>
                <c:pt idx="8657" formatCode="General">
                  <c:v>0.38789773512952103</c:v>
                </c:pt>
                <c:pt idx="8658" formatCode="General">
                  <c:v>0.38789824836092701</c:v>
                </c:pt>
                <c:pt idx="8659" formatCode="General">
                  <c:v>0.38789876154823</c:v>
                </c:pt>
                <c:pt idx="8660" formatCode="General">
                  <c:v>0.38789927469142699</c:v>
                </c:pt>
                <c:pt idx="8661" formatCode="General">
                  <c:v>0.38789978779051698</c:v>
                </c:pt>
                <c:pt idx="8662" formatCode="General">
                  <c:v>0.38790030084549998</c:v>
                </c:pt>
                <c:pt idx="8663" formatCode="General">
                  <c:v>0.38790081385637498</c:v>
                </c:pt>
                <c:pt idx="8664" formatCode="General">
                  <c:v>0.38790132682314099</c:v>
                </c:pt>
                <c:pt idx="8665" formatCode="General">
                  <c:v>0.38790183974579701</c:v>
                </c:pt>
                <c:pt idx="8666" formatCode="General">
                  <c:v>0.38790235262434097</c:v>
                </c:pt>
                <c:pt idx="8667" formatCode="General">
                  <c:v>0.38790286545877301</c:v>
                </c:pt>
                <c:pt idx="8668" formatCode="General">
                  <c:v>0.38790337824909199</c:v>
                </c:pt>
                <c:pt idx="8669" formatCode="General">
                  <c:v>0.38790389099529698</c:v>
                </c:pt>
                <c:pt idx="8670" formatCode="General">
                  <c:v>0.38790440369738699</c:v>
                </c:pt>
                <c:pt idx="8671" formatCode="General">
                  <c:v>0.38790491635536101</c:v>
                </c:pt>
                <c:pt idx="8672" formatCode="General">
                  <c:v>0.38790542896921798</c:v>
                </c:pt>
                <c:pt idx="8673" formatCode="General">
                  <c:v>0.38790594153895802</c:v>
                </c:pt>
                <c:pt idx="8674" formatCode="General">
                  <c:v>0.38790645406457802</c:v>
                </c:pt>
                <c:pt idx="8675" formatCode="General">
                  <c:v>0.38790696654607798</c:v>
                </c:pt>
                <c:pt idx="8676" formatCode="General">
                  <c:v>0.38790747898345801</c:v>
                </c:pt>
                <c:pt idx="8677" formatCode="General">
                  <c:v>0.387907991376716</c:v>
                </c:pt>
                <c:pt idx="8678" formatCode="General">
                  <c:v>0.38790850372585101</c:v>
                </c:pt>
                <c:pt idx="8679" formatCode="General">
                  <c:v>0.38790901603086297</c:v>
                </c:pt>
                <c:pt idx="8680" formatCode="General">
                  <c:v>0.38790952829175002</c:v>
                </c:pt>
                <c:pt idx="8681" formatCode="General">
                  <c:v>0.38791004050851102</c:v>
                </c:pt>
                <c:pt idx="8682" formatCode="General">
                  <c:v>0.38791055268114599</c:v>
                </c:pt>
                <c:pt idx="8683" formatCode="General">
                  <c:v>0.38791106480965298</c:v>
                </c:pt>
                <c:pt idx="8684" formatCode="General">
                  <c:v>0.387911576894032</c:v>
                </c:pt>
                <c:pt idx="8685" formatCode="General">
                  <c:v>0.38791208893428097</c:v>
                </c:pt>
                <c:pt idx="8686" formatCode="General">
                  <c:v>0.38791260093039998</c:v>
                </c:pt>
                <c:pt idx="8687" formatCode="General">
                  <c:v>0.387913112882388</c:v>
                </c:pt>
                <c:pt idx="8688" formatCode="General">
                  <c:v>0.38791362479024299</c:v>
                </c:pt>
                <c:pt idx="8689" formatCode="General">
                  <c:v>0.38791413665396501</c:v>
                </c:pt>
                <c:pt idx="8690" formatCode="General">
                  <c:v>0.387914648473553</c:v>
                </c:pt>
                <c:pt idx="8691" formatCode="General">
                  <c:v>0.38791516024900502</c:v>
                </c:pt>
                <c:pt idx="8692" formatCode="General">
                  <c:v>0.38791567198032201</c:v>
                </c:pt>
                <c:pt idx="8693" formatCode="General">
                  <c:v>0.38791618366750102</c:v>
                </c:pt>
                <c:pt idx="8694" formatCode="General">
                  <c:v>0.38791669531054201</c:v>
                </c:pt>
                <c:pt idx="8695" formatCode="General">
                  <c:v>0.38791720690944498</c:v>
                </c:pt>
                <c:pt idx="8696" formatCode="General">
                  <c:v>0.38791771846420697</c:v>
                </c:pt>
                <c:pt idx="8697" formatCode="General">
                  <c:v>0.387918229974828</c:v>
                </c:pt>
                <c:pt idx="8698" formatCode="General">
                  <c:v>0.387918741441308</c:v>
                </c:pt>
                <c:pt idx="8699" formatCode="General">
                  <c:v>0.38791925286364398</c:v>
                </c:pt>
                <c:pt idx="8700" formatCode="General">
                  <c:v>0.387919764241837</c:v>
                </c:pt>
                <c:pt idx="8701" formatCode="General">
                  <c:v>0.387919764241837</c:v>
                </c:pt>
                <c:pt idx="8702" formatCode="General">
                  <c:v>0.387919764241837</c:v>
                </c:pt>
                <c:pt idx="8703" formatCode="General">
                  <c:v>0.387919764241837</c:v>
                </c:pt>
                <c:pt idx="8704" formatCode="General">
                  <c:v>0.387919764241837</c:v>
                </c:pt>
                <c:pt idx="8705" formatCode="General">
                  <c:v>0.387919764241837</c:v>
                </c:pt>
                <c:pt idx="8706" formatCode="General">
                  <c:v>0.387919764241837</c:v>
                </c:pt>
                <c:pt idx="8707" formatCode="General">
                  <c:v>0.387919764241837</c:v>
                </c:pt>
                <c:pt idx="8708" formatCode="General">
                  <c:v>0.387919764241837</c:v>
                </c:pt>
                <c:pt idx="8709" formatCode="General">
                  <c:v>0.387919764241837</c:v>
                </c:pt>
                <c:pt idx="8710" formatCode="General">
                  <c:v>0.387919764241837</c:v>
                </c:pt>
                <c:pt idx="8711" formatCode="General">
                  <c:v>0.387919764241837</c:v>
                </c:pt>
                <c:pt idx="8712" formatCode="General">
                  <c:v>0.387919764241837</c:v>
                </c:pt>
                <c:pt idx="8713" formatCode="General">
                  <c:v>0.387919764241837</c:v>
                </c:pt>
                <c:pt idx="8714" formatCode="General">
                  <c:v>0.387919764241837</c:v>
                </c:pt>
                <c:pt idx="8715" formatCode="General">
                  <c:v>0.387919764241837</c:v>
                </c:pt>
                <c:pt idx="8716" formatCode="General">
                  <c:v>0.387919764241837</c:v>
                </c:pt>
                <c:pt idx="8717" formatCode="General">
                  <c:v>0.387919764241837</c:v>
                </c:pt>
                <c:pt idx="8718" formatCode="General">
                  <c:v>0.387919764241837</c:v>
                </c:pt>
                <c:pt idx="8719" formatCode="General">
                  <c:v>0.387919764241837</c:v>
                </c:pt>
                <c:pt idx="8720" formatCode="General">
                  <c:v>0.387919764241837</c:v>
                </c:pt>
                <c:pt idx="8721" formatCode="General">
                  <c:v>0.387919764241837</c:v>
                </c:pt>
                <c:pt idx="8722" formatCode="General">
                  <c:v>0.387919764241837</c:v>
                </c:pt>
                <c:pt idx="8723" formatCode="General">
                  <c:v>0.387919764241837</c:v>
                </c:pt>
                <c:pt idx="8724" formatCode="General">
                  <c:v>0.387919764241837</c:v>
                </c:pt>
                <c:pt idx="8725" formatCode="General">
                  <c:v>0.387919764241837</c:v>
                </c:pt>
                <c:pt idx="8726" formatCode="General">
                  <c:v>0.387919764241837</c:v>
                </c:pt>
                <c:pt idx="8727" formatCode="General">
                  <c:v>0.387919764241837</c:v>
                </c:pt>
                <c:pt idx="8728" formatCode="General">
                  <c:v>0.387919764241837</c:v>
                </c:pt>
                <c:pt idx="8729" formatCode="General">
                  <c:v>0.387919764241837</c:v>
                </c:pt>
                <c:pt idx="8730" formatCode="General">
                  <c:v>0.387919764241837</c:v>
                </c:pt>
                <c:pt idx="8731" formatCode="General">
                  <c:v>0.387919764241837</c:v>
                </c:pt>
                <c:pt idx="8732" formatCode="General">
                  <c:v>0.387919764241837</c:v>
                </c:pt>
                <c:pt idx="8733" formatCode="General">
                  <c:v>0.387919764241837</c:v>
                </c:pt>
                <c:pt idx="8734" formatCode="General">
                  <c:v>0.387919764241837</c:v>
                </c:pt>
                <c:pt idx="8735" formatCode="General">
                  <c:v>0.387919764241837</c:v>
                </c:pt>
                <c:pt idx="8736" formatCode="General">
                  <c:v>0.387919764241837</c:v>
                </c:pt>
                <c:pt idx="8737" formatCode="General">
                  <c:v>0.387919764241837</c:v>
                </c:pt>
                <c:pt idx="8738" formatCode="General">
                  <c:v>0.387919764241837</c:v>
                </c:pt>
                <c:pt idx="8739" formatCode="General">
                  <c:v>0.387919764241837</c:v>
                </c:pt>
                <c:pt idx="8740" formatCode="General">
                  <c:v>0.387919764241837</c:v>
                </c:pt>
                <c:pt idx="8741" formatCode="General">
                  <c:v>0.387919764241837</c:v>
                </c:pt>
                <c:pt idx="8742" formatCode="General">
                  <c:v>0.387919764241837</c:v>
                </c:pt>
                <c:pt idx="8743" formatCode="General">
                  <c:v>0.387919764241837</c:v>
                </c:pt>
                <c:pt idx="8744" formatCode="General">
                  <c:v>0.387919764241837</c:v>
                </c:pt>
                <c:pt idx="8745" formatCode="General">
                  <c:v>0.387919764241837</c:v>
                </c:pt>
                <c:pt idx="8746" formatCode="General">
                  <c:v>0.387919764241837</c:v>
                </c:pt>
                <c:pt idx="8747" formatCode="General">
                  <c:v>0.387919764241837</c:v>
                </c:pt>
                <c:pt idx="8748" formatCode="General">
                  <c:v>0.387919764241837</c:v>
                </c:pt>
                <c:pt idx="8749" formatCode="General">
                  <c:v>0.387919764241837</c:v>
                </c:pt>
                <c:pt idx="8750" formatCode="General">
                  <c:v>0.387919764241837</c:v>
                </c:pt>
                <c:pt idx="8751" formatCode="General">
                  <c:v>0.387919764241837</c:v>
                </c:pt>
                <c:pt idx="8752" formatCode="General">
                  <c:v>0.387919764241837</c:v>
                </c:pt>
                <c:pt idx="8753" formatCode="General">
                  <c:v>0.387919764241837</c:v>
                </c:pt>
                <c:pt idx="8754" formatCode="General">
                  <c:v>0.387919764241837</c:v>
                </c:pt>
                <c:pt idx="8755" formatCode="General">
                  <c:v>0.387919764241837</c:v>
                </c:pt>
              </c:numCache>
            </c:numRef>
          </c:yVal>
          <c:smooth val="0"/>
        </c:ser>
        <c:ser>
          <c:idx val="5"/>
          <c:order val="8"/>
          <c:tx>
            <c:strRef>
              <c:f>FlickrLogos32Test!$G$12</c:f>
              <c:strCache>
                <c:ptCount val="1"/>
                <c:pt idx="0">
                  <c:v>VGG16 - public+std</c:v>
                </c:pt>
              </c:strCache>
            </c:strRef>
          </c:tx>
          <c:spPr>
            <a:ln w="6350">
              <a:solidFill>
                <a:srgbClr val="FFC000"/>
              </a:solidFill>
              <a:prstDash val="sysDot"/>
            </a:ln>
          </c:spPr>
          <c:marker>
            <c:symbol val="none"/>
          </c:marker>
          <c:xVal>
            <c:numRef>
              <c:f>FlickrLogos32Test!$I$3:$NTY$3</c:f>
              <c:numCache>
                <c:formatCode>0.000</c:formatCode>
                <c:ptCount val="10001"/>
                <c:pt idx="0">
                  <c:v>0</c:v>
                </c:pt>
                <c:pt idx="1">
                  <c:v>1E-3</c:v>
                </c:pt>
                <c:pt idx="2">
                  <c:v>2E-3</c:v>
                </c:pt>
                <c:pt idx="3">
                  <c:v>3.0000000000000001E-3</c:v>
                </c:pt>
                <c:pt idx="4">
                  <c:v>4.0000000000000001E-3</c:v>
                </c:pt>
                <c:pt idx="5">
                  <c:v>5.0000000000000001E-3</c:v>
                </c:pt>
                <c:pt idx="6">
                  <c:v>6.0000000000000001E-3</c:v>
                </c:pt>
                <c:pt idx="7">
                  <c:v>7.0000000000000001E-3</c:v>
                </c:pt>
                <c:pt idx="8" formatCode="General">
                  <c:v>8.0000000000000002E-3</c:v>
                </c:pt>
                <c:pt idx="9" formatCode="General">
                  <c:v>8.9999999999999993E-3</c:v>
                </c:pt>
                <c:pt idx="10" formatCode="General">
                  <c:v>0.01</c:v>
                </c:pt>
                <c:pt idx="11" formatCode="General">
                  <c:v>1.0999999999999999E-2</c:v>
                </c:pt>
                <c:pt idx="12" formatCode="General">
                  <c:v>1.2E-2</c:v>
                </c:pt>
                <c:pt idx="13" formatCode="General">
                  <c:v>1.2999999999999999E-2</c:v>
                </c:pt>
                <c:pt idx="14" formatCode="General">
                  <c:v>1.4E-2</c:v>
                </c:pt>
                <c:pt idx="15" formatCode="General">
                  <c:v>1.4999999999999999E-2</c:v>
                </c:pt>
                <c:pt idx="16" formatCode="General">
                  <c:v>1.6E-2</c:v>
                </c:pt>
                <c:pt idx="17" formatCode="General">
                  <c:v>1.7000000000000001E-2</c:v>
                </c:pt>
                <c:pt idx="18" formatCode="General">
                  <c:v>1.7999999999999999E-2</c:v>
                </c:pt>
                <c:pt idx="19" formatCode="General">
                  <c:v>1.9E-2</c:v>
                </c:pt>
                <c:pt idx="20" formatCode="General">
                  <c:v>0.02</c:v>
                </c:pt>
                <c:pt idx="21" formatCode="General">
                  <c:v>2.1000000000000001E-2</c:v>
                </c:pt>
                <c:pt idx="22" formatCode="General">
                  <c:v>2.1999999999999999E-2</c:v>
                </c:pt>
                <c:pt idx="23" formatCode="General">
                  <c:v>2.3E-2</c:v>
                </c:pt>
                <c:pt idx="24" formatCode="General">
                  <c:v>2.4E-2</c:v>
                </c:pt>
                <c:pt idx="25" formatCode="General">
                  <c:v>2.5000000000000001E-2</c:v>
                </c:pt>
                <c:pt idx="26" formatCode="General">
                  <c:v>2.5999999999999999E-2</c:v>
                </c:pt>
                <c:pt idx="27" formatCode="General">
                  <c:v>2.7E-2</c:v>
                </c:pt>
                <c:pt idx="28" formatCode="General">
                  <c:v>2.8000000000000001E-2</c:v>
                </c:pt>
                <c:pt idx="29" formatCode="General">
                  <c:v>2.9000000000000001E-2</c:v>
                </c:pt>
                <c:pt idx="30" formatCode="General">
                  <c:v>0.03</c:v>
                </c:pt>
                <c:pt idx="31" formatCode="General">
                  <c:v>3.1E-2</c:v>
                </c:pt>
                <c:pt idx="32" formatCode="General">
                  <c:v>3.2000000000000001E-2</c:v>
                </c:pt>
                <c:pt idx="33" formatCode="General">
                  <c:v>3.3000000000000002E-2</c:v>
                </c:pt>
                <c:pt idx="34" formatCode="General">
                  <c:v>3.4000000000000002E-2</c:v>
                </c:pt>
                <c:pt idx="35" formatCode="General">
                  <c:v>3.5000000000000003E-2</c:v>
                </c:pt>
                <c:pt idx="36" formatCode="General">
                  <c:v>3.5999999999999997E-2</c:v>
                </c:pt>
                <c:pt idx="37" formatCode="General">
                  <c:v>3.6999999999999998E-2</c:v>
                </c:pt>
                <c:pt idx="38" formatCode="General">
                  <c:v>3.7999999999999999E-2</c:v>
                </c:pt>
                <c:pt idx="39" formatCode="General">
                  <c:v>3.9E-2</c:v>
                </c:pt>
                <c:pt idx="40" formatCode="General">
                  <c:v>0.04</c:v>
                </c:pt>
                <c:pt idx="41" formatCode="General">
                  <c:v>4.1000000000000002E-2</c:v>
                </c:pt>
                <c:pt idx="42" formatCode="General">
                  <c:v>4.2000000000000003E-2</c:v>
                </c:pt>
                <c:pt idx="43" formatCode="General">
                  <c:v>4.2999999999999997E-2</c:v>
                </c:pt>
                <c:pt idx="44" formatCode="General">
                  <c:v>4.3999999999999997E-2</c:v>
                </c:pt>
                <c:pt idx="45" formatCode="General">
                  <c:v>4.4999999999999998E-2</c:v>
                </c:pt>
                <c:pt idx="46" formatCode="General">
                  <c:v>4.5999999999999999E-2</c:v>
                </c:pt>
                <c:pt idx="47" formatCode="General">
                  <c:v>4.7E-2</c:v>
                </c:pt>
                <c:pt idx="48" formatCode="General">
                  <c:v>4.8000000000000001E-2</c:v>
                </c:pt>
                <c:pt idx="49" formatCode="General">
                  <c:v>4.9000000000000002E-2</c:v>
                </c:pt>
                <c:pt idx="50" formatCode="General">
                  <c:v>0.05</c:v>
                </c:pt>
                <c:pt idx="51" formatCode="General">
                  <c:v>5.0999999999999997E-2</c:v>
                </c:pt>
                <c:pt idx="52" formatCode="General">
                  <c:v>5.1999999999999998E-2</c:v>
                </c:pt>
                <c:pt idx="53" formatCode="General">
                  <c:v>5.2999999999999999E-2</c:v>
                </c:pt>
                <c:pt idx="54" formatCode="General">
                  <c:v>5.3999999999999999E-2</c:v>
                </c:pt>
                <c:pt idx="55" formatCode="General">
                  <c:v>5.5E-2</c:v>
                </c:pt>
                <c:pt idx="56" formatCode="General">
                  <c:v>5.6000000000000001E-2</c:v>
                </c:pt>
                <c:pt idx="57" formatCode="General">
                  <c:v>5.7000000000000002E-2</c:v>
                </c:pt>
                <c:pt idx="58" formatCode="General">
                  <c:v>5.8000000000000003E-2</c:v>
                </c:pt>
                <c:pt idx="59" formatCode="General">
                  <c:v>5.8999999999999997E-2</c:v>
                </c:pt>
                <c:pt idx="60" formatCode="General">
                  <c:v>0.06</c:v>
                </c:pt>
                <c:pt idx="61" formatCode="General">
                  <c:v>6.0999999999999999E-2</c:v>
                </c:pt>
                <c:pt idx="62" formatCode="General">
                  <c:v>6.2E-2</c:v>
                </c:pt>
                <c:pt idx="63" formatCode="General">
                  <c:v>6.3E-2</c:v>
                </c:pt>
                <c:pt idx="64" formatCode="General">
                  <c:v>6.4000000000000001E-2</c:v>
                </c:pt>
                <c:pt idx="65" formatCode="General">
                  <c:v>6.5000000000000002E-2</c:v>
                </c:pt>
                <c:pt idx="66" formatCode="General">
                  <c:v>6.6000000000000003E-2</c:v>
                </c:pt>
                <c:pt idx="67" formatCode="General">
                  <c:v>6.7000000000000004E-2</c:v>
                </c:pt>
                <c:pt idx="68" formatCode="General">
                  <c:v>6.8000000000000005E-2</c:v>
                </c:pt>
                <c:pt idx="69" formatCode="General">
                  <c:v>6.9000000000000006E-2</c:v>
                </c:pt>
                <c:pt idx="70" formatCode="General">
                  <c:v>7.0000000000000007E-2</c:v>
                </c:pt>
                <c:pt idx="71" formatCode="General">
                  <c:v>7.0999999999999994E-2</c:v>
                </c:pt>
                <c:pt idx="72" formatCode="General">
                  <c:v>7.1999999999999995E-2</c:v>
                </c:pt>
                <c:pt idx="73" formatCode="General">
                  <c:v>7.2999999999999995E-2</c:v>
                </c:pt>
                <c:pt idx="74" formatCode="General">
                  <c:v>7.3999999999999996E-2</c:v>
                </c:pt>
                <c:pt idx="75" formatCode="General">
                  <c:v>7.4999999999999997E-2</c:v>
                </c:pt>
                <c:pt idx="76" formatCode="General">
                  <c:v>7.5999999999999998E-2</c:v>
                </c:pt>
                <c:pt idx="77" formatCode="General">
                  <c:v>7.6999999999999999E-2</c:v>
                </c:pt>
                <c:pt idx="78" formatCode="General">
                  <c:v>7.8E-2</c:v>
                </c:pt>
                <c:pt idx="79" formatCode="General">
                  <c:v>7.9000000000000001E-2</c:v>
                </c:pt>
                <c:pt idx="80" formatCode="General">
                  <c:v>0.08</c:v>
                </c:pt>
                <c:pt idx="81" formatCode="General">
                  <c:v>8.1000000000000003E-2</c:v>
                </c:pt>
                <c:pt idx="82" formatCode="General">
                  <c:v>8.2000000000000003E-2</c:v>
                </c:pt>
                <c:pt idx="83" formatCode="General">
                  <c:v>8.3000000000000004E-2</c:v>
                </c:pt>
                <c:pt idx="84" formatCode="General">
                  <c:v>8.4000000000000005E-2</c:v>
                </c:pt>
                <c:pt idx="85" formatCode="General">
                  <c:v>8.5000000000000006E-2</c:v>
                </c:pt>
                <c:pt idx="86" formatCode="General">
                  <c:v>8.5999999999999993E-2</c:v>
                </c:pt>
                <c:pt idx="87" formatCode="General">
                  <c:v>8.6999999999999994E-2</c:v>
                </c:pt>
                <c:pt idx="88" formatCode="General">
                  <c:v>8.7999999999999995E-2</c:v>
                </c:pt>
                <c:pt idx="89" formatCode="General">
                  <c:v>8.8999999999999996E-2</c:v>
                </c:pt>
                <c:pt idx="90" formatCode="General">
                  <c:v>0.09</c:v>
                </c:pt>
                <c:pt idx="91" formatCode="General">
                  <c:v>9.0999999999999998E-2</c:v>
                </c:pt>
                <c:pt idx="92" formatCode="General">
                  <c:v>9.1999999999999998E-2</c:v>
                </c:pt>
                <c:pt idx="93" formatCode="General">
                  <c:v>9.2999999999999999E-2</c:v>
                </c:pt>
                <c:pt idx="94" formatCode="General">
                  <c:v>9.4E-2</c:v>
                </c:pt>
                <c:pt idx="95" formatCode="General">
                  <c:v>9.5000000000000001E-2</c:v>
                </c:pt>
                <c:pt idx="96" formatCode="General">
                  <c:v>9.6000000000000002E-2</c:v>
                </c:pt>
                <c:pt idx="97" formatCode="General">
                  <c:v>9.7000000000000003E-2</c:v>
                </c:pt>
                <c:pt idx="98" formatCode="General">
                  <c:v>9.8000000000000004E-2</c:v>
                </c:pt>
                <c:pt idx="99" formatCode="General">
                  <c:v>9.9000000000000005E-2</c:v>
                </c:pt>
                <c:pt idx="100" formatCode="General">
                  <c:v>0.1</c:v>
                </c:pt>
                <c:pt idx="101" formatCode="General">
                  <c:v>0.10100000000000001</c:v>
                </c:pt>
                <c:pt idx="102" formatCode="General">
                  <c:v>0.10199999999999999</c:v>
                </c:pt>
                <c:pt idx="103" formatCode="General">
                  <c:v>0.10299999999999999</c:v>
                </c:pt>
                <c:pt idx="104" formatCode="General">
                  <c:v>0.104</c:v>
                </c:pt>
                <c:pt idx="105" formatCode="General">
                  <c:v>0.105</c:v>
                </c:pt>
                <c:pt idx="106" formatCode="General">
                  <c:v>0.106</c:v>
                </c:pt>
                <c:pt idx="107" formatCode="General">
                  <c:v>0.107</c:v>
                </c:pt>
                <c:pt idx="108" formatCode="General">
                  <c:v>0.108</c:v>
                </c:pt>
                <c:pt idx="109" formatCode="General">
                  <c:v>0.109</c:v>
                </c:pt>
                <c:pt idx="110" formatCode="General">
                  <c:v>0.11</c:v>
                </c:pt>
                <c:pt idx="111" formatCode="General">
                  <c:v>0.111</c:v>
                </c:pt>
                <c:pt idx="112" formatCode="General">
                  <c:v>0.112</c:v>
                </c:pt>
                <c:pt idx="113" formatCode="General">
                  <c:v>0.113</c:v>
                </c:pt>
                <c:pt idx="114" formatCode="General">
                  <c:v>0.114</c:v>
                </c:pt>
                <c:pt idx="115" formatCode="General">
                  <c:v>0.115</c:v>
                </c:pt>
                <c:pt idx="116" formatCode="General">
                  <c:v>0.11600000000000001</c:v>
                </c:pt>
                <c:pt idx="117" formatCode="General">
                  <c:v>0.11700000000000001</c:v>
                </c:pt>
                <c:pt idx="118" formatCode="General">
                  <c:v>0.11799999999999999</c:v>
                </c:pt>
                <c:pt idx="119" formatCode="General">
                  <c:v>0.11899999999999999</c:v>
                </c:pt>
                <c:pt idx="120" formatCode="General">
                  <c:v>0.12</c:v>
                </c:pt>
                <c:pt idx="121" formatCode="General">
                  <c:v>0.121</c:v>
                </c:pt>
                <c:pt idx="122" formatCode="General">
                  <c:v>0.122</c:v>
                </c:pt>
                <c:pt idx="123" formatCode="General">
                  <c:v>0.123</c:v>
                </c:pt>
                <c:pt idx="124" formatCode="General">
                  <c:v>0.124</c:v>
                </c:pt>
                <c:pt idx="125" formatCode="General">
                  <c:v>0.125</c:v>
                </c:pt>
                <c:pt idx="126" formatCode="General">
                  <c:v>0.126</c:v>
                </c:pt>
                <c:pt idx="127" formatCode="General">
                  <c:v>0.127</c:v>
                </c:pt>
                <c:pt idx="128" formatCode="General">
                  <c:v>0.128</c:v>
                </c:pt>
                <c:pt idx="129" formatCode="General">
                  <c:v>0.129</c:v>
                </c:pt>
                <c:pt idx="130" formatCode="General">
                  <c:v>0.13</c:v>
                </c:pt>
                <c:pt idx="131" formatCode="General">
                  <c:v>0.13100000000000001</c:v>
                </c:pt>
                <c:pt idx="132" formatCode="General">
                  <c:v>0.13200000000000001</c:v>
                </c:pt>
                <c:pt idx="133" formatCode="General">
                  <c:v>0.13300000000000001</c:v>
                </c:pt>
                <c:pt idx="134" formatCode="General">
                  <c:v>0.13400000000000001</c:v>
                </c:pt>
                <c:pt idx="135" formatCode="General">
                  <c:v>0.13500000000000001</c:v>
                </c:pt>
                <c:pt idx="136" formatCode="General">
                  <c:v>0.13600000000000001</c:v>
                </c:pt>
                <c:pt idx="137" formatCode="General">
                  <c:v>0.13700000000000001</c:v>
                </c:pt>
                <c:pt idx="138" formatCode="General">
                  <c:v>0.13800000000000001</c:v>
                </c:pt>
                <c:pt idx="139" formatCode="General">
                  <c:v>0.13900000000000001</c:v>
                </c:pt>
                <c:pt idx="140" formatCode="General">
                  <c:v>0.14000000000000001</c:v>
                </c:pt>
                <c:pt idx="141" formatCode="General">
                  <c:v>0.14099999999999999</c:v>
                </c:pt>
                <c:pt idx="142" formatCode="General">
                  <c:v>0.14199999999999999</c:v>
                </c:pt>
                <c:pt idx="143" formatCode="General">
                  <c:v>0.14299999999999999</c:v>
                </c:pt>
                <c:pt idx="144" formatCode="General">
                  <c:v>0.14399999999999999</c:v>
                </c:pt>
                <c:pt idx="145" formatCode="General">
                  <c:v>0.14499999999999999</c:v>
                </c:pt>
                <c:pt idx="146" formatCode="General">
                  <c:v>0.14599999999999999</c:v>
                </c:pt>
                <c:pt idx="147" formatCode="General">
                  <c:v>0.14699999999999999</c:v>
                </c:pt>
                <c:pt idx="148" formatCode="General">
                  <c:v>0.14799999999999999</c:v>
                </c:pt>
                <c:pt idx="149" formatCode="General">
                  <c:v>0.14899999999999999</c:v>
                </c:pt>
                <c:pt idx="150" formatCode="General">
                  <c:v>0.15</c:v>
                </c:pt>
                <c:pt idx="151" formatCode="General">
                  <c:v>0.151</c:v>
                </c:pt>
                <c:pt idx="152" formatCode="General">
                  <c:v>0.152</c:v>
                </c:pt>
                <c:pt idx="153" formatCode="General">
                  <c:v>0.153</c:v>
                </c:pt>
                <c:pt idx="154" formatCode="General">
                  <c:v>0.154</c:v>
                </c:pt>
                <c:pt idx="155" formatCode="General">
                  <c:v>0.155</c:v>
                </c:pt>
                <c:pt idx="156" formatCode="General">
                  <c:v>0.156</c:v>
                </c:pt>
                <c:pt idx="157" formatCode="General">
                  <c:v>0.157</c:v>
                </c:pt>
                <c:pt idx="158" formatCode="General">
                  <c:v>0.158</c:v>
                </c:pt>
                <c:pt idx="159" formatCode="General">
                  <c:v>0.159</c:v>
                </c:pt>
                <c:pt idx="160" formatCode="General">
                  <c:v>0.16</c:v>
                </c:pt>
                <c:pt idx="161" formatCode="General">
                  <c:v>0.161</c:v>
                </c:pt>
                <c:pt idx="162" formatCode="General">
                  <c:v>0.16200000000000001</c:v>
                </c:pt>
                <c:pt idx="163" formatCode="General">
                  <c:v>0.16300000000000001</c:v>
                </c:pt>
                <c:pt idx="164" formatCode="General">
                  <c:v>0.16400000000000001</c:v>
                </c:pt>
                <c:pt idx="165" formatCode="General">
                  <c:v>0.16500000000000001</c:v>
                </c:pt>
                <c:pt idx="166" formatCode="General">
                  <c:v>0.16600000000000001</c:v>
                </c:pt>
                <c:pt idx="167" formatCode="General">
                  <c:v>0.16700000000000001</c:v>
                </c:pt>
                <c:pt idx="168" formatCode="General">
                  <c:v>0.16800000000000001</c:v>
                </c:pt>
                <c:pt idx="169" formatCode="General">
                  <c:v>0.16900000000000001</c:v>
                </c:pt>
                <c:pt idx="170" formatCode="General">
                  <c:v>0.17</c:v>
                </c:pt>
                <c:pt idx="171" formatCode="General">
                  <c:v>0.17100000000000001</c:v>
                </c:pt>
                <c:pt idx="172" formatCode="General">
                  <c:v>0.17199999999999999</c:v>
                </c:pt>
                <c:pt idx="173" formatCode="General">
                  <c:v>0.17299999999999999</c:v>
                </c:pt>
                <c:pt idx="174" formatCode="General">
                  <c:v>0.17399999999999999</c:v>
                </c:pt>
                <c:pt idx="175" formatCode="General">
                  <c:v>0.17499999999999999</c:v>
                </c:pt>
                <c:pt idx="176" formatCode="General">
                  <c:v>0.17599999999999999</c:v>
                </c:pt>
                <c:pt idx="177" formatCode="General">
                  <c:v>0.17699999999999999</c:v>
                </c:pt>
                <c:pt idx="178" formatCode="General">
                  <c:v>0.17799999999999999</c:v>
                </c:pt>
                <c:pt idx="179" formatCode="General">
                  <c:v>0.17899999999999999</c:v>
                </c:pt>
                <c:pt idx="180" formatCode="General">
                  <c:v>0.18</c:v>
                </c:pt>
                <c:pt idx="181" formatCode="General">
                  <c:v>0.18099999999999999</c:v>
                </c:pt>
                <c:pt idx="182" formatCode="General">
                  <c:v>0.182</c:v>
                </c:pt>
                <c:pt idx="183" formatCode="General">
                  <c:v>0.183</c:v>
                </c:pt>
                <c:pt idx="184" formatCode="General">
                  <c:v>0.184</c:v>
                </c:pt>
                <c:pt idx="185" formatCode="General">
                  <c:v>0.185</c:v>
                </c:pt>
                <c:pt idx="186" formatCode="General">
                  <c:v>0.186</c:v>
                </c:pt>
                <c:pt idx="187" formatCode="General">
                  <c:v>0.187</c:v>
                </c:pt>
                <c:pt idx="188" formatCode="General">
                  <c:v>0.188</c:v>
                </c:pt>
                <c:pt idx="189" formatCode="General">
                  <c:v>0.189</c:v>
                </c:pt>
                <c:pt idx="190" formatCode="General">
                  <c:v>0.19</c:v>
                </c:pt>
                <c:pt idx="191" formatCode="General">
                  <c:v>0.191</c:v>
                </c:pt>
                <c:pt idx="192" formatCode="General">
                  <c:v>0.192</c:v>
                </c:pt>
                <c:pt idx="193" formatCode="General">
                  <c:v>0.193</c:v>
                </c:pt>
                <c:pt idx="194" formatCode="General">
                  <c:v>0.19400000000000001</c:v>
                </c:pt>
                <c:pt idx="195" formatCode="General">
                  <c:v>0.19500000000000001</c:v>
                </c:pt>
                <c:pt idx="196" formatCode="General">
                  <c:v>0.19600000000000001</c:v>
                </c:pt>
                <c:pt idx="197" formatCode="General">
                  <c:v>0.19700000000000001</c:v>
                </c:pt>
                <c:pt idx="198" formatCode="General">
                  <c:v>0.19800000000000001</c:v>
                </c:pt>
                <c:pt idx="199" formatCode="General">
                  <c:v>0.19900000000000001</c:v>
                </c:pt>
                <c:pt idx="200" formatCode="General">
                  <c:v>0.2</c:v>
                </c:pt>
                <c:pt idx="201" formatCode="General">
                  <c:v>0.20100000000000001</c:v>
                </c:pt>
                <c:pt idx="202" formatCode="General">
                  <c:v>0.20200000000000001</c:v>
                </c:pt>
                <c:pt idx="203" formatCode="General">
                  <c:v>0.20300000000000001</c:v>
                </c:pt>
                <c:pt idx="204" formatCode="General">
                  <c:v>0.20399999999999999</c:v>
                </c:pt>
                <c:pt idx="205" formatCode="General">
                  <c:v>0.20499999999999999</c:v>
                </c:pt>
                <c:pt idx="206" formatCode="General">
                  <c:v>0.20599999999999999</c:v>
                </c:pt>
                <c:pt idx="207" formatCode="General">
                  <c:v>0.20699999999999999</c:v>
                </c:pt>
                <c:pt idx="208" formatCode="General">
                  <c:v>0.20799999999999999</c:v>
                </c:pt>
                <c:pt idx="209" formatCode="General">
                  <c:v>0.20899999999999999</c:v>
                </c:pt>
                <c:pt idx="210" formatCode="General">
                  <c:v>0.21</c:v>
                </c:pt>
                <c:pt idx="211" formatCode="General">
                  <c:v>0.21099999999999999</c:v>
                </c:pt>
                <c:pt idx="212" formatCode="General">
                  <c:v>0.21199999999999999</c:v>
                </c:pt>
                <c:pt idx="213" formatCode="General">
                  <c:v>0.21299999999999999</c:v>
                </c:pt>
                <c:pt idx="214" formatCode="General">
                  <c:v>0.214</c:v>
                </c:pt>
                <c:pt idx="215" formatCode="General">
                  <c:v>0.215</c:v>
                </c:pt>
                <c:pt idx="216" formatCode="General">
                  <c:v>0.216</c:v>
                </c:pt>
                <c:pt idx="217" formatCode="General">
                  <c:v>0.217</c:v>
                </c:pt>
                <c:pt idx="218" formatCode="General">
                  <c:v>0.218</c:v>
                </c:pt>
                <c:pt idx="219" formatCode="General">
                  <c:v>0.219</c:v>
                </c:pt>
                <c:pt idx="220" formatCode="General">
                  <c:v>0.22</c:v>
                </c:pt>
                <c:pt idx="221" formatCode="General">
                  <c:v>0.221</c:v>
                </c:pt>
                <c:pt idx="222" formatCode="General">
                  <c:v>0.222</c:v>
                </c:pt>
                <c:pt idx="223" formatCode="General">
                  <c:v>0.223</c:v>
                </c:pt>
                <c:pt idx="224" formatCode="General">
                  <c:v>0.224</c:v>
                </c:pt>
                <c:pt idx="225" formatCode="General">
                  <c:v>0.22500000000000001</c:v>
                </c:pt>
                <c:pt idx="226" formatCode="General">
                  <c:v>0.22600000000000001</c:v>
                </c:pt>
                <c:pt idx="227" formatCode="General">
                  <c:v>0.22700000000000001</c:v>
                </c:pt>
                <c:pt idx="228" formatCode="General">
                  <c:v>0.22800000000000001</c:v>
                </c:pt>
                <c:pt idx="229" formatCode="General">
                  <c:v>0.22900000000000001</c:v>
                </c:pt>
                <c:pt idx="230" formatCode="General">
                  <c:v>0.23</c:v>
                </c:pt>
                <c:pt idx="231" formatCode="General">
                  <c:v>0.23100000000000001</c:v>
                </c:pt>
                <c:pt idx="232" formatCode="General">
                  <c:v>0.23200000000000001</c:v>
                </c:pt>
                <c:pt idx="233" formatCode="General">
                  <c:v>0.23300000000000001</c:v>
                </c:pt>
                <c:pt idx="234" formatCode="General">
                  <c:v>0.23400000000000001</c:v>
                </c:pt>
                <c:pt idx="235" formatCode="General">
                  <c:v>0.23499999999999999</c:v>
                </c:pt>
                <c:pt idx="236" formatCode="General">
                  <c:v>0.23599999999999999</c:v>
                </c:pt>
                <c:pt idx="237" formatCode="General">
                  <c:v>0.23699999999999999</c:v>
                </c:pt>
                <c:pt idx="238" formatCode="General">
                  <c:v>0.23799999999999999</c:v>
                </c:pt>
                <c:pt idx="239" formatCode="General">
                  <c:v>0.23899999999999999</c:v>
                </c:pt>
                <c:pt idx="240" formatCode="General">
                  <c:v>0.24</c:v>
                </c:pt>
                <c:pt idx="241" formatCode="General">
                  <c:v>0.24099999999999999</c:v>
                </c:pt>
                <c:pt idx="242" formatCode="General">
                  <c:v>0.24199999999999999</c:v>
                </c:pt>
                <c:pt idx="243" formatCode="General">
                  <c:v>0.24299999999999999</c:v>
                </c:pt>
                <c:pt idx="244" formatCode="General">
                  <c:v>0.24399999999999999</c:v>
                </c:pt>
                <c:pt idx="245" formatCode="General">
                  <c:v>0.245</c:v>
                </c:pt>
                <c:pt idx="246" formatCode="General">
                  <c:v>0.246</c:v>
                </c:pt>
                <c:pt idx="247" formatCode="General">
                  <c:v>0.247</c:v>
                </c:pt>
                <c:pt idx="248" formatCode="General">
                  <c:v>0.248</c:v>
                </c:pt>
                <c:pt idx="249" formatCode="General">
                  <c:v>0.249</c:v>
                </c:pt>
                <c:pt idx="250" formatCode="General">
                  <c:v>0.25</c:v>
                </c:pt>
                <c:pt idx="251" formatCode="General">
                  <c:v>0.251</c:v>
                </c:pt>
                <c:pt idx="252" formatCode="General">
                  <c:v>0.252</c:v>
                </c:pt>
                <c:pt idx="253" formatCode="General">
                  <c:v>0.253</c:v>
                </c:pt>
                <c:pt idx="254" formatCode="General">
                  <c:v>0.254</c:v>
                </c:pt>
                <c:pt idx="255" formatCode="General">
                  <c:v>0.255</c:v>
                </c:pt>
                <c:pt idx="256" formatCode="General">
                  <c:v>0.25600000000000001</c:v>
                </c:pt>
                <c:pt idx="257" formatCode="General">
                  <c:v>0.25700000000000001</c:v>
                </c:pt>
                <c:pt idx="258" formatCode="General">
                  <c:v>0.25800000000000001</c:v>
                </c:pt>
                <c:pt idx="259" formatCode="General">
                  <c:v>0.25900000000000001</c:v>
                </c:pt>
                <c:pt idx="260" formatCode="General">
                  <c:v>0.26</c:v>
                </c:pt>
                <c:pt idx="261" formatCode="General">
                  <c:v>0.26100000000000001</c:v>
                </c:pt>
                <c:pt idx="262" formatCode="General">
                  <c:v>0.26200000000000001</c:v>
                </c:pt>
                <c:pt idx="263" formatCode="General">
                  <c:v>0.26300000000000001</c:v>
                </c:pt>
                <c:pt idx="264" formatCode="General">
                  <c:v>0.26400000000000001</c:v>
                </c:pt>
                <c:pt idx="265" formatCode="General">
                  <c:v>0.26500000000000001</c:v>
                </c:pt>
                <c:pt idx="266" formatCode="General">
                  <c:v>0.26600000000000001</c:v>
                </c:pt>
                <c:pt idx="267" formatCode="General">
                  <c:v>0.26700000000000002</c:v>
                </c:pt>
                <c:pt idx="268" formatCode="General">
                  <c:v>0.26800000000000002</c:v>
                </c:pt>
                <c:pt idx="269" formatCode="General">
                  <c:v>0.26900000000000002</c:v>
                </c:pt>
                <c:pt idx="270" formatCode="General">
                  <c:v>0.27</c:v>
                </c:pt>
                <c:pt idx="271" formatCode="General">
                  <c:v>0.27100000000000002</c:v>
                </c:pt>
                <c:pt idx="272" formatCode="General">
                  <c:v>0.27200000000000002</c:v>
                </c:pt>
                <c:pt idx="273" formatCode="General">
                  <c:v>0.27300000000000002</c:v>
                </c:pt>
                <c:pt idx="274" formatCode="General">
                  <c:v>0.27400000000000002</c:v>
                </c:pt>
                <c:pt idx="275" formatCode="General">
                  <c:v>0.27500000000000002</c:v>
                </c:pt>
                <c:pt idx="276" formatCode="General">
                  <c:v>0.27600000000000002</c:v>
                </c:pt>
                <c:pt idx="277" formatCode="General">
                  <c:v>0.27700000000000002</c:v>
                </c:pt>
                <c:pt idx="278" formatCode="General">
                  <c:v>0.27800000000000002</c:v>
                </c:pt>
                <c:pt idx="279" formatCode="General">
                  <c:v>0.27900000000000003</c:v>
                </c:pt>
                <c:pt idx="280" formatCode="General">
                  <c:v>0.28000000000000003</c:v>
                </c:pt>
                <c:pt idx="281" formatCode="General">
                  <c:v>0.28100000000000003</c:v>
                </c:pt>
                <c:pt idx="282" formatCode="General">
                  <c:v>0.28199999999999997</c:v>
                </c:pt>
                <c:pt idx="283" formatCode="General">
                  <c:v>0.28299999999999997</c:v>
                </c:pt>
                <c:pt idx="284" formatCode="General">
                  <c:v>0.28399999999999997</c:v>
                </c:pt>
                <c:pt idx="285" formatCode="General">
                  <c:v>0.28499999999999998</c:v>
                </c:pt>
                <c:pt idx="286" formatCode="General">
                  <c:v>0.28599999999999998</c:v>
                </c:pt>
                <c:pt idx="287" formatCode="General">
                  <c:v>0.28699999999999998</c:v>
                </c:pt>
                <c:pt idx="288" formatCode="General">
                  <c:v>0.28799999999999998</c:v>
                </c:pt>
                <c:pt idx="289" formatCode="General">
                  <c:v>0.28899999999999998</c:v>
                </c:pt>
                <c:pt idx="290" formatCode="General">
                  <c:v>0.28999999999999998</c:v>
                </c:pt>
                <c:pt idx="291" formatCode="General">
                  <c:v>0.29099999999999998</c:v>
                </c:pt>
                <c:pt idx="292" formatCode="General">
                  <c:v>0.29199999999999998</c:v>
                </c:pt>
                <c:pt idx="293" formatCode="General">
                  <c:v>0.29299999999999998</c:v>
                </c:pt>
                <c:pt idx="294" formatCode="General">
                  <c:v>0.29399999999999998</c:v>
                </c:pt>
                <c:pt idx="295" formatCode="General">
                  <c:v>0.29499999999999998</c:v>
                </c:pt>
                <c:pt idx="296" formatCode="General">
                  <c:v>0.29599999999999999</c:v>
                </c:pt>
                <c:pt idx="297" formatCode="General">
                  <c:v>0.29699999999999999</c:v>
                </c:pt>
                <c:pt idx="298" formatCode="General">
                  <c:v>0.29799999999999999</c:v>
                </c:pt>
                <c:pt idx="299" formatCode="General">
                  <c:v>0.29899999999999999</c:v>
                </c:pt>
                <c:pt idx="300" formatCode="General">
                  <c:v>0.3</c:v>
                </c:pt>
                <c:pt idx="301" formatCode="General">
                  <c:v>0.30099999999999999</c:v>
                </c:pt>
                <c:pt idx="302" formatCode="General">
                  <c:v>0.30199999999999999</c:v>
                </c:pt>
                <c:pt idx="303" formatCode="General">
                  <c:v>0.30299999999999999</c:v>
                </c:pt>
                <c:pt idx="304" formatCode="General">
                  <c:v>0.30399999999999999</c:v>
                </c:pt>
                <c:pt idx="305" formatCode="General">
                  <c:v>0.30499999999999999</c:v>
                </c:pt>
                <c:pt idx="306" formatCode="General">
                  <c:v>0.30599999999999999</c:v>
                </c:pt>
                <c:pt idx="307" formatCode="General">
                  <c:v>0.307</c:v>
                </c:pt>
                <c:pt idx="308" formatCode="General">
                  <c:v>0.308</c:v>
                </c:pt>
                <c:pt idx="309" formatCode="General">
                  <c:v>0.309</c:v>
                </c:pt>
                <c:pt idx="310" formatCode="General">
                  <c:v>0.31</c:v>
                </c:pt>
                <c:pt idx="311" formatCode="General">
                  <c:v>0.311</c:v>
                </c:pt>
                <c:pt idx="312" formatCode="General">
                  <c:v>0.312</c:v>
                </c:pt>
                <c:pt idx="313" formatCode="General">
                  <c:v>0.313</c:v>
                </c:pt>
                <c:pt idx="314" formatCode="General">
                  <c:v>0.314</c:v>
                </c:pt>
                <c:pt idx="315" formatCode="General">
                  <c:v>0.315</c:v>
                </c:pt>
                <c:pt idx="316" formatCode="General">
                  <c:v>0.316</c:v>
                </c:pt>
                <c:pt idx="317" formatCode="General">
                  <c:v>0.317</c:v>
                </c:pt>
                <c:pt idx="318" formatCode="General">
                  <c:v>0.318</c:v>
                </c:pt>
                <c:pt idx="319" formatCode="General">
                  <c:v>0.31900000000000001</c:v>
                </c:pt>
                <c:pt idx="320" formatCode="General">
                  <c:v>0.32</c:v>
                </c:pt>
                <c:pt idx="321" formatCode="General">
                  <c:v>0.32100000000000001</c:v>
                </c:pt>
                <c:pt idx="322" formatCode="General">
                  <c:v>0.32200000000000001</c:v>
                </c:pt>
                <c:pt idx="323" formatCode="General">
                  <c:v>0.32300000000000001</c:v>
                </c:pt>
                <c:pt idx="324" formatCode="General">
                  <c:v>0.32400000000000001</c:v>
                </c:pt>
                <c:pt idx="325" formatCode="General">
                  <c:v>0.32500000000000001</c:v>
                </c:pt>
                <c:pt idx="326" formatCode="General">
                  <c:v>0.32600000000000001</c:v>
                </c:pt>
                <c:pt idx="327" formatCode="General">
                  <c:v>0.32700000000000001</c:v>
                </c:pt>
                <c:pt idx="328" formatCode="General">
                  <c:v>0.32800000000000001</c:v>
                </c:pt>
                <c:pt idx="329" formatCode="General">
                  <c:v>0.32900000000000001</c:v>
                </c:pt>
                <c:pt idx="330" formatCode="General">
                  <c:v>0.33</c:v>
                </c:pt>
                <c:pt idx="331" formatCode="General">
                  <c:v>0.33100000000000002</c:v>
                </c:pt>
                <c:pt idx="332" formatCode="General">
                  <c:v>0.33200000000000002</c:v>
                </c:pt>
                <c:pt idx="333" formatCode="General">
                  <c:v>0.33300000000000002</c:v>
                </c:pt>
                <c:pt idx="334" formatCode="General">
                  <c:v>0.33400000000000002</c:v>
                </c:pt>
                <c:pt idx="335" formatCode="General">
                  <c:v>0.33500000000000002</c:v>
                </c:pt>
                <c:pt idx="336" formatCode="General">
                  <c:v>0.33600000000000002</c:v>
                </c:pt>
                <c:pt idx="337" formatCode="General">
                  <c:v>0.33700000000000002</c:v>
                </c:pt>
                <c:pt idx="338" formatCode="General">
                  <c:v>0.33800000000000002</c:v>
                </c:pt>
                <c:pt idx="339" formatCode="General">
                  <c:v>0.33900000000000002</c:v>
                </c:pt>
                <c:pt idx="340" formatCode="General">
                  <c:v>0.34</c:v>
                </c:pt>
                <c:pt idx="341" formatCode="General">
                  <c:v>0.34100000000000003</c:v>
                </c:pt>
                <c:pt idx="342" formatCode="General">
                  <c:v>0.34200000000000003</c:v>
                </c:pt>
                <c:pt idx="343" formatCode="General">
                  <c:v>0.34300000000000003</c:v>
                </c:pt>
                <c:pt idx="344" formatCode="General">
                  <c:v>0.34399999999999997</c:v>
                </c:pt>
                <c:pt idx="345" formatCode="General">
                  <c:v>0.34499999999999997</c:v>
                </c:pt>
                <c:pt idx="346" formatCode="General">
                  <c:v>0.34599999999999997</c:v>
                </c:pt>
                <c:pt idx="347" formatCode="General">
                  <c:v>0.34699999999999998</c:v>
                </c:pt>
                <c:pt idx="348" formatCode="General">
                  <c:v>0.34799999999999998</c:v>
                </c:pt>
                <c:pt idx="349" formatCode="General">
                  <c:v>0.34899999999999998</c:v>
                </c:pt>
                <c:pt idx="350" formatCode="General">
                  <c:v>0.35</c:v>
                </c:pt>
                <c:pt idx="351" formatCode="General">
                  <c:v>0.35099999999999998</c:v>
                </c:pt>
                <c:pt idx="352" formatCode="General">
                  <c:v>0.35199999999999998</c:v>
                </c:pt>
                <c:pt idx="353" formatCode="General">
                  <c:v>0.35299999999999998</c:v>
                </c:pt>
                <c:pt idx="354" formatCode="General">
                  <c:v>0.35399999999999998</c:v>
                </c:pt>
                <c:pt idx="355" formatCode="General">
                  <c:v>0.35499999999999998</c:v>
                </c:pt>
                <c:pt idx="356" formatCode="General">
                  <c:v>0.35599999999999998</c:v>
                </c:pt>
                <c:pt idx="357" formatCode="General">
                  <c:v>0.35699999999999998</c:v>
                </c:pt>
                <c:pt idx="358" formatCode="General">
                  <c:v>0.35799999999999998</c:v>
                </c:pt>
                <c:pt idx="359" formatCode="General">
                  <c:v>0.35899999999999999</c:v>
                </c:pt>
                <c:pt idx="360" formatCode="General">
                  <c:v>0.36</c:v>
                </c:pt>
                <c:pt idx="361" formatCode="General">
                  <c:v>0.36099999999999999</c:v>
                </c:pt>
                <c:pt idx="362" formatCode="General">
                  <c:v>0.36199999999999999</c:v>
                </c:pt>
                <c:pt idx="363" formatCode="General">
                  <c:v>0.36299999999999999</c:v>
                </c:pt>
                <c:pt idx="364" formatCode="General">
                  <c:v>0.36399999999999999</c:v>
                </c:pt>
                <c:pt idx="365" formatCode="General">
                  <c:v>0.36499999999999999</c:v>
                </c:pt>
                <c:pt idx="366" formatCode="General">
                  <c:v>0.36599999999999999</c:v>
                </c:pt>
                <c:pt idx="367" formatCode="General">
                  <c:v>0.36699999999999999</c:v>
                </c:pt>
                <c:pt idx="368" formatCode="General">
                  <c:v>0.36799999999999999</c:v>
                </c:pt>
                <c:pt idx="369" formatCode="General">
                  <c:v>0.36899999999999999</c:v>
                </c:pt>
                <c:pt idx="370" formatCode="General">
                  <c:v>0.37</c:v>
                </c:pt>
                <c:pt idx="371" formatCode="General">
                  <c:v>0.371</c:v>
                </c:pt>
                <c:pt idx="372" formatCode="General">
                  <c:v>0.372</c:v>
                </c:pt>
                <c:pt idx="373" formatCode="General">
                  <c:v>0.373</c:v>
                </c:pt>
                <c:pt idx="374" formatCode="General">
                  <c:v>0.374</c:v>
                </c:pt>
                <c:pt idx="375" formatCode="General">
                  <c:v>0.375</c:v>
                </c:pt>
                <c:pt idx="376" formatCode="General">
                  <c:v>0.376</c:v>
                </c:pt>
                <c:pt idx="377" formatCode="General">
                  <c:v>0.377</c:v>
                </c:pt>
                <c:pt idx="378" formatCode="General">
                  <c:v>0.378</c:v>
                </c:pt>
                <c:pt idx="379" formatCode="General">
                  <c:v>0.379</c:v>
                </c:pt>
                <c:pt idx="380" formatCode="General">
                  <c:v>0.38</c:v>
                </c:pt>
                <c:pt idx="381" formatCode="General">
                  <c:v>0.38100000000000001</c:v>
                </c:pt>
                <c:pt idx="382" formatCode="General">
                  <c:v>0.38200000000000001</c:v>
                </c:pt>
                <c:pt idx="383" formatCode="General">
                  <c:v>0.38300000000000001</c:v>
                </c:pt>
                <c:pt idx="384" formatCode="General">
                  <c:v>0.38400000000000001</c:v>
                </c:pt>
                <c:pt idx="385" formatCode="General">
                  <c:v>0.38500000000000001</c:v>
                </c:pt>
                <c:pt idx="386" formatCode="General">
                  <c:v>0.38600000000000001</c:v>
                </c:pt>
                <c:pt idx="387" formatCode="General">
                  <c:v>0.38700000000000001</c:v>
                </c:pt>
                <c:pt idx="388" formatCode="General">
                  <c:v>0.38800000000000001</c:v>
                </c:pt>
                <c:pt idx="389" formatCode="General">
                  <c:v>0.38900000000000001</c:v>
                </c:pt>
                <c:pt idx="390" formatCode="General">
                  <c:v>0.39</c:v>
                </c:pt>
                <c:pt idx="391" formatCode="General">
                  <c:v>0.39100000000000001</c:v>
                </c:pt>
                <c:pt idx="392" formatCode="General">
                  <c:v>0.39200000000000002</c:v>
                </c:pt>
                <c:pt idx="393" formatCode="General">
                  <c:v>0.39300000000000002</c:v>
                </c:pt>
                <c:pt idx="394" formatCode="General">
                  <c:v>0.39400000000000002</c:v>
                </c:pt>
                <c:pt idx="395" formatCode="General">
                  <c:v>0.39500000000000002</c:v>
                </c:pt>
                <c:pt idx="396" formatCode="General">
                  <c:v>0.39600000000000002</c:v>
                </c:pt>
                <c:pt idx="397" formatCode="General">
                  <c:v>0.39700000000000002</c:v>
                </c:pt>
                <c:pt idx="398" formatCode="General">
                  <c:v>0.39800000000000002</c:v>
                </c:pt>
                <c:pt idx="399" formatCode="General">
                  <c:v>0.39900000000000002</c:v>
                </c:pt>
                <c:pt idx="400" formatCode="General">
                  <c:v>0.4</c:v>
                </c:pt>
                <c:pt idx="401" formatCode="General">
                  <c:v>0.40100000000000002</c:v>
                </c:pt>
                <c:pt idx="402" formatCode="General">
                  <c:v>0.40200000000000002</c:v>
                </c:pt>
                <c:pt idx="403" formatCode="General">
                  <c:v>0.40300000000000002</c:v>
                </c:pt>
                <c:pt idx="404" formatCode="General">
                  <c:v>0.40400000000000003</c:v>
                </c:pt>
                <c:pt idx="405" formatCode="General">
                  <c:v>0.40500000000000003</c:v>
                </c:pt>
                <c:pt idx="406" formatCode="General">
                  <c:v>0.40600000000000003</c:v>
                </c:pt>
                <c:pt idx="407" formatCode="General">
                  <c:v>0.40699999999999997</c:v>
                </c:pt>
                <c:pt idx="408" formatCode="General">
                  <c:v>0.40799999999999997</c:v>
                </c:pt>
                <c:pt idx="409" formatCode="General">
                  <c:v>0.40899999999999997</c:v>
                </c:pt>
                <c:pt idx="410" formatCode="General">
                  <c:v>0.41</c:v>
                </c:pt>
                <c:pt idx="411" formatCode="General">
                  <c:v>0.41099999999999998</c:v>
                </c:pt>
                <c:pt idx="412" formatCode="General">
                  <c:v>0.41199999999999998</c:v>
                </c:pt>
                <c:pt idx="413" formatCode="General">
                  <c:v>0.41299999999999998</c:v>
                </c:pt>
                <c:pt idx="414" formatCode="General">
                  <c:v>0.41399999999999998</c:v>
                </c:pt>
                <c:pt idx="415" formatCode="General">
                  <c:v>0.41499999999999998</c:v>
                </c:pt>
                <c:pt idx="416" formatCode="General">
                  <c:v>0.41599999999999998</c:v>
                </c:pt>
                <c:pt idx="417" formatCode="General">
                  <c:v>0.41699999999999998</c:v>
                </c:pt>
                <c:pt idx="418" formatCode="General">
                  <c:v>0.41799999999999998</c:v>
                </c:pt>
                <c:pt idx="419" formatCode="General">
                  <c:v>0.41899999999999998</c:v>
                </c:pt>
                <c:pt idx="420" formatCode="General">
                  <c:v>0.42</c:v>
                </c:pt>
                <c:pt idx="421" formatCode="General">
                  <c:v>0.42099999999999999</c:v>
                </c:pt>
                <c:pt idx="422" formatCode="General">
                  <c:v>0.42199999999999999</c:v>
                </c:pt>
                <c:pt idx="423" formatCode="General">
                  <c:v>0.42299999999999999</c:v>
                </c:pt>
                <c:pt idx="424" formatCode="General">
                  <c:v>0.42399999999999999</c:v>
                </c:pt>
                <c:pt idx="425" formatCode="General">
                  <c:v>0.42499999999999999</c:v>
                </c:pt>
                <c:pt idx="426" formatCode="General">
                  <c:v>0.42599999999999999</c:v>
                </c:pt>
                <c:pt idx="427" formatCode="General">
                  <c:v>0.42699999999999999</c:v>
                </c:pt>
                <c:pt idx="428" formatCode="General">
                  <c:v>0.42799999999999999</c:v>
                </c:pt>
                <c:pt idx="429" formatCode="General">
                  <c:v>0.42899999999999999</c:v>
                </c:pt>
                <c:pt idx="430" formatCode="General">
                  <c:v>0.43</c:v>
                </c:pt>
                <c:pt idx="431" formatCode="General">
                  <c:v>0.43099999999999999</c:v>
                </c:pt>
                <c:pt idx="432" formatCode="General">
                  <c:v>0.432</c:v>
                </c:pt>
                <c:pt idx="433" formatCode="General">
                  <c:v>0.433</c:v>
                </c:pt>
                <c:pt idx="434" formatCode="General">
                  <c:v>0.434</c:v>
                </c:pt>
                <c:pt idx="435" formatCode="General">
                  <c:v>0.435</c:v>
                </c:pt>
                <c:pt idx="436" formatCode="General">
                  <c:v>0.436</c:v>
                </c:pt>
                <c:pt idx="437" formatCode="General">
                  <c:v>0.437</c:v>
                </c:pt>
                <c:pt idx="438" formatCode="General">
                  <c:v>0.438</c:v>
                </c:pt>
                <c:pt idx="439" formatCode="General">
                  <c:v>0.439</c:v>
                </c:pt>
                <c:pt idx="440" formatCode="General">
                  <c:v>0.44</c:v>
                </c:pt>
                <c:pt idx="441" formatCode="General">
                  <c:v>0.441</c:v>
                </c:pt>
                <c:pt idx="442" formatCode="General">
                  <c:v>0.442</c:v>
                </c:pt>
                <c:pt idx="443" formatCode="General">
                  <c:v>0.443</c:v>
                </c:pt>
                <c:pt idx="444" formatCode="General">
                  <c:v>0.44400000000000001</c:v>
                </c:pt>
                <c:pt idx="445" formatCode="General">
                  <c:v>0.44500000000000001</c:v>
                </c:pt>
                <c:pt idx="446" formatCode="General">
                  <c:v>0.44600000000000001</c:v>
                </c:pt>
                <c:pt idx="447" formatCode="General">
                  <c:v>0.44700000000000001</c:v>
                </c:pt>
                <c:pt idx="448" formatCode="General">
                  <c:v>0.44800000000000001</c:v>
                </c:pt>
                <c:pt idx="449" formatCode="General">
                  <c:v>0.44900000000000001</c:v>
                </c:pt>
                <c:pt idx="450" formatCode="General">
                  <c:v>0.45</c:v>
                </c:pt>
                <c:pt idx="451" formatCode="General">
                  <c:v>0.45100000000000001</c:v>
                </c:pt>
                <c:pt idx="452" formatCode="General">
                  <c:v>0.45200000000000001</c:v>
                </c:pt>
                <c:pt idx="453" formatCode="General">
                  <c:v>0.45300000000000001</c:v>
                </c:pt>
                <c:pt idx="454" formatCode="General">
                  <c:v>0.45400000000000001</c:v>
                </c:pt>
                <c:pt idx="455" formatCode="General">
                  <c:v>0.45500000000000002</c:v>
                </c:pt>
                <c:pt idx="456" formatCode="General">
                  <c:v>0.45600000000000002</c:v>
                </c:pt>
                <c:pt idx="457" formatCode="General">
                  <c:v>0.45700000000000002</c:v>
                </c:pt>
                <c:pt idx="458" formatCode="General">
                  <c:v>0.45800000000000002</c:v>
                </c:pt>
                <c:pt idx="459" formatCode="General">
                  <c:v>0.45900000000000002</c:v>
                </c:pt>
                <c:pt idx="460" formatCode="General">
                  <c:v>0.46</c:v>
                </c:pt>
                <c:pt idx="461" formatCode="General">
                  <c:v>0.46100000000000002</c:v>
                </c:pt>
                <c:pt idx="462" formatCode="General">
                  <c:v>0.46200000000000002</c:v>
                </c:pt>
                <c:pt idx="463" formatCode="General">
                  <c:v>0.46300000000000002</c:v>
                </c:pt>
                <c:pt idx="464" formatCode="General">
                  <c:v>0.46400000000000002</c:v>
                </c:pt>
                <c:pt idx="465" formatCode="General">
                  <c:v>0.46500000000000002</c:v>
                </c:pt>
                <c:pt idx="466" formatCode="General">
                  <c:v>0.46600000000000003</c:v>
                </c:pt>
                <c:pt idx="467" formatCode="General">
                  <c:v>0.46700000000000003</c:v>
                </c:pt>
                <c:pt idx="468" formatCode="General">
                  <c:v>0.46800000000000003</c:v>
                </c:pt>
                <c:pt idx="469" formatCode="General">
                  <c:v>0.46899999999999997</c:v>
                </c:pt>
                <c:pt idx="470" formatCode="General">
                  <c:v>0.47</c:v>
                </c:pt>
                <c:pt idx="471" formatCode="General">
                  <c:v>0.47099999999999997</c:v>
                </c:pt>
                <c:pt idx="472" formatCode="General">
                  <c:v>0.47199999999999998</c:v>
                </c:pt>
                <c:pt idx="473" formatCode="General">
                  <c:v>0.47299999999999998</c:v>
                </c:pt>
                <c:pt idx="474" formatCode="General">
                  <c:v>0.47399999999999998</c:v>
                </c:pt>
                <c:pt idx="475" formatCode="General">
                  <c:v>0.47499999999999998</c:v>
                </c:pt>
                <c:pt idx="476" formatCode="General">
                  <c:v>0.47599999999999998</c:v>
                </c:pt>
                <c:pt idx="477" formatCode="General">
                  <c:v>0.47699999999999998</c:v>
                </c:pt>
                <c:pt idx="478" formatCode="General">
                  <c:v>0.47799999999999998</c:v>
                </c:pt>
                <c:pt idx="479" formatCode="General">
                  <c:v>0.47899999999999998</c:v>
                </c:pt>
                <c:pt idx="480" formatCode="General">
                  <c:v>0.48</c:v>
                </c:pt>
                <c:pt idx="481" formatCode="General">
                  <c:v>0.48099999999999998</c:v>
                </c:pt>
                <c:pt idx="482" formatCode="General">
                  <c:v>0.48199999999999998</c:v>
                </c:pt>
                <c:pt idx="483" formatCode="General">
                  <c:v>0.48299999999999998</c:v>
                </c:pt>
                <c:pt idx="484" formatCode="General">
                  <c:v>0.48399999999999999</c:v>
                </c:pt>
                <c:pt idx="485" formatCode="General">
                  <c:v>0.48499999999999999</c:v>
                </c:pt>
                <c:pt idx="486" formatCode="General">
                  <c:v>0.48599999999999999</c:v>
                </c:pt>
                <c:pt idx="487" formatCode="General">
                  <c:v>0.48699999999999999</c:v>
                </c:pt>
                <c:pt idx="488" formatCode="General">
                  <c:v>0.48799999999999999</c:v>
                </c:pt>
                <c:pt idx="489" formatCode="General">
                  <c:v>0.48899999999999999</c:v>
                </c:pt>
                <c:pt idx="490" formatCode="General">
                  <c:v>0.49</c:v>
                </c:pt>
                <c:pt idx="491" formatCode="General">
                  <c:v>0.49099999999999999</c:v>
                </c:pt>
                <c:pt idx="492" formatCode="General">
                  <c:v>0.49199999999999999</c:v>
                </c:pt>
                <c:pt idx="493" formatCode="General">
                  <c:v>0.49299999999999999</c:v>
                </c:pt>
                <c:pt idx="494" formatCode="General">
                  <c:v>0.49399999999999999</c:v>
                </c:pt>
                <c:pt idx="495" formatCode="General">
                  <c:v>0.495</c:v>
                </c:pt>
                <c:pt idx="496" formatCode="General">
                  <c:v>0.496</c:v>
                </c:pt>
                <c:pt idx="497" formatCode="General">
                  <c:v>0.497</c:v>
                </c:pt>
                <c:pt idx="498" formatCode="General">
                  <c:v>0.498</c:v>
                </c:pt>
                <c:pt idx="499" formatCode="General">
                  <c:v>0.499</c:v>
                </c:pt>
                <c:pt idx="500" formatCode="General">
                  <c:v>0.5</c:v>
                </c:pt>
                <c:pt idx="501" formatCode="General">
                  <c:v>0.501</c:v>
                </c:pt>
                <c:pt idx="502" formatCode="General">
                  <c:v>0.502</c:v>
                </c:pt>
                <c:pt idx="503" formatCode="General">
                  <c:v>0.503</c:v>
                </c:pt>
                <c:pt idx="504" formatCode="General">
                  <c:v>0.504</c:v>
                </c:pt>
                <c:pt idx="505" formatCode="General">
                  <c:v>0.505</c:v>
                </c:pt>
                <c:pt idx="506" formatCode="General">
                  <c:v>0.50600000000000001</c:v>
                </c:pt>
                <c:pt idx="507" formatCode="General">
                  <c:v>0.50700000000000001</c:v>
                </c:pt>
                <c:pt idx="508" formatCode="General">
                  <c:v>0.50800000000000001</c:v>
                </c:pt>
                <c:pt idx="509" formatCode="General">
                  <c:v>0.50900000000000001</c:v>
                </c:pt>
                <c:pt idx="510" formatCode="General">
                  <c:v>0.51</c:v>
                </c:pt>
                <c:pt idx="511" formatCode="General">
                  <c:v>0.51100000000000001</c:v>
                </c:pt>
                <c:pt idx="512" formatCode="General">
                  <c:v>0.51200000000000001</c:v>
                </c:pt>
                <c:pt idx="513" formatCode="General">
                  <c:v>0.51300000000000001</c:v>
                </c:pt>
                <c:pt idx="514" formatCode="General">
                  <c:v>0.51400000000000001</c:v>
                </c:pt>
                <c:pt idx="515" formatCode="General">
                  <c:v>0.51500000000000001</c:v>
                </c:pt>
                <c:pt idx="516" formatCode="General">
                  <c:v>0.51600000000000001</c:v>
                </c:pt>
                <c:pt idx="517" formatCode="General">
                  <c:v>0.51700000000000002</c:v>
                </c:pt>
                <c:pt idx="518" formatCode="General">
                  <c:v>0.51800000000000002</c:v>
                </c:pt>
                <c:pt idx="519" formatCode="General">
                  <c:v>0.51900000000000002</c:v>
                </c:pt>
                <c:pt idx="520" formatCode="General">
                  <c:v>0.52</c:v>
                </c:pt>
                <c:pt idx="521" formatCode="General">
                  <c:v>0.52100000000000002</c:v>
                </c:pt>
                <c:pt idx="522" formatCode="General">
                  <c:v>0.52200000000000002</c:v>
                </c:pt>
                <c:pt idx="523" formatCode="General">
                  <c:v>0.52300000000000002</c:v>
                </c:pt>
                <c:pt idx="524" formatCode="General">
                  <c:v>0.52400000000000002</c:v>
                </c:pt>
                <c:pt idx="525" formatCode="General">
                  <c:v>0.52500000000000002</c:v>
                </c:pt>
                <c:pt idx="526" formatCode="General">
                  <c:v>0.52600000000000002</c:v>
                </c:pt>
                <c:pt idx="527" formatCode="General">
                  <c:v>0.52700000000000002</c:v>
                </c:pt>
                <c:pt idx="528" formatCode="General">
                  <c:v>0.52800000000000002</c:v>
                </c:pt>
                <c:pt idx="529" formatCode="General">
                  <c:v>0.52900000000000003</c:v>
                </c:pt>
                <c:pt idx="530" formatCode="General">
                  <c:v>0.53</c:v>
                </c:pt>
                <c:pt idx="531" formatCode="General">
                  <c:v>0.53100000000000003</c:v>
                </c:pt>
                <c:pt idx="532" formatCode="General">
                  <c:v>0.53200000000000003</c:v>
                </c:pt>
                <c:pt idx="533" formatCode="General">
                  <c:v>0.53300000000000003</c:v>
                </c:pt>
                <c:pt idx="534" formatCode="General">
                  <c:v>0.53400000000000003</c:v>
                </c:pt>
                <c:pt idx="535" formatCode="General">
                  <c:v>0.53500000000000003</c:v>
                </c:pt>
                <c:pt idx="536" formatCode="General">
                  <c:v>0.53600000000000003</c:v>
                </c:pt>
                <c:pt idx="537" formatCode="General">
                  <c:v>0.53700000000000003</c:v>
                </c:pt>
                <c:pt idx="538" formatCode="General">
                  <c:v>0.53800000000000003</c:v>
                </c:pt>
                <c:pt idx="539" formatCode="General">
                  <c:v>0.53900000000000003</c:v>
                </c:pt>
                <c:pt idx="540" formatCode="General">
                  <c:v>0.54</c:v>
                </c:pt>
                <c:pt idx="541" formatCode="General">
                  <c:v>0.54100000000000004</c:v>
                </c:pt>
                <c:pt idx="542" formatCode="General">
                  <c:v>0.54200000000000004</c:v>
                </c:pt>
                <c:pt idx="543" formatCode="General">
                  <c:v>0.54300000000000004</c:v>
                </c:pt>
                <c:pt idx="544" formatCode="General">
                  <c:v>0.54400000000000004</c:v>
                </c:pt>
                <c:pt idx="545" formatCode="General">
                  <c:v>0.54500000000000004</c:v>
                </c:pt>
                <c:pt idx="546" formatCode="General">
                  <c:v>0.54600000000000004</c:v>
                </c:pt>
                <c:pt idx="547" formatCode="General">
                  <c:v>0.54700000000000004</c:v>
                </c:pt>
                <c:pt idx="548" formatCode="General">
                  <c:v>0.54800000000000004</c:v>
                </c:pt>
                <c:pt idx="549" formatCode="General">
                  <c:v>0.54900000000000004</c:v>
                </c:pt>
                <c:pt idx="550" formatCode="General">
                  <c:v>0.55000000000000004</c:v>
                </c:pt>
                <c:pt idx="551" formatCode="General">
                  <c:v>0.55100000000000005</c:v>
                </c:pt>
                <c:pt idx="552" formatCode="General">
                  <c:v>0.55200000000000005</c:v>
                </c:pt>
                <c:pt idx="553" formatCode="General">
                  <c:v>0.55300000000000005</c:v>
                </c:pt>
                <c:pt idx="554" formatCode="General">
                  <c:v>0.55400000000000005</c:v>
                </c:pt>
                <c:pt idx="555" formatCode="General">
                  <c:v>0.55500000000000005</c:v>
                </c:pt>
                <c:pt idx="556" formatCode="General">
                  <c:v>0.55600000000000005</c:v>
                </c:pt>
                <c:pt idx="557" formatCode="General">
                  <c:v>0.55700000000000005</c:v>
                </c:pt>
                <c:pt idx="558" formatCode="General">
                  <c:v>0.55800000000000005</c:v>
                </c:pt>
                <c:pt idx="559" formatCode="General">
                  <c:v>0.55900000000000005</c:v>
                </c:pt>
                <c:pt idx="560" formatCode="General">
                  <c:v>0.56000000000000005</c:v>
                </c:pt>
                <c:pt idx="561" formatCode="General">
                  <c:v>0.56100000000000005</c:v>
                </c:pt>
                <c:pt idx="562" formatCode="General">
                  <c:v>0.56200000000000006</c:v>
                </c:pt>
                <c:pt idx="563" formatCode="General">
                  <c:v>0.56299999999999994</c:v>
                </c:pt>
                <c:pt idx="564" formatCode="General">
                  <c:v>0.56399999999999995</c:v>
                </c:pt>
                <c:pt idx="565" formatCode="General">
                  <c:v>0.56499999999999995</c:v>
                </c:pt>
                <c:pt idx="566" formatCode="General">
                  <c:v>0.56599999999999995</c:v>
                </c:pt>
                <c:pt idx="567" formatCode="General">
                  <c:v>0.56699999999999995</c:v>
                </c:pt>
                <c:pt idx="568" formatCode="General">
                  <c:v>0.56799999999999995</c:v>
                </c:pt>
                <c:pt idx="569" formatCode="General">
                  <c:v>0.56899999999999995</c:v>
                </c:pt>
                <c:pt idx="570" formatCode="General">
                  <c:v>0.56999999999999995</c:v>
                </c:pt>
                <c:pt idx="571" formatCode="General">
                  <c:v>0.57099999999999995</c:v>
                </c:pt>
                <c:pt idx="572" formatCode="General">
                  <c:v>0.57199999999999995</c:v>
                </c:pt>
                <c:pt idx="573" formatCode="General">
                  <c:v>0.57299999999999995</c:v>
                </c:pt>
                <c:pt idx="574" formatCode="General">
                  <c:v>0.57399999999999995</c:v>
                </c:pt>
                <c:pt idx="575" formatCode="General">
                  <c:v>0.57499999999999996</c:v>
                </c:pt>
                <c:pt idx="576" formatCode="General">
                  <c:v>0.57599999999999996</c:v>
                </c:pt>
                <c:pt idx="577" formatCode="General">
                  <c:v>0.57699999999999996</c:v>
                </c:pt>
                <c:pt idx="578" formatCode="General">
                  <c:v>0.57799999999999996</c:v>
                </c:pt>
                <c:pt idx="579" formatCode="General">
                  <c:v>0.57899999999999996</c:v>
                </c:pt>
                <c:pt idx="580" formatCode="General">
                  <c:v>0.57999999999999996</c:v>
                </c:pt>
                <c:pt idx="581" formatCode="General">
                  <c:v>0.58099999999999996</c:v>
                </c:pt>
                <c:pt idx="582" formatCode="General">
                  <c:v>0.58199999999999996</c:v>
                </c:pt>
                <c:pt idx="583" formatCode="General">
                  <c:v>0.58299999999999996</c:v>
                </c:pt>
                <c:pt idx="584" formatCode="General">
                  <c:v>0.58399999999999996</c:v>
                </c:pt>
                <c:pt idx="585" formatCode="General">
                  <c:v>0.58499999999999996</c:v>
                </c:pt>
                <c:pt idx="586" formatCode="General">
                  <c:v>0.58599999999999997</c:v>
                </c:pt>
                <c:pt idx="587" formatCode="General">
                  <c:v>0.58699999999999997</c:v>
                </c:pt>
                <c:pt idx="588" formatCode="General">
                  <c:v>0.58799999999999997</c:v>
                </c:pt>
                <c:pt idx="589" formatCode="General">
                  <c:v>0.58899999999999997</c:v>
                </c:pt>
                <c:pt idx="590" formatCode="General">
                  <c:v>0.59</c:v>
                </c:pt>
                <c:pt idx="591" formatCode="General">
                  <c:v>0.59099999999999997</c:v>
                </c:pt>
                <c:pt idx="592" formatCode="General">
                  <c:v>0.59199999999999997</c:v>
                </c:pt>
                <c:pt idx="593" formatCode="General">
                  <c:v>0.59299999999999997</c:v>
                </c:pt>
                <c:pt idx="594" formatCode="General">
                  <c:v>0.59399999999999997</c:v>
                </c:pt>
                <c:pt idx="595" formatCode="General">
                  <c:v>0.59499999999999997</c:v>
                </c:pt>
                <c:pt idx="596" formatCode="General">
                  <c:v>0.59599999999999997</c:v>
                </c:pt>
                <c:pt idx="597" formatCode="General">
                  <c:v>0.59699999999999998</c:v>
                </c:pt>
                <c:pt idx="598" formatCode="General">
                  <c:v>0.59799999999999998</c:v>
                </c:pt>
                <c:pt idx="599" formatCode="General">
                  <c:v>0.59899999999999998</c:v>
                </c:pt>
                <c:pt idx="600" formatCode="General">
                  <c:v>0.6</c:v>
                </c:pt>
                <c:pt idx="601" formatCode="General">
                  <c:v>0.60099999999999998</c:v>
                </c:pt>
                <c:pt idx="602" formatCode="General">
                  <c:v>0.60199999999999998</c:v>
                </c:pt>
                <c:pt idx="603" formatCode="General">
                  <c:v>0.60299999999999998</c:v>
                </c:pt>
                <c:pt idx="604" formatCode="General">
                  <c:v>0.60399999999999998</c:v>
                </c:pt>
                <c:pt idx="605" formatCode="General">
                  <c:v>0.60499999999999998</c:v>
                </c:pt>
                <c:pt idx="606" formatCode="General">
                  <c:v>0.60599999999999998</c:v>
                </c:pt>
                <c:pt idx="607" formatCode="General">
                  <c:v>0.60699999999999998</c:v>
                </c:pt>
                <c:pt idx="608" formatCode="General">
                  <c:v>0.60799999999999998</c:v>
                </c:pt>
                <c:pt idx="609" formatCode="General">
                  <c:v>0.60899999999999999</c:v>
                </c:pt>
                <c:pt idx="610" formatCode="General">
                  <c:v>0.61</c:v>
                </c:pt>
                <c:pt idx="611" formatCode="General">
                  <c:v>0.61099999999999999</c:v>
                </c:pt>
                <c:pt idx="612" formatCode="General">
                  <c:v>0.61199999999999999</c:v>
                </c:pt>
                <c:pt idx="613" formatCode="General">
                  <c:v>0.61299999999999999</c:v>
                </c:pt>
                <c:pt idx="614" formatCode="General">
                  <c:v>0.61399999999999999</c:v>
                </c:pt>
                <c:pt idx="615" formatCode="General">
                  <c:v>0.61499999999999999</c:v>
                </c:pt>
                <c:pt idx="616" formatCode="General">
                  <c:v>0.61599999999999999</c:v>
                </c:pt>
                <c:pt idx="617" formatCode="General">
                  <c:v>0.61699999999999999</c:v>
                </c:pt>
                <c:pt idx="618" formatCode="General">
                  <c:v>0.61799999999999999</c:v>
                </c:pt>
                <c:pt idx="619" formatCode="General">
                  <c:v>0.61899999999999999</c:v>
                </c:pt>
                <c:pt idx="620" formatCode="General">
                  <c:v>0.62</c:v>
                </c:pt>
                <c:pt idx="621" formatCode="General">
                  <c:v>0.621</c:v>
                </c:pt>
                <c:pt idx="622" formatCode="General">
                  <c:v>0.622</c:v>
                </c:pt>
                <c:pt idx="623" formatCode="General">
                  <c:v>0.623</c:v>
                </c:pt>
                <c:pt idx="624" formatCode="General">
                  <c:v>0.624</c:v>
                </c:pt>
                <c:pt idx="625" formatCode="General">
                  <c:v>0.625</c:v>
                </c:pt>
                <c:pt idx="626" formatCode="General">
                  <c:v>0.626</c:v>
                </c:pt>
                <c:pt idx="627" formatCode="General">
                  <c:v>0.627</c:v>
                </c:pt>
                <c:pt idx="628" formatCode="General">
                  <c:v>0.628</c:v>
                </c:pt>
                <c:pt idx="629" formatCode="General">
                  <c:v>0.629</c:v>
                </c:pt>
                <c:pt idx="630" formatCode="General">
                  <c:v>0.63</c:v>
                </c:pt>
                <c:pt idx="631" formatCode="General">
                  <c:v>0.63100000000000001</c:v>
                </c:pt>
                <c:pt idx="632" formatCode="General">
                  <c:v>0.63200000000000001</c:v>
                </c:pt>
                <c:pt idx="633" formatCode="General">
                  <c:v>0.63300000000000001</c:v>
                </c:pt>
                <c:pt idx="634" formatCode="General">
                  <c:v>0.63400000000000001</c:v>
                </c:pt>
                <c:pt idx="635" formatCode="General">
                  <c:v>0.63500000000000001</c:v>
                </c:pt>
                <c:pt idx="636" formatCode="General">
                  <c:v>0.63600000000000001</c:v>
                </c:pt>
                <c:pt idx="637" formatCode="General">
                  <c:v>0.63700000000000001</c:v>
                </c:pt>
                <c:pt idx="638" formatCode="General">
                  <c:v>0.63800000000000001</c:v>
                </c:pt>
                <c:pt idx="639" formatCode="General">
                  <c:v>0.63900000000000001</c:v>
                </c:pt>
                <c:pt idx="640" formatCode="General">
                  <c:v>0.64</c:v>
                </c:pt>
                <c:pt idx="641" formatCode="General">
                  <c:v>0.64100000000000001</c:v>
                </c:pt>
                <c:pt idx="642" formatCode="General">
                  <c:v>0.64200000000000002</c:v>
                </c:pt>
                <c:pt idx="643" formatCode="General">
                  <c:v>0.64300000000000002</c:v>
                </c:pt>
                <c:pt idx="644" formatCode="General">
                  <c:v>0.64400000000000002</c:v>
                </c:pt>
                <c:pt idx="645" formatCode="General">
                  <c:v>0.64500000000000002</c:v>
                </c:pt>
                <c:pt idx="646" formatCode="General">
                  <c:v>0.64600000000000002</c:v>
                </c:pt>
                <c:pt idx="647" formatCode="General">
                  <c:v>0.64700000000000002</c:v>
                </c:pt>
                <c:pt idx="648" formatCode="General">
                  <c:v>0.64800000000000002</c:v>
                </c:pt>
                <c:pt idx="649" formatCode="General">
                  <c:v>0.64900000000000002</c:v>
                </c:pt>
                <c:pt idx="650" formatCode="General">
                  <c:v>0.65</c:v>
                </c:pt>
                <c:pt idx="651" formatCode="General">
                  <c:v>0.65100000000000002</c:v>
                </c:pt>
                <c:pt idx="652" formatCode="General">
                  <c:v>0.65200000000000002</c:v>
                </c:pt>
                <c:pt idx="653" formatCode="General">
                  <c:v>0.65300000000000002</c:v>
                </c:pt>
                <c:pt idx="654" formatCode="General">
                  <c:v>0.65400000000000003</c:v>
                </c:pt>
                <c:pt idx="655" formatCode="General">
                  <c:v>0.65500000000000003</c:v>
                </c:pt>
                <c:pt idx="656" formatCode="General">
                  <c:v>0.65600000000000003</c:v>
                </c:pt>
                <c:pt idx="657" formatCode="General">
                  <c:v>0.65700000000000003</c:v>
                </c:pt>
                <c:pt idx="658" formatCode="General">
                  <c:v>0.65800000000000003</c:v>
                </c:pt>
                <c:pt idx="659" formatCode="General">
                  <c:v>0.65900000000000003</c:v>
                </c:pt>
                <c:pt idx="660" formatCode="General">
                  <c:v>0.66</c:v>
                </c:pt>
                <c:pt idx="661" formatCode="General">
                  <c:v>0.66100000000000003</c:v>
                </c:pt>
                <c:pt idx="662" formatCode="General">
                  <c:v>0.66200000000000003</c:v>
                </c:pt>
                <c:pt idx="663" formatCode="General">
                  <c:v>0.66300000000000003</c:v>
                </c:pt>
                <c:pt idx="664" formatCode="General">
                  <c:v>0.66400000000000003</c:v>
                </c:pt>
                <c:pt idx="665" formatCode="General">
                  <c:v>0.66500000000000004</c:v>
                </c:pt>
                <c:pt idx="666" formatCode="General">
                  <c:v>0.66600000000000004</c:v>
                </c:pt>
                <c:pt idx="667" formatCode="General">
                  <c:v>0.66700000000000004</c:v>
                </c:pt>
                <c:pt idx="668" formatCode="General">
                  <c:v>0.66800000000000004</c:v>
                </c:pt>
                <c:pt idx="669" formatCode="General">
                  <c:v>0.66900000000000004</c:v>
                </c:pt>
                <c:pt idx="670" formatCode="General">
                  <c:v>0.67</c:v>
                </c:pt>
                <c:pt idx="671" formatCode="General">
                  <c:v>0.67100000000000004</c:v>
                </c:pt>
                <c:pt idx="672" formatCode="General">
                  <c:v>0.67200000000000004</c:v>
                </c:pt>
                <c:pt idx="673" formatCode="General">
                  <c:v>0.67300000000000004</c:v>
                </c:pt>
                <c:pt idx="674" formatCode="General">
                  <c:v>0.67400000000000004</c:v>
                </c:pt>
                <c:pt idx="675" formatCode="General">
                  <c:v>0.67500000000000004</c:v>
                </c:pt>
                <c:pt idx="676" formatCode="General">
                  <c:v>0.67600000000000005</c:v>
                </c:pt>
                <c:pt idx="677" formatCode="General">
                  <c:v>0.67700000000000005</c:v>
                </c:pt>
                <c:pt idx="678" formatCode="General">
                  <c:v>0.67800000000000005</c:v>
                </c:pt>
                <c:pt idx="679" formatCode="General">
                  <c:v>0.67900000000000005</c:v>
                </c:pt>
                <c:pt idx="680" formatCode="General">
                  <c:v>0.68</c:v>
                </c:pt>
                <c:pt idx="681" formatCode="General">
                  <c:v>0.68100000000000005</c:v>
                </c:pt>
                <c:pt idx="682" formatCode="General">
                  <c:v>0.68200000000000005</c:v>
                </c:pt>
                <c:pt idx="683" formatCode="General">
                  <c:v>0.68300000000000005</c:v>
                </c:pt>
                <c:pt idx="684" formatCode="General">
                  <c:v>0.68400000000000005</c:v>
                </c:pt>
                <c:pt idx="685" formatCode="General">
                  <c:v>0.68500000000000005</c:v>
                </c:pt>
                <c:pt idx="686" formatCode="General">
                  <c:v>0.68600000000000005</c:v>
                </c:pt>
                <c:pt idx="687" formatCode="General">
                  <c:v>0.68700000000000006</c:v>
                </c:pt>
                <c:pt idx="688" formatCode="General">
                  <c:v>0.68799999999999994</c:v>
                </c:pt>
                <c:pt idx="689" formatCode="General">
                  <c:v>0.68899999999999995</c:v>
                </c:pt>
                <c:pt idx="690" formatCode="General">
                  <c:v>0.69</c:v>
                </c:pt>
                <c:pt idx="691" formatCode="General">
                  <c:v>0.69099999999999995</c:v>
                </c:pt>
                <c:pt idx="692" formatCode="General">
                  <c:v>0.69199999999999995</c:v>
                </c:pt>
                <c:pt idx="693" formatCode="General">
                  <c:v>0.69299999999999995</c:v>
                </c:pt>
                <c:pt idx="694" formatCode="General">
                  <c:v>0.69399999999999995</c:v>
                </c:pt>
                <c:pt idx="695" formatCode="General">
                  <c:v>0.69499999999999995</c:v>
                </c:pt>
                <c:pt idx="696" formatCode="General">
                  <c:v>0.69599999999999995</c:v>
                </c:pt>
                <c:pt idx="697" formatCode="General">
                  <c:v>0.69699999999999995</c:v>
                </c:pt>
                <c:pt idx="698" formatCode="General">
                  <c:v>0.69799999999999995</c:v>
                </c:pt>
                <c:pt idx="699" formatCode="General">
                  <c:v>0.69899999999999995</c:v>
                </c:pt>
                <c:pt idx="700" formatCode="General">
                  <c:v>0.7</c:v>
                </c:pt>
                <c:pt idx="701" formatCode="General">
                  <c:v>0.70099999999999996</c:v>
                </c:pt>
                <c:pt idx="702" formatCode="General">
                  <c:v>0.70199999999999996</c:v>
                </c:pt>
                <c:pt idx="703" formatCode="General">
                  <c:v>0.70299999999999996</c:v>
                </c:pt>
                <c:pt idx="704" formatCode="General">
                  <c:v>0.70399999999999996</c:v>
                </c:pt>
                <c:pt idx="705" formatCode="General">
                  <c:v>0.70499999999999996</c:v>
                </c:pt>
                <c:pt idx="706" formatCode="General">
                  <c:v>0.70599999999999996</c:v>
                </c:pt>
                <c:pt idx="707" formatCode="General">
                  <c:v>0.70699999999999996</c:v>
                </c:pt>
                <c:pt idx="708" formatCode="General">
                  <c:v>0.70799999999999996</c:v>
                </c:pt>
                <c:pt idx="709" formatCode="General">
                  <c:v>0.70899999999999996</c:v>
                </c:pt>
                <c:pt idx="710" formatCode="General">
                  <c:v>0.71</c:v>
                </c:pt>
                <c:pt idx="711" formatCode="General">
                  <c:v>0.71099999999999997</c:v>
                </c:pt>
                <c:pt idx="712" formatCode="General">
                  <c:v>0.71199999999999997</c:v>
                </c:pt>
                <c:pt idx="713" formatCode="General">
                  <c:v>0.71299999999999997</c:v>
                </c:pt>
                <c:pt idx="714" formatCode="General">
                  <c:v>0.71399999999999997</c:v>
                </c:pt>
                <c:pt idx="715" formatCode="General">
                  <c:v>0.71499999999999997</c:v>
                </c:pt>
                <c:pt idx="716" formatCode="General">
                  <c:v>0.71599999999999997</c:v>
                </c:pt>
                <c:pt idx="717" formatCode="General">
                  <c:v>0.71699999999999997</c:v>
                </c:pt>
                <c:pt idx="718" formatCode="General">
                  <c:v>0.71799999999999997</c:v>
                </c:pt>
                <c:pt idx="719" formatCode="General">
                  <c:v>0.71899999999999997</c:v>
                </c:pt>
                <c:pt idx="720" formatCode="General">
                  <c:v>0.72</c:v>
                </c:pt>
                <c:pt idx="721" formatCode="General">
                  <c:v>0.72099999999999997</c:v>
                </c:pt>
                <c:pt idx="722" formatCode="General">
                  <c:v>0.72199999999999998</c:v>
                </c:pt>
                <c:pt idx="723" formatCode="General">
                  <c:v>0.72299999999999998</c:v>
                </c:pt>
                <c:pt idx="724" formatCode="General">
                  <c:v>0.72399999999999998</c:v>
                </c:pt>
                <c:pt idx="725" formatCode="General">
                  <c:v>0.72499999999999998</c:v>
                </c:pt>
                <c:pt idx="726" formatCode="General">
                  <c:v>0.72599999999999998</c:v>
                </c:pt>
                <c:pt idx="727" formatCode="General">
                  <c:v>0.72699999999999998</c:v>
                </c:pt>
                <c:pt idx="728" formatCode="General">
                  <c:v>0.72799999999999998</c:v>
                </c:pt>
                <c:pt idx="729" formatCode="General">
                  <c:v>0.72899999999999998</c:v>
                </c:pt>
                <c:pt idx="730" formatCode="General">
                  <c:v>0.73</c:v>
                </c:pt>
                <c:pt idx="731" formatCode="General">
                  <c:v>0.73099999999999998</c:v>
                </c:pt>
                <c:pt idx="732" formatCode="General">
                  <c:v>0.73199999999999998</c:v>
                </c:pt>
                <c:pt idx="733" formatCode="General">
                  <c:v>0.73299999999999998</c:v>
                </c:pt>
                <c:pt idx="734" formatCode="General">
                  <c:v>0.73399999999999999</c:v>
                </c:pt>
                <c:pt idx="735" formatCode="General">
                  <c:v>0.73499999999999999</c:v>
                </c:pt>
                <c:pt idx="736" formatCode="General">
                  <c:v>0.73599999999999999</c:v>
                </c:pt>
                <c:pt idx="737" formatCode="General">
                  <c:v>0.73699999999999999</c:v>
                </c:pt>
                <c:pt idx="738" formatCode="General">
                  <c:v>0.73799999999999999</c:v>
                </c:pt>
                <c:pt idx="739" formatCode="General">
                  <c:v>0.73899999999999999</c:v>
                </c:pt>
                <c:pt idx="740" formatCode="General">
                  <c:v>0.74</c:v>
                </c:pt>
                <c:pt idx="741" formatCode="General">
                  <c:v>0.74099999999999999</c:v>
                </c:pt>
                <c:pt idx="742" formatCode="General">
                  <c:v>0.74199999999999999</c:v>
                </c:pt>
                <c:pt idx="743" formatCode="General">
                  <c:v>0.74299999999999999</c:v>
                </c:pt>
                <c:pt idx="744" formatCode="General">
                  <c:v>0.74399999999999999</c:v>
                </c:pt>
                <c:pt idx="745" formatCode="General">
                  <c:v>0.745</c:v>
                </c:pt>
                <c:pt idx="746" formatCode="General">
                  <c:v>0.746</c:v>
                </c:pt>
                <c:pt idx="747" formatCode="General">
                  <c:v>0.747</c:v>
                </c:pt>
                <c:pt idx="748" formatCode="General">
                  <c:v>0.748</c:v>
                </c:pt>
                <c:pt idx="749" formatCode="General">
                  <c:v>0.749</c:v>
                </c:pt>
                <c:pt idx="750" formatCode="General">
                  <c:v>0.75</c:v>
                </c:pt>
                <c:pt idx="751" formatCode="General">
                  <c:v>0.751</c:v>
                </c:pt>
                <c:pt idx="752" formatCode="General">
                  <c:v>0.752</c:v>
                </c:pt>
                <c:pt idx="753" formatCode="General">
                  <c:v>0.753</c:v>
                </c:pt>
                <c:pt idx="754" formatCode="General">
                  <c:v>0.754</c:v>
                </c:pt>
                <c:pt idx="755" formatCode="General">
                  <c:v>0.755</c:v>
                </c:pt>
                <c:pt idx="756" formatCode="General">
                  <c:v>0.75600000000000001</c:v>
                </c:pt>
                <c:pt idx="757" formatCode="General">
                  <c:v>0.75700000000000001</c:v>
                </c:pt>
                <c:pt idx="758" formatCode="General">
                  <c:v>0.75800000000000001</c:v>
                </c:pt>
                <c:pt idx="759" formatCode="General">
                  <c:v>0.75900000000000001</c:v>
                </c:pt>
                <c:pt idx="760" formatCode="General">
                  <c:v>0.76</c:v>
                </c:pt>
                <c:pt idx="761" formatCode="General">
                  <c:v>0.76100000000000001</c:v>
                </c:pt>
                <c:pt idx="762" formatCode="General">
                  <c:v>0.76200000000000001</c:v>
                </c:pt>
                <c:pt idx="763" formatCode="General">
                  <c:v>0.76300000000000001</c:v>
                </c:pt>
                <c:pt idx="764" formatCode="General">
                  <c:v>0.76400000000000001</c:v>
                </c:pt>
                <c:pt idx="765" formatCode="General">
                  <c:v>0.76500000000000001</c:v>
                </c:pt>
                <c:pt idx="766" formatCode="General">
                  <c:v>0.76600000000000001</c:v>
                </c:pt>
                <c:pt idx="767" formatCode="General">
                  <c:v>0.76700000000000002</c:v>
                </c:pt>
                <c:pt idx="768" formatCode="General">
                  <c:v>0.76800000000000002</c:v>
                </c:pt>
                <c:pt idx="769" formatCode="General">
                  <c:v>0.76900000000000002</c:v>
                </c:pt>
                <c:pt idx="770" formatCode="General">
                  <c:v>0.77</c:v>
                </c:pt>
                <c:pt idx="771" formatCode="General">
                  <c:v>0.77100000000000002</c:v>
                </c:pt>
                <c:pt idx="772" formatCode="General">
                  <c:v>0.77200000000000002</c:v>
                </c:pt>
                <c:pt idx="773" formatCode="General">
                  <c:v>0.77300000000000002</c:v>
                </c:pt>
                <c:pt idx="774" formatCode="General">
                  <c:v>0.77400000000000002</c:v>
                </c:pt>
                <c:pt idx="775" formatCode="General">
                  <c:v>0.77500000000000002</c:v>
                </c:pt>
                <c:pt idx="776" formatCode="General">
                  <c:v>0.77600000000000002</c:v>
                </c:pt>
                <c:pt idx="777" formatCode="General">
                  <c:v>0.77700000000000002</c:v>
                </c:pt>
                <c:pt idx="778" formatCode="General">
                  <c:v>0.77800000000000002</c:v>
                </c:pt>
                <c:pt idx="779" formatCode="General">
                  <c:v>0.77900000000000003</c:v>
                </c:pt>
                <c:pt idx="780" formatCode="General">
                  <c:v>0.78</c:v>
                </c:pt>
                <c:pt idx="781" formatCode="General">
                  <c:v>0.78100000000000003</c:v>
                </c:pt>
                <c:pt idx="782" formatCode="General">
                  <c:v>0.78200000000000003</c:v>
                </c:pt>
                <c:pt idx="783" formatCode="General">
                  <c:v>0.78300000000000003</c:v>
                </c:pt>
                <c:pt idx="784" formatCode="General">
                  <c:v>0.78400000000000003</c:v>
                </c:pt>
                <c:pt idx="785" formatCode="General">
                  <c:v>0.78500000000000003</c:v>
                </c:pt>
                <c:pt idx="786" formatCode="General">
                  <c:v>0.78600000000000003</c:v>
                </c:pt>
                <c:pt idx="787" formatCode="General">
                  <c:v>0.78700000000000003</c:v>
                </c:pt>
                <c:pt idx="788" formatCode="General">
                  <c:v>0.78800000000000003</c:v>
                </c:pt>
                <c:pt idx="789" formatCode="General">
                  <c:v>0.78900000000000003</c:v>
                </c:pt>
                <c:pt idx="790" formatCode="General">
                  <c:v>0.79</c:v>
                </c:pt>
                <c:pt idx="791" formatCode="General">
                  <c:v>0.79100000000000004</c:v>
                </c:pt>
                <c:pt idx="792" formatCode="General">
                  <c:v>0.79200000000000004</c:v>
                </c:pt>
                <c:pt idx="793" formatCode="General">
                  <c:v>0.79300000000000004</c:v>
                </c:pt>
                <c:pt idx="794" formatCode="General">
                  <c:v>0.79400000000000004</c:v>
                </c:pt>
                <c:pt idx="795" formatCode="General">
                  <c:v>0.79500000000000004</c:v>
                </c:pt>
                <c:pt idx="796" formatCode="General">
                  <c:v>0.79600000000000004</c:v>
                </c:pt>
                <c:pt idx="797" formatCode="General">
                  <c:v>0.79700000000000004</c:v>
                </c:pt>
                <c:pt idx="798" formatCode="General">
                  <c:v>0.79800000000000004</c:v>
                </c:pt>
                <c:pt idx="799" formatCode="General">
                  <c:v>0.79900000000000004</c:v>
                </c:pt>
                <c:pt idx="800" formatCode="General">
                  <c:v>0.8</c:v>
                </c:pt>
                <c:pt idx="801" formatCode="General">
                  <c:v>0.80100000000000005</c:v>
                </c:pt>
                <c:pt idx="802" formatCode="General">
                  <c:v>0.80200000000000005</c:v>
                </c:pt>
                <c:pt idx="803" formatCode="General">
                  <c:v>0.80300000000000005</c:v>
                </c:pt>
                <c:pt idx="804" formatCode="General">
                  <c:v>0.80400000000000005</c:v>
                </c:pt>
                <c:pt idx="805" formatCode="General">
                  <c:v>0.80500000000000005</c:v>
                </c:pt>
                <c:pt idx="806" formatCode="General">
                  <c:v>0.80600000000000005</c:v>
                </c:pt>
                <c:pt idx="807" formatCode="General">
                  <c:v>0.80700000000000005</c:v>
                </c:pt>
                <c:pt idx="808" formatCode="General">
                  <c:v>0.80800000000000005</c:v>
                </c:pt>
                <c:pt idx="809" formatCode="General">
                  <c:v>0.80900000000000005</c:v>
                </c:pt>
                <c:pt idx="810" formatCode="General">
                  <c:v>0.81</c:v>
                </c:pt>
                <c:pt idx="811" formatCode="General">
                  <c:v>0.81100000000000005</c:v>
                </c:pt>
                <c:pt idx="812" formatCode="General">
                  <c:v>0.81200000000000006</c:v>
                </c:pt>
                <c:pt idx="813" formatCode="General">
                  <c:v>0.81299999999999994</c:v>
                </c:pt>
                <c:pt idx="814" formatCode="General">
                  <c:v>0.81399999999999995</c:v>
                </c:pt>
                <c:pt idx="815" formatCode="General">
                  <c:v>0.81499999999999995</c:v>
                </c:pt>
                <c:pt idx="816" formatCode="General">
                  <c:v>0.81599999999999995</c:v>
                </c:pt>
                <c:pt idx="817" formatCode="General">
                  <c:v>0.81699999999999995</c:v>
                </c:pt>
                <c:pt idx="818" formatCode="General">
                  <c:v>0.81799999999999995</c:v>
                </c:pt>
                <c:pt idx="819" formatCode="General">
                  <c:v>0.81899999999999995</c:v>
                </c:pt>
                <c:pt idx="820" formatCode="General">
                  <c:v>0.82</c:v>
                </c:pt>
                <c:pt idx="821" formatCode="General">
                  <c:v>0.82099999999999995</c:v>
                </c:pt>
                <c:pt idx="822" formatCode="General">
                  <c:v>0.82199999999999995</c:v>
                </c:pt>
                <c:pt idx="823" formatCode="General">
                  <c:v>0.82299999999999995</c:v>
                </c:pt>
                <c:pt idx="824" formatCode="General">
                  <c:v>0.82399999999999995</c:v>
                </c:pt>
                <c:pt idx="825" formatCode="General">
                  <c:v>0.82499999999999996</c:v>
                </c:pt>
                <c:pt idx="826" formatCode="General">
                  <c:v>0.82599999999999996</c:v>
                </c:pt>
                <c:pt idx="827" formatCode="General">
                  <c:v>0.82699999999999996</c:v>
                </c:pt>
                <c:pt idx="828" formatCode="General">
                  <c:v>0.82799999999999996</c:v>
                </c:pt>
                <c:pt idx="829" formatCode="General">
                  <c:v>0.82899999999999996</c:v>
                </c:pt>
                <c:pt idx="830" formatCode="General">
                  <c:v>0.83</c:v>
                </c:pt>
                <c:pt idx="831" formatCode="General">
                  <c:v>0.83099999999999996</c:v>
                </c:pt>
                <c:pt idx="832" formatCode="General">
                  <c:v>0.83199999999999996</c:v>
                </c:pt>
                <c:pt idx="833" formatCode="General">
                  <c:v>0.83299999999999996</c:v>
                </c:pt>
                <c:pt idx="834" formatCode="General">
                  <c:v>0.83399999999999996</c:v>
                </c:pt>
                <c:pt idx="835" formatCode="General">
                  <c:v>0.83499999999999996</c:v>
                </c:pt>
                <c:pt idx="836" formatCode="General">
                  <c:v>0.83599999999999997</c:v>
                </c:pt>
                <c:pt idx="837" formatCode="General">
                  <c:v>0.83699999999999997</c:v>
                </c:pt>
                <c:pt idx="838" formatCode="General">
                  <c:v>0.83799999999999997</c:v>
                </c:pt>
                <c:pt idx="839" formatCode="General">
                  <c:v>0.83899999999999997</c:v>
                </c:pt>
                <c:pt idx="840" formatCode="General">
                  <c:v>0.84</c:v>
                </c:pt>
                <c:pt idx="841" formatCode="General">
                  <c:v>0.84099999999999997</c:v>
                </c:pt>
                <c:pt idx="842" formatCode="General">
                  <c:v>0.84199999999999997</c:v>
                </c:pt>
                <c:pt idx="843" formatCode="General">
                  <c:v>0.84299999999999997</c:v>
                </c:pt>
                <c:pt idx="844" formatCode="General">
                  <c:v>0.84399999999999997</c:v>
                </c:pt>
                <c:pt idx="845" formatCode="General">
                  <c:v>0.84499999999999997</c:v>
                </c:pt>
                <c:pt idx="846" formatCode="General">
                  <c:v>0.84599999999999997</c:v>
                </c:pt>
                <c:pt idx="847" formatCode="General">
                  <c:v>0.84699999999999998</c:v>
                </c:pt>
                <c:pt idx="848" formatCode="General">
                  <c:v>0.84799999999999998</c:v>
                </c:pt>
                <c:pt idx="849" formatCode="General">
                  <c:v>0.84899999999999998</c:v>
                </c:pt>
                <c:pt idx="850" formatCode="General">
                  <c:v>0.85</c:v>
                </c:pt>
                <c:pt idx="851" formatCode="General">
                  <c:v>0.85099999999999998</c:v>
                </c:pt>
                <c:pt idx="852" formatCode="General">
                  <c:v>0.85199999999999998</c:v>
                </c:pt>
                <c:pt idx="853" formatCode="General">
                  <c:v>0.85299999999999998</c:v>
                </c:pt>
                <c:pt idx="854" formatCode="General">
                  <c:v>0.85399999999999998</c:v>
                </c:pt>
                <c:pt idx="855" formatCode="General">
                  <c:v>0.85499999999999998</c:v>
                </c:pt>
                <c:pt idx="856" formatCode="General">
                  <c:v>0.85599999999999998</c:v>
                </c:pt>
                <c:pt idx="857" formatCode="General">
                  <c:v>0.85699999999999998</c:v>
                </c:pt>
                <c:pt idx="858" formatCode="General">
                  <c:v>0.85799999999999998</c:v>
                </c:pt>
                <c:pt idx="859" formatCode="General">
                  <c:v>0.85899999999999999</c:v>
                </c:pt>
                <c:pt idx="860" formatCode="General">
                  <c:v>0.86</c:v>
                </c:pt>
                <c:pt idx="861" formatCode="General">
                  <c:v>0.86099999999999999</c:v>
                </c:pt>
                <c:pt idx="862" formatCode="General">
                  <c:v>0.86199999999999999</c:v>
                </c:pt>
                <c:pt idx="863" formatCode="General">
                  <c:v>0.86299999999999999</c:v>
                </c:pt>
                <c:pt idx="864" formatCode="General">
                  <c:v>0.86399999999999999</c:v>
                </c:pt>
                <c:pt idx="865" formatCode="General">
                  <c:v>0.86499999999999999</c:v>
                </c:pt>
                <c:pt idx="866" formatCode="General">
                  <c:v>0.86599999999999999</c:v>
                </c:pt>
                <c:pt idx="867" formatCode="General">
                  <c:v>0.86699999999999999</c:v>
                </c:pt>
                <c:pt idx="868" formatCode="General">
                  <c:v>0.86799999999999999</c:v>
                </c:pt>
                <c:pt idx="869" formatCode="General">
                  <c:v>0.86899999999999999</c:v>
                </c:pt>
                <c:pt idx="870" formatCode="General">
                  <c:v>0.87</c:v>
                </c:pt>
                <c:pt idx="871" formatCode="General">
                  <c:v>0.871</c:v>
                </c:pt>
                <c:pt idx="872" formatCode="General">
                  <c:v>0.872</c:v>
                </c:pt>
                <c:pt idx="873" formatCode="General">
                  <c:v>0.873</c:v>
                </c:pt>
                <c:pt idx="874" formatCode="General">
                  <c:v>0.874</c:v>
                </c:pt>
                <c:pt idx="875" formatCode="General">
                  <c:v>0.875</c:v>
                </c:pt>
                <c:pt idx="876" formatCode="General">
                  <c:v>0.876</c:v>
                </c:pt>
                <c:pt idx="877" formatCode="General">
                  <c:v>0.877</c:v>
                </c:pt>
                <c:pt idx="878" formatCode="General">
                  <c:v>0.878</c:v>
                </c:pt>
                <c:pt idx="879" formatCode="General">
                  <c:v>0.879</c:v>
                </c:pt>
                <c:pt idx="880" formatCode="General">
                  <c:v>0.88</c:v>
                </c:pt>
                <c:pt idx="881" formatCode="General">
                  <c:v>0.88100000000000001</c:v>
                </c:pt>
                <c:pt idx="882" formatCode="General">
                  <c:v>0.88200000000000001</c:v>
                </c:pt>
                <c:pt idx="883" formatCode="General">
                  <c:v>0.88300000000000001</c:v>
                </c:pt>
                <c:pt idx="884" formatCode="General">
                  <c:v>0.88400000000000001</c:v>
                </c:pt>
                <c:pt idx="885" formatCode="General">
                  <c:v>0.88500000000000001</c:v>
                </c:pt>
                <c:pt idx="886" formatCode="General">
                  <c:v>0.88600000000000001</c:v>
                </c:pt>
                <c:pt idx="887" formatCode="General">
                  <c:v>0.88700000000000001</c:v>
                </c:pt>
                <c:pt idx="888" formatCode="General">
                  <c:v>0.88800000000000001</c:v>
                </c:pt>
                <c:pt idx="889" formatCode="General">
                  <c:v>0.88900000000000001</c:v>
                </c:pt>
                <c:pt idx="890" formatCode="General">
                  <c:v>0.89</c:v>
                </c:pt>
                <c:pt idx="891" formatCode="General">
                  <c:v>0.89100000000000001</c:v>
                </c:pt>
                <c:pt idx="892" formatCode="General">
                  <c:v>0.89200000000000002</c:v>
                </c:pt>
                <c:pt idx="893" formatCode="General">
                  <c:v>0.89300000000000002</c:v>
                </c:pt>
                <c:pt idx="894" formatCode="General">
                  <c:v>0.89400000000000002</c:v>
                </c:pt>
                <c:pt idx="895" formatCode="General">
                  <c:v>0.89500000000000002</c:v>
                </c:pt>
                <c:pt idx="896" formatCode="General">
                  <c:v>0.89600000000000002</c:v>
                </c:pt>
                <c:pt idx="897" formatCode="General">
                  <c:v>0.89700000000000002</c:v>
                </c:pt>
                <c:pt idx="898" formatCode="General">
                  <c:v>0.89800000000000002</c:v>
                </c:pt>
                <c:pt idx="899" formatCode="General">
                  <c:v>0.89900000000000002</c:v>
                </c:pt>
                <c:pt idx="900" formatCode="General">
                  <c:v>0.9</c:v>
                </c:pt>
                <c:pt idx="901" formatCode="General">
                  <c:v>0.90100000000000002</c:v>
                </c:pt>
                <c:pt idx="902" formatCode="General">
                  <c:v>0.90200000000000002</c:v>
                </c:pt>
                <c:pt idx="903" formatCode="General">
                  <c:v>0.90300000000000002</c:v>
                </c:pt>
                <c:pt idx="904" formatCode="General">
                  <c:v>0.90400000000000003</c:v>
                </c:pt>
                <c:pt idx="905" formatCode="General">
                  <c:v>0.90500000000000003</c:v>
                </c:pt>
                <c:pt idx="906" formatCode="General">
                  <c:v>0.90600000000000003</c:v>
                </c:pt>
                <c:pt idx="907" formatCode="General">
                  <c:v>0.90700000000000003</c:v>
                </c:pt>
                <c:pt idx="908" formatCode="General">
                  <c:v>0.90800000000000003</c:v>
                </c:pt>
                <c:pt idx="909" formatCode="General">
                  <c:v>0.90900000000000003</c:v>
                </c:pt>
                <c:pt idx="910" formatCode="General">
                  <c:v>0.91</c:v>
                </c:pt>
                <c:pt idx="911" formatCode="General">
                  <c:v>0.91100000000000003</c:v>
                </c:pt>
                <c:pt idx="912" formatCode="General">
                  <c:v>0.91200000000000003</c:v>
                </c:pt>
                <c:pt idx="913" formatCode="General">
                  <c:v>0.91300000000000003</c:v>
                </c:pt>
                <c:pt idx="914" formatCode="General">
                  <c:v>0.91400000000000003</c:v>
                </c:pt>
                <c:pt idx="915" formatCode="General">
                  <c:v>0.91500000000000004</c:v>
                </c:pt>
                <c:pt idx="916" formatCode="General">
                  <c:v>0.91600000000000004</c:v>
                </c:pt>
                <c:pt idx="917" formatCode="General">
                  <c:v>0.91700000000000004</c:v>
                </c:pt>
                <c:pt idx="918" formatCode="General">
                  <c:v>0.91800000000000004</c:v>
                </c:pt>
                <c:pt idx="919" formatCode="General">
                  <c:v>0.91900000000000004</c:v>
                </c:pt>
                <c:pt idx="920" formatCode="General">
                  <c:v>0.92</c:v>
                </c:pt>
                <c:pt idx="921" formatCode="General">
                  <c:v>0.92100000000000004</c:v>
                </c:pt>
                <c:pt idx="922" formatCode="General">
                  <c:v>0.92200000000000004</c:v>
                </c:pt>
                <c:pt idx="923" formatCode="General">
                  <c:v>0.92300000000000004</c:v>
                </c:pt>
                <c:pt idx="924" formatCode="General">
                  <c:v>0.92400000000000004</c:v>
                </c:pt>
                <c:pt idx="925" formatCode="General">
                  <c:v>0.92500000000000004</c:v>
                </c:pt>
                <c:pt idx="926" formatCode="General">
                  <c:v>0.92600000000000005</c:v>
                </c:pt>
                <c:pt idx="927" formatCode="General">
                  <c:v>0.92700000000000005</c:v>
                </c:pt>
                <c:pt idx="928" formatCode="General">
                  <c:v>0.92800000000000005</c:v>
                </c:pt>
                <c:pt idx="929" formatCode="General">
                  <c:v>0.92900000000000005</c:v>
                </c:pt>
                <c:pt idx="930" formatCode="General">
                  <c:v>0.93</c:v>
                </c:pt>
                <c:pt idx="931" formatCode="General">
                  <c:v>0.93100000000000005</c:v>
                </c:pt>
                <c:pt idx="932" formatCode="General">
                  <c:v>0.93200000000000005</c:v>
                </c:pt>
                <c:pt idx="933" formatCode="General">
                  <c:v>0.93300000000000005</c:v>
                </c:pt>
                <c:pt idx="934" formatCode="General">
                  <c:v>0.93400000000000005</c:v>
                </c:pt>
                <c:pt idx="935" formatCode="General">
                  <c:v>0.93500000000000005</c:v>
                </c:pt>
                <c:pt idx="936" formatCode="General">
                  <c:v>0.93600000000000005</c:v>
                </c:pt>
                <c:pt idx="937" formatCode="General">
                  <c:v>0.93700000000000006</c:v>
                </c:pt>
                <c:pt idx="938" formatCode="General">
                  <c:v>0.93799999999999994</c:v>
                </c:pt>
                <c:pt idx="939" formatCode="General">
                  <c:v>0.93899999999999995</c:v>
                </c:pt>
                <c:pt idx="940" formatCode="General">
                  <c:v>0.94</c:v>
                </c:pt>
                <c:pt idx="941" formatCode="General">
                  <c:v>0.94099999999999995</c:v>
                </c:pt>
                <c:pt idx="942" formatCode="General">
                  <c:v>0.94199999999999995</c:v>
                </c:pt>
                <c:pt idx="943" formatCode="General">
                  <c:v>0.94299999999999995</c:v>
                </c:pt>
                <c:pt idx="944" formatCode="General">
                  <c:v>0.94399999999999995</c:v>
                </c:pt>
                <c:pt idx="945" formatCode="General">
                  <c:v>0.94499999999999995</c:v>
                </c:pt>
                <c:pt idx="946" formatCode="General">
                  <c:v>0.94599999999999995</c:v>
                </c:pt>
                <c:pt idx="947" formatCode="General">
                  <c:v>0.94699999999999995</c:v>
                </c:pt>
                <c:pt idx="948" formatCode="General">
                  <c:v>0.94799999999999995</c:v>
                </c:pt>
                <c:pt idx="949" formatCode="General">
                  <c:v>0.94899999999999995</c:v>
                </c:pt>
                <c:pt idx="950" formatCode="General">
                  <c:v>0.95</c:v>
                </c:pt>
                <c:pt idx="951" formatCode="General">
                  <c:v>0.95099999999999996</c:v>
                </c:pt>
                <c:pt idx="952" formatCode="General">
                  <c:v>0.95199999999999996</c:v>
                </c:pt>
                <c:pt idx="953" formatCode="General">
                  <c:v>0.95299999999999996</c:v>
                </c:pt>
                <c:pt idx="954" formatCode="General">
                  <c:v>0.95399999999999996</c:v>
                </c:pt>
                <c:pt idx="955" formatCode="General">
                  <c:v>0.95499999999999996</c:v>
                </c:pt>
                <c:pt idx="956" formatCode="General">
                  <c:v>0.95599999999999996</c:v>
                </c:pt>
                <c:pt idx="957" formatCode="General">
                  <c:v>0.95699999999999996</c:v>
                </c:pt>
                <c:pt idx="958" formatCode="General">
                  <c:v>0.95799999999999996</c:v>
                </c:pt>
                <c:pt idx="959" formatCode="General">
                  <c:v>0.95899999999999996</c:v>
                </c:pt>
                <c:pt idx="960" formatCode="General">
                  <c:v>0.96</c:v>
                </c:pt>
                <c:pt idx="961" formatCode="General">
                  <c:v>0.96099999999999997</c:v>
                </c:pt>
                <c:pt idx="962" formatCode="General">
                  <c:v>0.96199999999999997</c:v>
                </c:pt>
                <c:pt idx="963" formatCode="General">
                  <c:v>0.96299999999999997</c:v>
                </c:pt>
                <c:pt idx="964" formatCode="General">
                  <c:v>0.96399999999999997</c:v>
                </c:pt>
                <c:pt idx="965" formatCode="General">
                  <c:v>0.96499999999999997</c:v>
                </c:pt>
                <c:pt idx="966" formatCode="General">
                  <c:v>0.96599999999999997</c:v>
                </c:pt>
                <c:pt idx="967" formatCode="General">
                  <c:v>0.96699999999999997</c:v>
                </c:pt>
                <c:pt idx="968" formatCode="General">
                  <c:v>0.96799999999999997</c:v>
                </c:pt>
                <c:pt idx="969" formatCode="General">
                  <c:v>0.96899999999999997</c:v>
                </c:pt>
                <c:pt idx="970" formatCode="General">
                  <c:v>0.97</c:v>
                </c:pt>
                <c:pt idx="971" formatCode="General">
                  <c:v>0.97099999999999997</c:v>
                </c:pt>
                <c:pt idx="972" formatCode="General">
                  <c:v>0.97199999999999998</c:v>
                </c:pt>
                <c:pt idx="973" formatCode="General">
                  <c:v>0.97299999999999998</c:v>
                </c:pt>
                <c:pt idx="974" formatCode="General">
                  <c:v>0.97399999999999998</c:v>
                </c:pt>
                <c:pt idx="975" formatCode="General">
                  <c:v>0.97499999999999998</c:v>
                </c:pt>
                <c:pt idx="976" formatCode="General">
                  <c:v>0.97599999999999998</c:v>
                </c:pt>
                <c:pt idx="977" formatCode="General">
                  <c:v>0.97699999999999998</c:v>
                </c:pt>
                <c:pt idx="978" formatCode="General">
                  <c:v>0.97799999999999998</c:v>
                </c:pt>
                <c:pt idx="979" formatCode="General">
                  <c:v>0.97899999999999998</c:v>
                </c:pt>
                <c:pt idx="980" formatCode="General">
                  <c:v>0.98</c:v>
                </c:pt>
                <c:pt idx="981" formatCode="General">
                  <c:v>0.98099999999999998</c:v>
                </c:pt>
                <c:pt idx="982" formatCode="General">
                  <c:v>0.98199999999999998</c:v>
                </c:pt>
                <c:pt idx="983" formatCode="General">
                  <c:v>0.98299999999999998</c:v>
                </c:pt>
                <c:pt idx="984" formatCode="General">
                  <c:v>0.98399999999999999</c:v>
                </c:pt>
                <c:pt idx="985" formatCode="General">
                  <c:v>0.98499999999999999</c:v>
                </c:pt>
                <c:pt idx="986" formatCode="General">
                  <c:v>0.98599999999999999</c:v>
                </c:pt>
                <c:pt idx="987" formatCode="General">
                  <c:v>0.98699999999999999</c:v>
                </c:pt>
                <c:pt idx="988" formatCode="General">
                  <c:v>0.98799999999999999</c:v>
                </c:pt>
                <c:pt idx="989" formatCode="General">
                  <c:v>0.98899999999999999</c:v>
                </c:pt>
                <c:pt idx="990" formatCode="General">
                  <c:v>0.99</c:v>
                </c:pt>
                <c:pt idx="991" formatCode="General">
                  <c:v>0.99099999999999999</c:v>
                </c:pt>
                <c:pt idx="992" formatCode="General">
                  <c:v>0.99199999999999999</c:v>
                </c:pt>
                <c:pt idx="993" formatCode="General">
                  <c:v>0.99299999999999999</c:v>
                </c:pt>
                <c:pt idx="994" formatCode="General">
                  <c:v>0.99399999999999999</c:v>
                </c:pt>
                <c:pt idx="995" formatCode="General">
                  <c:v>0.995</c:v>
                </c:pt>
                <c:pt idx="996" formatCode="General">
                  <c:v>0.996</c:v>
                </c:pt>
                <c:pt idx="997" formatCode="General">
                  <c:v>0.997</c:v>
                </c:pt>
                <c:pt idx="998" formatCode="General">
                  <c:v>0.998</c:v>
                </c:pt>
                <c:pt idx="999" formatCode="General">
                  <c:v>0.999</c:v>
                </c:pt>
                <c:pt idx="1000" formatCode="General">
                  <c:v>1</c:v>
                </c:pt>
                <c:pt idx="1001" formatCode="General">
                  <c:v>1.0009999999999999</c:v>
                </c:pt>
                <c:pt idx="1002" formatCode="General">
                  <c:v>1.002</c:v>
                </c:pt>
                <c:pt idx="1003" formatCode="General">
                  <c:v>1.0029999999999999</c:v>
                </c:pt>
                <c:pt idx="1004" formatCode="General">
                  <c:v>1.004</c:v>
                </c:pt>
                <c:pt idx="1005" formatCode="General">
                  <c:v>1.0049999999999999</c:v>
                </c:pt>
                <c:pt idx="1006" formatCode="General">
                  <c:v>1.006</c:v>
                </c:pt>
                <c:pt idx="1007" formatCode="General">
                  <c:v>1.0069999999999999</c:v>
                </c:pt>
                <c:pt idx="1008" formatCode="General">
                  <c:v>1.008</c:v>
                </c:pt>
                <c:pt idx="1009" formatCode="General">
                  <c:v>1.0089999999999999</c:v>
                </c:pt>
                <c:pt idx="1010" formatCode="General">
                  <c:v>1.01</c:v>
                </c:pt>
                <c:pt idx="1011" formatCode="General">
                  <c:v>1.0109999999999999</c:v>
                </c:pt>
                <c:pt idx="1012" formatCode="General">
                  <c:v>1.012</c:v>
                </c:pt>
                <c:pt idx="1013" formatCode="General">
                  <c:v>1.0129999999999999</c:v>
                </c:pt>
                <c:pt idx="1014" formatCode="General">
                  <c:v>1.014</c:v>
                </c:pt>
                <c:pt idx="1015" formatCode="General">
                  <c:v>1.0149999999999999</c:v>
                </c:pt>
                <c:pt idx="1016" formatCode="General">
                  <c:v>1.016</c:v>
                </c:pt>
                <c:pt idx="1017" formatCode="General">
                  <c:v>1.0169999999999999</c:v>
                </c:pt>
                <c:pt idx="1018" formatCode="General">
                  <c:v>1.018</c:v>
                </c:pt>
                <c:pt idx="1019" formatCode="General">
                  <c:v>1.0189999999999999</c:v>
                </c:pt>
                <c:pt idx="1020" formatCode="General">
                  <c:v>1.02</c:v>
                </c:pt>
                <c:pt idx="1021" formatCode="General">
                  <c:v>1.0209999999999999</c:v>
                </c:pt>
                <c:pt idx="1022" formatCode="General">
                  <c:v>1.022</c:v>
                </c:pt>
                <c:pt idx="1023" formatCode="General">
                  <c:v>1.0229999999999999</c:v>
                </c:pt>
                <c:pt idx="1024" formatCode="General">
                  <c:v>1.024</c:v>
                </c:pt>
                <c:pt idx="1025" formatCode="General">
                  <c:v>1.0249999999999999</c:v>
                </c:pt>
                <c:pt idx="1026" formatCode="General">
                  <c:v>1.026</c:v>
                </c:pt>
                <c:pt idx="1027" formatCode="General">
                  <c:v>1.0269999999999999</c:v>
                </c:pt>
                <c:pt idx="1028" formatCode="General">
                  <c:v>1.028</c:v>
                </c:pt>
                <c:pt idx="1029" formatCode="General">
                  <c:v>1.0289999999999999</c:v>
                </c:pt>
                <c:pt idx="1030" formatCode="General">
                  <c:v>1.03</c:v>
                </c:pt>
                <c:pt idx="1031" formatCode="General">
                  <c:v>1.0309999999999999</c:v>
                </c:pt>
                <c:pt idx="1032" formatCode="General">
                  <c:v>1.032</c:v>
                </c:pt>
                <c:pt idx="1033" formatCode="General">
                  <c:v>1.0329999999999999</c:v>
                </c:pt>
                <c:pt idx="1034" formatCode="General">
                  <c:v>1.034</c:v>
                </c:pt>
                <c:pt idx="1035" formatCode="General">
                  <c:v>1.0349999999999999</c:v>
                </c:pt>
                <c:pt idx="1036" formatCode="General">
                  <c:v>1.036</c:v>
                </c:pt>
                <c:pt idx="1037" formatCode="General">
                  <c:v>1.0369999999999999</c:v>
                </c:pt>
                <c:pt idx="1038" formatCode="General">
                  <c:v>1.038</c:v>
                </c:pt>
                <c:pt idx="1039" formatCode="General">
                  <c:v>1.0389999999999999</c:v>
                </c:pt>
                <c:pt idx="1040" formatCode="General">
                  <c:v>1.04</c:v>
                </c:pt>
                <c:pt idx="1041" formatCode="General">
                  <c:v>1.0409999999999999</c:v>
                </c:pt>
                <c:pt idx="1042" formatCode="General">
                  <c:v>1.042</c:v>
                </c:pt>
                <c:pt idx="1043" formatCode="General">
                  <c:v>1.0429999999999999</c:v>
                </c:pt>
                <c:pt idx="1044" formatCode="General">
                  <c:v>1.044</c:v>
                </c:pt>
                <c:pt idx="1045" formatCode="General">
                  <c:v>1.0449999999999999</c:v>
                </c:pt>
                <c:pt idx="1046" formatCode="General">
                  <c:v>1.046</c:v>
                </c:pt>
                <c:pt idx="1047" formatCode="General">
                  <c:v>1.0469999999999999</c:v>
                </c:pt>
                <c:pt idx="1048" formatCode="General">
                  <c:v>1.048</c:v>
                </c:pt>
                <c:pt idx="1049" formatCode="General">
                  <c:v>1.0489999999999999</c:v>
                </c:pt>
                <c:pt idx="1050" formatCode="General">
                  <c:v>1.05</c:v>
                </c:pt>
                <c:pt idx="1051" formatCode="General">
                  <c:v>1.0509999999999999</c:v>
                </c:pt>
                <c:pt idx="1052" formatCode="General">
                  <c:v>1.052</c:v>
                </c:pt>
                <c:pt idx="1053" formatCode="General">
                  <c:v>1.0529999999999999</c:v>
                </c:pt>
                <c:pt idx="1054" formatCode="General">
                  <c:v>1.054</c:v>
                </c:pt>
                <c:pt idx="1055" formatCode="General">
                  <c:v>1.0549999999999999</c:v>
                </c:pt>
                <c:pt idx="1056" formatCode="General">
                  <c:v>1.056</c:v>
                </c:pt>
                <c:pt idx="1057" formatCode="General">
                  <c:v>1.0569999999999999</c:v>
                </c:pt>
                <c:pt idx="1058" formatCode="General">
                  <c:v>1.0580000000000001</c:v>
                </c:pt>
                <c:pt idx="1059" formatCode="General">
                  <c:v>1.0589999999999999</c:v>
                </c:pt>
                <c:pt idx="1060" formatCode="General">
                  <c:v>1.06</c:v>
                </c:pt>
                <c:pt idx="1061" formatCode="General">
                  <c:v>1.0609999999999999</c:v>
                </c:pt>
                <c:pt idx="1062" formatCode="General">
                  <c:v>1.0620000000000001</c:v>
                </c:pt>
                <c:pt idx="1063" formatCode="General">
                  <c:v>1.0629999999999999</c:v>
                </c:pt>
                <c:pt idx="1064" formatCode="General">
                  <c:v>1.0640000000000001</c:v>
                </c:pt>
                <c:pt idx="1065" formatCode="General">
                  <c:v>1.0649999999999999</c:v>
                </c:pt>
                <c:pt idx="1066" formatCode="General">
                  <c:v>1.0660000000000001</c:v>
                </c:pt>
                <c:pt idx="1067" formatCode="General">
                  <c:v>1.0669999999999999</c:v>
                </c:pt>
                <c:pt idx="1068" formatCode="General">
                  <c:v>1.0680000000000001</c:v>
                </c:pt>
                <c:pt idx="1069" formatCode="General">
                  <c:v>1.069</c:v>
                </c:pt>
                <c:pt idx="1070" formatCode="General">
                  <c:v>1.07</c:v>
                </c:pt>
                <c:pt idx="1071" formatCode="General">
                  <c:v>1.071</c:v>
                </c:pt>
                <c:pt idx="1072" formatCode="General">
                  <c:v>1.0720000000000001</c:v>
                </c:pt>
                <c:pt idx="1073" formatCode="General">
                  <c:v>1.073</c:v>
                </c:pt>
                <c:pt idx="1074" formatCode="General">
                  <c:v>1.0740000000000001</c:v>
                </c:pt>
                <c:pt idx="1075" formatCode="General">
                  <c:v>1.075</c:v>
                </c:pt>
                <c:pt idx="1076" formatCode="General">
                  <c:v>1.0760000000000001</c:v>
                </c:pt>
                <c:pt idx="1077" formatCode="General">
                  <c:v>1.077</c:v>
                </c:pt>
                <c:pt idx="1078" formatCode="General">
                  <c:v>1.0780000000000001</c:v>
                </c:pt>
                <c:pt idx="1079" formatCode="General">
                  <c:v>1.079</c:v>
                </c:pt>
                <c:pt idx="1080" formatCode="General">
                  <c:v>1.08</c:v>
                </c:pt>
                <c:pt idx="1081" formatCode="General">
                  <c:v>1.081</c:v>
                </c:pt>
                <c:pt idx="1082" formatCode="General">
                  <c:v>1.0820000000000001</c:v>
                </c:pt>
                <c:pt idx="1083" formatCode="General">
                  <c:v>1.083</c:v>
                </c:pt>
                <c:pt idx="1084" formatCode="General">
                  <c:v>1.0840000000000001</c:v>
                </c:pt>
                <c:pt idx="1085" formatCode="General">
                  <c:v>1.085</c:v>
                </c:pt>
                <c:pt idx="1086" formatCode="General">
                  <c:v>1.0860000000000001</c:v>
                </c:pt>
                <c:pt idx="1087" formatCode="General">
                  <c:v>1.087</c:v>
                </c:pt>
                <c:pt idx="1088" formatCode="General">
                  <c:v>1.0880000000000001</c:v>
                </c:pt>
                <c:pt idx="1089" formatCode="General">
                  <c:v>1.089</c:v>
                </c:pt>
                <c:pt idx="1090" formatCode="General">
                  <c:v>1.0900000000000001</c:v>
                </c:pt>
                <c:pt idx="1091" formatCode="General">
                  <c:v>1.091</c:v>
                </c:pt>
                <c:pt idx="1092" formatCode="General">
                  <c:v>1.0920000000000001</c:v>
                </c:pt>
                <c:pt idx="1093" formatCode="General">
                  <c:v>1.093</c:v>
                </c:pt>
                <c:pt idx="1094" formatCode="General">
                  <c:v>1.0940000000000001</c:v>
                </c:pt>
                <c:pt idx="1095" formatCode="General">
                  <c:v>1.095</c:v>
                </c:pt>
                <c:pt idx="1096" formatCode="General">
                  <c:v>1.0960000000000001</c:v>
                </c:pt>
                <c:pt idx="1097" formatCode="General">
                  <c:v>1.097</c:v>
                </c:pt>
                <c:pt idx="1098" formatCode="General">
                  <c:v>1.0980000000000001</c:v>
                </c:pt>
                <c:pt idx="1099" formatCode="General">
                  <c:v>1.099</c:v>
                </c:pt>
                <c:pt idx="1100" formatCode="General">
                  <c:v>1.1000000000000001</c:v>
                </c:pt>
                <c:pt idx="1101" formatCode="General">
                  <c:v>1.101</c:v>
                </c:pt>
                <c:pt idx="1102" formatCode="General">
                  <c:v>1.1020000000000001</c:v>
                </c:pt>
                <c:pt idx="1103" formatCode="General">
                  <c:v>1.103</c:v>
                </c:pt>
                <c:pt idx="1104" formatCode="General">
                  <c:v>1.1040000000000001</c:v>
                </c:pt>
                <c:pt idx="1105" formatCode="General">
                  <c:v>1.105</c:v>
                </c:pt>
                <c:pt idx="1106" formatCode="General">
                  <c:v>1.1060000000000001</c:v>
                </c:pt>
                <c:pt idx="1107" formatCode="General">
                  <c:v>1.107</c:v>
                </c:pt>
                <c:pt idx="1108" formatCode="General">
                  <c:v>1.1080000000000001</c:v>
                </c:pt>
                <c:pt idx="1109" formatCode="General">
                  <c:v>1.109</c:v>
                </c:pt>
                <c:pt idx="1110" formatCode="General">
                  <c:v>1.1100000000000001</c:v>
                </c:pt>
                <c:pt idx="1111" formatCode="General">
                  <c:v>1.111</c:v>
                </c:pt>
                <c:pt idx="1112" formatCode="General">
                  <c:v>1.1120000000000001</c:v>
                </c:pt>
                <c:pt idx="1113" formatCode="General">
                  <c:v>1.113</c:v>
                </c:pt>
                <c:pt idx="1114" formatCode="General">
                  <c:v>1.1140000000000001</c:v>
                </c:pt>
                <c:pt idx="1115" formatCode="General">
                  <c:v>1.115</c:v>
                </c:pt>
                <c:pt idx="1116" formatCode="General">
                  <c:v>1.1160000000000001</c:v>
                </c:pt>
                <c:pt idx="1117" formatCode="General">
                  <c:v>1.117</c:v>
                </c:pt>
                <c:pt idx="1118" formatCode="General">
                  <c:v>1.1180000000000001</c:v>
                </c:pt>
                <c:pt idx="1119" formatCode="General">
                  <c:v>1.119</c:v>
                </c:pt>
                <c:pt idx="1120" formatCode="General">
                  <c:v>1.1200000000000001</c:v>
                </c:pt>
                <c:pt idx="1121" formatCode="General">
                  <c:v>1.121</c:v>
                </c:pt>
                <c:pt idx="1122" formatCode="General">
                  <c:v>1.1220000000000001</c:v>
                </c:pt>
                <c:pt idx="1123" formatCode="General">
                  <c:v>1.123</c:v>
                </c:pt>
                <c:pt idx="1124" formatCode="General">
                  <c:v>1.1240000000000001</c:v>
                </c:pt>
                <c:pt idx="1125" formatCode="General">
                  <c:v>1.125</c:v>
                </c:pt>
                <c:pt idx="1126" formatCode="General">
                  <c:v>1.1259999999999999</c:v>
                </c:pt>
                <c:pt idx="1127" formatCode="General">
                  <c:v>1.127</c:v>
                </c:pt>
                <c:pt idx="1128" formatCode="General">
                  <c:v>1.1279999999999999</c:v>
                </c:pt>
                <c:pt idx="1129" formatCode="General">
                  <c:v>1.129</c:v>
                </c:pt>
                <c:pt idx="1130" formatCode="General">
                  <c:v>1.1299999999999999</c:v>
                </c:pt>
                <c:pt idx="1131" formatCode="General">
                  <c:v>1.131</c:v>
                </c:pt>
                <c:pt idx="1132" formatCode="General">
                  <c:v>1.1319999999999999</c:v>
                </c:pt>
                <c:pt idx="1133" formatCode="General">
                  <c:v>1.133</c:v>
                </c:pt>
                <c:pt idx="1134" formatCode="General">
                  <c:v>1.1339999999999999</c:v>
                </c:pt>
                <c:pt idx="1135" formatCode="General">
                  <c:v>1.135</c:v>
                </c:pt>
                <c:pt idx="1136" formatCode="General">
                  <c:v>1.1359999999999999</c:v>
                </c:pt>
                <c:pt idx="1137" formatCode="General">
                  <c:v>1.137</c:v>
                </c:pt>
                <c:pt idx="1138" formatCode="General">
                  <c:v>1.1379999999999999</c:v>
                </c:pt>
                <c:pt idx="1139" formatCode="General">
                  <c:v>1.139</c:v>
                </c:pt>
                <c:pt idx="1140" formatCode="General">
                  <c:v>1.1399999999999999</c:v>
                </c:pt>
                <c:pt idx="1141" formatCode="General">
                  <c:v>1.141</c:v>
                </c:pt>
                <c:pt idx="1142" formatCode="General">
                  <c:v>1.1419999999999999</c:v>
                </c:pt>
                <c:pt idx="1143" formatCode="General">
                  <c:v>1.143</c:v>
                </c:pt>
                <c:pt idx="1144" formatCode="General">
                  <c:v>1.1439999999999999</c:v>
                </c:pt>
                <c:pt idx="1145" formatCode="General">
                  <c:v>1.145</c:v>
                </c:pt>
                <c:pt idx="1146" formatCode="General">
                  <c:v>1.1459999999999999</c:v>
                </c:pt>
                <c:pt idx="1147" formatCode="General">
                  <c:v>1.147</c:v>
                </c:pt>
                <c:pt idx="1148" formatCode="General">
                  <c:v>1.1479999999999999</c:v>
                </c:pt>
                <c:pt idx="1149" formatCode="General">
                  <c:v>1.149</c:v>
                </c:pt>
                <c:pt idx="1150" formatCode="General">
                  <c:v>1.1499999999999999</c:v>
                </c:pt>
                <c:pt idx="1151" formatCode="General">
                  <c:v>1.151</c:v>
                </c:pt>
                <c:pt idx="1152" formatCode="General">
                  <c:v>1.1519999999999999</c:v>
                </c:pt>
                <c:pt idx="1153" formatCode="General">
                  <c:v>1.153</c:v>
                </c:pt>
                <c:pt idx="1154" formatCode="General">
                  <c:v>1.1539999999999999</c:v>
                </c:pt>
                <c:pt idx="1155" formatCode="General">
                  <c:v>1.155</c:v>
                </c:pt>
                <c:pt idx="1156" formatCode="General">
                  <c:v>1.1559999999999999</c:v>
                </c:pt>
                <c:pt idx="1157" formatCode="General">
                  <c:v>1.157</c:v>
                </c:pt>
                <c:pt idx="1158" formatCode="General">
                  <c:v>1.1579999999999999</c:v>
                </c:pt>
                <c:pt idx="1159" formatCode="General">
                  <c:v>1.159</c:v>
                </c:pt>
                <c:pt idx="1160" formatCode="General">
                  <c:v>1.1599999999999999</c:v>
                </c:pt>
                <c:pt idx="1161" formatCode="General">
                  <c:v>1.161</c:v>
                </c:pt>
                <c:pt idx="1162" formatCode="General">
                  <c:v>1.1619999999999999</c:v>
                </c:pt>
                <c:pt idx="1163" formatCode="General">
                  <c:v>1.163</c:v>
                </c:pt>
                <c:pt idx="1164" formatCode="General">
                  <c:v>1.1639999999999999</c:v>
                </c:pt>
                <c:pt idx="1165" formatCode="General">
                  <c:v>1.165</c:v>
                </c:pt>
                <c:pt idx="1166" formatCode="General">
                  <c:v>1.1659999999999999</c:v>
                </c:pt>
                <c:pt idx="1167" formatCode="General">
                  <c:v>1.167</c:v>
                </c:pt>
                <c:pt idx="1168" formatCode="General">
                  <c:v>1.1679999999999999</c:v>
                </c:pt>
                <c:pt idx="1169" formatCode="General">
                  <c:v>1.169</c:v>
                </c:pt>
                <c:pt idx="1170" formatCode="General">
                  <c:v>1.17</c:v>
                </c:pt>
                <c:pt idx="1171" formatCode="General">
                  <c:v>1.171</c:v>
                </c:pt>
                <c:pt idx="1172" formatCode="General">
                  <c:v>1.1719999999999999</c:v>
                </c:pt>
                <c:pt idx="1173" formatCode="General">
                  <c:v>1.173</c:v>
                </c:pt>
                <c:pt idx="1174" formatCode="General">
                  <c:v>1.1739999999999999</c:v>
                </c:pt>
                <c:pt idx="1175" formatCode="General">
                  <c:v>1.175</c:v>
                </c:pt>
                <c:pt idx="1176" formatCode="General">
                  <c:v>1.1759999999999999</c:v>
                </c:pt>
                <c:pt idx="1177" formatCode="General">
                  <c:v>1.177</c:v>
                </c:pt>
                <c:pt idx="1178" formatCode="General">
                  <c:v>1.1779999999999999</c:v>
                </c:pt>
                <c:pt idx="1179" formatCode="General">
                  <c:v>1.179</c:v>
                </c:pt>
                <c:pt idx="1180" formatCode="General">
                  <c:v>1.18</c:v>
                </c:pt>
                <c:pt idx="1181" formatCode="General">
                  <c:v>1.181</c:v>
                </c:pt>
                <c:pt idx="1182" formatCode="General">
                  <c:v>1.1819999999999999</c:v>
                </c:pt>
                <c:pt idx="1183" formatCode="General">
                  <c:v>1.1830000000000001</c:v>
                </c:pt>
                <c:pt idx="1184" formatCode="General">
                  <c:v>1.1839999999999999</c:v>
                </c:pt>
                <c:pt idx="1185" formatCode="General">
                  <c:v>1.1850000000000001</c:v>
                </c:pt>
                <c:pt idx="1186" formatCode="General">
                  <c:v>1.1859999999999999</c:v>
                </c:pt>
                <c:pt idx="1187" formatCode="General">
                  <c:v>1.1870000000000001</c:v>
                </c:pt>
                <c:pt idx="1188" formatCode="General">
                  <c:v>1.1879999999999999</c:v>
                </c:pt>
                <c:pt idx="1189" formatCode="General">
                  <c:v>1.1890000000000001</c:v>
                </c:pt>
                <c:pt idx="1190" formatCode="General">
                  <c:v>1.19</c:v>
                </c:pt>
                <c:pt idx="1191" formatCode="General">
                  <c:v>1.1910000000000001</c:v>
                </c:pt>
                <c:pt idx="1192" formatCode="General">
                  <c:v>1.1919999999999999</c:v>
                </c:pt>
                <c:pt idx="1193" formatCode="General">
                  <c:v>1.1930000000000001</c:v>
                </c:pt>
                <c:pt idx="1194" formatCode="General">
                  <c:v>1.194</c:v>
                </c:pt>
                <c:pt idx="1195" formatCode="General">
                  <c:v>1.1950000000000001</c:v>
                </c:pt>
                <c:pt idx="1196" formatCode="General">
                  <c:v>1.196</c:v>
                </c:pt>
                <c:pt idx="1197" formatCode="General">
                  <c:v>1.1970000000000001</c:v>
                </c:pt>
                <c:pt idx="1198" formatCode="General">
                  <c:v>1.198</c:v>
                </c:pt>
                <c:pt idx="1199" formatCode="General">
                  <c:v>1.1990000000000001</c:v>
                </c:pt>
                <c:pt idx="1200" formatCode="General">
                  <c:v>1.2</c:v>
                </c:pt>
                <c:pt idx="1201" formatCode="General">
                  <c:v>1.2010000000000001</c:v>
                </c:pt>
                <c:pt idx="1202" formatCode="General">
                  <c:v>1.202</c:v>
                </c:pt>
                <c:pt idx="1203" formatCode="General">
                  <c:v>1.2030000000000001</c:v>
                </c:pt>
                <c:pt idx="1204" formatCode="General">
                  <c:v>1.204</c:v>
                </c:pt>
                <c:pt idx="1205" formatCode="General">
                  <c:v>1.2050000000000001</c:v>
                </c:pt>
                <c:pt idx="1206" formatCode="General">
                  <c:v>1.206</c:v>
                </c:pt>
                <c:pt idx="1207" formatCode="General">
                  <c:v>1.2070000000000001</c:v>
                </c:pt>
                <c:pt idx="1208" formatCode="General">
                  <c:v>1.208</c:v>
                </c:pt>
                <c:pt idx="1209" formatCode="General">
                  <c:v>1.2090000000000001</c:v>
                </c:pt>
                <c:pt idx="1210" formatCode="General">
                  <c:v>1.21</c:v>
                </c:pt>
                <c:pt idx="1211" formatCode="General">
                  <c:v>1.2110000000000001</c:v>
                </c:pt>
                <c:pt idx="1212" formatCode="General">
                  <c:v>1.212</c:v>
                </c:pt>
                <c:pt idx="1213" formatCode="General">
                  <c:v>1.2130000000000001</c:v>
                </c:pt>
                <c:pt idx="1214" formatCode="General">
                  <c:v>1.214</c:v>
                </c:pt>
                <c:pt idx="1215" formatCode="General">
                  <c:v>1.2150000000000001</c:v>
                </c:pt>
                <c:pt idx="1216" formatCode="General">
                  <c:v>1.216</c:v>
                </c:pt>
                <c:pt idx="1217" formatCode="General">
                  <c:v>1.2170000000000001</c:v>
                </c:pt>
                <c:pt idx="1218" formatCode="General">
                  <c:v>1.218</c:v>
                </c:pt>
                <c:pt idx="1219" formatCode="General">
                  <c:v>1.2190000000000001</c:v>
                </c:pt>
                <c:pt idx="1220" formatCode="General">
                  <c:v>1.22</c:v>
                </c:pt>
                <c:pt idx="1221" formatCode="General">
                  <c:v>1.2210000000000001</c:v>
                </c:pt>
                <c:pt idx="1222" formatCode="General">
                  <c:v>1.222</c:v>
                </c:pt>
                <c:pt idx="1223" formatCode="General">
                  <c:v>1.2230000000000001</c:v>
                </c:pt>
                <c:pt idx="1224" formatCode="General">
                  <c:v>1.224</c:v>
                </c:pt>
                <c:pt idx="1225" formatCode="General">
                  <c:v>1.2250000000000001</c:v>
                </c:pt>
                <c:pt idx="1226" formatCode="General">
                  <c:v>1.226</c:v>
                </c:pt>
                <c:pt idx="1227" formatCode="General">
                  <c:v>1.2270000000000001</c:v>
                </c:pt>
                <c:pt idx="1228" formatCode="General">
                  <c:v>1.228</c:v>
                </c:pt>
                <c:pt idx="1229" formatCode="General">
                  <c:v>1.2290000000000001</c:v>
                </c:pt>
                <c:pt idx="1230" formatCode="General">
                  <c:v>1.23</c:v>
                </c:pt>
                <c:pt idx="1231" formatCode="General">
                  <c:v>1.2310000000000001</c:v>
                </c:pt>
                <c:pt idx="1232" formatCode="General">
                  <c:v>1.232</c:v>
                </c:pt>
                <c:pt idx="1233" formatCode="General">
                  <c:v>1.2330000000000001</c:v>
                </c:pt>
                <c:pt idx="1234" formatCode="General">
                  <c:v>1.234</c:v>
                </c:pt>
                <c:pt idx="1235" formatCode="General">
                  <c:v>1.2350000000000001</c:v>
                </c:pt>
                <c:pt idx="1236" formatCode="General">
                  <c:v>1.236</c:v>
                </c:pt>
                <c:pt idx="1237" formatCode="General">
                  <c:v>1.2370000000000001</c:v>
                </c:pt>
                <c:pt idx="1238" formatCode="General">
                  <c:v>1.238</c:v>
                </c:pt>
                <c:pt idx="1239" formatCode="General">
                  <c:v>1.2390000000000001</c:v>
                </c:pt>
                <c:pt idx="1240" formatCode="General">
                  <c:v>1.24</c:v>
                </c:pt>
                <c:pt idx="1241" formatCode="General">
                  <c:v>1.2410000000000001</c:v>
                </c:pt>
                <c:pt idx="1242" formatCode="General">
                  <c:v>1.242</c:v>
                </c:pt>
                <c:pt idx="1243" formatCode="General">
                  <c:v>1.2430000000000001</c:v>
                </c:pt>
                <c:pt idx="1244" formatCode="General">
                  <c:v>1.244</c:v>
                </c:pt>
                <c:pt idx="1245" formatCode="General">
                  <c:v>1.2450000000000001</c:v>
                </c:pt>
                <c:pt idx="1246" formatCode="General">
                  <c:v>1.246</c:v>
                </c:pt>
                <c:pt idx="1247" formatCode="General">
                  <c:v>1.2470000000000001</c:v>
                </c:pt>
                <c:pt idx="1248" formatCode="General">
                  <c:v>1.248</c:v>
                </c:pt>
                <c:pt idx="1249" formatCode="General">
                  <c:v>1.2490000000000001</c:v>
                </c:pt>
                <c:pt idx="1250" formatCode="General">
                  <c:v>1.25</c:v>
                </c:pt>
                <c:pt idx="1251" formatCode="General">
                  <c:v>1.2509999999999999</c:v>
                </c:pt>
                <c:pt idx="1252" formatCode="General">
                  <c:v>1.252</c:v>
                </c:pt>
                <c:pt idx="1253" formatCode="General">
                  <c:v>1.2529999999999999</c:v>
                </c:pt>
                <c:pt idx="1254" formatCode="General">
                  <c:v>1.254</c:v>
                </c:pt>
                <c:pt idx="1255" formatCode="General">
                  <c:v>1.2549999999999999</c:v>
                </c:pt>
                <c:pt idx="1256" formatCode="General">
                  <c:v>1.256</c:v>
                </c:pt>
                <c:pt idx="1257" formatCode="General">
                  <c:v>1.2569999999999999</c:v>
                </c:pt>
                <c:pt idx="1258" formatCode="General">
                  <c:v>1.258</c:v>
                </c:pt>
                <c:pt idx="1259" formatCode="General">
                  <c:v>1.2589999999999999</c:v>
                </c:pt>
                <c:pt idx="1260" formatCode="General">
                  <c:v>1.26</c:v>
                </c:pt>
                <c:pt idx="1261" formatCode="General">
                  <c:v>1.2609999999999999</c:v>
                </c:pt>
                <c:pt idx="1262" formatCode="General">
                  <c:v>1.262</c:v>
                </c:pt>
                <c:pt idx="1263" formatCode="General">
                  <c:v>1.2629999999999999</c:v>
                </c:pt>
                <c:pt idx="1264" formatCode="General">
                  <c:v>1.264</c:v>
                </c:pt>
                <c:pt idx="1265" formatCode="General">
                  <c:v>1.2649999999999999</c:v>
                </c:pt>
                <c:pt idx="1266" formatCode="General">
                  <c:v>1.266</c:v>
                </c:pt>
                <c:pt idx="1267" formatCode="General">
                  <c:v>1.2669999999999999</c:v>
                </c:pt>
                <c:pt idx="1268" formatCode="General">
                  <c:v>1.268</c:v>
                </c:pt>
                <c:pt idx="1269" formatCode="General">
                  <c:v>1.2689999999999999</c:v>
                </c:pt>
                <c:pt idx="1270" formatCode="General">
                  <c:v>1.27</c:v>
                </c:pt>
                <c:pt idx="1271" formatCode="General">
                  <c:v>1.2709999999999999</c:v>
                </c:pt>
                <c:pt idx="1272" formatCode="General">
                  <c:v>1.272</c:v>
                </c:pt>
                <c:pt idx="1273" formatCode="General">
                  <c:v>1.2729999999999999</c:v>
                </c:pt>
                <c:pt idx="1274" formatCode="General">
                  <c:v>1.274</c:v>
                </c:pt>
                <c:pt idx="1275" formatCode="General">
                  <c:v>1.2749999999999999</c:v>
                </c:pt>
                <c:pt idx="1276" formatCode="General">
                  <c:v>1.276</c:v>
                </c:pt>
                <c:pt idx="1277" formatCode="General">
                  <c:v>1.2769999999999999</c:v>
                </c:pt>
                <c:pt idx="1278" formatCode="General">
                  <c:v>1.278</c:v>
                </c:pt>
                <c:pt idx="1279" formatCode="General">
                  <c:v>1.2789999999999999</c:v>
                </c:pt>
                <c:pt idx="1280" formatCode="General">
                  <c:v>1.28</c:v>
                </c:pt>
                <c:pt idx="1281" formatCode="General">
                  <c:v>1.2809999999999999</c:v>
                </c:pt>
                <c:pt idx="1282" formatCode="General">
                  <c:v>1.282</c:v>
                </c:pt>
                <c:pt idx="1283" formatCode="General">
                  <c:v>1.2829999999999999</c:v>
                </c:pt>
                <c:pt idx="1284" formatCode="General">
                  <c:v>1.284</c:v>
                </c:pt>
                <c:pt idx="1285" formatCode="General">
                  <c:v>1.2849999999999999</c:v>
                </c:pt>
                <c:pt idx="1286" formatCode="General">
                  <c:v>1.286</c:v>
                </c:pt>
                <c:pt idx="1287" formatCode="General">
                  <c:v>1.2869999999999999</c:v>
                </c:pt>
                <c:pt idx="1288" formatCode="General">
                  <c:v>1.288</c:v>
                </c:pt>
                <c:pt idx="1289" formatCode="General">
                  <c:v>1.2889999999999999</c:v>
                </c:pt>
                <c:pt idx="1290" formatCode="General">
                  <c:v>1.29</c:v>
                </c:pt>
                <c:pt idx="1291" formatCode="General">
                  <c:v>1.2909999999999999</c:v>
                </c:pt>
                <c:pt idx="1292" formatCode="General">
                  <c:v>1.292</c:v>
                </c:pt>
                <c:pt idx="1293" formatCode="General">
                  <c:v>1.2929999999999999</c:v>
                </c:pt>
                <c:pt idx="1294" formatCode="General">
                  <c:v>1.294</c:v>
                </c:pt>
                <c:pt idx="1295" formatCode="General">
                  <c:v>1.2949999999999999</c:v>
                </c:pt>
                <c:pt idx="1296" formatCode="General">
                  <c:v>1.296</c:v>
                </c:pt>
                <c:pt idx="1297" formatCode="General">
                  <c:v>1.2969999999999999</c:v>
                </c:pt>
                <c:pt idx="1298" formatCode="General">
                  <c:v>1.298</c:v>
                </c:pt>
                <c:pt idx="1299" formatCode="General">
                  <c:v>1.2989999999999999</c:v>
                </c:pt>
                <c:pt idx="1300" formatCode="General">
                  <c:v>1.3</c:v>
                </c:pt>
                <c:pt idx="1301" formatCode="General">
                  <c:v>1.3009999999999999</c:v>
                </c:pt>
                <c:pt idx="1302" formatCode="General">
                  <c:v>1.302</c:v>
                </c:pt>
                <c:pt idx="1303" formatCode="General">
                  <c:v>1.3029999999999999</c:v>
                </c:pt>
                <c:pt idx="1304" formatCode="General">
                  <c:v>1.304</c:v>
                </c:pt>
                <c:pt idx="1305" formatCode="General">
                  <c:v>1.3049999999999999</c:v>
                </c:pt>
                <c:pt idx="1306" formatCode="General">
                  <c:v>1.306</c:v>
                </c:pt>
                <c:pt idx="1307" formatCode="General">
                  <c:v>1.3069999999999999</c:v>
                </c:pt>
                <c:pt idx="1308" formatCode="General">
                  <c:v>1.3080000000000001</c:v>
                </c:pt>
                <c:pt idx="1309" formatCode="General">
                  <c:v>1.3089999999999999</c:v>
                </c:pt>
                <c:pt idx="1310" formatCode="General">
                  <c:v>1.31</c:v>
                </c:pt>
                <c:pt idx="1311" formatCode="General">
                  <c:v>1.3109999999999999</c:v>
                </c:pt>
                <c:pt idx="1312" formatCode="General">
                  <c:v>1.3120000000000001</c:v>
                </c:pt>
                <c:pt idx="1313" formatCode="General">
                  <c:v>1.3129999999999999</c:v>
                </c:pt>
                <c:pt idx="1314" formatCode="General">
                  <c:v>1.3140000000000001</c:v>
                </c:pt>
                <c:pt idx="1315" formatCode="General">
                  <c:v>1.3149999999999999</c:v>
                </c:pt>
                <c:pt idx="1316" formatCode="General">
                  <c:v>1.3160000000000001</c:v>
                </c:pt>
                <c:pt idx="1317" formatCode="General">
                  <c:v>1.3169999999999999</c:v>
                </c:pt>
                <c:pt idx="1318" formatCode="General">
                  <c:v>1.3180000000000001</c:v>
                </c:pt>
                <c:pt idx="1319" formatCode="General">
                  <c:v>1.319</c:v>
                </c:pt>
                <c:pt idx="1320" formatCode="General">
                  <c:v>1.32</c:v>
                </c:pt>
                <c:pt idx="1321" formatCode="General">
                  <c:v>1.321</c:v>
                </c:pt>
                <c:pt idx="1322" formatCode="General">
                  <c:v>1.3220000000000001</c:v>
                </c:pt>
                <c:pt idx="1323" formatCode="General">
                  <c:v>1.323</c:v>
                </c:pt>
                <c:pt idx="1324" formatCode="General">
                  <c:v>1.3240000000000001</c:v>
                </c:pt>
                <c:pt idx="1325" formatCode="General">
                  <c:v>1.325</c:v>
                </c:pt>
                <c:pt idx="1326" formatCode="General">
                  <c:v>1.3260000000000001</c:v>
                </c:pt>
                <c:pt idx="1327" formatCode="General">
                  <c:v>1.327</c:v>
                </c:pt>
                <c:pt idx="1328" formatCode="General">
                  <c:v>1.3280000000000001</c:v>
                </c:pt>
                <c:pt idx="1329" formatCode="General">
                  <c:v>1.329</c:v>
                </c:pt>
                <c:pt idx="1330" formatCode="General">
                  <c:v>1.33</c:v>
                </c:pt>
                <c:pt idx="1331" formatCode="General">
                  <c:v>1.331</c:v>
                </c:pt>
                <c:pt idx="1332" formatCode="General">
                  <c:v>1.3320000000000001</c:v>
                </c:pt>
                <c:pt idx="1333" formatCode="General">
                  <c:v>1.333</c:v>
                </c:pt>
                <c:pt idx="1334" formatCode="General">
                  <c:v>1.3340000000000001</c:v>
                </c:pt>
                <c:pt idx="1335" formatCode="General">
                  <c:v>1.335</c:v>
                </c:pt>
                <c:pt idx="1336" formatCode="General">
                  <c:v>1.3360000000000001</c:v>
                </c:pt>
                <c:pt idx="1337" formatCode="General">
                  <c:v>1.337</c:v>
                </c:pt>
                <c:pt idx="1338" formatCode="General">
                  <c:v>1.3380000000000001</c:v>
                </c:pt>
                <c:pt idx="1339" formatCode="General">
                  <c:v>1.339</c:v>
                </c:pt>
                <c:pt idx="1340" formatCode="General">
                  <c:v>1.34</c:v>
                </c:pt>
                <c:pt idx="1341" formatCode="General">
                  <c:v>1.341</c:v>
                </c:pt>
                <c:pt idx="1342" formatCode="General">
                  <c:v>1.3420000000000001</c:v>
                </c:pt>
                <c:pt idx="1343" formatCode="General">
                  <c:v>1.343</c:v>
                </c:pt>
                <c:pt idx="1344" formatCode="General">
                  <c:v>1.3440000000000001</c:v>
                </c:pt>
                <c:pt idx="1345" formatCode="General">
                  <c:v>1.345</c:v>
                </c:pt>
                <c:pt idx="1346" formatCode="General">
                  <c:v>1.3460000000000001</c:v>
                </c:pt>
                <c:pt idx="1347" formatCode="General">
                  <c:v>1.347</c:v>
                </c:pt>
                <c:pt idx="1348" formatCode="General">
                  <c:v>1.3480000000000001</c:v>
                </c:pt>
                <c:pt idx="1349" formatCode="General">
                  <c:v>1.349</c:v>
                </c:pt>
                <c:pt idx="1350" formatCode="General">
                  <c:v>1.35</c:v>
                </c:pt>
                <c:pt idx="1351" formatCode="General">
                  <c:v>1.351</c:v>
                </c:pt>
                <c:pt idx="1352" formatCode="General">
                  <c:v>1.3520000000000001</c:v>
                </c:pt>
                <c:pt idx="1353" formatCode="General">
                  <c:v>1.353</c:v>
                </c:pt>
                <c:pt idx="1354" formatCode="General">
                  <c:v>1.3540000000000001</c:v>
                </c:pt>
                <c:pt idx="1355" formatCode="General">
                  <c:v>1.355</c:v>
                </c:pt>
                <c:pt idx="1356" formatCode="General">
                  <c:v>1.3560000000000001</c:v>
                </c:pt>
                <c:pt idx="1357" formatCode="General">
                  <c:v>1.357</c:v>
                </c:pt>
                <c:pt idx="1358" formatCode="General">
                  <c:v>1.3580000000000001</c:v>
                </c:pt>
                <c:pt idx="1359" formatCode="General">
                  <c:v>1.359</c:v>
                </c:pt>
                <c:pt idx="1360" formatCode="General">
                  <c:v>1.36</c:v>
                </c:pt>
                <c:pt idx="1361" formatCode="General">
                  <c:v>1.361</c:v>
                </c:pt>
                <c:pt idx="1362" formatCode="General">
                  <c:v>1.3620000000000001</c:v>
                </c:pt>
                <c:pt idx="1363" formatCode="General">
                  <c:v>1.363</c:v>
                </c:pt>
                <c:pt idx="1364" formatCode="General">
                  <c:v>1.3640000000000001</c:v>
                </c:pt>
                <c:pt idx="1365" formatCode="General">
                  <c:v>1.365</c:v>
                </c:pt>
                <c:pt idx="1366" formatCode="General">
                  <c:v>1.3660000000000001</c:v>
                </c:pt>
                <c:pt idx="1367" formatCode="General">
                  <c:v>1.367</c:v>
                </c:pt>
                <c:pt idx="1368" formatCode="General">
                  <c:v>1.3680000000000001</c:v>
                </c:pt>
                <c:pt idx="1369" formatCode="General">
                  <c:v>1.369</c:v>
                </c:pt>
                <c:pt idx="1370" formatCode="General">
                  <c:v>1.37</c:v>
                </c:pt>
                <c:pt idx="1371" formatCode="General">
                  <c:v>1.371</c:v>
                </c:pt>
                <c:pt idx="1372" formatCode="General">
                  <c:v>1.3720000000000001</c:v>
                </c:pt>
                <c:pt idx="1373" formatCode="General">
                  <c:v>1.373</c:v>
                </c:pt>
                <c:pt idx="1374" formatCode="General">
                  <c:v>1.3740000000000001</c:v>
                </c:pt>
                <c:pt idx="1375" formatCode="General">
                  <c:v>1.375</c:v>
                </c:pt>
                <c:pt idx="1376" formatCode="General">
                  <c:v>1.3759999999999999</c:v>
                </c:pt>
                <c:pt idx="1377" formatCode="General">
                  <c:v>1.377</c:v>
                </c:pt>
                <c:pt idx="1378" formatCode="General">
                  <c:v>1.3779999999999999</c:v>
                </c:pt>
                <c:pt idx="1379" formatCode="General">
                  <c:v>1.379</c:v>
                </c:pt>
                <c:pt idx="1380" formatCode="General">
                  <c:v>1.38</c:v>
                </c:pt>
                <c:pt idx="1381" formatCode="General">
                  <c:v>1.381</c:v>
                </c:pt>
                <c:pt idx="1382" formatCode="General">
                  <c:v>1.3819999999999999</c:v>
                </c:pt>
                <c:pt idx="1383" formatCode="General">
                  <c:v>1.383</c:v>
                </c:pt>
                <c:pt idx="1384" formatCode="General">
                  <c:v>1.3839999999999999</c:v>
                </c:pt>
                <c:pt idx="1385" formatCode="General">
                  <c:v>1.385</c:v>
                </c:pt>
                <c:pt idx="1386" formatCode="General">
                  <c:v>1.3859999999999999</c:v>
                </c:pt>
                <c:pt idx="1387" formatCode="General">
                  <c:v>1.387</c:v>
                </c:pt>
                <c:pt idx="1388" formatCode="General">
                  <c:v>1.3879999999999999</c:v>
                </c:pt>
                <c:pt idx="1389" formatCode="General">
                  <c:v>1.389</c:v>
                </c:pt>
                <c:pt idx="1390" formatCode="General">
                  <c:v>1.39</c:v>
                </c:pt>
                <c:pt idx="1391" formatCode="General">
                  <c:v>1.391</c:v>
                </c:pt>
                <c:pt idx="1392" formatCode="General">
                  <c:v>1.3919999999999999</c:v>
                </c:pt>
                <c:pt idx="1393" formatCode="General">
                  <c:v>1.393</c:v>
                </c:pt>
                <c:pt idx="1394" formatCode="General">
                  <c:v>1.3939999999999999</c:v>
                </c:pt>
                <c:pt idx="1395" formatCode="General">
                  <c:v>1.395</c:v>
                </c:pt>
                <c:pt idx="1396" formatCode="General">
                  <c:v>1.3959999999999999</c:v>
                </c:pt>
                <c:pt idx="1397" formatCode="General">
                  <c:v>1.397</c:v>
                </c:pt>
                <c:pt idx="1398" formatCode="General">
                  <c:v>1.3979999999999999</c:v>
                </c:pt>
                <c:pt idx="1399" formatCode="General">
                  <c:v>1.399</c:v>
                </c:pt>
                <c:pt idx="1400" formatCode="General">
                  <c:v>1.4</c:v>
                </c:pt>
                <c:pt idx="1401" formatCode="General">
                  <c:v>1.401</c:v>
                </c:pt>
                <c:pt idx="1402" formatCode="General">
                  <c:v>1.4019999999999999</c:v>
                </c:pt>
                <c:pt idx="1403" formatCode="General">
                  <c:v>1.403</c:v>
                </c:pt>
                <c:pt idx="1404" formatCode="General">
                  <c:v>1.4039999999999999</c:v>
                </c:pt>
                <c:pt idx="1405" formatCode="General">
                  <c:v>1.405</c:v>
                </c:pt>
                <c:pt idx="1406" formatCode="General">
                  <c:v>1.4059999999999999</c:v>
                </c:pt>
                <c:pt idx="1407" formatCode="General">
                  <c:v>1.407</c:v>
                </c:pt>
                <c:pt idx="1408" formatCode="General">
                  <c:v>1.4079999999999999</c:v>
                </c:pt>
                <c:pt idx="1409" formatCode="General">
                  <c:v>1.409</c:v>
                </c:pt>
                <c:pt idx="1410" formatCode="General">
                  <c:v>1.41</c:v>
                </c:pt>
                <c:pt idx="1411" formatCode="General">
                  <c:v>1.411</c:v>
                </c:pt>
                <c:pt idx="1412" formatCode="General">
                  <c:v>1.4119999999999999</c:v>
                </c:pt>
                <c:pt idx="1413" formatCode="General">
                  <c:v>1.413</c:v>
                </c:pt>
                <c:pt idx="1414" formatCode="General">
                  <c:v>1.4139999999999999</c:v>
                </c:pt>
                <c:pt idx="1415" formatCode="General">
                  <c:v>1.415</c:v>
                </c:pt>
                <c:pt idx="1416" formatCode="General">
                  <c:v>1.4159999999999999</c:v>
                </c:pt>
                <c:pt idx="1417" formatCode="General">
                  <c:v>1.417</c:v>
                </c:pt>
                <c:pt idx="1418" formatCode="General">
                  <c:v>1.4179999999999999</c:v>
                </c:pt>
                <c:pt idx="1419" formatCode="General">
                  <c:v>1.419</c:v>
                </c:pt>
                <c:pt idx="1420" formatCode="General">
                  <c:v>1.42</c:v>
                </c:pt>
                <c:pt idx="1421" formatCode="General">
                  <c:v>1.421</c:v>
                </c:pt>
                <c:pt idx="1422" formatCode="General">
                  <c:v>1.4219999999999999</c:v>
                </c:pt>
                <c:pt idx="1423" formatCode="General">
                  <c:v>1.423</c:v>
                </c:pt>
                <c:pt idx="1424" formatCode="General">
                  <c:v>1.4239999999999999</c:v>
                </c:pt>
                <c:pt idx="1425" formatCode="General">
                  <c:v>1.425</c:v>
                </c:pt>
                <c:pt idx="1426" formatCode="General">
                  <c:v>1.4259999999999999</c:v>
                </c:pt>
                <c:pt idx="1427" formatCode="General">
                  <c:v>1.427</c:v>
                </c:pt>
                <c:pt idx="1428" formatCode="General">
                  <c:v>1.4279999999999999</c:v>
                </c:pt>
                <c:pt idx="1429" formatCode="General">
                  <c:v>1.429</c:v>
                </c:pt>
                <c:pt idx="1430" formatCode="General">
                  <c:v>1.43</c:v>
                </c:pt>
                <c:pt idx="1431" formatCode="General">
                  <c:v>1.431</c:v>
                </c:pt>
                <c:pt idx="1432" formatCode="General">
                  <c:v>1.4319999999999999</c:v>
                </c:pt>
                <c:pt idx="1433" formatCode="General">
                  <c:v>1.4330000000000001</c:v>
                </c:pt>
                <c:pt idx="1434" formatCode="General">
                  <c:v>1.4339999999999999</c:v>
                </c:pt>
                <c:pt idx="1435" formatCode="General">
                  <c:v>1.4350000000000001</c:v>
                </c:pt>
                <c:pt idx="1436" formatCode="General">
                  <c:v>1.4359999999999999</c:v>
                </c:pt>
                <c:pt idx="1437" formatCode="General">
                  <c:v>1.4370000000000001</c:v>
                </c:pt>
                <c:pt idx="1438" formatCode="General">
                  <c:v>1.4379999999999999</c:v>
                </c:pt>
                <c:pt idx="1439" formatCode="General">
                  <c:v>1.4390000000000001</c:v>
                </c:pt>
                <c:pt idx="1440" formatCode="General">
                  <c:v>1.44</c:v>
                </c:pt>
                <c:pt idx="1441" formatCode="General">
                  <c:v>1.4410000000000001</c:v>
                </c:pt>
                <c:pt idx="1442" formatCode="General">
                  <c:v>1.4419999999999999</c:v>
                </c:pt>
                <c:pt idx="1443" formatCode="General">
                  <c:v>1.4430000000000001</c:v>
                </c:pt>
                <c:pt idx="1444" formatCode="General">
                  <c:v>1.444</c:v>
                </c:pt>
                <c:pt idx="1445" formatCode="General">
                  <c:v>1.4450000000000001</c:v>
                </c:pt>
                <c:pt idx="1446" formatCode="General">
                  <c:v>1.446</c:v>
                </c:pt>
                <c:pt idx="1447" formatCode="General">
                  <c:v>1.4470000000000001</c:v>
                </c:pt>
                <c:pt idx="1448" formatCode="General">
                  <c:v>1.448</c:v>
                </c:pt>
                <c:pt idx="1449" formatCode="General">
                  <c:v>1.4490000000000001</c:v>
                </c:pt>
                <c:pt idx="1450" formatCode="General">
                  <c:v>1.45</c:v>
                </c:pt>
                <c:pt idx="1451" formatCode="General">
                  <c:v>1.4510000000000001</c:v>
                </c:pt>
                <c:pt idx="1452" formatCode="General">
                  <c:v>1.452</c:v>
                </c:pt>
                <c:pt idx="1453" formatCode="General">
                  <c:v>1.4530000000000001</c:v>
                </c:pt>
                <c:pt idx="1454" formatCode="General">
                  <c:v>1.454</c:v>
                </c:pt>
                <c:pt idx="1455" formatCode="General">
                  <c:v>1.4550000000000001</c:v>
                </c:pt>
                <c:pt idx="1456" formatCode="General">
                  <c:v>1.456</c:v>
                </c:pt>
                <c:pt idx="1457" formatCode="General">
                  <c:v>1.4570000000000001</c:v>
                </c:pt>
                <c:pt idx="1458" formatCode="General">
                  <c:v>1.458</c:v>
                </c:pt>
                <c:pt idx="1459" formatCode="General">
                  <c:v>1.4590000000000001</c:v>
                </c:pt>
                <c:pt idx="1460" formatCode="General">
                  <c:v>1.46</c:v>
                </c:pt>
                <c:pt idx="1461" formatCode="General">
                  <c:v>1.4610000000000001</c:v>
                </c:pt>
                <c:pt idx="1462" formatCode="General">
                  <c:v>1.462</c:v>
                </c:pt>
                <c:pt idx="1463" formatCode="General">
                  <c:v>1.4630000000000001</c:v>
                </c:pt>
                <c:pt idx="1464" formatCode="General">
                  <c:v>1.464</c:v>
                </c:pt>
                <c:pt idx="1465" formatCode="General">
                  <c:v>1.4650000000000001</c:v>
                </c:pt>
                <c:pt idx="1466" formatCode="General">
                  <c:v>1.466</c:v>
                </c:pt>
                <c:pt idx="1467" formatCode="General">
                  <c:v>1.4670000000000001</c:v>
                </c:pt>
                <c:pt idx="1468" formatCode="General">
                  <c:v>1.468</c:v>
                </c:pt>
                <c:pt idx="1469" formatCode="General">
                  <c:v>1.4690000000000001</c:v>
                </c:pt>
                <c:pt idx="1470" formatCode="General">
                  <c:v>1.47</c:v>
                </c:pt>
                <c:pt idx="1471" formatCode="General">
                  <c:v>1.4710000000000001</c:v>
                </c:pt>
                <c:pt idx="1472" formatCode="General">
                  <c:v>1.472</c:v>
                </c:pt>
                <c:pt idx="1473" formatCode="General">
                  <c:v>1.4730000000000001</c:v>
                </c:pt>
                <c:pt idx="1474" formatCode="General">
                  <c:v>1.474</c:v>
                </c:pt>
                <c:pt idx="1475" formatCode="General">
                  <c:v>1.4750000000000001</c:v>
                </c:pt>
                <c:pt idx="1476" formatCode="General">
                  <c:v>1.476</c:v>
                </c:pt>
                <c:pt idx="1477" formatCode="General">
                  <c:v>1.4770000000000001</c:v>
                </c:pt>
                <c:pt idx="1478" formatCode="General">
                  <c:v>1.478</c:v>
                </c:pt>
                <c:pt idx="1479" formatCode="General">
                  <c:v>1.4790000000000001</c:v>
                </c:pt>
                <c:pt idx="1480" formatCode="General">
                  <c:v>1.48</c:v>
                </c:pt>
                <c:pt idx="1481" formatCode="General">
                  <c:v>1.4810000000000001</c:v>
                </c:pt>
                <c:pt idx="1482" formatCode="General">
                  <c:v>1.482</c:v>
                </c:pt>
                <c:pt idx="1483" formatCode="General">
                  <c:v>1.4830000000000001</c:v>
                </c:pt>
                <c:pt idx="1484" formatCode="General">
                  <c:v>1.484</c:v>
                </c:pt>
                <c:pt idx="1485" formatCode="General">
                  <c:v>1.4850000000000001</c:v>
                </c:pt>
                <c:pt idx="1486" formatCode="General">
                  <c:v>1.486</c:v>
                </c:pt>
                <c:pt idx="1487" formatCode="General">
                  <c:v>1.4870000000000001</c:v>
                </c:pt>
                <c:pt idx="1488" formatCode="General">
                  <c:v>1.488</c:v>
                </c:pt>
                <c:pt idx="1489" formatCode="General">
                  <c:v>1.4890000000000001</c:v>
                </c:pt>
                <c:pt idx="1490" formatCode="General">
                  <c:v>1.49</c:v>
                </c:pt>
                <c:pt idx="1491" formatCode="General">
                  <c:v>1.4910000000000001</c:v>
                </c:pt>
                <c:pt idx="1492" formatCode="General">
                  <c:v>1.492</c:v>
                </c:pt>
                <c:pt idx="1493" formatCode="General">
                  <c:v>1.4930000000000001</c:v>
                </c:pt>
                <c:pt idx="1494" formatCode="General">
                  <c:v>1.494</c:v>
                </c:pt>
                <c:pt idx="1495" formatCode="General">
                  <c:v>1.4950000000000001</c:v>
                </c:pt>
                <c:pt idx="1496" formatCode="General">
                  <c:v>1.496</c:v>
                </c:pt>
                <c:pt idx="1497" formatCode="General">
                  <c:v>1.4970000000000001</c:v>
                </c:pt>
                <c:pt idx="1498" formatCode="General">
                  <c:v>1.498</c:v>
                </c:pt>
                <c:pt idx="1499" formatCode="General">
                  <c:v>1.4990000000000001</c:v>
                </c:pt>
                <c:pt idx="1500" formatCode="General">
                  <c:v>1.5</c:v>
                </c:pt>
                <c:pt idx="1501" formatCode="General">
                  <c:v>1.5009999999999999</c:v>
                </c:pt>
                <c:pt idx="1502" formatCode="General">
                  <c:v>1.502</c:v>
                </c:pt>
                <c:pt idx="1503" formatCode="General">
                  <c:v>1.5029999999999999</c:v>
                </c:pt>
                <c:pt idx="1504" formatCode="General">
                  <c:v>1.504</c:v>
                </c:pt>
                <c:pt idx="1505" formatCode="General">
                  <c:v>1.5049999999999999</c:v>
                </c:pt>
                <c:pt idx="1506" formatCode="General">
                  <c:v>1.506</c:v>
                </c:pt>
                <c:pt idx="1507" formatCode="General">
                  <c:v>1.5069999999999999</c:v>
                </c:pt>
                <c:pt idx="1508" formatCode="General">
                  <c:v>1.508</c:v>
                </c:pt>
                <c:pt idx="1509" formatCode="General">
                  <c:v>1.5089999999999999</c:v>
                </c:pt>
                <c:pt idx="1510" formatCode="General">
                  <c:v>1.51</c:v>
                </c:pt>
                <c:pt idx="1511" formatCode="General">
                  <c:v>1.5109999999999999</c:v>
                </c:pt>
                <c:pt idx="1512" formatCode="General">
                  <c:v>1.512</c:v>
                </c:pt>
                <c:pt idx="1513" formatCode="General">
                  <c:v>1.5129999999999999</c:v>
                </c:pt>
                <c:pt idx="1514" formatCode="General">
                  <c:v>1.514</c:v>
                </c:pt>
                <c:pt idx="1515" formatCode="General">
                  <c:v>1.5149999999999999</c:v>
                </c:pt>
                <c:pt idx="1516" formatCode="General">
                  <c:v>1.516</c:v>
                </c:pt>
                <c:pt idx="1517" formatCode="General">
                  <c:v>1.5169999999999999</c:v>
                </c:pt>
                <c:pt idx="1518" formatCode="General">
                  <c:v>1.518</c:v>
                </c:pt>
                <c:pt idx="1519" formatCode="General">
                  <c:v>1.5189999999999999</c:v>
                </c:pt>
                <c:pt idx="1520" formatCode="General">
                  <c:v>1.52</c:v>
                </c:pt>
                <c:pt idx="1521" formatCode="General">
                  <c:v>1.5209999999999999</c:v>
                </c:pt>
                <c:pt idx="1522" formatCode="General">
                  <c:v>1.522</c:v>
                </c:pt>
                <c:pt idx="1523" formatCode="General">
                  <c:v>1.5229999999999999</c:v>
                </c:pt>
                <c:pt idx="1524" formatCode="General">
                  <c:v>1.524</c:v>
                </c:pt>
                <c:pt idx="1525" formatCode="General">
                  <c:v>1.5249999999999999</c:v>
                </c:pt>
                <c:pt idx="1526" formatCode="General">
                  <c:v>1.526</c:v>
                </c:pt>
                <c:pt idx="1527" formatCode="General">
                  <c:v>1.5269999999999999</c:v>
                </c:pt>
                <c:pt idx="1528" formatCode="General">
                  <c:v>1.528</c:v>
                </c:pt>
                <c:pt idx="1529" formatCode="General">
                  <c:v>1.5289999999999999</c:v>
                </c:pt>
                <c:pt idx="1530" formatCode="General">
                  <c:v>1.53</c:v>
                </c:pt>
                <c:pt idx="1531" formatCode="General">
                  <c:v>1.5309999999999999</c:v>
                </c:pt>
                <c:pt idx="1532" formatCode="General">
                  <c:v>1.532</c:v>
                </c:pt>
                <c:pt idx="1533" formatCode="General">
                  <c:v>1.5329999999999999</c:v>
                </c:pt>
                <c:pt idx="1534" formatCode="General">
                  <c:v>1.534</c:v>
                </c:pt>
                <c:pt idx="1535" formatCode="General">
                  <c:v>1.5349999999999999</c:v>
                </c:pt>
                <c:pt idx="1536" formatCode="General">
                  <c:v>1.536</c:v>
                </c:pt>
                <c:pt idx="1537" formatCode="General">
                  <c:v>1.5369999999999999</c:v>
                </c:pt>
                <c:pt idx="1538" formatCode="General">
                  <c:v>1.538</c:v>
                </c:pt>
                <c:pt idx="1539" formatCode="General">
                  <c:v>1.5389999999999999</c:v>
                </c:pt>
                <c:pt idx="1540" formatCode="General">
                  <c:v>1.54</c:v>
                </c:pt>
                <c:pt idx="1541" formatCode="General">
                  <c:v>1.5409999999999999</c:v>
                </c:pt>
                <c:pt idx="1542" formatCode="General">
                  <c:v>1.542</c:v>
                </c:pt>
                <c:pt idx="1543" formatCode="General">
                  <c:v>1.5429999999999999</c:v>
                </c:pt>
                <c:pt idx="1544" formatCode="General">
                  <c:v>1.544</c:v>
                </c:pt>
                <c:pt idx="1545" formatCode="General">
                  <c:v>1.5449999999999999</c:v>
                </c:pt>
                <c:pt idx="1546" formatCode="General">
                  <c:v>1.546</c:v>
                </c:pt>
                <c:pt idx="1547" formatCode="General">
                  <c:v>1.5469999999999999</c:v>
                </c:pt>
                <c:pt idx="1548" formatCode="General">
                  <c:v>1.548</c:v>
                </c:pt>
                <c:pt idx="1549" formatCode="General">
                  <c:v>1.5489999999999999</c:v>
                </c:pt>
                <c:pt idx="1550" formatCode="General">
                  <c:v>1.55</c:v>
                </c:pt>
                <c:pt idx="1551" formatCode="General">
                  <c:v>1.5509999999999999</c:v>
                </c:pt>
                <c:pt idx="1552" formatCode="General">
                  <c:v>1.552</c:v>
                </c:pt>
                <c:pt idx="1553" formatCode="General">
                  <c:v>1.5529999999999999</c:v>
                </c:pt>
                <c:pt idx="1554" formatCode="General">
                  <c:v>1.554</c:v>
                </c:pt>
                <c:pt idx="1555" formatCode="General">
                  <c:v>1.5549999999999999</c:v>
                </c:pt>
                <c:pt idx="1556" formatCode="General">
                  <c:v>1.556</c:v>
                </c:pt>
                <c:pt idx="1557" formatCode="General">
                  <c:v>1.5569999999999999</c:v>
                </c:pt>
                <c:pt idx="1558" formatCode="General">
                  <c:v>1.5580000000000001</c:v>
                </c:pt>
                <c:pt idx="1559" formatCode="General">
                  <c:v>1.5589999999999999</c:v>
                </c:pt>
                <c:pt idx="1560" formatCode="General">
                  <c:v>1.56</c:v>
                </c:pt>
                <c:pt idx="1561" formatCode="General">
                  <c:v>1.5609999999999999</c:v>
                </c:pt>
                <c:pt idx="1562" formatCode="General">
                  <c:v>1.5620000000000001</c:v>
                </c:pt>
                <c:pt idx="1563" formatCode="General">
                  <c:v>1.5629999999999999</c:v>
                </c:pt>
                <c:pt idx="1564" formatCode="General">
                  <c:v>1.5640000000000001</c:v>
                </c:pt>
                <c:pt idx="1565" formatCode="General">
                  <c:v>1.5649999999999999</c:v>
                </c:pt>
                <c:pt idx="1566" formatCode="General">
                  <c:v>1.5660000000000001</c:v>
                </c:pt>
                <c:pt idx="1567" formatCode="General">
                  <c:v>1.5669999999999999</c:v>
                </c:pt>
                <c:pt idx="1568" formatCode="General">
                  <c:v>1.5680000000000001</c:v>
                </c:pt>
                <c:pt idx="1569" formatCode="General">
                  <c:v>1.569</c:v>
                </c:pt>
                <c:pt idx="1570" formatCode="General">
                  <c:v>1.57</c:v>
                </c:pt>
                <c:pt idx="1571" formatCode="General">
                  <c:v>1.571</c:v>
                </c:pt>
                <c:pt idx="1572" formatCode="General">
                  <c:v>1.5720000000000001</c:v>
                </c:pt>
                <c:pt idx="1573" formatCode="General">
                  <c:v>1.573</c:v>
                </c:pt>
                <c:pt idx="1574" formatCode="General">
                  <c:v>1.5740000000000001</c:v>
                </c:pt>
                <c:pt idx="1575" formatCode="General">
                  <c:v>1.575</c:v>
                </c:pt>
                <c:pt idx="1576" formatCode="General">
                  <c:v>1.5760000000000001</c:v>
                </c:pt>
                <c:pt idx="1577" formatCode="General">
                  <c:v>1.577</c:v>
                </c:pt>
                <c:pt idx="1578" formatCode="General">
                  <c:v>1.5780000000000001</c:v>
                </c:pt>
                <c:pt idx="1579" formatCode="General">
                  <c:v>1.579</c:v>
                </c:pt>
                <c:pt idx="1580" formatCode="General">
                  <c:v>1.58</c:v>
                </c:pt>
                <c:pt idx="1581" formatCode="General">
                  <c:v>1.581</c:v>
                </c:pt>
                <c:pt idx="1582" formatCode="General">
                  <c:v>1.5820000000000001</c:v>
                </c:pt>
                <c:pt idx="1583" formatCode="General">
                  <c:v>1.583</c:v>
                </c:pt>
                <c:pt idx="1584" formatCode="General">
                  <c:v>1.5840000000000001</c:v>
                </c:pt>
                <c:pt idx="1585" formatCode="General">
                  <c:v>1.585</c:v>
                </c:pt>
                <c:pt idx="1586" formatCode="General">
                  <c:v>1.5860000000000001</c:v>
                </c:pt>
                <c:pt idx="1587" formatCode="General">
                  <c:v>1.587</c:v>
                </c:pt>
                <c:pt idx="1588" formatCode="General">
                  <c:v>1.5880000000000001</c:v>
                </c:pt>
                <c:pt idx="1589" formatCode="General">
                  <c:v>1.589</c:v>
                </c:pt>
                <c:pt idx="1590" formatCode="General">
                  <c:v>1.59</c:v>
                </c:pt>
                <c:pt idx="1591" formatCode="General">
                  <c:v>1.591</c:v>
                </c:pt>
                <c:pt idx="1592" formatCode="General">
                  <c:v>1.5920000000000001</c:v>
                </c:pt>
                <c:pt idx="1593" formatCode="General">
                  <c:v>1.593</c:v>
                </c:pt>
                <c:pt idx="1594" formatCode="General">
                  <c:v>1.5940000000000001</c:v>
                </c:pt>
                <c:pt idx="1595" formatCode="General">
                  <c:v>1.595</c:v>
                </c:pt>
                <c:pt idx="1596" formatCode="General">
                  <c:v>1.5960000000000001</c:v>
                </c:pt>
                <c:pt idx="1597" formatCode="General">
                  <c:v>1.597</c:v>
                </c:pt>
                <c:pt idx="1598" formatCode="General">
                  <c:v>1.5980000000000001</c:v>
                </c:pt>
                <c:pt idx="1599" formatCode="General">
                  <c:v>1.599</c:v>
                </c:pt>
                <c:pt idx="1600" formatCode="General">
                  <c:v>1.6</c:v>
                </c:pt>
                <c:pt idx="1601" formatCode="General">
                  <c:v>1.601</c:v>
                </c:pt>
                <c:pt idx="1602" formatCode="General">
                  <c:v>1.6020000000000001</c:v>
                </c:pt>
                <c:pt idx="1603" formatCode="General">
                  <c:v>1.603</c:v>
                </c:pt>
                <c:pt idx="1604" formatCode="General">
                  <c:v>1.6040000000000001</c:v>
                </c:pt>
                <c:pt idx="1605" formatCode="General">
                  <c:v>1.605</c:v>
                </c:pt>
                <c:pt idx="1606" formatCode="General">
                  <c:v>1.6060000000000001</c:v>
                </c:pt>
                <c:pt idx="1607" formatCode="General">
                  <c:v>1.607</c:v>
                </c:pt>
                <c:pt idx="1608" formatCode="General">
                  <c:v>1.6080000000000001</c:v>
                </c:pt>
                <c:pt idx="1609" formatCode="General">
                  <c:v>1.609</c:v>
                </c:pt>
                <c:pt idx="1610" formatCode="General">
                  <c:v>1.61</c:v>
                </c:pt>
                <c:pt idx="1611" formatCode="General">
                  <c:v>1.611</c:v>
                </c:pt>
                <c:pt idx="1612" formatCode="General">
                  <c:v>1.6120000000000001</c:v>
                </c:pt>
                <c:pt idx="1613" formatCode="General">
                  <c:v>1.613</c:v>
                </c:pt>
                <c:pt idx="1614" formatCode="General">
                  <c:v>1.6140000000000001</c:v>
                </c:pt>
                <c:pt idx="1615" formatCode="General">
                  <c:v>1.615</c:v>
                </c:pt>
                <c:pt idx="1616" formatCode="General">
                  <c:v>1.6160000000000001</c:v>
                </c:pt>
                <c:pt idx="1617" formatCode="General">
                  <c:v>1.617</c:v>
                </c:pt>
                <c:pt idx="1618" formatCode="General">
                  <c:v>1.6180000000000001</c:v>
                </c:pt>
                <c:pt idx="1619" formatCode="General">
                  <c:v>1.619</c:v>
                </c:pt>
                <c:pt idx="1620" formatCode="General">
                  <c:v>1.62</c:v>
                </c:pt>
                <c:pt idx="1621" formatCode="General">
                  <c:v>1.621</c:v>
                </c:pt>
                <c:pt idx="1622" formatCode="General">
                  <c:v>1.6220000000000001</c:v>
                </c:pt>
                <c:pt idx="1623" formatCode="General">
                  <c:v>1.623</c:v>
                </c:pt>
                <c:pt idx="1624" formatCode="General">
                  <c:v>1.6240000000000001</c:v>
                </c:pt>
                <c:pt idx="1625" formatCode="General">
                  <c:v>1.625</c:v>
                </c:pt>
                <c:pt idx="1626" formatCode="General">
                  <c:v>1.6259999999999999</c:v>
                </c:pt>
                <c:pt idx="1627" formatCode="General">
                  <c:v>1.627</c:v>
                </c:pt>
                <c:pt idx="1628" formatCode="General">
                  <c:v>1.6279999999999999</c:v>
                </c:pt>
                <c:pt idx="1629" formatCode="General">
                  <c:v>1.629</c:v>
                </c:pt>
                <c:pt idx="1630" formatCode="General">
                  <c:v>1.63</c:v>
                </c:pt>
                <c:pt idx="1631" formatCode="General">
                  <c:v>1.631</c:v>
                </c:pt>
                <c:pt idx="1632" formatCode="General">
                  <c:v>1.6319999999999999</c:v>
                </c:pt>
                <c:pt idx="1633" formatCode="General">
                  <c:v>1.633</c:v>
                </c:pt>
                <c:pt idx="1634" formatCode="General">
                  <c:v>1.6339999999999999</c:v>
                </c:pt>
                <c:pt idx="1635" formatCode="General">
                  <c:v>1.635</c:v>
                </c:pt>
                <c:pt idx="1636" formatCode="General">
                  <c:v>1.6359999999999999</c:v>
                </c:pt>
                <c:pt idx="1637" formatCode="General">
                  <c:v>1.637</c:v>
                </c:pt>
                <c:pt idx="1638" formatCode="General">
                  <c:v>1.6379999999999999</c:v>
                </c:pt>
                <c:pt idx="1639" formatCode="General">
                  <c:v>1.639</c:v>
                </c:pt>
                <c:pt idx="1640" formatCode="General">
                  <c:v>1.64</c:v>
                </c:pt>
                <c:pt idx="1641" formatCode="General">
                  <c:v>1.641</c:v>
                </c:pt>
                <c:pt idx="1642" formatCode="General">
                  <c:v>1.6419999999999999</c:v>
                </c:pt>
                <c:pt idx="1643" formatCode="General">
                  <c:v>1.643</c:v>
                </c:pt>
                <c:pt idx="1644" formatCode="General">
                  <c:v>1.6439999999999999</c:v>
                </c:pt>
                <c:pt idx="1645" formatCode="General">
                  <c:v>1.645</c:v>
                </c:pt>
                <c:pt idx="1646" formatCode="General">
                  <c:v>1.6459999999999999</c:v>
                </c:pt>
                <c:pt idx="1647" formatCode="General">
                  <c:v>1.647</c:v>
                </c:pt>
                <c:pt idx="1648" formatCode="General">
                  <c:v>1.6479999999999999</c:v>
                </c:pt>
                <c:pt idx="1649" formatCode="General">
                  <c:v>1.649</c:v>
                </c:pt>
                <c:pt idx="1650" formatCode="General">
                  <c:v>1.65</c:v>
                </c:pt>
                <c:pt idx="1651" formatCode="General">
                  <c:v>1.651</c:v>
                </c:pt>
                <c:pt idx="1652" formatCode="General">
                  <c:v>1.6519999999999999</c:v>
                </c:pt>
                <c:pt idx="1653" formatCode="General">
                  <c:v>1.653</c:v>
                </c:pt>
                <c:pt idx="1654" formatCode="General">
                  <c:v>1.6539999999999999</c:v>
                </c:pt>
                <c:pt idx="1655" formatCode="General">
                  <c:v>1.655</c:v>
                </c:pt>
                <c:pt idx="1656" formatCode="General">
                  <c:v>1.6559999999999999</c:v>
                </c:pt>
                <c:pt idx="1657" formatCode="General">
                  <c:v>1.657</c:v>
                </c:pt>
                <c:pt idx="1658" formatCode="General">
                  <c:v>1.6579999999999999</c:v>
                </c:pt>
                <c:pt idx="1659" formatCode="General">
                  <c:v>1.659</c:v>
                </c:pt>
                <c:pt idx="1660" formatCode="General">
                  <c:v>1.66</c:v>
                </c:pt>
                <c:pt idx="1661" formatCode="General">
                  <c:v>1.661</c:v>
                </c:pt>
                <c:pt idx="1662" formatCode="General">
                  <c:v>1.6619999999999999</c:v>
                </c:pt>
                <c:pt idx="1663" formatCode="General">
                  <c:v>1.663</c:v>
                </c:pt>
                <c:pt idx="1664" formatCode="General">
                  <c:v>1.6639999999999999</c:v>
                </c:pt>
                <c:pt idx="1665" formatCode="General">
                  <c:v>1.665</c:v>
                </c:pt>
                <c:pt idx="1666" formatCode="General">
                  <c:v>1.6659999999999999</c:v>
                </c:pt>
                <c:pt idx="1667" formatCode="General">
                  <c:v>1.667</c:v>
                </c:pt>
                <c:pt idx="1668" formatCode="General">
                  <c:v>1.6679999999999999</c:v>
                </c:pt>
                <c:pt idx="1669" formatCode="General">
                  <c:v>1.669</c:v>
                </c:pt>
                <c:pt idx="1670" formatCode="General">
                  <c:v>1.67</c:v>
                </c:pt>
                <c:pt idx="1671" formatCode="General">
                  <c:v>1.671</c:v>
                </c:pt>
                <c:pt idx="1672" formatCode="General">
                  <c:v>1.6719999999999999</c:v>
                </c:pt>
                <c:pt idx="1673" formatCode="General">
                  <c:v>1.673</c:v>
                </c:pt>
                <c:pt idx="1674" formatCode="General">
                  <c:v>1.6739999999999999</c:v>
                </c:pt>
                <c:pt idx="1675" formatCode="General">
                  <c:v>1.675</c:v>
                </c:pt>
                <c:pt idx="1676" formatCode="General">
                  <c:v>1.6759999999999999</c:v>
                </c:pt>
                <c:pt idx="1677" formatCode="General">
                  <c:v>1.677</c:v>
                </c:pt>
                <c:pt idx="1678" formatCode="General">
                  <c:v>1.6779999999999999</c:v>
                </c:pt>
                <c:pt idx="1679" formatCode="General">
                  <c:v>1.679</c:v>
                </c:pt>
                <c:pt idx="1680" formatCode="General">
                  <c:v>1.68</c:v>
                </c:pt>
                <c:pt idx="1681" formatCode="General">
                  <c:v>1.681</c:v>
                </c:pt>
                <c:pt idx="1682" formatCode="General">
                  <c:v>1.6819999999999999</c:v>
                </c:pt>
                <c:pt idx="1683" formatCode="General">
                  <c:v>1.6830000000000001</c:v>
                </c:pt>
                <c:pt idx="1684" formatCode="General">
                  <c:v>1.6839999999999999</c:v>
                </c:pt>
                <c:pt idx="1685" formatCode="General">
                  <c:v>1.6850000000000001</c:v>
                </c:pt>
                <c:pt idx="1686" formatCode="General">
                  <c:v>1.6859999999999999</c:v>
                </c:pt>
                <c:pt idx="1687" formatCode="General">
                  <c:v>1.6870000000000001</c:v>
                </c:pt>
                <c:pt idx="1688" formatCode="General">
                  <c:v>1.6879999999999999</c:v>
                </c:pt>
                <c:pt idx="1689" formatCode="General">
                  <c:v>1.6890000000000001</c:v>
                </c:pt>
                <c:pt idx="1690" formatCode="General">
                  <c:v>1.69</c:v>
                </c:pt>
                <c:pt idx="1691" formatCode="General">
                  <c:v>1.6910000000000001</c:v>
                </c:pt>
                <c:pt idx="1692" formatCode="General">
                  <c:v>1.6919999999999999</c:v>
                </c:pt>
                <c:pt idx="1693" formatCode="General">
                  <c:v>1.6930000000000001</c:v>
                </c:pt>
                <c:pt idx="1694" formatCode="General">
                  <c:v>1.694</c:v>
                </c:pt>
                <c:pt idx="1695" formatCode="General">
                  <c:v>1.6950000000000001</c:v>
                </c:pt>
                <c:pt idx="1696" formatCode="General">
                  <c:v>1.696</c:v>
                </c:pt>
                <c:pt idx="1697" formatCode="General">
                  <c:v>1.6970000000000001</c:v>
                </c:pt>
                <c:pt idx="1698" formatCode="General">
                  <c:v>1.698</c:v>
                </c:pt>
                <c:pt idx="1699" formatCode="General">
                  <c:v>1.6990000000000001</c:v>
                </c:pt>
                <c:pt idx="1700" formatCode="General">
                  <c:v>1.7</c:v>
                </c:pt>
                <c:pt idx="1701" formatCode="General">
                  <c:v>1.7010000000000001</c:v>
                </c:pt>
                <c:pt idx="1702" formatCode="General">
                  <c:v>1.702</c:v>
                </c:pt>
                <c:pt idx="1703" formatCode="General">
                  <c:v>1.7030000000000001</c:v>
                </c:pt>
                <c:pt idx="1704" formatCode="General">
                  <c:v>1.704</c:v>
                </c:pt>
                <c:pt idx="1705" formatCode="General">
                  <c:v>1.7050000000000001</c:v>
                </c:pt>
                <c:pt idx="1706" formatCode="General">
                  <c:v>1.706</c:v>
                </c:pt>
                <c:pt idx="1707" formatCode="General">
                  <c:v>1.7070000000000001</c:v>
                </c:pt>
                <c:pt idx="1708" formatCode="General">
                  <c:v>1.708</c:v>
                </c:pt>
                <c:pt idx="1709" formatCode="General">
                  <c:v>1.7090000000000001</c:v>
                </c:pt>
                <c:pt idx="1710" formatCode="General">
                  <c:v>1.71</c:v>
                </c:pt>
                <c:pt idx="1711" formatCode="General">
                  <c:v>1.7110000000000001</c:v>
                </c:pt>
                <c:pt idx="1712" formatCode="General">
                  <c:v>1.712</c:v>
                </c:pt>
                <c:pt idx="1713" formatCode="General">
                  <c:v>1.7130000000000001</c:v>
                </c:pt>
                <c:pt idx="1714" formatCode="General">
                  <c:v>1.714</c:v>
                </c:pt>
                <c:pt idx="1715" formatCode="General">
                  <c:v>1.7150000000000001</c:v>
                </c:pt>
                <c:pt idx="1716" formatCode="General">
                  <c:v>1.716</c:v>
                </c:pt>
                <c:pt idx="1717" formatCode="General">
                  <c:v>1.7170000000000001</c:v>
                </c:pt>
                <c:pt idx="1718" formatCode="General">
                  <c:v>1.718</c:v>
                </c:pt>
                <c:pt idx="1719" formatCode="General">
                  <c:v>1.7190000000000001</c:v>
                </c:pt>
                <c:pt idx="1720" formatCode="General">
                  <c:v>1.72</c:v>
                </c:pt>
                <c:pt idx="1721" formatCode="General">
                  <c:v>1.7210000000000001</c:v>
                </c:pt>
                <c:pt idx="1722" formatCode="General">
                  <c:v>1.722</c:v>
                </c:pt>
                <c:pt idx="1723" formatCode="General">
                  <c:v>1.7230000000000001</c:v>
                </c:pt>
                <c:pt idx="1724" formatCode="General">
                  <c:v>1.724</c:v>
                </c:pt>
                <c:pt idx="1725" formatCode="General">
                  <c:v>1.7250000000000001</c:v>
                </c:pt>
                <c:pt idx="1726" formatCode="General">
                  <c:v>1.726</c:v>
                </c:pt>
                <c:pt idx="1727" formatCode="General">
                  <c:v>1.7270000000000001</c:v>
                </c:pt>
                <c:pt idx="1728" formatCode="General">
                  <c:v>1.728</c:v>
                </c:pt>
                <c:pt idx="1729" formatCode="General">
                  <c:v>1.7290000000000001</c:v>
                </c:pt>
                <c:pt idx="1730" formatCode="General">
                  <c:v>1.73</c:v>
                </c:pt>
                <c:pt idx="1731" formatCode="General">
                  <c:v>1.7310000000000001</c:v>
                </c:pt>
                <c:pt idx="1732" formatCode="General">
                  <c:v>1.732</c:v>
                </c:pt>
                <c:pt idx="1733" formatCode="General">
                  <c:v>1.7330000000000001</c:v>
                </c:pt>
                <c:pt idx="1734" formatCode="General">
                  <c:v>1.734</c:v>
                </c:pt>
                <c:pt idx="1735" formatCode="General">
                  <c:v>1.7350000000000001</c:v>
                </c:pt>
                <c:pt idx="1736" formatCode="General">
                  <c:v>1.736</c:v>
                </c:pt>
                <c:pt idx="1737" formatCode="General">
                  <c:v>1.7370000000000001</c:v>
                </c:pt>
                <c:pt idx="1738" formatCode="General">
                  <c:v>1.738</c:v>
                </c:pt>
                <c:pt idx="1739" formatCode="General">
                  <c:v>1.7390000000000001</c:v>
                </c:pt>
                <c:pt idx="1740" formatCode="General">
                  <c:v>1.74</c:v>
                </c:pt>
                <c:pt idx="1741" formatCode="General">
                  <c:v>1.7410000000000001</c:v>
                </c:pt>
                <c:pt idx="1742" formatCode="General">
                  <c:v>1.742</c:v>
                </c:pt>
                <c:pt idx="1743" formatCode="General">
                  <c:v>1.7430000000000001</c:v>
                </c:pt>
                <c:pt idx="1744" formatCode="General">
                  <c:v>1.744</c:v>
                </c:pt>
                <c:pt idx="1745" formatCode="General">
                  <c:v>1.7450000000000001</c:v>
                </c:pt>
                <c:pt idx="1746" formatCode="General">
                  <c:v>1.746</c:v>
                </c:pt>
                <c:pt idx="1747" formatCode="General">
                  <c:v>1.7470000000000001</c:v>
                </c:pt>
                <c:pt idx="1748" formatCode="General">
                  <c:v>1.748</c:v>
                </c:pt>
                <c:pt idx="1749" formatCode="General">
                  <c:v>1.7490000000000001</c:v>
                </c:pt>
                <c:pt idx="1750" formatCode="General">
                  <c:v>1.75</c:v>
                </c:pt>
                <c:pt idx="1751" formatCode="General">
                  <c:v>1.7509999999999999</c:v>
                </c:pt>
                <c:pt idx="1752" formatCode="General">
                  <c:v>1.752</c:v>
                </c:pt>
                <c:pt idx="1753" formatCode="General">
                  <c:v>1.7529999999999999</c:v>
                </c:pt>
                <c:pt idx="1754" formatCode="General">
                  <c:v>1.754</c:v>
                </c:pt>
                <c:pt idx="1755" formatCode="General">
                  <c:v>1.7549999999999999</c:v>
                </c:pt>
                <c:pt idx="1756" formatCode="General">
                  <c:v>1.756</c:v>
                </c:pt>
                <c:pt idx="1757" formatCode="General">
                  <c:v>1.7569999999999999</c:v>
                </c:pt>
                <c:pt idx="1758" formatCode="General">
                  <c:v>1.758</c:v>
                </c:pt>
                <c:pt idx="1759" formatCode="General">
                  <c:v>1.7589999999999999</c:v>
                </c:pt>
                <c:pt idx="1760" formatCode="General">
                  <c:v>1.76</c:v>
                </c:pt>
                <c:pt idx="1761" formatCode="General">
                  <c:v>1.7609999999999999</c:v>
                </c:pt>
                <c:pt idx="1762" formatCode="General">
                  <c:v>1.762</c:v>
                </c:pt>
                <c:pt idx="1763" formatCode="General">
                  <c:v>1.7629999999999999</c:v>
                </c:pt>
                <c:pt idx="1764" formatCode="General">
                  <c:v>1.764</c:v>
                </c:pt>
                <c:pt idx="1765" formatCode="General">
                  <c:v>1.7649999999999999</c:v>
                </c:pt>
                <c:pt idx="1766" formatCode="General">
                  <c:v>1.766</c:v>
                </c:pt>
                <c:pt idx="1767" formatCode="General">
                  <c:v>1.7669999999999999</c:v>
                </c:pt>
                <c:pt idx="1768" formatCode="General">
                  <c:v>1.768</c:v>
                </c:pt>
                <c:pt idx="1769" formatCode="General">
                  <c:v>1.7689999999999999</c:v>
                </c:pt>
                <c:pt idx="1770" formatCode="General">
                  <c:v>1.77</c:v>
                </c:pt>
                <c:pt idx="1771" formatCode="General">
                  <c:v>1.7709999999999999</c:v>
                </c:pt>
                <c:pt idx="1772" formatCode="General">
                  <c:v>1.772</c:v>
                </c:pt>
                <c:pt idx="1773" formatCode="General">
                  <c:v>1.7729999999999999</c:v>
                </c:pt>
                <c:pt idx="1774" formatCode="General">
                  <c:v>1.774</c:v>
                </c:pt>
                <c:pt idx="1775" formatCode="General">
                  <c:v>1.7749999999999999</c:v>
                </c:pt>
                <c:pt idx="1776" formatCode="General">
                  <c:v>1.776</c:v>
                </c:pt>
                <c:pt idx="1777" formatCode="General">
                  <c:v>1.7769999999999999</c:v>
                </c:pt>
                <c:pt idx="1778" formatCode="General">
                  <c:v>1.778</c:v>
                </c:pt>
                <c:pt idx="1779" formatCode="General">
                  <c:v>1.7789999999999999</c:v>
                </c:pt>
                <c:pt idx="1780" formatCode="General">
                  <c:v>1.78</c:v>
                </c:pt>
                <c:pt idx="1781" formatCode="General">
                  <c:v>1.7809999999999999</c:v>
                </c:pt>
                <c:pt idx="1782" formatCode="General">
                  <c:v>1.782</c:v>
                </c:pt>
                <c:pt idx="1783" formatCode="General">
                  <c:v>1.7829999999999999</c:v>
                </c:pt>
                <c:pt idx="1784" formatCode="General">
                  <c:v>1.784</c:v>
                </c:pt>
                <c:pt idx="1785" formatCode="General">
                  <c:v>1.7849999999999999</c:v>
                </c:pt>
                <c:pt idx="1786" formatCode="General">
                  <c:v>1.786</c:v>
                </c:pt>
                <c:pt idx="1787" formatCode="General">
                  <c:v>1.7869999999999999</c:v>
                </c:pt>
                <c:pt idx="1788" formatCode="General">
                  <c:v>1.788</c:v>
                </c:pt>
                <c:pt idx="1789" formatCode="General">
                  <c:v>1.7889999999999999</c:v>
                </c:pt>
                <c:pt idx="1790" formatCode="General">
                  <c:v>1.79</c:v>
                </c:pt>
                <c:pt idx="1791" formatCode="General">
                  <c:v>1.7909999999999999</c:v>
                </c:pt>
                <c:pt idx="1792" formatCode="General">
                  <c:v>1.792</c:v>
                </c:pt>
                <c:pt idx="1793" formatCode="General">
                  <c:v>1.7929999999999999</c:v>
                </c:pt>
                <c:pt idx="1794" formatCode="General">
                  <c:v>1.794</c:v>
                </c:pt>
                <c:pt idx="1795" formatCode="General">
                  <c:v>1.7949999999999999</c:v>
                </c:pt>
                <c:pt idx="1796" formatCode="General">
                  <c:v>1.796</c:v>
                </c:pt>
                <c:pt idx="1797" formatCode="General">
                  <c:v>1.7969999999999999</c:v>
                </c:pt>
                <c:pt idx="1798" formatCode="General">
                  <c:v>1.798</c:v>
                </c:pt>
                <c:pt idx="1799" formatCode="General">
                  <c:v>1.7989999999999999</c:v>
                </c:pt>
                <c:pt idx="1800" formatCode="General">
                  <c:v>1.8</c:v>
                </c:pt>
                <c:pt idx="1801" formatCode="General">
                  <c:v>1.8009999999999999</c:v>
                </c:pt>
                <c:pt idx="1802" formatCode="General">
                  <c:v>1.802</c:v>
                </c:pt>
                <c:pt idx="1803" formatCode="General">
                  <c:v>1.8029999999999999</c:v>
                </c:pt>
                <c:pt idx="1804" formatCode="General">
                  <c:v>1.804</c:v>
                </c:pt>
                <c:pt idx="1805" formatCode="General">
                  <c:v>1.8049999999999999</c:v>
                </c:pt>
                <c:pt idx="1806" formatCode="General">
                  <c:v>1.806</c:v>
                </c:pt>
                <c:pt idx="1807" formatCode="General">
                  <c:v>1.8069999999999999</c:v>
                </c:pt>
                <c:pt idx="1808" formatCode="General">
                  <c:v>1.8080000000000001</c:v>
                </c:pt>
                <c:pt idx="1809" formatCode="General">
                  <c:v>1.8089999999999999</c:v>
                </c:pt>
                <c:pt idx="1810" formatCode="General">
                  <c:v>1.81</c:v>
                </c:pt>
                <c:pt idx="1811" formatCode="General">
                  <c:v>1.8109999999999999</c:v>
                </c:pt>
                <c:pt idx="1812" formatCode="General">
                  <c:v>1.8120000000000001</c:v>
                </c:pt>
                <c:pt idx="1813" formatCode="General">
                  <c:v>1.8129999999999999</c:v>
                </c:pt>
                <c:pt idx="1814" formatCode="General">
                  <c:v>1.8140000000000001</c:v>
                </c:pt>
                <c:pt idx="1815" formatCode="General">
                  <c:v>1.8149999999999999</c:v>
                </c:pt>
                <c:pt idx="1816" formatCode="General">
                  <c:v>1.8160000000000001</c:v>
                </c:pt>
                <c:pt idx="1817" formatCode="General">
                  <c:v>1.8169999999999999</c:v>
                </c:pt>
                <c:pt idx="1818" formatCode="General">
                  <c:v>1.8180000000000001</c:v>
                </c:pt>
                <c:pt idx="1819" formatCode="General">
                  <c:v>1.819</c:v>
                </c:pt>
                <c:pt idx="1820" formatCode="General">
                  <c:v>1.82</c:v>
                </c:pt>
                <c:pt idx="1821" formatCode="General">
                  <c:v>1.821</c:v>
                </c:pt>
                <c:pt idx="1822" formatCode="General">
                  <c:v>1.8220000000000001</c:v>
                </c:pt>
                <c:pt idx="1823" formatCode="General">
                  <c:v>1.823</c:v>
                </c:pt>
                <c:pt idx="1824" formatCode="General">
                  <c:v>1.8240000000000001</c:v>
                </c:pt>
                <c:pt idx="1825" formatCode="General">
                  <c:v>1.825</c:v>
                </c:pt>
                <c:pt idx="1826" formatCode="General">
                  <c:v>1.8260000000000001</c:v>
                </c:pt>
                <c:pt idx="1827" formatCode="General">
                  <c:v>1.827</c:v>
                </c:pt>
                <c:pt idx="1828" formatCode="General">
                  <c:v>1.8280000000000001</c:v>
                </c:pt>
                <c:pt idx="1829" formatCode="General">
                  <c:v>1.829</c:v>
                </c:pt>
                <c:pt idx="1830" formatCode="General">
                  <c:v>1.83</c:v>
                </c:pt>
                <c:pt idx="1831" formatCode="General">
                  <c:v>1.831</c:v>
                </c:pt>
                <c:pt idx="1832" formatCode="General">
                  <c:v>1.8320000000000001</c:v>
                </c:pt>
                <c:pt idx="1833" formatCode="General">
                  <c:v>1.833</c:v>
                </c:pt>
                <c:pt idx="1834" formatCode="General">
                  <c:v>1.8340000000000001</c:v>
                </c:pt>
                <c:pt idx="1835" formatCode="General">
                  <c:v>1.835</c:v>
                </c:pt>
                <c:pt idx="1836" formatCode="General">
                  <c:v>1.8360000000000001</c:v>
                </c:pt>
                <c:pt idx="1837" formatCode="General">
                  <c:v>1.837</c:v>
                </c:pt>
                <c:pt idx="1838" formatCode="General">
                  <c:v>1.8380000000000001</c:v>
                </c:pt>
                <c:pt idx="1839" formatCode="General">
                  <c:v>1.839</c:v>
                </c:pt>
                <c:pt idx="1840" formatCode="General">
                  <c:v>1.84</c:v>
                </c:pt>
                <c:pt idx="1841" formatCode="General">
                  <c:v>1.841</c:v>
                </c:pt>
                <c:pt idx="1842" formatCode="General">
                  <c:v>1.8420000000000001</c:v>
                </c:pt>
                <c:pt idx="1843" formatCode="General">
                  <c:v>1.843</c:v>
                </c:pt>
                <c:pt idx="1844" formatCode="General">
                  <c:v>1.8440000000000001</c:v>
                </c:pt>
                <c:pt idx="1845" formatCode="General">
                  <c:v>1.845</c:v>
                </c:pt>
                <c:pt idx="1846" formatCode="General">
                  <c:v>1.8460000000000001</c:v>
                </c:pt>
                <c:pt idx="1847" formatCode="General">
                  <c:v>1.847</c:v>
                </c:pt>
                <c:pt idx="1848" formatCode="General">
                  <c:v>1.8480000000000001</c:v>
                </c:pt>
                <c:pt idx="1849" formatCode="General">
                  <c:v>1.849</c:v>
                </c:pt>
                <c:pt idx="1850" formatCode="General">
                  <c:v>1.85</c:v>
                </c:pt>
                <c:pt idx="1851" formatCode="General">
                  <c:v>1.851</c:v>
                </c:pt>
                <c:pt idx="1852" formatCode="General">
                  <c:v>1.8520000000000001</c:v>
                </c:pt>
                <c:pt idx="1853" formatCode="General">
                  <c:v>1.853</c:v>
                </c:pt>
                <c:pt idx="1854" formatCode="General">
                  <c:v>1.8540000000000001</c:v>
                </c:pt>
                <c:pt idx="1855" formatCode="General">
                  <c:v>1.855</c:v>
                </c:pt>
                <c:pt idx="1856" formatCode="General">
                  <c:v>1.8560000000000001</c:v>
                </c:pt>
                <c:pt idx="1857" formatCode="General">
                  <c:v>1.857</c:v>
                </c:pt>
                <c:pt idx="1858" formatCode="General">
                  <c:v>1.8580000000000001</c:v>
                </c:pt>
                <c:pt idx="1859" formatCode="General">
                  <c:v>1.859</c:v>
                </c:pt>
                <c:pt idx="1860" formatCode="General">
                  <c:v>1.86</c:v>
                </c:pt>
                <c:pt idx="1861" formatCode="General">
                  <c:v>1.861</c:v>
                </c:pt>
                <c:pt idx="1862" formatCode="General">
                  <c:v>1.8620000000000001</c:v>
                </c:pt>
                <c:pt idx="1863" formatCode="General">
                  <c:v>1.863</c:v>
                </c:pt>
                <c:pt idx="1864" formatCode="General">
                  <c:v>1.8640000000000001</c:v>
                </c:pt>
                <c:pt idx="1865" formatCode="General">
                  <c:v>1.865</c:v>
                </c:pt>
                <c:pt idx="1866" formatCode="General">
                  <c:v>1.8660000000000001</c:v>
                </c:pt>
                <c:pt idx="1867" formatCode="General">
                  <c:v>1.867</c:v>
                </c:pt>
                <c:pt idx="1868" formatCode="General">
                  <c:v>1.8680000000000001</c:v>
                </c:pt>
                <c:pt idx="1869" formatCode="General">
                  <c:v>1.869</c:v>
                </c:pt>
                <c:pt idx="1870" formatCode="General">
                  <c:v>1.87</c:v>
                </c:pt>
                <c:pt idx="1871" formatCode="General">
                  <c:v>1.871</c:v>
                </c:pt>
                <c:pt idx="1872" formatCode="General">
                  <c:v>1.8720000000000001</c:v>
                </c:pt>
                <c:pt idx="1873" formatCode="General">
                  <c:v>1.873</c:v>
                </c:pt>
                <c:pt idx="1874" formatCode="General">
                  <c:v>1.8740000000000001</c:v>
                </c:pt>
                <c:pt idx="1875" formatCode="General">
                  <c:v>1.875</c:v>
                </c:pt>
                <c:pt idx="1876" formatCode="General">
                  <c:v>1.8759999999999999</c:v>
                </c:pt>
                <c:pt idx="1877" formatCode="General">
                  <c:v>1.877</c:v>
                </c:pt>
                <c:pt idx="1878" formatCode="General">
                  <c:v>1.8779999999999999</c:v>
                </c:pt>
                <c:pt idx="1879" formatCode="General">
                  <c:v>1.879</c:v>
                </c:pt>
                <c:pt idx="1880" formatCode="General">
                  <c:v>1.88</c:v>
                </c:pt>
                <c:pt idx="1881" formatCode="General">
                  <c:v>1.881</c:v>
                </c:pt>
                <c:pt idx="1882" formatCode="General">
                  <c:v>1.8819999999999999</c:v>
                </c:pt>
                <c:pt idx="1883" formatCode="General">
                  <c:v>1.883</c:v>
                </c:pt>
                <c:pt idx="1884" formatCode="General">
                  <c:v>1.8839999999999999</c:v>
                </c:pt>
                <c:pt idx="1885" formatCode="General">
                  <c:v>1.885</c:v>
                </c:pt>
                <c:pt idx="1886" formatCode="General">
                  <c:v>1.8859999999999999</c:v>
                </c:pt>
                <c:pt idx="1887" formatCode="General">
                  <c:v>1.887</c:v>
                </c:pt>
                <c:pt idx="1888" formatCode="General">
                  <c:v>1.8879999999999999</c:v>
                </c:pt>
                <c:pt idx="1889" formatCode="General">
                  <c:v>1.889</c:v>
                </c:pt>
                <c:pt idx="1890" formatCode="General">
                  <c:v>1.89</c:v>
                </c:pt>
                <c:pt idx="1891" formatCode="General">
                  <c:v>1.891</c:v>
                </c:pt>
                <c:pt idx="1892" formatCode="General">
                  <c:v>1.8919999999999999</c:v>
                </c:pt>
                <c:pt idx="1893" formatCode="General">
                  <c:v>1.893</c:v>
                </c:pt>
                <c:pt idx="1894" formatCode="General">
                  <c:v>1.8939999999999999</c:v>
                </c:pt>
                <c:pt idx="1895" formatCode="General">
                  <c:v>1.895</c:v>
                </c:pt>
                <c:pt idx="1896" formatCode="General">
                  <c:v>1.8959999999999999</c:v>
                </c:pt>
                <c:pt idx="1897" formatCode="General">
                  <c:v>1.897</c:v>
                </c:pt>
                <c:pt idx="1898" formatCode="General">
                  <c:v>1.8979999999999999</c:v>
                </c:pt>
                <c:pt idx="1899" formatCode="General">
                  <c:v>1.899</c:v>
                </c:pt>
                <c:pt idx="1900" formatCode="General">
                  <c:v>1.9</c:v>
                </c:pt>
                <c:pt idx="1901" formatCode="General">
                  <c:v>1.901</c:v>
                </c:pt>
                <c:pt idx="1902" formatCode="General">
                  <c:v>1.9019999999999999</c:v>
                </c:pt>
                <c:pt idx="1903" formatCode="General">
                  <c:v>1.903</c:v>
                </c:pt>
                <c:pt idx="1904" formatCode="General">
                  <c:v>1.9039999999999999</c:v>
                </c:pt>
                <c:pt idx="1905" formatCode="General">
                  <c:v>1.905</c:v>
                </c:pt>
                <c:pt idx="1906" formatCode="General">
                  <c:v>1.9059999999999999</c:v>
                </c:pt>
                <c:pt idx="1907" formatCode="General">
                  <c:v>1.907</c:v>
                </c:pt>
                <c:pt idx="1908" formatCode="General">
                  <c:v>1.9079999999999999</c:v>
                </c:pt>
                <c:pt idx="1909" formatCode="General">
                  <c:v>1.909</c:v>
                </c:pt>
                <c:pt idx="1910" formatCode="General">
                  <c:v>1.91</c:v>
                </c:pt>
                <c:pt idx="1911" formatCode="General">
                  <c:v>1.911</c:v>
                </c:pt>
                <c:pt idx="1912" formatCode="General">
                  <c:v>1.9119999999999999</c:v>
                </c:pt>
                <c:pt idx="1913" formatCode="General">
                  <c:v>1.913</c:v>
                </c:pt>
                <c:pt idx="1914" formatCode="General">
                  <c:v>1.9139999999999999</c:v>
                </c:pt>
                <c:pt idx="1915" formatCode="General">
                  <c:v>1.915</c:v>
                </c:pt>
                <c:pt idx="1916" formatCode="General">
                  <c:v>1.9159999999999999</c:v>
                </c:pt>
                <c:pt idx="1917" formatCode="General">
                  <c:v>1.917</c:v>
                </c:pt>
                <c:pt idx="1918" formatCode="General">
                  <c:v>1.9179999999999999</c:v>
                </c:pt>
                <c:pt idx="1919" formatCode="General">
                  <c:v>1.919</c:v>
                </c:pt>
                <c:pt idx="1920" formatCode="General">
                  <c:v>1.92</c:v>
                </c:pt>
                <c:pt idx="1921" formatCode="General">
                  <c:v>1.921</c:v>
                </c:pt>
                <c:pt idx="1922" formatCode="General">
                  <c:v>1.9219999999999999</c:v>
                </c:pt>
                <c:pt idx="1923" formatCode="General">
                  <c:v>1.923</c:v>
                </c:pt>
                <c:pt idx="1924" formatCode="General">
                  <c:v>1.9239999999999999</c:v>
                </c:pt>
                <c:pt idx="1925" formatCode="General">
                  <c:v>1.925</c:v>
                </c:pt>
                <c:pt idx="1926" formatCode="General">
                  <c:v>1.9259999999999999</c:v>
                </c:pt>
                <c:pt idx="1927" formatCode="General">
                  <c:v>1.927</c:v>
                </c:pt>
                <c:pt idx="1928" formatCode="General">
                  <c:v>1.9279999999999999</c:v>
                </c:pt>
                <c:pt idx="1929" formatCode="General">
                  <c:v>1.929</c:v>
                </c:pt>
                <c:pt idx="1930" formatCode="General">
                  <c:v>1.93</c:v>
                </c:pt>
                <c:pt idx="1931" formatCode="General">
                  <c:v>1.931</c:v>
                </c:pt>
                <c:pt idx="1932" formatCode="General">
                  <c:v>1.9319999999999999</c:v>
                </c:pt>
                <c:pt idx="1933" formatCode="General">
                  <c:v>1.9330000000000001</c:v>
                </c:pt>
                <c:pt idx="1934" formatCode="General">
                  <c:v>1.9339999999999999</c:v>
                </c:pt>
                <c:pt idx="1935" formatCode="General">
                  <c:v>1.9350000000000001</c:v>
                </c:pt>
                <c:pt idx="1936" formatCode="General">
                  <c:v>1.9359999999999999</c:v>
                </c:pt>
                <c:pt idx="1937" formatCode="General">
                  <c:v>1.9370000000000001</c:v>
                </c:pt>
                <c:pt idx="1938" formatCode="General">
                  <c:v>1.9379999999999999</c:v>
                </c:pt>
                <c:pt idx="1939" formatCode="General">
                  <c:v>1.9390000000000001</c:v>
                </c:pt>
                <c:pt idx="1940" formatCode="General">
                  <c:v>1.94</c:v>
                </c:pt>
                <c:pt idx="1941" formatCode="General">
                  <c:v>1.9410000000000001</c:v>
                </c:pt>
                <c:pt idx="1942" formatCode="General">
                  <c:v>1.9419999999999999</c:v>
                </c:pt>
                <c:pt idx="1943" formatCode="General">
                  <c:v>1.9430000000000001</c:v>
                </c:pt>
                <c:pt idx="1944" formatCode="General">
                  <c:v>1.944</c:v>
                </c:pt>
                <c:pt idx="1945" formatCode="General">
                  <c:v>1.9450000000000001</c:v>
                </c:pt>
                <c:pt idx="1946" formatCode="General">
                  <c:v>1.946</c:v>
                </c:pt>
                <c:pt idx="1947" formatCode="General">
                  <c:v>1.9470000000000001</c:v>
                </c:pt>
                <c:pt idx="1948" formatCode="General">
                  <c:v>1.948</c:v>
                </c:pt>
                <c:pt idx="1949" formatCode="General">
                  <c:v>1.9490000000000001</c:v>
                </c:pt>
                <c:pt idx="1950" formatCode="General">
                  <c:v>1.95</c:v>
                </c:pt>
                <c:pt idx="1951" formatCode="General">
                  <c:v>1.9510000000000001</c:v>
                </c:pt>
                <c:pt idx="1952" formatCode="General">
                  <c:v>1.952</c:v>
                </c:pt>
                <c:pt idx="1953" formatCode="General">
                  <c:v>1.9530000000000001</c:v>
                </c:pt>
                <c:pt idx="1954" formatCode="General">
                  <c:v>1.954</c:v>
                </c:pt>
                <c:pt idx="1955" formatCode="General">
                  <c:v>1.9550000000000001</c:v>
                </c:pt>
                <c:pt idx="1956" formatCode="General">
                  <c:v>1.956</c:v>
                </c:pt>
                <c:pt idx="1957" formatCode="General">
                  <c:v>1.9570000000000001</c:v>
                </c:pt>
                <c:pt idx="1958" formatCode="General">
                  <c:v>1.958</c:v>
                </c:pt>
                <c:pt idx="1959" formatCode="General">
                  <c:v>1.9590000000000001</c:v>
                </c:pt>
                <c:pt idx="1960" formatCode="General">
                  <c:v>1.96</c:v>
                </c:pt>
                <c:pt idx="1961" formatCode="General">
                  <c:v>1.9610000000000001</c:v>
                </c:pt>
                <c:pt idx="1962" formatCode="General">
                  <c:v>1.962</c:v>
                </c:pt>
                <c:pt idx="1963" formatCode="General">
                  <c:v>1.9630000000000001</c:v>
                </c:pt>
                <c:pt idx="1964" formatCode="General">
                  <c:v>1.964</c:v>
                </c:pt>
                <c:pt idx="1965" formatCode="General">
                  <c:v>1.9650000000000001</c:v>
                </c:pt>
                <c:pt idx="1966" formatCode="General">
                  <c:v>1.966</c:v>
                </c:pt>
                <c:pt idx="1967" formatCode="General">
                  <c:v>1.9670000000000001</c:v>
                </c:pt>
                <c:pt idx="1968" formatCode="General">
                  <c:v>1.968</c:v>
                </c:pt>
                <c:pt idx="1969" formatCode="General">
                  <c:v>1.9690000000000001</c:v>
                </c:pt>
                <c:pt idx="1970" formatCode="General">
                  <c:v>1.97</c:v>
                </c:pt>
                <c:pt idx="1971" formatCode="General">
                  <c:v>1.9710000000000001</c:v>
                </c:pt>
                <c:pt idx="1972" formatCode="General">
                  <c:v>1.972</c:v>
                </c:pt>
                <c:pt idx="1973" formatCode="General">
                  <c:v>1.9730000000000001</c:v>
                </c:pt>
                <c:pt idx="1974" formatCode="General">
                  <c:v>1.974</c:v>
                </c:pt>
                <c:pt idx="1975" formatCode="General">
                  <c:v>1.9750000000000001</c:v>
                </c:pt>
                <c:pt idx="1976" formatCode="General">
                  <c:v>1.976</c:v>
                </c:pt>
                <c:pt idx="1977" formatCode="General">
                  <c:v>1.9770000000000001</c:v>
                </c:pt>
                <c:pt idx="1978" formatCode="General">
                  <c:v>1.978</c:v>
                </c:pt>
                <c:pt idx="1979" formatCode="General">
                  <c:v>1.9790000000000001</c:v>
                </c:pt>
                <c:pt idx="1980" formatCode="General">
                  <c:v>1.98</c:v>
                </c:pt>
                <c:pt idx="1981" formatCode="General">
                  <c:v>1.9810000000000001</c:v>
                </c:pt>
                <c:pt idx="1982" formatCode="General">
                  <c:v>1.982</c:v>
                </c:pt>
                <c:pt idx="1983" formatCode="General">
                  <c:v>1.9830000000000001</c:v>
                </c:pt>
                <c:pt idx="1984" formatCode="General">
                  <c:v>1.984</c:v>
                </c:pt>
                <c:pt idx="1985" formatCode="General">
                  <c:v>1.9850000000000001</c:v>
                </c:pt>
                <c:pt idx="1986" formatCode="General">
                  <c:v>1.986</c:v>
                </c:pt>
                <c:pt idx="1987" formatCode="General">
                  <c:v>1.9870000000000001</c:v>
                </c:pt>
                <c:pt idx="1988" formatCode="General">
                  <c:v>1.988</c:v>
                </c:pt>
                <c:pt idx="1989" formatCode="General">
                  <c:v>1.9890000000000001</c:v>
                </c:pt>
                <c:pt idx="1990" formatCode="General">
                  <c:v>1.99</c:v>
                </c:pt>
                <c:pt idx="1991" formatCode="General">
                  <c:v>1.9910000000000001</c:v>
                </c:pt>
                <c:pt idx="1992" formatCode="General">
                  <c:v>1.992</c:v>
                </c:pt>
                <c:pt idx="1993" formatCode="General">
                  <c:v>1.9930000000000001</c:v>
                </c:pt>
                <c:pt idx="1994" formatCode="General">
                  <c:v>1.994</c:v>
                </c:pt>
                <c:pt idx="1995" formatCode="General">
                  <c:v>1.9950000000000001</c:v>
                </c:pt>
                <c:pt idx="1996" formatCode="General">
                  <c:v>1.996</c:v>
                </c:pt>
                <c:pt idx="1997" formatCode="General">
                  <c:v>1.9970000000000001</c:v>
                </c:pt>
                <c:pt idx="1998" formatCode="General">
                  <c:v>1.998</c:v>
                </c:pt>
                <c:pt idx="1999" formatCode="General">
                  <c:v>1.9990000000000001</c:v>
                </c:pt>
                <c:pt idx="2000" formatCode="General">
                  <c:v>2</c:v>
                </c:pt>
                <c:pt idx="2001" formatCode="General">
                  <c:v>2.0009999999999999</c:v>
                </c:pt>
                <c:pt idx="2002" formatCode="General">
                  <c:v>2.0019999999999998</c:v>
                </c:pt>
                <c:pt idx="2003" formatCode="General">
                  <c:v>2.0030000000000001</c:v>
                </c:pt>
                <c:pt idx="2004" formatCode="General">
                  <c:v>2.004</c:v>
                </c:pt>
                <c:pt idx="2005" formatCode="General">
                  <c:v>2.0049999999999999</c:v>
                </c:pt>
                <c:pt idx="2006" formatCode="General">
                  <c:v>2.0059999999999998</c:v>
                </c:pt>
                <c:pt idx="2007" formatCode="General">
                  <c:v>2.0070000000000001</c:v>
                </c:pt>
                <c:pt idx="2008" formatCode="General">
                  <c:v>2.008</c:v>
                </c:pt>
                <c:pt idx="2009" formatCode="General">
                  <c:v>2.0089999999999999</c:v>
                </c:pt>
                <c:pt idx="2010" formatCode="General">
                  <c:v>2.0099999999999998</c:v>
                </c:pt>
                <c:pt idx="2011" formatCode="General">
                  <c:v>2.0110000000000001</c:v>
                </c:pt>
                <c:pt idx="2012" formatCode="General">
                  <c:v>2.012</c:v>
                </c:pt>
                <c:pt idx="2013" formatCode="General">
                  <c:v>2.0129999999999999</c:v>
                </c:pt>
                <c:pt idx="2014" formatCode="General">
                  <c:v>2.0139999999999998</c:v>
                </c:pt>
                <c:pt idx="2015" formatCode="General">
                  <c:v>2.0150000000000001</c:v>
                </c:pt>
                <c:pt idx="2016" formatCode="General">
                  <c:v>2.016</c:v>
                </c:pt>
                <c:pt idx="2017" formatCode="General">
                  <c:v>2.0169999999999999</c:v>
                </c:pt>
                <c:pt idx="2018" formatCode="General">
                  <c:v>2.0179999999999998</c:v>
                </c:pt>
                <c:pt idx="2019" formatCode="General">
                  <c:v>2.0190000000000001</c:v>
                </c:pt>
                <c:pt idx="2020" formatCode="General">
                  <c:v>2.02</c:v>
                </c:pt>
                <c:pt idx="2021" formatCode="General">
                  <c:v>2.0209999999999999</c:v>
                </c:pt>
                <c:pt idx="2022" formatCode="General">
                  <c:v>2.0219999999999998</c:v>
                </c:pt>
                <c:pt idx="2023" formatCode="General">
                  <c:v>2.0230000000000001</c:v>
                </c:pt>
                <c:pt idx="2024" formatCode="General">
                  <c:v>2.024</c:v>
                </c:pt>
                <c:pt idx="2025" formatCode="General">
                  <c:v>2.0249999999999999</c:v>
                </c:pt>
                <c:pt idx="2026" formatCode="General">
                  <c:v>2.0259999999999998</c:v>
                </c:pt>
                <c:pt idx="2027" formatCode="General">
                  <c:v>2.0270000000000001</c:v>
                </c:pt>
                <c:pt idx="2028" formatCode="General">
                  <c:v>2.028</c:v>
                </c:pt>
                <c:pt idx="2029" formatCode="General">
                  <c:v>2.0289999999999999</c:v>
                </c:pt>
                <c:pt idx="2030" formatCode="General">
                  <c:v>2.0299999999999998</c:v>
                </c:pt>
                <c:pt idx="2031" formatCode="General">
                  <c:v>2.0310000000000001</c:v>
                </c:pt>
                <c:pt idx="2032" formatCode="General">
                  <c:v>2.032</c:v>
                </c:pt>
                <c:pt idx="2033" formatCode="General">
                  <c:v>2.0329999999999999</c:v>
                </c:pt>
                <c:pt idx="2034" formatCode="General">
                  <c:v>2.0339999999999998</c:v>
                </c:pt>
                <c:pt idx="2035" formatCode="General">
                  <c:v>2.0350000000000001</c:v>
                </c:pt>
                <c:pt idx="2036" formatCode="General">
                  <c:v>2.036</c:v>
                </c:pt>
                <c:pt idx="2037" formatCode="General">
                  <c:v>2.0369999999999999</c:v>
                </c:pt>
                <c:pt idx="2038" formatCode="General">
                  <c:v>2.0379999999999998</c:v>
                </c:pt>
                <c:pt idx="2039" formatCode="General">
                  <c:v>2.0390000000000001</c:v>
                </c:pt>
                <c:pt idx="2040" formatCode="General">
                  <c:v>2.04</c:v>
                </c:pt>
                <c:pt idx="2041" formatCode="General">
                  <c:v>2.0409999999999999</c:v>
                </c:pt>
                <c:pt idx="2042" formatCode="General">
                  <c:v>2.0419999999999998</c:v>
                </c:pt>
                <c:pt idx="2043" formatCode="General">
                  <c:v>2.0430000000000001</c:v>
                </c:pt>
                <c:pt idx="2044" formatCode="General">
                  <c:v>2.044</c:v>
                </c:pt>
                <c:pt idx="2045" formatCode="General">
                  <c:v>2.0449999999999999</c:v>
                </c:pt>
                <c:pt idx="2046" formatCode="General">
                  <c:v>2.0459999999999998</c:v>
                </c:pt>
                <c:pt idx="2047" formatCode="General">
                  <c:v>2.0470000000000002</c:v>
                </c:pt>
                <c:pt idx="2048" formatCode="General">
                  <c:v>2.048</c:v>
                </c:pt>
                <c:pt idx="2049" formatCode="General">
                  <c:v>2.0489999999999999</c:v>
                </c:pt>
                <c:pt idx="2050" formatCode="General">
                  <c:v>2.0499999999999998</c:v>
                </c:pt>
                <c:pt idx="2051" formatCode="General">
                  <c:v>2.0510000000000002</c:v>
                </c:pt>
                <c:pt idx="2052" formatCode="General">
                  <c:v>2.052</c:v>
                </c:pt>
                <c:pt idx="2053" formatCode="General">
                  <c:v>2.0529999999999999</c:v>
                </c:pt>
                <c:pt idx="2054" formatCode="General">
                  <c:v>2.0539999999999998</c:v>
                </c:pt>
                <c:pt idx="2055" formatCode="General">
                  <c:v>2.0550000000000002</c:v>
                </c:pt>
                <c:pt idx="2056" formatCode="General">
                  <c:v>2.056</c:v>
                </c:pt>
                <c:pt idx="2057" formatCode="General">
                  <c:v>2.0569999999999999</c:v>
                </c:pt>
                <c:pt idx="2058" formatCode="General">
                  <c:v>2.0579999999999998</c:v>
                </c:pt>
                <c:pt idx="2059" formatCode="General">
                  <c:v>2.0590000000000002</c:v>
                </c:pt>
                <c:pt idx="2060" formatCode="General">
                  <c:v>2.06</c:v>
                </c:pt>
                <c:pt idx="2061" formatCode="General">
                  <c:v>2.0609999999999999</c:v>
                </c:pt>
                <c:pt idx="2062" formatCode="General">
                  <c:v>2.0619999999999998</c:v>
                </c:pt>
                <c:pt idx="2063" formatCode="General">
                  <c:v>2.0630000000000002</c:v>
                </c:pt>
                <c:pt idx="2064" formatCode="General">
                  <c:v>2.0640000000000001</c:v>
                </c:pt>
                <c:pt idx="2065" formatCode="General">
                  <c:v>2.0649999999999999</c:v>
                </c:pt>
                <c:pt idx="2066" formatCode="General">
                  <c:v>2.0659999999999998</c:v>
                </c:pt>
                <c:pt idx="2067" formatCode="General">
                  <c:v>2.0670000000000002</c:v>
                </c:pt>
                <c:pt idx="2068" formatCode="General">
                  <c:v>2.0680000000000001</c:v>
                </c:pt>
                <c:pt idx="2069" formatCode="General">
                  <c:v>2.069</c:v>
                </c:pt>
                <c:pt idx="2070" formatCode="General">
                  <c:v>2.0699999999999998</c:v>
                </c:pt>
                <c:pt idx="2071" formatCode="General">
                  <c:v>2.0710000000000002</c:v>
                </c:pt>
                <c:pt idx="2072" formatCode="General">
                  <c:v>2.0720000000000001</c:v>
                </c:pt>
                <c:pt idx="2073" formatCode="General">
                  <c:v>2.073</c:v>
                </c:pt>
                <c:pt idx="2074" formatCode="General">
                  <c:v>2.0739999999999998</c:v>
                </c:pt>
                <c:pt idx="2075" formatCode="General">
                  <c:v>2.0750000000000002</c:v>
                </c:pt>
                <c:pt idx="2076" formatCode="General">
                  <c:v>2.0760000000000001</c:v>
                </c:pt>
                <c:pt idx="2077" formatCode="General">
                  <c:v>2.077</c:v>
                </c:pt>
                <c:pt idx="2078" formatCode="General">
                  <c:v>2.0779999999999998</c:v>
                </c:pt>
                <c:pt idx="2079" formatCode="General">
                  <c:v>2.0790000000000002</c:v>
                </c:pt>
                <c:pt idx="2080" formatCode="General">
                  <c:v>2.08</c:v>
                </c:pt>
                <c:pt idx="2081" formatCode="General">
                  <c:v>2.081</c:v>
                </c:pt>
                <c:pt idx="2082" formatCode="General">
                  <c:v>2.0819999999999999</c:v>
                </c:pt>
                <c:pt idx="2083" formatCode="General">
                  <c:v>2.0830000000000002</c:v>
                </c:pt>
                <c:pt idx="2084" formatCode="General">
                  <c:v>2.0840000000000001</c:v>
                </c:pt>
                <c:pt idx="2085" formatCode="General">
                  <c:v>2.085</c:v>
                </c:pt>
                <c:pt idx="2086" formatCode="General">
                  <c:v>2.0859999999999999</c:v>
                </c:pt>
                <c:pt idx="2087" formatCode="General">
                  <c:v>2.0870000000000002</c:v>
                </c:pt>
                <c:pt idx="2088" formatCode="General">
                  <c:v>2.0880000000000001</c:v>
                </c:pt>
                <c:pt idx="2089" formatCode="General">
                  <c:v>2.089</c:v>
                </c:pt>
                <c:pt idx="2090" formatCode="General">
                  <c:v>2.09</c:v>
                </c:pt>
                <c:pt idx="2091" formatCode="General">
                  <c:v>2.0910000000000002</c:v>
                </c:pt>
                <c:pt idx="2092" formatCode="General">
                  <c:v>2.0920000000000001</c:v>
                </c:pt>
                <c:pt idx="2093" formatCode="General">
                  <c:v>2.093</c:v>
                </c:pt>
                <c:pt idx="2094" formatCode="General">
                  <c:v>2.0939999999999999</c:v>
                </c:pt>
                <c:pt idx="2095" formatCode="General">
                  <c:v>2.0950000000000002</c:v>
                </c:pt>
                <c:pt idx="2096" formatCode="General">
                  <c:v>2.0960000000000001</c:v>
                </c:pt>
                <c:pt idx="2097" formatCode="General">
                  <c:v>2.097</c:v>
                </c:pt>
                <c:pt idx="2098" formatCode="General">
                  <c:v>2.0979999999999999</c:v>
                </c:pt>
                <c:pt idx="2099" formatCode="General">
                  <c:v>2.0990000000000002</c:v>
                </c:pt>
                <c:pt idx="2100" formatCode="General">
                  <c:v>2.1</c:v>
                </c:pt>
                <c:pt idx="2101" formatCode="General">
                  <c:v>2.101</c:v>
                </c:pt>
                <c:pt idx="2102" formatCode="General">
                  <c:v>2.1019999999999999</c:v>
                </c:pt>
                <c:pt idx="2103" formatCode="General">
                  <c:v>2.1030000000000002</c:v>
                </c:pt>
                <c:pt idx="2104" formatCode="General">
                  <c:v>2.1040000000000001</c:v>
                </c:pt>
                <c:pt idx="2105" formatCode="General">
                  <c:v>2.105</c:v>
                </c:pt>
                <c:pt idx="2106" formatCode="General">
                  <c:v>2.1059999999999999</c:v>
                </c:pt>
                <c:pt idx="2107" formatCode="General">
                  <c:v>2.1070000000000002</c:v>
                </c:pt>
                <c:pt idx="2108" formatCode="General">
                  <c:v>2.1080000000000001</c:v>
                </c:pt>
                <c:pt idx="2109" formatCode="General">
                  <c:v>2.109</c:v>
                </c:pt>
                <c:pt idx="2110" formatCode="General">
                  <c:v>2.11</c:v>
                </c:pt>
                <c:pt idx="2111" formatCode="General">
                  <c:v>2.1110000000000002</c:v>
                </c:pt>
                <c:pt idx="2112" formatCode="General">
                  <c:v>2.1120000000000001</c:v>
                </c:pt>
                <c:pt idx="2113" formatCode="General">
                  <c:v>2.113</c:v>
                </c:pt>
                <c:pt idx="2114" formatCode="General">
                  <c:v>2.1139999999999999</c:v>
                </c:pt>
                <c:pt idx="2115" formatCode="General">
                  <c:v>2.1150000000000002</c:v>
                </c:pt>
                <c:pt idx="2116" formatCode="General">
                  <c:v>2.1160000000000001</c:v>
                </c:pt>
                <c:pt idx="2117" formatCode="General">
                  <c:v>2.117</c:v>
                </c:pt>
                <c:pt idx="2118" formatCode="General">
                  <c:v>2.1179999999999999</c:v>
                </c:pt>
                <c:pt idx="2119" formatCode="General">
                  <c:v>2.1190000000000002</c:v>
                </c:pt>
                <c:pt idx="2120" formatCode="General">
                  <c:v>2.12</c:v>
                </c:pt>
                <c:pt idx="2121" formatCode="General">
                  <c:v>2.121</c:v>
                </c:pt>
                <c:pt idx="2122" formatCode="General">
                  <c:v>2.1219999999999999</c:v>
                </c:pt>
                <c:pt idx="2123" formatCode="General">
                  <c:v>2.1230000000000002</c:v>
                </c:pt>
                <c:pt idx="2124" formatCode="General">
                  <c:v>2.1240000000000001</c:v>
                </c:pt>
                <c:pt idx="2125" formatCode="General">
                  <c:v>2.125</c:v>
                </c:pt>
                <c:pt idx="2126" formatCode="General">
                  <c:v>2.1259999999999999</c:v>
                </c:pt>
                <c:pt idx="2127" formatCode="General">
                  <c:v>2.1269999999999998</c:v>
                </c:pt>
                <c:pt idx="2128" formatCode="General">
                  <c:v>2.1280000000000001</c:v>
                </c:pt>
                <c:pt idx="2129" formatCode="General">
                  <c:v>2.129</c:v>
                </c:pt>
                <c:pt idx="2130" formatCode="General">
                  <c:v>2.13</c:v>
                </c:pt>
                <c:pt idx="2131" formatCode="General">
                  <c:v>2.1309999999999998</c:v>
                </c:pt>
                <c:pt idx="2132" formatCode="General">
                  <c:v>2.1320000000000001</c:v>
                </c:pt>
                <c:pt idx="2133" formatCode="General">
                  <c:v>2.133</c:v>
                </c:pt>
                <c:pt idx="2134" formatCode="General">
                  <c:v>2.1339999999999999</c:v>
                </c:pt>
                <c:pt idx="2135" formatCode="General">
                  <c:v>2.1349999999999998</c:v>
                </c:pt>
                <c:pt idx="2136" formatCode="General">
                  <c:v>2.1360000000000001</c:v>
                </c:pt>
                <c:pt idx="2137" formatCode="General">
                  <c:v>2.137</c:v>
                </c:pt>
                <c:pt idx="2138" formatCode="General">
                  <c:v>2.1379999999999999</c:v>
                </c:pt>
                <c:pt idx="2139" formatCode="General">
                  <c:v>2.1389999999999998</c:v>
                </c:pt>
                <c:pt idx="2140" formatCode="General">
                  <c:v>2.14</c:v>
                </c:pt>
                <c:pt idx="2141" formatCode="General">
                  <c:v>2.141</c:v>
                </c:pt>
                <c:pt idx="2142" formatCode="General">
                  <c:v>2.1419999999999999</c:v>
                </c:pt>
                <c:pt idx="2143" formatCode="General">
                  <c:v>2.1429999999999998</c:v>
                </c:pt>
                <c:pt idx="2144" formatCode="General">
                  <c:v>2.1440000000000001</c:v>
                </c:pt>
                <c:pt idx="2145" formatCode="General">
                  <c:v>2.145</c:v>
                </c:pt>
                <c:pt idx="2146" formatCode="General">
                  <c:v>2.1459999999999999</c:v>
                </c:pt>
                <c:pt idx="2147" formatCode="General">
                  <c:v>2.1469999999999998</c:v>
                </c:pt>
                <c:pt idx="2148" formatCode="General">
                  <c:v>2.1480000000000001</c:v>
                </c:pt>
                <c:pt idx="2149" formatCode="General">
                  <c:v>2.149</c:v>
                </c:pt>
                <c:pt idx="2150" formatCode="General">
                  <c:v>2.15</c:v>
                </c:pt>
                <c:pt idx="2151" formatCode="General">
                  <c:v>2.1509999999999998</c:v>
                </c:pt>
                <c:pt idx="2152" formatCode="General">
                  <c:v>2.1520000000000001</c:v>
                </c:pt>
                <c:pt idx="2153" formatCode="General">
                  <c:v>2.153</c:v>
                </c:pt>
                <c:pt idx="2154" formatCode="General">
                  <c:v>2.1539999999999999</c:v>
                </c:pt>
                <c:pt idx="2155" formatCode="General">
                  <c:v>2.1549999999999998</c:v>
                </c:pt>
                <c:pt idx="2156" formatCode="General">
                  <c:v>2.1560000000000001</c:v>
                </c:pt>
                <c:pt idx="2157" formatCode="General">
                  <c:v>2.157</c:v>
                </c:pt>
                <c:pt idx="2158" formatCode="General">
                  <c:v>2.1579999999999999</c:v>
                </c:pt>
                <c:pt idx="2159" formatCode="General">
                  <c:v>2.1589999999999998</c:v>
                </c:pt>
                <c:pt idx="2160" formatCode="General">
                  <c:v>2.16</c:v>
                </c:pt>
                <c:pt idx="2161" formatCode="General">
                  <c:v>2.161</c:v>
                </c:pt>
                <c:pt idx="2162" formatCode="General">
                  <c:v>2.1619999999999999</c:v>
                </c:pt>
                <c:pt idx="2163" formatCode="General">
                  <c:v>2.1629999999999998</c:v>
                </c:pt>
                <c:pt idx="2164" formatCode="General">
                  <c:v>2.1640000000000001</c:v>
                </c:pt>
                <c:pt idx="2165" formatCode="General">
                  <c:v>2.165</c:v>
                </c:pt>
                <c:pt idx="2166" formatCode="General">
                  <c:v>2.1659999999999999</c:v>
                </c:pt>
                <c:pt idx="2167" formatCode="General">
                  <c:v>2.1669999999999998</c:v>
                </c:pt>
                <c:pt idx="2168" formatCode="General">
                  <c:v>2.1680000000000001</c:v>
                </c:pt>
                <c:pt idx="2169" formatCode="General">
                  <c:v>2.169</c:v>
                </c:pt>
                <c:pt idx="2170" formatCode="General">
                  <c:v>2.17</c:v>
                </c:pt>
                <c:pt idx="2171" formatCode="General">
                  <c:v>2.1709999999999998</c:v>
                </c:pt>
                <c:pt idx="2172" formatCode="General">
                  <c:v>2.1720000000000002</c:v>
                </c:pt>
                <c:pt idx="2173" formatCode="General">
                  <c:v>2.173</c:v>
                </c:pt>
                <c:pt idx="2174" formatCode="General">
                  <c:v>2.1739999999999999</c:v>
                </c:pt>
                <c:pt idx="2175" formatCode="General">
                  <c:v>2.1749999999999998</c:v>
                </c:pt>
                <c:pt idx="2176" formatCode="General">
                  <c:v>2.1760000000000002</c:v>
                </c:pt>
                <c:pt idx="2177" formatCode="General">
                  <c:v>2.177</c:v>
                </c:pt>
                <c:pt idx="2178" formatCode="General">
                  <c:v>2.1779999999999999</c:v>
                </c:pt>
                <c:pt idx="2179" formatCode="General">
                  <c:v>2.1789999999999998</c:v>
                </c:pt>
                <c:pt idx="2180" formatCode="General">
                  <c:v>2.1800000000000002</c:v>
                </c:pt>
                <c:pt idx="2181" formatCode="General">
                  <c:v>2.181</c:v>
                </c:pt>
                <c:pt idx="2182" formatCode="General">
                  <c:v>2.1819999999999999</c:v>
                </c:pt>
                <c:pt idx="2183" formatCode="General">
                  <c:v>2.1829999999999998</c:v>
                </c:pt>
                <c:pt idx="2184" formatCode="General">
                  <c:v>2.1840000000000002</c:v>
                </c:pt>
                <c:pt idx="2185" formatCode="General">
                  <c:v>2.1850000000000001</c:v>
                </c:pt>
                <c:pt idx="2186" formatCode="General">
                  <c:v>2.1859999999999999</c:v>
                </c:pt>
                <c:pt idx="2187" formatCode="General">
                  <c:v>2.1869999999999998</c:v>
                </c:pt>
                <c:pt idx="2188" formatCode="General">
                  <c:v>2.1880000000000002</c:v>
                </c:pt>
                <c:pt idx="2189" formatCode="General">
                  <c:v>2.1890000000000001</c:v>
                </c:pt>
                <c:pt idx="2190" formatCode="General">
                  <c:v>2.19</c:v>
                </c:pt>
                <c:pt idx="2191" formatCode="General">
                  <c:v>2.1909999999999998</c:v>
                </c:pt>
                <c:pt idx="2192" formatCode="General">
                  <c:v>2.1920000000000002</c:v>
                </c:pt>
                <c:pt idx="2193" formatCode="General">
                  <c:v>2.1930000000000001</c:v>
                </c:pt>
                <c:pt idx="2194" formatCode="General">
                  <c:v>2.194</c:v>
                </c:pt>
                <c:pt idx="2195" formatCode="General">
                  <c:v>2.1949999999999998</c:v>
                </c:pt>
                <c:pt idx="2196" formatCode="General">
                  <c:v>2.1960000000000002</c:v>
                </c:pt>
                <c:pt idx="2197" formatCode="General">
                  <c:v>2.1970000000000001</c:v>
                </c:pt>
                <c:pt idx="2198" formatCode="General">
                  <c:v>2.198</c:v>
                </c:pt>
                <c:pt idx="2199" formatCode="General">
                  <c:v>2.1989999999999998</c:v>
                </c:pt>
                <c:pt idx="2200" formatCode="General">
                  <c:v>2.2000000000000002</c:v>
                </c:pt>
                <c:pt idx="2201" formatCode="General">
                  <c:v>2.2010000000000001</c:v>
                </c:pt>
                <c:pt idx="2202" formatCode="General">
                  <c:v>2.202</c:v>
                </c:pt>
                <c:pt idx="2203" formatCode="General">
                  <c:v>2.2029999999999998</c:v>
                </c:pt>
                <c:pt idx="2204" formatCode="General">
                  <c:v>2.2040000000000002</c:v>
                </c:pt>
                <c:pt idx="2205" formatCode="General">
                  <c:v>2.2050000000000001</c:v>
                </c:pt>
                <c:pt idx="2206" formatCode="General">
                  <c:v>2.206</c:v>
                </c:pt>
                <c:pt idx="2207" formatCode="General">
                  <c:v>2.2069999999999999</c:v>
                </c:pt>
                <c:pt idx="2208" formatCode="General">
                  <c:v>2.2080000000000002</c:v>
                </c:pt>
                <c:pt idx="2209" formatCode="General">
                  <c:v>2.2090000000000001</c:v>
                </c:pt>
                <c:pt idx="2210" formatCode="General">
                  <c:v>2.21</c:v>
                </c:pt>
                <c:pt idx="2211" formatCode="General">
                  <c:v>2.2109999999999999</c:v>
                </c:pt>
                <c:pt idx="2212" formatCode="General">
                  <c:v>2.2120000000000002</c:v>
                </c:pt>
                <c:pt idx="2213" formatCode="General">
                  <c:v>2.2130000000000001</c:v>
                </c:pt>
                <c:pt idx="2214" formatCode="General">
                  <c:v>2.214</c:v>
                </c:pt>
                <c:pt idx="2215" formatCode="General">
                  <c:v>2.2149999999999999</c:v>
                </c:pt>
                <c:pt idx="2216" formatCode="General">
                  <c:v>2.2160000000000002</c:v>
                </c:pt>
                <c:pt idx="2217" formatCode="General">
                  <c:v>2.2170000000000001</c:v>
                </c:pt>
                <c:pt idx="2218" formatCode="General">
                  <c:v>2.218</c:v>
                </c:pt>
                <c:pt idx="2219" formatCode="General">
                  <c:v>2.2189999999999999</c:v>
                </c:pt>
                <c:pt idx="2220" formatCode="General">
                  <c:v>2.2200000000000002</c:v>
                </c:pt>
                <c:pt idx="2221" formatCode="General">
                  <c:v>2.2210000000000001</c:v>
                </c:pt>
                <c:pt idx="2222" formatCode="General">
                  <c:v>2.222</c:v>
                </c:pt>
                <c:pt idx="2223" formatCode="General">
                  <c:v>2.2229999999999999</c:v>
                </c:pt>
                <c:pt idx="2224" formatCode="General">
                  <c:v>2.2240000000000002</c:v>
                </c:pt>
                <c:pt idx="2225" formatCode="General">
                  <c:v>2.2250000000000001</c:v>
                </c:pt>
                <c:pt idx="2226" formatCode="General">
                  <c:v>2.226</c:v>
                </c:pt>
                <c:pt idx="2227" formatCode="General">
                  <c:v>2.2269999999999999</c:v>
                </c:pt>
                <c:pt idx="2228" formatCode="General">
                  <c:v>2.2280000000000002</c:v>
                </c:pt>
                <c:pt idx="2229" formatCode="General">
                  <c:v>2.2290000000000001</c:v>
                </c:pt>
                <c:pt idx="2230" formatCode="General">
                  <c:v>2.23</c:v>
                </c:pt>
                <c:pt idx="2231" formatCode="General">
                  <c:v>2.2309999999999999</c:v>
                </c:pt>
                <c:pt idx="2232" formatCode="General">
                  <c:v>2.2320000000000002</c:v>
                </c:pt>
                <c:pt idx="2233" formatCode="General">
                  <c:v>2.2330000000000001</c:v>
                </c:pt>
                <c:pt idx="2234" formatCode="General">
                  <c:v>2.234</c:v>
                </c:pt>
                <c:pt idx="2235" formatCode="General">
                  <c:v>2.2349999999999999</c:v>
                </c:pt>
                <c:pt idx="2236" formatCode="General">
                  <c:v>2.2360000000000002</c:v>
                </c:pt>
                <c:pt idx="2237" formatCode="General">
                  <c:v>2.2370000000000001</c:v>
                </c:pt>
                <c:pt idx="2238" formatCode="General">
                  <c:v>2.238</c:v>
                </c:pt>
                <c:pt idx="2239" formatCode="General">
                  <c:v>2.2389999999999999</c:v>
                </c:pt>
                <c:pt idx="2240" formatCode="General">
                  <c:v>2.2400000000000002</c:v>
                </c:pt>
                <c:pt idx="2241" formatCode="General">
                  <c:v>2.2410000000000001</c:v>
                </c:pt>
                <c:pt idx="2242" formatCode="General">
                  <c:v>2.242</c:v>
                </c:pt>
                <c:pt idx="2243" formatCode="General">
                  <c:v>2.2429999999999999</c:v>
                </c:pt>
                <c:pt idx="2244" formatCode="General">
                  <c:v>2.2440000000000002</c:v>
                </c:pt>
                <c:pt idx="2245" formatCode="General">
                  <c:v>2.2450000000000001</c:v>
                </c:pt>
                <c:pt idx="2246" formatCode="General">
                  <c:v>2.246</c:v>
                </c:pt>
                <c:pt idx="2247" formatCode="General">
                  <c:v>2.2469999999999999</c:v>
                </c:pt>
                <c:pt idx="2248" formatCode="General">
                  <c:v>2.2480000000000002</c:v>
                </c:pt>
                <c:pt idx="2249" formatCode="General">
                  <c:v>2.2490000000000001</c:v>
                </c:pt>
                <c:pt idx="2250" formatCode="General">
                  <c:v>2.25</c:v>
                </c:pt>
                <c:pt idx="2251" formatCode="General">
                  <c:v>2.2509999999999999</c:v>
                </c:pt>
                <c:pt idx="2252" formatCode="General">
                  <c:v>2.2519999999999998</c:v>
                </c:pt>
                <c:pt idx="2253" formatCode="General">
                  <c:v>2.2530000000000001</c:v>
                </c:pt>
                <c:pt idx="2254" formatCode="General">
                  <c:v>2.254</c:v>
                </c:pt>
                <c:pt idx="2255" formatCode="General">
                  <c:v>2.2549999999999999</c:v>
                </c:pt>
                <c:pt idx="2256" formatCode="General">
                  <c:v>2.2559999999999998</c:v>
                </c:pt>
                <c:pt idx="2257" formatCode="General">
                  <c:v>2.2570000000000001</c:v>
                </c:pt>
                <c:pt idx="2258" formatCode="General">
                  <c:v>2.258</c:v>
                </c:pt>
                <c:pt idx="2259" formatCode="General">
                  <c:v>2.2589999999999999</c:v>
                </c:pt>
                <c:pt idx="2260" formatCode="General">
                  <c:v>2.2599999999999998</c:v>
                </c:pt>
                <c:pt idx="2261" formatCode="General">
                  <c:v>2.2610000000000001</c:v>
                </c:pt>
                <c:pt idx="2262" formatCode="General">
                  <c:v>2.262</c:v>
                </c:pt>
                <c:pt idx="2263" formatCode="General">
                  <c:v>2.2629999999999999</c:v>
                </c:pt>
                <c:pt idx="2264" formatCode="General">
                  <c:v>2.2639999999999998</c:v>
                </c:pt>
                <c:pt idx="2265" formatCode="General">
                  <c:v>2.2650000000000001</c:v>
                </c:pt>
                <c:pt idx="2266" formatCode="General">
                  <c:v>2.266</c:v>
                </c:pt>
                <c:pt idx="2267" formatCode="General">
                  <c:v>2.2669999999999999</c:v>
                </c:pt>
                <c:pt idx="2268" formatCode="General">
                  <c:v>2.2679999999999998</c:v>
                </c:pt>
                <c:pt idx="2269" formatCode="General">
                  <c:v>2.2690000000000001</c:v>
                </c:pt>
                <c:pt idx="2270" formatCode="General">
                  <c:v>2.27</c:v>
                </c:pt>
                <c:pt idx="2271" formatCode="General">
                  <c:v>2.2709999999999999</c:v>
                </c:pt>
                <c:pt idx="2272" formatCode="General">
                  <c:v>2.2719999999999998</c:v>
                </c:pt>
                <c:pt idx="2273" formatCode="General">
                  <c:v>2.2730000000000001</c:v>
                </c:pt>
                <c:pt idx="2274" formatCode="General">
                  <c:v>2.274</c:v>
                </c:pt>
                <c:pt idx="2275" formatCode="General">
                  <c:v>2.2749999999999999</c:v>
                </c:pt>
                <c:pt idx="2276" formatCode="General">
                  <c:v>2.2759999999999998</c:v>
                </c:pt>
                <c:pt idx="2277" formatCode="General">
                  <c:v>2.2770000000000001</c:v>
                </c:pt>
                <c:pt idx="2278" formatCode="General">
                  <c:v>2.278</c:v>
                </c:pt>
                <c:pt idx="2279" formatCode="General">
                  <c:v>2.2789999999999999</c:v>
                </c:pt>
                <c:pt idx="2280" formatCode="General">
                  <c:v>2.2799999999999998</c:v>
                </c:pt>
                <c:pt idx="2281" formatCode="General">
                  <c:v>2.2810000000000001</c:v>
                </c:pt>
                <c:pt idx="2282" formatCode="General">
                  <c:v>2.282</c:v>
                </c:pt>
                <c:pt idx="2283" formatCode="General">
                  <c:v>2.2829999999999999</c:v>
                </c:pt>
                <c:pt idx="2284" formatCode="General">
                  <c:v>2.2839999999999998</c:v>
                </c:pt>
                <c:pt idx="2285" formatCode="General">
                  <c:v>2.2850000000000001</c:v>
                </c:pt>
                <c:pt idx="2286" formatCode="General">
                  <c:v>2.286</c:v>
                </c:pt>
                <c:pt idx="2287" formatCode="General">
                  <c:v>2.2869999999999999</c:v>
                </c:pt>
                <c:pt idx="2288" formatCode="General">
                  <c:v>2.2879999999999998</c:v>
                </c:pt>
                <c:pt idx="2289" formatCode="General">
                  <c:v>2.2890000000000001</c:v>
                </c:pt>
                <c:pt idx="2290" formatCode="General">
                  <c:v>2.29</c:v>
                </c:pt>
                <c:pt idx="2291" formatCode="General">
                  <c:v>2.2909999999999999</c:v>
                </c:pt>
                <c:pt idx="2292" formatCode="General">
                  <c:v>2.2919999999999998</c:v>
                </c:pt>
                <c:pt idx="2293" formatCode="General">
                  <c:v>2.2930000000000001</c:v>
                </c:pt>
                <c:pt idx="2294" formatCode="General">
                  <c:v>2.294</c:v>
                </c:pt>
                <c:pt idx="2295" formatCode="General">
                  <c:v>2.2949999999999999</c:v>
                </c:pt>
                <c:pt idx="2296" formatCode="General">
                  <c:v>2.2959999999999998</c:v>
                </c:pt>
                <c:pt idx="2297" formatCode="General">
                  <c:v>2.2970000000000002</c:v>
                </c:pt>
                <c:pt idx="2298" formatCode="General">
                  <c:v>2.298</c:v>
                </c:pt>
                <c:pt idx="2299" formatCode="General">
                  <c:v>2.2989999999999999</c:v>
                </c:pt>
                <c:pt idx="2300" formatCode="General">
                  <c:v>2.2999999999999998</c:v>
                </c:pt>
                <c:pt idx="2301" formatCode="General">
                  <c:v>2.3010000000000002</c:v>
                </c:pt>
                <c:pt idx="2302" formatCode="General">
                  <c:v>2.302</c:v>
                </c:pt>
                <c:pt idx="2303" formatCode="General">
                  <c:v>2.3029999999999999</c:v>
                </c:pt>
                <c:pt idx="2304" formatCode="General">
                  <c:v>2.3039999999999998</c:v>
                </c:pt>
                <c:pt idx="2305" formatCode="General">
                  <c:v>2.3050000000000002</c:v>
                </c:pt>
                <c:pt idx="2306" formatCode="General">
                  <c:v>2.306</c:v>
                </c:pt>
                <c:pt idx="2307" formatCode="General">
                  <c:v>2.3069999999999999</c:v>
                </c:pt>
                <c:pt idx="2308" formatCode="General">
                  <c:v>2.3079999999999998</c:v>
                </c:pt>
                <c:pt idx="2309" formatCode="General">
                  <c:v>2.3090000000000002</c:v>
                </c:pt>
                <c:pt idx="2310" formatCode="General">
                  <c:v>2.31</c:v>
                </c:pt>
                <c:pt idx="2311" formatCode="General">
                  <c:v>2.3109999999999999</c:v>
                </c:pt>
                <c:pt idx="2312" formatCode="General">
                  <c:v>2.3119999999999998</c:v>
                </c:pt>
                <c:pt idx="2313" formatCode="General">
                  <c:v>2.3130000000000002</c:v>
                </c:pt>
                <c:pt idx="2314" formatCode="General">
                  <c:v>2.3140000000000001</c:v>
                </c:pt>
                <c:pt idx="2315" formatCode="General">
                  <c:v>2.3149999999999999</c:v>
                </c:pt>
                <c:pt idx="2316" formatCode="General">
                  <c:v>2.3159999999999998</c:v>
                </c:pt>
                <c:pt idx="2317" formatCode="General">
                  <c:v>2.3170000000000002</c:v>
                </c:pt>
                <c:pt idx="2318" formatCode="General">
                  <c:v>2.3180000000000001</c:v>
                </c:pt>
                <c:pt idx="2319" formatCode="General">
                  <c:v>2.319</c:v>
                </c:pt>
                <c:pt idx="2320" formatCode="General">
                  <c:v>2.3199999999999998</c:v>
                </c:pt>
                <c:pt idx="2321" formatCode="General">
                  <c:v>2.3210000000000002</c:v>
                </c:pt>
                <c:pt idx="2322" formatCode="General">
                  <c:v>2.3220000000000001</c:v>
                </c:pt>
                <c:pt idx="2323" formatCode="General">
                  <c:v>2.323</c:v>
                </c:pt>
                <c:pt idx="2324" formatCode="General">
                  <c:v>2.3239999999999998</c:v>
                </c:pt>
                <c:pt idx="2325" formatCode="General">
                  <c:v>2.3250000000000002</c:v>
                </c:pt>
                <c:pt idx="2326" formatCode="General">
                  <c:v>2.3260000000000001</c:v>
                </c:pt>
                <c:pt idx="2327" formatCode="General">
                  <c:v>2.327</c:v>
                </c:pt>
                <c:pt idx="2328" formatCode="General">
                  <c:v>2.3279999999999998</c:v>
                </c:pt>
                <c:pt idx="2329" formatCode="General">
                  <c:v>2.3290000000000002</c:v>
                </c:pt>
                <c:pt idx="2330" formatCode="General">
                  <c:v>2.33</c:v>
                </c:pt>
                <c:pt idx="2331" formatCode="General">
                  <c:v>2.331</c:v>
                </c:pt>
                <c:pt idx="2332" formatCode="General">
                  <c:v>2.3319999999999999</c:v>
                </c:pt>
                <c:pt idx="2333" formatCode="General">
                  <c:v>2.3330000000000002</c:v>
                </c:pt>
                <c:pt idx="2334" formatCode="General">
                  <c:v>2.3340000000000001</c:v>
                </c:pt>
                <c:pt idx="2335" formatCode="General">
                  <c:v>2.335</c:v>
                </c:pt>
                <c:pt idx="2336" formatCode="General">
                  <c:v>2.3359999999999999</c:v>
                </c:pt>
                <c:pt idx="2337" formatCode="General">
                  <c:v>2.3370000000000002</c:v>
                </c:pt>
                <c:pt idx="2338" formatCode="General">
                  <c:v>2.3380000000000001</c:v>
                </c:pt>
                <c:pt idx="2339" formatCode="General">
                  <c:v>2.339</c:v>
                </c:pt>
                <c:pt idx="2340" formatCode="General">
                  <c:v>2.34</c:v>
                </c:pt>
                <c:pt idx="2341" formatCode="General">
                  <c:v>2.3410000000000002</c:v>
                </c:pt>
                <c:pt idx="2342" formatCode="General">
                  <c:v>2.3420000000000001</c:v>
                </c:pt>
                <c:pt idx="2343" formatCode="General">
                  <c:v>2.343</c:v>
                </c:pt>
                <c:pt idx="2344" formatCode="General">
                  <c:v>2.3439999999999999</c:v>
                </c:pt>
                <c:pt idx="2345" formatCode="General">
                  <c:v>2.3450000000000002</c:v>
                </c:pt>
                <c:pt idx="2346" formatCode="General">
                  <c:v>2.3460000000000001</c:v>
                </c:pt>
                <c:pt idx="2347" formatCode="General">
                  <c:v>2.347</c:v>
                </c:pt>
                <c:pt idx="2348" formatCode="General">
                  <c:v>2.3479999999999999</c:v>
                </c:pt>
                <c:pt idx="2349" formatCode="General">
                  <c:v>2.3490000000000002</c:v>
                </c:pt>
                <c:pt idx="2350" formatCode="General">
                  <c:v>2.35</c:v>
                </c:pt>
                <c:pt idx="2351" formatCode="General">
                  <c:v>2.351</c:v>
                </c:pt>
                <c:pt idx="2352" formatCode="General">
                  <c:v>2.3519999999999999</c:v>
                </c:pt>
                <c:pt idx="2353" formatCode="General">
                  <c:v>2.3530000000000002</c:v>
                </c:pt>
                <c:pt idx="2354" formatCode="General">
                  <c:v>2.3540000000000001</c:v>
                </c:pt>
                <c:pt idx="2355" formatCode="General">
                  <c:v>2.355</c:v>
                </c:pt>
                <c:pt idx="2356" formatCode="General">
                  <c:v>2.3559999999999999</c:v>
                </c:pt>
                <c:pt idx="2357" formatCode="General">
                  <c:v>2.3570000000000002</c:v>
                </c:pt>
                <c:pt idx="2358" formatCode="General">
                  <c:v>2.3580000000000001</c:v>
                </c:pt>
                <c:pt idx="2359" formatCode="General">
                  <c:v>2.359</c:v>
                </c:pt>
                <c:pt idx="2360" formatCode="General">
                  <c:v>2.36</c:v>
                </c:pt>
                <c:pt idx="2361" formatCode="General">
                  <c:v>2.3610000000000002</c:v>
                </c:pt>
                <c:pt idx="2362" formatCode="General">
                  <c:v>2.3620000000000001</c:v>
                </c:pt>
                <c:pt idx="2363" formatCode="General">
                  <c:v>2.363</c:v>
                </c:pt>
                <c:pt idx="2364" formatCode="General">
                  <c:v>2.3639999999999999</c:v>
                </c:pt>
                <c:pt idx="2365" formatCode="General">
                  <c:v>2.3650000000000002</c:v>
                </c:pt>
                <c:pt idx="2366" formatCode="General">
                  <c:v>2.3660000000000001</c:v>
                </c:pt>
                <c:pt idx="2367" formatCode="General">
                  <c:v>2.367</c:v>
                </c:pt>
                <c:pt idx="2368" formatCode="General">
                  <c:v>2.3679999999999999</c:v>
                </c:pt>
                <c:pt idx="2369" formatCode="General">
                  <c:v>2.3690000000000002</c:v>
                </c:pt>
                <c:pt idx="2370" formatCode="General">
                  <c:v>2.37</c:v>
                </c:pt>
                <c:pt idx="2371" formatCode="General">
                  <c:v>2.371</c:v>
                </c:pt>
                <c:pt idx="2372" formatCode="General">
                  <c:v>2.3719999999999999</c:v>
                </c:pt>
                <c:pt idx="2373" formatCode="General">
                  <c:v>2.3730000000000002</c:v>
                </c:pt>
                <c:pt idx="2374" formatCode="General">
                  <c:v>2.3740000000000001</c:v>
                </c:pt>
                <c:pt idx="2375" formatCode="General">
                  <c:v>2.375</c:v>
                </c:pt>
                <c:pt idx="2376" formatCode="General">
                  <c:v>2.3759999999999999</c:v>
                </c:pt>
                <c:pt idx="2377" formatCode="General">
                  <c:v>2.3769999999999998</c:v>
                </c:pt>
                <c:pt idx="2378" formatCode="General">
                  <c:v>2.3780000000000001</c:v>
                </c:pt>
                <c:pt idx="2379" formatCode="General">
                  <c:v>2.379</c:v>
                </c:pt>
                <c:pt idx="2380" formatCode="General">
                  <c:v>2.38</c:v>
                </c:pt>
                <c:pt idx="2381" formatCode="General">
                  <c:v>2.3809999999999998</c:v>
                </c:pt>
                <c:pt idx="2382" formatCode="General">
                  <c:v>2.3820000000000001</c:v>
                </c:pt>
                <c:pt idx="2383" formatCode="General">
                  <c:v>2.383</c:v>
                </c:pt>
                <c:pt idx="2384" formatCode="General">
                  <c:v>2.3839999999999999</c:v>
                </c:pt>
                <c:pt idx="2385" formatCode="General">
                  <c:v>2.3849999999999998</c:v>
                </c:pt>
                <c:pt idx="2386" formatCode="General">
                  <c:v>2.3860000000000001</c:v>
                </c:pt>
                <c:pt idx="2387" formatCode="General">
                  <c:v>2.387</c:v>
                </c:pt>
                <c:pt idx="2388" formatCode="General">
                  <c:v>2.3879999999999999</c:v>
                </c:pt>
                <c:pt idx="2389" formatCode="General">
                  <c:v>2.3889999999999998</c:v>
                </c:pt>
                <c:pt idx="2390" formatCode="General">
                  <c:v>2.39</c:v>
                </c:pt>
                <c:pt idx="2391" formatCode="General">
                  <c:v>2.391</c:v>
                </c:pt>
                <c:pt idx="2392" formatCode="General">
                  <c:v>2.3919999999999999</c:v>
                </c:pt>
                <c:pt idx="2393" formatCode="General">
                  <c:v>2.3929999999999998</c:v>
                </c:pt>
                <c:pt idx="2394" formatCode="General">
                  <c:v>2.3940000000000001</c:v>
                </c:pt>
                <c:pt idx="2395" formatCode="General">
                  <c:v>2.395</c:v>
                </c:pt>
                <c:pt idx="2396" formatCode="General">
                  <c:v>2.3959999999999999</c:v>
                </c:pt>
                <c:pt idx="2397" formatCode="General">
                  <c:v>2.3969999999999998</c:v>
                </c:pt>
                <c:pt idx="2398" formatCode="General">
                  <c:v>2.3980000000000001</c:v>
                </c:pt>
                <c:pt idx="2399" formatCode="General">
                  <c:v>2.399</c:v>
                </c:pt>
                <c:pt idx="2400" formatCode="General">
                  <c:v>2.4</c:v>
                </c:pt>
                <c:pt idx="2401" formatCode="General">
                  <c:v>2.4009999999999998</c:v>
                </c:pt>
                <c:pt idx="2402" formatCode="General">
                  <c:v>2.4020000000000001</c:v>
                </c:pt>
                <c:pt idx="2403" formatCode="General">
                  <c:v>2.403</c:v>
                </c:pt>
                <c:pt idx="2404" formatCode="General">
                  <c:v>2.4039999999999999</c:v>
                </c:pt>
                <c:pt idx="2405" formatCode="General">
                  <c:v>2.4049999999999998</c:v>
                </c:pt>
                <c:pt idx="2406" formatCode="General">
                  <c:v>2.4060000000000001</c:v>
                </c:pt>
                <c:pt idx="2407" formatCode="General">
                  <c:v>2.407</c:v>
                </c:pt>
                <c:pt idx="2408" formatCode="General">
                  <c:v>2.4079999999999999</c:v>
                </c:pt>
                <c:pt idx="2409" formatCode="General">
                  <c:v>2.4089999999999998</c:v>
                </c:pt>
                <c:pt idx="2410" formatCode="General">
                  <c:v>2.41</c:v>
                </c:pt>
                <c:pt idx="2411" formatCode="General">
                  <c:v>2.411</c:v>
                </c:pt>
                <c:pt idx="2412" formatCode="General">
                  <c:v>2.4119999999999999</c:v>
                </c:pt>
                <c:pt idx="2413" formatCode="General">
                  <c:v>2.4129999999999998</c:v>
                </c:pt>
                <c:pt idx="2414" formatCode="General">
                  <c:v>2.4140000000000001</c:v>
                </c:pt>
                <c:pt idx="2415" formatCode="General">
                  <c:v>2.415</c:v>
                </c:pt>
                <c:pt idx="2416" formatCode="General">
                  <c:v>2.4159999999999999</c:v>
                </c:pt>
                <c:pt idx="2417" formatCode="General">
                  <c:v>2.4169999999999998</c:v>
                </c:pt>
                <c:pt idx="2418" formatCode="General">
                  <c:v>2.4180000000000001</c:v>
                </c:pt>
                <c:pt idx="2419" formatCode="General">
                  <c:v>2.419</c:v>
                </c:pt>
                <c:pt idx="2420" formatCode="General">
                  <c:v>2.42</c:v>
                </c:pt>
                <c:pt idx="2421" formatCode="General">
                  <c:v>2.4209999999999998</c:v>
                </c:pt>
                <c:pt idx="2422" formatCode="General">
                  <c:v>2.4220000000000002</c:v>
                </c:pt>
                <c:pt idx="2423" formatCode="General">
                  <c:v>2.423</c:v>
                </c:pt>
                <c:pt idx="2424" formatCode="General">
                  <c:v>2.4239999999999999</c:v>
                </c:pt>
                <c:pt idx="2425" formatCode="General">
                  <c:v>2.4249999999999998</c:v>
                </c:pt>
                <c:pt idx="2426" formatCode="General">
                  <c:v>2.4260000000000002</c:v>
                </c:pt>
                <c:pt idx="2427" formatCode="General">
                  <c:v>2.427</c:v>
                </c:pt>
                <c:pt idx="2428" formatCode="General">
                  <c:v>2.4279999999999999</c:v>
                </c:pt>
                <c:pt idx="2429" formatCode="General">
                  <c:v>2.4289999999999998</c:v>
                </c:pt>
                <c:pt idx="2430" formatCode="General">
                  <c:v>2.4300000000000002</c:v>
                </c:pt>
                <c:pt idx="2431" formatCode="General">
                  <c:v>2.431</c:v>
                </c:pt>
                <c:pt idx="2432" formatCode="General">
                  <c:v>2.4319999999999999</c:v>
                </c:pt>
                <c:pt idx="2433" formatCode="General">
                  <c:v>2.4329999999999998</c:v>
                </c:pt>
                <c:pt idx="2434" formatCode="General">
                  <c:v>2.4340000000000002</c:v>
                </c:pt>
                <c:pt idx="2435" formatCode="General">
                  <c:v>2.4350000000000001</c:v>
                </c:pt>
                <c:pt idx="2436" formatCode="General">
                  <c:v>2.4359999999999999</c:v>
                </c:pt>
                <c:pt idx="2437" formatCode="General">
                  <c:v>2.4369999999999998</c:v>
                </c:pt>
                <c:pt idx="2438" formatCode="General">
                  <c:v>2.4380000000000002</c:v>
                </c:pt>
                <c:pt idx="2439" formatCode="General">
                  <c:v>2.4390000000000001</c:v>
                </c:pt>
                <c:pt idx="2440" formatCode="General">
                  <c:v>2.44</c:v>
                </c:pt>
                <c:pt idx="2441" formatCode="General">
                  <c:v>2.4409999999999998</c:v>
                </c:pt>
                <c:pt idx="2442" formatCode="General">
                  <c:v>2.4420000000000002</c:v>
                </c:pt>
                <c:pt idx="2443" formatCode="General">
                  <c:v>2.4430000000000001</c:v>
                </c:pt>
                <c:pt idx="2444" formatCode="General">
                  <c:v>2.444</c:v>
                </c:pt>
                <c:pt idx="2445" formatCode="General">
                  <c:v>2.4449999999999998</c:v>
                </c:pt>
                <c:pt idx="2446" formatCode="General">
                  <c:v>2.4460000000000002</c:v>
                </c:pt>
                <c:pt idx="2447" formatCode="General">
                  <c:v>2.4470000000000001</c:v>
                </c:pt>
                <c:pt idx="2448" formatCode="General">
                  <c:v>2.448</c:v>
                </c:pt>
                <c:pt idx="2449" formatCode="General">
                  <c:v>2.4489999999999998</c:v>
                </c:pt>
                <c:pt idx="2450" formatCode="General">
                  <c:v>2.4500000000000002</c:v>
                </c:pt>
                <c:pt idx="2451" formatCode="General">
                  <c:v>2.4510000000000001</c:v>
                </c:pt>
                <c:pt idx="2452" formatCode="General">
                  <c:v>2.452</c:v>
                </c:pt>
                <c:pt idx="2453" formatCode="General">
                  <c:v>2.4529999999999998</c:v>
                </c:pt>
                <c:pt idx="2454" formatCode="General">
                  <c:v>2.4540000000000002</c:v>
                </c:pt>
                <c:pt idx="2455" formatCode="General">
                  <c:v>2.4550000000000001</c:v>
                </c:pt>
                <c:pt idx="2456" formatCode="General">
                  <c:v>2.456</c:v>
                </c:pt>
                <c:pt idx="2457" formatCode="General">
                  <c:v>2.4569999999999999</c:v>
                </c:pt>
                <c:pt idx="2458" formatCode="General">
                  <c:v>2.4580000000000002</c:v>
                </c:pt>
                <c:pt idx="2459" formatCode="General">
                  <c:v>2.4590000000000001</c:v>
                </c:pt>
                <c:pt idx="2460" formatCode="General">
                  <c:v>2.46</c:v>
                </c:pt>
                <c:pt idx="2461" formatCode="General">
                  <c:v>2.4609999999999999</c:v>
                </c:pt>
                <c:pt idx="2462" formatCode="General">
                  <c:v>2.4620000000000002</c:v>
                </c:pt>
                <c:pt idx="2463" formatCode="General">
                  <c:v>2.4630000000000001</c:v>
                </c:pt>
                <c:pt idx="2464" formatCode="General">
                  <c:v>2.464</c:v>
                </c:pt>
                <c:pt idx="2465" formatCode="General">
                  <c:v>2.4649999999999999</c:v>
                </c:pt>
                <c:pt idx="2466" formatCode="General">
                  <c:v>2.4660000000000002</c:v>
                </c:pt>
                <c:pt idx="2467" formatCode="General">
                  <c:v>2.4670000000000001</c:v>
                </c:pt>
                <c:pt idx="2468" formatCode="General">
                  <c:v>2.468</c:v>
                </c:pt>
                <c:pt idx="2469" formatCode="General">
                  <c:v>2.4689999999999999</c:v>
                </c:pt>
                <c:pt idx="2470" formatCode="General">
                  <c:v>2.4700000000000002</c:v>
                </c:pt>
                <c:pt idx="2471" formatCode="General">
                  <c:v>2.4710000000000001</c:v>
                </c:pt>
                <c:pt idx="2472" formatCode="General">
                  <c:v>2.472</c:v>
                </c:pt>
                <c:pt idx="2473" formatCode="General">
                  <c:v>2.4729999999999999</c:v>
                </c:pt>
                <c:pt idx="2474" formatCode="General">
                  <c:v>2.4740000000000002</c:v>
                </c:pt>
                <c:pt idx="2475" formatCode="General">
                  <c:v>2.4750000000000001</c:v>
                </c:pt>
                <c:pt idx="2476" formatCode="General">
                  <c:v>2.476</c:v>
                </c:pt>
                <c:pt idx="2477" formatCode="General">
                  <c:v>2.4769999999999999</c:v>
                </c:pt>
                <c:pt idx="2478" formatCode="General">
                  <c:v>2.4780000000000002</c:v>
                </c:pt>
                <c:pt idx="2479" formatCode="General">
                  <c:v>2.4790000000000001</c:v>
                </c:pt>
                <c:pt idx="2480" formatCode="General">
                  <c:v>2.48</c:v>
                </c:pt>
                <c:pt idx="2481" formatCode="General">
                  <c:v>2.4809999999999999</c:v>
                </c:pt>
                <c:pt idx="2482" formatCode="General">
                  <c:v>2.4820000000000002</c:v>
                </c:pt>
                <c:pt idx="2483" formatCode="General">
                  <c:v>2.4830000000000001</c:v>
                </c:pt>
                <c:pt idx="2484" formatCode="General">
                  <c:v>2.484</c:v>
                </c:pt>
                <c:pt idx="2485" formatCode="General">
                  <c:v>2.4849999999999999</c:v>
                </c:pt>
                <c:pt idx="2486" formatCode="General">
                  <c:v>2.4860000000000002</c:v>
                </c:pt>
                <c:pt idx="2487" formatCode="General">
                  <c:v>2.4870000000000001</c:v>
                </c:pt>
                <c:pt idx="2488" formatCode="General">
                  <c:v>2.488</c:v>
                </c:pt>
                <c:pt idx="2489" formatCode="General">
                  <c:v>2.4889999999999999</c:v>
                </c:pt>
                <c:pt idx="2490" formatCode="General">
                  <c:v>2.4900000000000002</c:v>
                </c:pt>
                <c:pt idx="2491" formatCode="General">
                  <c:v>2.4910000000000001</c:v>
                </c:pt>
                <c:pt idx="2492" formatCode="General">
                  <c:v>2.492</c:v>
                </c:pt>
                <c:pt idx="2493" formatCode="General">
                  <c:v>2.4929999999999999</c:v>
                </c:pt>
                <c:pt idx="2494" formatCode="General">
                  <c:v>2.4940000000000002</c:v>
                </c:pt>
                <c:pt idx="2495" formatCode="General">
                  <c:v>2.4950000000000001</c:v>
                </c:pt>
                <c:pt idx="2496" formatCode="General">
                  <c:v>2.496</c:v>
                </c:pt>
                <c:pt idx="2497" formatCode="General">
                  <c:v>2.4969999999999999</c:v>
                </c:pt>
                <c:pt idx="2498" formatCode="General">
                  <c:v>2.4980000000000002</c:v>
                </c:pt>
                <c:pt idx="2499" formatCode="General">
                  <c:v>2.4990000000000001</c:v>
                </c:pt>
                <c:pt idx="2500" formatCode="General">
                  <c:v>2.5</c:v>
                </c:pt>
                <c:pt idx="2501" formatCode="General">
                  <c:v>2.5009999999999999</c:v>
                </c:pt>
                <c:pt idx="2502" formatCode="General">
                  <c:v>2.5019999999999998</c:v>
                </c:pt>
                <c:pt idx="2503" formatCode="General">
                  <c:v>2.5030000000000001</c:v>
                </c:pt>
                <c:pt idx="2504" formatCode="General">
                  <c:v>2.504</c:v>
                </c:pt>
                <c:pt idx="2505" formatCode="General">
                  <c:v>2.5049999999999999</c:v>
                </c:pt>
                <c:pt idx="2506" formatCode="General">
                  <c:v>2.5059999999999998</c:v>
                </c:pt>
                <c:pt idx="2507" formatCode="General">
                  <c:v>2.5070000000000001</c:v>
                </c:pt>
                <c:pt idx="2508" formatCode="General">
                  <c:v>2.508</c:v>
                </c:pt>
                <c:pt idx="2509" formatCode="General">
                  <c:v>2.5089999999999999</c:v>
                </c:pt>
                <c:pt idx="2510" formatCode="General">
                  <c:v>2.5099999999999998</c:v>
                </c:pt>
                <c:pt idx="2511" formatCode="General">
                  <c:v>2.5110000000000001</c:v>
                </c:pt>
                <c:pt idx="2512" formatCode="General">
                  <c:v>2.512</c:v>
                </c:pt>
                <c:pt idx="2513" formatCode="General">
                  <c:v>2.5129999999999999</c:v>
                </c:pt>
                <c:pt idx="2514" formatCode="General">
                  <c:v>2.5139999999999998</c:v>
                </c:pt>
                <c:pt idx="2515" formatCode="General">
                  <c:v>2.5150000000000001</c:v>
                </c:pt>
                <c:pt idx="2516" formatCode="General">
                  <c:v>2.516</c:v>
                </c:pt>
                <c:pt idx="2517" formatCode="General">
                  <c:v>2.5169999999999999</c:v>
                </c:pt>
                <c:pt idx="2518" formatCode="General">
                  <c:v>2.5179999999999998</c:v>
                </c:pt>
                <c:pt idx="2519" formatCode="General">
                  <c:v>2.5190000000000001</c:v>
                </c:pt>
                <c:pt idx="2520" formatCode="General">
                  <c:v>2.52</c:v>
                </c:pt>
                <c:pt idx="2521" formatCode="General">
                  <c:v>2.5209999999999999</c:v>
                </c:pt>
                <c:pt idx="2522" formatCode="General">
                  <c:v>2.5219999999999998</c:v>
                </c:pt>
                <c:pt idx="2523" formatCode="General">
                  <c:v>2.5230000000000001</c:v>
                </c:pt>
                <c:pt idx="2524" formatCode="General">
                  <c:v>2.524</c:v>
                </c:pt>
                <c:pt idx="2525" formatCode="General">
                  <c:v>2.5249999999999999</c:v>
                </c:pt>
                <c:pt idx="2526" formatCode="General">
                  <c:v>2.5259999999999998</c:v>
                </c:pt>
                <c:pt idx="2527" formatCode="General">
                  <c:v>2.5270000000000001</c:v>
                </c:pt>
                <c:pt idx="2528" formatCode="General">
                  <c:v>2.528</c:v>
                </c:pt>
                <c:pt idx="2529" formatCode="General">
                  <c:v>2.5289999999999999</c:v>
                </c:pt>
                <c:pt idx="2530" formatCode="General">
                  <c:v>2.5299999999999998</c:v>
                </c:pt>
                <c:pt idx="2531" formatCode="General">
                  <c:v>2.5310000000000001</c:v>
                </c:pt>
                <c:pt idx="2532" formatCode="General">
                  <c:v>2.532</c:v>
                </c:pt>
                <c:pt idx="2533" formatCode="General">
                  <c:v>2.5329999999999999</c:v>
                </c:pt>
                <c:pt idx="2534" formatCode="General">
                  <c:v>2.5339999999999998</c:v>
                </c:pt>
                <c:pt idx="2535" formatCode="General">
                  <c:v>2.5350000000000001</c:v>
                </c:pt>
                <c:pt idx="2536" formatCode="General">
                  <c:v>2.536</c:v>
                </c:pt>
                <c:pt idx="2537" formatCode="General">
                  <c:v>2.5369999999999999</c:v>
                </c:pt>
                <c:pt idx="2538" formatCode="General">
                  <c:v>2.5379999999999998</c:v>
                </c:pt>
                <c:pt idx="2539" formatCode="General">
                  <c:v>2.5390000000000001</c:v>
                </c:pt>
                <c:pt idx="2540" formatCode="General">
                  <c:v>2.54</c:v>
                </c:pt>
                <c:pt idx="2541" formatCode="General">
                  <c:v>2.5409999999999999</c:v>
                </c:pt>
                <c:pt idx="2542" formatCode="General">
                  <c:v>2.5419999999999998</c:v>
                </c:pt>
                <c:pt idx="2543" formatCode="General">
                  <c:v>2.5430000000000001</c:v>
                </c:pt>
                <c:pt idx="2544" formatCode="General">
                  <c:v>2.544</c:v>
                </c:pt>
                <c:pt idx="2545" formatCode="General">
                  <c:v>2.5449999999999999</c:v>
                </c:pt>
                <c:pt idx="2546" formatCode="General">
                  <c:v>2.5459999999999998</c:v>
                </c:pt>
                <c:pt idx="2547" formatCode="General">
                  <c:v>2.5470000000000002</c:v>
                </c:pt>
                <c:pt idx="2548" formatCode="General">
                  <c:v>2.548</c:v>
                </c:pt>
                <c:pt idx="2549" formatCode="General">
                  <c:v>2.5489999999999999</c:v>
                </c:pt>
                <c:pt idx="2550" formatCode="General">
                  <c:v>2.5499999999999998</c:v>
                </c:pt>
                <c:pt idx="2551" formatCode="General">
                  <c:v>2.5510000000000002</c:v>
                </c:pt>
                <c:pt idx="2552" formatCode="General">
                  <c:v>2.552</c:v>
                </c:pt>
                <c:pt idx="2553" formatCode="General">
                  <c:v>2.5529999999999999</c:v>
                </c:pt>
                <c:pt idx="2554" formatCode="General">
                  <c:v>2.5539999999999998</c:v>
                </c:pt>
                <c:pt idx="2555" formatCode="General">
                  <c:v>2.5550000000000002</c:v>
                </c:pt>
                <c:pt idx="2556" formatCode="General">
                  <c:v>2.556</c:v>
                </c:pt>
                <c:pt idx="2557" formatCode="General">
                  <c:v>2.5569999999999999</c:v>
                </c:pt>
                <c:pt idx="2558" formatCode="General">
                  <c:v>2.5579999999999998</c:v>
                </c:pt>
                <c:pt idx="2559" formatCode="General">
                  <c:v>2.5590000000000002</c:v>
                </c:pt>
                <c:pt idx="2560" formatCode="General">
                  <c:v>2.56</c:v>
                </c:pt>
                <c:pt idx="2561" formatCode="General">
                  <c:v>2.5609999999999999</c:v>
                </c:pt>
                <c:pt idx="2562" formatCode="General">
                  <c:v>2.5619999999999998</c:v>
                </c:pt>
                <c:pt idx="2563" formatCode="General">
                  <c:v>2.5630000000000002</c:v>
                </c:pt>
                <c:pt idx="2564" formatCode="General">
                  <c:v>2.5640000000000001</c:v>
                </c:pt>
                <c:pt idx="2565" formatCode="General">
                  <c:v>2.5649999999999999</c:v>
                </c:pt>
                <c:pt idx="2566" formatCode="General">
                  <c:v>2.5659999999999998</c:v>
                </c:pt>
                <c:pt idx="2567" formatCode="General">
                  <c:v>2.5670000000000002</c:v>
                </c:pt>
                <c:pt idx="2568" formatCode="General">
                  <c:v>2.5680000000000001</c:v>
                </c:pt>
                <c:pt idx="2569" formatCode="General">
                  <c:v>2.569</c:v>
                </c:pt>
                <c:pt idx="2570" formatCode="General">
                  <c:v>2.57</c:v>
                </c:pt>
                <c:pt idx="2571" formatCode="General">
                  <c:v>2.5710000000000002</c:v>
                </c:pt>
                <c:pt idx="2572" formatCode="General">
                  <c:v>2.5720000000000001</c:v>
                </c:pt>
                <c:pt idx="2573" formatCode="General">
                  <c:v>2.573</c:v>
                </c:pt>
                <c:pt idx="2574" formatCode="General">
                  <c:v>2.5739999999999998</c:v>
                </c:pt>
                <c:pt idx="2575" formatCode="General">
                  <c:v>2.5750000000000002</c:v>
                </c:pt>
                <c:pt idx="2576" formatCode="General">
                  <c:v>2.5760000000000001</c:v>
                </c:pt>
                <c:pt idx="2577" formatCode="General">
                  <c:v>2.577</c:v>
                </c:pt>
                <c:pt idx="2578" formatCode="General">
                  <c:v>2.5779999999999998</c:v>
                </c:pt>
                <c:pt idx="2579" formatCode="General">
                  <c:v>2.5790000000000002</c:v>
                </c:pt>
                <c:pt idx="2580" formatCode="General">
                  <c:v>2.58</c:v>
                </c:pt>
                <c:pt idx="2581" formatCode="General">
                  <c:v>2.581</c:v>
                </c:pt>
                <c:pt idx="2582" formatCode="General">
                  <c:v>2.5819999999999999</c:v>
                </c:pt>
                <c:pt idx="2583" formatCode="General">
                  <c:v>2.5830000000000002</c:v>
                </c:pt>
                <c:pt idx="2584" formatCode="General">
                  <c:v>2.5840000000000001</c:v>
                </c:pt>
                <c:pt idx="2585" formatCode="General">
                  <c:v>2.585</c:v>
                </c:pt>
                <c:pt idx="2586" formatCode="General">
                  <c:v>2.5859999999999999</c:v>
                </c:pt>
                <c:pt idx="2587" formatCode="General">
                  <c:v>2.5870000000000002</c:v>
                </c:pt>
                <c:pt idx="2588" formatCode="General">
                  <c:v>2.5880000000000001</c:v>
                </c:pt>
                <c:pt idx="2589" formatCode="General">
                  <c:v>2.589</c:v>
                </c:pt>
                <c:pt idx="2590" formatCode="General">
                  <c:v>2.59</c:v>
                </c:pt>
                <c:pt idx="2591" formatCode="General">
                  <c:v>2.5910000000000002</c:v>
                </c:pt>
                <c:pt idx="2592" formatCode="General">
                  <c:v>2.5920000000000001</c:v>
                </c:pt>
                <c:pt idx="2593" formatCode="General">
                  <c:v>2.593</c:v>
                </c:pt>
                <c:pt idx="2594" formatCode="General">
                  <c:v>2.5939999999999999</c:v>
                </c:pt>
                <c:pt idx="2595" formatCode="General">
                  <c:v>2.5950000000000002</c:v>
                </c:pt>
                <c:pt idx="2596" formatCode="General">
                  <c:v>2.5960000000000001</c:v>
                </c:pt>
                <c:pt idx="2597" formatCode="General">
                  <c:v>2.597</c:v>
                </c:pt>
                <c:pt idx="2598" formatCode="General">
                  <c:v>2.5979999999999999</c:v>
                </c:pt>
                <c:pt idx="2599" formatCode="General">
                  <c:v>2.5990000000000002</c:v>
                </c:pt>
                <c:pt idx="2600" formatCode="General">
                  <c:v>2.6</c:v>
                </c:pt>
                <c:pt idx="2601" formatCode="General">
                  <c:v>2.601</c:v>
                </c:pt>
                <c:pt idx="2602" formatCode="General">
                  <c:v>2.6019999999999999</c:v>
                </c:pt>
                <c:pt idx="2603" formatCode="General">
                  <c:v>2.6030000000000002</c:v>
                </c:pt>
                <c:pt idx="2604" formatCode="General">
                  <c:v>2.6040000000000001</c:v>
                </c:pt>
                <c:pt idx="2605" formatCode="General">
                  <c:v>2.605</c:v>
                </c:pt>
                <c:pt idx="2606" formatCode="General">
                  <c:v>2.6059999999999999</c:v>
                </c:pt>
                <c:pt idx="2607" formatCode="General">
                  <c:v>2.6070000000000002</c:v>
                </c:pt>
                <c:pt idx="2608" formatCode="General">
                  <c:v>2.6080000000000001</c:v>
                </c:pt>
                <c:pt idx="2609" formatCode="General">
                  <c:v>2.609</c:v>
                </c:pt>
                <c:pt idx="2610" formatCode="General">
                  <c:v>2.61</c:v>
                </c:pt>
                <c:pt idx="2611" formatCode="General">
                  <c:v>2.6110000000000002</c:v>
                </c:pt>
                <c:pt idx="2612" formatCode="General">
                  <c:v>2.6120000000000001</c:v>
                </c:pt>
                <c:pt idx="2613" formatCode="General">
                  <c:v>2.613</c:v>
                </c:pt>
                <c:pt idx="2614" formatCode="General">
                  <c:v>2.6139999999999999</c:v>
                </c:pt>
                <c:pt idx="2615" formatCode="General">
                  <c:v>2.6150000000000002</c:v>
                </c:pt>
                <c:pt idx="2616" formatCode="General">
                  <c:v>2.6160000000000001</c:v>
                </c:pt>
                <c:pt idx="2617" formatCode="General">
                  <c:v>2.617</c:v>
                </c:pt>
                <c:pt idx="2618" formatCode="General">
                  <c:v>2.6179999999999999</c:v>
                </c:pt>
                <c:pt idx="2619" formatCode="General">
                  <c:v>2.6190000000000002</c:v>
                </c:pt>
                <c:pt idx="2620" formatCode="General">
                  <c:v>2.62</c:v>
                </c:pt>
                <c:pt idx="2621" formatCode="General">
                  <c:v>2.621</c:v>
                </c:pt>
                <c:pt idx="2622" formatCode="General">
                  <c:v>2.6219999999999999</c:v>
                </c:pt>
                <c:pt idx="2623" formatCode="General">
                  <c:v>2.6230000000000002</c:v>
                </c:pt>
                <c:pt idx="2624" formatCode="General">
                  <c:v>2.6240000000000001</c:v>
                </c:pt>
                <c:pt idx="2625" formatCode="General">
                  <c:v>2.625</c:v>
                </c:pt>
                <c:pt idx="2626" formatCode="General">
                  <c:v>2.6259999999999999</c:v>
                </c:pt>
                <c:pt idx="2627" formatCode="General">
                  <c:v>2.6269999999999998</c:v>
                </c:pt>
                <c:pt idx="2628" formatCode="General">
                  <c:v>2.6280000000000001</c:v>
                </c:pt>
                <c:pt idx="2629" formatCode="General">
                  <c:v>2.629</c:v>
                </c:pt>
                <c:pt idx="2630" formatCode="General">
                  <c:v>2.63</c:v>
                </c:pt>
                <c:pt idx="2631" formatCode="General">
                  <c:v>2.6309999999999998</c:v>
                </c:pt>
                <c:pt idx="2632" formatCode="General">
                  <c:v>2.6320000000000001</c:v>
                </c:pt>
                <c:pt idx="2633" formatCode="General">
                  <c:v>2.633</c:v>
                </c:pt>
                <c:pt idx="2634" formatCode="General">
                  <c:v>2.6339999999999999</c:v>
                </c:pt>
                <c:pt idx="2635" formatCode="General">
                  <c:v>2.6349999999999998</c:v>
                </c:pt>
                <c:pt idx="2636" formatCode="General">
                  <c:v>2.6360000000000001</c:v>
                </c:pt>
                <c:pt idx="2637" formatCode="General">
                  <c:v>2.637</c:v>
                </c:pt>
                <c:pt idx="2638" formatCode="General">
                  <c:v>2.6379999999999999</c:v>
                </c:pt>
                <c:pt idx="2639" formatCode="General">
                  <c:v>2.6389999999999998</c:v>
                </c:pt>
                <c:pt idx="2640" formatCode="General">
                  <c:v>2.64</c:v>
                </c:pt>
                <c:pt idx="2641" formatCode="General">
                  <c:v>2.641</c:v>
                </c:pt>
                <c:pt idx="2642" formatCode="General">
                  <c:v>2.6419999999999999</c:v>
                </c:pt>
                <c:pt idx="2643" formatCode="General">
                  <c:v>2.6429999999999998</c:v>
                </c:pt>
                <c:pt idx="2644" formatCode="General">
                  <c:v>2.6440000000000001</c:v>
                </c:pt>
                <c:pt idx="2645" formatCode="General">
                  <c:v>2.645</c:v>
                </c:pt>
                <c:pt idx="2646" formatCode="General">
                  <c:v>2.6459999999999999</c:v>
                </c:pt>
                <c:pt idx="2647" formatCode="General">
                  <c:v>2.6469999999999998</c:v>
                </c:pt>
                <c:pt idx="2648" formatCode="General">
                  <c:v>2.6480000000000001</c:v>
                </c:pt>
                <c:pt idx="2649" formatCode="General">
                  <c:v>2.649</c:v>
                </c:pt>
                <c:pt idx="2650" formatCode="General">
                  <c:v>2.65</c:v>
                </c:pt>
                <c:pt idx="2651" formatCode="General">
                  <c:v>2.6509999999999998</c:v>
                </c:pt>
                <c:pt idx="2652" formatCode="General">
                  <c:v>2.6520000000000001</c:v>
                </c:pt>
                <c:pt idx="2653" formatCode="General">
                  <c:v>2.653</c:v>
                </c:pt>
                <c:pt idx="2654" formatCode="General">
                  <c:v>2.6539999999999999</c:v>
                </c:pt>
                <c:pt idx="2655" formatCode="General">
                  <c:v>2.6549999999999998</c:v>
                </c:pt>
                <c:pt idx="2656" formatCode="General">
                  <c:v>2.6560000000000001</c:v>
                </c:pt>
                <c:pt idx="2657" formatCode="General">
                  <c:v>2.657</c:v>
                </c:pt>
                <c:pt idx="2658" formatCode="General">
                  <c:v>2.6579999999999999</c:v>
                </c:pt>
                <c:pt idx="2659" formatCode="General">
                  <c:v>2.6589999999999998</c:v>
                </c:pt>
                <c:pt idx="2660" formatCode="General">
                  <c:v>2.66</c:v>
                </c:pt>
                <c:pt idx="2661" formatCode="General">
                  <c:v>2.661</c:v>
                </c:pt>
                <c:pt idx="2662" formatCode="General">
                  <c:v>2.6619999999999999</c:v>
                </c:pt>
                <c:pt idx="2663" formatCode="General">
                  <c:v>2.6629999999999998</c:v>
                </c:pt>
                <c:pt idx="2664" formatCode="General">
                  <c:v>2.6640000000000001</c:v>
                </c:pt>
                <c:pt idx="2665" formatCode="General">
                  <c:v>2.665</c:v>
                </c:pt>
                <c:pt idx="2666" formatCode="General">
                  <c:v>2.6659999999999999</c:v>
                </c:pt>
                <c:pt idx="2667" formatCode="General">
                  <c:v>2.6669999999999998</c:v>
                </c:pt>
                <c:pt idx="2668" formatCode="General">
                  <c:v>2.6680000000000001</c:v>
                </c:pt>
                <c:pt idx="2669" formatCode="General">
                  <c:v>2.669</c:v>
                </c:pt>
                <c:pt idx="2670" formatCode="General">
                  <c:v>2.67</c:v>
                </c:pt>
                <c:pt idx="2671" formatCode="General">
                  <c:v>2.6709999999999998</c:v>
                </c:pt>
                <c:pt idx="2672" formatCode="General">
                  <c:v>2.6720000000000002</c:v>
                </c:pt>
                <c:pt idx="2673" formatCode="General">
                  <c:v>2.673</c:v>
                </c:pt>
                <c:pt idx="2674" formatCode="General">
                  <c:v>2.6739999999999999</c:v>
                </c:pt>
                <c:pt idx="2675" formatCode="General">
                  <c:v>2.6749999999999998</c:v>
                </c:pt>
                <c:pt idx="2676" formatCode="General">
                  <c:v>2.6760000000000002</c:v>
                </c:pt>
                <c:pt idx="2677" formatCode="General">
                  <c:v>2.677</c:v>
                </c:pt>
                <c:pt idx="2678" formatCode="General">
                  <c:v>2.6779999999999999</c:v>
                </c:pt>
                <c:pt idx="2679" formatCode="General">
                  <c:v>2.6789999999999998</c:v>
                </c:pt>
                <c:pt idx="2680" formatCode="General">
                  <c:v>2.68</c:v>
                </c:pt>
                <c:pt idx="2681" formatCode="General">
                  <c:v>2.681</c:v>
                </c:pt>
                <c:pt idx="2682" formatCode="General">
                  <c:v>2.6819999999999999</c:v>
                </c:pt>
                <c:pt idx="2683" formatCode="General">
                  <c:v>2.6829999999999998</c:v>
                </c:pt>
                <c:pt idx="2684" formatCode="General">
                  <c:v>2.6840000000000002</c:v>
                </c:pt>
                <c:pt idx="2685" formatCode="General">
                  <c:v>2.6850000000000001</c:v>
                </c:pt>
                <c:pt idx="2686" formatCode="General">
                  <c:v>2.6859999999999999</c:v>
                </c:pt>
                <c:pt idx="2687" formatCode="General">
                  <c:v>2.6869999999999998</c:v>
                </c:pt>
                <c:pt idx="2688" formatCode="General">
                  <c:v>2.6880000000000002</c:v>
                </c:pt>
                <c:pt idx="2689" formatCode="General">
                  <c:v>2.6890000000000001</c:v>
                </c:pt>
                <c:pt idx="2690" formatCode="General">
                  <c:v>2.69</c:v>
                </c:pt>
                <c:pt idx="2691" formatCode="General">
                  <c:v>2.6909999999999998</c:v>
                </c:pt>
                <c:pt idx="2692" formatCode="General">
                  <c:v>2.6920000000000002</c:v>
                </c:pt>
                <c:pt idx="2693" formatCode="General">
                  <c:v>2.6930000000000001</c:v>
                </c:pt>
                <c:pt idx="2694" formatCode="General">
                  <c:v>2.694</c:v>
                </c:pt>
                <c:pt idx="2695" formatCode="General">
                  <c:v>2.6949999999999998</c:v>
                </c:pt>
                <c:pt idx="2696" formatCode="General">
                  <c:v>2.6960000000000002</c:v>
                </c:pt>
                <c:pt idx="2697" formatCode="General">
                  <c:v>2.6970000000000001</c:v>
                </c:pt>
                <c:pt idx="2698" formatCode="General">
                  <c:v>2.698</c:v>
                </c:pt>
                <c:pt idx="2699" formatCode="General">
                  <c:v>2.6989999999999998</c:v>
                </c:pt>
                <c:pt idx="2700" formatCode="General">
                  <c:v>2.7</c:v>
                </c:pt>
                <c:pt idx="2701" formatCode="General">
                  <c:v>2.7010000000000001</c:v>
                </c:pt>
                <c:pt idx="2702" formatCode="General">
                  <c:v>2.702</c:v>
                </c:pt>
                <c:pt idx="2703" formatCode="General">
                  <c:v>2.7029999999999998</c:v>
                </c:pt>
                <c:pt idx="2704" formatCode="General">
                  <c:v>2.7040000000000002</c:v>
                </c:pt>
                <c:pt idx="2705" formatCode="General">
                  <c:v>2.7050000000000001</c:v>
                </c:pt>
                <c:pt idx="2706" formatCode="General">
                  <c:v>2.706</c:v>
                </c:pt>
                <c:pt idx="2707" formatCode="General">
                  <c:v>2.7069999999999999</c:v>
                </c:pt>
                <c:pt idx="2708" formatCode="General">
                  <c:v>2.7080000000000002</c:v>
                </c:pt>
                <c:pt idx="2709" formatCode="General">
                  <c:v>2.7090000000000001</c:v>
                </c:pt>
                <c:pt idx="2710" formatCode="General">
                  <c:v>2.71</c:v>
                </c:pt>
                <c:pt idx="2711" formatCode="General">
                  <c:v>2.7109999999999999</c:v>
                </c:pt>
                <c:pt idx="2712" formatCode="General">
                  <c:v>2.7120000000000002</c:v>
                </c:pt>
                <c:pt idx="2713" formatCode="General">
                  <c:v>2.7130000000000001</c:v>
                </c:pt>
                <c:pt idx="2714" formatCode="General">
                  <c:v>2.714</c:v>
                </c:pt>
                <c:pt idx="2715" formatCode="General">
                  <c:v>2.7149999999999999</c:v>
                </c:pt>
                <c:pt idx="2716" formatCode="General">
                  <c:v>2.7160000000000002</c:v>
                </c:pt>
                <c:pt idx="2717" formatCode="General">
                  <c:v>2.7170000000000001</c:v>
                </c:pt>
                <c:pt idx="2718" formatCode="General">
                  <c:v>2.718</c:v>
                </c:pt>
                <c:pt idx="2719" formatCode="General">
                  <c:v>2.7189999999999999</c:v>
                </c:pt>
                <c:pt idx="2720" formatCode="General">
                  <c:v>2.72</c:v>
                </c:pt>
                <c:pt idx="2721" formatCode="General">
                  <c:v>2.7210000000000001</c:v>
                </c:pt>
                <c:pt idx="2722" formatCode="General">
                  <c:v>2.722</c:v>
                </c:pt>
                <c:pt idx="2723" formatCode="General">
                  <c:v>2.7229999999999999</c:v>
                </c:pt>
                <c:pt idx="2724" formatCode="General">
                  <c:v>2.7240000000000002</c:v>
                </c:pt>
                <c:pt idx="2725" formatCode="General">
                  <c:v>2.7250000000000001</c:v>
                </c:pt>
                <c:pt idx="2726" formatCode="General">
                  <c:v>2.726</c:v>
                </c:pt>
                <c:pt idx="2727" formatCode="General">
                  <c:v>2.7269999999999999</c:v>
                </c:pt>
                <c:pt idx="2728" formatCode="General">
                  <c:v>2.7280000000000002</c:v>
                </c:pt>
                <c:pt idx="2729" formatCode="General">
                  <c:v>2.7290000000000001</c:v>
                </c:pt>
                <c:pt idx="2730" formatCode="General">
                  <c:v>2.73</c:v>
                </c:pt>
                <c:pt idx="2731" formatCode="General">
                  <c:v>2.7309999999999999</c:v>
                </c:pt>
                <c:pt idx="2732" formatCode="General">
                  <c:v>2.7320000000000002</c:v>
                </c:pt>
                <c:pt idx="2733" formatCode="General">
                  <c:v>2.7330000000000001</c:v>
                </c:pt>
                <c:pt idx="2734" formatCode="General">
                  <c:v>2.734</c:v>
                </c:pt>
                <c:pt idx="2735" formatCode="General">
                  <c:v>2.7349999999999999</c:v>
                </c:pt>
                <c:pt idx="2736" formatCode="General">
                  <c:v>2.7360000000000002</c:v>
                </c:pt>
                <c:pt idx="2737" formatCode="General">
                  <c:v>2.7370000000000001</c:v>
                </c:pt>
                <c:pt idx="2738" formatCode="General">
                  <c:v>2.738</c:v>
                </c:pt>
                <c:pt idx="2739" formatCode="General">
                  <c:v>2.7389999999999999</c:v>
                </c:pt>
                <c:pt idx="2740" formatCode="General">
                  <c:v>2.74</c:v>
                </c:pt>
                <c:pt idx="2741" formatCode="General">
                  <c:v>2.7410000000000001</c:v>
                </c:pt>
                <c:pt idx="2742" formatCode="General">
                  <c:v>2.742</c:v>
                </c:pt>
                <c:pt idx="2743" formatCode="General">
                  <c:v>2.7429999999999999</c:v>
                </c:pt>
                <c:pt idx="2744" formatCode="General">
                  <c:v>2.7440000000000002</c:v>
                </c:pt>
                <c:pt idx="2745" formatCode="General">
                  <c:v>2.7450000000000001</c:v>
                </c:pt>
                <c:pt idx="2746" formatCode="General">
                  <c:v>2.746</c:v>
                </c:pt>
                <c:pt idx="2747" formatCode="General">
                  <c:v>2.7469999999999999</c:v>
                </c:pt>
                <c:pt idx="2748" formatCode="General">
                  <c:v>2.7480000000000002</c:v>
                </c:pt>
                <c:pt idx="2749" formatCode="General">
                  <c:v>2.7490000000000001</c:v>
                </c:pt>
                <c:pt idx="2750" formatCode="General">
                  <c:v>2.75</c:v>
                </c:pt>
                <c:pt idx="2751" formatCode="General">
                  <c:v>2.7509999999999999</c:v>
                </c:pt>
                <c:pt idx="2752" formatCode="General">
                  <c:v>2.7519999999999998</c:v>
                </c:pt>
                <c:pt idx="2753" formatCode="General">
                  <c:v>2.7530000000000001</c:v>
                </c:pt>
                <c:pt idx="2754" formatCode="General">
                  <c:v>2.754</c:v>
                </c:pt>
                <c:pt idx="2755" formatCode="General">
                  <c:v>2.7549999999999999</c:v>
                </c:pt>
                <c:pt idx="2756" formatCode="General">
                  <c:v>2.7559999999999998</c:v>
                </c:pt>
                <c:pt idx="2757" formatCode="General">
                  <c:v>2.7570000000000001</c:v>
                </c:pt>
                <c:pt idx="2758" formatCode="General">
                  <c:v>2.758</c:v>
                </c:pt>
                <c:pt idx="2759" formatCode="General">
                  <c:v>2.7589999999999999</c:v>
                </c:pt>
                <c:pt idx="2760" formatCode="General">
                  <c:v>2.76</c:v>
                </c:pt>
                <c:pt idx="2761" formatCode="General">
                  <c:v>2.7610000000000001</c:v>
                </c:pt>
                <c:pt idx="2762" formatCode="General">
                  <c:v>2.762</c:v>
                </c:pt>
                <c:pt idx="2763" formatCode="General">
                  <c:v>2.7629999999999999</c:v>
                </c:pt>
                <c:pt idx="2764" formatCode="General">
                  <c:v>2.7639999999999998</c:v>
                </c:pt>
                <c:pt idx="2765" formatCode="General">
                  <c:v>2.7650000000000001</c:v>
                </c:pt>
                <c:pt idx="2766" formatCode="General">
                  <c:v>2.766</c:v>
                </c:pt>
                <c:pt idx="2767" formatCode="General">
                  <c:v>2.7669999999999999</c:v>
                </c:pt>
                <c:pt idx="2768" formatCode="General">
                  <c:v>2.7679999999999998</c:v>
                </c:pt>
                <c:pt idx="2769" formatCode="General">
                  <c:v>2.7690000000000001</c:v>
                </c:pt>
                <c:pt idx="2770" formatCode="General">
                  <c:v>2.77</c:v>
                </c:pt>
                <c:pt idx="2771" formatCode="General">
                  <c:v>2.7709999999999999</c:v>
                </c:pt>
                <c:pt idx="2772" formatCode="General">
                  <c:v>2.7719999999999998</c:v>
                </c:pt>
                <c:pt idx="2773" formatCode="General">
                  <c:v>2.7730000000000001</c:v>
                </c:pt>
                <c:pt idx="2774" formatCode="General">
                  <c:v>2.774</c:v>
                </c:pt>
                <c:pt idx="2775" formatCode="General">
                  <c:v>2.7749999999999999</c:v>
                </c:pt>
                <c:pt idx="2776" formatCode="General">
                  <c:v>2.7759999999999998</c:v>
                </c:pt>
                <c:pt idx="2777" formatCode="General">
                  <c:v>2.7770000000000001</c:v>
                </c:pt>
                <c:pt idx="2778" formatCode="General">
                  <c:v>2.778</c:v>
                </c:pt>
                <c:pt idx="2779" formatCode="General">
                  <c:v>2.7789999999999999</c:v>
                </c:pt>
                <c:pt idx="2780" formatCode="General">
                  <c:v>2.78</c:v>
                </c:pt>
                <c:pt idx="2781" formatCode="General">
                  <c:v>2.7810000000000001</c:v>
                </c:pt>
                <c:pt idx="2782" formatCode="General">
                  <c:v>2.782</c:v>
                </c:pt>
                <c:pt idx="2783" formatCode="General">
                  <c:v>2.7829999999999999</c:v>
                </c:pt>
                <c:pt idx="2784" formatCode="General">
                  <c:v>2.7839999999999998</c:v>
                </c:pt>
                <c:pt idx="2785" formatCode="General">
                  <c:v>2.7850000000000001</c:v>
                </c:pt>
                <c:pt idx="2786" formatCode="General">
                  <c:v>2.786</c:v>
                </c:pt>
                <c:pt idx="2787" formatCode="General">
                  <c:v>2.7869999999999999</c:v>
                </c:pt>
                <c:pt idx="2788" formatCode="General">
                  <c:v>2.7879999999999998</c:v>
                </c:pt>
                <c:pt idx="2789" formatCode="General">
                  <c:v>2.7890000000000001</c:v>
                </c:pt>
                <c:pt idx="2790" formatCode="General">
                  <c:v>2.79</c:v>
                </c:pt>
                <c:pt idx="2791" formatCode="General">
                  <c:v>2.7909999999999999</c:v>
                </c:pt>
                <c:pt idx="2792" formatCode="General">
                  <c:v>2.7919999999999998</c:v>
                </c:pt>
                <c:pt idx="2793" formatCode="General">
                  <c:v>2.7930000000000001</c:v>
                </c:pt>
                <c:pt idx="2794" formatCode="General">
                  <c:v>2.794</c:v>
                </c:pt>
                <c:pt idx="2795" formatCode="General">
                  <c:v>2.7949999999999999</c:v>
                </c:pt>
                <c:pt idx="2796" formatCode="General">
                  <c:v>2.7959999999999998</c:v>
                </c:pt>
                <c:pt idx="2797" formatCode="General">
                  <c:v>2.7970000000000002</c:v>
                </c:pt>
                <c:pt idx="2798" formatCode="General">
                  <c:v>2.798</c:v>
                </c:pt>
                <c:pt idx="2799" formatCode="General">
                  <c:v>2.7989999999999999</c:v>
                </c:pt>
                <c:pt idx="2800" formatCode="General">
                  <c:v>2.8</c:v>
                </c:pt>
                <c:pt idx="2801" formatCode="General">
                  <c:v>2.8010000000000002</c:v>
                </c:pt>
                <c:pt idx="2802" formatCode="General">
                  <c:v>2.802</c:v>
                </c:pt>
                <c:pt idx="2803" formatCode="General">
                  <c:v>2.8029999999999999</c:v>
                </c:pt>
                <c:pt idx="2804" formatCode="General">
                  <c:v>2.8039999999999998</c:v>
                </c:pt>
                <c:pt idx="2805" formatCode="General">
                  <c:v>2.8050000000000002</c:v>
                </c:pt>
                <c:pt idx="2806" formatCode="General">
                  <c:v>2.806</c:v>
                </c:pt>
                <c:pt idx="2807" formatCode="General">
                  <c:v>2.8069999999999999</c:v>
                </c:pt>
                <c:pt idx="2808" formatCode="General">
                  <c:v>2.8079999999999998</c:v>
                </c:pt>
                <c:pt idx="2809" formatCode="General">
                  <c:v>2.8090000000000002</c:v>
                </c:pt>
                <c:pt idx="2810" formatCode="General">
                  <c:v>2.81</c:v>
                </c:pt>
                <c:pt idx="2811" formatCode="General">
                  <c:v>2.8109999999999999</c:v>
                </c:pt>
                <c:pt idx="2812" formatCode="General">
                  <c:v>2.8119999999999998</c:v>
                </c:pt>
                <c:pt idx="2813" formatCode="General">
                  <c:v>2.8130000000000002</c:v>
                </c:pt>
                <c:pt idx="2814" formatCode="General">
                  <c:v>2.8140000000000001</c:v>
                </c:pt>
                <c:pt idx="2815" formatCode="General">
                  <c:v>2.8149999999999999</c:v>
                </c:pt>
                <c:pt idx="2816" formatCode="General">
                  <c:v>2.8159999999999998</c:v>
                </c:pt>
                <c:pt idx="2817" formatCode="General">
                  <c:v>2.8170000000000002</c:v>
                </c:pt>
                <c:pt idx="2818" formatCode="General">
                  <c:v>2.8180000000000001</c:v>
                </c:pt>
                <c:pt idx="2819" formatCode="General">
                  <c:v>2.819</c:v>
                </c:pt>
                <c:pt idx="2820" formatCode="General">
                  <c:v>2.82</c:v>
                </c:pt>
                <c:pt idx="2821" formatCode="General">
                  <c:v>2.8210000000000002</c:v>
                </c:pt>
                <c:pt idx="2822" formatCode="General">
                  <c:v>2.8220000000000001</c:v>
                </c:pt>
                <c:pt idx="2823" formatCode="General">
                  <c:v>2.823</c:v>
                </c:pt>
                <c:pt idx="2824" formatCode="General">
                  <c:v>2.8239999999999998</c:v>
                </c:pt>
                <c:pt idx="2825" formatCode="General">
                  <c:v>2.8250000000000002</c:v>
                </c:pt>
                <c:pt idx="2826" formatCode="General">
                  <c:v>2.8260000000000001</c:v>
                </c:pt>
                <c:pt idx="2827" formatCode="General">
                  <c:v>2.827</c:v>
                </c:pt>
                <c:pt idx="2828" formatCode="General">
                  <c:v>2.8279999999999998</c:v>
                </c:pt>
                <c:pt idx="2829" formatCode="General">
                  <c:v>2.8290000000000002</c:v>
                </c:pt>
                <c:pt idx="2830" formatCode="General">
                  <c:v>2.83</c:v>
                </c:pt>
                <c:pt idx="2831" formatCode="General">
                  <c:v>2.831</c:v>
                </c:pt>
                <c:pt idx="2832" formatCode="General">
                  <c:v>2.8319999999999999</c:v>
                </c:pt>
                <c:pt idx="2833" formatCode="General">
                  <c:v>2.8330000000000002</c:v>
                </c:pt>
                <c:pt idx="2834" formatCode="General">
                  <c:v>2.8340000000000001</c:v>
                </c:pt>
                <c:pt idx="2835" formatCode="General">
                  <c:v>2.835</c:v>
                </c:pt>
                <c:pt idx="2836" formatCode="General">
                  <c:v>2.8359999999999999</c:v>
                </c:pt>
                <c:pt idx="2837" formatCode="General">
                  <c:v>2.8370000000000002</c:v>
                </c:pt>
                <c:pt idx="2838" formatCode="General">
                  <c:v>2.8380000000000001</c:v>
                </c:pt>
                <c:pt idx="2839" formatCode="General">
                  <c:v>2.839</c:v>
                </c:pt>
                <c:pt idx="2840" formatCode="General">
                  <c:v>2.84</c:v>
                </c:pt>
                <c:pt idx="2841" formatCode="General">
                  <c:v>2.8410000000000002</c:v>
                </c:pt>
                <c:pt idx="2842" formatCode="General">
                  <c:v>2.8420000000000001</c:v>
                </c:pt>
                <c:pt idx="2843" formatCode="General">
                  <c:v>2.843</c:v>
                </c:pt>
                <c:pt idx="2844" formatCode="General">
                  <c:v>2.8439999999999999</c:v>
                </c:pt>
                <c:pt idx="2845" formatCode="General">
                  <c:v>2.8450000000000002</c:v>
                </c:pt>
                <c:pt idx="2846" formatCode="General">
                  <c:v>2.8460000000000001</c:v>
                </c:pt>
                <c:pt idx="2847" formatCode="General">
                  <c:v>2.847</c:v>
                </c:pt>
                <c:pt idx="2848" formatCode="General">
                  <c:v>2.8479999999999999</c:v>
                </c:pt>
                <c:pt idx="2849" formatCode="General">
                  <c:v>2.8490000000000002</c:v>
                </c:pt>
                <c:pt idx="2850" formatCode="General">
                  <c:v>2.85</c:v>
                </c:pt>
                <c:pt idx="2851" formatCode="General">
                  <c:v>2.851</c:v>
                </c:pt>
                <c:pt idx="2852" formatCode="General">
                  <c:v>2.8519999999999999</c:v>
                </c:pt>
                <c:pt idx="2853" formatCode="General">
                  <c:v>2.8530000000000002</c:v>
                </c:pt>
                <c:pt idx="2854" formatCode="General">
                  <c:v>2.8540000000000001</c:v>
                </c:pt>
                <c:pt idx="2855" formatCode="General">
                  <c:v>2.855</c:v>
                </c:pt>
                <c:pt idx="2856" formatCode="General">
                  <c:v>2.8559999999999999</c:v>
                </c:pt>
                <c:pt idx="2857" formatCode="General">
                  <c:v>2.8570000000000002</c:v>
                </c:pt>
                <c:pt idx="2858" formatCode="General">
                  <c:v>2.8580000000000001</c:v>
                </c:pt>
                <c:pt idx="2859" formatCode="General">
                  <c:v>2.859</c:v>
                </c:pt>
                <c:pt idx="2860" formatCode="General">
                  <c:v>2.86</c:v>
                </c:pt>
                <c:pt idx="2861" formatCode="General">
                  <c:v>2.8610000000000002</c:v>
                </c:pt>
                <c:pt idx="2862" formatCode="General">
                  <c:v>2.8620000000000001</c:v>
                </c:pt>
                <c:pt idx="2863" formatCode="General">
                  <c:v>2.863</c:v>
                </c:pt>
                <c:pt idx="2864" formatCode="General">
                  <c:v>2.8639999999999999</c:v>
                </c:pt>
                <c:pt idx="2865" formatCode="General">
                  <c:v>2.8650000000000002</c:v>
                </c:pt>
                <c:pt idx="2866" formatCode="General">
                  <c:v>2.8660000000000001</c:v>
                </c:pt>
                <c:pt idx="2867" formatCode="General">
                  <c:v>2.867</c:v>
                </c:pt>
                <c:pt idx="2868" formatCode="General">
                  <c:v>2.8679999999999999</c:v>
                </c:pt>
                <c:pt idx="2869" formatCode="General">
                  <c:v>2.8690000000000002</c:v>
                </c:pt>
                <c:pt idx="2870" formatCode="General">
                  <c:v>2.87</c:v>
                </c:pt>
                <c:pt idx="2871" formatCode="General">
                  <c:v>2.871</c:v>
                </c:pt>
                <c:pt idx="2872" formatCode="General">
                  <c:v>2.8719999999999999</c:v>
                </c:pt>
                <c:pt idx="2873" formatCode="General">
                  <c:v>2.8730000000000002</c:v>
                </c:pt>
                <c:pt idx="2874" formatCode="General">
                  <c:v>2.8740000000000001</c:v>
                </c:pt>
                <c:pt idx="2875" formatCode="General">
                  <c:v>2.875</c:v>
                </c:pt>
                <c:pt idx="2876" formatCode="General">
                  <c:v>2.8759999999999999</c:v>
                </c:pt>
                <c:pt idx="2877" formatCode="General">
                  <c:v>2.8769999999999998</c:v>
                </c:pt>
                <c:pt idx="2878" formatCode="General">
                  <c:v>2.8780000000000001</c:v>
                </c:pt>
                <c:pt idx="2879" formatCode="General">
                  <c:v>2.879</c:v>
                </c:pt>
                <c:pt idx="2880" formatCode="General">
                  <c:v>2.88</c:v>
                </c:pt>
                <c:pt idx="2881" formatCode="General">
                  <c:v>2.8809999999999998</c:v>
                </c:pt>
                <c:pt idx="2882" formatCode="General">
                  <c:v>2.8820000000000001</c:v>
                </c:pt>
                <c:pt idx="2883" formatCode="General">
                  <c:v>2.883</c:v>
                </c:pt>
                <c:pt idx="2884" formatCode="General">
                  <c:v>2.8839999999999999</c:v>
                </c:pt>
                <c:pt idx="2885" formatCode="General">
                  <c:v>2.8849999999999998</c:v>
                </c:pt>
                <c:pt idx="2886" formatCode="General">
                  <c:v>2.8860000000000001</c:v>
                </c:pt>
                <c:pt idx="2887" formatCode="General">
                  <c:v>2.887</c:v>
                </c:pt>
                <c:pt idx="2888" formatCode="General">
                  <c:v>2.8879999999999999</c:v>
                </c:pt>
                <c:pt idx="2889" formatCode="General">
                  <c:v>2.8889999999999998</c:v>
                </c:pt>
                <c:pt idx="2890" formatCode="General">
                  <c:v>2.89</c:v>
                </c:pt>
                <c:pt idx="2891" formatCode="General">
                  <c:v>2.891</c:v>
                </c:pt>
                <c:pt idx="2892" formatCode="General">
                  <c:v>2.8919999999999999</c:v>
                </c:pt>
                <c:pt idx="2893" formatCode="General">
                  <c:v>2.8929999999999998</c:v>
                </c:pt>
                <c:pt idx="2894" formatCode="General">
                  <c:v>2.8940000000000001</c:v>
                </c:pt>
                <c:pt idx="2895" formatCode="General">
                  <c:v>2.895</c:v>
                </c:pt>
                <c:pt idx="2896" formatCode="General">
                  <c:v>2.8959999999999999</c:v>
                </c:pt>
                <c:pt idx="2897" formatCode="General">
                  <c:v>2.8969999999999998</c:v>
                </c:pt>
                <c:pt idx="2898" formatCode="General">
                  <c:v>2.8980000000000001</c:v>
                </c:pt>
                <c:pt idx="2899" formatCode="General">
                  <c:v>2.899</c:v>
                </c:pt>
                <c:pt idx="2900" formatCode="General">
                  <c:v>2.9</c:v>
                </c:pt>
                <c:pt idx="2901" formatCode="General">
                  <c:v>2.9009999999999998</c:v>
                </c:pt>
                <c:pt idx="2902" formatCode="General">
                  <c:v>2.9020000000000001</c:v>
                </c:pt>
                <c:pt idx="2903" formatCode="General">
                  <c:v>2.903</c:v>
                </c:pt>
                <c:pt idx="2904" formatCode="General">
                  <c:v>2.9039999999999999</c:v>
                </c:pt>
                <c:pt idx="2905" formatCode="General">
                  <c:v>2.9049999999999998</c:v>
                </c:pt>
                <c:pt idx="2906" formatCode="General">
                  <c:v>2.9060000000000001</c:v>
                </c:pt>
                <c:pt idx="2907" formatCode="General">
                  <c:v>2.907</c:v>
                </c:pt>
                <c:pt idx="2908" formatCode="General">
                  <c:v>2.9079999999999999</c:v>
                </c:pt>
                <c:pt idx="2909" formatCode="General">
                  <c:v>2.9089999999999998</c:v>
                </c:pt>
                <c:pt idx="2910" formatCode="General">
                  <c:v>2.91</c:v>
                </c:pt>
                <c:pt idx="2911" formatCode="General">
                  <c:v>2.911</c:v>
                </c:pt>
                <c:pt idx="2912" formatCode="General">
                  <c:v>2.9119999999999999</c:v>
                </c:pt>
                <c:pt idx="2913" formatCode="General">
                  <c:v>2.9129999999999998</c:v>
                </c:pt>
                <c:pt idx="2914" formatCode="General">
                  <c:v>2.9140000000000001</c:v>
                </c:pt>
                <c:pt idx="2915" formatCode="General">
                  <c:v>2.915</c:v>
                </c:pt>
                <c:pt idx="2916" formatCode="General">
                  <c:v>2.9159999999999999</c:v>
                </c:pt>
                <c:pt idx="2917" formatCode="General">
                  <c:v>2.9169999999999998</c:v>
                </c:pt>
                <c:pt idx="2918" formatCode="General">
                  <c:v>2.9180000000000001</c:v>
                </c:pt>
                <c:pt idx="2919" formatCode="General">
                  <c:v>2.919</c:v>
                </c:pt>
                <c:pt idx="2920" formatCode="General">
                  <c:v>2.92</c:v>
                </c:pt>
                <c:pt idx="2921" formatCode="General">
                  <c:v>2.9209999999999998</c:v>
                </c:pt>
                <c:pt idx="2922" formatCode="General">
                  <c:v>2.9220000000000002</c:v>
                </c:pt>
                <c:pt idx="2923" formatCode="General">
                  <c:v>2.923</c:v>
                </c:pt>
                <c:pt idx="2924" formatCode="General">
                  <c:v>2.9239999999999999</c:v>
                </c:pt>
                <c:pt idx="2925" formatCode="General">
                  <c:v>2.9249999999999998</c:v>
                </c:pt>
                <c:pt idx="2926" formatCode="General">
                  <c:v>2.9260000000000002</c:v>
                </c:pt>
                <c:pt idx="2927" formatCode="General">
                  <c:v>2.927</c:v>
                </c:pt>
                <c:pt idx="2928" formatCode="General">
                  <c:v>2.9279999999999999</c:v>
                </c:pt>
                <c:pt idx="2929" formatCode="General">
                  <c:v>2.9289999999999998</c:v>
                </c:pt>
                <c:pt idx="2930" formatCode="General">
                  <c:v>2.93</c:v>
                </c:pt>
                <c:pt idx="2931" formatCode="General">
                  <c:v>2.931</c:v>
                </c:pt>
                <c:pt idx="2932" formatCode="General">
                  <c:v>2.9319999999999999</c:v>
                </c:pt>
                <c:pt idx="2933" formatCode="General">
                  <c:v>2.9329999999999998</c:v>
                </c:pt>
                <c:pt idx="2934" formatCode="General">
                  <c:v>2.9340000000000002</c:v>
                </c:pt>
                <c:pt idx="2935" formatCode="General">
                  <c:v>2.9350000000000001</c:v>
                </c:pt>
                <c:pt idx="2936" formatCode="General">
                  <c:v>2.9359999999999999</c:v>
                </c:pt>
                <c:pt idx="2937" formatCode="General">
                  <c:v>2.9369999999999998</c:v>
                </c:pt>
                <c:pt idx="2938" formatCode="General">
                  <c:v>2.9380000000000002</c:v>
                </c:pt>
                <c:pt idx="2939" formatCode="General">
                  <c:v>2.9390000000000001</c:v>
                </c:pt>
                <c:pt idx="2940" formatCode="General">
                  <c:v>2.94</c:v>
                </c:pt>
                <c:pt idx="2941" formatCode="General">
                  <c:v>2.9409999999999998</c:v>
                </c:pt>
                <c:pt idx="2942" formatCode="General">
                  <c:v>2.9420000000000002</c:v>
                </c:pt>
                <c:pt idx="2943" formatCode="General">
                  <c:v>2.9430000000000001</c:v>
                </c:pt>
                <c:pt idx="2944" formatCode="General">
                  <c:v>2.944</c:v>
                </c:pt>
                <c:pt idx="2945" formatCode="General">
                  <c:v>2.9449999999999998</c:v>
                </c:pt>
                <c:pt idx="2946" formatCode="General">
                  <c:v>2.9460000000000002</c:v>
                </c:pt>
                <c:pt idx="2947" formatCode="General">
                  <c:v>2.9470000000000001</c:v>
                </c:pt>
                <c:pt idx="2948" formatCode="General">
                  <c:v>2.948</c:v>
                </c:pt>
                <c:pt idx="2949" formatCode="General">
                  <c:v>2.9489999999999998</c:v>
                </c:pt>
                <c:pt idx="2950" formatCode="General">
                  <c:v>2.95</c:v>
                </c:pt>
                <c:pt idx="2951" formatCode="General">
                  <c:v>2.9510000000000001</c:v>
                </c:pt>
                <c:pt idx="2952" formatCode="General">
                  <c:v>2.952</c:v>
                </c:pt>
                <c:pt idx="2953" formatCode="General">
                  <c:v>2.9529999999999998</c:v>
                </c:pt>
                <c:pt idx="2954" formatCode="General">
                  <c:v>2.9540000000000002</c:v>
                </c:pt>
                <c:pt idx="2955" formatCode="General">
                  <c:v>2.9550000000000001</c:v>
                </c:pt>
                <c:pt idx="2956" formatCode="General">
                  <c:v>2.956</c:v>
                </c:pt>
                <c:pt idx="2957" formatCode="General">
                  <c:v>2.9569999999999999</c:v>
                </c:pt>
                <c:pt idx="2958" formatCode="General">
                  <c:v>2.9580000000000002</c:v>
                </c:pt>
                <c:pt idx="2959" formatCode="General">
                  <c:v>2.9590000000000001</c:v>
                </c:pt>
                <c:pt idx="2960" formatCode="General">
                  <c:v>2.96</c:v>
                </c:pt>
                <c:pt idx="2961" formatCode="General">
                  <c:v>2.9609999999999999</c:v>
                </c:pt>
                <c:pt idx="2962" formatCode="General">
                  <c:v>2.9620000000000002</c:v>
                </c:pt>
                <c:pt idx="2963" formatCode="General">
                  <c:v>2.9630000000000001</c:v>
                </c:pt>
                <c:pt idx="2964" formatCode="General">
                  <c:v>2.964</c:v>
                </c:pt>
                <c:pt idx="2965" formatCode="General">
                  <c:v>2.9649999999999999</c:v>
                </c:pt>
                <c:pt idx="2966" formatCode="General">
                  <c:v>2.9660000000000002</c:v>
                </c:pt>
                <c:pt idx="2967" formatCode="General">
                  <c:v>2.9670000000000001</c:v>
                </c:pt>
                <c:pt idx="2968" formatCode="General">
                  <c:v>2.968</c:v>
                </c:pt>
                <c:pt idx="2969" formatCode="General">
                  <c:v>2.9689999999999999</c:v>
                </c:pt>
                <c:pt idx="2970" formatCode="General">
                  <c:v>2.97</c:v>
                </c:pt>
                <c:pt idx="2971" formatCode="General">
                  <c:v>2.9710000000000001</c:v>
                </c:pt>
                <c:pt idx="2972" formatCode="General">
                  <c:v>2.972</c:v>
                </c:pt>
                <c:pt idx="2973" formatCode="General">
                  <c:v>2.9729999999999999</c:v>
                </c:pt>
                <c:pt idx="2974" formatCode="General">
                  <c:v>2.9740000000000002</c:v>
                </c:pt>
                <c:pt idx="2975" formatCode="General">
                  <c:v>2.9750000000000001</c:v>
                </c:pt>
                <c:pt idx="2976" formatCode="General">
                  <c:v>2.976</c:v>
                </c:pt>
                <c:pt idx="2977" formatCode="General">
                  <c:v>2.9769999999999999</c:v>
                </c:pt>
                <c:pt idx="2978" formatCode="General">
                  <c:v>2.9780000000000002</c:v>
                </c:pt>
                <c:pt idx="2979" formatCode="General">
                  <c:v>2.9790000000000001</c:v>
                </c:pt>
                <c:pt idx="2980" formatCode="General">
                  <c:v>2.98</c:v>
                </c:pt>
                <c:pt idx="2981" formatCode="General">
                  <c:v>2.9809999999999999</c:v>
                </c:pt>
                <c:pt idx="2982" formatCode="General">
                  <c:v>2.9820000000000002</c:v>
                </c:pt>
                <c:pt idx="2983" formatCode="General">
                  <c:v>2.9830000000000001</c:v>
                </c:pt>
                <c:pt idx="2984" formatCode="General">
                  <c:v>2.984</c:v>
                </c:pt>
                <c:pt idx="2985" formatCode="General">
                  <c:v>2.9849999999999999</c:v>
                </c:pt>
                <c:pt idx="2986" formatCode="General">
                  <c:v>2.9860000000000002</c:v>
                </c:pt>
                <c:pt idx="2987" formatCode="General">
                  <c:v>2.9870000000000001</c:v>
                </c:pt>
                <c:pt idx="2988" formatCode="General">
                  <c:v>2.988</c:v>
                </c:pt>
                <c:pt idx="2989" formatCode="General">
                  <c:v>2.9889999999999999</c:v>
                </c:pt>
                <c:pt idx="2990" formatCode="General">
                  <c:v>2.99</c:v>
                </c:pt>
                <c:pt idx="2991" formatCode="General">
                  <c:v>2.9910000000000001</c:v>
                </c:pt>
                <c:pt idx="2992" formatCode="General">
                  <c:v>2.992</c:v>
                </c:pt>
                <c:pt idx="2993" formatCode="General">
                  <c:v>2.9929999999999999</c:v>
                </c:pt>
                <c:pt idx="2994" formatCode="General">
                  <c:v>2.9940000000000002</c:v>
                </c:pt>
                <c:pt idx="2995" formatCode="General">
                  <c:v>2.9950000000000001</c:v>
                </c:pt>
                <c:pt idx="2996" formatCode="General">
                  <c:v>2.996</c:v>
                </c:pt>
                <c:pt idx="2997" formatCode="General">
                  <c:v>2.9969999999999999</c:v>
                </c:pt>
                <c:pt idx="2998" formatCode="General">
                  <c:v>2.9980000000000002</c:v>
                </c:pt>
                <c:pt idx="2999" formatCode="General">
                  <c:v>2.9990000000000001</c:v>
                </c:pt>
                <c:pt idx="3000" formatCode="General">
                  <c:v>3</c:v>
                </c:pt>
                <c:pt idx="3001" formatCode="General">
                  <c:v>3.0009999999999999</c:v>
                </c:pt>
                <c:pt idx="3002" formatCode="General">
                  <c:v>3.0019999999999998</c:v>
                </c:pt>
                <c:pt idx="3003" formatCode="General">
                  <c:v>3.0030000000000001</c:v>
                </c:pt>
                <c:pt idx="3004" formatCode="General">
                  <c:v>3.004</c:v>
                </c:pt>
                <c:pt idx="3005" formatCode="General">
                  <c:v>3.0049999999999999</c:v>
                </c:pt>
                <c:pt idx="3006" formatCode="General">
                  <c:v>3.0059999999999998</c:v>
                </c:pt>
                <c:pt idx="3007" formatCode="General">
                  <c:v>3.0070000000000001</c:v>
                </c:pt>
                <c:pt idx="3008" formatCode="General">
                  <c:v>3.008</c:v>
                </c:pt>
                <c:pt idx="3009" formatCode="General">
                  <c:v>3.0089999999999999</c:v>
                </c:pt>
                <c:pt idx="3010" formatCode="General">
                  <c:v>3.01</c:v>
                </c:pt>
                <c:pt idx="3011" formatCode="General">
                  <c:v>3.0110000000000001</c:v>
                </c:pt>
                <c:pt idx="3012" formatCode="General">
                  <c:v>3.012</c:v>
                </c:pt>
                <c:pt idx="3013" formatCode="General">
                  <c:v>3.0129999999999999</c:v>
                </c:pt>
                <c:pt idx="3014" formatCode="General">
                  <c:v>3.0139999999999998</c:v>
                </c:pt>
                <c:pt idx="3015" formatCode="General">
                  <c:v>3.0150000000000001</c:v>
                </c:pt>
                <c:pt idx="3016" formatCode="General">
                  <c:v>3.016</c:v>
                </c:pt>
                <c:pt idx="3017" formatCode="General">
                  <c:v>3.0169999999999999</c:v>
                </c:pt>
                <c:pt idx="3018" formatCode="General">
                  <c:v>3.0179999999999998</c:v>
                </c:pt>
                <c:pt idx="3019" formatCode="General">
                  <c:v>3.0190000000000001</c:v>
                </c:pt>
                <c:pt idx="3020" formatCode="General">
                  <c:v>3.02</c:v>
                </c:pt>
                <c:pt idx="3021" formatCode="General">
                  <c:v>3.0209999999999999</c:v>
                </c:pt>
                <c:pt idx="3022" formatCode="General">
                  <c:v>3.0219999999999998</c:v>
                </c:pt>
                <c:pt idx="3023" formatCode="General">
                  <c:v>3.0230000000000001</c:v>
                </c:pt>
                <c:pt idx="3024" formatCode="General">
                  <c:v>3.024</c:v>
                </c:pt>
                <c:pt idx="3025" formatCode="General">
                  <c:v>3.0249999999999999</c:v>
                </c:pt>
                <c:pt idx="3026" formatCode="General">
                  <c:v>3.0259999999999998</c:v>
                </c:pt>
                <c:pt idx="3027" formatCode="General">
                  <c:v>3.0270000000000001</c:v>
                </c:pt>
                <c:pt idx="3028" formatCode="General">
                  <c:v>3.028</c:v>
                </c:pt>
                <c:pt idx="3029" formatCode="General">
                  <c:v>3.0289999999999999</c:v>
                </c:pt>
                <c:pt idx="3030" formatCode="General">
                  <c:v>3.03</c:v>
                </c:pt>
                <c:pt idx="3031" formatCode="General">
                  <c:v>3.0310000000000001</c:v>
                </c:pt>
                <c:pt idx="3032" formatCode="General">
                  <c:v>3.032</c:v>
                </c:pt>
                <c:pt idx="3033" formatCode="General">
                  <c:v>3.0329999999999999</c:v>
                </c:pt>
                <c:pt idx="3034" formatCode="General">
                  <c:v>3.0339999999999998</c:v>
                </c:pt>
                <c:pt idx="3035" formatCode="General">
                  <c:v>3.0350000000000001</c:v>
                </c:pt>
                <c:pt idx="3036" formatCode="General">
                  <c:v>3.036</c:v>
                </c:pt>
                <c:pt idx="3037" formatCode="General">
                  <c:v>3.0369999999999999</c:v>
                </c:pt>
                <c:pt idx="3038" formatCode="General">
                  <c:v>3.0379999999999998</c:v>
                </c:pt>
                <c:pt idx="3039" formatCode="General">
                  <c:v>3.0390000000000001</c:v>
                </c:pt>
                <c:pt idx="3040" formatCode="General">
                  <c:v>3.04</c:v>
                </c:pt>
                <c:pt idx="3041" formatCode="General">
                  <c:v>3.0409999999999999</c:v>
                </c:pt>
                <c:pt idx="3042" formatCode="General">
                  <c:v>3.0419999999999998</c:v>
                </c:pt>
                <c:pt idx="3043" formatCode="General">
                  <c:v>3.0430000000000001</c:v>
                </c:pt>
                <c:pt idx="3044" formatCode="General">
                  <c:v>3.044</c:v>
                </c:pt>
                <c:pt idx="3045" formatCode="General">
                  <c:v>3.0449999999999999</c:v>
                </c:pt>
                <c:pt idx="3046" formatCode="General">
                  <c:v>3.0459999999999998</c:v>
                </c:pt>
                <c:pt idx="3047" formatCode="General">
                  <c:v>3.0470000000000002</c:v>
                </c:pt>
                <c:pt idx="3048" formatCode="General">
                  <c:v>3.048</c:v>
                </c:pt>
                <c:pt idx="3049" formatCode="General">
                  <c:v>3.0489999999999999</c:v>
                </c:pt>
                <c:pt idx="3050" formatCode="General">
                  <c:v>3.05</c:v>
                </c:pt>
                <c:pt idx="3051" formatCode="General">
                  <c:v>3.0510000000000002</c:v>
                </c:pt>
                <c:pt idx="3052" formatCode="General">
                  <c:v>3.052</c:v>
                </c:pt>
                <c:pt idx="3053" formatCode="General">
                  <c:v>3.0529999999999999</c:v>
                </c:pt>
                <c:pt idx="3054" formatCode="General">
                  <c:v>3.0539999999999998</c:v>
                </c:pt>
                <c:pt idx="3055" formatCode="General">
                  <c:v>3.0550000000000002</c:v>
                </c:pt>
                <c:pt idx="3056" formatCode="General">
                  <c:v>3.056</c:v>
                </c:pt>
                <c:pt idx="3057" formatCode="General">
                  <c:v>3.0569999999999999</c:v>
                </c:pt>
                <c:pt idx="3058" formatCode="General">
                  <c:v>3.0579999999999998</c:v>
                </c:pt>
                <c:pt idx="3059" formatCode="General">
                  <c:v>3.0590000000000002</c:v>
                </c:pt>
                <c:pt idx="3060" formatCode="General">
                  <c:v>3.06</c:v>
                </c:pt>
                <c:pt idx="3061" formatCode="General">
                  <c:v>3.0609999999999999</c:v>
                </c:pt>
                <c:pt idx="3062" formatCode="General">
                  <c:v>3.0619999999999998</c:v>
                </c:pt>
                <c:pt idx="3063" formatCode="General">
                  <c:v>3.0630000000000002</c:v>
                </c:pt>
                <c:pt idx="3064" formatCode="General">
                  <c:v>3.0640000000000001</c:v>
                </c:pt>
                <c:pt idx="3065" formatCode="General">
                  <c:v>3.0649999999999999</c:v>
                </c:pt>
                <c:pt idx="3066" formatCode="General">
                  <c:v>3.0659999999999998</c:v>
                </c:pt>
                <c:pt idx="3067" formatCode="General">
                  <c:v>3.0670000000000002</c:v>
                </c:pt>
                <c:pt idx="3068" formatCode="General">
                  <c:v>3.0680000000000001</c:v>
                </c:pt>
                <c:pt idx="3069" formatCode="General">
                  <c:v>3.069</c:v>
                </c:pt>
                <c:pt idx="3070" formatCode="General">
                  <c:v>3.07</c:v>
                </c:pt>
                <c:pt idx="3071" formatCode="General">
                  <c:v>3.0710000000000002</c:v>
                </c:pt>
                <c:pt idx="3072" formatCode="General">
                  <c:v>3.0720000000000001</c:v>
                </c:pt>
                <c:pt idx="3073" formatCode="General">
                  <c:v>3.073</c:v>
                </c:pt>
                <c:pt idx="3074" formatCode="General">
                  <c:v>3.0739999999999998</c:v>
                </c:pt>
                <c:pt idx="3075" formatCode="General">
                  <c:v>3.0750000000000002</c:v>
                </c:pt>
                <c:pt idx="3076" formatCode="General">
                  <c:v>3.0760000000000001</c:v>
                </c:pt>
                <c:pt idx="3077" formatCode="General">
                  <c:v>3.077</c:v>
                </c:pt>
                <c:pt idx="3078" formatCode="General">
                  <c:v>3.0779999999999998</c:v>
                </c:pt>
                <c:pt idx="3079" formatCode="General">
                  <c:v>3.0790000000000002</c:v>
                </c:pt>
                <c:pt idx="3080" formatCode="General">
                  <c:v>3.08</c:v>
                </c:pt>
                <c:pt idx="3081" formatCode="General">
                  <c:v>3.081</c:v>
                </c:pt>
                <c:pt idx="3082" formatCode="General">
                  <c:v>3.0819999999999999</c:v>
                </c:pt>
                <c:pt idx="3083" formatCode="General">
                  <c:v>3.0830000000000002</c:v>
                </c:pt>
                <c:pt idx="3084" formatCode="General">
                  <c:v>3.0840000000000001</c:v>
                </c:pt>
                <c:pt idx="3085" formatCode="General">
                  <c:v>3.085</c:v>
                </c:pt>
                <c:pt idx="3086" formatCode="General">
                  <c:v>3.0859999999999999</c:v>
                </c:pt>
                <c:pt idx="3087" formatCode="General">
                  <c:v>3.0870000000000002</c:v>
                </c:pt>
                <c:pt idx="3088" formatCode="General">
                  <c:v>3.0880000000000001</c:v>
                </c:pt>
                <c:pt idx="3089" formatCode="General">
                  <c:v>3.089</c:v>
                </c:pt>
                <c:pt idx="3090" formatCode="General">
                  <c:v>3.09</c:v>
                </c:pt>
                <c:pt idx="3091" formatCode="General">
                  <c:v>3.0910000000000002</c:v>
                </c:pt>
                <c:pt idx="3092" formatCode="General">
                  <c:v>3.0920000000000001</c:v>
                </c:pt>
                <c:pt idx="3093" formatCode="General">
                  <c:v>3.093</c:v>
                </c:pt>
                <c:pt idx="3094" formatCode="General">
                  <c:v>3.0939999999999999</c:v>
                </c:pt>
                <c:pt idx="3095" formatCode="General">
                  <c:v>3.0950000000000002</c:v>
                </c:pt>
                <c:pt idx="3096" formatCode="General">
                  <c:v>3.0960000000000001</c:v>
                </c:pt>
                <c:pt idx="3097" formatCode="General">
                  <c:v>3.097</c:v>
                </c:pt>
                <c:pt idx="3098" formatCode="General">
                  <c:v>3.0979999999999999</c:v>
                </c:pt>
                <c:pt idx="3099" formatCode="General">
                  <c:v>3.0990000000000002</c:v>
                </c:pt>
                <c:pt idx="3100" formatCode="General">
                  <c:v>3.1</c:v>
                </c:pt>
                <c:pt idx="3101" formatCode="General">
                  <c:v>3.101</c:v>
                </c:pt>
                <c:pt idx="3102" formatCode="General">
                  <c:v>3.1019999999999999</c:v>
                </c:pt>
                <c:pt idx="3103" formatCode="General">
                  <c:v>3.1030000000000002</c:v>
                </c:pt>
                <c:pt idx="3104" formatCode="General">
                  <c:v>3.1040000000000001</c:v>
                </c:pt>
                <c:pt idx="3105" formatCode="General">
                  <c:v>3.105</c:v>
                </c:pt>
                <c:pt idx="3106" formatCode="General">
                  <c:v>3.1059999999999999</c:v>
                </c:pt>
                <c:pt idx="3107" formatCode="General">
                  <c:v>3.1070000000000002</c:v>
                </c:pt>
                <c:pt idx="3108" formatCode="General">
                  <c:v>3.1080000000000001</c:v>
                </c:pt>
                <c:pt idx="3109" formatCode="General">
                  <c:v>3.109</c:v>
                </c:pt>
                <c:pt idx="3110" formatCode="General">
                  <c:v>3.11</c:v>
                </c:pt>
                <c:pt idx="3111" formatCode="General">
                  <c:v>3.1110000000000002</c:v>
                </c:pt>
                <c:pt idx="3112" formatCode="General">
                  <c:v>3.1120000000000001</c:v>
                </c:pt>
                <c:pt idx="3113" formatCode="General">
                  <c:v>3.113</c:v>
                </c:pt>
                <c:pt idx="3114" formatCode="General">
                  <c:v>3.1139999999999999</c:v>
                </c:pt>
                <c:pt idx="3115" formatCode="General">
                  <c:v>3.1150000000000002</c:v>
                </c:pt>
                <c:pt idx="3116" formatCode="General">
                  <c:v>3.1160000000000001</c:v>
                </c:pt>
                <c:pt idx="3117" formatCode="General">
                  <c:v>3.117</c:v>
                </c:pt>
                <c:pt idx="3118" formatCode="General">
                  <c:v>3.1179999999999999</c:v>
                </c:pt>
                <c:pt idx="3119" formatCode="General">
                  <c:v>3.1190000000000002</c:v>
                </c:pt>
                <c:pt idx="3120" formatCode="General">
                  <c:v>3.12</c:v>
                </c:pt>
                <c:pt idx="3121" formatCode="General">
                  <c:v>3.121</c:v>
                </c:pt>
                <c:pt idx="3122" formatCode="General">
                  <c:v>3.1219999999999999</c:v>
                </c:pt>
                <c:pt idx="3123" formatCode="General">
                  <c:v>3.1230000000000002</c:v>
                </c:pt>
                <c:pt idx="3124" formatCode="General">
                  <c:v>3.1240000000000001</c:v>
                </c:pt>
                <c:pt idx="3125" formatCode="General">
                  <c:v>3.125</c:v>
                </c:pt>
                <c:pt idx="3126" formatCode="General">
                  <c:v>3.1259999999999999</c:v>
                </c:pt>
                <c:pt idx="3127" formatCode="General">
                  <c:v>3.1269999999999998</c:v>
                </c:pt>
                <c:pt idx="3128" formatCode="General">
                  <c:v>3.1280000000000001</c:v>
                </c:pt>
                <c:pt idx="3129" formatCode="General">
                  <c:v>3.129</c:v>
                </c:pt>
                <c:pt idx="3130" formatCode="General">
                  <c:v>3.13</c:v>
                </c:pt>
                <c:pt idx="3131" formatCode="General">
                  <c:v>3.1309999999999998</c:v>
                </c:pt>
                <c:pt idx="3132" formatCode="General">
                  <c:v>3.1320000000000001</c:v>
                </c:pt>
                <c:pt idx="3133" formatCode="General">
                  <c:v>3.133</c:v>
                </c:pt>
                <c:pt idx="3134" formatCode="General">
                  <c:v>3.1339999999999999</c:v>
                </c:pt>
                <c:pt idx="3135" formatCode="General">
                  <c:v>3.1349999999999998</c:v>
                </c:pt>
                <c:pt idx="3136" formatCode="General">
                  <c:v>3.1360000000000001</c:v>
                </c:pt>
                <c:pt idx="3137" formatCode="General">
                  <c:v>3.137</c:v>
                </c:pt>
                <c:pt idx="3138" formatCode="General">
                  <c:v>3.1379999999999999</c:v>
                </c:pt>
                <c:pt idx="3139" formatCode="General">
                  <c:v>3.1389999999999998</c:v>
                </c:pt>
                <c:pt idx="3140" formatCode="General">
                  <c:v>3.14</c:v>
                </c:pt>
                <c:pt idx="3141" formatCode="General">
                  <c:v>3.141</c:v>
                </c:pt>
                <c:pt idx="3142" formatCode="General">
                  <c:v>3.1419999999999999</c:v>
                </c:pt>
                <c:pt idx="3143" formatCode="General">
                  <c:v>3.1429999999999998</c:v>
                </c:pt>
                <c:pt idx="3144" formatCode="General">
                  <c:v>3.1440000000000001</c:v>
                </c:pt>
                <c:pt idx="3145" formatCode="General">
                  <c:v>3.145</c:v>
                </c:pt>
                <c:pt idx="3146" formatCode="General">
                  <c:v>3.1459999999999999</c:v>
                </c:pt>
                <c:pt idx="3147" formatCode="General">
                  <c:v>3.1469999999999998</c:v>
                </c:pt>
                <c:pt idx="3148" formatCode="General">
                  <c:v>3.1480000000000001</c:v>
                </c:pt>
                <c:pt idx="3149" formatCode="General">
                  <c:v>3.149</c:v>
                </c:pt>
                <c:pt idx="3150" formatCode="General">
                  <c:v>3.15</c:v>
                </c:pt>
                <c:pt idx="3151" formatCode="General">
                  <c:v>3.1509999999999998</c:v>
                </c:pt>
                <c:pt idx="3152" formatCode="General">
                  <c:v>3.1520000000000001</c:v>
                </c:pt>
                <c:pt idx="3153" formatCode="General">
                  <c:v>3.153</c:v>
                </c:pt>
                <c:pt idx="3154" formatCode="General">
                  <c:v>3.1539999999999999</c:v>
                </c:pt>
                <c:pt idx="3155" formatCode="General">
                  <c:v>3.1549999999999998</c:v>
                </c:pt>
                <c:pt idx="3156" formatCode="General">
                  <c:v>3.1560000000000001</c:v>
                </c:pt>
                <c:pt idx="3157" formatCode="General">
                  <c:v>3.157</c:v>
                </c:pt>
                <c:pt idx="3158" formatCode="General">
                  <c:v>3.1579999999999999</c:v>
                </c:pt>
                <c:pt idx="3159" formatCode="General">
                  <c:v>3.1589999999999998</c:v>
                </c:pt>
                <c:pt idx="3160" formatCode="General">
                  <c:v>3.16</c:v>
                </c:pt>
                <c:pt idx="3161" formatCode="General">
                  <c:v>3.161</c:v>
                </c:pt>
                <c:pt idx="3162" formatCode="General">
                  <c:v>3.1619999999999999</c:v>
                </c:pt>
                <c:pt idx="3163" formatCode="General">
                  <c:v>3.1629999999999998</c:v>
                </c:pt>
                <c:pt idx="3164" formatCode="General">
                  <c:v>3.1640000000000001</c:v>
                </c:pt>
                <c:pt idx="3165" formatCode="General">
                  <c:v>3.165</c:v>
                </c:pt>
                <c:pt idx="3166" formatCode="General">
                  <c:v>3.1659999999999999</c:v>
                </c:pt>
                <c:pt idx="3167" formatCode="General">
                  <c:v>3.1669999999999998</c:v>
                </c:pt>
                <c:pt idx="3168" formatCode="General">
                  <c:v>3.1680000000000001</c:v>
                </c:pt>
                <c:pt idx="3169" formatCode="General">
                  <c:v>3.169</c:v>
                </c:pt>
                <c:pt idx="3170" formatCode="General">
                  <c:v>3.17</c:v>
                </c:pt>
                <c:pt idx="3171" formatCode="General">
                  <c:v>3.1709999999999998</c:v>
                </c:pt>
                <c:pt idx="3172" formatCode="General">
                  <c:v>3.1720000000000002</c:v>
                </c:pt>
                <c:pt idx="3173" formatCode="General">
                  <c:v>3.173</c:v>
                </c:pt>
                <c:pt idx="3174" formatCode="General">
                  <c:v>3.1739999999999999</c:v>
                </c:pt>
                <c:pt idx="3175" formatCode="General">
                  <c:v>3.1749999999999998</c:v>
                </c:pt>
                <c:pt idx="3176" formatCode="General">
                  <c:v>3.1760000000000002</c:v>
                </c:pt>
                <c:pt idx="3177" formatCode="General">
                  <c:v>3.177</c:v>
                </c:pt>
                <c:pt idx="3178" formatCode="General">
                  <c:v>3.1779999999999999</c:v>
                </c:pt>
                <c:pt idx="3179" formatCode="General">
                  <c:v>3.1789999999999998</c:v>
                </c:pt>
                <c:pt idx="3180" formatCode="General">
                  <c:v>3.18</c:v>
                </c:pt>
                <c:pt idx="3181" formatCode="General">
                  <c:v>3.181</c:v>
                </c:pt>
                <c:pt idx="3182" formatCode="General">
                  <c:v>3.1819999999999999</c:v>
                </c:pt>
                <c:pt idx="3183" formatCode="General">
                  <c:v>3.1829999999999998</c:v>
                </c:pt>
                <c:pt idx="3184" formatCode="General">
                  <c:v>3.1840000000000002</c:v>
                </c:pt>
                <c:pt idx="3185" formatCode="General">
                  <c:v>3.1850000000000001</c:v>
                </c:pt>
                <c:pt idx="3186" formatCode="General">
                  <c:v>3.1859999999999999</c:v>
                </c:pt>
                <c:pt idx="3187" formatCode="General">
                  <c:v>3.1869999999999998</c:v>
                </c:pt>
                <c:pt idx="3188" formatCode="General">
                  <c:v>3.1880000000000002</c:v>
                </c:pt>
                <c:pt idx="3189" formatCode="General">
                  <c:v>3.1890000000000001</c:v>
                </c:pt>
                <c:pt idx="3190" formatCode="General">
                  <c:v>3.19</c:v>
                </c:pt>
                <c:pt idx="3191" formatCode="General">
                  <c:v>3.1909999999999998</c:v>
                </c:pt>
                <c:pt idx="3192" formatCode="General">
                  <c:v>3.1920000000000002</c:v>
                </c:pt>
                <c:pt idx="3193" formatCode="General">
                  <c:v>3.1930000000000001</c:v>
                </c:pt>
                <c:pt idx="3194" formatCode="General">
                  <c:v>3.194</c:v>
                </c:pt>
                <c:pt idx="3195" formatCode="General">
                  <c:v>3.1949999999999998</c:v>
                </c:pt>
                <c:pt idx="3196" formatCode="General">
                  <c:v>3.1960000000000002</c:v>
                </c:pt>
                <c:pt idx="3197" formatCode="General">
                  <c:v>3.1970000000000001</c:v>
                </c:pt>
                <c:pt idx="3198" formatCode="General">
                  <c:v>3.198</c:v>
                </c:pt>
                <c:pt idx="3199" formatCode="General">
                  <c:v>3.1989999999999998</c:v>
                </c:pt>
                <c:pt idx="3200" formatCode="General">
                  <c:v>3.2</c:v>
                </c:pt>
                <c:pt idx="3201" formatCode="General">
                  <c:v>3.2010000000000001</c:v>
                </c:pt>
                <c:pt idx="3202" formatCode="General">
                  <c:v>3.202</c:v>
                </c:pt>
                <c:pt idx="3203" formatCode="General">
                  <c:v>3.2029999999999998</c:v>
                </c:pt>
                <c:pt idx="3204" formatCode="General">
                  <c:v>3.2040000000000002</c:v>
                </c:pt>
                <c:pt idx="3205" formatCode="General">
                  <c:v>3.2050000000000001</c:v>
                </c:pt>
                <c:pt idx="3206" formatCode="General">
                  <c:v>3.206</c:v>
                </c:pt>
                <c:pt idx="3207" formatCode="General">
                  <c:v>3.2069999999999999</c:v>
                </c:pt>
                <c:pt idx="3208" formatCode="General">
                  <c:v>3.2080000000000002</c:v>
                </c:pt>
                <c:pt idx="3209" formatCode="General">
                  <c:v>3.2090000000000001</c:v>
                </c:pt>
                <c:pt idx="3210" formatCode="General">
                  <c:v>3.21</c:v>
                </c:pt>
                <c:pt idx="3211" formatCode="General">
                  <c:v>3.2109999999999999</c:v>
                </c:pt>
                <c:pt idx="3212" formatCode="General">
                  <c:v>3.2120000000000002</c:v>
                </c:pt>
                <c:pt idx="3213" formatCode="General">
                  <c:v>3.2130000000000001</c:v>
                </c:pt>
                <c:pt idx="3214" formatCode="General">
                  <c:v>3.214</c:v>
                </c:pt>
                <c:pt idx="3215" formatCode="General">
                  <c:v>3.2149999999999999</c:v>
                </c:pt>
                <c:pt idx="3216" formatCode="General">
                  <c:v>3.2160000000000002</c:v>
                </c:pt>
                <c:pt idx="3217" formatCode="General">
                  <c:v>3.2170000000000001</c:v>
                </c:pt>
                <c:pt idx="3218" formatCode="General">
                  <c:v>3.218</c:v>
                </c:pt>
                <c:pt idx="3219" formatCode="General">
                  <c:v>3.2189999999999999</c:v>
                </c:pt>
                <c:pt idx="3220" formatCode="General">
                  <c:v>3.22</c:v>
                </c:pt>
                <c:pt idx="3221" formatCode="General">
                  <c:v>3.2210000000000001</c:v>
                </c:pt>
                <c:pt idx="3222" formatCode="General">
                  <c:v>3.222</c:v>
                </c:pt>
                <c:pt idx="3223" formatCode="General">
                  <c:v>3.2229999999999999</c:v>
                </c:pt>
                <c:pt idx="3224" formatCode="General">
                  <c:v>3.2240000000000002</c:v>
                </c:pt>
                <c:pt idx="3225" formatCode="General">
                  <c:v>3.2250000000000001</c:v>
                </c:pt>
                <c:pt idx="3226" formatCode="General">
                  <c:v>3.226</c:v>
                </c:pt>
                <c:pt idx="3227" formatCode="General">
                  <c:v>3.2269999999999999</c:v>
                </c:pt>
                <c:pt idx="3228" formatCode="General">
                  <c:v>3.2280000000000002</c:v>
                </c:pt>
                <c:pt idx="3229" formatCode="General">
                  <c:v>3.2290000000000001</c:v>
                </c:pt>
                <c:pt idx="3230" formatCode="General">
                  <c:v>3.23</c:v>
                </c:pt>
                <c:pt idx="3231" formatCode="General">
                  <c:v>3.2309999999999999</c:v>
                </c:pt>
                <c:pt idx="3232" formatCode="General">
                  <c:v>3.2320000000000002</c:v>
                </c:pt>
                <c:pt idx="3233" formatCode="General">
                  <c:v>3.2330000000000001</c:v>
                </c:pt>
                <c:pt idx="3234" formatCode="General">
                  <c:v>3.234</c:v>
                </c:pt>
                <c:pt idx="3235" formatCode="General">
                  <c:v>3.2349999999999999</c:v>
                </c:pt>
                <c:pt idx="3236" formatCode="General">
                  <c:v>3.2360000000000002</c:v>
                </c:pt>
                <c:pt idx="3237" formatCode="General">
                  <c:v>3.2370000000000001</c:v>
                </c:pt>
                <c:pt idx="3238" formatCode="General">
                  <c:v>3.238</c:v>
                </c:pt>
                <c:pt idx="3239" formatCode="General">
                  <c:v>3.2389999999999999</c:v>
                </c:pt>
                <c:pt idx="3240" formatCode="General">
                  <c:v>3.24</c:v>
                </c:pt>
                <c:pt idx="3241" formatCode="General">
                  <c:v>3.2410000000000001</c:v>
                </c:pt>
                <c:pt idx="3242" formatCode="General">
                  <c:v>3.242</c:v>
                </c:pt>
                <c:pt idx="3243" formatCode="General">
                  <c:v>3.2429999999999999</c:v>
                </c:pt>
                <c:pt idx="3244" formatCode="General">
                  <c:v>3.2440000000000002</c:v>
                </c:pt>
                <c:pt idx="3245" formatCode="General">
                  <c:v>3.2450000000000001</c:v>
                </c:pt>
                <c:pt idx="3246" formatCode="General">
                  <c:v>3.246</c:v>
                </c:pt>
                <c:pt idx="3247" formatCode="General">
                  <c:v>3.2469999999999999</c:v>
                </c:pt>
                <c:pt idx="3248" formatCode="General">
                  <c:v>3.2480000000000002</c:v>
                </c:pt>
                <c:pt idx="3249" formatCode="General">
                  <c:v>3.2490000000000001</c:v>
                </c:pt>
                <c:pt idx="3250" formatCode="General">
                  <c:v>3.25</c:v>
                </c:pt>
                <c:pt idx="3251" formatCode="General">
                  <c:v>3.2509999999999999</c:v>
                </c:pt>
                <c:pt idx="3252" formatCode="General">
                  <c:v>3.2519999999999998</c:v>
                </c:pt>
                <c:pt idx="3253" formatCode="General">
                  <c:v>3.2530000000000001</c:v>
                </c:pt>
                <c:pt idx="3254" formatCode="General">
                  <c:v>3.254</c:v>
                </c:pt>
                <c:pt idx="3255" formatCode="General">
                  <c:v>3.2549999999999999</c:v>
                </c:pt>
                <c:pt idx="3256" formatCode="General">
                  <c:v>3.2559999999999998</c:v>
                </c:pt>
                <c:pt idx="3257" formatCode="General">
                  <c:v>3.2570000000000001</c:v>
                </c:pt>
                <c:pt idx="3258" formatCode="General">
                  <c:v>3.258</c:v>
                </c:pt>
                <c:pt idx="3259" formatCode="General">
                  <c:v>3.2589999999999999</c:v>
                </c:pt>
                <c:pt idx="3260" formatCode="General">
                  <c:v>3.26</c:v>
                </c:pt>
                <c:pt idx="3261" formatCode="General">
                  <c:v>3.2610000000000001</c:v>
                </c:pt>
                <c:pt idx="3262" formatCode="General">
                  <c:v>3.262</c:v>
                </c:pt>
                <c:pt idx="3263" formatCode="General">
                  <c:v>3.2629999999999999</c:v>
                </c:pt>
                <c:pt idx="3264" formatCode="General">
                  <c:v>3.2639999999999998</c:v>
                </c:pt>
                <c:pt idx="3265" formatCode="General">
                  <c:v>3.2650000000000001</c:v>
                </c:pt>
                <c:pt idx="3266" formatCode="General">
                  <c:v>3.266</c:v>
                </c:pt>
                <c:pt idx="3267" formatCode="General">
                  <c:v>3.2669999999999999</c:v>
                </c:pt>
                <c:pt idx="3268" formatCode="General">
                  <c:v>3.2679999999999998</c:v>
                </c:pt>
                <c:pt idx="3269" formatCode="General">
                  <c:v>3.2690000000000001</c:v>
                </c:pt>
                <c:pt idx="3270" formatCode="General">
                  <c:v>3.27</c:v>
                </c:pt>
                <c:pt idx="3271" formatCode="General">
                  <c:v>3.2709999999999999</c:v>
                </c:pt>
                <c:pt idx="3272" formatCode="General">
                  <c:v>3.2719999999999998</c:v>
                </c:pt>
                <c:pt idx="3273" formatCode="General">
                  <c:v>3.2730000000000001</c:v>
                </c:pt>
                <c:pt idx="3274" formatCode="General">
                  <c:v>3.274</c:v>
                </c:pt>
                <c:pt idx="3275" formatCode="General">
                  <c:v>3.2749999999999999</c:v>
                </c:pt>
                <c:pt idx="3276" formatCode="General">
                  <c:v>3.2759999999999998</c:v>
                </c:pt>
                <c:pt idx="3277" formatCode="General">
                  <c:v>3.2770000000000001</c:v>
                </c:pt>
                <c:pt idx="3278" formatCode="General">
                  <c:v>3.278</c:v>
                </c:pt>
                <c:pt idx="3279" formatCode="General">
                  <c:v>3.2789999999999999</c:v>
                </c:pt>
                <c:pt idx="3280" formatCode="General">
                  <c:v>3.28</c:v>
                </c:pt>
                <c:pt idx="3281" formatCode="General">
                  <c:v>3.2810000000000001</c:v>
                </c:pt>
                <c:pt idx="3282" formatCode="General">
                  <c:v>3.282</c:v>
                </c:pt>
                <c:pt idx="3283" formatCode="General">
                  <c:v>3.2829999999999999</c:v>
                </c:pt>
                <c:pt idx="3284" formatCode="General">
                  <c:v>3.2839999999999998</c:v>
                </c:pt>
                <c:pt idx="3285" formatCode="General">
                  <c:v>3.2850000000000001</c:v>
                </c:pt>
                <c:pt idx="3286" formatCode="General">
                  <c:v>3.286</c:v>
                </c:pt>
                <c:pt idx="3287" formatCode="General">
                  <c:v>3.2869999999999999</c:v>
                </c:pt>
                <c:pt idx="3288" formatCode="General">
                  <c:v>3.2879999999999998</c:v>
                </c:pt>
                <c:pt idx="3289" formatCode="General">
                  <c:v>3.2890000000000001</c:v>
                </c:pt>
                <c:pt idx="3290" formatCode="General">
                  <c:v>3.29</c:v>
                </c:pt>
                <c:pt idx="3291" formatCode="General">
                  <c:v>3.2909999999999999</c:v>
                </c:pt>
                <c:pt idx="3292" formatCode="General">
                  <c:v>3.2919999999999998</c:v>
                </c:pt>
                <c:pt idx="3293" formatCode="General">
                  <c:v>3.2930000000000001</c:v>
                </c:pt>
                <c:pt idx="3294" formatCode="General">
                  <c:v>3.294</c:v>
                </c:pt>
                <c:pt idx="3295" formatCode="General">
                  <c:v>3.2949999999999999</c:v>
                </c:pt>
                <c:pt idx="3296" formatCode="General">
                  <c:v>3.2959999999999998</c:v>
                </c:pt>
                <c:pt idx="3297" formatCode="General">
                  <c:v>3.2970000000000002</c:v>
                </c:pt>
                <c:pt idx="3298" formatCode="General">
                  <c:v>3.298</c:v>
                </c:pt>
                <c:pt idx="3299" formatCode="General">
                  <c:v>3.2989999999999999</c:v>
                </c:pt>
                <c:pt idx="3300" formatCode="General">
                  <c:v>3.3</c:v>
                </c:pt>
                <c:pt idx="3301" formatCode="General">
                  <c:v>3.3010000000000002</c:v>
                </c:pt>
                <c:pt idx="3302" formatCode="General">
                  <c:v>3.302</c:v>
                </c:pt>
                <c:pt idx="3303" formatCode="General">
                  <c:v>3.3029999999999999</c:v>
                </c:pt>
                <c:pt idx="3304" formatCode="General">
                  <c:v>3.3039999999999998</c:v>
                </c:pt>
                <c:pt idx="3305" formatCode="General">
                  <c:v>3.3050000000000002</c:v>
                </c:pt>
                <c:pt idx="3306" formatCode="General">
                  <c:v>3.306</c:v>
                </c:pt>
                <c:pt idx="3307" formatCode="General">
                  <c:v>3.3069999999999999</c:v>
                </c:pt>
                <c:pt idx="3308" formatCode="General">
                  <c:v>3.3079999999999998</c:v>
                </c:pt>
                <c:pt idx="3309" formatCode="General">
                  <c:v>3.3090000000000002</c:v>
                </c:pt>
                <c:pt idx="3310" formatCode="General">
                  <c:v>3.31</c:v>
                </c:pt>
                <c:pt idx="3311" formatCode="General">
                  <c:v>3.3109999999999999</c:v>
                </c:pt>
                <c:pt idx="3312" formatCode="General">
                  <c:v>3.3119999999999998</c:v>
                </c:pt>
                <c:pt idx="3313" formatCode="General">
                  <c:v>3.3130000000000002</c:v>
                </c:pt>
                <c:pt idx="3314" formatCode="General">
                  <c:v>3.3140000000000001</c:v>
                </c:pt>
                <c:pt idx="3315" formatCode="General">
                  <c:v>3.3149999999999999</c:v>
                </c:pt>
                <c:pt idx="3316" formatCode="General">
                  <c:v>3.3159999999999998</c:v>
                </c:pt>
                <c:pt idx="3317" formatCode="General">
                  <c:v>3.3170000000000002</c:v>
                </c:pt>
                <c:pt idx="3318" formatCode="General">
                  <c:v>3.3180000000000001</c:v>
                </c:pt>
                <c:pt idx="3319" formatCode="General">
                  <c:v>3.319</c:v>
                </c:pt>
                <c:pt idx="3320" formatCode="General">
                  <c:v>3.32</c:v>
                </c:pt>
                <c:pt idx="3321" formatCode="General">
                  <c:v>3.3210000000000002</c:v>
                </c:pt>
                <c:pt idx="3322" formatCode="General">
                  <c:v>3.3220000000000001</c:v>
                </c:pt>
                <c:pt idx="3323" formatCode="General">
                  <c:v>3.323</c:v>
                </c:pt>
                <c:pt idx="3324" formatCode="General">
                  <c:v>3.3239999999999998</c:v>
                </c:pt>
                <c:pt idx="3325" formatCode="General">
                  <c:v>3.3250000000000002</c:v>
                </c:pt>
                <c:pt idx="3326" formatCode="General">
                  <c:v>3.3260000000000001</c:v>
                </c:pt>
                <c:pt idx="3327" formatCode="General">
                  <c:v>3.327</c:v>
                </c:pt>
                <c:pt idx="3328" formatCode="General">
                  <c:v>3.3279999999999998</c:v>
                </c:pt>
                <c:pt idx="3329" formatCode="General">
                  <c:v>3.3290000000000002</c:v>
                </c:pt>
                <c:pt idx="3330" formatCode="General">
                  <c:v>3.33</c:v>
                </c:pt>
                <c:pt idx="3331" formatCode="General">
                  <c:v>3.331</c:v>
                </c:pt>
                <c:pt idx="3332" formatCode="General">
                  <c:v>3.3319999999999999</c:v>
                </c:pt>
                <c:pt idx="3333" formatCode="General">
                  <c:v>3.3330000000000002</c:v>
                </c:pt>
                <c:pt idx="3334" formatCode="General">
                  <c:v>3.3340000000000001</c:v>
                </c:pt>
                <c:pt idx="3335" formatCode="General">
                  <c:v>3.335</c:v>
                </c:pt>
                <c:pt idx="3336" formatCode="General">
                  <c:v>3.3359999999999999</c:v>
                </c:pt>
                <c:pt idx="3337" formatCode="General">
                  <c:v>3.3370000000000002</c:v>
                </c:pt>
                <c:pt idx="3338" formatCode="General">
                  <c:v>3.3380000000000001</c:v>
                </c:pt>
                <c:pt idx="3339" formatCode="General">
                  <c:v>3.339</c:v>
                </c:pt>
                <c:pt idx="3340" formatCode="General">
                  <c:v>3.34</c:v>
                </c:pt>
                <c:pt idx="3341" formatCode="General">
                  <c:v>3.3410000000000002</c:v>
                </c:pt>
                <c:pt idx="3342" formatCode="General">
                  <c:v>3.3420000000000001</c:v>
                </c:pt>
                <c:pt idx="3343" formatCode="General">
                  <c:v>3.343</c:v>
                </c:pt>
                <c:pt idx="3344" formatCode="General">
                  <c:v>3.3439999999999999</c:v>
                </c:pt>
                <c:pt idx="3345" formatCode="General">
                  <c:v>3.3450000000000002</c:v>
                </c:pt>
                <c:pt idx="3346" formatCode="General">
                  <c:v>3.3460000000000001</c:v>
                </c:pt>
                <c:pt idx="3347" formatCode="General">
                  <c:v>3.347</c:v>
                </c:pt>
                <c:pt idx="3348" formatCode="General">
                  <c:v>3.3479999999999999</c:v>
                </c:pt>
                <c:pt idx="3349" formatCode="General">
                  <c:v>3.3490000000000002</c:v>
                </c:pt>
                <c:pt idx="3350" formatCode="General">
                  <c:v>3.35</c:v>
                </c:pt>
                <c:pt idx="3351" formatCode="General">
                  <c:v>3.351</c:v>
                </c:pt>
                <c:pt idx="3352" formatCode="General">
                  <c:v>3.3519999999999999</c:v>
                </c:pt>
                <c:pt idx="3353" formatCode="General">
                  <c:v>3.3530000000000002</c:v>
                </c:pt>
                <c:pt idx="3354" formatCode="General">
                  <c:v>3.3540000000000001</c:v>
                </c:pt>
                <c:pt idx="3355" formatCode="General">
                  <c:v>3.355</c:v>
                </c:pt>
                <c:pt idx="3356" formatCode="General">
                  <c:v>3.3559999999999999</c:v>
                </c:pt>
                <c:pt idx="3357" formatCode="General">
                  <c:v>3.3570000000000002</c:v>
                </c:pt>
                <c:pt idx="3358" formatCode="General">
                  <c:v>3.3580000000000001</c:v>
                </c:pt>
                <c:pt idx="3359" formatCode="General">
                  <c:v>3.359</c:v>
                </c:pt>
                <c:pt idx="3360" formatCode="General">
                  <c:v>3.36</c:v>
                </c:pt>
                <c:pt idx="3361" formatCode="General">
                  <c:v>3.3610000000000002</c:v>
                </c:pt>
                <c:pt idx="3362" formatCode="General">
                  <c:v>3.3620000000000001</c:v>
                </c:pt>
                <c:pt idx="3363" formatCode="General">
                  <c:v>3.363</c:v>
                </c:pt>
                <c:pt idx="3364" formatCode="General">
                  <c:v>3.3639999999999999</c:v>
                </c:pt>
                <c:pt idx="3365" formatCode="General">
                  <c:v>3.3650000000000002</c:v>
                </c:pt>
                <c:pt idx="3366" formatCode="General">
                  <c:v>3.3660000000000001</c:v>
                </c:pt>
                <c:pt idx="3367" formatCode="General">
                  <c:v>3.367</c:v>
                </c:pt>
                <c:pt idx="3368" formatCode="General">
                  <c:v>3.3679999999999999</c:v>
                </c:pt>
                <c:pt idx="3369" formatCode="General">
                  <c:v>3.3690000000000002</c:v>
                </c:pt>
                <c:pt idx="3370" formatCode="General">
                  <c:v>3.37</c:v>
                </c:pt>
                <c:pt idx="3371" formatCode="General">
                  <c:v>3.371</c:v>
                </c:pt>
                <c:pt idx="3372" formatCode="General">
                  <c:v>3.3719999999999999</c:v>
                </c:pt>
                <c:pt idx="3373" formatCode="General">
                  <c:v>3.3730000000000002</c:v>
                </c:pt>
                <c:pt idx="3374" formatCode="General">
                  <c:v>3.3740000000000001</c:v>
                </c:pt>
                <c:pt idx="3375" formatCode="General">
                  <c:v>3.375</c:v>
                </c:pt>
                <c:pt idx="3376" formatCode="General">
                  <c:v>3.3759999999999999</c:v>
                </c:pt>
                <c:pt idx="3377" formatCode="General">
                  <c:v>3.3769999999999998</c:v>
                </c:pt>
                <c:pt idx="3378" formatCode="General">
                  <c:v>3.3780000000000001</c:v>
                </c:pt>
                <c:pt idx="3379" formatCode="General">
                  <c:v>3.379</c:v>
                </c:pt>
                <c:pt idx="3380" formatCode="General">
                  <c:v>3.38</c:v>
                </c:pt>
                <c:pt idx="3381" formatCode="General">
                  <c:v>3.3809999999999998</c:v>
                </c:pt>
                <c:pt idx="3382" formatCode="General">
                  <c:v>3.3820000000000001</c:v>
                </c:pt>
                <c:pt idx="3383" formatCode="General">
                  <c:v>3.383</c:v>
                </c:pt>
                <c:pt idx="3384" formatCode="General">
                  <c:v>3.3839999999999999</c:v>
                </c:pt>
                <c:pt idx="3385" formatCode="General">
                  <c:v>3.3849999999999998</c:v>
                </c:pt>
                <c:pt idx="3386" formatCode="General">
                  <c:v>3.3860000000000001</c:v>
                </c:pt>
                <c:pt idx="3387" formatCode="General">
                  <c:v>3.387</c:v>
                </c:pt>
                <c:pt idx="3388" formatCode="General">
                  <c:v>3.3879999999999999</c:v>
                </c:pt>
                <c:pt idx="3389" formatCode="General">
                  <c:v>3.3889999999999998</c:v>
                </c:pt>
                <c:pt idx="3390" formatCode="General">
                  <c:v>3.39</c:v>
                </c:pt>
                <c:pt idx="3391" formatCode="General">
                  <c:v>3.391</c:v>
                </c:pt>
                <c:pt idx="3392" formatCode="General">
                  <c:v>3.3919999999999999</c:v>
                </c:pt>
                <c:pt idx="3393" formatCode="General">
                  <c:v>3.3929999999999998</c:v>
                </c:pt>
                <c:pt idx="3394" formatCode="General">
                  <c:v>3.3940000000000001</c:v>
                </c:pt>
                <c:pt idx="3395" formatCode="General">
                  <c:v>3.395</c:v>
                </c:pt>
                <c:pt idx="3396" formatCode="General">
                  <c:v>3.3959999999999999</c:v>
                </c:pt>
                <c:pt idx="3397" formatCode="General">
                  <c:v>3.3969999999999998</c:v>
                </c:pt>
                <c:pt idx="3398" formatCode="General">
                  <c:v>3.3980000000000001</c:v>
                </c:pt>
                <c:pt idx="3399" formatCode="General">
                  <c:v>3.399</c:v>
                </c:pt>
                <c:pt idx="3400" formatCode="General">
                  <c:v>3.4</c:v>
                </c:pt>
                <c:pt idx="3401" formatCode="General">
                  <c:v>3.4009999999999998</c:v>
                </c:pt>
                <c:pt idx="3402" formatCode="General">
                  <c:v>3.4020000000000001</c:v>
                </c:pt>
                <c:pt idx="3403" formatCode="General">
                  <c:v>3.403</c:v>
                </c:pt>
                <c:pt idx="3404" formatCode="General">
                  <c:v>3.4039999999999999</c:v>
                </c:pt>
                <c:pt idx="3405" formatCode="General">
                  <c:v>3.4049999999999998</c:v>
                </c:pt>
                <c:pt idx="3406" formatCode="General">
                  <c:v>3.4060000000000001</c:v>
                </c:pt>
                <c:pt idx="3407" formatCode="General">
                  <c:v>3.407</c:v>
                </c:pt>
                <c:pt idx="3408" formatCode="General">
                  <c:v>3.4079999999999999</c:v>
                </c:pt>
                <c:pt idx="3409" formatCode="General">
                  <c:v>3.4089999999999998</c:v>
                </c:pt>
                <c:pt idx="3410" formatCode="General">
                  <c:v>3.41</c:v>
                </c:pt>
                <c:pt idx="3411" formatCode="General">
                  <c:v>3.411</c:v>
                </c:pt>
                <c:pt idx="3412" formatCode="General">
                  <c:v>3.4119999999999999</c:v>
                </c:pt>
                <c:pt idx="3413" formatCode="General">
                  <c:v>3.4129999999999998</c:v>
                </c:pt>
                <c:pt idx="3414" formatCode="General">
                  <c:v>3.4140000000000001</c:v>
                </c:pt>
                <c:pt idx="3415" formatCode="General">
                  <c:v>3.415</c:v>
                </c:pt>
                <c:pt idx="3416" formatCode="General">
                  <c:v>3.4159999999999999</c:v>
                </c:pt>
                <c:pt idx="3417" formatCode="General">
                  <c:v>3.4169999999999998</c:v>
                </c:pt>
                <c:pt idx="3418" formatCode="General">
                  <c:v>3.4180000000000001</c:v>
                </c:pt>
                <c:pt idx="3419" formatCode="General">
                  <c:v>3.419</c:v>
                </c:pt>
                <c:pt idx="3420" formatCode="General">
                  <c:v>3.42</c:v>
                </c:pt>
                <c:pt idx="3421" formatCode="General">
                  <c:v>3.4209999999999998</c:v>
                </c:pt>
                <c:pt idx="3422" formatCode="General">
                  <c:v>3.4220000000000002</c:v>
                </c:pt>
                <c:pt idx="3423" formatCode="General">
                  <c:v>3.423</c:v>
                </c:pt>
                <c:pt idx="3424" formatCode="General">
                  <c:v>3.4239999999999999</c:v>
                </c:pt>
                <c:pt idx="3425" formatCode="General">
                  <c:v>3.4249999999999998</c:v>
                </c:pt>
                <c:pt idx="3426" formatCode="General">
                  <c:v>3.4260000000000002</c:v>
                </c:pt>
                <c:pt idx="3427" formatCode="General">
                  <c:v>3.427</c:v>
                </c:pt>
                <c:pt idx="3428" formatCode="General">
                  <c:v>3.4279999999999999</c:v>
                </c:pt>
                <c:pt idx="3429" formatCode="General">
                  <c:v>3.4289999999999998</c:v>
                </c:pt>
                <c:pt idx="3430" formatCode="General">
                  <c:v>3.43</c:v>
                </c:pt>
                <c:pt idx="3431" formatCode="General">
                  <c:v>3.431</c:v>
                </c:pt>
                <c:pt idx="3432" formatCode="General">
                  <c:v>3.4319999999999999</c:v>
                </c:pt>
                <c:pt idx="3433" formatCode="General">
                  <c:v>3.4329999999999998</c:v>
                </c:pt>
                <c:pt idx="3434" formatCode="General">
                  <c:v>3.4340000000000002</c:v>
                </c:pt>
                <c:pt idx="3435" formatCode="General">
                  <c:v>3.4350000000000001</c:v>
                </c:pt>
                <c:pt idx="3436" formatCode="General">
                  <c:v>3.4359999999999999</c:v>
                </c:pt>
                <c:pt idx="3437" formatCode="General">
                  <c:v>3.4369999999999998</c:v>
                </c:pt>
                <c:pt idx="3438" formatCode="General">
                  <c:v>3.4380000000000002</c:v>
                </c:pt>
                <c:pt idx="3439" formatCode="General">
                  <c:v>3.4390000000000001</c:v>
                </c:pt>
                <c:pt idx="3440" formatCode="General">
                  <c:v>3.44</c:v>
                </c:pt>
                <c:pt idx="3441" formatCode="General">
                  <c:v>3.4409999999999998</c:v>
                </c:pt>
                <c:pt idx="3442" formatCode="General">
                  <c:v>3.4420000000000002</c:v>
                </c:pt>
                <c:pt idx="3443" formatCode="General">
                  <c:v>3.4430000000000001</c:v>
                </c:pt>
                <c:pt idx="3444" formatCode="General">
                  <c:v>3.444</c:v>
                </c:pt>
                <c:pt idx="3445" formatCode="General">
                  <c:v>3.4449999999999998</c:v>
                </c:pt>
                <c:pt idx="3446" formatCode="General">
                  <c:v>3.4460000000000002</c:v>
                </c:pt>
                <c:pt idx="3447" formatCode="General">
                  <c:v>3.4470000000000001</c:v>
                </c:pt>
                <c:pt idx="3448" formatCode="General">
                  <c:v>3.448</c:v>
                </c:pt>
                <c:pt idx="3449" formatCode="General">
                  <c:v>3.4489999999999998</c:v>
                </c:pt>
                <c:pt idx="3450" formatCode="General">
                  <c:v>3.45</c:v>
                </c:pt>
                <c:pt idx="3451" formatCode="General">
                  <c:v>3.4510000000000001</c:v>
                </c:pt>
                <c:pt idx="3452" formatCode="General">
                  <c:v>3.452</c:v>
                </c:pt>
                <c:pt idx="3453" formatCode="General">
                  <c:v>3.4529999999999998</c:v>
                </c:pt>
                <c:pt idx="3454" formatCode="General">
                  <c:v>3.4540000000000002</c:v>
                </c:pt>
                <c:pt idx="3455" formatCode="General">
                  <c:v>3.4550000000000001</c:v>
                </c:pt>
                <c:pt idx="3456" formatCode="General">
                  <c:v>3.456</c:v>
                </c:pt>
                <c:pt idx="3457" formatCode="General">
                  <c:v>3.4569999999999999</c:v>
                </c:pt>
                <c:pt idx="3458" formatCode="General">
                  <c:v>3.4580000000000002</c:v>
                </c:pt>
                <c:pt idx="3459" formatCode="General">
                  <c:v>3.4590000000000001</c:v>
                </c:pt>
                <c:pt idx="3460" formatCode="General">
                  <c:v>3.46</c:v>
                </c:pt>
                <c:pt idx="3461" formatCode="General">
                  <c:v>3.4609999999999999</c:v>
                </c:pt>
                <c:pt idx="3462" formatCode="General">
                  <c:v>3.4620000000000002</c:v>
                </c:pt>
                <c:pt idx="3463" formatCode="General">
                  <c:v>3.4630000000000001</c:v>
                </c:pt>
                <c:pt idx="3464" formatCode="General">
                  <c:v>3.464</c:v>
                </c:pt>
                <c:pt idx="3465" formatCode="General">
                  <c:v>3.4649999999999999</c:v>
                </c:pt>
                <c:pt idx="3466" formatCode="General">
                  <c:v>3.4660000000000002</c:v>
                </c:pt>
                <c:pt idx="3467" formatCode="General">
                  <c:v>3.4670000000000001</c:v>
                </c:pt>
                <c:pt idx="3468" formatCode="General">
                  <c:v>3.468</c:v>
                </c:pt>
                <c:pt idx="3469" formatCode="General">
                  <c:v>3.4689999999999999</c:v>
                </c:pt>
                <c:pt idx="3470" formatCode="General">
                  <c:v>3.47</c:v>
                </c:pt>
                <c:pt idx="3471" formatCode="General">
                  <c:v>3.4710000000000001</c:v>
                </c:pt>
                <c:pt idx="3472" formatCode="General">
                  <c:v>3.472</c:v>
                </c:pt>
                <c:pt idx="3473" formatCode="General">
                  <c:v>3.4729999999999999</c:v>
                </c:pt>
                <c:pt idx="3474" formatCode="General">
                  <c:v>3.4740000000000002</c:v>
                </c:pt>
                <c:pt idx="3475" formatCode="General">
                  <c:v>3.4750000000000001</c:v>
                </c:pt>
                <c:pt idx="3476" formatCode="General">
                  <c:v>3.476</c:v>
                </c:pt>
                <c:pt idx="3477" formatCode="General">
                  <c:v>3.4769999999999999</c:v>
                </c:pt>
                <c:pt idx="3478" formatCode="General">
                  <c:v>3.4780000000000002</c:v>
                </c:pt>
                <c:pt idx="3479" formatCode="General">
                  <c:v>3.4790000000000001</c:v>
                </c:pt>
                <c:pt idx="3480" formatCode="General">
                  <c:v>3.48</c:v>
                </c:pt>
                <c:pt idx="3481" formatCode="General">
                  <c:v>3.4809999999999999</c:v>
                </c:pt>
                <c:pt idx="3482" formatCode="General">
                  <c:v>3.4820000000000002</c:v>
                </c:pt>
                <c:pt idx="3483" formatCode="General">
                  <c:v>3.4830000000000001</c:v>
                </c:pt>
                <c:pt idx="3484" formatCode="General">
                  <c:v>3.484</c:v>
                </c:pt>
                <c:pt idx="3485" formatCode="General">
                  <c:v>3.4849999999999999</c:v>
                </c:pt>
                <c:pt idx="3486" formatCode="General">
                  <c:v>3.4860000000000002</c:v>
                </c:pt>
                <c:pt idx="3487" formatCode="General">
                  <c:v>3.4870000000000001</c:v>
                </c:pt>
                <c:pt idx="3488" formatCode="General">
                  <c:v>3.488</c:v>
                </c:pt>
                <c:pt idx="3489" formatCode="General">
                  <c:v>3.4889999999999999</c:v>
                </c:pt>
                <c:pt idx="3490" formatCode="General">
                  <c:v>3.49</c:v>
                </c:pt>
                <c:pt idx="3491" formatCode="General">
                  <c:v>3.4910000000000001</c:v>
                </c:pt>
                <c:pt idx="3492" formatCode="General">
                  <c:v>3.492</c:v>
                </c:pt>
                <c:pt idx="3493" formatCode="General">
                  <c:v>3.4929999999999999</c:v>
                </c:pt>
                <c:pt idx="3494" formatCode="General">
                  <c:v>3.4940000000000002</c:v>
                </c:pt>
                <c:pt idx="3495" formatCode="General">
                  <c:v>3.4950000000000001</c:v>
                </c:pt>
                <c:pt idx="3496" formatCode="General">
                  <c:v>3.496</c:v>
                </c:pt>
                <c:pt idx="3497" formatCode="General">
                  <c:v>3.4969999999999999</c:v>
                </c:pt>
                <c:pt idx="3498" formatCode="General">
                  <c:v>3.4980000000000002</c:v>
                </c:pt>
                <c:pt idx="3499" formatCode="General">
                  <c:v>3.4990000000000001</c:v>
                </c:pt>
                <c:pt idx="3500" formatCode="General">
                  <c:v>3.5</c:v>
                </c:pt>
                <c:pt idx="3501" formatCode="General">
                  <c:v>3.5009999999999999</c:v>
                </c:pt>
                <c:pt idx="3502" formatCode="General">
                  <c:v>3.5019999999999998</c:v>
                </c:pt>
                <c:pt idx="3503" formatCode="General">
                  <c:v>3.5030000000000001</c:v>
                </c:pt>
                <c:pt idx="3504" formatCode="General">
                  <c:v>3.504</c:v>
                </c:pt>
                <c:pt idx="3505" formatCode="General">
                  <c:v>3.5049999999999999</c:v>
                </c:pt>
                <c:pt idx="3506" formatCode="General">
                  <c:v>3.5059999999999998</c:v>
                </c:pt>
                <c:pt idx="3507" formatCode="General">
                  <c:v>3.5070000000000001</c:v>
                </c:pt>
                <c:pt idx="3508" formatCode="General">
                  <c:v>3.508</c:v>
                </c:pt>
                <c:pt idx="3509" formatCode="General">
                  <c:v>3.5089999999999999</c:v>
                </c:pt>
                <c:pt idx="3510" formatCode="General">
                  <c:v>3.51</c:v>
                </c:pt>
                <c:pt idx="3511" formatCode="General">
                  <c:v>3.5110000000000001</c:v>
                </c:pt>
                <c:pt idx="3512" formatCode="General">
                  <c:v>3.512</c:v>
                </c:pt>
                <c:pt idx="3513" formatCode="General">
                  <c:v>3.5129999999999999</c:v>
                </c:pt>
                <c:pt idx="3514" formatCode="General">
                  <c:v>3.5139999999999998</c:v>
                </c:pt>
                <c:pt idx="3515" formatCode="General">
                  <c:v>3.5150000000000001</c:v>
                </c:pt>
                <c:pt idx="3516" formatCode="General">
                  <c:v>3.516</c:v>
                </c:pt>
                <c:pt idx="3517" formatCode="General">
                  <c:v>3.5169999999999999</c:v>
                </c:pt>
                <c:pt idx="3518" formatCode="General">
                  <c:v>3.5179999999999998</c:v>
                </c:pt>
                <c:pt idx="3519" formatCode="General">
                  <c:v>3.5190000000000001</c:v>
                </c:pt>
                <c:pt idx="3520" formatCode="General">
                  <c:v>3.52</c:v>
                </c:pt>
                <c:pt idx="3521" formatCode="General">
                  <c:v>3.5209999999999999</c:v>
                </c:pt>
                <c:pt idx="3522" formatCode="General">
                  <c:v>3.5219999999999998</c:v>
                </c:pt>
                <c:pt idx="3523" formatCode="General">
                  <c:v>3.5230000000000001</c:v>
                </c:pt>
                <c:pt idx="3524" formatCode="General">
                  <c:v>3.524</c:v>
                </c:pt>
                <c:pt idx="3525" formatCode="General">
                  <c:v>3.5249999999999999</c:v>
                </c:pt>
                <c:pt idx="3526" formatCode="General">
                  <c:v>3.5259999999999998</c:v>
                </c:pt>
                <c:pt idx="3527" formatCode="General">
                  <c:v>3.5270000000000001</c:v>
                </c:pt>
                <c:pt idx="3528" formatCode="General">
                  <c:v>3.528</c:v>
                </c:pt>
                <c:pt idx="3529" formatCode="General">
                  <c:v>3.5289999999999999</c:v>
                </c:pt>
                <c:pt idx="3530" formatCode="General">
                  <c:v>3.53</c:v>
                </c:pt>
                <c:pt idx="3531" formatCode="General">
                  <c:v>3.5310000000000001</c:v>
                </c:pt>
                <c:pt idx="3532" formatCode="General">
                  <c:v>3.532</c:v>
                </c:pt>
                <c:pt idx="3533" formatCode="General">
                  <c:v>3.5329999999999999</c:v>
                </c:pt>
                <c:pt idx="3534" formatCode="General">
                  <c:v>3.5339999999999998</c:v>
                </c:pt>
                <c:pt idx="3535" formatCode="General">
                  <c:v>3.5350000000000001</c:v>
                </c:pt>
                <c:pt idx="3536" formatCode="General">
                  <c:v>3.536</c:v>
                </c:pt>
                <c:pt idx="3537" formatCode="General">
                  <c:v>3.5369999999999999</c:v>
                </c:pt>
                <c:pt idx="3538" formatCode="General">
                  <c:v>3.5379999999999998</c:v>
                </c:pt>
                <c:pt idx="3539" formatCode="General">
                  <c:v>3.5390000000000001</c:v>
                </c:pt>
                <c:pt idx="3540" formatCode="General">
                  <c:v>3.54</c:v>
                </c:pt>
                <c:pt idx="3541" formatCode="General">
                  <c:v>3.5409999999999999</c:v>
                </c:pt>
                <c:pt idx="3542" formatCode="General">
                  <c:v>3.5419999999999998</c:v>
                </c:pt>
                <c:pt idx="3543" formatCode="General">
                  <c:v>3.5430000000000001</c:v>
                </c:pt>
                <c:pt idx="3544" formatCode="General">
                  <c:v>3.544</c:v>
                </c:pt>
                <c:pt idx="3545" formatCode="General">
                  <c:v>3.5449999999999999</c:v>
                </c:pt>
                <c:pt idx="3546" formatCode="General">
                  <c:v>3.5459999999999998</c:v>
                </c:pt>
                <c:pt idx="3547" formatCode="General">
                  <c:v>3.5470000000000002</c:v>
                </c:pt>
                <c:pt idx="3548" formatCode="General">
                  <c:v>3.548</c:v>
                </c:pt>
                <c:pt idx="3549" formatCode="General">
                  <c:v>3.5489999999999999</c:v>
                </c:pt>
                <c:pt idx="3550" formatCode="General">
                  <c:v>3.55</c:v>
                </c:pt>
                <c:pt idx="3551" formatCode="General">
                  <c:v>3.5510000000000002</c:v>
                </c:pt>
                <c:pt idx="3552" formatCode="General">
                  <c:v>3.552</c:v>
                </c:pt>
                <c:pt idx="3553" formatCode="General">
                  <c:v>3.5529999999999999</c:v>
                </c:pt>
                <c:pt idx="3554" formatCode="General">
                  <c:v>3.5539999999999998</c:v>
                </c:pt>
                <c:pt idx="3555" formatCode="General">
                  <c:v>3.5550000000000002</c:v>
                </c:pt>
                <c:pt idx="3556" formatCode="General">
                  <c:v>3.556</c:v>
                </c:pt>
                <c:pt idx="3557" formatCode="General">
                  <c:v>3.5569999999999999</c:v>
                </c:pt>
                <c:pt idx="3558" formatCode="General">
                  <c:v>3.5579999999999998</c:v>
                </c:pt>
                <c:pt idx="3559" formatCode="General">
                  <c:v>3.5590000000000002</c:v>
                </c:pt>
                <c:pt idx="3560" formatCode="General">
                  <c:v>3.56</c:v>
                </c:pt>
                <c:pt idx="3561" formatCode="General">
                  <c:v>3.5609999999999999</c:v>
                </c:pt>
                <c:pt idx="3562" formatCode="General">
                  <c:v>3.5619999999999998</c:v>
                </c:pt>
                <c:pt idx="3563" formatCode="General">
                  <c:v>3.5630000000000002</c:v>
                </c:pt>
                <c:pt idx="3564" formatCode="General">
                  <c:v>3.5640000000000001</c:v>
                </c:pt>
                <c:pt idx="3565" formatCode="General">
                  <c:v>3.5649999999999999</c:v>
                </c:pt>
                <c:pt idx="3566" formatCode="General">
                  <c:v>3.5659999999999998</c:v>
                </c:pt>
                <c:pt idx="3567" formatCode="General">
                  <c:v>3.5670000000000002</c:v>
                </c:pt>
                <c:pt idx="3568" formatCode="General">
                  <c:v>3.5680000000000001</c:v>
                </c:pt>
                <c:pt idx="3569" formatCode="General">
                  <c:v>3.569</c:v>
                </c:pt>
                <c:pt idx="3570" formatCode="General">
                  <c:v>3.57</c:v>
                </c:pt>
                <c:pt idx="3571" formatCode="General">
                  <c:v>3.5710000000000002</c:v>
                </c:pt>
                <c:pt idx="3572" formatCode="General">
                  <c:v>3.5720000000000001</c:v>
                </c:pt>
                <c:pt idx="3573" formatCode="General">
                  <c:v>3.573</c:v>
                </c:pt>
                <c:pt idx="3574" formatCode="General">
                  <c:v>3.5739999999999998</c:v>
                </c:pt>
                <c:pt idx="3575" formatCode="General">
                  <c:v>3.5750000000000002</c:v>
                </c:pt>
                <c:pt idx="3576" formatCode="General">
                  <c:v>3.5760000000000001</c:v>
                </c:pt>
                <c:pt idx="3577" formatCode="General">
                  <c:v>3.577</c:v>
                </c:pt>
                <c:pt idx="3578" formatCode="General">
                  <c:v>3.5779999999999998</c:v>
                </c:pt>
                <c:pt idx="3579" formatCode="General">
                  <c:v>3.5790000000000002</c:v>
                </c:pt>
                <c:pt idx="3580" formatCode="General">
                  <c:v>3.58</c:v>
                </c:pt>
                <c:pt idx="3581" formatCode="General">
                  <c:v>3.581</c:v>
                </c:pt>
                <c:pt idx="3582" formatCode="General">
                  <c:v>3.5819999999999999</c:v>
                </c:pt>
                <c:pt idx="3583" formatCode="General">
                  <c:v>3.5830000000000002</c:v>
                </c:pt>
                <c:pt idx="3584" formatCode="General">
                  <c:v>3.5840000000000001</c:v>
                </c:pt>
                <c:pt idx="3585" formatCode="General">
                  <c:v>3.585</c:v>
                </c:pt>
                <c:pt idx="3586" formatCode="General">
                  <c:v>3.5859999999999999</c:v>
                </c:pt>
                <c:pt idx="3587" formatCode="General">
                  <c:v>3.5870000000000002</c:v>
                </c:pt>
                <c:pt idx="3588" formatCode="General">
                  <c:v>3.5880000000000001</c:v>
                </c:pt>
                <c:pt idx="3589" formatCode="General">
                  <c:v>3.589</c:v>
                </c:pt>
                <c:pt idx="3590" formatCode="General">
                  <c:v>3.59</c:v>
                </c:pt>
                <c:pt idx="3591" formatCode="General">
                  <c:v>3.5910000000000002</c:v>
                </c:pt>
                <c:pt idx="3592" formatCode="General">
                  <c:v>3.5920000000000001</c:v>
                </c:pt>
                <c:pt idx="3593" formatCode="General">
                  <c:v>3.593</c:v>
                </c:pt>
                <c:pt idx="3594" formatCode="General">
                  <c:v>3.5939999999999999</c:v>
                </c:pt>
                <c:pt idx="3595" formatCode="General">
                  <c:v>3.5950000000000002</c:v>
                </c:pt>
                <c:pt idx="3596" formatCode="General">
                  <c:v>3.5960000000000001</c:v>
                </c:pt>
                <c:pt idx="3597" formatCode="General">
                  <c:v>3.597</c:v>
                </c:pt>
                <c:pt idx="3598" formatCode="General">
                  <c:v>3.5979999999999999</c:v>
                </c:pt>
                <c:pt idx="3599" formatCode="General">
                  <c:v>3.5990000000000002</c:v>
                </c:pt>
                <c:pt idx="3600" formatCode="General">
                  <c:v>3.6</c:v>
                </c:pt>
                <c:pt idx="3601" formatCode="General">
                  <c:v>3.601</c:v>
                </c:pt>
                <c:pt idx="3602" formatCode="General">
                  <c:v>3.6019999999999999</c:v>
                </c:pt>
                <c:pt idx="3603" formatCode="General">
                  <c:v>3.6030000000000002</c:v>
                </c:pt>
                <c:pt idx="3604" formatCode="General">
                  <c:v>3.6040000000000001</c:v>
                </c:pt>
                <c:pt idx="3605" formatCode="General">
                  <c:v>3.605</c:v>
                </c:pt>
                <c:pt idx="3606" formatCode="General">
                  <c:v>3.6059999999999999</c:v>
                </c:pt>
                <c:pt idx="3607" formatCode="General">
                  <c:v>3.6070000000000002</c:v>
                </c:pt>
                <c:pt idx="3608" formatCode="General">
                  <c:v>3.6080000000000001</c:v>
                </c:pt>
                <c:pt idx="3609" formatCode="General">
                  <c:v>3.609</c:v>
                </c:pt>
                <c:pt idx="3610" formatCode="General">
                  <c:v>3.61</c:v>
                </c:pt>
                <c:pt idx="3611" formatCode="General">
                  <c:v>3.6110000000000002</c:v>
                </c:pt>
                <c:pt idx="3612" formatCode="General">
                  <c:v>3.6120000000000001</c:v>
                </c:pt>
                <c:pt idx="3613" formatCode="General">
                  <c:v>3.613</c:v>
                </c:pt>
                <c:pt idx="3614" formatCode="General">
                  <c:v>3.6139999999999999</c:v>
                </c:pt>
                <c:pt idx="3615" formatCode="General">
                  <c:v>3.6150000000000002</c:v>
                </c:pt>
                <c:pt idx="3616" formatCode="General">
                  <c:v>3.6160000000000001</c:v>
                </c:pt>
                <c:pt idx="3617" formatCode="General">
                  <c:v>3.617</c:v>
                </c:pt>
                <c:pt idx="3618" formatCode="General">
                  <c:v>3.6179999999999999</c:v>
                </c:pt>
                <c:pt idx="3619" formatCode="General">
                  <c:v>3.6190000000000002</c:v>
                </c:pt>
                <c:pt idx="3620" formatCode="General">
                  <c:v>3.62</c:v>
                </c:pt>
                <c:pt idx="3621" formatCode="General">
                  <c:v>3.621</c:v>
                </c:pt>
                <c:pt idx="3622" formatCode="General">
                  <c:v>3.6219999999999999</c:v>
                </c:pt>
                <c:pt idx="3623" formatCode="General">
                  <c:v>3.6230000000000002</c:v>
                </c:pt>
                <c:pt idx="3624" formatCode="General">
                  <c:v>3.6240000000000001</c:v>
                </c:pt>
                <c:pt idx="3625" formatCode="General">
                  <c:v>3.625</c:v>
                </c:pt>
                <c:pt idx="3626" formatCode="General">
                  <c:v>3.6259999999999999</c:v>
                </c:pt>
                <c:pt idx="3627" formatCode="General">
                  <c:v>3.6269999999999998</c:v>
                </c:pt>
                <c:pt idx="3628" formatCode="General">
                  <c:v>3.6280000000000001</c:v>
                </c:pt>
                <c:pt idx="3629" formatCode="General">
                  <c:v>3.629</c:v>
                </c:pt>
                <c:pt idx="3630" formatCode="General">
                  <c:v>3.63</c:v>
                </c:pt>
                <c:pt idx="3631" formatCode="General">
                  <c:v>3.6309999999999998</c:v>
                </c:pt>
                <c:pt idx="3632" formatCode="General">
                  <c:v>3.6320000000000001</c:v>
                </c:pt>
                <c:pt idx="3633" formatCode="General">
                  <c:v>3.633</c:v>
                </c:pt>
                <c:pt idx="3634" formatCode="General">
                  <c:v>3.6339999999999999</c:v>
                </c:pt>
                <c:pt idx="3635" formatCode="General">
                  <c:v>3.6349999999999998</c:v>
                </c:pt>
                <c:pt idx="3636" formatCode="General">
                  <c:v>3.6360000000000001</c:v>
                </c:pt>
                <c:pt idx="3637" formatCode="General">
                  <c:v>3.637</c:v>
                </c:pt>
                <c:pt idx="3638" formatCode="General">
                  <c:v>3.6379999999999999</c:v>
                </c:pt>
                <c:pt idx="3639" formatCode="General">
                  <c:v>3.6389999999999998</c:v>
                </c:pt>
                <c:pt idx="3640" formatCode="General">
                  <c:v>3.64</c:v>
                </c:pt>
                <c:pt idx="3641" formatCode="General">
                  <c:v>3.641</c:v>
                </c:pt>
                <c:pt idx="3642" formatCode="General">
                  <c:v>3.6419999999999999</c:v>
                </c:pt>
                <c:pt idx="3643" formatCode="General">
                  <c:v>3.6429999999999998</c:v>
                </c:pt>
                <c:pt idx="3644" formatCode="General">
                  <c:v>3.6440000000000001</c:v>
                </c:pt>
                <c:pt idx="3645" formatCode="General">
                  <c:v>3.645</c:v>
                </c:pt>
                <c:pt idx="3646" formatCode="General">
                  <c:v>3.6459999999999999</c:v>
                </c:pt>
                <c:pt idx="3647" formatCode="General">
                  <c:v>3.6469999999999998</c:v>
                </c:pt>
                <c:pt idx="3648" formatCode="General">
                  <c:v>3.6480000000000001</c:v>
                </c:pt>
                <c:pt idx="3649" formatCode="General">
                  <c:v>3.649</c:v>
                </c:pt>
                <c:pt idx="3650" formatCode="General">
                  <c:v>3.65</c:v>
                </c:pt>
                <c:pt idx="3651" formatCode="General">
                  <c:v>3.6509999999999998</c:v>
                </c:pt>
                <c:pt idx="3652" formatCode="General">
                  <c:v>3.6520000000000001</c:v>
                </c:pt>
                <c:pt idx="3653" formatCode="General">
                  <c:v>3.653</c:v>
                </c:pt>
                <c:pt idx="3654" formatCode="General">
                  <c:v>3.6539999999999999</c:v>
                </c:pt>
                <c:pt idx="3655" formatCode="General">
                  <c:v>3.6549999999999998</c:v>
                </c:pt>
                <c:pt idx="3656" formatCode="General">
                  <c:v>3.6560000000000001</c:v>
                </c:pt>
                <c:pt idx="3657" formatCode="General">
                  <c:v>3.657</c:v>
                </c:pt>
                <c:pt idx="3658" formatCode="General">
                  <c:v>3.6579999999999999</c:v>
                </c:pt>
                <c:pt idx="3659" formatCode="General">
                  <c:v>3.6589999999999998</c:v>
                </c:pt>
                <c:pt idx="3660" formatCode="General">
                  <c:v>3.66</c:v>
                </c:pt>
                <c:pt idx="3661" formatCode="General">
                  <c:v>3.661</c:v>
                </c:pt>
                <c:pt idx="3662" formatCode="General">
                  <c:v>3.6619999999999999</c:v>
                </c:pt>
                <c:pt idx="3663" formatCode="General">
                  <c:v>3.6629999999999998</c:v>
                </c:pt>
                <c:pt idx="3664" formatCode="General">
                  <c:v>3.6640000000000001</c:v>
                </c:pt>
                <c:pt idx="3665" formatCode="General">
                  <c:v>3.665</c:v>
                </c:pt>
                <c:pt idx="3666" formatCode="General">
                  <c:v>3.6659999999999999</c:v>
                </c:pt>
                <c:pt idx="3667" formatCode="General">
                  <c:v>3.6669999999999998</c:v>
                </c:pt>
                <c:pt idx="3668" formatCode="General">
                  <c:v>3.6680000000000001</c:v>
                </c:pt>
                <c:pt idx="3669" formatCode="General">
                  <c:v>3.669</c:v>
                </c:pt>
                <c:pt idx="3670" formatCode="General">
                  <c:v>3.67</c:v>
                </c:pt>
                <c:pt idx="3671" formatCode="General">
                  <c:v>3.6709999999999998</c:v>
                </c:pt>
                <c:pt idx="3672" formatCode="General">
                  <c:v>3.6720000000000002</c:v>
                </c:pt>
                <c:pt idx="3673" formatCode="General">
                  <c:v>3.673</c:v>
                </c:pt>
                <c:pt idx="3674" formatCode="General">
                  <c:v>3.6739999999999999</c:v>
                </c:pt>
                <c:pt idx="3675" formatCode="General">
                  <c:v>3.6749999999999998</c:v>
                </c:pt>
                <c:pt idx="3676" formatCode="General">
                  <c:v>3.6760000000000002</c:v>
                </c:pt>
                <c:pt idx="3677" formatCode="General">
                  <c:v>3.677</c:v>
                </c:pt>
                <c:pt idx="3678" formatCode="General">
                  <c:v>3.6779999999999999</c:v>
                </c:pt>
                <c:pt idx="3679" formatCode="General">
                  <c:v>3.6789999999999998</c:v>
                </c:pt>
                <c:pt idx="3680" formatCode="General">
                  <c:v>3.68</c:v>
                </c:pt>
                <c:pt idx="3681" formatCode="General">
                  <c:v>3.681</c:v>
                </c:pt>
                <c:pt idx="3682" formatCode="General">
                  <c:v>3.6819999999999999</c:v>
                </c:pt>
                <c:pt idx="3683" formatCode="General">
                  <c:v>3.6829999999999998</c:v>
                </c:pt>
                <c:pt idx="3684" formatCode="General">
                  <c:v>3.6840000000000002</c:v>
                </c:pt>
                <c:pt idx="3685" formatCode="General">
                  <c:v>3.6850000000000001</c:v>
                </c:pt>
                <c:pt idx="3686" formatCode="General">
                  <c:v>3.6859999999999999</c:v>
                </c:pt>
                <c:pt idx="3687" formatCode="General">
                  <c:v>3.6869999999999998</c:v>
                </c:pt>
                <c:pt idx="3688" formatCode="General">
                  <c:v>3.6880000000000002</c:v>
                </c:pt>
                <c:pt idx="3689" formatCode="General">
                  <c:v>3.6890000000000001</c:v>
                </c:pt>
                <c:pt idx="3690" formatCode="General">
                  <c:v>3.69</c:v>
                </c:pt>
                <c:pt idx="3691" formatCode="General">
                  <c:v>3.6909999999999998</c:v>
                </c:pt>
                <c:pt idx="3692" formatCode="General">
                  <c:v>3.6920000000000002</c:v>
                </c:pt>
                <c:pt idx="3693" formatCode="General">
                  <c:v>3.6930000000000001</c:v>
                </c:pt>
                <c:pt idx="3694" formatCode="General">
                  <c:v>3.694</c:v>
                </c:pt>
                <c:pt idx="3695" formatCode="General">
                  <c:v>3.6949999999999998</c:v>
                </c:pt>
                <c:pt idx="3696" formatCode="General">
                  <c:v>3.6960000000000002</c:v>
                </c:pt>
                <c:pt idx="3697" formatCode="General">
                  <c:v>3.6970000000000001</c:v>
                </c:pt>
                <c:pt idx="3698" formatCode="General">
                  <c:v>3.698</c:v>
                </c:pt>
                <c:pt idx="3699" formatCode="General">
                  <c:v>3.6989999999999998</c:v>
                </c:pt>
                <c:pt idx="3700" formatCode="General">
                  <c:v>3.7</c:v>
                </c:pt>
                <c:pt idx="3701" formatCode="General">
                  <c:v>3.7010000000000001</c:v>
                </c:pt>
                <c:pt idx="3702" formatCode="General">
                  <c:v>3.702</c:v>
                </c:pt>
                <c:pt idx="3703" formatCode="General">
                  <c:v>3.7029999999999998</c:v>
                </c:pt>
                <c:pt idx="3704" formatCode="General">
                  <c:v>3.7040000000000002</c:v>
                </c:pt>
                <c:pt idx="3705" formatCode="General">
                  <c:v>3.7050000000000001</c:v>
                </c:pt>
                <c:pt idx="3706" formatCode="General">
                  <c:v>3.706</c:v>
                </c:pt>
                <c:pt idx="3707" formatCode="General">
                  <c:v>3.7069999999999999</c:v>
                </c:pt>
                <c:pt idx="3708" formatCode="General">
                  <c:v>3.7080000000000002</c:v>
                </c:pt>
                <c:pt idx="3709" formatCode="General">
                  <c:v>3.7090000000000001</c:v>
                </c:pt>
                <c:pt idx="3710" formatCode="General">
                  <c:v>3.71</c:v>
                </c:pt>
                <c:pt idx="3711" formatCode="General">
                  <c:v>3.7109999999999999</c:v>
                </c:pt>
                <c:pt idx="3712" formatCode="General">
                  <c:v>3.7120000000000002</c:v>
                </c:pt>
                <c:pt idx="3713" formatCode="General">
                  <c:v>3.7130000000000001</c:v>
                </c:pt>
                <c:pt idx="3714" formatCode="General">
                  <c:v>3.714</c:v>
                </c:pt>
                <c:pt idx="3715" formatCode="General">
                  <c:v>3.7149999999999999</c:v>
                </c:pt>
                <c:pt idx="3716" formatCode="General">
                  <c:v>3.7160000000000002</c:v>
                </c:pt>
                <c:pt idx="3717" formatCode="General">
                  <c:v>3.7170000000000001</c:v>
                </c:pt>
                <c:pt idx="3718" formatCode="General">
                  <c:v>3.718</c:v>
                </c:pt>
                <c:pt idx="3719" formatCode="General">
                  <c:v>3.7189999999999999</c:v>
                </c:pt>
                <c:pt idx="3720" formatCode="General">
                  <c:v>3.72</c:v>
                </c:pt>
                <c:pt idx="3721" formatCode="General">
                  <c:v>3.7210000000000001</c:v>
                </c:pt>
                <c:pt idx="3722" formatCode="General">
                  <c:v>3.722</c:v>
                </c:pt>
                <c:pt idx="3723" formatCode="General">
                  <c:v>3.7229999999999999</c:v>
                </c:pt>
                <c:pt idx="3724" formatCode="General">
                  <c:v>3.7240000000000002</c:v>
                </c:pt>
                <c:pt idx="3725" formatCode="General">
                  <c:v>3.7250000000000001</c:v>
                </c:pt>
                <c:pt idx="3726" formatCode="General">
                  <c:v>3.726</c:v>
                </c:pt>
                <c:pt idx="3727" formatCode="General">
                  <c:v>3.7269999999999999</c:v>
                </c:pt>
                <c:pt idx="3728" formatCode="General">
                  <c:v>3.7280000000000002</c:v>
                </c:pt>
                <c:pt idx="3729" formatCode="General">
                  <c:v>3.7290000000000001</c:v>
                </c:pt>
                <c:pt idx="3730" formatCode="General">
                  <c:v>3.73</c:v>
                </c:pt>
                <c:pt idx="3731" formatCode="General">
                  <c:v>3.7309999999999999</c:v>
                </c:pt>
                <c:pt idx="3732" formatCode="General">
                  <c:v>3.7320000000000002</c:v>
                </c:pt>
                <c:pt idx="3733" formatCode="General">
                  <c:v>3.7330000000000001</c:v>
                </c:pt>
                <c:pt idx="3734" formatCode="General">
                  <c:v>3.734</c:v>
                </c:pt>
                <c:pt idx="3735" formatCode="General">
                  <c:v>3.7349999999999999</c:v>
                </c:pt>
                <c:pt idx="3736" formatCode="General">
                  <c:v>3.7360000000000002</c:v>
                </c:pt>
                <c:pt idx="3737" formatCode="General">
                  <c:v>3.7370000000000001</c:v>
                </c:pt>
                <c:pt idx="3738" formatCode="General">
                  <c:v>3.738</c:v>
                </c:pt>
                <c:pt idx="3739" formatCode="General">
                  <c:v>3.7389999999999999</c:v>
                </c:pt>
                <c:pt idx="3740" formatCode="General">
                  <c:v>3.74</c:v>
                </c:pt>
                <c:pt idx="3741" formatCode="General">
                  <c:v>3.7410000000000001</c:v>
                </c:pt>
                <c:pt idx="3742" formatCode="General">
                  <c:v>3.742</c:v>
                </c:pt>
                <c:pt idx="3743" formatCode="General">
                  <c:v>3.7429999999999999</c:v>
                </c:pt>
                <c:pt idx="3744" formatCode="General">
                  <c:v>3.7440000000000002</c:v>
                </c:pt>
                <c:pt idx="3745" formatCode="General">
                  <c:v>3.7450000000000001</c:v>
                </c:pt>
                <c:pt idx="3746" formatCode="General">
                  <c:v>3.746</c:v>
                </c:pt>
                <c:pt idx="3747" formatCode="General">
                  <c:v>3.7469999999999999</c:v>
                </c:pt>
                <c:pt idx="3748" formatCode="General">
                  <c:v>3.7480000000000002</c:v>
                </c:pt>
                <c:pt idx="3749" formatCode="General">
                  <c:v>3.7490000000000001</c:v>
                </c:pt>
                <c:pt idx="3750" formatCode="General">
                  <c:v>3.75</c:v>
                </c:pt>
                <c:pt idx="3751" formatCode="General">
                  <c:v>3.7509999999999999</c:v>
                </c:pt>
                <c:pt idx="3752" formatCode="General">
                  <c:v>3.7519999999999998</c:v>
                </c:pt>
                <c:pt idx="3753" formatCode="General">
                  <c:v>3.7530000000000001</c:v>
                </c:pt>
                <c:pt idx="3754" formatCode="General">
                  <c:v>3.754</c:v>
                </c:pt>
                <c:pt idx="3755" formatCode="General">
                  <c:v>3.7549999999999999</c:v>
                </c:pt>
                <c:pt idx="3756" formatCode="General">
                  <c:v>3.7559999999999998</c:v>
                </c:pt>
                <c:pt idx="3757" formatCode="General">
                  <c:v>3.7570000000000001</c:v>
                </c:pt>
                <c:pt idx="3758" formatCode="General">
                  <c:v>3.758</c:v>
                </c:pt>
                <c:pt idx="3759" formatCode="General">
                  <c:v>3.7589999999999999</c:v>
                </c:pt>
                <c:pt idx="3760" formatCode="General">
                  <c:v>3.76</c:v>
                </c:pt>
                <c:pt idx="3761" formatCode="General">
                  <c:v>3.7610000000000001</c:v>
                </c:pt>
                <c:pt idx="3762" formatCode="General">
                  <c:v>3.762</c:v>
                </c:pt>
                <c:pt idx="3763" formatCode="General">
                  <c:v>3.7629999999999999</c:v>
                </c:pt>
                <c:pt idx="3764" formatCode="General">
                  <c:v>3.7639999999999998</c:v>
                </c:pt>
                <c:pt idx="3765" formatCode="General">
                  <c:v>3.7650000000000001</c:v>
                </c:pt>
                <c:pt idx="3766" formatCode="General">
                  <c:v>3.766</c:v>
                </c:pt>
                <c:pt idx="3767" formatCode="General">
                  <c:v>3.7669999999999999</c:v>
                </c:pt>
                <c:pt idx="3768" formatCode="General">
                  <c:v>3.7679999999999998</c:v>
                </c:pt>
                <c:pt idx="3769" formatCode="General">
                  <c:v>3.7690000000000001</c:v>
                </c:pt>
                <c:pt idx="3770" formatCode="General">
                  <c:v>3.77</c:v>
                </c:pt>
                <c:pt idx="3771" formatCode="General">
                  <c:v>3.7709999999999999</c:v>
                </c:pt>
                <c:pt idx="3772" formatCode="General">
                  <c:v>3.7719999999999998</c:v>
                </c:pt>
                <c:pt idx="3773" formatCode="General">
                  <c:v>3.7730000000000001</c:v>
                </c:pt>
                <c:pt idx="3774" formatCode="General">
                  <c:v>3.774</c:v>
                </c:pt>
                <c:pt idx="3775" formatCode="General">
                  <c:v>3.7749999999999999</c:v>
                </c:pt>
                <c:pt idx="3776" formatCode="General">
                  <c:v>3.7759999999999998</c:v>
                </c:pt>
                <c:pt idx="3777" formatCode="General">
                  <c:v>3.7770000000000001</c:v>
                </c:pt>
                <c:pt idx="3778" formatCode="General">
                  <c:v>3.778</c:v>
                </c:pt>
                <c:pt idx="3779" formatCode="General">
                  <c:v>3.7789999999999999</c:v>
                </c:pt>
                <c:pt idx="3780" formatCode="General">
                  <c:v>3.78</c:v>
                </c:pt>
                <c:pt idx="3781" formatCode="General">
                  <c:v>3.7810000000000001</c:v>
                </c:pt>
                <c:pt idx="3782" formatCode="General">
                  <c:v>3.782</c:v>
                </c:pt>
                <c:pt idx="3783" formatCode="General">
                  <c:v>3.7829999999999999</c:v>
                </c:pt>
                <c:pt idx="3784" formatCode="General">
                  <c:v>3.7839999999999998</c:v>
                </c:pt>
                <c:pt idx="3785" formatCode="General">
                  <c:v>3.7850000000000001</c:v>
                </c:pt>
                <c:pt idx="3786" formatCode="General">
                  <c:v>3.786</c:v>
                </c:pt>
                <c:pt idx="3787" formatCode="General">
                  <c:v>3.7869999999999999</c:v>
                </c:pt>
                <c:pt idx="3788" formatCode="General">
                  <c:v>3.7879999999999998</c:v>
                </c:pt>
                <c:pt idx="3789" formatCode="General">
                  <c:v>3.7890000000000001</c:v>
                </c:pt>
                <c:pt idx="3790" formatCode="General">
                  <c:v>3.79</c:v>
                </c:pt>
                <c:pt idx="3791" formatCode="General">
                  <c:v>3.7909999999999999</c:v>
                </c:pt>
                <c:pt idx="3792" formatCode="General">
                  <c:v>3.7919999999999998</c:v>
                </c:pt>
                <c:pt idx="3793" formatCode="General">
                  <c:v>3.7930000000000001</c:v>
                </c:pt>
                <c:pt idx="3794" formatCode="General">
                  <c:v>3.794</c:v>
                </c:pt>
                <c:pt idx="3795" formatCode="General">
                  <c:v>3.7949999999999999</c:v>
                </c:pt>
                <c:pt idx="3796" formatCode="General">
                  <c:v>3.7959999999999998</c:v>
                </c:pt>
                <c:pt idx="3797" formatCode="General">
                  <c:v>3.7970000000000002</c:v>
                </c:pt>
                <c:pt idx="3798" formatCode="General">
                  <c:v>3.798</c:v>
                </c:pt>
                <c:pt idx="3799" formatCode="General">
                  <c:v>3.7989999999999999</c:v>
                </c:pt>
                <c:pt idx="3800" formatCode="General">
                  <c:v>3.8</c:v>
                </c:pt>
                <c:pt idx="3801" formatCode="General">
                  <c:v>3.8010000000000002</c:v>
                </c:pt>
                <c:pt idx="3802" formatCode="General">
                  <c:v>3.802</c:v>
                </c:pt>
                <c:pt idx="3803" formatCode="General">
                  <c:v>3.8029999999999999</c:v>
                </c:pt>
                <c:pt idx="3804" formatCode="General">
                  <c:v>3.8039999999999998</c:v>
                </c:pt>
                <c:pt idx="3805" formatCode="General">
                  <c:v>3.8050000000000002</c:v>
                </c:pt>
                <c:pt idx="3806" formatCode="General">
                  <c:v>3.806</c:v>
                </c:pt>
                <c:pt idx="3807" formatCode="General">
                  <c:v>3.8069999999999999</c:v>
                </c:pt>
                <c:pt idx="3808" formatCode="General">
                  <c:v>3.8079999999999998</c:v>
                </c:pt>
                <c:pt idx="3809" formatCode="General">
                  <c:v>3.8090000000000002</c:v>
                </c:pt>
                <c:pt idx="3810" formatCode="General">
                  <c:v>3.81</c:v>
                </c:pt>
                <c:pt idx="3811" formatCode="General">
                  <c:v>3.8109999999999999</c:v>
                </c:pt>
                <c:pt idx="3812" formatCode="General">
                  <c:v>3.8119999999999998</c:v>
                </c:pt>
                <c:pt idx="3813" formatCode="General">
                  <c:v>3.8130000000000002</c:v>
                </c:pt>
                <c:pt idx="3814" formatCode="General">
                  <c:v>3.8140000000000001</c:v>
                </c:pt>
                <c:pt idx="3815" formatCode="General">
                  <c:v>3.8149999999999999</c:v>
                </c:pt>
                <c:pt idx="3816" formatCode="General">
                  <c:v>3.8159999999999998</c:v>
                </c:pt>
                <c:pt idx="3817" formatCode="General">
                  <c:v>3.8170000000000002</c:v>
                </c:pt>
                <c:pt idx="3818" formatCode="General">
                  <c:v>3.8180000000000001</c:v>
                </c:pt>
                <c:pt idx="3819" formatCode="General">
                  <c:v>3.819</c:v>
                </c:pt>
                <c:pt idx="3820" formatCode="General">
                  <c:v>3.82</c:v>
                </c:pt>
                <c:pt idx="3821" formatCode="General">
                  <c:v>3.8210000000000002</c:v>
                </c:pt>
                <c:pt idx="3822" formatCode="General">
                  <c:v>3.8220000000000001</c:v>
                </c:pt>
                <c:pt idx="3823" formatCode="General">
                  <c:v>3.823</c:v>
                </c:pt>
                <c:pt idx="3824" formatCode="General">
                  <c:v>3.8239999999999998</c:v>
                </c:pt>
                <c:pt idx="3825" formatCode="General">
                  <c:v>3.8250000000000002</c:v>
                </c:pt>
                <c:pt idx="3826" formatCode="General">
                  <c:v>3.8260000000000001</c:v>
                </c:pt>
                <c:pt idx="3827" formatCode="General">
                  <c:v>3.827</c:v>
                </c:pt>
                <c:pt idx="3828" formatCode="General">
                  <c:v>3.8279999999999998</c:v>
                </c:pt>
                <c:pt idx="3829" formatCode="General">
                  <c:v>3.8290000000000002</c:v>
                </c:pt>
                <c:pt idx="3830" formatCode="General">
                  <c:v>3.83</c:v>
                </c:pt>
                <c:pt idx="3831" formatCode="General">
                  <c:v>3.831</c:v>
                </c:pt>
                <c:pt idx="3832" formatCode="General">
                  <c:v>3.8319999999999999</c:v>
                </c:pt>
                <c:pt idx="3833" formatCode="General">
                  <c:v>3.8330000000000002</c:v>
                </c:pt>
                <c:pt idx="3834" formatCode="General">
                  <c:v>3.8340000000000001</c:v>
                </c:pt>
                <c:pt idx="3835" formatCode="General">
                  <c:v>3.835</c:v>
                </c:pt>
                <c:pt idx="3836" formatCode="General">
                  <c:v>3.8359999999999999</c:v>
                </c:pt>
                <c:pt idx="3837" formatCode="General">
                  <c:v>3.8370000000000002</c:v>
                </c:pt>
                <c:pt idx="3838" formatCode="General">
                  <c:v>3.8380000000000001</c:v>
                </c:pt>
                <c:pt idx="3839" formatCode="General">
                  <c:v>3.839</c:v>
                </c:pt>
                <c:pt idx="3840" formatCode="General">
                  <c:v>3.84</c:v>
                </c:pt>
                <c:pt idx="3841" formatCode="General">
                  <c:v>3.8410000000000002</c:v>
                </c:pt>
                <c:pt idx="3842" formatCode="General">
                  <c:v>3.8420000000000001</c:v>
                </c:pt>
                <c:pt idx="3843" formatCode="General">
                  <c:v>3.843</c:v>
                </c:pt>
                <c:pt idx="3844" formatCode="General">
                  <c:v>3.8439999999999999</c:v>
                </c:pt>
                <c:pt idx="3845" formatCode="General">
                  <c:v>3.8450000000000002</c:v>
                </c:pt>
                <c:pt idx="3846" formatCode="General">
                  <c:v>3.8460000000000001</c:v>
                </c:pt>
                <c:pt idx="3847" formatCode="General">
                  <c:v>3.847</c:v>
                </c:pt>
                <c:pt idx="3848" formatCode="General">
                  <c:v>3.8479999999999999</c:v>
                </c:pt>
                <c:pt idx="3849" formatCode="General">
                  <c:v>3.8490000000000002</c:v>
                </c:pt>
                <c:pt idx="3850" formatCode="General">
                  <c:v>3.85</c:v>
                </c:pt>
                <c:pt idx="3851" formatCode="General">
                  <c:v>3.851</c:v>
                </c:pt>
                <c:pt idx="3852" formatCode="General">
                  <c:v>3.8519999999999999</c:v>
                </c:pt>
                <c:pt idx="3853" formatCode="General">
                  <c:v>3.8530000000000002</c:v>
                </c:pt>
                <c:pt idx="3854" formatCode="General">
                  <c:v>3.8540000000000001</c:v>
                </c:pt>
                <c:pt idx="3855" formatCode="General">
                  <c:v>3.855</c:v>
                </c:pt>
                <c:pt idx="3856" formatCode="General">
                  <c:v>3.8559999999999999</c:v>
                </c:pt>
                <c:pt idx="3857" formatCode="General">
                  <c:v>3.8570000000000002</c:v>
                </c:pt>
                <c:pt idx="3858" formatCode="General">
                  <c:v>3.8580000000000001</c:v>
                </c:pt>
                <c:pt idx="3859" formatCode="General">
                  <c:v>3.859</c:v>
                </c:pt>
                <c:pt idx="3860" formatCode="General">
                  <c:v>3.86</c:v>
                </c:pt>
                <c:pt idx="3861" formatCode="General">
                  <c:v>3.8610000000000002</c:v>
                </c:pt>
                <c:pt idx="3862" formatCode="General">
                  <c:v>3.8620000000000001</c:v>
                </c:pt>
                <c:pt idx="3863" formatCode="General">
                  <c:v>3.863</c:v>
                </c:pt>
                <c:pt idx="3864" formatCode="General">
                  <c:v>3.8639999999999999</c:v>
                </c:pt>
                <c:pt idx="3865" formatCode="General">
                  <c:v>3.8650000000000002</c:v>
                </c:pt>
                <c:pt idx="3866" formatCode="General">
                  <c:v>3.8660000000000001</c:v>
                </c:pt>
                <c:pt idx="3867" formatCode="General">
                  <c:v>3.867</c:v>
                </c:pt>
                <c:pt idx="3868" formatCode="General">
                  <c:v>3.8679999999999999</c:v>
                </c:pt>
                <c:pt idx="3869" formatCode="General">
                  <c:v>3.8690000000000002</c:v>
                </c:pt>
                <c:pt idx="3870" formatCode="General">
                  <c:v>3.87</c:v>
                </c:pt>
                <c:pt idx="3871" formatCode="General">
                  <c:v>3.871</c:v>
                </c:pt>
                <c:pt idx="3872" formatCode="General">
                  <c:v>3.8719999999999999</c:v>
                </c:pt>
                <c:pt idx="3873" formatCode="General">
                  <c:v>3.8730000000000002</c:v>
                </c:pt>
                <c:pt idx="3874" formatCode="General">
                  <c:v>3.8740000000000001</c:v>
                </c:pt>
                <c:pt idx="3875" formatCode="General">
                  <c:v>3.875</c:v>
                </c:pt>
                <c:pt idx="3876" formatCode="General">
                  <c:v>3.8759999999999999</c:v>
                </c:pt>
                <c:pt idx="3877" formatCode="General">
                  <c:v>3.8769999999999998</c:v>
                </c:pt>
                <c:pt idx="3878" formatCode="General">
                  <c:v>3.8780000000000001</c:v>
                </c:pt>
                <c:pt idx="3879" formatCode="General">
                  <c:v>3.879</c:v>
                </c:pt>
                <c:pt idx="3880" formatCode="General">
                  <c:v>3.88</c:v>
                </c:pt>
                <c:pt idx="3881" formatCode="General">
                  <c:v>3.8809999999999998</c:v>
                </c:pt>
                <c:pt idx="3882" formatCode="General">
                  <c:v>3.8820000000000001</c:v>
                </c:pt>
                <c:pt idx="3883" formatCode="General">
                  <c:v>3.883</c:v>
                </c:pt>
                <c:pt idx="3884" formatCode="General">
                  <c:v>3.8839999999999999</c:v>
                </c:pt>
                <c:pt idx="3885" formatCode="General">
                  <c:v>3.8849999999999998</c:v>
                </c:pt>
                <c:pt idx="3886" formatCode="General">
                  <c:v>3.8860000000000001</c:v>
                </c:pt>
                <c:pt idx="3887" formatCode="General">
                  <c:v>3.887</c:v>
                </c:pt>
                <c:pt idx="3888" formatCode="General">
                  <c:v>3.8879999999999999</c:v>
                </c:pt>
                <c:pt idx="3889" formatCode="General">
                  <c:v>3.8889999999999998</c:v>
                </c:pt>
                <c:pt idx="3890" formatCode="General">
                  <c:v>3.89</c:v>
                </c:pt>
                <c:pt idx="3891" formatCode="General">
                  <c:v>3.891</c:v>
                </c:pt>
                <c:pt idx="3892" formatCode="General">
                  <c:v>3.8919999999999999</c:v>
                </c:pt>
                <c:pt idx="3893" formatCode="General">
                  <c:v>3.8929999999999998</c:v>
                </c:pt>
                <c:pt idx="3894" formatCode="General">
                  <c:v>3.8940000000000001</c:v>
                </c:pt>
                <c:pt idx="3895" formatCode="General">
                  <c:v>3.895</c:v>
                </c:pt>
                <c:pt idx="3896" formatCode="General">
                  <c:v>3.8959999999999999</c:v>
                </c:pt>
                <c:pt idx="3897" formatCode="General">
                  <c:v>3.8969999999999998</c:v>
                </c:pt>
                <c:pt idx="3898" formatCode="General">
                  <c:v>3.8980000000000001</c:v>
                </c:pt>
                <c:pt idx="3899" formatCode="General">
                  <c:v>3.899</c:v>
                </c:pt>
                <c:pt idx="3900" formatCode="General">
                  <c:v>3.9</c:v>
                </c:pt>
                <c:pt idx="3901" formatCode="General">
                  <c:v>3.9009999999999998</c:v>
                </c:pt>
                <c:pt idx="3902" formatCode="General">
                  <c:v>3.9020000000000001</c:v>
                </c:pt>
                <c:pt idx="3903" formatCode="General">
                  <c:v>3.903</c:v>
                </c:pt>
                <c:pt idx="3904" formatCode="General">
                  <c:v>3.9039999999999999</c:v>
                </c:pt>
                <c:pt idx="3905" formatCode="General">
                  <c:v>3.9049999999999998</c:v>
                </c:pt>
                <c:pt idx="3906" formatCode="General">
                  <c:v>3.9060000000000001</c:v>
                </c:pt>
                <c:pt idx="3907" formatCode="General">
                  <c:v>3.907</c:v>
                </c:pt>
                <c:pt idx="3908" formatCode="General">
                  <c:v>3.9079999999999999</c:v>
                </c:pt>
                <c:pt idx="3909" formatCode="General">
                  <c:v>3.9089999999999998</c:v>
                </c:pt>
                <c:pt idx="3910" formatCode="General">
                  <c:v>3.91</c:v>
                </c:pt>
                <c:pt idx="3911" formatCode="General">
                  <c:v>3.911</c:v>
                </c:pt>
                <c:pt idx="3912" formatCode="General">
                  <c:v>3.9119999999999999</c:v>
                </c:pt>
                <c:pt idx="3913" formatCode="General">
                  <c:v>3.9129999999999998</c:v>
                </c:pt>
                <c:pt idx="3914" formatCode="General">
                  <c:v>3.9140000000000001</c:v>
                </c:pt>
                <c:pt idx="3915" formatCode="General">
                  <c:v>3.915</c:v>
                </c:pt>
                <c:pt idx="3916" formatCode="General">
                  <c:v>3.9159999999999999</c:v>
                </c:pt>
                <c:pt idx="3917" formatCode="General">
                  <c:v>3.9169999999999998</c:v>
                </c:pt>
                <c:pt idx="3918" formatCode="General">
                  <c:v>3.9180000000000001</c:v>
                </c:pt>
                <c:pt idx="3919" formatCode="General">
                  <c:v>3.919</c:v>
                </c:pt>
                <c:pt idx="3920" formatCode="General">
                  <c:v>3.92</c:v>
                </c:pt>
                <c:pt idx="3921" formatCode="General">
                  <c:v>3.9209999999999998</c:v>
                </c:pt>
                <c:pt idx="3922" formatCode="General">
                  <c:v>3.9220000000000002</c:v>
                </c:pt>
                <c:pt idx="3923" formatCode="General">
                  <c:v>3.923</c:v>
                </c:pt>
                <c:pt idx="3924" formatCode="General">
                  <c:v>3.9239999999999999</c:v>
                </c:pt>
                <c:pt idx="3925" formatCode="General">
                  <c:v>3.9249999999999998</c:v>
                </c:pt>
                <c:pt idx="3926" formatCode="General">
                  <c:v>3.9260000000000002</c:v>
                </c:pt>
                <c:pt idx="3927" formatCode="General">
                  <c:v>3.927</c:v>
                </c:pt>
                <c:pt idx="3928" formatCode="General">
                  <c:v>3.9279999999999999</c:v>
                </c:pt>
                <c:pt idx="3929" formatCode="General">
                  <c:v>3.9289999999999998</c:v>
                </c:pt>
                <c:pt idx="3930" formatCode="General">
                  <c:v>3.93</c:v>
                </c:pt>
                <c:pt idx="3931" formatCode="General">
                  <c:v>3.931</c:v>
                </c:pt>
                <c:pt idx="3932" formatCode="General">
                  <c:v>3.9319999999999999</c:v>
                </c:pt>
                <c:pt idx="3933" formatCode="General">
                  <c:v>3.9329999999999998</c:v>
                </c:pt>
                <c:pt idx="3934" formatCode="General">
                  <c:v>3.9340000000000002</c:v>
                </c:pt>
                <c:pt idx="3935" formatCode="General">
                  <c:v>3.9350000000000001</c:v>
                </c:pt>
                <c:pt idx="3936" formatCode="General">
                  <c:v>3.9359999999999999</c:v>
                </c:pt>
                <c:pt idx="3937" formatCode="General">
                  <c:v>3.9369999999999998</c:v>
                </c:pt>
                <c:pt idx="3938" formatCode="General">
                  <c:v>3.9380000000000002</c:v>
                </c:pt>
                <c:pt idx="3939" formatCode="General">
                  <c:v>3.9390000000000001</c:v>
                </c:pt>
                <c:pt idx="3940" formatCode="General">
                  <c:v>3.94</c:v>
                </c:pt>
                <c:pt idx="3941" formatCode="General">
                  <c:v>3.9409999999999998</c:v>
                </c:pt>
                <c:pt idx="3942" formatCode="General">
                  <c:v>3.9420000000000002</c:v>
                </c:pt>
                <c:pt idx="3943" formatCode="General">
                  <c:v>3.9430000000000001</c:v>
                </c:pt>
                <c:pt idx="3944" formatCode="General">
                  <c:v>3.944</c:v>
                </c:pt>
                <c:pt idx="3945" formatCode="General">
                  <c:v>3.9449999999999998</c:v>
                </c:pt>
                <c:pt idx="3946" formatCode="General">
                  <c:v>3.9460000000000002</c:v>
                </c:pt>
                <c:pt idx="3947" formatCode="General">
                  <c:v>3.9470000000000001</c:v>
                </c:pt>
                <c:pt idx="3948" formatCode="General">
                  <c:v>3.948</c:v>
                </c:pt>
                <c:pt idx="3949" formatCode="General">
                  <c:v>3.9489999999999998</c:v>
                </c:pt>
                <c:pt idx="3950" formatCode="General">
                  <c:v>3.95</c:v>
                </c:pt>
                <c:pt idx="3951" formatCode="General">
                  <c:v>3.9510000000000001</c:v>
                </c:pt>
                <c:pt idx="3952" formatCode="General">
                  <c:v>3.952</c:v>
                </c:pt>
                <c:pt idx="3953" formatCode="General">
                  <c:v>3.9529999999999998</c:v>
                </c:pt>
                <c:pt idx="3954" formatCode="General">
                  <c:v>3.9540000000000002</c:v>
                </c:pt>
                <c:pt idx="3955" formatCode="General">
                  <c:v>3.9550000000000001</c:v>
                </c:pt>
                <c:pt idx="3956" formatCode="General">
                  <c:v>3.956</c:v>
                </c:pt>
                <c:pt idx="3957" formatCode="General">
                  <c:v>3.9569999999999999</c:v>
                </c:pt>
                <c:pt idx="3958" formatCode="General">
                  <c:v>3.9580000000000002</c:v>
                </c:pt>
                <c:pt idx="3959" formatCode="General">
                  <c:v>3.9590000000000001</c:v>
                </c:pt>
                <c:pt idx="3960" formatCode="General">
                  <c:v>3.96</c:v>
                </c:pt>
                <c:pt idx="3961" formatCode="General">
                  <c:v>3.9609999999999999</c:v>
                </c:pt>
                <c:pt idx="3962" formatCode="General">
                  <c:v>3.9620000000000002</c:v>
                </c:pt>
                <c:pt idx="3963" formatCode="General">
                  <c:v>3.9630000000000001</c:v>
                </c:pt>
                <c:pt idx="3964" formatCode="General">
                  <c:v>3.964</c:v>
                </c:pt>
                <c:pt idx="3965" formatCode="General">
                  <c:v>3.9649999999999999</c:v>
                </c:pt>
                <c:pt idx="3966" formatCode="General">
                  <c:v>3.9660000000000002</c:v>
                </c:pt>
                <c:pt idx="3967" formatCode="General">
                  <c:v>3.9670000000000001</c:v>
                </c:pt>
                <c:pt idx="3968" formatCode="General">
                  <c:v>3.968</c:v>
                </c:pt>
                <c:pt idx="3969" formatCode="General">
                  <c:v>3.9689999999999999</c:v>
                </c:pt>
                <c:pt idx="3970" formatCode="General">
                  <c:v>3.97</c:v>
                </c:pt>
                <c:pt idx="3971" formatCode="General">
                  <c:v>3.9710000000000001</c:v>
                </c:pt>
                <c:pt idx="3972" formatCode="General">
                  <c:v>3.972</c:v>
                </c:pt>
                <c:pt idx="3973" formatCode="General">
                  <c:v>3.9729999999999999</c:v>
                </c:pt>
                <c:pt idx="3974" formatCode="General">
                  <c:v>3.9740000000000002</c:v>
                </c:pt>
                <c:pt idx="3975" formatCode="General">
                  <c:v>3.9750000000000001</c:v>
                </c:pt>
                <c:pt idx="3976" formatCode="General">
                  <c:v>3.976</c:v>
                </c:pt>
                <c:pt idx="3977" formatCode="General">
                  <c:v>3.9769999999999999</c:v>
                </c:pt>
                <c:pt idx="3978" formatCode="General">
                  <c:v>3.9780000000000002</c:v>
                </c:pt>
                <c:pt idx="3979" formatCode="General">
                  <c:v>3.9790000000000001</c:v>
                </c:pt>
                <c:pt idx="3980" formatCode="General">
                  <c:v>3.98</c:v>
                </c:pt>
                <c:pt idx="3981" formatCode="General">
                  <c:v>3.9809999999999999</c:v>
                </c:pt>
                <c:pt idx="3982" formatCode="General">
                  <c:v>3.9820000000000002</c:v>
                </c:pt>
                <c:pt idx="3983" formatCode="General">
                  <c:v>3.9830000000000001</c:v>
                </c:pt>
                <c:pt idx="3984" formatCode="General">
                  <c:v>3.984</c:v>
                </c:pt>
                <c:pt idx="3985" formatCode="General">
                  <c:v>3.9849999999999999</c:v>
                </c:pt>
                <c:pt idx="3986" formatCode="General">
                  <c:v>3.9860000000000002</c:v>
                </c:pt>
                <c:pt idx="3987" formatCode="General">
                  <c:v>3.9870000000000001</c:v>
                </c:pt>
                <c:pt idx="3988" formatCode="General">
                  <c:v>3.988</c:v>
                </c:pt>
                <c:pt idx="3989" formatCode="General">
                  <c:v>3.9889999999999999</c:v>
                </c:pt>
                <c:pt idx="3990" formatCode="General">
                  <c:v>3.99</c:v>
                </c:pt>
                <c:pt idx="3991" formatCode="General">
                  <c:v>3.9910000000000001</c:v>
                </c:pt>
                <c:pt idx="3992" formatCode="General">
                  <c:v>3.992</c:v>
                </c:pt>
                <c:pt idx="3993" formatCode="General">
                  <c:v>3.9929999999999999</c:v>
                </c:pt>
                <c:pt idx="3994" formatCode="General">
                  <c:v>3.9940000000000002</c:v>
                </c:pt>
                <c:pt idx="3995" formatCode="General">
                  <c:v>3.9950000000000001</c:v>
                </c:pt>
                <c:pt idx="3996" formatCode="General">
                  <c:v>3.996</c:v>
                </c:pt>
                <c:pt idx="3997" formatCode="General">
                  <c:v>3.9969999999999999</c:v>
                </c:pt>
                <c:pt idx="3998" formatCode="General">
                  <c:v>3.9980000000000002</c:v>
                </c:pt>
                <c:pt idx="3999" formatCode="General">
                  <c:v>3.9990000000000001</c:v>
                </c:pt>
                <c:pt idx="4000" formatCode="General">
                  <c:v>4</c:v>
                </c:pt>
                <c:pt idx="4001" formatCode="General">
                  <c:v>4.0010000000000003</c:v>
                </c:pt>
                <c:pt idx="4002" formatCode="General">
                  <c:v>4.0019999999999998</c:v>
                </c:pt>
                <c:pt idx="4003" formatCode="General">
                  <c:v>4.0030000000000001</c:v>
                </c:pt>
                <c:pt idx="4004" formatCode="General">
                  <c:v>4.0039999999999996</c:v>
                </c:pt>
                <c:pt idx="4005" formatCode="General">
                  <c:v>4.0049999999999999</c:v>
                </c:pt>
                <c:pt idx="4006" formatCode="General">
                  <c:v>4.0060000000000002</c:v>
                </c:pt>
                <c:pt idx="4007" formatCode="General">
                  <c:v>4.0069999999999997</c:v>
                </c:pt>
                <c:pt idx="4008" formatCode="General">
                  <c:v>4.008</c:v>
                </c:pt>
                <c:pt idx="4009" formatCode="General">
                  <c:v>4.0090000000000003</c:v>
                </c:pt>
                <c:pt idx="4010" formatCode="General">
                  <c:v>4.01</c:v>
                </c:pt>
                <c:pt idx="4011" formatCode="General">
                  <c:v>4.0110000000000001</c:v>
                </c:pt>
                <c:pt idx="4012" formatCode="General">
                  <c:v>4.0119999999999996</c:v>
                </c:pt>
                <c:pt idx="4013" formatCode="General">
                  <c:v>4.0129999999999999</c:v>
                </c:pt>
                <c:pt idx="4014" formatCode="General">
                  <c:v>4.0140000000000002</c:v>
                </c:pt>
                <c:pt idx="4015" formatCode="General">
                  <c:v>4.0149999999999997</c:v>
                </c:pt>
                <c:pt idx="4016" formatCode="General">
                  <c:v>4.016</c:v>
                </c:pt>
                <c:pt idx="4017" formatCode="General">
                  <c:v>4.0170000000000003</c:v>
                </c:pt>
                <c:pt idx="4018" formatCode="General">
                  <c:v>4.0179999999999998</c:v>
                </c:pt>
                <c:pt idx="4019" formatCode="General">
                  <c:v>4.0190000000000001</c:v>
                </c:pt>
                <c:pt idx="4020" formatCode="General">
                  <c:v>4.0199999999999996</c:v>
                </c:pt>
                <c:pt idx="4021" formatCode="General">
                  <c:v>4.0209999999999999</c:v>
                </c:pt>
                <c:pt idx="4022" formatCode="General">
                  <c:v>4.0220000000000002</c:v>
                </c:pt>
                <c:pt idx="4023" formatCode="General">
                  <c:v>4.0229999999999997</c:v>
                </c:pt>
                <c:pt idx="4024" formatCode="General">
                  <c:v>4.024</c:v>
                </c:pt>
                <c:pt idx="4025" formatCode="General">
                  <c:v>4.0250000000000004</c:v>
                </c:pt>
                <c:pt idx="4026" formatCode="General">
                  <c:v>4.0259999999999998</c:v>
                </c:pt>
                <c:pt idx="4027" formatCode="General">
                  <c:v>4.0270000000000001</c:v>
                </c:pt>
                <c:pt idx="4028" formatCode="General">
                  <c:v>4.0279999999999996</c:v>
                </c:pt>
                <c:pt idx="4029" formatCode="General">
                  <c:v>4.0289999999999999</c:v>
                </c:pt>
                <c:pt idx="4030" formatCode="General">
                  <c:v>4.03</c:v>
                </c:pt>
                <c:pt idx="4031" formatCode="General">
                  <c:v>4.0309999999999997</c:v>
                </c:pt>
                <c:pt idx="4032" formatCode="General">
                  <c:v>4.032</c:v>
                </c:pt>
                <c:pt idx="4033" formatCode="General">
                  <c:v>4.0330000000000004</c:v>
                </c:pt>
                <c:pt idx="4034" formatCode="General">
                  <c:v>4.0339999999999998</c:v>
                </c:pt>
                <c:pt idx="4035" formatCode="General">
                  <c:v>4.0350000000000001</c:v>
                </c:pt>
                <c:pt idx="4036" formatCode="General">
                  <c:v>4.0359999999999996</c:v>
                </c:pt>
                <c:pt idx="4037" formatCode="General">
                  <c:v>4.0369999999999999</c:v>
                </c:pt>
                <c:pt idx="4038" formatCode="General">
                  <c:v>4.0380000000000003</c:v>
                </c:pt>
                <c:pt idx="4039" formatCode="General">
                  <c:v>4.0389999999999997</c:v>
                </c:pt>
                <c:pt idx="4040" formatCode="General">
                  <c:v>4.04</c:v>
                </c:pt>
                <c:pt idx="4041" formatCode="General">
                  <c:v>4.0410000000000004</c:v>
                </c:pt>
                <c:pt idx="4042" formatCode="General">
                  <c:v>4.0419999999999998</c:v>
                </c:pt>
                <c:pt idx="4043" formatCode="General">
                  <c:v>4.0430000000000001</c:v>
                </c:pt>
                <c:pt idx="4044" formatCode="General">
                  <c:v>4.0439999999999996</c:v>
                </c:pt>
                <c:pt idx="4045" formatCode="General">
                  <c:v>4.0449999999999999</c:v>
                </c:pt>
                <c:pt idx="4046" formatCode="General">
                  <c:v>4.0460000000000003</c:v>
                </c:pt>
                <c:pt idx="4047" formatCode="General">
                  <c:v>4.0469999999999997</c:v>
                </c:pt>
                <c:pt idx="4048" formatCode="General">
                  <c:v>4.048</c:v>
                </c:pt>
                <c:pt idx="4049" formatCode="General">
                  <c:v>4.0490000000000004</c:v>
                </c:pt>
                <c:pt idx="4050" formatCode="General">
                  <c:v>4.05</c:v>
                </c:pt>
                <c:pt idx="4051" formatCode="General">
                  <c:v>4.0510000000000002</c:v>
                </c:pt>
                <c:pt idx="4052" formatCode="General">
                  <c:v>4.0519999999999996</c:v>
                </c:pt>
                <c:pt idx="4053" formatCode="General">
                  <c:v>4.0529999999999999</c:v>
                </c:pt>
                <c:pt idx="4054" formatCode="General">
                  <c:v>4.0540000000000003</c:v>
                </c:pt>
                <c:pt idx="4055" formatCode="General">
                  <c:v>4.0549999999999997</c:v>
                </c:pt>
                <c:pt idx="4056" formatCode="General">
                  <c:v>4.056</c:v>
                </c:pt>
                <c:pt idx="4057" formatCode="General">
                  <c:v>4.0570000000000004</c:v>
                </c:pt>
                <c:pt idx="4058" formatCode="General">
                  <c:v>4.0579999999999998</c:v>
                </c:pt>
                <c:pt idx="4059" formatCode="General">
                  <c:v>4.0590000000000002</c:v>
                </c:pt>
                <c:pt idx="4060" formatCode="General">
                  <c:v>4.0599999999999996</c:v>
                </c:pt>
                <c:pt idx="4061" formatCode="General">
                  <c:v>4.0609999999999999</c:v>
                </c:pt>
                <c:pt idx="4062" formatCode="General">
                  <c:v>4.0620000000000003</c:v>
                </c:pt>
                <c:pt idx="4063" formatCode="General">
                  <c:v>4.0629999999999997</c:v>
                </c:pt>
                <c:pt idx="4064" formatCode="General">
                  <c:v>4.0640000000000001</c:v>
                </c:pt>
                <c:pt idx="4065" formatCode="General">
                  <c:v>4.0650000000000004</c:v>
                </c:pt>
                <c:pt idx="4066" formatCode="General">
                  <c:v>4.0659999999999998</c:v>
                </c:pt>
                <c:pt idx="4067" formatCode="General">
                  <c:v>4.0670000000000002</c:v>
                </c:pt>
                <c:pt idx="4068" formatCode="General">
                  <c:v>4.0679999999999996</c:v>
                </c:pt>
                <c:pt idx="4069" formatCode="General">
                  <c:v>4.069</c:v>
                </c:pt>
                <c:pt idx="4070" formatCode="General">
                  <c:v>4.07</c:v>
                </c:pt>
                <c:pt idx="4071" formatCode="General">
                  <c:v>4.0709999999999997</c:v>
                </c:pt>
                <c:pt idx="4072" formatCode="General">
                  <c:v>4.0720000000000001</c:v>
                </c:pt>
                <c:pt idx="4073" formatCode="General">
                  <c:v>4.0730000000000004</c:v>
                </c:pt>
                <c:pt idx="4074" formatCode="General">
                  <c:v>4.0739999999999998</c:v>
                </c:pt>
                <c:pt idx="4075" formatCode="General">
                  <c:v>4.0750000000000002</c:v>
                </c:pt>
                <c:pt idx="4076" formatCode="General">
                  <c:v>4.0759999999999996</c:v>
                </c:pt>
                <c:pt idx="4077" formatCode="General">
                  <c:v>4.077</c:v>
                </c:pt>
                <c:pt idx="4078" formatCode="General">
                  <c:v>4.0780000000000003</c:v>
                </c:pt>
                <c:pt idx="4079" formatCode="General">
                  <c:v>4.0789999999999997</c:v>
                </c:pt>
                <c:pt idx="4080" formatCode="General">
                  <c:v>4.08</c:v>
                </c:pt>
                <c:pt idx="4081" formatCode="General">
                  <c:v>4.0810000000000004</c:v>
                </c:pt>
                <c:pt idx="4082" formatCode="General">
                  <c:v>4.0819999999999999</c:v>
                </c:pt>
                <c:pt idx="4083" formatCode="General">
                  <c:v>4.0830000000000002</c:v>
                </c:pt>
                <c:pt idx="4084" formatCode="General">
                  <c:v>4.0839999999999996</c:v>
                </c:pt>
                <c:pt idx="4085" formatCode="General">
                  <c:v>4.085</c:v>
                </c:pt>
                <c:pt idx="4086" formatCode="General">
                  <c:v>4.0860000000000003</c:v>
                </c:pt>
                <c:pt idx="4087" formatCode="General">
                  <c:v>4.0869999999999997</c:v>
                </c:pt>
                <c:pt idx="4088" formatCode="General">
                  <c:v>4.0880000000000001</c:v>
                </c:pt>
                <c:pt idx="4089" formatCode="General">
                  <c:v>4.0890000000000004</c:v>
                </c:pt>
                <c:pt idx="4090" formatCode="General">
                  <c:v>4.09</c:v>
                </c:pt>
                <c:pt idx="4091" formatCode="General">
                  <c:v>4.0910000000000002</c:v>
                </c:pt>
                <c:pt idx="4092" formatCode="General">
                  <c:v>4.0919999999999996</c:v>
                </c:pt>
                <c:pt idx="4093" formatCode="General">
                  <c:v>4.093</c:v>
                </c:pt>
                <c:pt idx="4094" formatCode="General">
                  <c:v>4.0940000000000003</c:v>
                </c:pt>
                <c:pt idx="4095" formatCode="General">
                  <c:v>4.0949999999999998</c:v>
                </c:pt>
                <c:pt idx="4096" formatCode="General">
                  <c:v>4.0960000000000001</c:v>
                </c:pt>
                <c:pt idx="4097" formatCode="General">
                  <c:v>4.0970000000000004</c:v>
                </c:pt>
                <c:pt idx="4098" formatCode="General">
                  <c:v>4.0979999999999999</c:v>
                </c:pt>
                <c:pt idx="4099" formatCode="General">
                  <c:v>4.0990000000000002</c:v>
                </c:pt>
                <c:pt idx="4100" formatCode="General">
                  <c:v>4.0999999999999996</c:v>
                </c:pt>
                <c:pt idx="4101" formatCode="General">
                  <c:v>4.101</c:v>
                </c:pt>
                <c:pt idx="4102" formatCode="General">
                  <c:v>4.1020000000000003</c:v>
                </c:pt>
                <c:pt idx="4103" formatCode="General">
                  <c:v>4.1029999999999998</c:v>
                </c:pt>
                <c:pt idx="4104" formatCode="General">
                  <c:v>4.1040000000000001</c:v>
                </c:pt>
                <c:pt idx="4105" formatCode="General">
                  <c:v>4.1050000000000004</c:v>
                </c:pt>
                <c:pt idx="4106" formatCode="General">
                  <c:v>4.1059999999999999</c:v>
                </c:pt>
                <c:pt idx="4107" formatCode="General">
                  <c:v>4.1070000000000002</c:v>
                </c:pt>
                <c:pt idx="4108" formatCode="General">
                  <c:v>4.1079999999999997</c:v>
                </c:pt>
                <c:pt idx="4109" formatCode="General">
                  <c:v>4.109</c:v>
                </c:pt>
                <c:pt idx="4110" formatCode="General">
                  <c:v>4.1100000000000003</c:v>
                </c:pt>
                <c:pt idx="4111" formatCode="General">
                  <c:v>4.1109999999999998</c:v>
                </c:pt>
                <c:pt idx="4112" formatCode="General">
                  <c:v>4.1120000000000001</c:v>
                </c:pt>
                <c:pt idx="4113" formatCode="General">
                  <c:v>4.1130000000000004</c:v>
                </c:pt>
                <c:pt idx="4114" formatCode="General">
                  <c:v>4.1139999999999999</c:v>
                </c:pt>
                <c:pt idx="4115" formatCode="General">
                  <c:v>4.1150000000000002</c:v>
                </c:pt>
                <c:pt idx="4116" formatCode="General">
                  <c:v>4.1159999999999997</c:v>
                </c:pt>
                <c:pt idx="4117" formatCode="General">
                  <c:v>4.117</c:v>
                </c:pt>
                <c:pt idx="4118" formatCode="General">
                  <c:v>4.1180000000000003</c:v>
                </c:pt>
                <c:pt idx="4119" formatCode="General">
                  <c:v>4.1189999999999998</c:v>
                </c:pt>
                <c:pt idx="4120" formatCode="General">
                  <c:v>4.12</c:v>
                </c:pt>
                <c:pt idx="4121" formatCode="General">
                  <c:v>4.1210000000000004</c:v>
                </c:pt>
                <c:pt idx="4122" formatCode="General">
                  <c:v>4.1219999999999999</c:v>
                </c:pt>
                <c:pt idx="4123" formatCode="General">
                  <c:v>4.1230000000000002</c:v>
                </c:pt>
                <c:pt idx="4124" formatCode="General">
                  <c:v>4.1239999999999997</c:v>
                </c:pt>
                <c:pt idx="4125" formatCode="General">
                  <c:v>4.125</c:v>
                </c:pt>
                <c:pt idx="4126" formatCode="General">
                  <c:v>4.1260000000000003</c:v>
                </c:pt>
                <c:pt idx="4127" formatCode="General">
                  <c:v>4.1269999999999998</c:v>
                </c:pt>
                <c:pt idx="4128" formatCode="General">
                  <c:v>4.1280000000000001</c:v>
                </c:pt>
                <c:pt idx="4129" formatCode="General">
                  <c:v>4.1289999999999996</c:v>
                </c:pt>
                <c:pt idx="4130" formatCode="General">
                  <c:v>4.13</c:v>
                </c:pt>
                <c:pt idx="4131" formatCode="General">
                  <c:v>4.1310000000000002</c:v>
                </c:pt>
                <c:pt idx="4132" formatCode="General">
                  <c:v>4.1319999999999997</c:v>
                </c:pt>
                <c:pt idx="4133" formatCode="General">
                  <c:v>4.133</c:v>
                </c:pt>
                <c:pt idx="4134" formatCode="General">
                  <c:v>4.1340000000000003</c:v>
                </c:pt>
                <c:pt idx="4135" formatCode="General">
                  <c:v>4.1349999999999998</c:v>
                </c:pt>
                <c:pt idx="4136" formatCode="General">
                  <c:v>4.1360000000000001</c:v>
                </c:pt>
                <c:pt idx="4137" formatCode="General">
                  <c:v>4.1369999999999996</c:v>
                </c:pt>
                <c:pt idx="4138" formatCode="General">
                  <c:v>4.1379999999999999</c:v>
                </c:pt>
                <c:pt idx="4139" formatCode="General">
                  <c:v>4.1390000000000002</c:v>
                </c:pt>
                <c:pt idx="4140" formatCode="General">
                  <c:v>4.1399999999999997</c:v>
                </c:pt>
                <c:pt idx="4141" formatCode="General">
                  <c:v>4.141</c:v>
                </c:pt>
                <c:pt idx="4142" formatCode="General">
                  <c:v>4.1420000000000003</c:v>
                </c:pt>
                <c:pt idx="4143" formatCode="General">
                  <c:v>4.1429999999999998</c:v>
                </c:pt>
                <c:pt idx="4144" formatCode="General">
                  <c:v>4.1440000000000001</c:v>
                </c:pt>
                <c:pt idx="4145" formatCode="General">
                  <c:v>4.1449999999999996</c:v>
                </c:pt>
                <c:pt idx="4146" formatCode="General">
                  <c:v>4.1459999999999999</c:v>
                </c:pt>
                <c:pt idx="4147" formatCode="General">
                  <c:v>4.1470000000000002</c:v>
                </c:pt>
                <c:pt idx="4148" formatCode="General">
                  <c:v>4.1479999999999997</c:v>
                </c:pt>
                <c:pt idx="4149" formatCode="General">
                  <c:v>4.149</c:v>
                </c:pt>
                <c:pt idx="4150" formatCode="General">
                  <c:v>4.1500000000000004</c:v>
                </c:pt>
                <c:pt idx="4151" formatCode="General">
                  <c:v>4.1509999999999998</c:v>
                </c:pt>
                <c:pt idx="4152" formatCode="General">
                  <c:v>4.1520000000000001</c:v>
                </c:pt>
                <c:pt idx="4153" formatCode="General">
                  <c:v>4.1529999999999996</c:v>
                </c:pt>
                <c:pt idx="4154" formatCode="General">
                  <c:v>4.1539999999999999</c:v>
                </c:pt>
                <c:pt idx="4155" formatCode="General">
                  <c:v>4.1550000000000002</c:v>
                </c:pt>
                <c:pt idx="4156" formatCode="General">
                  <c:v>4.1559999999999997</c:v>
                </c:pt>
                <c:pt idx="4157" formatCode="General">
                  <c:v>4.157</c:v>
                </c:pt>
                <c:pt idx="4158" formatCode="General">
                  <c:v>4.1580000000000004</c:v>
                </c:pt>
                <c:pt idx="4159" formatCode="General">
                  <c:v>4.1589999999999998</c:v>
                </c:pt>
                <c:pt idx="4160" formatCode="General">
                  <c:v>4.16</c:v>
                </c:pt>
                <c:pt idx="4161" formatCode="General">
                  <c:v>4.1609999999999996</c:v>
                </c:pt>
                <c:pt idx="4162" formatCode="General">
                  <c:v>4.1619999999999999</c:v>
                </c:pt>
                <c:pt idx="4163" formatCode="General">
                  <c:v>4.1630000000000003</c:v>
                </c:pt>
                <c:pt idx="4164" formatCode="General">
                  <c:v>4.1639999999999997</c:v>
                </c:pt>
                <c:pt idx="4165" formatCode="General">
                  <c:v>4.165</c:v>
                </c:pt>
                <c:pt idx="4166" formatCode="General">
                  <c:v>4.1660000000000004</c:v>
                </c:pt>
                <c:pt idx="4167" formatCode="General">
                  <c:v>4.1669999999999998</c:v>
                </c:pt>
                <c:pt idx="4168" formatCode="General">
                  <c:v>4.1680000000000001</c:v>
                </c:pt>
                <c:pt idx="4169" formatCode="General">
                  <c:v>4.1689999999999996</c:v>
                </c:pt>
                <c:pt idx="4170" formatCode="General">
                  <c:v>4.17</c:v>
                </c:pt>
                <c:pt idx="4171" formatCode="General">
                  <c:v>4.1710000000000003</c:v>
                </c:pt>
                <c:pt idx="4172" formatCode="General">
                  <c:v>4.1719999999999997</c:v>
                </c:pt>
                <c:pt idx="4173" formatCode="General">
                  <c:v>4.173</c:v>
                </c:pt>
                <c:pt idx="4174" formatCode="General">
                  <c:v>4.1740000000000004</c:v>
                </c:pt>
                <c:pt idx="4175" formatCode="General">
                  <c:v>4.1749999999999998</c:v>
                </c:pt>
                <c:pt idx="4176" formatCode="General">
                  <c:v>4.1760000000000002</c:v>
                </c:pt>
                <c:pt idx="4177" formatCode="General">
                  <c:v>4.1769999999999996</c:v>
                </c:pt>
                <c:pt idx="4178" formatCode="General">
                  <c:v>4.1779999999999999</c:v>
                </c:pt>
                <c:pt idx="4179" formatCode="General">
                  <c:v>4.1790000000000003</c:v>
                </c:pt>
                <c:pt idx="4180" formatCode="General">
                  <c:v>4.18</c:v>
                </c:pt>
                <c:pt idx="4181" formatCode="General">
                  <c:v>4.181</c:v>
                </c:pt>
                <c:pt idx="4182" formatCode="General">
                  <c:v>4.1820000000000004</c:v>
                </c:pt>
                <c:pt idx="4183" formatCode="General">
                  <c:v>4.1829999999999998</c:v>
                </c:pt>
                <c:pt idx="4184" formatCode="General">
                  <c:v>4.1840000000000002</c:v>
                </c:pt>
                <c:pt idx="4185" formatCode="General">
                  <c:v>4.1849999999999996</c:v>
                </c:pt>
                <c:pt idx="4186" formatCode="General">
                  <c:v>4.1859999999999999</c:v>
                </c:pt>
                <c:pt idx="4187" formatCode="General">
                  <c:v>4.1870000000000003</c:v>
                </c:pt>
                <c:pt idx="4188" formatCode="General">
                  <c:v>4.1879999999999997</c:v>
                </c:pt>
                <c:pt idx="4189" formatCode="General">
                  <c:v>4.1890000000000001</c:v>
                </c:pt>
                <c:pt idx="4190" formatCode="General">
                  <c:v>4.1900000000000004</c:v>
                </c:pt>
                <c:pt idx="4191" formatCode="General">
                  <c:v>4.1909999999999998</c:v>
                </c:pt>
                <c:pt idx="4192" formatCode="General">
                  <c:v>4.1920000000000002</c:v>
                </c:pt>
                <c:pt idx="4193" formatCode="General">
                  <c:v>4.1929999999999996</c:v>
                </c:pt>
                <c:pt idx="4194" formatCode="General">
                  <c:v>4.194</c:v>
                </c:pt>
                <c:pt idx="4195" formatCode="General">
                  <c:v>4.1950000000000003</c:v>
                </c:pt>
                <c:pt idx="4196" formatCode="General">
                  <c:v>4.1959999999999997</c:v>
                </c:pt>
                <c:pt idx="4197" formatCode="General">
                  <c:v>4.1970000000000001</c:v>
                </c:pt>
                <c:pt idx="4198" formatCode="General">
                  <c:v>4.1980000000000004</c:v>
                </c:pt>
                <c:pt idx="4199" formatCode="General">
                  <c:v>4.1989999999999998</c:v>
                </c:pt>
                <c:pt idx="4200" formatCode="General">
                  <c:v>4.2</c:v>
                </c:pt>
                <c:pt idx="4201" formatCode="General">
                  <c:v>4.2009999999999996</c:v>
                </c:pt>
                <c:pt idx="4202" formatCode="General">
                  <c:v>4.202</c:v>
                </c:pt>
                <c:pt idx="4203" formatCode="General">
                  <c:v>4.2030000000000003</c:v>
                </c:pt>
                <c:pt idx="4204" formatCode="General">
                  <c:v>4.2039999999999997</c:v>
                </c:pt>
                <c:pt idx="4205" formatCode="General">
                  <c:v>4.2050000000000001</c:v>
                </c:pt>
                <c:pt idx="4206" formatCode="General">
                  <c:v>4.2060000000000004</c:v>
                </c:pt>
                <c:pt idx="4207" formatCode="General">
                  <c:v>4.2069999999999999</c:v>
                </c:pt>
                <c:pt idx="4208" formatCode="General">
                  <c:v>4.2080000000000002</c:v>
                </c:pt>
                <c:pt idx="4209" formatCode="General">
                  <c:v>4.2089999999999996</c:v>
                </c:pt>
                <c:pt idx="4210" formatCode="General">
                  <c:v>4.21</c:v>
                </c:pt>
                <c:pt idx="4211" formatCode="General">
                  <c:v>4.2110000000000003</c:v>
                </c:pt>
                <c:pt idx="4212" formatCode="General">
                  <c:v>4.2119999999999997</c:v>
                </c:pt>
                <c:pt idx="4213" formatCode="General">
                  <c:v>4.2130000000000001</c:v>
                </c:pt>
                <c:pt idx="4214" formatCode="General">
                  <c:v>4.2140000000000004</c:v>
                </c:pt>
                <c:pt idx="4215" formatCode="General">
                  <c:v>4.2149999999999999</c:v>
                </c:pt>
                <c:pt idx="4216" formatCode="General">
                  <c:v>4.2160000000000002</c:v>
                </c:pt>
                <c:pt idx="4217" formatCode="General">
                  <c:v>4.2169999999999996</c:v>
                </c:pt>
                <c:pt idx="4218" formatCode="General">
                  <c:v>4.218</c:v>
                </c:pt>
                <c:pt idx="4219" formatCode="General">
                  <c:v>4.2190000000000003</c:v>
                </c:pt>
                <c:pt idx="4220" formatCode="General">
                  <c:v>4.22</c:v>
                </c:pt>
                <c:pt idx="4221" formatCode="General">
                  <c:v>4.2210000000000001</c:v>
                </c:pt>
                <c:pt idx="4222" formatCode="General">
                  <c:v>4.2220000000000004</c:v>
                </c:pt>
                <c:pt idx="4223" formatCode="General">
                  <c:v>4.2229999999999999</c:v>
                </c:pt>
                <c:pt idx="4224" formatCode="General">
                  <c:v>4.2240000000000002</c:v>
                </c:pt>
                <c:pt idx="4225" formatCode="General">
                  <c:v>4.2249999999999996</c:v>
                </c:pt>
                <c:pt idx="4226" formatCode="General">
                  <c:v>4.226</c:v>
                </c:pt>
                <c:pt idx="4227" formatCode="General">
                  <c:v>4.2270000000000003</c:v>
                </c:pt>
                <c:pt idx="4228" formatCode="General">
                  <c:v>4.2279999999999998</c:v>
                </c:pt>
                <c:pt idx="4229" formatCode="General">
                  <c:v>4.2290000000000001</c:v>
                </c:pt>
                <c:pt idx="4230" formatCode="General">
                  <c:v>4.2300000000000004</c:v>
                </c:pt>
                <c:pt idx="4231" formatCode="General">
                  <c:v>4.2309999999999999</c:v>
                </c:pt>
                <c:pt idx="4232" formatCode="General">
                  <c:v>4.2320000000000002</c:v>
                </c:pt>
                <c:pt idx="4233" formatCode="General">
                  <c:v>4.2329999999999997</c:v>
                </c:pt>
                <c:pt idx="4234" formatCode="General">
                  <c:v>4.234</c:v>
                </c:pt>
                <c:pt idx="4235" formatCode="General">
                  <c:v>4.2350000000000003</c:v>
                </c:pt>
                <c:pt idx="4236" formatCode="General">
                  <c:v>4.2359999999999998</c:v>
                </c:pt>
                <c:pt idx="4237" formatCode="General">
                  <c:v>4.2370000000000001</c:v>
                </c:pt>
                <c:pt idx="4238" formatCode="General">
                  <c:v>4.2380000000000004</c:v>
                </c:pt>
                <c:pt idx="4239" formatCode="General">
                  <c:v>4.2389999999999999</c:v>
                </c:pt>
                <c:pt idx="4240" formatCode="General">
                  <c:v>4.24</c:v>
                </c:pt>
                <c:pt idx="4241" formatCode="General">
                  <c:v>4.2409999999999997</c:v>
                </c:pt>
                <c:pt idx="4242" formatCode="General">
                  <c:v>4.242</c:v>
                </c:pt>
                <c:pt idx="4243" formatCode="General">
                  <c:v>4.2430000000000003</c:v>
                </c:pt>
                <c:pt idx="4244" formatCode="General">
                  <c:v>4.2439999999999998</c:v>
                </c:pt>
                <c:pt idx="4245" formatCode="General">
                  <c:v>4.2450000000000001</c:v>
                </c:pt>
                <c:pt idx="4246" formatCode="General">
                  <c:v>4.2460000000000004</c:v>
                </c:pt>
                <c:pt idx="4247" formatCode="General">
                  <c:v>4.2469999999999999</c:v>
                </c:pt>
                <c:pt idx="4248" formatCode="General">
                  <c:v>4.2480000000000002</c:v>
                </c:pt>
                <c:pt idx="4249" formatCode="General">
                  <c:v>4.2489999999999997</c:v>
                </c:pt>
                <c:pt idx="4250" formatCode="General">
                  <c:v>4.25</c:v>
                </c:pt>
                <c:pt idx="4251" formatCode="General">
                  <c:v>4.2510000000000003</c:v>
                </c:pt>
                <c:pt idx="4252" formatCode="General">
                  <c:v>4.2519999999999998</c:v>
                </c:pt>
                <c:pt idx="4253" formatCode="General">
                  <c:v>4.2530000000000001</c:v>
                </c:pt>
                <c:pt idx="4254" formatCode="General">
                  <c:v>4.2539999999999996</c:v>
                </c:pt>
                <c:pt idx="4255" formatCode="General">
                  <c:v>4.2549999999999999</c:v>
                </c:pt>
                <c:pt idx="4256" formatCode="General">
                  <c:v>4.2560000000000002</c:v>
                </c:pt>
                <c:pt idx="4257" formatCode="General">
                  <c:v>4.2569999999999997</c:v>
                </c:pt>
                <c:pt idx="4258" formatCode="General">
                  <c:v>4.258</c:v>
                </c:pt>
                <c:pt idx="4259" formatCode="General">
                  <c:v>4.2590000000000003</c:v>
                </c:pt>
                <c:pt idx="4260" formatCode="General">
                  <c:v>4.26</c:v>
                </c:pt>
                <c:pt idx="4261" formatCode="General">
                  <c:v>4.2610000000000001</c:v>
                </c:pt>
                <c:pt idx="4262" formatCode="General">
                  <c:v>4.2619999999999996</c:v>
                </c:pt>
                <c:pt idx="4263" formatCode="General">
                  <c:v>4.2629999999999999</c:v>
                </c:pt>
                <c:pt idx="4264" formatCode="General">
                  <c:v>4.2640000000000002</c:v>
                </c:pt>
                <c:pt idx="4265" formatCode="General">
                  <c:v>4.2649999999999997</c:v>
                </c:pt>
                <c:pt idx="4266" formatCode="General">
                  <c:v>4.266</c:v>
                </c:pt>
                <c:pt idx="4267" formatCode="General">
                  <c:v>4.2670000000000003</c:v>
                </c:pt>
                <c:pt idx="4268" formatCode="General">
                  <c:v>4.2679999999999998</c:v>
                </c:pt>
                <c:pt idx="4269" formatCode="General">
                  <c:v>4.2690000000000001</c:v>
                </c:pt>
                <c:pt idx="4270" formatCode="General">
                  <c:v>4.2699999999999996</c:v>
                </c:pt>
                <c:pt idx="4271" formatCode="General">
                  <c:v>4.2709999999999999</c:v>
                </c:pt>
                <c:pt idx="4272" formatCode="General">
                  <c:v>4.2720000000000002</c:v>
                </c:pt>
                <c:pt idx="4273" formatCode="General">
                  <c:v>4.2729999999999997</c:v>
                </c:pt>
                <c:pt idx="4274" formatCode="General">
                  <c:v>4.274</c:v>
                </c:pt>
                <c:pt idx="4275" formatCode="General">
                  <c:v>4.2750000000000004</c:v>
                </c:pt>
                <c:pt idx="4276" formatCode="General">
                  <c:v>4.2759999999999998</c:v>
                </c:pt>
                <c:pt idx="4277" formatCode="General">
                  <c:v>4.2770000000000001</c:v>
                </c:pt>
                <c:pt idx="4278" formatCode="General">
                  <c:v>4.2779999999999996</c:v>
                </c:pt>
                <c:pt idx="4279" formatCode="General">
                  <c:v>4.2789999999999999</c:v>
                </c:pt>
                <c:pt idx="4280" formatCode="General">
                  <c:v>4.28</c:v>
                </c:pt>
                <c:pt idx="4281" formatCode="General">
                  <c:v>4.2809999999999997</c:v>
                </c:pt>
                <c:pt idx="4282" formatCode="General">
                  <c:v>4.282</c:v>
                </c:pt>
                <c:pt idx="4283" formatCode="General">
                  <c:v>4.2830000000000004</c:v>
                </c:pt>
                <c:pt idx="4284" formatCode="General">
                  <c:v>4.2839999999999998</c:v>
                </c:pt>
                <c:pt idx="4285" formatCode="General">
                  <c:v>4.2850000000000001</c:v>
                </c:pt>
                <c:pt idx="4286" formatCode="General">
                  <c:v>4.2859999999999996</c:v>
                </c:pt>
                <c:pt idx="4287" formatCode="General">
                  <c:v>4.2869999999999999</c:v>
                </c:pt>
                <c:pt idx="4288" formatCode="General">
                  <c:v>4.2880000000000003</c:v>
                </c:pt>
                <c:pt idx="4289" formatCode="General">
                  <c:v>4.2889999999999997</c:v>
                </c:pt>
                <c:pt idx="4290" formatCode="General">
                  <c:v>4.29</c:v>
                </c:pt>
                <c:pt idx="4291" formatCode="General">
                  <c:v>4.2910000000000004</c:v>
                </c:pt>
                <c:pt idx="4292" formatCode="General">
                  <c:v>4.2919999999999998</c:v>
                </c:pt>
                <c:pt idx="4293" formatCode="General">
                  <c:v>4.2930000000000001</c:v>
                </c:pt>
                <c:pt idx="4294" formatCode="General">
                  <c:v>4.2939999999999996</c:v>
                </c:pt>
                <c:pt idx="4295" formatCode="General">
                  <c:v>4.2949999999999999</c:v>
                </c:pt>
                <c:pt idx="4296" formatCode="General">
                  <c:v>4.2960000000000003</c:v>
                </c:pt>
                <c:pt idx="4297" formatCode="General">
                  <c:v>4.2969999999999997</c:v>
                </c:pt>
                <c:pt idx="4298" formatCode="General">
                  <c:v>4.298</c:v>
                </c:pt>
                <c:pt idx="4299" formatCode="General">
                  <c:v>4.2990000000000004</c:v>
                </c:pt>
                <c:pt idx="4300" formatCode="General">
                  <c:v>4.3</c:v>
                </c:pt>
                <c:pt idx="4301" formatCode="General">
                  <c:v>4.3010000000000002</c:v>
                </c:pt>
                <c:pt idx="4302" formatCode="General">
                  <c:v>4.3019999999999996</c:v>
                </c:pt>
                <c:pt idx="4303" formatCode="General">
                  <c:v>4.3029999999999999</c:v>
                </c:pt>
                <c:pt idx="4304" formatCode="General">
                  <c:v>4.3040000000000003</c:v>
                </c:pt>
                <c:pt idx="4305" formatCode="General">
                  <c:v>4.3049999999999997</c:v>
                </c:pt>
                <c:pt idx="4306" formatCode="General">
                  <c:v>4.306</c:v>
                </c:pt>
                <c:pt idx="4307" formatCode="General">
                  <c:v>4.3070000000000004</c:v>
                </c:pt>
                <c:pt idx="4308" formatCode="General">
                  <c:v>4.3079999999999998</c:v>
                </c:pt>
                <c:pt idx="4309" formatCode="General">
                  <c:v>4.3090000000000002</c:v>
                </c:pt>
                <c:pt idx="4310" formatCode="General">
                  <c:v>4.3099999999999996</c:v>
                </c:pt>
                <c:pt idx="4311" formatCode="General">
                  <c:v>4.3109999999999999</c:v>
                </c:pt>
                <c:pt idx="4312" formatCode="General">
                  <c:v>4.3120000000000003</c:v>
                </c:pt>
                <c:pt idx="4313" formatCode="General">
                  <c:v>4.3129999999999997</c:v>
                </c:pt>
                <c:pt idx="4314" formatCode="General">
                  <c:v>4.3140000000000001</c:v>
                </c:pt>
                <c:pt idx="4315" formatCode="General">
                  <c:v>4.3150000000000004</c:v>
                </c:pt>
                <c:pt idx="4316" formatCode="General">
                  <c:v>4.3159999999999998</c:v>
                </c:pt>
                <c:pt idx="4317" formatCode="General">
                  <c:v>4.3170000000000002</c:v>
                </c:pt>
                <c:pt idx="4318" formatCode="General">
                  <c:v>4.3179999999999996</c:v>
                </c:pt>
                <c:pt idx="4319" formatCode="General">
                  <c:v>4.319</c:v>
                </c:pt>
                <c:pt idx="4320" formatCode="General">
                  <c:v>4.32</c:v>
                </c:pt>
                <c:pt idx="4321" formatCode="General">
                  <c:v>4.3209999999999997</c:v>
                </c:pt>
                <c:pt idx="4322" formatCode="General">
                  <c:v>4.3220000000000001</c:v>
                </c:pt>
                <c:pt idx="4323" formatCode="General">
                  <c:v>4.3230000000000004</c:v>
                </c:pt>
                <c:pt idx="4324" formatCode="General">
                  <c:v>4.3239999999999998</c:v>
                </c:pt>
                <c:pt idx="4325" formatCode="General">
                  <c:v>4.3250000000000002</c:v>
                </c:pt>
                <c:pt idx="4326" formatCode="General">
                  <c:v>4.3259999999999996</c:v>
                </c:pt>
                <c:pt idx="4327" formatCode="General">
                  <c:v>4.327</c:v>
                </c:pt>
                <c:pt idx="4328" formatCode="General">
                  <c:v>4.3280000000000003</c:v>
                </c:pt>
                <c:pt idx="4329" formatCode="General">
                  <c:v>4.3289999999999997</c:v>
                </c:pt>
                <c:pt idx="4330" formatCode="General">
                  <c:v>4.33</c:v>
                </c:pt>
                <c:pt idx="4331" formatCode="General">
                  <c:v>4.3310000000000004</c:v>
                </c:pt>
                <c:pt idx="4332" formatCode="General">
                  <c:v>4.3319999999999999</c:v>
                </c:pt>
                <c:pt idx="4333" formatCode="General">
                  <c:v>4.3330000000000002</c:v>
                </c:pt>
                <c:pt idx="4334" formatCode="General">
                  <c:v>4.3339999999999996</c:v>
                </c:pt>
                <c:pt idx="4335" formatCode="General">
                  <c:v>4.335</c:v>
                </c:pt>
                <c:pt idx="4336" formatCode="General">
                  <c:v>4.3360000000000003</c:v>
                </c:pt>
                <c:pt idx="4337" formatCode="General">
                  <c:v>4.3369999999999997</c:v>
                </c:pt>
                <c:pt idx="4338" formatCode="General">
                  <c:v>4.3380000000000001</c:v>
                </c:pt>
                <c:pt idx="4339" formatCode="General">
                  <c:v>4.3390000000000004</c:v>
                </c:pt>
                <c:pt idx="4340" formatCode="General">
                  <c:v>4.34</c:v>
                </c:pt>
                <c:pt idx="4341" formatCode="General">
                  <c:v>4.3410000000000002</c:v>
                </c:pt>
                <c:pt idx="4342" formatCode="General">
                  <c:v>4.3419999999999996</c:v>
                </c:pt>
                <c:pt idx="4343" formatCode="General">
                  <c:v>4.343</c:v>
                </c:pt>
                <c:pt idx="4344" formatCode="General">
                  <c:v>4.3440000000000003</c:v>
                </c:pt>
                <c:pt idx="4345" formatCode="General">
                  <c:v>4.3449999999999998</c:v>
                </c:pt>
                <c:pt idx="4346" formatCode="General">
                  <c:v>4.3460000000000001</c:v>
                </c:pt>
                <c:pt idx="4347" formatCode="General">
                  <c:v>4.3470000000000004</c:v>
                </c:pt>
                <c:pt idx="4348" formatCode="General">
                  <c:v>4.3479999999999999</c:v>
                </c:pt>
                <c:pt idx="4349" formatCode="General">
                  <c:v>4.3490000000000002</c:v>
                </c:pt>
                <c:pt idx="4350" formatCode="General">
                  <c:v>4.3499999999999996</c:v>
                </c:pt>
                <c:pt idx="4351" formatCode="General">
                  <c:v>4.351</c:v>
                </c:pt>
                <c:pt idx="4352" formatCode="General">
                  <c:v>4.3520000000000003</c:v>
                </c:pt>
                <c:pt idx="4353" formatCode="General">
                  <c:v>4.3529999999999998</c:v>
                </c:pt>
                <c:pt idx="4354" formatCode="General">
                  <c:v>4.3540000000000001</c:v>
                </c:pt>
                <c:pt idx="4355" formatCode="General">
                  <c:v>4.3550000000000004</c:v>
                </c:pt>
                <c:pt idx="4356" formatCode="General">
                  <c:v>4.3559999999999999</c:v>
                </c:pt>
                <c:pt idx="4357" formatCode="General">
                  <c:v>4.3570000000000002</c:v>
                </c:pt>
                <c:pt idx="4358" formatCode="General">
                  <c:v>4.3579999999999997</c:v>
                </c:pt>
                <c:pt idx="4359" formatCode="General">
                  <c:v>4.359</c:v>
                </c:pt>
                <c:pt idx="4360" formatCode="General">
                  <c:v>4.3600000000000003</c:v>
                </c:pt>
                <c:pt idx="4361" formatCode="General">
                  <c:v>4.3609999999999998</c:v>
                </c:pt>
                <c:pt idx="4362" formatCode="General">
                  <c:v>4.3620000000000001</c:v>
                </c:pt>
                <c:pt idx="4363" formatCode="General">
                  <c:v>4.3630000000000004</c:v>
                </c:pt>
                <c:pt idx="4364" formatCode="General">
                  <c:v>4.3639999999999999</c:v>
                </c:pt>
                <c:pt idx="4365" formatCode="General">
                  <c:v>4.3650000000000002</c:v>
                </c:pt>
                <c:pt idx="4366" formatCode="General">
                  <c:v>4.3659999999999997</c:v>
                </c:pt>
                <c:pt idx="4367" formatCode="General">
                  <c:v>4.367</c:v>
                </c:pt>
                <c:pt idx="4368" formatCode="General">
                  <c:v>4.3680000000000003</c:v>
                </c:pt>
                <c:pt idx="4369" formatCode="General">
                  <c:v>4.3689999999999998</c:v>
                </c:pt>
                <c:pt idx="4370" formatCode="General">
                  <c:v>4.37</c:v>
                </c:pt>
                <c:pt idx="4371" formatCode="General">
                  <c:v>4.3710000000000004</c:v>
                </c:pt>
                <c:pt idx="4372" formatCode="General">
                  <c:v>4.3719999999999999</c:v>
                </c:pt>
                <c:pt idx="4373" formatCode="General">
                  <c:v>4.3730000000000002</c:v>
                </c:pt>
                <c:pt idx="4374" formatCode="General">
                  <c:v>4.3739999999999997</c:v>
                </c:pt>
                <c:pt idx="4375" formatCode="General">
                  <c:v>4.375</c:v>
                </c:pt>
                <c:pt idx="4376" formatCode="General">
                  <c:v>4.3760000000000003</c:v>
                </c:pt>
                <c:pt idx="4377" formatCode="General">
                  <c:v>4.3769999999999998</c:v>
                </c:pt>
                <c:pt idx="4378" formatCode="General">
                  <c:v>4.3780000000000001</c:v>
                </c:pt>
                <c:pt idx="4379" formatCode="General">
                  <c:v>4.3789999999999996</c:v>
                </c:pt>
                <c:pt idx="4380" formatCode="General">
                  <c:v>4.38</c:v>
                </c:pt>
                <c:pt idx="4381" formatCode="General">
                  <c:v>4.3810000000000002</c:v>
                </c:pt>
                <c:pt idx="4382" formatCode="General">
                  <c:v>4.3819999999999997</c:v>
                </c:pt>
                <c:pt idx="4383" formatCode="General">
                  <c:v>4.383</c:v>
                </c:pt>
                <c:pt idx="4384" formatCode="General">
                  <c:v>4.3840000000000003</c:v>
                </c:pt>
                <c:pt idx="4385" formatCode="General">
                  <c:v>4.3849999999999998</c:v>
                </c:pt>
                <c:pt idx="4386" formatCode="General">
                  <c:v>4.3860000000000001</c:v>
                </c:pt>
                <c:pt idx="4387" formatCode="General">
                  <c:v>4.3869999999999996</c:v>
                </c:pt>
                <c:pt idx="4388" formatCode="General">
                  <c:v>4.3879999999999999</c:v>
                </c:pt>
                <c:pt idx="4389" formatCode="General">
                  <c:v>4.3890000000000002</c:v>
                </c:pt>
                <c:pt idx="4390" formatCode="General">
                  <c:v>4.3899999999999997</c:v>
                </c:pt>
                <c:pt idx="4391" formatCode="General">
                  <c:v>4.391</c:v>
                </c:pt>
                <c:pt idx="4392" formatCode="General">
                  <c:v>4.3920000000000003</c:v>
                </c:pt>
                <c:pt idx="4393" formatCode="General">
                  <c:v>4.3929999999999998</c:v>
                </c:pt>
                <c:pt idx="4394" formatCode="General">
                  <c:v>4.3940000000000001</c:v>
                </c:pt>
                <c:pt idx="4395" formatCode="General">
                  <c:v>4.3949999999999996</c:v>
                </c:pt>
                <c:pt idx="4396" formatCode="General">
                  <c:v>4.3959999999999999</c:v>
                </c:pt>
                <c:pt idx="4397" formatCode="General">
                  <c:v>4.3970000000000002</c:v>
                </c:pt>
                <c:pt idx="4398" formatCode="General">
                  <c:v>4.3979999999999997</c:v>
                </c:pt>
                <c:pt idx="4399" formatCode="General">
                  <c:v>4.399</c:v>
                </c:pt>
                <c:pt idx="4400" formatCode="General">
                  <c:v>4.4000000000000004</c:v>
                </c:pt>
                <c:pt idx="4401" formatCode="General">
                  <c:v>4.4009999999999998</c:v>
                </c:pt>
                <c:pt idx="4402" formatCode="General">
                  <c:v>4.4020000000000001</c:v>
                </c:pt>
                <c:pt idx="4403" formatCode="General">
                  <c:v>4.4029999999999996</c:v>
                </c:pt>
                <c:pt idx="4404" formatCode="General">
                  <c:v>4.4039999999999999</c:v>
                </c:pt>
                <c:pt idx="4405" formatCode="General">
                  <c:v>4.4050000000000002</c:v>
                </c:pt>
                <c:pt idx="4406" formatCode="General">
                  <c:v>4.4059999999999997</c:v>
                </c:pt>
                <c:pt idx="4407" formatCode="General">
                  <c:v>4.407</c:v>
                </c:pt>
                <c:pt idx="4408" formatCode="General">
                  <c:v>4.4080000000000004</c:v>
                </c:pt>
                <c:pt idx="4409" formatCode="General">
                  <c:v>4.4089999999999998</c:v>
                </c:pt>
                <c:pt idx="4410" formatCode="General">
                  <c:v>4.41</c:v>
                </c:pt>
                <c:pt idx="4411" formatCode="General">
                  <c:v>4.4109999999999996</c:v>
                </c:pt>
                <c:pt idx="4412" formatCode="General">
                  <c:v>4.4119999999999999</c:v>
                </c:pt>
                <c:pt idx="4413" formatCode="General">
                  <c:v>4.4130000000000003</c:v>
                </c:pt>
                <c:pt idx="4414" formatCode="General">
                  <c:v>4.4139999999999997</c:v>
                </c:pt>
                <c:pt idx="4415" formatCode="General">
                  <c:v>4.415</c:v>
                </c:pt>
                <c:pt idx="4416" formatCode="General">
                  <c:v>4.4160000000000004</c:v>
                </c:pt>
                <c:pt idx="4417" formatCode="General">
                  <c:v>4.4169999999999998</c:v>
                </c:pt>
                <c:pt idx="4418" formatCode="General">
                  <c:v>4.4180000000000001</c:v>
                </c:pt>
                <c:pt idx="4419" formatCode="General">
                  <c:v>4.4189999999999996</c:v>
                </c:pt>
                <c:pt idx="4420" formatCode="General">
                  <c:v>4.42</c:v>
                </c:pt>
                <c:pt idx="4421" formatCode="General">
                  <c:v>4.4210000000000003</c:v>
                </c:pt>
                <c:pt idx="4422" formatCode="General">
                  <c:v>4.4219999999999997</c:v>
                </c:pt>
                <c:pt idx="4423" formatCode="General">
                  <c:v>4.423</c:v>
                </c:pt>
                <c:pt idx="4424" formatCode="General">
                  <c:v>4.4240000000000004</c:v>
                </c:pt>
                <c:pt idx="4425" formatCode="General">
                  <c:v>4.4249999999999998</c:v>
                </c:pt>
                <c:pt idx="4426" formatCode="General">
                  <c:v>4.4260000000000002</c:v>
                </c:pt>
                <c:pt idx="4427" formatCode="General">
                  <c:v>4.4269999999999996</c:v>
                </c:pt>
                <c:pt idx="4428" formatCode="General">
                  <c:v>4.4279999999999999</c:v>
                </c:pt>
                <c:pt idx="4429" formatCode="General">
                  <c:v>4.4290000000000003</c:v>
                </c:pt>
                <c:pt idx="4430" formatCode="General">
                  <c:v>4.43</c:v>
                </c:pt>
                <c:pt idx="4431" formatCode="General">
                  <c:v>4.431</c:v>
                </c:pt>
                <c:pt idx="4432" formatCode="General">
                  <c:v>4.4320000000000004</c:v>
                </c:pt>
                <c:pt idx="4433" formatCode="General">
                  <c:v>4.4329999999999998</c:v>
                </c:pt>
                <c:pt idx="4434" formatCode="General">
                  <c:v>4.4340000000000002</c:v>
                </c:pt>
                <c:pt idx="4435" formatCode="General">
                  <c:v>4.4349999999999996</c:v>
                </c:pt>
                <c:pt idx="4436" formatCode="General">
                  <c:v>4.4359999999999999</c:v>
                </c:pt>
                <c:pt idx="4437" formatCode="General">
                  <c:v>4.4370000000000003</c:v>
                </c:pt>
                <c:pt idx="4438" formatCode="General">
                  <c:v>4.4379999999999997</c:v>
                </c:pt>
                <c:pt idx="4439" formatCode="General">
                  <c:v>4.4390000000000001</c:v>
                </c:pt>
                <c:pt idx="4440" formatCode="General">
                  <c:v>4.4400000000000004</c:v>
                </c:pt>
                <c:pt idx="4441" formatCode="General">
                  <c:v>4.4409999999999998</c:v>
                </c:pt>
                <c:pt idx="4442" formatCode="General">
                  <c:v>4.4420000000000002</c:v>
                </c:pt>
                <c:pt idx="4443" formatCode="General">
                  <c:v>4.4429999999999996</c:v>
                </c:pt>
                <c:pt idx="4444" formatCode="General">
                  <c:v>4.444</c:v>
                </c:pt>
                <c:pt idx="4445" formatCode="General">
                  <c:v>4.4450000000000003</c:v>
                </c:pt>
                <c:pt idx="4446" formatCode="General">
                  <c:v>4.4459999999999997</c:v>
                </c:pt>
                <c:pt idx="4447" formatCode="General">
                  <c:v>4.4470000000000001</c:v>
                </c:pt>
                <c:pt idx="4448" formatCode="General">
                  <c:v>4.4480000000000004</c:v>
                </c:pt>
                <c:pt idx="4449" formatCode="General">
                  <c:v>4.4489999999999998</c:v>
                </c:pt>
                <c:pt idx="4450" formatCode="General">
                  <c:v>4.45</c:v>
                </c:pt>
                <c:pt idx="4451" formatCode="General">
                  <c:v>4.4509999999999996</c:v>
                </c:pt>
                <c:pt idx="4452" formatCode="General">
                  <c:v>4.452</c:v>
                </c:pt>
                <c:pt idx="4453" formatCode="General">
                  <c:v>4.4530000000000003</c:v>
                </c:pt>
                <c:pt idx="4454" formatCode="General">
                  <c:v>4.4539999999999997</c:v>
                </c:pt>
                <c:pt idx="4455" formatCode="General">
                  <c:v>4.4550000000000001</c:v>
                </c:pt>
                <c:pt idx="4456" formatCode="General">
                  <c:v>4.4560000000000004</c:v>
                </c:pt>
                <c:pt idx="4457" formatCode="General">
                  <c:v>4.4569999999999999</c:v>
                </c:pt>
                <c:pt idx="4458" formatCode="General">
                  <c:v>4.4580000000000002</c:v>
                </c:pt>
                <c:pt idx="4459" formatCode="General">
                  <c:v>4.4589999999999996</c:v>
                </c:pt>
                <c:pt idx="4460" formatCode="General">
                  <c:v>4.46</c:v>
                </c:pt>
                <c:pt idx="4461" formatCode="General">
                  <c:v>4.4610000000000003</c:v>
                </c:pt>
                <c:pt idx="4462" formatCode="General">
                  <c:v>4.4619999999999997</c:v>
                </c:pt>
                <c:pt idx="4463" formatCode="General">
                  <c:v>4.4630000000000001</c:v>
                </c:pt>
                <c:pt idx="4464" formatCode="General">
                  <c:v>4.4640000000000004</c:v>
                </c:pt>
                <c:pt idx="4465" formatCode="General">
                  <c:v>4.4649999999999999</c:v>
                </c:pt>
                <c:pt idx="4466" formatCode="General">
                  <c:v>4.4660000000000002</c:v>
                </c:pt>
                <c:pt idx="4467" formatCode="General">
                  <c:v>4.4669999999999996</c:v>
                </c:pt>
                <c:pt idx="4468" formatCode="General">
                  <c:v>4.468</c:v>
                </c:pt>
                <c:pt idx="4469" formatCode="General">
                  <c:v>4.4690000000000003</c:v>
                </c:pt>
                <c:pt idx="4470" formatCode="General">
                  <c:v>4.47</c:v>
                </c:pt>
                <c:pt idx="4471" formatCode="General">
                  <c:v>4.4710000000000001</c:v>
                </c:pt>
                <c:pt idx="4472" formatCode="General">
                  <c:v>4.4720000000000004</c:v>
                </c:pt>
                <c:pt idx="4473" formatCode="General">
                  <c:v>4.4729999999999999</c:v>
                </c:pt>
                <c:pt idx="4474" formatCode="General">
                  <c:v>4.4740000000000002</c:v>
                </c:pt>
                <c:pt idx="4475" formatCode="General">
                  <c:v>4.4749999999999996</c:v>
                </c:pt>
                <c:pt idx="4476" formatCode="General">
                  <c:v>4.476</c:v>
                </c:pt>
                <c:pt idx="4477" formatCode="General">
                  <c:v>4.4770000000000003</c:v>
                </c:pt>
                <c:pt idx="4478" formatCode="General">
                  <c:v>4.4779999999999998</c:v>
                </c:pt>
                <c:pt idx="4479" formatCode="General">
                  <c:v>4.4790000000000001</c:v>
                </c:pt>
                <c:pt idx="4480" formatCode="General">
                  <c:v>4.4800000000000004</c:v>
                </c:pt>
                <c:pt idx="4481" formatCode="General">
                  <c:v>4.4809999999999999</c:v>
                </c:pt>
                <c:pt idx="4482" formatCode="General">
                  <c:v>4.4820000000000002</c:v>
                </c:pt>
                <c:pt idx="4483" formatCode="General">
                  <c:v>4.4829999999999997</c:v>
                </c:pt>
                <c:pt idx="4484" formatCode="General">
                  <c:v>4.484</c:v>
                </c:pt>
                <c:pt idx="4485" formatCode="General">
                  <c:v>4.4850000000000003</c:v>
                </c:pt>
                <c:pt idx="4486" formatCode="General">
                  <c:v>4.4859999999999998</c:v>
                </c:pt>
                <c:pt idx="4487" formatCode="General">
                  <c:v>4.4870000000000001</c:v>
                </c:pt>
                <c:pt idx="4488" formatCode="General">
                  <c:v>4.4880000000000004</c:v>
                </c:pt>
                <c:pt idx="4489" formatCode="General">
                  <c:v>4.4889999999999999</c:v>
                </c:pt>
                <c:pt idx="4490" formatCode="General">
                  <c:v>4.49</c:v>
                </c:pt>
                <c:pt idx="4491" formatCode="General">
                  <c:v>4.4909999999999997</c:v>
                </c:pt>
                <c:pt idx="4492" formatCode="General">
                  <c:v>4.492</c:v>
                </c:pt>
                <c:pt idx="4493" formatCode="General">
                  <c:v>4.4930000000000003</c:v>
                </c:pt>
                <c:pt idx="4494" formatCode="General">
                  <c:v>4.4939999999999998</c:v>
                </c:pt>
                <c:pt idx="4495" formatCode="General">
                  <c:v>4.4950000000000001</c:v>
                </c:pt>
                <c:pt idx="4496" formatCode="General">
                  <c:v>4.4960000000000004</c:v>
                </c:pt>
                <c:pt idx="4497" formatCode="General">
                  <c:v>4.4969999999999999</c:v>
                </c:pt>
                <c:pt idx="4498" formatCode="General">
                  <c:v>4.4980000000000002</c:v>
                </c:pt>
                <c:pt idx="4499" formatCode="General">
                  <c:v>4.4989999999999997</c:v>
                </c:pt>
                <c:pt idx="4500" formatCode="General">
                  <c:v>4.5</c:v>
                </c:pt>
                <c:pt idx="4501" formatCode="General">
                  <c:v>4.5010000000000003</c:v>
                </c:pt>
                <c:pt idx="4502" formatCode="General">
                  <c:v>4.5019999999999998</c:v>
                </c:pt>
                <c:pt idx="4503" formatCode="General">
                  <c:v>4.5030000000000001</c:v>
                </c:pt>
                <c:pt idx="4504" formatCode="General">
                  <c:v>4.5039999999999996</c:v>
                </c:pt>
                <c:pt idx="4505" formatCode="General">
                  <c:v>4.5049999999999999</c:v>
                </c:pt>
                <c:pt idx="4506" formatCode="General">
                  <c:v>4.5060000000000002</c:v>
                </c:pt>
                <c:pt idx="4507" formatCode="General">
                  <c:v>4.5069999999999997</c:v>
                </c:pt>
                <c:pt idx="4508" formatCode="General">
                  <c:v>4.508</c:v>
                </c:pt>
                <c:pt idx="4509" formatCode="General">
                  <c:v>4.5090000000000003</c:v>
                </c:pt>
                <c:pt idx="4510" formatCode="General">
                  <c:v>4.51</c:v>
                </c:pt>
                <c:pt idx="4511" formatCode="General">
                  <c:v>4.5110000000000001</c:v>
                </c:pt>
                <c:pt idx="4512" formatCode="General">
                  <c:v>4.5119999999999996</c:v>
                </c:pt>
                <c:pt idx="4513" formatCode="General">
                  <c:v>4.5129999999999999</c:v>
                </c:pt>
                <c:pt idx="4514" formatCode="General">
                  <c:v>4.5140000000000002</c:v>
                </c:pt>
                <c:pt idx="4515" formatCode="General">
                  <c:v>4.5149999999999997</c:v>
                </c:pt>
                <c:pt idx="4516" formatCode="General">
                  <c:v>4.516</c:v>
                </c:pt>
                <c:pt idx="4517" formatCode="General">
                  <c:v>4.5170000000000003</c:v>
                </c:pt>
                <c:pt idx="4518" formatCode="General">
                  <c:v>4.5179999999999998</c:v>
                </c:pt>
                <c:pt idx="4519" formatCode="General">
                  <c:v>4.5190000000000001</c:v>
                </c:pt>
                <c:pt idx="4520" formatCode="General">
                  <c:v>4.5199999999999996</c:v>
                </c:pt>
                <c:pt idx="4521" formatCode="General">
                  <c:v>4.5209999999999999</c:v>
                </c:pt>
                <c:pt idx="4522" formatCode="General">
                  <c:v>4.5220000000000002</c:v>
                </c:pt>
                <c:pt idx="4523" formatCode="General">
                  <c:v>4.5229999999999997</c:v>
                </c:pt>
                <c:pt idx="4524" formatCode="General">
                  <c:v>4.524</c:v>
                </c:pt>
                <c:pt idx="4525" formatCode="General">
                  <c:v>4.5250000000000004</c:v>
                </c:pt>
                <c:pt idx="4526" formatCode="General">
                  <c:v>4.5259999999999998</c:v>
                </c:pt>
                <c:pt idx="4527" formatCode="General">
                  <c:v>4.5270000000000001</c:v>
                </c:pt>
                <c:pt idx="4528" formatCode="General">
                  <c:v>4.5279999999999996</c:v>
                </c:pt>
                <c:pt idx="4529" formatCode="General">
                  <c:v>4.5289999999999999</c:v>
                </c:pt>
                <c:pt idx="4530" formatCode="General">
                  <c:v>4.53</c:v>
                </c:pt>
                <c:pt idx="4531" formatCode="General">
                  <c:v>4.5309999999999997</c:v>
                </c:pt>
                <c:pt idx="4532" formatCode="General">
                  <c:v>4.532</c:v>
                </c:pt>
                <c:pt idx="4533" formatCode="General">
                  <c:v>4.5330000000000004</c:v>
                </c:pt>
                <c:pt idx="4534" formatCode="General">
                  <c:v>4.5339999999999998</c:v>
                </c:pt>
                <c:pt idx="4535" formatCode="General">
                  <c:v>4.5350000000000001</c:v>
                </c:pt>
                <c:pt idx="4536" formatCode="General">
                  <c:v>4.5359999999999996</c:v>
                </c:pt>
                <c:pt idx="4537" formatCode="General">
                  <c:v>4.5369999999999999</c:v>
                </c:pt>
                <c:pt idx="4538" formatCode="General">
                  <c:v>4.5380000000000003</c:v>
                </c:pt>
                <c:pt idx="4539" formatCode="General">
                  <c:v>4.5389999999999997</c:v>
                </c:pt>
                <c:pt idx="4540" formatCode="General">
                  <c:v>4.54</c:v>
                </c:pt>
                <c:pt idx="4541" formatCode="General">
                  <c:v>4.5410000000000004</c:v>
                </c:pt>
                <c:pt idx="4542" formatCode="General">
                  <c:v>4.5419999999999998</c:v>
                </c:pt>
                <c:pt idx="4543" formatCode="General">
                  <c:v>4.5430000000000001</c:v>
                </c:pt>
                <c:pt idx="4544" formatCode="General">
                  <c:v>4.5439999999999996</c:v>
                </c:pt>
                <c:pt idx="4545" formatCode="General">
                  <c:v>4.5449999999999999</c:v>
                </c:pt>
                <c:pt idx="4546" formatCode="General">
                  <c:v>4.5460000000000003</c:v>
                </c:pt>
                <c:pt idx="4547" formatCode="General">
                  <c:v>4.5469999999999997</c:v>
                </c:pt>
                <c:pt idx="4548" formatCode="General">
                  <c:v>4.548</c:v>
                </c:pt>
                <c:pt idx="4549" formatCode="General">
                  <c:v>4.5490000000000004</c:v>
                </c:pt>
                <c:pt idx="4550" formatCode="General">
                  <c:v>4.55</c:v>
                </c:pt>
                <c:pt idx="4551" formatCode="General">
                  <c:v>4.5510000000000002</c:v>
                </c:pt>
                <c:pt idx="4552" formatCode="General">
                  <c:v>4.5519999999999996</c:v>
                </c:pt>
                <c:pt idx="4553" formatCode="General">
                  <c:v>4.5529999999999999</c:v>
                </c:pt>
                <c:pt idx="4554" formatCode="General">
                  <c:v>4.5540000000000003</c:v>
                </c:pt>
                <c:pt idx="4555" formatCode="General">
                  <c:v>4.5549999999999997</c:v>
                </c:pt>
                <c:pt idx="4556" formatCode="General">
                  <c:v>4.556</c:v>
                </c:pt>
                <c:pt idx="4557" formatCode="General">
                  <c:v>4.5570000000000004</c:v>
                </c:pt>
                <c:pt idx="4558" formatCode="General">
                  <c:v>4.5579999999999998</c:v>
                </c:pt>
                <c:pt idx="4559" formatCode="General">
                  <c:v>4.5590000000000002</c:v>
                </c:pt>
                <c:pt idx="4560" formatCode="General">
                  <c:v>4.5599999999999996</c:v>
                </c:pt>
                <c:pt idx="4561" formatCode="General">
                  <c:v>4.5609999999999999</c:v>
                </c:pt>
                <c:pt idx="4562" formatCode="General">
                  <c:v>4.5620000000000003</c:v>
                </c:pt>
                <c:pt idx="4563" formatCode="General">
                  <c:v>4.5629999999999997</c:v>
                </c:pt>
                <c:pt idx="4564" formatCode="General">
                  <c:v>4.5640000000000001</c:v>
                </c:pt>
                <c:pt idx="4565" formatCode="General">
                  <c:v>4.5650000000000004</c:v>
                </c:pt>
                <c:pt idx="4566" formatCode="General">
                  <c:v>4.5659999999999998</c:v>
                </c:pt>
                <c:pt idx="4567" formatCode="General">
                  <c:v>4.5670000000000002</c:v>
                </c:pt>
                <c:pt idx="4568" formatCode="General">
                  <c:v>4.5679999999999996</c:v>
                </c:pt>
                <c:pt idx="4569" formatCode="General">
                  <c:v>4.569</c:v>
                </c:pt>
                <c:pt idx="4570" formatCode="General">
                  <c:v>4.57</c:v>
                </c:pt>
                <c:pt idx="4571" formatCode="General">
                  <c:v>4.5709999999999997</c:v>
                </c:pt>
                <c:pt idx="4572" formatCode="General">
                  <c:v>4.5720000000000001</c:v>
                </c:pt>
                <c:pt idx="4573" formatCode="General">
                  <c:v>4.5730000000000004</c:v>
                </c:pt>
                <c:pt idx="4574" formatCode="General">
                  <c:v>4.5739999999999998</c:v>
                </c:pt>
                <c:pt idx="4575" formatCode="General">
                  <c:v>4.5750000000000002</c:v>
                </c:pt>
                <c:pt idx="4576" formatCode="General">
                  <c:v>4.5759999999999996</c:v>
                </c:pt>
                <c:pt idx="4577" formatCode="General">
                  <c:v>4.577</c:v>
                </c:pt>
                <c:pt idx="4578" formatCode="General">
                  <c:v>4.5780000000000003</c:v>
                </c:pt>
                <c:pt idx="4579" formatCode="General">
                  <c:v>4.5789999999999997</c:v>
                </c:pt>
                <c:pt idx="4580" formatCode="General">
                  <c:v>4.58</c:v>
                </c:pt>
                <c:pt idx="4581" formatCode="General">
                  <c:v>4.5810000000000004</c:v>
                </c:pt>
                <c:pt idx="4582" formatCode="General">
                  <c:v>4.5819999999999999</c:v>
                </c:pt>
                <c:pt idx="4583" formatCode="General">
                  <c:v>4.5830000000000002</c:v>
                </c:pt>
                <c:pt idx="4584" formatCode="General">
                  <c:v>4.5839999999999996</c:v>
                </c:pt>
                <c:pt idx="4585" formatCode="General">
                  <c:v>4.585</c:v>
                </c:pt>
                <c:pt idx="4586" formatCode="General">
                  <c:v>4.5860000000000003</c:v>
                </c:pt>
                <c:pt idx="4587" formatCode="General">
                  <c:v>4.5869999999999997</c:v>
                </c:pt>
                <c:pt idx="4588" formatCode="General">
                  <c:v>4.5880000000000001</c:v>
                </c:pt>
                <c:pt idx="4589" formatCode="General">
                  <c:v>4.5890000000000004</c:v>
                </c:pt>
                <c:pt idx="4590" formatCode="General">
                  <c:v>4.59</c:v>
                </c:pt>
                <c:pt idx="4591" formatCode="General">
                  <c:v>4.5910000000000002</c:v>
                </c:pt>
                <c:pt idx="4592" formatCode="General">
                  <c:v>4.5919999999999996</c:v>
                </c:pt>
                <c:pt idx="4593" formatCode="General">
                  <c:v>4.593</c:v>
                </c:pt>
                <c:pt idx="4594" formatCode="General">
                  <c:v>4.5940000000000003</c:v>
                </c:pt>
                <c:pt idx="4595" formatCode="General">
                  <c:v>4.5949999999999998</c:v>
                </c:pt>
                <c:pt idx="4596" formatCode="General">
                  <c:v>4.5960000000000001</c:v>
                </c:pt>
                <c:pt idx="4597" formatCode="General">
                  <c:v>4.5970000000000004</c:v>
                </c:pt>
                <c:pt idx="4598" formatCode="General">
                  <c:v>4.5979999999999999</c:v>
                </c:pt>
                <c:pt idx="4599" formatCode="General">
                  <c:v>4.5990000000000002</c:v>
                </c:pt>
                <c:pt idx="4600" formatCode="General">
                  <c:v>4.5999999999999996</c:v>
                </c:pt>
                <c:pt idx="4601" formatCode="General">
                  <c:v>4.601</c:v>
                </c:pt>
                <c:pt idx="4602" formatCode="General">
                  <c:v>4.6020000000000003</c:v>
                </c:pt>
                <c:pt idx="4603" formatCode="General">
                  <c:v>4.6029999999999998</c:v>
                </c:pt>
                <c:pt idx="4604" formatCode="General">
                  <c:v>4.6040000000000001</c:v>
                </c:pt>
                <c:pt idx="4605" formatCode="General">
                  <c:v>4.6050000000000004</c:v>
                </c:pt>
                <c:pt idx="4606" formatCode="General">
                  <c:v>4.6059999999999999</c:v>
                </c:pt>
                <c:pt idx="4607" formatCode="General">
                  <c:v>4.6070000000000002</c:v>
                </c:pt>
                <c:pt idx="4608" formatCode="General">
                  <c:v>4.6079999999999997</c:v>
                </c:pt>
                <c:pt idx="4609" formatCode="General">
                  <c:v>4.609</c:v>
                </c:pt>
                <c:pt idx="4610" formatCode="General">
                  <c:v>4.6100000000000003</c:v>
                </c:pt>
                <c:pt idx="4611" formatCode="General">
                  <c:v>4.6109999999999998</c:v>
                </c:pt>
                <c:pt idx="4612" formatCode="General">
                  <c:v>4.6120000000000001</c:v>
                </c:pt>
                <c:pt idx="4613" formatCode="General">
                  <c:v>4.6130000000000004</c:v>
                </c:pt>
                <c:pt idx="4614" formatCode="General">
                  <c:v>4.6139999999999999</c:v>
                </c:pt>
                <c:pt idx="4615" formatCode="General">
                  <c:v>4.6150000000000002</c:v>
                </c:pt>
                <c:pt idx="4616" formatCode="General">
                  <c:v>4.6159999999999997</c:v>
                </c:pt>
                <c:pt idx="4617" formatCode="General">
                  <c:v>4.617</c:v>
                </c:pt>
                <c:pt idx="4618" formatCode="General">
                  <c:v>4.6180000000000003</c:v>
                </c:pt>
                <c:pt idx="4619" formatCode="General">
                  <c:v>4.6189999999999998</c:v>
                </c:pt>
                <c:pt idx="4620" formatCode="General">
                  <c:v>4.62</c:v>
                </c:pt>
                <c:pt idx="4621" formatCode="General">
                  <c:v>4.6210000000000004</c:v>
                </c:pt>
                <c:pt idx="4622" formatCode="General">
                  <c:v>4.6219999999999999</c:v>
                </c:pt>
                <c:pt idx="4623" formatCode="General">
                  <c:v>4.6230000000000002</c:v>
                </c:pt>
                <c:pt idx="4624" formatCode="General">
                  <c:v>4.6239999999999997</c:v>
                </c:pt>
                <c:pt idx="4625" formatCode="General">
                  <c:v>4.625</c:v>
                </c:pt>
                <c:pt idx="4626" formatCode="General">
                  <c:v>4.6260000000000003</c:v>
                </c:pt>
                <c:pt idx="4627" formatCode="General">
                  <c:v>4.6269999999999998</c:v>
                </c:pt>
                <c:pt idx="4628" formatCode="General">
                  <c:v>4.6280000000000001</c:v>
                </c:pt>
                <c:pt idx="4629" formatCode="General">
                  <c:v>4.6289999999999996</c:v>
                </c:pt>
                <c:pt idx="4630" formatCode="General">
                  <c:v>4.63</c:v>
                </c:pt>
                <c:pt idx="4631" formatCode="General">
                  <c:v>4.6310000000000002</c:v>
                </c:pt>
                <c:pt idx="4632" formatCode="General">
                  <c:v>4.6319999999999997</c:v>
                </c:pt>
                <c:pt idx="4633" formatCode="General">
                  <c:v>4.633</c:v>
                </c:pt>
                <c:pt idx="4634" formatCode="General">
                  <c:v>4.6340000000000003</c:v>
                </c:pt>
                <c:pt idx="4635" formatCode="General">
                  <c:v>4.6349999999999998</c:v>
                </c:pt>
                <c:pt idx="4636" formatCode="General">
                  <c:v>4.6360000000000001</c:v>
                </c:pt>
                <c:pt idx="4637" formatCode="General">
                  <c:v>4.6369999999999996</c:v>
                </c:pt>
                <c:pt idx="4638" formatCode="General">
                  <c:v>4.6379999999999999</c:v>
                </c:pt>
                <c:pt idx="4639" formatCode="General">
                  <c:v>4.6390000000000002</c:v>
                </c:pt>
                <c:pt idx="4640" formatCode="General">
                  <c:v>4.6399999999999997</c:v>
                </c:pt>
                <c:pt idx="4641" formatCode="General">
                  <c:v>4.641</c:v>
                </c:pt>
                <c:pt idx="4642" formatCode="General">
                  <c:v>4.6420000000000003</c:v>
                </c:pt>
                <c:pt idx="4643" formatCode="General">
                  <c:v>4.6429999999999998</c:v>
                </c:pt>
                <c:pt idx="4644" formatCode="General">
                  <c:v>4.6440000000000001</c:v>
                </c:pt>
                <c:pt idx="4645" formatCode="General">
                  <c:v>4.6449999999999996</c:v>
                </c:pt>
                <c:pt idx="4646" formatCode="General">
                  <c:v>4.6459999999999999</c:v>
                </c:pt>
                <c:pt idx="4647" formatCode="General">
                  <c:v>4.6470000000000002</c:v>
                </c:pt>
                <c:pt idx="4648" formatCode="General">
                  <c:v>4.6479999999999997</c:v>
                </c:pt>
                <c:pt idx="4649" formatCode="General">
                  <c:v>4.649</c:v>
                </c:pt>
                <c:pt idx="4650" formatCode="General">
                  <c:v>4.6500000000000004</c:v>
                </c:pt>
                <c:pt idx="4651" formatCode="General">
                  <c:v>4.6509999999999998</c:v>
                </c:pt>
                <c:pt idx="4652" formatCode="General">
                  <c:v>4.6520000000000001</c:v>
                </c:pt>
                <c:pt idx="4653" formatCode="General">
                  <c:v>4.6529999999999996</c:v>
                </c:pt>
                <c:pt idx="4654" formatCode="General">
                  <c:v>4.6539999999999999</c:v>
                </c:pt>
                <c:pt idx="4655" formatCode="General">
                  <c:v>4.6550000000000002</c:v>
                </c:pt>
                <c:pt idx="4656" formatCode="General">
                  <c:v>4.6559999999999997</c:v>
                </c:pt>
                <c:pt idx="4657" formatCode="General">
                  <c:v>4.657</c:v>
                </c:pt>
                <c:pt idx="4658" formatCode="General">
                  <c:v>4.6580000000000004</c:v>
                </c:pt>
                <c:pt idx="4659" formatCode="General">
                  <c:v>4.6589999999999998</c:v>
                </c:pt>
                <c:pt idx="4660" formatCode="General">
                  <c:v>4.66</c:v>
                </c:pt>
                <c:pt idx="4661" formatCode="General">
                  <c:v>4.6609999999999996</c:v>
                </c:pt>
                <c:pt idx="4662" formatCode="General">
                  <c:v>4.6619999999999999</c:v>
                </c:pt>
                <c:pt idx="4663" formatCode="General">
                  <c:v>4.6630000000000003</c:v>
                </c:pt>
                <c:pt idx="4664" formatCode="General">
                  <c:v>4.6639999999999997</c:v>
                </c:pt>
                <c:pt idx="4665" formatCode="General">
                  <c:v>4.665</c:v>
                </c:pt>
                <c:pt idx="4666" formatCode="General">
                  <c:v>4.6660000000000004</c:v>
                </c:pt>
                <c:pt idx="4667" formatCode="General">
                  <c:v>4.6669999999999998</c:v>
                </c:pt>
                <c:pt idx="4668" formatCode="General">
                  <c:v>4.6680000000000001</c:v>
                </c:pt>
                <c:pt idx="4669" formatCode="General">
                  <c:v>4.6689999999999996</c:v>
                </c:pt>
                <c:pt idx="4670" formatCode="General">
                  <c:v>4.67</c:v>
                </c:pt>
                <c:pt idx="4671" formatCode="General">
                  <c:v>4.6710000000000003</c:v>
                </c:pt>
                <c:pt idx="4672" formatCode="General">
                  <c:v>4.6719999999999997</c:v>
                </c:pt>
                <c:pt idx="4673" formatCode="General">
                  <c:v>4.673</c:v>
                </c:pt>
                <c:pt idx="4674" formatCode="General">
                  <c:v>4.6740000000000004</c:v>
                </c:pt>
                <c:pt idx="4675" formatCode="General">
                  <c:v>4.6749999999999998</c:v>
                </c:pt>
                <c:pt idx="4676" formatCode="General">
                  <c:v>4.6760000000000002</c:v>
                </c:pt>
                <c:pt idx="4677" formatCode="General">
                  <c:v>4.6769999999999996</c:v>
                </c:pt>
                <c:pt idx="4678" formatCode="General">
                  <c:v>4.6779999999999999</c:v>
                </c:pt>
                <c:pt idx="4679" formatCode="General">
                  <c:v>4.6790000000000003</c:v>
                </c:pt>
                <c:pt idx="4680" formatCode="General">
                  <c:v>4.68</c:v>
                </c:pt>
                <c:pt idx="4681" formatCode="General">
                  <c:v>4.681</c:v>
                </c:pt>
                <c:pt idx="4682" formatCode="General">
                  <c:v>4.6820000000000004</c:v>
                </c:pt>
                <c:pt idx="4683" formatCode="General">
                  <c:v>4.6829999999999998</c:v>
                </c:pt>
                <c:pt idx="4684" formatCode="General">
                  <c:v>4.6840000000000002</c:v>
                </c:pt>
                <c:pt idx="4685" formatCode="General">
                  <c:v>4.6849999999999996</c:v>
                </c:pt>
                <c:pt idx="4686" formatCode="General">
                  <c:v>4.6859999999999999</c:v>
                </c:pt>
                <c:pt idx="4687" formatCode="General">
                  <c:v>4.6870000000000003</c:v>
                </c:pt>
                <c:pt idx="4688" formatCode="General">
                  <c:v>4.6879999999999997</c:v>
                </c:pt>
                <c:pt idx="4689" formatCode="General">
                  <c:v>4.6890000000000001</c:v>
                </c:pt>
                <c:pt idx="4690" formatCode="General">
                  <c:v>4.6900000000000004</c:v>
                </c:pt>
                <c:pt idx="4691" formatCode="General">
                  <c:v>4.6909999999999998</c:v>
                </c:pt>
                <c:pt idx="4692" formatCode="General">
                  <c:v>4.6920000000000002</c:v>
                </c:pt>
                <c:pt idx="4693" formatCode="General">
                  <c:v>4.6929999999999996</c:v>
                </c:pt>
                <c:pt idx="4694" formatCode="General">
                  <c:v>4.694</c:v>
                </c:pt>
                <c:pt idx="4695" formatCode="General">
                  <c:v>4.6950000000000003</c:v>
                </c:pt>
                <c:pt idx="4696" formatCode="General">
                  <c:v>4.6959999999999997</c:v>
                </c:pt>
                <c:pt idx="4697" formatCode="General">
                  <c:v>4.6970000000000001</c:v>
                </c:pt>
                <c:pt idx="4698" formatCode="General">
                  <c:v>4.6980000000000004</c:v>
                </c:pt>
                <c:pt idx="4699" formatCode="General">
                  <c:v>4.6989999999999998</c:v>
                </c:pt>
                <c:pt idx="4700" formatCode="General">
                  <c:v>4.7</c:v>
                </c:pt>
                <c:pt idx="4701" formatCode="General">
                  <c:v>4.7009999999999996</c:v>
                </c:pt>
                <c:pt idx="4702" formatCode="General">
                  <c:v>4.702</c:v>
                </c:pt>
                <c:pt idx="4703" formatCode="General">
                  <c:v>4.7030000000000003</c:v>
                </c:pt>
                <c:pt idx="4704" formatCode="General">
                  <c:v>4.7039999999999997</c:v>
                </c:pt>
                <c:pt idx="4705" formatCode="General">
                  <c:v>4.7050000000000001</c:v>
                </c:pt>
                <c:pt idx="4706" formatCode="General">
                  <c:v>4.7060000000000004</c:v>
                </c:pt>
                <c:pt idx="4707" formatCode="General">
                  <c:v>4.7069999999999999</c:v>
                </c:pt>
                <c:pt idx="4708" formatCode="General">
                  <c:v>4.7080000000000002</c:v>
                </c:pt>
                <c:pt idx="4709" formatCode="General">
                  <c:v>4.7089999999999996</c:v>
                </c:pt>
                <c:pt idx="4710" formatCode="General">
                  <c:v>4.71</c:v>
                </c:pt>
                <c:pt idx="4711" formatCode="General">
                  <c:v>4.7110000000000003</c:v>
                </c:pt>
                <c:pt idx="4712" formatCode="General">
                  <c:v>4.7119999999999997</c:v>
                </c:pt>
                <c:pt idx="4713" formatCode="General">
                  <c:v>4.7130000000000001</c:v>
                </c:pt>
                <c:pt idx="4714" formatCode="General">
                  <c:v>4.7140000000000004</c:v>
                </c:pt>
                <c:pt idx="4715" formatCode="General">
                  <c:v>4.7149999999999999</c:v>
                </c:pt>
                <c:pt idx="4716" formatCode="General">
                  <c:v>4.7160000000000002</c:v>
                </c:pt>
                <c:pt idx="4717" formatCode="General">
                  <c:v>4.7169999999999996</c:v>
                </c:pt>
                <c:pt idx="4718" formatCode="General">
                  <c:v>4.718</c:v>
                </c:pt>
                <c:pt idx="4719" formatCode="General">
                  <c:v>4.7190000000000003</c:v>
                </c:pt>
                <c:pt idx="4720" formatCode="General">
                  <c:v>4.72</c:v>
                </c:pt>
                <c:pt idx="4721" formatCode="General">
                  <c:v>4.7210000000000001</c:v>
                </c:pt>
                <c:pt idx="4722" formatCode="General">
                  <c:v>4.7220000000000004</c:v>
                </c:pt>
                <c:pt idx="4723" formatCode="General">
                  <c:v>4.7229999999999999</c:v>
                </c:pt>
                <c:pt idx="4724" formatCode="General">
                  <c:v>4.7240000000000002</c:v>
                </c:pt>
                <c:pt idx="4725" formatCode="General">
                  <c:v>4.7249999999999996</c:v>
                </c:pt>
                <c:pt idx="4726" formatCode="General">
                  <c:v>4.726</c:v>
                </c:pt>
                <c:pt idx="4727" formatCode="General">
                  <c:v>4.7270000000000003</c:v>
                </c:pt>
                <c:pt idx="4728" formatCode="General">
                  <c:v>4.7279999999999998</c:v>
                </c:pt>
                <c:pt idx="4729" formatCode="General">
                  <c:v>4.7290000000000001</c:v>
                </c:pt>
                <c:pt idx="4730" formatCode="General">
                  <c:v>4.7300000000000004</c:v>
                </c:pt>
                <c:pt idx="4731" formatCode="General">
                  <c:v>4.7309999999999999</c:v>
                </c:pt>
                <c:pt idx="4732" formatCode="General">
                  <c:v>4.7320000000000002</c:v>
                </c:pt>
                <c:pt idx="4733" formatCode="General">
                  <c:v>4.7329999999999997</c:v>
                </c:pt>
                <c:pt idx="4734" formatCode="General">
                  <c:v>4.734</c:v>
                </c:pt>
                <c:pt idx="4735" formatCode="General">
                  <c:v>4.7350000000000003</c:v>
                </c:pt>
                <c:pt idx="4736" formatCode="General">
                  <c:v>4.7359999999999998</c:v>
                </c:pt>
                <c:pt idx="4737" formatCode="General">
                  <c:v>4.7370000000000001</c:v>
                </c:pt>
                <c:pt idx="4738" formatCode="General">
                  <c:v>4.7380000000000004</c:v>
                </c:pt>
                <c:pt idx="4739" formatCode="General">
                  <c:v>4.7389999999999999</c:v>
                </c:pt>
                <c:pt idx="4740" formatCode="General">
                  <c:v>4.74</c:v>
                </c:pt>
                <c:pt idx="4741" formatCode="General">
                  <c:v>4.7409999999999997</c:v>
                </c:pt>
                <c:pt idx="4742" formatCode="General">
                  <c:v>4.742</c:v>
                </c:pt>
                <c:pt idx="4743" formatCode="General">
                  <c:v>4.7430000000000003</c:v>
                </c:pt>
                <c:pt idx="4744" formatCode="General">
                  <c:v>4.7439999999999998</c:v>
                </c:pt>
                <c:pt idx="4745" formatCode="General">
                  <c:v>4.7450000000000001</c:v>
                </c:pt>
                <c:pt idx="4746" formatCode="General">
                  <c:v>4.7460000000000004</c:v>
                </c:pt>
                <c:pt idx="4747" formatCode="General">
                  <c:v>4.7469999999999999</c:v>
                </c:pt>
                <c:pt idx="4748" formatCode="General">
                  <c:v>4.7480000000000002</c:v>
                </c:pt>
                <c:pt idx="4749" formatCode="General">
                  <c:v>4.7489999999999997</c:v>
                </c:pt>
                <c:pt idx="4750" formatCode="General">
                  <c:v>4.75</c:v>
                </c:pt>
                <c:pt idx="4751" formatCode="General">
                  <c:v>4.7510000000000003</c:v>
                </c:pt>
                <c:pt idx="4752" formatCode="General">
                  <c:v>4.7519999999999998</c:v>
                </c:pt>
                <c:pt idx="4753" formatCode="General">
                  <c:v>4.7530000000000001</c:v>
                </c:pt>
                <c:pt idx="4754" formatCode="General">
                  <c:v>4.7539999999999996</c:v>
                </c:pt>
                <c:pt idx="4755" formatCode="General">
                  <c:v>4.7549999999999999</c:v>
                </c:pt>
                <c:pt idx="4756" formatCode="General">
                  <c:v>4.7560000000000002</c:v>
                </c:pt>
                <c:pt idx="4757" formatCode="General">
                  <c:v>4.7569999999999997</c:v>
                </c:pt>
                <c:pt idx="4758" formatCode="General">
                  <c:v>4.758</c:v>
                </c:pt>
                <c:pt idx="4759" formatCode="General">
                  <c:v>4.7590000000000003</c:v>
                </c:pt>
                <c:pt idx="4760" formatCode="General">
                  <c:v>4.76</c:v>
                </c:pt>
                <c:pt idx="4761" formatCode="General">
                  <c:v>4.7610000000000001</c:v>
                </c:pt>
                <c:pt idx="4762" formatCode="General">
                  <c:v>4.7619999999999996</c:v>
                </c:pt>
                <c:pt idx="4763" formatCode="General">
                  <c:v>4.7629999999999999</c:v>
                </c:pt>
                <c:pt idx="4764" formatCode="General">
                  <c:v>4.7640000000000002</c:v>
                </c:pt>
                <c:pt idx="4765" formatCode="General">
                  <c:v>4.7649999999999997</c:v>
                </c:pt>
                <c:pt idx="4766" formatCode="General">
                  <c:v>4.766</c:v>
                </c:pt>
                <c:pt idx="4767" formatCode="General">
                  <c:v>4.7670000000000003</c:v>
                </c:pt>
                <c:pt idx="4768" formatCode="General">
                  <c:v>4.7679999999999998</c:v>
                </c:pt>
                <c:pt idx="4769" formatCode="General">
                  <c:v>4.7690000000000001</c:v>
                </c:pt>
                <c:pt idx="4770" formatCode="General">
                  <c:v>4.7699999999999996</c:v>
                </c:pt>
                <c:pt idx="4771" formatCode="General">
                  <c:v>4.7709999999999999</c:v>
                </c:pt>
                <c:pt idx="4772" formatCode="General">
                  <c:v>4.7720000000000002</c:v>
                </c:pt>
                <c:pt idx="4773" formatCode="General">
                  <c:v>4.7729999999999997</c:v>
                </c:pt>
                <c:pt idx="4774" formatCode="General">
                  <c:v>4.774</c:v>
                </c:pt>
                <c:pt idx="4775" formatCode="General">
                  <c:v>4.7750000000000004</c:v>
                </c:pt>
                <c:pt idx="4776" formatCode="General">
                  <c:v>4.7759999999999998</c:v>
                </c:pt>
                <c:pt idx="4777" formatCode="General">
                  <c:v>4.7770000000000001</c:v>
                </c:pt>
                <c:pt idx="4778" formatCode="General">
                  <c:v>4.7779999999999996</c:v>
                </c:pt>
                <c:pt idx="4779" formatCode="General">
                  <c:v>4.7789999999999999</c:v>
                </c:pt>
                <c:pt idx="4780" formatCode="General">
                  <c:v>4.78</c:v>
                </c:pt>
                <c:pt idx="4781" formatCode="General">
                  <c:v>4.7809999999999997</c:v>
                </c:pt>
                <c:pt idx="4782" formatCode="General">
                  <c:v>4.782</c:v>
                </c:pt>
                <c:pt idx="4783" formatCode="General">
                  <c:v>4.7830000000000004</c:v>
                </c:pt>
                <c:pt idx="4784" formatCode="General">
                  <c:v>4.7839999999999998</c:v>
                </c:pt>
                <c:pt idx="4785" formatCode="General">
                  <c:v>4.7850000000000001</c:v>
                </c:pt>
                <c:pt idx="4786" formatCode="General">
                  <c:v>4.7859999999999996</c:v>
                </c:pt>
                <c:pt idx="4787" formatCode="General">
                  <c:v>4.7869999999999999</c:v>
                </c:pt>
                <c:pt idx="4788" formatCode="General">
                  <c:v>4.7880000000000003</c:v>
                </c:pt>
                <c:pt idx="4789" formatCode="General">
                  <c:v>4.7889999999999997</c:v>
                </c:pt>
                <c:pt idx="4790" formatCode="General">
                  <c:v>4.79</c:v>
                </c:pt>
                <c:pt idx="4791" formatCode="General">
                  <c:v>4.7910000000000004</c:v>
                </c:pt>
                <c:pt idx="4792" formatCode="General">
                  <c:v>4.7919999999999998</c:v>
                </c:pt>
                <c:pt idx="4793" formatCode="General">
                  <c:v>4.7930000000000001</c:v>
                </c:pt>
                <c:pt idx="4794" formatCode="General">
                  <c:v>4.7939999999999996</c:v>
                </c:pt>
                <c:pt idx="4795" formatCode="General">
                  <c:v>4.7949999999999999</c:v>
                </c:pt>
                <c:pt idx="4796" formatCode="General">
                  <c:v>4.7960000000000003</c:v>
                </c:pt>
                <c:pt idx="4797" formatCode="General">
                  <c:v>4.7969999999999997</c:v>
                </c:pt>
                <c:pt idx="4798" formatCode="General">
                  <c:v>4.798</c:v>
                </c:pt>
                <c:pt idx="4799" formatCode="General">
                  <c:v>4.7990000000000004</c:v>
                </c:pt>
                <c:pt idx="4800" formatCode="General">
                  <c:v>4.8</c:v>
                </c:pt>
                <c:pt idx="4801" formatCode="General">
                  <c:v>4.8010000000000002</c:v>
                </c:pt>
                <c:pt idx="4802" formatCode="General">
                  <c:v>4.8019999999999996</c:v>
                </c:pt>
                <c:pt idx="4803" formatCode="General">
                  <c:v>4.8029999999999999</c:v>
                </c:pt>
                <c:pt idx="4804" formatCode="General">
                  <c:v>4.8040000000000003</c:v>
                </c:pt>
                <c:pt idx="4805" formatCode="General">
                  <c:v>4.8049999999999997</c:v>
                </c:pt>
                <c:pt idx="4806" formatCode="General">
                  <c:v>4.806</c:v>
                </c:pt>
                <c:pt idx="4807" formatCode="General">
                  <c:v>4.8070000000000004</c:v>
                </c:pt>
                <c:pt idx="4808" formatCode="General">
                  <c:v>4.8079999999999998</c:v>
                </c:pt>
                <c:pt idx="4809" formatCode="General">
                  <c:v>4.8090000000000002</c:v>
                </c:pt>
                <c:pt idx="4810" formatCode="General">
                  <c:v>4.8099999999999996</c:v>
                </c:pt>
                <c:pt idx="4811" formatCode="General">
                  <c:v>4.8109999999999999</c:v>
                </c:pt>
                <c:pt idx="4812" formatCode="General">
                  <c:v>4.8120000000000003</c:v>
                </c:pt>
                <c:pt idx="4813" formatCode="General">
                  <c:v>4.8129999999999997</c:v>
                </c:pt>
                <c:pt idx="4814" formatCode="General">
                  <c:v>4.8140000000000001</c:v>
                </c:pt>
                <c:pt idx="4815" formatCode="General">
                  <c:v>4.8150000000000004</c:v>
                </c:pt>
                <c:pt idx="4816" formatCode="General">
                  <c:v>4.8159999999999998</c:v>
                </c:pt>
                <c:pt idx="4817" formatCode="General">
                  <c:v>4.8170000000000002</c:v>
                </c:pt>
                <c:pt idx="4818" formatCode="General">
                  <c:v>4.8179999999999996</c:v>
                </c:pt>
                <c:pt idx="4819" formatCode="General">
                  <c:v>4.819</c:v>
                </c:pt>
                <c:pt idx="4820" formatCode="General">
                  <c:v>4.82</c:v>
                </c:pt>
                <c:pt idx="4821" formatCode="General">
                  <c:v>4.8209999999999997</c:v>
                </c:pt>
                <c:pt idx="4822" formatCode="General">
                  <c:v>4.8220000000000001</c:v>
                </c:pt>
                <c:pt idx="4823" formatCode="General">
                  <c:v>4.8230000000000004</c:v>
                </c:pt>
                <c:pt idx="4824" formatCode="General">
                  <c:v>4.8239999999999998</c:v>
                </c:pt>
                <c:pt idx="4825" formatCode="General">
                  <c:v>4.8250000000000002</c:v>
                </c:pt>
                <c:pt idx="4826" formatCode="General">
                  <c:v>4.8259999999999996</c:v>
                </c:pt>
                <c:pt idx="4827" formatCode="General">
                  <c:v>4.827</c:v>
                </c:pt>
                <c:pt idx="4828" formatCode="General">
                  <c:v>4.8280000000000003</c:v>
                </c:pt>
                <c:pt idx="4829" formatCode="General">
                  <c:v>4.8289999999999997</c:v>
                </c:pt>
                <c:pt idx="4830" formatCode="General">
                  <c:v>4.83</c:v>
                </c:pt>
                <c:pt idx="4831" formatCode="General">
                  <c:v>4.8310000000000004</c:v>
                </c:pt>
                <c:pt idx="4832" formatCode="General">
                  <c:v>4.8319999999999999</c:v>
                </c:pt>
                <c:pt idx="4833" formatCode="General">
                  <c:v>4.8330000000000002</c:v>
                </c:pt>
                <c:pt idx="4834" formatCode="General">
                  <c:v>4.8339999999999996</c:v>
                </c:pt>
                <c:pt idx="4835" formatCode="General">
                  <c:v>4.835</c:v>
                </c:pt>
                <c:pt idx="4836" formatCode="General">
                  <c:v>4.8360000000000003</c:v>
                </c:pt>
                <c:pt idx="4837" formatCode="General">
                  <c:v>4.8369999999999997</c:v>
                </c:pt>
                <c:pt idx="4838" formatCode="General">
                  <c:v>4.8380000000000001</c:v>
                </c:pt>
                <c:pt idx="4839" formatCode="General">
                  <c:v>4.8390000000000004</c:v>
                </c:pt>
                <c:pt idx="4840" formatCode="General">
                  <c:v>4.84</c:v>
                </c:pt>
                <c:pt idx="4841" formatCode="General">
                  <c:v>4.8410000000000002</c:v>
                </c:pt>
                <c:pt idx="4842" formatCode="General">
                  <c:v>4.8419999999999996</c:v>
                </c:pt>
                <c:pt idx="4843" formatCode="General">
                  <c:v>4.843</c:v>
                </c:pt>
                <c:pt idx="4844" formatCode="General">
                  <c:v>4.8440000000000003</c:v>
                </c:pt>
                <c:pt idx="4845" formatCode="General">
                  <c:v>4.8449999999999998</c:v>
                </c:pt>
                <c:pt idx="4846" formatCode="General">
                  <c:v>4.8460000000000001</c:v>
                </c:pt>
                <c:pt idx="4847" formatCode="General">
                  <c:v>4.8470000000000004</c:v>
                </c:pt>
                <c:pt idx="4848" formatCode="General">
                  <c:v>4.8479999999999999</c:v>
                </c:pt>
                <c:pt idx="4849" formatCode="General">
                  <c:v>4.8490000000000002</c:v>
                </c:pt>
                <c:pt idx="4850" formatCode="General">
                  <c:v>4.8499999999999996</c:v>
                </c:pt>
                <c:pt idx="4851" formatCode="General">
                  <c:v>4.851</c:v>
                </c:pt>
                <c:pt idx="4852" formatCode="General">
                  <c:v>4.8520000000000003</c:v>
                </c:pt>
                <c:pt idx="4853" formatCode="General">
                  <c:v>4.8529999999999998</c:v>
                </c:pt>
                <c:pt idx="4854" formatCode="General">
                  <c:v>4.8540000000000001</c:v>
                </c:pt>
                <c:pt idx="4855" formatCode="General">
                  <c:v>4.8550000000000004</c:v>
                </c:pt>
                <c:pt idx="4856" formatCode="General">
                  <c:v>4.8559999999999999</c:v>
                </c:pt>
                <c:pt idx="4857" formatCode="General">
                  <c:v>4.8570000000000002</c:v>
                </c:pt>
                <c:pt idx="4858" formatCode="General">
                  <c:v>4.8579999999999997</c:v>
                </c:pt>
                <c:pt idx="4859" formatCode="General">
                  <c:v>4.859</c:v>
                </c:pt>
                <c:pt idx="4860" formatCode="General">
                  <c:v>4.8600000000000003</c:v>
                </c:pt>
                <c:pt idx="4861" formatCode="General">
                  <c:v>4.8609999999999998</c:v>
                </c:pt>
                <c:pt idx="4862" formatCode="General">
                  <c:v>4.8620000000000001</c:v>
                </c:pt>
                <c:pt idx="4863" formatCode="General">
                  <c:v>4.8630000000000004</c:v>
                </c:pt>
                <c:pt idx="4864" formatCode="General">
                  <c:v>4.8639999999999999</c:v>
                </c:pt>
                <c:pt idx="4865" formatCode="General">
                  <c:v>4.8650000000000002</c:v>
                </c:pt>
                <c:pt idx="4866" formatCode="General">
                  <c:v>4.8659999999999997</c:v>
                </c:pt>
                <c:pt idx="4867" formatCode="General">
                  <c:v>4.867</c:v>
                </c:pt>
                <c:pt idx="4868" formatCode="General">
                  <c:v>4.8680000000000003</c:v>
                </c:pt>
                <c:pt idx="4869" formatCode="General">
                  <c:v>4.8689999999999998</c:v>
                </c:pt>
                <c:pt idx="4870" formatCode="General">
                  <c:v>4.87</c:v>
                </c:pt>
                <c:pt idx="4871" formatCode="General">
                  <c:v>4.8710000000000004</c:v>
                </c:pt>
                <c:pt idx="4872" formatCode="General">
                  <c:v>4.8719999999999999</c:v>
                </c:pt>
                <c:pt idx="4873" formatCode="General">
                  <c:v>4.8730000000000002</c:v>
                </c:pt>
                <c:pt idx="4874" formatCode="General">
                  <c:v>4.8739999999999997</c:v>
                </c:pt>
                <c:pt idx="4875" formatCode="General">
                  <c:v>4.875</c:v>
                </c:pt>
                <c:pt idx="4876" formatCode="General">
                  <c:v>4.8760000000000003</c:v>
                </c:pt>
                <c:pt idx="4877" formatCode="General">
                  <c:v>4.8769999999999998</c:v>
                </c:pt>
                <c:pt idx="4878" formatCode="General">
                  <c:v>4.8780000000000001</c:v>
                </c:pt>
                <c:pt idx="4879" formatCode="General">
                  <c:v>4.8789999999999996</c:v>
                </c:pt>
                <c:pt idx="4880" formatCode="General">
                  <c:v>4.88</c:v>
                </c:pt>
                <c:pt idx="4881" formatCode="General">
                  <c:v>4.8810000000000002</c:v>
                </c:pt>
                <c:pt idx="4882" formatCode="General">
                  <c:v>4.8819999999999997</c:v>
                </c:pt>
                <c:pt idx="4883" formatCode="General">
                  <c:v>4.883</c:v>
                </c:pt>
                <c:pt idx="4884" formatCode="General">
                  <c:v>4.8840000000000003</c:v>
                </c:pt>
                <c:pt idx="4885" formatCode="General">
                  <c:v>4.8849999999999998</c:v>
                </c:pt>
                <c:pt idx="4886" formatCode="General">
                  <c:v>4.8860000000000001</c:v>
                </c:pt>
                <c:pt idx="4887" formatCode="General">
                  <c:v>4.8869999999999996</c:v>
                </c:pt>
                <c:pt idx="4888" formatCode="General">
                  <c:v>4.8879999999999999</c:v>
                </c:pt>
                <c:pt idx="4889" formatCode="General">
                  <c:v>4.8890000000000002</c:v>
                </c:pt>
                <c:pt idx="4890" formatCode="General">
                  <c:v>4.8899999999999997</c:v>
                </c:pt>
                <c:pt idx="4891" formatCode="General">
                  <c:v>4.891</c:v>
                </c:pt>
                <c:pt idx="4892" formatCode="General">
                  <c:v>4.8920000000000003</c:v>
                </c:pt>
                <c:pt idx="4893" formatCode="General">
                  <c:v>4.8929999999999998</c:v>
                </c:pt>
                <c:pt idx="4894" formatCode="General">
                  <c:v>4.8940000000000001</c:v>
                </c:pt>
                <c:pt idx="4895" formatCode="General">
                  <c:v>4.8949999999999996</c:v>
                </c:pt>
                <c:pt idx="4896" formatCode="General">
                  <c:v>4.8959999999999999</c:v>
                </c:pt>
                <c:pt idx="4897" formatCode="General">
                  <c:v>4.8970000000000002</c:v>
                </c:pt>
                <c:pt idx="4898" formatCode="General">
                  <c:v>4.8979999999999997</c:v>
                </c:pt>
                <c:pt idx="4899" formatCode="General">
                  <c:v>4.899</c:v>
                </c:pt>
                <c:pt idx="4900" formatCode="General">
                  <c:v>4.9000000000000004</c:v>
                </c:pt>
                <c:pt idx="4901" formatCode="General">
                  <c:v>4.9009999999999998</c:v>
                </c:pt>
                <c:pt idx="4902" formatCode="General">
                  <c:v>4.9020000000000001</c:v>
                </c:pt>
                <c:pt idx="4903" formatCode="General">
                  <c:v>4.9029999999999996</c:v>
                </c:pt>
                <c:pt idx="4904" formatCode="General">
                  <c:v>4.9039999999999999</c:v>
                </c:pt>
                <c:pt idx="4905" formatCode="General">
                  <c:v>4.9050000000000002</c:v>
                </c:pt>
                <c:pt idx="4906" formatCode="General">
                  <c:v>4.9059999999999997</c:v>
                </c:pt>
                <c:pt idx="4907" formatCode="General">
                  <c:v>4.907</c:v>
                </c:pt>
                <c:pt idx="4908" formatCode="General">
                  <c:v>4.9080000000000004</c:v>
                </c:pt>
                <c:pt idx="4909" formatCode="General">
                  <c:v>4.9089999999999998</c:v>
                </c:pt>
                <c:pt idx="4910" formatCode="General">
                  <c:v>4.91</c:v>
                </c:pt>
                <c:pt idx="4911" formatCode="General">
                  <c:v>4.9109999999999996</c:v>
                </c:pt>
                <c:pt idx="4912" formatCode="General">
                  <c:v>4.9119999999999999</c:v>
                </c:pt>
                <c:pt idx="4913" formatCode="General">
                  <c:v>4.9130000000000003</c:v>
                </c:pt>
                <c:pt idx="4914" formatCode="General">
                  <c:v>4.9139999999999997</c:v>
                </c:pt>
                <c:pt idx="4915" formatCode="General">
                  <c:v>4.915</c:v>
                </c:pt>
                <c:pt idx="4916" formatCode="General">
                  <c:v>4.9160000000000004</c:v>
                </c:pt>
                <c:pt idx="4917" formatCode="General">
                  <c:v>4.9169999999999998</c:v>
                </c:pt>
                <c:pt idx="4918" formatCode="General">
                  <c:v>4.9180000000000001</c:v>
                </c:pt>
                <c:pt idx="4919" formatCode="General">
                  <c:v>4.9189999999999996</c:v>
                </c:pt>
                <c:pt idx="4920" formatCode="General">
                  <c:v>4.92</c:v>
                </c:pt>
                <c:pt idx="4921" formatCode="General">
                  <c:v>4.9210000000000003</c:v>
                </c:pt>
                <c:pt idx="4922" formatCode="General">
                  <c:v>4.9219999999999997</c:v>
                </c:pt>
                <c:pt idx="4923" formatCode="General">
                  <c:v>4.923</c:v>
                </c:pt>
                <c:pt idx="4924" formatCode="General">
                  <c:v>4.9240000000000004</c:v>
                </c:pt>
                <c:pt idx="4925" formatCode="General">
                  <c:v>4.9249999999999998</c:v>
                </c:pt>
                <c:pt idx="4926" formatCode="General">
                  <c:v>4.9260000000000002</c:v>
                </c:pt>
                <c:pt idx="4927" formatCode="General">
                  <c:v>4.9269999999999996</c:v>
                </c:pt>
                <c:pt idx="4928" formatCode="General">
                  <c:v>4.9279999999999999</c:v>
                </c:pt>
                <c:pt idx="4929" formatCode="General">
                  <c:v>4.9290000000000003</c:v>
                </c:pt>
                <c:pt idx="4930" formatCode="General">
                  <c:v>4.93</c:v>
                </c:pt>
                <c:pt idx="4931" formatCode="General">
                  <c:v>4.931</c:v>
                </c:pt>
                <c:pt idx="4932" formatCode="General">
                  <c:v>4.9320000000000004</c:v>
                </c:pt>
                <c:pt idx="4933" formatCode="General">
                  <c:v>4.9329999999999998</c:v>
                </c:pt>
                <c:pt idx="4934" formatCode="General">
                  <c:v>4.9340000000000002</c:v>
                </c:pt>
                <c:pt idx="4935" formatCode="General">
                  <c:v>4.9349999999999996</c:v>
                </c:pt>
                <c:pt idx="4936" formatCode="General">
                  <c:v>4.9359999999999999</c:v>
                </c:pt>
                <c:pt idx="4937" formatCode="General">
                  <c:v>4.9370000000000003</c:v>
                </c:pt>
                <c:pt idx="4938" formatCode="General">
                  <c:v>4.9379999999999997</c:v>
                </c:pt>
                <c:pt idx="4939" formatCode="General">
                  <c:v>4.9390000000000001</c:v>
                </c:pt>
                <c:pt idx="4940" formatCode="General">
                  <c:v>4.9400000000000004</c:v>
                </c:pt>
                <c:pt idx="4941" formatCode="General">
                  <c:v>4.9409999999999998</c:v>
                </c:pt>
                <c:pt idx="4942" formatCode="General">
                  <c:v>4.9420000000000002</c:v>
                </c:pt>
                <c:pt idx="4943" formatCode="General">
                  <c:v>4.9429999999999996</c:v>
                </c:pt>
                <c:pt idx="4944" formatCode="General">
                  <c:v>4.944</c:v>
                </c:pt>
                <c:pt idx="4945" formatCode="General">
                  <c:v>4.9450000000000003</c:v>
                </c:pt>
                <c:pt idx="4946" formatCode="General">
                  <c:v>4.9459999999999997</c:v>
                </c:pt>
                <c:pt idx="4947" formatCode="General">
                  <c:v>4.9470000000000001</c:v>
                </c:pt>
                <c:pt idx="4948" formatCode="General">
                  <c:v>4.9480000000000004</c:v>
                </c:pt>
                <c:pt idx="4949" formatCode="General">
                  <c:v>4.9489999999999998</c:v>
                </c:pt>
                <c:pt idx="4950" formatCode="General">
                  <c:v>4.95</c:v>
                </c:pt>
                <c:pt idx="4951" formatCode="General">
                  <c:v>4.9509999999999996</c:v>
                </c:pt>
                <c:pt idx="4952" formatCode="General">
                  <c:v>4.952</c:v>
                </c:pt>
                <c:pt idx="4953" formatCode="General">
                  <c:v>4.9530000000000003</c:v>
                </c:pt>
                <c:pt idx="4954" formatCode="General">
                  <c:v>4.9539999999999997</c:v>
                </c:pt>
                <c:pt idx="4955" formatCode="General">
                  <c:v>4.9550000000000001</c:v>
                </c:pt>
                <c:pt idx="4956" formatCode="General">
                  <c:v>4.9560000000000004</c:v>
                </c:pt>
                <c:pt idx="4957" formatCode="General">
                  <c:v>4.9569999999999999</c:v>
                </c:pt>
                <c:pt idx="4958" formatCode="General">
                  <c:v>4.9580000000000002</c:v>
                </c:pt>
                <c:pt idx="4959" formatCode="General">
                  <c:v>4.9589999999999996</c:v>
                </c:pt>
                <c:pt idx="4960" formatCode="General">
                  <c:v>4.96</c:v>
                </c:pt>
                <c:pt idx="4961" formatCode="General">
                  <c:v>4.9610000000000003</c:v>
                </c:pt>
                <c:pt idx="4962" formatCode="General">
                  <c:v>4.9619999999999997</c:v>
                </c:pt>
                <c:pt idx="4963" formatCode="General">
                  <c:v>4.9630000000000001</c:v>
                </c:pt>
                <c:pt idx="4964" formatCode="General">
                  <c:v>4.9640000000000004</c:v>
                </c:pt>
                <c:pt idx="4965" formatCode="General">
                  <c:v>4.9649999999999999</c:v>
                </c:pt>
                <c:pt idx="4966" formatCode="General">
                  <c:v>4.9660000000000002</c:v>
                </c:pt>
                <c:pt idx="4967" formatCode="General">
                  <c:v>4.9669999999999996</c:v>
                </c:pt>
                <c:pt idx="4968" formatCode="General">
                  <c:v>4.968</c:v>
                </c:pt>
                <c:pt idx="4969" formatCode="General">
                  <c:v>4.9690000000000003</c:v>
                </c:pt>
                <c:pt idx="4970" formatCode="General">
                  <c:v>4.97</c:v>
                </c:pt>
                <c:pt idx="4971" formatCode="General">
                  <c:v>4.9710000000000001</c:v>
                </c:pt>
                <c:pt idx="4972" formatCode="General">
                  <c:v>4.9720000000000004</c:v>
                </c:pt>
                <c:pt idx="4973" formatCode="General">
                  <c:v>4.9729999999999999</c:v>
                </c:pt>
                <c:pt idx="4974" formatCode="General">
                  <c:v>4.9740000000000002</c:v>
                </c:pt>
                <c:pt idx="4975" formatCode="General">
                  <c:v>4.9749999999999996</c:v>
                </c:pt>
                <c:pt idx="4976" formatCode="General">
                  <c:v>4.976</c:v>
                </c:pt>
                <c:pt idx="4977" formatCode="General">
                  <c:v>4.9770000000000003</c:v>
                </c:pt>
                <c:pt idx="4978" formatCode="General">
                  <c:v>4.9779999999999998</c:v>
                </c:pt>
                <c:pt idx="4979" formatCode="General">
                  <c:v>4.9790000000000001</c:v>
                </c:pt>
                <c:pt idx="4980" formatCode="General">
                  <c:v>4.9800000000000004</c:v>
                </c:pt>
                <c:pt idx="4981" formatCode="General">
                  <c:v>4.9809999999999999</c:v>
                </c:pt>
                <c:pt idx="4982" formatCode="General">
                  <c:v>4.9820000000000002</c:v>
                </c:pt>
                <c:pt idx="4983" formatCode="General">
                  <c:v>4.9829999999999997</c:v>
                </c:pt>
                <c:pt idx="4984" formatCode="General">
                  <c:v>4.984</c:v>
                </c:pt>
                <c:pt idx="4985" formatCode="General">
                  <c:v>4.9850000000000003</c:v>
                </c:pt>
                <c:pt idx="4986" formatCode="General">
                  <c:v>4.9859999999999998</c:v>
                </c:pt>
                <c:pt idx="4987" formatCode="General">
                  <c:v>4.9870000000000001</c:v>
                </c:pt>
                <c:pt idx="4988" formatCode="General">
                  <c:v>4.9880000000000004</c:v>
                </c:pt>
                <c:pt idx="4989" formatCode="General">
                  <c:v>4.9889999999999999</c:v>
                </c:pt>
                <c:pt idx="4990" formatCode="General">
                  <c:v>4.99</c:v>
                </c:pt>
                <c:pt idx="4991" formatCode="General">
                  <c:v>4.9909999999999997</c:v>
                </c:pt>
                <c:pt idx="4992" formatCode="General">
                  <c:v>4.992</c:v>
                </c:pt>
                <c:pt idx="4993" formatCode="General">
                  <c:v>4.9930000000000003</c:v>
                </c:pt>
                <c:pt idx="4994" formatCode="General">
                  <c:v>4.9939999999999998</c:v>
                </c:pt>
                <c:pt idx="4995" formatCode="General">
                  <c:v>4.9950000000000001</c:v>
                </c:pt>
                <c:pt idx="4996" formatCode="General">
                  <c:v>4.9960000000000004</c:v>
                </c:pt>
                <c:pt idx="4997" formatCode="General">
                  <c:v>4.9969999999999999</c:v>
                </c:pt>
                <c:pt idx="4998" formatCode="General">
                  <c:v>4.9980000000000002</c:v>
                </c:pt>
                <c:pt idx="4999" formatCode="General">
                  <c:v>4.9989999999999997</c:v>
                </c:pt>
                <c:pt idx="5000" formatCode="General">
                  <c:v>5</c:v>
                </c:pt>
                <c:pt idx="5001" formatCode="General">
                  <c:v>5.0010000000000003</c:v>
                </c:pt>
                <c:pt idx="5002" formatCode="General">
                  <c:v>5.0019999999999998</c:v>
                </c:pt>
                <c:pt idx="5003" formatCode="General">
                  <c:v>5.0030000000000001</c:v>
                </c:pt>
                <c:pt idx="5004" formatCode="General">
                  <c:v>5.0039999999999996</c:v>
                </c:pt>
                <c:pt idx="5005" formatCode="General">
                  <c:v>5.0049999999999999</c:v>
                </c:pt>
                <c:pt idx="5006" formatCode="General">
                  <c:v>5.0060000000000002</c:v>
                </c:pt>
                <c:pt idx="5007" formatCode="General">
                  <c:v>5.0069999999999997</c:v>
                </c:pt>
                <c:pt idx="5008" formatCode="General">
                  <c:v>5.008</c:v>
                </c:pt>
                <c:pt idx="5009" formatCode="General">
                  <c:v>5.0090000000000003</c:v>
                </c:pt>
                <c:pt idx="5010" formatCode="General">
                  <c:v>5.01</c:v>
                </c:pt>
                <c:pt idx="5011" formatCode="General">
                  <c:v>5.0110000000000001</c:v>
                </c:pt>
                <c:pt idx="5012" formatCode="General">
                  <c:v>5.0119999999999996</c:v>
                </c:pt>
                <c:pt idx="5013" formatCode="General">
                  <c:v>5.0129999999999999</c:v>
                </c:pt>
                <c:pt idx="5014" formatCode="General">
                  <c:v>5.0140000000000002</c:v>
                </c:pt>
                <c:pt idx="5015" formatCode="General">
                  <c:v>5.0149999999999997</c:v>
                </c:pt>
                <c:pt idx="5016" formatCode="General">
                  <c:v>5.016</c:v>
                </c:pt>
                <c:pt idx="5017" formatCode="General">
                  <c:v>5.0170000000000003</c:v>
                </c:pt>
                <c:pt idx="5018" formatCode="General">
                  <c:v>5.0179999999999998</c:v>
                </c:pt>
                <c:pt idx="5019" formatCode="General">
                  <c:v>5.0190000000000001</c:v>
                </c:pt>
                <c:pt idx="5020" formatCode="General">
                  <c:v>5.0199999999999996</c:v>
                </c:pt>
                <c:pt idx="5021" formatCode="General">
                  <c:v>5.0209999999999999</c:v>
                </c:pt>
                <c:pt idx="5022" formatCode="General">
                  <c:v>5.0220000000000002</c:v>
                </c:pt>
                <c:pt idx="5023" formatCode="General">
                  <c:v>5.0229999999999997</c:v>
                </c:pt>
                <c:pt idx="5024" formatCode="General">
                  <c:v>5.024</c:v>
                </c:pt>
                <c:pt idx="5025" formatCode="General">
                  <c:v>5.0250000000000004</c:v>
                </c:pt>
                <c:pt idx="5026" formatCode="General">
                  <c:v>5.0259999999999998</c:v>
                </c:pt>
                <c:pt idx="5027" formatCode="General">
                  <c:v>5.0270000000000001</c:v>
                </c:pt>
                <c:pt idx="5028" formatCode="General">
                  <c:v>5.0279999999999996</c:v>
                </c:pt>
                <c:pt idx="5029" formatCode="General">
                  <c:v>5.0289999999999999</c:v>
                </c:pt>
                <c:pt idx="5030" formatCode="General">
                  <c:v>5.03</c:v>
                </c:pt>
                <c:pt idx="5031" formatCode="General">
                  <c:v>5.0309999999999997</c:v>
                </c:pt>
                <c:pt idx="5032" formatCode="General">
                  <c:v>5.032</c:v>
                </c:pt>
                <c:pt idx="5033" formatCode="General">
                  <c:v>5.0330000000000004</c:v>
                </c:pt>
                <c:pt idx="5034" formatCode="General">
                  <c:v>5.0339999999999998</c:v>
                </c:pt>
                <c:pt idx="5035" formatCode="General">
                  <c:v>5.0350000000000001</c:v>
                </c:pt>
                <c:pt idx="5036" formatCode="General">
                  <c:v>5.0359999999999996</c:v>
                </c:pt>
                <c:pt idx="5037" formatCode="General">
                  <c:v>5.0369999999999999</c:v>
                </c:pt>
                <c:pt idx="5038" formatCode="General">
                  <c:v>5.0380000000000003</c:v>
                </c:pt>
                <c:pt idx="5039" formatCode="General">
                  <c:v>5.0389999999999997</c:v>
                </c:pt>
                <c:pt idx="5040" formatCode="General">
                  <c:v>5.04</c:v>
                </c:pt>
                <c:pt idx="5041" formatCode="General">
                  <c:v>5.0410000000000004</c:v>
                </c:pt>
                <c:pt idx="5042" formatCode="General">
                  <c:v>5.0419999999999998</c:v>
                </c:pt>
                <c:pt idx="5043" formatCode="General">
                  <c:v>5.0430000000000001</c:v>
                </c:pt>
                <c:pt idx="5044" formatCode="General">
                  <c:v>5.0439999999999996</c:v>
                </c:pt>
                <c:pt idx="5045" formatCode="General">
                  <c:v>5.0449999999999999</c:v>
                </c:pt>
                <c:pt idx="5046" formatCode="General">
                  <c:v>5.0460000000000003</c:v>
                </c:pt>
                <c:pt idx="5047" formatCode="General">
                  <c:v>5.0469999999999997</c:v>
                </c:pt>
                <c:pt idx="5048" formatCode="General">
                  <c:v>5.048</c:v>
                </c:pt>
                <c:pt idx="5049" formatCode="General">
                  <c:v>5.0490000000000004</c:v>
                </c:pt>
                <c:pt idx="5050" formatCode="General">
                  <c:v>5.05</c:v>
                </c:pt>
                <c:pt idx="5051" formatCode="General">
                  <c:v>5.0510000000000002</c:v>
                </c:pt>
                <c:pt idx="5052" formatCode="General">
                  <c:v>5.0519999999999996</c:v>
                </c:pt>
                <c:pt idx="5053" formatCode="General">
                  <c:v>5.0529999999999999</c:v>
                </c:pt>
                <c:pt idx="5054" formatCode="General">
                  <c:v>5.0540000000000003</c:v>
                </c:pt>
                <c:pt idx="5055" formatCode="General">
                  <c:v>5.0549999999999997</c:v>
                </c:pt>
                <c:pt idx="5056" formatCode="General">
                  <c:v>5.056</c:v>
                </c:pt>
                <c:pt idx="5057" formatCode="General">
                  <c:v>5.0570000000000004</c:v>
                </c:pt>
                <c:pt idx="5058" formatCode="General">
                  <c:v>5.0579999999999998</c:v>
                </c:pt>
                <c:pt idx="5059" formatCode="General">
                  <c:v>5.0590000000000002</c:v>
                </c:pt>
                <c:pt idx="5060" formatCode="General">
                  <c:v>5.0599999999999996</c:v>
                </c:pt>
                <c:pt idx="5061" formatCode="General">
                  <c:v>5.0609999999999999</c:v>
                </c:pt>
                <c:pt idx="5062" formatCode="General">
                  <c:v>5.0620000000000003</c:v>
                </c:pt>
                <c:pt idx="5063" formatCode="General">
                  <c:v>5.0629999999999997</c:v>
                </c:pt>
                <c:pt idx="5064" formatCode="General">
                  <c:v>5.0640000000000001</c:v>
                </c:pt>
                <c:pt idx="5065" formatCode="General">
                  <c:v>5.0650000000000004</c:v>
                </c:pt>
                <c:pt idx="5066" formatCode="General">
                  <c:v>5.0659999999999998</c:v>
                </c:pt>
                <c:pt idx="5067" formatCode="General">
                  <c:v>5.0670000000000002</c:v>
                </c:pt>
                <c:pt idx="5068" formatCode="General">
                  <c:v>5.0679999999999996</c:v>
                </c:pt>
                <c:pt idx="5069" formatCode="General">
                  <c:v>5.069</c:v>
                </c:pt>
                <c:pt idx="5070" formatCode="General">
                  <c:v>5.07</c:v>
                </c:pt>
                <c:pt idx="5071" formatCode="General">
                  <c:v>5.0709999999999997</c:v>
                </c:pt>
                <c:pt idx="5072" formatCode="General">
                  <c:v>5.0720000000000001</c:v>
                </c:pt>
                <c:pt idx="5073" formatCode="General">
                  <c:v>5.0730000000000004</c:v>
                </c:pt>
                <c:pt idx="5074" formatCode="General">
                  <c:v>5.0739999999999998</c:v>
                </c:pt>
                <c:pt idx="5075" formatCode="General">
                  <c:v>5.0750000000000002</c:v>
                </c:pt>
                <c:pt idx="5076" formatCode="General">
                  <c:v>5.0759999999999996</c:v>
                </c:pt>
                <c:pt idx="5077" formatCode="General">
                  <c:v>5.077</c:v>
                </c:pt>
                <c:pt idx="5078" formatCode="General">
                  <c:v>5.0780000000000003</c:v>
                </c:pt>
                <c:pt idx="5079" formatCode="General">
                  <c:v>5.0789999999999997</c:v>
                </c:pt>
                <c:pt idx="5080" formatCode="General">
                  <c:v>5.08</c:v>
                </c:pt>
                <c:pt idx="5081" formatCode="General">
                  <c:v>5.0810000000000004</c:v>
                </c:pt>
                <c:pt idx="5082" formatCode="General">
                  <c:v>5.0819999999999999</c:v>
                </c:pt>
                <c:pt idx="5083" formatCode="General">
                  <c:v>5.0830000000000002</c:v>
                </c:pt>
                <c:pt idx="5084" formatCode="General">
                  <c:v>5.0839999999999996</c:v>
                </c:pt>
                <c:pt idx="5085" formatCode="General">
                  <c:v>5.085</c:v>
                </c:pt>
                <c:pt idx="5086" formatCode="General">
                  <c:v>5.0860000000000003</c:v>
                </c:pt>
                <c:pt idx="5087" formatCode="General">
                  <c:v>5.0869999999999997</c:v>
                </c:pt>
                <c:pt idx="5088" formatCode="General">
                  <c:v>5.0880000000000001</c:v>
                </c:pt>
                <c:pt idx="5089" formatCode="General">
                  <c:v>5.0890000000000004</c:v>
                </c:pt>
                <c:pt idx="5090" formatCode="General">
                  <c:v>5.09</c:v>
                </c:pt>
                <c:pt idx="5091" formatCode="General">
                  <c:v>5.0910000000000002</c:v>
                </c:pt>
                <c:pt idx="5092" formatCode="General">
                  <c:v>5.0919999999999996</c:v>
                </c:pt>
                <c:pt idx="5093" formatCode="General">
                  <c:v>5.093</c:v>
                </c:pt>
                <c:pt idx="5094" formatCode="General">
                  <c:v>5.0940000000000003</c:v>
                </c:pt>
                <c:pt idx="5095" formatCode="General">
                  <c:v>5.0949999999999998</c:v>
                </c:pt>
                <c:pt idx="5096" formatCode="General">
                  <c:v>5.0960000000000001</c:v>
                </c:pt>
                <c:pt idx="5097" formatCode="General">
                  <c:v>5.0970000000000004</c:v>
                </c:pt>
                <c:pt idx="5098" formatCode="General">
                  <c:v>5.0979999999999999</c:v>
                </c:pt>
                <c:pt idx="5099" formatCode="General">
                  <c:v>5.0990000000000002</c:v>
                </c:pt>
                <c:pt idx="5100" formatCode="General">
                  <c:v>5.0999999999999996</c:v>
                </c:pt>
                <c:pt idx="5101" formatCode="General">
                  <c:v>5.101</c:v>
                </c:pt>
                <c:pt idx="5102" formatCode="General">
                  <c:v>5.1020000000000003</c:v>
                </c:pt>
                <c:pt idx="5103" formatCode="General">
                  <c:v>5.1029999999999998</c:v>
                </c:pt>
                <c:pt idx="5104" formatCode="General">
                  <c:v>5.1040000000000001</c:v>
                </c:pt>
                <c:pt idx="5105" formatCode="General">
                  <c:v>5.1050000000000004</c:v>
                </c:pt>
                <c:pt idx="5106" formatCode="General">
                  <c:v>5.1059999999999999</c:v>
                </c:pt>
                <c:pt idx="5107" formatCode="General">
                  <c:v>5.1070000000000002</c:v>
                </c:pt>
                <c:pt idx="5108" formatCode="General">
                  <c:v>5.1079999999999997</c:v>
                </c:pt>
                <c:pt idx="5109" formatCode="General">
                  <c:v>5.109</c:v>
                </c:pt>
                <c:pt idx="5110" formatCode="General">
                  <c:v>5.1100000000000003</c:v>
                </c:pt>
                <c:pt idx="5111" formatCode="General">
                  <c:v>5.1109999999999998</c:v>
                </c:pt>
                <c:pt idx="5112" formatCode="General">
                  <c:v>5.1120000000000001</c:v>
                </c:pt>
                <c:pt idx="5113" formatCode="General">
                  <c:v>5.1130000000000004</c:v>
                </c:pt>
                <c:pt idx="5114" formatCode="General">
                  <c:v>5.1139999999999999</c:v>
                </c:pt>
                <c:pt idx="5115" formatCode="General">
                  <c:v>5.1150000000000002</c:v>
                </c:pt>
                <c:pt idx="5116" formatCode="General">
                  <c:v>5.1159999999999997</c:v>
                </c:pt>
                <c:pt idx="5117" formatCode="General">
                  <c:v>5.117</c:v>
                </c:pt>
                <c:pt idx="5118" formatCode="General">
                  <c:v>5.1180000000000003</c:v>
                </c:pt>
                <c:pt idx="5119" formatCode="General">
                  <c:v>5.1189999999999998</c:v>
                </c:pt>
                <c:pt idx="5120" formatCode="General">
                  <c:v>5.12</c:v>
                </c:pt>
                <c:pt idx="5121" formatCode="General">
                  <c:v>5.1210000000000004</c:v>
                </c:pt>
                <c:pt idx="5122" formatCode="General">
                  <c:v>5.1219999999999999</c:v>
                </c:pt>
                <c:pt idx="5123" formatCode="General">
                  <c:v>5.1230000000000002</c:v>
                </c:pt>
                <c:pt idx="5124" formatCode="General">
                  <c:v>5.1239999999999997</c:v>
                </c:pt>
                <c:pt idx="5125" formatCode="General">
                  <c:v>5.125</c:v>
                </c:pt>
                <c:pt idx="5126" formatCode="General">
                  <c:v>5.1260000000000003</c:v>
                </c:pt>
                <c:pt idx="5127" formatCode="General">
                  <c:v>5.1269999999999998</c:v>
                </c:pt>
                <c:pt idx="5128" formatCode="General">
                  <c:v>5.1280000000000001</c:v>
                </c:pt>
                <c:pt idx="5129" formatCode="General">
                  <c:v>5.1289999999999996</c:v>
                </c:pt>
                <c:pt idx="5130" formatCode="General">
                  <c:v>5.13</c:v>
                </c:pt>
                <c:pt idx="5131" formatCode="General">
                  <c:v>5.1310000000000002</c:v>
                </c:pt>
                <c:pt idx="5132" formatCode="General">
                  <c:v>5.1319999999999997</c:v>
                </c:pt>
                <c:pt idx="5133" formatCode="General">
                  <c:v>5.133</c:v>
                </c:pt>
                <c:pt idx="5134" formatCode="General">
                  <c:v>5.1340000000000003</c:v>
                </c:pt>
                <c:pt idx="5135" formatCode="General">
                  <c:v>5.1349999999999998</c:v>
                </c:pt>
                <c:pt idx="5136" formatCode="General">
                  <c:v>5.1360000000000001</c:v>
                </c:pt>
                <c:pt idx="5137" formatCode="General">
                  <c:v>5.1369999999999996</c:v>
                </c:pt>
                <c:pt idx="5138" formatCode="General">
                  <c:v>5.1379999999999999</c:v>
                </c:pt>
                <c:pt idx="5139" formatCode="General">
                  <c:v>5.1390000000000002</c:v>
                </c:pt>
                <c:pt idx="5140" formatCode="General">
                  <c:v>5.14</c:v>
                </c:pt>
                <c:pt idx="5141" formatCode="General">
                  <c:v>5.141</c:v>
                </c:pt>
                <c:pt idx="5142" formatCode="General">
                  <c:v>5.1420000000000003</c:v>
                </c:pt>
                <c:pt idx="5143" formatCode="General">
                  <c:v>5.1429999999999998</c:v>
                </c:pt>
                <c:pt idx="5144" formatCode="General">
                  <c:v>5.1440000000000001</c:v>
                </c:pt>
                <c:pt idx="5145" formatCode="General">
                  <c:v>5.1449999999999996</c:v>
                </c:pt>
                <c:pt idx="5146" formatCode="General">
                  <c:v>5.1459999999999999</c:v>
                </c:pt>
                <c:pt idx="5147" formatCode="General">
                  <c:v>5.1470000000000002</c:v>
                </c:pt>
                <c:pt idx="5148" formatCode="General">
                  <c:v>5.1479999999999997</c:v>
                </c:pt>
                <c:pt idx="5149" formatCode="General">
                  <c:v>5.149</c:v>
                </c:pt>
                <c:pt idx="5150" formatCode="General">
                  <c:v>5.15</c:v>
                </c:pt>
                <c:pt idx="5151" formatCode="General">
                  <c:v>5.1509999999999998</c:v>
                </c:pt>
                <c:pt idx="5152" formatCode="General">
                  <c:v>5.1520000000000001</c:v>
                </c:pt>
                <c:pt idx="5153" formatCode="General">
                  <c:v>5.1529999999999996</c:v>
                </c:pt>
                <c:pt idx="5154" formatCode="General">
                  <c:v>5.1539999999999999</c:v>
                </c:pt>
                <c:pt idx="5155" formatCode="General">
                  <c:v>5.1550000000000002</c:v>
                </c:pt>
                <c:pt idx="5156" formatCode="General">
                  <c:v>5.1559999999999997</c:v>
                </c:pt>
                <c:pt idx="5157" formatCode="General">
                  <c:v>5.157</c:v>
                </c:pt>
                <c:pt idx="5158" formatCode="General">
                  <c:v>5.1580000000000004</c:v>
                </c:pt>
                <c:pt idx="5159" formatCode="General">
                  <c:v>5.1589999999999998</c:v>
                </c:pt>
                <c:pt idx="5160" formatCode="General">
                  <c:v>5.16</c:v>
                </c:pt>
                <c:pt idx="5161" formatCode="General">
                  <c:v>5.1609999999999996</c:v>
                </c:pt>
                <c:pt idx="5162" formatCode="General">
                  <c:v>5.1619999999999999</c:v>
                </c:pt>
                <c:pt idx="5163" formatCode="General">
                  <c:v>5.1630000000000003</c:v>
                </c:pt>
                <c:pt idx="5164" formatCode="General">
                  <c:v>5.1639999999999997</c:v>
                </c:pt>
                <c:pt idx="5165" formatCode="General">
                  <c:v>5.165</c:v>
                </c:pt>
                <c:pt idx="5166" formatCode="General">
                  <c:v>5.1660000000000004</c:v>
                </c:pt>
                <c:pt idx="5167" formatCode="General">
                  <c:v>5.1669999999999998</c:v>
                </c:pt>
                <c:pt idx="5168" formatCode="General">
                  <c:v>5.1680000000000001</c:v>
                </c:pt>
                <c:pt idx="5169" formatCode="General">
                  <c:v>5.1689999999999996</c:v>
                </c:pt>
                <c:pt idx="5170" formatCode="General">
                  <c:v>5.17</c:v>
                </c:pt>
                <c:pt idx="5171" formatCode="General">
                  <c:v>5.1710000000000003</c:v>
                </c:pt>
                <c:pt idx="5172" formatCode="General">
                  <c:v>5.1719999999999997</c:v>
                </c:pt>
                <c:pt idx="5173" formatCode="General">
                  <c:v>5.173</c:v>
                </c:pt>
                <c:pt idx="5174" formatCode="General">
                  <c:v>5.1740000000000004</c:v>
                </c:pt>
                <c:pt idx="5175" formatCode="General">
                  <c:v>5.1749999999999998</c:v>
                </c:pt>
                <c:pt idx="5176" formatCode="General">
                  <c:v>5.1760000000000002</c:v>
                </c:pt>
                <c:pt idx="5177" formatCode="General">
                  <c:v>5.1769999999999996</c:v>
                </c:pt>
                <c:pt idx="5178" formatCode="General">
                  <c:v>5.1779999999999999</c:v>
                </c:pt>
                <c:pt idx="5179" formatCode="General">
                  <c:v>5.1790000000000003</c:v>
                </c:pt>
                <c:pt idx="5180" formatCode="General">
                  <c:v>5.18</c:v>
                </c:pt>
                <c:pt idx="5181" formatCode="General">
                  <c:v>5.181</c:v>
                </c:pt>
                <c:pt idx="5182" formatCode="General">
                  <c:v>5.1820000000000004</c:v>
                </c:pt>
                <c:pt idx="5183" formatCode="General">
                  <c:v>5.1829999999999998</c:v>
                </c:pt>
                <c:pt idx="5184" formatCode="General">
                  <c:v>5.1840000000000002</c:v>
                </c:pt>
                <c:pt idx="5185" formatCode="General">
                  <c:v>5.1849999999999996</c:v>
                </c:pt>
                <c:pt idx="5186" formatCode="General">
                  <c:v>5.1859999999999999</c:v>
                </c:pt>
                <c:pt idx="5187" formatCode="General">
                  <c:v>5.1870000000000003</c:v>
                </c:pt>
                <c:pt idx="5188" formatCode="General">
                  <c:v>5.1879999999999997</c:v>
                </c:pt>
                <c:pt idx="5189" formatCode="General">
                  <c:v>5.1890000000000001</c:v>
                </c:pt>
                <c:pt idx="5190" formatCode="General">
                  <c:v>5.19</c:v>
                </c:pt>
                <c:pt idx="5191" formatCode="General">
                  <c:v>5.1909999999999998</c:v>
                </c:pt>
                <c:pt idx="5192" formatCode="General">
                  <c:v>5.1920000000000002</c:v>
                </c:pt>
                <c:pt idx="5193" formatCode="General">
                  <c:v>5.1929999999999996</c:v>
                </c:pt>
                <c:pt idx="5194" formatCode="General">
                  <c:v>5.194</c:v>
                </c:pt>
                <c:pt idx="5195" formatCode="General">
                  <c:v>5.1950000000000003</c:v>
                </c:pt>
                <c:pt idx="5196" formatCode="General">
                  <c:v>5.1959999999999997</c:v>
                </c:pt>
                <c:pt idx="5197" formatCode="General">
                  <c:v>5.1970000000000001</c:v>
                </c:pt>
                <c:pt idx="5198" formatCode="General">
                  <c:v>5.1980000000000004</c:v>
                </c:pt>
                <c:pt idx="5199" formatCode="General">
                  <c:v>5.1989999999999998</c:v>
                </c:pt>
                <c:pt idx="5200" formatCode="General">
                  <c:v>5.2</c:v>
                </c:pt>
                <c:pt idx="5201" formatCode="General">
                  <c:v>5.2009999999999996</c:v>
                </c:pt>
                <c:pt idx="5202" formatCode="General">
                  <c:v>5.202</c:v>
                </c:pt>
                <c:pt idx="5203" formatCode="General">
                  <c:v>5.2030000000000003</c:v>
                </c:pt>
                <c:pt idx="5204" formatCode="General">
                  <c:v>5.2039999999999997</c:v>
                </c:pt>
                <c:pt idx="5205" formatCode="General">
                  <c:v>5.2050000000000001</c:v>
                </c:pt>
                <c:pt idx="5206" formatCode="General">
                  <c:v>5.2060000000000004</c:v>
                </c:pt>
                <c:pt idx="5207" formatCode="General">
                  <c:v>5.2069999999999999</c:v>
                </c:pt>
                <c:pt idx="5208" formatCode="General">
                  <c:v>5.2080000000000002</c:v>
                </c:pt>
                <c:pt idx="5209" formatCode="General">
                  <c:v>5.2089999999999996</c:v>
                </c:pt>
                <c:pt idx="5210" formatCode="General">
                  <c:v>5.21</c:v>
                </c:pt>
                <c:pt idx="5211" formatCode="General">
                  <c:v>5.2110000000000003</c:v>
                </c:pt>
                <c:pt idx="5212" formatCode="General">
                  <c:v>5.2119999999999997</c:v>
                </c:pt>
                <c:pt idx="5213" formatCode="General">
                  <c:v>5.2130000000000001</c:v>
                </c:pt>
                <c:pt idx="5214" formatCode="General">
                  <c:v>5.2140000000000004</c:v>
                </c:pt>
                <c:pt idx="5215" formatCode="General">
                  <c:v>5.2149999999999999</c:v>
                </c:pt>
                <c:pt idx="5216" formatCode="General">
                  <c:v>5.2160000000000002</c:v>
                </c:pt>
                <c:pt idx="5217" formatCode="General">
                  <c:v>5.2169999999999996</c:v>
                </c:pt>
                <c:pt idx="5218" formatCode="General">
                  <c:v>5.218</c:v>
                </c:pt>
                <c:pt idx="5219" formatCode="General">
                  <c:v>5.2190000000000003</c:v>
                </c:pt>
                <c:pt idx="5220" formatCode="General">
                  <c:v>5.22</c:v>
                </c:pt>
                <c:pt idx="5221" formatCode="General">
                  <c:v>5.2210000000000001</c:v>
                </c:pt>
                <c:pt idx="5222" formatCode="General">
                  <c:v>5.2220000000000004</c:v>
                </c:pt>
                <c:pt idx="5223" formatCode="General">
                  <c:v>5.2229999999999999</c:v>
                </c:pt>
                <c:pt idx="5224" formatCode="General">
                  <c:v>5.2240000000000002</c:v>
                </c:pt>
                <c:pt idx="5225" formatCode="General">
                  <c:v>5.2249999999999996</c:v>
                </c:pt>
                <c:pt idx="5226" formatCode="General">
                  <c:v>5.226</c:v>
                </c:pt>
                <c:pt idx="5227" formatCode="General">
                  <c:v>5.2270000000000003</c:v>
                </c:pt>
                <c:pt idx="5228" formatCode="General">
                  <c:v>5.2279999999999998</c:v>
                </c:pt>
                <c:pt idx="5229" formatCode="General">
                  <c:v>5.2290000000000001</c:v>
                </c:pt>
                <c:pt idx="5230" formatCode="General">
                  <c:v>5.23</c:v>
                </c:pt>
                <c:pt idx="5231" formatCode="General">
                  <c:v>5.2309999999999999</c:v>
                </c:pt>
                <c:pt idx="5232" formatCode="General">
                  <c:v>5.2320000000000002</c:v>
                </c:pt>
                <c:pt idx="5233" formatCode="General">
                  <c:v>5.2329999999999997</c:v>
                </c:pt>
                <c:pt idx="5234" formatCode="General">
                  <c:v>5.234</c:v>
                </c:pt>
                <c:pt idx="5235" formatCode="General">
                  <c:v>5.2350000000000003</c:v>
                </c:pt>
                <c:pt idx="5236" formatCode="General">
                  <c:v>5.2359999999999998</c:v>
                </c:pt>
                <c:pt idx="5237" formatCode="General">
                  <c:v>5.2370000000000001</c:v>
                </c:pt>
                <c:pt idx="5238" formatCode="General">
                  <c:v>5.2380000000000004</c:v>
                </c:pt>
                <c:pt idx="5239" formatCode="General">
                  <c:v>5.2389999999999999</c:v>
                </c:pt>
                <c:pt idx="5240" formatCode="General">
                  <c:v>5.24</c:v>
                </c:pt>
                <c:pt idx="5241" formatCode="General">
                  <c:v>5.2409999999999997</c:v>
                </c:pt>
                <c:pt idx="5242" formatCode="General">
                  <c:v>5.242</c:v>
                </c:pt>
                <c:pt idx="5243" formatCode="General">
                  <c:v>5.2430000000000003</c:v>
                </c:pt>
                <c:pt idx="5244" formatCode="General">
                  <c:v>5.2439999999999998</c:v>
                </c:pt>
                <c:pt idx="5245" formatCode="General">
                  <c:v>5.2450000000000001</c:v>
                </c:pt>
                <c:pt idx="5246" formatCode="General">
                  <c:v>5.2460000000000004</c:v>
                </c:pt>
                <c:pt idx="5247" formatCode="General">
                  <c:v>5.2469999999999999</c:v>
                </c:pt>
                <c:pt idx="5248" formatCode="General">
                  <c:v>5.2480000000000002</c:v>
                </c:pt>
                <c:pt idx="5249" formatCode="General">
                  <c:v>5.2489999999999997</c:v>
                </c:pt>
                <c:pt idx="5250" formatCode="General">
                  <c:v>5.25</c:v>
                </c:pt>
                <c:pt idx="5251" formatCode="General">
                  <c:v>5.2510000000000003</c:v>
                </c:pt>
                <c:pt idx="5252" formatCode="General">
                  <c:v>5.2519999999999998</c:v>
                </c:pt>
                <c:pt idx="5253" formatCode="General">
                  <c:v>5.2530000000000001</c:v>
                </c:pt>
                <c:pt idx="5254" formatCode="General">
                  <c:v>5.2539999999999996</c:v>
                </c:pt>
                <c:pt idx="5255" formatCode="General">
                  <c:v>5.2549999999999999</c:v>
                </c:pt>
                <c:pt idx="5256" formatCode="General">
                  <c:v>5.2560000000000002</c:v>
                </c:pt>
                <c:pt idx="5257" formatCode="General">
                  <c:v>5.2569999999999997</c:v>
                </c:pt>
                <c:pt idx="5258" formatCode="General">
                  <c:v>5.258</c:v>
                </c:pt>
                <c:pt idx="5259" formatCode="General">
                  <c:v>5.2590000000000003</c:v>
                </c:pt>
                <c:pt idx="5260" formatCode="General">
                  <c:v>5.26</c:v>
                </c:pt>
                <c:pt idx="5261" formatCode="General">
                  <c:v>5.2610000000000001</c:v>
                </c:pt>
                <c:pt idx="5262" formatCode="General">
                  <c:v>5.2619999999999996</c:v>
                </c:pt>
                <c:pt idx="5263" formatCode="General">
                  <c:v>5.2629999999999999</c:v>
                </c:pt>
                <c:pt idx="5264" formatCode="General">
                  <c:v>5.2640000000000002</c:v>
                </c:pt>
                <c:pt idx="5265" formatCode="General">
                  <c:v>5.2649999999999997</c:v>
                </c:pt>
                <c:pt idx="5266" formatCode="General">
                  <c:v>5.266</c:v>
                </c:pt>
                <c:pt idx="5267" formatCode="General">
                  <c:v>5.2670000000000003</c:v>
                </c:pt>
                <c:pt idx="5268" formatCode="General">
                  <c:v>5.2679999999999998</c:v>
                </c:pt>
                <c:pt idx="5269" formatCode="General">
                  <c:v>5.2690000000000001</c:v>
                </c:pt>
                <c:pt idx="5270" formatCode="General">
                  <c:v>5.27</c:v>
                </c:pt>
                <c:pt idx="5271" formatCode="General">
                  <c:v>5.2709999999999999</c:v>
                </c:pt>
                <c:pt idx="5272" formatCode="General">
                  <c:v>5.2720000000000002</c:v>
                </c:pt>
                <c:pt idx="5273" formatCode="General">
                  <c:v>5.2729999999999997</c:v>
                </c:pt>
                <c:pt idx="5274" formatCode="General">
                  <c:v>5.274</c:v>
                </c:pt>
                <c:pt idx="5275" formatCode="General">
                  <c:v>5.2750000000000004</c:v>
                </c:pt>
                <c:pt idx="5276" formatCode="General">
                  <c:v>5.2759999999999998</c:v>
                </c:pt>
                <c:pt idx="5277" formatCode="General">
                  <c:v>5.2770000000000001</c:v>
                </c:pt>
                <c:pt idx="5278" formatCode="General">
                  <c:v>5.2779999999999996</c:v>
                </c:pt>
                <c:pt idx="5279" formatCode="General">
                  <c:v>5.2789999999999999</c:v>
                </c:pt>
                <c:pt idx="5280" formatCode="General">
                  <c:v>5.28</c:v>
                </c:pt>
                <c:pt idx="5281" formatCode="General">
                  <c:v>5.2809999999999997</c:v>
                </c:pt>
                <c:pt idx="5282" formatCode="General">
                  <c:v>5.282</c:v>
                </c:pt>
                <c:pt idx="5283" formatCode="General">
                  <c:v>5.2830000000000004</c:v>
                </c:pt>
                <c:pt idx="5284" formatCode="General">
                  <c:v>5.2839999999999998</c:v>
                </c:pt>
                <c:pt idx="5285" formatCode="General">
                  <c:v>5.2850000000000001</c:v>
                </c:pt>
                <c:pt idx="5286" formatCode="General">
                  <c:v>5.2859999999999996</c:v>
                </c:pt>
                <c:pt idx="5287" formatCode="General">
                  <c:v>5.2869999999999999</c:v>
                </c:pt>
                <c:pt idx="5288" formatCode="General">
                  <c:v>5.2880000000000003</c:v>
                </c:pt>
                <c:pt idx="5289" formatCode="General">
                  <c:v>5.2889999999999997</c:v>
                </c:pt>
                <c:pt idx="5290" formatCode="General">
                  <c:v>5.29</c:v>
                </c:pt>
                <c:pt idx="5291" formatCode="General">
                  <c:v>5.2910000000000004</c:v>
                </c:pt>
                <c:pt idx="5292" formatCode="General">
                  <c:v>5.2919999999999998</c:v>
                </c:pt>
                <c:pt idx="5293" formatCode="General">
                  <c:v>5.2930000000000001</c:v>
                </c:pt>
                <c:pt idx="5294" formatCode="General">
                  <c:v>5.2939999999999996</c:v>
                </c:pt>
                <c:pt idx="5295" formatCode="General">
                  <c:v>5.2949999999999999</c:v>
                </c:pt>
                <c:pt idx="5296" formatCode="General">
                  <c:v>5.2960000000000003</c:v>
                </c:pt>
                <c:pt idx="5297" formatCode="General">
                  <c:v>5.2969999999999997</c:v>
                </c:pt>
                <c:pt idx="5298" formatCode="General">
                  <c:v>5.298</c:v>
                </c:pt>
                <c:pt idx="5299" formatCode="General">
                  <c:v>5.2990000000000004</c:v>
                </c:pt>
                <c:pt idx="5300" formatCode="General">
                  <c:v>5.3</c:v>
                </c:pt>
                <c:pt idx="5301" formatCode="General">
                  <c:v>5.3010000000000002</c:v>
                </c:pt>
                <c:pt idx="5302" formatCode="General">
                  <c:v>5.3019999999999996</c:v>
                </c:pt>
                <c:pt idx="5303" formatCode="General">
                  <c:v>5.3029999999999999</c:v>
                </c:pt>
                <c:pt idx="5304" formatCode="General">
                  <c:v>5.3040000000000003</c:v>
                </c:pt>
                <c:pt idx="5305" formatCode="General">
                  <c:v>5.3049999999999997</c:v>
                </c:pt>
                <c:pt idx="5306" formatCode="General">
                  <c:v>5.306</c:v>
                </c:pt>
                <c:pt idx="5307" formatCode="General">
                  <c:v>5.3070000000000004</c:v>
                </c:pt>
                <c:pt idx="5308" formatCode="General">
                  <c:v>5.3079999999999998</c:v>
                </c:pt>
                <c:pt idx="5309" formatCode="General">
                  <c:v>5.3090000000000002</c:v>
                </c:pt>
                <c:pt idx="5310" formatCode="General">
                  <c:v>5.31</c:v>
                </c:pt>
                <c:pt idx="5311" formatCode="General">
                  <c:v>5.3109999999999999</c:v>
                </c:pt>
                <c:pt idx="5312" formatCode="General">
                  <c:v>5.3120000000000003</c:v>
                </c:pt>
                <c:pt idx="5313" formatCode="General">
                  <c:v>5.3129999999999997</c:v>
                </c:pt>
                <c:pt idx="5314" formatCode="General">
                  <c:v>5.3140000000000001</c:v>
                </c:pt>
                <c:pt idx="5315" formatCode="General">
                  <c:v>5.3150000000000004</c:v>
                </c:pt>
                <c:pt idx="5316" formatCode="General">
                  <c:v>5.3159999999999998</c:v>
                </c:pt>
                <c:pt idx="5317" formatCode="General">
                  <c:v>5.3170000000000002</c:v>
                </c:pt>
                <c:pt idx="5318" formatCode="General">
                  <c:v>5.3179999999999996</c:v>
                </c:pt>
                <c:pt idx="5319" formatCode="General">
                  <c:v>5.319</c:v>
                </c:pt>
                <c:pt idx="5320" formatCode="General">
                  <c:v>5.32</c:v>
                </c:pt>
                <c:pt idx="5321" formatCode="General">
                  <c:v>5.3209999999999997</c:v>
                </c:pt>
                <c:pt idx="5322" formatCode="General">
                  <c:v>5.3220000000000001</c:v>
                </c:pt>
                <c:pt idx="5323" formatCode="General">
                  <c:v>5.3230000000000004</c:v>
                </c:pt>
                <c:pt idx="5324" formatCode="General">
                  <c:v>5.3239999999999998</c:v>
                </c:pt>
                <c:pt idx="5325" formatCode="General">
                  <c:v>5.3250000000000002</c:v>
                </c:pt>
                <c:pt idx="5326" formatCode="General">
                  <c:v>5.3259999999999996</c:v>
                </c:pt>
                <c:pt idx="5327" formatCode="General">
                  <c:v>5.327</c:v>
                </c:pt>
                <c:pt idx="5328" formatCode="General">
                  <c:v>5.3280000000000003</c:v>
                </c:pt>
                <c:pt idx="5329" formatCode="General">
                  <c:v>5.3289999999999997</c:v>
                </c:pt>
                <c:pt idx="5330" formatCode="General">
                  <c:v>5.33</c:v>
                </c:pt>
                <c:pt idx="5331" formatCode="General">
                  <c:v>5.3310000000000004</c:v>
                </c:pt>
                <c:pt idx="5332" formatCode="General">
                  <c:v>5.3319999999999999</c:v>
                </c:pt>
                <c:pt idx="5333" formatCode="General">
                  <c:v>5.3330000000000002</c:v>
                </c:pt>
                <c:pt idx="5334" formatCode="General">
                  <c:v>5.3339999999999996</c:v>
                </c:pt>
                <c:pt idx="5335" formatCode="General">
                  <c:v>5.335</c:v>
                </c:pt>
                <c:pt idx="5336" formatCode="General">
                  <c:v>5.3360000000000003</c:v>
                </c:pt>
                <c:pt idx="5337" formatCode="General">
                  <c:v>5.3369999999999997</c:v>
                </c:pt>
                <c:pt idx="5338" formatCode="General">
                  <c:v>5.3380000000000001</c:v>
                </c:pt>
                <c:pt idx="5339" formatCode="General">
                  <c:v>5.3390000000000004</c:v>
                </c:pt>
                <c:pt idx="5340" formatCode="General">
                  <c:v>5.34</c:v>
                </c:pt>
                <c:pt idx="5341" formatCode="General">
                  <c:v>5.3410000000000002</c:v>
                </c:pt>
                <c:pt idx="5342" formatCode="General">
                  <c:v>5.3419999999999996</c:v>
                </c:pt>
                <c:pt idx="5343" formatCode="General">
                  <c:v>5.343</c:v>
                </c:pt>
                <c:pt idx="5344" formatCode="General">
                  <c:v>5.3440000000000003</c:v>
                </c:pt>
                <c:pt idx="5345" formatCode="General">
                  <c:v>5.3449999999999998</c:v>
                </c:pt>
                <c:pt idx="5346" formatCode="General">
                  <c:v>5.3460000000000001</c:v>
                </c:pt>
                <c:pt idx="5347" formatCode="General">
                  <c:v>5.3470000000000004</c:v>
                </c:pt>
                <c:pt idx="5348" formatCode="General">
                  <c:v>5.3479999999999999</c:v>
                </c:pt>
                <c:pt idx="5349" formatCode="General">
                  <c:v>5.3490000000000002</c:v>
                </c:pt>
                <c:pt idx="5350" formatCode="General">
                  <c:v>5.35</c:v>
                </c:pt>
                <c:pt idx="5351" formatCode="General">
                  <c:v>5.351</c:v>
                </c:pt>
                <c:pt idx="5352" formatCode="General">
                  <c:v>5.3520000000000003</c:v>
                </c:pt>
                <c:pt idx="5353" formatCode="General">
                  <c:v>5.3529999999999998</c:v>
                </c:pt>
                <c:pt idx="5354" formatCode="General">
                  <c:v>5.3540000000000001</c:v>
                </c:pt>
                <c:pt idx="5355" formatCode="General">
                  <c:v>5.3550000000000004</c:v>
                </c:pt>
                <c:pt idx="5356" formatCode="General">
                  <c:v>5.3559999999999999</c:v>
                </c:pt>
                <c:pt idx="5357" formatCode="General">
                  <c:v>5.3570000000000002</c:v>
                </c:pt>
                <c:pt idx="5358" formatCode="General">
                  <c:v>5.3579999999999997</c:v>
                </c:pt>
                <c:pt idx="5359" formatCode="General">
                  <c:v>5.359</c:v>
                </c:pt>
                <c:pt idx="5360" formatCode="General">
                  <c:v>5.36</c:v>
                </c:pt>
                <c:pt idx="5361" formatCode="General">
                  <c:v>5.3609999999999998</c:v>
                </c:pt>
                <c:pt idx="5362" formatCode="General">
                  <c:v>5.3620000000000001</c:v>
                </c:pt>
                <c:pt idx="5363" formatCode="General">
                  <c:v>5.3630000000000004</c:v>
                </c:pt>
                <c:pt idx="5364" formatCode="General">
                  <c:v>5.3639999999999999</c:v>
                </c:pt>
                <c:pt idx="5365" formatCode="General">
                  <c:v>5.3650000000000002</c:v>
                </c:pt>
                <c:pt idx="5366" formatCode="General">
                  <c:v>5.3659999999999997</c:v>
                </c:pt>
                <c:pt idx="5367" formatCode="General">
                  <c:v>5.367</c:v>
                </c:pt>
                <c:pt idx="5368" formatCode="General">
                  <c:v>5.3680000000000003</c:v>
                </c:pt>
                <c:pt idx="5369" formatCode="General">
                  <c:v>5.3689999999999998</c:v>
                </c:pt>
                <c:pt idx="5370" formatCode="General">
                  <c:v>5.37</c:v>
                </c:pt>
                <c:pt idx="5371" formatCode="General">
                  <c:v>5.3710000000000004</c:v>
                </c:pt>
                <c:pt idx="5372" formatCode="General">
                  <c:v>5.3719999999999999</c:v>
                </c:pt>
                <c:pt idx="5373" formatCode="General">
                  <c:v>5.3730000000000002</c:v>
                </c:pt>
                <c:pt idx="5374" formatCode="General">
                  <c:v>5.3739999999999997</c:v>
                </c:pt>
                <c:pt idx="5375" formatCode="General">
                  <c:v>5.375</c:v>
                </c:pt>
                <c:pt idx="5376" formatCode="General">
                  <c:v>5.3760000000000003</c:v>
                </c:pt>
                <c:pt idx="5377" formatCode="General">
                  <c:v>5.3769999999999998</c:v>
                </c:pt>
                <c:pt idx="5378" formatCode="General">
                  <c:v>5.3780000000000001</c:v>
                </c:pt>
                <c:pt idx="5379" formatCode="General">
                  <c:v>5.3789999999999996</c:v>
                </c:pt>
                <c:pt idx="5380" formatCode="General">
                  <c:v>5.38</c:v>
                </c:pt>
                <c:pt idx="5381" formatCode="General">
                  <c:v>5.3810000000000002</c:v>
                </c:pt>
                <c:pt idx="5382" formatCode="General">
                  <c:v>5.3819999999999997</c:v>
                </c:pt>
                <c:pt idx="5383" formatCode="General">
                  <c:v>5.383</c:v>
                </c:pt>
                <c:pt idx="5384" formatCode="General">
                  <c:v>5.3840000000000003</c:v>
                </c:pt>
                <c:pt idx="5385" formatCode="General">
                  <c:v>5.3849999999999998</c:v>
                </c:pt>
                <c:pt idx="5386" formatCode="General">
                  <c:v>5.3860000000000001</c:v>
                </c:pt>
                <c:pt idx="5387" formatCode="General">
                  <c:v>5.3869999999999996</c:v>
                </c:pt>
                <c:pt idx="5388" formatCode="General">
                  <c:v>5.3879999999999999</c:v>
                </c:pt>
                <c:pt idx="5389" formatCode="General">
                  <c:v>5.3890000000000002</c:v>
                </c:pt>
                <c:pt idx="5390" formatCode="General">
                  <c:v>5.39</c:v>
                </c:pt>
                <c:pt idx="5391" formatCode="General">
                  <c:v>5.391</c:v>
                </c:pt>
                <c:pt idx="5392" formatCode="General">
                  <c:v>5.3920000000000003</c:v>
                </c:pt>
                <c:pt idx="5393" formatCode="General">
                  <c:v>5.3929999999999998</c:v>
                </c:pt>
                <c:pt idx="5394" formatCode="General">
                  <c:v>5.3940000000000001</c:v>
                </c:pt>
                <c:pt idx="5395" formatCode="General">
                  <c:v>5.3949999999999996</c:v>
                </c:pt>
                <c:pt idx="5396" formatCode="General">
                  <c:v>5.3959999999999999</c:v>
                </c:pt>
                <c:pt idx="5397" formatCode="General">
                  <c:v>5.3970000000000002</c:v>
                </c:pt>
                <c:pt idx="5398" formatCode="General">
                  <c:v>5.3979999999999997</c:v>
                </c:pt>
                <c:pt idx="5399" formatCode="General">
                  <c:v>5.399</c:v>
                </c:pt>
                <c:pt idx="5400" formatCode="General">
                  <c:v>5.4</c:v>
                </c:pt>
                <c:pt idx="5401" formatCode="General">
                  <c:v>5.4009999999999998</c:v>
                </c:pt>
                <c:pt idx="5402" formatCode="General">
                  <c:v>5.4020000000000001</c:v>
                </c:pt>
                <c:pt idx="5403" formatCode="General">
                  <c:v>5.4029999999999996</c:v>
                </c:pt>
                <c:pt idx="5404" formatCode="General">
                  <c:v>5.4039999999999999</c:v>
                </c:pt>
                <c:pt idx="5405" formatCode="General">
                  <c:v>5.4050000000000002</c:v>
                </c:pt>
                <c:pt idx="5406" formatCode="General">
                  <c:v>5.4059999999999997</c:v>
                </c:pt>
                <c:pt idx="5407" formatCode="General">
                  <c:v>5.407</c:v>
                </c:pt>
                <c:pt idx="5408" formatCode="General">
                  <c:v>5.4080000000000004</c:v>
                </c:pt>
                <c:pt idx="5409" formatCode="General">
                  <c:v>5.4089999999999998</c:v>
                </c:pt>
                <c:pt idx="5410" formatCode="General">
                  <c:v>5.41</c:v>
                </c:pt>
                <c:pt idx="5411" formatCode="General">
                  <c:v>5.4109999999999996</c:v>
                </c:pt>
                <c:pt idx="5412" formatCode="General">
                  <c:v>5.4119999999999999</c:v>
                </c:pt>
                <c:pt idx="5413" formatCode="General">
                  <c:v>5.4130000000000003</c:v>
                </c:pt>
                <c:pt idx="5414" formatCode="General">
                  <c:v>5.4139999999999997</c:v>
                </c:pt>
                <c:pt idx="5415" formatCode="General">
                  <c:v>5.415</c:v>
                </c:pt>
                <c:pt idx="5416" formatCode="General">
                  <c:v>5.4160000000000004</c:v>
                </c:pt>
                <c:pt idx="5417" formatCode="General">
                  <c:v>5.4169999999999998</c:v>
                </c:pt>
                <c:pt idx="5418" formatCode="General">
                  <c:v>5.4180000000000001</c:v>
                </c:pt>
                <c:pt idx="5419" formatCode="General">
                  <c:v>5.4189999999999996</c:v>
                </c:pt>
                <c:pt idx="5420" formatCode="General">
                  <c:v>5.42</c:v>
                </c:pt>
                <c:pt idx="5421" formatCode="General">
                  <c:v>5.4210000000000003</c:v>
                </c:pt>
                <c:pt idx="5422" formatCode="General">
                  <c:v>5.4219999999999997</c:v>
                </c:pt>
                <c:pt idx="5423" formatCode="General">
                  <c:v>5.423</c:v>
                </c:pt>
                <c:pt idx="5424" formatCode="General">
                  <c:v>5.4240000000000004</c:v>
                </c:pt>
                <c:pt idx="5425" formatCode="General">
                  <c:v>5.4249999999999998</c:v>
                </c:pt>
                <c:pt idx="5426" formatCode="General">
                  <c:v>5.4260000000000002</c:v>
                </c:pt>
                <c:pt idx="5427" formatCode="General">
                  <c:v>5.4269999999999996</c:v>
                </c:pt>
                <c:pt idx="5428" formatCode="General">
                  <c:v>5.4279999999999999</c:v>
                </c:pt>
                <c:pt idx="5429" formatCode="General">
                  <c:v>5.4290000000000003</c:v>
                </c:pt>
                <c:pt idx="5430" formatCode="General">
                  <c:v>5.43</c:v>
                </c:pt>
                <c:pt idx="5431" formatCode="General">
                  <c:v>5.431</c:v>
                </c:pt>
                <c:pt idx="5432" formatCode="General">
                  <c:v>5.4320000000000004</c:v>
                </c:pt>
                <c:pt idx="5433" formatCode="General">
                  <c:v>5.4329999999999998</c:v>
                </c:pt>
                <c:pt idx="5434" formatCode="General">
                  <c:v>5.4340000000000002</c:v>
                </c:pt>
                <c:pt idx="5435" formatCode="General">
                  <c:v>5.4349999999999996</c:v>
                </c:pt>
                <c:pt idx="5436" formatCode="General">
                  <c:v>5.4359999999999999</c:v>
                </c:pt>
                <c:pt idx="5437" formatCode="General">
                  <c:v>5.4370000000000003</c:v>
                </c:pt>
                <c:pt idx="5438" formatCode="General">
                  <c:v>5.4379999999999997</c:v>
                </c:pt>
                <c:pt idx="5439" formatCode="General">
                  <c:v>5.4390000000000001</c:v>
                </c:pt>
                <c:pt idx="5440" formatCode="General">
                  <c:v>5.44</c:v>
                </c:pt>
                <c:pt idx="5441" formatCode="General">
                  <c:v>5.4409999999999998</c:v>
                </c:pt>
                <c:pt idx="5442" formatCode="General">
                  <c:v>5.4420000000000002</c:v>
                </c:pt>
                <c:pt idx="5443" formatCode="General">
                  <c:v>5.4429999999999996</c:v>
                </c:pt>
                <c:pt idx="5444" formatCode="General">
                  <c:v>5.444</c:v>
                </c:pt>
                <c:pt idx="5445" formatCode="General">
                  <c:v>5.4450000000000003</c:v>
                </c:pt>
                <c:pt idx="5446" formatCode="General">
                  <c:v>5.4459999999999997</c:v>
                </c:pt>
                <c:pt idx="5447" formatCode="General">
                  <c:v>5.4470000000000001</c:v>
                </c:pt>
                <c:pt idx="5448" formatCode="General">
                  <c:v>5.4480000000000004</c:v>
                </c:pt>
                <c:pt idx="5449" formatCode="General">
                  <c:v>5.4489999999999998</c:v>
                </c:pt>
                <c:pt idx="5450" formatCode="General">
                  <c:v>5.45</c:v>
                </c:pt>
                <c:pt idx="5451" formatCode="General">
                  <c:v>5.4509999999999996</c:v>
                </c:pt>
                <c:pt idx="5452" formatCode="General">
                  <c:v>5.452</c:v>
                </c:pt>
                <c:pt idx="5453" formatCode="General">
                  <c:v>5.4530000000000003</c:v>
                </c:pt>
                <c:pt idx="5454" formatCode="General">
                  <c:v>5.4539999999999997</c:v>
                </c:pt>
                <c:pt idx="5455" formatCode="General">
                  <c:v>5.4550000000000001</c:v>
                </c:pt>
                <c:pt idx="5456" formatCode="General">
                  <c:v>5.4560000000000004</c:v>
                </c:pt>
                <c:pt idx="5457" formatCode="General">
                  <c:v>5.4569999999999999</c:v>
                </c:pt>
                <c:pt idx="5458" formatCode="General">
                  <c:v>5.4580000000000002</c:v>
                </c:pt>
                <c:pt idx="5459" formatCode="General">
                  <c:v>5.4589999999999996</c:v>
                </c:pt>
                <c:pt idx="5460" formatCode="General">
                  <c:v>5.46</c:v>
                </c:pt>
                <c:pt idx="5461" formatCode="General">
                  <c:v>5.4610000000000003</c:v>
                </c:pt>
                <c:pt idx="5462" formatCode="General">
                  <c:v>5.4619999999999997</c:v>
                </c:pt>
                <c:pt idx="5463" formatCode="General">
                  <c:v>5.4630000000000001</c:v>
                </c:pt>
                <c:pt idx="5464" formatCode="General">
                  <c:v>5.4640000000000004</c:v>
                </c:pt>
                <c:pt idx="5465" formatCode="General">
                  <c:v>5.4649999999999999</c:v>
                </c:pt>
                <c:pt idx="5466" formatCode="General">
                  <c:v>5.4660000000000002</c:v>
                </c:pt>
                <c:pt idx="5467" formatCode="General">
                  <c:v>5.4669999999999996</c:v>
                </c:pt>
                <c:pt idx="5468" formatCode="General">
                  <c:v>5.468</c:v>
                </c:pt>
                <c:pt idx="5469" formatCode="General">
                  <c:v>5.4690000000000003</c:v>
                </c:pt>
                <c:pt idx="5470" formatCode="General">
                  <c:v>5.47</c:v>
                </c:pt>
                <c:pt idx="5471" formatCode="General">
                  <c:v>5.4710000000000001</c:v>
                </c:pt>
                <c:pt idx="5472" formatCode="General">
                  <c:v>5.4720000000000004</c:v>
                </c:pt>
                <c:pt idx="5473" formatCode="General">
                  <c:v>5.4729999999999999</c:v>
                </c:pt>
                <c:pt idx="5474" formatCode="General">
                  <c:v>5.4740000000000002</c:v>
                </c:pt>
                <c:pt idx="5475" formatCode="General">
                  <c:v>5.4749999999999996</c:v>
                </c:pt>
                <c:pt idx="5476" formatCode="General">
                  <c:v>5.476</c:v>
                </c:pt>
                <c:pt idx="5477" formatCode="General">
                  <c:v>5.4770000000000003</c:v>
                </c:pt>
                <c:pt idx="5478" formatCode="General">
                  <c:v>5.4779999999999998</c:v>
                </c:pt>
                <c:pt idx="5479" formatCode="General">
                  <c:v>5.4790000000000001</c:v>
                </c:pt>
                <c:pt idx="5480" formatCode="General">
                  <c:v>5.48</c:v>
                </c:pt>
                <c:pt idx="5481" formatCode="General">
                  <c:v>5.4809999999999999</c:v>
                </c:pt>
                <c:pt idx="5482" formatCode="General">
                  <c:v>5.4820000000000002</c:v>
                </c:pt>
                <c:pt idx="5483" formatCode="General">
                  <c:v>5.4829999999999997</c:v>
                </c:pt>
                <c:pt idx="5484" formatCode="General">
                  <c:v>5.484</c:v>
                </c:pt>
                <c:pt idx="5485" formatCode="General">
                  <c:v>5.4850000000000003</c:v>
                </c:pt>
                <c:pt idx="5486" formatCode="General">
                  <c:v>5.4859999999999998</c:v>
                </c:pt>
                <c:pt idx="5487" formatCode="General">
                  <c:v>5.4870000000000001</c:v>
                </c:pt>
                <c:pt idx="5488" formatCode="General">
                  <c:v>5.4880000000000004</c:v>
                </c:pt>
                <c:pt idx="5489" formatCode="General">
                  <c:v>5.4889999999999999</c:v>
                </c:pt>
                <c:pt idx="5490" formatCode="General">
                  <c:v>5.49</c:v>
                </c:pt>
                <c:pt idx="5491" formatCode="General">
                  <c:v>5.4909999999999997</c:v>
                </c:pt>
                <c:pt idx="5492" formatCode="General">
                  <c:v>5.492</c:v>
                </c:pt>
                <c:pt idx="5493" formatCode="General">
                  <c:v>5.4930000000000003</c:v>
                </c:pt>
                <c:pt idx="5494" formatCode="General">
                  <c:v>5.4939999999999998</c:v>
                </c:pt>
                <c:pt idx="5495" formatCode="General">
                  <c:v>5.4950000000000001</c:v>
                </c:pt>
                <c:pt idx="5496" formatCode="General">
                  <c:v>5.4960000000000004</c:v>
                </c:pt>
                <c:pt idx="5497" formatCode="General">
                  <c:v>5.4969999999999999</c:v>
                </c:pt>
                <c:pt idx="5498" formatCode="General">
                  <c:v>5.4980000000000002</c:v>
                </c:pt>
                <c:pt idx="5499" formatCode="General">
                  <c:v>5.4989999999999997</c:v>
                </c:pt>
                <c:pt idx="5500" formatCode="General">
                  <c:v>5.5</c:v>
                </c:pt>
                <c:pt idx="5501" formatCode="General">
                  <c:v>5.5010000000000003</c:v>
                </c:pt>
                <c:pt idx="5502" formatCode="General">
                  <c:v>5.5019999999999998</c:v>
                </c:pt>
                <c:pt idx="5503" formatCode="General">
                  <c:v>5.5030000000000001</c:v>
                </c:pt>
                <c:pt idx="5504" formatCode="General">
                  <c:v>5.5039999999999996</c:v>
                </c:pt>
                <c:pt idx="5505" formatCode="General">
                  <c:v>5.5049999999999999</c:v>
                </c:pt>
                <c:pt idx="5506" formatCode="General">
                  <c:v>5.5060000000000002</c:v>
                </c:pt>
                <c:pt idx="5507" formatCode="General">
                  <c:v>5.5069999999999997</c:v>
                </c:pt>
                <c:pt idx="5508" formatCode="General">
                  <c:v>5.508</c:v>
                </c:pt>
                <c:pt idx="5509" formatCode="General">
                  <c:v>5.5090000000000003</c:v>
                </c:pt>
                <c:pt idx="5510" formatCode="General">
                  <c:v>5.51</c:v>
                </c:pt>
                <c:pt idx="5511" formatCode="General">
                  <c:v>5.5110000000000001</c:v>
                </c:pt>
                <c:pt idx="5512" formatCode="General">
                  <c:v>5.5119999999999996</c:v>
                </c:pt>
                <c:pt idx="5513" formatCode="General">
                  <c:v>5.5129999999999999</c:v>
                </c:pt>
                <c:pt idx="5514" formatCode="General">
                  <c:v>5.5140000000000002</c:v>
                </c:pt>
                <c:pt idx="5515" formatCode="General">
                  <c:v>5.5149999999999997</c:v>
                </c:pt>
                <c:pt idx="5516" formatCode="General">
                  <c:v>5.516</c:v>
                </c:pt>
                <c:pt idx="5517" formatCode="General">
                  <c:v>5.5170000000000003</c:v>
                </c:pt>
                <c:pt idx="5518" formatCode="General">
                  <c:v>5.5179999999999998</c:v>
                </c:pt>
                <c:pt idx="5519" formatCode="General">
                  <c:v>5.5190000000000001</c:v>
                </c:pt>
                <c:pt idx="5520" formatCode="General">
                  <c:v>5.52</c:v>
                </c:pt>
                <c:pt idx="5521" formatCode="General">
                  <c:v>5.5209999999999999</c:v>
                </c:pt>
                <c:pt idx="5522" formatCode="General">
                  <c:v>5.5220000000000002</c:v>
                </c:pt>
                <c:pt idx="5523" formatCode="General">
                  <c:v>5.5229999999999997</c:v>
                </c:pt>
                <c:pt idx="5524" formatCode="General">
                  <c:v>5.524</c:v>
                </c:pt>
                <c:pt idx="5525" formatCode="General">
                  <c:v>5.5250000000000004</c:v>
                </c:pt>
                <c:pt idx="5526" formatCode="General">
                  <c:v>5.5259999999999998</c:v>
                </c:pt>
                <c:pt idx="5527" formatCode="General">
                  <c:v>5.5270000000000001</c:v>
                </c:pt>
                <c:pt idx="5528" formatCode="General">
                  <c:v>5.5279999999999996</c:v>
                </c:pt>
                <c:pt idx="5529" formatCode="General">
                  <c:v>5.5289999999999999</c:v>
                </c:pt>
                <c:pt idx="5530" formatCode="General">
                  <c:v>5.53</c:v>
                </c:pt>
                <c:pt idx="5531" formatCode="General">
                  <c:v>5.5309999999999997</c:v>
                </c:pt>
                <c:pt idx="5532" formatCode="General">
                  <c:v>5.532</c:v>
                </c:pt>
                <c:pt idx="5533" formatCode="General">
                  <c:v>5.5330000000000004</c:v>
                </c:pt>
                <c:pt idx="5534" formatCode="General">
                  <c:v>5.5339999999999998</c:v>
                </c:pt>
                <c:pt idx="5535" formatCode="General">
                  <c:v>5.5350000000000001</c:v>
                </c:pt>
                <c:pt idx="5536" formatCode="General">
                  <c:v>5.5359999999999996</c:v>
                </c:pt>
                <c:pt idx="5537" formatCode="General">
                  <c:v>5.5369999999999999</c:v>
                </c:pt>
                <c:pt idx="5538" formatCode="General">
                  <c:v>5.5380000000000003</c:v>
                </c:pt>
                <c:pt idx="5539" formatCode="General">
                  <c:v>5.5389999999999997</c:v>
                </c:pt>
                <c:pt idx="5540" formatCode="General">
                  <c:v>5.54</c:v>
                </c:pt>
                <c:pt idx="5541" formatCode="General">
                  <c:v>5.5410000000000004</c:v>
                </c:pt>
                <c:pt idx="5542" formatCode="General">
                  <c:v>5.5419999999999998</c:v>
                </c:pt>
                <c:pt idx="5543" formatCode="General">
                  <c:v>5.5430000000000001</c:v>
                </c:pt>
                <c:pt idx="5544" formatCode="General">
                  <c:v>5.5439999999999996</c:v>
                </c:pt>
                <c:pt idx="5545" formatCode="General">
                  <c:v>5.5449999999999999</c:v>
                </c:pt>
                <c:pt idx="5546" formatCode="General">
                  <c:v>5.5460000000000003</c:v>
                </c:pt>
                <c:pt idx="5547" formatCode="General">
                  <c:v>5.5469999999999997</c:v>
                </c:pt>
                <c:pt idx="5548" formatCode="General">
                  <c:v>5.548</c:v>
                </c:pt>
                <c:pt idx="5549" formatCode="General">
                  <c:v>5.5490000000000004</c:v>
                </c:pt>
                <c:pt idx="5550" formatCode="General">
                  <c:v>5.55</c:v>
                </c:pt>
                <c:pt idx="5551" formatCode="General">
                  <c:v>5.5510000000000002</c:v>
                </c:pt>
                <c:pt idx="5552" formatCode="General">
                  <c:v>5.5519999999999996</c:v>
                </c:pt>
                <c:pt idx="5553" formatCode="General">
                  <c:v>5.5529999999999999</c:v>
                </c:pt>
                <c:pt idx="5554" formatCode="General">
                  <c:v>5.5540000000000003</c:v>
                </c:pt>
                <c:pt idx="5555" formatCode="General">
                  <c:v>5.5549999999999997</c:v>
                </c:pt>
                <c:pt idx="5556" formatCode="General">
                  <c:v>5.556</c:v>
                </c:pt>
                <c:pt idx="5557" formatCode="General">
                  <c:v>5.5570000000000004</c:v>
                </c:pt>
                <c:pt idx="5558" formatCode="General">
                  <c:v>5.5579999999999998</c:v>
                </c:pt>
                <c:pt idx="5559" formatCode="General">
                  <c:v>5.5590000000000002</c:v>
                </c:pt>
                <c:pt idx="5560" formatCode="General">
                  <c:v>5.56</c:v>
                </c:pt>
                <c:pt idx="5561" formatCode="General">
                  <c:v>5.5609999999999999</c:v>
                </c:pt>
                <c:pt idx="5562" formatCode="General">
                  <c:v>5.5620000000000003</c:v>
                </c:pt>
                <c:pt idx="5563" formatCode="General">
                  <c:v>5.5629999999999997</c:v>
                </c:pt>
                <c:pt idx="5564" formatCode="General">
                  <c:v>5.5640000000000001</c:v>
                </c:pt>
                <c:pt idx="5565" formatCode="General">
                  <c:v>5.5650000000000004</c:v>
                </c:pt>
                <c:pt idx="5566" formatCode="General">
                  <c:v>5.5659999999999998</c:v>
                </c:pt>
                <c:pt idx="5567" formatCode="General">
                  <c:v>5.5670000000000002</c:v>
                </c:pt>
                <c:pt idx="5568" formatCode="General">
                  <c:v>5.5679999999999996</c:v>
                </c:pt>
                <c:pt idx="5569" formatCode="General">
                  <c:v>5.569</c:v>
                </c:pt>
                <c:pt idx="5570" formatCode="General">
                  <c:v>5.57</c:v>
                </c:pt>
                <c:pt idx="5571" formatCode="General">
                  <c:v>5.5709999999999997</c:v>
                </c:pt>
                <c:pt idx="5572" formatCode="General">
                  <c:v>5.5720000000000001</c:v>
                </c:pt>
                <c:pt idx="5573" formatCode="General">
                  <c:v>5.5730000000000004</c:v>
                </c:pt>
                <c:pt idx="5574" formatCode="General">
                  <c:v>5.5739999999999998</c:v>
                </c:pt>
                <c:pt idx="5575" formatCode="General">
                  <c:v>5.5750000000000002</c:v>
                </c:pt>
                <c:pt idx="5576" formatCode="General">
                  <c:v>5.5759999999999996</c:v>
                </c:pt>
                <c:pt idx="5577" formatCode="General">
                  <c:v>5.577</c:v>
                </c:pt>
                <c:pt idx="5578" formatCode="General">
                  <c:v>5.5780000000000003</c:v>
                </c:pt>
                <c:pt idx="5579" formatCode="General">
                  <c:v>5.5789999999999997</c:v>
                </c:pt>
                <c:pt idx="5580" formatCode="General">
                  <c:v>5.58</c:v>
                </c:pt>
                <c:pt idx="5581" formatCode="General">
                  <c:v>5.5810000000000004</c:v>
                </c:pt>
                <c:pt idx="5582" formatCode="General">
                  <c:v>5.5819999999999999</c:v>
                </c:pt>
                <c:pt idx="5583" formatCode="General">
                  <c:v>5.5830000000000002</c:v>
                </c:pt>
                <c:pt idx="5584" formatCode="General">
                  <c:v>5.5839999999999996</c:v>
                </c:pt>
                <c:pt idx="5585" formatCode="General">
                  <c:v>5.585</c:v>
                </c:pt>
                <c:pt idx="5586" formatCode="General">
                  <c:v>5.5860000000000003</c:v>
                </c:pt>
                <c:pt idx="5587" formatCode="General">
                  <c:v>5.5869999999999997</c:v>
                </c:pt>
                <c:pt idx="5588" formatCode="General">
                  <c:v>5.5880000000000001</c:v>
                </c:pt>
                <c:pt idx="5589" formatCode="General">
                  <c:v>5.5890000000000004</c:v>
                </c:pt>
                <c:pt idx="5590" formatCode="General">
                  <c:v>5.59</c:v>
                </c:pt>
                <c:pt idx="5591" formatCode="General">
                  <c:v>5.5910000000000002</c:v>
                </c:pt>
                <c:pt idx="5592" formatCode="General">
                  <c:v>5.5919999999999996</c:v>
                </c:pt>
                <c:pt idx="5593" formatCode="General">
                  <c:v>5.593</c:v>
                </c:pt>
                <c:pt idx="5594" formatCode="General">
                  <c:v>5.5940000000000003</c:v>
                </c:pt>
                <c:pt idx="5595" formatCode="General">
                  <c:v>5.5949999999999998</c:v>
                </c:pt>
                <c:pt idx="5596" formatCode="General">
                  <c:v>5.5960000000000001</c:v>
                </c:pt>
                <c:pt idx="5597" formatCode="General">
                  <c:v>5.5970000000000004</c:v>
                </c:pt>
                <c:pt idx="5598" formatCode="General">
                  <c:v>5.5979999999999999</c:v>
                </c:pt>
                <c:pt idx="5599" formatCode="General">
                  <c:v>5.5990000000000002</c:v>
                </c:pt>
                <c:pt idx="5600" formatCode="General">
                  <c:v>5.6</c:v>
                </c:pt>
                <c:pt idx="5601" formatCode="General">
                  <c:v>5.601</c:v>
                </c:pt>
                <c:pt idx="5602" formatCode="General">
                  <c:v>5.6020000000000003</c:v>
                </c:pt>
                <c:pt idx="5603" formatCode="General">
                  <c:v>5.6029999999999998</c:v>
                </c:pt>
                <c:pt idx="5604" formatCode="General">
                  <c:v>5.6040000000000001</c:v>
                </c:pt>
                <c:pt idx="5605" formatCode="General">
                  <c:v>5.6050000000000004</c:v>
                </c:pt>
                <c:pt idx="5606" formatCode="General">
                  <c:v>5.6059999999999999</c:v>
                </c:pt>
                <c:pt idx="5607" formatCode="General">
                  <c:v>5.6070000000000002</c:v>
                </c:pt>
                <c:pt idx="5608" formatCode="General">
                  <c:v>5.6079999999999997</c:v>
                </c:pt>
                <c:pt idx="5609" formatCode="General">
                  <c:v>5.609</c:v>
                </c:pt>
                <c:pt idx="5610" formatCode="General">
                  <c:v>5.61</c:v>
                </c:pt>
                <c:pt idx="5611" formatCode="General">
                  <c:v>5.6109999999999998</c:v>
                </c:pt>
                <c:pt idx="5612" formatCode="General">
                  <c:v>5.6120000000000001</c:v>
                </c:pt>
                <c:pt idx="5613" formatCode="General">
                  <c:v>5.6130000000000004</c:v>
                </c:pt>
                <c:pt idx="5614" formatCode="General">
                  <c:v>5.6139999999999999</c:v>
                </c:pt>
                <c:pt idx="5615" formatCode="General">
                  <c:v>5.6150000000000002</c:v>
                </c:pt>
                <c:pt idx="5616" formatCode="General">
                  <c:v>5.6159999999999997</c:v>
                </c:pt>
                <c:pt idx="5617" formatCode="General">
                  <c:v>5.617</c:v>
                </c:pt>
                <c:pt idx="5618" formatCode="General">
                  <c:v>5.6180000000000003</c:v>
                </c:pt>
                <c:pt idx="5619" formatCode="General">
                  <c:v>5.6189999999999998</c:v>
                </c:pt>
                <c:pt idx="5620" formatCode="General">
                  <c:v>5.62</c:v>
                </c:pt>
                <c:pt idx="5621" formatCode="General">
                  <c:v>5.6210000000000004</c:v>
                </c:pt>
                <c:pt idx="5622" formatCode="General">
                  <c:v>5.6219999999999999</c:v>
                </c:pt>
                <c:pt idx="5623" formatCode="General">
                  <c:v>5.6230000000000002</c:v>
                </c:pt>
                <c:pt idx="5624" formatCode="General">
                  <c:v>5.6239999999999997</c:v>
                </c:pt>
                <c:pt idx="5625" formatCode="General">
                  <c:v>5.625</c:v>
                </c:pt>
                <c:pt idx="5626" formatCode="General">
                  <c:v>5.6260000000000003</c:v>
                </c:pt>
                <c:pt idx="5627" formatCode="General">
                  <c:v>5.6269999999999998</c:v>
                </c:pt>
                <c:pt idx="5628" formatCode="General">
                  <c:v>5.6280000000000001</c:v>
                </c:pt>
                <c:pt idx="5629" formatCode="General">
                  <c:v>5.6289999999999996</c:v>
                </c:pt>
                <c:pt idx="5630" formatCode="General">
                  <c:v>5.63</c:v>
                </c:pt>
                <c:pt idx="5631" formatCode="General">
                  <c:v>5.6310000000000002</c:v>
                </c:pt>
                <c:pt idx="5632" formatCode="General">
                  <c:v>5.6319999999999997</c:v>
                </c:pt>
                <c:pt idx="5633" formatCode="General">
                  <c:v>5.633</c:v>
                </c:pt>
                <c:pt idx="5634" formatCode="General">
                  <c:v>5.6340000000000003</c:v>
                </c:pt>
                <c:pt idx="5635" formatCode="General">
                  <c:v>5.6349999999999998</c:v>
                </c:pt>
                <c:pt idx="5636" formatCode="General">
                  <c:v>5.6360000000000001</c:v>
                </c:pt>
                <c:pt idx="5637" formatCode="General">
                  <c:v>5.6369999999999996</c:v>
                </c:pt>
                <c:pt idx="5638" formatCode="General">
                  <c:v>5.6379999999999999</c:v>
                </c:pt>
                <c:pt idx="5639" formatCode="General">
                  <c:v>5.6390000000000002</c:v>
                </c:pt>
                <c:pt idx="5640" formatCode="General">
                  <c:v>5.64</c:v>
                </c:pt>
                <c:pt idx="5641" formatCode="General">
                  <c:v>5.641</c:v>
                </c:pt>
                <c:pt idx="5642" formatCode="General">
                  <c:v>5.6420000000000003</c:v>
                </c:pt>
                <c:pt idx="5643" formatCode="General">
                  <c:v>5.6429999999999998</c:v>
                </c:pt>
                <c:pt idx="5644" formatCode="General">
                  <c:v>5.6440000000000001</c:v>
                </c:pt>
                <c:pt idx="5645" formatCode="General">
                  <c:v>5.6449999999999996</c:v>
                </c:pt>
                <c:pt idx="5646" formatCode="General">
                  <c:v>5.6459999999999999</c:v>
                </c:pt>
                <c:pt idx="5647" formatCode="General">
                  <c:v>5.6470000000000002</c:v>
                </c:pt>
                <c:pt idx="5648" formatCode="General">
                  <c:v>5.6479999999999997</c:v>
                </c:pt>
                <c:pt idx="5649" formatCode="General">
                  <c:v>5.649</c:v>
                </c:pt>
                <c:pt idx="5650" formatCode="General">
                  <c:v>5.65</c:v>
                </c:pt>
                <c:pt idx="5651" formatCode="General">
                  <c:v>5.6509999999999998</c:v>
                </c:pt>
                <c:pt idx="5652" formatCode="General">
                  <c:v>5.6520000000000001</c:v>
                </c:pt>
                <c:pt idx="5653" formatCode="General">
                  <c:v>5.6529999999999996</c:v>
                </c:pt>
                <c:pt idx="5654" formatCode="General">
                  <c:v>5.6539999999999999</c:v>
                </c:pt>
                <c:pt idx="5655" formatCode="General">
                  <c:v>5.6550000000000002</c:v>
                </c:pt>
                <c:pt idx="5656" formatCode="General">
                  <c:v>5.6559999999999997</c:v>
                </c:pt>
                <c:pt idx="5657" formatCode="General">
                  <c:v>5.657</c:v>
                </c:pt>
                <c:pt idx="5658" formatCode="General">
                  <c:v>5.6580000000000004</c:v>
                </c:pt>
                <c:pt idx="5659" formatCode="General">
                  <c:v>5.6589999999999998</c:v>
                </c:pt>
                <c:pt idx="5660" formatCode="General">
                  <c:v>5.66</c:v>
                </c:pt>
                <c:pt idx="5661" formatCode="General">
                  <c:v>5.6609999999999996</c:v>
                </c:pt>
                <c:pt idx="5662" formatCode="General">
                  <c:v>5.6619999999999999</c:v>
                </c:pt>
                <c:pt idx="5663" formatCode="General">
                  <c:v>5.6630000000000003</c:v>
                </c:pt>
                <c:pt idx="5664" formatCode="General">
                  <c:v>5.6639999999999997</c:v>
                </c:pt>
                <c:pt idx="5665" formatCode="General">
                  <c:v>5.665</c:v>
                </c:pt>
                <c:pt idx="5666" formatCode="General">
                  <c:v>5.6660000000000004</c:v>
                </c:pt>
                <c:pt idx="5667" formatCode="General">
                  <c:v>5.6669999999999998</c:v>
                </c:pt>
                <c:pt idx="5668" formatCode="General">
                  <c:v>5.6680000000000001</c:v>
                </c:pt>
                <c:pt idx="5669" formatCode="General">
                  <c:v>5.6689999999999996</c:v>
                </c:pt>
                <c:pt idx="5670" formatCode="General">
                  <c:v>5.67</c:v>
                </c:pt>
                <c:pt idx="5671" formatCode="General">
                  <c:v>5.6710000000000003</c:v>
                </c:pt>
                <c:pt idx="5672" formatCode="General">
                  <c:v>5.6719999999999997</c:v>
                </c:pt>
                <c:pt idx="5673" formatCode="General">
                  <c:v>5.673</c:v>
                </c:pt>
                <c:pt idx="5674" formatCode="General">
                  <c:v>5.6740000000000004</c:v>
                </c:pt>
                <c:pt idx="5675" formatCode="General">
                  <c:v>5.6749999999999998</c:v>
                </c:pt>
                <c:pt idx="5676" formatCode="General">
                  <c:v>5.6760000000000002</c:v>
                </c:pt>
                <c:pt idx="5677" formatCode="General">
                  <c:v>5.6769999999999996</c:v>
                </c:pt>
                <c:pt idx="5678" formatCode="General">
                  <c:v>5.6779999999999999</c:v>
                </c:pt>
                <c:pt idx="5679" formatCode="General">
                  <c:v>5.6790000000000003</c:v>
                </c:pt>
                <c:pt idx="5680" formatCode="General">
                  <c:v>5.68</c:v>
                </c:pt>
                <c:pt idx="5681" formatCode="General">
                  <c:v>5.681</c:v>
                </c:pt>
                <c:pt idx="5682" formatCode="General">
                  <c:v>5.6820000000000004</c:v>
                </c:pt>
                <c:pt idx="5683" formatCode="General">
                  <c:v>5.6829999999999998</c:v>
                </c:pt>
                <c:pt idx="5684" formatCode="General">
                  <c:v>5.6840000000000002</c:v>
                </c:pt>
                <c:pt idx="5685" formatCode="General">
                  <c:v>5.6849999999999996</c:v>
                </c:pt>
                <c:pt idx="5686" formatCode="General">
                  <c:v>5.6859999999999999</c:v>
                </c:pt>
                <c:pt idx="5687" formatCode="General">
                  <c:v>5.6870000000000003</c:v>
                </c:pt>
                <c:pt idx="5688" formatCode="General">
                  <c:v>5.6879999999999997</c:v>
                </c:pt>
                <c:pt idx="5689" formatCode="General">
                  <c:v>5.6890000000000001</c:v>
                </c:pt>
                <c:pt idx="5690" formatCode="General">
                  <c:v>5.69</c:v>
                </c:pt>
                <c:pt idx="5691" formatCode="General">
                  <c:v>5.6909999999999998</c:v>
                </c:pt>
                <c:pt idx="5692" formatCode="General">
                  <c:v>5.6920000000000002</c:v>
                </c:pt>
                <c:pt idx="5693" formatCode="General">
                  <c:v>5.6929999999999996</c:v>
                </c:pt>
                <c:pt idx="5694" formatCode="General">
                  <c:v>5.694</c:v>
                </c:pt>
                <c:pt idx="5695" formatCode="General">
                  <c:v>5.6950000000000003</c:v>
                </c:pt>
                <c:pt idx="5696" formatCode="General">
                  <c:v>5.6959999999999997</c:v>
                </c:pt>
                <c:pt idx="5697" formatCode="General">
                  <c:v>5.6970000000000001</c:v>
                </c:pt>
                <c:pt idx="5698" formatCode="General">
                  <c:v>5.6980000000000004</c:v>
                </c:pt>
                <c:pt idx="5699" formatCode="General">
                  <c:v>5.6989999999999998</c:v>
                </c:pt>
                <c:pt idx="5700" formatCode="General">
                  <c:v>5.7</c:v>
                </c:pt>
                <c:pt idx="5701" formatCode="General">
                  <c:v>5.7009999999999996</c:v>
                </c:pt>
                <c:pt idx="5702" formatCode="General">
                  <c:v>5.702</c:v>
                </c:pt>
                <c:pt idx="5703" formatCode="General">
                  <c:v>5.7030000000000003</c:v>
                </c:pt>
                <c:pt idx="5704" formatCode="General">
                  <c:v>5.7039999999999997</c:v>
                </c:pt>
                <c:pt idx="5705" formatCode="General">
                  <c:v>5.7050000000000001</c:v>
                </c:pt>
                <c:pt idx="5706" formatCode="General">
                  <c:v>5.7060000000000004</c:v>
                </c:pt>
                <c:pt idx="5707" formatCode="General">
                  <c:v>5.7069999999999999</c:v>
                </c:pt>
                <c:pt idx="5708" formatCode="General">
                  <c:v>5.7080000000000002</c:v>
                </c:pt>
                <c:pt idx="5709" formatCode="General">
                  <c:v>5.7089999999999996</c:v>
                </c:pt>
                <c:pt idx="5710" formatCode="General">
                  <c:v>5.71</c:v>
                </c:pt>
                <c:pt idx="5711" formatCode="General">
                  <c:v>5.7110000000000003</c:v>
                </c:pt>
                <c:pt idx="5712" formatCode="General">
                  <c:v>5.7119999999999997</c:v>
                </c:pt>
                <c:pt idx="5713" formatCode="General">
                  <c:v>5.7130000000000001</c:v>
                </c:pt>
                <c:pt idx="5714" formatCode="General">
                  <c:v>5.7140000000000004</c:v>
                </c:pt>
                <c:pt idx="5715" formatCode="General">
                  <c:v>5.7149999999999999</c:v>
                </c:pt>
                <c:pt idx="5716" formatCode="General">
                  <c:v>5.7160000000000002</c:v>
                </c:pt>
                <c:pt idx="5717" formatCode="General">
                  <c:v>5.7169999999999996</c:v>
                </c:pt>
                <c:pt idx="5718" formatCode="General">
                  <c:v>5.718</c:v>
                </c:pt>
                <c:pt idx="5719" formatCode="General">
                  <c:v>5.7190000000000003</c:v>
                </c:pt>
                <c:pt idx="5720" formatCode="General">
                  <c:v>5.72</c:v>
                </c:pt>
                <c:pt idx="5721" formatCode="General">
                  <c:v>5.7210000000000001</c:v>
                </c:pt>
                <c:pt idx="5722" formatCode="General">
                  <c:v>5.7220000000000004</c:v>
                </c:pt>
                <c:pt idx="5723" formatCode="General">
                  <c:v>5.7229999999999999</c:v>
                </c:pt>
                <c:pt idx="5724" formatCode="General">
                  <c:v>5.7240000000000002</c:v>
                </c:pt>
                <c:pt idx="5725" formatCode="General">
                  <c:v>5.7249999999999996</c:v>
                </c:pt>
                <c:pt idx="5726" formatCode="General">
                  <c:v>5.726</c:v>
                </c:pt>
                <c:pt idx="5727" formatCode="General">
                  <c:v>5.7270000000000003</c:v>
                </c:pt>
                <c:pt idx="5728" formatCode="General">
                  <c:v>5.7279999999999998</c:v>
                </c:pt>
                <c:pt idx="5729" formatCode="General">
                  <c:v>5.7290000000000001</c:v>
                </c:pt>
                <c:pt idx="5730" formatCode="General">
                  <c:v>5.73</c:v>
                </c:pt>
                <c:pt idx="5731" formatCode="General">
                  <c:v>5.7309999999999999</c:v>
                </c:pt>
                <c:pt idx="5732" formatCode="General">
                  <c:v>5.7320000000000002</c:v>
                </c:pt>
                <c:pt idx="5733" formatCode="General">
                  <c:v>5.7329999999999997</c:v>
                </c:pt>
                <c:pt idx="5734" formatCode="General">
                  <c:v>5.734</c:v>
                </c:pt>
                <c:pt idx="5735" formatCode="General">
                  <c:v>5.7350000000000003</c:v>
                </c:pt>
                <c:pt idx="5736" formatCode="General">
                  <c:v>5.7359999999999998</c:v>
                </c:pt>
                <c:pt idx="5737" formatCode="General">
                  <c:v>5.7370000000000001</c:v>
                </c:pt>
                <c:pt idx="5738" formatCode="General">
                  <c:v>5.7380000000000004</c:v>
                </c:pt>
                <c:pt idx="5739" formatCode="General">
                  <c:v>5.7389999999999999</c:v>
                </c:pt>
                <c:pt idx="5740" formatCode="General">
                  <c:v>5.74</c:v>
                </c:pt>
                <c:pt idx="5741" formatCode="General">
                  <c:v>5.7409999999999997</c:v>
                </c:pt>
                <c:pt idx="5742" formatCode="General">
                  <c:v>5.742</c:v>
                </c:pt>
                <c:pt idx="5743" formatCode="General">
                  <c:v>5.7430000000000003</c:v>
                </c:pt>
                <c:pt idx="5744" formatCode="General">
                  <c:v>5.7439999999999998</c:v>
                </c:pt>
                <c:pt idx="5745" formatCode="General">
                  <c:v>5.7450000000000001</c:v>
                </c:pt>
                <c:pt idx="5746" formatCode="General">
                  <c:v>5.7460000000000004</c:v>
                </c:pt>
                <c:pt idx="5747" formatCode="General">
                  <c:v>5.7469999999999999</c:v>
                </c:pt>
                <c:pt idx="5748" formatCode="General">
                  <c:v>5.7480000000000002</c:v>
                </c:pt>
                <c:pt idx="5749" formatCode="General">
                  <c:v>5.7489999999999997</c:v>
                </c:pt>
                <c:pt idx="5750" formatCode="General">
                  <c:v>5.75</c:v>
                </c:pt>
                <c:pt idx="5751" formatCode="General">
                  <c:v>5.7510000000000003</c:v>
                </c:pt>
                <c:pt idx="5752" formatCode="General">
                  <c:v>5.7519999999999998</c:v>
                </c:pt>
                <c:pt idx="5753" formatCode="General">
                  <c:v>5.7530000000000001</c:v>
                </c:pt>
                <c:pt idx="5754" formatCode="General">
                  <c:v>5.7539999999999996</c:v>
                </c:pt>
                <c:pt idx="5755" formatCode="General">
                  <c:v>5.7549999999999999</c:v>
                </c:pt>
                <c:pt idx="5756" formatCode="General">
                  <c:v>5.7560000000000002</c:v>
                </c:pt>
                <c:pt idx="5757" formatCode="General">
                  <c:v>5.7569999999999997</c:v>
                </c:pt>
                <c:pt idx="5758" formatCode="General">
                  <c:v>5.758</c:v>
                </c:pt>
                <c:pt idx="5759" formatCode="General">
                  <c:v>5.7590000000000003</c:v>
                </c:pt>
                <c:pt idx="5760" formatCode="General">
                  <c:v>5.76</c:v>
                </c:pt>
                <c:pt idx="5761" formatCode="General">
                  <c:v>5.7610000000000001</c:v>
                </c:pt>
                <c:pt idx="5762" formatCode="General">
                  <c:v>5.7619999999999996</c:v>
                </c:pt>
                <c:pt idx="5763" formatCode="General">
                  <c:v>5.7629999999999999</c:v>
                </c:pt>
                <c:pt idx="5764" formatCode="General">
                  <c:v>5.7640000000000002</c:v>
                </c:pt>
                <c:pt idx="5765" formatCode="General">
                  <c:v>5.7649999999999997</c:v>
                </c:pt>
                <c:pt idx="5766" formatCode="General">
                  <c:v>5.766</c:v>
                </c:pt>
                <c:pt idx="5767" formatCode="General">
                  <c:v>5.7670000000000003</c:v>
                </c:pt>
                <c:pt idx="5768" formatCode="General">
                  <c:v>5.7679999999999998</c:v>
                </c:pt>
                <c:pt idx="5769" formatCode="General">
                  <c:v>5.7690000000000001</c:v>
                </c:pt>
                <c:pt idx="5770" formatCode="General">
                  <c:v>5.77</c:v>
                </c:pt>
                <c:pt idx="5771" formatCode="General">
                  <c:v>5.7709999999999999</c:v>
                </c:pt>
                <c:pt idx="5772" formatCode="General">
                  <c:v>5.7720000000000002</c:v>
                </c:pt>
                <c:pt idx="5773" formatCode="General">
                  <c:v>5.7729999999999997</c:v>
                </c:pt>
                <c:pt idx="5774" formatCode="General">
                  <c:v>5.774</c:v>
                </c:pt>
                <c:pt idx="5775" formatCode="General">
                  <c:v>5.7750000000000004</c:v>
                </c:pt>
                <c:pt idx="5776" formatCode="General">
                  <c:v>5.7759999999999998</c:v>
                </c:pt>
                <c:pt idx="5777" formatCode="General">
                  <c:v>5.7770000000000001</c:v>
                </c:pt>
                <c:pt idx="5778" formatCode="General">
                  <c:v>5.7779999999999996</c:v>
                </c:pt>
                <c:pt idx="5779" formatCode="General">
                  <c:v>5.7789999999999999</c:v>
                </c:pt>
                <c:pt idx="5780" formatCode="General">
                  <c:v>5.78</c:v>
                </c:pt>
                <c:pt idx="5781" formatCode="General">
                  <c:v>5.7809999999999997</c:v>
                </c:pt>
                <c:pt idx="5782" formatCode="General">
                  <c:v>5.782</c:v>
                </c:pt>
                <c:pt idx="5783" formatCode="General">
                  <c:v>5.7830000000000004</c:v>
                </c:pt>
                <c:pt idx="5784" formatCode="General">
                  <c:v>5.7839999999999998</c:v>
                </c:pt>
                <c:pt idx="5785" formatCode="General">
                  <c:v>5.7850000000000001</c:v>
                </c:pt>
                <c:pt idx="5786" formatCode="General">
                  <c:v>5.7859999999999996</c:v>
                </c:pt>
                <c:pt idx="5787" formatCode="General">
                  <c:v>5.7869999999999999</c:v>
                </c:pt>
                <c:pt idx="5788" formatCode="General">
                  <c:v>5.7880000000000003</c:v>
                </c:pt>
                <c:pt idx="5789" formatCode="General">
                  <c:v>5.7889999999999997</c:v>
                </c:pt>
                <c:pt idx="5790" formatCode="General">
                  <c:v>5.79</c:v>
                </c:pt>
                <c:pt idx="5791" formatCode="General">
                  <c:v>5.7910000000000004</c:v>
                </c:pt>
                <c:pt idx="5792" formatCode="General">
                  <c:v>5.7919999999999998</c:v>
                </c:pt>
                <c:pt idx="5793" formatCode="General">
                  <c:v>5.7930000000000001</c:v>
                </c:pt>
                <c:pt idx="5794" formatCode="General">
                  <c:v>5.7939999999999996</c:v>
                </c:pt>
                <c:pt idx="5795" formatCode="General">
                  <c:v>5.7949999999999999</c:v>
                </c:pt>
                <c:pt idx="5796" formatCode="General">
                  <c:v>5.7960000000000003</c:v>
                </c:pt>
                <c:pt idx="5797" formatCode="General">
                  <c:v>5.7969999999999997</c:v>
                </c:pt>
                <c:pt idx="5798" formatCode="General">
                  <c:v>5.798</c:v>
                </c:pt>
                <c:pt idx="5799" formatCode="General">
                  <c:v>5.7990000000000004</c:v>
                </c:pt>
                <c:pt idx="5800" formatCode="General">
                  <c:v>5.8</c:v>
                </c:pt>
                <c:pt idx="5801" formatCode="General">
                  <c:v>5.8010000000000002</c:v>
                </c:pt>
                <c:pt idx="5802" formatCode="General">
                  <c:v>5.8019999999999996</c:v>
                </c:pt>
                <c:pt idx="5803" formatCode="General">
                  <c:v>5.8029999999999999</c:v>
                </c:pt>
                <c:pt idx="5804" formatCode="General">
                  <c:v>5.8040000000000003</c:v>
                </c:pt>
                <c:pt idx="5805" formatCode="General">
                  <c:v>5.8049999999999997</c:v>
                </c:pt>
                <c:pt idx="5806" formatCode="General">
                  <c:v>5.806</c:v>
                </c:pt>
                <c:pt idx="5807" formatCode="General">
                  <c:v>5.8070000000000004</c:v>
                </c:pt>
                <c:pt idx="5808" formatCode="General">
                  <c:v>5.8079999999999998</c:v>
                </c:pt>
                <c:pt idx="5809" formatCode="General">
                  <c:v>5.8090000000000002</c:v>
                </c:pt>
                <c:pt idx="5810" formatCode="General">
                  <c:v>5.81</c:v>
                </c:pt>
                <c:pt idx="5811" formatCode="General">
                  <c:v>5.8109999999999999</c:v>
                </c:pt>
                <c:pt idx="5812" formatCode="General">
                  <c:v>5.8120000000000003</c:v>
                </c:pt>
                <c:pt idx="5813" formatCode="General">
                  <c:v>5.8129999999999997</c:v>
                </c:pt>
                <c:pt idx="5814" formatCode="General">
                  <c:v>5.8140000000000001</c:v>
                </c:pt>
                <c:pt idx="5815" formatCode="General">
                  <c:v>5.8150000000000004</c:v>
                </c:pt>
                <c:pt idx="5816" formatCode="General">
                  <c:v>5.8159999999999998</c:v>
                </c:pt>
                <c:pt idx="5817" formatCode="General">
                  <c:v>5.8170000000000002</c:v>
                </c:pt>
                <c:pt idx="5818" formatCode="General">
                  <c:v>5.8179999999999996</c:v>
                </c:pt>
                <c:pt idx="5819" formatCode="General">
                  <c:v>5.819</c:v>
                </c:pt>
                <c:pt idx="5820" formatCode="General">
                  <c:v>5.82</c:v>
                </c:pt>
                <c:pt idx="5821" formatCode="General">
                  <c:v>5.8209999999999997</c:v>
                </c:pt>
                <c:pt idx="5822" formatCode="General">
                  <c:v>5.8220000000000001</c:v>
                </c:pt>
                <c:pt idx="5823" formatCode="General">
                  <c:v>5.8230000000000004</c:v>
                </c:pt>
                <c:pt idx="5824" formatCode="General">
                  <c:v>5.8239999999999998</c:v>
                </c:pt>
                <c:pt idx="5825" formatCode="General">
                  <c:v>5.8250000000000002</c:v>
                </c:pt>
                <c:pt idx="5826" formatCode="General">
                  <c:v>5.8259999999999996</c:v>
                </c:pt>
                <c:pt idx="5827" formatCode="General">
                  <c:v>5.827</c:v>
                </c:pt>
                <c:pt idx="5828" formatCode="General">
                  <c:v>5.8280000000000003</c:v>
                </c:pt>
                <c:pt idx="5829" formatCode="General">
                  <c:v>5.8289999999999997</c:v>
                </c:pt>
                <c:pt idx="5830" formatCode="General">
                  <c:v>5.83</c:v>
                </c:pt>
                <c:pt idx="5831" formatCode="General">
                  <c:v>5.8310000000000004</c:v>
                </c:pt>
                <c:pt idx="5832" formatCode="General">
                  <c:v>5.8319999999999999</c:v>
                </c:pt>
                <c:pt idx="5833" formatCode="General">
                  <c:v>5.8330000000000002</c:v>
                </c:pt>
                <c:pt idx="5834" formatCode="General">
                  <c:v>5.8339999999999996</c:v>
                </c:pt>
                <c:pt idx="5835" formatCode="General">
                  <c:v>5.835</c:v>
                </c:pt>
                <c:pt idx="5836" formatCode="General">
                  <c:v>5.8360000000000003</c:v>
                </c:pt>
                <c:pt idx="5837" formatCode="General">
                  <c:v>5.8369999999999997</c:v>
                </c:pt>
                <c:pt idx="5838" formatCode="General">
                  <c:v>5.8380000000000001</c:v>
                </c:pt>
                <c:pt idx="5839" formatCode="General">
                  <c:v>5.8390000000000004</c:v>
                </c:pt>
                <c:pt idx="5840" formatCode="General">
                  <c:v>5.84</c:v>
                </c:pt>
                <c:pt idx="5841" formatCode="General">
                  <c:v>5.8410000000000002</c:v>
                </c:pt>
                <c:pt idx="5842" formatCode="General">
                  <c:v>5.8419999999999996</c:v>
                </c:pt>
                <c:pt idx="5843" formatCode="General">
                  <c:v>5.843</c:v>
                </c:pt>
                <c:pt idx="5844" formatCode="General">
                  <c:v>5.8440000000000003</c:v>
                </c:pt>
                <c:pt idx="5845" formatCode="General">
                  <c:v>5.8449999999999998</c:v>
                </c:pt>
                <c:pt idx="5846" formatCode="General">
                  <c:v>5.8460000000000001</c:v>
                </c:pt>
                <c:pt idx="5847" formatCode="General">
                  <c:v>5.8470000000000004</c:v>
                </c:pt>
                <c:pt idx="5848" formatCode="General">
                  <c:v>5.8479999999999999</c:v>
                </c:pt>
                <c:pt idx="5849" formatCode="General">
                  <c:v>5.8490000000000002</c:v>
                </c:pt>
                <c:pt idx="5850" formatCode="General">
                  <c:v>5.85</c:v>
                </c:pt>
                <c:pt idx="5851" formatCode="General">
                  <c:v>5.851</c:v>
                </c:pt>
                <c:pt idx="5852" formatCode="General">
                  <c:v>5.8520000000000003</c:v>
                </c:pt>
                <c:pt idx="5853" formatCode="General">
                  <c:v>5.8529999999999998</c:v>
                </c:pt>
                <c:pt idx="5854" formatCode="General">
                  <c:v>5.8540000000000001</c:v>
                </c:pt>
                <c:pt idx="5855" formatCode="General">
                  <c:v>5.8550000000000004</c:v>
                </c:pt>
                <c:pt idx="5856" formatCode="General">
                  <c:v>5.8559999999999999</c:v>
                </c:pt>
                <c:pt idx="5857" formatCode="General">
                  <c:v>5.8570000000000002</c:v>
                </c:pt>
                <c:pt idx="5858" formatCode="General">
                  <c:v>5.8579999999999997</c:v>
                </c:pt>
                <c:pt idx="5859" formatCode="General">
                  <c:v>5.859</c:v>
                </c:pt>
                <c:pt idx="5860" formatCode="General">
                  <c:v>5.86</c:v>
                </c:pt>
                <c:pt idx="5861" formatCode="General">
                  <c:v>5.8609999999999998</c:v>
                </c:pt>
                <c:pt idx="5862" formatCode="General">
                  <c:v>5.8620000000000001</c:v>
                </c:pt>
                <c:pt idx="5863" formatCode="General">
                  <c:v>5.8630000000000004</c:v>
                </c:pt>
                <c:pt idx="5864" formatCode="General">
                  <c:v>5.8639999999999999</c:v>
                </c:pt>
                <c:pt idx="5865" formatCode="General">
                  <c:v>5.8650000000000002</c:v>
                </c:pt>
                <c:pt idx="5866" formatCode="General">
                  <c:v>5.8659999999999997</c:v>
                </c:pt>
                <c:pt idx="5867" formatCode="General">
                  <c:v>5.867</c:v>
                </c:pt>
                <c:pt idx="5868" formatCode="General">
                  <c:v>5.8680000000000003</c:v>
                </c:pt>
                <c:pt idx="5869" formatCode="General">
                  <c:v>5.8689999999999998</c:v>
                </c:pt>
                <c:pt idx="5870" formatCode="General">
                  <c:v>5.87</c:v>
                </c:pt>
                <c:pt idx="5871" formatCode="General">
                  <c:v>5.8710000000000004</c:v>
                </c:pt>
                <c:pt idx="5872" formatCode="General">
                  <c:v>5.8719999999999999</c:v>
                </c:pt>
                <c:pt idx="5873" formatCode="General">
                  <c:v>5.8730000000000002</c:v>
                </c:pt>
                <c:pt idx="5874" formatCode="General">
                  <c:v>5.8739999999999997</c:v>
                </c:pt>
                <c:pt idx="5875" formatCode="General">
                  <c:v>5.875</c:v>
                </c:pt>
                <c:pt idx="5876" formatCode="General">
                  <c:v>5.8760000000000003</c:v>
                </c:pt>
                <c:pt idx="5877" formatCode="General">
                  <c:v>5.8769999999999998</c:v>
                </c:pt>
                <c:pt idx="5878" formatCode="General">
                  <c:v>5.8780000000000001</c:v>
                </c:pt>
                <c:pt idx="5879" formatCode="General">
                  <c:v>5.8789999999999996</c:v>
                </c:pt>
                <c:pt idx="5880" formatCode="General">
                  <c:v>5.88</c:v>
                </c:pt>
                <c:pt idx="5881" formatCode="General">
                  <c:v>5.8810000000000002</c:v>
                </c:pt>
                <c:pt idx="5882" formatCode="General">
                  <c:v>5.8819999999999997</c:v>
                </c:pt>
                <c:pt idx="5883" formatCode="General">
                  <c:v>5.883</c:v>
                </c:pt>
                <c:pt idx="5884" formatCode="General">
                  <c:v>5.8840000000000003</c:v>
                </c:pt>
                <c:pt idx="5885" formatCode="General">
                  <c:v>5.8849999999999998</c:v>
                </c:pt>
                <c:pt idx="5886" formatCode="General">
                  <c:v>5.8860000000000001</c:v>
                </c:pt>
                <c:pt idx="5887" formatCode="General">
                  <c:v>5.8869999999999996</c:v>
                </c:pt>
                <c:pt idx="5888" formatCode="General">
                  <c:v>5.8879999999999999</c:v>
                </c:pt>
                <c:pt idx="5889" formatCode="General">
                  <c:v>5.8890000000000002</c:v>
                </c:pt>
                <c:pt idx="5890" formatCode="General">
                  <c:v>5.89</c:v>
                </c:pt>
                <c:pt idx="5891" formatCode="General">
                  <c:v>5.891</c:v>
                </c:pt>
                <c:pt idx="5892" formatCode="General">
                  <c:v>5.8920000000000003</c:v>
                </c:pt>
                <c:pt idx="5893" formatCode="General">
                  <c:v>5.8929999999999998</c:v>
                </c:pt>
                <c:pt idx="5894" formatCode="General">
                  <c:v>5.8940000000000001</c:v>
                </c:pt>
                <c:pt idx="5895" formatCode="General">
                  <c:v>5.8949999999999996</c:v>
                </c:pt>
                <c:pt idx="5896" formatCode="General">
                  <c:v>5.8959999999999999</c:v>
                </c:pt>
                <c:pt idx="5897" formatCode="General">
                  <c:v>5.8970000000000002</c:v>
                </c:pt>
                <c:pt idx="5898" formatCode="General">
                  <c:v>5.8979999999999997</c:v>
                </c:pt>
                <c:pt idx="5899" formatCode="General">
                  <c:v>5.899</c:v>
                </c:pt>
                <c:pt idx="5900" formatCode="General">
                  <c:v>5.9</c:v>
                </c:pt>
                <c:pt idx="5901" formatCode="General">
                  <c:v>5.9009999999999998</c:v>
                </c:pt>
                <c:pt idx="5902" formatCode="General">
                  <c:v>5.9020000000000001</c:v>
                </c:pt>
                <c:pt idx="5903" formatCode="General">
                  <c:v>5.9029999999999996</c:v>
                </c:pt>
                <c:pt idx="5904" formatCode="General">
                  <c:v>5.9039999999999999</c:v>
                </c:pt>
                <c:pt idx="5905" formatCode="General">
                  <c:v>5.9050000000000002</c:v>
                </c:pt>
                <c:pt idx="5906" formatCode="General">
                  <c:v>5.9059999999999997</c:v>
                </c:pt>
                <c:pt idx="5907" formatCode="General">
                  <c:v>5.907</c:v>
                </c:pt>
                <c:pt idx="5908" formatCode="General">
                  <c:v>5.9080000000000004</c:v>
                </c:pt>
                <c:pt idx="5909" formatCode="General">
                  <c:v>5.9089999999999998</c:v>
                </c:pt>
                <c:pt idx="5910" formatCode="General">
                  <c:v>5.91</c:v>
                </c:pt>
                <c:pt idx="5911" formatCode="General">
                  <c:v>5.9109999999999996</c:v>
                </c:pt>
                <c:pt idx="5912" formatCode="General">
                  <c:v>5.9119999999999999</c:v>
                </c:pt>
                <c:pt idx="5913" formatCode="General">
                  <c:v>5.9130000000000003</c:v>
                </c:pt>
                <c:pt idx="5914" formatCode="General">
                  <c:v>5.9139999999999997</c:v>
                </c:pt>
                <c:pt idx="5915" formatCode="General">
                  <c:v>5.915</c:v>
                </c:pt>
                <c:pt idx="5916" formatCode="General">
                  <c:v>5.9160000000000004</c:v>
                </c:pt>
                <c:pt idx="5917" formatCode="General">
                  <c:v>5.9169999999999998</c:v>
                </c:pt>
                <c:pt idx="5918" formatCode="General">
                  <c:v>5.9180000000000001</c:v>
                </c:pt>
                <c:pt idx="5919" formatCode="General">
                  <c:v>5.9189999999999996</c:v>
                </c:pt>
                <c:pt idx="5920" formatCode="General">
                  <c:v>5.92</c:v>
                </c:pt>
                <c:pt idx="5921" formatCode="General">
                  <c:v>5.9210000000000003</c:v>
                </c:pt>
                <c:pt idx="5922" formatCode="General">
                  <c:v>5.9219999999999997</c:v>
                </c:pt>
                <c:pt idx="5923" formatCode="General">
                  <c:v>5.923</c:v>
                </c:pt>
                <c:pt idx="5924" formatCode="General">
                  <c:v>5.9240000000000004</c:v>
                </c:pt>
                <c:pt idx="5925" formatCode="General">
                  <c:v>5.9249999999999998</c:v>
                </c:pt>
                <c:pt idx="5926" formatCode="General">
                  <c:v>5.9260000000000002</c:v>
                </c:pt>
                <c:pt idx="5927" formatCode="General">
                  <c:v>5.9269999999999996</c:v>
                </c:pt>
                <c:pt idx="5928" formatCode="General">
                  <c:v>5.9279999999999999</c:v>
                </c:pt>
                <c:pt idx="5929" formatCode="General">
                  <c:v>5.9290000000000003</c:v>
                </c:pt>
                <c:pt idx="5930" formatCode="General">
                  <c:v>5.93</c:v>
                </c:pt>
                <c:pt idx="5931" formatCode="General">
                  <c:v>5.931</c:v>
                </c:pt>
                <c:pt idx="5932" formatCode="General">
                  <c:v>5.9320000000000004</c:v>
                </c:pt>
                <c:pt idx="5933" formatCode="General">
                  <c:v>5.9329999999999998</c:v>
                </c:pt>
                <c:pt idx="5934" formatCode="General">
                  <c:v>5.9340000000000002</c:v>
                </c:pt>
                <c:pt idx="5935" formatCode="General">
                  <c:v>5.9349999999999996</c:v>
                </c:pt>
                <c:pt idx="5936" formatCode="General">
                  <c:v>5.9359999999999999</c:v>
                </c:pt>
                <c:pt idx="5937" formatCode="General">
                  <c:v>5.9370000000000003</c:v>
                </c:pt>
                <c:pt idx="5938" formatCode="General">
                  <c:v>5.9379999999999997</c:v>
                </c:pt>
                <c:pt idx="5939" formatCode="General">
                  <c:v>5.9390000000000001</c:v>
                </c:pt>
                <c:pt idx="5940" formatCode="General">
                  <c:v>5.94</c:v>
                </c:pt>
                <c:pt idx="5941" formatCode="General">
                  <c:v>5.9409999999999998</c:v>
                </c:pt>
                <c:pt idx="5942" formatCode="General">
                  <c:v>5.9420000000000002</c:v>
                </c:pt>
                <c:pt idx="5943" formatCode="General">
                  <c:v>5.9429999999999996</c:v>
                </c:pt>
                <c:pt idx="5944" formatCode="General">
                  <c:v>5.944</c:v>
                </c:pt>
                <c:pt idx="5945" formatCode="General">
                  <c:v>5.9450000000000003</c:v>
                </c:pt>
                <c:pt idx="5946" formatCode="General">
                  <c:v>5.9459999999999997</c:v>
                </c:pt>
                <c:pt idx="5947" formatCode="General">
                  <c:v>5.9470000000000001</c:v>
                </c:pt>
                <c:pt idx="5948" formatCode="General">
                  <c:v>5.9480000000000004</c:v>
                </c:pt>
                <c:pt idx="5949" formatCode="General">
                  <c:v>5.9489999999999998</c:v>
                </c:pt>
                <c:pt idx="5950" formatCode="General">
                  <c:v>5.95</c:v>
                </c:pt>
                <c:pt idx="5951" formatCode="General">
                  <c:v>5.9509999999999996</c:v>
                </c:pt>
                <c:pt idx="5952" formatCode="General">
                  <c:v>5.952</c:v>
                </c:pt>
                <c:pt idx="5953" formatCode="General">
                  <c:v>5.9530000000000003</c:v>
                </c:pt>
                <c:pt idx="5954" formatCode="General">
                  <c:v>5.9539999999999997</c:v>
                </c:pt>
                <c:pt idx="5955" formatCode="General">
                  <c:v>5.9550000000000001</c:v>
                </c:pt>
                <c:pt idx="5956" formatCode="General">
                  <c:v>5.9560000000000004</c:v>
                </c:pt>
                <c:pt idx="5957" formatCode="General">
                  <c:v>5.9569999999999999</c:v>
                </c:pt>
                <c:pt idx="5958" formatCode="General">
                  <c:v>5.9580000000000002</c:v>
                </c:pt>
                <c:pt idx="5959" formatCode="General">
                  <c:v>5.9589999999999996</c:v>
                </c:pt>
                <c:pt idx="5960" formatCode="General">
                  <c:v>5.96</c:v>
                </c:pt>
                <c:pt idx="5961" formatCode="General">
                  <c:v>5.9610000000000003</c:v>
                </c:pt>
                <c:pt idx="5962" formatCode="General">
                  <c:v>5.9619999999999997</c:v>
                </c:pt>
                <c:pt idx="5963" formatCode="General">
                  <c:v>5.9630000000000001</c:v>
                </c:pt>
                <c:pt idx="5964" formatCode="General">
                  <c:v>5.9640000000000004</c:v>
                </c:pt>
                <c:pt idx="5965" formatCode="General">
                  <c:v>5.9649999999999999</c:v>
                </c:pt>
                <c:pt idx="5966" formatCode="General">
                  <c:v>5.9660000000000002</c:v>
                </c:pt>
                <c:pt idx="5967" formatCode="General">
                  <c:v>5.9669999999999996</c:v>
                </c:pt>
                <c:pt idx="5968" formatCode="General">
                  <c:v>5.968</c:v>
                </c:pt>
                <c:pt idx="5969" formatCode="General">
                  <c:v>5.9690000000000003</c:v>
                </c:pt>
                <c:pt idx="5970" formatCode="General">
                  <c:v>5.97</c:v>
                </c:pt>
                <c:pt idx="5971" formatCode="General">
                  <c:v>5.9710000000000001</c:v>
                </c:pt>
                <c:pt idx="5972" formatCode="General">
                  <c:v>5.9720000000000004</c:v>
                </c:pt>
                <c:pt idx="5973" formatCode="General">
                  <c:v>5.9729999999999999</c:v>
                </c:pt>
                <c:pt idx="5974" formatCode="General">
                  <c:v>5.9740000000000002</c:v>
                </c:pt>
                <c:pt idx="5975" formatCode="General">
                  <c:v>5.9749999999999996</c:v>
                </c:pt>
                <c:pt idx="5976" formatCode="General">
                  <c:v>5.976</c:v>
                </c:pt>
                <c:pt idx="5977" formatCode="General">
                  <c:v>5.9770000000000003</c:v>
                </c:pt>
                <c:pt idx="5978" formatCode="General">
                  <c:v>5.9779999999999998</c:v>
                </c:pt>
                <c:pt idx="5979" formatCode="General">
                  <c:v>5.9790000000000001</c:v>
                </c:pt>
                <c:pt idx="5980" formatCode="General">
                  <c:v>5.98</c:v>
                </c:pt>
                <c:pt idx="5981" formatCode="General">
                  <c:v>5.9809999999999999</c:v>
                </c:pt>
                <c:pt idx="5982" formatCode="General">
                  <c:v>5.9820000000000002</c:v>
                </c:pt>
                <c:pt idx="5983" formatCode="General">
                  <c:v>5.9829999999999997</c:v>
                </c:pt>
                <c:pt idx="5984" formatCode="General">
                  <c:v>5.984</c:v>
                </c:pt>
                <c:pt idx="5985" formatCode="General">
                  <c:v>5.9850000000000003</c:v>
                </c:pt>
                <c:pt idx="5986" formatCode="General">
                  <c:v>5.9859999999999998</c:v>
                </c:pt>
                <c:pt idx="5987" formatCode="General">
                  <c:v>5.9870000000000001</c:v>
                </c:pt>
                <c:pt idx="5988" formatCode="General">
                  <c:v>5.9880000000000004</c:v>
                </c:pt>
                <c:pt idx="5989" formatCode="General">
                  <c:v>5.9889999999999999</c:v>
                </c:pt>
                <c:pt idx="5990" formatCode="General">
                  <c:v>5.99</c:v>
                </c:pt>
                <c:pt idx="5991" formatCode="General">
                  <c:v>5.9909999999999997</c:v>
                </c:pt>
                <c:pt idx="5992" formatCode="General">
                  <c:v>5.992</c:v>
                </c:pt>
                <c:pt idx="5993" formatCode="General">
                  <c:v>5.9930000000000003</c:v>
                </c:pt>
                <c:pt idx="5994" formatCode="General">
                  <c:v>5.9939999999999998</c:v>
                </c:pt>
                <c:pt idx="5995" formatCode="General">
                  <c:v>5.9950000000000001</c:v>
                </c:pt>
                <c:pt idx="5996" formatCode="General">
                  <c:v>5.9960000000000004</c:v>
                </c:pt>
                <c:pt idx="5997" formatCode="General">
                  <c:v>5.9969999999999999</c:v>
                </c:pt>
                <c:pt idx="5998" formatCode="General">
                  <c:v>5.9980000000000002</c:v>
                </c:pt>
                <c:pt idx="5999" formatCode="General">
                  <c:v>5.9989999999999997</c:v>
                </c:pt>
                <c:pt idx="6000" formatCode="General">
                  <c:v>6</c:v>
                </c:pt>
                <c:pt idx="6001" formatCode="General">
                  <c:v>6.0010000000000003</c:v>
                </c:pt>
                <c:pt idx="6002" formatCode="General">
                  <c:v>6.0019999999999998</c:v>
                </c:pt>
                <c:pt idx="6003" formatCode="General">
                  <c:v>6.0030000000000001</c:v>
                </c:pt>
                <c:pt idx="6004" formatCode="General">
                  <c:v>6.0039999999999996</c:v>
                </c:pt>
                <c:pt idx="6005" formatCode="General">
                  <c:v>6.0049999999999999</c:v>
                </c:pt>
                <c:pt idx="6006" formatCode="General">
                  <c:v>6.0060000000000002</c:v>
                </c:pt>
                <c:pt idx="6007" formatCode="General">
                  <c:v>6.0069999999999997</c:v>
                </c:pt>
                <c:pt idx="6008" formatCode="General">
                  <c:v>6.008</c:v>
                </c:pt>
                <c:pt idx="6009" formatCode="General">
                  <c:v>6.0090000000000003</c:v>
                </c:pt>
                <c:pt idx="6010" formatCode="General">
                  <c:v>6.01</c:v>
                </c:pt>
                <c:pt idx="6011" formatCode="General">
                  <c:v>6.0110000000000001</c:v>
                </c:pt>
                <c:pt idx="6012" formatCode="General">
                  <c:v>6.0119999999999996</c:v>
                </c:pt>
                <c:pt idx="6013" formatCode="General">
                  <c:v>6.0129999999999999</c:v>
                </c:pt>
                <c:pt idx="6014" formatCode="General">
                  <c:v>6.0140000000000002</c:v>
                </c:pt>
                <c:pt idx="6015" formatCode="General">
                  <c:v>6.0149999999999997</c:v>
                </c:pt>
                <c:pt idx="6016" formatCode="General">
                  <c:v>6.016</c:v>
                </c:pt>
                <c:pt idx="6017" formatCode="General">
                  <c:v>6.0170000000000003</c:v>
                </c:pt>
                <c:pt idx="6018" formatCode="General">
                  <c:v>6.0179999999999998</c:v>
                </c:pt>
                <c:pt idx="6019" formatCode="General">
                  <c:v>6.0190000000000001</c:v>
                </c:pt>
                <c:pt idx="6020" formatCode="General">
                  <c:v>6.02</c:v>
                </c:pt>
                <c:pt idx="6021" formatCode="General">
                  <c:v>6.0209999999999999</c:v>
                </c:pt>
                <c:pt idx="6022" formatCode="General">
                  <c:v>6.0220000000000002</c:v>
                </c:pt>
                <c:pt idx="6023" formatCode="General">
                  <c:v>6.0229999999999997</c:v>
                </c:pt>
                <c:pt idx="6024" formatCode="General">
                  <c:v>6.024</c:v>
                </c:pt>
                <c:pt idx="6025" formatCode="General">
                  <c:v>6.0250000000000004</c:v>
                </c:pt>
                <c:pt idx="6026" formatCode="General">
                  <c:v>6.0259999999999998</c:v>
                </c:pt>
                <c:pt idx="6027" formatCode="General">
                  <c:v>6.0270000000000001</c:v>
                </c:pt>
                <c:pt idx="6028" formatCode="General">
                  <c:v>6.0279999999999996</c:v>
                </c:pt>
                <c:pt idx="6029" formatCode="General">
                  <c:v>6.0289999999999999</c:v>
                </c:pt>
                <c:pt idx="6030" formatCode="General">
                  <c:v>6.03</c:v>
                </c:pt>
                <c:pt idx="6031" formatCode="General">
                  <c:v>6.0309999999999997</c:v>
                </c:pt>
                <c:pt idx="6032" formatCode="General">
                  <c:v>6.032</c:v>
                </c:pt>
                <c:pt idx="6033" formatCode="General">
                  <c:v>6.0330000000000004</c:v>
                </c:pt>
                <c:pt idx="6034" formatCode="General">
                  <c:v>6.0339999999999998</c:v>
                </c:pt>
                <c:pt idx="6035" formatCode="General">
                  <c:v>6.0350000000000001</c:v>
                </c:pt>
                <c:pt idx="6036" formatCode="General">
                  <c:v>6.0359999999999996</c:v>
                </c:pt>
                <c:pt idx="6037" formatCode="General">
                  <c:v>6.0369999999999999</c:v>
                </c:pt>
                <c:pt idx="6038" formatCode="General">
                  <c:v>6.0380000000000003</c:v>
                </c:pt>
                <c:pt idx="6039" formatCode="General">
                  <c:v>6.0389999999999997</c:v>
                </c:pt>
                <c:pt idx="6040" formatCode="General">
                  <c:v>6.04</c:v>
                </c:pt>
                <c:pt idx="6041" formatCode="General">
                  <c:v>6.0410000000000004</c:v>
                </c:pt>
                <c:pt idx="6042" formatCode="General">
                  <c:v>6.0419999999999998</c:v>
                </c:pt>
                <c:pt idx="6043" formatCode="General">
                  <c:v>6.0430000000000001</c:v>
                </c:pt>
                <c:pt idx="6044" formatCode="General">
                  <c:v>6.0439999999999996</c:v>
                </c:pt>
                <c:pt idx="6045" formatCode="General">
                  <c:v>6.0449999999999999</c:v>
                </c:pt>
                <c:pt idx="6046" formatCode="General">
                  <c:v>6.0460000000000003</c:v>
                </c:pt>
                <c:pt idx="6047" formatCode="General">
                  <c:v>6.0469999999999997</c:v>
                </c:pt>
                <c:pt idx="6048" formatCode="General">
                  <c:v>6.048</c:v>
                </c:pt>
                <c:pt idx="6049" formatCode="General">
                  <c:v>6.0490000000000004</c:v>
                </c:pt>
                <c:pt idx="6050" formatCode="General">
                  <c:v>6.05</c:v>
                </c:pt>
                <c:pt idx="6051" formatCode="General">
                  <c:v>6.0510000000000002</c:v>
                </c:pt>
                <c:pt idx="6052" formatCode="General">
                  <c:v>6.0519999999999996</c:v>
                </c:pt>
                <c:pt idx="6053" formatCode="General">
                  <c:v>6.0529999999999999</c:v>
                </c:pt>
                <c:pt idx="6054" formatCode="General">
                  <c:v>6.0540000000000003</c:v>
                </c:pt>
                <c:pt idx="6055" formatCode="General">
                  <c:v>6.0549999999999997</c:v>
                </c:pt>
                <c:pt idx="6056" formatCode="General">
                  <c:v>6.056</c:v>
                </c:pt>
                <c:pt idx="6057" formatCode="General">
                  <c:v>6.0570000000000004</c:v>
                </c:pt>
                <c:pt idx="6058" formatCode="General">
                  <c:v>6.0579999999999998</c:v>
                </c:pt>
                <c:pt idx="6059" formatCode="General">
                  <c:v>6.0590000000000002</c:v>
                </c:pt>
                <c:pt idx="6060" formatCode="General">
                  <c:v>6.06</c:v>
                </c:pt>
                <c:pt idx="6061" formatCode="General">
                  <c:v>6.0609999999999999</c:v>
                </c:pt>
                <c:pt idx="6062" formatCode="General">
                  <c:v>6.0620000000000003</c:v>
                </c:pt>
                <c:pt idx="6063" formatCode="General">
                  <c:v>6.0629999999999997</c:v>
                </c:pt>
                <c:pt idx="6064" formatCode="General">
                  <c:v>6.0640000000000001</c:v>
                </c:pt>
                <c:pt idx="6065" formatCode="General">
                  <c:v>6.0650000000000004</c:v>
                </c:pt>
                <c:pt idx="6066" formatCode="General">
                  <c:v>6.0659999999999998</c:v>
                </c:pt>
                <c:pt idx="6067" formatCode="General">
                  <c:v>6.0670000000000002</c:v>
                </c:pt>
                <c:pt idx="6068" formatCode="General">
                  <c:v>6.0679999999999996</c:v>
                </c:pt>
                <c:pt idx="6069" formatCode="General">
                  <c:v>6.069</c:v>
                </c:pt>
                <c:pt idx="6070" formatCode="General">
                  <c:v>6.07</c:v>
                </c:pt>
                <c:pt idx="6071" formatCode="General">
                  <c:v>6.0709999999999997</c:v>
                </c:pt>
                <c:pt idx="6072" formatCode="General">
                  <c:v>6.0720000000000001</c:v>
                </c:pt>
                <c:pt idx="6073" formatCode="General">
                  <c:v>6.0730000000000004</c:v>
                </c:pt>
                <c:pt idx="6074" formatCode="General">
                  <c:v>6.0739999999999998</c:v>
                </c:pt>
                <c:pt idx="6075" formatCode="General">
                  <c:v>6.0750000000000002</c:v>
                </c:pt>
                <c:pt idx="6076" formatCode="General">
                  <c:v>6.0759999999999996</c:v>
                </c:pt>
                <c:pt idx="6077" formatCode="General">
                  <c:v>6.077</c:v>
                </c:pt>
                <c:pt idx="6078" formatCode="General">
                  <c:v>6.0780000000000003</c:v>
                </c:pt>
                <c:pt idx="6079" formatCode="General">
                  <c:v>6.0789999999999997</c:v>
                </c:pt>
                <c:pt idx="6080" formatCode="General">
                  <c:v>6.08</c:v>
                </c:pt>
                <c:pt idx="6081" formatCode="General">
                  <c:v>6.0810000000000004</c:v>
                </c:pt>
                <c:pt idx="6082" formatCode="General">
                  <c:v>6.0819999999999999</c:v>
                </c:pt>
                <c:pt idx="6083" formatCode="General">
                  <c:v>6.0830000000000002</c:v>
                </c:pt>
                <c:pt idx="6084" formatCode="General">
                  <c:v>6.0839999999999996</c:v>
                </c:pt>
                <c:pt idx="6085" formatCode="General">
                  <c:v>6.085</c:v>
                </c:pt>
                <c:pt idx="6086" formatCode="General">
                  <c:v>6.0860000000000003</c:v>
                </c:pt>
                <c:pt idx="6087" formatCode="General">
                  <c:v>6.0869999999999997</c:v>
                </c:pt>
                <c:pt idx="6088" formatCode="General">
                  <c:v>6.0880000000000001</c:v>
                </c:pt>
                <c:pt idx="6089" formatCode="General">
                  <c:v>6.0890000000000004</c:v>
                </c:pt>
                <c:pt idx="6090" formatCode="General">
                  <c:v>6.09</c:v>
                </c:pt>
                <c:pt idx="6091" formatCode="General">
                  <c:v>6.0910000000000002</c:v>
                </c:pt>
                <c:pt idx="6092" formatCode="General">
                  <c:v>6.0919999999999996</c:v>
                </c:pt>
                <c:pt idx="6093" formatCode="General">
                  <c:v>6.093</c:v>
                </c:pt>
                <c:pt idx="6094" formatCode="General">
                  <c:v>6.0940000000000003</c:v>
                </c:pt>
                <c:pt idx="6095" formatCode="General">
                  <c:v>6.0949999999999998</c:v>
                </c:pt>
                <c:pt idx="6096" formatCode="General">
                  <c:v>6.0960000000000001</c:v>
                </c:pt>
                <c:pt idx="6097" formatCode="General">
                  <c:v>6.0970000000000004</c:v>
                </c:pt>
                <c:pt idx="6098" formatCode="General">
                  <c:v>6.0979999999999999</c:v>
                </c:pt>
                <c:pt idx="6099" formatCode="General">
                  <c:v>6.0990000000000002</c:v>
                </c:pt>
                <c:pt idx="6100" formatCode="General">
                  <c:v>6.1</c:v>
                </c:pt>
                <c:pt idx="6101" formatCode="General">
                  <c:v>6.101</c:v>
                </c:pt>
                <c:pt idx="6102" formatCode="General">
                  <c:v>6.1020000000000003</c:v>
                </c:pt>
                <c:pt idx="6103" formatCode="General">
                  <c:v>6.1029999999999998</c:v>
                </c:pt>
                <c:pt idx="6104" formatCode="General">
                  <c:v>6.1040000000000001</c:v>
                </c:pt>
                <c:pt idx="6105" formatCode="General">
                  <c:v>6.1050000000000004</c:v>
                </c:pt>
                <c:pt idx="6106" formatCode="General">
                  <c:v>6.1059999999999999</c:v>
                </c:pt>
                <c:pt idx="6107" formatCode="General">
                  <c:v>6.1070000000000002</c:v>
                </c:pt>
                <c:pt idx="6108" formatCode="General">
                  <c:v>6.1079999999999997</c:v>
                </c:pt>
                <c:pt idx="6109" formatCode="General">
                  <c:v>6.109</c:v>
                </c:pt>
                <c:pt idx="6110" formatCode="General">
                  <c:v>6.11</c:v>
                </c:pt>
                <c:pt idx="6111" formatCode="General">
                  <c:v>6.1109999999999998</c:v>
                </c:pt>
                <c:pt idx="6112" formatCode="General">
                  <c:v>6.1120000000000001</c:v>
                </c:pt>
                <c:pt idx="6113" formatCode="General">
                  <c:v>6.1130000000000004</c:v>
                </c:pt>
                <c:pt idx="6114" formatCode="General">
                  <c:v>6.1139999999999999</c:v>
                </c:pt>
                <c:pt idx="6115" formatCode="General">
                  <c:v>6.1150000000000002</c:v>
                </c:pt>
                <c:pt idx="6116" formatCode="General">
                  <c:v>6.1159999999999997</c:v>
                </c:pt>
                <c:pt idx="6117" formatCode="General">
                  <c:v>6.117</c:v>
                </c:pt>
                <c:pt idx="6118" formatCode="General">
                  <c:v>6.1180000000000003</c:v>
                </c:pt>
                <c:pt idx="6119" formatCode="General">
                  <c:v>6.1189999999999998</c:v>
                </c:pt>
                <c:pt idx="6120" formatCode="General">
                  <c:v>6.12</c:v>
                </c:pt>
                <c:pt idx="6121" formatCode="General">
                  <c:v>6.1210000000000004</c:v>
                </c:pt>
                <c:pt idx="6122" formatCode="General">
                  <c:v>6.1219999999999999</c:v>
                </c:pt>
                <c:pt idx="6123" formatCode="General">
                  <c:v>6.1230000000000002</c:v>
                </c:pt>
                <c:pt idx="6124" formatCode="General">
                  <c:v>6.1239999999999997</c:v>
                </c:pt>
                <c:pt idx="6125" formatCode="General">
                  <c:v>6.125</c:v>
                </c:pt>
                <c:pt idx="6126" formatCode="General">
                  <c:v>6.1260000000000003</c:v>
                </c:pt>
                <c:pt idx="6127" formatCode="General">
                  <c:v>6.1269999999999998</c:v>
                </c:pt>
                <c:pt idx="6128" formatCode="General">
                  <c:v>6.1280000000000001</c:v>
                </c:pt>
                <c:pt idx="6129" formatCode="General">
                  <c:v>6.1289999999999996</c:v>
                </c:pt>
                <c:pt idx="6130" formatCode="General">
                  <c:v>6.13</c:v>
                </c:pt>
                <c:pt idx="6131" formatCode="General">
                  <c:v>6.1310000000000002</c:v>
                </c:pt>
                <c:pt idx="6132" formatCode="General">
                  <c:v>6.1319999999999997</c:v>
                </c:pt>
                <c:pt idx="6133" formatCode="General">
                  <c:v>6.133</c:v>
                </c:pt>
                <c:pt idx="6134" formatCode="General">
                  <c:v>6.1340000000000003</c:v>
                </c:pt>
                <c:pt idx="6135" formatCode="General">
                  <c:v>6.1349999999999998</c:v>
                </c:pt>
                <c:pt idx="6136" formatCode="General">
                  <c:v>6.1360000000000001</c:v>
                </c:pt>
                <c:pt idx="6137" formatCode="General">
                  <c:v>6.1369999999999996</c:v>
                </c:pt>
                <c:pt idx="6138" formatCode="General">
                  <c:v>6.1379999999999999</c:v>
                </c:pt>
                <c:pt idx="6139" formatCode="General">
                  <c:v>6.1390000000000002</c:v>
                </c:pt>
                <c:pt idx="6140" formatCode="General">
                  <c:v>6.14</c:v>
                </c:pt>
                <c:pt idx="6141" formatCode="General">
                  <c:v>6.141</c:v>
                </c:pt>
                <c:pt idx="6142" formatCode="General">
                  <c:v>6.1420000000000003</c:v>
                </c:pt>
                <c:pt idx="6143" formatCode="General">
                  <c:v>6.1429999999999998</c:v>
                </c:pt>
                <c:pt idx="6144" formatCode="General">
                  <c:v>6.1440000000000001</c:v>
                </c:pt>
                <c:pt idx="6145" formatCode="General">
                  <c:v>6.1449999999999996</c:v>
                </c:pt>
                <c:pt idx="6146" formatCode="General">
                  <c:v>6.1459999999999999</c:v>
                </c:pt>
                <c:pt idx="6147" formatCode="General">
                  <c:v>6.1470000000000002</c:v>
                </c:pt>
                <c:pt idx="6148" formatCode="General">
                  <c:v>6.1479999999999997</c:v>
                </c:pt>
                <c:pt idx="6149" formatCode="General">
                  <c:v>6.149</c:v>
                </c:pt>
                <c:pt idx="6150" formatCode="General">
                  <c:v>6.15</c:v>
                </c:pt>
                <c:pt idx="6151" formatCode="General">
                  <c:v>6.1509999999999998</c:v>
                </c:pt>
                <c:pt idx="6152" formatCode="General">
                  <c:v>6.1520000000000001</c:v>
                </c:pt>
                <c:pt idx="6153" formatCode="General">
                  <c:v>6.1529999999999996</c:v>
                </c:pt>
                <c:pt idx="6154" formatCode="General">
                  <c:v>6.1539999999999999</c:v>
                </c:pt>
                <c:pt idx="6155" formatCode="General">
                  <c:v>6.1550000000000002</c:v>
                </c:pt>
                <c:pt idx="6156" formatCode="General">
                  <c:v>6.1559999999999997</c:v>
                </c:pt>
                <c:pt idx="6157" formatCode="General">
                  <c:v>6.157</c:v>
                </c:pt>
                <c:pt idx="6158" formatCode="General">
                  <c:v>6.1580000000000004</c:v>
                </c:pt>
                <c:pt idx="6159" formatCode="General">
                  <c:v>6.1589999999999998</c:v>
                </c:pt>
                <c:pt idx="6160" formatCode="General">
                  <c:v>6.16</c:v>
                </c:pt>
                <c:pt idx="6161" formatCode="General">
                  <c:v>6.1609999999999996</c:v>
                </c:pt>
                <c:pt idx="6162" formatCode="General">
                  <c:v>6.1619999999999999</c:v>
                </c:pt>
                <c:pt idx="6163" formatCode="General">
                  <c:v>6.1630000000000003</c:v>
                </c:pt>
                <c:pt idx="6164" formatCode="General">
                  <c:v>6.1639999999999997</c:v>
                </c:pt>
                <c:pt idx="6165" formatCode="General">
                  <c:v>6.165</c:v>
                </c:pt>
                <c:pt idx="6166" formatCode="General">
                  <c:v>6.1660000000000004</c:v>
                </c:pt>
                <c:pt idx="6167" formatCode="General">
                  <c:v>6.1669999999999998</c:v>
                </c:pt>
                <c:pt idx="6168" formatCode="General">
                  <c:v>6.1680000000000001</c:v>
                </c:pt>
                <c:pt idx="6169" formatCode="General">
                  <c:v>6.1689999999999996</c:v>
                </c:pt>
                <c:pt idx="6170" formatCode="General">
                  <c:v>6.17</c:v>
                </c:pt>
                <c:pt idx="6171" formatCode="General">
                  <c:v>6.1710000000000003</c:v>
                </c:pt>
                <c:pt idx="6172" formatCode="General">
                  <c:v>6.1719999999999997</c:v>
                </c:pt>
                <c:pt idx="6173" formatCode="General">
                  <c:v>6.173</c:v>
                </c:pt>
                <c:pt idx="6174" formatCode="General">
                  <c:v>6.1740000000000004</c:v>
                </c:pt>
                <c:pt idx="6175" formatCode="General">
                  <c:v>6.1749999999999998</c:v>
                </c:pt>
                <c:pt idx="6176" formatCode="General">
                  <c:v>6.1760000000000002</c:v>
                </c:pt>
                <c:pt idx="6177" formatCode="General">
                  <c:v>6.1769999999999996</c:v>
                </c:pt>
                <c:pt idx="6178" formatCode="General">
                  <c:v>6.1779999999999999</c:v>
                </c:pt>
                <c:pt idx="6179" formatCode="General">
                  <c:v>6.1790000000000003</c:v>
                </c:pt>
                <c:pt idx="6180" formatCode="General">
                  <c:v>6.18</c:v>
                </c:pt>
                <c:pt idx="6181" formatCode="General">
                  <c:v>6.181</c:v>
                </c:pt>
                <c:pt idx="6182" formatCode="General">
                  <c:v>6.1820000000000004</c:v>
                </c:pt>
                <c:pt idx="6183" formatCode="General">
                  <c:v>6.1829999999999998</c:v>
                </c:pt>
                <c:pt idx="6184" formatCode="General">
                  <c:v>6.1840000000000002</c:v>
                </c:pt>
                <c:pt idx="6185" formatCode="General">
                  <c:v>6.1849999999999996</c:v>
                </c:pt>
                <c:pt idx="6186" formatCode="General">
                  <c:v>6.1859999999999999</c:v>
                </c:pt>
                <c:pt idx="6187" formatCode="General">
                  <c:v>6.1870000000000003</c:v>
                </c:pt>
                <c:pt idx="6188" formatCode="General">
                  <c:v>6.1879999999999997</c:v>
                </c:pt>
                <c:pt idx="6189" formatCode="General">
                  <c:v>6.1890000000000001</c:v>
                </c:pt>
                <c:pt idx="6190" formatCode="General">
                  <c:v>6.19</c:v>
                </c:pt>
                <c:pt idx="6191" formatCode="General">
                  <c:v>6.1909999999999998</c:v>
                </c:pt>
                <c:pt idx="6192" formatCode="General">
                  <c:v>6.1920000000000002</c:v>
                </c:pt>
                <c:pt idx="6193" formatCode="General">
                  <c:v>6.1929999999999996</c:v>
                </c:pt>
                <c:pt idx="6194" formatCode="General">
                  <c:v>6.194</c:v>
                </c:pt>
                <c:pt idx="6195" formatCode="General">
                  <c:v>6.1950000000000003</c:v>
                </c:pt>
                <c:pt idx="6196" formatCode="General">
                  <c:v>6.1959999999999997</c:v>
                </c:pt>
                <c:pt idx="6197" formatCode="General">
                  <c:v>6.1970000000000001</c:v>
                </c:pt>
                <c:pt idx="6198" formatCode="General">
                  <c:v>6.1980000000000004</c:v>
                </c:pt>
                <c:pt idx="6199" formatCode="General">
                  <c:v>6.1989999999999998</c:v>
                </c:pt>
                <c:pt idx="6200" formatCode="General">
                  <c:v>6.2</c:v>
                </c:pt>
                <c:pt idx="6201" formatCode="General">
                  <c:v>6.2009999999999996</c:v>
                </c:pt>
                <c:pt idx="6202" formatCode="General">
                  <c:v>6.202</c:v>
                </c:pt>
                <c:pt idx="6203" formatCode="General">
                  <c:v>6.2030000000000003</c:v>
                </c:pt>
                <c:pt idx="6204" formatCode="General">
                  <c:v>6.2039999999999997</c:v>
                </c:pt>
                <c:pt idx="6205" formatCode="General">
                  <c:v>6.2050000000000001</c:v>
                </c:pt>
                <c:pt idx="6206" formatCode="General">
                  <c:v>6.2060000000000004</c:v>
                </c:pt>
                <c:pt idx="6207" formatCode="General">
                  <c:v>6.2069999999999999</c:v>
                </c:pt>
                <c:pt idx="6208" formatCode="General">
                  <c:v>6.2080000000000002</c:v>
                </c:pt>
                <c:pt idx="6209" formatCode="General">
                  <c:v>6.2089999999999996</c:v>
                </c:pt>
                <c:pt idx="6210" formatCode="General">
                  <c:v>6.21</c:v>
                </c:pt>
                <c:pt idx="6211" formatCode="General">
                  <c:v>6.2110000000000003</c:v>
                </c:pt>
                <c:pt idx="6212" formatCode="General">
                  <c:v>6.2119999999999997</c:v>
                </c:pt>
                <c:pt idx="6213" formatCode="General">
                  <c:v>6.2130000000000001</c:v>
                </c:pt>
                <c:pt idx="6214" formatCode="General">
                  <c:v>6.2140000000000004</c:v>
                </c:pt>
                <c:pt idx="6215" formatCode="General">
                  <c:v>6.2149999999999999</c:v>
                </c:pt>
                <c:pt idx="6216" formatCode="General">
                  <c:v>6.2160000000000002</c:v>
                </c:pt>
                <c:pt idx="6217" formatCode="General">
                  <c:v>6.2169999999999996</c:v>
                </c:pt>
                <c:pt idx="6218" formatCode="General">
                  <c:v>6.218</c:v>
                </c:pt>
                <c:pt idx="6219" formatCode="General">
                  <c:v>6.2190000000000003</c:v>
                </c:pt>
                <c:pt idx="6220" formatCode="General">
                  <c:v>6.22</c:v>
                </c:pt>
                <c:pt idx="6221" formatCode="General">
                  <c:v>6.2210000000000001</c:v>
                </c:pt>
                <c:pt idx="6222" formatCode="General">
                  <c:v>6.2220000000000004</c:v>
                </c:pt>
                <c:pt idx="6223" formatCode="General">
                  <c:v>6.2229999999999999</c:v>
                </c:pt>
                <c:pt idx="6224" formatCode="General">
                  <c:v>6.2240000000000002</c:v>
                </c:pt>
                <c:pt idx="6225" formatCode="General">
                  <c:v>6.2249999999999996</c:v>
                </c:pt>
                <c:pt idx="6226" formatCode="General">
                  <c:v>6.226</c:v>
                </c:pt>
                <c:pt idx="6227" formatCode="General">
                  <c:v>6.2270000000000003</c:v>
                </c:pt>
                <c:pt idx="6228" formatCode="General">
                  <c:v>6.2279999999999998</c:v>
                </c:pt>
                <c:pt idx="6229" formatCode="General">
                  <c:v>6.2290000000000001</c:v>
                </c:pt>
                <c:pt idx="6230" formatCode="General">
                  <c:v>6.23</c:v>
                </c:pt>
                <c:pt idx="6231" formatCode="General">
                  <c:v>6.2309999999999999</c:v>
                </c:pt>
                <c:pt idx="6232" formatCode="General">
                  <c:v>6.2320000000000002</c:v>
                </c:pt>
                <c:pt idx="6233" formatCode="General">
                  <c:v>6.2329999999999997</c:v>
                </c:pt>
                <c:pt idx="6234" formatCode="General">
                  <c:v>6.234</c:v>
                </c:pt>
                <c:pt idx="6235" formatCode="General">
                  <c:v>6.2350000000000003</c:v>
                </c:pt>
                <c:pt idx="6236" formatCode="General">
                  <c:v>6.2359999999999998</c:v>
                </c:pt>
                <c:pt idx="6237" formatCode="General">
                  <c:v>6.2370000000000001</c:v>
                </c:pt>
                <c:pt idx="6238" formatCode="General">
                  <c:v>6.2380000000000004</c:v>
                </c:pt>
                <c:pt idx="6239" formatCode="General">
                  <c:v>6.2389999999999999</c:v>
                </c:pt>
                <c:pt idx="6240" formatCode="General">
                  <c:v>6.24</c:v>
                </c:pt>
                <c:pt idx="6241" formatCode="General">
                  <c:v>6.2409999999999997</c:v>
                </c:pt>
                <c:pt idx="6242" formatCode="General">
                  <c:v>6.242</c:v>
                </c:pt>
                <c:pt idx="6243" formatCode="General">
                  <c:v>6.2430000000000003</c:v>
                </c:pt>
                <c:pt idx="6244" formatCode="General">
                  <c:v>6.2439999999999998</c:v>
                </c:pt>
                <c:pt idx="6245" formatCode="General">
                  <c:v>6.2450000000000001</c:v>
                </c:pt>
                <c:pt idx="6246" formatCode="General">
                  <c:v>6.2460000000000004</c:v>
                </c:pt>
                <c:pt idx="6247" formatCode="General">
                  <c:v>6.2469999999999999</c:v>
                </c:pt>
                <c:pt idx="6248" formatCode="General">
                  <c:v>6.2480000000000002</c:v>
                </c:pt>
                <c:pt idx="6249" formatCode="General">
                  <c:v>6.2489999999999997</c:v>
                </c:pt>
                <c:pt idx="6250" formatCode="General">
                  <c:v>6.25</c:v>
                </c:pt>
                <c:pt idx="6251" formatCode="General">
                  <c:v>6.2510000000000003</c:v>
                </c:pt>
                <c:pt idx="6252" formatCode="General">
                  <c:v>6.2519999999999998</c:v>
                </c:pt>
                <c:pt idx="6253" formatCode="General">
                  <c:v>6.2530000000000001</c:v>
                </c:pt>
                <c:pt idx="6254" formatCode="General">
                  <c:v>6.2539999999999996</c:v>
                </c:pt>
                <c:pt idx="6255" formatCode="General">
                  <c:v>6.2549999999999999</c:v>
                </c:pt>
                <c:pt idx="6256" formatCode="General">
                  <c:v>6.2560000000000002</c:v>
                </c:pt>
                <c:pt idx="6257" formatCode="General">
                  <c:v>6.2569999999999997</c:v>
                </c:pt>
                <c:pt idx="6258" formatCode="General">
                  <c:v>6.258</c:v>
                </c:pt>
                <c:pt idx="6259" formatCode="General">
                  <c:v>6.2590000000000003</c:v>
                </c:pt>
                <c:pt idx="6260" formatCode="General">
                  <c:v>6.26</c:v>
                </c:pt>
                <c:pt idx="6261" formatCode="General">
                  <c:v>6.2610000000000001</c:v>
                </c:pt>
                <c:pt idx="6262" formatCode="General">
                  <c:v>6.2619999999999996</c:v>
                </c:pt>
                <c:pt idx="6263" formatCode="General">
                  <c:v>6.2629999999999999</c:v>
                </c:pt>
                <c:pt idx="6264" formatCode="General">
                  <c:v>6.2640000000000002</c:v>
                </c:pt>
                <c:pt idx="6265" formatCode="General">
                  <c:v>6.2649999999999997</c:v>
                </c:pt>
                <c:pt idx="6266" formatCode="General">
                  <c:v>6.266</c:v>
                </c:pt>
                <c:pt idx="6267" formatCode="General">
                  <c:v>6.2670000000000003</c:v>
                </c:pt>
                <c:pt idx="6268" formatCode="General">
                  <c:v>6.2679999999999998</c:v>
                </c:pt>
                <c:pt idx="6269" formatCode="General">
                  <c:v>6.2690000000000001</c:v>
                </c:pt>
                <c:pt idx="6270" formatCode="General">
                  <c:v>6.27</c:v>
                </c:pt>
                <c:pt idx="6271" formatCode="General">
                  <c:v>6.2709999999999999</c:v>
                </c:pt>
                <c:pt idx="6272" formatCode="General">
                  <c:v>6.2720000000000002</c:v>
                </c:pt>
                <c:pt idx="6273" formatCode="General">
                  <c:v>6.2729999999999997</c:v>
                </c:pt>
                <c:pt idx="6274" formatCode="General">
                  <c:v>6.274</c:v>
                </c:pt>
                <c:pt idx="6275" formatCode="General">
                  <c:v>6.2750000000000004</c:v>
                </c:pt>
                <c:pt idx="6276" formatCode="General">
                  <c:v>6.2759999999999998</c:v>
                </c:pt>
                <c:pt idx="6277" formatCode="General">
                  <c:v>6.2770000000000001</c:v>
                </c:pt>
                <c:pt idx="6278" formatCode="General">
                  <c:v>6.2779999999999996</c:v>
                </c:pt>
                <c:pt idx="6279" formatCode="General">
                  <c:v>6.2789999999999999</c:v>
                </c:pt>
                <c:pt idx="6280" formatCode="General">
                  <c:v>6.28</c:v>
                </c:pt>
                <c:pt idx="6281" formatCode="General">
                  <c:v>6.2809999999999997</c:v>
                </c:pt>
                <c:pt idx="6282" formatCode="General">
                  <c:v>6.282</c:v>
                </c:pt>
                <c:pt idx="6283" formatCode="General">
                  <c:v>6.2830000000000004</c:v>
                </c:pt>
                <c:pt idx="6284" formatCode="General">
                  <c:v>6.2839999999999998</c:v>
                </c:pt>
                <c:pt idx="6285" formatCode="General">
                  <c:v>6.2850000000000001</c:v>
                </c:pt>
                <c:pt idx="6286" formatCode="General">
                  <c:v>6.2859999999999996</c:v>
                </c:pt>
                <c:pt idx="6287" formatCode="General">
                  <c:v>6.2869999999999999</c:v>
                </c:pt>
                <c:pt idx="6288" formatCode="General">
                  <c:v>6.2880000000000003</c:v>
                </c:pt>
                <c:pt idx="6289" formatCode="General">
                  <c:v>6.2889999999999997</c:v>
                </c:pt>
                <c:pt idx="6290" formatCode="General">
                  <c:v>6.29</c:v>
                </c:pt>
                <c:pt idx="6291" formatCode="General">
                  <c:v>6.2910000000000004</c:v>
                </c:pt>
                <c:pt idx="6292" formatCode="General">
                  <c:v>6.2919999999999998</c:v>
                </c:pt>
                <c:pt idx="6293" formatCode="General">
                  <c:v>6.2930000000000001</c:v>
                </c:pt>
                <c:pt idx="6294" formatCode="General">
                  <c:v>6.2939999999999996</c:v>
                </c:pt>
                <c:pt idx="6295" formatCode="General">
                  <c:v>6.2949999999999999</c:v>
                </c:pt>
                <c:pt idx="6296" formatCode="General">
                  <c:v>6.2960000000000003</c:v>
                </c:pt>
                <c:pt idx="6297" formatCode="General">
                  <c:v>6.2969999999999997</c:v>
                </c:pt>
                <c:pt idx="6298" formatCode="General">
                  <c:v>6.298</c:v>
                </c:pt>
                <c:pt idx="6299" formatCode="General">
                  <c:v>6.2990000000000004</c:v>
                </c:pt>
                <c:pt idx="6300" formatCode="General">
                  <c:v>6.3</c:v>
                </c:pt>
                <c:pt idx="6301" formatCode="General">
                  <c:v>6.3010000000000002</c:v>
                </c:pt>
                <c:pt idx="6302" formatCode="General">
                  <c:v>6.3019999999999996</c:v>
                </c:pt>
                <c:pt idx="6303" formatCode="General">
                  <c:v>6.3029999999999999</c:v>
                </c:pt>
                <c:pt idx="6304" formatCode="General">
                  <c:v>6.3040000000000003</c:v>
                </c:pt>
                <c:pt idx="6305" formatCode="General">
                  <c:v>6.3049999999999997</c:v>
                </c:pt>
                <c:pt idx="6306" formatCode="General">
                  <c:v>6.306</c:v>
                </c:pt>
                <c:pt idx="6307" formatCode="General">
                  <c:v>6.3070000000000004</c:v>
                </c:pt>
                <c:pt idx="6308" formatCode="General">
                  <c:v>6.3079999999999998</c:v>
                </c:pt>
                <c:pt idx="6309" formatCode="General">
                  <c:v>6.3090000000000002</c:v>
                </c:pt>
                <c:pt idx="6310" formatCode="General">
                  <c:v>6.31</c:v>
                </c:pt>
                <c:pt idx="6311" formatCode="General">
                  <c:v>6.3109999999999999</c:v>
                </c:pt>
                <c:pt idx="6312" formatCode="General">
                  <c:v>6.3120000000000003</c:v>
                </c:pt>
                <c:pt idx="6313" formatCode="General">
                  <c:v>6.3129999999999997</c:v>
                </c:pt>
                <c:pt idx="6314" formatCode="General">
                  <c:v>6.3140000000000001</c:v>
                </c:pt>
                <c:pt idx="6315" formatCode="General">
                  <c:v>6.3150000000000004</c:v>
                </c:pt>
                <c:pt idx="6316" formatCode="General">
                  <c:v>6.3159999999999998</c:v>
                </c:pt>
                <c:pt idx="6317" formatCode="General">
                  <c:v>6.3170000000000002</c:v>
                </c:pt>
                <c:pt idx="6318" formatCode="General">
                  <c:v>6.3179999999999996</c:v>
                </c:pt>
                <c:pt idx="6319" formatCode="General">
                  <c:v>6.319</c:v>
                </c:pt>
                <c:pt idx="6320" formatCode="General">
                  <c:v>6.32</c:v>
                </c:pt>
                <c:pt idx="6321" formatCode="General">
                  <c:v>6.3209999999999997</c:v>
                </c:pt>
                <c:pt idx="6322" formatCode="General">
                  <c:v>6.3220000000000001</c:v>
                </c:pt>
                <c:pt idx="6323" formatCode="General">
                  <c:v>6.3230000000000004</c:v>
                </c:pt>
                <c:pt idx="6324" formatCode="General">
                  <c:v>6.3239999999999998</c:v>
                </c:pt>
                <c:pt idx="6325" formatCode="General">
                  <c:v>6.3250000000000002</c:v>
                </c:pt>
                <c:pt idx="6326" formatCode="General">
                  <c:v>6.3259999999999996</c:v>
                </c:pt>
                <c:pt idx="6327" formatCode="General">
                  <c:v>6.327</c:v>
                </c:pt>
                <c:pt idx="6328" formatCode="General">
                  <c:v>6.3280000000000003</c:v>
                </c:pt>
                <c:pt idx="6329" formatCode="General">
                  <c:v>6.3289999999999997</c:v>
                </c:pt>
                <c:pt idx="6330" formatCode="General">
                  <c:v>6.33</c:v>
                </c:pt>
                <c:pt idx="6331" formatCode="General">
                  <c:v>6.3310000000000004</c:v>
                </c:pt>
                <c:pt idx="6332" formatCode="General">
                  <c:v>6.3319999999999999</c:v>
                </c:pt>
                <c:pt idx="6333" formatCode="General">
                  <c:v>6.3330000000000002</c:v>
                </c:pt>
                <c:pt idx="6334" formatCode="General">
                  <c:v>6.3339999999999996</c:v>
                </c:pt>
                <c:pt idx="6335" formatCode="General">
                  <c:v>6.335</c:v>
                </c:pt>
                <c:pt idx="6336" formatCode="General">
                  <c:v>6.3360000000000003</c:v>
                </c:pt>
                <c:pt idx="6337" formatCode="General">
                  <c:v>6.3369999999999997</c:v>
                </c:pt>
                <c:pt idx="6338" formatCode="General">
                  <c:v>6.3380000000000001</c:v>
                </c:pt>
                <c:pt idx="6339" formatCode="General">
                  <c:v>6.3390000000000004</c:v>
                </c:pt>
                <c:pt idx="6340" formatCode="General">
                  <c:v>6.34</c:v>
                </c:pt>
                <c:pt idx="6341" formatCode="General">
                  <c:v>6.3410000000000002</c:v>
                </c:pt>
                <c:pt idx="6342" formatCode="General">
                  <c:v>6.3419999999999996</c:v>
                </c:pt>
                <c:pt idx="6343" formatCode="General">
                  <c:v>6.343</c:v>
                </c:pt>
                <c:pt idx="6344" formatCode="General">
                  <c:v>6.3440000000000003</c:v>
                </c:pt>
                <c:pt idx="6345" formatCode="General">
                  <c:v>6.3449999999999998</c:v>
                </c:pt>
                <c:pt idx="6346" formatCode="General">
                  <c:v>6.3460000000000001</c:v>
                </c:pt>
                <c:pt idx="6347" formatCode="General">
                  <c:v>6.3470000000000004</c:v>
                </c:pt>
                <c:pt idx="6348" formatCode="General">
                  <c:v>6.3479999999999999</c:v>
                </c:pt>
                <c:pt idx="6349" formatCode="General">
                  <c:v>6.3490000000000002</c:v>
                </c:pt>
                <c:pt idx="6350" formatCode="General">
                  <c:v>6.35</c:v>
                </c:pt>
                <c:pt idx="6351" formatCode="General">
                  <c:v>6.351</c:v>
                </c:pt>
                <c:pt idx="6352" formatCode="General">
                  <c:v>6.3520000000000003</c:v>
                </c:pt>
                <c:pt idx="6353" formatCode="General">
                  <c:v>6.3529999999999998</c:v>
                </c:pt>
                <c:pt idx="6354" formatCode="General">
                  <c:v>6.3540000000000001</c:v>
                </c:pt>
                <c:pt idx="6355" formatCode="General">
                  <c:v>6.3550000000000004</c:v>
                </c:pt>
                <c:pt idx="6356" formatCode="General">
                  <c:v>6.3559999999999999</c:v>
                </c:pt>
                <c:pt idx="6357" formatCode="General">
                  <c:v>6.3570000000000002</c:v>
                </c:pt>
                <c:pt idx="6358" formatCode="General">
                  <c:v>6.3579999999999997</c:v>
                </c:pt>
                <c:pt idx="6359" formatCode="General">
                  <c:v>6.359</c:v>
                </c:pt>
                <c:pt idx="6360" formatCode="General">
                  <c:v>6.36</c:v>
                </c:pt>
                <c:pt idx="6361" formatCode="General">
                  <c:v>6.3609999999999998</c:v>
                </c:pt>
                <c:pt idx="6362" formatCode="General">
                  <c:v>6.3620000000000001</c:v>
                </c:pt>
                <c:pt idx="6363" formatCode="General">
                  <c:v>6.3630000000000004</c:v>
                </c:pt>
                <c:pt idx="6364" formatCode="General">
                  <c:v>6.3639999999999999</c:v>
                </c:pt>
                <c:pt idx="6365" formatCode="General">
                  <c:v>6.3650000000000002</c:v>
                </c:pt>
                <c:pt idx="6366" formatCode="General">
                  <c:v>6.3659999999999997</c:v>
                </c:pt>
                <c:pt idx="6367" formatCode="General">
                  <c:v>6.367</c:v>
                </c:pt>
                <c:pt idx="6368" formatCode="General">
                  <c:v>6.3680000000000003</c:v>
                </c:pt>
                <c:pt idx="6369" formatCode="General">
                  <c:v>6.3689999999999998</c:v>
                </c:pt>
                <c:pt idx="6370" formatCode="General">
                  <c:v>6.37</c:v>
                </c:pt>
                <c:pt idx="6371" formatCode="General">
                  <c:v>6.3710000000000004</c:v>
                </c:pt>
                <c:pt idx="6372" formatCode="General">
                  <c:v>6.3719999999999999</c:v>
                </c:pt>
                <c:pt idx="6373" formatCode="General">
                  <c:v>6.3730000000000002</c:v>
                </c:pt>
                <c:pt idx="6374" formatCode="General">
                  <c:v>6.3739999999999997</c:v>
                </c:pt>
                <c:pt idx="6375" formatCode="General">
                  <c:v>6.375</c:v>
                </c:pt>
                <c:pt idx="6376" formatCode="General">
                  <c:v>6.3760000000000003</c:v>
                </c:pt>
                <c:pt idx="6377" formatCode="General">
                  <c:v>6.3769999999999998</c:v>
                </c:pt>
                <c:pt idx="6378" formatCode="General">
                  <c:v>6.3780000000000001</c:v>
                </c:pt>
                <c:pt idx="6379" formatCode="General">
                  <c:v>6.3789999999999996</c:v>
                </c:pt>
                <c:pt idx="6380" formatCode="General">
                  <c:v>6.38</c:v>
                </c:pt>
                <c:pt idx="6381" formatCode="General">
                  <c:v>6.3810000000000002</c:v>
                </c:pt>
                <c:pt idx="6382" formatCode="General">
                  <c:v>6.3819999999999997</c:v>
                </c:pt>
                <c:pt idx="6383" formatCode="General">
                  <c:v>6.383</c:v>
                </c:pt>
                <c:pt idx="6384" formatCode="General">
                  <c:v>6.3840000000000003</c:v>
                </c:pt>
                <c:pt idx="6385" formatCode="General">
                  <c:v>6.3849999999999998</c:v>
                </c:pt>
                <c:pt idx="6386" formatCode="General">
                  <c:v>6.3860000000000001</c:v>
                </c:pt>
                <c:pt idx="6387" formatCode="General">
                  <c:v>6.3869999999999996</c:v>
                </c:pt>
                <c:pt idx="6388" formatCode="General">
                  <c:v>6.3879999999999999</c:v>
                </c:pt>
                <c:pt idx="6389" formatCode="General">
                  <c:v>6.3890000000000002</c:v>
                </c:pt>
                <c:pt idx="6390" formatCode="General">
                  <c:v>6.39</c:v>
                </c:pt>
                <c:pt idx="6391" formatCode="General">
                  <c:v>6.391</c:v>
                </c:pt>
                <c:pt idx="6392" formatCode="General">
                  <c:v>6.3920000000000003</c:v>
                </c:pt>
                <c:pt idx="6393" formatCode="General">
                  <c:v>6.3929999999999998</c:v>
                </c:pt>
                <c:pt idx="6394" formatCode="General">
                  <c:v>6.3940000000000001</c:v>
                </c:pt>
                <c:pt idx="6395" formatCode="General">
                  <c:v>6.3949999999999996</c:v>
                </c:pt>
                <c:pt idx="6396" formatCode="General">
                  <c:v>6.3959999999999999</c:v>
                </c:pt>
                <c:pt idx="6397" formatCode="General">
                  <c:v>6.3970000000000002</c:v>
                </c:pt>
                <c:pt idx="6398" formatCode="General">
                  <c:v>6.3979999999999997</c:v>
                </c:pt>
                <c:pt idx="6399" formatCode="General">
                  <c:v>6.399</c:v>
                </c:pt>
                <c:pt idx="6400" formatCode="General">
                  <c:v>6.4</c:v>
                </c:pt>
                <c:pt idx="6401" formatCode="General">
                  <c:v>6.4009999999999998</c:v>
                </c:pt>
                <c:pt idx="6402" formatCode="General">
                  <c:v>6.4020000000000001</c:v>
                </c:pt>
                <c:pt idx="6403" formatCode="General">
                  <c:v>6.4029999999999996</c:v>
                </c:pt>
                <c:pt idx="6404" formatCode="General">
                  <c:v>6.4039999999999999</c:v>
                </c:pt>
                <c:pt idx="6405" formatCode="General">
                  <c:v>6.4050000000000002</c:v>
                </c:pt>
                <c:pt idx="6406" formatCode="General">
                  <c:v>6.4059999999999997</c:v>
                </c:pt>
                <c:pt idx="6407" formatCode="General">
                  <c:v>6.407</c:v>
                </c:pt>
                <c:pt idx="6408" formatCode="General">
                  <c:v>6.4080000000000004</c:v>
                </c:pt>
                <c:pt idx="6409" formatCode="General">
                  <c:v>6.4089999999999998</c:v>
                </c:pt>
                <c:pt idx="6410" formatCode="General">
                  <c:v>6.41</c:v>
                </c:pt>
                <c:pt idx="6411" formatCode="General">
                  <c:v>6.4109999999999996</c:v>
                </c:pt>
                <c:pt idx="6412" formatCode="General">
                  <c:v>6.4119999999999999</c:v>
                </c:pt>
                <c:pt idx="6413" formatCode="General">
                  <c:v>6.4130000000000003</c:v>
                </c:pt>
                <c:pt idx="6414" formatCode="General">
                  <c:v>6.4139999999999997</c:v>
                </c:pt>
                <c:pt idx="6415" formatCode="General">
                  <c:v>6.415</c:v>
                </c:pt>
                <c:pt idx="6416" formatCode="General">
                  <c:v>6.4160000000000004</c:v>
                </c:pt>
                <c:pt idx="6417" formatCode="General">
                  <c:v>6.4169999999999998</c:v>
                </c:pt>
                <c:pt idx="6418" formatCode="General">
                  <c:v>6.4180000000000001</c:v>
                </c:pt>
                <c:pt idx="6419" formatCode="General">
                  <c:v>6.4189999999999996</c:v>
                </c:pt>
                <c:pt idx="6420" formatCode="General">
                  <c:v>6.42</c:v>
                </c:pt>
                <c:pt idx="6421" formatCode="General">
                  <c:v>6.4210000000000003</c:v>
                </c:pt>
                <c:pt idx="6422" formatCode="General">
                  <c:v>6.4219999999999997</c:v>
                </c:pt>
                <c:pt idx="6423" formatCode="General">
                  <c:v>6.423</c:v>
                </c:pt>
                <c:pt idx="6424" formatCode="General">
                  <c:v>6.4240000000000004</c:v>
                </c:pt>
                <c:pt idx="6425" formatCode="General">
                  <c:v>6.4249999999999998</c:v>
                </c:pt>
                <c:pt idx="6426" formatCode="General">
                  <c:v>6.4260000000000002</c:v>
                </c:pt>
                <c:pt idx="6427" formatCode="General">
                  <c:v>6.4269999999999996</c:v>
                </c:pt>
                <c:pt idx="6428" formatCode="General">
                  <c:v>6.4279999999999999</c:v>
                </c:pt>
                <c:pt idx="6429" formatCode="General">
                  <c:v>6.4290000000000003</c:v>
                </c:pt>
                <c:pt idx="6430" formatCode="General">
                  <c:v>6.43</c:v>
                </c:pt>
                <c:pt idx="6431" formatCode="General">
                  <c:v>6.431</c:v>
                </c:pt>
                <c:pt idx="6432" formatCode="General">
                  <c:v>6.4320000000000004</c:v>
                </c:pt>
                <c:pt idx="6433" formatCode="General">
                  <c:v>6.4329999999999998</c:v>
                </c:pt>
                <c:pt idx="6434" formatCode="General">
                  <c:v>6.4340000000000002</c:v>
                </c:pt>
                <c:pt idx="6435" formatCode="General">
                  <c:v>6.4349999999999996</c:v>
                </c:pt>
                <c:pt idx="6436" formatCode="General">
                  <c:v>6.4359999999999999</c:v>
                </c:pt>
                <c:pt idx="6437" formatCode="General">
                  <c:v>6.4370000000000003</c:v>
                </c:pt>
                <c:pt idx="6438" formatCode="General">
                  <c:v>6.4379999999999997</c:v>
                </c:pt>
                <c:pt idx="6439" formatCode="General">
                  <c:v>6.4390000000000001</c:v>
                </c:pt>
                <c:pt idx="6440" formatCode="General">
                  <c:v>6.44</c:v>
                </c:pt>
                <c:pt idx="6441" formatCode="General">
                  <c:v>6.4409999999999998</c:v>
                </c:pt>
                <c:pt idx="6442" formatCode="General">
                  <c:v>6.4420000000000002</c:v>
                </c:pt>
                <c:pt idx="6443" formatCode="General">
                  <c:v>6.4429999999999996</c:v>
                </c:pt>
                <c:pt idx="6444" formatCode="General">
                  <c:v>6.444</c:v>
                </c:pt>
                <c:pt idx="6445" formatCode="General">
                  <c:v>6.4450000000000003</c:v>
                </c:pt>
                <c:pt idx="6446" formatCode="General">
                  <c:v>6.4459999999999997</c:v>
                </c:pt>
                <c:pt idx="6447" formatCode="General">
                  <c:v>6.4470000000000001</c:v>
                </c:pt>
                <c:pt idx="6448" formatCode="General">
                  <c:v>6.4480000000000004</c:v>
                </c:pt>
                <c:pt idx="6449" formatCode="General">
                  <c:v>6.4489999999999998</c:v>
                </c:pt>
                <c:pt idx="6450" formatCode="General">
                  <c:v>6.45</c:v>
                </c:pt>
                <c:pt idx="6451" formatCode="General">
                  <c:v>6.4509999999999996</c:v>
                </c:pt>
                <c:pt idx="6452" formatCode="General">
                  <c:v>6.452</c:v>
                </c:pt>
                <c:pt idx="6453" formatCode="General">
                  <c:v>6.4530000000000003</c:v>
                </c:pt>
                <c:pt idx="6454" formatCode="General">
                  <c:v>6.4539999999999997</c:v>
                </c:pt>
                <c:pt idx="6455" formatCode="General">
                  <c:v>6.4550000000000001</c:v>
                </c:pt>
                <c:pt idx="6456" formatCode="General">
                  <c:v>6.4560000000000004</c:v>
                </c:pt>
                <c:pt idx="6457" formatCode="General">
                  <c:v>6.4569999999999999</c:v>
                </c:pt>
                <c:pt idx="6458" formatCode="General">
                  <c:v>6.4580000000000002</c:v>
                </c:pt>
                <c:pt idx="6459" formatCode="General">
                  <c:v>6.4589999999999996</c:v>
                </c:pt>
                <c:pt idx="6460" formatCode="General">
                  <c:v>6.46</c:v>
                </c:pt>
                <c:pt idx="6461" formatCode="General">
                  <c:v>6.4610000000000003</c:v>
                </c:pt>
                <c:pt idx="6462" formatCode="General">
                  <c:v>6.4619999999999997</c:v>
                </c:pt>
                <c:pt idx="6463" formatCode="General">
                  <c:v>6.4630000000000001</c:v>
                </c:pt>
                <c:pt idx="6464" formatCode="General">
                  <c:v>6.4640000000000004</c:v>
                </c:pt>
                <c:pt idx="6465" formatCode="General">
                  <c:v>6.4649999999999999</c:v>
                </c:pt>
                <c:pt idx="6466" formatCode="General">
                  <c:v>6.4660000000000002</c:v>
                </c:pt>
                <c:pt idx="6467" formatCode="General">
                  <c:v>6.4669999999999996</c:v>
                </c:pt>
                <c:pt idx="6468" formatCode="General">
                  <c:v>6.468</c:v>
                </c:pt>
                <c:pt idx="6469" formatCode="General">
                  <c:v>6.4690000000000003</c:v>
                </c:pt>
                <c:pt idx="6470" formatCode="General">
                  <c:v>6.47</c:v>
                </c:pt>
                <c:pt idx="6471" formatCode="General">
                  <c:v>6.4710000000000001</c:v>
                </c:pt>
                <c:pt idx="6472" formatCode="General">
                  <c:v>6.4720000000000004</c:v>
                </c:pt>
                <c:pt idx="6473" formatCode="General">
                  <c:v>6.4729999999999999</c:v>
                </c:pt>
                <c:pt idx="6474" formatCode="General">
                  <c:v>6.4740000000000002</c:v>
                </c:pt>
                <c:pt idx="6475" formatCode="General">
                  <c:v>6.4749999999999996</c:v>
                </c:pt>
                <c:pt idx="6476" formatCode="General">
                  <c:v>6.476</c:v>
                </c:pt>
                <c:pt idx="6477" formatCode="General">
                  <c:v>6.4770000000000003</c:v>
                </c:pt>
                <c:pt idx="6478" formatCode="General">
                  <c:v>6.4779999999999998</c:v>
                </c:pt>
                <c:pt idx="6479" formatCode="General">
                  <c:v>6.4790000000000001</c:v>
                </c:pt>
                <c:pt idx="6480" formatCode="General">
                  <c:v>6.48</c:v>
                </c:pt>
                <c:pt idx="6481" formatCode="General">
                  <c:v>6.4809999999999999</c:v>
                </c:pt>
                <c:pt idx="6482" formatCode="General">
                  <c:v>6.4820000000000002</c:v>
                </c:pt>
                <c:pt idx="6483" formatCode="General">
                  <c:v>6.4829999999999997</c:v>
                </c:pt>
                <c:pt idx="6484" formatCode="General">
                  <c:v>6.484</c:v>
                </c:pt>
                <c:pt idx="6485" formatCode="General">
                  <c:v>6.4850000000000003</c:v>
                </c:pt>
                <c:pt idx="6486" formatCode="General">
                  <c:v>6.4859999999999998</c:v>
                </c:pt>
                <c:pt idx="6487" formatCode="General">
                  <c:v>6.4870000000000001</c:v>
                </c:pt>
                <c:pt idx="6488" formatCode="General">
                  <c:v>6.4880000000000004</c:v>
                </c:pt>
                <c:pt idx="6489" formatCode="General">
                  <c:v>6.4889999999999999</c:v>
                </c:pt>
                <c:pt idx="6490" formatCode="General">
                  <c:v>6.49</c:v>
                </c:pt>
                <c:pt idx="6491" formatCode="General">
                  <c:v>6.4909999999999997</c:v>
                </c:pt>
                <c:pt idx="6492" formatCode="General">
                  <c:v>6.492</c:v>
                </c:pt>
                <c:pt idx="6493" formatCode="General">
                  <c:v>6.4930000000000003</c:v>
                </c:pt>
                <c:pt idx="6494" formatCode="General">
                  <c:v>6.4939999999999998</c:v>
                </c:pt>
                <c:pt idx="6495" formatCode="General">
                  <c:v>6.4950000000000001</c:v>
                </c:pt>
                <c:pt idx="6496" formatCode="General">
                  <c:v>6.4960000000000004</c:v>
                </c:pt>
                <c:pt idx="6497" formatCode="General">
                  <c:v>6.4969999999999999</c:v>
                </c:pt>
                <c:pt idx="6498" formatCode="General">
                  <c:v>6.4980000000000002</c:v>
                </c:pt>
                <c:pt idx="6499" formatCode="General">
                  <c:v>6.4989999999999997</c:v>
                </c:pt>
                <c:pt idx="6500" formatCode="General">
                  <c:v>6.5</c:v>
                </c:pt>
                <c:pt idx="6501" formatCode="General">
                  <c:v>6.5010000000000003</c:v>
                </c:pt>
                <c:pt idx="6502" formatCode="General">
                  <c:v>6.5019999999999998</c:v>
                </c:pt>
                <c:pt idx="6503" formatCode="General">
                  <c:v>6.5030000000000001</c:v>
                </c:pt>
                <c:pt idx="6504" formatCode="General">
                  <c:v>6.5039999999999996</c:v>
                </c:pt>
                <c:pt idx="6505" formatCode="General">
                  <c:v>6.5049999999999999</c:v>
                </c:pt>
                <c:pt idx="6506" formatCode="General">
                  <c:v>6.5060000000000002</c:v>
                </c:pt>
                <c:pt idx="6507" formatCode="General">
                  <c:v>6.5069999999999997</c:v>
                </c:pt>
                <c:pt idx="6508" formatCode="General">
                  <c:v>6.508</c:v>
                </c:pt>
                <c:pt idx="6509" formatCode="General">
                  <c:v>6.5090000000000003</c:v>
                </c:pt>
                <c:pt idx="6510" formatCode="General">
                  <c:v>6.51</c:v>
                </c:pt>
                <c:pt idx="6511" formatCode="General">
                  <c:v>6.5110000000000001</c:v>
                </c:pt>
                <c:pt idx="6512" formatCode="General">
                  <c:v>6.5119999999999996</c:v>
                </c:pt>
                <c:pt idx="6513" formatCode="General">
                  <c:v>6.5129999999999999</c:v>
                </c:pt>
                <c:pt idx="6514" formatCode="General">
                  <c:v>6.5140000000000002</c:v>
                </c:pt>
                <c:pt idx="6515" formatCode="General">
                  <c:v>6.5149999999999997</c:v>
                </c:pt>
                <c:pt idx="6516" formatCode="General">
                  <c:v>6.516</c:v>
                </c:pt>
                <c:pt idx="6517" formatCode="General">
                  <c:v>6.5170000000000003</c:v>
                </c:pt>
                <c:pt idx="6518" formatCode="General">
                  <c:v>6.5179999999999998</c:v>
                </c:pt>
                <c:pt idx="6519" formatCode="General">
                  <c:v>6.5190000000000001</c:v>
                </c:pt>
                <c:pt idx="6520" formatCode="General">
                  <c:v>6.52</c:v>
                </c:pt>
                <c:pt idx="6521" formatCode="General">
                  <c:v>6.5209999999999999</c:v>
                </c:pt>
                <c:pt idx="6522" formatCode="General">
                  <c:v>6.5220000000000002</c:v>
                </c:pt>
                <c:pt idx="6523" formatCode="General">
                  <c:v>6.5229999999999997</c:v>
                </c:pt>
                <c:pt idx="6524" formatCode="General">
                  <c:v>6.524</c:v>
                </c:pt>
                <c:pt idx="6525" formatCode="General">
                  <c:v>6.5250000000000004</c:v>
                </c:pt>
                <c:pt idx="6526" formatCode="General">
                  <c:v>6.5259999999999998</c:v>
                </c:pt>
                <c:pt idx="6527" formatCode="General">
                  <c:v>6.5270000000000001</c:v>
                </c:pt>
                <c:pt idx="6528" formatCode="General">
                  <c:v>6.5279999999999996</c:v>
                </c:pt>
                <c:pt idx="6529" formatCode="General">
                  <c:v>6.5289999999999999</c:v>
                </c:pt>
                <c:pt idx="6530" formatCode="General">
                  <c:v>6.53</c:v>
                </c:pt>
                <c:pt idx="6531" formatCode="General">
                  <c:v>6.5309999999999997</c:v>
                </c:pt>
                <c:pt idx="6532" formatCode="General">
                  <c:v>6.532</c:v>
                </c:pt>
                <c:pt idx="6533" formatCode="General">
                  <c:v>6.5330000000000004</c:v>
                </c:pt>
                <c:pt idx="6534" formatCode="General">
                  <c:v>6.5339999999999998</c:v>
                </c:pt>
                <c:pt idx="6535" formatCode="General">
                  <c:v>6.5350000000000001</c:v>
                </c:pt>
                <c:pt idx="6536" formatCode="General">
                  <c:v>6.5359999999999996</c:v>
                </c:pt>
                <c:pt idx="6537" formatCode="General">
                  <c:v>6.5369999999999999</c:v>
                </c:pt>
                <c:pt idx="6538" formatCode="General">
                  <c:v>6.5380000000000003</c:v>
                </c:pt>
                <c:pt idx="6539" formatCode="General">
                  <c:v>6.5389999999999997</c:v>
                </c:pt>
                <c:pt idx="6540" formatCode="General">
                  <c:v>6.54</c:v>
                </c:pt>
                <c:pt idx="6541" formatCode="General">
                  <c:v>6.5410000000000004</c:v>
                </c:pt>
                <c:pt idx="6542" formatCode="General">
                  <c:v>6.5419999999999998</c:v>
                </c:pt>
                <c:pt idx="6543" formatCode="General">
                  <c:v>6.5430000000000001</c:v>
                </c:pt>
                <c:pt idx="6544" formatCode="General">
                  <c:v>6.5439999999999996</c:v>
                </c:pt>
                <c:pt idx="6545" formatCode="General">
                  <c:v>6.5449999999999999</c:v>
                </c:pt>
                <c:pt idx="6546" formatCode="General">
                  <c:v>6.5460000000000003</c:v>
                </c:pt>
                <c:pt idx="6547" formatCode="General">
                  <c:v>6.5469999999999997</c:v>
                </c:pt>
                <c:pt idx="6548" formatCode="General">
                  <c:v>6.548</c:v>
                </c:pt>
                <c:pt idx="6549" formatCode="General">
                  <c:v>6.5490000000000004</c:v>
                </c:pt>
                <c:pt idx="6550" formatCode="General">
                  <c:v>6.55</c:v>
                </c:pt>
                <c:pt idx="6551" formatCode="General">
                  <c:v>6.5510000000000002</c:v>
                </c:pt>
                <c:pt idx="6552" formatCode="General">
                  <c:v>6.5519999999999996</c:v>
                </c:pt>
                <c:pt idx="6553" formatCode="General">
                  <c:v>6.5529999999999999</c:v>
                </c:pt>
                <c:pt idx="6554" formatCode="General">
                  <c:v>6.5540000000000003</c:v>
                </c:pt>
                <c:pt idx="6555" formatCode="General">
                  <c:v>6.5549999999999997</c:v>
                </c:pt>
                <c:pt idx="6556" formatCode="General">
                  <c:v>6.556</c:v>
                </c:pt>
                <c:pt idx="6557" formatCode="General">
                  <c:v>6.5570000000000004</c:v>
                </c:pt>
                <c:pt idx="6558" formatCode="General">
                  <c:v>6.5579999999999998</c:v>
                </c:pt>
                <c:pt idx="6559" formatCode="General">
                  <c:v>6.5590000000000002</c:v>
                </c:pt>
                <c:pt idx="6560" formatCode="General">
                  <c:v>6.56</c:v>
                </c:pt>
                <c:pt idx="6561" formatCode="General">
                  <c:v>6.5609999999999999</c:v>
                </c:pt>
                <c:pt idx="6562" formatCode="General">
                  <c:v>6.5620000000000003</c:v>
                </c:pt>
                <c:pt idx="6563" formatCode="General">
                  <c:v>6.5629999999999997</c:v>
                </c:pt>
                <c:pt idx="6564" formatCode="General">
                  <c:v>6.5640000000000001</c:v>
                </c:pt>
                <c:pt idx="6565" formatCode="General">
                  <c:v>6.5650000000000004</c:v>
                </c:pt>
                <c:pt idx="6566" formatCode="General">
                  <c:v>6.5659999999999998</c:v>
                </c:pt>
                <c:pt idx="6567" formatCode="General">
                  <c:v>6.5670000000000002</c:v>
                </c:pt>
                <c:pt idx="6568" formatCode="General">
                  <c:v>6.5679999999999996</c:v>
                </c:pt>
                <c:pt idx="6569" formatCode="General">
                  <c:v>6.569</c:v>
                </c:pt>
                <c:pt idx="6570" formatCode="General">
                  <c:v>6.57</c:v>
                </c:pt>
                <c:pt idx="6571" formatCode="General">
                  <c:v>6.5709999999999997</c:v>
                </c:pt>
                <c:pt idx="6572" formatCode="General">
                  <c:v>6.5720000000000001</c:v>
                </c:pt>
                <c:pt idx="6573" formatCode="General">
                  <c:v>6.5730000000000004</c:v>
                </c:pt>
                <c:pt idx="6574" formatCode="General">
                  <c:v>6.5739999999999998</c:v>
                </c:pt>
                <c:pt idx="6575" formatCode="General">
                  <c:v>6.5750000000000002</c:v>
                </c:pt>
                <c:pt idx="6576" formatCode="General">
                  <c:v>6.5759999999999996</c:v>
                </c:pt>
                <c:pt idx="6577" formatCode="General">
                  <c:v>6.577</c:v>
                </c:pt>
                <c:pt idx="6578" formatCode="General">
                  <c:v>6.5780000000000003</c:v>
                </c:pt>
                <c:pt idx="6579" formatCode="General">
                  <c:v>6.5789999999999997</c:v>
                </c:pt>
                <c:pt idx="6580" formatCode="General">
                  <c:v>6.58</c:v>
                </c:pt>
                <c:pt idx="6581" formatCode="General">
                  <c:v>6.5810000000000004</c:v>
                </c:pt>
                <c:pt idx="6582" formatCode="General">
                  <c:v>6.5819999999999999</c:v>
                </c:pt>
                <c:pt idx="6583" formatCode="General">
                  <c:v>6.5830000000000002</c:v>
                </c:pt>
                <c:pt idx="6584" formatCode="General">
                  <c:v>6.5839999999999996</c:v>
                </c:pt>
                <c:pt idx="6585" formatCode="General">
                  <c:v>6.585</c:v>
                </c:pt>
                <c:pt idx="6586" formatCode="General">
                  <c:v>6.5860000000000003</c:v>
                </c:pt>
                <c:pt idx="6587" formatCode="General">
                  <c:v>6.5869999999999997</c:v>
                </c:pt>
                <c:pt idx="6588" formatCode="General">
                  <c:v>6.5880000000000001</c:v>
                </c:pt>
                <c:pt idx="6589" formatCode="General">
                  <c:v>6.5890000000000004</c:v>
                </c:pt>
                <c:pt idx="6590" formatCode="General">
                  <c:v>6.59</c:v>
                </c:pt>
                <c:pt idx="6591" formatCode="General">
                  <c:v>6.5910000000000002</c:v>
                </c:pt>
                <c:pt idx="6592" formatCode="General">
                  <c:v>6.5919999999999996</c:v>
                </c:pt>
                <c:pt idx="6593" formatCode="General">
                  <c:v>6.593</c:v>
                </c:pt>
                <c:pt idx="6594" formatCode="General">
                  <c:v>6.5940000000000003</c:v>
                </c:pt>
                <c:pt idx="6595" formatCode="General">
                  <c:v>6.5949999999999998</c:v>
                </c:pt>
                <c:pt idx="6596" formatCode="General">
                  <c:v>6.5960000000000001</c:v>
                </c:pt>
                <c:pt idx="6597" formatCode="General">
                  <c:v>6.5970000000000004</c:v>
                </c:pt>
                <c:pt idx="6598" formatCode="General">
                  <c:v>6.5979999999999999</c:v>
                </c:pt>
                <c:pt idx="6599" formatCode="General">
                  <c:v>6.5990000000000002</c:v>
                </c:pt>
                <c:pt idx="6600" formatCode="General">
                  <c:v>6.6</c:v>
                </c:pt>
                <c:pt idx="6601" formatCode="General">
                  <c:v>6.601</c:v>
                </c:pt>
                <c:pt idx="6602" formatCode="General">
                  <c:v>6.6020000000000003</c:v>
                </c:pt>
                <c:pt idx="6603" formatCode="General">
                  <c:v>6.6029999999999998</c:v>
                </c:pt>
                <c:pt idx="6604" formatCode="General">
                  <c:v>6.6040000000000001</c:v>
                </c:pt>
                <c:pt idx="6605" formatCode="General">
                  <c:v>6.6050000000000004</c:v>
                </c:pt>
                <c:pt idx="6606" formatCode="General">
                  <c:v>6.6059999999999999</c:v>
                </c:pt>
                <c:pt idx="6607" formatCode="General">
                  <c:v>6.6070000000000002</c:v>
                </c:pt>
                <c:pt idx="6608" formatCode="General">
                  <c:v>6.6079999999999997</c:v>
                </c:pt>
                <c:pt idx="6609" formatCode="General">
                  <c:v>6.609</c:v>
                </c:pt>
                <c:pt idx="6610" formatCode="General">
                  <c:v>6.61</c:v>
                </c:pt>
                <c:pt idx="6611" formatCode="General">
                  <c:v>6.6109999999999998</c:v>
                </c:pt>
                <c:pt idx="6612" formatCode="General">
                  <c:v>6.6120000000000001</c:v>
                </c:pt>
                <c:pt idx="6613" formatCode="General">
                  <c:v>6.6130000000000004</c:v>
                </c:pt>
                <c:pt idx="6614" formatCode="General">
                  <c:v>6.6139999999999999</c:v>
                </c:pt>
                <c:pt idx="6615" formatCode="General">
                  <c:v>6.6150000000000002</c:v>
                </c:pt>
                <c:pt idx="6616" formatCode="General">
                  <c:v>6.6159999999999997</c:v>
                </c:pt>
                <c:pt idx="6617" formatCode="General">
                  <c:v>6.617</c:v>
                </c:pt>
                <c:pt idx="6618" formatCode="General">
                  <c:v>6.6180000000000003</c:v>
                </c:pt>
                <c:pt idx="6619" formatCode="General">
                  <c:v>6.6189999999999998</c:v>
                </c:pt>
                <c:pt idx="6620" formatCode="General">
                  <c:v>6.62</c:v>
                </c:pt>
                <c:pt idx="6621" formatCode="General">
                  <c:v>6.6210000000000004</c:v>
                </c:pt>
                <c:pt idx="6622" formatCode="General">
                  <c:v>6.6219999999999999</c:v>
                </c:pt>
                <c:pt idx="6623" formatCode="General">
                  <c:v>6.6230000000000002</c:v>
                </c:pt>
                <c:pt idx="6624" formatCode="General">
                  <c:v>6.6239999999999997</c:v>
                </c:pt>
                <c:pt idx="6625" formatCode="General">
                  <c:v>6.625</c:v>
                </c:pt>
                <c:pt idx="6626" formatCode="General">
                  <c:v>6.6260000000000003</c:v>
                </c:pt>
                <c:pt idx="6627" formatCode="General">
                  <c:v>6.6269999999999998</c:v>
                </c:pt>
                <c:pt idx="6628" formatCode="General">
                  <c:v>6.6280000000000001</c:v>
                </c:pt>
                <c:pt idx="6629" formatCode="General">
                  <c:v>6.6289999999999996</c:v>
                </c:pt>
                <c:pt idx="6630" formatCode="General">
                  <c:v>6.63</c:v>
                </c:pt>
                <c:pt idx="6631" formatCode="General">
                  <c:v>6.6310000000000002</c:v>
                </c:pt>
                <c:pt idx="6632" formatCode="General">
                  <c:v>6.6319999999999997</c:v>
                </c:pt>
                <c:pt idx="6633" formatCode="General">
                  <c:v>6.633</c:v>
                </c:pt>
                <c:pt idx="6634" formatCode="General">
                  <c:v>6.6340000000000003</c:v>
                </c:pt>
                <c:pt idx="6635" formatCode="General">
                  <c:v>6.6349999999999998</c:v>
                </c:pt>
                <c:pt idx="6636" formatCode="General">
                  <c:v>6.6360000000000001</c:v>
                </c:pt>
                <c:pt idx="6637" formatCode="General">
                  <c:v>6.6369999999999996</c:v>
                </c:pt>
                <c:pt idx="6638" formatCode="General">
                  <c:v>6.6379999999999999</c:v>
                </c:pt>
                <c:pt idx="6639" formatCode="General">
                  <c:v>6.6390000000000002</c:v>
                </c:pt>
                <c:pt idx="6640" formatCode="General">
                  <c:v>6.64</c:v>
                </c:pt>
                <c:pt idx="6641" formatCode="General">
                  <c:v>6.641</c:v>
                </c:pt>
                <c:pt idx="6642" formatCode="General">
                  <c:v>6.6420000000000003</c:v>
                </c:pt>
                <c:pt idx="6643" formatCode="General">
                  <c:v>6.6429999999999998</c:v>
                </c:pt>
                <c:pt idx="6644" formatCode="General">
                  <c:v>6.6440000000000001</c:v>
                </c:pt>
                <c:pt idx="6645" formatCode="General">
                  <c:v>6.6449999999999996</c:v>
                </c:pt>
                <c:pt idx="6646" formatCode="General">
                  <c:v>6.6459999999999999</c:v>
                </c:pt>
                <c:pt idx="6647" formatCode="General">
                  <c:v>6.6470000000000002</c:v>
                </c:pt>
                <c:pt idx="6648" formatCode="General">
                  <c:v>6.6479999999999997</c:v>
                </c:pt>
                <c:pt idx="6649" formatCode="General">
                  <c:v>6.649</c:v>
                </c:pt>
                <c:pt idx="6650" formatCode="General">
                  <c:v>6.65</c:v>
                </c:pt>
                <c:pt idx="6651" formatCode="General">
                  <c:v>6.6509999999999998</c:v>
                </c:pt>
                <c:pt idx="6652" formatCode="General">
                  <c:v>6.6520000000000001</c:v>
                </c:pt>
                <c:pt idx="6653" formatCode="General">
                  <c:v>6.6529999999999996</c:v>
                </c:pt>
                <c:pt idx="6654" formatCode="General">
                  <c:v>6.6539999999999999</c:v>
                </c:pt>
                <c:pt idx="6655" formatCode="General">
                  <c:v>6.6550000000000002</c:v>
                </c:pt>
                <c:pt idx="6656" formatCode="General">
                  <c:v>6.6559999999999997</c:v>
                </c:pt>
                <c:pt idx="6657" formatCode="General">
                  <c:v>6.657</c:v>
                </c:pt>
                <c:pt idx="6658" formatCode="General">
                  <c:v>6.6580000000000004</c:v>
                </c:pt>
                <c:pt idx="6659" formatCode="General">
                  <c:v>6.6589999999999998</c:v>
                </c:pt>
                <c:pt idx="6660" formatCode="General">
                  <c:v>6.66</c:v>
                </c:pt>
                <c:pt idx="6661" formatCode="General">
                  <c:v>6.6609999999999996</c:v>
                </c:pt>
                <c:pt idx="6662" formatCode="General">
                  <c:v>6.6619999999999999</c:v>
                </c:pt>
                <c:pt idx="6663" formatCode="General">
                  <c:v>6.6630000000000003</c:v>
                </c:pt>
                <c:pt idx="6664" formatCode="General">
                  <c:v>6.6639999999999997</c:v>
                </c:pt>
                <c:pt idx="6665" formatCode="General">
                  <c:v>6.665</c:v>
                </c:pt>
                <c:pt idx="6666" formatCode="General">
                  <c:v>6.6660000000000004</c:v>
                </c:pt>
                <c:pt idx="6667" formatCode="General">
                  <c:v>6.6669999999999998</c:v>
                </c:pt>
                <c:pt idx="6668" formatCode="General">
                  <c:v>6.6680000000000001</c:v>
                </c:pt>
                <c:pt idx="6669" formatCode="General">
                  <c:v>6.6689999999999996</c:v>
                </c:pt>
                <c:pt idx="6670" formatCode="General">
                  <c:v>6.67</c:v>
                </c:pt>
                <c:pt idx="6671" formatCode="General">
                  <c:v>6.6710000000000003</c:v>
                </c:pt>
                <c:pt idx="6672" formatCode="General">
                  <c:v>6.6719999999999997</c:v>
                </c:pt>
                <c:pt idx="6673" formatCode="General">
                  <c:v>6.673</c:v>
                </c:pt>
                <c:pt idx="6674" formatCode="General">
                  <c:v>6.6740000000000004</c:v>
                </c:pt>
                <c:pt idx="6675" formatCode="General">
                  <c:v>6.6749999999999998</c:v>
                </c:pt>
                <c:pt idx="6676" formatCode="General">
                  <c:v>6.6760000000000002</c:v>
                </c:pt>
                <c:pt idx="6677" formatCode="General">
                  <c:v>6.6769999999999996</c:v>
                </c:pt>
                <c:pt idx="6678" formatCode="General">
                  <c:v>6.6779999999999999</c:v>
                </c:pt>
                <c:pt idx="6679" formatCode="General">
                  <c:v>6.6790000000000003</c:v>
                </c:pt>
                <c:pt idx="6680" formatCode="General">
                  <c:v>6.68</c:v>
                </c:pt>
                <c:pt idx="6681" formatCode="General">
                  <c:v>6.681</c:v>
                </c:pt>
                <c:pt idx="6682" formatCode="General">
                  <c:v>6.6820000000000004</c:v>
                </c:pt>
                <c:pt idx="6683" formatCode="General">
                  <c:v>6.6829999999999998</c:v>
                </c:pt>
                <c:pt idx="6684" formatCode="General">
                  <c:v>6.6840000000000002</c:v>
                </c:pt>
                <c:pt idx="6685" formatCode="General">
                  <c:v>6.6849999999999996</c:v>
                </c:pt>
                <c:pt idx="6686" formatCode="General">
                  <c:v>6.6859999999999999</c:v>
                </c:pt>
                <c:pt idx="6687" formatCode="General">
                  <c:v>6.6870000000000003</c:v>
                </c:pt>
                <c:pt idx="6688" formatCode="General">
                  <c:v>6.6879999999999997</c:v>
                </c:pt>
                <c:pt idx="6689" formatCode="General">
                  <c:v>6.6890000000000001</c:v>
                </c:pt>
                <c:pt idx="6690" formatCode="General">
                  <c:v>6.69</c:v>
                </c:pt>
                <c:pt idx="6691" formatCode="General">
                  <c:v>6.6909999999999998</c:v>
                </c:pt>
                <c:pt idx="6692" formatCode="General">
                  <c:v>6.6920000000000002</c:v>
                </c:pt>
                <c:pt idx="6693" formatCode="General">
                  <c:v>6.6929999999999996</c:v>
                </c:pt>
                <c:pt idx="6694" formatCode="General">
                  <c:v>6.694</c:v>
                </c:pt>
                <c:pt idx="6695" formatCode="General">
                  <c:v>6.6950000000000003</c:v>
                </c:pt>
                <c:pt idx="6696" formatCode="General">
                  <c:v>6.6959999999999997</c:v>
                </c:pt>
                <c:pt idx="6697" formatCode="General">
                  <c:v>6.6970000000000001</c:v>
                </c:pt>
                <c:pt idx="6698" formatCode="General">
                  <c:v>6.6980000000000004</c:v>
                </c:pt>
                <c:pt idx="6699" formatCode="General">
                  <c:v>6.6989999999999998</c:v>
                </c:pt>
                <c:pt idx="6700" formatCode="General">
                  <c:v>6.7</c:v>
                </c:pt>
                <c:pt idx="6701" formatCode="General">
                  <c:v>6.7009999999999996</c:v>
                </c:pt>
                <c:pt idx="6702" formatCode="General">
                  <c:v>6.702</c:v>
                </c:pt>
                <c:pt idx="6703" formatCode="General">
                  <c:v>6.7030000000000003</c:v>
                </c:pt>
                <c:pt idx="6704" formatCode="General">
                  <c:v>6.7039999999999997</c:v>
                </c:pt>
                <c:pt idx="6705" formatCode="General">
                  <c:v>6.7050000000000001</c:v>
                </c:pt>
                <c:pt idx="6706" formatCode="General">
                  <c:v>6.7060000000000004</c:v>
                </c:pt>
                <c:pt idx="6707" formatCode="General">
                  <c:v>6.7069999999999999</c:v>
                </c:pt>
                <c:pt idx="6708" formatCode="General">
                  <c:v>6.7080000000000002</c:v>
                </c:pt>
                <c:pt idx="6709" formatCode="General">
                  <c:v>6.7089999999999996</c:v>
                </c:pt>
                <c:pt idx="6710" formatCode="General">
                  <c:v>6.71</c:v>
                </c:pt>
                <c:pt idx="6711" formatCode="General">
                  <c:v>6.7110000000000003</c:v>
                </c:pt>
                <c:pt idx="6712" formatCode="General">
                  <c:v>6.7119999999999997</c:v>
                </c:pt>
                <c:pt idx="6713" formatCode="General">
                  <c:v>6.7130000000000001</c:v>
                </c:pt>
                <c:pt idx="6714" formatCode="General">
                  <c:v>6.7140000000000004</c:v>
                </c:pt>
                <c:pt idx="6715" formatCode="General">
                  <c:v>6.7149999999999999</c:v>
                </c:pt>
                <c:pt idx="6716" formatCode="General">
                  <c:v>6.7160000000000002</c:v>
                </c:pt>
                <c:pt idx="6717" formatCode="General">
                  <c:v>6.7169999999999996</c:v>
                </c:pt>
                <c:pt idx="6718" formatCode="General">
                  <c:v>6.718</c:v>
                </c:pt>
                <c:pt idx="6719" formatCode="General">
                  <c:v>6.7190000000000003</c:v>
                </c:pt>
                <c:pt idx="6720" formatCode="General">
                  <c:v>6.72</c:v>
                </c:pt>
                <c:pt idx="6721" formatCode="General">
                  <c:v>6.7210000000000001</c:v>
                </c:pt>
                <c:pt idx="6722" formatCode="General">
                  <c:v>6.7220000000000004</c:v>
                </c:pt>
                <c:pt idx="6723" formatCode="General">
                  <c:v>6.7229999999999999</c:v>
                </c:pt>
                <c:pt idx="6724" formatCode="General">
                  <c:v>6.7240000000000002</c:v>
                </c:pt>
                <c:pt idx="6725" formatCode="General">
                  <c:v>6.7249999999999996</c:v>
                </c:pt>
                <c:pt idx="6726" formatCode="General">
                  <c:v>6.726</c:v>
                </c:pt>
                <c:pt idx="6727" formatCode="General">
                  <c:v>6.7270000000000003</c:v>
                </c:pt>
                <c:pt idx="6728" formatCode="General">
                  <c:v>6.7279999999999998</c:v>
                </c:pt>
                <c:pt idx="6729" formatCode="General">
                  <c:v>6.7290000000000001</c:v>
                </c:pt>
                <c:pt idx="6730" formatCode="General">
                  <c:v>6.73</c:v>
                </c:pt>
                <c:pt idx="6731" formatCode="General">
                  <c:v>6.7309999999999999</c:v>
                </c:pt>
                <c:pt idx="6732" formatCode="General">
                  <c:v>6.7320000000000002</c:v>
                </c:pt>
                <c:pt idx="6733" formatCode="General">
                  <c:v>6.7329999999999997</c:v>
                </c:pt>
                <c:pt idx="6734" formatCode="General">
                  <c:v>6.734</c:v>
                </c:pt>
                <c:pt idx="6735" formatCode="General">
                  <c:v>6.7350000000000003</c:v>
                </c:pt>
                <c:pt idx="6736" formatCode="General">
                  <c:v>6.7359999999999998</c:v>
                </c:pt>
                <c:pt idx="6737" formatCode="General">
                  <c:v>6.7370000000000001</c:v>
                </c:pt>
                <c:pt idx="6738" formatCode="General">
                  <c:v>6.7380000000000004</c:v>
                </c:pt>
                <c:pt idx="6739" formatCode="General">
                  <c:v>6.7389999999999999</c:v>
                </c:pt>
                <c:pt idx="6740" formatCode="General">
                  <c:v>6.74</c:v>
                </c:pt>
                <c:pt idx="6741" formatCode="General">
                  <c:v>6.7409999999999997</c:v>
                </c:pt>
                <c:pt idx="6742" formatCode="General">
                  <c:v>6.742</c:v>
                </c:pt>
                <c:pt idx="6743" formatCode="General">
                  <c:v>6.7430000000000003</c:v>
                </c:pt>
                <c:pt idx="6744" formatCode="General">
                  <c:v>6.7439999999999998</c:v>
                </c:pt>
                <c:pt idx="6745" formatCode="General">
                  <c:v>6.7450000000000001</c:v>
                </c:pt>
                <c:pt idx="6746" formatCode="General">
                  <c:v>6.7460000000000004</c:v>
                </c:pt>
                <c:pt idx="6747" formatCode="General">
                  <c:v>6.7469999999999999</c:v>
                </c:pt>
                <c:pt idx="6748" formatCode="General">
                  <c:v>6.7480000000000002</c:v>
                </c:pt>
                <c:pt idx="6749" formatCode="General">
                  <c:v>6.7489999999999997</c:v>
                </c:pt>
                <c:pt idx="6750" formatCode="General">
                  <c:v>6.75</c:v>
                </c:pt>
                <c:pt idx="6751" formatCode="General">
                  <c:v>6.7510000000000003</c:v>
                </c:pt>
                <c:pt idx="6752" formatCode="General">
                  <c:v>6.7519999999999998</c:v>
                </c:pt>
                <c:pt idx="6753" formatCode="General">
                  <c:v>6.7530000000000001</c:v>
                </c:pt>
                <c:pt idx="6754" formatCode="General">
                  <c:v>6.7539999999999996</c:v>
                </c:pt>
                <c:pt idx="6755" formatCode="General">
                  <c:v>6.7549999999999999</c:v>
                </c:pt>
                <c:pt idx="6756" formatCode="General">
                  <c:v>6.7560000000000002</c:v>
                </c:pt>
                <c:pt idx="6757" formatCode="General">
                  <c:v>6.7569999999999997</c:v>
                </c:pt>
                <c:pt idx="6758" formatCode="General">
                  <c:v>6.758</c:v>
                </c:pt>
                <c:pt idx="6759" formatCode="General">
                  <c:v>6.7590000000000003</c:v>
                </c:pt>
                <c:pt idx="6760" formatCode="General">
                  <c:v>6.76</c:v>
                </c:pt>
                <c:pt idx="6761" formatCode="General">
                  <c:v>6.7610000000000001</c:v>
                </c:pt>
                <c:pt idx="6762" formatCode="General">
                  <c:v>6.7619999999999996</c:v>
                </c:pt>
                <c:pt idx="6763" formatCode="General">
                  <c:v>6.7629999999999999</c:v>
                </c:pt>
                <c:pt idx="6764" formatCode="General">
                  <c:v>6.7640000000000002</c:v>
                </c:pt>
                <c:pt idx="6765" formatCode="General">
                  <c:v>6.7649999999999997</c:v>
                </c:pt>
                <c:pt idx="6766" formatCode="General">
                  <c:v>6.766</c:v>
                </c:pt>
                <c:pt idx="6767" formatCode="General">
                  <c:v>6.7670000000000003</c:v>
                </c:pt>
                <c:pt idx="6768" formatCode="General">
                  <c:v>6.7679999999999998</c:v>
                </c:pt>
                <c:pt idx="6769" formatCode="General">
                  <c:v>6.7690000000000001</c:v>
                </c:pt>
                <c:pt idx="6770" formatCode="General">
                  <c:v>6.77</c:v>
                </c:pt>
                <c:pt idx="6771" formatCode="General">
                  <c:v>6.7709999999999999</c:v>
                </c:pt>
                <c:pt idx="6772" formatCode="General">
                  <c:v>6.7720000000000002</c:v>
                </c:pt>
                <c:pt idx="6773" formatCode="General">
                  <c:v>6.7729999999999997</c:v>
                </c:pt>
                <c:pt idx="6774" formatCode="General">
                  <c:v>6.774</c:v>
                </c:pt>
                <c:pt idx="6775" formatCode="General">
                  <c:v>6.7750000000000004</c:v>
                </c:pt>
                <c:pt idx="6776" formatCode="General">
                  <c:v>6.7759999999999998</c:v>
                </c:pt>
                <c:pt idx="6777" formatCode="General">
                  <c:v>6.7770000000000001</c:v>
                </c:pt>
                <c:pt idx="6778" formatCode="General">
                  <c:v>6.7779999999999996</c:v>
                </c:pt>
                <c:pt idx="6779" formatCode="General">
                  <c:v>6.7789999999999999</c:v>
                </c:pt>
                <c:pt idx="6780" formatCode="General">
                  <c:v>6.78</c:v>
                </c:pt>
                <c:pt idx="6781" formatCode="General">
                  <c:v>6.7809999999999997</c:v>
                </c:pt>
                <c:pt idx="6782" formatCode="General">
                  <c:v>6.782</c:v>
                </c:pt>
                <c:pt idx="6783" formatCode="General">
                  <c:v>6.7830000000000004</c:v>
                </c:pt>
                <c:pt idx="6784" formatCode="General">
                  <c:v>6.7839999999999998</c:v>
                </c:pt>
                <c:pt idx="6785" formatCode="General">
                  <c:v>6.7850000000000001</c:v>
                </c:pt>
                <c:pt idx="6786" formatCode="General">
                  <c:v>6.7859999999999996</c:v>
                </c:pt>
                <c:pt idx="6787" formatCode="General">
                  <c:v>6.7869999999999999</c:v>
                </c:pt>
                <c:pt idx="6788" formatCode="General">
                  <c:v>6.7880000000000003</c:v>
                </c:pt>
                <c:pt idx="6789" formatCode="General">
                  <c:v>6.7889999999999997</c:v>
                </c:pt>
                <c:pt idx="6790" formatCode="General">
                  <c:v>6.79</c:v>
                </c:pt>
                <c:pt idx="6791" formatCode="General">
                  <c:v>6.7910000000000004</c:v>
                </c:pt>
                <c:pt idx="6792" formatCode="General">
                  <c:v>6.7919999999999998</c:v>
                </c:pt>
                <c:pt idx="6793" formatCode="General">
                  <c:v>6.7930000000000001</c:v>
                </c:pt>
                <c:pt idx="6794" formatCode="General">
                  <c:v>6.7939999999999996</c:v>
                </c:pt>
                <c:pt idx="6795" formatCode="General">
                  <c:v>6.7949999999999999</c:v>
                </c:pt>
                <c:pt idx="6796" formatCode="General">
                  <c:v>6.7960000000000003</c:v>
                </c:pt>
                <c:pt idx="6797" formatCode="General">
                  <c:v>6.7969999999999997</c:v>
                </c:pt>
                <c:pt idx="6798" formatCode="General">
                  <c:v>6.798</c:v>
                </c:pt>
                <c:pt idx="6799" formatCode="General">
                  <c:v>6.7990000000000004</c:v>
                </c:pt>
                <c:pt idx="6800" formatCode="General">
                  <c:v>6.8</c:v>
                </c:pt>
                <c:pt idx="6801" formatCode="General">
                  <c:v>6.8010000000000002</c:v>
                </c:pt>
                <c:pt idx="6802" formatCode="General">
                  <c:v>6.8019999999999996</c:v>
                </c:pt>
                <c:pt idx="6803" formatCode="General">
                  <c:v>6.8029999999999999</c:v>
                </c:pt>
                <c:pt idx="6804" formatCode="General">
                  <c:v>6.8040000000000003</c:v>
                </c:pt>
                <c:pt idx="6805" formatCode="General">
                  <c:v>6.8049999999999997</c:v>
                </c:pt>
                <c:pt idx="6806" formatCode="General">
                  <c:v>6.806</c:v>
                </c:pt>
                <c:pt idx="6807" formatCode="General">
                  <c:v>6.8070000000000004</c:v>
                </c:pt>
                <c:pt idx="6808" formatCode="General">
                  <c:v>6.8079999999999998</c:v>
                </c:pt>
                <c:pt idx="6809" formatCode="General">
                  <c:v>6.8090000000000002</c:v>
                </c:pt>
                <c:pt idx="6810" formatCode="General">
                  <c:v>6.81</c:v>
                </c:pt>
                <c:pt idx="6811" formatCode="General">
                  <c:v>6.8109999999999999</c:v>
                </c:pt>
                <c:pt idx="6812" formatCode="General">
                  <c:v>6.8120000000000003</c:v>
                </c:pt>
                <c:pt idx="6813" formatCode="General">
                  <c:v>6.8129999999999997</c:v>
                </c:pt>
                <c:pt idx="6814" formatCode="General">
                  <c:v>6.8140000000000001</c:v>
                </c:pt>
                <c:pt idx="6815" formatCode="General">
                  <c:v>6.8150000000000004</c:v>
                </c:pt>
                <c:pt idx="6816" formatCode="General">
                  <c:v>6.8159999999999998</c:v>
                </c:pt>
                <c:pt idx="6817" formatCode="General">
                  <c:v>6.8170000000000002</c:v>
                </c:pt>
                <c:pt idx="6818" formatCode="General">
                  <c:v>6.8179999999999996</c:v>
                </c:pt>
                <c:pt idx="6819" formatCode="General">
                  <c:v>6.819</c:v>
                </c:pt>
                <c:pt idx="6820" formatCode="General">
                  <c:v>6.82</c:v>
                </c:pt>
                <c:pt idx="6821" formatCode="General">
                  <c:v>6.8209999999999997</c:v>
                </c:pt>
                <c:pt idx="6822" formatCode="General">
                  <c:v>6.8220000000000001</c:v>
                </c:pt>
                <c:pt idx="6823" formatCode="General">
                  <c:v>6.8230000000000004</c:v>
                </c:pt>
                <c:pt idx="6824" formatCode="General">
                  <c:v>6.8239999999999998</c:v>
                </c:pt>
                <c:pt idx="6825" formatCode="General">
                  <c:v>6.8250000000000002</c:v>
                </c:pt>
                <c:pt idx="6826" formatCode="General">
                  <c:v>6.8259999999999996</c:v>
                </c:pt>
                <c:pt idx="6827" formatCode="General">
                  <c:v>6.827</c:v>
                </c:pt>
                <c:pt idx="6828" formatCode="General">
                  <c:v>6.8280000000000003</c:v>
                </c:pt>
                <c:pt idx="6829" formatCode="General">
                  <c:v>6.8289999999999997</c:v>
                </c:pt>
                <c:pt idx="6830" formatCode="General">
                  <c:v>6.83</c:v>
                </c:pt>
                <c:pt idx="6831" formatCode="General">
                  <c:v>6.8310000000000004</c:v>
                </c:pt>
                <c:pt idx="6832" formatCode="General">
                  <c:v>6.8319999999999999</c:v>
                </c:pt>
                <c:pt idx="6833" formatCode="General">
                  <c:v>6.8330000000000002</c:v>
                </c:pt>
                <c:pt idx="6834" formatCode="General">
                  <c:v>6.8339999999999996</c:v>
                </c:pt>
                <c:pt idx="6835" formatCode="General">
                  <c:v>6.835</c:v>
                </c:pt>
                <c:pt idx="6836" formatCode="General">
                  <c:v>6.8360000000000003</c:v>
                </c:pt>
                <c:pt idx="6837" formatCode="General">
                  <c:v>6.8369999999999997</c:v>
                </c:pt>
                <c:pt idx="6838" formatCode="General">
                  <c:v>6.8380000000000001</c:v>
                </c:pt>
                <c:pt idx="6839" formatCode="General">
                  <c:v>6.8390000000000004</c:v>
                </c:pt>
                <c:pt idx="6840" formatCode="General">
                  <c:v>6.84</c:v>
                </c:pt>
                <c:pt idx="6841" formatCode="General">
                  <c:v>6.8410000000000002</c:v>
                </c:pt>
                <c:pt idx="6842" formatCode="General">
                  <c:v>6.8419999999999996</c:v>
                </c:pt>
                <c:pt idx="6843" formatCode="General">
                  <c:v>6.843</c:v>
                </c:pt>
                <c:pt idx="6844" formatCode="General">
                  <c:v>6.8440000000000003</c:v>
                </c:pt>
                <c:pt idx="6845" formatCode="General">
                  <c:v>6.8449999999999998</c:v>
                </c:pt>
                <c:pt idx="6846" formatCode="General">
                  <c:v>6.8460000000000001</c:v>
                </c:pt>
                <c:pt idx="6847" formatCode="General">
                  <c:v>6.8470000000000004</c:v>
                </c:pt>
                <c:pt idx="6848" formatCode="General">
                  <c:v>6.8479999999999999</c:v>
                </c:pt>
                <c:pt idx="6849" formatCode="General">
                  <c:v>6.8490000000000002</c:v>
                </c:pt>
                <c:pt idx="6850" formatCode="General">
                  <c:v>6.85</c:v>
                </c:pt>
                <c:pt idx="6851" formatCode="General">
                  <c:v>6.851</c:v>
                </c:pt>
                <c:pt idx="6852" formatCode="General">
                  <c:v>6.8520000000000003</c:v>
                </c:pt>
                <c:pt idx="6853" formatCode="General">
                  <c:v>6.8529999999999998</c:v>
                </c:pt>
                <c:pt idx="6854" formatCode="General">
                  <c:v>6.8540000000000001</c:v>
                </c:pt>
                <c:pt idx="6855" formatCode="General">
                  <c:v>6.8550000000000004</c:v>
                </c:pt>
                <c:pt idx="6856" formatCode="General">
                  <c:v>6.8559999999999999</c:v>
                </c:pt>
                <c:pt idx="6857" formatCode="General">
                  <c:v>6.8570000000000002</c:v>
                </c:pt>
                <c:pt idx="6858" formatCode="General">
                  <c:v>6.8579999999999997</c:v>
                </c:pt>
                <c:pt idx="6859" formatCode="General">
                  <c:v>6.859</c:v>
                </c:pt>
                <c:pt idx="6860" formatCode="General">
                  <c:v>6.86</c:v>
                </c:pt>
                <c:pt idx="6861" formatCode="General">
                  <c:v>6.8609999999999998</c:v>
                </c:pt>
                <c:pt idx="6862" formatCode="General">
                  <c:v>6.8620000000000001</c:v>
                </c:pt>
                <c:pt idx="6863" formatCode="General">
                  <c:v>6.8630000000000004</c:v>
                </c:pt>
                <c:pt idx="6864" formatCode="General">
                  <c:v>6.8639999999999999</c:v>
                </c:pt>
                <c:pt idx="6865" formatCode="General">
                  <c:v>6.8650000000000002</c:v>
                </c:pt>
                <c:pt idx="6866" formatCode="General">
                  <c:v>6.8659999999999997</c:v>
                </c:pt>
                <c:pt idx="6867" formatCode="General">
                  <c:v>6.867</c:v>
                </c:pt>
                <c:pt idx="6868" formatCode="General">
                  <c:v>6.8680000000000003</c:v>
                </c:pt>
                <c:pt idx="6869" formatCode="General">
                  <c:v>6.8689999999999998</c:v>
                </c:pt>
                <c:pt idx="6870" formatCode="General">
                  <c:v>6.87</c:v>
                </c:pt>
                <c:pt idx="6871" formatCode="General">
                  <c:v>6.8710000000000004</c:v>
                </c:pt>
                <c:pt idx="6872" formatCode="General">
                  <c:v>6.8719999999999999</c:v>
                </c:pt>
                <c:pt idx="6873" formatCode="General">
                  <c:v>6.8730000000000002</c:v>
                </c:pt>
                <c:pt idx="6874" formatCode="General">
                  <c:v>6.8739999999999997</c:v>
                </c:pt>
                <c:pt idx="6875" formatCode="General">
                  <c:v>6.875</c:v>
                </c:pt>
                <c:pt idx="6876" formatCode="General">
                  <c:v>6.8760000000000003</c:v>
                </c:pt>
                <c:pt idx="6877" formatCode="General">
                  <c:v>6.8769999999999998</c:v>
                </c:pt>
                <c:pt idx="6878" formatCode="General">
                  <c:v>6.8780000000000001</c:v>
                </c:pt>
                <c:pt idx="6879" formatCode="General">
                  <c:v>6.8789999999999996</c:v>
                </c:pt>
                <c:pt idx="6880" formatCode="General">
                  <c:v>6.88</c:v>
                </c:pt>
                <c:pt idx="6881" formatCode="General">
                  <c:v>6.8810000000000002</c:v>
                </c:pt>
                <c:pt idx="6882" formatCode="General">
                  <c:v>6.8819999999999997</c:v>
                </c:pt>
                <c:pt idx="6883" formatCode="General">
                  <c:v>6.883</c:v>
                </c:pt>
                <c:pt idx="6884" formatCode="General">
                  <c:v>6.8840000000000003</c:v>
                </c:pt>
                <c:pt idx="6885" formatCode="General">
                  <c:v>6.8849999999999998</c:v>
                </c:pt>
                <c:pt idx="6886" formatCode="General">
                  <c:v>6.8860000000000001</c:v>
                </c:pt>
                <c:pt idx="6887" formatCode="General">
                  <c:v>6.8869999999999996</c:v>
                </c:pt>
                <c:pt idx="6888" formatCode="General">
                  <c:v>6.8879999999999999</c:v>
                </c:pt>
                <c:pt idx="6889" formatCode="General">
                  <c:v>6.8890000000000002</c:v>
                </c:pt>
                <c:pt idx="6890" formatCode="General">
                  <c:v>6.89</c:v>
                </c:pt>
                <c:pt idx="6891" formatCode="General">
                  <c:v>6.891</c:v>
                </c:pt>
                <c:pt idx="6892" formatCode="General">
                  <c:v>6.8920000000000003</c:v>
                </c:pt>
                <c:pt idx="6893" formatCode="General">
                  <c:v>6.8929999999999998</c:v>
                </c:pt>
                <c:pt idx="6894" formatCode="General">
                  <c:v>6.8940000000000001</c:v>
                </c:pt>
                <c:pt idx="6895" formatCode="General">
                  <c:v>6.8949999999999996</c:v>
                </c:pt>
                <c:pt idx="6896" formatCode="General">
                  <c:v>6.8959999999999999</c:v>
                </c:pt>
                <c:pt idx="6897" formatCode="General">
                  <c:v>6.8970000000000002</c:v>
                </c:pt>
                <c:pt idx="6898" formatCode="General">
                  <c:v>6.8979999999999997</c:v>
                </c:pt>
                <c:pt idx="6899" formatCode="General">
                  <c:v>6.899</c:v>
                </c:pt>
                <c:pt idx="6900" formatCode="General">
                  <c:v>6.9</c:v>
                </c:pt>
                <c:pt idx="6901" formatCode="General">
                  <c:v>6.9009999999999998</c:v>
                </c:pt>
                <c:pt idx="6902" formatCode="General">
                  <c:v>6.9020000000000001</c:v>
                </c:pt>
                <c:pt idx="6903" formatCode="General">
                  <c:v>6.9029999999999996</c:v>
                </c:pt>
                <c:pt idx="6904" formatCode="General">
                  <c:v>6.9039999999999999</c:v>
                </c:pt>
                <c:pt idx="6905" formatCode="General">
                  <c:v>6.9050000000000002</c:v>
                </c:pt>
                <c:pt idx="6906" formatCode="General">
                  <c:v>6.9059999999999997</c:v>
                </c:pt>
                <c:pt idx="6907" formatCode="General">
                  <c:v>6.907</c:v>
                </c:pt>
                <c:pt idx="6908" formatCode="General">
                  <c:v>6.9080000000000004</c:v>
                </c:pt>
                <c:pt idx="6909" formatCode="General">
                  <c:v>6.9089999999999998</c:v>
                </c:pt>
                <c:pt idx="6910" formatCode="General">
                  <c:v>6.91</c:v>
                </c:pt>
                <c:pt idx="6911" formatCode="General">
                  <c:v>6.9109999999999996</c:v>
                </c:pt>
                <c:pt idx="6912" formatCode="General">
                  <c:v>6.9119999999999999</c:v>
                </c:pt>
                <c:pt idx="6913" formatCode="General">
                  <c:v>6.9130000000000003</c:v>
                </c:pt>
                <c:pt idx="6914" formatCode="General">
                  <c:v>6.9139999999999997</c:v>
                </c:pt>
                <c:pt idx="6915" formatCode="General">
                  <c:v>6.915</c:v>
                </c:pt>
                <c:pt idx="6916" formatCode="General">
                  <c:v>6.9160000000000004</c:v>
                </c:pt>
                <c:pt idx="6917" formatCode="General">
                  <c:v>6.9169999999999998</c:v>
                </c:pt>
                <c:pt idx="6918" formatCode="General">
                  <c:v>6.9180000000000001</c:v>
                </c:pt>
                <c:pt idx="6919" formatCode="General">
                  <c:v>6.9189999999999996</c:v>
                </c:pt>
                <c:pt idx="6920" formatCode="General">
                  <c:v>6.92</c:v>
                </c:pt>
                <c:pt idx="6921" formatCode="General">
                  <c:v>6.9210000000000003</c:v>
                </c:pt>
                <c:pt idx="6922" formatCode="General">
                  <c:v>6.9219999999999997</c:v>
                </c:pt>
                <c:pt idx="6923" formatCode="General">
                  <c:v>6.923</c:v>
                </c:pt>
                <c:pt idx="6924" formatCode="General">
                  <c:v>6.9240000000000004</c:v>
                </c:pt>
                <c:pt idx="6925" formatCode="General">
                  <c:v>6.9249999999999998</c:v>
                </c:pt>
                <c:pt idx="6926" formatCode="General">
                  <c:v>6.9260000000000002</c:v>
                </c:pt>
                <c:pt idx="6927" formatCode="General">
                  <c:v>6.9269999999999996</c:v>
                </c:pt>
                <c:pt idx="6928" formatCode="General">
                  <c:v>6.9279999999999999</c:v>
                </c:pt>
                <c:pt idx="6929" formatCode="General">
                  <c:v>6.9290000000000003</c:v>
                </c:pt>
                <c:pt idx="6930" formatCode="General">
                  <c:v>6.93</c:v>
                </c:pt>
                <c:pt idx="6931" formatCode="General">
                  <c:v>6.931</c:v>
                </c:pt>
                <c:pt idx="6932" formatCode="General">
                  <c:v>6.9320000000000004</c:v>
                </c:pt>
                <c:pt idx="6933" formatCode="General">
                  <c:v>6.9329999999999998</c:v>
                </c:pt>
                <c:pt idx="6934" formatCode="General">
                  <c:v>6.9340000000000002</c:v>
                </c:pt>
                <c:pt idx="6935" formatCode="General">
                  <c:v>6.9349999999999996</c:v>
                </c:pt>
                <c:pt idx="6936" formatCode="General">
                  <c:v>6.9359999999999999</c:v>
                </c:pt>
                <c:pt idx="6937" formatCode="General">
                  <c:v>6.9370000000000003</c:v>
                </c:pt>
                <c:pt idx="6938" formatCode="General">
                  <c:v>6.9379999999999997</c:v>
                </c:pt>
                <c:pt idx="6939" formatCode="General">
                  <c:v>6.9390000000000001</c:v>
                </c:pt>
                <c:pt idx="6940" formatCode="General">
                  <c:v>6.94</c:v>
                </c:pt>
                <c:pt idx="6941" formatCode="General">
                  <c:v>6.9409999999999998</c:v>
                </c:pt>
                <c:pt idx="6942" formatCode="General">
                  <c:v>6.9420000000000002</c:v>
                </c:pt>
                <c:pt idx="6943" formatCode="General">
                  <c:v>6.9429999999999996</c:v>
                </c:pt>
                <c:pt idx="6944" formatCode="General">
                  <c:v>6.944</c:v>
                </c:pt>
                <c:pt idx="6945" formatCode="General">
                  <c:v>6.9450000000000003</c:v>
                </c:pt>
                <c:pt idx="6946" formatCode="General">
                  <c:v>6.9459999999999997</c:v>
                </c:pt>
                <c:pt idx="6947" formatCode="General">
                  <c:v>6.9470000000000001</c:v>
                </c:pt>
                <c:pt idx="6948" formatCode="General">
                  <c:v>6.9480000000000004</c:v>
                </c:pt>
                <c:pt idx="6949" formatCode="General">
                  <c:v>6.9489999999999998</c:v>
                </c:pt>
                <c:pt idx="6950" formatCode="General">
                  <c:v>6.95</c:v>
                </c:pt>
                <c:pt idx="6951" formatCode="General">
                  <c:v>6.9509999999999996</c:v>
                </c:pt>
                <c:pt idx="6952" formatCode="General">
                  <c:v>6.952</c:v>
                </c:pt>
                <c:pt idx="6953" formatCode="General">
                  <c:v>6.9530000000000003</c:v>
                </c:pt>
                <c:pt idx="6954" formatCode="General">
                  <c:v>6.9539999999999997</c:v>
                </c:pt>
                <c:pt idx="6955" formatCode="General">
                  <c:v>6.9550000000000001</c:v>
                </c:pt>
                <c:pt idx="6956" formatCode="General">
                  <c:v>6.9560000000000004</c:v>
                </c:pt>
                <c:pt idx="6957" formatCode="General">
                  <c:v>6.9569999999999999</c:v>
                </c:pt>
                <c:pt idx="6958" formatCode="General">
                  <c:v>6.9580000000000002</c:v>
                </c:pt>
                <c:pt idx="6959" formatCode="General">
                  <c:v>6.9589999999999996</c:v>
                </c:pt>
                <c:pt idx="6960" formatCode="General">
                  <c:v>6.96</c:v>
                </c:pt>
                <c:pt idx="6961" formatCode="General">
                  <c:v>6.9610000000000003</c:v>
                </c:pt>
                <c:pt idx="6962" formatCode="General">
                  <c:v>6.9619999999999997</c:v>
                </c:pt>
                <c:pt idx="6963" formatCode="General">
                  <c:v>6.9630000000000001</c:v>
                </c:pt>
                <c:pt idx="6964" formatCode="General">
                  <c:v>6.9640000000000004</c:v>
                </c:pt>
                <c:pt idx="6965" formatCode="General">
                  <c:v>6.9649999999999999</c:v>
                </c:pt>
                <c:pt idx="6966" formatCode="General">
                  <c:v>6.9660000000000002</c:v>
                </c:pt>
                <c:pt idx="6967" formatCode="General">
                  <c:v>6.9669999999999996</c:v>
                </c:pt>
                <c:pt idx="6968" formatCode="General">
                  <c:v>6.968</c:v>
                </c:pt>
                <c:pt idx="6969" formatCode="General">
                  <c:v>6.9690000000000003</c:v>
                </c:pt>
                <c:pt idx="6970" formatCode="General">
                  <c:v>6.97</c:v>
                </c:pt>
                <c:pt idx="6971" formatCode="General">
                  <c:v>6.9710000000000001</c:v>
                </c:pt>
                <c:pt idx="6972" formatCode="General">
                  <c:v>6.9720000000000004</c:v>
                </c:pt>
                <c:pt idx="6973" formatCode="General">
                  <c:v>6.9729999999999999</c:v>
                </c:pt>
                <c:pt idx="6974" formatCode="General">
                  <c:v>6.9740000000000002</c:v>
                </c:pt>
                <c:pt idx="6975" formatCode="General">
                  <c:v>6.9749999999999996</c:v>
                </c:pt>
                <c:pt idx="6976" formatCode="General">
                  <c:v>6.976</c:v>
                </c:pt>
                <c:pt idx="6977" formatCode="General">
                  <c:v>6.9770000000000003</c:v>
                </c:pt>
                <c:pt idx="6978" formatCode="General">
                  <c:v>6.9779999999999998</c:v>
                </c:pt>
                <c:pt idx="6979" formatCode="General">
                  <c:v>6.9790000000000001</c:v>
                </c:pt>
                <c:pt idx="6980" formatCode="General">
                  <c:v>6.98</c:v>
                </c:pt>
                <c:pt idx="6981" formatCode="General">
                  <c:v>6.9809999999999999</c:v>
                </c:pt>
                <c:pt idx="6982" formatCode="General">
                  <c:v>6.9820000000000002</c:v>
                </c:pt>
                <c:pt idx="6983" formatCode="General">
                  <c:v>6.9829999999999997</c:v>
                </c:pt>
                <c:pt idx="6984" formatCode="General">
                  <c:v>6.984</c:v>
                </c:pt>
                <c:pt idx="6985" formatCode="General">
                  <c:v>6.9850000000000003</c:v>
                </c:pt>
                <c:pt idx="6986" formatCode="General">
                  <c:v>6.9859999999999998</c:v>
                </c:pt>
                <c:pt idx="6987" formatCode="General">
                  <c:v>6.9870000000000001</c:v>
                </c:pt>
                <c:pt idx="6988" formatCode="General">
                  <c:v>6.9880000000000004</c:v>
                </c:pt>
                <c:pt idx="6989" formatCode="General">
                  <c:v>6.9889999999999999</c:v>
                </c:pt>
                <c:pt idx="6990" formatCode="General">
                  <c:v>6.99</c:v>
                </c:pt>
                <c:pt idx="6991" formatCode="General">
                  <c:v>6.9909999999999997</c:v>
                </c:pt>
                <c:pt idx="6992" formatCode="General">
                  <c:v>6.992</c:v>
                </c:pt>
                <c:pt idx="6993" formatCode="General">
                  <c:v>6.9930000000000003</c:v>
                </c:pt>
                <c:pt idx="6994" formatCode="General">
                  <c:v>6.9939999999999998</c:v>
                </c:pt>
                <c:pt idx="6995" formatCode="General">
                  <c:v>6.9950000000000001</c:v>
                </c:pt>
                <c:pt idx="6996" formatCode="General">
                  <c:v>6.9960000000000004</c:v>
                </c:pt>
                <c:pt idx="6997" formatCode="General">
                  <c:v>6.9969999999999999</c:v>
                </c:pt>
                <c:pt idx="6998" formatCode="General">
                  <c:v>6.9980000000000002</c:v>
                </c:pt>
                <c:pt idx="6999" formatCode="General">
                  <c:v>6.9989999999999997</c:v>
                </c:pt>
                <c:pt idx="7000" formatCode="General">
                  <c:v>7</c:v>
                </c:pt>
                <c:pt idx="7001" formatCode="General">
                  <c:v>7.0010000000000003</c:v>
                </c:pt>
                <c:pt idx="7002" formatCode="General">
                  <c:v>7.0019999999999998</c:v>
                </c:pt>
                <c:pt idx="7003" formatCode="General">
                  <c:v>7.0030000000000001</c:v>
                </c:pt>
                <c:pt idx="7004" formatCode="General">
                  <c:v>7.0039999999999996</c:v>
                </c:pt>
                <c:pt idx="7005" formatCode="General">
                  <c:v>7.0049999999999999</c:v>
                </c:pt>
                <c:pt idx="7006" formatCode="General">
                  <c:v>7.0060000000000002</c:v>
                </c:pt>
                <c:pt idx="7007" formatCode="General">
                  <c:v>7.0069999999999997</c:v>
                </c:pt>
                <c:pt idx="7008" formatCode="General">
                  <c:v>7.008</c:v>
                </c:pt>
                <c:pt idx="7009" formatCode="General">
                  <c:v>7.0090000000000003</c:v>
                </c:pt>
                <c:pt idx="7010" formatCode="General">
                  <c:v>7.01</c:v>
                </c:pt>
                <c:pt idx="7011" formatCode="General">
                  <c:v>7.0110000000000001</c:v>
                </c:pt>
                <c:pt idx="7012" formatCode="General">
                  <c:v>7.0119999999999996</c:v>
                </c:pt>
                <c:pt idx="7013" formatCode="General">
                  <c:v>7.0129999999999999</c:v>
                </c:pt>
                <c:pt idx="7014" formatCode="General">
                  <c:v>7.0140000000000002</c:v>
                </c:pt>
                <c:pt idx="7015" formatCode="General">
                  <c:v>7.0149999999999997</c:v>
                </c:pt>
                <c:pt idx="7016" formatCode="General">
                  <c:v>7.016</c:v>
                </c:pt>
                <c:pt idx="7017" formatCode="General">
                  <c:v>7.0170000000000003</c:v>
                </c:pt>
                <c:pt idx="7018" formatCode="General">
                  <c:v>7.0179999999999998</c:v>
                </c:pt>
                <c:pt idx="7019" formatCode="General">
                  <c:v>7.0190000000000001</c:v>
                </c:pt>
                <c:pt idx="7020" formatCode="General">
                  <c:v>7.02</c:v>
                </c:pt>
                <c:pt idx="7021" formatCode="General">
                  <c:v>7.0209999999999999</c:v>
                </c:pt>
                <c:pt idx="7022" formatCode="General">
                  <c:v>7.0220000000000002</c:v>
                </c:pt>
                <c:pt idx="7023" formatCode="General">
                  <c:v>7.0229999999999997</c:v>
                </c:pt>
                <c:pt idx="7024" formatCode="General">
                  <c:v>7.024</c:v>
                </c:pt>
                <c:pt idx="7025" formatCode="General">
                  <c:v>7.0250000000000004</c:v>
                </c:pt>
                <c:pt idx="7026" formatCode="General">
                  <c:v>7.0259999999999998</c:v>
                </c:pt>
                <c:pt idx="7027" formatCode="General">
                  <c:v>7.0270000000000001</c:v>
                </c:pt>
                <c:pt idx="7028" formatCode="General">
                  <c:v>7.0279999999999996</c:v>
                </c:pt>
                <c:pt idx="7029" formatCode="General">
                  <c:v>7.0289999999999999</c:v>
                </c:pt>
                <c:pt idx="7030" formatCode="General">
                  <c:v>7.03</c:v>
                </c:pt>
                <c:pt idx="7031" formatCode="General">
                  <c:v>7.0309999999999997</c:v>
                </c:pt>
                <c:pt idx="7032" formatCode="General">
                  <c:v>7.032</c:v>
                </c:pt>
                <c:pt idx="7033" formatCode="General">
                  <c:v>7.0330000000000004</c:v>
                </c:pt>
                <c:pt idx="7034" formatCode="General">
                  <c:v>7.0339999999999998</c:v>
                </c:pt>
                <c:pt idx="7035" formatCode="General">
                  <c:v>7.0350000000000001</c:v>
                </c:pt>
                <c:pt idx="7036" formatCode="General">
                  <c:v>7.0359999999999996</c:v>
                </c:pt>
                <c:pt idx="7037" formatCode="General">
                  <c:v>7.0369999999999999</c:v>
                </c:pt>
                <c:pt idx="7038" formatCode="General">
                  <c:v>7.0380000000000003</c:v>
                </c:pt>
                <c:pt idx="7039" formatCode="General">
                  <c:v>7.0389999999999997</c:v>
                </c:pt>
                <c:pt idx="7040" formatCode="General">
                  <c:v>7.04</c:v>
                </c:pt>
                <c:pt idx="7041" formatCode="General">
                  <c:v>7.0410000000000004</c:v>
                </c:pt>
                <c:pt idx="7042" formatCode="General">
                  <c:v>7.0419999999999998</c:v>
                </c:pt>
                <c:pt idx="7043" formatCode="General">
                  <c:v>7.0430000000000001</c:v>
                </c:pt>
                <c:pt idx="7044" formatCode="General">
                  <c:v>7.0439999999999996</c:v>
                </c:pt>
                <c:pt idx="7045" formatCode="General">
                  <c:v>7.0449999999999999</c:v>
                </c:pt>
                <c:pt idx="7046" formatCode="General">
                  <c:v>7.0460000000000003</c:v>
                </c:pt>
                <c:pt idx="7047" formatCode="General">
                  <c:v>7.0469999999999997</c:v>
                </c:pt>
                <c:pt idx="7048" formatCode="General">
                  <c:v>7.048</c:v>
                </c:pt>
                <c:pt idx="7049" formatCode="General">
                  <c:v>7.0490000000000004</c:v>
                </c:pt>
                <c:pt idx="7050" formatCode="General">
                  <c:v>7.05</c:v>
                </c:pt>
                <c:pt idx="7051" formatCode="General">
                  <c:v>7.0510000000000002</c:v>
                </c:pt>
                <c:pt idx="7052" formatCode="General">
                  <c:v>7.0519999999999996</c:v>
                </c:pt>
                <c:pt idx="7053" formatCode="General">
                  <c:v>7.0529999999999999</c:v>
                </c:pt>
                <c:pt idx="7054" formatCode="General">
                  <c:v>7.0540000000000003</c:v>
                </c:pt>
                <c:pt idx="7055" formatCode="General">
                  <c:v>7.0549999999999997</c:v>
                </c:pt>
                <c:pt idx="7056" formatCode="General">
                  <c:v>7.056</c:v>
                </c:pt>
                <c:pt idx="7057" formatCode="General">
                  <c:v>7.0570000000000004</c:v>
                </c:pt>
                <c:pt idx="7058" formatCode="General">
                  <c:v>7.0579999999999998</c:v>
                </c:pt>
                <c:pt idx="7059" formatCode="General">
                  <c:v>7.0590000000000002</c:v>
                </c:pt>
                <c:pt idx="7060" formatCode="General">
                  <c:v>7.06</c:v>
                </c:pt>
                <c:pt idx="7061" formatCode="General">
                  <c:v>7.0609999999999999</c:v>
                </c:pt>
                <c:pt idx="7062" formatCode="General">
                  <c:v>7.0620000000000003</c:v>
                </c:pt>
                <c:pt idx="7063" formatCode="General">
                  <c:v>7.0629999999999997</c:v>
                </c:pt>
                <c:pt idx="7064" formatCode="General">
                  <c:v>7.0640000000000001</c:v>
                </c:pt>
                <c:pt idx="7065" formatCode="General">
                  <c:v>7.0650000000000004</c:v>
                </c:pt>
                <c:pt idx="7066" formatCode="General">
                  <c:v>7.0659999999999998</c:v>
                </c:pt>
                <c:pt idx="7067" formatCode="General">
                  <c:v>7.0670000000000002</c:v>
                </c:pt>
                <c:pt idx="7068" formatCode="General">
                  <c:v>7.0679999999999996</c:v>
                </c:pt>
                <c:pt idx="7069" formatCode="General">
                  <c:v>7.069</c:v>
                </c:pt>
                <c:pt idx="7070" formatCode="General">
                  <c:v>7.07</c:v>
                </c:pt>
                <c:pt idx="7071" formatCode="General">
                  <c:v>7.0709999999999997</c:v>
                </c:pt>
                <c:pt idx="7072" formatCode="General">
                  <c:v>7.0720000000000001</c:v>
                </c:pt>
                <c:pt idx="7073" formatCode="General">
                  <c:v>7.0730000000000004</c:v>
                </c:pt>
                <c:pt idx="7074" formatCode="General">
                  <c:v>7.0739999999999998</c:v>
                </c:pt>
                <c:pt idx="7075" formatCode="General">
                  <c:v>7.0750000000000002</c:v>
                </c:pt>
                <c:pt idx="7076" formatCode="General">
                  <c:v>7.0759999999999996</c:v>
                </c:pt>
                <c:pt idx="7077" formatCode="General">
                  <c:v>7.077</c:v>
                </c:pt>
                <c:pt idx="7078" formatCode="General">
                  <c:v>7.0780000000000003</c:v>
                </c:pt>
                <c:pt idx="7079" formatCode="General">
                  <c:v>7.0789999999999997</c:v>
                </c:pt>
                <c:pt idx="7080" formatCode="General">
                  <c:v>7.08</c:v>
                </c:pt>
                <c:pt idx="7081" formatCode="General">
                  <c:v>7.0810000000000004</c:v>
                </c:pt>
                <c:pt idx="7082" formatCode="General">
                  <c:v>7.0819999999999999</c:v>
                </c:pt>
                <c:pt idx="7083" formatCode="General">
                  <c:v>7.0830000000000002</c:v>
                </c:pt>
                <c:pt idx="7084" formatCode="General">
                  <c:v>7.0839999999999996</c:v>
                </c:pt>
                <c:pt idx="7085" formatCode="General">
                  <c:v>7.085</c:v>
                </c:pt>
                <c:pt idx="7086" formatCode="General">
                  <c:v>7.0860000000000003</c:v>
                </c:pt>
                <c:pt idx="7087" formatCode="General">
                  <c:v>7.0869999999999997</c:v>
                </c:pt>
                <c:pt idx="7088" formatCode="General">
                  <c:v>7.0880000000000001</c:v>
                </c:pt>
                <c:pt idx="7089" formatCode="General">
                  <c:v>7.0890000000000004</c:v>
                </c:pt>
                <c:pt idx="7090" formatCode="General">
                  <c:v>7.09</c:v>
                </c:pt>
                <c:pt idx="7091" formatCode="General">
                  <c:v>7.0910000000000002</c:v>
                </c:pt>
                <c:pt idx="7092" formatCode="General">
                  <c:v>7.0919999999999996</c:v>
                </c:pt>
                <c:pt idx="7093" formatCode="General">
                  <c:v>7.093</c:v>
                </c:pt>
                <c:pt idx="7094" formatCode="General">
                  <c:v>7.0940000000000003</c:v>
                </c:pt>
                <c:pt idx="7095" formatCode="General">
                  <c:v>7.0949999999999998</c:v>
                </c:pt>
                <c:pt idx="7096" formatCode="General">
                  <c:v>7.0960000000000001</c:v>
                </c:pt>
                <c:pt idx="7097" formatCode="General">
                  <c:v>7.0970000000000004</c:v>
                </c:pt>
                <c:pt idx="7098" formatCode="General">
                  <c:v>7.0979999999999999</c:v>
                </c:pt>
                <c:pt idx="7099" formatCode="General">
                  <c:v>7.0990000000000002</c:v>
                </c:pt>
                <c:pt idx="7100" formatCode="General">
                  <c:v>7.1</c:v>
                </c:pt>
                <c:pt idx="7101" formatCode="General">
                  <c:v>7.101</c:v>
                </c:pt>
                <c:pt idx="7102" formatCode="General">
                  <c:v>7.1020000000000003</c:v>
                </c:pt>
                <c:pt idx="7103" formatCode="General">
                  <c:v>7.1029999999999998</c:v>
                </c:pt>
                <c:pt idx="7104" formatCode="General">
                  <c:v>7.1040000000000001</c:v>
                </c:pt>
                <c:pt idx="7105" formatCode="General">
                  <c:v>7.1050000000000004</c:v>
                </c:pt>
                <c:pt idx="7106" formatCode="General">
                  <c:v>7.1059999999999999</c:v>
                </c:pt>
                <c:pt idx="7107" formatCode="General">
                  <c:v>7.1070000000000002</c:v>
                </c:pt>
                <c:pt idx="7108" formatCode="General">
                  <c:v>7.1079999999999997</c:v>
                </c:pt>
                <c:pt idx="7109" formatCode="General">
                  <c:v>7.109</c:v>
                </c:pt>
                <c:pt idx="7110" formatCode="General">
                  <c:v>7.11</c:v>
                </c:pt>
                <c:pt idx="7111" formatCode="General">
                  <c:v>7.1109999999999998</c:v>
                </c:pt>
                <c:pt idx="7112" formatCode="General">
                  <c:v>7.1120000000000001</c:v>
                </c:pt>
                <c:pt idx="7113" formatCode="General">
                  <c:v>7.1130000000000004</c:v>
                </c:pt>
                <c:pt idx="7114" formatCode="General">
                  <c:v>7.1139999999999999</c:v>
                </c:pt>
                <c:pt idx="7115" formatCode="General">
                  <c:v>7.1150000000000002</c:v>
                </c:pt>
                <c:pt idx="7116" formatCode="General">
                  <c:v>7.1159999999999997</c:v>
                </c:pt>
                <c:pt idx="7117" formatCode="General">
                  <c:v>7.117</c:v>
                </c:pt>
                <c:pt idx="7118" formatCode="General">
                  <c:v>7.1180000000000003</c:v>
                </c:pt>
                <c:pt idx="7119" formatCode="General">
                  <c:v>7.1189999999999998</c:v>
                </c:pt>
                <c:pt idx="7120" formatCode="General">
                  <c:v>7.12</c:v>
                </c:pt>
                <c:pt idx="7121" formatCode="General">
                  <c:v>7.1210000000000004</c:v>
                </c:pt>
                <c:pt idx="7122" formatCode="General">
                  <c:v>7.1219999999999999</c:v>
                </c:pt>
                <c:pt idx="7123" formatCode="General">
                  <c:v>7.1230000000000002</c:v>
                </c:pt>
                <c:pt idx="7124" formatCode="General">
                  <c:v>7.1239999999999997</c:v>
                </c:pt>
                <c:pt idx="7125" formatCode="General">
                  <c:v>7.125</c:v>
                </c:pt>
                <c:pt idx="7126" formatCode="General">
                  <c:v>7.1260000000000003</c:v>
                </c:pt>
                <c:pt idx="7127" formatCode="General">
                  <c:v>7.1269999999999998</c:v>
                </c:pt>
                <c:pt idx="7128" formatCode="General">
                  <c:v>7.1280000000000001</c:v>
                </c:pt>
                <c:pt idx="7129" formatCode="General">
                  <c:v>7.1289999999999996</c:v>
                </c:pt>
                <c:pt idx="7130" formatCode="General">
                  <c:v>7.13</c:v>
                </c:pt>
                <c:pt idx="7131" formatCode="General">
                  <c:v>7.1310000000000002</c:v>
                </c:pt>
                <c:pt idx="7132" formatCode="General">
                  <c:v>7.1319999999999997</c:v>
                </c:pt>
                <c:pt idx="7133" formatCode="General">
                  <c:v>7.133</c:v>
                </c:pt>
                <c:pt idx="7134" formatCode="General">
                  <c:v>7.1340000000000003</c:v>
                </c:pt>
                <c:pt idx="7135" formatCode="General">
                  <c:v>7.1349999999999998</c:v>
                </c:pt>
                <c:pt idx="7136" formatCode="General">
                  <c:v>7.1360000000000001</c:v>
                </c:pt>
                <c:pt idx="7137" formatCode="General">
                  <c:v>7.1369999999999996</c:v>
                </c:pt>
                <c:pt idx="7138" formatCode="General">
                  <c:v>7.1379999999999999</c:v>
                </c:pt>
                <c:pt idx="7139" formatCode="General">
                  <c:v>7.1390000000000002</c:v>
                </c:pt>
                <c:pt idx="7140" formatCode="General">
                  <c:v>7.14</c:v>
                </c:pt>
                <c:pt idx="7141" formatCode="General">
                  <c:v>7.141</c:v>
                </c:pt>
                <c:pt idx="7142" formatCode="General">
                  <c:v>7.1420000000000003</c:v>
                </c:pt>
                <c:pt idx="7143" formatCode="General">
                  <c:v>7.1429999999999998</c:v>
                </c:pt>
                <c:pt idx="7144" formatCode="General">
                  <c:v>7.1440000000000001</c:v>
                </c:pt>
                <c:pt idx="7145" formatCode="General">
                  <c:v>7.1449999999999996</c:v>
                </c:pt>
                <c:pt idx="7146" formatCode="General">
                  <c:v>7.1459999999999999</c:v>
                </c:pt>
                <c:pt idx="7147" formatCode="General">
                  <c:v>7.1470000000000002</c:v>
                </c:pt>
                <c:pt idx="7148" formatCode="General">
                  <c:v>7.1479999999999997</c:v>
                </c:pt>
                <c:pt idx="7149" formatCode="General">
                  <c:v>7.149</c:v>
                </c:pt>
                <c:pt idx="7150" formatCode="General">
                  <c:v>7.15</c:v>
                </c:pt>
                <c:pt idx="7151" formatCode="General">
                  <c:v>7.1509999999999998</c:v>
                </c:pt>
                <c:pt idx="7152" formatCode="General">
                  <c:v>7.1520000000000001</c:v>
                </c:pt>
                <c:pt idx="7153" formatCode="General">
                  <c:v>7.1529999999999996</c:v>
                </c:pt>
                <c:pt idx="7154" formatCode="General">
                  <c:v>7.1539999999999999</c:v>
                </c:pt>
                <c:pt idx="7155" formatCode="General">
                  <c:v>7.1550000000000002</c:v>
                </c:pt>
                <c:pt idx="7156" formatCode="General">
                  <c:v>7.1559999999999997</c:v>
                </c:pt>
                <c:pt idx="7157" formatCode="General">
                  <c:v>7.157</c:v>
                </c:pt>
                <c:pt idx="7158" formatCode="General">
                  <c:v>7.1580000000000004</c:v>
                </c:pt>
                <c:pt idx="7159" formatCode="General">
                  <c:v>7.1589999999999998</c:v>
                </c:pt>
                <c:pt idx="7160" formatCode="General">
                  <c:v>7.16</c:v>
                </c:pt>
                <c:pt idx="7161" formatCode="General">
                  <c:v>7.1609999999999996</c:v>
                </c:pt>
                <c:pt idx="7162" formatCode="General">
                  <c:v>7.1619999999999999</c:v>
                </c:pt>
                <c:pt idx="7163" formatCode="General">
                  <c:v>7.1630000000000003</c:v>
                </c:pt>
                <c:pt idx="7164" formatCode="General">
                  <c:v>7.1639999999999997</c:v>
                </c:pt>
                <c:pt idx="7165" formatCode="General">
                  <c:v>7.165</c:v>
                </c:pt>
                <c:pt idx="7166" formatCode="General">
                  <c:v>7.1660000000000004</c:v>
                </c:pt>
                <c:pt idx="7167" formatCode="General">
                  <c:v>7.1669999999999998</c:v>
                </c:pt>
                <c:pt idx="7168" formatCode="General">
                  <c:v>7.1680000000000001</c:v>
                </c:pt>
                <c:pt idx="7169" formatCode="General">
                  <c:v>7.1689999999999996</c:v>
                </c:pt>
                <c:pt idx="7170" formatCode="General">
                  <c:v>7.17</c:v>
                </c:pt>
                <c:pt idx="7171" formatCode="General">
                  <c:v>7.1710000000000003</c:v>
                </c:pt>
                <c:pt idx="7172" formatCode="General">
                  <c:v>7.1719999999999997</c:v>
                </c:pt>
                <c:pt idx="7173" formatCode="General">
                  <c:v>7.173</c:v>
                </c:pt>
                <c:pt idx="7174" formatCode="General">
                  <c:v>7.1740000000000004</c:v>
                </c:pt>
                <c:pt idx="7175" formatCode="General">
                  <c:v>7.1749999999999998</c:v>
                </c:pt>
                <c:pt idx="7176" formatCode="General">
                  <c:v>7.1760000000000002</c:v>
                </c:pt>
                <c:pt idx="7177" formatCode="General">
                  <c:v>7.1769999999999996</c:v>
                </c:pt>
                <c:pt idx="7178" formatCode="General">
                  <c:v>7.1779999999999999</c:v>
                </c:pt>
                <c:pt idx="7179" formatCode="General">
                  <c:v>7.1790000000000003</c:v>
                </c:pt>
                <c:pt idx="7180" formatCode="General">
                  <c:v>7.18</c:v>
                </c:pt>
                <c:pt idx="7181" formatCode="General">
                  <c:v>7.181</c:v>
                </c:pt>
                <c:pt idx="7182" formatCode="General">
                  <c:v>7.1820000000000004</c:v>
                </c:pt>
                <c:pt idx="7183" formatCode="General">
                  <c:v>7.1829999999999998</c:v>
                </c:pt>
                <c:pt idx="7184" formatCode="General">
                  <c:v>7.1840000000000002</c:v>
                </c:pt>
                <c:pt idx="7185" formatCode="General">
                  <c:v>7.1849999999999996</c:v>
                </c:pt>
                <c:pt idx="7186" formatCode="General">
                  <c:v>7.1859999999999999</c:v>
                </c:pt>
                <c:pt idx="7187" formatCode="General">
                  <c:v>7.1870000000000003</c:v>
                </c:pt>
                <c:pt idx="7188" formatCode="General">
                  <c:v>7.1879999999999997</c:v>
                </c:pt>
                <c:pt idx="7189" formatCode="General">
                  <c:v>7.1890000000000001</c:v>
                </c:pt>
                <c:pt idx="7190" formatCode="General">
                  <c:v>7.19</c:v>
                </c:pt>
                <c:pt idx="7191" formatCode="General">
                  <c:v>7.1909999999999998</c:v>
                </c:pt>
                <c:pt idx="7192" formatCode="General">
                  <c:v>7.1920000000000002</c:v>
                </c:pt>
                <c:pt idx="7193" formatCode="General">
                  <c:v>7.1929999999999996</c:v>
                </c:pt>
                <c:pt idx="7194" formatCode="General">
                  <c:v>7.194</c:v>
                </c:pt>
                <c:pt idx="7195" formatCode="General">
                  <c:v>7.1950000000000003</c:v>
                </c:pt>
                <c:pt idx="7196" formatCode="General">
                  <c:v>7.1959999999999997</c:v>
                </c:pt>
                <c:pt idx="7197" formatCode="General">
                  <c:v>7.1970000000000001</c:v>
                </c:pt>
                <c:pt idx="7198" formatCode="General">
                  <c:v>7.1980000000000004</c:v>
                </c:pt>
                <c:pt idx="7199" formatCode="General">
                  <c:v>7.1989999999999998</c:v>
                </c:pt>
                <c:pt idx="7200" formatCode="General">
                  <c:v>7.2</c:v>
                </c:pt>
                <c:pt idx="7201" formatCode="General">
                  <c:v>7.2009999999999996</c:v>
                </c:pt>
                <c:pt idx="7202" formatCode="General">
                  <c:v>7.202</c:v>
                </c:pt>
                <c:pt idx="7203" formatCode="General">
                  <c:v>7.2030000000000003</c:v>
                </c:pt>
                <c:pt idx="7204" formatCode="General">
                  <c:v>7.2039999999999997</c:v>
                </c:pt>
                <c:pt idx="7205" formatCode="General">
                  <c:v>7.2050000000000001</c:v>
                </c:pt>
                <c:pt idx="7206" formatCode="General">
                  <c:v>7.2060000000000004</c:v>
                </c:pt>
                <c:pt idx="7207" formatCode="General">
                  <c:v>7.2069999999999999</c:v>
                </c:pt>
                <c:pt idx="7208" formatCode="General">
                  <c:v>7.2080000000000002</c:v>
                </c:pt>
                <c:pt idx="7209" formatCode="General">
                  <c:v>7.2089999999999996</c:v>
                </c:pt>
                <c:pt idx="7210" formatCode="General">
                  <c:v>7.21</c:v>
                </c:pt>
                <c:pt idx="7211" formatCode="General">
                  <c:v>7.2110000000000003</c:v>
                </c:pt>
                <c:pt idx="7212" formatCode="General">
                  <c:v>7.2119999999999997</c:v>
                </c:pt>
                <c:pt idx="7213" formatCode="General">
                  <c:v>7.2130000000000001</c:v>
                </c:pt>
                <c:pt idx="7214" formatCode="General">
                  <c:v>7.2140000000000004</c:v>
                </c:pt>
                <c:pt idx="7215" formatCode="General">
                  <c:v>7.2149999999999999</c:v>
                </c:pt>
                <c:pt idx="7216" formatCode="General">
                  <c:v>7.2160000000000002</c:v>
                </c:pt>
                <c:pt idx="7217" formatCode="General">
                  <c:v>7.2169999999999996</c:v>
                </c:pt>
                <c:pt idx="7218" formatCode="General">
                  <c:v>7.218</c:v>
                </c:pt>
                <c:pt idx="7219" formatCode="General">
                  <c:v>7.2190000000000003</c:v>
                </c:pt>
                <c:pt idx="7220" formatCode="General">
                  <c:v>7.22</c:v>
                </c:pt>
                <c:pt idx="7221" formatCode="General">
                  <c:v>7.2210000000000001</c:v>
                </c:pt>
                <c:pt idx="7222" formatCode="General">
                  <c:v>7.2220000000000004</c:v>
                </c:pt>
                <c:pt idx="7223" formatCode="General">
                  <c:v>7.2229999999999999</c:v>
                </c:pt>
                <c:pt idx="7224" formatCode="General">
                  <c:v>7.2240000000000002</c:v>
                </c:pt>
                <c:pt idx="7225" formatCode="General">
                  <c:v>7.2249999999999996</c:v>
                </c:pt>
                <c:pt idx="7226" formatCode="General">
                  <c:v>7.226</c:v>
                </c:pt>
                <c:pt idx="7227" formatCode="General">
                  <c:v>7.2270000000000003</c:v>
                </c:pt>
                <c:pt idx="7228" formatCode="General">
                  <c:v>7.2279999999999998</c:v>
                </c:pt>
                <c:pt idx="7229" formatCode="General">
                  <c:v>7.2290000000000001</c:v>
                </c:pt>
                <c:pt idx="7230" formatCode="General">
                  <c:v>7.23</c:v>
                </c:pt>
                <c:pt idx="7231" formatCode="General">
                  <c:v>7.2309999999999999</c:v>
                </c:pt>
                <c:pt idx="7232" formatCode="General">
                  <c:v>7.2320000000000002</c:v>
                </c:pt>
                <c:pt idx="7233" formatCode="General">
                  <c:v>7.2329999999999997</c:v>
                </c:pt>
                <c:pt idx="7234" formatCode="General">
                  <c:v>7.234</c:v>
                </c:pt>
                <c:pt idx="7235" formatCode="General">
                  <c:v>7.2350000000000003</c:v>
                </c:pt>
                <c:pt idx="7236" formatCode="General">
                  <c:v>7.2359999999999998</c:v>
                </c:pt>
                <c:pt idx="7237" formatCode="General">
                  <c:v>7.2370000000000001</c:v>
                </c:pt>
                <c:pt idx="7238" formatCode="General">
                  <c:v>7.2380000000000004</c:v>
                </c:pt>
                <c:pt idx="7239" formatCode="General">
                  <c:v>7.2389999999999999</c:v>
                </c:pt>
                <c:pt idx="7240" formatCode="General">
                  <c:v>7.24</c:v>
                </c:pt>
                <c:pt idx="7241" formatCode="General">
                  <c:v>7.2409999999999997</c:v>
                </c:pt>
                <c:pt idx="7242" formatCode="General">
                  <c:v>7.242</c:v>
                </c:pt>
                <c:pt idx="7243" formatCode="General">
                  <c:v>7.2430000000000003</c:v>
                </c:pt>
                <c:pt idx="7244" formatCode="General">
                  <c:v>7.2439999999999998</c:v>
                </c:pt>
                <c:pt idx="7245" formatCode="General">
                  <c:v>7.2450000000000001</c:v>
                </c:pt>
                <c:pt idx="7246" formatCode="General">
                  <c:v>7.2460000000000004</c:v>
                </c:pt>
                <c:pt idx="7247" formatCode="General">
                  <c:v>7.2469999999999999</c:v>
                </c:pt>
                <c:pt idx="7248" formatCode="General">
                  <c:v>7.2480000000000002</c:v>
                </c:pt>
                <c:pt idx="7249" formatCode="General">
                  <c:v>7.2489999999999997</c:v>
                </c:pt>
                <c:pt idx="7250" formatCode="General">
                  <c:v>7.25</c:v>
                </c:pt>
                <c:pt idx="7251" formatCode="General">
                  <c:v>7.2510000000000003</c:v>
                </c:pt>
                <c:pt idx="7252" formatCode="General">
                  <c:v>7.2519999999999998</c:v>
                </c:pt>
                <c:pt idx="7253" formatCode="General">
                  <c:v>7.2530000000000001</c:v>
                </c:pt>
                <c:pt idx="7254" formatCode="General">
                  <c:v>7.2539999999999996</c:v>
                </c:pt>
                <c:pt idx="7255" formatCode="General">
                  <c:v>7.2549999999999999</c:v>
                </c:pt>
                <c:pt idx="7256" formatCode="General">
                  <c:v>7.2560000000000002</c:v>
                </c:pt>
                <c:pt idx="7257" formatCode="General">
                  <c:v>7.2569999999999997</c:v>
                </c:pt>
                <c:pt idx="7258" formatCode="General">
                  <c:v>7.258</c:v>
                </c:pt>
                <c:pt idx="7259" formatCode="General">
                  <c:v>7.2590000000000003</c:v>
                </c:pt>
                <c:pt idx="7260" formatCode="General">
                  <c:v>7.26</c:v>
                </c:pt>
                <c:pt idx="7261" formatCode="General">
                  <c:v>7.2610000000000001</c:v>
                </c:pt>
                <c:pt idx="7262" formatCode="General">
                  <c:v>7.2619999999999996</c:v>
                </c:pt>
                <c:pt idx="7263" formatCode="General">
                  <c:v>7.2629999999999999</c:v>
                </c:pt>
                <c:pt idx="7264" formatCode="General">
                  <c:v>7.2640000000000002</c:v>
                </c:pt>
                <c:pt idx="7265" formatCode="General">
                  <c:v>7.2649999999999997</c:v>
                </c:pt>
                <c:pt idx="7266" formatCode="General">
                  <c:v>7.266</c:v>
                </c:pt>
                <c:pt idx="7267" formatCode="General">
                  <c:v>7.2670000000000003</c:v>
                </c:pt>
                <c:pt idx="7268" formatCode="General">
                  <c:v>7.2679999999999998</c:v>
                </c:pt>
                <c:pt idx="7269" formatCode="General">
                  <c:v>7.2690000000000001</c:v>
                </c:pt>
                <c:pt idx="7270" formatCode="General">
                  <c:v>7.27</c:v>
                </c:pt>
                <c:pt idx="7271" formatCode="General">
                  <c:v>7.2709999999999999</c:v>
                </c:pt>
                <c:pt idx="7272" formatCode="General">
                  <c:v>7.2720000000000002</c:v>
                </c:pt>
                <c:pt idx="7273" formatCode="General">
                  <c:v>7.2729999999999997</c:v>
                </c:pt>
                <c:pt idx="7274" formatCode="General">
                  <c:v>7.274</c:v>
                </c:pt>
                <c:pt idx="7275" formatCode="General">
                  <c:v>7.2750000000000004</c:v>
                </c:pt>
                <c:pt idx="7276" formatCode="General">
                  <c:v>7.2759999999999998</c:v>
                </c:pt>
                <c:pt idx="7277" formatCode="General">
                  <c:v>7.2770000000000001</c:v>
                </c:pt>
                <c:pt idx="7278" formatCode="General">
                  <c:v>7.2779999999999996</c:v>
                </c:pt>
                <c:pt idx="7279" formatCode="General">
                  <c:v>7.2789999999999999</c:v>
                </c:pt>
                <c:pt idx="7280" formatCode="General">
                  <c:v>7.28</c:v>
                </c:pt>
                <c:pt idx="7281" formatCode="General">
                  <c:v>7.2809999999999997</c:v>
                </c:pt>
                <c:pt idx="7282" formatCode="General">
                  <c:v>7.282</c:v>
                </c:pt>
                <c:pt idx="7283" formatCode="General">
                  <c:v>7.2830000000000004</c:v>
                </c:pt>
                <c:pt idx="7284" formatCode="General">
                  <c:v>7.2839999999999998</c:v>
                </c:pt>
                <c:pt idx="7285" formatCode="General">
                  <c:v>7.2850000000000001</c:v>
                </c:pt>
                <c:pt idx="7286" formatCode="General">
                  <c:v>7.2859999999999996</c:v>
                </c:pt>
                <c:pt idx="7287" formatCode="General">
                  <c:v>7.2869999999999999</c:v>
                </c:pt>
                <c:pt idx="7288" formatCode="General">
                  <c:v>7.2880000000000003</c:v>
                </c:pt>
                <c:pt idx="7289" formatCode="General">
                  <c:v>7.2889999999999997</c:v>
                </c:pt>
                <c:pt idx="7290" formatCode="General">
                  <c:v>7.29</c:v>
                </c:pt>
                <c:pt idx="7291" formatCode="General">
                  <c:v>7.2910000000000004</c:v>
                </c:pt>
                <c:pt idx="7292" formatCode="General">
                  <c:v>7.2919999999999998</c:v>
                </c:pt>
                <c:pt idx="7293" formatCode="General">
                  <c:v>7.2930000000000001</c:v>
                </c:pt>
                <c:pt idx="7294" formatCode="General">
                  <c:v>7.2939999999999996</c:v>
                </c:pt>
                <c:pt idx="7295" formatCode="General">
                  <c:v>7.2949999999999999</c:v>
                </c:pt>
                <c:pt idx="7296" formatCode="General">
                  <c:v>7.2960000000000003</c:v>
                </c:pt>
                <c:pt idx="7297" formatCode="General">
                  <c:v>7.2969999999999997</c:v>
                </c:pt>
                <c:pt idx="7298" formatCode="General">
                  <c:v>7.298</c:v>
                </c:pt>
                <c:pt idx="7299" formatCode="General">
                  <c:v>7.2990000000000004</c:v>
                </c:pt>
                <c:pt idx="7300" formatCode="General">
                  <c:v>7.3</c:v>
                </c:pt>
                <c:pt idx="7301" formatCode="General">
                  <c:v>7.3010000000000002</c:v>
                </c:pt>
                <c:pt idx="7302" formatCode="General">
                  <c:v>7.3019999999999996</c:v>
                </c:pt>
                <c:pt idx="7303" formatCode="General">
                  <c:v>7.3029999999999999</c:v>
                </c:pt>
                <c:pt idx="7304" formatCode="General">
                  <c:v>7.3040000000000003</c:v>
                </c:pt>
                <c:pt idx="7305" formatCode="General">
                  <c:v>7.3049999999999997</c:v>
                </c:pt>
                <c:pt idx="7306" formatCode="General">
                  <c:v>7.306</c:v>
                </c:pt>
                <c:pt idx="7307" formatCode="General">
                  <c:v>7.3070000000000004</c:v>
                </c:pt>
                <c:pt idx="7308" formatCode="General">
                  <c:v>7.3079999999999998</c:v>
                </c:pt>
                <c:pt idx="7309" formatCode="General">
                  <c:v>7.3090000000000002</c:v>
                </c:pt>
                <c:pt idx="7310" formatCode="General">
                  <c:v>7.31</c:v>
                </c:pt>
                <c:pt idx="7311" formatCode="General">
                  <c:v>7.3109999999999999</c:v>
                </c:pt>
                <c:pt idx="7312" formatCode="General">
                  <c:v>7.3120000000000003</c:v>
                </c:pt>
                <c:pt idx="7313" formatCode="General">
                  <c:v>7.3129999999999997</c:v>
                </c:pt>
                <c:pt idx="7314" formatCode="General">
                  <c:v>7.3140000000000001</c:v>
                </c:pt>
                <c:pt idx="7315" formatCode="General">
                  <c:v>7.3150000000000004</c:v>
                </c:pt>
                <c:pt idx="7316" formatCode="General">
                  <c:v>7.3159999999999998</c:v>
                </c:pt>
                <c:pt idx="7317" formatCode="General">
                  <c:v>7.3170000000000002</c:v>
                </c:pt>
                <c:pt idx="7318" formatCode="General">
                  <c:v>7.3179999999999996</c:v>
                </c:pt>
                <c:pt idx="7319" formatCode="General">
                  <c:v>7.319</c:v>
                </c:pt>
                <c:pt idx="7320" formatCode="General">
                  <c:v>7.32</c:v>
                </c:pt>
                <c:pt idx="7321" formatCode="General">
                  <c:v>7.3209999999999997</c:v>
                </c:pt>
                <c:pt idx="7322" formatCode="General">
                  <c:v>7.3220000000000001</c:v>
                </c:pt>
                <c:pt idx="7323" formatCode="General">
                  <c:v>7.3230000000000004</c:v>
                </c:pt>
                <c:pt idx="7324" formatCode="General">
                  <c:v>7.3239999999999998</c:v>
                </c:pt>
                <c:pt idx="7325" formatCode="General">
                  <c:v>7.3250000000000002</c:v>
                </c:pt>
                <c:pt idx="7326" formatCode="General">
                  <c:v>7.3259999999999996</c:v>
                </c:pt>
                <c:pt idx="7327" formatCode="General">
                  <c:v>7.327</c:v>
                </c:pt>
                <c:pt idx="7328" formatCode="General">
                  <c:v>7.3280000000000003</c:v>
                </c:pt>
                <c:pt idx="7329" formatCode="General">
                  <c:v>7.3289999999999997</c:v>
                </c:pt>
                <c:pt idx="7330" formatCode="General">
                  <c:v>7.33</c:v>
                </c:pt>
                <c:pt idx="7331" formatCode="General">
                  <c:v>7.3310000000000004</c:v>
                </c:pt>
                <c:pt idx="7332" formatCode="General">
                  <c:v>7.3319999999999999</c:v>
                </c:pt>
                <c:pt idx="7333" formatCode="General">
                  <c:v>7.3330000000000002</c:v>
                </c:pt>
                <c:pt idx="7334" formatCode="General">
                  <c:v>7.3339999999999996</c:v>
                </c:pt>
                <c:pt idx="7335" formatCode="General">
                  <c:v>7.335</c:v>
                </c:pt>
                <c:pt idx="7336" formatCode="General">
                  <c:v>7.3360000000000003</c:v>
                </c:pt>
                <c:pt idx="7337" formatCode="General">
                  <c:v>7.3369999999999997</c:v>
                </c:pt>
                <c:pt idx="7338" formatCode="General">
                  <c:v>7.3380000000000001</c:v>
                </c:pt>
                <c:pt idx="7339" formatCode="General">
                  <c:v>7.3390000000000004</c:v>
                </c:pt>
                <c:pt idx="7340" formatCode="General">
                  <c:v>7.34</c:v>
                </c:pt>
                <c:pt idx="7341" formatCode="General">
                  <c:v>7.3410000000000002</c:v>
                </c:pt>
                <c:pt idx="7342" formatCode="General">
                  <c:v>7.3419999999999996</c:v>
                </c:pt>
                <c:pt idx="7343" formatCode="General">
                  <c:v>7.343</c:v>
                </c:pt>
                <c:pt idx="7344" formatCode="General">
                  <c:v>7.3440000000000003</c:v>
                </c:pt>
                <c:pt idx="7345" formatCode="General">
                  <c:v>7.3449999999999998</c:v>
                </c:pt>
                <c:pt idx="7346" formatCode="General">
                  <c:v>7.3460000000000001</c:v>
                </c:pt>
                <c:pt idx="7347" formatCode="General">
                  <c:v>7.3470000000000004</c:v>
                </c:pt>
                <c:pt idx="7348" formatCode="General">
                  <c:v>7.3479999999999999</c:v>
                </c:pt>
                <c:pt idx="7349" formatCode="General">
                  <c:v>7.3490000000000002</c:v>
                </c:pt>
                <c:pt idx="7350" formatCode="General">
                  <c:v>7.35</c:v>
                </c:pt>
                <c:pt idx="7351" formatCode="General">
                  <c:v>7.351</c:v>
                </c:pt>
                <c:pt idx="7352" formatCode="General">
                  <c:v>7.3520000000000003</c:v>
                </c:pt>
                <c:pt idx="7353" formatCode="General">
                  <c:v>7.3529999999999998</c:v>
                </c:pt>
                <c:pt idx="7354" formatCode="General">
                  <c:v>7.3540000000000001</c:v>
                </c:pt>
                <c:pt idx="7355" formatCode="General">
                  <c:v>7.3550000000000004</c:v>
                </c:pt>
                <c:pt idx="7356" formatCode="General">
                  <c:v>7.3559999999999999</c:v>
                </c:pt>
                <c:pt idx="7357" formatCode="General">
                  <c:v>7.3570000000000002</c:v>
                </c:pt>
                <c:pt idx="7358" formatCode="General">
                  <c:v>7.3579999999999997</c:v>
                </c:pt>
                <c:pt idx="7359" formatCode="General">
                  <c:v>7.359</c:v>
                </c:pt>
                <c:pt idx="7360" formatCode="General">
                  <c:v>7.36</c:v>
                </c:pt>
                <c:pt idx="7361" formatCode="General">
                  <c:v>7.3609999999999998</c:v>
                </c:pt>
                <c:pt idx="7362" formatCode="General">
                  <c:v>7.3620000000000001</c:v>
                </c:pt>
                <c:pt idx="7363" formatCode="General">
                  <c:v>7.3630000000000004</c:v>
                </c:pt>
                <c:pt idx="7364" formatCode="General">
                  <c:v>7.3639999999999999</c:v>
                </c:pt>
                <c:pt idx="7365" formatCode="General">
                  <c:v>7.3650000000000002</c:v>
                </c:pt>
                <c:pt idx="7366" formatCode="General">
                  <c:v>7.3659999999999997</c:v>
                </c:pt>
                <c:pt idx="7367" formatCode="General">
                  <c:v>7.367</c:v>
                </c:pt>
                <c:pt idx="7368" formatCode="General">
                  <c:v>7.3680000000000003</c:v>
                </c:pt>
                <c:pt idx="7369" formatCode="General">
                  <c:v>7.3689999999999998</c:v>
                </c:pt>
                <c:pt idx="7370" formatCode="General">
                  <c:v>7.37</c:v>
                </c:pt>
                <c:pt idx="7371" formatCode="General">
                  <c:v>7.3710000000000004</c:v>
                </c:pt>
                <c:pt idx="7372" formatCode="General">
                  <c:v>7.3719999999999999</c:v>
                </c:pt>
                <c:pt idx="7373" formatCode="General">
                  <c:v>7.3730000000000002</c:v>
                </c:pt>
                <c:pt idx="7374" formatCode="General">
                  <c:v>7.3739999999999997</c:v>
                </c:pt>
                <c:pt idx="7375" formatCode="General">
                  <c:v>7.375</c:v>
                </c:pt>
                <c:pt idx="7376" formatCode="General">
                  <c:v>7.3760000000000003</c:v>
                </c:pt>
                <c:pt idx="7377" formatCode="General">
                  <c:v>7.3769999999999998</c:v>
                </c:pt>
                <c:pt idx="7378" formatCode="General">
                  <c:v>7.3780000000000001</c:v>
                </c:pt>
                <c:pt idx="7379" formatCode="General">
                  <c:v>7.3789999999999996</c:v>
                </c:pt>
                <c:pt idx="7380" formatCode="General">
                  <c:v>7.38</c:v>
                </c:pt>
                <c:pt idx="7381" formatCode="General">
                  <c:v>7.3810000000000002</c:v>
                </c:pt>
                <c:pt idx="7382" formatCode="General">
                  <c:v>7.3819999999999997</c:v>
                </c:pt>
                <c:pt idx="7383" formatCode="General">
                  <c:v>7.383</c:v>
                </c:pt>
                <c:pt idx="7384" formatCode="General">
                  <c:v>7.3840000000000003</c:v>
                </c:pt>
                <c:pt idx="7385" formatCode="General">
                  <c:v>7.3849999999999998</c:v>
                </c:pt>
                <c:pt idx="7386" formatCode="General">
                  <c:v>7.3860000000000001</c:v>
                </c:pt>
                <c:pt idx="7387" formatCode="General">
                  <c:v>7.3869999999999996</c:v>
                </c:pt>
                <c:pt idx="7388" formatCode="General">
                  <c:v>7.3879999999999999</c:v>
                </c:pt>
                <c:pt idx="7389" formatCode="General">
                  <c:v>7.3890000000000002</c:v>
                </c:pt>
                <c:pt idx="7390" formatCode="General">
                  <c:v>7.39</c:v>
                </c:pt>
                <c:pt idx="7391" formatCode="General">
                  <c:v>7.391</c:v>
                </c:pt>
                <c:pt idx="7392" formatCode="General">
                  <c:v>7.3920000000000003</c:v>
                </c:pt>
                <c:pt idx="7393" formatCode="General">
                  <c:v>7.3929999999999998</c:v>
                </c:pt>
                <c:pt idx="7394" formatCode="General">
                  <c:v>7.3940000000000001</c:v>
                </c:pt>
                <c:pt idx="7395" formatCode="General">
                  <c:v>7.3949999999999996</c:v>
                </c:pt>
                <c:pt idx="7396" formatCode="General">
                  <c:v>7.3959999999999999</c:v>
                </c:pt>
                <c:pt idx="7397" formatCode="General">
                  <c:v>7.3970000000000002</c:v>
                </c:pt>
                <c:pt idx="7398" formatCode="General">
                  <c:v>7.3979999999999997</c:v>
                </c:pt>
                <c:pt idx="7399" formatCode="General">
                  <c:v>7.399</c:v>
                </c:pt>
                <c:pt idx="7400" formatCode="General">
                  <c:v>7.4</c:v>
                </c:pt>
                <c:pt idx="7401" formatCode="General">
                  <c:v>7.4009999999999998</c:v>
                </c:pt>
                <c:pt idx="7402" formatCode="General">
                  <c:v>7.4020000000000001</c:v>
                </c:pt>
                <c:pt idx="7403" formatCode="General">
                  <c:v>7.4029999999999996</c:v>
                </c:pt>
                <c:pt idx="7404" formatCode="General">
                  <c:v>7.4039999999999999</c:v>
                </c:pt>
                <c:pt idx="7405" formatCode="General">
                  <c:v>7.4050000000000002</c:v>
                </c:pt>
                <c:pt idx="7406" formatCode="General">
                  <c:v>7.4059999999999997</c:v>
                </c:pt>
                <c:pt idx="7407" formatCode="General">
                  <c:v>7.407</c:v>
                </c:pt>
                <c:pt idx="7408" formatCode="General">
                  <c:v>7.4080000000000004</c:v>
                </c:pt>
                <c:pt idx="7409" formatCode="General">
                  <c:v>7.4089999999999998</c:v>
                </c:pt>
                <c:pt idx="7410" formatCode="General">
                  <c:v>7.41</c:v>
                </c:pt>
                <c:pt idx="7411" formatCode="General">
                  <c:v>7.4109999999999996</c:v>
                </c:pt>
                <c:pt idx="7412" formatCode="General">
                  <c:v>7.4119999999999999</c:v>
                </c:pt>
                <c:pt idx="7413" formatCode="General">
                  <c:v>7.4130000000000003</c:v>
                </c:pt>
                <c:pt idx="7414" formatCode="General">
                  <c:v>7.4139999999999997</c:v>
                </c:pt>
                <c:pt idx="7415" formatCode="General">
                  <c:v>7.415</c:v>
                </c:pt>
                <c:pt idx="7416" formatCode="General">
                  <c:v>7.4160000000000004</c:v>
                </c:pt>
                <c:pt idx="7417" formatCode="General">
                  <c:v>7.4169999999999998</c:v>
                </c:pt>
                <c:pt idx="7418" formatCode="General">
                  <c:v>7.4180000000000001</c:v>
                </c:pt>
                <c:pt idx="7419" formatCode="General">
                  <c:v>7.4189999999999996</c:v>
                </c:pt>
                <c:pt idx="7420" formatCode="General">
                  <c:v>7.42</c:v>
                </c:pt>
                <c:pt idx="7421" formatCode="General">
                  <c:v>7.4210000000000003</c:v>
                </c:pt>
                <c:pt idx="7422" formatCode="General">
                  <c:v>7.4219999999999997</c:v>
                </c:pt>
                <c:pt idx="7423" formatCode="General">
                  <c:v>7.423</c:v>
                </c:pt>
                <c:pt idx="7424" formatCode="General">
                  <c:v>7.4240000000000004</c:v>
                </c:pt>
                <c:pt idx="7425" formatCode="General">
                  <c:v>7.4249999999999998</c:v>
                </c:pt>
                <c:pt idx="7426" formatCode="General">
                  <c:v>7.4260000000000002</c:v>
                </c:pt>
                <c:pt idx="7427" formatCode="General">
                  <c:v>7.4269999999999996</c:v>
                </c:pt>
                <c:pt idx="7428" formatCode="General">
                  <c:v>7.4279999999999999</c:v>
                </c:pt>
                <c:pt idx="7429" formatCode="General">
                  <c:v>7.4290000000000003</c:v>
                </c:pt>
                <c:pt idx="7430" formatCode="General">
                  <c:v>7.43</c:v>
                </c:pt>
                <c:pt idx="7431" formatCode="General">
                  <c:v>7.431</c:v>
                </c:pt>
                <c:pt idx="7432" formatCode="General">
                  <c:v>7.4320000000000004</c:v>
                </c:pt>
                <c:pt idx="7433" formatCode="General">
                  <c:v>7.4329999999999998</c:v>
                </c:pt>
                <c:pt idx="7434" formatCode="General">
                  <c:v>7.4340000000000002</c:v>
                </c:pt>
                <c:pt idx="7435" formatCode="General">
                  <c:v>7.4349999999999996</c:v>
                </c:pt>
                <c:pt idx="7436" formatCode="General">
                  <c:v>7.4359999999999999</c:v>
                </c:pt>
                <c:pt idx="7437" formatCode="General">
                  <c:v>7.4370000000000003</c:v>
                </c:pt>
                <c:pt idx="7438" formatCode="General">
                  <c:v>7.4379999999999997</c:v>
                </c:pt>
                <c:pt idx="7439" formatCode="General">
                  <c:v>7.4390000000000001</c:v>
                </c:pt>
                <c:pt idx="7440" formatCode="General">
                  <c:v>7.44</c:v>
                </c:pt>
                <c:pt idx="7441" formatCode="General">
                  <c:v>7.4409999999999998</c:v>
                </c:pt>
                <c:pt idx="7442" formatCode="General">
                  <c:v>7.4420000000000002</c:v>
                </c:pt>
                <c:pt idx="7443" formatCode="General">
                  <c:v>7.4429999999999996</c:v>
                </c:pt>
                <c:pt idx="7444" formatCode="General">
                  <c:v>7.444</c:v>
                </c:pt>
                <c:pt idx="7445" formatCode="General">
                  <c:v>7.4450000000000003</c:v>
                </c:pt>
                <c:pt idx="7446" formatCode="General">
                  <c:v>7.4459999999999997</c:v>
                </c:pt>
                <c:pt idx="7447" formatCode="General">
                  <c:v>7.4470000000000001</c:v>
                </c:pt>
                <c:pt idx="7448" formatCode="General">
                  <c:v>7.4480000000000004</c:v>
                </c:pt>
                <c:pt idx="7449" formatCode="General">
                  <c:v>7.4489999999999998</c:v>
                </c:pt>
                <c:pt idx="7450" formatCode="General">
                  <c:v>7.45</c:v>
                </c:pt>
                <c:pt idx="7451" formatCode="General">
                  <c:v>7.4509999999999996</c:v>
                </c:pt>
                <c:pt idx="7452" formatCode="General">
                  <c:v>7.452</c:v>
                </c:pt>
                <c:pt idx="7453" formatCode="General">
                  <c:v>7.4530000000000003</c:v>
                </c:pt>
                <c:pt idx="7454" formatCode="General">
                  <c:v>7.4539999999999997</c:v>
                </c:pt>
                <c:pt idx="7455" formatCode="General">
                  <c:v>7.4550000000000001</c:v>
                </c:pt>
                <c:pt idx="7456" formatCode="General">
                  <c:v>7.4560000000000004</c:v>
                </c:pt>
                <c:pt idx="7457" formatCode="General">
                  <c:v>7.4569999999999999</c:v>
                </c:pt>
                <c:pt idx="7458" formatCode="General">
                  <c:v>7.4580000000000002</c:v>
                </c:pt>
                <c:pt idx="7459" formatCode="General">
                  <c:v>7.4589999999999996</c:v>
                </c:pt>
                <c:pt idx="7460" formatCode="General">
                  <c:v>7.46</c:v>
                </c:pt>
                <c:pt idx="7461" formatCode="General">
                  <c:v>7.4610000000000003</c:v>
                </c:pt>
                <c:pt idx="7462" formatCode="General">
                  <c:v>7.4619999999999997</c:v>
                </c:pt>
                <c:pt idx="7463" formatCode="General">
                  <c:v>7.4630000000000001</c:v>
                </c:pt>
                <c:pt idx="7464" formatCode="General">
                  <c:v>7.4640000000000004</c:v>
                </c:pt>
                <c:pt idx="7465" formatCode="General">
                  <c:v>7.4649999999999999</c:v>
                </c:pt>
                <c:pt idx="7466" formatCode="General">
                  <c:v>7.4660000000000002</c:v>
                </c:pt>
                <c:pt idx="7467" formatCode="General">
                  <c:v>7.4669999999999996</c:v>
                </c:pt>
                <c:pt idx="7468" formatCode="General">
                  <c:v>7.468</c:v>
                </c:pt>
                <c:pt idx="7469" formatCode="General">
                  <c:v>7.4690000000000003</c:v>
                </c:pt>
                <c:pt idx="7470" formatCode="General">
                  <c:v>7.47</c:v>
                </c:pt>
                <c:pt idx="7471" formatCode="General">
                  <c:v>7.4710000000000001</c:v>
                </c:pt>
                <c:pt idx="7472" formatCode="General">
                  <c:v>7.4720000000000004</c:v>
                </c:pt>
                <c:pt idx="7473" formatCode="General">
                  <c:v>7.4729999999999999</c:v>
                </c:pt>
                <c:pt idx="7474" formatCode="General">
                  <c:v>7.4740000000000002</c:v>
                </c:pt>
                <c:pt idx="7475" formatCode="General">
                  <c:v>7.4749999999999996</c:v>
                </c:pt>
                <c:pt idx="7476" formatCode="General">
                  <c:v>7.476</c:v>
                </c:pt>
                <c:pt idx="7477" formatCode="General">
                  <c:v>7.4770000000000003</c:v>
                </c:pt>
                <c:pt idx="7478" formatCode="General">
                  <c:v>7.4779999999999998</c:v>
                </c:pt>
                <c:pt idx="7479" formatCode="General">
                  <c:v>7.4790000000000001</c:v>
                </c:pt>
                <c:pt idx="7480" formatCode="General">
                  <c:v>7.48</c:v>
                </c:pt>
                <c:pt idx="7481" formatCode="General">
                  <c:v>7.4809999999999999</c:v>
                </c:pt>
                <c:pt idx="7482" formatCode="General">
                  <c:v>7.4820000000000002</c:v>
                </c:pt>
                <c:pt idx="7483" formatCode="General">
                  <c:v>7.4829999999999997</c:v>
                </c:pt>
                <c:pt idx="7484" formatCode="General">
                  <c:v>7.484</c:v>
                </c:pt>
                <c:pt idx="7485" formatCode="General">
                  <c:v>7.4850000000000003</c:v>
                </c:pt>
                <c:pt idx="7486" formatCode="General">
                  <c:v>7.4859999999999998</c:v>
                </c:pt>
                <c:pt idx="7487" formatCode="General">
                  <c:v>7.4870000000000001</c:v>
                </c:pt>
                <c:pt idx="7488" formatCode="General">
                  <c:v>7.4880000000000004</c:v>
                </c:pt>
                <c:pt idx="7489" formatCode="General">
                  <c:v>7.4889999999999999</c:v>
                </c:pt>
                <c:pt idx="7490" formatCode="General">
                  <c:v>7.49</c:v>
                </c:pt>
                <c:pt idx="7491" formatCode="General">
                  <c:v>7.4909999999999997</c:v>
                </c:pt>
                <c:pt idx="7492" formatCode="General">
                  <c:v>7.492</c:v>
                </c:pt>
                <c:pt idx="7493" formatCode="General">
                  <c:v>7.4930000000000003</c:v>
                </c:pt>
                <c:pt idx="7494" formatCode="General">
                  <c:v>7.4939999999999998</c:v>
                </c:pt>
                <c:pt idx="7495" formatCode="General">
                  <c:v>7.4950000000000001</c:v>
                </c:pt>
                <c:pt idx="7496" formatCode="General">
                  <c:v>7.4960000000000004</c:v>
                </c:pt>
                <c:pt idx="7497" formatCode="General">
                  <c:v>7.4969999999999999</c:v>
                </c:pt>
                <c:pt idx="7498" formatCode="General">
                  <c:v>7.4980000000000002</c:v>
                </c:pt>
                <c:pt idx="7499" formatCode="General">
                  <c:v>7.4989999999999997</c:v>
                </c:pt>
                <c:pt idx="7500" formatCode="General">
                  <c:v>7.5</c:v>
                </c:pt>
                <c:pt idx="7501" formatCode="General">
                  <c:v>7.5010000000000003</c:v>
                </c:pt>
                <c:pt idx="7502" formatCode="General">
                  <c:v>7.5019999999999998</c:v>
                </c:pt>
                <c:pt idx="7503" formatCode="General">
                  <c:v>7.5030000000000001</c:v>
                </c:pt>
                <c:pt idx="7504" formatCode="General">
                  <c:v>7.5039999999999996</c:v>
                </c:pt>
                <c:pt idx="7505" formatCode="General">
                  <c:v>7.5049999999999999</c:v>
                </c:pt>
                <c:pt idx="7506" formatCode="General">
                  <c:v>7.5060000000000002</c:v>
                </c:pt>
                <c:pt idx="7507" formatCode="General">
                  <c:v>7.5069999999999997</c:v>
                </c:pt>
                <c:pt idx="7508" formatCode="General">
                  <c:v>7.508</c:v>
                </c:pt>
                <c:pt idx="7509" formatCode="General">
                  <c:v>7.5090000000000003</c:v>
                </c:pt>
                <c:pt idx="7510" formatCode="General">
                  <c:v>7.51</c:v>
                </c:pt>
                <c:pt idx="7511" formatCode="General">
                  <c:v>7.5110000000000001</c:v>
                </c:pt>
                <c:pt idx="7512" formatCode="General">
                  <c:v>7.5119999999999996</c:v>
                </c:pt>
                <c:pt idx="7513" formatCode="General">
                  <c:v>7.5129999999999999</c:v>
                </c:pt>
                <c:pt idx="7514" formatCode="General">
                  <c:v>7.5140000000000002</c:v>
                </c:pt>
                <c:pt idx="7515" formatCode="General">
                  <c:v>7.5149999999999997</c:v>
                </c:pt>
                <c:pt idx="7516" formatCode="General">
                  <c:v>7.516</c:v>
                </c:pt>
                <c:pt idx="7517" formatCode="General">
                  <c:v>7.5170000000000003</c:v>
                </c:pt>
                <c:pt idx="7518" formatCode="General">
                  <c:v>7.5179999999999998</c:v>
                </c:pt>
                <c:pt idx="7519" formatCode="General">
                  <c:v>7.5190000000000001</c:v>
                </c:pt>
                <c:pt idx="7520" formatCode="General">
                  <c:v>7.52</c:v>
                </c:pt>
                <c:pt idx="7521" formatCode="General">
                  <c:v>7.5209999999999999</c:v>
                </c:pt>
                <c:pt idx="7522" formatCode="General">
                  <c:v>7.5220000000000002</c:v>
                </c:pt>
                <c:pt idx="7523" formatCode="General">
                  <c:v>7.5229999999999997</c:v>
                </c:pt>
                <c:pt idx="7524" formatCode="General">
                  <c:v>7.524</c:v>
                </c:pt>
                <c:pt idx="7525" formatCode="General">
                  <c:v>7.5250000000000004</c:v>
                </c:pt>
                <c:pt idx="7526" formatCode="General">
                  <c:v>7.5259999999999998</c:v>
                </c:pt>
                <c:pt idx="7527" formatCode="General">
                  <c:v>7.5270000000000001</c:v>
                </c:pt>
                <c:pt idx="7528" formatCode="General">
                  <c:v>7.5279999999999996</c:v>
                </c:pt>
                <c:pt idx="7529" formatCode="General">
                  <c:v>7.5289999999999999</c:v>
                </c:pt>
                <c:pt idx="7530" formatCode="General">
                  <c:v>7.53</c:v>
                </c:pt>
                <c:pt idx="7531" formatCode="General">
                  <c:v>7.5309999999999997</c:v>
                </c:pt>
                <c:pt idx="7532" formatCode="General">
                  <c:v>7.532</c:v>
                </c:pt>
                <c:pt idx="7533" formatCode="General">
                  <c:v>7.5330000000000004</c:v>
                </c:pt>
                <c:pt idx="7534" formatCode="General">
                  <c:v>7.5339999999999998</c:v>
                </c:pt>
                <c:pt idx="7535" formatCode="General">
                  <c:v>7.5350000000000001</c:v>
                </c:pt>
                <c:pt idx="7536" formatCode="General">
                  <c:v>7.5359999999999996</c:v>
                </c:pt>
                <c:pt idx="7537" formatCode="General">
                  <c:v>7.5369999999999999</c:v>
                </c:pt>
                <c:pt idx="7538" formatCode="General">
                  <c:v>7.5380000000000003</c:v>
                </c:pt>
                <c:pt idx="7539" formatCode="General">
                  <c:v>7.5389999999999997</c:v>
                </c:pt>
                <c:pt idx="7540" formatCode="General">
                  <c:v>7.54</c:v>
                </c:pt>
                <c:pt idx="7541" formatCode="General">
                  <c:v>7.5410000000000004</c:v>
                </c:pt>
                <c:pt idx="7542" formatCode="General">
                  <c:v>7.5419999999999998</c:v>
                </c:pt>
                <c:pt idx="7543" formatCode="General">
                  <c:v>7.5430000000000001</c:v>
                </c:pt>
                <c:pt idx="7544" formatCode="General">
                  <c:v>7.5439999999999996</c:v>
                </c:pt>
                <c:pt idx="7545" formatCode="General">
                  <c:v>7.5449999999999999</c:v>
                </c:pt>
                <c:pt idx="7546" formatCode="General">
                  <c:v>7.5460000000000003</c:v>
                </c:pt>
                <c:pt idx="7547" formatCode="General">
                  <c:v>7.5469999999999997</c:v>
                </c:pt>
                <c:pt idx="7548" formatCode="General">
                  <c:v>7.548</c:v>
                </c:pt>
                <c:pt idx="7549" formatCode="General">
                  <c:v>7.5490000000000004</c:v>
                </c:pt>
                <c:pt idx="7550" formatCode="General">
                  <c:v>7.55</c:v>
                </c:pt>
                <c:pt idx="7551" formatCode="General">
                  <c:v>7.5510000000000002</c:v>
                </c:pt>
                <c:pt idx="7552" formatCode="General">
                  <c:v>7.5519999999999996</c:v>
                </c:pt>
                <c:pt idx="7553" formatCode="General">
                  <c:v>7.5529999999999999</c:v>
                </c:pt>
                <c:pt idx="7554" formatCode="General">
                  <c:v>7.5540000000000003</c:v>
                </c:pt>
                <c:pt idx="7555" formatCode="General">
                  <c:v>7.5549999999999997</c:v>
                </c:pt>
                <c:pt idx="7556" formatCode="General">
                  <c:v>7.556</c:v>
                </c:pt>
                <c:pt idx="7557" formatCode="General">
                  <c:v>7.5570000000000004</c:v>
                </c:pt>
                <c:pt idx="7558" formatCode="General">
                  <c:v>7.5579999999999998</c:v>
                </c:pt>
                <c:pt idx="7559" formatCode="General">
                  <c:v>7.5590000000000002</c:v>
                </c:pt>
                <c:pt idx="7560" formatCode="General">
                  <c:v>7.56</c:v>
                </c:pt>
                <c:pt idx="7561" formatCode="General">
                  <c:v>7.5609999999999999</c:v>
                </c:pt>
                <c:pt idx="7562" formatCode="General">
                  <c:v>7.5620000000000003</c:v>
                </c:pt>
                <c:pt idx="7563" formatCode="General">
                  <c:v>7.5629999999999997</c:v>
                </c:pt>
                <c:pt idx="7564" formatCode="General">
                  <c:v>7.5640000000000001</c:v>
                </c:pt>
                <c:pt idx="7565" formatCode="General">
                  <c:v>7.5650000000000004</c:v>
                </c:pt>
                <c:pt idx="7566" formatCode="General">
                  <c:v>7.5659999999999998</c:v>
                </c:pt>
                <c:pt idx="7567" formatCode="General">
                  <c:v>7.5670000000000002</c:v>
                </c:pt>
                <c:pt idx="7568" formatCode="General">
                  <c:v>7.5679999999999996</c:v>
                </c:pt>
                <c:pt idx="7569" formatCode="General">
                  <c:v>7.569</c:v>
                </c:pt>
                <c:pt idx="7570" formatCode="General">
                  <c:v>7.57</c:v>
                </c:pt>
                <c:pt idx="7571" formatCode="General">
                  <c:v>7.5709999999999997</c:v>
                </c:pt>
                <c:pt idx="7572" formatCode="General">
                  <c:v>7.5720000000000001</c:v>
                </c:pt>
                <c:pt idx="7573" formatCode="General">
                  <c:v>7.5730000000000004</c:v>
                </c:pt>
                <c:pt idx="7574" formatCode="General">
                  <c:v>7.5739999999999998</c:v>
                </c:pt>
                <c:pt idx="7575" formatCode="General">
                  <c:v>7.5750000000000002</c:v>
                </c:pt>
                <c:pt idx="7576" formatCode="General">
                  <c:v>7.5759999999999996</c:v>
                </c:pt>
                <c:pt idx="7577" formatCode="General">
                  <c:v>7.577</c:v>
                </c:pt>
                <c:pt idx="7578" formatCode="General">
                  <c:v>7.5780000000000003</c:v>
                </c:pt>
                <c:pt idx="7579" formatCode="General">
                  <c:v>7.5789999999999997</c:v>
                </c:pt>
                <c:pt idx="7580" formatCode="General">
                  <c:v>7.58</c:v>
                </c:pt>
                <c:pt idx="7581" formatCode="General">
                  <c:v>7.5810000000000004</c:v>
                </c:pt>
                <c:pt idx="7582" formatCode="General">
                  <c:v>7.5819999999999999</c:v>
                </c:pt>
                <c:pt idx="7583" formatCode="General">
                  <c:v>7.5830000000000002</c:v>
                </c:pt>
                <c:pt idx="7584" formatCode="General">
                  <c:v>7.5839999999999996</c:v>
                </c:pt>
                <c:pt idx="7585" formatCode="General">
                  <c:v>7.585</c:v>
                </c:pt>
                <c:pt idx="7586" formatCode="General">
                  <c:v>7.5860000000000003</c:v>
                </c:pt>
                <c:pt idx="7587" formatCode="General">
                  <c:v>7.5869999999999997</c:v>
                </c:pt>
                <c:pt idx="7588" formatCode="General">
                  <c:v>7.5880000000000001</c:v>
                </c:pt>
                <c:pt idx="7589" formatCode="General">
                  <c:v>7.5890000000000004</c:v>
                </c:pt>
                <c:pt idx="7590" formatCode="General">
                  <c:v>7.59</c:v>
                </c:pt>
                <c:pt idx="7591" formatCode="General">
                  <c:v>7.5910000000000002</c:v>
                </c:pt>
                <c:pt idx="7592" formatCode="General">
                  <c:v>7.5919999999999996</c:v>
                </c:pt>
                <c:pt idx="7593" formatCode="General">
                  <c:v>7.593</c:v>
                </c:pt>
                <c:pt idx="7594" formatCode="General">
                  <c:v>7.5940000000000003</c:v>
                </c:pt>
                <c:pt idx="7595" formatCode="General">
                  <c:v>7.5949999999999998</c:v>
                </c:pt>
                <c:pt idx="7596" formatCode="General">
                  <c:v>7.5960000000000001</c:v>
                </c:pt>
                <c:pt idx="7597" formatCode="General">
                  <c:v>7.5970000000000004</c:v>
                </c:pt>
                <c:pt idx="7598" formatCode="General">
                  <c:v>7.5979999999999999</c:v>
                </c:pt>
                <c:pt idx="7599" formatCode="General">
                  <c:v>7.5990000000000002</c:v>
                </c:pt>
                <c:pt idx="7600" formatCode="General">
                  <c:v>7.6</c:v>
                </c:pt>
                <c:pt idx="7601" formatCode="General">
                  <c:v>7.601</c:v>
                </c:pt>
                <c:pt idx="7602" formatCode="General">
                  <c:v>7.6020000000000003</c:v>
                </c:pt>
                <c:pt idx="7603" formatCode="General">
                  <c:v>7.6029999999999998</c:v>
                </c:pt>
                <c:pt idx="7604" formatCode="General">
                  <c:v>7.6040000000000001</c:v>
                </c:pt>
                <c:pt idx="7605" formatCode="General">
                  <c:v>7.6050000000000004</c:v>
                </c:pt>
                <c:pt idx="7606" formatCode="General">
                  <c:v>7.6059999999999999</c:v>
                </c:pt>
                <c:pt idx="7607" formatCode="General">
                  <c:v>7.6070000000000002</c:v>
                </c:pt>
                <c:pt idx="7608" formatCode="General">
                  <c:v>7.6079999999999997</c:v>
                </c:pt>
                <c:pt idx="7609" formatCode="General">
                  <c:v>7.609</c:v>
                </c:pt>
                <c:pt idx="7610" formatCode="General">
                  <c:v>7.61</c:v>
                </c:pt>
                <c:pt idx="7611" formatCode="General">
                  <c:v>7.6109999999999998</c:v>
                </c:pt>
                <c:pt idx="7612" formatCode="General">
                  <c:v>7.6120000000000001</c:v>
                </c:pt>
                <c:pt idx="7613" formatCode="General">
                  <c:v>7.6130000000000004</c:v>
                </c:pt>
                <c:pt idx="7614" formatCode="General">
                  <c:v>7.6139999999999999</c:v>
                </c:pt>
                <c:pt idx="7615" formatCode="General">
                  <c:v>7.6150000000000002</c:v>
                </c:pt>
                <c:pt idx="7616" formatCode="General">
                  <c:v>7.6159999999999997</c:v>
                </c:pt>
                <c:pt idx="7617" formatCode="General">
                  <c:v>7.617</c:v>
                </c:pt>
                <c:pt idx="7618" formatCode="General">
                  <c:v>7.6180000000000003</c:v>
                </c:pt>
                <c:pt idx="7619" formatCode="General">
                  <c:v>7.6189999999999998</c:v>
                </c:pt>
                <c:pt idx="7620" formatCode="General">
                  <c:v>7.62</c:v>
                </c:pt>
                <c:pt idx="7621" formatCode="General">
                  <c:v>7.6210000000000004</c:v>
                </c:pt>
                <c:pt idx="7622" formatCode="General">
                  <c:v>7.6219999999999999</c:v>
                </c:pt>
                <c:pt idx="7623" formatCode="General">
                  <c:v>7.6230000000000002</c:v>
                </c:pt>
                <c:pt idx="7624" formatCode="General">
                  <c:v>7.6239999999999997</c:v>
                </c:pt>
                <c:pt idx="7625" formatCode="General">
                  <c:v>7.625</c:v>
                </c:pt>
                <c:pt idx="7626" formatCode="General">
                  <c:v>7.6260000000000003</c:v>
                </c:pt>
                <c:pt idx="7627" formatCode="General">
                  <c:v>7.6269999999999998</c:v>
                </c:pt>
                <c:pt idx="7628" formatCode="General">
                  <c:v>7.6280000000000001</c:v>
                </c:pt>
                <c:pt idx="7629" formatCode="General">
                  <c:v>7.6289999999999996</c:v>
                </c:pt>
                <c:pt idx="7630" formatCode="General">
                  <c:v>7.63</c:v>
                </c:pt>
                <c:pt idx="7631" formatCode="General">
                  <c:v>7.6310000000000002</c:v>
                </c:pt>
                <c:pt idx="7632" formatCode="General">
                  <c:v>7.6319999999999997</c:v>
                </c:pt>
                <c:pt idx="7633" formatCode="General">
                  <c:v>7.633</c:v>
                </c:pt>
                <c:pt idx="7634" formatCode="General">
                  <c:v>7.6340000000000003</c:v>
                </c:pt>
                <c:pt idx="7635" formatCode="General">
                  <c:v>7.6349999999999998</c:v>
                </c:pt>
                <c:pt idx="7636" formatCode="General">
                  <c:v>7.6360000000000001</c:v>
                </c:pt>
                <c:pt idx="7637" formatCode="General">
                  <c:v>7.6369999999999996</c:v>
                </c:pt>
                <c:pt idx="7638" formatCode="General">
                  <c:v>7.6379999999999999</c:v>
                </c:pt>
                <c:pt idx="7639" formatCode="General">
                  <c:v>7.6390000000000002</c:v>
                </c:pt>
                <c:pt idx="7640" formatCode="General">
                  <c:v>7.64</c:v>
                </c:pt>
                <c:pt idx="7641" formatCode="General">
                  <c:v>7.641</c:v>
                </c:pt>
                <c:pt idx="7642" formatCode="General">
                  <c:v>7.6420000000000003</c:v>
                </c:pt>
                <c:pt idx="7643" formatCode="General">
                  <c:v>7.6429999999999998</c:v>
                </c:pt>
                <c:pt idx="7644" formatCode="General">
                  <c:v>7.6440000000000001</c:v>
                </c:pt>
                <c:pt idx="7645" formatCode="General">
                  <c:v>7.6449999999999996</c:v>
                </c:pt>
                <c:pt idx="7646" formatCode="General">
                  <c:v>7.6459999999999999</c:v>
                </c:pt>
                <c:pt idx="7647" formatCode="General">
                  <c:v>7.6470000000000002</c:v>
                </c:pt>
                <c:pt idx="7648" formatCode="General">
                  <c:v>7.6479999999999997</c:v>
                </c:pt>
                <c:pt idx="7649" formatCode="General">
                  <c:v>7.649</c:v>
                </c:pt>
                <c:pt idx="7650" formatCode="General">
                  <c:v>7.65</c:v>
                </c:pt>
                <c:pt idx="7651" formatCode="General">
                  <c:v>7.6509999999999998</c:v>
                </c:pt>
                <c:pt idx="7652" formatCode="General">
                  <c:v>7.6520000000000001</c:v>
                </c:pt>
                <c:pt idx="7653" formatCode="General">
                  <c:v>7.6529999999999996</c:v>
                </c:pt>
                <c:pt idx="7654" formatCode="General">
                  <c:v>7.6539999999999999</c:v>
                </c:pt>
                <c:pt idx="7655" formatCode="General">
                  <c:v>7.6550000000000002</c:v>
                </c:pt>
                <c:pt idx="7656" formatCode="General">
                  <c:v>7.6559999999999997</c:v>
                </c:pt>
                <c:pt idx="7657" formatCode="General">
                  <c:v>7.657</c:v>
                </c:pt>
                <c:pt idx="7658" formatCode="General">
                  <c:v>7.6580000000000004</c:v>
                </c:pt>
                <c:pt idx="7659" formatCode="General">
                  <c:v>7.6589999999999998</c:v>
                </c:pt>
                <c:pt idx="7660" formatCode="General">
                  <c:v>7.66</c:v>
                </c:pt>
                <c:pt idx="7661" formatCode="General">
                  <c:v>7.6609999999999996</c:v>
                </c:pt>
                <c:pt idx="7662" formatCode="General">
                  <c:v>7.6619999999999999</c:v>
                </c:pt>
                <c:pt idx="7663" formatCode="General">
                  <c:v>7.6630000000000003</c:v>
                </c:pt>
                <c:pt idx="7664" formatCode="General">
                  <c:v>7.6639999999999997</c:v>
                </c:pt>
                <c:pt idx="7665" formatCode="General">
                  <c:v>7.665</c:v>
                </c:pt>
                <c:pt idx="7666" formatCode="General">
                  <c:v>7.6660000000000004</c:v>
                </c:pt>
                <c:pt idx="7667" formatCode="General">
                  <c:v>7.6669999999999998</c:v>
                </c:pt>
                <c:pt idx="7668" formatCode="General">
                  <c:v>7.6680000000000001</c:v>
                </c:pt>
                <c:pt idx="7669" formatCode="General">
                  <c:v>7.6689999999999996</c:v>
                </c:pt>
                <c:pt idx="7670" formatCode="General">
                  <c:v>7.67</c:v>
                </c:pt>
                <c:pt idx="7671" formatCode="General">
                  <c:v>7.6710000000000003</c:v>
                </c:pt>
                <c:pt idx="7672" formatCode="General">
                  <c:v>7.6719999999999997</c:v>
                </c:pt>
                <c:pt idx="7673" formatCode="General">
                  <c:v>7.673</c:v>
                </c:pt>
                <c:pt idx="7674" formatCode="General">
                  <c:v>7.6740000000000004</c:v>
                </c:pt>
                <c:pt idx="7675" formatCode="General">
                  <c:v>7.6749999999999998</c:v>
                </c:pt>
                <c:pt idx="7676" formatCode="General">
                  <c:v>7.6760000000000002</c:v>
                </c:pt>
                <c:pt idx="7677" formatCode="General">
                  <c:v>7.6769999999999996</c:v>
                </c:pt>
                <c:pt idx="7678" formatCode="General">
                  <c:v>7.6779999999999999</c:v>
                </c:pt>
                <c:pt idx="7679" formatCode="General">
                  <c:v>7.6790000000000003</c:v>
                </c:pt>
                <c:pt idx="7680" formatCode="General">
                  <c:v>7.68</c:v>
                </c:pt>
                <c:pt idx="7681" formatCode="General">
                  <c:v>7.681</c:v>
                </c:pt>
                <c:pt idx="7682" formatCode="General">
                  <c:v>7.6820000000000004</c:v>
                </c:pt>
                <c:pt idx="7683" formatCode="General">
                  <c:v>7.6829999999999998</c:v>
                </c:pt>
                <c:pt idx="7684" formatCode="General">
                  <c:v>7.6840000000000002</c:v>
                </c:pt>
                <c:pt idx="7685" formatCode="General">
                  <c:v>7.6849999999999996</c:v>
                </c:pt>
                <c:pt idx="7686" formatCode="General">
                  <c:v>7.6859999999999999</c:v>
                </c:pt>
                <c:pt idx="7687" formatCode="General">
                  <c:v>7.6870000000000003</c:v>
                </c:pt>
                <c:pt idx="7688" formatCode="General">
                  <c:v>7.6879999999999997</c:v>
                </c:pt>
                <c:pt idx="7689" formatCode="General">
                  <c:v>7.6890000000000001</c:v>
                </c:pt>
                <c:pt idx="7690" formatCode="General">
                  <c:v>7.69</c:v>
                </c:pt>
                <c:pt idx="7691" formatCode="General">
                  <c:v>7.6909999999999998</c:v>
                </c:pt>
                <c:pt idx="7692" formatCode="General">
                  <c:v>7.6920000000000002</c:v>
                </c:pt>
                <c:pt idx="7693" formatCode="General">
                  <c:v>7.6929999999999996</c:v>
                </c:pt>
                <c:pt idx="7694" formatCode="General">
                  <c:v>7.694</c:v>
                </c:pt>
                <c:pt idx="7695" formatCode="General">
                  <c:v>7.6950000000000003</c:v>
                </c:pt>
                <c:pt idx="7696" formatCode="General">
                  <c:v>7.6959999999999997</c:v>
                </c:pt>
                <c:pt idx="7697" formatCode="General">
                  <c:v>7.6970000000000001</c:v>
                </c:pt>
                <c:pt idx="7698" formatCode="General">
                  <c:v>7.6980000000000004</c:v>
                </c:pt>
                <c:pt idx="7699" formatCode="General">
                  <c:v>7.6989999999999998</c:v>
                </c:pt>
                <c:pt idx="7700" formatCode="General">
                  <c:v>7.7</c:v>
                </c:pt>
                <c:pt idx="7701" formatCode="General">
                  <c:v>7.7009999999999996</c:v>
                </c:pt>
                <c:pt idx="7702" formatCode="General">
                  <c:v>7.702</c:v>
                </c:pt>
                <c:pt idx="7703" formatCode="General">
                  <c:v>7.7030000000000003</c:v>
                </c:pt>
                <c:pt idx="7704" formatCode="General">
                  <c:v>7.7039999999999997</c:v>
                </c:pt>
                <c:pt idx="7705" formatCode="General">
                  <c:v>7.7050000000000001</c:v>
                </c:pt>
                <c:pt idx="7706" formatCode="General">
                  <c:v>7.7060000000000004</c:v>
                </c:pt>
                <c:pt idx="7707" formatCode="General">
                  <c:v>7.7069999999999999</c:v>
                </c:pt>
                <c:pt idx="7708" formatCode="General">
                  <c:v>7.7080000000000002</c:v>
                </c:pt>
                <c:pt idx="7709" formatCode="General">
                  <c:v>7.7089999999999996</c:v>
                </c:pt>
                <c:pt idx="7710" formatCode="General">
                  <c:v>7.71</c:v>
                </c:pt>
                <c:pt idx="7711" formatCode="General">
                  <c:v>7.7110000000000003</c:v>
                </c:pt>
                <c:pt idx="7712" formatCode="General">
                  <c:v>7.7119999999999997</c:v>
                </c:pt>
                <c:pt idx="7713" formatCode="General">
                  <c:v>7.7130000000000001</c:v>
                </c:pt>
                <c:pt idx="7714" formatCode="General">
                  <c:v>7.7140000000000004</c:v>
                </c:pt>
                <c:pt idx="7715" formatCode="General">
                  <c:v>7.7149999999999999</c:v>
                </c:pt>
                <c:pt idx="7716" formatCode="General">
                  <c:v>7.7160000000000002</c:v>
                </c:pt>
                <c:pt idx="7717" formatCode="General">
                  <c:v>7.7169999999999996</c:v>
                </c:pt>
                <c:pt idx="7718" formatCode="General">
                  <c:v>7.718</c:v>
                </c:pt>
                <c:pt idx="7719" formatCode="General">
                  <c:v>7.7190000000000003</c:v>
                </c:pt>
                <c:pt idx="7720" formatCode="General">
                  <c:v>7.72</c:v>
                </c:pt>
                <c:pt idx="7721" formatCode="General">
                  <c:v>7.7210000000000001</c:v>
                </c:pt>
                <c:pt idx="7722" formatCode="General">
                  <c:v>7.7220000000000004</c:v>
                </c:pt>
                <c:pt idx="7723" formatCode="General">
                  <c:v>7.7229999999999999</c:v>
                </c:pt>
                <c:pt idx="7724" formatCode="General">
                  <c:v>7.7240000000000002</c:v>
                </c:pt>
                <c:pt idx="7725" formatCode="General">
                  <c:v>7.7249999999999996</c:v>
                </c:pt>
                <c:pt idx="7726" formatCode="General">
                  <c:v>7.726</c:v>
                </c:pt>
                <c:pt idx="7727" formatCode="General">
                  <c:v>7.7270000000000003</c:v>
                </c:pt>
                <c:pt idx="7728" formatCode="General">
                  <c:v>7.7279999999999998</c:v>
                </c:pt>
                <c:pt idx="7729" formatCode="General">
                  <c:v>7.7290000000000001</c:v>
                </c:pt>
                <c:pt idx="7730" formatCode="General">
                  <c:v>7.73</c:v>
                </c:pt>
                <c:pt idx="7731" formatCode="General">
                  <c:v>7.7309999999999999</c:v>
                </c:pt>
                <c:pt idx="7732" formatCode="General">
                  <c:v>7.7320000000000002</c:v>
                </c:pt>
                <c:pt idx="7733" formatCode="General">
                  <c:v>7.7329999999999997</c:v>
                </c:pt>
                <c:pt idx="7734" formatCode="General">
                  <c:v>7.734</c:v>
                </c:pt>
                <c:pt idx="7735" formatCode="General">
                  <c:v>7.7350000000000003</c:v>
                </c:pt>
                <c:pt idx="7736" formatCode="General">
                  <c:v>7.7359999999999998</c:v>
                </c:pt>
                <c:pt idx="7737" formatCode="General">
                  <c:v>7.7370000000000001</c:v>
                </c:pt>
                <c:pt idx="7738" formatCode="General">
                  <c:v>7.7380000000000004</c:v>
                </c:pt>
                <c:pt idx="7739" formatCode="General">
                  <c:v>7.7389999999999999</c:v>
                </c:pt>
                <c:pt idx="7740" formatCode="General">
                  <c:v>7.74</c:v>
                </c:pt>
                <c:pt idx="7741" formatCode="General">
                  <c:v>7.7409999999999997</c:v>
                </c:pt>
                <c:pt idx="7742" formatCode="General">
                  <c:v>7.742</c:v>
                </c:pt>
                <c:pt idx="7743" formatCode="General">
                  <c:v>7.7430000000000003</c:v>
                </c:pt>
                <c:pt idx="7744" formatCode="General">
                  <c:v>7.7439999999999998</c:v>
                </c:pt>
                <c:pt idx="7745" formatCode="General">
                  <c:v>7.7450000000000001</c:v>
                </c:pt>
                <c:pt idx="7746" formatCode="General">
                  <c:v>7.7460000000000004</c:v>
                </c:pt>
                <c:pt idx="7747" formatCode="General">
                  <c:v>7.7469999999999999</c:v>
                </c:pt>
                <c:pt idx="7748" formatCode="General">
                  <c:v>7.7480000000000002</c:v>
                </c:pt>
                <c:pt idx="7749" formatCode="General">
                  <c:v>7.7489999999999997</c:v>
                </c:pt>
                <c:pt idx="7750" formatCode="General">
                  <c:v>7.75</c:v>
                </c:pt>
                <c:pt idx="7751" formatCode="General">
                  <c:v>7.7510000000000003</c:v>
                </c:pt>
                <c:pt idx="7752" formatCode="General">
                  <c:v>7.7519999999999998</c:v>
                </c:pt>
                <c:pt idx="7753" formatCode="General">
                  <c:v>7.7530000000000001</c:v>
                </c:pt>
                <c:pt idx="7754" formatCode="General">
                  <c:v>7.7539999999999996</c:v>
                </c:pt>
                <c:pt idx="7755" formatCode="General">
                  <c:v>7.7549999999999999</c:v>
                </c:pt>
                <c:pt idx="7756" formatCode="General">
                  <c:v>7.7560000000000002</c:v>
                </c:pt>
                <c:pt idx="7757" formatCode="General">
                  <c:v>7.7569999999999997</c:v>
                </c:pt>
                <c:pt idx="7758" formatCode="General">
                  <c:v>7.758</c:v>
                </c:pt>
                <c:pt idx="7759" formatCode="General">
                  <c:v>7.7590000000000003</c:v>
                </c:pt>
                <c:pt idx="7760" formatCode="General">
                  <c:v>7.76</c:v>
                </c:pt>
                <c:pt idx="7761" formatCode="General">
                  <c:v>7.7610000000000001</c:v>
                </c:pt>
                <c:pt idx="7762" formatCode="General">
                  <c:v>7.7619999999999996</c:v>
                </c:pt>
                <c:pt idx="7763" formatCode="General">
                  <c:v>7.7629999999999999</c:v>
                </c:pt>
                <c:pt idx="7764" formatCode="General">
                  <c:v>7.7640000000000002</c:v>
                </c:pt>
                <c:pt idx="7765" formatCode="General">
                  <c:v>7.7649999999999997</c:v>
                </c:pt>
                <c:pt idx="7766" formatCode="General">
                  <c:v>7.766</c:v>
                </c:pt>
                <c:pt idx="7767" formatCode="General">
                  <c:v>7.7670000000000003</c:v>
                </c:pt>
                <c:pt idx="7768" formatCode="General">
                  <c:v>7.7679999999999998</c:v>
                </c:pt>
                <c:pt idx="7769" formatCode="General">
                  <c:v>7.7690000000000001</c:v>
                </c:pt>
                <c:pt idx="7770" formatCode="General">
                  <c:v>7.77</c:v>
                </c:pt>
                <c:pt idx="7771" formatCode="General">
                  <c:v>7.7709999999999999</c:v>
                </c:pt>
                <c:pt idx="7772" formatCode="General">
                  <c:v>7.7720000000000002</c:v>
                </c:pt>
                <c:pt idx="7773" formatCode="General">
                  <c:v>7.7729999999999997</c:v>
                </c:pt>
                <c:pt idx="7774" formatCode="General">
                  <c:v>7.774</c:v>
                </c:pt>
                <c:pt idx="7775" formatCode="General">
                  <c:v>7.7750000000000004</c:v>
                </c:pt>
                <c:pt idx="7776" formatCode="General">
                  <c:v>7.7759999999999998</c:v>
                </c:pt>
                <c:pt idx="7777" formatCode="General">
                  <c:v>7.7770000000000001</c:v>
                </c:pt>
                <c:pt idx="7778" formatCode="General">
                  <c:v>7.7779999999999996</c:v>
                </c:pt>
                <c:pt idx="7779" formatCode="General">
                  <c:v>7.7789999999999999</c:v>
                </c:pt>
                <c:pt idx="7780" formatCode="General">
                  <c:v>7.78</c:v>
                </c:pt>
                <c:pt idx="7781" formatCode="General">
                  <c:v>7.7809999999999997</c:v>
                </c:pt>
                <c:pt idx="7782" formatCode="General">
                  <c:v>7.782</c:v>
                </c:pt>
                <c:pt idx="7783" formatCode="General">
                  <c:v>7.7830000000000004</c:v>
                </c:pt>
                <c:pt idx="7784" formatCode="General">
                  <c:v>7.7839999999999998</c:v>
                </c:pt>
                <c:pt idx="7785" formatCode="General">
                  <c:v>7.7850000000000001</c:v>
                </c:pt>
                <c:pt idx="7786" formatCode="General">
                  <c:v>7.7859999999999996</c:v>
                </c:pt>
                <c:pt idx="7787" formatCode="General">
                  <c:v>7.7869999999999999</c:v>
                </c:pt>
                <c:pt idx="7788" formatCode="General">
                  <c:v>7.7880000000000003</c:v>
                </c:pt>
                <c:pt idx="7789" formatCode="General">
                  <c:v>7.7889999999999997</c:v>
                </c:pt>
                <c:pt idx="7790" formatCode="General">
                  <c:v>7.79</c:v>
                </c:pt>
                <c:pt idx="7791" formatCode="General">
                  <c:v>7.7910000000000004</c:v>
                </c:pt>
                <c:pt idx="7792" formatCode="General">
                  <c:v>7.7919999999999998</c:v>
                </c:pt>
                <c:pt idx="7793" formatCode="General">
                  <c:v>7.7930000000000001</c:v>
                </c:pt>
                <c:pt idx="7794" formatCode="General">
                  <c:v>7.7939999999999996</c:v>
                </c:pt>
                <c:pt idx="7795" formatCode="General">
                  <c:v>7.7949999999999999</c:v>
                </c:pt>
                <c:pt idx="7796" formatCode="General">
                  <c:v>7.7960000000000003</c:v>
                </c:pt>
                <c:pt idx="7797" formatCode="General">
                  <c:v>7.7969999999999997</c:v>
                </c:pt>
                <c:pt idx="7798" formatCode="General">
                  <c:v>7.798</c:v>
                </c:pt>
                <c:pt idx="7799" formatCode="General">
                  <c:v>7.7990000000000004</c:v>
                </c:pt>
                <c:pt idx="7800" formatCode="General">
                  <c:v>7.8</c:v>
                </c:pt>
                <c:pt idx="7801" formatCode="General">
                  <c:v>7.8010000000000002</c:v>
                </c:pt>
                <c:pt idx="7802" formatCode="General">
                  <c:v>7.8019999999999996</c:v>
                </c:pt>
                <c:pt idx="7803" formatCode="General">
                  <c:v>7.8029999999999999</c:v>
                </c:pt>
                <c:pt idx="7804" formatCode="General">
                  <c:v>7.8040000000000003</c:v>
                </c:pt>
                <c:pt idx="7805" formatCode="General">
                  <c:v>7.8049999999999997</c:v>
                </c:pt>
                <c:pt idx="7806" formatCode="General">
                  <c:v>7.806</c:v>
                </c:pt>
                <c:pt idx="7807" formatCode="General">
                  <c:v>7.8070000000000004</c:v>
                </c:pt>
                <c:pt idx="7808" formatCode="General">
                  <c:v>7.8079999999999998</c:v>
                </c:pt>
                <c:pt idx="7809" formatCode="General">
                  <c:v>7.8090000000000002</c:v>
                </c:pt>
                <c:pt idx="7810" formatCode="General">
                  <c:v>7.81</c:v>
                </c:pt>
                <c:pt idx="7811" formatCode="General">
                  <c:v>7.8109999999999999</c:v>
                </c:pt>
                <c:pt idx="7812" formatCode="General">
                  <c:v>7.8120000000000003</c:v>
                </c:pt>
                <c:pt idx="7813" formatCode="General">
                  <c:v>7.8129999999999997</c:v>
                </c:pt>
                <c:pt idx="7814" formatCode="General">
                  <c:v>7.8140000000000001</c:v>
                </c:pt>
                <c:pt idx="7815" formatCode="General">
                  <c:v>7.8150000000000004</c:v>
                </c:pt>
                <c:pt idx="7816" formatCode="General">
                  <c:v>7.8159999999999998</c:v>
                </c:pt>
                <c:pt idx="7817" formatCode="General">
                  <c:v>7.8170000000000002</c:v>
                </c:pt>
                <c:pt idx="7818" formatCode="General">
                  <c:v>7.8179999999999996</c:v>
                </c:pt>
                <c:pt idx="7819" formatCode="General">
                  <c:v>7.819</c:v>
                </c:pt>
                <c:pt idx="7820" formatCode="General">
                  <c:v>7.82</c:v>
                </c:pt>
                <c:pt idx="7821" formatCode="General">
                  <c:v>7.8209999999999997</c:v>
                </c:pt>
                <c:pt idx="7822" formatCode="General">
                  <c:v>7.8220000000000001</c:v>
                </c:pt>
                <c:pt idx="7823" formatCode="General">
                  <c:v>7.8230000000000004</c:v>
                </c:pt>
                <c:pt idx="7824" formatCode="General">
                  <c:v>7.8239999999999998</c:v>
                </c:pt>
                <c:pt idx="7825" formatCode="General">
                  <c:v>7.8250000000000002</c:v>
                </c:pt>
                <c:pt idx="7826" formatCode="General">
                  <c:v>7.8259999999999996</c:v>
                </c:pt>
                <c:pt idx="7827" formatCode="General">
                  <c:v>7.827</c:v>
                </c:pt>
                <c:pt idx="7828" formatCode="General">
                  <c:v>7.8280000000000003</c:v>
                </c:pt>
                <c:pt idx="7829" formatCode="General">
                  <c:v>7.8289999999999997</c:v>
                </c:pt>
                <c:pt idx="7830" formatCode="General">
                  <c:v>7.83</c:v>
                </c:pt>
                <c:pt idx="7831" formatCode="General">
                  <c:v>7.8310000000000004</c:v>
                </c:pt>
                <c:pt idx="7832" formatCode="General">
                  <c:v>7.8319999999999999</c:v>
                </c:pt>
                <c:pt idx="7833" formatCode="General">
                  <c:v>7.8330000000000002</c:v>
                </c:pt>
                <c:pt idx="7834" formatCode="General">
                  <c:v>7.8339999999999996</c:v>
                </c:pt>
                <c:pt idx="7835" formatCode="General">
                  <c:v>7.835</c:v>
                </c:pt>
                <c:pt idx="7836" formatCode="General">
                  <c:v>7.8360000000000003</c:v>
                </c:pt>
                <c:pt idx="7837" formatCode="General">
                  <c:v>7.8369999999999997</c:v>
                </c:pt>
                <c:pt idx="7838" formatCode="General">
                  <c:v>7.8380000000000001</c:v>
                </c:pt>
                <c:pt idx="7839" formatCode="General">
                  <c:v>7.8390000000000004</c:v>
                </c:pt>
                <c:pt idx="7840" formatCode="General">
                  <c:v>7.84</c:v>
                </c:pt>
                <c:pt idx="7841" formatCode="General">
                  <c:v>7.8410000000000002</c:v>
                </c:pt>
                <c:pt idx="7842" formatCode="General">
                  <c:v>7.8419999999999996</c:v>
                </c:pt>
                <c:pt idx="7843" formatCode="General">
                  <c:v>7.843</c:v>
                </c:pt>
                <c:pt idx="7844" formatCode="General">
                  <c:v>7.8440000000000003</c:v>
                </c:pt>
                <c:pt idx="7845" formatCode="General">
                  <c:v>7.8449999999999998</c:v>
                </c:pt>
                <c:pt idx="7846" formatCode="General">
                  <c:v>7.8460000000000001</c:v>
                </c:pt>
                <c:pt idx="7847" formatCode="General">
                  <c:v>7.8470000000000004</c:v>
                </c:pt>
                <c:pt idx="7848" formatCode="General">
                  <c:v>7.8479999999999999</c:v>
                </c:pt>
                <c:pt idx="7849" formatCode="General">
                  <c:v>7.8490000000000002</c:v>
                </c:pt>
                <c:pt idx="7850" formatCode="General">
                  <c:v>7.85</c:v>
                </c:pt>
                <c:pt idx="7851" formatCode="General">
                  <c:v>7.851</c:v>
                </c:pt>
                <c:pt idx="7852" formatCode="General">
                  <c:v>7.8520000000000003</c:v>
                </c:pt>
                <c:pt idx="7853" formatCode="General">
                  <c:v>7.8529999999999998</c:v>
                </c:pt>
                <c:pt idx="7854" formatCode="General">
                  <c:v>7.8540000000000001</c:v>
                </c:pt>
                <c:pt idx="7855" formatCode="General">
                  <c:v>7.8550000000000004</c:v>
                </c:pt>
                <c:pt idx="7856" formatCode="General">
                  <c:v>7.8559999999999999</c:v>
                </c:pt>
                <c:pt idx="7857" formatCode="General">
                  <c:v>7.8570000000000002</c:v>
                </c:pt>
                <c:pt idx="7858" formatCode="General">
                  <c:v>7.8579999999999997</c:v>
                </c:pt>
                <c:pt idx="7859" formatCode="General">
                  <c:v>7.859</c:v>
                </c:pt>
                <c:pt idx="7860" formatCode="General">
                  <c:v>7.86</c:v>
                </c:pt>
                <c:pt idx="7861" formatCode="General">
                  <c:v>7.8609999999999998</c:v>
                </c:pt>
                <c:pt idx="7862" formatCode="General">
                  <c:v>7.8620000000000001</c:v>
                </c:pt>
                <c:pt idx="7863" formatCode="General">
                  <c:v>7.8630000000000004</c:v>
                </c:pt>
                <c:pt idx="7864" formatCode="General">
                  <c:v>7.8639999999999999</c:v>
                </c:pt>
                <c:pt idx="7865" formatCode="General">
                  <c:v>7.8650000000000002</c:v>
                </c:pt>
                <c:pt idx="7866" formatCode="General">
                  <c:v>7.8659999999999997</c:v>
                </c:pt>
                <c:pt idx="7867" formatCode="General">
                  <c:v>7.867</c:v>
                </c:pt>
                <c:pt idx="7868" formatCode="General">
                  <c:v>7.8680000000000003</c:v>
                </c:pt>
                <c:pt idx="7869" formatCode="General">
                  <c:v>7.8689999999999998</c:v>
                </c:pt>
                <c:pt idx="7870" formatCode="General">
                  <c:v>7.87</c:v>
                </c:pt>
                <c:pt idx="7871" formatCode="General">
                  <c:v>7.8710000000000004</c:v>
                </c:pt>
                <c:pt idx="7872" formatCode="General">
                  <c:v>7.8719999999999999</c:v>
                </c:pt>
                <c:pt idx="7873" formatCode="General">
                  <c:v>7.8730000000000002</c:v>
                </c:pt>
                <c:pt idx="7874" formatCode="General">
                  <c:v>7.8739999999999997</c:v>
                </c:pt>
                <c:pt idx="7875" formatCode="General">
                  <c:v>7.875</c:v>
                </c:pt>
                <c:pt idx="7876" formatCode="General">
                  <c:v>7.8760000000000003</c:v>
                </c:pt>
                <c:pt idx="7877" formatCode="General">
                  <c:v>7.8769999999999998</c:v>
                </c:pt>
                <c:pt idx="7878" formatCode="General">
                  <c:v>7.8780000000000001</c:v>
                </c:pt>
                <c:pt idx="7879" formatCode="General">
                  <c:v>7.8789999999999996</c:v>
                </c:pt>
                <c:pt idx="7880" formatCode="General">
                  <c:v>7.88</c:v>
                </c:pt>
                <c:pt idx="7881" formatCode="General">
                  <c:v>7.8810000000000002</c:v>
                </c:pt>
                <c:pt idx="7882" formatCode="General">
                  <c:v>7.8819999999999997</c:v>
                </c:pt>
                <c:pt idx="7883" formatCode="General">
                  <c:v>7.883</c:v>
                </c:pt>
                <c:pt idx="7884" formatCode="General">
                  <c:v>7.8840000000000003</c:v>
                </c:pt>
                <c:pt idx="7885" formatCode="General">
                  <c:v>7.8849999999999998</c:v>
                </c:pt>
                <c:pt idx="7886" formatCode="General">
                  <c:v>7.8860000000000001</c:v>
                </c:pt>
                <c:pt idx="7887" formatCode="General">
                  <c:v>7.8869999999999996</c:v>
                </c:pt>
                <c:pt idx="7888" formatCode="General">
                  <c:v>7.8879999999999999</c:v>
                </c:pt>
                <c:pt idx="7889" formatCode="General">
                  <c:v>7.8890000000000002</c:v>
                </c:pt>
                <c:pt idx="7890" formatCode="General">
                  <c:v>7.89</c:v>
                </c:pt>
                <c:pt idx="7891" formatCode="General">
                  <c:v>7.891</c:v>
                </c:pt>
                <c:pt idx="7892" formatCode="General">
                  <c:v>7.8920000000000003</c:v>
                </c:pt>
                <c:pt idx="7893" formatCode="General">
                  <c:v>7.8929999999999998</c:v>
                </c:pt>
                <c:pt idx="7894" formatCode="General">
                  <c:v>7.8940000000000001</c:v>
                </c:pt>
                <c:pt idx="7895" formatCode="General">
                  <c:v>7.8949999999999996</c:v>
                </c:pt>
                <c:pt idx="7896" formatCode="General">
                  <c:v>7.8959999999999999</c:v>
                </c:pt>
                <c:pt idx="7897" formatCode="General">
                  <c:v>7.8970000000000002</c:v>
                </c:pt>
                <c:pt idx="7898" formatCode="General">
                  <c:v>7.8979999999999997</c:v>
                </c:pt>
                <c:pt idx="7899" formatCode="General">
                  <c:v>7.899</c:v>
                </c:pt>
                <c:pt idx="7900" formatCode="General">
                  <c:v>7.9</c:v>
                </c:pt>
                <c:pt idx="7901" formatCode="General">
                  <c:v>7.9009999999999998</c:v>
                </c:pt>
                <c:pt idx="7902" formatCode="General">
                  <c:v>7.9020000000000001</c:v>
                </c:pt>
                <c:pt idx="7903" formatCode="General">
                  <c:v>7.9029999999999996</c:v>
                </c:pt>
                <c:pt idx="7904" formatCode="General">
                  <c:v>7.9039999999999999</c:v>
                </c:pt>
                <c:pt idx="7905" formatCode="General">
                  <c:v>7.9050000000000002</c:v>
                </c:pt>
                <c:pt idx="7906" formatCode="General">
                  <c:v>7.9059999999999997</c:v>
                </c:pt>
                <c:pt idx="7907" formatCode="General">
                  <c:v>7.907</c:v>
                </c:pt>
                <c:pt idx="7908" formatCode="General">
                  <c:v>7.9080000000000004</c:v>
                </c:pt>
                <c:pt idx="7909" formatCode="General">
                  <c:v>7.9089999999999998</c:v>
                </c:pt>
                <c:pt idx="7910" formatCode="General">
                  <c:v>7.91</c:v>
                </c:pt>
                <c:pt idx="7911" formatCode="General">
                  <c:v>7.9109999999999996</c:v>
                </c:pt>
                <c:pt idx="7912" formatCode="General">
                  <c:v>7.9119999999999999</c:v>
                </c:pt>
                <c:pt idx="7913" formatCode="General">
                  <c:v>7.9130000000000003</c:v>
                </c:pt>
                <c:pt idx="7914" formatCode="General">
                  <c:v>7.9139999999999997</c:v>
                </c:pt>
                <c:pt idx="7915" formatCode="General">
                  <c:v>7.915</c:v>
                </c:pt>
                <c:pt idx="7916" formatCode="General">
                  <c:v>7.9160000000000004</c:v>
                </c:pt>
                <c:pt idx="7917" formatCode="General">
                  <c:v>7.9169999999999998</c:v>
                </c:pt>
                <c:pt idx="7918" formatCode="General">
                  <c:v>7.9180000000000001</c:v>
                </c:pt>
                <c:pt idx="7919" formatCode="General">
                  <c:v>7.9189999999999996</c:v>
                </c:pt>
                <c:pt idx="7920" formatCode="General">
                  <c:v>7.92</c:v>
                </c:pt>
                <c:pt idx="7921" formatCode="General">
                  <c:v>7.9210000000000003</c:v>
                </c:pt>
                <c:pt idx="7922" formatCode="General">
                  <c:v>7.9219999999999997</c:v>
                </c:pt>
                <c:pt idx="7923" formatCode="General">
                  <c:v>7.923</c:v>
                </c:pt>
                <c:pt idx="7924" formatCode="General">
                  <c:v>7.9240000000000004</c:v>
                </c:pt>
                <c:pt idx="7925" formatCode="General">
                  <c:v>7.9249999999999998</c:v>
                </c:pt>
                <c:pt idx="7926" formatCode="General">
                  <c:v>7.9260000000000002</c:v>
                </c:pt>
                <c:pt idx="7927" formatCode="General">
                  <c:v>7.9269999999999996</c:v>
                </c:pt>
                <c:pt idx="7928" formatCode="General">
                  <c:v>7.9279999999999999</c:v>
                </c:pt>
                <c:pt idx="7929" formatCode="General">
                  <c:v>7.9290000000000003</c:v>
                </c:pt>
                <c:pt idx="7930" formatCode="General">
                  <c:v>7.93</c:v>
                </c:pt>
                <c:pt idx="7931" formatCode="General">
                  <c:v>7.931</c:v>
                </c:pt>
                <c:pt idx="7932" formatCode="General">
                  <c:v>7.9320000000000004</c:v>
                </c:pt>
                <c:pt idx="7933" formatCode="General">
                  <c:v>7.9329999999999998</c:v>
                </c:pt>
                <c:pt idx="7934" formatCode="General">
                  <c:v>7.9340000000000002</c:v>
                </c:pt>
                <c:pt idx="7935" formatCode="General">
                  <c:v>7.9349999999999996</c:v>
                </c:pt>
                <c:pt idx="7936" formatCode="General">
                  <c:v>7.9359999999999999</c:v>
                </c:pt>
                <c:pt idx="7937" formatCode="General">
                  <c:v>7.9370000000000003</c:v>
                </c:pt>
                <c:pt idx="7938" formatCode="General">
                  <c:v>7.9379999999999997</c:v>
                </c:pt>
                <c:pt idx="7939" formatCode="General">
                  <c:v>7.9390000000000001</c:v>
                </c:pt>
                <c:pt idx="7940" formatCode="General">
                  <c:v>7.94</c:v>
                </c:pt>
                <c:pt idx="7941" formatCode="General">
                  <c:v>7.9409999999999998</c:v>
                </c:pt>
                <c:pt idx="7942" formatCode="General">
                  <c:v>7.9420000000000002</c:v>
                </c:pt>
                <c:pt idx="7943" formatCode="General">
                  <c:v>7.9429999999999996</c:v>
                </c:pt>
                <c:pt idx="7944" formatCode="General">
                  <c:v>7.944</c:v>
                </c:pt>
                <c:pt idx="7945" formatCode="General">
                  <c:v>7.9450000000000003</c:v>
                </c:pt>
                <c:pt idx="7946" formatCode="General">
                  <c:v>7.9459999999999997</c:v>
                </c:pt>
                <c:pt idx="7947" formatCode="General">
                  <c:v>7.9470000000000001</c:v>
                </c:pt>
                <c:pt idx="7948" formatCode="General">
                  <c:v>7.9480000000000004</c:v>
                </c:pt>
                <c:pt idx="7949" formatCode="General">
                  <c:v>7.9489999999999998</c:v>
                </c:pt>
                <c:pt idx="7950" formatCode="General">
                  <c:v>7.95</c:v>
                </c:pt>
                <c:pt idx="7951" formatCode="General">
                  <c:v>7.9509999999999996</c:v>
                </c:pt>
                <c:pt idx="7952" formatCode="General">
                  <c:v>7.952</c:v>
                </c:pt>
                <c:pt idx="7953" formatCode="General">
                  <c:v>7.9530000000000003</c:v>
                </c:pt>
                <c:pt idx="7954" formatCode="General">
                  <c:v>7.9539999999999997</c:v>
                </c:pt>
                <c:pt idx="7955" formatCode="General">
                  <c:v>7.9550000000000001</c:v>
                </c:pt>
                <c:pt idx="7956" formatCode="General">
                  <c:v>7.9560000000000004</c:v>
                </c:pt>
                <c:pt idx="7957" formatCode="General">
                  <c:v>7.9569999999999999</c:v>
                </c:pt>
                <c:pt idx="7958" formatCode="General">
                  <c:v>7.9580000000000002</c:v>
                </c:pt>
                <c:pt idx="7959" formatCode="General">
                  <c:v>7.9589999999999996</c:v>
                </c:pt>
                <c:pt idx="7960" formatCode="General">
                  <c:v>7.96</c:v>
                </c:pt>
                <c:pt idx="7961" formatCode="General">
                  <c:v>7.9610000000000003</c:v>
                </c:pt>
                <c:pt idx="7962" formatCode="General">
                  <c:v>7.9619999999999997</c:v>
                </c:pt>
                <c:pt idx="7963" formatCode="General">
                  <c:v>7.9630000000000001</c:v>
                </c:pt>
                <c:pt idx="7964" formatCode="General">
                  <c:v>7.9640000000000004</c:v>
                </c:pt>
                <c:pt idx="7965" formatCode="General">
                  <c:v>7.9649999999999999</c:v>
                </c:pt>
                <c:pt idx="7966" formatCode="General">
                  <c:v>7.9660000000000002</c:v>
                </c:pt>
                <c:pt idx="7967" formatCode="General">
                  <c:v>7.9669999999999996</c:v>
                </c:pt>
                <c:pt idx="7968" formatCode="General">
                  <c:v>7.968</c:v>
                </c:pt>
                <c:pt idx="7969" formatCode="General">
                  <c:v>7.9690000000000003</c:v>
                </c:pt>
                <c:pt idx="7970" formatCode="General">
                  <c:v>7.97</c:v>
                </c:pt>
                <c:pt idx="7971" formatCode="General">
                  <c:v>7.9710000000000001</c:v>
                </c:pt>
                <c:pt idx="7972" formatCode="General">
                  <c:v>7.9720000000000004</c:v>
                </c:pt>
                <c:pt idx="7973" formatCode="General">
                  <c:v>7.9729999999999999</c:v>
                </c:pt>
                <c:pt idx="7974" formatCode="General">
                  <c:v>7.9740000000000002</c:v>
                </c:pt>
                <c:pt idx="7975" formatCode="General">
                  <c:v>7.9749999999999996</c:v>
                </c:pt>
                <c:pt idx="7976" formatCode="General">
                  <c:v>7.976</c:v>
                </c:pt>
                <c:pt idx="7977" formatCode="General">
                  <c:v>7.9770000000000003</c:v>
                </c:pt>
                <c:pt idx="7978" formatCode="General">
                  <c:v>7.9779999999999998</c:v>
                </c:pt>
                <c:pt idx="7979" formatCode="General">
                  <c:v>7.9790000000000001</c:v>
                </c:pt>
                <c:pt idx="7980" formatCode="General">
                  <c:v>7.98</c:v>
                </c:pt>
                <c:pt idx="7981" formatCode="General">
                  <c:v>7.9809999999999999</c:v>
                </c:pt>
                <c:pt idx="7982" formatCode="General">
                  <c:v>7.9820000000000002</c:v>
                </c:pt>
                <c:pt idx="7983" formatCode="General">
                  <c:v>7.9829999999999997</c:v>
                </c:pt>
                <c:pt idx="7984" formatCode="General">
                  <c:v>7.984</c:v>
                </c:pt>
                <c:pt idx="7985" formatCode="General">
                  <c:v>7.9850000000000003</c:v>
                </c:pt>
                <c:pt idx="7986" formatCode="General">
                  <c:v>7.9859999999999998</c:v>
                </c:pt>
                <c:pt idx="7987" formatCode="General">
                  <c:v>7.9870000000000001</c:v>
                </c:pt>
                <c:pt idx="7988" formatCode="General">
                  <c:v>7.9880000000000004</c:v>
                </c:pt>
                <c:pt idx="7989" formatCode="General">
                  <c:v>7.9889999999999999</c:v>
                </c:pt>
                <c:pt idx="7990" formatCode="General">
                  <c:v>7.99</c:v>
                </c:pt>
                <c:pt idx="7991" formatCode="General">
                  <c:v>7.9909999999999997</c:v>
                </c:pt>
                <c:pt idx="7992" formatCode="General">
                  <c:v>7.992</c:v>
                </c:pt>
                <c:pt idx="7993" formatCode="General">
                  <c:v>7.9930000000000003</c:v>
                </c:pt>
                <c:pt idx="7994" formatCode="General">
                  <c:v>7.9939999999999998</c:v>
                </c:pt>
                <c:pt idx="7995" formatCode="General">
                  <c:v>7.9950000000000001</c:v>
                </c:pt>
                <c:pt idx="7996" formatCode="General">
                  <c:v>7.9960000000000004</c:v>
                </c:pt>
                <c:pt idx="7997" formatCode="General">
                  <c:v>7.9969999999999999</c:v>
                </c:pt>
                <c:pt idx="7998" formatCode="General">
                  <c:v>7.9980000000000002</c:v>
                </c:pt>
                <c:pt idx="7999" formatCode="General">
                  <c:v>7.9989999999999997</c:v>
                </c:pt>
                <c:pt idx="8000" formatCode="General">
                  <c:v>8</c:v>
                </c:pt>
                <c:pt idx="8001" formatCode="General">
                  <c:v>8.0009999999999994</c:v>
                </c:pt>
                <c:pt idx="8002" formatCode="General">
                  <c:v>8.0020000000000007</c:v>
                </c:pt>
                <c:pt idx="8003" formatCode="General">
                  <c:v>8.0030000000000001</c:v>
                </c:pt>
                <c:pt idx="8004" formatCode="General">
                  <c:v>8.0039999999999996</c:v>
                </c:pt>
                <c:pt idx="8005" formatCode="General">
                  <c:v>8.0050000000000008</c:v>
                </c:pt>
                <c:pt idx="8006" formatCode="General">
                  <c:v>8.0060000000000002</c:v>
                </c:pt>
                <c:pt idx="8007" formatCode="General">
                  <c:v>8.0069999999999997</c:v>
                </c:pt>
                <c:pt idx="8008" formatCode="General">
                  <c:v>8.0079999999999991</c:v>
                </c:pt>
                <c:pt idx="8009" formatCode="General">
                  <c:v>8.0090000000000003</c:v>
                </c:pt>
                <c:pt idx="8010" formatCode="General">
                  <c:v>8.01</c:v>
                </c:pt>
                <c:pt idx="8011" formatCode="General">
                  <c:v>8.0109999999999992</c:v>
                </c:pt>
                <c:pt idx="8012" formatCode="General">
                  <c:v>8.0120000000000005</c:v>
                </c:pt>
                <c:pt idx="8013" formatCode="General">
                  <c:v>8.0129999999999999</c:v>
                </c:pt>
                <c:pt idx="8014" formatCode="General">
                  <c:v>8.0139999999999993</c:v>
                </c:pt>
                <c:pt idx="8015" formatCode="General">
                  <c:v>8.0150000000000006</c:v>
                </c:pt>
                <c:pt idx="8016" formatCode="General">
                  <c:v>8.016</c:v>
                </c:pt>
                <c:pt idx="8017" formatCode="General">
                  <c:v>8.0169999999999995</c:v>
                </c:pt>
                <c:pt idx="8018" formatCode="General">
                  <c:v>8.0180000000000007</c:v>
                </c:pt>
                <c:pt idx="8019" formatCode="General">
                  <c:v>8.0190000000000001</c:v>
                </c:pt>
                <c:pt idx="8020" formatCode="General">
                  <c:v>8.02</c:v>
                </c:pt>
                <c:pt idx="8021" formatCode="General">
                  <c:v>8.0210000000000008</c:v>
                </c:pt>
                <c:pt idx="8022" formatCode="General">
                  <c:v>8.0220000000000002</c:v>
                </c:pt>
                <c:pt idx="8023" formatCode="General">
                  <c:v>8.0229999999999997</c:v>
                </c:pt>
                <c:pt idx="8024" formatCode="General">
                  <c:v>8.0239999999999991</c:v>
                </c:pt>
                <c:pt idx="8025" formatCode="General">
                  <c:v>8.0250000000000004</c:v>
                </c:pt>
                <c:pt idx="8026" formatCode="General">
                  <c:v>8.0259999999999998</c:v>
                </c:pt>
                <c:pt idx="8027" formatCode="General">
                  <c:v>8.0269999999999992</c:v>
                </c:pt>
                <c:pt idx="8028" formatCode="General">
                  <c:v>8.0280000000000005</c:v>
                </c:pt>
                <c:pt idx="8029" formatCode="General">
                  <c:v>8.0289999999999999</c:v>
                </c:pt>
                <c:pt idx="8030" formatCode="General">
                  <c:v>8.0299999999999994</c:v>
                </c:pt>
                <c:pt idx="8031" formatCode="General">
                  <c:v>8.0310000000000006</c:v>
                </c:pt>
                <c:pt idx="8032" formatCode="General">
                  <c:v>8.032</c:v>
                </c:pt>
                <c:pt idx="8033" formatCode="General">
                  <c:v>8.0329999999999995</c:v>
                </c:pt>
                <c:pt idx="8034" formatCode="General">
                  <c:v>8.0340000000000007</c:v>
                </c:pt>
                <c:pt idx="8035" formatCode="General">
                  <c:v>8.0350000000000001</c:v>
                </c:pt>
                <c:pt idx="8036" formatCode="General">
                  <c:v>8.0359999999999996</c:v>
                </c:pt>
                <c:pt idx="8037" formatCode="General">
                  <c:v>8.0370000000000008</c:v>
                </c:pt>
                <c:pt idx="8038" formatCode="General">
                  <c:v>8.0380000000000003</c:v>
                </c:pt>
                <c:pt idx="8039" formatCode="General">
                  <c:v>8.0389999999999997</c:v>
                </c:pt>
                <c:pt idx="8040" formatCode="General">
                  <c:v>8.0399999999999991</c:v>
                </c:pt>
                <c:pt idx="8041" formatCode="General">
                  <c:v>8.0410000000000004</c:v>
                </c:pt>
                <c:pt idx="8042" formatCode="General">
                  <c:v>8.0419999999999998</c:v>
                </c:pt>
                <c:pt idx="8043" formatCode="General">
                  <c:v>8.0429999999999993</c:v>
                </c:pt>
                <c:pt idx="8044" formatCode="General">
                  <c:v>8.0440000000000005</c:v>
                </c:pt>
                <c:pt idx="8045" formatCode="General">
                  <c:v>8.0449999999999999</c:v>
                </c:pt>
                <c:pt idx="8046" formatCode="General">
                  <c:v>8.0459999999999994</c:v>
                </c:pt>
                <c:pt idx="8047" formatCode="General">
                  <c:v>8.0470000000000006</c:v>
                </c:pt>
                <c:pt idx="8048" formatCode="General">
                  <c:v>8.048</c:v>
                </c:pt>
                <c:pt idx="8049" formatCode="General">
                  <c:v>8.0489999999999995</c:v>
                </c:pt>
                <c:pt idx="8050" formatCode="General">
                  <c:v>8.0500000000000007</c:v>
                </c:pt>
                <c:pt idx="8051" formatCode="General">
                  <c:v>8.0510000000000002</c:v>
                </c:pt>
                <c:pt idx="8052" formatCode="General">
                  <c:v>8.0519999999999996</c:v>
                </c:pt>
                <c:pt idx="8053" formatCode="General">
                  <c:v>8.0530000000000008</c:v>
                </c:pt>
                <c:pt idx="8054" formatCode="General">
                  <c:v>8.0540000000000003</c:v>
                </c:pt>
                <c:pt idx="8055" formatCode="General">
                  <c:v>8.0549999999999997</c:v>
                </c:pt>
                <c:pt idx="8056" formatCode="General">
                  <c:v>8.0559999999999992</c:v>
                </c:pt>
                <c:pt idx="8057" formatCode="General">
                  <c:v>8.0570000000000004</c:v>
                </c:pt>
                <c:pt idx="8058" formatCode="General">
                  <c:v>8.0579999999999998</c:v>
                </c:pt>
                <c:pt idx="8059" formatCode="General">
                  <c:v>8.0589999999999993</c:v>
                </c:pt>
                <c:pt idx="8060" formatCode="General">
                  <c:v>8.06</c:v>
                </c:pt>
                <c:pt idx="8061" formatCode="General">
                  <c:v>8.0609999999999999</c:v>
                </c:pt>
                <c:pt idx="8062" formatCode="General">
                  <c:v>8.0619999999999994</c:v>
                </c:pt>
                <c:pt idx="8063" formatCode="General">
                  <c:v>8.0630000000000006</c:v>
                </c:pt>
                <c:pt idx="8064" formatCode="General">
                  <c:v>8.0640000000000001</c:v>
                </c:pt>
                <c:pt idx="8065" formatCode="General">
                  <c:v>8.0649999999999995</c:v>
                </c:pt>
                <c:pt idx="8066" formatCode="General">
                  <c:v>8.0660000000000007</c:v>
                </c:pt>
                <c:pt idx="8067" formatCode="General">
                  <c:v>8.0670000000000002</c:v>
                </c:pt>
                <c:pt idx="8068" formatCode="General">
                  <c:v>8.0679999999999996</c:v>
                </c:pt>
                <c:pt idx="8069" formatCode="General">
                  <c:v>8.0690000000000008</c:v>
                </c:pt>
                <c:pt idx="8070" formatCode="General">
                  <c:v>8.07</c:v>
                </c:pt>
                <c:pt idx="8071" formatCode="General">
                  <c:v>8.0709999999999997</c:v>
                </c:pt>
                <c:pt idx="8072" formatCode="General">
                  <c:v>8.0719999999999992</c:v>
                </c:pt>
                <c:pt idx="8073" formatCode="General">
                  <c:v>8.0730000000000004</c:v>
                </c:pt>
                <c:pt idx="8074" formatCode="General">
                  <c:v>8.0739999999999998</c:v>
                </c:pt>
                <c:pt idx="8075" formatCode="General">
                  <c:v>8.0749999999999993</c:v>
                </c:pt>
                <c:pt idx="8076" formatCode="General">
                  <c:v>8.0760000000000005</c:v>
                </c:pt>
                <c:pt idx="8077" formatCode="General">
                  <c:v>8.077</c:v>
                </c:pt>
                <c:pt idx="8078" formatCode="General">
                  <c:v>8.0779999999999994</c:v>
                </c:pt>
                <c:pt idx="8079" formatCode="General">
                  <c:v>8.0790000000000006</c:v>
                </c:pt>
                <c:pt idx="8080" formatCode="General">
                  <c:v>8.08</c:v>
                </c:pt>
                <c:pt idx="8081" formatCode="General">
                  <c:v>8.0809999999999995</c:v>
                </c:pt>
                <c:pt idx="8082" formatCode="General">
                  <c:v>8.0820000000000007</c:v>
                </c:pt>
                <c:pt idx="8083" formatCode="General">
                  <c:v>8.0830000000000002</c:v>
                </c:pt>
                <c:pt idx="8084" formatCode="General">
                  <c:v>8.0839999999999996</c:v>
                </c:pt>
                <c:pt idx="8085" formatCode="General">
                  <c:v>8.0850000000000009</c:v>
                </c:pt>
                <c:pt idx="8086" formatCode="General">
                  <c:v>8.0860000000000003</c:v>
                </c:pt>
                <c:pt idx="8087" formatCode="General">
                  <c:v>8.0869999999999997</c:v>
                </c:pt>
                <c:pt idx="8088" formatCode="General">
                  <c:v>8.0879999999999992</c:v>
                </c:pt>
                <c:pt idx="8089" formatCode="General">
                  <c:v>8.0890000000000004</c:v>
                </c:pt>
                <c:pt idx="8090" formatCode="General">
                  <c:v>8.09</c:v>
                </c:pt>
                <c:pt idx="8091" formatCode="General">
                  <c:v>8.0909999999999993</c:v>
                </c:pt>
                <c:pt idx="8092" formatCode="General">
                  <c:v>8.0920000000000005</c:v>
                </c:pt>
                <c:pt idx="8093" formatCode="General">
                  <c:v>8.093</c:v>
                </c:pt>
                <c:pt idx="8094" formatCode="General">
                  <c:v>8.0939999999999994</c:v>
                </c:pt>
                <c:pt idx="8095" formatCode="General">
                  <c:v>8.0950000000000006</c:v>
                </c:pt>
                <c:pt idx="8096" formatCode="General">
                  <c:v>8.0960000000000001</c:v>
                </c:pt>
                <c:pt idx="8097" formatCode="General">
                  <c:v>8.0969999999999995</c:v>
                </c:pt>
                <c:pt idx="8098" formatCode="General">
                  <c:v>8.0980000000000008</c:v>
                </c:pt>
                <c:pt idx="8099" formatCode="General">
                  <c:v>8.0990000000000002</c:v>
                </c:pt>
                <c:pt idx="8100" formatCode="General">
                  <c:v>8.1</c:v>
                </c:pt>
                <c:pt idx="8101" formatCode="General">
                  <c:v>8.1010000000000009</c:v>
                </c:pt>
                <c:pt idx="8102" formatCode="General">
                  <c:v>8.1020000000000003</c:v>
                </c:pt>
                <c:pt idx="8103" formatCode="General">
                  <c:v>8.1029999999999998</c:v>
                </c:pt>
                <c:pt idx="8104" formatCode="General">
                  <c:v>8.1039999999999992</c:v>
                </c:pt>
                <c:pt idx="8105" formatCode="General">
                  <c:v>8.1050000000000004</c:v>
                </c:pt>
                <c:pt idx="8106" formatCode="General">
                  <c:v>8.1059999999999999</c:v>
                </c:pt>
                <c:pt idx="8107" formatCode="General">
                  <c:v>8.1069999999999993</c:v>
                </c:pt>
                <c:pt idx="8108" formatCode="General">
                  <c:v>8.1080000000000005</c:v>
                </c:pt>
                <c:pt idx="8109" formatCode="General">
                  <c:v>8.109</c:v>
                </c:pt>
                <c:pt idx="8110" formatCode="General">
                  <c:v>8.11</c:v>
                </c:pt>
                <c:pt idx="8111" formatCode="General">
                  <c:v>8.1110000000000007</c:v>
                </c:pt>
                <c:pt idx="8112" formatCode="General">
                  <c:v>8.1120000000000001</c:v>
                </c:pt>
                <c:pt idx="8113" formatCode="General">
                  <c:v>8.1129999999999995</c:v>
                </c:pt>
                <c:pt idx="8114" formatCode="General">
                  <c:v>8.1140000000000008</c:v>
                </c:pt>
                <c:pt idx="8115" formatCode="General">
                  <c:v>8.1150000000000002</c:v>
                </c:pt>
                <c:pt idx="8116" formatCode="General">
                  <c:v>8.1159999999999997</c:v>
                </c:pt>
                <c:pt idx="8117" formatCode="General">
                  <c:v>8.1170000000000009</c:v>
                </c:pt>
                <c:pt idx="8118" formatCode="General">
                  <c:v>8.1180000000000003</c:v>
                </c:pt>
                <c:pt idx="8119" formatCode="General">
                  <c:v>8.1189999999999998</c:v>
                </c:pt>
                <c:pt idx="8120" formatCode="General">
                  <c:v>8.1199999999999992</c:v>
                </c:pt>
                <c:pt idx="8121" formatCode="General">
                  <c:v>8.1210000000000004</c:v>
                </c:pt>
                <c:pt idx="8122" formatCode="General">
                  <c:v>8.1219999999999999</c:v>
                </c:pt>
                <c:pt idx="8123" formatCode="General">
                  <c:v>8.1229999999999993</c:v>
                </c:pt>
                <c:pt idx="8124" formatCode="General">
                  <c:v>8.1240000000000006</c:v>
                </c:pt>
                <c:pt idx="8125" formatCode="General">
                  <c:v>8.125</c:v>
                </c:pt>
                <c:pt idx="8126" formatCode="General">
                  <c:v>8.1259999999999994</c:v>
                </c:pt>
                <c:pt idx="8127" formatCode="General">
                  <c:v>8.1270000000000007</c:v>
                </c:pt>
                <c:pt idx="8128" formatCode="General">
                  <c:v>8.1280000000000001</c:v>
                </c:pt>
                <c:pt idx="8129" formatCode="General">
                  <c:v>8.1289999999999996</c:v>
                </c:pt>
                <c:pt idx="8130" formatCode="General">
                  <c:v>8.1300000000000008</c:v>
                </c:pt>
                <c:pt idx="8131" formatCode="General">
                  <c:v>8.1310000000000002</c:v>
                </c:pt>
                <c:pt idx="8132" formatCode="General">
                  <c:v>8.1319999999999997</c:v>
                </c:pt>
                <c:pt idx="8133" formatCode="General">
                  <c:v>8.1329999999999991</c:v>
                </c:pt>
                <c:pt idx="8134" formatCode="General">
                  <c:v>8.1340000000000003</c:v>
                </c:pt>
                <c:pt idx="8135" formatCode="General">
                  <c:v>8.1349999999999998</c:v>
                </c:pt>
                <c:pt idx="8136" formatCode="General">
                  <c:v>8.1359999999999992</c:v>
                </c:pt>
                <c:pt idx="8137" formatCode="General">
                  <c:v>8.1370000000000005</c:v>
                </c:pt>
                <c:pt idx="8138" formatCode="General">
                  <c:v>8.1379999999999999</c:v>
                </c:pt>
                <c:pt idx="8139" formatCode="General">
                  <c:v>8.1389999999999993</c:v>
                </c:pt>
                <c:pt idx="8140" formatCode="General">
                  <c:v>8.14</c:v>
                </c:pt>
                <c:pt idx="8141" formatCode="General">
                  <c:v>8.141</c:v>
                </c:pt>
                <c:pt idx="8142" formatCode="General">
                  <c:v>8.1419999999999995</c:v>
                </c:pt>
                <c:pt idx="8143" formatCode="General">
                  <c:v>8.1430000000000007</c:v>
                </c:pt>
                <c:pt idx="8144" formatCode="General">
                  <c:v>8.1440000000000001</c:v>
                </c:pt>
                <c:pt idx="8145" formatCode="General">
                  <c:v>8.1449999999999996</c:v>
                </c:pt>
                <c:pt idx="8146" formatCode="General">
                  <c:v>8.1460000000000008</c:v>
                </c:pt>
                <c:pt idx="8147" formatCode="General">
                  <c:v>8.1470000000000002</c:v>
                </c:pt>
                <c:pt idx="8148" formatCode="General">
                  <c:v>8.1479999999999997</c:v>
                </c:pt>
                <c:pt idx="8149" formatCode="General">
                  <c:v>8.1489999999999991</c:v>
                </c:pt>
                <c:pt idx="8150" formatCode="General">
                  <c:v>8.15</c:v>
                </c:pt>
                <c:pt idx="8151" formatCode="General">
                  <c:v>8.1509999999999998</c:v>
                </c:pt>
                <c:pt idx="8152" formatCode="General">
                  <c:v>8.1519999999999992</c:v>
                </c:pt>
                <c:pt idx="8153" formatCode="General">
                  <c:v>8.1530000000000005</c:v>
                </c:pt>
                <c:pt idx="8154" formatCode="General">
                  <c:v>8.1539999999999999</c:v>
                </c:pt>
                <c:pt idx="8155" formatCode="General">
                  <c:v>8.1549999999999994</c:v>
                </c:pt>
                <c:pt idx="8156" formatCode="General">
                  <c:v>8.1560000000000006</c:v>
                </c:pt>
                <c:pt idx="8157" formatCode="General">
                  <c:v>8.157</c:v>
                </c:pt>
                <c:pt idx="8158" formatCode="General">
                  <c:v>8.1579999999999995</c:v>
                </c:pt>
                <c:pt idx="8159" formatCode="General">
                  <c:v>8.1590000000000007</c:v>
                </c:pt>
                <c:pt idx="8160" formatCode="General">
                  <c:v>8.16</c:v>
                </c:pt>
                <c:pt idx="8161" formatCode="General">
                  <c:v>8.1609999999999996</c:v>
                </c:pt>
                <c:pt idx="8162" formatCode="General">
                  <c:v>8.1620000000000008</c:v>
                </c:pt>
                <c:pt idx="8163" formatCode="General">
                  <c:v>8.1630000000000003</c:v>
                </c:pt>
                <c:pt idx="8164" formatCode="General">
                  <c:v>8.1639999999999997</c:v>
                </c:pt>
                <c:pt idx="8165" formatCode="General">
                  <c:v>8.1649999999999991</c:v>
                </c:pt>
                <c:pt idx="8166" formatCode="General">
                  <c:v>8.1660000000000004</c:v>
                </c:pt>
                <c:pt idx="8167" formatCode="General">
                  <c:v>8.1669999999999998</c:v>
                </c:pt>
                <c:pt idx="8168" formatCode="General">
                  <c:v>8.1679999999999993</c:v>
                </c:pt>
                <c:pt idx="8169" formatCode="General">
                  <c:v>8.1690000000000005</c:v>
                </c:pt>
                <c:pt idx="8170" formatCode="General">
                  <c:v>8.17</c:v>
                </c:pt>
                <c:pt idx="8171" formatCode="General">
                  <c:v>8.1709999999999994</c:v>
                </c:pt>
                <c:pt idx="8172" formatCode="General">
                  <c:v>8.1720000000000006</c:v>
                </c:pt>
                <c:pt idx="8173" formatCode="General">
                  <c:v>8.173</c:v>
                </c:pt>
                <c:pt idx="8174" formatCode="General">
                  <c:v>8.1739999999999995</c:v>
                </c:pt>
                <c:pt idx="8175" formatCode="General">
                  <c:v>8.1750000000000007</c:v>
                </c:pt>
                <c:pt idx="8176" formatCode="General">
                  <c:v>8.1760000000000002</c:v>
                </c:pt>
                <c:pt idx="8177" formatCode="General">
                  <c:v>8.1769999999999996</c:v>
                </c:pt>
                <c:pt idx="8178" formatCode="General">
                  <c:v>8.1780000000000008</c:v>
                </c:pt>
                <c:pt idx="8179" formatCode="General">
                  <c:v>8.1790000000000003</c:v>
                </c:pt>
                <c:pt idx="8180" formatCode="General">
                  <c:v>8.18</c:v>
                </c:pt>
                <c:pt idx="8181" formatCode="General">
                  <c:v>8.1809999999999992</c:v>
                </c:pt>
                <c:pt idx="8182" formatCode="General">
                  <c:v>8.1820000000000004</c:v>
                </c:pt>
                <c:pt idx="8183" formatCode="General">
                  <c:v>8.1829999999999998</c:v>
                </c:pt>
                <c:pt idx="8184" formatCode="General">
                  <c:v>8.1839999999999993</c:v>
                </c:pt>
                <c:pt idx="8185" formatCode="General">
                  <c:v>8.1850000000000005</c:v>
                </c:pt>
                <c:pt idx="8186" formatCode="General">
                  <c:v>8.1859999999999999</c:v>
                </c:pt>
                <c:pt idx="8187" formatCode="General">
                  <c:v>8.1869999999999994</c:v>
                </c:pt>
                <c:pt idx="8188" formatCode="General">
                  <c:v>8.1880000000000006</c:v>
                </c:pt>
                <c:pt idx="8189" formatCode="General">
                  <c:v>8.1890000000000001</c:v>
                </c:pt>
                <c:pt idx="8190" formatCode="General">
                  <c:v>8.19</c:v>
                </c:pt>
                <c:pt idx="8191" formatCode="General">
                  <c:v>8.1910000000000007</c:v>
                </c:pt>
                <c:pt idx="8192" formatCode="General">
                  <c:v>8.1920000000000002</c:v>
                </c:pt>
                <c:pt idx="8193" formatCode="General">
                  <c:v>8.1929999999999996</c:v>
                </c:pt>
                <c:pt idx="8194" formatCode="General">
                  <c:v>8.1940000000000008</c:v>
                </c:pt>
                <c:pt idx="8195" formatCode="General">
                  <c:v>8.1950000000000003</c:v>
                </c:pt>
                <c:pt idx="8196" formatCode="General">
                  <c:v>8.1959999999999997</c:v>
                </c:pt>
                <c:pt idx="8197" formatCode="General">
                  <c:v>8.1969999999999992</c:v>
                </c:pt>
                <c:pt idx="8198" formatCode="General">
                  <c:v>8.1980000000000004</c:v>
                </c:pt>
                <c:pt idx="8199" formatCode="General">
                  <c:v>8.1989999999999998</c:v>
                </c:pt>
                <c:pt idx="8200" formatCode="General">
                  <c:v>8.1999999999999993</c:v>
                </c:pt>
                <c:pt idx="8201" formatCode="General">
                  <c:v>8.2010000000000005</c:v>
                </c:pt>
                <c:pt idx="8202" formatCode="General">
                  <c:v>8.202</c:v>
                </c:pt>
                <c:pt idx="8203" formatCode="General">
                  <c:v>8.2029999999999994</c:v>
                </c:pt>
                <c:pt idx="8204" formatCode="General">
                  <c:v>8.2040000000000006</c:v>
                </c:pt>
                <c:pt idx="8205" formatCode="General">
                  <c:v>8.2050000000000001</c:v>
                </c:pt>
                <c:pt idx="8206" formatCode="General">
                  <c:v>8.2059999999999995</c:v>
                </c:pt>
                <c:pt idx="8207" formatCode="General">
                  <c:v>8.2070000000000007</c:v>
                </c:pt>
                <c:pt idx="8208" formatCode="General">
                  <c:v>8.2080000000000002</c:v>
                </c:pt>
                <c:pt idx="8209" formatCode="General">
                  <c:v>8.2089999999999996</c:v>
                </c:pt>
                <c:pt idx="8210" formatCode="General">
                  <c:v>8.2100000000000009</c:v>
                </c:pt>
                <c:pt idx="8211" formatCode="General">
                  <c:v>8.2110000000000003</c:v>
                </c:pt>
                <c:pt idx="8212" formatCode="General">
                  <c:v>8.2119999999999997</c:v>
                </c:pt>
                <c:pt idx="8213" formatCode="General">
                  <c:v>8.2129999999999992</c:v>
                </c:pt>
                <c:pt idx="8214" formatCode="General">
                  <c:v>8.2140000000000004</c:v>
                </c:pt>
                <c:pt idx="8215" formatCode="General">
                  <c:v>8.2149999999999999</c:v>
                </c:pt>
                <c:pt idx="8216" formatCode="General">
                  <c:v>8.2159999999999993</c:v>
                </c:pt>
                <c:pt idx="8217" formatCode="General">
                  <c:v>8.2170000000000005</c:v>
                </c:pt>
                <c:pt idx="8218" formatCode="General">
                  <c:v>8.218</c:v>
                </c:pt>
                <c:pt idx="8219" formatCode="General">
                  <c:v>8.2189999999999994</c:v>
                </c:pt>
                <c:pt idx="8220" formatCode="General">
                  <c:v>8.2200000000000006</c:v>
                </c:pt>
                <c:pt idx="8221" formatCode="General">
                  <c:v>8.2210000000000001</c:v>
                </c:pt>
                <c:pt idx="8222" formatCode="General">
                  <c:v>8.2219999999999995</c:v>
                </c:pt>
                <c:pt idx="8223" formatCode="General">
                  <c:v>8.2230000000000008</c:v>
                </c:pt>
                <c:pt idx="8224" formatCode="General">
                  <c:v>8.2240000000000002</c:v>
                </c:pt>
                <c:pt idx="8225" formatCode="General">
                  <c:v>8.2249999999999996</c:v>
                </c:pt>
                <c:pt idx="8226" formatCode="General">
                  <c:v>8.2260000000000009</c:v>
                </c:pt>
                <c:pt idx="8227" formatCode="General">
                  <c:v>8.2270000000000003</c:v>
                </c:pt>
                <c:pt idx="8228" formatCode="General">
                  <c:v>8.2279999999999998</c:v>
                </c:pt>
                <c:pt idx="8229" formatCode="General">
                  <c:v>8.2289999999999992</c:v>
                </c:pt>
                <c:pt idx="8230" formatCode="General">
                  <c:v>8.23</c:v>
                </c:pt>
                <c:pt idx="8231" formatCode="General">
                  <c:v>8.2309999999999999</c:v>
                </c:pt>
                <c:pt idx="8232" formatCode="General">
                  <c:v>8.2319999999999993</c:v>
                </c:pt>
                <c:pt idx="8233" formatCode="General">
                  <c:v>8.2330000000000005</c:v>
                </c:pt>
                <c:pt idx="8234" formatCode="General">
                  <c:v>8.234</c:v>
                </c:pt>
                <c:pt idx="8235" formatCode="General">
                  <c:v>8.2349999999999994</c:v>
                </c:pt>
                <c:pt idx="8236" formatCode="General">
                  <c:v>8.2360000000000007</c:v>
                </c:pt>
                <c:pt idx="8237" formatCode="General">
                  <c:v>8.2370000000000001</c:v>
                </c:pt>
                <c:pt idx="8238" formatCode="General">
                  <c:v>8.2379999999999995</c:v>
                </c:pt>
                <c:pt idx="8239" formatCode="General">
                  <c:v>8.2390000000000008</c:v>
                </c:pt>
                <c:pt idx="8240" formatCode="General">
                  <c:v>8.24</c:v>
                </c:pt>
                <c:pt idx="8241" formatCode="General">
                  <c:v>8.2409999999999997</c:v>
                </c:pt>
                <c:pt idx="8242" formatCode="General">
                  <c:v>8.2420000000000009</c:v>
                </c:pt>
                <c:pt idx="8243" formatCode="General">
                  <c:v>8.2430000000000003</c:v>
                </c:pt>
                <c:pt idx="8244" formatCode="General">
                  <c:v>8.2439999999999998</c:v>
                </c:pt>
                <c:pt idx="8245" formatCode="General">
                  <c:v>8.2449999999999992</c:v>
                </c:pt>
                <c:pt idx="8246" formatCode="General">
                  <c:v>8.2460000000000004</c:v>
                </c:pt>
                <c:pt idx="8247" formatCode="General">
                  <c:v>8.2469999999999999</c:v>
                </c:pt>
                <c:pt idx="8248" formatCode="General">
                  <c:v>8.2479999999999993</c:v>
                </c:pt>
                <c:pt idx="8249" formatCode="General">
                  <c:v>8.2490000000000006</c:v>
                </c:pt>
                <c:pt idx="8250" formatCode="General">
                  <c:v>8.25</c:v>
                </c:pt>
                <c:pt idx="8251" formatCode="General">
                  <c:v>8.2509999999999994</c:v>
                </c:pt>
                <c:pt idx="8252" formatCode="General">
                  <c:v>8.2520000000000007</c:v>
                </c:pt>
                <c:pt idx="8253" formatCode="General">
                  <c:v>8.2530000000000001</c:v>
                </c:pt>
                <c:pt idx="8254" formatCode="General">
                  <c:v>8.2539999999999996</c:v>
                </c:pt>
                <c:pt idx="8255" formatCode="General">
                  <c:v>8.2550000000000008</c:v>
                </c:pt>
                <c:pt idx="8256" formatCode="General">
                  <c:v>8.2560000000000002</c:v>
                </c:pt>
                <c:pt idx="8257" formatCode="General">
                  <c:v>8.2569999999999997</c:v>
                </c:pt>
                <c:pt idx="8258" formatCode="General">
                  <c:v>8.2579999999999991</c:v>
                </c:pt>
                <c:pt idx="8259" formatCode="General">
                  <c:v>8.2590000000000003</c:v>
                </c:pt>
                <c:pt idx="8260" formatCode="General">
                  <c:v>8.26</c:v>
                </c:pt>
                <c:pt idx="8261" formatCode="General">
                  <c:v>8.2609999999999992</c:v>
                </c:pt>
                <c:pt idx="8262" formatCode="General">
                  <c:v>8.2620000000000005</c:v>
                </c:pt>
                <c:pt idx="8263" formatCode="General">
                  <c:v>8.2629999999999999</c:v>
                </c:pt>
                <c:pt idx="8264" formatCode="General">
                  <c:v>8.2639999999999993</c:v>
                </c:pt>
                <c:pt idx="8265" formatCode="General">
                  <c:v>8.2650000000000006</c:v>
                </c:pt>
                <c:pt idx="8266" formatCode="General">
                  <c:v>8.266</c:v>
                </c:pt>
                <c:pt idx="8267" formatCode="General">
                  <c:v>8.2669999999999995</c:v>
                </c:pt>
                <c:pt idx="8268" formatCode="General">
                  <c:v>8.2680000000000007</c:v>
                </c:pt>
                <c:pt idx="8269" formatCode="General">
                  <c:v>8.2690000000000001</c:v>
                </c:pt>
                <c:pt idx="8270" formatCode="General">
                  <c:v>8.27</c:v>
                </c:pt>
                <c:pt idx="8271" formatCode="General">
                  <c:v>8.2710000000000008</c:v>
                </c:pt>
                <c:pt idx="8272" formatCode="General">
                  <c:v>8.2720000000000002</c:v>
                </c:pt>
                <c:pt idx="8273" formatCode="General">
                  <c:v>8.2729999999999997</c:v>
                </c:pt>
                <c:pt idx="8274" formatCode="General">
                  <c:v>8.2739999999999991</c:v>
                </c:pt>
                <c:pt idx="8275" formatCode="General">
                  <c:v>8.2750000000000004</c:v>
                </c:pt>
                <c:pt idx="8276" formatCode="General">
                  <c:v>8.2759999999999998</c:v>
                </c:pt>
                <c:pt idx="8277" formatCode="General">
                  <c:v>8.2769999999999992</c:v>
                </c:pt>
                <c:pt idx="8278" formatCode="General">
                  <c:v>8.2780000000000005</c:v>
                </c:pt>
                <c:pt idx="8279" formatCode="General">
                  <c:v>8.2789999999999999</c:v>
                </c:pt>
                <c:pt idx="8280" formatCode="General">
                  <c:v>8.2799999999999994</c:v>
                </c:pt>
                <c:pt idx="8281" formatCode="General">
                  <c:v>8.2810000000000006</c:v>
                </c:pt>
                <c:pt idx="8282" formatCode="General">
                  <c:v>8.282</c:v>
                </c:pt>
                <c:pt idx="8283" formatCode="General">
                  <c:v>8.2829999999999995</c:v>
                </c:pt>
                <c:pt idx="8284" formatCode="General">
                  <c:v>8.2840000000000007</c:v>
                </c:pt>
                <c:pt idx="8285" formatCode="General">
                  <c:v>8.2850000000000001</c:v>
                </c:pt>
                <c:pt idx="8286" formatCode="General">
                  <c:v>8.2859999999999996</c:v>
                </c:pt>
                <c:pt idx="8287" formatCode="General">
                  <c:v>8.2870000000000008</c:v>
                </c:pt>
                <c:pt idx="8288" formatCode="General">
                  <c:v>8.2880000000000003</c:v>
                </c:pt>
                <c:pt idx="8289" formatCode="General">
                  <c:v>8.2889999999999997</c:v>
                </c:pt>
                <c:pt idx="8290" formatCode="General">
                  <c:v>8.2899999999999991</c:v>
                </c:pt>
                <c:pt idx="8291" formatCode="General">
                  <c:v>8.2910000000000004</c:v>
                </c:pt>
                <c:pt idx="8292" formatCode="General">
                  <c:v>8.2919999999999998</c:v>
                </c:pt>
                <c:pt idx="8293" formatCode="General">
                  <c:v>8.2929999999999993</c:v>
                </c:pt>
                <c:pt idx="8294" formatCode="General">
                  <c:v>8.2940000000000005</c:v>
                </c:pt>
                <c:pt idx="8295" formatCode="General">
                  <c:v>8.2949999999999999</c:v>
                </c:pt>
                <c:pt idx="8296" formatCode="General">
                  <c:v>8.2959999999999994</c:v>
                </c:pt>
                <c:pt idx="8297" formatCode="General">
                  <c:v>8.2970000000000006</c:v>
                </c:pt>
                <c:pt idx="8298" formatCode="General">
                  <c:v>8.298</c:v>
                </c:pt>
                <c:pt idx="8299" formatCode="General">
                  <c:v>8.2989999999999995</c:v>
                </c:pt>
                <c:pt idx="8300" formatCode="General">
                  <c:v>8.3000000000000007</c:v>
                </c:pt>
                <c:pt idx="8301" formatCode="General">
                  <c:v>8.3010000000000002</c:v>
                </c:pt>
                <c:pt idx="8302" formatCode="General">
                  <c:v>8.3019999999999996</c:v>
                </c:pt>
                <c:pt idx="8303" formatCode="General">
                  <c:v>8.3030000000000008</c:v>
                </c:pt>
                <c:pt idx="8304" formatCode="General">
                  <c:v>8.3040000000000003</c:v>
                </c:pt>
                <c:pt idx="8305" formatCode="General">
                  <c:v>8.3049999999999997</c:v>
                </c:pt>
                <c:pt idx="8306" formatCode="General">
                  <c:v>8.3059999999999992</c:v>
                </c:pt>
                <c:pt idx="8307" formatCode="General">
                  <c:v>8.3070000000000004</c:v>
                </c:pt>
                <c:pt idx="8308" formatCode="General">
                  <c:v>8.3079999999999998</c:v>
                </c:pt>
                <c:pt idx="8309" formatCode="General">
                  <c:v>8.3089999999999993</c:v>
                </c:pt>
                <c:pt idx="8310" formatCode="General">
                  <c:v>8.31</c:v>
                </c:pt>
                <c:pt idx="8311" formatCode="General">
                  <c:v>8.3109999999999999</c:v>
                </c:pt>
                <c:pt idx="8312" formatCode="General">
                  <c:v>8.3119999999999994</c:v>
                </c:pt>
                <c:pt idx="8313" formatCode="General">
                  <c:v>8.3130000000000006</c:v>
                </c:pt>
                <c:pt idx="8314" formatCode="General">
                  <c:v>8.3140000000000001</c:v>
                </c:pt>
                <c:pt idx="8315" formatCode="General">
                  <c:v>8.3149999999999995</c:v>
                </c:pt>
                <c:pt idx="8316" formatCode="General">
                  <c:v>8.3160000000000007</c:v>
                </c:pt>
                <c:pt idx="8317" formatCode="General">
                  <c:v>8.3170000000000002</c:v>
                </c:pt>
                <c:pt idx="8318" formatCode="General">
                  <c:v>8.3179999999999996</c:v>
                </c:pt>
                <c:pt idx="8319" formatCode="General">
                  <c:v>8.3190000000000008</c:v>
                </c:pt>
                <c:pt idx="8320" formatCode="General">
                  <c:v>8.32</c:v>
                </c:pt>
                <c:pt idx="8321" formatCode="General">
                  <c:v>8.3209999999999997</c:v>
                </c:pt>
                <c:pt idx="8322" formatCode="General">
                  <c:v>8.3219999999999992</c:v>
                </c:pt>
                <c:pt idx="8323" formatCode="General">
                  <c:v>8.3230000000000004</c:v>
                </c:pt>
                <c:pt idx="8324" formatCode="General">
                  <c:v>8.3239999999999998</c:v>
                </c:pt>
                <c:pt idx="8325" formatCode="General">
                  <c:v>8.3249999999999993</c:v>
                </c:pt>
                <c:pt idx="8326" formatCode="General">
                  <c:v>8.3260000000000005</c:v>
                </c:pt>
                <c:pt idx="8327" formatCode="General">
                  <c:v>8.327</c:v>
                </c:pt>
                <c:pt idx="8328" formatCode="General">
                  <c:v>8.3279999999999994</c:v>
                </c:pt>
                <c:pt idx="8329" formatCode="General">
                  <c:v>8.3290000000000006</c:v>
                </c:pt>
                <c:pt idx="8330" formatCode="General">
                  <c:v>8.33</c:v>
                </c:pt>
                <c:pt idx="8331" formatCode="General">
                  <c:v>8.3309999999999995</c:v>
                </c:pt>
                <c:pt idx="8332" formatCode="General">
                  <c:v>8.3320000000000007</c:v>
                </c:pt>
                <c:pt idx="8333" formatCode="General">
                  <c:v>8.3330000000000002</c:v>
                </c:pt>
                <c:pt idx="8334" formatCode="General">
                  <c:v>8.3339999999999996</c:v>
                </c:pt>
                <c:pt idx="8335" formatCode="General">
                  <c:v>8.3350000000000009</c:v>
                </c:pt>
                <c:pt idx="8336" formatCode="General">
                  <c:v>8.3360000000000003</c:v>
                </c:pt>
                <c:pt idx="8337" formatCode="General">
                  <c:v>8.3369999999999997</c:v>
                </c:pt>
                <c:pt idx="8338" formatCode="General">
                  <c:v>8.3379999999999992</c:v>
                </c:pt>
                <c:pt idx="8339" formatCode="General">
                  <c:v>8.3390000000000004</c:v>
                </c:pt>
                <c:pt idx="8340" formatCode="General">
                  <c:v>8.34</c:v>
                </c:pt>
                <c:pt idx="8341" formatCode="General">
                  <c:v>8.3409999999999993</c:v>
                </c:pt>
                <c:pt idx="8342" formatCode="General">
                  <c:v>8.3420000000000005</c:v>
                </c:pt>
                <c:pt idx="8343" formatCode="General">
                  <c:v>8.343</c:v>
                </c:pt>
                <c:pt idx="8344" formatCode="General">
                  <c:v>8.3439999999999994</c:v>
                </c:pt>
                <c:pt idx="8345" formatCode="General">
                  <c:v>8.3450000000000006</c:v>
                </c:pt>
                <c:pt idx="8346" formatCode="General">
                  <c:v>8.3460000000000001</c:v>
                </c:pt>
                <c:pt idx="8347" formatCode="General">
                  <c:v>8.3469999999999995</c:v>
                </c:pt>
                <c:pt idx="8348" formatCode="General">
                  <c:v>8.3480000000000008</c:v>
                </c:pt>
                <c:pt idx="8349" formatCode="General">
                  <c:v>8.3490000000000002</c:v>
                </c:pt>
                <c:pt idx="8350" formatCode="General">
                  <c:v>8.35</c:v>
                </c:pt>
                <c:pt idx="8351" formatCode="General">
                  <c:v>8.3510000000000009</c:v>
                </c:pt>
                <c:pt idx="8352" formatCode="General">
                  <c:v>8.3520000000000003</c:v>
                </c:pt>
                <c:pt idx="8353" formatCode="General">
                  <c:v>8.3529999999999998</c:v>
                </c:pt>
                <c:pt idx="8354" formatCode="General">
                  <c:v>8.3539999999999992</c:v>
                </c:pt>
                <c:pt idx="8355" formatCode="General">
                  <c:v>8.3550000000000004</c:v>
                </c:pt>
                <c:pt idx="8356" formatCode="General">
                  <c:v>8.3559999999999999</c:v>
                </c:pt>
                <c:pt idx="8357" formatCode="General">
                  <c:v>8.3569999999999993</c:v>
                </c:pt>
                <c:pt idx="8358" formatCode="General">
                  <c:v>8.3580000000000005</c:v>
                </c:pt>
                <c:pt idx="8359" formatCode="General">
                  <c:v>8.359</c:v>
                </c:pt>
                <c:pt idx="8360" formatCode="General">
                  <c:v>8.36</c:v>
                </c:pt>
                <c:pt idx="8361" formatCode="General">
                  <c:v>8.3610000000000007</c:v>
                </c:pt>
                <c:pt idx="8362" formatCode="General">
                  <c:v>8.3620000000000001</c:v>
                </c:pt>
                <c:pt idx="8363" formatCode="General">
                  <c:v>8.3629999999999995</c:v>
                </c:pt>
                <c:pt idx="8364" formatCode="General">
                  <c:v>8.3640000000000008</c:v>
                </c:pt>
                <c:pt idx="8365" formatCode="General">
                  <c:v>8.3650000000000002</c:v>
                </c:pt>
                <c:pt idx="8366" formatCode="General">
                  <c:v>8.3659999999999997</c:v>
                </c:pt>
                <c:pt idx="8367" formatCode="General">
                  <c:v>8.3670000000000009</c:v>
                </c:pt>
                <c:pt idx="8368" formatCode="General">
                  <c:v>8.3680000000000003</c:v>
                </c:pt>
                <c:pt idx="8369" formatCode="General">
                  <c:v>8.3689999999999998</c:v>
                </c:pt>
                <c:pt idx="8370" formatCode="General">
                  <c:v>8.3699999999999992</c:v>
                </c:pt>
                <c:pt idx="8371" formatCode="General">
                  <c:v>8.3710000000000004</c:v>
                </c:pt>
                <c:pt idx="8372" formatCode="General">
                  <c:v>8.3719999999999999</c:v>
                </c:pt>
                <c:pt idx="8373" formatCode="General">
                  <c:v>8.3729999999999993</c:v>
                </c:pt>
                <c:pt idx="8374" formatCode="General">
                  <c:v>8.3740000000000006</c:v>
                </c:pt>
                <c:pt idx="8375" formatCode="General">
                  <c:v>8.375</c:v>
                </c:pt>
                <c:pt idx="8376" formatCode="General">
                  <c:v>8.3759999999999994</c:v>
                </c:pt>
                <c:pt idx="8377" formatCode="General">
                  <c:v>8.3770000000000007</c:v>
                </c:pt>
                <c:pt idx="8378" formatCode="General">
                  <c:v>8.3780000000000001</c:v>
                </c:pt>
                <c:pt idx="8379" formatCode="General">
                  <c:v>8.3789999999999996</c:v>
                </c:pt>
                <c:pt idx="8380" formatCode="General">
                  <c:v>8.3800000000000008</c:v>
                </c:pt>
                <c:pt idx="8381" formatCode="General">
                  <c:v>8.3810000000000002</c:v>
                </c:pt>
                <c:pt idx="8382" formatCode="General">
                  <c:v>8.3819999999999997</c:v>
                </c:pt>
                <c:pt idx="8383" formatCode="General">
                  <c:v>8.3829999999999991</c:v>
                </c:pt>
                <c:pt idx="8384" formatCode="General">
                  <c:v>8.3840000000000003</c:v>
                </c:pt>
                <c:pt idx="8385" formatCode="General">
                  <c:v>8.3849999999999998</c:v>
                </c:pt>
                <c:pt idx="8386" formatCode="General">
                  <c:v>8.3859999999999992</c:v>
                </c:pt>
                <c:pt idx="8387" formatCode="General">
                  <c:v>8.3870000000000005</c:v>
                </c:pt>
                <c:pt idx="8388" formatCode="General">
                  <c:v>8.3879999999999999</c:v>
                </c:pt>
                <c:pt idx="8389" formatCode="General">
                  <c:v>8.3889999999999993</c:v>
                </c:pt>
                <c:pt idx="8390" formatCode="General">
                  <c:v>8.39</c:v>
                </c:pt>
                <c:pt idx="8391" formatCode="General">
                  <c:v>8.391</c:v>
                </c:pt>
                <c:pt idx="8392" formatCode="General">
                  <c:v>8.3919999999999995</c:v>
                </c:pt>
                <c:pt idx="8393" formatCode="General">
                  <c:v>8.3930000000000007</c:v>
                </c:pt>
                <c:pt idx="8394" formatCode="General">
                  <c:v>8.3940000000000001</c:v>
                </c:pt>
                <c:pt idx="8395" formatCode="General">
                  <c:v>8.3949999999999996</c:v>
                </c:pt>
                <c:pt idx="8396" formatCode="General">
                  <c:v>8.3960000000000008</c:v>
                </c:pt>
                <c:pt idx="8397" formatCode="General">
                  <c:v>8.3970000000000002</c:v>
                </c:pt>
                <c:pt idx="8398" formatCode="General">
                  <c:v>8.3979999999999997</c:v>
                </c:pt>
                <c:pt idx="8399" formatCode="General">
                  <c:v>8.3989999999999991</c:v>
                </c:pt>
                <c:pt idx="8400" formatCode="General">
                  <c:v>8.4</c:v>
                </c:pt>
                <c:pt idx="8401" formatCode="General">
                  <c:v>8.4009999999999998</c:v>
                </c:pt>
                <c:pt idx="8402" formatCode="General">
                  <c:v>8.4019999999999992</c:v>
                </c:pt>
                <c:pt idx="8403" formatCode="General">
                  <c:v>8.4030000000000005</c:v>
                </c:pt>
                <c:pt idx="8404" formatCode="General">
                  <c:v>8.4039999999999999</c:v>
                </c:pt>
                <c:pt idx="8405" formatCode="General">
                  <c:v>8.4049999999999994</c:v>
                </c:pt>
                <c:pt idx="8406" formatCode="General">
                  <c:v>8.4060000000000006</c:v>
                </c:pt>
                <c:pt idx="8407" formatCode="General">
                  <c:v>8.407</c:v>
                </c:pt>
                <c:pt idx="8408" formatCode="General">
                  <c:v>8.4079999999999995</c:v>
                </c:pt>
                <c:pt idx="8409" formatCode="General">
                  <c:v>8.4090000000000007</c:v>
                </c:pt>
                <c:pt idx="8410" formatCode="General">
                  <c:v>8.41</c:v>
                </c:pt>
                <c:pt idx="8411" formatCode="General">
                  <c:v>8.4109999999999996</c:v>
                </c:pt>
                <c:pt idx="8412" formatCode="General">
                  <c:v>8.4120000000000008</c:v>
                </c:pt>
                <c:pt idx="8413" formatCode="General">
                  <c:v>8.4130000000000003</c:v>
                </c:pt>
                <c:pt idx="8414" formatCode="General">
                  <c:v>8.4139999999999997</c:v>
                </c:pt>
                <c:pt idx="8415" formatCode="General">
                  <c:v>8.4149999999999991</c:v>
                </c:pt>
                <c:pt idx="8416" formatCode="General">
                  <c:v>8.4160000000000004</c:v>
                </c:pt>
                <c:pt idx="8417" formatCode="General">
                  <c:v>8.4169999999999998</c:v>
                </c:pt>
                <c:pt idx="8418" formatCode="General">
                  <c:v>8.4179999999999993</c:v>
                </c:pt>
                <c:pt idx="8419" formatCode="General">
                  <c:v>8.4190000000000005</c:v>
                </c:pt>
                <c:pt idx="8420" formatCode="General">
                  <c:v>8.42</c:v>
                </c:pt>
                <c:pt idx="8421" formatCode="General">
                  <c:v>8.4209999999999994</c:v>
                </c:pt>
                <c:pt idx="8422" formatCode="General">
                  <c:v>8.4220000000000006</c:v>
                </c:pt>
                <c:pt idx="8423" formatCode="General">
                  <c:v>8.423</c:v>
                </c:pt>
                <c:pt idx="8424" formatCode="General">
                  <c:v>8.4239999999999995</c:v>
                </c:pt>
                <c:pt idx="8425" formatCode="General">
                  <c:v>8.4250000000000007</c:v>
                </c:pt>
                <c:pt idx="8426" formatCode="General">
                  <c:v>8.4260000000000002</c:v>
                </c:pt>
                <c:pt idx="8427" formatCode="General">
                  <c:v>8.4269999999999996</c:v>
                </c:pt>
                <c:pt idx="8428" formatCode="General">
                  <c:v>8.4280000000000008</c:v>
                </c:pt>
                <c:pt idx="8429" formatCode="General">
                  <c:v>8.4290000000000003</c:v>
                </c:pt>
                <c:pt idx="8430" formatCode="General">
                  <c:v>8.43</c:v>
                </c:pt>
                <c:pt idx="8431" formatCode="General">
                  <c:v>8.4309999999999992</c:v>
                </c:pt>
                <c:pt idx="8432" formatCode="General">
                  <c:v>8.4320000000000004</c:v>
                </c:pt>
                <c:pt idx="8433" formatCode="General">
                  <c:v>8.4329999999999998</c:v>
                </c:pt>
                <c:pt idx="8434" formatCode="General">
                  <c:v>8.4339999999999993</c:v>
                </c:pt>
                <c:pt idx="8435" formatCode="General">
                  <c:v>8.4350000000000005</c:v>
                </c:pt>
                <c:pt idx="8436" formatCode="General">
                  <c:v>8.4359999999999999</c:v>
                </c:pt>
                <c:pt idx="8437" formatCode="General">
                  <c:v>8.4369999999999994</c:v>
                </c:pt>
                <c:pt idx="8438" formatCode="General">
                  <c:v>8.4380000000000006</c:v>
                </c:pt>
                <c:pt idx="8439" formatCode="General">
                  <c:v>8.4390000000000001</c:v>
                </c:pt>
                <c:pt idx="8440" formatCode="General">
                  <c:v>8.44</c:v>
                </c:pt>
                <c:pt idx="8441" formatCode="General">
                  <c:v>8.4410000000000007</c:v>
                </c:pt>
                <c:pt idx="8442" formatCode="General">
                  <c:v>8.4420000000000002</c:v>
                </c:pt>
                <c:pt idx="8443" formatCode="General">
                  <c:v>8.4429999999999996</c:v>
                </c:pt>
                <c:pt idx="8444" formatCode="General">
                  <c:v>8.4440000000000008</c:v>
                </c:pt>
                <c:pt idx="8445" formatCode="General">
                  <c:v>8.4450000000000003</c:v>
                </c:pt>
                <c:pt idx="8446" formatCode="General">
                  <c:v>8.4459999999999997</c:v>
                </c:pt>
                <c:pt idx="8447" formatCode="General">
                  <c:v>8.4469999999999992</c:v>
                </c:pt>
                <c:pt idx="8448" formatCode="General">
                  <c:v>8.4480000000000004</c:v>
                </c:pt>
                <c:pt idx="8449" formatCode="General">
                  <c:v>8.4489999999999998</c:v>
                </c:pt>
                <c:pt idx="8450" formatCode="General">
                  <c:v>8.4499999999999993</c:v>
                </c:pt>
                <c:pt idx="8451" formatCode="General">
                  <c:v>8.4510000000000005</c:v>
                </c:pt>
                <c:pt idx="8452" formatCode="General">
                  <c:v>8.452</c:v>
                </c:pt>
                <c:pt idx="8453" formatCode="General">
                  <c:v>8.4529999999999994</c:v>
                </c:pt>
                <c:pt idx="8454" formatCode="General">
                  <c:v>8.4540000000000006</c:v>
                </c:pt>
                <c:pt idx="8455" formatCode="General">
                  <c:v>8.4550000000000001</c:v>
                </c:pt>
                <c:pt idx="8456" formatCode="General">
                  <c:v>8.4559999999999995</c:v>
                </c:pt>
                <c:pt idx="8457" formatCode="General">
                  <c:v>8.4570000000000007</c:v>
                </c:pt>
                <c:pt idx="8458" formatCode="General">
                  <c:v>8.4580000000000002</c:v>
                </c:pt>
                <c:pt idx="8459" formatCode="General">
                  <c:v>8.4589999999999996</c:v>
                </c:pt>
                <c:pt idx="8460" formatCode="General">
                  <c:v>8.4600000000000009</c:v>
                </c:pt>
                <c:pt idx="8461" formatCode="General">
                  <c:v>8.4610000000000003</c:v>
                </c:pt>
                <c:pt idx="8462" formatCode="General">
                  <c:v>8.4619999999999997</c:v>
                </c:pt>
                <c:pt idx="8463" formatCode="General">
                  <c:v>8.4629999999999992</c:v>
                </c:pt>
                <c:pt idx="8464" formatCode="General">
                  <c:v>8.4640000000000004</c:v>
                </c:pt>
                <c:pt idx="8465" formatCode="General">
                  <c:v>8.4649999999999999</c:v>
                </c:pt>
                <c:pt idx="8466" formatCode="General">
                  <c:v>8.4659999999999993</c:v>
                </c:pt>
                <c:pt idx="8467" formatCode="General">
                  <c:v>8.4670000000000005</c:v>
                </c:pt>
                <c:pt idx="8468" formatCode="General">
                  <c:v>8.468</c:v>
                </c:pt>
                <c:pt idx="8469" formatCode="General">
                  <c:v>8.4689999999999994</c:v>
                </c:pt>
                <c:pt idx="8470" formatCode="General">
                  <c:v>8.4700000000000006</c:v>
                </c:pt>
                <c:pt idx="8471" formatCode="General">
                  <c:v>8.4710000000000001</c:v>
                </c:pt>
                <c:pt idx="8472" formatCode="General">
                  <c:v>8.4719999999999995</c:v>
                </c:pt>
                <c:pt idx="8473" formatCode="General">
                  <c:v>8.4730000000000008</c:v>
                </c:pt>
                <c:pt idx="8474" formatCode="General">
                  <c:v>8.4740000000000002</c:v>
                </c:pt>
                <c:pt idx="8475" formatCode="General">
                  <c:v>8.4749999999999996</c:v>
                </c:pt>
                <c:pt idx="8476" formatCode="General">
                  <c:v>8.4760000000000009</c:v>
                </c:pt>
                <c:pt idx="8477" formatCode="General">
                  <c:v>8.4770000000000003</c:v>
                </c:pt>
                <c:pt idx="8478" formatCode="General">
                  <c:v>8.4779999999999998</c:v>
                </c:pt>
                <c:pt idx="8479" formatCode="General">
                  <c:v>8.4789999999999992</c:v>
                </c:pt>
                <c:pt idx="8480" formatCode="General">
                  <c:v>8.48</c:v>
                </c:pt>
                <c:pt idx="8481" formatCode="General">
                  <c:v>8.4809999999999999</c:v>
                </c:pt>
                <c:pt idx="8482" formatCode="General">
                  <c:v>8.4819999999999993</c:v>
                </c:pt>
                <c:pt idx="8483" formatCode="General">
                  <c:v>8.4830000000000005</c:v>
                </c:pt>
                <c:pt idx="8484" formatCode="General">
                  <c:v>8.484</c:v>
                </c:pt>
                <c:pt idx="8485" formatCode="General">
                  <c:v>8.4849999999999994</c:v>
                </c:pt>
                <c:pt idx="8486" formatCode="General">
                  <c:v>8.4860000000000007</c:v>
                </c:pt>
                <c:pt idx="8487" formatCode="General">
                  <c:v>8.4870000000000001</c:v>
                </c:pt>
                <c:pt idx="8488" formatCode="General">
                  <c:v>8.4879999999999995</c:v>
                </c:pt>
                <c:pt idx="8489" formatCode="General">
                  <c:v>8.4890000000000008</c:v>
                </c:pt>
                <c:pt idx="8490" formatCode="General">
                  <c:v>8.49</c:v>
                </c:pt>
                <c:pt idx="8491" formatCode="General">
                  <c:v>8.4909999999999997</c:v>
                </c:pt>
                <c:pt idx="8492" formatCode="General">
                  <c:v>8.4920000000000009</c:v>
                </c:pt>
                <c:pt idx="8493" formatCode="General">
                  <c:v>8.4930000000000003</c:v>
                </c:pt>
                <c:pt idx="8494" formatCode="General">
                  <c:v>8.4939999999999998</c:v>
                </c:pt>
                <c:pt idx="8495" formatCode="General">
                  <c:v>8.4949999999999992</c:v>
                </c:pt>
                <c:pt idx="8496" formatCode="General">
                  <c:v>8.4960000000000004</c:v>
                </c:pt>
                <c:pt idx="8497" formatCode="General">
                  <c:v>8.4969999999999999</c:v>
                </c:pt>
                <c:pt idx="8498" formatCode="General">
                  <c:v>8.4979999999999993</c:v>
                </c:pt>
                <c:pt idx="8499" formatCode="General">
                  <c:v>8.4990000000000006</c:v>
                </c:pt>
                <c:pt idx="8500" formatCode="General">
                  <c:v>8.5</c:v>
                </c:pt>
                <c:pt idx="8501" formatCode="General">
                  <c:v>8.5009999999999994</c:v>
                </c:pt>
                <c:pt idx="8502" formatCode="General">
                  <c:v>8.5020000000000007</c:v>
                </c:pt>
                <c:pt idx="8503" formatCode="General">
                  <c:v>8.5030000000000001</c:v>
                </c:pt>
                <c:pt idx="8504" formatCode="General">
                  <c:v>8.5039999999999996</c:v>
                </c:pt>
                <c:pt idx="8505" formatCode="General">
                  <c:v>8.5050000000000008</c:v>
                </c:pt>
                <c:pt idx="8506" formatCode="General">
                  <c:v>8.5060000000000002</c:v>
                </c:pt>
                <c:pt idx="8507" formatCode="General">
                  <c:v>8.5069999999999997</c:v>
                </c:pt>
                <c:pt idx="8508" formatCode="General">
                  <c:v>8.5079999999999991</c:v>
                </c:pt>
                <c:pt idx="8509" formatCode="General">
                  <c:v>8.5090000000000003</c:v>
                </c:pt>
                <c:pt idx="8510" formatCode="General">
                  <c:v>8.51</c:v>
                </c:pt>
                <c:pt idx="8511" formatCode="General">
                  <c:v>8.5109999999999992</c:v>
                </c:pt>
                <c:pt idx="8512" formatCode="General">
                  <c:v>8.5120000000000005</c:v>
                </c:pt>
                <c:pt idx="8513" formatCode="General">
                  <c:v>8.5129999999999999</c:v>
                </c:pt>
                <c:pt idx="8514" formatCode="General">
                  <c:v>8.5139999999999993</c:v>
                </c:pt>
                <c:pt idx="8515" formatCode="General">
                  <c:v>8.5150000000000006</c:v>
                </c:pt>
                <c:pt idx="8516" formatCode="General">
                  <c:v>8.516</c:v>
                </c:pt>
                <c:pt idx="8517" formatCode="General">
                  <c:v>8.5169999999999995</c:v>
                </c:pt>
                <c:pt idx="8518" formatCode="General">
                  <c:v>8.5180000000000007</c:v>
                </c:pt>
                <c:pt idx="8519" formatCode="General">
                  <c:v>8.5190000000000001</c:v>
                </c:pt>
                <c:pt idx="8520" formatCode="General">
                  <c:v>8.52</c:v>
                </c:pt>
                <c:pt idx="8521" formatCode="General">
                  <c:v>8.5210000000000008</c:v>
                </c:pt>
                <c:pt idx="8522" formatCode="General">
                  <c:v>8.5220000000000002</c:v>
                </c:pt>
                <c:pt idx="8523" formatCode="General">
                  <c:v>8.5229999999999997</c:v>
                </c:pt>
                <c:pt idx="8524" formatCode="General">
                  <c:v>8.5239999999999991</c:v>
                </c:pt>
                <c:pt idx="8525" formatCode="General">
                  <c:v>8.5250000000000004</c:v>
                </c:pt>
                <c:pt idx="8526" formatCode="General">
                  <c:v>8.5259999999999998</c:v>
                </c:pt>
                <c:pt idx="8527" formatCode="General">
                  <c:v>8.5269999999999992</c:v>
                </c:pt>
                <c:pt idx="8528" formatCode="General">
                  <c:v>8.5280000000000005</c:v>
                </c:pt>
                <c:pt idx="8529" formatCode="General">
                  <c:v>8.5289999999999999</c:v>
                </c:pt>
                <c:pt idx="8530" formatCode="General">
                  <c:v>8.5299999999999994</c:v>
                </c:pt>
                <c:pt idx="8531" formatCode="General">
                  <c:v>8.5310000000000006</c:v>
                </c:pt>
                <c:pt idx="8532" formatCode="General">
                  <c:v>8.532</c:v>
                </c:pt>
                <c:pt idx="8533" formatCode="General">
                  <c:v>8.5329999999999995</c:v>
                </c:pt>
                <c:pt idx="8534" formatCode="General">
                  <c:v>8.5340000000000007</c:v>
                </c:pt>
                <c:pt idx="8535" formatCode="General">
                  <c:v>8.5350000000000001</c:v>
                </c:pt>
                <c:pt idx="8536" formatCode="General">
                  <c:v>8.5359999999999996</c:v>
                </c:pt>
                <c:pt idx="8537" formatCode="General">
                  <c:v>8.5370000000000008</c:v>
                </c:pt>
                <c:pt idx="8538" formatCode="General">
                  <c:v>8.5380000000000003</c:v>
                </c:pt>
                <c:pt idx="8539" formatCode="General">
                  <c:v>8.5389999999999997</c:v>
                </c:pt>
                <c:pt idx="8540" formatCode="General">
                  <c:v>8.5399999999999991</c:v>
                </c:pt>
                <c:pt idx="8541" formatCode="General">
                  <c:v>8.5410000000000004</c:v>
                </c:pt>
                <c:pt idx="8542" formatCode="General">
                  <c:v>8.5419999999999998</c:v>
                </c:pt>
                <c:pt idx="8543" formatCode="General">
                  <c:v>8.5429999999999993</c:v>
                </c:pt>
                <c:pt idx="8544" formatCode="General">
                  <c:v>8.5440000000000005</c:v>
                </c:pt>
                <c:pt idx="8545" formatCode="General">
                  <c:v>8.5449999999999999</c:v>
                </c:pt>
                <c:pt idx="8546" formatCode="General">
                  <c:v>8.5459999999999994</c:v>
                </c:pt>
                <c:pt idx="8547" formatCode="General">
                  <c:v>8.5470000000000006</c:v>
                </c:pt>
                <c:pt idx="8548" formatCode="General">
                  <c:v>8.548</c:v>
                </c:pt>
                <c:pt idx="8549" formatCode="General">
                  <c:v>8.5489999999999995</c:v>
                </c:pt>
                <c:pt idx="8550" formatCode="General">
                  <c:v>8.5500000000000007</c:v>
                </c:pt>
                <c:pt idx="8551" formatCode="General">
                  <c:v>8.5510000000000002</c:v>
                </c:pt>
                <c:pt idx="8552" formatCode="General">
                  <c:v>8.5519999999999996</c:v>
                </c:pt>
                <c:pt idx="8553" formatCode="General">
                  <c:v>8.5530000000000008</c:v>
                </c:pt>
                <c:pt idx="8554" formatCode="General">
                  <c:v>8.5540000000000003</c:v>
                </c:pt>
                <c:pt idx="8555" formatCode="General">
                  <c:v>8.5549999999999997</c:v>
                </c:pt>
                <c:pt idx="8556" formatCode="General">
                  <c:v>8.5559999999999992</c:v>
                </c:pt>
                <c:pt idx="8557" formatCode="General">
                  <c:v>8.5570000000000004</c:v>
                </c:pt>
                <c:pt idx="8558" formatCode="General">
                  <c:v>8.5579999999999998</c:v>
                </c:pt>
                <c:pt idx="8559" formatCode="General">
                  <c:v>8.5589999999999993</c:v>
                </c:pt>
                <c:pt idx="8560" formatCode="General">
                  <c:v>8.56</c:v>
                </c:pt>
                <c:pt idx="8561" formatCode="General">
                  <c:v>8.5609999999999999</c:v>
                </c:pt>
                <c:pt idx="8562" formatCode="General">
                  <c:v>8.5619999999999994</c:v>
                </c:pt>
                <c:pt idx="8563" formatCode="General">
                  <c:v>8.5630000000000006</c:v>
                </c:pt>
                <c:pt idx="8564" formatCode="General">
                  <c:v>8.5640000000000001</c:v>
                </c:pt>
                <c:pt idx="8565" formatCode="General">
                  <c:v>8.5649999999999995</c:v>
                </c:pt>
                <c:pt idx="8566" formatCode="General">
                  <c:v>8.5660000000000007</c:v>
                </c:pt>
                <c:pt idx="8567" formatCode="General">
                  <c:v>8.5670000000000002</c:v>
                </c:pt>
                <c:pt idx="8568" formatCode="General">
                  <c:v>8.5679999999999996</c:v>
                </c:pt>
                <c:pt idx="8569" formatCode="General">
                  <c:v>8.5690000000000008</c:v>
                </c:pt>
                <c:pt idx="8570" formatCode="General">
                  <c:v>8.57</c:v>
                </c:pt>
                <c:pt idx="8571" formatCode="General">
                  <c:v>8.5709999999999997</c:v>
                </c:pt>
                <c:pt idx="8572" formatCode="General">
                  <c:v>8.5719999999999992</c:v>
                </c:pt>
                <c:pt idx="8573" formatCode="General">
                  <c:v>8.5730000000000004</c:v>
                </c:pt>
                <c:pt idx="8574" formatCode="General">
                  <c:v>8.5739999999999998</c:v>
                </c:pt>
                <c:pt idx="8575" formatCode="General">
                  <c:v>8.5749999999999993</c:v>
                </c:pt>
                <c:pt idx="8576" formatCode="General">
                  <c:v>8.5760000000000005</c:v>
                </c:pt>
                <c:pt idx="8577" formatCode="General">
                  <c:v>8.577</c:v>
                </c:pt>
                <c:pt idx="8578" formatCode="General">
                  <c:v>8.5779999999999994</c:v>
                </c:pt>
                <c:pt idx="8579" formatCode="General">
                  <c:v>8.5790000000000006</c:v>
                </c:pt>
                <c:pt idx="8580" formatCode="General">
                  <c:v>8.58</c:v>
                </c:pt>
                <c:pt idx="8581" formatCode="General">
                  <c:v>8.5809999999999995</c:v>
                </c:pt>
                <c:pt idx="8582" formatCode="General">
                  <c:v>8.5820000000000007</c:v>
                </c:pt>
                <c:pt idx="8583" formatCode="General">
                  <c:v>8.5830000000000002</c:v>
                </c:pt>
                <c:pt idx="8584" formatCode="General">
                  <c:v>8.5839999999999996</c:v>
                </c:pt>
                <c:pt idx="8585" formatCode="General">
                  <c:v>8.5850000000000009</c:v>
                </c:pt>
                <c:pt idx="8586" formatCode="General">
                  <c:v>8.5860000000000003</c:v>
                </c:pt>
                <c:pt idx="8587" formatCode="General">
                  <c:v>8.5869999999999997</c:v>
                </c:pt>
                <c:pt idx="8588" formatCode="General">
                  <c:v>8.5879999999999992</c:v>
                </c:pt>
                <c:pt idx="8589" formatCode="General">
                  <c:v>8.5890000000000004</c:v>
                </c:pt>
                <c:pt idx="8590" formatCode="General">
                  <c:v>8.59</c:v>
                </c:pt>
                <c:pt idx="8591" formatCode="General">
                  <c:v>8.5909999999999993</c:v>
                </c:pt>
                <c:pt idx="8592" formatCode="General">
                  <c:v>8.5920000000000005</c:v>
                </c:pt>
                <c:pt idx="8593" formatCode="General">
                  <c:v>8.593</c:v>
                </c:pt>
                <c:pt idx="8594" formatCode="General">
                  <c:v>8.5939999999999994</c:v>
                </c:pt>
                <c:pt idx="8595" formatCode="General">
                  <c:v>8.5950000000000006</c:v>
                </c:pt>
                <c:pt idx="8596" formatCode="General">
                  <c:v>8.5960000000000001</c:v>
                </c:pt>
                <c:pt idx="8597" formatCode="General">
                  <c:v>8.5969999999999995</c:v>
                </c:pt>
                <c:pt idx="8598" formatCode="General">
                  <c:v>8.5980000000000008</c:v>
                </c:pt>
                <c:pt idx="8599" formatCode="General">
                  <c:v>8.5990000000000002</c:v>
                </c:pt>
                <c:pt idx="8600" formatCode="General">
                  <c:v>8.6</c:v>
                </c:pt>
                <c:pt idx="8601" formatCode="General">
                  <c:v>8.6010000000000009</c:v>
                </c:pt>
                <c:pt idx="8602" formatCode="General">
                  <c:v>8.6020000000000003</c:v>
                </c:pt>
                <c:pt idx="8603" formatCode="General">
                  <c:v>8.6029999999999998</c:v>
                </c:pt>
                <c:pt idx="8604" formatCode="General">
                  <c:v>8.6039999999999992</c:v>
                </c:pt>
                <c:pt idx="8605" formatCode="General">
                  <c:v>8.6050000000000004</c:v>
                </c:pt>
                <c:pt idx="8606" formatCode="General">
                  <c:v>8.6059999999999999</c:v>
                </c:pt>
                <c:pt idx="8607" formatCode="General">
                  <c:v>8.6069999999999993</c:v>
                </c:pt>
                <c:pt idx="8608" formatCode="General">
                  <c:v>8.6080000000000005</c:v>
                </c:pt>
                <c:pt idx="8609" formatCode="General">
                  <c:v>8.609</c:v>
                </c:pt>
                <c:pt idx="8610" formatCode="General">
                  <c:v>8.61</c:v>
                </c:pt>
                <c:pt idx="8611" formatCode="General">
                  <c:v>8.6110000000000007</c:v>
                </c:pt>
                <c:pt idx="8612" formatCode="General">
                  <c:v>8.6120000000000001</c:v>
                </c:pt>
                <c:pt idx="8613" formatCode="General">
                  <c:v>8.6129999999999995</c:v>
                </c:pt>
                <c:pt idx="8614" formatCode="General">
                  <c:v>8.6140000000000008</c:v>
                </c:pt>
                <c:pt idx="8615" formatCode="General">
                  <c:v>8.6150000000000002</c:v>
                </c:pt>
                <c:pt idx="8616" formatCode="General">
                  <c:v>8.6159999999999997</c:v>
                </c:pt>
                <c:pt idx="8617" formatCode="General">
                  <c:v>8.6170000000000009</c:v>
                </c:pt>
                <c:pt idx="8618" formatCode="General">
                  <c:v>8.6180000000000003</c:v>
                </c:pt>
                <c:pt idx="8619" formatCode="General">
                  <c:v>8.6189999999999998</c:v>
                </c:pt>
                <c:pt idx="8620" formatCode="General">
                  <c:v>8.6199999999999992</c:v>
                </c:pt>
                <c:pt idx="8621" formatCode="General">
                  <c:v>8.6210000000000004</c:v>
                </c:pt>
                <c:pt idx="8622" formatCode="General">
                  <c:v>8.6219999999999999</c:v>
                </c:pt>
                <c:pt idx="8623" formatCode="General">
                  <c:v>8.6229999999999993</c:v>
                </c:pt>
                <c:pt idx="8624" formatCode="General">
                  <c:v>8.6240000000000006</c:v>
                </c:pt>
                <c:pt idx="8625" formatCode="General">
                  <c:v>8.625</c:v>
                </c:pt>
                <c:pt idx="8626" formatCode="General">
                  <c:v>8.6259999999999994</c:v>
                </c:pt>
                <c:pt idx="8627" formatCode="General">
                  <c:v>8.6270000000000007</c:v>
                </c:pt>
                <c:pt idx="8628" formatCode="General">
                  <c:v>8.6280000000000001</c:v>
                </c:pt>
                <c:pt idx="8629" formatCode="General">
                  <c:v>8.6289999999999996</c:v>
                </c:pt>
                <c:pt idx="8630" formatCode="General">
                  <c:v>8.6300000000000008</c:v>
                </c:pt>
                <c:pt idx="8631" formatCode="General">
                  <c:v>8.6310000000000002</c:v>
                </c:pt>
                <c:pt idx="8632" formatCode="General">
                  <c:v>8.6319999999999997</c:v>
                </c:pt>
                <c:pt idx="8633" formatCode="General">
                  <c:v>8.6329999999999991</c:v>
                </c:pt>
                <c:pt idx="8634" formatCode="General">
                  <c:v>8.6340000000000003</c:v>
                </c:pt>
                <c:pt idx="8635" formatCode="General">
                  <c:v>8.6349999999999998</c:v>
                </c:pt>
                <c:pt idx="8636" formatCode="General">
                  <c:v>8.6359999999999992</c:v>
                </c:pt>
                <c:pt idx="8637" formatCode="General">
                  <c:v>8.6370000000000005</c:v>
                </c:pt>
                <c:pt idx="8638" formatCode="General">
                  <c:v>8.6379999999999999</c:v>
                </c:pt>
                <c:pt idx="8639" formatCode="General">
                  <c:v>8.6389999999999993</c:v>
                </c:pt>
                <c:pt idx="8640" formatCode="General">
                  <c:v>8.64</c:v>
                </c:pt>
                <c:pt idx="8641" formatCode="General">
                  <c:v>8.641</c:v>
                </c:pt>
                <c:pt idx="8642" formatCode="General">
                  <c:v>8.6419999999999995</c:v>
                </c:pt>
                <c:pt idx="8643" formatCode="General">
                  <c:v>8.6430000000000007</c:v>
                </c:pt>
                <c:pt idx="8644" formatCode="General">
                  <c:v>8.6440000000000001</c:v>
                </c:pt>
                <c:pt idx="8645" formatCode="General">
                  <c:v>8.6449999999999996</c:v>
                </c:pt>
                <c:pt idx="8646" formatCode="General">
                  <c:v>8.6460000000000008</c:v>
                </c:pt>
                <c:pt idx="8647" formatCode="General">
                  <c:v>8.6470000000000002</c:v>
                </c:pt>
                <c:pt idx="8648" formatCode="General">
                  <c:v>8.6479999999999997</c:v>
                </c:pt>
                <c:pt idx="8649" formatCode="General">
                  <c:v>8.6489999999999991</c:v>
                </c:pt>
                <c:pt idx="8650" formatCode="General">
                  <c:v>8.65</c:v>
                </c:pt>
                <c:pt idx="8651" formatCode="General">
                  <c:v>8.6509999999999998</c:v>
                </c:pt>
                <c:pt idx="8652" formatCode="General">
                  <c:v>8.6519999999999992</c:v>
                </c:pt>
                <c:pt idx="8653" formatCode="General">
                  <c:v>8.6530000000000005</c:v>
                </c:pt>
                <c:pt idx="8654" formatCode="General">
                  <c:v>8.6539999999999999</c:v>
                </c:pt>
                <c:pt idx="8655" formatCode="General">
                  <c:v>8.6549999999999994</c:v>
                </c:pt>
                <c:pt idx="8656" formatCode="General">
                  <c:v>8.6560000000000006</c:v>
                </c:pt>
                <c:pt idx="8657" formatCode="General">
                  <c:v>8.657</c:v>
                </c:pt>
                <c:pt idx="8658" formatCode="General">
                  <c:v>8.6579999999999995</c:v>
                </c:pt>
                <c:pt idx="8659" formatCode="General">
                  <c:v>8.6590000000000007</c:v>
                </c:pt>
                <c:pt idx="8660" formatCode="General">
                  <c:v>8.66</c:v>
                </c:pt>
                <c:pt idx="8661" formatCode="General">
                  <c:v>8.6609999999999996</c:v>
                </c:pt>
                <c:pt idx="8662" formatCode="General">
                  <c:v>8.6620000000000008</c:v>
                </c:pt>
                <c:pt idx="8663" formatCode="General">
                  <c:v>8.6630000000000003</c:v>
                </c:pt>
                <c:pt idx="8664" formatCode="General">
                  <c:v>8.6639999999999997</c:v>
                </c:pt>
                <c:pt idx="8665" formatCode="General">
                  <c:v>8.6649999999999991</c:v>
                </c:pt>
                <c:pt idx="8666" formatCode="General">
                  <c:v>8.6660000000000004</c:v>
                </c:pt>
                <c:pt idx="8667" formatCode="General">
                  <c:v>8.6669999999999998</c:v>
                </c:pt>
                <c:pt idx="8668" formatCode="General">
                  <c:v>8.6679999999999993</c:v>
                </c:pt>
                <c:pt idx="8669" formatCode="General">
                  <c:v>8.6690000000000005</c:v>
                </c:pt>
                <c:pt idx="8670" formatCode="General">
                  <c:v>8.67</c:v>
                </c:pt>
                <c:pt idx="8671" formatCode="General">
                  <c:v>8.6709999999999994</c:v>
                </c:pt>
                <c:pt idx="8672" formatCode="General">
                  <c:v>8.6720000000000006</c:v>
                </c:pt>
                <c:pt idx="8673" formatCode="General">
                  <c:v>8.673</c:v>
                </c:pt>
                <c:pt idx="8674" formatCode="General">
                  <c:v>8.6739999999999995</c:v>
                </c:pt>
                <c:pt idx="8675" formatCode="General">
                  <c:v>8.6750000000000007</c:v>
                </c:pt>
                <c:pt idx="8676" formatCode="General">
                  <c:v>8.6760000000000002</c:v>
                </c:pt>
                <c:pt idx="8677" formatCode="General">
                  <c:v>8.6769999999999996</c:v>
                </c:pt>
                <c:pt idx="8678" formatCode="General">
                  <c:v>8.6780000000000008</c:v>
                </c:pt>
                <c:pt idx="8679" formatCode="General">
                  <c:v>8.6790000000000003</c:v>
                </c:pt>
                <c:pt idx="8680" formatCode="General">
                  <c:v>8.68</c:v>
                </c:pt>
                <c:pt idx="8681" formatCode="General">
                  <c:v>8.6809999999999992</c:v>
                </c:pt>
                <c:pt idx="8682" formatCode="General">
                  <c:v>8.6820000000000004</c:v>
                </c:pt>
                <c:pt idx="8683" formatCode="General">
                  <c:v>8.6829999999999998</c:v>
                </c:pt>
                <c:pt idx="8684" formatCode="General">
                  <c:v>8.6839999999999993</c:v>
                </c:pt>
                <c:pt idx="8685" formatCode="General">
                  <c:v>8.6850000000000005</c:v>
                </c:pt>
                <c:pt idx="8686" formatCode="General">
                  <c:v>8.6859999999999999</c:v>
                </c:pt>
                <c:pt idx="8687" formatCode="General">
                  <c:v>8.6869999999999994</c:v>
                </c:pt>
                <c:pt idx="8688" formatCode="General">
                  <c:v>8.6880000000000006</c:v>
                </c:pt>
                <c:pt idx="8689" formatCode="General">
                  <c:v>8.6890000000000001</c:v>
                </c:pt>
                <c:pt idx="8690" formatCode="General">
                  <c:v>8.69</c:v>
                </c:pt>
                <c:pt idx="8691" formatCode="General">
                  <c:v>8.6910000000000007</c:v>
                </c:pt>
                <c:pt idx="8692" formatCode="General">
                  <c:v>8.6920000000000002</c:v>
                </c:pt>
                <c:pt idx="8693" formatCode="General">
                  <c:v>8.6929999999999996</c:v>
                </c:pt>
                <c:pt idx="8694" formatCode="General">
                  <c:v>8.6940000000000008</c:v>
                </c:pt>
                <c:pt idx="8695" formatCode="General">
                  <c:v>8.6950000000000003</c:v>
                </c:pt>
                <c:pt idx="8696" formatCode="General">
                  <c:v>8.6959999999999997</c:v>
                </c:pt>
                <c:pt idx="8697" formatCode="General">
                  <c:v>8.6969999999999992</c:v>
                </c:pt>
                <c:pt idx="8698" formatCode="General">
                  <c:v>8.6980000000000004</c:v>
                </c:pt>
                <c:pt idx="8699" formatCode="General">
                  <c:v>8.6989999999999998</c:v>
                </c:pt>
                <c:pt idx="8700" formatCode="General">
                  <c:v>8.6999999999999993</c:v>
                </c:pt>
                <c:pt idx="8701" formatCode="General">
                  <c:v>8.7010000000000005</c:v>
                </c:pt>
                <c:pt idx="8702" formatCode="General">
                  <c:v>8.702</c:v>
                </c:pt>
                <c:pt idx="8703" formatCode="General">
                  <c:v>8.7029999999999994</c:v>
                </c:pt>
                <c:pt idx="8704" formatCode="General">
                  <c:v>8.7040000000000006</c:v>
                </c:pt>
                <c:pt idx="8705" formatCode="General">
                  <c:v>8.7050000000000001</c:v>
                </c:pt>
                <c:pt idx="8706" formatCode="General">
                  <c:v>8.7059999999999995</c:v>
                </c:pt>
                <c:pt idx="8707" formatCode="General">
                  <c:v>8.7070000000000007</c:v>
                </c:pt>
                <c:pt idx="8708" formatCode="General">
                  <c:v>8.7080000000000002</c:v>
                </c:pt>
                <c:pt idx="8709" formatCode="General">
                  <c:v>8.7089999999999996</c:v>
                </c:pt>
                <c:pt idx="8710" formatCode="General">
                  <c:v>8.7100000000000009</c:v>
                </c:pt>
                <c:pt idx="8711" formatCode="General">
                  <c:v>8.7110000000000003</c:v>
                </c:pt>
                <c:pt idx="8712" formatCode="General">
                  <c:v>8.7119999999999997</c:v>
                </c:pt>
                <c:pt idx="8713" formatCode="General">
                  <c:v>8.7129999999999992</c:v>
                </c:pt>
                <c:pt idx="8714" formatCode="General">
                  <c:v>8.7140000000000004</c:v>
                </c:pt>
                <c:pt idx="8715" formatCode="General">
                  <c:v>8.7149999999999999</c:v>
                </c:pt>
                <c:pt idx="8716" formatCode="General">
                  <c:v>8.7159999999999993</c:v>
                </c:pt>
                <c:pt idx="8717" formatCode="General">
                  <c:v>8.7170000000000005</c:v>
                </c:pt>
                <c:pt idx="8718" formatCode="General">
                  <c:v>8.718</c:v>
                </c:pt>
                <c:pt idx="8719" formatCode="General">
                  <c:v>8.7189999999999994</c:v>
                </c:pt>
                <c:pt idx="8720" formatCode="General">
                  <c:v>8.7200000000000006</c:v>
                </c:pt>
                <c:pt idx="8721" formatCode="General">
                  <c:v>8.7210000000000001</c:v>
                </c:pt>
                <c:pt idx="8722" formatCode="General">
                  <c:v>8.7219999999999995</c:v>
                </c:pt>
                <c:pt idx="8723" formatCode="General">
                  <c:v>8.7230000000000008</c:v>
                </c:pt>
                <c:pt idx="8724" formatCode="General">
                  <c:v>8.7240000000000002</c:v>
                </c:pt>
                <c:pt idx="8725" formatCode="General">
                  <c:v>8.7249999999999996</c:v>
                </c:pt>
                <c:pt idx="8726" formatCode="General">
                  <c:v>8.7260000000000009</c:v>
                </c:pt>
                <c:pt idx="8727" formatCode="General">
                  <c:v>8.7270000000000003</c:v>
                </c:pt>
                <c:pt idx="8728" formatCode="General">
                  <c:v>8.7279999999999998</c:v>
                </c:pt>
                <c:pt idx="8729" formatCode="General">
                  <c:v>8.7289999999999992</c:v>
                </c:pt>
                <c:pt idx="8730" formatCode="General">
                  <c:v>8.73</c:v>
                </c:pt>
                <c:pt idx="8731" formatCode="General">
                  <c:v>8.7309999999999999</c:v>
                </c:pt>
                <c:pt idx="8732" formatCode="General">
                  <c:v>8.7319999999999993</c:v>
                </c:pt>
                <c:pt idx="8733" formatCode="General">
                  <c:v>8.7330000000000005</c:v>
                </c:pt>
                <c:pt idx="8734" formatCode="General">
                  <c:v>8.734</c:v>
                </c:pt>
                <c:pt idx="8735" formatCode="General">
                  <c:v>8.7349999999999994</c:v>
                </c:pt>
                <c:pt idx="8736" formatCode="General">
                  <c:v>8.7360000000000007</c:v>
                </c:pt>
                <c:pt idx="8737" formatCode="General">
                  <c:v>8.7370000000000001</c:v>
                </c:pt>
                <c:pt idx="8738" formatCode="General">
                  <c:v>8.7379999999999995</c:v>
                </c:pt>
                <c:pt idx="8739" formatCode="General">
                  <c:v>8.7390000000000008</c:v>
                </c:pt>
                <c:pt idx="8740" formatCode="General">
                  <c:v>8.74</c:v>
                </c:pt>
                <c:pt idx="8741" formatCode="General">
                  <c:v>8.7409999999999997</c:v>
                </c:pt>
                <c:pt idx="8742" formatCode="General">
                  <c:v>8.7420000000000009</c:v>
                </c:pt>
                <c:pt idx="8743" formatCode="General">
                  <c:v>8.7430000000000003</c:v>
                </c:pt>
                <c:pt idx="8744" formatCode="General">
                  <c:v>8.7439999999999998</c:v>
                </c:pt>
                <c:pt idx="8745" formatCode="General">
                  <c:v>8.7449999999999992</c:v>
                </c:pt>
                <c:pt idx="8746" formatCode="General">
                  <c:v>8.7460000000000004</c:v>
                </c:pt>
                <c:pt idx="8747" formatCode="General">
                  <c:v>8.7469999999999999</c:v>
                </c:pt>
                <c:pt idx="8748" formatCode="General">
                  <c:v>8.7479999999999993</c:v>
                </c:pt>
                <c:pt idx="8749" formatCode="General">
                  <c:v>8.7490000000000006</c:v>
                </c:pt>
                <c:pt idx="8750" formatCode="General">
                  <c:v>8.75</c:v>
                </c:pt>
                <c:pt idx="8751" formatCode="General">
                  <c:v>8.7509999999999994</c:v>
                </c:pt>
                <c:pt idx="8752" formatCode="General">
                  <c:v>8.7520000000000007</c:v>
                </c:pt>
                <c:pt idx="8753" formatCode="General">
                  <c:v>8.7530000000000001</c:v>
                </c:pt>
                <c:pt idx="8754" formatCode="General">
                  <c:v>8.7539999999999996</c:v>
                </c:pt>
                <c:pt idx="8755" formatCode="General">
                  <c:v>8.7550000000000008</c:v>
                </c:pt>
                <c:pt idx="8756" formatCode="General">
                  <c:v>8.7560000000000002</c:v>
                </c:pt>
                <c:pt idx="8757" formatCode="General">
                  <c:v>8.7569999999999997</c:v>
                </c:pt>
                <c:pt idx="8758" formatCode="General">
                  <c:v>8.7579999999999991</c:v>
                </c:pt>
                <c:pt idx="8759" formatCode="General">
                  <c:v>8.7590000000000003</c:v>
                </c:pt>
                <c:pt idx="8760" formatCode="General">
                  <c:v>8.76</c:v>
                </c:pt>
                <c:pt idx="8761" formatCode="General">
                  <c:v>8.7609999999999992</c:v>
                </c:pt>
                <c:pt idx="8762" formatCode="General">
                  <c:v>8.7620000000000005</c:v>
                </c:pt>
                <c:pt idx="8763" formatCode="General">
                  <c:v>8.7629999999999999</c:v>
                </c:pt>
                <c:pt idx="8764" formatCode="General">
                  <c:v>8.7639999999999993</c:v>
                </c:pt>
                <c:pt idx="8765" formatCode="General">
                  <c:v>8.7650000000000006</c:v>
                </c:pt>
                <c:pt idx="8766" formatCode="General">
                  <c:v>8.766</c:v>
                </c:pt>
                <c:pt idx="8767" formatCode="General">
                  <c:v>8.7669999999999995</c:v>
                </c:pt>
                <c:pt idx="8768" formatCode="General">
                  <c:v>8.7680000000000007</c:v>
                </c:pt>
                <c:pt idx="8769" formatCode="General">
                  <c:v>8.7690000000000001</c:v>
                </c:pt>
                <c:pt idx="8770" formatCode="General">
                  <c:v>8.77</c:v>
                </c:pt>
                <c:pt idx="8771" formatCode="General">
                  <c:v>8.7710000000000008</c:v>
                </c:pt>
                <c:pt idx="8772" formatCode="General">
                  <c:v>8.7720000000000002</c:v>
                </c:pt>
                <c:pt idx="8773" formatCode="General">
                  <c:v>8.7729999999999997</c:v>
                </c:pt>
                <c:pt idx="8774" formatCode="General">
                  <c:v>8.7739999999999991</c:v>
                </c:pt>
                <c:pt idx="8775" formatCode="General">
                  <c:v>8.7750000000000004</c:v>
                </c:pt>
                <c:pt idx="8776" formatCode="General">
                  <c:v>8.7759999999999998</c:v>
                </c:pt>
                <c:pt idx="8777" formatCode="General">
                  <c:v>8.7769999999999992</c:v>
                </c:pt>
                <c:pt idx="8778" formatCode="General">
                  <c:v>8.7780000000000005</c:v>
                </c:pt>
                <c:pt idx="8779" formatCode="General">
                  <c:v>8.7789999999999999</c:v>
                </c:pt>
                <c:pt idx="8780" formatCode="General">
                  <c:v>8.7799999999999994</c:v>
                </c:pt>
                <c:pt idx="8781" formatCode="General">
                  <c:v>8.7810000000000006</c:v>
                </c:pt>
                <c:pt idx="8782" formatCode="General">
                  <c:v>8.782</c:v>
                </c:pt>
                <c:pt idx="8783" formatCode="General">
                  <c:v>8.7829999999999995</c:v>
                </c:pt>
                <c:pt idx="8784" formatCode="General">
                  <c:v>8.7840000000000007</c:v>
                </c:pt>
                <c:pt idx="8785" formatCode="General">
                  <c:v>8.7850000000000001</c:v>
                </c:pt>
                <c:pt idx="8786" formatCode="General">
                  <c:v>8.7859999999999996</c:v>
                </c:pt>
                <c:pt idx="8787" formatCode="General">
                  <c:v>8.7870000000000008</c:v>
                </c:pt>
                <c:pt idx="8788" formatCode="General">
                  <c:v>8.7880000000000003</c:v>
                </c:pt>
                <c:pt idx="8789" formatCode="General">
                  <c:v>8.7889999999999997</c:v>
                </c:pt>
                <c:pt idx="8790" formatCode="General">
                  <c:v>8.7899999999999991</c:v>
                </c:pt>
                <c:pt idx="8791" formatCode="General">
                  <c:v>8.7910000000000004</c:v>
                </c:pt>
                <c:pt idx="8792" formatCode="General">
                  <c:v>8.7919999999999998</c:v>
                </c:pt>
                <c:pt idx="8793" formatCode="General">
                  <c:v>8.7929999999999993</c:v>
                </c:pt>
                <c:pt idx="8794" formatCode="General">
                  <c:v>8.7940000000000005</c:v>
                </c:pt>
                <c:pt idx="8795" formatCode="General">
                  <c:v>8.7949999999999999</c:v>
                </c:pt>
                <c:pt idx="8796" formatCode="General">
                  <c:v>8.7959999999999994</c:v>
                </c:pt>
                <c:pt idx="8797" formatCode="General">
                  <c:v>8.7970000000000006</c:v>
                </c:pt>
                <c:pt idx="8798" formatCode="General">
                  <c:v>8.798</c:v>
                </c:pt>
                <c:pt idx="8799" formatCode="General">
                  <c:v>8.7989999999999995</c:v>
                </c:pt>
                <c:pt idx="8800" formatCode="General">
                  <c:v>8.8000000000000007</c:v>
                </c:pt>
                <c:pt idx="8801" formatCode="General">
                  <c:v>8.8010000000000002</c:v>
                </c:pt>
                <c:pt idx="8802" formatCode="General">
                  <c:v>8.8019999999999996</c:v>
                </c:pt>
                <c:pt idx="8803" formatCode="General">
                  <c:v>8.8030000000000008</c:v>
                </c:pt>
                <c:pt idx="8804" formatCode="General">
                  <c:v>8.8040000000000003</c:v>
                </c:pt>
                <c:pt idx="8805" formatCode="General">
                  <c:v>8.8049999999999997</c:v>
                </c:pt>
                <c:pt idx="8806" formatCode="General">
                  <c:v>8.8059999999999992</c:v>
                </c:pt>
                <c:pt idx="8807" formatCode="General">
                  <c:v>8.8070000000000004</c:v>
                </c:pt>
                <c:pt idx="8808" formatCode="General">
                  <c:v>8.8079999999999998</c:v>
                </c:pt>
                <c:pt idx="8809" formatCode="General">
                  <c:v>8.8089999999999993</c:v>
                </c:pt>
                <c:pt idx="8810" formatCode="General">
                  <c:v>8.81</c:v>
                </c:pt>
                <c:pt idx="8811" formatCode="General">
                  <c:v>8.8109999999999999</c:v>
                </c:pt>
                <c:pt idx="8812" formatCode="General">
                  <c:v>8.8119999999999994</c:v>
                </c:pt>
                <c:pt idx="8813" formatCode="General">
                  <c:v>8.8130000000000006</c:v>
                </c:pt>
                <c:pt idx="8814" formatCode="General">
                  <c:v>8.8140000000000001</c:v>
                </c:pt>
                <c:pt idx="8815" formatCode="General">
                  <c:v>8.8149999999999995</c:v>
                </c:pt>
                <c:pt idx="8816" formatCode="General">
                  <c:v>8.8160000000000007</c:v>
                </c:pt>
                <c:pt idx="8817" formatCode="General">
                  <c:v>8.8170000000000002</c:v>
                </c:pt>
                <c:pt idx="8818" formatCode="General">
                  <c:v>8.8179999999999996</c:v>
                </c:pt>
                <c:pt idx="8819" formatCode="General">
                  <c:v>8.8190000000000008</c:v>
                </c:pt>
                <c:pt idx="8820" formatCode="General">
                  <c:v>8.82</c:v>
                </c:pt>
                <c:pt idx="8821" formatCode="General">
                  <c:v>8.8209999999999997</c:v>
                </c:pt>
                <c:pt idx="8822" formatCode="General">
                  <c:v>8.8219999999999992</c:v>
                </c:pt>
                <c:pt idx="8823" formatCode="General">
                  <c:v>8.8230000000000004</c:v>
                </c:pt>
                <c:pt idx="8824" formatCode="General">
                  <c:v>8.8239999999999998</c:v>
                </c:pt>
                <c:pt idx="8825" formatCode="General">
                  <c:v>8.8249999999999993</c:v>
                </c:pt>
                <c:pt idx="8826" formatCode="General">
                  <c:v>8.8260000000000005</c:v>
                </c:pt>
                <c:pt idx="8827" formatCode="General">
                  <c:v>8.827</c:v>
                </c:pt>
                <c:pt idx="8828" formatCode="General">
                  <c:v>8.8279999999999994</c:v>
                </c:pt>
                <c:pt idx="8829" formatCode="General">
                  <c:v>8.8290000000000006</c:v>
                </c:pt>
                <c:pt idx="8830" formatCode="General">
                  <c:v>8.83</c:v>
                </c:pt>
                <c:pt idx="8831" formatCode="General">
                  <c:v>8.8309999999999995</c:v>
                </c:pt>
                <c:pt idx="8832" formatCode="General">
                  <c:v>8.8320000000000007</c:v>
                </c:pt>
                <c:pt idx="8833" formatCode="General">
                  <c:v>8.8330000000000002</c:v>
                </c:pt>
                <c:pt idx="8834" formatCode="General">
                  <c:v>8.8339999999999996</c:v>
                </c:pt>
                <c:pt idx="8835" formatCode="General">
                  <c:v>8.8350000000000009</c:v>
                </c:pt>
                <c:pt idx="8836" formatCode="General">
                  <c:v>8.8360000000000003</c:v>
                </c:pt>
                <c:pt idx="8837" formatCode="General">
                  <c:v>8.8369999999999997</c:v>
                </c:pt>
                <c:pt idx="8838" formatCode="General">
                  <c:v>8.8379999999999992</c:v>
                </c:pt>
                <c:pt idx="8839" formatCode="General">
                  <c:v>8.8390000000000004</c:v>
                </c:pt>
                <c:pt idx="8840" formatCode="General">
                  <c:v>8.84</c:v>
                </c:pt>
                <c:pt idx="8841" formatCode="General">
                  <c:v>8.8409999999999993</c:v>
                </c:pt>
                <c:pt idx="8842" formatCode="General">
                  <c:v>8.8420000000000005</c:v>
                </c:pt>
                <c:pt idx="8843" formatCode="General">
                  <c:v>8.843</c:v>
                </c:pt>
                <c:pt idx="8844" formatCode="General">
                  <c:v>8.8439999999999994</c:v>
                </c:pt>
                <c:pt idx="8845" formatCode="General">
                  <c:v>8.8450000000000006</c:v>
                </c:pt>
                <c:pt idx="8846" formatCode="General">
                  <c:v>8.8460000000000001</c:v>
                </c:pt>
                <c:pt idx="8847" formatCode="General">
                  <c:v>8.8469999999999995</c:v>
                </c:pt>
                <c:pt idx="8848" formatCode="General">
                  <c:v>8.8480000000000008</c:v>
                </c:pt>
                <c:pt idx="8849" formatCode="General">
                  <c:v>8.8490000000000002</c:v>
                </c:pt>
                <c:pt idx="8850" formatCode="General">
                  <c:v>8.85</c:v>
                </c:pt>
                <c:pt idx="8851" formatCode="General">
                  <c:v>8.8510000000000009</c:v>
                </c:pt>
                <c:pt idx="8852" formatCode="General">
                  <c:v>8.8520000000000003</c:v>
                </c:pt>
                <c:pt idx="8853" formatCode="General">
                  <c:v>8.8529999999999998</c:v>
                </c:pt>
                <c:pt idx="8854" formatCode="General">
                  <c:v>8.8539999999999992</c:v>
                </c:pt>
                <c:pt idx="8855" formatCode="General">
                  <c:v>8.8550000000000004</c:v>
                </c:pt>
                <c:pt idx="8856" formatCode="General">
                  <c:v>8.8559999999999999</c:v>
                </c:pt>
                <c:pt idx="8857" formatCode="General">
                  <c:v>8.8569999999999993</c:v>
                </c:pt>
                <c:pt idx="8858" formatCode="General">
                  <c:v>8.8580000000000005</c:v>
                </c:pt>
                <c:pt idx="8859" formatCode="General">
                  <c:v>8.859</c:v>
                </c:pt>
                <c:pt idx="8860" formatCode="General">
                  <c:v>8.86</c:v>
                </c:pt>
                <c:pt idx="8861" formatCode="General">
                  <c:v>8.8610000000000007</c:v>
                </c:pt>
                <c:pt idx="8862" formatCode="General">
                  <c:v>8.8620000000000001</c:v>
                </c:pt>
                <c:pt idx="8863" formatCode="General">
                  <c:v>8.8629999999999995</c:v>
                </c:pt>
                <c:pt idx="8864" formatCode="General">
                  <c:v>8.8640000000000008</c:v>
                </c:pt>
                <c:pt idx="8865" formatCode="General">
                  <c:v>8.8650000000000002</c:v>
                </c:pt>
                <c:pt idx="8866" formatCode="General">
                  <c:v>8.8659999999999997</c:v>
                </c:pt>
                <c:pt idx="8867" formatCode="General">
                  <c:v>8.8670000000000009</c:v>
                </c:pt>
                <c:pt idx="8868" formatCode="General">
                  <c:v>8.8680000000000003</c:v>
                </c:pt>
                <c:pt idx="8869" formatCode="General">
                  <c:v>8.8689999999999998</c:v>
                </c:pt>
                <c:pt idx="8870" formatCode="General">
                  <c:v>8.8699999999999992</c:v>
                </c:pt>
                <c:pt idx="8871" formatCode="General">
                  <c:v>8.8710000000000004</c:v>
                </c:pt>
                <c:pt idx="8872" formatCode="General">
                  <c:v>8.8719999999999999</c:v>
                </c:pt>
                <c:pt idx="8873" formatCode="General">
                  <c:v>8.8729999999999993</c:v>
                </c:pt>
                <c:pt idx="8874" formatCode="General">
                  <c:v>8.8740000000000006</c:v>
                </c:pt>
                <c:pt idx="8875" formatCode="General">
                  <c:v>8.875</c:v>
                </c:pt>
                <c:pt idx="8876" formatCode="General">
                  <c:v>8.8759999999999994</c:v>
                </c:pt>
                <c:pt idx="8877" formatCode="General">
                  <c:v>8.8770000000000007</c:v>
                </c:pt>
                <c:pt idx="8878" formatCode="General">
                  <c:v>8.8780000000000001</c:v>
                </c:pt>
                <c:pt idx="8879" formatCode="General">
                  <c:v>8.8789999999999996</c:v>
                </c:pt>
                <c:pt idx="8880" formatCode="General">
                  <c:v>8.8800000000000008</c:v>
                </c:pt>
                <c:pt idx="8881" formatCode="General">
                  <c:v>8.8810000000000002</c:v>
                </c:pt>
                <c:pt idx="8882" formatCode="General">
                  <c:v>8.8819999999999997</c:v>
                </c:pt>
                <c:pt idx="8883" formatCode="General">
                  <c:v>8.8829999999999991</c:v>
                </c:pt>
                <c:pt idx="8884" formatCode="General">
                  <c:v>8.8840000000000003</c:v>
                </c:pt>
                <c:pt idx="8885" formatCode="General">
                  <c:v>8.8849999999999998</c:v>
                </c:pt>
                <c:pt idx="8886" formatCode="General">
                  <c:v>8.8859999999999992</c:v>
                </c:pt>
                <c:pt idx="8887" formatCode="General">
                  <c:v>8.8870000000000005</c:v>
                </c:pt>
                <c:pt idx="8888" formatCode="General">
                  <c:v>8.8879999999999999</c:v>
                </c:pt>
                <c:pt idx="8889" formatCode="General">
                  <c:v>8.8889999999999993</c:v>
                </c:pt>
                <c:pt idx="8890" formatCode="General">
                  <c:v>8.89</c:v>
                </c:pt>
                <c:pt idx="8891" formatCode="General">
                  <c:v>8.891</c:v>
                </c:pt>
                <c:pt idx="8892" formatCode="General">
                  <c:v>8.8919999999999995</c:v>
                </c:pt>
                <c:pt idx="8893" formatCode="General">
                  <c:v>8.8930000000000007</c:v>
                </c:pt>
                <c:pt idx="8894" formatCode="General">
                  <c:v>8.8940000000000001</c:v>
                </c:pt>
                <c:pt idx="8895" formatCode="General">
                  <c:v>8.8949999999999996</c:v>
                </c:pt>
                <c:pt idx="8896" formatCode="General">
                  <c:v>8.8960000000000008</c:v>
                </c:pt>
                <c:pt idx="8897" formatCode="General">
                  <c:v>8.8970000000000002</c:v>
                </c:pt>
                <c:pt idx="8898" formatCode="General">
                  <c:v>8.8979999999999997</c:v>
                </c:pt>
                <c:pt idx="8899" formatCode="General">
                  <c:v>8.8989999999999991</c:v>
                </c:pt>
                <c:pt idx="8900" formatCode="General">
                  <c:v>8.9</c:v>
                </c:pt>
                <c:pt idx="8901" formatCode="General">
                  <c:v>8.9009999999999998</c:v>
                </c:pt>
                <c:pt idx="8902" formatCode="General">
                  <c:v>8.9019999999999992</c:v>
                </c:pt>
                <c:pt idx="8903" formatCode="General">
                  <c:v>8.9030000000000005</c:v>
                </c:pt>
                <c:pt idx="8904" formatCode="General">
                  <c:v>8.9039999999999999</c:v>
                </c:pt>
                <c:pt idx="8905" formatCode="General">
                  <c:v>8.9049999999999994</c:v>
                </c:pt>
                <c:pt idx="8906" formatCode="General">
                  <c:v>8.9060000000000006</c:v>
                </c:pt>
                <c:pt idx="8907" formatCode="General">
                  <c:v>8.907</c:v>
                </c:pt>
                <c:pt idx="8908" formatCode="General">
                  <c:v>8.9079999999999995</c:v>
                </c:pt>
                <c:pt idx="8909" formatCode="General">
                  <c:v>8.9090000000000007</c:v>
                </c:pt>
                <c:pt idx="8910" formatCode="General">
                  <c:v>8.91</c:v>
                </c:pt>
                <c:pt idx="8911" formatCode="General">
                  <c:v>8.9109999999999996</c:v>
                </c:pt>
                <c:pt idx="8912" formatCode="General">
                  <c:v>8.9120000000000008</c:v>
                </c:pt>
                <c:pt idx="8913" formatCode="General">
                  <c:v>8.9130000000000003</c:v>
                </c:pt>
                <c:pt idx="8914" formatCode="General">
                  <c:v>8.9139999999999997</c:v>
                </c:pt>
                <c:pt idx="8915" formatCode="General">
                  <c:v>8.9149999999999991</c:v>
                </c:pt>
                <c:pt idx="8916" formatCode="General">
                  <c:v>8.9160000000000004</c:v>
                </c:pt>
                <c:pt idx="8917" formatCode="General">
                  <c:v>8.9169999999999998</c:v>
                </c:pt>
                <c:pt idx="8918" formatCode="General">
                  <c:v>8.9179999999999993</c:v>
                </c:pt>
                <c:pt idx="8919" formatCode="General">
                  <c:v>8.9190000000000005</c:v>
                </c:pt>
                <c:pt idx="8920" formatCode="General">
                  <c:v>8.92</c:v>
                </c:pt>
                <c:pt idx="8921" formatCode="General">
                  <c:v>8.9209999999999994</c:v>
                </c:pt>
                <c:pt idx="8922" formatCode="General">
                  <c:v>8.9220000000000006</c:v>
                </c:pt>
                <c:pt idx="8923" formatCode="General">
                  <c:v>8.923</c:v>
                </c:pt>
                <c:pt idx="8924" formatCode="General">
                  <c:v>8.9239999999999995</c:v>
                </c:pt>
                <c:pt idx="8925" formatCode="General">
                  <c:v>8.9250000000000007</c:v>
                </c:pt>
                <c:pt idx="8926" formatCode="General">
                  <c:v>8.9260000000000002</c:v>
                </c:pt>
                <c:pt idx="8927" formatCode="General">
                  <c:v>8.9269999999999996</c:v>
                </c:pt>
                <c:pt idx="8928" formatCode="General">
                  <c:v>8.9280000000000008</c:v>
                </c:pt>
                <c:pt idx="8929" formatCode="General">
                  <c:v>8.9290000000000003</c:v>
                </c:pt>
                <c:pt idx="8930" formatCode="General">
                  <c:v>8.93</c:v>
                </c:pt>
                <c:pt idx="8931" formatCode="General">
                  <c:v>8.9309999999999992</c:v>
                </c:pt>
                <c:pt idx="8932" formatCode="General">
                  <c:v>8.9320000000000004</c:v>
                </c:pt>
                <c:pt idx="8933" formatCode="General">
                  <c:v>8.9329999999999998</c:v>
                </c:pt>
                <c:pt idx="8934" formatCode="General">
                  <c:v>8.9339999999999993</c:v>
                </c:pt>
                <c:pt idx="8935" formatCode="General">
                  <c:v>8.9350000000000005</c:v>
                </c:pt>
                <c:pt idx="8936" formatCode="General">
                  <c:v>8.9359999999999999</c:v>
                </c:pt>
                <c:pt idx="8937" formatCode="General">
                  <c:v>8.9369999999999994</c:v>
                </c:pt>
                <c:pt idx="8938" formatCode="General">
                  <c:v>8.9380000000000006</c:v>
                </c:pt>
                <c:pt idx="8939" formatCode="General">
                  <c:v>8.9390000000000001</c:v>
                </c:pt>
                <c:pt idx="8940" formatCode="General">
                  <c:v>8.94</c:v>
                </c:pt>
                <c:pt idx="8941" formatCode="General">
                  <c:v>8.9410000000000007</c:v>
                </c:pt>
                <c:pt idx="8942" formatCode="General">
                  <c:v>8.9420000000000002</c:v>
                </c:pt>
                <c:pt idx="8943" formatCode="General">
                  <c:v>8.9429999999999996</c:v>
                </c:pt>
                <c:pt idx="8944" formatCode="General">
                  <c:v>8.9440000000000008</c:v>
                </c:pt>
                <c:pt idx="8945" formatCode="General">
                  <c:v>8.9450000000000003</c:v>
                </c:pt>
                <c:pt idx="8946" formatCode="General">
                  <c:v>8.9459999999999997</c:v>
                </c:pt>
                <c:pt idx="8947" formatCode="General">
                  <c:v>8.9469999999999992</c:v>
                </c:pt>
                <c:pt idx="8948" formatCode="General">
                  <c:v>8.9480000000000004</c:v>
                </c:pt>
                <c:pt idx="8949" formatCode="General">
                  <c:v>8.9489999999999998</c:v>
                </c:pt>
                <c:pt idx="8950" formatCode="General">
                  <c:v>8.9499999999999993</c:v>
                </c:pt>
                <c:pt idx="8951" formatCode="General">
                  <c:v>8.9510000000000005</c:v>
                </c:pt>
                <c:pt idx="8952" formatCode="General">
                  <c:v>8.952</c:v>
                </c:pt>
                <c:pt idx="8953" formatCode="General">
                  <c:v>8.9529999999999994</c:v>
                </c:pt>
                <c:pt idx="8954" formatCode="General">
                  <c:v>8.9540000000000006</c:v>
                </c:pt>
                <c:pt idx="8955" formatCode="General">
                  <c:v>8.9550000000000001</c:v>
                </c:pt>
                <c:pt idx="8956" formatCode="General">
                  <c:v>8.9559999999999995</c:v>
                </c:pt>
                <c:pt idx="8957" formatCode="General">
                  <c:v>8.9570000000000007</c:v>
                </c:pt>
                <c:pt idx="8958" formatCode="General">
                  <c:v>8.9580000000000002</c:v>
                </c:pt>
                <c:pt idx="8959" formatCode="General">
                  <c:v>8.9589999999999996</c:v>
                </c:pt>
                <c:pt idx="8960" formatCode="General">
                  <c:v>8.9600000000000009</c:v>
                </c:pt>
                <c:pt idx="8961" formatCode="General">
                  <c:v>8.9610000000000003</c:v>
                </c:pt>
                <c:pt idx="8962" formatCode="General">
                  <c:v>8.9619999999999997</c:v>
                </c:pt>
                <c:pt idx="8963" formatCode="General">
                  <c:v>8.9629999999999992</c:v>
                </c:pt>
                <c:pt idx="8964" formatCode="General">
                  <c:v>8.9640000000000004</c:v>
                </c:pt>
                <c:pt idx="8965" formatCode="General">
                  <c:v>8.9649999999999999</c:v>
                </c:pt>
                <c:pt idx="8966" formatCode="General">
                  <c:v>8.9659999999999993</c:v>
                </c:pt>
                <c:pt idx="8967" formatCode="General">
                  <c:v>8.9670000000000005</c:v>
                </c:pt>
                <c:pt idx="8968" formatCode="General">
                  <c:v>8.968</c:v>
                </c:pt>
                <c:pt idx="8969" formatCode="General">
                  <c:v>8.9689999999999994</c:v>
                </c:pt>
                <c:pt idx="8970" formatCode="General">
                  <c:v>8.9700000000000006</c:v>
                </c:pt>
                <c:pt idx="8971" formatCode="General">
                  <c:v>8.9710000000000001</c:v>
                </c:pt>
                <c:pt idx="8972" formatCode="General">
                  <c:v>8.9719999999999995</c:v>
                </c:pt>
                <c:pt idx="8973" formatCode="General">
                  <c:v>8.9730000000000008</c:v>
                </c:pt>
                <c:pt idx="8974" formatCode="General">
                  <c:v>8.9740000000000002</c:v>
                </c:pt>
                <c:pt idx="8975" formatCode="General">
                  <c:v>8.9749999999999996</c:v>
                </c:pt>
                <c:pt idx="8976" formatCode="General">
                  <c:v>8.9760000000000009</c:v>
                </c:pt>
                <c:pt idx="8977" formatCode="General">
                  <c:v>8.9770000000000003</c:v>
                </c:pt>
                <c:pt idx="8978" formatCode="General">
                  <c:v>8.9779999999999998</c:v>
                </c:pt>
                <c:pt idx="8979" formatCode="General">
                  <c:v>8.9789999999999992</c:v>
                </c:pt>
                <c:pt idx="8980" formatCode="General">
                  <c:v>8.98</c:v>
                </c:pt>
                <c:pt idx="8981" formatCode="General">
                  <c:v>8.9809999999999999</c:v>
                </c:pt>
                <c:pt idx="8982" formatCode="General">
                  <c:v>8.9819999999999993</c:v>
                </c:pt>
                <c:pt idx="8983" formatCode="General">
                  <c:v>8.9830000000000005</c:v>
                </c:pt>
                <c:pt idx="8984" formatCode="General">
                  <c:v>8.984</c:v>
                </c:pt>
                <c:pt idx="8985" formatCode="General">
                  <c:v>8.9849999999999994</c:v>
                </c:pt>
                <c:pt idx="8986" formatCode="General">
                  <c:v>8.9860000000000007</c:v>
                </c:pt>
                <c:pt idx="8987" formatCode="General">
                  <c:v>8.9870000000000001</c:v>
                </c:pt>
                <c:pt idx="8988" formatCode="General">
                  <c:v>8.9879999999999995</c:v>
                </c:pt>
                <c:pt idx="8989" formatCode="General">
                  <c:v>8.9890000000000008</c:v>
                </c:pt>
                <c:pt idx="8990" formatCode="General">
                  <c:v>8.99</c:v>
                </c:pt>
                <c:pt idx="8991" formatCode="General">
                  <c:v>8.9909999999999997</c:v>
                </c:pt>
                <c:pt idx="8992" formatCode="General">
                  <c:v>8.9920000000000009</c:v>
                </c:pt>
                <c:pt idx="8993" formatCode="General">
                  <c:v>8.9930000000000003</c:v>
                </c:pt>
                <c:pt idx="8994" formatCode="General">
                  <c:v>8.9939999999999998</c:v>
                </c:pt>
                <c:pt idx="8995" formatCode="General">
                  <c:v>8.9949999999999992</c:v>
                </c:pt>
                <c:pt idx="8996" formatCode="General">
                  <c:v>8.9960000000000004</c:v>
                </c:pt>
                <c:pt idx="8997" formatCode="General">
                  <c:v>8.9969999999999999</c:v>
                </c:pt>
                <c:pt idx="8998" formatCode="General">
                  <c:v>8.9979999999999993</c:v>
                </c:pt>
                <c:pt idx="8999" formatCode="General">
                  <c:v>8.9990000000000006</c:v>
                </c:pt>
                <c:pt idx="9000" formatCode="General">
                  <c:v>9</c:v>
                </c:pt>
                <c:pt idx="9001" formatCode="General">
                  <c:v>9.0009999999999994</c:v>
                </c:pt>
                <c:pt idx="9002" formatCode="General">
                  <c:v>9.0020000000000007</c:v>
                </c:pt>
                <c:pt idx="9003" formatCode="General">
                  <c:v>9.0030000000000001</c:v>
                </c:pt>
                <c:pt idx="9004" formatCode="General">
                  <c:v>9.0039999999999996</c:v>
                </c:pt>
                <c:pt idx="9005" formatCode="General">
                  <c:v>9.0050000000000008</c:v>
                </c:pt>
                <c:pt idx="9006" formatCode="General">
                  <c:v>9.0060000000000002</c:v>
                </c:pt>
                <c:pt idx="9007" formatCode="General">
                  <c:v>9.0069999999999997</c:v>
                </c:pt>
                <c:pt idx="9008" formatCode="General">
                  <c:v>9.0079999999999991</c:v>
                </c:pt>
                <c:pt idx="9009" formatCode="General">
                  <c:v>9.0090000000000003</c:v>
                </c:pt>
                <c:pt idx="9010" formatCode="General">
                  <c:v>9.01</c:v>
                </c:pt>
                <c:pt idx="9011" formatCode="General">
                  <c:v>9.0109999999999992</c:v>
                </c:pt>
                <c:pt idx="9012" formatCode="General">
                  <c:v>9.0120000000000005</c:v>
                </c:pt>
                <c:pt idx="9013" formatCode="General">
                  <c:v>9.0129999999999999</c:v>
                </c:pt>
                <c:pt idx="9014" formatCode="General">
                  <c:v>9.0139999999999993</c:v>
                </c:pt>
                <c:pt idx="9015" formatCode="General">
                  <c:v>9.0150000000000006</c:v>
                </c:pt>
                <c:pt idx="9016" formatCode="General">
                  <c:v>9.016</c:v>
                </c:pt>
                <c:pt idx="9017" formatCode="General">
                  <c:v>9.0169999999999995</c:v>
                </c:pt>
                <c:pt idx="9018" formatCode="General">
                  <c:v>9.0180000000000007</c:v>
                </c:pt>
                <c:pt idx="9019" formatCode="General">
                  <c:v>9.0190000000000001</c:v>
                </c:pt>
                <c:pt idx="9020" formatCode="General">
                  <c:v>9.02</c:v>
                </c:pt>
                <c:pt idx="9021" formatCode="General">
                  <c:v>9.0210000000000008</c:v>
                </c:pt>
                <c:pt idx="9022" formatCode="General">
                  <c:v>9.0220000000000002</c:v>
                </c:pt>
                <c:pt idx="9023" formatCode="General">
                  <c:v>9.0229999999999997</c:v>
                </c:pt>
                <c:pt idx="9024" formatCode="General">
                  <c:v>9.0239999999999991</c:v>
                </c:pt>
                <c:pt idx="9025" formatCode="General">
                  <c:v>9.0250000000000004</c:v>
                </c:pt>
                <c:pt idx="9026" formatCode="General">
                  <c:v>9.0259999999999998</c:v>
                </c:pt>
                <c:pt idx="9027" formatCode="General">
                  <c:v>9.0269999999999992</c:v>
                </c:pt>
                <c:pt idx="9028" formatCode="General">
                  <c:v>9.0280000000000005</c:v>
                </c:pt>
                <c:pt idx="9029" formatCode="General">
                  <c:v>9.0289999999999999</c:v>
                </c:pt>
                <c:pt idx="9030" formatCode="General">
                  <c:v>9.0299999999999994</c:v>
                </c:pt>
                <c:pt idx="9031" formatCode="General">
                  <c:v>9.0310000000000006</c:v>
                </c:pt>
                <c:pt idx="9032" formatCode="General">
                  <c:v>9.032</c:v>
                </c:pt>
                <c:pt idx="9033" formatCode="General">
                  <c:v>9.0329999999999995</c:v>
                </c:pt>
                <c:pt idx="9034" formatCode="General">
                  <c:v>9.0340000000000007</c:v>
                </c:pt>
                <c:pt idx="9035" formatCode="General">
                  <c:v>9.0350000000000001</c:v>
                </c:pt>
                <c:pt idx="9036" formatCode="General">
                  <c:v>9.0359999999999996</c:v>
                </c:pt>
                <c:pt idx="9037" formatCode="General">
                  <c:v>9.0370000000000008</c:v>
                </c:pt>
                <c:pt idx="9038" formatCode="General">
                  <c:v>9.0380000000000003</c:v>
                </c:pt>
                <c:pt idx="9039" formatCode="General">
                  <c:v>9.0389999999999997</c:v>
                </c:pt>
                <c:pt idx="9040" formatCode="General">
                  <c:v>9.0399999999999991</c:v>
                </c:pt>
                <c:pt idx="9041" formatCode="General">
                  <c:v>9.0410000000000004</c:v>
                </c:pt>
                <c:pt idx="9042" formatCode="General">
                  <c:v>9.0419999999999998</c:v>
                </c:pt>
                <c:pt idx="9043" formatCode="General">
                  <c:v>9.0429999999999993</c:v>
                </c:pt>
                <c:pt idx="9044" formatCode="General">
                  <c:v>9.0440000000000005</c:v>
                </c:pt>
                <c:pt idx="9045" formatCode="General">
                  <c:v>9.0449999999999999</c:v>
                </c:pt>
                <c:pt idx="9046" formatCode="General">
                  <c:v>9.0459999999999994</c:v>
                </c:pt>
                <c:pt idx="9047" formatCode="General">
                  <c:v>9.0470000000000006</c:v>
                </c:pt>
                <c:pt idx="9048" formatCode="General">
                  <c:v>9.048</c:v>
                </c:pt>
                <c:pt idx="9049" formatCode="General">
                  <c:v>9.0489999999999995</c:v>
                </c:pt>
                <c:pt idx="9050" formatCode="General">
                  <c:v>9.0500000000000007</c:v>
                </c:pt>
                <c:pt idx="9051" formatCode="General">
                  <c:v>9.0510000000000002</c:v>
                </c:pt>
                <c:pt idx="9052" formatCode="General">
                  <c:v>9.0519999999999996</c:v>
                </c:pt>
                <c:pt idx="9053" formatCode="General">
                  <c:v>9.0530000000000008</c:v>
                </c:pt>
                <c:pt idx="9054" formatCode="General">
                  <c:v>9.0540000000000003</c:v>
                </c:pt>
                <c:pt idx="9055" formatCode="General">
                  <c:v>9.0549999999999997</c:v>
                </c:pt>
                <c:pt idx="9056" formatCode="General">
                  <c:v>9.0559999999999992</c:v>
                </c:pt>
                <c:pt idx="9057" formatCode="General">
                  <c:v>9.0570000000000004</c:v>
                </c:pt>
                <c:pt idx="9058" formatCode="General">
                  <c:v>9.0579999999999998</c:v>
                </c:pt>
                <c:pt idx="9059" formatCode="General">
                  <c:v>9.0589999999999993</c:v>
                </c:pt>
                <c:pt idx="9060" formatCode="General">
                  <c:v>9.06</c:v>
                </c:pt>
                <c:pt idx="9061" formatCode="General">
                  <c:v>9.0609999999999999</c:v>
                </c:pt>
                <c:pt idx="9062" formatCode="General">
                  <c:v>9.0619999999999994</c:v>
                </c:pt>
                <c:pt idx="9063" formatCode="General">
                  <c:v>9.0630000000000006</c:v>
                </c:pt>
                <c:pt idx="9064" formatCode="General">
                  <c:v>9.0640000000000001</c:v>
                </c:pt>
                <c:pt idx="9065" formatCode="General">
                  <c:v>9.0649999999999995</c:v>
                </c:pt>
                <c:pt idx="9066" formatCode="General">
                  <c:v>9.0660000000000007</c:v>
                </c:pt>
                <c:pt idx="9067" formatCode="General">
                  <c:v>9.0670000000000002</c:v>
                </c:pt>
                <c:pt idx="9068" formatCode="General">
                  <c:v>9.0679999999999996</c:v>
                </c:pt>
                <c:pt idx="9069" formatCode="General">
                  <c:v>9.0690000000000008</c:v>
                </c:pt>
                <c:pt idx="9070" formatCode="General">
                  <c:v>9.07</c:v>
                </c:pt>
                <c:pt idx="9071" formatCode="General">
                  <c:v>9.0709999999999997</c:v>
                </c:pt>
                <c:pt idx="9072" formatCode="General">
                  <c:v>9.0719999999999992</c:v>
                </c:pt>
                <c:pt idx="9073" formatCode="General">
                  <c:v>9.0730000000000004</c:v>
                </c:pt>
                <c:pt idx="9074" formatCode="General">
                  <c:v>9.0739999999999998</c:v>
                </c:pt>
                <c:pt idx="9075" formatCode="General">
                  <c:v>9.0749999999999993</c:v>
                </c:pt>
                <c:pt idx="9076" formatCode="General">
                  <c:v>9.0760000000000005</c:v>
                </c:pt>
                <c:pt idx="9077" formatCode="General">
                  <c:v>9.077</c:v>
                </c:pt>
                <c:pt idx="9078" formatCode="General">
                  <c:v>9.0779999999999994</c:v>
                </c:pt>
                <c:pt idx="9079" formatCode="General">
                  <c:v>9.0790000000000006</c:v>
                </c:pt>
                <c:pt idx="9080" formatCode="General">
                  <c:v>9.08</c:v>
                </c:pt>
                <c:pt idx="9081" formatCode="General">
                  <c:v>9.0809999999999995</c:v>
                </c:pt>
                <c:pt idx="9082" formatCode="General">
                  <c:v>9.0820000000000007</c:v>
                </c:pt>
                <c:pt idx="9083" formatCode="General">
                  <c:v>9.0830000000000002</c:v>
                </c:pt>
                <c:pt idx="9084" formatCode="General">
                  <c:v>9.0839999999999996</c:v>
                </c:pt>
                <c:pt idx="9085" formatCode="General">
                  <c:v>9.0850000000000009</c:v>
                </c:pt>
                <c:pt idx="9086" formatCode="General">
                  <c:v>9.0860000000000003</c:v>
                </c:pt>
                <c:pt idx="9087" formatCode="General">
                  <c:v>9.0869999999999997</c:v>
                </c:pt>
                <c:pt idx="9088" formatCode="General">
                  <c:v>9.0879999999999992</c:v>
                </c:pt>
                <c:pt idx="9089" formatCode="General">
                  <c:v>9.0890000000000004</c:v>
                </c:pt>
                <c:pt idx="9090" formatCode="General">
                  <c:v>9.09</c:v>
                </c:pt>
                <c:pt idx="9091" formatCode="General">
                  <c:v>9.0909999999999993</c:v>
                </c:pt>
                <c:pt idx="9092" formatCode="General">
                  <c:v>9.0920000000000005</c:v>
                </c:pt>
                <c:pt idx="9093" formatCode="General">
                  <c:v>9.093</c:v>
                </c:pt>
                <c:pt idx="9094" formatCode="General">
                  <c:v>9.0939999999999994</c:v>
                </c:pt>
                <c:pt idx="9095" formatCode="General">
                  <c:v>9.0950000000000006</c:v>
                </c:pt>
                <c:pt idx="9096" formatCode="General">
                  <c:v>9.0960000000000001</c:v>
                </c:pt>
                <c:pt idx="9097" formatCode="General">
                  <c:v>9.0969999999999995</c:v>
                </c:pt>
                <c:pt idx="9098" formatCode="General">
                  <c:v>9.0980000000000008</c:v>
                </c:pt>
                <c:pt idx="9099" formatCode="General">
                  <c:v>9.0990000000000002</c:v>
                </c:pt>
                <c:pt idx="9100" formatCode="General">
                  <c:v>9.1</c:v>
                </c:pt>
                <c:pt idx="9101" formatCode="General">
                  <c:v>9.1010000000000009</c:v>
                </c:pt>
                <c:pt idx="9102" formatCode="General">
                  <c:v>9.1020000000000003</c:v>
                </c:pt>
                <c:pt idx="9103" formatCode="General">
                  <c:v>9.1029999999999998</c:v>
                </c:pt>
                <c:pt idx="9104" formatCode="General">
                  <c:v>9.1039999999999992</c:v>
                </c:pt>
                <c:pt idx="9105" formatCode="General">
                  <c:v>9.1050000000000004</c:v>
                </c:pt>
                <c:pt idx="9106" formatCode="General">
                  <c:v>9.1059999999999999</c:v>
                </c:pt>
                <c:pt idx="9107" formatCode="General">
                  <c:v>9.1069999999999993</c:v>
                </c:pt>
                <c:pt idx="9108" formatCode="General">
                  <c:v>9.1080000000000005</c:v>
                </c:pt>
                <c:pt idx="9109" formatCode="General">
                  <c:v>9.109</c:v>
                </c:pt>
                <c:pt idx="9110" formatCode="General">
                  <c:v>9.11</c:v>
                </c:pt>
                <c:pt idx="9111" formatCode="General">
                  <c:v>9.1110000000000007</c:v>
                </c:pt>
                <c:pt idx="9112" formatCode="General">
                  <c:v>9.1120000000000001</c:v>
                </c:pt>
                <c:pt idx="9113" formatCode="General">
                  <c:v>9.1129999999999995</c:v>
                </c:pt>
                <c:pt idx="9114" formatCode="General">
                  <c:v>9.1140000000000008</c:v>
                </c:pt>
                <c:pt idx="9115" formatCode="General">
                  <c:v>9.1150000000000002</c:v>
                </c:pt>
                <c:pt idx="9116" formatCode="General">
                  <c:v>9.1159999999999997</c:v>
                </c:pt>
                <c:pt idx="9117" formatCode="General">
                  <c:v>9.1170000000000009</c:v>
                </c:pt>
                <c:pt idx="9118" formatCode="General">
                  <c:v>9.1180000000000003</c:v>
                </c:pt>
                <c:pt idx="9119" formatCode="General">
                  <c:v>9.1189999999999998</c:v>
                </c:pt>
                <c:pt idx="9120" formatCode="General">
                  <c:v>9.1199999999999992</c:v>
                </c:pt>
                <c:pt idx="9121" formatCode="General">
                  <c:v>9.1210000000000004</c:v>
                </c:pt>
                <c:pt idx="9122" formatCode="General">
                  <c:v>9.1219999999999999</c:v>
                </c:pt>
                <c:pt idx="9123" formatCode="General">
                  <c:v>9.1229999999999993</c:v>
                </c:pt>
                <c:pt idx="9124" formatCode="General">
                  <c:v>9.1240000000000006</c:v>
                </c:pt>
                <c:pt idx="9125" formatCode="General">
                  <c:v>9.125</c:v>
                </c:pt>
                <c:pt idx="9126" formatCode="General">
                  <c:v>9.1259999999999994</c:v>
                </c:pt>
                <c:pt idx="9127" formatCode="General">
                  <c:v>9.1270000000000007</c:v>
                </c:pt>
                <c:pt idx="9128" formatCode="General">
                  <c:v>9.1280000000000001</c:v>
                </c:pt>
                <c:pt idx="9129" formatCode="General">
                  <c:v>9.1289999999999996</c:v>
                </c:pt>
                <c:pt idx="9130" formatCode="General">
                  <c:v>9.1300000000000008</c:v>
                </c:pt>
                <c:pt idx="9131" formatCode="General">
                  <c:v>9.1310000000000002</c:v>
                </c:pt>
                <c:pt idx="9132" formatCode="General">
                  <c:v>9.1319999999999997</c:v>
                </c:pt>
                <c:pt idx="9133" formatCode="General">
                  <c:v>9.1329999999999991</c:v>
                </c:pt>
                <c:pt idx="9134" formatCode="General">
                  <c:v>9.1340000000000003</c:v>
                </c:pt>
                <c:pt idx="9135" formatCode="General">
                  <c:v>9.1349999999999998</c:v>
                </c:pt>
                <c:pt idx="9136" formatCode="General">
                  <c:v>9.1359999999999992</c:v>
                </c:pt>
                <c:pt idx="9137" formatCode="General">
                  <c:v>9.1370000000000005</c:v>
                </c:pt>
                <c:pt idx="9138" formatCode="General">
                  <c:v>9.1379999999999999</c:v>
                </c:pt>
                <c:pt idx="9139" formatCode="General">
                  <c:v>9.1389999999999993</c:v>
                </c:pt>
                <c:pt idx="9140" formatCode="General">
                  <c:v>9.14</c:v>
                </c:pt>
                <c:pt idx="9141" formatCode="General">
                  <c:v>9.141</c:v>
                </c:pt>
                <c:pt idx="9142" formatCode="General">
                  <c:v>9.1419999999999995</c:v>
                </c:pt>
                <c:pt idx="9143" formatCode="General">
                  <c:v>9.1430000000000007</c:v>
                </c:pt>
                <c:pt idx="9144" formatCode="General">
                  <c:v>9.1440000000000001</c:v>
                </c:pt>
                <c:pt idx="9145" formatCode="General">
                  <c:v>9.1449999999999996</c:v>
                </c:pt>
                <c:pt idx="9146" formatCode="General">
                  <c:v>9.1460000000000008</c:v>
                </c:pt>
                <c:pt idx="9147" formatCode="General">
                  <c:v>9.1470000000000002</c:v>
                </c:pt>
                <c:pt idx="9148" formatCode="General">
                  <c:v>9.1479999999999997</c:v>
                </c:pt>
                <c:pt idx="9149" formatCode="General">
                  <c:v>9.1489999999999991</c:v>
                </c:pt>
                <c:pt idx="9150" formatCode="General">
                  <c:v>9.15</c:v>
                </c:pt>
                <c:pt idx="9151" formatCode="General">
                  <c:v>9.1509999999999998</c:v>
                </c:pt>
                <c:pt idx="9152" formatCode="General">
                  <c:v>9.1519999999999992</c:v>
                </c:pt>
                <c:pt idx="9153" formatCode="General">
                  <c:v>9.1530000000000005</c:v>
                </c:pt>
                <c:pt idx="9154" formatCode="General">
                  <c:v>9.1539999999999999</c:v>
                </c:pt>
                <c:pt idx="9155" formatCode="General">
                  <c:v>9.1549999999999994</c:v>
                </c:pt>
                <c:pt idx="9156" formatCode="General">
                  <c:v>9.1560000000000006</c:v>
                </c:pt>
                <c:pt idx="9157" formatCode="General">
                  <c:v>9.157</c:v>
                </c:pt>
                <c:pt idx="9158" formatCode="General">
                  <c:v>9.1579999999999995</c:v>
                </c:pt>
                <c:pt idx="9159" formatCode="General">
                  <c:v>9.1590000000000007</c:v>
                </c:pt>
                <c:pt idx="9160" formatCode="General">
                  <c:v>9.16</c:v>
                </c:pt>
                <c:pt idx="9161" formatCode="General">
                  <c:v>9.1609999999999996</c:v>
                </c:pt>
                <c:pt idx="9162" formatCode="General">
                  <c:v>9.1620000000000008</c:v>
                </c:pt>
                <c:pt idx="9163" formatCode="General">
                  <c:v>9.1630000000000003</c:v>
                </c:pt>
                <c:pt idx="9164" formatCode="General">
                  <c:v>9.1639999999999997</c:v>
                </c:pt>
                <c:pt idx="9165" formatCode="General">
                  <c:v>9.1649999999999991</c:v>
                </c:pt>
                <c:pt idx="9166" formatCode="General">
                  <c:v>9.1660000000000004</c:v>
                </c:pt>
                <c:pt idx="9167" formatCode="General">
                  <c:v>9.1669999999999998</c:v>
                </c:pt>
                <c:pt idx="9168" formatCode="General">
                  <c:v>9.1679999999999993</c:v>
                </c:pt>
                <c:pt idx="9169" formatCode="General">
                  <c:v>9.1690000000000005</c:v>
                </c:pt>
                <c:pt idx="9170" formatCode="General">
                  <c:v>9.17</c:v>
                </c:pt>
                <c:pt idx="9171" formatCode="General">
                  <c:v>9.1709999999999994</c:v>
                </c:pt>
                <c:pt idx="9172" formatCode="General">
                  <c:v>9.1720000000000006</c:v>
                </c:pt>
                <c:pt idx="9173" formatCode="General">
                  <c:v>9.173</c:v>
                </c:pt>
                <c:pt idx="9174" formatCode="General">
                  <c:v>9.1739999999999995</c:v>
                </c:pt>
                <c:pt idx="9175" formatCode="General">
                  <c:v>9.1750000000000007</c:v>
                </c:pt>
                <c:pt idx="9176" formatCode="General">
                  <c:v>9.1760000000000002</c:v>
                </c:pt>
                <c:pt idx="9177" formatCode="General">
                  <c:v>9.1769999999999996</c:v>
                </c:pt>
                <c:pt idx="9178" formatCode="General">
                  <c:v>9.1780000000000008</c:v>
                </c:pt>
                <c:pt idx="9179" formatCode="General">
                  <c:v>9.1790000000000003</c:v>
                </c:pt>
                <c:pt idx="9180" formatCode="General">
                  <c:v>9.18</c:v>
                </c:pt>
                <c:pt idx="9181" formatCode="General">
                  <c:v>9.1809999999999992</c:v>
                </c:pt>
                <c:pt idx="9182" formatCode="General">
                  <c:v>9.1820000000000004</c:v>
                </c:pt>
                <c:pt idx="9183" formatCode="General">
                  <c:v>9.1829999999999998</c:v>
                </c:pt>
                <c:pt idx="9184" formatCode="General">
                  <c:v>9.1839999999999993</c:v>
                </c:pt>
                <c:pt idx="9185" formatCode="General">
                  <c:v>9.1850000000000005</c:v>
                </c:pt>
                <c:pt idx="9186" formatCode="General">
                  <c:v>9.1859999999999999</c:v>
                </c:pt>
                <c:pt idx="9187" formatCode="General">
                  <c:v>9.1869999999999994</c:v>
                </c:pt>
                <c:pt idx="9188" formatCode="General">
                  <c:v>9.1880000000000006</c:v>
                </c:pt>
                <c:pt idx="9189" formatCode="General">
                  <c:v>9.1890000000000001</c:v>
                </c:pt>
                <c:pt idx="9190" formatCode="General">
                  <c:v>9.19</c:v>
                </c:pt>
                <c:pt idx="9191" formatCode="General">
                  <c:v>9.1910000000000007</c:v>
                </c:pt>
                <c:pt idx="9192" formatCode="General">
                  <c:v>9.1920000000000002</c:v>
                </c:pt>
                <c:pt idx="9193" formatCode="General">
                  <c:v>9.1929999999999996</c:v>
                </c:pt>
                <c:pt idx="9194" formatCode="General">
                  <c:v>9.1940000000000008</c:v>
                </c:pt>
                <c:pt idx="9195" formatCode="General">
                  <c:v>9.1950000000000003</c:v>
                </c:pt>
                <c:pt idx="9196" formatCode="General">
                  <c:v>9.1959999999999997</c:v>
                </c:pt>
                <c:pt idx="9197" formatCode="General">
                  <c:v>9.1969999999999992</c:v>
                </c:pt>
                <c:pt idx="9198" formatCode="General">
                  <c:v>9.1980000000000004</c:v>
                </c:pt>
                <c:pt idx="9199" formatCode="General">
                  <c:v>9.1989999999999998</c:v>
                </c:pt>
                <c:pt idx="9200" formatCode="General">
                  <c:v>9.1999999999999993</c:v>
                </c:pt>
                <c:pt idx="9201" formatCode="General">
                  <c:v>9.2010000000000005</c:v>
                </c:pt>
                <c:pt idx="9202" formatCode="General">
                  <c:v>9.202</c:v>
                </c:pt>
                <c:pt idx="9203" formatCode="General">
                  <c:v>9.2029999999999994</c:v>
                </c:pt>
                <c:pt idx="9204" formatCode="General">
                  <c:v>9.2040000000000006</c:v>
                </c:pt>
                <c:pt idx="9205" formatCode="General">
                  <c:v>9.2050000000000001</c:v>
                </c:pt>
                <c:pt idx="9206" formatCode="General">
                  <c:v>9.2059999999999995</c:v>
                </c:pt>
                <c:pt idx="9207" formatCode="General">
                  <c:v>9.2070000000000007</c:v>
                </c:pt>
                <c:pt idx="9208" formatCode="General">
                  <c:v>9.2080000000000002</c:v>
                </c:pt>
                <c:pt idx="9209" formatCode="General">
                  <c:v>9.2089999999999996</c:v>
                </c:pt>
                <c:pt idx="9210" formatCode="General">
                  <c:v>9.2100000000000009</c:v>
                </c:pt>
                <c:pt idx="9211" formatCode="General">
                  <c:v>9.2110000000000003</c:v>
                </c:pt>
                <c:pt idx="9212" formatCode="General">
                  <c:v>9.2119999999999997</c:v>
                </c:pt>
                <c:pt idx="9213" formatCode="General">
                  <c:v>9.2129999999999992</c:v>
                </c:pt>
                <c:pt idx="9214" formatCode="General">
                  <c:v>9.2140000000000004</c:v>
                </c:pt>
                <c:pt idx="9215" formatCode="General">
                  <c:v>9.2149999999999999</c:v>
                </c:pt>
                <c:pt idx="9216" formatCode="General">
                  <c:v>9.2159999999999993</c:v>
                </c:pt>
                <c:pt idx="9217" formatCode="General">
                  <c:v>9.2170000000000005</c:v>
                </c:pt>
                <c:pt idx="9218" formatCode="General">
                  <c:v>9.218</c:v>
                </c:pt>
                <c:pt idx="9219" formatCode="General">
                  <c:v>9.2189999999999994</c:v>
                </c:pt>
                <c:pt idx="9220" formatCode="General">
                  <c:v>9.2200000000000006</c:v>
                </c:pt>
                <c:pt idx="9221" formatCode="General">
                  <c:v>9.2210000000000001</c:v>
                </c:pt>
                <c:pt idx="9222" formatCode="General">
                  <c:v>9.2219999999999995</c:v>
                </c:pt>
                <c:pt idx="9223" formatCode="General">
                  <c:v>9.2230000000000008</c:v>
                </c:pt>
                <c:pt idx="9224" formatCode="General">
                  <c:v>9.2240000000000002</c:v>
                </c:pt>
                <c:pt idx="9225" formatCode="General">
                  <c:v>9.2249999999999996</c:v>
                </c:pt>
                <c:pt idx="9226" formatCode="General">
                  <c:v>9.2260000000000009</c:v>
                </c:pt>
                <c:pt idx="9227" formatCode="General">
                  <c:v>9.2270000000000003</c:v>
                </c:pt>
                <c:pt idx="9228" formatCode="General">
                  <c:v>9.2279999999999998</c:v>
                </c:pt>
                <c:pt idx="9229" formatCode="General">
                  <c:v>9.2289999999999992</c:v>
                </c:pt>
                <c:pt idx="9230" formatCode="General">
                  <c:v>9.23</c:v>
                </c:pt>
                <c:pt idx="9231" formatCode="General">
                  <c:v>9.2309999999999999</c:v>
                </c:pt>
                <c:pt idx="9232" formatCode="General">
                  <c:v>9.2319999999999993</c:v>
                </c:pt>
                <c:pt idx="9233" formatCode="General">
                  <c:v>9.2330000000000005</c:v>
                </c:pt>
                <c:pt idx="9234" formatCode="General">
                  <c:v>9.234</c:v>
                </c:pt>
                <c:pt idx="9235" formatCode="General">
                  <c:v>9.2349999999999994</c:v>
                </c:pt>
                <c:pt idx="9236" formatCode="General">
                  <c:v>9.2360000000000007</c:v>
                </c:pt>
                <c:pt idx="9237" formatCode="General">
                  <c:v>9.2370000000000001</c:v>
                </c:pt>
                <c:pt idx="9238" formatCode="General">
                  <c:v>9.2379999999999995</c:v>
                </c:pt>
                <c:pt idx="9239" formatCode="General">
                  <c:v>9.2390000000000008</c:v>
                </c:pt>
                <c:pt idx="9240" formatCode="General">
                  <c:v>9.24</c:v>
                </c:pt>
                <c:pt idx="9241" formatCode="General">
                  <c:v>9.2409999999999997</c:v>
                </c:pt>
                <c:pt idx="9242" formatCode="General">
                  <c:v>9.2420000000000009</c:v>
                </c:pt>
                <c:pt idx="9243" formatCode="General">
                  <c:v>9.2430000000000003</c:v>
                </c:pt>
                <c:pt idx="9244" formatCode="General">
                  <c:v>9.2439999999999998</c:v>
                </c:pt>
                <c:pt idx="9245" formatCode="General">
                  <c:v>9.2449999999999992</c:v>
                </c:pt>
                <c:pt idx="9246" formatCode="General">
                  <c:v>9.2460000000000004</c:v>
                </c:pt>
                <c:pt idx="9247" formatCode="General">
                  <c:v>9.2469999999999999</c:v>
                </c:pt>
                <c:pt idx="9248" formatCode="General">
                  <c:v>9.2479999999999993</c:v>
                </c:pt>
                <c:pt idx="9249" formatCode="General">
                  <c:v>9.2490000000000006</c:v>
                </c:pt>
                <c:pt idx="9250" formatCode="General">
                  <c:v>9.25</c:v>
                </c:pt>
                <c:pt idx="9251" formatCode="General">
                  <c:v>9.2509999999999994</c:v>
                </c:pt>
                <c:pt idx="9252" formatCode="General">
                  <c:v>9.2520000000000007</c:v>
                </c:pt>
                <c:pt idx="9253" formatCode="General">
                  <c:v>9.2530000000000001</c:v>
                </c:pt>
                <c:pt idx="9254" formatCode="General">
                  <c:v>9.2539999999999996</c:v>
                </c:pt>
                <c:pt idx="9255" formatCode="General">
                  <c:v>9.2550000000000008</c:v>
                </c:pt>
                <c:pt idx="9256" formatCode="General">
                  <c:v>9.2560000000000002</c:v>
                </c:pt>
                <c:pt idx="9257" formatCode="General">
                  <c:v>9.2569999999999997</c:v>
                </c:pt>
                <c:pt idx="9258" formatCode="General">
                  <c:v>9.2579999999999991</c:v>
                </c:pt>
                <c:pt idx="9259" formatCode="General">
                  <c:v>9.2590000000000003</c:v>
                </c:pt>
                <c:pt idx="9260" formatCode="General">
                  <c:v>9.26</c:v>
                </c:pt>
                <c:pt idx="9261" formatCode="General">
                  <c:v>9.2609999999999992</c:v>
                </c:pt>
                <c:pt idx="9262" formatCode="General">
                  <c:v>9.2620000000000005</c:v>
                </c:pt>
                <c:pt idx="9263" formatCode="General">
                  <c:v>9.2629999999999999</c:v>
                </c:pt>
                <c:pt idx="9264" formatCode="General">
                  <c:v>9.2639999999999993</c:v>
                </c:pt>
                <c:pt idx="9265" formatCode="General">
                  <c:v>9.2650000000000006</c:v>
                </c:pt>
                <c:pt idx="9266" formatCode="General">
                  <c:v>9.266</c:v>
                </c:pt>
                <c:pt idx="9267" formatCode="General">
                  <c:v>9.2669999999999995</c:v>
                </c:pt>
                <c:pt idx="9268" formatCode="General">
                  <c:v>9.2680000000000007</c:v>
                </c:pt>
                <c:pt idx="9269" formatCode="General">
                  <c:v>9.2690000000000001</c:v>
                </c:pt>
                <c:pt idx="9270" formatCode="General">
                  <c:v>9.27</c:v>
                </c:pt>
                <c:pt idx="9271" formatCode="General">
                  <c:v>9.2710000000000008</c:v>
                </c:pt>
                <c:pt idx="9272" formatCode="General">
                  <c:v>9.2720000000000002</c:v>
                </c:pt>
                <c:pt idx="9273" formatCode="General">
                  <c:v>9.2729999999999997</c:v>
                </c:pt>
                <c:pt idx="9274" formatCode="General">
                  <c:v>9.2739999999999991</c:v>
                </c:pt>
                <c:pt idx="9275" formatCode="General">
                  <c:v>9.2750000000000004</c:v>
                </c:pt>
                <c:pt idx="9276" formatCode="General">
                  <c:v>9.2759999999999998</c:v>
                </c:pt>
                <c:pt idx="9277" formatCode="General">
                  <c:v>9.2769999999999992</c:v>
                </c:pt>
                <c:pt idx="9278" formatCode="General">
                  <c:v>9.2780000000000005</c:v>
                </c:pt>
                <c:pt idx="9279" formatCode="General">
                  <c:v>9.2789999999999999</c:v>
                </c:pt>
                <c:pt idx="9280" formatCode="General">
                  <c:v>9.2799999999999994</c:v>
                </c:pt>
                <c:pt idx="9281" formatCode="General">
                  <c:v>9.2810000000000006</c:v>
                </c:pt>
                <c:pt idx="9282" formatCode="General">
                  <c:v>9.282</c:v>
                </c:pt>
                <c:pt idx="9283" formatCode="General">
                  <c:v>9.2829999999999995</c:v>
                </c:pt>
                <c:pt idx="9284" formatCode="General">
                  <c:v>9.2840000000000007</c:v>
                </c:pt>
                <c:pt idx="9285" formatCode="General">
                  <c:v>9.2850000000000001</c:v>
                </c:pt>
                <c:pt idx="9286" formatCode="General">
                  <c:v>9.2859999999999996</c:v>
                </c:pt>
                <c:pt idx="9287" formatCode="General">
                  <c:v>9.2870000000000008</c:v>
                </c:pt>
                <c:pt idx="9288" formatCode="General">
                  <c:v>9.2880000000000003</c:v>
                </c:pt>
                <c:pt idx="9289" formatCode="General">
                  <c:v>9.2889999999999997</c:v>
                </c:pt>
                <c:pt idx="9290" formatCode="General">
                  <c:v>9.2899999999999991</c:v>
                </c:pt>
                <c:pt idx="9291" formatCode="General">
                  <c:v>9.2910000000000004</c:v>
                </c:pt>
                <c:pt idx="9292" formatCode="General">
                  <c:v>9.2919999999999998</c:v>
                </c:pt>
                <c:pt idx="9293" formatCode="General">
                  <c:v>9.2929999999999993</c:v>
                </c:pt>
                <c:pt idx="9294" formatCode="General">
                  <c:v>9.2940000000000005</c:v>
                </c:pt>
                <c:pt idx="9295" formatCode="General">
                  <c:v>9.2949999999999999</c:v>
                </c:pt>
                <c:pt idx="9296" formatCode="General">
                  <c:v>9.2959999999999994</c:v>
                </c:pt>
                <c:pt idx="9297" formatCode="General">
                  <c:v>9.2970000000000006</c:v>
                </c:pt>
                <c:pt idx="9298" formatCode="General">
                  <c:v>9.298</c:v>
                </c:pt>
                <c:pt idx="9299" formatCode="General">
                  <c:v>9.2989999999999995</c:v>
                </c:pt>
                <c:pt idx="9300" formatCode="General">
                  <c:v>9.3000000000000007</c:v>
                </c:pt>
                <c:pt idx="9301" formatCode="General">
                  <c:v>9.3010000000000002</c:v>
                </c:pt>
                <c:pt idx="9302" formatCode="General">
                  <c:v>9.3019999999999996</c:v>
                </c:pt>
                <c:pt idx="9303" formatCode="General">
                  <c:v>9.3030000000000008</c:v>
                </c:pt>
                <c:pt idx="9304" formatCode="General">
                  <c:v>9.3040000000000003</c:v>
                </c:pt>
                <c:pt idx="9305" formatCode="General">
                  <c:v>9.3049999999999997</c:v>
                </c:pt>
                <c:pt idx="9306" formatCode="General">
                  <c:v>9.3059999999999992</c:v>
                </c:pt>
                <c:pt idx="9307" formatCode="General">
                  <c:v>9.3070000000000004</c:v>
                </c:pt>
                <c:pt idx="9308" formatCode="General">
                  <c:v>9.3079999999999998</c:v>
                </c:pt>
                <c:pt idx="9309" formatCode="General">
                  <c:v>9.3089999999999993</c:v>
                </c:pt>
                <c:pt idx="9310" formatCode="General">
                  <c:v>9.31</c:v>
                </c:pt>
                <c:pt idx="9311" formatCode="General">
                  <c:v>9.3109999999999999</c:v>
                </c:pt>
                <c:pt idx="9312" formatCode="General">
                  <c:v>9.3119999999999994</c:v>
                </c:pt>
                <c:pt idx="9313" formatCode="General">
                  <c:v>9.3130000000000006</c:v>
                </c:pt>
                <c:pt idx="9314" formatCode="General">
                  <c:v>9.3140000000000001</c:v>
                </c:pt>
                <c:pt idx="9315" formatCode="General">
                  <c:v>9.3149999999999995</c:v>
                </c:pt>
                <c:pt idx="9316" formatCode="General">
                  <c:v>9.3160000000000007</c:v>
                </c:pt>
                <c:pt idx="9317" formatCode="General">
                  <c:v>9.3170000000000002</c:v>
                </c:pt>
                <c:pt idx="9318" formatCode="General">
                  <c:v>9.3179999999999996</c:v>
                </c:pt>
                <c:pt idx="9319" formatCode="General">
                  <c:v>9.3190000000000008</c:v>
                </c:pt>
                <c:pt idx="9320" formatCode="General">
                  <c:v>9.32</c:v>
                </c:pt>
                <c:pt idx="9321" formatCode="General">
                  <c:v>9.3209999999999997</c:v>
                </c:pt>
                <c:pt idx="9322" formatCode="General">
                  <c:v>9.3219999999999992</c:v>
                </c:pt>
                <c:pt idx="9323" formatCode="General">
                  <c:v>9.3230000000000004</c:v>
                </c:pt>
                <c:pt idx="9324" formatCode="General">
                  <c:v>9.3239999999999998</c:v>
                </c:pt>
                <c:pt idx="9325" formatCode="General">
                  <c:v>9.3249999999999993</c:v>
                </c:pt>
                <c:pt idx="9326" formatCode="General">
                  <c:v>9.3260000000000005</c:v>
                </c:pt>
                <c:pt idx="9327" formatCode="General">
                  <c:v>9.327</c:v>
                </c:pt>
                <c:pt idx="9328" formatCode="General">
                  <c:v>9.3279999999999994</c:v>
                </c:pt>
                <c:pt idx="9329" formatCode="General">
                  <c:v>9.3290000000000006</c:v>
                </c:pt>
                <c:pt idx="9330" formatCode="General">
                  <c:v>9.33</c:v>
                </c:pt>
                <c:pt idx="9331" formatCode="General">
                  <c:v>9.3309999999999995</c:v>
                </c:pt>
                <c:pt idx="9332" formatCode="General">
                  <c:v>9.3320000000000007</c:v>
                </c:pt>
                <c:pt idx="9333" formatCode="General">
                  <c:v>9.3330000000000002</c:v>
                </c:pt>
                <c:pt idx="9334" formatCode="General">
                  <c:v>9.3339999999999996</c:v>
                </c:pt>
                <c:pt idx="9335" formatCode="General">
                  <c:v>9.3350000000000009</c:v>
                </c:pt>
                <c:pt idx="9336" formatCode="General">
                  <c:v>9.3360000000000003</c:v>
                </c:pt>
                <c:pt idx="9337" formatCode="General">
                  <c:v>9.3369999999999997</c:v>
                </c:pt>
                <c:pt idx="9338" formatCode="General">
                  <c:v>9.3379999999999992</c:v>
                </c:pt>
                <c:pt idx="9339" formatCode="General">
                  <c:v>9.3390000000000004</c:v>
                </c:pt>
                <c:pt idx="9340" formatCode="General">
                  <c:v>9.34</c:v>
                </c:pt>
                <c:pt idx="9341" formatCode="General">
                  <c:v>9.3409999999999993</c:v>
                </c:pt>
                <c:pt idx="9342" formatCode="General">
                  <c:v>9.3420000000000005</c:v>
                </c:pt>
                <c:pt idx="9343" formatCode="General">
                  <c:v>9.343</c:v>
                </c:pt>
                <c:pt idx="9344" formatCode="General">
                  <c:v>9.3439999999999994</c:v>
                </c:pt>
                <c:pt idx="9345" formatCode="General">
                  <c:v>9.3450000000000006</c:v>
                </c:pt>
                <c:pt idx="9346" formatCode="General">
                  <c:v>9.3460000000000001</c:v>
                </c:pt>
                <c:pt idx="9347" formatCode="General">
                  <c:v>9.3469999999999995</c:v>
                </c:pt>
                <c:pt idx="9348" formatCode="General">
                  <c:v>9.3480000000000008</c:v>
                </c:pt>
                <c:pt idx="9349" formatCode="General">
                  <c:v>9.3490000000000002</c:v>
                </c:pt>
                <c:pt idx="9350" formatCode="General">
                  <c:v>9.35</c:v>
                </c:pt>
                <c:pt idx="9351" formatCode="General">
                  <c:v>9.3510000000000009</c:v>
                </c:pt>
                <c:pt idx="9352" formatCode="General">
                  <c:v>9.3520000000000003</c:v>
                </c:pt>
                <c:pt idx="9353" formatCode="General">
                  <c:v>9.3529999999999998</c:v>
                </c:pt>
                <c:pt idx="9354" formatCode="General">
                  <c:v>9.3539999999999992</c:v>
                </c:pt>
                <c:pt idx="9355" formatCode="General">
                  <c:v>9.3550000000000004</c:v>
                </c:pt>
                <c:pt idx="9356" formatCode="General">
                  <c:v>9.3559999999999999</c:v>
                </c:pt>
                <c:pt idx="9357" formatCode="General">
                  <c:v>9.3569999999999993</c:v>
                </c:pt>
                <c:pt idx="9358" formatCode="General">
                  <c:v>9.3580000000000005</c:v>
                </c:pt>
                <c:pt idx="9359" formatCode="General">
                  <c:v>9.359</c:v>
                </c:pt>
                <c:pt idx="9360" formatCode="General">
                  <c:v>9.36</c:v>
                </c:pt>
                <c:pt idx="9361" formatCode="General">
                  <c:v>9.3610000000000007</c:v>
                </c:pt>
                <c:pt idx="9362" formatCode="General">
                  <c:v>9.3620000000000001</c:v>
                </c:pt>
                <c:pt idx="9363" formatCode="General">
                  <c:v>9.3629999999999995</c:v>
                </c:pt>
                <c:pt idx="9364" formatCode="General">
                  <c:v>9.3640000000000008</c:v>
                </c:pt>
                <c:pt idx="9365" formatCode="General">
                  <c:v>9.3650000000000002</c:v>
                </c:pt>
                <c:pt idx="9366" formatCode="General">
                  <c:v>9.3659999999999997</c:v>
                </c:pt>
                <c:pt idx="9367" formatCode="General">
                  <c:v>9.3670000000000009</c:v>
                </c:pt>
                <c:pt idx="9368" formatCode="General">
                  <c:v>9.3680000000000003</c:v>
                </c:pt>
                <c:pt idx="9369" formatCode="General">
                  <c:v>9.3689999999999998</c:v>
                </c:pt>
                <c:pt idx="9370" formatCode="General">
                  <c:v>9.3699999999999992</c:v>
                </c:pt>
                <c:pt idx="9371" formatCode="General">
                  <c:v>9.3710000000000004</c:v>
                </c:pt>
                <c:pt idx="9372" formatCode="General">
                  <c:v>9.3719999999999999</c:v>
                </c:pt>
                <c:pt idx="9373" formatCode="General">
                  <c:v>9.3729999999999993</c:v>
                </c:pt>
                <c:pt idx="9374" formatCode="General">
                  <c:v>9.3740000000000006</c:v>
                </c:pt>
                <c:pt idx="9375" formatCode="General">
                  <c:v>9.375</c:v>
                </c:pt>
                <c:pt idx="9376" formatCode="General">
                  <c:v>9.3759999999999994</c:v>
                </c:pt>
                <c:pt idx="9377" formatCode="General">
                  <c:v>9.3770000000000007</c:v>
                </c:pt>
                <c:pt idx="9378" formatCode="General">
                  <c:v>9.3780000000000001</c:v>
                </c:pt>
                <c:pt idx="9379" formatCode="General">
                  <c:v>9.3789999999999996</c:v>
                </c:pt>
                <c:pt idx="9380" formatCode="General">
                  <c:v>9.3800000000000008</c:v>
                </c:pt>
                <c:pt idx="9381" formatCode="General">
                  <c:v>9.3810000000000002</c:v>
                </c:pt>
                <c:pt idx="9382" formatCode="General">
                  <c:v>9.3819999999999997</c:v>
                </c:pt>
                <c:pt idx="9383" formatCode="General">
                  <c:v>9.3829999999999991</c:v>
                </c:pt>
                <c:pt idx="9384" formatCode="General">
                  <c:v>9.3840000000000003</c:v>
                </c:pt>
                <c:pt idx="9385" formatCode="General">
                  <c:v>9.3849999999999998</c:v>
                </c:pt>
                <c:pt idx="9386" formatCode="General">
                  <c:v>9.3859999999999992</c:v>
                </c:pt>
                <c:pt idx="9387" formatCode="General">
                  <c:v>9.3870000000000005</c:v>
                </c:pt>
                <c:pt idx="9388" formatCode="General">
                  <c:v>9.3879999999999999</c:v>
                </c:pt>
                <c:pt idx="9389" formatCode="General">
                  <c:v>9.3889999999999993</c:v>
                </c:pt>
                <c:pt idx="9390" formatCode="General">
                  <c:v>9.39</c:v>
                </c:pt>
                <c:pt idx="9391" formatCode="General">
                  <c:v>9.391</c:v>
                </c:pt>
                <c:pt idx="9392" formatCode="General">
                  <c:v>9.3919999999999995</c:v>
                </c:pt>
                <c:pt idx="9393" formatCode="General">
                  <c:v>9.3930000000000007</c:v>
                </c:pt>
                <c:pt idx="9394" formatCode="General">
                  <c:v>9.3940000000000001</c:v>
                </c:pt>
                <c:pt idx="9395" formatCode="General">
                  <c:v>9.3949999999999996</c:v>
                </c:pt>
                <c:pt idx="9396" formatCode="General">
                  <c:v>9.3960000000000008</c:v>
                </c:pt>
                <c:pt idx="9397" formatCode="General">
                  <c:v>9.3970000000000002</c:v>
                </c:pt>
                <c:pt idx="9398" formatCode="General">
                  <c:v>9.3979999999999997</c:v>
                </c:pt>
                <c:pt idx="9399" formatCode="General">
                  <c:v>9.3989999999999991</c:v>
                </c:pt>
                <c:pt idx="9400" formatCode="General">
                  <c:v>9.4</c:v>
                </c:pt>
                <c:pt idx="9401" formatCode="General">
                  <c:v>9.4009999999999998</c:v>
                </c:pt>
                <c:pt idx="9402" formatCode="General">
                  <c:v>9.4019999999999992</c:v>
                </c:pt>
                <c:pt idx="9403" formatCode="General">
                  <c:v>9.4030000000000005</c:v>
                </c:pt>
                <c:pt idx="9404" formatCode="General">
                  <c:v>9.4039999999999999</c:v>
                </c:pt>
                <c:pt idx="9405" formatCode="General">
                  <c:v>9.4049999999999994</c:v>
                </c:pt>
                <c:pt idx="9406" formatCode="General">
                  <c:v>9.4060000000000006</c:v>
                </c:pt>
                <c:pt idx="9407" formatCode="General">
                  <c:v>9.407</c:v>
                </c:pt>
                <c:pt idx="9408" formatCode="General">
                  <c:v>9.4079999999999995</c:v>
                </c:pt>
                <c:pt idx="9409" formatCode="General">
                  <c:v>9.4090000000000007</c:v>
                </c:pt>
                <c:pt idx="9410" formatCode="General">
                  <c:v>9.41</c:v>
                </c:pt>
                <c:pt idx="9411" formatCode="General">
                  <c:v>9.4109999999999996</c:v>
                </c:pt>
                <c:pt idx="9412" formatCode="General">
                  <c:v>9.4120000000000008</c:v>
                </c:pt>
                <c:pt idx="9413" formatCode="General">
                  <c:v>9.4130000000000003</c:v>
                </c:pt>
                <c:pt idx="9414" formatCode="General">
                  <c:v>9.4139999999999997</c:v>
                </c:pt>
                <c:pt idx="9415" formatCode="General">
                  <c:v>9.4149999999999991</c:v>
                </c:pt>
                <c:pt idx="9416" formatCode="General">
                  <c:v>9.4160000000000004</c:v>
                </c:pt>
                <c:pt idx="9417" formatCode="General">
                  <c:v>9.4169999999999998</c:v>
                </c:pt>
                <c:pt idx="9418" formatCode="General">
                  <c:v>9.4179999999999993</c:v>
                </c:pt>
                <c:pt idx="9419" formatCode="General">
                  <c:v>9.4190000000000005</c:v>
                </c:pt>
                <c:pt idx="9420" formatCode="General">
                  <c:v>9.42</c:v>
                </c:pt>
                <c:pt idx="9421" formatCode="General">
                  <c:v>9.4209999999999994</c:v>
                </c:pt>
                <c:pt idx="9422" formatCode="General">
                  <c:v>9.4220000000000006</c:v>
                </c:pt>
                <c:pt idx="9423" formatCode="General">
                  <c:v>9.423</c:v>
                </c:pt>
                <c:pt idx="9424" formatCode="General">
                  <c:v>9.4239999999999995</c:v>
                </c:pt>
                <c:pt idx="9425" formatCode="General">
                  <c:v>9.4250000000000007</c:v>
                </c:pt>
                <c:pt idx="9426" formatCode="General">
                  <c:v>9.4260000000000002</c:v>
                </c:pt>
                <c:pt idx="9427" formatCode="General">
                  <c:v>9.4269999999999996</c:v>
                </c:pt>
                <c:pt idx="9428" formatCode="General">
                  <c:v>9.4280000000000008</c:v>
                </c:pt>
                <c:pt idx="9429" formatCode="General">
                  <c:v>9.4290000000000003</c:v>
                </c:pt>
                <c:pt idx="9430" formatCode="General">
                  <c:v>9.43</c:v>
                </c:pt>
                <c:pt idx="9431" formatCode="General">
                  <c:v>9.4309999999999992</c:v>
                </c:pt>
                <c:pt idx="9432" formatCode="General">
                  <c:v>9.4320000000000004</c:v>
                </c:pt>
                <c:pt idx="9433" formatCode="General">
                  <c:v>9.4329999999999998</c:v>
                </c:pt>
                <c:pt idx="9434" formatCode="General">
                  <c:v>9.4339999999999993</c:v>
                </c:pt>
                <c:pt idx="9435" formatCode="General">
                  <c:v>9.4350000000000005</c:v>
                </c:pt>
                <c:pt idx="9436" formatCode="General">
                  <c:v>9.4359999999999999</c:v>
                </c:pt>
                <c:pt idx="9437" formatCode="General">
                  <c:v>9.4369999999999994</c:v>
                </c:pt>
                <c:pt idx="9438" formatCode="General">
                  <c:v>9.4380000000000006</c:v>
                </c:pt>
                <c:pt idx="9439" formatCode="General">
                  <c:v>9.4390000000000001</c:v>
                </c:pt>
                <c:pt idx="9440" formatCode="General">
                  <c:v>9.44</c:v>
                </c:pt>
                <c:pt idx="9441" formatCode="General">
                  <c:v>9.4410000000000007</c:v>
                </c:pt>
                <c:pt idx="9442" formatCode="General">
                  <c:v>9.4420000000000002</c:v>
                </c:pt>
                <c:pt idx="9443" formatCode="General">
                  <c:v>9.4429999999999996</c:v>
                </c:pt>
                <c:pt idx="9444" formatCode="General">
                  <c:v>9.4440000000000008</c:v>
                </c:pt>
                <c:pt idx="9445" formatCode="General">
                  <c:v>9.4450000000000003</c:v>
                </c:pt>
                <c:pt idx="9446" formatCode="General">
                  <c:v>9.4459999999999997</c:v>
                </c:pt>
                <c:pt idx="9447" formatCode="General">
                  <c:v>9.4469999999999992</c:v>
                </c:pt>
                <c:pt idx="9448" formatCode="General">
                  <c:v>9.4480000000000004</c:v>
                </c:pt>
                <c:pt idx="9449" formatCode="General">
                  <c:v>9.4489999999999998</c:v>
                </c:pt>
                <c:pt idx="9450" formatCode="General">
                  <c:v>9.4499999999999993</c:v>
                </c:pt>
                <c:pt idx="9451" formatCode="General">
                  <c:v>9.4510000000000005</c:v>
                </c:pt>
                <c:pt idx="9452" formatCode="General">
                  <c:v>9.452</c:v>
                </c:pt>
                <c:pt idx="9453" formatCode="General">
                  <c:v>9.4529999999999994</c:v>
                </c:pt>
                <c:pt idx="9454" formatCode="General">
                  <c:v>9.4540000000000006</c:v>
                </c:pt>
                <c:pt idx="9455" formatCode="General">
                  <c:v>9.4550000000000001</c:v>
                </c:pt>
                <c:pt idx="9456" formatCode="General">
                  <c:v>9.4559999999999995</c:v>
                </c:pt>
                <c:pt idx="9457" formatCode="General">
                  <c:v>9.4570000000000007</c:v>
                </c:pt>
                <c:pt idx="9458" formatCode="General">
                  <c:v>9.4580000000000002</c:v>
                </c:pt>
                <c:pt idx="9459" formatCode="General">
                  <c:v>9.4589999999999996</c:v>
                </c:pt>
                <c:pt idx="9460" formatCode="General">
                  <c:v>9.4600000000000009</c:v>
                </c:pt>
                <c:pt idx="9461" formatCode="General">
                  <c:v>9.4610000000000003</c:v>
                </c:pt>
                <c:pt idx="9462" formatCode="General">
                  <c:v>9.4619999999999997</c:v>
                </c:pt>
                <c:pt idx="9463" formatCode="General">
                  <c:v>9.4629999999999992</c:v>
                </c:pt>
                <c:pt idx="9464" formatCode="General">
                  <c:v>9.4640000000000004</c:v>
                </c:pt>
                <c:pt idx="9465" formatCode="General">
                  <c:v>9.4649999999999999</c:v>
                </c:pt>
                <c:pt idx="9466" formatCode="General">
                  <c:v>9.4659999999999993</c:v>
                </c:pt>
                <c:pt idx="9467" formatCode="General">
                  <c:v>9.4670000000000005</c:v>
                </c:pt>
                <c:pt idx="9468" formatCode="General">
                  <c:v>9.468</c:v>
                </c:pt>
                <c:pt idx="9469" formatCode="General">
                  <c:v>9.4689999999999994</c:v>
                </c:pt>
                <c:pt idx="9470" formatCode="General">
                  <c:v>9.4700000000000006</c:v>
                </c:pt>
                <c:pt idx="9471" formatCode="General">
                  <c:v>9.4710000000000001</c:v>
                </c:pt>
                <c:pt idx="9472" formatCode="General">
                  <c:v>9.4719999999999995</c:v>
                </c:pt>
                <c:pt idx="9473" formatCode="General">
                  <c:v>9.4730000000000008</c:v>
                </c:pt>
                <c:pt idx="9474" formatCode="General">
                  <c:v>9.4740000000000002</c:v>
                </c:pt>
                <c:pt idx="9475" formatCode="General">
                  <c:v>9.4749999999999996</c:v>
                </c:pt>
                <c:pt idx="9476" formatCode="General">
                  <c:v>9.4760000000000009</c:v>
                </c:pt>
                <c:pt idx="9477" formatCode="General">
                  <c:v>9.4770000000000003</c:v>
                </c:pt>
                <c:pt idx="9478" formatCode="General">
                  <c:v>9.4779999999999998</c:v>
                </c:pt>
                <c:pt idx="9479" formatCode="General">
                  <c:v>9.4789999999999992</c:v>
                </c:pt>
                <c:pt idx="9480" formatCode="General">
                  <c:v>9.48</c:v>
                </c:pt>
                <c:pt idx="9481" formatCode="General">
                  <c:v>9.4809999999999999</c:v>
                </c:pt>
                <c:pt idx="9482" formatCode="General">
                  <c:v>9.4819999999999993</c:v>
                </c:pt>
                <c:pt idx="9483" formatCode="General">
                  <c:v>9.4830000000000005</c:v>
                </c:pt>
                <c:pt idx="9484" formatCode="General">
                  <c:v>9.484</c:v>
                </c:pt>
                <c:pt idx="9485" formatCode="General">
                  <c:v>9.4849999999999994</c:v>
                </c:pt>
                <c:pt idx="9486" formatCode="General">
                  <c:v>9.4860000000000007</c:v>
                </c:pt>
                <c:pt idx="9487" formatCode="General">
                  <c:v>9.4870000000000001</c:v>
                </c:pt>
                <c:pt idx="9488" formatCode="General">
                  <c:v>9.4879999999999995</c:v>
                </c:pt>
                <c:pt idx="9489" formatCode="General">
                  <c:v>9.4890000000000008</c:v>
                </c:pt>
                <c:pt idx="9490" formatCode="General">
                  <c:v>9.49</c:v>
                </c:pt>
                <c:pt idx="9491" formatCode="General">
                  <c:v>9.4909999999999997</c:v>
                </c:pt>
                <c:pt idx="9492" formatCode="General">
                  <c:v>9.4920000000000009</c:v>
                </c:pt>
                <c:pt idx="9493" formatCode="General">
                  <c:v>9.4930000000000003</c:v>
                </c:pt>
                <c:pt idx="9494" formatCode="General">
                  <c:v>9.4939999999999998</c:v>
                </c:pt>
                <c:pt idx="9495" formatCode="General">
                  <c:v>9.4949999999999992</c:v>
                </c:pt>
                <c:pt idx="9496" formatCode="General">
                  <c:v>9.4960000000000004</c:v>
                </c:pt>
                <c:pt idx="9497" formatCode="General">
                  <c:v>9.4969999999999999</c:v>
                </c:pt>
                <c:pt idx="9498" formatCode="General">
                  <c:v>9.4979999999999993</c:v>
                </c:pt>
                <c:pt idx="9499" formatCode="General">
                  <c:v>9.4990000000000006</c:v>
                </c:pt>
                <c:pt idx="9500" formatCode="General">
                  <c:v>9.5</c:v>
                </c:pt>
                <c:pt idx="9501" formatCode="General">
                  <c:v>9.5009999999999994</c:v>
                </c:pt>
                <c:pt idx="9502" formatCode="General">
                  <c:v>9.5020000000000007</c:v>
                </c:pt>
                <c:pt idx="9503" formatCode="General">
                  <c:v>9.5030000000000001</c:v>
                </c:pt>
                <c:pt idx="9504" formatCode="General">
                  <c:v>9.5039999999999996</c:v>
                </c:pt>
                <c:pt idx="9505" formatCode="General">
                  <c:v>9.5050000000000008</c:v>
                </c:pt>
                <c:pt idx="9506" formatCode="General">
                  <c:v>9.5060000000000002</c:v>
                </c:pt>
                <c:pt idx="9507" formatCode="General">
                  <c:v>9.5069999999999997</c:v>
                </c:pt>
                <c:pt idx="9508" formatCode="General">
                  <c:v>9.5079999999999991</c:v>
                </c:pt>
                <c:pt idx="9509" formatCode="General">
                  <c:v>9.5090000000000003</c:v>
                </c:pt>
                <c:pt idx="9510" formatCode="General">
                  <c:v>9.51</c:v>
                </c:pt>
                <c:pt idx="9511" formatCode="General">
                  <c:v>9.5109999999999992</c:v>
                </c:pt>
                <c:pt idx="9512" formatCode="General">
                  <c:v>9.5120000000000005</c:v>
                </c:pt>
                <c:pt idx="9513" formatCode="General">
                  <c:v>9.5129999999999999</c:v>
                </c:pt>
                <c:pt idx="9514" formatCode="General">
                  <c:v>9.5139999999999993</c:v>
                </c:pt>
                <c:pt idx="9515" formatCode="General">
                  <c:v>9.5150000000000006</c:v>
                </c:pt>
                <c:pt idx="9516" formatCode="General">
                  <c:v>9.516</c:v>
                </c:pt>
                <c:pt idx="9517" formatCode="General">
                  <c:v>9.5169999999999995</c:v>
                </c:pt>
                <c:pt idx="9518" formatCode="General">
                  <c:v>9.5180000000000007</c:v>
                </c:pt>
                <c:pt idx="9519" formatCode="General">
                  <c:v>9.5190000000000001</c:v>
                </c:pt>
                <c:pt idx="9520" formatCode="General">
                  <c:v>9.52</c:v>
                </c:pt>
                <c:pt idx="9521" formatCode="General">
                  <c:v>9.5210000000000008</c:v>
                </c:pt>
                <c:pt idx="9522" formatCode="General">
                  <c:v>9.5220000000000002</c:v>
                </c:pt>
                <c:pt idx="9523" formatCode="General">
                  <c:v>9.5229999999999997</c:v>
                </c:pt>
                <c:pt idx="9524" formatCode="General">
                  <c:v>9.5239999999999991</c:v>
                </c:pt>
                <c:pt idx="9525" formatCode="General">
                  <c:v>9.5250000000000004</c:v>
                </c:pt>
                <c:pt idx="9526" formatCode="General">
                  <c:v>9.5259999999999998</c:v>
                </c:pt>
                <c:pt idx="9527" formatCode="General">
                  <c:v>9.5269999999999992</c:v>
                </c:pt>
                <c:pt idx="9528" formatCode="General">
                  <c:v>9.5280000000000005</c:v>
                </c:pt>
                <c:pt idx="9529" formatCode="General">
                  <c:v>9.5289999999999999</c:v>
                </c:pt>
                <c:pt idx="9530" formatCode="General">
                  <c:v>9.5299999999999994</c:v>
                </c:pt>
                <c:pt idx="9531" formatCode="General">
                  <c:v>9.5310000000000006</c:v>
                </c:pt>
                <c:pt idx="9532" formatCode="General">
                  <c:v>9.532</c:v>
                </c:pt>
                <c:pt idx="9533" formatCode="General">
                  <c:v>9.5329999999999995</c:v>
                </c:pt>
                <c:pt idx="9534" formatCode="General">
                  <c:v>9.5340000000000007</c:v>
                </c:pt>
                <c:pt idx="9535" formatCode="General">
                  <c:v>9.5350000000000001</c:v>
                </c:pt>
                <c:pt idx="9536" formatCode="General">
                  <c:v>9.5359999999999996</c:v>
                </c:pt>
                <c:pt idx="9537" formatCode="General">
                  <c:v>9.5370000000000008</c:v>
                </c:pt>
                <c:pt idx="9538" formatCode="General">
                  <c:v>9.5380000000000003</c:v>
                </c:pt>
                <c:pt idx="9539" formatCode="General">
                  <c:v>9.5389999999999997</c:v>
                </c:pt>
                <c:pt idx="9540" formatCode="General">
                  <c:v>9.5399999999999991</c:v>
                </c:pt>
                <c:pt idx="9541" formatCode="General">
                  <c:v>9.5410000000000004</c:v>
                </c:pt>
                <c:pt idx="9542" formatCode="General">
                  <c:v>9.5419999999999998</c:v>
                </c:pt>
                <c:pt idx="9543" formatCode="General">
                  <c:v>9.5429999999999993</c:v>
                </c:pt>
                <c:pt idx="9544" formatCode="General">
                  <c:v>9.5440000000000005</c:v>
                </c:pt>
                <c:pt idx="9545" formatCode="General">
                  <c:v>9.5449999999999999</c:v>
                </c:pt>
                <c:pt idx="9546" formatCode="General">
                  <c:v>9.5459999999999994</c:v>
                </c:pt>
                <c:pt idx="9547" formatCode="General">
                  <c:v>9.5470000000000006</c:v>
                </c:pt>
                <c:pt idx="9548" formatCode="General">
                  <c:v>9.548</c:v>
                </c:pt>
                <c:pt idx="9549" formatCode="General">
                  <c:v>9.5489999999999995</c:v>
                </c:pt>
                <c:pt idx="9550" formatCode="General">
                  <c:v>9.5500000000000007</c:v>
                </c:pt>
                <c:pt idx="9551" formatCode="General">
                  <c:v>9.5510000000000002</c:v>
                </c:pt>
                <c:pt idx="9552" formatCode="General">
                  <c:v>9.5519999999999996</c:v>
                </c:pt>
                <c:pt idx="9553" formatCode="General">
                  <c:v>9.5530000000000008</c:v>
                </c:pt>
                <c:pt idx="9554" formatCode="General">
                  <c:v>9.5540000000000003</c:v>
                </c:pt>
                <c:pt idx="9555" formatCode="General">
                  <c:v>9.5549999999999997</c:v>
                </c:pt>
                <c:pt idx="9556" formatCode="General">
                  <c:v>9.5559999999999992</c:v>
                </c:pt>
                <c:pt idx="9557" formatCode="General">
                  <c:v>9.5570000000000004</c:v>
                </c:pt>
                <c:pt idx="9558" formatCode="General">
                  <c:v>9.5579999999999998</c:v>
                </c:pt>
                <c:pt idx="9559" formatCode="General">
                  <c:v>9.5589999999999993</c:v>
                </c:pt>
                <c:pt idx="9560" formatCode="General">
                  <c:v>9.56</c:v>
                </c:pt>
                <c:pt idx="9561" formatCode="General">
                  <c:v>9.5609999999999999</c:v>
                </c:pt>
                <c:pt idx="9562" formatCode="General">
                  <c:v>9.5619999999999994</c:v>
                </c:pt>
                <c:pt idx="9563" formatCode="General">
                  <c:v>9.5630000000000006</c:v>
                </c:pt>
                <c:pt idx="9564" formatCode="General">
                  <c:v>9.5640000000000001</c:v>
                </c:pt>
                <c:pt idx="9565" formatCode="General">
                  <c:v>9.5649999999999995</c:v>
                </c:pt>
                <c:pt idx="9566" formatCode="General">
                  <c:v>9.5660000000000007</c:v>
                </c:pt>
                <c:pt idx="9567" formatCode="General">
                  <c:v>9.5670000000000002</c:v>
                </c:pt>
                <c:pt idx="9568" formatCode="General">
                  <c:v>9.5679999999999996</c:v>
                </c:pt>
                <c:pt idx="9569" formatCode="General">
                  <c:v>9.5690000000000008</c:v>
                </c:pt>
                <c:pt idx="9570" formatCode="General">
                  <c:v>9.57</c:v>
                </c:pt>
                <c:pt idx="9571" formatCode="General">
                  <c:v>9.5709999999999997</c:v>
                </c:pt>
                <c:pt idx="9572" formatCode="General">
                  <c:v>9.5719999999999992</c:v>
                </c:pt>
                <c:pt idx="9573" formatCode="General">
                  <c:v>9.5730000000000004</c:v>
                </c:pt>
                <c:pt idx="9574" formatCode="General">
                  <c:v>9.5739999999999998</c:v>
                </c:pt>
                <c:pt idx="9575" formatCode="General">
                  <c:v>9.5749999999999993</c:v>
                </c:pt>
                <c:pt idx="9576" formatCode="General">
                  <c:v>9.5760000000000005</c:v>
                </c:pt>
                <c:pt idx="9577" formatCode="General">
                  <c:v>9.577</c:v>
                </c:pt>
                <c:pt idx="9578" formatCode="General">
                  <c:v>9.5779999999999994</c:v>
                </c:pt>
                <c:pt idx="9579" formatCode="General">
                  <c:v>9.5790000000000006</c:v>
                </c:pt>
                <c:pt idx="9580" formatCode="General">
                  <c:v>9.58</c:v>
                </c:pt>
                <c:pt idx="9581" formatCode="General">
                  <c:v>9.5809999999999995</c:v>
                </c:pt>
                <c:pt idx="9582" formatCode="General">
                  <c:v>9.5820000000000007</c:v>
                </c:pt>
                <c:pt idx="9583" formatCode="General">
                  <c:v>9.5830000000000002</c:v>
                </c:pt>
                <c:pt idx="9584" formatCode="General">
                  <c:v>9.5839999999999996</c:v>
                </c:pt>
                <c:pt idx="9585" formatCode="General">
                  <c:v>9.5850000000000009</c:v>
                </c:pt>
                <c:pt idx="9586" formatCode="General">
                  <c:v>9.5860000000000003</c:v>
                </c:pt>
                <c:pt idx="9587" formatCode="General">
                  <c:v>9.5869999999999997</c:v>
                </c:pt>
                <c:pt idx="9588" formatCode="General">
                  <c:v>9.5879999999999992</c:v>
                </c:pt>
                <c:pt idx="9589" formatCode="General">
                  <c:v>9.5890000000000004</c:v>
                </c:pt>
                <c:pt idx="9590" formatCode="General">
                  <c:v>9.59</c:v>
                </c:pt>
                <c:pt idx="9591" formatCode="General">
                  <c:v>9.5909999999999993</c:v>
                </c:pt>
                <c:pt idx="9592" formatCode="General">
                  <c:v>9.5920000000000005</c:v>
                </c:pt>
                <c:pt idx="9593" formatCode="General">
                  <c:v>9.593</c:v>
                </c:pt>
                <c:pt idx="9594" formatCode="General">
                  <c:v>9.5939999999999994</c:v>
                </c:pt>
                <c:pt idx="9595" formatCode="General">
                  <c:v>9.5950000000000006</c:v>
                </c:pt>
                <c:pt idx="9596" formatCode="General">
                  <c:v>9.5960000000000001</c:v>
                </c:pt>
                <c:pt idx="9597" formatCode="General">
                  <c:v>9.5969999999999995</c:v>
                </c:pt>
                <c:pt idx="9598" formatCode="General">
                  <c:v>9.5980000000000008</c:v>
                </c:pt>
                <c:pt idx="9599" formatCode="General">
                  <c:v>9.5990000000000002</c:v>
                </c:pt>
                <c:pt idx="9600" formatCode="General">
                  <c:v>9.6</c:v>
                </c:pt>
                <c:pt idx="9601" formatCode="General">
                  <c:v>9.6010000000000009</c:v>
                </c:pt>
                <c:pt idx="9602" formatCode="General">
                  <c:v>9.6020000000000003</c:v>
                </c:pt>
                <c:pt idx="9603" formatCode="General">
                  <c:v>9.6029999999999998</c:v>
                </c:pt>
                <c:pt idx="9604" formatCode="General">
                  <c:v>9.6039999999999992</c:v>
                </c:pt>
                <c:pt idx="9605" formatCode="General">
                  <c:v>9.6050000000000004</c:v>
                </c:pt>
                <c:pt idx="9606" formatCode="General">
                  <c:v>9.6059999999999999</c:v>
                </c:pt>
                <c:pt idx="9607" formatCode="General">
                  <c:v>9.6069999999999993</c:v>
                </c:pt>
                <c:pt idx="9608" formatCode="General">
                  <c:v>9.6080000000000005</c:v>
                </c:pt>
                <c:pt idx="9609" formatCode="General">
                  <c:v>9.609</c:v>
                </c:pt>
                <c:pt idx="9610" formatCode="General">
                  <c:v>9.61</c:v>
                </c:pt>
                <c:pt idx="9611" formatCode="General">
                  <c:v>9.6110000000000007</c:v>
                </c:pt>
                <c:pt idx="9612" formatCode="General">
                  <c:v>9.6120000000000001</c:v>
                </c:pt>
                <c:pt idx="9613" formatCode="General">
                  <c:v>9.6129999999999995</c:v>
                </c:pt>
                <c:pt idx="9614" formatCode="General">
                  <c:v>9.6140000000000008</c:v>
                </c:pt>
                <c:pt idx="9615" formatCode="General">
                  <c:v>9.6150000000000002</c:v>
                </c:pt>
                <c:pt idx="9616" formatCode="General">
                  <c:v>9.6159999999999997</c:v>
                </c:pt>
                <c:pt idx="9617" formatCode="General">
                  <c:v>9.6170000000000009</c:v>
                </c:pt>
                <c:pt idx="9618" formatCode="General">
                  <c:v>9.6180000000000003</c:v>
                </c:pt>
                <c:pt idx="9619" formatCode="General">
                  <c:v>9.6189999999999998</c:v>
                </c:pt>
                <c:pt idx="9620" formatCode="General">
                  <c:v>9.6199999999999992</c:v>
                </c:pt>
                <c:pt idx="9621" formatCode="General">
                  <c:v>9.6210000000000004</c:v>
                </c:pt>
                <c:pt idx="9622" formatCode="General">
                  <c:v>9.6219999999999999</c:v>
                </c:pt>
                <c:pt idx="9623" formatCode="General">
                  <c:v>9.6229999999999993</c:v>
                </c:pt>
                <c:pt idx="9624" formatCode="General">
                  <c:v>9.6240000000000006</c:v>
                </c:pt>
                <c:pt idx="9625" formatCode="General">
                  <c:v>9.625</c:v>
                </c:pt>
                <c:pt idx="9626" formatCode="General">
                  <c:v>9.6259999999999994</c:v>
                </c:pt>
                <c:pt idx="9627" formatCode="General">
                  <c:v>9.6270000000000007</c:v>
                </c:pt>
                <c:pt idx="9628" formatCode="General">
                  <c:v>9.6280000000000001</c:v>
                </c:pt>
                <c:pt idx="9629" formatCode="General">
                  <c:v>9.6289999999999996</c:v>
                </c:pt>
                <c:pt idx="9630" formatCode="General">
                  <c:v>9.6300000000000008</c:v>
                </c:pt>
                <c:pt idx="9631" formatCode="General">
                  <c:v>9.6310000000000002</c:v>
                </c:pt>
                <c:pt idx="9632" formatCode="General">
                  <c:v>9.6319999999999997</c:v>
                </c:pt>
                <c:pt idx="9633" formatCode="General">
                  <c:v>9.6329999999999991</c:v>
                </c:pt>
                <c:pt idx="9634" formatCode="General">
                  <c:v>9.6340000000000003</c:v>
                </c:pt>
                <c:pt idx="9635" formatCode="General">
                  <c:v>9.6349999999999998</c:v>
                </c:pt>
                <c:pt idx="9636" formatCode="General">
                  <c:v>9.6359999999999992</c:v>
                </c:pt>
                <c:pt idx="9637" formatCode="General">
                  <c:v>9.6370000000000005</c:v>
                </c:pt>
                <c:pt idx="9638" formatCode="General">
                  <c:v>9.6379999999999999</c:v>
                </c:pt>
                <c:pt idx="9639" formatCode="General">
                  <c:v>9.6389999999999993</c:v>
                </c:pt>
                <c:pt idx="9640" formatCode="General">
                  <c:v>9.64</c:v>
                </c:pt>
                <c:pt idx="9641" formatCode="General">
                  <c:v>9.641</c:v>
                </c:pt>
                <c:pt idx="9642" formatCode="General">
                  <c:v>9.6419999999999995</c:v>
                </c:pt>
                <c:pt idx="9643" formatCode="General">
                  <c:v>9.6430000000000007</c:v>
                </c:pt>
                <c:pt idx="9644" formatCode="General">
                  <c:v>9.6440000000000001</c:v>
                </c:pt>
                <c:pt idx="9645" formatCode="General">
                  <c:v>9.6449999999999996</c:v>
                </c:pt>
                <c:pt idx="9646" formatCode="General">
                  <c:v>9.6460000000000008</c:v>
                </c:pt>
                <c:pt idx="9647" formatCode="General">
                  <c:v>9.6470000000000002</c:v>
                </c:pt>
                <c:pt idx="9648" formatCode="General">
                  <c:v>9.6479999999999997</c:v>
                </c:pt>
                <c:pt idx="9649" formatCode="General">
                  <c:v>9.6489999999999991</c:v>
                </c:pt>
                <c:pt idx="9650" formatCode="General">
                  <c:v>9.65</c:v>
                </c:pt>
                <c:pt idx="9651" formatCode="General">
                  <c:v>9.6509999999999998</c:v>
                </c:pt>
                <c:pt idx="9652" formatCode="General">
                  <c:v>9.6519999999999992</c:v>
                </c:pt>
                <c:pt idx="9653" formatCode="General">
                  <c:v>9.6530000000000005</c:v>
                </c:pt>
                <c:pt idx="9654" formatCode="General">
                  <c:v>9.6539999999999999</c:v>
                </c:pt>
                <c:pt idx="9655" formatCode="General">
                  <c:v>9.6549999999999994</c:v>
                </c:pt>
                <c:pt idx="9656" formatCode="General">
                  <c:v>9.6560000000000006</c:v>
                </c:pt>
                <c:pt idx="9657" formatCode="General">
                  <c:v>9.657</c:v>
                </c:pt>
                <c:pt idx="9658" formatCode="General">
                  <c:v>9.6579999999999995</c:v>
                </c:pt>
                <c:pt idx="9659" formatCode="General">
                  <c:v>9.6590000000000007</c:v>
                </c:pt>
                <c:pt idx="9660" formatCode="General">
                  <c:v>9.66</c:v>
                </c:pt>
                <c:pt idx="9661" formatCode="General">
                  <c:v>9.6609999999999996</c:v>
                </c:pt>
                <c:pt idx="9662" formatCode="General">
                  <c:v>9.6620000000000008</c:v>
                </c:pt>
                <c:pt idx="9663" formatCode="General">
                  <c:v>9.6630000000000003</c:v>
                </c:pt>
                <c:pt idx="9664" formatCode="General">
                  <c:v>9.6639999999999997</c:v>
                </c:pt>
                <c:pt idx="9665" formatCode="General">
                  <c:v>9.6649999999999991</c:v>
                </c:pt>
                <c:pt idx="9666" formatCode="General">
                  <c:v>9.6660000000000004</c:v>
                </c:pt>
                <c:pt idx="9667" formatCode="General">
                  <c:v>9.6669999999999998</c:v>
                </c:pt>
                <c:pt idx="9668" formatCode="General">
                  <c:v>9.6679999999999993</c:v>
                </c:pt>
                <c:pt idx="9669" formatCode="General">
                  <c:v>9.6690000000000005</c:v>
                </c:pt>
                <c:pt idx="9670" formatCode="General">
                  <c:v>9.67</c:v>
                </c:pt>
                <c:pt idx="9671" formatCode="General">
                  <c:v>9.6709999999999994</c:v>
                </c:pt>
                <c:pt idx="9672" formatCode="General">
                  <c:v>9.6720000000000006</c:v>
                </c:pt>
                <c:pt idx="9673" formatCode="General">
                  <c:v>9.673</c:v>
                </c:pt>
                <c:pt idx="9674" formatCode="General">
                  <c:v>9.6739999999999995</c:v>
                </c:pt>
                <c:pt idx="9675" formatCode="General">
                  <c:v>9.6750000000000007</c:v>
                </c:pt>
                <c:pt idx="9676" formatCode="General">
                  <c:v>9.6760000000000002</c:v>
                </c:pt>
                <c:pt idx="9677" formatCode="General">
                  <c:v>9.6769999999999996</c:v>
                </c:pt>
                <c:pt idx="9678" formatCode="General">
                  <c:v>9.6780000000000008</c:v>
                </c:pt>
                <c:pt idx="9679" formatCode="General">
                  <c:v>9.6790000000000003</c:v>
                </c:pt>
                <c:pt idx="9680" formatCode="General">
                  <c:v>9.68</c:v>
                </c:pt>
                <c:pt idx="9681" formatCode="General">
                  <c:v>9.6809999999999992</c:v>
                </c:pt>
                <c:pt idx="9682" formatCode="General">
                  <c:v>9.6820000000000004</c:v>
                </c:pt>
                <c:pt idx="9683" formatCode="General">
                  <c:v>9.6829999999999998</c:v>
                </c:pt>
                <c:pt idx="9684" formatCode="General">
                  <c:v>9.6839999999999993</c:v>
                </c:pt>
                <c:pt idx="9685" formatCode="General">
                  <c:v>9.6850000000000005</c:v>
                </c:pt>
                <c:pt idx="9686" formatCode="General">
                  <c:v>9.6859999999999999</c:v>
                </c:pt>
                <c:pt idx="9687" formatCode="General">
                  <c:v>9.6869999999999994</c:v>
                </c:pt>
                <c:pt idx="9688" formatCode="General">
                  <c:v>9.6880000000000006</c:v>
                </c:pt>
                <c:pt idx="9689" formatCode="General">
                  <c:v>9.6890000000000001</c:v>
                </c:pt>
                <c:pt idx="9690" formatCode="General">
                  <c:v>9.69</c:v>
                </c:pt>
                <c:pt idx="9691" formatCode="General">
                  <c:v>9.6910000000000007</c:v>
                </c:pt>
                <c:pt idx="9692" formatCode="General">
                  <c:v>9.6920000000000002</c:v>
                </c:pt>
                <c:pt idx="9693" formatCode="General">
                  <c:v>9.6929999999999996</c:v>
                </c:pt>
                <c:pt idx="9694" formatCode="General">
                  <c:v>9.6940000000000008</c:v>
                </c:pt>
                <c:pt idx="9695" formatCode="General">
                  <c:v>9.6950000000000003</c:v>
                </c:pt>
                <c:pt idx="9696" formatCode="General">
                  <c:v>9.6959999999999997</c:v>
                </c:pt>
                <c:pt idx="9697" formatCode="General">
                  <c:v>9.6969999999999992</c:v>
                </c:pt>
                <c:pt idx="9698" formatCode="General">
                  <c:v>9.6980000000000004</c:v>
                </c:pt>
                <c:pt idx="9699" formatCode="General">
                  <c:v>9.6989999999999998</c:v>
                </c:pt>
                <c:pt idx="9700" formatCode="General">
                  <c:v>9.6999999999999993</c:v>
                </c:pt>
                <c:pt idx="9701" formatCode="General">
                  <c:v>9.7010000000000005</c:v>
                </c:pt>
                <c:pt idx="9702" formatCode="General">
                  <c:v>9.702</c:v>
                </c:pt>
                <c:pt idx="9703" formatCode="General">
                  <c:v>9.7029999999999994</c:v>
                </c:pt>
                <c:pt idx="9704" formatCode="General">
                  <c:v>9.7040000000000006</c:v>
                </c:pt>
                <c:pt idx="9705" formatCode="General">
                  <c:v>9.7050000000000001</c:v>
                </c:pt>
                <c:pt idx="9706" formatCode="General">
                  <c:v>9.7059999999999995</c:v>
                </c:pt>
                <c:pt idx="9707" formatCode="General">
                  <c:v>9.7070000000000007</c:v>
                </c:pt>
                <c:pt idx="9708" formatCode="General">
                  <c:v>9.7080000000000002</c:v>
                </c:pt>
                <c:pt idx="9709" formatCode="General">
                  <c:v>9.7089999999999996</c:v>
                </c:pt>
                <c:pt idx="9710" formatCode="General">
                  <c:v>9.7100000000000009</c:v>
                </c:pt>
                <c:pt idx="9711" formatCode="General">
                  <c:v>9.7110000000000003</c:v>
                </c:pt>
                <c:pt idx="9712" formatCode="General">
                  <c:v>9.7119999999999997</c:v>
                </c:pt>
                <c:pt idx="9713" formatCode="General">
                  <c:v>9.7129999999999992</c:v>
                </c:pt>
                <c:pt idx="9714" formatCode="General">
                  <c:v>9.7140000000000004</c:v>
                </c:pt>
                <c:pt idx="9715" formatCode="General">
                  <c:v>9.7149999999999999</c:v>
                </c:pt>
                <c:pt idx="9716" formatCode="General">
                  <c:v>9.7159999999999993</c:v>
                </c:pt>
                <c:pt idx="9717" formatCode="General">
                  <c:v>9.7170000000000005</c:v>
                </c:pt>
                <c:pt idx="9718" formatCode="General">
                  <c:v>9.718</c:v>
                </c:pt>
                <c:pt idx="9719" formatCode="General">
                  <c:v>9.7189999999999994</c:v>
                </c:pt>
                <c:pt idx="9720" formatCode="General">
                  <c:v>9.7200000000000006</c:v>
                </c:pt>
                <c:pt idx="9721" formatCode="General">
                  <c:v>9.7210000000000001</c:v>
                </c:pt>
                <c:pt idx="9722" formatCode="General">
                  <c:v>9.7219999999999995</c:v>
                </c:pt>
                <c:pt idx="9723" formatCode="General">
                  <c:v>9.7230000000000008</c:v>
                </c:pt>
                <c:pt idx="9724" formatCode="General">
                  <c:v>9.7240000000000002</c:v>
                </c:pt>
                <c:pt idx="9725" formatCode="General">
                  <c:v>9.7249999999999996</c:v>
                </c:pt>
                <c:pt idx="9726" formatCode="General">
                  <c:v>9.7260000000000009</c:v>
                </c:pt>
                <c:pt idx="9727" formatCode="General">
                  <c:v>9.7270000000000003</c:v>
                </c:pt>
                <c:pt idx="9728" formatCode="General">
                  <c:v>9.7279999999999998</c:v>
                </c:pt>
                <c:pt idx="9729" formatCode="General">
                  <c:v>9.7289999999999992</c:v>
                </c:pt>
                <c:pt idx="9730" formatCode="General">
                  <c:v>9.73</c:v>
                </c:pt>
                <c:pt idx="9731" formatCode="General">
                  <c:v>9.7309999999999999</c:v>
                </c:pt>
                <c:pt idx="9732" formatCode="General">
                  <c:v>9.7319999999999993</c:v>
                </c:pt>
                <c:pt idx="9733" formatCode="General">
                  <c:v>9.7330000000000005</c:v>
                </c:pt>
                <c:pt idx="9734" formatCode="General">
                  <c:v>9.734</c:v>
                </c:pt>
                <c:pt idx="9735" formatCode="General">
                  <c:v>9.7349999999999994</c:v>
                </c:pt>
                <c:pt idx="9736" formatCode="General">
                  <c:v>9.7360000000000007</c:v>
                </c:pt>
                <c:pt idx="9737" formatCode="General">
                  <c:v>9.7370000000000001</c:v>
                </c:pt>
                <c:pt idx="9738" formatCode="General">
                  <c:v>9.7379999999999995</c:v>
                </c:pt>
                <c:pt idx="9739" formatCode="General">
                  <c:v>9.7390000000000008</c:v>
                </c:pt>
                <c:pt idx="9740" formatCode="General">
                  <c:v>9.74</c:v>
                </c:pt>
                <c:pt idx="9741" formatCode="General">
                  <c:v>9.7409999999999997</c:v>
                </c:pt>
                <c:pt idx="9742" formatCode="General">
                  <c:v>9.7420000000000009</c:v>
                </c:pt>
                <c:pt idx="9743" formatCode="General">
                  <c:v>9.7430000000000003</c:v>
                </c:pt>
                <c:pt idx="9744" formatCode="General">
                  <c:v>9.7439999999999998</c:v>
                </c:pt>
                <c:pt idx="9745" formatCode="General">
                  <c:v>9.7449999999999992</c:v>
                </c:pt>
                <c:pt idx="9746" formatCode="General">
                  <c:v>9.7460000000000004</c:v>
                </c:pt>
                <c:pt idx="9747" formatCode="General">
                  <c:v>9.7469999999999999</c:v>
                </c:pt>
                <c:pt idx="9748" formatCode="General">
                  <c:v>9.7479999999999993</c:v>
                </c:pt>
                <c:pt idx="9749" formatCode="General">
                  <c:v>9.7490000000000006</c:v>
                </c:pt>
                <c:pt idx="9750" formatCode="General">
                  <c:v>9.75</c:v>
                </c:pt>
                <c:pt idx="9751" formatCode="General">
                  <c:v>9.7509999999999994</c:v>
                </c:pt>
                <c:pt idx="9752" formatCode="General">
                  <c:v>9.7520000000000007</c:v>
                </c:pt>
                <c:pt idx="9753" formatCode="General">
                  <c:v>9.7530000000000001</c:v>
                </c:pt>
                <c:pt idx="9754" formatCode="General">
                  <c:v>9.7539999999999996</c:v>
                </c:pt>
                <c:pt idx="9755" formatCode="General">
                  <c:v>9.7550000000000008</c:v>
                </c:pt>
                <c:pt idx="9756" formatCode="General">
                  <c:v>9.7560000000000002</c:v>
                </c:pt>
                <c:pt idx="9757" formatCode="General">
                  <c:v>9.7569999999999997</c:v>
                </c:pt>
                <c:pt idx="9758" formatCode="General">
                  <c:v>9.7579999999999991</c:v>
                </c:pt>
                <c:pt idx="9759" formatCode="General">
                  <c:v>9.7590000000000003</c:v>
                </c:pt>
                <c:pt idx="9760" formatCode="General">
                  <c:v>9.76</c:v>
                </c:pt>
                <c:pt idx="9761" formatCode="General">
                  <c:v>9.7609999999999992</c:v>
                </c:pt>
                <c:pt idx="9762" formatCode="General">
                  <c:v>9.7620000000000005</c:v>
                </c:pt>
                <c:pt idx="9763" formatCode="General">
                  <c:v>9.7629999999999999</c:v>
                </c:pt>
                <c:pt idx="9764" formatCode="General">
                  <c:v>9.7639999999999993</c:v>
                </c:pt>
                <c:pt idx="9765" formatCode="General">
                  <c:v>9.7650000000000006</c:v>
                </c:pt>
                <c:pt idx="9766" formatCode="General">
                  <c:v>9.766</c:v>
                </c:pt>
                <c:pt idx="9767" formatCode="General">
                  <c:v>9.7669999999999995</c:v>
                </c:pt>
                <c:pt idx="9768" formatCode="General">
                  <c:v>9.7680000000000007</c:v>
                </c:pt>
                <c:pt idx="9769" formatCode="General">
                  <c:v>9.7690000000000001</c:v>
                </c:pt>
                <c:pt idx="9770" formatCode="General">
                  <c:v>9.77</c:v>
                </c:pt>
                <c:pt idx="9771" formatCode="General">
                  <c:v>9.7710000000000008</c:v>
                </c:pt>
                <c:pt idx="9772" formatCode="General">
                  <c:v>9.7720000000000002</c:v>
                </c:pt>
                <c:pt idx="9773" formatCode="General">
                  <c:v>9.7729999999999997</c:v>
                </c:pt>
                <c:pt idx="9774" formatCode="General">
                  <c:v>9.7739999999999991</c:v>
                </c:pt>
                <c:pt idx="9775" formatCode="General">
                  <c:v>9.7750000000000004</c:v>
                </c:pt>
                <c:pt idx="9776" formatCode="General">
                  <c:v>9.7759999999999998</c:v>
                </c:pt>
                <c:pt idx="9777" formatCode="General">
                  <c:v>9.7769999999999992</c:v>
                </c:pt>
                <c:pt idx="9778" formatCode="General">
                  <c:v>9.7780000000000005</c:v>
                </c:pt>
                <c:pt idx="9779" formatCode="General">
                  <c:v>9.7789999999999999</c:v>
                </c:pt>
                <c:pt idx="9780" formatCode="General">
                  <c:v>9.7799999999999994</c:v>
                </c:pt>
                <c:pt idx="9781" formatCode="General">
                  <c:v>9.7810000000000006</c:v>
                </c:pt>
                <c:pt idx="9782" formatCode="General">
                  <c:v>9.782</c:v>
                </c:pt>
                <c:pt idx="9783" formatCode="General">
                  <c:v>9.7829999999999995</c:v>
                </c:pt>
                <c:pt idx="9784" formatCode="General">
                  <c:v>9.7840000000000007</c:v>
                </c:pt>
                <c:pt idx="9785" formatCode="General">
                  <c:v>9.7850000000000001</c:v>
                </c:pt>
                <c:pt idx="9786" formatCode="General">
                  <c:v>9.7859999999999996</c:v>
                </c:pt>
                <c:pt idx="9787" formatCode="General">
                  <c:v>9.7870000000000008</c:v>
                </c:pt>
                <c:pt idx="9788" formatCode="General">
                  <c:v>9.7880000000000003</c:v>
                </c:pt>
                <c:pt idx="9789" formatCode="General">
                  <c:v>9.7889999999999997</c:v>
                </c:pt>
                <c:pt idx="9790" formatCode="General">
                  <c:v>9.7899999999999991</c:v>
                </c:pt>
                <c:pt idx="9791" formatCode="General">
                  <c:v>9.7910000000000004</c:v>
                </c:pt>
                <c:pt idx="9792" formatCode="General">
                  <c:v>9.7919999999999998</c:v>
                </c:pt>
                <c:pt idx="9793" formatCode="General">
                  <c:v>9.7929999999999993</c:v>
                </c:pt>
                <c:pt idx="9794" formatCode="General">
                  <c:v>9.7940000000000005</c:v>
                </c:pt>
                <c:pt idx="9795" formatCode="General">
                  <c:v>9.7949999999999999</c:v>
                </c:pt>
                <c:pt idx="9796" formatCode="General">
                  <c:v>9.7959999999999994</c:v>
                </c:pt>
                <c:pt idx="9797" formatCode="General">
                  <c:v>9.7970000000000006</c:v>
                </c:pt>
                <c:pt idx="9798" formatCode="General">
                  <c:v>9.798</c:v>
                </c:pt>
                <c:pt idx="9799" formatCode="General">
                  <c:v>9.7989999999999995</c:v>
                </c:pt>
                <c:pt idx="9800" formatCode="General">
                  <c:v>9.8000000000000007</c:v>
                </c:pt>
                <c:pt idx="9801" formatCode="General">
                  <c:v>9.8010000000000002</c:v>
                </c:pt>
                <c:pt idx="9802" formatCode="General">
                  <c:v>9.8019999999999996</c:v>
                </c:pt>
                <c:pt idx="9803" formatCode="General">
                  <c:v>9.8030000000000008</c:v>
                </c:pt>
                <c:pt idx="9804" formatCode="General">
                  <c:v>9.8040000000000003</c:v>
                </c:pt>
                <c:pt idx="9805" formatCode="General">
                  <c:v>9.8049999999999997</c:v>
                </c:pt>
                <c:pt idx="9806" formatCode="General">
                  <c:v>9.8059999999999992</c:v>
                </c:pt>
                <c:pt idx="9807" formatCode="General">
                  <c:v>9.8070000000000004</c:v>
                </c:pt>
                <c:pt idx="9808" formatCode="General">
                  <c:v>9.8079999999999998</c:v>
                </c:pt>
                <c:pt idx="9809" formatCode="General">
                  <c:v>9.8089999999999993</c:v>
                </c:pt>
                <c:pt idx="9810" formatCode="General">
                  <c:v>9.81</c:v>
                </c:pt>
                <c:pt idx="9811" formatCode="General">
                  <c:v>9.8109999999999999</c:v>
                </c:pt>
                <c:pt idx="9812" formatCode="General">
                  <c:v>9.8119999999999994</c:v>
                </c:pt>
                <c:pt idx="9813" formatCode="General">
                  <c:v>9.8130000000000006</c:v>
                </c:pt>
                <c:pt idx="9814" formatCode="General">
                  <c:v>9.8140000000000001</c:v>
                </c:pt>
                <c:pt idx="9815" formatCode="General">
                  <c:v>9.8149999999999995</c:v>
                </c:pt>
                <c:pt idx="9816" formatCode="General">
                  <c:v>9.8160000000000007</c:v>
                </c:pt>
                <c:pt idx="9817" formatCode="General">
                  <c:v>9.8170000000000002</c:v>
                </c:pt>
                <c:pt idx="9818" formatCode="General">
                  <c:v>9.8179999999999996</c:v>
                </c:pt>
                <c:pt idx="9819" formatCode="General">
                  <c:v>9.8190000000000008</c:v>
                </c:pt>
                <c:pt idx="9820" formatCode="General">
                  <c:v>9.82</c:v>
                </c:pt>
                <c:pt idx="9821" formatCode="General">
                  <c:v>9.8209999999999997</c:v>
                </c:pt>
                <c:pt idx="9822" formatCode="General">
                  <c:v>9.8219999999999992</c:v>
                </c:pt>
                <c:pt idx="9823" formatCode="General">
                  <c:v>9.8230000000000004</c:v>
                </c:pt>
                <c:pt idx="9824" formatCode="General">
                  <c:v>9.8239999999999998</c:v>
                </c:pt>
                <c:pt idx="9825" formatCode="General">
                  <c:v>9.8249999999999993</c:v>
                </c:pt>
                <c:pt idx="9826" formatCode="General">
                  <c:v>9.8260000000000005</c:v>
                </c:pt>
                <c:pt idx="9827" formatCode="General">
                  <c:v>9.827</c:v>
                </c:pt>
                <c:pt idx="9828" formatCode="General">
                  <c:v>9.8279999999999994</c:v>
                </c:pt>
                <c:pt idx="9829" formatCode="General">
                  <c:v>9.8290000000000006</c:v>
                </c:pt>
                <c:pt idx="9830" formatCode="General">
                  <c:v>9.83</c:v>
                </c:pt>
                <c:pt idx="9831" formatCode="General">
                  <c:v>9.8309999999999995</c:v>
                </c:pt>
                <c:pt idx="9832" formatCode="General">
                  <c:v>9.8320000000000007</c:v>
                </c:pt>
                <c:pt idx="9833" formatCode="General">
                  <c:v>9.8330000000000002</c:v>
                </c:pt>
                <c:pt idx="9834" formatCode="General">
                  <c:v>9.8339999999999996</c:v>
                </c:pt>
                <c:pt idx="9835" formatCode="General">
                  <c:v>9.8350000000000009</c:v>
                </c:pt>
                <c:pt idx="9836" formatCode="General">
                  <c:v>9.8360000000000003</c:v>
                </c:pt>
                <c:pt idx="9837" formatCode="General">
                  <c:v>9.8369999999999997</c:v>
                </c:pt>
                <c:pt idx="9838" formatCode="General">
                  <c:v>9.8379999999999992</c:v>
                </c:pt>
                <c:pt idx="9839" formatCode="General">
                  <c:v>9.8390000000000004</c:v>
                </c:pt>
                <c:pt idx="9840" formatCode="General">
                  <c:v>9.84</c:v>
                </c:pt>
                <c:pt idx="9841" formatCode="General">
                  <c:v>9.8409999999999993</c:v>
                </c:pt>
                <c:pt idx="9842" formatCode="General">
                  <c:v>9.8420000000000005</c:v>
                </c:pt>
                <c:pt idx="9843" formatCode="General">
                  <c:v>9.843</c:v>
                </c:pt>
                <c:pt idx="9844" formatCode="General">
                  <c:v>9.8439999999999994</c:v>
                </c:pt>
                <c:pt idx="9845" formatCode="General">
                  <c:v>9.8450000000000006</c:v>
                </c:pt>
                <c:pt idx="9846" formatCode="General">
                  <c:v>9.8460000000000001</c:v>
                </c:pt>
                <c:pt idx="9847" formatCode="General">
                  <c:v>9.8469999999999995</c:v>
                </c:pt>
                <c:pt idx="9848" formatCode="General">
                  <c:v>9.8480000000000008</c:v>
                </c:pt>
                <c:pt idx="9849" formatCode="General">
                  <c:v>9.8490000000000002</c:v>
                </c:pt>
                <c:pt idx="9850" formatCode="General">
                  <c:v>9.85</c:v>
                </c:pt>
                <c:pt idx="9851" formatCode="General">
                  <c:v>9.8510000000000009</c:v>
                </c:pt>
                <c:pt idx="9852" formatCode="General">
                  <c:v>9.8520000000000003</c:v>
                </c:pt>
                <c:pt idx="9853" formatCode="General">
                  <c:v>9.8529999999999998</c:v>
                </c:pt>
                <c:pt idx="9854" formatCode="General">
                  <c:v>9.8539999999999992</c:v>
                </c:pt>
                <c:pt idx="9855" formatCode="General">
                  <c:v>9.8550000000000004</c:v>
                </c:pt>
                <c:pt idx="9856" formatCode="General">
                  <c:v>9.8559999999999999</c:v>
                </c:pt>
                <c:pt idx="9857" formatCode="General">
                  <c:v>9.8569999999999993</c:v>
                </c:pt>
                <c:pt idx="9858" formatCode="General">
                  <c:v>9.8580000000000005</c:v>
                </c:pt>
                <c:pt idx="9859" formatCode="General">
                  <c:v>9.859</c:v>
                </c:pt>
                <c:pt idx="9860" formatCode="General">
                  <c:v>9.86</c:v>
                </c:pt>
                <c:pt idx="9861" formatCode="General">
                  <c:v>9.8610000000000007</c:v>
                </c:pt>
                <c:pt idx="9862" formatCode="General">
                  <c:v>9.8620000000000001</c:v>
                </c:pt>
                <c:pt idx="9863" formatCode="General">
                  <c:v>9.8629999999999995</c:v>
                </c:pt>
                <c:pt idx="9864" formatCode="General">
                  <c:v>9.8640000000000008</c:v>
                </c:pt>
                <c:pt idx="9865" formatCode="General">
                  <c:v>9.8650000000000002</c:v>
                </c:pt>
                <c:pt idx="9866" formatCode="General">
                  <c:v>9.8659999999999997</c:v>
                </c:pt>
                <c:pt idx="9867" formatCode="General">
                  <c:v>9.8670000000000009</c:v>
                </c:pt>
                <c:pt idx="9868" formatCode="General">
                  <c:v>9.8680000000000003</c:v>
                </c:pt>
                <c:pt idx="9869" formatCode="General">
                  <c:v>9.8689999999999998</c:v>
                </c:pt>
                <c:pt idx="9870" formatCode="General">
                  <c:v>9.8699999999999992</c:v>
                </c:pt>
                <c:pt idx="9871" formatCode="General">
                  <c:v>9.8710000000000004</c:v>
                </c:pt>
                <c:pt idx="9872" formatCode="General">
                  <c:v>9.8719999999999999</c:v>
                </c:pt>
                <c:pt idx="9873" formatCode="General">
                  <c:v>9.8729999999999993</c:v>
                </c:pt>
                <c:pt idx="9874" formatCode="General">
                  <c:v>9.8740000000000006</c:v>
                </c:pt>
                <c:pt idx="9875" formatCode="General">
                  <c:v>9.875</c:v>
                </c:pt>
                <c:pt idx="9876" formatCode="General">
                  <c:v>9.8759999999999994</c:v>
                </c:pt>
                <c:pt idx="9877" formatCode="General">
                  <c:v>9.8770000000000007</c:v>
                </c:pt>
                <c:pt idx="9878" formatCode="General">
                  <c:v>9.8780000000000001</c:v>
                </c:pt>
                <c:pt idx="9879" formatCode="General">
                  <c:v>9.8789999999999996</c:v>
                </c:pt>
                <c:pt idx="9880" formatCode="General">
                  <c:v>9.8800000000000008</c:v>
                </c:pt>
                <c:pt idx="9881" formatCode="General">
                  <c:v>9.8810000000000002</c:v>
                </c:pt>
                <c:pt idx="9882" formatCode="General">
                  <c:v>9.8819999999999997</c:v>
                </c:pt>
                <c:pt idx="9883" formatCode="General">
                  <c:v>9.8829999999999991</c:v>
                </c:pt>
                <c:pt idx="9884" formatCode="General">
                  <c:v>9.8840000000000003</c:v>
                </c:pt>
                <c:pt idx="9885" formatCode="General">
                  <c:v>9.8849999999999998</c:v>
                </c:pt>
                <c:pt idx="9886" formatCode="General">
                  <c:v>9.8859999999999992</c:v>
                </c:pt>
                <c:pt idx="9887" formatCode="General">
                  <c:v>9.8870000000000005</c:v>
                </c:pt>
                <c:pt idx="9888" formatCode="General">
                  <c:v>9.8879999999999999</c:v>
                </c:pt>
                <c:pt idx="9889" formatCode="General">
                  <c:v>9.8889999999999993</c:v>
                </c:pt>
                <c:pt idx="9890" formatCode="General">
                  <c:v>9.89</c:v>
                </c:pt>
                <c:pt idx="9891" formatCode="General">
                  <c:v>9.891</c:v>
                </c:pt>
                <c:pt idx="9892" formatCode="General">
                  <c:v>9.8919999999999995</c:v>
                </c:pt>
                <c:pt idx="9893" formatCode="General">
                  <c:v>9.8930000000000007</c:v>
                </c:pt>
                <c:pt idx="9894" formatCode="General">
                  <c:v>9.8940000000000001</c:v>
                </c:pt>
                <c:pt idx="9895" formatCode="General">
                  <c:v>9.8949999999999996</c:v>
                </c:pt>
                <c:pt idx="9896" formatCode="General">
                  <c:v>9.8960000000000008</c:v>
                </c:pt>
                <c:pt idx="9897" formatCode="General">
                  <c:v>9.8970000000000002</c:v>
                </c:pt>
                <c:pt idx="9898" formatCode="General">
                  <c:v>9.8979999999999997</c:v>
                </c:pt>
                <c:pt idx="9899" formatCode="General">
                  <c:v>9.8989999999999991</c:v>
                </c:pt>
                <c:pt idx="9900" formatCode="General">
                  <c:v>9.9</c:v>
                </c:pt>
                <c:pt idx="9901" formatCode="General">
                  <c:v>9.9009999999999998</c:v>
                </c:pt>
                <c:pt idx="9902" formatCode="General">
                  <c:v>9.9019999999999992</c:v>
                </c:pt>
                <c:pt idx="9903" formatCode="General">
                  <c:v>9.9030000000000005</c:v>
                </c:pt>
                <c:pt idx="9904" formatCode="General">
                  <c:v>9.9039999999999999</c:v>
                </c:pt>
                <c:pt idx="9905" formatCode="General">
                  <c:v>9.9049999999999994</c:v>
                </c:pt>
                <c:pt idx="9906" formatCode="General">
                  <c:v>9.9060000000000006</c:v>
                </c:pt>
                <c:pt idx="9907" formatCode="General">
                  <c:v>9.907</c:v>
                </c:pt>
                <c:pt idx="9908" formatCode="General">
                  <c:v>9.9079999999999995</c:v>
                </c:pt>
                <c:pt idx="9909" formatCode="General">
                  <c:v>9.9090000000000007</c:v>
                </c:pt>
                <c:pt idx="9910" formatCode="General">
                  <c:v>9.91</c:v>
                </c:pt>
                <c:pt idx="9911" formatCode="General">
                  <c:v>9.9109999999999996</c:v>
                </c:pt>
                <c:pt idx="9912" formatCode="General">
                  <c:v>9.9120000000000008</c:v>
                </c:pt>
                <c:pt idx="9913" formatCode="General">
                  <c:v>9.9130000000000003</c:v>
                </c:pt>
                <c:pt idx="9914" formatCode="General">
                  <c:v>9.9139999999999997</c:v>
                </c:pt>
                <c:pt idx="9915" formatCode="General">
                  <c:v>9.9149999999999991</c:v>
                </c:pt>
                <c:pt idx="9916" formatCode="General">
                  <c:v>9.9160000000000004</c:v>
                </c:pt>
                <c:pt idx="9917" formatCode="General">
                  <c:v>9.9169999999999998</c:v>
                </c:pt>
                <c:pt idx="9918" formatCode="General">
                  <c:v>9.9179999999999993</c:v>
                </c:pt>
                <c:pt idx="9919" formatCode="General">
                  <c:v>9.9190000000000005</c:v>
                </c:pt>
                <c:pt idx="9920" formatCode="General">
                  <c:v>9.92</c:v>
                </c:pt>
                <c:pt idx="9921" formatCode="General">
                  <c:v>9.9209999999999994</c:v>
                </c:pt>
                <c:pt idx="9922" formatCode="General">
                  <c:v>9.9220000000000006</c:v>
                </c:pt>
                <c:pt idx="9923" formatCode="General">
                  <c:v>9.923</c:v>
                </c:pt>
                <c:pt idx="9924" formatCode="General">
                  <c:v>9.9239999999999995</c:v>
                </c:pt>
                <c:pt idx="9925" formatCode="General">
                  <c:v>9.9250000000000007</c:v>
                </c:pt>
                <c:pt idx="9926" formatCode="General">
                  <c:v>9.9260000000000002</c:v>
                </c:pt>
                <c:pt idx="9927" formatCode="General">
                  <c:v>9.9269999999999996</c:v>
                </c:pt>
                <c:pt idx="9928" formatCode="General">
                  <c:v>9.9280000000000008</c:v>
                </c:pt>
                <c:pt idx="9929" formatCode="General">
                  <c:v>9.9290000000000003</c:v>
                </c:pt>
                <c:pt idx="9930" formatCode="General">
                  <c:v>9.93</c:v>
                </c:pt>
                <c:pt idx="9931" formatCode="General">
                  <c:v>9.9309999999999992</c:v>
                </c:pt>
                <c:pt idx="9932" formatCode="General">
                  <c:v>9.9320000000000004</c:v>
                </c:pt>
                <c:pt idx="9933" formatCode="General">
                  <c:v>9.9329999999999998</c:v>
                </c:pt>
                <c:pt idx="9934" formatCode="General">
                  <c:v>9.9339999999999993</c:v>
                </c:pt>
                <c:pt idx="9935" formatCode="General">
                  <c:v>9.9350000000000005</c:v>
                </c:pt>
                <c:pt idx="9936" formatCode="General">
                  <c:v>9.9359999999999999</c:v>
                </c:pt>
                <c:pt idx="9937" formatCode="General">
                  <c:v>9.9369999999999994</c:v>
                </c:pt>
                <c:pt idx="9938" formatCode="General">
                  <c:v>9.9380000000000006</c:v>
                </c:pt>
                <c:pt idx="9939" formatCode="General">
                  <c:v>9.9390000000000001</c:v>
                </c:pt>
                <c:pt idx="9940" formatCode="General">
                  <c:v>9.94</c:v>
                </c:pt>
                <c:pt idx="9941" formatCode="General">
                  <c:v>9.9410000000000007</c:v>
                </c:pt>
                <c:pt idx="9942" formatCode="General">
                  <c:v>9.9420000000000002</c:v>
                </c:pt>
                <c:pt idx="9943" formatCode="General">
                  <c:v>9.9429999999999996</c:v>
                </c:pt>
                <c:pt idx="9944" formatCode="General">
                  <c:v>9.9440000000000008</c:v>
                </c:pt>
                <c:pt idx="9945" formatCode="General">
                  <c:v>9.9450000000000003</c:v>
                </c:pt>
                <c:pt idx="9946" formatCode="General">
                  <c:v>9.9459999999999997</c:v>
                </c:pt>
                <c:pt idx="9947" formatCode="General">
                  <c:v>9.9469999999999992</c:v>
                </c:pt>
                <c:pt idx="9948" formatCode="General">
                  <c:v>9.9480000000000004</c:v>
                </c:pt>
                <c:pt idx="9949" formatCode="General">
                  <c:v>9.9489999999999998</c:v>
                </c:pt>
                <c:pt idx="9950" formatCode="General">
                  <c:v>9.9499999999999993</c:v>
                </c:pt>
                <c:pt idx="9951" formatCode="General">
                  <c:v>9.9510000000000005</c:v>
                </c:pt>
                <c:pt idx="9952" formatCode="General">
                  <c:v>9.952</c:v>
                </c:pt>
                <c:pt idx="9953" formatCode="General">
                  <c:v>9.9529999999999994</c:v>
                </c:pt>
                <c:pt idx="9954" formatCode="General">
                  <c:v>9.9540000000000006</c:v>
                </c:pt>
                <c:pt idx="9955" formatCode="General">
                  <c:v>9.9550000000000001</c:v>
                </c:pt>
                <c:pt idx="9956" formatCode="General">
                  <c:v>9.9559999999999995</c:v>
                </c:pt>
                <c:pt idx="9957" formatCode="General">
                  <c:v>9.9570000000000007</c:v>
                </c:pt>
                <c:pt idx="9958" formatCode="General">
                  <c:v>9.9580000000000002</c:v>
                </c:pt>
                <c:pt idx="9959" formatCode="General">
                  <c:v>9.9589999999999996</c:v>
                </c:pt>
                <c:pt idx="9960" formatCode="General">
                  <c:v>9.9600000000000009</c:v>
                </c:pt>
                <c:pt idx="9961" formatCode="General">
                  <c:v>9.9610000000000003</c:v>
                </c:pt>
                <c:pt idx="9962" formatCode="General">
                  <c:v>9.9619999999999997</c:v>
                </c:pt>
                <c:pt idx="9963" formatCode="General">
                  <c:v>9.9629999999999992</c:v>
                </c:pt>
                <c:pt idx="9964" formatCode="General">
                  <c:v>9.9640000000000004</c:v>
                </c:pt>
                <c:pt idx="9965" formatCode="General">
                  <c:v>9.9649999999999999</c:v>
                </c:pt>
                <c:pt idx="9966" formatCode="General">
                  <c:v>9.9659999999999993</c:v>
                </c:pt>
                <c:pt idx="9967" formatCode="General">
                  <c:v>9.9670000000000005</c:v>
                </c:pt>
                <c:pt idx="9968" formatCode="General">
                  <c:v>9.968</c:v>
                </c:pt>
                <c:pt idx="9969" formatCode="General">
                  <c:v>9.9689999999999994</c:v>
                </c:pt>
                <c:pt idx="9970" formatCode="General">
                  <c:v>9.9700000000000006</c:v>
                </c:pt>
                <c:pt idx="9971" formatCode="General">
                  <c:v>9.9710000000000001</c:v>
                </c:pt>
                <c:pt idx="9972" formatCode="General">
                  <c:v>9.9719999999999995</c:v>
                </c:pt>
                <c:pt idx="9973" formatCode="General">
                  <c:v>9.9730000000000008</c:v>
                </c:pt>
                <c:pt idx="9974" formatCode="General">
                  <c:v>9.9740000000000002</c:v>
                </c:pt>
                <c:pt idx="9975" formatCode="General">
                  <c:v>9.9749999999999996</c:v>
                </c:pt>
                <c:pt idx="9976" formatCode="General">
                  <c:v>9.9760000000000009</c:v>
                </c:pt>
                <c:pt idx="9977" formatCode="General">
                  <c:v>9.9770000000000003</c:v>
                </c:pt>
                <c:pt idx="9978" formatCode="General">
                  <c:v>9.9779999999999998</c:v>
                </c:pt>
                <c:pt idx="9979" formatCode="General">
                  <c:v>9.9789999999999992</c:v>
                </c:pt>
                <c:pt idx="9980" formatCode="General">
                  <c:v>9.98</c:v>
                </c:pt>
                <c:pt idx="9981" formatCode="General">
                  <c:v>9.9809999999999999</c:v>
                </c:pt>
                <c:pt idx="9982" formatCode="General">
                  <c:v>9.9819999999999993</c:v>
                </c:pt>
                <c:pt idx="9983" formatCode="General">
                  <c:v>9.9830000000000005</c:v>
                </c:pt>
                <c:pt idx="9984" formatCode="General">
                  <c:v>9.984</c:v>
                </c:pt>
                <c:pt idx="9985" formatCode="General">
                  <c:v>9.9849999999999994</c:v>
                </c:pt>
                <c:pt idx="9986" formatCode="General">
                  <c:v>9.9860000000000007</c:v>
                </c:pt>
                <c:pt idx="9987" formatCode="General">
                  <c:v>9.9870000000000001</c:v>
                </c:pt>
                <c:pt idx="9988" formatCode="General">
                  <c:v>9.9879999999999995</c:v>
                </c:pt>
                <c:pt idx="9989" formatCode="General">
                  <c:v>9.9890000000000008</c:v>
                </c:pt>
                <c:pt idx="9990" formatCode="General">
                  <c:v>9.99</c:v>
                </c:pt>
                <c:pt idx="9991" formatCode="General">
                  <c:v>9.9909999999999997</c:v>
                </c:pt>
                <c:pt idx="9992" formatCode="General">
                  <c:v>9.9920000000000009</c:v>
                </c:pt>
                <c:pt idx="9993" formatCode="General">
                  <c:v>9.9930000000000003</c:v>
                </c:pt>
                <c:pt idx="9994" formatCode="General">
                  <c:v>9.9939999999999998</c:v>
                </c:pt>
                <c:pt idx="9995" formatCode="General">
                  <c:v>9.9949999999999992</c:v>
                </c:pt>
                <c:pt idx="9996" formatCode="General">
                  <c:v>9.9960000000000004</c:v>
                </c:pt>
                <c:pt idx="9997" formatCode="General">
                  <c:v>9.9969999999999999</c:v>
                </c:pt>
                <c:pt idx="9998" formatCode="General">
                  <c:v>9.9979999999999993</c:v>
                </c:pt>
                <c:pt idx="9999" formatCode="General">
                  <c:v>9.9990000000000006</c:v>
                </c:pt>
                <c:pt idx="10000" formatCode="General">
                  <c:v>10</c:v>
                </c:pt>
              </c:numCache>
            </c:numRef>
          </c:xVal>
          <c:yVal>
            <c:numRef>
              <c:f>FlickrLogos32Test!$I$12:$NTY$12</c:f>
              <c:numCache>
                <c:formatCode>0.000</c:formatCode>
                <c:ptCount val="10001"/>
                <c:pt idx="0">
                  <c:v>5.1963516356798702E-4</c:v>
                </c:pt>
                <c:pt idx="1">
                  <c:v>4.5950703554862297E-2</c:v>
                </c:pt>
                <c:pt idx="2">
                  <c:v>5.99808253126708E-2</c:v>
                </c:pt>
                <c:pt idx="3">
                  <c:v>7.2276280874990204E-2</c:v>
                </c:pt>
                <c:pt idx="4">
                  <c:v>8.3209225329038503E-2</c:v>
                </c:pt>
                <c:pt idx="5">
                  <c:v>8.9384020255846103E-2</c:v>
                </c:pt>
                <c:pt idx="6">
                  <c:v>9.5275955507314297E-2</c:v>
                </c:pt>
                <c:pt idx="7">
                  <c:v>0.10056739341816499</c:v>
                </c:pt>
                <c:pt idx="8" formatCode="General">
                  <c:v>0.105254734015764</c:v>
                </c:pt>
                <c:pt idx="9" formatCode="General">
                  <c:v>0.109738436100127</c:v>
                </c:pt>
                <c:pt idx="10" formatCode="General">
                  <c:v>0.114089383070604</c:v>
                </c:pt>
                <c:pt idx="11" formatCode="General">
                  <c:v>0.118070187990631</c:v>
                </c:pt>
                <c:pt idx="12" formatCode="General">
                  <c:v>0.12188049175363599</c:v>
                </c:pt>
                <c:pt idx="13" formatCode="General">
                  <c:v>0.12475799473657501</c:v>
                </c:pt>
                <c:pt idx="14" formatCode="General">
                  <c:v>0.12710889321715599</c:v>
                </c:pt>
                <c:pt idx="15" formatCode="General">
                  <c:v>0.12946443606076799</c:v>
                </c:pt>
                <c:pt idx="16" formatCode="General">
                  <c:v>0.131804637442129</c:v>
                </c:pt>
                <c:pt idx="17" formatCode="General">
                  <c:v>0.134162648767012</c:v>
                </c:pt>
                <c:pt idx="18" formatCode="General">
                  <c:v>0.13651390747627201</c:v>
                </c:pt>
                <c:pt idx="19" formatCode="General">
                  <c:v>0.13890534151919201</c:v>
                </c:pt>
                <c:pt idx="20" formatCode="General">
                  <c:v>0.141669932420733</c:v>
                </c:pt>
                <c:pt idx="21" formatCode="General">
                  <c:v>0.144390427470279</c:v>
                </c:pt>
                <c:pt idx="22" formatCode="General">
                  <c:v>0.14707123816986101</c:v>
                </c:pt>
                <c:pt idx="23" formatCode="General">
                  <c:v>0.149580808398244</c:v>
                </c:pt>
                <c:pt idx="24" formatCode="General">
                  <c:v>0.152096474215792</c:v>
                </c:pt>
                <c:pt idx="25" formatCode="General">
                  <c:v>0.154610559272924</c:v>
                </c:pt>
                <c:pt idx="26" formatCode="General">
                  <c:v>0.15679270143122301</c:v>
                </c:pt>
                <c:pt idx="27" formatCode="General">
                  <c:v>0.158833345512647</c:v>
                </c:pt>
                <c:pt idx="28" formatCode="General">
                  <c:v>0.16082852874649001</c:v>
                </c:pt>
                <c:pt idx="29" formatCode="General">
                  <c:v>0.16285254632948101</c:v>
                </c:pt>
                <c:pt idx="30" formatCode="General">
                  <c:v>0.164722987795693</c:v>
                </c:pt>
                <c:pt idx="31" formatCode="General">
                  <c:v>0.16660450669475799</c:v>
                </c:pt>
                <c:pt idx="32" formatCode="General">
                  <c:v>0.16850451087961699</c:v>
                </c:pt>
                <c:pt idx="33" formatCode="General">
                  <c:v>0.170344161097121</c:v>
                </c:pt>
                <c:pt idx="34" formatCode="General">
                  <c:v>0.17208949685241101</c:v>
                </c:pt>
                <c:pt idx="35" formatCode="General">
                  <c:v>0.17381950759692899</c:v>
                </c:pt>
                <c:pt idx="36" formatCode="General">
                  <c:v>0.17553016116940301</c:v>
                </c:pt>
                <c:pt idx="37" formatCode="General">
                  <c:v>0.17713355349054699</c:v>
                </c:pt>
                <c:pt idx="38" formatCode="General">
                  <c:v>0.17866911098208699</c:v>
                </c:pt>
                <c:pt idx="39" formatCode="General">
                  <c:v>0.18022762937933001</c:v>
                </c:pt>
                <c:pt idx="40" formatCode="General">
                  <c:v>0.18180572192243</c:v>
                </c:pt>
                <c:pt idx="41" formatCode="General">
                  <c:v>0.18339789294033901</c:v>
                </c:pt>
                <c:pt idx="42" formatCode="General">
                  <c:v>0.184951325846681</c:v>
                </c:pt>
                <c:pt idx="43" formatCode="General">
                  <c:v>0.18648444160609101</c:v>
                </c:pt>
                <c:pt idx="44" formatCode="General">
                  <c:v>0.188005698553176</c:v>
                </c:pt>
                <c:pt idx="45" formatCode="General">
                  <c:v>0.18952685725951801</c:v>
                </c:pt>
                <c:pt idx="46" formatCode="General">
                  <c:v>0.19087042689911199</c:v>
                </c:pt>
                <c:pt idx="47" formatCode="General">
                  <c:v>0.192039827683298</c:v>
                </c:pt>
                <c:pt idx="48" formatCode="General">
                  <c:v>0.193219473618926</c:v>
                </c:pt>
                <c:pt idx="49" formatCode="General">
                  <c:v>0.19440940702036399</c:v>
                </c:pt>
                <c:pt idx="50" formatCode="General">
                  <c:v>0.195609651790108</c:v>
                </c:pt>
                <c:pt idx="51" formatCode="General">
                  <c:v>0.19673224543877399</c:v>
                </c:pt>
                <c:pt idx="52" formatCode="General">
                  <c:v>0.19786062500583099</c:v>
                </c:pt>
                <c:pt idx="53" formatCode="General">
                  <c:v>0.19899482897247101</c:v>
                </c:pt>
                <c:pt idx="54" formatCode="General">
                  <c:v>0.20013487695117199</c:v>
                </c:pt>
                <c:pt idx="55" formatCode="General">
                  <c:v>0.20126848221326399</c:v>
                </c:pt>
                <c:pt idx="56" formatCode="General">
                  <c:v>0.202349601139516</c:v>
                </c:pt>
                <c:pt idx="57" formatCode="General">
                  <c:v>0.20343717122037</c:v>
                </c:pt>
                <c:pt idx="58" formatCode="General">
                  <c:v>0.204509223914493</c:v>
                </c:pt>
                <c:pt idx="59" formatCode="General">
                  <c:v>0.20556740710934901</c:v>
                </c:pt>
                <c:pt idx="60" formatCode="General">
                  <c:v>0.206630868948947</c:v>
                </c:pt>
                <c:pt idx="61" formatCode="General">
                  <c:v>0.20769967067455</c:v>
                </c:pt>
                <c:pt idx="62" formatCode="General">
                  <c:v>0.208759943489155</c:v>
                </c:pt>
                <c:pt idx="63" formatCode="General">
                  <c:v>0.20973791023702301</c:v>
                </c:pt>
                <c:pt idx="64" formatCode="General">
                  <c:v>0.21076196761800101</c:v>
                </c:pt>
                <c:pt idx="65" formatCode="General">
                  <c:v>0.211791956863985</c:v>
                </c:pt>
                <c:pt idx="66" formatCode="General">
                  <c:v>0.21282762602922001</c:v>
                </c:pt>
                <c:pt idx="67" formatCode="General">
                  <c:v>0.21387074127344599</c:v>
                </c:pt>
                <c:pt idx="68" formatCode="General">
                  <c:v>0.214910624205151</c:v>
                </c:pt>
                <c:pt idx="69" formatCode="General">
                  <c:v>0.21593475553925101</c:v>
                </c:pt>
                <c:pt idx="70" formatCode="General">
                  <c:v>0.21695305196957401</c:v>
                </c:pt>
                <c:pt idx="71" formatCode="General">
                  <c:v>0.21795176789652199</c:v>
                </c:pt>
                <c:pt idx="72" formatCode="General">
                  <c:v>0.21890730309512499</c:v>
                </c:pt>
                <c:pt idx="73" formatCode="General">
                  <c:v>0.21977052039999401</c:v>
                </c:pt>
                <c:pt idx="74" formatCode="General">
                  <c:v>0.22071294414954101</c:v>
                </c:pt>
                <c:pt idx="75" formatCode="General">
                  <c:v>0.221656376709331</c:v>
                </c:pt>
                <c:pt idx="76" formatCode="General">
                  <c:v>0.22260080423962</c:v>
                </c:pt>
                <c:pt idx="77" formatCode="General">
                  <c:v>0.22354621297816399</c:v>
                </c:pt>
                <c:pt idx="78" formatCode="General">
                  <c:v>0.22448427287554201</c:v>
                </c:pt>
                <c:pt idx="79" formatCode="General">
                  <c:v>0.22543129985956001</c:v>
                </c:pt>
                <c:pt idx="80" formatCode="General">
                  <c:v>0.226388700281693</c:v>
                </c:pt>
                <c:pt idx="81" formatCode="General">
                  <c:v>0.227347311251789</c:v>
                </c:pt>
                <c:pt idx="82" formatCode="General">
                  <c:v>0.22830711967338599</c:v>
                </c:pt>
                <c:pt idx="83" formatCode="General">
                  <c:v>0.22926811239021999</c:v>
                </c:pt>
                <c:pt idx="84" formatCode="General">
                  <c:v>0.23022957689703799</c:v>
                </c:pt>
                <c:pt idx="85" formatCode="General">
                  <c:v>0.231196446082993</c:v>
                </c:pt>
                <c:pt idx="86" formatCode="General">
                  <c:v>0.23208790528736101</c:v>
                </c:pt>
                <c:pt idx="87" formatCode="General">
                  <c:v>0.232974279656989</c:v>
                </c:pt>
                <c:pt idx="88" formatCode="General">
                  <c:v>0.23385548596035999</c:v>
                </c:pt>
                <c:pt idx="89" formatCode="General">
                  <c:v>0.234705840447683</c:v>
                </c:pt>
                <c:pt idx="90" formatCode="General">
                  <c:v>0.235547692565234</c:v>
                </c:pt>
                <c:pt idx="91" formatCode="General">
                  <c:v>0.23639446413314599</c:v>
                </c:pt>
                <c:pt idx="92" formatCode="General">
                  <c:v>0.23724723035548601</c:v>
                </c:pt>
                <c:pt idx="93" formatCode="General">
                  <c:v>0.238107167096161</c:v>
                </c:pt>
                <c:pt idx="94" formatCode="General">
                  <c:v>0.238946131499749</c:v>
                </c:pt>
                <c:pt idx="95" formatCode="General">
                  <c:v>0.239697428411316</c:v>
                </c:pt>
                <c:pt idx="96" formatCode="General">
                  <c:v>0.240425289526185</c:v>
                </c:pt>
                <c:pt idx="97" formatCode="General">
                  <c:v>0.24115449173678399</c:v>
                </c:pt>
                <c:pt idx="98" formatCode="General">
                  <c:v>0.24188500967266</c:v>
                </c:pt>
                <c:pt idx="99" formatCode="General">
                  <c:v>0.24261681833021101</c:v>
                </c:pt>
                <c:pt idx="100" formatCode="General">
                  <c:v>0.24334989307812899</c:v>
                </c:pt>
                <c:pt idx="101" formatCode="General">
                  <c:v>0.24408420966194799</c:v>
                </c:pt>
                <c:pt idx="102" formatCode="General">
                  <c:v>0.244819744207742</c:v>
                </c:pt>
                <c:pt idx="103" formatCode="General">
                  <c:v>0.24555222442739499</c:v>
                </c:pt>
                <c:pt idx="104" formatCode="General">
                  <c:v>0.24617372975614801</c:v>
                </c:pt>
                <c:pt idx="105" formatCode="General">
                  <c:v>0.24666547093198801</c:v>
                </c:pt>
                <c:pt idx="106" formatCode="General">
                  <c:v>0.24715846151680099</c:v>
                </c:pt>
                <c:pt idx="107" formatCode="General">
                  <c:v>0.247652707952326</c:v>
                </c:pt>
                <c:pt idx="108" formatCode="General">
                  <c:v>0.24817596243488699</c:v>
                </c:pt>
                <c:pt idx="109" formatCode="General">
                  <c:v>0.24870271997309901</c:v>
                </c:pt>
                <c:pt idx="110" formatCode="General">
                  <c:v>0.24923335432077101</c:v>
                </c:pt>
                <c:pt idx="111" formatCode="General">
                  <c:v>0.249768975543462</c:v>
                </c:pt>
                <c:pt idx="112" formatCode="General">
                  <c:v>0.25030354205077199</c:v>
                </c:pt>
                <c:pt idx="113" formatCode="General">
                  <c:v>0.25076750993144897</c:v>
                </c:pt>
                <c:pt idx="114" formatCode="General">
                  <c:v>0.251223264936841</c:v>
                </c:pt>
                <c:pt idx="115" formatCode="General">
                  <c:v>0.25168019341436099</c:v>
                </c:pt>
                <c:pt idx="116" formatCode="General">
                  <c:v>0.25213889753079499</c:v>
                </c:pt>
                <c:pt idx="117" formatCode="General">
                  <c:v>0.252599194575505</c:v>
                </c:pt>
                <c:pt idx="118" formatCode="General">
                  <c:v>0.25306068058696601</c:v>
                </c:pt>
                <c:pt idx="119" formatCode="General">
                  <c:v>0.25352335580787599</c:v>
                </c:pt>
                <c:pt idx="120" formatCode="General">
                  <c:v>0.25398722026210502</c:v>
                </c:pt>
                <c:pt idx="121" formatCode="General">
                  <c:v>0.254452273754672</c:v>
                </c:pt>
                <c:pt idx="122" formatCode="General">
                  <c:v>0.254918430056985</c:v>
                </c:pt>
                <c:pt idx="123" formatCode="General">
                  <c:v>0.25538303154785202</c:v>
                </c:pt>
                <c:pt idx="124" formatCode="General">
                  <c:v>0.255853665312127</c:v>
                </c:pt>
                <c:pt idx="125" formatCode="General">
                  <c:v>0.25633000599614503</c:v>
                </c:pt>
                <c:pt idx="126" formatCode="General">
                  <c:v>0.25688812074744499</c:v>
                </c:pt>
                <c:pt idx="127" formatCode="General">
                  <c:v>0.25742184543157698</c:v>
                </c:pt>
                <c:pt idx="128" formatCode="General">
                  <c:v>0.257933182365572</c:v>
                </c:pt>
                <c:pt idx="129" formatCode="General">
                  <c:v>0.25841987680183498</c:v>
                </c:pt>
                <c:pt idx="130" formatCode="General">
                  <c:v>0.25890705076082798</c:v>
                </c:pt>
                <c:pt idx="131" formatCode="General">
                  <c:v>0.25940498213405999</c:v>
                </c:pt>
                <c:pt idx="132" formatCode="General">
                  <c:v>0.25990878774094001</c:v>
                </c:pt>
                <c:pt idx="133" formatCode="General">
                  <c:v>0.26041012055371199</c:v>
                </c:pt>
                <c:pt idx="134" formatCode="General">
                  <c:v>0.26091167360379602</c:v>
                </c:pt>
                <c:pt idx="135" formatCode="General">
                  <c:v>0.26141344635392499</c:v>
                </c:pt>
                <c:pt idx="136" formatCode="General">
                  <c:v>0.26191543826117403</c:v>
                </c:pt>
                <c:pt idx="137" formatCode="General">
                  <c:v>0.26241764877704199</c:v>
                </c:pt>
                <c:pt idx="138" formatCode="General">
                  <c:v>0.26291754544053603</c:v>
                </c:pt>
                <c:pt idx="139" formatCode="General">
                  <c:v>0.26341619913252601</c:v>
                </c:pt>
                <c:pt idx="140" formatCode="General">
                  <c:v>0.26391513257192301</c:v>
                </c:pt>
                <c:pt idx="141" formatCode="General">
                  <c:v>0.26441814880622</c:v>
                </c:pt>
                <c:pt idx="142" formatCode="General">
                  <c:v>0.26492884482717599</c:v>
                </c:pt>
                <c:pt idx="143" formatCode="General">
                  <c:v>0.26544001230454001</c:v>
                </c:pt>
                <c:pt idx="144" formatCode="General">
                  <c:v>0.26595164922486503</c:v>
                </c:pt>
                <c:pt idx="145" formatCode="General">
                  <c:v>0.26646375355259599</c:v>
                </c:pt>
                <c:pt idx="146" formatCode="General">
                  <c:v>0.26697632323071402</c:v>
                </c:pt>
                <c:pt idx="147" formatCode="General">
                  <c:v>0.26748212774517099</c:v>
                </c:pt>
                <c:pt idx="148" formatCode="General">
                  <c:v>0.26798639469862601</c:v>
                </c:pt>
                <c:pt idx="149" formatCode="General">
                  <c:v>0.26849062965611997</c:v>
                </c:pt>
                <c:pt idx="150" formatCode="General">
                  <c:v>0.26899405304245</c:v>
                </c:pt>
                <c:pt idx="151" formatCode="General">
                  <c:v>0.269498719308853</c:v>
                </c:pt>
                <c:pt idx="152" formatCode="General">
                  <c:v>0.27000829904199602</c:v>
                </c:pt>
                <c:pt idx="153" formatCode="General">
                  <c:v>0.27052404166537303</c:v>
                </c:pt>
                <c:pt idx="154" formatCode="General">
                  <c:v>0.27104015686289101</c:v>
                </c:pt>
                <c:pt idx="155" formatCode="General">
                  <c:v>0.27155530271378397</c:v>
                </c:pt>
                <c:pt idx="156" formatCode="General">
                  <c:v>0.27206734658084603</c:v>
                </c:pt>
                <c:pt idx="157" formatCode="General">
                  <c:v>0.272579720086151</c:v>
                </c:pt>
                <c:pt idx="158" formatCode="General">
                  <c:v>0.27309248263920199</c:v>
                </c:pt>
                <c:pt idx="159" formatCode="General">
                  <c:v>0.27360576190158598</c:v>
                </c:pt>
                <c:pt idx="160" formatCode="General">
                  <c:v>0.274119183809517</c:v>
                </c:pt>
                <c:pt idx="161" formatCode="General">
                  <c:v>0.27463274711457097</c:v>
                </c:pt>
                <c:pt idx="162" formatCode="General">
                  <c:v>0.27514645057993098</c:v>
                </c:pt>
                <c:pt idx="163" formatCode="General">
                  <c:v>0.27566029298029998</c:v>
                </c:pt>
                <c:pt idx="164" formatCode="General">
                  <c:v>0.27617427310182202</c:v>
                </c:pt>
                <c:pt idx="165" formatCode="General">
                  <c:v>0.27667830063656301</c:v>
                </c:pt>
                <c:pt idx="166" formatCode="General">
                  <c:v>0.27718077652040402</c:v>
                </c:pt>
                <c:pt idx="167" formatCode="General">
                  <c:v>0.27768336004656402</c:v>
                </c:pt>
                <c:pt idx="168" formatCode="General">
                  <c:v>0.27818605072814701</c:v>
                </c:pt>
                <c:pt idx="169" formatCode="General">
                  <c:v>0.27868884807952998</c:v>
                </c:pt>
                <c:pt idx="170" formatCode="General">
                  <c:v>0.27919175161637799</c:v>
                </c:pt>
                <c:pt idx="171" formatCode="General">
                  <c:v>0.27969476085566097</c:v>
                </c:pt>
                <c:pt idx="172" formatCode="General">
                  <c:v>0.28015610754740999</c:v>
                </c:pt>
                <c:pt idx="173" formatCode="General">
                  <c:v>0.28057652951060802</c:v>
                </c:pt>
                <c:pt idx="174" formatCode="General">
                  <c:v>0.28097815799901898</c:v>
                </c:pt>
                <c:pt idx="175" formatCode="General">
                  <c:v>0.28134216896451297</c:v>
                </c:pt>
                <c:pt idx="176" formatCode="General">
                  <c:v>0.281703377949377</c:v>
                </c:pt>
                <c:pt idx="177" formatCode="General">
                  <c:v>0.28205446775834098</c:v>
                </c:pt>
                <c:pt idx="178" formatCode="General">
                  <c:v>0.28240161899607003</c:v>
                </c:pt>
                <c:pt idx="179" formatCode="General">
                  <c:v>0.28273359162710299</c:v>
                </c:pt>
                <c:pt idx="180" formatCode="General">
                  <c:v>0.28306642143439797</c:v>
                </c:pt>
                <c:pt idx="181" formatCode="General">
                  <c:v>0.283395591145854</c:v>
                </c:pt>
                <c:pt idx="182" formatCode="General">
                  <c:v>0.283724951185437</c:v>
                </c:pt>
                <c:pt idx="183" formatCode="General">
                  <c:v>0.28405480724455101</c:v>
                </c:pt>
                <c:pt idx="184" formatCode="General">
                  <c:v>0.28438315145394999</c:v>
                </c:pt>
                <c:pt idx="185" formatCode="General">
                  <c:v>0.28471179998759</c:v>
                </c:pt>
                <c:pt idx="186" formatCode="General">
                  <c:v>0.28504092833661498</c:v>
                </c:pt>
                <c:pt idx="187" formatCode="General">
                  <c:v>0.28537053601669099</c:v>
                </c:pt>
                <c:pt idx="188" formatCode="General">
                  <c:v>0.28570062251054501</c:v>
                </c:pt>
                <c:pt idx="189" formatCode="General">
                  <c:v>0.28603118726813498</c:v>
                </c:pt>
                <c:pt idx="190" formatCode="General">
                  <c:v>0.28636222970685099</c:v>
                </c:pt>
                <c:pt idx="191" formatCode="General">
                  <c:v>0.28669441385261601</c:v>
                </c:pt>
                <c:pt idx="192" formatCode="General">
                  <c:v>0.28703363392804498</c:v>
                </c:pt>
                <c:pt idx="193" formatCode="General">
                  <c:v>0.28737316994287698</c:v>
                </c:pt>
                <c:pt idx="194" formatCode="General">
                  <c:v>0.28771302050744102</c:v>
                </c:pt>
                <c:pt idx="195" formatCode="General">
                  <c:v>0.288053184225876</c:v>
                </c:pt>
                <c:pt idx="196" formatCode="General">
                  <c:v>0.28839365969638298</c:v>
                </c:pt>
                <c:pt idx="197" formatCode="General">
                  <c:v>0.28873444551148703</c:v>
                </c:pt>
                <c:pt idx="198" formatCode="General">
                  <c:v>0.28907554025828702</c:v>
                </c:pt>
                <c:pt idx="199" formatCode="General">
                  <c:v>0.28941694251870798</c:v>
                </c:pt>
                <c:pt idx="200" formatCode="General">
                  <c:v>0.28975110352047601</c:v>
                </c:pt>
                <c:pt idx="201" formatCode="General">
                  <c:v>0.29006687025070199</c:v>
                </c:pt>
                <c:pt idx="202" formatCode="General">
                  <c:v>0.29036405498234003</c:v>
                </c:pt>
                <c:pt idx="203" formatCode="General">
                  <c:v>0.29064965604479498</c:v>
                </c:pt>
                <c:pt idx="204" formatCode="General">
                  <c:v>0.290938298037209</c:v>
                </c:pt>
                <c:pt idx="205" formatCode="General">
                  <c:v>0.291228233080078</c:v>
                </c:pt>
                <c:pt idx="206" formatCode="General">
                  <c:v>0.29151832948081102</c:v>
                </c:pt>
                <c:pt idx="207" formatCode="General">
                  <c:v>0.291803913096843</c:v>
                </c:pt>
                <c:pt idx="208" formatCode="General">
                  <c:v>0.29208778254767398</c:v>
                </c:pt>
                <c:pt idx="209" formatCode="General">
                  <c:v>0.29237165559842998</c:v>
                </c:pt>
                <c:pt idx="210" formatCode="General">
                  <c:v>0.292655649221151</c:v>
                </c:pt>
                <c:pt idx="211" formatCode="General">
                  <c:v>0.29293973099048698</c:v>
                </c:pt>
                <c:pt idx="212" formatCode="General">
                  <c:v>0.29322392947419601</c:v>
                </c:pt>
                <c:pt idx="213" formatCode="General">
                  <c:v>0.29350824839691098</c:v>
                </c:pt>
                <c:pt idx="214" formatCode="General">
                  <c:v>0.29379268784823998</c:v>
                </c:pt>
                <c:pt idx="215" formatCode="General">
                  <c:v>0.29407724791578299</c:v>
                </c:pt>
                <c:pt idx="216" formatCode="General">
                  <c:v>0.29436192868512401</c:v>
                </c:pt>
                <c:pt idx="217" formatCode="General">
                  <c:v>0.29464662384803803</c:v>
                </c:pt>
                <c:pt idx="218" formatCode="General">
                  <c:v>0.29493020110011697</c:v>
                </c:pt>
                <c:pt idx="219" formatCode="General">
                  <c:v>0.295213846510824</c:v>
                </c:pt>
                <c:pt idx="220" formatCode="General">
                  <c:v>0.29549756027792701</c:v>
                </c:pt>
                <c:pt idx="221" formatCode="General">
                  <c:v>0.29578134259928401</c:v>
                </c:pt>
                <c:pt idx="222" formatCode="General">
                  <c:v>0.29606519367283102</c:v>
                </c:pt>
                <c:pt idx="223" formatCode="General">
                  <c:v>0.29634911369658101</c:v>
                </c:pt>
                <c:pt idx="224" formatCode="General">
                  <c:v>0.296633102868614</c:v>
                </c:pt>
                <c:pt idx="225" formatCode="General">
                  <c:v>0.29692659098079599</c:v>
                </c:pt>
                <c:pt idx="226" formatCode="General">
                  <c:v>0.29722685966363799</c:v>
                </c:pt>
                <c:pt idx="227" formatCode="General">
                  <c:v>0.297527224089706</c:v>
                </c:pt>
                <c:pt idx="228" formatCode="General">
                  <c:v>0.29782894934718002</c:v>
                </c:pt>
                <c:pt idx="229" formatCode="General">
                  <c:v>0.29813308210646</c:v>
                </c:pt>
                <c:pt idx="230" formatCode="General">
                  <c:v>0.29843730249371297</c:v>
                </c:pt>
                <c:pt idx="231" formatCode="General">
                  <c:v>0.29874161052164699</c:v>
                </c:pt>
                <c:pt idx="232" formatCode="General">
                  <c:v>0.29904600620185501</c:v>
                </c:pt>
                <c:pt idx="233" formatCode="General">
                  <c:v>0.29935048954481303</c:v>
                </c:pt>
                <c:pt idx="234" formatCode="General">
                  <c:v>0.299655060559881</c:v>
                </c:pt>
                <c:pt idx="235" formatCode="General">
                  <c:v>0.29995804543865101</c:v>
                </c:pt>
                <c:pt idx="236" formatCode="General">
                  <c:v>0.30025435676661699</c:v>
                </c:pt>
                <c:pt idx="237" formatCode="General">
                  <c:v>0.30054930374253103</c:v>
                </c:pt>
                <c:pt idx="238" formatCode="General">
                  <c:v>0.300844326872099</c:v>
                </c:pt>
                <c:pt idx="239" formatCode="General">
                  <c:v>0.30113942620890199</c:v>
                </c:pt>
                <c:pt idx="240" formatCode="General">
                  <c:v>0.30143460180573001</c:v>
                </c:pt>
                <c:pt idx="241" formatCode="General">
                  <c:v>0.30172985371457001</c:v>
                </c:pt>
                <c:pt idx="242" formatCode="General">
                  <c:v>0.30202518198660899</c:v>
                </c:pt>
                <c:pt idx="243" formatCode="General">
                  <c:v>0.302320586672227</c:v>
                </c:pt>
                <c:pt idx="244" formatCode="General">
                  <c:v>0.30261606782099798</c:v>
                </c:pt>
                <c:pt idx="245" formatCode="General">
                  <c:v>0.30291162548168599</c:v>
                </c:pt>
                <c:pt idx="246" formatCode="General">
                  <c:v>0.30320725970224099</c:v>
                </c:pt>
                <c:pt idx="247" formatCode="General">
                  <c:v>0.30350297052979702</c:v>
                </c:pt>
                <c:pt idx="248" formatCode="General">
                  <c:v>0.30379875801067102</c:v>
                </c:pt>
                <c:pt idx="249" formatCode="General">
                  <c:v>0.30409462219035699</c:v>
                </c:pt>
                <c:pt idx="250" formatCode="General">
                  <c:v>0.30438678163396998</c:v>
                </c:pt>
                <c:pt idx="251" formatCode="General">
                  <c:v>0.304667591565421</c:v>
                </c:pt>
                <c:pt idx="252" formatCode="General">
                  <c:v>0.304948452744563</c:v>
                </c:pt>
                <c:pt idx="253" formatCode="General">
                  <c:v>0.30523121766729799</c:v>
                </c:pt>
                <c:pt idx="254" formatCode="General">
                  <c:v>0.30552051279409098</c:v>
                </c:pt>
                <c:pt idx="255" formatCode="General">
                  <c:v>0.30580985149209999</c:v>
                </c:pt>
                <c:pt idx="256" formatCode="General">
                  <c:v>0.306107703392899</c:v>
                </c:pt>
                <c:pt idx="257" formatCode="General">
                  <c:v>0.30640925728677398</c:v>
                </c:pt>
                <c:pt idx="258" formatCode="General">
                  <c:v>0.30669967915809099</c:v>
                </c:pt>
                <c:pt idx="259" formatCode="General">
                  <c:v>0.30699016436676702</c:v>
                </c:pt>
                <c:pt idx="260" formatCode="General">
                  <c:v>0.30728071283644098</c:v>
                </c:pt>
                <c:pt idx="261" formatCode="General">
                  <c:v>0.30757132449029401</c:v>
                </c:pt>
                <c:pt idx="262" formatCode="General">
                  <c:v>0.30786199925104801</c:v>
                </c:pt>
                <c:pt idx="263" formatCode="General">
                  <c:v>0.30815273704097301</c:v>
                </c:pt>
                <c:pt idx="264" formatCode="General">
                  <c:v>0.30844353778188799</c:v>
                </c:pt>
                <c:pt idx="265" formatCode="General">
                  <c:v>0.308734401395165</c:v>
                </c:pt>
                <c:pt idx="266" formatCode="General">
                  <c:v>0.30902262413433201</c:v>
                </c:pt>
                <c:pt idx="267" formatCode="General">
                  <c:v>0.30930374243936598</c:v>
                </c:pt>
                <c:pt idx="268" formatCode="General">
                  <c:v>0.30958802848267802</c:v>
                </c:pt>
                <c:pt idx="269" formatCode="General">
                  <c:v>0.30987418525576699</c:v>
                </c:pt>
                <c:pt idx="270" formatCode="General">
                  <c:v>0.31018869280721501</c:v>
                </c:pt>
                <c:pt idx="271" formatCode="General">
                  <c:v>0.31050379267370498</c:v>
                </c:pt>
                <c:pt idx="272" formatCode="General">
                  <c:v>0.310819481706887</c:v>
                </c:pt>
                <c:pt idx="273" formatCode="General">
                  <c:v>0.31113575673094701</c:v>
                </c:pt>
                <c:pt idx="274" formatCode="General">
                  <c:v>0.31145261454374801</c:v>
                </c:pt>
                <c:pt idx="275" formatCode="General">
                  <c:v>0.31177005191795798</c:v>
                </c:pt>
                <c:pt idx="276" formatCode="General">
                  <c:v>0.31208823706980898</c:v>
                </c:pt>
                <c:pt idx="277" formatCode="General">
                  <c:v>0.31241571874811003</c:v>
                </c:pt>
                <c:pt idx="278" formatCode="General">
                  <c:v>0.31274688371512099</c:v>
                </c:pt>
                <c:pt idx="279" formatCode="General">
                  <c:v>0.31307862186263202</c:v>
                </c:pt>
                <c:pt idx="280" formatCode="General">
                  <c:v>0.31341092878381999</c:v>
                </c:pt>
                <c:pt idx="281" formatCode="General">
                  <c:v>0.31374380007150399</c:v>
                </c:pt>
                <c:pt idx="282" formatCode="General">
                  <c:v>0.31407038877728899</c:v>
                </c:pt>
                <c:pt idx="283" formatCode="General">
                  <c:v>0.31436689105212301</c:v>
                </c:pt>
                <c:pt idx="284" formatCode="General">
                  <c:v>0.31466325411747398</c:v>
                </c:pt>
                <c:pt idx="285" formatCode="General">
                  <c:v>0.31495330681365302</c:v>
                </c:pt>
                <c:pt idx="286" formatCode="General">
                  <c:v>0.31523095518968303</c:v>
                </c:pt>
                <c:pt idx="287" formatCode="General">
                  <c:v>0.31549414903638101</c:v>
                </c:pt>
                <c:pt idx="288" formatCode="General">
                  <c:v>0.31575820452533498</c:v>
                </c:pt>
                <c:pt idx="289" formatCode="General">
                  <c:v>0.316023120411903</c:v>
                </c:pt>
                <c:pt idx="290" formatCode="General">
                  <c:v>0.31628889535052301</c:v>
                </c:pt>
                <c:pt idx="291" formatCode="General">
                  <c:v>0.316555527895517</c:v>
                </c:pt>
                <c:pt idx="292" formatCode="General">
                  <c:v>0.31682301650194999</c:v>
                </c:pt>
                <c:pt idx="293" formatCode="General">
                  <c:v>0.317091359526538</c:v>
                </c:pt>
                <c:pt idx="294" formatCode="General">
                  <c:v>0.31736055522862</c:v>
                </c:pt>
                <c:pt idx="295" formatCode="General">
                  <c:v>0.31763060177117702</c:v>
                </c:pt>
                <c:pt idx="296" formatCode="General">
                  <c:v>0.317889586588186</c:v>
                </c:pt>
                <c:pt idx="297" formatCode="General">
                  <c:v>0.31811999756431703</c:v>
                </c:pt>
                <c:pt idx="298" formatCode="General">
                  <c:v>0.31834991017442998</c:v>
                </c:pt>
                <c:pt idx="299" formatCode="General">
                  <c:v>0.31857784202850098</c:v>
                </c:pt>
                <c:pt idx="300" formatCode="General">
                  <c:v>0.31880541716864902</c:v>
                </c:pt>
                <c:pt idx="301" formatCode="General">
                  <c:v>0.31903133564104302</c:v>
                </c:pt>
                <c:pt idx="302" formatCode="General">
                  <c:v>0.31925558540488902</c:v>
                </c:pt>
                <c:pt idx="303" formatCode="General">
                  <c:v>0.319457861842744</c:v>
                </c:pt>
                <c:pt idx="304" formatCode="General">
                  <c:v>0.31963572381052202</c:v>
                </c:pt>
                <c:pt idx="305" formatCode="General">
                  <c:v>0.31981386915989302</c:v>
                </c:pt>
                <c:pt idx="306" formatCode="General">
                  <c:v>0.319992298397755</c:v>
                </c:pt>
                <c:pt idx="307" formatCode="General">
                  <c:v>0.32017101202097797</c:v>
                </c:pt>
                <c:pt idx="308" formatCode="General">
                  <c:v>0.32035001051630901</c:v>
                </c:pt>
                <c:pt idx="309" formatCode="General">
                  <c:v>0.32052929436027899</c:v>
                </c:pt>
                <c:pt idx="310" formatCode="General">
                  <c:v>0.32070888243322598</c:v>
                </c:pt>
                <c:pt idx="311" formatCode="General">
                  <c:v>0.32088886101585501</c:v>
                </c:pt>
                <c:pt idx="312" formatCode="General">
                  <c:v>0.32106912821032102</c:v>
                </c:pt>
                <c:pt idx="313" formatCode="General">
                  <c:v>0.32124968438219698</c:v>
                </c:pt>
                <c:pt idx="314" formatCode="General">
                  <c:v>0.32143052988599402</c:v>
                </c:pt>
                <c:pt idx="315" formatCode="General">
                  <c:v>0.32161166506509198</c:v>
                </c:pt>
                <c:pt idx="316" formatCode="General">
                  <c:v>0.32179309025167302</c:v>
                </c:pt>
                <c:pt idx="317" formatCode="General">
                  <c:v>0.32197629101637798</c:v>
                </c:pt>
                <c:pt idx="318" formatCode="General">
                  <c:v>0.32218745556021899</c:v>
                </c:pt>
                <c:pt idx="319" formatCode="General">
                  <c:v>0.32238986246978502</c:v>
                </c:pt>
                <c:pt idx="320" formatCode="General">
                  <c:v>0.32259610998079102</c:v>
                </c:pt>
                <c:pt idx="321" formatCode="General">
                  <c:v>0.32280415266283102</c:v>
                </c:pt>
                <c:pt idx="322" formatCode="General">
                  <c:v>0.32301237850724202</c:v>
                </c:pt>
                <c:pt idx="323" formatCode="General">
                  <c:v>0.32322078715297903</c:v>
                </c:pt>
                <c:pt idx="324" formatCode="General">
                  <c:v>0.32342937823530199</c:v>
                </c:pt>
                <c:pt idx="325" formatCode="General">
                  <c:v>0.32363815138581398</c:v>
                </c:pt>
                <c:pt idx="326" formatCode="General">
                  <c:v>0.32384427181660203</c:v>
                </c:pt>
                <c:pt idx="327" formatCode="General">
                  <c:v>0.32404168096574398</c:v>
                </c:pt>
                <c:pt idx="328" formatCode="General">
                  <c:v>0.32423921478008899</c:v>
                </c:pt>
                <c:pt idx="329" formatCode="General">
                  <c:v>0.32443687307869501</c:v>
                </c:pt>
                <c:pt idx="330" formatCode="General">
                  <c:v>0.324634655678819</c:v>
                </c:pt>
                <c:pt idx="331" formatCode="General">
                  <c:v>0.324832562395937</c:v>
                </c:pt>
                <c:pt idx="332" formatCode="General">
                  <c:v>0.32503209950816903</c:v>
                </c:pt>
                <c:pt idx="333" formatCode="General">
                  <c:v>0.32523282930297698</c:v>
                </c:pt>
                <c:pt idx="334" formatCode="General">
                  <c:v>0.32543419465052398</c:v>
                </c:pt>
                <c:pt idx="335" formatCode="General">
                  <c:v>0.32564519431609601</c:v>
                </c:pt>
                <c:pt idx="336" formatCode="General">
                  <c:v>0.32587063968117902</c:v>
                </c:pt>
                <c:pt idx="337" formatCode="General">
                  <c:v>0.32609798616784302</c:v>
                </c:pt>
                <c:pt idx="338" formatCode="General">
                  <c:v>0.32632537807662898</c:v>
                </c:pt>
                <c:pt idx="339" formatCode="General">
                  <c:v>0.32655281531584601</c:v>
                </c:pt>
                <c:pt idx="340" formatCode="General">
                  <c:v>0.32678029779376999</c:v>
                </c:pt>
                <c:pt idx="341" formatCode="General">
                  <c:v>0.32700782541863999</c:v>
                </c:pt>
                <c:pt idx="342" formatCode="General">
                  <c:v>0.32723539809866498</c:v>
                </c:pt>
                <c:pt idx="343" formatCode="General">
                  <c:v>0.32746301574202202</c:v>
                </c:pt>
                <c:pt idx="344" formatCode="General">
                  <c:v>0.32769067825686099</c:v>
                </c:pt>
                <c:pt idx="345" formatCode="General">
                  <c:v>0.32791862926784598</c:v>
                </c:pt>
                <c:pt idx="346" formatCode="General">
                  <c:v>0.32814683536199302</c:v>
                </c:pt>
                <c:pt idx="347" formatCode="General">
                  <c:v>0.32837510580374701</c:v>
                </c:pt>
                <c:pt idx="348" formatCode="General">
                  <c:v>0.328603440411187</c:v>
                </c:pt>
                <c:pt idx="349" formatCode="General">
                  <c:v>0.32883279384577602</c:v>
                </c:pt>
                <c:pt idx="350" formatCode="General">
                  <c:v>0.32904902185873303</c:v>
                </c:pt>
                <c:pt idx="351" formatCode="General">
                  <c:v>0.329265315505201</c:v>
                </c:pt>
                <c:pt idx="352" formatCode="General">
                  <c:v>0.32948167459508498</c:v>
                </c:pt>
                <c:pt idx="353" formatCode="General">
                  <c:v>0.32969809893843999</c:v>
                </c:pt>
                <c:pt idx="354" formatCode="General">
                  <c:v>0.32991458834547799</c:v>
                </c:pt>
                <c:pt idx="355" formatCode="General">
                  <c:v>0.33012761014234598</c:v>
                </c:pt>
                <c:pt idx="356" formatCode="General">
                  <c:v>0.33031793747652399</c:v>
                </c:pt>
                <c:pt idx="357" formatCode="General">
                  <c:v>0.33050842222546001</c:v>
                </c:pt>
                <c:pt idx="358" formatCode="General">
                  <c:v>0.33069906419263001</c:v>
                </c:pt>
                <c:pt idx="359" formatCode="General">
                  <c:v>0.33088986317848801</c:v>
                </c:pt>
                <c:pt idx="360" formatCode="General">
                  <c:v>0.33106965853412601</c:v>
                </c:pt>
                <c:pt idx="361" formatCode="General">
                  <c:v>0.33124376291364599</c:v>
                </c:pt>
                <c:pt idx="362" formatCode="General">
                  <c:v>0.33141801198437398</c:v>
                </c:pt>
                <c:pt idx="363" formatCode="General">
                  <c:v>0.33159240569158499</c:v>
                </c:pt>
                <c:pt idx="364" formatCode="General">
                  <c:v>0.33176694397773998</c:v>
                </c:pt>
                <c:pt idx="365" formatCode="General">
                  <c:v>0.3319416267825</c:v>
                </c:pt>
                <c:pt idx="366" formatCode="General">
                  <c:v>0.33211645404272599</c:v>
                </c:pt>
                <c:pt idx="367" formatCode="General">
                  <c:v>0.33229064461295599</c:v>
                </c:pt>
                <c:pt idx="368" formatCode="General">
                  <c:v>0.33245840069032101</c:v>
                </c:pt>
                <c:pt idx="369" formatCode="General">
                  <c:v>0.33261572354351898</c:v>
                </c:pt>
                <c:pt idx="370" formatCode="General">
                  <c:v>0.332773171232433</c:v>
                </c:pt>
                <c:pt idx="371" formatCode="General">
                  <c:v>0.33293074378562898</c:v>
                </c:pt>
                <c:pt idx="372" formatCode="General">
                  <c:v>0.33308844122956599</c:v>
                </c:pt>
                <c:pt idx="373" formatCode="General">
                  <c:v>0.33324626358859499</c:v>
                </c:pt>
                <c:pt idx="374" formatCode="General">
                  <c:v>0.33340147462179198</c:v>
                </c:pt>
                <c:pt idx="375" formatCode="General">
                  <c:v>0.33355421932285001</c:v>
                </c:pt>
                <c:pt idx="376" formatCode="General">
                  <c:v>0.33370706774841002</c:v>
                </c:pt>
                <c:pt idx="377" formatCode="General">
                  <c:v>0.33386001973241403</c:v>
                </c:pt>
                <c:pt idx="378" formatCode="General">
                  <c:v>0.334013075107707</c:v>
                </c:pt>
                <c:pt idx="379" formatCode="General">
                  <c:v>0.33416567899996003</c:v>
                </c:pt>
                <c:pt idx="380" formatCode="General">
                  <c:v>0.334318177092988</c:v>
                </c:pt>
                <c:pt idx="381" formatCode="General">
                  <c:v>0.33447900180944501</c:v>
                </c:pt>
                <c:pt idx="382" formatCode="General">
                  <c:v>0.33465025436669799</c:v>
                </c:pt>
                <c:pt idx="383" formatCode="General">
                  <c:v>0.33482467358628398</c:v>
                </c:pt>
                <c:pt idx="384" formatCode="General">
                  <c:v>0.335000717863636</c:v>
                </c:pt>
                <c:pt idx="385" formatCode="General">
                  <c:v>0.33517696397847102</c:v>
                </c:pt>
                <c:pt idx="386" formatCode="General">
                  <c:v>0.33535341112544498</c:v>
                </c:pt>
                <c:pt idx="387" formatCode="General">
                  <c:v>0.33553005849808099</c:v>
                </c:pt>
                <c:pt idx="388" formatCode="General">
                  <c:v>0.335706905288854</c:v>
                </c:pt>
                <c:pt idx="389" formatCode="General">
                  <c:v>0.33588395068926602</c:v>
                </c:pt>
                <c:pt idx="390" formatCode="General">
                  <c:v>0.33602746452628102</c:v>
                </c:pt>
                <c:pt idx="391" formatCode="General">
                  <c:v>0.33616565383757202</c:v>
                </c:pt>
                <c:pt idx="392" formatCode="General">
                  <c:v>0.336304076394153</c:v>
                </c:pt>
                <c:pt idx="393" formatCode="General">
                  <c:v>0.336442731984197</c:v>
                </c:pt>
                <c:pt idx="394" formatCode="General">
                  <c:v>0.33658162038887901</c:v>
                </c:pt>
                <c:pt idx="395" formatCode="General">
                  <c:v>0.33672370187027301</c:v>
                </c:pt>
                <c:pt idx="396" formatCode="General">
                  <c:v>0.33687274131626599</c:v>
                </c:pt>
                <c:pt idx="397" formatCode="General">
                  <c:v>0.33702198526585903</c:v>
                </c:pt>
                <c:pt idx="398" formatCode="General">
                  <c:v>0.33717143338401101</c:v>
                </c:pt>
                <c:pt idx="399" formatCode="General">
                  <c:v>0.33732409769958099</c:v>
                </c:pt>
                <c:pt idx="400" formatCode="General">
                  <c:v>0.33747788144721402</c:v>
                </c:pt>
                <c:pt idx="401" formatCode="General">
                  <c:v>0.33763113102519798</c:v>
                </c:pt>
                <c:pt idx="402" formatCode="General">
                  <c:v>0.33778464033189198</c:v>
                </c:pt>
                <c:pt idx="403" formatCode="General">
                  <c:v>0.337938409077917</c:v>
                </c:pt>
                <c:pt idx="404" formatCode="General">
                  <c:v>0.338092436965379</c:v>
                </c:pt>
                <c:pt idx="405" formatCode="General">
                  <c:v>0.33824824547034099</c:v>
                </c:pt>
                <c:pt idx="406" formatCode="General">
                  <c:v>0.33840494092884499</c:v>
                </c:pt>
                <c:pt idx="407" formatCode="General">
                  <c:v>0.33856189228961597</c:v>
                </c:pt>
                <c:pt idx="408" formatCode="General">
                  <c:v>0.33871909929996002</c:v>
                </c:pt>
                <c:pt idx="409" formatCode="General">
                  <c:v>0.33887656169884101</c:v>
                </c:pt>
                <c:pt idx="410" formatCode="General">
                  <c:v>0.33903427921693202</c:v>
                </c:pt>
                <c:pt idx="411" formatCode="General">
                  <c:v>0.33919295734058602</c:v>
                </c:pt>
                <c:pt idx="412" formatCode="General">
                  <c:v>0.339352250874079</c:v>
                </c:pt>
                <c:pt idx="413" formatCode="General">
                  <c:v>0.33951176833812102</c:v>
                </c:pt>
                <c:pt idx="414" formatCode="General">
                  <c:v>0.33967150962607101</c:v>
                </c:pt>
                <c:pt idx="415" formatCode="General">
                  <c:v>0.33981987512495698</c:v>
                </c:pt>
                <c:pt idx="416" formatCode="General">
                  <c:v>0.339960839292481</c:v>
                </c:pt>
                <c:pt idx="417" formatCode="General">
                  <c:v>0.34010169974263099</c:v>
                </c:pt>
                <c:pt idx="418" formatCode="General">
                  <c:v>0.340242740433433</c:v>
                </c:pt>
                <c:pt idx="419" formatCode="General">
                  <c:v>0.34038396163346302</c:v>
                </c:pt>
                <c:pt idx="420" formatCode="General">
                  <c:v>0.34052555283790498</c:v>
                </c:pt>
                <c:pt idx="421" formatCode="General">
                  <c:v>0.34066737407935499</c:v>
                </c:pt>
                <c:pt idx="422" formatCode="General">
                  <c:v>0.34080938109512598</c:v>
                </c:pt>
                <c:pt idx="423" formatCode="General">
                  <c:v>0.34095157412910199</c:v>
                </c:pt>
                <c:pt idx="424" formatCode="General">
                  <c:v>0.34109395342097998</c:v>
                </c:pt>
                <c:pt idx="425" formatCode="General">
                  <c:v>0.34123651920624598</c:v>
                </c:pt>
                <c:pt idx="426" formatCode="General">
                  <c:v>0.34137927171614402</c:v>
                </c:pt>
                <c:pt idx="427" formatCode="General">
                  <c:v>0.341550355971178</c:v>
                </c:pt>
                <c:pt idx="428" formatCode="General">
                  <c:v>0.34173162663328599</c:v>
                </c:pt>
                <c:pt idx="429" formatCode="General">
                  <c:v>0.34191136315446702</c:v>
                </c:pt>
                <c:pt idx="430" formatCode="General">
                  <c:v>0.34208497470872101</c:v>
                </c:pt>
                <c:pt idx="431" formatCode="General">
                  <c:v>0.34225874889198799</c:v>
                </c:pt>
                <c:pt idx="432" formatCode="General">
                  <c:v>0.34243268547570699</c:v>
                </c:pt>
                <c:pt idx="433" formatCode="General">
                  <c:v>0.34260678422824398</c:v>
                </c:pt>
                <c:pt idx="434" formatCode="General">
                  <c:v>0.34279104615570399</c:v>
                </c:pt>
                <c:pt idx="435" formatCode="General">
                  <c:v>0.34298047890669198</c:v>
                </c:pt>
                <c:pt idx="436" formatCode="General">
                  <c:v>0.34317008318463899</c:v>
                </c:pt>
                <c:pt idx="437" formatCode="General">
                  <c:v>0.34335985859221102</c:v>
                </c:pt>
                <c:pt idx="438" formatCode="General">
                  <c:v>0.34354973569443498</c:v>
                </c:pt>
                <c:pt idx="439" formatCode="General">
                  <c:v>0.34373928387788599</c:v>
                </c:pt>
                <c:pt idx="440" formatCode="General">
                  <c:v>0.34392900422713502</c:v>
                </c:pt>
                <c:pt idx="441" formatCode="General">
                  <c:v>0.34411889633452097</c:v>
                </c:pt>
                <c:pt idx="442" formatCode="General">
                  <c:v>0.34430895978978598</c:v>
                </c:pt>
                <c:pt idx="443" formatCode="General">
                  <c:v>0.34449916562189498</c:v>
                </c:pt>
                <c:pt idx="444" formatCode="General">
                  <c:v>0.34468914718595201</c:v>
                </c:pt>
                <c:pt idx="445" formatCode="General">
                  <c:v>0.34487926251944701</c:v>
                </c:pt>
                <c:pt idx="446" formatCode="General">
                  <c:v>0.34506951120471002</c:v>
                </c:pt>
                <c:pt idx="447" formatCode="General">
                  <c:v>0.34525989282347802</c:v>
                </c:pt>
                <c:pt idx="448" formatCode="General">
                  <c:v>0.34544910360194397</c:v>
                </c:pt>
                <c:pt idx="449" formatCode="General">
                  <c:v>0.34564468894391998</c:v>
                </c:pt>
                <c:pt idx="450" formatCode="General">
                  <c:v>0.3458424135773</c:v>
                </c:pt>
                <c:pt idx="451" formatCode="General">
                  <c:v>0.34603963241507901</c:v>
                </c:pt>
                <c:pt idx="452" formatCode="General">
                  <c:v>0.346236943857199</c:v>
                </c:pt>
                <c:pt idx="453" formatCode="General">
                  <c:v>0.34643434746657897</c:v>
                </c:pt>
                <c:pt idx="454" formatCode="General">
                  <c:v>0.34663184280778198</c:v>
                </c:pt>
                <c:pt idx="455" formatCode="General">
                  <c:v>0.34682942944702499</c:v>
                </c:pt>
                <c:pt idx="456" formatCode="General">
                  <c:v>0.34702710695217698</c:v>
                </c:pt>
                <c:pt idx="457" formatCode="General">
                  <c:v>0.34722487489276799</c:v>
                </c:pt>
                <c:pt idx="458" formatCode="General">
                  <c:v>0.34741746259978601</c:v>
                </c:pt>
                <c:pt idx="459" formatCode="General">
                  <c:v>0.34760762303547599</c:v>
                </c:pt>
                <c:pt idx="460" formatCode="General">
                  <c:v>0.34778934266901002</c:v>
                </c:pt>
                <c:pt idx="461" formatCode="General">
                  <c:v>0.34797027420502402</c:v>
                </c:pt>
                <c:pt idx="462" formatCode="General">
                  <c:v>0.34815126942526903</c:v>
                </c:pt>
                <c:pt idx="463" formatCode="General">
                  <c:v>0.34833232823973298</c:v>
                </c:pt>
                <c:pt idx="464" formatCode="General">
                  <c:v>0.34851284569884</c:v>
                </c:pt>
                <c:pt idx="465" formatCode="General">
                  <c:v>0.34869237030925998</c:v>
                </c:pt>
                <c:pt idx="466" formatCode="General">
                  <c:v>0.34887196153128203</c:v>
                </c:pt>
                <c:pt idx="467" formatCode="General">
                  <c:v>0.34905161927542999</c:v>
                </c:pt>
                <c:pt idx="468" formatCode="General">
                  <c:v>0.349231343451821</c:v>
                </c:pt>
                <c:pt idx="469" formatCode="General">
                  <c:v>0.34941113397016899</c:v>
                </c:pt>
                <c:pt idx="470" formatCode="General">
                  <c:v>0.349590990739785</c:v>
                </c:pt>
                <c:pt idx="471" formatCode="General">
                  <c:v>0.34977091366958601</c:v>
                </c:pt>
                <c:pt idx="472" formatCode="General">
                  <c:v>0.34995090266809298</c:v>
                </c:pt>
                <c:pt idx="473" formatCode="General">
                  <c:v>0.35013095764343899</c:v>
                </c:pt>
                <c:pt idx="474" formatCode="General">
                  <c:v>0.35031107850336901</c:v>
                </c:pt>
                <c:pt idx="475" formatCode="General">
                  <c:v>0.35049126515524598</c:v>
                </c:pt>
                <c:pt idx="476" formatCode="General">
                  <c:v>0.35067151750605202</c:v>
                </c:pt>
                <c:pt idx="477" formatCode="General">
                  <c:v>0.350838526479815</c:v>
                </c:pt>
                <c:pt idx="478" formatCode="General">
                  <c:v>0.350996322990206</c:v>
                </c:pt>
                <c:pt idx="479" formatCode="General">
                  <c:v>0.35115383080866602</c:v>
                </c:pt>
                <c:pt idx="480" formatCode="General">
                  <c:v>0.35131098839561198</c:v>
                </c:pt>
                <c:pt idx="481" formatCode="General">
                  <c:v>0.35146821480809998</c:v>
                </c:pt>
                <c:pt idx="482" formatCode="General">
                  <c:v>0.35162616146956199</c:v>
                </c:pt>
                <c:pt idx="483" formatCode="General">
                  <c:v>0.35178711455162998</c:v>
                </c:pt>
                <c:pt idx="484" formatCode="General">
                  <c:v>0.35194814654854201</c:v>
                </c:pt>
                <c:pt idx="485" formatCode="General">
                  <c:v>0.35210921540421403</c:v>
                </c:pt>
                <c:pt idx="486" formatCode="General">
                  <c:v>0.35227035868280898</c:v>
                </c:pt>
                <c:pt idx="487" formatCode="General">
                  <c:v>0.352431542522263</c:v>
                </c:pt>
                <c:pt idx="488" formatCode="General">
                  <c:v>0.35256945499339798</c:v>
                </c:pt>
                <c:pt idx="489" formatCode="General">
                  <c:v>0.35270424667176498</c:v>
                </c:pt>
                <c:pt idx="490" formatCode="General">
                  <c:v>0.35283910283975101</c:v>
                </c:pt>
                <c:pt idx="491" formatCode="General">
                  <c:v>0.35297402357093399</c:v>
                </c:pt>
                <c:pt idx="492" formatCode="General">
                  <c:v>0.35310900893846803</c:v>
                </c:pt>
                <c:pt idx="493" formatCode="General">
                  <c:v>0.35324405901508699</c:v>
                </c:pt>
                <c:pt idx="494" formatCode="General">
                  <c:v>0.35337012751581198</c:v>
                </c:pt>
                <c:pt idx="495" formatCode="General">
                  <c:v>0.35348929732422202</c:v>
                </c:pt>
                <c:pt idx="496" formatCode="General">
                  <c:v>0.35360851006549499</c:v>
                </c:pt>
                <c:pt idx="497" formatCode="General">
                  <c:v>0.35372776584051502</c:v>
                </c:pt>
                <c:pt idx="498" formatCode="General">
                  <c:v>0.35384706475024602</c:v>
                </c:pt>
                <c:pt idx="499" formatCode="General">
                  <c:v>0.353966406895728</c:v>
                </c:pt>
                <c:pt idx="500" formatCode="General">
                  <c:v>0.35408579237807603</c:v>
                </c:pt>
                <c:pt idx="501" formatCode="General">
                  <c:v>0.35420192247372401</c:v>
                </c:pt>
                <c:pt idx="502" formatCode="General">
                  <c:v>0.354307795721782</c:v>
                </c:pt>
                <c:pt idx="503" formatCode="General">
                  <c:v>0.35441372625592299</c:v>
                </c:pt>
                <c:pt idx="504" formatCode="General">
                  <c:v>0.35452135014679897</c:v>
                </c:pt>
                <c:pt idx="505" formatCode="General">
                  <c:v>0.35463512729709001</c:v>
                </c:pt>
                <c:pt idx="506" formatCode="General">
                  <c:v>0.35474899428080398</c:v>
                </c:pt>
                <c:pt idx="507" formatCode="General">
                  <c:v>0.35486295116865102</c:v>
                </c:pt>
                <c:pt idx="508" formatCode="General">
                  <c:v>0.35497699803036897</c:v>
                </c:pt>
                <c:pt idx="509" formatCode="General">
                  <c:v>0.355091134934721</c:v>
                </c:pt>
                <c:pt idx="510" formatCode="General">
                  <c:v>0.35520527842032801</c:v>
                </c:pt>
                <c:pt idx="511" formatCode="General">
                  <c:v>0.35531904465056102</c:v>
                </c:pt>
                <c:pt idx="512" formatCode="General">
                  <c:v>0.35543426842862602</c:v>
                </c:pt>
                <c:pt idx="513" formatCode="General">
                  <c:v>0.35555861958533203</c:v>
                </c:pt>
                <c:pt idx="514" formatCode="General">
                  <c:v>0.35568305258340799</c:v>
                </c:pt>
                <c:pt idx="515" formatCode="General">
                  <c:v>0.35580756740641301</c:v>
                </c:pt>
                <c:pt idx="516" formatCode="General">
                  <c:v>0.355934071701</c:v>
                </c:pt>
                <c:pt idx="517" formatCode="General">
                  <c:v>0.356061954734118</c:v>
                </c:pt>
                <c:pt idx="518" formatCode="General">
                  <c:v>0.35618992405630201</c:v>
                </c:pt>
                <c:pt idx="519" formatCode="General">
                  <c:v>0.35631541414933698</c:v>
                </c:pt>
                <c:pt idx="520" formatCode="General">
                  <c:v>0.35644039238913799</c:v>
                </c:pt>
                <c:pt idx="521" formatCode="General">
                  <c:v>0.35656542604500202</c:v>
                </c:pt>
                <c:pt idx="522" formatCode="General">
                  <c:v>0.356690515074782</c:v>
                </c:pt>
                <c:pt idx="523" formatCode="General">
                  <c:v>0.356815643818086</c:v>
                </c:pt>
                <c:pt idx="524" formatCode="General">
                  <c:v>0.35694006424933999</c:v>
                </c:pt>
                <c:pt idx="525" formatCode="General">
                  <c:v>0.35706452789329501</c:v>
                </c:pt>
                <c:pt idx="526" formatCode="General">
                  <c:v>0.35718903469209001</c:v>
                </c:pt>
                <c:pt idx="527" formatCode="General">
                  <c:v>0.35731358458773099</c:v>
                </c:pt>
                <c:pt idx="528" formatCode="General">
                  <c:v>0.35743817752208701</c:v>
                </c:pt>
                <c:pt idx="529" formatCode="General">
                  <c:v>0.35756251216643598</c:v>
                </c:pt>
                <c:pt idx="530" formatCode="General">
                  <c:v>0.35768814754623901</c:v>
                </c:pt>
                <c:pt idx="531" formatCode="General">
                  <c:v>0.35781388381268397</c:v>
                </c:pt>
                <c:pt idx="532" formatCode="General">
                  <c:v>0.35793966293978302</c:v>
                </c:pt>
                <c:pt idx="533" formatCode="General">
                  <c:v>0.35806382500404799</c:v>
                </c:pt>
                <c:pt idx="534" formatCode="General">
                  <c:v>0.35818577813584301</c:v>
                </c:pt>
                <c:pt idx="535" formatCode="General">
                  <c:v>0.35830777530732499</c:v>
                </c:pt>
                <c:pt idx="536" formatCode="General">
                  <c:v>0.358429816444233</c:v>
                </c:pt>
                <c:pt idx="537" formatCode="General">
                  <c:v>0.35855190147222699</c:v>
                </c:pt>
                <c:pt idx="538" formatCode="General">
                  <c:v>0.35867403031688699</c:v>
                </c:pt>
                <c:pt idx="539" formatCode="General">
                  <c:v>0.358796202903717</c:v>
                </c:pt>
                <c:pt idx="540" formatCode="General">
                  <c:v>0.35891841915814499</c:v>
                </c:pt>
                <c:pt idx="541" formatCode="General">
                  <c:v>0.359040679005523</c:v>
                </c:pt>
                <c:pt idx="542" formatCode="General">
                  <c:v>0.359165543498152</c:v>
                </c:pt>
                <c:pt idx="543" formatCode="General">
                  <c:v>0.359293298505868</c:v>
                </c:pt>
                <c:pt idx="544" formatCode="General">
                  <c:v>0.35942130610546902</c:v>
                </c:pt>
                <c:pt idx="545" formatCode="General">
                  <c:v>0.35954934983773501</c:v>
                </c:pt>
                <c:pt idx="546" formatCode="General">
                  <c:v>0.35967742961879201</c:v>
                </c:pt>
                <c:pt idx="547" formatCode="General">
                  <c:v>0.35980554536485998</c:v>
                </c:pt>
                <c:pt idx="548" formatCode="General">
                  <c:v>0.35993369699225403</c:v>
                </c:pt>
                <c:pt idx="549" formatCode="General">
                  <c:v>0.36006188441738501</c:v>
                </c:pt>
                <c:pt idx="550" formatCode="General">
                  <c:v>0.36019010755676101</c:v>
                </c:pt>
                <c:pt idx="551" formatCode="General">
                  <c:v>0.360305620772989</c:v>
                </c:pt>
                <c:pt idx="552" formatCode="General">
                  <c:v>0.36041596410819299</c:v>
                </c:pt>
                <c:pt idx="553" formatCode="General">
                  <c:v>0.36052601608601897</c:v>
                </c:pt>
                <c:pt idx="554" formatCode="General">
                  <c:v>0.36063608242447298</c:v>
                </c:pt>
                <c:pt idx="555" formatCode="General">
                  <c:v>0.36074612541339701</c:v>
                </c:pt>
                <c:pt idx="556" formatCode="General">
                  <c:v>0.36085619612769798</c:v>
                </c:pt>
                <c:pt idx="557" formatCode="General">
                  <c:v>0.36096865904636899</c:v>
                </c:pt>
                <c:pt idx="558" formatCode="General">
                  <c:v>0.36108223560074398</c:v>
                </c:pt>
                <c:pt idx="559" formatCode="General">
                  <c:v>0.36119584928273601</c:v>
                </c:pt>
                <c:pt idx="560" formatCode="General">
                  <c:v>0.361309500030912</c:v>
                </c:pt>
                <c:pt idx="561" formatCode="General">
                  <c:v>0.361423187783804</c:v>
                </c:pt>
                <c:pt idx="562" formatCode="General">
                  <c:v>0.36153691247990399</c:v>
                </c:pt>
                <c:pt idx="563" formatCode="General">
                  <c:v>0.36165067405767198</c:v>
                </c:pt>
                <c:pt idx="564" formatCode="General">
                  <c:v>0.36176447245553001</c:v>
                </c:pt>
                <c:pt idx="565" formatCode="General">
                  <c:v>0.36187830761186801</c:v>
                </c:pt>
                <c:pt idx="566" formatCode="General">
                  <c:v>0.36199217946504397</c:v>
                </c:pt>
                <c:pt idx="567" formatCode="General">
                  <c:v>0.362106087953383</c:v>
                </c:pt>
                <c:pt idx="568" formatCode="General">
                  <c:v>0.36222003301518102</c:v>
                </c:pt>
                <c:pt idx="569" formatCode="General">
                  <c:v>0.36233256924269103</c:v>
                </c:pt>
                <c:pt idx="570" formatCode="General">
                  <c:v>0.36244437296314902</c:v>
                </c:pt>
                <c:pt idx="571" formatCode="General">
                  <c:v>0.36255623146445898</c:v>
                </c:pt>
                <c:pt idx="572" formatCode="General">
                  <c:v>0.362654907225468</c:v>
                </c:pt>
                <c:pt idx="573" formatCode="General">
                  <c:v>0.36274217215573001</c:v>
                </c:pt>
                <c:pt idx="574" formatCode="General">
                  <c:v>0.362829522648493</c:v>
                </c:pt>
                <c:pt idx="575" formatCode="General">
                  <c:v>0.36291695883144498</c:v>
                </c:pt>
                <c:pt idx="576" formatCode="General">
                  <c:v>0.36300448083160097</c:v>
                </c:pt>
                <c:pt idx="577" formatCode="General">
                  <c:v>0.36309208877529803</c:v>
                </c:pt>
                <c:pt idx="578" formatCode="General">
                  <c:v>0.363185139816594</c:v>
                </c:pt>
                <c:pt idx="579" formatCode="General">
                  <c:v>0.36328421429236502</c:v>
                </c:pt>
                <c:pt idx="580" formatCode="General">
                  <c:v>0.36338320527296297</c:v>
                </c:pt>
                <c:pt idx="581" formatCode="General">
                  <c:v>0.363481567055563</c:v>
                </c:pt>
                <c:pt idx="582" formatCode="General">
                  <c:v>0.36358002319648702</c:v>
                </c:pt>
                <c:pt idx="583" formatCode="General">
                  <c:v>0.36367857379532997</c:v>
                </c:pt>
                <c:pt idx="584" formatCode="General">
                  <c:v>0.36377721895069698</c:v>
                </c:pt>
                <c:pt idx="585" formatCode="General">
                  <c:v>0.36387595876020201</c:v>
                </c:pt>
                <c:pt idx="586" formatCode="General">
                  <c:v>0.36397479332046001</c:v>
                </c:pt>
                <c:pt idx="587" formatCode="General">
                  <c:v>0.36407373695638601</c:v>
                </c:pt>
                <c:pt idx="588" formatCode="General">
                  <c:v>0.36417286893810902</c:v>
                </c:pt>
                <c:pt idx="589" formatCode="General">
                  <c:v>0.36427209467430499</c:v>
                </c:pt>
                <c:pt idx="590" formatCode="General">
                  <c:v>0.36436883419904198</c:v>
                </c:pt>
                <c:pt idx="591" formatCode="General">
                  <c:v>0.36446524183214901</c:v>
                </c:pt>
                <c:pt idx="592" formatCode="General">
                  <c:v>0.36456174254072499</c:v>
                </c:pt>
                <c:pt idx="593" formatCode="General">
                  <c:v>0.36465833640595902</c:v>
                </c:pt>
                <c:pt idx="594" formatCode="General">
                  <c:v>0.36475502350803601</c:v>
                </c:pt>
                <c:pt idx="595" formatCode="General">
                  <c:v>0.364848491261269</c:v>
                </c:pt>
                <c:pt idx="596" formatCode="General">
                  <c:v>0.36493441911875002</c:v>
                </c:pt>
                <c:pt idx="597" formatCode="General">
                  <c:v>0.36502041872778201</c:v>
                </c:pt>
                <c:pt idx="598" formatCode="General">
                  <c:v>0.36510649018489499</c:v>
                </c:pt>
                <c:pt idx="599" formatCode="General">
                  <c:v>0.36519263358613602</c:v>
                </c:pt>
                <c:pt idx="600" formatCode="General">
                  <c:v>0.36527884902706398</c:v>
                </c:pt>
                <c:pt idx="601" formatCode="General">
                  <c:v>0.365365136602749</c:v>
                </c:pt>
                <c:pt idx="602" formatCode="General">
                  <c:v>0.36545149640776498</c:v>
                </c:pt>
                <c:pt idx="603" formatCode="General">
                  <c:v>0.365537928536187</c:v>
                </c:pt>
                <c:pt idx="604" formatCode="General">
                  <c:v>0.36562443308158898</c:v>
                </c:pt>
                <c:pt idx="605" formatCode="General">
                  <c:v>0.365711010137036</c:v>
                </c:pt>
                <c:pt idx="606" formatCode="General">
                  <c:v>0.365795930962591</c:v>
                </c:pt>
                <c:pt idx="607" formatCode="General">
                  <c:v>0.36588016627393699</c:v>
                </c:pt>
                <c:pt idx="608" formatCode="General">
                  <c:v>0.36596366690531101</c:v>
                </c:pt>
                <c:pt idx="609" formatCode="General">
                  <c:v>0.36604337496094902</c:v>
                </c:pt>
                <c:pt idx="610" formatCode="General">
                  <c:v>0.36612314763716203</c:v>
                </c:pt>
                <c:pt idx="611" formatCode="General">
                  <c:v>0.36620280810810002</c:v>
                </c:pt>
                <c:pt idx="612" formatCode="General">
                  <c:v>0.36628145868704698</c:v>
                </c:pt>
                <c:pt idx="613" formatCode="General">
                  <c:v>0.36638448130288498</c:v>
                </c:pt>
                <c:pt idx="614" formatCode="General">
                  <c:v>0.36649089653039002</c:v>
                </c:pt>
                <c:pt idx="615" formatCode="General">
                  <c:v>0.36659249070344102</c:v>
                </c:pt>
                <c:pt idx="616" formatCode="General">
                  <c:v>0.36669095343216201</c:v>
                </c:pt>
                <c:pt idx="617" formatCode="General">
                  <c:v>0.36678944039379302</c:v>
                </c:pt>
                <c:pt idx="618" formatCode="General">
                  <c:v>0.36688795153562298</c:v>
                </c:pt>
                <c:pt idx="619" formatCode="General">
                  <c:v>0.36698648680502</c:v>
                </c:pt>
                <c:pt idx="620" formatCode="General">
                  <c:v>0.36708504614943099</c:v>
                </c:pt>
                <c:pt idx="621" formatCode="General">
                  <c:v>0.367183629516383</c:v>
                </c:pt>
                <c:pt idx="622" formatCode="General">
                  <c:v>0.36728364651988898</c:v>
                </c:pt>
                <c:pt idx="623" formatCode="General">
                  <c:v>0.36738491058550099</c:v>
                </c:pt>
                <c:pt idx="624" formatCode="General">
                  <c:v>0.36748619806155097</c:v>
                </c:pt>
                <c:pt idx="625" formatCode="General">
                  <c:v>0.36758750888112601</c:v>
                </c:pt>
                <c:pt idx="626" formatCode="General">
                  <c:v>0.36768884297749999</c:v>
                </c:pt>
                <c:pt idx="627" formatCode="General">
                  <c:v>0.36779020028413301</c:v>
                </c:pt>
                <c:pt idx="628" formatCode="General">
                  <c:v>0.36789158073467099</c:v>
                </c:pt>
                <c:pt idx="629" formatCode="General">
                  <c:v>0.36799298426294502</c:v>
                </c:pt>
                <c:pt idx="630" formatCode="General">
                  <c:v>0.36809383230728998</c:v>
                </c:pt>
                <c:pt idx="631" formatCode="General">
                  <c:v>0.36819466959333702</c:v>
                </c:pt>
                <c:pt idx="632" formatCode="General">
                  <c:v>0.36829434920189902</c:v>
                </c:pt>
                <c:pt idx="633" formatCode="General">
                  <c:v>0.36839251613724899</c:v>
                </c:pt>
                <c:pt idx="634" formatCode="General">
                  <c:v>0.36849069507147902</c:v>
                </c:pt>
                <c:pt idx="635" formatCode="General">
                  <c:v>0.36858888596353201</c:v>
                </c:pt>
                <c:pt idx="636" formatCode="General">
                  <c:v>0.368678574719428</c:v>
                </c:pt>
                <c:pt idx="637" formatCode="General">
                  <c:v>0.36876732791852801</c:v>
                </c:pt>
                <c:pt idx="638" formatCode="General">
                  <c:v>0.36885557501640798</c:v>
                </c:pt>
                <c:pt idx="639" formatCode="General">
                  <c:v>0.36894002088083899</c:v>
                </c:pt>
                <c:pt idx="640" formatCode="General">
                  <c:v>0.36902449253974401</c:v>
                </c:pt>
                <c:pt idx="641" formatCode="General">
                  <c:v>0.36910898992387797</c:v>
                </c:pt>
                <c:pt idx="642" formatCode="General">
                  <c:v>0.36919348245191702</c:v>
                </c:pt>
                <c:pt idx="643" formatCode="General">
                  <c:v>0.36927765359541898</c:v>
                </c:pt>
                <c:pt idx="644" formatCode="General">
                  <c:v>0.36936185045180597</c:v>
                </c:pt>
                <c:pt idx="645" formatCode="General">
                  <c:v>0.36944607295259801</c:v>
                </c:pt>
                <c:pt idx="646" formatCode="General">
                  <c:v>0.36953032102947803</c:v>
                </c:pt>
                <c:pt idx="647" formatCode="General">
                  <c:v>0.36961459461429103</c:v>
                </c:pt>
                <c:pt idx="648" formatCode="General">
                  <c:v>0.36969889363904401</c:v>
                </c:pt>
                <c:pt idx="649" formatCode="General">
                  <c:v>0.36978321803590503</c:v>
                </c:pt>
                <c:pt idx="650" formatCode="General">
                  <c:v>0.36986737602103398</c:v>
                </c:pt>
                <c:pt idx="651" formatCode="General">
                  <c:v>0.369945417916407</c:v>
                </c:pt>
                <c:pt idx="652" formatCode="General">
                  <c:v>0.37001727369543802</c:v>
                </c:pt>
                <c:pt idx="653" formatCode="General">
                  <c:v>0.37008914457755099</c:v>
                </c:pt>
                <c:pt idx="654" formatCode="General">
                  <c:v>0.37016103053452998</c:v>
                </c:pt>
                <c:pt idx="655" formatCode="General">
                  <c:v>0.37023351010157901</c:v>
                </c:pt>
                <c:pt idx="656" formatCode="General">
                  <c:v>0.37030864301564798</c:v>
                </c:pt>
                <c:pt idx="657" formatCode="General">
                  <c:v>0.37038381931751002</c:v>
                </c:pt>
                <c:pt idx="658" formatCode="General">
                  <c:v>0.370459020489595</c:v>
                </c:pt>
                <c:pt idx="659" formatCode="General">
                  <c:v>0.37053424649703498</c:v>
                </c:pt>
                <c:pt idx="660" formatCode="General">
                  <c:v>0.37061019620317498</c:v>
                </c:pt>
                <c:pt idx="661" formatCode="General">
                  <c:v>0.37068720332841099</c:v>
                </c:pt>
                <c:pt idx="662" formatCode="General">
                  <c:v>0.37076423770564298</c:v>
                </c:pt>
                <c:pt idx="663" formatCode="General">
                  <c:v>0.37084129928467902</c:v>
                </c:pt>
                <c:pt idx="664" formatCode="General">
                  <c:v>0.37091838801535898</c:v>
                </c:pt>
                <c:pt idx="665" formatCode="General">
                  <c:v>0.37099550384755903</c:v>
                </c:pt>
                <c:pt idx="666" formatCode="General">
                  <c:v>0.37107264673118501</c:v>
                </c:pt>
                <c:pt idx="667" formatCode="General">
                  <c:v>0.37114981661618102</c:v>
                </c:pt>
                <c:pt idx="668" formatCode="General">
                  <c:v>0.37122701345252401</c:v>
                </c:pt>
                <c:pt idx="669" formatCode="General">
                  <c:v>0.37130392076360302</c:v>
                </c:pt>
                <c:pt idx="670" formatCode="General">
                  <c:v>0.37138099140563302</c:v>
                </c:pt>
                <c:pt idx="671" formatCode="General">
                  <c:v>0.37145825395466597</c:v>
                </c:pt>
                <c:pt idx="672" formatCode="General">
                  <c:v>0.37153554231615399</c:v>
                </c:pt>
                <c:pt idx="673" formatCode="General">
                  <c:v>0.37161285643693198</c:v>
                </c:pt>
                <c:pt idx="674" formatCode="General">
                  <c:v>0.37169019626390098</c:v>
                </c:pt>
                <c:pt idx="675" formatCode="General">
                  <c:v>0.37176756174402698</c:v>
                </c:pt>
                <c:pt idx="676" formatCode="General">
                  <c:v>0.37184495282434199</c:v>
                </c:pt>
                <c:pt idx="677" formatCode="General">
                  <c:v>0.37192236945194601</c:v>
                </c:pt>
                <c:pt idx="678" formatCode="General">
                  <c:v>0.37199981157400402</c:v>
                </c:pt>
                <c:pt idx="679" formatCode="General">
                  <c:v>0.37207727913775002</c:v>
                </c:pt>
                <c:pt idx="680" formatCode="General">
                  <c:v>0.372155889114968</c:v>
                </c:pt>
                <c:pt idx="681" formatCode="General">
                  <c:v>0.37223457013292999</c:v>
                </c:pt>
                <c:pt idx="682" formatCode="General">
                  <c:v>0.372317362678594</c:v>
                </c:pt>
                <c:pt idx="683" formatCode="General">
                  <c:v>0.37240549921614102</c:v>
                </c:pt>
                <c:pt idx="684" formatCode="General">
                  <c:v>0.37249365502200898</c:v>
                </c:pt>
                <c:pt idx="685" formatCode="General">
                  <c:v>0.37258183004594297</c:v>
                </c:pt>
                <c:pt idx="686" formatCode="General">
                  <c:v>0.37266679483320603</c:v>
                </c:pt>
                <c:pt idx="687" formatCode="General">
                  <c:v>0.37274681819447097</c:v>
                </c:pt>
                <c:pt idx="688" formatCode="General">
                  <c:v>0.372826871762376</c:v>
                </c:pt>
                <c:pt idx="689" formatCode="General">
                  <c:v>0.37290695547346497</c:v>
                </c:pt>
                <c:pt idx="690" formatCode="General">
                  <c:v>0.37299528173793101</c:v>
                </c:pt>
                <c:pt idx="691" formatCode="General">
                  <c:v>0.373088981971541</c:v>
                </c:pt>
                <c:pt idx="692" formatCode="General">
                  <c:v>0.37318271939077302</c:v>
                </c:pt>
                <c:pt idx="693" formatCode="General">
                  <c:v>0.37327649387961997</c:v>
                </c:pt>
                <c:pt idx="694" formatCode="General">
                  <c:v>0.37337030532239401</c:v>
                </c:pt>
                <c:pt idx="695" formatCode="General">
                  <c:v>0.37346415360372398</c:v>
                </c:pt>
                <c:pt idx="696" formatCode="General">
                  <c:v>0.37354942961858301</c:v>
                </c:pt>
                <c:pt idx="697" formatCode="General">
                  <c:v>0.37363255792853201</c:v>
                </c:pt>
                <c:pt idx="698" formatCode="General">
                  <c:v>0.37371571740211101</c:v>
                </c:pt>
                <c:pt idx="699" formatCode="General">
                  <c:v>0.37379890796117499</c:v>
                </c:pt>
                <c:pt idx="700" formatCode="General">
                  <c:v>0.37388202628610201</c:v>
                </c:pt>
                <c:pt idx="701" formatCode="General">
                  <c:v>0.37396486572021798</c:v>
                </c:pt>
                <c:pt idx="702" formatCode="General">
                  <c:v>0.37404647330004698</c:v>
                </c:pt>
                <c:pt idx="703" formatCode="General">
                  <c:v>0.37412395867817699</c:v>
                </c:pt>
                <c:pt idx="704" formatCode="General">
                  <c:v>0.37420147438583401</c:v>
                </c:pt>
                <c:pt idx="705" formatCode="General">
                  <c:v>0.374279020376454</c:v>
                </c:pt>
                <c:pt idx="706" formatCode="General">
                  <c:v>0.37435659660345699</c:v>
                </c:pt>
                <c:pt idx="707" formatCode="General">
                  <c:v>0.37443420302025299</c:v>
                </c:pt>
                <c:pt idx="708" formatCode="General">
                  <c:v>0.37451183958023898</c:v>
                </c:pt>
                <c:pt idx="709" formatCode="General">
                  <c:v>0.37458950623679999</c:v>
                </c:pt>
                <c:pt idx="710" formatCode="General">
                  <c:v>0.37466720294331102</c:v>
                </c:pt>
                <c:pt idx="711" formatCode="General">
                  <c:v>0.37474492965313799</c:v>
                </c:pt>
                <c:pt idx="712" formatCode="General">
                  <c:v>0.374822686319636</c:v>
                </c:pt>
                <c:pt idx="713" formatCode="General">
                  <c:v>0.37490055498377001</c:v>
                </c:pt>
                <c:pt idx="714" formatCode="General">
                  <c:v>0.37497904965216999</c:v>
                </c:pt>
                <c:pt idx="715" formatCode="General">
                  <c:v>0.37505827331602198</c:v>
                </c:pt>
                <c:pt idx="716" formatCode="General">
                  <c:v>0.37514375231032698</c:v>
                </c:pt>
                <c:pt idx="717" formatCode="General">
                  <c:v>0.37522929388272303</c:v>
                </c:pt>
                <c:pt idx="718" formatCode="General">
                  <c:v>0.37531489798489598</c:v>
                </c:pt>
                <c:pt idx="719" formatCode="General">
                  <c:v>0.37540056456812199</c:v>
                </c:pt>
                <c:pt idx="720" formatCode="General">
                  <c:v>0.37548629358326702</c:v>
                </c:pt>
                <c:pt idx="721" formatCode="General">
                  <c:v>0.37557208498079397</c:v>
                </c:pt>
                <c:pt idx="722" formatCode="General">
                  <c:v>0.375650658083235</c:v>
                </c:pt>
                <c:pt idx="723" formatCode="General">
                  <c:v>0.37572733796541102</c:v>
                </c:pt>
                <c:pt idx="724" formatCode="General">
                  <c:v>0.375804085324704</c:v>
                </c:pt>
                <c:pt idx="725" formatCode="General">
                  <c:v>0.37588454378209801</c:v>
                </c:pt>
                <c:pt idx="726" formatCode="General">
                  <c:v>0.37596863338999897</c:v>
                </c:pt>
                <c:pt idx="727" formatCode="General">
                  <c:v>0.37605236527707803</c:v>
                </c:pt>
                <c:pt idx="728" formatCode="General">
                  <c:v>0.37613600788101098</c:v>
                </c:pt>
                <c:pt idx="729" formatCode="General">
                  <c:v>0.376219709350402</c:v>
                </c:pt>
                <c:pt idx="730" formatCode="General">
                  <c:v>0.37630346963886901</c:v>
                </c:pt>
                <c:pt idx="731" formatCode="General">
                  <c:v>0.37638728869967603</c:v>
                </c:pt>
                <c:pt idx="732" formatCode="General">
                  <c:v>0.37647116648572898</c:v>
                </c:pt>
                <c:pt idx="733" formatCode="General">
                  <c:v>0.376555102949581</c:v>
                </c:pt>
                <c:pt idx="734" formatCode="General">
                  <c:v>0.37663909804343199</c:v>
                </c:pt>
                <c:pt idx="735" formatCode="General">
                  <c:v>0.376723498547123</c:v>
                </c:pt>
                <c:pt idx="736" formatCode="General">
                  <c:v>0.37679411013835801</c:v>
                </c:pt>
                <c:pt idx="737" formatCode="General">
                  <c:v>0.37685717449617501</c:v>
                </c:pt>
                <c:pt idx="738" formatCode="General">
                  <c:v>0.37692027893567498</c:v>
                </c:pt>
                <c:pt idx="739" formatCode="General">
                  <c:v>0.37698342349145902</c:v>
                </c:pt>
                <c:pt idx="740" formatCode="General">
                  <c:v>0.37704660819797697</c:v>
                </c:pt>
                <c:pt idx="741" formatCode="General">
                  <c:v>0.377109833089528</c:v>
                </c:pt>
                <c:pt idx="742" formatCode="General">
                  <c:v>0.37717486355188601</c:v>
                </c:pt>
                <c:pt idx="743" formatCode="General">
                  <c:v>0.37724027526804799</c:v>
                </c:pt>
                <c:pt idx="744" formatCode="General">
                  <c:v>0.377305728019939</c:v>
                </c:pt>
                <c:pt idx="745" formatCode="General">
                  <c:v>0.37737122183701</c:v>
                </c:pt>
                <c:pt idx="746" formatCode="General">
                  <c:v>0.37743677964509498</c:v>
                </c:pt>
                <c:pt idx="747" formatCode="General">
                  <c:v>0.377502026415933</c:v>
                </c:pt>
                <c:pt idx="748" formatCode="General">
                  <c:v>0.37756503954251502</c:v>
                </c:pt>
                <c:pt idx="749" formatCode="General">
                  <c:v>0.37762808858774</c:v>
                </c:pt>
                <c:pt idx="750" formatCode="General">
                  <c:v>0.37769117362294802</c:v>
                </c:pt>
                <c:pt idx="751" formatCode="General">
                  <c:v>0.37775429471951799</c:v>
                </c:pt>
                <c:pt idx="752" formatCode="General">
                  <c:v>0.37781745194886102</c:v>
                </c:pt>
                <c:pt idx="753" formatCode="General">
                  <c:v>0.37788064538242599</c:v>
                </c:pt>
                <c:pt idx="754" formatCode="General">
                  <c:v>0.37794387509169303</c:v>
                </c:pt>
                <c:pt idx="755" formatCode="General">
                  <c:v>0.37800232269893302</c:v>
                </c:pt>
                <c:pt idx="756" formatCode="General">
                  <c:v>0.37805501104197098</c:v>
                </c:pt>
                <c:pt idx="757" formatCode="General">
                  <c:v>0.37810771721841002</c:v>
                </c:pt>
                <c:pt idx="758" formatCode="General">
                  <c:v>0.378160574993742</c:v>
                </c:pt>
                <c:pt idx="759" formatCode="General">
                  <c:v>0.37821363372893302</c:v>
                </c:pt>
                <c:pt idx="760" formatCode="General">
                  <c:v>0.37826671259554201</c:v>
                </c:pt>
                <c:pt idx="761" formatCode="General">
                  <c:v>0.37831981163082101</c:v>
                </c:pt>
                <c:pt idx="762" formatCode="General">
                  <c:v>0.37836920614806802</c:v>
                </c:pt>
                <c:pt idx="763" formatCode="General">
                  <c:v>0.37841815444745702</c:v>
                </c:pt>
                <c:pt idx="764" formatCode="General">
                  <c:v>0.37846712210865602</c:v>
                </c:pt>
                <c:pt idx="765" formatCode="General">
                  <c:v>0.378516109172232</c:v>
                </c:pt>
                <c:pt idx="766" formatCode="General">
                  <c:v>0.378563562445136</c:v>
                </c:pt>
                <c:pt idx="767" formatCode="General">
                  <c:v>0.37860806960638299</c:v>
                </c:pt>
                <c:pt idx="768" formatCode="General">
                  <c:v>0.37865260199569001</c:v>
                </c:pt>
                <c:pt idx="769" formatCode="General">
                  <c:v>0.37869715967148099</c:v>
                </c:pt>
                <c:pt idx="770" formatCode="General">
                  <c:v>0.378741742692284</c:v>
                </c:pt>
                <c:pt idx="771" formatCode="General">
                  <c:v>0.37878635111673398</c:v>
                </c:pt>
                <c:pt idx="772" formatCode="General">
                  <c:v>0.37883869356653999</c:v>
                </c:pt>
                <c:pt idx="773" formatCode="General">
                  <c:v>0.37889776505431799</c:v>
                </c:pt>
                <c:pt idx="774" formatCode="General">
                  <c:v>0.378956879137611</c:v>
                </c:pt>
                <c:pt idx="775" formatCode="General">
                  <c:v>0.37901603586976201</c:v>
                </c:pt>
                <c:pt idx="776" formatCode="General">
                  <c:v>0.37907522607385702</c:v>
                </c:pt>
                <c:pt idx="777" formatCode="General">
                  <c:v>0.37913445601152601</c:v>
                </c:pt>
                <c:pt idx="778" formatCode="General">
                  <c:v>0.37919044768246701</c:v>
                </c:pt>
                <c:pt idx="779" formatCode="General">
                  <c:v>0.37924641974384998</c:v>
                </c:pt>
                <c:pt idx="780" formatCode="General">
                  <c:v>0.37930243996575702</c:v>
                </c:pt>
                <c:pt idx="781" formatCode="General">
                  <c:v>0.37935850841312602</c:v>
                </c:pt>
                <c:pt idx="782" formatCode="General">
                  <c:v>0.37941462515073499</c:v>
                </c:pt>
                <c:pt idx="783" formatCode="General">
                  <c:v>0.37947079024319602</c:v>
                </c:pt>
                <c:pt idx="784" formatCode="General">
                  <c:v>0.37952700375495702</c:v>
                </c:pt>
                <c:pt idx="785" formatCode="General">
                  <c:v>0.379583265750296</c:v>
                </c:pt>
                <c:pt idx="786" formatCode="General">
                  <c:v>0.37963957629332301</c:v>
                </c:pt>
                <c:pt idx="787" formatCode="General">
                  <c:v>0.37969593544797797</c:v>
                </c:pt>
                <c:pt idx="788" formatCode="General">
                  <c:v>0.37975234327802898</c:v>
                </c:pt>
                <c:pt idx="789" formatCode="General">
                  <c:v>0.37980423170301603</c:v>
                </c:pt>
                <c:pt idx="790" formatCode="General">
                  <c:v>0.37984838800907</c:v>
                </c:pt>
                <c:pt idx="791" formatCode="General">
                  <c:v>0.379892982210915</c:v>
                </c:pt>
                <c:pt idx="792" formatCode="General">
                  <c:v>0.37993762789804397</c:v>
                </c:pt>
                <c:pt idx="793" formatCode="General">
                  <c:v>0.379982325167327</c:v>
                </c:pt>
                <c:pt idx="794" formatCode="General">
                  <c:v>0.38002622971516298</c:v>
                </c:pt>
                <c:pt idx="795" formatCode="General">
                  <c:v>0.38006954079903599</c:v>
                </c:pt>
                <c:pt idx="796" formatCode="General">
                  <c:v>0.38011290772755002</c:v>
                </c:pt>
                <c:pt idx="797" formatCode="General">
                  <c:v>0.38015633055286502</c:v>
                </c:pt>
                <c:pt idx="798" formatCode="General">
                  <c:v>0.38019980932682801</c:v>
                </c:pt>
                <c:pt idx="799" formatCode="General">
                  <c:v>0.38024334410097199</c:v>
                </c:pt>
                <c:pt idx="800" formatCode="General">
                  <c:v>0.380286934926512</c:v>
                </c:pt>
                <c:pt idx="801" formatCode="General">
                  <c:v>0.38032895578342202</c:v>
                </c:pt>
                <c:pt idx="802" formatCode="General">
                  <c:v>0.38036868649849898</c:v>
                </c:pt>
                <c:pt idx="803" formatCode="General">
                  <c:v>0.38040846649450399</c:v>
                </c:pt>
                <c:pt idx="804" formatCode="General">
                  <c:v>0.38044829578215</c:v>
                </c:pt>
                <c:pt idx="805" formatCode="General">
                  <c:v>0.380488174371855</c:v>
                </c:pt>
                <c:pt idx="806" formatCode="General">
                  <c:v>0.380536808692163</c:v>
                </c:pt>
                <c:pt idx="807" formatCode="General">
                  <c:v>0.38058928222185401</c:v>
                </c:pt>
                <c:pt idx="808" formatCode="General">
                  <c:v>0.380641810344304</c:v>
                </c:pt>
                <c:pt idx="809" formatCode="General">
                  <c:v>0.38069439303724001</c:v>
                </c:pt>
                <c:pt idx="810" formatCode="General">
                  <c:v>0.38074703027804002</c:v>
                </c:pt>
                <c:pt idx="811" formatCode="General">
                  <c:v>0.38079972204373602</c:v>
                </c:pt>
                <c:pt idx="812" formatCode="General">
                  <c:v>0.38085136922031598</c:v>
                </c:pt>
                <c:pt idx="813" formatCode="General">
                  <c:v>0.38089579307680399</c:v>
                </c:pt>
                <c:pt idx="814" formatCode="General">
                  <c:v>0.38094025922897501</c:v>
                </c:pt>
                <c:pt idx="815" formatCode="General">
                  <c:v>0.38098476768477002</c:v>
                </c:pt>
                <c:pt idx="816" formatCode="General">
                  <c:v>0.38102931845191701</c:v>
                </c:pt>
                <c:pt idx="817" formatCode="General">
                  <c:v>0.38107390476437702</c:v>
                </c:pt>
                <c:pt idx="818" formatCode="General">
                  <c:v>0.381118456093124</c:v>
                </c:pt>
                <c:pt idx="819" formatCode="General">
                  <c:v>0.38116304927116001</c:v>
                </c:pt>
                <c:pt idx="820" formatCode="General">
                  <c:v>0.38120768430317298</c:v>
                </c:pt>
                <c:pt idx="821" formatCode="General">
                  <c:v>0.38125236119363898</c:v>
                </c:pt>
                <c:pt idx="822" formatCode="General">
                  <c:v>0.38129707994682299</c:v>
                </c:pt>
                <c:pt idx="823" formatCode="General">
                  <c:v>0.381341840566781</c:v>
                </c:pt>
                <c:pt idx="824" formatCode="General">
                  <c:v>0.381389624388913</c:v>
                </c:pt>
                <c:pt idx="825" formatCode="General">
                  <c:v>0.38144582798492799</c:v>
                </c:pt>
                <c:pt idx="826" formatCode="General">
                  <c:v>0.38150208490729498</c:v>
                </c:pt>
                <c:pt idx="827" formatCode="General">
                  <c:v>0.38155839513757001</c:v>
                </c:pt>
                <c:pt idx="828" formatCode="General">
                  <c:v>0.38161475865696998</c:v>
                </c:pt>
                <c:pt idx="829" formatCode="General">
                  <c:v>0.38167117544638002</c:v>
                </c:pt>
                <c:pt idx="830" formatCode="General">
                  <c:v>0.38172764548635002</c:v>
                </c:pt>
                <c:pt idx="831" formatCode="General">
                  <c:v>0.381784641375149</c:v>
                </c:pt>
                <c:pt idx="832" formatCode="General">
                  <c:v>0.38184367796699797</c:v>
                </c:pt>
                <c:pt idx="833" formatCode="General">
                  <c:v>0.38190276358661301</c:v>
                </c:pt>
                <c:pt idx="834" formatCode="General">
                  <c:v>0.38196189820797899</c:v>
                </c:pt>
                <c:pt idx="835" formatCode="General">
                  <c:v>0.38202108180480998</c:v>
                </c:pt>
                <c:pt idx="836" formatCode="General">
                  <c:v>0.38208432876056903</c:v>
                </c:pt>
                <c:pt idx="837" formatCode="General">
                  <c:v>0.38214980541926802</c:v>
                </c:pt>
                <c:pt idx="838" formatCode="General">
                  <c:v>0.38221531320311602</c:v>
                </c:pt>
                <c:pt idx="839" formatCode="General">
                  <c:v>0.38228085002590101</c:v>
                </c:pt>
                <c:pt idx="840" formatCode="General">
                  <c:v>0.38234641437602901</c:v>
                </c:pt>
                <c:pt idx="841" formatCode="General">
                  <c:v>0.38241200975224199</c:v>
                </c:pt>
                <c:pt idx="842" formatCode="General">
                  <c:v>0.38247815526092899</c:v>
                </c:pt>
                <c:pt idx="843" formatCode="General">
                  <c:v>0.38254469670171698</c:v>
                </c:pt>
                <c:pt idx="844" formatCode="General">
                  <c:v>0.38261126649904997</c:v>
                </c:pt>
                <c:pt idx="845" formatCode="General">
                  <c:v>0.38267786459272601</c:v>
                </c:pt>
                <c:pt idx="846" formatCode="General">
                  <c:v>0.38274449092261797</c:v>
                </c:pt>
                <c:pt idx="847" formatCode="General">
                  <c:v>0.38280944432606001</c:v>
                </c:pt>
                <c:pt idx="848" formatCode="General">
                  <c:v>0.38287512067087698</c:v>
                </c:pt>
                <c:pt idx="849" formatCode="General">
                  <c:v>0.38294082111487898</c:v>
                </c:pt>
                <c:pt idx="850" formatCode="General">
                  <c:v>0.38300654560765202</c:v>
                </c:pt>
                <c:pt idx="851" formatCode="General">
                  <c:v>0.3830729005456</c:v>
                </c:pt>
                <c:pt idx="852" formatCode="General">
                  <c:v>0.38313928040762701</c:v>
                </c:pt>
                <c:pt idx="853" formatCode="General">
                  <c:v>0.383195864819735</c:v>
                </c:pt>
                <c:pt idx="854" formatCode="General">
                  <c:v>0.38324162011535101</c:v>
                </c:pt>
                <c:pt idx="855" formatCode="General">
                  <c:v>0.38328741527544902</c:v>
                </c:pt>
                <c:pt idx="856" formatCode="General">
                  <c:v>0.38333325029031501</c:v>
                </c:pt>
                <c:pt idx="857" formatCode="General">
                  <c:v>0.38337912515005101</c:v>
                </c:pt>
                <c:pt idx="858" formatCode="General">
                  <c:v>0.38342503984456999</c:v>
                </c:pt>
                <c:pt idx="859" formatCode="General">
                  <c:v>0.38347099436360299</c:v>
                </c:pt>
                <c:pt idx="860" formatCode="General">
                  <c:v>0.38351698869669198</c:v>
                </c:pt>
                <c:pt idx="861" formatCode="General">
                  <c:v>0.38356302283319499</c:v>
                </c:pt>
                <c:pt idx="862" formatCode="General">
                  <c:v>0.38360909676228599</c:v>
                </c:pt>
                <c:pt idx="863" formatCode="General">
                  <c:v>0.38365560155978301</c:v>
                </c:pt>
                <c:pt idx="864" formatCode="General">
                  <c:v>0.38370238567378701</c:v>
                </c:pt>
                <c:pt idx="865" formatCode="General">
                  <c:v>0.38374921712797899</c:v>
                </c:pt>
                <c:pt idx="866" formatCode="General">
                  <c:v>0.38378571628184499</c:v>
                </c:pt>
                <c:pt idx="867" formatCode="General">
                  <c:v>0.38382039380112998</c:v>
                </c:pt>
                <c:pt idx="868" formatCode="General">
                  <c:v>0.38385510194043299</c:v>
                </c:pt>
                <c:pt idx="869" formatCode="General">
                  <c:v>0.38388984071557303</c:v>
                </c:pt>
                <c:pt idx="870" formatCode="General">
                  <c:v>0.38392461014226897</c:v>
                </c:pt>
                <c:pt idx="871" formatCode="General">
                  <c:v>0.383959410236137</c:v>
                </c:pt>
                <c:pt idx="872" formatCode="General">
                  <c:v>0.38399424101269197</c:v>
                </c:pt>
                <c:pt idx="873" formatCode="General">
                  <c:v>0.38402910248734701</c:v>
                </c:pt>
                <c:pt idx="874" formatCode="General">
                  <c:v>0.38406399467541302</c:v>
                </c:pt>
                <c:pt idx="875" formatCode="General">
                  <c:v>0.38409891759209702</c:v>
                </c:pt>
                <c:pt idx="876" formatCode="General">
                  <c:v>0.38413262423376698</c:v>
                </c:pt>
                <c:pt idx="877" formatCode="General">
                  <c:v>0.38416246771733498</c:v>
                </c:pt>
                <c:pt idx="878" formatCode="General">
                  <c:v>0.38419234684001802</c:v>
                </c:pt>
                <c:pt idx="879" formatCode="General">
                  <c:v>0.38422226162901002</c:v>
                </c:pt>
                <c:pt idx="880" formatCode="General">
                  <c:v>0.384252212111379</c:v>
                </c:pt>
                <c:pt idx="881" formatCode="General">
                  <c:v>0.38428219831407001</c:v>
                </c:pt>
                <c:pt idx="882" formatCode="General">
                  <c:v>0.384312220263898</c:v>
                </c:pt>
                <c:pt idx="883" formatCode="General">
                  <c:v>0.38434227798755799</c:v>
                </c:pt>
                <c:pt idx="884" formatCode="General">
                  <c:v>0.38437237151161202</c:v>
                </c:pt>
                <c:pt idx="885" formatCode="General">
                  <c:v>0.384402500862499</c:v>
                </c:pt>
                <c:pt idx="886" formatCode="General">
                  <c:v>0.38443122084005799</c:v>
                </c:pt>
                <c:pt idx="887" formatCode="General">
                  <c:v>0.38445685893472198</c:v>
                </c:pt>
                <c:pt idx="888" formatCode="General">
                  <c:v>0.38448251661437399</c:v>
                </c:pt>
                <c:pt idx="889" formatCode="General">
                  <c:v>0.38450819392879199</c:v>
                </c:pt>
                <c:pt idx="890" formatCode="General">
                  <c:v>0.38453389092787499</c:v>
                </c:pt>
                <c:pt idx="891" formatCode="General">
                  <c:v>0.38455960766164599</c:v>
                </c:pt>
                <c:pt idx="892" formatCode="General">
                  <c:v>0.38458534418025098</c:v>
                </c:pt>
                <c:pt idx="893" formatCode="General">
                  <c:v>0.38461110053395797</c:v>
                </c:pt>
                <c:pt idx="894" formatCode="General">
                  <c:v>0.384657653445169</c:v>
                </c:pt>
                <c:pt idx="895" formatCode="General">
                  <c:v>0.38470874990048898</c:v>
                </c:pt>
                <c:pt idx="896" formatCode="General">
                  <c:v>0.38475988177791698</c:v>
                </c:pt>
                <c:pt idx="897" formatCode="General">
                  <c:v>0.38481104909348302</c:v>
                </c:pt>
                <c:pt idx="898" formatCode="General">
                  <c:v>0.38486225186307599</c:v>
                </c:pt>
                <c:pt idx="899" formatCode="General">
                  <c:v>0.38491349010244102</c:v>
                </c:pt>
                <c:pt idx="900" formatCode="General">
                  <c:v>0.38496476382718497</c:v>
                </c:pt>
                <c:pt idx="901" formatCode="General">
                  <c:v>0.38502092003793598</c:v>
                </c:pt>
                <c:pt idx="902" formatCode="General">
                  <c:v>0.385082062632089</c:v>
                </c:pt>
                <c:pt idx="903" formatCode="General">
                  <c:v>0.38514324738044697</c:v>
                </c:pt>
                <c:pt idx="904" formatCode="General">
                  <c:v>0.38520447427613003</c:v>
                </c:pt>
                <c:pt idx="905" formatCode="General">
                  <c:v>0.38526574331204699</c:v>
                </c:pt>
                <c:pt idx="906" formatCode="General">
                  <c:v>0.38532664572456998</c:v>
                </c:pt>
                <c:pt idx="907" formatCode="General">
                  <c:v>0.38538740934985799</c:v>
                </c:pt>
                <c:pt idx="908" formatCode="General">
                  <c:v>0.38544821132408102</c:v>
                </c:pt>
                <c:pt idx="909" formatCode="General">
                  <c:v>0.385509051632487</c:v>
                </c:pt>
                <c:pt idx="910" formatCode="General">
                  <c:v>0.38556993026016001</c:v>
                </c:pt>
                <c:pt idx="911" formatCode="General">
                  <c:v>0.38563084719201002</c:v>
                </c:pt>
                <c:pt idx="912" formatCode="General">
                  <c:v>0.385691802412782</c:v>
                </c:pt>
                <c:pt idx="913" formatCode="General">
                  <c:v>0.38575279590704997</c:v>
                </c:pt>
                <c:pt idx="914" formatCode="General">
                  <c:v>0.385815801897892</c:v>
                </c:pt>
                <c:pt idx="915" formatCode="General">
                  <c:v>0.385879141210416</c:v>
                </c:pt>
                <c:pt idx="916" formatCode="General">
                  <c:v>0.38594251516015798</c:v>
                </c:pt>
                <c:pt idx="917" formatCode="General">
                  <c:v>0.386005923729416</c:v>
                </c:pt>
                <c:pt idx="918" formatCode="General">
                  <c:v>0.38606936690035298</c:v>
                </c:pt>
                <c:pt idx="919" formatCode="General">
                  <c:v>0.38613284465500097</c:v>
                </c:pt>
                <c:pt idx="920" formatCode="General">
                  <c:v>0.386196356975262</c:v>
                </c:pt>
                <c:pt idx="921" formatCode="General">
                  <c:v>0.38625990384290498</c:v>
                </c:pt>
                <c:pt idx="922" formatCode="General">
                  <c:v>0.386323485239568</c:v>
                </c:pt>
                <c:pt idx="923" formatCode="General">
                  <c:v>0.386387101146761</c:v>
                </c:pt>
                <c:pt idx="924" formatCode="General">
                  <c:v>0.386450751545862</c:v>
                </c:pt>
                <c:pt idx="925" formatCode="General">
                  <c:v>0.386514436418119</c:v>
                </c:pt>
                <c:pt idx="926" formatCode="General">
                  <c:v>0.38657815574465199</c:v>
                </c:pt>
                <c:pt idx="927" formatCode="General">
                  <c:v>0.386641909506452</c:v>
                </c:pt>
                <c:pt idx="928" formatCode="General">
                  <c:v>0.38670569768438001</c:v>
                </c:pt>
                <c:pt idx="929" formatCode="General">
                  <c:v>0.386769520259171</c:v>
                </c:pt>
                <c:pt idx="930" formatCode="General">
                  <c:v>0.38683335046082201</c:v>
                </c:pt>
                <c:pt idx="931" formatCode="General">
                  <c:v>0.38689721390679199</c:v>
                </c:pt>
                <c:pt idx="932" formatCode="General">
                  <c:v>0.38695994336009898</c:v>
                </c:pt>
                <c:pt idx="933" formatCode="General">
                  <c:v>0.38702218032352198</c:v>
                </c:pt>
                <c:pt idx="934" formatCode="General">
                  <c:v>0.38708496267504899</c:v>
                </c:pt>
                <c:pt idx="935" formatCode="General">
                  <c:v>0.38715039751770097</c:v>
                </c:pt>
                <c:pt idx="936" formatCode="General">
                  <c:v>0.387215866191854</c:v>
                </c:pt>
                <c:pt idx="937" formatCode="General">
                  <c:v>0.38728318607151402</c:v>
                </c:pt>
                <c:pt idx="938" formatCode="General">
                  <c:v>0.38735076846371902</c:v>
                </c:pt>
                <c:pt idx="939" formatCode="General">
                  <c:v>0.38739842035632499</c:v>
                </c:pt>
                <c:pt idx="940" formatCode="General">
                  <c:v>0.38744245141595801</c:v>
                </c:pt>
                <c:pt idx="941" formatCode="General">
                  <c:v>0.38748642311353698</c:v>
                </c:pt>
                <c:pt idx="942" formatCode="General">
                  <c:v>0.38753044167293599</c:v>
                </c:pt>
                <c:pt idx="943" formatCode="General">
                  <c:v>0.38757450707458602</c:v>
                </c:pt>
                <c:pt idx="944" formatCode="General">
                  <c:v>0.38761861929866598</c:v>
                </c:pt>
                <c:pt idx="945" formatCode="General">
                  <c:v>0.38766277832510398</c:v>
                </c:pt>
                <c:pt idx="946" formatCode="General">
                  <c:v>0.38770663249251802</c:v>
                </c:pt>
                <c:pt idx="947" formatCode="General">
                  <c:v>0.387742175083087</c:v>
                </c:pt>
                <c:pt idx="948" formatCode="General">
                  <c:v>0.38777775123750202</c:v>
                </c:pt>
                <c:pt idx="949" formatCode="General">
                  <c:v>0.387813360958635</c:v>
                </c:pt>
                <c:pt idx="950" formatCode="General">
                  <c:v>0.38784900424922197</c:v>
                </c:pt>
                <c:pt idx="951" formatCode="General">
                  <c:v>0.38788468111186403</c:v>
                </c:pt>
                <c:pt idx="952" formatCode="General">
                  <c:v>0.38792039154902802</c:v>
                </c:pt>
                <c:pt idx="953" formatCode="General">
                  <c:v>0.38795613556304798</c:v>
                </c:pt>
                <c:pt idx="954" formatCode="General">
                  <c:v>0.38799052194876599</c:v>
                </c:pt>
                <c:pt idx="955" formatCode="General">
                  <c:v>0.38802439296083602</c:v>
                </c:pt>
                <c:pt idx="956" formatCode="General">
                  <c:v>0.38805829717889401</c:v>
                </c:pt>
                <c:pt idx="957" formatCode="General">
                  <c:v>0.38809223458658298</c:v>
                </c:pt>
                <c:pt idx="958" formatCode="General">
                  <c:v>0.38812620516742502</c:v>
                </c:pt>
                <c:pt idx="959" formatCode="General">
                  <c:v>0.38815934833437499</c:v>
                </c:pt>
                <c:pt idx="960" formatCode="General">
                  <c:v>0.38819130694966603</c:v>
                </c:pt>
                <c:pt idx="961" formatCode="General">
                  <c:v>0.38822329826715701</c:v>
                </c:pt>
                <c:pt idx="962" formatCode="General">
                  <c:v>0.38825532227274301</c:v>
                </c:pt>
                <c:pt idx="963" formatCode="General">
                  <c:v>0.3882873789522</c:v>
                </c:pt>
                <c:pt idx="964" formatCode="General">
                  <c:v>0.38831946829118302</c:v>
                </c:pt>
                <c:pt idx="965" formatCode="General">
                  <c:v>0.38835159027522997</c:v>
                </c:pt>
                <c:pt idx="966" formatCode="General">
                  <c:v>0.388384488422088</c:v>
                </c:pt>
                <c:pt idx="967" formatCode="General">
                  <c:v>0.38841883870628702</c:v>
                </c:pt>
                <c:pt idx="968" formatCode="General">
                  <c:v>0.38845321870597599</c:v>
                </c:pt>
                <c:pt idx="969" formatCode="General">
                  <c:v>0.38848762840449502</c:v>
                </c:pt>
                <c:pt idx="970" formatCode="General">
                  <c:v>0.38852206778509002</c:v>
                </c:pt>
                <c:pt idx="971" formatCode="General">
                  <c:v>0.38855653683091701</c:v>
                </c:pt>
                <c:pt idx="972" formatCode="General">
                  <c:v>0.38859103552503499</c:v>
                </c:pt>
                <c:pt idx="973" formatCode="General">
                  <c:v>0.38862556385041702</c:v>
                </c:pt>
                <c:pt idx="974" formatCode="General">
                  <c:v>0.38866012178994103</c:v>
                </c:pt>
                <c:pt idx="975" formatCode="General">
                  <c:v>0.388694709326393</c:v>
                </c:pt>
                <c:pt idx="976" formatCode="General">
                  <c:v>0.38872932644246899</c:v>
                </c:pt>
                <c:pt idx="977" formatCode="General">
                  <c:v>0.38876397312077599</c:v>
                </c:pt>
                <c:pt idx="978" formatCode="General">
                  <c:v>0.38879864934382702</c:v>
                </c:pt>
                <c:pt idx="979" formatCode="General">
                  <c:v>0.38883317739939899</c:v>
                </c:pt>
                <c:pt idx="980" formatCode="General">
                  <c:v>0.38886860882771701</c:v>
                </c:pt>
                <c:pt idx="981" formatCode="General">
                  <c:v>0.38890129249109001</c:v>
                </c:pt>
                <c:pt idx="982" formatCode="General">
                  <c:v>0.38893399312972199</c:v>
                </c:pt>
                <c:pt idx="983" formatCode="General">
                  <c:v>0.38896671072344602</c:v>
                </c:pt>
                <c:pt idx="984" formatCode="General">
                  <c:v>0.38899944525209001</c:v>
                </c:pt>
                <c:pt idx="985" formatCode="General">
                  <c:v>0.389032196695483</c:v>
                </c:pt>
                <c:pt idx="986" formatCode="General">
                  <c:v>0.38906496503344801</c:v>
                </c:pt>
                <c:pt idx="987" formatCode="General">
                  <c:v>0.38909775024581</c:v>
                </c:pt>
                <c:pt idx="988" formatCode="General">
                  <c:v>0.38913081842492903</c:v>
                </c:pt>
                <c:pt idx="989" formatCode="General">
                  <c:v>0.389163939206492</c:v>
                </c:pt>
                <c:pt idx="990" formatCode="General">
                  <c:v>0.38920664202997401</c:v>
                </c:pt>
                <c:pt idx="991" formatCode="General">
                  <c:v>0.38925093250145099</c:v>
                </c:pt>
                <c:pt idx="992" formatCode="General">
                  <c:v>0.389295234700691</c:v>
                </c:pt>
                <c:pt idx="993" formatCode="General">
                  <c:v>0.38933636529476701</c:v>
                </c:pt>
                <c:pt idx="994" formatCode="General">
                  <c:v>0.38937516212415402</c:v>
                </c:pt>
                <c:pt idx="995" formatCode="General">
                  <c:v>0.38941397080947499</c:v>
                </c:pt>
                <c:pt idx="996" formatCode="General">
                  <c:v>0.38945279133375799</c:v>
                </c:pt>
                <c:pt idx="997" formatCode="General">
                  <c:v>0.38949198565389398</c:v>
                </c:pt>
                <c:pt idx="998" formatCode="General">
                  <c:v>0.389531504649203</c:v>
                </c:pt>
                <c:pt idx="999" formatCode="General">
                  <c:v>0.38957103374864799</c:v>
                </c:pt>
                <c:pt idx="1000" formatCode="General">
                  <c:v>0.38961057294009999</c:v>
                </c:pt>
                <c:pt idx="1001" formatCode="General">
                  <c:v>0.38965012221143802</c:v>
                </c:pt>
                <c:pt idx="1002" formatCode="General">
                  <c:v>0.38968968155054601</c:v>
                </c:pt>
                <c:pt idx="1003" formatCode="General">
                  <c:v>0.38972925094531802</c:v>
                </c:pt>
                <c:pt idx="1004" formatCode="General">
                  <c:v>0.38976883038365201</c:v>
                </c:pt>
                <c:pt idx="1005" formatCode="General">
                  <c:v>0.38980740120834301</c:v>
                </c:pt>
                <c:pt idx="1006" formatCode="General">
                  <c:v>0.38984476095734999</c:v>
                </c:pt>
                <c:pt idx="1007" formatCode="General">
                  <c:v>0.389882132471497</c:v>
                </c:pt>
                <c:pt idx="1008" formatCode="General">
                  <c:v>0.38991951573758299</c:v>
                </c:pt>
                <c:pt idx="1009" formatCode="General">
                  <c:v>0.38995691074241101</c:v>
                </c:pt>
                <c:pt idx="1010" formatCode="General">
                  <c:v>0.38999431747279001</c:v>
                </c:pt>
                <c:pt idx="1011" formatCode="General">
                  <c:v>0.39003173591552898</c:v>
                </c:pt>
                <c:pt idx="1012" formatCode="General">
                  <c:v>0.39006916605744302</c:v>
                </c:pt>
                <c:pt idx="1013" formatCode="General">
                  <c:v>0.39010660788535101</c:v>
                </c:pt>
                <c:pt idx="1014" formatCode="General">
                  <c:v>0.39014488770962502</c:v>
                </c:pt>
                <c:pt idx="1015" formatCode="General">
                  <c:v>0.390184624084016</c:v>
                </c:pt>
                <c:pt idx="1016" formatCode="General">
                  <c:v>0.39022437038116597</c:v>
                </c:pt>
                <c:pt idx="1017" formatCode="General">
                  <c:v>0.39026412658884702</c:v>
                </c:pt>
                <c:pt idx="1018" formatCode="General">
                  <c:v>0.39030389269483901</c:v>
                </c:pt>
                <c:pt idx="1019" formatCode="General">
                  <c:v>0.39034366868693199</c:v>
                </c:pt>
                <c:pt idx="1020" formatCode="General">
                  <c:v>0.390383454552924</c:v>
                </c:pt>
                <c:pt idx="1021" formatCode="General">
                  <c:v>0.39042325028062302</c:v>
                </c:pt>
                <c:pt idx="1022" formatCode="General">
                  <c:v>0.39046305585784302</c:v>
                </c:pt>
                <c:pt idx="1023" formatCode="General">
                  <c:v>0.39050287127241001</c:v>
                </c:pt>
                <c:pt idx="1024" formatCode="General">
                  <c:v>0.390542665301014</c:v>
                </c:pt>
                <c:pt idx="1025" formatCode="General">
                  <c:v>0.39057941509671301</c:v>
                </c:pt>
                <c:pt idx="1026" formatCode="General">
                  <c:v>0.39061618389493802</c:v>
                </c:pt>
                <c:pt idx="1027" formatCode="General">
                  <c:v>0.39064708055584302</c:v>
                </c:pt>
                <c:pt idx="1028" formatCode="General">
                  <c:v>0.39067599254507801</c:v>
                </c:pt>
                <c:pt idx="1029" formatCode="General">
                  <c:v>0.39070492049630201</c:v>
                </c:pt>
                <c:pt idx="1030" formatCode="General">
                  <c:v>0.39073386237006802</c:v>
                </c:pt>
                <c:pt idx="1031" formatCode="General">
                  <c:v>0.39076281816687702</c:v>
                </c:pt>
                <c:pt idx="1032" formatCode="General">
                  <c:v>0.39079182014023001</c:v>
                </c:pt>
                <c:pt idx="1033" formatCode="General">
                  <c:v>0.39082097975250701</c:v>
                </c:pt>
                <c:pt idx="1034" formatCode="General">
                  <c:v>0.39085015088571101</c:v>
                </c:pt>
                <c:pt idx="1035" formatCode="General">
                  <c:v>0.39087933354819299</c:v>
                </c:pt>
                <c:pt idx="1036" formatCode="General">
                  <c:v>0.39090099392901101</c:v>
                </c:pt>
                <c:pt idx="1037" formatCode="General">
                  <c:v>0.390921814688377</c:v>
                </c:pt>
                <c:pt idx="1038" formatCode="General">
                  <c:v>0.39094264208322599</c:v>
                </c:pt>
                <c:pt idx="1039" formatCode="General">
                  <c:v>0.39096341184695899</c:v>
                </c:pt>
                <c:pt idx="1040" formatCode="General">
                  <c:v>0.39098436806782799</c:v>
                </c:pt>
                <c:pt idx="1041" formatCode="General">
                  <c:v>0.39100532951871902</c:v>
                </c:pt>
                <c:pt idx="1042" formatCode="General">
                  <c:v>0.39102629620810297</c:v>
                </c:pt>
                <c:pt idx="1043" formatCode="General">
                  <c:v>0.391047268144461</c:v>
                </c:pt>
                <c:pt idx="1044" formatCode="General">
                  <c:v>0.39106806525823301</c:v>
                </c:pt>
                <c:pt idx="1045" formatCode="General">
                  <c:v>0.39108873133934102</c:v>
                </c:pt>
                <c:pt idx="1046" formatCode="General">
                  <c:v>0.39110940522190601</c:v>
                </c:pt>
                <c:pt idx="1047" formatCode="General">
                  <c:v>0.39113008691769102</c:v>
                </c:pt>
                <c:pt idx="1048" formatCode="General">
                  <c:v>0.39115077643847601</c:v>
                </c:pt>
                <c:pt idx="1049" formatCode="General">
                  <c:v>0.39117147379605799</c:v>
                </c:pt>
                <c:pt idx="1050" formatCode="General">
                  <c:v>0.39119217900225001</c:v>
                </c:pt>
                <c:pt idx="1051" formatCode="General">
                  <c:v>0.39121289206888099</c:v>
                </c:pt>
                <c:pt idx="1052" formatCode="General">
                  <c:v>0.39123361300779702</c:v>
                </c:pt>
                <c:pt idx="1053" formatCode="General">
                  <c:v>0.39125434183086</c:v>
                </c:pt>
                <c:pt idx="1054" formatCode="General">
                  <c:v>0.39127507854994897</c:v>
                </c:pt>
                <c:pt idx="1055" formatCode="General">
                  <c:v>0.39129582317696099</c:v>
                </c:pt>
                <c:pt idx="1056" formatCode="General">
                  <c:v>0.39131657572380502</c:v>
                </c:pt>
                <c:pt idx="1057" formatCode="General">
                  <c:v>0.391337966149299</c:v>
                </c:pt>
                <c:pt idx="1058" formatCode="General">
                  <c:v>0.39136219853619503</c:v>
                </c:pt>
                <c:pt idx="1059" formatCode="General">
                  <c:v>0.39138643761884101</c:v>
                </c:pt>
                <c:pt idx="1060" formatCode="General">
                  <c:v>0.39141145682693002</c:v>
                </c:pt>
                <c:pt idx="1061" formatCode="General">
                  <c:v>0.39144081569709799</c:v>
                </c:pt>
                <c:pt idx="1062" formatCode="General">
                  <c:v>0.39147018440695702</c:v>
                </c:pt>
                <c:pt idx="1063" formatCode="General">
                  <c:v>0.39149956296782101</c:v>
                </c:pt>
                <c:pt idx="1064" formatCode="General">
                  <c:v>0.39152895139100802</c:v>
                </c:pt>
                <c:pt idx="1065" formatCode="General">
                  <c:v>0.39155834968784398</c:v>
                </c:pt>
                <c:pt idx="1066" formatCode="General">
                  <c:v>0.39158775786966199</c:v>
                </c:pt>
                <c:pt idx="1067" formatCode="General">
                  <c:v>0.39161717594779699</c:v>
                </c:pt>
                <c:pt idx="1068" formatCode="General">
                  <c:v>0.39164660393359302</c:v>
                </c:pt>
                <c:pt idx="1069" formatCode="General">
                  <c:v>0.39167604183839799</c:v>
                </c:pt>
                <c:pt idx="1070" formatCode="General">
                  <c:v>0.391705489673567</c:v>
                </c:pt>
                <c:pt idx="1071" formatCode="General">
                  <c:v>0.39173511324411497</c:v>
                </c:pt>
                <c:pt idx="1072" formatCode="General">
                  <c:v>0.39176870336535002</c:v>
                </c:pt>
                <c:pt idx="1073" formatCode="General">
                  <c:v>0.39180215943177099</c:v>
                </c:pt>
                <c:pt idx="1074" formatCode="General">
                  <c:v>0.39183371224209002</c:v>
                </c:pt>
                <c:pt idx="1075" formatCode="General">
                  <c:v>0.39186527852021102</c:v>
                </c:pt>
                <c:pt idx="1076" formatCode="General">
                  <c:v>0.39189685826911902</c:v>
                </c:pt>
                <c:pt idx="1077" formatCode="General">
                  <c:v>0.39192845149178401</c:v>
                </c:pt>
                <c:pt idx="1078" formatCode="General">
                  <c:v>0.39196005819115098</c:v>
                </c:pt>
                <c:pt idx="1079" formatCode="General">
                  <c:v>0.39199167837014398</c:v>
                </c:pt>
                <c:pt idx="1080" formatCode="General">
                  <c:v>0.39202331203167001</c:v>
                </c:pt>
                <c:pt idx="1081" formatCode="General">
                  <c:v>0.39205495917861199</c:v>
                </c:pt>
                <c:pt idx="1082" formatCode="General">
                  <c:v>0.39208661981383403</c:v>
                </c:pt>
                <c:pt idx="1083" formatCode="General">
                  <c:v>0.39211828159492601</c:v>
                </c:pt>
                <c:pt idx="1084" formatCode="General">
                  <c:v>0.39214989615593798</c:v>
                </c:pt>
                <c:pt idx="1085" formatCode="General">
                  <c:v>0.392181522221625</c:v>
                </c:pt>
                <c:pt idx="1086" formatCode="General">
                  <c:v>0.39221309330874299</c:v>
                </c:pt>
                <c:pt idx="1087" formatCode="General">
                  <c:v>0.39224457364759302</c:v>
                </c:pt>
                <c:pt idx="1088" formatCode="General">
                  <c:v>0.39227606553527</c:v>
                </c:pt>
                <c:pt idx="1089" formatCode="General">
                  <c:v>0.39230739276408999</c:v>
                </c:pt>
                <c:pt idx="1090" formatCode="General">
                  <c:v>0.39233957212973097</c:v>
                </c:pt>
                <c:pt idx="1091" formatCode="General">
                  <c:v>0.39237233275189998</c:v>
                </c:pt>
                <c:pt idx="1092" formatCode="General">
                  <c:v>0.392405103542315</c:v>
                </c:pt>
                <c:pt idx="1093" formatCode="General">
                  <c:v>0.39243788449940198</c:v>
                </c:pt>
                <c:pt idx="1094" formatCode="General">
                  <c:v>0.392470675621575</c:v>
                </c:pt>
                <c:pt idx="1095" formatCode="General">
                  <c:v>0.39250347690723802</c:v>
                </c:pt>
                <c:pt idx="1096" formatCode="General">
                  <c:v>0.39253628835477899</c:v>
                </c:pt>
                <c:pt idx="1097" formatCode="General">
                  <c:v>0.39256910996257799</c:v>
                </c:pt>
                <c:pt idx="1098" formatCode="General">
                  <c:v>0.39260194172899998</c:v>
                </c:pt>
                <c:pt idx="1099" formatCode="General">
                  <c:v>0.39263478365240001</c:v>
                </c:pt>
                <c:pt idx="1100" formatCode="General">
                  <c:v>0.39266763573112101</c:v>
                </c:pt>
                <c:pt idx="1101" formatCode="General">
                  <c:v>0.39270049796349299</c:v>
                </c:pt>
                <c:pt idx="1102" formatCode="General">
                  <c:v>0.39273337034783401</c:v>
                </c:pt>
                <c:pt idx="1103" formatCode="General">
                  <c:v>0.39276625288245198</c:v>
                </c:pt>
                <c:pt idx="1104" formatCode="General">
                  <c:v>0.39279914556564199</c:v>
                </c:pt>
                <c:pt idx="1105" formatCode="General">
                  <c:v>0.39283204839568597</c:v>
                </c:pt>
                <c:pt idx="1106" formatCode="General">
                  <c:v>0.39286496137085603</c:v>
                </c:pt>
                <c:pt idx="1107" formatCode="General">
                  <c:v>0.39289788448941099</c:v>
                </c:pt>
                <c:pt idx="1108" formatCode="General">
                  <c:v>0.39293081774959898</c:v>
                </c:pt>
                <c:pt idx="1109" formatCode="General">
                  <c:v>0.39296478946107399</c:v>
                </c:pt>
                <c:pt idx="1110" formatCode="General">
                  <c:v>0.39300022725838701</c:v>
                </c:pt>
                <c:pt idx="1111" formatCode="General">
                  <c:v>0.39303567697751501</c:v>
                </c:pt>
                <c:pt idx="1112" formatCode="General">
                  <c:v>0.39307113861526699</c:v>
                </c:pt>
                <c:pt idx="1113" formatCode="General">
                  <c:v>0.39310661216843601</c:v>
                </c:pt>
                <c:pt idx="1114" formatCode="General">
                  <c:v>0.39313710855621697</c:v>
                </c:pt>
                <c:pt idx="1115" formatCode="General">
                  <c:v>0.39316686007632601</c:v>
                </c:pt>
                <c:pt idx="1116" formatCode="General">
                  <c:v>0.39319662070785699</c:v>
                </c:pt>
                <c:pt idx="1117" formatCode="General">
                  <c:v>0.39322639045082602</c:v>
                </c:pt>
                <c:pt idx="1118" formatCode="General">
                  <c:v>0.39325616930524099</c:v>
                </c:pt>
                <c:pt idx="1119" formatCode="General">
                  <c:v>0.39328835088736702</c:v>
                </c:pt>
                <c:pt idx="1120" formatCode="General">
                  <c:v>0.39332565611741499</c:v>
                </c:pt>
                <c:pt idx="1121" formatCode="General">
                  <c:v>0.39336067855395901</c:v>
                </c:pt>
                <c:pt idx="1122" formatCode="General">
                  <c:v>0.39339634841951798</c:v>
                </c:pt>
                <c:pt idx="1123" formatCode="General">
                  <c:v>0.39343202701757501</c:v>
                </c:pt>
                <c:pt idx="1124" formatCode="General">
                  <c:v>0.39346771435120498</c:v>
                </c:pt>
                <c:pt idx="1125" formatCode="General">
                  <c:v>0.39350341042347797</c:v>
                </c:pt>
                <c:pt idx="1126" formatCode="General">
                  <c:v>0.393539115237454</c:v>
                </c:pt>
                <c:pt idx="1127" formatCode="General">
                  <c:v>0.39357482879618799</c:v>
                </c:pt>
                <c:pt idx="1128" formatCode="General">
                  <c:v>0.39361055110272403</c:v>
                </c:pt>
                <c:pt idx="1129" formatCode="General">
                  <c:v>0.393646282160102</c:v>
                </c:pt>
                <c:pt idx="1130" formatCode="General">
                  <c:v>0.39368202197135099</c:v>
                </c:pt>
                <c:pt idx="1131" formatCode="General">
                  <c:v>0.39371777053949297</c:v>
                </c:pt>
                <c:pt idx="1132" formatCode="General">
                  <c:v>0.39375350083561</c:v>
                </c:pt>
                <c:pt idx="1133" formatCode="General">
                  <c:v>0.39378911794090399</c:v>
                </c:pt>
                <c:pt idx="1134" formatCode="General">
                  <c:v>0.39383030378532502</c:v>
                </c:pt>
                <c:pt idx="1135" formatCode="General">
                  <c:v>0.39387506822405799</c:v>
                </c:pt>
                <c:pt idx="1136" formatCode="General">
                  <c:v>0.39392100521109302</c:v>
                </c:pt>
                <c:pt idx="1137" formatCode="General">
                  <c:v>0.393966950257297</c:v>
                </c:pt>
                <c:pt idx="1138" formatCode="General">
                  <c:v>0.39401283382834001</c:v>
                </c:pt>
                <c:pt idx="1139" formatCode="General">
                  <c:v>0.39405871593376501</c:v>
                </c:pt>
                <c:pt idx="1140" formatCode="General">
                  <c:v>0.39410464543201101</c:v>
                </c:pt>
                <c:pt idx="1141" formatCode="General">
                  <c:v>0.394150930774192</c:v>
                </c:pt>
                <c:pt idx="1142" formatCode="General">
                  <c:v>0.39419722103190602</c:v>
                </c:pt>
                <c:pt idx="1143" formatCode="General">
                  <c:v>0.39424351620348302</c:v>
                </c:pt>
                <c:pt idx="1144" formatCode="General">
                  <c:v>0.39428981628725002</c:v>
                </c:pt>
                <c:pt idx="1145" formatCode="General">
                  <c:v>0.39433612128153001</c:v>
                </c:pt>
                <c:pt idx="1146" formatCode="General">
                  <c:v>0.394382431184647</c:v>
                </c:pt>
                <c:pt idx="1147" formatCode="General">
                  <c:v>0.394428745994921</c:v>
                </c:pt>
                <c:pt idx="1148" formatCode="General">
                  <c:v>0.39447506571066998</c:v>
                </c:pt>
                <c:pt idx="1149" formatCode="General">
                  <c:v>0.394521390330211</c:v>
                </c:pt>
                <c:pt idx="1150" formatCode="General">
                  <c:v>0.39456771985185701</c:v>
                </c:pt>
                <c:pt idx="1151" formatCode="General">
                  <c:v>0.39461405427392099</c:v>
                </c:pt>
                <c:pt idx="1152" formatCode="General">
                  <c:v>0.394660393594712</c:v>
                </c:pt>
                <c:pt idx="1153" formatCode="General">
                  <c:v>0.39470673781253901</c:v>
                </c:pt>
                <c:pt idx="1154" formatCode="General">
                  <c:v>0.39475308692570799</c:v>
                </c:pt>
                <c:pt idx="1155" formatCode="General">
                  <c:v>0.39479944093252201</c:v>
                </c:pt>
                <c:pt idx="1156" formatCode="General">
                  <c:v>0.39484265507688499</c:v>
                </c:pt>
                <c:pt idx="1157" formatCode="General">
                  <c:v>0.39488450791912599</c:v>
                </c:pt>
                <c:pt idx="1158" formatCode="General">
                  <c:v>0.39492636693760602</c:v>
                </c:pt>
                <c:pt idx="1159" formatCode="General">
                  <c:v>0.39496823213122301</c:v>
                </c:pt>
                <c:pt idx="1160" formatCode="General">
                  <c:v>0.395010103498868</c:v>
                </c:pt>
                <c:pt idx="1161" formatCode="General">
                  <c:v>0.39505198103942901</c:v>
                </c:pt>
                <c:pt idx="1162" formatCode="General">
                  <c:v>0.39509386475178898</c:v>
                </c:pt>
                <c:pt idx="1163" formatCode="General">
                  <c:v>0.39513575463482697</c:v>
                </c:pt>
                <c:pt idx="1164" formatCode="General">
                  <c:v>0.395177650687419</c:v>
                </c:pt>
                <c:pt idx="1165" formatCode="General">
                  <c:v>0.39522183730428601</c:v>
                </c:pt>
                <c:pt idx="1166" formatCode="General">
                  <c:v>0.395267165423143</c:v>
                </c:pt>
                <c:pt idx="1167" formatCode="General">
                  <c:v>0.39530848995849499</c:v>
                </c:pt>
                <c:pt idx="1168" formatCode="General">
                  <c:v>0.39534877000259899</c:v>
                </c:pt>
                <c:pt idx="1169" formatCode="General">
                  <c:v>0.39538905431376298</c:v>
                </c:pt>
                <c:pt idx="1170" formatCode="General">
                  <c:v>0.39542934289086401</c:v>
                </c:pt>
                <c:pt idx="1171" formatCode="General">
                  <c:v>0.39546963573277399</c:v>
                </c:pt>
                <c:pt idx="1172" formatCode="General">
                  <c:v>0.395509932838366</c:v>
                </c:pt>
                <c:pt idx="1173" formatCode="General">
                  <c:v>0.39555023420651098</c:v>
                </c:pt>
                <c:pt idx="1174" formatCode="General">
                  <c:v>0.39559055773538898</c:v>
                </c:pt>
                <c:pt idx="1175" formatCode="General">
                  <c:v>0.39563263917293701</c:v>
                </c:pt>
                <c:pt idx="1176" formatCode="General">
                  <c:v>0.395674723909895</c:v>
                </c:pt>
                <c:pt idx="1177" formatCode="General">
                  <c:v>0.39571681194380898</c:v>
                </c:pt>
                <c:pt idx="1178" formatCode="General">
                  <c:v>0.39575890327222701</c:v>
                </c:pt>
                <c:pt idx="1179" formatCode="General">
                  <c:v>0.39580099789270001</c:v>
                </c:pt>
                <c:pt idx="1180" formatCode="General">
                  <c:v>0.39584309580277699</c:v>
                </c:pt>
                <c:pt idx="1181" formatCode="General">
                  <c:v>0.39588519700000901</c:v>
                </c:pt>
                <c:pt idx="1182" formatCode="General">
                  <c:v>0.39592730148195099</c:v>
                </c:pt>
                <c:pt idx="1183" formatCode="General">
                  <c:v>0.39596940371023998</c:v>
                </c:pt>
                <c:pt idx="1184" formatCode="General">
                  <c:v>0.39601150876772001</c:v>
                </c:pt>
                <c:pt idx="1185" formatCode="General">
                  <c:v>0.39605361707208198</c:v>
                </c:pt>
                <c:pt idx="1186" formatCode="General">
                  <c:v>0.396090645787401</c:v>
                </c:pt>
                <c:pt idx="1187" formatCode="General">
                  <c:v>0.39611985831706298</c:v>
                </c:pt>
                <c:pt idx="1188" formatCode="General">
                  <c:v>0.39614907454266302</c:v>
                </c:pt>
                <c:pt idx="1189" formatCode="General">
                  <c:v>0.39617701807073702</c:v>
                </c:pt>
                <c:pt idx="1190" formatCode="General">
                  <c:v>0.39620444814820499</c:v>
                </c:pt>
                <c:pt idx="1191" formatCode="General">
                  <c:v>0.39623182928360401</c:v>
                </c:pt>
                <c:pt idx="1192" formatCode="General">
                  <c:v>0.39625921491773702</c:v>
                </c:pt>
                <c:pt idx="1193" formatCode="General">
                  <c:v>0.39628660505080898</c:v>
                </c:pt>
                <c:pt idx="1194" formatCode="General">
                  <c:v>0.39631390586599502</c:v>
                </c:pt>
                <c:pt idx="1195" formatCode="General">
                  <c:v>0.39634100579558501</c:v>
                </c:pt>
                <c:pt idx="1196" formatCode="General">
                  <c:v>0.39636811084419099</c:v>
                </c:pt>
                <c:pt idx="1197" formatCode="General">
                  <c:v>0.39639522101097602</c:v>
                </c:pt>
                <c:pt idx="1198" formatCode="General">
                  <c:v>0.39642233629510298</c:v>
                </c:pt>
                <c:pt idx="1199" formatCode="General">
                  <c:v>0.39644945669572901</c:v>
                </c:pt>
                <c:pt idx="1200" formatCode="General">
                  <c:v>0.39647658221201199</c:v>
                </c:pt>
                <c:pt idx="1201" formatCode="General">
                  <c:v>0.39650371284310498</c:v>
                </c:pt>
                <c:pt idx="1202" formatCode="General">
                  <c:v>0.39653084858815602</c:v>
                </c:pt>
                <c:pt idx="1203" formatCode="General">
                  <c:v>0.39655798944631399</c:v>
                </c:pt>
                <c:pt idx="1204" formatCode="General">
                  <c:v>0.39658513541672202</c:v>
                </c:pt>
                <c:pt idx="1205" formatCode="General">
                  <c:v>0.39661228649852298</c:v>
                </c:pt>
                <c:pt idx="1206" formatCode="General">
                  <c:v>0.39663944269085399</c:v>
                </c:pt>
                <c:pt idx="1207" formatCode="General">
                  <c:v>0.39666660399285097</c:v>
                </c:pt>
                <c:pt idx="1208" formatCode="General">
                  <c:v>0.39669377040364801</c:v>
                </c:pt>
                <c:pt idx="1209" formatCode="General">
                  <c:v>0.396720941922373</c:v>
                </c:pt>
                <c:pt idx="1210" formatCode="General">
                  <c:v>0.39674811854815401</c:v>
                </c:pt>
                <c:pt idx="1211" formatCode="General">
                  <c:v>0.39677744971934298</c:v>
                </c:pt>
                <c:pt idx="1212" formatCode="General">
                  <c:v>0.39680691142887198</c:v>
                </c:pt>
                <c:pt idx="1213" formatCode="General">
                  <c:v>0.39683578122886698</c:v>
                </c:pt>
                <c:pt idx="1214" formatCode="General">
                  <c:v>0.396864660276463</c:v>
                </c:pt>
                <c:pt idx="1215" formatCode="General">
                  <c:v>0.39689354856768899</c:v>
                </c:pt>
                <c:pt idx="1216" formatCode="General">
                  <c:v>0.39692244609856803</c:v>
                </c:pt>
                <c:pt idx="1217" formatCode="General">
                  <c:v>0.39695135286511102</c:v>
                </c:pt>
                <c:pt idx="1218" formatCode="General">
                  <c:v>0.39697734995359402</c:v>
                </c:pt>
                <c:pt idx="1219" formatCode="General">
                  <c:v>0.39700274931698498</c:v>
                </c:pt>
                <c:pt idx="1220" formatCode="General">
                  <c:v>0.39702815592277402</c:v>
                </c:pt>
                <c:pt idx="1221" formatCode="General">
                  <c:v>0.39705356976902501</c:v>
                </c:pt>
                <c:pt idx="1222" formatCode="General">
                  <c:v>0.39707886332531001</c:v>
                </c:pt>
                <c:pt idx="1223" formatCode="General">
                  <c:v>0.39710008324847501</c:v>
                </c:pt>
                <c:pt idx="1224" formatCode="General">
                  <c:v>0.39712131048870603</c:v>
                </c:pt>
                <c:pt idx="1225" formatCode="General">
                  <c:v>0.39714254504581098</c:v>
                </c:pt>
                <c:pt idx="1226" formatCode="General">
                  <c:v>0.39716378691959298</c:v>
                </c:pt>
                <c:pt idx="1227" formatCode="General">
                  <c:v>0.39718496082296501</c:v>
                </c:pt>
                <c:pt idx="1228" formatCode="General">
                  <c:v>0.39720589336425299</c:v>
                </c:pt>
                <c:pt idx="1229" formatCode="General">
                  <c:v>0.39722683337738701</c:v>
                </c:pt>
                <c:pt idx="1230" formatCode="General">
                  <c:v>0.397247780862788</c:v>
                </c:pt>
                <c:pt idx="1231" formatCode="General">
                  <c:v>0.39726873582086802</c:v>
                </c:pt>
                <c:pt idx="1232" formatCode="General">
                  <c:v>0.39728969825203703</c:v>
                </c:pt>
                <c:pt idx="1233" formatCode="General">
                  <c:v>0.39731066815669303</c:v>
                </c:pt>
                <c:pt idx="1234" formatCode="General">
                  <c:v>0.397325976666491</c:v>
                </c:pt>
                <c:pt idx="1235" formatCode="General">
                  <c:v>0.39734079524708099</c:v>
                </c:pt>
                <c:pt idx="1236" formatCode="General">
                  <c:v>0.39735562230106303</c:v>
                </c:pt>
                <c:pt idx="1237" formatCode="General">
                  <c:v>0.39737034682234001</c:v>
                </c:pt>
                <c:pt idx="1238" formatCode="General">
                  <c:v>0.39738501707935497</c:v>
                </c:pt>
                <c:pt idx="1239" formatCode="General">
                  <c:v>0.39739965751319001</c:v>
                </c:pt>
                <c:pt idx="1240" formatCode="General">
                  <c:v>0.39741430135455103</c:v>
                </c:pt>
                <c:pt idx="1241" formatCode="General">
                  <c:v>0.39742895451981702</c:v>
                </c:pt>
                <c:pt idx="1242" formatCode="General">
                  <c:v>0.39744361700786401</c:v>
                </c:pt>
                <c:pt idx="1243" formatCode="General">
                  <c:v>0.39745833374800199</c:v>
                </c:pt>
                <c:pt idx="1244" formatCode="General">
                  <c:v>0.39747365504520599</c:v>
                </c:pt>
                <c:pt idx="1245" formatCode="General">
                  <c:v>0.39748899448796199</c:v>
                </c:pt>
                <c:pt idx="1246" formatCode="General">
                  <c:v>0.39750435208319101</c:v>
                </c:pt>
                <c:pt idx="1247" formatCode="General">
                  <c:v>0.397519727837778</c:v>
                </c:pt>
                <c:pt idx="1248" formatCode="General">
                  <c:v>0.39753512175857503</c:v>
                </c:pt>
                <c:pt idx="1249" formatCode="General">
                  <c:v>0.39755053385239603</c:v>
                </c:pt>
                <c:pt idx="1250" formatCode="General">
                  <c:v>0.39756596412602002</c:v>
                </c:pt>
                <c:pt idx="1251" formatCode="General">
                  <c:v>0.39758141258619101</c:v>
                </c:pt>
                <c:pt idx="1252" formatCode="General">
                  <c:v>0.39759687923961701</c:v>
                </c:pt>
                <c:pt idx="1253" formatCode="General">
                  <c:v>0.39761236409297002</c:v>
                </c:pt>
                <c:pt idx="1254" formatCode="General">
                  <c:v>0.39762786715288601</c:v>
                </c:pt>
                <c:pt idx="1255" formatCode="General">
                  <c:v>0.39764338842596603</c:v>
                </c:pt>
                <c:pt idx="1256" formatCode="General">
                  <c:v>0.397658927918773</c:v>
                </c:pt>
                <c:pt idx="1257" formatCode="General">
                  <c:v>0.39767448563783703</c:v>
                </c:pt>
                <c:pt idx="1258" formatCode="General">
                  <c:v>0.39769006158964898</c:v>
                </c:pt>
                <c:pt idx="1259" formatCode="General">
                  <c:v>0.39770565578066602</c:v>
                </c:pt>
                <c:pt idx="1260" formatCode="General">
                  <c:v>0.39772126821730602</c:v>
                </c:pt>
                <c:pt idx="1261" formatCode="General">
                  <c:v>0.39773689890595398</c:v>
                </c:pt>
                <c:pt idx="1262" formatCode="General">
                  <c:v>0.397752547852955</c:v>
                </c:pt>
                <c:pt idx="1263" formatCode="General">
                  <c:v>0.39776821506462201</c:v>
                </c:pt>
                <c:pt idx="1264" formatCode="General">
                  <c:v>0.39778390054722701</c:v>
                </c:pt>
                <c:pt idx="1265" formatCode="General">
                  <c:v>0.39779891805947998</c:v>
                </c:pt>
                <c:pt idx="1266" formatCode="General">
                  <c:v>0.39780778485248303</c:v>
                </c:pt>
                <c:pt idx="1267" formatCode="General">
                  <c:v>0.397816666582884</c:v>
                </c:pt>
                <c:pt idx="1268" formatCode="General">
                  <c:v>0.39782822985087801</c:v>
                </c:pt>
                <c:pt idx="1269" formatCode="General">
                  <c:v>0.39784036562423702</c:v>
                </c:pt>
                <c:pt idx="1270" formatCode="General">
                  <c:v>0.39785252153441403</c:v>
                </c:pt>
                <c:pt idx="1271" formatCode="General">
                  <c:v>0.39786469759993098</c:v>
                </c:pt>
                <c:pt idx="1272" formatCode="General">
                  <c:v>0.39787750276705502</c:v>
                </c:pt>
                <c:pt idx="1273" formatCode="General">
                  <c:v>0.39789187422891198</c:v>
                </c:pt>
                <c:pt idx="1274" formatCode="General">
                  <c:v>0.39790824741459202</c:v>
                </c:pt>
                <c:pt idx="1275" formatCode="General">
                  <c:v>0.39793020132992202</c:v>
                </c:pt>
                <c:pt idx="1276" formatCode="General">
                  <c:v>0.39795218299103902</c:v>
                </c:pt>
                <c:pt idx="1277" formatCode="General">
                  <c:v>0.39797419239466397</c:v>
                </c:pt>
                <c:pt idx="1278" formatCode="General">
                  <c:v>0.39799622953743102</c:v>
                </c:pt>
                <c:pt idx="1279" formatCode="General">
                  <c:v>0.39801829441588099</c:v>
                </c:pt>
                <c:pt idx="1280" formatCode="General">
                  <c:v>0.39804038702646299</c:v>
                </c:pt>
                <c:pt idx="1281" formatCode="General">
                  <c:v>0.398062507365539</c:v>
                </c:pt>
                <c:pt idx="1282" formatCode="General">
                  <c:v>0.39808465542937799</c:v>
                </c:pt>
                <c:pt idx="1283" formatCode="General">
                  <c:v>0.39810716058421203</c:v>
                </c:pt>
                <c:pt idx="1284" formatCode="General">
                  <c:v>0.3981298514844</c:v>
                </c:pt>
                <c:pt idx="1285" formatCode="General">
                  <c:v>0.39815257096752499</c:v>
                </c:pt>
                <c:pt idx="1286" formatCode="General">
                  <c:v>0.39817850739953398</c:v>
                </c:pt>
                <c:pt idx="1287" formatCode="General">
                  <c:v>0.398206213730676</c:v>
                </c:pt>
                <c:pt idx="1288" formatCode="General">
                  <c:v>0.39823394583189398</c:v>
                </c:pt>
                <c:pt idx="1289" formatCode="General">
                  <c:v>0.39826170370623998</c:v>
                </c:pt>
                <c:pt idx="1290" formatCode="General">
                  <c:v>0.39828948735668801</c:v>
                </c:pt>
                <c:pt idx="1291" formatCode="General">
                  <c:v>0.39831729678613298</c:v>
                </c:pt>
                <c:pt idx="1292" formatCode="General">
                  <c:v>0.39835233702858103</c:v>
                </c:pt>
                <c:pt idx="1293" formatCode="General">
                  <c:v>0.39839249272152399</c:v>
                </c:pt>
                <c:pt idx="1294" formatCode="General">
                  <c:v>0.39843273383059802</c:v>
                </c:pt>
                <c:pt idx="1295" formatCode="General">
                  <c:v>0.39847301133133101</c:v>
                </c:pt>
                <c:pt idx="1296" formatCode="General">
                  <c:v>0.39851331105356202</c:v>
                </c:pt>
                <c:pt idx="1297" formatCode="General">
                  <c:v>0.39855363298905</c:v>
                </c:pt>
                <c:pt idx="1298" formatCode="General">
                  <c:v>0.39859397712949601</c:v>
                </c:pt>
                <c:pt idx="1299" formatCode="General">
                  <c:v>0.39863434346654902</c:v>
                </c:pt>
                <c:pt idx="1300" formatCode="General">
                  <c:v>0.39867473199180198</c:v>
                </c:pt>
                <c:pt idx="1301" formatCode="General">
                  <c:v>0.39871514269679598</c:v>
                </c:pt>
                <c:pt idx="1302" formatCode="General">
                  <c:v>0.398755575573016</c:v>
                </c:pt>
                <c:pt idx="1303" formatCode="General">
                  <c:v>0.398796030611896</c:v>
                </c:pt>
                <c:pt idx="1304" formatCode="General">
                  <c:v>0.398836507804813</c:v>
                </c:pt>
                <c:pt idx="1305" formatCode="General">
                  <c:v>0.39887700714309299</c:v>
                </c:pt>
                <c:pt idx="1306" formatCode="General">
                  <c:v>0.398917528618008</c:v>
                </c:pt>
                <c:pt idx="1307" formatCode="General">
                  <c:v>0.39895807222077501</c:v>
                </c:pt>
                <c:pt idx="1308" formatCode="General">
                  <c:v>0.39899863794256002</c:v>
                </c:pt>
                <c:pt idx="1309" formatCode="General">
                  <c:v>0.39903922577447398</c:v>
                </c:pt>
                <c:pt idx="1310" formatCode="General">
                  <c:v>0.39907983570757599</c:v>
                </c:pt>
                <c:pt idx="1311" formatCode="General">
                  <c:v>0.39912046773287302</c:v>
                </c:pt>
                <c:pt idx="1312" formatCode="General">
                  <c:v>0.39916185973949098</c:v>
                </c:pt>
                <c:pt idx="1313" formatCode="General">
                  <c:v>0.39920815552369798</c:v>
                </c:pt>
                <c:pt idx="1314" formatCode="General">
                  <c:v>0.39925447376305301</c:v>
                </c:pt>
                <c:pt idx="1315" formatCode="General">
                  <c:v>0.39930081444211202</c:v>
                </c:pt>
                <c:pt idx="1316" formatCode="General">
                  <c:v>0.39934717754538201</c:v>
                </c:pt>
                <c:pt idx="1317" formatCode="General">
                  <c:v>0.39939356305732698</c:v>
                </c:pt>
                <c:pt idx="1318" formatCode="General">
                  <c:v>0.399439970962366</c:v>
                </c:pt>
                <c:pt idx="1319" formatCode="General">
                  <c:v>0.399486401244873</c:v>
                </c:pt>
                <c:pt idx="1320" formatCode="General">
                  <c:v>0.39953282954532598</c:v>
                </c:pt>
                <c:pt idx="1321" formatCode="General">
                  <c:v>0.39957983431330102</c:v>
                </c:pt>
                <c:pt idx="1322" formatCode="General">
                  <c:v>0.39962929967356098</c:v>
                </c:pt>
                <c:pt idx="1323" formatCode="General">
                  <c:v>0.39967877951059499</c:v>
                </c:pt>
                <c:pt idx="1324" formatCode="General">
                  <c:v>0.39972759144452003</c:v>
                </c:pt>
                <c:pt idx="1325" formatCode="General">
                  <c:v>0.39977322209608401</c:v>
                </c:pt>
                <c:pt idx="1326" formatCode="General">
                  <c:v>0.39981790480521301</c:v>
                </c:pt>
                <c:pt idx="1327" formatCode="General">
                  <c:v>0.39986259532198198</c:v>
                </c:pt>
                <c:pt idx="1328" formatCode="General">
                  <c:v>0.39990729364793498</c:v>
                </c:pt>
                <c:pt idx="1329" formatCode="General">
                  <c:v>0.39995199978460599</c:v>
                </c:pt>
                <c:pt idx="1330" formatCode="General">
                  <c:v>0.399996540422276</c:v>
                </c:pt>
                <c:pt idx="1331" formatCode="General">
                  <c:v>0.40004088225446199</c:v>
                </c:pt>
                <c:pt idx="1332" formatCode="General">
                  <c:v>0.40008523376190203</c:v>
                </c:pt>
                <c:pt idx="1333" formatCode="General">
                  <c:v>0.40012959494349798</c:v>
                </c:pt>
                <c:pt idx="1334" formatCode="General">
                  <c:v>0.40017396579814402</c:v>
                </c:pt>
                <c:pt idx="1335" formatCode="General">
                  <c:v>0.40021834632472197</c:v>
                </c:pt>
                <c:pt idx="1336" formatCode="General">
                  <c:v>0.40026273652210298</c:v>
                </c:pt>
                <c:pt idx="1337" formatCode="General">
                  <c:v>0.40030857380311602</c:v>
                </c:pt>
                <c:pt idx="1338" formatCode="General">
                  <c:v>0.40035459932322898</c:v>
                </c:pt>
                <c:pt idx="1339" formatCode="General">
                  <c:v>0.40040063333883702</c:v>
                </c:pt>
                <c:pt idx="1340" formatCode="General">
                  <c:v>0.40044667584811799</c:v>
                </c:pt>
                <c:pt idx="1341" formatCode="General">
                  <c:v>0.40049232703089199</c:v>
                </c:pt>
                <c:pt idx="1342" formatCode="General">
                  <c:v>0.40053722122775498</c:v>
                </c:pt>
                <c:pt idx="1343" formatCode="General">
                  <c:v>0.40058212224774098</c:v>
                </c:pt>
                <c:pt idx="1344" formatCode="General">
                  <c:v>0.40062703008684603</c:v>
                </c:pt>
                <c:pt idx="1345" formatCode="General">
                  <c:v>0.40067186822407602</c:v>
                </c:pt>
                <c:pt idx="1346" formatCode="General">
                  <c:v>0.40071669554904998</c:v>
                </c:pt>
                <c:pt idx="1347" formatCode="General">
                  <c:v>0.400757136424437</c:v>
                </c:pt>
                <c:pt idx="1348" formatCode="General">
                  <c:v>0.40079640138526101</c:v>
                </c:pt>
                <c:pt idx="1349" formatCode="General">
                  <c:v>0.40083567334954601</c:v>
                </c:pt>
                <c:pt idx="1350" formatCode="General">
                  <c:v>0.40087495231506498</c:v>
                </c:pt>
                <c:pt idx="1351" formatCode="General">
                  <c:v>0.400914238279586</c:v>
                </c:pt>
                <c:pt idx="1352" formatCode="General">
                  <c:v>0.40095353124087102</c:v>
                </c:pt>
                <c:pt idx="1353" formatCode="General">
                  <c:v>0.400992831196678</c:v>
                </c:pt>
                <c:pt idx="1354" formatCode="General">
                  <c:v>0.40103213814476102</c:v>
                </c:pt>
                <c:pt idx="1355" formatCode="General">
                  <c:v>0.40107145208286799</c:v>
                </c:pt>
                <c:pt idx="1356" formatCode="General">
                  <c:v>0.40111077300874198</c:v>
                </c:pt>
                <c:pt idx="1357" formatCode="General">
                  <c:v>0.40115010092012299</c:v>
                </c:pt>
                <c:pt idx="1358" formatCode="General">
                  <c:v>0.40118943581474398</c:v>
                </c:pt>
                <c:pt idx="1359" formatCode="General">
                  <c:v>0.40122877769033499</c:v>
                </c:pt>
                <c:pt idx="1360" formatCode="General">
                  <c:v>0.40126812654462102</c:v>
                </c:pt>
                <c:pt idx="1361" formatCode="General">
                  <c:v>0.40130748237532199</c:v>
                </c:pt>
                <c:pt idx="1362" formatCode="General">
                  <c:v>0.40134684518015201</c:v>
                </c:pt>
                <c:pt idx="1363" formatCode="General">
                  <c:v>0.40138621495682197</c:v>
                </c:pt>
                <c:pt idx="1364" formatCode="General">
                  <c:v>0.40142559170303799</c:v>
                </c:pt>
                <c:pt idx="1365" formatCode="General">
                  <c:v>0.40145611529465303</c:v>
                </c:pt>
                <c:pt idx="1366" formatCode="General">
                  <c:v>0.40148518854214599</c:v>
                </c:pt>
                <c:pt idx="1367" formatCode="General">
                  <c:v>0.40151427091369701</c:v>
                </c:pt>
                <c:pt idx="1368" formatCode="General">
                  <c:v>0.40154336241092797</c:v>
                </c:pt>
                <c:pt idx="1369" formatCode="General">
                  <c:v>0.40157194735262303</c:v>
                </c:pt>
                <c:pt idx="1370" formatCode="General">
                  <c:v>0.40159940896809598</c:v>
                </c:pt>
                <c:pt idx="1371" formatCode="General">
                  <c:v>0.40162687776386402</c:v>
                </c:pt>
                <c:pt idx="1372" formatCode="General">
                  <c:v>0.401654353740383</c:v>
                </c:pt>
                <c:pt idx="1373" formatCode="General">
                  <c:v>0.40168532528086898</c:v>
                </c:pt>
                <c:pt idx="1374" formatCode="General">
                  <c:v>0.40171730334296002</c:v>
                </c:pt>
                <c:pt idx="1375" formatCode="General">
                  <c:v>0.40174929157748002</c:v>
                </c:pt>
                <c:pt idx="1376" formatCode="General">
                  <c:v>0.40178128998352203</c:v>
                </c:pt>
                <c:pt idx="1377" formatCode="General">
                  <c:v>0.40181329856016601</c:v>
                </c:pt>
                <c:pt idx="1378" formatCode="General">
                  <c:v>0.40184531522683298</c:v>
                </c:pt>
                <c:pt idx="1379" formatCode="General">
                  <c:v>0.40187733770663497</c:v>
                </c:pt>
                <c:pt idx="1380" formatCode="General">
                  <c:v>0.401909367565357</c:v>
                </c:pt>
                <c:pt idx="1381" formatCode="General">
                  <c:v>0.40194140479920398</c:v>
                </c:pt>
                <c:pt idx="1382" formatCode="General">
                  <c:v>0.40197344940437801</c:v>
                </c:pt>
                <c:pt idx="1383" formatCode="General">
                  <c:v>0.40200550137707802</c:v>
                </c:pt>
                <c:pt idx="1384" formatCode="General">
                  <c:v>0.402037609757327</c:v>
                </c:pt>
                <c:pt idx="1385" formatCode="General">
                  <c:v>0.40206979514621</c:v>
                </c:pt>
                <c:pt idx="1386" formatCode="General">
                  <c:v>0.40210198827314603</c:v>
                </c:pt>
                <c:pt idx="1387" formatCode="General">
                  <c:v>0.40213418913506099</c:v>
                </c:pt>
                <c:pt idx="1388" formatCode="General">
                  <c:v>0.40216639772887403</c:v>
                </c:pt>
                <c:pt idx="1389" formatCode="General">
                  <c:v>0.40219861405149898</c:v>
                </c:pt>
                <c:pt idx="1390" formatCode="General">
                  <c:v>0.402230838099845</c:v>
                </c:pt>
                <c:pt idx="1391" formatCode="General">
                  <c:v>0.402263069870816</c:v>
                </c:pt>
                <c:pt idx="1392" formatCode="General">
                  <c:v>0.40229530936130897</c:v>
                </c:pt>
                <c:pt idx="1393" formatCode="General">
                  <c:v>0.402327556568218</c:v>
                </c:pt>
                <c:pt idx="1394" formatCode="General">
                  <c:v>0.40235635816190701</c:v>
                </c:pt>
                <c:pt idx="1395" formatCode="General">
                  <c:v>0.40238440138040199</c:v>
                </c:pt>
                <c:pt idx="1396" formatCode="General">
                  <c:v>0.40241257235412098</c:v>
                </c:pt>
                <c:pt idx="1397" formatCode="General">
                  <c:v>0.40244085135931901</c:v>
                </c:pt>
                <c:pt idx="1398" formatCode="General">
                  <c:v>0.40246900593656298</c:v>
                </c:pt>
                <c:pt idx="1399" formatCode="General">
                  <c:v>0.40249068928891901</c:v>
                </c:pt>
                <c:pt idx="1400" formatCode="General">
                  <c:v>0.40251249899713498</c:v>
                </c:pt>
                <c:pt idx="1401" formatCode="General">
                  <c:v>0.40253431859823502</c:v>
                </c:pt>
                <c:pt idx="1402" formatCode="General">
                  <c:v>0.40255614809833701</c:v>
                </c:pt>
                <c:pt idx="1403" formatCode="General">
                  <c:v>0.402577987503552</c:v>
                </c:pt>
                <c:pt idx="1404" formatCode="General">
                  <c:v>0.40259983681998501</c:v>
                </c:pt>
                <c:pt idx="1405" formatCode="General">
                  <c:v>0.40262169605373399</c:v>
                </c:pt>
                <c:pt idx="1406" formatCode="General">
                  <c:v>0.40264356521089101</c:v>
                </c:pt>
                <c:pt idx="1407" formatCode="General">
                  <c:v>0.40266544429754098</c:v>
                </c:pt>
                <c:pt idx="1408" formatCode="General">
                  <c:v>0.40268733331976198</c:v>
                </c:pt>
                <c:pt idx="1409" formatCode="General">
                  <c:v>0.40270923228362698</c:v>
                </c:pt>
                <c:pt idx="1410" formatCode="General">
                  <c:v>0.40273114119520098</c:v>
                </c:pt>
                <c:pt idx="1411" formatCode="General">
                  <c:v>0.40275306006054101</c:v>
                </c:pt>
                <c:pt idx="1412" formatCode="General">
                  <c:v>0.40277498888570101</c:v>
                </c:pt>
                <c:pt idx="1413" formatCode="General">
                  <c:v>0.40279692767672498</c:v>
                </c:pt>
                <c:pt idx="1414" formatCode="General">
                  <c:v>0.40281927475734702</c:v>
                </c:pt>
                <c:pt idx="1415" formatCode="General">
                  <c:v>0.40284481682201001</c:v>
                </c:pt>
                <c:pt idx="1416" formatCode="General">
                  <c:v>0.40287036610469601</c:v>
                </c:pt>
                <c:pt idx="1417" formatCode="General">
                  <c:v>0.40289592260854001</c:v>
                </c:pt>
                <c:pt idx="1418" formatCode="General">
                  <c:v>0.40292152703696898</c:v>
                </c:pt>
                <c:pt idx="1419" formatCode="General">
                  <c:v>0.40294767356592098</c:v>
                </c:pt>
                <c:pt idx="1420" formatCode="General">
                  <c:v>0.40297382724140202</c:v>
                </c:pt>
                <c:pt idx="1421" formatCode="General">
                  <c:v>0.402999988066778</c:v>
                </c:pt>
                <c:pt idx="1422" formatCode="General">
                  <c:v>0.40302615604541298</c:v>
                </c:pt>
                <c:pt idx="1423" formatCode="General">
                  <c:v>0.40305233118066403</c:v>
                </c:pt>
                <c:pt idx="1424" formatCode="General">
                  <c:v>0.40307851347588602</c:v>
                </c:pt>
                <c:pt idx="1425" formatCode="General">
                  <c:v>0.40310470293443001</c:v>
                </c:pt>
                <c:pt idx="1426" formatCode="General">
                  <c:v>0.40313089955964099</c:v>
                </c:pt>
                <c:pt idx="1427" formatCode="General">
                  <c:v>0.40315710335486399</c:v>
                </c:pt>
                <c:pt idx="1428" formatCode="General">
                  <c:v>0.403180965469147</c:v>
                </c:pt>
                <c:pt idx="1429" formatCode="General">
                  <c:v>0.40320223319469201</c:v>
                </c:pt>
                <c:pt idx="1430" formatCode="General">
                  <c:v>0.40322350425732001</c:v>
                </c:pt>
                <c:pt idx="1431" formatCode="General">
                  <c:v>0.40323790573478502</c:v>
                </c:pt>
                <c:pt idx="1432" formatCode="General">
                  <c:v>0.40325194508349399</c:v>
                </c:pt>
                <c:pt idx="1433" formatCode="General">
                  <c:v>0.40326598789111001</c:v>
                </c:pt>
                <c:pt idx="1434" formatCode="General">
                  <c:v>0.40328003416137398</c:v>
                </c:pt>
                <c:pt idx="1435" formatCode="General">
                  <c:v>0.40329408389803101</c:v>
                </c:pt>
                <c:pt idx="1436" formatCode="General">
                  <c:v>0.403308018024784</c:v>
                </c:pt>
                <c:pt idx="1437" formatCode="General">
                  <c:v>0.40332123193997599</c:v>
                </c:pt>
                <c:pt idx="1438" formatCode="General">
                  <c:v>0.40333434704298798</c:v>
                </c:pt>
                <c:pt idx="1439" formatCode="General">
                  <c:v>0.40334729624582399</c:v>
                </c:pt>
                <c:pt idx="1440" formatCode="General">
                  <c:v>0.40336024944719401</c:v>
                </c:pt>
                <c:pt idx="1441" formatCode="General">
                  <c:v>0.40337320665128801</c:v>
                </c:pt>
                <c:pt idx="1442" formatCode="General">
                  <c:v>0.40338616786229903</c:v>
                </c:pt>
                <c:pt idx="1443" formatCode="General">
                  <c:v>0.40339913308442499</c:v>
                </c:pt>
                <c:pt idx="1444" formatCode="General">
                  <c:v>0.40341210232186497</c:v>
                </c:pt>
                <c:pt idx="1445" formatCode="General">
                  <c:v>0.40342507557882601</c:v>
                </c:pt>
                <c:pt idx="1446" formatCode="General">
                  <c:v>0.403438052859517</c:v>
                </c:pt>
                <c:pt idx="1447" formatCode="General">
                  <c:v>0.40345103416814998</c:v>
                </c:pt>
                <c:pt idx="1448" formatCode="General">
                  <c:v>0.40346401950894301</c:v>
                </c:pt>
                <c:pt idx="1449" formatCode="General">
                  <c:v>0.40348032677194501</c:v>
                </c:pt>
                <c:pt idx="1450" formatCode="General">
                  <c:v>0.40349976313042601</c:v>
                </c:pt>
                <c:pt idx="1451" formatCode="General">
                  <c:v>0.40351920662153101</c:v>
                </c:pt>
                <c:pt idx="1452" formatCode="General">
                  <c:v>0.40353865725007798</c:v>
                </c:pt>
                <c:pt idx="1453" formatCode="General">
                  <c:v>0.403564708989819</c:v>
                </c:pt>
                <c:pt idx="1454" formatCode="General">
                  <c:v>0.40359090451560897</c:v>
                </c:pt>
                <c:pt idx="1455" formatCode="General">
                  <c:v>0.40361710787765198</c:v>
                </c:pt>
                <c:pt idx="1456" formatCode="General">
                  <c:v>0.40364312268283697</c:v>
                </c:pt>
                <c:pt idx="1457" formatCode="General">
                  <c:v>0.40366911992902199</c:v>
                </c:pt>
                <c:pt idx="1458" formatCode="General">
                  <c:v>0.40369505700923802</c:v>
                </c:pt>
                <c:pt idx="1459" formatCode="General">
                  <c:v>0.40372100100524999</c:v>
                </c:pt>
                <c:pt idx="1460" formatCode="General">
                  <c:v>0.40374695191702897</c:v>
                </c:pt>
                <c:pt idx="1461" formatCode="General">
                  <c:v>0.403772909744539</c:v>
                </c:pt>
                <c:pt idx="1462" formatCode="General">
                  <c:v>0.40379887448773699</c:v>
                </c:pt>
                <c:pt idx="1463" formatCode="General">
                  <c:v>0.40382484614657699</c:v>
                </c:pt>
                <c:pt idx="1464" formatCode="General">
                  <c:v>0.40385082472100498</c:v>
                </c:pt>
                <c:pt idx="1465" formatCode="General">
                  <c:v>0.403876810210963</c:v>
                </c:pt>
                <c:pt idx="1466" formatCode="General">
                  <c:v>0.403902802616387</c:v>
                </c:pt>
                <c:pt idx="1467" formatCode="General">
                  <c:v>0.40392880193720498</c:v>
                </c:pt>
                <c:pt idx="1468" formatCode="General">
                  <c:v>0.40395480817334301</c:v>
                </c:pt>
                <c:pt idx="1469" formatCode="General">
                  <c:v>0.40398082132471902</c:v>
                </c:pt>
                <c:pt idx="1470" formatCode="General">
                  <c:v>0.40400684139124599</c:v>
                </c:pt>
                <c:pt idx="1471" formatCode="General">
                  <c:v>0.40403286837283098</c:v>
                </c:pt>
                <c:pt idx="1472" formatCode="General">
                  <c:v>0.40405879391210198</c:v>
                </c:pt>
                <c:pt idx="1473" formatCode="General">
                  <c:v>0.40408004197452901</c:v>
                </c:pt>
                <c:pt idx="1474" formatCode="General">
                  <c:v>0.40410095154584302</c:v>
                </c:pt>
                <c:pt idx="1475" formatCode="General">
                  <c:v>0.404121870721528</c:v>
                </c:pt>
                <c:pt idx="1476" formatCode="General">
                  <c:v>0.404142799502062</c:v>
                </c:pt>
                <c:pt idx="1477" formatCode="General">
                  <c:v>0.40416373788791299</c:v>
                </c:pt>
                <c:pt idx="1478" formatCode="General">
                  <c:v>0.40418468587953699</c:v>
                </c:pt>
                <c:pt idx="1479" formatCode="General">
                  <c:v>0.40420564347737897</c:v>
                </c:pt>
                <c:pt idx="1480" formatCode="General">
                  <c:v>0.40422661068187399</c:v>
                </c:pt>
                <c:pt idx="1481" formatCode="General">
                  <c:v>0.40424758749344503</c:v>
                </c:pt>
                <c:pt idx="1482" formatCode="General">
                  <c:v>0.40426857391250498</c:v>
                </c:pt>
                <c:pt idx="1483" formatCode="General">
                  <c:v>0.40428953590393002</c:v>
                </c:pt>
                <c:pt idx="1484" formatCode="General">
                  <c:v>0.40431034332685201</c:v>
                </c:pt>
                <c:pt idx="1485" formatCode="General">
                  <c:v>0.40433116034921401</c:v>
                </c:pt>
                <c:pt idx="1486" formatCode="General">
                  <c:v>0.40435198697145602</c:v>
                </c:pt>
                <c:pt idx="1487" formatCode="General">
                  <c:v>0.40437361308549202</c:v>
                </c:pt>
                <c:pt idx="1488" formatCode="General">
                  <c:v>0.40440047294723303</c:v>
                </c:pt>
                <c:pt idx="1489" formatCode="General">
                  <c:v>0.404427340129346</c:v>
                </c:pt>
                <c:pt idx="1490" formatCode="General">
                  <c:v>0.404454214629548</c:v>
                </c:pt>
                <c:pt idx="1491" formatCode="General">
                  <c:v>0.40448109644555302</c:v>
                </c:pt>
                <c:pt idx="1492" formatCode="General">
                  <c:v>0.40450798557506801</c:v>
                </c:pt>
                <c:pt idx="1493" formatCode="General">
                  <c:v>0.40453488201579402</c:v>
                </c:pt>
                <c:pt idx="1494" formatCode="General">
                  <c:v>0.40456178576542901</c:v>
                </c:pt>
                <c:pt idx="1495" formatCode="General">
                  <c:v>0.40458869682166299</c:v>
                </c:pt>
                <c:pt idx="1496" formatCode="General">
                  <c:v>0.40461605559629599</c:v>
                </c:pt>
                <c:pt idx="1497" formatCode="General">
                  <c:v>0.40464393791224501</c:v>
                </c:pt>
                <c:pt idx="1498" formatCode="General">
                  <c:v>0.40467186740475303</c:v>
                </c:pt>
                <c:pt idx="1499" formatCode="General">
                  <c:v>0.40469980377506898</c:v>
                </c:pt>
                <c:pt idx="1500" formatCode="General">
                  <c:v>0.40472774702143599</c:v>
                </c:pt>
                <c:pt idx="1501" formatCode="General">
                  <c:v>0.40475569714209603</c:v>
                </c:pt>
                <c:pt idx="1502" formatCode="General">
                  <c:v>0.404783654135282</c:v>
                </c:pt>
                <c:pt idx="1503" formatCode="General">
                  <c:v>0.40481161799922499</c:v>
                </c:pt>
                <c:pt idx="1504" formatCode="General">
                  <c:v>0.40483283996334302</c:v>
                </c:pt>
                <c:pt idx="1505" formatCode="General">
                  <c:v>0.40484983706765798</c:v>
                </c:pt>
                <c:pt idx="1506" formatCode="General">
                  <c:v>0.40486201454629001</c:v>
                </c:pt>
                <c:pt idx="1507" formatCode="General">
                  <c:v>0.40487419702430699</c:v>
                </c:pt>
                <c:pt idx="1508" formatCode="General">
                  <c:v>0.40488638450560799</c:v>
                </c:pt>
                <c:pt idx="1509" formatCode="General">
                  <c:v>0.404898331405811</c:v>
                </c:pt>
                <c:pt idx="1510" formatCode="General">
                  <c:v>0.40490993731298403</c:v>
                </c:pt>
                <c:pt idx="1511" formatCode="General">
                  <c:v>0.40492155023426901</c:v>
                </c:pt>
                <c:pt idx="1512" formatCode="General">
                  <c:v>0.40493317017367297</c:v>
                </c:pt>
                <c:pt idx="1513" formatCode="General">
                  <c:v>0.40494480187193499</c:v>
                </c:pt>
                <c:pt idx="1514" formatCode="General">
                  <c:v>0.40495644130341801</c:v>
                </c:pt>
                <c:pt idx="1515" formatCode="General">
                  <c:v>0.40496808782231097</c:v>
                </c:pt>
                <c:pt idx="1516" formatCode="General">
                  <c:v>0.40497974143267801</c:v>
                </c:pt>
                <c:pt idx="1517" formatCode="General">
                  <c:v>0.40499140213857898</c:v>
                </c:pt>
                <c:pt idx="1518" formatCode="General">
                  <c:v>0.40500306994407098</c:v>
                </c:pt>
                <c:pt idx="1519" formatCode="General">
                  <c:v>0.40501474485321098</c:v>
                </c:pt>
                <c:pt idx="1520" formatCode="General">
                  <c:v>0.40502642687004897</c:v>
                </c:pt>
                <c:pt idx="1521" formatCode="General">
                  <c:v>0.40503811599863598</c:v>
                </c:pt>
                <c:pt idx="1522" formatCode="General">
                  <c:v>0.40504981224301601</c:v>
                </c:pt>
                <c:pt idx="1523" formatCode="General">
                  <c:v>0.40506151560723402</c:v>
                </c:pt>
                <c:pt idx="1524" formatCode="General">
                  <c:v>0.40507322609532997</c:v>
                </c:pt>
                <c:pt idx="1525" formatCode="General">
                  <c:v>0.40508494371134002</c:v>
                </c:pt>
                <c:pt idx="1526" formatCode="General">
                  <c:v>0.40509666845929798</c:v>
                </c:pt>
                <c:pt idx="1527" formatCode="General">
                  <c:v>0.40510840034323697</c:v>
                </c:pt>
                <c:pt idx="1528" formatCode="General">
                  <c:v>0.405120139367184</c:v>
                </c:pt>
                <c:pt idx="1529" formatCode="General">
                  <c:v>0.40513188553516399</c:v>
                </c:pt>
                <c:pt idx="1530" formatCode="General">
                  <c:v>0.40514465057693799</c:v>
                </c:pt>
                <c:pt idx="1531" formatCode="General">
                  <c:v>0.40516141901658798</c:v>
                </c:pt>
                <c:pt idx="1532" formatCode="General">
                  <c:v>0.40517819449310899</c:v>
                </c:pt>
                <c:pt idx="1533" formatCode="General">
                  <c:v>0.40519501033196298</c:v>
                </c:pt>
                <c:pt idx="1534" formatCode="General">
                  <c:v>0.40521199380405598</c:v>
                </c:pt>
                <c:pt idx="1535" formatCode="General">
                  <c:v>0.405228984075373</c:v>
                </c:pt>
                <c:pt idx="1536" formatCode="General">
                  <c:v>0.40524598114826399</c:v>
                </c:pt>
                <c:pt idx="1537" formatCode="General">
                  <c:v>0.40526298502507102</c:v>
                </c:pt>
                <c:pt idx="1538" formatCode="General">
                  <c:v>0.405279995708133</c:v>
                </c:pt>
                <c:pt idx="1539" formatCode="General">
                  <c:v>0.405297013199786</c:v>
                </c:pt>
                <c:pt idx="1540" formatCode="General">
                  <c:v>0.405314037502359</c:v>
                </c:pt>
                <c:pt idx="1541" formatCode="General">
                  <c:v>0.40533106861817803</c:v>
                </c:pt>
                <c:pt idx="1542" formatCode="General">
                  <c:v>0.40534706941789</c:v>
                </c:pt>
                <c:pt idx="1543" formatCode="General">
                  <c:v>0.40536100362468902</c:v>
                </c:pt>
                <c:pt idx="1544" formatCode="General">
                  <c:v>0.40537494593163798</c:v>
                </c:pt>
                <c:pt idx="1545" formatCode="General">
                  <c:v>0.40538889634243302</c:v>
                </c:pt>
                <c:pt idx="1546" formatCode="General">
                  <c:v>0.40540285486076399</c:v>
                </c:pt>
                <c:pt idx="1547" formatCode="General">
                  <c:v>0.40541682149031799</c:v>
                </c:pt>
                <c:pt idx="1548" formatCode="General">
                  <c:v>0.40543079623477202</c:v>
                </c:pt>
                <c:pt idx="1549" formatCode="General">
                  <c:v>0.40544256611343499</c:v>
                </c:pt>
                <c:pt idx="1550" formatCode="General">
                  <c:v>0.405452260100024</c:v>
                </c:pt>
                <c:pt idx="1551" formatCode="General">
                  <c:v>0.405461960619797</c:v>
                </c:pt>
                <c:pt idx="1552" formatCode="General">
                  <c:v>0.40547166767473602</c:v>
                </c:pt>
                <c:pt idx="1553" formatCode="General">
                  <c:v>0.40548138126682198</c:v>
                </c:pt>
                <c:pt idx="1554" formatCode="General">
                  <c:v>0.40549193849277798</c:v>
                </c:pt>
                <c:pt idx="1555" formatCode="General">
                  <c:v>0.40550252822011401</c:v>
                </c:pt>
                <c:pt idx="1556" formatCode="General">
                  <c:v>0.40551312428703901</c:v>
                </c:pt>
                <c:pt idx="1557" formatCode="General">
                  <c:v>0.40552372669401698</c:v>
                </c:pt>
                <c:pt idx="1558" formatCode="General">
                  <c:v>0.40553433544150502</c:v>
                </c:pt>
                <c:pt idx="1559" formatCode="General">
                  <c:v>0.40554495052995598</c:v>
                </c:pt>
                <c:pt idx="1560" formatCode="General">
                  <c:v>0.40555963755164098</c:v>
                </c:pt>
                <c:pt idx="1561" formatCode="General">
                  <c:v>0.40557649376286498</c:v>
                </c:pt>
                <c:pt idx="1562" formatCode="General">
                  <c:v>0.40559336094980603</c:v>
                </c:pt>
                <c:pt idx="1563" formatCode="General">
                  <c:v>0.40561023509795802</c:v>
                </c:pt>
                <c:pt idx="1564" formatCode="General">
                  <c:v>0.40562711620525499</c:v>
                </c:pt>
                <c:pt idx="1565" formatCode="General">
                  <c:v>0.40564400426962399</c:v>
                </c:pt>
                <c:pt idx="1566" formatCode="General">
                  <c:v>0.40566089928898802</c:v>
                </c:pt>
                <c:pt idx="1567" formatCode="General">
                  <c:v>0.40567820412240602</c:v>
                </c:pt>
                <c:pt idx="1568" formatCode="General">
                  <c:v>0.405695367978056</c:v>
                </c:pt>
                <c:pt idx="1569" formatCode="General">
                  <c:v>0.40571253733799401</c:v>
                </c:pt>
                <c:pt idx="1570" formatCode="General">
                  <c:v>0.40572971220077397</c:v>
                </c:pt>
                <c:pt idx="1571" formatCode="General">
                  <c:v>0.40574689256494501</c:v>
                </c:pt>
                <c:pt idx="1572" formatCode="General">
                  <c:v>0.40576407842905299</c:v>
                </c:pt>
                <c:pt idx="1573" formatCode="General">
                  <c:v>0.40578126979164097</c:v>
                </c:pt>
                <c:pt idx="1574" formatCode="General">
                  <c:v>0.40579846665124902</c:v>
                </c:pt>
                <c:pt idx="1575" formatCode="General">
                  <c:v>0.40581566900641403</c:v>
                </c:pt>
                <c:pt idx="1576" formatCode="General">
                  <c:v>0.40583287685566999</c:v>
                </c:pt>
                <c:pt idx="1577" formatCode="General">
                  <c:v>0.40585009019754698</c:v>
                </c:pt>
                <c:pt idx="1578" formatCode="General">
                  <c:v>0.405867309030574</c:v>
                </c:pt>
                <c:pt idx="1579" formatCode="General">
                  <c:v>0.40588453335327401</c:v>
                </c:pt>
                <c:pt idx="1580" formatCode="General">
                  <c:v>0.405902121704659</c:v>
                </c:pt>
                <c:pt idx="1581" formatCode="General">
                  <c:v>0.40591986426207299</c:v>
                </c:pt>
                <c:pt idx="1582" formatCode="General">
                  <c:v>0.40593761251705301</c:v>
                </c:pt>
                <c:pt idx="1583" formatCode="General">
                  <c:v>0.40595536646827002</c:v>
                </c:pt>
                <c:pt idx="1584" formatCode="General">
                  <c:v>0.40597312611438902</c:v>
                </c:pt>
                <c:pt idx="1585" formatCode="General">
                  <c:v>0.40599089145407602</c:v>
                </c:pt>
                <c:pt idx="1586" formatCode="General">
                  <c:v>0.40600866248598999</c:v>
                </c:pt>
                <c:pt idx="1587" formatCode="General">
                  <c:v>0.406026439208788</c:v>
                </c:pt>
                <c:pt idx="1588" formatCode="General">
                  <c:v>0.40604422162112203</c:v>
                </c:pt>
                <c:pt idx="1589" formatCode="General">
                  <c:v>0.40606200972164402</c:v>
                </c:pt>
                <c:pt idx="1590" formatCode="General">
                  <c:v>0.40607980350899903</c:v>
                </c:pt>
                <c:pt idx="1591" formatCode="General">
                  <c:v>0.40609489845565699</c:v>
                </c:pt>
                <c:pt idx="1592" formatCode="General">
                  <c:v>0.40610951523059302</c:v>
                </c:pt>
                <c:pt idx="1593" formatCode="General">
                  <c:v>0.40612413671027697</c:v>
                </c:pt>
                <c:pt idx="1594" formatCode="General">
                  <c:v>0.40613876289428602</c:v>
                </c:pt>
                <c:pt idx="1595" formatCode="General">
                  <c:v>0.40615339378219401</c:v>
                </c:pt>
                <c:pt idx="1596" formatCode="General">
                  <c:v>0.40616802937357099</c:v>
                </c:pt>
                <c:pt idx="1597" formatCode="General">
                  <c:v>0.40618266966798799</c:v>
                </c:pt>
                <c:pt idx="1598" formatCode="General">
                  <c:v>0.40619731466501002</c:v>
                </c:pt>
                <c:pt idx="1599" formatCode="General">
                  <c:v>0.40621196436420098</c:v>
                </c:pt>
                <c:pt idx="1600" formatCode="General">
                  <c:v>0.406226618765123</c:v>
                </c:pt>
                <c:pt idx="1601" formatCode="General">
                  <c:v>0.406242672934848</c:v>
                </c:pt>
                <c:pt idx="1602" formatCode="General">
                  <c:v>0.40625877230070601</c:v>
                </c:pt>
                <c:pt idx="1603" formatCode="General">
                  <c:v>0.406275011596825</c:v>
                </c:pt>
                <c:pt idx="1604" formatCode="General">
                  <c:v>0.40629125386625198</c:v>
                </c:pt>
                <c:pt idx="1605" formatCode="General">
                  <c:v>0.40630749910931202</c:v>
                </c:pt>
                <c:pt idx="1606" formatCode="General">
                  <c:v>0.40632221363123799</c:v>
                </c:pt>
                <c:pt idx="1607" formatCode="General">
                  <c:v>0.40633626511037102</c:v>
                </c:pt>
                <c:pt idx="1608" formatCode="General">
                  <c:v>0.40635032051561698</c:v>
                </c:pt>
                <c:pt idx="1609" formatCode="General">
                  <c:v>0.406362583896275</c:v>
                </c:pt>
                <c:pt idx="1610" formatCode="General">
                  <c:v>0.406374693102799</c:v>
                </c:pt>
                <c:pt idx="1611" formatCode="General">
                  <c:v>0.40638680601466998</c:v>
                </c:pt>
                <c:pt idx="1612" formatCode="General">
                  <c:v>0.40639892263466798</c:v>
                </c:pt>
                <c:pt idx="1613" formatCode="General">
                  <c:v>0.40641104296557301</c:v>
                </c:pt>
                <c:pt idx="1614" formatCode="General">
                  <c:v>0.40642316701016701</c:v>
                </c:pt>
                <c:pt idx="1615" formatCode="General">
                  <c:v>0.40643529477123302</c:v>
                </c:pt>
                <c:pt idx="1616" formatCode="General">
                  <c:v>0.406447426251556</c:v>
                </c:pt>
                <c:pt idx="1617" formatCode="General">
                  <c:v>0.40645965201288198</c:v>
                </c:pt>
                <c:pt idx="1618" formatCode="General">
                  <c:v>0.40647194552445698</c:v>
                </c:pt>
                <c:pt idx="1619" formatCode="General">
                  <c:v>0.40648326085469899</c:v>
                </c:pt>
                <c:pt idx="1620" formatCode="General">
                  <c:v>0.406493825033862</c:v>
                </c:pt>
                <c:pt idx="1621" formatCode="General">
                  <c:v>0.40650439178445102</c:v>
                </c:pt>
                <c:pt idx="1622" formatCode="General">
                  <c:v>0.40651496110862601</c:v>
                </c:pt>
                <c:pt idx="1623" formatCode="General">
                  <c:v>0.40652553300854799</c:v>
                </c:pt>
                <c:pt idx="1624" formatCode="General">
                  <c:v>0.40653610748638203</c:v>
                </c:pt>
                <c:pt idx="1625" formatCode="General">
                  <c:v>0.40654668454429099</c:v>
                </c:pt>
                <c:pt idx="1626" formatCode="General">
                  <c:v>0.40655726418444199</c:v>
                </c:pt>
                <c:pt idx="1627" formatCode="General">
                  <c:v>0.40656784640900201</c:v>
                </c:pt>
                <c:pt idx="1628" formatCode="General">
                  <c:v>0.40657843122014198</c:v>
                </c:pt>
                <c:pt idx="1629" formatCode="General">
                  <c:v>0.406589034126979</c:v>
                </c:pt>
                <c:pt idx="1630" formatCode="General">
                  <c:v>0.40659976486424698</c:v>
                </c:pt>
                <c:pt idx="1631" formatCode="General">
                  <c:v>0.40661054682291498</c:v>
                </c:pt>
                <c:pt idx="1632" formatCode="General">
                  <c:v>0.406621330544986</c:v>
                </c:pt>
                <c:pt idx="1633" formatCode="General">
                  <c:v>0.40663211603218702</c:v>
                </c:pt>
                <c:pt idx="1634" formatCode="General">
                  <c:v>0.40664290328624902</c:v>
                </c:pt>
                <c:pt idx="1635" formatCode="General">
                  <c:v>0.40665369230890402</c:v>
                </c:pt>
                <c:pt idx="1636" formatCode="General">
                  <c:v>0.40666448310188402</c:v>
                </c:pt>
                <c:pt idx="1637" formatCode="General">
                  <c:v>0.406675183034438</c:v>
                </c:pt>
                <c:pt idx="1638" formatCode="General">
                  <c:v>0.40668527222749401</c:v>
                </c:pt>
                <c:pt idx="1639" formatCode="General">
                  <c:v>0.40669536370239501</c:v>
                </c:pt>
                <c:pt idx="1640" formatCode="General">
                  <c:v>0.40670545746126102</c:v>
                </c:pt>
                <c:pt idx="1641" formatCode="General">
                  <c:v>0.40671555350621402</c:v>
                </c:pt>
                <c:pt idx="1642" formatCode="General">
                  <c:v>0.40672565183938097</c:v>
                </c:pt>
                <c:pt idx="1643" formatCode="General">
                  <c:v>0.40673575246288601</c:v>
                </c:pt>
                <c:pt idx="1644" formatCode="General">
                  <c:v>0.40674563971422101</c:v>
                </c:pt>
                <c:pt idx="1645" formatCode="General">
                  <c:v>0.406755481363611</c:v>
                </c:pt>
                <c:pt idx="1646" formatCode="General">
                  <c:v>0.40676532534161303</c:v>
                </c:pt>
                <c:pt idx="1647" formatCode="General">
                  <c:v>0.40677517165041999</c:v>
                </c:pt>
                <c:pt idx="1648" formatCode="General">
                  <c:v>0.40678502029222902</c:v>
                </c:pt>
                <c:pt idx="1649" formatCode="General">
                  <c:v>0.40679487126923503</c:v>
                </c:pt>
                <c:pt idx="1650" formatCode="General">
                  <c:v>0.40680472458364098</c:v>
                </c:pt>
                <c:pt idx="1651" formatCode="General">
                  <c:v>0.406814580237646</c:v>
                </c:pt>
                <c:pt idx="1652" formatCode="General">
                  <c:v>0.40682443823345599</c:v>
                </c:pt>
                <c:pt idx="1653" formatCode="General">
                  <c:v>0.40683429857327602</c:v>
                </c:pt>
                <c:pt idx="1654" formatCode="General">
                  <c:v>0.406844161259315</c:v>
                </c:pt>
                <c:pt idx="1655" formatCode="General">
                  <c:v>0.40685402629378298</c:v>
                </c:pt>
                <c:pt idx="1656" formatCode="General">
                  <c:v>0.406863946015252</c:v>
                </c:pt>
                <c:pt idx="1657" formatCode="General">
                  <c:v>0.40687393405148597</c:v>
                </c:pt>
                <c:pt idx="1658" formatCode="General">
                  <c:v>0.40688392519351502</c:v>
                </c:pt>
                <c:pt idx="1659" formatCode="General">
                  <c:v>0.40689391944480102</c:v>
                </c:pt>
                <c:pt idx="1660" formatCode="General">
                  <c:v>0.406903916808808</c:v>
                </c:pt>
                <c:pt idx="1661" formatCode="General">
                  <c:v>0.406913917289007</c:v>
                </c:pt>
                <c:pt idx="1662" formatCode="General">
                  <c:v>0.40692392088887003</c:v>
                </c:pt>
                <c:pt idx="1663" formatCode="General">
                  <c:v>0.40693431649306899</c:v>
                </c:pt>
                <c:pt idx="1664" formatCode="General">
                  <c:v>0.40694752060282502</c:v>
                </c:pt>
                <c:pt idx="1665" formatCode="General">
                  <c:v>0.40696776136412899</c:v>
                </c:pt>
                <c:pt idx="1666" formatCode="General">
                  <c:v>0.40698800587898099</c:v>
                </c:pt>
                <c:pt idx="1667" formatCode="General">
                  <c:v>0.40700825414921299</c:v>
                </c:pt>
                <c:pt idx="1668" formatCode="General">
                  <c:v>0.40702850617665298</c:v>
                </c:pt>
                <c:pt idx="1669" formatCode="General">
                  <c:v>0.407048761963133</c:v>
                </c:pt>
                <c:pt idx="1670" formatCode="General">
                  <c:v>0.40706925881498002</c:v>
                </c:pt>
                <c:pt idx="1671" formatCode="General">
                  <c:v>0.40709422067911799</c:v>
                </c:pt>
                <c:pt idx="1672" formatCode="General">
                  <c:v>0.407119186164007</c:v>
                </c:pt>
                <c:pt idx="1673" formatCode="General">
                  <c:v>0.40714518707872799</c:v>
                </c:pt>
                <c:pt idx="1674" formatCode="General">
                  <c:v>0.407173943692764</c:v>
                </c:pt>
                <c:pt idx="1675" formatCode="General">
                  <c:v>0.407202704852139</c:v>
                </c:pt>
                <c:pt idx="1676" formatCode="General">
                  <c:v>0.40723147055636599</c:v>
                </c:pt>
                <c:pt idx="1677" formatCode="General">
                  <c:v>0.40726024080495499</c:v>
                </c:pt>
                <c:pt idx="1678" formatCode="General">
                  <c:v>0.40728901559741398</c:v>
                </c:pt>
                <c:pt idx="1679" formatCode="General">
                  <c:v>0.40731779493324999</c:v>
                </c:pt>
                <c:pt idx="1680" formatCode="General">
                  <c:v>0.40734657881196601</c:v>
                </c:pt>
                <c:pt idx="1681" formatCode="General">
                  <c:v>0.407375367233062</c:v>
                </c:pt>
                <c:pt idx="1682" formatCode="General">
                  <c:v>0.40740416019603798</c:v>
                </c:pt>
                <c:pt idx="1683" formatCode="General">
                  <c:v>0.40743295770038901</c:v>
                </c:pt>
                <c:pt idx="1684" formatCode="General">
                  <c:v>0.407461759745609</c:v>
                </c:pt>
                <c:pt idx="1685" formatCode="General">
                  <c:v>0.40749072478543102</c:v>
                </c:pt>
                <c:pt idx="1686" formatCode="General">
                  <c:v>0.40751977775261899</c:v>
                </c:pt>
                <c:pt idx="1687" formatCode="General">
                  <c:v>0.407548835868212</c:v>
                </c:pt>
                <c:pt idx="1688" formatCode="General">
                  <c:v>0.407577899132674</c:v>
                </c:pt>
                <c:pt idx="1689" formatCode="General">
                  <c:v>0.407607060481323</c:v>
                </c:pt>
                <c:pt idx="1690" formatCode="General">
                  <c:v>0.40763638991252399</c:v>
                </c:pt>
                <c:pt idx="1691" formatCode="General">
                  <c:v>0.40766572492963499</c:v>
                </c:pt>
                <c:pt idx="1692" formatCode="General">
                  <c:v>0.40769506553363699</c:v>
                </c:pt>
                <c:pt idx="1693" formatCode="General">
                  <c:v>0.40772441172550999</c:v>
                </c:pt>
                <c:pt idx="1694" formatCode="General">
                  <c:v>0.407753763506228</c:v>
                </c:pt>
                <c:pt idx="1695" formatCode="General">
                  <c:v>0.40778312087676299</c:v>
                </c:pt>
                <c:pt idx="1696" formatCode="General">
                  <c:v>0.40781248383808399</c:v>
                </c:pt>
                <c:pt idx="1697" formatCode="General">
                  <c:v>0.40784185164888198</c:v>
                </c:pt>
                <c:pt idx="1698" formatCode="General">
                  <c:v>0.407871201340613</c:v>
                </c:pt>
                <c:pt idx="1699" formatCode="General">
                  <c:v>0.40790055670554198</c:v>
                </c:pt>
                <c:pt idx="1700" formatCode="General">
                  <c:v>0.40792991774462201</c:v>
                </c:pt>
                <c:pt idx="1701" formatCode="General">
                  <c:v>0.40795928445880603</c:v>
                </c:pt>
                <c:pt idx="1702" formatCode="General">
                  <c:v>0.40798865684904101</c:v>
                </c:pt>
                <c:pt idx="1703" formatCode="General">
                  <c:v>0.40801803491627298</c:v>
                </c:pt>
                <c:pt idx="1704" formatCode="General">
                  <c:v>0.40804741866144101</c:v>
                </c:pt>
                <c:pt idx="1705" formatCode="General">
                  <c:v>0.40807606226659399</c:v>
                </c:pt>
                <c:pt idx="1706" formatCode="General">
                  <c:v>0.40810381818233499</c:v>
                </c:pt>
                <c:pt idx="1707" formatCode="General">
                  <c:v>0.40813158199810801</c:v>
                </c:pt>
                <c:pt idx="1708" formatCode="General">
                  <c:v>0.40815935371579498</c:v>
                </c:pt>
                <c:pt idx="1709" formatCode="General">
                  <c:v>0.40818713333727102</c:v>
                </c:pt>
                <c:pt idx="1710" formatCode="General">
                  <c:v>0.40821492086440497</c:v>
                </c:pt>
                <c:pt idx="1711" formatCode="General">
                  <c:v>0.40824271629905901</c:v>
                </c:pt>
                <c:pt idx="1712" formatCode="General">
                  <c:v>0.40827051964308603</c:v>
                </c:pt>
                <c:pt idx="1713" formatCode="General">
                  <c:v>0.40829833089833301</c:v>
                </c:pt>
                <c:pt idx="1714" formatCode="General">
                  <c:v>0.40832615006664202</c:v>
                </c:pt>
                <c:pt idx="1715" formatCode="General">
                  <c:v>0.408353977149845</c:v>
                </c:pt>
                <c:pt idx="1716" formatCode="General">
                  <c:v>0.40838181214976899</c:v>
                </c:pt>
                <c:pt idx="1717" formatCode="General">
                  <c:v>0.40840965506823201</c:v>
                </c:pt>
                <c:pt idx="1718" formatCode="General">
                  <c:v>0.40843750590704703</c:v>
                </c:pt>
                <c:pt idx="1719" formatCode="General">
                  <c:v>0.40846536466801803</c:v>
                </c:pt>
                <c:pt idx="1720" formatCode="General">
                  <c:v>0.40849306507250499</c:v>
                </c:pt>
                <c:pt idx="1721" formatCode="General">
                  <c:v>0.40852015291796701</c:v>
                </c:pt>
                <c:pt idx="1722" formatCode="General">
                  <c:v>0.40854673649770001</c:v>
                </c:pt>
                <c:pt idx="1723" formatCode="General">
                  <c:v>0.40857218058856598</c:v>
                </c:pt>
                <c:pt idx="1724" formatCode="General">
                  <c:v>0.408597633624246</c:v>
                </c:pt>
                <c:pt idx="1725" formatCode="General">
                  <c:v>0.4086230956047</c:v>
                </c:pt>
                <c:pt idx="1726" formatCode="General">
                  <c:v>0.40864856652988402</c:v>
                </c:pt>
                <c:pt idx="1727" formatCode="General">
                  <c:v>0.408675590218256</c:v>
                </c:pt>
                <c:pt idx="1728" formatCode="General">
                  <c:v>0.408702638872812</c:v>
                </c:pt>
                <c:pt idx="1729" formatCode="General">
                  <c:v>0.408729696737751</c:v>
                </c:pt>
                <c:pt idx="1730" formatCode="General">
                  <c:v>0.408756763809138</c:v>
                </c:pt>
                <c:pt idx="1731" formatCode="General">
                  <c:v>0.40878384008302998</c:v>
                </c:pt>
                <c:pt idx="1732" formatCode="General">
                  <c:v>0.40881092555547699</c:v>
                </c:pt>
                <c:pt idx="1733" formatCode="General">
                  <c:v>0.408836045485029</c:v>
                </c:pt>
                <c:pt idx="1734" formatCode="General">
                  <c:v>0.40885849377115702</c:v>
                </c:pt>
                <c:pt idx="1735" formatCode="General">
                  <c:v>0.40888236019992402</c:v>
                </c:pt>
                <c:pt idx="1736" formatCode="General">
                  <c:v>0.408906972755265</c:v>
                </c:pt>
                <c:pt idx="1737" formatCode="General">
                  <c:v>0.4089315939364</c:v>
                </c:pt>
                <c:pt idx="1738" formatCode="General">
                  <c:v>0.40895622374066398</c:v>
                </c:pt>
                <c:pt idx="1739" formatCode="General">
                  <c:v>0.40898086216537999</c:v>
                </c:pt>
                <c:pt idx="1740" formatCode="General">
                  <c:v>0.40900550920786799</c:v>
                </c:pt>
                <c:pt idx="1741" formatCode="General">
                  <c:v>0.40903016486543498</c:v>
                </c:pt>
                <c:pt idx="1742" formatCode="General">
                  <c:v>0.40905482913538499</c:v>
                </c:pt>
                <c:pt idx="1743" formatCode="General">
                  <c:v>0.40907950201500998</c:v>
                </c:pt>
                <c:pt idx="1744" formatCode="General">
                  <c:v>0.40910414185581001</c:v>
                </c:pt>
                <c:pt idx="1745" formatCode="General">
                  <c:v>0.40912814394194402</c:v>
                </c:pt>
                <c:pt idx="1746" formatCode="General">
                  <c:v>0.40915215302653302</c:v>
                </c:pt>
                <c:pt idx="1747" formatCode="General">
                  <c:v>0.40917616910437998</c:v>
                </c:pt>
                <c:pt idx="1748" formatCode="General">
                  <c:v>0.40920019217028603</c:v>
                </c:pt>
                <c:pt idx="1749" formatCode="General">
                  <c:v>0.40922422221905203</c:v>
                </c:pt>
                <c:pt idx="1750" formatCode="General">
                  <c:v>0.40924810731011602</c:v>
                </c:pt>
                <c:pt idx="1751" formatCode="General">
                  <c:v>0.409271547589381</c:v>
                </c:pt>
                <c:pt idx="1752" formatCode="General">
                  <c:v>0.409294991554978</c:v>
                </c:pt>
                <c:pt idx="1753" formatCode="General">
                  <c:v>0.409318439203531</c:v>
                </c:pt>
                <c:pt idx="1754" formatCode="General">
                  <c:v>0.40934189053167003</c:v>
                </c:pt>
                <c:pt idx="1755" formatCode="General">
                  <c:v>0.40936534553602699</c:v>
                </c:pt>
                <c:pt idx="1756" formatCode="General">
                  <c:v>0.40938880421323598</c:v>
                </c:pt>
                <c:pt idx="1757" formatCode="General">
                  <c:v>0.40941226655993201</c:v>
                </c:pt>
                <c:pt idx="1758" formatCode="General">
                  <c:v>0.40943573257275401</c:v>
                </c:pt>
                <c:pt idx="1759" formatCode="General">
                  <c:v>0.40945920224834498</c:v>
                </c:pt>
                <c:pt idx="1760" formatCode="General">
                  <c:v>0.40948266144782303</c:v>
                </c:pt>
                <c:pt idx="1761" formatCode="General">
                  <c:v>0.40950610346594302</c:v>
                </c:pt>
                <c:pt idx="1762" formatCode="General">
                  <c:v>0.409529549154523</c:v>
                </c:pt>
                <c:pt idx="1763" formatCode="General">
                  <c:v>0.40955299851018501</c:v>
                </c:pt>
                <c:pt idx="1764" formatCode="General">
                  <c:v>0.40957645152955402</c:v>
                </c:pt>
                <c:pt idx="1765" formatCode="General">
                  <c:v>0.40959990820925701</c:v>
                </c:pt>
                <c:pt idx="1766" formatCode="General">
                  <c:v>0.40962336854592402</c:v>
                </c:pt>
                <c:pt idx="1767" formatCode="General">
                  <c:v>0.409646832536186</c:v>
                </c:pt>
                <c:pt idx="1768" formatCode="General">
                  <c:v>0.40967030017667999</c:v>
                </c:pt>
                <c:pt idx="1769" formatCode="General">
                  <c:v>0.40969377146404101</c:v>
                </c:pt>
                <c:pt idx="1770" formatCode="General">
                  <c:v>0.40971724639490997</c:v>
                </c:pt>
                <c:pt idx="1771" formatCode="General">
                  <c:v>0.409740724965929</c:v>
                </c:pt>
                <c:pt idx="1772" formatCode="General">
                  <c:v>0.40976420717374301</c:v>
                </c:pt>
                <c:pt idx="1773" formatCode="General">
                  <c:v>0.40978769301499901</c:v>
                </c:pt>
                <c:pt idx="1774" formatCode="General">
                  <c:v>0.40981118248634701</c:v>
                </c:pt>
                <c:pt idx="1775" formatCode="General">
                  <c:v>0.40983467558443998</c:v>
                </c:pt>
                <c:pt idx="1776" formatCode="General">
                  <c:v>0.40985817230593302</c:v>
                </c:pt>
                <c:pt idx="1777" formatCode="General">
                  <c:v>0.40988623202997798</c:v>
                </c:pt>
                <c:pt idx="1778" formatCode="General">
                  <c:v>0.40991591864464599</c:v>
                </c:pt>
                <c:pt idx="1779" formatCode="General">
                  <c:v>0.40994560816379799</c:v>
                </c:pt>
                <c:pt idx="1780" formatCode="General">
                  <c:v>0.409975300584002</c:v>
                </c:pt>
                <c:pt idx="1781" formatCode="General">
                  <c:v>0.41000391571156902</c:v>
                </c:pt>
                <c:pt idx="1782" formatCode="General">
                  <c:v>0.410027986505002</c:v>
                </c:pt>
                <c:pt idx="1783" formatCode="General">
                  <c:v>0.41005206176819298</c:v>
                </c:pt>
                <c:pt idx="1784" formatCode="General">
                  <c:v>0.41007614149720401</c:v>
                </c:pt>
                <c:pt idx="1785" formatCode="General">
                  <c:v>0.41010022568809801</c:v>
                </c:pt>
                <c:pt idx="1786" formatCode="General">
                  <c:v>0.41012312649823701</c:v>
                </c:pt>
                <c:pt idx="1787" formatCode="General">
                  <c:v>0.41014598283792902</c:v>
                </c:pt>
                <c:pt idx="1788" formatCode="General">
                  <c:v>0.41016884773708001</c:v>
                </c:pt>
                <c:pt idx="1789" formatCode="General">
                  <c:v>0.41019172119462399</c:v>
                </c:pt>
                <c:pt idx="1790" formatCode="General">
                  <c:v>0.41021460320948699</c:v>
                </c:pt>
                <c:pt idx="1791" formatCode="General">
                  <c:v>0.41023749378058599</c:v>
                </c:pt>
                <c:pt idx="1792" formatCode="General">
                  <c:v>0.41026039290683097</c:v>
                </c:pt>
                <c:pt idx="1793" formatCode="General">
                  <c:v>0.41028330058712198</c:v>
                </c:pt>
                <c:pt idx="1794" formatCode="General">
                  <c:v>0.41030621682035101</c:v>
                </c:pt>
                <c:pt idx="1795" formatCode="General">
                  <c:v>0.41032914160540002</c:v>
                </c:pt>
                <c:pt idx="1796" formatCode="General">
                  <c:v>0.41035207494114501</c:v>
                </c:pt>
                <c:pt idx="1797" formatCode="General">
                  <c:v>0.410375016826451</c:v>
                </c:pt>
                <c:pt idx="1798" formatCode="General">
                  <c:v>0.410398056419782</c:v>
                </c:pt>
                <c:pt idx="1799" formatCode="General">
                  <c:v>0.41042542927658698</c:v>
                </c:pt>
                <c:pt idx="1800" formatCode="General">
                  <c:v>0.410452811609471</c:v>
                </c:pt>
                <c:pt idx="1801" formatCode="General">
                  <c:v>0.41048020341457903</c:v>
                </c:pt>
                <c:pt idx="1802" formatCode="General">
                  <c:v>0.41050525551675399</c:v>
                </c:pt>
                <c:pt idx="1803" formatCode="General">
                  <c:v>0.41052255540604898</c:v>
                </c:pt>
                <c:pt idx="1804" formatCode="General">
                  <c:v>0.41053986606297299</c:v>
                </c:pt>
                <c:pt idx="1805" formatCode="General">
                  <c:v>0.41055723907907399</c:v>
                </c:pt>
                <c:pt idx="1806" formatCode="General">
                  <c:v>0.410574683674581</c:v>
                </c:pt>
                <c:pt idx="1807" formatCode="General">
                  <c:v>0.41059213753539903</c:v>
                </c:pt>
                <c:pt idx="1808" formatCode="General">
                  <c:v>0.41060960066567498</c:v>
                </c:pt>
                <c:pt idx="1809" formatCode="General">
                  <c:v>0.41062707306954799</c:v>
                </c:pt>
                <c:pt idx="1810" formatCode="General">
                  <c:v>0.41064441908973098</c:v>
                </c:pt>
                <c:pt idx="1811" formatCode="General">
                  <c:v>0.41066157477050302</c:v>
                </c:pt>
                <c:pt idx="1812" formatCode="General">
                  <c:v>0.41067874041957397</c:v>
                </c:pt>
                <c:pt idx="1813" formatCode="General">
                  <c:v>0.41069591604047501</c:v>
                </c:pt>
                <c:pt idx="1814" formatCode="General">
                  <c:v>0.41071310163672797</c:v>
                </c:pt>
                <c:pt idx="1815" formatCode="General">
                  <c:v>0.41073029721184301</c:v>
                </c:pt>
                <c:pt idx="1816" formatCode="General">
                  <c:v>0.41074750276932098</c:v>
                </c:pt>
                <c:pt idx="1817" formatCode="General">
                  <c:v>0.41076471831265199</c:v>
                </c:pt>
                <c:pt idx="1818" formatCode="General">
                  <c:v>0.41078194384531502</c:v>
                </c:pt>
                <c:pt idx="1819" formatCode="General">
                  <c:v>0.41079917937078098</c:v>
                </c:pt>
                <c:pt idx="1820" formatCode="General">
                  <c:v>0.41081642489250803</c:v>
                </c:pt>
                <c:pt idx="1821" formatCode="General">
                  <c:v>0.41083368041394502</c:v>
                </c:pt>
                <c:pt idx="1822" formatCode="General">
                  <c:v>0.41085094593853</c:v>
                </c:pt>
                <c:pt idx="1823" formatCode="General">
                  <c:v>0.41086822146969099</c:v>
                </c:pt>
                <c:pt idx="1824" formatCode="General">
                  <c:v>0.41088550701084497</c:v>
                </c:pt>
                <c:pt idx="1825" formatCode="General">
                  <c:v>0.41090280256540002</c:v>
                </c:pt>
                <c:pt idx="1826" formatCode="General">
                  <c:v>0.41092010813675101</c:v>
                </c:pt>
                <c:pt idx="1827" formatCode="General">
                  <c:v>0.41093791875216101</c:v>
                </c:pt>
                <c:pt idx="1828" formatCode="General">
                  <c:v>0.41095626491737097</c:v>
                </c:pt>
                <c:pt idx="1829" formatCode="General">
                  <c:v>0.41097462052210598</c:v>
                </c:pt>
                <c:pt idx="1830" formatCode="General">
                  <c:v>0.41099298557059499</c:v>
                </c:pt>
                <c:pt idx="1831" formatCode="General">
                  <c:v>0.41101136006705802</c:v>
                </c:pt>
                <c:pt idx="1832" formatCode="General">
                  <c:v>0.41102974401570802</c:v>
                </c:pt>
                <c:pt idx="1833" formatCode="General">
                  <c:v>0.41104813742074803</c:v>
                </c:pt>
                <c:pt idx="1834" formatCode="General">
                  <c:v>0.41106654028637601</c:v>
                </c:pt>
                <c:pt idx="1835" formatCode="General">
                  <c:v>0.41108495261677802</c:v>
                </c:pt>
                <c:pt idx="1836" formatCode="General">
                  <c:v>0.41110337441613398</c:v>
                </c:pt>
                <c:pt idx="1837" formatCode="General">
                  <c:v>0.41112180568861401</c:v>
                </c:pt>
                <c:pt idx="1838" formatCode="General">
                  <c:v>0.41114024643838198</c:v>
                </c:pt>
                <c:pt idx="1839" formatCode="General">
                  <c:v>0.411155755281712</c:v>
                </c:pt>
                <c:pt idx="1840" formatCode="General">
                  <c:v>0.41116943975360898</c:v>
                </c:pt>
                <c:pt idx="1841" formatCode="General">
                  <c:v>0.41118226067013303</c:v>
                </c:pt>
                <c:pt idx="1842" formatCode="General">
                  <c:v>0.41119449942688002</c:v>
                </c:pt>
                <c:pt idx="1843" formatCode="General">
                  <c:v>0.41120663185872403</c:v>
                </c:pt>
                <c:pt idx="1844" formatCode="General">
                  <c:v>0.41121868825975399</c:v>
                </c:pt>
                <c:pt idx="1845" formatCode="General">
                  <c:v>0.41123061941658101</c:v>
                </c:pt>
                <c:pt idx="1846" formatCode="General">
                  <c:v>0.41124224999884301</c:v>
                </c:pt>
                <c:pt idx="1847" formatCode="General">
                  <c:v>0.41125388750664499</c:v>
                </c:pt>
                <c:pt idx="1848" formatCode="General">
                  <c:v>0.41126553194259802</c:v>
                </c:pt>
                <c:pt idx="1849" formatCode="General">
                  <c:v>0.41127718330931401</c:v>
                </c:pt>
                <c:pt idx="1850" formatCode="General">
                  <c:v>0.411289206576191</c:v>
                </c:pt>
                <c:pt idx="1851" formatCode="General">
                  <c:v>0.411301594053956</c:v>
                </c:pt>
                <c:pt idx="1852" formatCode="General">
                  <c:v>0.41131398794746499</c:v>
                </c:pt>
                <c:pt idx="1853" formatCode="General">
                  <c:v>0.41132638825786499</c:v>
                </c:pt>
                <c:pt idx="1854" formatCode="General">
                  <c:v>0.41133879498630099</c:v>
                </c:pt>
                <c:pt idx="1855" formatCode="General">
                  <c:v>0.41135120813391202</c:v>
                </c:pt>
                <c:pt idx="1856" formatCode="General">
                  <c:v>0.41136362770183199</c:v>
                </c:pt>
                <c:pt idx="1857" formatCode="General">
                  <c:v>0.41137605369119001</c:v>
                </c:pt>
                <c:pt idx="1858" formatCode="General">
                  <c:v>0.41138848610311302</c:v>
                </c:pt>
                <c:pt idx="1859" formatCode="General">
                  <c:v>0.41140092493871999</c:v>
                </c:pt>
                <c:pt idx="1860" formatCode="General">
                  <c:v>0.41141034773613799</c:v>
                </c:pt>
                <c:pt idx="1861" formatCode="General">
                  <c:v>0.41141819280862502</c:v>
                </c:pt>
                <c:pt idx="1862" formatCode="General">
                  <c:v>0.41142604048075099</c:v>
                </c:pt>
                <c:pt idx="1863" formatCode="General">
                  <c:v>0.411433890753723</c:v>
                </c:pt>
                <c:pt idx="1864" formatCode="General">
                  <c:v>0.41144174362875102</c:v>
                </c:pt>
                <c:pt idx="1865" formatCode="General">
                  <c:v>0.41144959910703999</c:v>
                </c:pt>
                <c:pt idx="1866" formatCode="General">
                  <c:v>0.41145745718979798</c:v>
                </c:pt>
                <c:pt idx="1867" formatCode="General">
                  <c:v>0.41146966105764399</c:v>
                </c:pt>
                <c:pt idx="1868" formatCode="General">
                  <c:v>0.41148270482230098</c:v>
                </c:pt>
                <c:pt idx="1869" formatCode="General">
                  <c:v>0.41149575124905702</c:v>
                </c:pt>
                <c:pt idx="1870" formatCode="General">
                  <c:v>0.411508800338098</c:v>
                </c:pt>
                <c:pt idx="1871" formatCode="General">
                  <c:v>0.41152185102139199</c:v>
                </c:pt>
                <c:pt idx="1872" formatCode="General">
                  <c:v>0.41153487901512797</c:v>
                </c:pt>
                <c:pt idx="1873" formatCode="General">
                  <c:v>0.41154790970604199</c:v>
                </c:pt>
                <c:pt idx="1874" formatCode="General">
                  <c:v>0.41156090021080799</c:v>
                </c:pt>
                <c:pt idx="1875" formatCode="General">
                  <c:v>0.41157385358081999</c:v>
                </c:pt>
                <c:pt idx="1876" formatCode="General">
                  <c:v>0.41158681034609501</c:v>
                </c:pt>
                <c:pt idx="1877" formatCode="General">
                  <c:v>0.41159977050649599</c:v>
                </c:pt>
                <c:pt idx="1878" formatCode="General">
                  <c:v>0.41161273406188498</c:v>
                </c:pt>
                <c:pt idx="1879" formatCode="General">
                  <c:v>0.41162570101212298</c:v>
                </c:pt>
                <c:pt idx="1880" formatCode="General">
                  <c:v>0.411638671357069</c:v>
                </c:pt>
                <c:pt idx="1881" formatCode="General">
                  <c:v>0.41165164509657998</c:v>
                </c:pt>
                <c:pt idx="1882" formatCode="General">
                  <c:v>0.41166462223051298</c:v>
                </c:pt>
                <c:pt idx="1883" formatCode="General">
                  <c:v>0.411677602758723</c:v>
                </c:pt>
                <c:pt idx="1884" formatCode="General">
                  <c:v>0.41169058668106301</c:v>
                </c:pt>
                <c:pt idx="1885" formatCode="General">
                  <c:v>0.411703573997386</c:v>
                </c:pt>
                <c:pt idx="1886" formatCode="General">
                  <c:v>0.41171656470754198</c:v>
                </c:pt>
                <c:pt idx="1887" formatCode="General">
                  <c:v>0.41172955881138101</c:v>
                </c:pt>
                <c:pt idx="1888" formatCode="General">
                  <c:v>0.41174255630875101</c:v>
                </c:pt>
                <c:pt idx="1889" formatCode="General">
                  <c:v>0.41175555719949802</c:v>
                </c:pt>
                <c:pt idx="1890" formatCode="General">
                  <c:v>0.41176856148346902</c:v>
                </c:pt>
                <c:pt idx="1891" formatCode="General">
                  <c:v>0.41178156916050501</c:v>
                </c:pt>
                <c:pt idx="1892" formatCode="General">
                  <c:v>0.41179322733879198</c:v>
                </c:pt>
                <c:pt idx="1893" formatCode="General">
                  <c:v>0.41180462722551298</c:v>
                </c:pt>
                <c:pt idx="1894" formatCode="General">
                  <c:v>0.41181602954070301</c:v>
                </c:pt>
                <c:pt idx="1895" formatCode="General">
                  <c:v>0.41182743428386998</c:v>
                </c:pt>
                <c:pt idx="1896" formatCode="General">
                  <c:v>0.41183884145452299</c:v>
                </c:pt>
                <c:pt idx="1897" formatCode="General">
                  <c:v>0.41185025105216799</c:v>
                </c:pt>
                <c:pt idx="1898" formatCode="General">
                  <c:v>0.411861663076314</c:v>
                </c:pt>
                <c:pt idx="1899" formatCode="General">
                  <c:v>0.41187307752646501</c:v>
                </c:pt>
                <c:pt idx="1900" formatCode="General">
                  <c:v>0.41188526017069499</c:v>
                </c:pt>
                <c:pt idx="1901" formatCode="General">
                  <c:v>0.41189819593426003</c:v>
                </c:pt>
                <c:pt idx="1902" formatCode="General">
                  <c:v>0.41191113444257499</c:v>
                </c:pt>
                <c:pt idx="1903" formatCode="General">
                  <c:v>0.41192407569489498</c:v>
                </c:pt>
                <c:pt idx="1904" formatCode="General">
                  <c:v>0.41193701969047097</c:v>
                </c:pt>
                <c:pt idx="1905" formatCode="General">
                  <c:v>0.41194996519598198</c:v>
                </c:pt>
                <c:pt idx="1906" formatCode="General">
                  <c:v>0.41196290857143503</c:v>
                </c:pt>
                <c:pt idx="1907" formatCode="General">
                  <c:v>0.41197585468263598</c:v>
                </c:pt>
                <c:pt idx="1908" formatCode="General">
                  <c:v>0.411988803528824</c:v>
                </c:pt>
                <c:pt idx="1909" formatCode="General">
                  <c:v>0.41200175510923598</c:v>
                </c:pt>
                <c:pt idx="1910" formatCode="General">
                  <c:v>0.41201470942311003</c:v>
                </c:pt>
                <c:pt idx="1911" formatCode="General">
                  <c:v>0.41202836379457702</c:v>
                </c:pt>
                <c:pt idx="1912" formatCode="General">
                  <c:v>0.41204726754901699</c:v>
                </c:pt>
                <c:pt idx="1913" formatCode="General">
                  <c:v>0.41206675137182303</c:v>
                </c:pt>
                <c:pt idx="1914" formatCode="General">
                  <c:v>0.41208623603144801</c:v>
                </c:pt>
                <c:pt idx="1915" formatCode="General">
                  <c:v>0.412105721527108</c:v>
                </c:pt>
                <c:pt idx="1916" formatCode="General">
                  <c:v>0.41212520785801898</c:v>
                </c:pt>
                <c:pt idx="1917" formatCode="General">
                  <c:v>0.41214469502339601</c:v>
                </c:pt>
                <c:pt idx="1918" formatCode="General">
                  <c:v>0.412164183022459</c:v>
                </c:pt>
                <c:pt idx="1919" formatCode="General">
                  <c:v>0.412183671854425</c:v>
                </c:pt>
                <c:pt idx="1920" formatCode="General">
                  <c:v>0.41220316151851499</c:v>
                </c:pt>
                <c:pt idx="1921" formatCode="General">
                  <c:v>0.41222265201394798</c:v>
                </c:pt>
                <c:pt idx="1922" formatCode="General">
                  <c:v>0.41224214333994702</c:v>
                </c:pt>
                <c:pt idx="1923" formatCode="General">
                  <c:v>0.41226163549573303</c:v>
                </c:pt>
                <c:pt idx="1924" formatCode="General">
                  <c:v>0.412281128480529</c:v>
                </c:pt>
                <c:pt idx="1925" formatCode="General">
                  <c:v>0.41230062229356002</c:v>
                </c:pt>
                <c:pt idx="1926" formatCode="General">
                  <c:v>0.41232005814742101</c:v>
                </c:pt>
                <c:pt idx="1927" formatCode="General">
                  <c:v>0.412339434845095</c:v>
                </c:pt>
                <c:pt idx="1928" formatCode="General">
                  <c:v>0.41235881237334698</c:v>
                </c:pt>
                <c:pt idx="1929" formatCode="General">
                  <c:v>0.41237819073140503</c:v>
                </c:pt>
                <c:pt idx="1930" formatCode="General">
                  <c:v>0.41239756991850002</c:v>
                </c:pt>
                <c:pt idx="1931" formatCode="General">
                  <c:v>0.41241694993386302</c:v>
                </c:pt>
                <c:pt idx="1932" formatCode="General">
                  <c:v>0.41243145025107403</c:v>
                </c:pt>
                <c:pt idx="1933" formatCode="General">
                  <c:v>0.41244563824448899</c:v>
                </c:pt>
                <c:pt idx="1934" formatCode="General">
                  <c:v>0.41245982883916299</c:v>
                </c:pt>
                <c:pt idx="1935" formatCode="General">
                  <c:v>0.41247402203370098</c:v>
                </c:pt>
                <c:pt idx="1936" formatCode="General">
                  <c:v>0.41248823618598601</c:v>
                </c:pt>
                <c:pt idx="1937" formatCode="General">
                  <c:v>0.41250256457408602</c:v>
                </c:pt>
                <c:pt idx="1938" formatCode="General">
                  <c:v>0.41251689585903201</c:v>
                </c:pt>
                <c:pt idx="1939" formatCode="General">
                  <c:v>0.41253140128905702</c:v>
                </c:pt>
                <c:pt idx="1940" formatCode="General">
                  <c:v>0.412546016535696</c:v>
                </c:pt>
                <c:pt idx="1941" formatCode="General">
                  <c:v>0.412560634975771</c:v>
                </c:pt>
                <c:pt idx="1942" formatCode="General">
                  <c:v>0.41257525660849598</c:v>
                </c:pt>
                <c:pt idx="1943" formatCode="General">
                  <c:v>0.412589881433085</c:v>
                </c:pt>
                <c:pt idx="1944" formatCode="General">
                  <c:v>0.41260450944875099</c:v>
                </c:pt>
                <c:pt idx="1945" formatCode="General">
                  <c:v>0.41261914065470501</c:v>
                </c:pt>
                <c:pt idx="1946" formatCode="General">
                  <c:v>0.41263377505015902</c:v>
                </c:pt>
                <c:pt idx="1947" formatCode="General">
                  <c:v>0.412648412634321</c:v>
                </c:pt>
                <c:pt idx="1948" formatCode="General">
                  <c:v>0.41266305340640203</c:v>
                </c:pt>
                <c:pt idx="1949" formatCode="General">
                  <c:v>0.412677697365608</c:v>
                </c:pt>
                <c:pt idx="1950" formatCode="General">
                  <c:v>0.412692344511147</c:v>
                </c:pt>
                <c:pt idx="1951" formatCode="General">
                  <c:v>0.41270699484222401</c:v>
                </c:pt>
                <c:pt idx="1952" formatCode="General">
                  <c:v>0.41272164835804598</c:v>
                </c:pt>
                <c:pt idx="1953" formatCode="General">
                  <c:v>0.412736305057815</c:v>
                </c:pt>
                <c:pt idx="1954" formatCode="General">
                  <c:v>0.41275096494073499</c:v>
                </c:pt>
                <c:pt idx="1955" formatCode="General">
                  <c:v>0.41276562800600902</c:v>
                </c:pt>
                <c:pt idx="1956" formatCode="General">
                  <c:v>0.41278029425283702</c:v>
                </c:pt>
                <c:pt idx="1957" formatCode="General">
                  <c:v>0.41279496368042001</c:v>
                </c:pt>
                <c:pt idx="1958" formatCode="General">
                  <c:v>0.41280963628795703</c:v>
                </c:pt>
                <c:pt idx="1959" formatCode="General">
                  <c:v>0.41282431207464698</c:v>
                </c:pt>
                <c:pt idx="1960" formatCode="General">
                  <c:v>0.41283899103968702</c:v>
                </c:pt>
                <c:pt idx="1961" formatCode="General">
                  <c:v>0.41285415668223302</c:v>
                </c:pt>
                <c:pt idx="1962" formatCode="General">
                  <c:v>0.41286937921263001</c:v>
                </c:pt>
                <c:pt idx="1963" formatCode="General">
                  <c:v>0.41288342017032897</c:v>
                </c:pt>
                <c:pt idx="1964" formatCode="General">
                  <c:v>0.41289547987981301</c:v>
                </c:pt>
                <c:pt idx="1965" formatCode="General">
                  <c:v>0.41290754269040603</c:v>
                </c:pt>
                <c:pt idx="1966" formatCode="General">
                  <c:v>0.41291960860193999</c:v>
                </c:pt>
                <c:pt idx="1967" formatCode="General">
                  <c:v>0.41293167761424399</c:v>
                </c:pt>
                <c:pt idx="1968" formatCode="General">
                  <c:v>0.41294370601082298</c:v>
                </c:pt>
                <c:pt idx="1969" formatCode="General">
                  <c:v>0.41295550074496901</c:v>
                </c:pt>
                <c:pt idx="1970" formatCode="General">
                  <c:v>0.41296504278648799</c:v>
                </c:pt>
                <c:pt idx="1971" formatCode="General">
                  <c:v>0.41297458789404501</c:v>
                </c:pt>
                <c:pt idx="1972" formatCode="General">
                  <c:v>0.41298413606758799</c:v>
                </c:pt>
                <c:pt idx="1973" formatCode="General">
                  <c:v>0.41299368730706398</c:v>
                </c:pt>
                <c:pt idx="1974" formatCode="General">
                  <c:v>0.41300324161242102</c:v>
                </c:pt>
                <c:pt idx="1975" formatCode="General">
                  <c:v>0.41301279898360199</c:v>
                </c:pt>
                <c:pt idx="1976" formatCode="General">
                  <c:v>0.41302235942055099</c:v>
                </c:pt>
                <c:pt idx="1977" formatCode="General">
                  <c:v>0.41303074777362297</c:v>
                </c:pt>
                <c:pt idx="1978" formatCode="General">
                  <c:v>0.41303872016820098</c:v>
                </c:pt>
                <c:pt idx="1979" formatCode="General">
                  <c:v>0.41304694252070201</c:v>
                </c:pt>
                <c:pt idx="1980" formatCode="General">
                  <c:v>0.41305608700077301</c:v>
                </c:pt>
                <c:pt idx="1981" formatCode="General">
                  <c:v>0.413065234894471</c:v>
                </c:pt>
                <c:pt idx="1982" formatCode="General">
                  <c:v>0.41307438620305398</c:v>
                </c:pt>
                <c:pt idx="1983" formatCode="General">
                  <c:v>0.41308354092777899</c:v>
                </c:pt>
                <c:pt idx="1984" formatCode="General">
                  <c:v>0.41309269906990098</c:v>
                </c:pt>
                <c:pt idx="1985" formatCode="General">
                  <c:v>0.413101860630675</c:v>
                </c:pt>
                <c:pt idx="1986" formatCode="General">
                  <c:v>0.41311102561135699</c:v>
                </c:pt>
                <c:pt idx="1987" formatCode="General">
                  <c:v>0.41312019401319899</c:v>
                </c:pt>
                <c:pt idx="1988" formatCode="General">
                  <c:v>0.41312936583745402</c:v>
                </c:pt>
                <c:pt idx="1989" formatCode="General">
                  <c:v>0.41313854108537501</c:v>
                </c:pt>
                <c:pt idx="1990" formatCode="General">
                  <c:v>0.41314771975821202</c:v>
                </c:pt>
                <c:pt idx="1991" formatCode="General">
                  <c:v>0.41315690185721599</c:v>
                </c:pt>
                <c:pt idx="1992" formatCode="General">
                  <c:v>0.41316608738363603</c:v>
                </c:pt>
                <c:pt idx="1993" formatCode="General">
                  <c:v>0.41317527633872098</c:v>
                </c:pt>
                <c:pt idx="1994" formatCode="General">
                  <c:v>0.41318503603657603</c:v>
                </c:pt>
                <c:pt idx="1995" formatCode="General">
                  <c:v>0.41319604420981199</c:v>
                </c:pt>
                <c:pt idx="1996" formatCode="General">
                  <c:v>0.41320705675354302</c:v>
                </c:pt>
                <c:pt idx="1997" formatCode="General">
                  <c:v>0.41321807366885099</c:v>
                </c:pt>
                <c:pt idx="1998" formatCode="General">
                  <c:v>0.41322909495681298</c:v>
                </c:pt>
                <c:pt idx="1999" formatCode="General">
                  <c:v>0.41324012061850401</c:v>
                </c:pt>
                <c:pt idx="2000" formatCode="General">
                  <c:v>0.41325115065500001</c:v>
                </c:pt>
                <c:pt idx="2001" formatCode="General">
                  <c:v>0.413262185067371</c:v>
                </c:pt>
                <c:pt idx="2002" formatCode="General">
                  <c:v>0.41327488022124997</c:v>
                </c:pt>
                <c:pt idx="2003" formatCode="General">
                  <c:v>0.41329307083157002</c:v>
                </c:pt>
                <c:pt idx="2004" formatCode="General">
                  <c:v>0.41331126598768703</c:v>
                </c:pt>
                <c:pt idx="2005" formatCode="General">
                  <c:v>0.41332920097984199</c:v>
                </c:pt>
                <c:pt idx="2006" formatCode="General">
                  <c:v>0.41334682339953799</c:v>
                </c:pt>
                <c:pt idx="2007" formatCode="General">
                  <c:v>0.41336445062213401</c:v>
                </c:pt>
                <c:pt idx="2008" formatCode="General">
                  <c:v>0.41338208264559001</c:v>
                </c:pt>
                <c:pt idx="2009" formatCode="General">
                  <c:v>0.41339971946786103</c:v>
                </c:pt>
                <c:pt idx="2010" formatCode="General">
                  <c:v>0.41341736108690502</c:v>
                </c:pt>
                <c:pt idx="2011" formatCode="General">
                  <c:v>0.41343500750067302</c:v>
                </c:pt>
                <c:pt idx="2012" formatCode="General">
                  <c:v>0.413452658707119</c:v>
                </c:pt>
                <c:pt idx="2013" formatCode="General">
                  <c:v>0.41347031470419299</c:v>
                </c:pt>
                <c:pt idx="2014" formatCode="General">
                  <c:v>0.41348797548984501</c:v>
                </c:pt>
                <c:pt idx="2015" formatCode="General">
                  <c:v>0.41350564106202098</c:v>
                </c:pt>
                <c:pt idx="2016" formatCode="General">
                  <c:v>0.41352331141866699</c:v>
                </c:pt>
                <c:pt idx="2017" formatCode="General">
                  <c:v>0.41354098655772797</c:v>
                </c:pt>
                <c:pt idx="2018" formatCode="General">
                  <c:v>0.41355866647714701</c:v>
                </c:pt>
                <c:pt idx="2019" formatCode="General">
                  <c:v>0.41357635117486402</c:v>
                </c:pt>
                <c:pt idx="2020" formatCode="General">
                  <c:v>0.41359560934963402</c:v>
                </c:pt>
                <c:pt idx="2021" formatCode="General">
                  <c:v>0.41361612625640698</c:v>
                </c:pt>
                <c:pt idx="2022" formatCode="General">
                  <c:v>0.413636631635448</c:v>
                </c:pt>
                <c:pt idx="2023" formatCode="General">
                  <c:v>0.41365713646517199</c:v>
                </c:pt>
                <c:pt idx="2024" formatCode="General">
                  <c:v>0.41367764478626701</c:v>
                </c:pt>
                <c:pt idx="2025" formatCode="General">
                  <c:v>0.41369815659678799</c:v>
                </c:pt>
                <c:pt idx="2026" formatCode="General">
                  <c:v>0.413718671894787</c:v>
                </c:pt>
                <c:pt idx="2027" formatCode="General">
                  <c:v>0.41373919067831799</c:v>
                </c:pt>
                <c:pt idx="2028" formatCode="General">
                  <c:v>0.41375971294543501</c:v>
                </c:pt>
                <c:pt idx="2029" formatCode="General">
                  <c:v>0.41378023869419001</c:v>
                </c:pt>
                <c:pt idx="2030" formatCode="General">
                  <c:v>0.41380076792263698</c:v>
                </c:pt>
                <c:pt idx="2031" formatCode="General">
                  <c:v>0.41382130062882899</c:v>
                </c:pt>
                <c:pt idx="2032" formatCode="General">
                  <c:v>0.41384183681081999</c:v>
                </c:pt>
                <c:pt idx="2033" formatCode="General">
                  <c:v>0.41386237646666302</c:v>
                </c:pt>
                <c:pt idx="2034" formatCode="General">
                  <c:v>0.41388291959441098</c:v>
                </c:pt>
                <c:pt idx="2035" formatCode="General">
                  <c:v>0.413903524592936</c:v>
                </c:pt>
                <c:pt idx="2036" formatCode="General">
                  <c:v>0.41392538822072</c:v>
                </c:pt>
                <c:pt idx="2037" formatCode="General">
                  <c:v>0.413947924188657</c:v>
                </c:pt>
                <c:pt idx="2038" formatCode="General">
                  <c:v>0.41397046238476398</c:v>
                </c:pt>
                <c:pt idx="2039" formatCode="General">
                  <c:v>0.41399300280775397</c:v>
                </c:pt>
                <c:pt idx="2040" formatCode="General">
                  <c:v>0.414016485379546</c:v>
                </c:pt>
                <c:pt idx="2041" formatCode="General">
                  <c:v>0.414040580594212</c:v>
                </c:pt>
                <c:pt idx="2042" formatCode="General">
                  <c:v>0.41406467736979002</c:v>
                </c:pt>
                <c:pt idx="2043" formatCode="General">
                  <c:v>0.41408877570472502</c:v>
                </c:pt>
                <c:pt idx="2044" formatCode="General">
                  <c:v>0.41411287559746401</c:v>
                </c:pt>
                <c:pt idx="2045" formatCode="General">
                  <c:v>0.41413697704645702</c:v>
                </c:pt>
                <c:pt idx="2046" formatCode="General">
                  <c:v>0.41416108005015401</c:v>
                </c:pt>
                <c:pt idx="2047" formatCode="General">
                  <c:v>0.41418518460700798</c:v>
                </c:pt>
                <c:pt idx="2048" formatCode="General">
                  <c:v>0.41420929071547302</c:v>
                </c:pt>
                <c:pt idx="2049" formatCode="General">
                  <c:v>0.41423209554544799</c:v>
                </c:pt>
                <c:pt idx="2050" formatCode="General">
                  <c:v>0.41425367571819899</c:v>
                </c:pt>
                <c:pt idx="2051" formatCode="General">
                  <c:v>0.41427525741933102</c:v>
                </c:pt>
                <c:pt idx="2052" formatCode="General">
                  <c:v>0.41429684064745698</c:v>
                </c:pt>
                <c:pt idx="2053" formatCode="General">
                  <c:v>0.41431842540119301</c:v>
                </c:pt>
                <c:pt idx="2054" formatCode="General">
                  <c:v>0.41434001167915202</c:v>
                </c:pt>
                <c:pt idx="2055" formatCode="General">
                  <c:v>0.41436159947995299</c:v>
                </c:pt>
                <c:pt idx="2056" formatCode="General">
                  <c:v>0.41438318880221398</c:v>
                </c:pt>
                <c:pt idx="2057" formatCode="General">
                  <c:v>0.41440477964455402</c:v>
                </c:pt>
                <c:pt idx="2058" formatCode="General">
                  <c:v>0.41442637200559601</c:v>
                </c:pt>
                <c:pt idx="2059" formatCode="General">
                  <c:v>0.41444796588395999</c:v>
                </c:pt>
                <c:pt idx="2060" formatCode="General">
                  <c:v>0.414469561278272</c:v>
                </c:pt>
                <c:pt idx="2061" formatCode="General">
                  <c:v>0.41449115818715798</c:v>
                </c:pt>
                <c:pt idx="2062" formatCode="General">
                  <c:v>0.41451278120903601</c:v>
                </c:pt>
                <c:pt idx="2063" formatCode="General">
                  <c:v>0.41453444574909998</c:v>
                </c:pt>
                <c:pt idx="2064" formatCode="General">
                  <c:v>0.41455400709729701</c:v>
                </c:pt>
                <c:pt idx="2065" formatCode="General">
                  <c:v>0.41456988706676301</c:v>
                </c:pt>
                <c:pt idx="2066" formatCode="General">
                  <c:v>0.41458577061324298</c:v>
                </c:pt>
                <c:pt idx="2067" formatCode="General">
                  <c:v>0.41460165773501301</c:v>
                </c:pt>
                <c:pt idx="2068" formatCode="General">
                  <c:v>0.41461754843034698</c:v>
                </c:pt>
                <c:pt idx="2069" formatCode="General">
                  <c:v>0.414633442697522</c:v>
                </c:pt>
                <c:pt idx="2070" formatCode="General">
                  <c:v>0.41464941712867098</c:v>
                </c:pt>
                <c:pt idx="2071" formatCode="General">
                  <c:v>0.41466557102169199</c:v>
                </c:pt>
                <c:pt idx="2072" formatCode="General">
                  <c:v>0.414680416237036</c:v>
                </c:pt>
                <c:pt idx="2073" formatCode="General">
                  <c:v>0.41469193786666098</c:v>
                </c:pt>
                <c:pt idx="2074" formatCode="General">
                  <c:v>0.41470346215100901</c:v>
                </c:pt>
                <c:pt idx="2075" formatCode="General">
                  <c:v>0.414714989089913</c:v>
                </c:pt>
                <c:pt idx="2076" formatCode="General">
                  <c:v>0.41472651868320098</c:v>
                </c:pt>
                <c:pt idx="2077" formatCode="General">
                  <c:v>0.41473805093070198</c:v>
                </c:pt>
                <c:pt idx="2078" formatCode="General">
                  <c:v>0.41474958583224403</c:v>
                </c:pt>
                <c:pt idx="2079" formatCode="General">
                  <c:v>0.41476112338765497</c:v>
                </c:pt>
                <c:pt idx="2080" formatCode="General">
                  <c:v>0.41477266359676002</c:v>
                </c:pt>
                <c:pt idx="2081" formatCode="General">
                  <c:v>0.41478420645938602</c:v>
                </c:pt>
                <c:pt idx="2082" formatCode="General">
                  <c:v>0.41479575197535601</c:v>
                </c:pt>
                <c:pt idx="2083" formatCode="General">
                  <c:v>0.41480730014449502</c:v>
                </c:pt>
                <c:pt idx="2084" formatCode="General">
                  <c:v>0.41481885096662602</c:v>
                </c:pt>
                <c:pt idx="2085" formatCode="General">
                  <c:v>0.41483040444157099</c:v>
                </c:pt>
                <c:pt idx="2086" formatCode="General">
                  <c:v>0.41484196056915201</c:v>
                </c:pt>
                <c:pt idx="2087" formatCode="General">
                  <c:v>0.41485351934918901</c:v>
                </c:pt>
                <c:pt idx="2088" formatCode="General">
                  <c:v>0.41486508078150203</c:v>
                </c:pt>
                <c:pt idx="2089" formatCode="General">
                  <c:v>0.41487648194695897</c:v>
                </c:pt>
                <c:pt idx="2090" formatCode="General">
                  <c:v>0.41488658229331898</c:v>
                </c:pt>
                <c:pt idx="2091" formatCode="General">
                  <c:v>0.41489668507663402</c:v>
                </c:pt>
                <c:pt idx="2092" formatCode="General">
                  <c:v>0.41490679029688998</c:v>
                </c:pt>
                <c:pt idx="2093" formatCode="General">
                  <c:v>0.41491689795407199</c:v>
                </c:pt>
                <c:pt idx="2094" formatCode="General">
                  <c:v>0.41492700804816401</c:v>
                </c:pt>
                <c:pt idx="2095" formatCode="General">
                  <c:v>0.414937120579149</c:v>
                </c:pt>
                <c:pt idx="2096" formatCode="General">
                  <c:v>0.41494723554701102</c:v>
                </c:pt>
                <c:pt idx="2097" formatCode="General">
                  <c:v>0.41495735295172997</c:v>
                </c:pt>
                <c:pt idx="2098" formatCode="General">
                  <c:v>0.41496747279328899</c:v>
                </c:pt>
                <c:pt idx="2099" formatCode="General">
                  <c:v>0.41497759507166698</c:v>
                </c:pt>
                <c:pt idx="2100" formatCode="General">
                  <c:v>0.41498771978684601</c:v>
                </c:pt>
                <c:pt idx="2101" formatCode="General">
                  <c:v>0.41499784693880298</c:v>
                </c:pt>
                <c:pt idx="2102" formatCode="General">
                  <c:v>0.41500600533204302</c:v>
                </c:pt>
                <c:pt idx="2103" formatCode="General">
                  <c:v>0.415014145628126</c:v>
                </c:pt>
                <c:pt idx="2104" formatCode="General">
                  <c:v>0.41502228716454098</c:v>
                </c:pt>
                <c:pt idx="2105" formatCode="General">
                  <c:v>0.415030427840264</c:v>
                </c:pt>
                <c:pt idx="2106" formatCode="General">
                  <c:v>0.41503857053468401</c:v>
                </c:pt>
                <c:pt idx="2107" formatCode="General">
                  <c:v>0.41504671524800801</c:v>
                </c:pt>
                <c:pt idx="2108" formatCode="General">
                  <c:v>0.41505486198044</c:v>
                </c:pt>
                <c:pt idx="2109" formatCode="General">
                  <c:v>0.41506301073218699</c:v>
                </c:pt>
                <c:pt idx="2110" formatCode="General">
                  <c:v>0.41507116150345302</c:v>
                </c:pt>
                <c:pt idx="2111" formatCode="General">
                  <c:v>0.41507835705567903</c:v>
                </c:pt>
                <c:pt idx="2112" formatCode="General">
                  <c:v>0.41508503050008699</c:v>
                </c:pt>
                <c:pt idx="2113" formatCode="General">
                  <c:v>0.41509170519022998</c:v>
                </c:pt>
                <c:pt idx="2114" formatCode="General">
                  <c:v>0.41509838112672198</c:v>
                </c:pt>
                <c:pt idx="2115" formatCode="General">
                  <c:v>0.41510505831017702</c:v>
                </c:pt>
                <c:pt idx="2116" formatCode="General">
                  <c:v>0.41511173674120899</c:v>
                </c:pt>
                <c:pt idx="2117" formatCode="General">
                  <c:v>0.41511841642043201</c:v>
                </c:pt>
                <c:pt idx="2118" formatCode="General">
                  <c:v>0.41512509734845898</c:v>
                </c:pt>
                <c:pt idx="2119" formatCode="General">
                  <c:v>0.41513178466605</c:v>
                </c:pt>
                <c:pt idx="2120" formatCode="General">
                  <c:v>0.41513847718039398</c:v>
                </c:pt>
                <c:pt idx="2121" formatCode="General">
                  <c:v>0.41514517094516301</c:v>
                </c:pt>
                <c:pt idx="2122" formatCode="General">
                  <c:v>0.41515186596097198</c:v>
                </c:pt>
                <c:pt idx="2123" formatCode="General">
                  <c:v>0.415158562228435</c:v>
                </c:pt>
                <c:pt idx="2124" formatCode="General">
                  <c:v>0.41516525974816698</c:v>
                </c:pt>
                <c:pt idx="2125" formatCode="General">
                  <c:v>0.41517195852078498</c:v>
                </c:pt>
                <c:pt idx="2126" formatCode="General">
                  <c:v>0.415178658546902</c:v>
                </c:pt>
                <c:pt idx="2127" formatCode="General">
                  <c:v>0.415185359827136</c:v>
                </c:pt>
                <c:pt idx="2128" formatCode="General">
                  <c:v>0.41519206236210299</c:v>
                </c:pt>
                <c:pt idx="2129" formatCode="General">
                  <c:v>0.41519876615241702</c:v>
                </c:pt>
                <c:pt idx="2130" formatCode="General">
                  <c:v>0.415205471198697</c:v>
                </c:pt>
                <c:pt idx="2131" formatCode="General">
                  <c:v>0.41521217750155798</c:v>
                </c:pt>
                <c:pt idx="2132" formatCode="General">
                  <c:v>0.41521888506161703</c:v>
                </c:pt>
                <c:pt idx="2133" formatCode="General">
                  <c:v>0.415226166803352</c:v>
                </c:pt>
                <c:pt idx="2134" formatCode="General">
                  <c:v>0.41523657464772101</c:v>
                </c:pt>
                <c:pt idx="2135" formatCode="General">
                  <c:v>0.41524698321178899</c:v>
                </c:pt>
                <c:pt idx="2136" formatCode="General">
                  <c:v>0.415257392495681</c:v>
                </c:pt>
                <c:pt idx="2137" formatCode="General">
                  <c:v>0.415267802499524</c:v>
                </c:pt>
                <c:pt idx="2138" formatCode="General">
                  <c:v>0.41527813931148</c:v>
                </c:pt>
                <c:pt idx="2139" formatCode="General">
                  <c:v>0.415287941329468</c:v>
                </c:pt>
                <c:pt idx="2140" formatCode="General">
                  <c:v>0.41529774468782199</c:v>
                </c:pt>
                <c:pt idx="2141" formatCode="General">
                  <c:v>0.415307549386707</c:v>
                </c:pt>
                <c:pt idx="2142" formatCode="General">
                  <c:v>0.415317355426287</c:v>
                </c:pt>
                <c:pt idx="2143" formatCode="General">
                  <c:v>0.41532716280672599</c:v>
                </c:pt>
                <c:pt idx="2144" formatCode="General">
                  <c:v>0.41533697152818799</c:v>
                </c:pt>
                <c:pt idx="2145" formatCode="General">
                  <c:v>0.41534678159083699</c:v>
                </c:pt>
                <c:pt idx="2146" formatCode="General">
                  <c:v>0.41535659299483502</c:v>
                </c:pt>
                <c:pt idx="2147" formatCode="General">
                  <c:v>0.415366405740347</c:v>
                </c:pt>
                <c:pt idx="2148" formatCode="General">
                  <c:v>0.41537620966945998</c:v>
                </c:pt>
                <c:pt idx="2149" formatCode="General">
                  <c:v>0.41538552252801603</c:v>
                </c:pt>
                <c:pt idx="2150" formatCode="General">
                  <c:v>0.41539483722701398</c:v>
                </c:pt>
                <c:pt idx="2151" formatCode="General">
                  <c:v>0.41540415376657203</c:v>
                </c:pt>
                <c:pt idx="2152" formatCode="General">
                  <c:v>0.41541347214680702</c:v>
                </c:pt>
                <c:pt idx="2153" formatCode="General">
                  <c:v>0.41542279236783602</c:v>
                </c:pt>
                <c:pt idx="2154" formatCode="General">
                  <c:v>0.41543211442977601</c:v>
                </c:pt>
                <c:pt idx="2155" formatCode="General">
                  <c:v>0.415441438332743</c:v>
                </c:pt>
                <c:pt idx="2156" formatCode="General">
                  <c:v>0.415450764076851</c:v>
                </c:pt>
                <c:pt idx="2157" formatCode="General">
                  <c:v>0.41546009166221698</c:v>
                </c:pt>
                <c:pt idx="2158" formatCode="General">
                  <c:v>0.41546942108895601</c:v>
                </c:pt>
                <c:pt idx="2159" formatCode="General">
                  <c:v>0.41547875235718201</c:v>
                </c:pt>
                <c:pt idx="2160" formatCode="General">
                  <c:v>0.41548808546700999</c:v>
                </c:pt>
                <c:pt idx="2161" formatCode="General">
                  <c:v>0.415497401486491</c:v>
                </c:pt>
                <c:pt idx="2162" formatCode="General">
                  <c:v>0.41550660440862203</c:v>
                </c:pt>
                <c:pt idx="2163" formatCode="General">
                  <c:v>0.41551580918229403</c:v>
                </c:pt>
                <c:pt idx="2164" formatCode="General">
                  <c:v>0.41552501580763002</c:v>
                </c:pt>
                <c:pt idx="2165" formatCode="General">
                  <c:v>0.415534224284755</c:v>
                </c:pt>
                <c:pt idx="2166" formatCode="General">
                  <c:v>0.41554343461379101</c:v>
                </c:pt>
                <c:pt idx="2167" formatCode="General">
                  <c:v>0.41555264679486198</c:v>
                </c:pt>
                <c:pt idx="2168" formatCode="General">
                  <c:v>0.41556186082808799</c:v>
                </c:pt>
                <c:pt idx="2169" formatCode="General">
                  <c:v>0.415571076713593</c:v>
                </c:pt>
                <c:pt idx="2170" formatCode="General">
                  <c:v>0.41558029445149802</c:v>
                </c:pt>
                <c:pt idx="2171" formatCode="General">
                  <c:v>0.41558999728007401</c:v>
                </c:pt>
                <c:pt idx="2172" formatCode="General">
                  <c:v>0.41560086854283501</c:v>
                </c:pt>
                <c:pt idx="2173" formatCode="General">
                  <c:v>0.41561174188190703</c:v>
                </c:pt>
                <c:pt idx="2174" formatCode="General">
                  <c:v>0.41562261729722599</c:v>
                </c:pt>
                <c:pt idx="2175" formatCode="General">
                  <c:v>0.41563349478872302</c:v>
                </c:pt>
                <c:pt idx="2176" formatCode="General">
                  <c:v>0.41564437435633</c:v>
                </c:pt>
                <c:pt idx="2177" formatCode="General">
                  <c:v>0.41565520089103902</c:v>
                </c:pt>
                <c:pt idx="2178" formatCode="General">
                  <c:v>0.415666010222694</c:v>
                </c:pt>
                <c:pt idx="2179" formatCode="General">
                  <c:v>0.415676814228567</c:v>
                </c:pt>
                <c:pt idx="2180" formatCode="General">
                  <c:v>0.41568761764490703</c:v>
                </c:pt>
                <c:pt idx="2181" formatCode="General">
                  <c:v>0.41569842355042302</c:v>
                </c:pt>
                <c:pt idx="2182" formatCode="General">
                  <c:v>0.41570923194480602</c:v>
                </c:pt>
                <c:pt idx="2183" formatCode="General">
                  <c:v>0.415720042827744</c:v>
                </c:pt>
                <c:pt idx="2184" formatCode="General">
                  <c:v>0.41573085619892602</c:v>
                </c:pt>
                <c:pt idx="2185" formatCode="General">
                  <c:v>0.41574167205804002</c:v>
                </c:pt>
                <c:pt idx="2186" formatCode="General">
                  <c:v>0.41575249040477202</c:v>
                </c:pt>
                <c:pt idx="2187" formatCode="General">
                  <c:v>0.415763311238811</c:v>
                </c:pt>
                <c:pt idx="2188" formatCode="General">
                  <c:v>0.41577444404994202</c:v>
                </c:pt>
                <c:pt idx="2189" formatCode="General">
                  <c:v>0.41578782377538898</c:v>
                </c:pt>
                <c:pt idx="2190" formatCode="General">
                  <c:v>0.41580120710063301</c:v>
                </c:pt>
                <c:pt idx="2191" formatCode="General">
                  <c:v>0.415814594024907</c:v>
                </c:pt>
                <c:pt idx="2192" formatCode="General">
                  <c:v>0.41582798454744202</c:v>
                </c:pt>
                <c:pt idx="2193" formatCode="General">
                  <c:v>0.41584137866746701</c:v>
                </c:pt>
                <c:pt idx="2194" formatCode="General">
                  <c:v>0.41585477638420898</c:v>
                </c:pt>
                <c:pt idx="2195" formatCode="General">
                  <c:v>0.41586817769689699</c:v>
                </c:pt>
                <c:pt idx="2196" formatCode="General">
                  <c:v>0.415881582604754</c:v>
                </c:pt>
                <c:pt idx="2197" formatCode="General">
                  <c:v>0.41589499110700601</c:v>
                </c:pt>
                <c:pt idx="2198" formatCode="General">
                  <c:v>0.41590840320287498</c:v>
                </c:pt>
                <c:pt idx="2199" formatCode="General">
                  <c:v>0.41592154647334201</c:v>
                </c:pt>
                <c:pt idx="2200" formatCode="General">
                  <c:v>0.41593461078451899</c:v>
                </c:pt>
                <c:pt idx="2201" formatCode="General">
                  <c:v>0.415947678563103</c:v>
                </c:pt>
                <c:pt idx="2202" formatCode="General">
                  <c:v>0.41596074980770698</c:v>
                </c:pt>
                <c:pt idx="2203" formatCode="General">
                  <c:v>0.41597289494403999</c:v>
                </c:pt>
                <c:pt idx="2204" formatCode="General">
                  <c:v>0.41598401501205901</c:v>
                </c:pt>
                <c:pt idx="2205" formatCode="General">
                  <c:v>0.41599513845022201</c:v>
                </c:pt>
                <c:pt idx="2206" formatCode="General">
                  <c:v>0.41600626525759299</c:v>
                </c:pt>
                <c:pt idx="2207" formatCode="General">
                  <c:v>0.41601756564880399</c:v>
                </c:pt>
                <c:pt idx="2208" formatCode="General">
                  <c:v>0.41602909106003499</c:v>
                </c:pt>
                <c:pt idx="2209" formatCode="General">
                  <c:v>0.416040619805436</c:v>
                </c:pt>
                <c:pt idx="2210" formatCode="General">
                  <c:v>0.41605215188456601</c:v>
                </c:pt>
                <c:pt idx="2211" formatCode="General">
                  <c:v>0.41606368729698701</c:v>
                </c:pt>
                <c:pt idx="2212" formatCode="General">
                  <c:v>0.416075226042258</c:v>
                </c:pt>
                <c:pt idx="2213" formatCode="General">
                  <c:v>0.416086768119936</c:v>
                </c:pt>
                <c:pt idx="2214" formatCode="General">
                  <c:v>0.41609831352957799</c:v>
                </c:pt>
                <c:pt idx="2215" formatCode="General">
                  <c:v>0.41610986227073898</c:v>
                </c:pt>
                <c:pt idx="2216" formatCode="General">
                  <c:v>0.41612156999218503</c:v>
                </c:pt>
                <c:pt idx="2217" formatCode="General">
                  <c:v>0.41613330881747501</c:v>
                </c:pt>
                <c:pt idx="2218" formatCode="General">
                  <c:v>0.41614505094987603</c:v>
                </c:pt>
                <c:pt idx="2219" formatCode="General">
                  <c:v>0.41615679638889602</c:v>
                </c:pt>
                <c:pt idx="2220" formatCode="General">
                  <c:v>0.41616860271689599</c:v>
                </c:pt>
                <c:pt idx="2221" formatCode="General">
                  <c:v>0.41618149496439899</c:v>
                </c:pt>
                <c:pt idx="2222" formatCode="General">
                  <c:v>0.41619439062436497</c:v>
                </c:pt>
                <c:pt idx="2223" formatCode="General">
                  <c:v>0.416207289696782</c:v>
                </c:pt>
                <c:pt idx="2224" formatCode="General">
                  <c:v>0.41622019218163497</c:v>
                </c:pt>
                <c:pt idx="2225" formatCode="General">
                  <c:v>0.41623309807890602</c:v>
                </c:pt>
                <c:pt idx="2226" formatCode="General">
                  <c:v>0.41624600738857898</c:v>
                </c:pt>
                <c:pt idx="2227" formatCode="General">
                  <c:v>0.41625892011063398</c:v>
                </c:pt>
                <c:pt idx="2228" formatCode="General">
                  <c:v>0.41627183624505099</c:v>
                </c:pt>
                <c:pt idx="2229" formatCode="General">
                  <c:v>0.41628475579180801</c:v>
                </c:pt>
                <c:pt idx="2230" formatCode="General">
                  <c:v>0.41629767875088203</c:v>
                </c:pt>
                <c:pt idx="2231" formatCode="General">
                  <c:v>0.41631060512224899</c:v>
                </c:pt>
                <c:pt idx="2232" formatCode="General">
                  <c:v>0.41632353490588198</c:v>
                </c:pt>
                <c:pt idx="2233" formatCode="General">
                  <c:v>0.41633646810175401</c:v>
                </c:pt>
                <c:pt idx="2234" formatCode="General">
                  <c:v>0.416349404709837</c:v>
                </c:pt>
                <c:pt idx="2235" formatCode="General">
                  <c:v>0.41636234473009998</c:v>
                </c:pt>
                <c:pt idx="2236" formatCode="General">
                  <c:v>0.41637528816251201</c:v>
                </c:pt>
                <c:pt idx="2237" formatCode="General">
                  <c:v>0.41638823500704097</c:v>
                </c:pt>
                <c:pt idx="2238" formatCode="General">
                  <c:v>0.416401185263651</c:v>
                </c:pt>
                <c:pt idx="2239" formatCode="General">
                  <c:v>0.416414138932309</c:v>
                </c:pt>
                <c:pt idx="2240" formatCode="General">
                  <c:v>0.41642709601297501</c:v>
                </c:pt>
                <c:pt idx="2241" formatCode="General">
                  <c:v>0.41644171607410702</c:v>
                </c:pt>
                <c:pt idx="2242" formatCode="General">
                  <c:v>0.41645951378039198</c:v>
                </c:pt>
                <c:pt idx="2243" formatCode="General">
                  <c:v>0.416477190249399</c:v>
                </c:pt>
                <c:pt idx="2244" formatCode="General">
                  <c:v>0.41649320442687998</c:v>
                </c:pt>
                <c:pt idx="2245" formatCode="General">
                  <c:v>0.41650922460196199</c:v>
                </c:pt>
                <c:pt idx="2246" formatCode="General">
                  <c:v>0.41652511371476503</c:v>
                </c:pt>
                <c:pt idx="2247" formatCode="General">
                  <c:v>0.41654067823027002</c:v>
                </c:pt>
                <c:pt idx="2248" formatCode="General">
                  <c:v>0.41655624911163402</c:v>
                </c:pt>
                <c:pt idx="2249" formatCode="General">
                  <c:v>0.41657182635893197</c:v>
                </c:pt>
                <c:pt idx="2250" formatCode="General">
                  <c:v>0.41658751184175902</c:v>
                </c:pt>
                <c:pt idx="2251" formatCode="General">
                  <c:v>0.41660323525672699</c:v>
                </c:pt>
                <c:pt idx="2252" formatCode="General">
                  <c:v>0.41661896386463998</c:v>
                </c:pt>
                <c:pt idx="2253" formatCode="General">
                  <c:v>0.41663469766703698</c:v>
                </c:pt>
                <c:pt idx="2254" formatCode="General">
                  <c:v>0.41665043666545498</c:v>
                </c:pt>
                <c:pt idx="2255" formatCode="General">
                  <c:v>0.41666618086142798</c:v>
                </c:pt>
                <c:pt idx="2256" formatCode="General">
                  <c:v>0.41668193025648798</c:v>
                </c:pt>
                <c:pt idx="2257" formatCode="General">
                  <c:v>0.416696498193037</c:v>
                </c:pt>
                <c:pt idx="2258" formatCode="General">
                  <c:v>0.41670952571990499</c:v>
                </c:pt>
                <c:pt idx="2259" formatCode="General">
                  <c:v>0.416722558178513</c:v>
                </c:pt>
                <c:pt idx="2260" formatCode="General">
                  <c:v>0.41673559557078799</c:v>
                </c:pt>
                <c:pt idx="2261" formatCode="General">
                  <c:v>0.41674863789866001</c:v>
                </c:pt>
                <c:pt idx="2262" formatCode="General">
                  <c:v>0.41676168516405199</c:v>
                </c:pt>
                <c:pt idx="2263" formatCode="General">
                  <c:v>0.41677473736888998</c:v>
                </c:pt>
                <c:pt idx="2264" formatCode="General">
                  <c:v>0.41678779451509501</c:v>
                </c:pt>
                <c:pt idx="2265" formatCode="General">
                  <c:v>0.41680085660458599</c:v>
                </c:pt>
                <c:pt idx="2266" formatCode="General">
                  <c:v>0.41681392363928299</c:v>
                </c:pt>
                <c:pt idx="2267" formatCode="General">
                  <c:v>0.41682699562109998</c:v>
                </c:pt>
                <c:pt idx="2268" formatCode="General">
                  <c:v>0.41684007255195299</c:v>
                </c:pt>
                <c:pt idx="2269" formatCode="General">
                  <c:v>0.41685316883359302</c:v>
                </c:pt>
                <c:pt idx="2270" formatCode="General">
                  <c:v>0.41686649235045198</c:v>
                </c:pt>
                <c:pt idx="2271" formatCode="General">
                  <c:v>0.41687981909627397</c:v>
                </c:pt>
                <c:pt idx="2272" formatCode="General">
                  <c:v>0.41689314907283898</c:v>
                </c:pt>
                <c:pt idx="2273" formatCode="General">
                  <c:v>0.41690648228192501</c:v>
                </c:pt>
                <c:pt idx="2274" formatCode="General">
                  <c:v>0.41691836752244799</c:v>
                </c:pt>
                <c:pt idx="2275" formatCode="General">
                  <c:v>0.41692981735661</c:v>
                </c:pt>
                <c:pt idx="2276" formatCode="General">
                  <c:v>0.41694127103735801</c:v>
                </c:pt>
                <c:pt idx="2277" formatCode="General">
                  <c:v>0.41695272856726601</c:v>
                </c:pt>
                <c:pt idx="2278" formatCode="General">
                  <c:v>0.41696418994890699</c:v>
                </c:pt>
                <c:pt idx="2279" formatCode="General">
                  <c:v>0.41697565518485702</c:v>
                </c:pt>
                <c:pt idx="2280" formatCode="General">
                  <c:v>0.41698712427769002</c:v>
                </c:pt>
                <c:pt idx="2281" formatCode="General">
                  <c:v>0.416998597229983</c:v>
                </c:pt>
                <c:pt idx="2282" formatCode="General">
                  <c:v>0.41701007404431201</c:v>
                </c:pt>
                <c:pt idx="2283" formatCode="General">
                  <c:v>0.41702152017796001</c:v>
                </c:pt>
                <c:pt idx="2284" formatCode="General">
                  <c:v>0.41703280389505998</c:v>
                </c:pt>
                <c:pt idx="2285" formatCode="General">
                  <c:v>0.41704409207341597</c:v>
                </c:pt>
                <c:pt idx="2286" formatCode="General">
                  <c:v>0.417055384715668</c:v>
                </c:pt>
                <c:pt idx="2287" formatCode="General">
                  <c:v>0.41706655670326898</c:v>
                </c:pt>
                <c:pt idx="2288" formatCode="General">
                  <c:v>0.41707766166403298</c:v>
                </c:pt>
                <c:pt idx="2289" formatCode="General">
                  <c:v>0.41708877109887399</c:v>
                </c:pt>
                <c:pt idx="2290" formatCode="General">
                  <c:v>0.417099885010496</c:v>
                </c:pt>
                <c:pt idx="2291" formatCode="General">
                  <c:v>0.41711100340160001</c:v>
                </c:pt>
                <c:pt idx="2292" formatCode="General">
                  <c:v>0.41712212627488998</c:v>
                </c:pt>
                <c:pt idx="2293" formatCode="General">
                  <c:v>0.41713325363306802</c:v>
                </c:pt>
                <c:pt idx="2294" formatCode="General">
                  <c:v>0.41714438547883398</c:v>
                </c:pt>
                <c:pt idx="2295" formatCode="General">
                  <c:v>0.41715552181489202</c:v>
                </c:pt>
                <c:pt idx="2296" formatCode="General">
                  <c:v>0.41716666264394198</c:v>
                </c:pt>
                <c:pt idx="2297" formatCode="General">
                  <c:v>0.41717780796868498</c:v>
                </c:pt>
                <c:pt idx="2298" formatCode="General">
                  <c:v>0.41718895779182302</c:v>
                </c:pt>
                <c:pt idx="2299" formatCode="General">
                  <c:v>0.41719990566204501</c:v>
                </c:pt>
                <c:pt idx="2300" formatCode="General">
                  <c:v>0.41721027850876902</c:v>
                </c:pt>
                <c:pt idx="2301" formatCode="General">
                  <c:v>0.41722065607093101</c:v>
                </c:pt>
                <c:pt idx="2302" formatCode="General">
                  <c:v>0.41723103835091901</c:v>
                </c:pt>
                <c:pt idx="2303" formatCode="General">
                  <c:v>0.41724142535112202</c:v>
                </c:pt>
                <c:pt idx="2304" formatCode="General">
                  <c:v>0.417251817073924</c:v>
                </c:pt>
                <c:pt idx="2305" formatCode="General">
                  <c:v>0.417262213521714</c:v>
                </c:pt>
                <c:pt idx="2306" formatCode="General">
                  <c:v>0.41726789653688501</c:v>
                </c:pt>
                <c:pt idx="2307" formatCode="General">
                  <c:v>0.41727332980380399</c:v>
                </c:pt>
                <c:pt idx="2308" formatCode="General">
                  <c:v>0.41727876419829202</c:v>
                </c:pt>
                <c:pt idx="2309" formatCode="General">
                  <c:v>0.41728419972117597</c:v>
                </c:pt>
                <c:pt idx="2310" formatCode="General">
                  <c:v>0.41728963637328498</c:v>
                </c:pt>
                <c:pt idx="2311" formatCode="General">
                  <c:v>0.41729507415544698</c:v>
                </c:pt>
                <c:pt idx="2312" formatCode="General">
                  <c:v>0.41730051306849097</c:v>
                </c:pt>
                <c:pt idx="2313" formatCode="General">
                  <c:v>0.41730595311324697</c:v>
                </c:pt>
                <c:pt idx="2314" formatCode="General">
                  <c:v>0.41731139429054598</c:v>
                </c:pt>
                <c:pt idx="2315" formatCode="General">
                  <c:v>0.41731683660121899</c:v>
                </c:pt>
                <c:pt idx="2316" formatCode="General">
                  <c:v>0.41732228004609701</c:v>
                </c:pt>
                <c:pt idx="2317" formatCode="General">
                  <c:v>0.41732772462601397</c:v>
                </c:pt>
                <c:pt idx="2318" formatCode="General">
                  <c:v>0.41733317034180201</c:v>
                </c:pt>
                <c:pt idx="2319" formatCode="General">
                  <c:v>0.417337270251596</c:v>
                </c:pt>
                <c:pt idx="2320" formatCode="General">
                  <c:v>0.41734107206004001</c:v>
                </c:pt>
                <c:pt idx="2321" formatCode="General">
                  <c:v>0.41734487509690898</c:v>
                </c:pt>
                <c:pt idx="2322" formatCode="General">
                  <c:v>0.417349025349739</c:v>
                </c:pt>
                <c:pt idx="2323" formatCode="General">
                  <c:v>0.41735390896082197</c:v>
                </c:pt>
                <c:pt idx="2324" formatCode="General">
                  <c:v>0.41735875205128897</c:v>
                </c:pt>
                <c:pt idx="2325" formatCode="General">
                  <c:v>0.417363596096886</c:v>
                </c:pt>
                <c:pt idx="2326" formatCode="General">
                  <c:v>0.41736844109781102</c:v>
                </c:pt>
                <c:pt idx="2327" formatCode="General">
                  <c:v>0.41737328705426102</c:v>
                </c:pt>
                <c:pt idx="2328" formatCode="General">
                  <c:v>0.41737813396643397</c:v>
                </c:pt>
                <c:pt idx="2329" formatCode="General">
                  <c:v>0.41738298183452699</c:v>
                </c:pt>
                <c:pt idx="2330" formatCode="General">
                  <c:v>0.41738783065873603</c:v>
                </c:pt>
                <c:pt idx="2331" formatCode="General">
                  <c:v>0.41739268043925998</c:v>
                </c:pt>
                <c:pt idx="2332" formatCode="General">
                  <c:v>0.417397932771433</c:v>
                </c:pt>
                <c:pt idx="2333" formatCode="General">
                  <c:v>0.41740499398728598</c:v>
                </c:pt>
                <c:pt idx="2334" formatCode="General">
                  <c:v>0.41741205742735599</c:v>
                </c:pt>
                <c:pt idx="2335" formatCode="General">
                  <c:v>0.41741912309192297</c:v>
                </c:pt>
                <c:pt idx="2336" formatCode="General">
                  <c:v>0.41742619098126899</c:v>
                </c:pt>
                <c:pt idx="2337" formatCode="General">
                  <c:v>0.41743326109567203</c:v>
                </c:pt>
                <c:pt idx="2338" formatCode="General">
                  <c:v>0.41744033343541098</c:v>
                </c:pt>
                <c:pt idx="2339" formatCode="General">
                  <c:v>0.41744740800076602</c:v>
                </c:pt>
                <c:pt idx="2340" formatCode="General">
                  <c:v>0.41745448479201502</c:v>
                </c:pt>
                <c:pt idx="2341" formatCode="General">
                  <c:v>0.417461563809434</c:v>
                </c:pt>
                <c:pt idx="2342" formatCode="General">
                  <c:v>0.417468645053302</c:v>
                </c:pt>
                <c:pt idx="2343" formatCode="General">
                  <c:v>0.41747572852389397</c:v>
                </c:pt>
                <c:pt idx="2344" formatCode="General">
                  <c:v>0.41748281422148498</c:v>
                </c:pt>
                <c:pt idx="2345" formatCode="General">
                  <c:v>0.41748990214635301</c:v>
                </c:pt>
                <c:pt idx="2346" formatCode="General">
                  <c:v>0.41749697866798702</c:v>
                </c:pt>
                <c:pt idx="2347" formatCode="General">
                  <c:v>0.41750405390197698</c:v>
                </c:pt>
                <c:pt idx="2348" formatCode="General">
                  <c:v>0.41751113129213202</c:v>
                </c:pt>
                <c:pt idx="2349" formatCode="General">
                  <c:v>0.41751821083869201</c:v>
                </c:pt>
                <c:pt idx="2350" formatCode="General">
                  <c:v>0.41752529254189402</c:v>
                </c:pt>
                <c:pt idx="2351" formatCode="General">
                  <c:v>0.41753357547946601</c:v>
                </c:pt>
                <c:pt idx="2352" formatCode="General">
                  <c:v>0.41754560796725099</c:v>
                </c:pt>
                <c:pt idx="2353" formatCode="General">
                  <c:v>0.41755764305593801</c:v>
                </c:pt>
                <c:pt idx="2354" formatCode="General">
                  <c:v>0.41756968074499801</c:v>
                </c:pt>
                <c:pt idx="2355" formatCode="General">
                  <c:v>0.41758172103390101</c:v>
                </c:pt>
                <c:pt idx="2356" formatCode="General">
                  <c:v>0.417593763922118</c:v>
                </c:pt>
                <c:pt idx="2357" formatCode="General">
                  <c:v>0.41760580940911801</c:v>
                </c:pt>
                <c:pt idx="2358" formatCode="General">
                  <c:v>0.41761785749436903</c:v>
                </c:pt>
                <c:pt idx="2359" formatCode="General">
                  <c:v>0.41762990817733903</c:v>
                </c:pt>
                <c:pt idx="2360" formatCode="General">
                  <c:v>0.41764196145749499</c:v>
                </c:pt>
                <c:pt idx="2361" formatCode="General">
                  <c:v>0.41765413114414202</c:v>
                </c:pt>
                <c:pt idx="2362" formatCode="General">
                  <c:v>0.41766636579451399</c:v>
                </c:pt>
                <c:pt idx="2363" formatCode="General">
                  <c:v>0.41767860319591998</c:v>
                </c:pt>
                <c:pt idx="2364" formatCode="General">
                  <c:v>0.417690843347995</c:v>
                </c:pt>
                <c:pt idx="2365" formatCode="General">
                  <c:v>0.41770125254037199</c:v>
                </c:pt>
                <c:pt idx="2366" formatCode="General">
                  <c:v>0.41771136294927003</c:v>
                </c:pt>
                <c:pt idx="2367" formatCode="General">
                  <c:v>0.41772147663480902</c:v>
                </c:pt>
                <c:pt idx="2368" formatCode="General">
                  <c:v>0.41773159359706902</c:v>
                </c:pt>
                <c:pt idx="2369" formatCode="General">
                  <c:v>0.41774171383613201</c:v>
                </c:pt>
                <c:pt idx="2370" formatCode="General">
                  <c:v>0.41775183735207599</c:v>
                </c:pt>
                <c:pt idx="2371" formatCode="General">
                  <c:v>0.41776196414498001</c:v>
                </c:pt>
                <c:pt idx="2372" formatCode="General">
                  <c:v>0.41777209421492001</c:v>
                </c:pt>
                <c:pt idx="2373" formatCode="General">
                  <c:v>0.41778222756197098</c:v>
                </c:pt>
                <c:pt idx="2374" formatCode="General">
                  <c:v>0.41779236418620802</c:v>
                </c:pt>
                <c:pt idx="2375" formatCode="General">
                  <c:v>0.41780250408770297</c:v>
                </c:pt>
                <c:pt idx="2376" formatCode="General">
                  <c:v>0.41781265439827298</c:v>
                </c:pt>
                <c:pt idx="2377" formatCode="General">
                  <c:v>0.417822810392384</c:v>
                </c:pt>
                <c:pt idx="2378" formatCode="General">
                  <c:v>0.417832969660269</c:v>
                </c:pt>
                <c:pt idx="2379" formatCode="General">
                  <c:v>0.41784313220199898</c:v>
                </c:pt>
                <c:pt idx="2380" formatCode="General">
                  <c:v>0.41785329801764398</c:v>
                </c:pt>
                <c:pt idx="2381" formatCode="General">
                  <c:v>0.41786252561188097</c:v>
                </c:pt>
                <c:pt idx="2382" formatCode="General">
                  <c:v>0.41787134748038102</c:v>
                </c:pt>
                <c:pt idx="2383" formatCode="General">
                  <c:v>0.41788017303103098</c:v>
                </c:pt>
                <c:pt idx="2384" formatCode="General">
                  <c:v>0.417889002264133</c:v>
                </c:pt>
                <c:pt idx="2385" formatCode="General">
                  <c:v>0.41789783517998902</c:v>
                </c:pt>
                <c:pt idx="2386" formatCode="General">
                  <c:v>0.41790667177889901</c:v>
                </c:pt>
                <c:pt idx="2387" formatCode="General">
                  <c:v>0.41791551206116101</c:v>
                </c:pt>
                <c:pt idx="2388" formatCode="General">
                  <c:v>0.41792435602707001</c:v>
                </c:pt>
                <c:pt idx="2389" formatCode="General">
                  <c:v>0.41793320367692299</c:v>
                </c:pt>
                <c:pt idx="2390" formatCode="General">
                  <c:v>0.417942055011012</c:v>
                </c:pt>
                <c:pt idx="2391" formatCode="General">
                  <c:v>0.41795091002962997</c:v>
                </c:pt>
                <c:pt idx="2392" formatCode="General">
                  <c:v>0.41795976873306501</c:v>
                </c:pt>
                <c:pt idx="2393" formatCode="General">
                  <c:v>0.41796863112160698</c:v>
                </c:pt>
                <c:pt idx="2394" formatCode="General">
                  <c:v>0.417977497195543</c:v>
                </c:pt>
                <c:pt idx="2395" formatCode="General">
                  <c:v>0.41798767777594498</c:v>
                </c:pt>
                <c:pt idx="2396" formatCode="General">
                  <c:v>0.41799688978746902</c:v>
                </c:pt>
                <c:pt idx="2397" formatCode="General">
                  <c:v>0.41800578104807401</c:v>
                </c:pt>
                <c:pt idx="2398" formatCode="General">
                  <c:v>0.41801467651496799</c:v>
                </c:pt>
                <c:pt idx="2399" formatCode="General">
                  <c:v>0.41802357618994901</c:v>
                </c:pt>
                <c:pt idx="2400" formatCode="General">
                  <c:v>0.41803248007480798</c:v>
                </c:pt>
                <c:pt idx="2401" formatCode="General">
                  <c:v>0.41804138817134001</c:v>
                </c:pt>
                <c:pt idx="2402" formatCode="General">
                  <c:v>0.41805032836290801</c:v>
                </c:pt>
                <c:pt idx="2403" formatCode="General">
                  <c:v>0.41805930145751002</c:v>
                </c:pt>
                <c:pt idx="2404" formatCode="General">
                  <c:v>0.418068277507883</c:v>
                </c:pt>
                <c:pt idx="2405" formatCode="General">
                  <c:v>0.41807725651580602</c:v>
                </c:pt>
                <c:pt idx="2406" formatCode="General">
                  <c:v>0.41808623848305498</c:v>
                </c:pt>
                <c:pt idx="2407" formatCode="General">
                  <c:v>0.41809522341140898</c:v>
                </c:pt>
                <c:pt idx="2408" formatCode="General">
                  <c:v>0.41810421130264702</c:v>
                </c:pt>
                <c:pt idx="2409" formatCode="General">
                  <c:v>0.41811320215854803</c:v>
                </c:pt>
                <c:pt idx="2410" formatCode="General">
                  <c:v>0.41812219598089201</c:v>
                </c:pt>
                <c:pt idx="2411" formatCode="General">
                  <c:v>0.41813068176266499</c:v>
                </c:pt>
                <c:pt idx="2412" formatCode="General">
                  <c:v>0.41813838390737201</c:v>
                </c:pt>
                <c:pt idx="2413" formatCode="General">
                  <c:v>0.41814608839280898</c:v>
                </c:pt>
                <c:pt idx="2414" formatCode="General">
                  <c:v>0.418153795220497</c:v>
                </c:pt>
                <c:pt idx="2415" formatCode="General">
                  <c:v>0.41816150439195598</c:v>
                </c:pt>
                <c:pt idx="2416" formatCode="General">
                  <c:v>0.41816921590871098</c:v>
                </c:pt>
                <c:pt idx="2417" formatCode="General">
                  <c:v>0.41817692977228199</c:v>
                </c:pt>
                <c:pt idx="2418" formatCode="General">
                  <c:v>0.41818464598419502</c:v>
                </c:pt>
                <c:pt idx="2419" formatCode="General">
                  <c:v>0.41819236454597303</c:v>
                </c:pt>
                <c:pt idx="2420" formatCode="General">
                  <c:v>0.418200085459142</c:v>
                </c:pt>
                <c:pt idx="2421" formatCode="General">
                  <c:v>0.418207808725226</c:v>
                </c:pt>
                <c:pt idx="2422" formatCode="General">
                  <c:v>0.41821553434575198</c:v>
                </c:pt>
                <c:pt idx="2423" formatCode="General">
                  <c:v>0.41822326232224699</c:v>
                </c:pt>
                <c:pt idx="2424" formatCode="General">
                  <c:v>0.41823099265623898</c:v>
                </c:pt>
                <c:pt idx="2425" formatCode="General">
                  <c:v>0.41823872534925499</c:v>
                </c:pt>
                <c:pt idx="2426" formatCode="General">
                  <c:v>0.41824646040282498</c:v>
                </c:pt>
                <c:pt idx="2427" formatCode="General">
                  <c:v>0.418254197818477</c:v>
                </c:pt>
                <c:pt idx="2428" formatCode="General">
                  <c:v>0.41826185296568302</c:v>
                </c:pt>
                <c:pt idx="2429" formatCode="General">
                  <c:v>0.41826947903239398</c:v>
                </c:pt>
                <c:pt idx="2430" formatCode="General">
                  <c:v>0.418277107803184</c:v>
                </c:pt>
                <c:pt idx="2431" formatCode="General">
                  <c:v>0.41828439939472301</c:v>
                </c:pt>
                <c:pt idx="2432" formatCode="General">
                  <c:v>0.418290262040514</c:v>
                </c:pt>
                <c:pt idx="2433" formatCode="General">
                  <c:v>0.41829612645733</c:v>
                </c:pt>
                <c:pt idx="2434" formatCode="General">
                  <c:v>0.41830199264638501</c:v>
                </c:pt>
                <c:pt idx="2435" formatCode="General">
                  <c:v>0.41830786060889602</c:v>
                </c:pt>
                <c:pt idx="2436" formatCode="General">
                  <c:v>0.41831373034607899</c:v>
                </c:pt>
                <c:pt idx="2437" formatCode="General">
                  <c:v>0.41831960185915301</c:v>
                </c:pt>
                <c:pt idx="2438" formatCode="General">
                  <c:v>0.41832547514933399</c:v>
                </c:pt>
                <c:pt idx="2439" formatCode="General">
                  <c:v>0.418331347739059</c:v>
                </c:pt>
                <c:pt idx="2440" formatCode="General">
                  <c:v>0.418337202277901</c:v>
                </c:pt>
                <c:pt idx="2441" formatCode="General">
                  <c:v>0.41834305859720999</c:v>
                </c:pt>
                <c:pt idx="2442" formatCode="General">
                  <c:v>0.41835117694212498</c:v>
                </c:pt>
                <c:pt idx="2443" formatCode="General">
                  <c:v>0.41836089499539098</c:v>
                </c:pt>
                <c:pt idx="2444" formatCode="General">
                  <c:v>0.41837061504279799</c:v>
                </c:pt>
                <c:pt idx="2445" formatCode="General">
                  <c:v>0.41838033708511602</c:v>
                </c:pt>
                <c:pt idx="2446" formatCode="General">
                  <c:v>0.418390061123115</c:v>
                </c:pt>
                <c:pt idx="2447" formatCode="General">
                  <c:v>0.41839978715756498</c:v>
                </c:pt>
                <c:pt idx="2448" formatCode="General">
                  <c:v>0.41840951518923603</c:v>
                </c:pt>
                <c:pt idx="2449" formatCode="General">
                  <c:v>0.41841924521889801</c:v>
                </c:pt>
                <c:pt idx="2450" formatCode="General">
                  <c:v>0.41842897724731998</c:v>
                </c:pt>
                <c:pt idx="2451" formatCode="General">
                  <c:v>0.41843902953817502</c:v>
                </c:pt>
                <c:pt idx="2452" formatCode="General">
                  <c:v>0.41844908364171202</c:v>
                </c:pt>
                <c:pt idx="2453" formatCode="General">
                  <c:v>0.41845913955870501</c:v>
                </c:pt>
                <c:pt idx="2454" formatCode="General">
                  <c:v>0.41846919728992699</c:v>
                </c:pt>
                <c:pt idx="2455" formatCode="General">
                  <c:v>0.418479256836152</c:v>
                </c:pt>
                <c:pt idx="2456" formatCode="General">
                  <c:v>0.41848931819815599</c:v>
                </c:pt>
                <c:pt idx="2457" formatCode="General">
                  <c:v>0.418499381376712</c:v>
                </c:pt>
                <c:pt idx="2458" formatCode="General">
                  <c:v>0.41850944637259402</c:v>
                </c:pt>
                <c:pt idx="2459" formatCode="General">
                  <c:v>0.41851951318657699</c:v>
                </c:pt>
                <c:pt idx="2460" formatCode="General">
                  <c:v>0.418529581819435</c:v>
                </c:pt>
                <c:pt idx="2461" formatCode="General">
                  <c:v>0.41853965227194301</c:v>
                </c:pt>
                <c:pt idx="2462" formatCode="General">
                  <c:v>0.41854972454487499</c:v>
                </c:pt>
                <c:pt idx="2463" formatCode="General">
                  <c:v>0.418559798639005</c:v>
                </c:pt>
                <c:pt idx="2464" formatCode="General">
                  <c:v>0.41856987455510802</c:v>
                </c:pt>
                <c:pt idx="2465" formatCode="General">
                  <c:v>0.418579952293959</c:v>
                </c:pt>
                <c:pt idx="2466" formatCode="General">
                  <c:v>0.41859003185633198</c:v>
                </c:pt>
                <c:pt idx="2467" formatCode="General">
                  <c:v>0.418600113243001</c:v>
                </c:pt>
                <c:pt idx="2468" formatCode="General">
                  <c:v>0.41861019645474201</c:v>
                </c:pt>
                <c:pt idx="2469" formatCode="General">
                  <c:v>0.41862028149232899</c:v>
                </c:pt>
                <c:pt idx="2470" formatCode="General">
                  <c:v>0.41863205536252701</c:v>
                </c:pt>
                <c:pt idx="2471" formatCode="General">
                  <c:v>0.41864518110825799</c:v>
                </c:pt>
                <c:pt idx="2472" formatCode="General">
                  <c:v>0.418658309252044</c:v>
                </c:pt>
                <c:pt idx="2473" formatCode="General">
                  <c:v>0.41867143979447002</c:v>
                </c:pt>
                <c:pt idx="2474" formatCode="General">
                  <c:v>0.41868457273611898</c:v>
                </c:pt>
                <c:pt idx="2475" formatCode="General">
                  <c:v>0.418697708077574</c:v>
                </c:pt>
                <c:pt idx="2476" formatCode="General">
                  <c:v>0.41871084581941698</c:v>
                </c:pt>
                <c:pt idx="2477" formatCode="General">
                  <c:v>0.41872398596222898</c:v>
                </c:pt>
                <c:pt idx="2478" formatCode="General">
                  <c:v>0.418737128506593</c:v>
                </c:pt>
                <c:pt idx="2479" formatCode="General">
                  <c:v>0.41875027345308902</c:v>
                </c:pt>
                <c:pt idx="2480" formatCode="General">
                  <c:v>0.41876389794456098</c:v>
                </c:pt>
                <c:pt idx="2481" formatCode="General">
                  <c:v>0.41877809676295302</c:v>
                </c:pt>
                <c:pt idx="2482" formatCode="General">
                  <c:v>0.41879229709489901</c:v>
                </c:pt>
                <c:pt idx="2483" formatCode="General">
                  <c:v>0.41880649894030603</c:v>
                </c:pt>
                <c:pt idx="2484" formatCode="General">
                  <c:v>0.41882068016964802</c:v>
                </c:pt>
                <c:pt idx="2485" formatCode="General">
                  <c:v>0.41883486102894801</c:v>
                </c:pt>
                <c:pt idx="2486" formatCode="General">
                  <c:v>0.41884904346603302</c:v>
                </c:pt>
                <c:pt idx="2487" formatCode="General">
                  <c:v>0.41886322748066301</c:v>
                </c:pt>
                <c:pt idx="2488" formatCode="General">
                  <c:v>0.41887741307260001</c:v>
                </c:pt>
                <c:pt idx="2489" formatCode="General">
                  <c:v>0.41889160024160299</c:v>
                </c:pt>
                <c:pt idx="2490" formatCode="General">
                  <c:v>0.41890578898743303</c:v>
                </c:pt>
                <c:pt idx="2491" formatCode="General">
                  <c:v>0.41891997930984998</c:v>
                </c:pt>
                <c:pt idx="2492" formatCode="General">
                  <c:v>0.41893417120861398</c:v>
                </c:pt>
                <c:pt idx="2493" formatCode="General">
                  <c:v>0.41894836468348401</c:v>
                </c:pt>
                <c:pt idx="2494" formatCode="General">
                  <c:v>0.41896248814670201</c:v>
                </c:pt>
                <c:pt idx="2495" formatCode="General">
                  <c:v>0.41897550365469</c:v>
                </c:pt>
                <c:pt idx="2496" formatCode="General">
                  <c:v>0.41898852088077898</c:v>
                </c:pt>
                <c:pt idx="2497" formatCode="General">
                  <c:v>0.41900153982478699</c:v>
                </c:pt>
                <c:pt idx="2498" formatCode="General">
                  <c:v>0.41901456048652902</c:v>
                </c:pt>
                <c:pt idx="2499" formatCode="General">
                  <c:v>0.41902758286582398</c:v>
                </c:pt>
                <c:pt idx="2500" formatCode="General">
                  <c:v>0.41904060696248702</c:v>
                </c:pt>
                <c:pt idx="2501" formatCode="General">
                  <c:v>0.41905363277633401</c:v>
                </c:pt>
                <c:pt idx="2502" formatCode="General">
                  <c:v>0.41906666030718198</c:v>
                </c:pt>
                <c:pt idx="2503" formatCode="General">
                  <c:v>0.41907968955484598</c:v>
                </c:pt>
                <c:pt idx="2504" formatCode="General">
                  <c:v>0.41909272051913998</c:v>
                </c:pt>
                <c:pt idx="2505" formatCode="General">
                  <c:v>0.41910575319988003</c:v>
                </c:pt>
                <c:pt idx="2506" formatCode="General">
                  <c:v>0.41911878759687898</c:v>
                </c:pt>
                <c:pt idx="2507" formatCode="General">
                  <c:v>0.419131823709953</c:v>
                </c:pt>
                <c:pt idx="2508" formatCode="General">
                  <c:v>0.41914502165504702</c:v>
                </c:pt>
                <c:pt idx="2509" formatCode="General">
                  <c:v>0.41915844012245201</c:v>
                </c:pt>
                <c:pt idx="2510" formatCode="General">
                  <c:v>0.41917186242112497</c:v>
                </c:pt>
                <c:pt idx="2511" formatCode="General">
                  <c:v>0.41918528855179898</c:v>
                </c:pt>
                <c:pt idx="2512" formatCode="General">
                  <c:v>0.41919871851520801</c:v>
                </c:pt>
                <c:pt idx="2513" formatCode="General">
                  <c:v>0.419212139157221</c:v>
                </c:pt>
                <c:pt idx="2514" formatCode="General">
                  <c:v>0.41922546825646101</c:v>
                </c:pt>
                <c:pt idx="2515" formatCode="General">
                  <c:v>0.41923880118312401</c:v>
                </c:pt>
                <c:pt idx="2516" formatCode="General">
                  <c:v>0.41925213793796401</c:v>
                </c:pt>
                <c:pt idx="2517" formatCode="General">
                  <c:v>0.41926547852173202</c:v>
                </c:pt>
                <c:pt idx="2518" formatCode="General">
                  <c:v>0.41927882293517699</c:v>
                </c:pt>
                <c:pt idx="2519" formatCode="General">
                  <c:v>0.41929217117904799</c:v>
                </c:pt>
                <c:pt idx="2520" formatCode="General">
                  <c:v>0.41930552325408998</c:v>
                </c:pt>
                <c:pt idx="2521" formatCode="General">
                  <c:v>0.41931887916104899</c:v>
                </c:pt>
                <c:pt idx="2522" formatCode="General">
                  <c:v>0.41933223890066801</c:v>
                </c:pt>
                <c:pt idx="2523" formatCode="General">
                  <c:v>0.41934573846027801</c:v>
                </c:pt>
                <c:pt idx="2524" formatCode="General">
                  <c:v>0.41935936503823401</c:v>
                </c:pt>
                <c:pt idx="2525" formatCode="General">
                  <c:v>0.41937299580979498</c:v>
                </c:pt>
                <c:pt idx="2526" formatCode="General">
                  <c:v>0.41938663077619898</c:v>
                </c:pt>
                <c:pt idx="2527" formatCode="General">
                  <c:v>0.419400370619052</c:v>
                </c:pt>
                <c:pt idx="2528" formatCode="General">
                  <c:v>0.41941444736660799</c:v>
                </c:pt>
                <c:pt idx="2529" formatCode="General">
                  <c:v>0.41942852835226802</c:v>
                </c:pt>
                <c:pt idx="2530" formatCode="General">
                  <c:v>0.41944261357713802</c:v>
                </c:pt>
                <c:pt idx="2531" formatCode="General">
                  <c:v>0.41945670304232002</c:v>
                </c:pt>
                <c:pt idx="2532" formatCode="General">
                  <c:v>0.41947079674891602</c:v>
                </c:pt>
                <c:pt idx="2533" formatCode="General">
                  <c:v>0.41948489469802402</c:v>
                </c:pt>
                <c:pt idx="2534" formatCode="General">
                  <c:v>0.41949867812967201</c:v>
                </c:pt>
                <c:pt idx="2535" formatCode="General">
                  <c:v>0.41951243811986599</c:v>
                </c:pt>
                <c:pt idx="2536" formatCode="General">
                  <c:v>0.41952620270671198</c:v>
                </c:pt>
                <c:pt idx="2537" formatCode="General">
                  <c:v>0.41953997189117997</c:v>
                </c:pt>
                <c:pt idx="2538" formatCode="General">
                  <c:v>0.41955374567423898</c:v>
                </c:pt>
                <c:pt idx="2539" formatCode="General">
                  <c:v>0.41956752405685199</c:v>
                </c:pt>
                <c:pt idx="2540" formatCode="General">
                  <c:v>0.41958130703998398</c:v>
                </c:pt>
                <c:pt idx="2541" formatCode="General">
                  <c:v>0.41959509462459399</c:v>
                </c:pt>
                <c:pt idx="2542" formatCode="General">
                  <c:v>0.41960888681164199</c:v>
                </c:pt>
                <c:pt idx="2543" formatCode="General">
                  <c:v>0.41962268360208299</c:v>
                </c:pt>
                <c:pt idx="2544" formatCode="General">
                  <c:v>0.41963648499687201</c:v>
                </c:pt>
                <c:pt idx="2545" formatCode="General">
                  <c:v>0.419650290996959</c:v>
                </c:pt>
                <c:pt idx="2546" formatCode="General">
                  <c:v>0.41966410160329298</c:v>
                </c:pt>
                <c:pt idx="2547" formatCode="General">
                  <c:v>0.41967822951443001</c:v>
                </c:pt>
                <c:pt idx="2548" formatCode="General">
                  <c:v>0.41969317584716498</c:v>
                </c:pt>
                <c:pt idx="2549" formatCode="General">
                  <c:v>0.41970916333225</c:v>
                </c:pt>
                <c:pt idx="2550" formatCode="General">
                  <c:v>0.41972515520318698</c:v>
                </c:pt>
                <c:pt idx="2551" formatCode="General">
                  <c:v>0.41974115146038099</c:v>
                </c:pt>
                <c:pt idx="2552" formatCode="General">
                  <c:v>0.41975715210423398</c:v>
                </c:pt>
                <c:pt idx="2553" formatCode="General">
                  <c:v>0.41977315713514601</c:v>
                </c:pt>
                <c:pt idx="2554" formatCode="General">
                  <c:v>0.419789166553513</c:v>
                </c:pt>
                <c:pt idx="2555" formatCode="General">
                  <c:v>0.41980518035973202</c:v>
                </c:pt>
                <c:pt idx="2556" formatCode="General">
                  <c:v>0.41982119855419497</c:v>
                </c:pt>
                <c:pt idx="2557" formatCode="General">
                  <c:v>0.41983722113729199</c:v>
                </c:pt>
                <c:pt idx="2558" formatCode="General">
                  <c:v>0.41985324810941199</c:v>
                </c:pt>
                <c:pt idx="2559" formatCode="General">
                  <c:v>0.41986927947093999</c:v>
                </c:pt>
                <c:pt idx="2560" formatCode="General">
                  <c:v>0.41988531522226002</c:v>
                </c:pt>
                <c:pt idx="2561" formatCode="General">
                  <c:v>0.419901355363754</c:v>
                </c:pt>
                <c:pt idx="2562" formatCode="General">
                  <c:v>0.41991739989580001</c:v>
                </c:pt>
                <c:pt idx="2563" formatCode="General">
                  <c:v>0.41993394632835301</c:v>
                </c:pt>
                <c:pt idx="2564" formatCode="General">
                  <c:v>0.41995056594354302</c:v>
                </c:pt>
                <c:pt idx="2565" formatCode="General">
                  <c:v>0.41996719036403102</c:v>
                </c:pt>
                <c:pt idx="2566" formatCode="General">
                  <c:v>0.41998381958939202</c:v>
                </c:pt>
                <c:pt idx="2567" formatCode="General">
                  <c:v>0.42000045361919602</c:v>
                </c:pt>
                <c:pt idx="2568" formatCode="General">
                  <c:v>0.420017092453014</c:v>
                </c:pt>
                <c:pt idx="2569" formatCode="General">
                  <c:v>0.42003373609041</c:v>
                </c:pt>
                <c:pt idx="2570" formatCode="General">
                  <c:v>0.42005038453094801</c:v>
                </c:pt>
                <c:pt idx="2571" formatCode="General">
                  <c:v>0.42006703777418802</c:v>
                </c:pt>
                <c:pt idx="2572" formatCode="General">
                  <c:v>0.42008369581968802</c:v>
                </c:pt>
                <c:pt idx="2573" formatCode="General">
                  <c:v>0.42010035866700302</c:v>
                </c:pt>
                <c:pt idx="2574" formatCode="General">
                  <c:v>0.42011702631568498</c:v>
                </c:pt>
                <c:pt idx="2575" formatCode="General">
                  <c:v>0.420133698765284</c:v>
                </c:pt>
                <c:pt idx="2576" formatCode="General">
                  <c:v>0.42015037601534599</c:v>
                </c:pt>
                <c:pt idx="2577" formatCode="General">
                  <c:v>0.42016705806541499</c:v>
                </c:pt>
                <c:pt idx="2578" formatCode="General">
                  <c:v>0.42018374491503102</c:v>
                </c:pt>
                <c:pt idx="2579" formatCode="General">
                  <c:v>0.42020043656373501</c:v>
                </c:pt>
                <c:pt idx="2580" formatCode="General">
                  <c:v>0.42021713301106101</c:v>
                </c:pt>
                <c:pt idx="2581" formatCode="General">
                  <c:v>0.42023383425654198</c:v>
                </c:pt>
                <c:pt idx="2582" formatCode="General">
                  <c:v>0.42025054029970899</c:v>
                </c:pt>
                <c:pt idx="2583" formatCode="General">
                  <c:v>0.42026778865374897</c:v>
                </c:pt>
                <c:pt idx="2584" formatCode="General">
                  <c:v>0.42028577098784398</c:v>
                </c:pt>
                <c:pt idx="2585" formatCode="General">
                  <c:v>0.42030375769745598</c:v>
                </c:pt>
                <c:pt idx="2586" formatCode="General">
                  <c:v>0.42032174878193501</c:v>
                </c:pt>
                <c:pt idx="2587" formatCode="General">
                  <c:v>0.42033974424062998</c:v>
                </c:pt>
                <c:pt idx="2588" formatCode="General">
                  <c:v>0.42035774407288701</c:v>
                </c:pt>
                <c:pt idx="2589" formatCode="General">
                  <c:v>0.42037574827804902</c:v>
                </c:pt>
                <c:pt idx="2590" formatCode="General">
                  <c:v>0.42039375685545899</c:v>
                </c:pt>
                <c:pt idx="2591" formatCode="General">
                  <c:v>0.42041176980445399</c:v>
                </c:pt>
                <c:pt idx="2592" formatCode="General">
                  <c:v>0.42042978712437301</c:v>
                </c:pt>
                <c:pt idx="2593" formatCode="General">
                  <c:v>0.42044780881455002</c:v>
                </c:pt>
                <c:pt idx="2594" formatCode="General">
                  <c:v>0.42046558632412001</c:v>
                </c:pt>
                <c:pt idx="2595" formatCode="General">
                  <c:v>0.42048300544297701</c:v>
                </c:pt>
                <c:pt idx="2596" formatCode="General">
                  <c:v>0.420500289902216</c:v>
                </c:pt>
                <c:pt idx="2597" formatCode="General">
                  <c:v>0.42051757565581399</c:v>
                </c:pt>
                <c:pt idx="2598" formatCode="General">
                  <c:v>0.42053489504499902</c:v>
                </c:pt>
                <c:pt idx="2599" formatCode="General">
                  <c:v>0.42055230196413701</c:v>
                </c:pt>
                <c:pt idx="2600" formatCode="General">
                  <c:v>0.42056971016315797</c:v>
                </c:pt>
                <c:pt idx="2601" formatCode="General">
                  <c:v>0.420587119641463</c:v>
                </c:pt>
                <c:pt idx="2602" formatCode="General">
                  <c:v>0.42060453039845402</c:v>
                </c:pt>
                <c:pt idx="2603" formatCode="General">
                  <c:v>0.42062194243353501</c:v>
                </c:pt>
                <c:pt idx="2604" formatCode="General">
                  <c:v>0.42063899865572701</c:v>
                </c:pt>
                <c:pt idx="2605" formatCode="General">
                  <c:v>0.42065564480045198</c:v>
                </c:pt>
                <c:pt idx="2606" formatCode="General">
                  <c:v>0.42067229232509801</c:v>
                </c:pt>
                <c:pt idx="2607" formatCode="General">
                  <c:v>0.420688941229101</c:v>
                </c:pt>
                <c:pt idx="2608" formatCode="General">
                  <c:v>0.42070559151189602</c:v>
                </c:pt>
                <c:pt idx="2609" formatCode="General">
                  <c:v>0.42072224317291601</c:v>
                </c:pt>
                <c:pt idx="2610" formatCode="General">
                  <c:v>0.42073889621159699</c:v>
                </c:pt>
                <c:pt idx="2611" formatCode="General">
                  <c:v>0.42075555062737302</c:v>
                </c:pt>
                <c:pt idx="2612" formatCode="General">
                  <c:v>0.42077220641968099</c:v>
                </c:pt>
                <c:pt idx="2613" formatCode="General">
                  <c:v>0.42078886358795398</c:v>
                </c:pt>
                <c:pt idx="2614" formatCode="General">
                  <c:v>0.42080568801347701</c:v>
                </c:pt>
                <c:pt idx="2615" formatCode="General">
                  <c:v>0.42082261709673502</c:v>
                </c:pt>
                <c:pt idx="2616" formatCode="General">
                  <c:v>0.42083954748833302</c:v>
                </c:pt>
                <c:pt idx="2617" formatCode="General">
                  <c:v>0.42085647918778601</c:v>
                </c:pt>
                <c:pt idx="2618" formatCode="General">
                  <c:v>0.420873412194608</c:v>
                </c:pt>
                <c:pt idx="2619" formatCode="General">
                  <c:v>0.42089034650831397</c:v>
                </c:pt>
                <c:pt idx="2620" formatCode="General">
                  <c:v>0.42090728212841699</c:v>
                </c:pt>
                <c:pt idx="2621" formatCode="General">
                  <c:v>0.420924219054433</c:v>
                </c:pt>
                <c:pt idx="2622" formatCode="General">
                  <c:v>0.420941157285876</c:v>
                </c:pt>
                <c:pt idx="2623" formatCode="General">
                  <c:v>0.42095809682225999</c:v>
                </c:pt>
                <c:pt idx="2624" formatCode="General">
                  <c:v>0.42097503766310002</c:v>
                </c:pt>
                <c:pt idx="2625" formatCode="General">
                  <c:v>0.42099197980791198</c:v>
                </c:pt>
                <c:pt idx="2626" formatCode="General">
                  <c:v>0.42100892325620798</c:v>
                </c:pt>
                <c:pt idx="2627" formatCode="General">
                  <c:v>0.42102586800750502</c:v>
                </c:pt>
                <c:pt idx="2628" formatCode="General">
                  <c:v>0.421042814061316</c:v>
                </c:pt>
                <c:pt idx="2629" formatCode="General">
                  <c:v>0.42105976141715701</c:v>
                </c:pt>
                <c:pt idx="2630" formatCode="General">
                  <c:v>0.421076710074543</c:v>
                </c:pt>
                <c:pt idx="2631" formatCode="General">
                  <c:v>0.42109366003298698</c:v>
                </c:pt>
                <c:pt idx="2632" formatCode="General">
                  <c:v>0.421110611292006</c:v>
                </c:pt>
                <c:pt idx="2633" formatCode="General">
                  <c:v>0.421127563851114</c:v>
                </c:pt>
                <c:pt idx="2634" formatCode="General">
                  <c:v>0.42114362813281098</c:v>
                </c:pt>
                <c:pt idx="2635" formatCode="General">
                  <c:v>0.42115843455544899</c:v>
                </c:pt>
                <c:pt idx="2636" formatCode="General">
                  <c:v>0.42117324124161798</c:v>
                </c:pt>
                <c:pt idx="2637" formatCode="General">
                  <c:v>0.42118804819125899</c:v>
                </c:pt>
                <c:pt idx="2638" formatCode="General">
                  <c:v>0.42120285540431401</c:v>
                </c:pt>
                <c:pt idx="2639" formatCode="General">
                  <c:v>0.42121766288072499</c:v>
                </c:pt>
                <c:pt idx="2640" formatCode="General">
                  <c:v>0.42123247062043301</c:v>
                </c:pt>
                <c:pt idx="2641" formatCode="General">
                  <c:v>0.42124727862337902</c:v>
                </c:pt>
                <c:pt idx="2642" formatCode="General">
                  <c:v>0.421262086889507</c:v>
                </c:pt>
                <c:pt idx="2643" formatCode="General">
                  <c:v>0.42127689541875601</c:v>
                </c:pt>
                <c:pt idx="2644" formatCode="General">
                  <c:v>0.42129170421106898</c:v>
                </c:pt>
                <c:pt idx="2645" formatCode="General">
                  <c:v>0.42130651326638802</c:v>
                </c:pt>
                <c:pt idx="2646" formatCode="General">
                  <c:v>0.42132132258465499</c:v>
                </c:pt>
                <c:pt idx="2647" formatCode="General">
                  <c:v>0.42133613216581001</c:v>
                </c:pt>
                <c:pt idx="2648" formatCode="General">
                  <c:v>0.421350511318272</c:v>
                </c:pt>
                <c:pt idx="2649" formatCode="General">
                  <c:v>0.42136476765324699</c:v>
                </c:pt>
                <c:pt idx="2650" formatCode="General">
                  <c:v>0.42137902422224399</c:v>
                </c:pt>
                <c:pt idx="2651" formatCode="General">
                  <c:v>0.42139327262256299</c:v>
                </c:pt>
                <c:pt idx="2652" formatCode="General">
                  <c:v>0.42140751823817801</c:v>
                </c:pt>
                <c:pt idx="2653" formatCode="General">
                  <c:v>0.42142176388182701</c:v>
                </c:pt>
                <c:pt idx="2654" formatCode="General">
                  <c:v>0.42143600955351201</c:v>
                </c:pt>
                <c:pt idx="2655" formatCode="General">
                  <c:v>0.42145025525323299</c:v>
                </c:pt>
                <c:pt idx="2656" formatCode="General">
                  <c:v>0.42146450098098998</c:v>
                </c:pt>
                <c:pt idx="2657" formatCode="General">
                  <c:v>0.42147874673678498</c:v>
                </c:pt>
                <c:pt idx="2658" formatCode="General">
                  <c:v>0.421492992520617</c:v>
                </c:pt>
                <c:pt idx="2659" formatCode="General">
                  <c:v>0.42150723833248799</c:v>
                </c:pt>
                <c:pt idx="2660" formatCode="General">
                  <c:v>0.42152148417239699</c:v>
                </c:pt>
                <c:pt idx="2661" formatCode="General">
                  <c:v>0.421535730040346</c:v>
                </c:pt>
                <c:pt idx="2662" formatCode="General">
                  <c:v>0.42154967433886897</c:v>
                </c:pt>
                <c:pt idx="2663" formatCode="General">
                  <c:v>0.42156162392418001</c:v>
                </c:pt>
                <c:pt idx="2664" formatCode="General">
                  <c:v>0.42157357431898701</c:v>
                </c:pt>
                <c:pt idx="2665" formatCode="General">
                  <c:v>0.42158552552337702</c:v>
                </c:pt>
                <c:pt idx="2666" formatCode="General">
                  <c:v>0.42159747753743798</c:v>
                </c:pt>
                <c:pt idx="2667" formatCode="General">
                  <c:v>0.42160943036125798</c:v>
                </c:pt>
                <c:pt idx="2668" formatCode="General">
                  <c:v>0.42162138399492199</c:v>
                </c:pt>
                <c:pt idx="2669" formatCode="General">
                  <c:v>0.42163333843851902</c:v>
                </c:pt>
                <c:pt idx="2670" formatCode="General">
                  <c:v>0.42164529369213499</c:v>
                </c:pt>
                <c:pt idx="2671" formatCode="General">
                  <c:v>0.421657249755857</c:v>
                </c:pt>
                <c:pt idx="2672" formatCode="General">
                  <c:v>0.42166920662977198</c:v>
                </c:pt>
                <c:pt idx="2673" formatCode="General">
                  <c:v>0.42168116431396702</c:v>
                </c:pt>
                <c:pt idx="2674" formatCode="General">
                  <c:v>0.421693122808529</c:v>
                </c:pt>
                <c:pt idx="2675" formatCode="General">
                  <c:v>0.42170503480552701</c:v>
                </c:pt>
                <c:pt idx="2676" formatCode="General">
                  <c:v>0.42171680766264802</c:v>
                </c:pt>
                <c:pt idx="2677" formatCode="General">
                  <c:v>0.42172858146018799</c:v>
                </c:pt>
                <c:pt idx="2678" formatCode="General">
                  <c:v>0.42174035619817102</c:v>
                </c:pt>
                <c:pt idx="2679" formatCode="General">
                  <c:v>0.42175213187662203</c:v>
                </c:pt>
                <c:pt idx="2680" formatCode="General">
                  <c:v>0.42176308579507299</c:v>
                </c:pt>
                <c:pt idx="2681" formatCode="General">
                  <c:v>0.42177308499018501</c:v>
                </c:pt>
                <c:pt idx="2682" formatCode="General">
                  <c:v>0.42178321828611598</c:v>
                </c:pt>
                <c:pt idx="2683" formatCode="General">
                  <c:v>0.42179335277779301</c:v>
                </c:pt>
                <c:pt idx="2684" formatCode="General">
                  <c:v>0.42180348846545201</c:v>
                </c:pt>
                <c:pt idx="2685" formatCode="General">
                  <c:v>0.42181362534932798</c:v>
                </c:pt>
                <c:pt idx="2686" formatCode="General">
                  <c:v>0.42182376342965799</c:v>
                </c:pt>
                <c:pt idx="2687" formatCode="General">
                  <c:v>0.42183390270667598</c:v>
                </c:pt>
                <c:pt idx="2688" formatCode="General">
                  <c:v>0.42184404318061702</c:v>
                </c:pt>
                <c:pt idx="2689" formatCode="General">
                  <c:v>0.42185418485171799</c:v>
                </c:pt>
                <c:pt idx="2690" formatCode="General">
                  <c:v>0.42186432772021198</c:v>
                </c:pt>
                <c:pt idx="2691" formatCode="General">
                  <c:v>0.42187447178633602</c:v>
                </c:pt>
                <c:pt idx="2692" formatCode="General">
                  <c:v>0.42188461705032299</c:v>
                </c:pt>
                <c:pt idx="2693" formatCode="General">
                  <c:v>0.42189476351240901</c:v>
                </c:pt>
                <c:pt idx="2694" formatCode="General">
                  <c:v>0.42190491117282802</c:v>
                </c:pt>
                <c:pt idx="2695" formatCode="General">
                  <c:v>0.421915060031815</c:v>
                </c:pt>
                <c:pt idx="2696" formatCode="General">
                  <c:v>0.42192521008960499</c:v>
                </c:pt>
                <c:pt idx="2697" formatCode="General">
                  <c:v>0.42193530268965701</c:v>
                </c:pt>
                <c:pt idx="2698" formatCode="General">
                  <c:v>0.42194351941867703</c:v>
                </c:pt>
                <c:pt idx="2699" formatCode="General">
                  <c:v>0.42195173724340201</c:v>
                </c:pt>
                <c:pt idx="2700" formatCode="General">
                  <c:v>0.42195995616420401</c:v>
                </c:pt>
                <c:pt idx="2701" formatCode="General">
                  <c:v>0.42196817618145799</c:v>
                </c:pt>
                <c:pt idx="2702" formatCode="General">
                  <c:v>0.42197639729553699</c:v>
                </c:pt>
                <c:pt idx="2703" formatCode="General">
                  <c:v>0.42198461950681598</c:v>
                </c:pt>
                <c:pt idx="2704" formatCode="General">
                  <c:v>0.42199284281566701</c:v>
                </c:pt>
                <c:pt idx="2705" formatCode="General">
                  <c:v>0.42200062489061402</c:v>
                </c:pt>
                <c:pt idx="2706" formatCode="General">
                  <c:v>0.42200822530393201</c:v>
                </c:pt>
                <c:pt idx="2707" formatCode="General">
                  <c:v>0.42201582739219101</c:v>
                </c:pt>
                <c:pt idx="2708" formatCode="General">
                  <c:v>0.42202343115580898</c:v>
                </c:pt>
                <c:pt idx="2709" formatCode="General">
                  <c:v>0.42203103659520502</c:v>
                </c:pt>
                <c:pt idx="2710" formatCode="General">
                  <c:v>0.42203864371079403</c:v>
                </c:pt>
                <c:pt idx="2711" formatCode="General">
                  <c:v>0.42204625250299599</c:v>
                </c:pt>
                <c:pt idx="2712" formatCode="General">
                  <c:v>0.42205386297222502</c:v>
                </c:pt>
                <c:pt idx="2713" formatCode="General">
                  <c:v>0.42206147511890002</c:v>
                </c:pt>
                <c:pt idx="2714" formatCode="General">
                  <c:v>0.42206908894343698</c:v>
                </c:pt>
                <c:pt idx="2715" formatCode="General">
                  <c:v>0.42207670444625101</c:v>
                </c:pt>
                <c:pt idx="2716" formatCode="General">
                  <c:v>0.422084321627759</c:v>
                </c:pt>
                <c:pt idx="2717" formatCode="General">
                  <c:v>0.422091940488377</c:v>
                </c:pt>
                <c:pt idx="2718" formatCode="General">
                  <c:v>0.42209956102852197</c:v>
                </c:pt>
                <c:pt idx="2719" formatCode="General">
                  <c:v>0.42210718324860702</c:v>
                </c:pt>
                <c:pt idx="2720" formatCode="General">
                  <c:v>0.42211480714904798</c:v>
                </c:pt>
                <c:pt idx="2721" formatCode="General">
                  <c:v>0.42212243273026201</c:v>
                </c:pt>
                <c:pt idx="2722" formatCode="General">
                  <c:v>0.42213005999266101</c:v>
                </c:pt>
                <c:pt idx="2723" formatCode="General">
                  <c:v>0.42213659336095299</c:v>
                </c:pt>
                <c:pt idx="2724" formatCode="General">
                  <c:v>0.422142815192451</c:v>
                </c:pt>
                <c:pt idx="2725" formatCode="General">
                  <c:v>0.42214903848461499</c:v>
                </c:pt>
                <c:pt idx="2726" formatCode="General">
                  <c:v>0.42215526323793501</c:v>
                </c:pt>
                <c:pt idx="2727" formatCode="General">
                  <c:v>0.422161489452897</c:v>
                </c:pt>
                <c:pt idx="2728" formatCode="General">
                  <c:v>0.42216688658707902</c:v>
                </c:pt>
                <c:pt idx="2729" formatCode="General">
                  <c:v>0.42217197359455899</c:v>
                </c:pt>
                <c:pt idx="2730" formatCode="General">
                  <c:v>0.42217706190798698</c:v>
                </c:pt>
                <c:pt idx="2731" formatCode="General">
                  <c:v>0.42218215152786098</c:v>
                </c:pt>
                <c:pt idx="2732" formatCode="General">
                  <c:v>0.42218771690379397</c:v>
                </c:pt>
                <c:pt idx="2733" formatCode="General">
                  <c:v>0.42219390175614302</c:v>
                </c:pt>
                <c:pt idx="2734" formatCode="General">
                  <c:v>0.42220008830896599</c:v>
                </c:pt>
                <c:pt idx="2735" formatCode="General">
                  <c:v>0.42220627656237703</c:v>
                </c:pt>
                <c:pt idx="2736" formatCode="General">
                  <c:v>0.42221246651648803</c:v>
                </c:pt>
                <c:pt idx="2737" formatCode="General">
                  <c:v>0.42221865817141302</c:v>
                </c:pt>
                <c:pt idx="2738" formatCode="General">
                  <c:v>0.42222485152726402</c:v>
                </c:pt>
                <c:pt idx="2739" formatCode="General">
                  <c:v>0.422231046584152</c:v>
                </c:pt>
                <c:pt idx="2740" formatCode="General">
                  <c:v>0.42223725466344902</c:v>
                </c:pt>
                <c:pt idx="2741" formatCode="General">
                  <c:v>0.422243466173853</c:v>
                </c:pt>
                <c:pt idx="2742" formatCode="General">
                  <c:v>0.42224967924027501</c:v>
                </c:pt>
                <c:pt idx="2743" formatCode="General">
                  <c:v>0.42225589386254597</c:v>
                </c:pt>
                <c:pt idx="2744" formatCode="General">
                  <c:v>0.42226211004050002</c:v>
                </c:pt>
                <c:pt idx="2745" formatCode="General">
                  <c:v>0.422268327773969</c:v>
                </c:pt>
                <c:pt idx="2746" formatCode="General">
                  <c:v>0.422274547062785</c:v>
                </c:pt>
                <c:pt idx="2747" formatCode="General">
                  <c:v>0.42228076790677999</c:v>
                </c:pt>
                <c:pt idx="2748" formatCode="General">
                  <c:v>0.42228699030578498</c:v>
                </c:pt>
                <c:pt idx="2749" formatCode="General">
                  <c:v>0.42229321425963301</c:v>
                </c:pt>
                <c:pt idx="2750" formatCode="General">
                  <c:v>0.42229943976815398</c:v>
                </c:pt>
                <c:pt idx="2751" formatCode="General">
                  <c:v>0.42230566683117798</c:v>
                </c:pt>
                <c:pt idx="2752" formatCode="General">
                  <c:v>0.42231189544853698</c:v>
                </c:pt>
                <c:pt idx="2753" formatCode="General">
                  <c:v>0.42231812562005999</c:v>
                </c:pt>
                <c:pt idx="2754" formatCode="General">
                  <c:v>0.422324357345577</c:v>
                </c:pt>
                <c:pt idx="2755" formatCode="General">
                  <c:v>0.42233059062491901</c:v>
                </c:pt>
                <c:pt idx="2756" formatCode="General">
                  <c:v>0.42233682545791501</c:v>
                </c:pt>
                <c:pt idx="2757" formatCode="General">
                  <c:v>0.42234306184439402</c:v>
                </c:pt>
                <c:pt idx="2758" formatCode="General">
                  <c:v>0.42234929978418401</c:v>
                </c:pt>
                <c:pt idx="2759" formatCode="General">
                  <c:v>0.422355539277115</c:v>
                </c:pt>
                <c:pt idx="2760" formatCode="General">
                  <c:v>0.42236178032301502</c:v>
                </c:pt>
                <c:pt idx="2761" formatCode="General">
                  <c:v>0.42236802292171099</c:v>
                </c:pt>
                <c:pt idx="2762" formatCode="General">
                  <c:v>0.42237426707303299</c:v>
                </c:pt>
                <c:pt idx="2763" formatCode="General">
                  <c:v>0.42238051277680699</c:v>
                </c:pt>
                <c:pt idx="2764" formatCode="General">
                  <c:v>0.42238676003286002</c:v>
                </c:pt>
                <c:pt idx="2765" formatCode="General">
                  <c:v>0.42239300884101999</c:v>
                </c:pt>
                <c:pt idx="2766" formatCode="General">
                  <c:v>0.42239927316429099</c:v>
                </c:pt>
                <c:pt idx="2767" formatCode="General">
                  <c:v>0.42240567886007702</c:v>
                </c:pt>
                <c:pt idx="2768" formatCode="General">
                  <c:v>0.42241208645397899</c:v>
                </c:pt>
                <c:pt idx="2769" formatCode="General">
                  <c:v>0.42241849594591901</c:v>
                </c:pt>
                <c:pt idx="2770" formatCode="General">
                  <c:v>0.42242480581667102</c:v>
                </c:pt>
                <c:pt idx="2771" formatCode="General">
                  <c:v>0.422431036368902</c:v>
                </c:pt>
                <c:pt idx="2772" formatCode="General">
                  <c:v>0.422437268817556</c:v>
                </c:pt>
                <c:pt idx="2773" formatCode="General">
                  <c:v>0.42244314810505001</c:v>
                </c:pt>
                <c:pt idx="2774" formatCode="General">
                  <c:v>0.42244892686989599</c:v>
                </c:pt>
                <c:pt idx="2775" formatCode="General">
                  <c:v>0.42245470643523803</c:v>
                </c:pt>
                <c:pt idx="2776" formatCode="General">
                  <c:v>0.42246048680095899</c:v>
                </c:pt>
                <c:pt idx="2777" formatCode="General">
                  <c:v>0.42246626796693898</c:v>
                </c:pt>
                <c:pt idx="2778" formatCode="General">
                  <c:v>0.42247204993305898</c:v>
                </c:pt>
                <c:pt idx="2779" formatCode="General">
                  <c:v>0.42247783269919897</c:v>
                </c:pt>
                <c:pt idx="2780" formatCode="General">
                  <c:v>0.422483616265242</c:v>
                </c:pt>
                <c:pt idx="2781" formatCode="General">
                  <c:v>0.42248940063106599</c:v>
                </c:pt>
                <c:pt idx="2782" formatCode="General">
                  <c:v>0.42249518579655299</c:v>
                </c:pt>
                <c:pt idx="2783" formatCode="General">
                  <c:v>0.42250097176158402</c:v>
                </c:pt>
                <c:pt idx="2784" formatCode="General">
                  <c:v>0.42250675852603797</c:v>
                </c:pt>
                <c:pt idx="2785" formatCode="General">
                  <c:v>0.42251254608979699</c:v>
                </c:pt>
                <c:pt idx="2786" formatCode="General">
                  <c:v>0.42251833445274101</c:v>
                </c:pt>
                <c:pt idx="2787" formatCode="General">
                  <c:v>0.42252412361475</c:v>
                </c:pt>
                <c:pt idx="2788" formatCode="General">
                  <c:v>0.42252991357570402</c:v>
                </c:pt>
                <c:pt idx="2789" formatCode="General">
                  <c:v>0.42253570433548399</c:v>
                </c:pt>
                <c:pt idx="2790" formatCode="General">
                  <c:v>0.422541495893971</c:v>
                </c:pt>
                <c:pt idx="2791" formatCode="General">
                  <c:v>0.42254728825104299</c:v>
                </c:pt>
                <c:pt idx="2792" formatCode="General">
                  <c:v>0.42255308140658099</c:v>
                </c:pt>
                <c:pt idx="2793" formatCode="General">
                  <c:v>0.42255887536046599</c:v>
                </c:pt>
                <c:pt idx="2794" formatCode="General">
                  <c:v>0.42256467011257698</c:v>
                </c:pt>
                <c:pt idx="2795" formatCode="General">
                  <c:v>0.42257046566279399</c:v>
                </c:pt>
                <c:pt idx="2796" formatCode="General">
                  <c:v>0.42257626201099702</c:v>
                </c:pt>
                <c:pt idx="2797" formatCode="General">
                  <c:v>0.42258205915706598</c:v>
                </c:pt>
                <c:pt idx="2798" formatCode="General">
                  <c:v>0.42258785710088098</c:v>
                </c:pt>
                <c:pt idx="2799" formatCode="General">
                  <c:v>0.422593655842321</c:v>
                </c:pt>
                <c:pt idx="2800" formatCode="General">
                  <c:v>0.42259945538126598</c:v>
                </c:pt>
                <c:pt idx="2801" formatCode="General">
                  <c:v>0.422606450126981</c:v>
                </c:pt>
                <c:pt idx="2802" formatCode="General">
                  <c:v>0.42261384926397999</c:v>
                </c:pt>
                <c:pt idx="2803" formatCode="General">
                  <c:v>0.422621249286532</c:v>
                </c:pt>
                <c:pt idx="2804" formatCode="General">
                  <c:v>0.42262865019439599</c:v>
                </c:pt>
                <c:pt idx="2805" formatCode="General">
                  <c:v>0.42263623499386499</c:v>
                </c:pt>
                <c:pt idx="2806" formatCode="General">
                  <c:v>0.42264389643168099</c:v>
                </c:pt>
                <c:pt idx="2807" formatCode="General">
                  <c:v>0.422651558679772</c:v>
                </c:pt>
                <c:pt idx="2808" formatCode="General">
                  <c:v>0.42265922173794901</c:v>
                </c:pt>
                <c:pt idx="2809" formatCode="General">
                  <c:v>0.42266664661197501</c:v>
                </c:pt>
                <c:pt idx="2810" formatCode="General">
                  <c:v>0.42267283263587802</c:v>
                </c:pt>
                <c:pt idx="2811" formatCode="General">
                  <c:v>0.422679019679087</c:v>
                </c:pt>
                <c:pt idx="2812" formatCode="General">
                  <c:v>0.42268520774146101</c:v>
                </c:pt>
                <c:pt idx="2813" formatCode="General">
                  <c:v>0.422691396822859</c:v>
                </c:pt>
                <c:pt idx="2814" formatCode="General">
                  <c:v>0.42269758692314002</c:v>
                </c:pt>
                <c:pt idx="2815" formatCode="General">
                  <c:v>0.42270377804216203</c:v>
                </c:pt>
                <c:pt idx="2816" formatCode="General">
                  <c:v>0.42270997017978401</c:v>
                </c:pt>
                <c:pt idx="2817" formatCode="General">
                  <c:v>0.42271616333586398</c:v>
                </c:pt>
                <c:pt idx="2818" formatCode="General">
                  <c:v>0.42272235751026099</c:v>
                </c:pt>
                <c:pt idx="2819" formatCode="General">
                  <c:v>0.42272855270283199</c:v>
                </c:pt>
                <c:pt idx="2820" formatCode="General">
                  <c:v>0.42273474891343499</c:v>
                </c:pt>
                <c:pt idx="2821" formatCode="General">
                  <c:v>0.42274094614192997</c:v>
                </c:pt>
                <c:pt idx="2822" formatCode="General">
                  <c:v>0.42274714438817201</c:v>
                </c:pt>
                <c:pt idx="2823" formatCode="General">
                  <c:v>0.42275308705429798</c:v>
                </c:pt>
                <c:pt idx="2824" formatCode="General">
                  <c:v>0.42275879875975703</c:v>
                </c:pt>
                <c:pt idx="2825" formatCode="General">
                  <c:v>0.42276451141280202</c:v>
                </c:pt>
                <c:pt idx="2826" formatCode="General">
                  <c:v>0.42277022501343298</c:v>
                </c:pt>
                <c:pt idx="2827" formatCode="General">
                  <c:v>0.422775939561648</c:v>
                </c:pt>
                <c:pt idx="2828" formatCode="General">
                  <c:v>0.42278165505744197</c:v>
                </c:pt>
                <c:pt idx="2829" formatCode="General">
                  <c:v>0.42278737150081502</c:v>
                </c:pt>
                <c:pt idx="2830" formatCode="General">
                  <c:v>0.42279308889176298</c:v>
                </c:pt>
                <c:pt idx="2831" formatCode="General">
                  <c:v>0.42279880723028401</c:v>
                </c:pt>
                <c:pt idx="2832" formatCode="General">
                  <c:v>0.42280452651637501</c:v>
                </c:pt>
                <c:pt idx="2833" formatCode="General">
                  <c:v>0.42281024675003298</c:v>
                </c:pt>
                <c:pt idx="2834" formatCode="General">
                  <c:v>0.42281596793125498</c:v>
                </c:pt>
                <c:pt idx="2835" formatCode="General">
                  <c:v>0.422821690060037</c:v>
                </c:pt>
                <c:pt idx="2836" formatCode="General">
                  <c:v>0.422826848376463</c:v>
                </c:pt>
                <c:pt idx="2837" formatCode="General">
                  <c:v>0.42283169889246502</c:v>
                </c:pt>
                <c:pt idx="2838" formatCode="General">
                  <c:v>0.42283655048371299</c:v>
                </c:pt>
                <c:pt idx="2839" formatCode="General">
                  <c:v>0.42284140315023999</c:v>
                </c:pt>
                <c:pt idx="2840" formatCode="General">
                  <c:v>0.42284625689208299</c:v>
                </c:pt>
                <c:pt idx="2841" formatCode="General">
                  <c:v>0.42285111170927397</c:v>
                </c:pt>
                <c:pt idx="2842" formatCode="General">
                  <c:v>0.42285596760184802</c:v>
                </c:pt>
                <c:pt idx="2843" formatCode="General">
                  <c:v>0.42286082456983898</c:v>
                </c:pt>
                <c:pt idx="2844" formatCode="General">
                  <c:v>0.42286568261328</c:v>
                </c:pt>
                <c:pt idx="2845" formatCode="General">
                  <c:v>0.42287054173220501</c:v>
                </c:pt>
                <c:pt idx="2846" formatCode="General">
                  <c:v>0.42287540192664902</c:v>
                </c:pt>
                <c:pt idx="2847" formatCode="General">
                  <c:v>0.42288026319664301</c:v>
                </c:pt>
                <c:pt idx="2848" formatCode="General">
                  <c:v>0.42288512554222102</c:v>
                </c:pt>
                <c:pt idx="2849" formatCode="General">
                  <c:v>0.42288998896341601</c:v>
                </c:pt>
                <c:pt idx="2850" formatCode="General">
                  <c:v>0.42289485346026201</c:v>
                </c:pt>
                <c:pt idx="2851" formatCode="General">
                  <c:v>0.422899719032791</c:v>
                </c:pt>
                <c:pt idx="2852" formatCode="General">
                  <c:v>0.42290458568103501</c:v>
                </c:pt>
                <c:pt idx="2853" formatCode="General">
                  <c:v>0.422909453405028</c:v>
                </c:pt>
                <c:pt idx="2854" formatCode="General">
                  <c:v>0.42291432220480102</c:v>
                </c:pt>
                <c:pt idx="2855" formatCode="General">
                  <c:v>0.42291917293735898</c:v>
                </c:pt>
                <c:pt idx="2856" formatCode="General">
                  <c:v>0.42292402387933398</c:v>
                </c:pt>
                <c:pt idx="2857" formatCode="General">
                  <c:v>0.42292887583552502</c:v>
                </c:pt>
                <c:pt idx="2858" formatCode="General">
                  <c:v>0.42293372880595598</c:v>
                </c:pt>
                <c:pt idx="2859" formatCode="General">
                  <c:v>0.422938582790647</c:v>
                </c:pt>
                <c:pt idx="2860" formatCode="General">
                  <c:v>0.42294343778962301</c:v>
                </c:pt>
                <c:pt idx="2861" formatCode="General">
                  <c:v>0.422948293802904</c:v>
                </c:pt>
                <c:pt idx="2862" formatCode="General">
                  <c:v>0.42295315083051299</c:v>
                </c:pt>
                <c:pt idx="2863" formatCode="General">
                  <c:v>0.42295800887247298</c:v>
                </c:pt>
                <c:pt idx="2864" formatCode="General">
                  <c:v>0.422962867928804</c:v>
                </c:pt>
                <c:pt idx="2865" formatCode="General">
                  <c:v>0.42296772799952898</c:v>
                </c:pt>
                <c:pt idx="2866" formatCode="General">
                  <c:v>0.422972589084669</c:v>
                </c:pt>
                <c:pt idx="2867" formatCode="General">
                  <c:v>0.42297745118424601</c:v>
                </c:pt>
                <c:pt idx="2868" formatCode="General">
                  <c:v>0.42298231429827998</c:v>
                </c:pt>
                <c:pt idx="2869" formatCode="General">
                  <c:v>0.42298717842679401</c:v>
                </c:pt>
                <c:pt idx="2870" formatCode="General">
                  <c:v>0.42299204356980902</c:v>
                </c:pt>
                <c:pt idx="2871" formatCode="General">
                  <c:v>0.42299690972734399</c:v>
                </c:pt>
                <c:pt idx="2872" formatCode="General">
                  <c:v>0.423001394877215</c:v>
                </c:pt>
                <c:pt idx="2873" formatCode="General">
                  <c:v>0.42300472933845801</c:v>
                </c:pt>
                <c:pt idx="2874" formatCode="General">
                  <c:v>0.42300806495396198</c:v>
                </c:pt>
                <c:pt idx="2875" formatCode="General">
                  <c:v>0.42301140172379198</c:v>
                </c:pt>
                <c:pt idx="2876" formatCode="General">
                  <c:v>0.42301473964801301</c:v>
                </c:pt>
                <c:pt idx="2877" formatCode="General">
                  <c:v>0.42301807872668901</c:v>
                </c:pt>
                <c:pt idx="2878" formatCode="General">
                  <c:v>0.42302141895988399</c:v>
                </c:pt>
                <c:pt idx="2879" formatCode="General">
                  <c:v>0.42302476034766401</c:v>
                </c:pt>
                <c:pt idx="2880" formatCode="General">
                  <c:v>0.42302810289009102</c:v>
                </c:pt>
                <c:pt idx="2881" formatCode="General">
                  <c:v>0.42303144658723102</c:v>
                </c:pt>
                <c:pt idx="2882" formatCode="General">
                  <c:v>0.42303479143914602</c:v>
                </c:pt>
                <c:pt idx="2883" formatCode="General">
                  <c:v>0.42303813744590102</c:v>
                </c:pt>
                <c:pt idx="2884" formatCode="General">
                  <c:v>0.42304148460755803</c:v>
                </c:pt>
                <c:pt idx="2885" formatCode="General">
                  <c:v>0.42304483292418299</c:v>
                </c:pt>
                <c:pt idx="2886" formatCode="General">
                  <c:v>0.42304818239583603</c:v>
                </c:pt>
                <c:pt idx="2887" formatCode="General">
                  <c:v>0.42305153302258203</c:v>
                </c:pt>
                <c:pt idx="2888" formatCode="General">
                  <c:v>0.423054884804484</c:v>
                </c:pt>
                <c:pt idx="2889" formatCode="General">
                  <c:v>0.423058237741604</c:v>
                </c:pt>
                <c:pt idx="2890" formatCode="General">
                  <c:v>0.42306159183400399</c:v>
                </c:pt>
                <c:pt idx="2891" formatCode="General">
                  <c:v>0.42306494708174702</c:v>
                </c:pt>
                <c:pt idx="2892" formatCode="General">
                  <c:v>0.42306830348489599</c:v>
                </c:pt>
                <c:pt idx="2893" formatCode="General">
                  <c:v>0.42307166104351202</c:v>
                </c:pt>
                <c:pt idx="2894" formatCode="General">
                  <c:v>0.42307501975765799</c:v>
                </c:pt>
                <c:pt idx="2895" formatCode="General">
                  <c:v>0.42307837962739397</c:v>
                </c:pt>
                <c:pt idx="2896" formatCode="General">
                  <c:v>0.42308174065278398</c:v>
                </c:pt>
                <c:pt idx="2897" formatCode="General">
                  <c:v>0.42308510283388701</c:v>
                </c:pt>
                <c:pt idx="2898" formatCode="General">
                  <c:v>0.42308846617076601</c:v>
                </c:pt>
                <c:pt idx="2899" formatCode="General">
                  <c:v>0.42309183066348199</c:v>
                </c:pt>
                <c:pt idx="2900" formatCode="General">
                  <c:v>0.42309519631209502</c:v>
                </c:pt>
                <c:pt idx="2901" formatCode="General">
                  <c:v>0.42309856311666599</c:v>
                </c:pt>
                <c:pt idx="2902" formatCode="General">
                  <c:v>0.42310193107725702</c:v>
                </c:pt>
                <c:pt idx="2903" formatCode="General">
                  <c:v>0.423105300193927</c:v>
                </c:pt>
                <c:pt idx="2904" formatCode="General">
                  <c:v>0.42310794140083502</c:v>
                </c:pt>
                <c:pt idx="2905" formatCode="General">
                  <c:v>0.42310974348181002</c:v>
                </c:pt>
                <c:pt idx="2906" formatCode="General">
                  <c:v>0.42311154634849601</c:v>
                </c:pt>
                <c:pt idx="2907" formatCode="General">
                  <c:v>0.42311335000103001</c:v>
                </c:pt>
                <c:pt idx="2908" formatCode="General">
                  <c:v>0.423115145739973</c:v>
                </c:pt>
                <c:pt idx="2909" formatCode="General">
                  <c:v>0.42311693810554701</c:v>
                </c:pt>
                <c:pt idx="2910" formatCode="General">
                  <c:v>0.42311873125204602</c:v>
                </c:pt>
                <c:pt idx="2911" formatCode="General">
                  <c:v>0.42312052517959903</c:v>
                </c:pt>
                <c:pt idx="2912" formatCode="General">
                  <c:v>0.42312231988833998</c:v>
                </c:pt>
                <c:pt idx="2913" formatCode="General">
                  <c:v>0.423124115378399</c:v>
                </c:pt>
                <c:pt idx="2914" formatCode="General">
                  <c:v>0.42312591164990798</c:v>
                </c:pt>
                <c:pt idx="2915" formatCode="General">
                  <c:v>0.42312818845037298</c:v>
                </c:pt>
                <c:pt idx="2916" formatCode="General">
                  <c:v>0.42313134331697799</c:v>
                </c:pt>
                <c:pt idx="2917" formatCode="General">
                  <c:v>0.423134499012771</c:v>
                </c:pt>
                <c:pt idx="2918" formatCode="General">
                  <c:v>0.42313765553782201</c:v>
                </c:pt>
                <c:pt idx="2919" formatCode="General">
                  <c:v>0.423140830809494</c:v>
                </c:pt>
                <c:pt idx="2920" formatCode="General">
                  <c:v>0.42314404620710799</c:v>
                </c:pt>
                <c:pt idx="2921" formatCode="General">
                  <c:v>0.42314726242518802</c:v>
                </c:pt>
                <c:pt idx="2922" formatCode="General">
                  <c:v>0.42315047946378898</c:v>
                </c:pt>
                <c:pt idx="2923" formatCode="General">
                  <c:v>0.42315369732296798</c:v>
                </c:pt>
                <c:pt idx="2924" formatCode="General">
                  <c:v>0.42315691600277799</c:v>
                </c:pt>
                <c:pt idx="2925" formatCode="General">
                  <c:v>0.42316013550327702</c:v>
                </c:pt>
                <c:pt idx="2926" formatCode="General">
                  <c:v>0.42316335582451903</c:v>
                </c:pt>
                <c:pt idx="2927" formatCode="General">
                  <c:v>0.42316657696655902</c:v>
                </c:pt>
                <c:pt idx="2928" formatCode="General">
                  <c:v>0.423169798929453</c:v>
                </c:pt>
                <c:pt idx="2929" formatCode="General">
                  <c:v>0.42317302171325599</c:v>
                </c:pt>
                <c:pt idx="2930" formatCode="General">
                  <c:v>0.423176245318023</c:v>
                </c:pt>
                <c:pt idx="2931" formatCode="General">
                  <c:v>0.42317946974380899</c:v>
                </c:pt>
                <c:pt idx="2932" formatCode="General">
                  <c:v>0.42318263551269097</c:v>
                </c:pt>
                <c:pt idx="2933" formatCode="General">
                  <c:v>0.42318577538934998</c:v>
                </c:pt>
                <c:pt idx="2934" formatCode="General">
                  <c:v>0.42318891656364799</c:v>
                </c:pt>
                <c:pt idx="2935" formatCode="General">
                  <c:v>0.42319205903596802</c:v>
                </c:pt>
                <c:pt idx="2936" formatCode="General">
                  <c:v>0.42319520280669598</c:v>
                </c:pt>
                <c:pt idx="2937" formatCode="General">
                  <c:v>0.42319834787621502</c:v>
                </c:pt>
                <c:pt idx="2938" formatCode="General">
                  <c:v>0.42320149424490899</c:v>
                </c:pt>
                <c:pt idx="2939" formatCode="General">
                  <c:v>0.42320464191316198</c:v>
                </c:pt>
                <c:pt idx="2940" formatCode="General">
                  <c:v>0.42320779088135801</c:v>
                </c:pt>
                <c:pt idx="2941" formatCode="General">
                  <c:v>0.423210941149882</c:v>
                </c:pt>
                <c:pt idx="2942" formatCode="General">
                  <c:v>0.42321409271911697</c:v>
                </c:pt>
                <c:pt idx="2943" formatCode="General">
                  <c:v>0.42321724558944601</c:v>
                </c:pt>
                <c:pt idx="2944" formatCode="General">
                  <c:v>0.42322039976125497</c:v>
                </c:pt>
                <c:pt idx="2945" formatCode="General">
                  <c:v>0.423223555234925</c:v>
                </c:pt>
                <c:pt idx="2946" formatCode="General">
                  <c:v>0.423226712010842</c:v>
                </c:pt>
                <c:pt idx="2947" formatCode="General">
                  <c:v>0.423229870089389</c:v>
                </c:pt>
                <c:pt idx="2948" formatCode="General">
                  <c:v>0.42323283049105098</c:v>
                </c:pt>
                <c:pt idx="2949" formatCode="General">
                  <c:v>0.42323561230133999</c:v>
                </c:pt>
                <c:pt idx="2950" formatCode="General">
                  <c:v>0.42323839535291202</c:v>
                </c:pt>
                <c:pt idx="2951" formatCode="General">
                  <c:v>0.42324117964598601</c:v>
                </c:pt>
                <c:pt idx="2952" formatCode="General">
                  <c:v>0.423243965180783</c:v>
                </c:pt>
                <c:pt idx="2953" formatCode="General">
                  <c:v>0.42324675195752298</c:v>
                </c:pt>
                <c:pt idx="2954" formatCode="General">
                  <c:v>0.423249539976426</c:v>
                </c:pt>
                <c:pt idx="2955" formatCode="General">
                  <c:v>0.423252329237712</c:v>
                </c:pt>
                <c:pt idx="2956" formatCode="General">
                  <c:v>0.42325511974160002</c:v>
                </c:pt>
                <c:pt idx="2957" formatCode="General">
                  <c:v>0.42325791148831199</c:v>
                </c:pt>
                <c:pt idx="2958" formatCode="General">
                  <c:v>0.42326070447806502</c:v>
                </c:pt>
                <c:pt idx="2959" formatCode="General">
                  <c:v>0.42326349871107899</c:v>
                </c:pt>
                <c:pt idx="2960" formatCode="General">
                  <c:v>0.423266294187574</c:v>
                </c:pt>
                <c:pt idx="2961" formatCode="General">
                  <c:v>0.42326909090776799</c:v>
                </c:pt>
                <c:pt idx="2962" formatCode="General">
                  <c:v>0.423271888871881</c:v>
                </c:pt>
                <c:pt idx="2963" formatCode="General">
                  <c:v>0.42327468808013202</c:v>
                </c:pt>
                <c:pt idx="2964" formatCode="General">
                  <c:v>0.423277488532738</c:v>
                </c:pt>
                <c:pt idx="2965" formatCode="General">
                  <c:v>0.42328039841162102</c:v>
                </c:pt>
                <c:pt idx="2966" formatCode="General">
                  <c:v>0.42328337974185198</c:v>
                </c:pt>
                <c:pt idx="2967" formatCode="General">
                  <c:v>0.42328636217820897</c:v>
                </c:pt>
                <c:pt idx="2968" formatCode="General">
                  <c:v>0.42328934572093901</c:v>
                </c:pt>
                <c:pt idx="2969" formatCode="General">
                  <c:v>0.42329233037029101</c:v>
                </c:pt>
                <c:pt idx="2970" formatCode="General">
                  <c:v>0.423295316126511</c:v>
                </c:pt>
                <c:pt idx="2971" formatCode="General">
                  <c:v>0.423298302989849</c:v>
                </c:pt>
                <c:pt idx="2972" formatCode="General">
                  <c:v>0.42330129096055202</c:v>
                </c:pt>
                <c:pt idx="2973" formatCode="General">
                  <c:v>0.423304280038866</c:v>
                </c:pt>
                <c:pt idx="2974" formatCode="General">
                  <c:v>0.42330727022504</c:v>
                </c:pt>
                <c:pt idx="2975" formatCode="General">
                  <c:v>0.423310261519321</c:v>
                </c:pt>
                <c:pt idx="2976" formatCode="General">
                  <c:v>0.42331325392195701</c:v>
                </c:pt>
                <c:pt idx="2977" formatCode="General">
                  <c:v>0.42331624743319402</c:v>
                </c:pt>
                <c:pt idx="2978" formatCode="General">
                  <c:v>0.42331924205327998</c:v>
                </c:pt>
                <c:pt idx="2979" formatCode="General">
                  <c:v>0.42332223778246197</c:v>
                </c:pt>
                <c:pt idx="2980" formatCode="General">
                  <c:v>0.42332523462098698</c:v>
                </c:pt>
                <c:pt idx="2981" formatCode="General">
                  <c:v>0.42332823256910201</c:v>
                </c:pt>
                <c:pt idx="2982" formatCode="General">
                  <c:v>0.42333123162705399</c:v>
                </c:pt>
                <c:pt idx="2983" formatCode="General">
                  <c:v>0.42333423179509</c:v>
                </c:pt>
                <c:pt idx="2984" formatCode="General">
                  <c:v>0.423337233073456</c:v>
                </c:pt>
                <c:pt idx="2985" formatCode="General">
                  <c:v>0.42334023546239902</c:v>
                </c:pt>
                <c:pt idx="2986" formatCode="General">
                  <c:v>0.42334323896216502</c:v>
                </c:pt>
                <c:pt idx="2987" formatCode="General">
                  <c:v>0.42334624357300199</c:v>
                </c:pt>
                <c:pt idx="2988" formatCode="General">
                  <c:v>0.42334924929515499</c:v>
                </c:pt>
                <c:pt idx="2989" formatCode="General">
                  <c:v>0.42335225612887101</c:v>
                </c:pt>
                <c:pt idx="2990" formatCode="General">
                  <c:v>0.423355264074397</c:v>
                </c:pt>
                <c:pt idx="2991" formatCode="General">
                  <c:v>0.42335827313197699</c:v>
                </c:pt>
                <c:pt idx="2992" formatCode="General">
                  <c:v>0.42336128330185901</c:v>
                </c:pt>
                <c:pt idx="2993" formatCode="General">
                  <c:v>0.42336429458428898</c:v>
                </c:pt>
                <c:pt idx="2994" formatCode="General">
                  <c:v>0.42336730697951203</c:v>
                </c:pt>
                <c:pt idx="2995" formatCode="General">
                  <c:v>0.42337032048777401</c:v>
                </c:pt>
                <c:pt idx="2996" formatCode="General">
                  <c:v>0.42337333510932101</c:v>
                </c:pt>
                <c:pt idx="2997" formatCode="General">
                  <c:v>0.42337635084439901</c:v>
                </c:pt>
                <c:pt idx="2998" formatCode="General">
                  <c:v>0.42337936769325402</c:v>
                </c:pt>
                <c:pt idx="2999" formatCode="General">
                  <c:v>0.42338238565613001</c:v>
                </c:pt>
                <c:pt idx="3000" formatCode="General">
                  <c:v>0.42338540473327402</c:v>
                </c:pt>
                <c:pt idx="3001" formatCode="General">
                  <c:v>0.42338842492493101</c:v>
                </c:pt>
                <c:pt idx="3002" formatCode="General">
                  <c:v>0.423391446231346</c:v>
                </c:pt>
                <c:pt idx="3003" formatCode="General">
                  <c:v>0.42339446865276398</c:v>
                </c:pt>
                <c:pt idx="3004" formatCode="General">
                  <c:v>0.42339777286499602</c:v>
                </c:pt>
                <c:pt idx="3005" formatCode="General">
                  <c:v>0.42340212085588602</c:v>
                </c:pt>
                <c:pt idx="3006" formatCode="General">
                  <c:v>0.42340647021640598</c:v>
                </c:pt>
                <c:pt idx="3007" formatCode="General">
                  <c:v>0.423410820946716</c:v>
                </c:pt>
                <c:pt idx="3008" formatCode="General">
                  <c:v>0.42341517304698001</c:v>
                </c:pt>
                <c:pt idx="3009" formatCode="General">
                  <c:v>0.42341934619952998</c:v>
                </c:pt>
                <c:pt idx="3010" formatCode="General">
                  <c:v>0.42342350485454899</c:v>
                </c:pt>
                <c:pt idx="3011" formatCode="General">
                  <c:v>0.42342766486366701</c:v>
                </c:pt>
                <c:pt idx="3012" formatCode="General">
                  <c:v>0.42343182622705899</c:v>
                </c:pt>
                <c:pt idx="3013" formatCode="General">
                  <c:v>0.42343598894489998</c:v>
                </c:pt>
                <c:pt idx="3014" formatCode="General">
                  <c:v>0.42344015301736498</c:v>
                </c:pt>
                <c:pt idx="3015" formatCode="General">
                  <c:v>0.42344431844462799</c:v>
                </c:pt>
                <c:pt idx="3016" formatCode="General">
                  <c:v>0.42344839913704102</c:v>
                </c:pt>
                <c:pt idx="3017" formatCode="General">
                  <c:v>0.423452316688681</c:v>
                </c:pt>
                <c:pt idx="3018" formatCode="General">
                  <c:v>0.42345623572597202</c:v>
                </c:pt>
                <c:pt idx="3019" formatCode="General">
                  <c:v>0.42346015624904598</c:v>
                </c:pt>
                <c:pt idx="3020" formatCode="General">
                  <c:v>0.42346407825803301</c:v>
                </c:pt>
                <c:pt idx="3021" formatCode="General">
                  <c:v>0.42346800175306398</c:v>
                </c:pt>
                <c:pt idx="3022" formatCode="General">
                  <c:v>0.42347192673426998</c:v>
                </c:pt>
                <c:pt idx="3023" formatCode="General">
                  <c:v>0.42347585320178099</c:v>
                </c:pt>
                <c:pt idx="3024" formatCode="General">
                  <c:v>0.42347978115572699</c:v>
                </c:pt>
                <c:pt idx="3025" formatCode="General">
                  <c:v>0.42348371059623702</c:v>
                </c:pt>
                <c:pt idx="3026" formatCode="General">
                  <c:v>0.42348764152344198</c:v>
                </c:pt>
                <c:pt idx="3027" formatCode="General">
                  <c:v>0.42349157393747</c:v>
                </c:pt>
                <c:pt idx="3028" formatCode="General">
                  <c:v>0.42349560370477002</c:v>
                </c:pt>
                <c:pt idx="3029" formatCode="General">
                  <c:v>0.42349997054884803</c:v>
                </c:pt>
                <c:pt idx="3030" formatCode="General">
                  <c:v>0.42350433897420398</c:v>
                </c:pt>
                <c:pt idx="3031" formatCode="General">
                  <c:v>0.42350870898078002</c:v>
                </c:pt>
                <c:pt idx="3032" formatCode="General">
                  <c:v>0.423513080568518</c:v>
                </c:pt>
                <c:pt idx="3033" formatCode="General">
                  <c:v>0.42351745373735999</c:v>
                </c:pt>
                <c:pt idx="3034" formatCode="General">
                  <c:v>0.42352182848724801</c:v>
                </c:pt>
                <c:pt idx="3035" formatCode="General">
                  <c:v>0.42352620481812298</c:v>
                </c:pt>
                <c:pt idx="3036" formatCode="General">
                  <c:v>0.42353057024104301</c:v>
                </c:pt>
                <c:pt idx="3037" formatCode="General">
                  <c:v>0.423534934767615</c:v>
                </c:pt>
                <c:pt idx="3038" formatCode="General">
                  <c:v>0.42353929974384502</c:v>
                </c:pt>
                <c:pt idx="3039" formatCode="General">
                  <c:v>0.423543665169617</c:v>
                </c:pt>
                <c:pt idx="3040" formatCode="General">
                  <c:v>0.42354803104481697</c:v>
                </c:pt>
                <c:pt idx="3041" formatCode="General">
                  <c:v>0.42355239736932998</c:v>
                </c:pt>
                <c:pt idx="3042" formatCode="General">
                  <c:v>0.423556764143039</c:v>
                </c:pt>
                <c:pt idx="3043" formatCode="General">
                  <c:v>0.42356113136583001</c:v>
                </c:pt>
                <c:pt idx="3044" formatCode="General">
                  <c:v>0.423565499037588</c:v>
                </c:pt>
                <c:pt idx="3045" formatCode="General">
                  <c:v>0.423569867158197</c:v>
                </c:pt>
                <c:pt idx="3046" formatCode="General">
                  <c:v>0.42357423572754199</c:v>
                </c:pt>
                <c:pt idx="3047" formatCode="General">
                  <c:v>0.42357860474550901</c:v>
                </c:pt>
                <c:pt idx="3048" formatCode="General">
                  <c:v>0.42358297421198199</c:v>
                </c:pt>
                <c:pt idx="3049" formatCode="General">
                  <c:v>0.42358734412684501</c:v>
                </c:pt>
                <c:pt idx="3050" formatCode="General">
                  <c:v>0.42359171448998401</c:v>
                </c:pt>
                <c:pt idx="3051" formatCode="General">
                  <c:v>0.42359608530128401</c:v>
                </c:pt>
                <c:pt idx="3052" formatCode="General">
                  <c:v>0.42360045656063</c:v>
                </c:pt>
                <c:pt idx="3053" formatCode="General">
                  <c:v>0.42360482826790702</c:v>
                </c:pt>
                <c:pt idx="3054" formatCode="General">
                  <c:v>0.42360920042299799</c:v>
                </c:pt>
                <c:pt idx="3055" formatCode="General">
                  <c:v>0.423613573025791</c:v>
                </c:pt>
                <c:pt idx="3056" formatCode="General">
                  <c:v>0.42361794607616898</c:v>
                </c:pt>
                <c:pt idx="3057" formatCode="General">
                  <c:v>0.42362378134046702</c:v>
                </c:pt>
                <c:pt idx="3058" formatCode="General">
                  <c:v>0.42362971149690098</c:v>
                </c:pt>
                <c:pt idx="3059" formatCode="General">
                  <c:v>0.42363564224206501</c:v>
                </c:pt>
                <c:pt idx="3060" formatCode="General">
                  <c:v>0.42364157357577098</c:v>
                </c:pt>
                <c:pt idx="3061" formatCode="General">
                  <c:v>0.42364750549783098</c:v>
                </c:pt>
                <c:pt idx="3062" formatCode="General">
                  <c:v>0.42365343800805899</c:v>
                </c:pt>
                <c:pt idx="3063" formatCode="General">
                  <c:v>0.423659371106268</c:v>
                </c:pt>
                <c:pt idx="3064" formatCode="General">
                  <c:v>0.42366530479226999</c:v>
                </c:pt>
                <c:pt idx="3065" formatCode="General">
                  <c:v>0.423671239065879</c:v>
                </c:pt>
                <c:pt idx="3066" formatCode="General">
                  <c:v>0.42367717392690701</c:v>
                </c:pt>
                <c:pt idx="3067" formatCode="General">
                  <c:v>0.42368310937516801</c:v>
                </c:pt>
                <c:pt idx="3068" formatCode="General">
                  <c:v>0.42368904541047497</c:v>
                </c:pt>
                <c:pt idx="3069" formatCode="General">
                  <c:v>0.423694982032641</c:v>
                </c:pt>
                <c:pt idx="3070" formatCode="General">
                  <c:v>0.42370091924147901</c:v>
                </c:pt>
                <c:pt idx="3071" formatCode="General">
                  <c:v>0.423706857036803</c:v>
                </c:pt>
                <c:pt idx="3072" formatCode="General">
                  <c:v>0.42371279499667203</c:v>
                </c:pt>
                <c:pt idx="3073" formatCode="General">
                  <c:v>0.42371892843743802</c:v>
                </c:pt>
                <c:pt idx="3074" formatCode="General">
                  <c:v>0.42372561812635601</c:v>
                </c:pt>
                <c:pt idx="3075" formatCode="General">
                  <c:v>0.42373230830291703</c:v>
                </c:pt>
                <c:pt idx="3076" formatCode="General">
                  <c:v>0.423738998966951</c:v>
                </c:pt>
                <c:pt idx="3077" formatCode="General">
                  <c:v>0.423745690118291</c:v>
                </c:pt>
                <c:pt idx="3078" formatCode="General">
                  <c:v>0.42375238175676599</c:v>
                </c:pt>
                <c:pt idx="3079" formatCode="General">
                  <c:v>0.42375907388220801</c:v>
                </c:pt>
                <c:pt idx="3080" formatCode="General">
                  <c:v>0.42376576649444803</c:v>
                </c:pt>
                <c:pt idx="3081" formatCode="General">
                  <c:v>0.423772459593317</c:v>
                </c:pt>
                <c:pt idx="3082" formatCode="General">
                  <c:v>0.42377915317864601</c:v>
                </c:pt>
                <c:pt idx="3083" formatCode="General">
                  <c:v>0.42378584725026802</c:v>
                </c:pt>
                <c:pt idx="3084" formatCode="General">
                  <c:v>0.42379254180801301</c:v>
                </c:pt>
                <c:pt idx="3085" formatCode="General">
                  <c:v>0.423799236851712</c:v>
                </c:pt>
                <c:pt idx="3086" formatCode="General">
                  <c:v>0.42380669779193902</c:v>
                </c:pt>
                <c:pt idx="3087" formatCode="General">
                  <c:v>0.423814577612937</c:v>
                </c:pt>
                <c:pt idx="3088" formatCode="General">
                  <c:v>0.42382245769004701</c:v>
                </c:pt>
                <c:pt idx="3089" formatCode="General">
                  <c:v>0.423830338023162</c:v>
                </c:pt>
                <c:pt idx="3090" formatCode="General">
                  <c:v>0.42383821861217302</c:v>
                </c:pt>
                <c:pt idx="3091" formatCode="General">
                  <c:v>0.42384609945697099</c:v>
                </c:pt>
                <c:pt idx="3092" formatCode="General">
                  <c:v>0.42385398055744899</c:v>
                </c:pt>
                <c:pt idx="3093" formatCode="General">
                  <c:v>0.42386186191349901</c:v>
                </c:pt>
                <c:pt idx="3094" formatCode="General">
                  <c:v>0.423869743525011</c:v>
                </c:pt>
                <c:pt idx="3095" formatCode="General">
                  <c:v>0.42387762539187801</c:v>
                </c:pt>
                <c:pt idx="3096" formatCode="General">
                  <c:v>0.42388550751399201</c:v>
                </c:pt>
                <c:pt idx="3097" formatCode="General">
                  <c:v>0.42389338989124398</c:v>
                </c:pt>
                <c:pt idx="3098" formatCode="General">
                  <c:v>0.42390127252352799</c:v>
                </c:pt>
                <c:pt idx="3099" formatCode="General">
                  <c:v>0.42390915541073398</c:v>
                </c:pt>
                <c:pt idx="3100" formatCode="General">
                  <c:v>0.42391703855275598</c:v>
                </c:pt>
                <c:pt idx="3101" formatCode="General">
                  <c:v>0.423924921949484</c:v>
                </c:pt>
                <c:pt idx="3102" formatCode="General">
                  <c:v>0.42393280560081198</c:v>
                </c:pt>
                <c:pt idx="3103" formatCode="General">
                  <c:v>0.423940689506632</c:v>
                </c:pt>
                <c:pt idx="3104" formatCode="General">
                  <c:v>0.42394857366683503</c:v>
                </c:pt>
                <c:pt idx="3105" formatCode="General">
                  <c:v>0.42395645808131599</c:v>
                </c:pt>
                <c:pt idx="3106" formatCode="General">
                  <c:v>0.42396434274996497</c:v>
                </c:pt>
                <c:pt idx="3107" formatCode="General">
                  <c:v>0.42397222767267501</c:v>
                </c:pt>
                <c:pt idx="3108" formatCode="General">
                  <c:v>0.42398011284934001</c:v>
                </c:pt>
                <c:pt idx="3109" formatCode="General">
                  <c:v>0.42398799827985101</c:v>
                </c:pt>
                <c:pt idx="3110" formatCode="General">
                  <c:v>0.42399588396410098</c:v>
                </c:pt>
                <c:pt idx="3111" formatCode="General">
                  <c:v>0.42400376990198402</c:v>
                </c:pt>
                <c:pt idx="3112" formatCode="General">
                  <c:v>0.42401165609339098</c:v>
                </c:pt>
                <c:pt idx="3113" formatCode="General">
                  <c:v>0.424019542538215</c:v>
                </c:pt>
                <c:pt idx="3114" formatCode="General">
                  <c:v>0.42402742923635001</c:v>
                </c:pt>
                <c:pt idx="3115" formatCode="General">
                  <c:v>0.42403531618768903</c:v>
                </c:pt>
                <c:pt idx="3116" formatCode="General">
                  <c:v>0.42404292828337498</c:v>
                </c:pt>
                <c:pt idx="3117" formatCode="General">
                  <c:v>0.42404778966387602</c:v>
                </c:pt>
                <c:pt idx="3118" formatCode="General">
                  <c:v>0.42405340577204997</c:v>
                </c:pt>
                <c:pt idx="3119" formatCode="General">
                  <c:v>0.42405917882171401</c:v>
                </c:pt>
                <c:pt idx="3120" formatCode="General">
                  <c:v>0.42406495245195502</c:v>
                </c:pt>
                <c:pt idx="3121" formatCode="General">
                  <c:v>0.424070735574056</c:v>
                </c:pt>
                <c:pt idx="3122" formatCode="General">
                  <c:v>0.42407673091325099</c:v>
                </c:pt>
                <c:pt idx="3123" formatCode="General">
                  <c:v>0.42408272681423598</c:v>
                </c:pt>
                <c:pt idx="3124" formatCode="General">
                  <c:v>0.42408872327689301</c:v>
                </c:pt>
                <c:pt idx="3125" formatCode="General">
                  <c:v>0.42409472030110201</c:v>
                </c:pt>
                <c:pt idx="3126" formatCode="General">
                  <c:v>0.42410071788674503</c:v>
                </c:pt>
                <c:pt idx="3127" formatCode="General">
                  <c:v>0.42410671603370298</c:v>
                </c:pt>
                <c:pt idx="3128" formatCode="General">
                  <c:v>0.42411271474185802</c:v>
                </c:pt>
                <c:pt idx="3129" formatCode="General">
                  <c:v>0.42411871401108903</c:v>
                </c:pt>
                <c:pt idx="3130" formatCode="General">
                  <c:v>0.42412471384127898</c:v>
                </c:pt>
                <c:pt idx="3131" formatCode="General">
                  <c:v>0.42413071423230903</c:v>
                </c:pt>
                <c:pt idx="3132" formatCode="General">
                  <c:v>0.42413671518405999</c:v>
                </c:pt>
                <c:pt idx="3133" formatCode="General">
                  <c:v>0.42414271669641201</c:v>
                </c:pt>
                <c:pt idx="3134" formatCode="General">
                  <c:v>0.42414858085500301</c:v>
                </c:pt>
                <c:pt idx="3135" formatCode="General">
                  <c:v>0.42415373026505998</c:v>
                </c:pt>
                <c:pt idx="3136" formatCode="General">
                  <c:v>0.424158880444229</c:v>
                </c:pt>
                <c:pt idx="3137" formatCode="General">
                  <c:v>0.424164031392533</c:v>
                </c:pt>
                <c:pt idx="3138" formatCode="General">
                  <c:v>0.42416918310999402</c:v>
                </c:pt>
                <c:pt idx="3139" formatCode="General">
                  <c:v>0.42417433559663198</c:v>
                </c:pt>
                <c:pt idx="3140" formatCode="General">
                  <c:v>0.42417948885246898</c:v>
                </c:pt>
                <c:pt idx="3141" formatCode="General">
                  <c:v>0.42418464288191099</c:v>
                </c:pt>
                <c:pt idx="3142" formatCode="General">
                  <c:v>0.42418979763293502</c:v>
                </c:pt>
                <c:pt idx="3143" formatCode="General">
                  <c:v>0.42419495298549798</c:v>
                </c:pt>
                <c:pt idx="3144" formatCode="General">
                  <c:v>0.42420010893965798</c:v>
                </c:pt>
                <c:pt idx="3145" formatCode="General">
                  <c:v>0.42420526549547299</c:v>
                </c:pt>
                <c:pt idx="3146" formatCode="General">
                  <c:v>0.42421042265300202</c:v>
                </c:pt>
                <c:pt idx="3147" formatCode="General">
                  <c:v>0.42421558041230301</c:v>
                </c:pt>
                <c:pt idx="3148" formatCode="General">
                  <c:v>0.42422073877343303</c:v>
                </c:pt>
                <c:pt idx="3149" formatCode="General">
                  <c:v>0.42422589773645197</c:v>
                </c:pt>
                <c:pt idx="3150" formatCode="General">
                  <c:v>0.42423105730141702</c:v>
                </c:pt>
                <c:pt idx="3151" formatCode="General">
                  <c:v>0.42423621746838602</c:v>
                </c:pt>
                <c:pt idx="3152" formatCode="General">
                  <c:v>0.42424137823741798</c:v>
                </c:pt>
                <c:pt idx="3153" formatCode="General">
                  <c:v>0.42424653960857001</c:v>
                </c:pt>
                <c:pt idx="3154" formatCode="General">
                  <c:v>0.42425170158190001</c:v>
                </c:pt>
                <c:pt idx="3155" formatCode="General">
                  <c:v>0.424256864157467</c:v>
                </c:pt>
                <c:pt idx="3156" formatCode="General">
                  <c:v>0.42426202733532697</c:v>
                </c:pt>
                <c:pt idx="3157" formatCode="General">
                  <c:v>0.42426719111554001</c:v>
                </c:pt>
                <c:pt idx="3158" formatCode="General">
                  <c:v>0.42427241362860202</c:v>
                </c:pt>
                <c:pt idx="3159" formatCode="General">
                  <c:v>0.42427771548883197</c:v>
                </c:pt>
                <c:pt idx="3160" formatCode="General">
                  <c:v>0.42428301774570898</c:v>
                </c:pt>
                <c:pt idx="3161" formatCode="General">
                  <c:v>0.42428832039929099</c:v>
                </c:pt>
                <c:pt idx="3162" formatCode="General">
                  <c:v>0.424293623449636</c:v>
                </c:pt>
                <c:pt idx="3163" formatCode="General">
                  <c:v>0.42429892689680199</c:v>
                </c:pt>
                <c:pt idx="3164" formatCode="General">
                  <c:v>0.424304230740847</c:v>
                </c:pt>
                <c:pt idx="3165" formatCode="General">
                  <c:v>0.42430953498182999</c:v>
                </c:pt>
                <c:pt idx="3166" formatCode="General">
                  <c:v>0.42431483961980698</c:v>
                </c:pt>
                <c:pt idx="3167" formatCode="General">
                  <c:v>0.42432014465483803</c:v>
                </c:pt>
                <c:pt idx="3168" formatCode="General">
                  <c:v>0.42432545008698103</c:v>
                </c:pt>
                <c:pt idx="3169" formatCode="General">
                  <c:v>0.42433075591629199</c:v>
                </c:pt>
                <c:pt idx="3170" formatCode="General">
                  <c:v>0.42433606214283098</c:v>
                </c:pt>
                <c:pt idx="3171" formatCode="General">
                  <c:v>0.42434136876665601</c:v>
                </c:pt>
                <c:pt idx="3172" formatCode="General">
                  <c:v>0.42434667578782398</c:v>
                </c:pt>
                <c:pt idx="3173" formatCode="General">
                  <c:v>0.424351983206393</c:v>
                </c:pt>
                <c:pt idx="3174" formatCode="General">
                  <c:v>0.42435729102242098</c:v>
                </c:pt>
                <c:pt idx="3175" formatCode="General">
                  <c:v>0.42436139843777998</c:v>
                </c:pt>
                <c:pt idx="3176" formatCode="General">
                  <c:v>0.42436512199874499</c:v>
                </c:pt>
                <c:pt idx="3177" formatCode="General">
                  <c:v>0.42436884596128899</c:v>
                </c:pt>
                <c:pt idx="3178" formatCode="General">
                  <c:v>0.42437257032549702</c:v>
                </c:pt>
                <c:pt idx="3179" formatCode="General">
                  <c:v>0.42437629509145203</c:v>
                </c:pt>
                <c:pt idx="3180" formatCode="General">
                  <c:v>0.42438002025923999</c:v>
                </c:pt>
                <c:pt idx="3181" formatCode="General">
                  <c:v>0.424383745828943</c:v>
                </c:pt>
                <c:pt idx="3182" formatCode="General">
                  <c:v>0.42438747180064701</c:v>
                </c:pt>
                <c:pt idx="3183" formatCode="General">
                  <c:v>0.42439119817443499</c:v>
                </c:pt>
                <c:pt idx="3184" formatCode="General">
                  <c:v>0.42439460816249402</c:v>
                </c:pt>
                <c:pt idx="3185" formatCode="General">
                  <c:v>0.42439757047701698</c:v>
                </c:pt>
                <c:pt idx="3186" formatCode="General">
                  <c:v>0.42440053328328398</c:v>
                </c:pt>
                <c:pt idx="3187" formatCode="General">
                  <c:v>0.42440349658140802</c:v>
                </c:pt>
                <c:pt idx="3188" formatCode="General">
                  <c:v>0.42440646037150598</c:v>
                </c:pt>
                <c:pt idx="3189" formatCode="General">
                  <c:v>0.424409318565731</c:v>
                </c:pt>
                <c:pt idx="3190" formatCode="General">
                  <c:v>0.42441211128170703</c:v>
                </c:pt>
                <c:pt idx="3191" formatCode="General">
                  <c:v>0.42441490463495202</c:v>
                </c:pt>
                <c:pt idx="3192" formatCode="General">
                  <c:v>0.42441769862558798</c:v>
                </c:pt>
                <c:pt idx="3193" formatCode="General">
                  <c:v>0.42442049325373499</c:v>
                </c:pt>
                <c:pt idx="3194" formatCode="General">
                  <c:v>0.424423288519514</c:v>
                </c:pt>
                <c:pt idx="3195" formatCode="General">
                  <c:v>0.42442608442304602</c:v>
                </c:pt>
                <c:pt idx="3196" formatCode="General">
                  <c:v>0.42442888096445103</c:v>
                </c:pt>
                <c:pt idx="3197" formatCode="General">
                  <c:v>0.42443167814385002</c:v>
                </c:pt>
                <c:pt idx="3198" formatCode="General">
                  <c:v>0.42443447596136302</c:v>
                </c:pt>
                <c:pt idx="3199" formatCode="General">
                  <c:v>0.42443636563585502</c:v>
                </c:pt>
                <c:pt idx="3200" formatCode="General">
                  <c:v>0.424437980896122</c:v>
                </c:pt>
                <c:pt idx="3201" formatCode="General">
                  <c:v>0.42443959676471898</c:v>
                </c:pt>
                <c:pt idx="3202" formatCode="General">
                  <c:v>0.424441213241807</c:v>
                </c:pt>
                <c:pt idx="3203" formatCode="General">
                  <c:v>0.42444283032754998</c:v>
                </c:pt>
                <c:pt idx="3204" formatCode="General">
                  <c:v>0.42444444802210601</c:v>
                </c:pt>
                <c:pt idx="3205" formatCode="General">
                  <c:v>0.42444606632563903</c:v>
                </c:pt>
                <c:pt idx="3206" formatCode="General">
                  <c:v>0.424447685238309</c:v>
                </c:pt>
                <c:pt idx="3207" formatCode="General">
                  <c:v>0.42444930476027898</c:v>
                </c:pt>
                <c:pt idx="3208" formatCode="General">
                  <c:v>0.42445092489170999</c:v>
                </c:pt>
                <c:pt idx="3209" formatCode="General">
                  <c:v>0.42445254563276202</c:v>
                </c:pt>
                <c:pt idx="3210" formatCode="General">
                  <c:v>0.424454166983599</c:v>
                </c:pt>
                <c:pt idx="3211" formatCode="General">
                  <c:v>0.42445578894438102</c:v>
                </c:pt>
                <c:pt idx="3212" formatCode="General">
                  <c:v>0.42445741151527</c:v>
                </c:pt>
                <c:pt idx="3213" formatCode="General">
                  <c:v>0.42445903469642698</c:v>
                </c:pt>
                <c:pt idx="3214" formatCode="General">
                  <c:v>0.42446065848801501</c:v>
                </c:pt>
                <c:pt idx="3215" formatCode="General">
                  <c:v>0.424462282890194</c:v>
                </c:pt>
                <c:pt idx="3216" formatCode="General">
                  <c:v>0.42446390790312699</c:v>
                </c:pt>
                <c:pt idx="3217" formatCode="General">
                  <c:v>0.42446553352697503</c:v>
                </c:pt>
                <c:pt idx="3218" formatCode="General">
                  <c:v>0.42446715976189903</c:v>
                </c:pt>
                <c:pt idx="3219" formatCode="General">
                  <c:v>0.42446878660806198</c:v>
                </c:pt>
                <c:pt idx="3220" formatCode="General">
                  <c:v>0.42447041406562402</c:v>
                </c:pt>
                <c:pt idx="3221" formatCode="General">
                  <c:v>0.42447204213474898</c:v>
                </c:pt>
                <c:pt idx="3222" formatCode="General">
                  <c:v>0.424473670815596</c:v>
                </c:pt>
                <c:pt idx="3223" formatCode="General">
                  <c:v>0.42447530010832901</c:v>
                </c:pt>
                <c:pt idx="3224" formatCode="General">
                  <c:v>0.42447693001310899</c:v>
                </c:pt>
                <c:pt idx="3225" formatCode="General">
                  <c:v>0.42447856053009703</c:v>
                </c:pt>
                <c:pt idx="3226" formatCode="General">
                  <c:v>0.424480191659455</c:v>
                </c:pt>
                <c:pt idx="3227" formatCode="General">
                  <c:v>0.42448182340134499</c:v>
                </c:pt>
                <c:pt idx="3228" formatCode="General">
                  <c:v>0.424483455755929</c:v>
                </c:pt>
                <c:pt idx="3229" formatCode="General">
                  <c:v>0.42448508872336899</c:v>
                </c:pt>
                <c:pt idx="3230" formatCode="General">
                  <c:v>0.424486722303826</c:v>
                </c:pt>
                <c:pt idx="3231" formatCode="General">
                  <c:v>0.42448835649746203</c:v>
                </c:pt>
                <c:pt idx="3232" formatCode="General">
                  <c:v>0.42448999130443898</c:v>
                </c:pt>
                <c:pt idx="3233" formatCode="General">
                  <c:v>0.42449162672491803</c:v>
                </c:pt>
                <c:pt idx="3234" formatCode="General">
                  <c:v>0.42449326275906202</c:v>
                </c:pt>
                <c:pt idx="3235" formatCode="General">
                  <c:v>0.424494899407033</c:v>
                </c:pt>
                <c:pt idx="3236" formatCode="General">
                  <c:v>0.42449653666899201</c:v>
                </c:pt>
                <c:pt idx="3237" formatCode="General">
                  <c:v>0.42449817454510003</c:v>
                </c:pt>
                <c:pt idx="3238" formatCode="General">
                  <c:v>0.42449981303552098</c:v>
                </c:pt>
                <c:pt idx="3239" formatCode="General">
                  <c:v>0.42450145214041601</c:v>
                </c:pt>
                <c:pt idx="3240" formatCode="General">
                  <c:v>0.424502984264579</c:v>
                </c:pt>
                <c:pt idx="3241" formatCode="General">
                  <c:v>0.42450356103495901</c:v>
                </c:pt>
                <c:pt idx="3242" formatCode="General">
                  <c:v>0.42450414155282201</c:v>
                </c:pt>
                <c:pt idx="3243" formatCode="General">
                  <c:v>0.424504722389211</c:v>
                </c:pt>
                <c:pt idx="3244" formatCode="General">
                  <c:v>0.42450535392090399</c:v>
                </c:pt>
                <c:pt idx="3245" formatCode="General">
                  <c:v>0.42450676659805697</c:v>
                </c:pt>
                <c:pt idx="3246" formatCode="General">
                  <c:v>0.42450817957190901</c:v>
                </c:pt>
                <c:pt idx="3247" formatCode="General">
                  <c:v>0.42450959284248801</c:v>
                </c:pt>
                <c:pt idx="3248" formatCode="General">
                  <c:v>0.42451100640981998</c:v>
                </c:pt>
                <c:pt idx="3249" formatCode="General">
                  <c:v>0.42451242027393399</c:v>
                </c:pt>
                <c:pt idx="3250" formatCode="General">
                  <c:v>0.42451383529640901</c:v>
                </c:pt>
                <c:pt idx="3251" formatCode="General">
                  <c:v>0.42451525086510999</c:v>
                </c:pt>
                <c:pt idx="3252" formatCode="General">
                  <c:v>0.42451666670071903</c:v>
                </c:pt>
                <c:pt idx="3253" formatCode="General">
                  <c:v>0.42451808280324199</c:v>
                </c:pt>
                <c:pt idx="3254" formatCode="General">
                  <c:v>0.424519499172684</c:v>
                </c:pt>
                <c:pt idx="3255" formatCode="General">
                  <c:v>0.42452091580905199</c:v>
                </c:pt>
                <c:pt idx="3256" formatCode="General">
                  <c:v>0.42452233271235001</c:v>
                </c:pt>
                <c:pt idx="3257" formatCode="General">
                  <c:v>0.42452374988258601</c:v>
                </c:pt>
                <c:pt idx="3258" formatCode="General">
                  <c:v>0.42452516731976497</c:v>
                </c:pt>
                <c:pt idx="3259" formatCode="General">
                  <c:v>0.42452658502389201</c:v>
                </c:pt>
                <c:pt idx="3260" formatCode="General">
                  <c:v>0.42452800299497301</c:v>
                </c:pt>
                <c:pt idx="3261" formatCode="General">
                  <c:v>0.42452942123301401</c:v>
                </c:pt>
                <c:pt idx="3262" formatCode="General">
                  <c:v>0.42453083973802103</c:v>
                </c:pt>
                <c:pt idx="3263" formatCode="General">
                  <c:v>0.42453225850999998</c:v>
                </c:pt>
                <c:pt idx="3264" formatCode="General">
                  <c:v>0.42453367754895599</c:v>
                </c:pt>
                <c:pt idx="3265" formatCode="General">
                  <c:v>0.42453509685489399</c:v>
                </c:pt>
                <c:pt idx="3266" formatCode="General">
                  <c:v>0.42453651642782197</c:v>
                </c:pt>
                <c:pt idx="3267" formatCode="General">
                  <c:v>0.424537936267743</c:v>
                </c:pt>
                <c:pt idx="3268" formatCode="General">
                  <c:v>0.424539356374665</c:v>
                </c:pt>
                <c:pt idx="3269" formatCode="General">
                  <c:v>0.42454077674859197</c:v>
                </c:pt>
                <c:pt idx="3270" formatCode="General">
                  <c:v>0.42454219038291802</c:v>
                </c:pt>
                <c:pt idx="3271" formatCode="General">
                  <c:v>0.42454347252090402</c:v>
                </c:pt>
                <c:pt idx="3272" formatCode="General">
                  <c:v>0.424544754851572</c:v>
                </c:pt>
                <c:pt idx="3273" formatCode="General">
                  <c:v>0.42454603737491697</c:v>
                </c:pt>
                <c:pt idx="3274" formatCode="General">
                  <c:v>0.42454732009093399</c:v>
                </c:pt>
                <c:pt idx="3275" formatCode="General">
                  <c:v>0.424548602999616</c:v>
                </c:pt>
                <c:pt idx="3276" formatCode="General">
                  <c:v>0.42454988610095801</c:v>
                </c:pt>
                <c:pt idx="3277" formatCode="General">
                  <c:v>0.42455116939495302</c:v>
                </c:pt>
                <c:pt idx="3278" formatCode="General">
                  <c:v>0.42455245288159799</c:v>
                </c:pt>
                <c:pt idx="3279" formatCode="General">
                  <c:v>0.42455373656088502</c:v>
                </c:pt>
                <c:pt idx="3280" formatCode="General">
                  <c:v>0.42455502043280802</c:v>
                </c:pt>
                <c:pt idx="3281" formatCode="General">
                  <c:v>0.42455630449736398</c:v>
                </c:pt>
                <c:pt idx="3282" formatCode="General">
                  <c:v>0.42455758875454402</c:v>
                </c:pt>
                <c:pt idx="3283" formatCode="General">
                  <c:v>0.42455887320434399</c:v>
                </c:pt>
                <c:pt idx="3284" formatCode="General">
                  <c:v>0.42456015784675899</c:v>
                </c:pt>
                <c:pt idx="3285" formatCode="General">
                  <c:v>0.42456144268178098</c:v>
                </c:pt>
                <c:pt idx="3286" formatCode="General">
                  <c:v>0.42456272770940601</c:v>
                </c:pt>
                <c:pt idx="3287" formatCode="General">
                  <c:v>0.42456401292962698</c:v>
                </c:pt>
                <c:pt idx="3288" formatCode="General">
                  <c:v>0.42456529834244</c:v>
                </c:pt>
                <c:pt idx="3289" formatCode="General">
                  <c:v>0.42456658394783803</c:v>
                </c:pt>
                <c:pt idx="3290" formatCode="General">
                  <c:v>0.42456786974581501</c:v>
                </c:pt>
                <c:pt idx="3291" formatCode="General">
                  <c:v>0.424569155736365</c:v>
                </c:pt>
                <c:pt idx="3292" formatCode="General">
                  <c:v>0.42457044191948401</c:v>
                </c:pt>
                <c:pt idx="3293" formatCode="General">
                  <c:v>0.42457172829516399</c:v>
                </c:pt>
                <c:pt idx="3294" formatCode="General">
                  <c:v>0.42457301486340099</c:v>
                </c:pt>
                <c:pt idx="3295" formatCode="General">
                  <c:v>0.42457430162418802</c:v>
                </c:pt>
                <c:pt idx="3296" formatCode="General">
                  <c:v>0.42457558857751998</c:v>
                </c:pt>
                <c:pt idx="3297" formatCode="General">
                  <c:v>0.42457687572339098</c:v>
                </c:pt>
                <c:pt idx="3298" formatCode="General">
                  <c:v>0.42457816306179502</c:v>
                </c:pt>
                <c:pt idx="3299" formatCode="General">
                  <c:v>0.424579450592726</c:v>
                </c:pt>
                <c:pt idx="3300" formatCode="General">
                  <c:v>0.42458179115052103</c:v>
                </c:pt>
                <c:pt idx="3301" formatCode="General">
                  <c:v>0.42458446902683</c:v>
                </c:pt>
                <c:pt idx="3302" formatCode="General">
                  <c:v>0.42458714734484099</c:v>
                </c:pt>
                <c:pt idx="3303" formatCode="General">
                  <c:v>0.424589985438867</c:v>
                </c:pt>
                <c:pt idx="3304" formatCode="General">
                  <c:v>0.42459338164989602</c:v>
                </c:pt>
                <c:pt idx="3305" formatCode="General">
                  <c:v>0.42459677831091802</c:v>
                </c:pt>
                <c:pt idx="3306" formatCode="General">
                  <c:v>0.424600175421885</c:v>
                </c:pt>
                <c:pt idx="3307" formatCode="General">
                  <c:v>0.42460357298274898</c:v>
                </c:pt>
                <c:pt idx="3308" formatCode="General">
                  <c:v>0.42460697099346101</c:v>
                </c:pt>
                <c:pt idx="3309" formatCode="General">
                  <c:v>0.42461036945397101</c:v>
                </c:pt>
                <c:pt idx="3310" formatCode="General">
                  <c:v>0.424613892323154</c:v>
                </c:pt>
                <c:pt idx="3311" formatCode="General">
                  <c:v>0.42461759863295001</c:v>
                </c:pt>
                <c:pt idx="3312" formatCode="General">
                  <c:v>0.42462130560822597</c:v>
                </c:pt>
                <c:pt idx="3313" formatCode="General">
                  <c:v>0.42462501324896701</c:v>
                </c:pt>
                <c:pt idx="3314" formatCode="General">
                  <c:v>0.42462872155515802</c:v>
                </c:pt>
                <c:pt idx="3315" formatCode="General">
                  <c:v>0.42463243052678201</c:v>
                </c:pt>
                <c:pt idx="3316" formatCode="General">
                  <c:v>0.424636140163825</c:v>
                </c:pt>
                <c:pt idx="3317" formatCode="General">
                  <c:v>0.42463985046627101</c:v>
                </c:pt>
                <c:pt idx="3318" formatCode="General">
                  <c:v>0.42464356143410298</c:v>
                </c:pt>
                <c:pt idx="3319" formatCode="General">
                  <c:v>0.42464727306730599</c:v>
                </c:pt>
                <c:pt idx="3320" formatCode="General">
                  <c:v>0.42465098536586399</c:v>
                </c:pt>
                <c:pt idx="3321" formatCode="General">
                  <c:v>0.42465469832976199</c:v>
                </c:pt>
                <c:pt idx="3322" formatCode="General">
                  <c:v>0.42465841195898302</c:v>
                </c:pt>
                <c:pt idx="3323" formatCode="General">
                  <c:v>0.42466212625351002</c:v>
                </c:pt>
                <c:pt idx="3324" formatCode="General">
                  <c:v>0.42466584121332901</c:v>
                </c:pt>
                <c:pt idx="3325" formatCode="General">
                  <c:v>0.424669556838423</c:v>
                </c:pt>
                <c:pt idx="3326" formatCode="General">
                  <c:v>0.42467327312877601</c:v>
                </c:pt>
                <c:pt idx="3327" formatCode="General">
                  <c:v>0.42467699008437099</c:v>
                </c:pt>
                <c:pt idx="3328" formatCode="General">
                  <c:v>0.42468070770519201</c:v>
                </c:pt>
                <c:pt idx="3329" formatCode="General">
                  <c:v>0.42468442599122302</c:v>
                </c:pt>
                <c:pt idx="3330" formatCode="General">
                  <c:v>0.424688144942448</c:v>
                </c:pt>
                <c:pt idx="3331" formatCode="General">
                  <c:v>0.42469186455885</c:v>
                </c:pt>
                <c:pt idx="3332" formatCode="General">
                  <c:v>0.42469558484041198</c:v>
                </c:pt>
                <c:pt idx="3333" formatCode="General">
                  <c:v>0.42469930578711801</c:v>
                </c:pt>
                <c:pt idx="3334" formatCode="General">
                  <c:v>0.42470302739895099</c:v>
                </c:pt>
                <c:pt idx="3335" formatCode="General">
                  <c:v>0.424706749675895</c:v>
                </c:pt>
                <c:pt idx="3336" formatCode="General">
                  <c:v>0.42471047261793399</c:v>
                </c:pt>
                <c:pt idx="3337" formatCode="General">
                  <c:v>0.42471419622504902</c:v>
                </c:pt>
                <c:pt idx="3338" formatCode="General">
                  <c:v>0.42471792049722401</c:v>
                </c:pt>
                <c:pt idx="3339" formatCode="General">
                  <c:v>0.42472164543444302</c:v>
                </c:pt>
                <c:pt idx="3340" formatCode="General">
                  <c:v>0.424725371036689</c:v>
                </c:pt>
                <c:pt idx="3341" formatCode="General">
                  <c:v>0.42472909730394398</c:v>
                </c:pt>
                <c:pt idx="3342" formatCode="General">
                  <c:v>0.42473282423619102</c:v>
                </c:pt>
                <c:pt idx="3343" formatCode="General">
                  <c:v>0.42473655183341402</c:v>
                </c:pt>
                <c:pt idx="3344" formatCode="General">
                  <c:v>0.424740280095595</c:v>
                </c:pt>
                <c:pt idx="3345" formatCode="General">
                  <c:v>0.42474400902271803</c:v>
                </c:pt>
                <c:pt idx="3346" formatCode="General">
                  <c:v>0.424747738614763</c:v>
                </c:pt>
                <c:pt idx="3347" formatCode="General">
                  <c:v>0.424751468871716</c:v>
                </c:pt>
                <c:pt idx="3348" formatCode="General">
                  <c:v>0.42475519979355703</c:v>
                </c:pt>
                <c:pt idx="3349" formatCode="General">
                  <c:v>0.42475893138027099</c:v>
                </c:pt>
                <c:pt idx="3350" formatCode="General">
                  <c:v>0.42476266363183801</c:v>
                </c:pt>
                <c:pt idx="3351" formatCode="General">
                  <c:v>0.424766396548242</c:v>
                </c:pt>
                <c:pt idx="3352" formatCode="General">
                  <c:v>0.42477013012946602</c:v>
                </c:pt>
                <c:pt idx="3353" formatCode="General">
                  <c:v>0.42477386437549097</c:v>
                </c:pt>
                <c:pt idx="3354" formatCode="General">
                  <c:v>0.42477759928629899</c:v>
                </c:pt>
                <c:pt idx="3355" formatCode="General">
                  <c:v>0.42478133486187403</c:v>
                </c:pt>
                <c:pt idx="3356" formatCode="General">
                  <c:v>0.42478507110219699</c:v>
                </c:pt>
                <c:pt idx="3357" formatCode="General">
                  <c:v>0.424788808007251</c:v>
                </c:pt>
                <c:pt idx="3358" formatCode="General">
                  <c:v>0.42479244652334602</c:v>
                </c:pt>
                <c:pt idx="3359" formatCode="General">
                  <c:v>0.42479595128752601</c:v>
                </c:pt>
                <c:pt idx="3360" formatCode="General">
                  <c:v>0.42479945673514502</c:v>
                </c:pt>
                <c:pt idx="3361" formatCode="General">
                  <c:v>0.42480296286615998</c:v>
                </c:pt>
                <c:pt idx="3362" formatCode="General">
                  <c:v>0.42480646968052699</c:v>
                </c:pt>
                <c:pt idx="3363" formatCode="General">
                  <c:v>0.42480997717820301</c:v>
                </c:pt>
                <c:pt idx="3364" formatCode="General">
                  <c:v>0.42481283260929897</c:v>
                </c:pt>
                <c:pt idx="3365" formatCode="General">
                  <c:v>0.42481528210906799</c:v>
                </c:pt>
                <c:pt idx="3366" formatCode="General">
                  <c:v>0.424817732312467</c:v>
                </c:pt>
                <c:pt idx="3367" formatCode="General">
                  <c:v>0.42482018321949699</c:v>
                </c:pt>
                <c:pt idx="3368" formatCode="General">
                  <c:v>0.42482263483016203</c:v>
                </c:pt>
                <c:pt idx="3369" formatCode="General">
                  <c:v>0.42482508714446299</c:v>
                </c:pt>
                <c:pt idx="3370" formatCode="General">
                  <c:v>0.42482754016240298</c:v>
                </c:pt>
                <c:pt idx="3371" formatCode="General">
                  <c:v>0.42482999388398202</c:v>
                </c:pt>
                <c:pt idx="3372" formatCode="General">
                  <c:v>0.42483244830920402</c:v>
                </c:pt>
                <c:pt idx="3373" formatCode="General">
                  <c:v>0.42483490343806901</c:v>
                </c:pt>
                <c:pt idx="3374" formatCode="General">
                  <c:v>0.42483735927058103</c:v>
                </c:pt>
                <c:pt idx="3375" formatCode="General">
                  <c:v>0.42483981580674002</c:v>
                </c:pt>
                <c:pt idx="3376" formatCode="General">
                  <c:v>0.42484227304654898</c:v>
                </c:pt>
                <c:pt idx="3377" formatCode="General">
                  <c:v>0.42484473099000802</c:v>
                </c:pt>
                <c:pt idx="3378" formatCode="General">
                  <c:v>0.42484718963711998</c:v>
                </c:pt>
                <c:pt idx="3379" formatCode="General">
                  <c:v>0.42484964898788602</c:v>
                </c:pt>
                <c:pt idx="3380" formatCode="General">
                  <c:v>0.42485210904230802</c:v>
                </c:pt>
                <c:pt idx="3381" formatCode="General">
                  <c:v>0.42485456980038599</c:v>
                </c:pt>
                <c:pt idx="3382" formatCode="General">
                  <c:v>0.42485703126212199</c:v>
                </c:pt>
                <c:pt idx="3383" formatCode="General">
                  <c:v>0.424859493427518</c:v>
                </c:pt>
                <c:pt idx="3384" formatCode="General">
                  <c:v>0.42486195629657397</c:v>
                </c:pt>
                <c:pt idx="3385" formatCode="General">
                  <c:v>0.42486441986929302</c:v>
                </c:pt>
                <c:pt idx="3386" formatCode="General">
                  <c:v>0.42486688414567397</c:v>
                </c:pt>
                <c:pt idx="3387" formatCode="General">
                  <c:v>0.424869349125719</c:v>
                </c:pt>
                <c:pt idx="3388" formatCode="General">
                  <c:v>0.42487181480942798</c:v>
                </c:pt>
                <c:pt idx="3389" formatCode="General">
                  <c:v>0.42487428119680398</c:v>
                </c:pt>
                <c:pt idx="3390" formatCode="General">
                  <c:v>0.424876748287846</c:v>
                </c:pt>
                <c:pt idx="3391" formatCode="General">
                  <c:v>0.42487921608255502</c:v>
                </c:pt>
                <c:pt idx="3392" formatCode="General">
                  <c:v>0.42488168458093301</c:v>
                </c:pt>
                <c:pt idx="3393" formatCode="General">
                  <c:v>0.424884153782979</c:v>
                </c:pt>
                <c:pt idx="3394" formatCode="General">
                  <c:v>0.42488669747458302</c:v>
                </c:pt>
                <c:pt idx="3395" formatCode="General">
                  <c:v>0.42488929852135399</c:v>
                </c:pt>
                <c:pt idx="3396" formatCode="General">
                  <c:v>0.42489190026476797</c:v>
                </c:pt>
                <c:pt idx="3397" formatCode="General">
                  <c:v>0.42489450270486401</c:v>
                </c:pt>
                <c:pt idx="3398" formatCode="General">
                  <c:v>0.424897105841676</c:v>
                </c:pt>
                <c:pt idx="3399" formatCode="General">
                  <c:v>0.42489970967523999</c:v>
                </c:pt>
                <c:pt idx="3400" formatCode="General">
                  <c:v>0.42490231420559299</c:v>
                </c:pt>
                <c:pt idx="3401" formatCode="General">
                  <c:v>0.42490491943277098</c:v>
                </c:pt>
                <c:pt idx="3402" formatCode="General">
                  <c:v>0.42490752535680898</c:v>
                </c:pt>
                <c:pt idx="3403" formatCode="General">
                  <c:v>0.42491013197774302</c:v>
                </c:pt>
                <c:pt idx="3404" formatCode="General">
                  <c:v>0.42491273929560802</c:v>
                </c:pt>
                <c:pt idx="3405" formatCode="General">
                  <c:v>0.42491534731044101</c:v>
                </c:pt>
                <c:pt idx="3406" formatCode="General">
                  <c:v>0.424917956022278</c:v>
                </c:pt>
                <c:pt idx="3407" formatCode="General">
                  <c:v>0.42492056543115198</c:v>
                </c:pt>
                <c:pt idx="3408" formatCode="General">
                  <c:v>0.42492317553710102</c:v>
                </c:pt>
                <c:pt idx="3409" formatCode="General">
                  <c:v>0.42492578634015998</c:v>
                </c:pt>
                <c:pt idx="3410" formatCode="General">
                  <c:v>0.42492839784036301</c:v>
                </c:pt>
                <c:pt idx="3411" formatCode="General">
                  <c:v>0.42493101003774703</c:v>
                </c:pt>
                <c:pt idx="3412" formatCode="General">
                  <c:v>0.42493362293234699</c:v>
                </c:pt>
                <c:pt idx="3413" formatCode="General">
                  <c:v>0.42493623652419699</c:v>
                </c:pt>
                <c:pt idx="3414" formatCode="General">
                  <c:v>0.42493885081333299</c:v>
                </c:pt>
                <c:pt idx="3415" formatCode="General">
                  <c:v>0.42494146579978997</c:v>
                </c:pt>
                <c:pt idx="3416" formatCode="General">
                  <c:v>0.42494408148360302</c:v>
                </c:pt>
                <c:pt idx="3417" formatCode="General">
                  <c:v>0.42494669786480699</c:v>
                </c:pt>
                <c:pt idx="3418" formatCode="General">
                  <c:v>0.42494931494343702</c:v>
                </c:pt>
                <c:pt idx="3419" formatCode="General">
                  <c:v>0.42495193271952802</c:v>
                </c:pt>
                <c:pt idx="3420" formatCode="General">
                  <c:v>0.42495451466051398</c:v>
                </c:pt>
                <c:pt idx="3421" formatCode="General">
                  <c:v>0.42495641048448801</c:v>
                </c:pt>
                <c:pt idx="3422" formatCode="General">
                  <c:v>0.42495830700294601</c:v>
                </c:pt>
                <c:pt idx="3423" formatCode="General">
                  <c:v>0.424960204215938</c:v>
                </c:pt>
                <c:pt idx="3424" formatCode="General">
                  <c:v>0.42496210212351498</c:v>
                </c:pt>
                <c:pt idx="3425" formatCode="General">
                  <c:v>0.42496400072572799</c:v>
                </c:pt>
                <c:pt idx="3426" formatCode="General">
                  <c:v>0.42496590002262602</c:v>
                </c:pt>
                <c:pt idx="3427" formatCode="General">
                  <c:v>0.42496780001426099</c:v>
                </c:pt>
                <c:pt idx="3428" formatCode="General">
                  <c:v>0.42496970070068102</c:v>
                </c:pt>
                <c:pt idx="3429" formatCode="General">
                  <c:v>0.42497160208193901</c:v>
                </c:pt>
                <c:pt idx="3430" formatCode="General">
                  <c:v>0.42497350415808399</c:v>
                </c:pt>
                <c:pt idx="3431" formatCode="General">
                  <c:v>0.42497540692916602</c:v>
                </c:pt>
                <c:pt idx="3432" formatCode="General">
                  <c:v>0.42497731039523501</c:v>
                </c:pt>
                <c:pt idx="3433" formatCode="General">
                  <c:v>0.424978969772494</c:v>
                </c:pt>
                <c:pt idx="3434" formatCode="General">
                  <c:v>0.42497921799962901</c:v>
                </c:pt>
                <c:pt idx="3435" formatCode="General">
                  <c:v>0.424979350910419</c:v>
                </c:pt>
                <c:pt idx="3436" formatCode="General">
                  <c:v>0.42497948393762902</c:v>
                </c:pt>
                <c:pt idx="3437" formatCode="General">
                  <c:v>0.42497961708126297</c:v>
                </c:pt>
                <c:pt idx="3438" formatCode="General">
                  <c:v>0.42497975034132901</c:v>
                </c:pt>
                <c:pt idx="3439" formatCode="General">
                  <c:v>0.42497988371783102</c:v>
                </c:pt>
                <c:pt idx="3440" formatCode="General">
                  <c:v>0.424980017210775</c:v>
                </c:pt>
                <c:pt idx="3441" formatCode="General">
                  <c:v>0.42498015082016799</c:v>
                </c:pt>
                <c:pt idx="3442" formatCode="General">
                  <c:v>0.424980284546016</c:v>
                </c:pt>
                <c:pt idx="3443" formatCode="General">
                  <c:v>0.42498041838832401</c:v>
                </c:pt>
                <c:pt idx="3444" formatCode="General">
                  <c:v>0.42498055234709797</c:v>
                </c:pt>
                <c:pt idx="3445" formatCode="General">
                  <c:v>0.42498068642234399</c:v>
                </c:pt>
                <c:pt idx="3446" formatCode="General">
                  <c:v>0.424980820614069</c:v>
                </c:pt>
                <c:pt idx="3447" formatCode="General">
                  <c:v>0.424980954922278</c:v>
                </c:pt>
                <c:pt idx="3448" formatCode="General">
                  <c:v>0.42498108934697698</c:v>
                </c:pt>
                <c:pt idx="3449" formatCode="General">
                  <c:v>0.424981223888171</c:v>
                </c:pt>
                <c:pt idx="3450" formatCode="General">
                  <c:v>0.42498135854586799</c:v>
                </c:pt>
                <c:pt idx="3451" formatCode="General">
                  <c:v>0.42498149332007201</c:v>
                </c:pt>
                <c:pt idx="3452" formatCode="General">
                  <c:v>0.42498162821079</c:v>
                </c:pt>
                <c:pt idx="3453" formatCode="General">
                  <c:v>0.424981763218028</c:v>
                </c:pt>
                <c:pt idx="3454" formatCode="General">
                  <c:v>0.42498189834179101</c:v>
                </c:pt>
                <c:pt idx="3455" formatCode="General">
                  <c:v>0.42498203358208603</c:v>
                </c:pt>
                <c:pt idx="3456" formatCode="General">
                  <c:v>0.42498216893891799</c:v>
                </c:pt>
                <c:pt idx="3457" formatCode="General">
                  <c:v>0.42498230441229301</c:v>
                </c:pt>
                <c:pt idx="3458" formatCode="General">
                  <c:v>0.42498244000221702</c:v>
                </c:pt>
                <c:pt idx="3459" formatCode="General">
                  <c:v>0.42498257570869602</c:v>
                </c:pt>
                <c:pt idx="3460" formatCode="General">
                  <c:v>0.424982711531737</c:v>
                </c:pt>
                <c:pt idx="3461" formatCode="General">
                  <c:v>0.42498284747134402</c:v>
                </c:pt>
                <c:pt idx="3462" formatCode="General">
                  <c:v>0.42498298352752401</c:v>
                </c:pt>
                <c:pt idx="3463" formatCode="General">
                  <c:v>0.42498311970028302</c:v>
                </c:pt>
                <c:pt idx="3464" formatCode="General">
                  <c:v>0.424983255989626</c:v>
                </c:pt>
                <c:pt idx="3465" formatCode="General">
                  <c:v>0.42498339239555999</c:v>
                </c:pt>
                <c:pt idx="3466" formatCode="General">
                  <c:v>0.42498352891808999</c:v>
                </c:pt>
                <c:pt idx="3467" formatCode="General">
                  <c:v>0.424983665557222</c:v>
                </c:pt>
                <c:pt idx="3468" formatCode="General">
                  <c:v>0.42498380231296301</c:v>
                </c:pt>
                <c:pt idx="3469" formatCode="General">
                  <c:v>0.42498393918531702</c:v>
                </c:pt>
                <c:pt idx="3470" formatCode="General">
                  <c:v>0.42498407617429201</c:v>
                </c:pt>
                <c:pt idx="3471" formatCode="General">
                  <c:v>0.424984213279892</c:v>
                </c:pt>
                <c:pt idx="3472" formatCode="General">
                  <c:v>0.42498435050212502</c:v>
                </c:pt>
                <c:pt idx="3473" formatCode="General">
                  <c:v>0.42498448784099402</c:v>
                </c:pt>
                <c:pt idx="3474" formatCode="General">
                  <c:v>0.42498462529650799</c:v>
                </c:pt>
                <c:pt idx="3475" formatCode="General">
                  <c:v>0.42498476286866999</c:v>
                </c:pt>
                <c:pt idx="3476" formatCode="General">
                  <c:v>0.424984900557489</c:v>
                </c:pt>
                <c:pt idx="3477" formatCode="General">
                  <c:v>0.42498503836296803</c:v>
                </c:pt>
                <c:pt idx="3478" formatCode="General">
                  <c:v>0.42498517628511401</c:v>
                </c:pt>
                <c:pt idx="3479" formatCode="General">
                  <c:v>0.42498535278332</c:v>
                </c:pt>
                <c:pt idx="3480" formatCode="General">
                  <c:v>0.42498567227263301</c:v>
                </c:pt>
                <c:pt idx="3481" formatCode="General">
                  <c:v>0.42498599192033598</c:v>
                </c:pt>
                <c:pt idx="3482" formatCode="General">
                  <c:v>0.42498631172644202</c:v>
                </c:pt>
                <c:pt idx="3483" formatCode="General">
                  <c:v>0.42498663169096501</c:v>
                </c:pt>
                <c:pt idx="3484" formatCode="General">
                  <c:v>0.42498695181391599</c:v>
                </c:pt>
                <c:pt idx="3485" formatCode="General">
                  <c:v>0.42498727209530901</c:v>
                </c:pt>
                <c:pt idx="3486" formatCode="General">
                  <c:v>0.424987592535155</c:v>
                </c:pt>
                <c:pt idx="3487" formatCode="General">
                  <c:v>0.42498791313346801</c:v>
                </c:pt>
                <c:pt idx="3488" formatCode="General">
                  <c:v>0.42498823389026102</c:v>
                </c:pt>
                <c:pt idx="3489" formatCode="General">
                  <c:v>0.42498855480554598</c:v>
                </c:pt>
                <c:pt idx="3490" formatCode="General">
                  <c:v>0.42498887587933498</c:v>
                </c:pt>
                <c:pt idx="3491" formatCode="General">
                  <c:v>0.42498919711164201</c:v>
                </c:pt>
                <c:pt idx="3492" formatCode="General">
                  <c:v>0.42498951850247901</c:v>
                </c:pt>
                <c:pt idx="3493" formatCode="General">
                  <c:v>0.42498984005185902</c:v>
                </c:pt>
                <c:pt idx="3494" formatCode="General">
                  <c:v>0.42499016175979498</c:v>
                </c:pt>
                <c:pt idx="3495" formatCode="General">
                  <c:v>0.42499048362629799</c:v>
                </c:pt>
                <c:pt idx="3496" formatCode="General">
                  <c:v>0.42499078709472998</c:v>
                </c:pt>
                <c:pt idx="3497" formatCode="General">
                  <c:v>0.424991086177121</c:v>
                </c:pt>
                <c:pt idx="3498" formatCode="General">
                  <c:v>0.42499138558863597</c:v>
                </c:pt>
                <c:pt idx="3499" formatCode="General">
                  <c:v>0.42499168532933901</c:v>
                </c:pt>
                <c:pt idx="3500" formatCode="General">
                  <c:v>0.424991985399294</c:v>
                </c:pt>
                <c:pt idx="3501" formatCode="General">
                  <c:v>0.42499228579856402</c:v>
                </c:pt>
                <c:pt idx="3502" formatCode="General">
                  <c:v>0.424992586527214</c:v>
                </c:pt>
                <c:pt idx="3503" formatCode="General">
                  <c:v>0.42499288758530601</c:v>
                </c:pt>
                <c:pt idx="3504" formatCode="General">
                  <c:v>0.424993188972904</c:v>
                </c:pt>
                <c:pt idx="3505" formatCode="General">
                  <c:v>0.42499349069007297</c:v>
                </c:pt>
                <c:pt idx="3506" formatCode="General">
                  <c:v>0.42499379273687599</c:v>
                </c:pt>
                <c:pt idx="3507" formatCode="General">
                  <c:v>0.42499403409823799</c:v>
                </c:pt>
                <c:pt idx="3508" formatCode="General">
                  <c:v>0.42499419631975999</c:v>
                </c:pt>
                <c:pt idx="3509" formatCode="General">
                  <c:v>0.424994358859902</c:v>
                </c:pt>
                <c:pt idx="3510" formatCode="General">
                  <c:v>0.424994521718709</c:v>
                </c:pt>
                <c:pt idx="3511" formatCode="General">
                  <c:v>0.42499468489622599</c:v>
                </c:pt>
                <c:pt idx="3512" formatCode="General">
                  <c:v>0.42499484839250001</c:v>
                </c:pt>
                <c:pt idx="3513" formatCode="General">
                  <c:v>0.42499501220757602</c:v>
                </c:pt>
                <c:pt idx="3514" formatCode="General">
                  <c:v>0.42499517634149903</c:v>
                </c:pt>
                <c:pt idx="3515" formatCode="General">
                  <c:v>0.424995340794315</c:v>
                </c:pt>
                <c:pt idx="3516" formatCode="General">
                  <c:v>0.42499550556607002</c:v>
                </c:pt>
                <c:pt idx="3517" formatCode="General">
                  <c:v>0.42499567065680899</c:v>
                </c:pt>
                <c:pt idx="3518" formatCode="General">
                  <c:v>0.42499583606657698</c:v>
                </c:pt>
                <c:pt idx="3519" formatCode="General">
                  <c:v>0.42499600179541902</c:v>
                </c:pt>
                <c:pt idx="3520" formatCode="General">
                  <c:v>0.42499616784338301</c:v>
                </c:pt>
                <c:pt idx="3521" formatCode="General">
                  <c:v>0.42499633421051197</c:v>
                </c:pt>
                <c:pt idx="3522" formatCode="General">
                  <c:v>0.42499650089685298</c:v>
                </c:pt>
                <c:pt idx="3523" formatCode="General">
                  <c:v>0.424996667902451</c:v>
                </c:pt>
                <c:pt idx="3524" formatCode="General">
                  <c:v>0.42499683522735099</c:v>
                </c:pt>
                <c:pt idx="3525" formatCode="General">
                  <c:v>0.42499700287159897</c:v>
                </c:pt>
                <c:pt idx="3526" formatCode="General">
                  <c:v>0.42499717083524102</c:v>
                </c:pt>
                <c:pt idx="3527" formatCode="General">
                  <c:v>0.42499733911832099</c:v>
                </c:pt>
                <c:pt idx="3528" formatCode="General">
                  <c:v>0.42499750772088601</c:v>
                </c:pt>
                <c:pt idx="3529" formatCode="General">
                  <c:v>0.42499767664298099</c:v>
                </c:pt>
                <c:pt idx="3530" formatCode="General">
                  <c:v>0.424997845884651</c:v>
                </c:pt>
                <c:pt idx="3531" formatCode="General">
                  <c:v>0.42499801544594101</c:v>
                </c:pt>
                <c:pt idx="3532" formatCode="General">
                  <c:v>0.42499818532689798</c:v>
                </c:pt>
                <c:pt idx="3533" formatCode="General">
                  <c:v>0.42499835552756698</c:v>
                </c:pt>
                <c:pt idx="3534" formatCode="General">
                  <c:v>0.42499852604799199</c:v>
                </c:pt>
                <c:pt idx="3535" formatCode="General">
                  <c:v>0.42499869688822001</c:v>
                </c:pt>
                <c:pt idx="3536" formatCode="General">
                  <c:v>0.42499886804829601</c:v>
                </c:pt>
                <c:pt idx="3537" formatCode="General">
                  <c:v>0.42499903952826601</c:v>
                </c:pt>
                <c:pt idx="3538" formatCode="General">
                  <c:v>0.42499921132817498</c:v>
                </c:pt>
                <c:pt idx="3539" formatCode="General">
                  <c:v>0.42499938344806698</c:v>
                </c:pt>
                <c:pt idx="3540" formatCode="General">
                  <c:v>0.42499955588798999</c:v>
                </c:pt>
                <c:pt idx="3541" formatCode="General">
                  <c:v>0.42499972864798702</c:v>
                </c:pt>
                <c:pt idx="3542" formatCode="General">
                  <c:v>0.42499990172810598</c:v>
                </c:pt>
                <c:pt idx="3543" formatCode="General">
                  <c:v>0.42500007512839</c:v>
                </c:pt>
                <c:pt idx="3544" formatCode="General">
                  <c:v>0.42500024884888499</c:v>
                </c:pt>
                <c:pt idx="3545" formatCode="General">
                  <c:v>0.42500042288963802</c:v>
                </c:pt>
                <c:pt idx="3546" formatCode="General">
                  <c:v>0.425000597250692</c:v>
                </c:pt>
                <c:pt idx="3547" formatCode="General">
                  <c:v>0.42500077193209401</c:v>
                </c:pt>
                <c:pt idx="3548" formatCode="General">
                  <c:v>0.42500094693389001</c:v>
                </c:pt>
                <c:pt idx="3549" formatCode="General">
                  <c:v>0.42500112225612302</c:v>
                </c:pt>
                <c:pt idx="3550" formatCode="General">
                  <c:v>0.42500129789884</c:v>
                </c:pt>
                <c:pt idx="3551" formatCode="General">
                  <c:v>0.42500147386208698</c:v>
                </c:pt>
                <c:pt idx="3552" formatCode="General">
                  <c:v>0.42500165014590802</c:v>
                </c:pt>
                <c:pt idx="3553" formatCode="General">
                  <c:v>0.42500182675034898</c:v>
                </c:pt>
                <c:pt idx="3554" formatCode="General">
                  <c:v>0.42500200367545499</c:v>
                </c:pt>
                <c:pt idx="3555" formatCode="General">
                  <c:v>0.42500218092127201</c:v>
                </c:pt>
                <c:pt idx="3556" formatCode="General">
                  <c:v>0.42500235848784501</c:v>
                </c:pt>
                <c:pt idx="3557" formatCode="General">
                  <c:v>0.42500253637521901</c:v>
                </c:pt>
                <c:pt idx="3558" formatCode="General">
                  <c:v>0.42500271458344002</c:v>
                </c:pt>
                <c:pt idx="3559" formatCode="General">
                  <c:v>0.42500289311255302</c:v>
                </c:pt>
                <c:pt idx="3560" formatCode="General">
                  <c:v>0.42500307196260301</c:v>
                </c:pt>
                <c:pt idx="3561" formatCode="General">
                  <c:v>0.42500325113363602</c:v>
                </c:pt>
                <c:pt idx="3562" formatCode="General">
                  <c:v>0.42500343062569701</c:v>
                </c:pt>
                <c:pt idx="3563" formatCode="General">
                  <c:v>0.425003610438832</c:v>
                </c:pt>
                <c:pt idx="3564" formatCode="General">
                  <c:v>0.42500379057308502</c:v>
                </c:pt>
                <c:pt idx="3565" formatCode="General">
                  <c:v>0.42500400156156498</c:v>
                </c:pt>
                <c:pt idx="3566" formatCode="General">
                  <c:v>0.42500448469986302</c:v>
                </c:pt>
                <c:pt idx="3567" formatCode="General">
                  <c:v>0.42500496831269502</c:v>
                </c:pt>
                <c:pt idx="3568" formatCode="General">
                  <c:v>0.42500545240016202</c:v>
                </c:pt>
                <c:pt idx="3569" formatCode="General">
                  <c:v>0.42500593696236699</c:v>
                </c:pt>
                <c:pt idx="3570" formatCode="General">
                  <c:v>0.42500642199941102</c:v>
                </c:pt>
                <c:pt idx="3571" formatCode="General">
                  <c:v>0.42500690751139603</c:v>
                </c:pt>
                <c:pt idx="3572" formatCode="General">
                  <c:v>0.42500805780183698</c:v>
                </c:pt>
                <c:pt idx="3573" formatCode="General">
                  <c:v>0.42500978525491201</c:v>
                </c:pt>
                <c:pt idx="3574" formatCode="General">
                  <c:v>0.42501151334251502</c:v>
                </c:pt>
                <c:pt idx="3575" formatCode="General">
                  <c:v>0.425013242064749</c:v>
                </c:pt>
                <c:pt idx="3576" formatCode="General">
                  <c:v>0.42501497142171601</c:v>
                </c:pt>
                <c:pt idx="3577" formatCode="General">
                  <c:v>0.42501670141351899</c:v>
                </c:pt>
                <c:pt idx="3578" formatCode="General">
                  <c:v>0.42501843204026202</c:v>
                </c:pt>
                <c:pt idx="3579" formatCode="General">
                  <c:v>0.425020163302048</c:v>
                </c:pt>
                <c:pt idx="3580" formatCode="General">
                  <c:v>0.42502189519897898</c:v>
                </c:pt>
                <c:pt idx="3581" formatCode="General">
                  <c:v>0.42502362773115798</c:v>
                </c:pt>
                <c:pt idx="3582" formatCode="General">
                  <c:v>0.42502536089868898</c:v>
                </c:pt>
                <c:pt idx="3583" formatCode="General">
                  <c:v>0.425027920651533</c:v>
                </c:pt>
                <c:pt idx="3584" formatCode="General">
                  <c:v>0.42503054388122702</c:v>
                </c:pt>
                <c:pt idx="3585" formatCode="General">
                  <c:v>0.42503316774373001</c:v>
                </c:pt>
                <c:pt idx="3586" formatCode="General">
                  <c:v>0.42503579223910698</c:v>
                </c:pt>
                <c:pt idx="3587" formatCode="General">
                  <c:v>0.42503841736742498</c:v>
                </c:pt>
                <c:pt idx="3588" formatCode="General">
                  <c:v>0.42504104312874802</c:v>
                </c:pt>
                <c:pt idx="3589" formatCode="General">
                  <c:v>0.42504366952314299</c:v>
                </c:pt>
                <c:pt idx="3590" formatCode="General">
                  <c:v>0.42504629655067599</c:v>
                </c:pt>
                <c:pt idx="3591" formatCode="General">
                  <c:v>0.42504892421141299</c:v>
                </c:pt>
                <c:pt idx="3592" formatCode="General">
                  <c:v>0.42505155250541898</c:v>
                </c:pt>
                <c:pt idx="3593" formatCode="General">
                  <c:v>0.42505418143276102</c:v>
                </c:pt>
                <c:pt idx="3594" formatCode="General">
                  <c:v>0.42505681099350301</c:v>
                </c:pt>
                <c:pt idx="3595" formatCode="General">
                  <c:v>0.42505944118771199</c:v>
                </c:pt>
                <c:pt idx="3596" formatCode="General">
                  <c:v>0.42506207201545299</c:v>
                </c:pt>
                <c:pt idx="3597" formatCode="General">
                  <c:v>0.42506470347679198</c:v>
                </c:pt>
                <c:pt idx="3598" formatCode="General">
                  <c:v>0.42506733557179399</c:v>
                </c:pt>
                <c:pt idx="3599" formatCode="General">
                  <c:v>0.42506996830052501</c:v>
                </c:pt>
                <c:pt idx="3600" formatCode="General">
                  <c:v>0.425072601663051</c:v>
                </c:pt>
                <c:pt idx="3601" formatCode="General">
                  <c:v>0.425075235659436</c:v>
                </c:pt>
                <c:pt idx="3602" formatCode="General">
                  <c:v>0.42507787028974597</c:v>
                </c:pt>
                <c:pt idx="3603" formatCode="General">
                  <c:v>0.42508050555404597</c:v>
                </c:pt>
                <c:pt idx="3604" formatCode="General">
                  <c:v>0.425083141452402</c:v>
                </c:pt>
                <c:pt idx="3605" formatCode="General">
                  <c:v>0.42508577798487901</c:v>
                </c:pt>
                <c:pt idx="3606" formatCode="General">
                  <c:v>0.425088415151542</c:v>
                </c:pt>
                <c:pt idx="3607" formatCode="General">
                  <c:v>0.42509105295245703</c:v>
                </c:pt>
                <c:pt idx="3608" formatCode="General">
                  <c:v>0.42509369138768799</c:v>
                </c:pt>
                <c:pt idx="3609" formatCode="General">
                  <c:v>0.425096330457301</c:v>
                </c:pt>
                <c:pt idx="3610" formatCode="General">
                  <c:v>0.425098970161361</c:v>
                </c:pt>
                <c:pt idx="3611" formatCode="General">
                  <c:v>0.425101610499932</c:v>
                </c:pt>
                <c:pt idx="3612" formatCode="General">
                  <c:v>0.42510425147308001</c:v>
                </c:pt>
                <c:pt idx="3613" formatCode="General">
                  <c:v>0.42510689308086902</c:v>
                </c:pt>
                <c:pt idx="3614" formatCode="General">
                  <c:v>0.42510953532336498</c:v>
                </c:pt>
                <c:pt idx="3615" formatCode="General">
                  <c:v>0.42511217820063202</c:v>
                </c:pt>
                <c:pt idx="3616" formatCode="General">
                  <c:v>0.42511482171273501</c:v>
                </c:pt>
                <c:pt idx="3617" formatCode="General">
                  <c:v>0.42511746585973997</c:v>
                </c:pt>
                <c:pt idx="3618" formatCode="General">
                  <c:v>0.42512011064171001</c:v>
                </c:pt>
                <c:pt idx="3619" formatCode="General">
                  <c:v>0.42512275605871003</c:v>
                </c:pt>
                <c:pt idx="3620" formatCode="General">
                  <c:v>0.425125448345959</c:v>
                </c:pt>
                <c:pt idx="3621" formatCode="General">
                  <c:v>0.425129010469945</c:v>
                </c:pt>
                <c:pt idx="3622" formatCode="General">
                  <c:v>0.42513257319233999</c:v>
                </c:pt>
                <c:pt idx="3623" formatCode="General">
                  <c:v>0.425136136513171</c:v>
                </c:pt>
                <c:pt idx="3624" formatCode="General">
                  <c:v>0.425140847764435</c:v>
                </c:pt>
                <c:pt idx="3625" formatCode="General">
                  <c:v>0.42514663941636299</c:v>
                </c:pt>
                <c:pt idx="3626" formatCode="General">
                  <c:v>0.425152432091431</c:v>
                </c:pt>
                <c:pt idx="3627" formatCode="General">
                  <c:v>0.42515822579931001</c:v>
                </c:pt>
                <c:pt idx="3628" formatCode="General">
                  <c:v>0.42516402005314402</c:v>
                </c:pt>
                <c:pt idx="3629" formatCode="General">
                  <c:v>0.42516981485286398</c:v>
                </c:pt>
                <c:pt idx="3630" formatCode="General">
                  <c:v>0.4251756101984</c:v>
                </c:pt>
                <c:pt idx="3631" formatCode="General">
                  <c:v>0.42518140608968102</c:v>
                </c:pt>
                <c:pt idx="3632" formatCode="General">
                  <c:v>0.42518713830337002</c:v>
                </c:pt>
                <c:pt idx="3633" formatCode="General">
                  <c:v>0.42519257812241401</c:v>
                </c:pt>
                <c:pt idx="3634" formatCode="General">
                  <c:v>0.42519801310793898</c:v>
                </c:pt>
                <c:pt idx="3635" formatCode="General">
                  <c:v>0.42520344853578701</c:v>
                </c:pt>
                <c:pt idx="3636" formatCode="General">
                  <c:v>0.42520888440589699</c:v>
                </c:pt>
                <c:pt idx="3637" formatCode="General">
                  <c:v>0.42521432071820697</c:v>
                </c:pt>
                <c:pt idx="3638" formatCode="General">
                  <c:v>0.425219757472655</c:v>
                </c:pt>
                <c:pt idx="3639" formatCode="General">
                  <c:v>0.42522519466917702</c:v>
                </c:pt>
                <c:pt idx="3640" formatCode="General">
                  <c:v>0.42523063230771402</c:v>
                </c:pt>
                <c:pt idx="3641" formatCode="General">
                  <c:v>0.42523607038820199</c:v>
                </c:pt>
                <c:pt idx="3642" formatCode="General">
                  <c:v>0.42524150891057999</c:v>
                </c:pt>
                <c:pt idx="3643" formatCode="General">
                  <c:v>0.42524694787478501</c:v>
                </c:pt>
                <c:pt idx="3644" formatCode="General">
                  <c:v>0.42525238728075598</c:v>
                </c:pt>
                <c:pt idx="3645" formatCode="General">
                  <c:v>0.42525782712843002</c:v>
                </c:pt>
                <c:pt idx="3646" formatCode="General">
                  <c:v>0.425263267417746</c:v>
                </c:pt>
                <c:pt idx="3647" formatCode="General">
                  <c:v>0.42526870814864098</c:v>
                </c:pt>
                <c:pt idx="3648" formatCode="General">
                  <c:v>0.42527414932105401</c:v>
                </c:pt>
                <c:pt idx="3649" formatCode="General">
                  <c:v>0.42527959093492101</c:v>
                </c:pt>
                <c:pt idx="3650" formatCode="General">
                  <c:v>0.425285032990182</c:v>
                </c:pt>
                <c:pt idx="3651" formatCode="General">
                  <c:v>0.42529047548677301</c:v>
                </c:pt>
                <c:pt idx="3652" formatCode="General">
                  <c:v>0.42529591842463299</c:v>
                </c:pt>
                <c:pt idx="3653" formatCode="General">
                  <c:v>0.42530136180369998</c:v>
                </c:pt>
                <c:pt idx="3654" formatCode="General">
                  <c:v>0.42530680562391099</c:v>
                </c:pt>
                <c:pt idx="3655" formatCode="General">
                  <c:v>0.425312249885205</c:v>
                </c:pt>
                <c:pt idx="3656" formatCode="General">
                  <c:v>0.425317694587519</c:v>
                </c:pt>
                <c:pt idx="3657" formatCode="General">
                  <c:v>0.42532313973079</c:v>
                </c:pt>
                <c:pt idx="3658" formatCode="General">
                  <c:v>0.42532858531495699</c:v>
                </c:pt>
                <c:pt idx="3659" formatCode="General">
                  <c:v>0.42533403133995801</c:v>
                </c:pt>
                <c:pt idx="3660" formatCode="General">
                  <c:v>0.42533947780573</c:v>
                </c:pt>
                <c:pt idx="3661" formatCode="General">
                  <c:v>0.42534492471221003</c:v>
                </c:pt>
                <c:pt idx="3662" formatCode="General">
                  <c:v>0.42535037205933801</c:v>
                </c:pt>
                <c:pt idx="3663" formatCode="General">
                  <c:v>0.42535581984705001</c:v>
                </c:pt>
                <c:pt idx="3664" formatCode="General">
                  <c:v>0.42536126807528402</c:v>
                </c:pt>
                <c:pt idx="3665" formatCode="General">
                  <c:v>0.42536671674397802</c:v>
                </c:pt>
                <c:pt idx="3666" formatCode="General">
                  <c:v>0.42537216585306997</c:v>
                </c:pt>
                <c:pt idx="3667" formatCode="General">
                  <c:v>0.42537761540249602</c:v>
                </c:pt>
                <c:pt idx="3668" formatCode="General">
                  <c:v>0.425383065392196</c:v>
                </c:pt>
                <c:pt idx="3669" formatCode="General">
                  <c:v>0.42538851582210602</c:v>
                </c:pt>
                <c:pt idx="3670" formatCode="General">
                  <c:v>0.42539396669216401</c:v>
                </c:pt>
                <c:pt idx="3671" formatCode="General">
                  <c:v>0.42539941800230902</c:v>
                </c:pt>
                <c:pt idx="3672" formatCode="General">
                  <c:v>0.42540486975247599</c:v>
                </c:pt>
                <c:pt idx="3673" formatCode="General">
                  <c:v>0.42541032194260497</c:v>
                </c:pt>
                <c:pt idx="3674" formatCode="General">
                  <c:v>0.42541577457263202</c:v>
                </c:pt>
                <c:pt idx="3675" formatCode="General">
                  <c:v>0.42542122764249601</c:v>
                </c:pt>
                <c:pt idx="3676" formatCode="General">
                  <c:v>0.425426681152133</c:v>
                </c:pt>
                <c:pt idx="3677" formatCode="General">
                  <c:v>0.42543213510148198</c:v>
                </c:pt>
                <c:pt idx="3678" formatCode="General">
                  <c:v>0.425437589490479</c:v>
                </c:pt>
                <c:pt idx="3679" formatCode="General">
                  <c:v>0.42544304431906399</c:v>
                </c:pt>
                <c:pt idx="3680" formatCode="General">
                  <c:v>0.42544849958717201</c:v>
                </c:pt>
                <c:pt idx="3681" formatCode="General">
                  <c:v>0.425453955294741</c:v>
                </c:pt>
                <c:pt idx="3682" formatCode="General">
                  <c:v>0.42545941144171001</c:v>
                </c:pt>
                <c:pt idx="3683" formatCode="General">
                  <c:v>0.42546486802801498</c:v>
                </c:pt>
                <c:pt idx="3684" formatCode="General">
                  <c:v>0.425470409317804</c:v>
                </c:pt>
                <c:pt idx="3685" formatCode="General">
                  <c:v>0.42547638810773503</c:v>
                </c:pt>
                <c:pt idx="3686" formatCode="General">
                  <c:v>0.425482367234089</c:v>
                </c:pt>
                <c:pt idx="3687" formatCode="General">
                  <c:v>0.42548834669681401</c:v>
                </c:pt>
                <c:pt idx="3688" formatCode="General">
                  <c:v>0.425494326495857</c:v>
                </c:pt>
                <c:pt idx="3689" formatCode="General">
                  <c:v>0.425500306631165</c:v>
                </c:pt>
                <c:pt idx="3690" formatCode="General">
                  <c:v>0.42550628710268301</c:v>
                </c:pt>
                <c:pt idx="3691" formatCode="General">
                  <c:v>0.42551226791035901</c:v>
                </c:pt>
                <c:pt idx="3692" formatCode="General">
                  <c:v>0.42551824905413999</c:v>
                </c:pt>
                <c:pt idx="3693" formatCode="General">
                  <c:v>0.42552423053397198</c:v>
                </c:pt>
                <c:pt idx="3694" formatCode="General">
                  <c:v>0.42553021234980198</c:v>
                </c:pt>
                <c:pt idx="3695" formatCode="General">
                  <c:v>0.42553619450157698</c:v>
                </c:pt>
                <c:pt idx="3696" formatCode="General">
                  <c:v>0.42554217698924302</c:v>
                </c:pt>
                <c:pt idx="3697" formatCode="General">
                  <c:v>0.42554815981274802</c:v>
                </c:pt>
                <c:pt idx="3698" formatCode="General">
                  <c:v>0.42555414297203797</c:v>
                </c:pt>
                <c:pt idx="3699" formatCode="General">
                  <c:v>0.42556012646705899</c:v>
                </c:pt>
                <c:pt idx="3700" formatCode="General">
                  <c:v>0.42556611029775798</c:v>
                </c:pt>
                <c:pt idx="3701" formatCode="General">
                  <c:v>0.42557209446408301</c:v>
                </c:pt>
                <c:pt idx="3702" formatCode="General">
                  <c:v>0.42557807896597999</c:v>
                </c:pt>
                <c:pt idx="3703" formatCode="General">
                  <c:v>0.42558412102461401</c:v>
                </c:pt>
                <c:pt idx="3704" formatCode="General">
                  <c:v>0.42559036400923</c:v>
                </c:pt>
                <c:pt idx="3705" formatCode="General">
                  <c:v>0.42559660784672498</c:v>
                </c:pt>
                <c:pt idx="3706" formatCode="General">
                  <c:v>0.42560285253701102</c:v>
                </c:pt>
                <c:pt idx="3707" formatCode="General">
                  <c:v>0.42560909807999697</c:v>
                </c:pt>
                <c:pt idx="3708" formatCode="General">
                  <c:v>0.42561534447559402</c:v>
                </c:pt>
                <c:pt idx="3709" formatCode="General">
                  <c:v>0.425621591723713</c:v>
                </c:pt>
                <c:pt idx="3710" formatCode="General">
                  <c:v>0.425627839824265</c:v>
                </c:pt>
                <c:pt idx="3711" formatCode="General">
                  <c:v>0.42563408877715903</c:v>
                </c:pt>
                <c:pt idx="3712" formatCode="General">
                  <c:v>0.42564033858230499</c:v>
                </c:pt>
                <c:pt idx="3713" formatCode="General">
                  <c:v>0.42564658923961501</c:v>
                </c:pt>
                <c:pt idx="3714" formatCode="General">
                  <c:v>0.42565284074899801</c:v>
                </c:pt>
                <c:pt idx="3715" formatCode="General">
                  <c:v>0.42565909311036398</c:v>
                </c:pt>
                <c:pt idx="3716" formatCode="General">
                  <c:v>0.42566534632362202</c:v>
                </c:pt>
                <c:pt idx="3717" formatCode="General">
                  <c:v>0.42567160038868401</c:v>
                </c:pt>
                <c:pt idx="3718" formatCode="General">
                  <c:v>0.42567785530545899</c:v>
                </c:pt>
                <c:pt idx="3719" formatCode="General">
                  <c:v>0.42568411107385601</c:v>
                </c:pt>
                <c:pt idx="3720" formatCode="General">
                  <c:v>0.42569036769378499</c:v>
                </c:pt>
                <c:pt idx="3721" formatCode="General">
                  <c:v>0.425696625165155</c:v>
                </c:pt>
                <c:pt idx="3722" formatCode="General">
                  <c:v>0.42570288348787699</c:v>
                </c:pt>
                <c:pt idx="3723" formatCode="General">
                  <c:v>0.42570914266186</c:v>
                </c:pt>
                <c:pt idx="3724" formatCode="General">
                  <c:v>0.42571540268701202</c:v>
                </c:pt>
                <c:pt idx="3725" formatCode="General">
                  <c:v>0.42572164716869598</c:v>
                </c:pt>
                <c:pt idx="3726" formatCode="General">
                  <c:v>0.42572787643150101</c:v>
                </c:pt>
                <c:pt idx="3727" formatCode="General">
                  <c:v>0.42573410654093902</c:v>
                </c:pt>
                <c:pt idx="3728" formatCode="General">
                  <c:v>0.42574033749691897</c:v>
                </c:pt>
                <c:pt idx="3729" formatCode="General">
                  <c:v>0.42574656929935301</c:v>
                </c:pt>
                <c:pt idx="3730" formatCode="General">
                  <c:v>0.42575280194815002</c:v>
                </c:pt>
                <c:pt idx="3731" formatCode="General">
                  <c:v>0.42575904365386602</c:v>
                </c:pt>
                <c:pt idx="3732" formatCode="General">
                  <c:v>0.42576529646792999</c:v>
                </c:pt>
                <c:pt idx="3733" formatCode="General">
                  <c:v>0.42577155012651102</c:v>
                </c:pt>
                <c:pt idx="3734" formatCode="General">
                  <c:v>0.42577780462951598</c:v>
                </c:pt>
                <c:pt idx="3735" formatCode="General">
                  <c:v>0.42578405997685598</c:v>
                </c:pt>
                <c:pt idx="3736" formatCode="General">
                  <c:v>0.42579031616843999</c:v>
                </c:pt>
                <c:pt idx="3737" formatCode="General">
                  <c:v>0.42579657320417702</c:v>
                </c:pt>
                <c:pt idx="3738" formatCode="General">
                  <c:v>0.42580283108397599</c:v>
                </c:pt>
                <c:pt idx="3739" formatCode="General">
                  <c:v>0.42580908980774501</c:v>
                </c:pt>
                <c:pt idx="3740" formatCode="General">
                  <c:v>0.425815349375395</c:v>
                </c:pt>
                <c:pt idx="3741" formatCode="General">
                  <c:v>0.42582160978683398</c:v>
                </c:pt>
                <c:pt idx="3742" formatCode="General">
                  <c:v>0.42582787104197101</c:v>
                </c:pt>
                <c:pt idx="3743" formatCode="General">
                  <c:v>0.425834133140714</c:v>
                </c:pt>
                <c:pt idx="3744" formatCode="General">
                  <c:v>0.42584039608297197</c:v>
                </c:pt>
                <c:pt idx="3745" formatCode="General">
                  <c:v>0.425846659868654</c:v>
                </c:pt>
                <c:pt idx="3746" formatCode="General">
                  <c:v>0.42585292449766798</c:v>
                </c:pt>
                <c:pt idx="3747" formatCode="General">
                  <c:v>0.425859189969923</c:v>
                </c:pt>
                <c:pt idx="3748" formatCode="General">
                  <c:v>0.42586545628532702</c:v>
                </c:pt>
                <c:pt idx="3749" formatCode="General">
                  <c:v>0.42587172344378899</c:v>
                </c:pt>
                <c:pt idx="3750" formatCode="General">
                  <c:v>0.42587799144521499</c:v>
                </c:pt>
                <c:pt idx="3751" formatCode="General">
                  <c:v>0.42588426028951598</c:v>
                </c:pt>
                <c:pt idx="3752" formatCode="General">
                  <c:v>0.42589052997659899</c:v>
                </c:pt>
                <c:pt idx="3753" formatCode="General">
                  <c:v>0.42589680050637102</c:v>
                </c:pt>
                <c:pt idx="3754" formatCode="General">
                  <c:v>0.42590307187874199</c:v>
                </c:pt>
                <c:pt idx="3755" formatCode="General">
                  <c:v>0.42590934409361803</c:v>
                </c:pt>
                <c:pt idx="3756" formatCode="General">
                  <c:v>0.42591561715090698</c:v>
                </c:pt>
                <c:pt idx="3757" formatCode="General">
                  <c:v>0.42592189105051698</c:v>
                </c:pt>
                <c:pt idx="3758" formatCode="General">
                  <c:v>0.42592816579235698</c:v>
                </c:pt>
                <c:pt idx="3759" formatCode="General">
                  <c:v>0.42593444137633202</c:v>
                </c:pt>
                <c:pt idx="3760" formatCode="General">
                  <c:v>0.42594071780235199</c:v>
                </c:pt>
                <c:pt idx="3761" formatCode="General">
                  <c:v>0.42594699507032202</c:v>
                </c:pt>
                <c:pt idx="3762" formatCode="General">
                  <c:v>0.42595326430679498</c:v>
                </c:pt>
                <c:pt idx="3763" formatCode="General">
                  <c:v>0.42595947568766301</c:v>
                </c:pt>
                <c:pt idx="3764" formatCode="General">
                  <c:v>0.42596568791603101</c:v>
                </c:pt>
                <c:pt idx="3765" formatCode="General">
                  <c:v>0.42597190099180898</c:v>
                </c:pt>
                <c:pt idx="3766" formatCode="General">
                  <c:v>0.425978114914908</c:v>
                </c:pt>
                <c:pt idx="3767" formatCode="General">
                  <c:v>0.42598432968523697</c:v>
                </c:pt>
                <c:pt idx="3768" formatCode="General">
                  <c:v>0.42599054530270503</c:v>
                </c:pt>
                <c:pt idx="3769" formatCode="General">
                  <c:v>0.42599676176722401</c:v>
                </c:pt>
                <c:pt idx="3770" formatCode="General">
                  <c:v>0.42600297907870299</c:v>
                </c:pt>
                <c:pt idx="3771" formatCode="General">
                  <c:v>0.426008986245348</c:v>
                </c:pt>
                <c:pt idx="3772" formatCode="General">
                  <c:v>0.42601493010715602</c:v>
                </c:pt>
                <c:pt idx="3773" formatCode="General">
                  <c:v>0.426020865513355</c:v>
                </c:pt>
                <c:pt idx="3774" formatCode="General">
                  <c:v>0.42602564897549799</c:v>
                </c:pt>
                <c:pt idx="3775" formatCode="General">
                  <c:v>0.42602934833356798</c:v>
                </c:pt>
                <c:pt idx="3776" formatCode="General">
                  <c:v>0.42603304862811803</c:v>
                </c:pt>
                <c:pt idx="3777" formatCode="General">
                  <c:v>0.42603674985927498</c:v>
                </c:pt>
                <c:pt idx="3778" formatCode="General">
                  <c:v>0.42604044606453301</c:v>
                </c:pt>
                <c:pt idx="3779" formatCode="General">
                  <c:v>0.42604413647099698</c:v>
                </c:pt>
                <c:pt idx="3780" formatCode="General">
                  <c:v>0.42604782762638499</c:v>
                </c:pt>
                <c:pt idx="3781" formatCode="General">
                  <c:v>0.42605151953086901</c:v>
                </c:pt>
                <c:pt idx="3782" formatCode="General">
                  <c:v>0.426055212184621</c:v>
                </c:pt>
                <c:pt idx="3783" formatCode="General">
                  <c:v>0.42605890558781201</c:v>
                </c:pt>
                <c:pt idx="3784" formatCode="General">
                  <c:v>0.426062599740615</c:v>
                </c:pt>
                <c:pt idx="3785" formatCode="General">
                  <c:v>0.42606629464320001</c:v>
                </c:pt>
                <c:pt idx="3786" formatCode="General">
                  <c:v>0.426069990295739</c:v>
                </c:pt>
                <c:pt idx="3787" formatCode="General">
                  <c:v>0.42607368669840501</c:v>
                </c:pt>
                <c:pt idx="3788" formatCode="General">
                  <c:v>0.42607738385136801</c:v>
                </c:pt>
                <c:pt idx="3789" formatCode="General">
                  <c:v>0.42608108175479997</c:v>
                </c:pt>
                <c:pt idx="3790" formatCode="General">
                  <c:v>0.42608478040887299</c:v>
                </c:pt>
                <c:pt idx="3791" formatCode="General">
                  <c:v>0.42608847981375803</c:v>
                </c:pt>
                <c:pt idx="3792" formatCode="General">
                  <c:v>0.42609217996962601</c:v>
                </c:pt>
                <c:pt idx="3793" formatCode="General">
                  <c:v>0.42609588087665001</c:v>
                </c:pt>
                <c:pt idx="3794" formatCode="General">
                  <c:v>0.42609958253500102</c:v>
                </c:pt>
                <c:pt idx="3795" formatCode="General">
                  <c:v>0.42610328494485</c:v>
                </c:pt>
                <c:pt idx="3796" formatCode="General">
                  <c:v>0.42610698810636899</c:v>
                </c:pt>
                <c:pt idx="3797" formatCode="General">
                  <c:v>0.42611069201972901</c:v>
                </c:pt>
                <c:pt idx="3798" formatCode="General">
                  <c:v>0.42611439668510098</c:v>
                </c:pt>
                <c:pt idx="3799" formatCode="General">
                  <c:v>0.42611810210265799</c:v>
                </c:pt>
                <c:pt idx="3800" formatCode="General">
                  <c:v>0.42612180827257001</c:v>
                </c:pt>
                <c:pt idx="3801" formatCode="General">
                  <c:v>0.42612551519500802</c:v>
                </c:pt>
                <c:pt idx="3802" formatCode="General">
                  <c:v>0.42612922287014499</c:v>
                </c:pt>
                <c:pt idx="3803" formatCode="General">
                  <c:v>0.42613297214058299</c:v>
                </c:pt>
                <c:pt idx="3804" formatCode="General">
                  <c:v>0.42613676720568799</c:v>
                </c:pt>
                <c:pt idx="3805" formatCode="General">
                  <c:v>0.42614056282633</c:v>
                </c:pt>
                <c:pt idx="3806" formatCode="General">
                  <c:v>0.42614435900266001</c:v>
                </c:pt>
                <c:pt idx="3807" formatCode="General">
                  <c:v>0.42614815573482701</c:v>
                </c:pt>
                <c:pt idx="3808" formatCode="General">
                  <c:v>0.42615195302297998</c:v>
                </c:pt>
                <c:pt idx="3809" formatCode="General">
                  <c:v>0.42615575086726998</c:v>
                </c:pt>
                <c:pt idx="3810" formatCode="General">
                  <c:v>0.42615954926784499</c:v>
                </c:pt>
                <c:pt idx="3811" formatCode="General">
                  <c:v>0.42616334822485502</c:v>
                </c:pt>
                <c:pt idx="3812" formatCode="General">
                  <c:v>0.42616714773844999</c:v>
                </c:pt>
                <c:pt idx="3813" formatCode="General">
                  <c:v>0.42617094780878001</c:v>
                </c:pt>
                <c:pt idx="3814" formatCode="General">
                  <c:v>0.42617474843599401</c:v>
                </c:pt>
                <c:pt idx="3815" formatCode="General">
                  <c:v>0.42617854962024299</c:v>
                </c:pt>
                <c:pt idx="3816" formatCode="General">
                  <c:v>0.42618235136167398</c:v>
                </c:pt>
                <c:pt idx="3817" formatCode="General">
                  <c:v>0.42618615366043899</c:v>
                </c:pt>
                <c:pt idx="3818" formatCode="General">
                  <c:v>0.42618995651668801</c:v>
                </c:pt>
                <c:pt idx="3819" formatCode="General">
                  <c:v>0.42619375993056902</c:v>
                </c:pt>
                <c:pt idx="3820" formatCode="General">
                  <c:v>0.42619756390223301</c:v>
                </c:pt>
                <c:pt idx="3821" formatCode="General">
                  <c:v>0.42620136843182899</c:v>
                </c:pt>
                <c:pt idx="3822" formatCode="General">
                  <c:v>0.42620517351950798</c:v>
                </c:pt>
                <c:pt idx="3823" formatCode="General">
                  <c:v>0.426208979165418</c:v>
                </c:pt>
                <c:pt idx="3824" formatCode="General">
                  <c:v>0.42621278536971102</c:v>
                </c:pt>
                <c:pt idx="3825" formatCode="General">
                  <c:v>0.42621659213253499</c:v>
                </c:pt>
                <c:pt idx="3826" formatCode="General">
                  <c:v>0.42622039945404</c:v>
                </c:pt>
                <c:pt idx="3827" formatCode="General">
                  <c:v>0.42622420733437699</c:v>
                </c:pt>
                <c:pt idx="3828" formatCode="General">
                  <c:v>0.42622801577369601</c:v>
                </c:pt>
                <c:pt idx="3829" formatCode="General">
                  <c:v>0.426231824772145</c:v>
                </c:pt>
                <c:pt idx="3830" formatCode="General">
                  <c:v>0.42623563432987599</c:v>
                </c:pt>
                <c:pt idx="3831" formatCode="General">
                  <c:v>0.42623944444703799</c:v>
                </c:pt>
                <c:pt idx="3832" formatCode="General">
                  <c:v>0.42624325512378097</c:v>
                </c:pt>
                <c:pt idx="3833" formatCode="General">
                  <c:v>0.426247066360255</c:v>
                </c:pt>
                <c:pt idx="3834" formatCode="General">
                  <c:v>0.42625087815661</c:v>
                </c:pt>
                <c:pt idx="3835" formatCode="General">
                  <c:v>0.42625469051299603</c:v>
                </c:pt>
                <c:pt idx="3836" formatCode="General">
                  <c:v>0.42625850342956301</c:v>
                </c:pt>
                <c:pt idx="3837" formatCode="General">
                  <c:v>0.42626231690645999</c:v>
                </c:pt>
                <c:pt idx="3838" formatCode="General">
                  <c:v>0.42626613094383897</c:v>
                </c:pt>
                <c:pt idx="3839" formatCode="General">
                  <c:v>0.42626994554184999</c:v>
                </c:pt>
                <c:pt idx="3840" formatCode="General">
                  <c:v>0.42627376070064099</c:v>
                </c:pt>
                <c:pt idx="3841" formatCode="General">
                  <c:v>0.42627757642036301</c:v>
                </c:pt>
                <c:pt idx="3842" formatCode="General">
                  <c:v>0.42628139270116699</c:v>
                </c:pt>
                <c:pt idx="3843" formatCode="General">
                  <c:v>0.42628520954320298</c:v>
                </c:pt>
                <c:pt idx="3844" formatCode="General">
                  <c:v>0.42628860375625099</c:v>
                </c:pt>
                <c:pt idx="3845" formatCode="General">
                  <c:v>0.42629190459192301</c:v>
                </c:pt>
                <c:pt idx="3846" formatCode="General">
                  <c:v>0.426295206103049</c:v>
                </c:pt>
                <c:pt idx="3847" formatCode="General">
                  <c:v>0.42629850828982102</c:v>
                </c:pt>
                <c:pt idx="3848" formatCode="General">
                  <c:v>0.42630181115242999</c:v>
                </c:pt>
                <c:pt idx="3849" formatCode="General">
                  <c:v>0.42630511469106602</c:v>
                </c:pt>
                <c:pt idx="3850" formatCode="General">
                  <c:v>0.42630841890591997</c:v>
                </c:pt>
                <c:pt idx="3851" formatCode="General">
                  <c:v>0.42631172379718502</c:v>
                </c:pt>
                <c:pt idx="3852" formatCode="General">
                  <c:v>0.42631502936505</c:v>
                </c:pt>
                <c:pt idx="3853" formatCode="General">
                  <c:v>0.426318335609706</c:v>
                </c:pt>
                <c:pt idx="3854" formatCode="General">
                  <c:v>0.42632164253134602</c:v>
                </c:pt>
                <c:pt idx="3855" formatCode="General">
                  <c:v>0.42632495013015898</c:v>
                </c:pt>
                <c:pt idx="3856" formatCode="General">
                  <c:v>0.42632825840633698</c:v>
                </c:pt>
                <c:pt idx="3857" formatCode="General">
                  <c:v>0.42633156736007199</c:v>
                </c:pt>
                <c:pt idx="3858" formatCode="General">
                  <c:v>0.42633487699155398</c:v>
                </c:pt>
                <c:pt idx="3859" formatCode="General">
                  <c:v>0.42633769473079303</c:v>
                </c:pt>
                <c:pt idx="3860" formatCode="General">
                  <c:v>0.42634046942104098</c:v>
                </c:pt>
                <c:pt idx="3861" formatCode="General">
                  <c:v>0.42634324434735899</c:v>
                </c:pt>
                <c:pt idx="3862" formatCode="General">
                  <c:v>0.42634601950979301</c:v>
                </c:pt>
                <c:pt idx="3863" formatCode="General">
                  <c:v>0.42634879490839001</c:v>
                </c:pt>
                <c:pt idx="3864" formatCode="General">
                  <c:v>0.426351570543196</c:v>
                </c:pt>
                <c:pt idx="3865" formatCode="General">
                  <c:v>0.42635434641425801</c:v>
                </c:pt>
                <c:pt idx="3866" formatCode="General">
                  <c:v>0.426357122521624</c:v>
                </c:pt>
                <c:pt idx="3867" formatCode="General">
                  <c:v>0.42635989886533798</c:v>
                </c:pt>
                <c:pt idx="3868" formatCode="General">
                  <c:v>0.42636267544544898</c:v>
                </c:pt>
                <c:pt idx="3869" formatCode="General">
                  <c:v>0.42636545226200201</c:v>
                </c:pt>
                <c:pt idx="3870" formatCode="General">
                  <c:v>0.42636822931504498</c:v>
                </c:pt>
                <c:pt idx="3871" formatCode="General">
                  <c:v>0.42637100660462401</c:v>
                </c:pt>
                <c:pt idx="3872" formatCode="General">
                  <c:v>0.42637378413078503</c:v>
                </c:pt>
                <c:pt idx="3873" formatCode="General">
                  <c:v>0.42637656189357698</c:v>
                </c:pt>
                <c:pt idx="3874" formatCode="General">
                  <c:v>0.426379339893044</c:v>
                </c:pt>
                <c:pt idx="3875" formatCode="General">
                  <c:v>0.42638211812923399</c:v>
                </c:pt>
                <c:pt idx="3876" formatCode="General">
                  <c:v>0.42638489660219298</c:v>
                </c:pt>
                <c:pt idx="3877" formatCode="General">
                  <c:v>0.42638902333330297</c:v>
                </c:pt>
                <c:pt idx="3878" formatCode="General">
                  <c:v>0.42639316429379298</c:v>
                </c:pt>
                <c:pt idx="3879" formatCode="General">
                  <c:v>0.4263973057296</c:v>
                </c:pt>
                <c:pt idx="3880" formatCode="General">
                  <c:v>0.42640144764077498</c:v>
                </c:pt>
                <c:pt idx="3881" formatCode="General">
                  <c:v>0.426405590027371</c:v>
                </c:pt>
                <c:pt idx="3882" formatCode="General">
                  <c:v>0.42640968165932203</c:v>
                </c:pt>
                <c:pt idx="3883" formatCode="General">
                  <c:v>0.42641370703355902</c:v>
                </c:pt>
                <c:pt idx="3884" formatCode="General">
                  <c:v>0.42641773286253098</c:v>
                </c:pt>
                <c:pt idx="3885" formatCode="General">
                  <c:v>0.42642175914629099</c:v>
                </c:pt>
                <c:pt idx="3886" formatCode="General">
                  <c:v>0.42642578588489</c:v>
                </c:pt>
                <c:pt idx="3887" formatCode="General">
                  <c:v>0.42642981307838101</c:v>
                </c:pt>
                <c:pt idx="3888" formatCode="General">
                  <c:v>0.42643384072681401</c:v>
                </c:pt>
                <c:pt idx="3889" formatCode="General">
                  <c:v>0.42643786883024298</c:v>
                </c:pt>
                <c:pt idx="3890" formatCode="General">
                  <c:v>0.42644189738871802</c:v>
                </c:pt>
                <c:pt idx="3891" formatCode="General">
                  <c:v>0.42644592640229201</c:v>
                </c:pt>
                <c:pt idx="3892" formatCode="General">
                  <c:v>0.42644995587101697</c:v>
                </c:pt>
                <c:pt idx="3893" formatCode="General">
                  <c:v>0.42645398579494298</c:v>
                </c:pt>
                <c:pt idx="3894" formatCode="General">
                  <c:v>0.42645801617412399</c:v>
                </c:pt>
                <c:pt idx="3895" formatCode="General">
                  <c:v>0.42646204700861001</c:v>
                </c:pt>
                <c:pt idx="3896" formatCode="General">
                  <c:v>0.42646607829845301</c:v>
                </c:pt>
                <c:pt idx="3897" formatCode="General">
                  <c:v>0.426470110043705</c:v>
                </c:pt>
                <c:pt idx="3898" formatCode="General">
                  <c:v>0.42647414224441799</c:v>
                </c:pt>
                <c:pt idx="3899" formatCode="General">
                  <c:v>0.42647817490064299</c:v>
                </c:pt>
                <c:pt idx="3900" formatCode="General">
                  <c:v>0.42648220801243197</c:v>
                </c:pt>
                <c:pt idx="3901" formatCode="General">
                  <c:v>0.426486241579837</c:v>
                </c:pt>
                <c:pt idx="3902" formatCode="General">
                  <c:v>0.42649027560290897</c:v>
                </c:pt>
                <c:pt idx="3903" formatCode="General">
                  <c:v>0.42649431008169902</c:v>
                </c:pt>
                <c:pt idx="3904" formatCode="General">
                  <c:v>0.42649834501625999</c:v>
                </c:pt>
                <c:pt idx="3905" formatCode="General">
                  <c:v>0.42650238040664301</c:v>
                </c:pt>
                <c:pt idx="3906" formatCode="General">
                  <c:v>0.42650641625289898</c:v>
                </c:pt>
                <c:pt idx="3907" formatCode="General">
                  <c:v>0.42651045255508002</c:v>
                </c:pt>
                <c:pt idx="3908" formatCode="General">
                  <c:v>0.42651448931323699</c:v>
                </c:pt>
                <c:pt idx="3909" formatCode="General">
                  <c:v>0.426518526527422</c:v>
                </c:pt>
                <c:pt idx="3910" formatCode="General">
                  <c:v>0.42652256419768703</c:v>
                </c:pt>
                <c:pt idx="3911" formatCode="General">
                  <c:v>0.42652660232408202</c:v>
                </c:pt>
                <c:pt idx="3912" formatCode="General">
                  <c:v>0.42653064090665899</c:v>
                </c:pt>
                <c:pt idx="3913" formatCode="General">
                  <c:v>0.42653467994547001</c:v>
                </c:pt>
                <c:pt idx="3914" formatCode="General">
                  <c:v>0.42653871944056598</c:v>
                </c:pt>
                <c:pt idx="3915" formatCode="General">
                  <c:v>0.42654275939199798</c:v>
                </c:pt>
                <c:pt idx="3916" formatCode="General">
                  <c:v>0.42654675240343698</c:v>
                </c:pt>
                <c:pt idx="3917" formatCode="General">
                  <c:v>0.42655073740791699</c:v>
                </c:pt>
                <c:pt idx="3918" formatCode="General">
                  <c:v>0.42655472286915103</c:v>
                </c:pt>
                <c:pt idx="3919" formatCode="General">
                  <c:v>0.42655870878719199</c:v>
                </c:pt>
                <c:pt idx="3920" formatCode="General">
                  <c:v>0.426562695162093</c:v>
                </c:pt>
                <c:pt idx="3921" formatCode="General">
                  <c:v>0.42656668199390702</c:v>
                </c:pt>
                <c:pt idx="3922" formatCode="General">
                  <c:v>0.426570669282686</c:v>
                </c:pt>
                <c:pt idx="3923" formatCode="General">
                  <c:v>0.42657465702848302</c:v>
                </c:pt>
                <c:pt idx="3924" formatCode="General">
                  <c:v>0.42657864523135203</c:v>
                </c:pt>
                <c:pt idx="3925" formatCode="General">
                  <c:v>0.42658263389134599</c:v>
                </c:pt>
                <c:pt idx="3926" formatCode="General">
                  <c:v>0.42658731843144598</c:v>
                </c:pt>
                <c:pt idx="3927" formatCode="General">
                  <c:v>0.426594176623661</c:v>
                </c:pt>
                <c:pt idx="3928" formatCode="General">
                  <c:v>0.42660104686545502</c:v>
                </c:pt>
                <c:pt idx="3929" formatCode="General">
                  <c:v>0.42660795813338098</c:v>
                </c:pt>
                <c:pt idx="3930" formatCode="General">
                  <c:v>0.42661486983659702</c:v>
                </c:pt>
                <c:pt idx="3931" formatCode="General">
                  <c:v>0.42662178197505102</c:v>
                </c:pt>
                <c:pt idx="3932" formatCode="General">
                  <c:v>0.42662869454868901</c:v>
                </c:pt>
                <c:pt idx="3933" formatCode="General">
                  <c:v>0.42663560755746099</c:v>
                </c:pt>
                <c:pt idx="3934" formatCode="General">
                  <c:v>0.426642521001313</c:v>
                </c:pt>
                <c:pt idx="3935" formatCode="General">
                  <c:v>0.42664943488019302</c:v>
                </c:pt>
                <c:pt idx="3936" formatCode="General">
                  <c:v>0.42665675884337101</c:v>
                </c:pt>
                <c:pt idx="3937" formatCode="General">
                  <c:v>0.42666412956330302</c:v>
                </c:pt>
                <c:pt idx="3938" formatCode="General">
                  <c:v>0.42667150102757301</c:v>
                </c:pt>
                <c:pt idx="3939" formatCode="General">
                  <c:v>0.426678873236149</c:v>
                </c:pt>
                <c:pt idx="3940" formatCode="General">
                  <c:v>0.42668624618899897</c:v>
                </c:pt>
                <c:pt idx="3941" formatCode="General">
                  <c:v>0.42669362290819501</c:v>
                </c:pt>
                <c:pt idx="3942" formatCode="General">
                  <c:v>0.42670100092875402</c:v>
                </c:pt>
                <c:pt idx="3943" formatCode="General">
                  <c:v>0.42670837971238201</c:v>
                </c:pt>
                <c:pt idx="3944" formatCode="General">
                  <c:v>0.42671575925900901</c:v>
                </c:pt>
                <c:pt idx="3945" formatCode="General">
                  <c:v>0.426723139568568</c:v>
                </c:pt>
                <c:pt idx="3946" formatCode="General">
                  <c:v>0.42673052064098899</c:v>
                </c:pt>
                <c:pt idx="3947" formatCode="General">
                  <c:v>0.42673790247620202</c:v>
                </c:pt>
                <c:pt idx="3948" formatCode="General">
                  <c:v>0.42674528507414</c:v>
                </c:pt>
                <c:pt idx="3949" formatCode="General">
                  <c:v>0.42675269901838098</c:v>
                </c:pt>
                <c:pt idx="3950" formatCode="General">
                  <c:v>0.426760142498952</c:v>
                </c:pt>
                <c:pt idx="3951" formatCode="General">
                  <c:v>0.42676758672771598</c:v>
                </c:pt>
                <c:pt idx="3952" formatCode="General">
                  <c:v>0.42677503170462999</c:v>
                </c:pt>
                <c:pt idx="3953" formatCode="General">
                  <c:v>0.42678247742964998</c:v>
                </c:pt>
                <c:pt idx="3954" formatCode="General">
                  <c:v>0.42678992390273002</c:v>
                </c:pt>
                <c:pt idx="3955" formatCode="General">
                  <c:v>0.42679737112382599</c:v>
                </c:pt>
                <c:pt idx="3956" formatCode="General">
                  <c:v>0.42680481909289403</c:v>
                </c:pt>
                <c:pt idx="3957" formatCode="General">
                  <c:v>0.42681226780988901</c:v>
                </c:pt>
                <c:pt idx="3958" formatCode="General">
                  <c:v>0.42681971727476697</c:v>
                </c:pt>
                <c:pt idx="3959" formatCode="General">
                  <c:v>0.42682716748748201</c:v>
                </c:pt>
                <c:pt idx="3960" formatCode="General">
                  <c:v>0.42683461844798898</c:v>
                </c:pt>
                <c:pt idx="3961" formatCode="General">
                  <c:v>0.42684207015624398</c:v>
                </c:pt>
                <c:pt idx="3962" formatCode="General">
                  <c:v>0.42684952261220199</c:v>
                </c:pt>
                <c:pt idx="3963" formatCode="General">
                  <c:v>0.426856975815817</c:v>
                </c:pt>
                <c:pt idx="3964" formatCode="General">
                  <c:v>0.42686442976704603</c:v>
                </c:pt>
                <c:pt idx="3965" formatCode="General">
                  <c:v>0.42687188446584101</c:v>
                </c:pt>
                <c:pt idx="3966" formatCode="General">
                  <c:v>0.42687933991215798</c:v>
                </c:pt>
                <c:pt idx="3967" formatCode="General">
                  <c:v>0.42688679610595198</c:v>
                </c:pt>
                <c:pt idx="3968" formatCode="General">
                  <c:v>0.42689425304717799</c:v>
                </c:pt>
                <c:pt idx="3969" formatCode="General">
                  <c:v>0.42690171073578898</c:v>
                </c:pt>
                <c:pt idx="3970" formatCode="General">
                  <c:v>0.42690916917174099</c:v>
                </c:pt>
                <c:pt idx="3971" formatCode="General">
                  <c:v>0.426916628354988</c:v>
                </c:pt>
                <c:pt idx="3972" formatCode="General">
                  <c:v>0.426924088285484</c:v>
                </c:pt>
                <c:pt idx="3973" formatCode="General">
                  <c:v>0.42693154896318303</c:v>
                </c:pt>
                <c:pt idx="3974" formatCode="General">
                  <c:v>0.42693901038804</c:v>
                </c:pt>
                <c:pt idx="3975" formatCode="General">
                  <c:v>0.42694647256001</c:v>
                </c:pt>
                <c:pt idx="3976" formatCode="General">
                  <c:v>0.42695393547904498</c:v>
                </c:pt>
                <c:pt idx="3977" formatCode="General">
                  <c:v>0.42696139914510001</c:v>
                </c:pt>
                <c:pt idx="3978" formatCode="General">
                  <c:v>0.42696886355812902</c:v>
                </c:pt>
                <c:pt idx="3979" formatCode="General">
                  <c:v>0.426976328718086</c:v>
                </c:pt>
                <c:pt idx="3980" formatCode="General">
                  <c:v>0.42698379462492497</c:v>
                </c:pt>
                <c:pt idx="3981" formatCode="General">
                  <c:v>0.42699126127859899</c:v>
                </c:pt>
                <c:pt idx="3982" formatCode="General">
                  <c:v>0.42699872867906202</c:v>
                </c:pt>
                <c:pt idx="3983" formatCode="General">
                  <c:v>0.427006196826268</c:v>
                </c:pt>
                <c:pt idx="3984" formatCode="General">
                  <c:v>0.42701366572017102</c:v>
                </c:pt>
                <c:pt idx="3985" formatCode="General">
                  <c:v>0.427021135360724</c:v>
                </c:pt>
                <c:pt idx="3986" formatCode="General">
                  <c:v>0.42702860574787999</c:v>
                </c:pt>
                <c:pt idx="3987" formatCode="General">
                  <c:v>0.42703607688159301</c:v>
                </c:pt>
                <c:pt idx="3988" formatCode="General">
                  <c:v>0.42704354876181599</c:v>
                </c:pt>
                <c:pt idx="3989" formatCode="General">
                  <c:v>0.42705102138850298</c:v>
                </c:pt>
                <c:pt idx="3990" formatCode="General">
                  <c:v>0.42705849476160601</c:v>
                </c:pt>
                <c:pt idx="3991" formatCode="General">
                  <c:v>0.42706596888107801</c:v>
                </c:pt>
                <c:pt idx="3992" formatCode="General">
                  <c:v>0.427073443746874</c:v>
                </c:pt>
                <c:pt idx="3993" formatCode="General">
                  <c:v>0.42708091935894499</c:v>
                </c:pt>
                <c:pt idx="3994" formatCode="General">
                  <c:v>0.427088395717245</c:v>
                </c:pt>
                <c:pt idx="3995" formatCode="General">
                  <c:v>0.42709587282172701</c:v>
                </c:pt>
                <c:pt idx="3996" formatCode="General">
                  <c:v>0.42710335067234301</c:v>
                </c:pt>
                <c:pt idx="3997" formatCode="General">
                  <c:v>0.42711082926904598</c:v>
                </c:pt>
                <c:pt idx="3998" formatCode="General">
                  <c:v>0.42711830861178901</c:v>
                </c:pt>
                <c:pt idx="3999" formatCode="General">
                  <c:v>0.42712578870052398</c:v>
                </c:pt>
                <c:pt idx="4000" formatCode="General">
                  <c:v>0.42713326953520397</c:v>
                </c:pt>
                <c:pt idx="4001" formatCode="General">
                  <c:v>0.42714075111578198</c:v>
                </c:pt>
                <c:pt idx="4002" formatCode="General">
                  <c:v>0.42714823344220898</c:v>
                </c:pt>
                <c:pt idx="4003" formatCode="General">
                  <c:v>0.42715571651443901</c:v>
                </c:pt>
                <c:pt idx="4004" formatCode="General">
                  <c:v>0.427163200332423</c:v>
                </c:pt>
                <c:pt idx="4005" formatCode="General">
                  <c:v>0.42717068489611498</c:v>
                </c:pt>
                <c:pt idx="4006" formatCode="General">
                  <c:v>0.427178170205464</c:v>
                </c:pt>
                <c:pt idx="4007" formatCode="General">
                  <c:v>0.42718565626042498</c:v>
                </c:pt>
                <c:pt idx="4008" formatCode="General">
                  <c:v>0.42719314306094902</c:v>
                </c:pt>
                <c:pt idx="4009" formatCode="General">
                  <c:v>0.42720063060698799</c:v>
                </c:pt>
                <c:pt idx="4010" formatCode="General">
                  <c:v>0.42720811889849403</c:v>
                </c:pt>
                <c:pt idx="4011" formatCode="General">
                  <c:v>0.42721560793541902</c:v>
                </c:pt>
                <c:pt idx="4012" formatCode="General">
                  <c:v>0.427223097717714</c:v>
                </c:pt>
                <c:pt idx="4013" formatCode="General">
                  <c:v>0.427230588245331</c:v>
                </c:pt>
                <c:pt idx="4014" formatCode="General">
                  <c:v>0.42723807951822301</c:v>
                </c:pt>
                <c:pt idx="4015" formatCode="General">
                  <c:v>0.42724557153633902</c:v>
                </c:pt>
                <c:pt idx="4016" formatCode="General">
                  <c:v>0.427253064299633</c:v>
                </c:pt>
                <c:pt idx="4017" formatCode="General">
                  <c:v>0.427260557808055</c:v>
                </c:pt>
                <c:pt idx="4018" formatCode="General">
                  <c:v>0.42726852478374699</c:v>
                </c:pt>
                <c:pt idx="4019" formatCode="General">
                  <c:v>0.42727748213067401</c:v>
                </c:pt>
                <c:pt idx="4020" formatCode="General">
                  <c:v>0.42728644001718202</c:v>
                </c:pt>
                <c:pt idx="4021" formatCode="General">
                  <c:v>0.42729539554467399</c:v>
                </c:pt>
                <c:pt idx="4022" formatCode="General">
                  <c:v>0.42730434462058797</c:v>
                </c:pt>
                <c:pt idx="4023" formatCode="General">
                  <c:v>0.42731329424431902</c:v>
                </c:pt>
                <c:pt idx="4024" formatCode="General">
                  <c:v>0.42732224441580802</c:v>
                </c:pt>
                <c:pt idx="4025" formatCode="General">
                  <c:v>0.42733119513499701</c:v>
                </c:pt>
                <c:pt idx="4026" formatCode="General">
                  <c:v>0.42734014640182899</c:v>
                </c:pt>
                <c:pt idx="4027" formatCode="General">
                  <c:v>0.42734909821624401</c:v>
                </c:pt>
                <c:pt idx="4028" formatCode="General">
                  <c:v>0.42735805057818499</c:v>
                </c:pt>
                <c:pt idx="4029" formatCode="General">
                  <c:v>0.42736700348759399</c:v>
                </c:pt>
                <c:pt idx="4030" formatCode="General">
                  <c:v>0.42737595694441199</c:v>
                </c:pt>
                <c:pt idx="4031" formatCode="General">
                  <c:v>0.427384910948581</c:v>
                </c:pt>
                <c:pt idx="4032" formatCode="General">
                  <c:v>0.42739386550004399</c:v>
                </c:pt>
                <c:pt idx="4033" formatCode="General">
                  <c:v>0.42740282059874002</c:v>
                </c:pt>
                <c:pt idx="4034" formatCode="General">
                  <c:v>0.42741177624461402</c:v>
                </c:pt>
                <c:pt idx="4035" formatCode="General">
                  <c:v>0.42742073243760498</c:v>
                </c:pt>
                <c:pt idx="4036" formatCode="General">
                  <c:v>0.427429689177655</c:v>
                </c:pt>
                <c:pt idx="4037" formatCode="General">
                  <c:v>0.42743864646470697</c:v>
                </c:pt>
                <c:pt idx="4038" formatCode="General">
                  <c:v>0.42744760429870199</c:v>
                </c:pt>
                <c:pt idx="4039" formatCode="General">
                  <c:v>0.42745656267958099</c:v>
                </c:pt>
                <c:pt idx="4040" formatCode="General">
                  <c:v>0.42746552160728502</c:v>
                </c:pt>
                <c:pt idx="4041" formatCode="General">
                  <c:v>0.42747448108175701</c:v>
                </c:pt>
                <c:pt idx="4042" formatCode="General">
                  <c:v>0.42748344110293801</c:v>
                </c:pt>
                <c:pt idx="4043" formatCode="General">
                  <c:v>0.42749240167076802</c:v>
                </c:pt>
                <c:pt idx="4044" formatCode="General">
                  <c:v>0.42750136278519002</c:v>
                </c:pt>
                <c:pt idx="4045" formatCode="General">
                  <c:v>0.42751032444614501</c:v>
                </c:pt>
                <c:pt idx="4046" formatCode="General">
                  <c:v>0.42751928665357503</c:v>
                </c:pt>
                <c:pt idx="4047" formatCode="General">
                  <c:v>0.42752824940741901</c:v>
                </c:pt>
                <c:pt idx="4048" formatCode="General">
                  <c:v>0.42753721270762102</c:v>
                </c:pt>
                <c:pt idx="4049" formatCode="General">
                  <c:v>0.42754617655412003</c:v>
                </c:pt>
                <c:pt idx="4050" formatCode="General">
                  <c:v>0.42755514094685898</c:v>
                </c:pt>
                <c:pt idx="4051" formatCode="General">
                  <c:v>0.42756238601157598</c:v>
                </c:pt>
                <c:pt idx="4052" formatCode="General">
                  <c:v>0.42756905079277902</c:v>
                </c:pt>
                <c:pt idx="4053" formatCode="General">
                  <c:v>0.427575716359264</c:v>
                </c:pt>
                <c:pt idx="4054" formatCode="General">
                  <c:v>0.42758238271106203</c:v>
                </c:pt>
                <c:pt idx="4055" formatCode="General">
                  <c:v>0.427589049848209</c:v>
                </c:pt>
                <c:pt idx="4056" formatCode="General">
                  <c:v>0.42759464357386101</c:v>
                </c:pt>
                <c:pt idx="4057" formatCode="General">
                  <c:v>0.42760018112347498</c:v>
                </c:pt>
                <c:pt idx="4058" formatCode="General">
                  <c:v>0.427605719639846</c:v>
                </c:pt>
                <c:pt idx="4059" formatCode="General">
                  <c:v>0.42761125912306402</c:v>
                </c:pt>
                <c:pt idx="4060" formatCode="General">
                  <c:v>0.42761679957321802</c:v>
                </c:pt>
                <c:pt idx="4061" formatCode="General">
                  <c:v>0.42762234099039798</c:v>
                </c:pt>
                <c:pt idx="4062" formatCode="General">
                  <c:v>0.42762788337469199</c:v>
                </c:pt>
                <c:pt idx="4063" formatCode="General">
                  <c:v>0.42763342672618998</c:v>
                </c:pt>
                <c:pt idx="4064" formatCode="General">
                  <c:v>0.42763897104498</c:v>
                </c:pt>
                <c:pt idx="4065" formatCode="General">
                  <c:v>0.42764451633115103</c:v>
                </c:pt>
                <c:pt idx="4066" formatCode="General">
                  <c:v>0.42765006258479299</c:v>
                </c:pt>
                <c:pt idx="4067" formatCode="General">
                  <c:v>0.42765560980599299</c:v>
                </c:pt>
                <c:pt idx="4068" formatCode="General">
                  <c:v>0.42766115799484</c:v>
                </c:pt>
                <c:pt idx="4069" formatCode="General">
                  <c:v>0.42766670715142302</c:v>
                </c:pt>
                <c:pt idx="4070" formatCode="General">
                  <c:v>0.42767225727583003</c:v>
                </c:pt>
                <c:pt idx="4071" formatCode="General">
                  <c:v>0.427677808368148</c:v>
                </c:pt>
                <c:pt idx="4072" formatCode="General">
                  <c:v>0.427683360428467</c:v>
                </c:pt>
                <c:pt idx="4073" formatCode="General">
                  <c:v>0.42768891345687399</c:v>
                </c:pt>
                <c:pt idx="4074" formatCode="General">
                  <c:v>0.42769446745345702</c:v>
                </c:pt>
                <c:pt idx="4075" formatCode="General">
                  <c:v>0.42770002241830302</c:v>
                </c:pt>
                <c:pt idx="4076" formatCode="General">
                  <c:v>0.42770557835150103</c:v>
                </c:pt>
                <c:pt idx="4077" formatCode="General">
                  <c:v>0.42771113525313798</c:v>
                </c:pt>
                <c:pt idx="4078" formatCode="General">
                  <c:v>0.42771669312330102</c:v>
                </c:pt>
                <c:pt idx="4079" formatCode="General">
                  <c:v>0.42772225196207803</c:v>
                </c:pt>
                <c:pt idx="4080" formatCode="General">
                  <c:v>0.42772876101459401</c:v>
                </c:pt>
                <c:pt idx="4081" formatCode="General">
                  <c:v>0.427735664336582</c:v>
                </c:pt>
                <c:pt idx="4082" formatCode="General">
                  <c:v>0.42774256867661398</c:v>
                </c:pt>
                <c:pt idx="4083" formatCode="General">
                  <c:v>0.42774947403469399</c:v>
                </c:pt>
                <c:pt idx="4084" formatCode="General">
                  <c:v>0.42775638041082797</c:v>
                </c:pt>
                <c:pt idx="4085" formatCode="General">
                  <c:v>0.42776328780502199</c:v>
                </c:pt>
                <c:pt idx="4086" formatCode="General">
                  <c:v>0.42777019621728002</c:v>
                </c:pt>
                <c:pt idx="4087" formatCode="General">
                  <c:v>0.42777710564760701</c:v>
                </c:pt>
                <c:pt idx="4088" formatCode="General">
                  <c:v>0.42778401609600902</c:v>
                </c:pt>
                <c:pt idx="4089" formatCode="General">
                  <c:v>0.42779092756248899</c:v>
                </c:pt>
                <c:pt idx="4090" formatCode="General">
                  <c:v>0.42779784004705301</c:v>
                </c:pt>
                <c:pt idx="4091" formatCode="General">
                  <c:v>0.42780475354970499</c:v>
                </c:pt>
                <c:pt idx="4092" formatCode="General">
                  <c:v>0.42781166807044901</c:v>
                </c:pt>
                <c:pt idx="4093" formatCode="General">
                  <c:v>0.42781858360928898</c:v>
                </c:pt>
                <c:pt idx="4094" formatCode="General">
                  <c:v>0.42782550016623</c:v>
                </c:pt>
                <c:pt idx="4095" formatCode="General">
                  <c:v>0.42783241774127401</c:v>
                </c:pt>
                <c:pt idx="4096" formatCode="General">
                  <c:v>0.427839336334427</c:v>
                </c:pt>
                <c:pt idx="4097" formatCode="General">
                  <c:v>0.42784625594569198</c:v>
                </c:pt>
                <c:pt idx="4098" formatCode="General">
                  <c:v>0.42785317657507099</c:v>
                </c:pt>
                <c:pt idx="4099" formatCode="General">
                  <c:v>0.42786009822256998</c:v>
                </c:pt>
                <c:pt idx="4100" formatCode="General">
                  <c:v>0.42786702088819001</c:v>
                </c:pt>
                <c:pt idx="4101" formatCode="General">
                  <c:v>0.42787231118298802</c:v>
                </c:pt>
                <c:pt idx="4102" formatCode="General">
                  <c:v>0.42787760242815798</c:v>
                </c:pt>
                <c:pt idx="4103" formatCode="General">
                  <c:v>0.42788289462380702</c:v>
                </c:pt>
                <c:pt idx="4104" formatCode="General">
                  <c:v>0.42788818777004201</c:v>
                </c:pt>
                <c:pt idx="4105" formatCode="General">
                  <c:v>0.42789348186697101</c:v>
                </c:pt>
                <c:pt idx="4106" formatCode="General">
                  <c:v>0.42789826515518398</c:v>
                </c:pt>
                <c:pt idx="4107" formatCode="General">
                  <c:v>0.42790302186102003</c:v>
                </c:pt>
                <c:pt idx="4108" formatCode="General">
                  <c:v>0.42790777919767498</c:v>
                </c:pt>
                <c:pt idx="4109" formatCode="General">
                  <c:v>0.42791253716517302</c:v>
                </c:pt>
                <c:pt idx="4110" formatCode="General">
                  <c:v>0.42791729576353899</c:v>
                </c:pt>
                <c:pt idx="4111" formatCode="General">
                  <c:v>0.42792205499280001</c:v>
                </c:pt>
                <c:pt idx="4112" formatCode="General">
                  <c:v>0.42792681485298001</c:v>
                </c:pt>
                <c:pt idx="4113" formatCode="General">
                  <c:v>0.42793157534410398</c:v>
                </c:pt>
                <c:pt idx="4114" formatCode="General">
                  <c:v>0.427936336466198</c:v>
                </c:pt>
                <c:pt idx="4115" formatCode="General">
                  <c:v>0.427941098219286</c:v>
                </c:pt>
                <c:pt idx="4116" formatCode="General">
                  <c:v>0.42794586060339401</c:v>
                </c:pt>
                <c:pt idx="4117" formatCode="General">
                  <c:v>0.42795056320538799</c:v>
                </c:pt>
                <c:pt idx="4118" formatCode="General">
                  <c:v>0.42795525477528601</c:v>
                </c:pt>
                <c:pt idx="4119" formatCode="General">
                  <c:v>0.42795994695748701</c:v>
                </c:pt>
                <c:pt idx="4120" formatCode="General">
                  <c:v>0.42796463975199101</c:v>
                </c:pt>
                <c:pt idx="4121" formatCode="General">
                  <c:v>0.42796933315879998</c:v>
                </c:pt>
                <c:pt idx="4122" formatCode="General">
                  <c:v>0.427974027177915</c:v>
                </c:pt>
                <c:pt idx="4123" formatCode="General">
                  <c:v>0.42797872180933699</c:v>
                </c:pt>
                <c:pt idx="4124" formatCode="General">
                  <c:v>0.42798341705306803</c:v>
                </c:pt>
                <c:pt idx="4125" formatCode="General">
                  <c:v>0.42798811290910799</c:v>
                </c:pt>
                <c:pt idx="4126" formatCode="General">
                  <c:v>0.42799280937745898</c:v>
                </c:pt>
                <c:pt idx="4127" formatCode="General">
                  <c:v>0.42799750645812201</c:v>
                </c:pt>
                <c:pt idx="4128" formatCode="General">
                  <c:v>0.42800220415109802</c:v>
                </c:pt>
                <c:pt idx="4129" formatCode="General">
                  <c:v>0.42800690245638801</c:v>
                </c:pt>
                <c:pt idx="4130" formatCode="General">
                  <c:v>0.42801160137399302</c:v>
                </c:pt>
                <c:pt idx="4131" formatCode="General">
                  <c:v>0.42801630090391302</c:v>
                </c:pt>
                <c:pt idx="4132" formatCode="General">
                  <c:v>0.42802100104615098</c:v>
                </c:pt>
                <c:pt idx="4133" formatCode="General">
                  <c:v>0.42802570180070498</c:v>
                </c:pt>
                <c:pt idx="4134" formatCode="General">
                  <c:v>0.42803040316757801</c:v>
                </c:pt>
                <c:pt idx="4135" formatCode="General">
                  <c:v>0.42803510514677001</c:v>
                </c:pt>
                <c:pt idx="4136" formatCode="General">
                  <c:v>0.42803980773828099</c:v>
                </c:pt>
                <c:pt idx="4137" formatCode="General">
                  <c:v>0.42804451094211199</c:v>
                </c:pt>
                <c:pt idx="4138" formatCode="General">
                  <c:v>0.42804921475826502</c:v>
                </c:pt>
                <c:pt idx="4139" formatCode="General">
                  <c:v>0.42805391918673802</c:v>
                </c:pt>
                <c:pt idx="4140" formatCode="General">
                  <c:v>0.42805862422753399</c:v>
                </c:pt>
                <c:pt idx="4141" formatCode="General">
                  <c:v>0.42806332988065099</c:v>
                </c:pt>
                <c:pt idx="4142" formatCode="General">
                  <c:v>0.42806803614609201</c:v>
                </c:pt>
                <c:pt idx="4143" formatCode="General">
                  <c:v>0.42807274302385501</c:v>
                </c:pt>
                <c:pt idx="4144" formatCode="General">
                  <c:v>0.42807745051394203</c:v>
                </c:pt>
                <c:pt idx="4145" formatCode="General">
                  <c:v>0.42808215861635202</c:v>
                </c:pt>
                <c:pt idx="4146" formatCode="General">
                  <c:v>0.42808686733108597</c:v>
                </c:pt>
                <c:pt idx="4147" formatCode="General">
                  <c:v>0.42809157665814301</c:v>
                </c:pt>
                <c:pt idx="4148" formatCode="General">
                  <c:v>0.42809628659752502</c:v>
                </c:pt>
                <c:pt idx="4149" formatCode="General">
                  <c:v>0.428100997149231</c:v>
                </c:pt>
                <c:pt idx="4150" formatCode="General">
                  <c:v>0.428105708313261</c:v>
                </c:pt>
                <c:pt idx="4151" formatCode="General">
                  <c:v>0.42811042008961497</c:v>
                </c:pt>
                <c:pt idx="4152" formatCode="General">
                  <c:v>0.42811513247829303</c:v>
                </c:pt>
                <c:pt idx="4153" formatCode="General">
                  <c:v>0.42811984547929599</c:v>
                </c:pt>
                <c:pt idx="4154" formatCode="General">
                  <c:v>0.42812455909262098</c:v>
                </c:pt>
                <c:pt idx="4155" formatCode="General">
                  <c:v>0.428129273318271</c:v>
                </c:pt>
                <c:pt idx="4156" formatCode="General">
                  <c:v>0.42813398815624398</c:v>
                </c:pt>
                <c:pt idx="4157" formatCode="General">
                  <c:v>0.428138703606539</c:v>
                </c:pt>
                <c:pt idx="4158" formatCode="General">
                  <c:v>0.42814341966915798</c:v>
                </c:pt>
                <c:pt idx="4159" formatCode="General">
                  <c:v>0.42814813634409898</c:v>
                </c:pt>
                <c:pt idx="4160" formatCode="General">
                  <c:v>0.42815285363136102</c:v>
                </c:pt>
                <c:pt idx="4161" formatCode="General">
                  <c:v>0.42815757153094502</c:v>
                </c:pt>
                <c:pt idx="4162" formatCode="General">
                  <c:v>0.42816229004285</c:v>
                </c:pt>
                <c:pt idx="4163" formatCode="General">
                  <c:v>0.42816700916707501</c:v>
                </c:pt>
                <c:pt idx="4164" formatCode="General">
                  <c:v>0.42817172890361999</c:v>
                </c:pt>
                <c:pt idx="4165" formatCode="General">
                  <c:v>0.42817644925248399</c:v>
                </c:pt>
                <c:pt idx="4166" formatCode="General">
                  <c:v>0.42818117021366597</c:v>
                </c:pt>
                <c:pt idx="4167" formatCode="General">
                  <c:v>0.42818589178716598</c:v>
                </c:pt>
                <c:pt idx="4168" formatCode="General">
                  <c:v>0.42819061397298203</c:v>
                </c:pt>
                <c:pt idx="4169" formatCode="General">
                  <c:v>0.42819533677111399</c:v>
                </c:pt>
                <c:pt idx="4170" formatCode="General">
                  <c:v>0.42820006018156098</c:v>
                </c:pt>
                <c:pt idx="4171" formatCode="General">
                  <c:v>0.42820478420432201</c:v>
                </c:pt>
                <c:pt idx="4172" formatCode="General">
                  <c:v>0.42820950883939601</c:v>
                </c:pt>
                <c:pt idx="4173" formatCode="General">
                  <c:v>0.428214234086782</c:v>
                </c:pt>
                <c:pt idx="4174" formatCode="General">
                  <c:v>0.42821895994647902</c:v>
                </c:pt>
                <c:pt idx="4175" formatCode="General">
                  <c:v>0.42822368641848602</c:v>
                </c:pt>
                <c:pt idx="4176" formatCode="General">
                  <c:v>0.428228413502802</c:v>
                </c:pt>
                <c:pt idx="4177" formatCode="General">
                  <c:v>0.42823314119942502</c:v>
                </c:pt>
                <c:pt idx="4178" formatCode="General">
                  <c:v>0.42823786950835402</c:v>
                </c:pt>
                <c:pt idx="4179" formatCode="General">
                  <c:v>0.42824259842958801</c:v>
                </c:pt>
                <c:pt idx="4180" formatCode="General">
                  <c:v>0.42824732796312498</c:v>
                </c:pt>
                <c:pt idx="4181" formatCode="General">
                  <c:v>0.428251855863437</c:v>
                </c:pt>
                <c:pt idx="4182" formatCode="General">
                  <c:v>0.428255532677213</c:v>
                </c:pt>
                <c:pt idx="4183" formatCode="General">
                  <c:v>0.42825920987055199</c:v>
                </c:pt>
                <c:pt idx="4184" formatCode="General">
                  <c:v>0.42826288744346303</c:v>
                </c:pt>
                <c:pt idx="4185" formatCode="General">
                  <c:v>0.42826656539595798</c:v>
                </c:pt>
                <c:pt idx="4186" formatCode="General">
                  <c:v>0.42827024372804701</c:v>
                </c:pt>
                <c:pt idx="4187" formatCode="General">
                  <c:v>0.42827392243974099</c:v>
                </c:pt>
                <c:pt idx="4188" formatCode="General">
                  <c:v>0.42827760153105099</c:v>
                </c:pt>
                <c:pt idx="4189" formatCode="General">
                  <c:v>0.42828128100198798</c:v>
                </c:pt>
                <c:pt idx="4190" formatCode="General">
                  <c:v>0.42828496085256101</c:v>
                </c:pt>
                <c:pt idx="4191" formatCode="General">
                  <c:v>0.42828864108278297</c:v>
                </c:pt>
                <c:pt idx="4192" formatCode="General">
                  <c:v>0.42829232169266401</c:v>
                </c:pt>
                <c:pt idx="4193" formatCode="General">
                  <c:v>0.42829600268221302</c:v>
                </c:pt>
                <c:pt idx="4194" formatCode="General">
                  <c:v>0.42829967524418799</c:v>
                </c:pt>
                <c:pt idx="4195" formatCode="General">
                  <c:v>0.42830321170803198</c:v>
                </c:pt>
                <c:pt idx="4196" formatCode="General">
                  <c:v>0.42830674861687301</c:v>
                </c:pt>
                <c:pt idx="4197" formatCode="General">
                  <c:v>0.42831028597071202</c:v>
                </c:pt>
                <c:pt idx="4198" formatCode="General">
                  <c:v>0.42831382376954902</c:v>
                </c:pt>
                <c:pt idx="4199" formatCode="General">
                  <c:v>0.42831736201338499</c:v>
                </c:pt>
                <c:pt idx="4200" formatCode="General">
                  <c:v>0.42832090070222101</c:v>
                </c:pt>
                <c:pt idx="4201" formatCode="General">
                  <c:v>0.428324439836056</c:v>
                </c:pt>
                <c:pt idx="4202" formatCode="General">
                  <c:v>0.42832797941489198</c:v>
                </c:pt>
                <c:pt idx="4203" formatCode="General">
                  <c:v>0.42833151943872899</c:v>
                </c:pt>
                <c:pt idx="4204" formatCode="General">
                  <c:v>0.42833505990756798</c:v>
                </c:pt>
                <c:pt idx="4205" formatCode="General">
                  <c:v>0.42833860082140801</c:v>
                </c:pt>
                <c:pt idx="4206" formatCode="General">
                  <c:v>0.42834214218025102</c:v>
                </c:pt>
                <c:pt idx="4207" formatCode="General">
                  <c:v>0.428345683984097</c:v>
                </c:pt>
                <c:pt idx="4208" formatCode="General">
                  <c:v>0.42834922623294602</c:v>
                </c:pt>
                <c:pt idx="4209" formatCode="General">
                  <c:v>0.42835276892679802</c:v>
                </c:pt>
                <c:pt idx="4210" formatCode="General">
                  <c:v>0.428356312065655</c:v>
                </c:pt>
                <c:pt idx="4211" formatCode="General">
                  <c:v>0.42835985564951501</c:v>
                </c:pt>
                <c:pt idx="4212" formatCode="General">
                  <c:v>0.42836339967838</c:v>
                </c:pt>
                <c:pt idx="4213" formatCode="General">
                  <c:v>0.42836694415225002</c:v>
                </c:pt>
                <c:pt idx="4214" formatCode="General">
                  <c:v>0.42837048907112502</c:v>
                </c:pt>
                <c:pt idx="4215" formatCode="General">
                  <c:v>0.42837403443500499</c:v>
                </c:pt>
                <c:pt idx="4216" formatCode="General">
                  <c:v>0.42837758024389</c:v>
                </c:pt>
                <c:pt idx="4217" formatCode="General">
                  <c:v>0.42838112649778098</c:v>
                </c:pt>
                <c:pt idx="4218" formatCode="General">
                  <c:v>0.428384673196678</c:v>
                </c:pt>
                <c:pt idx="4219" formatCode="General">
                  <c:v>0.42838822034057999</c:v>
                </c:pt>
                <c:pt idx="4220" formatCode="General">
                  <c:v>0.42839176792948802</c:v>
                </c:pt>
                <c:pt idx="4221" formatCode="General">
                  <c:v>0.42839531596340202</c:v>
                </c:pt>
                <c:pt idx="4222" formatCode="General">
                  <c:v>0.428398864442323</c:v>
                </c:pt>
                <c:pt idx="4223" formatCode="General">
                  <c:v>0.42840241336624901</c:v>
                </c:pt>
                <c:pt idx="4224" formatCode="General">
                  <c:v>0.428405962735181</c:v>
                </c:pt>
                <c:pt idx="4225" formatCode="General">
                  <c:v>0.42840951254912002</c:v>
                </c:pt>
                <c:pt idx="4226" formatCode="General">
                  <c:v>0.42841306280806402</c:v>
                </c:pt>
                <c:pt idx="4227" formatCode="General">
                  <c:v>0.42841661351201399</c:v>
                </c:pt>
                <c:pt idx="4228" formatCode="General">
                  <c:v>0.42842016466096999</c:v>
                </c:pt>
                <c:pt idx="4229" formatCode="General">
                  <c:v>0.42842371625493098</c:v>
                </c:pt>
                <c:pt idx="4230" formatCode="General">
                  <c:v>0.42842726829389799</c:v>
                </c:pt>
                <c:pt idx="4231" formatCode="General">
                  <c:v>0.42843082077786998</c:v>
                </c:pt>
                <c:pt idx="4232" formatCode="General">
                  <c:v>0.428434373706848</c:v>
                </c:pt>
                <c:pt idx="4233" formatCode="General">
                  <c:v>0.42843792708083001</c:v>
                </c:pt>
                <c:pt idx="4234" formatCode="General">
                  <c:v>0.42844148089981698</c:v>
                </c:pt>
                <c:pt idx="4235" formatCode="General">
                  <c:v>0.428445035163808</c:v>
                </c:pt>
                <c:pt idx="4236" formatCode="General">
                  <c:v>0.42844858987280299</c:v>
                </c:pt>
                <c:pt idx="4237" formatCode="General">
                  <c:v>0.42845214502680201</c:v>
                </c:pt>
                <c:pt idx="4238" formatCode="General">
                  <c:v>0.42845570062580401</c:v>
                </c:pt>
                <c:pt idx="4239" formatCode="General">
                  <c:v>0.42845925666981</c:v>
                </c:pt>
                <c:pt idx="4240" formatCode="General">
                  <c:v>0.42846281315881801</c:v>
                </c:pt>
                <c:pt idx="4241" formatCode="General">
                  <c:v>0.42846637009282801</c:v>
                </c:pt>
                <c:pt idx="4242" formatCode="General">
                  <c:v>0.42846992747183998</c:v>
                </c:pt>
                <c:pt idx="4243" formatCode="General">
                  <c:v>0.428473485295853</c:v>
                </c:pt>
                <c:pt idx="4244" formatCode="General">
                  <c:v>0.42847704356486699</c:v>
                </c:pt>
                <c:pt idx="4245" formatCode="General">
                  <c:v>0.42848060227888102</c:v>
                </c:pt>
                <c:pt idx="4246" formatCode="General">
                  <c:v>0.42848416143789497</c:v>
                </c:pt>
                <c:pt idx="4247" formatCode="General">
                  <c:v>0.42848772104190802</c:v>
                </c:pt>
                <c:pt idx="4248" formatCode="General">
                  <c:v>0.42849128109092</c:v>
                </c:pt>
                <c:pt idx="4249" formatCode="General">
                  <c:v>0.42849484158492901</c:v>
                </c:pt>
                <c:pt idx="4250" formatCode="General">
                  <c:v>0.42849840252393601</c:v>
                </c:pt>
                <c:pt idx="4251" formatCode="General">
                  <c:v>0.42850196390793999</c:v>
                </c:pt>
                <c:pt idx="4252" formatCode="General">
                  <c:v>0.42850552573694001</c:v>
                </c:pt>
                <c:pt idx="4253" formatCode="General">
                  <c:v>0.42850908801093501</c:v>
                </c:pt>
                <c:pt idx="4254" formatCode="General">
                  <c:v>0.42851265072992401</c:v>
                </c:pt>
                <c:pt idx="4255" formatCode="General">
                  <c:v>0.42851621389390698</c:v>
                </c:pt>
                <c:pt idx="4256" formatCode="General">
                  <c:v>0.428519777502883</c:v>
                </c:pt>
                <c:pt idx="4257" formatCode="General">
                  <c:v>0.42852334155685201</c:v>
                </c:pt>
                <c:pt idx="4258" formatCode="General">
                  <c:v>0.42852690605581101</c:v>
                </c:pt>
                <c:pt idx="4259" formatCode="General">
                  <c:v>0.42853047099976199</c:v>
                </c:pt>
                <c:pt idx="4260" formatCode="General">
                  <c:v>0.42853403638870102</c:v>
                </c:pt>
                <c:pt idx="4261" formatCode="General">
                  <c:v>0.428535650008604</c:v>
                </c:pt>
                <c:pt idx="4262" formatCode="General">
                  <c:v>0.428537044482796</c:v>
                </c:pt>
                <c:pt idx="4263" formatCode="General">
                  <c:v>0.42853843914838402</c:v>
                </c:pt>
                <c:pt idx="4264" formatCode="General">
                  <c:v>0.42853983400539197</c:v>
                </c:pt>
                <c:pt idx="4265" formatCode="General">
                  <c:v>0.42854122905384801</c:v>
                </c:pt>
                <c:pt idx="4266" formatCode="General">
                  <c:v>0.42854262429377699</c:v>
                </c:pt>
                <c:pt idx="4267" formatCode="General">
                  <c:v>0.428544019725207</c:v>
                </c:pt>
                <c:pt idx="4268" formatCode="General">
                  <c:v>0.42854541534816298</c:v>
                </c:pt>
                <c:pt idx="4269" formatCode="General">
                  <c:v>0.42854681116267201</c:v>
                </c:pt>
                <c:pt idx="4270" formatCode="General">
                  <c:v>0.42854765608516399</c:v>
                </c:pt>
                <c:pt idx="4271" formatCode="General">
                  <c:v>0.42854806028832299</c:v>
                </c:pt>
                <c:pt idx="4272" formatCode="General">
                  <c:v>0.42854846462645302</c:v>
                </c:pt>
                <c:pt idx="4273" formatCode="General">
                  <c:v>0.428548871750144</c:v>
                </c:pt>
                <c:pt idx="4274" formatCode="General">
                  <c:v>0.42854929965343702</c:v>
                </c:pt>
                <c:pt idx="4275" formatCode="General">
                  <c:v>0.42854973318339101</c:v>
                </c:pt>
                <c:pt idx="4276" formatCode="General">
                  <c:v>0.42855016680821001</c:v>
                </c:pt>
                <c:pt idx="4277" formatCode="General">
                  <c:v>0.428550600527904</c:v>
                </c:pt>
                <c:pt idx="4278" formatCode="General">
                  <c:v>0.42855103434248498</c:v>
                </c:pt>
                <c:pt idx="4279" formatCode="General">
                  <c:v>0.428551468251963</c:v>
                </c:pt>
                <c:pt idx="4280" formatCode="General">
                  <c:v>0.42855190225635098</c:v>
                </c:pt>
                <c:pt idx="4281" formatCode="General">
                  <c:v>0.42855233635565798</c:v>
                </c:pt>
                <c:pt idx="4282" formatCode="General">
                  <c:v>0.42855277054989599</c:v>
                </c:pt>
                <c:pt idx="4283" formatCode="General">
                  <c:v>0.428553204839077</c:v>
                </c:pt>
                <c:pt idx="4284" formatCode="General">
                  <c:v>0.42855363922321099</c:v>
                </c:pt>
                <c:pt idx="4285" formatCode="General">
                  <c:v>0.42855406300687598</c:v>
                </c:pt>
                <c:pt idx="4286" formatCode="General">
                  <c:v>0.42855442698996099</c:v>
                </c:pt>
                <c:pt idx="4287" formatCode="General">
                  <c:v>0.42855478182092299</c:v>
                </c:pt>
                <c:pt idx="4288" formatCode="General">
                  <c:v>0.42855513145746199</c:v>
                </c:pt>
                <c:pt idx="4289" formatCode="General">
                  <c:v>0.42855548118152198</c:v>
                </c:pt>
                <c:pt idx="4290" formatCode="General">
                  <c:v>0.42855583099311101</c:v>
                </c:pt>
                <c:pt idx="4291" formatCode="General">
                  <c:v>0.42855618089223502</c:v>
                </c:pt>
                <c:pt idx="4292" formatCode="General">
                  <c:v>0.428556530878901</c:v>
                </c:pt>
                <c:pt idx="4293" formatCode="General">
                  <c:v>0.428556880953116</c:v>
                </c:pt>
                <c:pt idx="4294" formatCode="General">
                  <c:v>0.42855723111488703</c:v>
                </c:pt>
                <c:pt idx="4295" formatCode="General">
                  <c:v>0.42855758136422101</c:v>
                </c:pt>
                <c:pt idx="4296" formatCode="General">
                  <c:v>0.42855793170112499</c:v>
                </c:pt>
                <c:pt idx="4297" formatCode="General">
                  <c:v>0.42855828212560398</c:v>
                </c:pt>
                <c:pt idx="4298" formatCode="General">
                  <c:v>0.42855863263766802</c:v>
                </c:pt>
                <c:pt idx="4299" formatCode="General">
                  <c:v>0.428558983237321</c:v>
                </c:pt>
                <c:pt idx="4300" formatCode="General">
                  <c:v>0.42855933392457202</c:v>
                </c:pt>
                <c:pt idx="4301" formatCode="General">
                  <c:v>0.42855968469942701</c:v>
                </c:pt>
                <c:pt idx="4302" formatCode="General">
                  <c:v>0.42856003556189298</c:v>
                </c:pt>
                <c:pt idx="4303" formatCode="General">
                  <c:v>0.42856038651197598</c:v>
                </c:pt>
                <c:pt idx="4304" formatCode="General">
                  <c:v>0.42856073754968499</c:v>
                </c:pt>
                <c:pt idx="4305" formatCode="General">
                  <c:v>0.42856108867502501</c:v>
                </c:pt>
                <c:pt idx="4306" formatCode="General">
                  <c:v>0.42856143988800299</c:v>
                </c:pt>
                <c:pt idx="4307" formatCode="General">
                  <c:v>0.42856179118862697</c:v>
                </c:pt>
                <c:pt idx="4308" formatCode="General">
                  <c:v>0.428562142576903</c:v>
                </c:pt>
                <c:pt idx="4309" formatCode="General">
                  <c:v>0.42856249405283797</c:v>
                </c:pt>
                <c:pt idx="4310" formatCode="General">
                  <c:v>0.42856284561643998</c:v>
                </c:pt>
                <c:pt idx="4311" formatCode="General">
                  <c:v>0.42856319726771402</c:v>
                </c:pt>
                <c:pt idx="4312" formatCode="General">
                  <c:v>0.42856354900666799</c:v>
                </c:pt>
                <c:pt idx="4313" formatCode="General">
                  <c:v>0.42856390083330798</c:v>
                </c:pt>
                <c:pt idx="4314" formatCode="General">
                  <c:v>0.42856425274764198</c:v>
                </c:pt>
                <c:pt idx="4315" formatCode="General">
                  <c:v>0.428564604749677</c:v>
                </c:pt>
                <c:pt idx="4316" formatCode="General">
                  <c:v>0.42856495683941898</c:v>
                </c:pt>
                <c:pt idx="4317" formatCode="General">
                  <c:v>0.42856530901687501</c:v>
                </c:pt>
                <c:pt idx="4318" formatCode="General">
                  <c:v>0.42856566128205198</c:v>
                </c:pt>
                <c:pt idx="4319" formatCode="General">
                  <c:v>0.428566013634957</c:v>
                </c:pt>
                <c:pt idx="4320" formatCode="General">
                  <c:v>0.42856636607559701</c:v>
                </c:pt>
                <c:pt idx="4321" formatCode="General">
                  <c:v>0.42856671860397799</c:v>
                </c:pt>
                <c:pt idx="4322" formatCode="General">
                  <c:v>0.42856707122010801</c:v>
                </c:pt>
                <c:pt idx="4323" formatCode="General">
                  <c:v>0.428567423923994</c:v>
                </c:pt>
                <c:pt idx="4324" formatCode="General">
                  <c:v>0.428567776715642</c:v>
                </c:pt>
                <c:pt idx="4325" formatCode="General">
                  <c:v>0.42856812959505902</c:v>
                </c:pt>
                <c:pt idx="4326" formatCode="General">
                  <c:v>0.428568482562252</c:v>
                </c:pt>
                <c:pt idx="4327" formatCode="General">
                  <c:v>0.42856883561722903</c:v>
                </c:pt>
                <c:pt idx="4328" formatCode="General">
                  <c:v>0.428569188759995</c:v>
                </c:pt>
                <c:pt idx="4329" formatCode="General">
                  <c:v>0.42856954199055802</c:v>
                </c:pt>
                <c:pt idx="4330" formatCode="General">
                  <c:v>0.42856989530892398</c:v>
                </c:pt>
                <c:pt idx="4331" formatCode="General">
                  <c:v>0.42857024871510102</c:v>
                </c:pt>
                <c:pt idx="4332" formatCode="General">
                  <c:v>0.42857060220909499</c:v>
                </c:pt>
                <c:pt idx="4333" formatCode="General">
                  <c:v>0.42857095579091398</c:v>
                </c:pt>
                <c:pt idx="4334" formatCode="General">
                  <c:v>0.42857130946056399</c:v>
                </c:pt>
                <c:pt idx="4335" formatCode="General">
                  <c:v>0.42857166321805101</c:v>
                </c:pt>
                <c:pt idx="4336" formatCode="General">
                  <c:v>0.42857201706338399</c:v>
                </c:pt>
                <c:pt idx="4337" formatCode="General">
                  <c:v>0.42857237099656798</c:v>
                </c:pt>
                <c:pt idx="4338" formatCode="General">
                  <c:v>0.42857272501761101</c:v>
                </c:pt>
                <c:pt idx="4339" formatCode="General">
                  <c:v>0.42857307912651998</c:v>
                </c:pt>
                <c:pt idx="4340" formatCode="General">
                  <c:v>0.428573433323301</c:v>
                </c:pt>
                <c:pt idx="4341" formatCode="General">
                  <c:v>0.428573787607961</c:v>
                </c:pt>
                <c:pt idx="4342" formatCode="General">
                  <c:v>0.42857414198050697</c:v>
                </c:pt>
                <c:pt idx="4343" formatCode="General">
                  <c:v>0.42857449644094597</c:v>
                </c:pt>
                <c:pt idx="4344" formatCode="General">
                  <c:v>0.42857485098928499</c:v>
                </c:pt>
                <c:pt idx="4345" formatCode="General">
                  <c:v>0.42857520562553097</c:v>
                </c:pt>
                <c:pt idx="4346" formatCode="General">
                  <c:v>0.42857556034969102</c:v>
                </c:pt>
                <c:pt idx="4347" formatCode="General">
                  <c:v>0.42857591516177101</c:v>
                </c:pt>
                <c:pt idx="4348" formatCode="General">
                  <c:v>0.42857627006177801</c:v>
                </c:pt>
                <c:pt idx="4349" formatCode="General">
                  <c:v>0.42857662504971999</c:v>
                </c:pt>
                <c:pt idx="4350" formatCode="General">
                  <c:v>0.42857698012560203</c:v>
                </c:pt>
                <c:pt idx="4351" formatCode="General">
                  <c:v>0.42857733528943298</c:v>
                </c:pt>
                <c:pt idx="4352" formatCode="General">
                  <c:v>0.42857769054121903</c:v>
                </c:pt>
                <c:pt idx="4353" formatCode="General">
                  <c:v>0.42857804588096599</c:v>
                </c:pt>
                <c:pt idx="4354" formatCode="General">
                  <c:v>0.42857840130868202</c:v>
                </c:pt>
                <c:pt idx="4355" formatCode="General">
                  <c:v>0.42857875682437302</c:v>
                </c:pt>
                <c:pt idx="4356" formatCode="General">
                  <c:v>0.42857911242804703</c:v>
                </c:pt>
                <c:pt idx="4357" formatCode="General">
                  <c:v>0.42857946811970998</c:v>
                </c:pt>
                <c:pt idx="4358" formatCode="General">
                  <c:v>0.42857982389936999</c:v>
                </c:pt>
                <c:pt idx="4359" formatCode="General">
                  <c:v>0.428580179767032</c:v>
                </c:pt>
                <c:pt idx="4360" formatCode="General">
                  <c:v>0.42858053572270399</c:v>
                </c:pt>
                <c:pt idx="4361" formatCode="General">
                  <c:v>0.42858089176639202</c:v>
                </c:pt>
                <c:pt idx="4362" formatCode="General">
                  <c:v>0.42858155031805401</c:v>
                </c:pt>
                <c:pt idx="4363" formatCode="General">
                  <c:v>0.42858224684435198</c:v>
                </c:pt>
                <c:pt idx="4364" formatCode="General">
                  <c:v>0.428582943547753</c:v>
                </c:pt>
                <c:pt idx="4365" formatCode="General">
                  <c:v>0.42858364042827002</c:v>
                </c:pt>
                <c:pt idx="4366" formatCode="General">
                  <c:v>0.42858433748591501</c:v>
                </c:pt>
                <c:pt idx="4367" formatCode="General">
                  <c:v>0.42858503472069798</c:v>
                </c:pt>
                <c:pt idx="4368" formatCode="General">
                  <c:v>0.42858573213263301</c:v>
                </c:pt>
                <c:pt idx="4369" formatCode="General">
                  <c:v>0.428586429721732</c:v>
                </c:pt>
                <c:pt idx="4370" formatCode="General">
                  <c:v>0.42858712748800598</c:v>
                </c:pt>
                <c:pt idx="4371" formatCode="General">
                  <c:v>0.42858782543146701</c:v>
                </c:pt>
                <c:pt idx="4372" formatCode="General">
                  <c:v>0.42858852355212701</c:v>
                </c:pt>
                <c:pt idx="4373" formatCode="General">
                  <c:v>0.42858922184999798</c:v>
                </c:pt>
                <c:pt idx="4374" formatCode="General">
                  <c:v>0.42858992032509302</c:v>
                </c:pt>
                <c:pt idx="4375" formatCode="General">
                  <c:v>0.42859061897742301</c:v>
                </c:pt>
                <c:pt idx="4376" formatCode="General">
                  <c:v>0.42859131780699999</c:v>
                </c:pt>
                <c:pt idx="4377" formatCode="General">
                  <c:v>0.42859201681383602</c:v>
                </c:pt>
                <c:pt idx="4378" formatCode="General">
                  <c:v>0.42859271599794302</c:v>
                </c:pt>
                <c:pt idx="4379" formatCode="General">
                  <c:v>0.42859341535933299</c:v>
                </c:pt>
                <c:pt idx="4380" formatCode="General">
                  <c:v>0.42859411489801802</c:v>
                </c:pt>
                <c:pt idx="4381" formatCode="General">
                  <c:v>0.42859481461401</c:v>
                </c:pt>
                <c:pt idx="4382" formatCode="General">
                  <c:v>0.42859551450731997</c:v>
                </c:pt>
                <c:pt idx="4383" formatCode="General">
                  <c:v>0.42859621457796199</c:v>
                </c:pt>
                <c:pt idx="4384" formatCode="General">
                  <c:v>0.42859691482594597</c:v>
                </c:pt>
                <c:pt idx="4385" formatCode="General">
                  <c:v>0.42859761525128498</c:v>
                </c:pt>
                <c:pt idx="4386" formatCode="General">
                  <c:v>0.42859831585399</c:v>
                </c:pt>
                <c:pt idx="4387" formatCode="General">
                  <c:v>0.42859901663407401</c:v>
                </c:pt>
                <c:pt idx="4388" formatCode="General">
                  <c:v>0.42859971759154902</c:v>
                </c:pt>
                <c:pt idx="4389" formatCode="General">
                  <c:v>0.42860041872642501</c:v>
                </c:pt>
                <c:pt idx="4390" formatCode="General">
                  <c:v>0.42860112003871598</c:v>
                </c:pt>
                <c:pt idx="4391" formatCode="General">
                  <c:v>0.42860182152843401</c:v>
                </c:pt>
                <c:pt idx="4392" formatCode="General">
                  <c:v>0.428602523195589</c:v>
                </c:pt>
                <c:pt idx="4393" formatCode="General">
                  <c:v>0.42860322504019399</c:v>
                </c:pt>
                <c:pt idx="4394" formatCode="General">
                  <c:v>0.42860392706226202</c:v>
                </c:pt>
                <c:pt idx="4395" formatCode="General">
                  <c:v>0.42860462926180298</c:v>
                </c:pt>
                <c:pt idx="4396" formatCode="General">
                  <c:v>0.42860533163883002</c:v>
                </c:pt>
                <c:pt idx="4397" formatCode="General">
                  <c:v>0.42860603419335502</c:v>
                </c:pt>
                <c:pt idx="4398" formatCode="General">
                  <c:v>0.42860673692538898</c:v>
                </c:pt>
                <c:pt idx="4399" formatCode="General">
                  <c:v>0.42860743983494498</c:v>
                </c:pt>
                <c:pt idx="4400" formatCode="General">
                  <c:v>0.42860814292203397</c:v>
                </c:pt>
                <c:pt idx="4401" formatCode="General">
                  <c:v>0.428608846186668</c:v>
                </c:pt>
                <c:pt idx="4402" formatCode="General">
                  <c:v>0.428609549628859</c:v>
                </c:pt>
                <c:pt idx="4403" formatCode="General">
                  <c:v>0.42861025324862001</c:v>
                </c:pt>
                <c:pt idx="4404" formatCode="General">
                  <c:v>0.42861095704596103</c:v>
                </c:pt>
                <c:pt idx="4405" formatCode="General">
                  <c:v>0.42861166102089499</c:v>
                </c:pt>
                <c:pt idx="4406" formatCode="General">
                  <c:v>0.42861236517343398</c:v>
                </c:pt>
                <c:pt idx="4407" formatCode="General">
                  <c:v>0.42861306950359002</c:v>
                </c:pt>
                <c:pt idx="4408" formatCode="General">
                  <c:v>0.42861377401137302</c:v>
                </c:pt>
                <c:pt idx="4409" formatCode="General">
                  <c:v>0.42861447869679797</c:v>
                </c:pt>
                <c:pt idx="4410" formatCode="General">
                  <c:v>0.42861518355987399</c:v>
                </c:pt>
                <c:pt idx="4411" formatCode="General">
                  <c:v>0.42861649813473301</c:v>
                </c:pt>
                <c:pt idx="4412" formatCode="General">
                  <c:v>0.42861788139026002</c:v>
                </c:pt>
                <c:pt idx="4413" formatCode="General">
                  <c:v>0.42861926484033103</c:v>
                </c:pt>
                <c:pt idx="4414" formatCode="General">
                  <c:v>0.42862064848495002</c:v>
                </c:pt>
                <c:pt idx="4415" formatCode="General">
                  <c:v>0.42862203232412299</c:v>
                </c:pt>
                <c:pt idx="4416" formatCode="General">
                  <c:v>0.428623416357854</c:v>
                </c:pt>
                <c:pt idx="4417" formatCode="General">
                  <c:v>0.42862480058614599</c:v>
                </c:pt>
                <c:pt idx="4418" formatCode="General">
                  <c:v>0.42862618500900601</c:v>
                </c:pt>
                <c:pt idx="4419" formatCode="General">
                  <c:v>0.428627569626436</c:v>
                </c:pt>
                <c:pt idx="4420" formatCode="General">
                  <c:v>0.42862895443844201</c:v>
                </c:pt>
                <c:pt idx="4421" formatCode="General">
                  <c:v>0.42863033944502898</c:v>
                </c:pt>
                <c:pt idx="4422" formatCode="General">
                  <c:v>0.42863172464619897</c:v>
                </c:pt>
                <c:pt idx="4423" formatCode="General">
                  <c:v>0.42863311004195898</c:v>
                </c:pt>
                <c:pt idx="4424" formatCode="General">
                  <c:v>0.42863449563231198</c:v>
                </c:pt>
                <c:pt idx="4425" formatCode="General">
                  <c:v>0.428635881417262</c:v>
                </c:pt>
                <c:pt idx="4426" formatCode="General">
                  <c:v>0.42863726739681501</c:v>
                </c:pt>
                <c:pt idx="4427" formatCode="General">
                  <c:v>0.42863865357097503</c:v>
                </c:pt>
                <c:pt idx="4428" formatCode="General">
                  <c:v>0.42864003993974498</c:v>
                </c:pt>
                <c:pt idx="4429" formatCode="General">
                  <c:v>0.42864142650313097</c:v>
                </c:pt>
                <c:pt idx="4430" formatCode="General">
                  <c:v>0.42864281326113701</c:v>
                </c:pt>
                <c:pt idx="4431" formatCode="General">
                  <c:v>0.42864420021376798</c:v>
                </c:pt>
                <c:pt idx="4432" formatCode="General">
                  <c:v>0.42864558736102598</c:v>
                </c:pt>
                <c:pt idx="4433" formatCode="General">
                  <c:v>0.42864697470291802</c:v>
                </c:pt>
                <c:pt idx="4434" formatCode="General">
                  <c:v>0.42864836223944802</c:v>
                </c:pt>
                <c:pt idx="4435" formatCode="General">
                  <c:v>0.428649749970619</c:v>
                </c:pt>
                <c:pt idx="4436" formatCode="General">
                  <c:v>0.428651137896436</c:v>
                </c:pt>
                <c:pt idx="4437" formatCode="General">
                  <c:v>0.42865252601690401</c:v>
                </c:pt>
                <c:pt idx="4438" formatCode="General">
                  <c:v>0.42865391433202799</c:v>
                </c:pt>
                <c:pt idx="4439" formatCode="General">
                  <c:v>0.42865530284181003</c:v>
                </c:pt>
                <c:pt idx="4440" formatCode="General">
                  <c:v>0.42865669154625602</c:v>
                </c:pt>
                <c:pt idx="4441" formatCode="General">
                  <c:v>0.42865808044537002</c:v>
                </c:pt>
                <c:pt idx="4442" formatCode="General">
                  <c:v>0.42865946953915701</c:v>
                </c:pt>
                <c:pt idx="4443" formatCode="General">
                  <c:v>0.42866085882762001</c:v>
                </c:pt>
                <c:pt idx="4444" formatCode="General">
                  <c:v>0.42866224831076399</c:v>
                </c:pt>
                <c:pt idx="4445" formatCode="General">
                  <c:v>0.42866363798859403</c:v>
                </c:pt>
                <c:pt idx="4446" formatCode="General">
                  <c:v>0.42866502786111399</c:v>
                </c:pt>
                <c:pt idx="4447" formatCode="General">
                  <c:v>0.42866641792832699</c:v>
                </c:pt>
                <c:pt idx="4448" formatCode="General">
                  <c:v>0.42866782162522299</c:v>
                </c:pt>
                <c:pt idx="4449" formatCode="General">
                  <c:v>0.42866987711155502</c:v>
                </c:pt>
                <c:pt idx="4450" formatCode="General">
                  <c:v>0.428671932788738</c:v>
                </c:pt>
                <c:pt idx="4451" formatCode="General">
                  <c:v>0.42867398865676798</c:v>
                </c:pt>
                <c:pt idx="4452" formatCode="General">
                  <c:v>0.42867604471564102</c:v>
                </c:pt>
                <c:pt idx="4453" formatCode="General">
                  <c:v>0.42867810096535403</c:v>
                </c:pt>
                <c:pt idx="4454" formatCode="General">
                  <c:v>0.42868015740590298</c:v>
                </c:pt>
                <c:pt idx="4455" formatCode="General">
                  <c:v>0.42868221403728202</c:v>
                </c:pt>
                <c:pt idx="4456" formatCode="General">
                  <c:v>0.42868427085948901</c:v>
                </c:pt>
                <c:pt idx="4457" formatCode="General">
                  <c:v>0.42868632787251998</c:v>
                </c:pt>
                <c:pt idx="4458" formatCode="General">
                  <c:v>0.42868838507637103</c:v>
                </c:pt>
                <c:pt idx="4459" formatCode="General">
                  <c:v>0.42869044247103599</c:v>
                </c:pt>
                <c:pt idx="4460" formatCode="General">
                  <c:v>0.42869250005651399</c:v>
                </c:pt>
                <c:pt idx="4461" formatCode="General">
                  <c:v>0.42869455783279897</c:v>
                </c:pt>
                <c:pt idx="4462" formatCode="General">
                  <c:v>0.42869661579988799</c:v>
                </c:pt>
                <c:pt idx="4463" formatCode="General">
                  <c:v>0.42869876799536999</c:v>
                </c:pt>
                <c:pt idx="4464" formatCode="General">
                  <c:v>0.428701077944596</c:v>
                </c:pt>
                <c:pt idx="4465" formatCode="General">
                  <c:v>0.42870338806485903</c:v>
                </c:pt>
                <c:pt idx="4466" formatCode="General">
                  <c:v>0.42870569835614403</c:v>
                </c:pt>
                <c:pt idx="4467" formatCode="General">
                  <c:v>0.42870800655532598</c:v>
                </c:pt>
                <c:pt idx="4468" formatCode="General">
                  <c:v>0.42871031040643498</c:v>
                </c:pt>
                <c:pt idx="4469" formatCode="General">
                  <c:v>0.42871261443925601</c:v>
                </c:pt>
                <c:pt idx="4470" formatCode="General">
                  <c:v>0.42871491865377898</c:v>
                </c:pt>
                <c:pt idx="4471" formatCode="General">
                  <c:v>0.42871722304999399</c:v>
                </c:pt>
                <c:pt idx="4472" formatCode="General">
                  <c:v>0.42871952762789201</c:v>
                </c:pt>
                <c:pt idx="4473" formatCode="General">
                  <c:v>0.42872183238746298</c:v>
                </c:pt>
                <c:pt idx="4474" formatCode="General">
                  <c:v>0.42872413732869602</c:v>
                </c:pt>
                <c:pt idx="4475" formatCode="General">
                  <c:v>0.42872644245158298</c:v>
                </c:pt>
                <c:pt idx="4476" formatCode="General">
                  <c:v>0.42872874775611403</c:v>
                </c:pt>
                <c:pt idx="4477" formatCode="General">
                  <c:v>0.428731053242278</c:v>
                </c:pt>
                <c:pt idx="4478" formatCode="General">
                  <c:v>0.42873335891006498</c:v>
                </c:pt>
                <c:pt idx="4479" formatCode="General">
                  <c:v>0.42873566475946701</c:v>
                </c:pt>
                <c:pt idx="4480" formatCode="General">
                  <c:v>0.42873797079047299</c:v>
                </c:pt>
                <c:pt idx="4481" formatCode="General">
                  <c:v>0.42874027700307299</c:v>
                </c:pt>
                <c:pt idx="4482" formatCode="General">
                  <c:v>0.42874258339725801</c:v>
                </c:pt>
                <c:pt idx="4483" formatCode="General">
                  <c:v>0.42874488997301802</c:v>
                </c:pt>
                <c:pt idx="4484" formatCode="General">
                  <c:v>0.42874719673034201</c:v>
                </c:pt>
                <c:pt idx="4485" formatCode="General">
                  <c:v>0.42874950366922199</c:v>
                </c:pt>
                <c:pt idx="4486" formatCode="General">
                  <c:v>0.42875171141996798</c:v>
                </c:pt>
                <c:pt idx="4487" formatCode="General">
                  <c:v>0.42875386500720403</c:v>
                </c:pt>
                <c:pt idx="4488" formatCode="General">
                  <c:v>0.428756018773225</c:v>
                </c:pt>
                <c:pt idx="4489" formatCode="General">
                  <c:v>0.42875817271801703</c:v>
                </c:pt>
                <c:pt idx="4490" formatCode="General">
                  <c:v>0.42876032684156801</c:v>
                </c:pt>
                <c:pt idx="4491" formatCode="General">
                  <c:v>0.42876248114386301</c:v>
                </c:pt>
                <c:pt idx="4492" formatCode="General">
                  <c:v>0.42876463562488998</c:v>
                </c:pt>
                <c:pt idx="4493" formatCode="General">
                  <c:v>0.42876679028463599</c:v>
                </c:pt>
                <c:pt idx="4494" formatCode="General">
                  <c:v>0.428768945123087</c:v>
                </c:pt>
                <c:pt idx="4495" formatCode="General">
                  <c:v>0.42877110014023001</c:v>
                </c:pt>
                <c:pt idx="4496" formatCode="General">
                  <c:v>0.42877325533605198</c:v>
                </c:pt>
                <c:pt idx="4497" formatCode="General">
                  <c:v>0.42877541071053998</c:v>
                </c:pt>
                <c:pt idx="4498" formatCode="General">
                  <c:v>0.42877756626368002</c:v>
                </c:pt>
                <c:pt idx="4499" formatCode="General">
                  <c:v>0.428779721995459</c:v>
                </c:pt>
                <c:pt idx="4500" formatCode="General">
                  <c:v>0.42878187790586503</c:v>
                </c:pt>
                <c:pt idx="4501" formatCode="General">
                  <c:v>0.42878403399488202</c:v>
                </c:pt>
                <c:pt idx="4502" formatCode="General">
                  <c:v>0.42878619026249998</c:v>
                </c:pt>
                <c:pt idx="4503" formatCode="General">
                  <c:v>0.42878834670870303</c:v>
                </c:pt>
                <c:pt idx="4504" formatCode="General">
                  <c:v>0.42879050333348001</c:v>
                </c:pt>
                <c:pt idx="4505" formatCode="General">
                  <c:v>0.428792660136815</c:v>
                </c:pt>
                <c:pt idx="4506" formatCode="General">
                  <c:v>0.42879481711869799</c:v>
                </c:pt>
                <c:pt idx="4507" formatCode="General">
                  <c:v>0.42879697427911301</c:v>
                </c:pt>
                <c:pt idx="4508" formatCode="General">
                  <c:v>0.428799131618049</c:v>
                </c:pt>
                <c:pt idx="4509" formatCode="General">
                  <c:v>0.42880128913549098</c:v>
                </c:pt>
                <c:pt idx="4510" formatCode="General">
                  <c:v>0.42880344683142602</c:v>
                </c:pt>
                <c:pt idx="4511" formatCode="General">
                  <c:v>0.428805604705842</c:v>
                </c:pt>
                <c:pt idx="4512" formatCode="General">
                  <c:v>0.42880776275872401</c:v>
                </c:pt>
                <c:pt idx="4513" formatCode="General">
                  <c:v>0.42880992099005999</c:v>
                </c:pt>
                <c:pt idx="4514" formatCode="General">
                  <c:v>0.42881207939983601</c:v>
                </c:pt>
                <c:pt idx="4515" formatCode="General">
                  <c:v>0.42881423798803903</c:v>
                </c:pt>
                <c:pt idx="4516" formatCode="General">
                  <c:v>0.42881639675465499</c:v>
                </c:pt>
                <c:pt idx="4517" formatCode="General">
                  <c:v>0.42881855569967198</c:v>
                </c:pt>
                <c:pt idx="4518" formatCode="General">
                  <c:v>0.42882071482307599</c:v>
                </c:pt>
                <c:pt idx="4519" formatCode="General">
                  <c:v>0.42882287412485398</c:v>
                </c:pt>
                <c:pt idx="4520" formatCode="General">
                  <c:v>0.42882503360499202</c:v>
                </c:pt>
                <c:pt idx="4521" formatCode="General">
                  <c:v>0.42882719326347801</c:v>
                </c:pt>
                <c:pt idx="4522" formatCode="General">
                  <c:v>0.42882935310029802</c:v>
                </c:pt>
                <c:pt idx="4523" formatCode="General">
                  <c:v>0.42883151311543799</c:v>
                </c:pt>
                <c:pt idx="4524" formatCode="General">
                  <c:v>0.428833673308885</c:v>
                </c:pt>
                <c:pt idx="4525" formatCode="General">
                  <c:v>0.428835833680626</c:v>
                </c:pt>
                <c:pt idx="4526" formatCode="General">
                  <c:v>0.428837994230648</c:v>
                </c:pt>
                <c:pt idx="4527" formatCode="General">
                  <c:v>0.42884015495893801</c:v>
                </c:pt>
                <c:pt idx="4528" formatCode="General">
                  <c:v>0.42884231586548199</c:v>
                </c:pt>
                <c:pt idx="4529" formatCode="General">
                  <c:v>0.42884447695026601</c:v>
                </c:pt>
                <c:pt idx="4530" formatCode="General">
                  <c:v>0.42884663821327701</c:v>
                </c:pt>
                <c:pt idx="4531" formatCode="General">
                  <c:v>0.42884879965450301</c:v>
                </c:pt>
                <c:pt idx="4532" formatCode="General">
                  <c:v>0.42885096127392902</c:v>
                </c:pt>
                <c:pt idx="4533" formatCode="General">
                  <c:v>0.428853123071543</c:v>
                </c:pt>
                <c:pt idx="4534" formatCode="General">
                  <c:v>0.428855285047331</c:v>
                </c:pt>
                <c:pt idx="4535" formatCode="General">
                  <c:v>0.42885744720128</c:v>
                </c:pt>
                <c:pt idx="4536" formatCode="General">
                  <c:v>0.42885960953337599</c:v>
                </c:pt>
                <c:pt idx="4537" formatCode="General">
                  <c:v>0.42886177204360598</c:v>
                </c:pt>
                <c:pt idx="4538" formatCode="General">
                  <c:v>0.428863934731958</c:v>
                </c:pt>
                <c:pt idx="4539" formatCode="General">
                  <c:v>0.42886609759841599</c:v>
                </c:pt>
                <c:pt idx="4540" formatCode="General">
                  <c:v>0.42886826064296801</c:v>
                </c:pt>
                <c:pt idx="4541" formatCode="General">
                  <c:v>0.42887042386560198</c:v>
                </c:pt>
                <c:pt idx="4542" formatCode="General">
                  <c:v>0.42887258726630201</c:v>
                </c:pt>
                <c:pt idx="4543" formatCode="General">
                  <c:v>0.428874750845057</c:v>
                </c:pt>
                <c:pt idx="4544" formatCode="General">
                  <c:v>0.42887691460185201</c:v>
                </c:pt>
                <c:pt idx="4545" formatCode="General">
                  <c:v>0.42887907853667401</c:v>
                </c:pt>
                <c:pt idx="4546" formatCode="General">
                  <c:v>0.428881242649511</c:v>
                </c:pt>
                <c:pt idx="4547" formatCode="General">
                  <c:v>0.42888340694034699</c:v>
                </c:pt>
                <c:pt idx="4548" formatCode="General">
                  <c:v>0.428885571409172</c:v>
                </c:pt>
                <c:pt idx="4549" formatCode="General">
                  <c:v>0.42888773605597003</c:v>
                </c:pt>
                <c:pt idx="4550" formatCode="General">
                  <c:v>0.42888990088072798</c:v>
                </c:pt>
                <c:pt idx="4551" formatCode="General">
                  <c:v>0.42889206588343298</c:v>
                </c:pt>
                <c:pt idx="4552" formatCode="General">
                  <c:v>0.42889423106407198</c:v>
                </c:pt>
                <c:pt idx="4553" formatCode="General">
                  <c:v>0.428896396422632</c:v>
                </c:pt>
                <c:pt idx="4554" formatCode="General">
                  <c:v>0.42889856195909798</c:v>
                </c:pt>
                <c:pt idx="4555" formatCode="General">
                  <c:v>0.42890072767345799</c:v>
                </c:pt>
                <c:pt idx="4556" formatCode="General">
                  <c:v>0.428902893565698</c:v>
                </c:pt>
                <c:pt idx="4557" formatCode="General">
                  <c:v>0.428905059635805</c:v>
                </c:pt>
                <c:pt idx="4558" formatCode="General">
                  <c:v>0.42890722588376501</c:v>
                </c:pt>
                <c:pt idx="4559" formatCode="General">
                  <c:v>0.42890939230956499</c:v>
                </c:pt>
                <c:pt idx="4560" formatCode="General">
                  <c:v>0.42891155891319199</c:v>
                </c:pt>
                <c:pt idx="4561" formatCode="General">
                  <c:v>0.42891372569463199</c:v>
                </c:pt>
                <c:pt idx="4562" formatCode="General">
                  <c:v>0.42891589265387198</c:v>
                </c:pt>
                <c:pt idx="4563" formatCode="General">
                  <c:v>0.42891805979089798</c:v>
                </c:pt>
                <c:pt idx="4564" formatCode="General">
                  <c:v>0.42892022710569699</c:v>
                </c:pt>
                <c:pt idx="4565" formatCode="General">
                  <c:v>0.42892239459825499</c:v>
                </c:pt>
                <c:pt idx="4566" formatCode="General">
                  <c:v>0.42892456226856002</c:v>
                </c:pt>
                <c:pt idx="4567" formatCode="General">
                  <c:v>0.42892673011659699</c:v>
                </c:pt>
                <c:pt idx="4568" formatCode="General">
                  <c:v>0.42892889814235402</c:v>
                </c:pt>
                <c:pt idx="4569" formatCode="General">
                  <c:v>0.428930391885253</c:v>
                </c:pt>
                <c:pt idx="4570" formatCode="General">
                  <c:v>0.42893173584601801</c:v>
                </c:pt>
                <c:pt idx="4571" formatCode="General">
                  <c:v>0.42893307989679402</c:v>
                </c:pt>
                <c:pt idx="4572" formatCode="General">
                  <c:v>0.42893442403757898</c:v>
                </c:pt>
                <c:pt idx="4573" formatCode="General">
                  <c:v>0.42893576826836799</c:v>
                </c:pt>
                <c:pt idx="4574" formatCode="General">
                  <c:v>0.42893711258915601</c:v>
                </c:pt>
                <c:pt idx="4575" formatCode="General">
                  <c:v>0.42893845699993899</c:v>
                </c:pt>
                <c:pt idx="4576" formatCode="General">
                  <c:v>0.42893980150071298</c:v>
                </c:pt>
                <c:pt idx="4577" formatCode="General">
                  <c:v>0.42894114609147299</c:v>
                </c:pt>
                <c:pt idx="4578" formatCode="General">
                  <c:v>0.42894249077221602</c:v>
                </c:pt>
                <c:pt idx="4579" formatCode="General">
                  <c:v>0.42894383554293603</c:v>
                </c:pt>
                <c:pt idx="4580" formatCode="General">
                  <c:v>0.42894518040363</c:v>
                </c:pt>
                <c:pt idx="4581" formatCode="General">
                  <c:v>0.42894652535429201</c:v>
                </c:pt>
                <c:pt idx="4582" formatCode="General">
                  <c:v>0.428947870394919</c:v>
                </c:pt>
                <c:pt idx="4583" formatCode="General">
                  <c:v>0.42894921552550702</c:v>
                </c:pt>
                <c:pt idx="4584" formatCode="General">
                  <c:v>0.42895056074604998</c:v>
                </c:pt>
                <c:pt idx="4585" formatCode="General">
                  <c:v>0.42895190605654498</c:v>
                </c:pt>
                <c:pt idx="4586" formatCode="General">
                  <c:v>0.42895325145698698</c:v>
                </c:pt>
                <c:pt idx="4587" formatCode="General">
                  <c:v>0.42895459694737198</c:v>
                </c:pt>
                <c:pt idx="4588" formatCode="General">
                  <c:v>0.42895594252769598</c:v>
                </c:pt>
                <c:pt idx="4589" formatCode="General">
                  <c:v>0.42895728819795398</c:v>
                </c:pt>
                <c:pt idx="4590" formatCode="General">
                  <c:v>0.42895863395814099</c:v>
                </c:pt>
                <c:pt idx="4591" formatCode="General">
                  <c:v>0.42895997980825401</c:v>
                </c:pt>
                <c:pt idx="4592" formatCode="General">
                  <c:v>0.42896132574828799</c:v>
                </c:pt>
                <c:pt idx="4593" formatCode="General">
                  <c:v>0.42896267177823799</c:v>
                </c:pt>
                <c:pt idx="4594" formatCode="General">
                  <c:v>0.42896401789810101</c:v>
                </c:pt>
                <c:pt idx="4595" formatCode="General">
                  <c:v>0.428965364107872</c:v>
                </c:pt>
                <c:pt idx="4596" formatCode="General">
                  <c:v>0.42896671040754702</c:v>
                </c:pt>
                <c:pt idx="4597" formatCode="General">
                  <c:v>0.42896805679712002</c:v>
                </c:pt>
                <c:pt idx="4598" formatCode="General">
                  <c:v>0.428969403276589</c:v>
                </c:pt>
                <c:pt idx="4599" formatCode="General">
                  <c:v>0.42897074984594802</c:v>
                </c:pt>
                <c:pt idx="4600" formatCode="General">
                  <c:v>0.42897209650519302</c:v>
                </c:pt>
                <c:pt idx="4601" formatCode="General">
                  <c:v>0.42897344325432002</c:v>
                </c:pt>
                <c:pt idx="4602" formatCode="General">
                  <c:v>0.42897479009332401</c:v>
                </c:pt>
                <c:pt idx="4603" formatCode="General">
                  <c:v>0.42897598548361199</c:v>
                </c:pt>
                <c:pt idx="4604" formatCode="General">
                  <c:v>0.42897665056760298</c:v>
                </c:pt>
                <c:pt idx="4605" formatCode="General">
                  <c:v>0.42897731572330799</c:v>
                </c:pt>
                <c:pt idx="4606" formatCode="General">
                  <c:v>0.42897798095072498</c:v>
                </c:pt>
                <c:pt idx="4607" formatCode="General">
                  <c:v>0.42897864624985599</c:v>
                </c:pt>
                <c:pt idx="4608" formatCode="General">
                  <c:v>0.42897931162069802</c:v>
                </c:pt>
                <c:pt idx="4609" formatCode="General">
                  <c:v>0.42897997706325303</c:v>
                </c:pt>
                <c:pt idx="4610" formatCode="General">
                  <c:v>0.428980642577519</c:v>
                </c:pt>
                <c:pt idx="4611" formatCode="General">
                  <c:v>0.428981308163497</c:v>
                </c:pt>
                <c:pt idx="4612" formatCode="General">
                  <c:v>0.42898197382118602</c:v>
                </c:pt>
                <c:pt idx="4613" formatCode="General">
                  <c:v>0.42898263955058502</c:v>
                </c:pt>
                <c:pt idx="4614" formatCode="General">
                  <c:v>0.42898330535169499</c:v>
                </c:pt>
                <c:pt idx="4615" formatCode="General">
                  <c:v>0.42898397122451498</c:v>
                </c:pt>
                <c:pt idx="4616" formatCode="General">
                  <c:v>0.428984637169044</c:v>
                </c:pt>
                <c:pt idx="4617" formatCode="General">
                  <c:v>0.428985303185283</c:v>
                </c:pt>
                <c:pt idx="4618" formatCode="General">
                  <c:v>0.42898596927323102</c:v>
                </c:pt>
                <c:pt idx="4619" formatCode="General">
                  <c:v>0.42898663543288701</c:v>
                </c:pt>
                <c:pt idx="4620" formatCode="General">
                  <c:v>0.42898730166425197</c:v>
                </c:pt>
                <c:pt idx="4621" formatCode="General">
                  <c:v>0.42898796796732402</c:v>
                </c:pt>
                <c:pt idx="4622" formatCode="General">
                  <c:v>0.42898863434210499</c:v>
                </c:pt>
                <c:pt idx="4623" formatCode="General">
                  <c:v>0.42898930078859199</c:v>
                </c:pt>
                <c:pt idx="4624" formatCode="General">
                  <c:v>0.42898996730678601</c:v>
                </c:pt>
                <c:pt idx="4625" formatCode="General">
                  <c:v>0.42899063389668701</c:v>
                </c:pt>
                <c:pt idx="4626" formatCode="General">
                  <c:v>0.42899130055829499</c:v>
                </c:pt>
                <c:pt idx="4627" formatCode="General">
                  <c:v>0.42899196729160799</c:v>
                </c:pt>
                <c:pt idx="4628" formatCode="General">
                  <c:v>0.42899263409662602</c:v>
                </c:pt>
                <c:pt idx="4629" formatCode="General">
                  <c:v>0.42899330097334998</c:v>
                </c:pt>
                <c:pt idx="4630" formatCode="General">
                  <c:v>0.42899396792177902</c:v>
                </c:pt>
                <c:pt idx="4631" formatCode="General">
                  <c:v>0.42899463494191198</c:v>
                </c:pt>
                <c:pt idx="4632" formatCode="General">
                  <c:v>0.42899530203375003</c:v>
                </c:pt>
                <c:pt idx="4633" formatCode="General">
                  <c:v>0.42899596919729099</c:v>
                </c:pt>
                <c:pt idx="4634" formatCode="General">
                  <c:v>0.42899663643253599</c:v>
                </c:pt>
                <c:pt idx="4635" formatCode="General">
                  <c:v>0.42899730373948303</c:v>
                </c:pt>
                <c:pt idx="4636" formatCode="General">
                  <c:v>0.42899797111813398</c:v>
                </c:pt>
                <c:pt idx="4637" formatCode="General">
                  <c:v>0.42899863856848702</c:v>
                </c:pt>
                <c:pt idx="4638" formatCode="General">
                  <c:v>0.42899930609054199</c:v>
                </c:pt>
                <c:pt idx="4639" formatCode="General">
                  <c:v>0.42899997368429899</c:v>
                </c:pt>
                <c:pt idx="4640" formatCode="General">
                  <c:v>0.42900064134975702</c:v>
                </c:pt>
                <c:pt idx="4641" formatCode="General">
                  <c:v>0.42900130908691603</c:v>
                </c:pt>
                <c:pt idx="4642" formatCode="General">
                  <c:v>0.42900197689577502</c:v>
                </c:pt>
                <c:pt idx="4643" formatCode="General">
                  <c:v>0.42900264477633498</c:v>
                </c:pt>
                <c:pt idx="4644" formatCode="General">
                  <c:v>0.42900331272859499</c:v>
                </c:pt>
                <c:pt idx="4645" formatCode="General">
                  <c:v>0.429003439944807</c:v>
                </c:pt>
                <c:pt idx="4646" formatCode="General">
                  <c:v>0.42900343875795999</c:v>
                </c:pt>
                <c:pt idx="4647" formatCode="General">
                  <c:v>0.42900343760639997</c:v>
                </c:pt>
                <c:pt idx="4648" formatCode="General">
                  <c:v>0.42900343649012901</c:v>
                </c:pt>
                <c:pt idx="4649" formatCode="General">
                  <c:v>0.42900343540914798</c:v>
                </c:pt>
                <c:pt idx="4650" formatCode="General">
                  <c:v>0.429003434363457</c:v>
                </c:pt>
                <c:pt idx="4651" formatCode="General">
                  <c:v>0.42900343335306002</c:v>
                </c:pt>
                <c:pt idx="4652" formatCode="General">
                  <c:v>0.42900343237795602</c:v>
                </c:pt>
                <c:pt idx="4653" formatCode="General">
                  <c:v>0.42900343143814701</c:v>
                </c:pt>
                <c:pt idx="4654" formatCode="General">
                  <c:v>0.42900343053363499</c:v>
                </c:pt>
                <c:pt idx="4655" formatCode="General">
                  <c:v>0.42900342966442101</c:v>
                </c:pt>
                <c:pt idx="4656" formatCode="General">
                  <c:v>0.42900342883050602</c:v>
                </c:pt>
                <c:pt idx="4657" formatCode="General">
                  <c:v>0.42900342803189201</c:v>
                </c:pt>
                <c:pt idx="4658" formatCode="General">
                  <c:v>0.42900342726857899</c:v>
                </c:pt>
                <c:pt idx="4659" formatCode="General">
                  <c:v>0.42900342654057</c:v>
                </c:pt>
                <c:pt idx="4660" formatCode="General">
                  <c:v>0.42900342584786599</c:v>
                </c:pt>
                <c:pt idx="4661" formatCode="General">
                  <c:v>0.42900342519046802</c:v>
                </c:pt>
                <c:pt idx="4662" formatCode="General">
                  <c:v>0.42900342456837698</c:v>
                </c:pt>
                <c:pt idx="4663" formatCode="General">
                  <c:v>0.42900342398159402</c:v>
                </c:pt>
                <c:pt idx="4664" formatCode="General">
                  <c:v>0.42900342343012199</c:v>
                </c:pt>
                <c:pt idx="4665" formatCode="General">
                  <c:v>0.42900342291396099</c:v>
                </c:pt>
                <c:pt idx="4666" formatCode="General">
                  <c:v>0.42900342243311301</c:v>
                </c:pt>
                <c:pt idx="4667" formatCode="General">
                  <c:v>0.42900342198757901</c:v>
                </c:pt>
                <c:pt idx="4668" formatCode="General">
                  <c:v>0.42900342157735999</c:v>
                </c:pt>
                <c:pt idx="4669" formatCode="General">
                  <c:v>0.42900323379398397</c:v>
                </c:pt>
                <c:pt idx="4670" formatCode="General">
                  <c:v>0.429003030457903</c:v>
                </c:pt>
                <c:pt idx="4671" formatCode="General">
                  <c:v>0.42900382010043597</c:v>
                </c:pt>
                <c:pt idx="4672" formatCode="General">
                  <c:v>0.42900485608918598</c:v>
                </c:pt>
                <c:pt idx="4673" formatCode="General">
                  <c:v>0.42900589234478897</c:v>
                </c:pt>
                <c:pt idx="4674" formatCode="General">
                  <c:v>0.42900692886726399</c:v>
                </c:pt>
                <c:pt idx="4675" formatCode="General">
                  <c:v>0.42900796565663302</c:v>
                </c:pt>
                <c:pt idx="4676" formatCode="General">
                  <c:v>0.42900900271291698</c:v>
                </c:pt>
                <c:pt idx="4677" formatCode="General">
                  <c:v>0.42901004003613502</c:v>
                </c:pt>
                <c:pt idx="4678" formatCode="General">
                  <c:v>0.42901107762630802</c:v>
                </c:pt>
                <c:pt idx="4679" formatCode="General">
                  <c:v>0.42901211548345802</c:v>
                </c:pt>
                <c:pt idx="4680" formatCode="General">
                  <c:v>0.429013153607603</c:v>
                </c:pt>
                <c:pt idx="4681" formatCode="General">
                  <c:v>0.429014191998766</c:v>
                </c:pt>
                <c:pt idx="4682" formatCode="General">
                  <c:v>0.42901523065696601</c:v>
                </c:pt>
                <c:pt idx="4683" formatCode="General">
                  <c:v>0.429016269582224</c:v>
                </c:pt>
                <c:pt idx="4684" formatCode="General">
                  <c:v>0.42901730877456001</c:v>
                </c:pt>
                <c:pt idx="4685" formatCode="General">
                  <c:v>0.42901834823399598</c:v>
                </c:pt>
                <c:pt idx="4686" formatCode="General">
                  <c:v>0.42901938796055</c:v>
                </c:pt>
                <c:pt idx="4687" formatCode="General">
                  <c:v>0.429020427954245</c:v>
                </c:pt>
                <c:pt idx="4688" formatCode="General">
                  <c:v>0.42902146821510001</c:v>
                </c:pt>
                <c:pt idx="4689" formatCode="General">
                  <c:v>0.42902250874313602</c:v>
                </c:pt>
                <c:pt idx="4690" formatCode="General">
                  <c:v>0.42902354953837302</c:v>
                </c:pt>
                <c:pt idx="4691" formatCode="General">
                  <c:v>0.42902459060083198</c:v>
                </c:pt>
                <c:pt idx="4692" formatCode="General">
                  <c:v>0.429025631930533</c:v>
                </c:pt>
                <c:pt idx="4693" formatCode="General">
                  <c:v>0.42902667352749702</c:v>
                </c:pt>
                <c:pt idx="4694" formatCode="General">
                  <c:v>0.429027715391744</c:v>
                </c:pt>
                <c:pt idx="4695" formatCode="General">
                  <c:v>0.429028757523294</c:v>
                </c:pt>
                <c:pt idx="4696" formatCode="General">
                  <c:v>0.429029799922168</c:v>
                </c:pt>
                <c:pt idx="4697" formatCode="General">
                  <c:v>0.42903084258838697</c:v>
                </c:pt>
                <c:pt idx="4698" formatCode="General">
                  <c:v>0.42903188552197002</c:v>
                </c:pt>
                <c:pt idx="4699" formatCode="General">
                  <c:v>0.42903292872293902</c:v>
                </c:pt>
                <c:pt idx="4700" formatCode="General">
                  <c:v>0.42903397219131301</c:v>
                </c:pt>
                <c:pt idx="4701" formatCode="General">
                  <c:v>0.42903501592711202</c:v>
                </c:pt>
                <c:pt idx="4702" formatCode="General">
                  <c:v>0.42903605993035898</c:v>
                </c:pt>
                <c:pt idx="4703" formatCode="General">
                  <c:v>0.42903710420107199</c:v>
                </c:pt>
                <c:pt idx="4704" formatCode="General">
                  <c:v>0.42903814873927199</c:v>
                </c:pt>
                <c:pt idx="4705" formatCode="General">
                  <c:v>0.42903919354497899</c:v>
                </c:pt>
                <c:pt idx="4706" formatCode="General">
                  <c:v>0.429040238618214</c:v>
                </c:pt>
                <c:pt idx="4707" formatCode="General">
                  <c:v>0.42904128395899799</c:v>
                </c:pt>
                <c:pt idx="4708" formatCode="General">
                  <c:v>0.429042329567349</c:v>
                </c:pt>
                <c:pt idx="4709" formatCode="General">
                  <c:v>0.42904337544329002</c:v>
                </c:pt>
                <c:pt idx="4710" formatCode="General">
                  <c:v>0.42904442158683997</c:v>
                </c:pt>
                <c:pt idx="4711" formatCode="General">
                  <c:v>0.42904546799801802</c:v>
                </c:pt>
                <c:pt idx="4712" formatCode="General">
                  <c:v>0.42904651467684701</c:v>
                </c:pt>
                <c:pt idx="4713" formatCode="General">
                  <c:v>0.42904756162334601</c:v>
                </c:pt>
                <c:pt idx="4714" formatCode="General">
                  <c:v>0.42904860883753498</c:v>
                </c:pt>
                <c:pt idx="4715" formatCode="General">
                  <c:v>0.42904965631943498</c:v>
                </c:pt>
                <c:pt idx="4716" formatCode="General">
                  <c:v>0.42905070406906598</c:v>
                </c:pt>
                <c:pt idx="4717" formatCode="General">
                  <c:v>0.42905175208644802</c:v>
                </c:pt>
                <c:pt idx="4718" formatCode="General">
                  <c:v>0.42905280037160198</c:v>
                </c:pt>
                <c:pt idx="4719" formatCode="General">
                  <c:v>0.42905384892454701</c:v>
                </c:pt>
                <c:pt idx="4720" formatCode="General">
                  <c:v>0.42905489774530398</c:v>
                </c:pt>
                <c:pt idx="4721" formatCode="General">
                  <c:v>0.42905594683389398</c:v>
                </c:pt>
                <c:pt idx="4722" formatCode="General">
                  <c:v>0.42905699619033599</c:v>
                </c:pt>
                <c:pt idx="4723" formatCode="General">
                  <c:v>0.42905804581465101</c:v>
                </c:pt>
                <c:pt idx="4724" formatCode="General">
                  <c:v>0.42905909570685802</c:v>
                </c:pt>
                <c:pt idx="4725" formatCode="General">
                  <c:v>0.42906014586697899</c:v>
                </c:pt>
                <c:pt idx="4726" formatCode="General">
                  <c:v>0.42906119629503398</c:v>
                </c:pt>
                <c:pt idx="4727" formatCode="General">
                  <c:v>0.42906224699104201</c:v>
                </c:pt>
                <c:pt idx="4728" formatCode="General">
                  <c:v>0.42906329795502401</c:v>
                </c:pt>
                <c:pt idx="4729" formatCode="General">
                  <c:v>0.42906434918699998</c:v>
                </c:pt>
                <c:pt idx="4730" formatCode="General">
                  <c:v>0.42906540068699001</c:v>
                </c:pt>
                <c:pt idx="4731" formatCode="General">
                  <c:v>0.42906645245501401</c:v>
                </c:pt>
                <c:pt idx="4732" formatCode="General">
                  <c:v>0.42906750449109299</c:v>
                </c:pt>
                <c:pt idx="4733" formatCode="General">
                  <c:v>0.42906855679524702</c:v>
                </c:pt>
                <c:pt idx="4734" formatCode="General">
                  <c:v>0.429069609367496</c:v>
                </c:pt>
                <c:pt idx="4735" formatCode="General">
                  <c:v>0.42907066220786</c:v>
                </c:pt>
                <c:pt idx="4736" formatCode="General">
                  <c:v>0.42907171531635901</c:v>
                </c:pt>
                <c:pt idx="4737" formatCode="General">
                  <c:v>0.42907276869301397</c:v>
                </c:pt>
                <c:pt idx="4738" formatCode="General">
                  <c:v>0.42907382233784302</c:v>
                </c:pt>
                <c:pt idx="4739" formatCode="General">
                  <c:v>0.42907487625086899</c:v>
                </c:pt>
                <c:pt idx="4740" formatCode="General">
                  <c:v>0.42907593043211101</c:v>
                </c:pt>
                <c:pt idx="4741" formatCode="General">
                  <c:v>0.42907698488158802</c:v>
                </c:pt>
                <c:pt idx="4742" formatCode="General">
                  <c:v>0.429078039599321</c:v>
                </c:pt>
                <c:pt idx="4743" formatCode="General">
                  <c:v>0.42907909458533</c:v>
                </c:pt>
                <c:pt idx="4744" formatCode="General">
                  <c:v>0.42908014983963599</c:v>
                </c:pt>
                <c:pt idx="4745" formatCode="General">
                  <c:v>0.42908120536225802</c:v>
                </c:pt>
                <c:pt idx="4746" formatCode="General">
                  <c:v>0.42908226115321602</c:v>
                </c:pt>
                <c:pt idx="4747" formatCode="General">
                  <c:v>0.42908331721253001</c:v>
                </c:pt>
                <c:pt idx="4748" formatCode="General">
                  <c:v>0.429084373540221</c:v>
                </c:pt>
                <c:pt idx="4749" formatCode="General">
                  <c:v>0.42908543013630901</c:v>
                </c:pt>
                <c:pt idx="4750" formatCode="General">
                  <c:v>0.42908648700081298</c:v>
                </c:pt>
                <c:pt idx="4751" formatCode="General">
                  <c:v>0.429087544133754</c:v>
                </c:pt>
                <c:pt idx="4752" formatCode="General">
                  <c:v>0.42908860153515199</c:v>
                </c:pt>
                <c:pt idx="4753" formatCode="General">
                  <c:v>0.42908965920502601</c:v>
                </c:pt>
                <c:pt idx="4754" formatCode="General">
                  <c:v>0.42909071714339703</c:v>
                </c:pt>
                <c:pt idx="4755" formatCode="General">
                  <c:v>0.42909177535028498</c:v>
                </c:pt>
                <c:pt idx="4756" formatCode="General">
                  <c:v>0.42909283382571001</c:v>
                </c:pt>
                <c:pt idx="4757" formatCode="General">
                  <c:v>0.42909389256969099</c:v>
                </c:pt>
                <c:pt idx="4758" formatCode="General">
                  <c:v>0.42909495158224897</c:v>
                </c:pt>
                <c:pt idx="4759" formatCode="General">
                  <c:v>0.42909601086340399</c:v>
                </c:pt>
                <c:pt idx="4760" formatCode="General">
                  <c:v>0.42909707041317602</c:v>
                </c:pt>
                <c:pt idx="4761" formatCode="General">
                  <c:v>0.429098130231585</c:v>
                </c:pt>
                <c:pt idx="4762" formatCode="General">
                  <c:v>0.42909919031865001</c:v>
                </c:pt>
                <c:pt idx="4763" formatCode="General">
                  <c:v>0.429100250674392</c:v>
                </c:pt>
                <c:pt idx="4764" formatCode="General">
                  <c:v>0.42910131129883</c:v>
                </c:pt>
                <c:pt idx="4765" formatCode="General">
                  <c:v>0.42910237219198599</c:v>
                </c:pt>
                <c:pt idx="4766" formatCode="General">
                  <c:v>0.42910343335387702</c:v>
                </c:pt>
                <c:pt idx="4767" formatCode="General">
                  <c:v>0.429104494784525</c:v>
                </c:pt>
                <c:pt idx="4768" formatCode="General">
                  <c:v>0.42910555648394999</c:v>
                </c:pt>
                <c:pt idx="4769" formatCode="General">
                  <c:v>0.42910661845217102</c:v>
                </c:pt>
                <c:pt idx="4770" formatCode="General">
                  <c:v>0.42910768068920802</c:v>
                </c:pt>
                <c:pt idx="4771" formatCode="General">
                  <c:v>0.42910874319508102</c:v>
                </c:pt>
                <c:pt idx="4772" formatCode="General">
                  <c:v>0.42910980596981102</c:v>
                </c:pt>
                <c:pt idx="4773" formatCode="General">
                  <c:v>0.429110869013416</c:v>
                </c:pt>
                <c:pt idx="4774" formatCode="General">
                  <c:v>0.42911193232591699</c:v>
                </c:pt>
                <c:pt idx="4775" formatCode="General">
                  <c:v>0.42911299590733398</c:v>
                </c:pt>
                <c:pt idx="4776" formatCode="General">
                  <c:v>0.42911405975768602</c:v>
                </c:pt>
                <c:pt idx="4777" formatCode="General">
                  <c:v>0.42911512387699402</c:v>
                </c:pt>
                <c:pt idx="4778" formatCode="General">
                  <c:v>0.42911618826527698</c:v>
                </c:pt>
                <c:pt idx="4779" formatCode="General">
                  <c:v>0.42911725292255498</c:v>
                </c:pt>
                <c:pt idx="4780" formatCode="General">
                  <c:v>0.42911831784884902</c:v>
                </c:pt>
                <c:pt idx="4781" formatCode="General">
                  <c:v>0.42911938304417702</c:v>
                </c:pt>
                <c:pt idx="4782" formatCode="General">
                  <c:v>0.42912044850856002</c:v>
                </c:pt>
                <c:pt idx="4783" formatCode="General">
                  <c:v>0.429121514242017</c:v>
                </c:pt>
                <c:pt idx="4784" formatCode="General">
                  <c:v>0.42912258024456901</c:v>
                </c:pt>
                <c:pt idx="4785" formatCode="General">
                  <c:v>0.42912364651623502</c:v>
                </c:pt>
                <c:pt idx="4786" formatCode="General">
                  <c:v>0.42912471305703398</c:v>
                </c:pt>
                <c:pt idx="4787" formatCode="General">
                  <c:v>0.42912577986698802</c:v>
                </c:pt>
                <c:pt idx="4788" formatCode="General">
                  <c:v>0.42912684694611503</c:v>
                </c:pt>
                <c:pt idx="4789" formatCode="General">
                  <c:v>0.42912791429443498</c:v>
                </c:pt>
                <c:pt idx="4790" formatCode="General">
                  <c:v>0.42912898191196902</c:v>
                </c:pt>
                <c:pt idx="4791" formatCode="General">
                  <c:v>0.42913004979873498</c:v>
                </c:pt>
                <c:pt idx="4792" formatCode="General">
                  <c:v>0.429131117954754</c:v>
                </c:pt>
                <c:pt idx="4793" formatCode="General">
                  <c:v>0.42913218638004502</c:v>
                </c:pt>
                <c:pt idx="4794" formatCode="General">
                  <c:v>0.42913325507462902</c:v>
                </c:pt>
                <c:pt idx="4795" formatCode="General">
                  <c:v>0.42913432403852397</c:v>
                </c:pt>
                <c:pt idx="4796" formatCode="General">
                  <c:v>0.42913539327175099</c:v>
                </c:pt>
                <c:pt idx="4797" formatCode="General">
                  <c:v>0.42913653670685797</c:v>
                </c:pt>
                <c:pt idx="4798" formatCode="General">
                  <c:v>0.42913770029751702</c:v>
                </c:pt>
                <c:pt idx="4799" formatCode="General">
                  <c:v>0.429138864136619</c:v>
                </c:pt>
                <c:pt idx="4800" formatCode="General">
                  <c:v>0.42914002822418501</c:v>
                </c:pt>
                <c:pt idx="4801" formatCode="General">
                  <c:v>0.42914119256024102</c:v>
                </c:pt>
                <c:pt idx="4802" formatCode="General">
                  <c:v>0.42914235714480797</c:v>
                </c:pt>
                <c:pt idx="4803" formatCode="General">
                  <c:v>0.429143521977911</c:v>
                </c:pt>
                <c:pt idx="4804" formatCode="General">
                  <c:v>0.42914468705957198</c:v>
                </c:pt>
                <c:pt idx="4805" formatCode="General">
                  <c:v>0.42914585238981601</c:v>
                </c:pt>
                <c:pt idx="4806" formatCode="General">
                  <c:v>0.429147017968665</c:v>
                </c:pt>
                <c:pt idx="4807" formatCode="General">
                  <c:v>0.429148183796142</c:v>
                </c:pt>
                <c:pt idx="4808" formatCode="General">
                  <c:v>0.42914934987227199</c:v>
                </c:pt>
                <c:pt idx="4809" formatCode="General">
                  <c:v>0.429150516197077</c:v>
                </c:pt>
                <c:pt idx="4810" formatCode="General">
                  <c:v>0.42915168277058002</c:v>
                </c:pt>
                <c:pt idx="4811" formatCode="General">
                  <c:v>0.42915284959280597</c:v>
                </c:pt>
                <c:pt idx="4812" formatCode="General">
                  <c:v>0.429154016663777</c:v>
                </c:pt>
                <c:pt idx="4813" formatCode="General">
                  <c:v>0.42915518398351599</c:v>
                </c:pt>
                <c:pt idx="4814" formatCode="General">
                  <c:v>0.42915635155204801</c:v>
                </c:pt>
                <c:pt idx="4815" formatCode="General">
                  <c:v>0.429157519369394</c:v>
                </c:pt>
                <c:pt idx="4816" formatCode="General">
                  <c:v>0.429158687435579</c:v>
                </c:pt>
                <c:pt idx="4817" formatCode="General">
                  <c:v>0.42915985575062598</c:v>
                </c:pt>
                <c:pt idx="4818" formatCode="General">
                  <c:v>0.42916102431455799</c:v>
                </c:pt>
                <c:pt idx="4819" formatCode="General">
                  <c:v>0.42916219312739801</c:v>
                </c:pt>
                <c:pt idx="4820" formatCode="General">
                  <c:v>0.42916336218917001</c:v>
                </c:pt>
                <c:pt idx="4821" formatCode="General">
                  <c:v>0.42916453149989597</c:v>
                </c:pt>
                <c:pt idx="4822" formatCode="General">
                  <c:v>0.429165701059601</c:v>
                </c:pt>
                <c:pt idx="4823" formatCode="General">
                  <c:v>0.42916687086830602</c:v>
                </c:pt>
                <c:pt idx="4824" formatCode="General">
                  <c:v>0.429168040926037</c:v>
                </c:pt>
                <c:pt idx="4825" formatCode="General">
                  <c:v>0.42916921123281498</c:v>
                </c:pt>
                <c:pt idx="4826" formatCode="General">
                  <c:v>0.42917038178866401</c:v>
                </c:pt>
                <c:pt idx="4827" formatCode="General">
                  <c:v>0.42917155259360801</c:v>
                </c:pt>
                <c:pt idx="4828" formatCode="General">
                  <c:v>0.42917272364766901</c:v>
                </c:pt>
                <c:pt idx="4829" formatCode="General">
                  <c:v>0.42917389495087099</c:v>
                </c:pt>
                <c:pt idx="4830" formatCode="General">
                  <c:v>0.429175066503237</c:v>
                </c:pt>
                <c:pt idx="4831" formatCode="General">
                  <c:v>0.42917623830479001</c:v>
                </c:pt>
                <c:pt idx="4832" formatCode="General">
                  <c:v>0.42917741035555401</c:v>
                </c:pt>
                <c:pt idx="4833" formatCode="General">
                  <c:v>0.42917858265555098</c:v>
                </c:pt>
                <c:pt idx="4834" formatCode="General">
                  <c:v>0.429179755204805</c:v>
                </c:pt>
                <c:pt idx="4835" formatCode="General">
                  <c:v>0.42918092800333801</c:v>
                </c:pt>
                <c:pt idx="4836" formatCode="General">
                  <c:v>0.42918210105117599</c:v>
                </c:pt>
                <c:pt idx="4837" formatCode="General">
                  <c:v>0.42918327434833897</c:v>
                </c:pt>
                <c:pt idx="4838" formatCode="General">
                  <c:v>0.42918444789485199</c:v>
                </c:pt>
                <c:pt idx="4839" formatCode="General">
                  <c:v>0.42918562169073798</c:v>
                </c:pt>
                <c:pt idx="4840" formatCode="General">
                  <c:v>0.42918679573601898</c:v>
                </c:pt>
                <c:pt idx="4841" formatCode="General">
                  <c:v>0.42918797003072001</c:v>
                </c:pt>
                <c:pt idx="4842" formatCode="General">
                  <c:v>0.42918914457486301</c:v>
                </c:pt>
                <c:pt idx="4843" formatCode="General">
                  <c:v>0.42919031936847202</c:v>
                </c:pt>
                <c:pt idx="4844" formatCode="General">
                  <c:v>0.42919149441156901</c:v>
                </c:pt>
                <c:pt idx="4845" formatCode="General">
                  <c:v>0.42919266970417702</c:v>
                </c:pt>
                <c:pt idx="4846" formatCode="General">
                  <c:v>0.42919384524632098</c:v>
                </c:pt>
                <c:pt idx="4847" formatCode="General">
                  <c:v>0.42919502103802198</c:v>
                </c:pt>
                <c:pt idx="4848" formatCode="General">
                  <c:v>0.42919619707930501</c:v>
                </c:pt>
                <c:pt idx="4849" formatCode="General">
                  <c:v>0.42919737337019198</c:v>
                </c:pt>
                <c:pt idx="4850" formatCode="General">
                  <c:v>0.429198549910706</c:v>
                </c:pt>
                <c:pt idx="4851" formatCode="General">
                  <c:v>0.42919972670087098</c:v>
                </c:pt>
                <c:pt idx="4852" formatCode="General">
                  <c:v>0.42920090374070902</c:v>
                </c:pt>
                <c:pt idx="4853" formatCode="General">
                  <c:v>0.42920208103024399</c:v>
                </c:pt>
                <c:pt idx="4854" formatCode="General">
                  <c:v>0.42920325856949898</c:v>
                </c:pt>
                <c:pt idx="4855" formatCode="General">
                  <c:v>0.42920443635849598</c:v>
                </c:pt>
                <c:pt idx="4856" formatCode="General">
                  <c:v>0.42920561439726002</c:v>
                </c:pt>
                <c:pt idx="4857" formatCode="General">
                  <c:v>0.42920679268581302</c:v>
                </c:pt>
                <c:pt idx="4858" formatCode="General">
                  <c:v>0.42920797122417798</c:v>
                </c:pt>
                <c:pt idx="4859" formatCode="General">
                  <c:v>0.42920915001237803</c:v>
                </c:pt>
                <c:pt idx="4860" formatCode="General">
                  <c:v>0.42921032905043699</c:v>
                </c:pt>
                <c:pt idx="4861" formatCode="General">
                  <c:v>0.42921150833837701</c:v>
                </c:pt>
                <c:pt idx="4862" formatCode="General">
                  <c:v>0.42921268787622102</c:v>
                </c:pt>
                <c:pt idx="4863" formatCode="General">
                  <c:v>0.429213867663993</c:v>
                </c:pt>
                <c:pt idx="4864" formatCode="General">
                  <c:v>0.42921525613552303</c:v>
                </c:pt>
                <c:pt idx="4865" formatCode="General">
                  <c:v>0.42921700961435699</c:v>
                </c:pt>
                <c:pt idx="4866" formatCode="General">
                  <c:v>0.42921876334048598</c:v>
                </c:pt>
                <c:pt idx="4867" formatCode="General">
                  <c:v>0.42922051731392502</c:v>
                </c:pt>
                <c:pt idx="4868" formatCode="General">
                  <c:v>0.429222271534688</c:v>
                </c:pt>
                <c:pt idx="4869" formatCode="General">
                  <c:v>0.42922402600278697</c:v>
                </c:pt>
                <c:pt idx="4870" formatCode="General">
                  <c:v>0.42922578071823603</c:v>
                </c:pt>
                <c:pt idx="4871" formatCode="General">
                  <c:v>0.42922753568104899</c:v>
                </c:pt>
                <c:pt idx="4872" formatCode="General">
                  <c:v>0.42922929089124001</c:v>
                </c:pt>
                <c:pt idx="4873" formatCode="General">
                  <c:v>0.42923104634882198</c:v>
                </c:pt>
                <c:pt idx="4874" formatCode="General">
                  <c:v>0.42923280205380798</c:v>
                </c:pt>
                <c:pt idx="4875" formatCode="General">
                  <c:v>0.42923455800621302</c:v>
                </c:pt>
                <c:pt idx="4876" formatCode="General">
                  <c:v>0.42923631420605002</c:v>
                </c:pt>
                <c:pt idx="4877" formatCode="General">
                  <c:v>0.42923807065333203</c:v>
                </c:pt>
                <c:pt idx="4878" formatCode="General">
                  <c:v>0.42923987814587</c:v>
                </c:pt>
                <c:pt idx="4879" formatCode="General">
                  <c:v>0.429241863692291</c:v>
                </c:pt>
                <c:pt idx="4880" formatCode="General">
                  <c:v>0.42924384950928701</c:v>
                </c:pt>
                <c:pt idx="4881" formatCode="General">
                  <c:v>0.42924583559685497</c:v>
                </c:pt>
                <c:pt idx="4882" formatCode="General">
                  <c:v>0.429247821954993</c:v>
                </c:pt>
                <c:pt idx="4883" formatCode="General">
                  <c:v>0.42924980858369799</c:v>
                </c:pt>
                <c:pt idx="4884" formatCode="General">
                  <c:v>0.42925179548296699</c:v>
                </c:pt>
                <c:pt idx="4885" formatCode="General">
                  <c:v>0.42925378265279701</c:v>
                </c:pt>
                <c:pt idx="4886" formatCode="General">
                  <c:v>0.429255770093185</c:v>
                </c:pt>
                <c:pt idx="4887" formatCode="General">
                  <c:v>0.429257757804128</c:v>
                </c:pt>
                <c:pt idx="4888" formatCode="General">
                  <c:v>0.42925974578562398</c:v>
                </c:pt>
                <c:pt idx="4889" formatCode="General">
                  <c:v>0.42926173403766998</c:v>
                </c:pt>
                <c:pt idx="4890" formatCode="General">
                  <c:v>0.42926372256026202</c:v>
                </c:pt>
                <c:pt idx="4891" formatCode="General">
                  <c:v>0.42926571135339803</c:v>
                </c:pt>
                <c:pt idx="4892" formatCode="General">
                  <c:v>0.42926770033667699</c:v>
                </c:pt>
                <c:pt idx="4893" formatCode="General">
                  <c:v>0.42926968867820597</c:v>
                </c:pt>
                <c:pt idx="4894" formatCode="General">
                  <c:v>0.42927167729440302</c:v>
                </c:pt>
                <c:pt idx="4895" formatCode="General">
                  <c:v>0.42927366373891901</c:v>
                </c:pt>
                <c:pt idx="4896" formatCode="General">
                  <c:v>0.42927560446348501</c:v>
                </c:pt>
                <c:pt idx="4897" formatCode="General">
                  <c:v>0.42927754545614599</c:v>
                </c:pt>
                <c:pt idx="4898" formatCode="General">
                  <c:v>0.42927948671688398</c:v>
                </c:pt>
                <c:pt idx="4899" formatCode="General">
                  <c:v>0.429281428245678</c:v>
                </c:pt>
                <c:pt idx="4900" formatCode="General">
                  <c:v>0.42928337004250799</c:v>
                </c:pt>
                <c:pt idx="4901" formatCode="General">
                  <c:v>0.42928531210735499</c:v>
                </c:pt>
                <c:pt idx="4902" formatCode="General">
                  <c:v>0.429287041009214</c:v>
                </c:pt>
                <c:pt idx="4903" formatCode="General">
                  <c:v>0.42928806480062698</c:v>
                </c:pt>
                <c:pt idx="4904" formatCode="General">
                  <c:v>0.42928908865194298</c:v>
                </c:pt>
                <c:pt idx="4905" formatCode="General">
                  <c:v>0.42929011256316102</c:v>
                </c:pt>
                <c:pt idx="4906" formatCode="General">
                  <c:v>0.42929113653427903</c:v>
                </c:pt>
                <c:pt idx="4907" formatCode="General">
                  <c:v>0.42929216056529501</c:v>
                </c:pt>
                <c:pt idx="4908" formatCode="General">
                  <c:v>0.42929318465620597</c:v>
                </c:pt>
                <c:pt idx="4909" formatCode="General">
                  <c:v>0.42929420880701102</c:v>
                </c:pt>
                <c:pt idx="4910" formatCode="General">
                  <c:v>0.429295233017708</c:v>
                </c:pt>
                <c:pt idx="4911" formatCode="General">
                  <c:v>0.42929625728829401</c:v>
                </c:pt>
                <c:pt idx="4912" formatCode="General">
                  <c:v>0.42929728161876901</c:v>
                </c:pt>
                <c:pt idx="4913" formatCode="General">
                  <c:v>0.42929830600912999</c:v>
                </c:pt>
                <c:pt idx="4914" formatCode="General">
                  <c:v>0.42929933045937502</c:v>
                </c:pt>
                <c:pt idx="4915" formatCode="General">
                  <c:v>0.42930035496950297</c:v>
                </c:pt>
                <c:pt idx="4916" formatCode="General">
                  <c:v>0.42930137953950998</c:v>
                </c:pt>
                <c:pt idx="4917" formatCode="General">
                  <c:v>0.42930240416939602</c:v>
                </c:pt>
                <c:pt idx="4918" formatCode="General">
                  <c:v>0.42930342885915801</c:v>
                </c:pt>
                <c:pt idx="4919" formatCode="General">
                  <c:v>0.42930445360879499</c:v>
                </c:pt>
                <c:pt idx="4920" formatCode="General">
                  <c:v>0.42930547841830402</c:v>
                </c:pt>
                <c:pt idx="4921" formatCode="General">
                  <c:v>0.42930650328768399</c:v>
                </c:pt>
                <c:pt idx="4922" formatCode="General">
                  <c:v>0.42930752821693202</c:v>
                </c:pt>
                <c:pt idx="4923" formatCode="General">
                  <c:v>0.42930855320604699</c:v>
                </c:pt>
                <c:pt idx="4924" formatCode="General">
                  <c:v>0.42930957825502702</c:v>
                </c:pt>
                <c:pt idx="4925" formatCode="General">
                  <c:v>0.429310603363869</c:v>
                </c:pt>
                <c:pt idx="4926" formatCode="General">
                  <c:v>0.42931228541883998</c:v>
                </c:pt>
                <c:pt idx="4927" formatCode="General">
                  <c:v>0.42931430159772399</c:v>
                </c:pt>
                <c:pt idx="4928" formatCode="General">
                  <c:v>0.42931631798921799</c:v>
                </c:pt>
                <c:pt idx="4929" formatCode="General">
                  <c:v>0.42931833459331298</c:v>
                </c:pt>
                <c:pt idx="4930" formatCode="General">
                  <c:v>0.42932035141000202</c:v>
                </c:pt>
                <c:pt idx="4931" formatCode="General">
                  <c:v>0.42932236843927801</c:v>
                </c:pt>
                <c:pt idx="4932" formatCode="General">
                  <c:v>0.42932438568113401</c:v>
                </c:pt>
                <c:pt idx="4933" formatCode="General">
                  <c:v>0.42932640313555998</c:v>
                </c:pt>
                <c:pt idx="4934" formatCode="General">
                  <c:v>0.42932842080255001</c:v>
                </c:pt>
                <c:pt idx="4935" formatCode="General">
                  <c:v>0.42933043868209703</c:v>
                </c:pt>
                <c:pt idx="4936" formatCode="General">
                  <c:v>0.42933245677419102</c:v>
                </c:pt>
                <c:pt idx="4937" formatCode="General">
                  <c:v>0.42933447507882699</c:v>
                </c:pt>
                <c:pt idx="4938" formatCode="General">
                  <c:v>0.42933649359599602</c:v>
                </c:pt>
                <c:pt idx="4939" formatCode="General">
                  <c:v>0.42933851232569098</c:v>
                </c:pt>
                <c:pt idx="4940" formatCode="General">
                  <c:v>0.429340531267903</c:v>
                </c:pt>
                <c:pt idx="4941" formatCode="General">
                  <c:v>0.42934255042262598</c:v>
                </c:pt>
                <c:pt idx="4942" formatCode="General">
                  <c:v>0.42934456978985103</c:v>
                </c:pt>
                <c:pt idx="4943" formatCode="General">
                  <c:v>0.42934658936957099</c:v>
                </c:pt>
                <c:pt idx="4944" formatCode="General">
                  <c:v>0.42934860916177803</c:v>
                </c:pt>
                <c:pt idx="4945" formatCode="General">
                  <c:v>0.42935062916646499</c:v>
                </c:pt>
                <c:pt idx="4946" formatCode="General">
                  <c:v>0.429352649383624</c:v>
                </c:pt>
                <c:pt idx="4947" formatCode="General">
                  <c:v>0.42935466981324699</c:v>
                </c:pt>
                <c:pt idx="4948" formatCode="General">
                  <c:v>0.42935669045532598</c:v>
                </c:pt>
                <c:pt idx="4949" formatCode="General">
                  <c:v>0.42935871130985398</c:v>
                </c:pt>
                <c:pt idx="4950" formatCode="General">
                  <c:v>0.42936073237682298</c:v>
                </c:pt>
                <c:pt idx="4951" formatCode="General">
                  <c:v>0.429362753656226</c:v>
                </c:pt>
                <c:pt idx="4952" formatCode="General">
                  <c:v>0.42936477514805399</c:v>
                </c:pt>
                <c:pt idx="4953" formatCode="General">
                  <c:v>0.4293667968523</c:v>
                </c:pt>
                <c:pt idx="4954" formatCode="General">
                  <c:v>0.429368818768956</c:v>
                </c:pt>
                <c:pt idx="4955" formatCode="General">
                  <c:v>0.42937084089801503</c:v>
                </c:pt>
                <c:pt idx="4956" formatCode="General">
                  <c:v>0.42937286323946799</c:v>
                </c:pt>
                <c:pt idx="4957" formatCode="General">
                  <c:v>0.42937488579330901</c:v>
                </c:pt>
                <c:pt idx="4958" formatCode="General">
                  <c:v>0.42937690855952798</c:v>
                </c:pt>
                <c:pt idx="4959" formatCode="General">
                  <c:v>0.42937893153811901</c:v>
                </c:pt>
                <c:pt idx="4960" formatCode="General">
                  <c:v>0.429380954729074</c:v>
                </c:pt>
                <c:pt idx="4961" formatCode="General">
                  <c:v>0.42938297813238502</c:v>
                </c:pt>
                <c:pt idx="4962" formatCode="General">
                  <c:v>0.429385001748044</c:v>
                </c:pt>
                <c:pt idx="4963" formatCode="General">
                  <c:v>0.42938702557604302</c:v>
                </c:pt>
                <c:pt idx="4964" formatCode="General">
                  <c:v>0.42938904961637497</c:v>
                </c:pt>
                <c:pt idx="4965" formatCode="General">
                  <c:v>0.42939107386903203</c:v>
                </c:pt>
                <c:pt idx="4966" formatCode="General">
                  <c:v>0.42939309833400502</c:v>
                </c:pt>
                <c:pt idx="4967" formatCode="General">
                  <c:v>0.42939512301128802</c:v>
                </c:pt>
                <c:pt idx="4968" formatCode="General">
                  <c:v>0.42939714790087302</c:v>
                </c:pt>
                <c:pt idx="4969" formatCode="General">
                  <c:v>0.42939917300275099</c:v>
                </c:pt>
                <c:pt idx="4970" formatCode="General">
                  <c:v>0.42940119831691498</c:v>
                </c:pt>
                <c:pt idx="4971" formatCode="General">
                  <c:v>0.429403223843357</c:v>
                </c:pt>
                <c:pt idx="4972" formatCode="General">
                  <c:v>0.42940524958206899</c:v>
                </c:pt>
                <c:pt idx="4973" formatCode="General">
                  <c:v>0.42940727553304298</c:v>
                </c:pt>
                <c:pt idx="4974" formatCode="General">
                  <c:v>0.42940930169627201</c:v>
                </c:pt>
                <c:pt idx="4975" formatCode="General">
                  <c:v>0.42941132807174798</c:v>
                </c:pt>
                <c:pt idx="4976" formatCode="General">
                  <c:v>0.42941335465946201</c:v>
                </c:pt>
                <c:pt idx="4977" formatCode="General">
                  <c:v>0.429415381459408</c:v>
                </c:pt>
                <c:pt idx="4978" formatCode="General">
                  <c:v>0.429417408471577</c:v>
                </c:pt>
                <c:pt idx="4979" formatCode="General">
                  <c:v>0.42941943569596103</c:v>
                </c:pt>
                <c:pt idx="4980" formatCode="General">
                  <c:v>0.42942146313255197</c:v>
                </c:pt>
                <c:pt idx="4981" formatCode="General">
                  <c:v>0.42942349078134301</c:v>
                </c:pt>
                <c:pt idx="4982" formatCode="General">
                  <c:v>0.42942551864232598</c:v>
                </c:pt>
                <c:pt idx="4983" formatCode="General">
                  <c:v>0.42942754671549199</c:v>
                </c:pt>
                <c:pt idx="4984" formatCode="General">
                  <c:v>0.42942957500083401</c:v>
                </c:pt>
                <c:pt idx="4985" formatCode="General">
                  <c:v>0.42943160349834503</c:v>
                </c:pt>
                <c:pt idx="4986" formatCode="General">
                  <c:v>0.429433632208015</c:v>
                </c:pt>
                <c:pt idx="4987" formatCode="General">
                  <c:v>0.429435661129838</c:v>
                </c:pt>
                <c:pt idx="4988" formatCode="General">
                  <c:v>0.42943769026380502</c:v>
                </c:pt>
                <c:pt idx="4989" formatCode="General">
                  <c:v>0.42943971960990901</c:v>
                </c:pt>
                <c:pt idx="4990" formatCode="General">
                  <c:v>0.42944174916814098</c:v>
                </c:pt>
                <c:pt idx="4991" formatCode="General">
                  <c:v>0.429443778938494</c:v>
                </c:pt>
                <c:pt idx="4992" formatCode="General">
                  <c:v>0.42944580892095902</c:v>
                </c:pt>
                <c:pt idx="4993" formatCode="General">
                  <c:v>0.42944783911552897</c:v>
                </c:pt>
                <c:pt idx="4994" formatCode="General">
                  <c:v>0.42944986952219599</c:v>
                </c:pt>
                <c:pt idx="4995" formatCode="General">
                  <c:v>0.42945190014095103</c:v>
                </c:pt>
                <c:pt idx="4996" formatCode="General">
                  <c:v>0.42945393097178802</c:v>
                </c:pt>
                <c:pt idx="4997" formatCode="General">
                  <c:v>0.42945596201469799</c:v>
                </c:pt>
                <c:pt idx="4998" formatCode="General">
                  <c:v>0.42945799326967199</c:v>
                </c:pt>
                <c:pt idx="4999" formatCode="General">
                  <c:v>0.42946002473670403</c:v>
                </c:pt>
                <c:pt idx="5000" formatCode="General">
                  <c:v>0.429462056415785</c:v>
                </c:pt>
                <c:pt idx="5001" formatCode="General">
                  <c:v>0.42946408830690702</c:v>
                </c:pt>
                <c:pt idx="5002" formatCode="General">
                  <c:v>0.42946612041006199</c:v>
                </c:pt>
                <c:pt idx="5003" formatCode="General">
                  <c:v>0.42946815272524203</c:v>
                </c:pt>
                <c:pt idx="5004" formatCode="General">
                  <c:v>0.42947018525243902</c:v>
                </c:pt>
                <c:pt idx="5005" formatCode="General">
                  <c:v>0.42947221799164598</c:v>
                </c:pt>
                <c:pt idx="5006" formatCode="General">
                  <c:v>0.42947425094285302</c:v>
                </c:pt>
                <c:pt idx="5007" formatCode="General">
                  <c:v>0.42947628410605398</c:v>
                </c:pt>
                <c:pt idx="5008" formatCode="General">
                  <c:v>0.42947831748123999</c:v>
                </c:pt>
                <c:pt idx="5009" formatCode="General">
                  <c:v>0.42948035106840299</c:v>
                </c:pt>
                <c:pt idx="5010" formatCode="General">
                  <c:v>0.42948238486753598</c:v>
                </c:pt>
                <c:pt idx="5011" formatCode="General">
                  <c:v>0.42948441887862898</c:v>
                </c:pt>
                <c:pt idx="5012" formatCode="General">
                  <c:v>0.42948645310167499</c:v>
                </c:pt>
                <c:pt idx="5013" formatCode="General">
                  <c:v>0.42948848753666702</c:v>
                </c:pt>
                <c:pt idx="5014" formatCode="General">
                  <c:v>0.42949052218359501</c:v>
                </c:pt>
                <c:pt idx="5015" formatCode="General">
                  <c:v>0.42949255704245298</c:v>
                </c:pt>
                <c:pt idx="5016" formatCode="General">
                  <c:v>0.42949459211323099</c:v>
                </c:pt>
                <c:pt idx="5017" formatCode="General">
                  <c:v>0.42949662739592298</c:v>
                </c:pt>
                <c:pt idx="5018" formatCode="General">
                  <c:v>0.42949866289051902</c:v>
                </c:pt>
                <c:pt idx="5019" formatCode="General">
                  <c:v>0.42950069859701201</c:v>
                </c:pt>
                <c:pt idx="5020" formatCode="General">
                  <c:v>0.429502734515393</c:v>
                </c:pt>
                <c:pt idx="5021" formatCode="General">
                  <c:v>0.42950477064565501</c:v>
                </c:pt>
                <c:pt idx="5022" formatCode="General">
                  <c:v>0.42950680698778998</c:v>
                </c:pt>
                <c:pt idx="5023" formatCode="General">
                  <c:v>0.42950884354178898</c:v>
                </c:pt>
                <c:pt idx="5024" formatCode="General">
                  <c:v>0.429512107043239</c:v>
                </c:pt>
                <c:pt idx="5025" formatCode="General">
                  <c:v>0.42951574234249901</c:v>
                </c:pt>
                <c:pt idx="5026" formatCode="General">
                  <c:v>0.429519378234893</c:v>
                </c:pt>
                <c:pt idx="5027" formatCode="General">
                  <c:v>0.42952301472036702</c:v>
                </c:pt>
                <c:pt idx="5028" formatCode="General">
                  <c:v>0.42952665179886901</c:v>
                </c:pt>
                <c:pt idx="5029" formatCode="General">
                  <c:v>0.42953028947034699</c:v>
                </c:pt>
                <c:pt idx="5030" formatCode="General">
                  <c:v>0.42953392773474902</c:v>
                </c:pt>
                <c:pt idx="5031" formatCode="General">
                  <c:v>0.42953756659202103</c:v>
                </c:pt>
                <c:pt idx="5032" formatCode="General">
                  <c:v>0.42954120604211199</c:v>
                </c:pt>
                <c:pt idx="5033" formatCode="General">
                  <c:v>0.42954484608496801</c:v>
                </c:pt>
                <c:pt idx="5034" formatCode="General">
                  <c:v>0.429548519336652</c:v>
                </c:pt>
                <c:pt idx="5035" formatCode="General">
                  <c:v>0.42955223933544701</c:v>
                </c:pt>
                <c:pt idx="5036" formatCode="General">
                  <c:v>0.42955595994747903</c:v>
                </c:pt>
                <c:pt idx="5037" formatCode="General">
                  <c:v>0.42955968117270499</c:v>
                </c:pt>
                <c:pt idx="5038" formatCode="General">
                  <c:v>0.42956340301108098</c:v>
                </c:pt>
                <c:pt idx="5039" formatCode="General">
                  <c:v>0.42956712546256098</c:v>
                </c:pt>
                <c:pt idx="5040" formatCode="General">
                  <c:v>0.42957084852710298</c:v>
                </c:pt>
                <c:pt idx="5041" formatCode="General">
                  <c:v>0.42957457220466</c:v>
                </c:pt>
                <c:pt idx="5042" formatCode="General">
                  <c:v>0.42957829649519003</c:v>
                </c:pt>
                <c:pt idx="5043" formatCode="General">
                  <c:v>0.42958202139864698</c:v>
                </c:pt>
                <c:pt idx="5044" formatCode="General">
                  <c:v>0.42958574691498802</c:v>
                </c:pt>
                <c:pt idx="5045" formatCode="General">
                  <c:v>0.429589473044166</c:v>
                </c:pt>
                <c:pt idx="5046" formatCode="General">
                  <c:v>0.42959319978613902</c:v>
                </c:pt>
                <c:pt idx="5047" formatCode="General">
                  <c:v>0.42959692714086101</c:v>
                </c:pt>
                <c:pt idx="5048" formatCode="General">
                  <c:v>0.42960065510828699</c:v>
                </c:pt>
                <c:pt idx="5049" formatCode="General">
                  <c:v>0.429604383688373</c:v>
                </c:pt>
                <c:pt idx="5050" formatCode="General">
                  <c:v>0.42960811288107498</c:v>
                </c:pt>
                <c:pt idx="5051" formatCode="General">
                  <c:v>0.429611842686346</c:v>
                </c:pt>
                <c:pt idx="5052" formatCode="General">
                  <c:v>0.429615573104144</c:v>
                </c:pt>
                <c:pt idx="5053" formatCode="General">
                  <c:v>0.42961930413442101</c:v>
                </c:pt>
                <c:pt idx="5054" formatCode="General">
                  <c:v>0.42962303577713501</c:v>
                </c:pt>
                <c:pt idx="5055" formatCode="General">
                  <c:v>0.42962676803223898</c:v>
                </c:pt>
                <c:pt idx="5056" formatCode="General">
                  <c:v>0.42963068251787701</c:v>
                </c:pt>
                <c:pt idx="5057" formatCode="General">
                  <c:v>0.42963536227681498</c:v>
                </c:pt>
                <c:pt idx="5058" formatCode="General">
                  <c:v>0.42964004256882998</c:v>
                </c:pt>
                <c:pt idx="5059" formatCode="General">
                  <c:v>0.42964472339385001</c:v>
                </c:pt>
                <c:pt idx="5060" formatCode="General">
                  <c:v>0.42964940475180502</c:v>
                </c:pt>
                <c:pt idx="5061" formatCode="General">
                  <c:v>0.429654086642622</c:v>
                </c:pt>
                <c:pt idx="5062" formatCode="General">
                  <c:v>0.42965876906623102</c:v>
                </c:pt>
                <c:pt idx="5063" formatCode="General">
                  <c:v>0.42966345202255901</c:v>
                </c:pt>
                <c:pt idx="5064" formatCode="General">
                  <c:v>0.42966813551153399</c:v>
                </c:pt>
                <c:pt idx="5065" formatCode="General">
                  <c:v>0.429672819533086</c:v>
                </c:pt>
                <c:pt idx="5066" formatCode="General">
                  <c:v>0.429677504087142</c:v>
                </c:pt>
                <c:pt idx="5067" formatCode="General">
                  <c:v>0.42968218917363099</c:v>
                </c:pt>
                <c:pt idx="5068" formatCode="General">
                  <c:v>0.42968687479248002</c:v>
                </c:pt>
                <c:pt idx="5069" formatCode="General">
                  <c:v>0.42969156094361999</c:v>
                </c:pt>
                <c:pt idx="5070" formatCode="General">
                  <c:v>0.429696247626976</c:v>
                </c:pt>
                <c:pt idx="5071" formatCode="General">
                  <c:v>0.42970093484247801</c:v>
                </c:pt>
                <c:pt idx="5072" formatCode="General">
                  <c:v>0.42970562259005401</c:v>
                </c:pt>
                <c:pt idx="5073" formatCode="General">
                  <c:v>0.42971031086963202</c:v>
                </c:pt>
                <c:pt idx="5074" formatCode="General">
                  <c:v>0.42971499968114002</c:v>
                </c:pt>
                <c:pt idx="5075" formatCode="General">
                  <c:v>0.42971968902450602</c:v>
                </c:pt>
                <c:pt idx="5076" formatCode="General">
                  <c:v>0.42972437889965898</c:v>
                </c:pt>
                <c:pt idx="5077" formatCode="General">
                  <c:v>0.42972906930652599</c:v>
                </c:pt>
                <c:pt idx="5078" formatCode="General">
                  <c:v>0.42973376024503601</c:v>
                </c:pt>
                <c:pt idx="5079" formatCode="General">
                  <c:v>0.42973845171511599</c:v>
                </c:pt>
                <c:pt idx="5080" formatCode="General">
                  <c:v>0.42974314371669498</c:v>
                </c:pt>
                <c:pt idx="5081" formatCode="General">
                  <c:v>0.42974783624969998</c:v>
                </c:pt>
                <c:pt idx="5082" formatCode="General">
                  <c:v>0.429752529314059</c:v>
                </c:pt>
                <c:pt idx="5083" formatCode="General">
                  <c:v>0.42975722290970098</c:v>
                </c:pt>
                <c:pt idx="5084" formatCode="General">
                  <c:v>0.42976191703655298</c:v>
                </c:pt>
                <c:pt idx="5085" formatCode="General">
                  <c:v>0.429766611694544</c:v>
                </c:pt>
                <c:pt idx="5086" formatCode="General">
                  <c:v>0.42977130688360099</c:v>
                </c:pt>
                <c:pt idx="5087" formatCode="General">
                  <c:v>0.42977600260365101</c:v>
                </c:pt>
                <c:pt idx="5088" formatCode="General">
                  <c:v>0.429780698854623</c:v>
                </c:pt>
                <c:pt idx="5089" formatCode="General">
                  <c:v>0.42978539563644502</c:v>
                </c:pt>
                <c:pt idx="5090" formatCode="General">
                  <c:v>0.42979009294904402</c:v>
                </c:pt>
                <c:pt idx="5091" formatCode="General">
                  <c:v>0.429794790792349</c:v>
                </c:pt>
                <c:pt idx="5092" formatCode="General">
                  <c:v>0.429799942896956</c:v>
                </c:pt>
                <c:pt idx="5093" formatCode="General">
                  <c:v>0.429806003018185</c:v>
                </c:pt>
                <c:pt idx="5094" formatCode="General">
                  <c:v>0.42981206370692399</c:v>
                </c:pt>
                <c:pt idx="5095" formatCode="General">
                  <c:v>0.429818124963045</c:v>
                </c:pt>
                <c:pt idx="5096" formatCode="General">
                  <c:v>0.42982418678642298</c:v>
                </c:pt>
                <c:pt idx="5097" formatCode="General">
                  <c:v>0.42983024917692902</c:v>
                </c:pt>
                <c:pt idx="5098" formatCode="General">
                  <c:v>0.42983631213443602</c:v>
                </c:pt>
                <c:pt idx="5099" formatCode="General">
                  <c:v>0.429842375658818</c:v>
                </c:pt>
                <c:pt idx="5100" formatCode="General">
                  <c:v>0.42984843974994702</c:v>
                </c:pt>
                <c:pt idx="5101" formatCode="General">
                  <c:v>0.42985450440769601</c:v>
                </c:pt>
                <c:pt idx="5102" formatCode="General">
                  <c:v>0.42986056963193803</c:v>
                </c:pt>
                <c:pt idx="5103" formatCode="General">
                  <c:v>0.429866635422546</c:v>
                </c:pt>
                <c:pt idx="5104" formatCode="General">
                  <c:v>0.42987270177939202</c:v>
                </c:pt>
                <c:pt idx="5105" formatCode="General">
                  <c:v>0.42987876870234998</c:v>
                </c:pt>
                <c:pt idx="5106" formatCode="General">
                  <c:v>0.42988483619129297</c:v>
                </c:pt>
                <c:pt idx="5107" formatCode="General">
                  <c:v>0.429890904246092</c:v>
                </c:pt>
                <c:pt idx="5108" formatCode="General">
                  <c:v>0.42989697286662198</c:v>
                </c:pt>
                <c:pt idx="5109" formatCode="General">
                  <c:v>0.42990304205275498</c:v>
                </c:pt>
                <c:pt idx="5110" formatCode="General">
                  <c:v>0.42990911180436397</c:v>
                </c:pt>
                <c:pt idx="5111" formatCode="General">
                  <c:v>0.42991518212132201</c:v>
                </c:pt>
                <c:pt idx="5112" formatCode="General">
                  <c:v>0.42992125300350198</c:v>
                </c:pt>
                <c:pt idx="5113" formatCode="General">
                  <c:v>0.42992732445077497</c:v>
                </c:pt>
                <c:pt idx="5114" formatCode="General">
                  <c:v>0.42993339646301698</c:v>
                </c:pt>
                <c:pt idx="5115" formatCode="General">
                  <c:v>0.429939469040098</c:v>
                </c:pt>
                <c:pt idx="5116" formatCode="General">
                  <c:v>0.42994554218189301</c:v>
                </c:pt>
                <c:pt idx="5117" formatCode="General">
                  <c:v>0.42995161588827302</c:v>
                </c:pt>
                <c:pt idx="5118" formatCode="General">
                  <c:v>0.42995767654871497</c:v>
                </c:pt>
                <c:pt idx="5119" formatCode="General">
                  <c:v>0.42996355888741</c:v>
                </c:pt>
                <c:pt idx="5120" formatCode="General">
                  <c:v>0.429969441778078</c:v>
                </c:pt>
                <c:pt idx="5121" formatCode="General">
                  <c:v>0.42997532522062398</c:v>
                </c:pt>
                <c:pt idx="5122" formatCode="General">
                  <c:v>0.42998120921495298</c:v>
                </c:pt>
                <c:pt idx="5123" formatCode="General">
                  <c:v>0.429987093760971</c:v>
                </c:pt>
                <c:pt idx="5124" formatCode="General">
                  <c:v>0.42999297885858301</c:v>
                </c:pt>
                <c:pt idx="5125" formatCode="General">
                  <c:v>0.42999886450769398</c:v>
                </c:pt>
                <c:pt idx="5126" formatCode="General">
                  <c:v>0.43000475070820898</c:v>
                </c:pt>
                <c:pt idx="5127" formatCode="General">
                  <c:v>0.43001063746003398</c:v>
                </c:pt>
                <c:pt idx="5128" formatCode="General">
                  <c:v>0.430016524763074</c:v>
                </c:pt>
                <c:pt idx="5129" formatCode="General">
                  <c:v>0.43002241261723401</c:v>
                </c:pt>
                <c:pt idx="5130" formatCode="General">
                  <c:v>0.43002830102242001</c:v>
                </c:pt>
                <c:pt idx="5131" formatCode="General">
                  <c:v>0.43003418997853599</c:v>
                </c:pt>
                <c:pt idx="5132" formatCode="General">
                  <c:v>0.430040079485488</c:v>
                </c:pt>
                <c:pt idx="5133" formatCode="General">
                  <c:v>0.43004596954318203</c:v>
                </c:pt>
                <c:pt idx="5134" formatCode="General">
                  <c:v>0.43005186015152103</c:v>
                </c:pt>
                <c:pt idx="5135" formatCode="General">
                  <c:v>0.43005774486399501</c:v>
                </c:pt>
                <c:pt idx="5136" formatCode="General">
                  <c:v>0.43006362064646098</c:v>
                </c:pt>
                <c:pt idx="5137" formatCode="General">
                  <c:v>0.43006949701922398</c:v>
                </c:pt>
                <c:pt idx="5138" formatCode="General">
                  <c:v>0.43007537398224999</c:v>
                </c:pt>
                <c:pt idx="5139" formatCode="General">
                  <c:v>0.43008125153550297</c:v>
                </c:pt>
                <c:pt idx="5140" formatCode="General">
                  <c:v>0.43008712967895002</c:v>
                </c:pt>
                <c:pt idx="5141" formatCode="General">
                  <c:v>0.43009300841255499</c:v>
                </c:pt>
                <c:pt idx="5142" formatCode="General">
                  <c:v>0.43009888773628502</c:v>
                </c:pt>
                <c:pt idx="5143" formatCode="General">
                  <c:v>0.43010476765010403</c:v>
                </c:pt>
                <c:pt idx="5144" formatCode="General">
                  <c:v>0.43011064815397698</c:v>
                </c:pt>
                <c:pt idx="5145" formatCode="General">
                  <c:v>0.43011652924787103</c:v>
                </c:pt>
                <c:pt idx="5146" formatCode="General">
                  <c:v>0.43012241093175002</c:v>
                </c:pt>
                <c:pt idx="5147" formatCode="General">
                  <c:v>0.43012829320557899</c:v>
                </c:pt>
                <c:pt idx="5148" formatCode="General">
                  <c:v>0.43013417606932403</c:v>
                </c:pt>
                <c:pt idx="5149" formatCode="General">
                  <c:v>0.43014005952294998</c:v>
                </c:pt>
                <c:pt idx="5150" formatCode="General">
                  <c:v>0.430145943566421</c:v>
                </c:pt>
                <c:pt idx="5151" formatCode="General">
                  <c:v>0.43015182819970299</c:v>
                </c:pt>
                <c:pt idx="5152" formatCode="General">
                  <c:v>0.43015771342276099</c:v>
                </c:pt>
                <c:pt idx="5153" formatCode="General">
                  <c:v>0.43016359923555902</c:v>
                </c:pt>
                <c:pt idx="5154" formatCode="General">
                  <c:v>0.43016948563806301</c:v>
                </c:pt>
                <c:pt idx="5155" formatCode="General">
                  <c:v>0.43017537263023797</c:v>
                </c:pt>
                <c:pt idx="5156" formatCode="General">
                  <c:v>0.430181260212048</c:v>
                </c:pt>
                <c:pt idx="5157" formatCode="General">
                  <c:v>0.43018714838345701</c:v>
                </c:pt>
                <c:pt idx="5158" formatCode="General">
                  <c:v>0.43019303714443202</c:v>
                </c:pt>
                <c:pt idx="5159" formatCode="General">
                  <c:v>0.43019892649493602</c:v>
                </c:pt>
                <c:pt idx="5160" formatCode="General">
                  <c:v>0.43020481643493502</c:v>
                </c:pt>
                <c:pt idx="5161" formatCode="General">
                  <c:v>0.43021070696439201</c:v>
                </c:pt>
                <c:pt idx="5162" formatCode="General">
                  <c:v>0.43021659808327201</c:v>
                </c:pt>
                <c:pt idx="5163" formatCode="General">
                  <c:v>0.43022248979154099</c:v>
                </c:pt>
                <c:pt idx="5164" formatCode="General">
                  <c:v>0.43022838208916198</c:v>
                </c:pt>
                <c:pt idx="5165" formatCode="General">
                  <c:v>0.43023427497609901</c:v>
                </c:pt>
                <c:pt idx="5166" formatCode="General">
                  <c:v>0.43024016845231799</c:v>
                </c:pt>
                <c:pt idx="5167" formatCode="General">
                  <c:v>0.43024606251778302</c:v>
                </c:pt>
                <c:pt idx="5168" formatCode="General">
                  <c:v>0.43025195717245801</c:v>
                </c:pt>
                <c:pt idx="5169" formatCode="General">
                  <c:v>0.43025785241630798</c:v>
                </c:pt>
                <c:pt idx="5170" formatCode="General">
                  <c:v>0.43026374824929497</c:v>
                </c:pt>
                <c:pt idx="5171" formatCode="General">
                  <c:v>0.43026964467138601</c:v>
                </c:pt>
                <c:pt idx="5172" formatCode="General">
                  <c:v>0.430275541682544</c:v>
                </c:pt>
                <c:pt idx="5173" formatCode="General">
                  <c:v>0.43028143928273299</c:v>
                </c:pt>
                <c:pt idx="5174" formatCode="General">
                  <c:v>0.430287337471918</c:v>
                </c:pt>
                <c:pt idx="5175" formatCode="General">
                  <c:v>0.430293236250061</c:v>
                </c:pt>
                <c:pt idx="5176" formatCode="General">
                  <c:v>0.43029913561712801</c:v>
                </c:pt>
                <c:pt idx="5177" formatCode="General">
                  <c:v>0.430305278057801</c:v>
                </c:pt>
                <c:pt idx="5178" formatCode="General">
                  <c:v>0.43031222228905902</c:v>
                </c:pt>
                <c:pt idx="5179" formatCode="General">
                  <c:v>0.43031914186818199</c:v>
                </c:pt>
                <c:pt idx="5180" formatCode="General">
                  <c:v>0.43032605203801499</c:v>
                </c:pt>
                <c:pt idx="5181" formatCode="General">
                  <c:v>0.43033296272051302</c:v>
                </c:pt>
                <c:pt idx="5182" formatCode="General">
                  <c:v>0.43033987391560202</c:v>
                </c:pt>
                <c:pt idx="5183" formatCode="General">
                  <c:v>0.43034678562321199</c:v>
                </c:pt>
                <c:pt idx="5184" formatCode="General">
                  <c:v>0.43035369784326999</c:v>
                </c:pt>
                <c:pt idx="5185" formatCode="General">
                  <c:v>0.43036061057570602</c:v>
                </c:pt>
                <c:pt idx="5186" formatCode="General">
                  <c:v>0.43036752382044802</c:v>
                </c:pt>
                <c:pt idx="5187" formatCode="General">
                  <c:v>0.43037442892620598</c:v>
                </c:pt>
                <c:pt idx="5188" formatCode="General">
                  <c:v>0.430381329597052</c:v>
                </c:pt>
                <c:pt idx="5189" formatCode="General">
                  <c:v>0.430388230775684</c:v>
                </c:pt>
                <c:pt idx="5190" formatCode="General">
                  <c:v>0.43039513246202998</c:v>
                </c:pt>
                <c:pt idx="5191" formatCode="General">
                  <c:v>0.43040203465601801</c:v>
                </c:pt>
                <c:pt idx="5192" formatCode="General">
                  <c:v>0.43040893735757801</c:v>
                </c:pt>
                <c:pt idx="5193" formatCode="General">
                  <c:v>0.43041584056663501</c:v>
                </c:pt>
                <c:pt idx="5194" formatCode="General">
                  <c:v>0.43042274428312</c:v>
                </c:pt>
                <c:pt idx="5195" formatCode="General">
                  <c:v>0.43042964850695897</c:v>
                </c:pt>
                <c:pt idx="5196" formatCode="General">
                  <c:v>0.430436553238081</c:v>
                </c:pt>
                <c:pt idx="5197" formatCode="General">
                  <c:v>0.43044345847641402</c:v>
                </c:pt>
                <c:pt idx="5198" formatCode="General">
                  <c:v>0.43045036422188598</c:v>
                </c:pt>
                <c:pt idx="5199" formatCode="General">
                  <c:v>0.430457270474424</c:v>
                </c:pt>
                <c:pt idx="5200" formatCode="General">
                  <c:v>0.43046417723395702</c:v>
                </c:pt>
                <c:pt idx="5201" formatCode="General">
                  <c:v>0.43047108450041199</c:v>
                </c:pt>
                <c:pt idx="5202" formatCode="General">
                  <c:v>0.43047799227371902</c:v>
                </c:pt>
                <c:pt idx="5203" formatCode="General">
                  <c:v>0.43048490055380301</c:v>
                </c:pt>
                <c:pt idx="5204" formatCode="General">
                  <c:v>0.430491809340594</c:v>
                </c:pt>
                <c:pt idx="5205" formatCode="General">
                  <c:v>0.43049871863401901</c:v>
                </c:pt>
                <c:pt idx="5206" formatCode="General">
                  <c:v>0.43050562843400603</c:v>
                </c:pt>
                <c:pt idx="5207" formatCode="General">
                  <c:v>0.43051253874048301</c:v>
                </c:pt>
                <c:pt idx="5208" formatCode="General">
                  <c:v>0.43051944955337701</c:v>
                </c:pt>
                <c:pt idx="5209" formatCode="General">
                  <c:v>0.43052636087261797</c:v>
                </c:pt>
                <c:pt idx="5210" formatCode="General">
                  <c:v>0.43053327269813102</c:v>
                </c:pt>
                <c:pt idx="5211" formatCode="General">
                  <c:v>0.43054018502984498</c:v>
                </c:pt>
                <c:pt idx="5212" formatCode="General">
                  <c:v>0.43054709786768802</c:v>
                </c:pt>
                <c:pt idx="5213" formatCode="General">
                  <c:v>0.43055401121158698</c:v>
                </c:pt>
                <c:pt idx="5214" formatCode="General">
                  <c:v>0.43056092506147098</c:v>
                </c:pt>
                <c:pt idx="5215" formatCode="General">
                  <c:v>0.43056783941726601</c:v>
                </c:pt>
                <c:pt idx="5216" formatCode="General">
                  <c:v>0.43057475427890102</c:v>
                </c:pt>
                <c:pt idx="5217" formatCode="General">
                  <c:v>0.43058166964630301</c:v>
                </c:pt>
                <c:pt idx="5218" formatCode="General">
                  <c:v>0.43058858551939899</c:v>
                </c:pt>
                <c:pt idx="5219" formatCode="General">
                  <c:v>0.43059550189811802</c:v>
                </c:pt>
                <c:pt idx="5220" formatCode="General">
                  <c:v>0.43060241878238797</c:v>
                </c:pt>
                <c:pt idx="5221" formatCode="General">
                  <c:v>0.43060933617213398</c:v>
                </c:pt>
                <c:pt idx="5222" formatCode="General">
                  <c:v>0.43061625406728599</c:v>
                </c:pt>
                <c:pt idx="5223" formatCode="General">
                  <c:v>0.43062317246776999</c:v>
                </c:pt>
                <c:pt idx="5224" formatCode="General">
                  <c:v>0.43063009137351499</c:v>
                </c:pt>
                <c:pt idx="5225" formatCode="General">
                  <c:v>0.43063701078444799</c:v>
                </c:pt>
                <c:pt idx="5226" formatCode="General">
                  <c:v>0.430643930700495</c:v>
                </c:pt>
                <c:pt idx="5227" formatCode="General">
                  <c:v>0.43065085112158502</c:v>
                </c:pt>
                <c:pt idx="5228" formatCode="General">
                  <c:v>0.43065777204764599</c:v>
                </c:pt>
                <c:pt idx="5229" formatCode="General">
                  <c:v>0.43066469347860398</c:v>
                </c:pt>
                <c:pt idx="5230" formatCode="General">
                  <c:v>0.43067161541438698</c:v>
                </c:pt>
                <c:pt idx="5231" formatCode="General">
                  <c:v>0.43067853785492299</c:v>
                </c:pt>
                <c:pt idx="5232" formatCode="General">
                  <c:v>0.43068546080013798</c:v>
                </c:pt>
                <c:pt idx="5233" formatCode="General">
                  <c:v>0.43069238424995998</c:v>
                </c:pt>
                <c:pt idx="5234" formatCode="General">
                  <c:v>0.43069930820431801</c:v>
                </c:pt>
                <c:pt idx="5235" formatCode="General">
                  <c:v>0.43070623266313601</c:v>
                </c:pt>
                <c:pt idx="5236" formatCode="General">
                  <c:v>0.43071315762634399</c:v>
                </c:pt>
                <c:pt idx="5237" formatCode="General">
                  <c:v>0.430720083093869</c:v>
                </c:pt>
                <c:pt idx="5238" formatCode="General">
                  <c:v>0.43072700906563699</c:v>
                </c:pt>
                <c:pt idx="5239" formatCode="General">
                  <c:v>0.43073393554157702</c:v>
                </c:pt>
                <c:pt idx="5240" formatCode="General">
                  <c:v>0.43074086252161498</c:v>
                </c:pt>
                <c:pt idx="5241" formatCode="General">
                  <c:v>0.43074779000567798</c:v>
                </c:pt>
                <c:pt idx="5242" formatCode="General">
                  <c:v>0.43075471799369403</c:v>
                </c:pt>
                <c:pt idx="5243" formatCode="General">
                  <c:v>0.43076164648559001</c:v>
                </c:pt>
                <c:pt idx="5244" formatCode="General">
                  <c:v>0.43076857548129299</c:v>
                </c:pt>
                <c:pt idx="5245" formatCode="General">
                  <c:v>0.43077550498073103</c:v>
                </c:pt>
                <c:pt idx="5246" formatCode="General">
                  <c:v>0.43078243498383001</c:v>
                </c:pt>
                <c:pt idx="5247" formatCode="General">
                  <c:v>0.430789365490517</c:v>
                </c:pt>
                <c:pt idx="5248" formatCode="General">
                  <c:v>0.43079629650072099</c:v>
                </c:pt>
                <c:pt idx="5249" formatCode="General">
                  <c:v>0.43080322801436699</c:v>
                </c:pt>
                <c:pt idx="5250" formatCode="General">
                  <c:v>0.430810160031383</c:v>
                </c:pt>
                <c:pt idx="5251" formatCode="General">
                  <c:v>0.43081709255169598</c:v>
                </c:pt>
                <c:pt idx="5252" formatCode="General">
                  <c:v>0.43082402557523303</c:v>
                </c:pt>
                <c:pt idx="5253" formatCode="General">
                  <c:v>0.43083095910192098</c:v>
                </c:pt>
                <c:pt idx="5254" formatCode="General">
                  <c:v>0.43083789313168702</c:v>
                </c:pt>
                <c:pt idx="5255" formatCode="General">
                  <c:v>0.43084482766445797</c:v>
                </c:pt>
                <c:pt idx="5256" formatCode="General">
                  <c:v>0.43085176270016101</c:v>
                </c:pt>
                <c:pt idx="5257" formatCode="General">
                  <c:v>0.43085869823872303</c:v>
                </c:pt>
                <c:pt idx="5258" formatCode="General">
                  <c:v>0.43086563428007102</c:v>
                </c:pt>
                <c:pt idx="5259" formatCode="General">
                  <c:v>0.430872570824132</c:v>
                </c:pt>
                <c:pt idx="5260" formatCode="General">
                  <c:v>0.43087950787083301</c:v>
                </c:pt>
                <c:pt idx="5261" formatCode="General">
                  <c:v>0.43088644542010002</c:v>
                </c:pt>
                <c:pt idx="5262" formatCode="General">
                  <c:v>0.43089338347186101</c:v>
                </c:pt>
                <c:pt idx="5263" formatCode="General">
                  <c:v>0.430900322026043</c:v>
                </c:pt>
                <c:pt idx="5264" formatCode="General">
                  <c:v>0.43090726108257099</c:v>
                </c:pt>
                <c:pt idx="5265" formatCode="General">
                  <c:v>0.43091420064137398</c:v>
                </c:pt>
                <c:pt idx="5266" formatCode="General">
                  <c:v>0.43092114070237802</c:v>
                </c:pt>
                <c:pt idx="5267" formatCode="General">
                  <c:v>0.43092808126550902</c:v>
                </c:pt>
                <c:pt idx="5268" formatCode="General">
                  <c:v>0.43093502233069497</c:v>
                </c:pt>
                <c:pt idx="5269" formatCode="General">
                  <c:v>0.43094196389786299</c:v>
                </c:pt>
                <c:pt idx="5270" formatCode="General">
                  <c:v>0.43094890596693802</c:v>
                </c:pt>
                <c:pt idx="5271" formatCode="General">
                  <c:v>0.43095584853784802</c:v>
                </c:pt>
                <c:pt idx="5272" formatCode="General">
                  <c:v>0.43096279161051898</c:v>
                </c:pt>
                <c:pt idx="5273" formatCode="General">
                  <c:v>0.43096973518487902</c:v>
                </c:pt>
                <c:pt idx="5274" formatCode="General">
                  <c:v>0.43097667926085298</c:v>
                </c:pt>
                <c:pt idx="5275" formatCode="General">
                  <c:v>0.43098362383836902</c:v>
                </c:pt>
                <c:pt idx="5276" formatCode="General">
                  <c:v>0.43099056891735299</c:v>
                </c:pt>
                <c:pt idx="5277" formatCode="General">
                  <c:v>0.43099751449773199</c:v>
                </c:pt>
                <c:pt idx="5278" formatCode="General">
                  <c:v>0.43100446057943298</c:v>
                </c:pt>
                <c:pt idx="5279" formatCode="General">
                  <c:v>0.43101140716238101</c:v>
                </c:pt>
                <c:pt idx="5280" formatCode="General">
                  <c:v>0.43101835424650398</c:v>
                </c:pt>
                <c:pt idx="5281" formatCode="General">
                  <c:v>0.43102530183172799</c:v>
                </c:pt>
                <c:pt idx="5282" formatCode="General">
                  <c:v>0.43103224991798</c:v>
                </c:pt>
                <c:pt idx="5283" formatCode="General">
                  <c:v>0.43103919850518502</c:v>
                </c:pt>
                <c:pt idx="5284" formatCode="General">
                  <c:v>0.43104614759327198</c:v>
                </c:pt>
                <c:pt idx="5285" formatCode="General">
                  <c:v>0.43105265964983902</c:v>
                </c:pt>
                <c:pt idx="5286" formatCode="General">
                  <c:v>0.43105852673225797</c:v>
                </c:pt>
                <c:pt idx="5287" formatCode="General">
                  <c:v>0.43106439415199399</c:v>
                </c:pt>
                <c:pt idx="5288" formatCode="General">
                  <c:v>0.43107026190901399</c:v>
                </c:pt>
                <c:pt idx="5289" formatCode="General">
                  <c:v>0.43107613000327799</c:v>
                </c:pt>
                <c:pt idx="5290" formatCode="General">
                  <c:v>0.43108199843475298</c:v>
                </c:pt>
                <c:pt idx="5291" formatCode="General">
                  <c:v>0.43108786720339998</c:v>
                </c:pt>
                <c:pt idx="5292" formatCode="General">
                  <c:v>0.43109373630918402</c:v>
                </c:pt>
                <c:pt idx="5293" formatCode="General">
                  <c:v>0.43109960575206802</c:v>
                </c:pt>
                <c:pt idx="5294" formatCode="General">
                  <c:v>0.431105475532016</c:v>
                </c:pt>
                <c:pt idx="5295" formatCode="General">
                  <c:v>0.43111136361545999</c:v>
                </c:pt>
                <c:pt idx="5296" formatCode="General">
                  <c:v>0.43111729336806098</c:v>
                </c:pt>
                <c:pt idx="5297" formatCode="General">
                  <c:v>0.43112322347187199</c:v>
                </c:pt>
                <c:pt idx="5298" formatCode="General">
                  <c:v>0.43112915392685702</c:v>
                </c:pt>
                <c:pt idx="5299" formatCode="General">
                  <c:v>0.43113508473298401</c:v>
                </c:pt>
                <c:pt idx="5300" formatCode="General">
                  <c:v>0.43114101589021803</c:v>
                </c:pt>
                <c:pt idx="5301" formatCode="General">
                  <c:v>0.43114694739852699</c:v>
                </c:pt>
                <c:pt idx="5302" formatCode="General">
                  <c:v>0.43115287925787499</c:v>
                </c:pt>
                <c:pt idx="5303" formatCode="General">
                  <c:v>0.43115881146822999</c:v>
                </c:pt>
                <c:pt idx="5304" formatCode="General">
                  <c:v>0.43116474402955701</c:v>
                </c:pt>
                <c:pt idx="5305" formatCode="General">
                  <c:v>0.43117067694182398</c:v>
                </c:pt>
                <c:pt idx="5306" formatCode="General">
                  <c:v>0.43117661020499498</c:v>
                </c:pt>
                <c:pt idx="5307" formatCode="General">
                  <c:v>0.43118254381903698</c:v>
                </c:pt>
                <c:pt idx="5308" formatCode="General">
                  <c:v>0.431188477783917</c:v>
                </c:pt>
                <c:pt idx="5309" formatCode="General">
                  <c:v>0.43119441209960002</c:v>
                </c:pt>
                <c:pt idx="5310" formatCode="General">
                  <c:v>0.43120034676605201</c:v>
                </c:pt>
                <c:pt idx="5311" formatCode="General">
                  <c:v>0.431206281783241</c:v>
                </c:pt>
                <c:pt idx="5312" formatCode="General">
                  <c:v>0.43121221715113101</c:v>
                </c:pt>
                <c:pt idx="5313" formatCode="General">
                  <c:v>0.43121815286968901</c:v>
                </c:pt>
                <c:pt idx="5314" formatCode="General">
                  <c:v>0.43122408893888198</c:v>
                </c:pt>
                <c:pt idx="5315" formatCode="General">
                  <c:v>0.431230025358674</c:v>
                </c:pt>
                <c:pt idx="5316" formatCode="General">
                  <c:v>0.43123596212903298</c:v>
                </c:pt>
                <c:pt idx="5317" formatCode="General">
                  <c:v>0.43124189924992401</c:v>
                </c:pt>
                <c:pt idx="5318" formatCode="General">
                  <c:v>0.431247836721313</c:v>
                </c:pt>
                <c:pt idx="5319" formatCode="General">
                  <c:v>0.43125377454316699</c:v>
                </c:pt>
                <c:pt idx="5320" formatCode="General">
                  <c:v>0.43125971271545199</c:v>
                </c:pt>
                <c:pt idx="5321" formatCode="General">
                  <c:v>0.43126565123813299</c:v>
                </c:pt>
                <c:pt idx="5322" formatCode="General">
                  <c:v>0.43127159011117699</c:v>
                </c:pt>
                <c:pt idx="5323" formatCode="General">
                  <c:v>0.43127752933454899</c:v>
                </c:pt>
                <c:pt idx="5324" formatCode="General">
                  <c:v>0.43128346890821501</c:v>
                </c:pt>
                <c:pt idx="5325" formatCode="General">
                  <c:v>0.43128940883214301</c:v>
                </c:pt>
                <c:pt idx="5326" formatCode="General">
                  <c:v>0.43129534910629602</c:v>
                </c:pt>
                <c:pt idx="5327" formatCode="General">
                  <c:v>0.43130128973064302</c:v>
                </c:pt>
                <c:pt idx="5328" formatCode="General">
                  <c:v>0.43130723070514698</c:v>
                </c:pt>
                <c:pt idx="5329" formatCode="General">
                  <c:v>0.43131317202977698</c:v>
                </c:pt>
                <c:pt idx="5330" formatCode="General">
                  <c:v>0.43131930238449201</c:v>
                </c:pt>
                <c:pt idx="5331" formatCode="General">
                  <c:v>0.43132565949818302</c:v>
                </c:pt>
                <c:pt idx="5332" formatCode="General">
                  <c:v>0.43133201695215101</c:v>
                </c:pt>
                <c:pt idx="5333" formatCode="General">
                  <c:v>0.431338374746356</c:v>
                </c:pt>
                <c:pt idx="5334" formatCode="General">
                  <c:v>0.43134473288075398</c:v>
                </c:pt>
                <c:pt idx="5335" formatCode="General">
                  <c:v>0.43135109135530503</c:v>
                </c:pt>
                <c:pt idx="5336" formatCode="General">
                  <c:v>0.43135745016996502</c:v>
                </c:pt>
                <c:pt idx="5337" formatCode="General">
                  <c:v>0.43136380932469398</c:v>
                </c:pt>
                <c:pt idx="5338" formatCode="General">
                  <c:v>0.43137016881944801</c:v>
                </c:pt>
                <c:pt idx="5339" formatCode="General">
                  <c:v>0.43137652865418602</c:v>
                </c:pt>
                <c:pt idx="5340" formatCode="General">
                  <c:v>0.43138288882886699</c:v>
                </c:pt>
                <c:pt idx="5341" formatCode="General">
                  <c:v>0.43138924934344702</c:v>
                </c:pt>
                <c:pt idx="5342" formatCode="General">
                  <c:v>0.43139561019788503</c:v>
                </c:pt>
                <c:pt idx="5343" formatCode="General">
                  <c:v>0.43140197139213798</c:v>
                </c:pt>
                <c:pt idx="5344" formatCode="General">
                  <c:v>0.43140833292616598</c:v>
                </c:pt>
                <c:pt idx="5345" formatCode="General">
                  <c:v>0.431414694799925</c:v>
                </c:pt>
                <c:pt idx="5346" formatCode="General">
                  <c:v>0.43142105701337302</c:v>
                </c:pt>
                <c:pt idx="5347" formatCode="General">
                  <c:v>0.43142741956646902</c:v>
                </c:pt>
                <c:pt idx="5348" formatCode="General">
                  <c:v>0.43143378245917102</c:v>
                </c:pt>
                <c:pt idx="5349" formatCode="General">
                  <c:v>0.43144014569143502</c:v>
                </c:pt>
                <c:pt idx="5350" formatCode="General">
                  <c:v>0.43144650926322098</c:v>
                </c:pt>
                <c:pt idx="5351" formatCode="General">
                  <c:v>0.431452873174486</c:v>
                </c:pt>
                <c:pt idx="5352" formatCode="General">
                  <c:v>0.43145923742518699</c:v>
                </c:pt>
                <c:pt idx="5353" formatCode="General">
                  <c:v>0.431465602015284</c:v>
                </c:pt>
                <c:pt idx="5354" formatCode="General">
                  <c:v>0.431471966944733</c:v>
                </c:pt>
                <c:pt idx="5355" formatCode="General">
                  <c:v>0.43147833221349202</c:v>
                </c:pt>
                <c:pt idx="5356" formatCode="General">
                  <c:v>0.43148469782151999</c:v>
                </c:pt>
                <c:pt idx="5357" formatCode="General">
                  <c:v>0.431491063768774</c:v>
                </c:pt>
                <c:pt idx="5358" formatCode="General">
                  <c:v>0.43149743005521202</c:v>
                </c:pt>
                <c:pt idx="5359" formatCode="General">
                  <c:v>0.43150379668079197</c:v>
                </c:pt>
                <c:pt idx="5360" formatCode="General">
                  <c:v>0.43151016364547101</c:v>
                </c:pt>
                <c:pt idx="5361" formatCode="General">
                  <c:v>0.431516530949208</c:v>
                </c:pt>
                <c:pt idx="5362" formatCode="General">
                  <c:v>0.43152289859196002</c:v>
                </c:pt>
                <c:pt idx="5363" formatCode="General">
                  <c:v>0.43152834141551699</c:v>
                </c:pt>
                <c:pt idx="5364" formatCode="General">
                  <c:v>0.431533656932028</c:v>
                </c:pt>
                <c:pt idx="5365" formatCode="General">
                  <c:v>0.431538972747049</c:v>
                </c:pt>
                <c:pt idx="5366" formatCode="General">
                  <c:v>0.43154428886056301</c:v>
                </c:pt>
                <c:pt idx="5367" formatCode="General">
                  <c:v>0.43154960527255298</c:v>
                </c:pt>
                <c:pt idx="5368" formatCode="General">
                  <c:v>0.43155492198300199</c:v>
                </c:pt>
                <c:pt idx="5369" formatCode="General">
                  <c:v>0.431560238991893</c:v>
                </c:pt>
                <c:pt idx="5370" formatCode="General">
                  <c:v>0.43156555629921001</c:v>
                </c:pt>
                <c:pt idx="5371" formatCode="General">
                  <c:v>0.43157087390493398</c:v>
                </c:pt>
                <c:pt idx="5372" formatCode="General">
                  <c:v>0.43157610648403899</c:v>
                </c:pt>
                <c:pt idx="5373" formatCode="General">
                  <c:v>0.43158112299105</c:v>
                </c:pt>
                <c:pt idx="5374" formatCode="General">
                  <c:v>0.43158613977988902</c:v>
                </c:pt>
                <c:pt idx="5375" formatCode="General">
                  <c:v>0.43159115685056099</c:v>
                </c:pt>
                <c:pt idx="5376" formatCode="General">
                  <c:v>0.431596174203076</c:v>
                </c:pt>
                <c:pt idx="5377" formatCode="General">
                  <c:v>0.43160119183744</c:v>
                </c:pt>
                <c:pt idx="5378" formatCode="General">
                  <c:v>0.43160620975366099</c:v>
                </c:pt>
                <c:pt idx="5379" formatCode="General">
                  <c:v>0.431611227951744</c:v>
                </c:pt>
                <c:pt idx="5380" formatCode="General">
                  <c:v>0.43161624643169899</c:v>
                </c:pt>
                <c:pt idx="5381" formatCode="General">
                  <c:v>0.431621265193532</c:v>
                </c:pt>
                <c:pt idx="5382" formatCode="General">
                  <c:v>0.43162628423725002</c:v>
                </c:pt>
                <c:pt idx="5383" formatCode="General">
                  <c:v>0.431631303562861</c:v>
                </c:pt>
                <c:pt idx="5384" formatCode="General">
                  <c:v>0.43163632317037098</c:v>
                </c:pt>
                <c:pt idx="5385" formatCode="General">
                  <c:v>0.43164134305978802</c:v>
                </c:pt>
                <c:pt idx="5386" formatCode="General">
                  <c:v>0.43164636323111899</c:v>
                </c:pt>
                <c:pt idx="5387" formatCode="General">
                  <c:v>0.431651383684372</c:v>
                </c:pt>
                <c:pt idx="5388" formatCode="General">
                  <c:v>0.431656404419553</c:v>
                </c:pt>
                <c:pt idx="5389" formatCode="General">
                  <c:v>0.43166142543666902</c:v>
                </c:pt>
                <c:pt idx="5390" formatCode="General">
                  <c:v>0.43166644673572802</c:v>
                </c:pt>
                <c:pt idx="5391" formatCode="General">
                  <c:v>0.43167146831673697</c:v>
                </c:pt>
                <c:pt idx="5392" formatCode="General">
                  <c:v>0.431676490179702</c:v>
                </c:pt>
                <c:pt idx="5393" formatCode="General">
                  <c:v>0.43168151232463198</c:v>
                </c:pt>
                <c:pt idx="5394" formatCode="General">
                  <c:v>0.43168653475153301</c:v>
                </c:pt>
                <c:pt idx="5395" formatCode="General">
                  <c:v>0.43169155746041199</c:v>
                </c:pt>
                <c:pt idx="5396" formatCode="General">
                  <c:v>0.43169658045127601</c:v>
                </c:pt>
                <c:pt idx="5397" formatCode="General">
                  <c:v>0.43170160372413302</c:v>
                </c:pt>
                <c:pt idx="5398" formatCode="General">
                  <c:v>0.43170662727898901</c:v>
                </c:pt>
                <c:pt idx="5399" formatCode="General">
                  <c:v>0.43171165111585202</c:v>
                </c:pt>
                <c:pt idx="5400" formatCode="General">
                  <c:v>0.43171667523472801</c:v>
                </c:pt>
                <c:pt idx="5401" formatCode="General">
                  <c:v>0.43172169963562401</c:v>
                </c:pt>
                <c:pt idx="5402" formatCode="General">
                  <c:v>0.43172672431854903</c:v>
                </c:pt>
                <c:pt idx="5403" formatCode="General">
                  <c:v>0.43173174928350699</c:v>
                </c:pt>
                <c:pt idx="5404" formatCode="General">
                  <c:v>0.43173677453050802</c:v>
                </c:pt>
                <c:pt idx="5405" formatCode="General">
                  <c:v>0.43174180005955698</c:v>
                </c:pt>
                <c:pt idx="5406" formatCode="General">
                  <c:v>0.43174682587066199</c:v>
                </c:pt>
                <c:pt idx="5407" formatCode="General">
                  <c:v>0.43175185196382898</c:v>
                </c:pt>
                <c:pt idx="5408" formatCode="General">
                  <c:v>0.43175687833906601</c:v>
                </c:pt>
                <c:pt idx="5409" formatCode="General">
                  <c:v>0.43176188845617097</c:v>
                </c:pt>
                <c:pt idx="5410" formatCode="General">
                  <c:v>0.43176689732804102</c:v>
                </c:pt>
                <c:pt idx="5411" formatCode="General">
                  <c:v>0.43177190640567098</c:v>
                </c:pt>
                <c:pt idx="5412" formatCode="General">
                  <c:v>0.43177691568905302</c:v>
                </c:pt>
                <c:pt idx="5413" formatCode="General">
                  <c:v>0.43178192517817998</c:v>
                </c:pt>
                <c:pt idx="5414" formatCode="General">
                  <c:v>0.43178693487304698</c:v>
                </c:pt>
                <c:pt idx="5415" formatCode="General">
                  <c:v>0.43179194477364602</c:v>
                </c:pt>
                <c:pt idx="5416" formatCode="General">
                  <c:v>0.43179695487997</c:v>
                </c:pt>
                <c:pt idx="5417" formatCode="General">
                  <c:v>0.43180196519201303</c:v>
                </c:pt>
                <c:pt idx="5418" formatCode="General">
                  <c:v>0.431806975709769</c:v>
                </c:pt>
                <c:pt idx="5419" formatCode="General">
                  <c:v>0.43181200192986502</c:v>
                </c:pt>
                <c:pt idx="5420" formatCode="General">
                  <c:v>0.431817031736838</c:v>
                </c:pt>
                <c:pt idx="5421" formatCode="General">
                  <c:v>0.431822061680737</c:v>
                </c:pt>
                <c:pt idx="5422" formatCode="General">
                  <c:v>0.43182709176156198</c:v>
                </c:pt>
                <c:pt idx="5423" formatCode="General">
                  <c:v>0.43183212197930998</c:v>
                </c:pt>
                <c:pt idx="5424" formatCode="General">
                  <c:v>0.43183715233398101</c:v>
                </c:pt>
                <c:pt idx="5425" formatCode="General">
                  <c:v>0.43184218282557302</c:v>
                </c:pt>
                <c:pt idx="5426" formatCode="General">
                  <c:v>0.431847213454085</c:v>
                </c:pt>
                <c:pt idx="5427" formatCode="General">
                  <c:v>0.43185224421951501</c:v>
                </c:pt>
                <c:pt idx="5428" formatCode="General">
                  <c:v>0.431857275121863</c:v>
                </c:pt>
                <c:pt idx="5429" formatCode="General">
                  <c:v>0.43186230616112598</c:v>
                </c:pt>
                <c:pt idx="5430" formatCode="General">
                  <c:v>0.43186733733730298</c:v>
                </c:pt>
                <c:pt idx="5431" formatCode="General">
                  <c:v>0.43187236865039402</c:v>
                </c:pt>
                <c:pt idx="5432" formatCode="General">
                  <c:v>0.43187740010039599</c:v>
                </c:pt>
                <c:pt idx="5433" formatCode="General">
                  <c:v>0.431882431687308</c:v>
                </c:pt>
                <c:pt idx="5434" formatCode="General">
                  <c:v>0.43188746341112999</c:v>
                </c:pt>
                <c:pt idx="5435" formatCode="General">
                  <c:v>0.43189249527185902</c:v>
                </c:pt>
                <c:pt idx="5436" formatCode="General">
                  <c:v>0.43189752726949399</c:v>
                </c:pt>
                <c:pt idx="5437" formatCode="General">
                  <c:v>0.43190255940403399</c:v>
                </c:pt>
                <c:pt idx="5438" formatCode="General">
                  <c:v>0.43190759167547699</c:v>
                </c:pt>
                <c:pt idx="5439" formatCode="General">
                  <c:v>0.43191262408382203</c:v>
                </c:pt>
                <c:pt idx="5440" formatCode="General">
                  <c:v>0.431917656629069</c:v>
                </c:pt>
                <c:pt idx="5441" formatCode="General">
                  <c:v>0.43192268931121403</c:v>
                </c:pt>
                <c:pt idx="5442" formatCode="General">
                  <c:v>0.43192772213025699</c:v>
                </c:pt>
                <c:pt idx="5443" formatCode="General">
                  <c:v>0.431932755086197</c:v>
                </c:pt>
                <c:pt idx="5444" formatCode="General">
                  <c:v>0.431937788179033</c:v>
                </c:pt>
                <c:pt idx="5445" formatCode="General">
                  <c:v>0.431942821408761</c:v>
                </c:pt>
                <c:pt idx="5446" formatCode="General">
                  <c:v>0.431947854775383</c:v>
                </c:pt>
                <c:pt idx="5447" formatCode="General">
                  <c:v>0.431952888278895</c:v>
                </c:pt>
                <c:pt idx="5448" formatCode="General">
                  <c:v>0.43195792191929699</c:v>
                </c:pt>
                <c:pt idx="5449" formatCode="General">
                  <c:v>0.43196295569658699</c:v>
                </c:pt>
                <c:pt idx="5450" formatCode="General">
                  <c:v>0.43196798961076299</c:v>
                </c:pt>
                <c:pt idx="5451" formatCode="General">
                  <c:v>0.431973023661825</c:v>
                </c:pt>
                <c:pt idx="5452" formatCode="General">
                  <c:v>0.431978057849771</c:v>
                </c:pt>
                <c:pt idx="5453" formatCode="General">
                  <c:v>0.43198309217460001</c:v>
                </c:pt>
                <c:pt idx="5454" formatCode="General">
                  <c:v>0.43198812663630998</c:v>
                </c:pt>
                <c:pt idx="5455" formatCode="General">
                  <c:v>0.431993161234899</c:v>
                </c:pt>
                <c:pt idx="5456" formatCode="General">
                  <c:v>0.43199819597036698</c:v>
                </c:pt>
                <c:pt idx="5457" formatCode="General">
                  <c:v>0.43200323084271203</c:v>
                </c:pt>
                <c:pt idx="5458" formatCode="General">
                  <c:v>0.432008220386427</c:v>
                </c:pt>
                <c:pt idx="5459" formatCode="General">
                  <c:v>0.43201299076814897</c:v>
                </c:pt>
                <c:pt idx="5460" formatCode="General">
                  <c:v>0.43201776129584502</c:v>
                </c:pt>
                <c:pt idx="5461" formatCode="General">
                  <c:v>0.43202253196951101</c:v>
                </c:pt>
                <c:pt idx="5462" formatCode="General">
                  <c:v>0.43202730278913998</c:v>
                </c:pt>
                <c:pt idx="5463" formatCode="General">
                  <c:v>0.43203207375472802</c:v>
                </c:pt>
                <c:pt idx="5464" formatCode="General">
                  <c:v>0.43203684486626698</c:v>
                </c:pt>
                <c:pt idx="5465" formatCode="General">
                  <c:v>0.43204161612375303</c:v>
                </c:pt>
                <c:pt idx="5466" formatCode="General">
                  <c:v>0.43204638752718</c:v>
                </c:pt>
                <c:pt idx="5467" formatCode="General">
                  <c:v>0.43205115907654201</c:v>
                </c:pt>
                <c:pt idx="5468" formatCode="General">
                  <c:v>0.432055710142079</c:v>
                </c:pt>
                <c:pt idx="5469" formatCode="General">
                  <c:v>0.43205979939975397</c:v>
                </c:pt>
                <c:pt idx="5470" formatCode="General">
                  <c:v>0.43206388878789098</c:v>
                </c:pt>
                <c:pt idx="5471" formatCode="General">
                  <c:v>0.43206797830649102</c:v>
                </c:pt>
                <c:pt idx="5472" formatCode="General">
                  <c:v>0.43207206795555603</c:v>
                </c:pt>
                <c:pt idx="5473" formatCode="General">
                  <c:v>0.43207615773508701</c:v>
                </c:pt>
                <c:pt idx="5474" formatCode="General">
                  <c:v>0.43208024764508601</c:v>
                </c:pt>
                <c:pt idx="5475" formatCode="General">
                  <c:v>0.43208433768555499</c:v>
                </c:pt>
                <c:pt idx="5476" formatCode="General">
                  <c:v>0.43208842785649598</c:v>
                </c:pt>
                <c:pt idx="5477" formatCode="General">
                  <c:v>0.43209251815791</c:v>
                </c:pt>
                <c:pt idx="5478" formatCode="General">
                  <c:v>0.43209660858979798</c:v>
                </c:pt>
                <c:pt idx="5479" formatCode="General">
                  <c:v>0.43210069915216298</c:v>
                </c:pt>
                <c:pt idx="5480" formatCode="General">
                  <c:v>0.432104789845006</c:v>
                </c:pt>
                <c:pt idx="5481" formatCode="General">
                  <c:v>0.43210888066832898</c:v>
                </c:pt>
                <c:pt idx="5482" formatCode="General">
                  <c:v>0.43211297162213302</c:v>
                </c:pt>
                <c:pt idx="5483" formatCode="General">
                  <c:v>0.43211706270641997</c:v>
                </c:pt>
                <c:pt idx="5484" formatCode="General">
                  <c:v>0.43212115392119099</c:v>
                </c:pt>
                <c:pt idx="5485" formatCode="General">
                  <c:v>0.43212524526644902</c:v>
                </c:pt>
                <c:pt idx="5486" formatCode="General">
                  <c:v>0.43212913798487401</c:v>
                </c:pt>
                <c:pt idx="5487" formatCode="General">
                  <c:v>0.43213292218372901</c:v>
                </c:pt>
                <c:pt idx="5488" formatCode="General">
                  <c:v>0.432136706568163</c:v>
                </c:pt>
                <c:pt idx="5489" formatCode="General">
                  <c:v>0.43214049113817998</c:v>
                </c:pt>
                <c:pt idx="5490" formatCode="General">
                  <c:v>0.43214427589378701</c:v>
                </c:pt>
                <c:pt idx="5491" formatCode="General">
                  <c:v>0.43214806083498702</c:v>
                </c:pt>
                <c:pt idx="5492" formatCode="General">
                  <c:v>0.43215184596178402</c:v>
                </c:pt>
                <c:pt idx="5493" formatCode="General">
                  <c:v>0.43215563127418499</c:v>
                </c:pt>
                <c:pt idx="5494" formatCode="General">
                  <c:v>0.43215941677219299</c:v>
                </c:pt>
                <c:pt idx="5495" formatCode="General">
                  <c:v>0.43216320245581202</c:v>
                </c:pt>
                <c:pt idx="5496" formatCode="General">
                  <c:v>0.43216698832504802</c:v>
                </c:pt>
                <c:pt idx="5497" formatCode="General">
                  <c:v>0.43217077437990598</c:v>
                </c:pt>
                <c:pt idx="5498" formatCode="General">
                  <c:v>0.432174560620389</c:v>
                </c:pt>
                <c:pt idx="5499" formatCode="General">
                  <c:v>0.43217834704650299</c:v>
                </c:pt>
                <c:pt idx="5500" formatCode="General">
                  <c:v>0.43218213365825098</c:v>
                </c:pt>
                <c:pt idx="5501" formatCode="General">
                  <c:v>0.43218592045564003</c:v>
                </c:pt>
                <c:pt idx="5502" formatCode="General">
                  <c:v>0.43218970743867202</c:v>
                </c:pt>
                <c:pt idx="5503" formatCode="General">
                  <c:v>0.43219349460735401</c:v>
                </c:pt>
                <c:pt idx="5504" formatCode="General">
                  <c:v>0.43219728196168899</c:v>
                </c:pt>
                <c:pt idx="5505" formatCode="General">
                  <c:v>0.43220106950168302</c:v>
                </c:pt>
                <c:pt idx="5506" formatCode="General">
                  <c:v>0.43220485722733898</c:v>
                </c:pt>
                <c:pt idx="5507" formatCode="General">
                  <c:v>0.43220864513866197</c:v>
                </c:pt>
                <c:pt idx="5508" formatCode="General">
                  <c:v>0.432212433235657</c:v>
                </c:pt>
                <c:pt idx="5509" formatCode="General">
                  <c:v>0.432216221518329</c:v>
                </c:pt>
                <c:pt idx="5510" formatCode="General">
                  <c:v>0.43222000998668197</c:v>
                </c:pt>
                <c:pt idx="5511" formatCode="General">
                  <c:v>0.43222379864072002</c:v>
                </c:pt>
                <c:pt idx="5512" formatCode="General">
                  <c:v>0.43222758748044898</c:v>
                </c:pt>
                <c:pt idx="5513" formatCode="General">
                  <c:v>0.43223137650587301</c:v>
                </c:pt>
                <c:pt idx="5514" formatCode="General">
                  <c:v>0.43223516571699599</c:v>
                </c:pt>
                <c:pt idx="5515" formatCode="General">
                  <c:v>0.43223895511382299</c:v>
                </c:pt>
                <c:pt idx="5516" formatCode="General">
                  <c:v>0.43224274469635798</c:v>
                </c:pt>
                <c:pt idx="5517" formatCode="General">
                  <c:v>0.43224653446460698</c:v>
                </c:pt>
                <c:pt idx="5518" formatCode="General">
                  <c:v>0.43225032441857297</c:v>
                </c:pt>
                <c:pt idx="5519" formatCode="General">
                  <c:v>0.43225411455826102</c:v>
                </c:pt>
                <c:pt idx="5520" formatCode="General">
                  <c:v>0.43225790488367599</c:v>
                </c:pt>
                <c:pt idx="5521" formatCode="General">
                  <c:v>0.43226169539482201</c:v>
                </c:pt>
                <c:pt idx="5522" formatCode="General">
                  <c:v>0.43226548609170401</c:v>
                </c:pt>
                <c:pt idx="5523" formatCode="General">
                  <c:v>0.43226927697432599</c:v>
                </c:pt>
                <c:pt idx="5524" formatCode="General">
                  <c:v>0.432273068042694</c:v>
                </c:pt>
                <c:pt idx="5525" formatCode="General">
                  <c:v>0.43227685929680998</c:v>
                </c:pt>
                <c:pt idx="5526" formatCode="General">
                  <c:v>0.43228065073667998</c:v>
                </c:pt>
                <c:pt idx="5527" formatCode="General">
                  <c:v>0.43228444236230901</c:v>
                </c:pt>
                <c:pt idx="5528" formatCode="General">
                  <c:v>0.43228823417370099</c:v>
                </c:pt>
                <c:pt idx="5529" formatCode="General">
                  <c:v>0.43229202617085999</c:v>
                </c:pt>
                <c:pt idx="5530" formatCode="General">
                  <c:v>0.43229581835379099</c:v>
                </c:pt>
                <c:pt idx="5531" formatCode="General">
                  <c:v>0.43229961072249801</c:v>
                </c:pt>
                <c:pt idx="5532" formatCode="General">
                  <c:v>0.43230340327698602</c:v>
                </c:pt>
                <c:pt idx="5533" formatCode="General">
                  <c:v>0.43230719601725998</c:v>
                </c:pt>
                <c:pt idx="5534" formatCode="General">
                  <c:v>0.43231098894332298</c:v>
                </c:pt>
                <c:pt idx="5535" formatCode="General">
                  <c:v>0.43231478205518098</c:v>
                </c:pt>
                <c:pt idx="5536" formatCode="General">
                  <c:v>0.43231857535283802</c:v>
                </c:pt>
                <c:pt idx="5537" formatCode="General">
                  <c:v>0.43232236883629799</c:v>
                </c:pt>
                <c:pt idx="5538" formatCode="General">
                  <c:v>0.43232616250556499</c:v>
                </c:pt>
                <c:pt idx="5539" formatCode="General">
                  <c:v>0.43232995636064497</c:v>
                </c:pt>
                <c:pt idx="5540" formatCode="General">
                  <c:v>0.43233375040154198</c:v>
                </c:pt>
                <c:pt idx="5541" formatCode="General">
                  <c:v>0.43233754462826002</c:v>
                </c:pt>
                <c:pt idx="5542" formatCode="General">
                  <c:v>0.43234133904080302</c:v>
                </c:pt>
                <c:pt idx="5543" formatCode="General">
                  <c:v>0.43234513363917698</c:v>
                </c:pt>
                <c:pt idx="5544" formatCode="General">
                  <c:v>0.43234892842338501</c:v>
                </c:pt>
                <c:pt idx="5545" formatCode="General">
                  <c:v>0.432352723393432</c:v>
                </c:pt>
                <c:pt idx="5546" formatCode="General">
                  <c:v>0.432356518549322</c:v>
                </c:pt>
                <c:pt idx="5547" formatCode="General">
                  <c:v>0.43236031389106</c:v>
                </c:pt>
                <c:pt idx="5548" formatCode="General">
                  <c:v>0.43236410941865</c:v>
                </c:pt>
                <c:pt idx="5549" formatCode="General">
                  <c:v>0.432367905132097</c:v>
                </c:pt>
                <c:pt idx="5550" formatCode="General">
                  <c:v>0.43237170103140599</c:v>
                </c:pt>
                <c:pt idx="5551" formatCode="General">
                  <c:v>0.43237549711657902</c:v>
                </c:pt>
                <c:pt idx="5552" formatCode="General">
                  <c:v>0.43237929338762299</c:v>
                </c:pt>
                <c:pt idx="5553" formatCode="General">
                  <c:v>0.43238308984454099</c:v>
                </c:pt>
                <c:pt idx="5554" formatCode="General">
                  <c:v>0.43238688648733697</c:v>
                </c:pt>
                <c:pt idx="5555" formatCode="General">
                  <c:v>0.43239068331601699</c:v>
                </c:pt>
                <c:pt idx="5556" formatCode="General">
                  <c:v>0.43239448033058397</c:v>
                </c:pt>
                <c:pt idx="5557" formatCode="General">
                  <c:v>0.43239827753104398</c:v>
                </c:pt>
                <c:pt idx="5558" formatCode="General">
                  <c:v>0.43240207491739902</c:v>
                </c:pt>
                <c:pt idx="5559" formatCode="General">
                  <c:v>0.43240587248965501</c:v>
                </c:pt>
                <c:pt idx="5560" formatCode="General">
                  <c:v>0.43240967024781701</c:v>
                </c:pt>
                <c:pt idx="5561" formatCode="General">
                  <c:v>0.43241346819188697</c:v>
                </c:pt>
                <c:pt idx="5562" formatCode="General">
                  <c:v>0.432417266321872</c:v>
                </c:pt>
                <c:pt idx="5563" formatCode="General">
                  <c:v>0.43242106463777502</c:v>
                </c:pt>
                <c:pt idx="5564" formatCode="General">
                  <c:v>0.43242486313959999</c:v>
                </c:pt>
                <c:pt idx="5565" formatCode="General">
                  <c:v>0.43242866182735201</c:v>
                </c:pt>
                <c:pt idx="5566" formatCode="General">
                  <c:v>0.43243246070103603</c:v>
                </c:pt>
                <c:pt idx="5567" formatCode="General">
                  <c:v>0.43243625976065497</c:v>
                </c:pt>
                <c:pt idx="5568" formatCode="General">
                  <c:v>0.43244005900621402</c:v>
                </c:pt>
                <c:pt idx="5569" formatCode="General">
                  <c:v>0.43244385843771699</c:v>
                </c:pt>
                <c:pt idx="5570" formatCode="General">
                  <c:v>0.43244765805516999</c:v>
                </c:pt>
                <c:pt idx="5571" formatCode="General">
                  <c:v>0.43245145785857497</c:v>
                </c:pt>
                <c:pt idx="5572" formatCode="General">
                  <c:v>0.43245525784793698</c:v>
                </c:pt>
                <c:pt idx="5573" formatCode="General">
                  <c:v>0.43245905802326101</c:v>
                </c:pt>
                <c:pt idx="5574" formatCode="General">
                  <c:v>0.43246285838455101</c:v>
                </c:pt>
                <c:pt idx="5575" formatCode="General">
                  <c:v>0.43246648886019901</c:v>
                </c:pt>
                <c:pt idx="5576" formatCode="General">
                  <c:v>0.43246995286246998</c:v>
                </c:pt>
                <c:pt idx="5577" formatCode="General">
                  <c:v>0.432473417065109</c:v>
                </c:pt>
                <c:pt idx="5578" formatCode="General">
                  <c:v>0.43247688146812402</c:v>
                </c:pt>
                <c:pt idx="5579" formatCode="General">
                  <c:v>0.43248034607152003</c:v>
                </c:pt>
                <c:pt idx="5580" formatCode="General">
                  <c:v>0.43248381087530602</c:v>
                </c:pt>
                <c:pt idx="5581" formatCode="General">
                  <c:v>0.43248727587948799</c:v>
                </c:pt>
                <c:pt idx="5582" formatCode="General">
                  <c:v>0.43249074108407298</c:v>
                </c:pt>
                <c:pt idx="5583" formatCode="General">
                  <c:v>0.432494206489068</c:v>
                </c:pt>
                <c:pt idx="5584" formatCode="General">
                  <c:v>0.43249767209447998</c:v>
                </c:pt>
                <c:pt idx="5585" formatCode="General">
                  <c:v>0.43250113790031702</c:v>
                </c:pt>
                <c:pt idx="5586" formatCode="General">
                  <c:v>0.43250460390658402</c:v>
                </c:pt>
                <c:pt idx="5587" formatCode="General">
                  <c:v>0.43250807011329001</c:v>
                </c:pt>
                <c:pt idx="5588" formatCode="General">
                  <c:v>0.432511536520441</c:v>
                </c:pt>
                <c:pt idx="5589" formatCode="General">
                  <c:v>0.43251489388856001</c:v>
                </c:pt>
                <c:pt idx="5590" formatCode="General">
                  <c:v>0.43251818338910097</c:v>
                </c:pt>
                <c:pt idx="5591" formatCode="General">
                  <c:v>0.43252147306880401</c:v>
                </c:pt>
                <c:pt idx="5592" formatCode="General">
                  <c:v>0.43252476292767</c:v>
                </c:pt>
                <c:pt idx="5593" formatCode="General">
                  <c:v>0.43252805296569902</c:v>
                </c:pt>
                <c:pt idx="5594" formatCode="General">
                  <c:v>0.43253134318289099</c:v>
                </c:pt>
                <c:pt idx="5595" formatCode="General">
                  <c:v>0.43253463357924599</c:v>
                </c:pt>
                <c:pt idx="5596" formatCode="General">
                  <c:v>0.432537924154765</c:v>
                </c:pt>
                <c:pt idx="5597" formatCode="General">
                  <c:v>0.43254121490944802</c:v>
                </c:pt>
                <c:pt idx="5598" formatCode="General">
                  <c:v>0.43254450584329501</c:v>
                </c:pt>
                <c:pt idx="5599" formatCode="General">
                  <c:v>0.43254779695630702</c:v>
                </c:pt>
                <c:pt idx="5600" formatCode="General">
                  <c:v>0.43255108824848398</c:v>
                </c:pt>
                <c:pt idx="5601" formatCode="General">
                  <c:v>0.43255437971982602</c:v>
                </c:pt>
                <c:pt idx="5602" formatCode="General">
                  <c:v>0.43255767137033402</c:v>
                </c:pt>
                <c:pt idx="5603" formatCode="General">
                  <c:v>0.43256096320000698</c:v>
                </c:pt>
                <c:pt idx="5604" formatCode="General">
                  <c:v>0.432564255208847</c:v>
                </c:pt>
                <c:pt idx="5605" formatCode="General">
                  <c:v>0.43256754739685199</c:v>
                </c:pt>
                <c:pt idx="5606" formatCode="General">
                  <c:v>0.43257083976402499</c:v>
                </c:pt>
                <c:pt idx="5607" formatCode="General">
                  <c:v>0.43257413231036501</c:v>
                </c:pt>
                <c:pt idx="5608" formatCode="General">
                  <c:v>0.43257742503587099</c:v>
                </c:pt>
                <c:pt idx="5609" formatCode="General">
                  <c:v>0.43258071794054498</c:v>
                </c:pt>
                <c:pt idx="5610" formatCode="General">
                  <c:v>0.43258401102438698</c:v>
                </c:pt>
                <c:pt idx="5611" formatCode="General">
                  <c:v>0.432587304287397</c:v>
                </c:pt>
                <c:pt idx="5612" formatCode="General">
                  <c:v>0.43259059772957498</c:v>
                </c:pt>
                <c:pt idx="5613" formatCode="General">
                  <c:v>0.43259389135092102</c:v>
                </c:pt>
                <c:pt idx="5614" formatCode="General">
                  <c:v>0.43259718515143702</c:v>
                </c:pt>
                <c:pt idx="5615" formatCode="General">
                  <c:v>0.43259994597988599</c:v>
                </c:pt>
                <c:pt idx="5616" formatCode="General">
                  <c:v>0.43260261912180897</c:v>
                </c:pt>
                <c:pt idx="5617" formatCode="General">
                  <c:v>0.43260529238635698</c:v>
                </c:pt>
                <c:pt idx="5618" formatCode="General">
                  <c:v>0.432607965773535</c:v>
                </c:pt>
                <c:pt idx="5619" formatCode="General">
                  <c:v>0.43261063928334698</c:v>
                </c:pt>
                <c:pt idx="5620" formatCode="General">
                  <c:v>0.43261331291579802</c:v>
                </c:pt>
                <c:pt idx="5621" formatCode="General">
                  <c:v>0.43261598667089401</c:v>
                </c:pt>
                <c:pt idx="5622" formatCode="General">
                  <c:v>0.43261866054864001</c:v>
                </c:pt>
                <c:pt idx="5623" formatCode="General">
                  <c:v>0.43262133454904</c:v>
                </c:pt>
                <c:pt idx="5624" formatCode="General">
                  <c:v>0.43262400867209899</c:v>
                </c:pt>
                <c:pt idx="5625" formatCode="General">
                  <c:v>0.43262668291782203</c:v>
                </c:pt>
                <c:pt idx="5626" formatCode="General">
                  <c:v>0.43262935728621499</c:v>
                </c:pt>
                <c:pt idx="5627" formatCode="General">
                  <c:v>0.43263203177728099</c:v>
                </c:pt>
                <c:pt idx="5628" formatCode="General">
                  <c:v>0.43263470639102702</c:v>
                </c:pt>
                <c:pt idx="5629" formatCode="General">
                  <c:v>0.43263738112745798</c:v>
                </c:pt>
                <c:pt idx="5630" formatCode="General">
                  <c:v>0.43264005598657701</c:v>
                </c:pt>
                <c:pt idx="5631" formatCode="General">
                  <c:v>0.43264273096839101</c:v>
                </c:pt>
                <c:pt idx="5632" formatCode="General">
                  <c:v>0.43264540607290303</c:v>
                </c:pt>
                <c:pt idx="5633" formatCode="General">
                  <c:v>0.43264808130012</c:v>
                </c:pt>
                <c:pt idx="5634" formatCode="General">
                  <c:v>0.43265075665004499</c:v>
                </c:pt>
                <c:pt idx="5635" formatCode="General">
                  <c:v>0.43265343212268498</c:v>
                </c:pt>
                <c:pt idx="5636" formatCode="General">
                  <c:v>0.43265610771804303</c:v>
                </c:pt>
                <c:pt idx="5637" formatCode="General">
                  <c:v>0.43265878343612502</c:v>
                </c:pt>
                <c:pt idx="5638" formatCode="General">
                  <c:v>0.432661459276936</c:v>
                </c:pt>
                <c:pt idx="5639" formatCode="General">
                  <c:v>0.43266413524048097</c:v>
                </c:pt>
                <c:pt idx="5640" formatCode="General">
                  <c:v>0.43266681132676399</c:v>
                </c:pt>
                <c:pt idx="5641" formatCode="General">
                  <c:v>0.43266948753579099</c:v>
                </c:pt>
                <c:pt idx="5642" formatCode="General">
                  <c:v>0.43267216386756702</c:v>
                </c:pt>
                <c:pt idx="5643" formatCode="General">
                  <c:v>0.43267484032209602</c:v>
                </c:pt>
                <c:pt idx="5644" formatCode="General">
                  <c:v>0.432677516899383</c:v>
                </c:pt>
                <c:pt idx="5645" formatCode="General">
                  <c:v>0.43268019359943399</c:v>
                </c:pt>
                <c:pt idx="5646" formatCode="General">
                  <c:v>0.43268287042225301</c:v>
                </c:pt>
                <c:pt idx="5647" formatCode="General">
                  <c:v>0.43268554736784498</c:v>
                </c:pt>
                <c:pt idx="5648" formatCode="General">
                  <c:v>0.43268822443621602</c:v>
                </c:pt>
                <c:pt idx="5649" formatCode="General">
                  <c:v>0.43269090162737001</c:v>
                </c:pt>
                <c:pt idx="5650" formatCode="General">
                  <c:v>0.432693578941311</c:v>
                </c:pt>
                <c:pt idx="5651" formatCode="General">
                  <c:v>0.43269625637804598</c:v>
                </c:pt>
                <c:pt idx="5652" formatCode="General">
                  <c:v>0.43269893393757902</c:v>
                </c:pt>
                <c:pt idx="5653" formatCode="General">
                  <c:v>0.432701611619914</c:v>
                </c:pt>
                <c:pt idx="5654" formatCode="General">
                  <c:v>0.43270379605451098</c:v>
                </c:pt>
                <c:pt idx="5655" formatCode="General">
                  <c:v>0.43270596517955601</c:v>
                </c:pt>
                <c:pt idx="5656" formatCode="General">
                  <c:v>0.43270813441266198</c:v>
                </c:pt>
                <c:pt idx="5657" formatCode="General">
                  <c:v>0.43271030375383801</c:v>
                </c:pt>
                <c:pt idx="5658" formatCode="General">
                  <c:v>0.43271247320308998</c:v>
                </c:pt>
                <c:pt idx="5659" formatCode="General">
                  <c:v>0.43271464276042798</c:v>
                </c:pt>
                <c:pt idx="5660" formatCode="General">
                  <c:v>0.43271681242585802</c:v>
                </c:pt>
                <c:pt idx="5661" formatCode="General">
                  <c:v>0.43271898219938998</c:v>
                </c:pt>
                <c:pt idx="5662" formatCode="General">
                  <c:v>0.43272115208102901</c:v>
                </c:pt>
                <c:pt idx="5663" formatCode="General">
                  <c:v>0.43272332207078601</c:v>
                </c:pt>
                <c:pt idx="5664" formatCode="General">
                  <c:v>0.43272549216866701</c:v>
                </c:pt>
                <c:pt idx="5665" formatCode="General">
                  <c:v>0.43272766237468002</c:v>
                </c:pt>
                <c:pt idx="5666" formatCode="General">
                  <c:v>0.43272983268883303</c:v>
                </c:pt>
                <c:pt idx="5667" formatCode="General">
                  <c:v>0.43273200311113502</c:v>
                </c:pt>
                <c:pt idx="5668" formatCode="General">
                  <c:v>0.432734173641592</c:v>
                </c:pt>
                <c:pt idx="5669" formatCode="General">
                  <c:v>0.43273634428021301</c:v>
                </c:pt>
                <c:pt idx="5670" formatCode="General">
                  <c:v>0.432738515027006</c:v>
                </c:pt>
                <c:pt idx="5671" formatCode="General">
                  <c:v>0.432740685881979</c:v>
                </c:pt>
                <c:pt idx="5672" formatCode="General">
                  <c:v>0.432742871442233</c:v>
                </c:pt>
                <c:pt idx="5673" formatCode="General">
                  <c:v>0.43274552420051399</c:v>
                </c:pt>
                <c:pt idx="5674" formatCode="General">
                  <c:v>0.43274817703366902</c:v>
                </c:pt>
                <c:pt idx="5675" formatCode="General">
                  <c:v>0.432750829941693</c:v>
                </c:pt>
                <c:pt idx="5676" formatCode="General">
                  <c:v>0.43275348292458099</c:v>
                </c:pt>
                <c:pt idx="5677" formatCode="General">
                  <c:v>0.43275613598232898</c:v>
                </c:pt>
                <c:pt idx="5678" formatCode="General">
                  <c:v>0.43275878911493199</c:v>
                </c:pt>
                <c:pt idx="5679" formatCode="General">
                  <c:v>0.432761442322386</c:v>
                </c:pt>
                <c:pt idx="5680" formatCode="General">
                  <c:v>0.43276409560468498</c:v>
                </c:pt>
                <c:pt idx="5681" formatCode="General">
                  <c:v>0.43276674896182599</c:v>
                </c:pt>
                <c:pt idx="5682" formatCode="General">
                  <c:v>0.43276940239380202</c:v>
                </c:pt>
                <c:pt idx="5683" formatCode="General">
                  <c:v>0.43277205590061102</c:v>
                </c:pt>
                <c:pt idx="5684" formatCode="General">
                  <c:v>0.432774709482247</c:v>
                </c:pt>
                <c:pt idx="5685" formatCode="General">
                  <c:v>0.43277736313870502</c:v>
                </c:pt>
                <c:pt idx="5686" formatCode="General">
                  <c:v>0.43278001686998202</c:v>
                </c:pt>
                <c:pt idx="5687" formatCode="General">
                  <c:v>0.43278267067607101</c:v>
                </c:pt>
                <c:pt idx="5688" formatCode="General">
                  <c:v>0.432785324556969</c:v>
                </c:pt>
                <c:pt idx="5689" formatCode="General">
                  <c:v>0.43278797851267098</c:v>
                </c:pt>
                <c:pt idx="5690" formatCode="General">
                  <c:v>0.43279063254317302</c:v>
                </c:pt>
                <c:pt idx="5691" formatCode="General">
                  <c:v>0.432793286648469</c:v>
                </c:pt>
                <c:pt idx="5692" formatCode="General">
                  <c:v>0.43279594082855499</c:v>
                </c:pt>
                <c:pt idx="5693" formatCode="General">
                  <c:v>0.432798595083426</c:v>
                </c:pt>
                <c:pt idx="5694" formatCode="General">
                  <c:v>0.43280124941307802</c:v>
                </c:pt>
                <c:pt idx="5695" formatCode="General">
                  <c:v>0.432803903817506</c:v>
                </c:pt>
                <c:pt idx="5696" formatCode="General">
                  <c:v>0.432806558296706</c:v>
                </c:pt>
                <c:pt idx="5697" formatCode="General">
                  <c:v>0.43280921285067198</c:v>
                </c:pt>
                <c:pt idx="5698" formatCode="General">
                  <c:v>0.43281186747940098</c:v>
                </c:pt>
                <c:pt idx="5699" formatCode="General">
                  <c:v>0.43281452218288702</c:v>
                </c:pt>
                <c:pt idx="5700" formatCode="General">
                  <c:v>0.43281717696112498</c:v>
                </c:pt>
                <c:pt idx="5701" formatCode="General">
                  <c:v>0.43281983181411199</c:v>
                </c:pt>
                <c:pt idx="5702" formatCode="General">
                  <c:v>0.43282248169878901</c:v>
                </c:pt>
                <c:pt idx="5703" formatCode="General">
                  <c:v>0.432825126274692</c:v>
                </c:pt>
                <c:pt idx="5704" formatCode="General">
                  <c:v>0.43282777089129298</c:v>
                </c:pt>
                <c:pt idx="5705" formatCode="General">
                  <c:v>0.43283041554858998</c:v>
                </c:pt>
                <c:pt idx="5706" formatCode="General">
                  <c:v>0.43283306024657903</c:v>
                </c:pt>
                <c:pt idx="5707" formatCode="General">
                  <c:v>0.43283570498525498</c:v>
                </c:pt>
                <c:pt idx="5708" formatCode="General">
                  <c:v>0.43283834976461599</c:v>
                </c:pt>
                <c:pt idx="5709" formatCode="General">
                  <c:v>0.43284099458465802</c:v>
                </c:pt>
                <c:pt idx="5710" formatCode="General">
                  <c:v>0.43284363944537702</c:v>
                </c:pt>
                <c:pt idx="5711" formatCode="General">
                  <c:v>0.43284628434676897</c:v>
                </c:pt>
                <c:pt idx="5712" formatCode="General">
                  <c:v>0.43284892928883001</c:v>
                </c:pt>
                <c:pt idx="5713" formatCode="General">
                  <c:v>0.43285157427155802</c:v>
                </c:pt>
                <c:pt idx="5714" formatCode="General">
                  <c:v>0.43285421929494799</c:v>
                </c:pt>
                <c:pt idx="5715" formatCode="General">
                  <c:v>0.43285686435899601</c:v>
                </c:pt>
                <c:pt idx="5716" formatCode="General">
                  <c:v>0.4328595094637</c:v>
                </c:pt>
                <c:pt idx="5717" formatCode="General">
                  <c:v>0.43286215460905503</c:v>
                </c:pt>
                <c:pt idx="5718" formatCode="General">
                  <c:v>0.43286480242841502</c:v>
                </c:pt>
                <c:pt idx="5719" formatCode="General">
                  <c:v>0.4328674849743</c:v>
                </c:pt>
                <c:pt idx="5720" formatCode="General">
                  <c:v>0.43287016770285203</c:v>
                </c:pt>
                <c:pt idx="5721" formatCode="General">
                  <c:v>0.432872850614065</c:v>
                </c:pt>
                <c:pt idx="5722" formatCode="General">
                  <c:v>0.43287553370793302</c:v>
                </c:pt>
                <c:pt idx="5723" formatCode="General">
                  <c:v>0.432878216984451</c:v>
                </c:pt>
                <c:pt idx="5724" formatCode="General">
                  <c:v>0.43288090044361399</c:v>
                </c:pt>
                <c:pt idx="5725" formatCode="General">
                  <c:v>0.432883584085414</c:v>
                </c:pt>
                <c:pt idx="5726" formatCode="General">
                  <c:v>0.43288626790984802</c:v>
                </c:pt>
                <c:pt idx="5727" formatCode="General">
                  <c:v>0.43288895191690901</c:v>
                </c:pt>
                <c:pt idx="5728" formatCode="General">
                  <c:v>0.43289163610659198</c:v>
                </c:pt>
                <c:pt idx="5729" formatCode="General">
                  <c:v>0.43289432047889198</c:v>
                </c:pt>
                <c:pt idx="5730" formatCode="General">
                  <c:v>0.43289700503380202</c:v>
                </c:pt>
                <c:pt idx="5731" formatCode="General">
                  <c:v>0.43289968977131699</c:v>
                </c:pt>
                <c:pt idx="5732" formatCode="General">
                  <c:v>0.432902374691431</c:v>
                </c:pt>
                <c:pt idx="5733" formatCode="General">
                  <c:v>0.43290505979414001</c:v>
                </c:pt>
                <c:pt idx="5734" formatCode="General">
                  <c:v>0.43290774507943602</c:v>
                </c:pt>
                <c:pt idx="5735" formatCode="General">
                  <c:v>0.43291043054731598</c:v>
                </c:pt>
                <c:pt idx="5736" formatCode="General">
                  <c:v>0.43291311619777201</c:v>
                </c:pt>
                <c:pt idx="5737" formatCode="General">
                  <c:v>0.43291580203079899</c:v>
                </c:pt>
                <c:pt idx="5738" formatCode="General">
                  <c:v>0.43291848804639199</c:v>
                </c:pt>
                <c:pt idx="5739" formatCode="General">
                  <c:v>0.43292117424454601</c:v>
                </c:pt>
                <c:pt idx="5740" formatCode="General">
                  <c:v>0.43292386062525401</c:v>
                </c:pt>
                <c:pt idx="5741" formatCode="General">
                  <c:v>0.43292654718850998</c:v>
                </c:pt>
                <c:pt idx="5742" formatCode="General">
                  <c:v>0.43292923393430999</c:v>
                </c:pt>
                <c:pt idx="5743" formatCode="General">
                  <c:v>0.43293192086264698</c:v>
                </c:pt>
                <c:pt idx="5744" formatCode="General">
                  <c:v>0.43293460797351602</c:v>
                </c:pt>
                <c:pt idx="5745" formatCode="General">
                  <c:v>0.43293729526691199</c:v>
                </c:pt>
                <c:pt idx="5746" formatCode="General">
                  <c:v>0.43293998274282802</c:v>
                </c:pt>
                <c:pt idx="5747" formatCode="General">
                  <c:v>0.432942670401258</c:v>
                </c:pt>
                <c:pt idx="5748" formatCode="General">
                  <c:v>0.43294535824219799</c:v>
                </c:pt>
                <c:pt idx="5749" formatCode="General">
                  <c:v>0.43294804626564198</c:v>
                </c:pt>
                <c:pt idx="5750" formatCode="General">
                  <c:v>0.432950734471584</c:v>
                </c:pt>
                <c:pt idx="5751" formatCode="General">
                  <c:v>0.43295342286001698</c:v>
                </c:pt>
                <c:pt idx="5752" formatCode="General">
                  <c:v>0.43295611143093699</c:v>
                </c:pt>
                <c:pt idx="5753" formatCode="General">
                  <c:v>0.43295880018433802</c:v>
                </c:pt>
                <c:pt idx="5754" formatCode="General">
                  <c:v>0.43296148912021498</c:v>
                </c:pt>
                <c:pt idx="5755" formatCode="General">
                  <c:v>0.43296417823855998</c:v>
                </c:pt>
                <c:pt idx="5756" formatCode="General">
                  <c:v>0.43296686753936903</c:v>
                </c:pt>
                <c:pt idx="5757" formatCode="General">
                  <c:v>0.43296955702263701</c:v>
                </c:pt>
                <c:pt idx="5758" formatCode="General">
                  <c:v>0.43297224668835699</c:v>
                </c:pt>
                <c:pt idx="5759" formatCode="General">
                  <c:v>0.43297493653652303</c:v>
                </c:pt>
                <c:pt idx="5760" formatCode="General">
                  <c:v>0.43297762656713001</c:v>
                </c:pt>
                <c:pt idx="5761" formatCode="General">
                  <c:v>0.43298031678017201</c:v>
                </c:pt>
                <c:pt idx="5762" formatCode="General">
                  <c:v>0.43298300717564397</c:v>
                </c:pt>
                <c:pt idx="5763" formatCode="General">
                  <c:v>0.43298569775354001</c:v>
                </c:pt>
                <c:pt idx="5764" formatCode="General">
                  <c:v>0.43298838851385402</c:v>
                </c:pt>
                <c:pt idx="5765" formatCode="General">
                  <c:v>0.43299107945658</c:v>
                </c:pt>
                <c:pt idx="5766" formatCode="General">
                  <c:v>0.43299377058171201</c:v>
                </c:pt>
                <c:pt idx="5767" formatCode="General">
                  <c:v>0.43299646188924601</c:v>
                </c:pt>
                <c:pt idx="5768" formatCode="General">
                  <c:v>0.432999153379174</c:v>
                </c:pt>
                <c:pt idx="5769" formatCode="General">
                  <c:v>0.43300184505149197</c:v>
                </c:pt>
                <c:pt idx="5770" formatCode="General">
                  <c:v>0.433004536906193</c:v>
                </c:pt>
                <c:pt idx="5771" formatCode="General">
                  <c:v>0.43300722894327198</c:v>
                </c:pt>
                <c:pt idx="5772" formatCode="General">
                  <c:v>0.43300992116272302</c:v>
                </c:pt>
                <c:pt idx="5773" formatCode="General">
                  <c:v>0.43301261356454102</c:v>
                </c:pt>
                <c:pt idx="5774" formatCode="General">
                  <c:v>0.43301530614871903</c:v>
                </c:pt>
                <c:pt idx="5775" formatCode="General">
                  <c:v>0.433017998915252</c:v>
                </c:pt>
                <c:pt idx="5776" formatCode="General">
                  <c:v>0.433020691864134</c:v>
                </c:pt>
                <c:pt idx="5777" formatCode="General">
                  <c:v>0.43302338499535897</c:v>
                </c:pt>
                <c:pt idx="5778" formatCode="General">
                  <c:v>0.43302607830892098</c:v>
                </c:pt>
                <c:pt idx="5779" formatCode="General">
                  <c:v>0.43302877180481503</c:v>
                </c:pt>
                <c:pt idx="5780" formatCode="General">
                  <c:v>0.43303146548303501</c:v>
                </c:pt>
                <c:pt idx="5781" formatCode="General">
                  <c:v>0.43303415934357498</c:v>
                </c:pt>
                <c:pt idx="5782" formatCode="General">
                  <c:v>0.433036849199815</c:v>
                </c:pt>
                <c:pt idx="5783" formatCode="General">
                  <c:v>0.43303953378660098</c:v>
                </c:pt>
                <c:pt idx="5784" formatCode="General">
                  <c:v>0.433042218556489</c:v>
                </c:pt>
                <c:pt idx="5785" formatCode="General">
                  <c:v>0.433044903509471</c:v>
                </c:pt>
                <c:pt idx="5786" formatCode="General">
                  <c:v>0.43304758864554299</c:v>
                </c:pt>
                <c:pt idx="5787" formatCode="General">
                  <c:v>0.43305027396469797</c:v>
                </c:pt>
                <c:pt idx="5788" formatCode="General">
                  <c:v>0.43305295946692901</c:v>
                </c:pt>
                <c:pt idx="5789" formatCode="General">
                  <c:v>0.43305564515223199</c:v>
                </c:pt>
                <c:pt idx="5790" formatCode="General">
                  <c:v>0.43305833102059998</c:v>
                </c:pt>
                <c:pt idx="5791" formatCode="General">
                  <c:v>0.43306101707202599</c:v>
                </c:pt>
                <c:pt idx="5792" formatCode="General">
                  <c:v>0.43306350453194498</c:v>
                </c:pt>
                <c:pt idx="5793" formatCode="General">
                  <c:v>0.43306559462174699</c:v>
                </c:pt>
                <c:pt idx="5794" formatCode="General">
                  <c:v>0.43306768488854003</c:v>
                </c:pt>
                <c:pt idx="5795" formatCode="General">
                  <c:v>0.43306977533232499</c:v>
                </c:pt>
                <c:pt idx="5796" formatCode="General">
                  <c:v>0.43307186595310498</c:v>
                </c:pt>
                <c:pt idx="5797" formatCode="General">
                  <c:v>0.43307395675088101</c:v>
                </c:pt>
                <c:pt idx="5798" formatCode="General">
                  <c:v>0.433076047725656</c:v>
                </c:pt>
                <c:pt idx="5799" formatCode="General">
                  <c:v>0.43307813887743202</c:v>
                </c:pt>
                <c:pt idx="5800" formatCode="General">
                  <c:v>0.433080230206211</c:v>
                </c:pt>
                <c:pt idx="5801" formatCode="General">
                  <c:v>0.43308232171199601</c:v>
                </c:pt>
                <c:pt idx="5802" formatCode="General">
                  <c:v>0.43308441339478698</c:v>
                </c:pt>
                <c:pt idx="5803" formatCode="General">
                  <c:v>0.43308650525458697</c:v>
                </c:pt>
                <c:pt idx="5804" formatCode="General">
                  <c:v>0.43308859729139898</c:v>
                </c:pt>
                <c:pt idx="5805" formatCode="General">
                  <c:v>0.433090689505225</c:v>
                </c:pt>
                <c:pt idx="5806" formatCode="General">
                  <c:v>0.43309278189606598</c:v>
                </c:pt>
                <c:pt idx="5807" formatCode="General">
                  <c:v>0.43309487446392497</c:v>
                </c:pt>
                <c:pt idx="5808" formatCode="General">
                  <c:v>0.43309696720880297</c:v>
                </c:pt>
                <c:pt idx="5809" formatCode="General">
                  <c:v>0.43309906013070398</c:v>
                </c:pt>
                <c:pt idx="5810" formatCode="General">
                  <c:v>0.433101153229628</c:v>
                </c:pt>
                <c:pt idx="5811" formatCode="General">
                  <c:v>0.43310324650557802</c:v>
                </c:pt>
                <c:pt idx="5812" formatCode="General">
                  <c:v>0.43310533995855699</c:v>
                </c:pt>
                <c:pt idx="5813" formatCode="General">
                  <c:v>0.43310743358856502</c:v>
                </c:pt>
                <c:pt idx="5814" formatCode="General">
                  <c:v>0.43310952739560599</c:v>
                </c:pt>
                <c:pt idx="5815" formatCode="General">
                  <c:v>0.43311162137968101</c:v>
                </c:pt>
                <c:pt idx="5816" formatCode="General">
                  <c:v>0.43311371554079198</c:v>
                </c:pt>
                <c:pt idx="5817" formatCode="General">
                  <c:v>0.43311580987894099</c:v>
                </c:pt>
                <c:pt idx="5818" formatCode="General">
                  <c:v>0.433117904394131</c:v>
                </c:pt>
                <c:pt idx="5819" formatCode="General">
                  <c:v>0.43311999908636301</c:v>
                </c:pt>
                <c:pt idx="5820" formatCode="General">
                  <c:v>0.43312209395564</c:v>
                </c:pt>
                <c:pt idx="5821" formatCode="General">
                  <c:v>0.43312418900196298</c:v>
                </c:pt>
                <c:pt idx="5822" formatCode="General">
                  <c:v>0.433126284225334</c:v>
                </c:pt>
                <c:pt idx="5823" formatCode="General">
                  <c:v>0.43312837962575701</c:v>
                </c:pt>
                <c:pt idx="5824" formatCode="General">
                  <c:v>0.433130475203231</c:v>
                </c:pt>
                <c:pt idx="5825" formatCode="General">
                  <c:v>0.43313275005866803</c:v>
                </c:pt>
                <c:pt idx="5826" formatCode="General">
                  <c:v>0.43313555522925601</c:v>
                </c:pt>
                <c:pt idx="5827" formatCode="General">
                  <c:v>0.43313836057593802</c:v>
                </c:pt>
                <c:pt idx="5828" formatCode="General">
                  <c:v>0.433141166098712</c:v>
                </c:pt>
                <c:pt idx="5829" formatCode="General">
                  <c:v>0.43314397179757602</c:v>
                </c:pt>
                <c:pt idx="5830" formatCode="General">
                  <c:v>0.43314677767252602</c:v>
                </c:pt>
                <c:pt idx="5831" formatCode="General">
                  <c:v>0.433149583723559</c:v>
                </c:pt>
                <c:pt idx="5832" formatCode="General">
                  <c:v>0.43315238995067301</c:v>
                </c:pt>
                <c:pt idx="5833" formatCode="General">
                  <c:v>0.43315519635386501</c:v>
                </c:pt>
                <c:pt idx="5834" formatCode="General">
                  <c:v>0.433158002933132</c:v>
                </c:pt>
                <c:pt idx="5835" formatCode="General">
                  <c:v>0.43316080968847098</c:v>
                </c:pt>
                <c:pt idx="5836" formatCode="General">
                  <c:v>0.43316361661987901</c:v>
                </c:pt>
                <c:pt idx="5837" formatCode="General">
                  <c:v>0.43316642372735298</c:v>
                </c:pt>
                <c:pt idx="5838" formatCode="General">
                  <c:v>0.433169231010891</c:v>
                </c:pt>
                <c:pt idx="5839" formatCode="General">
                  <c:v>0.43317203847048902</c:v>
                </c:pt>
                <c:pt idx="5840" formatCode="General">
                  <c:v>0.43317484610614498</c:v>
                </c:pt>
                <c:pt idx="5841" formatCode="General">
                  <c:v>0.43317765391785601</c:v>
                </c:pt>
                <c:pt idx="5842" formatCode="General">
                  <c:v>0.43318046190561799</c:v>
                </c:pt>
                <c:pt idx="5843" formatCode="General">
                  <c:v>0.43318327006943003</c:v>
                </c:pt>
                <c:pt idx="5844" formatCode="General">
                  <c:v>0.43318607840928702</c:v>
                </c:pt>
                <c:pt idx="5845" formatCode="General">
                  <c:v>0.43318888692518698</c:v>
                </c:pt>
                <c:pt idx="5846" formatCode="General">
                  <c:v>0.433191695617128</c:v>
                </c:pt>
                <c:pt idx="5847" formatCode="General">
                  <c:v>0.43319450448510599</c:v>
                </c:pt>
                <c:pt idx="5848" formatCode="General">
                  <c:v>0.433197313529118</c:v>
                </c:pt>
                <c:pt idx="5849" formatCode="General">
                  <c:v>0.43320012274916198</c:v>
                </c:pt>
                <c:pt idx="5850" formatCode="General">
                  <c:v>0.43320293214523398</c:v>
                </c:pt>
                <c:pt idx="5851" formatCode="General">
                  <c:v>0.433205741717332</c:v>
                </c:pt>
                <c:pt idx="5852" formatCode="General">
                  <c:v>0.43320855146545301</c:v>
                </c:pt>
                <c:pt idx="5853" formatCode="General">
                  <c:v>0.43321136138959299</c:v>
                </c:pt>
                <c:pt idx="5854" formatCode="General">
                  <c:v>0.43321417148975</c:v>
                </c:pt>
                <c:pt idx="5855" formatCode="General">
                  <c:v>0.43321698176592099</c:v>
                </c:pt>
                <c:pt idx="5856" formatCode="General">
                  <c:v>0.43321979221810197</c:v>
                </c:pt>
                <c:pt idx="5857" formatCode="General">
                  <c:v>0.43322260284629199</c:v>
                </c:pt>
                <c:pt idx="5858" formatCode="General">
                  <c:v>0.433225413650487</c:v>
                </c:pt>
                <c:pt idx="5859" formatCode="General">
                  <c:v>0.433228224630683</c:v>
                </c:pt>
                <c:pt idx="5860" formatCode="General">
                  <c:v>0.43323103578687799</c:v>
                </c:pt>
                <c:pt idx="5861" formatCode="General">
                  <c:v>0.43323384711906998</c:v>
                </c:pt>
                <c:pt idx="5862" formatCode="General">
                  <c:v>0.43323665862725502</c:v>
                </c:pt>
                <c:pt idx="5863" formatCode="General">
                  <c:v>0.43323947031142901</c:v>
                </c:pt>
                <c:pt idx="5864" formatCode="General">
                  <c:v>0.433242282171591</c:v>
                </c:pt>
                <c:pt idx="5865" formatCode="General">
                  <c:v>0.43324509420773699</c:v>
                </c:pt>
                <c:pt idx="5866" formatCode="General">
                  <c:v>0.43324790641986499</c:v>
                </c:pt>
                <c:pt idx="5867" formatCode="General">
                  <c:v>0.43325071880797</c:v>
                </c:pt>
                <c:pt idx="5868" formatCode="General">
                  <c:v>0.43325353137205003</c:v>
                </c:pt>
                <c:pt idx="5869" formatCode="General">
                  <c:v>0.43325634411210301</c:v>
                </c:pt>
                <c:pt idx="5870" formatCode="General">
                  <c:v>0.43325915702812501</c:v>
                </c:pt>
                <c:pt idx="5871" formatCode="General">
                  <c:v>0.43326197012011303</c:v>
                </c:pt>
                <c:pt idx="5872" formatCode="General">
                  <c:v>0.43326478338806401</c:v>
                </c:pt>
                <c:pt idx="5873" formatCode="General">
                  <c:v>0.43326759683197502</c:v>
                </c:pt>
                <c:pt idx="5874" formatCode="General">
                  <c:v>0.433270410451844</c:v>
                </c:pt>
                <c:pt idx="5875" formatCode="General">
                  <c:v>0.43327322424766601</c:v>
                </c:pt>
                <c:pt idx="5876" formatCode="General">
                  <c:v>0.43327603821944</c:v>
                </c:pt>
                <c:pt idx="5877" formatCode="General">
                  <c:v>0.43327885236716102</c:v>
                </c:pt>
                <c:pt idx="5878" formatCode="General">
                  <c:v>0.43328166669082802</c:v>
                </c:pt>
                <c:pt idx="5879" formatCode="General">
                  <c:v>0.433284481190437</c:v>
                </c:pt>
                <c:pt idx="5880" formatCode="General">
                  <c:v>0.43328729586598402</c:v>
                </c:pt>
                <c:pt idx="5881" formatCode="General">
                  <c:v>0.43329011071746798</c:v>
                </c:pt>
                <c:pt idx="5882" formatCode="General">
                  <c:v>0.43329292574488398</c:v>
                </c:pt>
                <c:pt idx="5883" formatCode="General">
                  <c:v>0.43329574094822998</c:v>
                </c:pt>
                <c:pt idx="5884" formatCode="General">
                  <c:v>0.43329855632750303</c:v>
                </c:pt>
                <c:pt idx="5885" formatCode="General">
                  <c:v>0.43330137188269902</c:v>
                </c:pt>
                <c:pt idx="5886" formatCode="General">
                  <c:v>0.433304187613817</c:v>
                </c:pt>
                <c:pt idx="5887" formatCode="General">
                  <c:v>0.433307003520851</c:v>
                </c:pt>
                <c:pt idx="5888" formatCode="General">
                  <c:v>0.43330981960379999</c:v>
                </c:pt>
                <c:pt idx="5889" formatCode="General">
                  <c:v>0.433312635862661</c:v>
                </c:pt>
                <c:pt idx="5890" formatCode="General">
                  <c:v>0.43331545229743001</c:v>
                </c:pt>
                <c:pt idx="5891" formatCode="General">
                  <c:v>0.43331826890810399</c:v>
                </c:pt>
                <c:pt idx="5892" formatCode="General">
                  <c:v>0.43332108569468097</c:v>
                </c:pt>
                <c:pt idx="5893" formatCode="General">
                  <c:v>0.43332390265715598</c:v>
                </c:pt>
                <c:pt idx="5894" formatCode="General">
                  <c:v>0.433326719795528</c:v>
                </c:pt>
                <c:pt idx="5895" formatCode="General">
                  <c:v>0.433329537109792</c:v>
                </c:pt>
                <c:pt idx="5896" formatCode="General">
                  <c:v>0.43333235459994601</c:v>
                </c:pt>
                <c:pt idx="5897" formatCode="General">
                  <c:v>0.433335172265987</c:v>
                </c:pt>
                <c:pt idx="5898" formatCode="General">
                  <c:v>0.43333799010791102</c:v>
                </c:pt>
                <c:pt idx="5899" formatCode="General">
                  <c:v>0.43334080812571601</c:v>
                </c:pt>
                <c:pt idx="5900" formatCode="General">
                  <c:v>0.43334413501622399</c:v>
                </c:pt>
                <c:pt idx="5901" formatCode="General">
                  <c:v>0.43334762491559897</c:v>
                </c:pt>
                <c:pt idx="5902" formatCode="General">
                  <c:v>0.43335111504774998</c:v>
                </c:pt>
                <c:pt idx="5903" formatCode="General">
                  <c:v>0.43335460541266602</c:v>
                </c:pt>
                <c:pt idx="5904" formatCode="General">
                  <c:v>0.43335809601033898</c:v>
                </c:pt>
                <c:pt idx="5905" formatCode="General">
                  <c:v>0.43336158684075798</c:v>
                </c:pt>
                <c:pt idx="5906" formatCode="General">
                  <c:v>0.43336507790391499</c:v>
                </c:pt>
                <c:pt idx="5907" formatCode="General">
                  <c:v>0.43336856919979799</c:v>
                </c:pt>
                <c:pt idx="5908" formatCode="General">
                  <c:v>0.43337206072840001</c:v>
                </c:pt>
                <c:pt idx="5909" formatCode="General">
                  <c:v>0.43337555248970899</c:v>
                </c:pt>
                <c:pt idx="5910" formatCode="General">
                  <c:v>0.433379044483718</c:v>
                </c:pt>
                <c:pt idx="5911" formatCode="General">
                  <c:v>0.43338253671041499</c:v>
                </c:pt>
                <c:pt idx="5912" formatCode="General">
                  <c:v>0.43338602916979102</c:v>
                </c:pt>
                <c:pt idx="5913" formatCode="General">
                  <c:v>0.43338952186183699</c:v>
                </c:pt>
                <c:pt idx="5914" formatCode="General">
                  <c:v>0.43339301478654302</c:v>
                </c:pt>
                <c:pt idx="5915" formatCode="General">
                  <c:v>0.433396507943899</c:v>
                </c:pt>
                <c:pt idx="5916" formatCode="General">
                  <c:v>0.433400001333896</c:v>
                </c:pt>
                <c:pt idx="5917" formatCode="General">
                  <c:v>0.43340349495652403</c:v>
                </c:pt>
                <c:pt idx="5918" formatCode="General">
                  <c:v>0.43340708366173603</c:v>
                </c:pt>
                <c:pt idx="5919" formatCode="General">
                  <c:v>0.43341069226894302</c:v>
                </c:pt>
                <c:pt idx="5920" formatCode="General">
                  <c:v>0.43341430111462798</c:v>
                </c:pt>
                <c:pt idx="5921" formatCode="General">
                  <c:v>0.43341791019878501</c:v>
                </c:pt>
                <c:pt idx="5922" formatCode="General">
                  <c:v>0.433421519521411</c:v>
                </c:pt>
                <c:pt idx="5923" formatCode="General">
                  <c:v>0.43342512908250003</c:v>
                </c:pt>
                <c:pt idx="5924" formatCode="General">
                  <c:v>0.43342873888204803</c:v>
                </c:pt>
                <c:pt idx="5925" formatCode="General">
                  <c:v>0.43343234892005</c:v>
                </c:pt>
                <c:pt idx="5926" formatCode="General">
                  <c:v>0.43343595919650202</c:v>
                </c:pt>
                <c:pt idx="5927" formatCode="General">
                  <c:v>0.43343956971139802</c:v>
                </c:pt>
                <c:pt idx="5928" formatCode="General">
                  <c:v>0.43344318046473401</c:v>
                </c:pt>
                <c:pt idx="5929" formatCode="General">
                  <c:v>0.433446791456506</c:v>
                </c:pt>
                <c:pt idx="5930" formatCode="General">
                  <c:v>0.43345040268670798</c:v>
                </c:pt>
                <c:pt idx="5931" formatCode="General">
                  <c:v>0.43345401415533602</c:v>
                </c:pt>
                <c:pt idx="5932" formatCode="General">
                  <c:v>0.43345762586238501</c:v>
                </c:pt>
                <c:pt idx="5933" formatCode="General">
                  <c:v>0.43346123780785001</c:v>
                </c:pt>
                <c:pt idx="5934" formatCode="General">
                  <c:v>0.43346484999172702</c:v>
                </c:pt>
                <c:pt idx="5935" formatCode="General">
                  <c:v>0.43346846241401099</c:v>
                </c:pt>
                <c:pt idx="5936" formatCode="General">
                  <c:v>0.43347207507469698</c:v>
                </c:pt>
                <c:pt idx="5937" formatCode="General">
                  <c:v>0.43347568797378</c:v>
                </c:pt>
                <c:pt idx="5938" formatCode="General">
                  <c:v>0.43347930111125599</c:v>
                </c:pt>
                <c:pt idx="5939" formatCode="General">
                  <c:v>0.43348291448711901</c:v>
                </c:pt>
                <c:pt idx="5940" formatCode="General">
                  <c:v>0.43348652810136501</c:v>
                </c:pt>
                <c:pt idx="5941" formatCode="General">
                  <c:v>0.43349014195398999</c:v>
                </c:pt>
                <c:pt idx="5942" formatCode="General">
                  <c:v>0.43349375604498702</c:v>
                </c:pt>
                <c:pt idx="5943" formatCode="General">
                  <c:v>0.43349737037435299</c:v>
                </c:pt>
                <c:pt idx="5944" formatCode="General">
                  <c:v>0.433500984942083</c:v>
                </c:pt>
                <c:pt idx="5945" formatCode="General">
                  <c:v>0.43350459974817201</c:v>
                </c:pt>
                <c:pt idx="5946" formatCode="General">
                  <c:v>0.43350821479261398</c:v>
                </c:pt>
                <c:pt idx="5947" formatCode="General">
                  <c:v>0.433511830075406</c:v>
                </c:pt>
                <c:pt idx="5948" formatCode="General">
                  <c:v>0.43351544559654198</c:v>
                </c:pt>
                <c:pt idx="5949" formatCode="General">
                  <c:v>0.43351906135601798</c:v>
                </c:pt>
                <c:pt idx="5950" formatCode="General">
                  <c:v>0.43352267735382799</c:v>
                </c:pt>
                <c:pt idx="5951" formatCode="General">
                  <c:v>0.43352629358996703</c:v>
                </c:pt>
                <c:pt idx="5952" formatCode="General">
                  <c:v>0.43352991006443198</c:v>
                </c:pt>
                <c:pt idx="5953" formatCode="General">
                  <c:v>0.43353352677721702</c:v>
                </c:pt>
                <c:pt idx="5954" formatCode="General">
                  <c:v>0.43353714372831598</c:v>
                </c:pt>
                <c:pt idx="5955" formatCode="General">
                  <c:v>0.43354076091772598</c:v>
                </c:pt>
                <c:pt idx="5956" formatCode="General">
                  <c:v>0.43354437834544102</c:v>
                </c:pt>
                <c:pt idx="5957" formatCode="General">
                  <c:v>0.43354799601145699</c:v>
                </c:pt>
                <c:pt idx="5958" formatCode="General">
                  <c:v>0.43355161391576802</c:v>
                </c:pt>
                <c:pt idx="5959" formatCode="General">
                  <c:v>0.43355523205836899</c:v>
                </c:pt>
                <c:pt idx="5960" formatCode="General">
                  <c:v>0.43355885043925602</c:v>
                </c:pt>
                <c:pt idx="5961" formatCode="General">
                  <c:v>0.43356246905842399</c:v>
                </c:pt>
                <c:pt idx="5962" formatCode="General">
                  <c:v>0.43356572493359802</c:v>
                </c:pt>
                <c:pt idx="5963" formatCode="General">
                  <c:v>0.43356893568736998</c:v>
                </c:pt>
                <c:pt idx="5964" formatCode="General">
                  <c:v>0.43357214669329502</c:v>
                </c:pt>
                <c:pt idx="5965" formatCode="General">
                  <c:v>0.43357535795137397</c:v>
                </c:pt>
                <c:pt idx="5966" formatCode="General">
                  <c:v>0.433578569461609</c:v>
                </c:pt>
                <c:pt idx="5967" formatCode="General">
                  <c:v>0.43358178122400098</c:v>
                </c:pt>
                <c:pt idx="5968" formatCode="General">
                  <c:v>0.43358499323855199</c:v>
                </c:pt>
                <c:pt idx="5969" formatCode="General">
                  <c:v>0.433588205505262</c:v>
                </c:pt>
                <c:pt idx="5970" formatCode="General">
                  <c:v>0.43359141802413298</c:v>
                </c:pt>
                <c:pt idx="5971" formatCode="General">
                  <c:v>0.43359463079516603</c:v>
                </c:pt>
                <c:pt idx="5972" formatCode="General">
                  <c:v>0.43359784381836203</c:v>
                </c:pt>
                <c:pt idx="5973" formatCode="General">
                  <c:v>0.43360105709372299</c:v>
                </c:pt>
                <c:pt idx="5974" formatCode="General">
                  <c:v>0.43360427062125001</c:v>
                </c:pt>
                <c:pt idx="5975" formatCode="General">
                  <c:v>0.43360748440094399</c:v>
                </c:pt>
                <c:pt idx="5976" formatCode="General">
                  <c:v>0.43361069843280597</c:v>
                </c:pt>
                <c:pt idx="5977" formatCode="General">
                  <c:v>0.43361391271683702</c:v>
                </c:pt>
                <c:pt idx="5978" formatCode="General">
                  <c:v>0.43361712725303903</c:v>
                </c:pt>
                <c:pt idx="5979" formatCode="General">
                  <c:v>0.43362034204141198</c:v>
                </c:pt>
                <c:pt idx="5980" formatCode="General">
                  <c:v>0.43362355708195899</c:v>
                </c:pt>
                <c:pt idx="5981" formatCode="General">
                  <c:v>0.43362673387634298</c:v>
                </c:pt>
                <c:pt idx="5982" formatCode="General">
                  <c:v>0.43362989418730402</c:v>
                </c:pt>
                <c:pt idx="5983" formatCode="General">
                  <c:v>0.43363305475375302</c:v>
                </c:pt>
                <c:pt idx="5984" formatCode="General">
                  <c:v>0.43363621557569199</c:v>
                </c:pt>
                <c:pt idx="5985" formatCode="General">
                  <c:v>0.43363937665312302</c:v>
                </c:pt>
                <c:pt idx="5986" formatCode="General">
                  <c:v>0.43364253798604802</c:v>
                </c:pt>
                <c:pt idx="5987" formatCode="General">
                  <c:v>0.43364569957446902</c:v>
                </c:pt>
                <c:pt idx="5988" formatCode="General">
                  <c:v>0.43364886141838799</c:v>
                </c:pt>
                <c:pt idx="5989" formatCode="General">
                  <c:v>0.43365202351780702</c:v>
                </c:pt>
                <c:pt idx="5990" formatCode="General">
                  <c:v>0.433655185872728</c:v>
                </c:pt>
                <c:pt idx="5991" formatCode="General">
                  <c:v>0.43365834848315399</c:v>
                </c:pt>
                <c:pt idx="5992" formatCode="General">
                  <c:v>0.43366151134908598</c:v>
                </c:pt>
                <c:pt idx="5993" formatCode="General">
                  <c:v>0.43366467447052598</c:v>
                </c:pt>
                <c:pt idx="5994" formatCode="General">
                  <c:v>0.43366783784747598</c:v>
                </c:pt>
                <c:pt idx="5995" formatCode="General">
                  <c:v>0.43367100147993798</c:v>
                </c:pt>
                <c:pt idx="5996" formatCode="General">
                  <c:v>0.43367416536791398</c:v>
                </c:pt>
                <c:pt idx="5997" formatCode="General">
                  <c:v>0.43367732951140697</c:v>
                </c:pt>
                <c:pt idx="5998" formatCode="General">
                  <c:v>0.43368049391041702</c:v>
                </c:pt>
                <c:pt idx="5999" formatCode="General">
                  <c:v>0.43368365856494701</c:v>
                </c:pt>
                <c:pt idx="6000" formatCode="General">
                  <c:v>0.43368682347499998</c:v>
                </c:pt>
                <c:pt idx="6001" formatCode="General">
                  <c:v>0.43368998864057601</c:v>
                </c:pt>
                <c:pt idx="6002" formatCode="General">
                  <c:v>0.43369315406167802</c:v>
                </c:pt>
                <c:pt idx="6003" formatCode="General">
                  <c:v>0.43369631973830802</c:v>
                </c:pt>
                <c:pt idx="6004" formatCode="General">
                  <c:v>0.43369948567046701</c:v>
                </c:pt>
                <c:pt idx="6005" formatCode="General">
                  <c:v>0.43370265185815798</c:v>
                </c:pt>
                <c:pt idx="6006" formatCode="General">
                  <c:v>0.433705818301382</c:v>
                </c:pt>
                <c:pt idx="6007" formatCode="General">
                  <c:v>0.43370898500014099</c:v>
                </c:pt>
                <c:pt idx="6008" formatCode="General">
                  <c:v>0.43371215195443802</c:v>
                </c:pt>
                <c:pt idx="6009" formatCode="General">
                  <c:v>0.43371531916427303</c:v>
                </c:pt>
                <c:pt idx="6010" formatCode="General">
                  <c:v>0.43371848662965001</c:v>
                </c:pt>
                <c:pt idx="6011" formatCode="General">
                  <c:v>0.43372165435056897</c:v>
                </c:pt>
                <c:pt idx="6012" formatCode="General">
                  <c:v>0.43372482232703302</c:v>
                </c:pt>
                <c:pt idx="6013" formatCode="General">
                  <c:v>0.43372799055904299</c:v>
                </c:pt>
                <c:pt idx="6014" formatCode="General">
                  <c:v>0.43373107608688899</c:v>
                </c:pt>
                <c:pt idx="6015" formatCode="General">
                  <c:v>0.43373411015632202</c:v>
                </c:pt>
                <c:pt idx="6016" formatCode="General">
                  <c:v>0.43373714443905997</c:v>
                </c:pt>
                <c:pt idx="6017" formatCode="General">
                  <c:v>0.43374017893511302</c:v>
                </c:pt>
                <c:pt idx="6018" formatCode="General">
                  <c:v>0.43374321364448998</c:v>
                </c:pt>
                <c:pt idx="6019" formatCode="General">
                  <c:v>0.43374624856720101</c:v>
                </c:pt>
                <c:pt idx="6020" formatCode="General">
                  <c:v>0.433749283703255</c:v>
                </c:pt>
                <c:pt idx="6021" formatCode="General">
                  <c:v>0.43375231905266098</c:v>
                </c:pt>
                <c:pt idx="6022" formatCode="General">
                  <c:v>0.43375535461542902</c:v>
                </c:pt>
                <c:pt idx="6023" formatCode="General">
                  <c:v>0.43375839039156699</c:v>
                </c:pt>
                <c:pt idx="6024" formatCode="General">
                  <c:v>0.433761426381086</c:v>
                </c:pt>
                <c:pt idx="6025" formatCode="General">
                  <c:v>0.43376446258399398</c:v>
                </c:pt>
                <c:pt idx="6026" formatCode="General">
                  <c:v>0.43376749900029998</c:v>
                </c:pt>
                <c:pt idx="6027" formatCode="General">
                  <c:v>0.433770535630014</c:v>
                </c:pt>
                <c:pt idx="6028" formatCode="General">
                  <c:v>0.43377357247314602</c:v>
                </c:pt>
                <c:pt idx="6029" formatCode="General">
                  <c:v>0.43377660952970398</c:v>
                </c:pt>
                <c:pt idx="6030" formatCode="General">
                  <c:v>0.43377964679969799</c:v>
                </c:pt>
                <c:pt idx="6031" formatCode="General">
                  <c:v>0.43378268428313699</c:v>
                </c:pt>
                <c:pt idx="6032" formatCode="General">
                  <c:v>0.43378572198003001</c:v>
                </c:pt>
                <c:pt idx="6033" formatCode="General">
                  <c:v>0.43378875989038601</c:v>
                </c:pt>
                <c:pt idx="6034" formatCode="General">
                  <c:v>0.43379179801421602</c:v>
                </c:pt>
                <c:pt idx="6035" formatCode="General">
                  <c:v>0.43379483635152699</c:v>
                </c:pt>
                <c:pt idx="6036" formatCode="General">
                  <c:v>0.43379787490232902</c:v>
                </c:pt>
                <c:pt idx="6037" formatCode="General">
                  <c:v>0.43380091366663098</c:v>
                </c:pt>
                <c:pt idx="6038" formatCode="General">
                  <c:v>0.43380395264444299</c:v>
                </c:pt>
                <c:pt idx="6039" formatCode="General">
                  <c:v>0.43380699183577398</c:v>
                </c:pt>
                <c:pt idx="6040" formatCode="General">
                  <c:v>0.433810031032485</c:v>
                </c:pt>
                <c:pt idx="6041" formatCode="General">
                  <c:v>0.43381307006443498</c:v>
                </c:pt>
                <c:pt idx="6042" formatCode="General">
                  <c:v>0.43381610931335002</c:v>
                </c:pt>
                <c:pt idx="6043" formatCode="General">
                  <c:v>0.43381914877924099</c:v>
                </c:pt>
                <c:pt idx="6044" formatCode="General">
                  <c:v>0.43382218846211501</c:v>
                </c:pt>
                <c:pt idx="6045" formatCode="General">
                  <c:v>0.43382522836198201</c:v>
                </c:pt>
                <c:pt idx="6046" formatCode="General">
                  <c:v>0.43382826847885098</c:v>
                </c:pt>
                <c:pt idx="6047" formatCode="General">
                  <c:v>0.43383130881273002</c:v>
                </c:pt>
                <c:pt idx="6048" formatCode="General">
                  <c:v>0.43383434936362802</c:v>
                </c:pt>
                <c:pt idx="6049" formatCode="General">
                  <c:v>0.43383739013155398</c:v>
                </c:pt>
                <c:pt idx="6050" formatCode="General">
                  <c:v>0.43384043111651599</c:v>
                </c:pt>
                <c:pt idx="6051" formatCode="General">
                  <c:v>0.43384347231852399</c:v>
                </c:pt>
                <c:pt idx="6052" formatCode="General">
                  <c:v>0.43384651373758598</c:v>
                </c:pt>
                <c:pt idx="6053" formatCode="General">
                  <c:v>0.433849555373712</c:v>
                </c:pt>
                <c:pt idx="6054" formatCode="General">
                  <c:v>0.433852597226909</c:v>
                </c:pt>
                <c:pt idx="6055" formatCode="General">
                  <c:v>0.43385563929718601</c:v>
                </c:pt>
                <c:pt idx="6056" formatCode="General">
                  <c:v>0.43385868158455398</c:v>
                </c:pt>
                <c:pt idx="6057" formatCode="General">
                  <c:v>0.43386167929562203</c:v>
                </c:pt>
                <c:pt idx="6058" formatCode="General">
                  <c:v>0.43386461885623301</c:v>
                </c:pt>
                <c:pt idx="6059" formatCode="General">
                  <c:v>0.43386755858935899</c:v>
                </c:pt>
                <c:pt idx="6060" formatCode="General">
                  <c:v>0.43387049849499398</c:v>
                </c:pt>
                <c:pt idx="6061" formatCode="General">
                  <c:v>0.43387343857313099</c:v>
                </c:pt>
                <c:pt idx="6062" formatCode="General">
                  <c:v>0.43387637882376601</c:v>
                </c:pt>
                <c:pt idx="6063" formatCode="General">
                  <c:v>0.43387931924688999</c:v>
                </c:pt>
                <c:pt idx="6064" formatCode="General">
                  <c:v>0.43388225984249801</c:v>
                </c:pt>
                <c:pt idx="6065" formatCode="General">
                  <c:v>0.433885200610583</c:v>
                </c:pt>
                <c:pt idx="6066" formatCode="General">
                  <c:v>0.43388814155113897</c:v>
                </c:pt>
                <c:pt idx="6067" formatCode="General">
                  <c:v>0.43389108266415999</c:v>
                </c:pt>
                <c:pt idx="6068" formatCode="General">
                  <c:v>0.433894023949638</c:v>
                </c:pt>
                <c:pt idx="6069" formatCode="General">
                  <c:v>0.433896965407568</c:v>
                </c:pt>
                <c:pt idx="6070" formatCode="General">
                  <c:v>0.43389990703794401</c:v>
                </c:pt>
                <c:pt idx="6071" formatCode="General">
                  <c:v>0.43390284884075803</c:v>
                </c:pt>
                <c:pt idx="6072" formatCode="General">
                  <c:v>0.433905790816005</c:v>
                </c:pt>
                <c:pt idx="6073" formatCode="General">
                  <c:v>0.43390873296367799</c:v>
                </c:pt>
                <c:pt idx="6074" formatCode="General">
                  <c:v>0.43391167528377</c:v>
                </c:pt>
                <c:pt idx="6075" formatCode="General">
                  <c:v>0.43391461777627599</c:v>
                </c:pt>
                <c:pt idx="6076" formatCode="General">
                  <c:v>0.43391756044118901</c:v>
                </c:pt>
                <c:pt idx="6077" formatCode="General">
                  <c:v>0.43392050327850201</c:v>
                </c:pt>
                <c:pt idx="6078" formatCode="General">
                  <c:v>0.433923446288209</c:v>
                </c:pt>
                <c:pt idx="6079" formatCode="General">
                  <c:v>0.43392638947030299</c:v>
                </c:pt>
                <c:pt idx="6080" formatCode="General">
                  <c:v>0.43392933282477902</c:v>
                </c:pt>
                <c:pt idx="6081" formatCode="General">
                  <c:v>0.43393227635162901</c:v>
                </c:pt>
                <c:pt idx="6082" formatCode="General">
                  <c:v>0.433935220050847</c:v>
                </c:pt>
                <c:pt idx="6083" formatCode="General">
                  <c:v>0.43393816392242701</c:v>
                </c:pt>
                <c:pt idx="6084" formatCode="General">
                  <c:v>0.43394110796636298</c:v>
                </c:pt>
                <c:pt idx="6085" formatCode="General">
                  <c:v>0.43394405218264698</c:v>
                </c:pt>
                <c:pt idx="6086" formatCode="General">
                  <c:v>0.433946996571274</c:v>
                </c:pt>
                <c:pt idx="6087" formatCode="General">
                  <c:v>0.433949941132237</c:v>
                </c:pt>
                <c:pt idx="6088" formatCode="General">
                  <c:v>0.43395288586552899</c:v>
                </c:pt>
                <c:pt idx="6089" formatCode="General">
                  <c:v>0.43395583077114402</c:v>
                </c:pt>
                <c:pt idx="6090" formatCode="General">
                  <c:v>0.433958775849076</c:v>
                </c:pt>
                <c:pt idx="6091" formatCode="General">
                  <c:v>0.43396172109931802</c:v>
                </c:pt>
                <c:pt idx="6092" formatCode="General">
                  <c:v>0.433964666521863</c:v>
                </c:pt>
                <c:pt idx="6093" formatCode="General">
                  <c:v>0.43396761211670598</c:v>
                </c:pt>
                <c:pt idx="6094" formatCode="General">
                  <c:v>0.43397055788383898</c:v>
                </c:pt>
                <c:pt idx="6095" formatCode="General">
                  <c:v>0.433973503823257</c:v>
                </c:pt>
                <c:pt idx="6096" formatCode="General">
                  <c:v>0.43397644993495199</c:v>
                </c:pt>
                <c:pt idx="6097" formatCode="General">
                  <c:v>0.43397939621891901</c:v>
                </c:pt>
                <c:pt idx="6098" formatCode="General">
                  <c:v>0.43398234267515001</c:v>
                </c:pt>
                <c:pt idx="6099" formatCode="General">
                  <c:v>0.433985289303639</c:v>
                </c:pt>
                <c:pt idx="6100" formatCode="General">
                  <c:v>0.43398823610437998</c:v>
                </c:pt>
                <c:pt idx="6101" formatCode="General">
                  <c:v>0.433991183077367</c:v>
                </c:pt>
                <c:pt idx="6102" formatCode="General">
                  <c:v>0.43399413022259198</c:v>
                </c:pt>
                <c:pt idx="6103" formatCode="General">
                  <c:v>0.43399707754004901</c:v>
                </c:pt>
                <c:pt idx="6104" formatCode="General">
                  <c:v>0.43400002502973201</c:v>
                </c:pt>
                <c:pt idx="6105" formatCode="General">
                  <c:v>0.43400297269163401</c:v>
                </c:pt>
                <c:pt idx="6106" formatCode="General">
                  <c:v>0.43400592052574899</c:v>
                </c:pt>
                <c:pt idx="6107" formatCode="General">
                  <c:v>0.43400886853206999</c:v>
                </c:pt>
                <c:pt idx="6108" formatCode="General">
                  <c:v>0.43401181671059103</c:v>
                </c:pt>
                <c:pt idx="6109" formatCode="General">
                  <c:v>0.43401476506130399</c:v>
                </c:pt>
                <c:pt idx="6110" formatCode="General">
                  <c:v>0.43401771358420399</c:v>
                </c:pt>
                <c:pt idx="6111" formatCode="General">
                  <c:v>0.43402066227928499</c:v>
                </c:pt>
                <c:pt idx="6112" formatCode="General">
                  <c:v>0.43402361114653798</c:v>
                </c:pt>
                <c:pt idx="6113" formatCode="General">
                  <c:v>0.43402656018595898</c:v>
                </c:pt>
                <c:pt idx="6114" formatCode="General">
                  <c:v>0.43402950939753998</c:v>
                </c:pt>
                <c:pt idx="6115" formatCode="General">
                  <c:v>0.434032458781275</c:v>
                </c:pt>
                <c:pt idx="6116" formatCode="General">
                  <c:v>0.43403540833715698</c:v>
                </c:pt>
                <c:pt idx="6117" formatCode="General">
                  <c:v>0.43403835806517999</c:v>
                </c:pt>
                <c:pt idx="6118" formatCode="General">
                  <c:v>0.43404130796533702</c:v>
                </c:pt>
                <c:pt idx="6119" formatCode="General">
                  <c:v>0.43404425803762098</c:v>
                </c:pt>
                <c:pt idx="6120" formatCode="General">
                  <c:v>0.43404720828202698</c:v>
                </c:pt>
                <c:pt idx="6121" formatCode="General">
                  <c:v>0.43405015869854702</c:v>
                </c:pt>
                <c:pt idx="6122" formatCode="General">
                  <c:v>0.434053109287175</c:v>
                </c:pt>
                <c:pt idx="6123" formatCode="General">
                  <c:v>0.43405606004790398</c:v>
                </c:pt>
                <c:pt idx="6124" formatCode="General">
                  <c:v>0.43405901098072802</c:v>
                </c:pt>
                <c:pt idx="6125" formatCode="General">
                  <c:v>0.43406196208564102</c:v>
                </c:pt>
                <c:pt idx="6126" formatCode="General">
                  <c:v>0.43406491336263398</c:v>
                </c:pt>
                <c:pt idx="6127" formatCode="General">
                  <c:v>0.43406786481170301</c:v>
                </c:pt>
                <c:pt idx="6128" formatCode="General">
                  <c:v>0.43407081643284001</c:v>
                </c:pt>
                <c:pt idx="6129" formatCode="General">
                  <c:v>0.43407376822603999</c:v>
                </c:pt>
                <c:pt idx="6130" formatCode="General">
                  <c:v>0.43407672019129401</c:v>
                </c:pt>
                <c:pt idx="6131" formatCode="General">
                  <c:v>0.43407967232859701</c:v>
                </c:pt>
                <c:pt idx="6132" formatCode="General">
                  <c:v>0.43408262463794201</c:v>
                </c:pt>
                <c:pt idx="6133" formatCode="General">
                  <c:v>0.434085577119322</c:v>
                </c:pt>
                <c:pt idx="6134" formatCode="General">
                  <c:v>0.43408852977273099</c:v>
                </c:pt>
                <c:pt idx="6135" formatCode="General">
                  <c:v>0.43409148259816199</c:v>
                </c:pt>
                <c:pt idx="6136" formatCode="General">
                  <c:v>0.43409443559560901</c:v>
                </c:pt>
                <c:pt idx="6137" formatCode="General">
                  <c:v>0.43409738876506498</c:v>
                </c:pt>
                <c:pt idx="6138" formatCode="General">
                  <c:v>0.43410034210652299</c:v>
                </c:pt>
                <c:pt idx="6139" formatCode="General">
                  <c:v>0.43410329561997701</c:v>
                </c:pt>
                <c:pt idx="6140" formatCode="General">
                  <c:v>0.43410624930542002</c:v>
                </c:pt>
                <c:pt idx="6141" formatCode="General">
                  <c:v>0.43410925437089998</c:v>
                </c:pt>
                <c:pt idx="6142" formatCode="General">
                  <c:v>0.43411226875043901</c:v>
                </c:pt>
                <c:pt idx="6143" formatCode="General">
                  <c:v>0.43411528329955701</c:v>
                </c:pt>
                <c:pt idx="6144" formatCode="General">
                  <c:v>0.43411829801824697</c:v>
                </c:pt>
                <c:pt idx="6145" formatCode="General">
                  <c:v>0.43412131290650402</c:v>
                </c:pt>
                <c:pt idx="6146" formatCode="General">
                  <c:v>0.43412432796432299</c:v>
                </c:pt>
                <c:pt idx="6147" formatCode="General">
                  <c:v>0.43412734319169899</c:v>
                </c:pt>
                <c:pt idx="6148" formatCode="General">
                  <c:v>0.43413035858862697</c:v>
                </c:pt>
                <c:pt idx="6149" formatCode="General">
                  <c:v>0.4341333741551</c:v>
                </c:pt>
                <c:pt idx="6150" formatCode="General">
                  <c:v>0.43413638989111403</c:v>
                </c:pt>
                <c:pt idx="6151" formatCode="General">
                  <c:v>0.43413940579666299</c:v>
                </c:pt>
                <c:pt idx="6152" formatCode="General">
                  <c:v>0.43414242187174301</c:v>
                </c:pt>
                <c:pt idx="6153" formatCode="General">
                  <c:v>0.43414543811634698</c:v>
                </c:pt>
                <c:pt idx="6154" formatCode="General">
                  <c:v>0.43414845453047102</c:v>
                </c:pt>
                <c:pt idx="6155" formatCode="General">
                  <c:v>0.43415147111410901</c:v>
                </c:pt>
                <c:pt idx="6156" formatCode="General">
                  <c:v>0.43415448786725602</c:v>
                </c:pt>
                <c:pt idx="6157" formatCode="General">
                  <c:v>0.434157504789906</c:v>
                </c:pt>
                <c:pt idx="6158" formatCode="General">
                  <c:v>0.43416052188205401</c:v>
                </c:pt>
                <c:pt idx="6159" formatCode="General">
                  <c:v>0.43416353914369599</c:v>
                </c:pt>
                <c:pt idx="6160" formatCode="General">
                  <c:v>0.434166556574824</c:v>
                </c:pt>
                <c:pt idx="6161" formatCode="General">
                  <c:v>0.434169574175435</c:v>
                </c:pt>
                <c:pt idx="6162" formatCode="General">
                  <c:v>0.43417259194552299</c:v>
                </c:pt>
                <c:pt idx="6163" formatCode="General">
                  <c:v>0.43417560988508203</c:v>
                </c:pt>
                <c:pt idx="6164" formatCode="General">
                  <c:v>0.434178627994107</c:v>
                </c:pt>
                <c:pt idx="6165" formatCode="General">
                  <c:v>0.43418164627259298</c:v>
                </c:pt>
                <c:pt idx="6166" formatCode="General">
                  <c:v>0.43418466472053502</c:v>
                </c:pt>
                <c:pt idx="6167" formatCode="General">
                  <c:v>0.43418768333792601</c:v>
                </c:pt>
                <c:pt idx="6168" formatCode="General">
                  <c:v>0.43419070212476202</c:v>
                </c:pt>
                <c:pt idx="6169" formatCode="General">
                  <c:v>0.43419372108103699</c:v>
                </c:pt>
                <c:pt idx="6170" formatCode="General">
                  <c:v>0.43419674020674598</c:v>
                </c:pt>
                <c:pt idx="6171" formatCode="General">
                  <c:v>0.434199759501884</c:v>
                </c:pt>
                <c:pt idx="6172" formatCode="General">
                  <c:v>0.43420277896644399</c:v>
                </c:pt>
                <c:pt idx="6173" formatCode="General">
                  <c:v>0.43420579860042302</c:v>
                </c:pt>
                <c:pt idx="6174" formatCode="General">
                  <c:v>0.43420881840381398</c:v>
                </c:pt>
                <c:pt idx="6175" formatCode="General">
                  <c:v>0.43421183837661198</c:v>
                </c:pt>
                <c:pt idx="6176" formatCode="General">
                  <c:v>0.43421485851881098</c:v>
                </c:pt>
                <c:pt idx="6177" formatCode="General">
                  <c:v>0.43421787883040702</c:v>
                </c:pt>
                <c:pt idx="6178" formatCode="General">
                  <c:v>0.43422089931139402</c:v>
                </c:pt>
                <c:pt idx="6179" formatCode="General">
                  <c:v>0.43422391996176501</c:v>
                </c:pt>
                <c:pt idx="6180" formatCode="General">
                  <c:v>0.43422694078151702</c:v>
                </c:pt>
                <c:pt idx="6181" formatCode="General">
                  <c:v>0.43423030655095701</c:v>
                </c:pt>
                <c:pt idx="6182" formatCode="General">
                  <c:v>0.43423410345438801</c:v>
                </c:pt>
                <c:pt idx="6183" formatCode="General">
                  <c:v>0.43423790051225403</c:v>
                </c:pt>
                <c:pt idx="6184" formatCode="General">
                  <c:v>0.43424169772454202</c:v>
                </c:pt>
                <c:pt idx="6185" formatCode="General">
                  <c:v>0.434245495091237</c:v>
                </c:pt>
                <c:pt idx="6186" formatCode="General">
                  <c:v>0.43424929261232598</c:v>
                </c:pt>
                <c:pt idx="6187" formatCode="General">
                  <c:v>0.43425309028779402</c:v>
                </c:pt>
                <c:pt idx="6188" formatCode="General">
                  <c:v>0.43425688811762703</c:v>
                </c:pt>
                <c:pt idx="6189" formatCode="General">
                  <c:v>0.43426068610181201</c:v>
                </c:pt>
                <c:pt idx="6190" formatCode="General">
                  <c:v>0.43426448424033398</c:v>
                </c:pt>
                <c:pt idx="6191" formatCode="General">
                  <c:v>0.43426828253318001</c:v>
                </c:pt>
                <c:pt idx="6192" formatCode="General">
                  <c:v>0.43427208098033498</c:v>
                </c:pt>
                <c:pt idx="6193" formatCode="General">
                  <c:v>0.43427587958178598</c:v>
                </c:pt>
                <c:pt idx="6194" formatCode="General">
                  <c:v>0.43427967833751902</c:v>
                </c:pt>
                <c:pt idx="6195" formatCode="General">
                  <c:v>0.43428347724751898</c:v>
                </c:pt>
                <c:pt idx="6196" formatCode="General">
                  <c:v>0.434287276311773</c:v>
                </c:pt>
                <c:pt idx="6197" formatCode="General">
                  <c:v>0.43429107553026702</c:v>
                </c:pt>
                <c:pt idx="6198" formatCode="General">
                  <c:v>0.43429487490298602</c:v>
                </c:pt>
                <c:pt idx="6199" formatCode="General">
                  <c:v>0.43429867442991799</c:v>
                </c:pt>
                <c:pt idx="6200" formatCode="General">
                  <c:v>0.434302474111047</c:v>
                </c:pt>
                <c:pt idx="6201" formatCode="General">
                  <c:v>0.43430627394636001</c:v>
                </c:pt>
                <c:pt idx="6202" formatCode="General">
                  <c:v>0.43431007393584298</c:v>
                </c:pt>
                <c:pt idx="6203" formatCode="General">
                  <c:v>0.43431387407948102</c:v>
                </c:pt>
                <c:pt idx="6204" formatCode="General">
                  <c:v>0.43431767437726099</c:v>
                </c:pt>
                <c:pt idx="6205" formatCode="General">
                  <c:v>0.43432147482917</c:v>
                </c:pt>
                <c:pt idx="6206" formatCode="General">
                  <c:v>0.434325275435192</c:v>
                </c:pt>
                <c:pt idx="6207" formatCode="General">
                  <c:v>0.43432907619531402</c:v>
                </c:pt>
                <c:pt idx="6208" formatCode="General">
                  <c:v>0.43433287710952201</c:v>
                </c:pt>
                <c:pt idx="6209" formatCode="General">
                  <c:v>0.43433667817780203</c:v>
                </c:pt>
                <c:pt idx="6210" formatCode="General">
                  <c:v>0.43434047940013998</c:v>
                </c:pt>
                <c:pt idx="6211" formatCode="General">
                  <c:v>0.43434428077652198</c:v>
                </c:pt>
                <c:pt idx="6212" formatCode="General">
                  <c:v>0.434348082306934</c:v>
                </c:pt>
                <c:pt idx="6213" formatCode="General">
                  <c:v>0.434351428782417</c:v>
                </c:pt>
                <c:pt idx="6214" formatCode="General">
                  <c:v>0.434354712626563</c:v>
                </c:pt>
                <c:pt idx="6215" formatCode="General">
                  <c:v>0.43435799662693497</c:v>
                </c:pt>
                <c:pt idx="6216" formatCode="General">
                  <c:v>0.43436128078352398</c:v>
                </c:pt>
                <c:pt idx="6217" formatCode="General">
                  <c:v>0.43436456509631699</c:v>
                </c:pt>
                <c:pt idx="6218" formatCode="General">
                  <c:v>0.434367849565304</c:v>
                </c:pt>
                <c:pt idx="6219" formatCode="General">
                  <c:v>0.43437113419047502</c:v>
                </c:pt>
                <c:pt idx="6220" formatCode="General">
                  <c:v>0.434374418971817</c:v>
                </c:pt>
                <c:pt idx="6221" formatCode="General">
                  <c:v>0.43437770390932101</c:v>
                </c:pt>
                <c:pt idx="6222" formatCode="General">
                  <c:v>0.434380989002975</c:v>
                </c:pt>
                <c:pt idx="6223" formatCode="General">
                  <c:v>0.43438427425276799</c:v>
                </c:pt>
                <c:pt idx="6224" formatCode="General">
                  <c:v>0.43438755965868903</c:v>
                </c:pt>
                <c:pt idx="6225" formatCode="General">
                  <c:v>0.43439084522072802</c:v>
                </c:pt>
                <c:pt idx="6226" formatCode="General">
                  <c:v>0.43439413093887302</c:v>
                </c:pt>
                <c:pt idx="6227" formatCode="General">
                  <c:v>0.434397416813114</c:v>
                </c:pt>
                <c:pt idx="6228" formatCode="General">
                  <c:v>0.43440070284343901</c:v>
                </c:pt>
                <c:pt idx="6229" formatCode="General">
                  <c:v>0.43440398902983801</c:v>
                </c:pt>
                <c:pt idx="6230" formatCode="General">
                  <c:v>0.43440727537229901</c:v>
                </c:pt>
                <c:pt idx="6231" formatCode="General">
                  <c:v>0.43441056187081201</c:v>
                </c:pt>
                <c:pt idx="6232" formatCode="General">
                  <c:v>0.43441384852536602</c:v>
                </c:pt>
                <c:pt idx="6233" formatCode="General">
                  <c:v>0.434417135335949</c:v>
                </c:pt>
                <c:pt idx="6234" formatCode="General">
                  <c:v>0.43442042230255101</c:v>
                </c:pt>
                <c:pt idx="6235" formatCode="General">
                  <c:v>0.43442370942516101</c:v>
                </c:pt>
                <c:pt idx="6236" formatCode="General">
                  <c:v>0.434426996703768</c:v>
                </c:pt>
                <c:pt idx="6237" formatCode="General">
                  <c:v>0.43443028413836099</c:v>
                </c:pt>
                <c:pt idx="6238" formatCode="General">
                  <c:v>0.43443357172892799</c:v>
                </c:pt>
                <c:pt idx="6239" formatCode="General">
                  <c:v>0.43443685947545901</c:v>
                </c:pt>
                <c:pt idx="6240" formatCode="General">
                  <c:v>0.43444014737794301</c:v>
                </c:pt>
                <c:pt idx="6241" formatCode="General">
                  <c:v>0.43444343543636899</c:v>
                </c:pt>
                <c:pt idx="6242" formatCode="General">
                  <c:v>0.43444672365072601</c:v>
                </c:pt>
                <c:pt idx="6243" formatCode="General">
                  <c:v>0.43445001202100297</c:v>
                </c:pt>
                <c:pt idx="6244" formatCode="General">
                  <c:v>0.434453300547189</c:v>
                </c:pt>
                <c:pt idx="6245" formatCode="General">
                  <c:v>0.43445658922927299</c:v>
                </c:pt>
                <c:pt idx="6246" formatCode="General">
                  <c:v>0.43445987806724401</c:v>
                </c:pt>
                <c:pt idx="6247" formatCode="General">
                  <c:v>0.434463167061091</c:v>
                </c:pt>
                <c:pt idx="6248" formatCode="General">
                  <c:v>0.43446645621080299</c:v>
                </c:pt>
                <c:pt idx="6249" formatCode="General">
                  <c:v>0.43446974551636802</c:v>
                </c:pt>
                <c:pt idx="6250" formatCode="General">
                  <c:v>0.43447303497777701</c:v>
                </c:pt>
                <c:pt idx="6251" formatCode="General">
                  <c:v>0.434476324595018</c:v>
                </c:pt>
                <c:pt idx="6252" formatCode="General">
                  <c:v>0.43447961436808002</c:v>
                </c:pt>
                <c:pt idx="6253" formatCode="General">
                  <c:v>0.43448290429695202</c:v>
                </c:pt>
                <c:pt idx="6254" formatCode="General">
                  <c:v>0.434486194381622</c:v>
                </c:pt>
                <c:pt idx="6255" formatCode="General">
                  <c:v>0.43448948462208098</c:v>
                </c:pt>
                <c:pt idx="6256" formatCode="General">
                  <c:v>0.43449277501831701</c:v>
                </c:pt>
                <c:pt idx="6257" formatCode="General">
                  <c:v>0.434496065570319</c:v>
                </c:pt>
                <c:pt idx="6258" formatCode="General">
                  <c:v>0.43449935627807501</c:v>
                </c:pt>
                <c:pt idx="6259" formatCode="General">
                  <c:v>0.43450264714157599</c:v>
                </c:pt>
                <c:pt idx="6260" formatCode="General">
                  <c:v>0.43450593816080901</c:v>
                </c:pt>
                <c:pt idx="6261" formatCode="General">
                  <c:v>0.43450922933576502</c:v>
                </c:pt>
                <c:pt idx="6262" formatCode="General">
                  <c:v>0.43451252066643098</c:v>
                </c:pt>
                <c:pt idx="6263" formatCode="General">
                  <c:v>0.434515812152797</c:v>
                </c:pt>
                <c:pt idx="6264" formatCode="General">
                  <c:v>0.43451910379485198</c:v>
                </c:pt>
                <c:pt idx="6265" formatCode="General">
                  <c:v>0.43452239559258399</c:v>
                </c:pt>
                <c:pt idx="6266" formatCode="General">
                  <c:v>0.43452568754598397</c:v>
                </c:pt>
                <c:pt idx="6267" formatCode="General">
                  <c:v>0.434528979655039</c:v>
                </c:pt>
                <c:pt idx="6268" formatCode="General">
                  <c:v>0.43453227191973898</c:v>
                </c:pt>
                <c:pt idx="6269" formatCode="General">
                  <c:v>0.43453556434007201</c:v>
                </c:pt>
                <c:pt idx="6270" formatCode="General">
                  <c:v>0.434538856916029</c:v>
                </c:pt>
                <c:pt idx="6271" formatCode="General">
                  <c:v>0.43454214964759602</c:v>
                </c:pt>
                <c:pt idx="6272" formatCode="General">
                  <c:v>0.434545002782324</c:v>
                </c:pt>
                <c:pt idx="6273" formatCode="General">
                  <c:v>0.43454773761399501</c:v>
                </c:pt>
                <c:pt idx="6274" formatCode="General">
                  <c:v>0.43455047252992701</c:v>
                </c:pt>
                <c:pt idx="6275" formatCode="General">
                  <c:v>0.434553207530116</c:v>
                </c:pt>
                <c:pt idx="6276" formatCode="General">
                  <c:v>0.43455594261455699</c:v>
                </c:pt>
                <c:pt idx="6277" formatCode="General">
                  <c:v>0.43455867778324703</c:v>
                </c:pt>
                <c:pt idx="6278" formatCode="General">
                  <c:v>0.43456141303618001</c:v>
                </c:pt>
                <c:pt idx="6279" formatCode="General">
                  <c:v>0.434564148373354</c:v>
                </c:pt>
                <c:pt idx="6280" formatCode="General">
                  <c:v>0.43456688379476299</c:v>
                </c:pt>
                <c:pt idx="6281" formatCode="General">
                  <c:v>0.434569619300403</c:v>
                </c:pt>
                <c:pt idx="6282" formatCode="General">
                  <c:v>0.43457235489027102</c:v>
                </c:pt>
                <c:pt idx="6283" formatCode="General">
                  <c:v>0.434575090564363</c:v>
                </c:pt>
                <c:pt idx="6284" formatCode="General">
                  <c:v>0.434577826322673</c:v>
                </c:pt>
                <c:pt idx="6285" formatCode="General">
                  <c:v>0.43458056216519803</c:v>
                </c:pt>
                <c:pt idx="6286" formatCode="General">
                  <c:v>0.43458329809193302</c:v>
                </c:pt>
                <c:pt idx="6287" formatCode="General">
                  <c:v>0.434586034102875</c:v>
                </c:pt>
                <c:pt idx="6288" formatCode="General">
                  <c:v>0.434588770198019</c:v>
                </c:pt>
                <c:pt idx="6289" formatCode="General">
                  <c:v>0.43459150637736199</c:v>
                </c:pt>
                <c:pt idx="6290" formatCode="General">
                  <c:v>0.43459424264089802</c:v>
                </c:pt>
                <c:pt idx="6291" formatCode="General">
                  <c:v>0.43459697898862398</c:v>
                </c:pt>
                <c:pt idx="6292" formatCode="General">
                  <c:v>0.43459971542053499</c:v>
                </c:pt>
                <c:pt idx="6293" formatCode="General">
                  <c:v>0.434602451936628</c:v>
                </c:pt>
                <c:pt idx="6294" formatCode="General">
                  <c:v>0.434605188536898</c:v>
                </c:pt>
                <c:pt idx="6295" formatCode="General">
                  <c:v>0.43460792522134001</c:v>
                </c:pt>
                <c:pt idx="6296" formatCode="General">
                  <c:v>0.43461066198995202</c:v>
                </c:pt>
                <c:pt idx="6297" formatCode="General">
                  <c:v>0.43461339884272798</c:v>
                </c:pt>
                <c:pt idx="6298" formatCode="General">
                  <c:v>0.43461613577966401</c:v>
                </c:pt>
                <c:pt idx="6299" formatCode="General">
                  <c:v>0.43461887280075701</c:v>
                </c:pt>
                <c:pt idx="6300" formatCode="General">
                  <c:v>0.43462160990600102</c:v>
                </c:pt>
                <c:pt idx="6301" formatCode="General">
                  <c:v>0.43462434709539399</c:v>
                </c:pt>
                <c:pt idx="6302" formatCode="General">
                  <c:v>0.43462708436892999</c:v>
                </c:pt>
                <c:pt idx="6303" formatCode="General">
                  <c:v>0.43462967241988698</c:v>
                </c:pt>
                <c:pt idx="6304" formatCode="General">
                  <c:v>0.43463220454099999</c:v>
                </c:pt>
                <c:pt idx="6305" formatCode="General">
                  <c:v>0.4346347367185</c:v>
                </c:pt>
                <c:pt idx="6306" formatCode="General">
                  <c:v>0.43463726895238303</c:v>
                </c:pt>
                <c:pt idx="6307" formatCode="General">
                  <c:v>0.43463980124264301</c:v>
                </c:pt>
                <c:pt idx="6308" formatCode="General">
                  <c:v>0.43464233358927601</c:v>
                </c:pt>
                <c:pt idx="6309" formatCode="General">
                  <c:v>0.43464486599227697</c:v>
                </c:pt>
                <c:pt idx="6310" formatCode="General">
                  <c:v>0.43464739845164102</c:v>
                </c:pt>
                <c:pt idx="6311" formatCode="General">
                  <c:v>0.43464993096736398</c:v>
                </c:pt>
                <c:pt idx="6312" formatCode="General">
                  <c:v>0.43465246353944098</c:v>
                </c:pt>
                <c:pt idx="6313" formatCode="General">
                  <c:v>0.43465499616786701</c:v>
                </c:pt>
                <c:pt idx="6314" formatCode="General">
                  <c:v>0.43465752885263698</c:v>
                </c:pt>
                <c:pt idx="6315" formatCode="General">
                  <c:v>0.43466006159374698</c:v>
                </c:pt>
                <c:pt idx="6316" formatCode="General">
                  <c:v>0.43466259439119198</c:v>
                </c:pt>
                <c:pt idx="6317" formatCode="General">
                  <c:v>0.43466512724496797</c:v>
                </c:pt>
                <c:pt idx="6318" formatCode="General">
                  <c:v>0.43466766015506803</c:v>
                </c:pt>
                <c:pt idx="6319" formatCode="General">
                  <c:v>0.43467019312149002</c:v>
                </c:pt>
                <c:pt idx="6320" formatCode="General">
                  <c:v>0.43467272614422697</c:v>
                </c:pt>
                <c:pt idx="6321" formatCode="General">
                  <c:v>0.43467525922327599</c:v>
                </c:pt>
                <c:pt idx="6322" formatCode="General">
                  <c:v>0.43467779235863202</c:v>
                </c:pt>
                <c:pt idx="6323" formatCode="General">
                  <c:v>0.43468032555028902</c:v>
                </c:pt>
                <c:pt idx="6324" formatCode="General">
                  <c:v>0.43468285879824398</c:v>
                </c:pt>
                <c:pt idx="6325" formatCode="General">
                  <c:v>0.43468539210249002</c:v>
                </c:pt>
                <c:pt idx="6326" formatCode="General">
                  <c:v>0.43468792546302498</c:v>
                </c:pt>
                <c:pt idx="6327" formatCode="General">
                  <c:v>0.43469045887984198</c:v>
                </c:pt>
                <c:pt idx="6328" formatCode="General">
                  <c:v>0.43469299235293801</c:v>
                </c:pt>
                <c:pt idx="6329" formatCode="General">
                  <c:v>0.43469552588230698</c:v>
                </c:pt>
                <c:pt idx="6330" formatCode="General">
                  <c:v>0.43469805946794499</c:v>
                </c:pt>
                <c:pt idx="6331" formatCode="General">
                  <c:v>0.43470059310984699</c:v>
                </c:pt>
                <c:pt idx="6332" formatCode="General">
                  <c:v>0.43470312680800799</c:v>
                </c:pt>
                <c:pt idx="6333" formatCode="General">
                  <c:v>0.43470566056242399</c:v>
                </c:pt>
                <c:pt idx="6334" formatCode="General">
                  <c:v>0.43470819437309</c:v>
                </c:pt>
                <c:pt idx="6335" formatCode="General">
                  <c:v>0.43471072824000001</c:v>
                </c:pt>
                <c:pt idx="6336" formatCode="General">
                  <c:v>0.43471326216315198</c:v>
                </c:pt>
                <c:pt idx="6337" formatCode="General">
                  <c:v>0.43471579614253802</c:v>
                </c:pt>
                <c:pt idx="6338" formatCode="General">
                  <c:v>0.43471833017815598</c:v>
                </c:pt>
                <c:pt idx="6339" formatCode="General">
                  <c:v>0.43472086427000001</c:v>
                </c:pt>
                <c:pt idx="6340" formatCode="General">
                  <c:v>0.43472359484911299</c:v>
                </c:pt>
                <c:pt idx="6341" formatCode="General">
                  <c:v>0.43472668467604397</c:v>
                </c:pt>
                <c:pt idx="6342" formatCode="General">
                  <c:v>0.43472977456419898</c:v>
                </c:pt>
                <c:pt idx="6343" formatCode="General">
                  <c:v>0.43473286451357102</c:v>
                </c:pt>
                <c:pt idx="6344" formatCode="General">
                  <c:v>0.43473595452415198</c:v>
                </c:pt>
                <c:pt idx="6345" formatCode="General">
                  <c:v>0.43473904459593499</c:v>
                </c:pt>
                <c:pt idx="6346" formatCode="General">
                  <c:v>0.43474213472891299</c:v>
                </c:pt>
                <c:pt idx="6347" formatCode="General">
                  <c:v>0.43474522492307799</c:v>
                </c:pt>
                <c:pt idx="6348" formatCode="General">
                  <c:v>0.43474831517842399</c:v>
                </c:pt>
                <c:pt idx="6349" formatCode="General">
                  <c:v>0.43475140549494301</c:v>
                </c:pt>
                <c:pt idx="6350" formatCode="General">
                  <c:v>0.43475449587262699</c:v>
                </c:pt>
                <c:pt idx="6351" formatCode="General">
                  <c:v>0.43475758631146999</c:v>
                </c:pt>
                <c:pt idx="6352" formatCode="General">
                  <c:v>0.43476067681146402</c:v>
                </c:pt>
                <c:pt idx="6353" formatCode="General">
                  <c:v>0.43476376737260197</c:v>
                </c:pt>
                <c:pt idx="6354" formatCode="General">
                  <c:v>0.43476685799487702</c:v>
                </c:pt>
                <c:pt idx="6355" formatCode="General">
                  <c:v>0.434769948678281</c:v>
                </c:pt>
                <c:pt idx="6356" formatCode="General">
                  <c:v>0.43477303942280698</c:v>
                </c:pt>
                <c:pt idx="6357" formatCode="General">
                  <c:v>0.43477613022844802</c:v>
                </c:pt>
                <c:pt idx="6358" formatCode="General">
                  <c:v>0.43477922109519601</c:v>
                </c:pt>
                <c:pt idx="6359" formatCode="General">
                  <c:v>0.43478231202304501</c:v>
                </c:pt>
                <c:pt idx="6360" formatCode="General">
                  <c:v>0.43478537507425702</c:v>
                </c:pt>
                <c:pt idx="6361" formatCode="General">
                  <c:v>0.43478842357524899</c:v>
                </c:pt>
                <c:pt idx="6362" formatCode="General">
                  <c:v>0.43479147214007002</c:v>
                </c:pt>
                <c:pt idx="6363" formatCode="General">
                  <c:v>0.434794520768711</c:v>
                </c:pt>
                <c:pt idx="6364" formatCode="General">
                  <c:v>0.43479756946116399</c:v>
                </c:pt>
                <c:pt idx="6365" formatCode="General">
                  <c:v>0.434800618217423</c:v>
                </c:pt>
                <c:pt idx="6366" formatCode="General">
                  <c:v>0.43480366703748002</c:v>
                </c:pt>
                <c:pt idx="6367" formatCode="General">
                  <c:v>0.43480671592132802</c:v>
                </c:pt>
                <c:pt idx="6368" formatCode="General">
                  <c:v>0.434809764868959</c:v>
                </c:pt>
                <c:pt idx="6369" formatCode="General">
                  <c:v>0.43481281388036502</c:v>
                </c:pt>
                <c:pt idx="6370" formatCode="General">
                  <c:v>0.43481586295553998</c:v>
                </c:pt>
                <c:pt idx="6371" formatCode="General">
                  <c:v>0.43481891209447598</c:v>
                </c:pt>
                <c:pt idx="6372" formatCode="General">
                  <c:v>0.43482196129716499</c:v>
                </c:pt>
                <c:pt idx="6373" formatCode="General">
                  <c:v>0.43482501056360101</c:v>
                </c:pt>
                <c:pt idx="6374" formatCode="General">
                  <c:v>0.43482805989377499</c:v>
                </c:pt>
                <c:pt idx="6375" formatCode="General">
                  <c:v>0.43483110928768098</c:v>
                </c:pt>
                <c:pt idx="6376" formatCode="General">
                  <c:v>0.43483415874531001</c:v>
                </c:pt>
                <c:pt idx="6377" formatCode="General">
                  <c:v>0.43483720826665601</c:v>
                </c:pt>
                <c:pt idx="6378" formatCode="General">
                  <c:v>0.43484025785170999</c:v>
                </c:pt>
                <c:pt idx="6379" formatCode="General">
                  <c:v>0.43484330750046701</c:v>
                </c:pt>
                <c:pt idx="6380" formatCode="General">
                  <c:v>0.43484635721291698</c:v>
                </c:pt>
                <c:pt idx="6381" formatCode="General">
                  <c:v>0.434849406989055</c:v>
                </c:pt>
                <c:pt idx="6382" formatCode="General">
                  <c:v>0.43485245682887202</c:v>
                </c:pt>
                <c:pt idx="6383" formatCode="General">
                  <c:v>0.43485550673236101</c:v>
                </c:pt>
                <c:pt idx="6384" formatCode="General">
                  <c:v>0.43485855669951501</c:v>
                </c:pt>
                <c:pt idx="6385" formatCode="General">
                  <c:v>0.43486160673032498</c:v>
                </c:pt>
                <c:pt idx="6386" formatCode="General">
                  <c:v>0.43486465682478598</c:v>
                </c:pt>
                <c:pt idx="6387" formatCode="General">
                  <c:v>0.43486770698288901</c:v>
                </c:pt>
                <c:pt idx="6388" formatCode="General">
                  <c:v>0.43487075720462698</c:v>
                </c:pt>
                <c:pt idx="6389" formatCode="General">
                  <c:v>0.43487377222981899</c:v>
                </c:pt>
                <c:pt idx="6390" formatCode="General">
                  <c:v>0.43487672562429402</c:v>
                </c:pt>
                <c:pt idx="6391" formatCode="General">
                  <c:v>0.43487967909846698</c:v>
                </c:pt>
                <c:pt idx="6392" formatCode="General">
                  <c:v>0.43488263265233001</c:v>
                </c:pt>
                <c:pt idx="6393" formatCode="General">
                  <c:v>0.43488558628587698</c:v>
                </c:pt>
                <c:pt idx="6394" formatCode="General">
                  <c:v>0.43488853999909999</c:v>
                </c:pt>
                <c:pt idx="6395" formatCode="General">
                  <c:v>0.43489149379199299</c:v>
                </c:pt>
                <c:pt idx="6396" formatCode="General">
                  <c:v>0.43489444766454699</c:v>
                </c:pt>
                <c:pt idx="6397" formatCode="General">
                  <c:v>0.434897401616756</c:v>
                </c:pt>
                <c:pt idx="6398" formatCode="General">
                  <c:v>0.43490035564861201</c:v>
                </c:pt>
                <c:pt idx="6399" formatCode="General">
                  <c:v>0.43490330976010899</c:v>
                </c:pt>
                <c:pt idx="6400" formatCode="General">
                  <c:v>0.43490626395123899</c:v>
                </c:pt>
                <c:pt idx="6401" formatCode="General">
                  <c:v>0.43490921822199502</c:v>
                </c:pt>
                <c:pt idx="6402" formatCode="General">
                  <c:v>0.43491217257236903</c:v>
                </c:pt>
                <c:pt idx="6403" formatCode="General">
                  <c:v>0.43491512700235602</c:v>
                </c:pt>
                <c:pt idx="6404" formatCode="General">
                  <c:v>0.434918081511946</c:v>
                </c:pt>
                <c:pt idx="6405" formatCode="General">
                  <c:v>0.43492103610113397</c:v>
                </c:pt>
                <c:pt idx="6406" formatCode="General">
                  <c:v>0.43492399076991201</c:v>
                </c:pt>
                <c:pt idx="6407" formatCode="General">
                  <c:v>0.43492694551827299</c:v>
                </c:pt>
                <c:pt idx="6408" formatCode="General">
                  <c:v>0.43492990034620999</c:v>
                </c:pt>
                <c:pt idx="6409" formatCode="General">
                  <c:v>0.434932855253715</c:v>
                </c:pt>
                <c:pt idx="6410" formatCode="General">
                  <c:v>0.43493581024078098</c:v>
                </c:pt>
                <c:pt idx="6411" formatCode="General">
                  <c:v>0.434938765307401</c:v>
                </c:pt>
                <c:pt idx="6412" formatCode="General">
                  <c:v>0.43494172045356899</c:v>
                </c:pt>
                <c:pt idx="6413" formatCode="General">
                  <c:v>0.43494467567927603</c:v>
                </c:pt>
                <c:pt idx="6414" formatCode="General">
                  <c:v>0.434947630984515</c:v>
                </c:pt>
                <c:pt idx="6415" formatCode="General">
                  <c:v>0.43495058636928002</c:v>
                </c:pt>
                <c:pt idx="6416" formatCode="General">
                  <c:v>0.434953541833563</c:v>
                </c:pt>
                <c:pt idx="6417" formatCode="General">
                  <c:v>0.43495649737735698</c:v>
                </c:pt>
                <c:pt idx="6418" formatCode="General">
                  <c:v>0.43495945297041499</c:v>
                </c:pt>
                <c:pt idx="6419" formatCode="General">
                  <c:v>0.43496240824550703</c:v>
                </c:pt>
                <c:pt idx="6420" formatCode="General">
                  <c:v>0.43496536360004501</c:v>
                </c:pt>
                <c:pt idx="6421" formatCode="General">
                  <c:v>0.434968319034022</c:v>
                </c:pt>
                <c:pt idx="6422" formatCode="General">
                  <c:v>0.43497127454743001</c:v>
                </c:pt>
                <c:pt idx="6423" formatCode="General">
                  <c:v>0.43497423014026299</c:v>
                </c:pt>
                <c:pt idx="6424" formatCode="General">
                  <c:v>0.43497718581251199</c:v>
                </c:pt>
                <c:pt idx="6425" formatCode="General">
                  <c:v>0.43498014156417097</c:v>
                </c:pt>
                <c:pt idx="6426" formatCode="General">
                  <c:v>0.434983097395232</c:v>
                </c:pt>
                <c:pt idx="6427" formatCode="General">
                  <c:v>0.43498607622080998</c:v>
                </c:pt>
                <c:pt idx="6428" formatCode="General">
                  <c:v>0.43498906327916298</c:v>
                </c:pt>
                <c:pt idx="6429" formatCode="General">
                  <c:v>0.43499205040750499</c:v>
                </c:pt>
                <c:pt idx="6430" formatCode="General">
                  <c:v>0.43499503760583103</c:v>
                </c:pt>
                <c:pt idx="6431" formatCode="General">
                  <c:v>0.43499802487413702</c:v>
                </c:pt>
                <c:pt idx="6432" formatCode="General">
                  <c:v>0.43500101221241899</c:v>
                </c:pt>
                <c:pt idx="6433" formatCode="General">
                  <c:v>0.43500399962067199</c:v>
                </c:pt>
                <c:pt idx="6434" formatCode="General">
                  <c:v>0.43500698709889202</c:v>
                </c:pt>
                <c:pt idx="6435" formatCode="General">
                  <c:v>0.43500997464707403</c:v>
                </c:pt>
                <c:pt idx="6436" formatCode="General">
                  <c:v>0.43501296226521502</c:v>
                </c:pt>
                <c:pt idx="6437" formatCode="General">
                  <c:v>0.435015949953311</c:v>
                </c:pt>
                <c:pt idx="6438" formatCode="General">
                  <c:v>0.43501893771135602</c:v>
                </c:pt>
                <c:pt idx="6439" formatCode="General">
                  <c:v>0.43502192553934699</c:v>
                </c:pt>
                <c:pt idx="6440" formatCode="General">
                  <c:v>0.435024913437279</c:v>
                </c:pt>
                <c:pt idx="6441" formatCode="General">
                  <c:v>0.43502790140514902</c:v>
                </c:pt>
                <c:pt idx="6442" formatCode="General">
                  <c:v>0.43503088944295099</c:v>
                </c:pt>
                <c:pt idx="6443" formatCode="General">
                  <c:v>0.43503387755068201</c:v>
                </c:pt>
                <c:pt idx="6444" formatCode="General">
                  <c:v>0.435036865728337</c:v>
                </c:pt>
                <c:pt idx="6445" formatCode="General">
                  <c:v>0.43503985397591199</c:v>
                </c:pt>
                <c:pt idx="6446" formatCode="General">
                  <c:v>0.43504284229340301</c:v>
                </c:pt>
                <c:pt idx="6447" formatCode="General">
                  <c:v>0.43504583068080499</c:v>
                </c:pt>
                <c:pt idx="6448" formatCode="General">
                  <c:v>0.435048819138114</c:v>
                </c:pt>
                <c:pt idx="6449" formatCode="General">
                  <c:v>0.43505180766532597</c:v>
                </c:pt>
                <c:pt idx="6450" formatCode="General">
                  <c:v>0.43505479626243698</c:v>
                </c:pt>
                <c:pt idx="6451" formatCode="General">
                  <c:v>0.43505778492944203</c:v>
                </c:pt>
                <c:pt idx="6452" formatCode="General">
                  <c:v>0.435060773666337</c:v>
                </c:pt>
                <c:pt idx="6453" formatCode="General">
                  <c:v>0.43506376247311801</c:v>
                </c:pt>
                <c:pt idx="6454" formatCode="General">
                  <c:v>0.43506675134978101</c:v>
                </c:pt>
                <c:pt idx="6455" formatCode="General">
                  <c:v>0.43506974029632001</c:v>
                </c:pt>
                <c:pt idx="6456" formatCode="General">
                  <c:v>0.435072729312733</c:v>
                </c:pt>
                <c:pt idx="6457" formatCode="General">
                  <c:v>0.43507571839901399</c:v>
                </c:pt>
                <c:pt idx="6458" formatCode="General">
                  <c:v>0.43507870755515898</c:v>
                </c:pt>
                <c:pt idx="6459" formatCode="General">
                  <c:v>0.43508169678116498</c:v>
                </c:pt>
                <c:pt idx="6460" formatCode="General">
                  <c:v>0.43508468607702599</c:v>
                </c:pt>
                <c:pt idx="6461" formatCode="General">
                  <c:v>0.43508767544273902</c:v>
                </c:pt>
                <c:pt idx="6462" formatCode="General">
                  <c:v>0.435090664878299</c:v>
                </c:pt>
                <c:pt idx="6463" formatCode="General">
                  <c:v>0.43509365438370201</c:v>
                </c:pt>
                <c:pt idx="6464" formatCode="General">
                  <c:v>0.43509664395894398</c:v>
                </c:pt>
                <c:pt idx="6465" formatCode="General">
                  <c:v>0.43509963360401999</c:v>
                </c:pt>
                <c:pt idx="6466" formatCode="General">
                  <c:v>0.43510262331892602</c:v>
                </c:pt>
                <c:pt idx="6467" formatCode="General">
                  <c:v>0.43510561310365797</c:v>
                </c:pt>
                <c:pt idx="6468" formatCode="General">
                  <c:v>0.43510860295821102</c:v>
                </c:pt>
                <c:pt idx="6469" formatCode="General">
                  <c:v>0.435111592882582</c:v>
                </c:pt>
                <c:pt idx="6470" formatCode="General">
                  <c:v>0.43511458287676502</c:v>
                </c:pt>
                <c:pt idx="6471" formatCode="General">
                  <c:v>0.43511757294075798</c:v>
                </c:pt>
                <c:pt idx="6472" formatCode="General">
                  <c:v>0.43512056307455399</c:v>
                </c:pt>
                <c:pt idx="6473" formatCode="General">
                  <c:v>0.435123553278151</c:v>
                </c:pt>
                <c:pt idx="6474" formatCode="General">
                  <c:v>0.43512654355154401</c:v>
                </c:pt>
                <c:pt idx="6475" formatCode="General">
                  <c:v>0.43512953389472803</c:v>
                </c:pt>
                <c:pt idx="6476" formatCode="General">
                  <c:v>0.435132524307699</c:v>
                </c:pt>
                <c:pt idx="6477" formatCode="General">
                  <c:v>0.43513551479045298</c:v>
                </c:pt>
                <c:pt idx="6478" formatCode="General">
                  <c:v>0.43513850534298598</c:v>
                </c:pt>
                <c:pt idx="6479" formatCode="General">
                  <c:v>0.435141495965294</c:v>
                </c:pt>
                <c:pt idx="6480" formatCode="General">
                  <c:v>0.43514448665737099</c:v>
                </c:pt>
                <c:pt idx="6481" formatCode="General">
                  <c:v>0.435147477419215</c:v>
                </c:pt>
                <c:pt idx="6482" formatCode="General">
                  <c:v>0.43515046825081899</c:v>
                </c:pt>
                <c:pt idx="6483" formatCode="General">
                  <c:v>0.43515345915218101</c:v>
                </c:pt>
                <c:pt idx="6484" formatCode="General">
                  <c:v>0.43515645012329601</c:v>
                </c:pt>
                <c:pt idx="6485" formatCode="General">
                  <c:v>0.43515944116416</c:v>
                </c:pt>
                <c:pt idx="6486" formatCode="General">
                  <c:v>0.43516243227476797</c:v>
                </c:pt>
                <c:pt idx="6487" formatCode="General">
                  <c:v>0.435165423455116</c:v>
                </c:pt>
                <c:pt idx="6488" formatCode="General">
                  <c:v>0.43516841470520001</c:v>
                </c:pt>
                <c:pt idx="6489" formatCode="General">
                  <c:v>0.43517140602501603</c:v>
                </c:pt>
                <c:pt idx="6490" formatCode="General">
                  <c:v>0.43517439741455799</c:v>
                </c:pt>
                <c:pt idx="6491" formatCode="General">
                  <c:v>0.43517738887382401</c:v>
                </c:pt>
                <c:pt idx="6492" formatCode="General">
                  <c:v>0.43518038040280799</c:v>
                </c:pt>
                <c:pt idx="6493" formatCode="General">
                  <c:v>0.43518337200150697</c:v>
                </c:pt>
                <c:pt idx="6494" formatCode="General">
                  <c:v>0.43518636366991498</c:v>
                </c:pt>
                <c:pt idx="6495" formatCode="General">
                  <c:v>0.43518935540803</c:v>
                </c:pt>
                <c:pt idx="6496" formatCode="General">
                  <c:v>0.43519234721584599</c:v>
                </c:pt>
                <c:pt idx="6497" formatCode="General">
                  <c:v>0.435195339093359</c:v>
                </c:pt>
                <c:pt idx="6498" formatCode="General">
                  <c:v>0.43519833104056499</c:v>
                </c:pt>
                <c:pt idx="6499" formatCode="General">
                  <c:v>0.43520132305746001</c:v>
                </c:pt>
                <c:pt idx="6500" formatCode="General">
                  <c:v>0.43520431514403801</c:v>
                </c:pt>
                <c:pt idx="6501" formatCode="General">
                  <c:v>0.435207307300297</c:v>
                </c:pt>
                <c:pt idx="6502" formatCode="General">
                  <c:v>0.43521029952623203</c:v>
                </c:pt>
                <c:pt idx="6503" formatCode="General">
                  <c:v>0.43521329182183799</c:v>
                </c:pt>
                <c:pt idx="6504" formatCode="General">
                  <c:v>0.435216284187111</c:v>
                </c:pt>
                <c:pt idx="6505" formatCode="General">
                  <c:v>0.43521927662204801</c:v>
                </c:pt>
                <c:pt idx="6506" formatCode="General">
                  <c:v>0.43522226912664203</c:v>
                </c:pt>
                <c:pt idx="6507" formatCode="General">
                  <c:v>0.43522526170089099</c:v>
                </c:pt>
                <c:pt idx="6508" formatCode="General">
                  <c:v>0.43522825434479001</c:v>
                </c:pt>
                <c:pt idx="6509" formatCode="General">
                  <c:v>0.43523124705833499</c:v>
                </c:pt>
                <c:pt idx="6510" formatCode="General">
                  <c:v>0.43523423984152099</c:v>
                </c:pt>
                <c:pt idx="6511" formatCode="General">
                  <c:v>0.435237232694344</c:v>
                </c:pt>
                <c:pt idx="6512" formatCode="General">
                  <c:v>0.43524022561679998</c:v>
                </c:pt>
                <c:pt idx="6513" formatCode="General">
                  <c:v>0.43524321860888399</c:v>
                </c:pt>
                <c:pt idx="6514" formatCode="General">
                  <c:v>0.43524621167059302</c:v>
                </c:pt>
                <c:pt idx="6515" formatCode="General">
                  <c:v>0.43524920480192197</c:v>
                </c:pt>
                <c:pt idx="6516" formatCode="General">
                  <c:v>0.43525219800286602</c:v>
                </c:pt>
                <c:pt idx="6517" formatCode="General">
                  <c:v>0.43525519127342199</c:v>
                </c:pt>
                <c:pt idx="6518" formatCode="General">
                  <c:v>0.43525818461358401</c:v>
                </c:pt>
                <c:pt idx="6519" formatCode="General">
                  <c:v>0.43526117802334902</c:v>
                </c:pt>
                <c:pt idx="6520" formatCode="General">
                  <c:v>0.43526417150271302</c:v>
                </c:pt>
                <c:pt idx="6521" formatCode="General">
                  <c:v>0.43526716505167101</c:v>
                </c:pt>
                <c:pt idx="6522" formatCode="General">
                  <c:v>0.43527015867021901</c:v>
                </c:pt>
                <c:pt idx="6523" formatCode="General">
                  <c:v>0.43527315235835201</c:v>
                </c:pt>
                <c:pt idx="6524" formatCode="General">
                  <c:v>0.43527614611606702</c:v>
                </c:pt>
                <c:pt idx="6525" formatCode="General">
                  <c:v>0.43527913994335798</c:v>
                </c:pt>
                <c:pt idx="6526" formatCode="General">
                  <c:v>0.43528213384022302</c:v>
                </c:pt>
                <c:pt idx="6527" formatCode="General">
                  <c:v>0.43528512780665501</c:v>
                </c:pt>
                <c:pt idx="6528" formatCode="General">
                  <c:v>0.43528812184265198</c:v>
                </c:pt>
                <c:pt idx="6529" formatCode="General">
                  <c:v>0.43529111594820802</c:v>
                </c:pt>
                <c:pt idx="6530" formatCode="General">
                  <c:v>0.43529411012331998</c:v>
                </c:pt>
                <c:pt idx="6531" formatCode="General">
                  <c:v>0.43529710436798302</c:v>
                </c:pt>
                <c:pt idx="6532" formatCode="General">
                  <c:v>0.43530009868219299</c:v>
                </c:pt>
                <c:pt idx="6533" formatCode="General">
                  <c:v>0.435303093065946</c:v>
                </c:pt>
                <c:pt idx="6534" formatCode="General">
                  <c:v>0.435306087519236</c:v>
                </c:pt>
                <c:pt idx="6535" formatCode="General">
                  <c:v>0.43530908204206098</c:v>
                </c:pt>
                <c:pt idx="6536" formatCode="General">
                  <c:v>0.43531207663441601</c:v>
                </c:pt>
                <c:pt idx="6537" formatCode="General">
                  <c:v>0.43531507129629599</c:v>
                </c:pt>
                <c:pt idx="6538" formatCode="General">
                  <c:v>0.43531806602769602</c:v>
                </c:pt>
                <c:pt idx="6539" formatCode="General">
                  <c:v>0.43532106082861399</c:v>
                </c:pt>
                <c:pt idx="6540" formatCode="General">
                  <c:v>0.43532405569904398</c:v>
                </c:pt>
                <c:pt idx="6541" formatCode="General">
                  <c:v>0.43532705063898303</c:v>
                </c:pt>
                <c:pt idx="6542" formatCode="General">
                  <c:v>0.43533004564842498</c:v>
                </c:pt>
                <c:pt idx="6543" formatCode="General">
                  <c:v>0.435333040727367</c:v>
                </c:pt>
                <c:pt idx="6544" formatCode="General">
                  <c:v>0.43533603587580399</c:v>
                </c:pt>
                <c:pt idx="6545" formatCode="General">
                  <c:v>0.43533903109373201</c:v>
                </c:pt>
                <c:pt idx="6546" formatCode="General">
                  <c:v>0.435342026381146</c:v>
                </c:pt>
                <c:pt idx="6547" formatCode="General">
                  <c:v>0.43534502173804401</c:v>
                </c:pt>
                <c:pt idx="6548" formatCode="General">
                  <c:v>0.43534801716441901</c:v>
                </c:pt>
                <c:pt idx="6549" formatCode="General">
                  <c:v>0.43535101266026799</c:v>
                </c:pt>
                <c:pt idx="6550" formatCode="General">
                  <c:v>0.43535400822558601</c:v>
                </c:pt>
                <c:pt idx="6551" formatCode="General">
                  <c:v>0.43535700386037002</c:v>
                </c:pt>
                <c:pt idx="6552" formatCode="General">
                  <c:v>0.43535999956461402</c:v>
                </c:pt>
                <c:pt idx="6553" formatCode="General">
                  <c:v>0.43536299533831502</c:v>
                </c:pt>
                <c:pt idx="6554" formatCode="General">
                  <c:v>0.43536599118146802</c:v>
                </c:pt>
                <c:pt idx="6555" formatCode="General">
                  <c:v>0.43536898709406902</c:v>
                </c:pt>
                <c:pt idx="6556" formatCode="General">
                  <c:v>0.43537198307611402</c:v>
                </c:pt>
                <c:pt idx="6557" formatCode="General">
                  <c:v>0.43537497912759798</c:v>
                </c:pt>
                <c:pt idx="6558" formatCode="General">
                  <c:v>0.43537797524851701</c:v>
                </c:pt>
                <c:pt idx="6559" formatCode="General">
                  <c:v>0.435380971438867</c:v>
                </c:pt>
                <c:pt idx="6560" formatCode="General">
                  <c:v>0.43538396769864401</c:v>
                </c:pt>
                <c:pt idx="6561" formatCode="General">
                  <c:v>0.43538696402784199</c:v>
                </c:pt>
                <c:pt idx="6562" formatCode="General">
                  <c:v>0.435389960426458</c:v>
                </c:pt>
                <c:pt idx="6563" formatCode="General">
                  <c:v>0.43539286226357898</c:v>
                </c:pt>
                <c:pt idx="6564" formatCode="General">
                  <c:v>0.43539570770960601</c:v>
                </c:pt>
                <c:pt idx="6565" formatCode="General">
                  <c:v>0.43539855324075399</c:v>
                </c:pt>
                <c:pt idx="6566" formatCode="General">
                  <c:v>0.43540139885701601</c:v>
                </c:pt>
                <c:pt idx="6567" formatCode="General">
                  <c:v>0.435404244558385</c:v>
                </c:pt>
                <c:pt idx="6568" formatCode="General">
                  <c:v>0.43540709034485497</c:v>
                </c:pt>
                <c:pt idx="6569" formatCode="General">
                  <c:v>0.43540993621641799</c:v>
                </c:pt>
                <c:pt idx="6570" formatCode="General">
                  <c:v>0.435412782173069</c:v>
                </c:pt>
                <c:pt idx="6571" formatCode="General">
                  <c:v>0.43541562821479901</c:v>
                </c:pt>
                <c:pt idx="6572" formatCode="General">
                  <c:v>0.43541847434160202</c:v>
                </c:pt>
                <c:pt idx="6573" formatCode="General">
                  <c:v>0.43542132055347299</c:v>
                </c:pt>
                <c:pt idx="6574" formatCode="General">
                  <c:v>0.43542416685040303</c:v>
                </c:pt>
                <c:pt idx="6575" formatCode="General">
                  <c:v>0.43542701323238597</c:v>
                </c:pt>
                <c:pt idx="6576" formatCode="General">
                  <c:v>0.435429859699416</c:v>
                </c:pt>
                <c:pt idx="6577" formatCode="General">
                  <c:v>0.435432706251485</c:v>
                </c:pt>
                <c:pt idx="6578" formatCode="General">
                  <c:v>0.43543555288858699</c:v>
                </c:pt>
                <c:pt idx="6579" formatCode="General">
                  <c:v>0.43543839961071401</c:v>
                </c:pt>
                <c:pt idx="6580" formatCode="General">
                  <c:v>0.43544124641786203</c:v>
                </c:pt>
                <c:pt idx="6581" formatCode="General">
                  <c:v>0.43544409331002099</c:v>
                </c:pt>
                <c:pt idx="6582" formatCode="General">
                  <c:v>0.435446940287187</c:v>
                </c:pt>
                <c:pt idx="6583" formatCode="General">
                  <c:v>0.43544978734935103</c:v>
                </c:pt>
                <c:pt idx="6584" formatCode="General">
                  <c:v>0.43545263449650701</c:v>
                </c:pt>
                <c:pt idx="6585" formatCode="General">
                  <c:v>0.43545548172864901</c:v>
                </c:pt>
                <c:pt idx="6586" formatCode="General">
                  <c:v>0.43545832904576998</c:v>
                </c:pt>
                <c:pt idx="6587" formatCode="General">
                  <c:v>0.43546117644786198</c:v>
                </c:pt>
                <c:pt idx="6588" formatCode="General">
                  <c:v>0.43546402393492001</c:v>
                </c:pt>
                <c:pt idx="6589" formatCode="General">
                  <c:v>0.43546687150693603</c:v>
                </c:pt>
                <c:pt idx="6590" formatCode="General">
                  <c:v>0.43546971916390398</c:v>
                </c:pt>
                <c:pt idx="6591" formatCode="General">
                  <c:v>0.43547256690581598</c:v>
                </c:pt>
                <c:pt idx="6592" formatCode="General">
                  <c:v>0.435474707166779</c:v>
                </c:pt>
                <c:pt idx="6593" formatCode="General">
                  <c:v>0.43547634734014301</c:v>
                </c:pt>
                <c:pt idx="6594" formatCode="General">
                  <c:v>0.43547798760266099</c:v>
                </c:pt>
                <c:pt idx="6595" formatCode="General">
                  <c:v>0.43547962795433298</c:v>
                </c:pt>
                <c:pt idx="6596" formatCode="General">
                  <c:v>0.43548126839516199</c:v>
                </c:pt>
                <c:pt idx="6597" formatCode="General">
                  <c:v>0.43548290892514602</c:v>
                </c:pt>
                <c:pt idx="6598" formatCode="General">
                  <c:v>0.435484549544289</c:v>
                </c:pt>
                <c:pt idx="6599" formatCode="General">
                  <c:v>0.43548619025259</c:v>
                </c:pt>
                <c:pt idx="6600" formatCode="General">
                  <c:v>0.43548783105005101</c:v>
                </c:pt>
                <c:pt idx="6601" formatCode="General">
                  <c:v>0.43548947193667098</c:v>
                </c:pt>
                <c:pt idx="6602" formatCode="General">
                  <c:v>0.43549111291245401</c:v>
                </c:pt>
                <c:pt idx="6603" formatCode="General">
                  <c:v>0.43549275397739901</c:v>
                </c:pt>
                <c:pt idx="6604" formatCode="General">
                  <c:v>0.43549439513150701</c:v>
                </c:pt>
                <c:pt idx="6605" formatCode="General">
                  <c:v>0.43549603637477902</c:v>
                </c:pt>
                <c:pt idx="6606" formatCode="General">
                  <c:v>0.43549767770721598</c:v>
                </c:pt>
                <c:pt idx="6607" formatCode="General">
                  <c:v>0.43549931912882001</c:v>
                </c:pt>
                <c:pt idx="6608" formatCode="General">
                  <c:v>0.43550096063959098</c:v>
                </c:pt>
                <c:pt idx="6609" formatCode="General">
                  <c:v>0.43550260223952902</c:v>
                </c:pt>
                <c:pt idx="6610" formatCode="General">
                  <c:v>0.43550424392863701</c:v>
                </c:pt>
                <c:pt idx="6611" formatCode="General">
                  <c:v>0.43550588570691501</c:v>
                </c:pt>
                <c:pt idx="6612" formatCode="General">
                  <c:v>0.43550752757436301</c:v>
                </c:pt>
                <c:pt idx="6613" formatCode="General">
                  <c:v>0.43550916953098301</c:v>
                </c:pt>
                <c:pt idx="6614" formatCode="General">
                  <c:v>0.43551081157677601</c:v>
                </c:pt>
                <c:pt idx="6615" formatCode="General">
                  <c:v>0.43551245371174302</c:v>
                </c:pt>
                <c:pt idx="6616" formatCode="General">
                  <c:v>0.43551409593588403</c:v>
                </c:pt>
                <c:pt idx="6617" formatCode="General">
                  <c:v>0.43551573824920198</c:v>
                </c:pt>
                <c:pt idx="6618" formatCode="General">
                  <c:v>0.43551738065169499</c:v>
                </c:pt>
                <c:pt idx="6619" formatCode="General">
                  <c:v>0.43551902314336599</c:v>
                </c:pt>
                <c:pt idx="6620" formatCode="General">
                  <c:v>0.43552066572421499</c:v>
                </c:pt>
                <c:pt idx="6621" formatCode="General">
                  <c:v>0.435522308394243</c:v>
                </c:pt>
                <c:pt idx="6622" formatCode="General">
                  <c:v>0.43552395115345199</c:v>
                </c:pt>
                <c:pt idx="6623" formatCode="General">
                  <c:v>0.43552559400184199</c:v>
                </c:pt>
                <c:pt idx="6624" formatCode="General">
                  <c:v>0.43552723693941398</c:v>
                </c:pt>
                <c:pt idx="6625" formatCode="General">
                  <c:v>0.43552887996616901</c:v>
                </c:pt>
                <c:pt idx="6626" formatCode="General">
                  <c:v>0.43553052308210799</c:v>
                </c:pt>
                <c:pt idx="6627" formatCode="General">
                  <c:v>0.43553216628723201</c:v>
                </c:pt>
                <c:pt idx="6628" formatCode="General">
                  <c:v>0.43553380958154198</c:v>
                </c:pt>
                <c:pt idx="6629" formatCode="General">
                  <c:v>0.43553545296503798</c:v>
                </c:pt>
                <c:pt idx="6630" formatCode="General">
                  <c:v>0.43553709643772198</c:v>
                </c:pt>
                <c:pt idx="6631" formatCode="General">
                  <c:v>0.43553873999959503</c:v>
                </c:pt>
                <c:pt idx="6632" formatCode="General">
                  <c:v>0.435540383650657</c:v>
                </c:pt>
                <c:pt idx="6633" formatCode="General">
                  <c:v>0.43554202739091002</c:v>
                </c:pt>
                <c:pt idx="6634" formatCode="General">
                  <c:v>0.43554367122035398</c:v>
                </c:pt>
                <c:pt idx="6635" formatCode="General">
                  <c:v>0.43554531513898997</c:v>
                </c:pt>
                <c:pt idx="6636" formatCode="General">
                  <c:v>0.43554695914681901</c:v>
                </c:pt>
                <c:pt idx="6637" formatCode="General">
                  <c:v>0.43554860324384298</c:v>
                </c:pt>
                <c:pt idx="6638" formatCode="General">
                  <c:v>0.43555024743006099</c:v>
                </c:pt>
                <c:pt idx="6639" formatCode="General">
                  <c:v>0.43555189170547598</c:v>
                </c:pt>
                <c:pt idx="6640" formatCode="General">
                  <c:v>0.43555353607008701</c:v>
                </c:pt>
                <c:pt idx="6641" formatCode="General">
                  <c:v>0.43555518052389602</c:v>
                </c:pt>
                <c:pt idx="6642" formatCode="General">
                  <c:v>0.43555682506690402</c:v>
                </c:pt>
                <c:pt idx="6643" formatCode="General">
                  <c:v>0.43555846969911199</c:v>
                </c:pt>
                <c:pt idx="6644" formatCode="General">
                  <c:v>0.43556011442052001</c:v>
                </c:pt>
                <c:pt idx="6645" formatCode="General">
                  <c:v>0.435561759231129</c:v>
                </c:pt>
                <c:pt idx="6646" formatCode="General">
                  <c:v>0.43556340413094102</c:v>
                </c:pt>
                <c:pt idx="6647" formatCode="General">
                  <c:v>0.43556504911995603</c:v>
                </c:pt>
                <c:pt idx="6648" formatCode="General">
                  <c:v>0.43556669419817501</c:v>
                </c:pt>
                <c:pt idx="6649" formatCode="General">
                  <c:v>0.43556833936560002</c:v>
                </c:pt>
                <c:pt idx="6650" formatCode="General">
                  <c:v>0.43556998462223001</c:v>
                </c:pt>
                <c:pt idx="6651" formatCode="General">
                  <c:v>0.43557162996806698</c:v>
                </c:pt>
                <c:pt idx="6652" formatCode="General">
                  <c:v>0.43557327540311203</c:v>
                </c:pt>
                <c:pt idx="6653" formatCode="General">
                  <c:v>0.43557492092736499</c:v>
                </c:pt>
                <c:pt idx="6654" formatCode="General">
                  <c:v>0.43557656654082799</c:v>
                </c:pt>
                <c:pt idx="6655" formatCode="General">
                  <c:v>0.43557821224350202</c:v>
                </c:pt>
                <c:pt idx="6656" formatCode="General">
                  <c:v>0.43557985803538701</c:v>
                </c:pt>
                <c:pt idx="6657" formatCode="General">
                  <c:v>0.43558150391648398</c:v>
                </c:pt>
                <c:pt idx="6658" formatCode="General">
                  <c:v>0.43558314988679497</c:v>
                </c:pt>
                <c:pt idx="6659" formatCode="General">
                  <c:v>0.43558479594631899</c:v>
                </c:pt>
                <c:pt idx="6660" formatCode="General">
                  <c:v>0.43558644209505898</c:v>
                </c:pt>
                <c:pt idx="6661" formatCode="General">
                  <c:v>0.43558808833301399</c:v>
                </c:pt>
                <c:pt idx="6662" formatCode="General">
                  <c:v>0.43558973466018702</c:v>
                </c:pt>
                <c:pt idx="6663" formatCode="General">
                  <c:v>0.43559138107657702</c:v>
                </c:pt>
                <c:pt idx="6664" formatCode="General">
                  <c:v>0.43559302758218499</c:v>
                </c:pt>
                <c:pt idx="6665" formatCode="General">
                  <c:v>0.43559467417701297</c:v>
                </c:pt>
                <c:pt idx="6666" formatCode="General">
                  <c:v>0.435596310322932</c:v>
                </c:pt>
                <c:pt idx="6667" formatCode="General">
                  <c:v>0.43559793941389402</c:v>
                </c:pt>
                <c:pt idx="6668" formatCode="General">
                  <c:v>0.43559956859447302</c:v>
                </c:pt>
                <c:pt idx="6669" formatCode="General">
                  <c:v>0.435601197864669</c:v>
                </c:pt>
                <c:pt idx="6670" formatCode="General">
                  <c:v>0.43560282722448401</c:v>
                </c:pt>
                <c:pt idx="6671" formatCode="General">
                  <c:v>0.435604456673919</c:v>
                </c:pt>
                <c:pt idx="6672" formatCode="General">
                  <c:v>0.43560608621297398</c:v>
                </c:pt>
                <c:pt idx="6673" formatCode="General">
                  <c:v>0.43560771584165098</c:v>
                </c:pt>
                <c:pt idx="6674" formatCode="General">
                  <c:v>0.43560934555995001</c:v>
                </c:pt>
                <c:pt idx="6675" formatCode="General">
                  <c:v>0.43561097536787302</c:v>
                </c:pt>
                <c:pt idx="6676" formatCode="General">
                  <c:v>0.43561260526542001</c:v>
                </c:pt>
                <c:pt idx="6677" formatCode="General">
                  <c:v>0.43561423525259302</c:v>
                </c:pt>
                <c:pt idx="6678" formatCode="General">
                  <c:v>0.435615865329392</c:v>
                </c:pt>
                <c:pt idx="6679" formatCode="General">
                  <c:v>0.43561749549581802</c:v>
                </c:pt>
                <c:pt idx="6680" formatCode="General">
                  <c:v>0.43561912575187201</c:v>
                </c:pt>
                <c:pt idx="6681" formatCode="General">
                  <c:v>0.43562075609755602</c:v>
                </c:pt>
                <c:pt idx="6682" formatCode="General">
                  <c:v>0.435622386532869</c:v>
                </c:pt>
                <c:pt idx="6683" formatCode="General">
                  <c:v>0.43562401705781401</c:v>
                </c:pt>
                <c:pt idx="6684" formatCode="General">
                  <c:v>0.43562564767238998</c:v>
                </c:pt>
                <c:pt idx="6685" formatCode="General">
                  <c:v>0.43562727837659898</c:v>
                </c:pt>
                <c:pt idx="6686" formatCode="General">
                  <c:v>0.435628909170443</c:v>
                </c:pt>
                <c:pt idx="6687" formatCode="General">
                  <c:v>0.43563054005392099</c:v>
                </c:pt>
                <c:pt idx="6688" formatCode="General">
                  <c:v>0.435632171027034</c:v>
                </c:pt>
                <c:pt idx="6689" formatCode="General">
                  <c:v>0.43563380208978397</c:v>
                </c:pt>
                <c:pt idx="6690" formatCode="General">
                  <c:v>0.43563543324217202</c:v>
                </c:pt>
                <c:pt idx="6691" formatCode="General">
                  <c:v>0.43563706448419898</c:v>
                </c:pt>
                <c:pt idx="6692" formatCode="General">
                  <c:v>0.43563869581586401</c:v>
                </c:pt>
                <c:pt idx="6693" formatCode="General">
                  <c:v>0.435640327237171</c:v>
                </c:pt>
                <c:pt idx="6694" formatCode="General">
                  <c:v>0.43564195874811801</c:v>
                </c:pt>
                <c:pt idx="6695" formatCode="General">
                  <c:v>0.43564359034870798</c:v>
                </c:pt>
                <c:pt idx="6696" formatCode="General">
                  <c:v>0.43564522203894002</c:v>
                </c:pt>
                <c:pt idx="6697" formatCode="General">
                  <c:v>0.43564685381881701</c:v>
                </c:pt>
                <c:pt idx="6698" formatCode="General">
                  <c:v>0.43564848568833903</c:v>
                </c:pt>
                <c:pt idx="6699" formatCode="General">
                  <c:v>0.435650117647507</c:v>
                </c:pt>
                <c:pt idx="6700" formatCode="General">
                  <c:v>0.43565174969632198</c:v>
                </c:pt>
                <c:pt idx="6701" formatCode="General">
                  <c:v>0.43565338183478403</c:v>
                </c:pt>
                <c:pt idx="6702" formatCode="General">
                  <c:v>0.43565501406289497</c:v>
                </c:pt>
                <c:pt idx="6703" formatCode="General">
                  <c:v>0.435656336009278</c:v>
                </c:pt>
                <c:pt idx="6704" formatCode="General">
                  <c:v>0.43565754165736598</c:v>
                </c:pt>
                <c:pt idx="6705" formatCode="General">
                  <c:v>0.43565874739663502</c:v>
                </c:pt>
                <c:pt idx="6706" formatCode="General">
                  <c:v>0.43565995322708601</c:v>
                </c:pt>
                <c:pt idx="6707" formatCode="General">
                  <c:v>0.435661159148724</c:v>
                </c:pt>
                <c:pt idx="6708" formatCode="General">
                  <c:v>0.43566236516154999</c:v>
                </c:pt>
                <c:pt idx="6709" formatCode="General">
                  <c:v>0.43566357126556599</c:v>
                </c:pt>
                <c:pt idx="6710" formatCode="General">
                  <c:v>0.43566477746077498</c:v>
                </c:pt>
                <c:pt idx="6711" formatCode="General">
                  <c:v>0.43566598374718002</c:v>
                </c:pt>
                <c:pt idx="6712" formatCode="General">
                  <c:v>0.435667190124782</c:v>
                </c:pt>
                <c:pt idx="6713" formatCode="General">
                  <c:v>0.43566839659358497</c:v>
                </c:pt>
                <c:pt idx="6714" formatCode="General">
                  <c:v>0.43566960315358999</c:v>
                </c:pt>
                <c:pt idx="6715" formatCode="General">
                  <c:v>0.435670809804801</c:v>
                </c:pt>
                <c:pt idx="6716" formatCode="General">
                  <c:v>0.43567201654721899</c:v>
                </c:pt>
                <c:pt idx="6717" formatCode="General">
                  <c:v>0.43567322338084702</c:v>
                </c:pt>
                <c:pt idx="6718" formatCode="General">
                  <c:v>0.43567443030568698</c:v>
                </c:pt>
                <c:pt idx="6719" formatCode="General">
                  <c:v>0.43567563732174303</c:v>
                </c:pt>
                <c:pt idx="6720" formatCode="General">
                  <c:v>0.435676844429015</c:v>
                </c:pt>
                <c:pt idx="6721" formatCode="General">
                  <c:v>0.435678051627508</c:v>
                </c:pt>
                <c:pt idx="6722" formatCode="General">
                  <c:v>0.43567925891722198</c:v>
                </c:pt>
                <c:pt idx="6723" formatCode="General">
                  <c:v>0.43568046629816098</c:v>
                </c:pt>
                <c:pt idx="6724" formatCode="General">
                  <c:v>0.43568167377032802</c:v>
                </c:pt>
                <c:pt idx="6725" formatCode="General">
                  <c:v>0.43568288133372302</c:v>
                </c:pt>
                <c:pt idx="6726" formatCode="General">
                  <c:v>0.43568408898834998</c:v>
                </c:pt>
                <c:pt idx="6727" formatCode="General">
                  <c:v>0.43568529673421202</c:v>
                </c:pt>
                <c:pt idx="6728" formatCode="General">
                  <c:v>0.43568650457130997</c:v>
                </c:pt>
                <c:pt idx="6729" formatCode="General">
                  <c:v>0.435687712499647</c:v>
                </c:pt>
                <c:pt idx="6730" formatCode="General">
                  <c:v>0.43568892051922598</c:v>
                </c:pt>
                <c:pt idx="6731" formatCode="General">
                  <c:v>0.43569012863004802</c:v>
                </c:pt>
                <c:pt idx="6732" formatCode="General">
                  <c:v>0.43569133683211803</c:v>
                </c:pt>
                <c:pt idx="6733" formatCode="General">
                  <c:v>0.43569254512543498</c:v>
                </c:pt>
                <c:pt idx="6734" formatCode="General">
                  <c:v>0.435693753510004</c:v>
                </c:pt>
                <c:pt idx="6735" formatCode="General">
                  <c:v>0.43569496198582602</c:v>
                </c:pt>
                <c:pt idx="6736" formatCode="General">
                  <c:v>0.43569617055290499</c:v>
                </c:pt>
                <c:pt idx="6737" formatCode="General">
                  <c:v>0.43569737921124202</c:v>
                </c:pt>
                <c:pt idx="6738" formatCode="General">
                  <c:v>0.43569864298871702</c:v>
                </c:pt>
                <c:pt idx="6739" formatCode="General">
                  <c:v>0.43569999906871498</c:v>
                </c:pt>
                <c:pt idx="6740" formatCode="General">
                  <c:v>0.435701355243447</c:v>
                </c:pt>
                <c:pt idx="6741" formatCode="General">
                  <c:v>0.43570271151291701</c:v>
                </c:pt>
                <c:pt idx="6742" formatCode="General">
                  <c:v>0.43570406787713101</c:v>
                </c:pt>
                <c:pt idx="6743" formatCode="General">
                  <c:v>0.43570542433609299</c:v>
                </c:pt>
                <c:pt idx="6744" formatCode="General">
                  <c:v>0.43570678088981002</c:v>
                </c:pt>
                <c:pt idx="6745" formatCode="General">
                  <c:v>0.43570813753828602</c:v>
                </c:pt>
                <c:pt idx="6746" formatCode="General">
                  <c:v>0.435709494281527</c:v>
                </c:pt>
                <c:pt idx="6747" formatCode="General">
                  <c:v>0.435710851119537</c:v>
                </c:pt>
                <c:pt idx="6748" formatCode="General">
                  <c:v>0.43571220805232302</c:v>
                </c:pt>
                <c:pt idx="6749" formatCode="General">
                  <c:v>0.43571356507988801</c:v>
                </c:pt>
                <c:pt idx="6750" formatCode="General">
                  <c:v>0.43571492220223801</c:v>
                </c:pt>
                <c:pt idx="6751" formatCode="General">
                  <c:v>0.43571627941937802</c:v>
                </c:pt>
                <c:pt idx="6752" formatCode="General">
                  <c:v>0.43571763673131397</c:v>
                </c:pt>
                <c:pt idx="6753" formatCode="General">
                  <c:v>0.43571899413805099</c:v>
                </c:pt>
                <c:pt idx="6754" formatCode="General">
                  <c:v>0.435720351639593</c:v>
                </c:pt>
                <c:pt idx="6755" formatCode="General">
                  <c:v>0.435721709235946</c:v>
                </c:pt>
                <c:pt idx="6756" formatCode="General">
                  <c:v>0.43572306692711499</c:v>
                </c:pt>
                <c:pt idx="6757" formatCode="General">
                  <c:v>0.43572442471310602</c:v>
                </c:pt>
                <c:pt idx="6758" formatCode="General">
                  <c:v>0.43572578259392297</c:v>
                </c:pt>
                <c:pt idx="6759" formatCode="General">
                  <c:v>0.43572714056957101</c:v>
                </c:pt>
                <c:pt idx="6760" formatCode="General">
                  <c:v>0.43572849864005597</c:v>
                </c:pt>
                <c:pt idx="6761" formatCode="General">
                  <c:v>0.43572985680538301</c:v>
                </c:pt>
                <c:pt idx="6762" formatCode="General">
                  <c:v>0.43573121506555701</c:v>
                </c:pt>
                <c:pt idx="6763" formatCode="General">
                  <c:v>0.43573257342058302</c:v>
                </c:pt>
                <c:pt idx="6764" formatCode="General">
                  <c:v>0.435733931870466</c:v>
                </c:pt>
                <c:pt idx="6765" formatCode="General">
                  <c:v>0.43573529041521197</c:v>
                </c:pt>
                <c:pt idx="6766" formatCode="General">
                  <c:v>0.43573664905482501</c:v>
                </c:pt>
                <c:pt idx="6767" formatCode="General">
                  <c:v>0.43573800778931099</c:v>
                </c:pt>
                <c:pt idx="6768" formatCode="General">
                  <c:v>0.43573936661867502</c:v>
                </c:pt>
                <c:pt idx="6769" formatCode="General">
                  <c:v>0.43574072554292198</c:v>
                </c:pt>
                <c:pt idx="6770" formatCode="General">
                  <c:v>0.43574208456205699</c:v>
                </c:pt>
                <c:pt idx="6771" formatCode="General">
                  <c:v>0.43574344367608597</c:v>
                </c:pt>
                <c:pt idx="6772" formatCode="General">
                  <c:v>0.43574477519736698</c:v>
                </c:pt>
                <c:pt idx="6773" formatCode="General">
                  <c:v>0.43574522078375</c:v>
                </c:pt>
                <c:pt idx="6774" formatCode="General">
                  <c:v>0.435745666416262</c:v>
                </c:pt>
                <c:pt idx="6775" formatCode="General">
                  <c:v>0.43574611209490799</c:v>
                </c:pt>
                <c:pt idx="6776" formatCode="General">
                  <c:v>0.43574655781969301</c:v>
                </c:pt>
                <c:pt idx="6777" formatCode="General">
                  <c:v>0.43574700359062302</c:v>
                </c:pt>
                <c:pt idx="6778" formatCode="General">
                  <c:v>0.43574744940770199</c:v>
                </c:pt>
                <c:pt idx="6779" formatCode="General">
                  <c:v>0.43574789527093499</c:v>
                </c:pt>
                <c:pt idx="6780" formatCode="General">
                  <c:v>0.43574834118032801</c:v>
                </c:pt>
                <c:pt idx="6781" formatCode="General">
                  <c:v>0.435748787135886</c:v>
                </c:pt>
                <c:pt idx="6782" formatCode="General">
                  <c:v>0.43574923313761399</c:v>
                </c:pt>
                <c:pt idx="6783" formatCode="General">
                  <c:v>0.43574967918551699</c:v>
                </c:pt>
                <c:pt idx="6784" formatCode="General">
                  <c:v>0.435750125279601</c:v>
                </c:pt>
                <c:pt idx="6785" formatCode="General">
                  <c:v>0.435750571419871</c:v>
                </c:pt>
                <c:pt idx="6786" formatCode="General">
                  <c:v>0.435751017606331</c:v>
                </c:pt>
                <c:pt idx="6787" formatCode="General">
                  <c:v>0.435751463838987</c:v>
                </c:pt>
                <c:pt idx="6788" formatCode="General">
                  <c:v>0.43575191011784498</c:v>
                </c:pt>
                <c:pt idx="6789" formatCode="General">
                  <c:v>0.435752356442908</c:v>
                </c:pt>
                <c:pt idx="6790" formatCode="General">
                  <c:v>0.43575280281418299</c:v>
                </c:pt>
                <c:pt idx="6791" formatCode="General">
                  <c:v>0.43575324923167502</c:v>
                </c:pt>
                <c:pt idx="6792" formatCode="General">
                  <c:v>0.43575359553385401</c:v>
                </c:pt>
                <c:pt idx="6793" formatCode="General">
                  <c:v>0.43575374155576302</c:v>
                </c:pt>
                <c:pt idx="6794" formatCode="General">
                  <c:v>0.43575388761876799</c:v>
                </c:pt>
                <c:pt idx="6795" formatCode="General">
                  <c:v>0.43575403372287502</c:v>
                </c:pt>
                <c:pt idx="6796" formatCode="General">
                  <c:v>0.43575417986808701</c:v>
                </c:pt>
                <c:pt idx="6797" formatCode="General">
                  <c:v>0.435754326054412</c:v>
                </c:pt>
                <c:pt idx="6798" formatCode="General">
                  <c:v>0.43575447228185399</c:v>
                </c:pt>
                <c:pt idx="6799" formatCode="General">
                  <c:v>0.43575461855041803</c:v>
                </c:pt>
                <c:pt idx="6800" formatCode="General">
                  <c:v>0.43575476486011</c:v>
                </c:pt>
                <c:pt idx="6801" formatCode="General">
                  <c:v>0.43575491121093601</c:v>
                </c:pt>
                <c:pt idx="6802" formatCode="General">
                  <c:v>0.43575505760290101</c:v>
                </c:pt>
                <c:pt idx="6803" formatCode="General">
                  <c:v>0.43575520403600998</c:v>
                </c:pt>
                <c:pt idx="6804" formatCode="General">
                  <c:v>0.43575535051026898</c:v>
                </c:pt>
                <c:pt idx="6805" formatCode="General">
                  <c:v>0.435755497025682</c:v>
                </c:pt>
                <c:pt idx="6806" formatCode="General">
                  <c:v>0.43575564358225599</c:v>
                </c:pt>
                <c:pt idx="6807" formatCode="General">
                  <c:v>0.435755790179995</c:v>
                </c:pt>
                <c:pt idx="6808" formatCode="General">
                  <c:v>0.43575593681890601</c:v>
                </c:pt>
                <c:pt idx="6809" formatCode="General">
                  <c:v>0.43575608349899297</c:v>
                </c:pt>
                <c:pt idx="6810" formatCode="General">
                  <c:v>0.435756230220263</c:v>
                </c:pt>
                <c:pt idx="6811" formatCode="General">
                  <c:v>0.43575637698271902</c:v>
                </c:pt>
                <c:pt idx="6812" formatCode="General">
                  <c:v>0.43575652378636798</c:v>
                </c:pt>
                <c:pt idx="6813" formatCode="General">
                  <c:v>0.43575667063121498</c:v>
                </c:pt>
                <c:pt idx="6814" formatCode="General">
                  <c:v>0.43575681751726603</c:v>
                </c:pt>
                <c:pt idx="6815" formatCode="General">
                  <c:v>0.435756964444525</c:v>
                </c:pt>
                <c:pt idx="6816" formatCode="General">
                  <c:v>0.435757111412999</c:v>
                </c:pt>
                <c:pt idx="6817" formatCode="General">
                  <c:v>0.43575725842269297</c:v>
                </c:pt>
                <c:pt idx="6818" formatCode="General">
                  <c:v>0.43575740547361103</c:v>
                </c:pt>
                <c:pt idx="6819" formatCode="General">
                  <c:v>0.43575755256575999</c:v>
                </c:pt>
                <c:pt idx="6820" formatCode="General">
                  <c:v>0.43575769969914502</c:v>
                </c:pt>
                <c:pt idx="6821" formatCode="General">
                  <c:v>0.43575784687377001</c:v>
                </c:pt>
                <c:pt idx="6822" formatCode="General">
                  <c:v>0.435757994089643</c:v>
                </c:pt>
                <c:pt idx="6823" formatCode="General">
                  <c:v>0.43575814134676799</c:v>
                </c:pt>
                <c:pt idx="6824" formatCode="General">
                  <c:v>0.43575828864514998</c:v>
                </c:pt>
                <c:pt idx="6825" formatCode="General">
                  <c:v>0.43575843598479502</c:v>
                </c:pt>
                <c:pt idx="6826" formatCode="General">
                  <c:v>0.43575858859263999</c:v>
                </c:pt>
                <c:pt idx="6827" formatCode="General">
                  <c:v>0.435758757576239</c:v>
                </c:pt>
                <c:pt idx="6828" formatCode="General">
                  <c:v>0.43575892660162502</c:v>
                </c:pt>
                <c:pt idx="6829" formatCode="General">
                  <c:v>0.435759095668802</c:v>
                </c:pt>
                <c:pt idx="6830" formatCode="General">
                  <c:v>0.43575926477777699</c:v>
                </c:pt>
                <c:pt idx="6831" formatCode="General">
                  <c:v>0.43575943392855299</c:v>
                </c:pt>
                <c:pt idx="6832" formatCode="General">
                  <c:v>0.43575960312113698</c:v>
                </c:pt>
                <c:pt idx="6833" formatCode="General">
                  <c:v>0.43575977235553398</c:v>
                </c:pt>
                <c:pt idx="6834" formatCode="General">
                  <c:v>0.43575994163174803</c:v>
                </c:pt>
                <c:pt idx="6835" formatCode="General">
                  <c:v>0.43576011094978601</c:v>
                </c:pt>
                <c:pt idx="6836" formatCode="General">
                  <c:v>0.43576028030965203</c:v>
                </c:pt>
                <c:pt idx="6837" formatCode="General">
                  <c:v>0.43576044971135097</c:v>
                </c:pt>
                <c:pt idx="6838" formatCode="General">
                  <c:v>0.43576061915488901</c:v>
                </c:pt>
                <c:pt idx="6839" formatCode="General">
                  <c:v>0.43576078864027201</c:v>
                </c:pt>
                <c:pt idx="6840" formatCode="General">
                  <c:v>0.43576095816750299</c:v>
                </c:pt>
                <c:pt idx="6841" formatCode="General">
                  <c:v>0.43576112773658898</c:v>
                </c:pt>
                <c:pt idx="6842" formatCode="General">
                  <c:v>0.43576129734753499</c:v>
                </c:pt>
                <c:pt idx="6843" formatCode="General">
                  <c:v>0.43576146700034601</c:v>
                </c:pt>
                <c:pt idx="6844" formatCode="General">
                  <c:v>0.43576163669502699</c:v>
                </c:pt>
                <c:pt idx="6845" formatCode="General">
                  <c:v>0.43576180909969098</c:v>
                </c:pt>
                <c:pt idx="6846" formatCode="General">
                  <c:v>0.435761982185566</c:v>
                </c:pt>
                <c:pt idx="6847" formatCode="General">
                  <c:v>0.43576215531958501</c:v>
                </c:pt>
                <c:pt idx="6848" formatCode="General">
                  <c:v>0.435762328501755</c:v>
                </c:pt>
                <c:pt idx="6849" formatCode="General">
                  <c:v>0.43576250173208197</c:v>
                </c:pt>
                <c:pt idx="6850" formatCode="General">
                  <c:v>0.43576267501057497</c:v>
                </c:pt>
                <c:pt idx="6851" formatCode="General">
                  <c:v>0.43576284833724099</c:v>
                </c:pt>
                <c:pt idx="6852" formatCode="General">
                  <c:v>0.43576302171208597</c:v>
                </c:pt>
                <c:pt idx="6853" formatCode="General">
                  <c:v>0.43576319055482898</c:v>
                </c:pt>
                <c:pt idx="6854" formatCode="General">
                  <c:v>0.43576334341652501</c:v>
                </c:pt>
                <c:pt idx="6855" formatCode="General">
                  <c:v>0.43576349632932698</c:v>
                </c:pt>
                <c:pt idx="6856" formatCode="General">
                  <c:v>0.43576364929324402</c:v>
                </c:pt>
                <c:pt idx="6857" formatCode="General">
                  <c:v>0.43576380230828199</c:v>
                </c:pt>
                <c:pt idx="6858" formatCode="General">
                  <c:v>0.43576395537444701</c:v>
                </c:pt>
                <c:pt idx="6859" formatCode="General">
                  <c:v>0.43576410849174801</c:v>
                </c:pt>
                <c:pt idx="6860" formatCode="General">
                  <c:v>0.43576426166019</c:v>
                </c:pt>
                <c:pt idx="6861" formatCode="General">
                  <c:v>0.43576441487978101</c:v>
                </c:pt>
                <c:pt idx="6862" formatCode="General">
                  <c:v>0.435764568150528</c:v>
                </c:pt>
                <c:pt idx="6863" formatCode="General">
                  <c:v>0.435764721472437</c:v>
                </c:pt>
                <c:pt idx="6864" formatCode="General">
                  <c:v>0.43576487484551601</c:v>
                </c:pt>
                <c:pt idx="6865" formatCode="General">
                  <c:v>0.43576502826977098</c:v>
                </c:pt>
                <c:pt idx="6866" formatCode="General">
                  <c:v>0.43576518174520901</c:v>
                </c:pt>
                <c:pt idx="6867" formatCode="General">
                  <c:v>0.43576533527183797</c:v>
                </c:pt>
                <c:pt idx="6868" formatCode="General">
                  <c:v>0.43576548884966398</c:v>
                </c:pt>
                <c:pt idx="6869" formatCode="General">
                  <c:v>0.43576564247869498</c:v>
                </c:pt>
                <c:pt idx="6870" formatCode="General">
                  <c:v>0.43576579615893701</c:v>
                </c:pt>
                <c:pt idx="6871" formatCode="General">
                  <c:v>0.43576594989039602</c:v>
                </c:pt>
                <c:pt idx="6872" formatCode="General">
                  <c:v>0.435766103673081</c:v>
                </c:pt>
                <c:pt idx="6873" formatCode="General">
                  <c:v>0.43576625750699799</c:v>
                </c:pt>
                <c:pt idx="6874" formatCode="General">
                  <c:v>0.435766411392153</c:v>
                </c:pt>
                <c:pt idx="6875" formatCode="General">
                  <c:v>0.43576656532855501</c:v>
                </c:pt>
                <c:pt idx="6876" formatCode="General">
                  <c:v>0.43576671931620897</c:v>
                </c:pt>
                <c:pt idx="6877" formatCode="General">
                  <c:v>0.43576687335512398</c:v>
                </c:pt>
                <c:pt idx="6878" formatCode="General">
                  <c:v>0.43576702744530499</c:v>
                </c:pt>
                <c:pt idx="6879" formatCode="General">
                  <c:v>0.43576718158675898</c:v>
                </c:pt>
                <c:pt idx="6880" formatCode="General">
                  <c:v>0.435767335779494</c:v>
                </c:pt>
                <c:pt idx="6881" formatCode="General">
                  <c:v>0.435767490023517</c:v>
                </c:pt>
                <c:pt idx="6882" formatCode="General">
                  <c:v>0.43576764431883502</c:v>
                </c:pt>
                <c:pt idx="6883" formatCode="General">
                  <c:v>0.43576779866545401</c:v>
                </c:pt>
                <c:pt idx="6884" formatCode="General">
                  <c:v>0.43576795306338101</c:v>
                </c:pt>
                <c:pt idx="6885" formatCode="General">
                  <c:v>0.43576810751262401</c:v>
                </c:pt>
                <c:pt idx="6886" formatCode="General">
                  <c:v>0.43576826201318902</c:v>
                </c:pt>
                <c:pt idx="6887" formatCode="General">
                  <c:v>0.43576841656508303</c:v>
                </c:pt>
                <c:pt idx="6888" formatCode="General">
                  <c:v>0.43576857116831402</c:v>
                </c:pt>
                <c:pt idx="6889" formatCode="General">
                  <c:v>0.435768725822888</c:v>
                </c:pt>
                <c:pt idx="6890" formatCode="General">
                  <c:v>0.43576888052881202</c:v>
                </c:pt>
                <c:pt idx="6891" formatCode="General">
                  <c:v>0.43576903528609301</c:v>
                </c:pt>
                <c:pt idx="6892" formatCode="General">
                  <c:v>0.43576919009473902</c:v>
                </c:pt>
                <c:pt idx="6893" formatCode="General">
                  <c:v>0.435769344954756</c:v>
                </c:pt>
                <c:pt idx="6894" formatCode="General">
                  <c:v>0.43576949986614999</c:v>
                </c:pt>
                <c:pt idx="6895" formatCode="General">
                  <c:v>0.43576965482892999</c:v>
                </c:pt>
                <c:pt idx="6896" formatCode="General">
                  <c:v>0.43576980984310199</c:v>
                </c:pt>
                <c:pt idx="6897" formatCode="General">
                  <c:v>0.43576996490867198</c:v>
                </c:pt>
                <c:pt idx="6898" formatCode="General">
                  <c:v>0.43577012002564902</c:v>
                </c:pt>
                <c:pt idx="6899" formatCode="General">
                  <c:v>0.43577027519403799</c:v>
                </c:pt>
                <c:pt idx="6900" formatCode="General">
                  <c:v>0.435770430413848</c:v>
                </c:pt>
                <c:pt idx="6901" formatCode="General">
                  <c:v>0.43577058568508398</c:v>
                </c:pt>
                <c:pt idx="6902" formatCode="General">
                  <c:v>0.43577074100775398</c:v>
                </c:pt>
                <c:pt idx="6903" formatCode="General">
                  <c:v>0.435770896381865</c:v>
                </c:pt>
                <c:pt idx="6904" formatCode="General">
                  <c:v>0.43577105180742298</c:v>
                </c:pt>
                <c:pt idx="6905" formatCode="General">
                  <c:v>0.43577120728443602</c:v>
                </c:pt>
                <c:pt idx="6906" formatCode="General">
                  <c:v>0.43577136281291101</c:v>
                </c:pt>
                <c:pt idx="6907" formatCode="General">
                  <c:v>0.435771518392855</c:v>
                </c:pt>
                <c:pt idx="6908" formatCode="General">
                  <c:v>0.43577167402427402</c:v>
                </c:pt>
                <c:pt idx="6909" formatCode="General">
                  <c:v>0.43577182970717598</c:v>
                </c:pt>
                <c:pt idx="6910" formatCode="General">
                  <c:v>0.43577198544156798</c:v>
                </c:pt>
                <c:pt idx="6911" formatCode="General">
                  <c:v>0.435772141227456</c:v>
                </c:pt>
                <c:pt idx="6912" formatCode="General">
                  <c:v>0.43577229706484799</c:v>
                </c:pt>
                <c:pt idx="6913" formatCode="General">
                  <c:v>0.435772452953751</c:v>
                </c:pt>
                <c:pt idx="6914" formatCode="General">
                  <c:v>0.43577260889417002</c:v>
                </c:pt>
                <c:pt idx="6915" formatCode="General">
                  <c:v>0.43577276488611499</c:v>
                </c:pt>
                <c:pt idx="6916" formatCode="General">
                  <c:v>0.43577292092959102</c:v>
                </c:pt>
                <c:pt idx="6917" formatCode="General">
                  <c:v>0.43577307702460599</c:v>
                </c:pt>
                <c:pt idx="6918" formatCode="General">
                  <c:v>0.43577323317116601</c:v>
                </c:pt>
                <c:pt idx="6919" formatCode="General">
                  <c:v>0.43577338936927801</c:v>
                </c:pt>
                <c:pt idx="6920" formatCode="General">
                  <c:v>0.43577354561894999</c:v>
                </c:pt>
                <c:pt idx="6921" formatCode="General">
                  <c:v>0.43577370192018899</c:v>
                </c:pt>
                <c:pt idx="6922" formatCode="General">
                  <c:v>0.43577385827300102</c:v>
                </c:pt>
                <c:pt idx="6923" formatCode="General">
                  <c:v>0.43577401467739302</c:v>
                </c:pt>
                <c:pt idx="6924" formatCode="General">
                  <c:v>0.43577417113337302</c:v>
                </c:pt>
                <c:pt idx="6925" formatCode="General">
                  <c:v>0.43577432764094698</c:v>
                </c:pt>
                <c:pt idx="6926" formatCode="General">
                  <c:v>0.43577448420012299</c:v>
                </c:pt>
                <c:pt idx="6927" formatCode="General">
                  <c:v>0.435774640810907</c:v>
                </c:pt>
                <c:pt idx="6928" formatCode="General">
                  <c:v>0.435774797473306</c:v>
                </c:pt>
                <c:pt idx="6929" formatCode="General">
                  <c:v>0.43577495418732798</c:v>
                </c:pt>
                <c:pt idx="6930" formatCode="General">
                  <c:v>0.43577511095297999</c:v>
                </c:pt>
                <c:pt idx="6931" formatCode="General">
                  <c:v>0.43577526777026798</c:v>
                </c:pt>
                <c:pt idx="6932" formatCode="General">
                  <c:v>0.43577542463919899</c:v>
                </c:pt>
                <c:pt idx="6933" formatCode="General">
                  <c:v>0.43577558155978102</c:v>
                </c:pt>
                <c:pt idx="6934" formatCode="General">
                  <c:v>0.43577573853202001</c:v>
                </c:pt>
                <c:pt idx="6935" formatCode="General">
                  <c:v>0.435775895555923</c:v>
                </c:pt>
                <c:pt idx="6936" formatCode="General">
                  <c:v>0.43577605263149799</c:v>
                </c:pt>
                <c:pt idx="6937" formatCode="General">
                  <c:v>0.43577620975875198</c:v>
                </c:pt>
                <c:pt idx="6938" formatCode="General">
                  <c:v>0.43577636693769001</c:v>
                </c:pt>
                <c:pt idx="6939" formatCode="General">
                  <c:v>0.43577652416832202</c:v>
                </c:pt>
                <c:pt idx="6940" formatCode="General">
                  <c:v>0.43577668145065301</c:v>
                </c:pt>
                <c:pt idx="6941" formatCode="General">
                  <c:v>0.43577683878468998</c:v>
                </c:pt>
                <c:pt idx="6942" formatCode="General">
                  <c:v>0.43577699617044102</c:v>
                </c:pt>
                <c:pt idx="6943" formatCode="General">
                  <c:v>0.43577715360791203</c:v>
                </c:pt>
                <c:pt idx="6944" formatCode="General">
                  <c:v>0.43577731109711099</c:v>
                </c:pt>
                <c:pt idx="6945" formatCode="General">
                  <c:v>0.43577746863804401</c:v>
                </c:pt>
                <c:pt idx="6946" formatCode="General">
                  <c:v>0.43577762623071897</c:v>
                </c:pt>
                <c:pt idx="6947" formatCode="General">
                  <c:v>0.43577778387514199</c:v>
                </c:pt>
                <c:pt idx="6948" formatCode="General">
                  <c:v>0.43577794157132099</c:v>
                </c:pt>
                <c:pt idx="6949" formatCode="General">
                  <c:v>0.43577809931926198</c:v>
                </c:pt>
                <c:pt idx="6950" formatCode="General">
                  <c:v>0.435778257118973</c:v>
                </c:pt>
                <c:pt idx="6951" formatCode="General">
                  <c:v>0.43577841497046099</c:v>
                </c:pt>
                <c:pt idx="6952" formatCode="General">
                  <c:v>0.43577857287373201</c:v>
                </c:pt>
                <c:pt idx="6953" formatCode="General">
                  <c:v>0.43577873082879398</c:v>
                </c:pt>
                <c:pt idx="6954" formatCode="General">
                  <c:v>0.43577888883565402</c:v>
                </c:pt>
                <c:pt idx="6955" formatCode="General">
                  <c:v>0.43577904689431801</c:v>
                </c:pt>
                <c:pt idx="6956" formatCode="General">
                  <c:v>0.435779205004794</c:v>
                </c:pt>
                <c:pt idx="6957" formatCode="General">
                  <c:v>0.43577936316708898</c:v>
                </c:pt>
                <c:pt idx="6958" formatCode="General">
                  <c:v>0.43577952138121001</c:v>
                </c:pt>
                <c:pt idx="6959" formatCode="General">
                  <c:v>0.43577967964716302</c:v>
                </c:pt>
                <c:pt idx="6960" formatCode="General">
                  <c:v>0.43577983796495601</c:v>
                </c:pt>
                <c:pt idx="6961" formatCode="General">
                  <c:v>0.43577999633459602</c:v>
                </c:pt>
                <c:pt idx="6962" formatCode="General">
                  <c:v>0.43578015475609</c:v>
                </c:pt>
                <c:pt idx="6963" formatCode="General">
                  <c:v>0.43578031322944499</c:v>
                </c:pt>
                <c:pt idx="6964" formatCode="General">
                  <c:v>0.435780471754668</c:v>
                </c:pt>
                <c:pt idx="6965" formatCode="General">
                  <c:v>0.43578063033176601</c:v>
                </c:pt>
                <c:pt idx="6966" formatCode="General">
                  <c:v>0.43578078896074601</c:v>
                </c:pt>
                <c:pt idx="6967" formatCode="General">
                  <c:v>0.43578094764161401</c:v>
                </c:pt>
                <c:pt idx="6968" formatCode="General">
                  <c:v>0.435781106374379</c:v>
                </c:pt>
                <c:pt idx="6969" formatCode="General">
                  <c:v>0.43578126515904703</c:v>
                </c:pt>
                <c:pt idx="6970" formatCode="General">
                  <c:v>0.43578142399562497</c:v>
                </c:pt>
                <c:pt idx="6971" formatCode="General">
                  <c:v>0.435781582884121</c:v>
                </c:pt>
                <c:pt idx="6972" formatCode="General">
                  <c:v>0.43578174182453999</c:v>
                </c:pt>
                <c:pt idx="6973" formatCode="General">
                  <c:v>0.435781900816891</c:v>
                </c:pt>
                <c:pt idx="6974" formatCode="General">
                  <c:v>0.43578205986118002</c:v>
                </c:pt>
                <c:pt idx="6975" formatCode="General">
                  <c:v>0.43578221895741498</c:v>
                </c:pt>
                <c:pt idx="6976" formatCode="General">
                  <c:v>0.435782378105601</c:v>
                </c:pt>
                <c:pt idx="6977" formatCode="General">
                  <c:v>0.43578253730574801</c:v>
                </c:pt>
                <c:pt idx="6978" formatCode="General">
                  <c:v>0.43578269655786001</c:v>
                </c:pt>
                <c:pt idx="6979" formatCode="General">
                  <c:v>0.43578285586194698</c:v>
                </c:pt>
                <c:pt idx="6980" formatCode="General">
                  <c:v>0.43578301521801399</c:v>
                </c:pt>
                <c:pt idx="6981" formatCode="General">
                  <c:v>0.43578317462606803</c:v>
                </c:pt>
                <c:pt idx="6982" formatCode="General">
                  <c:v>0.43578333408611702</c:v>
                </c:pt>
                <c:pt idx="6983" formatCode="General">
                  <c:v>0.43578349359816798</c:v>
                </c:pt>
                <c:pt idx="6984" formatCode="General">
                  <c:v>0.435783653162227</c:v>
                </c:pt>
                <c:pt idx="6985" formatCode="General">
                  <c:v>0.43578381277830303</c:v>
                </c:pt>
                <c:pt idx="6986" formatCode="General">
                  <c:v>0.43578397244640099</c:v>
                </c:pt>
                <c:pt idx="6987" formatCode="General">
                  <c:v>0.435784132166529</c:v>
                </c:pt>
                <c:pt idx="6988" formatCode="General">
                  <c:v>0.435784291938694</c:v>
                </c:pt>
                <c:pt idx="6989" formatCode="General">
                  <c:v>0.43578445176290298</c:v>
                </c:pt>
                <c:pt idx="6990" formatCode="General">
                  <c:v>0.43578461163916299</c:v>
                </c:pt>
                <c:pt idx="6991" formatCode="General">
                  <c:v>0.43578477156748202</c:v>
                </c:pt>
                <c:pt idx="6992" formatCode="General">
                  <c:v>0.43578493154786502</c:v>
                </c:pt>
                <c:pt idx="6993" formatCode="General">
                  <c:v>0.43578509158032103</c:v>
                </c:pt>
                <c:pt idx="6994" formatCode="General">
                  <c:v>0.43578525166485599</c:v>
                </c:pt>
                <c:pt idx="6995" formatCode="General">
                  <c:v>0.43578541180147801</c:v>
                </c:pt>
                <c:pt idx="6996" formatCode="General">
                  <c:v>0.43578557199019202</c:v>
                </c:pt>
                <c:pt idx="6997" formatCode="General">
                  <c:v>0.43578573223100803</c:v>
                </c:pt>
                <c:pt idx="6998" formatCode="General">
                  <c:v>0.43578589252393102</c:v>
                </c:pt>
                <c:pt idx="6999" formatCode="General">
                  <c:v>0.43578605286896799</c:v>
                </c:pt>
                <c:pt idx="7000" formatCode="General">
                  <c:v>0.43578621326612699</c:v>
                </c:pt>
                <c:pt idx="7001" formatCode="General">
                  <c:v>0.43578637371541501</c:v>
                </c:pt>
                <c:pt idx="7002" formatCode="General">
                  <c:v>0.43578653421683899</c:v>
                </c:pt>
                <c:pt idx="7003" formatCode="General">
                  <c:v>0.43578669477040599</c:v>
                </c:pt>
                <c:pt idx="7004" formatCode="General">
                  <c:v>0.435786855376122</c:v>
                </c:pt>
                <c:pt idx="7005" formatCode="General">
                  <c:v>0.435787016033996</c:v>
                </c:pt>
                <c:pt idx="7006" formatCode="General">
                  <c:v>0.435787176744033</c:v>
                </c:pt>
                <c:pt idx="7007" formatCode="General">
                  <c:v>0.43578733750624199</c:v>
                </c:pt>
                <c:pt idx="7008" formatCode="General">
                  <c:v>0.43578749832062902</c:v>
                </c:pt>
                <c:pt idx="7009" formatCode="General">
                  <c:v>0.43578765918720203</c:v>
                </c:pt>
                <c:pt idx="7010" formatCode="General">
                  <c:v>0.43578782010596701</c:v>
                </c:pt>
                <c:pt idx="7011" formatCode="General">
                  <c:v>0.43578798107693101</c:v>
                </c:pt>
                <c:pt idx="7012" formatCode="General">
                  <c:v>0.43578814210010203</c:v>
                </c:pt>
                <c:pt idx="7013" formatCode="General">
                  <c:v>0.435788303175486</c:v>
                </c:pt>
                <c:pt idx="7014" formatCode="General">
                  <c:v>0.43578846430309098</c:v>
                </c:pt>
                <c:pt idx="7015" formatCode="General">
                  <c:v>0.43578862548292402</c:v>
                </c:pt>
                <c:pt idx="7016" formatCode="General">
                  <c:v>0.43578878671499099</c:v>
                </c:pt>
                <c:pt idx="7017" formatCode="General">
                  <c:v>0.43578894799930101</c:v>
                </c:pt>
                <c:pt idx="7018" formatCode="General">
                  <c:v>0.43578910933586001</c:v>
                </c:pt>
                <c:pt idx="7019" formatCode="General">
                  <c:v>0.43578927072467399</c:v>
                </c:pt>
                <c:pt idx="7020" formatCode="General">
                  <c:v>0.435789432165752</c:v>
                </c:pt>
                <c:pt idx="7021" formatCode="General">
                  <c:v>0.43578959365910003</c:v>
                </c:pt>
                <c:pt idx="7022" formatCode="General">
                  <c:v>0.43578975520472601</c:v>
                </c:pt>
                <c:pt idx="7023" formatCode="General">
                  <c:v>0.43578991680263601</c:v>
                </c:pt>
                <c:pt idx="7024" formatCode="General">
                  <c:v>0.43579007845283702</c:v>
                </c:pt>
                <c:pt idx="7025" formatCode="General">
                  <c:v>0.43579024015533702</c:v>
                </c:pt>
                <c:pt idx="7026" formatCode="General">
                  <c:v>0.43579040191014301</c:v>
                </c:pt>
                <c:pt idx="7027" formatCode="General">
                  <c:v>0.43579056371726099</c:v>
                </c:pt>
                <c:pt idx="7028" formatCode="General">
                  <c:v>0.43579072557670001</c:v>
                </c:pt>
                <c:pt idx="7029" formatCode="General">
                  <c:v>0.43579088748846501</c:v>
                </c:pt>
                <c:pt idx="7030" formatCode="General">
                  <c:v>0.43579104945256503</c:v>
                </c:pt>
                <c:pt idx="7031" formatCode="General">
                  <c:v>0.43579121146900501</c:v>
                </c:pt>
                <c:pt idx="7032" formatCode="General">
                  <c:v>0.43579137353779401</c:v>
                </c:pt>
                <c:pt idx="7033" formatCode="General">
                  <c:v>0.43579153565893802</c:v>
                </c:pt>
                <c:pt idx="7034" formatCode="General">
                  <c:v>0.43579169783244498</c:v>
                </c:pt>
                <c:pt idx="7035" formatCode="General">
                  <c:v>0.43579186005832099</c:v>
                </c:pt>
                <c:pt idx="7036" formatCode="General">
                  <c:v>0.43579202233657399</c:v>
                </c:pt>
                <c:pt idx="7037" formatCode="General">
                  <c:v>0.43579218466721098</c:v>
                </c:pt>
                <c:pt idx="7038" formatCode="General">
                  <c:v>0.435792347050238</c:v>
                </c:pt>
                <c:pt idx="7039" formatCode="General">
                  <c:v>0.435792509485664</c:v>
                </c:pt>
                <c:pt idx="7040" formatCode="General">
                  <c:v>0.43579267197349397</c:v>
                </c:pt>
                <c:pt idx="7041" formatCode="General">
                  <c:v>0.43579283451373702</c:v>
                </c:pt>
                <c:pt idx="7042" formatCode="General">
                  <c:v>0.43579299710639802</c:v>
                </c:pt>
                <c:pt idx="7043" formatCode="General">
                  <c:v>0.43579315975148702</c:v>
                </c:pt>
                <c:pt idx="7044" formatCode="General">
                  <c:v>0.43579332244900798</c:v>
                </c:pt>
                <c:pt idx="7045" formatCode="General">
                  <c:v>0.43579348519897099</c:v>
                </c:pt>
                <c:pt idx="7046" formatCode="General">
                  <c:v>0.43579364800138098</c:v>
                </c:pt>
                <c:pt idx="7047" formatCode="General">
                  <c:v>0.43579381085624502</c:v>
                </c:pt>
                <c:pt idx="7048" formatCode="General">
                  <c:v>0.43579397376357198</c:v>
                </c:pt>
                <c:pt idx="7049" formatCode="General">
                  <c:v>0.43579413672336798</c:v>
                </c:pt>
                <c:pt idx="7050" formatCode="General">
                  <c:v>0.43579429973563999</c:v>
                </c:pt>
                <c:pt idx="7051" formatCode="General">
                  <c:v>0.43579446280039502</c:v>
                </c:pt>
                <c:pt idx="7052" formatCode="General">
                  <c:v>0.43579462591764001</c:v>
                </c:pt>
                <c:pt idx="7053" formatCode="General">
                  <c:v>0.43579478908738301</c:v>
                </c:pt>
                <c:pt idx="7054" formatCode="General">
                  <c:v>0.43579495230963</c:v>
                </c:pt>
                <c:pt idx="7055" formatCode="General">
                  <c:v>0.43579511558438999</c:v>
                </c:pt>
                <c:pt idx="7056" formatCode="General">
                  <c:v>0.43579527891166803</c:v>
                </c:pt>
                <c:pt idx="7057" formatCode="General">
                  <c:v>0.43579544229147199</c:v>
                </c:pt>
                <c:pt idx="7058" formatCode="General">
                  <c:v>0.43579560572380899</c:v>
                </c:pt>
                <c:pt idx="7059" formatCode="General">
                  <c:v>0.43579576920868601</c:v>
                </c:pt>
                <c:pt idx="7060" formatCode="General">
                  <c:v>0.43579593274611</c:v>
                </c:pt>
                <c:pt idx="7061" formatCode="General">
                  <c:v>0.43579609633608901</c:v>
                </c:pt>
                <c:pt idx="7062" formatCode="General">
                  <c:v>0.43579625997862997</c:v>
                </c:pt>
                <c:pt idx="7063" formatCode="General">
                  <c:v>0.435796423673739</c:v>
                </c:pt>
                <c:pt idx="7064" formatCode="General">
                  <c:v>0.43579658742142402</c:v>
                </c:pt>
                <c:pt idx="7065" formatCode="General">
                  <c:v>0.43579675122169198</c:v>
                </c:pt>
                <c:pt idx="7066" formatCode="General">
                  <c:v>0.43579691507454998</c:v>
                </c:pt>
                <c:pt idx="7067" formatCode="General">
                  <c:v>0.43579707898000503</c:v>
                </c:pt>
                <c:pt idx="7068" formatCode="General">
                  <c:v>0.43579724293806399</c:v>
                </c:pt>
                <c:pt idx="7069" formatCode="General">
                  <c:v>0.43579740694873498</c:v>
                </c:pt>
                <c:pt idx="7070" formatCode="General">
                  <c:v>0.43579757101202499</c:v>
                </c:pt>
                <c:pt idx="7071" formatCode="General">
                  <c:v>0.43579773512794001</c:v>
                </c:pt>
                <c:pt idx="7072" formatCode="General">
                  <c:v>0.43579789929648799</c:v>
                </c:pt>
                <c:pt idx="7073" formatCode="General">
                  <c:v>0.43579806351767603</c:v>
                </c:pt>
                <c:pt idx="7074" formatCode="General">
                  <c:v>0.43579822779151101</c:v>
                </c:pt>
                <c:pt idx="7075" formatCode="General">
                  <c:v>0.43579839211799998</c:v>
                </c:pt>
                <c:pt idx="7076" formatCode="General">
                  <c:v>0.43579855649715099</c:v>
                </c:pt>
                <c:pt idx="7077" formatCode="General">
                  <c:v>0.43579872092896998</c:v>
                </c:pt>
                <c:pt idx="7078" formatCode="General">
                  <c:v>0.43579888541346501</c:v>
                </c:pt>
                <c:pt idx="7079" formatCode="General">
                  <c:v>0.435799049950643</c:v>
                </c:pt>
                <c:pt idx="7080" formatCode="General">
                  <c:v>0.43579921454051002</c:v>
                </c:pt>
                <c:pt idx="7081" formatCode="General">
                  <c:v>0.43579937918307499</c:v>
                </c:pt>
                <c:pt idx="7082" formatCode="General">
                  <c:v>0.43579954387834402</c:v>
                </c:pt>
                <c:pt idx="7083" formatCode="General">
                  <c:v>0.435799708626324</c:v>
                </c:pt>
                <c:pt idx="7084" formatCode="General">
                  <c:v>0.43579987342702298</c:v>
                </c:pt>
                <c:pt idx="7085" formatCode="General">
                  <c:v>0.435800038280448</c:v>
                </c:pt>
                <c:pt idx="7086" formatCode="General">
                  <c:v>0.435800462925792</c:v>
                </c:pt>
                <c:pt idx="7087" formatCode="General">
                  <c:v>0.43580128724128298</c:v>
                </c:pt>
                <c:pt idx="7088" formatCode="General">
                  <c:v>0.43580211163628302</c:v>
                </c:pt>
                <c:pt idx="7089" formatCode="General">
                  <c:v>0.43580293611079801</c:v>
                </c:pt>
                <c:pt idx="7090" formatCode="General">
                  <c:v>0.435803760664835</c:v>
                </c:pt>
                <c:pt idx="7091" formatCode="General">
                  <c:v>0.43580458529840099</c:v>
                </c:pt>
                <c:pt idx="7092" formatCode="General">
                  <c:v>0.43580541001150302</c:v>
                </c:pt>
                <c:pt idx="7093" formatCode="General">
                  <c:v>0.43580623480414599</c:v>
                </c:pt>
                <c:pt idx="7094" formatCode="General">
                  <c:v>0.43580705967633998</c:v>
                </c:pt>
                <c:pt idx="7095" formatCode="General">
                  <c:v>0.435807884628089</c:v>
                </c:pt>
                <c:pt idx="7096" formatCode="General">
                  <c:v>0.4358087096594</c:v>
                </c:pt>
                <c:pt idx="7097" formatCode="General">
                  <c:v>0.435809534770282</c:v>
                </c:pt>
                <c:pt idx="7098" formatCode="General">
                  <c:v>0.43581035996073902</c:v>
                </c:pt>
                <c:pt idx="7099" formatCode="General">
                  <c:v>0.43581118523078</c:v>
                </c:pt>
                <c:pt idx="7100" formatCode="General">
                  <c:v>0.43581201058041102</c:v>
                </c:pt>
                <c:pt idx="7101" formatCode="General">
                  <c:v>0.43581283600963899</c:v>
                </c:pt>
                <c:pt idx="7102" formatCode="General">
                  <c:v>0.43581366151847001</c:v>
                </c:pt>
                <c:pt idx="7103" formatCode="General">
                  <c:v>0.43581448710691101</c:v>
                </c:pt>
                <c:pt idx="7104" formatCode="General">
                  <c:v>0.43581531277496999</c:v>
                </c:pt>
                <c:pt idx="7105" formatCode="General">
                  <c:v>0.435816138522652</c:v>
                </c:pt>
                <c:pt idx="7106" formatCode="General">
                  <c:v>0.43581696434996497</c:v>
                </c:pt>
                <c:pt idx="7107" formatCode="General">
                  <c:v>0.43581779025691603</c:v>
                </c:pt>
                <c:pt idx="7108" formatCode="General">
                  <c:v>0.43581861624351098</c:v>
                </c:pt>
                <c:pt idx="7109" formatCode="General">
                  <c:v>0.435819442309757</c:v>
                </c:pt>
                <c:pt idx="7110" formatCode="General">
                  <c:v>0.43582026845566102</c:v>
                </c:pt>
                <c:pt idx="7111" formatCode="General">
                  <c:v>0.43582109468122998</c:v>
                </c:pt>
                <c:pt idx="7112" formatCode="General">
                  <c:v>0.43582192098646999</c:v>
                </c:pt>
                <c:pt idx="7113" formatCode="General">
                  <c:v>0.43582274737138899</c:v>
                </c:pt>
                <c:pt idx="7114" formatCode="General">
                  <c:v>0.43582357383599202</c:v>
                </c:pt>
                <c:pt idx="7115" formatCode="General">
                  <c:v>0.43582440038028802</c:v>
                </c:pt>
                <c:pt idx="7116" formatCode="General">
                  <c:v>0.435825227004282</c:v>
                </c:pt>
                <c:pt idx="7117" formatCode="General">
                  <c:v>0.435826053707982</c:v>
                </c:pt>
                <c:pt idx="7118" formatCode="General">
                  <c:v>0.43582688049139301</c:v>
                </c:pt>
                <c:pt idx="7119" formatCode="General">
                  <c:v>0.43582770735452397</c:v>
                </c:pt>
                <c:pt idx="7120" formatCode="General">
                  <c:v>0.435828534297381</c:v>
                </c:pt>
                <c:pt idx="7121" formatCode="General">
                  <c:v>0.43582936131997002</c:v>
                </c:pt>
                <c:pt idx="7122" formatCode="General">
                  <c:v>0.43583018842229898</c:v>
                </c:pt>
                <c:pt idx="7123" formatCode="General">
                  <c:v>0.43583101560437398</c:v>
                </c:pt>
                <c:pt idx="7124" formatCode="General">
                  <c:v>0.43583184286620202</c:v>
                </c:pt>
                <c:pt idx="7125" formatCode="General">
                  <c:v>0.43583267020778999</c:v>
                </c:pt>
                <c:pt idx="7126" formatCode="General">
                  <c:v>0.43583349762914497</c:v>
                </c:pt>
                <c:pt idx="7127" formatCode="General">
                  <c:v>0.43583432513027298</c:v>
                </c:pt>
                <c:pt idx="7128" formatCode="General">
                  <c:v>0.43583515271118101</c:v>
                </c:pt>
                <c:pt idx="7129" formatCode="General">
                  <c:v>0.43583598037187599</c:v>
                </c:pt>
                <c:pt idx="7130" formatCode="General">
                  <c:v>0.43583680811236503</c:v>
                </c:pt>
                <c:pt idx="7131" formatCode="General">
                  <c:v>0.43583763593265401</c:v>
                </c:pt>
                <c:pt idx="7132" formatCode="General">
                  <c:v>0.43583846383275099</c:v>
                </c:pt>
                <c:pt idx="7133" formatCode="General">
                  <c:v>0.43583929181266201</c:v>
                </c:pt>
                <c:pt idx="7134" formatCode="General">
                  <c:v>0.43584011987239402</c:v>
                </c:pt>
                <c:pt idx="7135" formatCode="General">
                  <c:v>0.435840948011954</c:v>
                </c:pt>
                <c:pt idx="7136" formatCode="General">
                  <c:v>0.43584177623134801</c:v>
                </c:pt>
                <c:pt idx="7137" formatCode="General">
                  <c:v>0.43584260453058399</c:v>
                </c:pt>
                <c:pt idx="7138" formatCode="General">
                  <c:v>0.43584343290966798</c:v>
                </c:pt>
                <c:pt idx="7139" formatCode="General">
                  <c:v>0.43584426136860699</c:v>
                </c:pt>
                <c:pt idx="7140" formatCode="General">
                  <c:v>0.435845089907407</c:v>
                </c:pt>
                <c:pt idx="7141" formatCode="General">
                  <c:v>0.43584591852607601</c:v>
                </c:pt>
                <c:pt idx="7142" formatCode="General">
                  <c:v>0.43584674722462102</c:v>
                </c:pt>
                <c:pt idx="7143" formatCode="General">
                  <c:v>0.43584757600304702</c:v>
                </c:pt>
                <c:pt idx="7144" formatCode="General">
                  <c:v>0.435848404861363</c:v>
                </c:pt>
                <c:pt idx="7145" formatCode="General">
                  <c:v>0.43584923379957402</c:v>
                </c:pt>
                <c:pt idx="7146" formatCode="General">
                  <c:v>0.43585006281768801</c:v>
                </c:pt>
                <c:pt idx="7147" formatCode="General">
                  <c:v>0.43585089191571003</c:v>
                </c:pt>
                <c:pt idx="7148" formatCode="General">
                  <c:v>0.43585172109365</c:v>
                </c:pt>
                <c:pt idx="7149" formatCode="General">
                  <c:v>0.43585255035151199</c:v>
                </c:pt>
                <c:pt idx="7150" formatCode="General">
                  <c:v>0.43585337968930299</c:v>
                </c:pt>
                <c:pt idx="7151" formatCode="General">
                  <c:v>0.43585420910703099</c:v>
                </c:pt>
                <c:pt idx="7152" formatCode="General">
                  <c:v>0.43585503860470298</c:v>
                </c:pt>
                <c:pt idx="7153" formatCode="General">
                  <c:v>0.43585586818232402</c:v>
                </c:pt>
                <c:pt idx="7154" formatCode="General">
                  <c:v>0.435856697839903</c:v>
                </c:pt>
                <c:pt idx="7155" formatCode="General">
                  <c:v>0.435857527577445</c:v>
                </c:pt>
                <c:pt idx="7156" formatCode="General">
                  <c:v>0.43585835739495699</c:v>
                </c:pt>
                <c:pt idx="7157" formatCode="General">
                  <c:v>0.43585918729244699</c:v>
                </c:pt>
                <c:pt idx="7158" formatCode="General">
                  <c:v>0.43586001726992102</c:v>
                </c:pt>
                <c:pt idx="7159" formatCode="General">
                  <c:v>0.435860847327385</c:v>
                </c:pt>
                <c:pt idx="7160" formatCode="General">
                  <c:v>0.435861677464847</c:v>
                </c:pt>
                <c:pt idx="7161" formatCode="General">
                  <c:v>0.43586250768231399</c:v>
                </c:pt>
                <c:pt idx="7162" formatCode="General">
                  <c:v>0.43586331352081797</c:v>
                </c:pt>
                <c:pt idx="7163" formatCode="General">
                  <c:v>0.43586395763716701</c:v>
                </c:pt>
                <c:pt idx="7164" formatCode="General">
                  <c:v>0.43586460183945602</c:v>
                </c:pt>
                <c:pt idx="7165" formatCode="General">
                  <c:v>0.43586524612769401</c:v>
                </c:pt>
                <c:pt idx="7166" formatCode="General">
                  <c:v>0.43586589050188801</c:v>
                </c:pt>
                <c:pt idx="7167" formatCode="General">
                  <c:v>0.43586653496204603</c:v>
                </c:pt>
                <c:pt idx="7168" formatCode="General">
                  <c:v>0.43586717950817599</c:v>
                </c:pt>
                <c:pt idx="7169" formatCode="General">
                  <c:v>0.43586782414028702</c:v>
                </c:pt>
                <c:pt idx="7170" formatCode="General">
                  <c:v>0.43586846885838598</c:v>
                </c:pt>
                <c:pt idx="7171" formatCode="General">
                  <c:v>0.43586911366247999</c:v>
                </c:pt>
                <c:pt idx="7172" formatCode="General">
                  <c:v>0.43586975855257898</c:v>
                </c:pt>
                <c:pt idx="7173" formatCode="General">
                  <c:v>0.43587040352869</c:v>
                </c:pt>
                <c:pt idx="7174" formatCode="General">
                  <c:v>0.43587104859081999</c:v>
                </c:pt>
                <c:pt idx="7175" formatCode="General">
                  <c:v>0.43587169373897799</c:v>
                </c:pt>
                <c:pt idx="7176" formatCode="General">
                  <c:v>0.43587233897317201</c:v>
                </c:pt>
                <c:pt idx="7177" formatCode="General">
                  <c:v>0.43587298429340898</c:v>
                </c:pt>
                <c:pt idx="7178" formatCode="General">
                  <c:v>0.43587362969969801</c:v>
                </c:pt>
                <c:pt idx="7179" formatCode="General">
                  <c:v>0.43587427519204702</c:v>
                </c:pt>
                <c:pt idx="7180" formatCode="General">
                  <c:v>0.43587492077046303</c:v>
                </c:pt>
                <c:pt idx="7181" formatCode="General">
                  <c:v>0.43587556643495401</c:v>
                </c:pt>
                <c:pt idx="7182" formatCode="General">
                  <c:v>0.43587621218552902</c:v>
                </c:pt>
                <c:pt idx="7183" formatCode="General">
                  <c:v>0.43587717079635002</c:v>
                </c:pt>
                <c:pt idx="7184" formatCode="General">
                  <c:v>0.435878153289873</c:v>
                </c:pt>
                <c:pt idx="7185" formatCode="General">
                  <c:v>0.43587913586801902</c:v>
                </c:pt>
                <c:pt idx="7186" formatCode="General">
                  <c:v>0.435880118530796</c:v>
                </c:pt>
                <c:pt idx="7187" formatCode="General">
                  <c:v>0.43588110127821</c:v>
                </c:pt>
                <c:pt idx="7188" formatCode="General">
                  <c:v>0.43588208411026802</c:v>
                </c:pt>
                <c:pt idx="7189" formatCode="General">
                  <c:v>0.43588306702697599</c:v>
                </c:pt>
                <c:pt idx="7190" formatCode="General">
                  <c:v>0.43588405002834102</c:v>
                </c:pt>
                <c:pt idx="7191" formatCode="General">
                  <c:v>0.43588503311436999</c:v>
                </c:pt>
                <c:pt idx="7192" formatCode="General">
                  <c:v>0.43588601628507001</c:v>
                </c:pt>
                <c:pt idx="7193" formatCode="General">
                  <c:v>0.43588699954044602</c:v>
                </c:pt>
                <c:pt idx="7194" formatCode="General">
                  <c:v>0.43588798288050701</c:v>
                </c:pt>
                <c:pt idx="7195" formatCode="General">
                  <c:v>0.43588896630525797</c:v>
                </c:pt>
                <c:pt idx="7196" formatCode="General">
                  <c:v>0.43588994981470702</c:v>
                </c:pt>
                <c:pt idx="7197" formatCode="General">
                  <c:v>0.43589093340885998</c:v>
                </c:pt>
                <c:pt idx="7198" formatCode="General">
                  <c:v>0.43589191708772301</c:v>
                </c:pt>
                <c:pt idx="7199" formatCode="General">
                  <c:v>0.435892900851305</c:v>
                </c:pt>
                <c:pt idx="7200" formatCode="General">
                  <c:v>0.43589388469960999</c:v>
                </c:pt>
                <c:pt idx="7201" formatCode="General">
                  <c:v>0.43589486863264598</c:v>
                </c:pt>
                <c:pt idx="7202" formatCode="General">
                  <c:v>0.43589585265042002</c:v>
                </c:pt>
                <c:pt idx="7203" formatCode="General">
                  <c:v>0.435896836752938</c:v>
                </c:pt>
                <c:pt idx="7204" formatCode="General">
                  <c:v>0.43589782094020701</c:v>
                </c:pt>
                <c:pt idx="7205" formatCode="General">
                  <c:v>0.43589880521223501</c:v>
                </c:pt>
                <c:pt idx="7206" formatCode="General">
                  <c:v>0.43589978956902597</c:v>
                </c:pt>
                <c:pt idx="7207" formatCode="General">
                  <c:v>0.43590077401058902</c:v>
                </c:pt>
                <c:pt idx="7208" formatCode="General">
                  <c:v>0.43590175853692897</c:v>
                </c:pt>
                <c:pt idx="7209" formatCode="General">
                  <c:v>0.43590274314805399</c:v>
                </c:pt>
                <c:pt idx="7210" formatCode="General">
                  <c:v>0.43590372784397102</c:v>
                </c:pt>
                <c:pt idx="7211" formatCode="General">
                  <c:v>0.435904712624685</c:v>
                </c:pt>
                <c:pt idx="7212" formatCode="General">
                  <c:v>0.43590569749020402</c:v>
                </c:pt>
                <c:pt idx="7213" formatCode="General">
                  <c:v>0.43590668244053499</c:v>
                </c:pt>
                <c:pt idx="7214" formatCode="General">
                  <c:v>0.43590766747568299</c:v>
                </c:pt>
                <c:pt idx="7215" formatCode="General">
                  <c:v>0.43590865259565698</c:v>
                </c:pt>
                <c:pt idx="7216" formatCode="General">
                  <c:v>0.43590963780046199</c:v>
                </c:pt>
                <c:pt idx="7217" formatCode="General">
                  <c:v>0.43591062309010498</c:v>
                </c:pt>
                <c:pt idx="7218" formatCode="General">
                  <c:v>0.43591160846459298</c:v>
                </c:pt>
                <c:pt idx="7219" formatCode="General">
                  <c:v>0.435912593923933</c:v>
                </c:pt>
                <c:pt idx="7220" formatCode="General">
                  <c:v>0.43591357946813097</c:v>
                </c:pt>
                <c:pt idx="7221" formatCode="General">
                  <c:v>0.43591456509719501</c:v>
                </c:pt>
                <c:pt idx="7222" formatCode="General">
                  <c:v>0.43591555081112998</c:v>
                </c:pt>
                <c:pt idx="7223" formatCode="General">
                  <c:v>0.43591653660994301</c:v>
                </c:pt>
                <c:pt idx="7224" formatCode="General">
                  <c:v>0.43591752249364202</c:v>
                </c:pt>
                <c:pt idx="7225" formatCode="General">
                  <c:v>0.43591850846223301</c:v>
                </c:pt>
                <c:pt idx="7226" formatCode="General">
                  <c:v>0.43591949451572198</c:v>
                </c:pt>
                <c:pt idx="7227" formatCode="General">
                  <c:v>0.43592048065411698</c:v>
                </c:pt>
                <c:pt idx="7228" formatCode="General">
                  <c:v>0.435921466877423</c:v>
                </c:pt>
                <c:pt idx="7229" formatCode="General">
                  <c:v>0.43592242982254797</c:v>
                </c:pt>
                <c:pt idx="7230" formatCode="General">
                  <c:v>0.43592330606499802</c:v>
                </c:pt>
                <c:pt idx="7231" formatCode="General">
                  <c:v>0.43592418237526898</c:v>
                </c:pt>
                <c:pt idx="7232" formatCode="General">
                  <c:v>0.43592505875336401</c:v>
                </c:pt>
                <c:pt idx="7233" formatCode="General">
                  <c:v>0.43592593519928902</c:v>
                </c:pt>
                <c:pt idx="7234" formatCode="General">
                  <c:v>0.43592681171304598</c:v>
                </c:pt>
                <c:pt idx="7235" formatCode="General">
                  <c:v>0.43592768829464101</c:v>
                </c:pt>
                <c:pt idx="7236" formatCode="General">
                  <c:v>0.435928564944077</c:v>
                </c:pt>
                <c:pt idx="7237" formatCode="General">
                  <c:v>0.435929441661358</c:v>
                </c:pt>
                <c:pt idx="7238" formatCode="General">
                  <c:v>0.435930318446489</c:v>
                </c:pt>
                <c:pt idx="7239" formatCode="General">
                  <c:v>0.43593119529947399</c:v>
                </c:pt>
                <c:pt idx="7240" formatCode="General">
                  <c:v>0.43593207222031699</c:v>
                </c:pt>
                <c:pt idx="7241" formatCode="General">
                  <c:v>0.43593294920902098</c:v>
                </c:pt>
                <c:pt idx="7242" formatCode="General">
                  <c:v>0.43593382626559202</c:v>
                </c:pt>
                <c:pt idx="7243" formatCode="General">
                  <c:v>0.43593470339003298</c:v>
                </c:pt>
                <c:pt idx="7244" formatCode="General">
                  <c:v>0.43593558058234799</c:v>
                </c:pt>
                <c:pt idx="7245" formatCode="General">
                  <c:v>0.43593645784254198</c:v>
                </c:pt>
                <c:pt idx="7246" formatCode="General">
                  <c:v>0.435937335170619</c:v>
                </c:pt>
                <c:pt idx="7247" formatCode="General">
                  <c:v>0.435938212566582</c:v>
                </c:pt>
                <c:pt idx="7248" formatCode="General">
                  <c:v>0.43593909003043602</c:v>
                </c:pt>
                <c:pt idx="7249" formatCode="General">
                  <c:v>0.435939967562185</c:v>
                </c:pt>
                <c:pt idx="7250" formatCode="General">
                  <c:v>0.43594084516183301</c:v>
                </c:pt>
                <c:pt idx="7251" formatCode="General">
                  <c:v>0.43594172282938498</c:v>
                </c:pt>
                <c:pt idx="7252" formatCode="General">
                  <c:v>0.43594260056484302</c:v>
                </c:pt>
                <c:pt idx="7253" formatCode="General">
                  <c:v>0.43594347836821401</c:v>
                </c:pt>
                <c:pt idx="7254" formatCode="General">
                  <c:v>0.43594435623950001</c:v>
                </c:pt>
                <c:pt idx="7255" formatCode="General">
                  <c:v>0.43594523417870601</c:v>
                </c:pt>
                <c:pt idx="7256" formatCode="General">
                  <c:v>0.43594611218583601</c:v>
                </c:pt>
                <c:pt idx="7257" formatCode="General">
                  <c:v>0.43594699026089301</c:v>
                </c:pt>
                <c:pt idx="7258" formatCode="General">
                  <c:v>0.435947868403883</c:v>
                </c:pt>
                <c:pt idx="7259" formatCode="General">
                  <c:v>0.43594874661480898</c:v>
                </c:pt>
                <c:pt idx="7260" formatCode="General">
                  <c:v>0.435949624893676</c:v>
                </c:pt>
                <c:pt idx="7261" formatCode="General">
                  <c:v>0.43595050324048701</c:v>
                </c:pt>
                <c:pt idx="7262" formatCode="General">
                  <c:v>0.43595138165524699</c:v>
                </c:pt>
                <c:pt idx="7263" formatCode="General">
                  <c:v>0.43595226013796001</c:v>
                </c:pt>
                <c:pt idx="7264" formatCode="General">
                  <c:v>0.435953138688629</c:v>
                </c:pt>
                <c:pt idx="7265" formatCode="General">
                  <c:v>0.43595401730726002</c:v>
                </c:pt>
                <c:pt idx="7266" formatCode="General">
                  <c:v>0.43595489599385601</c:v>
                </c:pt>
                <c:pt idx="7267" formatCode="General">
                  <c:v>0.43595577474842101</c:v>
                </c:pt>
                <c:pt idx="7268" formatCode="General">
                  <c:v>0.43595665357095897</c:v>
                </c:pt>
                <c:pt idx="7269" formatCode="General">
                  <c:v>0.43595753246147501</c:v>
                </c:pt>
                <c:pt idx="7270" formatCode="General">
                  <c:v>0.43595841141997299</c:v>
                </c:pt>
                <c:pt idx="7271" formatCode="General">
                  <c:v>0.43595929044645598</c:v>
                </c:pt>
                <c:pt idx="7272" formatCode="General">
                  <c:v>0.43596016954092998</c:v>
                </c:pt>
                <c:pt idx="7273" formatCode="General">
                  <c:v>0.43596104870339702</c:v>
                </c:pt>
                <c:pt idx="7274" formatCode="General">
                  <c:v>0.43596192793386201</c:v>
                </c:pt>
                <c:pt idx="7275" formatCode="General">
                  <c:v>0.43596280723233</c:v>
                </c:pt>
                <c:pt idx="7276" formatCode="General">
                  <c:v>0.43596368659880502</c:v>
                </c:pt>
                <c:pt idx="7277" formatCode="General">
                  <c:v>0.43596456603328898</c:v>
                </c:pt>
                <c:pt idx="7278" formatCode="General">
                  <c:v>0.43596544553578898</c:v>
                </c:pt>
                <c:pt idx="7279" formatCode="General">
                  <c:v>0.43596632510630701</c:v>
                </c:pt>
                <c:pt idx="7280" formatCode="General">
                  <c:v>0.43596720474484801</c:v>
                </c:pt>
                <c:pt idx="7281" formatCode="General">
                  <c:v>0.43596808445141599</c:v>
                </c:pt>
                <c:pt idx="7282" formatCode="General">
                  <c:v>0.435968964226015</c:v>
                </c:pt>
                <c:pt idx="7283" formatCode="General">
                  <c:v>0.43596988723923902</c:v>
                </c:pt>
                <c:pt idx="7284" formatCode="General">
                  <c:v>0.43597101855243697</c:v>
                </c:pt>
                <c:pt idx="7285" formatCode="General">
                  <c:v>0.43597214992910599</c:v>
                </c:pt>
                <c:pt idx="7286" formatCode="General">
                  <c:v>0.43597328136924801</c:v>
                </c:pt>
                <c:pt idx="7287" formatCode="General">
                  <c:v>0.43597441287286598</c:v>
                </c:pt>
                <c:pt idx="7288" formatCode="General">
                  <c:v>0.435975544439963</c:v>
                </c:pt>
                <c:pt idx="7289" formatCode="General">
                  <c:v>0.43597667607054202</c:v>
                </c:pt>
                <c:pt idx="7290" formatCode="General">
                  <c:v>0.43597780776460598</c:v>
                </c:pt>
                <c:pt idx="7291" formatCode="General">
                  <c:v>0.43597893952215699</c:v>
                </c:pt>
                <c:pt idx="7292" formatCode="General">
                  <c:v>0.43598007134319899</c:v>
                </c:pt>
                <c:pt idx="7293" formatCode="General">
                  <c:v>0.43598120322773298</c:v>
                </c:pt>
                <c:pt idx="7294" formatCode="General">
                  <c:v>0.43598233517576401</c:v>
                </c:pt>
                <c:pt idx="7295" formatCode="General">
                  <c:v>0.43598346718729297</c:v>
                </c:pt>
                <c:pt idx="7296" formatCode="General">
                  <c:v>0.43598459926232402</c:v>
                </c:pt>
                <c:pt idx="7297" formatCode="General">
                  <c:v>0.43598573140086</c:v>
                </c:pt>
                <c:pt idx="7298" formatCode="General">
                  <c:v>0.43598686360290201</c:v>
                </c:pt>
                <c:pt idx="7299" formatCode="General">
                  <c:v>0.43598799586845499</c:v>
                </c:pt>
                <c:pt idx="7300" formatCode="General">
                  <c:v>0.435989128197521</c:v>
                </c:pt>
                <c:pt idx="7301" formatCode="General">
                  <c:v>0.43599026059010199</c:v>
                </c:pt>
                <c:pt idx="7302" formatCode="General">
                  <c:v>0.43599139304620299</c:v>
                </c:pt>
                <c:pt idx="7303" formatCode="General">
                  <c:v>0.43599252556582402</c:v>
                </c:pt>
                <c:pt idx="7304" formatCode="General">
                  <c:v>0.43599365814897001</c:v>
                </c:pt>
                <c:pt idx="7305" formatCode="General">
                  <c:v>0.43599479079564302</c:v>
                </c:pt>
                <c:pt idx="7306" formatCode="General">
                  <c:v>0.43599592350584498</c:v>
                </c:pt>
                <c:pt idx="7307" formatCode="General">
                  <c:v>0.43599705627958102</c:v>
                </c:pt>
                <c:pt idx="7308" formatCode="General">
                  <c:v>0.43599818911685201</c:v>
                </c:pt>
                <c:pt idx="7309" formatCode="General">
                  <c:v>0.4359993553532</c:v>
                </c:pt>
                <c:pt idx="7310" formatCode="General">
                  <c:v>0.43600069458506102</c:v>
                </c:pt>
                <c:pt idx="7311" formatCode="General">
                  <c:v>0.43600203388710301</c:v>
                </c:pt>
                <c:pt idx="7312" formatCode="General">
                  <c:v>0.43600337325932598</c:v>
                </c:pt>
                <c:pt idx="7313" formatCode="General">
                  <c:v>0.43600471270172902</c:v>
                </c:pt>
                <c:pt idx="7314" formatCode="General">
                  <c:v>0.43600605221431099</c:v>
                </c:pt>
                <c:pt idx="7315" formatCode="General">
                  <c:v>0.43600739179707199</c:v>
                </c:pt>
                <c:pt idx="7316" formatCode="General">
                  <c:v>0.43600873145001001</c:v>
                </c:pt>
                <c:pt idx="7317" formatCode="General">
                  <c:v>0.43601007117312501</c:v>
                </c:pt>
                <c:pt idx="7318" formatCode="General">
                  <c:v>0.43601141096641499</c:v>
                </c:pt>
                <c:pt idx="7319" formatCode="General">
                  <c:v>0.43601275082988</c:v>
                </c:pt>
                <c:pt idx="7320" formatCode="General">
                  <c:v>0.43601409076351899</c:v>
                </c:pt>
                <c:pt idx="7321" formatCode="General">
                  <c:v>0.43601543076733001</c:v>
                </c:pt>
                <c:pt idx="7322" formatCode="General">
                  <c:v>0.43601677084131402</c:v>
                </c:pt>
                <c:pt idx="7323" formatCode="General">
                  <c:v>0.436018110985469</c:v>
                </c:pt>
                <c:pt idx="7324" formatCode="General">
                  <c:v>0.43601945119979402</c:v>
                </c:pt>
                <c:pt idx="7325" formatCode="General">
                  <c:v>0.43602079148428902</c:v>
                </c:pt>
                <c:pt idx="7326" formatCode="General">
                  <c:v>0.436022131838952</c:v>
                </c:pt>
                <c:pt idx="7327" formatCode="General">
                  <c:v>0.43602347226378302</c:v>
                </c:pt>
                <c:pt idx="7328" formatCode="General">
                  <c:v>0.43602481275878002</c:v>
                </c:pt>
                <c:pt idx="7329" formatCode="General">
                  <c:v>0.43602615332394301</c:v>
                </c:pt>
                <c:pt idx="7330" formatCode="General">
                  <c:v>0.43602749395927098</c:v>
                </c:pt>
                <c:pt idx="7331" formatCode="General">
                  <c:v>0.436028834664763</c:v>
                </c:pt>
                <c:pt idx="7332" formatCode="General">
                  <c:v>0.436030175440418</c:v>
                </c:pt>
                <c:pt idx="7333" formatCode="General">
                  <c:v>0.43603151628623499</c:v>
                </c:pt>
                <c:pt idx="7334" formatCode="General">
                  <c:v>0.43603285720221302</c:v>
                </c:pt>
                <c:pt idx="7335" formatCode="General">
                  <c:v>0.43603419516689801</c:v>
                </c:pt>
                <c:pt idx="7336" formatCode="General">
                  <c:v>0.43603551625947601</c:v>
                </c:pt>
                <c:pt idx="7337" formatCode="General">
                  <c:v>0.43603683738379501</c:v>
                </c:pt>
                <c:pt idx="7338" formatCode="General">
                  <c:v>0.43603815853985201</c:v>
                </c:pt>
                <c:pt idx="7339" formatCode="General">
                  <c:v>0.43603947972764701</c:v>
                </c:pt>
                <c:pt idx="7340" formatCode="General">
                  <c:v>0.43604080094717701</c:v>
                </c:pt>
                <c:pt idx="7341" formatCode="General">
                  <c:v>0.43604212219844002</c:v>
                </c:pt>
                <c:pt idx="7342" formatCode="General">
                  <c:v>0.43604344348143398</c:v>
                </c:pt>
                <c:pt idx="7343" formatCode="General">
                  <c:v>0.43604476404701698</c:v>
                </c:pt>
                <c:pt idx="7344" formatCode="General">
                  <c:v>0.43604608448849302</c:v>
                </c:pt>
                <c:pt idx="7345" formatCode="General">
                  <c:v>0.43604740496111999</c:v>
                </c:pt>
                <c:pt idx="7346" formatCode="General">
                  <c:v>0.43604872546489698</c:v>
                </c:pt>
                <c:pt idx="7347" formatCode="General">
                  <c:v>0.436050045999821</c:v>
                </c:pt>
                <c:pt idx="7348" formatCode="General">
                  <c:v>0.436051366565891</c:v>
                </c:pt>
                <c:pt idx="7349" formatCode="General">
                  <c:v>0.43605268716310502</c:v>
                </c:pt>
                <c:pt idx="7350" formatCode="General">
                  <c:v>0.43605400779146097</c:v>
                </c:pt>
                <c:pt idx="7351" formatCode="General">
                  <c:v>0.43605532845095801</c:v>
                </c:pt>
                <c:pt idx="7352" formatCode="General">
                  <c:v>0.43605664914159298</c:v>
                </c:pt>
                <c:pt idx="7353" formatCode="General">
                  <c:v>0.43605796986336498</c:v>
                </c:pt>
                <c:pt idx="7354" formatCode="General">
                  <c:v>0.43605929061627202</c:v>
                </c:pt>
                <c:pt idx="7355" formatCode="General">
                  <c:v>0.43606061140031199</c:v>
                </c:pt>
                <c:pt idx="7356" formatCode="General">
                  <c:v>0.43606193221548301</c:v>
                </c:pt>
                <c:pt idx="7357" formatCode="General">
                  <c:v>0.43606325306178401</c:v>
                </c:pt>
                <c:pt idx="7358" formatCode="General">
                  <c:v>0.436064573939212</c:v>
                </c:pt>
                <c:pt idx="7359" formatCode="General">
                  <c:v>0.43606589484776598</c:v>
                </c:pt>
                <c:pt idx="7360" formatCode="General">
                  <c:v>0.43606721578744501</c:v>
                </c:pt>
                <c:pt idx="7361" formatCode="General">
                  <c:v>0.43606853675824497</c:v>
                </c:pt>
                <c:pt idx="7362" formatCode="General">
                  <c:v>0.43606985776016599</c:v>
                </c:pt>
                <c:pt idx="7363" formatCode="General">
                  <c:v>0.436071178793206</c:v>
                </c:pt>
                <c:pt idx="7364" formatCode="General">
                  <c:v>0.43607249985736202</c:v>
                </c:pt>
                <c:pt idx="7365" formatCode="General">
                  <c:v>0.43607382095263397</c:v>
                </c:pt>
                <c:pt idx="7366" formatCode="General">
                  <c:v>0.43607514207901898</c:v>
                </c:pt>
                <c:pt idx="7367" formatCode="General">
                  <c:v>0.436076463236515</c:v>
                </c:pt>
                <c:pt idx="7368" formatCode="General">
                  <c:v>0.43607778442512002</c:v>
                </c:pt>
                <c:pt idx="7369" formatCode="General">
                  <c:v>0.43607910564483299</c:v>
                </c:pt>
                <c:pt idx="7370" formatCode="General">
                  <c:v>0.43608042689565202</c:v>
                </c:pt>
                <c:pt idx="7371" formatCode="General">
                  <c:v>0.436081748177576</c:v>
                </c:pt>
                <c:pt idx="7372" formatCode="General">
                  <c:v>0.43608306949060099</c:v>
                </c:pt>
                <c:pt idx="7373" formatCode="General">
                  <c:v>0.436084390834727</c:v>
                </c:pt>
                <c:pt idx="7374" formatCode="General">
                  <c:v>0.43608571220995201</c:v>
                </c:pt>
                <c:pt idx="7375" formatCode="General">
                  <c:v>0.43608703361627399</c:v>
                </c:pt>
                <c:pt idx="7376" formatCode="General">
                  <c:v>0.43608835505368998</c:v>
                </c:pt>
                <c:pt idx="7377" formatCode="General">
                  <c:v>0.43608967652219999</c:v>
                </c:pt>
                <c:pt idx="7378" formatCode="General">
                  <c:v>0.43609099802180101</c:v>
                </c:pt>
                <c:pt idx="7379" formatCode="General">
                  <c:v>0.436092319552492</c:v>
                </c:pt>
                <c:pt idx="7380" formatCode="General">
                  <c:v>0.43609364111427101</c:v>
                </c:pt>
                <c:pt idx="7381" formatCode="General">
                  <c:v>0.43609496270713599</c:v>
                </c:pt>
                <c:pt idx="7382" formatCode="General">
                  <c:v>0.43609628433108399</c:v>
                </c:pt>
                <c:pt idx="7383" formatCode="General">
                  <c:v>0.43609760598611602</c:v>
                </c:pt>
                <c:pt idx="7384" formatCode="General">
                  <c:v>0.43609892767222702</c:v>
                </c:pt>
                <c:pt idx="7385" formatCode="General">
                  <c:v>0.43610024938941799</c:v>
                </c:pt>
                <c:pt idx="7386" formatCode="General">
                  <c:v>0.436101571137685</c:v>
                </c:pt>
                <c:pt idx="7387" formatCode="General">
                  <c:v>0.43610289291702797</c:v>
                </c:pt>
                <c:pt idx="7388" formatCode="General">
                  <c:v>0.43610421472744298</c:v>
                </c:pt>
                <c:pt idx="7389" formatCode="General">
                  <c:v>0.43610553656892997</c:v>
                </c:pt>
                <c:pt idx="7390" formatCode="General">
                  <c:v>0.436106858441487</c:v>
                </c:pt>
                <c:pt idx="7391" formatCode="General">
                  <c:v>0.43610818034511201</c:v>
                </c:pt>
                <c:pt idx="7392" formatCode="General">
                  <c:v>0.436109502279803</c:v>
                </c:pt>
                <c:pt idx="7393" formatCode="General">
                  <c:v>0.43611082424555803</c:v>
                </c:pt>
                <c:pt idx="7394" formatCode="General">
                  <c:v>0.43611214624237499</c:v>
                </c:pt>
                <c:pt idx="7395" formatCode="General">
                  <c:v>0.43611346827025299</c:v>
                </c:pt>
                <c:pt idx="7396" formatCode="General">
                  <c:v>0.43611479032918998</c:v>
                </c:pt>
                <c:pt idx="7397" formatCode="General">
                  <c:v>0.43611611241918402</c:v>
                </c:pt>
                <c:pt idx="7398" formatCode="General">
                  <c:v>0.436117434540233</c:v>
                </c:pt>
                <c:pt idx="7399" formatCode="General">
                  <c:v>0.43611875669233502</c:v>
                </c:pt>
                <c:pt idx="7400" formatCode="General">
                  <c:v>0.43612007887548898</c:v>
                </c:pt>
                <c:pt idx="7401" formatCode="General">
                  <c:v>0.43612140108969299</c:v>
                </c:pt>
                <c:pt idx="7402" formatCode="General">
                  <c:v>0.43612272333494401</c:v>
                </c:pt>
                <c:pt idx="7403" formatCode="General">
                  <c:v>0.43612404561124202</c:v>
                </c:pt>
                <c:pt idx="7404" formatCode="General">
                  <c:v>0.43612536791858297</c:v>
                </c:pt>
                <c:pt idx="7405" formatCode="General">
                  <c:v>0.43612669025696799</c:v>
                </c:pt>
                <c:pt idx="7406" formatCode="General">
                  <c:v>0.436128012626393</c:v>
                </c:pt>
                <c:pt idx="7407" formatCode="General">
                  <c:v>0.43612933502685602</c:v>
                </c:pt>
                <c:pt idx="7408" formatCode="General">
                  <c:v>0.436130657458357</c:v>
                </c:pt>
                <c:pt idx="7409" formatCode="General">
                  <c:v>0.43613197992089398</c:v>
                </c:pt>
                <c:pt idx="7410" formatCode="General">
                  <c:v>0.43613330241446302</c:v>
                </c:pt>
                <c:pt idx="7411" formatCode="General">
                  <c:v>0.43613462493906402</c:v>
                </c:pt>
                <c:pt idx="7412" formatCode="General">
                  <c:v>0.43613594749469498</c:v>
                </c:pt>
                <c:pt idx="7413" formatCode="General">
                  <c:v>0.436137270081354</c:v>
                </c:pt>
                <c:pt idx="7414" formatCode="General">
                  <c:v>0.43613859269903898</c:v>
                </c:pt>
                <c:pt idx="7415" formatCode="General">
                  <c:v>0.43613991534774799</c:v>
                </c:pt>
                <c:pt idx="7416" formatCode="General">
                  <c:v>0.43614123802748</c:v>
                </c:pt>
                <c:pt idx="7417" formatCode="General">
                  <c:v>0.43614256073823299</c:v>
                </c:pt>
                <c:pt idx="7418" formatCode="General">
                  <c:v>0.43614388348000499</c:v>
                </c:pt>
                <c:pt idx="7419" formatCode="General">
                  <c:v>0.43614520625279302</c:v>
                </c:pt>
                <c:pt idx="7420" formatCode="General">
                  <c:v>0.43614652905659701</c:v>
                </c:pt>
                <c:pt idx="7421" formatCode="General">
                  <c:v>0.43614785189141497</c:v>
                </c:pt>
                <c:pt idx="7422" formatCode="General">
                  <c:v>0.43614917475724402</c:v>
                </c:pt>
                <c:pt idx="7423" formatCode="General">
                  <c:v>0.43615049765408298</c:v>
                </c:pt>
                <c:pt idx="7424" formatCode="General">
                  <c:v>0.43615182058193003</c:v>
                </c:pt>
                <c:pt idx="7425" formatCode="General">
                  <c:v>0.43615314354078299</c:v>
                </c:pt>
                <c:pt idx="7426" formatCode="General">
                  <c:v>0.43615446653064099</c:v>
                </c:pt>
                <c:pt idx="7427" formatCode="General">
                  <c:v>0.43615578955150103</c:v>
                </c:pt>
                <c:pt idx="7428" formatCode="General">
                  <c:v>0.43615711260336198</c:v>
                </c:pt>
                <c:pt idx="7429" formatCode="General">
                  <c:v>0.43615843568622198</c:v>
                </c:pt>
                <c:pt idx="7430" formatCode="General">
                  <c:v>0.43615975880008001</c:v>
                </c:pt>
                <c:pt idx="7431" formatCode="General">
                  <c:v>0.43616108194493203</c:v>
                </c:pt>
                <c:pt idx="7432" formatCode="General">
                  <c:v>0.43616240512077897</c:v>
                </c:pt>
                <c:pt idx="7433" formatCode="General">
                  <c:v>0.43616372832761602</c:v>
                </c:pt>
                <c:pt idx="7434" formatCode="General">
                  <c:v>0.436165051565444</c:v>
                </c:pt>
                <c:pt idx="7435" formatCode="General">
                  <c:v>0.43616637483426002</c:v>
                </c:pt>
                <c:pt idx="7436" formatCode="General">
                  <c:v>0.43616769813406298</c:v>
                </c:pt>
                <c:pt idx="7437" formatCode="General">
                  <c:v>0.43616902146484898</c:v>
                </c:pt>
                <c:pt idx="7438" formatCode="General">
                  <c:v>0.43617034482661898</c:v>
                </c:pt>
                <c:pt idx="7439" formatCode="General">
                  <c:v>0.43617166821936898</c:v>
                </c:pt>
                <c:pt idx="7440" formatCode="General">
                  <c:v>0.43617299164309797</c:v>
                </c:pt>
                <c:pt idx="7441" formatCode="General">
                  <c:v>0.43617431509780502</c:v>
                </c:pt>
                <c:pt idx="7442" formatCode="General">
                  <c:v>0.43617563858348701</c:v>
                </c:pt>
                <c:pt idx="7443" formatCode="General">
                  <c:v>0.43617696210014301</c:v>
                </c:pt>
                <c:pt idx="7444" formatCode="General">
                  <c:v>0.43617828564777</c:v>
                </c:pt>
                <c:pt idx="7445" formatCode="General">
                  <c:v>0.436179609226368</c:v>
                </c:pt>
                <c:pt idx="7446" formatCode="General">
                  <c:v>0.43618093283593301</c:v>
                </c:pt>
                <c:pt idx="7447" formatCode="General">
                  <c:v>0.43618225647646502</c:v>
                </c:pt>
                <c:pt idx="7448" formatCode="General">
                  <c:v>0.43618358014796199</c:v>
                </c:pt>
                <c:pt idx="7449" formatCode="General">
                  <c:v>0.43618490385042102</c:v>
                </c:pt>
                <c:pt idx="7450" formatCode="General">
                  <c:v>0.43618622758384201</c:v>
                </c:pt>
                <c:pt idx="7451" formatCode="General">
                  <c:v>0.43618755134822101</c:v>
                </c:pt>
                <c:pt idx="7452" formatCode="General">
                  <c:v>0.43618887514355797</c:v>
                </c:pt>
                <c:pt idx="7453" formatCode="General">
                  <c:v>0.43619019896985001</c:v>
                </c:pt>
                <c:pt idx="7454" formatCode="General">
                  <c:v>0.436191522827096</c:v>
                </c:pt>
                <c:pt idx="7455" formatCode="General">
                  <c:v>0.43619284671529401</c:v>
                </c:pt>
                <c:pt idx="7456" formatCode="General">
                  <c:v>0.43619417063444199</c:v>
                </c:pt>
                <c:pt idx="7457" formatCode="General">
                  <c:v>0.43619549458453799</c:v>
                </c:pt>
                <c:pt idx="7458" formatCode="General">
                  <c:v>0.43619681856558101</c:v>
                </c:pt>
                <c:pt idx="7459" formatCode="General">
                  <c:v>0.436198142577568</c:v>
                </c:pt>
                <c:pt idx="7460" formatCode="General">
                  <c:v>0.43619946662049802</c:v>
                </c:pt>
                <c:pt idx="7461" formatCode="General">
                  <c:v>0.43620079069436901</c:v>
                </c:pt>
                <c:pt idx="7462" formatCode="General">
                  <c:v>0.43620211479917997</c:v>
                </c:pt>
                <c:pt idx="7463" formatCode="General">
                  <c:v>0.43620343893492702</c:v>
                </c:pt>
                <c:pt idx="7464" formatCode="General">
                  <c:v>0.43620476310161099</c:v>
                </c:pt>
                <c:pt idx="7465" formatCode="General">
                  <c:v>0.436206087299228</c:v>
                </c:pt>
                <c:pt idx="7466" formatCode="General">
                  <c:v>0.43620741152777698</c:v>
                </c:pt>
                <c:pt idx="7467" formatCode="General">
                  <c:v>0.436208735787256</c:v>
                </c:pt>
                <c:pt idx="7468" formatCode="General">
                  <c:v>0.436210060077664</c:v>
                </c:pt>
                <c:pt idx="7469" formatCode="General">
                  <c:v>0.43621138439899798</c:v>
                </c:pt>
                <c:pt idx="7470" formatCode="General">
                  <c:v>0.43621270875125701</c:v>
                </c:pt>
                <c:pt idx="7471" formatCode="General">
                  <c:v>0.43621403313443802</c:v>
                </c:pt>
                <c:pt idx="7472" formatCode="General">
                  <c:v>0.43621535754854102</c:v>
                </c:pt>
                <c:pt idx="7473" formatCode="General">
                  <c:v>0.436216681993563</c:v>
                </c:pt>
                <c:pt idx="7474" formatCode="General">
                  <c:v>0.43621800646950298</c:v>
                </c:pt>
                <c:pt idx="7475" formatCode="General">
                  <c:v>0.43621933097635801</c:v>
                </c:pt>
                <c:pt idx="7476" formatCode="General">
                  <c:v>0.43622065551412698</c:v>
                </c:pt>
                <c:pt idx="7477" formatCode="General">
                  <c:v>0.43622198008280799</c:v>
                </c:pt>
                <c:pt idx="7478" formatCode="General">
                  <c:v>0.4362233046824</c:v>
                </c:pt>
                <c:pt idx="7479" formatCode="General">
                  <c:v>0.43622462931290001</c:v>
                </c:pt>
                <c:pt idx="7480" formatCode="General">
                  <c:v>0.43622595397430602</c:v>
                </c:pt>
                <c:pt idx="7481" formatCode="General">
                  <c:v>0.43622727866661698</c:v>
                </c:pt>
                <c:pt idx="7482" formatCode="General">
                  <c:v>0.43622860338983199</c:v>
                </c:pt>
                <c:pt idx="7483" formatCode="General">
                  <c:v>0.43622992814394701</c:v>
                </c:pt>
                <c:pt idx="7484" formatCode="General">
                  <c:v>0.43623125292896198</c:v>
                </c:pt>
                <c:pt idx="7485" formatCode="General">
                  <c:v>0.43623257774487401</c:v>
                </c:pt>
                <c:pt idx="7486" formatCode="General">
                  <c:v>0.43623390259168199</c:v>
                </c:pt>
                <c:pt idx="7487" formatCode="General">
                  <c:v>0.43623522746938398</c:v>
                </c:pt>
                <c:pt idx="7488" formatCode="General">
                  <c:v>0.43623655237797898</c:v>
                </c:pt>
                <c:pt idx="7489" formatCode="General">
                  <c:v>0.436237877317463</c:v>
                </c:pt>
                <c:pt idx="7490" formatCode="General">
                  <c:v>0.43623920228783603</c:v>
                </c:pt>
                <c:pt idx="7491" formatCode="General">
                  <c:v>0.43624052728909601</c:v>
                </c:pt>
                <c:pt idx="7492" formatCode="General">
                  <c:v>0.43624185232124102</c:v>
                </c:pt>
                <c:pt idx="7493" formatCode="General">
                  <c:v>0.43624317738426799</c:v>
                </c:pt>
                <c:pt idx="7494" formatCode="General">
                  <c:v>0.43624450247817698</c:v>
                </c:pt>
                <c:pt idx="7495" formatCode="General">
                  <c:v>0.43624582760296599</c:v>
                </c:pt>
                <c:pt idx="7496" formatCode="General">
                  <c:v>0.43624715275863202</c:v>
                </c:pt>
                <c:pt idx="7497" formatCode="General">
                  <c:v>0.43624847794517402</c:v>
                </c:pt>
                <c:pt idx="7498" formatCode="General">
                  <c:v>0.43624980316258999</c:v>
                </c:pt>
                <c:pt idx="7499" formatCode="General">
                  <c:v>0.43625112841087799</c:v>
                </c:pt>
                <c:pt idx="7500" formatCode="General">
                  <c:v>0.43625245369003601</c:v>
                </c:pt>
                <c:pt idx="7501" formatCode="General">
                  <c:v>0.43625377900006301</c:v>
                </c:pt>
                <c:pt idx="7502" formatCode="General">
                  <c:v>0.43625510434095699</c:v>
                </c:pt>
                <c:pt idx="7503" formatCode="General">
                  <c:v>0.436256429712716</c:v>
                </c:pt>
                <c:pt idx="7504" formatCode="General">
                  <c:v>0.43625775511533799</c:v>
                </c:pt>
                <c:pt idx="7505" formatCode="General">
                  <c:v>0.43625908054882201</c:v>
                </c:pt>
                <c:pt idx="7506" formatCode="General">
                  <c:v>0.43626040601316501</c:v>
                </c:pt>
                <c:pt idx="7507" formatCode="General">
                  <c:v>0.436261731508366</c:v>
                </c:pt>
                <c:pt idx="7508" formatCode="General">
                  <c:v>0.43626305703442197</c:v>
                </c:pt>
                <c:pt idx="7509" formatCode="General">
                  <c:v>0.43626438259133299</c:v>
                </c:pt>
                <c:pt idx="7510" formatCode="General">
                  <c:v>0.43626570817909599</c:v>
                </c:pt>
                <c:pt idx="7511" formatCode="General">
                  <c:v>0.43626703379770998</c:v>
                </c:pt>
                <c:pt idx="7512" formatCode="General">
                  <c:v>0.43626835944717202</c:v>
                </c:pt>
                <c:pt idx="7513" formatCode="General">
                  <c:v>0.43626968512748099</c:v>
                </c:pt>
                <c:pt idx="7514" formatCode="General">
                  <c:v>0.43627101083863501</c:v>
                </c:pt>
                <c:pt idx="7515" formatCode="General">
                  <c:v>0.43627233658063302</c:v>
                </c:pt>
                <c:pt idx="7516" formatCode="General">
                  <c:v>0.43627366235347198</c:v>
                </c:pt>
                <c:pt idx="7517" formatCode="General">
                  <c:v>0.43627498815715099</c:v>
                </c:pt>
                <c:pt idx="7518" formatCode="General">
                  <c:v>0.436276313991667</c:v>
                </c:pt>
                <c:pt idx="7519" formatCode="General">
                  <c:v>0.43627763985701901</c:v>
                </c:pt>
                <c:pt idx="7520" formatCode="General">
                  <c:v>0.43627896575320602</c:v>
                </c:pt>
                <c:pt idx="7521" formatCode="General">
                  <c:v>0.43628029168022497</c:v>
                </c:pt>
                <c:pt idx="7522" formatCode="General">
                  <c:v>0.43628161763807499</c:v>
                </c:pt>
                <c:pt idx="7523" formatCode="General">
                  <c:v>0.43628294362675302</c:v>
                </c:pt>
                <c:pt idx="7524" formatCode="General">
                  <c:v>0.43628426964625799</c:v>
                </c:pt>
                <c:pt idx="7525" formatCode="General">
                  <c:v>0.43628559569658898</c:v>
                </c:pt>
                <c:pt idx="7526" formatCode="General">
                  <c:v>0.43628692177774298</c:v>
                </c:pt>
                <c:pt idx="7527" formatCode="General">
                  <c:v>0.43628824788971798</c:v>
                </c:pt>
                <c:pt idx="7528" formatCode="General">
                  <c:v>0.436289574032514</c:v>
                </c:pt>
                <c:pt idx="7529" formatCode="General">
                  <c:v>0.43629090020612699</c:v>
                </c:pt>
                <c:pt idx="7530" formatCode="General">
                  <c:v>0.43629222641055598</c:v>
                </c:pt>
                <c:pt idx="7531" formatCode="General">
                  <c:v>0.436293552645799</c:v>
                </c:pt>
                <c:pt idx="7532" formatCode="General">
                  <c:v>0.43629487891185598</c:v>
                </c:pt>
                <c:pt idx="7533" formatCode="General">
                  <c:v>0.43629620520872198</c:v>
                </c:pt>
                <c:pt idx="7534" formatCode="General">
                  <c:v>0.436297531536398</c:v>
                </c:pt>
                <c:pt idx="7535" formatCode="General">
                  <c:v>0.43629885789488099</c:v>
                </c:pt>
                <c:pt idx="7536" formatCode="General">
                  <c:v>0.436300184284168</c:v>
                </c:pt>
                <c:pt idx="7537" formatCode="General">
                  <c:v>0.43630151070425999</c:v>
                </c:pt>
                <c:pt idx="7538" formatCode="General">
                  <c:v>0.436302837155153</c:v>
                </c:pt>
                <c:pt idx="7539" formatCode="General">
                  <c:v>0.43630416363684599</c:v>
                </c:pt>
                <c:pt idx="7540" formatCode="General">
                  <c:v>0.43630549014933701</c:v>
                </c:pt>
                <c:pt idx="7541" formatCode="General">
                  <c:v>0.436306816692624</c:v>
                </c:pt>
                <c:pt idx="7542" formatCode="General">
                  <c:v>0.43630814326670497</c:v>
                </c:pt>
                <c:pt idx="7543" formatCode="General">
                  <c:v>0.43630946987157998</c:v>
                </c:pt>
                <c:pt idx="7544" formatCode="General">
                  <c:v>0.43631079650724403</c:v>
                </c:pt>
                <c:pt idx="7545" formatCode="General">
                  <c:v>0.436312123173698</c:v>
                </c:pt>
                <c:pt idx="7546" formatCode="General">
                  <c:v>0.43631344987093901</c:v>
                </c:pt>
                <c:pt idx="7547" formatCode="General">
                  <c:v>0.436314776598966</c:v>
                </c:pt>
                <c:pt idx="7548" formatCode="General">
                  <c:v>0.43631610335777599</c:v>
                </c:pt>
                <c:pt idx="7549" formatCode="General">
                  <c:v>0.43631743014736701</c:v>
                </c:pt>
                <c:pt idx="7550" formatCode="General">
                  <c:v>0.43631875696773897</c:v>
                </c:pt>
                <c:pt idx="7551" formatCode="General">
                  <c:v>0.43632008381888898</c:v>
                </c:pt>
                <c:pt idx="7552" formatCode="General">
                  <c:v>0.43632141070081498</c:v>
                </c:pt>
                <c:pt idx="7553" formatCode="General">
                  <c:v>0.43632273761351598</c:v>
                </c:pt>
                <c:pt idx="7554" formatCode="General">
                  <c:v>0.43632406455698902</c:v>
                </c:pt>
                <c:pt idx="7555" formatCode="General">
                  <c:v>0.43632539153123301</c:v>
                </c:pt>
                <c:pt idx="7556" formatCode="General">
                  <c:v>0.43632671853624599</c:v>
                </c:pt>
                <c:pt idx="7557" formatCode="General">
                  <c:v>0.43632804557202698</c:v>
                </c:pt>
                <c:pt idx="7558" formatCode="General">
                  <c:v>0.43632937263857302</c:v>
                </c:pt>
                <c:pt idx="7559" formatCode="General">
                  <c:v>0.43633069973588301</c:v>
                </c:pt>
                <c:pt idx="7560" formatCode="General">
                  <c:v>0.436332026863954</c:v>
                </c:pt>
                <c:pt idx="7561" formatCode="General">
                  <c:v>0.436333354022786</c:v>
                </c:pt>
                <c:pt idx="7562" formatCode="General">
                  <c:v>0.43633468121237501</c:v>
                </c:pt>
                <c:pt idx="7563" formatCode="General">
                  <c:v>0.43633600843272202</c:v>
                </c:pt>
                <c:pt idx="7564" formatCode="General">
                  <c:v>0.43633733568382299</c:v>
                </c:pt>
                <c:pt idx="7565" formatCode="General">
                  <c:v>0.43633866296567603</c:v>
                </c:pt>
                <c:pt idx="7566" formatCode="General">
                  <c:v>0.43633999027828102</c:v>
                </c:pt>
                <c:pt idx="7567" formatCode="General">
                  <c:v>0.43634131762163503</c:v>
                </c:pt>
                <c:pt idx="7568" formatCode="General">
                  <c:v>0.436342644995736</c:v>
                </c:pt>
                <c:pt idx="7569" formatCode="General">
                  <c:v>0.43634397240058298</c:v>
                </c:pt>
                <c:pt idx="7570" formatCode="General">
                  <c:v>0.43634529983617298</c:v>
                </c:pt>
                <c:pt idx="7571" formatCode="General">
                  <c:v>0.43634662730250601</c:v>
                </c:pt>
                <c:pt idx="7572" formatCode="General">
                  <c:v>0.436347954799578</c:v>
                </c:pt>
                <c:pt idx="7573" formatCode="General">
                  <c:v>0.43634928232738901</c:v>
                </c:pt>
                <c:pt idx="7574" formatCode="General">
                  <c:v>0.43635060988593699</c:v>
                </c:pt>
                <c:pt idx="7575" formatCode="General">
                  <c:v>0.436351937475219</c:v>
                </c:pt>
                <c:pt idx="7576" formatCode="General">
                  <c:v>0.43635326509523398</c:v>
                </c:pt>
                <c:pt idx="7577" formatCode="General">
                  <c:v>0.43635459274598098</c:v>
                </c:pt>
                <c:pt idx="7578" formatCode="General">
                  <c:v>0.43635592042745602</c:v>
                </c:pt>
                <c:pt idx="7579" formatCode="General">
                  <c:v>0.43635724813965898</c:v>
                </c:pt>
                <c:pt idx="7580" formatCode="General">
                  <c:v>0.43635857588258797</c:v>
                </c:pt>
                <c:pt idx="7581" formatCode="General">
                  <c:v>0.43635990365624</c:v>
                </c:pt>
                <c:pt idx="7582" formatCode="General">
                  <c:v>0.43636123146061501</c:v>
                </c:pt>
                <c:pt idx="7583" formatCode="General">
                  <c:v>0.43636255929571</c:v>
                </c:pt>
                <c:pt idx="7584" formatCode="General">
                  <c:v>0.43636388716152302</c:v>
                </c:pt>
                <c:pt idx="7585" formatCode="General">
                  <c:v>0.43636521505805298</c:v>
                </c:pt>
                <c:pt idx="7586" formatCode="General">
                  <c:v>0.43636654298529798</c:v>
                </c:pt>
                <c:pt idx="7587" formatCode="General">
                  <c:v>0.43636759664265001</c:v>
                </c:pt>
                <c:pt idx="7588" formatCode="General">
                  <c:v>0.43636861603772797</c:v>
                </c:pt>
                <c:pt idx="7589" formatCode="General">
                  <c:v>0.43636963545778901</c:v>
                </c:pt>
                <c:pt idx="7590" formatCode="General">
                  <c:v>0.436370654902831</c:v>
                </c:pt>
                <c:pt idx="7591" formatCode="General">
                  <c:v>0.43637167437285401</c:v>
                </c:pt>
                <c:pt idx="7592" formatCode="General">
                  <c:v>0.43637269386785799</c:v>
                </c:pt>
                <c:pt idx="7593" formatCode="General">
                  <c:v>0.43637371338783998</c:v>
                </c:pt>
                <c:pt idx="7594" formatCode="General">
                  <c:v>0.43637473293280099</c:v>
                </c:pt>
                <c:pt idx="7595" formatCode="General">
                  <c:v>0.43637575250273802</c:v>
                </c:pt>
                <c:pt idx="7596" formatCode="General">
                  <c:v>0.43637677209765302</c:v>
                </c:pt>
                <c:pt idx="7597" formatCode="General">
                  <c:v>0.43637779171754199</c:v>
                </c:pt>
                <c:pt idx="7598" formatCode="General">
                  <c:v>0.43637881136240703</c:v>
                </c:pt>
                <c:pt idx="7599" formatCode="General">
                  <c:v>0.43637983103224498</c:v>
                </c:pt>
                <c:pt idx="7600" formatCode="General">
                  <c:v>0.43638085072705701</c:v>
                </c:pt>
                <c:pt idx="7601" formatCode="General">
                  <c:v>0.43638187044684001</c:v>
                </c:pt>
                <c:pt idx="7602" formatCode="General">
                  <c:v>0.43638289019159399</c:v>
                </c:pt>
                <c:pt idx="7603" formatCode="General">
                  <c:v>0.43638390996131898</c:v>
                </c:pt>
                <c:pt idx="7604" formatCode="General">
                  <c:v>0.43638492975601301</c:v>
                </c:pt>
                <c:pt idx="7605" formatCode="General">
                  <c:v>0.436385949575676</c:v>
                </c:pt>
                <c:pt idx="7606" formatCode="General">
                  <c:v>0.43638696942030603</c:v>
                </c:pt>
                <c:pt idx="7607" formatCode="General">
                  <c:v>0.43638798928990302</c:v>
                </c:pt>
                <c:pt idx="7608" formatCode="General">
                  <c:v>0.43638900918446599</c:v>
                </c:pt>
                <c:pt idx="7609" formatCode="General">
                  <c:v>0.43639002910399399</c:v>
                </c:pt>
                <c:pt idx="7610" formatCode="General">
                  <c:v>0.43639104904848602</c:v>
                </c:pt>
                <c:pt idx="7611" formatCode="General">
                  <c:v>0.43639206901794098</c:v>
                </c:pt>
                <c:pt idx="7612" formatCode="General">
                  <c:v>0.43639308901235901</c:v>
                </c:pt>
                <c:pt idx="7613" formatCode="General">
                  <c:v>0.43639410903173798</c:v>
                </c:pt>
                <c:pt idx="7614" formatCode="General">
                  <c:v>0.43639512907607803</c:v>
                </c:pt>
                <c:pt idx="7615" formatCode="General">
                  <c:v>0.436396149145377</c:v>
                </c:pt>
                <c:pt idx="7616" formatCode="General">
                  <c:v>0.43639716923963501</c:v>
                </c:pt>
                <c:pt idx="7617" formatCode="General">
                  <c:v>0.436398189358851</c:v>
                </c:pt>
                <c:pt idx="7618" formatCode="General">
                  <c:v>0.43639920950302402</c:v>
                </c:pt>
                <c:pt idx="7619" formatCode="General">
                  <c:v>0.43640022967215403</c:v>
                </c:pt>
                <c:pt idx="7620" formatCode="General">
                  <c:v>0.43640124986623802</c:v>
                </c:pt>
                <c:pt idx="7621" formatCode="General">
                  <c:v>0.43640227008527699</c:v>
                </c:pt>
                <c:pt idx="7622" formatCode="General">
                  <c:v>0.43640329032927</c:v>
                </c:pt>
                <c:pt idx="7623" formatCode="General">
                  <c:v>0.436404310598215</c:v>
                </c:pt>
                <c:pt idx="7624" formatCode="General">
                  <c:v>0.43640533089211198</c:v>
                </c:pt>
                <c:pt idx="7625" formatCode="General">
                  <c:v>0.436406351210959</c:v>
                </c:pt>
                <c:pt idx="7626" formatCode="General">
                  <c:v>0.43640737155475701</c:v>
                </c:pt>
                <c:pt idx="7627" formatCode="General">
                  <c:v>0.436408391923504</c:v>
                </c:pt>
                <c:pt idx="7628" formatCode="General">
                  <c:v>0.43640941231719899</c:v>
                </c:pt>
                <c:pt idx="7629" formatCode="General">
                  <c:v>0.43641043273584201</c:v>
                </c:pt>
                <c:pt idx="7630" formatCode="General">
                  <c:v>0.43641145317943097</c:v>
                </c:pt>
                <c:pt idx="7631" formatCode="General">
                  <c:v>0.43641247364796498</c:v>
                </c:pt>
                <c:pt idx="7632" formatCode="General">
                  <c:v>0.43641349414144398</c:v>
                </c:pt>
                <c:pt idx="7633" formatCode="General">
                  <c:v>0.43641451465986703</c:v>
                </c:pt>
                <c:pt idx="7634" formatCode="General">
                  <c:v>0.43641553520323301</c:v>
                </c:pt>
                <c:pt idx="7635" formatCode="General">
                  <c:v>0.43641655577154198</c:v>
                </c:pt>
                <c:pt idx="7636" formatCode="General">
                  <c:v>0.436417576364791</c:v>
                </c:pt>
                <c:pt idx="7637" formatCode="General">
                  <c:v>0.43641859698298002</c:v>
                </c:pt>
                <c:pt idx="7638" formatCode="General">
                  <c:v>0.43641961762610898</c:v>
                </c:pt>
                <c:pt idx="7639" formatCode="General">
                  <c:v>0.43642063829417699</c:v>
                </c:pt>
                <c:pt idx="7640" formatCode="General">
                  <c:v>0.43642165898718199</c:v>
                </c:pt>
                <c:pt idx="7641" formatCode="General">
                  <c:v>0.436422679705123</c:v>
                </c:pt>
                <c:pt idx="7642" formatCode="General">
                  <c:v>0.436423700448001</c:v>
                </c:pt>
                <c:pt idx="7643" formatCode="General">
                  <c:v>0.43642472121581399</c:v>
                </c:pt>
                <c:pt idx="7644" formatCode="General">
                  <c:v>0.43642574200856099</c:v>
                </c:pt>
                <c:pt idx="7645" formatCode="General">
                  <c:v>0.43642676282624099</c:v>
                </c:pt>
                <c:pt idx="7646" formatCode="General">
                  <c:v>0.43642778366885299</c:v>
                </c:pt>
                <c:pt idx="7647" formatCode="General">
                  <c:v>0.43642880453639699</c:v>
                </c:pt>
                <c:pt idx="7648" formatCode="General">
                  <c:v>0.43642982542887099</c:v>
                </c:pt>
                <c:pt idx="7649" formatCode="General">
                  <c:v>0.43643084634627599</c:v>
                </c:pt>
                <c:pt idx="7650" formatCode="General">
                  <c:v>0.436431867288609</c:v>
                </c:pt>
                <c:pt idx="7651" formatCode="General">
                  <c:v>0.43643288825587001</c:v>
                </c:pt>
                <c:pt idx="7652" formatCode="General">
                  <c:v>0.43643390924805697</c:v>
                </c:pt>
                <c:pt idx="7653" formatCode="General">
                  <c:v>0.43643493026517199</c:v>
                </c:pt>
                <c:pt idx="7654" formatCode="General">
                  <c:v>0.43643595130721102</c:v>
                </c:pt>
                <c:pt idx="7655" formatCode="General">
                  <c:v>0.436436972374175</c:v>
                </c:pt>
                <c:pt idx="7656" formatCode="General">
                  <c:v>0.43643799346606199</c:v>
                </c:pt>
                <c:pt idx="7657" formatCode="General">
                  <c:v>0.43643901458287199</c:v>
                </c:pt>
                <c:pt idx="7658" formatCode="General">
                  <c:v>0.43644003572460399</c:v>
                </c:pt>
                <c:pt idx="7659" formatCode="General">
                  <c:v>0.43644105689125601</c:v>
                </c:pt>
                <c:pt idx="7660" formatCode="General">
                  <c:v>0.43644207808282798</c:v>
                </c:pt>
                <c:pt idx="7661" formatCode="General">
                  <c:v>0.43644309929932001</c:v>
                </c:pt>
                <c:pt idx="7662" formatCode="General">
                  <c:v>0.43644412054073001</c:v>
                </c:pt>
                <c:pt idx="7663" formatCode="General">
                  <c:v>0.43644514180705701</c:v>
                </c:pt>
                <c:pt idx="7664" formatCode="General">
                  <c:v>0.43644616309830098</c:v>
                </c:pt>
                <c:pt idx="7665" formatCode="General">
                  <c:v>0.43644718441446001</c:v>
                </c:pt>
                <c:pt idx="7666" formatCode="General">
                  <c:v>0.436448205755534</c:v>
                </c:pt>
                <c:pt idx="7667" formatCode="General">
                  <c:v>0.43644922712152101</c:v>
                </c:pt>
                <c:pt idx="7668" formatCode="General">
                  <c:v>0.43645024851242198</c:v>
                </c:pt>
                <c:pt idx="7669" formatCode="General">
                  <c:v>0.43645126992823502</c:v>
                </c:pt>
                <c:pt idx="7670" formatCode="General">
                  <c:v>0.43645229136895802</c:v>
                </c:pt>
                <c:pt idx="7671" formatCode="General">
                  <c:v>0.43645331283459199</c:v>
                </c:pt>
                <c:pt idx="7672" formatCode="General">
                  <c:v>0.43645433432513597</c:v>
                </c:pt>
                <c:pt idx="7673" formatCode="General">
                  <c:v>0.43645535584058798</c:v>
                </c:pt>
                <c:pt idx="7674" formatCode="General">
                  <c:v>0.436456377380947</c:v>
                </c:pt>
                <c:pt idx="7675" formatCode="General">
                  <c:v>0.43645739894621299</c:v>
                </c:pt>
                <c:pt idx="7676" formatCode="General">
                  <c:v>0.43645842053638501</c:v>
                </c:pt>
                <c:pt idx="7677" formatCode="General">
                  <c:v>0.43645944215146198</c:v>
                </c:pt>
                <c:pt idx="7678" formatCode="General">
                  <c:v>0.43646046379144299</c:v>
                </c:pt>
                <c:pt idx="7679" formatCode="General">
                  <c:v>0.43646148545632801</c:v>
                </c:pt>
                <c:pt idx="7680" formatCode="General">
                  <c:v>0.43646250714611401</c:v>
                </c:pt>
                <c:pt idx="7681" formatCode="General">
                  <c:v>0.43646352886080197</c:v>
                </c:pt>
                <c:pt idx="7682" formatCode="General">
                  <c:v>0.43646455060039102</c:v>
                </c:pt>
                <c:pt idx="7683" formatCode="General">
                  <c:v>0.43646557236487898</c:v>
                </c:pt>
                <c:pt idx="7684" formatCode="General">
                  <c:v>0.43646659415426597</c:v>
                </c:pt>
                <c:pt idx="7685" formatCode="General">
                  <c:v>0.43646761596855099</c:v>
                </c:pt>
                <c:pt idx="7686" formatCode="General">
                  <c:v>0.43646863780773298</c:v>
                </c:pt>
                <c:pt idx="7687" formatCode="General">
                  <c:v>0.43646965967181101</c:v>
                </c:pt>
                <c:pt idx="7688" formatCode="General">
                  <c:v>0.436470681560784</c:v>
                </c:pt>
                <c:pt idx="7689" formatCode="General">
                  <c:v>0.43647170347465197</c:v>
                </c:pt>
                <c:pt idx="7690" formatCode="General">
                  <c:v>0.43647272541341298</c:v>
                </c:pt>
                <c:pt idx="7691" formatCode="General">
                  <c:v>0.43647374737706601</c:v>
                </c:pt>
                <c:pt idx="7692" formatCode="General">
                  <c:v>0.43647476936561103</c:v>
                </c:pt>
                <c:pt idx="7693" formatCode="General">
                  <c:v>0.43647579137904802</c:v>
                </c:pt>
                <c:pt idx="7694" formatCode="General">
                  <c:v>0.43647681341737399</c:v>
                </c:pt>
                <c:pt idx="7695" formatCode="General">
                  <c:v>0.43647783548058899</c:v>
                </c:pt>
                <c:pt idx="7696" formatCode="General">
                  <c:v>0.43647885756869198</c:v>
                </c:pt>
                <c:pt idx="7697" formatCode="General">
                  <c:v>0.436479879681683</c:v>
                </c:pt>
                <c:pt idx="7698" formatCode="General">
                  <c:v>0.43648090181956001</c:v>
                </c:pt>
                <c:pt idx="7699" formatCode="General">
                  <c:v>0.436481923982322</c:v>
                </c:pt>
                <c:pt idx="7700" formatCode="General">
                  <c:v>0.43648294616996902</c:v>
                </c:pt>
                <c:pt idx="7701" formatCode="General">
                  <c:v>0.43648396838249998</c:v>
                </c:pt>
                <c:pt idx="7702" formatCode="General">
                  <c:v>0.43648499061991403</c:v>
                </c:pt>
                <c:pt idx="7703" formatCode="General">
                  <c:v>0.43648601288220901</c:v>
                </c:pt>
                <c:pt idx="7704" formatCode="General">
                  <c:v>0.43648703516938597</c:v>
                </c:pt>
                <c:pt idx="7705" formatCode="General">
                  <c:v>0.43648805748144298</c:v>
                </c:pt>
                <c:pt idx="7706" formatCode="General">
                  <c:v>0.43648907981837898</c:v>
                </c:pt>
                <c:pt idx="7707" formatCode="General">
                  <c:v>0.43649010218019402</c:v>
                </c:pt>
                <c:pt idx="7708" formatCode="General">
                  <c:v>0.43649112456688599</c:v>
                </c:pt>
                <c:pt idx="7709" formatCode="General">
                  <c:v>0.43649214697845501</c:v>
                </c:pt>
                <c:pt idx="7710" formatCode="General">
                  <c:v>0.43649316941489902</c:v>
                </c:pt>
                <c:pt idx="7711" formatCode="General">
                  <c:v>0.43649419187621902</c:v>
                </c:pt>
                <c:pt idx="7712" formatCode="General">
                  <c:v>0.43649521436241201</c:v>
                </c:pt>
                <c:pt idx="7713" formatCode="General">
                  <c:v>0.43649623687347899</c:v>
                </c:pt>
                <c:pt idx="7714" formatCode="General">
                  <c:v>0.43649725940941703</c:v>
                </c:pt>
                <c:pt idx="7715" formatCode="General">
                  <c:v>0.436498281970228</c:v>
                </c:pt>
                <c:pt idx="7716" formatCode="General">
                  <c:v>0.43649930455590802</c:v>
                </c:pt>
                <c:pt idx="7717" formatCode="General">
                  <c:v>0.43650032716645898</c:v>
                </c:pt>
                <c:pt idx="7718" formatCode="General">
                  <c:v>0.43650134980187699</c:v>
                </c:pt>
                <c:pt idx="7719" formatCode="General">
                  <c:v>0.436502372462164</c:v>
                </c:pt>
                <c:pt idx="7720" formatCode="General">
                  <c:v>0.43650339514731801</c:v>
                </c:pt>
                <c:pt idx="7721" formatCode="General">
                  <c:v>0.43650431718753802</c:v>
                </c:pt>
                <c:pt idx="7722" formatCode="General">
                  <c:v>0.43650499625057299</c:v>
                </c:pt>
                <c:pt idx="7723" formatCode="General">
                  <c:v>0.43650567532922802</c:v>
                </c:pt>
                <c:pt idx="7724" formatCode="General">
                  <c:v>0.436506354423502</c:v>
                </c:pt>
                <c:pt idx="7725" formatCode="General">
                  <c:v>0.43650703353339299</c:v>
                </c:pt>
                <c:pt idx="7726" formatCode="General">
                  <c:v>0.43650771265890298</c:v>
                </c:pt>
                <c:pt idx="7727" formatCode="General">
                  <c:v>0.43650839180002998</c:v>
                </c:pt>
                <c:pt idx="7728" formatCode="General">
                  <c:v>0.43650907095677499</c:v>
                </c:pt>
                <c:pt idx="7729" formatCode="General">
                  <c:v>0.43650975012913601</c:v>
                </c:pt>
                <c:pt idx="7730" formatCode="General">
                  <c:v>0.43651042931711398</c:v>
                </c:pt>
                <c:pt idx="7731" formatCode="General">
                  <c:v>0.436511098044776</c:v>
                </c:pt>
                <c:pt idx="7732" formatCode="General">
                  <c:v>0.43651172267689797</c:v>
                </c:pt>
                <c:pt idx="7733" formatCode="General">
                  <c:v>0.43651234732133998</c:v>
                </c:pt>
                <c:pt idx="7734" formatCode="General">
                  <c:v>0.43651297197810002</c:v>
                </c:pt>
                <c:pt idx="7735" formatCode="General">
                  <c:v>0.43651359664717798</c:v>
                </c:pt>
                <c:pt idx="7736" formatCode="General">
                  <c:v>0.43651422132857398</c:v>
                </c:pt>
                <c:pt idx="7737" formatCode="General">
                  <c:v>0.43651484602228802</c:v>
                </c:pt>
                <c:pt idx="7738" formatCode="General">
                  <c:v>0.43651547072831798</c:v>
                </c:pt>
                <c:pt idx="7739" formatCode="General">
                  <c:v>0.43651609544666498</c:v>
                </c:pt>
                <c:pt idx="7740" formatCode="General">
                  <c:v>0.43651672017732901</c:v>
                </c:pt>
                <c:pt idx="7741" formatCode="General">
                  <c:v>0.43651734492030803</c:v>
                </c:pt>
                <c:pt idx="7742" formatCode="General">
                  <c:v>0.43651796967560302</c:v>
                </c:pt>
                <c:pt idx="7743" formatCode="General">
                  <c:v>0.436518594443214</c:v>
                </c:pt>
                <c:pt idx="7744" formatCode="General">
                  <c:v>0.43651921922313902</c:v>
                </c:pt>
                <c:pt idx="7745" formatCode="General">
                  <c:v>0.43651984401537802</c:v>
                </c:pt>
                <c:pt idx="7746" formatCode="General">
                  <c:v>0.43652046881993101</c:v>
                </c:pt>
                <c:pt idx="7747" formatCode="General">
                  <c:v>0.43652109363679797</c:v>
                </c:pt>
                <c:pt idx="7748" formatCode="General">
                  <c:v>0.43652171846597898</c:v>
                </c:pt>
                <c:pt idx="7749" formatCode="General">
                  <c:v>0.43652234330747203</c:v>
                </c:pt>
                <c:pt idx="7750" formatCode="General">
                  <c:v>0.436522968161278</c:v>
                </c:pt>
                <c:pt idx="7751" formatCode="General">
                  <c:v>0.43652359302739602</c:v>
                </c:pt>
                <c:pt idx="7752" formatCode="General">
                  <c:v>0.43652421790582602</c:v>
                </c:pt>
                <c:pt idx="7753" formatCode="General">
                  <c:v>0.436524842796567</c:v>
                </c:pt>
                <c:pt idx="7754" formatCode="General">
                  <c:v>0.43652546769961897</c:v>
                </c:pt>
                <c:pt idx="7755" formatCode="General">
                  <c:v>0.43652609261498199</c:v>
                </c:pt>
                <c:pt idx="7756" formatCode="General">
                  <c:v>0.43652671754265499</c:v>
                </c:pt>
                <c:pt idx="7757" formatCode="General">
                  <c:v>0.43652734248263803</c:v>
                </c:pt>
                <c:pt idx="7758" formatCode="General">
                  <c:v>0.436527967434931</c:v>
                </c:pt>
                <c:pt idx="7759" formatCode="General">
                  <c:v>0.43652859239953301</c:v>
                </c:pt>
                <c:pt idx="7760" formatCode="General">
                  <c:v>0.43652921737644301</c:v>
                </c:pt>
                <c:pt idx="7761" formatCode="General">
                  <c:v>0.436529842365662</c:v>
                </c:pt>
                <c:pt idx="7762" formatCode="General">
                  <c:v>0.43653046736718898</c:v>
                </c:pt>
                <c:pt idx="7763" formatCode="General">
                  <c:v>0.436531092381024</c:v>
                </c:pt>
                <c:pt idx="7764" formatCode="General">
                  <c:v>0.43653171740716601</c:v>
                </c:pt>
                <c:pt idx="7765" formatCode="General">
                  <c:v>0.43653234244561501</c:v>
                </c:pt>
                <c:pt idx="7766" formatCode="General">
                  <c:v>0.43653296749636999</c:v>
                </c:pt>
                <c:pt idx="7767" formatCode="General">
                  <c:v>0.43653359255943103</c:v>
                </c:pt>
                <c:pt idx="7768" formatCode="General">
                  <c:v>0.43653421763479899</c:v>
                </c:pt>
                <c:pt idx="7769" formatCode="General">
                  <c:v>0.43653484272247201</c:v>
                </c:pt>
                <c:pt idx="7770" formatCode="General">
                  <c:v>0.43653546782244901</c:v>
                </c:pt>
                <c:pt idx="7771" formatCode="General">
                  <c:v>0.436536092934732</c:v>
                </c:pt>
                <c:pt idx="7772" formatCode="General">
                  <c:v>0.43653671805931799</c:v>
                </c:pt>
                <c:pt idx="7773" formatCode="General">
                  <c:v>0.43653734319620902</c:v>
                </c:pt>
                <c:pt idx="7774" formatCode="General">
                  <c:v>0.43653796834540298</c:v>
                </c:pt>
                <c:pt idx="7775" formatCode="General">
                  <c:v>0.4365385935069</c:v>
                </c:pt>
                <c:pt idx="7776" formatCode="General">
                  <c:v>0.4365392186807</c:v>
                </c:pt>
                <c:pt idx="7777" formatCode="General">
                  <c:v>0.436539843866803</c:v>
                </c:pt>
                <c:pt idx="7778" formatCode="General">
                  <c:v>0.43654046906520699</c:v>
                </c:pt>
                <c:pt idx="7779" formatCode="General">
                  <c:v>0.43654109427591298</c:v>
                </c:pt>
                <c:pt idx="7780" formatCode="General">
                  <c:v>0.43654171949892101</c:v>
                </c:pt>
                <c:pt idx="7781" formatCode="General">
                  <c:v>0.43654234473422898</c:v>
                </c:pt>
                <c:pt idx="7782" formatCode="General">
                  <c:v>0.436542969981838</c:v>
                </c:pt>
                <c:pt idx="7783" formatCode="General">
                  <c:v>0.43654359524174602</c:v>
                </c:pt>
                <c:pt idx="7784" formatCode="General">
                  <c:v>0.43654422051395497</c:v>
                </c:pt>
                <c:pt idx="7785" formatCode="General">
                  <c:v>0.43654484579846298</c:v>
                </c:pt>
                <c:pt idx="7786" formatCode="General">
                  <c:v>0.43654547109526998</c:v>
                </c:pt>
                <c:pt idx="7787" formatCode="General">
                  <c:v>0.43654609640437603</c:v>
                </c:pt>
                <c:pt idx="7788" formatCode="General">
                  <c:v>0.43654672172578002</c:v>
                </c:pt>
                <c:pt idx="7789" formatCode="General">
                  <c:v>0.436547347059482</c:v>
                </c:pt>
                <c:pt idx="7790" formatCode="General">
                  <c:v>0.43654797240548099</c:v>
                </c:pt>
                <c:pt idx="7791" formatCode="General">
                  <c:v>0.43654859776377802</c:v>
                </c:pt>
                <c:pt idx="7792" formatCode="General">
                  <c:v>0.436549223134371</c:v>
                </c:pt>
                <c:pt idx="7793" formatCode="General">
                  <c:v>0.43654984851726097</c:v>
                </c:pt>
                <c:pt idx="7794" formatCode="General">
                  <c:v>0.436550473912446</c:v>
                </c:pt>
                <c:pt idx="7795" formatCode="General">
                  <c:v>0.43655109931992803</c:v>
                </c:pt>
                <c:pt idx="7796" formatCode="General">
                  <c:v>0.43655172473970399</c:v>
                </c:pt>
                <c:pt idx="7797" formatCode="General">
                  <c:v>0.43655234254548603</c:v>
                </c:pt>
                <c:pt idx="7798" formatCode="General">
                  <c:v>0.436552716321635</c:v>
                </c:pt>
                <c:pt idx="7799" formatCode="General">
                  <c:v>0.43655309010883098</c:v>
                </c:pt>
                <c:pt idx="7800" formatCode="General">
                  <c:v>0.436553463907073</c:v>
                </c:pt>
                <c:pt idx="7801" formatCode="General">
                  <c:v>0.43655383771636103</c:v>
                </c:pt>
                <c:pt idx="7802" formatCode="General">
                  <c:v>0.43655421153669599</c:v>
                </c:pt>
                <c:pt idx="7803" formatCode="General">
                  <c:v>0.43655458536807501</c:v>
                </c:pt>
                <c:pt idx="7804" formatCode="General">
                  <c:v>0.43655495921050103</c:v>
                </c:pt>
                <c:pt idx="7805" formatCode="General">
                  <c:v>0.43655533306397099</c:v>
                </c:pt>
                <c:pt idx="7806" formatCode="General">
                  <c:v>0.436555706928487</c:v>
                </c:pt>
                <c:pt idx="7807" formatCode="General">
                  <c:v>0.43655608080404801</c:v>
                </c:pt>
                <c:pt idx="7808" formatCode="General">
                  <c:v>0.43655645469065402</c:v>
                </c:pt>
                <c:pt idx="7809" formatCode="General">
                  <c:v>0.43655682858830502</c:v>
                </c:pt>
                <c:pt idx="7810" formatCode="General">
                  <c:v>0.43655720249699997</c:v>
                </c:pt>
                <c:pt idx="7811" formatCode="General">
                  <c:v>0.43655757641673998</c:v>
                </c:pt>
                <c:pt idx="7812" formatCode="General">
                  <c:v>0.43655795034752398</c:v>
                </c:pt>
                <c:pt idx="7813" formatCode="General">
                  <c:v>0.43655832428935198</c:v>
                </c:pt>
                <c:pt idx="7814" formatCode="General">
                  <c:v>0.43655869824222399</c:v>
                </c:pt>
                <c:pt idx="7815" formatCode="General">
                  <c:v>0.43655907220613899</c:v>
                </c:pt>
                <c:pt idx="7816" formatCode="General">
                  <c:v>0.43655944618109899</c:v>
                </c:pt>
                <c:pt idx="7817" formatCode="General">
                  <c:v>0.43655982016710099</c:v>
                </c:pt>
                <c:pt idx="7818" formatCode="General">
                  <c:v>0.43656019416414699</c:v>
                </c:pt>
                <c:pt idx="7819" formatCode="General">
                  <c:v>0.43656056817223599</c:v>
                </c:pt>
                <c:pt idx="7820" formatCode="General">
                  <c:v>0.43656094219136898</c:v>
                </c:pt>
                <c:pt idx="7821" formatCode="General">
                  <c:v>0.43656131622154298</c:v>
                </c:pt>
                <c:pt idx="7822" formatCode="General">
                  <c:v>0.43656169026276098</c:v>
                </c:pt>
                <c:pt idx="7823" formatCode="General">
                  <c:v>0.43656206431502098</c:v>
                </c:pt>
                <c:pt idx="7824" formatCode="General">
                  <c:v>0.43656243837832298</c:v>
                </c:pt>
                <c:pt idx="7825" formatCode="General">
                  <c:v>0.43656281245266798</c:v>
                </c:pt>
                <c:pt idx="7826" formatCode="General">
                  <c:v>0.43656318653805398</c:v>
                </c:pt>
                <c:pt idx="7827" formatCode="General">
                  <c:v>0.43656356063448198</c:v>
                </c:pt>
                <c:pt idx="7828" formatCode="General">
                  <c:v>0.43656393474195199</c:v>
                </c:pt>
                <c:pt idx="7829" formatCode="General">
                  <c:v>0.43656431458554401</c:v>
                </c:pt>
                <c:pt idx="7830" formatCode="General">
                  <c:v>0.43656469462398201</c:v>
                </c:pt>
                <c:pt idx="7831" formatCode="General">
                  <c:v>0.43656507467843397</c:v>
                </c:pt>
                <c:pt idx="7832" formatCode="General">
                  <c:v>0.43656545474890002</c:v>
                </c:pt>
                <c:pt idx="7833" formatCode="General">
                  <c:v>0.43656583483537797</c:v>
                </c:pt>
                <c:pt idx="7834" formatCode="General">
                  <c:v>0.43656621493787001</c:v>
                </c:pt>
                <c:pt idx="7835" formatCode="General">
                  <c:v>0.43656659505637602</c:v>
                </c:pt>
                <c:pt idx="7836" formatCode="General">
                  <c:v>0.43656697519089499</c:v>
                </c:pt>
                <c:pt idx="7837" formatCode="General">
                  <c:v>0.43656735534142699</c:v>
                </c:pt>
                <c:pt idx="7838" formatCode="General">
                  <c:v>0.43656773550797401</c:v>
                </c:pt>
                <c:pt idx="7839" formatCode="General">
                  <c:v>0.436568115690533</c:v>
                </c:pt>
                <c:pt idx="7840" formatCode="General">
                  <c:v>0.43656849588910601</c:v>
                </c:pt>
                <c:pt idx="7841" formatCode="General">
                  <c:v>0.43656887610369299</c:v>
                </c:pt>
                <c:pt idx="7842" formatCode="General">
                  <c:v>0.436569256334293</c:v>
                </c:pt>
                <c:pt idx="7843" formatCode="General">
                  <c:v>0.43656963658090697</c:v>
                </c:pt>
                <c:pt idx="7844" formatCode="General">
                  <c:v>0.43657001684353403</c:v>
                </c:pt>
                <c:pt idx="7845" formatCode="General">
                  <c:v>0.43657039712217499</c:v>
                </c:pt>
                <c:pt idx="7846" formatCode="General">
                  <c:v>0.43657077741682998</c:v>
                </c:pt>
                <c:pt idx="7847" formatCode="General">
                  <c:v>0.43657115772749799</c:v>
                </c:pt>
                <c:pt idx="7848" formatCode="General">
                  <c:v>0.43657153805417998</c:v>
                </c:pt>
                <c:pt idx="7849" formatCode="General">
                  <c:v>0.43657191839687498</c:v>
                </c:pt>
                <c:pt idx="7850" formatCode="General">
                  <c:v>0.43657229875558501</c:v>
                </c:pt>
                <c:pt idx="7851" formatCode="General">
                  <c:v>0.43657267913030801</c:v>
                </c:pt>
                <c:pt idx="7852" formatCode="General">
                  <c:v>0.43657305952104403</c:v>
                </c:pt>
                <c:pt idx="7853" formatCode="General">
                  <c:v>0.43657343992779502</c:v>
                </c:pt>
                <c:pt idx="7854" formatCode="General">
                  <c:v>0.43657382035055903</c:v>
                </c:pt>
                <c:pt idx="7855" formatCode="General">
                  <c:v>0.43657420078933701</c:v>
                </c:pt>
                <c:pt idx="7856" formatCode="General">
                  <c:v>0.43657458124412901</c:v>
                </c:pt>
                <c:pt idx="7857" formatCode="General">
                  <c:v>0.43657496171493498</c:v>
                </c:pt>
                <c:pt idx="7858" formatCode="General">
                  <c:v>0.43657534220175498</c:v>
                </c:pt>
                <c:pt idx="7859" formatCode="General">
                  <c:v>0.436575722704588</c:v>
                </c:pt>
                <c:pt idx="7860" formatCode="General">
                  <c:v>0.43657610322343499</c:v>
                </c:pt>
                <c:pt idx="7861" formatCode="General">
                  <c:v>0.436576483758296</c:v>
                </c:pt>
                <c:pt idx="7862" formatCode="General">
                  <c:v>0.43657686430917197</c:v>
                </c:pt>
                <c:pt idx="7863" formatCode="General">
                  <c:v>0.43657724487605998</c:v>
                </c:pt>
                <c:pt idx="7864" formatCode="General">
                  <c:v>0.436577625458963</c:v>
                </c:pt>
                <c:pt idx="7865" formatCode="General">
                  <c:v>0.43657800605788</c:v>
                </c:pt>
                <c:pt idx="7866" formatCode="General">
                  <c:v>0.436578381457781</c:v>
                </c:pt>
                <c:pt idx="7867" formatCode="General">
                  <c:v>0.43657874690160797</c:v>
                </c:pt>
                <c:pt idx="7868" formatCode="General">
                  <c:v>0.43657911235820701</c:v>
                </c:pt>
                <c:pt idx="7869" formatCode="General">
                  <c:v>0.436579477827579</c:v>
                </c:pt>
                <c:pt idx="7870" formatCode="General">
                  <c:v>0.43657984330972399</c:v>
                </c:pt>
                <c:pt idx="7871" formatCode="General">
                  <c:v>0.43658020880463999</c:v>
                </c:pt>
                <c:pt idx="7872" formatCode="General">
                  <c:v>0.436580574312329</c:v>
                </c:pt>
                <c:pt idx="7873" formatCode="General">
                  <c:v>0.43658093983279</c:v>
                </c:pt>
                <c:pt idx="7874" formatCode="General">
                  <c:v>0.43658130536602202</c:v>
                </c:pt>
                <c:pt idx="7875" formatCode="General">
                  <c:v>0.43658167091202699</c:v>
                </c:pt>
                <c:pt idx="7876" formatCode="General">
                  <c:v>0.43658203647080202</c:v>
                </c:pt>
                <c:pt idx="7877" formatCode="General">
                  <c:v>0.43658240204234999</c:v>
                </c:pt>
                <c:pt idx="7878" formatCode="General">
                  <c:v>0.43658276762666798</c:v>
                </c:pt>
                <c:pt idx="7879" formatCode="General">
                  <c:v>0.43658313322375703</c:v>
                </c:pt>
                <c:pt idx="7880" formatCode="General">
                  <c:v>0.43658349883361702</c:v>
                </c:pt>
                <c:pt idx="7881" formatCode="General">
                  <c:v>0.43658386445624903</c:v>
                </c:pt>
                <c:pt idx="7882" formatCode="General">
                  <c:v>0.43658423009164998</c:v>
                </c:pt>
                <c:pt idx="7883" formatCode="General">
                  <c:v>0.436584595739822</c:v>
                </c:pt>
                <c:pt idx="7884" formatCode="General">
                  <c:v>0.43658496140076503</c:v>
                </c:pt>
                <c:pt idx="7885" formatCode="General">
                  <c:v>0.436585327074478</c:v>
                </c:pt>
                <c:pt idx="7886" formatCode="General">
                  <c:v>0.43658569276095999</c:v>
                </c:pt>
                <c:pt idx="7887" formatCode="General">
                  <c:v>0.43658605846021298</c:v>
                </c:pt>
                <c:pt idx="7888" formatCode="General">
                  <c:v>0.43658642417223498</c:v>
                </c:pt>
                <c:pt idx="7889" formatCode="General">
                  <c:v>0.43658678989702698</c:v>
                </c:pt>
                <c:pt idx="7890" formatCode="General">
                  <c:v>0.436587155634588</c:v>
                </c:pt>
                <c:pt idx="7891" formatCode="General">
                  <c:v>0.43658752138491902</c:v>
                </c:pt>
                <c:pt idx="7892" formatCode="General">
                  <c:v>0.43658788714801799</c:v>
                </c:pt>
                <c:pt idx="7893" formatCode="General">
                  <c:v>0.43658825292388698</c:v>
                </c:pt>
                <c:pt idx="7894" formatCode="General">
                  <c:v>0.43658861871252502</c:v>
                </c:pt>
                <c:pt idx="7895" formatCode="General">
                  <c:v>0.43658898451393102</c:v>
                </c:pt>
                <c:pt idx="7896" formatCode="General">
                  <c:v>0.43658935032810497</c:v>
                </c:pt>
                <c:pt idx="7897" formatCode="General">
                  <c:v>0.43658971615504799</c:v>
                </c:pt>
                <c:pt idx="7898" formatCode="General">
                  <c:v>0.43659008199476002</c:v>
                </c:pt>
                <c:pt idx="7899" formatCode="General">
                  <c:v>0.43659044784723899</c:v>
                </c:pt>
                <c:pt idx="7900" formatCode="General">
                  <c:v>0.43659081371248598</c:v>
                </c:pt>
                <c:pt idx="7901" formatCode="General">
                  <c:v>0.43659117959050098</c:v>
                </c:pt>
                <c:pt idx="7902" formatCode="General">
                  <c:v>0.43659154548128398</c:v>
                </c:pt>
                <c:pt idx="7903" formatCode="General">
                  <c:v>0.436591911384834</c:v>
                </c:pt>
                <c:pt idx="7904" formatCode="General">
                  <c:v>0.43659227730115202</c:v>
                </c:pt>
                <c:pt idx="7905" formatCode="General">
                  <c:v>0.436592643230237</c:v>
                </c:pt>
                <c:pt idx="7906" formatCode="General">
                  <c:v>0.43659300917208799</c:v>
                </c:pt>
                <c:pt idx="7907" formatCode="General">
                  <c:v>0.43659337512670698</c:v>
                </c:pt>
                <c:pt idx="7908" formatCode="General">
                  <c:v>0.43659374109409199</c:v>
                </c:pt>
                <c:pt idx="7909" formatCode="General">
                  <c:v>0.43659410707424401</c:v>
                </c:pt>
                <c:pt idx="7910" formatCode="General">
                  <c:v>0.43659447306716298</c:v>
                </c:pt>
                <c:pt idx="7911" formatCode="General">
                  <c:v>0.43659483907284702</c:v>
                </c:pt>
                <c:pt idx="7912" formatCode="General">
                  <c:v>0.43659520509129801</c:v>
                </c:pt>
                <c:pt idx="7913" formatCode="General">
                  <c:v>0.43659557112251501</c:v>
                </c:pt>
                <c:pt idx="7914" formatCode="General">
                  <c:v>0.43659593716649803</c:v>
                </c:pt>
                <c:pt idx="7915" formatCode="General">
                  <c:v>0.436596303223246</c:v>
                </c:pt>
                <c:pt idx="7916" formatCode="General">
                  <c:v>0.43659666929275998</c:v>
                </c:pt>
                <c:pt idx="7917" formatCode="General">
                  <c:v>0.43659703537503902</c:v>
                </c:pt>
                <c:pt idx="7918" formatCode="General">
                  <c:v>0.43659740147008402</c:v>
                </c:pt>
                <c:pt idx="7919" formatCode="General">
                  <c:v>0.43659776757789298</c:v>
                </c:pt>
                <c:pt idx="7920" formatCode="General">
                  <c:v>0.43659813369846801</c:v>
                </c:pt>
                <c:pt idx="7921" formatCode="General">
                  <c:v>0.43659849983180699</c:v>
                </c:pt>
                <c:pt idx="7922" formatCode="General">
                  <c:v>0.43659886597791098</c:v>
                </c:pt>
                <c:pt idx="7923" formatCode="General">
                  <c:v>0.43659923213677898</c:v>
                </c:pt>
                <c:pt idx="7924" formatCode="General">
                  <c:v>0.436599598308412</c:v>
                </c:pt>
                <c:pt idx="7925" formatCode="General">
                  <c:v>0.43659996449280902</c:v>
                </c:pt>
                <c:pt idx="7926" formatCode="General">
                  <c:v>0.43660033068997001</c:v>
                </c:pt>
                <c:pt idx="7927" formatCode="General">
                  <c:v>0.436600696899895</c:v>
                </c:pt>
                <c:pt idx="7928" formatCode="General">
                  <c:v>0.43660106312258401</c:v>
                </c:pt>
                <c:pt idx="7929" formatCode="General">
                  <c:v>0.43660142935803598</c:v>
                </c:pt>
                <c:pt idx="7930" formatCode="General">
                  <c:v>0.43660179560625201</c:v>
                </c:pt>
                <c:pt idx="7931" formatCode="General">
                  <c:v>0.43660216186723</c:v>
                </c:pt>
                <c:pt idx="7932" formatCode="General">
                  <c:v>0.436602528140973</c:v>
                </c:pt>
                <c:pt idx="7933" formatCode="General">
                  <c:v>0.43660289442747802</c:v>
                </c:pt>
                <c:pt idx="7934" formatCode="General">
                  <c:v>0.43660326072674599</c:v>
                </c:pt>
                <c:pt idx="7935" formatCode="General">
                  <c:v>0.43660362703877598</c:v>
                </c:pt>
                <c:pt idx="7936" formatCode="General">
                  <c:v>0.43660399336356898</c:v>
                </c:pt>
                <c:pt idx="7937" formatCode="General">
                  <c:v>0.43660435970112499</c:v>
                </c:pt>
                <c:pt idx="7938" formatCode="General">
                  <c:v>0.43660472605144302</c:v>
                </c:pt>
                <c:pt idx="7939" formatCode="General">
                  <c:v>0.436605092414522</c:v>
                </c:pt>
                <c:pt idx="7940" formatCode="General">
                  <c:v>0.436605458790364</c:v>
                </c:pt>
                <c:pt idx="7941" formatCode="General">
                  <c:v>0.43660582517896801</c:v>
                </c:pt>
                <c:pt idx="7942" formatCode="General">
                  <c:v>0.43660619158033298</c:v>
                </c:pt>
                <c:pt idx="7943" formatCode="General">
                  <c:v>0.43660655799446002</c:v>
                </c:pt>
                <c:pt idx="7944" formatCode="General">
                  <c:v>0.43660692442134802</c:v>
                </c:pt>
                <c:pt idx="7945" formatCode="General">
                  <c:v>0.43660729086099698</c:v>
                </c:pt>
                <c:pt idx="7946" formatCode="General">
                  <c:v>0.436607657313407</c:v>
                </c:pt>
                <c:pt idx="7947" formatCode="General">
                  <c:v>0.43660802377857799</c:v>
                </c:pt>
                <c:pt idx="7948" formatCode="General">
                  <c:v>0.43660839025650999</c:v>
                </c:pt>
                <c:pt idx="7949" formatCode="General">
                  <c:v>0.43660875674720301</c:v>
                </c:pt>
                <c:pt idx="7950" formatCode="General">
                  <c:v>0.43660912325065598</c:v>
                </c:pt>
                <c:pt idx="7951" formatCode="General">
                  <c:v>0.43660948976686897</c:v>
                </c:pt>
                <c:pt idx="7952" formatCode="General">
                  <c:v>0.43660985629584198</c:v>
                </c:pt>
                <c:pt idx="7953" formatCode="General">
                  <c:v>0.436610222837575</c:v>
                </c:pt>
                <c:pt idx="7954" formatCode="General">
                  <c:v>0.43661058939206898</c:v>
                </c:pt>
                <c:pt idx="7955" formatCode="General">
                  <c:v>0.43661095595932098</c:v>
                </c:pt>
                <c:pt idx="7956" formatCode="General">
                  <c:v>0.43661132253933399</c:v>
                </c:pt>
                <c:pt idx="7957" formatCode="General">
                  <c:v>0.43661168913210502</c:v>
                </c:pt>
                <c:pt idx="7958" formatCode="General">
                  <c:v>0.43661205573763701</c:v>
                </c:pt>
                <c:pt idx="7959" formatCode="General">
                  <c:v>0.43661242235592701</c:v>
                </c:pt>
                <c:pt idx="7960" formatCode="General">
                  <c:v>0.43661278898697597</c:v>
                </c:pt>
                <c:pt idx="7961" formatCode="General">
                  <c:v>0.43661315563078301</c:v>
                </c:pt>
                <c:pt idx="7962" formatCode="General">
                  <c:v>0.43661352228735001</c:v>
                </c:pt>
                <c:pt idx="7963" formatCode="General">
                  <c:v>0.43661388895667502</c:v>
                </c:pt>
                <c:pt idx="7964" formatCode="General">
                  <c:v>0.436614255638758</c:v>
                </c:pt>
                <c:pt idx="7965" formatCode="General">
                  <c:v>0.43661462233359899</c:v>
                </c:pt>
                <c:pt idx="7966" formatCode="General">
                  <c:v>0.436614989041199</c:v>
                </c:pt>
                <c:pt idx="7967" formatCode="General">
                  <c:v>0.43661535576155602</c:v>
                </c:pt>
                <c:pt idx="7968" formatCode="General">
                  <c:v>0.43661572249467101</c:v>
                </c:pt>
                <c:pt idx="7969" formatCode="General">
                  <c:v>0.43661608924054401</c:v>
                </c:pt>
                <c:pt idx="7970" formatCode="General">
                  <c:v>0.43661645599917398</c:v>
                </c:pt>
                <c:pt idx="7971" formatCode="General">
                  <c:v>0.43661682277056102</c:v>
                </c:pt>
                <c:pt idx="7972" formatCode="General">
                  <c:v>0.43661718955470502</c:v>
                </c:pt>
                <c:pt idx="7973" formatCode="General">
                  <c:v>0.43661755635160698</c:v>
                </c:pt>
                <c:pt idx="7974" formatCode="General">
                  <c:v>0.43661792316126502</c:v>
                </c:pt>
                <c:pt idx="7975" formatCode="General">
                  <c:v>0.43661828998368002</c:v>
                </c:pt>
                <c:pt idx="7976" formatCode="General">
                  <c:v>0.43661865681885098</c:v>
                </c:pt>
                <c:pt idx="7977" formatCode="General">
                  <c:v>0.43661902366677902</c:v>
                </c:pt>
                <c:pt idx="7978" formatCode="General">
                  <c:v>0.43661939052746301</c:v>
                </c:pt>
                <c:pt idx="7979" formatCode="General">
                  <c:v>0.43661975740090297</c:v>
                </c:pt>
                <c:pt idx="7980" formatCode="General">
                  <c:v>0.43662012428709901</c:v>
                </c:pt>
                <c:pt idx="7981" formatCode="General">
                  <c:v>0.43662049118605101</c:v>
                </c:pt>
                <c:pt idx="7982" formatCode="General">
                  <c:v>0.43662085809775802</c:v>
                </c:pt>
                <c:pt idx="7983" formatCode="General">
                  <c:v>0.436621225022221</c:v>
                </c:pt>
                <c:pt idx="7984" formatCode="General">
                  <c:v>0.436621591959439</c:v>
                </c:pt>
                <c:pt idx="7985" formatCode="General">
                  <c:v>0.43662195890941202</c:v>
                </c:pt>
                <c:pt idx="7986" formatCode="General">
                  <c:v>0.43662232587214</c:v>
                </c:pt>
                <c:pt idx="7987" formatCode="General">
                  <c:v>0.43662269284762401</c:v>
                </c:pt>
                <c:pt idx="7988" formatCode="General">
                  <c:v>0.43662305983586203</c:v>
                </c:pt>
                <c:pt idx="7989" formatCode="General">
                  <c:v>0.43662342683685401</c:v>
                </c:pt>
                <c:pt idx="7990" formatCode="General">
                  <c:v>0.43662379385060102</c:v>
                </c:pt>
                <c:pt idx="7991" formatCode="General">
                  <c:v>0.43662416087710199</c:v>
                </c:pt>
                <c:pt idx="7992" formatCode="General">
                  <c:v>0.43662452791635697</c:v>
                </c:pt>
                <c:pt idx="7993" formatCode="General">
                  <c:v>0.43662489496836598</c:v>
                </c:pt>
                <c:pt idx="7994" formatCode="General">
                  <c:v>0.43662526203312901</c:v>
                </c:pt>
                <c:pt idx="7995" formatCode="General">
                  <c:v>0.43662562911064601</c:v>
                </c:pt>
                <c:pt idx="7996" formatCode="General">
                  <c:v>0.43662599620091602</c:v>
                </c:pt>
                <c:pt idx="7997" formatCode="General">
                  <c:v>0.436626363303939</c:v>
                </c:pt>
                <c:pt idx="7998" formatCode="General">
                  <c:v>0.436626730419716</c:v>
                </c:pt>
                <c:pt idx="7999" formatCode="General">
                  <c:v>0.43662709754824602</c:v>
                </c:pt>
                <c:pt idx="8000" formatCode="General">
                  <c:v>0.43662746468952801</c:v>
                </c:pt>
                <c:pt idx="8001" formatCode="General">
                  <c:v>0.43662783184356402</c:v>
                </c:pt>
                <c:pt idx="8002" formatCode="General">
                  <c:v>0.43662819901035199</c:v>
                </c:pt>
                <c:pt idx="8003" formatCode="General">
                  <c:v>0.43662856618989199</c:v>
                </c:pt>
                <c:pt idx="8004" formatCode="General">
                  <c:v>0.436628933382185</c:v>
                </c:pt>
                <c:pt idx="8005" formatCode="General">
                  <c:v>0.43662930058722998</c:v>
                </c:pt>
                <c:pt idx="8006" formatCode="General">
                  <c:v>0.43662966780502599</c:v>
                </c:pt>
                <c:pt idx="8007" formatCode="General">
                  <c:v>0.43663003503557501</c:v>
                </c:pt>
                <c:pt idx="8008" formatCode="General">
                  <c:v>0.43663040227887501</c:v>
                </c:pt>
                <c:pt idx="8009" formatCode="General">
                  <c:v>0.43663076953492702</c:v>
                </c:pt>
                <c:pt idx="8010" formatCode="General">
                  <c:v>0.436631136803731</c:v>
                </c:pt>
                <c:pt idx="8011" formatCode="General">
                  <c:v>0.436631504085285</c:v>
                </c:pt>
                <c:pt idx="8012" formatCode="General">
                  <c:v>0.43663187137959097</c:v>
                </c:pt>
                <c:pt idx="8013" formatCode="General">
                  <c:v>0.43663223868664702</c:v>
                </c:pt>
                <c:pt idx="8014" formatCode="General">
                  <c:v>0.43663260600645398</c:v>
                </c:pt>
                <c:pt idx="8015" formatCode="General">
                  <c:v>0.43663297333901202</c:v>
                </c:pt>
                <c:pt idx="8016" formatCode="General">
                  <c:v>0.43663334068432103</c:v>
                </c:pt>
                <c:pt idx="8017" formatCode="General">
                  <c:v>0.436633708042379</c:v>
                </c:pt>
                <c:pt idx="8018" formatCode="General">
                  <c:v>0.43663407541318799</c:v>
                </c:pt>
                <c:pt idx="8019" formatCode="General">
                  <c:v>0.43663444279674701</c:v>
                </c:pt>
                <c:pt idx="8020" formatCode="General">
                  <c:v>0.436634810193056</c:v>
                </c:pt>
                <c:pt idx="8021" formatCode="General">
                  <c:v>0.43663517760211401</c:v>
                </c:pt>
                <c:pt idx="8022" formatCode="General">
                  <c:v>0.43663554502392199</c:v>
                </c:pt>
                <c:pt idx="8023" formatCode="General">
                  <c:v>0.43663591245847999</c:v>
                </c:pt>
                <c:pt idx="8024" formatCode="General">
                  <c:v>0.43663627990578602</c:v>
                </c:pt>
                <c:pt idx="8025" formatCode="General">
                  <c:v>0.43663664736584201</c:v>
                </c:pt>
                <c:pt idx="8026" formatCode="General">
                  <c:v>0.43663701483864698</c:v>
                </c:pt>
                <c:pt idx="8027" formatCode="General">
                  <c:v>0.43663738232420002</c:v>
                </c:pt>
                <c:pt idx="8028" formatCode="General">
                  <c:v>0.43663774982250297</c:v>
                </c:pt>
                <c:pt idx="8029" formatCode="General">
                  <c:v>0.43663811733355301</c:v>
                </c:pt>
                <c:pt idx="8030" formatCode="General">
                  <c:v>0.43663848485735302</c:v>
                </c:pt>
                <c:pt idx="8031" formatCode="General">
                  <c:v>0.43663885239389999</c:v>
                </c:pt>
                <c:pt idx="8032" formatCode="General">
                  <c:v>0.43663921994319499</c:v>
                </c:pt>
                <c:pt idx="8033" formatCode="General">
                  <c:v>0.43663958750523801</c:v>
                </c:pt>
                <c:pt idx="8034" formatCode="General">
                  <c:v>0.43663995508002901</c:v>
                </c:pt>
                <c:pt idx="8035" formatCode="General">
                  <c:v>0.43664032266756803</c:v>
                </c:pt>
                <c:pt idx="8036" formatCode="General">
                  <c:v>0.43664069026785401</c:v>
                </c:pt>
                <c:pt idx="8037" formatCode="General">
                  <c:v>0.43664105788088697</c:v>
                </c:pt>
                <c:pt idx="8038" formatCode="General">
                  <c:v>0.43664142550666801</c:v>
                </c:pt>
                <c:pt idx="8039" formatCode="General">
                  <c:v>0.43664179314519502</c:v>
                </c:pt>
                <c:pt idx="8040" formatCode="General">
                  <c:v>0.436642160796469</c:v>
                </c:pt>
                <c:pt idx="8041" formatCode="General">
                  <c:v>0.43664252846049001</c:v>
                </c:pt>
                <c:pt idx="8042" formatCode="General">
                  <c:v>0.43664289613725799</c:v>
                </c:pt>
                <c:pt idx="8043" formatCode="General">
                  <c:v>0.43664326382677199</c:v>
                </c:pt>
                <c:pt idx="8044" formatCode="General">
                  <c:v>0.43664363152903202</c:v>
                </c:pt>
                <c:pt idx="8045" formatCode="General">
                  <c:v>0.43664399924403802</c:v>
                </c:pt>
                <c:pt idx="8046" formatCode="General">
                  <c:v>0.43664436697178999</c:v>
                </c:pt>
                <c:pt idx="8047" formatCode="General">
                  <c:v>0.43664473471228799</c:v>
                </c:pt>
                <c:pt idx="8048" formatCode="General">
                  <c:v>0.43664510246553101</c:v>
                </c:pt>
                <c:pt idx="8049" formatCode="General">
                  <c:v>0.43664547023152001</c:v>
                </c:pt>
                <c:pt idx="8050" formatCode="General">
                  <c:v>0.43664583801025397</c:v>
                </c:pt>
                <c:pt idx="8051" formatCode="General">
                  <c:v>0.43664620580173402</c:v>
                </c:pt>
                <c:pt idx="8052" formatCode="General">
                  <c:v>0.43664659791875798</c:v>
                </c:pt>
                <c:pt idx="8053" formatCode="General">
                  <c:v>0.43664707038874101</c:v>
                </c:pt>
                <c:pt idx="8054" formatCode="General">
                  <c:v>0.43664754287514601</c:v>
                </c:pt>
                <c:pt idx="8055" formatCode="General">
                  <c:v>0.43664801537797299</c:v>
                </c:pt>
                <c:pt idx="8056" formatCode="General">
                  <c:v>0.43664848789722099</c:v>
                </c:pt>
                <c:pt idx="8057" formatCode="General">
                  <c:v>0.43664896043289098</c:v>
                </c:pt>
                <c:pt idx="8058" formatCode="General">
                  <c:v>0.43664943298498099</c:v>
                </c:pt>
                <c:pt idx="8059" formatCode="General">
                  <c:v>0.43664990555349198</c:v>
                </c:pt>
                <c:pt idx="8060" formatCode="General">
                  <c:v>0.436650378138423</c:v>
                </c:pt>
                <c:pt idx="8061" formatCode="General">
                  <c:v>0.436650850739774</c:v>
                </c:pt>
                <c:pt idx="8062" formatCode="General">
                  <c:v>0.43665132335754397</c:v>
                </c:pt>
                <c:pt idx="8063" formatCode="General">
                  <c:v>0.43665179599173298</c:v>
                </c:pt>
                <c:pt idx="8064" formatCode="General">
                  <c:v>0.43665226864234202</c:v>
                </c:pt>
                <c:pt idx="8065" formatCode="General">
                  <c:v>0.43665274130936799</c:v>
                </c:pt>
                <c:pt idx="8066" formatCode="General">
                  <c:v>0.43665321399281298</c:v>
                </c:pt>
                <c:pt idx="8067" formatCode="General">
                  <c:v>0.43665368669267601</c:v>
                </c:pt>
                <c:pt idx="8068" formatCode="General">
                  <c:v>0.43665415940895602</c:v>
                </c:pt>
                <c:pt idx="8069" formatCode="General">
                  <c:v>0.43665463214165401</c:v>
                </c:pt>
                <c:pt idx="8070" formatCode="General">
                  <c:v>0.43665510489076798</c:v>
                </c:pt>
                <c:pt idx="8071" formatCode="General">
                  <c:v>0.43665557765629898</c:v>
                </c:pt>
                <c:pt idx="8072" formatCode="General">
                  <c:v>0.43665605043824601</c:v>
                </c:pt>
                <c:pt idx="8073" formatCode="General">
                  <c:v>0.43665652323660897</c:v>
                </c:pt>
                <c:pt idx="8074" formatCode="General">
                  <c:v>0.43665699605138703</c:v>
                </c:pt>
                <c:pt idx="8075" formatCode="General">
                  <c:v>0.436657468882581</c:v>
                </c:pt>
                <c:pt idx="8076" formatCode="General">
                  <c:v>0.43665794173018901</c:v>
                </c:pt>
                <c:pt idx="8077" formatCode="General">
                  <c:v>0.43665841459421201</c:v>
                </c:pt>
                <c:pt idx="8078" formatCode="General">
                  <c:v>0.43665888747464998</c:v>
                </c:pt>
                <c:pt idx="8079" formatCode="General">
                  <c:v>0.43665936037150099</c:v>
                </c:pt>
                <c:pt idx="8080" formatCode="General">
                  <c:v>0.43665983328476599</c:v>
                </c:pt>
                <c:pt idx="8081" formatCode="General">
                  <c:v>0.43666030621444402</c:v>
                </c:pt>
                <c:pt idx="8082" formatCode="General">
                  <c:v>0.43666077916053497</c:v>
                </c:pt>
                <c:pt idx="8083" formatCode="General">
                  <c:v>0.43666125212303902</c:v>
                </c:pt>
                <c:pt idx="8084" formatCode="General">
                  <c:v>0.436661725101955</c:v>
                </c:pt>
                <c:pt idx="8085" formatCode="General">
                  <c:v>0.43666219809728202</c:v>
                </c:pt>
                <c:pt idx="8086" formatCode="General">
                  <c:v>0.43666267110902202</c:v>
                </c:pt>
                <c:pt idx="8087" formatCode="General">
                  <c:v>0.436663144137172</c:v>
                </c:pt>
                <c:pt idx="8088" formatCode="General">
                  <c:v>0.43666361718173402</c:v>
                </c:pt>
                <c:pt idx="8089" formatCode="General">
                  <c:v>0.43666409024270603</c:v>
                </c:pt>
                <c:pt idx="8090" formatCode="General">
                  <c:v>0.43666456332008902</c:v>
                </c:pt>
                <c:pt idx="8091" formatCode="General">
                  <c:v>0.43666503641388199</c:v>
                </c:pt>
                <c:pt idx="8092" formatCode="General">
                  <c:v>0.43666550952408401</c:v>
                </c:pt>
                <c:pt idx="8093" formatCode="General">
                  <c:v>0.43666598265069501</c:v>
                </c:pt>
                <c:pt idx="8094" formatCode="General">
                  <c:v>0.43666645579371599</c:v>
                </c:pt>
                <c:pt idx="8095" formatCode="General">
                  <c:v>0.43666692895314502</c:v>
                </c:pt>
                <c:pt idx="8096" formatCode="General">
                  <c:v>0.43666740212898297</c:v>
                </c:pt>
                <c:pt idx="8097" formatCode="General">
                  <c:v>0.43666787532122803</c:v>
                </c:pt>
                <c:pt idx="8098" formatCode="General">
                  <c:v>0.43666834852988101</c:v>
                </c:pt>
                <c:pt idx="8099" formatCode="General">
                  <c:v>0.43666882175494198</c:v>
                </c:pt>
                <c:pt idx="8100" formatCode="General">
                  <c:v>0.436669294996409</c:v>
                </c:pt>
                <c:pt idx="8101" formatCode="General">
                  <c:v>0.436669768254283</c:v>
                </c:pt>
                <c:pt idx="8102" formatCode="General">
                  <c:v>0.43667024152856398</c:v>
                </c:pt>
                <c:pt idx="8103" formatCode="General">
                  <c:v>0.43667071481925002</c:v>
                </c:pt>
                <c:pt idx="8104" formatCode="General">
                  <c:v>0.43667118812634298</c:v>
                </c:pt>
                <c:pt idx="8105" formatCode="General">
                  <c:v>0.43667166144983999</c:v>
                </c:pt>
                <c:pt idx="8106" formatCode="General">
                  <c:v>0.43667213478974298</c:v>
                </c:pt>
                <c:pt idx="8107" formatCode="General">
                  <c:v>0.43667260814605002</c:v>
                </c:pt>
                <c:pt idx="8108" formatCode="General">
                  <c:v>0.436673081518762</c:v>
                </c:pt>
                <c:pt idx="8109" formatCode="General">
                  <c:v>0.43667355490787801</c:v>
                </c:pt>
                <c:pt idx="8110" formatCode="General">
                  <c:v>0.43667402831339702</c:v>
                </c:pt>
                <c:pt idx="8111" formatCode="General">
                  <c:v>0.43667450173532002</c:v>
                </c:pt>
                <c:pt idx="8112" formatCode="General">
                  <c:v>0.43667497517364601</c:v>
                </c:pt>
                <c:pt idx="8113" formatCode="General">
                  <c:v>0.43667544862837498</c:v>
                </c:pt>
                <c:pt idx="8114" formatCode="General">
                  <c:v>0.43667592209950601</c:v>
                </c:pt>
                <c:pt idx="8115" formatCode="General">
                  <c:v>0.43667639558703902</c:v>
                </c:pt>
                <c:pt idx="8116" formatCode="General">
                  <c:v>0.43667686909097497</c:v>
                </c:pt>
                <c:pt idx="8117" formatCode="General">
                  <c:v>0.43667734261131103</c:v>
                </c:pt>
                <c:pt idx="8118" formatCode="General">
                  <c:v>0.43667781614804801</c:v>
                </c:pt>
                <c:pt idx="8119" formatCode="General">
                  <c:v>0.43667828970118699</c:v>
                </c:pt>
                <c:pt idx="8120" formatCode="General">
                  <c:v>0.43667876327072502</c:v>
                </c:pt>
                <c:pt idx="8121" formatCode="General">
                  <c:v>0.43667923685666399</c:v>
                </c:pt>
                <c:pt idx="8122" formatCode="General">
                  <c:v>0.436679710459003</c:v>
                </c:pt>
                <c:pt idx="8123" formatCode="General">
                  <c:v>0.43668018407774101</c:v>
                </c:pt>
                <c:pt idx="8124" formatCode="General">
                  <c:v>0.43668065771287801</c:v>
                </c:pt>
                <c:pt idx="8125" formatCode="General">
                  <c:v>0.436681131364414</c:v>
                </c:pt>
                <c:pt idx="8126" formatCode="General">
                  <c:v>0.43668160503234799</c:v>
                </c:pt>
                <c:pt idx="8127" formatCode="General">
                  <c:v>0.43668207871668102</c:v>
                </c:pt>
                <c:pt idx="8128" formatCode="General">
                  <c:v>0.436682552417411</c:v>
                </c:pt>
                <c:pt idx="8129" formatCode="General">
                  <c:v>0.43668302613453902</c:v>
                </c:pt>
                <c:pt idx="8130" formatCode="General">
                  <c:v>0.43668349986806398</c:v>
                </c:pt>
                <c:pt idx="8131" formatCode="General">
                  <c:v>0.436683973617985</c:v>
                </c:pt>
                <c:pt idx="8132" formatCode="General">
                  <c:v>0.43668444738430401</c:v>
                </c:pt>
                <c:pt idx="8133" formatCode="General">
                  <c:v>0.43668492116701801</c:v>
                </c:pt>
                <c:pt idx="8134" formatCode="General">
                  <c:v>0.43668539496612802</c:v>
                </c:pt>
                <c:pt idx="8135" formatCode="General">
                  <c:v>0.43668586878163401</c:v>
                </c:pt>
                <c:pt idx="8136" formatCode="General">
                  <c:v>0.43668634261353501</c:v>
                </c:pt>
                <c:pt idx="8137" formatCode="General">
                  <c:v>0.43668681646183</c:v>
                </c:pt>
                <c:pt idx="8138" formatCode="General">
                  <c:v>0.43668729032652098</c:v>
                </c:pt>
                <c:pt idx="8139" formatCode="General">
                  <c:v>0.43668776420760502</c:v>
                </c:pt>
                <c:pt idx="8140" formatCode="General">
                  <c:v>0.436688238105083</c:v>
                </c:pt>
                <c:pt idx="8141" formatCode="General">
                  <c:v>0.43668871201895498</c:v>
                </c:pt>
                <c:pt idx="8142" formatCode="General">
                  <c:v>0.43668918594922002</c:v>
                </c:pt>
                <c:pt idx="8143" formatCode="General">
                  <c:v>0.43668965989587799</c:v>
                </c:pt>
                <c:pt idx="8144" formatCode="General">
                  <c:v>0.43669013385892802</c:v>
                </c:pt>
                <c:pt idx="8145" formatCode="General">
                  <c:v>0.43669060783837099</c:v>
                </c:pt>
                <c:pt idx="8146" formatCode="General">
                  <c:v>0.43669108183420502</c:v>
                </c:pt>
                <c:pt idx="8147" formatCode="General">
                  <c:v>0.43669155584643099</c:v>
                </c:pt>
                <c:pt idx="8148" formatCode="General">
                  <c:v>0.43669202987504802</c:v>
                </c:pt>
                <c:pt idx="8149" formatCode="General">
                  <c:v>0.43669250392005599</c:v>
                </c:pt>
                <c:pt idx="8150" formatCode="General">
                  <c:v>0.43669297798145501</c:v>
                </c:pt>
                <c:pt idx="8151" formatCode="General">
                  <c:v>0.43669345205924298</c:v>
                </c:pt>
                <c:pt idx="8152" formatCode="General">
                  <c:v>0.43669392615342201</c:v>
                </c:pt>
                <c:pt idx="8153" formatCode="General">
                  <c:v>0.43669440026398998</c:v>
                </c:pt>
                <c:pt idx="8154" formatCode="General">
                  <c:v>0.43669487439094801</c:v>
                </c:pt>
                <c:pt idx="8155" formatCode="General">
                  <c:v>0.43669534853429398</c:v>
                </c:pt>
                <c:pt idx="8156" formatCode="General">
                  <c:v>0.43669582269402901</c:v>
                </c:pt>
                <c:pt idx="8157" formatCode="General">
                  <c:v>0.43669629687015199</c:v>
                </c:pt>
                <c:pt idx="8158" formatCode="General">
                  <c:v>0.43669677106266303</c:v>
                </c:pt>
                <c:pt idx="8159" formatCode="General">
                  <c:v>0.43669724527156201</c:v>
                </c:pt>
                <c:pt idx="8160" formatCode="General">
                  <c:v>0.43669771949684799</c:v>
                </c:pt>
                <c:pt idx="8161" formatCode="General">
                  <c:v>0.43669819373852098</c:v>
                </c:pt>
                <c:pt idx="8162" formatCode="General">
                  <c:v>0.43669866799658003</c:v>
                </c:pt>
                <c:pt idx="8163" formatCode="General">
                  <c:v>0.43669914227102602</c:v>
                </c:pt>
                <c:pt idx="8164" formatCode="General">
                  <c:v>0.43669961656185802</c:v>
                </c:pt>
                <c:pt idx="8165" formatCode="General">
                  <c:v>0.43670009086907502</c:v>
                </c:pt>
                <c:pt idx="8166" formatCode="General">
                  <c:v>0.43670056519267703</c:v>
                </c:pt>
                <c:pt idx="8167" formatCode="General">
                  <c:v>0.43670103953266498</c:v>
                </c:pt>
                <c:pt idx="8168" formatCode="General">
                  <c:v>0.436701513889037</c:v>
                </c:pt>
                <c:pt idx="8169" formatCode="General">
                  <c:v>0.43670198826179302</c:v>
                </c:pt>
                <c:pt idx="8170" formatCode="General">
                  <c:v>0.43670246265093299</c:v>
                </c:pt>
                <c:pt idx="8171" formatCode="General">
                  <c:v>0.43670293705645702</c:v>
                </c:pt>
                <c:pt idx="8172" formatCode="General">
                  <c:v>0.436703411478365</c:v>
                </c:pt>
                <c:pt idx="8173" formatCode="General">
                  <c:v>0.43670388591665499</c:v>
                </c:pt>
                <c:pt idx="8174" formatCode="General">
                  <c:v>0.43670436037132698</c:v>
                </c:pt>
                <c:pt idx="8175" formatCode="General">
                  <c:v>0.43670483484238198</c:v>
                </c:pt>
                <c:pt idx="8176" formatCode="General">
                  <c:v>0.43670530932981999</c:v>
                </c:pt>
                <c:pt idx="8177" formatCode="General">
                  <c:v>0.43670578383363801</c:v>
                </c:pt>
                <c:pt idx="8178" formatCode="General">
                  <c:v>0.43670625835383797</c:v>
                </c:pt>
                <c:pt idx="8179" formatCode="General">
                  <c:v>0.436706732890419</c:v>
                </c:pt>
                <c:pt idx="8180" formatCode="General">
                  <c:v>0.43670741912723998</c:v>
                </c:pt>
                <c:pt idx="8181" formatCode="General">
                  <c:v>0.43670819308604902</c:v>
                </c:pt>
                <c:pt idx="8182" formatCode="General">
                  <c:v>0.43670896707062201</c:v>
                </c:pt>
                <c:pt idx="8183" formatCode="General">
                  <c:v>0.436709741080959</c:v>
                </c:pt>
                <c:pt idx="8184" formatCode="General">
                  <c:v>0.436710515117058</c:v>
                </c:pt>
                <c:pt idx="8185" formatCode="General">
                  <c:v>0.43671128917891999</c:v>
                </c:pt>
                <c:pt idx="8186" formatCode="General">
                  <c:v>0.43671206326654299</c:v>
                </c:pt>
                <c:pt idx="8187" formatCode="General">
                  <c:v>0.436712837379926</c:v>
                </c:pt>
                <c:pt idx="8188" formatCode="General">
                  <c:v>0.43671361151906801</c:v>
                </c:pt>
                <c:pt idx="8189" formatCode="General">
                  <c:v>0.43671438568396898</c:v>
                </c:pt>
                <c:pt idx="8190" formatCode="General">
                  <c:v>0.436715159874628</c:v>
                </c:pt>
                <c:pt idx="8191" formatCode="General">
                  <c:v>0.43671593409104398</c:v>
                </c:pt>
                <c:pt idx="8192" formatCode="General">
                  <c:v>0.43671673642203102</c:v>
                </c:pt>
                <c:pt idx="8193" formatCode="General">
                  <c:v>0.43671759496186502</c:v>
                </c:pt>
                <c:pt idx="8194" formatCode="General">
                  <c:v>0.43671845353564398</c:v>
                </c:pt>
                <c:pt idx="8195" formatCode="General">
                  <c:v>0.43671931214336501</c:v>
                </c:pt>
                <c:pt idx="8196" formatCode="General">
                  <c:v>0.436720170785029</c:v>
                </c:pt>
                <c:pt idx="8197" formatCode="General">
                  <c:v>0.43672102946063501</c:v>
                </c:pt>
                <c:pt idx="8198" formatCode="General">
                  <c:v>0.43672188817018198</c:v>
                </c:pt>
                <c:pt idx="8199" formatCode="General">
                  <c:v>0.43672275132111898</c:v>
                </c:pt>
                <c:pt idx="8200" formatCode="General">
                  <c:v>0.43672404643594898</c:v>
                </c:pt>
                <c:pt idx="8201" formatCode="General">
                  <c:v>0.43672534158453402</c:v>
                </c:pt>
                <c:pt idx="8202" formatCode="General">
                  <c:v>0.43672663676687301</c:v>
                </c:pt>
                <c:pt idx="8203" formatCode="General">
                  <c:v>0.436727931982964</c:v>
                </c:pt>
                <c:pt idx="8204" formatCode="General">
                  <c:v>0.43672922723280699</c:v>
                </c:pt>
                <c:pt idx="8205" formatCode="General">
                  <c:v>0.43673052251639899</c:v>
                </c:pt>
                <c:pt idx="8206" formatCode="General">
                  <c:v>0.43673181783373899</c:v>
                </c:pt>
                <c:pt idx="8207" formatCode="General">
                  <c:v>0.43673311318482499</c:v>
                </c:pt>
                <c:pt idx="8208" formatCode="General">
                  <c:v>0.43673440856965601</c:v>
                </c:pt>
                <c:pt idx="8209" formatCode="General">
                  <c:v>0.43673570398822997</c:v>
                </c:pt>
                <c:pt idx="8210" formatCode="General">
                  <c:v>0.436736999440546</c:v>
                </c:pt>
                <c:pt idx="8211" formatCode="General">
                  <c:v>0.43673829492660199</c:v>
                </c:pt>
                <c:pt idx="8212" formatCode="General">
                  <c:v>0.43673959044639699</c:v>
                </c:pt>
                <c:pt idx="8213" formatCode="General">
                  <c:v>0.436740885999928</c:v>
                </c:pt>
                <c:pt idx="8214" formatCode="General">
                  <c:v>0.43674218158719502</c:v>
                </c:pt>
                <c:pt idx="8215" formatCode="General">
                  <c:v>0.43674347720819601</c:v>
                </c:pt>
                <c:pt idx="8216" formatCode="General">
                  <c:v>0.43674477286292901</c:v>
                </c:pt>
                <c:pt idx="8217" formatCode="General">
                  <c:v>0.43674606855139297</c:v>
                </c:pt>
                <c:pt idx="8218" formatCode="General">
                  <c:v>0.43674736427358601</c:v>
                </c:pt>
                <c:pt idx="8219" formatCode="General">
                  <c:v>0.43674866002950702</c:v>
                </c:pt>
                <c:pt idx="8220" formatCode="General">
                  <c:v>0.43674995581915399</c:v>
                </c:pt>
                <c:pt idx="8221" formatCode="General">
                  <c:v>0.43675125164252598</c:v>
                </c:pt>
                <c:pt idx="8222" formatCode="General">
                  <c:v>0.436752547499621</c:v>
                </c:pt>
                <c:pt idx="8223" formatCode="General">
                  <c:v>0.43675384339043699</c:v>
                </c:pt>
                <c:pt idx="8224" formatCode="General">
                  <c:v>0.43675513931497301</c:v>
                </c:pt>
                <c:pt idx="8225" formatCode="General">
                  <c:v>0.43675643527322699</c:v>
                </c:pt>
                <c:pt idx="8226" formatCode="General">
                  <c:v>0.43675773126519801</c:v>
                </c:pt>
                <c:pt idx="8227" formatCode="General">
                  <c:v>0.43675902729088401</c:v>
                </c:pt>
                <c:pt idx="8228" formatCode="General">
                  <c:v>0.43676032335028497</c:v>
                </c:pt>
                <c:pt idx="8229" formatCode="General">
                  <c:v>0.43676161944339698</c:v>
                </c:pt>
                <c:pt idx="8230" formatCode="General">
                  <c:v>0.43676291557022001</c:v>
                </c:pt>
                <c:pt idx="8231" formatCode="General">
                  <c:v>0.43676421173075197</c:v>
                </c:pt>
                <c:pt idx="8232" formatCode="General">
                  <c:v>0.43676550792499103</c:v>
                </c:pt>
                <c:pt idx="8233" formatCode="General">
                  <c:v>0.43676680415293601</c:v>
                </c:pt>
                <c:pt idx="8234" formatCode="General">
                  <c:v>0.43676810041458602</c:v>
                </c:pt>
                <c:pt idx="8235" formatCode="General">
                  <c:v>0.43676939670993797</c:v>
                </c:pt>
                <c:pt idx="8236" formatCode="General">
                  <c:v>0.43677069303899202</c:v>
                </c:pt>
                <c:pt idx="8237" formatCode="General">
                  <c:v>0.436771989401746</c:v>
                </c:pt>
                <c:pt idx="8238" formatCode="General">
                  <c:v>0.43677328579819702</c:v>
                </c:pt>
                <c:pt idx="8239" formatCode="General">
                  <c:v>0.43677458222834598</c:v>
                </c:pt>
                <c:pt idx="8240" formatCode="General">
                  <c:v>0.43677587869218898</c:v>
                </c:pt>
                <c:pt idx="8241" formatCode="General">
                  <c:v>0.43677717518972597</c:v>
                </c:pt>
                <c:pt idx="8242" formatCode="General">
                  <c:v>0.43677847172095502</c:v>
                </c:pt>
                <c:pt idx="8243" formatCode="General">
                  <c:v>0.436779768285874</c:v>
                </c:pt>
                <c:pt idx="8244" formatCode="General">
                  <c:v>0.43678106488448198</c:v>
                </c:pt>
                <c:pt idx="8245" formatCode="General">
                  <c:v>0.43678236151677702</c:v>
                </c:pt>
                <c:pt idx="8246" formatCode="General">
                  <c:v>0.43678365818275799</c:v>
                </c:pt>
                <c:pt idx="8247" formatCode="General">
                  <c:v>0.43678495488242303</c:v>
                </c:pt>
                <c:pt idx="8248" formatCode="General">
                  <c:v>0.436786251615771</c:v>
                </c:pt>
                <c:pt idx="8249" formatCode="General">
                  <c:v>0.43678754838279998</c:v>
                </c:pt>
                <c:pt idx="8250" formatCode="General">
                  <c:v>0.43678884518350802</c:v>
                </c:pt>
                <c:pt idx="8251" formatCode="General">
                  <c:v>0.43679014201789501</c:v>
                </c:pt>
                <c:pt idx="8252" formatCode="General">
                  <c:v>0.43679143888595701</c:v>
                </c:pt>
                <c:pt idx="8253" formatCode="General">
                  <c:v>0.43679273578769501</c:v>
                </c:pt>
                <c:pt idx="8254" formatCode="General">
                  <c:v>0.43679403272310602</c:v>
                </c:pt>
                <c:pt idx="8255" formatCode="General">
                  <c:v>0.43679532969218798</c:v>
                </c:pt>
                <c:pt idx="8256" formatCode="General">
                  <c:v>0.43679662669494101</c:v>
                </c:pt>
                <c:pt idx="8257" formatCode="General">
                  <c:v>0.436797923731363</c:v>
                </c:pt>
                <c:pt idx="8258" formatCode="General">
                  <c:v>0.436799220801451</c:v>
                </c:pt>
                <c:pt idx="8259" formatCode="General">
                  <c:v>0.43680049026072798</c:v>
                </c:pt>
                <c:pt idx="8260" formatCode="General">
                  <c:v>0.436801616351781</c:v>
                </c:pt>
                <c:pt idx="8261" formatCode="General">
                  <c:v>0.43680274248310003</c:v>
                </c:pt>
                <c:pt idx="8262" formatCode="General">
                  <c:v>0.43680386865468601</c:v>
                </c:pt>
                <c:pt idx="8263" formatCode="General">
                  <c:v>0.43680499486654001</c:v>
                </c:pt>
                <c:pt idx="8264" formatCode="General">
                  <c:v>0.43680612111866002</c:v>
                </c:pt>
                <c:pt idx="8265" formatCode="General">
                  <c:v>0.43680724741104798</c:v>
                </c:pt>
                <c:pt idx="8266" formatCode="General">
                  <c:v>0.43680837374370302</c:v>
                </c:pt>
                <c:pt idx="8267" formatCode="General">
                  <c:v>0.436809500116625</c:v>
                </c:pt>
                <c:pt idx="8268" formatCode="General">
                  <c:v>0.43681062652981401</c:v>
                </c:pt>
                <c:pt idx="8269" formatCode="General">
                  <c:v>0.43681175298327002</c:v>
                </c:pt>
                <c:pt idx="8270" formatCode="General">
                  <c:v>0.43681287947699399</c:v>
                </c:pt>
                <c:pt idx="8271" formatCode="General">
                  <c:v>0.43681400601098402</c:v>
                </c:pt>
                <c:pt idx="8272" formatCode="General">
                  <c:v>0.43681513258524202</c:v>
                </c:pt>
                <c:pt idx="8273" formatCode="General">
                  <c:v>0.43681625919976802</c:v>
                </c:pt>
                <c:pt idx="8274" formatCode="General">
                  <c:v>0.43681738585455998</c:v>
                </c:pt>
                <c:pt idx="8275" formatCode="General">
                  <c:v>0.43681851254962001</c:v>
                </c:pt>
                <c:pt idx="8276" formatCode="General">
                  <c:v>0.43681963928494699</c:v>
                </c:pt>
                <c:pt idx="8277" formatCode="General">
                  <c:v>0.43682076606054099</c:v>
                </c:pt>
                <c:pt idx="8278" formatCode="General">
                  <c:v>0.436821892876403</c:v>
                </c:pt>
                <c:pt idx="8279" formatCode="General">
                  <c:v>0.43682301973253201</c:v>
                </c:pt>
                <c:pt idx="8280" formatCode="General">
                  <c:v>0.43682414662892799</c:v>
                </c:pt>
                <c:pt idx="8281" formatCode="General">
                  <c:v>0.43682527356559198</c:v>
                </c:pt>
                <c:pt idx="8282" formatCode="General">
                  <c:v>0.43682640054252297</c:v>
                </c:pt>
                <c:pt idx="8283" formatCode="General">
                  <c:v>0.43682752755972099</c:v>
                </c:pt>
                <c:pt idx="8284" formatCode="General">
                  <c:v>0.43682865461718701</c:v>
                </c:pt>
                <c:pt idx="8285" formatCode="General">
                  <c:v>0.43682978171492098</c:v>
                </c:pt>
                <c:pt idx="8286" formatCode="General">
                  <c:v>0.43683090885292097</c:v>
                </c:pt>
                <c:pt idx="8287" formatCode="General">
                  <c:v>0.43683203603118897</c:v>
                </c:pt>
                <c:pt idx="8288" formatCode="General">
                  <c:v>0.43683316383042498</c:v>
                </c:pt>
                <c:pt idx="8289" formatCode="General">
                  <c:v>0.43683429588196998</c:v>
                </c:pt>
                <c:pt idx="8290" formatCode="General">
                  <c:v>0.43683542797729302</c:v>
                </c:pt>
                <c:pt idx="8291" formatCode="General">
                  <c:v>0.43683656011639299</c:v>
                </c:pt>
                <c:pt idx="8292" formatCode="General">
                  <c:v>0.436837692299272</c:v>
                </c:pt>
                <c:pt idx="8293" formatCode="General">
                  <c:v>0.43683882452592898</c:v>
                </c:pt>
                <c:pt idx="8294" formatCode="General">
                  <c:v>0.436839956796364</c:v>
                </c:pt>
                <c:pt idx="8295" formatCode="General">
                  <c:v>0.43684108911057901</c:v>
                </c:pt>
                <c:pt idx="8296" formatCode="General">
                  <c:v>0.43684222146857299</c:v>
                </c:pt>
                <c:pt idx="8297" formatCode="General">
                  <c:v>0.43684335387034701</c:v>
                </c:pt>
                <c:pt idx="8298" formatCode="General">
                  <c:v>0.436844486315901</c:v>
                </c:pt>
                <c:pt idx="8299" formatCode="General">
                  <c:v>0.43684561880523598</c:v>
                </c:pt>
                <c:pt idx="8300" formatCode="General">
                  <c:v>0.43684675133835199</c:v>
                </c:pt>
                <c:pt idx="8301" formatCode="General">
                  <c:v>0.43684788391524998</c:v>
                </c:pt>
                <c:pt idx="8302" formatCode="General">
                  <c:v>0.436849016535929</c:v>
                </c:pt>
                <c:pt idx="8303" formatCode="General">
                  <c:v>0.436850149200391</c:v>
                </c:pt>
                <c:pt idx="8304" formatCode="General">
                  <c:v>0.43685128190863498</c:v>
                </c:pt>
                <c:pt idx="8305" formatCode="General">
                  <c:v>0.43685241466066199</c:v>
                </c:pt>
                <c:pt idx="8306" formatCode="General">
                  <c:v>0.43685354745647198</c:v>
                </c:pt>
                <c:pt idx="8307" formatCode="General">
                  <c:v>0.436854680296066</c:v>
                </c:pt>
                <c:pt idx="8308" formatCode="General">
                  <c:v>0.436855813179444</c:v>
                </c:pt>
                <c:pt idx="8309" formatCode="General">
                  <c:v>0.43685694610660603</c:v>
                </c:pt>
                <c:pt idx="8310" formatCode="General">
                  <c:v>0.43685807907755297</c:v>
                </c:pt>
                <c:pt idx="8311" formatCode="General">
                  <c:v>0.43685921209228601</c:v>
                </c:pt>
                <c:pt idx="8312" formatCode="General">
                  <c:v>0.43686034515080402</c:v>
                </c:pt>
                <c:pt idx="8313" formatCode="General">
                  <c:v>0.436861478253108</c:v>
                </c:pt>
                <c:pt idx="8314" formatCode="General">
                  <c:v>0.43686261139919802</c:v>
                </c:pt>
                <c:pt idx="8315" formatCode="General">
                  <c:v>0.43686374458907501</c:v>
                </c:pt>
                <c:pt idx="8316" formatCode="General">
                  <c:v>0.43686487782273897</c:v>
                </c:pt>
                <c:pt idx="8317" formatCode="General">
                  <c:v>0.43686601110019002</c:v>
                </c:pt>
                <c:pt idx="8318" formatCode="General">
                  <c:v>0.43686714442142899</c:v>
                </c:pt>
                <c:pt idx="8319" formatCode="General">
                  <c:v>0.43686827778645698</c:v>
                </c:pt>
                <c:pt idx="8320" formatCode="General">
                  <c:v>0.43686941119527201</c:v>
                </c:pt>
                <c:pt idx="8321" formatCode="General">
                  <c:v>0.436870544647877</c:v>
                </c:pt>
                <c:pt idx="8322" formatCode="General">
                  <c:v>0.43687167814427103</c:v>
                </c:pt>
                <c:pt idx="8323" formatCode="General">
                  <c:v>0.43687281168445502</c:v>
                </c:pt>
                <c:pt idx="8324" formatCode="General">
                  <c:v>0.43687394526842899</c:v>
                </c:pt>
                <c:pt idx="8325" formatCode="General">
                  <c:v>0.43687507889619298</c:v>
                </c:pt>
                <c:pt idx="8326" formatCode="General">
                  <c:v>0.436876212567748</c:v>
                </c:pt>
                <c:pt idx="8327" formatCode="General">
                  <c:v>0.43687734628309399</c:v>
                </c:pt>
                <c:pt idx="8328" formatCode="General">
                  <c:v>0.43687848004223201</c:v>
                </c:pt>
                <c:pt idx="8329" formatCode="General">
                  <c:v>0.436879613845161</c:v>
                </c:pt>
                <c:pt idx="8330" formatCode="General">
                  <c:v>0.43688074769188301</c:v>
                </c:pt>
                <c:pt idx="8331" formatCode="General">
                  <c:v>0.43688188158239699</c:v>
                </c:pt>
                <c:pt idx="8332" formatCode="General">
                  <c:v>0.436883015516705</c:v>
                </c:pt>
                <c:pt idx="8333" formatCode="General">
                  <c:v>0.43688414949480597</c:v>
                </c:pt>
                <c:pt idx="8334" formatCode="General">
                  <c:v>0.43688528351669997</c:v>
                </c:pt>
                <c:pt idx="8335" formatCode="General">
                  <c:v>0.436886417582389</c:v>
                </c:pt>
                <c:pt idx="8336" formatCode="General">
                  <c:v>0.43688755169187199</c:v>
                </c:pt>
                <c:pt idx="8337" formatCode="General">
                  <c:v>0.43688868584515</c:v>
                </c:pt>
                <c:pt idx="8338" formatCode="General">
                  <c:v>0.43688982004222299</c:v>
                </c:pt>
                <c:pt idx="8339" formatCode="General">
                  <c:v>0.43689095428309199</c:v>
                </c:pt>
                <c:pt idx="8340" formatCode="General">
                  <c:v>0.43689208856775702</c:v>
                </c:pt>
                <c:pt idx="8341" formatCode="General">
                  <c:v>0.43689322289621801</c:v>
                </c:pt>
                <c:pt idx="8342" formatCode="General">
                  <c:v>0.43689435726847498</c:v>
                </c:pt>
                <c:pt idx="8343" formatCode="General">
                  <c:v>0.43689549168453001</c:v>
                </c:pt>
                <c:pt idx="8344" formatCode="General">
                  <c:v>0.43689662614438202</c:v>
                </c:pt>
                <c:pt idx="8345" formatCode="General">
                  <c:v>0.43689776064803199</c:v>
                </c:pt>
                <c:pt idx="8346" formatCode="General">
                  <c:v>0.43689889519547997</c:v>
                </c:pt>
                <c:pt idx="8347" formatCode="General">
                  <c:v>0.43690002978672698</c:v>
                </c:pt>
                <c:pt idx="8348" formatCode="General">
                  <c:v>0.43690116442177301</c:v>
                </c:pt>
                <c:pt idx="8349" formatCode="General">
                  <c:v>0.43690229910061801</c:v>
                </c:pt>
                <c:pt idx="8350" formatCode="General">
                  <c:v>0.43690343382326202</c:v>
                </c:pt>
                <c:pt idx="8351" formatCode="General">
                  <c:v>0.436904568589707</c:v>
                </c:pt>
                <c:pt idx="8352" formatCode="General">
                  <c:v>0.436905703399951</c:v>
                </c:pt>
                <c:pt idx="8353" formatCode="General">
                  <c:v>0.43690683825399701</c:v>
                </c:pt>
                <c:pt idx="8354" formatCode="General">
                  <c:v>0.43690797315184299</c:v>
                </c:pt>
                <c:pt idx="8355" formatCode="General">
                  <c:v>0.43690910809349198</c:v>
                </c:pt>
                <c:pt idx="8356" formatCode="General">
                  <c:v>0.436910243078942</c:v>
                </c:pt>
                <c:pt idx="8357" formatCode="General">
                  <c:v>0.43691137810819403</c:v>
                </c:pt>
                <c:pt idx="8358" formatCode="General">
                  <c:v>0.43691251318124802</c:v>
                </c:pt>
                <c:pt idx="8359" formatCode="General">
                  <c:v>0.43691364829810603</c:v>
                </c:pt>
                <c:pt idx="8360" formatCode="General">
                  <c:v>0.436914783458767</c:v>
                </c:pt>
                <c:pt idx="8361" formatCode="General">
                  <c:v>0.43691591866323098</c:v>
                </c:pt>
                <c:pt idx="8362" formatCode="General">
                  <c:v>0.43691705391149999</c:v>
                </c:pt>
                <c:pt idx="8363" formatCode="General">
                  <c:v>0.436918189203572</c:v>
                </c:pt>
                <c:pt idx="8364" formatCode="General">
                  <c:v>0.43691932453944998</c:v>
                </c:pt>
                <c:pt idx="8365" formatCode="General">
                  <c:v>0.43692045991913198</c:v>
                </c:pt>
                <c:pt idx="8366" formatCode="General">
                  <c:v>0.43692159534262098</c:v>
                </c:pt>
                <c:pt idx="8367" formatCode="General">
                  <c:v>0.43692273080991401</c:v>
                </c:pt>
                <c:pt idx="8368" formatCode="General">
                  <c:v>0.43692386632101499</c:v>
                </c:pt>
                <c:pt idx="8369" formatCode="General">
                  <c:v>0.43692500187592098</c:v>
                </c:pt>
                <c:pt idx="8370" formatCode="General">
                  <c:v>0.43692613747463499</c:v>
                </c:pt>
                <c:pt idx="8371" formatCode="General">
                  <c:v>0.43692727311715501</c:v>
                </c:pt>
                <c:pt idx="8372" formatCode="General">
                  <c:v>0.43692840880348399</c:v>
                </c:pt>
                <c:pt idx="8373" formatCode="General">
                  <c:v>0.43692954453361998</c:v>
                </c:pt>
                <c:pt idx="8374" formatCode="General">
                  <c:v>0.43693068030756499</c:v>
                </c:pt>
                <c:pt idx="8375" formatCode="General">
                  <c:v>0.43693181612531801</c:v>
                </c:pt>
                <c:pt idx="8376" formatCode="General">
                  <c:v>0.43693295198688098</c:v>
                </c:pt>
                <c:pt idx="8377" formatCode="General">
                  <c:v>0.43693408789225302</c:v>
                </c:pt>
                <c:pt idx="8378" formatCode="General">
                  <c:v>0.43693522384143402</c:v>
                </c:pt>
                <c:pt idx="8379" formatCode="General">
                  <c:v>0.43693635983442602</c:v>
                </c:pt>
                <c:pt idx="8380" formatCode="General">
                  <c:v>0.43693749587122799</c:v>
                </c:pt>
                <c:pt idx="8381" formatCode="General">
                  <c:v>0.43693863195184102</c:v>
                </c:pt>
                <c:pt idx="8382" formatCode="General">
                  <c:v>0.436939768076266</c:v>
                </c:pt>
                <c:pt idx="8383" formatCode="General">
                  <c:v>0.43694090424450199</c:v>
                </c:pt>
                <c:pt idx="8384" formatCode="General">
                  <c:v>0.43694204045655</c:v>
                </c:pt>
                <c:pt idx="8385" formatCode="General">
                  <c:v>0.43694317671241001</c:v>
                </c:pt>
                <c:pt idx="8386" formatCode="General">
                  <c:v>0.43694431301208297</c:v>
                </c:pt>
                <c:pt idx="8387" formatCode="General">
                  <c:v>0.43694544935556801</c:v>
                </c:pt>
                <c:pt idx="8388" formatCode="General">
                  <c:v>0.43694658574286799</c:v>
                </c:pt>
                <c:pt idx="8389" formatCode="General">
                  <c:v>0.43694772217398098</c:v>
                </c:pt>
                <c:pt idx="8390" formatCode="General">
                  <c:v>0.43694885864890798</c:v>
                </c:pt>
                <c:pt idx="8391" formatCode="General">
                  <c:v>0.43694999516764899</c:v>
                </c:pt>
                <c:pt idx="8392" formatCode="General">
                  <c:v>0.436951131730205</c:v>
                </c:pt>
                <c:pt idx="8393" formatCode="General">
                  <c:v>0.43695226833657702</c:v>
                </c:pt>
                <c:pt idx="8394" formatCode="General">
                  <c:v>0.43695340498676399</c:v>
                </c:pt>
                <c:pt idx="8395" formatCode="General">
                  <c:v>0.43695454168076597</c:v>
                </c:pt>
                <c:pt idx="8396" formatCode="General">
                  <c:v>0.43695567841858501</c:v>
                </c:pt>
                <c:pt idx="8397" formatCode="General">
                  <c:v>0.436956815200221</c:v>
                </c:pt>
                <c:pt idx="8398" formatCode="General">
                  <c:v>0.436957952025673</c:v>
                </c:pt>
                <c:pt idx="8399" formatCode="General">
                  <c:v>0.436959088894943</c:v>
                </c:pt>
                <c:pt idx="8400" formatCode="General">
                  <c:v>0.43696022580803001</c:v>
                </c:pt>
                <c:pt idx="8401" formatCode="General">
                  <c:v>0.43696136276493602</c:v>
                </c:pt>
                <c:pt idx="8402" formatCode="General">
                  <c:v>0.43696249976565898</c:v>
                </c:pt>
                <c:pt idx="8403" formatCode="General">
                  <c:v>0.43696363681020201</c:v>
                </c:pt>
                <c:pt idx="8404" formatCode="General">
                  <c:v>0.43696477389856297</c:v>
                </c:pt>
                <c:pt idx="8405" formatCode="General">
                  <c:v>0.436965911030744</c:v>
                </c:pt>
                <c:pt idx="8406" formatCode="General">
                  <c:v>0.43696704820674498</c:v>
                </c:pt>
                <c:pt idx="8407" formatCode="General">
                  <c:v>0.43696818542656501</c:v>
                </c:pt>
                <c:pt idx="8408" formatCode="General">
                  <c:v>0.436969322690207</c:v>
                </c:pt>
                <c:pt idx="8409" formatCode="General">
                  <c:v>0.43697045999766898</c:v>
                </c:pt>
                <c:pt idx="8410" formatCode="General">
                  <c:v>0.43697159734895202</c:v>
                </c:pt>
                <c:pt idx="8411" formatCode="General">
                  <c:v>0.43697273474405601</c:v>
                </c:pt>
                <c:pt idx="8412" formatCode="General">
                  <c:v>0.436973872182983</c:v>
                </c:pt>
                <c:pt idx="8413" formatCode="General">
                  <c:v>0.43697483507497098</c:v>
                </c:pt>
                <c:pt idx="8414" formatCode="General">
                  <c:v>0.43697550545249297</c:v>
                </c:pt>
                <c:pt idx="8415" formatCode="General">
                  <c:v>0.436976175872688</c:v>
                </c:pt>
                <c:pt idx="8416" formatCode="General">
                  <c:v>0.436976846335557</c:v>
                </c:pt>
                <c:pt idx="8417" formatCode="General">
                  <c:v>0.43697751684110098</c:v>
                </c:pt>
                <c:pt idx="8418" formatCode="General">
                  <c:v>0.43697818738932298</c:v>
                </c:pt>
                <c:pt idx="8419" formatCode="General">
                  <c:v>0.43697885798022401</c:v>
                </c:pt>
                <c:pt idx="8420" formatCode="General">
                  <c:v>0.43697952861380701</c:v>
                </c:pt>
                <c:pt idx="8421" formatCode="General">
                  <c:v>0.43698019929007298</c:v>
                </c:pt>
                <c:pt idx="8422" formatCode="General">
                  <c:v>0.43698087000902402</c:v>
                </c:pt>
                <c:pt idx="8423" formatCode="General">
                  <c:v>0.43698154077066198</c:v>
                </c:pt>
                <c:pt idx="8424" formatCode="General">
                  <c:v>0.43698221157498901</c:v>
                </c:pt>
                <c:pt idx="8425" formatCode="General">
                  <c:v>0.436982882422007</c:v>
                </c:pt>
                <c:pt idx="8426" formatCode="General">
                  <c:v>0.43698355331171701</c:v>
                </c:pt>
                <c:pt idx="8427" formatCode="General">
                  <c:v>0.43698422424412198</c:v>
                </c:pt>
                <c:pt idx="8428" formatCode="General">
                  <c:v>0.43698489521922201</c:v>
                </c:pt>
                <c:pt idx="8429" formatCode="General">
                  <c:v>0.43698556623702201</c:v>
                </c:pt>
                <c:pt idx="8430" formatCode="General">
                  <c:v>0.43698623729752101</c:v>
                </c:pt>
                <c:pt idx="8431" formatCode="General">
                  <c:v>0.43698690840072202</c:v>
                </c:pt>
                <c:pt idx="8432" formatCode="General">
                  <c:v>0.43698757954662598</c:v>
                </c:pt>
                <c:pt idx="8433" formatCode="General">
                  <c:v>0.436988250735237</c:v>
                </c:pt>
                <c:pt idx="8434" formatCode="General">
                  <c:v>0.43698892196655498</c:v>
                </c:pt>
                <c:pt idx="8435" formatCode="General">
                  <c:v>0.43698959324058201</c:v>
                </c:pt>
                <c:pt idx="8436" formatCode="General">
                  <c:v>0.43699026455731999</c:v>
                </c:pt>
                <c:pt idx="8437" formatCode="General">
                  <c:v>0.43699093591677202</c:v>
                </c:pt>
                <c:pt idx="8438" formatCode="General">
                  <c:v>0.43699160731893799</c:v>
                </c:pt>
                <c:pt idx="8439" formatCode="General">
                  <c:v>0.43699227876382202</c:v>
                </c:pt>
                <c:pt idx="8440" formatCode="General">
                  <c:v>0.43699295025142398</c:v>
                </c:pt>
                <c:pt idx="8441" formatCode="General">
                  <c:v>0.436993621781746</c:v>
                </c:pt>
                <c:pt idx="8442" formatCode="General">
                  <c:v>0.43699429335479101</c:v>
                </c:pt>
                <c:pt idx="8443" formatCode="General">
                  <c:v>0.43699496497056101</c:v>
                </c:pt>
                <c:pt idx="8444" formatCode="General">
                  <c:v>0.43699563662905599</c:v>
                </c:pt>
                <c:pt idx="8445" formatCode="General">
                  <c:v>0.43699630833028003</c:v>
                </c:pt>
                <c:pt idx="8446" formatCode="General">
                  <c:v>0.43699698007423299</c:v>
                </c:pt>
                <c:pt idx="8447" formatCode="General">
                  <c:v>0.43699765186091799</c:v>
                </c:pt>
                <c:pt idx="8448" formatCode="General">
                  <c:v>0.43699832369033698</c:v>
                </c:pt>
                <c:pt idx="8449" formatCode="General">
                  <c:v>0.436998995562491</c:v>
                </c:pt>
                <c:pt idx="8450" formatCode="General">
                  <c:v>0.436999667477382</c:v>
                </c:pt>
                <c:pt idx="8451" formatCode="General">
                  <c:v>0.43700033943501299</c:v>
                </c:pt>
                <c:pt idx="8452" formatCode="General">
                  <c:v>0.437001011435385</c:v>
                </c:pt>
                <c:pt idx="8453" formatCode="General">
                  <c:v>0.43700168347849999</c:v>
                </c:pt>
                <c:pt idx="8454" formatCode="General">
                  <c:v>0.43700235556435901</c:v>
                </c:pt>
                <c:pt idx="8455" formatCode="General">
                  <c:v>0.43700302769296501</c:v>
                </c:pt>
                <c:pt idx="8456" formatCode="General">
                  <c:v>0.43700369986432003</c:v>
                </c:pt>
                <c:pt idx="8457" formatCode="General">
                  <c:v>0.43700437207842502</c:v>
                </c:pt>
                <c:pt idx="8458" formatCode="General">
                  <c:v>0.43700504433528198</c:v>
                </c:pt>
                <c:pt idx="8459" formatCode="General">
                  <c:v>0.43700571663489401</c:v>
                </c:pt>
                <c:pt idx="8460" formatCode="General">
                  <c:v>0.43700638897726102</c:v>
                </c:pt>
                <c:pt idx="8461" formatCode="General">
                  <c:v>0.43700706136238598</c:v>
                </c:pt>
                <c:pt idx="8462" formatCode="General">
                  <c:v>0.43700773379027102</c:v>
                </c:pt>
                <c:pt idx="8463" formatCode="General">
                  <c:v>0.43700840626091803</c:v>
                </c:pt>
                <c:pt idx="8464" formatCode="General">
                  <c:v>0.43700907877432799</c:v>
                </c:pt>
                <c:pt idx="8465" formatCode="General">
                  <c:v>0.43700975133050302</c:v>
                </c:pt>
                <c:pt idx="8466" formatCode="General">
                  <c:v>0.437010423929445</c:v>
                </c:pt>
                <c:pt idx="8467" formatCode="General">
                  <c:v>0.437011096571157</c:v>
                </c:pt>
                <c:pt idx="8468" formatCode="General">
                  <c:v>0.437011769255639</c:v>
                </c:pt>
                <c:pt idx="8469" formatCode="General">
                  <c:v>0.43701244198289402</c:v>
                </c:pt>
                <c:pt idx="8470" formatCode="General">
                  <c:v>0.43701311475292398</c:v>
                </c:pt>
                <c:pt idx="8471" formatCode="General">
                  <c:v>0.43701378756573001</c:v>
                </c:pt>
                <c:pt idx="8472" formatCode="General">
                  <c:v>0.43701446042131398</c:v>
                </c:pt>
                <c:pt idx="8473" formatCode="General">
                  <c:v>0.43701513331967901</c:v>
                </c:pt>
                <c:pt idx="8474" formatCode="General">
                  <c:v>0.43701580626082598</c:v>
                </c:pt>
                <c:pt idx="8475" formatCode="General">
                  <c:v>0.43701647924475601</c:v>
                </c:pt>
                <c:pt idx="8476" formatCode="General">
                  <c:v>0.43701715227147298</c:v>
                </c:pt>
                <c:pt idx="8477" formatCode="General">
                  <c:v>0.437017825340977</c:v>
                </c:pt>
                <c:pt idx="8478" formatCode="General">
                  <c:v>0.43701849845327001</c:v>
                </c:pt>
                <c:pt idx="8479" formatCode="General">
                  <c:v>0.43701917160835502</c:v>
                </c:pt>
                <c:pt idx="8480" formatCode="General">
                  <c:v>0.43701984480623302</c:v>
                </c:pt>
                <c:pt idx="8481" formatCode="General">
                  <c:v>0.437020518046906</c:v>
                </c:pt>
                <c:pt idx="8482" formatCode="General">
                  <c:v>0.43702119133037598</c:v>
                </c:pt>
                <c:pt idx="8483" formatCode="General">
                  <c:v>0.437021864656645</c:v>
                </c:pt>
                <c:pt idx="8484" formatCode="General">
                  <c:v>0.437022538025714</c:v>
                </c:pt>
                <c:pt idx="8485" formatCode="General">
                  <c:v>0.43702321143758599</c:v>
                </c:pt>
                <c:pt idx="8486" formatCode="General">
                  <c:v>0.43702388489226301</c:v>
                </c:pt>
                <c:pt idx="8487" formatCode="General">
                  <c:v>0.43702451871465697</c:v>
                </c:pt>
                <c:pt idx="8488" formatCode="General">
                  <c:v>0.43702489011114398</c:v>
                </c:pt>
                <c:pt idx="8489" formatCode="General">
                  <c:v>0.43702526154560001</c:v>
                </c:pt>
                <c:pt idx="8490" formatCode="General">
                  <c:v>0.43702563301802599</c:v>
                </c:pt>
                <c:pt idx="8491" formatCode="General">
                  <c:v>0.43702600452842399</c:v>
                </c:pt>
                <c:pt idx="8492" formatCode="General">
                  <c:v>0.43702637607679501</c:v>
                </c:pt>
                <c:pt idx="8493" formatCode="General">
                  <c:v>0.43702674766314398</c:v>
                </c:pt>
                <c:pt idx="8494" formatCode="General">
                  <c:v>0.43702711928747001</c:v>
                </c:pt>
                <c:pt idx="8495" formatCode="General">
                  <c:v>0.43702724684898803</c:v>
                </c:pt>
                <c:pt idx="8496" formatCode="General">
                  <c:v>0.43702717915469602</c:v>
                </c:pt>
                <c:pt idx="8497" formatCode="General">
                  <c:v>0.437027111481464</c:v>
                </c:pt>
                <c:pt idx="8498" formatCode="General">
                  <c:v>0.43702704382929197</c:v>
                </c:pt>
                <c:pt idx="8499" formatCode="General">
                  <c:v>0.43702697619818298</c:v>
                </c:pt>
                <c:pt idx="8500" formatCode="General">
                  <c:v>0.43702690858813897</c:v>
                </c:pt>
                <c:pt idx="8501" formatCode="General">
                  <c:v>0.43702684099916</c:v>
                </c:pt>
                <c:pt idx="8502" formatCode="General">
                  <c:v>0.43702677343125002</c:v>
                </c:pt>
                <c:pt idx="8503" formatCode="General">
                  <c:v>0.43702670588441</c:v>
                </c:pt>
                <c:pt idx="8504" formatCode="General">
                  <c:v>0.43702663835864097</c:v>
                </c:pt>
                <c:pt idx="8505" formatCode="General">
                  <c:v>0.43702657085394497</c:v>
                </c:pt>
                <c:pt idx="8506" formatCode="General">
                  <c:v>0.437026503370325</c:v>
                </c:pt>
                <c:pt idx="8507" formatCode="General">
                  <c:v>0.43702643590778101</c:v>
                </c:pt>
                <c:pt idx="8508" formatCode="General">
                  <c:v>0.43702636846631499</c:v>
                </c:pt>
                <c:pt idx="8509" formatCode="General">
                  <c:v>0.43702630104592999</c:v>
                </c:pt>
                <c:pt idx="8510" formatCode="General">
                  <c:v>0.43702623364662702</c:v>
                </c:pt>
                <c:pt idx="8511" formatCode="General">
                  <c:v>0.43702616626840801</c:v>
                </c:pt>
                <c:pt idx="8512" formatCode="General">
                  <c:v>0.43702609891127397</c:v>
                </c:pt>
                <c:pt idx="8513" formatCode="General">
                  <c:v>0.43702603157522801</c:v>
                </c:pt>
                <c:pt idx="8514" formatCode="General">
                  <c:v>0.43702601848716899</c:v>
                </c:pt>
                <c:pt idx="8515" formatCode="General">
                  <c:v>0.437026013636099</c:v>
                </c:pt>
                <c:pt idx="8516" formatCode="General">
                  <c:v>0.43702600882625597</c:v>
                </c:pt>
                <c:pt idx="8517" formatCode="General">
                  <c:v>0.43702600405764203</c:v>
                </c:pt>
                <c:pt idx="8518" formatCode="General">
                  <c:v>0.43702599933026098</c:v>
                </c:pt>
                <c:pt idx="8519" formatCode="General">
                  <c:v>0.43702599464411801</c:v>
                </c:pt>
                <c:pt idx="8520" formatCode="General">
                  <c:v>0.43702598999921599</c:v>
                </c:pt>
                <c:pt idx="8521" formatCode="General">
                  <c:v>0.43702598539555798</c:v>
                </c:pt>
                <c:pt idx="8522" formatCode="General">
                  <c:v>0.43702598083314997</c:v>
                </c:pt>
                <c:pt idx="8523" formatCode="General">
                  <c:v>0.43702597631199402</c:v>
                </c:pt>
                <c:pt idx="8524" formatCode="General">
                  <c:v>0.43702597183209502</c:v>
                </c:pt>
                <c:pt idx="8525" formatCode="General">
                  <c:v>0.43702596739345501</c:v>
                </c:pt>
                <c:pt idx="8526" formatCode="General">
                  <c:v>0.43702596299607999</c:v>
                </c:pt>
                <c:pt idx="8527" formatCode="General">
                  <c:v>0.43702595863997301</c:v>
                </c:pt>
                <c:pt idx="8528" formatCode="General">
                  <c:v>0.43702595432513702</c:v>
                </c:pt>
                <c:pt idx="8529" formatCode="General">
                  <c:v>0.43702595005157702</c:v>
                </c:pt>
                <c:pt idx="8530" formatCode="General">
                  <c:v>0.43702594581929699</c:v>
                </c:pt>
                <c:pt idx="8531" formatCode="General">
                  <c:v>0.437025941628299</c:v>
                </c:pt>
                <c:pt idx="8532" formatCode="General">
                  <c:v>0.43702593747858898</c:v>
                </c:pt>
                <c:pt idx="8533" formatCode="General">
                  <c:v>0.43702593337016898</c:v>
                </c:pt>
                <c:pt idx="8534" formatCode="General">
                  <c:v>0.43702592930304401</c:v>
                </c:pt>
                <c:pt idx="8535" formatCode="General">
                  <c:v>0.43702592527721801</c:v>
                </c:pt>
                <c:pt idx="8536" formatCode="General">
                  <c:v>0.43702592129269402</c:v>
                </c:pt>
                <c:pt idx="8537" formatCode="General">
                  <c:v>0.43702591734947599</c:v>
                </c:pt>
                <c:pt idx="8538" formatCode="General">
                  <c:v>0.43702591344756703</c:v>
                </c:pt>
                <c:pt idx="8539" formatCode="General">
                  <c:v>0.43702590958697302</c:v>
                </c:pt>
                <c:pt idx="8540" formatCode="General">
                  <c:v>0.43702590576769701</c:v>
                </c:pt>
                <c:pt idx="8541" formatCode="General">
                  <c:v>0.43702590198974101</c:v>
                </c:pt>
                <c:pt idx="8542" formatCode="General">
                  <c:v>0.437025898253111</c:v>
                </c:pt>
                <c:pt idx="8543" formatCode="General">
                  <c:v>0.43702589455781099</c:v>
                </c:pt>
                <c:pt idx="8544" formatCode="General">
                  <c:v>0.43702589090384297</c:v>
                </c:pt>
                <c:pt idx="8545" formatCode="General">
                  <c:v>0.437025887291212</c:v>
                </c:pt>
                <c:pt idx="8546" formatCode="General">
                  <c:v>0.43702588371992102</c:v>
                </c:pt>
                <c:pt idx="8547" formatCode="General">
                  <c:v>0.43702588018997501</c:v>
                </c:pt>
                <c:pt idx="8548" formatCode="General">
                  <c:v>0.43702587670137699</c:v>
                </c:pt>
                <c:pt idx="8549" formatCode="General">
                  <c:v>0.437025873254132</c:v>
                </c:pt>
                <c:pt idx="8550" formatCode="General">
                  <c:v>0.43702586984824199</c:v>
                </c:pt>
                <c:pt idx="8551" formatCode="General">
                  <c:v>0.437025866483712</c:v>
                </c:pt>
                <c:pt idx="8552" formatCode="General">
                  <c:v>0.43702586316054498</c:v>
                </c:pt>
                <c:pt idx="8553" formatCode="General">
                  <c:v>0.43702594024283697</c:v>
                </c:pt>
                <c:pt idx="8554" formatCode="General">
                  <c:v>0.43702610628712801</c:v>
                </c:pt>
                <c:pt idx="8555" formatCode="General">
                  <c:v>0.43702627238251002</c:v>
                </c:pt>
                <c:pt idx="8556" formatCode="General">
                  <c:v>0.43702643852898598</c:v>
                </c:pt>
                <c:pt idx="8557" formatCode="General">
                  <c:v>0.43702660472655802</c:v>
                </c:pt>
                <c:pt idx="8558" formatCode="General">
                  <c:v>0.43702677097522802</c:v>
                </c:pt>
                <c:pt idx="8559" formatCode="General">
                  <c:v>0.43702693727499897</c:v>
                </c:pt>
                <c:pt idx="8560" formatCode="General">
                  <c:v>0.43702710362587299</c:v>
                </c:pt>
                <c:pt idx="8561" formatCode="General">
                  <c:v>0.43702727002785202</c:v>
                </c:pt>
                <c:pt idx="8562" formatCode="General">
                  <c:v>0.437027436480939</c:v>
                </c:pt>
                <c:pt idx="8563" formatCode="General">
                  <c:v>0.43702760298513599</c:v>
                </c:pt>
                <c:pt idx="8564" formatCode="General">
                  <c:v>0.43702776954044498</c:v>
                </c:pt>
                <c:pt idx="8565" formatCode="General">
                  <c:v>0.43702793614686902</c:v>
                </c:pt>
                <c:pt idx="8566" formatCode="General">
                  <c:v>0.43702810280441001</c:v>
                </c:pt>
                <c:pt idx="8567" formatCode="General">
                  <c:v>0.437028269513071</c:v>
                </c:pt>
                <c:pt idx="8568" formatCode="General">
                  <c:v>0.43702843627285298</c:v>
                </c:pt>
                <c:pt idx="8569" formatCode="General">
                  <c:v>0.43702860308376001</c:v>
                </c:pt>
                <c:pt idx="8570" formatCode="General">
                  <c:v>0.43702876994579298</c:v>
                </c:pt>
                <c:pt idx="8571" formatCode="General">
                  <c:v>0.437028936858955</c:v>
                </c:pt>
                <c:pt idx="8572" formatCode="General">
                  <c:v>0.437029103823248</c:v>
                </c:pt>
                <c:pt idx="8573" formatCode="General">
                  <c:v>0.43702927083867399</c:v>
                </c:pt>
                <c:pt idx="8574" formatCode="General">
                  <c:v>0.43702943790523702</c:v>
                </c:pt>
                <c:pt idx="8575" formatCode="General">
                  <c:v>0.43702960502293697</c:v>
                </c:pt>
                <c:pt idx="8576" formatCode="General">
                  <c:v>0.43702977219177902</c:v>
                </c:pt>
                <c:pt idx="8577" formatCode="General">
                  <c:v>0.43702993941176299</c:v>
                </c:pt>
                <c:pt idx="8578" formatCode="General">
                  <c:v>0.43703010668289199</c:v>
                </c:pt>
                <c:pt idx="8579" formatCode="General">
                  <c:v>0.43703027400516897</c:v>
                </c:pt>
                <c:pt idx="8580" formatCode="General">
                  <c:v>0.43703044137859598</c:v>
                </c:pt>
                <c:pt idx="8581" formatCode="General">
                  <c:v>0.43703060880317601</c:v>
                </c:pt>
                <c:pt idx="8582" formatCode="General">
                  <c:v>0.43703077627891002</c:v>
                </c:pt>
                <c:pt idx="8583" formatCode="General">
                  <c:v>0.43703094380580099</c:v>
                </c:pt>
                <c:pt idx="8584" formatCode="General">
                  <c:v>0.43703111138385098</c:v>
                </c:pt>
                <c:pt idx="8585" formatCode="General">
                  <c:v>0.43703127901306299</c:v>
                </c:pt>
                <c:pt idx="8586" formatCode="General">
                  <c:v>0.437031444430248</c:v>
                </c:pt>
                <c:pt idx="8587" formatCode="General">
                  <c:v>0.437031596153719</c:v>
                </c:pt>
                <c:pt idx="8588" formatCode="General">
                  <c:v>0.43703174792122701</c:v>
                </c:pt>
                <c:pt idx="8589" formatCode="General">
                  <c:v>0.43703189973277001</c:v>
                </c:pt>
                <c:pt idx="8590" formatCode="General">
                  <c:v>0.43703205158835101</c:v>
                </c:pt>
                <c:pt idx="8591" formatCode="General">
                  <c:v>0.43703220348797001</c:v>
                </c:pt>
                <c:pt idx="8592" formatCode="General">
                  <c:v>0.43703235543162899</c:v>
                </c:pt>
                <c:pt idx="8593" formatCode="General">
                  <c:v>0.43703250741932798</c:v>
                </c:pt>
                <c:pt idx="8594" formatCode="General">
                  <c:v>0.43703265945106801</c:v>
                </c:pt>
                <c:pt idx="8595" formatCode="General">
                  <c:v>0.43703281152684997</c:v>
                </c:pt>
                <c:pt idx="8596" formatCode="General">
                  <c:v>0.43703296364667599</c:v>
                </c:pt>
                <c:pt idx="8597" formatCode="General">
                  <c:v>0.43703311581054599</c:v>
                </c:pt>
                <c:pt idx="8598" formatCode="General">
                  <c:v>0.43703326801846099</c:v>
                </c:pt>
                <c:pt idx="8599" formatCode="General">
                  <c:v>0.43703342027042202</c:v>
                </c:pt>
                <c:pt idx="8600" formatCode="General">
                  <c:v>0.43703357256643</c:v>
                </c:pt>
                <c:pt idx="8601" formatCode="General">
                  <c:v>0.43703372490648701</c:v>
                </c:pt>
                <c:pt idx="8602" formatCode="General">
                  <c:v>0.43703387729059201</c:v>
                </c:pt>
                <c:pt idx="8603" formatCode="General">
                  <c:v>0.437034029718748</c:v>
                </c:pt>
                <c:pt idx="8604" formatCode="General">
                  <c:v>0.43703418219095402</c:v>
                </c:pt>
                <c:pt idx="8605" formatCode="General">
                  <c:v>0.43703433470721298</c:v>
                </c:pt>
                <c:pt idx="8606" formatCode="General">
                  <c:v>0.43703448726752497</c:v>
                </c:pt>
                <c:pt idx="8607" formatCode="General">
                  <c:v>0.43703463987189001</c:v>
                </c:pt>
                <c:pt idx="8608" formatCode="General">
                  <c:v>0.43703479252031102</c:v>
                </c:pt>
                <c:pt idx="8609" formatCode="General">
                  <c:v>0.43703494521278702</c:v>
                </c:pt>
                <c:pt idx="8610" formatCode="General">
                  <c:v>0.43703509794932099</c:v>
                </c:pt>
                <c:pt idx="8611" formatCode="General">
                  <c:v>0.43703525072991201</c:v>
                </c:pt>
                <c:pt idx="8612" formatCode="General">
                  <c:v>0.437035403554562</c:v>
                </c:pt>
                <c:pt idx="8613" formatCode="General">
                  <c:v>0.43703555642327202</c:v>
                </c:pt>
                <c:pt idx="8614" formatCode="General">
                  <c:v>0.43703570933604302</c:v>
                </c:pt>
                <c:pt idx="8615" formatCode="General">
                  <c:v>0.437035862292875</c:v>
                </c:pt>
                <c:pt idx="8616" formatCode="General">
                  <c:v>0.43703601529377001</c:v>
                </c:pt>
                <c:pt idx="8617" formatCode="General">
                  <c:v>0.43703616833872899</c:v>
                </c:pt>
                <c:pt idx="8618" formatCode="General">
                  <c:v>0.43703632142775301</c:v>
                </c:pt>
                <c:pt idx="8619" formatCode="General">
                  <c:v>0.43703647456084199</c:v>
                </c:pt>
                <c:pt idx="8620" formatCode="General">
                  <c:v>0.43703662773799801</c:v>
                </c:pt>
                <c:pt idx="8621" formatCode="General">
                  <c:v>0.43703678095922199</c:v>
                </c:pt>
                <c:pt idx="8622" formatCode="General">
                  <c:v>0.43703693422451401</c:v>
                </c:pt>
                <c:pt idx="8623" formatCode="General">
                  <c:v>0.43703708753387599</c:v>
                </c:pt>
                <c:pt idx="8624" formatCode="General">
                  <c:v>0.437037240887308</c:v>
                </c:pt>
                <c:pt idx="8625" formatCode="General">
                  <c:v>0.43703739428481098</c:v>
                </c:pt>
                <c:pt idx="8626" formatCode="General">
                  <c:v>0.43703754772638798</c:v>
                </c:pt>
                <c:pt idx="8627" formatCode="General">
                  <c:v>0.437037701212037</c:v>
                </c:pt>
                <c:pt idx="8628" formatCode="General">
                  <c:v>0.43703785474176099</c:v>
                </c:pt>
                <c:pt idx="8629" formatCode="General">
                  <c:v>0.437038008315561</c:v>
                </c:pt>
                <c:pt idx="8630" formatCode="General">
                  <c:v>0.43703816193343697</c:v>
                </c:pt>
                <c:pt idx="8631" formatCode="General">
                  <c:v>0.43703831559539003</c:v>
                </c:pt>
                <c:pt idx="8632" formatCode="General">
                  <c:v>0.43703846930142098</c:v>
                </c:pt>
                <c:pt idx="8633" formatCode="General">
                  <c:v>0.43703862305153202</c:v>
                </c:pt>
                <c:pt idx="8634" formatCode="General">
                  <c:v>0.43703877684572301</c:v>
                </c:pt>
                <c:pt idx="8635" formatCode="General">
                  <c:v>0.43703893068399502</c:v>
                </c:pt>
                <c:pt idx="8636" formatCode="General">
                  <c:v>0.43703908456634899</c:v>
                </c:pt>
                <c:pt idx="8637" formatCode="General">
                  <c:v>0.43703923849278598</c:v>
                </c:pt>
                <c:pt idx="8638" formatCode="General">
                  <c:v>0.43703939246330797</c:v>
                </c:pt>
                <c:pt idx="8639" formatCode="General">
                  <c:v>0.43703954647791499</c:v>
                </c:pt>
                <c:pt idx="8640" formatCode="General">
                  <c:v>0.43703970053660701</c:v>
                </c:pt>
                <c:pt idx="8641" formatCode="General">
                  <c:v>0.43703985463938699</c:v>
                </c:pt>
                <c:pt idx="8642" formatCode="General">
                  <c:v>0.43704000878625499</c:v>
                </c:pt>
                <c:pt idx="8643" formatCode="General">
                  <c:v>0.43704016297721099</c:v>
                </c:pt>
                <c:pt idx="8644" formatCode="General">
                  <c:v>0.437040317212258</c:v>
                </c:pt>
                <c:pt idx="8645" formatCode="General">
                  <c:v>0.43704047149139502</c:v>
                </c:pt>
                <c:pt idx="8646" formatCode="General">
                  <c:v>0.43704062581462499</c:v>
                </c:pt>
                <c:pt idx="8647" formatCode="General">
                  <c:v>0.43704078018194698</c:v>
                </c:pt>
                <c:pt idx="8648" formatCode="General">
                  <c:v>0.43704093459336302</c:v>
                </c:pt>
                <c:pt idx="8649" formatCode="General">
                  <c:v>0.43704108904887401</c:v>
                </c:pt>
                <c:pt idx="8650" formatCode="General">
                  <c:v>0.43704124354848001</c:v>
                </c:pt>
                <c:pt idx="8651" formatCode="General">
                  <c:v>0.43704139809218301</c:v>
                </c:pt>
                <c:pt idx="8652" formatCode="General">
                  <c:v>0.43704155267998401</c:v>
                </c:pt>
                <c:pt idx="8653" formatCode="General">
                  <c:v>0.43704170731188302</c:v>
                </c:pt>
                <c:pt idx="8654" formatCode="General">
                  <c:v>0.43704186198788197</c:v>
                </c:pt>
                <c:pt idx="8655" formatCode="General">
                  <c:v>0.43704201670798198</c:v>
                </c:pt>
                <c:pt idx="8656" formatCode="General">
                  <c:v>0.43704217147218299</c:v>
                </c:pt>
                <c:pt idx="8657" formatCode="General">
                  <c:v>0.437042326280487</c:v>
                </c:pt>
                <c:pt idx="8658" formatCode="General">
                  <c:v>0.43704248113289401</c:v>
                </c:pt>
                <c:pt idx="8659" formatCode="General">
                  <c:v>0.43704263602940502</c:v>
                </c:pt>
                <c:pt idx="8660" formatCode="General">
                  <c:v>0.43704279097002202</c:v>
                </c:pt>
                <c:pt idx="8661" formatCode="General">
                  <c:v>0.43704294595474502</c:v>
                </c:pt>
                <c:pt idx="8662" formatCode="General">
                  <c:v>0.43704310098357602</c:v>
                </c:pt>
                <c:pt idx="8663" formatCode="General">
                  <c:v>0.43704325605651501</c:v>
                </c:pt>
                <c:pt idx="8664" formatCode="General">
                  <c:v>0.43704341117356299</c:v>
                </c:pt>
                <c:pt idx="8665" formatCode="General">
                  <c:v>0.43704356633472102</c:v>
                </c:pt>
                <c:pt idx="8666" formatCode="General">
                  <c:v>0.43704372153999099</c:v>
                </c:pt>
                <c:pt idx="8667" formatCode="General">
                  <c:v>0.43704387678937201</c:v>
                </c:pt>
                <c:pt idx="8668" formatCode="General">
                  <c:v>0.43704403208286702</c:v>
                </c:pt>
                <c:pt idx="8669" formatCode="General">
                  <c:v>0.43704418742047602</c:v>
                </c:pt>
                <c:pt idx="8670" formatCode="General">
                  <c:v>0.437044342802199</c:v>
                </c:pt>
                <c:pt idx="8671" formatCode="General">
                  <c:v>0.43704449822803898</c:v>
                </c:pt>
                <c:pt idx="8672" formatCode="General">
                  <c:v>0.437044653697996</c:v>
                </c:pt>
                <c:pt idx="8673" formatCode="General">
                  <c:v>0.43704480921207101</c:v>
                </c:pt>
                <c:pt idx="8674" formatCode="General">
                  <c:v>0.437044964770264</c:v>
                </c:pt>
                <c:pt idx="8675" formatCode="General">
                  <c:v>0.43704512037257698</c:v>
                </c:pt>
                <c:pt idx="8676" formatCode="General">
                  <c:v>0.437045276019011</c:v>
                </c:pt>
                <c:pt idx="8677" formatCode="General">
                  <c:v>0.437045431709567</c:v>
                </c:pt>
                <c:pt idx="8678" formatCode="General">
                  <c:v>0.43704558744424599</c:v>
                </c:pt>
                <c:pt idx="8679" formatCode="General">
                  <c:v>0.43704574322304801</c:v>
                </c:pt>
                <c:pt idx="8680" formatCode="General">
                  <c:v>0.43704589904597502</c:v>
                </c:pt>
                <c:pt idx="8681" formatCode="General">
                  <c:v>0.437046054913027</c:v>
                </c:pt>
                <c:pt idx="8682" formatCode="General">
                  <c:v>0.43704621082420603</c:v>
                </c:pt>
                <c:pt idx="8683" formatCode="General">
                  <c:v>0.43704636677951297</c:v>
                </c:pt>
                <c:pt idx="8684" formatCode="General">
                  <c:v>0.43704652277894801</c:v>
                </c:pt>
                <c:pt idx="8685" formatCode="General">
                  <c:v>0.43704667882251202</c:v>
                </c:pt>
                <c:pt idx="8686" formatCode="General">
                  <c:v>0.43704683491020702</c:v>
                </c:pt>
                <c:pt idx="8687" formatCode="General">
                  <c:v>0.43704699104203298</c:v>
                </c:pt>
                <c:pt idx="8688" formatCode="General">
                  <c:v>0.43704714721799198</c:v>
                </c:pt>
                <c:pt idx="8689" formatCode="General">
                  <c:v>0.43704730343808401</c:v>
                </c:pt>
                <c:pt idx="8690" formatCode="General">
                  <c:v>0.43704745970231001</c:v>
                </c:pt>
                <c:pt idx="8691" formatCode="General">
                  <c:v>0.43704761601067099</c:v>
                </c:pt>
                <c:pt idx="8692" formatCode="General">
                  <c:v>0.437047772363168</c:v>
                </c:pt>
                <c:pt idx="8693" formatCode="General">
                  <c:v>0.43704792875980297</c:v>
                </c:pt>
                <c:pt idx="8694" formatCode="General">
                  <c:v>0.43704808520057498</c:v>
                </c:pt>
                <c:pt idx="8695" formatCode="General">
                  <c:v>0.43704824168548601</c:v>
                </c:pt>
                <c:pt idx="8696" formatCode="General">
                  <c:v>0.437048398214538</c:v>
                </c:pt>
                <c:pt idx="8697" formatCode="General">
                  <c:v>0.43704855478773003</c:v>
                </c:pt>
                <c:pt idx="8698" formatCode="General">
                  <c:v>0.43704871140506502</c:v>
                </c:pt>
                <c:pt idx="8699" formatCode="General">
                  <c:v>0.43704886806654197</c:v>
                </c:pt>
                <c:pt idx="8700" formatCode="General">
                  <c:v>0.43704902477216301</c:v>
                </c:pt>
                <c:pt idx="8701" formatCode="General">
                  <c:v>0.43704902477216301</c:v>
                </c:pt>
                <c:pt idx="8702" formatCode="General">
                  <c:v>0.43704902477216301</c:v>
                </c:pt>
                <c:pt idx="8703" formatCode="General">
                  <c:v>0.43704902477216301</c:v>
                </c:pt>
                <c:pt idx="8704" formatCode="General">
                  <c:v>0.43704902477216301</c:v>
                </c:pt>
                <c:pt idx="8705" formatCode="General">
                  <c:v>0.43704902477216301</c:v>
                </c:pt>
                <c:pt idx="8706" formatCode="General">
                  <c:v>0.43704902477216301</c:v>
                </c:pt>
                <c:pt idx="8707" formatCode="General">
                  <c:v>0.43704902477216301</c:v>
                </c:pt>
                <c:pt idx="8708" formatCode="General">
                  <c:v>0.43704902477216301</c:v>
                </c:pt>
                <c:pt idx="8709" formatCode="General">
                  <c:v>0.43704902477216301</c:v>
                </c:pt>
                <c:pt idx="8710" formatCode="General">
                  <c:v>0.43704902477216301</c:v>
                </c:pt>
                <c:pt idx="8711" formatCode="General">
                  <c:v>0.43704902477216301</c:v>
                </c:pt>
                <c:pt idx="8712" formatCode="General">
                  <c:v>0.43704902477216301</c:v>
                </c:pt>
                <c:pt idx="8713" formatCode="General">
                  <c:v>0.43704902477216301</c:v>
                </c:pt>
                <c:pt idx="8714" formatCode="General">
                  <c:v>0.43704902477216301</c:v>
                </c:pt>
                <c:pt idx="8715" formatCode="General">
                  <c:v>0.43704902477216301</c:v>
                </c:pt>
                <c:pt idx="8716" formatCode="General">
                  <c:v>0.43704902477216301</c:v>
                </c:pt>
                <c:pt idx="8717" formatCode="General">
                  <c:v>0.43704902477216301</c:v>
                </c:pt>
                <c:pt idx="8718" formatCode="General">
                  <c:v>0.43704902477216301</c:v>
                </c:pt>
                <c:pt idx="8719" formatCode="General">
                  <c:v>0.43704902477216301</c:v>
                </c:pt>
                <c:pt idx="8720" formatCode="General">
                  <c:v>0.43704902477216301</c:v>
                </c:pt>
                <c:pt idx="8721" formatCode="General">
                  <c:v>0.43704902477216301</c:v>
                </c:pt>
                <c:pt idx="8722" formatCode="General">
                  <c:v>0.43704902477216301</c:v>
                </c:pt>
                <c:pt idx="8723" formatCode="General">
                  <c:v>0.43704902477216301</c:v>
                </c:pt>
                <c:pt idx="8724" formatCode="General">
                  <c:v>0.43704902477216301</c:v>
                </c:pt>
                <c:pt idx="8725" formatCode="General">
                  <c:v>0.43704902477216301</c:v>
                </c:pt>
                <c:pt idx="8726" formatCode="General">
                  <c:v>0.43704902477216301</c:v>
                </c:pt>
                <c:pt idx="8727" formatCode="General">
                  <c:v>0.43704902477216301</c:v>
                </c:pt>
                <c:pt idx="8728" formatCode="General">
                  <c:v>0.43704902477216301</c:v>
                </c:pt>
                <c:pt idx="8729" formatCode="General">
                  <c:v>0.43704902477216301</c:v>
                </c:pt>
                <c:pt idx="8730" formatCode="General">
                  <c:v>0.43704902477216301</c:v>
                </c:pt>
                <c:pt idx="8731" formatCode="General">
                  <c:v>0.43704902477216301</c:v>
                </c:pt>
                <c:pt idx="8732" formatCode="General">
                  <c:v>0.43704902477216301</c:v>
                </c:pt>
                <c:pt idx="8733" formatCode="General">
                  <c:v>0.43704902477216301</c:v>
                </c:pt>
                <c:pt idx="8734" formatCode="General">
                  <c:v>0.43704902477216301</c:v>
                </c:pt>
                <c:pt idx="8735" formatCode="General">
                  <c:v>0.43704902477216301</c:v>
                </c:pt>
                <c:pt idx="8736" formatCode="General">
                  <c:v>0.43704902477216301</c:v>
                </c:pt>
                <c:pt idx="8737" formatCode="General">
                  <c:v>0.43704902477216301</c:v>
                </c:pt>
                <c:pt idx="8738" formatCode="General">
                  <c:v>0.43704902477216301</c:v>
                </c:pt>
                <c:pt idx="8739" formatCode="General">
                  <c:v>0.43704902477216301</c:v>
                </c:pt>
                <c:pt idx="8740" formatCode="General">
                  <c:v>0.43704902477216301</c:v>
                </c:pt>
                <c:pt idx="8741" formatCode="General">
                  <c:v>0.43704902477216301</c:v>
                </c:pt>
                <c:pt idx="8742" formatCode="General">
                  <c:v>0.43704902477216301</c:v>
                </c:pt>
                <c:pt idx="8743" formatCode="General">
                  <c:v>0.43704902477216301</c:v>
                </c:pt>
                <c:pt idx="8744" formatCode="General">
                  <c:v>0.43704902477216301</c:v>
                </c:pt>
                <c:pt idx="8745" formatCode="General">
                  <c:v>0.43704902477216301</c:v>
                </c:pt>
                <c:pt idx="8746" formatCode="General">
                  <c:v>0.43704902477216301</c:v>
                </c:pt>
                <c:pt idx="8747" formatCode="General">
                  <c:v>0.43704902477216301</c:v>
                </c:pt>
                <c:pt idx="8748" formatCode="General">
                  <c:v>0.43704902477216301</c:v>
                </c:pt>
                <c:pt idx="8749" formatCode="General">
                  <c:v>0.43704902477216301</c:v>
                </c:pt>
                <c:pt idx="8750" formatCode="General">
                  <c:v>0.43704902477216301</c:v>
                </c:pt>
                <c:pt idx="8751" formatCode="General">
                  <c:v>0.43704902477216301</c:v>
                </c:pt>
                <c:pt idx="8752" formatCode="General">
                  <c:v>0.43704902477216301</c:v>
                </c:pt>
                <c:pt idx="8753" formatCode="General">
                  <c:v>0.43704902477216301</c:v>
                </c:pt>
                <c:pt idx="8754" formatCode="General">
                  <c:v>0.43704902477216301</c:v>
                </c:pt>
                <c:pt idx="8755" formatCode="General">
                  <c:v>0.43704902477216301</c:v>
                </c:pt>
              </c:numCache>
            </c:numRef>
          </c:yVal>
          <c:smooth val="0"/>
        </c:ser>
        <c:ser>
          <c:idx val="7"/>
          <c:order val="9"/>
          <c:tx>
            <c:strRef>
              <c:f>FlickrLogos32Test!$G$16</c:f>
              <c:strCache>
                <c:ptCount val="1"/>
                <c:pt idx="0">
                  <c:v>VGG16 - public+LitW-std</c:v>
                </c:pt>
              </c:strCache>
            </c:strRef>
          </c:tx>
          <c:spPr>
            <a:ln w="6350">
              <a:solidFill>
                <a:schemeClr val="accent2"/>
              </a:solidFill>
              <a:prstDash val="sysDot"/>
            </a:ln>
          </c:spPr>
          <c:marker>
            <c:symbol val="none"/>
          </c:marker>
          <c:xVal>
            <c:numRef>
              <c:f>FlickrLogos32Test!$I$3:$NTY$3</c:f>
              <c:numCache>
                <c:formatCode>0.000</c:formatCode>
                <c:ptCount val="10001"/>
                <c:pt idx="0">
                  <c:v>0</c:v>
                </c:pt>
                <c:pt idx="1">
                  <c:v>1E-3</c:v>
                </c:pt>
                <c:pt idx="2">
                  <c:v>2E-3</c:v>
                </c:pt>
                <c:pt idx="3">
                  <c:v>3.0000000000000001E-3</c:v>
                </c:pt>
                <c:pt idx="4">
                  <c:v>4.0000000000000001E-3</c:v>
                </c:pt>
                <c:pt idx="5">
                  <c:v>5.0000000000000001E-3</c:v>
                </c:pt>
                <c:pt idx="6">
                  <c:v>6.0000000000000001E-3</c:v>
                </c:pt>
                <c:pt idx="7">
                  <c:v>7.0000000000000001E-3</c:v>
                </c:pt>
                <c:pt idx="8" formatCode="General">
                  <c:v>8.0000000000000002E-3</c:v>
                </c:pt>
                <c:pt idx="9" formatCode="General">
                  <c:v>8.9999999999999993E-3</c:v>
                </c:pt>
                <c:pt idx="10" formatCode="General">
                  <c:v>0.01</c:v>
                </c:pt>
                <c:pt idx="11" formatCode="General">
                  <c:v>1.0999999999999999E-2</c:v>
                </c:pt>
                <c:pt idx="12" formatCode="General">
                  <c:v>1.2E-2</c:v>
                </c:pt>
                <c:pt idx="13" formatCode="General">
                  <c:v>1.2999999999999999E-2</c:v>
                </c:pt>
                <c:pt idx="14" formatCode="General">
                  <c:v>1.4E-2</c:v>
                </c:pt>
                <c:pt idx="15" formatCode="General">
                  <c:v>1.4999999999999999E-2</c:v>
                </c:pt>
                <c:pt idx="16" formatCode="General">
                  <c:v>1.6E-2</c:v>
                </c:pt>
                <c:pt idx="17" formatCode="General">
                  <c:v>1.7000000000000001E-2</c:v>
                </c:pt>
                <c:pt idx="18" formatCode="General">
                  <c:v>1.7999999999999999E-2</c:v>
                </c:pt>
                <c:pt idx="19" formatCode="General">
                  <c:v>1.9E-2</c:v>
                </c:pt>
                <c:pt idx="20" formatCode="General">
                  <c:v>0.02</c:v>
                </c:pt>
                <c:pt idx="21" formatCode="General">
                  <c:v>2.1000000000000001E-2</c:v>
                </c:pt>
                <c:pt idx="22" formatCode="General">
                  <c:v>2.1999999999999999E-2</c:v>
                </c:pt>
                <c:pt idx="23" formatCode="General">
                  <c:v>2.3E-2</c:v>
                </c:pt>
                <c:pt idx="24" formatCode="General">
                  <c:v>2.4E-2</c:v>
                </c:pt>
                <c:pt idx="25" formatCode="General">
                  <c:v>2.5000000000000001E-2</c:v>
                </c:pt>
                <c:pt idx="26" formatCode="General">
                  <c:v>2.5999999999999999E-2</c:v>
                </c:pt>
                <c:pt idx="27" formatCode="General">
                  <c:v>2.7E-2</c:v>
                </c:pt>
                <c:pt idx="28" formatCode="General">
                  <c:v>2.8000000000000001E-2</c:v>
                </c:pt>
                <c:pt idx="29" formatCode="General">
                  <c:v>2.9000000000000001E-2</c:v>
                </c:pt>
                <c:pt idx="30" formatCode="General">
                  <c:v>0.03</c:v>
                </c:pt>
                <c:pt idx="31" formatCode="General">
                  <c:v>3.1E-2</c:v>
                </c:pt>
                <c:pt idx="32" formatCode="General">
                  <c:v>3.2000000000000001E-2</c:v>
                </c:pt>
                <c:pt idx="33" formatCode="General">
                  <c:v>3.3000000000000002E-2</c:v>
                </c:pt>
                <c:pt idx="34" formatCode="General">
                  <c:v>3.4000000000000002E-2</c:v>
                </c:pt>
                <c:pt idx="35" formatCode="General">
                  <c:v>3.5000000000000003E-2</c:v>
                </c:pt>
                <c:pt idx="36" formatCode="General">
                  <c:v>3.5999999999999997E-2</c:v>
                </c:pt>
                <c:pt idx="37" formatCode="General">
                  <c:v>3.6999999999999998E-2</c:v>
                </c:pt>
                <c:pt idx="38" formatCode="General">
                  <c:v>3.7999999999999999E-2</c:v>
                </c:pt>
                <c:pt idx="39" formatCode="General">
                  <c:v>3.9E-2</c:v>
                </c:pt>
                <c:pt idx="40" formatCode="General">
                  <c:v>0.04</c:v>
                </c:pt>
                <c:pt idx="41" formatCode="General">
                  <c:v>4.1000000000000002E-2</c:v>
                </c:pt>
                <c:pt idx="42" formatCode="General">
                  <c:v>4.2000000000000003E-2</c:v>
                </c:pt>
                <c:pt idx="43" formatCode="General">
                  <c:v>4.2999999999999997E-2</c:v>
                </c:pt>
                <c:pt idx="44" formatCode="General">
                  <c:v>4.3999999999999997E-2</c:v>
                </c:pt>
                <c:pt idx="45" formatCode="General">
                  <c:v>4.4999999999999998E-2</c:v>
                </c:pt>
                <c:pt idx="46" formatCode="General">
                  <c:v>4.5999999999999999E-2</c:v>
                </c:pt>
                <c:pt idx="47" formatCode="General">
                  <c:v>4.7E-2</c:v>
                </c:pt>
                <c:pt idx="48" formatCode="General">
                  <c:v>4.8000000000000001E-2</c:v>
                </c:pt>
                <c:pt idx="49" formatCode="General">
                  <c:v>4.9000000000000002E-2</c:v>
                </c:pt>
                <c:pt idx="50" formatCode="General">
                  <c:v>0.05</c:v>
                </c:pt>
                <c:pt idx="51" formatCode="General">
                  <c:v>5.0999999999999997E-2</c:v>
                </c:pt>
                <c:pt idx="52" formatCode="General">
                  <c:v>5.1999999999999998E-2</c:v>
                </c:pt>
                <c:pt idx="53" formatCode="General">
                  <c:v>5.2999999999999999E-2</c:v>
                </c:pt>
                <c:pt idx="54" formatCode="General">
                  <c:v>5.3999999999999999E-2</c:v>
                </c:pt>
                <c:pt idx="55" formatCode="General">
                  <c:v>5.5E-2</c:v>
                </c:pt>
                <c:pt idx="56" formatCode="General">
                  <c:v>5.6000000000000001E-2</c:v>
                </c:pt>
                <c:pt idx="57" formatCode="General">
                  <c:v>5.7000000000000002E-2</c:v>
                </c:pt>
                <c:pt idx="58" formatCode="General">
                  <c:v>5.8000000000000003E-2</c:v>
                </c:pt>
                <c:pt idx="59" formatCode="General">
                  <c:v>5.8999999999999997E-2</c:v>
                </c:pt>
                <c:pt idx="60" formatCode="General">
                  <c:v>0.06</c:v>
                </c:pt>
                <c:pt idx="61" formatCode="General">
                  <c:v>6.0999999999999999E-2</c:v>
                </c:pt>
                <c:pt idx="62" formatCode="General">
                  <c:v>6.2E-2</c:v>
                </c:pt>
                <c:pt idx="63" formatCode="General">
                  <c:v>6.3E-2</c:v>
                </c:pt>
                <c:pt idx="64" formatCode="General">
                  <c:v>6.4000000000000001E-2</c:v>
                </c:pt>
                <c:pt idx="65" formatCode="General">
                  <c:v>6.5000000000000002E-2</c:v>
                </c:pt>
                <c:pt idx="66" formatCode="General">
                  <c:v>6.6000000000000003E-2</c:v>
                </c:pt>
                <c:pt idx="67" formatCode="General">
                  <c:v>6.7000000000000004E-2</c:v>
                </c:pt>
                <c:pt idx="68" formatCode="General">
                  <c:v>6.8000000000000005E-2</c:v>
                </c:pt>
                <c:pt idx="69" formatCode="General">
                  <c:v>6.9000000000000006E-2</c:v>
                </c:pt>
                <c:pt idx="70" formatCode="General">
                  <c:v>7.0000000000000007E-2</c:v>
                </c:pt>
                <c:pt idx="71" formatCode="General">
                  <c:v>7.0999999999999994E-2</c:v>
                </c:pt>
                <c:pt idx="72" formatCode="General">
                  <c:v>7.1999999999999995E-2</c:v>
                </c:pt>
                <c:pt idx="73" formatCode="General">
                  <c:v>7.2999999999999995E-2</c:v>
                </c:pt>
                <c:pt idx="74" formatCode="General">
                  <c:v>7.3999999999999996E-2</c:v>
                </c:pt>
                <c:pt idx="75" formatCode="General">
                  <c:v>7.4999999999999997E-2</c:v>
                </c:pt>
                <c:pt idx="76" formatCode="General">
                  <c:v>7.5999999999999998E-2</c:v>
                </c:pt>
                <c:pt idx="77" formatCode="General">
                  <c:v>7.6999999999999999E-2</c:v>
                </c:pt>
                <c:pt idx="78" formatCode="General">
                  <c:v>7.8E-2</c:v>
                </c:pt>
                <c:pt idx="79" formatCode="General">
                  <c:v>7.9000000000000001E-2</c:v>
                </c:pt>
                <c:pt idx="80" formatCode="General">
                  <c:v>0.08</c:v>
                </c:pt>
                <c:pt idx="81" formatCode="General">
                  <c:v>8.1000000000000003E-2</c:v>
                </c:pt>
                <c:pt idx="82" formatCode="General">
                  <c:v>8.2000000000000003E-2</c:v>
                </c:pt>
                <c:pt idx="83" formatCode="General">
                  <c:v>8.3000000000000004E-2</c:v>
                </c:pt>
                <c:pt idx="84" formatCode="General">
                  <c:v>8.4000000000000005E-2</c:v>
                </c:pt>
                <c:pt idx="85" formatCode="General">
                  <c:v>8.5000000000000006E-2</c:v>
                </c:pt>
                <c:pt idx="86" formatCode="General">
                  <c:v>8.5999999999999993E-2</c:v>
                </c:pt>
                <c:pt idx="87" formatCode="General">
                  <c:v>8.6999999999999994E-2</c:v>
                </c:pt>
                <c:pt idx="88" formatCode="General">
                  <c:v>8.7999999999999995E-2</c:v>
                </c:pt>
                <c:pt idx="89" formatCode="General">
                  <c:v>8.8999999999999996E-2</c:v>
                </c:pt>
                <c:pt idx="90" formatCode="General">
                  <c:v>0.09</c:v>
                </c:pt>
                <c:pt idx="91" formatCode="General">
                  <c:v>9.0999999999999998E-2</c:v>
                </c:pt>
                <c:pt idx="92" formatCode="General">
                  <c:v>9.1999999999999998E-2</c:v>
                </c:pt>
                <c:pt idx="93" formatCode="General">
                  <c:v>9.2999999999999999E-2</c:v>
                </c:pt>
                <c:pt idx="94" formatCode="General">
                  <c:v>9.4E-2</c:v>
                </c:pt>
                <c:pt idx="95" formatCode="General">
                  <c:v>9.5000000000000001E-2</c:v>
                </c:pt>
                <c:pt idx="96" formatCode="General">
                  <c:v>9.6000000000000002E-2</c:v>
                </c:pt>
                <c:pt idx="97" formatCode="General">
                  <c:v>9.7000000000000003E-2</c:v>
                </c:pt>
                <c:pt idx="98" formatCode="General">
                  <c:v>9.8000000000000004E-2</c:v>
                </c:pt>
                <c:pt idx="99" formatCode="General">
                  <c:v>9.9000000000000005E-2</c:v>
                </c:pt>
                <c:pt idx="100" formatCode="General">
                  <c:v>0.1</c:v>
                </c:pt>
                <c:pt idx="101" formatCode="General">
                  <c:v>0.10100000000000001</c:v>
                </c:pt>
                <c:pt idx="102" formatCode="General">
                  <c:v>0.10199999999999999</c:v>
                </c:pt>
                <c:pt idx="103" formatCode="General">
                  <c:v>0.10299999999999999</c:v>
                </c:pt>
                <c:pt idx="104" formatCode="General">
                  <c:v>0.104</c:v>
                </c:pt>
                <c:pt idx="105" formatCode="General">
                  <c:v>0.105</c:v>
                </c:pt>
                <c:pt idx="106" formatCode="General">
                  <c:v>0.106</c:v>
                </c:pt>
                <c:pt idx="107" formatCode="General">
                  <c:v>0.107</c:v>
                </c:pt>
                <c:pt idx="108" formatCode="General">
                  <c:v>0.108</c:v>
                </c:pt>
                <c:pt idx="109" formatCode="General">
                  <c:v>0.109</c:v>
                </c:pt>
                <c:pt idx="110" formatCode="General">
                  <c:v>0.11</c:v>
                </c:pt>
                <c:pt idx="111" formatCode="General">
                  <c:v>0.111</c:v>
                </c:pt>
                <c:pt idx="112" formatCode="General">
                  <c:v>0.112</c:v>
                </c:pt>
                <c:pt idx="113" formatCode="General">
                  <c:v>0.113</c:v>
                </c:pt>
                <c:pt idx="114" formatCode="General">
                  <c:v>0.114</c:v>
                </c:pt>
                <c:pt idx="115" formatCode="General">
                  <c:v>0.115</c:v>
                </c:pt>
                <c:pt idx="116" formatCode="General">
                  <c:v>0.11600000000000001</c:v>
                </c:pt>
                <c:pt idx="117" formatCode="General">
                  <c:v>0.11700000000000001</c:v>
                </c:pt>
                <c:pt idx="118" formatCode="General">
                  <c:v>0.11799999999999999</c:v>
                </c:pt>
                <c:pt idx="119" formatCode="General">
                  <c:v>0.11899999999999999</c:v>
                </c:pt>
                <c:pt idx="120" formatCode="General">
                  <c:v>0.12</c:v>
                </c:pt>
                <c:pt idx="121" formatCode="General">
                  <c:v>0.121</c:v>
                </c:pt>
                <c:pt idx="122" formatCode="General">
                  <c:v>0.122</c:v>
                </c:pt>
                <c:pt idx="123" formatCode="General">
                  <c:v>0.123</c:v>
                </c:pt>
                <c:pt idx="124" formatCode="General">
                  <c:v>0.124</c:v>
                </c:pt>
                <c:pt idx="125" formatCode="General">
                  <c:v>0.125</c:v>
                </c:pt>
                <c:pt idx="126" formatCode="General">
                  <c:v>0.126</c:v>
                </c:pt>
                <c:pt idx="127" formatCode="General">
                  <c:v>0.127</c:v>
                </c:pt>
                <c:pt idx="128" formatCode="General">
                  <c:v>0.128</c:v>
                </c:pt>
                <c:pt idx="129" formatCode="General">
                  <c:v>0.129</c:v>
                </c:pt>
                <c:pt idx="130" formatCode="General">
                  <c:v>0.13</c:v>
                </c:pt>
                <c:pt idx="131" formatCode="General">
                  <c:v>0.13100000000000001</c:v>
                </c:pt>
                <c:pt idx="132" formatCode="General">
                  <c:v>0.13200000000000001</c:v>
                </c:pt>
                <c:pt idx="133" formatCode="General">
                  <c:v>0.13300000000000001</c:v>
                </c:pt>
                <c:pt idx="134" formatCode="General">
                  <c:v>0.13400000000000001</c:v>
                </c:pt>
                <c:pt idx="135" formatCode="General">
                  <c:v>0.13500000000000001</c:v>
                </c:pt>
                <c:pt idx="136" formatCode="General">
                  <c:v>0.13600000000000001</c:v>
                </c:pt>
                <c:pt idx="137" formatCode="General">
                  <c:v>0.13700000000000001</c:v>
                </c:pt>
                <c:pt idx="138" formatCode="General">
                  <c:v>0.13800000000000001</c:v>
                </c:pt>
                <c:pt idx="139" formatCode="General">
                  <c:v>0.13900000000000001</c:v>
                </c:pt>
                <c:pt idx="140" formatCode="General">
                  <c:v>0.14000000000000001</c:v>
                </c:pt>
                <c:pt idx="141" formatCode="General">
                  <c:v>0.14099999999999999</c:v>
                </c:pt>
                <c:pt idx="142" formatCode="General">
                  <c:v>0.14199999999999999</c:v>
                </c:pt>
                <c:pt idx="143" formatCode="General">
                  <c:v>0.14299999999999999</c:v>
                </c:pt>
                <c:pt idx="144" formatCode="General">
                  <c:v>0.14399999999999999</c:v>
                </c:pt>
                <c:pt idx="145" formatCode="General">
                  <c:v>0.14499999999999999</c:v>
                </c:pt>
                <c:pt idx="146" formatCode="General">
                  <c:v>0.14599999999999999</c:v>
                </c:pt>
                <c:pt idx="147" formatCode="General">
                  <c:v>0.14699999999999999</c:v>
                </c:pt>
                <c:pt idx="148" formatCode="General">
                  <c:v>0.14799999999999999</c:v>
                </c:pt>
                <c:pt idx="149" formatCode="General">
                  <c:v>0.14899999999999999</c:v>
                </c:pt>
                <c:pt idx="150" formatCode="General">
                  <c:v>0.15</c:v>
                </c:pt>
                <c:pt idx="151" formatCode="General">
                  <c:v>0.151</c:v>
                </c:pt>
                <c:pt idx="152" formatCode="General">
                  <c:v>0.152</c:v>
                </c:pt>
                <c:pt idx="153" formatCode="General">
                  <c:v>0.153</c:v>
                </c:pt>
                <c:pt idx="154" formatCode="General">
                  <c:v>0.154</c:v>
                </c:pt>
                <c:pt idx="155" formatCode="General">
                  <c:v>0.155</c:v>
                </c:pt>
                <c:pt idx="156" formatCode="General">
                  <c:v>0.156</c:v>
                </c:pt>
                <c:pt idx="157" formatCode="General">
                  <c:v>0.157</c:v>
                </c:pt>
                <c:pt idx="158" formatCode="General">
                  <c:v>0.158</c:v>
                </c:pt>
                <c:pt idx="159" formatCode="General">
                  <c:v>0.159</c:v>
                </c:pt>
                <c:pt idx="160" formatCode="General">
                  <c:v>0.16</c:v>
                </c:pt>
                <c:pt idx="161" formatCode="General">
                  <c:v>0.161</c:v>
                </c:pt>
                <c:pt idx="162" formatCode="General">
                  <c:v>0.16200000000000001</c:v>
                </c:pt>
                <c:pt idx="163" formatCode="General">
                  <c:v>0.16300000000000001</c:v>
                </c:pt>
                <c:pt idx="164" formatCode="General">
                  <c:v>0.16400000000000001</c:v>
                </c:pt>
                <c:pt idx="165" formatCode="General">
                  <c:v>0.16500000000000001</c:v>
                </c:pt>
                <c:pt idx="166" formatCode="General">
                  <c:v>0.16600000000000001</c:v>
                </c:pt>
                <c:pt idx="167" formatCode="General">
                  <c:v>0.16700000000000001</c:v>
                </c:pt>
                <c:pt idx="168" formatCode="General">
                  <c:v>0.16800000000000001</c:v>
                </c:pt>
                <c:pt idx="169" formatCode="General">
                  <c:v>0.16900000000000001</c:v>
                </c:pt>
                <c:pt idx="170" formatCode="General">
                  <c:v>0.17</c:v>
                </c:pt>
                <c:pt idx="171" formatCode="General">
                  <c:v>0.17100000000000001</c:v>
                </c:pt>
                <c:pt idx="172" formatCode="General">
                  <c:v>0.17199999999999999</c:v>
                </c:pt>
                <c:pt idx="173" formatCode="General">
                  <c:v>0.17299999999999999</c:v>
                </c:pt>
                <c:pt idx="174" formatCode="General">
                  <c:v>0.17399999999999999</c:v>
                </c:pt>
                <c:pt idx="175" formatCode="General">
                  <c:v>0.17499999999999999</c:v>
                </c:pt>
                <c:pt idx="176" formatCode="General">
                  <c:v>0.17599999999999999</c:v>
                </c:pt>
                <c:pt idx="177" formatCode="General">
                  <c:v>0.17699999999999999</c:v>
                </c:pt>
                <c:pt idx="178" formatCode="General">
                  <c:v>0.17799999999999999</c:v>
                </c:pt>
                <c:pt idx="179" formatCode="General">
                  <c:v>0.17899999999999999</c:v>
                </c:pt>
                <c:pt idx="180" formatCode="General">
                  <c:v>0.18</c:v>
                </c:pt>
                <c:pt idx="181" formatCode="General">
                  <c:v>0.18099999999999999</c:v>
                </c:pt>
                <c:pt idx="182" formatCode="General">
                  <c:v>0.182</c:v>
                </c:pt>
                <c:pt idx="183" formatCode="General">
                  <c:v>0.183</c:v>
                </c:pt>
                <c:pt idx="184" formatCode="General">
                  <c:v>0.184</c:v>
                </c:pt>
                <c:pt idx="185" formatCode="General">
                  <c:v>0.185</c:v>
                </c:pt>
                <c:pt idx="186" formatCode="General">
                  <c:v>0.186</c:v>
                </c:pt>
                <c:pt idx="187" formatCode="General">
                  <c:v>0.187</c:v>
                </c:pt>
                <c:pt idx="188" formatCode="General">
                  <c:v>0.188</c:v>
                </c:pt>
                <c:pt idx="189" formatCode="General">
                  <c:v>0.189</c:v>
                </c:pt>
                <c:pt idx="190" formatCode="General">
                  <c:v>0.19</c:v>
                </c:pt>
                <c:pt idx="191" formatCode="General">
                  <c:v>0.191</c:v>
                </c:pt>
                <c:pt idx="192" formatCode="General">
                  <c:v>0.192</c:v>
                </c:pt>
                <c:pt idx="193" formatCode="General">
                  <c:v>0.193</c:v>
                </c:pt>
                <c:pt idx="194" formatCode="General">
                  <c:v>0.19400000000000001</c:v>
                </c:pt>
                <c:pt idx="195" formatCode="General">
                  <c:v>0.19500000000000001</c:v>
                </c:pt>
                <c:pt idx="196" formatCode="General">
                  <c:v>0.19600000000000001</c:v>
                </c:pt>
                <c:pt idx="197" formatCode="General">
                  <c:v>0.19700000000000001</c:v>
                </c:pt>
                <c:pt idx="198" formatCode="General">
                  <c:v>0.19800000000000001</c:v>
                </c:pt>
                <c:pt idx="199" formatCode="General">
                  <c:v>0.19900000000000001</c:v>
                </c:pt>
                <c:pt idx="200" formatCode="General">
                  <c:v>0.2</c:v>
                </c:pt>
                <c:pt idx="201" formatCode="General">
                  <c:v>0.20100000000000001</c:v>
                </c:pt>
                <c:pt idx="202" formatCode="General">
                  <c:v>0.20200000000000001</c:v>
                </c:pt>
                <c:pt idx="203" formatCode="General">
                  <c:v>0.20300000000000001</c:v>
                </c:pt>
                <c:pt idx="204" formatCode="General">
                  <c:v>0.20399999999999999</c:v>
                </c:pt>
                <c:pt idx="205" formatCode="General">
                  <c:v>0.20499999999999999</c:v>
                </c:pt>
                <c:pt idx="206" formatCode="General">
                  <c:v>0.20599999999999999</c:v>
                </c:pt>
                <c:pt idx="207" formatCode="General">
                  <c:v>0.20699999999999999</c:v>
                </c:pt>
                <c:pt idx="208" formatCode="General">
                  <c:v>0.20799999999999999</c:v>
                </c:pt>
                <c:pt idx="209" formatCode="General">
                  <c:v>0.20899999999999999</c:v>
                </c:pt>
                <c:pt idx="210" formatCode="General">
                  <c:v>0.21</c:v>
                </c:pt>
                <c:pt idx="211" formatCode="General">
                  <c:v>0.21099999999999999</c:v>
                </c:pt>
                <c:pt idx="212" formatCode="General">
                  <c:v>0.21199999999999999</c:v>
                </c:pt>
                <c:pt idx="213" formatCode="General">
                  <c:v>0.21299999999999999</c:v>
                </c:pt>
                <c:pt idx="214" formatCode="General">
                  <c:v>0.214</c:v>
                </c:pt>
                <c:pt idx="215" formatCode="General">
                  <c:v>0.215</c:v>
                </c:pt>
                <c:pt idx="216" formatCode="General">
                  <c:v>0.216</c:v>
                </c:pt>
                <c:pt idx="217" formatCode="General">
                  <c:v>0.217</c:v>
                </c:pt>
                <c:pt idx="218" formatCode="General">
                  <c:v>0.218</c:v>
                </c:pt>
                <c:pt idx="219" formatCode="General">
                  <c:v>0.219</c:v>
                </c:pt>
                <c:pt idx="220" formatCode="General">
                  <c:v>0.22</c:v>
                </c:pt>
                <c:pt idx="221" formatCode="General">
                  <c:v>0.221</c:v>
                </c:pt>
                <c:pt idx="222" formatCode="General">
                  <c:v>0.222</c:v>
                </c:pt>
                <c:pt idx="223" formatCode="General">
                  <c:v>0.223</c:v>
                </c:pt>
                <c:pt idx="224" formatCode="General">
                  <c:v>0.224</c:v>
                </c:pt>
                <c:pt idx="225" formatCode="General">
                  <c:v>0.22500000000000001</c:v>
                </c:pt>
                <c:pt idx="226" formatCode="General">
                  <c:v>0.22600000000000001</c:v>
                </c:pt>
                <c:pt idx="227" formatCode="General">
                  <c:v>0.22700000000000001</c:v>
                </c:pt>
                <c:pt idx="228" formatCode="General">
                  <c:v>0.22800000000000001</c:v>
                </c:pt>
                <c:pt idx="229" formatCode="General">
                  <c:v>0.22900000000000001</c:v>
                </c:pt>
                <c:pt idx="230" formatCode="General">
                  <c:v>0.23</c:v>
                </c:pt>
                <c:pt idx="231" formatCode="General">
                  <c:v>0.23100000000000001</c:v>
                </c:pt>
                <c:pt idx="232" formatCode="General">
                  <c:v>0.23200000000000001</c:v>
                </c:pt>
                <c:pt idx="233" formatCode="General">
                  <c:v>0.23300000000000001</c:v>
                </c:pt>
                <c:pt idx="234" formatCode="General">
                  <c:v>0.23400000000000001</c:v>
                </c:pt>
                <c:pt idx="235" formatCode="General">
                  <c:v>0.23499999999999999</c:v>
                </c:pt>
                <c:pt idx="236" formatCode="General">
                  <c:v>0.23599999999999999</c:v>
                </c:pt>
                <c:pt idx="237" formatCode="General">
                  <c:v>0.23699999999999999</c:v>
                </c:pt>
                <c:pt idx="238" formatCode="General">
                  <c:v>0.23799999999999999</c:v>
                </c:pt>
                <c:pt idx="239" formatCode="General">
                  <c:v>0.23899999999999999</c:v>
                </c:pt>
                <c:pt idx="240" formatCode="General">
                  <c:v>0.24</c:v>
                </c:pt>
                <c:pt idx="241" formatCode="General">
                  <c:v>0.24099999999999999</c:v>
                </c:pt>
                <c:pt idx="242" formatCode="General">
                  <c:v>0.24199999999999999</c:v>
                </c:pt>
                <c:pt idx="243" formatCode="General">
                  <c:v>0.24299999999999999</c:v>
                </c:pt>
                <c:pt idx="244" formatCode="General">
                  <c:v>0.24399999999999999</c:v>
                </c:pt>
                <c:pt idx="245" formatCode="General">
                  <c:v>0.245</c:v>
                </c:pt>
                <c:pt idx="246" formatCode="General">
                  <c:v>0.246</c:v>
                </c:pt>
                <c:pt idx="247" formatCode="General">
                  <c:v>0.247</c:v>
                </c:pt>
                <c:pt idx="248" formatCode="General">
                  <c:v>0.248</c:v>
                </c:pt>
                <c:pt idx="249" formatCode="General">
                  <c:v>0.249</c:v>
                </c:pt>
                <c:pt idx="250" formatCode="General">
                  <c:v>0.25</c:v>
                </c:pt>
                <c:pt idx="251" formatCode="General">
                  <c:v>0.251</c:v>
                </c:pt>
                <c:pt idx="252" formatCode="General">
                  <c:v>0.252</c:v>
                </c:pt>
                <c:pt idx="253" formatCode="General">
                  <c:v>0.253</c:v>
                </c:pt>
                <c:pt idx="254" formatCode="General">
                  <c:v>0.254</c:v>
                </c:pt>
                <c:pt idx="255" formatCode="General">
                  <c:v>0.255</c:v>
                </c:pt>
                <c:pt idx="256" formatCode="General">
                  <c:v>0.25600000000000001</c:v>
                </c:pt>
                <c:pt idx="257" formatCode="General">
                  <c:v>0.25700000000000001</c:v>
                </c:pt>
                <c:pt idx="258" formatCode="General">
                  <c:v>0.25800000000000001</c:v>
                </c:pt>
                <c:pt idx="259" formatCode="General">
                  <c:v>0.25900000000000001</c:v>
                </c:pt>
                <c:pt idx="260" formatCode="General">
                  <c:v>0.26</c:v>
                </c:pt>
                <c:pt idx="261" formatCode="General">
                  <c:v>0.26100000000000001</c:v>
                </c:pt>
                <c:pt idx="262" formatCode="General">
                  <c:v>0.26200000000000001</c:v>
                </c:pt>
                <c:pt idx="263" formatCode="General">
                  <c:v>0.26300000000000001</c:v>
                </c:pt>
                <c:pt idx="264" formatCode="General">
                  <c:v>0.26400000000000001</c:v>
                </c:pt>
                <c:pt idx="265" formatCode="General">
                  <c:v>0.26500000000000001</c:v>
                </c:pt>
                <c:pt idx="266" formatCode="General">
                  <c:v>0.26600000000000001</c:v>
                </c:pt>
                <c:pt idx="267" formatCode="General">
                  <c:v>0.26700000000000002</c:v>
                </c:pt>
                <c:pt idx="268" formatCode="General">
                  <c:v>0.26800000000000002</c:v>
                </c:pt>
                <c:pt idx="269" formatCode="General">
                  <c:v>0.26900000000000002</c:v>
                </c:pt>
                <c:pt idx="270" formatCode="General">
                  <c:v>0.27</c:v>
                </c:pt>
                <c:pt idx="271" formatCode="General">
                  <c:v>0.27100000000000002</c:v>
                </c:pt>
                <c:pt idx="272" formatCode="General">
                  <c:v>0.27200000000000002</c:v>
                </c:pt>
                <c:pt idx="273" formatCode="General">
                  <c:v>0.27300000000000002</c:v>
                </c:pt>
                <c:pt idx="274" formatCode="General">
                  <c:v>0.27400000000000002</c:v>
                </c:pt>
                <c:pt idx="275" formatCode="General">
                  <c:v>0.27500000000000002</c:v>
                </c:pt>
                <c:pt idx="276" formatCode="General">
                  <c:v>0.27600000000000002</c:v>
                </c:pt>
                <c:pt idx="277" formatCode="General">
                  <c:v>0.27700000000000002</c:v>
                </c:pt>
                <c:pt idx="278" formatCode="General">
                  <c:v>0.27800000000000002</c:v>
                </c:pt>
                <c:pt idx="279" formatCode="General">
                  <c:v>0.27900000000000003</c:v>
                </c:pt>
                <c:pt idx="280" formatCode="General">
                  <c:v>0.28000000000000003</c:v>
                </c:pt>
                <c:pt idx="281" formatCode="General">
                  <c:v>0.28100000000000003</c:v>
                </c:pt>
                <c:pt idx="282" formatCode="General">
                  <c:v>0.28199999999999997</c:v>
                </c:pt>
                <c:pt idx="283" formatCode="General">
                  <c:v>0.28299999999999997</c:v>
                </c:pt>
                <c:pt idx="284" formatCode="General">
                  <c:v>0.28399999999999997</c:v>
                </c:pt>
                <c:pt idx="285" formatCode="General">
                  <c:v>0.28499999999999998</c:v>
                </c:pt>
                <c:pt idx="286" formatCode="General">
                  <c:v>0.28599999999999998</c:v>
                </c:pt>
                <c:pt idx="287" formatCode="General">
                  <c:v>0.28699999999999998</c:v>
                </c:pt>
                <c:pt idx="288" formatCode="General">
                  <c:v>0.28799999999999998</c:v>
                </c:pt>
                <c:pt idx="289" formatCode="General">
                  <c:v>0.28899999999999998</c:v>
                </c:pt>
                <c:pt idx="290" formatCode="General">
                  <c:v>0.28999999999999998</c:v>
                </c:pt>
                <c:pt idx="291" formatCode="General">
                  <c:v>0.29099999999999998</c:v>
                </c:pt>
                <c:pt idx="292" formatCode="General">
                  <c:v>0.29199999999999998</c:v>
                </c:pt>
                <c:pt idx="293" formatCode="General">
                  <c:v>0.29299999999999998</c:v>
                </c:pt>
                <c:pt idx="294" formatCode="General">
                  <c:v>0.29399999999999998</c:v>
                </c:pt>
                <c:pt idx="295" formatCode="General">
                  <c:v>0.29499999999999998</c:v>
                </c:pt>
                <c:pt idx="296" formatCode="General">
                  <c:v>0.29599999999999999</c:v>
                </c:pt>
                <c:pt idx="297" formatCode="General">
                  <c:v>0.29699999999999999</c:v>
                </c:pt>
                <c:pt idx="298" formatCode="General">
                  <c:v>0.29799999999999999</c:v>
                </c:pt>
                <c:pt idx="299" formatCode="General">
                  <c:v>0.29899999999999999</c:v>
                </c:pt>
                <c:pt idx="300" formatCode="General">
                  <c:v>0.3</c:v>
                </c:pt>
                <c:pt idx="301" formatCode="General">
                  <c:v>0.30099999999999999</c:v>
                </c:pt>
                <c:pt idx="302" formatCode="General">
                  <c:v>0.30199999999999999</c:v>
                </c:pt>
                <c:pt idx="303" formatCode="General">
                  <c:v>0.30299999999999999</c:v>
                </c:pt>
                <c:pt idx="304" formatCode="General">
                  <c:v>0.30399999999999999</c:v>
                </c:pt>
                <c:pt idx="305" formatCode="General">
                  <c:v>0.30499999999999999</c:v>
                </c:pt>
                <c:pt idx="306" formatCode="General">
                  <c:v>0.30599999999999999</c:v>
                </c:pt>
                <c:pt idx="307" formatCode="General">
                  <c:v>0.307</c:v>
                </c:pt>
                <c:pt idx="308" formatCode="General">
                  <c:v>0.308</c:v>
                </c:pt>
                <c:pt idx="309" formatCode="General">
                  <c:v>0.309</c:v>
                </c:pt>
                <c:pt idx="310" formatCode="General">
                  <c:v>0.31</c:v>
                </c:pt>
                <c:pt idx="311" formatCode="General">
                  <c:v>0.311</c:v>
                </c:pt>
                <c:pt idx="312" formatCode="General">
                  <c:v>0.312</c:v>
                </c:pt>
                <c:pt idx="313" formatCode="General">
                  <c:v>0.313</c:v>
                </c:pt>
                <c:pt idx="314" formatCode="General">
                  <c:v>0.314</c:v>
                </c:pt>
                <c:pt idx="315" formatCode="General">
                  <c:v>0.315</c:v>
                </c:pt>
                <c:pt idx="316" formatCode="General">
                  <c:v>0.316</c:v>
                </c:pt>
                <c:pt idx="317" formatCode="General">
                  <c:v>0.317</c:v>
                </c:pt>
                <c:pt idx="318" formatCode="General">
                  <c:v>0.318</c:v>
                </c:pt>
                <c:pt idx="319" formatCode="General">
                  <c:v>0.31900000000000001</c:v>
                </c:pt>
                <c:pt idx="320" formatCode="General">
                  <c:v>0.32</c:v>
                </c:pt>
                <c:pt idx="321" formatCode="General">
                  <c:v>0.32100000000000001</c:v>
                </c:pt>
                <c:pt idx="322" formatCode="General">
                  <c:v>0.32200000000000001</c:v>
                </c:pt>
                <c:pt idx="323" formatCode="General">
                  <c:v>0.32300000000000001</c:v>
                </c:pt>
                <c:pt idx="324" formatCode="General">
                  <c:v>0.32400000000000001</c:v>
                </c:pt>
                <c:pt idx="325" formatCode="General">
                  <c:v>0.32500000000000001</c:v>
                </c:pt>
                <c:pt idx="326" formatCode="General">
                  <c:v>0.32600000000000001</c:v>
                </c:pt>
                <c:pt idx="327" formatCode="General">
                  <c:v>0.32700000000000001</c:v>
                </c:pt>
                <c:pt idx="328" formatCode="General">
                  <c:v>0.32800000000000001</c:v>
                </c:pt>
                <c:pt idx="329" formatCode="General">
                  <c:v>0.32900000000000001</c:v>
                </c:pt>
                <c:pt idx="330" formatCode="General">
                  <c:v>0.33</c:v>
                </c:pt>
                <c:pt idx="331" formatCode="General">
                  <c:v>0.33100000000000002</c:v>
                </c:pt>
                <c:pt idx="332" formatCode="General">
                  <c:v>0.33200000000000002</c:v>
                </c:pt>
                <c:pt idx="333" formatCode="General">
                  <c:v>0.33300000000000002</c:v>
                </c:pt>
                <c:pt idx="334" formatCode="General">
                  <c:v>0.33400000000000002</c:v>
                </c:pt>
                <c:pt idx="335" formatCode="General">
                  <c:v>0.33500000000000002</c:v>
                </c:pt>
                <c:pt idx="336" formatCode="General">
                  <c:v>0.33600000000000002</c:v>
                </c:pt>
                <c:pt idx="337" formatCode="General">
                  <c:v>0.33700000000000002</c:v>
                </c:pt>
                <c:pt idx="338" formatCode="General">
                  <c:v>0.33800000000000002</c:v>
                </c:pt>
                <c:pt idx="339" formatCode="General">
                  <c:v>0.33900000000000002</c:v>
                </c:pt>
                <c:pt idx="340" formatCode="General">
                  <c:v>0.34</c:v>
                </c:pt>
                <c:pt idx="341" formatCode="General">
                  <c:v>0.34100000000000003</c:v>
                </c:pt>
                <c:pt idx="342" formatCode="General">
                  <c:v>0.34200000000000003</c:v>
                </c:pt>
                <c:pt idx="343" formatCode="General">
                  <c:v>0.34300000000000003</c:v>
                </c:pt>
                <c:pt idx="344" formatCode="General">
                  <c:v>0.34399999999999997</c:v>
                </c:pt>
                <c:pt idx="345" formatCode="General">
                  <c:v>0.34499999999999997</c:v>
                </c:pt>
                <c:pt idx="346" formatCode="General">
                  <c:v>0.34599999999999997</c:v>
                </c:pt>
                <c:pt idx="347" formatCode="General">
                  <c:v>0.34699999999999998</c:v>
                </c:pt>
                <c:pt idx="348" formatCode="General">
                  <c:v>0.34799999999999998</c:v>
                </c:pt>
                <c:pt idx="349" formatCode="General">
                  <c:v>0.34899999999999998</c:v>
                </c:pt>
                <c:pt idx="350" formatCode="General">
                  <c:v>0.35</c:v>
                </c:pt>
                <c:pt idx="351" formatCode="General">
                  <c:v>0.35099999999999998</c:v>
                </c:pt>
                <c:pt idx="352" formatCode="General">
                  <c:v>0.35199999999999998</c:v>
                </c:pt>
                <c:pt idx="353" formatCode="General">
                  <c:v>0.35299999999999998</c:v>
                </c:pt>
                <c:pt idx="354" formatCode="General">
                  <c:v>0.35399999999999998</c:v>
                </c:pt>
                <c:pt idx="355" formatCode="General">
                  <c:v>0.35499999999999998</c:v>
                </c:pt>
                <c:pt idx="356" formatCode="General">
                  <c:v>0.35599999999999998</c:v>
                </c:pt>
                <c:pt idx="357" formatCode="General">
                  <c:v>0.35699999999999998</c:v>
                </c:pt>
                <c:pt idx="358" formatCode="General">
                  <c:v>0.35799999999999998</c:v>
                </c:pt>
                <c:pt idx="359" formatCode="General">
                  <c:v>0.35899999999999999</c:v>
                </c:pt>
                <c:pt idx="360" formatCode="General">
                  <c:v>0.36</c:v>
                </c:pt>
                <c:pt idx="361" formatCode="General">
                  <c:v>0.36099999999999999</c:v>
                </c:pt>
                <c:pt idx="362" formatCode="General">
                  <c:v>0.36199999999999999</c:v>
                </c:pt>
                <c:pt idx="363" formatCode="General">
                  <c:v>0.36299999999999999</c:v>
                </c:pt>
                <c:pt idx="364" formatCode="General">
                  <c:v>0.36399999999999999</c:v>
                </c:pt>
                <c:pt idx="365" formatCode="General">
                  <c:v>0.36499999999999999</c:v>
                </c:pt>
                <c:pt idx="366" formatCode="General">
                  <c:v>0.36599999999999999</c:v>
                </c:pt>
                <c:pt idx="367" formatCode="General">
                  <c:v>0.36699999999999999</c:v>
                </c:pt>
                <c:pt idx="368" formatCode="General">
                  <c:v>0.36799999999999999</c:v>
                </c:pt>
                <c:pt idx="369" formatCode="General">
                  <c:v>0.36899999999999999</c:v>
                </c:pt>
                <c:pt idx="370" formatCode="General">
                  <c:v>0.37</c:v>
                </c:pt>
                <c:pt idx="371" formatCode="General">
                  <c:v>0.371</c:v>
                </c:pt>
                <c:pt idx="372" formatCode="General">
                  <c:v>0.372</c:v>
                </c:pt>
                <c:pt idx="373" formatCode="General">
                  <c:v>0.373</c:v>
                </c:pt>
                <c:pt idx="374" formatCode="General">
                  <c:v>0.374</c:v>
                </c:pt>
                <c:pt idx="375" formatCode="General">
                  <c:v>0.375</c:v>
                </c:pt>
                <c:pt idx="376" formatCode="General">
                  <c:v>0.376</c:v>
                </c:pt>
                <c:pt idx="377" formatCode="General">
                  <c:v>0.377</c:v>
                </c:pt>
                <c:pt idx="378" formatCode="General">
                  <c:v>0.378</c:v>
                </c:pt>
                <c:pt idx="379" formatCode="General">
                  <c:v>0.379</c:v>
                </c:pt>
                <c:pt idx="380" formatCode="General">
                  <c:v>0.38</c:v>
                </c:pt>
                <c:pt idx="381" formatCode="General">
                  <c:v>0.38100000000000001</c:v>
                </c:pt>
                <c:pt idx="382" formatCode="General">
                  <c:v>0.38200000000000001</c:v>
                </c:pt>
                <c:pt idx="383" formatCode="General">
                  <c:v>0.38300000000000001</c:v>
                </c:pt>
                <c:pt idx="384" formatCode="General">
                  <c:v>0.38400000000000001</c:v>
                </c:pt>
                <c:pt idx="385" formatCode="General">
                  <c:v>0.38500000000000001</c:v>
                </c:pt>
                <c:pt idx="386" formatCode="General">
                  <c:v>0.38600000000000001</c:v>
                </c:pt>
                <c:pt idx="387" formatCode="General">
                  <c:v>0.38700000000000001</c:v>
                </c:pt>
                <c:pt idx="388" formatCode="General">
                  <c:v>0.38800000000000001</c:v>
                </c:pt>
                <c:pt idx="389" formatCode="General">
                  <c:v>0.38900000000000001</c:v>
                </c:pt>
                <c:pt idx="390" formatCode="General">
                  <c:v>0.39</c:v>
                </c:pt>
                <c:pt idx="391" formatCode="General">
                  <c:v>0.39100000000000001</c:v>
                </c:pt>
                <c:pt idx="392" formatCode="General">
                  <c:v>0.39200000000000002</c:v>
                </c:pt>
                <c:pt idx="393" formatCode="General">
                  <c:v>0.39300000000000002</c:v>
                </c:pt>
                <c:pt idx="394" formatCode="General">
                  <c:v>0.39400000000000002</c:v>
                </c:pt>
                <c:pt idx="395" formatCode="General">
                  <c:v>0.39500000000000002</c:v>
                </c:pt>
                <c:pt idx="396" formatCode="General">
                  <c:v>0.39600000000000002</c:v>
                </c:pt>
                <c:pt idx="397" formatCode="General">
                  <c:v>0.39700000000000002</c:v>
                </c:pt>
                <c:pt idx="398" formatCode="General">
                  <c:v>0.39800000000000002</c:v>
                </c:pt>
                <c:pt idx="399" formatCode="General">
                  <c:v>0.39900000000000002</c:v>
                </c:pt>
                <c:pt idx="400" formatCode="General">
                  <c:v>0.4</c:v>
                </c:pt>
                <c:pt idx="401" formatCode="General">
                  <c:v>0.40100000000000002</c:v>
                </c:pt>
                <c:pt idx="402" formatCode="General">
                  <c:v>0.40200000000000002</c:v>
                </c:pt>
                <c:pt idx="403" formatCode="General">
                  <c:v>0.40300000000000002</c:v>
                </c:pt>
                <c:pt idx="404" formatCode="General">
                  <c:v>0.40400000000000003</c:v>
                </c:pt>
                <c:pt idx="405" formatCode="General">
                  <c:v>0.40500000000000003</c:v>
                </c:pt>
                <c:pt idx="406" formatCode="General">
                  <c:v>0.40600000000000003</c:v>
                </c:pt>
                <c:pt idx="407" formatCode="General">
                  <c:v>0.40699999999999997</c:v>
                </c:pt>
                <c:pt idx="408" formatCode="General">
                  <c:v>0.40799999999999997</c:v>
                </c:pt>
                <c:pt idx="409" formatCode="General">
                  <c:v>0.40899999999999997</c:v>
                </c:pt>
                <c:pt idx="410" formatCode="General">
                  <c:v>0.41</c:v>
                </c:pt>
                <c:pt idx="411" formatCode="General">
                  <c:v>0.41099999999999998</c:v>
                </c:pt>
                <c:pt idx="412" formatCode="General">
                  <c:v>0.41199999999999998</c:v>
                </c:pt>
                <c:pt idx="413" formatCode="General">
                  <c:v>0.41299999999999998</c:v>
                </c:pt>
                <c:pt idx="414" formatCode="General">
                  <c:v>0.41399999999999998</c:v>
                </c:pt>
                <c:pt idx="415" formatCode="General">
                  <c:v>0.41499999999999998</c:v>
                </c:pt>
                <c:pt idx="416" formatCode="General">
                  <c:v>0.41599999999999998</c:v>
                </c:pt>
                <c:pt idx="417" formatCode="General">
                  <c:v>0.41699999999999998</c:v>
                </c:pt>
                <c:pt idx="418" formatCode="General">
                  <c:v>0.41799999999999998</c:v>
                </c:pt>
                <c:pt idx="419" formatCode="General">
                  <c:v>0.41899999999999998</c:v>
                </c:pt>
                <c:pt idx="420" formatCode="General">
                  <c:v>0.42</c:v>
                </c:pt>
                <c:pt idx="421" formatCode="General">
                  <c:v>0.42099999999999999</c:v>
                </c:pt>
                <c:pt idx="422" formatCode="General">
                  <c:v>0.42199999999999999</c:v>
                </c:pt>
                <c:pt idx="423" formatCode="General">
                  <c:v>0.42299999999999999</c:v>
                </c:pt>
                <c:pt idx="424" formatCode="General">
                  <c:v>0.42399999999999999</c:v>
                </c:pt>
                <c:pt idx="425" formatCode="General">
                  <c:v>0.42499999999999999</c:v>
                </c:pt>
                <c:pt idx="426" formatCode="General">
                  <c:v>0.42599999999999999</c:v>
                </c:pt>
                <c:pt idx="427" formatCode="General">
                  <c:v>0.42699999999999999</c:v>
                </c:pt>
                <c:pt idx="428" formatCode="General">
                  <c:v>0.42799999999999999</c:v>
                </c:pt>
                <c:pt idx="429" formatCode="General">
                  <c:v>0.42899999999999999</c:v>
                </c:pt>
                <c:pt idx="430" formatCode="General">
                  <c:v>0.43</c:v>
                </c:pt>
                <c:pt idx="431" formatCode="General">
                  <c:v>0.43099999999999999</c:v>
                </c:pt>
                <c:pt idx="432" formatCode="General">
                  <c:v>0.432</c:v>
                </c:pt>
                <c:pt idx="433" formatCode="General">
                  <c:v>0.433</c:v>
                </c:pt>
                <c:pt idx="434" formatCode="General">
                  <c:v>0.434</c:v>
                </c:pt>
                <c:pt idx="435" formatCode="General">
                  <c:v>0.435</c:v>
                </c:pt>
                <c:pt idx="436" formatCode="General">
                  <c:v>0.436</c:v>
                </c:pt>
                <c:pt idx="437" formatCode="General">
                  <c:v>0.437</c:v>
                </c:pt>
                <c:pt idx="438" formatCode="General">
                  <c:v>0.438</c:v>
                </c:pt>
                <c:pt idx="439" formatCode="General">
                  <c:v>0.439</c:v>
                </c:pt>
                <c:pt idx="440" formatCode="General">
                  <c:v>0.44</c:v>
                </c:pt>
                <c:pt idx="441" formatCode="General">
                  <c:v>0.441</c:v>
                </c:pt>
                <c:pt idx="442" formatCode="General">
                  <c:v>0.442</c:v>
                </c:pt>
                <c:pt idx="443" formatCode="General">
                  <c:v>0.443</c:v>
                </c:pt>
                <c:pt idx="444" formatCode="General">
                  <c:v>0.44400000000000001</c:v>
                </c:pt>
                <c:pt idx="445" formatCode="General">
                  <c:v>0.44500000000000001</c:v>
                </c:pt>
                <c:pt idx="446" formatCode="General">
                  <c:v>0.44600000000000001</c:v>
                </c:pt>
                <c:pt idx="447" formatCode="General">
                  <c:v>0.44700000000000001</c:v>
                </c:pt>
                <c:pt idx="448" formatCode="General">
                  <c:v>0.44800000000000001</c:v>
                </c:pt>
                <c:pt idx="449" formatCode="General">
                  <c:v>0.44900000000000001</c:v>
                </c:pt>
                <c:pt idx="450" formatCode="General">
                  <c:v>0.45</c:v>
                </c:pt>
                <c:pt idx="451" formatCode="General">
                  <c:v>0.45100000000000001</c:v>
                </c:pt>
                <c:pt idx="452" formatCode="General">
                  <c:v>0.45200000000000001</c:v>
                </c:pt>
                <c:pt idx="453" formatCode="General">
                  <c:v>0.45300000000000001</c:v>
                </c:pt>
                <c:pt idx="454" formatCode="General">
                  <c:v>0.45400000000000001</c:v>
                </c:pt>
                <c:pt idx="455" formatCode="General">
                  <c:v>0.45500000000000002</c:v>
                </c:pt>
                <c:pt idx="456" formatCode="General">
                  <c:v>0.45600000000000002</c:v>
                </c:pt>
                <c:pt idx="457" formatCode="General">
                  <c:v>0.45700000000000002</c:v>
                </c:pt>
                <c:pt idx="458" formatCode="General">
                  <c:v>0.45800000000000002</c:v>
                </c:pt>
                <c:pt idx="459" formatCode="General">
                  <c:v>0.45900000000000002</c:v>
                </c:pt>
                <c:pt idx="460" formatCode="General">
                  <c:v>0.46</c:v>
                </c:pt>
                <c:pt idx="461" formatCode="General">
                  <c:v>0.46100000000000002</c:v>
                </c:pt>
                <c:pt idx="462" formatCode="General">
                  <c:v>0.46200000000000002</c:v>
                </c:pt>
                <c:pt idx="463" formatCode="General">
                  <c:v>0.46300000000000002</c:v>
                </c:pt>
                <c:pt idx="464" formatCode="General">
                  <c:v>0.46400000000000002</c:v>
                </c:pt>
                <c:pt idx="465" formatCode="General">
                  <c:v>0.46500000000000002</c:v>
                </c:pt>
                <c:pt idx="466" formatCode="General">
                  <c:v>0.46600000000000003</c:v>
                </c:pt>
                <c:pt idx="467" formatCode="General">
                  <c:v>0.46700000000000003</c:v>
                </c:pt>
                <c:pt idx="468" formatCode="General">
                  <c:v>0.46800000000000003</c:v>
                </c:pt>
                <c:pt idx="469" formatCode="General">
                  <c:v>0.46899999999999997</c:v>
                </c:pt>
                <c:pt idx="470" formatCode="General">
                  <c:v>0.47</c:v>
                </c:pt>
                <c:pt idx="471" formatCode="General">
                  <c:v>0.47099999999999997</c:v>
                </c:pt>
                <c:pt idx="472" formatCode="General">
                  <c:v>0.47199999999999998</c:v>
                </c:pt>
                <c:pt idx="473" formatCode="General">
                  <c:v>0.47299999999999998</c:v>
                </c:pt>
                <c:pt idx="474" formatCode="General">
                  <c:v>0.47399999999999998</c:v>
                </c:pt>
                <c:pt idx="475" formatCode="General">
                  <c:v>0.47499999999999998</c:v>
                </c:pt>
                <c:pt idx="476" formatCode="General">
                  <c:v>0.47599999999999998</c:v>
                </c:pt>
                <c:pt idx="477" formatCode="General">
                  <c:v>0.47699999999999998</c:v>
                </c:pt>
                <c:pt idx="478" formatCode="General">
                  <c:v>0.47799999999999998</c:v>
                </c:pt>
                <c:pt idx="479" formatCode="General">
                  <c:v>0.47899999999999998</c:v>
                </c:pt>
                <c:pt idx="480" formatCode="General">
                  <c:v>0.48</c:v>
                </c:pt>
                <c:pt idx="481" formatCode="General">
                  <c:v>0.48099999999999998</c:v>
                </c:pt>
                <c:pt idx="482" formatCode="General">
                  <c:v>0.48199999999999998</c:v>
                </c:pt>
                <c:pt idx="483" formatCode="General">
                  <c:v>0.48299999999999998</c:v>
                </c:pt>
                <c:pt idx="484" formatCode="General">
                  <c:v>0.48399999999999999</c:v>
                </c:pt>
                <c:pt idx="485" formatCode="General">
                  <c:v>0.48499999999999999</c:v>
                </c:pt>
                <c:pt idx="486" formatCode="General">
                  <c:v>0.48599999999999999</c:v>
                </c:pt>
                <c:pt idx="487" formatCode="General">
                  <c:v>0.48699999999999999</c:v>
                </c:pt>
                <c:pt idx="488" formatCode="General">
                  <c:v>0.48799999999999999</c:v>
                </c:pt>
                <c:pt idx="489" formatCode="General">
                  <c:v>0.48899999999999999</c:v>
                </c:pt>
                <c:pt idx="490" formatCode="General">
                  <c:v>0.49</c:v>
                </c:pt>
                <c:pt idx="491" formatCode="General">
                  <c:v>0.49099999999999999</c:v>
                </c:pt>
                <c:pt idx="492" formatCode="General">
                  <c:v>0.49199999999999999</c:v>
                </c:pt>
                <c:pt idx="493" formatCode="General">
                  <c:v>0.49299999999999999</c:v>
                </c:pt>
                <c:pt idx="494" formatCode="General">
                  <c:v>0.49399999999999999</c:v>
                </c:pt>
                <c:pt idx="495" formatCode="General">
                  <c:v>0.495</c:v>
                </c:pt>
                <c:pt idx="496" formatCode="General">
                  <c:v>0.496</c:v>
                </c:pt>
                <c:pt idx="497" formatCode="General">
                  <c:v>0.497</c:v>
                </c:pt>
                <c:pt idx="498" formatCode="General">
                  <c:v>0.498</c:v>
                </c:pt>
                <c:pt idx="499" formatCode="General">
                  <c:v>0.499</c:v>
                </c:pt>
                <c:pt idx="500" formatCode="General">
                  <c:v>0.5</c:v>
                </c:pt>
                <c:pt idx="501" formatCode="General">
                  <c:v>0.501</c:v>
                </c:pt>
                <c:pt idx="502" formatCode="General">
                  <c:v>0.502</c:v>
                </c:pt>
                <c:pt idx="503" formatCode="General">
                  <c:v>0.503</c:v>
                </c:pt>
                <c:pt idx="504" formatCode="General">
                  <c:v>0.504</c:v>
                </c:pt>
                <c:pt idx="505" formatCode="General">
                  <c:v>0.505</c:v>
                </c:pt>
                <c:pt idx="506" formatCode="General">
                  <c:v>0.50600000000000001</c:v>
                </c:pt>
                <c:pt idx="507" formatCode="General">
                  <c:v>0.50700000000000001</c:v>
                </c:pt>
                <c:pt idx="508" formatCode="General">
                  <c:v>0.50800000000000001</c:v>
                </c:pt>
                <c:pt idx="509" formatCode="General">
                  <c:v>0.50900000000000001</c:v>
                </c:pt>
                <c:pt idx="510" formatCode="General">
                  <c:v>0.51</c:v>
                </c:pt>
                <c:pt idx="511" formatCode="General">
                  <c:v>0.51100000000000001</c:v>
                </c:pt>
                <c:pt idx="512" formatCode="General">
                  <c:v>0.51200000000000001</c:v>
                </c:pt>
                <c:pt idx="513" formatCode="General">
                  <c:v>0.51300000000000001</c:v>
                </c:pt>
                <c:pt idx="514" formatCode="General">
                  <c:v>0.51400000000000001</c:v>
                </c:pt>
                <c:pt idx="515" formatCode="General">
                  <c:v>0.51500000000000001</c:v>
                </c:pt>
                <c:pt idx="516" formatCode="General">
                  <c:v>0.51600000000000001</c:v>
                </c:pt>
                <c:pt idx="517" formatCode="General">
                  <c:v>0.51700000000000002</c:v>
                </c:pt>
                <c:pt idx="518" formatCode="General">
                  <c:v>0.51800000000000002</c:v>
                </c:pt>
                <c:pt idx="519" formatCode="General">
                  <c:v>0.51900000000000002</c:v>
                </c:pt>
                <c:pt idx="520" formatCode="General">
                  <c:v>0.52</c:v>
                </c:pt>
                <c:pt idx="521" formatCode="General">
                  <c:v>0.52100000000000002</c:v>
                </c:pt>
                <c:pt idx="522" formatCode="General">
                  <c:v>0.52200000000000002</c:v>
                </c:pt>
                <c:pt idx="523" formatCode="General">
                  <c:v>0.52300000000000002</c:v>
                </c:pt>
                <c:pt idx="524" formatCode="General">
                  <c:v>0.52400000000000002</c:v>
                </c:pt>
                <c:pt idx="525" formatCode="General">
                  <c:v>0.52500000000000002</c:v>
                </c:pt>
                <c:pt idx="526" formatCode="General">
                  <c:v>0.52600000000000002</c:v>
                </c:pt>
                <c:pt idx="527" formatCode="General">
                  <c:v>0.52700000000000002</c:v>
                </c:pt>
                <c:pt idx="528" formatCode="General">
                  <c:v>0.52800000000000002</c:v>
                </c:pt>
                <c:pt idx="529" formatCode="General">
                  <c:v>0.52900000000000003</c:v>
                </c:pt>
                <c:pt idx="530" formatCode="General">
                  <c:v>0.53</c:v>
                </c:pt>
                <c:pt idx="531" formatCode="General">
                  <c:v>0.53100000000000003</c:v>
                </c:pt>
                <c:pt idx="532" formatCode="General">
                  <c:v>0.53200000000000003</c:v>
                </c:pt>
                <c:pt idx="533" formatCode="General">
                  <c:v>0.53300000000000003</c:v>
                </c:pt>
                <c:pt idx="534" formatCode="General">
                  <c:v>0.53400000000000003</c:v>
                </c:pt>
                <c:pt idx="535" formatCode="General">
                  <c:v>0.53500000000000003</c:v>
                </c:pt>
                <c:pt idx="536" formatCode="General">
                  <c:v>0.53600000000000003</c:v>
                </c:pt>
                <c:pt idx="537" formatCode="General">
                  <c:v>0.53700000000000003</c:v>
                </c:pt>
                <c:pt idx="538" formatCode="General">
                  <c:v>0.53800000000000003</c:v>
                </c:pt>
                <c:pt idx="539" formatCode="General">
                  <c:v>0.53900000000000003</c:v>
                </c:pt>
                <c:pt idx="540" formatCode="General">
                  <c:v>0.54</c:v>
                </c:pt>
                <c:pt idx="541" formatCode="General">
                  <c:v>0.54100000000000004</c:v>
                </c:pt>
                <c:pt idx="542" formatCode="General">
                  <c:v>0.54200000000000004</c:v>
                </c:pt>
                <c:pt idx="543" formatCode="General">
                  <c:v>0.54300000000000004</c:v>
                </c:pt>
                <c:pt idx="544" formatCode="General">
                  <c:v>0.54400000000000004</c:v>
                </c:pt>
                <c:pt idx="545" formatCode="General">
                  <c:v>0.54500000000000004</c:v>
                </c:pt>
                <c:pt idx="546" formatCode="General">
                  <c:v>0.54600000000000004</c:v>
                </c:pt>
                <c:pt idx="547" formatCode="General">
                  <c:v>0.54700000000000004</c:v>
                </c:pt>
                <c:pt idx="548" formatCode="General">
                  <c:v>0.54800000000000004</c:v>
                </c:pt>
                <c:pt idx="549" formatCode="General">
                  <c:v>0.54900000000000004</c:v>
                </c:pt>
                <c:pt idx="550" formatCode="General">
                  <c:v>0.55000000000000004</c:v>
                </c:pt>
                <c:pt idx="551" formatCode="General">
                  <c:v>0.55100000000000005</c:v>
                </c:pt>
                <c:pt idx="552" formatCode="General">
                  <c:v>0.55200000000000005</c:v>
                </c:pt>
                <c:pt idx="553" formatCode="General">
                  <c:v>0.55300000000000005</c:v>
                </c:pt>
                <c:pt idx="554" formatCode="General">
                  <c:v>0.55400000000000005</c:v>
                </c:pt>
                <c:pt idx="555" formatCode="General">
                  <c:v>0.55500000000000005</c:v>
                </c:pt>
                <c:pt idx="556" formatCode="General">
                  <c:v>0.55600000000000005</c:v>
                </c:pt>
                <c:pt idx="557" formatCode="General">
                  <c:v>0.55700000000000005</c:v>
                </c:pt>
                <c:pt idx="558" formatCode="General">
                  <c:v>0.55800000000000005</c:v>
                </c:pt>
                <c:pt idx="559" formatCode="General">
                  <c:v>0.55900000000000005</c:v>
                </c:pt>
                <c:pt idx="560" formatCode="General">
                  <c:v>0.56000000000000005</c:v>
                </c:pt>
                <c:pt idx="561" formatCode="General">
                  <c:v>0.56100000000000005</c:v>
                </c:pt>
                <c:pt idx="562" formatCode="General">
                  <c:v>0.56200000000000006</c:v>
                </c:pt>
                <c:pt idx="563" formatCode="General">
                  <c:v>0.56299999999999994</c:v>
                </c:pt>
                <c:pt idx="564" formatCode="General">
                  <c:v>0.56399999999999995</c:v>
                </c:pt>
                <c:pt idx="565" formatCode="General">
                  <c:v>0.56499999999999995</c:v>
                </c:pt>
                <c:pt idx="566" formatCode="General">
                  <c:v>0.56599999999999995</c:v>
                </c:pt>
                <c:pt idx="567" formatCode="General">
                  <c:v>0.56699999999999995</c:v>
                </c:pt>
                <c:pt idx="568" formatCode="General">
                  <c:v>0.56799999999999995</c:v>
                </c:pt>
                <c:pt idx="569" formatCode="General">
                  <c:v>0.56899999999999995</c:v>
                </c:pt>
                <c:pt idx="570" formatCode="General">
                  <c:v>0.56999999999999995</c:v>
                </c:pt>
                <c:pt idx="571" formatCode="General">
                  <c:v>0.57099999999999995</c:v>
                </c:pt>
                <c:pt idx="572" formatCode="General">
                  <c:v>0.57199999999999995</c:v>
                </c:pt>
                <c:pt idx="573" formatCode="General">
                  <c:v>0.57299999999999995</c:v>
                </c:pt>
                <c:pt idx="574" formatCode="General">
                  <c:v>0.57399999999999995</c:v>
                </c:pt>
                <c:pt idx="575" formatCode="General">
                  <c:v>0.57499999999999996</c:v>
                </c:pt>
                <c:pt idx="576" formatCode="General">
                  <c:v>0.57599999999999996</c:v>
                </c:pt>
                <c:pt idx="577" formatCode="General">
                  <c:v>0.57699999999999996</c:v>
                </c:pt>
                <c:pt idx="578" formatCode="General">
                  <c:v>0.57799999999999996</c:v>
                </c:pt>
                <c:pt idx="579" formatCode="General">
                  <c:v>0.57899999999999996</c:v>
                </c:pt>
                <c:pt idx="580" formatCode="General">
                  <c:v>0.57999999999999996</c:v>
                </c:pt>
                <c:pt idx="581" formatCode="General">
                  <c:v>0.58099999999999996</c:v>
                </c:pt>
                <c:pt idx="582" formatCode="General">
                  <c:v>0.58199999999999996</c:v>
                </c:pt>
                <c:pt idx="583" formatCode="General">
                  <c:v>0.58299999999999996</c:v>
                </c:pt>
                <c:pt idx="584" formatCode="General">
                  <c:v>0.58399999999999996</c:v>
                </c:pt>
                <c:pt idx="585" formatCode="General">
                  <c:v>0.58499999999999996</c:v>
                </c:pt>
                <c:pt idx="586" formatCode="General">
                  <c:v>0.58599999999999997</c:v>
                </c:pt>
                <c:pt idx="587" formatCode="General">
                  <c:v>0.58699999999999997</c:v>
                </c:pt>
                <c:pt idx="588" formatCode="General">
                  <c:v>0.58799999999999997</c:v>
                </c:pt>
                <c:pt idx="589" formatCode="General">
                  <c:v>0.58899999999999997</c:v>
                </c:pt>
                <c:pt idx="590" formatCode="General">
                  <c:v>0.59</c:v>
                </c:pt>
                <c:pt idx="591" formatCode="General">
                  <c:v>0.59099999999999997</c:v>
                </c:pt>
                <c:pt idx="592" formatCode="General">
                  <c:v>0.59199999999999997</c:v>
                </c:pt>
                <c:pt idx="593" formatCode="General">
                  <c:v>0.59299999999999997</c:v>
                </c:pt>
                <c:pt idx="594" formatCode="General">
                  <c:v>0.59399999999999997</c:v>
                </c:pt>
                <c:pt idx="595" formatCode="General">
                  <c:v>0.59499999999999997</c:v>
                </c:pt>
                <c:pt idx="596" formatCode="General">
                  <c:v>0.59599999999999997</c:v>
                </c:pt>
                <c:pt idx="597" formatCode="General">
                  <c:v>0.59699999999999998</c:v>
                </c:pt>
                <c:pt idx="598" formatCode="General">
                  <c:v>0.59799999999999998</c:v>
                </c:pt>
                <c:pt idx="599" formatCode="General">
                  <c:v>0.59899999999999998</c:v>
                </c:pt>
                <c:pt idx="600" formatCode="General">
                  <c:v>0.6</c:v>
                </c:pt>
                <c:pt idx="601" formatCode="General">
                  <c:v>0.60099999999999998</c:v>
                </c:pt>
                <c:pt idx="602" formatCode="General">
                  <c:v>0.60199999999999998</c:v>
                </c:pt>
                <c:pt idx="603" formatCode="General">
                  <c:v>0.60299999999999998</c:v>
                </c:pt>
                <c:pt idx="604" formatCode="General">
                  <c:v>0.60399999999999998</c:v>
                </c:pt>
                <c:pt idx="605" formatCode="General">
                  <c:v>0.60499999999999998</c:v>
                </c:pt>
                <c:pt idx="606" formatCode="General">
                  <c:v>0.60599999999999998</c:v>
                </c:pt>
                <c:pt idx="607" formatCode="General">
                  <c:v>0.60699999999999998</c:v>
                </c:pt>
                <c:pt idx="608" formatCode="General">
                  <c:v>0.60799999999999998</c:v>
                </c:pt>
                <c:pt idx="609" formatCode="General">
                  <c:v>0.60899999999999999</c:v>
                </c:pt>
                <c:pt idx="610" formatCode="General">
                  <c:v>0.61</c:v>
                </c:pt>
                <c:pt idx="611" formatCode="General">
                  <c:v>0.61099999999999999</c:v>
                </c:pt>
                <c:pt idx="612" formatCode="General">
                  <c:v>0.61199999999999999</c:v>
                </c:pt>
                <c:pt idx="613" formatCode="General">
                  <c:v>0.61299999999999999</c:v>
                </c:pt>
                <c:pt idx="614" formatCode="General">
                  <c:v>0.61399999999999999</c:v>
                </c:pt>
                <c:pt idx="615" formatCode="General">
                  <c:v>0.61499999999999999</c:v>
                </c:pt>
                <c:pt idx="616" formatCode="General">
                  <c:v>0.61599999999999999</c:v>
                </c:pt>
                <c:pt idx="617" formatCode="General">
                  <c:v>0.61699999999999999</c:v>
                </c:pt>
                <c:pt idx="618" formatCode="General">
                  <c:v>0.61799999999999999</c:v>
                </c:pt>
                <c:pt idx="619" formatCode="General">
                  <c:v>0.61899999999999999</c:v>
                </c:pt>
                <c:pt idx="620" formatCode="General">
                  <c:v>0.62</c:v>
                </c:pt>
                <c:pt idx="621" formatCode="General">
                  <c:v>0.621</c:v>
                </c:pt>
                <c:pt idx="622" formatCode="General">
                  <c:v>0.622</c:v>
                </c:pt>
                <c:pt idx="623" formatCode="General">
                  <c:v>0.623</c:v>
                </c:pt>
                <c:pt idx="624" formatCode="General">
                  <c:v>0.624</c:v>
                </c:pt>
                <c:pt idx="625" formatCode="General">
                  <c:v>0.625</c:v>
                </c:pt>
                <c:pt idx="626" formatCode="General">
                  <c:v>0.626</c:v>
                </c:pt>
                <c:pt idx="627" formatCode="General">
                  <c:v>0.627</c:v>
                </c:pt>
                <c:pt idx="628" formatCode="General">
                  <c:v>0.628</c:v>
                </c:pt>
                <c:pt idx="629" formatCode="General">
                  <c:v>0.629</c:v>
                </c:pt>
                <c:pt idx="630" formatCode="General">
                  <c:v>0.63</c:v>
                </c:pt>
                <c:pt idx="631" formatCode="General">
                  <c:v>0.63100000000000001</c:v>
                </c:pt>
                <c:pt idx="632" formatCode="General">
                  <c:v>0.63200000000000001</c:v>
                </c:pt>
                <c:pt idx="633" formatCode="General">
                  <c:v>0.63300000000000001</c:v>
                </c:pt>
                <c:pt idx="634" formatCode="General">
                  <c:v>0.63400000000000001</c:v>
                </c:pt>
                <c:pt idx="635" formatCode="General">
                  <c:v>0.63500000000000001</c:v>
                </c:pt>
                <c:pt idx="636" formatCode="General">
                  <c:v>0.63600000000000001</c:v>
                </c:pt>
                <c:pt idx="637" formatCode="General">
                  <c:v>0.63700000000000001</c:v>
                </c:pt>
                <c:pt idx="638" formatCode="General">
                  <c:v>0.63800000000000001</c:v>
                </c:pt>
                <c:pt idx="639" formatCode="General">
                  <c:v>0.63900000000000001</c:v>
                </c:pt>
                <c:pt idx="640" formatCode="General">
                  <c:v>0.64</c:v>
                </c:pt>
                <c:pt idx="641" formatCode="General">
                  <c:v>0.64100000000000001</c:v>
                </c:pt>
                <c:pt idx="642" formatCode="General">
                  <c:v>0.64200000000000002</c:v>
                </c:pt>
                <c:pt idx="643" formatCode="General">
                  <c:v>0.64300000000000002</c:v>
                </c:pt>
                <c:pt idx="644" formatCode="General">
                  <c:v>0.64400000000000002</c:v>
                </c:pt>
                <c:pt idx="645" formatCode="General">
                  <c:v>0.64500000000000002</c:v>
                </c:pt>
                <c:pt idx="646" formatCode="General">
                  <c:v>0.64600000000000002</c:v>
                </c:pt>
                <c:pt idx="647" formatCode="General">
                  <c:v>0.64700000000000002</c:v>
                </c:pt>
                <c:pt idx="648" formatCode="General">
                  <c:v>0.64800000000000002</c:v>
                </c:pt>
                <c:pt idx="649" formatCode="General">
                  <c:v>0.64900000000000002</c:v>
                </c:pt>
                <c:pt idx="650" formatCode="General">
                  <c:v>0.65</c:v>
                </c:pt>
                <c:pt idx="651" formatCode="General">
                  <c:v>0.65100000000000002</c:v>
                </c:pt>
                <c:pt idx="652" formatCode="General">
                  <c:v>0.65200000000000002</c:v>
                </c:pt>
                <c:pt idx="653" formatCode="General">
                  <c:v>0.65300000000000002</c:v>
                </c:pt>
                <c:pt idx="654" formatCode="General">
                  <c:v>0.65400000000000003</c:v>
                </c:pt>
                <c:pt idx="655" formatCode="General">
                  <c:v>0.65500000000000003</c:v>
                </c:pt>
                <c:pt idx="656" formatCode="General">
                  <c:v>0.65600000000000003</c:v>
                </c:pt>
                <c:pt idx="657" formatCode="General">
                  <c:v>0.65700000000000003</c:v>
                </c:pt>
                <c:pt idx="658" formatCode="General">
                  <c:v>0.65800000000000003</c:v>
                </c:pt>
                <c:pt idx="659" formatCode="General">
                  <c:v>0.65900000000000003</c:v>
                </c:pt>
                <c:pt idx="660" formatCode="General">
                  <c:v>0.66</c:v>
                </c:pt>
                <c:pt idx="661" formatCode="General">
                  <c:v>0.66100000000000003</c:v>
                </c:pt>
                <c:pt idx="662" formatCode="General">
                  <c:v>0.66200000000000003</c:v>
                </c:pt>
                <c:pt idx="663" formatCode="General">
                  <c:v>0.66300000000000003</c:v>
                </c:pt>
                <c:pt idx="664" formatCode="General">
                  <c:v>0.66400000000000003</c:v>
                </c:pt>
                <c:pt idx="665" formatCode="General">
                  <c:v>0.66500000000000004</c:v>
                </c:pt>
                <c:pt idx="666" formatCode="General">
                  <c:v>0.66600000000000004</c:v>
                </c:pt>
                <c:pt idx="667" formatCode="General">
                  <c:v>0.66700000000000004</c:v>
                </c:pt>
                <c:pt idx="668" formatCode="General">
                  <c:v>0.66800000000000004</c:v>
                </c:pt>
                <c:pt idx="669" formatCode="General">
                  <c:v>0.66900000000000004</c:v>
                </c:pt>
                <c:pt idx="670" formatCode="General">
                  <c:v>0.67</c:v>
                </c:pt>
                <c:pt idx="671" formatCode="General">
                  <c:v>0.67100000000000004</c:v>
                </c:pt>
                <c:pt idx="672" formatCode="General">
                  <c:v>0.67200000000000004</c:v>
                </c:pt>
                <c:pt idx="673" formatCode="General">
                  <c:v>0.67300000000000004</c:v>
                </c:pt>
                <c:pt idx="674" formatCode="General">
                  <c:v>0.67400000000000004</c:v>
                </c:pt>
                <c:pt idx="675" formatCode="General">
                  <c:v>0.67500000000000004</c:v>
                </c:pt>
                <c:pt idx="676" formatCode="General">
                  <c:v>0.67600000000000005</c:v>
                </c:pt>
                <c:pt idx="677" formatCode="General">
                  <c:v>0.67700000000000005</c:v>
                </c:pt>
                <c:pt idx="678" formatCode="General">
                  <c:v>0.67800000000000005</c:v>
                </c:pt>
                <c:pt idx="679" formatCode="General">
                  <c:v>0.67900000000000005</c:v>
                </c:pt>
                <c:pt idx="680" formatCode="General">
                  <c:v>0.68</c:v>
                </c:pt>
                <c:pt idx="681" formatCode="General">
                  <c:v>0.68100000000000005</c:v>
                </c:pt>
                <c:pt idx="682" formatCode="General">
                  <c:v>0.68200000000000005</c:v>
                </c:pt>
                <c:pt idx="683" formatCode="General">
                  <c:v>0.68300000000000005</c:v>
                </c:pt>
                <c:pt idx="684" formatCode="General">
                  <c:v>0.68400000000000005</c:v>
                </c:pt>
                <c:pt idx="685" formatCode="General">
                  <c:v>0.68500000000000005</c:v>
                </c:pt>
                <c:pt idx="686" formatCode="General">
                  <c:v>0.68600000000000005</c:v>
                </c:pt>
                <c:pt idx="687" formatCode="General">
                  <c:v>0.68700000000000006</c:v>
                </c:pt>
                <c:pt idx="688" formatCode="General">
                  <c:v>0.68799999999999994</c:v>
                </c:pt>
                <c:pt idx="689" formatCode="General">
                  <c:v>0.68899999999999995</c:v>
                </c:pt>
                <c:pt idx="690" formatCode="General">
                  <c:v>0.69</c:v>
                </c:pt>
                <c:pt idx="691" formatCode="General">
                  <c:v>0.69099999999999995</c:v>
                </c:pt>
                <c:pt idx="692" formatCode="General">
                  <c:v>0.69199999999999995</c:v>
                </c:pt>
                <c:pt idx="693" formatCode="General">
                  <c:v>0.69299999999999995</c:v>
                </c:pt>
                <c:pt idx="694" formatCode="General">
                  <c:v>0.69399999999999995</c:v>
                </c:pt>
                <c:pt idx="695" formatCode="General">
                  <c:v>0.69499999999999995</c:v>
                </c:pt>
                <c:pt idx="696" formatCode="General">
                  <c:v>0.69599999999999995</c:v>
                </c:pt>
                <c:pt idx="697" formatCode="General">
                  <c:v>0.69699999999999995</c:v>
                </c:pt>
                <c:pt idx="698" formatCode="General">
                  <c:v>0.69799999999999995</c:v>
                </c:pt>
                <c:pt idx="699" formatCode="General">
                  <c:v>0.69899999999999995</c:v>
                </c:pt>
                <c:pt idx="700" formatCode="General">
                  <c:v>0.7</c:v>
                </c:pt>
                <c:pt idx="701" formatCode="General">
                  <c:v>0.70099999999999996</c:v>
                </c:pt>
                <c:pt idx="702" formatCode="General">
                  <c:v>0.70199999999999996</c:v>
                </c:pt>
                <c:pt idx="703" formatCode="General">
                  <c:v>0.70299999999999996</c:v>
                </c:pt>
                <c:pt idx="704" formatCode="General">
                  <c:v>0.70399999999999996</c:v>
                </c:pt>
                <c:pt idx="705" formatCode="General">
                  <c:v>0.70499999999999996</c:v>
                </c:pt>
                <c:pt idx="706" formatCode="General">
                  <c:v>0.70599999999999996</c:v>
                </c:pt>
                <c:pt idx="707" formatCode="General">
                  <c:v>0.70699999999999996</c:v>
                </c:pt>
                <c:pt idx="708" formatCode="General">
                  <c:v>0.70799999999999996</c:v>
                </c:pt>
                <c:pt idx="709" formatCode="General">
                  <c:v>0.70899999999999996</c:v>
                </c:pt>
                <c:pt idx="710" formatCode="General">
                  <c:v>0.71</c:v>
                </c:pt>
                <c:pt idx="711" formatCode="General">
                  <c:v>0.71099999999999997</c:v>
                </c:pt>
                <c:pt idx="712" formatCode="General">
                  <c:v>0.71199999999999997</c:v>
                </c:pt>
                <c:pt idx="713" formatCode="General">
                  <c:v>0.71299999999999997</c:v>
                </c:pt>
                <c:pt idx="714" formatCode="General">
                  <c:v>0.71399999999999997</c:v>
                </c:pt>
                <c:pt idx="715" formatCode="General">
                  <c:v>0.71499999999999997</c:v>
                </c:pt>
                <c:pt idx="716" formatCode="General">
                  <c:v>0.71599999999999997</c:v>
                </c:pt>
                <c:pt idx="717" formatCode="General">
                  <c:v>0.71699999999999997</c:v>
                </c:pt>
                <c:pt idx="718" formatCode="General">
                  <c:v>0.71799999999999997</c:v>
                </c:pt>
                <c:pt idx="719" formatCode="General">
                  <c:v>0.71899999999999997</c:v>
                </c:pt>
                <c:pt idx="720" formatCode="General">
                  <c:v>0.72</c:v>
                </c:pt>
                <c:pt idx="721" formatCode="General">
                  <c:v>0.72099999999999997</c:v>
                </c:pt>
                <c:pt idx="722" formatCode="General">
                  <c:v>0.72199999999999998</c:v>
                </c:pt>
                <c:pt idx="723" formatCode="General">
                  <c:v>0.72299999999999998</c:v>
                </c:pt>
                <c:pt idx="724" formatCode="General">
                  <c:v>0.72399999999999998</c:v>
                </c:pt>
                <c:pt idx="725" formatCode="General">
                  <c:v>0.72499999999999998</c:v>
                </c:pt>
                <c:pt idx="726" formatCode="General">
                  <c:v>0.72599999999999998</c:v>
                </c:pt>
                <c:pt idx="727" formatCode="General">
                  <c:v>0.72699999999999998</c:v>
                </c:pt>
                <c:pt idx="728" formatCode="General">
                  <c:v>0.72799999999999998</c:v>
                </c:pt>
                <c:pt idx="729" formatCode="General">
                  <c:v>0.72899999999999998</c:v>
                </c:pt>
                <c:pt idx="730" formatCode="General">
                  <c:v>0.73</c:v>
                </c:pt>
                <c:pt idx="731" formatCode="General">
                  <c:v>0.73099999999999998</c:v>
                </c:pt>
                <c:pt idx="732" formatCode="General">
                  <c:v>0.73199999999999998</c:v>
                </c:pt>
                <c:pt idx="733" formatCode="General">
                  <c:v>0.73299999999999998</c:v>
                </c:pt>
                <c:pt idx="734" formatCode="General">
                  <c:v>0.73399999999999999</c:v>
                </c:pt>
                <c:pt idx="735" formatCode="General">
                  <c:v>0.73499999999999999</c:v>
                </c:pt>
                <c:pt idx="736" formatCode="General">
                  <c:v>0.73599999999999999</c:v>
                </c:pt>
                <c:pt idx="737" formatCode="General">
                  <c:v>0.73699999999999999</c:v>
                </c:pt>
                <c:pt idx="738" formatCode="General">
                  <c:v>0.73799999999999999</c:v>
                </c:pt>
                <c:pt idx="739" formatCode="General">
                  <c:v>0.73899999999999999</c:v>
                </c:pt>
                <c:pt idx="740" formatCode="General">
                  <c:v>0.74</c:v>
                </c:pt>
                <c:pt idx="741" formatCode="General">
                  <c:v>0.74099999999999999</c:v>
                </c:pt>
                <c:pt idx="742" formatCode="General">
                  <c:v>0.74199999999999999</c:v>
                </c:pt>
                <c:pt idx="743" formatCode="General">
                  <c:v>0.74299999999999999</c:v>
                </c:pt>
                <c:pt idx="744" formatCode="General">
                  <c:v>0.74399999999999999</c:v>
                </c:pt>
                <c:pt idx="745" formatCode="General">
                  <c:v>0.745</c:v>
                </c:pt>
                <c:pt idx="746" formatCode="General">
                  <c:v>0.746</c:v>
                </c:pt>
                <c:pt idx="747" formatCode="General">
                  <c:v>0.747</c:v>
                </c:pt>
                <c:pt idx="748" formatCode="General">
                  <c:v>0.748</c:v>
                </c:pt>
                <c:pt idx="749" formatCode="General">
                  <c:v>0.749</c:v>
                </c:pt>
                <c:pt idx="750" formatCode="General">
                  <c:v>0.75</c:v>
                </c:pt>
                <c:pt idx="751" formatCode="General">
                  <c:v>0.751</c:v>
                </c:pt>
                <c:pt idx="752" formatCode="General">
                  <c:v>0.752</c:v>
                </c:pt>
                <c:pt idx="753" formatCode="General">
                  <c:v>0.753</c:v>
                </c:pt>
                <c:pt idx="754" formatCode="General">
                  <c:v>0.754</c:v>
                </c:pt>
                <c:pt idx="755" formatCode="General">
                  <c:v>0.755</c:v>
                </c:pt>
                <c:pt idx="756" formatCode="General">
                  <c:v>0.75600000000000001</c:v>
                </c:pt>
                <c:pt idx="757" formatCode="General">
                  <c:v>0.75700000000000001</c:v>
                </c:pt>
                <c:pt idx="758" formatCode="General">
                  <c:v>0.75800000000000001</c:v>
                </c:pt>
                <c:pt idx="759" formatCode="General">
                  <c:v>0.75900000000000001</c:v>
                </c:pt>
                <c:pt idx="760" formatCode="General">
                  <c:v>0.76</c:v>
                </c:pt>
                <c:pt idx="761" formatCode="General">
                  <c:v>0.76100000000000001</c:v>
                </c:pt>
                <c:pt idx="762" formatCode="General">
                  <c:v>0.76200000000000001</c:v>
                </c:pt>
                <c:pt idx="763" formatCode="General">
                  <c:v>0.76300000000000001</c:v>
                </c:pt>
                <c:pt idx="764" formatCode="General">
                  <c:v>0.76400000000000001</c:v>
                </c:pt>
                <c:pt idx="765" formatCode="General">
                  <c:v>0.76500000000000001</c:v>
                </c:pt>
                <c:pt idx="766" formatCode="General">
                  <c:v>0.76600000000000001</c:v>
                </c:pt>
                <c:pt idx="767" formatCode="General">
                  <c:v>0.76700000000000002</c:v>
                </c:pt>
                <c:pt idx="768" formatCode="General">
                  <c:v>0.76800000000000002</c:v>
                </c:pt>
                <c:pt idx="769" formatCode="General">
                  <c:v>0.76900000000000002</c:v>
                </c:pt>
                <c:pt idx="770" formatCode="General">
                  <c:v>0.77</c:v>
                </c:pt>
                <c:pt idx="771" formatCode="General">
                  <c:v>0.77100000000000002</c:v>
                </c:pt>
                <c:pt idx="772" formatCode="General">
                  <c:v>0.77200000000000002</c:v>
                </c:pt>
                <c:pt idx="773" formatCode="General">
                  <c:v>0.77300000000000002</c:v>
                </c:pt>
                <c:pt idx="774" formatCode="General">
                  <c:v>0.77400000000000002</c:v>
                </c:pt>
                <c:pt idx="775" formatCode="General">
                  <c:v>0.77500000000000002</c:v>
                </c:pt>
                <c:pt idx="776" formatCode="General">
                  <c:v>0.77600000000000002</c:v>
                </c:pt>
                <c:pt idx="777" formatCode="General">
                  <c:v>0.77700000000000002</c:v>
                </c:pt>
                <c:pt idx="778" formatCode="General">
                  <c:v>0.77800000000000002</c:v>
                </c:pt>
                <c:pt idx="779" formatCode="General">
                  <c:v>0.77900000000000003</c:v>
                </c:pt>
                <c:pt idx="780" formatCode="General">
                  <c:v>0.78</c:v>
                </c:pt>
                <c:pt idx="781" formatCode="General">
                  <c:v>0.78100000000000003</c:v>
                </c:pt>
                <c:pt idx="782" formatCode="General">
                  <c:v>0.78200000000000003</c:v>
                </c:pt>
                <c:pt idx="783" formatCode="General">
                  <c:v>0.78300000000000003</c:v>
                </c:pt>
                <c:pt idx="784" formatCode="General">
                  <c:v>0.78400000000000003</c:v>
                </c:pt>
                <c:pt idx="785" formatCode="General">
                  <c:v>0.78500000000000003</c:v>
                </c:pt>
                <c:pt idx="786" formatCode="General">
                  <c:v>0.78600000000000003</c:v>
                </c:pt>
                <c:pt idx="787" formatCode="General">
                  <c:v>0.78700000000000003</c:v>
                </c:pt>
                <c:pt idx="788" formatCode="General">
                  <c:v>0.78800000000000003</c:v>
                </c:pt>
                <c:pt idx="789" formatCode="General">
                  <c:v>0.78900000000000003</c:v>
                </c:pt>
                <c:pt idx="790" formatCode="General">
                  <c:v>0.79</c:v>
                </c:pt>
                <c:pt idx="791" formatCode="General">
                  <c:v>0.79100000000000004</c:v>
                </c:pt>
                <c:pt idx="792" formatCode="General">
                  <c:v>0.79200000000000004</c:v>
                </c:pt>
                <c:pt idx="793" formatCode="General">
                  <c:v>0.79300000000000004</c:v>
                </c:pt>
                <c:pt idx="794" formatCode="General">
                  <c:v>0.79400000000000004</c:v>
                </c:pt>
                <c:pt idx="795" formatCode="General">
                  <c:v>0.79500000000000004</c:v>
                </c:pt>
                <c:pt idx="796" formatCode="General">
                  <c:v>0.79600000000000004</c:v>
                </c:pt>
                <c:pt idx="797" formatCode="General">
                  <c:v>0.79700000000000004</c:v>
                </c:pt>
                <c:pt idx="798" formatCode="General">
                  <c:v>0.79800000000000004</c:v>
                </c:pt>
                <c:pt idx="799" formatCode="General">
                  <c:v>0.79900000000000004</c:v>
                </c:pt>
                <c:pt idx="800" formatCode="General">
                  <c:v>0.8</c:v>
                </c:pt>
                <c:pt idx="801" formatCode="General">
                  <c:v>0.80100000000000005</c:v>
                </c:pt>
                <c:pt idx="802" formatCode="General">
                  <c:v>0.80200000000000005</c:v>
                </c:pt>
                <c:pt idx="803" formatCode="General">
                  <c:v>0.80300000000000005</c:v>
                </c:pt>
                <c:pt idx="804" formatCode="General">
                  <c:v>0.80400000000000005</c:v>
                </c:pt>
                <c:pt idx="805" formatCode="General">
                  <c:v>0.80500000000000005</c:v>
                </c:pt>
                <c:pt idx="806" formatCode="General">
                  <c:v>0.80600000000000005</c:v>
                </c:pt>
                <c:pt idx="807" formatCode="General">
                  <c:v>0.80700000000000005</c:v>
                </c:pt>
                <c:pt idx="808" formatCode="General">
                  <c:v>0.80800000000000005</c:v>
                </c:pt>
                <c:pt idx="809" formatCode="General">
                  <c:v>0.80900000000000005</c:v>
                </c:pt>
                <c:pt idx="810" formatCode="General">
                  <c:v>0.81</c:v>
                </c:pt>
                <c:pt idx="811" formatCode="General">
                  <c:v>0.81100000000000005</c:v>
                </c:pt>
                <c:pt idx="812" formatCode="General">
                  <c:v>0.81200000000000006</c:v>
                </c:pt>
                <c:pt idx="813" formatCode="General">
                  <c:v>0.81299999999999994</c:v>
                </c:pt>
                <c:pt idx="814" formatCode="General">
                  <c:v>0.81399999999999995</c:v>
                </c:pt>
                <c:pt idx="815" formatCode="General">
                  <c:v>0.81499999999999995</c:v>
                </c:pt>
                <c:pt idx="816" formatCode="General">
                  <c:v>0.81599999999999995</c:v>
                </c:pt>
                <c:pt idx="817" formatCode="General">
                  <c:v>0.81699999999999995</c:v>
                </c:pt>
                <c:pt idx="818" formatCode="General">
                  <c:v>0.81799999999999995</c:v>
                </c:pt>
                <c:pt idx="819" formatCode="General">
                  <c:v>0.81899999999999995</c:v>
                </c:pt>
                <c:pt idx="820" formatCode="General">
                  <c:v>0.82</c:v>
                </c:pt>
                <c:pt idx="821" formatCode="General">
                  <c:v>0.82099999999999995</c:v>
                </c:pt>
                <c:pt idx="822" formatCode="General">
                  <c:v>0.82199999999999995</c:v>
                </c:pt>
                <c:pt idx="823" formatCode="General">
                  <c:v>0.82299999999999995</c:v>
                </c:pt>
                <c:pt idx="824" formatCode="General">
                  <c:v>0.82399999999999995</c:v>
                </c:pt>
                <c:pt idx="825" formatCode="General">
                  <c:v>0.82499999999999996</c:v>
                </c:pt>
                <c:pt idx="826" formatCode="General">
                  <c:v>0.82599999999999996</c:v>
                </c:pt>
                <c:pt idx="827" formatCode="General">
                  <c:v>0.82699999999999996</c:v>
                </c:pt>
                <c:pt idx="828" formatCode="General">
                  <c:v>0.82799999999999996</c:v>
                </c:pt>
                <c:pt idx="829" formatCode="General">
                  <c:v>0.82899999999999996</c:v>
                </c:pt>
                <c:pt idx="830" formatCode="General">
                  <c:v>0.83</c:v>
                </c:pt>
                <c:pt idx="831" formatCode="General">
                  <c:v>0.83099999999999996</c:v>
                </c:pt>
                <c:pt idx="832" formatCode="General">
                  <c:v>0.83199999999999996</c:v>
                </c:pt>
                <c:pt idx="833" formatCode="General">
                  <c:v>0.83299999999999996</c:v>
                </c:pt>
                <c:pt idx="834" formatCode="General">
                  <c:v>0.83399999999999996</c:v>
                </c:pt>
                <c:pt idx="835" formatCode="General">
                  <c:v>0.83499999999999996</c:v>
                </c:pt>
                <c:pt idx="836" formatCode="General">
                  <c:v>0.83599999999999997</c:v>
                </c:pt>
                <c:pt idx="837" formatCode="General">
                  <c:v>0.83699999999999997</c:v>
                </c:pt>
                <c:pt idx="838" formatCode="General">
                  <c:v>0.83799999999999997</c:v>
                </c:pt>
                <c:pt idx="839" formatCode="General">
                  <c:v>0.83899999999999997</c:v>
                </c:pt>
                <c:pt idx="840" formatCode="General">
                  <c:v>0.84</c:v>
                </c:pt>
                <c:pt idx="841" formatCode="General">
                  <c:v>0.84099999999999997</c:v>
                </c:pt>
                <c:pt idx="842" formatCode="General">
                  <c:v>0.84199999999999997</c:v>
                </c:pt>
                <c:pt idx="843" formatCode="General">
                  <c:v>0.84299999999999997</c:v>
                </c:pt>
                <c:pt idx="844" formatCode="General">
                  <c:v>0.84399999999999997</c:v>
                </c:pt>
                <c:pt idx="845" formatCode="General">
                  <c:v>0.84499999999999997</c:v>
                </c:pt>
                <c:pt idx="846" formatCode="General">
                  <c:v>0.84599999999999997</c:v>
                </c:pt>
                <c:pt idx="847" formatCode="General">
                  <c:v>0.84699999999999998</c:v>
                </c:pt>
                <c:pt idx="848" formatCode="General">
                  <c:v>0.84799999999999998</c:v>
                </c:pt>
                <c:pt idx="849" formatCode="General">
                  <c:v>0.84899999999999998</c:v>
                </c:pt>
                <c:pt idx="850" formatCode="General">
                  <c:v>0.85</c:v>
                </c:pt>
                <c:pt idx="851" formatCode="General">
                  <c:v>0.85099999999999998</c:v>
                </c:pt>
                <c:pt idx="852" formatCode="General">
                  <c:v>0.85199999999999998</c:v>
                </c:pt>
                <c:pt idx="853" formatCode="General">
                  <c:v>0.85299999999999998</c:v>
                </c:pt>
                <c:pt idx="854" formatCode="General">
                  <c:v>0.85399999999999998</c:v>
                </c:pt>
                <c:pt idx="855" formatCode="General">
                  <c:v>0.85499999999999998</c:v>
                </c:pt>
                <c:pt idx="856" formatCode="General">
                  <c:v>0.85599999999999998</c:v>
                </c:pt>
                <c:pt idx="857" formatCode="General">
                  <c:v>0.85699999999999998</c:v>
                </c:pt>
                <c:pt idx="858" formatCode="General">
                  <c:v>0.85799999999999998</c:v>
                </c:pt>
                <c:pt idx="859" formatCode="General">
                  <c:v>0.85899999999999999</c:v>
                </c:pt>
                <c:pt idx="860" formatCode="General">
                  <c:v>0.86</c:v>
                </c:pt>
                <c:pt idx="861" formatCode="General">
                  <c:v>0.86099999999999999</c:v>
                </c:pt>
                <c:pt idx="862" formatCode="General">
                  <c:v>0.86199999999999999</c:v>
                </c:pt>
                <c:pt idx="863" formatCode="General">
                  <c:v>0.86299999999999999</c:v>
                </c:pt>
                <c:pt idx="864" formatCode="General">
                  <c:v>0.86399999999999999</c:v>
                </c:pt>
                <c:pt idx="865" formatCode="General">
                  <c:v>0.86499999999999999</c:v>
                </c:pt>
                <c:pt idx="866" formatCode="General">
                  <c:v>0.86599999999999999</c:v>
                </c:pt>
                <c:pt idx="867" formatCode="General">
                  <c:v>0.86699999999999999</c:v>
                </c:pt>
                <c:pt idx="868" formatCode="General">
                  <c:v>0.86799999999999999</c:v>
                </c:pt>
                <c:pt idx="869" formatCode="General">
                  <c:v>0.86899999999999999</c:v>
                </c:pt>
                <c:pt idx="870" formatCode="General">
                  <c:v>0.87</c:v>
                </c:pt>
                <c:pt idx="871" formatCode="General">
                  <c:v>0.871</c:v>
                </c:pt>
                <c:pt idx="872" formatCode="General">
                  <c:v>0.872</c:v>
                </c:pt>
                <c:pt idx="873" formatCode="General">
                  <c:v>0.873</c:v>
                </c:pt>
                <c:pt idx="874" formatCode="General">
                  <c:v>0.874</c:v>
                </c:pt>
                <c:pt idx="875" formatCode="General">
                  <c:v>0.875</c:v>
                </c:pt>
                <c:pt idx="876" formatCode="General">
                  <c:v>0.876</c:v>
                </c:pt>
                <c:pt idx="877" formatCode="General">
                  <c:v>0.877</c:v>
                </c:pt>
                <c:pt idx="878" formatCode="General">
                  <c:v>0.878</c:v>
                </c:pt>
                <c:pt idx="879" formatCode="General">
                  <c:v>0.879</c:v>
                </c:pt>
                <c:pt idx="880" formatCode="General">
                  <c:v>0.88</c:v>
                </c:pt>
                <c:pt idx="881" formatCode="General">
                  <c:v>0.88100000000000001</c:v>
                </c:pt>
                <c:pt idx="882" formatCode="General">
                  <c:v>0.88200000000000001</c:v>
                </c:pt>
                <c:pt idx="883" formatCode="General">
                  <c:v>0.88300000000000001</c:v>
                </c:pt>
                <c:pt idx="884" formatCode="General">
                  <c:v>0.88400000000000001</c:v>
                </c:pt>
                <c:pt idx="885" formatCode="General">
                  <c:v>0.88500000000000001</c:v>
                </c:pt>
                <c:pt idx="886" formatCode="General">
                  <c:v>0.88600000000000001</c:v>
                </c:pt>
                <c:pt idx="887" formatCode="General">
                  <c:v>0.88700000000000001</c:v>
                </c:pt>
                <c:pt idx="888" formatCode="General">
                  <c:v>0.88800000000000001</c:v>
                </c:pt>
                <c:pt idx="889" formatCode="General">
                  <c:v>0.88900000000000001</c:v>
                </c:pt>
                <c:pt idx="890" formatCode="General">
                  <c:v>0.89</c:v>
                </c:pt>
                <c:pt idx="891" formatCode="General">
                  <c:v>0.89100000000000001</c:v>
                </c:pt>
                <c:pt idx="892" formatCode="General">
                  <c:v>0.89200000000000002</c:v>
                </c:pt>
                <c:pt idx="893" formatCode="General">
                  <c:v>0.89300000000000002</c:v>
                </c:pt>
                <c:pt idx="894" formatCode="General">
                  <c:v>0.89400000000000002</c:v>
                </c:pt>
                <c:pt idx="895" formatCode="General">
                  <c:v>0.89500000000000002</c:v>
                </c:pt>
                <c:pt idx="896" formatCode="General">
                  <c:v>0.89600000000000002</c:v>
                </c:pt>
                <c:pt idx="897" formatCode="General">
                  <c:v>0.89700000000000002</c:v>
                </c:pt>
                <c:pt idx="898" formatCode="General">
                  <c:v>0.89800000000000002</c:v>
                </c:pt>
                <c:pt idx="899" formatCode="General">
                  <c:v>0.89900000000000002</c:v>
                </c:pt>
                <c:pt idx="900" formatCode="General">
                  <c:v>0.9</c:v>
                </c:pt>
                <c:pt idx="901" formatCode="General">
                  <c:v>0.90100000000000002</c:v>
                </c:pt>
                <c:pt idx="902" formatCode="General">
                  <c:v>0.90200000000000002</c:v>
                </c:pt>
                <c:pt idx="903" formatCode="General">
                  <c:v>0.90300000000000002</c:v>
                </c:pt>
                <c:pt idx="904" formatCode="General">
                  <c:v>0.90400000000000003</c:v>
                </c:pt>
                <c:pt idx="905" formatCode="General">
                  <c:v>0.90500000000000003</c:v>
                </c:pt>
                <c:pt idx="906" formatCode="General">
                  <c:v>0.90600000000000003</c:v>
                </c:pt>
                <c:pt idx="907" formatCode="General">
                  <c:v>0.90700000000000003</c:v>
                </c:pt>
                <c:pt idx="908" formatCode="General">
                  <c:v>0.90800000000000003</c:v>
                </c:pt>
                <c:pt idx="909" formatCode="General">
                  <c:v>0.90900000000000003</c:v>
                </c:pt>
                <c:pt idx="910" formatCode="General">
                  <c:v>0.91</c:v>
                </c:pt>
                <c:pt idx="911" formatCode="General">
                  <c:v>0.91100000000000003</c:v>
                </c:pt>
                <c:pt idx="912" formatCode="General">
                  <c:v>0.91200000000000003</c:v>
                </c:pt>
                <c:pt idx="913" formatCode="General">
                  <c:v>0.91300000000000003</c:v>
                </c:pt>
                <c:pt idx="914" formatCode="General">
                  <c:v>0.91400000000000003</c:v>
                </c:pt>
                <c:pt idx="915" formatCode="General">
                  <c:v>0.91500000000000004</c:v>
                </c:pt>
                <c:pt idx="916" formatCode="General">
                  <c:v>0.91600000000000004</c:v>
                </c:pt>
                <c:pt idx="917" formatCode="General">
                  <c:v>0.91700000000000004</c:v>
                </c:pt>
                <c:pt idx="918" formatCode="General">
                  <c:v>0.91800000000000004</c:v>
                </c:pt>
                <c:pt idx="919" formatCode="General">
                  <c:v>0.91900000000000004</c:v>
                </c:pt>
                <c:pt idx="920" formatCode="General">
                  <c:v>0.92</c:v>
                </c:pt>
                <c:pt idx="921" formatCode="General">
                  <c:v>0.92100000000000004</c:v>
                </c:pt>
                <c:pt idx="922" formatCode="General">
                  <c:v>0.92200000000000004</c:v>
                </c:pt>
                <c:pt idx="923" formatCode="General">
                  <c:v>0.92300000000000004</c:v>
                </c:pt>
                <c:pt idx="924" formatCode="General">
                  <c:v>0.92400000000000004</c:v>
                </c:pt>
                <c:pt idx="925" formatCode="General">
                  <c:v>0.92500000000000004</c:v>
                </c:pt>
                <c:pt idx="926" formatCode="General">
                  <c:v>0.92600000000000005</c:v>
                </c:pt>
                <c:pt idx="927" formatCode="General">
                  <c:v>0.92700000000000005</c:v>
                </c:pt>
                <c:pt idx="928" formatCode="General">
                  <c:v>0.92800000000000005</c:v>
                </c:pt>
                <c:pt idx="929" formatCode="General">
                  <c:v>0.92900000000000005</c:v>
                </c:pt>
                <c:pt idx="930" formatCode="General">
                  <c:v>0.93</c:v>
                </c:pt>
                <c:pt idx="931" formatCode="General">
                  <c:v>0.93100000000000005</c:v>
                </c:pt>
                <c:pt idx="932" formatCode="General">
                  <c:v>0.93200000000000005</c:v>
                </c:pt>
                <c:pt idx="933" formatCode="General">
                  <c:v>0.93300000000000005</c:v>
                </c:pt>
                <c:pt idx="934" formatCode="General">
                  <c:v>0.93400000000000005</c:v>
                </c:pt>
                <c:pt idx="935" formatCode="General">
                  <c:v>0.93500000000000005</c:v>
                </c:pt>
                <c:pt idx="936" formatCode="General">
                  <c:v>0.93600000000000005</c:v>
                </c:pt>
                <c:pt idx="937" formatCode="General">
                  <c:v>0.93700000000000006</c:v>
                </c:pt>
                <c:pt idx="938" formatCode="General">
                  <c:v>0.93799999999999994</c:v>
                </c:pt>
                <c:pt idx="939" formatCode="General">
                  <c:v>0.93899999999999995</c:v>
                </c:pt>
                <c:pt idx="940" formatCode="General">
                  <c:v>0.94</c:v>
                </c:pt>
                <c:pt idx="941" formatCode="General">
                  <c:v>0.94099999999999995</c:v>
                </c:pt>
                <c:pt idx="942" formatCode="General">
                  <c:v>0.94199999999999995</c:v>
                </c:pt>
                <c:pt idx="943" formatCode="General">
                  <c:v>0.94299999999999995</c:v>
                </c:pt>
                <c:pt idx="944" formatCode="General">
                  <c:v>0.94399999999999995</c:v>
                </c:pt>
                <c:pt idx="945" formatCode="General">
                  <c:v>0.94499999999999995</c:v>
                </c:pt>
                <c:pt idx="946" formatCode="General">
                  <c:v>0.94599999999999995</c:v>
                </c:pt>
                <c:pt idx="947" formatCode="General">
                  <c:v>0.94699999999999995</c:v>
                </c:pt>
                <c:pt idx="948" formatCode="General">
                  <c:v>0.94799999999999995</c:v>
                </c:pt>
                <c:pt idx="949" formatCode="General">
                  <c:v>0.94899999999999995</c:v>
                </c:pt>
                <c:pt idx="950" formatCode="General">
                  <c:v>0.95</c:v>
                </c:pt>
                <c:pt idx="951" formatCode="General">
                  <c:v>0.95099999999999996</c:v>
                </c:pt>
                <c:pt idx="952" formatCode="General">
                  <c:v>0.95199999999999996</c:v>
                </c:pt>
                <c:pt idx="953" formatCode="General">
                  <c:v>0.95299999999999996</c:v>
                </c:pt>
                <c:pt idx="954" formatCode="General">
                  <c:v>0.95399999999999996</c:v>
                </c:pt>
                <c:pt idx="955" formatCode="General">
                  <c:v>0.95499999999999996</c:v>
                </c:pt>
                <c:pt idx="956" formatCode="General">
                  <c:v>0.95599999999999996</c:v>
                </c:pt>
                <c:pt idx="957" formatCode="General">
                  <c:v>0.95699999999999996</c:v>
                </c:pt>
                <c:pt idx="958" formatCode="General">
                  <c:v>0.95799999999999996</c:v>
                </c:pt>
                <c:pt idx="959" formatCode="General">
                  <c:v>0.95899999999999996</c:v>
                </c:pt>
                <c:pt idx="960" formatCode="General">
                  <c:v>0.96</c:v>
                </c:pt>
                <c:pt idx="961" formatCode="General">
                  <c:v>0.96099999999999997</c:v>
                </c:pt>
                <c:pt idx="962" formatCode="General">
                  <c:v>0.96199999999999997</c:v>
                </c:pt>
                <c:pt idx="963" formatCode="General">
                  <c:v>0.96299999999999997</c:v>
                </c:pt>
                <c:pt idx="964" formatCode="General">
                  <c:v>0.96399999999999997</c:v>
                </c:pt>
                <c:pt idx="965" formatCode="General">
                  <c:v>0.96499999999999997</c:v>
                </c:pt>
                <c:pt idx="966" formatCode="General">
                  <c:v>0.96599999999999997</c:v>
                </c:pt>
                <c:pt idx="967" formatCode="General">
                  <c:v>0.96699999999999997</c:v>
                </c:pt>
                <c:pt idx="968" formatCode="General">
                  <c:v>0.96799999999999997</c:v>
                </c:pt>
                <c:pt idx="969" formatCode="General">
                  <c:v>0.96899999999999997</c:v>
                </c:pt>
                <c:pt idx="970" formatCode="General">
                  <c:v>0.97</c:v>
                </c:pt>
                <c:pt idx="971" formatCode="General">
                  <c:v>0.97099999999999997</c:v>
                </c:pt>
                <c:pt idx="972" formatCode="General">
                  <c:v>0.97199999999999998</c:v>
                </c:pt>
                <c:pt idx="973" formatCode="General">
                  <c:v>0.97299999999999998</c:v>
                </c:pt>
                <c:pt idx="974" formatCode="General">
                  <c:v>0.97399999999999998</c:v>
                </c:pt>
                <c:pt idx="975" formatCode="General">
                  <c:v>0.97499999999999998</c:v>
                </c:pt>
                <c:pt idx="976" formatCode="General">
                  <c:v>0.97599999999999998</c:v>
                </c:pt>
                <c:pt idx="977" formatCode="General">
                  <c:v>0.97699999999999998</c:v>
                </c:pt>
                <c:pt idx="978" formatCode="General">
                  <c:v>0.97799999999999998</c:v>
                </c:pt>
                <c:pt idx="979" formatCode="General">
                  <c:v>0.97899999999999998</c:v>
                </c:pt>
                <c:pt idx="980" formatCode="General">
                  <c:v>0.98</c:v>
                </c:pt>
                <c:pt idx="981" formatCode="General">
                  <c:v>0.98099999999999998</c:v>
                </c:pt>
                <c:pt idx="982" formatCode="General">
                  <c:v>0.98199999999999998</c:v>
                </c:pt>
                <c:pt idx="983" formatCode="General">
                  <c:v>0.98299999999999998</c:v>
                </c:pt>
                <c:pt idx="984" formatCode="General">
                  <c:v>0.98399999999999999</c:v>
                </c:pt>
                <c:pt idx="985" formatCode="General">
                  <c:v>0.98499999999999999</c:v>
                </c:pt>
                <c:pt idx="986" formatCode="General">
                  <c:v>0.98599999999999999</c:v>
                </c:pt>
                <c:pt idx="987" formatCode="General">
                  <c:v>0.98699999999999999</c:v>
                </c:pt>
                <c:pt idx="988" formatCode="General">
                  <c:v>0.98799999999999999</c:v>
                </c:pt>
                <c:pt idx="989" formatCode="General">
                  <c:v>0.98899999999999999</c:v>
                </c:pt>
                <c:pt idx="990" formatCode="General">
                  <c:v>0.99</c:v>
                </c:pt>
                <c:pt idx="991" formatCode="General">
                  <c:v>0.99099999999999999</c:v>
                </c:pt>
                <c:pt idx="992" formatCode="General">
                  <c:v>0.99199999999999999</c:v>
                </c:pt>
                <c:pt idx="993" formatCode="General">
                  <c:v>0.99299999999999999</c:v>
                </c:pt>
                <c:pt idx="994" formatCode="General">
                  <c:v>0.99399999999999999</c:v>
                </c:pt>
                <c:pt idx="995" formatCode="General">
                  <c:v>0.995</c:v>
                </c:pt>
                <c:pt idx="996" formatCode="General">
                  <c:v>0.996</c:v>
                </c:pt>
                <c:pt idx="997" formatCode="General">
                  <c:v>0.997</c:v>
                </c:pt>
                <c:pt idx="998" formatCode="General">
                  <c:v>0.998</c:v>
                </c:pt>
                <c:pt idx="999" formatCode="General">
                  <c:v>0.999</c:v>
                </c:pt>
                <c:pt idx="1000" formatCode="General">
                  <c:v>1</c:v>
                </c:pt>
                <c:pt idx="1001" formatCode="General">
                  <c:v>1.0009999999999999</c:v>
                </c:pt>
                <c:pt idx="1002" formatCode="General">
                  <c:v>1.002</c:v>
                </c:pt>
                <c:pt idx="1003" formatCode="General">
                  <c:v>1.0029999999999999</c:v>
                </c:pt>
                <c:pt idx="1004" formatCode="General">
                  <c:v>1.004</c:v>
                </c:pt>
                <c:pt idx="1005" formatCode="General">
                  <c:v>1.0049999999999999</c:v>
                </c:pt>
                <c:pt idx="1006" formatCode="General">
                  <c:v>1.006</c:v>
                </c:pt>
                <c:pt idx="1007" formatCode="General">
                  <c:v>1.0069999999999999</c:v>
                </c:pt>
                <c:pt idx="1008" formatCode="General">
                  <c:v>1.008</c:v>
                </c:pt>
                <c:pt idx="1009" formatCode="General">
                  <c:v>1.0089999999999999</c:v>
                </c:pt>
                <c:pt idx="1010" formatCode="General">
                  <c:v>1.01</c:v>
                </c:pt>
                <c:pt idx="1011" formatCode="General">
                  <c:v>1.0109999999999999</c:v>
                </c:pt>
                <c:pt idx="1012" formatCode="General">
                  <c:v>1.012</c:v>
                </c:pt>
                <c:pt idx="1013" formatCode="General">
                  <c:v>1.0129999999999999</c:v>
                </c:pt>
                <c:pt idx="1014" formatCode="General">
                  <c:v>1.014</c:v>
                </c:pt>
                <c:pt idx="1015" formatCode="General">
                  <c:v>1.0149999999999999</c:v>
                </c:pt>
                <c:pt idx="1016" formatCode="General">
                  <c:v>1.016</c:v>
                </c:pt>
                <c:pt idx="1017" formatCode="General">
                  <c:v>1.0169999999999999</c:v>
                </c:pt>
                <c:pt idx="1018" formatCode="General">
                  <c:v>1.018</c:v>
                </c:pt>
                <c:pt idx="1019" formatCode="General">
                  <c:v>1.0189999999999999</c:v>
                </c:pt>
                <c:pt idx="1020" formatCode="General">
                  <c:v>1.02</c:v>
                </c:pt>
                <c:pt idx="1021" formatCode="General">
                  <c:v>1.0209999999999999</c:v>
                </c:pt>
                <c:pt idx="1022" formatCode="General">
                  <c:v>1.022</c:v>
                </c:pt>
                <c:pt idx="1023" formatCode="General">
                  <c:v>1.0229999999999999</c:v>
                </c:pt>
                <c:pt idx="1024" formatCode="General">
                  <c:v>1.024</c:v>
                </c:pt>
                <c:pt idx="1025" formatCode="General">
                  <c:v>1.0249999999999999</c:v>
                </c:pt>
                <c:pt idx="1026" formatCode="General">
                  <c:v>1.026</c:v>
                </c:pt>
                <c:pt idx="1027" formatCode="General">
                  <c:v>1.0269999999999999</c:v>
                </c:pt>
                <c:pt idx="1028" formatCode="General">
                  <c:v>1.028</c:v>
                </c:pt>
                <c:pt idx="1029" formatCode="General">
                  <c:v>1.0289999999999999</c:v>
                </c:pt>
                <c:pt idx="1030" formatCode="General">
                  <c:v>1.03</c:v>
                </c:pt>
                <c:pt idx="1031" formatCode="General">
                  <c:v>1.0309999999999999</c:v>
                </c:pt>
                <c:pt idx="1032" formatCode="General">
                  <c:v>1.032</c:v>
                </c:pt>
                <c:pt idx="1033" formatCode="General">
                  <c:v>1.0329999999999999</c:v>
                </c:pt>
                <c:pt idx="1034" formatCode="General">
                  <c:v>1.034</c:v>
                </c:pt>
                <c:pt idx="1035" formatCode="General">
                  <c:v>1.0349999999999999</c:v>
                </c:pt>
                <c:pt idx="1036" formatCode="General">
                  <c:v>1.036</c:v>
                </c:pt>
                <c:pt idx="1037" formatCode="General">
                  <c:v>1.0369999999999999</c:v>
                </c:pt>
                <c:pt idx="1038" formatCode="General">
                  <c:v>1.038</c:v>
                </c:pt>
                <c:pt idx="1039" formatCode="General">
                  <c:v>1.0389999999999999</c:v>
                </c:pt>
                <c:pt idx="1040" formatCode="General">
                  <c:v>1.04</c:v>
                </c:pt>
                <c:pt idx="1041" formatCode="General">
                  <c:v>1.0409999999999999</c:v>
                </c:pt>
                <c:pt idx="1042" formatCode="General">
                  <c:v>1.042</c:v>
                </c:pt>
                <c:pt idx="1043" formatCode="General">
                  <c:v>1.0429999999999999</c:v>
                </c:pt>
                <c:pt idx="1044" formatCode="General">
                  <c:v>1.044</c:v>
                </c:pt>
                <c:pt idx="1045" formatCode="General">
                  <c:v>1.0449999999999999</c:v>
                </c:pt>
                <c:pt idx="1046" formatCode="General">
                  <c:v>1.046</c:v>
                </c:pt>
                <c:pt idx="1047" formatCode="General">
                  <c:v>1.0469999999999999</c:v>
                </c:pt>
                <c:pt idx="1048" formatCode="General">
                  <c:v>1.048</c:v>
                </c:pt>
                <c:pt idx="1049" formatCode="General">
                  <c:v>1.0489999999999999</c:v>
                </c:pt>
                <c:pt idx="1050" formatCode="General">
                  <c:v>1.05</c:v>
                </c:pt>
                <c:pt idx="1051" formatCode="General">
                  <c:v>1.0509999999999999</c:v>
                </c:pt>
                <c:pt idx="1052" formatCode="General">
                  <c:v>1.052</c:v>
                </c:pt>
                <c:pt idx="1053" formatCode="General">
                  <c:v>1.0529999999999999</c:v>
                </c:pt>
                <c:pt idx="1054" formatCode="General">
                  <c:v>1.054</c:v>
                </c:pt>
                <c:pt idx="1055" formatCode="General">
                  <c:v>1.0549999999999999</c:v>
                </c:pt>
                <c:pt idx="1056" formatCode="General">
                  <c:v>1.056</c:v>
                </c:pt>
                <c:pt idx="1057" formatCode="General">
                  <c:v>1.0569999999999999</c:v>
                </c:pt>
                <c:pt idx="1058" formatCode="General">
                  <c:v>1.0580000000000001</c:v>
                </c:pt>
                <c:pt idx="1059" formatCode="General">
                  <c:v>1.0589999999999999</c:v>
                </c:pt>
                <c:pt idx="1060" formatCode="General">
                  <c:v>1.06</c:v>
                </c:pt>
                <c:pt idx="1061" formatCode="General">
                  <c:v>1.0609999999999999</c:v>
                </c:pt>
                <c:pt idx="1062" formatCode="General">
                  <c:v>1.0620000000000001</c:v>
                </c:pt>
                <c:pt idx="1063" formatCode="General">
                  <c:v>1.0629999999999999</c:v>
                </c:pt>
                <c:pt idx="1064" formatCode="General">
                  <c:v>1.0640000000000001</c:v>
                </c:pt>
                <c:pt idx="1065" formatCode="General">
                  <c:v>1.0649999999999999</c:v>
                </c:pt>
                <c:pt idx="1066" formatCode="General">
                  <c:v>1.0660000000000001</c:v>
                </c:pt>
                <c:pt idx="1067" formatCode="General">
                  <c:v>1.0669999999999999</c:v>
                </c:pt>
                <c:pt idx="1068" formatCode="General">
                  <c:v>1.0680000000000001</c:v>
                </c:pt>
                <c:pt idx="1069" formatCode="General">
                  <c:v>1.069</c:v>
                </c:pt>
                <c:pt idx="1070" formatCode="General">
                  <c:v>1.07</c:v>
                </c:pt>
                <c:pt idx="1071" formatCode="General">
                  <c:v>1.071</c:v>
                </c:pt>
                <c:pt idx="1072" formatCode="General">
                  <c:v>1.0720000000000001</c:v>
                </c:pt>
                <c:pt idx="1073" formatCode="General">
                  <c:v>1.073</c:v>
                </c:pt>
                <c:pt idx="1074" formatCode="General">
                  <c:v>1.0740000000000001</c:v>
                </c:pt>
                <c:pt idx="1075" formatCode="General">
                  <c:v>1.075</c:v>
                </c:pt>
                <c:pt idx="1076" formatCode="General">
                  <c:v>1.0760000000000001</c:v>
                </c:pt>
                <c:pt idx="1077" formatCode="General">
                  <c:v>1.077</c:v>
                </c:pt>
                <c:pt idx="1078" formatCode="General">
                  <c:v>1.0780000000000001</c:v>
                </c:pt>
                <c:pt idx="1079" formatCode="General">
                  <c:v>1.079</c:v>
                </c:pt>
                <c:pt idx="1080" formatCode="General">
                  <c:v>1.08</c:v>
                </c:pt>
                <c:pt idx="1081" formatCode="General">
                  <c:v>1.081</c:v>
                </c:pt>
                <c:pt idx="1082" formatCode="General">
                  <c:v>1.0820000000000001</c:v>
                </c:pt>
                <c:pt idx="1083" formatCode="General">
                  <c:v>1.083</c:v>
                </c:pt>
                <c:pt idx="1084" formatCode="General">
                  <c:v>1.0840000000000001</c:v>
                </c:pt>
                <c:pt idx="1085" formatCode="General">
                  <c:v>1.085</c:v>
                </c:pt>
                <c:pt idx="1086" formatCode="General">
                  <c:v>1.0860000000000001</c:v>
                </c:pt>
                <c:pt idx="1087" formatCode="General">
                  <c:v>1.087</c:v>
                </c:pt>
                <c:pt idx="1088" formatCode="General">
                  <c:v>1.0880000000000001</c:v>
                </c:pt>
                <c:pt idx="1089" formatCode="General">
                  <c:v>1.089</c:v>
                </c:pt>
                <c:pt idx="1090" formatCode="General">
                  <c:v>1.0900000000000001</c:v>
                </c:pt>
                <c:pt idx="1091" formatCode="General">
                  <c:v>1.091</c:v>
                </c:pt>
                <c:pt idx="1092" formatCode="General">
                  <c:v>1.0920000000000001</c:v>
                </c:pt>
                <c:pt idx="1093" formatCode="General">
                  <c:v>1.093</c:v>
                </c:pt>
                <c:pt idx="1094" formatCode="General">
                  <c:v>1.0940000000000001</c:v>
                </c:pt>
                <c:pt idx="1095" formatCode="General">
                  <c:v>1.095</c:v>
                </c:pt>
                <c:pt idx="1096" formatCode="General">
                  <c:v>1.0960000000000001</c:v>
                </c:pt>
                <c:pt idx="1097" formatCode="General">
                  <c:v>1.097</c:v>
                </c:pt>
                <c:pt idx="1098" formatCode="General">
                  <c:v>1.0980000000000001</c:v>
                </c:pt>
                <c:pt idx="1099" formatCode="General">
                  <c:v>1.099</c:v>
                </c:pt>
                <c:pt idx="1100" formatCode="General">
                  <c:v>1.1000000000000001</c:v>
                </c:pt>
                <c:pt idx="1101" formatCode="General">
                  <c:v>1.101</c:v>
                </c:pt>
                <c:pt idx="1102" formatCode="General">
                  <c:v>1.1020000000000001</c:v>
                </c:pt>
                <c:pt idx="1103" formatCode="General">
                  <c:v>1.103</c:v>
                </c:pt>
                <c:pt idx="1104" formatCode="General">
                  <c:v>1.1040000000000001</c:v>
                </c:pt>
                <c:pt idx="1105" formatCode="General">
                  <c:v>1.105</c:v>
                </c:pt>
                <c:pt idx="1106" formatCode="General">
                  <c:v>1.1060000000000001</c:v>
                </c:pt>
                <c:pt idx="1107" formatCode="General">
                  <c:v>1.107</c:v>
                </c:pt>
                <c:pt idx="1108" formatCode="General">
                  <c:v>1.1080000000000001</c:v>
                </c:pt>
                <c:pt idx="1109" formatCode="General">
                  <c:v>1.109</c:v>
                </c:pt>
                <c:pt idx="1110" formatCode="General">
                  <c:v>1.1100000000000001</c:v>
                </c:pt>
                <c:pt idx="1111" formatCode="General">
                  <c:v>1.111</c:v>
                </c:pt>
                <c:pt idx="1112" formatCode="General">
                  <c:v>1.1120000000000001</c:v>
                </c:pt>
                <c:pt idx="1113" formatCode="General">
                  <c:v>1.113</c:v>
                </c:pt>
                <c:pt idx="1114" formatCode="General">
                  <c:v>1.1140000000000001</c:v>
                </c:pt>
                <c:pt idx="1115" formatCode="General">
                  <c:v>1.115</c:v>
                </c:pt>
                <c:pt idx="1116" formatCode="General">
                  <c:v>1.1160000000000001</c:v>
                </c:pt>
                <c:pt idx="1117" formatCode="General">
                  <c:v>1.117</c:v>
                </c:pt>
                <c:pt idx="1118" formatCode="General">
                  <c:v>1.1180000000000001</c:v>
                </c:pt>
                <c:pt idx="1119" formatCode="General">
                  <c:v>1.119</c:v>
                </c:pt>
                <c:pt idx="1120" formatCode="General">
                  <c:v>1.1200000000000001</c:v>
                </c:pt>
                <c:pt idx="1121" formatCode="General">
                  <c:v>1.121</c:v>
                </c:pt>
                <c:pt idx="1122" formatCode="General">
                  <c:v>1.1220000000000001</c:v>
                </c:pt>
                <c:pt idx="1123" formatCode="General">
                  <c:v>1.123</c:v>
                </c:pt>
                <c:pt idx="1124" formatCode="General">
                  <c:v>1.1240000000000001</c:v>
                </c:pt>
                <c:pt idx="1125" formatCode="General">
                  <c:v>1.125</c:v>
                </c:pt>
                <c:pt idx="1126" formatCode="General">
                  <c:v>1.1259999999999999</c:v>
                </c:pt>
                <c:pt idx="1127" formatCode="General">
                  <c:v>1.127</c:v>
                </c:pt>
                <c:pt idx="1128" formatCode="General">
                  <c:v>1.1279999999999999</c:v>
                </c:pt>
                <c:pt idx="1129" formatCode="General">
                  <c:v>1.129</c:v>
                </c:pt>
                <c:pt idx="1130" formatCode="General">
                  <c:v>1.1299999999999999</c:v>
                </c:pt>
                <c:pt idx="1131" formatCode="General">
                  <c:v>1.131</c:v>
                </c:pt>
                <c:pt idx="1132" formatCode="General">
                  <c:v>1.1319999999999999</c:v>
                </c:pt>
                <c:pt idx="1133" formatCode="General">
                  <c:v>1.133</c:v>
                </c:pt>
                <c:pt idx="1134" formatCode="General">
                  <c:v>1.1339999999999999</c:v>
                </c:pt>
                <c:pt idx="1135" formatCode="General">
                  <c:v>1.135</c:v>
                </c:pt>
                <c:pt idx="1136" formatCode="General">
                  <c:v>1.1359999999999999</c:v>
                </c:pt>
                <c:pt idx="1137" formatCode="General">
                  <c:v>1.137</c:v>
                </c:pt>
                <c:pt idx="1138" formatCode="General">
                  <c:v>1.1379999999999999</c:v>
                </c:pt>
                <c:pt idx="1139" formatCode="General">
                  <c:v>1.139</c:v>
                </c:pt>
                <c:pt idx="1140" formatCode="General">
                  <c:v>1.1399999999999999</c:v>
                </c:pt>
                <c:pt idx="1141" formatCode="General">
                  <c:v>1.141</c:v>
                </c:pt>
                <c:pt idx="1142" formatCode="General">
                  <c:v>1.1419999999999999</c:v>
                </c:pt>
                <c:pt idx="1143" formatCode="General">
                  <c:v>1.143</c:v>
                </c:pt>
                <c:pt idx="1144" formatCode="General">
                  <c:v>1.1439999999999999</c:v>
                </c:pt>
                <c:pt idx="1145" formatCode="General">
                  <c:v>1.145</c:v>
                </c:pt>
                <c:pt idx="1146" formatCode="General">
                  <c:v>1.1459999999999999</c:v>
                </c:pt>
                <c:pt idx="1147" formatCode="General">
                  <c:v>1.147</c:v>
                </c:pt>
                <c:pt idx="1148" formatCode="General">
                  <c:v>1.1479999999999999</c:v>
                </c:pt>
                <c:pt idx="1149" formatCode="General">
                  <c:v>1.149</c:v>
                </c:pt>
                <c:pt idx="1150" formatCode="General">
                  <c:v>1.1499999999999999</c:v>
                </c:pt>
                <c:pt idx="1151" formatCode="General">
                  <c:v>1.151</c:v>
                </c:pt>
                <c:pt idx="1152" formatCode="General">
                  <c:v>1.1519999999999999</c:v>
                </c:pt>
                <c:pt idx="1153" formatCode="General">
                  <c:v>1.153</c:v>
                </c:pt>
                <c:pt idx="1154" formatCode="General">
                  <c:v>1.1539999999999999</c:v>
                </c:pt>
                <c:pt idx="1155" formatCode="General">
                  <c:v>1.155</c:v>
                </c:pt>
                <c:pt idx="1156" formatCode="General">
                  <c:v>1.1559999999999999</c:v>
                </c:pt>
                <c:pt idx="1157" formatCode="General">
                  <c:v>1.157</c:v>
                </c:pt>
                <c:pt idx="1158" formatCode="General">
                  <c:v>1.1579999999999999</c:v>
                </c:pt>
                <c:pt idx="1159" formatCode="General">
                  <c:v>1.159</c:v>
                </c:pt>
                <c:pt idx="1160" formatCode="General">
                  <c:v>1.1599999999999999</c:v>
                </c:pt>
                <c:pt idx="1161" formatCode="General">
                  <c:v>1.161</c:v>
                </c:pt>
                <c:pt idx="1162" formatCode="General">
                  <c:v>1.1619999999999999</c:v>
                </c:pt>
                <c:pt idx="1163" formatCode="General">
                  <c:v>1.163</c:v>
                </c:pt>
                <c:pt idx="1164" formatCode="General">
                  <c:v>1.1639999999999999</c:v>
                </c:pt>
                <c:pt idx="1165" formatCode="General">
                  <c:v>1.165</c:v>
                </c:pt>
                <c:pt idx="1166" formatCode="General">
                  <c:v>1.1659999999999999</c:v>
                </c:pt>
                <c:pt idx="1167" formatCode="General">
                  <c:v>1.167</c:v>
                </c:pt>
                <c:pt idx="1168" formatCode="General">
                  <c:v>1.1679999999999999</c:v>
                </c:pt>
                <c:pt idx="1169" formatCode="General">
                  <c:v>1.169</c:v>
                </c:pt>
                <c:pt idx="1170" formatCode="General">
                  <c:v>1.17</c:v>
                </c:pt>
                <c:pt idx="1171" formatCode="General">
                  <c:v>1.171</c:v>
                </c:pt>
                <c:pt idx="1172" formatCode="General">
                  <c:v>1.1719999999999999</c:v>
                </c:pt>
                <c:pt idx="1173" formatCode="General">
                  <c:v>1.173</c:v>
                </c:pt>
                <c:pt idx="1174" formatCode="General">
                  <c:v>1.1739999999999999</c:v>
                </c:pt>
                <c:pt idx="1175" formatCode="General">
                  <c:v>1.175</c:v>
                </c:pt>
                <c:pt idx="1176" formatCode="General">
                  <c:v>1.1759999999999999</c:v>
                </c:pt>
                <c:pt idx="1177" formatCode="General">
                  <c:v>1.177</c:v>
                </c:pt>
                <c:pt idx="1178" formatCode="General">
                  <c:v>1.1779999999999999</c:v>
                </c:pt>
                <c:pt idx="1179" formatCode="General">
                  <c:v>1.179</c:v>
                </c:pt>
                <c:pt idx="1180" formatCode="General">
                  <c:v>1.18</c:v>
                </c:pt>
                <c:pt idx="1181" formatCode="General">
                  <c:v>1.181</c:v>
                </c:pt>
                <c:pt idx="1182" formatCode="General">
                  <c:v>1.1819999999999999</c:v>
                </c:pt>
                <c:pt idx="1183" formatCode="General">
                  <c:v>1.1830000000000001</c:v>
                </c:pt>
                <c:pt idx="1184" formatCode="General">
                  <c:v>1.1839999999999999</c:v>
                </c:pt>
                <c:pt idx="1185" formatCode="General">
                  <c:v>1.1850000000000001</c:v>
                </c:pt>
                <c:pt idx="1186" formatCode="General">
                  <c:v>1.1859999999999999</c:v>
                </c:pt>
                <c:pt idx="1187" formatCode="General">
                  <c:v>1.1870000000000001</c:v>
                </c:pt>
                <c:pt idx="1188" formatCode="General">
                  <c:v>1.1879999999999999</c:v>
                </c:pt>
                <c:pt idx="1189" formatCode="General">
                  <c:v>1.1890000000000001</c:v>
                </c:pt>
                <c:pt idx="1190" formatCode="General">
                  <c:v>1.19</c:v>
                </c:pt>
                <c:pt idx="1191" formatCode="General">
                  <c:v>1.1910000000000001</c:v>
                </c:pt>
                <c:pt idx="1192" formatCode="General">
                  <c:v>1.1919999999999999</c:v>
                </c:pt>
                <c:pt idx="1193" formatCode="General">
                  <c:v>1.1930000000000001</c:v>
                </c:pt>
                <c:pt idx="1194" formatCode="General">
                  <c:v>1.194</c:v>
                </c:pt>
                <c:pt idx="1195" formatCode="General">
                  <c:v>1.1950000000000001</c:v>
                </c:pt>
                <c:pt idx="1196" formatCode="General">
                  <c:v>1.196</c:v>
                </c:pt>
                <c:pt idx="1197" formatCode="General">
                  <c:v>1.1970000000000001</c:v>
                </c:pt>
                <c:pt idx="1198" formatCode="General">
                  <c:v>1.198</c:v>
                </c:pt>
                <c:pt idx="1199" formatCode="General">
                  <c:v>1.1990000000000001</c:v>
                </c:pt>
                <c:pt idx="1200" formatCode="General">
                  <c:v>1.2</c:v>
                </c:pt>
                <c:pt idx="1201" formatCode="General">
                  <c:v>1.2010000000000001</c:v>
                </c:pt>
                <c:pt idx="1202" formatCode="General">
                  <c:v>1.202</c:v>
                </c:pt>
                <c:pt idx="1203" formatCode="General">
                  <c:v>1.2030000000000001</c:v>
                </c:pt>
                <c:pt idx="1204" formatCode="General">
                  <c:v>1.204</c:v>
                </c:pt>
                <c:pt idx="1205" formatCode="General">
                  <c:v>1.2050000000000001</c:v>
                </c:pt>
                <c:pt idx="1206" formatCode="General">
                  <c:v>1.206</c:v>
                </c:pt>
                <c:pt idx="1207" formatCode="General">
                  <c:v>1.2070000000000001</c:v>
                </c:pt>
                <c:pt idx="1208" formatCode="General">
                  <c:v>1.208</c:v>
                </c:pt>
                <c:pt idx="1209" formatCode="General">
                  <c:v>1.2090000000000001</c:v>
                </c:pt>
                <c:pt idx="1210" formatCode="General">
                  <c:v>1.21</c:v>
                </c:pt>
                <c:pt idx="1211" formatCode="General">
                  <c:v>1.2110000000000001</c:v>
                </c:pt>
                <c:pt idx="1212" formatCode="General">
                  <c:v>1.212</c:v>
                </c:pt>
                <c:pt idx="1213" formatCode="General">
                  <c:v>1.2130000000000001</c:v>
                </c:pt>
                <c:pt idx="1214" formatCode="General">
                  <c:v>1.214</c:v>
                </c:pt>
                <c:pt idx="1215" formatCode="General">
                  <c:v>1.2150000000000001</c:v>
                </c:pt>
                <c:pt idx="1216" formatCode="General">
                  <c:v>1.216</c:v>
                </c:pt>
                <c:pt idx="1217" formatCode="General">
                  <c:v>1.2170000000000001</c:v>
                </c:pt>
                <c:pt idx="1218" formatCode="General">
                  <c:v>1.218</c:v>
                </c:pt>
                <c:pt idx="1219" formatCode="General">
                  <c:v>1.2190000000000001</c:v>
                </c:pt>
                <c:pt idx="1220" formatCode="General">
                  <c:v>1.22</c:v>
                </c:pt>
                <c:pt idx="1221" formatCode="General">
                  <c:v>1.2210000000000001</c:v>
                </c:pt>
                <c:pt idx="1222" formatCode="General">
                  <c:v>1.222</c:v>
                </c:pt>
                <c:pt idx="1223" formatCode="General">
                  <c:v>1.2230000000000001</c:v>
                </c:pt>
                <c:pt idx="1224" formatCode="General">
                  <c:v>1.224</c:v>
                </c:pt>
                <c:pt idx="1225" formatCode="General">
                  <c:v>1.2250000000000001</c:v>
                </c:pt>
                <c:pt idx="1226" formatCode="General">
                  <c:v>1.226</c:v>
                </c:pt>
                <c:pt idx="1227" formatCode="General">
                  <c:v>1.2270000000000001</c:v>
                </c:pt>
                <c:pt idx="1228" formatCode="General">
                  <c:v>1.228</c:v>
                </c:pt>
                <c:pt idx="1229" formatCode="General">
                  <c:v>1.2290000000000001</c:v>
                </c:pt>
                <c:pt idx="1230" formatCode="General">
                  <c:v>1.23</c:v>
                </c:pt>
                <c:pt idx="1231" formatCode="General">
                  <c:v>1.2310000000000001</c:v>
                </c:pt>
                <c:pt idx="1232" formatCode="General">
                  <c:v>1.232</c:v>
                </c:pt>
                <c:pt idx="1233" formatCode="General">
                  <c:v>1.2330000000000001</c:v>
                </c:pt>
                <c:pt idx="1234" formatCode="General">
                  <c:v>1.234</c:v>
                </c:pt>
                <c:pt idx="1235" formatCode="General">
                  <c:v>1.2350000000000001</c:v>
                </c:pt>
                <c:pt idx="1236" formatCode="General">
                  <c:v>1.236</c:v>
                </c:pt>
                <c:pt idx="1237" formatCode="General">
                  <c:v>1.2370000000000001</c:v>
                </c:pt>
                <c:pt idx="1238" formatCode="General">
                  <c:v>1.238</c:v>
                </c:pt>
                <c:pt idx="1239" formatCode="General">
                  <c:v>1.2390000000000001</c:v>
                </c:pt>
                <c:pt idx="1240" formatCode="General">
                  <c:v>1.24</c:v>
                </c:pt>
                <c:pt idx="1241" formatCode="General">
                  <c:v>1.2410000000000001</c:v>
                </c:pt>
                <c:pt idx="1242" formatCode="General">
                  <c:v>1.242</c:v>
                </c:pt>
                <c:pt idx="1243" formatCode="General">
                  <c:v>1.2430000000000001</c:v>
                </c:pt>
                <c:pt idx="1244" formatCode="General">
                  <c:v>1.244</c:v>
                </c:pt>
                <c:pt idx="1245" formatCode="General">
                  <c:v>1.2450000000000001</c:v>
                </c:pt>
                <c:pt idx="1246" formatCode="General">
                  <c:v>1.246</c:v>
                </c:pt>
                <c:pt idx="1247" formatCode="General">
                  <c:v>1.2470000000000001</c:v>
                </c:pt>
                <c:pt idx="1248" formatCode="General">
                  <c:v>1.248</c:v>
                </c:pt>
                <c:pt idx="1249" formatCode="General">
                  <c:v>1.2490000000000001</c:v>
                </c:pt>
                <c:pt idx="1250" formatCode="General">
                  <c:v>1.25</c:v>
                </c:pt>
                <c:pt idx="1251" formatCode="General">
                  <c:v>1.2509999999999999</c:v>
                </c:pt>
                <c:pt idx="1252" formatCode="General">
                  <c:v>1.252</c:v>
                </c:pt>
                <c:pt idx="1253" formatCode="General">
                  <c:v>1.2529999999999999</c:v>
                </c:pt>
                <c:pt idx="1254" formatCode="General">
                  <c:v>1.254</c:v>
                </c:pt>
                <c:pt idx="1255" formatCode="General">
                  <c:v>1.2549999999999999</c:v>
                </c:pt>
                <c:pt idx="1256" formatCode="General">
                  <c:v>1.256</c:v>
                </c:pt>
                <c:pt idx="1257" formatCode="General">
                  <c:v>1.2569999999999999</c:v>
                </c:pt>
                <c:pt idx="1258" formatCode="General">
                  <c:v>1.258</c:v>
                </c:pt>
                <c:pt idx="1259" formatCode="General">
                  <c:v>1.2589999999999999</c:v>
                </c:pt>
                <c:pt idx="1260" formatCode="General">
                  <c:v>1.26</c:v>
                </c:pt>
                <c:pt idx="1261" formatCode="General">
                  <c:v>1.2609999999999999</c:v>
                </c:pt>
                <c:pt idx="1262" formatCode="General">
                  <c:v>1.262</c:v>
                </c:pt>
                <c:pt idx="1263" formatCode="General">
                  <c:v>1.2629999999999999</c:v>
                </c:pt>
                <c:pt idx="1264" formatCode="General">
                  <c:v>1.264</c:v>
                </c:pt>
                <c:pt idx="1265" formatCode="General">
                  <c:v>1.2649999999999999</c:v>
                </c:pt>
                <c:pt idx="1266" formatCode="General">
                  <c:v>1.266</c:v>
                </c:pt>
                <c:pt idx="1267" formatCode="General">
                  <c:v>1.2669999999999999</c:v>
                </c:pt>
                <c:pt idx="1268" formatCode="General">
                  <c:v>1.268</c:v>
                </c:pt>
                <c:pt idx="1269" formatCode="General">
                  <c:v>1.2689999999999999</c:v>
                </c:pt>
                <c:pt idx="1270" formatCode="General">
                  <c:v>1.27</c:v>
                </c:pt>
                <c:pt idx="1271" formatCode="General">
                  <c:v>1.2709999999999999</c:v>
                </c:pt>
                <c:pt idx="1272" formatCode="General">
                  <c:v>1.272</c:v>
                </c:pt>
                <c:pt idx="1273" formatCode="General">
                  <c:v>1.2729999999999999</c:v>
                </c:pt>
                <c:pt idx="1274" formatCode="General">
                  <c:v>1.274</c:v>
                </c:pt>
                <c:pt idx="1275" formatCode="General">
                  <c:v>1.2749999999999999</c:v>
                </c:pt>
                <c:pt idx="1276" formatCode="General">
                  <c:v>1.276</c:v>
                </c:pt>
                <c:pt idx="1277" formatCode="General">
                  <c:v>1.2769999999999999</c:v>
                </c:pt>
                <c:pt idx="1278" formatCode="General">
                  <c:v>1.278</c:v>
                </c:pt>
                <c:pt idx="1279" formatCode="General">
                  <c:v>1.2789999999999999</c:v>
                </c:pt>
                <c:pt idx="1280" formatCode="General">
                  <c:v>1.28</c:v>
                </c:pt>
                <c:pt idx="1281" formatCode="General">
                  <c:v>1.2809999999999999</c:v>
                </c:pt>
                <c:pt idx="1282" formatCode="General">
                  <c:v>1.282</c:v>
                </c:pt>
                <c:pt idx="1283" formatCode="General">
                  <c:v>1.2829999999999999</c:v>
                </c:pt>
                <c:pt idx="1284" formatCode="General">
                  <c:v>1.284</c:v>
                </c:pt>
                <c:pt idx="1285" formatCode="General">
                  <c:v>1.2849999999999999</c:v>
                </c:pt>
                <c:pt idx="1286" formatCode="General">
                  <c:v>1.286</c:v>
                </c:pt>
                <c:pt idx="1287" formatCode="General">
                  <c:v>1.2869999999999999</c:v>
                </c:pt>
                <c:pt idx="1288" formatCode="General">
                  <c:v>1.288</c:v>
                </c:pt>
                <c:pt idx="1289" formatCode="General">
                  <c:v>1.2889999999999999</c:v>
                </c:pt>
                <c:pt idx="1290" formatCode="General">
                  <c:v>1.29</c:v>
                </c:pt>
                <c:pt idx="1291" formatCode="General">
                  <c:v>1.2909999999999999</c:v>
                </c:pt>
                <c:pt idx="1292" formatCode="General">
                  <c:v>1.292</c:v>
                </c:pt>
                <c:pt idx="1293" formatCode="General">
                  <c:v>1.2929999999999999</c:v>
                </c:pt>
                <c:pt idx="1294" formatCode="General">
                  <c:v>1.294</c:v>
                </c:pt>
                <c:pt idx="1295" formatCode="General">
                  <c:v>1.2949999999999999</c:v>
                </c:pt>
                <c:pt idx="1296" formatCode="General">
                  <c:v>1.296</c:v>
                </c:pt>
                <c:pt idx="1297" formatCode="General">
                  <c:v>1.2969999999999999</c:v>
                </c:pt>
                <c:pt idx="1298" formatCode="General">
                  <c:v>1.298</c:v>
                </c:pt>
                <c:pt idx="1299" formatCode="General">
                  <c:v>1.2989999999999999</c:v>
                </c:pt>
                <c:pt idx="1300" formatCode="General">
                  <c:v>1.3</c:v>
                </c:pt>
                <c:pt idx="1301" formatCode="General">
                  <c:v>1.3009999999999999</c:v>
                </c:pt>
                <c:pt idx="1302" formatCode="General">
                  <c:v>1.302</c:v>
                </c:pt>
                <c:pt idx="1303" formatCode="General">
                  <c:v>1.3029999999999999</c:v>
                </c:pt>
                <c:pt idx="1304" formatCode="General">
                  <c:v>1.304</c:v>
                </c:pt>
                <c:pt idx="1305" formatCode="General">
                  <c:v>1.3049999999999999</c:v>
                </c:pt>
                <c:pt idx="1306" formatCode="General">
                  <c:v>1.306</c:v>
                </c:pt>
                <c:pt idx="1307" formatCode="General">
                  <c:v>1.3069999999999999</c:v>
                </c:pt>
                <c:pt idx="1308" formatCode="General">
                  <c:v>1.3080000000000001</c:v>
                </c:pt>
                <c:pt idx="1309" formatCode="General">
                  <c:v>1.3089999999999999</c:v>
                </c:pt>
                <c:pt idx="1310" formatCode="General">
                  <c:v>1.31</c:v>
                </c:pt>
                <c:pt idx="1311" formatCode="General">
                  <c:v>1.3109999999999999</c:v>
                </c:pt>
                <c:pt idx="1312" formatCode="General">
                  <c:v>1.3120000000000001</c:v>
                </c:pt>
                <c:pt idx="1313" formatCode="General">
                  <c:v>1.3129999999999999</c:v>
                </c:pt>
                <c:pt idx="1314" formatCode="General">
                  <c:v>1.3140000000000001</c:v>
                </c:pt>
                <c:pt idx="1315" formatCode="General">
                  <c:v>1.3149999999999999</c:v>
                </c:pt>
                <c:pt idx="1316" formatCode="General">
                  <c:v>1.3160000000000001</c:v>
                </c:pt>
                <c:pt idx="1317" formatCode="General">
                  <c:v>1.3169999999999999</c:v>
                </c:pt>
                <c:pt idx="1318" formatCode="General">
                  <c:v>1.3180000000000001</c:v>
                </c:pt>
                <c:pt idx="1319" formatCode="General">
                  <c:v>1.319</c:v>
                </c:pt>
                <c:pt idx="1320" formatCode="General">
                  <c:v>1.32</c:v>
                </c:pt>
                <c:pt idx="1321" formatCode="General">
                  <c:v>1.321</c:v>
                </c:pt>
                <c:pt idx="1322" formatCode="General">
                  <c:v>1.3220000000000001</c:v>
                </c:pt>
                <c:pt idx="1323" formatCode="General">
                  <c:v>1.323</c:v>
                </c:pt>
                <c:pt idx="1324" formatCode="General">
                  <c:v>1.3240000000000001</c:v>
                </c:pt>
                <c:pt idx="1325" formatCode="General">
                  <c:v>1.325</c:v>
                </c:pt>
                <c:pt idx="1326" formatCode="General">
                  <c:v>1.3260000000000001</c:v>
                </c:pt>
                <c:pt idx="1327" formatCode="General">
                  <c:v>1.327</c:v>
                </c:pt>
                <c:pt idx="1328" formatCode="General">
                  <c:v>1.3280000000000001</c:v>
                </c:pt>
                <c:pt idx="1329" formatCode="General">
                  <c:v>1.329</c:v>
                </c:pt>
                <c:pt idx="1330" formatCode="General">
                  <c:v>1.33</c:v>
                </c:pt>
                <c:pt idx="1331" formatCode="General">
                  <c:v>1.331</c:v>
                </c:pt>
                <c:pt idx="1332" formatCode="General">
                  <c:v>1.3320000000000001</c:v>
                </c:pt>
                <c:pt idx="1333" formatCode="General">
                  <c:v>1.333</c:v>
                </c:pt>
                <c:pt idx="1334" formatCode="General">
                  <c:v>1.3340000000000001</c:v>
                </c:pt>
                <c:pt idx="1335" formatCode="General">
                  <c:v>1.335</c:v>
                </c:pt>
                <c:pt idx="1336" formatCode="General">
                  <c:v>1.3360000000000001</c:v>
                </c:pt>
                <c:pt idx="1337" formatCode="General">
                  <c:v>1.337</c:v>
                </c:pt>
                <c:pt idx="1338" formatCode="General">
                  <c:v>1.3380000000000001</c:v>
                </c:pt>
                <c:pt idx="1339" formatCode="General">
                  <c:v>1.339</c:v>
                </c:pt>
                <c:pt idx="1340" formatCode="General">
                  <c:v>1.34</c:v>
                </c:pt>
                <c:pt idx="1341" formatCode="General">
                  <c:v>1.341</c:v>
                </c:pt>
                <c:pt idx="1342" formatCode="General">
                  <c:v>1.3420000000000001</c:v>
                </c:pt>
                <c:pt idx="1343" formatCode="General">
                  <c:v>1.343</c:v>
                </c:pt>
                <c:pt idx="1344" formatCode="General">
                  <c:v>1.3440000000000001</c:v>
                </c:pt>
                <c:pt idx="1345" formatCode="General">
                  <c:v>1.345</c:v>
                </c:pt>
                <c:pt idx="1346" formatCode="General">
                  <c:v>1.3460000000000001</c:v>
                </c:pt>
                <c:pt idx="1347" formatCode="General">
                  <c:v>1.347</c:v>
                </c:pt>
                <c:pt idx="1348" formatCode="General">
                  <c:v>1.3480000000000001</c:v>
                </c:pt>
                <c:pt idx="1349" formatCode="General">
                  <c:v>1.349</c:v>
                </c:pt>
                <c:pt idx="1350" formatCode="General">
                  <c:v>1.35</c:v>
                </c:pt>
                <c:pt idx="1351" formatCode="General">
                  <c:v>1.351</c:v>
                </c:pt>
                <c:pt idx="1352" formatCode="General">
                  <c:v>1.3520000000000001</c:v>
                </c:pt>
                <c:pt idx="1353" formatCode="General">
                  <c:v>1.353</c:v>
                </c:pt>
                <c:pt idx="1354" formatCode="General">
                  <c:v>1.3540000000000001</c:v>
                </c:pt>
                <c:pt idx="1355" formatCode="General">
                  <c:v>1.355</c:v>
                </c:pt>
                <c:pt idx="1356" formatCode="General">
                  <c:v>1.3560000000000001</c:v>
                </c:pt>
                <c:pt idx="1357" formatCode="General">
                  <c:v>1.357</c:v>
                </c:pt>
                <c:pt idx="1358" formatCode="General">
                  <c:v>1.3580000000000001</c:v>
                </c:pt>
                <c:pt idx="1359" formatCode="General">
                  <c:v>1.359</c:v>
                </c:pt>
                <c:pt idx="1360" formatCode="General">
                  <c:v>1.36</c:v>
                </c:pt>
                <c:pt idx="1361" formatCode="General">
                  <c:v>1.361</c:v>
                </c:pt>
                <c:pt idx="1362" formatCode="General">
                  <c:v>1.3620000000000001</c:v>
                </c:pt>
                <c:pt idx="1363" formatCode="General">
                  <c:v>1.363</c:v>
                </c:pt>
                <c:pt idx="1364" formatCode="General">
                  <c:v>1.3640000000000001</c:v>
                </c:pt>
                <c:pt idx="1365" formatCode="General">
                  <c:v>1.365</c:v>
                </c:pt>
                <c:pt idx="1366" formatCode="General">
                  <c:v>1.3660000000000001</c:v>
                </c:pt>
                <c:pt idx="1367" formatCode="General">
                  <c:v>1.367</c:v>
                </c:pt>
                <c:pt idx="1368" formatCode="General">
                  <c:v>1.3680000000000001</c:v>
                </c:pt>
                <c:pt idx="1369" formatCode="General">
                  <c:v>1.369</c:v>
                </c:pt>
                <c:pt idx="1370" formatCode="General">
                  <c:v>1.37</c:v>
                </c:pt>
                <c:pt idx="1371" formatCode="General">
                  <c:v>1.371</c:v>
                </c:pt>
                <c:pt idx="1372" formatCode="General">
                  <c:v>1.3720000000000001</c:v>
                </c:pt>
                <c:pt idx="1373" formatCode="General">
                  <c:v>1.373</c:v>
                </c:pt>
                <c:pt idx="1374" formatCode="General">
                  <c:v>1.3740000000000001</c:v>
                </c:pt>
                <c:pt idx="1375" formatCode="General">
                  <c:v>1.375</c:v>
                </c:pt>
                <c:pt idx="1376" formatCode="General">
                  <c:v>1.3759999999999999</c:v>
                </c:pt>
                <c:pt idx="1377" formatCode="General">
                  <c:v>1.377</c:v>
                </c:pt>
                <c:pt idx="1378" formatCode="General">
                  <c:v>1.3779999999999999</c:v>
                </c:pt>
                <c:pt idx="1379" formatCode="General">
                  <c:v>1.379</c:v>
                </c:pt>
                <c:pt idx="1380" formatCode="General">
                  <c:v>1.38</c:v>
                </c:pt>
                <c:pt idx="1381" formatCode="General">
                  <c:v>1.381</c:v>
                </c:pt>
                <c:pt idx="1382" formatCode="General">
                  <c:v>1.3819999999999999</c:v>
                </c:pt>
                <c:pt idx="1383" formatCode="General">
                  <c:v>1.383</c:v>
                </c:pt>
                <c:pt idx="1384" formatCode="General">
                  <c:v>1.3839999999999999</c:v>
                </c:pt>
                <c:pt idx="1385" formatCode="General">
                  <c:v>1.385</c:v>
                </c:pt>
                <c:pt idx="1386" formatCode="General">
                  <c:v>1.3859999999999999</c:v>
                </c:pt>
                <c:pt idx="1387" formatCode="General">
                  <c:v>1.387</c:v>
                </c:pt>
                <c:pt idx="1388" formatCode="General">
                  <c:v>1.3879999999999999</c:v>
                </c:pt>
                <c:pt idx="1389" formatCode="General">
                  <c:v>1.389</c:v>
                </c:pt>
                <c:pt idx="1390" formatCode="General">
                  <c:v>1.39</c:v>
                </c:pt>
                <c:pt idx="1391" formatCode="General">
                  <c:v>1.391</c:v>
                </c:pt>
                <c:pt idx="1392" formatCode="General">
                  <c:v>1.3919999999999999</c:v>
                </c:pt>
                <c:pt idx="1393" formatCode="General">
                  <c:v>1.393</c:v>
                </c:pt>
                <c:pt idx="1394" formatCode="General">
                  <c:v>1.3939999999999999</c:v>
                </c:pt>
                <c:pt idx="1395" formatCode="General">
                  <c:v>1.395</c:v>
                </c:pt>
                <c:pt idx="1396" formatCode="General">
                  <c:v>1.3959999999999999</c:v>
                </c:pt>
                <c:pt idx="1397" formatCode="General">
                  <c:v>1.397</c:v>
                </c:pt>
                <c:pt idx="1398" formatCode="General">
                  <c:v>1.3979999999999999</c:v>
                </c:pt>
                <c:pt idx="1399" formatCode="General">
                  <c:v>1.399</c:v>
                </c:pt>
                <c:pt idx="1400" formatCode="General">
                  <c:v>1.4</c:v>
                </c:pt>
                <c:pt idx="1401" formatCode="General">
                  <c:v>1.401</c:v>
                </c:pt>
                <c:pt idx="1402" formatCode="General">
                  <c:v>1.4019999999999999</c:v>
                </c:pt>
                <c:pt idx="1403" formatCode="General">
                  <c:v>1.403</c:v>
                </c:pt>
                <c:pt idx="1404" formatCode="General">
                  <c:v>1.4039999999999999</c:v>
                </c:pt>
                <c:pt idx="1405" formatCode="General">
                  <c:v>1.405</c:v>
                </c:pt>
                <c:pt idx="1406" formatCode="General">
                  <c:v>1.4059999999999999</c:v>
                </c:pt>
                <c:pt idx="1407" formatCode="General">
                  <c:v>1.407</c:v>
                </c:pt>
                <c:pt idx="1408" formatCode="General">
                  <c:v>1.4079999999999999</c:v>
                </c:pt>
                <c:pt idx="1409" formatCode="General">
                  <c:v>1.409</c:v>
                </c:pt>
                <c:pt idx="1410" formatCode="General">
                  <c:v>1.41</c:v>
                </c:pt>
                <c:pt idx="1411" formatCode="General">
                  <c:v>1.411</c:v>
                </c:pt>
                <c:pt idx="1412" formatCode="General">
                  <c:v>1.4119999999999999</c:v>
                </c:pt>
                <c:pt idx="1413" formatCode="General">
                  <c:v>1.413</c:v>
                </c:pt>
                <c:pt idx="1414" formatCode="General">
                  <c:v>1.4139999999999999</c:v>
                </c:pt>
                <c:pt idx="1415" formatCode="General">
                  <c:v>1.415</c:v>
                </c:pt>
                <c:pt idx="1416" formatCode="General">
                  <c:v>1.4159999999999999</c:v>
                </c:pt>
                <c:pt idx="1417" formatCode="General">
                  <c:v>1.417</c:v>
                </c:pt>
                <c:pt idx="1418" formatCode="General">
                  <c:v>1.4179999999999999</c:v>
                </c:pt>
                <c:pt idx="1419" formatCode="General">
                  <c:v>1.419</c:v>
                </c:pt>
                <c:pt idx="1420" formatCode="General">
                  <c:v>1.42</c:v>
                </c:pt>
                <c:pt idx="1421" formatCode="General">
                  <c:v>1.421</c:v>
                </c:pt>
                <c:pt idx="1422" formatCode="General">
                  <c:v>1.4219999999999999</c:v>
                </c:pt>
                <c:pt idx="1423" formatCode="General">
                  <c:v>1.423</c:v>
                </c:pt>
                <c:pt idx="1424" formatCode="General">
                  <c:v>1.4239999999999999</c:v>
                </c:pt>
                <c:pt idx="1425" formatCode="General">
                  <c:v>1.425</c:v>
                </c:pt>
                <c:pt idx="1426" formatCode="General">
                  <c:v>1.4259999999999999</c:v>
                </c:pt>
                <c:pt idx="1427" formatCode="General">
                  <c:v>1.427</c:v>
                </c:pt>
                <c:pt idx="1428" formatCode="General">
                  <c:v>1.4279999999999999</c:v>
                </c:pt>
                <c:pt idx="1429" formatCode="General">
                  <c:v>1.429</c:v>
                </c:pt>
                <c:pt idx="1430" formatCode="General">
                  <c:v>1.43</c:v>
                </c:pt>
                <c:pt idx="1431" formatCode="General">
                  <c:v>1.431</c:v>
                </c:pt>
                <c:pt idx="1432" formatCode="General">
                  <c:v>1.4319999999999999</c:v>
                </c:pt>
                <c:pt idx="1433" formatCode="General">
                  <c:v>1.4330000000000001</c:v>
                </c:pt>
                <c:pt idx="1434" formatCode="General">
                  <c:v>1.4339999999999999</c:v>
                </c:pt>
                <c:pt idx="1435" formatCode="General">
                  <c:v>1.4350000000000001</c:v>
                </c:pt>
                <c:pt idx="1436" formatCode="General">
                  <c:v>1.4359999999999999</c:v>
                </c:pt>
                <c:pt idx="1437" formatCode="General">
                  <c:v>1.4370000000000001</c:v>
                </c:pt>
                <c:pt idx="1438" formatCode="General">
                  <c:v>1.4379999999999999</c:v>
                </c:pt>
                <c:pt idx="1439" formatCode="General">
                  <c:v>1.4390000000000001</c:v>
                </c:pt>
                <c:pt idx="1440" formatCode="General">
                  <c:v>1.44</c:v>
                </c:pt>
                <c:pt idx="1441" formatCode="General">
                  <c:v>1.4410000000000001</c:v>
                </c:pt>
                <c:pt idx="1442" formatCode="General">
                  <c:v>1.4419999999999999</c:v>
                </c:pt>
                <c:pt idx="1443" formatCode="General">
                  <c:v>1.4430000000000001</c:v>
                </c:pt>
                <c:pt idx="1444" formatCode="General">
                  <c:v>1.444</c:v>
                </c:pt>
                <c:pt idx="1445" formatCode="General">
                  <c:v>1.4450000000000001</c:v>
                </c:pt>
                <c:pt idx="1446" formatCode="General">
                  <c:v>1.446</c:v>
                </c:pt>
                <c:pt idx="1447" formatCode="General">
                  <c:v>1.4470000000000001</c:v>
                </c:pt>
                <c:pt idx="1448" formatCode="General">
                  <c:v>1.448</c:v>
                </c:pt>
                <c:pt idx="1449" formatCode="General">
                  <c:v>1.4490000000000001</c:v>
                </c:pt>
                <c:pt idx="1450" formatCode="General">
                  <c:v>1.45</c:v>
                </c:pt>
                <c:pt idx="1451" formatCode="General">
                  <c:v>1.4510000000000001</c:v>
                </c:pt>
                <c:pt idx="1452" formatCode="General">
                  <c:v>1.452</c:v>
                </c:pt>
                <c:pt idx="1453" formatCode="General">
                  <c:v>1.4530000000000001</c:v>
                </c:pt>
                <c:pt idx="1454" formatCode="General">
                  <c:v>1.454</c:v>
                </c:pt>
                <c:pt idx="1455" formatCode="General">
                  <c:v>1.4550000000000001</c:v>
                </c:pt>
                <c:pt idx="1456" formatCode="General">
                  <c:v>1.456</c:v>
                </c:pt>
                <c:pt idx="1457" formatCode="General">
                  <c:v>1.4570000000000001</c:v>
                </c:pt>
                <c:pt idx="1458" formatCode="General">
                  <c:v>1.458</c:v>
                </c:pt>
                <c:pt idx="1459" formatCode="General">
                  <c:v>1.4590000000000001</c:v>
                </c:pt>
                <c:pt idx="1460" formatCode="General">
                  <c:v>1.46</c:v>
                </c:pt>
                <c:pt idx="1461" formatCode="General">
                  <c:v>1.4610000000000001</c:v>
                </c:pt>
                <c:pt idx="1462" formatCode="General">
                  <c:v>1.462</c:v>
                </c:pt>
                <c:pt idx="1463" formatCode="General">
                  <c:v>1.4630000000000001</c:v>
                </c:pt>
                <c:pt idx="1464" formatCode="General">
                  <c:v>1.464</c:v>
                </c:pt>
                <c:pt idx="1465" formatCode="General">
                  <c:v>1.4650000000000001</c:v>
                </c:pt>
                <c:pt idx="1466" formatCode="General">
                  <c:v>1.466</c:v>
                </c:pt>
                <c:pt idx="1467" formatCode="General">
                  <c:v>1.4670000000000001</c:v>
                </c:pt>
                <c:pt idx="1468" formatCode="General">
                  <c:v>1.468</c:v>
                </c:pt>
                <c:pt idx="1469" formatCode="General">
                  <c:v>1.4690000000000001</c:v>
                </c:pt>
                <c:pt idx="1470" formatCode="General">
                  <c:v>1.47</c:v>
                </c:pt>
                <c:pt idx="1471" formatCode="General">
                  <c:v>1.4710000000000001</c:v>
                </c:pt>
                <c:pt idx="1472" formatCode="General">
                  <c:v>1.472</c:v>
                </c:pt>
                <c:pt idx="1473" formatCode="General">
                  <c:v>1.4730000000000001</c:v>
                </c:pt>
                <c:pt idx="1474" formatCode="General">
                  <c:v>1.474</c:v>
                </c:pt>
                <c:pt idx="1475" formatCode="General">
                  <c:v>1.4750000000000001</c:v>
                </c:pt>
                <c:pt idx="1476" formatCode="General">
                  <c:v>1.476</c:v>
                </c:pt>
                <c:pt idx="1477" formatCode="General">
                  <c:v>1.4770000000000001</c:v>
                </c:pt>
                <c:pt idx="1478" formatCode="General">
                  <c:v>1.478</c:v>
                </c:pt>
                <c:pt idx="1479" formatCode="General">
                  <c:v>1.4790000000000001</c:v>
                </c:pt>
                <c:pt idx="1480" formatCode="General">
                  <c:v>1.48</c:v>
                </c:pt>
                <c:pt idx="1481" formatCode="General">
                  <c:v>1.4810000000000001</c:v>
                </c:pt>
                <c:pt idx="1482" formatCode="General">
                  <c:v>1.482</c:v>
                </c:pt>
                <c:pt idx="1483" formatCode="General">
                  <c:v>1.4830000000000001</c:v>
                </c:pt>
                <c:pt idx="1484" formatCode="General">
                  <c:v>1.484</c:v>
                </c:pt>
                <c:pt idx="1485" formatCode="General">
                  <c:v>1.4850000000000001</c:v>
                </c:pt>
                <c:pt idx="1486" formatCode="General">
                  <c:v>1.486</c:v>
                </c:pt>
                <c:pt idx="1487" formatCode="General">
                  <c:v>1.4870000000000001</c:v>
                </c:pt>
                <c:pt idx="1488" formatCode="General">
                  <c:v>1.488</c:v>
                </c:pt>
                <c:pt idx="1489" formatCode="General">
                  <c:v>1.4890000000000001</c:v>
                </c:pt>
                <c:pt idx="1490" formatCode="General">
                  <c:v>1.49</c:v>
                </c:pt>
                <c:pt idx="1491" formatCode="General">
                  <c:v>1.4910000000000001</c:v>
                </c:pt>
                <c:pt idx="1492" formatCode="General">
                  <c:v>1.492</c:v>
                </c:pt>
                <c:pt idx="1493" formatCode="General">
                  <c:v>1.4930000000000001</c:v>
                </c:pt>
                <c:pt idx="1494" formatCode="General">
                  <c:v>1.494</c:v>
                </c:pt>
                <c:pt idx="1495" formatCode="General">
                  <c:v>1.4950000000000001</c:v>
                </c:pt>
                <c:pt idx="1496" formatCode="General">
                  <c:v>1.496</c:v>
                </c:pt>
                <c:pt idx="1497" formatCode="General">
                  <c:v>1.4970000000000001</c:v>
                </c:pt>
                <c:pt idx="1498" formatCode="General">
                  <c:v>1.498</c:v>
                </c:pt>
                <c:pt idx="1499" formatCode="General">
                  <c:v>1.4990000000000001</c:v>
                </c:pt>
                <c:pt idx="1500" formatCode="General">
                  <c:v>1.5</c:v>
                </c:pt>
                <c:pt idx="1501" formatCode="General">
                  <c:v>1.5009999999999999</c:v>
                </c:pt>
                <c:pt idx="1502" formatCode="General">
                  <c:v>1.502</c:v>
                </c:pt>
                <c:pt idx="1503" formatCode="General">
                  <c:v>1.5029999999999999</c:v>
                </c:pt>
                <c:pt idx="1504" formatCode="General">
                  <c:v>1.504</c:v>
                </c:pt>
                <c:pt idx="1505" formatCode="General">
                  <c:v>1.5049999999999999</c:v>
                </c:pt>
                <c:pt idx="1506" formatCode="General">
                  <c:v>1.506</c:v>
                </c:pt>
                <c:pt idx="1507" formatCode="General">
                  <c:v>1.5069999999999999</c:v>
                </c:pt>
                <c:pt idx="1508" formatCode="General">
                  <c:v>1.508</c:v>
                </c:pt>
                <c:pt idx="1509" formatCode="General">
                  <c:v>1.5089999999999999</c:v>
                </c:pt>
                <c:pt idx="1510" formatCode="General">
                  <c:v>1.51</c:v>
                </c:pt>
                <c:pt idx="1511" formatCode="General">
                  <c:v>1.5109999999999999</c:v>
                </c:pt>
                <c:pt idx="1512" formatCode="General">
                  <c:v>1.512</c:v>
                </c:pt>
                <c:pt idx="1513" formatCode="General">
                  <c:v>1.5129999999999999</c:v>
                </c:pt>
                <c:pt idx="1514" formatCode="General">
                  <c:v>1.514</c:v>
                </c:pt>
                <c:pt idx="1515" formatCode="General">
                  <c:v>1.5149999999999999</c:v>
                </c:pt>
                <c:pt idx="1516" formatCode="General">
                  <c:v>1.516</c:v>
                </c:pt>
                <c:pt idx="1517" formatCode="General">
                  <c:v>1.5169999999999999</c:v>
                </c:pt>
                <c:pt idx="1518" formatCode="General">
                  <c:v>1.518</c:v>
                </c:pt>
                <c:pt idx="1519" formatCode="General">
                  <c:v>1.5189999999999999</c:v>
                </c:pt>
                <c:pt idx="1520" formatCode="General">
                  <c:v>1.52</c:v>
                </c:pt>
                <c:pt idx="1521" formatCode="General">
                  <c:v>1.5209999999999999</c:v>
                </c:pt>
                <c:pt idx="1522" formatCode="General">
                  <c:v>1.522</c:v>
                </c:pt>
                <c:pt idx="1523" formatCode="General">
                  <c:v>1.5229999999999999</c:v>
                </c:pt>
                <c:pt idx="1524" formatCode="General">
                  <c:v>1.524</c:v>
                </c:pt>
                <c:pt idx="1525" formatCode="General">
                  <c:v>1.5249999999999999</c:v>
                </c:pt>
                <c:pt idx="1526" formatCode="General">
                  <c:v>1.526</c:v>
                </c:pt>
                <c:pt idx="1527" formatCode="General">
                  <c:v>1.5269999999999999</c:v>
                </c:pt>
                <c:pt idx="1528" formatCode="General">
                  <c:v>1.528</c:v>
                </c:pt>
                <c:pt idx="1529" formatCode="General">
                  <c:v>1.5289999999999999</c:v>
                </c:pt>
                <c:pt idx="1530" formatCode="General">
                  <c:v>1.53</c:v>
                </c:pt>
                <c:pt idx="1531" formatCode="General">
                  <c:v>1.5309999999999999</c:v>
                </c:pt>
                <c:pt idx="1532" formatCode="General">
                  <c:v>1.532</c:v>
                </c:pt>
                <c:pt idx="1533" formatCode="General">
                  <c:v>1.5329999999999999</c:v>
                </c:pt>
                <c:pt idx="1534" formatCode="General">
                  <c:v>1.534</c:v>
                </c:pt>
                <c:pt idx="1535" formatCode="General">
                  <c:v>1.5349999999999999</c:v>
                </c:pt>
                <c:pt idx="1536" formatCode="General">
                  <c:v>1.536</c:v>
                </c:pt>
                <c:pt idx="1537" formatCode="General">
                  <c:v>1.5369999999999999</c:v>
                </c:pt>
                <c:pt idx="1538" formatCode="General">
                  <c:v>1.538</c:v>
                </c:pt>
                <c:pt idx="1539" formatCode="General">
                  <c:v>1.5389999999999999</c:v>
                </c:pt>
                <c:pt idx="1540" formatCode="General">
                  <c:v>1.54</c:v>
                </c:pt>
                <c:pt idx="1541" formatCode="General">
                  <c:v>1.5409999999999999</c:v>
                </c:pt>
                <c:pt idx="1542" formatCode="General">
                  <c:v>1.542</c:v>
                </c:pt>
                <c:pt idx="1543" formatCode="General">
                  <c:v>1.5429999999999999</c:v>
                </c:pt>
                <c:pt idx="1544" formatCode="General">
                  <c:v>1.544</c:v>
                </c:pt>
                <c:pt idx="1545" formatCode="General">
                  <c:v>1.5449999999999999</c:v>
                </c:pt>
                <c:pt idx="1546" formatCode="General">
                  <c:v>1.546</c:v>
                </c:pt>
                <c:pt idx="1547" formatCode="General">
                  <c:v>1.5469999999999999</c:v>
                </c:pt>
                <c:pt idx="1548" formatCode="General">
                  <c:v>1.548</c:v>
                </c:pt>
                <c:pt idx="1549" formatCode="General">
                  <c:v>1.5489999999999999</c:v>
                </c:pt>
                <c:pt idx="1550" formatCode="General">
                  <c:v>1.55</c:v>
                </c:pt>
                <c:pt idx="1551" formatCode="General">
                  <c:v>1.5509999999999999</c:v>
                </c:pt>
                <c:pt idx="1552" formatCode="General">
                  <c:v>1.552</c:v>
                </c:pt>
                <c:pt idx="1553" formatCode="General">
                  <c:v>1.5529999999999999</c:v>
                </c:pt>
                <c:pt idx="1554" formatCode="General">
                  <c:v>1.554</c:v>
                </c:pt>
                <c:pt idx="1555" formatCode="General">
                  <c:v>1.5549999999999999</c:v>
                </c:pt>
                <c:pt idx="1556" formatCode="General">
                  <c:v>1.556</c:v>
                </c:pt>
                <c:pt idx="1557" formatCode="General">
                  <c:v>1.5569999999999999</c:v>
                </c:pt>
                <c:pt idx="1558" formatCode="General">
                  <c:v>1.5580000000000001</c:v>
                </c:pt>
                <c:pt idx="1559" formatCode="General">
                  <c:v>1.5589999999999999</c:v>
                </c:pt>
                <c:pt idx="1560" formatCode="General">
                  <c:v>1.56</c:v>
                </c:pt>
                <c:pt idx="1561" formatCode="General">
                  <c:v>1.5609999999999999</c:v>
                </c:pt>
                <c:pt idx="1562" formatCode="General">
                  <c:v>1.5620000000000001</c:v>
                </c:pt>
                <c:pt idx="1563" formatCode="General">
                  <c:v>1.5629999999999999</c:v>
                </c:pt>
                <c:pt idx="1564" formatCode="General">
                  <c:v>1.5640000000000001</c:v>
                </c:pt>
                <c:pt idx="1565" formatCode="General">
                  <c:v>1.5649999999999999</c:v>
                </c:pt>
                <c:pt idx="1566" formatCode="General">
                  <c:v>1.5660000000000001</c:v>
                </c:pt>
                <c:pt idx="1567" formatCode="General">
                  <c:v>1.5669999999999999</c:v>
                </c:pt>
                <c:pt idx="1568" formatCode="General">
                  <c:v>1.5680000000000001</c:v>
                </c:pt>
                <c:pt idx="1569" formatCode="General">
                  <c:v>1.569</c:v>
                </c:pt>
                <c:pt idx="1570" formatCode="General">
                  <c:v>1.57</c:v>
                </c:pt>
                <c:pt idx="1571" formatCode="General">
                  <c:v>1.571</c:v>
                </c:pt>
                <c:pt idx="1572" formatCode="General">
                  <c:v>1.5720000000000001</c:v>
                </c:pt>
                <c:pt idx="1573" formatCode="General">
                  <c:v>1.573</c:v>
                </c:pt>
                <c:pt idx="1574" formatCode="General">
                  <c:v>1.5740000000000001</c:v>
                </c:pt>
                <c:pt idx="1575" formatCode="General">
                  <c:v>1.575</c:v>
                </c:pt>
                <c:pt idx="1576" formatCode="General">
                  <c:v>1.5760000000000001</c:v>
                </c:pt>
                <c:pt idx="1577" formatCode="General">
                  <c:v>1.577</c:v>
                </c:pt>
                <c:pt idx="1578" formatCode="General">
                  <c:v>1.5780000000000001</c:v>
                </c:pt>
                <c:pt idx="1579" formatCode="General">
                  <c:v>1.579</c:v>
                </c:pt>
                <c:pt idx="1580" formatCode="General">
                  <c:v>1.58</c:v>
                </c:pt>
                <c:pt idx="1581" formatCode="General">
                  <c:v>1.581</c:v>
                </c:pt>
                <c:pt idx="1582" formatCode="General">
                  <c:v>1.5820000000000001</c:v>
                </c:pt>
                <c:pt idx="1583" formatCode="General">
                  <c:v>1.583</c:v>
                </c:pt>
                <c:pt idx="1584" formatCode="General">
                  <c:v>1.5840000000000001</c:v>
                </c:pt>
                <c:pt idx="1585" formatCode="General">
                  <c:v>1.585</c:v>
                </c:pt>
                <c:pt idx="1586" formatCode="General">
                  <c:v>1.5860000000000001</c:v>
                </c:pt>
                <c:pt idx="1587" formatCode="General">
                  <c:v>1.587</c:v>
                </c:pt>
                <c:pt idx="1588" formatCode="General">
                  <c:v>1.5880000000000001</c:v>
                </c:pt>
                <c:pt idx="1589" formatCode="General">
                  <c:v>1.589</c:v>
                </c:pt>
                <c:pt idx="1590" formatCode="General">
                  <c:v>1.59</c:v>
                </c:pt>
                <c:pt idx="1591" formatCode="General">
                  <c:v>1.591</c:v>
                </c:pt>
                <c:pt idx="1592" formatCode="General">
                  <c:v>1.5920000000000001</c:v>
                </c:pt>
                <c:pt idx="1593" formatCode="General">
                  <c:v>1.593</c:v>
                </c:pt>
                <c:pt idx="1594" formatCode="General">
                  <c:v>1.5940000000000001</c:v>
                </c:pt>
                <c:pt idx="1595" formatCode="General">
                  <c:v>1.595</c:v>
                </c:pt>
                <c:pt idx="1596" formatCode="General">
                  <c:v>1.5960000000000001</c:v>
                </c:pt>
                <c:pt idx="1597" formatCode="General">
                  <c:v>1.597</c:v>
                </c:pt>
                <c:pt idx="1598" formatCode="General">
                  <c:v>1.5980000000000001</c:v>
                </c:pt>
                <c:pt idx="1599" formatCode="General">
                  <c:v>1.599</c:v>
                </c:pt>
                <c:pt idx="1600" formatCode="General">
                  <c:v>1.6</c:v>
                </c:pt>
                <c:pt idx="1601" formatCode="General">
                  <c:v>1.601</c:v>
                </c:pt>
                <c:pt idx="1602" formatCode="General">
                  <c:v>1.6020000000000001</c:v>
                </c:pt>
                <c:pt idx="1603" formatCode="General">
                  <c:v>1.603</c:v>
                </c:pt>
                <c:pt idx="1604" formatCode="General">
                  <c:v>1.6040000000000001</c:v>
                </c:pt>
                <c:pt idx="1605" formatCode="General">
                  <c:v>1.605</c:v>
                </c:pt>
                <c:pt idx="1606" formatCode="General">
                  <c:v>1.6060000000000001</c:v>
                </c:pt>
                <c:pt idx="1607" formatCode="General">
                  <c:v>1.607</c:v>
                </c:pt>
                <c:pt idx="1608" formatCode="General">
                  <c:v>1.6080000000000001</c:v>
                </c:pt>
                <c:pt idx="1609" formatCode="General">
                  <c:v>1.609</c:v>
                </c:pt>
                <c:pt idx="1610" formatCode="General">
                  <c:v>1.61</c:v>
                </c:pt>
                <c:pt idx="1611" formatCode="General">
                  <c:v>1.611</c:v>
                </c:pt>
                <c:pt idx="1612" formatCode="General">
                  <c:v>1.6120000000000001</c:v>
                </c:pt>
                <c:pt idx="1613" formatCode="General">
                  <c:v>1.613</c:v>
                </c:pt>
                <c:pt idx="1614" formatCode="General">
                  <c:v>1.6140000000000001</c:v>
                </c:pt>
                <c:pt idx="1615" formatCode="General">
                  <c:v>1.615</c:v>
                </c:pt>
                <c:pt idx="1616" formatCode="General">
                  <c:v>1.6160000000000001</c:v>
                </c:pt>
                <c:pt idx="1617" formatCode="General">
                  <c:v>1.617</c:v>
                </c:pt>
                <c:pt idx="1618" formatCode="General">
                  <c:v>1.6180000000000001</c:v>
                </c:pt>
                <c:pt idx="1619" formatCode="General">
                  <c:v>1.619</c:v>
                </c:pt>
                <c:pt idx="1620" formatCode="General">
                  <c:v>1.62</c:v>
                </c:pt>
                <c:pt idx="1621" formatCode="General">
                  <c:v>1.621</c:v>
                </c:pt>
                <c:pt idx="1622" formatCode="General">
                  <c:v>1.6220000000000001</c:v>
                </c:pt>
                <c:pt idx="1623" formatCode="General">
                  <c:v>1.623</c:v>
                </c:pt>
                <c:pt idx="1624" formatCode="General">
                  <c:v>1.6240000000000001</c:v>
                </c:pt>
                <c:pt idx="1625" formatCode="General">
                  <c:v>1.625</c:v>
                </c:pt>
                <c:pt idx="1626" formatCode="General">
                  <c:v>1.6259999999999999</c:v>
                </c:pt>
                <c:pt idx="1627" formatCode="General">
                  <c:v>1.627</c:v>
                </c:pt>
                <c:pt idx="1628" formatCode="General">
                  <c:v>1.6279999999999999</c:v>
                </c:pt>
                <c:pt idx="1629" formatCode="General">
                  <c:v>1.629</c:v>
                </c:pt>
                <c:pt idx="1630" formatCode="General">
                  <c:v>1.63</c:v>
                </c:pt>
                <c:pt idx="1631" formatCode="General">
                  <c:v>1.631</c:v>
                </c:pt>
                <c:pt idx="1632" formatCode="General">
                  <c:v>1.6319999999999999</c:v>
                </c:pt>
                <c:pt idx="1633" formatCode="General">
                  <c:v>1.633</c:v>
                </c:pt>
                <c:pt idx="1634" formatCode="General">
                  <c:v>1.6339999999999999</c:v>
                </c:pt>
                <c:pt idx="1635" formatCode="General">
                  <c:v>1.635</c:v>
                </c:pt>
                <c:pt idx="1636" formatCode="General">
                  <c:v>1.6359999999999999</c:v>
                </c:pt>
                <c:pt idx="1637" formatCode="General">
                  <c:v>1.637</c:v>
                </c:pt>
                <c:pt idx="1638" formatCode="General">
                  <c:v>1.6379999999999999</c:v>
                </c:pt>
                <c:pt idx="1639" formatCode="General">
                  <c:v>1.639</c:v>
                </c:pt>
                <c:pt idx="1640" formatCode="General">
                  <c:v>1.64</c:v>
                </c:pt>
                <c:pt idx="1641" formatCode="General">
                  <c:v>1.641</c:v>
                </c:pt>
                <c:pt idx="1642" formatCode="General">
                  <c:v>1.6419999999999999</c:v>
                </c:pt>
                <c:pt idx="1643" formatCode="General">
                  <c:v>1.643</c:v>
                </c:pt>
                <c:pt idx="1644" formatCode="General">
                  <c:v>1.6439999999999999</c:v>
                </c:pt>
                <c:pt idx="1645" formatCode="General">
                  <c:v>1.645</c:v>
                </c:pt>
                <c:pt idx="1646" formatCode="General">
                  <c:v>1.6459999999999999</c:v>
                </c:pt>
                <c:pt idx="1647" formatCode="General">
                  <c:v>1.647</c:v>
                </c:pt>
                <c:pt idx="1648" formatCode="General">
                  <c:v>1.6479999999999999</c:v>
                </c:pt>
                <c:pt idx="1649" formatCode="General">
                  <c:v>1.649</c:v>
                </c:pt>
                <c:pt idx="1650" formatCode="General">
                  <c:v>1.65</c:v>
                </c:pt>
                <c:pt idx="1651" formatCode="General">
                  <c:v>1.651</c:v>
                </c:pt>
                <c:pt idx="1652" formatCode="General">
                  <c:v>1.6519999999999999</c:v>
                </c:pt>
                <c:pt idx="1653" formatCode="General">
                  <c:v>1.653</c:v>
                </c:pt>
                <c:pt idx="1654" formatCode="General">
                  <c:v>1.6539999999999999</c:v>
                </c:pt>
                <c:pt idx="1655" formatCode="General">
                  <c:v>1.655</c:v>
                </c:pt>
                <c:pt idx="1656" formatCode="General">
                  <c:v>1.6559999999999999</c:v>
                </c:pt>
                <c:pt idx="1657" formatCode="General">
                  <c:v>1.657</c:v>
                </c:pt>
                <c:pt idx="1658" formatCode="General">
                  <c:v>1.6579999999999999</c:v>
                </c:pt>
                <c:pt idx="1659" formatCode="General">
                  <c:v>1.659</c:v>
                </c:pt>
                <c:pt idx="1660" formatCode="General">
                  <c:v>1.66</c:v>
                </c:pt>
                <c:pt idx="1661" formatCode="General">
                  <c:v>1.661</c:v>
                </c:pt>
                <c:pt idx="1662" formatCode="General">
                  <c:v>1.6619999999999999</c:v>
                </c:pt>
                <c:pt idx="1663" formatCode="General">
                  <c:v>1.663</c:v>
                </c:pt>
                <c:pt idx="1664" formatCode="General">
                  <c:v>1.6639999999999999</c:v>
                </c:pt>
                <c:pt idx="1665" formatCode="General">
                  <c:v>1.665</c:v>
                </c:pt>
                <c:pt idx="1666" formatCode="General">
                  <c:v>1.6659999999999999</c:v>
                </c:pt>
                <c:pt idx="1667" formatCode="General">
                  <c:v>1.667</c:v>
                </c:pt>
                <c:pt idx="1668" formatCode="General">
                  <c:v>1.6679999999999999</c:v>
                </c:pt>
                <c:pt idx="1669" formatCode="General">
                  <c:v>1.669</c:v>
                </c:pt>
                <c:pt idx="1670" formatCode="General">
                  <c:v>1.67</c:v>
                </c:pt>
                <c:pt idx="1671" formatCode="General">
                  <c:v>1.671</c:v>
                </c:pt>
                <c:pt idx="1672" formatCode="General">
                  <c:v>1.6719999999999999</c:v>
                </c:pt>
                <c:pt idx="1673" formatCode="General">
                  <c:v>1.673</c:v>
                </c:pt>
                <c:pt idx="1674" formatCode="General">
                  <c:v>1.6739999999999999</c:v>
                </c:pt>
                <c:pt idx="1675" formatCode="General">
                  <c:v>1.675</c:v>
                </c:pt>
                <c:pt idx="1676" formatCode="General">
                  <c:v>1.6759999999999999</c:v>
                </c:pt>
                <c:pt idx="1677" formatCode="General">
                  <c:v>1.677</c:v>
                </c:pt>
                <c:pt idx="1678" formatCode="General">
                  <c:v>1.6779999999999999</c:v>
                </c:pt>
                <c:pt idx="1679" formatCode="General">
                  <c:v>1.679</c:v>
                </c:pt>
                <c:pt idx="1680" formatCode="General">
                  <c:v>1.68</c:v>
                </c:pt>
                <c:pt idx="1681" formatCode="General">
                  <c:v>1.681</c:v>
                </c:pt>
                <c:pt idx="1682" formatCode="General">
                  <c:v>1.6819999999999999</c:v>
                </c:pt>
                <c:pt idx="1683" formatCode="General">
                  <c:v>1.6830000000000001</c:v>
                </c:pt>
                <c:pt idx="1684" formatCode="General">
                  <c:v>1.6839999999999999</c:v>
                </c:pt>
                <c:pt idx="1685" formatCode="General">
                  <c:v>1.6850000000000001</c:v>
                </c:pt>
                <c:pt idx="1686" formatCode="General">
                  <c:v>1.6859999999999999</c:v>
                </c:pt>
                <c:pt idx="1687" formatCode="General">
                  <c:v>1.6870000000000001</c:v>
                </c:pt>
                <c:pt idx="1688" formatCode="General">
                  <c:v>1.6879999999999999</c:v>
                </c:pt>
                <c:pt idx="1689" formatCode="General">
                  <c:v>1.6890000000000001</c:v>
                </c:pt>
                <c:pt idx="1690" formatCode="General">
                  <c:v>1.69</c:v>
                </c:pt>
                <c:pt idx="1691" formatCode="General">
                  <c:v>1.6910000000000001</c:v>
                </c:pt>
                <c:pt idx="1692" formatCode="General">
                  <c:v>1.6919999999999999</c:v>
                </c:pt>
                <c:pt idx="1693" formatCode="General">
                  <c:v>1.6930000000000001</c:v>
                </c:pt>
                <c:pt idx="1694" formatCode="General">
                  <c:v>1.694</c:v>
                </c:pt>
                <c:pt idx="1695" formatCode="General">
                  <c:v>1.6950000000000001</c:v>
                </c:pt>
                <c:pt idx="1696" formatCode="General">
                  <c:v>1.696</c:v>
                </c:pt>
                <c:pt idx="1697" formatCode="General">
                  <c:v>1.6970000000000001</c:v>
                </c:pt>
                <c:pt idx="1698" formatCode="General">
                  <c:v>1.698</c:v>
                </c:pt>
                <c:pt idx="1699" formatCode="General">
                  <c:v>1.6990000000000001</c:v>
                </c:pt>
                <c:pt idx="1700" formatCode="General">
                  <c:v>1.7</c:v>
                </c:pt>
                <c:pt idx="1701" formatCode="General">
                  <c:v>1.7010000000000001</c:v>
                </c:pt>
                <c:pt idx="1702" formatCode="General">
                  <c:v>1.702</c:v>
                </c:pt>
                <c:pt idx="1703" formatCode="General">
                  <c:v>1.7030000000000001</c:v>
                </c:pt>
                <c:pt idx="1704" formatCode="General">
                  <c:v>1.704</c:v>
                </c:pt>
                <c:pt idx="1705" formatCode="General">
                  <c:v>1.7050000000000001</c:v>
                </c:pt>
                <c:pt idx="1706" formatCode="General">
                  <c:v>1.706</c:v>
                </c:pt>
                <c:pt idx="1707" formatCode="General">
                  <c:v>1.7070000000000001</c:v>
                </c:pt>
                <c:pt idx="1708" formatCode="General">
                  <c:v>1.708</c:v>
                </c:pt>
                <c:pt idx="1709" formatCode="General">
                  <c:v>1.7090000000000001</c:v>
                </c:pt>
                <c:pt idx="1710" formatCode="General">
                  <c:v>1.71</c:v>
                </c:pt>
                <c:pt idx="1711" formatCode="General">
                  <c:v>1.7110000000000001</c:v>
                </c:pt>
                <c:pt idx="1712" formatCode="General">
                  <c:v>1.712</c:v>
                </c:pt>
                <c:pt idx="1713" formatCode="General">
                  <c:v>1.7130000000000001</c:v>
                </c:pt>
                <c:pt idx="1714" formatCode="General">
                  <c:v>1.714</c:v>
                </c:pt>
                <c:pt idx="1715" formatCode="General">
                  <c:v>1.7150000000000001</c:v>
                </c:pt>
                <c:pt idx="1716" formatCode="General">
                  <c:v>1.716</c:v>
                </c:pt>
                <c:pt idx="1717" formatCode="General">
                  <c:v>1.7170000000000001</c:v>
                </c:pt>
                <c:pt idx="1718" formatCode="General">
                  <c:v>1.718</c:v>
                </c:pt>
                <c:pt idx="1719" formatCode="General">
                  <c:v>1.7190000000000001</c:v>
                </c:pt>
                <c:pt idx="1720" formatCode="General">
                  <c:v>1.72</c:v>
                </c:pt>
                <c:pt idx="1721" formatCode="General">
                  <c:v>1.7210000000000001</c:v>
                </c:pt>
                <c:pt idx="1722" formatCode="General">
                  <c:v>1.722</c:v>
                </c:pt>
                <c:pt idx="1723" formatCode="General">
                  <c:v>1.7230000000000001</c:v>
                </c:pt>
                <c:pt idx="1724" formatCode="General">
                  <c:v>1.724</c:v>
                </c:pt>
                <c:pt idx="1725" formatCode="General">
                  <c:v>1.7250000000000001</c:v>
                </c:pt>
                <c:pt idx="1726" formatCode="General">
                  <c:v>1.726</c:v>
                </c:pt>
                <c:pt idx="1727" formatCode="General">
                  <c:v>1.7270000000000001</c:v>
                </c:pt>
                <c:pt idx="1728" formatCode="General">
                  <c:v>1.728</c:v>
                </c:pt>
                <c:pt idx="1729" formatCode="General">
                  <c:v>1.7290000000000001</c:v>
                </c:pt>
                <c:pt idx="1730" formatCode="General">
                  <c:v>1.73</c:v>
                </c:pt>
                <c:pt idx="1731" formatCode="General">
                  <c:v>1.7310000000000001</c:v>
                </c:pt>
                <c:pt idx="1732" formatCode="General">
                  <c:v>1.732</c:v>
                </c:pt>
                <c:pt idx="1733" formatCode="General">
                  <c:v>1.7330000000000001</c:v>
                </c:pt>
                <c:pt idx="1734" formatCode="General">
                  <c:v>1.734</c:v>
                </c:pt>
                <c:pt idx="1735" formatCode="General">
                  <c:v>1.7350000000000001</c:v>
                </c:pt>
                <c:pt idx="1736" formatCode="General">
                  <c:v>1.736</c:v>
                </c:pt>
                <c:pt idx="1737" formatCode="General">
                  <c:v>1.7370000000000001</c:v>
                </c:pt>
                <c:pt idx="1738" formatCode="General">
                  <c:v>1.738</c:v>
                </c:pt>
                <c:pt idx="1739" formatCode="General">
                  <c:v>1.7390000000000001</c:v>
                </c:pt>
                <c:pt idx="1740" formatCode="General">
                  <c:v>1.74</c:v>
                </c:pt>
                <c:pt idx="1741" formatCode="General">
                  <c:v>1.7410000000000001</c:v>
                </c:pt>
                <c:pt idx="1742" formatCode="General">
                  <c:v>1.742</c:v>
                </c:pt>
                <c:pt idx="1743" formatCode="General">
                  <c:v>1.7430000000000001</c:v>
                </c:pt>
                <c:pt idx="1744" formatCode="General">
                  <c:v>1.744</c:v>
                </c:pt>
                <c:pt idx="1745" formatCode="General">
                  <c:v>1.7450000000000001</c:v>
                </c:pt>
                <c:pt idx="1746" formatCode="General">
                  <c:v>1.746</c:v>
                </c:pt>
                <c:pt idx="1747" formatCode="General">
                  <c:v>1.7470000000000001</c:v>
                </c:pt>
                <c:pt idx="1748" formatCode="General">
                  <c:v>1.748</c:v>
                </c:pt>
                <c:pt idx="1749" formatCode="General">
                  <c:v>1.7490000000000001</c:v>
                </c:pt>
                <c:pt idx="1750" formatCode="General">
                  <c:v>1.75</c:v>
                </c:pt>
                <c:pt idx="1751" formatCode="General">
                  <c:v>1.7509999999999999</c:v>
                </c:pt>
                <c:pt idx="1752" formatCode="General">
                  <c:v>1.752</c:v>
                </c:pt>
                <c:pt idx="1753" formatCode="General">
                  <c:v>1.7529999999999999</c:v>
                </c:pt>
                <c:pt idx="1754" formatCode="General">
                  <c:v>1.754</c:v>
                </c:pt>
                <c:pt idx="1755" formatCode="General">
                  <c:v>1.7549999999999999</c:v>
                </c:pt>
                <c:pt idx="1756" formatCode="General">
                  <c:v>1.756</c:v>
                </c:pt>
                <c:pt idx="1757" formatCode="General">
                  <c:v>1.7569999999999999</c:v>
                </c:pt>
                <c:pt idx="1758" formatCode="General">
                  <c:v>1.758</c:v>
                </c:pt>
                <c:pt idx="1759" formatCode="General">
                  <c:v>1.7589999999999999</c:v>
                </c:pt>
                <c:pt idx="1760" formatCode="General">
                  <c:v>1.76</c:v>
                </c:pt>
                <c:pt idx="1761" formatCode="General">
                  <c:v>1.7609999999999999</c:v>
                </c:pt>
                <c:pt idx="1762" formatCode="General">
                  <c:v>1.762</c:v>
                </c:pt>
                <c:pt idx="1763" formatCode="General">
                  <c:v>1.7629999999999999</c:v>
                </c:pt>
                <c:pt idx="1764" formatCode="General">
                  <c:v>1.764</c:v>
                </c:pt>
                <c:pt idx="1765" formatCode="General">
                  <c:v>1.7649999999999999</c:v>
                </c:pt>
                <c:pt idx="1766" formatCode="General">
                  <c:v>1.766</c:v>
                </c:pt>
                <c:pt idx="1767" formatCode="General">
                  <c:v>1.7669999999999999</c:v>
                </c:pt>
                <c:pt idx="1768" formatCode="General">
                  <c:v>1.768</c:v>
                </c:pt>
                <c:pt idx="1769" formatCode="General">
                  <c:v>1.7689999999999999</c:v>
                </c:pt>
                <c:pt idx="1770" formatCode="General">
                  <c:v>1.77</c:v>
                </c:pt>
                <c:pt idx="1771" formatCode="General">
                  <c:v>1.7709999999999999</c:v>
                </c:pt>
                <c:pt idx="1772" formatCode="General">
                  <c:v>1.772</c:v>
                </c:pt>
                <c:pt idx="1773" formatCode="General">
                  <c:v>1.7729999999999999</c:v>
                </c:pt>
                <c:pt idx="1774" formatCode="General">
                  <c:v>1.774</c:v>
                </c:pt>
                <c:pt idx="1775" formatCode="General">
                  <c:v>1.7749999999999999</c:v>
                </c:pt>
                <c:pt idx="1776" formatCode="General">
                  <c:v>1.776</c:v>
                </c:pt>
                <c:pt idx="1777" formatCode="General">
                  <c:v>1.7769999999999999</c:v>
                </c:pt>
                <c:pt idx="1778" formatCode="General">
                  <c:v>1.778</c:v>
                </c:pt>
                <c:pt idx="1779" formatCode="General">
                  <c:v>1.7789999999999999</c:v>
                </c:pt>
                <c:pt idx="1780" formatCode="General">
                  <c:v>1.78</c:v>
                </c:pt>
                <c:pt idx="1781" formatCode="General">
                  <c:v>1.7809999999999999</c:v>
                </c:pt>
                <c:pt idx="1782" formatCode="General">
                  <c:v>1.782</c:v>
                </c:pt>
                <c:pt idx="1783" formatCode="General">
                  <c:v>1.7829999999999999</c:v>
                </c:pt>
                <c:pt idx="1784" formatCode="General">
                  <c:v>1.784</c:v>
                </c:pt>
                <c:pt idx="1785" formatCode="General">
                  <c:v>1.7849999999999999</c:v>
                </c:pt>
                <c:pt idx="1786" formatCode="General">
                  <c:v>1.786</c:v>
                </c:pt>
                <c:pt idx="1787" formatCode="General">
                  <c:v>1.7869999999999999</c:v>
                </c:pt>
                <c:pt idx="1788" formatCode="General">
                  <c:v>1.788</c:v>
                </c:pt>
                <c:pt idx="1789" formatCode="General">
                  <c:v>1.7889999999999999</c:v>
                </c:pt>
                <c:pt idx="1790" formatCode="General">
                  <c:v>1.79</c:v>
                </c:pt>
                <c:pt idx="1791" formatCode="General">
                  <c:v>1.7909999999999999</c:v>
                </c:pt>
                <c:pt idx="1792" formatCode="General">
                  <c:v>1.792</c:v>
                </c:pt>
                <c:pt idx="1793" formatCode="General">
                  <c:v>1.7929999999999999</c:v>
                </c:pt>
                <c:pt idx="1794" formatCode="General">
                  <c:v>1.794</c:v>
                </c:pt>
                <c:pt idx="1795" formatCode="General">
                  <c:v>1.7949999999999999</c:v>
                </c:pt>
                <c:pt idx="1796" formatCode="General">
                  <c:v>1.796</c:v>
                </c:pt>
                <c:pt idx="1797" formatCode="General">
                  <c:v>1.7969999999999999</c:v>
                </c:pt>
                <c:pt idx="1798" formatCode="General">
                  <c:v>1.798</c:v>
                </c:pt>
                <c:pt idx="1799" formatCode="General">
                  <c:v>1.7989999999999999</c:v>
                </c:pt>
                <c:pt idx="1800" formatCode="General">
                  <c:v>1.8</c:v>
                </c:pt>
                <c:pt idx="1801" formatCode="General">
                  <c:v>1.8009999999999999</c:v>
                </c:pt>
                <c:pt idx="1802" formatCode="General">
                  <c:v>1.802</c:v>
                </c:pt>
                <c:pt idx="1803" formatCode="General">
                  <c:v>1.8029999999999999</c:v>
                </c:pt>
                <c:pt idx="1804" formatCode="General">
                  <c:v>1.804</c:v>
                </c:pt>
                <c:pt idx="1805" formatCode="General">
                  <c:v>1.8049999999999999</c:v>
                </c:pt>
                <c:pt idx="1806" formatCode="General">
                  <c:v>1.806</c:v>
                </c:pt>
                <c:pt idx="1807" formatCode="General">
                  <c:v>1.8069999999999999</c:v>
                </c:pt>
                <c:pt idx="1808" formatCode="General">
                  <c:v>1.8080000000000001</c:v>
                </c:pt>
                <c:pt idx="1809" formatCode="General">
                  <c:v>1.8089999999999999</c:v>
                </c:pt>
                <c:pt idx="1810" formatCode="General">
                  <c:v>1.81</c:v>
                </c:pt>
                <c:pt idx="1811" formatCode="General">
                  <c:v>1.8109999999999999</c:v>
                </c:pt>
                <c:pt idx="1812" formatCode="General">
                  <c:v>1.8120000000000001</c:v>
                </c:pt>
                <c:pt idx="1813" formatCode="General">
                  <c:v>1.8129999999999999</c:v>
                </c:pt>
                <c:pt idx="1814" formatCode="General">
                  <c:v>1.8140000000000001</c:v>
                </c:pt>
                <c:pt idx="1815" formatCode="General">
                  <c:v>1.8149999999999999</c:v>
                </c:pt>
                <c:pt idx="1816" formatCode="General">
                  <c:v>1.8160000000000001</c:v>
                </c:pt>
                <c:pt idx="1817" formatCode="General">
                  <c:v>1.8169999999999999</c:v>
                </c:pt>
                <c:pt idx="1818" formatCode="General">
                  <c:v>1.8180000000000001</c:v>
                </c:pt>
                <c:pt idx="1819" formatCode="General">
                  <c:v>1.819</c:v>
                </c:pt>
                <c:pt idx="1820" formatCode="General">
                  <c:v>1.82</c:v>
                </c:pt>
                <c:pt idx="1821" formatCode="General">
                  <c:v>1.821</c:v>
                </c:pt>
                <c:pt idx="1822" formatCode="General">
                  <c:v>1.8220000000000001</c:v>
                </c:pt>
                <c:pt idx="1823" formatCode="General">
                  <c:v>1.823</c:v>
                </c:pt>
                <c:pt idx="1824" formatCode="General">
                  <c:v>1.8240000000000001</c:v>
                </c:pt>
                <c:pt idx="1825" formatCode="General">
                  <c:v>1.825</c:v>
                </c:pt>
                <c:pt idx="1826" formatCode="General">
                  <c:v>1.8260000000000001</c:v>
                </c:pt>
                <c:pt idx="1827" formatCode="General">
                  <c:v>1.827</c:v>
                </c:pt>
                <c:pt idx="1828" formatCode="General">
                  <c:v>1.8280000000000001</c:v>
                </c:pt>
                <c:pt idx="1829" formatCode="General">
                  <c:v>1.829</c:v>
                </c:pt>
                <c:pt idx="1830" formatCode="General">
                  <c:v>1.83</c:v>
                </c:pt>
                <c:pt idx="1831" formatCode="General">
                  <c:v>1.831</c:v>
                </c:pt>
                <c:pt idx="1832" formatCode="General">
                  <c:v>1.8320000000000001</c:v>
                </c:pt>
                <c:pt idx="1833" formatCode="General">
                  <c:v>1.833</c:v>
                </c:pt>
                <c:pt idx="1834" formatCode="General">
                  <c:v>1.8340000000000001</c:v>
                </c:pt>
                <c:pt idx="1835" formatCode="General">
                  <c:v>1.835</c:v>
                </c:pt>
                <c:pt idx="1836" formatCode="General">
                  <c:v>1.8360000000000001</c:v>
                </c:pt>
                <c:pt idx="1837" formatCode="General">
                  <c:v>1.837</c:v>
                </c:pt>
                <c:pt idx="1838" formatCode="General">
                  <c:v>1.8380000000000001</c:v>
                </c:pt>
                <c:pt idx="1839" formatCode="General">
                  <c:v>1.839</c:v>
                </c:pt>
                <c:pt idx="1840" formatCode="General">
                  <c:v>1.84</c:v>
                </c:pt>
                <c:pt idx="1841" formatCode="General">
                  <c:v>1.841</c:v>
                </c:pt>
                <c:pt idx="1842" formatCode="General">
                  <c:v>1.8420000000000001</c:v>
                </c:pt>
                <c:pt idx="1843" formatCode="General">
                  <c:v>1.843</c:v>
                </c:pt>
                <c:pt idx="1844" formatCode="General">
                  <c:v>1.8440000000000001</c:v>
                </c:pt>
                <c:pt idx="1845" formatCode="General">
                  <c:v>1.845</c:v>
                </c:pt>
                <c:pt idx="1846" formatCode="General">
                  <c:v>1.8460000000000001</c:v>
                </c:pt>
                <c:pt idx="1847" formatCode="General">
                  <c:v>1.847</c:v>
                </c:pt>
                <c:pt idx="1848" formatCode="General">
                  <c:v>1.8480000000000001</c:v>
                </c:pt>
                <c:pt idx="1849" formatCode="General">
                  <c:v>1.849</c:v>
                </c:pt>
                <c:pt idx="1850" formatCode="General">
                  <c:v>1.85</c:v>
                </c:pt>
                <c:pt idx="1851" formatCode="General">
                  <c:v>1.851</c:v>
                </c:pt>
                <c:pt idx="1852" formatCode="General">
                  <c:v>1.8520000000000001</c:v>
                </c:pt>
                <c:pt idx="1853" formatCode="General">
                  <c:v>1.853</c:v>
                </c:pt>
                <c:pt idx="1854" formatCode="General">
                  <c:v>1.8540000000000001</c:v>
                </c:pt>
                <c:pt idx="1855" formatCode="General">
                  <c:v>1.855</c:v>
                </c:pt>
                <c:pt idx="1856" formatCode="General">
                  <c:v>1.8560000000000001</c:v>
                </c:pt>
                <c:pt idx="1857" formatCode="General">
                  <c:v>1.857</c:v>
                </c:pt>
                <c:pt idx="1858" formatCode="General">
                  <c:v>1.8580000000000001</c:v>
                </c:pt>
                <c:pt idx="1859" formatCode="General">
                  <c:v>1.859</c:v>
                </c:pt>
                <c:pt idx="1860" formatCode="General">
                  <c:v>1.86</c:v>
                </c:pt>
                <c:pt idx="1861" formatCode="General">
                  <c:v>1.861</c:v>
                </c:pt>
                <c:pt idx="1862" formatCode="General">
                  <c:v>1.8620000000000001</c:v>
                </c:pt>
                <c:pt idx="1863" formatCode="General">
                  <c:v>1.863</c:v>
                </c:pt>
                <c:pt idx="1864" formatCode="General">
                  <c:v>1.8640000000000001</c:v>
                </c:pt>
                <c:pt idx="1865" formatCode="General">
                  <c:v>1.865</c:v>
                </c:pt>
                <c:pt idx="1866" formatCode="General">
                  <c:v>1.8660000000000001</c:v>
                </c:pt>
                <c:pt idx="1867" formatCode="General">
                  <c:v>1.867</c:v>
                </c:pt>
                <c:pt idx="1868" formatCode="General">
                  <c:v>1.8680000000000001</c:v>
                </c:pt>
                <c:pt idx="1869" formatCode="General">
                  <c:v>1.869</c:v>
                </c:pt>
                <c:pt idx="1870" formatCode="General">
                  <c:v>1.87</c:v>
                </c:pt>
                <c:pt idx="1871" formatCode="General">
                  <c:v>1.871</c:v>
                </c:pt>
                <c:pt idx="1872" formatCode="General">
                  <c:v>1.8720000000000001</c:v>
                </c:pt>
                <c:pt idx="1873" formatCode="General">
                  <c:v>1.873</c:v>
                </c:pt>
                <c:pt idx="1874" formatCode="General">
                  <c:v>1.8740000000000001</c:v>
                </c:pt>
                <c:pt idx="1875" formatCode="General">
                  <c:v>1.875</c:v>
                </c:pt>
                <c:pt idx="1876" formatCode="General">
                  <c:v>1.8759999999999999</c:v>
                </c:pt>
                <c:pt idx="1877" formatCode="General">
                  <c:v>1.877</c:v>
                </c:pt>
                <c:pt idx="1878" formatCode="General">
                  <c:v>1.8779999999999999</c:v>
                </c:pt>
                <c:pt idx="1879" formatCode="General">
                  <c:v>1.879</c:v>
                </c:pt>
                <c:pt idx="1880" formatCode="General">
                  <c:v>1.88</c:v>
                </c:pt>
                <c:pt idx="1881" formatCode="General">
                  <c:v>1.881</c:v>
                </c:pt>
                <c:pt idx="1882" formatCode="General">
                  <c:v>1.8819999999999999</c:v>
                </c:pt>
                <c:pt idx="1883" formatCode="General">
                  <c:v>1.883</c:v>
                </c:pt>
                <c:pt idx="1884" formatCode="General">
                  <c:v>1.8839999999999999</c:v>
                </c:pt>
                <c:pt idx="1885" formatCode="General">
                  <c:v>1.885</c:v>
                </c:pt>
                <c:pt idx="1886" formatCode="General">
                  <c:v>1.8859999999999999</c:v>
                </c:pt>
                <c:pt idx="1887" formatCode="General">
                  <c:v>1.887</c:v>
                </c:pt>
                <c:pt idx="1888" formatCode="General">
                  <c:v>1.8879999999999999</c:v>
                </c:pt>
                <c:pt idx="1889" formatCode="General">
                  <c:v>1.889</c:v>
                </c:pt>
                <c:pt idx="1890" formatCode="General">
                  <c:v>1.89</c:v>
                </c:pt>
                <c:pt idx="1891" formatCode="General">
                  <c:v>1.891</c:v>
                </c:pt>
                <c:pt idx="1892" formatCode="General">
                  <c:v>1.8919999999999999</c:v>
                </c:pt>
                <c:pt idx="1893" formatCode="General">
                  <c:v>1.893</c:v>
                </c:pt>
                <c:pt idx="1894" formatCode="General">
                  <c:v>1.8939999999999999</c:v>
                </c:pt>
                <c:pt idx="1895" formatCode="General">
                  <c:v>1.895</c:v>
                </c:pt>
                <c:pt idx="1896" formatCode="General">
                  <c:v>1.8959999999999999</c:v>
                </c:pt>
                <c:pt idx="1897" formatCode="General">
                  <c:v>1.897</c:v>
                </c:pt>
                <c:pt idx="1898" formatCode="General">
                  <c:v>1.8979999999999999</c:v>
                </c:pt>
                <c:pt idx="1899" formatCode="General">
                  <c:v>1.899</c:v>
                </c:pt>
                <c:pt idx="1900" formatCode="General">
                  <c:v>1.9</c:v>
                </c:pt>
                <c:pt idx="1901" formatCode="General">
                  <c:v>1.901</c:v>
                </c:pt>
                <c:pt idx="1902" formatCode="General">
                  <c:v>1.9019999999999999</c:v>
                </c:pt>
                <c:pt idx="1903" formatCode="General">
                  <c:v>1.903</c:v>
                </c:pt>
                <c:pt idx="1904" formatCode="General">
                  <c:v>1.9039999999999999</c:v>
                </c:pt>
                <c:pt idx="1905" formatCode="General">
                  <c:v>1.905</c:v>
                </c:pt>
                <c:pt idx="1906" formatCode="General">
                  <c:v>1.9059999999999999</c:v>
                </c:pt>
                <c:pt idx="1907" formatCode="General">
                  <c:v>1.907</c:v>
                </c:pt>
                <c:pt idx="1908" formatCode="General">
                  <c:v>1.9079999999999999</c:v>
                </c:pt>
                <c:pt idx="1909" formatCode="General">
                  <c:v>1.909</c:v>
                </c:pt>
                <c:pt idx="1910" formatCode="General">
                  <c:v>1.91</c:v>
                </c:pt>
                <c:pt idx="1911" formatCode="General">
                  <c:v>1.911</c:v>
                </c:pt>
                <c:pt idx="1912" formatCode="General">
                  <c:v>1.9119999999999999</c:v>
                </c:pt>
                <c:pt idx="1913" formatCode="General">
                  <c:v>1.913</c:v>
                </c:pt>
                <c:pt idx="1914" formatCode="General">
                  <c:v>1.9139999999999999</c:v>
                </c:pt>
                <c:pt idx="1915" formatCode="General">
                  <c:v>1.915</c:v>
                </c:pt>
                <c:pt idx="1916" formatCode="General">
                  <c:v>1.9159999999999999</c:v>
                </c:pt>
                <c:pt idx="1917" formatCode="General">
                  <c:v>1.917</c:v>
                </c:pt>
                <c:pt idx="1918" formatCode="General">
                  <c:v>1.9179999999999999</c:v>
                </c:pt>
                <c:pt idx="1919" formatCode="General">
                  <c:v>1.919</c:v>
                </c:pt>
                <c:pt idx="1920" formatCode="General">
                  <c:v>1.92</c:v>
                </c:pt>
                <c:pt idx="1921" formatCode="General">
                  <c:v>1.921</c:v>
                </c:pt>
                <c:pt idx="1922" formatCode="General">
                  <c:v>1.9219999999999999</c:v>
                </c:pt>
                <c:pt idx="1923" formatCode="General">
                  <c:v>1.923</c:v>
                </c:pt>
                <c:pt idx="1924" formatCode="General">
                  <c:v>1.9239999999999999</c:v>
                </c:pt>
                <c:pt idx="1925" formatCode="General">
                  <c:v>1.925</c:v>
                </c:pt>
                <c:pt idx="1926" formatCode="General">
                  <c:v>1.9259999999999999</c:v>
                </c:pt>
                <c:pt idx="1927" formatCode="General">
                  <c:v>1.927</c:v>
                </c:pt>
                <c:pt idx="1928" formatCode="General">
                  <c:v>1.9279999999999999</c:v>
                </c:pt>
                <c:pt idx="1929" formatCode="General">
                  <c:v>1.929</c:v>
                </c:pt>
                <c:pt idx="1930" formatCode="General">
                  <c:v>1.93</c:v>
                </c:pt>
                <c:pt idx="1931" formatCode="General">
                  <c:v>1.931</c:v>
                </c:pt>
                <c:pt idx="1932" formatCode="General">
                  <c:v>1.9319999999999999</c:v>
                </c:pt>
                <c:pt idx="1933" formatCode="General">
                  <c:v>1.9330000000000001</c:v>
                </c:pt>
                <c:pt idx="1934" formatCode="General">
                  <c:v>1.9339999999999999</c:v>
                </c:pt>
                <c:pt idx="1935" formatCode="General">
                  <c:v>1.9350000000000001</c:v>
                </c:pt>
                <c:pt idx="1936" formatCode="General">
                  <c:v>1.9359999999999999</c:v>
                </c:pt>
                <c:pt idx="1937" formatCode="General">
                  <c:v>1.9370000000000001</c:v>
                </c:pt>
                <c:pt idx="1938" formatCode="General">
                  <c:v>1.9379999999999999</c:v>
                </c:pt>
                <c:pt idx="1939" formatCode="General">
                  <c:v>1.9390000000000001</c:v>
                </c:pt>
                <c:pt idx="1940" formatCode="General">
                  <c:v>1.94</c:v>
                </c:pt>
                <c:pt idx="1941" formatCode="General">
                  <c:v>1.9410000000000001</c:v>
                </c:pt>
                <c:pt idx="1942" formatCode="General">
                  <c:v>1.9419999999999999</c:v>
                </c:pt>
                <c:pt idx="1943" formatCode="General">
                  <c:v>1.9430000000000001</c:v>
                </c:pt>
                <c:pt idx="1944" formatCode="General">
                  <c:v>1.944</c:v>
                </c:pt>
                <c:pt idx="1945" formatCode="General">
                  <c:v>1.9450000000000001</c:v>
                </c:pt>
                <c:pt idx="1946" formatCode="General">
                  <c:v>1.946</c:v>
                </c:pt>
                <c:pt idx="1947" formatCode="General">
                  <c:v>1.9470000000000001</c:v>
                </c:pt>
                <c:pt idx="1948" formatCode="General">
                  <c:v>1.948</c:v>
                </c:pt>
                <c:pt idx="1949" formatCode="General">
                  <c:v>1.9490000000000001</c:v>
                </c:pt>
                <c:pt idx="1950" formatCode="General">
                  <c:v>1.95</c:v>
                </c:pt>
                <c:pt idx="1951" formatCode="General">
                  <c:v>1.9510000000000001</c:v>
                </c:pt>
                <c:pt idx="1952" formatCode="General">
                  <c:v>1.952</c:v>
                </c:pt>
                <c:pt idx="1953" formatCode="General">
                  <c:v>1.9530000000000001</c:v>
                </c:pt>
                <c:pt idx="1954" formatCode="General">
                  <c:v>1.954</c:v>
                </c:pt>
                <c:pt idx="1955" formatCode="General">
                  <c:v>1.9550000000000001</c:v>
                </c:pt>
                <c:pt idx="1956" formatCode="General">
                  <c:v>1.956</c:v>
                </c:pt>
                <c:pt idx="1957" formatCode="General">
                  <c:v>1.9570000000000001</c:v>
                </c:pt>
                <c:pt idx="1958" formatCode="General">
                  <c:v>1.958</c:v>
                </c:pt>
                <c:pt idx="1959" formatCode="General">
                  <c:v>1.9590000000000001</c:v>
                </c:pt>
                <c:pt idx="1960" formatCode="General">
                  <c:v>1.96</c:v>
                </c:pt>
                <c:pt idx="1961" formatCode="General">
                  <c:v>1.9610000000000001</c:v>
                </c:pt>
                <c:pt idx="1962" formatCode="General">
                  <c:v>1.962</c:v>
                </c:pt>
                <c:pt idx="1963" formatCode="General">
                  <c:v>1.9630000000000001</c:v>
                </c:pt>
                <c:pt idx="1964" formatCode="General">
                  <c:v>1.964</c:v>
                </c:pt>
                <c:pt idx="1965" formatCode="General">
                  <c:v>1.9650000000000001</c:v>
                </c:pt>
                <c:pt idx="1966" formatCode="General">
                  <c:v>1.966</c:v>
                </c:pt>
                <c:pt idx="1967" formatCode="General">
                  <c:v>1.9670000000000001</c:v>
                </c:pt>
                <c:pt idx="1968" formatCode="General">
                  <c:v>1.968</c:v>
                </c:pt>
                <c:pt idx="1969" formatCode="General">
                  <c:v>1.9690000000000001</c:v>
                </c:pt>
                <c:pt idx="1970" formatCode="General">
                  <c:v>1.97</c:v>
                </c:pt>
                <c:pt idx="1971" formatCode="General">
                  <c:v>1.9710000000000001</c:v>
                </c:pt>
                <c:pt idx="1972" formatCode="General">
                  <c:v>1.972</c:v>
                </c:pt>
                <c:pt idx="1973" formatCode="General">
                  <c:v>1.9730000000000001</c:v>
                </c:pt>
                <c:pt idx="1974" formatCode="General">
                  <c:v>1.974</c:v>
                </c:pt>
                <c:pt idx="1975" formatCode="General">
                  <c:v>1.9750000000000001</c:v>
                </c:pt>
                <c:pt idx="1976" formatCode="General">
                  <c:v>1.976</c:v>
                </c:pt>
                <c:pt idx="1977" formatCode="General">
                  <c:v>1.9770000000000001</c:v>
                </c:pt>
                <c:pt idx="1978" formatCode="General">
                  <c:v>1.978</c:v>
                </c:pt>
                <c:pt idx="1979" formatCode="General">
                  <c:v>1.9790000000000001</c:v>
                </c:pt>
                <c:pt idx="1980" formatCode="General">
                  <c:v>1.98</c:v>
                </c:pt>
                <c:pt idx="1981" formatCode="General">
                  <c:v>1.9810000000000001</c:v>
                </c:pt>
                <c:pt idx="1982" formatCode="General">
                  <c:v>1.982</c:v>
                </c:pt>
                <c:pt idx="1983" formatCode="General">
                  <c:v>1.9830000000000001</c:v>
                </c:pt>
                <c:pt idx="1984" formatCode="General">
                  <c:v>1.984</c:v>
                </c:pt>
                <c:pt idx="1985" formatCode="General">
                  <c:v>1.9850000000000001</c:v>
                </c:pt>
                <c:pt idx="1986" formatCode="General">
                  <c:v>1.986</c:v>
                </c:pt>
                <c:pt idx="1987" formatCode="General">
                  <c:v>1.9870000000000001</c:v>
                </c:pt>
                <c:pt idx="1988" formatCode="General">
                  <c:v>1.988</c:v>
                </c:pt>
                <c:pt idx="1989" formatCode="General">
                  <c:v>1.9890000000000001</c:v>
                </c:pt>
                <c:pt idx="1990" formatCode="General">
                  <c:v>1.99</c:v>
                </c:pt>
                <c:pt idx="1991" formatCode="General">
                  <c:v>1.9910000000000001</c:v>
                </c:pt>
                <c:pt idx="1992" formatCode="General">
                  <c:v>1.992</c:v>
                </c:pt>
                <c:pt idx="1993" formatCode="General">
                  <c:v>1.9930000000000001</c:v>
                </c:pt>
                <c:pt idx="1994" formatCode="General">
                  <c:v>1.994</c:v>
                </c:pt>
                <c:pt idx="1995" formatCode="General">
                  <c:v>1.9950000000000001</c:v>
                </c:pt>
                <c:pt idx="1996" formatCode="General">
                  <c:v>1.996</c:v>
                </c:pt>
                <c:pt idx="1997" formatCode="General">
                  <c:v>1.9970000000000001</c:v>
                </c:pt>
                <c:pt idx="1998" formatCode="General">
                  <c:v>1.998</c:v>
                </c:pt>
                <c:pt idx="1999" formatCode="General">
                  <c:v>1.9990000000000001</c:v>
                </c:pt>
                <c:pt idx="2000" formatCode="General">
                  <c:v>2</c:v>
                </c:pt>
                <c:pt idx="2001" formatCode="General">
                  <c:v>2.0009999999999999</c:v>
                </c:pt>
                <c:pt idx="2002" formatCode="General">
                  <c:v>2.0019999999999998</c:v>
                </c:pt>
                <c:pt idx="2003" formatCode="General">
                  <c:v>2.0030000000000001</c:v>
                </c:pt>
                <c:pt idx="2004" formatCode="General">
                  <c:v>2.004</c:v>
                </c:pt>
                <c:pt idx="2005" formatCode="General">
                  <c:v>2.0049999999999999</c:v>
                </c:pt>
                <c:pt idx="2006" formatCode="General">
                  <c:v>2.0059999999999998</c:v>
                </c:pt>
                <c:pt idx="2007" formatCode="General">
                  <c:v>2.0070000000000001</c:v>
                </c:pt>
                <c:pt idx="2008" formatCode="General">
                  <c:v>2.008</c:v>
                </c:pt>
                <c:pt idx="2009" formatCode="General">
                  <c:v>2.0089999999999999</c:v>
                </c:pt>
                <c:pt idx="2010" formatCode="General">
                  <c:v>2.0099999999999998</c:v>
                </c:pt>
                <c:pt idx="2011" formatCode="General">
                  <c:v>2.0110000000000001</c:v>
                </c:pt>
                <c:pt idx="2012" formatCode="General">
                  <c:v>2.012</c:v>
                </c:pt>
                <c:pt idx="2013" formatCode="General">
                  <c:v>2.0129999999999999</c:v>
                </c:pt>
                <c:pt idx="2014" formatCode="General">
                  <c:v>2.0139999999999998</c:v>
                </c:pt>
                <c:pt idx="2015" formatCode="General">
                  <c:v>2.0150000000000001</c:v>
                </c:pt>
                <c:pt idx="2016" formatCode="General">
                  <c:v>2.016</c:v>
                </c:pt>
                <c:pt idx="2017" formatCode="General">
                  <c:v>2.0169999999999999</c:v>
                </c:pt>
                <c:pt idx="2018" formatCode="General">
                  <c:v>2.0179999999999998</c:v>
                </c:pt>
                <c:pt idx="2019" formatCode="General">
                  <c:v>2.0190000000000001</c:v>
                </c:pt>
                <c:pt idx="2020" formatCode="General">
                  <c:v>2.02</c:v>
                </c:pt>
                <c:pt idx="2021" formatCode="General">
                  <c:v>2.0209999999999999</c:v>
                </c:pt>
                <c:pt idx="2022" formatCode="General">
                  <c:v>2.0219999999999998</c:v>
                </c:pt>
                <c:pt idx="2023" formatCode="General">
                  <c:v>2.0230000000000001</c:v>
                </c:pt>
                <c:pt idx="2024" formatCode="General">
                  <c:v>2.024</c:v>
                </c:pt>
                <c:pt idx="2025" formatCode="General">
                  <c:v>2.0249999999999999</c:v>
                </c:pt>
                <c:pt idx="2026" formatCode="General">
                  <c:v>2.0259999999999998</c:v>
                </c:pt>
                <c:pt idx="2027" formatCode="General">
                  <c:v>2.0270000000000001</c:v>
                </c:pt>
                <c:pt idx="2028" formatCode="General">
                  <c:v>2.028</c:v>
                </c:pt>
                <c:pt idx="2029" formatCode="General">
                  <c:v>2.0289999999999999</c:v>
                </c:pt>
                <c:pt idx="2030" formatCode="General">
                  <c:v>2.0299999999999998</c:v>
                </c:pt>
                <c:pt idx="2031" formatCode="General">
                  <c:v>2.0310000000000001</c:v>
                </c:pt>
                <c:pt idx="2032" formatCode="General">
                  <c:v>2.032</c:v>
                </c:pt>
                <c:pt idx="2033" formatCode="General">
                  <c:v>2.0329999999999999</c:v>
                </c:pt>
                <c:pt idx="2034" formatCode="General">
                  <c:v>2.0339999999999998</c:v>
                </c:pt>
                <c:pt idx="2035" formatCode="General">
                  <c:v>2.0350000000000001</c:v>
                </c:pt>
                <c:pt idx="2036" formatCode="General">
                  <c:v>2.036</c:v>
                </c:pt>
                <c:pt idx="2037" formatCode="General">
                  <c:v>2.0369999999999999</c:v>
                </c:pt>
                <c:pt idx="2038" formatCode="General">
                  <c:v>2.0379999999999998</c:v>
                </c:pt>
                <c:pt idx="2039" formatCode="General">
                  <c:v>2.0390000000000001</c:v>
                </c:pt>
                <c:pt idx="2040" formatCode="General">
                  <c:v>2.04</c:v>
                </c:pt>
                <c:pt idx="2041" formatCode="General">
                  <c:v>2.0409999999999999</c:v>
                </c:pt>
                <c:pt idx="2042" formatCode="General">
                  <c:v>2.0419999999999998</c:v>
                </c:pt>
                <c:pt idx="2043" formatCode="General">
                  <c:v>2.0430000000000001</c:v>
                </c:pt>
                <c:pt idx="2044" formatCode="General">
                  <c:v>2.044</c:v>
                </c:pt>
                <c:pt idx="2045" formatCode="General">
                  <c:v>2.0449999999999999</c:v>
                </c:pt>
                <c:pt idx="2046" formatCode="General">
                  <c:v>2.0459999999999998</c:v>
                </c:pt>
                <c:pt idx="2047" formatCode="General">
                  <c:v>2.0470000000000002</c:v>
                </c:pt>
                <c:pt idx="2048" formatCode="General">
                  <c:v>2.048</c:v>
                </c:pt>
                <c:pt idx="2049" formatCode="General">
                  <c:v>2.0489999999999999</c:v>
                </c:pt>
                <c:pt idx="2050" formatCode="General">
                  <c:v>2.0499999999999998</c:v>
                </c:pt>
                <c:pt idx="2051" formatCode="General">
                  <c:v>2.0510000000000002</c:v>
                </c:pt>
                <c:pt idx="2052" formatCode="General">
                  <c:v>2.052</c:v>
                </c:pt>
                <c:pt idx="2053" formatCode="General">
                  <c:v>2.0529999999999999</c:v>
                </c:pt>
                <c:pt idx="2054" formatCode="General">
                  <c:v>2.0539999999999998</c:v>
                </c:pt>
                <c:pt idx="2055" formatCode="General">
                  <c:v>2.0550000000000002</c:v>
                </c:pt>
                <c:pt idx="2056" formatCode="General">
                  <c:v>2.056</c:v>
                </c:pt>
                <c:pt idx="2057" formatCode="General">
                  <c:v>2.0569999999999999</c:v>
                </c:pt>
                <c:pt idx="2058" formatCode="General">
                  <c:v>2.0579999999999998</c:v>
                </c:pt>
                <c:pt idx="2059" formatCode="General">
                  <c:v>2.0590000000000002</c:v>
                </c:pt>
                <c:pt idx="2060" formatCode="General">
                  <c:v>2.06</c:v>
                </c:pt>
                <c:pt idx="2061" formatCode="General">
                  <c:v>2.0609999999999999</c:v>
                </c:pt>
                <c:pt idx="2062" formatCode="General">
                  <c:v>2.0619999999999998</c:v>
                </c:pt>
                <c:pt idx="2063" formatCode="General">
                  <c:v>2.0630000000000002</c:v>
                </c:pt>
                <c:pt idx="2064" formatCode="General">
                  <c:v>2.0640000000000001</c:v>
                </c:pt>
                <c:pt idx="2065" formatCode="General">
                  <c:v>2.0649999999999999</c:v>
                </c:pt>
                <c:pt idx="2066" formatCode="General">
                  <c:v>2.0659999999999998</c:v>
                </c:pt>
                <c:pt idx="2067" formatCode="General">
                  <c:v>2.0670000000000002</c:v>
                </c:pt>
                <c:pt idx="2068" formatCode="General">
                  <c:v>2.0680000000000001</c:v>
                </c:pt>
                <c:pt idx="2069" formatCode="General">
                  <c:v>2.069</c:v>
                </c:pt>
                <c:pt idx="2070" formatCode="General">
                  <c:v>2.0699999999999998</c:v>
                </c:pt>
                <c:pt idx="2071" formatCode="General">
                  <c:v>2.0710000000000002</c:v>
                </c:pt>
                <c:pt idx="2072" formatCode="General">
                  <c:v>2.0720000000000001</c:v>
                </c:pt>
                <c:pt idx="2073" formatCode="General">
                  <c:v>2.073</c:v>
                </c:pt>
                <c:pt idx="2074" formatCode="General">
                  <c:v>2.0739999999999998</c:v>
                </c:pt>
                <c:pt idx="2075" formatCode="General">
                  <c:v>2.0750000000000002</c:v>
                </c:pt>
                <c:pt idx="2076" formatCode="General">
                  <c:v>2.0760000000000001</c:v>
                </c:pt>
                <c:pt idx="2077" formatCode="General">
                  <c:v>2.077</c:v>
                </c:pt>
                <c:pt idx="2078" formatCode="General">
                  <c:v>2.0779999999999998</c:v>
                </c:pt>
                <c:pt idx="2079" formatCode="General">
                  <c:v>2.0790000000000002</c:v>
                </c:pt>
                <c:pt idx="2080" formatCode="General">
                  <c:v>2.08</c:v>
                </c:pt>
                <c:pt idx="2081" formatCode="General">
                  <c:v>2.081</c:v>
                </c:pt>
                <c:pt idx="2082" formatCode="General">
                  <c:v>2.0819999999999999</c:v>
                </c:pt>
                <c:pt idx="2083" formatCode="General">
                  <c:v>2.0830000000000002</c:v>
                </c:pt>
                <c:pt idx="2084" formatCode="General">
                  <c:v>2.0840000000000001</c:v>
                </c:pt>
                <c:pt idx="2085" formatCode="General">
                  <c:v>2.085</c:v>
                </c:pt>
                <c:pt idx="2086" formatCode="General">
                  <c:v>2.0859999999999999</c:v>
                </c:pt>
                <c:pt idx="2087" formatCode="General">
                  <c:v>2.0870000000000002</c:v>
                </c:pt>
                <c:pt idx="2088" formatCode="General">
                  <c:v>2.0880000000000001</c:v>
                </c:pt>
                <c:pt idx="2089" formatCode="General">
                  <c:v>2.089</c:v>
                </c:pt>
                <c:pt idx="2090" formatCode="General">
                  <c:v>2.09</c:v>
                </c:pt>
                <c:pt idx="2091" formatCode="General">
                  <c:v>2.0910000000000002</c:v>
                </c:pt>
                <c:pt idx="2092" formatCode="General">
                  <c:v>2.0920000000000001</c:v>
                </c:pt>
                <c:pt idx="2093" formatCode="General">
                  <c:v>2.093</c:v>
                </c:pt>
                <c:pt idx="2094" formatCode="General">
                  <c:v>2.0939999999999999</c:v>
                </c:pt>
                <c:pt idx="2095" formatCode="General">
                  <c:v>2.0950000000000002</c:v>
                </c:pt>
                <c:pt idx="2096" formatCode="General">
                  <c:v>2.0960000000000001</c:v>
                </c:pt>
                <c:pt idx="2097" formatCode="General">
                  <c:v>2.097</c:v>
                </c:pt>
                <c:pt idx="2098" formatCode="General">
                  <c:v>2.0979999999999999</c:v>
                </c:pt>
                <c:pt idx="2099" formatCode="General">
                  <c:v>2.0990000000000002</c:v>
                </c:pt>
                <c:pt idx="2100" formatCode="General">
                  <c:v>2.1</c:v>
                </c:pt>
                <c:pt idx="2101" formatCode="General">
                  <c:v>2.101</c:v>
                </c:pt>
                <c:pt idx="2102" formatCode="General">
                  <c:v>2.1019999999999999</c:v>
                </c:pt>
                <c:pt idx="2103" formatCode="General">
                  <c:v>2.1030000000000002</c:v>
                </c:pt>
                <c:pt idx="2104" formatCode="General">
                  <c:v>2.1040000000000001</c:v>
                </c:pt>
                <c:pt idx="2105" formatCode="General">
                  <c:v>2.105</c:v>
                </c:pt>
                <c:pt idx="2106" formatCode="General">
                  <c:v>2.1059999999999999</c:v>
                </c:pt>
                <c:pt idx="2107" formatCode="General">
                  <c:v>2.1070000000000002</c:v>
                </c:pt>
                <c:pt idx="2108" formatCode="General">
                  <c:v>2.1080000000000001</c:v>
                </c:pt>
                <c:pt idx="2109" formatCode="General">
                  <c:v>2.109</c:v>
                </c:pt>
                <c:pt idx="2110" formatCode="General">
                  <c:v>2.11</c:v>
                </c:pt>
                <c:pt idx="2111" formatCode="General">
                  <c:v>2.1110000000000002</c:v>
                </c:pt>
                <c:pt idx="2112" formatCode="General">
                  <c:v>2.1120000000000001</c:v>
                </c:pt>
                <c:pt idx="2113" formatCode="General">
                  <c:v>2.113</c:v>
                </c:pt>
                <c:pt idx="2114" formatCode="General">
                  <c:v>2.1139999999999999</c:v>
                </c:pt>
                <c:pt idx="2115" formatCode="General">
                  <c:v>2.1150000000000002</c:v>
                </c:pt>
                <c:pt idx="2116" formatCode="General">
                  <c:v>2.1160000000000001</c:v>
                </c:pt>
                <c:pt idx="2117" formatCode="General">
                  <c:v>2.117</c:v>
                </c:pt>
                <c:pt idx="2118" formatCode="General">
                  <c:v>2.1179999999999999</c:v>
                </c:pt>
                <c:pt idx="2119" formatCode="General">
                  <c:v>2.1190000000000002</c:v>
                </c:pt>
                <c:pt idx="2120" formatCode="General">
                  <c:v>2.12</c:v>
                </c:pt>
                <c:pt idx="2121" formatCode="General">
                  <c:v>2.121</c:v>
                </c:pt>
                <c:pt idx="2122" formatCode="General">
                  <c:v>2.1219999999999999</c:v>
                </c:pt>
                <c:pt idx="2123" formatCode="General">
                  <c:v>2.1230000000000002</c:v>
                </c:pt>
                <c:pt idx="2124" formatCode="General">
                  <c:v>2.1240000000000001</c:v>
                </c:pt>
                <c:pt idx="2125" formatCode="General">
                  <c:v>2.125</c:v>
                </c:pt>
                <c:pt idx="2126" formatCode="General">
                  <c:v>2.1259999999999999</c:v>
                </c:pt>
                <c:pt idx="2127" formatCode="General">
                  <c:v>2.1269999999999998</c:v>
                </c:pt>
                <c:pt idx="2128" formatCode="General">
                  <c:v>2.1280000000000001</c:v>
                </c:pt>
                <c:pt idx="2129" formatCode="General">
                  <c:v>2.129</c:v>
                </c:pt>
                <c:pt idx="2130" formatCode="General">
                  <c:v>2.13</c:v>
                </c:pt>
                <c:pt idx="2131" formatCode="General">
                  <c:v>2.1309999999999998</c:v>
                </c:pt>
                <c:pt idx="2132" formatCode="General">
                  <c:v>2.1320000000000001</c:v>
                </c:pt>
                <c:pt idx="2133" formatCode="General">
                  <c:v>2.133</c:v>
                </c:pt>
                <c:pt idx="2134" formatCode="General">
                  <c:v>2.1339999999999999</c:v>
                </c:pt>
                <c:pt idx="2135" formatCode="General">
                  <c:v>2.1349999999999998</c:v>
                </c:pt>
                <c:pt idx="2136" formatCode="General">
                  <c:v>2.1360000000000001</c:v>
                </c:pt>
                <c:pt idx="2137" formatCode="General">
                  <c:v>2.137</c:v>
                </c:pt>
                <c:pt idx="2138" formatCode="General">
                  <c:v>2.1379999999999999</c:v>
                </c:pt>
                <c:pt idx="2139" formatCode="General">
                  <c:v>2.1389999999999998</c:v>
                </c:pt>
                <c:pt idx="2140" formatCode="General">
                  <c:v>2.14</c:v>
                </c:pt>
                <c:pt idx="2141" formatCode="General">
                  <c:v>2.141</c:v>
                </c:pt>
                <c:pt idx="2142" formatCode="General">
                  <c:v>2.1419999999999999</c:v>
                </c:pt>
                <c:pt idx="2143" formatCode="General">
                  <c:v>2.1429999999999998</c:v>
                </c:pt>
                <c:pt idx="2144" formatCode="General">
                  <c:v>2.1440000000000001</c:v>
                </c:pt>
                <c:pt idx="2145" formatCode="General">
                  <c:v>2.145</c:v>
                </c:pt>
                <c:pt idx="2146" formatCode="General">
                  <c:v>2.1459999999999999</c:v>
                </c:pt>
                <c:pt idx="2147" formatCode="General">
                  <c:v>2.1469999999999998</c:v>
                </c:pt>
                <c:pt idx="2148" formatCode="General">
                  <c:v>2.1480000000000001</c:v>
                </c:pt>
                <c:pt idx="2149" formatCode="General">
                  <c:v>2.149</c:v>
                </c:pt>
                <c:pt idx="2150" formatCode="General">
                  <c:v>2.15</c:v>
                </c:pt>
                <c:pt idx="2151" formatCode="General">
                  <c:v>2.1509999999999998</c:v>
                </c:pt>
                <c:pt idx="2152" formatCode="General">
                  <c:v>2.1520000000000001</c:v>
                </c:pt>
                <c:pt idx="2153" formatCode="General">
                  <c:v>2.153</c:v>
                </c:pt>
                <c:pt idx="2154" formatCode="General">
                  <c:v>2.1539999999999999</c:v>
                </c:pt>
                <c:pt idx="2155" formatCode="General">
                  <c:v>2.1549999999999998</c:v>
                </c:pt>
                <c:pt idx="2156" formatCode="General">
                  <c:v>2.1560000000000001</c:v>
                </c:pt>
                <c:pt idx="2157" formatCode="General">
                  <c:v>2.157</c:v>
                </c:pt>
                <c:pt idx="2158" formatCode="General">
                  <c:v>2.1579999999999999</c:v>
                </c:pt>
                <c:pt idx="2159" formatCode="General">
                  <c:v>2.1589999999999998</c:v>
                </c:pt>
                <c:pt idx="2160" formatCode="General">
                  <c:v>2.16</c:v>
                </c:pt>
                <c:pt idx="2161" formatCode="General">
                  <c:v>2.161</c:v>
                </c:pt>
                <c:pt idx="2162" formatCode="General">
                  <c:v>2.1619999999999999</c:v>
                </c:pt>
                <c:pt idx="2163" formatCode="General">
                  <c:v>2.1629999999999998</c:v>
                </c:pt>
                <c:pt idx="2164" formatCode="General">
                  <c:v>2.1640000000000001</c:v>
                </c:pt>
                <c:pt idx="2165" formatCode="General">
                  <c:v>2.165</c:v>
                </c:pt>
                <c:pt idx="2166" formatCode="General">
                  <c:v>2.1659999999999999</c:v>
                </c:pt>
                <c:pt idx="2167" formatCode="General">
                  <c:v>2.1669999999999998</c:v>
                </c:pt>
                <c:pt idx="2168" formatCode="General">
                  <c:v>2.1680000000000001</c:v>
                </c:pt>
                <c:pt idx="2169" formatCode="General">
                  <c:v>2.169</c:v>
                </c:pt>
                <c:pt idx="2170" formatCode="General">
                  <c:v>2.17</c:v>
                </c:pt>
                <c:pt idx="2171" formatCode="General">
                  <c:v>2.1709999999999998</c:v>
                </c:pt>
                <c:pt idx="2172" formatCode="General">
                  <c:v>2.1720000000000002</c:v>
                </c:pt>
                <c:pt idx="2173" formatCode="General">
                  <c:v>2.173</c:v>
                </c:pt>
                <c:pt idx="2174" formatCode="General">
                  <c:v>2.1739999999999999</c:v>
                </c:pt>
                <c:pt idx="2175" formatCode="General">
                  <c:v>2.1749999999999998</c:v>
                </c:pt>
                <c:pt idx="2176" formatCode="General">
                  <c:v>2.1760000000000002</c:v>
                </c:pt>
                <c:pt idx="2177" formatCode="General">
                  <c:v>2.177</c:v>
                </c:pt>
                <c:pt idx="2178" formatCode="General">
                  <c:v>2.1779999999999999</c:v>
                </c:pt>
                <c:pt idx="2179" formatCode="General">
                  <c:v>2.1789999999999998</c:v>
                </c:pt>
                <c:pt idx="2180" formatCode="General">
                  <c:v>2.1800000000000002</c:v>
                </c:pt>
                <c:pt idx="2181" formatCode="General">
                  <c:v>2.181</c:v>
                </c:pt>
                <c:pt idx="2182" formatCode="General">
                  <c:v>2.1819999999999999</c:v>
                </c:pt>
                <c:pt idx="2183" formatCode="General">
                  <c:v>2.1829999999999998</c:v>
                </c:pt>
                <c:pt idx="2184" formatCode="General">
                  <c:v>2.1840000000000002</c:v>
                </c:pt>
                <c:pt idx="2185" formatCode="General">
                  <c:v>2.1850000000000001</c:v>
                </c:pt>
                <c:pt idx="2186" formatCode="General">
                  <c:v>2.1859999999999999</c:v>
                </c:pt>
                <c:pt idx="2187" formatCode="General">
                  <c:v>2.1869999999999998</c:v>
                </c:pt>
                <c:pt idx="2188" formatCode="General">
                  <c:v>2.1880000000000002</c:v>
                </c:pt>
                <c:pt idx="2189" formatCode="General">
                  <c:v>2.1890000000000001</c:v>
                </c:pt>
                <c:pt idx="2190" formatCode="General">
                  <c:v>2.19</c:v>
                </c:pt>
                <c:pt idx="2191" formatCode="General">
                  <c:v>2.1909999999999998</c:v>
                </c:pt>
                <c:pt idx="2192" formatCode="General">
                  <c:v>2.1920000000000002</c:v>
                </c:pt>
                <c:pt idx="2193" formatCode="General">
                  <c:v>2.1930000000000001</c:v>
                </c:pt>
                <c:pt idx="2194" formatCode="General">
                  <c:v>2.194</c:v>
                </c:pt>
                <c:pt idx="2195" formatCode="General">
                  <c:v>2.1949999999999998</c:v>
                </c:pt>
                <c:pt idx="2196" formatCode="General">
                  <c:v>2.1960000000000002</c:v>
                </c:pt>
                <c:pt idx="2197" formatCode="General">
                  <c:v>2.1970000000000001</c:v>
                </c:pt>
                <c:pt idx="2198" formatCode="General">
                  <c:v>2.198</c:v>
                </c:pt>
                <c:pt idx="2199" formatCode="General">
                  <c:v>2.1989999999999998</c:v>
                </c:pt>
                <c:pt idx="2200" formatCode="General">
                  <c:v>2.2000000000000002</c:v>
                </c:pt>
                <c:pt idx="2201" formatCode="General">
                  <c:v>2.2010000000000001</c:v>
                </c:pt>
                <c:pt idx="2202" formatCode="General">
                  <c:v>2.202</c:v>
                </c:pt>
                <c:pt idx="2203" formatCode="General">
                  <c:v>2.2029999999999998</c:v>
                </c:pt>
                <c:pt idx="2204" formatCode="General">
                  <c:v>2.2040000000000002</c:v>
                </c:pt>
                <c:pt idx="2205" formatCode="General">
                  <c:v>2.2050000000000001</c:v>
                </c:pt>
                <c:pt idx="2206" formatCode="General">
                  <c:v>2.206</c:v>
                </c:pt>
                <c:pt idx="2207" formatCode="General">
                  <c:v>2.2069999999999999</c:v>
                </c:pt>
                <c:pt idx="2208" formatCode="General">
                  <c:v>2.2080000000000002</c:v>
                </c:pt>
                <c:pt idx="2209" formatCode="General">
                  <c:v>2.2090000000000001</c:v>
                </c:pt>
                <c:pt idx="2210" formatCode="General">
                  <c:v>2.21</c:v>
                </c:pt>
                <c:pt idx="2211" formatCode="General">
                  <c:v>2.2109999999999999</c:v>
                </c:pt>
                <c:pt idx="2212" formatCode="General">
                  <c:v>2.2120000000000002</c:v>
                </c:pt>
                <c:pt idx="2213" formatCode="General">
                  <c:v>2.2130000000000001</c:v>
                </c:pt>
                <c:pt idx="2214" formatCode="General">
                  <c:v>2.214</c:v>
                </c:pt>
                <c:pt idx="2215" formatCode="General">
                  <c:v>2.2149999999999999</c:v>
                </c:pt>
                <c:pt idx="2216" formatCode="General">
                  <c:v>2.2160000000000002</c:v>
                </c:pt>
                <c:pt idx="2217" formatCode="General">
                  <c:v>2.2170000000000001</c:v>
                </c:pt>
                <c:pt idx="2218" formatCode="General">
                  <c:v>2.218</c:v>
                </c:pt>
                <c:pt idx="2219" formatCode="General">
                  <c:v>2.2189999999999999</c:v>
                </c:pt>
                <c:pt idx="2220" formatCode="General">
                  <c:v>2.2200000000000002</c:v>
                </c:pt>
                <c:pt idx="2221" formatCode="General">
                  <c:v>2.2210000000000001</c:v>
                </c:pt>
                <c:pt idx="2222" formatCode="General">
                  <c:v>2.222</c:v>
                </c:pt>
                <c:pt idx="2223" formatCode="General">
                  <c:v>2.2229999999999999</c:v>
                </c:pt>
                <c:pt idx="2224" formatCode="General">
                  <c:v>2.2240000000000002</c:v>
                </c:pt>
                <c:pt idx="2225" formatCode="General">
                  <c:v>2.2250000000000001</c:v>
                </c:pt>
                <c:pt idx="2226" formatCode="General">
                  <c:v>2.226</c:v>
                </c:pt>
                <c:pt idx="2227" formatCode="General">
                  <c:v>2.2269999999999999</c:v>
                </c:pt>
                <c:pt idx="2228" formatCode="General">
                  <c:v>2.2280000000000002</c:v>
                </c:pt>
                <c:pt idx="2229" formatCode="General">
                  <c:v>2.2290000000000001</c:v>
                </c:pt>
                <c:pt idx="2230" formatCode="General">
                  <c:v>2.23</c:v>
                </c:pt>
                <c:pt idx="2231" formatCode="General">
                  <c:v>2.2309999999999999</c:v>
                </c:pt>
                <c:pt idx="2232" formatCode="General">
                  <c:v>2.2320000000000002</c:v>
                </c:pt>
                <c:pt idx="2233" formatCode="General">
                  <c:v>2.2330000000000001</c:v>
                </c:pt>
                <c:pt idx="2234" formatCode="General">
                  <c:v>2.234</c:v>
                </c:pt>
                <c:pt idx="2235" formatCode="General">
                  <c:v>2.2349999999999999</c:v>
                </c:pt>
                <c:pt idx="2236" formatCode="General">
                  <c:v>2.2360000000000002</c:v>
                </c:pt>
                <c:pt idx="2237" formatCode="General">
                  <c:v>2.2370000000000001</c:v>
                </c:pt>
                <c:pt idx="2238" formatCode="General">
                  <c:v>2.238</c:v>
                </c:pt>
                <c:pt idx="2239" formatCode="General">
                  <c:v>2.2389999999999999</c:v>
                </c:pt>
                <c:pt idx="2240" formatCode="General">
                  <c:v>2.2400000000000002</c:v>
                </c:pt>
                <c:pt idx="2241" formatCode="General">
                  <c:v>2.2410000000000001</c:v>
                </c:pt>
                <c:pt idx="2242" formatCode="General">
                  <c:v>2.242</c:v>
                </c:pt>
                <c:pt idx="2243" formatCode="General">
                  <c:v>2.2429999999999999</c:v>
                </c:pt>
                <c:pt idx="2244" formatCode="General">
                  <c:v>2.2440000000000002</c:v>
                </c:pt>
                <c:pt idx="2245" formatCode="General">
                  <c:v>2.2450000000000001</c:v>
                </c:pt>
                <c:pt idx="2246" formatCode="General">
                  <c:v>2.246</c:v>
                </c:pt>
                <c:pt idx="2247" formatCode="General">
                  <c:v>2.2469999999999999</c:v>
                </c:pt>
                <c:pt idx="2248" formatCode="General">
                  <c:v>2.2480000000000002</c:v>
                </c:pt>
                <c:pt idx="2249" formatCode="General">
                  <c:v>2.2490000000000001</c:v>
                </c:pt>
                <c:pt idx="2250" formatCode="General">
                  <c:v>2.25</c:v>
                </c:pt>
                <c:pt idx="2251" formatCode="General">
                  <c:v>2.2509999999999999</c:v>
                </c:pt>
                <c:pt idx="2252" formatCode="General">
                  <c:v>2.2519999999999998</c:v>
                </c:pt>
                <c:pt idx="2253" formatCode="General">
                  <c:v>2.2530000000000001</c:v>
                </c:pt>
                <c:pt idx="2254" formatCode="General">
                  <c:v>2.254</c:v>
                </c:pt>
                <c:pt idx="2255" formatCode="General">
                  <c:v>2.2549999999999999</c:v>
                </c:pt>
                <c:pt idx="2256" formatCode="General">
                  <c:v>2.2559999999999998</c:v>
                </c:pt>
                <c:pt idx="2257" formatCode="General">
                  <c:v>2.2570000000000001</c:v>
                </c:pt>
                <c:pt idx="2258" formatCode="General">
                  <c:v>2.258</c:v>
                </c:pt>
                <c:pt idx="2259" formatCode="General">
                  <c:v>2.2589999999999999</c:v>
                </c:pt>
                <c:pt idx="2260" formatCode="General">
                  <c:v>2.2599999999999998</c:v>
                </c:pt>
                <c:pt idx="2261" formatCode="General">
                  <c:v>2.2610000000000001</c:v>
                </c:pt>
                <c:pt idx="2262" formatCode="General">
                  <c:v>2.262</c:v>
                </c:pt>
                <c:pt idx="2263" formatCode="General">
                  <c:v>2.2629999999999999</c:v>
                </c:pt>
                <c:pt idx="2264" formatCode="General">
                  <c:v>2.2639999999999998</c:v>
                </c:pt>
                <c:pt idx="2265" formatCode="General">
                  <c:v>2.2650000000000001</c:v>
                </c:pt>
                <c:pt idx="2266" formatCode="General">
                  <c:v>2.266</c:v>
                </c:pt>
                <c:pt idx="2267" formatCode="General">
                  <c:v>2.2669999999999999</c:v>
                </c:pt>
                <c:pt idx="2268" formatCode="General">
                  <c:v>2.2679999999999998</c:v>
                </c:pt>
                <c:pt idx="2269" formatCode="General">
                  <c:v>2.2690000000000001</c:v>
                </c:pt>
                <c:pt idx="2270" formatCode="General">
                  <c:v>2.27</c:v>
                </c:pt>
                <c:pt idx="2271" formatCode="General">
                  <c:v>2.2709999999999999</c:v>
                </c:pt>
                <c:pt idx="2272" formatCode="General">
                  <c:v>2.2719999999999998</c:v>
                </c:pt>
                <c:pt idx="2273" formatCode="General">
                  <c:v>2.2730000000000001</c:v>
                </c:pt>
                <c:pt idx="2274" formatCode="General">
                  <c:v>2.274</c:v>
                </c:pt>
                <c:pt idx="2275" formatCode="General">
                  <c:v>2.2749999999999999</c:v>
                </c:pt>
                <c:pt idx="2276" formatCode="General">
                  <c:v>2.2759999999999998</c:v>
                </c:pt>
                <c:pt idx="2277" formatCode="General">
                  <c:v>2.2770000000000001</c:v>
                </c:pt>
                <c:pt idx="2278" formatCode="General">
                  <c:v>2.278</c:v>
                </c:pt>
                <c:pt idx="2279" formatCode="General">
                  <c:v>2.2789999999999999</c:v>
                </c:pt>
                <c:pt idx="2280" formatCode="General">
                  <c:v>2.2799999999999998</c:v>
                </c:pt>
                <c:pt idx="2281" formatCode="General">
                  <c:v>2.2810000000000001</c:v>
                </c:pt>
                <c:pt idx="2282" formatCode="General">
                  <c:v>2.282</c:v>
                </c:pt>
                <c:pt idx="2283" formatCode="General">
                  <c:v>2.2829999999999999</c:v>
                </c:pt>
                <c:pt idx="2284" formatCode="General">
                  <c:v>2.2839999999999998</c:v>
                </c:pt>
                <c:pt idx="2285" formatCode="General">
                  <c:v>2.2850000000000001</c:v>
                </c:pt>
                <c:pt idx="2286" formatCode="General">
                  <c:v>2.286</c:v>
                </c:pt>
                <c:pt idx="2287" formatCode="General">
                  <c:v>2.2869999999999999</c:v>
                </c:pt>
                <c:pt idx="2288" formatCode="General">
                  <c:v>2.2879999999999998</c:v>
                </c:pt>
                <c:pt idx="2289" formatCode="General">
                  <c:v>2.2890000000000001</c:v>
                </c:pt>
                <c:pt idx="2290" formatCode="General">
                  <c:v>2.29</c:v>
                </c:pt>
                <c:pt idx="2291" formatCode="General">
                  <c:v>2.2909999999999999</c:v>
                </c:pt>
                <c:pt idx="2292" formatCode="General">
                  <c:v>2.2919999999999998</c:v>
                </c:pt>
                <c:pt idx="2293" formatCode="General">
                  <c:v>2.2930000000000001</c:v>
                </c:pt>
                <c:pt idx="2294" formatCode="General">
                  <c:v>2.294</c:v>
                </c:pt>
                <c:pt idx="2295" formatCode="General">
                  <c:v>2.2949999999999999</c:v>
                </c:pt>
                <c:pt idx="2296" formatCode="General">
                  <c:v>2.2959999999999998</c:v>
                </c:pt>
                <c:pt idx="2297" formatCode="General">
                  <c:v>2.2970000000000002</c:v>
                </c:pt>
                <c:pt idx="2298" formatCode="General">
                  <c:v>2.298</c:v>
                </c:pt>
                <c:pt idx="2299" formatCode="General">
                  <c:v>2.2989999999999999</c:v>
                </c:pt>
                <c:pt idx="2300" formatCode="General">
                  <c:v>2.2999999999999998</c:v>
                </c:pt>
                <c:pt idx="2301" formatCode="General">
                  <c:v>2.3010000000000002</c:v>
                </c:pt>
                <c:pt idx="2302" formatCode="General">
                  <c:v>2.302</c:v>
                </c:pt>
                <c:pt idx="2303" formatCode="General">
                  <c:v>2.3029999999999999</c:v>
                </c:pt>
                <c:pt idx="2304" formatCode="General">
                  <c:v>2.3039999999999998</c:v>
                </c:pt>
                <c:pt idx="2305" formatCode="General">
                  <c:v>2.3050000000000002</c:v>
                </c:pt>
                <c:pt idx="2306" formatCode="General">
                  <c:v>2.306</c:v>
                </c:pt>
                <c:pt idx="2307" formatCode="General">
                  <c:v>2.3069999999999999</c:v>
                </c:pt>
                <c:pt idx="2308" formatCode="General">
                  <c:v>2.3079999999999998</c:v>
                </c:pt>
                <c:pt idx="2309" formatCode="General">
                  <c:v>2.3090000000000002</c:v>
                </c:pt>
                <c:pt idx="2310" formatCode="General">
                  <c:v>2.31</c:v>
                </c:pt>
                <c:pt idx="2311" formatCode="General">
                  <c:v>2.3109999999999999</c:v>
                </c:pt>
                <c:pt idx="2312" formatCode="General">
                  <c:v>2.3119999999999998</c:v>
                </c:pt>
                <c:pt idx="2313" formatCode="General">
                  <c:v>2.3130000000000002</c:v>
                </c:pt>
                <c:pt idx="2314" formatCode="General">
                  <c:v>2.3140000000000001</c:v>
                </c:pt>
                <c:pt idx="2315" formatCode="General">
                  <c:v>2.3149999999999999</c:v>
                </c:pt>
                <c:pt idx="2316" formatCode="General">
                  <c:v>2.3159999999999998</c:v>
                </c:pt>
                <c:pt idx="2317" formatCode="General">
                  <c:v>2.3170000000000002</c:v>
                </c:pt>
                <c:pt idx="2318" formatCode="General">
                  <c:v>2.3180000000000001</c:v>
                </c:pt>
                <c:pt idx="2319" formatCode="General">
                  <c:v>2.319</c:v>
                </c:pt>
                <c:pt idx="2320" formatCode="General">
                  <c:v>2.3199999999999998</c:v>
                </c:pt>
                <c:pt idx="2321" formatCode="General">
                  <c:v>2.3210000000000002</c:v>
                </c:pt>
                <c:pt idx="2322" formatCode="General">
                  <c:v>2.3220000000000001</c:v>
                </c:pt>
                <c:pt idx="2323" formatCode="General">
                  <c:v>2.323</c:v>
                </c:pt>
                <c:pt idx="2324" formatCode="General">
                  <c:v>2.3239999999999998</c:v>
                </c:pt>
                <c:pt idx="2325" formatCode="General">
                  <c:v>2.3250000000000002</c:v>
                </c:pt>
                <c:pt idx="2326" formatCode="General">
                  <c:v>2.3260000000000001</c:v>
                </c:pt>
                <c:pt idx="2327" formatCode="General">
                  <c:v>2.327</c:v>
                </c:pt>
                <c:pt idx="2328" formatCode="General">
                  <c:v>2.3279999999999998</c:v>
                </c:pt>
                <c:pt idx="2329" formatCode="General">
                  <c:v>2.3290000000000002</c:v>
                </c:pt>
                <c:pt idx="2330" formatCode="General">
                  <c:v>2.33</c:v>
                </c:pt>
                <c:pt idx="2331" formatCode="General">
                  <c:v>2.331</c:v>
                </c:pt>
                <c:pt idx="2332" formatCode="General">
                  <c:v>2.3319999999999999</c:v>
                </c:pt>
                <c:pt idx="2333" formatCode="General">
                  <c:v>2.3330000000000002</c:v>
                </c:pt>
                <c:pt idx="2334" formatCode="General">
                  <c:v>2.3340000000000001</c:v>
                </c:pt>
                <c:pt idx="2335" formatCode="General">
                  <c:v>2.335</c:v>
                </c:pt>
                <c:pt idx="2336" formatCode="General">
                  <c:v>2.3359999999999999</c:v>
                </c:pt>
                <c:pt idx="2337" formatCode="General">
                  <c:v>2.3370000000000002</c:v>
                </c:pt>
                <c:pt idx="2338" formatCode="General">
                  <c:v>2.3380000000000001</c:v>
                </c:pt>
                <c:pt idx="2339" formatCode="General">
                  <c:v>2.339</c:v>
                </c:pt>
                <c:pt idx="2340" formatCode="General">
                  <c:v>2.34</c:v>
                </c:pt>
                <c:pt idx="2341" formatCode="General">
                  <c:v>2.3410000000000002</c:v>
                </c:pt>
                <c:pt idx="2342" formatCode="General">
                  <c:v>2.3420000000000001</c:v>
                </c:pt>
                <c:pt idx="2343" formatCode="General">
                  <c:v>2.343</c:v>
                </c:pt>
                <c:pt idx="2344" formatCode="General">
                  <c:v>2.3439999999999999</c:v>
                </c:pt>
                <c:pt idx="2345" formatCode="General">
                  <c:v>2.3450000000000002</c:v>
                </c:pt>
                <c:pt idx="2346" formatCode="General">
                  <c:v>2.3460000000000001</c:v>
                </c:pt>
                <c:pt idx="2347" formatCode="General">
                  <c:v>2.347</c:v>
                </c:pt>
                <c:pt idx="2348" formatCode="General">
                  <c:v>2.3479999999999999</c:v>
                </c:pt>
                <c:pt idx="2349" formatCode="General">
                  <c:v>2.3490000000000002</c:v>
                </c:pt>
                <c:pt idx="2350" formatCode="General">
                  <c:v>2.35</c:v>
                </c:pt>
                <c:pt idx="2351" formatCode="General">
                  <c:v>2.351</c:v>
                </c:pt>
                <c:pt idx="2352" formatCode="General">
                  <c:v>2.3519999999999999</c:v>
                </c:pt>
                <c:pt idx="2353" formatCode="General">
                  <c:v>2.3530000000000002</c:v>
                </c:pt>
                <c:pt idx="2354" formatCode="General">
                  <c:v>2.3540000000000001</c:v>
                </c:pt>
                <c:pt idx="2355" formatCode="General">
                  <c:v>2.355</c:v>
                </c:pt>
                <c:pt idx="2356" formatCode="General">
                  <c:v>2.3559999999999999</c:v>
                </c:pt>
                <c:pt idx="2357" formatCode="General">
                  <c:v>2.3570000000000002</c:v>
                </c:pt>
                <c:pt idx="2358" formatCode="General">
                  <c:v>2.3580000000000001</c:v>
                </c:pt>
                <c:pt idx="2359" formatCode="General">
                  <c:v>2.359</c:v>
                </c:pt>
                <c:pt idx="2360" formatCode="General">
                  <c:v>2.36</c:v>
                </c:pt>
                <c:pt idx="2361" formatCode="General">
                  <c:v>2.3610000000000002</c:v>
                </c:pt>
                <c:pt idx="2362" formatCode="General">
                  <c:v>2.3620000000000001</c:v>
                </c:pt>
                <c:pt idx="2363" formatCode="General">
                  <c:v>2.363</c:v>
                </c:pt>
                <c:pt idx="2364" formatCode="General">
                  <c:v>2.3639999999999999</c:v>
                </c:pt>
                <c:pt idx="2365" formatCode="General">
                  <c:v>2.3650000000000002</c:v>
                </c:pt>
                <c:pt idx="2366" formatCode="General">
                  <c:v>2.3660000000000001</c:v>
                </c:pt>
                <c:pt idx="2367" formatCode="General">
                  <c:v>2.367</c:v>
                </c:pt>
                <c:pt idx="2368" formatCode="General">
                  <c:v>2.3679999999999999</c:v>
                </c:pt>
                <c:pt idx="2369" formatCode="General">
                  <c:v>2.3690000000000002</c:v>
                </c:pt>
                <c:pt idx="2370" formatCode="General">
                  <c:v>2.37</c:v>
                </c:pt>
                <c:pt idx="2371" formatCode="General">
                  <c:v>2.371</c:v>
                </c:pt>
                <c:pt idx="2372" formatCode="General">
                  <c:v>2.3719999999999999</c:v>
                </c:pt>
                <c:pt idx="2373" formatCode="General">
                  <c:v>2.3730000000000002</c:v>
                </c:pt>
                <c:pt idx="2374" formatCode="General">
                  <c:v>2.3740000000000001</c:v>
                </c:pt>
                <c:pt idx="2375" formatCode="General">
                  <c:v>2.375</c:v>
                </c:pt>
                <c:pt idx="2376" formatCode="General">
                  <c:v>2.3759999999999999</c:v>
                </c:pt>
                <c:pt idx="2377" formatCode="General">
                  <c:v>2.3769999999999998</c:v>
                </c:pt>
                <c:pt idx="2378" formatCode="General">
                  <c:v>2.3780000000000001</c:v>
                </c:pt>
                <c:pt idx="2379" formatCode="General">
                  <c:v>2.379</c:v>
                </c:pt>
                <c:pt idx="2380" formatCode="General">
                  <c:v>2.38</c:v>
                </c:pt>
                <c:pt idx="2381" formatCode="General">
                  <c:v>2.3809999999999998</c:v>
                </c:pt>
                <c:pt idx="2382" formatCode="General">
                  <c:v>2.3820000000000001</c:v>
                </c:pt>
                <c:pt idx="2383" formatCode="General">
                  <c:v>2.383</c:v>
                </c:pt>
                <c:pt idx="2384" formatCode="General">
                  <c:v>2.3839999999999999</c:v>
                </c:pt>
                <c:pt idx="2385" formatCode="General">
                  <c:v>2.3849999999999998</c:v>
                </c:pt>
                <c:pt idx="2386" formatCode="General">
                  <c:v>2.3860000000000001</c:v>
                </c:pt>
                <c:pt idx="2387" formatCode="General">
                  <c:v>2.387</c:v>
                </c:pt>
                <c:pt idx="2388" formatCode="General">
                  <c:v>2.3879999999999999</c:v>
                </c:pt>
                <c:pt idx="2389" formatCode="General">
                  <c:v>2.3889999999999998</c:v>
                </c:pt>
                <c:pt idx="2390" formatCode="General">
                  <c:v>2.39</c:v>
                </c:pt>
                <c:pt idx="2391" formatCode="General">
                  <c:v>2.391</c:v>
                </c:pt>
                <c:pt idx="2392" formatCode="General">
                  <c:v>2.3919999999999999</c:v>
                </c:pt>
                <c:pt idx="2393" formatCode="General">
                  <c:v>2.3929999999999998</c:v>
                </c:pt>
                <c:pt idx="2394" formatCode="General">
                  <c:v>2.3940000000000001</c:v>
                </c:pt>
                <c:pt idx="2395" formatCode="General">
                  <c:v>2.395</c:v>
                </c:pt>
                <c:pt idx="2396" formatCode="General">
                  <c:v>2.3959999999999999</c:v>
                </c:pt>
                <c:pt idx="2397" formatCode="General">
                  <c:v>2.3969999999999998</c:v>
                </c:pt>
                <c:pt idx="2398" formatCode="General">
                  <c:v>2.3980000000000001</c:v>
                </c:pt>
                <c:pt idx="2399" formatCode="General">
                  <c:v>2.399</c:v>
                </c:pt>
                <c:pt idx="2400" formatCode="General">
                  <c:v>2.4</c:v>
                </c:pt>
                <c:pt idx="2401" formatCode="General">
                  <c:v>2.4009999999999998</c:v>
                </c:pt>
                <c:pt idx="2402" formatCode="General">
                  <c:v>2.4020000000000001</c:v>
                </c:pt>
                <c:pt idx="2403" formatCode="General">
                  <c:v>2.403</c:v>
                </c:pt>
                <c:pt idx="2404" formatCode="General">
                  <c:v>2.4039999999999999</c:v>
                </c:pt>
                <c:pt idx="2405" formatCode="General">
                  <c:v>2.4049999999999998</c:v>
                </c:pt>
                <c:pt idx="2406" formatCode="General">
                  <c:v>2.4060000000000001</c:v>
                </c:pt>
                <c:pt idx="2407" formatCode="General">
                  <c:v>2.407</c:v>
                </c:pt>
                <c:pt idx="2408" formatCode="General">
                  <c:v>2.4079999999999999</c:v>
                </c:pt>
                <c:pt idx="2409" formatCode="General">
                  <c:v>2.4089999999999998</c:v>
                </c:pt>
                <c:pt idx="2410" formatCode="General">
                  <c:v>2.41</c:v>
                </c:pt>
                <c:pt idx="2411" formatCode="General">
                  <c:v>2.411</c:v>
                </c:pt>
                <c:pt idx="2412" formatCode="General">
                  <c:v>2.4119999999999999</c:v>
                </c:pt>
                <c:pt idx="2413" formatCode="General">
                  <c:v>2.4129999999999998</c:v>
                </c:pt>
                <c:pt idx="2414" formatCode="General">
                  <c:v>2.4140000000000001</c:v>
                </c:pt>
                <c:pt idx="2415" formatCode="General">
                  <c:v>2.415</c:v>
                </c:pt>
                <c:pt idx="2416" formatCode="General">
                  <c:v>2.4159999999999999</c:v>
                </c:pt>
                <c:pt idx="2417" formatCode="General">
                  <c:v>2.4169999999999998</c:v>
                </c:pt>
                <c:pt idx="2418" formatCode="General">
                  <c:v>2.4180000000000001</c:v>
                </c:pt>
                <c:pt idx="2419" formatCode="General">
                  <c:v>2.419</c:v>
                </c:pt>
                <c:pt idx="2420" formatCode="General">
                  <c:v>2.42</c:v>
                </c:pt>
                <c:pt idx="2421" formatCode="General">
                  <c:v>2.4209999999999998</c:v>
                </c:pt>
                <c:pt idx="2422" formatCode="General">
                  <c:v>2.4220000000000002</c:v>
                </c:pt>
                <c:pt idx="2423" formatCode="General">
                  <c:v>2.423</c:v>
                </c:pt>
                <c:pt idx="2424" formatCode="General">
                  <c:v>2.4239999999999999</c:v>
                </c:pt>
                <c:pt idx="2425" formatCode="General">
                  <c:v>2.4249999999999998</c:v>
                </c:pt>
                <c:pt idx="2426" formatCode="General">
                  <c:v>2.4260000000000002</c:v>
                </c:pt>
                <c:pt idx="2427" formatCode="General">
                  <c:v>2.427</c:v>
                </c:pt>
                <c:pt idx="2428" formatCode="General">
                  <c:v>2.4279999999999999</c:v>
                </c:pt>
                <c:pt idx="2429" formatCode="General">
                  <c:v>2.4289999999999998</c:v>
                </c:pt>
                <c:pt idx="2430" formatCode="General">
                  <c:v>2.4300000000000002</c:v>
                </c:pt>
                <c:pt idx="2431" formatCode="General">
                  <c:v>2.431</c:v>
                </c:pt>
                <c:pt idx="2432" formatCode="General">
                  <c:v>2.4319999999999999</c:v>
                </c:pt>
                <c:pt idx="2433" formatCode="General">
                  <c:v>2.4329999999999998</c:v>
                </c:pt>
                <c:pt idx="2434" formatCode="General">
                  <c:v>2.4340000000000002</c:v>
                </c:pt>
                <c:pt idx="2435" formatCode="General">
                  <c:v>2.4350000000000001</c:v>
                </c:pt>
                <c:pt idx="2436" formatCode="General">
                  <c:v>2.4359999999999999</c:v>
                </c:pt>
                <c:pt idx="2437" formatCode="General">
                  <c:v>2.4369999999999998</c:v>
                </c:pt>
                <c:pt idx="2438" formatCode="General">
                  <c:v>2.4380000000000002</c:v>
                </c:pt>
                <c:pt idx="2439" formatCode="General">
                  <c:v>2.4390000000000001</c:v>
                </c:pt>
                <c:pt idx="2440" formatCode="General">
                  <c:v>2.44</c:v>
                </c:pt>
                <c:pt idx="2441" formatCode="General">
                  <c:v>2.4409999999999998</c:v>
                </c:pt>
                <c:pt idx="2442" formatCode="General">
                  <c:v>2.4420000000000002</c:v>
                </c:pt>
                <c:pt idx="2443" formatCode="General">
                  <c:v>2.4430000000000001</c:v>
                </c:pt>
                <c:pt idx="2444" formatCode="General">
                  <c:v>2.444</c:v>
                </c:pt>
                <c:pt idx="2445" formatCode="General">
                  <c:v>2.4449999999999998</c:v>
                </c:pt>
                <c:pt idx="2446" formatCode="General">
                  <c:v>2.4460000000000002</c:v>
                </c:pt>
                <c:pt idx="2447" formatCode="General">
                  <c:v>2.4470000000000001</c:v>
                </c:pt>
                <c:pt idx="2448" formatCode="General">
                  <c:v>2.448</c:v>
                </c:pt>
                <c:pt idx="2449" formatCode="General">
                  <c:v>2.4489999999999998</c:v>
                </c:pt>
                <c:pt idx="2450" formatCode="General">
                  <c:v>2.4500000000000002</c:v>
                </c:pt>
                <c:pt idx="2451" formatCode="General">
                  <c:v>2.4510000000000001</c:v>
                </c:pt>
                <c:pt idx="2452" formatCode="General">
                  <c:v>2.452</c:v>
                </c:pt>
                <c:pt idx="2453" formatCode="General">
                  <c:v>2.4529999999999998</c:v>
                </c:pt>
                <c:pt idx="2454" formatCode="General">
                  <c:v>2.4540000000000002</c:v>
                </c:pt>
                <c:pt idx="2455" formatCode="General">
                  <c:v>2.4550000000000001</c:v>
                </c:pt>
                <c:pt idx="2456" formatCode="General">
                  <c:v>2.456</c:v>
                </c:pt>
                <c:pt idx="2457" formatCode="General">
                  <c:v>2.4569999999999999</c:v>
                </c:pt>
                <c:pt idx="2458" formatCode="General">
                  <c:v>2.4580000000000002</c:v>
                </c:pt>
                <c:pt idx="2459" formatCode="General">
                  <c:v>2.4590000000000001</c:v>
                </c:pt>
                <c:pt idx="2460" formatCode="General">
                  <c:v>2.46</c:v>
                </c:pt>
                <c:pt idx="2461" formatCode="General">
                  <c:v>2.4609999999999999</c:v>
                </c:pt>
                <c:pt idx="2462" formatCode="General">
                  <c:v>2.4620000000000002</c:v>
                </c:pt>
                <c:pt idx="2463" formatCode="General">
                  <c:v>2.4630000000000001</c:v>
                </c:pt>
                <c:pt idx="2464" formatCode="General">
                  <c:v>2.464</c:v>
                </c:pt>
                <c:pt idx="2465" formatCode="General">
                  <c:v>2.4649999999999999</c:v>
                </c:pt>
                <c:pt idx="2466" formatCode="General">
                  <c:v>2.4660000000000002</c:v>
                </c:pt>
                <c:pt idx="2467" formatCode="General">
                  <c:v>2.4670000000000001</c:v>
                </c:pt>
                <c:pt idx="2468" formatCode="General">
                  <c:v>2.468</c:v>
                </c:pt>
                <c:pt idx="2469" formatCode="General">
                  <c:v>2.4689999999999999</c:v>
                </c:pt>
                <c:pt idx="2470" formatCode="General">
                  <c:v>2.4700000000000002</c:v>
                </c:pt>
                <c:pt idx="2471" formatCode="General">
                  <c:v>2.4710000000000001</c:v>
                </c:pt>
                <c:pt idx="2472" formatCode="General">
                  <c:v>2.472</c:v>
                </c:pt>
                <c:pt idx="2473" formatCode="General">
                  <c:v>2.4729999999999999</c:v>
                </c:pt>
                <c:pt idx="2474" formatCode="General">
                  <c:v>2.4740000000000002</c:v>
                </c:pt>
                <c:pt idx="2475" formatCode="General">
                  <c:v>2.4750000000000001</c:v>
                </c:pt>
                <c:pt idx="2476" formatCode="General">
                  <c:v>2.476</c:v>
                </c:pt>
                <c:pt idx="2477" formatCode="General">
                  <c:v>2.4769999999999999</c:v>
                </c:pt>
                <c:pt idx="2478" formatCode="General">
                  <c:v>2.4780000000000002</c:v>
                </c:pt>
                <c:pt idx="2479" formatCode="General">
                  <c:v>2.4790000000000001</c:v>
                </c:pt>
                <c:pt idx="2480" formatCode="General">
                  <c:v>2.48</c:v>
                </c:pt>
                <c:pt idx="2481" formatCode="General">
                  <c:v>2.4809999999999999</c:v>
                </c:pt>
                <c:pt idx="2482" formatCode="General">
                  <c:v>2.4820000000000002</c:v>
                </c:pt>
                <c:pt idx="2483" formatCode="General">
                  <c:v>2.4830000000000001</c:v>
                </c:pt>
                <c:pt idx="2484" formatCode="General">
                  <c:v>2.484</c:v>
                </c:pt>
                <c:pt idx="2485" formatCode="General">
                  <c:v>2.4849999999999999</c:v>
                </c:pt>
                <c:pt idx="2486" formatCode="General">
                  <c:v>2.4860000000000002</c:v>
                </c:pt>
                <c:pt idx="2487" formatCode="General">
                  <c:v>2.4870000000000001</c:v>
                </c:pt>
                <c:pt idx="2488" formatCode="General">
                  <c:v>2.488</c:v>
                </c:pt>
                <c:pt idx="2489" formatCode="General">
                  <c:v>2.4889999999999999</c:v>
                </c:pt>
                <c:pt idx="2490" formatCode="General">
                  <c:v>2.4900000000000002</c:v>
                </c:pt>
                <c:pt idx="2491" formatCode="General">
                  <c:v>2.4910000000000001</c:v>
                </c:pt>
                <c:pt idx="2492" formatCode="General">
                  <c:v>2.492</c:v>
                </c:pt>
                <c:pt idx="2493" formatCode="General">
                  <c:v>2.4929999999999999</c:v>
                </c:pt>
                <c:pt idx="2494" formatCode="General">
                  <c:v>2.4940000000000002</c:v>
                </c:pt>
                <c:pt idx="2495" formatCode="General">
                  <c:v>2.4950000000000001</c:v>
                </c:pt>
                <c:pt idx="2496" formatCode="General">
                  <c:v>2.496</c:v>
                </c:pt>
                <c:pt idx="2497" formatCode="General">
                  <c:v>2.4969999999999999</c:v>
                </c:pt>
                <c:pt idx="2498" formatCode="General">
                  <c:v>2.4980000000000002</c:v>
                </c:pt>
                <c:pt idx="2499" formatCode="General">
                  <c:v>2.4990000000000001</c:v>
                </c:pt>
                <c:pt idx="2500" formatCode="General">
                  <c:v>2.5</c:v>
                </c:pt>
                <c:pt idx="2501" formatCode="General">
                  <c:v>2.5009999999999999</c:v>
                </c:pt>
                <c:pt idx="2502" formatCode="General">
                  <c:v>2.5019999999999998</c:v>
                </c:pt>
                <c:pt idx="2503" formatCode="General">
                  <c:v>2.5030000000000001</c:v>
                </c:pt>
                <c:pt idx="2504" formatCode="General">
                  <c:v>2.504</c:v>
                </c:pt>
                <c:pt idx="2505" formatCode="General">
                  <c:v>2.5049999999999999</c:v>
                </c:pt>
                <c:pt idx="2506" formatCode="General">
                  <c:v>2.5059999999999998</c:v>
                </c:pt>
                <c:pt idx="2507" formatCode="General">
                  <c:v>2.5070000000000001</c:v>
                </c:pt>
                <c:pt idx="2508" formatCode="General">
                  <c:v>2.508</c:v>
                </c:pt>
                <c:pt idx="2509" formatCode="General">
                  <c:v>2.5089999999999999</c:v>
                </c:pt>
                <c:pt idx="2510" formatCode="General">
                  <c:v>2.5099999999999998</c:v>
                </c:pt>
                <c:pt idx="2511" formatCode="General">
                  <c:v>2.5110000000000001</c:v>
                </c:pt>
                <c:pt idx="2512" formatCode="General">
                  <c:v>2.512</c:v>
                </c:pt>
                <c:pt idx="2513" formatCode="General">
                  <c:v>2.5129999999999999</c:v>
                </c:pt>
                <c:pt idx="2514" formatCode="General">
                  <c:v>2.5139999999999998</c:v>
                </c:pt>
                <c:pt idx="2515" formatCode="General">
                  <c:v>2.5150000000000001</c:v>
                </c:pt>
                <c:pt idx="2516" formatCode="General">
                  <c:v>2.516</c:v>
                </c:pt>
                <c:pt idx="2517" formatCode="General">
                  <c:v>2.5169999999999999</c:v>
                </c:pt>
                <c:pt idx="2518" formatCode="General">
                  <c:v>2.5179999999999998</c:v>
                </c:pt>
                <c:pt idx="2519" formatCode="General">
                  <c:v>2.5190000000000001</c:v>
                </c:pt>
                <c:pt idx="2520" formatCode="General">
                  <c:v>2.52</c:v>
                </c:pt>
                <c:pt idx="2521" formatCode="General">
                  <c:v>2.5209999999999999</c:v>
                </c:pt>
                <c:pt idx="2522" formatCode="General">
                  <c:v>2.5219999999999998</c:v>
                </c:pt>
                <c:pt idx="2523" formatCode="General">
                  <c:v>2.5230000000000001</c:v>
                </c:pt>
                <c:pt idx="2524" formatCode="General">
                  <c:v>2.524</c:v>
                </c:pt>
                <c:pt idx="2525" formatCode="General">
                  <c:v>2.5249999999999999</c:v>
                </c:pt>
                <c:pt idx="2526" formatCode="General">
                  <c:v>2.5259999999999998</c:v>
                </c:pt>
                <c:pt idx="2527" formatCode="General">
                  <c:v>2.5270000000000001</c:v>
                </c:pt>
                <c:pt idx="2528" formatCode="General">
                  <c:v>2.528</c:v>
                </c:pt>
                <c:pt idx="2529" formatCode="General">
                  <c:v>2.5289999999999999</c:v>
                </c:pt>
                <c:pt idx="2530" formatCode="General">
                  <c:v>2.5299999999999998</c:v>
                </c:pt>
                <c:pt idx="2531" formatCode="General">
                  <c:v>2.5310000000000001</c:v>
                </c:pt>
                <c:pt idx="2532" formatCode="General">
                  <c:v>2.532</c:v>
                </c:pt>
                <c:pt idx="2533" formatCode="General">
                  <c:v>2.5329999999999999</c:v>
                </c:pt>
                <c:pt idx="2534" formatCode="General">
                  <c:v>2.5339999999999998</c:v>
                </c:pt>
                <c:pt idx="2535" formatCode="General">
                  <c:v>2.5350000000000001</c:v>
                </c:pt>
                <c:pt idx="2536" formatCode="General">
                  <c:v>2.536</c:v>
                </c:pt>
                <c:pt idx="2537" formatCode="General">
                  <c:v>2.5369999999999999</c:v>
                </c:pt>
                <c:pt idx="2538" formatCode="General">
                  <c:v>2.5379999999999998</c:v>
                </c:pt>
                <c:pt idx="2539" formatCode="General">
                  <c:v>2.5390000000000001</c:v>
                </c:pt>
                <c:pt idx="2540" formatCode="General">
                  <c:v>2.54</c:v>
                </c:pt>
                <c:pt idx="2541" formatCode="General">
                  <c:v>2.5409999999999999</c:v>
                </c:pt>
                <c:pt idx="2542" formatCode="General">
                  <c:v>2.5419999999999998</c:v>
                </c:pt>
                <c:pt idx="2543" formatCode="General">
                  <c:v>2.5430000000000001</c:v>
                </c:pt>
                <c:pt idx="2544" formatCode="General">
                  <c:v>2.544</c:v>
                </c:pt>
                <c:pt idx="2545" formatCode="General">
                  <c:v>2.5449999999999999</c:v>
                </c:pt>
                <c:pt idx="2546" formatCode="General">
                  <c:v>2.5459999999999998</c:v>
                </c:pt>
                <c:pt idx="2547" formatCode="General">
                  <c:v>2.5470000000000002</c:v>
                </c:pt>
                <c:pt idx="2548" formatCode="General">
                  <c:v>2.548</c:v>
                </c:pt>
                <c:pt idx="2549" formatCode="General">
                  <c:v>2.5489999999999999</c:v>
                </c:pt>
                <c:pt idx="2550" formatCode="General">
                  <c:v>2.5499999999999998</c:v>
                </c:pt>
                <c:pt idx="2551" formatCode="General">
                  <c:v>2.5510000000000002</c:v>
                </c:pt>
                <c:pt idx="2552" formatCode="General">
                  <c:v>2.552</c:v>
                </c:pt>
                <c:pt idx="2553" formatCode="General">
                  <c:v>2.5529999999999999</c:v>
                </c:pt>
                <c:pt idx="2554" formatCode="General">
                  <c:v>2.5539999999999998</c:v>
                </c:pt>
                <c:pt idx="2555" formatCode="General">
                  <c:v>2.5550000000000002</c:v>
                </c:pt>
                <c:pt idx="2556" formatCode="General">
                  <c:v>2.556</c:v>
                </c:pt>
                <c:pt idx="2557" formatCode="General">
                  <c:v>2.5569999999999999</c:v>
                </c:pt>
                <c:pt idx="2558" formatCode="General">
                  <c:v>2.5579999999999998</c:v>
                </c:pt>
                <c:pt idx="2559" formatCode="General">
                  <c:v>2.5590000000000002</c:v>
                </c:pt>
                <c:pt idx="2560" formatCode="General">
                  <c:v>2.56</c:v>
                </c:pt>
                <c:pt idx="2561" formatCode="General">
                  <c:v>2.5609999999999999</c:v>
                </c:pt>
                <c:pt idx="2562" formatCode="General">
                  <c:v>2.5619999999999998</c:v>
                </c:pt>
                <c:pt idx="2563" formatCode="General">
                  <c:v>2.5630000000000002</c:v>
                </c:pt>
                <c:pt idx="2564" formatCode="General">
                  <c:v>2.5640000000000001</c:v>
                </c:pt>
                <c:pt idx="2565" formatCode="General">
                  <c:v>2.5649999999999999</c:v>
                </c:pt>
                <c:pt idx="2566" formatCode="General">
                  <c:v>2.5659999999999998</c:v>
                </c:pt>
                <c:pt idx="2567" formatCode="General">
                  <c:v>2.5670000000000002</c:v>
                </c:pt>
                <c:pt idx="2568" formatCode="General">
                  <c:v>2.5680000000000001</c:v>
                </c:pt>
                <c:pt idx="2569" formatCode="General">
                  <c:v>2.569</c:v>
                </c:pt>
                <c:pt idx="2570" formatCode="General">
                  <c:v>2.57</c:v>
                </c:pt>
                <c:pt idx="2571" formatCode="General">
                  <c:v>2.5710000000000002</c:v>
                </c:pt>
                <c:pt idx="2572" formatCode="General">
                  <c:v>2.5720000000000001</c:v>
                </c:pt>
                <c:pt idx="2573" formatCode="General">
                  <c:v>2.573</c:v>
                </c:pt>
                <c:pt idx="2574" formatCode="General">
                  <c:v>2.5739999999999998</c:v>
                </c:pt>
                <c:pt idx="2575" formatCode="General">
                  <c:v>2.5750000000000002</c:v>
                </c:pt>
                <c:pt idx="2576" formatCode="General">
                  <c:v>2.5760000000000001</c:v>
                </c:pt>
                <c:pt idx="2577" formatCode="General">
                  <c:v>2.577</c:v>
                </c:pt>
                <c:pt idx="2578" formatCode="General">
                  <c:v>2.5779999999999998</c:v>
                </c:pt>
                <c:pt idx="2579" formatCode="General">
                  <c:v>2.5790000000000002</c:v>
                </c:pt>
                <c:pt idx="2580" formatCode="General">
                  <c:v>2.58</c:v>
                </c:pt>
                <c:pt idx="2581" formatCode="General">
                  <c:v>2.581</c:v>
                </c:pt>
                <c:pt idx="2582" formatCode="General">
                  <c:v>2.5819999999999999</c:v>
                </c:pt>
                <c:pt idx="2583" formatCode="General">
                  <c:v>2.5830000000000002</c:v>
                </c:pt>
                <c:pt idx="2584" formatCode="General">
                  <c:v>2.5840000000000001</c:v>
                </c:pt>
                <c:pt idx="2585" formatCode="General">
                  <c:v>2.585</c:v>
                </c:pt>
                <c:pt idx="2586" formatCode="General">
                  <c:v>2.5859999999999999</c:v>
                </c:pt>
                <c:pt idx="2587" formatCode="General">
                  <c:v>2.5870000000000002</c:v>
                </c:pt>
                <c:pt idx="2588" formatCode="General">
                  <c:v>2.5880000000000001</c:v>
                </c:pt>
                <c:pt idx="2589" formatCode="General">
                  <c:v>2.589</c:v>
                </c:pt>
                <c:pt idx="2590" formatCode="General">
                  <c:v>2.59</c:v>
                </c:pt>
                <c:pt idx="2591" formatCode="General">
                  <c:v>2.5910000000000002</c:v>
                </c:pt>
                <c:pt idx="2592" formatCode="General">
                  <c:v>2.5920000000000001</c:v>
                </c:pt>
                <c:pt idx="2593" formatCode="General">
                  <c:v>2.593</c:v>
                </c:pt>
                <c:pt idx="2594" formatCode="General">
                  <c:v>2.5939999999999999</c:v>
                </c:pt>
                <c:pt idx="2595" formatCode="General">
                  <c:v>2.5950000000000002</c:v>
                </c:pt>
                <c:pt idx="2596" formatCode="General">
                  <c:v>2.5960000000000001</c:v>
                </c:pt>
                <c:pt idx="2597" formatCode="General">
                  <c:v>2.597</c:v>
                </c:pt>
                <c:pt idx="2598" formatCode="General">
                  <c:v>2.5979999999999999</c:v>
                </c:pt>
                <c:pt idx="2599" formatCode="General">
                  <c:v>2.5990000000000002</c:v>
                </c:pt>
                <c:pt idx="2600" formatCode="General">
                  <c:v>2.6</c:v>
                </c:pt>
                <c:pt idx="2601" formatCode="General">
                  <c:v>2.601</c:v>
                </c:pt>
                <c:pt idx="2602" formatCode="General">
                  <c:v>2.6019999999999999</c:v>
                </c:pt>
                <c:pt idx="2603" formatCode="General">
                  <c:v>2.6030000000000002</c:v>
                </c:pt>
                <c:pt idx="2604" formatCode="General">
                  <c:v>2.6040000000000001</c:v>
                </c:pt>
                <c:pt idx="2605" formatCode="General">
                  <c:v>2.605</c:v>
                </c:pt>
                <c:pt idx="2606" formatCode="General">
                  <c:v>2.6059999999999999</c:v>
                </c:pt>
                <c:pt idx="2607" formatCode="General">
                  <c:v>2.6070000000000002</c:v>
                </c:pt>
                <c:pt idx="2608" formatCode="General">
                  <c:v>2.6080000000000001</c:v>
                </c:pt>
                <c:pt idx="2609" formatCode="General">
                  <c:v>2.609</c:v>
                </c:pt>
                <c:pt idx="2610" formatCode="General">
                  <c:v>2.61</c:v>
                </c:pt>
                <c:pt idx="2611" formatCode="General">
                  <c:v>2.6110000000000002</c:v>
                </c:pt>
                <c:pt idx="2612" formatCode="General">
                  <c:v>2.6120000000000001</c:v>
                </c:pt>
                <c:pt idx="2613" formatCode="General">
                  <c:v>2.613</c:v>
                </c:pt>
                <c:pt idx="2614" formatCode="General">
                  <c:v>2.6139999999999999</c:v>
                </c:pt>
                <c:pt idx="2615" formatCode="General">
                  <c:v>2.6150000000000002</c:v>
                </c:pt>
                <c:pt idx="2616" formatCode="General">
                  <c:v>2.6160000000000001</c:v>
                </c:pt>
                <c:pt idx="2617" formatCode="General">
                  <c:v>2.617</c:v>
                </c:pt>
                <c:pt idx="2618" formatCode="General">
                  <c:v>2.6179999999999999</c:v>
                </c:pt>
                <c:pt idx="2619" formatCode="General">
                  <c:v>2.6190000000000002</c:v>
                </c:pt>
                <c:pt idx="2620" formatCode="General">
                  <c:v>2.62</c:v>
                </c:pt>
                <c:pt idx="2621" formatCode="General">
                  <c:v>2.621</c:v>
                </c:pt>
                <c:pt idx="2622" formatCode="General">
                  <c:v>2.6219999999999999</c:v>
                </c:pt>
                <c:pt idx="2623" formatCode="General">
                  <c:v>2.6230000000000002</c:v>
                </c:pt>
                <c:pt idx="2624" formatCode="General">
                  <c:v>2.6240000000000001</c:v>
                </c:pt>
                <c:pt idx="2625" formatCode="General">
                  <c:v>2.625</c:v>
                </c:pt>
                <c:pt idx="2626" formatCode="General">
                  <c:v>2.6259999999999999</c:v>
                </c:pt>
                <c:pt idx="2627" formatCode="General">
                  <c:v>2.6269999999999998</c:v>
                </c:pt>
                <c:pt idx="2628" formatCode="General">
                  <c:v>2.6280000000000001</c:v>
                </c:pt>
                <c:pt idx="2629" formatCode="General">
                  <c:v>2.629</c:v>
                </c:pt>
                <c:pt idx="2630" formatCode="General">
                  <c:v>2.63</c:v>
                </c:pt>
                <c:pt idx="2631" formatCode="General">
                  <c:v>2.6309999999999998</c:v>
                </c:pt>
                <c:pt idx="2632" formatCode="General">
                  <c:v>2.6320000000000001</c:v>
                </c:pt>
                <c:pt idx="2633" formatCode="General">
                  <c:v>2.633</c:v>
                </c:pt>
                <c:pt idx="2634" formatCode="General">
                  <c:v>2.6339999999999999</c:v>
                </c:pt>
                <c:pt idx="2635" formatCode="General">
                  <c:v>2.6349999999999998</c:v>
                </c:pt>
                <c:pt idx="2636" formatCode="General">
                  <c:v>2.6360000000000001</c:v>
                </c:pt>
                <c:pt idx="2637" formatCode="General">
                  <c:v>2.637</c:v>
                </c:pt>
                <c:pt idx="2638" formatCode="General">
                  <c:v>2.6379999999999999</c:v>
                </c:pt>
                <c:pt idx="2639" formatCode="General">
                  <c:v>2.6389999999999998</c:v>
                </c:pt>
                <c:pt idx="2640" formatCode="General">
                  <c:v>2.64</c:v>
                </c:pt>
                <c:pt idx="2641" formatCode="General">
                  <c:v>2.641</c:v>
                </c:pt>
                <c:pt idx="2642" formatCode="General">
                  <c:v>2.6419999999999999</c:v>
                </c:pt>
                <c:pt idx="2643" formatCode="General">
                  <c:v>2.6429999999999998</c:v>
                </c:pt>
                <c:pt idx="2644" formatCode="General">
                  <c:v>2.6440000000000001</c:v>
                </c:pt>
                <c:pt idx="2645" formatCode="General">
                  <c:v>2.645</c:v>
                </c:pt>
                <c:pt idx="2646" formatCode="General">
                  <c:v>2.6459999999999999</c:v>
                </c:pt>
                <c:pt idx="2647" formatCode="General">
                  <c:v>2.6469999999999998</c:v>
                </c:pt>
                <c:pt idx="2648" formatCode="General">
                  <c:v>2.6480000000000001</c:v>
                </c:pt>
                <c:pt idx="2649" formatCode="General">
                  <c:v>2.649</c:v>
                </c:pt>
                <c:pt idx="2650" formatCode="General">
                  <c:v>2.65</c:v>
                </c:pt>
                <c:pt idx="2651" formatCode="General">
                  <c:v>2.6509999999999998</c:v>
                </c:pt>
                <c:pt idx="2652" formatCode="General">
                  <c:v>2.6520000000000001</c:v>
                </c:pt>
                <c:pt idx="2653" formatCode="General">
                  <c:v>2.653</c:v>
                </c:pt>
                <c:pt idx="2654" formatCode="General">
                  <c:v>2.6539999999999999</c:v>
                </c:pt>
                <c:pt idx="2655" formatCode="General">
                  <c:v>2.6549999999999998</c:v>
                </c:pt>
                <c:pt idx="2656" formatCode="General">
                  <c:v>2.6560000000000001</c:v>
                </c:pt>
                <c:pt idx="2657" formatCode="General">
                  <c:v>2.657</c:v>
                </c:pt>
                <c:pt idx="2658" formatCode="General">
                  <c:v>2.6579999999999999</c:v>
                </c:pt>
                <c:pt idx="2659" formatCode="General">
                  <c:v>2.6589999999999998</c:v>
                </c:pt>
                <c:pt idx="2660" formatCode="General">
                  <c:v>2.66</c:v>
                </c:pt>
                <c:pt idx="2661" formatCode="General">
                  <c:v>2.661</c:v>
                </c:pt>
                <c:pt idx="2662" formatCode="General">
                  <c:v>2.6619999999999999</c:v>
                </c:pt>
                <c:pt idx="2663" formatCode="General">
                  <c:v>2.6629999999999998</c:v>
                </c:pt>
                <c:pt idx="2664" formatCode="General">
                  <c:v>2.6640000000000001</c:v>
                </c:pt>
                <c:pt idx="2665" formatCode="General">
                  <c:v>2.665</c:v>
                </c:pt>
                <c:pt idx="2666" formatCode="General">
                  <c:v>2.6659999999999999</c:v>
                </c:pt>
                <c:pt idx="2667" formatCode="General">
                  <c:v>2.6669999999999998</c:v>
                </c:pt>
                <c:pt idx="2668" formatCode="General">
                  <c:v>2.6680000000000001</c:v>
                </c:pt>
                <c:pt idx="2669" formatCode="General">
                  <c:v>2.669</c:v>
                </c:pt>
                <c:pt idx="2670" formatCode="General">
                  <c:v>2.67</c:v>
                </c:pt>
                <c:pt idx="2671" formatCode="General">
                  <c:v>2.6709999999999998</c:v>
                </c:pt>
                <c:pt idx="2672" formatCode="General">
                  <c:v>2.6720000000000002</c:v>
                </c:pt>
                <c:pt idx="2673" formatCode="General">
                  <c:v>2.673</c:v>
                </c:pt>
                <c:pt idx="2674" formatCode="General">
                  <c:v>2.6739999999999999</c:v>
                </c:pt>
                <c:pt idx="2675" formatCode="General">
                  <c:v>2.6749999999999998</c:v>
                </c:pt>
                <c:pt idx="2676" formatCode="General">
                  <c:v>2.6760000000000002</c:v>
                </c:pt>
                <c:pt idx="2677" formatCode="General">
                  <c:v>2.677</c:v>
                </c:pt>
                <c:pt idx="2678" formatCode="General">
                  <c:v>2.6779999999999999</c:v>
                </c:pt>
                <c:pt idx="2679" formatCode="General">
                  <c:v>2.6789999999999998</c:v>
                </c:pt>
                <c:pt idx="2680" formatCode="General">
                  <c:v>2.68</c:v>
                </c:pt>
                <c:pt idx="2681" formatCode="General">
                  <c:v>2.681</c:v>
                </c:pt>
                <c:pt idx="2682" formatCode="General">
                  <c:v>2.6819999999999999</c:v>
                </c:pt>
                <c:pt idx="2683" formatCode="General">
                  <c:v>2.6829999999999998</c:v>
                </c:pt>
                <c:pt idx="2684" formatCode="General">
                  <c:v>2.6840000000000002</c:v>
                </c:pt>
                <c:pt idx="2685" formatCode="General">
                  <c:v>2.6850000000000001</c:v>
                </c:pt>
                <c:pt idx="2686" formatCode="General">
                  <c:v>2.6859999999999999</c:v>
                </c:pt>
                <c:pt idx="2687" formatCode="General">
                  <c:v>2.6869999999999998</c:v>
                </c:pt>
                <c:pt idx="2688" formatCode="General">
                  <c:v>2.6880000000000002</c:v>
                </c:pt>
                <c:pt idx="2689" formatCode="General">
                  <c:v>2.6890000000000001</c:v>
                </c:pt>
                <c:pt idx="2690" formatCode="General">
                  <c:v>2.69</c:v>
                </c:pt>
                <c:pt idx="2691" formatCode="General">
                  <c:v>2.6909999999999998</c:v>
                </c:pt>
                <c:pt idx="2692" formatCode="General">
                  <c:v>2.6920000000000002</c:v>
                </c:pt>
                <c:pt idx="2693" formatCode="General">
                  <c:v>2.6930000000000001</c:v>
                </c:pt>
                <c:pt idx="2694" formatCode="General">
                  <c:v>2.694</c:v>
                </c:pt>
                <c:pt idx="2695" formatCode="General">
                  <c:v>2.6949999999999998</c:v>
                </c:pt>
                <c:pt idx="2696" formatCode="General">
                  <c:v>2.6960000000000002</c:v>
                </c:pt>
                <c:pt idx="2697" formatCode="General">
                  <c:v>2.6970000000000001</c:v>
                </c:pt>
                <c:pt idx="2698" formatCode="General">
                  <c:v>2.698</c:v>
                </c:pt>
                <c:pt idx="2699" formatCode="General">
                  <c:v>2.6989999999999998</c:v>
                </c:pt>
                <c:pt idx="2700" formatCode="General">
                  <c:v>2.7</c:v>
                </c:pt>
                <c:pt idx="2701" formatCode="General">
                  <c:v>2.7010000000000001</c:v>
                </c:pt>
                <c:pt idx="2702" formatCode="General">
                  <c:v>2.702</c:v>
                </c:pt>
                <c:pt idx="2703" formatCode="General">
                  <c:v>2.7029999999999998</c:v>
                </c:pt>
                <c:pt idx="2704" formatCode="General">
                  <c:v>2.7040000000000002</c:v>
                </c:pt>
                <c:pt idx="2705" formatCode="General">
                  <c:v>2.7050000000000001</c:v>
                </c:pt>
                <c:pt idx="2706" formatCode="General">
                  <c:v>2.706</c:v>
                </c:pt>
                <c:pt idx="2707" formatCode="General">
                  <c:v>2.7069999999999999</c:v>
                </c:pt>
                <c:pt idx="2708" formatCode="General">
                  <c:v>2.7080000000000002</c:v>
                </c:pt>
                <c:pt idx="2709" formatCode="General">
                  <c:v>2.7090000000000001</c:v>
                </c:pt>
                <c:pt idx="2710" formatCode="General">
                  <c:v>2.71</c:v>
                </c:pt>
                <c:pt idx="2711" formatCode="General">
                  <c:v>2.7109999999999999</c:v>
                </c:pt>
                <c:pt idx="2712" formatCode="General">
                  <c:v>2.7120000000000002</c:v>
                </c:pt>
                <c:pt idx="2713" formatCode="General">
                  <c:v>2.7130000000000001</c:v>
                </c:pt>
                <c:pt idx="2714" formatCode="General">
                  <c:v>2.714</c:v>
                </c:pt>
                <c:pt idx="2715" formatCode="General">
                  <c:v>2.7149999999999999</c:v>
                </c:pt>
                <c:pt idx="2716" formatCode="General">
                  <c:v>2.7160000000000002</c:v>
                </c:pt>
                <c:pt idx="2717" formatCode="General">
                  <c:v>2.7170000000000001</c:v>
                </c:pt>
                <c:pt idx="2718" formatCode="General">
                  <c:v>2.718</c:v>
                </c:pt>
                <c:pt idx="2719" formatCode="General">
                  <c:v>2.7189999999999999</c:v>
                </c:pt>
                <c:pt idx="2720" formatCode="General">
                  <c:v>2.72</c:v>
                </c:pt>
                <c:pt idx="2721" formatCode="General">
                  <c:v>2.7210000000000001</c:v>
                </c:pt>
                <c:pt idx="2722" formatCode="General">
                  <c:v>2.722</c:v>
                </c:pt>
                <c:pt idx="2723" formatCode="General">
                  <c:v>2.7229999999999999</c:v>
                </c:pt>
                <c:pt idx="2724" formatCode="General">
                  <c:v>2.7240000000000002</c:v>
                </c:pt>
                <c:pt idx="2725" formatCode="General">
                  <c:v>2.7250000000000001</c:v>
                </c:pt>
                <c:pt idx="2726" formatCode="General">
                  <c:v>2.726</c:v>
                </c:pt>
                <c:pt idx="2727" formatCode="General">
                  <c:v>2.7269999999999999</c:v>
                </c:pt>
                <c:pt idx="2728" formatCode="General">
                  <c:v>2.7280000000000002</c:v>
                </c:pt>
                <c:pt idx="2729" formatCode="General">
                  <c:v>2.7290000000000001</c:v>
                </c:pt>
                <c:pt idx="2730" formatCode="General">
                  <c:v>2.73</c:v>
                </c:pt>
                <c:pt idx="2731" formatCode="General">
                  <c:v>2.7309999999999999</c:v>
                </c:pt>
                <c:pt idx="2732" formatCode="General">
                  <c:v>2.7320000000000002</c:v>
                </c:pt>
                <c:pt idx="2733" formatCode="General">
                  <c:v>2.7330000000000001</c:v>
                </c:pt>
                <c:pt idx="2734" formatCode="General">
                  <c:v>2.734</c:v>
                </c:pt>
                <c:pt idx="2735" formatCode="General">
                  <c:v>2.7349999999999999</c:v>
                </c:pt>
                <c:pt idx="2736" formatCode="General">
                  <c:v>2.7360000000000002</c:v>
                </c:pt>
                <c:pt idx="2737" formatCode="General">
                  <c:v>2.7370000000000001</c:v>
                </c:pt>
                <c:pt idx="2738" formatCode="General">
                  <c:v>2.738</c:v>
                </c:pt>
                <c:pt idx="2739" formatCode="General">
                  <c:v>2.7389999999999999</c:v>
                </c:pt>
                <c:pt idx="2740" formatCode="General">
                  <c:v>2.74</c:v>
                </c:pt>
                <c:pt idx="2741" formatCode="General">
                  <c:v>2.7410000000000001</c:v>
                </c:pt>
                <c:pt idx="2742" formatCode="General">
                  <c:v>2.742</c:v>
                </c:pt>
                <c:pt idx="2743" formatCode="General">
                  <c:v>2.7429999999999999</c:v>
                </c:pt>
                <c:pt idx="2744" formatCode="General">
                  <c:v>2.7440000000000002</c:v>
                </c:pt>
                <c:pt idx="2745" formatCode="General">
                  <c:v>2.7450000000000001</c:v>
                </c:pt>
                <c:pt idx="2746" formatCode="General">
                  <c:v>2.746</c:v>
                </c:pt>
                <c:pt idx="2747" formatCode="General">
                  <c:v>2.7469999999999999</c:v>
                </c:pt>
                <c:pt idx="2748" formatCode="General">
                  <c:v>2.7480000000000002</c:v>
                </c:pt>
                <c:pt idx="2749" formatCode="General">
                  <c:v>2.7490000000000001</c:v>
                </c:pt>
                <c:pt idx="2750" formatCode="General">
                  <c:v>2.75</c:v>
                </c:pt>
                <c:pt idx="2751" formatCode="General">
                  <c:v>2.7509999999999999</c:v>
                </c:pt>
                <c:pt idx="2752" formatCode="General">
                  <c:v>2.7519999999999998</c:v>
                </c:pt>
                <c:pt idx="2753" formatCode="General">
                  <c:v>2.7530000000000001</c:v>
                </c:pt>
                <c:pt idx="2754" formatCode="General">
                  <c:v>2.754</c:v>
                </c:pt>
                <c:pt idx="2755" formatCode="General">
                  <c:v>2.7549999999999999</c:v>
                </c:pt>
                <c:pt idx="2756" formatCode="General">
                  <c:v>2.7559999999999998</c:v>
                </c:pt>
                <c:pt idx="2757" formatCode="General">
                  <c:v>2.7570000000000001</c:v>
                </c:pt>
                <c:pt idx="2758" formatCode="General">
                  <c:v>2.758</c:v>
                </c:pt>
                <c:pt idx="2759" formatCode="General">
                  <c:v>2.7589999999999999</c:v>
                </c:pt>
                <c:pt idx="2760" formatCode="General">
                  <c:v>2.76</c:v>
                </c:pt>
                <c:pt idx="2761" formatCode="General">
                  <c:v>2.7610000000000001</c:v>
                </c:pt>
                <c:pt idx="2762" formatCode="General">
                  <c:v>2.762</c:v>
                </c:pt>
                <c:pt idx="2763" formatCode="General">
                  <c:v>2.7629999999999999</c:v>
                </c:pt>
                <c:pt idx="2764" formatCode="General">
                  <c:v>2.7639999999999998</c:v>
                </c:pt>
                <c:pt idx="2765" formatCode="General">
                  <c:v>2.7650000000000001</c:v>
                </c:pt>
                <c:pt idx="2766" formatCode="General">
                  <c:v>2.766</c:v>
                </c:pt>
                <c:pt idx="2767" formatCode="General">
                  <c:v>2.7669999999999999</c:v>
                </c:pt>
                <c:pt idx="2768" formatCode="General">
                  <c:v>2.7679999999999998</c:v>
                </c:pt>
                <c:pt idx="2769" formatCode="General">
                  <c:v>2.7690000000000001</c:v>
                </c:pt>
                <c:pt idx="2770" formatCode="General">
                  <c:v>2.77</c:v>
                </c:pt>
                <c:pt idx="2771" formatCode="General">
                  <c:v>2.7709999999999999</c:v>
                </c:pt>
                <c:pt idx="2772" formatCode="General">
                  <c:v>2.7719999999999998</c:v>
                </c:pt>
                <c:pt idx="2773" formatCode="General">
                  <c:v>2.7730000000000001</c:v>
                </c:pt>
                <c:pt idx="2774" formatCode="General">
                  <c:v>2.774</c:v>
                </c:pt>
                <c:pt idx="2775" formatCode="General">
                  <c:v>2.7749999999999999</c:v>
                </c:pt>
                <c:pt idx="2776" formatCode="General">
                  <c:v>2.7759999999999998</c:v>
                </c:pt>
                <c:pt idx="2777" formatCode="General">
                  <c:v>2.7770000000000001</c:v>
                </c:pt>
                <c:pt idx="2778" formatCode="General">
                  <c:v>2.778</c:v>
                </c:pt>
                <c:pt idx="2779" formatCode="General">
                  <c:v>2.7789999999999999</c:v>
                </c:pt>
                <c:pt idx="2780" formatCode="General">
                  <c:v>2.78</c:v>
                </c:pt>
                <c:pt idx="2781" formatCode="General">
                  <c:v>2.7810000000000001</c:v>
                </c:pt>
                <c:pt idx="2782" formatCode="General">
                  <c:v>2.782</c:v>
                </c:pt>
                <c:pt idx="2783" formatCode="General">
                  <c:v>2.7829999999999999</c:v>
                </c:pt>
                <c:pt idx="2784" formatCode="General">
                  <c:v>2.7839999999999998</c:v>
                </c:pt>
                <c:pt idx="2785" formatCode="General">
                  <c:v>2.7850000000000001</c:v>
                </c:pt>
                <c:pt idx="2786" formatCode="General">
                  <c:v>2.786</c:v>
                </c:pt>
                <c:pt idx="2787" formatCode="General">
                  <c:v>2.7869999999999999</c:v>
                </c:pt>
                <c:pt idx="2788" formatCode="General">
                  <c:v>2.7879999999999998</c:v>
                </c:pt>
                <c:pt idx="2789" formatCode="General">
                  <c:v>2.7890000000000001</c:v>
                </c:pt>
                <c:pt idx="2790" formatCode="General">
                  <c:v>2.79</c:v>
                </c:pt>
                <c:pt idx="2791" formatCode="General">
                  <c:v>2.7909999999999999</c:v>
                </c:pt>
                <c:pt idx="2792" formatCode="General">
                  <c:v>2.7919999999999998</c:v>
                </c:pt>
                <c:pt idx="2793" formatCode="General">
                  <c:v>2.7930000000000001</c:v>
                </c:pt>
                <c:pt idx="2794" formatCode="General">
                  <c:v>2.794</c:v>
                </c:pt>
                <c:pt idx="2795" formatCode="General">
                  <c:v>2.7949999999999999</c:v>
                </c:pt>
                <c:pt idx="2796" formatCode="General">
                  <c:v>2.7959999999999998</c:v>
                </c:pt>
                <c:pt idx="2797" formatCode="General">
                  <c:v>2.7970000000000002</c:v>
                </c:pt>
                <c:pt idx="2798" formatCode="General">
                  <c:v>2.798</c:v>
                </c:pt>
                <c:pt idx="2799" formatCode="General">
                  <c:v>2.7989999999999999</c:v>
                </c:pt>
                <c:pt idx="2800" formatCode="General">
                  <c:v>2.8</c:v>
                </c:pt>
                <c:pt idx="2801" formatCode="General">
                  <c:v>2.8010000000000002</c:v>
                </c:pt>
                <c:pt idx="2802" formatCode="General">
                  <c:v>2.802</c:v>
                </c:pt>
                <c:pt idx="2803" formatCode="General">
                  <c:v>2.8029999999999999</c:v>
                </c:pt>
                <c:pt idx="2804" formatCode="General">
                  <c:v>2.8039999999999998</c:v>
                </c:pt>
                <c:pt idx="2805" formatCode="General">
                  <c:v>2.8050000000000002</c:v>
                </c:pt>
                <c:pt idx="2806" formatCode="General">
                  <c:v>2.806</c:v>
                </c:pt>
                <c:pt idx="2807" formatCode="General">
                  <c:v>2.8069999999999999</c:v>
                </c:pt>
                <c:pt idx="2808" formatCode="General">
                  <c:v>2.8079999999999998</c:v>
                </c:pt>
                <c:pt idx="2809" formatCode="General">
                  <c:v>2.8090000000000002</c:v>
                </c:pt>
                <c:pt idx="2810" formatCode="General">
                  <c:v>2.81</c:v>
                </c:pt>
                <c:pt idx="2811" formatCode="General">
                  <c:v>2.8109999999999999</c:v>
                </c:pt>
                <c:pt idx="2812" formatCode="General">
                  <c:v>2.8119999999999998</c:v>
                </c:pt>
                <c:pt idx="2813" formatCode="General">
                  <c:v>2.8130000000000002</c:v>
                </c:pt>
                <c:pt idx="2814" formatCode="General">
                  <c:v>2.8140000000000001</c:v>
                </c:pt>
                <c:pt idx="2815" formatCode="General">
                  <c:v>2.8149999999999999</c:v>
                </c:pt>
                <c:pt idx="2816" formatCode="General">
                  <c:v>2.8159999999999998</c:v>
                </c:pt>
                <c:pt idx="2817" formatCode="General">
                  <c:v>2.8170000000000002</c:v>
                </c:pt>
                <c:pt idx="2818" formatCode="General">
                  <c:v>2.8180000000000001</c:v>
                </c:pt>
                <c:pt idx="2819" formatCode="General">
                  <c:v>2.819</c:v>
                </c:pt>
                <c:pt idx="2820" formatCode="General">
                  <c:v>2.82</c:v>
                </c:pt>
                <c:pt idx="2821" formatCode="General">
                  <c:v>2.8210000000000002</c:v>
                </c:pt>
                <c:pt idx="2822" formatCode="General">
                  <c:v>2.8220000000000001</c:v>
                </c:pt>
                <c:pt idx="2823" formatCode="General">
                  <c:v>2.823</c:v>
                </c:pt>
                <c:pt idx="2824" formatCode="General">
                  <c:v>2.8239999999999998</c:v>
                </c:pt>
                <c:pt idx="2825" formatCode="General">
                  <c:v>2.8250000000000002</c:v>
                </c:pt>
                <c:pt idx="2826" formatCode="General">
                  <c:v>2.8260000000000001</c:v>
                </c:pt>
                <c:pt idx="2827" formatCode="General">
                  <c:v>2.827</c:v>
                </c:pt>
                <c:pt idx="2828" formatCode="General">
                  <c:v>2.8279999999999998</c:v>
                </c:pt>
                <c:pt idx="2829" formatCode="General">
                  <c:v>2.8290000000000002</c:v>
                </c:pt>
                <c:pt idx="2830" formatCode="General">
                  <c:v>2.83</c:v>
                </c:pt>
                <c:pt idx="2831" formatCode="General">
                  <c:v>2.831</c:v>
                </c:pt>
                <c:pt idx="2832" formatCode="General">
                  <c:v>2.8319999999999999</c:v>
                </c:pt>
                <c:pt idx="2833" formatCode="General">
                  <c:v>2.8330000000000002</c:v>
                </c:pt>
                <c:pt idx="2834" formatCode="General">
                  <c:v>2.8340000000000001</c:v>
                </c:pt>
                <c:pt idx="2835" formatCode="General">
                  <c:v>2.835</c:v>
                </c:pt>
                <c:pt idx="2836" formatCode="General">
                  <c:v>2.8359999999999999</c:v>
                </c:pt>
                <c:pt idx="2837" formatCode="General">
                  <c:v>2.8370000000000002</c:v>
                </c:pt>
                <c:pt idx="2838" formatCode="General">
                  <c:v>2.8380000000000001</c:v>
                </c:pt>
                <c:pt idx="2839" formatCode="General">
                  <c:v>2.839</c:v>
                </c:pt>
                <c:pt idx="2840" formatCode="General">
                  <c:v>2.84</c:v>
                </c:pt>
                <c:pt idx="2841" formatCode="General">
                  <c:v>2.8410000000000002</c:v>
                </c:pt>
                <c:pt idx="2842" formatCode="General">
                  <c:v>2.8420000000000001</c:v>
                </c:pt>
                <c:pt idx="2843" formatCode="General">
                  <c:v>2.843</c:v>
                </c:pt>
                <c:pt idx="2844" formatCode="General">
                  <c:v>2.8439999999999999</c:v>
                </c:pt>
                <c:pt idx="2845" formatCode="General">
                  <c:v>2.8450000000000002</c:v>
                </c:pt>
                <c:pt idx="2846" formatCode="General">
                  <c:v>2.8460000000000001</c:v>
                </c:pt>
                <c:pt idx="2847" formatCode="General">
                  <c:v>2.847</c:v>
                </c:pt>
                <c:pt idx="2848" formatCode="General">
                  <c:v>2.8479999999999999</c:v>
                </c:pt>
                <c:pt idx="2849" formatCode="General">
                  <c:v>2.8490000000000002</c:v>
                </c:pt>
                <c:pt idx="2850" formatCode="General">
                  <c:v>2.85</c:v>
                </c:pt>
                <c:pt idx="2851" formatCode="General">
                  <c:v>2.851</c:v>
                </c:pt>
                <c:pt idx="2852" formatCode="General">
                  <c:v>2.8519999999999999</c:v>
                </c:pt>
                <c:pt idx="2853" formatCode="General">
                  <c:v>2.8530000000000002</c:v>
                </c:pt>
                <c:pt idx="2854" formatCode="General">
                  <c:v>2.8540000000000001</c:v>
                </c:pt>
                <c:pt idx="2855" formatCode="General">
                  <c:v>2.855</c:v>
                </c:pt>
                <c:pt idx="2856" formatCode="General">
                  <c:v>2.8559999999999999</c:v>
                </c:pt>
                <c:pt idx="2857" formatCode="General">
                  <c:v>2.8570000000000002</c:v>
                </c:pt>
                <c:pt idx="2858" formatCode="General">
                  <c:v>2.8580000000000001</c:v>
                </c:pt>
                <c:pt idx="2859" formatCode="General">
                  <c:v>2.859</c:v>
                </c:pt>
                <c:pt idx="2860" formatCode="General">
                  <c:v>2.86</c:v>
                </c:pt>
                <c:pt idx="2861" formatCode="General">
                  <c:v>2.8610000000000002</c:v>
                </c:pt>
                <c:pt idx="2862" formatCode="General">
                  <c:v>2.8620000000000001</c:v>
                </c:pt>
                <c:pt idx="2863" formatCode="General">
                  <c:v>2.863</c:v>
                </c:pt>
                <c:pt idx="2864" formatCode="General">
                  <c:v>2.8639999999999999</c:v>
                </c:pt>
                <c:pt idx="2865" formatCode="General">
                  <c:v>2.8650000000000002</c:v>
                </c:pt>
                <c:pt idx="2866" formatCode="General">
                  <c:v>2.8660000000000001</c:v>
                </c:pt>
                <c:pt idx="2867" formatCode="General">
                  <c:v>2.867</c:v>
                </c:pt>
                <c:pt idx="2868" formatCode="General">
                  <c:v>2.8679999999999999</c:v>
                </c:pt>
                <c:pt idx="2869" formatCode="General">
                  <c:v>2.8690000000000002</c:v>
                </c:pt>
                <c:pt idx="2870" formatCode="General">
                  <c:v>2.87</c:v>
                </c:pt>
                <c:pt idx="2871" formatCode="General">
                  <c:v>2.871</c:v>
                </c:pt>
                <c:pt idx="2872" formatCode="General">
                  <c:v>2.8719999999999999</c:v>
                </c:pt>
                <c:pt idx="2873" formatCode="General">
                  <c:v>2.8730000000000002</c:v>
                </c:pt>
                <c:pt idx="2874" formatCode="General">
                  <c:v>2.8740000000000001</c:v>
                </c:pt>
                <c:pt idx="2875" formatCode="General">
                  <c:v>2.875</c:v>
                </c:pt>
                <c:pt idx="2876" formatCode="General">
                  <c:v>2.8759999999999999</c:v>
                </c:pt>
                <c:pt idx="2877" formatCode="General">
                  <c:v>2.8769999999999998</c:v>
                </c:pt>
                <c:pt idx="2878" formatCode="General">
                  <c:v>2.8780000000000001</c:v>
                </c:pt>
                <c:pt idx="2879" formatCode="General">
                  <c:v>2.879</c:v>
                </c:pt>
                <c:pt idx="2880" formatCode="General">
                  <c:v>2.88</c:v>
                </c:pt>
                <c:pt idx="2881" formatCode="General">
                  <c:v>2.8809999999999998</c:v>
                </c:pt>
                <c:pt idx="2882" formatCode="General">
                  <c:v>2.8820000000000001</c:v>
                </c:pt>
                <c:pt idx="2883" formatCode="General">
                  <c:v>2.883</c:v>
                </c:pt>
                <c:pt idx="2884" formatCode="General">
                  <c:v>2.8839999999999999</c:v>
                </c:pt>
                <c:pt idx="2885" formatCode="General">
                  <c:v>2.8849999999999998</c:v>
                </c:pt>
                <c:pt idx="2886" formatCode="General">
                  <c:v>2.8860000000000001</c:v>
                </c:pt>
                <c:pt idx="2887" formatCode="General">
                  <c:v>2.887</c:v>
                </c:pt>
                <c:pt idx="2888" formatCode="General">
                  <c:v>2.8879999999999999</c:v>
                </c:pt>
                <c:pt idx="2889" formatCode="General">
                  <c:v>2.8889999999999998</c:v>
                </c:pt>
                <c:pt idx="2890" formatCode="General">
                  <c:v>2.89</c:v>
                </c:pt>
                <c:pt idx="2891" formatCode="General">
                  <c:v>2.891</c:v>
                </c:pt>
                <c:pt idx="2892" formatCode="General">
                  <c:v>2.8919999999999999</c:v>
                </c:pt>
                <c:pt idx="2893" formatCode="General">
                  <c:v>2.8929999999999998</c:v>
                </c:pt>
                <c:pt idx="2894" formatCode="General">
                  <c:v>2.8940000000000001</c:v>
                </c:pt>
                <c:pt idx="2895" formatCode="General">
                  <c:v>2.895</c:v>
                </c:pt>
                <c:pt idx="2896" formatCode="General">
                  <c:v>2.8959999999999999</c:v>
                </c:pt>
                <c:pt idx="2897" formatCode="General">
                  <c:v>2.8969999999999998</c:v>
                </c:pt>
                <c:pt idx="2898" formatCode="General">
                  <c:v>2.8980000000000001</c:v>
                </c:pt>
                <c:pt idx="2899" formatCode="General">
                  <c:v>2.899</c:v>
                </c:pt>
                <c:pt idx="2900" formatCode="General">
                  <c:v>2.9</c:v>
                </c:pt>
                <c:pt idx="2901" formatCode="General">
                  <c:v>2.9009999999999998</c:v>
                </c:pt>
                <c:pt idx="2902" formatCode="General">
                  <c:v>2.9020000000000001</c:v>
                </c:pt>
                <c:pt idx="2903" formatCode="General">
                  <c:v>2.903</c:v>
                </c:pt>
                <c:pt idx="2904" formatCode="General">
                  <c:v>2.9039999999999999</c:v>
                </c:pt>
                <c:pt idx="2905" formatCode="General">
                  <c:v>2.9049999999999998</c:v>
                </c:pt>
                <c:pt idx="2906" formatCode="General">
                  <c:v>2.9060000000000001</c:v>
                </c:pt>
                <c:pt idx="2907" formatCode="General">
                  <c:v>2.907</c:v>
                </c:pt>
                <c:pt idx="2908" formatCode="General">
                  <c:v>2.9079999999999999</c:v>
                </c:pt>
                <c:pt idx="2909" formatCode="General">
                  <c:v>2.9089999999999998</c:v>
                </c:pt>
                <c:pt idx="2910" formatCode="General">
                  <c:v>2.91</c:v>
                </c:pt>
                <c:pt idx="2911" formatCode="General">
                  <c:v>2.911</c:v>
                </c:pt>
                <c:pt idx="2912" formatCode="General">
                  <c:v>2.9119999999999999</c:v>
                </c:pt>
                <c:pt idx="2913" formatCode="General">
                  <c:v>2.9129999999999998</c:v>
                </c:pt>
                <c:pt idx="2914" formatCode="General">
                  <c:v>2.9140000000000001</c:v>
                </c:pt>
                <c:pt idx="2915" formatCode="General">
                  <c:v>2.915</c:v>
                </c:pt>
                <c:pt idx="2916" formatCode="General">
                  <c:v>2.9159999999999999</c:v>
                </c:pt>
                <c:pt idx="2917" formatCode="General">
                  <c:v>2.9169999999999998</c:v>
                </c:pt>
                <c:pt idx="2918" formatCode="General">
                  <c:v>2.9180000000000001</c:v>
                </c:pt>
                <c:pt idx="2919" formatCode="General">
                  <c:v>2.919</c:v>
                </c:pt>
                <c:pt idx="2920" formatCode="General">
                  <c:v>2.92</c:v>
                </c:pt>
                <c:pt idx="2921" formatCode="General">
                  <c:v>2.9209999999999998</c:v>
                </c:pt>
                <c:pt idx="2922" formatCode="General">
                  <c:v>2.9220000000000002</c:v>
                </c:pt>
                <c:pt idx="2923" formatCode="General">
                  <c:v>2.923</c:v>
                </c:pt>
                <c:pt idx="2924" formatCode="General">
                  <c:v>2.9239999999999999</c:v>
                </c:pt>
                <c:pt idx="2925" formatCode="General">
                  <c:v>2.9249999999999998</c:v>
                </c:pt>
                <c:pt idx="2926" formatCode="General">
                  <c:v>2.9260000000000002</c:v>
                </c:pt>
                <c:pt idx="2927" formatCode="General">
                  <c:v>2.927</c:v>
                </c:pt>
                <c:pt idx="2928" formatCode="General">
                  <c:v>2.9279999999999999</c:v>
                </c:pt>
                <c:pt idx="2929" formatCode="General">
                  <c:v>2.9289999999999998</c:v>
                </c:pt>
                <c:pt idx="2930" formatCode="General">
                  <c:v>2.93</c:v>
                </c:pt>
                <c:pt idx="2931" formatCode="General">
                  <c:v>2.931</c:v>
                </c:pt>
                <c:pt idx="2932" formatCode="General">
                  <c:v>2.9319999999999999</c:v>
                </c:pt>
                <c:pt idx="2933" formatCode="General">
                  <c:v>2.9329999999999998</c:v>
                </c:pt>
                <c:pt idx="2934" formatCode="General">
                  <c:v>2.9340000000000002</c:v>
                </c:pt>
                <c:pt idx="2935" formatCode="General">
                  <c:v>2.9350000000000001</c:v>
                </c:pt>
                <c:pt idx="2936" formatCode="General">
                  <c:v>2.9359999999999999</c:v>
                </c:pt>
                <c:pt idx="2937" formatCode="General">
                  <c:v>2.9369999999999998</c:v>
                </c:pt>
                <c:pt idx="2938" formatCode="General">
                  <c:v>2.9380000000000002</c:v>
                </c:pt>
                <c:pt idx="2939" formatCode="General">
                  <c:v>2.9390000000000001</c:v>
                </c:pt>
                <c:pt idx="2940" formatCode="General">
                  <c:v>2.94</c:v>
                </c:pt>
                <c:pt idx="2941" formatCode="General">
                  <c:v>2.9409999999999998</c:v>
                </c:pt>
                <c:pt idx="2942" formatCode="General">
                  <c:v>2.9420000000000002</c:v>
                </c:pt>
                <c:pt idx="2943" formatCode="General">
                  <c:v>2.9430000000000001</c:v>
                </c:pt>
                <c:pt idx="2944" formatCode="General">
                  <c:v>2.944</c:v>
                </c:pt>
                <c:pt idx="2945" formatCode="General">
                  <c:v>2.9449999999999998</c:v>
                </c:pt>
                <c:pt idx="2946" formatCode="General">
                  <c:v>2.9460000000000002</c:v>
                </c:pt>
                <c:pt idx="2947" formatCode="General">
                  <c:v>2.9470000000000001</c:v>
                </c:pt>
                <c:pt idx="2948" formatCode="General">
                  <c:v>2.948</c:v>
                </c:pt>
                <c:pt idx="2949" formatCode="General">
                  <c:v>2.9489999999999998</c:v>
                </c:pt>
                <c:pt idx="2950" formatCode="General">
                  <c:v>2.95</c:v>
                </c:pt>
                <c:pt idx="2951" formatCode="General">
                  <c:v>2.9510000000000001</c:v>
                </c:pt>
                <c:pt idx="2952" formatCode="General">
                  <c:v>2.952</c:v>
                </c:pt>
                <c:pt idx="2953" formatCode="General">
                  <c:v>2.9529999999999998</c:v>
                </c:pt>
                <c:pt idx="2954" formatCode="General">
                  <c:v>2.9540000000000002</c:v>
                </c:pt>
                <c:pt idx="2955" formatCode="General">
                  <c:v>2.9550000000000001</c:v>
                </c:pt>
                <c:pt idx="2956" formatCode="General">
                  <c:v>2.956</c:v>
                </c:pt>
                <c:pt idx="2957" formatCode="General">
                  <c:v>2.9569999999999999</c:v>
                </c:pt>
                <c:pt idx="2958" formatCode="General">
                  <c:v>2.9580000000000002</c:v>
                </c:pt>
                <c:pt idx="2959" formatCode="General">
                  <c:v>2.9590000000000001</c:v>
                </c:pt>
                <c:pt idx="2960" formatCode="General">
                  <c:v>2.96</c:v>
                </c:pt>
                <c:pt idx="2961" formatCode="General">
                  <c:v>2.9609999999999999</c:v>
                </c:pt>
                <c:pt idx="2962" formatCode="General">
                  <c:v>2.9620000000000002</c:v>
                </c:pt>
                <c:pt idx="2963" formatCode="General">
                  <c:v>2.9630000000000001</c:v>
                </c:pt>
                <c:pt idx="2964" formatCode="General">
                  <c:v>2.964</c:v>
                </c:pt>
                <c:pt idx="2965" formatCode="General">
                  <c:v>2.9649999999999999</c:v>
                </c:pt>
                <c:pt idx="2966" formatCode="General">
                  <c:v>2.9660000000000002</c:v>
                </c:pt>
                <c:pt idx="2967" formatCode="General">
                  <c:v>2.9670000000000001</c:v>
                </c:pt>
                <c:pt idx="2968" formatCode="General">
                  <c:v>2.968</c:v>
                </c:pt>
                <c:pt idx="2969" formatCode="General">
                  <c:v>2.9689999999999999</c:v>
                </c:pt>
                <c:pt idx="2970" formatCode="General">
                  <c:v>2.97</c:v>
                </c:pt>
                <c:pt idx="2971" formatCode="General">
                  <c:v>2.9710000000000001</c:v>
                </c:pt>
                <c:pt idx="2972" formatCode="General">
                  <c:v>2.972</c:v>
                </c:pt>
                <c:pt idx="2973" formatCode="General">
                  <c:v>2.9729999999999999</c:v>
                </c:pt>
                <c:pt idx="2974" formatCode="General">
                  <c:v>2.9740000000000002</c:v>
                </c:pt>
                <c:pt idx="2975" formatCode="General">
                  <c:v>2.9750000000000001</c:v>
                </c:pt>
                <c:pt idx="2976" formatCode="General">
                  <c:v>2.976</c:v>
                </c:pt>
                <c:pt idx="2977" formatCode="General">
                  <c:v>2.9769999999999999</c:v>
                </c:pt>
                <c:pt idx="2978" formatCode="General">
                  <c:v>2.9780000000000002</c:v>
                </c:pt>
                <c:pt idx="2979" formatCode="General">
                  <c:v>2.9790000000000001</c:v>
                </c:pt>
                <c:pt idx="2980" formatCode="General">
                  <c:v>2.98</c:v>
                </c:pt>
                <c:pt idx="2981" formatCode="General">
                  <c:v>2.9809999999999999</c:v>
                </c:pt>
                <c:pt idx="2982" formatCode="General">
                  <c:v>2.9820000000000002</c:v>
                </c:pt>
                <c:pt idx="2983" formatCode="General">
                  <c:v>2.9830000000000001</c:v>
                </c:pt>
                <c:pt idx="2984" formatCode="General">
                  <c:v>2.984</c:v>
                </c:pt>
                <c:pt idx="2985" formatCode="General">
                  <c:v>2.9849999999999999</c:v>
                </c:pt>
                <c:pt idx="2986" formatCode="General">
                  <c:v>2.9860000000000002</c:v>
                </c:pt>
                <c:pt idx="2987" formatCode="General">
                  <c:v>2.9870000000000001</c:v>
                </c:pt>
                <c:pt idx="2988" formatCode="General">
                  <c:v>2.988</c:v>
                </c:pt>
                <c:pt idx="2989" formatCode="General">
                  <c:v>2.9889999999999999</c:v>
                </c:pt>
                <c:pt idx="2990" formatCode="General">
                  <c:v>2.99</c:v>
                </c:pt>
                <c:pt idx="2991" formatCode="General">
                  <c:v>2.9910000000000001</c:v>
                </c:pt>
                <c:pt idx="2992" formatCode="General">
                  <c:v>2.992</c:v>
                </c:pt>
                <c:pt idx="2993" formatCode="General">
                  <c:v>2.9929999999999999</c:v>
                </c:pt>
                <c:pt idx="2994" formatCode="General">
                  <c:v>2.9940000000000002</c:v>
                </c:pt>
                <c:pt idx="2995" formatCode="General">
                  <c:v>2.9950000000000001</c:v>
                </c:pt>
                <c:pt idx="2996" formatCode="General">
                  <c:v>2.996</c:v>
                </c:pt>
                <c:pt idx="2997" formatCode="General">
                  <c:v>2.9969999999999999</c:v>
                </c:pt>
                <c:pt idx="2998" formatCode="General">
                  <c:v>2.9980000000000002</c:v>
                </c:pt>
                <c:pt idx="2999" formatCode="General">
                  <c:v>2.9990000000000001</c:v>
                </c:pt>
                <c:pt idx="3000" formatCode="General">
                  <c:v>3</c:v>
                </c:pt>
                <c:pt idx="3001" formatCode="General">
                  <c:v>3.0009999999999999</c:v>
                </c:pt>
                <c:pt idx="3002" formatCode="General">
                  <c:v>3.0019999999999998</c:v>
                </c:pt>
                <c:pt idx="3003" formatCode="General">
                  <c:v>3.0030000000000001</c:v>
                </c:pt>
                <c:pt idx="3004" formatCode="General">
                  <c:v>3.004</c:v>
                </c:pt>
                <c:pt idx="3005" formatCode="General">
                  <c:v>3.0049999999999999</c:v>
                </c:pt>
                <c:pt idx="3006" formatCode="General">
                  <c:v>3.0059999999999998</c:v>
                </c:pt>
                <c:pt idx="3007" formatCode="General">
                  <c:v>3.0070000000000001</c:v>
                </c:pt>
                <c:pt idx="3008" formatCode="General">
                  <c:v>3.008</c:v>
                </c:pt>
                <c:pt idx="3009" formatCode="General">
                  <c:v>3.0089999999999999</c:v>
                </c:pt>
                <c:pt idx="3010" formatCode="General">
                  <c:v>3.01</c:v>
                </c:pt>
                <c:pt idx="3011" formatCode="General">
                  <c:v>3.0110000000000001</c:v>
                </c:pt>
                <c:pt idx="3012" formatCode="General">
                  <c:v>3.012</c:v>
                </c:pt>
                <c:pt idx="3013" formatCode="General">
                  <c:v>3.0129999999999999</c:v>
                </c:pt>
                <c:pt idx="3014" formatCode="General">
                  <c:v>3.0139999999999998</c:v>
                </c:pt>
                <c:pt idx="3015" formatCode="General">
                  <c:v>3.0150000000000001</c:v>
                </c:pt>
                <c:pt idx="3016" formatCode="General">
                  <c:v>3.016</c:v>
                </c:pt>
                <c:pt idx="3017" formatCode="General">
                  <c:v>3.0169999999999999</c:v>
                </c:pt>
                <c:pt idx="3018" formatCode="General">
                  <c:v>3.0179999999999998</c:v>
                </c:pt>
                <c:pt idx="3019" formatCode="General">
                  <c:v>3.0190000000000001</c:v>
                </c:pt>
                <c:pt idx="3020" formatCode="General">
                  <c:v>3.02</c:v>
                </c:pt>
                <c:pt idx="3021" formatCode="General">
                  <c:v>3.0209999999999999</c:v>
                </c:pt>
                <c:pt idx="3022" formatCode="General">
                  <c:v>3.0219999999999998</c:v>
                </c:pt>
                <c:pt idx="3023" formatCode="General">
                  <c:v>3.0230000000000001</c:v>
                </c:pt>
                <c:pt idx="3024" formatCode="General">
                  <c:v>3.024</c:v>
                </c:pt>
                <c:pt idx="3025" formatCode="General">
                  <c:v>3.0249999999999999</c:v>
                </c:pt>
                <c:pt idx="3026" formatCode="General">
                  <c:v>3.0259999999999998</c:v>
                </c:pt>
                <c:pt idx="3027" formatCode="General">
                  <c:v>3.0270000000000001</c:v>
                </c:pt>
                <c:pt idx="3028" formatCode="General">
                  <c:v>3.028</c:v>
                </c:pt>
                <c:pt idx="3029" formatCode="General">
                  <c:v>3.0289999999999999</c:v>
                </c:pt>
                <c:pt idx="3030" formatCode="General">
                  <c:v>3.03</c:v>
                </c:pt>
                <c:pt idx="3031" formatCode="General">
                  <c:v>3.0310000000000001</c:v>
                </c:pt>
                <c:pt idx="3032" formatCode="General">
                  <c:v>3.032</c:v>
                </c:pt>
                <c:pt idx="3033" formatCode="General">
                  <c:v>3.0329999999999999</c:v>
                </c:pt>
                <c:pt idx="3034" formatCode="General">
                  <c:v>3.0339999999999998</c:v>
                </c:pt>
                <c:pt idx="3035" formatCode="General">
                  <c:v>3.0350000000000001</c:v>
                </c:pt>
                <c:pt idx="3036" formatCode="General">
                  <c:v>3.036</c:v>
                </c:pt>
                <c:pt idx="3037" formatCode="General">
                  <c:v>3.0369999999999999</c:v>
                </c:pt>
                <c:pt idx="3038" formatCode="General">
                  <c:v>3.0379999999999998</c:v>
                </c:pt>
                <c:pt idx="3039" formatCode="General">
                  <c:v>3.0390000000000001</c:v>
                </c:pt>
                <c:pt idx="3040" formatCode="General">
                  <c:v>3.04</c:v>
                </c:pt>
                <c:pt idx="3041" formatCode="General">
                  <c:v>3.0409999999999999</c:v>
                </c:pt>
                <c:pt idx="3042" formatCode="General">
                  <c:v>3.0419999999999998</c:v>
                </c:pt>
                <c:pt idx="3043" formatCode="General">
                  <c:v>3.0430000000000001</c:v>
                </c:pt>
                <c:pt idx="3044" formatCode="General">
                  <c:v>3.044</c:v>
                </c:pt>
                <c:pt idx="3045" formatCode="General">
                  <c:v>3.0449999999999999</c:v>
                </c:pt>
                <c:pt idx="3046" formatCode="General">
                  <c:v>3.0459999999999998</c:v>
                </c:pt>
                <c:pt idx="3047" formatCode="General">
                  <c:v>3.0470000000000002</c:v>
                </c:pt>
                <c:pt idx="3048" formatCode="General">
                  <c:v>3.048</c:v>
                </c:pt>
                <c:pt idx="3049" formatCode="General">
                  <c:v>3.0489999999999999</c:v>
                </c:pt>
                <c:pt idx="3050" formatCode="General">
                  <c:v>3.05</c:v>
                </c:pt>
                <c:pt idx="3051" formatCode="General">
                  <c:v>3.0510000000000002</c:v>
                </c:pt>
                <c:pt idx="3052" formatCode="General">
                  <c:v>3.052</c:v>
                </c:pt>
                <c:pt idx="3053" formatCode="General">
                  <c:v>3.0529999999999999</c:v>
                </c:pt>
                <c:pt idx="3054" formatCode="General">
                  <c:v>3.0539999999999998</c:v>
                </c:pt>
                <c:pt idx="3055" formatCode="General">
                  <c:v>3.0550000000000002</c:v>
                </c:pt>
                <c:pt idx="3056" formatCode="General">
                  <c:v>3.056</c:v>
                </c:pt>
                <c:pt idx="3057" formatCode="General">
                  <c:v>3.0569999999999999</c:v>
                </c:pt>
                <c:pt idx="3058" formatCode="General">
                  <c:v>3.0579999999999998</c:v>
                </c:pt>
                <c:pt idx="3059" formatCode="General">
                  <c:v>3.0590000000000002</c:v>
                </c:pt>
                <c:pt idx="3060" formatCode="General">
                  <c:v>3.06</c:v>
                </c:pt>
                <c:pt idx="3061" formatCode="General">
                  <c:v>3.0609999999999999</c:v>
                </c:pt>
                <c:pt idx="3062" formatCode="General">
                  <c:v>3.0619999999999998</c:v>
                </c:pt>
                <c:pt idx="3063" formatCode="General">
                  <c:v>3.0630000000000002</c:v>
                </c:pt>
                <c:pt idx="3064" formatCode="General">
                  <c:v>3.0640000000000001</c:v>
                </c:pt>
                <c:pt idx="3065" formatCode="General">
                  <c:v>3.0649999999999999</c:v>
                </c:pt>
                <c:pt idx="3066" formatCode="General">
                  <c:v>3.0659999999999998</c:v>
                </c:pt>
                <c:pt idx="3067" formatCode="General">
                  <c:v>3.0670000000000002</c:v>
                </c:pt>
                <c:pt idx="3068" formatCode="General">
                  <c:v>3.0680000000000001</c:v>
                </c:pt>
                <c:pt idx="3069" formatCode="General">
                  <c:v>3.069</c:v>
                </c:pt>
                <c:pt idx="3070" formatCode="General">
                  <c:v>3.07</c:v>
                </c:pt>
                <c:pt idx="3071" formatCode="General">
                  <c:v>3.0710000000000002</c:v>
                </c:pt>
                <c:pt idx="3072" formatCode="General">
                  <c:v>3.0720000000000001</c:v>
                </c:pt>
                <c:pt idx="3073" formatCode="General">
                  <c:v>3.073</c:v>
                </c:pt>
                <c:pt idx="3074" formatCode="General">
                  <c:v>3.0739999999999998</c:v>
                </c:pt>
                <c:pt idx="3075" formatCode="General">
                  <c:v>3.0750000000000002</c:v>
                </c:pt>
                <c:pt idx="3076" formatCode="General">
                  <c:v>3.0760000000000001</c:v>
                </c:pt>
                <c:pt idx="3077" formatCode="General">
                  <c:v>3.077</c:v>
                </c:pt>
                <c:pt idx="3078" formatCode="General">
                  <c:v>3.0779999999999998</c:v>
                </c:pt>
                <c:pt idx="3079" formatCode="General">
                  <c:v>3.0790000000000002</c:v>
                </c:pt>
                <c:pt idx="3080" formatCode="General">
                  <c:v>3.08</c:v>
                </c:pt>
                <c:pt idx="3081" formatCode="General">
                  <c:v>3.081</c:v>
                </c:pt>
                <c:pt idx="3082" formatCode="General">
                  <c:v>3.0819999999999999</c:v>
                </c:pt>
                <c:pt idx="3083" formatCode="General">
                  <c:v>3.0830000000000002</c:v>
                </c:pt>
                <c:pt idx="3084" formatCode="General">
                  <c:v>3.0840000000000001</c:v>
                </c:pt>
                <c:pt idx="3085" formatCode="General">
                  <c:v>3.085</c:v>
                </c:pt>
                <c:pt idx="3086" formatCode="General">
                  <c:v>3.0859999999999999</c:v>
                </c:pt>
                <c:pt idx="3087" formatCode="General">
                  <c:v>3.0870000000000002</c:v>
                </c:pt>
                <c:pt idx="3088" formatCode="General">
                  <c:v>3.0880000000000001</c:v>
                </c:pt>
                <c:pt idx="3089" formatCode="General">
                  <c:v>3.089</c:v>
                </c:pt>
                <c:pt idx="3090" formatCode="General">
                  <c:v>3.09</c:v>
                </c:pt>
                <c:pt idx="3091" formatCode="General">
                  <c:v>3.0910000000000002</c:v>
                </c:pt>
                <c:pt idx="3092" formatCode="General">
                  <c:v>3.0920000000000001</c:v>
                </c:pt>
                <c:pt idx="3093" formatCode="General">
                  <c:v>3.093</c:v>
                </c:pt>
                <c:pt idx="3094" formatCode="General">
                  <c:v>3.0939999999999999</c:v>
                </c:pt>
                <c:pt idx="3095" formatCode="General">
                  <c:v>3.0950000000000002</c:v>
                </c:pt>
                <c:pt idx="3096" formatCode="General">
                  <c:v>3.0960000000000001</c:v>
                </c:pt>
                <c:pt idx="3097" formatCode="General">
                  <c:v>3.097</c:v>
                </c:pt>
                <c:pt idx="3098" formatCode="General">
                  <c:v>3.0979999999999999</c:v>
                </c:pt>
                <c:pt idx="3099" formatCode="General">
                  <c:v>3.0990000000000002</c:v>
                </c:pt>
                <c:pt idx="3100" formatCode="General">
                  <c:v>3.1</c:v>
                </c:pt>
                <c:pt idx="3101" formatCode="General">
                  <c:v>3.101</c:v>
                </c:pt>
                <c:pt idx="3102" formatCode="General">
                  <c:v>3.1019999999999999</c:v>
                </c:pt>
                <c:pt idx="3103" formatCode="General">
                  <c:v>3.1030000000000002</c:v>
                </c:pt>
                <c:pt idx="3104" formatCode="General">
                  <c:v>3.1040000000000001</c:v>
                </c:pt>
                <c:pt idx="3105" formatCode="General">
                  <c:v>3.105</c:v>
                </c:pt>
                <c:pt idx="3106" formatCode="General">
                  <c:v>3.1059999999999999</c:v>
                </c:pt>
                <c:pt idx="3107" formatCode="General">
                  <c:v>3.1070000000000002</c:v>
                </c:pt>
                <c:pt idx="3108" formatCode="General">
                  <c:v>3.1080000000000001</c:v>
                </c:pt>
                <c:pt idx="3109" formatCode="General">
                  <c:v>3.109</c:v>
                </c:pt>
                <c:pt idx="3110" formatCode="General">
                  <c:v>3.11</c:v>
                </c:pt>
                <c:pt idx="3111" formatCode="General">
                  <c:v>3.1110000000000002</c:v>
                </c:pt>
                <c:pt idx="3112" formatCode="General">
                  <c:v>3.1120000000000001</c:v>
                </c:pt>
                <c:pt idx="3113" formatCode="General">
                  <c:v>3.113</c:v>
                </c:pt>
                <c:pt idx="3114" formatCode="General">
                  <c:v>3.1139999999999999</c:v>
                </c:pt>
                <c:pt idx="3115" formatCode="General">
                  <c:v>3.1150000000000002</c:v>
                </c:pt>
                <c:pt idx="3116" formatCode="General">
                  <c:v>3.1160000000000001</c:v>
                </c:pt>
                <c:pt idx="3117" formatCode="General">
                  <c:v>3.117</c:v>
                </c:pt>
                <c:pt idx="3118" formatCode="General">
                  <c:v>3.1179999999999999</c:v>
                </c:pt>
                <c:pt idx="3119" formatCode="General">
                  <c:v>3.1190000000000002</c:v>
                </c:pt>
                <c:pt idx="3120" formatCode="General">
                  <c:v>3.12</c:v>
                </c:pt>
                <c:pt idx="3121" formatCode="General">
                  <c:v>3.121</c:v>
                </c:pt>
                <c:pt idx="3122" formatCode="General">
                  <c:v>3.1219999999999999</c:v>
                </c:pt>
                <c:pt idx="3123" formatCode="General">
                  <c:v>3.1230000000000002</c:v>
                </c:pt>
                <c:pt idx="3124" formatCode="General">
                  <c:v>3.1240000000000001</c:v>
                </c:pt>
                <c:pt idx="3125" formatCode="General">
                  <c:v>3.125</c:v>
                </c:pt>
                <c:pt idx="3126" formatCode="General">
                  <c:v>3.1259999999999999</c:v>
                </c:pt>
                <c:pt idx="3127" formatCode="General">
                  <c:v>3.1269999999999998</c:v>
                </c:pt>
                <c:pt idx="3128" formatCode="General">
                  <c:v>3.1280000000000001</c:v>
                </c:pt>
                <c:pt idx="3129" formatCode="General">
                  <c:v>3.129</c:v>
                </c:pt>
                <c:pt idx="3130" formatCode="General">
                  <c:v>3.13</c:v>
                </c:pt>
                <c:pt idx="3131" formatCode="General">
                  <c:v>3.1309999999999998</c:v>
                </c:pt>
                <c:pt idx="3132" formatCode="General">
                  <c:v>3.1320000000000001</c:v>
                </c:pt>
                <c:pt idx="3133" formatCode="General">
                  <c:v>3.133</c:v>
                </c:pt>
                <c:pt idx="3134" formatCode="General">
                  <c:v>3.1339999999999999</c:v>
                </c:pt>
                <c:pt idx="3135" formatCode="General">
                  <c:v>3.1349999999999998</c:v>
                </c:pt>
                <c:pt idx="3136" formatCode="General">
                  <c:v>3.1360000000000001</c:v>
                </c:pt>
                <c:pt idx="3137" formatCode="General">
                  <c:v>3.137</c:v>
                </c:pt>
                <c:pt idx="3138" formatCode="General">
                  <c:v>3.1379999999999999</c:v>
                </c:pt>
                <c:pt idx="3139" formatCode="General">
                  <c:v>3.1389999999999998</c:v>
                </c:pt>
                <c:pt idx="3140" formatCode="General">
                  <c:v>3.14</c:v>
                </c:pt>
                <c:pt idx="3141" formatCode="General">
                  <c:v>3.141</c:v>
                </c:pt>
                <c:pt idx="3142" formatCode="General">
                  <c:v>3.1419999999999999</c:v>
                </c:pt>
                <c:pt idx="3143" formatCode="General">
                  <c:v>3.1429999999999998</c:v>
                </c:pt>
                <c:pt idx="3144" formatCode="General">
                  <c:v>3.1440000000000001</c:v>
                </c:pt>
                <c:pt idx="3145" formatCode="General">
                  <c:v>3.145</c:v>
                </c:pt>
                <c:pt idx="3146" formatCode="General">
                  <c:v>3.1459999999999999</c:v>
                </c:pt>
                <c:pt idx="3147" formatCode="General">
                  <c:v>3.1469999999999998</c:v>
                </c:pt>
                <c:pt idx="3148" formatCode="General">
                  <c:v>3.1480000000000001</c:v>
                </c:pt>
                <c:pt idx="3149" formatCode="General">
                  <c:v>3.149</c:v>
                </c:pt>
                <c:pt idx="3150" formatCode="General">
                  <c:v>3.15</c:v>
                </c:pt>
                <c:pt idx="3151" formatCode="General">
                  <c:v>3.1509999999999998</c:v>
                </c:pt>
                <c:pt idx="3152" formatCode="General">
                  <c:v>3.1520000000000001</c:v>
                </c:pt>
                <c:pt idx="3153" formatCode="General">
                  <c:v>3.153</c:v>
                </c:pt>
                <c:pt idx="3154" formatCode="General">
                  <c:v>3.1539999999999999</c:v>
                </c:pt>
                <c:pt idx="3155" formatCode="General">
                  <c:v>3.1549999999999998</c:v>
                </c:pt>
                <c:pt idx="3156" formatCode="General">
                  <c:v>3.1560000000000001</c:v>
                </c:pt>
                <c:pt idx="3157" formatCode="General">
                  <c:v>3.157</c:v>
                </c:pt>
                <c:pt idx="3158" formatCode="General">
                  <c:v>3.1579999999999999</c:v>
                </c:pt>
                <c:pt idx="3159" formatCode="General">
                  <c:v>3.1589999999999998</c:v>
                </c:pt>
                <c:pt idx="3160" formatCode="General">
                  <c:v>3.16</c:v>
                </c:pt>
                <c:pt idx="3161" formatCode="General">
                  <c:v>3.161</c:v>
                </c:pt>
                <c:pt idx="3162" formatCode="General">
                  <c:v>3.1619999999999999</c:v>
                </c:pt>
                <c:pt idx="3163" formatCode="General">
                  <c:v>3.1629999999999998</c:v>
                </c:pt>
                <c:pt idx="3164" formatCode="General">
                  <c:v>3.1640000000000001</c:v>
                </c:pt>
                <c:pt idx="3165" formatCode="General">
                  <c:v>3.165</c:v>
                </c:pt>
                <c:pt idx="3166" formatCode="General">
                  <c:v>3.1659999999999999</c:v>
                </c:pt>
                <c:pt idx="3167" formatCode="General">
                  <c:v>3.1669999999999998</c:v>
                </c:pt>
                <c:pt idx="3168" formatCode="General">
                  <c:v>3.1680000000000001</c:v>
                </c:pt>
                <c:pt idx="3169" formatCode="General">
                  <c:v>3.169</c:v>
                </c:pt>
                <c:pt idx="3170" formatCode="General">
                  <c:v>3.17</c:v>
                </c:pt>
                <c:pt idx="3171" formatCode="General">
                  <c:v>3.1709999999999998</c:v>
                </c:pt>
                <c:pt idx="3172" formatCode="General">
                  <c:v>3.1720000000000002</c:v>
                </c:pt>
                <c:pt idx="3173" formatCode="General">
                  <c:v>3.173</c:v>
                </c:pt>
                <c:pt idx="3174" formatCode="General">
                  <c:v>3.1739999999999999</c:v>
                </c:pt>
                <c:pt idx="3175" formatCode="General">
                  <c:v>3.1749999999999998</c:v>
                </c:pt>
                <c:pt idx="3176" formatCode="General">
                  <c:v>3.1760000000000002</c:v>
                </c:pt>
                <c:pt idx="3177" formatCode="General">
                  <c:v>3.177</c:v>
                </c:pt>
                <c:pt idx="3178" formatCode="General">
                  <c:v>3.1779999999999999</c:v>
                </c:pt>
                <c:pt idx="3179" formatCode="General">
                  <c:v>3.1789999999999998</c:v>
                </c:pt>
                <c:pt idx="3180" formatCode="General">
                  <c:v>3.18</c:v>
                </c:pt>
                <c:pt idx="3181" formatCode="General">
                  <c:v>3.181</c:v>
                </c:pt>
                <c:pt idx="3182" formatCode="General">
                  <c:v>3.1819999999999999</c:v>
                </c:pt>
                <c:pt idx="3183" formatCode="General">
                  <c:v>3.1829999999999998</c:v>
                </c:pt>
                <c:pt idx="3184" formatCode="General">
                  <c:v>3.1840000000000002</c:v>
                </c:pt>
                <c:pt idx="3185" formatCode="General">
                  <c:v>3.1850000000000001</c:v>
                </c:pt>
                <c:pt idx="3186" formatCode="General">
                  <c:v>3.1859999999999999</c:v>
                </c:pt>
                <c:pt idx="3187" formatCode="General">
                  <c:v>3.1869999999999998</c:v>
                </c:pt>
                <c:pt idx="3188" formatCode="General">
                  <c:v>3.1880000000000002</c:v>
                </c:pt>
                <c:pt idx="3189" formatCode="General">
                  <c:v>3.1890000000000001</c:v>
                </c:pt>
                <c:pt idx="3190" formatCode="General">
                  <c:v>3.19</c:v>
                </c:pt>
                <c:pt idx="3191" formatCode="General">
                  <c:v>3.1909999999999998</c:v>
                </c:pt>
                <c:pt idx="3192" formatCode="General">
                  <c:v>3.1920000000000002</c:v>
                </c:pt>
                <c:pt idx="3193" formatCode="General">
                  <c:v>3.1930000000000001</c:v>
                </c:pt>
                <c:pt idx="3194" formatCode="General">
                  <c:v>3.194</c:v>
                </c:pt>
                <c:pt idx="3195" formatCode="General">
                  <c:v>3.1949999999999998</c:v>
                </c:pt>
                <c:pt idx="3196" formatCode="General">
                  <c:v>3.1960000000000002</c:v>
                </c:pt>
                <c:pt idx="3197" formatCode="General">
                  <c:v>3.1970000000000001</c:v>
                </c:pt>
                <c:pt idx="3198" formatCode="General">
                  <c:v>3.198</c:v>
                </c:pt>
                <c:pt idx="3199" formatCode="General">
                  <c:v>3.1989999999999998</c:v>
                </c:pt>
                <c:pt idx="3200" formatCode="General">
                  <c:v>3.2</c:v>
                </c:pt>
                <c:pt idx="3201" formatCode="General">
                  <c:v>3.2010000000000001</c:v>
                </c:pt>
                <c:pt idx="3202" formatCode="General">
                  <c:v>3.202</c:v>
                </c:pt>
                <c:pt idx="3203" formatCode="General">
                  <c:v>3.2029999999999998</c:v>
                </c:pt>
                <c:pt idx="3204" formatCode="General">
                  <c:v>3.2040000000000002</c:v>
                </c:pt>
                <c:pt idx="3205" formatCode="General">
                  <c:v>3.2050000000000001</c:v>
                </c:pt>
                <c:pt idx="3206" formatCode="General">
                  <c:v>3.206</c:v>
                </c:pt>
                <c:pt idx="3207" formatCode="General">
                  <c:v>3.2069999999999999</c:v>
                </c:pt>
                <c:pt idx="3208" formatCode="General">
                  <c:v>3.2080000000000002</c:v>
                </c:pt>
                <c:pt idx="3209" formatCode="General">
                  <c:v>3.2090000000000001</c:v>
                </c:pt>
                <c:pt idx="3210" formatCode="General">
                  <c:v>3.21</c:v>
                </c:pt>
                <c:pt idx="3211" formatCode="General">
                  <c:v>3.2109999999999999</c:v>
                </c:pt>
                <c:pt idx="3212" formatCode="General">
                  <c:v>3.2120000000000002</c:v>
                </c:pt>
                <c:pt idx="3213" formatCode="General">
                  <c:v>3.2130000000000001</c:v>
                </c:pt>
                <c:pt idx="3214" formatCode="General">
                  <c:v>3.214</c:v>
                </c:pt>
                <c:pt idx="3215" formatCode="General">
                  <c:v>3.2149999999999999</c:v>
                </c:pt>
                <c:pt idx="3216" formatCode="General">
                  <c:v>3.2160000000000002</c:v>
                </c:pt>
                <c:pt idx="3217" formatCode="General">
                  <c:v>3.2170000000000001</c:v>
                </c:pt>
                <c:pt idx="3218" formatCode="General">
                  <c:v>3.218</c:v>
                </c:pt>
                <c:pt idx="3219" formatCode="General">
                  <c:v>3.2189999999999999</c:v>
                </c:pt>
                <c:pt idx="3220" formatCode="General">
                  <c:v>3.22</c:v>
                </c:pt>
                <c:pt idx="3221" formatCode="General">
                  <c:v>3.2210000000000001</c:v>
                </c:pt>
                <c:pt idx="3222" formatCode="General">
                  <c:v>3.222</c:v>
                </c:pt>
                <c:pt idx="3223" formatCode="General">
                  <c:v>3.2229999999999999</c:v>
                </c:pt>
                <c:pt idx="3224" formatCode="General">
                  <c:v>3.2240000000000002</c:v>
                </c:pt>
                <c:pt idx="3225" formatCode="General">
                  <c:v>3.2250000000000001</c:v>
                </c:pt>
                <c:pt idx="3226" formatCode="General">
                  <c:v>3.226</c:v>
                </c:pt>
                <c:pt idx="3227" formatCode="General">
                  <c:v>3.2269999999999999</c:v>
                </c:pt>
                <c:pt idx="3228" formatCode="General">
                  <c:v>3.2280000000000002</c:v>
                </c:pt>
                <c:pt idx="3229" formatCode="General">
                  <c:v>3.2290000000000001</c:v>
                </c:pt>
                <c:pt idx="3230" formatCode="General">
                  <c:v>3.23</c:v>
                </c:pt>
                <c:pt idx="3231" formatCode="General">
                  <c:v>3.2309999999999999</c:v>
                </c:pt>
                <c:pt idx="3232" formatCode="General">
                  <c:v>3.2320000000000002</c:v>
                </c:pt>
                <c:pt idx="3233" formatCode="General">
                  <c:v>3.2330000000000001</c:v>
                </c:pt>
                <c:pt idx="3234" formatCode="General">
                  <c:v>3.234</c:v>
                </c:pt>
                <c:pt idx="3235" formatCode="General">
                  <c:v>3.2349999999999999</c:v>
                </c:pt>
                <c:pt idx="3236" formatCode="General">
                  <c:v>3.2360000000000002</c:v>
                </c:pt>
                <c:pt idx="3237" formatCode="General">
                  <c:v>3.2370000000000001</c:v>
                </c:pt>
                <c:pt idx="3238" formatCode="General">
                  <c:v>3.238</c:v>
                </c:pt>
                <c:pt idx="3239" formatCode="General">
                  <c:v>3.2389999999999999</c:v>
                </c:pt>
                <c:pt idx="3240" formatCode="General">
                  <c:v>3.24</c:v>
                </c:pt>
                <c:pt idx="3241" formatCode="General">
                  <c:v>3.2410000000000001</c:v>
                </c:pt>
                <c:pt idx="3242" formatCode="General">
                  <c:v>3.242</c:v>
                </c:pt>
                <c:pt idx="3243" formatCode="General">
                  <c:v>3.2429999999999999</c:v>
                </c:pt>
                <c:pt idx="3244" formatCode="General">
                  <c:v>3.2440000000000002</c:v>
                </c:pt>
                <c:pt idx="3245" formatCode="General">
                  <c:v>3.2450000000000001</c:v>
                </c:pt>
                <c:pt idx="3246" formatCode="General">
                  <c:v>3.246</c:v>
                </c:pt>
                <c:pt idx="3247" formatCode="General">
                  <c:v>3.2469999999999999</c:v>
                </c:pt>
                <c:pt idx="3248" formatCode="General">
                  <c:v>3.2480000000000002</c:v>
                </c:pt>
                <c:pt idx="3249" formatCode="General">
                  <c:v>3.2490000000000001</c:v>
                </c:pt>
                <c:pt idx="3250" formatCode="General">
                  <c:v>3.25</c:v>
                </c:pt>
                <c:pt idx="3251" formatCode="General">
                  <c:v>3.2509999999999999</c:v>
                </c:pt>
                <c:pt idx="3252" formatCode="General">
                  <c:v>3.2519999999999998</c:v>
                </c:pt>
                <c:pt idx="3253" formatCode="General">
                  <c:v>3.2530000000000001</c:v>
                </c:pt>
                <c:pt idx="3254" formatCode="General">
                  <c:v>3.254</c:v>
                </c:pt>
                <c:pt idx="3255" formatCode="General">
                  <c:v>3.2549999999999999</c:v>
                </c:pt>
                <c:pt idx="3256" formatCode="General">
                  <c:v>3.2559999999999998</c:v>
                </c:pt>
                <c:pt idx="3257" formatCode="General">
                  <c:v>3.2570000000000001</c:v>
                </c:pt>
                <c:pt idx="3258" formatCode="General">
                  <c:v>3.258</c:v>
                </c:pt>
                <c:pt idx="3259" formatCode="General">
                  <c:v>3.2589999999999999</c:v>
                </c:pt>
                <c:pt idx="3260" formatCode="General">
                  <c:v>3.26</c:v>
                </c:pt>
                <c:pt idx="3261" formatCode="General">
                  <c:v>3.2610000000000001</c:v>
                </c:pt>
                <c:pt idx="3262" formatCode="General">
                  <c:v>3.262</c:v>
                </c:pt>
                <c:pt idx="3263" formatCode="General">
                  <c:v>3.2629999999999999</c:v>
                </c:pt>
                <c:pt idx="3264" formatCode="General">
                  <c:v>3.2639999999999998</c:v>
                </c:pt>
                <c:pt idx="3265" formatCode="General">
                  <c:v>3.2650000000000001</c:v>
                </c:pt>
                <c:pt idx="3266" formatCode="General">
                  <c:v>3.266</c:v>
                </c:pt>
                <c:pt idx="3267" formatCode="General">
                  <c:v>3.2669999999999999</c:v>
                </c:pt>
                <c:pt idx="3268" formatCode="General">
                  <c:v>3.2679999999999998</c:v>
                </c:pt>
                <c:pt idx="3269" formatCode="General">
                  <c:v>3.2690000000000001</c:v>
                </c:pt>
                <c:pt idx="3270" formatCode="General">
                  <c:v>3.27</c:v>
                </c:pt>
                <c:pt idx="3271" formatCode="General">
                  <c:v>3.2709999999999999</c:v>
                </c:pt>
                <c:pt idx="3272" formatCode="General">
                  <c:v>3.2719999999999998</c:v>
                </c:pt>
                <c:pt idx="3273" formatCode="General">
                  <c:v>3.2730000000000001</c:v>
                </c:pt>
                <c:pt idx="3274" formatCode="General">
                  <c:v>3.274</c:v>
                </c:pt>
                <c:pt idx="3275" formatCode="General">
                  <c:v>3.2749999999999999</c:v>
                </c:pt>
                <c:pt idx="3276" formatCode="General">
                  <c:v>3.2759999999999998</c:v>
                </c:pt>
                <c:pt idx="3277" formatCode="General">
                  <c:v>3.2770000000000001</c:v>
                </c:pt>
                <c:pt idx="3278" formatCode="General">
                  <c:v>3.278</c:v>
                </c:pt>
                <c:pt idx="3279" formatCode="General">
                  <c:v>3.2789999999999999</c:v>
                </c:pt>
                <c:pt idx="3280" formatCode="General">
                  <c:v>3.28</c:v>
                </c:pt>
                <c:pt idx="3281" formatCode="General">
                  <c:v>3.2810000000000001</c:v>
                </c:pt>
                <c:pt idx="3282" formatCode="General">
                  <c:v>3.282</c:v>
                </c:pt>
                <c:pt idx="3283" formatCode="General">
                  <c:v>3.2829999999999999</c:v>
                </c:pt>
                <c:pt idx="3284" formatCode="General">
                  <c:v>3.2839999999999998</c:v>
                </c:pt>
                <c:pt idx="3285" formatCode="General">
                  <c:v>3.2850000000000001</c:v>
                </c:pt>
                <c:pt idx="3286" formatCode="General">
                  <c:v>3.286</c:v>
                </c:pt>
                <c:pt idx="3287" formatCode="General">
                  <c:v>3.2869999999999999</c:v>
                </c:pt>
                <c:pt idx="3288" formatCode="General">
                  <c:v>3.2879999999999998</c:v>
                </c:pt>
                <c:pt idx="3289" formatCode="General">
                  <c:v>3.2890000000000001</c:v>
                </c:pt>
                <c:pt idx="3290" formatCode="General">
                  <c:v>3.29</c:v>
                </c:pt>
                <c:pt idx="3291" formatCode="General">
                  <c:v>3.2909999999999999</c:v>
                </c:pt>
                <c:pt idx="3292" formatCode="General">
                  <c:v>3.2919999999999998</c:v>
                </c:pt>
                <c:pt idx="3293" formatCode="General">
                  <c:v>3.2930000000000001</c:v>
                </c:pt>
                <c:pt idx="3294" formatCode="General">
                  <c:v>3.294</c:v>
                </c:pt>
                <c:pt idx="3295" formatCode="General">
                  <c:v>3.2949999999999999</c:v>
                </c:pt>
                <c:pt idx="3296" formatCode="General">
                  <c:v>3.2959999999999998</c:v>
                </c:pt>
                <c:pt idx="3297" formatCode="General">
                  <c:v>3.2970000000000002</c:v>
                </c:pt>
                <c:pt idx="3298" formatCode="General">
                  <c:v>3.298</c:v>
                </c:pt>
                <c:pt idx="3299" formatCode="General">
                  <c:v>3.2989999999999999</c:v>
                </c:pt>
                <c:pt idx="3300" formatCode="General">
                  <c:v>3.3</c:v>
                </c:pt>
                <c:pt idx="3301" formatCode="General">
                  <c:v>3.3010000000000002</c:v>
                </c:pt>
                <c:pt idx="3302" formatCode="General">
                  <c:v>3.302</c:v>
                </c:pt>
                <c:pt idx="3303" formatCode="General">
                  <c:v>3.3029999999999999</c:v>
                </c:pt>
                <c:pt idx="3304" formatCode="General">
                  <c:v>3.3039999999999998</c:v>
                </c:pt>
                <c:pt idx="3305" formatCode="General">
                  <c:v>3.3050000000000002</c:v>
                </c:pt>
                <c:pt idx="3306" formatCode="General">
                  <c:v>3.306</c:v>
                </c:pt>
                <c:pt idx="3307" formatCode="General">
                  <c:v>3.3069999999999999</c:v>
                </c:pt>
                <c:pt idx="3308" formatCode="General">
                  <c:v>3.3079999999999998</c:v>
                </c:pt>
                <c:pt idx="3309" formatCode="General">
                  <c:v>3.3090000000000002</c:v>
                </c:pt>
                <c:pt idx="3310" formatCode="General">
                  <c:v>3.31</c:v>
                </c:pt>
                <c:pt idx="3311" formatCode="General">
                  <c:v>3.3109999999999999</c:v>
                </c:pt>
                <c:pt idx="3312" formatCode="General">
                  <c:v>3.3119999999999998</c:v>
                </c:pt>
                <c:pt idx="3313" formatCode="General">
                  <c:v>3.3130000000000002</c:v>
                </c:pt>
                <c:pt idx="3314" formatCode="General">
                  <c:v>3.3140000000000001</c:v>
                </c:pt>
                <c:pt idx="3315" formatCode="General">
                  <c:v>3.3149999999999999</c:v>
                </c:pt>
                <c:pt idx="3316" formatCode="General">
                  <c:v>3.3159999999999998</c:v>
                </c:pt>
                <c:pt idx="3317" formatCode="General">
                  <c:v>3.3170000000000002</c:v>
                </c:pt>
                <c:pt idx="3318" formatCode="General">
                  <c:v>3.3180000000000001</c:v>
                </c:pt>
                <c:pt idx="3319" formatCode="General">
                  <c:v>3.319</c:v>
                </c:pt>
                <c:pt idx="3320" formatCode="General">
                  <c:v>3.32</c:v>
                </c:pt>
                <c:pt idx="3321" formatCode="General">
                  <c:v>3.3210000000000002</c:v>
                </c:pt>
                <c:pt idx="3322" formatCode="General">
                  <c:v>3.3220000000000001</c:v>
                </c:pt>
                <c:pt idx="3323" formatCode="General">
                  <c:v>3.323</c:v>
                </c:pt>
                <c:pt idx="3324" formatCode="General">
                  <c:v>3.3239999999999998</c:v>
                </c:pt>
                <c:pt idx="3325" formatCode="General">
                  <c:v>3.3250000000000002</c:v>
                </c:pt>
                <c:pt idx="3326" formatCode="General">
                  <c:v>3.3260000000000001</c:v>
                </c:pt>
                <c:pt idx="3327" formatCode="General">
                  <c:v>3.327</c:v>
                </c:pt>
                <c:pt idx="3328" formatCode="General">
                  <c:v>3.3279999999999998</c:v>
                </c:pt>
                <c:pt idx="3329" formatCode="General">
                  <c:v>3.3290000000000002</c:v>
                </c:pt>
                <c:pt idx="3330" formatCode="General">
                  <c:v>3.33</c:v>
                </c:pt>
                <c:pt idx="3331" formatCode="General">
                  <c:v>3.331</c:v>
                </c:pt>
                <c:pt idx="3332" formatCode="General">
                  <c:v>3.3319999999999999</c:v>
                </c:pt>
                <c:pt idx="3333" formatCode="General">
                  <c:v>3.3330000000000002</c:v>
                </c:pt>
                <c:pt idx="3334" formatCode="General">
                  <c:v>3.3340000000000001</c:v>
                </c:pt>
                <c:pt idx="3335" formatCode="General">
                  <c:v>3.335</c:v>
                </c:pt>
                <c:pt idx="3336" formatCode="General">
                  <c:v>3.3359999999999999</c:v>
                </c:pt>
                <c:pt idx="3337" formatCode="General">
                  <c:v>3.3370000000000002</c:v>
                </c:pt>
                <c:pt idx="3338" formatCode="General">
                  <c:v>3.3380000000000001</c:v>
                </c:pt>
                <c:pt idx="3339" formatCode="General">
                  <c:v>3.339</c:v>
                </c:pt>
                <c:pt idx="3340" formatCode="General">
                  <c:v>3.34</c:v>
                </c:pt>
                <c:pt idx="3341" formatCode="General">
                  <c:v>3.3410000000000002</c:v>
                </c:pt>
                <c:pt idx="3342" formatCode="General">
                  <c:v>3.3420000000000001</c:v>
                </c:pt>
                <c:pt idx="3343" formatCode="General">
                  <c:v>3.343</c:v>
                </c:pt>
                <c:pt idx="3344" formatCode="General">
                  <c:v>3.3439999999999999</c:v>
                </c:pt>
                <c:pt idx="3345" formatCode="General">
                  <c:v>3.3450000000000002</c:v>
                </c:pt>
                <c:pt idx="3346" formatCode="General">
                  <c:v>3.3460000000000001</c:v>
                </c:pt>
                <c:pt idx="3347" formatCode="General">
                  <c:v>3.347</c:v>
                </c:pt>
                <c:pt idx="3348" formatCode="General">
                  <c:v>3.3479999999999999</c:v>
                </c:pt>
                <c:pt idx="3349" formatCode="General">
                  <c:v>3.3490000000000002</c:v>
                </c:pt>
                <c:pt idx="3350" formatCode="General">
                  <c:v>3.35</c:v>
                </c:pt>
                <c:pt idx="3351" formatCode="General">
                  <c:v>3.351</c:v>
                </c:pt>
                <c:pt idx="3352" formatCode="General">
                  <c:v>3.3519999999999999</c:v>
                </c:pt>
                <c:pt idx="3353" formatCode="General">
                  <c:v>3.3530000000000002</c:v>
                </c:pt>
                <c:pt idx="3354" formatCode="General">
                  <c:v>3.3540000000000001</c:v>
                </c:pt>
                <c:pt idx="3355" formatCode="General">
                  <c:v>3.355</c:v>
                </c:pt>
                <c:pt idx="3356" formatCode="General">
                  <c:v>3.3559999999999999</c:v>
                </c:pt>
                <c:pt idx="3357" formatCode="General">
                  <c:v>3.3570000000000002</c:v>
                </c:pt>
                <c:pt idx="3358" formatCode="General">
                  <c:v>3.3580000000000001</c:v>
                </c:pt>
                <c:pt idx="3359" formatCode="General">
                  <c:v>3.359</c:v>
                </c:pt>
                <c:pt idx="3360" formatCode="General">
                  <c:v>3.36</c:v>
                </c:pt>
                <c:pt idx="3361" formatCode="General">
                  <c:v>3.3610000000000002</c:v>
                </c:pt>
                <c:pt idx="3362" formatCode="General">
                  <c:v>3.3620000000000001</c:v>
                </c:pt>
                <c:pt idx="3363" formatCode="General">
                  <c:v>3.363</c:v>
                </c:pt>
                <c:pt idx="3364" formatCode="General">
                  <c:v>3.3639999999999999</c:v>
                </c:pt>
                <c:pt idx="3365" formatCode="General">
                  <c:v>3.3650000000000002</c:v>
                </c:pt>
                <c:pt idx="3366" formatCode="General">
                  <c:v>3.3660000000000001</c:v>
                </c:pt>
                <c:pt idx="3367" formatCode="General">
                  <c:v>3.367</c:v>
                </c:pt>
                <c:pt idx="3368" formatCode="General">
                  <c:v>3.3679999999999999</c:v>
                </c:pt>
                <c:pt idx="3369" formatCode="General">
                  <c:v>3.3690000000000002</c:v>
                </c:pt>
                <c:pt idx="3370" formatCode="General">
                  <c:v>3.37</c:v>
                </c:pt>
                <c:pt idx="3371" formatCode="General">
                  <c:v>3.371</c:v>
                </c:pt>
                <c:pt idx="3372" formatCode="General">
                  <c:v>3.3719999999999999</c:v>
                </c:pt>
                <c:pt idx="3373" formatCode="General">
                  <c:v>3.3730000000000002</c:v>
                </c:pt>
                <c:pt idx="3374" formatCode="General">
                  <c:v>3.3740000000000001</c:v>
                </c:pt>
                <c:pt idx="3375" formatCode="General">
                  <c:v>3.375</c:v>
                </c:pt>
                <c:pt idx="3376" formatCode="General">
                  <c:v>3.3759999999999999</c:v>
                </c:pt>
                <c:pt idx="3377" formatCode="General">
                  <c:v>3.3769999999999998</c:v>
                </c:pt>
                <c:pt idx="3378" formatCode="General">
                  <c:v>3.3780000000000001</c:v>
                </c:pt>
                <c:pt idx="3379" formatCode="General">
                  <c:v>3.379</c:v>
                </c:pt>
                <c:pt idx="3380" formatCode="General">
                  <c:v>3.38</c:v>
                </c:pt>
                <c:pt idx="3381" formatCode="General">
                  <c:v>3.3809999999999998</c:v>
                </c:pt>
                <c:pt idx="3382" formatCode="General">
                  <c:v>3.3820000000000001</c:v>
                </c:pt>
                <c:pt idx="3383" formatCode="General">
                  <c:v>3.383</c:v>
                </c:pt>
                <c:pt idx="3384" formatCode="General">
                  <c:v>3.3839999999999999</c:v>
                </c:pt>
                <c:pt idx="3385" formatCode="General">
                  <c:v>3.3849999999999998</c:v>
                </c:pt>
                <c:pt idx="3386" formatCode="General">
                  <c:v>3.3860000000000001</c:v>
                </c:pt>
                <c:pt idx="3387" formatCode="General">
                  <c:v>3.387</c:v>
                </c:pt>
                <c:pt idx="3388" formatCode="General">
                  <c:v>3.3879999999999999</c:v>
                </c:pt>
                <c:pt idx="3389" formatCode="General">
                  <c:v>3.3889999999999998</c:v>
                </c:pt>
                <c:pt idx="3390" formatCode="General">
                  <c:v>3.39</c:v>
                </c:pt>
                <c:pt idx="3391" formatCode="General">
                  <c:v>3.391</c:v>
                </c:pt>
                <c:pt idx="3392" formatCode="General">
                  <c:v>3.3919999999999999</c:v>
                </c:pt>
                <c:pt idx="3393" formatCode="General">
                  <c:v>3.3929999999999998</c:v>
                </c:pt>
                <c:pt idx="3394" formatCode="General">
                  <c:v>3.3940000000000001</c:v>
                </c:pt>
                <c:pt idx="3395" formatCode="General">
                  <c:v>3.395</c:v>
                </c:pt>
                <c:pt idx="3396" formatCode="General">
                  <c:v>3.3959999999999999</c:v>
                </c:pt>
                <c:pt idx="3397" formatCode="General">
                  <c:v>3.3969999999999998</c:v>
                </c:pt>
                <c:pt idx="3398" formatCode="General">
                  <c:v>3.3980000000000001</c:v>
                </c:pt>
                <c:pt idx="3399" formatCode="General">
                  <c:v>3.399</c:v>
                </c:pt>
                <c:pt idx="3400" formatCode="General">
                  <c:v>3.4</c:v>
                </c:pt>
                <c:pt idx="3401" formatCode="General">
                  <c:v>3.4009999999999998</c:v>
                </c:pt>
                <c:pt idx="3402" formatCode="General">
                  <c:v>3.4020000000000001</c:v>
                </c:pt>
                <c:pt idx="3403" formatCode="General">
                  <c:v>3.403</c:v>
                </c:pt>
                <c:pt idx="3404" formatCode="General">
                  <c:v>3.4039999999999999</c:v>
                </c:pt>
                <c:pt idx="3405" formatCode="General">
                  <c:v>3.4049999999999998</c:v>
                </c:pt>
                <c:pt idx="3406" formatCode="General">
                  <c:v>3.4060000000000001</c:v>
                </c:pt>
                <c:pt idx="3407" formatCode="General">
                  <c:v>3.407</c:v>
                </c:pt>
                <c:pt idx="3408" formatCode="General">
                  <c:v>3.4079999999999999</c:v>
                </c:pt>
                <c:pt idx="3409" formatCode="General">
                  <c:v>3.4089999999999998</c:v>
                </c:pt>
                <c:pt idx="3410" formatCode="General">
                  <c:v>3.41</c:v>
                </c:pt>
                <c:pt idx="3411" formatCode="General">
                  <c:v>3.411</c:v>
                </c:pt>
                <c:pt idx="3412" formatCode="General">
                  <c:v>3.4119999999999999</c:v>
                </c:pt>
                <c:pt idx="3413" formatCode="General">
                  <c:v>3.4129999999999998</c:v>
                </c:pt>
                <c:pt idx="3414" formatCode="General">
                  <c:v>3.4140000000000001</c:v>
                </c:pt>
                <c:pt idx="3415" formatCode="General">
                  <c:v>3.415</c:v>
                </c:pt>
                <c:pt idx="3416" formatCode="General">
                  <c:v>3.4159999999999999</c:v>
                </c:pt>
                <c:pt idx="3417" formatCode="General">
                  <c:v>3.4169999999999998</c:v>
                </c:pt>
                <c:pt idx="3418" formatCode="General">
                  <c:v>3.4180000000000001</c:v>
                </c:pt>
                <c:pt idx="3419" formatCode="General">
                  <c:v>3.419</c:v>
                </c:pt>
                <c:pt idx="3420" formatCode="General">
                  <c:v>3.42</c:v>
                </c:pt>
                <c:pt idx="3421" formatCode="General">
                  <c:v>3.4209999999999998</c:v>
                </c:pt>
                <c:pt idx="3422" formatCode="General">
                  <c:v>3.4220000000000002</c:v>
                </c:pt>
                <c:pt idx="3423" formatCode="General">
                  <c:v>3.423</c:v>
                </c:pt>
                <c:pt idx="3424" formatCode="General">
                  <c:v>3.4239999999999999</c:v>
                </c:pt>
                <c:pt idx="3425" formatCode="General">
                  <c:v>3.4249999999999998</c:v>
                </c:pt>
                <c:pt idx="3426" formatCode="General">
                  <c:v>3.4260000000000002</c:v>
                </c:pt>
                <c:pt idx="3427" formatCode="General">
                  <c:v>3.427</c:v>
                </c:pt>
                <c:pt idx="3428" formatCode="General">
                  <c:v>3.4279999999999999</c:v>
                </c:pt>
                <c:pt idx="3429" formatCode="General">
                  <c:v>3.4289999999999998</c:v>
                </c:pt>
                <c:pt idx="3430" formatCode="General">
                  <c:v>3.43</c:v>
                </c:pt>
                <c:pt idx="3431" formatCode="General">
                  <c:v>3.431</c:v>
                </c:pt>
                <c:pt idx="3432" formatCode="General">
                  <c:v>3.4319999999999999</c:v>
                </c:pt>
                <c:pt idx="3433" formatCode="General">
                  <c:v>3.4329999999999998</c:v>
                </c:pt>
                <c:pt idx="3434" formatCode="General">
                  <c:v>3.4340000000000002</c:v>
                </c:pt>
                <c:pt idx="3435" formatCode="General">
                  <c:v>3.4350000000000001</c:v>
                </c:pt>
                <c:pt idx="3436" formatCode="General">
                  <c:v>3.4359999999999999</c:v>
                </c:pt>
                <c:pt idx="3437" formatCode="General">
                  <c:v>3.4369999999999998</c:v>
                </c:pt>
                <c:pt idx="3438" formatCode="General">
                  <c:v>3.4380000000000002</c:v>
                </c:pt>
                <c:pt idx="3439" formatCode="General">
                  <c:v>3.4390000000000001</c:v>
                </c:pt>
                <c:pt idx="3440" formatCode="General">
                  <c:v>3.44</c:v>
                </c:pt>
                <c:pt idx="3441" formatCode="General">
                  <c:v>3.4409999999999998</c:v>
                </c:pt>
                <c:pt idx="3442" formatCode="General">
                  <c:v>3.4420000000000002</c:v>
                </c:pt>
                <c:pt idx="3443" formatCode="General">
                  <c:v>3.4430000000000001</c:v>
                </c:pt>
                <c:pt idx="3444" formatCode="General">
                  <c:v>3.444</c:v>
                </c:pt>
                <c:pt idx="3445" formatCode="General">
                  <c:v>3.4449999999999998</c:v>
                </c:pt>
                <c:pt idx="3446" formatCode="General">
                  <c:v>3.4460000000000002</c:v>
                </c:pt>
                <c:pt idx="3447" formatCode="General">
                  <c:v>3.4470000000000001</c:v>
                </c:pt>
                <c:pt idx="3448" formatCode="General">
                  <c:v>3.448</c:v>
                </c:pt>
                <c:pt idx="3449" formatCode="General">
                  <c:v>3.4489999999999998</c:v>
                </c:pt>
                <c:pt idx="3450" formatCode="General">
                  <c:v>3.45</c:v>
                </c:pt>
                <c:pt idx="3451" formatCode="General">
                  <c:v>3.4510000000000001</c:v>
                </c:pt>
                <c:pt idx="3452" formatCode="General">
                  <c:v>3.452</c:v>
                </c:pt>
                <c:pt idx="3453" formatCode="General">
                  <c:v>3.4529999999999998</c:v>
                </c:pt>
                <c:pt idx="3454" formatCode="General">
                  <c:v>3.4540000000000002</c:v>
                </c:pt>
                <c:pt idx="3455" formatCode="General">
                  <c:v>3.4550000000000001</c:v>
                </c:pt>
                <c:pt idx="3456" formatCode="General">
                  <c:v>3.456</c:v>
                </c:pt>
                <c:pt idx="3457" formatCode="General">
                  <c:v>3.4569999999999999</c:v>
                </c:pt>
                <c:pt idx="3458" formatCode="General">
                  <c:v>3.4580000000000002</c:v>
                </c:pt>
                <c:pt idx="3459" formatCode="General">
                  <c:v>3.4590000000000001</c:v>
                </c:pt>
                <c:pt idx="3460" formatCode="General">
                  <c:v>3.46</c:v>
                </c:pt>
                <c:pt idx="3461" formatCode="General">
                  <c:v>3.4609999999999999</c:v>
                </c:pt>
                <c:pt idx="3462" formatCode="General">
                  <c:v>3.4620000000000002</c:v>
                </c:pt>
                <c:pt idx="3463" formatCode="General">
                  <c:v>3.4630000000000001</c:v>
                </c:pt>
                <c:pt idx="3464" formatCode="General">
                  <c:v>3.464</c:v>
                </c:pt>
                <c:pt idx="3465" formatCode="General">
                  <c:v>3.4649999999999999</c:v>
                </c:pt>
                <c:pt idx="3466" formatCode="General">
                  <c:v>3.4660000000000002</c:v>
                </c:pt>
                <c:pt idx="3467" formatCode="General">
                  <c:v>3.4670000000000001</c:v>
                </c:pt>
                <c:pt idx="3468" formatCode="General">
                  <c:v>3.468</c:v>
                </c:pt>
                <c:pt idx="3469" formatCode="General">
                  <c:v>3.4689999999999999</c:v>
                </c:pt>
                <c:pt idx="3470" formatCode="General">
                  <c:v>3.47</c:v>
                </c:pt>
                <c:pt idx="3471" formatCode="General">
                  <c:v>3.4710000000000001</c:v>
                </c:pt>
                <c:pt idx="3472" formatCode="General">
                  <c:v>3.472</c:v>
                </c:pt>
                <c:pt idx="3473" formatCode="General">
                  <c:v>3.4729999999999999</c:v>
                </c:pt>
                <c:pt idx="3474" formatCode="General">
                  <c:v>3.4740000000000002</c:v>
                </c:pt>
                <c:pt idx="3475" formatCode="General">
                  <c:v>3.4750000000000001</c:v>
                </c:pt>
                <c:pt idx="3476" formatCode="General">
                  <c:v>3.476</c:v>
                </c:pt>
                <c:pt idx="3477" formatCode="General">
                  <c:v>3.4769999999999999</c:v>
                </c:pt>
                <c:pt idx="3478" formatCode="General">
                  <c:v>3.4780000000000002</c:v>
                </c:pt>
                <c:pt idx="3479" formatCode="General">
                  <c:v>3.4790000000000001</c:v>
                </c:pt>
                <c:pt idx="3480" formatCode="General">
                  <c:v>3.48</c:v>
                </c:pt>
                <c:pt idx="3481" formatCode="General">
                  <c:v>3.4809999999999999</c:v>
                </c:pt>
                <c:pt idx="3482" formatCode="General">
                  <c:v>3.4820000000000002</c:v>
                </c:pt>
                <c:pt idx="3483" formatCode="General">
                  <c:v>3.4830000000000001</c:v>
                </c:pt>
                <c:pt idx="3484" formatCode="General">
                  <c:v>3.484</c:v>
                </c:pt>
                <c:pt idx="3485" formatCode="General">
                  <c:v>3.4849999999999999</c:v>
                </c:pt>
                <c:pt idx="3486" formatCode="General">
                  <c:v>3.4860000000000002</c:v>
                </c:pt>
                <c:pt idx="3487" formatCode="General">
                  <c:v>3.4870000000000001</c:v>
                </c:pt>
                <c:pt idx="3488" formatCode="General">
                  <c:v>3.488</c:v>
                </c:pt>
                <c:pt idx="3489" formatCode="General">
                  <c:v>3.4889999999999999</c:v>
                </c:pt>
                <c:pt idx="3490" formatCode="General">
                  <c:v>3.49</c:v>
                </c:pt>
                <c:pt idx="3491" formatCode="General">
                  <c:v>3.4910000000000001</c:v>
                </c:pt>
                <c:pt idx="3492" formatCode="General">
                  <c:v>3.492</c:v>
                </c:pt>
                <c:pt idx="3493" formatCode="General">
                  <c:v>3.4929999999999999</c:v>
                </c:pt>
                <c:pt idx="3494" formatCode="General">
                  <c:v>3.4940000000000002</c:v>
                </c:pt>
                <c:pt idx="3495" formatCode="General">
                  <c:v>3.4950000000000001</c:v>
                </c:pt>
                <c:pt idx="3496" formatCode="General">
                  <c:v>3.496</c:v>
                </c:pt>
                <c:pt idx="3497" formatCode="General">
                  <c:v>3.4969999999999999</c:v>
                </c:pt>
                <c:pt idx="3498" formatCode="General">
                  <c:v>3.4980000000000002</c:v>
                </c:pt>
                <c:pt idx="3499" formatCode="General">
                  <c:v>3.4990000000000001</c:v>
                </c:pt>
                <c:pt idx="3500" formatCode="General">
                  <c:v>3.5</c:v>
                </c:pt>
                <c:pt idx="3501" formatCode="General">
                  <c:v>3.5009999999999999</c:v>
                </c:pt>
                <c:pt idx="3502" formatCode="General">
                  <c:v>3.5019999999999998</c:v>
                </c:pt>
                <c:pt idx="3503" formatCode="General">
                  <c:v>3.5030000000000001</c:v>
                </c:pt>
                <c:pt idx="3504" formatCode="General">
                  <c:v>3.504</c:v>
                </c:pt>
                <c:pt idx="3505" formatCode="General">
                  <c:v>3.5049999999999999</c:v>
                </c:pt>
                <c:pt idx="3506" formatCode="General">
                  <c:v>3.5059999999999998</c:v>
                </c:pt>
                <c:pt idx="3507" formatCode="General">
                  <c:v>3.5070000000000001</c:v>
                </c:pt>
                <c:pt idx="3508" formatCode="General">
                  <c:v>3.508</c:v>
                </c:pt>
                <c:pt idx="3509" formatCode="General">
                  <c:v>3.5089999999999999</c:v>
                </c:pt>
                <c:pt idx="3510" formatCode="General">
                  <c:v>3.51</c:v>
                </c:pt>
                <c:pt idx="3511" formatCode="General">
                  <c:v>3.5110000000000001</c:v>
                </c:pt>
                <c:pt idx="3512" formatCode="General">
                  <c:v>3.512</c:v>
                </c:pt>
                <c:pt idx="3513" formatCode="General">
                  <c:v>3.5129999999999999</c:v>
                </c:pt>
                <c:pt idx="3514" formatCode="General">
                  <c:v>3.5139999999999998</c:v>
                </c:pt>
                <c:pt idx="3515" formatCode="General">
                  <c:v>3.5150000000000001</c:v>
                </c:pt>
                <c:pt idx="3516" formatCode="General">
                  <c:v>3.516</c:v>
                </c:pt>
                <c:pt idx="3517" formatCode="General">
                  <c:v>3.5169999999999999</c:v>
                </c:pt>
                <c:pt idx="3518" formatCode="General">
                  <c:v>3.5179999999999998</c:v>
                </c:pt>
                <c:pt idx="3519" formatCode="General">
                  <c:v>3.5190000000000001</c:v>
                </c:pt>
                <c:pt idx="3520" formatCode="General">
                  <c:v>3.52</c:v>
                </c:pt>
                <c:pt idx="3521" formatCode="General">
                  <c:v>3.5209999999999999</c:v>
                </c:pt>
                <c:pt idx="3522" formatCode="General">
                  <c:v>3.5219999999999998</c:v>
                </c:pt>
                <c:pt idx="3523" formatCode="General">
                  <c:v>3.5230000000000001</c:v>
                </c:pt>
                <c:pt idx="3524" formatCode="General">
                  <c:v>3.524</c:v>
                </c:pt>
                <c:pt idx="3525" formatCode="General">
                  <c:v>3.5249999999999999</c:v>
                </c:pt>
                <c:pt idx="3526" formatCode="General">
                  <c:v>3.5259999999999998</c:v>
                </c:pt>
                <c:pt idx="3527" formatCode="General">
                  <c:v>3.5270000000000001</c:v>
                </c:pt>
                <c:pt idx="3528" formatCode="General">
                  <c:v>3.528</c:v>
                </c:pt>
                <c:pt idx="3529" formatCode="General">
                  <c:v>3.5289999999999999</c:v>
                </c:pt>
                <c:pt idx="3530" formatCode="General">
                  <c:v>3.53</c:v>
                </c:pt>
                <c:pt idx="3531" formatCode="General">
                  <c:v>3.5310000000000001</c:v>
                </c:pt>
                <c:pt idx="3532" formatCode="General">
                  <c:v>3.532</c:v>
                </c:pt>
                <c:pt idx="3533" formatCode="General">
                  <c:v>3.5329999999999999</c:v>
                </c:pt>
                <c:pt idx="3534" formatCode="General">
                  <c:v>3.5339999999999998</c:v>
                </c:pt>
                <c:pt idx="3535" formatCode="General">
                  <c:v>3.5350000000000001</c:v>
                </c:pt>
                <c:pt idx="3536" formatCode="General">
                  <c:v>3.536</c:v>
                </c:pt>
                <c:pt idx="3537" formatCode="General">
                  <c:v>3.5369999999999999</c:v>
                </c:pt>
                <c:pt idx="3538" formatCode="General">
                  <c:v>3.5379999999999998</c:v>
                </c:pt>
                <c:pt idx="3539" formatCode="General">
                  <c:v>3.5390000000000001</c:v>
                </c:pt>
                <c:pt idx="3540" formatCode="General">
                  <c:v>3.54</c:v>
                </c:pt>
                <c:pt idx="3541" formatCode="General">
                  <c:v>3.5409999999999999</c:v>
                </c:pt>
                <c:pt idx="3542" formatCode="General">
                  <c:v>3.5419999999999998</c:v>
                </c:pt>
                <c:pt idx="3543" formatCode="General">
                  <c:v>3.5430000000000001</c:v>
                </c:pt>
                <c:pt idx="3544" formatCode="General">
                  <c:v>3.544</c:v>
                </c:pt>
                <c:pt idx="3545" formatCode="General">
                  <c:v>3.5449999999999999</c:v>
                </c:pt>
                <c:pt idx="3546" formatCode="General">
                  <c:v>3.5459999999999998</c:v>
                </c:pt>
                <c:pt idx="3547" formatCode="General">
                  <c:v>3.5470000000000002</c:v>
                </c:pt>
                <c:pt idx="3548" formatCode="General">
                  <c:v>3.548</c:v>
                </c:pt>
                <c:pt idx="3549" formatCode="General">
                  <c:v>3.5489999999999999</c:v>
                </c:pt>
                <c:pt idx="3550" formatCode="General">
                  <c:v>3.55</c:v>
                </c:pt>
                <c:pt idx="3551" formatCode="General">
                  <c:v>3.5510000000000002</c:v>
                </c:pt>
                <c:pt idx="3552" formatCode="General">
                  <c:v>3.552</c:v>
                </c:pt>
                <c:pt idx="3553" formatCode="General">
                  <c:v>3.5529999999999999</c:v>
                </c:pt>
                <c:pt idx="3554" formatCode="General">
                  <c:v>3.5539999999999998</c:v>
                </c:pt>
                <c:pt idx="3555" formatCode="General">
                  <c:v>3.5550000000000002</c:v>
                </c:pt>
                <c:pt idx="3556" formatCode="General">
                  <c:v>3.556</c:v>
                </c:pt>
                <c:pt idx="3557" formatCode="General">
                  <c:v>3.5569999999999999</c:v>
                </c:pt>
                <c:pt idx="3558" formatCode="General">
                  <c:v>3.5579999999999998</c:v>
                </c:pt>
                <c:pt idx="3559" formatCode="General">
                  <c:v>3.5590000000000002</c:v>
                </c:pt>
                <c:pt idx="3560" formatCode="General">
                  <c:v>3.56</c:v>
                </c:pt>
                <c:pt idx="3561" formatCode="General">
                  <c:v>3.5609999999999999</c:v>
                </c:pt>
                <c:pt idx="3562" formatCode="General">
                  <c:v>3.5619999999999998</c:v>
                </c:pt>
                <c:pt idx="3563" formatCode="General">
                  <c:v>3.5630000000000002</c:v>
                </c:pt>
                <c:pt idx="3564" formatCode="General">
                  <c:v>3.5640000000000001</c:v>
                </c:pt>
                <c:pt idx="3565" formatCode="General">
                  <c:v>3.5649999999999999</c:v>
                </c:pt>
                <c:pt idx="3566" formatCode="General">
                  <c:v>3.5659999999999998</c:v>
                </c:pt>
                <c:pt idx="3567" formatCode="General">
                  <c:v>3.5670000000000002</c:v>
                </c:pt>
                <c:pt idx="3568" formatCode="General">
                  <c:v>3.5680000000000001</c:v>
                </c:pt>
                <c:pt idx="3569" formatCode="General">
                  <c:v>3.569</c:v>
                </c:pt>
                <c:pt idx="3570" formatCode="General">
                  <c:v>3.57</c:v>
                </c:pt>
                <c:pt idx="3571" formatCode="General">
                  <c:v>3.5710000000000002</c:v>
                </c:pt>
                <c:pt idx="3572" formatCode="General">
                  <c:v>3.5720000000000001</c:v>
                </c:pt>
                <c:pt idx="3573" formatCode="General">
                  <c:v>3.573</c:v>
                </c:pt>
                <c:pt idx="3574" formatCode="General">
                  <c:v>3.5739999999999998</c:v>
                </c:pt>
                <c:pt idx="3575" formatCode="General">
                  <c:v>3.5750000000000002</c:v>
                </c:pt>
                <c:pt idx="3576" formatCode="General">
                  <c:v>3.5760000000000001</c:v>
                </c:pt>
                <c:pt idx="3577" formatCode="General">
                  <c:v>3.577</c:v>
                </c:pt>
                <c:pt idx="3578" formatCode="General">
                  <c:v>3.5779999999999998</c:v>
                </c:pt>
                <c:pt idx="3579" formatCode="General">
                  <c:v>3.5790000000000002</c:v>
                </c:pt>
                <c:pt idx="3580" formatCode="General">
                  <c:v>3.58</c:v>
                </c:pt>
                <c:pt idx="3581" formatCode="General">
                  <c:v>3.581</c:v>
                </c:pt>
                <c:pt idx="3582" formatCode="General">
                  <c:v>3.5819999999999999</c:v>
                </c:pt>
                <c:pt idx="3583" formatCode="General">
                  <c:v>3.5830000000000002</c:v>
                </c:pt>
                <c:pt idx="3584" formatCode="General">
                  <c:v>3.5840000000000001</c:v>
                </c:pt>
                <c:pt idx="3585" formatCode="General">
                  <c:v>3.585</c:v>
                </c:pt>
                <c:pt idx="3586" formatCode="General">
                  <c:v>3.5859999999999999</c:v>
                </c:pt>
                <c:pt idx="3587" formatCode="General">
                  <c:v>3.5870000000000002</c:v>
                </c:pt>
                <c:pt idx="3588" formatCode="General">
                  <c:v>3.5880000000000001</c:v>
                </c:pt>
                <c:pt idx="3589" formatCode="General">
                  <c:v>3.589</c:v>
                </c:pt>
                <c:pt idx="3590" formatCode="General">
                  <c:v>3.59</c:v>
                </c:pt>
                <c:pt idx="3591" formatCode="General">
                  <c:v>3.5910000000000002</c:v>
                </c:pt>
                <c:pt idx="3592" formatCode="General">
                  <c:v>3.5920000000000001</c:v>
                </c:pt>
                <c:pt idx="3593" formatCode="General">
                  <c:v>3.593</c:v>
                </c:pt>
                <c:pt idx="3594" formatCode="General">
                  <c:v>3.5939999999999999</c:v>
                </c:pt>
                <c:pt idx="3595" formatCode="General">
                  <c:v>3.5950000000000002</c:v>
                </c:pt>
                <c:pt idx="3596" formatCode="General">
                  <c:v>3.5960000000000001</c:v>
                </c:pt>
                <c:pt idx="3597" formatCode="General">
                  <c:v>3.597</c:v>
                </c:pt>
                <c:pt idx="3598" formatCode="General">
                  <c:v>3.5979999999999999</c:v>
                </c:pt>
                <c:pt idx="3599" formatCode="General">
                  <c:v>3.5990000000000002</c:v>
                </c:pt>
                <c:pt idx="3600" formatCode="General">
                  <c:v>3.6</c:v>
                </c:pt>
                <c:pt idx="3601" formatCode="General">
                  <c:v>3.601</c:v>
                </c:pt>
                <c:pt idx="3602" formatCode="General">
                  <c:v>3.6019999999999999</c:v>
                </c:pt>
                <c:pt idx="3603" formatCode="General">
                  <c:v>3.6030000000000002</c:v>
                </c:pt>
                <c:pt idx="3604" formatCode="General">
                  <c:v>3.6040000000000001</c:v>
                </c:pt>
                <c:pt idx="3605" formatCode="General">
                  <c:v>3.605</c:v>
                </c:pt>
                <c:pt idx="3606" formatCode="General">
                  <c:v>3.6059999999999999</c:v>
                </c:pt>
                <c:pt idx="3607" formatCode="General">
                  <c:v>3.6070000000000002</c:v>
                </c:pt>
                <c:pt idx="3608" formatCode="General">
                  <c:v>3.6080000000000001</c:v>
                </c:pt>
                <c:pt idx="3609" formatCode="General">
                  <c:v>3.609</c:v>
                </c:pt>
                <c:pt idx="3610" formatCode="General">
                  <c:v>3.61</c:v>
                </c:pt>
                <c:pt idx="3611" formatCode="General">
                  <c:v>3.6110000000000002</c:v>
                </c:pt>
                <c:pt idx="3612" formatCode="General">
                  <c:v>3.6120000000000001</c:v>
                </c:pt>
                <c:pt idx="3613" formatCode="General">
                  <c:v>3.613</c:v>
                </c:pt>
                <c:pt idx="3614" formatCode="General">
                  <c:v>3.6139999999999999</c:v>
                </c:pt>
                <c:pt idx="3615" formatCode="General">
                  <c:v>3.6150000000000002</c:v>
                </c:pt>
                <c:pt idx="3616" formatCode="General">
                  <c:v>3.6160000000000001</c:v>
                </c:pt>
                <c:pt idx="3617" formatCode="General">
                  <c:v>3.617</c:v>
                </c:pt>
                <c:pt idx="3618" formatCode="General">
                  <c:v>3.6179999999999999</c:v>
                </c:pt>
                <c:pt idx="3619" formatCode="General">
                  <c:v>3.6190000000000002</c:v>
                </c:pt>
                <c:pt idx="3620" formatCode="General">
                  <c:v>3.62</c:v>
                </c:pt>
                <c:pt idx="3621" formatCode="General">
                  <c:v>3.621</c:v>
                </c:pt>
                <c:pt idx="3622" formatCode="General">
                  <c:v>3.6219999999999999</c:v>
                </c:pt>
                <c:pt idx="3623" formatCode="General">
                  <c:v>3.6230000000000002</c:v>
                </c:pt>
                <c:pt idx="3624" formatCode="General">
                  <c:v>3.6240000000000001</c:v>
                </c:pt>
                <c:pt idx="3625" formatCode="General">
                  <c:v>3.625</c:v>
                </c:pt>
                <c:pt idx="3626" formatCode="General">
                  <c:v>3.6259999999999999</c:v>
                </c:pt>
                <c:pt idx="3627" formatCode="General">
                  <c:v>3.6269999999999998</c:v>
                </c:pt>
                <c:pt idx="3628" formatCode="General">
                  <c:v>3.6280000000000001</c:v>
                </c:pt>
                <c:pt idx="3629" formatCode="General">
                  <c:v>3.629</c:v>
                </c:pt>
                <c:pt idx="3630" formatCode="General">
                  <c:v>3.63</c:v>
                </c:pt>
                <c:pt idx="3631" formatCode="General">
                  <c:v>3.6309999999999998</c:v>
                </c:pt>
                <c:pt idx="3632" formatCode="General">
                  <c:v>3.6320000000000001</c:v>
                </c:pt>
                <c:pt idx="3633" formatCode="General">
                  <c:v>3.633</c:v>
                </c:pt>
                <c:pt idx="3634" formatCode="General">
                  <c:v>3.6339999999999999</c:v>
                </c:pt>
                <c:pt idx="3635" formatCode="General">
                  <c:v>3.6349999999999998</c:v>
                </c:pt>
                <c:pt idx="3636" formatCode="General">
                  <c:v>3.6360000000000001</c:v>
                </c:pt>
                <c:pt idx="3637" formatCode="General">
                  <c:v>3.637</c:v>
                </c:pt>
                <c:pt idx="3638" formatCode="General">
                  <c:v>3.6379999999999999</c:v>
                </c:pt>
                <c:pt idx="3639" formatCode="General">
                  <c:v>3.6389999999999998</c:v>
                </c:pt>
                <c:pt idx="3640" formatCode="General">
                  <c:v>3.64</c:v>
                </c:pt>
                <c:pt idx="3641" formatCode="General">
                  <c:v>3.641</c:v>
                </c:pt>
                <c:pt idx="3642" formatCode="General">
                  <c:v>3.6419999999999999</c:v>
                </c:pt>
                <c:pt idx="3643" formatCode="General">
                  <c:v>3.6429999999999998</c:v>
                </c:pt>
                <c:pt idx="3644" formatCode="General">
                  <c:v>3.6440000000000001</c:v>
                </c:pt>
                <c:pt idx="3645" formatCode="General">
                  <c:v>3.645</c:v>
                </c:pt>
                <c:pt idx="3646" formatCode="General">
                  <c:v>3.6459999999999999</c:v>
                </c:pt>
                <c:pt idx="3647" formatCode="General">
                  <c:v>3.6469999999999998</c:v>
                </c:pt>
                <c:pt idx="3648" formatCode="General">
                  <c:v>3.6480000000000001</c:v>
                </c:pt>
                <c:pt idx="3649" formatCode="General">
                  <c:v>3.649</c:v>
                </c:pt>
                <c:pt idx="3650" formatCode="General">
                  <c:v>3.65</c:v>
                </c:pt>
                <c:pt idx="3651" formatCode="General">
                  <c:v>3.6509999999999998</c:v>
                </c:pt>
                <c:pt idx="3652" formatCode="General">
                  <c:v>3.6520000000000001</c:v>
                </c:pt>
                <c:pt idx="3653" formatCode="General">
                  <c:v>3.653</c:v>
                </c:pt>
                <c:pt idx="3654" formatCode="General">
                  <c:v>3.6539999999999999</c:v>
                </c:pt>
                <c:pt idx="3655" formatCode="General">
                  <c:v>3.6549999999999998</c:v>
                </c:pt>
                <c:pt idx="3656" formatCode="General">
                  <c:v>3.6560000000000001</c:v>
                </c:pt>
                <c:pt idx="3657" formatCode="General">
                  <c:v>3.657</c:v>
                </c:pt>
                <c:pt idx="3658" formatCode="General">
                  <c:v>3.6579999999999999</c:v>
                </c:pt>
                <c:pt idx="3659" formatCode="General">
                  <c:v>3.6589999999999998</c:v>
                </c:pt>
                <c:pt idx="3660" formatCode="General">
                  <c:v>3.66</c:v>
                </c:pt>
                <c:pt idx="3661" formatCode="General">
                  <c:v>3.661</c:v>
                </c:pt>
                <c:pt idx="3662" formatCode="General">
                  <c:v>3.6619999999999999</c:v>
                </c:pt>
                <c:pt idx="3663" formatCode="General">
                  <c:v>3.6629999999999998</c:v>
                </c:pt>
                <c:pt idx="3664" formatCode="General">
                  <c:v>3.6640000000000001</c:v>
                </c:pt>
                <c:pt idx="3665" formatCode="General">
                  <c:v>3.665</c:v>
                </c:pt>
                <c:pt idx="3666" formatCode="General">
                  <c:v>3.6659999999999999</c:v>
                </c:pt>
                <c:pt idx="3667" formatCode="General">
                  <c:v>3.6669999999999998</c:v>
                </c:pt>
                <c:pt idx="3668" formatCode="General">
                  <c:v>3.6680000000000001</c:v>
                </c:pt>
                <c:pt idx="3669" formatCode="General">
                  <c:v>3.669</c:v>
                </c:pt>
                <c:pt idx="3670" formatCode="General">
                  <c:v>3.67</c:v>
                </c:pt>
                <c:pt idx="3671" formatCode="General">
                  <c:v>3.6709999999999998</c:v>
                </c:pt>
                <c:pt idx="3672" formatCode="General">
                  <c:v>3.6720000000000002</c:v>
                </c:pt>
                <c:pt idx="3673" formatCode="General">
                  <c:v>3.673</c:v>
                </c:pt>
                <c:pt idx="3674" formatCode="General">
                  <c:v>3.6739999999999999</c:v>
                </c:pt>
                <c:pt idx="3675" formatCode="General">
                  <c:v>3.6749999999999998</c:v>
                </c:pt>
                <c:pt idx="3676" formatCode="General">
                  <c:v>3.6760000000000002</c:v>
                </c:pt>
                <c:pt idx="3677" formatCode="General">
                  <c:v>3.677</c:v>
                </c:pt>
                <c:pt idx="3678" formatCode="General">
                  <c:v>3.6779999999999999</c:v>
                </c:pt>
                <c:pt idx="3679" formatCode="General">
                  <c:v>3.6789999999999998</c:v>
                </c:pt>
                <c:pt idx="3680" formatCode="General">
                  <c:v>3.68</c:v>
                </c:pt>
                <c:pt idx="3681" formatCode="General">
                  <c:v>3.681</c:v>
                </c:pt>
                <c:pt idx="3682" formatCode="General">
                  <c:v>3.6819999999999999</c:v>
                </c:pt>
                <c:pt idx="3683" formatCode="General">
                  <c:v>3.6829999999999998</c:v>
                </c:pt>
                <c:pt idx="3684" formatCode="General">
                  <c:v>3.6840000000000002</c:v>
                </c:pt>
                <c:pt idx="3685" formatCode="General">
                  <c:v>3.6850000000000001</c:v>
                </c:pt>
                <c:pt idx="3686" formatCode="General">
                  <c:v>3.6859999999999999</c:v>
                </c:pt>
                <c:pt idx="3687" formatCode="General">
                  <c:v>3.6869999999999998</c:v>
                </c:pt>
                <c:pt idx="3688" formatCode="General">
                  <c:v>3.6880000000000002</c:v>
                </c:pt>
                <c:pt idx="3689" formatCode="General">
                  <c:v>3.6890000000000001</c:v>
                </c:pt>
                <c:pt idx="3690" formatCode="General">
                  <c:v>3.69</c:v>
                </c:pt>
                <c:pt idx="3691" formatCode="General">
                  <c:v>3.6909999999999998</c:v>
                </c:pt>
                <c:pt idx="3692" formatCode="General">
                  <c:v>3.6920000000000002</c:v>
                </c:pt>
                <c:pt idx="3693" formatCode="General">
                  <c:v>3.6930000000000001</c:v>
                </c:pt>
                <c:pt idx="3694" formatCode="General">
                  <c:v>3.694</c:v>
                </c:pt>
                <c:pt idx="3695" formatCode="General">
                  <c:v>3.6949999999999998</c:v>
                </c:pt>
                <c:pt idx="3696" formatCode="General">
                  <c:v>3.6960000000000002</c:v>
                </c:pt>
                <c:pt idx="3697" formatCode="General">
                  <c:v>3.6970000000000001</c:v>
                </c:pt>
                <c:pt idx="3698" formatCode="General">
                  <c:v>3.698</c:v>
                </c:pt>
                <c:pt idx="3699" formatCode="General">
                  <c:v>3.6989999999999998</c:v>
                </c:pt>
                <c:pt idx="3700" formatCode="General">
                  <c:v>3.7</c:v>
                </c:pt>
                <c:pt idx="3701" formatCode="General">
                  <c:v>3.7010000000000001</c:v>
                </c:pt>
                <c:pt idx="3702" formatCode="General">
                  <c:v>3.702</c:v>
                </c:pt>
                <c:pt idx="3703" formatCode="General">
                  <c:v>3.7029999999999998</c:v>
                </c:pt>
                <c:pt idx="3704" formatCode="General">
                  <c:v>3.7040000000000002</c:v>
                </c:pt>
                <c:pt idx="3705" formatCode="General">
                  <c:v>3.7050000000000001</c:v>
                </c:pt>
                <c:pt idx="3706" formatCode="General">
                  <c:v>3.706</c:v>
                </c:pt>
                <c:pt idx="3707" formatCode="General">
                  <c:v>3.7069999999999999</c:v>
                </c:pt>
                <c:pt idx="3708" formatCode="General">
                  <c:v>3.7080000000000002</c:v>
                </c:pt>
                <c:pt idx="3709" formatCode="General">
                  <c:v>3.7090000000000001</c:v>
                </c:pt>
                <c:pt idx="3710" formatCode="General">
                  <c:v>3.71</c:v>
                </c:pt>
                <c:pt idx="3711" formatCode="General">
                  <c:v>3.7109999999999999</c:v>
                </c:pt>
                <c:pt idx="3712" formatCode="General">
                  <c:v>3.7120000000000002</c:v>
                </c:pt>
                <c:pt idx="3713" formatCode="General">
                  <c:v>3.7130000000000001</c:v>
                </c:pt>
                <c:pt idx="3714" formatCode="General">
                  <c:v>3.714</c:v>
                </c:pt>
                <c:pt idx="3715" formatCode="General">
                  <c:v>3.7149999999999999</c:v>
                </c:pt>
                <c:pt idx="3716" formatCode="General">
                  <c:v>3.7160000000000002</c:v>
                </c:pt>
                <c:pt idx="3717" formatCode="General">
                  <c:v>3.7170000000000001</c:v>
                </c:pt>
                <c:pt idx="3718" formatCode="General">
                  <c:v>3.718</c:v>
                </c:pt>
                <c:pt idx="3719" formatCode="General">
                  <c:v>3.7189999999999999</c:v>
                </c:pt>
                <c:pt idx="3720" formatCode="General">
                  <c:v>3.72</c:v>
                </c:pt>
                <c:pt idx="3721" formatCode="General">
                  <c:v>3.7210000000000001</c:v>
                </c:pt>
                <c:pt idx="3722" formatCode="General">
                  <c:v>3.722</c:v>
                </c:pt>
                <c:pt idx="3723" formatCode="General">
                  <c:v>3.7229999999999999</c:v>
                </c:pt>
                <c:pt idx="3724" formatCode="General">
                  <c:v>3.7240000000000002</c:v>
                </c:pt>
                <c:pt idx="3725" formatCode="General">
                  <c:v>3.7250000000000001</c:v>
                </c:pt>
                <c:pt idx="3726" formatCode="General">
                  <c:v>3.726</c:v>
                </c:pt>
                <c:pt idx="3727" formatCode="General">
                  <c:v>3.7269999999999999</c:v>
                </c:pt>
                <c:pt idx="3728" formatCode="General">
                  <c:v>3.7280000000000002</c:v>
                </c:pt>
                <c:pt idx="3729" formatCode="General">
                  <c:v>3.7290000000000001</c:v>
                </c:pt>
                <c:pt idx="3730" formatCode="General">
                  <c:v>3.73</c:v>
                </c:pt>
                <c:pt idx="3731" formatCode="General">
                  <c:v>3.7309999999999999</c:v>
                </c:pt>
                <c:pt idx="3732" formatCode="General">
                  <c:v>3.7320000000000002</c:v>
                </c:pt>
                <c:pt idx="3733" formatCode="General">
                  <c:v>3.7330000000000001</c:v>
                </c:pt>
                <c:pt idx="3734" formatCode="General">
                  <c:v>3.734</c:v>
                </c:pt>
                <c:pt idx="3735" formatCode="General">
                  <c:v>3.7349999999999999</c:v>
                </c:pt>
                <c:pt idx="3736" formatCode="General">
                  <c:v>3.7360000000000002</c:v>
                </c:pt>
                <c:pt idx="3737" formatCode="General">
                  <c:v>3.7370000000000001</c:v>
                </c:pt>
                <c:pt idx="3738" formatCode="General">
                  <c:v>3.738</c:v>
                </c:pt>
                <c:pt idx="3739" formatCode="General">
                  <c:v>3.7389999999999999</c:v>
                </c:pt>
                <c:pt idx="3740" formatCode="General">
                  <c:v>3.74</c:v>
                </c:pt>
                <c:pt idx="3741" formatCode="General">
                  <c:v>3.7410000000000001</c:v>
                </c:pt>
                <c:pt idx="3742" formatCode="General">
                  <c:v>3.742</c:v>
                </c:pt>
                <c:pt idx="3743" formatCode="General">
                  <c:v>3.7429999999999999</c:v>
                </c:pt>
                <c:pt idx="3744" formatCode="General">
                  <c:v>3.7440000000000002</c:v>
                </c:pt>
                <c:pt idx="3745" formatCode="General">
                  <c:v>3.7450000000000001</c:v>
                </c:pt>
                <c:pt idx="3746" formatCode="General">
                  <c:v>3.746</c:v>
                </c:pt>
                <c:pt idx="3747" formatCode="General">
                  <c:v>3.7469999999999999</c:v>
                </c:pt>
                <c:pt idx="3748" formatCode="General">
                  <c:v>3.7480000000000002</c:v>
                </c:pt>
                <c:pt idx="3749" formatCode="General">
                  <c:v>3.7490000000000001</c:v>
                </c:pt>
                <c:pt idx="3750" formatCode="General">
                  <c:v>3.75</c:v>
                </c:pt>
                <c:pt idx="3751" formatCode="General">
                  <c:v>3.7509999999999999</c:v>
                </c:pt>
                <c:pt idx="3752" formatCode="General">
                  <c:v>3.7519999999999998</c:v>
                </c:pt>
                <c:pt idx="3753" formatCode="General">
                  <c:v>3.7530000000000001</c:v>
                </c:pt>
                <c:pt idx="3754" formatCode="General">
                  <c:v>3.754</c:v>
                </c:pt>
                <c:pt idx="3755" formatCode="General">
                  <c:v>3.7549999999999999</c:v>
                </c:pt>
                <c:pt idx="3756" formatCode="General">
                  <c:v>3.7559999999999998</c:v>
                </c:pt>
                <c:pt idx="3757" formatCode="General">
                  <c:v>3.7570000000000001</c:v>
                </c:pt>
                <c:pt idx="3758" formatCode="General">
                  <c:v>3.758</c:v>
                </c:pt>
                <c:pt idx="3759" formatCode="General">
                  <c:v>3.7589999999999999</c:v>
                </c:pt>
                <c:pt idx="3760" formatCode="General">
                  <c:v>3.76</c:v>
                </c:pt>
                <c:pt idx="3761" formatCode="General">
                  <c:v>3.7610000000000001</c:v>
                </c:pt>
                <c:pt idx="3762" formatCode="General">
                  <c:v>3.762</c:v>
                </c:pt>
                <c:pt idx="3763" formatCode="General">
                  <c:v>3.7629999999999999</c:v>
                </c:pt>
                <c:pt idx="3764" formatCode="General">
                  <c:v>3.7639999999999998</c:v>
                </c:pt>
                <c:pt idx="3765" formatCode="General">
                  <c:v>3.7650000000000001</c:v>
                </c:pt>
                <c:pt idx="3766" formatCode="General">
                  <c:v>3.766</c:v>
                </c:pt>
                <c:pt idx="3767" formatCode="General">
                  <c:v>3.7669999999999999</c:v>
                </c:pt>
                <c:pt idx="3768" formatCode="General">
                  <c:v>3.7679999999999998</c:v>
                </c:pt>
                <c:pt idx="3769" formatCode="General">
                  <c:v>3.7690000000000001</c:v>
                </c:pt>
                <c:pt idx="3770" formatCode="General">
                  <c:v>3.77</c:v>
                </c:pt>
                <c:pt idx="3771" formatCode="General">
                  <c:v>3.7709999999999999</c:v>
                </c:pt>
                <c:pt idx="3772" formatCode="General">
                  <c:v>3.7719999999999998</c:v>
                </c:pt>
                <c:pt idx="3773" formatCode="General">
                  <c:v>3.7730000000000001</c:v>
                </c:pt>
                <c:pt idx="3774" formatCode="General">
                  <c:v>3.774</c:v>
                </c:pt>
                <c:pt idx="3775" formatCode="General">
                  <c:v>3.7749999999999999</c:v>
                </c:pt>
                <c:pt idx="3776" formatCode="General">
                  <c:v>3.7759999999999998</c:v>
                </c:pt>
                <c:pt idx="3777" formatCode="General">
                  <c:v>3.7770000000000001</c:v>
                </c:pt>
                <c:pt idx="3778" formatCode="General">
                  <c:v>3.778</c:v>
                </c:pt>
                <c:pt idx="3779" formatCode="General">
                  <c:v>3.7789999999999999</c:v>
                </c:pt>
                <c:pt idx="3780" formatCode="General">
                  <c:v>3.78</c:v>
                </c:pt>
                <c:pt idx="3781" formatCode="General">
                  <c:v>3.7810000000000001</c:v>
                </c:pt>
                <c:pt idx="3782" formatCode="General">
                  <c:v>3.782</c:v>
                </c:pt>
                <c:pt idx="3783" formatCode="General">
                  <c:v>3.7829999999999999</c:v>
                </c:pt>
                <c:pt idx="3784" formatCode="General">
                  <c:v>3.7839999999999998</c:v>
                </c:pt>
                <c:pt idx="3785" formatCode="General">
                  <c:v>3.7850000000000001</c:v>
                </c:pt>
                <c:pt idx="3786" formatCode="General">
                  <c:v>3.786</c:v>
                </c:pt>
                <c:pt idx="3787" formatCode="General">
                  <c:v>3.7869999999999999</c:v>
                </c:pt>
                <c:pt idx="3788" formatCode="General">
                  <c:v>3.7879999999999998</c:v>
                </c:pt>
                <c:pt idx="3789" formatCode="General">
                  <c:v>3.7890000000000001</c:v>
                </c:pt>
                <c:pt idx="3790" formatCode="General">
                  <c:v>3.79</c:v>
                </c:pt>
                <c:pt idx="3791" formatCode="General">
                  <c:v>3.7909999999999999</c:v>
                </c:pt>
                <c:pt idx="3792" formatCode="General">
                  <c:v>3.7919999999999998</c:v>
                </c:pt>
                <c:pt idx="3793" formatCode="General">
                  <c:v>3.7930000000000001</c:v>
                </c:pt>
                <c:pt idx="3794" formatCode="General">
                  <c:v>3.794</c:v>
                </c:pt>
                <c:pt idx="3795" formatCode="General">
                  <c:v>3.7949999999999999</c:v>
                </c:pt>
                <c:pt idx="3796" formatCode="General">
                  <c:v>3.7959999999999998</c:v>
                </c:pt>
                <c:pt idx="3797" formatCode="General">
                  <c:v>3.7970000000000002</c:v>
                </c:pt>
                <c:pt idx="3798" formatCode="General">
                  <c:v>3.798</c:v>
                </c:pt>
                <c:pt idx="3799" formatCode="General">
                  <c:v>3.7989999999999999</c:v>
                </c:pt>
                <c:pt idx="3800" formatCode="General">
                  <c:v>3.8</c:v>
                </c:pt>
                <c:pt idx="3801" formatCode="General">
                  <c:v>3.8010000000000002</c:v>
                </c:pt>
                <c:pt idx="3802" formatCode="General">
                  <c:v>3.802</c:v>
                </c:pt>
                <c:pt idx="3803" formatCode="General">
                  <c:v>3.8029999999999999</c:v>
                </c:pt>
                <c:pt idx="3804" formatCode="General">
                  <c:v>3.8039999999999998</c:v>
                </c:pt>
                <c:pt idx="3805" formatCode="General">
                  <c:v>3.8050000000000002</c:v>
                </c:pt>
                <c:pt idx="3806" formatCode="General">
                  <c:v>3.806</c:v>
                </c:pt>
                <c:pt idx="3807" formatCode="General">
                  <c:v>3.8069999999999999</c:v>
                </c:pt>
                <c:pt idx="3808" formatCode="General">
                  <c:v>3.8079999999999998</c:v>
                </c:pt>
                <c:pt idx="3809" formatCode="General">
                  <c:v>3.8090000000000002</c:v>
                </c:pt>
                <c:pt idx="3810" formatCode="General">
                  <c:v>3.81</c:v>
                </c:pt>
                <c:pt idx="3811" formatCode="General">
                  <c:v>3.8109999999999999</c:v>
                </c:pt>
                <c:pt idx="3812" formatCode="General">
                  <c:v>3.8119999999999998</c:v>
                </c:pt>
                <c:pt idx="3813" formatCode="General">
                  <c:v>3.8130000000000002</c:v>
                </c:pt>
                <c:pt idx="3814" formatCode="General">
                  <c:v>3.8140000000000001</c:v>
                </c:pt>
                <c:pt idx="3815" formatCode="General">
                  <c:v>3.8149999999999999</c:v>
                </c:pt>
                <c:pt idx="3816" formatCode="General">
                  <c:v>3.8159999999999998</c:v>
                </c:pt>
                <c:pt idx="3817" formatCode="General">
                  <c:v>3.8170000000000002</c:v>
                </c:pt>
                <c:pt idx="3818" formatCode="General">
                  <c:v>3.8180000000000001</c:v>
                </c:pt>
                <c:pt idx="3819" formatCode="General">
                  <c:v>3.819</c:v>
                </c:pt>
                <c:pt idx="3820" formatCode="General">
                  <c:v>3.82</c:v>
                </c:pt>
                <c:pt idx="3821" formatCode="General">
                  <c:v>3.8210000000000002</c:v>
                </c:pt>
                <c:pt idx="3822" formatCode="General">
                  <c:v>3.8220000000000001</c:v>
                </c:pt>
                <c:pt idx="3823" formatCode="General">
                  <c:v>3.823</c:v>
                </c:pt>
                <c:pt idx="3824" formatCode="General">
                  <c:v>3.8239999999999998</c:v>
                </c:pt>
                <c:pt idx="3825" formatCode="General">
                  <c:v>3.8250000000000002</c:v>
                </c:pt>
                <c:pt idx="3826" formatCode="General">
                  <c:v>3.8260000000000001</c:v>
                </c:pt>
                <c:pt idx="3827" formatCode="General">
                  <c:v>3.827</c:v>
                </c:pt>
                <c:pt idx="3828" formatCode="General">
                  <c:v>3.8279999999999998</c:v>
                </c:pt>
                <c:pt idx="3829" formatCode="General">
                  <c:v>3.8290000000000002</c:v>
                </c:pt>
                <c:pt idx="3830" formatCode="General">
                  <c:v>3.83</c:v>
                </c:pt>
                <c:pt idx="3831" formatCode="General">
                  <c:v>3.831</c:v>
                </c:pt>
                <c:pt idx="3832" formatCode="General">
                  <c:v>3.8319999999999999</c:v>
                </c:pt>
                <c:pt idx="3833" formatCode="General">
                  <c:v>3.8330000000000002</c:v>
                </c:pt>
                <c:pt idx="3834" formatCode="General">
                  <c:v>3.8340000000000001</c:v>
                </c:pt>
                <c:pt idx="3835" formatCode="General">
                  <c:v>3.835</c:v>
                </c:pt>
                <c:pt idx="3836" formatCode="General">
                  <c:v>3.8359999999999999</c:v>
                </c:pt>
                <c:pt idx="3837" formatCode="General">
                  <c:v>3.8370000000000002</c:v>
                </c:pt>
                <c:pt idx="3838" formatCode="General">
                  <c:v>3.8380000000000001</c:v>
                </c:pt>
                <c:pt idx="3839" formatCode="General">
                  <c:v>3.839</c:v>
                </c:pt>
                <c:pt idx="3840" formatCode="General">
                  <c:v>3.84</c:v>
                </c:pt>
                <c:pt idx="3841" formatCode="General">
                  <c:v>3.8410000000000002</c:v>
                </c:pt>
                <c:pt idx="3842" formatCode="General">
                  <c:v>3.8420000000000001</c:v>
                </c:pt>
                <c:pt idx="3843" formatCode="General">
                  <c:v>3.843</c:v>
                </c:pt>
                <c:pt idx="3844" formatCode="General">
                  <c:v>3.8439999999999999</c:v>
                </c:pt>
                <c:pt idx="3845" formatCode="General">
                  <c:v>3.8450000000000002</c:v>
                </c:pt>
                <c:pt idx="3846" formatCode="General">
                  <c:v>3.8460000000000001</c:v>
                </c:pt>
                <c:pt idx="3847" formatCode="General">
                  <c:v>3.847</c:v>
                </c:pt>
                <c:pt idx="3848" formatCode="General">
                  <c:v>3.8479999999999999</c:v>
                </c:pt>
                <c:pt idx="3849" formatCode="General">
                  <c:v>3.8490000000000002</c:v>
                </c:pt>
                <c:pt idx="3850" formatCode="General">
                  <c:v>3.85</c:v>
                </c:pt>
                <c:pt idx="3851" formatCode="General">
                  <c:v>3.851</c:v>
                </c:pt>
                <c:pt idx="3852" formatCode="General">
                  <c:v>3.8519999999999999</c:v>
                </c:pt>
                <c:pt idx="3853" formatCode="General">
                  <c:v>3.8530000000000002</c:v>
                </c:pt>
                <c:pt idx="3854" formatCode="General">
                  <c:v>3.8540000000000001</c:v>
                </c:pt>
                <c:pt idx="3855" formatCode="General">
                  <c:v>3.855</c:v>
                </c:pt>
                <c:pt idx="3856" formatCode="General">
                  <c:v>3.8559999999999999</c:v>
                </c:pt>
                <c:pt idx="3857" formatCode="General">
                  <c:v>3.8570000000000002</c:v>
                </c:pt>
                <c:pt idx="3858" formatCode="General">
                  <c:v>3.8580000000000001</c:v>
                </c:pt>
                <c:pt idx="3859" formatCode="General">
                  <c:v>3.859</c:v>
                </c:pt>
                <c:pt idx="3860" formatCode="General">
                  <c:v>3.86</c:v>
                </c:pt>
                <c:pt idx="3861" formatCode="General">
                  <c:v>3.8610000000000002</c:v>
                </c:pt>
                <c:pt idx="3862" formatCode="General">
                  <c:v>3.8620000000000001</c:v>
                </c:pt>
                <c:pt idx="3863" formatCode="General">
                  <c:v>3.863</c:v>
                </c:pt>
                <c:pt idx="3864" formatCode="General">
                  <c:v>3.8639999999999999</c:v>
                </c:pt>
                <c:pt idx="3865" formatCode="General">
                  <c:v>3.8650000000000002</c:v>
                </c:pt>
                <c:pt idx="3866" formatCode="General">
                  <c:v>3.8660000000000001</c:v>
                </c:pt>
                <c:pt idx="3867" formatCode="General">
                  <c:v>3.867</c:v>
                </c:pt>
                <c:pt idx="3868" formatCode="General">
                  <c:v>3.8679999999999999</c:v>
                </c:pt>
                <c:pt idx="3869" formatCode="General">
                  <c:v>3.8690000000000002</c:v>
                </c:pt>
                <c:pt idx="3870" formatCode="General">
                  <c:v>3.87</c:v>
                </c:pt>
                <c:pt idx="3871" formatCode="General">
                  <c:v>3.871</c:v>
                </c:pt>
                <c:pt idx="3872" formatCode="General">
                  <c:v>3.8719999999999999</c:v>
                </c:pt>
                <c:pt idx="3873" formatCode="General">
                  <c:v>3.8730000000000002</c:v>
                </c:pt>
                <c:pt idx="3874" formatCode="General">
                  <c:v>3.8740000000000001</c:v>
                </c:pt>
                <c:pt idx="3875" formatCode="General">
                  <c:v>3.875</c:v>
                </c:pt>
                <c:pt idx="3876" formatCode="General">
                  <c:v>3.8759999999999999</c:v>
                </c:pt>
                <c:pt idx="3877" formatCode="General">
                  <c:v>3.8769999999999998</c:v>
                </c:pt>
                <c:pt idx="3878" formatCode="General">
                  <c:v>3.8780000000000001</c:v>
                </c:pt>
                <c:pt idx="3879" formatCode="General">
                  <c:v>3.879</c:v>
                </c:pt>
                <c:pt idx="3880" formatCode="General">
                  <c:v>3.88</c:v>
                </c:pt>
                <c:pt idx="3881" formatCode="General">
                  <c:v>3.8809999999999998</c:v>
                </c:pt>
                <c:pt idx="3882" formatCode="General">
                  <c:v>3.8820000000000001</c:v>
                </c:pt>
                <c:pt idx="3883" formatCode="General">
                  <c:v>3.883</c:v>
                </c:pt>
                <c:pt idx="3884" formatCode="General">
                  <c:v>3.8839999999999999</c:v>
                </c:pt>
                <c:pt idx="3885" formatCode="General">
                  <c:v>3.8849999999999998</c:v>
                </c:pt>
                <c:pt idx="3886" formatCode="General">
                  <c:v>3.8860000000000001</c:v>
                </c:pt>
                <c:pt idx="3887" formatCode="General">
                  <c:v>3.887</c:v>
                </c:pt>
                <c:pt idx="3888" formatCode="General">
                  <c:v>3.8879999999999999</c:v>
                </c:pt>
                <c:pt idx="3889" formatCode="General">
                  <c:v>3.8889999999999998</c:v>
                </c:pt>
                <c:pt idx="3890" formatCode="General">
                  <c:v>3.89</c:v>
                </c:pt>
                <c:pt idx="3891" formatCode="General">
                  <c:v>3.891</c:v>
                </c:pt>
                <c:pt idx="3892" formatCode="General">
                  <c:v>3.8919999999999999</c:v>
                </c:pt>
                <c:pt idx="3893" formatCode="General">
                  <c:v>3.8929999999999998</c:v>
                </c:pt>
                <c:pt idx="3894" formatCode="General">
                  <c:v>3.8940000000000001</c:v>
                </c:pt>
                <c:pt idx="3895" formatCode="General">
                  <c:v>3.895</c:v>
                </c:pt>
                <c:pt idx="3896" formatCode="General">
                  <c:v>3.8959999999999999</c:v>
                </c:pt>
                <c:pt idx="3897" formatCode="General">
                  <c:v>3.8969999999999998</c:v>
                </c:pt>
                <c:pt idx="3898" formatCode="General">
                  <c:v>3.8980000000000001</c:v>
                </c:pt>
                <c:pt idx="3899" formatCode="General">
                  <c:v>3.899</c:v>
                </c:pt>
                <c:pt idx="3900" formatCode="General">
                  <c:v>3.9</c:v>
                </c:pt>
                <c:pt idx="3901" formatCode="General">
                  <c:v>3.9009999999999998</c:v>
                </c:pt>
                <c:pt idx="3902" formatCode="General">
                  <c:v>3.9020000000000001</c:v>
                </c:pt>
                <c:pt idx="3903" formatCode="General">
                  <c:v>3.903</c:v>
                </c:pt>
                <c:pt idx="3904" formatCode="General">
                  <c:v>3.9039999999999999</c:v>
                </c:pt>
                <c:pt idx="3905" formatCode="General">
                  <c:v>3.9049999999999998</c:v>
                </c:pt>
                <c:pt idx="3906" formatCode="General">
                  <c:v>3.9060000000000001</c:v>
                </c:pt>
                <c:pt idx="3907" formatCode="General">
                  <c:v>3.907</c:v>
                </c:pt>
                <c:pt idx="3908" formatCode="General">
                  <c:v>3.9079999999999999</c:v>
                </c:pt>
                <c:pt idx="3909" formatCode="General">
                  <c:v>3.9089999999999998</c:v>
                </c:pt>
                <c:pt idx="3910" formatCode="General">
                  <c:v>3.91</c:v>
                </c:pt>
                <c:pt idx="3911" formatCode="General">
                  <c:v>3.911</c:v>
                </c:pt>
                <c:pt idx="3912" formatCode="General">
                  <c:v>3.9119999999999999</c:v>
                </c:pt>
                <c:pt idx="3913" formatCode="General">
                  <c:v>3.9129999999999998</c:v>
                </c:pt>
                <c:pt idx="3914" formatCode="General">
                  <c:v>3.9140000000000001</c:v>
                </c:pt>
                <c:pt idx="3915" formatCode="General">
                  <c:v>3.915</c:v>
                </c:pt>
                <c:pt idx="3916" formatCode="General">
                  <c:v>3.9159999999999999</c:v>
                </c:pt>
                <c:pt idx="3917" formatCode="General">
                  <c:v>3.9169999999999998</c:v>
                </c:pt>
                <c:pt idx="3918" formatCode="General">
                  <c:v>3.9180000000000001</c:v>
                </c:pt>
                <c:pt idx="3919" formatCode="General">
                  <c:v>3.919</c:v>
                </c:pt>
                <c:pt idx="3920" formatCode="General">
                  <c:v>3.92</c:v>
                </c:pt>
                <c:pt idx="3921" formatCode="General">
                  <c:v>3.9209999999999998</c:v>
                </c:pt>
                <c:pt idx="3922" formatCode="General">
                  <c:v>3.9220000000000002</c:v>
                </c:pt>
                <c:pt idx="3923" formatCode="General">
                  <c:v>3.923</c:v>
                </c:pt>
                <c:pt idx="3924" formatCode="General">
                  <c:v>3.9239999999999999</c:v>
                </c:pt>
                <c:pt idx="3925" formatCode="General">
                  <c:v>3.9249999999999998</c:v>
                </c:pt>
                <c:pt idx="3926" formatCode="General">
                  <c:v>3.9260000000000002</c:v>
                </c:pt>
                <c:pt idx="3927" formatCode="General">
                  <c:v>3.927</c:v>
                </c:pt>
                <c:pt idx="3928" formatCode="General">
                  <c:v>3.9279999999999999</c:v>
                </c:pt>
                <c:pt idx="3929" formatCode="General">
                  <c:v>3.9289999999999998</c:v>
                </c:pt>
                <c:pt idx="3930" formatCode="General">
                  <c:v>3.93</c:v>
                </c:pt>
                <c:pt idx="3931" formatCode="General">
                  <c:v>3.931</c:v>
                </c:pt>
                <c:pt idx="3932" formatCode="General">
                  <c:v>3.9319999999999999</c:v>
                </c:pt>
                <c:pt idx="3933" formatCode="General">
                  <c:v>3.9329999999999998</c:v>
                </c:pt>
                <c:pt idx="3934" formatCode="General">
                  <c:v>3.9340000000000002</c:v>
                </c:pt>
                <c:pt idx="3935" formatCode="General">
                  <c:v>3.9350000000000001</c:v>
                </c:pt>
                <c:pt idx="3936" formatCode="General">
                  <c:v>3.9359999999999999</c:v>
                </c:pt>
                <c:pt idx="3937" formatCode="General">
                  <c:v>3.9369999999999998</c:v>
                </c:pt>
                <c:pt idx="3938" formatCode="General">
                  <c:v>3.9380000000000002</c:v>
                </c:pt>
                <c:pt idx="3939" formatCode="General">
                  <c:v>3.9390000000000001</c:v>
                </c:pt>
                <c:pt idx="3940" formatCode="General">
                  <c:v>3.94</c:v>
                </c:pt>
                <c:pt idx="3941" formatCode="General">
                  <c:v>3.9409999999999998</c:v>
                </c:pt>
                <c:pt idx="3942" formatCode="General">
                  <c:v>3.9420000000000002</c:v>
                </c:pt>
                <c:pt idx="3943" formatCode="General">
                  <c:v>3.9430000000000001</c:v>
                </c:pt>
                <c:pt idx="3944" formatCode="General">
                  <c:v>3.944</c:v>
                </c:pt>
                <c:pt idx="3945" formatCode="General">
                  <c:v>3.9449999999999998</c:v>
                </c:pt>
                <c:pt idx="3946" formatCode="General">
                  <c:v>3.9460000000000002</c:v>
                </c:pt>
                <c:pt idx="3947" formatCode="General">
                  <c:v>3.9470000000000001</c:v>
                </c:pt>
                <c:pt idx="3948" formatCode="General">
                  <c:v>3.948</c:v>
                </c:pt>
                <c:pt idx="3949" formatCode="General">
                  <c:v>3.9489999999999998</c:v>
                </c:pt>
                <c:pt idx="3950" formatCode="General">
                  <c:v>3.95</c:v>
                </c:pt>
                <c:pt idx="3951" formatCode="General">
                  <c:v>3.9510000000000001</c:v>
                </c:pt>
                <c:pt idx="3952" formatCode="General">
                  <c:v>3.952</c:v>
                </c:pt>
                <c:pt idx="3953" formatCode="General">
                  <c:v>3.9529999999999998</c:v>
                </c:pt>
                <c:pt idx="3954" formatCode="General">
                  <c:v>3.9540000000000002</c:v>
                </c:pt>
                <c:pt idx="3955" formatCode="General">
                  <c:v>3.9550000000000001</c:v>
                </c:pt>
                <c:pt idx="3956" formatCode="General">
                  <c:v>3.956</c:v>
                </c:pt>
                <c:pt idx="3957" formatCode="General">
                  <c:v>3.9569999999999999</c:v>
                </c:pt>
                <c:pt idx="3958" formatCode="General">
                  <c:v>3.9580000000000002</c:v>
                </c:pt>
                <c:pt idx="3959" formatCode="General">
                  <c:v>3.9590000000000001</c:v>
                </c:pt>
                <c:pt idx="3960" formatCode="General">
                  <c:v>3.96</c:v>
                </c:pt>
                <c:pt idx="3961" formatCode="General">
                  <c:v>3.9609999999999999</c:v>
                </c:pt>
                <c:pt idx="3962" formatCode="General">
                  <c:v>3.9620000000000002</c:v>
                </c:pt>
                <c:pt idx="3963" formatCode="General">
                  <c:v>3.9630000000000001</c:v>
                </c:pt>
                <c:pt idx="3964" formatCode="General">
                  <c:v>3.964</c:v>
                </c:pt>
                <c:pt idx="3965" formatCode="General">
                  <c:v>3.9649999999999999</c:v>
                </c:pt>
                <c:pt idx="3966" formatCode="General">
                  <c:v>3.9660000000000002</c:v>
                </c:pt>
                <c:pt idx="3967" formatCode="General">
                  <c:v>3.9670000000000001</c:v>
                </c:pt>
                <c:pt idx="3968" formatCode="General">
                  <c:v>3.968</c:v>
                </c:pt>
                <c:pt idx="3969" formatCode="General">
                  <c:v>3.9689999999999999</c:v>
                </c:pt>
                <c:pt idx="3970" formatCode="General">
                  <c:v>3.97</c:v>
                </c:pt>
                <c:pt idx="3971" formatCode="General">
                  <c:v>3.9710000000000001</c:v>
                </c:pt>
                <c:pt idx="3972" formatCode="General">
                  <c:v>3.972</c:v>
                </c:pt>
                <c:pt idx="3973" formatCode="General">
                  <c:v>3.9729999999999999</c:v>
                </c:pt>
                <c:pt idx="3974" formatCode="General">
                  <c:v>3.9740000000000002</c:v>
                </c:pt>
                <c:pt idx="3975" formatCode="General">
                  <c:v>3.9750000000000001</c:v>
                </c:pt>
                <c:pt idx="3976" formatCode="General">
                  <c:v>3.976</c:v>
                </c:pt>
                <c:pt idx="3977" formatCode="General">
                  <c:v>3.9769999999999999</c:v>
                </c:pt>
                <c:pt idx="3978" formatCode="General">
                  <c:v>3.9780000000000002</c:v>
                </c:pt>
                <c:pt idx="3979" formatCode="General">
                  <c:v>3.9790000000000001</c:v>
                </c:pt>
                <c:pt idx="3980" formatCode="General">
                  <c:v>3.98</c:v>
                </c:pt>
                <c:pt idx="3981" formatCode="General">
                  <c:v>3.9809999999999999</c:v>
                </c:pt>
                <c:pt idx="3982" formatCode="General">
                  <c:v>3.9820000000000002</c:v>
                </c:pt>
                <c:pt idx="3983" formatCode="General">
                  <c:v>3.9830000000000001</c:v>
                </c:pt>
                <c:pt idx="3984" formatCode="General">
                  <c:v>3.984</c:v>
                </c:pt>
                <c:pt idx="3985" formatCode="General">
                  <c:v>3.9849999999999999</c:v>
                </c:pt>
                <c:pt idx="3986" formatCode="General">
                  <c:v>3.9860000000000002</c:v>
                </c:pt>
                <c:pt idx="3987" formatCode="General">
                  <c:v>3.9870000000000001</c:v>
                </c:pt>
                <c:pt idx="3988" formatCode="General">
                  <c:v>3.988</c:v>
                </c:pt>
                <c:pt idx="3989" formatCode="General">
                  <c:v>3.9889999999999999</c:v>
                </c:pt>
                <c:pt idx="3990" formatCode="General">
                  <c:v>3.99</c:v>
                </c:pt>
                <c:pt idx="3991" formatCode="General">
                  <c:v>3.9910000000000001</c:v>
                </c:pt>
                <c:pt idx="3992" formatCode="General">
                  <c:v>3.992</c:v>
                </c:pt>
                <c:pt idx="3993" formatCode="General">
                  <c:v>3.9929999999999999</c:v>
                </c:pt>
                <c:pt idx="3994" formatCode="General">
                  <c:v>3.9940000000000002</c:v>
                </c:pt>
                <c:pt idx="3995" formatCode="General">
                  <c:v>3.9950000000000001</c:v>
                </c:pt>
                <c:pt idx="3996" formatCode="General">
                  <c:v>3.996</c:v>
                </c:pt>
                <c:pt idx="3997" formatCode="General">
                  <c:v>3.9969999999999999</c:v>
                </c:pt>
                <c:pt idx="3998" formatCode="General">
                  <c:v>3.9980000000000002</c:v>
                </c:pt>
                <c:pt idx="3999" formatCode="General">
                  <c:v>3.9990000000000001</c:v>
                </c:pt>
                <c:pt idx="4000" formatCode="General">
                  <c:v>4</c:v>
                </c:pt>
                <c:pt idx="4001" formatCode="General">
                  <c:v>4.0010000000000003</c:v>
                </c:pt>
                <c:pt idx="4002" formatCode="General">
                  <c:v>4.0019999999999998</c:v>
                </c:pt>
                <c:pt idx="4003" formatCode="General">
                  <c:v>4.0030000000000001</c:v>
                </c:pt>
                <c:pt idx="4004" formatCode="General">
                  <c:v>4.0039999999999996</c:v>
                </c:pt>
                <c:pt idx="4005" formatCode="General">
                  <c:v>4.0049999999999999</c:v>
                </c:pt>
                <c:pt idx="4006" formatCode="General">
                  <c:v>4.0060000000000002</c:v>
                </c:pt>
                <c:pt idx="4007" formatCode="General">
                  <c:v>4.0069999999999997</c:v>
                </c:pt>
                <c:pt idx="4008" formatCode="General">
                  <c:v>4.008</c:v>
                </c:pt>
                <c:pt idx="4009" formatCode="General">
                  <c:v>4.0090000000000003</c:v>
                </c:pt>
                <c:pt idx="4010" formatCode="General">
                  <c:v>4.01</c:v>
                </c:pt>
                <c:pt idx="4011" formatCode="General">
                  <c:v>4.0110000000000001</c:v>
                </c:pt>
                <c:pt idx="4012" formatCode="General">
                  <c:v>4.0119999999999996</c:v>
                </c:pt>
                <c:pt idx="4013" formatCode="General">
                  <c:v>4.0129999999999999</c:v>
                </c:pt>
                <c:pt idx="4014" formatCode="General">
                  <c:v>4.0140000000000002</c:v>
                </c:pt>
                <c:pt idx="4015" formatCode="General">
                  <c:v>4.0149999999999997</c:v>
                </c:pt>
                <c:pt idx="4016" formatCode="General">
                  <c:v>4.016</c:v>
                </c:pt>
                <c:pt idx="4017" formatCode="General">
                  <c:v>4.0170000000000003</c:v>
                </c:pt>
                <c:pt idx="4018" formatCode="General">
                  <c:v>4.0179999999999998</c:v>
                </c:pt>
                <c:pt idx="4019" formatCode="General">
                  <c:v>4.0190000000000001</c:v>
                </c:pt>
                <c:pt idx="4020" formatCode="General">
                  <c:v>4.0199999999999996</c:v>
                </c:pt>
                <c:pt idx="4021" formatCode="General">
                  <c:v>4.0209999999999999</c:v>
                </c:pt>
                <c:pt idx="4022" formatCode="General">
                  <c:v>4.0220000000000002</c:v>
                </c:pt>
                <c:pt idx="4023" formatCode="General">
                  <c:v>4.0229999999999997</c:v>
                </c:pt>
                <c:pt idx="4024" formatCode="General">
                  <c:v>4.024</c:v>
                </c:pt>
                <c:pt idx="4025" formatCode="General">
                  <c:v>4.0250000000000004</c:v>
                </c:pt>
                <c:pt idx="4026" formatCode="General">
                  <c:v>4.0259999999999998</c:v>
                </c:pt>
                <c:pt idx="4027" formatCode="General">
                  <c:v>4.0270000000000001</c:v>
                </c:pt>
                <c:pt idx="4028" formatCode="General">
                  <c:v>4.0279999999999996</c:v>
                </c:pt>
                <c:pt idx="4029" formatCode="General">
                  <c:v>4.0289999999999999</c:v>
                </c:pt>
                <c:pt idx="4030" formatCode="General">
                  <c:v>4.03</c:v>
                </c:pt>
                <c:pt idx="4031" formatCode="General">
                  <c:v>4.0309999999999997</c:v>
                </c:pt>
                <c:pt idx="4032" formatCode="General">
                  <c:v>4.032</c:v>
                </c:pt>
                <c:pt idx="4033" formatCode="General">
                  <c:v>4.0330000000000004</c:v>
                </c:pt>
                <c:pt idx="4034" formatCode="General">
                  <c:v>4.0339999999999998</c:v>
                </c:pt>
                <c:pt idx="4035" formatCode="General">
                  <c:v>4.0350000000000001</c:v>
                </c:pt>
                <c:pt idx="4036" formatCode="General">
                  <c:v>4.0359999999999996</c:v>
                </c:pt>
                <c:pt idx="4037" formatCode="General">
                  <c:v>4.0369999999999999</c:v>
                </c:pt>
                <c:pt idx="4038" formatCode="General">
                  <c:v>4.0380000000000003</c:v>
                </c:pt>
                <c:pt idx="4039" formatCode="General">
                  <c:v>4.0389999999999997</c:v>
                </c:pt>
                <c:pt idx="4040" formatCode="General">
                  <c:v>4.04</c:v>
                </c:pt>
                <c:pt idx="4041" formatCode="General">
                  <c:v>4.0410000000000004</c:v>
                </c:pt>
                <c:pt idx="4042" formatCode="General">
                  <c:v>4.0419999999999998</c:v>
                </c:pt>
                <c:pt idx="4043" formatCode="General">
                  <c:v>4.0430000000000001</c:v>
                </c:pt>
                <c:pt idx="4044" formatCode="General">
                  <c:v>4.0439999999999996</c:v>
                </c:pt>
                <c:pt idx="4045" formatCode="General">
                  <c:v>4.0449999999999999</c:v>
                </c:pt>
                <c:pt idx="4046" formatCode="General">
                  <c:v>4.0460000000000003</c:v>
                </c:pt>
                <c:pt idx="4047" formatCode="General">
                  <c:v>4.0469999999999997</c:v>
                </c:pt>
                <c:pt idx="4048" formatCode="General">
                  <c:v>4.048</c:v>
                </c:pt>
                <c:pt idx="4049" formatCode="General">
                  <c:v>4.0490000000000004</c:v>
                </c:pt>
                <c:pt idx="4050" formatCode="General">
                  <c:v>4.05</c:v>
                </c:pt>
                <c:pt idx="4051" formatCode="General">
                  <c:v>4.0510000000000002</c:v>
                </c:pt>
                <c:pt idx="4052" formatCode="General">
                  <c:v>4.0519999999999996</c:v>
                </c:pt>
                <c:pt idx="4053" formatCode="General">
                  <c:v>4.0529999999999999</c:v>
                </c:pt>
                <c:pt idx="4054" formatCode="General">
                  <c:v>4.0540000000000003</c:v>
                </c:pt>
                <c:pt idx="4055" formatCode="General">
                  <c:v>4.0549999999999997</c:v>
                </c:pt>
                <c:pt idx="4056" formatCode="General">
                  <c:v>4.056</c:v>
                </c:pt>
                <c:pt idx="4057" formatCode="General">
                  <c:v>4.0570000000000004</c:v>
                </c:pt>
                <c:pt idx="4058" formatCode="General">
                  <c:v>4.0579999999999998</c:v>
                </c:pt>
                <c:pt idx="4059" formatCode="General">
                  <c:v>4.0590000000000002</c:v>
                </c:pt>
                <c:pt idx="4060" formatCode="General">
                  <c:v>4.0599999999999996</c:v>
                </c:pt>
                <c:pt idx="4061" formatCode="General">
                  <c:v>4.0609999999999999</c:v>
                </c:pt>
                <c:pt idx="4062" formatCode="General">
                  <c:v>4.0620000000000003</c:v>
                </c:pt>
                <c:pt idx="4063" formatCode="General">
                  <c:v>4.0629999999999997</c:v>
                </c:pt>
                <c:pt idx="4064" formatCode="General">
                  <c:v>4.0640000000000001</c:v>
                </c:pt>
                <c:pt idx="4065" formatCode="General">
                  <c:v>4.0650000000000004</c:v>
                </c:pt>
                <c:pt idx="4066" formatCode="General">
                  <c:v>4.0659999999999998</c:v>
                </c:pt>
                <c:pt idx="4067" formatCode="General">
                  <c:v>4.0670000000000002</c:v>
                </c:pt>
                <c:pt idx="4068" formatCode="General">
                  <c:v>4.0679999999999996</c:v>
                </c:pt>
                <c:pt idx="4069" formatCode="General">
                  <c:v>4.069</c:v>
                </c:pt>
                <c:pt idx="4070" formatCode="General">
                  <c:v>4.07</c:v>
                </c:pt>
                <c:pt idx="4071" formatCode="General">
                  <c:v>4.0709999999999997</c:v>
                </c:pt>
                <c:pt idx="4072" formatCode="General">
                  <c:v>4.0720000000000001</c:v>
                </c:pt>
                <c:pt idx="4073" formatCode="General">
                  <c:v>4.0730000000000004</c:v>
                </c:pt>
                <c:pt idx="4074" formatCode="General">
                  <c:v>4.0739999999999998</c:v>
                </c:pt>
                <c:pt idx="4075" formatCode="General">
                  <c:v>4.0750000000000002</c:v>
                </c:pt>
                <c:pt idx="4076" formatCode="General">
                  <c:v>4.0759999999999996</c:v>
                </c:pt>
                <c:pt idx="4077" formatCode="General">
                  <c:v>4.077</c:v>
                </c:pt>
                <c:pt idx="4078" formatCode="General">
                  <c:v>4.0780000000000003</c:v>
                </c:pt>
                <c:pt idx="4079" formatCode="General">
                  <c:v>4.0789999999999997</c:v>
                </c:pt>
                <c:pt idx="4080" formatCode="General">
                  <c:v>4.08</c:v>
                </c:pt>
                <c:pt idx="4081" formatCode="General">
                  <c:v>4.0810000000000004</c:v>
                </c:pt>
                <c:pt idx="4082" formatCode="General">
                  <c:v>4.0819999999999999</c:v>
                </c:pt>
                <c:pt idx="4083" formatCode="General">
                  <c:v>4.0830000000000002</c:v>
                </c:pt>
                <c:pt idx="4084" formatCode="General">
                  <c:v>4.0839999999999996</c:v>
                </c:pt>
                <c:pt idx="4085" formatCode="General">
                  <c:v>4.085</c:v>
                </c:pt>
                <c:pt idx="4086" formatCode="General">
                  <c:v>4.0860000000000003</c:v>
                </c:pt>
                <c:pt idx="4087" formatCode="General">
                  <c:v>4.0869999999999997</c:v>
                </c:pt>
                <c:pt idx="4088" formatCode="General">
                  <c:v>4.0880000000000001</c:v>
                </c:pt>
                <c:pt idx="4089" formatCode="General">
                  <c:v>4.0890000000000004</c:v>
                </c:pt>
                <c:pt idx="4090" formatCode="General">
                  <c:v>4.09</c:v>
                </c:pt>
                <c:pt idx="4091" formatCode="General">
                  <c:v>4.0910000000000002</c:v>
                </c:pt>
                <c:pt idx="4092" formatCode="General">
                  <c:v>4.0919999999999996</c:v>
                </c:pt>
                <c:pt idx="4093" formatCode="General">
                  <c:v>4.093</c:v>
                </c:pt>
                <c:pt idx="4094" formatCode="General">
                  <c:v>4.0940000000000003</c:v>
                </c:pt>
                <c:pt idx="4095" formatCode="General">
                  <c:v>4.0949999999999998</c:v>
                </c:pt>
                <c:pt idx="4096" formatCode="General">
                  <c:v>4.0960000000000001</c:v>
                </c:pt>
                <c:pt idx="4097" formatCode="General">
                  <c:v>4.0970000000000004</c:v>
                </c:pt>
                <c:pt idx="4098" formatCode="General">
                  <c:v>4.0979999999999999</c:v>
                </c:pt>
                <c:pt idx="4099" formatCode="General">
                  <c:v>4.0990000000000002</c:v>
                </c:pt>
                <c:pt idx="4100" formatCode="General">
                  <c:v>4.0999999999999996</c:v>
                </c:pt>
                <c:pt idx="4101" formatCode="General">
                  <c:v>4.101</c:v>
                </c:pt>
                <c:pt idx="4102" formatCode="General">
                  <c:v>4.1020000000000003</c:v>
                </c:pt>
                <c:pt idx="4103" formatCode="General">
                  <c:v>4.1029999999999998</c:v>
                </c:pt>
                <c:pt idx="4104" formatCode="General">
                  <c:v>4.1040000000000001</c:v>
                </c:pt>
                <c:pt idx="4105" formatCode="General">
                  <c:v>4.1050000000000004</c:v>
                </c:pt>
                <c:pt idx="4106" formatCode="General">
                  <c:v>4.1059999999999999</c:v>
                </c:pt>
                <c:pt idx="4107" formatCode="General">
                  <c:v>4.1070000000000002</c:v>
                </c:pt>
                <c:pt idx="4108" formatCode="General">
                  <c:v>4.1079999999999997</c:v>
                </c:pt>
                <c:pt idx="4109" formatCode="General">
                  <c:v>4.109</c:v>
                </c:pt>
                <c:pt idx="4110" formatCode="General">
                  <c:v>4.1100000000000003</c:v>
                </c:pt>
                <c:pt idx="4111" formatCode="General">
                  <c:v>4.1109999999999998</c:v>
                </c:pt>
                <c:pt idx="4112" formatCode="General">
                  <c:v>4.1120000000000001</c:v>
                </c:pt>
                <c:pt idx="4113" formatCode="General">
                  <c:v>4.1130000000000004</c:v>
                </c:pt>
                <c:pt idx="4114" formatCode="General">
                  <c:v>4.1139999999999999</c:v>
                </c:pt>
                <c:pt idx="4115" formatCode="General">
                  <c:v>4.1150000000000002</c:v>
                </c:pt>
                <c:pt idx="4116" formatCode="General">
                  <c:v>4.1159999999999997</c:v>
                </c:pt>
                <c:pt idx="4117" formatCode="General">
                  <c:v>4.117</c:v>
                </c:pt>
                <c:pt idx="4118" formatCode="General">
                  <c:v>4.1180000000000003</c:v>
                </c:pt>
                <c:pt idx="4119" formatCode="General">
                  <c:v>4.1189999999999998</c:v>
                </c:pt>
                <c:pt idx="4120" formatCode="General">
                  <c:v>4.12</c:v>
                </c:pt>
                <c:pt idx="4121" formatCode="General">
                  <c:v>4.1210000000000004</c:v>
                </c:pt>
                <c:pt idx="4122" formatCode="General">
                  <c:v>4.1219999999999999</c:v>
                </c:pt>
                <c:pt idx="4123" formatCode="General">
                  <c:v>4.1230000000000002</c:v>
                </c:pt>
                <c:pt idx="4124" formatCode="General">
                  <c:v>4.1239999999999997</c:v>
                </c:pt>
                <c:pt idx="4125" formatCode="General">
                  <c:v>4.125</c:v>
                </c:pt>
                <c:pt idx="4126" formatCode="General">
                  <c:v>4.1260000000000003</c:v>
                </c:pt>
                <c:pt idx="4127" formatCode="General">
                  <c:v>4.1269999999999998</c:v>
                </c:pt>
                <c:pt idx="4128" formatCode="General">
                  <c:v>4.1280000000000001</c:v>
                </c:pt>
                <c:pt idx="4129" formatCode="General">
                  <c:v>4.1289999999999996</c:v>
                </c:pt>
                <c:pt idx="4130" formatCode="General">
                  <c:v>4.13</c:v>
                </c:pt>
                <c:pt idx="4131" formatCode="General">
                  <c:v>4.1310000000000002</c:v>
                </c:pt>
                <c:pt idx="4132" formatCode="General">
                  <c:v>4.1319999999999997</c:v>
                </c:pt>
                <c:pt idx="4133" formatCode="General">
                  <c:v>4.133</c:v>
                </c:pt>
                <c:pt idx="4134" formatCode="General">
                  <c:v>4.1340000000000003</c:v>
                </c:pt>
                <c:pt idx="4135" formatCode="General">
                  <c:v>4.1349999999999998</c:v>
                </c:pt>
                <c:pt idx="4136" formatCode="General">
                  <c:v>4.1360000000000001</c:v>
                </c:pt>
                <c:pt idx="4137" formatCode="General">
                  <c:v>4.1369999999999996</c:v>
                </c:pt>
                <c:pt idx="4138" formatCode="General">
                  <c:v>4.1379999999999999</c:v>
                </c:pt>
                <c:pt idx="4139" formatCode="General">
                  <c:v>4.1390000000000002</c:v>
                </c:pt>
                <c:pt idx="4140" formatCode="General">
                  <c:v>4.1399999999999997</c:v>
                </c:pt>
                <c:pt idx="4141" formatCode="General">
                  <c:v>4.141</c:v>
                </c:pt>
                <c:pt idx="4142" formatCode="General">
                  <c:v>4.1420000000000003</c:v>
                </c:pt>
                <c:pt idx="4143" formatCode="General">
                  <c:v>4.1429999999999998</c:v>
                </c:pt>
                <c:pt idx="4144" formatCode="General">
                  <c:v>4.1440000000000001</c:v>
                </c:pt>
                <c:pt idx="4145" formatCode="General">
                  <c:v>4.1449999999999996</c:v>
                </c:pt>
                <c:pt idx="4146" formatCode="General">
                  <c:v>4.1459999999999999</c:v>
                </c:pt>
                <c:pt idx="4147" formatCode="General">
                  <c:v>4.1470000000000002</c:v>
                </c:pt>
                <c:pt idx="4148" formatCode="General">
                  <c:v>4.1479999999999997</c:v>
                </c:pt>
                <c:pt idx="4149" formatCode="General">
                  <c:v>4.149</c:v>
                </c:pt>
                <c:pt idx="4150" formatCode="General">
                  <c:v>4.1500000000000004</c:v>
                </c:pt>
                <c:pt idx="4151" formatCode="General">
                  <c:v>4.1509999999999998</c:v>
                </c:pt>
                <c:pt idx="4152" formatCode="General">
                  <c:v>4.1520000000000001</c:v>
                </c:pt>
                <c:pt idx="4153" formatCode="General">
                  <c:v>4.1529999999999996</c:v>
                </c:pt>
                <c:pt idx="4154" formatCode="General">
                  <c:v>4.1539999999999999</c:v>
                </c:pt>
                <c:pt idx="4155" formatCode="General">
                  <c:v>4.1550000000000002</c:v>
                </c:pt>
                <c:pt idx="4156" formatCode="General">
                  <c:v>4.1559999999999997</c:v>
                </c:pt>
                <c:pt idx="4157" formatCode="General">
                  <c:v>4.157</c:v>
                </c:pt>
                <c:pt idx="4158" formatCode="General">
                  <c:v>4.1580000000000004</c:v>
                </c:pt>
                <c:pt idx="4159" formatCode="General">
                  <c:v>4.1589999999999998</c:v>
                </c:pt>
                <c:pt idx="4160" formatCode="General">
                  <c:v>4.16</c:v>
                </c:pt>
                <c:pt idx="4161" formatCode="General">
                  <c:v>4.1609999999999996</c:v>
                </c:pt>
                <c:pt idx="4162" formatCode="General">
                  <c:v>4.1619999999999999</c:v>
                </c:pt>
                <c:pt idx="4163" formatCode="General">
                  <c:v>4.1630000000000003</c:v>
                </c:pt>
                <c:pt idx="4164" formatCode="General">
                  <c:v>4.1639999999999997</c:v>
                </c:pt>
                <c:pt idx="4165" formatCode="General">
                  <c:v>4.165</c:v>
                </c:pt>
                <c:pt idx="4166" formatCode="General">
                  <c:v>4.1660000000000004</c:v>
                </c:pt>
                <c:pt idx="4167" formatCode="General">
                  <c:v>4.1669999999999998</c:v>
                </c:pt>
                <c:pt idx="4168" formatCode="General">
                  <c:v>4.1680000000000001</c:v>
                </c:pt>
                <c:pt idx="4169" formatCode="General">
                  <c:v>4.1689999999999996</c:v>
                </c:pt>
                <c:pt idx="4170" formatCode="General">
                  <c:v>4.17</c:v>
                </c:pt>
                <c:pt idx="4171" formatCode="General">
                  <c:v>4.1710000000000003</c:v>
                </c:pt>
                <c:pt idx="4172" formatCode="General">
                  <c:v>4.1719999999999997</c:v>
                </c:pt>
                <c:pt idx="4173" formatCode="General">
                  <c:v>4.173</c:v>
                </c:pt>
                <c:pt idx="4174" formatCode="General">
                  <c:v>4.1740000000000004</c:v>
                </c:pt>
                <c:pt idx="4175" formatCode="General">
                  <c:v>4.1749999999999998</c:v>
                </c:pt>
                <c:pt idx="4176" formatCode="General">
                  <c:v>4.1760000000000002</c:v>
                </c:pt>
                <c:pt idx="4177" formatCode="General">
                  <c:v>4.1769999999999996</c:v>
                </c:pt>
                <c:pt idx="4178" formatCode="General">
                  <c:v>4.1779999999999999</c:v>
                </c:pt>
                <c:pt idx="4179" formatCode="General">
                  <c:v>4.1790000000000003</c:v>
                </c:pt>
                <c:pt idx="4180" formatCode="General">
                  <c:v>4.18</c:v>
                </c:pt>
                <c:pt idx="4181" formatCode="General">
                  <c:v>4.181</c:v>
                </c:pt>
                <c:pt idx="4182" formatCode="General">
                  <c:v>4.1820000000000004</c:v>
                </c:pt>
                <c:pt idx="4183" formatCode="General">
                  <c:v>4.1829999999999998</c:v>
                </c:pt>
                <c:pt idx="4184" formatCode="General">
                  <c:v>4.1840000000000002</c:v>
                </c:pt>
                <c:pt idx="4185" formatCode="General">
                  <c:v>4.1849999999999996</c:v>
                </c:pt>
                <c:pt idx="4186" formatCode="General">
                  <c:v>4.1859999999999999</c:v>
                </c:pt>
                <c:pt idx="4187" formatCode="General">
                  <c:v>4.1870000000000003</c:v>
                </c:pt>
                <c:pt idx="4188" formatCode="General">
                  <c:v>4.1879999999999997</c:v>
                </c:pt>
                <c:pt idx="4189" formatCode="General">
                  <c:v>4.1890000000000001</c:v>
                </c:pt>
                <c:pt idx="4190" formatCode="General">
                  <c:v>4.1900000000000004</c:v>
                </c:pt>
                <c:pt idx="4191" formatCode="General">
                  <c:v>4.1909999999999998</c:v>
                </c:pt>
                <c:pt idx="4192" formatCode="General">
                  <c:v>4.1920000000000002</c:v>
                </c:pt>
                <c:pt idx="4193" formatCode="General">
                  <c:v>4.1929999999999996</c:v>
                </c:pt>
                <c:pt idx="4194" formatCode="General">
                  <c:v>4.194</c:v>
                </c:pt>
                <c:pt idx="4195" formatCode="General">
                  <c:v>4.1950000000000003</c:v>
                </c:pt>
                <c:pt idx="4196" formatCode="General">
                  <c:v>4.1959999999999997</c:v>
                </c:pt>
                <c:pt idx="4197" formatCode="General">
                  <c:v>4.1970000000000001</c:v>
                </c:pt>
                <c:pt idx="4198" formatCode="General">
                  <c:v>4.1980000000000004</c:v>
                </c:pt>
                <c:pt idx="4199" formatCode="General">
                  <c:v>4.1989999999999998</c:v>
                </c:pt>
                <c:pt idx="4200" formatCode="General">
                  <c:v>4.2</c:v>
                </c:pt>
                <c:pt idx="4201" formatCode="General">
                  <c:v>4.2009999999999996</c:v>
                </c:pt>
                <c:pt idx="4202" formatCode="General">
                  <c:v>4.202</c:v>
                </c:pt>
                <c:pt idx="4203" formatCode="General">
                  <c:v>4.2030000000000003</c:v>
                </c:pt>
                <c:pt idx="4204" formatCode="General">
                  <c:v>4.2039999999999997</c:v>
                </c:pt>
                <c:pt idx="4205" formatCode="General">
                  <c:v>4.2050000000000001</c:v>
                </c:pt>
                <c:pt idx="4206" formatCode="General">
                  <c:v>4.2060000000000004</c:v>
                </c:pt>
                <c:pt idx="4207" formatCode="General">
                  <c:v>4.2069999999999999</c:v>
                </c:pt>
                <c:pt idx="4208" formatCode="General">
                  <c:v>4.2080000000000002</c:v>
                </c:pt>
                <c:pt idx="4209" formatCode="General">
                  <c:v>4.2089999999999996</c:v>
                </c:pt>
                <c:pt idx="4210" formatCode="General">
                  <c:v>4.21</c:v>
                </c:pt>
                <c:pt idx="4211" formatCode="General">
                  <c:v>4.2110000000000003</c:v>
                </c:pt>
                <c:pt idx="4212" formatCode="General">
                  <c:v>4.2119999999999997</c:v>
                </c:pt>
                <c:pt idx="4213" formatCode="General">
                  <c:v>4.2130000000000001</c:v>
                </c:pt>
                <c:pt idx="4214" formatCode="General">
                  <c:v>4.2140000000000004</c:v>
                </c:pt>
                <c:pt idx="4215" formatCode="General">
                  <c:v>4.2149999999999999</c:v>
                </c:pt>
                <c:pt idx="4216" formatCode="General">
                  <c:v>4.2160000000000002</c:v>
                </c:pt>
                <c:pt idx="4217" formatCode="General">
                  <c:v>4.2169999999999996</c:v>
                </c:pt>
                <c:pt idx="4218" formatCode="General">
                  <c:v>4.218</c:v>
                </c:pt>
                <c:pt idx="4219" formatCode="General">
                  <c:v>4.2190000000000003</c:v>
                </c:pt>
                <c:pt idx="4220" formatCode="General">
                  <c:v>4.22</c:v>
                </c:pt>
                <c:pt idx="4221" formatCode="General">
                  <c:v>4.2210000000000001</c:v>
                </c:pt>
                <c:pt idx="4222" formatCode="General">
                  <c:v>4.2220000000000004</c:v>
                </c:pt>
                <c:pt idx="4223" formatCode="General">
                  <c:v>4.2229999999999999</c:v>
                </c:pt>
                <c:pt idx="4224" formatCode="General">
                  <c:v>4.2240000000000002</c:v>
                </c:pt>
                <c:pt idx="4225" formatCode="General">
                  <c:v>4.2249999999999996</c:v>
                </c:pt>
                <c:pt idx="4226" formatCode="General">
                  <c:v>4.226</c:v>
                </c:pt>
                <c:pt idx="4227" formatCode="General">
                  <c:v>4.2270000000000003</c:v>
                </c:pt>
                <c:pt idx="4228" formatCode="General">
                  <c:v>4.2279999999999998</c:v>
                </c:pt>
                <c:pt idx="4229" formatCode="General">
                  <c:v>4.2290000000000001</c:v>
                </c:pt>
                <c:pt idx="4230" formatCode="General">
                  <c:v>4.2300000000000004</c:v>
                </c:pt>
                <c:pt idx="4231" formatCode="General">
                  <c:v>4.2309999999999999</c:v>
                </c:pt>
                <c:pt idx="4232" formatCode="General">
                  <c:v>4.2320000000000002</c:v>
                </c:pt>
                <c:pt idx="4233" formatCode="General">
                  <c:v>4.2329999999999997</c:v>
                </c:pt>
                <c:pt idx="4234" formatCode="General">
                  <c:v>4.234</c:v>
                </c:pt>
                <c:pt idx="4235" formatCode="General">
                  <c:v>4.2350000000000003</c:v>
                </c:pt>
                <c:pt idx="4236" formatCode="General">
                  <c:v>4.2359999999999998</c:v>
                </c:pt>
                <c:pt idx="4237" formatCode="General">
                  <c:v>4.2370000000000001</c:v>
                </c:pt>
                <c:pt idx="4238" formatCode="General">
                  <c:v>4.2380000000000004</c:v>
                </c:pt>
                <c:pt idx="4239" formatCode="General">
                  <c:v>4.2389999999999999</c:v>
                </c:pt>
                <c:pt idx="4240" formatCode="General">
                  <c:v>4.24</c:v>
                </c:pt>
                <c:pt idx="4241" formatCode="General">
                  <c:v>4.2409999999999997</c:v>
                </c:pt>
                <c:pt idx="4242" formatCode="General">
                  <c:v>4.242</c:v>
                </c:pt>
                <c:pt idx="4243" formatCode="General">
                  <c:v>4.2430000000000003</c:v>
                </c:pt>
                <c:pt idx="4244" formatCode="General">
                  <c:v>4.2439999999999998</c:v>
                </c:pt>
                <c:pt idx="4245" formatCode="General">
                  <c:v>4.2450000000000001</c:v>
                </c:pt>
                <c:pt idx="4246" formatCode="General">
                  <c:v>4.2460000000000004</c:v>
                </c:pt>
                <c:pt idx="4247" formatCode="General">
                  <c:v>4.2469999999999999</c:v>
                </c:pt>
                <c:pt idx="4248" formatCode="General">
                  <c:v>4.2480000000000002</c:v>
                </c:pt>
                <c:pt idx="4249" formatCode="General">
                  <c:v>4.2489999999999997</c:v>
                </c:pt>
                <c:pt idx="4250" formatCode="General">
                  <c:v>4.25</c:v>
                </c:pt>
                <c:pt idx="4251" formatCode="General">
                  <c:v>4.2510000000000003</c:v>
                </c:pt>
                <c:pt idx="4252" formatCode="General">
                  <c:v>4.2519999999999998</c:v>
                </c:pt>
                <c:pt idx="4253" formatCode="General">
                  <c:v>4.2530000000000001</c:v>
                </c:pt>
                <c:pt idx="4254" formatCode="General">
                  <c:v>4.2539999999999996</c:v>
                </c:pt>
                <c:pt idx="4255" formatCode="General">
                  <c:v>4.2549999999999999</c:v>
                </c:pt>
                <c:pt idx="4256" formatCode="General">
                  <c:v>4.2560000000000002</c:v>
                </c:pt>
                <c:pt idx="4257" formatCode="General">
                  <c:v>4.2569999999999997</c:v>
                </c:pt>
                <c:pt idx="4258" formatCode="General">
                  <c:v>4.258</c:v>
                </c:pt>
                <c:pt idx="4259" formatCode="General">
                  <c:v>4.2590000000000003</c:v>
                </c:pt>
                <c:pt idx="4260" formatCode="General">
                  <c:v>4.26</c:v>
                </c:pt>
                <c:pt idx="4261" formatCode="General">
                  <c:v>4.2610000000000001</c:v>
                </c:pt>
                <c:pt idx="4262" formatCode="General">
                  <c:v>4.2619999999999996</c:v>
                </c:pt>
                <c:pt idx="4263" formatCode="General">
                  <c:v>4.2629999999999999</c:v>
                </c:pt>
                <c:pt idx="4264" formatCode="General">
                  <c:v>4.2640000000000002</c:v>
                </c:pt>
                <c:pt idx="4265" formatCode="General">
                  <c:v>4.2649999999999997</c:v>
                </c:pt>
                <c:pt idx="4266" formatCode="General">
                  <c:v>4.266</c:v>
                </c:pt>
                <c:pt idx="4267" formatCode="General">
                  <c:v>4.2670000000000003</c:v>
                </c:pt>
                <c:pt idx="4268" formatCode="General">
                  <c:v>4.2679999999999998</c:v>
                </c:pt>
                <c:pt idx="4269" formatCode="General">
                  <c:v>4.2690000000000001</c:v>
                </c:pt>
                <c:pt idx="4270" formatCode="General">
                  <c:v>4.2699999999999996</c:v>
                </c:pt>
                <c:pt idx="4271" formatCode="General">
                  <c:v>4.2709999999999999</c:v>
                </c:pt>
                <c:pt idx="4272" formatCode="General">
                  <c:v>4.2720000000000002</c:v>
                </c:pt>
                <c:pt idx="4273" formatCode="General">
                  <c:v>4.2729999999999997</c:v>
                </c:pt>
                <c:pt idx="4274" formatCode="General">
                  <c:v>4.274</c:v>
                </c:pt>
                <c:pt idx="4275" formatCode="General">
                  <c:v>4.2750000000000004</c:v>
                </c:pt>
                <c:pt idx="4276" formatCode="General">
                  <c:v>4.2759999999999998</c:v>
                </c:pt>
                <c:pt idx="4277" formatCode="General">
                  <c:v>4.2770000000000001</c:v>
                </c:pt>
                <c:pt idx="4278" formatCode="General">
                  <c:v>4.2779999999999996</c:v>
                </c:pt>
                <c:pt idx="4279" formatCode="General">
                  <c:v>4.2789999999999999</c:v>
                </c:pt>
                <c:pt idx="4280" formatCode="General">
                  <c:v>4.28</c:v>
                </c:pt>
                <c:pt idx="4281" formatCode="General">
                  <c:v>4.2809999999999997</c:v>
                </c:pt>
                <c:pt idx="4282" formatCode="General">
                  <c:v>4.282</c:v>
                </c:pt>
                <c:pt idx="4283" formatCode="General">
                  <c:v>4.2830000000000004</c:v>
                </c:pt>
                <c:pt idx="4284" formatCode="General">
                  <c:v>4.2839999999999998</c:v>
                </c:pt>
                <c:pt idx="4285" formatCode="General">
                  <c:v>4.2850000000000001</c:v>
                </c:pt>
                <c:pt idx="4286" formatCode="General">
                  <c:v>4.2859999999999996</c:v>
                </c:pt>
                <c:pt idx="4287" formatCode="General">
                  <c:v>4.2869999999999999</c:v>
                </c:pt>
                <c:pt idx="4288" formatCode="General">
                  <c:v>4.2880000000000003</c:v>
                </c:pt>
                <c:pt idx="4289" formatCode="General">
                  <c:v>4.2889999999999997</c:v>
                </c:pt>
                <c:pt idx="4290" formatCode="General">
                  <c:v>4.29</c:v>
                </c:pt>
                <c:pt idx="4291" formatCode="General">
                  <c:v>4.2910000000000004</c:v>
                </c:pt>
                <c:pt idx="4292" formatCode="General">
                  <c:v>4.2919999999999998</c:v>
                </c:pt>
                <c:pt idx="4293" formatCode="General">
                  <c:v>4.2930000000000001</c:v>
                </c:pt>
                <c:pt idx="4294" formatCode="General">
                  <c:v>4.2939999999999996</c:v>
                </c:pt>
                <c:pt idx="4295" formatCode="General">
                  <c:v>4.2949999999999999</c:v>
                </c:pt>
                <c:pt idx="4296" formatCode="General">
                  <c:v>4.2960000000000003</c:v>
                </c:pt>
                <c:pt idx="4297" formatCode="General">
                  <c:v>4.2969999999999997</c:v>
                </c:pt>
                <c:pt idx="4298" formatCode="General">
                  <c:v>4.298</c:v>
                </c:pt>
                <c:pt idx="4299" formatCode="General">
                  <c:v>4.2990000000000004</c:v>
                </c:pt>
                <c:pt idx="4300" formatCode="General">
                  <c:v>4.3</c:v>
                </c:pt>
                <c:pt idx="4301" formatCode="General">
                  <c:v>4.3010000000000002</c:v>
                </c:pt>
                <c:pt idx="4302" formatCode="General">
                  <c:v>4.3019999999999996</c:v>
                </c:pt>
                <c:pt idx="4303" formatCode="General">
                  <c:v>4.3029999999999999</c:v>
                </c:pt>
                <c:pt idx="4304" formatCode="General">
                  <c:v>4.3040000000000003</c:v>
                </c:pt>
                <c:pt idx="4305" formatCode="General">
                  <c:v>4.3049999999999997</c:v>
                </c:pt>
                <c:pt idx="4306" formatCode="General">
                  <c:v>4.306</c:v>
                </c:pt>
                <c:pt idx="4307" formatCode="General">
                  <c:v>4.3070000000000004</c:v>
                </c:pt>
                <c:pt idx="4308" formatCode="General">
                  <c:v>4.3079999999999998</c:v>
                </c:pt>
                <c:pt idx="4309" formatCode="General">
                  <c:v>4.3090000000000002</c:v>
                </c:pt>
                <c:pt idx="4310" formatCode="General">
                  <c:v>4.3099999999999996</c:v>
                </c:pt>
                <c:pt idx="4311" formatCode="General">
                  <c:v>4.3109999999999999</c:v>
                </c:pt>
                <c:pt idx="4312" formatCode="General">
                  <c:v>4.3120000000000003</c:v>
                </c:pt>
                <c:pt idx="4313" formatCode="General">
                  <c:v>4.3129999999999997</c:v>
                </c:pt>
                <c:pt idx="4314" formatCode="General">
                  <c:v>4.3140000000000001</c:v>
                </c:pt>
                <c:pt idx="4315" formatCode="General">
                  <c:v>4.3150000000000004</c:v>
                </c:pt>
                <c:pt idx="4316" formatCode="General">
                  <c:v>4.3159999999999998</c:v>
                </c:pt>
                <c:pt idx="4317" formatCode="General">
                  <c:v>4.3170000000000002</c:v>
                </c:pt>
                <c:pt idx="4318" formatCode="General">
                  <c:v>4.3179999999999996</c:v>
                </c:pt>
                <c:pt idx="4319" formatCode="General">
                  <c:v>4.319</c:v>
                </c:pt>
                <c:pt idx="4320" formatCode="General">
                  <c:v>4.32</c:v>
                </c:pt>
                <c:pt idx="4321" formatCode="General">
                  <c:v>4.3209999999999997</c:v>
                </c:pt>
                <c:pt idx="4322" formatCode="General">
                  <c:v>4.3220000000000001</c:v>
                </c:pt>
                <c:pt idx="4323" formatCode="General">
                  <c:v>4.3230000000000004</c:v>
                </c:pt>
                <c:pt idx="4324" formatCode="General">
                  <c:v>4.3239999999999998</c:v>
                </c:pt>
                <c:pt idx="4325" formatCode="General">
                  <c:v>4.3250000000000002</c:v>
                </c:pt>
                <c:pt idx="4326" formatCode="General">
                  <c:v>4.3259999999999996</c:v>
                </c:pt>
                <c:pt idx="4327" formatCode="General">
                  <c:v>4.327</c:v>
                </c:pt>
                <c:pt idx="4328" formatCode="General">
                  <c:v>4.3280000000000003</c:v>
                </c:pt>
                <c:pt idx="4329" formatCode="General">
                  <c:v>4.3289999999999997</c:v>
                </c:pt>
                <c:pt idx="4330" formatCode="General">
                  <c:v>4.33</c:v>
                </c:pt>
                <c:pt idx="4331" formatCode="General">
                  <c:v>4.3310000000000004</c:v>
                </c:pt>
                <c:pt idx="4332" formatCode="General">
                  <c:v>4.3319999999999999</c:v>
                </c:pt>
                <c:pt idx="4333" formatCode="General">
                  <c:v>4.3330000000000002</c:v>
                </c:pt>
                <c:pt idx="4334" formatCode="General">
                  <c:v>4.3339999999999996</c:v>
                </c:pt>
                <c:pt idx="4335" formatCode="General">
                  <c:v>4.335</c:v>
                </c:pt>
                <c:pt idx="4336" formatCode="General">
                  <c:v>4.3360000000000003</c:v>
                </c:pt>
                <c:pt idx="4337" formatCode="General">
                  <c:v>4.3369999999999997</c:v>
                </c:pt>
                <c:pt idx="4338" formatCode="General">
                  <c:v>4.3380000000000001</c:v>
                </c:pt>
                <c:pt idx="4339" formatCode="General">
                  <c:v>4.3390000000000004</c:v>
                </c:pt>
                <c:pt idx="4340" formatCode="General">
                  <c:v>4.34</c:v>
                </c:pt>
                <c:pt idx="4341" formatCode="General">
                  <c:v>4.3410000000000002</c:v>
                </c:pt>
                <c:pt idx="4342" formatCode="General">
                  <c:v>4.3419999999999996</c:v>
                </c:pt>
                <c:pt idx="4343" formatCode="General">
                  <c:v>4.343</c:v>
                </c:pt>
                <c:pt idx="4344" formatCode="General">
                  <c:v>4.3440000000000003</c:v>
                </c:pt>
                <c:pt idx="4345" formatCode="General">
                  <c:v>4.3449999999999998</c:v>
                </c:pt>
                <c:pt idx="4346" formatCode="General">
                  <c:v>4.3460000000000001</c:v>
                </c:pt>
                <c:pt idx="4347" formatCode="General">
                  <c:v>4.3470000000000004</c:v>
                </c:pt>
                <c:pt idx="4348" formatCode="General">
                  <c:v>4.3479999999999999</c:v>
                </c:pt>
                <c:pt idx="4349" formatCode="General">
                  <c:v>4.3490000000000002</c:v>
                </c:pt>
                <c:pt idx="4350" formatCode="General">
                  <c:v>4.3499999999999996</c:v>
                </c:pt>
                <c:pt idx="4351" formatCode="General">
                  <c:v>4.351</c:v>
                </c:pt>
                <c:pt idx="4352" formatCode="General">
                  <c:v>4.3520000000000003</c:v>
                </c:pt>
                <c:pt idx="4353" formatCode="General">
                  <c:v>4.3529999999999998</c:v>
                </c:pt>
                <c:pt idx="4354" formatCode="General">
                  <c:v>4.3540000000000001</c:v>
                </c:pt>
                <c:pt idx="4355" formatCode="General">
                  <c:v>4.3550000000000004</c:v>
                </c:pt>
                <c:pt idx="4356" formatCode="General">
                  <c:v>4.3559999999999999</c:v>
                </c:pt>
                <c:pt idx="4357" formatCode="General">
                  <c:v>4.3570000000000002</c:v>
                </c:pt>
                <c:pt idx="4358" formatCode="General">
                  <c:v>4.3579999999999997</c:v>
                </c:pt>
                <c:pt idx="4359" formatCode="General">
                  <c:v>4.359</c:v>
                </c:pt>
                <c:pt idx="4360" formatCode="General">
                  <c:v>4.3600000000000003</c:v>
                </c:pt>
                <c:pt idx="4361" formatCode="General">
                  <c:v>4.3609999999999998</c:v>
                </c:pt>
                <c:pt idx="4362" formatCode="General">
                  <c:v>4.3620000000000001</c:v>
                </c:pt>
                <c:pt idx="4363" formatCode="General">
                  <c:v>4.3630000000000004</c:v>
                </c:pt>
                <c:pt idx="4364" formatCode="General">
                  <c:v>4.3639999999999999</c:v>
                </c:pt>
                <c:pt idx="4365" formatCode="General">
                  <c:v>4.3650000000000002</c:v>
                </c:pt>
                <c:pt idx="4366" formatCode="General">
                  <c:v>4.3659999999999997</c:v>
                </c:pt>
                <c:pt idx="4367" formatCode="General">
                  <c:v>4.367</c:v>
                </c:pt>
                <c:pt idx="4368" formatCode="General">
                  <c:v>4.3680000000000003</c:v>
                </c:pt>
                <c:pt idx="4369" formatCode="General">
                  <c:v>4.3689999999999998</c:v>
                </c:pt>
                <c:pt idx="4370" formatCode="General">
                  <c:v>4.37</c:v>
                </c:pt>
                <c:pt idx="4371" formatCode="General">
                  <c:v>4.3710000000000004</c:v>
                </c:pt>
                <c:pt idx="4372" formatCode="General">
                  <c:v>4.3719999999999999</c:v>
                </c:pt>
                <c:pt idx="4373" formatCode="General">
                  <c:v>4.3730000000000002</c:v>
                </c:pt>
                <c:pt idx="4374" formatCode="General">
                  <c:v>4.3739999999999997</c:v>
                </c:pt>
                <c:pt idx="4375" formatCode="General">
                  <c:v>4.375</c:v>
                </c:pt>
                <c:pt idx="4376" formatCode="General">
                  <c:v>4.3760000000000003</c:v>
                </c:pt>
                <c:pt idx="4377" formatCode="General">
                  <c:v>4.3769999999999998</c:v>
                </c:pt>
                <c:pt idx="4378" formatCode="General">
                  <c:v>4.3780000000000001</c:v>
                </c:pt>
                <c:pt idx="4379" formatCode="General">
                  <c:v>4.3789999999999996</c:v>
                </c:pt>
                <c:pt idx="4380" formatCode="General">
                  <c:v>4.38</c:v>
                </c:pt>
                <c:pt idx="4381" formatCode="General">
                  <c:v>4.3810000000000002</c:v>
                </c:pt>
                <c:pt idx="4382" formatCode="General">
                  <c:v>4.3819999999999997</c:v>
                </c:pt>
                <c:pt idx="4383" formatCode="General">
                  <c:v>4.383</c:v>
                </c:pt>
                <c:pt idx="4384" formatCode="General">
                  <c:v>4.3840000000000003</c:v>
                </c:pt>
                <c:pt idx="4385" formatCode="General">
                  <c:v>4.3849999999999998</c:v>
                </c:pt>
                <c:pt idx="4386" formatCode="General">
                  <c:v>4.3860000000000001</c:v>
                </c:pt>
                <c:pt idx="4387" formatCode="General">
                  <c:v>4.3869999999999996</c:v>
                </c:pt>
                <c:pt idx="4388" formatCode="General">
                  <c:v>4.3879999999999999</c:v>
                </c:pt>
                <c:pt idx="4389" formatCode="General">
                  <c:v>4.3890000000000002</c:v>
                </c:pt>
                <c:pt idx="4390" formatCode="General">
                  <c:v>4.3899999999999997</c:v>
                </c:pt>
                <c:pt idx="4391" formatCode="General">
                  <c:v>4.391</c:v>
                </c:pt>
                <c:pt idx="4392" formatCode="General">
                  <c:v>4.3920000000000003</c:v>
                </c:pt>
                <c:pt idx="4393" formatCode="General">
                  <c:v>4.3929999999999998</c:v>
                </c:pt>
                <c:pt idx="4394" formatCode="General">
                  <c:v>4.3940000000000001</c:v>
                </c:pt>
                <c:pt idx="4395" formatCode="General">
                  <c:v>4.3949999999999996</c:v>
                </c:pt>
                <c:pt idx="4396" formatCode="General">
                  <c:v>4.3959999999999999</c:v>
                </c:pt>
                <c:pt idx="4397" formatCode="General">
                  <c:v>4.3970000000000002</c:v>
                </c:pt>
                <c:pt idx="4398" formatCode="General">
                  <c:v>4.3979999999999997</c:v>
                </c:pt>
                <c:pt idx="4399" formatCode="General">
                  <c:v>4.399</c:v>
                </c:pt>
                <c:pt idx="4400" formatCode="General">
                  <c:v>4.4000000000000004</c:v>
                </c:pt>
                <c:pt idx="4401" formatCode="General">
                  <c:v>4.4009999999999998</c:v>
                </c:pt>
                <c:pt idx="4402" formatCode="General">
                  <c:v>4.4020000000000001</c:v>
                </c:pt>
                <c:pt idx="4403" formatCode="General">
                  <c:v>4.4029999999999996</c:v>
                </c:pt>
                <c:pt idx="4404" formatCode="General">
                  <c:v>4.4039999999999999</c:v>
                </c:pt>
                <c:pt idx="4405" formatCode="General">
                  <c:v>4.4050000000000002</c:v>
                </c:pt>
                <c:pt idx="4406" formatCode="General">
                  <c:v>4.4059999999999997</c:v>
                </c:pt>
                <c:pt idx="4407" formatCode="General">
                  <c:v>4.407</c:v>
                </c:pt>
                <c:pt idx="4408" formatCode="General">
                  <c:v>4.4080000000000004</c:v>
                </c:pt>
                <c:pt idx="4409" formatCode="General">
                  <c:v>4.4089999999999998</c:v>
                </c:pt>
                <c:pt idx="4410" formatCode="General">
                  <c:v>4.41</c:v>
                </c:pt>
                <c:pt idx="4411" formatCode="General">
                  <c:v>4.4109999999999996</c:v>
                </c:pt>
                <c:pt idx="4412" formatCode="General">
                  <c:v>4.4119999999999999</c:v>
                </c:pt>
                <c:pt idx="4413" formatCode="General">
                  <c:v>4.4130000000000003</c:v>
                </c:pt>
                <c:pt idx="4414" formatCode="General">
                  <c:v>4.4139999999999997</c:v>
                </c:pt>
                <c:pt idx="4415" formatCode="General">
                  <c:v>4.415</c:v>
                </c:pt>
                <c:pt idx="4416" formatCode="General">
                  <c:v>4.4160000000000004</c:v>
                </c:pt>
                <c:pt idx="4417" formatCode="General">
                  <c:v>4.4169999999999998</c:v>
                </c:pt>
                <c:pt idx="4418" formatCode="General">
                  <c:v>4.4180000000000001</c:v>
                </c:pt>
                <c:pt idx="4419" formatCode="General">
                  <c:v>4.4189999999999996</c:v>
                </c:pt>
                <c:pt idx="4420" formatCode="General">
                  <c:v>4.42</c:v>
                </c:pt>
                <c:pt idx="4421" formatCode="General">
                  <c:v>4.4210000000000003</c:v>
                </c:pt>
                <c:pt idx="4422" formatCode="General">
                  <c:v>4.4219999999999997</c:v>
                </c:pt>
                <c:pt idx="4423" formatCode="General">
                  <c:v>4.423</c:v>
                </c:pt>
                <c:pt idx="4424" formatCode="General">
                  <c:v>4.4240000000000004</c:v>
                </c:pt>
                <c:pt idx="4425" formatCode="General">
                  <c:v>4.4249999999999998</c:v>
                </c:pt>
                <c:pt idx="4426" formatCode="General">
                  <c:v>4.4260000000000002</c:v>
                </c:pt>
                <c:pt idx="4427" formatCode="General">
                  <c:v>4.4269999999999996</c:v>
                </c:pt>
                <c:pt idx="4428" formatCode="General">
                  <c:v>4.4279999999999999</c:v>
                </c:pt>
                <c:pt idx="4429" formatCode="General">
                  <c:v>4.4290000000000003</c:v>
                </c:pt>
                <c:pt idx="4430" formatCode="General">
                  <c:v>4.43</c:v>
                </c:pt>
                <c:pt idx="4431" formatCode="General">
                  <c:v>4.431</c:v>
                </c:pt>
                <c:pt idx="4432" formatCode="General">
                  <c:v>4.4320000000000004</c:v>
                </c:pt>
                <c:pt idx="4433" formatCode="General">
                  <c:v>4.4329999999999998</c:v>
                </c:pt>
                <c:pt idx="4434" formatCode="General">
                  <c:v>4.4340000000000002</c:v>
                </c:pt>
                <c:pt idx="4435" formatCode="General">
                  <c:v>4.4349999999999996</c:v>
                </c:pt>
                <c:pt idx="4436" formatCode="General">
                  <c:v>4.4359999999999999</c:v>
                </c:pt>
                <c:pt idx="4437" formatCode="General">
                  <c:v>4.4370000000000003</c:v>
                </c:pt>
                <c:pt idx="4438" formatCode="General">
                  <c:v>4.4379999999999997</c:v>
                </c:pt>
                <c:pt idx="4439" formatCode="General">
                  <c:v>4.4390000000000001</c:v>
                </c:pt>
                <c:pt idx="4440" formatCode="General">
                  <c:v>4.4400000000000004</c:v>
                </c:pt>
                <c:pt idx="4441" formatCode="General">
                  <c:v>4.4409999999999998</c:v>
                </c:pt>
                <c:pt idx="4442" formatCode="General">
                  <c:v>4.4420000000000002</c:v>
                </c:pt>
                <c:pt idx="4443" formatCode="General">
                  <c:v>4.4429999999999996</c:v>
                </c:pt>
                <c:pt idx="4444" formatCode="General">
                  <c:v>4.444</c:v>
                </c:pt>
                <c:pt idx="4445" formatCode="General">
                  <c:v>4.4450000000000003</c:v>
                </c:pt>
                <c:pt idx="4446" formatCode="General">
                  <c:v>4.4459999999999997</c:v>
                </c:pt>
                <c:pt idx="4447" formatCode="General">
                  <c:v>4.4470000000000001</c:v>
                </c:pt>
                <c:pt idx="4448" formatCode="General">
                  <c:v>4.4480000000000004</c:v>
                </c:pt>
                <c:pt idx="4449" formatCode="General">
                  <c:v>4.4489999999999998</c:v>
                </c:pt>
                <c:pt idx="4450" formatCode="General">
                  <c:v>4.45</c:v>
                </c:pt>
                <c:pt idx="4451" formatCode="General">
                  <c:v>4.4509999999999996</c:v>
                </c:pt>
                <c:pt idx="4452" formatCode="General">
                  <c:v>4.452</c:v>
                </c:pt>
                <c:pt idx="4453" formatCode="General">
                  <c:v>4.4530000000000003</c:v>
                </c:pt>
                <c:pt idx="4454" formatCode="General">
                  <c:v>4.4539999999999997</c:v>
                </c:pt>
                <c:pt idx="4455" formatCode="General">
                  <c:v>4.4550000000000001</c:v>
                </c:pt>
                <c:pt idx="4456" formatCode="General">
                  <c:v>4.4560000000000004</c:v>
                </c:pt>
                <c:pt idx="4457" formatCode="General">
                  <c:v>4.4569999999999999</c:v>
                </c:pt>
                <c:pt idx="4458" formatCode="General">
                  <c:v>4.4580000000000002</c:v>
                </c:pt>
                <c:pt idx="4459" formatCode="General">
                  <c:v>4.4589999999999996</c:v>
                </c:pt>
                <c:pt idx="4460" formatCode="General">
                  <c:v>4.46</c:v>
                </c:pt>
                <c:pt idx="4461" formatCode="General">
                  <c:v>4.4610000000000003</c:v>
                </c:pt>
                <c:pt idx="4462" formatCode="General">
                  <c:v>4.4619999999999997</c:v>
                </c:pt>
                <c:pt idx="4463" formatCode="General">
                  <c:v>4.4630000000000001</c:v>
                </c:pt>
                <c:pt idx="4464" formatCode="General">
                  <c:v>4.4640000000000004</c:v>
                </c:pt>
                <c:pt idx="4465" formatCode="General">
                  <c:v>4.4649999999999999</c:v>
                </c:pt>
                <c:pt idx="4466" formatCode="General">
                  <c:v>4.4660000000000002</c:v>
                </c:pt>
                <c:pt idx="4467" formatCode="General">
                  <c:v>4.4669999999999996</c:v>
                </c:pt>
                <c:pt idx="4468" formatCode="General">
                  <c:v>4.468</c:v>
                </c:pt>
                <c:pt idx="4469" formatCode="General">
                  <c:v>4.4690000000000003</c:v>
                </c:pt>
                <c:pt idx="4470" formatCode="General">
                  <c:v>4.47</c:v>
                </c:pt>
                <c:pt idx="4471" formatCode="General">
                  <c:v>4.4710000000000001</c:v>
                </c:pt>
                <c:pt idx="4472" formatCode="General">
                  <c:v>4.4720000000000004</c:v>
                </c:pt>
                <c:pt idx="4473" formatCode="General">
                  <c:v>4.4729999999999999</c:v>
                </c:pt>
                <c:pt idx="4474" formatCode="General">
                  <c:v>4.4740000000000002</c:v>
                </c:pt>
                <c:pt idx="4475" formatCode="General">
                  <c:v>4.4749999999999996</c:v>
                </c:pt>
                <c:pt idx="4476" formatCode="General">
                  <c:v>4.476</c:v>
                </c:pt>
                <c:pt idx="4477" formatCode="General">
                  <c:v>4.4770000000000003</c:v>
                </c:pt>
                <c:pt idx="4478" formatCode="General">
                  <c:v>4.4779999999999998</c:v>
                </c:pt>
                <c:pt idx="4479" formatCode="General">
                  <c:v>4.4790000000000001</c:v>
                </c:pt>
                <c:pt idx="4480" formatCode="General">
                  <c:v>4.4800000000000004</c:v>
                </c:pt>
                <c:pt idx="4481" formatCode="General">
                  <c:v>4.4809999999999999</c:v>
                </c:pt>
                <c:pt idx="4482" formatCode="General">
                  <c:v>4.4820000000000002</c:v>
                </c:pt>
                <c:pt idx="4483" formatCode="General">
                  <c:v>4.4829999999999997</c:v>
                </c:pt>
                <c:pt idx="4484" formatCode="General">
                  <c:v>4.484</c:v>
                </c:pt>
                <c:pt idx="4485" formatCode="General">
                  <c:v>4.4850000000000003</c:v>
                </c:pt>
                <c:pt idx="4486" formatCode="General">
                  <c:v>4.4859999999999998</c:v>
                </c:pt>
                <c:pt idx="4487" formatCode="General">
                  <c:v>4.4870000000000001</c:v>
                </c:pt>
                <c:pt idx="4488" formatCode="General">
                  <c:v>4.4880000000000004</c:v>
                </c:pt>
                <c:pt idx="4489" formatCode="General">
                  <c:v>4.4889999999999999</c:v>
                </c:pt>
                <c:pt idx="4490" formatCode="General">
                  <c:v>4.49</c:v>
                </c:pt>
                <c:pt idx="4491" formatCode="General">
                  <c:v>4.4909999999999997</c:v>
                </c:pt>
                <c:pt idx="4492" formatCode="General">
                  <c:v>4.492</c:v>
                </c:pt>
                <c:pt idx="4493" formatCode="General">
                  <c:v>4.4930000000000003</c:v>
                </c:pt>
                <c:pt idx="4494" formatCode="General">
                  <c:v>4.4939999999999998</c:v>
                </c:pt>
                <c:pt idx="4495" formatCode="General">
                  <c:v>4.4950000000000001</c:v>
                </c:pt>
                <c:pt idx="4496" formatCode="General">
                  <c:v>4.4960000000000004</c:v>
                </c:pt>
                <c:pt idx="4497" formatCode="General">
                  <c:v>4.4969999999999999</c:v>
                </c:pt>
                <c:pt idx="4498" formatCode="General">
                  <c:v>4.4980000000000002</c:v>
                </c:pt>
                <c:pt idx="4499" formatCode="General">
                  <c:v>4.4989999999999997</c:v>
                </c:pt>
                <c:pt idx="4500" formatCode="General">
                  <c:v>4.5</c:v>
                </c:pt>
                <c:pt idx="4501" formatCode="General">
                  <c:v>4.5010000000000003</c:v>
                </c:pt>
                <c:pt idx="4502" formatCode="General">
                  <c:v>4.5019999999999998</c:v>
                </c:pt>
                <c:pt idx="4503" formatCode="General">
                  <c:v>4.5030000000000001</c:v>
                </c:pt>
                <c:pt idx="4504" formatCode="General">
                  <c:v>4.5039999999999996</c:v>
                </c:pt>
                <c:pt idx="4505" formatCode="General">
                  <c:v>4.5049999999999999</c:v>
                </c:pt>
                <c:pt idx="4506" formatCode="General">
                  <c:v>4.5060000000000002</c:v>
                </c:pt>
                <c:pt idx="4507" formatCode="General">
                  <c:v>4.5069999999999997</c:v>
                </c:pt>
                <c:pt idx="4508" formatCode="General">
                  <c:v>4.508</c:v>
                </c:pt>
                <c:pt idx="4509" formatCode="General">
                  <c:v>4.5090000000000003</c:v>
                </c:pt>
                <c:pt idx="4510" formatCode="General">
                  <c:v>4.51</c:v>
                </c:pt>
                <c:pt idx="4511" formatCode="General">
                  <c:v>4.5110000000000001</c:v>
                </c:pt>
                <c:pt idx="4512" formatCode="General">
                  <c:v>4.5119999999999996</c:v>
                </c:pt>
                <c:pt idx="4513" formatCode="General">
                  <c:v>4.5129999999999999</c:v>
                </c:pt>
                <c:pt idx="4514" formatCode="General">
                  <c:v>4.5140000000000002</c:v>
                </c:pt>
                <c:pt idx="4515" formatCode="General">
                  <c:v>4.5149999999999997</c:v>
                </c:pt>
                <c:pt idx="4516" formatCode="General">
                  <c:v>4.516</c:v>
                </c:pt>
                <c:pt idx="4517" formatCode="General">
                  <c:v>4.5170000000000003</c:v>
                </c:pt>
                <c:pt idx="4518" formatCode="General">
                  <c:v>4.5179999999999998</c:v>
                </c:pt>
                <c:pt idx="4519" formatCode="General">
                  <c:v>4.5190000000000001</c:v>
                </c:pt>
                <c:pt idx="4520" formatCode="General">
                  <c:v>4.5199999999999996</c:v>
                </c:pt>
                <c:pt idx="4521" formatCode="General">
                  <c:v>4.5209999999999999</c:v>
                </c:pt>
                <c:pt idx="4522" formatCode="General">
                  <c:v>4.5220000000000002</c:v>
                </c:pt>
                <c:pt idx="4523" formatCode="General">
                  <c:v>4.5229999999999997</c:v>
                </c:pt>
                <c:pt idx="4524" formatCode="General">
                  <c:v>4.524</c:v>
                </c:pt>
                <c:pt idx="4525" formatCode="General">
                  <c:v>4.5250000000000004</c:v>
                </c:pt>
                <c:pt idx="4526" formatCode="General">
                  <c:v>4.5259999999999998</c:v>
                </c:pt>
                <c:pt idx="4527" formatCode="General">
                  <c:v>4.5270000000000001</c:v>
                </c:pt>
                <c:pt idx="4528" formatCode="General">
                  <c:v>4.5279999999999996</c:v>
                </c:pt>
                <c:pt idx="4529" formatCode="General">
                  <c:v>4.5289999999999999</c:v>
                </c:pt>
                <c:pt idx="4530" formatCode="General">
                  <c:v>4.53</c:v>
                </c:pt>
                <c:pt idx="4531" formatCode="General">
                  <c:v>4.5309999999999997</c:v>
                </c:pt>
                <c:pt idx="4532" formatCode="General">
                  <c:v>4.532</c:v>
                </c:pt>
                <c:pt idx="4533" formatCode="General">
                  <c:v>4.5330000000000004</c:v>
                </c:pt>
                <c:pt idx="4534" formatCode="General">
                  <c:v>4.5339999999999998</c:v>
                </c:pt>
                <c:pt idx="4535" formatCode="General">
                  <c:v>4.5350000000000001</c:v>
                </c:pt>
                <c:pt idx="4536" formatCode="General">
                  <c:v>4.5359999999999996</c:v>
                </c:pt>
                <c:pt idx="4537" formatCode="General">
                  <c:v>4.5369999999999999</c:v>
                </c:pt>
                <c:pt idx="4538" formatCode="General">
                  <c:v>4.5380000000000003</c:v>
                </c:pt>
                <c:pt idx="4539" formatCode="General">
                  <c:v>4.5389999999999997</c:v>
                </c:pt>
                <c:pt idx="4540" formatCode="General">
                  <c:v>4.54</c:v>
                </c:pt>
                <c:pt idx="4541" formatCode="General">
                  <c:v>4.5410000000000004</c:v>
                </c:pt>
                <c:pt idx="4542" formatCode="General">
                  <c:v>4.5419999999999998</c:v>
                </c:pt>
                <c:pt idx="4543" formatCode="General">
                  <c:v>4.5430000000000001</c:v>
                </c:pt>
                <c:pt idx="4544" formatCode="General">
                  <c:v>4.5439999999999996</c:v>
                </c:pt>
                <c:pt idx="4545" formatCode="General">
                  <c:v>4.5449999999999999</c:v>
                </c:pt>
                <c:pt idx="4546" formatCode="General">
                  <c:v>4.5460000000000003</c:v>
                </c:pt>
                <c:pt idx="4547" formatCode="General">
                  <c:v>4.5469999999999997</c:v>
                </c:pt>
                <c:pt idx="4548" formatCode="General">
                  <c:v>4.548</c:v>
                </c:pt>
                <c:pt idx="4549" formatCode="General">
                  <c:v>4.5490000000000004</c:v>
                </c:pt>
                <c:pt idx="4550" formatCode="General">
                  <c:v>4.55</c:v>
                </c:pt>
                <c:pt idx="4551" formatCode="General">
                  <c:v>4.5510000000000002</c:v>
                </c:pt>
                <c:pt idx="4552" formatCode="General">
                  <c:v>4.5519999999999996</c:v>
                </c:pt>
                <c:pt idx="4553" formatCode="General">
                  <c:v>4.5529999999999999</c:v>
                </c:pt>
                <c:pt idx="4554" formatCode="General">
                  <c:v>4.5540000000000003</c:v>
                </c:pt>
                <c:pt idx="4555" formatCode="General">
                  <c:v>4.5549999999999997</c:v>
                </c:pt>
                <c:pt idx="4556" formatCode="General">
                  <c:v>4.556</c:v>
                </c:pt>
                <c:pt idx="4557" formatCode="General">
                  <c:v>4.5570000000000004</c:v>
                </c:pt>
                <c:pt idx="4558" formatCode="General">
                  <c:v>4.5579999999999998</c:v>
                </c:pt>
                <c:pt idx="4559" formatCode="General">
                  <c:v>4.5590000000000002</c:v>
                </c:pt>
                <c:pt idx="4560" formatCode="General">
                  <c:v>4.5599999999999996</c:v>
                </c:pt>
                <c:pt idx="4561" formatCode="General">
                  <c:v>4.5609999999999999</c:v>
                </c:pt>
                <c:pt idx="4562" formatCode="General">
                  <c:v>4.5620000000000003</c:v>
                </c:pt>
                <c:pt idx="4563" formatCode="General">
                  <c:v>4.5629999999999997</c:v>
                </c:pt>
                <c:pt idx="4564" formatCode="General">
                  <c:v>4.5640000000000001</c:v>
                </c:pt>
                <c:pt idx="4565" formatCode="General">
                  <c:v>4.5650000000000004</c:v>
                </c:pt>
                <c:pt idx="4566" formatCode="General">
                  <c:v>4.5659999999999998</c:v>
                </c:pt>
                <c:pt idx="4567" formatCode="General">
                  <c:v>4.5670000000000002</c:v>
                </c:pt>
                <c:pt idx="4568" formatCode="General">
                  <c:v>4.5679999999999996</c:v>
                </c:pt>
                <c:pt idx="4569" formatCode="General">
                  <c:v>4.569</c:v>
                </c:pt>
                <c:pt idx="4570" formatCode="General">
                  <c:v>4.57</c:v>
                </c:pt>
                <c:pt idx="4571" formatCode="General">
                  <c:v>4.5709999999999997</c:v>
                </c:pt>
                <c:pt idx="4572" formatCode="General">
                  <c:v>4.5720000000000001</c:v>
                </c:pt>
                <c:pt idx="4573" formatCode="General">
                  <c:v>4.5730000000000004</c:v>
                </c:pt>
                <c:pt idx="4574" formatCode="General">
                  <c:v>4.5739999999999998</c:v>
                </c:pt>
                <c:pt idx="4575" formatCode="General">
                  <c:v>4.5750000000000002</c:v>
                </c:pt>
                <c:pt idx="4576" formatCode="General">
                  <c:v>4.5759999999999996</c:v>
                </c:pt>
                <c:pt idx="4577" formatCode="General">
                  <c:v>4.577</c:v>
                </c:pt>
                <c:pt idx="4578" formatCode="General">
                  <c:v>4.5780000000000003</c:v>
                </c:pt>
                <c:pt idx="4579" formatCode="General">
                  <c:v>4.5789999999999997</c:v>
                </c:pt>
                <c:pt idx="4580" formatCode="General">
                  <c:v>4.58</c:v>
                </c:pt>
                <c:pt idx="4581" formatCode="General">
                  <c:v>4.5810000000000004</c:v>
                </c:pt>
                <c:pt idx="4582" formatCode="General">
                  <c:v>4.5819999999999999</c:v>
                </c:pt>
                <c:pt idx="4583" formatCode="General">
                  <c:v>4.5830000000000002</c:v>
                </c:pt>
                <c:pt idx="4584" formatCode="General">
                  <c:v>4.5839999999999996</c:v>
                </c:pt>
                <c:pt idx="4585" formatCode="General">
                  <c:v>4.585</c:v>
                </c:pt>
                <c:pt idx="4586" formatCode="General">
                  <c:v>4.5860000000000003</c:v>
                </c:pt>
                <c:pt idx="4587" formatCode="General">
                  <c:v>4.5869999999999997</c:v>
                </c:pt>
                <c:pt idx="4588" formatCode="General">
                  <c:v>4.5880000000000001</c:v>
                </c:pt>
                <c:pt idx="4589" formatCode="General">
                  <c:v>4.5890000000000004</c:v>
                </c:pt>
                <c:pt idx="4590" formatCode="General">
                  <c:v>4.59</c:v>
                </c:pt>
                <c:pt idx="4591" formatCode="General">
                  <c:v>4.5910000000000002</c:v>
                </c:pt>
                <c:pt idx="4592" formatCode="General">
                  <c:v>4.5919999999999996</c:v>
                </c:pt>
                <c:pt idx="4593" formatCode="General">
                  <c:v>4.593</c:v>
                </c:pt>
                <c:pt idx="4594" formatCode="General">
                  <c:v>4.5940000000000003</c:v>
                </c:pt>
                <c:pt idx="4595" formatCode="General">
                  <c:v>4.5949999999999998</c:v>
                </c:pt>
                <c:pt idx="4596" formatCode="General">
                  <c:v>4.5960000000000001</c:v>
                </c:pt>
                <c:pt idx="4597" formatCode="General">
                  <c:v>4.5970000000000004</c:v>
                </c:pt>
                <c:pt idx="4598" formatCode="General">
                  <c:v>4.5979999999999999</c:v>
                </c:pt>
                <c:pt idx="4599" formatCode="General">
                  <c:v>4.5990000000000002</c:v>
                </c:pt>
                <c:pt idx="4600" formatCode="General">
                  <c:v>4.5999999999999996</c:v>
                </c:pt>
                <c:pt idx="4601" formatCode="General">
                  <c:v>4.601</c:v>
                </c:pt>
                <c:pt idx="4602" formatCode="General">
                  <c:v>4.6020000000000003</c:v>
                </c:pt>
                <c:pt idx="4603" formatCode="General">
                  <c:v>4.6029999999999998</c:v>
                </c:pt>
                <c:pt idx="4604" formatCode="General">
                  <c:v>4.6040000000000001</c:v>
                </c:pt>
                <c:pt idx="4605" formatCode="General">
                  <c:v>4.6050000000000004</c:v>
                </c:pt>
                <c:pt idx="4606" formatCode="General">
                  <c:v>4.6059999999999999</c:v>
                </c:pt>
                <c:pt idx="4607" formatCode="General">
                  <c:v>4.6070000000000002</c:v>
                </c:pt>
                <c:pt idx="4608" formatCode="General">
                  <c:v>4.6079999999999997</c:v>
                </c:pt>
                <c:pt idx="4609" formatCode="General">
                  <c:v>4.609</c:v>
                </c:pt>
                <c:pt idx="4610" formatCode="General">
                  <c:v>4.6100000000000003</c:v>
                </c:pt>
                <c:pt idx="4611" formatCode="General">
                  <c:v>4.6109999999999998</c:v>
                </c:pt>
                <c:pt idx="4612" formatCode="General">
                  <c:v>4.6120000000000001</c:v>
                </c:pt>
                <c:pt idx="4613" formatCode="General">
                  <c:v>4.6130000000000004</c:v>
                </c:pt>
                <c:pt idx="4614" formatCode="General">
                  <c:v>4.6139999999999999</c:v>
                </c:pt>
                <c:pt idx="4615" formatCode="General">
                  <c:v>4.6150000000000002</c:v>
                </c:pt>
                <c:pt idx="4616" formatCode="General">
                  <c:v>4.6159999999999997</c:v>
                </c:pt>
                <c:pt idx="4617" formatCode="General">
                  <c:v>4.617</c:v>
                </c:pt>
                <c:pt idx="4618" formatCode="General">
                  <c:v>4.6180000000000003</c:v>
                </c:pt>
                <c:pt idx="4619" formatCode="General">
                  <c:v>4.6189999999999998</c:v>
                </c:pt>
                <c:pt idx="4620" formatCode="General">
                  <c:v>4.62</c:v>
                </c:pt>
                <c:pt idx="4621" formatCode="General">
                  <c:v>4.6210000000000004</c:v>
                </c:pt>
                <c:pt idx="4622" formatCode="General">
                  <c:v>4.6219999999999999</c:v>
                </c:pt>
                <c:pt idx="4623" formatCode="General">
                  <c:v>4.6230000000000002</c:v>
                </c:pt>
                <c:pt idx="4624" formatCode="General">
                  <c:v>4.6239999999999997</c:v>
                </c:pt>
                <c:pt idx="4625" formatCode="General">
                  <c:v>4.625</c:v>
                </c:pt>
                <c:pt idx="4626" formatCode="General">
                  <c:v>4.6260000000000003</c:v>
                </c:pt>
                <c:pt idx="4627" formatCode="General">
                  <c:v>4.6269999999999998</c:v>
                </c:pt>
                <c:pt idx="4628" formatCode="General">
                  <c:v>4.6280000000000001</c:v>
                </c:pt>
                <c:pt idx="4629" formatCode="General">
                  <c:v>4.6289999999999996</c:v>
                </c:pt>
                <c:pt idx="4630" formatCode="General">
                  <c:v>4.63</c:v>
                </c:pt>
                <c:pt idx="4631" formatCode="General">
                  <c:v>4.6310000000000002</c:v>
                </c:pt>
                <c:pt idx="4632" formatCode="General">
                  <c:v>4.6319999999999997</c:v>
                </c:pt>
                <c:pt idx="4633" formatCode="General">
                  <c:v>4.633</c:v>
                </c:pt>
                <c:pt idx="4634" formatCode="General">
                  <c:v>4.6340000000000003</c:v>
                </c:pt>
                <c:pt idx="4635" formatCode="General">
                  <c:v>4.6349999999999998</c:v>
                </c:pt>
                <c:pt idx="4636" formatCode="General">
                  <c:v>4.6360000000000001</c:v>
                </c:pt>
                <c:pt idx="4637" formatCode="General">
                  <c:v>4.6369999999999996</c:v>
                </c:pt>
                <c:pt idx="4638" formatCode="General">
                  <c:v>4.6379999999999999</c:v>
                </c:pt>
                <c:pt idx="4639" formatCode="General">
                  <c:v>4.6390000000000002</c:v>
                </c:pt>
                <c:pt idx="4640" formatCode="General">
                  <c:v>4.6399999999999997</c:v>
                </c:pt>
                <c:pt idx="4641" formatCode="General">
                  <c:v>4.641</c:v>
                </c:pt>
                <c:pt idx="4642" formatCode="General">
                  <c:v>4.6420000000000003</c:v>
                </c:pt>
                <c:pt idx="4643" formatCode="General">
                  <c:v>4.6429999999999998</c:v>
                </c:pt>
                <c:pt idx="4644" formatCode="General">
                  <c:v>4.6440000000000001</c:v>
                </c:pt>
                <c:pt idx="4645" formatCode="General">
                  <c:v>4.6449999999999996</c:v>
                </c:pt>
                <c:pt idx="4646" formatCode="General">
                  <c:v>4.6459999999999999</c:v>
                </c:pt>
                <c:pt idx="4647" formatCode="General">
                  <c:v>4.6470000000000002</c:v>
                </c:pt>
                <c:pt idx="4648" formatCode="General">
                  <c:v>4.6479999999999997</c:v>
                </c:pt>
                <c:pt idx="4649" formatCode="General">
                  <c:v>4.649</c:v>
                </c:pt>
                <c:pt idx="4650" formatCode="General">
                  <c:v>4.6500000000000004</c:v>
                </c:pt>
                <c:pt idx="4651" formatCode="General">
                  <c:v>4.6509999999999998</c:v>
                </c:pt>
                <c:pt idx="4652" formatCode="General">
                  <c:v>4.6520000000000001</c:v>
                </c:pt>
                <c:pt idx="4653" formatCode="General">
                  <c:v>4.6529999999999996</c:v>
                </c:pt>
                <c:pt idx="4654" formatCode="General">
                  <c:v>4.6539999999999999</c:v>
                </c:pt>
                <c:pt idx="4655" formatCode="General">
                  <c:v>4.6550000000000002</c:v>
                </c:pt>
                <c:pt idx="4656" formatCode="General">
                  <c:v>4.6559999999999997</c:v>
                </c:pt>
                <c:pt idx="4657" formatCode="General">
                  <c:v>4.657</c:v>
                </c:pt>
                <c:pt idx="4658" formatCode="General">
                  <c:v>4.6580000000000004</c:v>
                </c:pt>
                <c:pt idx="4659" formatCode="General">
                  <c:v>4.6589999999999998</c:v>
                </c:pt>
                <c:pt idx="4660" formatCode="General">
                  <c:v>4.66</c:v>
                </c:pt>
                <c:pt idx="4661" formatCode="General">
                  <c:v>4.6609999999999996</c:v>
                </c:pt>
                <c:pt idx="4662" formatCode="General">
                  <c:v>4.6619999999999999</c:v>
                </c:pt>
                <c:pt idx="4663" formatCode="General">
                  <c:v>4.6630000000000003</c:v>
                </c:pt>
                <c:pt idx="4664" formatCode="General">
                  <c:v>4.6639999999999997</c:v>
                </c:pt>
                <c:pt idx="4665" formatCode="General">
                  <c:v>4.665</c:v>
                </c:pt>
                <c:pt idx="4666" formatCode="General">
                  <c:v>4.6660000000000004</c:v>
                </c:pt>
                <c:pt idx="4667" formatCode="General">
                  <c:v>4.6669999999999998</c:v>
                </c:pt>
                <c:pt idx="4668" formatCode="General">
                  <c:v>4.6680000000000001</c:v>
                </c:pt>
                <c:pt idx="4669" formatCode="General">
                  <c:v>4.6689999999999996</c:v>
                </c:pt>
                <c:pt idx="4670" formatCode="General">
                  <c:v>4.67</c:v>
                </c:pt>
                <c:pt idx="4671" formatCode="General">
                  <c:v>4.6710000000000003</c:v>
                </c:pt>
                <c:pt idx="4672" formatCode="General">
                  <c:v>4.6719999999999997</c:v>
                </c:pt>
                <c:pt idx="4673" formatCode="General">
                  <c:v>4.673</c:v>
                </c:pt>
                <c:pt idx="4674" formatCode="General">
                  <c:v>4.6740000000000004</c:v>
                </c:pt>
                <c:pt idx="4675" formatCode="General">
                  <c:v>4.6749999999999998</c:v>
                </c:pt>
                <c:pt idx="4676" formatCode="General">
                  <c:v>4.6760000000000002</c:v>
                </c:pt>
                <c:pt idx="4677" formatCode="General">
                  <c:v>4.6769999999999996</c:v>
                </c:pt>
                <c:pt idx="4678" formatCode="General">
                  <c:v>4.6779999999999999</c:v>
                </c:pt>
                <c:pt idx="4679" formatCode="General">
                  <c:v>4.6790000000000003</c:v>
                </c:pt>
                <c:pt idx="4680" formatCode="General">
                  <c:v>4.68</c:v>
                </c:pt>
                <c:pt idx="4681" formatCode="General">
                  <c:v>4.681</c:v>
                </c:pt>
                <c:pt idx="4682" formatCode="General">
                  <c:v>4.6820000000000004</c:v>
                </c:pt>
                <c:pt idx="4683" formatCode="General">
                  <c:v>4.6829999999999998</c:v>
                </c:pt>
                <c:pt idx="4684" formatCode="General">
                  <c:v>4.6840000000000002</c:v>
                </c:pt>
                <c:pt idx="4685" formatCode="General">
                  <c:v>4.6849999999999996</c:v>
                </c:pt>
                <c:pt idx="4686" formatCode="General">
                  <c:v>4.6859999999999999</c:v>
                </c:pt>
                <c:pt idx="4687" formatCode="General">
                  <c:v>4.6870000000000003</c:v>
                </c:pt>
                <c:pt idx="4688" formatCode="General">
                  <c:v>4.6879999999999997</c:v>
                </c:pt>
                <c:pt idx="4689" formatCode="General">
                  <c:v>4.6890000000000001</c:v>
                </c:pt>
                <c:pt idx="4690" formatCode="General">
                  <c:v>4.6900000000000004</c:v>
                </c:pt>
                <c:pt idx="4691" formatCode="General">
                  <c:v>4.6909999999999998</c:v>
                </c:pt>
                <c:pt idx="4692" formatCode="General">
                  <c:v>4.6920000000000002</c:v>
                </c:pt>
                <c:pt idx="4693" formatCode="General">
                  <c:v>4.6929999999999996</c:v>
                </c:pt>
                <c:pt idx="4694" formatCode="General">
                  <c:v>4.694</c:v>
                </c:pt>
                <c:pt idx="4695" formatCode="General">
                  <c:v>4.6950000000000003</c:v>
                </c:pt>
                <c:pt idx="4696" formatCode="General">
                  <c:v>4.6959999999999997</c:v>
                </c:pt>
                <c:pt idx="4697" formatCode="General">
                  <c:v>4.6970000000000001</c:v>
                </c:pt>
                <c:pt idx="4698" formatCode="General">
                  <c:v>4.6980000000000004</c:v>
                </c:pt>
                <c:pt idx="4699" formatCode="General">
                  <c:v>4.6989999999999998</c:v>
                </c:pt>
                <c:pt idx="4700" formatCode="General">
                  <c:v>4.7</c:v>
                </c:pt>
                <c:pt idx="4701" formatCode="General">
                  <c:v>4.7009999999999996</c:v>
                </c:pt>
                <c:pt idx="4702" formatCode="General">
                  <c:v>4.702</c:v>
                </c:pt>
                <c:pt idx="4703" formatCode="General">
                  <c:v>4.7030000000000003</c:v>
                </c:pt>
                <c:pt idx="4704" formatCode="General">
                  <c:v>4.7039999999999997</c:v>
                </c:pt>
                <c:pt idx="4705" formatCode="General">
                  <c:v>4.7050000000000001</c:v>
                </c:pt>
                <c:pt idx="4706" formatCode="General">
                  <c:v>4.7060000000000004</c:v>
                </c:pt>
                <c:pt idx="4707" formatCode="General">
                  <c:v>4.7069999999999999</c:v>
                </c:pt>
                <c:pt idx="4708" formatCode="General">
                  <c:v>4.7080000000000002</c:v>
                </c:pt>
                <c:pt idx="4709" formatCode="General">
                  <c:v>4.7089999999999996</c:v>
                </c:pt>
                <c:pt idx="4710" formatCode="General">
                  <c:v>4.71</c:v>
                </c:pt>
                <c:pt idx="4711" formatCode="General">
                  <c:v>4.7110000000000003</c:v>
                </c:pt>
                <c:pt idx="4712" formatCode="General">
                  <c:v>4.7119999999999997</c:v>
                </c:pt>
                <c:pt idx="4713" formatCode="General">
                  <c:v>4.7130000000000001</c:v>
                </c:pt>
                <c:pt idx="4714" formatCode="General">
                  <c:v>4.7140000000000004</c:v>
                </c:pt>
                <c:pt idx="4715" formatCode="General">
                  <c:v>4.7149999999999999</c:v>
                </c:pt>
                <c:pt idx="4716" formatCode="General">
                  <c:v>4.7160000000000002</c:v>
                </c:pt>
                <c:pt idx="4717" formatCode="General">
                  <c:v>4.7169999999999996</c:v>
                </c:pt>
                <c:pt idx="4718" formatCode="General">
                  <c:v>4.718</c:v>
                </c:pt>
                <c:pt idx="4719" formatCode="General">
                  <c:v>4.7190000000000003</c:v>
                </c:pt>
                <c:pt idx="4720" formatCode="General">
                  <c:v>4.72</c:v>
                </c:pt>
                <c:pt idx="4721" formatCode="General">
                  <c:v>4.7210000000000001</c:v>
                </c:pt>
                <c:pt idx="4722" formatCode="General">
                  <c:v>4.7220000000000004</c:v>
                </c:pt>
                <c:pt idx="4723" formatCode="General">
                  <c:v>4.7229999999999999</c:v>
                </c:pt>
                <c:pt idx="4724" formatCode="General">
                  <c:v>4.7240000000000002</c:v>
                </c:pt>
                <c:pt idx="4725" formatCode="General">
                  <c:v>4.7249999999999996</c:v>
                </c:pt>
                <c:pt idx="4726" formatCode="General">
                  <c:v>4.726</c:v>
                </c:pt>
                <c:pt idx="4727" formatCode="General">
                  <c:v>4.7270000000000003</c:v>
                </c:pt>
                <c:pt idx="4728" formatCode="General">
                  <c:v>4.7279999999999998</c:v>
                </c:pt>
                <c:pt idx="4729" formatCode="General">
                  <c:v>4.7290000000000001</c:v>
                </c:pt>
                <c:pt idx="4730" formatCode="General">
                  <c:v>4.7300000000000004</c:v>
                </c:pt>
                <c:pt idx="4731" formatCode="General">
                  <c:v>4.7309999999999999</c:v>
                </c:pt>
                <c:pt idx="4732" formatCode="General">
                  <c:v>4.7320000000000002</c:v>
                </c:pt>
                <c:pt idx="4733" formatCode="General">
                  <c:v>4.7329999999999997</c:v>
                </c:pt>
                <c:pt idx="4734" formatCode="General">
                  <c:v>4.734</c:v>
                </c:pt>
                <c:pt idx="4735" formatCode="General">
                  <c:v>4.7350000000000003</c:v>
                </c:pt>
                <c:pt idx="4736" formatCode="General">
                  <c:v>4.7359999999999998</c:v>
                </c:pt>
                <c:pt idx="4737" formatCode="General">
                  <c:v>4.7370000000000001</c:v>
                </c:pt>
                <c:pt idx="4738" formatCode="General">
                  <c:v>4.7380000000000004</c:v>
                </c:pt>
                <c:pt idx="4739" formatCode="General">
                  <c:v>4.7389999999999999</c:v>
                </c:pt>
                <c:pt idx="4740" formatCode="General">
                  <c:v>4.74</c:v>
                </c:pt>
                <c:pt idx="4741" formatCode="General">
                  <c:v>4.7409999999999997</c:v>
                </c:pt>
                <c:pt idx="4742" formatCode="General">
                  <c:v>4.742</c:v>
                </c:pt>
                <c:pt idx="4743" formatCode="General">
                  <c:v>4.7430000000000003</c:v>
                </c:pt>
                <c:pt idx="4744" formatCode="General">
                  <c:v>4.7439999999999998</c:v>
                </c:pt>
                <c:pt idx="4745" formatCode="General">
                  <c:v>4.7450000000000001</c:v>
                </c:pt>
                <c:pt idx="4746" formatCode="General">
                  <c:v>4.7460000000000004</c:v>
                </c:pt>
                <c:pt idx="4747" formatCode="General">
                  <c:v>4.7469999999999999</c:v>
                </c:pt>
                <c:pt idx="4748" formatCode="General">
                  <c:v>4.7480000000000002</c:v>
                </c:pt>
                <c:pt idx="4749" formatCode="General">
                  <c:v>4.7489999999999997</c:v>
                </c:pt>
                <c:pt idx="4750" formatCode="General">
                  <c:v>4.75</c:v>
                </c:pt>
                <c:pt idx="4751" formatCode="General">
                  <c:v>4.7510000000000003</c:v>
                </c:pt>
                <c:pt idx="4752" formatCode="General">
                  <c:v>4.7519999999999998</c:v>
                </c:pt>
                <c:pt idx="4753" formatCode="General">
                  <c:v>4.7530000000000001</c:v>
                </c:pt>
                <c:pt idx="4754" formatCode="General">
                  <c:v>4.7539999999999996</c:v>
                </c:pt>
                <c:pt idx="4755" formatCode="General">
                  <c:v>4.7549999999999999</c:v>
                </c:pt>
                <c:pt idx="4756" formatCode="General">
                  <c:v>4.7560000000000002</c:v>
                </c:pt>
                <c:pt idx="4757" formatCode="General">
                  <c:v>4.7569999999999997</c:v>
                </c:pt>
                <c:pt idx="4758" formatCode="General">
                  <c:v>4.758</c:v>
                </c:pt>
                <c:pt idx="4759" formatCode="General">
                  <c:v>4.7590000000000003</c:v>
                </c:pt>
                <c:pt idx="4760" formatCode="General">
                  <c:v>4.76</c:v>
                </c:pt>
                <c:pt idx="4761" formatCode="General">
                  <c:v>4.7610000000000001</c:v>
                </c:pt>
                <c:pt idx="4762" formatCode="General">
                  <c:v>4.7619999999999996</c:v>
                </c:pt>
                <c:pt idx="4763" formatCode="General">
                  <c:v>4.7629999999999999</c:v>
                </c:pt>
                <c:pt idx="4764" formatCode="General">
                  <c:v>4.7640000000000002</c:v>
                </c:pt>
                <c:pt idx="4765" formatCode="General">
                  <c:v>4.7649999999999997</c:v>
                </c:pt>
                <c:pt idx="4766" formatCode="General">
                  <c:v>4.766</c:v>
                </c:pt>
                <c:pt idx="4767" formatCode="General">
                  <c:v>4.7670000000000003</c:v>
                </c:pt>
                <c:pt idx="4768" formatCode="General">
                  <c:v>4.7679999999999998</c:v>
                </c:pt>
                <c:pt idx="4769" formatCode="General">
                  <c:v>4.7690000000000001</c:v>
                </c:pt>
                <c:pt idx="4770" formatCode="General">
                  <c:v>4.7699999999999996</c:v>
                </c:pt>
                <c:pt idx="4771" formatCode="General">
                  <c:v>4.7709999999999999</c:v>
                </c:pt>
                <c:pt idx="4772" formatCode="General">
                  <c:v>4.7720000000000002</c:v>
                </c:pt>
                <c:pt idx="4773" formatCode="General">
                  <c:v>4.7729999999999997</c:v>
                </c:pt>
                <c:pt idx="4774" formatCode="General">
                  <c:v>4.774</c:v>
                </c:pt>
                <c:pt idx="4775" formatCode="General">
                  <c:v>4.7750000000000004</c:v>
                </c:pt>
                <c:pt idx="4776" formatCode="General">
                  <c:v>4.7759999999999998</c:v>
                </c:pt>
                <c:pt idx="4777" formatCode="General">
                  <c:v>4.7770000000000001</c:v>
                </c:pt>
                <c:pt idx="4778" formatCode="General">
                  <c:v>4.7779999999999996</c:v>
                </c:pt>
                <c:pt idx="4779" formatCode="General">
                  <c:v>4.7789999999999999</c:v>
                </c:pt>
                <c:pt idx="4780" formatCode="General">
                  <c:v>4.78</c:v>
                </c:pt>
                <c:pt idx="4781" formatCode="General">
                  <c:v>4.7809999999999997</c:v>
                </c:pt>
                <c:pt idx="4782" formatCode="General">
                  <c:v>4.782</c:v>
                </c:pt>
                <c:pt idx="4783" formatCode="General">
                  <c:v>4.7830000000000004</c:v>
                </c:pt>
                <c:pt idx="4784" formatCode="General">
                  <c:v>4.7839999999999998</c:v>
                </c:pt>
                <c:pt idx="4785" formatCode="General">
                  <c:v>4.7850000000000001</c:v>
                </c:pt>
                <c:pt idx="4786" formatCode="General">
                  <c:v>4.7859999999999996</c:v>
                </c:pt>
                <c:pt idx="4787" formatCode="General">
                  <c:v>4.7869999999999999</c:v>
                </c:pt>
                <c:pt idx="4788" formatCode="General">
                  <c:v>4.7880000000000003</c:v>
                </c:pt>
                <c:pt idx="4789" formatCode="General">
                  <c:v>4.7889999999999997</c:v>
                </c:pt>
                <c:pt idx="4790" formatCode="General">
                  <c:v>4.79</c:v>
                </c:pt>
                <c:pt idx="4791" formatCode="General">
                  <c:v>4.7910000000000004</c:v>
                </c:pt>
                <c:pt idx="4792" formatCode="General">
                  <c:v>4.7919999999999998</c:v>
                </c:pt>
                <c:pt idx="4793" formatCode="General">
                  <c:v>4.7930000000000001</c:v>
                </c:pt>
                <c:pt idx="4794" formatCode="General">
                  <c:v>4.7939999999999996</c:v>
                </c:pt>
                <c:pt idx="4795" formatCode="General">
                  <c:v>4.7949999999999999</c:v>
                </c:pt>
                <c:pt idx="4796" formatCode="General">
                  <c:v>4.7960000000000003</c:v>
                </c:pt>
                <c:pt idx="4797" formatCode="General">
                  <c:v>4.7969999999999997</c:v>
                </c:pt>
                <c:pt idx="4798" formatCode="General">
                  <c:v>4.798</c:v>
                </c:pt>
                <c:pt idx="4799" formatCode="General">
                  <c:v>4.7990000000000004</c:v>
                </c:pt>
                <c:pt idx="4800" formatCode="General">
                  <c:v>4.8</c:v>
                </c:pt>
                <c:pt idx="4801" formatCode="General">
                  <c:v>4.8010000000000002</c:v>
                </c:pt>
                <c:pt idx="4802" formatCode="General">
                  <c:v>4.8019999999999996</c:v>
                </c:pt>
                <c:pt idx="4803" formatCode="General">
                  <c:v>4.8029999999999999</c:v>
                </c:pt>
                <c:pt idx="4804" formatCode="General">
                  <c:v>4.8040000000000003</c:v>
                </c:pt>
                <c:pt idx="4805" formatCode="General">
                  <c:v>4.8049999999999997</c:v>
                </c:pt>
                <c:pt idx="4806" formatCode="General">
                  <c:v>4.806</c:v>
                </c:pt>
                <c:pt idx="4807" formatCode="General">
                  <c:v>4.8070000000000004</c:v>
                </c:pt>
                <c:pt idx="4808" formatCode="General">
                  <c:v>4.8079999999999998</c:v>
                </c:pt>
                <c:pt idx="4809" formatCode="General">
                  <c:v>4.8090000000000002</c:v>
                </c:pt>
                <c:pt idx="4810" formatCode="General">
                  <c:v>4.8099999999999996</c:v>
                </c:pt>
                <c:pt idx="4811" formatCode="General">
                  <c:v>4.8109999999999999</c:v>
                </c:pt>
                <c:pt idx="4812" formatCode="General">
                  <c:v>4.8120000000000003</c:v>
                </c:pt>
                <c:pt idx="4813" formatCode="General">
                  <c:v>4.8129999999999997</c:v>
                </c:pt>
                <c:pt idx="4814" formatCode="General">
                  <c:v>4.8140000000000001</c:v>
                </c:pt>
                <c:pt idx="4815" formatCode="General">
                  <c:v>4.8150000000000004</c:v>
                </c:pt>
                <c:pt idx="4816" formatCode="General">
                  <c:v>4.8159999999999998</c:v>
                </c:pt>
                <c:pt idx="4817" formatCode="General">
                  <c:v>4.8170000000000002</c:v>
                </c:pt>
                <c:pt idx="4818" formatCode="General">
                  <c:v>4.8179999999999996</c:v>
                </c:pt>
                <c:pt idx="4819" formatCode="General">
                  <c:v>4.819</c:v>
                </c:pt>
                <c:pt idx="4820" formatCode="General">
                  <c:v>4.82</c:v>
                </c:pt>
                <c:pt idx="4821" formatCode="General">
                  <c:v>4.8209999999999997</c:v>
                </c:pt>
                <c:pt idx="4822" formatCode="General">
                  <c:v>4.8220000000000001</c:v>
                </c:pt>
                <c:pt idx="4823" formatCode="General">
                  <c:v>4.8230000000000004</c:v>
                </c:pt>
                <c:pt idx="4824" formatCode="General">
                  <c:v>4.8239999999999998</c:v>
                </c:pt>
                <c:pt idx="4825" formatCode="General">
                  <c:v>4.8250000000000002</c:v>
                </c:pt>
                <c:pt idx="4826" formatCode="General">
                  <c:v>4.8259999999999996</c:v>
                </c:pt>
                <c:pt idx="4827" formatCode="General">
                  <c:v>4.827</c:v>
                </c:pt>
                <c:pt idx="4828" formatCode="General">
                  <c:v>4.8280000000000003</c:v>
                </c:pt>
                <c:pt idx="4829" formatCode="General">
                  <c:v>4.8289999999999997</c:v>
                </c:pt>
                <c:pt idx="4830" formatCode="General">
                  <c:v>4.83</c:v>
                </c:pt>
                <c:pt idx="4831" formatCode="General">
                  <c:v>4.8310000000000004</c:v>
                </c:pt>
                <c:pt idx="4832" formatCode="General">
                  <c:v>4.8319999999999999</c:v>
                </c:pt>
                <c:pt idx="4833" formatCode="General">
                  <c:v>4.8330000000000002</c:v>
                </c:pt>
                <c:pt idx="4834" formatCode="General">
                  <c:v>4.8339999999999996</c:v>
                </c:pt>
                <c:pt idx="4835" formatCode="General">
                  <c:v>4.835</c:v>
                </c:pt>
                <c:pt idx="4836" formatCode="General">
                  <c:v>4.8360000000000003</c:v>
                </c:pt>
                <c:pt idx="4837" formatCode="General">
                  <c:v>4.8369999999999997</c:v>
                </c:pt>
                <c:pt idx="4838" formatCode="General">
                  <c:v>4.8380000000000001</c:v>
                </c:pt>
                <c:pt idx="4839" formatCode="General">
                  <c:v>4.8390000000000004</c:v>
                </c:pt>
                <c:pt idx="4840" formatCode="General">
                  <c:v>4.84</c:v>
                </c:pt>
                <c:pt idx="4841" formatCode="General">
                  <c:v>4.8410000000000002</c:v>
                </c:pt>
                <c:pt idx="4842" formatCode="General">
                  <c:v>4.8419999999999996</c:v>
                </c:pt>
                <c:pt idx="4843" formatCode="General">
                  <c:v>4.843</c:v>
                </c:pt>
                <c:pt idx="4844" formatCode="General">
                  <c:v>4.8440000000000003</c:v>
                </c:pt>
                <c:pt idx="4845" formatCode="General">
                  <c:v>4.8449999999999998</c:v>
                </c:pt>
                <c:pt idx="4846" formatCode="General">
                  <c:v>4.8460000000000001</c:v>
                </c:pt>
                <c:pt idx="4847" formatCode="General">
                  <c:v>4.8470000000000004</c:v>
                </c:pt>
                <c:pt idx="4848" formatCode="General">
                  <c:v>4.8479999999999999</c:v>
                </c:pt>
                <c:pt idx="4849" formatCode="General">
                  <c:v>4.8490000000000002</c:v>
                </c:pt>
                <c:pt idx="4850" formatCode="General">
                  <c:v>4.8499999999999996</c:v>
                </c:pt>
                <c:pt idx="4851" formatCode="General">
                  <c:v>4.851</c:v>
                </c:pt>
                <c:pt idx="4852" formatCode="General">
                  <c:v>4.8520000000000003</c:v>
                </c:pt>
                <c:pt idx="4853" formatCode="General">
                  <c:v>4.8529999999999998</c:v>
                </c:pt>
                <c:pt idx="4854" formatCode="General">
                  <c:v>4.8540000000000001</c:v>
                </c:pt>
                <c:pt idx="4855" formatCode="General">
                  <c:v>4.8550000000000004</c:v>
                </c:pt>
                <c:pt idx="4856" formatCode="General">
                  <c:v>4.8559999999999999</c:v>
                </c:pt>
                <c:pt idx="4857" formatCode="General">
                  <c:v>4.8570000000000002</c:v>
                </c:pt>
                <c:pt idx="4858" formatCode="General">
                  <c:v>4.8579999999999997</c:v>
                </c:pt>
                <c:pt idx="4859" formatCode="General">
                  <c:v>4.859</c:v>
                </c:pt>
                <c:pt idx="4860" formatCode="General">
                  <c:v>4.8600000000000003</c:v>
                </c:pt>
                <c:pt idx="4861" formatCode="General">
                  <c:v>4.8609999999999998</c:v>
                </c:pt>
                <c:pt idx="4862" formatCode="General">
                  <c:v>4.8620000000000001</c:v>
                </c:pt>
                <c:pt idx="4863" formatCode="General">
                  <c:v>4.8630000000000004</c:v>
                </c:pt>
                <c:pt idx="4864" formatCode="General">
                  <c:v>4.8639999999999999</c:v>
                </c:pt>
                <c:pt idx="4865" formatCode="General">
                  <c:v>4.8650000000000002</c:v>
                </c:pt>
                <c:pt idx="4866" formatCode="General">
                  <c:v>4.8659999999999997</c:v>
                </c:pt>
                <c:pt idx="4867" formatCode="General">
                  <c:v>4.867</c:v>
                </c:pt>
                <c:pt idx="4868" formatCode="General">
                  <c:v>4.8680000000000003</c:v>
                </c:pt>
                <c:pt idx="4869" formatCode="General">
                  <c:v>4.8689999999999998</c:v>
                </c:pt>
                <c:pt idx="4870" formatCode="General">
                  <c:v>4.87</c:v>
                </c:pt>
                <c:pt idx="4871" formatCode="General">
                  <c:v>4.8710000000000004</c:v>
                </c:pt>
                <c:pt idx="4872" formatCode="General">
                  <c:v>4.8719999999999999</c:v>
                </c:pt>
                <c:pt idx="4873" formatCode="General">
                  <c:v>4.8730000000000002</c:v>
                </c:pt>
                <c:pt idx="4874" formatCode="General">
                  <c:v>4.8739999999999997</c:v>
                </c:pt>
                <c:pt idx="4875" formatCode="General">
                  <c:v>4.875</c:v>
                </c:pt>
                <c:pt idx="4876" formatCode="General">
                  <c:v>4.8760000000000003</c:v>
                </c:pt>
                <c:pt idx="4877" formatCode="General">
                  <c:v>4.8769999999999998</c:v>
                </c:pt>
                <c:pt idx="4878" formatCode="General">
                  <c:v>4.8780000000000001</c:v>
                </c:pt>
                <c:pt idx="4879" formatCode="General">
                  <c:v>4.8789999999999996</c:v>
                </c:pt>
                <c:pt idx="4880" formatCode="General">
                  <c:v>4.88</c:v>
                </c:pt>
                <c:pt idx="4881" formatCode="General">
                  <c:v>4.8810000000000002</c:v>
                </c:pt>
                <c:pt idx="4882" formatCode="General">
                  <c:v>4.8819999999999997</c:v>
                </c:pt>
                <c:pt idx="4883" formatCode="General">
                  <c:v>4.883</c:v>
                </c:pt>
                <c:pt idx="4884" formatCode="General">
                  <c:v>4.8840000000000003</c:v>
                </c:pt>
                <c:pt idx="4885" formatCode="General">
                  <c:v>4.8849999999999998</c:v>
                </c:pt>
                <c:pt idx="4886" formatCode="General">
                  <c:v>4.8860000000000001</c:v>
                </c:pt>
                <c:pt idx="4887" formatCode="General">
                  <c:v>4.8869999999999996</c:v>
                </c:pt>
                <c:pt idx="4888" formatCode="General">
                  <c:v>4.8879999999999999</c:v>
                </c:pt>
                <c:pt idx="4889" formatCode="General">
                  <c:v>4.8890000000000002</c:v>
                </c:pt>
                <c:pt idx="4890" formatCode="General">
                  <c:v>4.8899999999999997</c:v>
                </c:pt>
                <c:pt idx="4891" formatCode="General">
                  <c:v>4.891</c:v>
                </c:pt>
                <c:pt idx="4892" formatCode="General">
                  <c:v>4.8920000000000003</c:v>
                </c:pt>
                <c:pt idx="4893" formatCode="General">
                  <c:v>4.8929999999999998</c:v>
                </c:pt>
                <c:pt idx="4894" formatCode="General">
                  <c:v>4.8940000000000001</c:v>
                </c:pt>
                <c:pt idx="4895" formatCode="General">
                  <c:v>4.8949999999999996</c:v>
                </c:pt>
                <c:pt idx="4896" formatCode="General">
                  <c:v>4.8959999999999999</c:v>
                </c:pt>
                <c:pt idx="4897" formatCode="General">
                  <c:v>4.8970000000000002</c:v>
                </c:pt>
                <c:pt idx="4898" formatCode="General">
                  <c:v>4.8979999999999997</c:v>
                </c:pt>
                <c:pt idx="4899" formatCode="General">
                  <c:v>4.899</c:v>
                </c:pt>
                <c:pt idx="4900" formatCode="General">
                  <c:v>4.9000000000000004</c:v>
                </c:pt>
                <c:pt idx="4901" formatCode="General">
                  <c:v>4.9009999999999998</c:v>
                </c:pt>
                <c:pt idx="4902" formatCode="General">
                  <c:v>4.9020000000000001</c:v>
                </c:pt>
                <c:pt idx="4903" formatCode="General">
                  <c:v>4.9029999999999996</c:v>
                </c:pt>
                <c:pt idx="4904" formatCode="General">
                  <c:v>4.9039999999999999</c:v>
                </c:pt>
                <c:pt idx="4905" formatCode="General">
                  <c:v>4.9050000000000002</c:v>
                </c:pt>
                <c:pt idx="4906" formatCode="General">
                  <c:v>4.9059999999999997</c:v>
                </c:pt>
                <c:pt idx="4907" formatCode="General">
                  <c:v>4.907</c:v>
                </c:pt>
                <c:pt idx="4908" formatCode="General">
                  <c:v>4.9080000000000004</c:v>
                </c:pt>
                <c:pt idx="4909" formatCode="General">
                  <c:v>4.9089999999999998</c:v>
                </c:pt>
                <c:pt idx="4910" formatCode="General">
                  <c:v>4.91</c:v>
                </c:pt>
                <c:pt idx="4911" formatCode="General">
                  <c:v>4.9109999999999996</c:v>
                </c:pt>
                <c:pt idx="4912" formatCode="General">
                  <c:v>4.9119999999999999</c:v>
                </c:pt>
                <c:pt idx="4913" formatCode="General">
                  <c:v>4.9130000000000003</c:v>
                </c:pt>
                <c:pt idx="4914" formatCode="General">
                  <c:v>4.9139999999999997</c:v>
                </c:pt>
                <c:pt idx="4915" formatCode="General">
                  <c:v>4.915</c:v>
                </c:pt>
                <c:pt idx="4916" formatCode="General">
                  <c:v>4.9160000000000004</c:v>
                </c:pt>
                <c:pt idx="4917" formatCode="General">
                  <c:v>4.9169999999999998</c:v>
                </c:pt>
                <c:pt idx="4918" formatCode="General">
                  <c:v>4.9180000000000001</c:v>
                </c:pt>
                <c:pt idx="4919" formatCode="General">
                  <c:v>4.9189999999999996</c:v>
                </c:pt>
                <c:pt idx="4920" formatCode="General">
                  <c:v>4.92</c:v>
                </c:pt>
                <c:pt idx="4921" formatCode="General">
                  <c:v>4.9210000000000003</c:v>
                </c:pt>
                <c:pt idx="4922" formatCode="General">
                  <c:v>4.9219999999999997</c:v>
                </c:pt>
                <c:pt idx="4923" formatCode="General">
                  <c:v>4.923</c:v>
                </c:pt>
                <c:pt idx="4924" formatCode="General">
                  <c:v>4.9240000000000004</c:v>
                </c:pt>
                <c:pt idx="4925" formatCode="General">
                  <c:v>4.9249999999999998</c:v>
                </c:pt>
                <c:pt idx="4926" formatCode="General">
                  <c:v>4.9260000000000002</c:v>
                </c:pt>
                <c:pt idx="4927" formatCode="General">
                  <c:v>4.9269999999999996</c:v>
                </c:pt>
                <c:pt idx="4928" formatCode="General">
                  <c:v>4.9279999999999999</c:v>
                </c:pt>
                <c:pt idx="4929" formatCode="General">
                  <c:v>4.9290000000000003</c:v>
                </c:pt>
                <c:pt idx="4930" formatCode="General">
                  <c:v>4.93</c:v>
                </c:pt>
                <c:pt idx="4931" formatCode="General">
                  <c:v>4.931</c:v>
                </c:pt>
                <c:pt idx="4932" formatCode="General">
                  <c:v>4.9320000000000004</c:v>
                </c:pt>
                <c:pt idx="4933" formatCode="General">
                  <c:v>4.9329999999999998</c:v>
                </c:pt>
                <c:pt idx="4934" formatCode="General">
                  <c:v>4.9340000000000002</c:v>
                </c:pt>
                <c:pt idx="4935" formatCode="General">
                  <c:v>4.9349999999999996</c:v>
                </c:pt>
                <c:pt idx="4936" formatCode="General">
                  <c:v>4.9359999999999999</c:v>
                </c:pt>
                <c:pt idx="4937" formatCode="General">
                  <c:v>4.9370000000000003</c:v>
                </c:pt>
                <c:pt idx="4938" formatCode="General">
                  <c:v>4.9379999999999997</c:v>
                </c:pt>
                <c:pt idx="4939" formatCode="General">
                  <c:v>4.9390000000000001</c:v>
                </c:pt>
                <c:pt idx="4940" formatCode="General">
                  <c:v>4.9400000000000004</c:v>
                </c:pt>
                <c:pt idx="4941" formatCode="General">
                  <c:v>4.9409999999999998</c:v>
                </c:pt>
                <c:pt idx="4942" formatCode="General">
                  <c:v>4.9420000000000002</c:v>
                </c:pt>
                <c:pt idx="4943" formatCode="General">
                  <c:v>4.9429999999999996</c:v>
                </c:pt>
                <c:pt idx="4944" formatCode="General">
                  <c:v>4.944</c:v>
                </c:pt>
                <c:pt idx="4945" formatCode="General">
                  <c:v>4.9450000000000003</c:v>
                </c:pt>
                <c:pt idx="4946" formatCode="General">
                  <c:v>4.9459999999999997</c:v>
                </c:pt>
                <c:pt idx="4947" formatCode="General">
                  <c:v>4.9470000000000001</c:v>
                </c:pt>
                <c:pt idx="4948" formatCode="General">
                  <c:v>4.9480000000000004</c:v>
                </c:pt>
                <c:pt idx="4949" formatCode="General">
                  <c:v>4.9489999999999998</c:v>
                </c:pt>
                <c:pt idx="4950" formatCode="General">
                  <c:v>4.95</c:v>
                </c:pt>
                <c:pt idx="4951" formatCode="General">
                  <c:v>4.9509999999999996</c:v>
                </c:pt>
                <c:pt idx="4952" formatCode="General">
                  <c:v>4.952</c:v>
                </c:pt>
                <c:pt idx="4953" formatCode="General">
                  <c:v>4.9530000000000003</c:v>
                </c:pt>
                <c:pt idx="4954" formatCode="General">
                  <c:v>4.9539999999999997</c:v>
                </c:pt>
                <c:pt idx="4955" formatCode="General">
                  <c:v>4.9550000000000001</c:v>
                </c:pt>
                <c:pt idx="4956" formatCode="General">
                  <c:v>4.9560000000000004</c:v>
                </c:pt>
                <c:pt idx="4957" formatCode="General">
                  <c:v>4.9569999999999999</c:v>
                </c:pt>
                <c:pt idx="4958" formatCode="General">
                  <c:v>4.9580000000000002</c:v>
                </c:pt>
                <c:pt idx="4959" formatCode="General">
                  <c:v>4.9589999999999996</c:v>
                </c:pt>
                <c:pt idx="4960" formatCode="General">
                  <c:v>4.96</c:v>
                </c:pt>
                <c:pt idx="4961" formatCode="General">
                  <c:v>4.9610000000000003</c:v>
                </c:pt>
                <c:pt idx="4962" formatCode="General">
                  <c:v>4.9619999999999997</c:v>
                </c:pt>
                <c:pt idx="4963" formatCode="General">
                  <c:v>4.9630000000000001</c:v>
                </c:pt>
                <c:pt idx="4964" formatCode="General">
                  <c:v>4.9640000000000004</c:v>
                </c:pt>
                <c:pt idx="4965" formatCode="General">
                  <c:v>4.9649999999999999</c:v>
                </c:pt>
                <c:pt idx="4966" formatCode="General">
                  <c:v>4.9660000000000002</c:v>
                </c:pt>
                <c:pt idx="4967" formatCode="General">
                  <c:v>4.9669999999999996</c:v>
                </c:pt>
                <c:pt idx="4968" formatCode="General">
                  <c:v>4.968</c:v>
                </c:pt>
                <c:pt idx="4969" formatCode="General">
                  <c:v>4.9690000000000003</c:v>
                </c:pt>
                <c:pt idx="4970" formatCode="General">
                  <c:v>4.97</c:v>
                </c:pt>
                <c:pt idx="4971" formatCode="General">
                  <c:v>4.9710000000000001</c:v>
                </c:pt>
                <c:pt idx="4972" formatCode="General">
                  <c:v>4.9720000000000004</c:v>
                </c:pt>
                <c:pt idx="4973" formatCode="General">
                  <c:v>4.9729999999999999</c:v>
                </c:pt>
                <c:pt idx="4974" formatCode="General">
                  <c:v>4.9740000000000002</c:v>
                </c:pt>
                <c:pt idx="4975" formatCode="General">
                  <c:v>4.9749999999999996</c:v>
                </c:pt>
                <c:pt idx="4976" formatCode="General">
                  <c:v>4.976</c:v>
                </c:pt>
                <c:pt idx="4977" formatCode="General">
                  <c:v>4.9770000000000003</c:v>
                </c:pt>
                <c:pt idx="4978" formatCode="General">
                  <c:v>4.9779999999999998</c:v>
                </c:pt>
                <c:pt idx="4979" formatCode="General">
                  <c:v>4.9790000000000001</c:v>
                </c:pt>
                <c:pt idx="4980" formatCode="General">
                  <c:v>4.9800000000000004</c:v>
                </c:pt>
                <c:pt idx="4981" formatCode="General">
                  <c:v>4.9809999999999999</c:v>
                </c:pt>
                <c:pt idx="4982" formatCode="General">
                  <c:v>4.9820000000000002</c:v>
                </c:pt>
                <c:pt idx="4983" formatCode="General">
                  <c:v>4.9829999999999997</c:v>
                </c:pt>
                <c:pt idx="4984" formatCode="General">
                  <c:v>4.984</c:v>
                </c:pt>
                <c:pt idx="4985" formatCode="General">
                  <c:v>4.9850000000000003</c:v>
                </c:pt>
                <c:pt idx="4986" formatCode="General">
                  <c:v>4.9859999999999998</c:v>
                </c:pt>
                <c:pt idx="4987" formatCode="General">
                  <c:v>4.9870000000000001</c:v>
                </c:pt>
                <c:pt idx="4988" formatCode="General">
                  <c:v>4.9880000000000004</c:v>
                </c:pt>
                <c:pt idx="4989" formatCode="General">
                  <c:v>4.9889999999999999</c:v>
                </c:pt>
                <c:pt idx="4990" formatCode="General">
                  <c:v>4.99</c:v>
                </c:pt>
                <c:pt idx="4991" formatCode="General">
                  <c:v>4.9909999999999997</c:v>
                </c:pt>
                <c:pt idx="4992" formatCode="General">
                  <c:v>4.992</c:v>
                </c:pt>
                <c:pt idx="4993" formatCode="General">
                  <c:v>4.9930000000000003</c:v>
                </c:pt>
                <c:pt idx="4994" formatCode="General">
                  <c:v>4.9939999999999998</c:v>
                </c:pt>
                <c:pt idx="4995" formatCode="General">
                  <c:v>4.9950000000000001</c:v>
                </c:pt>
                <c:pt idx="4996" formatCode="General">
                  <c:v>4.9960000000000004</c:v>
                </c:pt>
                <c:pt idx="4997" formatCode="General">
                  <c:v>4.9969999999999999</c:v>
                </c:pt>
                <c:pt idx="4998" formatCode="General">
                  <c:v>4.9980000000000002</c:v>
                </c:pt>
                <c:pt idx="4999" formatCode="General">
                  <c:v>4.9989999999999997</c:v>
                </c:pt>
                <c:pt idx="5000" formatCode="General">
                  <c:v>5</c:v>
                </c:pt>
                <c:pt idx="5001" formatCode="General">
                  <c:v>5.0010000000000003</c:v>
                </c:pt>
                <c:pt idx="5002" formatCode="General">
                  <c:v>5.0019999999999998</c:v>
                </c:pt>
                <c:pt idx="5003" formatCode="General">
                  <c:v>5.0030000000000001</c:v>
                </c:pt>
                <c:pt idx="5004" formatCode="General">
                  <c:v>5.0039999999999996</c:v>
                </c:pt>
                <c:pt idx="5005" formatCode="General">
                  <c:v>5.0049999999999999</c:v>
                </c:pt>
                <c:pt idx="5006" formatCode="General">
                  <c:v>5.0060000000000002</c:v>
                </c:pt>
                <c:pt idx="5007" formatCode="General">
                  <c:v>5.0069999999999997</c:v>
                </c:pt>
                <c:pt idx="5008" formatCode="General">
                  <c:v>5.008</c:v>
                </c:pt>
                <c:pt idx="5009" formatCode="General">
                  <c:v>5.0090000000000003</c:v>
                </c:pt>
                <c:pt idx="5010" formatCode="General">
                  <c:v>5.01</c:v>
                </c:pt>
                <c:pt idx="5011" formatCode="General">
                  <c:v>5.0110000000000001</c:v>
                </c:pt>
                <c:pt idx="5012" formatCode="General">
                  <c:v>5.0119999999999996</c:v>
                </c:pt>
                <c:pt idx="5013" formatCode="General">
                  <c:v>5.0129999999999999</c:v>
                </c:pt>
                <c:pt idx="5014" formatCode="General">
                  <c:v>5.0140000000000002</c:v>
                </c:pt>
                <c:pt idx="5015" formatCode="General">
                  <c:v>5.0149999999999997</c:v>
                </c:pt>
                <c:pt idx="5016" formatCode="General">
                  <c:v>5.016</c:v>
                </c:pt>
                <c:pt idx="5017" formatCode="General">
                  <c:v>5.0170000000000003</c:v>
                </c:pt>
                <c:pt idx="5018" formatCode="General">
                  <c:v>5.0179999999999998</c:v>
                </c:pt>
                <c:pt idx="5019" formatCode="General">
                  <c:v>5.0190000000000001</c:v>
                </c:pt>
                <c:pt idx="5020" formatCode="General">
                  <c:v>5.0199999999999996</c:v>
                </c:pt>
                <c:pt idx="5021" formatCode="General">
                  <c:v>5.0209999999999999</c:v>
                </c:pt>
                <c:pt idx="5022" formatCode="General">
                  <c:v>5.0220000000000002</c:v>
                </c:pt>
                <c:pt idx="5023" formatCode="General">
                  <c:v>5.0229999999999997</c:v>
                </c:pt>
                <c:pt idx="5024" formatCode="General">
                  <c:v>5.024</c:v>
                </c:pt>
                <c:pt idx="5025" formatCode="General">
                  <c:v>5.0250000000000004</c:v>
                </c:pt>
                <c:pt idx="5026" formatCode="General">
                  <c:v>5.0259999999999998</c:v>
                </c:pt>
                <c:pt idx="5027" formatCode="General">
                  <c:v>5.0270000000000001</c:v>
                </c:pt>
                <c:pt idx="5028" formatCode="General">
                  <c:v>5.0279999999999996</c:v>
                </c:pt>
                <c:pt idx="5029" formatCode="General">
                  <c:v>5.0289999999999999</c:v>
                </c:pt>
                <c:pt idx="5030" formatCode="General">
                  <c:v>5.03</c:v>
                </c:pt>
                <c:pt idx="5031" formatCode="General">
                  <c:v>5.0309999999999997</c:v>
                </c:pt>
                <c:pt idx="5032" formatCode="General">
                  <c:v>5.032</c:v>
                </c:pt>
                <c:pt idx="5033" formatCode="General">
                  <c:v>5.0330000000000004</c:v>
                </c:pt>
                <c:pt idx="5034" formatCode="General">
                  <c:v>5.0339999999999998</c:v>
                </c:pt>
                <c:pt idx="5035" formatCode="General">
                  <c:v>5.0350000000000001</c:v>
                </c:pt>
                <c:pt idx="5036" formatCode="General">
                  <c:v>5.0359999999999996</c:v>
                </c:pt>
                <c:pt idx="5037" formatCode="General">
                  <c:v>5.0369999999999999</c:v>
                </c:pt>
                <c:pt idx="5038" formatCode="General">
                  <c:v>5.0380000000000003</c:v>
                </c:pt>
                <c:pt idx="5039" formatCode="General">
                  <c:v>5.0389999999999997</c:v>
                </c:pt>
                <c:pt idx="5040" formatCode="General">
                  <c:v>5.04</c:v>
                </c:pt>
                <c:pt idx="5041" formatCode="General">
                  <c:v>5.0410000000000004</c:v>
                </c:pt>
                <c:pt idx="5042" formatCode="General">
                  <c:v>5.0419999999999998</c:v>
                </c:pt>
                <c:pt idx="5043" formatCode="General">
                  <c:v>5.0430000000000001</c:v>
                </c:pt>
                <c:pt idx="5044" formatCode="General">
                  <c:v>5.0439999999999996</c:v>
                </c:pt>
                <c:pt idx="5045" formatCode="General">
                  <c:v>5.0449999999999999</c:v>
                </c:pt>
                <c:pt idx="5046" formatCode="General">
                  <c:v>5.0460000000000003</c:v>
                </c:pt>
                <c:pt idx="5047" formatCode="General">
                  <c:v>5.0469999999999997</c:v>
                </c:pt>
                <c:pt idx="5048" formatCode="General">
                  <c:v>5.048</c:v>
                </c:pt>
                <c:pt idx="5049" formatCode="General">
                  <c:v>5.0490000000000004</c:v>
                </c:pt>
                <c:pt idx="5050" formatCode="General">
                  <c:v>5.05</c:v>
                </c:pt>
                <c:pt idx="5051" formatCode="General">
                  <c:v>5.0510000000000002</c:v>
                </c:pt>
                <c:pt idx="5052" formatCode="General">
                  <c:v>5.0519999999999996</c:v>
                </c:pt>
                <c:pt idx="5053" formatCode="General">
                  <c:v>5.0529999999999999</c:v>
                </c:pt>
                <c:pt idx="5054" formatCode="General">
                  <c:v>5.0540000000000003</c:v>
                </c:pt>
                <c:pt idx="5055" formatCode="General">
                  <c:v>5.0549999999999997</c:v>
                </c:pt>
                <c:pt idx="5056" formatCode="General">
                  <c:v>5.056</c:v>
                </c:pt>
                <c:pt idx="5057" formatCode="General">
                  <c:v>5.0570000000000004</c:v>
                </c:pt>
                <c:pt idx="5058" formatCode="General">
                  <c:v>5.0579999999999998</c:v>
                </c:pt>
                <c:pt idx="5059" formatCode="General">
                  <c:v>5.0590000000000002</c:v>
                </c:pt>
                <c:pt idx="5060" formatCode="General">
                  <c:v>5.0599999999999996</c:v>
                </c:pt>
                <c:pt idx="5061" formatCode="General">
                  <c:v>5.0609999999999999</c:v>
                </c:pt>
                <c:pt idx="5062" formatCode="General">
                  <c:v>5.0620000000000003</c:v>
                </c:pt>
                <c:pt idx="5063" formatCode="General">
                  <c:v>5.0629999999999997</c:v>
                </c:pt>
                <c:pt idx="5064" formatCode="General">
                  <c:v>5.0640000000000001</c:v>
                </c:pt>
                <c:pt idx="5065" formatCode="General">
                  <c:v>5.0650000000000004</c:v>
                </c:pt>
                <c:pt idx="5066" formatCode="General">
                  <c:v>5.0659999999999998</c:v>
                </c:pt>
                <c:pt idx="5067" formatCode="General">
                  <c:v>5.0670000000000002</c:v>
                </c:pt>
                <c:pt idx="5068" formatCode="General">
                  <c:v>5.0679999999999996</c:v>
                </c:pt>
                <c:pt idx="5069" formatCode="General">
                  <c:v>5.069</c:v>
                </c:pt>
                <c:pt idx="5070" formatCode="General">
                  <c:v>5.07</c:v>
                </c:pt>
                <c:pt idx="5071" formatCode="General">
                  <c:v>5.0709999999999997</c:v>
                </c:pt>
                <c:pt idx="5072" formatCode="General">
                  <c:v>5.0720000000000001</c:v>
                </c:pt>
                <c:pt idx="5073" formatCode="General">
                  <c:v>5.0730000000000004</c:v>
                </c:pt>
                <c:pt idx="5074" formatCode="General">
                  <c:v>5.0739999999999998</c:v>
                </c:pt>
                <c:pt idx="5075" formatCode="General">
                  <c:v>5.0750000000000002</c:v>
                </c:pt>
                <c:pt idx="5076" formatCode="General">
                  <c:v>5.0759999999999996</c:v>
                </c:pt>
                <c:pt idx="5077" formatCode="General">
                  <c:v>5.077</c:v>
                </c:pt>
                <c:pt idx="5078" formatCode="General">
                  <c:v>5.0780000000000003</c:v>
                </c:pt>
                <c:pt idx="5079" formatCode="General">
                  <c:v>5.0789999999999997</c:v>
                </c:pt>
                <c:pt idx="5080" formatCode="General">
                  <c:v>5.08</c:v>
                </c:pt>
                <c:pt idx="5081" formatCode="General">
                  <c:v>5.0810000000000004</c:v>
                </c:pt>
                <c:pt idx="5082" formatCode="General">
                  <c:v>5.0819999999999999</c:v>
                </c:pt>
                <c:pt idx="5083" formatCode="General">
                  <c:v>5.0830000000000002</c:v>
                </c:pt>
                <c:pt idx="5084" formatCode="General">
                  <c:v>5.0839999999999996</c:v>
                </c:pt>
                <c:pt idx="5085" formatCode="General">
                  <c:v>5.085</c:v>
                </c:pt>
                <c:pt idx="5086" formatCode="General">
                  <c:v>5.0860000000000003</c:v>
                </c:pt>
                <c:pt idx="5087" formatCode="General">
                  <c:v>5.0869999999999997</c:v>
                </c:pt>
                <c:pt idx="5088" formatCode="General">
                  <c:v>5.0880000000000001</c:v>
                </c:pt>
                <c:pt idx="5089" formatCode="General">
                  <c:v>5.0890000000000004</c:v>
                </c:pt>
                <c:pt idx="5090" formatCode="General">
                  <c:v>5.09</c:v>
                </c:pt>
                <c:pt idx="5091" formatCode="General">
                  <c:v>5.0910000000000002</c:v>
                </c:pt>
                <c:pt idx="5092" formatCode="General">
                  <c:v>5.0919999999999996</c:v>
                </c:pt>
                <c:pt idx="5093" formatCode="General">
                  <c:v>5.093</c:v>
                </c:pt>
                <c:pt idx="5094" formatCode="General">
                  <c:v>5.0940000000000003</c:v>
                </c:pt>
                <c:pt idx="5095" formatCode="General">
                  <c:v>5.0949999999999998</c:v>
                </c:pt>
                <c:pt idx="5096" formatCode="General">
                  <c:v>5.0960000000000001</c:v>
                </c:pt>
                <c:pt idx="5097" formatCode="General">
                  <c:v>5.0970000000000004</c:v>
                </c:pt>
                <c:pt idx="5098" formatCode="General">
                  <c:v>5.0979999999999999</c:v>
                </c:pt>
                <c:pt idx="5099" formatCode="General">
                  <c:v>5.0990000000000002</c:v>
                </c:pt>
                <c:pt idx="5100" formatCode="General">
                  <c:v>5.0999999999999996</c:v>
                </c:pt>
                <c:pt idx="5101" formatCode="General">
                  <c:v>5.101</c:v>
                </c:pt>
                <c:pt idx="5102" formatCode="General">
                  <c:v>5.1020000000000003</c:v>
                </c:pt>
                <c:pt idx="5103" formatCode="General">
                  <c:v>5.1029999999999998</c:v>
                </c:pt>
                <c:pt idx="5104" formatCode="General">
                  <c:v>5.1040000000000001</c:v>
                </c:pt>
                <c:pt idx="5105" formatCode="General">
                  <c:v>5.1050000000000004</c:v>
                </c:pt>
                <c:pt idx="5106" formatCode="General">
                  <c:v>5.1059999999999999</c:v>
                </c:pt>
                <c:pt idx="5107" formatCode="General">
                  <c:v>5.1070000000000002</c:v>
                </c:pt>
                <c:pt idx="5108" formatCode="General">
                  <c:v>5.1079999999999997</c:v>
                </c:pt>
                <c:pt idx="5109" formatCode="General">
                  <c:v>5.109</c:v>
                </c:pt>
                <c:pt idx="5110" formatCode="General">
                  <c:v>5.1100000000000003</c:v>
                </c:pt>
                <c:pt idx="5111" formatCode="General">
                  <c:v>5.1109999999999998</c:v>
                </c:pt>
                <c:pt idx="5112" formatCode="General">
                  <c:v>5.1120000000000001</c:v>
                </c:pt>
                <c:pt idx="5113" formatCode="General">
                  <c:v>5.1130000000000004</c:v>
                </c:pt>
                <c:pt idx="5114" formatCode="General">
                  <c:v>5.1139999999999999</c:v>
                </c:pt>
                <c:pt idx="5115" formatCode="General">
                  <c:v>5.1150000000000002</c:v>
                </c:pt>
                <c:pt idx="5116" formatCode="General">
                  <c:v>5.1159999999999997</c:v>
                </c:pt>
                <c:pt idx="5117" formatCode="General">
                  <c:v>5.117</c:v>
                </c:pt>
                <c:pt idx="5118" formatCode="General">
                  <c:v>5.1180000000000003</c:v>
                </c:pt>
                <c:pt idx="5119" formatCode="General">
                  <c:v>5.1189999999999998</c:v>
                </c:pt>
                <c:pt idx="5120" formatCode="General">
                  <c:v>5.12</c:v>
                </c:pt>
                <c:pt idx="5121" formatCode="General">
                  <c:v>5.1210000000000004</c:v>
                </c:pt>
                <c:pt idx="5122" formatCode="General">
                  <c:v>5.1219999999999999</c:v>
                </c:pt>
                <c:pt idx="5123" formatCode="General">
                  <c:v>5.1230000000000002</c:v>
                </c:pt>
                <c:pt idx="5124" formatCode="General">
                  <c:v>5.1239999999999997</c:v>
                </c:pt>
                <c:pt idx="5125" formatCode="General">
                  <c:v>5.125</c:v>
                </c:pt>
                <c:pt idx="5126" formatCode="General">
                  <c:v>5.1260000000000003</c:v>
                </c:pt>
                <c:pt idx="5127" formatCode="General">
                  <c:v>5.1269999999999998</c:v>
                </c:pt>
                <c:pt idx="5128" formatCode="General">
                  <c:v>5.1280000000000001</c:v>
                </c:pt>
                <c:pt idx="5129" formatCode="General">
                  <c:v>5.1289999999999996</c:v>
                </c:pt>
                <c:pt idx="5130" formatCode="General">
                  <c:v>5.13</c:v>
                </c:pt>
                <c:pt idx="5131" formatCode="General">
                  <c:v>5.1310000000000002</c:v>
                </c:pt>
                <c:pt idx="5132" formatCode="General">
                  <c:v>5.1319999999999997</c:v>
                </c:pt>
                <c:pt idx="5133" formatCode="General">
                  <c:v>5.133</c:v>
                </c:pt>
                <c:pt idx="5134" formatCode="General">
                  <c:v>5.1340000000000003</c:v>
                </c:pt>
                <c:pt idx="5135" formatCode="General">
                  <c:v>5.1349999999999998</c:v>
                </c:pt>
                <c:pt idx="5136" formatCode="General">
                  <c:v>5.1360000000000001</c:v>
                </c:pt>
                <c:pt idx="5137" formatCode="General">
                  <c:v>5.1369999999999996</c:v>
                </c:pt>
                <c:pt idx="5138" formatCode="General">
                  <c:v>5.1379999999999999</c:v>
                </c:pt>
                <c:pt idx="5139" formatCode="General">
                  <c:v>5.1390000000000002</c:v>
                </c:pt>
                <c:pt idx="5140" formatCode="General">
                  <c:v>5.14</c:v>
                </c:pt>
                <c:pt idx="5141" formatCode="General">
                  <c:v>5.141</c:v>
                </c:pt>
                <c:pt idx="5142" formatCode="General">
                  <c:v>5.1420000000000003</c:v>
                </c:pt>
                <c:pt idx="5143" formatCode="General">
                  <c:v>5.1429999999999998</c:v>
                </c:pt>
                <c:pt idx="5144" formatCode="General">
                  <c:v>5.1440000000000001</c:v>
                </c:pt>
                <c:pt idx="5145" formatCode="General">
                  <c:v>5.1449999999999996</c:v>
                </c:pt>
                <c:pt idx="5146" formatCode="General">
                  <c:v>5.1459999999999999</c:v>
                </c:pt>
                <c:pt idx="5147" formatCode="General">
                  <c:v>5.1470000000000002</c:v>
                </c:pt>
                <c:pt idx="5148" formatCode="General">
                  <c:v>5.1479999999999997</c:v>
                </c:pt>
                <c:pt idx="5149" formatCode="General">
                  <c:v>5.149</c:v>
                </c:pt>
                <c:pt idx="5150" formatCode="General">
                  <c:v>5.15</c:v>
                </c:pt>
                <c:pt idx="5151" formatCode="General">
                  <c:v>5.1509999999999998</c:v>
                </c:pt>
                <c:pt idx="5152" formatCode="General">
                  <c:v>5.1520000000000001</c:v>
                </c:pt>
                <c:pt idx="5153" formatCode="General">
                  <c:v>5.1529999999999996</c:v>
                </c:pt>
                <c:pt idx="5154" formatCode="General">
                  <c:v>5.1539999999999999</c:v>
                </c:pt>
                <c:pt idx="5155" formatCode="General">
                  <c:v>5.1550000000000002</c:v>
                </c:pt>
                <c:pt idx="5156" formatCode="General">
                  <c:v>5.1559999999999997</c:v>
                </c:pt>
                <c:pt idx="5157" formatCode="General">
                  <c:v>5.157</c:v>
                </c:pt>
                <c:pt idx="5158" formatCode="General">
                  <c:v>5.1580000000000004</c:v>
                </c:pt>
                <c:pt idx="5159" formatCode="General">
                  <c:v>5.1589999999999998</c:v>
                </c:pt>
                <c:pt idx="5160" formatCode="General">
                  <c:v>5.16</c:v>
                </c:pt>
                <c:pt idx="5161" formatCode="General">
                  <c:v>5.1609999999999996</c:v>
                </c:pt>
                <c:pt idx="5162" formatCode="General">
                  <c:v>5.1619999999999999</c:v>
                </c:pt>
                <c:pt idx="5163" formatCode="General">
                  <c:v>5.1630000000000003</c:v>
                </c:pt>
                <c:pt idx="5164" formatCode="General">
                  <c:v>5.1639999999999997</c:v>
                </c:pt>
                <c:pt idx="5165" formatCode="General">
                  <c:v>5.165</c:v>
                </c:pt>
                <c:pt idx="5166" formatCode="General">
                  <c:v>5.1660000000000004</c:v>
                </c:pt>
                <c:pt idx="5167" formatCode="General">
                  <c:v>5.1669999999999998</c:v>
                </c:pt>
                <c:pt idx="5168" formatCode="General">
                  <c:v>5.1680000000000001</c:v>
                </c:pt>
                <c:pt idx="5169" formatCode="General">
                  <c:v>5.1689999999999996</c:v>
                </c:pt>
                <c:pt idx="5170" formatCode="General">
                  <c:v>5.17</c:v>
                </c:pt>
                <c:pt idx="5171" formatCode="General">
                  <c:v>5.1710000000000003</c:v>
                </c:pt>
                <c:pt idx="5172" formatCode="General">
                  <c:v>5.1719999999999997</c:v>
                </c:pt>
                <c:pt idx="5173" formatCode="General">
                  <c:v>5.173</c:v>
                </c:pt>
                <c:pt idx="5174" formatCode="General">
                  <c:v>5.1740000000000004</c:v>
                </c:pt>
                <c:pt idx="5175" formatCode="General">
                  <c:v>5.1749999999999998</c:v>
                </c:pt>
                <c:pt idx="5176" formatCode="General">
                  <c:v>5.1760000000000002</c:v>
                </c:pt>
                <c:pt idx="5177" formatCode="General">
                  <c:v>5.1769999999999996</c:v>
                </c:pt>
                <c:pt idx="5178" formatCode="General">
                  <c:v>5.1779999999999999</c:v>
                </c:pt>
                <c:pt idx="5179" formatCode="General">
                  <c:v>5.1790000000000003</c:v>
                </c:pt>
                <c:pt idx="5180" formatCode="General">
                  <c:v>5.18</c:v>
                </c:pt>
                <c:pt idx="5181" formatCode="General">
                  <c:v>5.181</c:v>
                </c:pt>
                <c:pt idx="5182" formatCode="General">
                  <c:v>5.1820000000000004</c:v>
                </c:pt>
                <c:pt idx="5183" formatCode="General">
                  <c:v>5.1829999999999998</c:v>
                </c:pt>
                <c:pt idx="5184" formatCode="General">
                  <c:v>5.1840000000000002</c:v>
                </c:pt>
                <c:pt idx="5185" formatCode="General">
                  <c:v>5.1849999999999996</c:v>
                </c:pt>
                <c:pt idx="5186" formatCode="General">
                  <c:v>5.1859999999999999</c:v>
                </c:pt>
                <c:pt idx="5187" formatCode="General">
                  <c:v>5.1870000000000003</c:v>
                </c:pt>
                <c:pt idx="5188" formatCode="General">
                  <c:v>5.1879999999999997</c:v>
                </c:pt>
                <c:pt idx="5189" formatCode="General">
                  <c:v>5.1890000000000001</c:v>
                </c:pt>
                <c:pt idx="5190" formatCode="General">
                  <c:v>5.19</c:v>
                </c:pt>
                <c:pt idx="5191" formatCode="General">
                  <c:v>5.1909999999999998</c:v>
                </c:pt>
                <c:pt idx="5192" formatCode="General">
                  <c:v>5.1920000000000002</c:v>
                </c:pt>
                <c:pt idx="5193" formatCode="General">
                  <c:v>5.1929999999999996</c:v>
                </c:pt>
                <c:pt idx="5194" formatCode="General">
                  <c:v>5.194</c:v>
                </c:pt>
                <c:pt idx="5195" formatCode="General">
                  <c:v>5.1950000000000003</c:v>
                </c:pt>
                <c:pt idx="5196" formatCode="General">
                  <c:v>5.1959999999999997</c:v>
                </c:pt>
                <c:pt idx="5197" formatCode="General">
                  <c:v>5.1970000000000001</c:v>
                </c:pt>
                <c:pt idx="5198" formatCode="General">
                  <c:v>5.1980000000000004</c:v>
                </c:pt>
                <c:pt idx="5199" formatCode="General">
                  <c:v>5.1989999999999998</c:v>
                </c:pt>
                <c:pt idx="5200" formatCode="General">
                  <c:v>5.2</c:v>
                </c:pt>
                <c:pt idx="5201" formatCode="General">
                  <c:v>5.2009999999999996</c:v>
                </c:pt>
                <c:pt idx="5202" formatCode="General">
                  <c:v>5.202</c:v>
                </c:pt>
                <c:pt idx="5203" formatCode="General">
                  <c:v>5.2030000000000003</c:v>
                </c:pt>
                <c:pt idx="5204" formatCode="General">
                  <c:v>5.2039999999999997</c:v>
                </c:pt>
                <c:pt idx="5205" formatCode="General">
                  <c:v>5.2050000000000001</c:v>
                </c:pt>
                <c:pt idx="5206" formatCode="General">
                  <c:v>5.2060000000000004</c:v>
                </c:pt>
                <c:pt idx="5207" formatCode="General">
                  <c:v>5.2069999999999999</c:v>
                </c:pt>
                <c:pt idx="5208" formatCode="General">
                  <c:v>5.2080000000000002</c:v>
                </c:pt>
                <c:pt idx="5209" formatCode="General">
                  <c:v>5.2089999999999996</c:v>
                </c:pt>
                <c:pt idx="5210" formatCode="General">
                  <c:v>5.21</c:v>
                </c:pt>
                <c:pt idx="5211" formatCode="General">
                  <c:v>5.2110000000000003</c:v>
                </c:pt>
                <c:pt idx="5212" formatCode="General">
                  <c:v>5.2119999999999997</c:v>
                </c:pt>
                <c:pt idx="5213" formatCode="General">
                  <c:v>5.2130000000000001</c:v>
                </c:pt>
                <c:pt idx="5214" formatCode="General">
                  <c:v>5.2140000000000004</c:v>
                </c:pt>
                <c:pt idx="5215" formatCode="General">
                  <c:v>5.2149999999999999</c:v>
                </c:pt>
                <c:pt idx="5216" formatCode="General">
                  <c:v>5.2160000000000002</c:v>
                </c:pt>
                <c:pt idx="5217" formatCode="General">
                  <c:v>5.2169999999999996</c:v>
                </c:pt>
                <c:pt idx="5218" formatCode="General">
                  <c:v>5.218</c:v>
                </c:pt>
                <c:pt idx="5219" formatCode="General">
                  <c:v>5.2190000000000003</c:v>
                </c:pt>
                <c:pt idx="5220" formatCode="General">
                  <c:v>5.22</c:v>
                </c:pt>
                <c:pt idx="5221" formatCode="General">
                  <c:v>5.2210000000000001</c:v>
                </c:pt>
                <c:pt idx="5222" formatCode="General">
                  <c:v>5.2220000000000004</c:v>
                </c:pt>
                <c:pt idx="5223" formatCode="General">
                  <c:v>5.2229999999999999</c:v>
                </c:pt>
                <c:pt idx="5224" formatCode="General">
                  <c:v>5.2240000000000002</c:v>
                </c:pt>
                <c:pt idx="5225" formatCode="General">
                  <c:v>5.2249999999999996</c:v>
                </c:pt>
                <c:pt idx="5226" formatCode="General">
                  <c:v>5.226</c:v>
                </c:pt>
                <c:pt idx="5227" formatCode="General">
                  <c:v>5.2270000000000003</c:v>
                </c:pt>
                <c:pt idx="5228" formatCode="General">
                  <c:v>5.2279999999999998</c:v>
                </c:pt>
                <c:pt idx="5229" formatCode="General">
                  <c:v>5.2290000000000001</c:v>
                </c:pt>
                <c:pt idx="5230" formatCode="General">
                  <c:v>5.23</c:v>
                </c:pt>
                <c:pt idx="5231" formatCode="General">
                  <c:v>5.2309999999999999</c:v>
                </c:pt>
                <c:pt idx="5232" formatCode="General">
                  <c:v>5.2320000000000002</c:v>
                </c:pt>
                <c:pt idx="5233" formatCode="General">
                  <c:v>5.2329999999999997</c:v>
                </c:pt>
                <c:pt idx="5234" formatCode="General">
                  <c:v>5.234</c:v>
                </c:pt>
                <c:pt idx="5235" formatCode="General">
                  <c:v>5.2350000000000003</c:v>
                </c:pt>
                <c:pt idx="5236" formatCode="General">
                  <c:v>5.2359999999999998</c:v>
                </c:pt>
                <c:pt idx="5237" formatCode="General">
                  <c:v>5.2370000000000001</c:v>
                </c:pt>
                <c:pt idx="5238" formatCode="General">
                  <c:v>5.2380000000000004</c:v>
                </c:pt>
                <c:pt idx="5239" formatCode="General">
                  <c:v>5.2389999999999999</c:v>
                </c:pt>
                <c:pt idx="5240" formatCode="General">
                  <c:v>5.24</c:v>
                </c:pt>
                <c:pt idx="5241" formatCode="General">
                  <c:v>5.2409999999999997</c:v>
                </c:pt>
                <c:pt idx="5242" formatCode="General">
                  <c:v>5.242</c:v>
                </c:pt>
                <c:pt idx="5243" formatCode="General">
                  <c:v>5.2430000000000003</c:v>
                </c:pt>
                <c:pt idx="5244" formatCode="General">
                  <c:v>5.2439999999999998</c:v>
                </c:pt>
                <c:pt idx="5245" formatCode="General">
                  <c:v>5.2450000000000001</c:v>
                </c:pt>
                <c:pt idx="5246" formatCode="General">
                  <c:v>5.2460000000000004</c:v>
                </c:pt>
                <c:pt idx="5247" formatCode="General">
                  <c:v>5.2469999999999999</c:v>
                </c:pt>
                <c:pt idx="5248" formatCode="General">
                  <c:v>5.2480000000000002</c:v>
                </c:pt>
                <c:pt idx="5249" formatCode="General">
                  <c:v>5.2489999999999997</c:v>
                </c:pt>
                <c:pt idx="5250" formatCode="General">
                  <c:v>5.25</c:v>
                </c:pt>
                <c:pt idx="5251" formatCode="General">
                  <c:v>5.2510000000000003</c:v>
                </c:pt>
                <c:pt idx="5252" formatCode="General">
                  <c:v>5.2519999999999998</c:v>
                </c:pt>
                <c:pt idx="5253" formatCode="General">
                  <c:v>5.2530000000000001</c:v>
                </c:pt>
                <c:pt idx="5254" formatCode="General">
                  <c:v>5.2539999999999996</c:v>
                </c:pt>
                <c:pt idx="5255" formatCode="General">
                  <c:v>5.2549999999999999</c:v>
                </c:pt>
                <c:pt idx="5256" formatCode="General">
                  <c:v>5.2560000000000002</c:v>
                </c:pt>
                <c:pt idx="5257" formatCode="General">
                  <c:v>5.2569999999999997</c:v>
                </c:pt>
                <c:pt idx="5258" formatCode="General">
                  <c:v>5.258</c:v>
                </c:pt>
                <c:pt idx="5259" formatCode="General">
                  <c:v>5.2590000000000003</c:v>
                </c:pt>
                <c:pt idx="5260" formatCode="General">
                  <c:v>5.26</c:v>
                </c:pt>
                <c:pt idx="5261" formatCode="General">
                  <c:v>5.2610000000000001</c:v>
                </c:pt>
                <c:pt idx="5262" formatCode="General">
                  <c:v>5.2619999999999996</c:v>
                </c:pt>
                <c:pt idx="5263" formatCode="General">
                  <c:v>5.2629999999999999</c:v>
                </c:pt>
                <c:pt idx="5264" formatCode="General">
                  <c:v>5.2640000000000002</c:v>
                </c:pt>
                <c:pt idx="5265" formatCode="General">
                  <c:v>5.2649999999999997</c:v>
                </c:pt>
                <c:pt idx="5266" formatCode="General">
                  <c:v>5.266</c:v>
                </c:pt>
                <c:pt idx="5267" formatCode="General">
                  <c:v>5.2670000000000003</c:v>
                </c:pt>
                <c:pt idx="5268" formatCode="General">
                  <c:v>5.2679999999999998</c:v>
                </c:pt>
                <c:pt idx="5269" formatCode="General">
                  <c:v>5.2690000000000001</c:v>
                </c:pt>
                <c:pt idx="5270" formatCode="General">
                  <c:v>5.27</c:v>
                </c:pt>
                <c:pt idx="5271" formatCode="General">
                  <c:v>5.2709999999999999</c:v>
                </c:pt>
                <c:pt idx="5272" formatCode="General">
                  <c:v>5.2720000000000002</c:v>
                </c:pt>
                <c:pt idx="5273" formatCode="General">
                  <c:v>5.2729999999999997</c:v>
                </c:pt>
                <c:pt idx="5274" formatCode="General">
                  <c:v>5.274</c:v>
                </c:pt>
                <c:pt idx="5275" formatCode="General">
                  <c:v>5.2750000000000004</c:v>
                </c:pt>
                <c:pt idx="5276" formatCode="General">
                  <c:v>5.2759999999999998</c:v>
                </c:pt>
                <c:pt idx="5277" formatCode="General">
                  <c:v>5.2770000000000001</c:v>
                </c:pt>
                <c:pt idx="5278" formatCode="General">
                  <c:v>5.2779999999999996</c:v>
                </c:pt>
                <c:pt idx="5279" formatCode="General">
                  <c:v>5.2789999999999999</c:v>
                </c:pt>
                <c:pt idx="5280" formatCode="General">
                  <c:v>5.28</c:v>
                </c:pt>
                <c:pt idx="5281" formatCode="General">
                  <c:v>5.2809999999999997</c:v>
                </c:pt>
                <c:pt idx="5282" formatCode="General">
                  <c:v>5.282</c:v>
                </c:pt>
                <c:pt idx="5283" formatCode="General">
                  <c:v>5.2830000000000004</c:v>
                </c:pt>
                <c:pt idx="5284" formatCode="General">
                  <c:v>5.2839999999999998</c:v>
                </c:pt>
                <c:pt idx="5285" formatCode="General">
                  <c:v>5.2850000000000001</c:v>
                </c:pt>
                <c:pt idx="5286" formatCode="General">
                  <c:v>5.2859999999999996</c:v>
                </c:pt>
                <c:pt idx="5287" formatCode="General">
                  <c:v>5.2869999999999999</c:v>
                </c:pt>
                <c:pt idx="5288" formatCode="General">
                  <c:v>5.2880000000000003</c:v>
                </c:pt>
                <c:pt idx="5289" formatCode="General">
                  <c:v>5.2889999999999997</c:v>
                </c:pt>
                <c:pt idx="5290" formatCode="General">
                  <c:v>5.29</c:v>
                </c:pt>
                <c:pt idx="5291" formatCode="General">
                  <c:v>5.2910000000000004</c:v>
                </c:pt>
                <c:pt idx="5292" formatCode="General">
                  <c:v>5.2919999999999998</c:v>
                </c:pt>
                <c:pt idx="5293" formatCode="General">
                  <c:v>5.2930000000000001</c:v>
                </c:pt>
                <c:pt idx="5294" formatCode="General">
                  <c:v>5.2939999999999996</c:v>
                </c:pt>
                <c:pt idx="5295" formatCode="General">
                  <c:v>5.2949999999999999</c:v>
                </c:pt>
                <c:pt idx="5296" formatCode="General">
                  <c:v>5.2960000000000003</c:v>
                </c:pt>
                <c:pt idx="5297" formatCode="General">
                  <c:v>5.2969999999999997</c:v>
                </c:pt>
                <c:pt idx="5298" formatCode="General">
                  <c:v>5.298</c:v>
                </c:pt>
                <c:pt idx="5299" formatCode="General">
                  <c:v>5.2990000000000004</c:v>
                </c:pt>
                <c:pt idx="5300" formatCode="General">
                  <c:v>5.3</c:v>
                </c:pt>
                <c:pt idx="5301" formatCode="General">
                  <c:v>5.3010000000000002</c:v>
                </c:pt>
                <c:pt idx="5302" formatCode="General">
                  <c:v>5.3019999999999996</c:v>
                </c:pt>
                <c:pt idx="5303" formatCode="General">
                  <c:v>5.3029999999999999</c:v>
                </c:pt>
                <c:pt idx="5304" formatCode="General">
                  <c:v>5.3040000000000003</c:v>
                </c:pt>
                <c:pt idx="5305" formatCode="General">
                  <c:v>5.3049999999999997</c:v>
                </c:pt>
                <c:pt idx="5306" formatCode="General">
                  <c:v>5.306</c:v>
                </c:pt>
                <c:pt idx="5307" formatCode="General">
                  <c:v>5.3070000000000004</c:v>
                </c:pt>
                <c:pt idx="5308" formatCode="General">
                  <c:v>5.3079999999999998</c:v>
                </c:pt>
                <c:pt idx="5309" formatCode="General">
                  <c:v>5.3090000000000002</c:v>
                </c:pt>
                <c:pt idx="5310" formatCode="General">
                  <c:v>5.31</c:v>
                </c:pt>
                <c:pt idx="5311" formatCode="General">
                  <c:v>5.3109999999999999</c:v>
                </c:pt>
                <c:pt idx="5312" formatCode="General">
                  <c:v>5.3120000000000003</c:v>
                </c:pt>
                <c:pt idx="5313" formatCode="General">
                  <c:v>5.3129999999999997</c:v>
                </c:pt>
                <c:pt idx="5314" formatCode="General">
                  <c:v>5.3140000000000001</c:v>
                </c:pt>
                <c:pt idx="5315" formatCode="General">
                  <c:v>5.3150000000000004</c:v>
                </c:pt>
                <c:pt idx="5316" formatCode="General">
                  <c:v>5.3159999999999998</c:v>
                </c:pt>
                <c:pt idx="5317" formatCode="General">
                  <c:v>5.3170000000000002</c:v>
                </c:pt>
                <c:pt idx="5318" formatCode="General">
                  <c:v>5.3179999999999996</c:v>
                </c:pt>
                <c:pt idx="5319" formatCode="General">
                  <c:v>5.319</c:v>
                </c:pt>
                <c:pt idx="5320" formatCode="General">
                  <c:v>5.32</c:v>
                </c:pt>
                <c:pt idx="5321" formatCode="General">
                  <c:v>5.3209999999999997</c:v>
                </c:pt>
                <c:pt idx="5322" formatCode="General">
                  <c:v>5.3220000000000001</c:v>
                </c:pt>
                <c:pt idx="5323" formatCode="General">
                  <c:v>5.3230000000000004</c:v>
                </c:pt>
                <c:pt idx="5324" formatCode="General">
                  <c:v>5.3239999999999998</c:v>
                </c:pt>
                <c:pt idx="5325" formatCode="General">
                  <c:v>5.3250000000000002</c:v>
                </c:pt>
                <c:pt idx="5326" formatCode="General">
                  <c:v>5.3259999999999996</c:v>
                </c:pt>
                <c:pt idx="5327" formatCode="General">
                  <c:v>5.327</c:v>
                </c:pt>
                <c:pt idx="5328" formatCode="General">
                  <c:v>5.3280000000000003</c:v>
                </c:pt>
                <c:pt idx="5329" formatCode="General">
                  <c:v>5.3289999999999997</c:v>
                </c:pt>
                <c:pt idx="5330" formatCode="General">
                  <c:v>5.33</c:v>
                </c:pt>
                <c:pt idx="5331" formatCode="General">
                  <c:v>5.3310000000000004</c:v>
                </c:pt>
                <c:pt idx="5332" formatCode="General">
                  <c:v>5.3319999999999999</c:v>
                </c:pt>
                <c:pt idx="5333" formatCode="General">
                  <c:v>5.3330000000000002</c:v>
                </c:pt>
                <c:pt idx="5334" formatCode="General">
                  <c:v>5.3339999999999996</c:v>
                </c:pt>
                <c:pt idx="5335" formatCode="General">
                  <c:v>5.335</c:v>
                </c:pt>
                <c:pt idx="5336" formatCode="General">
                  <c:v>5.3360000000000003</c:v>
                </c:pt>
                <c:pt idx="5337" formatCode="General">
                  <c:v>5.3369999999999997</c:v>
                </c:pt>
                <c:pt idx="5338" formatCode="General">
                  <c:v>5.3380000000000001</c:v>
                </c:pt>
                <c:pt idx="5339" formatCode="General">
                  <c:v>5.3390000000000004</c:v>
                </c:pt>
                <c:pt idx="5340" formatCode="General">
                  <c:v>5.34</c:v>
                </c:pt>
                <c:pt idx="5341" formatCode="General">
                  <c:v>5.3410000000000002</c:v>
                </c:pt>
                <c:pt idx="5342" formatCode="General">
                  <c:v>5.3419999999999996</c:v>
                </c:pt>
                <c:pt idx="5343" formatCode="General">
                  <c:v>5.343</c:v>
                </c:pt>
                <c:pt idx="5344" formatCode="General">
                  <c:v>5.3440000000000003</c:v>
                </c:pt>
                <c:pt idx="5345" formatCode="General">
                  <c:v>5.3449999999999998</c:v>
                </c:pt>
                <c:pt idx="5346" formatCode="General">
                  <c:v>5.3460000000000001</c:v>
                </c:pt>
                <c:pt idx="5347" formatCode="General">
                  <c:v>5.3470000000000004</c:v>
                </c:pt>
                <c:pt idx="5348" formatCode="General">
                  <c:v>5.3479999999999999</c:v>
                </c:pt>
                <c:pt idx="5349" formatCode="General">
                  <c:v>5.3490000000000002</c:v>
                </c:pt>
                <c:pt idx="5350" formatCode="General">
                  <c:v>5.35</c:v>
                </c:pt>
                <c:pt idx="5351" formatCode="General">
                  <c:v>5.351</c:v>
                </c:pt>
                <c:pt idx="5352" formatCode="General">
                  <c:v>5.3520000000000003</c:v>
                </c:pt>
                <c:pt idx="5353" formatCode="General">
                  <c:v>5.3529999999999998</c:v>
                </c:pt>
                <c:pt idx="5354" formatCode="General">
                  <c:v>5.3540000000000001</c:v>
                </c:pt>
                <c:pt idx="5355" formatCode="General">
                  <c:v>5.3550000000000004</c:v>
                </c:pt>
                <c:pt idx="5356" formatCode="General">
                  <c:v>5.3559999999999999</c:v>
                </c:pt>
                <c:pt idx="5357" formatCode="General">
                  <c:v>5.3570000000000002</c:v>
                </c:pt>
                <c:pt idx="5358" formatCode="General">
                  <c:v>5.3579999999999997</c:v>
                </c:pt>
                <c:pt idx="5359" formatCode="General">
                  <c:v>5.359</c:v>
                </c:pt>
                <c:pt idx="5360" formatCode="General">
                  <c:v>5.36</c:v>
                </c:pt>
                <c:pt idx="5361" formatCode="General">
                  <c:v>5.3609999999999998</c:v>
                </c:pt>
                <c:pt idx="5362" formatCode="General">
                  <c:v>5.3620000000000001</c:v>
                </c:pt>
                <c:pt idx="5363" formatCode="General">
                  <c:v>5.3630000000000004</c:v>
                </c:pt>
                <c:pt idx="5364" formatCode="General">
                  <c:v>5.3639999999999999</c:v>
                </c:pt>
                <c:pt idx="5365" formatCode="General">
                  <c:v>5.3650000000000002</c:v>
                </c:pt>
                <c:pt idx="5366" formatCode="General">
                  <c:v>5.3659999999999997</c:v>
                </c:pt>
                <c:pt idx="5367" formatCode="General">
                  <c:v>5.367</c:v>
                </c:pt>
                <c:pt idx="5368" formatCode="General">
                  <c:v>5.3680000000000003</c:v>
                </c:pt>
                <c:pt idx="5369" formatCode="General">
                  <c:v>5.3689999999999998</c:v>
                </c:pt>
                <c:pt idx="5370" formatCode="General">
                  <c:v>5.37</c:v>
                </c:pt>
                <c:pt idx="5371" formatCode="General">
                  <c:v>5.3710000000000004</c:v>
                </c:pt>
                <c:pt idx="5372" formatCode="General">
                  <c:v>5.3719999999999999</c:v>
                </c:pt>
                <c:pt idx="5373" formatCode="General">
                  <c:v>5.3730000000000002</c:v>
                </c:pt>
                <c:pt idx="5374" formatCode="General">
                  <c:v>5.3739999999999997</c:v>
                </c:pt>
                <c:pt idx="5375" formatCode="General">
                  <c:v>5.375</c:v>
                </c:pt>
                <c:pt idx="5376" formatCode="General">
                  <c:v>5.3760000000000003</c:v>
                </c:pt>
                <c:pt idx="5377" formatCode="General">
                  <c:v>5.3769999999999998</c:v>
                </c:pt>
                <c:pt idx="5378" formatCode="General">
                  <c:v>5.3780000000000001</c:v>
                </c:pt>
                <c:pt idx="5379" formatCode="General">
                  <c:v>5.3789999999999996</c:v>
                </c:pt>
                <c:pt idx="5380" formatCode="General">
                  <c:v>5.38</c:v>
                </c:pt>
                <c:pt idx="5381" formatCode="General">
                  <c:v>5.3810000000000002</c:v>
                </c:pt>
                <c:pt idx="5382" formatCode="General">
                  <c:v>5.3819999999999997</c:v>
                </c:pt>
                <c:pt idx="5383" formatCode="General">
                  <c:v>5.383</c:v>
                </c:pt>
                <c:pt idx="5384" formatCode="General">
                  <c:v>5.3840000000000003</c:v>
                </c:pt>
                <c:pt idx="5385" formatCode="General">
                  <c:v>5.3849999999999998</c:v>
                </c:pt>
                <c:pt idx="5386" formatCode="General">
                  <c:v>5.3860000000000001</c:v>
                </c:pt>
                <c:pt idx="5387" formatCode="General">
                  <c:v>5.3869999999999996</c:v>
                </c:pt>
                <c:pt idx="5388" formatCode="General">
                  <c:v>5.3879999999999999</c:v>
                </c:pt>
                <c:pt idx="5389" formatCode="General">
                  <c:v>5.3890000000000002</c:v>
                </c:pt>
                <c:pt idx="5390" formatCode="General">
                  <c:v>5.39</c:v>
                </c:pt>
                <c:pt idx="5391" formatCode="General">
                  <c:v>5.391</c:v>
                </c:pt>
                <c:pt idx="5392" formatCode="General">
                  <c:v>5.3920000000000003</c:v>
                </c:pt>
                <c:pt idx="5393" formatCode="General">
                  <c:v>5.3929999999999998</c:v>
                </c:pt>
                <c:pt idx="5394" formatCode="General">
                  <c:v>5.3940000000000001</c:v>
                </c:pt>
                <c:pt idx="5395" formatCode="General">
                  <c:v>5.3949999999999996</c:v>
                </c:pt>
                <c:pt idx="5396" formatCode="General">
                  <c:v>5.3959999999999999</c:v>
                </c:pt>
                <c:pt idx="5397" formatCode="General">
                  <c:v>5.3970000000000002</c:v>
                </c:pt>
                <c:pt idx="5398" formatCode="General">
                  <c:v>5.3979999999999997</c:v>
                </c:pt>
                <c:pt idx="5399" formatCode="General">
                  <c:v>5.399</c:v>
                </c:pt>
                <c:pt idx="5400" formatCode="General">
                  <c:v>5.4</c:v>
                </c:pt>
                <c:pt idx="5401" formatCode="General">
                  <c:v>5.4009999999999998</c:v>
                </c:pt>
                <c:pt idx="5402" formatCode="General">
                  <c:v>5.4020000000000001</c:v>
                </c:pt>
                <c:pt idx="5403" formatCode="General">
                  <c:v>5.4029999999999996</c:v>
                </c:pt>
                <c:pt idx="5404" formatCode="General">
                  <c:v>5.4039999999999999</c:v>
                </c:pt>
                <c:pt idx="5405" formatCode="General">
                  <c:v>5.4050000000000002</c:v>
                </c:pt>
                <c:pt idx="5406" formatCode="General">
                  <c:v>5.4059999999999997</c:v>
                </c:pt>
                <c:pt idx="5407" formatCode="General">
                  <c:v>5.407</c:v>
                </c:pt>
                <c:pt idx="5408" formatCode="General">
                  <c:v>5.4080000000000004</c:v>
                </c:pt>
                <c:pt idx="5409" formatCode="General">
                  <c:v>5.4089999999999998</c:v>
                </c:pt>
                <c:pt idx="5410" formatCode="General">
                  <c:v>5.41</c:v>
                </c:pt>
                <c:pt idx="5411" formatCode="General">
                  <c:v>5.4109999999999996</c:v>
                </c:pt>
                <c:pt idx="5412" formatCode="General">
                  <c:v>5.4119999999999999</c:v>
                </c:pt>
                <c:pt idx="5413" formatCode="General">
                  <c:v>5.4130000000000003</c:v>
                </c:pt>
                <c:pt idx="5414" formatCode="General">
                  <c:v>5.4139999999999997</c:v>
                </c:pt>
                <c:pt idx="5415" formatCode="General">
                  <c:v>5.415</c:v>
                </c:pt>
                <c:pt idx="5416" formatCode="General">
                  <c:v>5.4160000000000004</c:v>
                </c:pt>
                <c:pt idx="5417" formatCode="General">
                  <c:v>5.4169999999999998</c:v>
                </c:pt>
                <c:pt idx="5418" formatCode="General">
                  <c:v>5.4180000000000001</c:v>
                </c:pt>
                <c:pt idx="5419" formatCode="General">
                  <c:v>5.4189999999999996</c:v>
                </c:pt>
                <c:pt idx="5420" formatCode="General">
                  <c:v>5.42</c:v>
                </c:pt>
                <c:pt idx="5421" formatCode="General">
                  <c:v>5.4210000000000003</c:v>
                </c:pt>
                <c:pt idx="5422" formatCode="General">
                  <c:v>5.4219999999999997</c:v>
                </c:pt>
                <c:pt idx="5423" formatCode="General">
                  <c:v>5.423</c:v>
                </c:pt>
                <c:pt idx="5424" formatCode="General">
                  <c:v>5.4240000000000004</c:v>
                </c:pt>
                <c:pt idx="5425" formatCode="General">
                  <c:v>5.4249999999999998</c:v>
                </c:pt>
                <c:pt idx="5426" formatCode="General">
                  <c:v>5.4260000000000002</c:v>
                </c:pt>
                <c:pt idx="5427" formatCode="General">
                  <c:v>5.4269999999999996</c:v>
                </c:pt>
                <c:pt idx="5428" formatCode="General">
                  <c:v>5.4279999999999999</c:v>
                </c:pt>
                <c:pt idx="5429" formatCode="General">
                  <c:v>5.4290000000000003</c:v>
                </c:pt>
                <c:pt idx="5430" formatCode="General">
                  <c:v>5.43</c:v>
                </c:pt>
                <c:pt idx="5431" formatCode="General">
                  <c:v>5.431</c:v>
                </c:pt>
                <c:pt idx="5432" formatCode="General">
                  <c:v>5.4320000000000004</c:v>
                </c:pt>
                <c:pt idx="5433" formatCode="General">
                  <c:v>5.4329999999999998</c:v>
                </c:pt>
                <c:pt idx="5434" formatCode="General">
                  <c:v>5.4340000000000002</c:v>
                </c:pt>
                <c:pt idx="5435" formatCode="General">
                  <c:v>5.4349999999999996</c:v>
                </c:pt>
                <c:pt idx="5436" formatCode="General">
                  <c:v>5.4359999999999999</c:v>
                </c:pt>
                <c:pt idx="5437" formatCode="General">
                  <c:v>5.4370000000000003</c:v>
                </c:pt>
                <c:pt idx="5438" formatCode="General">
                  <c:v>5.4379999999999997</c:v>
                </c:pt>
                <c:pt idx="5439" formatCode="General">
                  <c:v>5.4390000000000001</c:v>
                </c:pt>
                <c:pt idx="5440" formatCode="General">
                  <c:v>5.44</c:v>
                </c:pt>
                <c:pt idx="5441" formatCode="General">
                  <c:v>5.4409999999999998</c:v>
                </c:pt>
                <c:pt idx="5442" formatCode="General">
                  <c:v>5.4420000000000002</c:v>
                </c:pt>
                <c:pt idx="5443" formatCode="General">
                  <c:v>5.4429999999999996</c:v>
                </c:pt>
                <c:pt idx="5444" formatCode="General">
                  <c:v>5.444</c:v>
                </c:pt>
                <c:pt idx="5445" formatCode="General">
                  <c:v>5.4450000000000003</c:v>
                </c:pt>
                <c:pt idx="5446" formatCode="General">
                  <c:v>5.4459999999999997</c:v>
                </c:pt>
                <c:pt idx="5447" formatCode="General">
                  <c:v>5.4470000000000001</c:v>
                </c:pt>
                <c:pt idx="5448" formatCode="General">
                  <c:v>5.4480000000000004</c:v>
                </c:pt>
                <c:pt idx="5449" formatCode="General">
                  <c:v>5.4489999999999998</c:v>
                </c:pt>
                <c:pt idx="5450" formatCode="General">
                  <c:v>5.45</c:v>
                </c:pt>
                <c:pt idx="5451" formatCode="General">
                  <c:v>5.4509999999999996</c:v>
                </c:pt>
                <c:pt idx="5452" formatCode="General">
                  <c:v>5.452</c:v>
                </c:pt>
                <c:pt idx="5453" formatCode="General">
                  <c:v>5.4530000000000003</c:v>
                </c:pt>
                <c:pt idx="5454" formatCode="General">
                  <c:v>5.4539999999999997</c:v>
                </c:pt>
                <c:pt idx="5455" formatCode="General">
                  <c:v>5.4550000000000001</c:v>
                </c:pt>
                <c:pt idx="5456" formatCode="General">
                  <c:v>5.4560000000000004</c:v>
                </c:pt>
                <c:pt idx="5457" formatCode="General">
                  <c:v>5.4569999999999999</c:v>
                </c:pt>
                <c:pt idx="5458" formatCode="General">
                  <c:v>5.4580000000000002</c:v>
                </c:pt>
                <c:pt idx="5459" formatCode="General">
                  <c:v>5.4589999999999996</c:v>
                </c:pt>
                <c:pt idx="5460" formatCode="General">
                  <c:v>5.46</c:v>
                </c:pt>
                <c:pt idx="5461" formatCode="General">
                  <c:v>5.4610000000000003</c:v>
                </c:pt>
                <c:pt idx="5462" formatCode="General">
                  <c:v>5.4619999999999997</c:v>
                </c:pt>
                <c:pt idx="5463" formatCode="General">
                  <c:v>5.4630000000000001</c:v>
                </c:pt>
                <c:pt idx="5464" formatCode="General">
                  <c:v>5.4640000000000004</c:v>
                </c:pt>
                <c:pt idx="5465" formatCode="General">
                  <c:v>5.4649999999999999</c:v>
                </c:pt>
                <c:pt idx="5466" formatCode="General">
                  <c:v>5.4660000000000002</c:v>
                </c:pt>
                <c:pt idx="5467" formatCode="General">
                  <c:v>5.4669999999999996</c:v>
                </c:pt>
                <c:pt idx="5468" formatCode="General">
                  <c:v>5.468</c:v>
                </c:pt>
                <c:pt idx="5469" formatCode="General">
                  <c:v>5.4690000000000003</c:v>
                </c:pt>
                <c:pt idx="5470" formatCode="General">
                  <c:v>5.47</c:v>
                </c:pt>
                <c:pt idx="5471" formatCode="General">
                  <c:v>5.4710000000000001</c:v>
                </c:pt>
                <c:pt idx="5472" formatCode="General">
                  <c:v>5.4720000000000004</c:v>
                </c:pt>
                <c:pt idx="5473" formatCode="General">
                  <c:v>5.4729999999999999</c:v>
                </c:pt>
                <c:pt idx="5474" formatCode="General">
                  <c:v>5.4740000000000002</c:v>
                </c:pt>
                <c:pt idx="5475" formatCode="General">
                  <c:v>5.4749999999999996</c:v>
                </c:pt>
                <c:pt idx="5476" formatCode="General">
                  <c:v>5.476</c:v>
                </c:pt>
                <c:pt idx="5477" formatCode="General">
                  <c:v>5.4770000000000003</c:v>
                </c:pt>
                <c:pt idx="5478" formatCode="General">
                  <c:v>5.4779999999999998</c:v>
                </c:pt>
                <c:pt idx="5479" formatCode="General">
                  <c:v>5.4790000000000001</c:v>
                </c:pt>
                <c:pt idx="5480" formatCode="General">
                  <c:v>5.48</c:v>
                </c:pt>
                <c:pt idx="5481" formatCode="General">
                  <c:v>5.4809999999999999</c:v>
                </c:pt>
                <c:pt idx="5482" formatCode="General">
                  <c:v>5.4820000000000002</c:v>
                </c:pt>
                <c:pt idx="5483" formatCode="General">
                  <c:v>5.4829999999999997</c:v>
                </c:pt>
                <c:pt idx="5484" formatCode="General">
                  <c:v>5.484</c:v>
                </c:pt>
                <c:pt idx="5485" formatCode="General">
                  <c:v>5.4850000000000003</c:v>
                </c:pt>
                <c:pt idx="5486" formatCode="General">
                  <c:v>5.4859999999999998</c:v>
                </c:pt>
                <c:pt idx="5487" formatCode="General">
                  <c:v>5.4870000000000001</c:v>
                </c:pt>
                <c:pt idx="5488" formatCode="General">
                  <c:v>5.4880000000000004</c:v>
                </c:pt>
                <c:pt idx="5489" formatCode="General">
                  <c:v>5.4889999999999999</c:v>
                </c:pt>
                <c:pt idx="5490" formatCode="General">
                  <c:v>5.49</c:v>
                </c:pt>
                <c:pt idx="5491" formatCode="General">
                  <c:v>5.4909999999999997</c:v>
                </c:pt>
                <c:pt idx="5492" formatCode="General">
                  <c:v>5.492</c:v>
                </c:pt>
                <c:pt idx="5493" formatCode="General">
                  <c:v>5.4930000000000003</c:v>
                </c:pt>
                <c:pt idx="5494" formatCode="General">
                  <c:v>5.4939999999999998</c:v>
                </c:pt>
                <c:pt idx="5495" formatCode="General">
                  <c:v>5.4950000000000001</c:v>
                </c:pt>
                <c:pt idx="5496" formatCode="General">
                  <c:v>5.4960000000000004</c:v>
                </c:pt>
                <c:pt idx="5497" formatCode="General">
                  <c:v>5.4969999999999999</c:v>
                </c:pt>
                <c:pt idx="5498" formatCode="General">
                  <c:v>5.4980000000000002</c:v>
                </c:pt>
                <c:pt idx="5499" formatCode="General">
                  <c:v>5.4989999999999997</c:v>
                </c:pt>
                <c:pt idx="5500" formatCode="General">
                  <c:v>5.5</c:v>
                </c:pt>
                <c:pt idx="5501" formatCode="General">
                  <c:v>5.5010000000000003</c:v>
                </c:pt>
                <c:pt idx="5502" formatCode="General">
                  <c:v>5.5019999999999998</c:v>
                </c:pt>
                <c:pt idx="5503" formatCode="General">
                  <c:v>5.5030000000000001</c:v>
                </c:pt>
                <c:pt idx="5504" formatCode="General">
                  <c:v>5.5039999999999996</c:v>
                </c:pt>
                <c:pt idx="5505" formatCode="General">
                  <c:v>5.5049999999999999</c:v>
                </c:pt>
                <c:pt idx="5506" formatCode="General">
                  <c:v>5.5060000000000002</c:v>
                </c:pt>
                <c:pt idx="5507" formatCode="General">
                  <c:v>5.5069999999999997</c:v>
                </c:pt>
                <c:pt idx="5508" formatCode="General">
                  <c:v>5.508</c:v>
                </c:pt>
                <c:pt idx="5509" formatCode="General">
                  <c:v>5.5090000000000003</c:v>
                </c:pt>
                <c:pt idx="5510" formatCode="General">
                  <c:v>5.51</c:v>
                </c:pt>
                <c:pt idx="5511" formatCode="General">
                  <c:v>5.5110000000000001</c:v>
                </c:pt>
                <c:pt idx="5512" formatCode="General">
                  <c:v>5.5119999999999996</c:v>
                </c:pt>
                <c:pt idx="5513" formatCode="General">
                  <c:v>5.5129999999999999</c:v>
                </c:pt>
                <c:pt idx="5514" formatCode="General">
                  <c:v>5.5140000000000002</c:v>
                </c:pt>
                <c:pt idx="5515" formatCode="General">
                  <c:v>5.5149999999999997</c:v>
                </c:pt>
                <c:pt idx="5516" formatCode="General">
                  <c:v>5.516</c:v>
                </c:pt>
                <c:pt idx="5517" formatCode="General">
                  <c:v>5.5170000000000003</c:v>
                </c:pt>
                <c:pt idx="5518" formatCode="General">
                  <c:v>5.5179999999999998</c:v>
                </c:pt>
                <c:pt idx="5519" formatCode="General">
                  <c:v>5.5190000000000001</c:v>
                </c:pt>
                <c:pt idx="5520" formatCode="General">
                  <c:v>5.52</c:v>
                </c:pt>
                <c:pt idx="5521" formatCode="General">
                  <c:v>5.5209999999999999</c:v>
                </c:pt>
                <c:pt idx="5522" formatCode="General">
                  <c:v>5.5220000000000002</c:v>
                </c:pt>
                <c:pt idx="5523" formatCode="General">
                  <c:v>5.5229999999999997</c:v>
                </c:pt>
                <c:pt idx="5524" formatCode="General">
                  <c:v>5.524</c:v>
                </c:pt>
                <c:pt idx="5525" formatCode="General">
                  <c:v>5.5250000000000004</c:v>
                </c:pt>
                <c:pt idx="5526" formatCode="General">
                  <c:v>5.5259999999999998</c:v>
                </c:pt>
                <c:pt idx="5527" formatCode="General">
                  <c:v>5.5270000000000001</c:v>
                </c:pt>
                <c:pt idx="5528" formatCode="General">
                  <c:v>5.5279999999999996</c:v>
                </c:pt>
                <c:pt idx="5529" formatCode="General">
                  <c:v>5.5289999999999999</c:v>
                </c:pt>
                <c:pt idx="5530" formatCode="General">
                  <c:v>5.53</c:v>
                </c:pt>
                <c:pt idx="5531" formatCode="General">
                  <c:v>5.5309999999999997</c:v>
                </c:pt>
                <c:pt idx="5532" formatCode="General">
                  <c:v>5.532</c:v>
                </c:pt>
                <c:pt idx="5533" formatCode="General">
                  <c:v>5.5330000000000004</c:v>
                </c:pt>
                <c:pt idx="5534" formatCode="General">
                  <c:v>5.5339999999999998</c:v>
                </c:pt>
                <c:pt idx="5535" formatCode="General">
                  <c:v>5.5350000000000001</c:v>
                </c:pt>
                <c:pt idx="5536" formatCode="General">
                  <c:v>5.5359999999999996</c:v>
                </c:pt>
                <c:pt idx="5537" formatCode="General">
                  <c:v>5.5369999999999999</c:v>
                </c:pt>
                <c:pt idx="5538" formatCode="General">
                  <c:v>5.5380000000000003</c:v>
                </c:pt>
                <c:pt idx="5539" formatCode="General">
                  <c:v>5.5389999999999997</c:v>
                </c:pt>
                <c:pt idx="5540" formatCode="General">
                  <c:v>5.54</c:v>
                </c:pt>
                <c:pt idx="5541" formatCode="General">
                  <c:v>5.5410000000000004</c:v>
                </c:pt>
                <c:pt idx="5542" formatCode="General">
                  <c:v>5.5419999999999998</c:v>
                </c:pt>
                <c:pt idx="5543" formatCode="General">
                  <c:v>5.5430000000000001</c:v>
                </c:pt>
                <c:pt idx="5544" formatCode="General">
                  <c:v>5.5439999999999996</c:v>
                </c:pt>
                <c:pt idx="5545" formatCode="General">
                  <c:v>5.5449999999999999</c:v>
                </c:pt>
                <c:pt idx="5546" formatCode="General">
                  <c:v>5.5460000000000003</c:v>
                </c:pt>
                <c:pt idx="5547" formatCode="General">
                  <c:v>5.5469999999999997</c:v>
                </c:pt>
                <c:pt idx="5548" formatCode="General">
                  <c:v>5.548</c:v>
                </c:pt>
                <c:pt idx="5549" formatCode="General">
                  <c:v>5.5490000000000004</c:v>
                </c:pt>
                <c:pt idx="5550" formatCode="General">
                  <c:v>5.55</c:v>
                </c:pt>
                <c:pt idx="5551" formatCode="General">
                  <c:v>5.5510000000000002</c:v>
                </c:pt>
                <c:pt idx="5552" formatCode="General">
                  <c:v>5.5519999999999996</c:v>
                </c:pt>
                <c:pt idx="5553" formatCode="General">
                  <c:v>5.5529999999999999</c:v>
                </c:pt>
                <c:pt idx="5554" formatCode="General">
                  <c:v>5.5540000000000003</c:v>
                </c:pt>
                <c:pt idx="5555" formatCode="General">
                  <c:v>5.5549999999999997</c:v>
                </c:pt>
                <c:pt idx="5556" formatCode="General">
                  <c:v>5.556</c:v>
                </c:pt>
                <c:pt idx="5557" formatCode="General">
                  <c:v>5.5570000000000004</c:v>
                </c:pt>
                <c:pt idx="5558" formatCode="General">
                  <c:v>5.5579999999999998</c:v>
                </c:pt>
                <c:pt idx="5559" formatCode="General">
                  <c:v>5.5590000000000002</c:v>
                </c:pt>
                <c:pt idx="5560" formatCode="General">
                  <c:v>5.56</c:v>
                </c:pt>
                <c:pt idx="5561" formatCode="General">
                  <c:v>5.5609999999999999</c:v>
                </c:pt>
                <c:pt idx="5562" formatCode="General">
                  <c:v>5.5620000000000003</c:v>
                </c:pt>
                <c:pt idx="5563" formatCode="General">
                  <c:v>5.5629999999999997</c:v>
                </c:pt>
                <c:pt idx="5564" formatCode="General">
                  <c:v>5.5640000000000001</c:v>
                </c:pt>
                <c:pt idx="5565" formatCode="General">
                  <c:v>5.5650000000000004</c:v>
                </c:pt>
                <c:pt idx="5566" formatCode="General">
                  <c:v>5.5659999999999998</c:v>
                </c:pt>
                <c:pt idx="5567" formatCode="General">
                  <c:v>5.5670000000000002</c:v>
                </c:pt>
                <c:pt idx="5568" formatCode="General">
                  <c:v>5.5679999999999996</c:v>
                </c:pt>
                <c:pt idx="5569" formatCode="General">
                  <c:v>5.569</c:v>
                </c:pt>
                <c:pt idx="5570" formatCode="General">
                  <c:v>5.57</c:v>
                </c:pt>
                <c:pt idx="5571" formatCode="General">
                  <c:v>5.5709999999999997</c:v>
                </c:pt>
                <c:pt idx="5572" formatCode="General">
                  <c:v>5.5720000000000001</c:v>
                </c:pt>
                <c:pt idx="5573" formatCode="General">
                  <c:v>5.5730000000000004</c:v>
                </c:pt>
                <c:pt idx="5574" formatCode="General">
                  <c:v>5.5739999999999998</c:v>
                </c:pt>
                <c:pt idx="5575" formatCode="General">
                  <c:v>5.5750000000000002</c:v>
                </c:pt>
                <c:pt idx="5576" formatCode="General">
                  <c:v>5.5759999999999996</c:v>
                </c:pt>
                <c:pt idx="5577" formatCode="General">
                  <c:v>5.577</c:v>
                </c:pt>
                <c:pt idx="5578" formatCode="General">
                  <c:v>5.5780000000000003</c:v>
                </c:pt>
                <c:pt idx="5579" formatCode="General">
                  <c:v>5.5789999999999997</c:v>
                </c:pt>
                <c:pt idx="5580" formatCode="General">
                  <c:v>5.58</c:v>
                </c:pt>
                <c:pt idx="5581" formatCode="General">
                  <c:v>5.5810000000000004</c:v>
                </c:pt>
                <c:pt idx="5582" formatCode="General">
                  <c:v>5.5819999999999999</c:v>
                </c:pt>
                <c:pt idx="5583" formatCode="General">
                  <c:v>5.5830000000000002</c:v>
                </c:pt>
                <c:pt idx="5584" formatCode="General">
                  <c:v>5.5839999999999996</c:v>
                </c:pt>
                <c:pt idx="5585" formatCode="General">
                  <c:v>5.585</c:v>
                </c:pt>
                <c:pt idx="5586" formatCode="General">
                  <c:v>5.5860000000000003</c:v>
                </c:pt>
                <c:pt idx="5587" formatCode="General">
                  <c:v>5.5869999999999997</c:v>
                </c:pt>
                <c:pt idx="5588" formatCode="General">
                  <c:v>5.5880000000000001</c:v>
                </c:pt>
                <c:pt idx="5589" formatCode="General">
                  <c:v>5.5890000000000004</c:v>
                </c:pt>
                <c:pt idx="5590" formatCode="General">
                  <c:v>5.59</c:v>
                </c:pt>
                <c:pt idx="5591" formatCode="General">
                  <c:v>5.5910000000000002</c:v>
                </c:pt>
                <c:pt idx="5592" formatCode="General">
                  <c:v>5.5919999999999996</c:v>
                </c:pt>
                <c:pt idx="5593" formatCode="General">
                  <c:v>5.593</c:v>
                </c:pt>
                <c:pt idx="5594" formatCode="General">
                  <c:v>5.5940000000000003</c:v>
                </c:pt>
                <c:pt idx="5595" formatCode="General">
                  <c:v>5.5949999999999998</c:v>
                </c:pt>
                <c:pt idx="5596" formatCode="General">
                  <c:v>5.5960000000000001</c:v>
                </c:pt>
                <c:pt idx="5597" formatCode="General">
                  <c:v>5.5970000000000004</c:v>
                </c:pt>
                <c:pt idx="5598" formatCode="General">
                  <c:v>5.5979999999999999</c:v>
                </c:pt>
                <c:pt idx="5599" formatCode="General">
                  <c:v>5.5990000000000002</c:v>
                </c:pt>
                <c:pt idx="5600" formatCode="General">
                  <c:v>5.6</c:v>
                </c:pt>
                <c:pt idx="5601" formatCode="General">
                  <c:v>5.601</c:v>
                </c:pt>
                <c:pt idx="5602" formatCode="General">
                  <c:v>5.6020000000000003</c:v>
                </c:pt>
                <c:pt idx="5603" formatCode="General">
                  <c:v>5.6029999999999998</c:v>
                </c:pt>
                <c:pt idx="5604" formatCode="General">
                  <c:v>5.6040000000000001</c:v>
                </c:pt>
                <c:pt idx="5605" formatCode="General">
                  <c:v>5.6050000000000004</c:v>
                </c:pt>
                <c:pt idx="5606" formatCode="General">
                  <c:v>5.6059999999999999</c:v>
                </c:pt>
                <c:pt idx="5607" formatCode="General">
                  <c:v>5.6070000000000002</c:v>
                </c:pt>
                <c:pt idx="5608" formatCode="General">
                  <c:v>5.6079999999999997</c:v>
                </c:pt>
                <c:pt idx="5609" formatCode="General">
                  <c:v>5.609</c:v>
                </c:pt>
                <c:pt idx="5610" formatCode="General">
                  <c:v>5.61</c:v>
                </c:pt>
                <c:pt idx="5611" formatCode="General">
                  <c:v>5.6109999999999998</c:v>
                </c:pt>
                <c:pt idx="5612" formatCode="General">
                  <c:v>5.6120000000000001</c:v>
                </c:pt>
                <c:pt idx="5613" formatCode="General">
                  <c:v>5.6130000000000004</c:v>
                </c:pt>
                <c:pt idx="5614" formatCode="General">
                  <c:v>5.6139999999999999</c:v>
                </c:pt>
                <c:pt idx="5615" formatCode="General">
                  <c:v>5.6150000000000002</c:v>
                </c:pt>
                <c:pt idx="5616" formatCode="General">
                  <c:v>5.6159999999999997</c:v>
                </c:pt>
                <c:pt idx="5617" formatCode="General">
                  <c:v>5.617</c:v>
                </c:pt>
                <c:pt idx="5618" formatCode="General">
                  <c:v>5.6180000000000003</c:v>
                </c:pt>
                <c:pt idx="5619" formatCode="General">
                  <c:v>5.6189999999999998</c:v>
                </c:pt>
                <c:pt idx="5620" formatCode="General">
                  <c:v>5.62</c:v>
                </c:pt>
                <c:pt idx="5621" formatCode="General">
                  <c:v>5.6210000000000004</c:v>
                </c:pt>
                <c:pt idx="5622" formatCode="General">
                  <c:v>5.6219999999999999</c:v>
                </c:pt>
                <c:pt idx="5623" formatCode="General">
                  <c:v>5.6230000000000002</c:v>
                </c:pt>
                <c:pt idx="5624" formatCode="General">
                  <c:v>5.6239999999999997</c:v>
                </c:pt>
                <c:pt idx="5625" formatCode="General">
                  <c:v>5.625</c:v>
                </c:pt>
                <c:pt idx="5626" formatCode="General">
                  <c:v>5.6260000000000003</c:v>
                </c:pt>
                <c:pt idx="5627" formatCode="General">
                  <c:v>5.6269999999999998</c:v>
                </c:pt>
                <c:pt idx="5628" formatCode="General">
                  <c:v>5.6280000000000001</c:v>
                </c:pt>
                <c:pt idx="5629" formatCode="General">
                  <c:v>5.6289999999999996</c:v>
                </c:pt>
                <c:pt idx="5630" formatCode="General">
                  <c:v>5.63</c:v>
                </c:pt>
                <c:pt idx="5631" formatCode="General">
                  <c:v>5.6310000000000002</c:v>
                </c:pt>
                <c:pt idx="5632" formatCode="General">
                  <c:v>5.6319999999999997</c:v>
                </c:pt>
                <c:pt idx="5633" formatCode="General">
                  <c:v>5.633</c:v>
                </c:pt>
                <c:pt idx="5634" formatCode="General">
                  <c:v>5.6340000000000003</c:v>
                </c:pt>
                <c:pt idx="5635" formatCode="General">
                  <c:v>5.6349999999999998</c:v>
                </c:pt>
                <c:pt idx="5636" formatCode="General">
                  <c:v>5.6360000000000001</c:v>
                </c:pt>
                <c:pt idx="5637" formatCode="General">
                  <c:v>5.6369999999999996</c:v>
                </c:pt>
                <c:pt idx="5638" formatCode="General">
                  <c:v>5.6379999999999999</c:v>
                </c:pt>
                <c:pt idx="5639" formatCode="General">
                  <c:v>5.6390000000000002</c:v>
                </c:pt>
                <c:pt idx="5640" formatCode="General">
                  <c:v>5.64</c:v>
                </c:pt>
                <c:pt idx="5641" formatCode="General">
                  <c:v>5.641</c:v>
                </c:pt>
                <c:pt idx="5642" formatCode="General">
                  <c:v>5.6420000000000003</c:v>
                </c:pt>
                <c:pt idx="5643" formatCode="General">
                  <c:v>5.6429999999999998</c:v>
                </c:pt>
                <c:pt idx="5644" formatCode="General">
                  <c:v>5.6440000000000001</c:v>
                </c:pt>
                <c:pt idx="5645" formatCode="General">
                  <c:v>5.6449999999999996</c:v>
                </c:pt>
                <c:pt idx="5646" formatCode="General">
                  <c:v>5.6459999999999999</c:v>
                </c:pt>
                <c:pt idx="5647" formatCode="General">
                  <c:v>5.6470000000000002</c:v>
                </c:pt>
                <c:pt idx="5648" formatCode="General">
                  <c:v>5.6479999999999997</c:v>
                </c:pt>
                <c:pt idx="5649" formatCode="General">
                  <c:v>5.649</c:v>
                </c:pt>
                <c:pt idx="5650" formatCode="General">
                  <c:v>5.65</c:v>
                </c:pt>
                <c:pt idx="5651" formatCode="General">
                  <c:v>5.6509999999999998</c:v>
                </c:pt>
                <c:pt idx="5652" formatCode="General">
                  <c:v>5.6520000000000001</c:v>
                </c:pt>
                <c:pt idx="5653" formatCode="General">
                  <c:v>5.6529999999999996</c:v>
                </c:pt>
                <c:pt idx="5654" formatCode="General">
                  <c:v>5.6539999999999999</c:v>
                </c:pt>
                <c:pt idx="5655" formatCode="General">
                  <c:v>5.6550000000000002</c:v>
                </c:pt>
                <c:pt idx="5656" formatCode="General">
                  <c:v>5.6559999999999997</c:v>
                </c:pt>
                <c:pt idx="5657" formatCode="General">
                  <c:v>5.657</c:v>
                </c:pt>
                <c:pt idx="5658" formatCode="General">
                  <c:v>5.6580000000000004</c:v>
                </c:pt>
                <c:pt idx="5659" formatCode="General">
                  <c:v>5.6589999999999998</c:v>
                </c:pt>
                <c:pt idx="5660" formatCode="General">
                  <c:v>5.66</c:v>
                </c:pt>
                <c:pt idx="5661" formatCode="General">
                  <c:v>5.6609999999999996</c:v>
                </c:pt>
                <c:pt idx="5662" formatCode="General">
                  <c:v>5.6619999999999999</c:v>
                </c:pt>
                <c:pt idx="5663" formatCode="General">
                  <c:v>5.6630000000000003</c:v>
                </c:pt>
                <c:pt idx="5664" formatCode="General">
                  <c:v>5.6639999999999997</c:v>
                </c:pt>
                <c:pt idx="5665" formatCode="General">
                  <c:v>5.665</c:v>
                </c:pt>
                <c:pt idx="5666" formatCode="General">
                  <c:v>5.6660000000000004</c:v>
                </c:pt>
                <c:pt idx="5667" formatCode="General">
                  <c:v>5.6669999999999998</c:v>
                </c:pt>
                <c:pt idx="5668" formatCode="General">
                  <c:v>5.6680000000000001</c:v>
                </c:pt>
                <c:pt idx="5669" formatCode="General">
                  <c:v>5.6689999999999996</c:v>
                </c:pt>
                <c:pt idx="5670" formatCode="General">
                  <c:v>5.67</c:v>
                </c:pt>
                <c:pt idx="5671" formatCode="General">
                  <c:v>5.6710000000000003</c:v>
                </c:pt>
                <c:pt idx="5672" formatCode="General">
                  <c:v>5.6719999999999997</c:v>
                </c:pt>
                <c:pt idx="5673" formatCode="General">
                  <c:v>5.673</c:v>
                </c:pt>
                <c:pt idx="5674" formatCode="General">
                  <c:v>5.6740000000000004</c:v>
                </c:pt>
                <c:pt idx="5675" formatCode="General">
                  <c:v>5.6749999999999998</c:v>
                </c:pt>
                <c:pt idx="5676" formatCode="General">
                  <c:v>5.6760000000000002</c:v>
                </c:pt>
                <c:pt idx="5677" formatCode="General">
                  <c:v>5.6769999999999996</c:v>
                </c:pt>
                <c:pt idx="5678" formatCode="General">
                  <c:v>5.6779999999999999</c:v>
                </c:pt>
                <c:pt idx="5679" formatCode="General">
                  <c:v>5.6790000000000003</c:v>
                </c:pt>
                <c:pt idx="5680" formatCode="General">
                  <c:v>5.68</c:v>
                </c:pt>
                <c:pt idx="5681" formatCode="General">
                  <c:v>5.681</c:v>
                </c:pt>
                <c:pt idx="5682" formatCode="General">
                  <c:v>5.6820000000000004</c:v>
                </c:pt>
                <c:pt idx="5683" formatCode="General">
                  <c:v>5.6829999999999998</c:v>
                </c:pt>
                <c:pt idx="5684" formatCode="General">
                  <c:v>5.6840000000000002</c:v>
                </c:pt>
                <c:pt idx="5685" formatCode="General">
                  <c:v>5.6849999999999996</c:v>
                </c:pt>
                <c:pt idx="5686" formatCode="General">
                  <c:v>5.6859999999999999</c:v>
                </c:pt>
                <c:pt idx="5687" formatCode="General">
                  <c:v>5.6870000000000003</c:v>
                </c:pt>
                <c:pt idx="5688" formatCode="General">
                  <c:v>5.6879999999999997</c:v>
                </c:pt>
                <c:pt idx="5689" formatCode="General">
                  <c:v>5.6890000000000001</c:v>
                </c:pt>
                <c:pt idx="5690" formatCode="General">
                  <c:v>5.69</c:v>
                </c:pt>
                <c:pt idx="5691" formatCode="General">
                  <c:v>5.6909999999999998</c:v>
                </c:pt>
                <c:pt idx="5692" formatCode="General">
                  <c:v>5.6920000000000002</c:v>
                </c:pt>
                <c:pt idx="5693" formatCode="General">
                  <c:v>5.6929999999999996</c:v>
                </c:pt>
                <c:pt idx="5694" formatCode="General">
                  <c:v>5.694</c:v>
                </c:pt>
                <c:pt idx="5695" formatCode="General">
                  <c:v>5.6950000000000003</c:v>
                </c:pt>
                <c:pt idx="5696" formatCode="General">
                  <c:v>5.6959999999999997</c:v>
                </c:pt>
                <c:pt idx="5697" formatCode="General">
                  <c:v>5.6970000000000001</c:v>
                </c:pt>
                <c:pt idx="5698" formatCode="General">
                  <c:v>5.6980000000000004</c:v>
                </c:pt>
                <c:pt idx="5699" formatCode="General">
                  <c:v>5.6989999999999998</c:v>
                </c:pt>
                <c:pt idx="5700" formatCode="General">
                  <c:v>5.7</c:v>
                </c:pt>
                <c:pt idx="5701" formatCode="General">
                  <c:v>5.7009999999999996</c:v>
                </c:pt>
                <c:pt idx="5702" formatCode="General">
                  <c:v>5.702</c:v>
                </c:pt>
                <c:pt idx="5703" formatCode="General">
                  <c:v>5.7030000000000003</c:v>
                </c:pt>
                <c:pt idx="5704" formatCode="General">
                  <c:v>5.7039999999999997</c:v>
                </c:pt>
                <c:pt idx="5705" formatCode="General">
                  <c:v>5.7050000000000001</c:v>
                </c:pt>
                <c:pt idx="5706" formatCode="General">
                  <c:v>5.7060000000000004</c:v>
                </c:pt>
                <c:pt idx="5707" formatCode="General">
                  <c:v>5.7069999999999999</c:v>
                </c:pt>
                <c:pt idx="5708" formatCode="General">
                  <c:v>5.7080000000000002</c:v>
                </c:pt>
                <c:pt idx="5709" formatCode="General">
                  <c:v>5.7089999999999996</c:v>
                </c:pt>
                <c:pt idx="5710" formatCode="General">
                  <c:v>5.71</c:v>
                </c:pt>
                <c:pt idx="5711" formatCode="General">
                  <c:v>5.7110000000000003</c:v>
                </c:pt>
                <c:pt idx="5712" formatCode="General">
                  <c:v>5.7119999999999997</c:v>
                </c:pt>
                <c:pt idx="5713" formatCode="General">
                  <c:v>5.7130000000000001</c:v>
                </c:pt>
                <c:pt idx="5714" formatCode="General">
                  <c:v>5.7140000000000004</c:v>
                </c:pt>
                <c:pt idx="5715" formatCode="General">
                  <c:v>5.7149999999999999</c:v>
                </c:pt>
                <c:pt idx="5716" formatCode="General">
                  <c:v>5.7160000000000002</c:v>
                </c:pt>
                <c:pt idx="5717" formatCode="General">
                  <c:v>5.7169999999999996</c:v>
                </c:pt>
                <c:pt idx="5718" formatCode="General">
                  <c:v>5.718</c:v>
                </c:pt>
                <c:pt idx="5719" formatCode="General">
                  <c:v>5.7190000000000003</c:v>
                </c:pt>
                <c:pt idx="5720" formatCode="General">
                  <c:v>5.72</c:v>
                </c:pt>
                <c:pt idx="5721" formatCode="General">
                  <c:v>5.7210000000000001</c:v>
                </c:pt>
                <c:pt idx="5722" formatCode="General">
                  <c:v>5.7220000000000004</c:v>
                </c:pt>
                <c:pt idx="5723" formatCode="General">
                  <c:v>5.7229999999999999</c:v>
                </c:pt>
                <c:pt idx="5724" formatCode="General">
                  <c:v>5.7240000000000002</c:v>
                </c:pt>
                <c:pt idx="5725" formatCode="General">
                  <c:v>5.7249999999999996</c:v>
                </c:pt>
                <c:pt idx="5726" formatCode="General">
                  <c:v>5.726</c:v>
                </c:pt>
                <c:pt idx="5727" formatCode="General">
                  <c:v>5.7270000000000003</c:v>
                </c:pt>
                <c:pt idx="5728" formatCode="General">
                  <c:v>5.7279999999999998</c:v>
                </c:pt>
                <c:pt idx="5729" formatCode="General">
                  <c:v>5.7290000000000001</c:v>
                </c:pt>
                <c:pt idx="5730" formatCode="General">
                  <c:v>5.73</c:v>
                </c:pt>
                <c:pt idx="5731" formatCode="General">
                  <c:v>5.7309999999999999</c:v>
                </c:pt>
                <c:pt idx="5732" formatCode="General">
                  <c:v>5.7320000000000002</c:v>
                </c:pt>
                <c:pt idx="5733" formatCode="General">
                  <c:v>5.7329999999999997</c:v>
                </c:pt>
                <c:pt idx="5734" formatCode="General">
                  <c:v>5.734</c:v>
                </c:pt>
                <c:pt idx="5735" formatCode="General">
                  <c:v>5.7350000000000003</c:v>
                </c:pt>
                <c:pt idx="5736" formatCode="General">
                  <c:v>5.7359999999999998</c:v>
                </c:pt>
                <c:pt idx="5737" formatCode="General">
                  <c:v>5.7370000000000001</c:v>
                </c:pt>
                <c:pt idx="5738" formatCode="General">
                  <c:v>5.7380000000000004</c:v>
                </c:pt>
                <c:pt idx="5739" formatCode="General">
                  <c:v>5.7389999999999999</c:v>
                </c:pt>
                <c:pt idx="5740" formatCode="General">
                  <c:v>5.74</c:v>
                </c:pt>
                <c:pt idx="5741" formatCode="General">
                  <c:v>5.7409999999999997</c:v>
                </c:pt>
                <c:pt idx="5742" formatCode="General">
                  <c:v>5.742</c:v>
                </c:pt>
                <c:pt idx="5743" formatCode="General">
                  <c:v>5.7430000000000003</c:v>
                </c:pt>
                <c:pt idx="5744" formatCode="General">
                  <c:v>5.7439999999999998</c:v>
                </c:pt>
                <c:pt idx="5745" formatCode="General">
                  <c:v>5.7450000000000001</c:v>
                </c:pt>
                <c:pt idx="5746" formatCode="General">
                  <c:v>5.7460000000000004</c:v>
                </c:pt>
                <c:pt idx="5747" formatCode="General">
                  <c:v>5.7469999999999999</c:v>
                </c:pt>
                <c:pt idx="5748" formatCode="General">
                  <c:v>5.7480000000000002</c:v>
                </c:pt>
                <c:pt idx="5749" formatCode="General">
                  <c:v>5.7489999999999997</c:v>
                </c:pt>
                <c:pt idx="5750" formatCode="General">
                  <c:v>5.75</c:v>
                </c:pt>
                <c:pt idx="5751" formatCode="General">
                  <c:v>5.7510000000000003</c:v>
                </c:pt>
                <c:pt idx="5752" formatCode="General">
                  <c:v>5.7519999999999998</c:v>
                </c:pt>
                <c:pt idx="5753" formatCode="General">
                  <c:v>5.7530000000000001</c:v>
                </c:pt>
                <c:pt idx="5754" formatCode="General">
                  <c:v>5.7539999999999996</c:v>
                </c:pt>
                <c:pt idx="5755" formatCode="General">
                  <c:v>5.7549999999999999</c:v>
                </c:pt>
                <c:pt idx="5756" formatCode="General">
                  <c:v>5.7560000000000002</c:v>
                </c:pt>
                <c:pt idx="5757" formatCode="General">
                  <c:v>5.7569999999999997</c:v>
                </c:pt>
                <c:pt idx="5758" formatCode="General">
                  <c:v>5.758</c:v>
                </c:pt>
                <c:pt idx="5759" formatCode="General">
                  <c:v>5.7590000000000003</c:v>
                </c:pt>
                <c:pt idx="5760" formatCode="General">
                  <c:v>5.76</c:v>
                </c:pt>
                <c:pt idx="5761" formatCode="General">
                  <c:v>5.7610000000000001</c:v>
                </c:pt>
                <c:pt idx="5762" formatCode="General">
                  <c:v>5.7619999999999996</c:v>
                </c:pt>
                <c:pt idx="5763" formatCode="General">
                  <c:v>5.7629999999999999</c:v>
                </c:pt>
                <c:pt idx="5764" formatCode="General">
                  <c:v>5.7640000000000002</c:v>
                </c:pt>
                <c:pt idx="5765" formatCode="General">
                  <c:v>5.7649999999999997</c:v>
                </c:pt>
                <c:pt idx="5766" formatCode="General">
                  <c:v>5.766</c:v>
                </c:pt>
                <c:pt idx="5767" formatCode="General">
                  <c:v>5.7670000000000003</c:v>
                </c:pt>
                <c:pt idx="5768" formatCode="General">
                  <c:v>5.7679999999999998</c:v>
                </c:pt>
                <c:pt idx="5769" formatCode="General">
                  <c:v>5.7690000000000001</c:v>
                </c:pt>
                <c:pt idx="5770" formatCode="General">
                  <c:v>5.77</c:v>
                </c:pt>
                <c:pt idx="5771" formatCode="General">
                  <c:v>5.7709999999999999</c:v>
                </c:pt>
                <c:pt idx="5772" formatCode="General">
                  <c:v>5.7720000000000002</c:v>
                </c:pt>
                <c:pt idx="5773" formatCode="General">
                  <c:v>5.7729999999999997</c:v>
                </c:pt>
                <c:pt idx="5774" formatCode="General">
                  <c:v>5.774</c:v>
                </c:pt>
                <c:pt idx="5775" formatCode="General">
                  <c:v>5.7750000000000004</c:v>
                </c:pt>
                <c:pt idx="5776" formatCode="General">
                  <c:v>5.7759999999999998</c:v>
                </c:pt>
                <c:pt idx="5777" formatCode="General">
                  <c:v>5.7770000000000001</c:v>
                </c:pt>
                <c:pt idx="5778" formatCode="General">
                  <c:v>5.7779999999999996</c:v>
                </c:pt>
                <c:pt idx="5779" formatCode="General">
                  <c:v>5.7789999999999999</c:v>
                </c:pt>
                <c:pt idx="5780" formatCode="General">
                  <c:v>5.78</c:v>
                </c:pt>
                <c:pt idx="5781" formatCode="General">
                  <c:v>5.7809999999999997</c:v>
                </c:pt>
                <c:pt idx="5782" formatCode="General">
                  <c:v>5.782</c:v>
                </c:pt>
                <c:pt idx="5783" formatCode="General">
                  <c:v>5.7830000000000004</c:v>
                </c:pt>
                <c:pt idx="5784" formatCode="General">
                  <c:v>5.7839999999999998</c:v>
                </c:pt>
                <c:pt idx="5785" formatCode="General">
                  <c:v>5.7850000000000001</c:v>
                </c:pt>
                <c:pt idx="5786" formatCode="General">
                  <c:v>5.7859999999999996</c:v>
                </c:pt>
                <c:pt idx="5787" formatCode="General">
                  <c:v>5.7869999999999999</c:v>
                </c:pt>
                <c:pt idx="5788" formatCode="General">
                  <c:v>5.7880000000000003</c:v>
                </c:pt>
                <c:pt idx="5789" formatCode="General">
                  <c:v>5.7889999999999997</c:v>
                </c:pt>
                <c:pt idx="5790" formatCode="General">
                  <c:v>5.79</c:v>
                </c:pt>
                <c:pt idx="5791" formatCode="General">
                  <c:v>5.7910000000000004</c:v>
                </c:pt>
                <c:pt idx="5792" formatCode="General">
                  <c:v>5.7919999999999998</c:v>
                </c:pt>
                <c:pt idx="5793" formatCode="General">
                  <c:v>5.7930000000000001</c:v>
                </c:pt>
                <c:pt idx="5794" formatCode="General">
                  <c:v>5.7939999999999996</c:v>
                </c:pt>
                <c:pt idx="5795" formatCode="General">
                  <c:v>5.7949999999999999</c:v>
                </c:pt>
                <c:pt idx="5796" formatCode="General">
                  <c:v>5.7960000000000003</c:v>
                </c:pt>
                <c:pt idx="5797" formatCode="General">
                  <c:v>5.7969999999999997</c:v>
                </c:pt>
                <c:pt idx="5798" formatCode="General">
                  <c:v>5.798</c:v>
                </c:pt>
                <c:pt idx="5799" formatCode="General">
                  <c:v>5.7990000000000004</c:v>
                </c:pt>
                <c:pt idx="5800" formatCode="General">
                  <c:v>5.8</c:v>
                </c:pt>
                <c:pt idx="5801" formatCode="General">
                  <c:v>5.8010000000000002</c:v>
                </c:pt>
                <c:pt idx="5802" formatCode="General">
                  <c:v>5.8019999999999996</c:v>
                </c:pt>
                <c:pt idx="5803" formatCode="General">
                  <c:v>5.8029999999999999</c:v>
                </c:pt>
                <c:pt idx="5804" formatCode="General">
                  <c:v>5.8040000000000003</c:v>
                </c:pt>
                <c:pt idx="5805" formatCode="General">
                  <c:v>5.8049999999999997</c:v>
                </c:pt>
                <c:pt idx="5806" formatCode="General">
                  <c:v>5.806</c:v>
                </c:pt>
                <c:pt idx="5807" formatCode="General">
                  <c:v>5.8070000000000004</c:v>
                </c:pt>
                <c:pt idx="5808" formatCode="General">
                  <c:v>5.8079999999999998</c:v>
                </c:pt>
                <c:pt idx="5809" formatCode="General">
                  <c:v>5.8090000000000002</c:v>
                </c:pt>
                <c:pt idx="5810" formatCode="General">
                  <c:v>5.81</c:v>
                </c:pt>
                <c:pt idx="5811" formatCode="General">
                  <c:v>5.8109999999999999</c:v>
                </c:pt>
                <c:pt idx="5812" formatCode="General">
                  <c:v>5.8120000000000003</c:v>
                </c:pt>
                <c:pt idx="5813" formatCode="General">
                  <c:v>5.8129999999999997</c:v>
                </c:pt>
                <c:pt idx="5814" formatCode="General">
                  <c:v>5.8140000000000001</c:v>
                </c:pt>
                <c:pt idx="5815" formatCode="General">
                  <c:v>5.8150000000000004</c:v>
                </c:pt>
                <c:pt idx="5816" formatCode="General">
                  <c:v>5.8159999999999998</c:v>
                </c:pt>
                <c:pt idx="5817" formatCode="General">
                  <c:v>5.8170000000000002</c:v>
                </c:pt>
                <c:pt idx="5818" formatCode="General">
                  <c:v>5.8179999999999996</c:v>
                </c:pt>
                <c:pt idx="5819" formatCode="General">
                  <c:v>5.819</c:v>
                </c:pt>
                <c:pt idx="5820" formatCode="General">
                  <c:v>5.82</c:v>
                </c:pt>
                <c:pt idx="5821" formatCode="General">
                  <c:v>5.8209999999999997</c:v>
                </c:pt>
                <c:pt idx="5822" formatCode="General">
                  <c:v>5.8220000000000001</c:v>
                </c:pt>
                <c:pt idx="5823" formatCode="General">
                  <c:v>5.8230000000000004</c:v>
                </c:pt>
                <c:pt idx="5824" formatCode="General">
                  <c:v>5.8239999999999998</c:v>
                </c:pt>
                <c:pt idx="5825" formatCode="General">
                  <c:v>5.8250000000000002</c:v>
                </c:pt>
                <c:pt idx="5826" formatCode="General">
                  <c:v>5.8259999999999996</c:v>
                </c:pt>
                <c:pt idx="5827" formatCode="General">
                  <c:v>5.827</c:v>
                </c:pt>
                <c:pt idx="5828" formatCode="General">
                  <c:v>5.8280000000000003</c:v>
                </c:pt>
                <c:pt idx="5829" formatCode="General">
                  <c:v>5.8289999999999997</c:v>
                </c:pt>
                <c:pt idx="5830" formatCode="General">
                  <c:v>5.83</c:v>
                </c:pt>
                <c:pt idx="5831" formatCode="General">
                  <c:v>5.8310000000000004</c:v>
                </c:pt>
                <c:pt idx="5832" formatCode="General">
                  <c:v>5.8319999999999999</c:v>
                </c:pt>
                <c:pt idx="5833" formatCode="General">
                  <c:v>5.8330000000000002</c:v>
                </c:pt>
                <c:pt idx="5834" formatCode="General">
                  <c:v>5.8339999999999996</c:v>
                </c:pt>
                <c:pt idx="5835" formatCode="General">
                  <c:v>5.835</c:v>
                </c:pt>
                <c:pt idx="5836" formatCode="General">
                  <c:v>5.8360000000000003</c:v>
                </c:pt>
                <c:pt idx="5837" formatCode="General">
                  <c:v>5.8369999999999997</c:v>
                </c:pt>
                <c:pt idx="5838" formatCode="General">
                  <c:v>5.8380000000000001</c:v>
                </c:pt>
                <c:pt idx="5839" formatCode="General">
                  <c:v>5.8390000000000004</c:v>
                </c:pt>
                <c:pt idx="5840" formatCode="General">
                  <c:v>5.84</c:v>
                </c:pt>
                <c:pt idx="5841" formatCode="General">
                  <c:v>5.8410000000000002</c:v>
                </c:pt>
                <c:pt idx="5842" formatCode="General">
                  <c:v>5.8419999999999996</c:v>
                </c:pt>
                <c:pt idx="5843" formatCode="General">
                  <c:v>5.843</c:v>
                </c:pt>
                <c:pt idx="5844" formatCode="General">
                  <c:v>5.8440000000000003</c:v>
                </c:pt>
                <c:pt idx="5845" formatCode="General">
                  <c:v>5.8449999999999998</c:v>
                </c:pt>
                <c:pt idx="5846" formatCode="General">
                  <c:v>5.8460000000000001</c:v>
                </c:pt>
                <c:pt idx="5847" formatCode="General">
                  <c:v>5.8470000000000004</c:v>
                </c:pt>
                <c:pt idx="5848" formatCode="General">
                  <c:v>5.8479999999999999</c:v>
                </c:pt>
                <c:pt idx="5849" formatCode="General">
                  <c:v>5.8490000000000002</c:v>
                </c:pt>
                <c:pt idx="5850" formatCode="General">
                  <c:v>5.85</c:v>
                </c:pt>
                <c:pt idx="5851" formatCode="General">
                  <c:v>5.851</c:v>
                </c:pt>
                <c:pt idx="5852" formatCode="General">
                  <c:v>5.8520000000000003</c:v>
                </c:pt>
                <c:pt idx="5853" formatCode="General">
                  <c:v>5.8529999999999998</c:v>
                </c:pt>
                <c:pt idx="5854" formatCode="General">
                  <c:v>5.8540000000000001</c:v>
                </c:pt>
                <c:pt idx="5855" formatCode="General">
                  <c:v>5.8550000000000004</c:v>
                </c:pt>
                <c:pt idx="5856" formatCode="General">
                  <c:v>5.8559999999999999</c:v>
                </c:pt>
                <c:pt idx="5857" formatCode="General">
                  <c:v>5.8570000000000002</c:v>
                </c:pt>
                <c:pt idx="5858" formatCode="General">
                  <c:v>5.8579999999999997</c:v>
                </c:pt>
                <c:pt idx="5859" formatCode="General">
                  <c:v>5.859</c:v>
                </c:pt>
                <c:pt idx="5860" formatCode="General">
                  <c:v>5.86</c:v>
                </c:pt>
                <c:pt idx="5861" formatCode="General">
                  <c:v>5.8609999999999998</c:v>
                </c:pt>
                <c:pt idx="5862" formatCode="General">
                  <c:v>5.8620000000000001</c:v>
                </c:pt>
                <c:pt idx="5863" formatCode="General">
                  <c:v>5.8630000000000004</c:v>
                </c:pt>
                <c:pt idx="5864" formatCode="General">
                  <c:v>5.8639999999999999</c:v>
                </c:pt>
                <c:pt idx="5865" formatCode="General">
                  <c:v>5.8650000000000002</c:v>
                </c:pt>
                <c:pt idx="5866" formatCode="General">
                  <c:v>5.8659999999999997</c:v>
                </c:pt>
                <c:pt idx="5867" formatCode="General">
                  <c:v>5.867</c:v>
                </c:pt>
                <c:pt idx="5868" formatCode="General">
                  <c:v>5.8680000000000003</c:v>
                </c:pt>
                <c:pt idx="5869" formatCode="General">
                  <c:v>5.8689999999999998</c:v>
                </c:pt>
                <c:pt idx="5870" formatCode="General">
                  <c:v>5.87</c:v>
                </c:pt>
                <c:pt idx="5871" formatCode="General">
                  <c:v>5.8710000000000004</c:v>
                </c:pt>
                <c:pt idx="5872" formatCode="General">
                  <c:v>5.8719999999999999</c:v>
                </c:pt>
                <c:pt idx="5873" formatCode="General">
                  <c:v>5.8730000000000002</c:v>
                </c:pt>
                <c:pt idx="5874" formatCode="General">
                  <c:v>5.8739999999999997</c:v>
                </c:pt>
                <c:pt idx="5875" formatCode="General">
                  <c:v>5.875</c:v>
                </c:pt>
                <c:pt idx="5876" formatCode="General">
                  <c:v>5.8760000000000003</c:v>
                </c:pt>
                <c:pt idx="5877" formatCode="General">
                  <c:v>5.8769999999999998</c:v>
                </c:pt>
                <c:pt idx="5878" formatCode="General">
                  <c:v>5.8780000000000001</c:v>
                </c:pt>
                <c:pt idx="5879" formatCode="General">
                  <c:v>5.8789999999999996</c:v>
                </c:pt>
                <c:pt idx="5880" formatCode="General">
                  <c:v>5.88</c:v>
                </c:pt>
                <c:pt idx="5881" formatCode="General">
                  <c:v>5.8810000000000002</c:v>
                </c:pt>
                <c:pt idx="5882" formatCode="General">
                  <c:v>5.8819999999999997</c:v>
                </c:pt>
                <c:pt idx="5883" formatCode="General">
                  <c:v>5.883</c:v>
                </c:pt>
                <c:pt idx="5884" formatCode="General">
                  <c:v>5.8840000000000003</c:v>
                </c:pt>
                <c:pt idx="5885" formatCode="General">
                  <c:v>5.8849999999999998</c:v>
                </c:pt>
                <c:pt idx="5886" formatCode="General">
                  <c:v>5.8860000000000001</c:v>
                </c:pt>
                <c:pt idx="5887" formatCode="General">
                  <c:v>5.8869999999999996</c:v>
                </c:pt>
                <c:pt idx="5888" formatCode="General">
                  <c:v>5.8879999999999999</c:v>
                </c:pt>
                <c:pt idx="5889" formatCode="General">
                  <c:v>5.8890000000000002</c:v>
                </c:pt>
                <c:pt idx="5890" formatCode="General">
                  <c:v>5.89</c:v>
                </c:pt>
                <c:pt idx="5891" formatCode="General">
                  <c:v>5.891</c:v>
                </c:pt>
                <c:pt idx="5892" formatCode="General">
                  <c:v>5.8920000000000003</c:v>
                </c:pt>
                <c:pt idx="5893" formatCode="General">
                  <c:v>5.8929999999999998</c:v>
                </c:pt>
                <c:pt idx="5894" formatCode="General">
                  <c:v>5.8940000000000001</c:v>
                </c:pt>
                <c:pt idx="5895" formatCode="General">
                  <c:v>5.8949999999999996</c:v>
                </c:pt>
                <c:pt idx="5896" formatCode="General">
                  <c:v>5.8959999999999999</c:v>
                </c:pt>
                <c:pt idx="5897" formatCode="General">
                  <c:v>5.8970000000000002</c:v>
                </c:pt>
                <c:pt idx="5898" formatCode="General">
                  <c:v>5.8979999999999997</c:v>
                </c:pt>
                <c:pt idx="5899" formatCode="General">
                  <c:v>5.899</c:v>
                </c:pt>
                <c:pt idx="5900" formatCode="General">
                  <c:v>5.9</c:v>
                </c:pt>
                <c:pt idx="5901" formatCode="General">
                  <c:v>5.9009999999999998</c:v>
                </c:pt>
                <c:pt idx="5902" formatCode="General">
                  <c:v>5.9020000000000001</c:v>
                </c:pt>
                <c:pt idx="5903" formatCode="General">
                  <c:v>5.9029999999999996</c:v>
                </c:pt>
                <c:pt idx="5904" formatCode="General">
                  <c:v>5.9039999999999999</c:v>
                </c:pt>
                <c:pt idx="5905" formatCode="General">
                  <c:v>5.9050000000000002</c:v>
                </c:pt>
                <c:pt idx="5906" formatCode="General">
                  <c:v>5.9059999999999997</c:v>
                </c:pt>
                <c:pt idx="5907" formatCode="General">
                  <c:v>5.907</c:v>
                </c:pt>
                <c:pt idx="5908" formatCode="General">
                  <c:v>5.9080000000000004</c:v>
                </c:pt>
                <c:pt idx="5909" formatCode="General">
                  <c:v>5.9089999999999998</c:v>
                </c:pt>
                <c:pt idx="5910" formatCode="General">
                  <c:v>5.91</c:v>
                </c:pt>
                <c:pt idx="5911" formatCode="General">
                  <c:v>5.9109999999999996</c:v>
                </c:pt>
                <c:pt idx="5912" formatCode="General">
                  <c:v>5.9119999999999999</c:v>
                </c:pt>
                <c:pt idx="5913" formatCode="General">
                  <c:v>5.9130000000000003</c:v>
                </c:pt>
                <c:pt idx="5914" formatCode="General">
                  <c:v>5.9139999999999997</c:v>
                </c:pt>
                <c:pt idx="5915" formatCode="General">
                  <c:v>5.915</c:v>
                </c:pt>
                <c:pt idx="5916" formatCode="General">
                  <c:v>5.9160000000000004</c:v>
                </c:pt>
                <c:pt idx="5917" formatCode="General">
                  <c:v>5.9169999999999998</c:v>
                </c:pt>
                <c:pt idx="5918" formatCode="General">
                  <c:v>5.9180000000000001</c:v>
                </c:pt>
                <c:pt idx="5919" formatCode="General">
                  <c:v>5.9189999999999996</c:v>
                </c:pt>
                <c:pt idx="5920" formatCode="General">
                  <c:v>5.92</c:v>
                </c:pt>
                <c:pt idx="5921" formatCode="General">
                  <c:v>5.9210000000000003</c:v>
                </c:pt>
                <c:pt idx="5922" formatCode="General">
                  <c:v>5.9219999999999997</c:v>
                </c:pt>
                <c:pt idx="5923" formatCode="General">
                  <c:v>5.923</c:v>
                </c:pt>
                <c:pt idx="5924" formatCode="General">
                  <c:v>5.9240000000000004</c:v>
                </c:pt>
                <c:pt idx="5925" formatCode="General">
                  <c:v>5.9249999999999998</c:v>
                </c:pt>
                <c:pt idx="5926" formatCode="General">
                  <c:v>5.9260000000000002</c:v>
                </c:pt>
                <c:pt idx="5927" formatCode="General">
                  <c:v>5.9269999999999996</c:v>
                </c:pt>
                <c:pt idx="5928" formatCode="General">
                  <c:v>5.9279999999999999</c:v>
                </c:pt>
                <c:pt idx="5929" formatCode="General">
                  <c:v>5.9290000000000003</c:v>
                </c:pt>
                <c:pt idx="5930" formatCode="General">
                  <c:v>5.93</c:v>
                </c:pt>
                <c:pt idx="5931" formatCode="General">
                  <c:v>5.931</c:v>
                </c:pt>
                <c:pt idx="5932" formatCode="General">
                  <c:v>5.9320000000000004</c:v>
                </c:pt>
                <c:pt idx="5933" formatCode="General">
                  <c:v>5.9329999999999998</c:v>
                </c:pt>
                <c:pt idx="5934" formatCode="General">
                  <c:v>5.9340000000000002</c:v>
                </c:pt>
                <c:pt idx="5935" formatCode="General">
                  <c:v>5.9349999999999996</c:v>
                </c:pt>
                <c:pt idx="5936" formatCode="General">
                  <c:v>5.9359999999999999</c:v>
                </c:pt>
                <c:pt idx="5937" formatCode="General">
                  <c:v>5.9370000000000003</c:v>
                </c:pt>
                <c:pt idx="5938" formatCode="General">
                  <c:v>5.9379999999999997</c:v>
                </c:pt>
                <c:pt idx="5939" formatCode="General">
                  <c:v>5.9390000000000001</c:v>
                </c:pt>
                <c:pt idx="5940" formatCode="General">
                  <c:v>5.94</c:v>
                </c:pt>
                <c:pt idx="5941" formatCode="General">
                  <c:v>5.9409999999999998</c:v>
                </c:pt>
                <c:pt idx="5942" formatCode="General">
                  <c:v>5.9420000000000002</c:v>
                </c:pt>
                <c:pt idx="5943" formatCode="General">
                  <c:v>5.9429999999999996</c:v>
                </c:pt>
                <c:pt idx="5944" formatCode="General">
                  <c:v>5.944</c:v>
                </c:pt>
                <c:pt idx="5945" formatCode="General">
                  <c:v>5.9450000000000003</c:v>
                </c:pt>
                <c:pt idx="5946" formatCode="General">
                  <c:v>5.9459999999999997</c:v>
                </c:pt>
                <c:pt idx="5947" formatCode="General">
                  <c:v>5.9470000000000001</c:v>
                </c:pt>
                <c:pt idx="5948" formatCode="General">
                  <c:v>5.9480000000000004</c:v>
                </c:pt>
                <c:pt idx="5949" formatCode="General">
                  <c:v>5.9489999999999998</c:v>
                </c:pt>
                <c:pt idx="5950" formatCode="General">
                  <c:v>5.95</c:v>
                </c:pt>
                <c:pt idx="5951" formatCode="General">
                  <c:v>5.9509999999999996</c:v>
                </c:pt>
                <c:pt idx="5952" formatCode="General">
                  <c:v>5.952</c:v>
                </c:pt>
                <c:pt idx="5953" formatCode="General">
                  <c:v>5.9530000000000003</c:v>
                </c:pt>
                <c:pt idx="5954" formatCode="General">
                  <c:v>5.9539999999999997</c:v>
                </c:pt>
                <c:pt idx="5955" formatCode="General">
                  <c:v>5.9550000000000001</c:v>
                </c:pt>
                <c:pt idx="5956" formatCode="General">
                  <c:v>5.9560000000000004</c:v>
                </c:pt>
                <c:pt idx="5957" formatCode="General">
                  <c:v>5.9569999999999999</c:v>
                </c:pt>
                <c:pt idx="5958" formatCode="General">
                  <c:v>5.9580000000000002</c:v>
                </c:pt>
                <c:pt idx="5959" formatCode="General">
                  <c:v>5.9589999999999996</c:v>
                </c:pt>
                <c:pt idx="5960" formatCode="General">
                  <c:v>5.96</c:v>
                </c:pt>
                <c:pt idx="5961" formatCode="General">
                  <c:v>5.9610000000000003</c:v>
                </c:pt>
                <c:pt idx="5962" formatCode="General">
                  <c:v>5.9619999999999997</c:v>
                </c:pt>
                <c:pt idx="5963" formatCode="General">
                  <c:v>5.9630000000000001</c:v>
                </c:pt>
                <c:pt idx="5964" formatCode="General">
                  <c:v>5.9640000000000004</c:v>
                </c:pt>
                <c:pt idx="5965" formatCode="General">
                  <c:v>5.9649999999999999</c:v>
                </c:pt>
                <c:pt idx="5966" formatCode="General">
                  <c:v>5.9660000000000002</c:v>
                </c:pt>
                <c:pt idx="5967" formatCode="General">
                  <c:v>5.9669999999999996</c:v>
                </c:pt>
                <c:pt idx="5968" formatCode="General">
                  <c:v>5.968</c:v>
                </c:pt>
                <c:pt idx="5969" formatCode="General">
                  <c:v>5.9690000000000003</c:v>
                </c:pt>
                <c:pt idx="5970" formatCode="General">
                  <c:v>5.97</c:v>
                </c:pt>
                <c:pt idx="5971" formatCode="General">
                  <c:v>5.9710000000000001</c:v>
                </c:pt>
                <c:pt idx="5972" formatCode="General">
                  <c:v>5.9720000000000004</c:v>
                </c:pt>
                <c:pt idx="5973" formatCode="General">
                  <c:v>5.9729999999999999</c:v>
                </c:pt>
                <c:pt idx="5974" formatCode="General">
                  <c:v>5.9740000000000002</c:v>
                </c:pt>
                <c:pt idx="5975" formatCode="General">
                  <c:v>5.9749999999999996</c:v>
                </c:pt>
                <c:pt idx="5976" formatCode="General">
                  <c:v>5.976</c:v>
                </c:pt>
                <c:pt idx="5977" formatCode="General">
                  <c:v>5.9770000000000003</c:v>
                </c:pt>
                <c:pt idx="5978" formatCode="General">
                  <c:v>5.9779999999999998</c:v>
                </c:pt>
                <c:pt idx="5979" formatCode="General">
                  <c:v>5.9790000000000001</c:v>
                </c:pt>
                <c:pt idx="5980" formatCode="General">
                  <c:v>5.98</c:v>
                </c:pt>
                <c:pt idx="5981" formatCode="General">
                  <c:v>5.9809999999999999</c:v>
                </c:pt>
                <c:pt idx="5982" formatCode="General">
                  <c:v>5.9820000000000002</c:v>
                </c:pt>
                <c:pt idx="5983" formatCode="General">
                  <c:v>5.9829999999999997</c:v>
                </c:pt>
                <c:pt idx="5984" formatCode="General">
                  <c:v>5.984</c:v>
                </c:pt>
                <c:pt idx="5985" formatCode="General">
                  <c:v>5.9850000000000003</c:v>
                </c:pt>
                <c:pt idx="5986" formatCode="General">
                  <c:v>5.9859999999999998</c:v>
                </c:pt>
                <c:pt idx="5987" formatCode="General">
                  <c:v>5.9870000000000001</c:v>
                </c:pt>
                <c:pt idx="5988" formatCode="General">
                  <c:v>5.9880000000000004</c:v>
                </c:pt>
                <c:pt idx="5989" formatCode="General">
                  <c:v>5.9889999999999999</c:v>
                </c:pt>
                <c:pt idx="5990" formatCode="General">
                  <c:v>5.99</c:v>
                </c:pt>
                <c:pt idx="5991" formatCode="General">
                  <c:v>5.9909999999999997</c:v>
                </c:pt>
                <c:pt idx="5992" formatCode="General">
                  <c:v>5.992</c:v>
                </c:pt>
                <c:pt idx="5993" formatCode="General">
                  <c:v>5.9930000000000003</c:v>
                </c:pt>
                <c:pt idx="5994" formatCode="General">
                  <c:v>5.9939999999999998</c:v>
                </c:pt>
                <c:pt idx="5995" formatCode="General">
                  <c:v>5.9950000000000001</c:v>
                </c:pt>
                <c:pt idx="5996" formatCode="General">
                  <c:v>5.9960000000000004</c:v>
                </c:pt>
                <c:pt idx="5997" formatCode="General">
                  <c:v>5.9969999999999999</c:v>
                </c:pt>
                <c:pt idx="5998" formatCode="General">
                  <c:v>5.9980000000000002</c:v>
                </c:pt>
                <c:pt idx="5999" formatCode="General">
                  <c:v>5.9989999999999997</c:v>
                </c:pt>
                <c:pt idx="6000" formatCode="General">
                  <c:v>6</c:v>
                </c:pt>
                <c:pt idx="6001" formatCode="General">
                  <c:v>6.0010000000000003</c:v>
                </c:pt>
                <c:pt idx="6002" formatCode="General">
                  <c:v>6.0019999999999998</c:v>
                </c:pt>
                <c:pt idx="6003" formatCode="General">
                  <c:v>6.0030000000000001</c:v>
                </c:pt>
                <c:pt idx="6004" formatCode="General">
                  <c:v>6.0039999999999996</c:v>
                </c:pt>
                <c:pt idx="6005" formatCode="General">
                  <c:v>6.0049999999999999</c:v>
                </c:pt>
                <c:pt idx="6006" formatCode="General">
                  <c:v>6.0060000000000002</c:v>
                </c:pt>
                <c:pt idx="6007" formatCode="General">
                  <c:v>6.0069999999999997</c:v>
                </c:pt>
                <c:pt idx="6008" formatCode="General">
                  <c:v>6.008</c:v>
                </c:pt>
                <c:pt idx="6009" formatCode="General">
                  <c:v>6.0090000000000003</c:v>
                </c:pt>
                <c:pt idx="6010" formatCode="General">
                  <c:v>6.01</c:v>
                </c:pt>
                <c:pt idx="6011" formatCode="General">
                  <c:v>6.0110000000000001</c:v>
                </c:pt>
                <c:pt idx="6012" formatCode="General">
                  <c:v>6.0119999999999996</c:v>
                </c:pt>
                <c:pt idx="6013" formatCode="General">
                  <c:v>6.0129999999999999</c:v>
                </c:pt>
                <c:pt idx="6014" formatCode="General">
                  <c:v>6.0140000000000002</c:v>
                </c:pt>
                <c:pt idx="6015" formatCode="General">
                  <c:v>6.0149999999999997</c:v>
                </c:pt>
                <c:pt idx="6016" formatCode="General">
                  <c:v>6.016</c:v>
                </c:pt>
                <c:pt idx="6017" formatCode="General">
                  <c:v>6.0170000000000003</c:v>
                </c:pt>
                <c:pt idx="6018" formatCode="General">
                  <c:v>6.0179999999999998</c:v>
                </c:pt>
                <c:pt idx="6019" formatCode="General">
                  <c:v>6.0190000000000001</c:v>
                </c:pt>
                <c:pt idx="6020" formatCode="General">
                  <c:v>6.02</c:v>
                </c:pt>
                <c:pt idx="6021" formatCode="General">
                  <c:v>6.0209999999999999</c:v>
                </c:pt>
                <c:pt idx="6022" formatCode="General">
                  <c:v>6.0220000000000002</c:v>
                </c:pt>
                <c:pt idx="6023" formatCode="General">
                  <c:v>6.0229999999999997</c:v>
                </c:pt>
                <c:pt idx="6024" formatCode="General">
                  <c:v>6.024</c:v>
                </c:pt>
                <c:pt idx="6025" formatCode="General">
                  <c:v>6.0250000000000004</c:v>
                </c:pt>
                <c:pt idx="6026" formatCode="General">
                  <c:v>6.0259999999999998</c:v>
                </c:pt>
                <c:pt idx="6027" formatCode="General">
                  <c:v>6.0270000000000001</c:v>
                </c:pt>
                <c:pt idx="6028" formatCode="General">
                  <c:v>6.0279999999999996</c:v>
                </c:pt>
                <c:pt idx="6029" formatCode="General">
                  <c:v>6.0289999999999999</c:v>
                </c:pt>
                <c:pt idx="6030" formatCode="General">
                  <c:v>6.03</c:v>
                </c:pt>
                <c:pt idx="6031" formatCode="General">
                  <c:v>6.0309999999999997</c:v>
                </c:pt>
                <c:pt idx="6032" formatCode="General">
                  <c:v>6.032</c:v>
                </c:pt>
                <c:pt idx="6033" formatCode="General">
                  <c:v>6.0330000000000004</c:v>
                </c:pt>
                <c:pt idx="6034" formatCode="General">
                  <c:v>6.0339999999999998</c:v>
                </c:pt>
                <c:pt idx="6035" formatCode="General">
                  <c:v>6.0350000000000001</c:v>
                </c:pt>
                <c:pt idx="6036" formatCode="General">
                  <c:v>6.0359999999999996</c:v>
                </c:pt>
                <c:pt idx="6037" formatCode="General">
                  <c:v>6.0369999999999999</c:v>
                </c:pt>
                <c:pt idx="6038" formatCode="General">
                  <c:v>6.0380000000000003</c:v>
                </c:pt>
                <c:pt idx="6039" formatCode="General">
                  <c:v>6.0389999999999997</c:v>
                </c:pt>
                <c:pt idx="6040" formatCode="General">
                  <c:v>6.04</c:v>
                </c:pt>
                <c:pt idx="6041" formatCode="General">
                  <c:v>6.0410000000000004</c:v>
                </c:pt>
                <c:pt idx="6042" formatCode="General">
                  <c:v>6.0419999999999998</c:v>
                </c:pt>
                <c:pt idx="6043" formatCode="General">
                  <c:v>6.0430000000000001</c:v>
                </c:pt>
                <c:pt idx="6044" formatCode="General">
                  <c:v>6.0439999999999996</c:v>
                </c:pt>
                <c:pt idx="6045" formatCode="General">
                  <c:v>6.0449999999999999</c:v>
                </c:pt>
                <c:pt idx="6046" formatCode="General">
                  <c:v>6.0460000000000003</c:v>
                </c:pt>
                <c:pt idx="6047" formatCode="General">
                  <c:v>6.0469999999999997</c:v>
                </c:pt>
                <c:pt idx="6048" formatCode="General">
                  <c:v>6.048</c:v>
                </c:pt>
                <c:pt idx="6049" formatCode="General">
                  <c:v>6.0490000000000004</c:v>
                </c:pt>
                <c:pt idx="6050" formatCode="General">
                  <c:v>6.05</c:v>
                </c:pt>
                <c:pt idx="6051" formatCode="General">
                  <c:v>6.0510000000000002</c:v>
                </c:pt>
                <c:pt idx="6052" formatCode="General">
                  <c:v>6.0519999999999996</c:v>
                </c:pt>
                <c:pt idx="6053" formatCode="General">
                  <c:v>6.0529999999999999</c:v>
                </c:pt>
                <c:pt idx="6054" formatCode="General">
                  <c:v>6.0540000000000003</c:v>
                </c:pt>
                <c:pt idx="6055" formatCode="General">
                  <c:v>6.0549999999999997</c:v>
                </c:pt>
                <c:pt idx="6056" formatCode="General">
                  <c:v>6.056</c:v>
                </c:pt>
                <c:pt idx="6057" formatCode="General">
                  <c:v>6.0570000000000004</c:v>
                </c:pt>
                <c:pt idx="6058" formatCode="General">
                  <c:v>6.0579999999999998</c:v>
                </c:pt>
                <c:pt idx="6059" formatCode="General">
                  <c:v>6.0590000000000002</c:v>
                </c:pt>
                <c:pt idx="6060" formatCode="General">
                  <c:v>6.06</c:v>
                </c:pt>
                <c:pt idx="6061" formatCode="General">
                  <c:v>6.0609999999999999</c:v>
                </c:pt>
                <c:pt idx="6062" formatCode="General">
                  <c:v>6.0620000000000003</c:v>
                </c:pt>
                <c:pt idx="6063" formatCode="General">
                  <c:v>6.0629999999999997</c:v>
                </c:pt>
                <c:pt idx="6064" formatCode="General">
                  <c:v>6.0640000000000001</c:v>
                </c:pt>
                <c:pt idx="6065" formatCode="General">
                  <c:v>6.0650000000000004</c:v>
                </c:pt>
                <c:pt idx="6066" formatCode="General">
                  <c:v>6.0659999999999998</c:v>
                </c:pt>
                <c:pt idx="6067" formatCode="General">
                  <c:v>6.0670000000000002</c:v>
                </c:pt>
                <c:pt idx="6068" formatCode="General">
                  <c:v>6.0679999999999996</c:v>
                </c:pt>
                <c:pt idx="6069" formatCode="General">
                  <c:v>6.069</c:v>
                </c:pt>
                <c:pt idx="6070" formatCode="General">
                  <c:v>6.07</c:v>
                </c:pt>
                <c:pt idx="6071" formatCode="General">
                  <c:v>6.0709999999999997</c:v>
                </c:pt>
                <c:pt idx="6072" formatCode="General">
                  <c:v>6.0720000000000001</c:v>
                </c:pt>
                <c:pt idx="6073" formatCode="General">
                  <c:v>6.0730000000000004</c:v>
                </c:pt>
                <c:pt idx="6074" formatCode="General">
                  <c:v>6.0739999999999998</c:v>
                </c:pt>
                <c:pt idx="6075" formatCode="General">
                  <c:v>6.0750000000000002</c:v>
                </c:pt>
                <c:pt idx="6076" formatCode="General">
                  <c:v>6.0759999999999996</c:v>
                </c:pt>
                <c:pt idx="6077" formatCode="General">
                  <c:v>6.077</c:v>
                </c:pt>
                <c:pt idx="6078" formatCode="General">
                  <c:v>6.0780000000000003</c:v>
                </c:pt>
                <c:pt idx="6079" formatCode="General">
                  <c:v>6.0789999999999997</c:v>
                </c:pt>
                <c:pt idx="6080" formatCode="General">
                  <c:v>6.08</c:v>
                </c:pt>
                <c:pt idx="6081" formatCode="General">
                  <c:v>6.0810000000000004</c:v>
                </c:pt>
                <c:pt idx="6082" formatCode="General">
                  <c:v>6.0819999999999999</c:v>
                </c:pt>
                <c:pt idx="6083" formatCode="General">
                  <c:v>6.0830000000000002</c:v>
                </c:pt>
                <c:pt idx="6084" formatCode="General">
                  <c:v>6.0839999999999996</c:v>
                </c:pt>
                <c:pt idx="6085" formatCode="General">
                  <c:v>6.085</c:v>
                </c:pt>
                <c:pt idx="6086" formatCode="General">
                  <c:v>6.0860000000000003</c:v>
                </c:pt>
                <c:pt idx="6087" formatCode="General">
                  <c:v>6.0869999999999997</c:v>
                </c:pt>
                <c:pt idx="6088" formatCode="General">
                  <c:v>6.0880000000000001</c:v>
                </c:pt>
                <c:pt idx="6089" formatCode="General">
                  <c:v>6.0890000000000004</c:v>
                </c:pt>
                <c:pt idx="6090" formatCode="General">
                  <c:v>6.09</c:v>
                </c:pt>
                <c:pt idx="6091" formatCode="General">
                  <c:v>6.0910000000000002</c:v>
                </c:pt>
                <c:pt idx="6092" formatCode="General">
                  <c:v>6.0919999999999996</c:v>
                </c:pt>
                <c:pt idx="6093" formatCode="General">
                  <c:v>6.093</c:v>
                </c:pt>
                <c:pt idx="6094" formatCode="General">
                  <c:v>6.0940000000000003</c:v>
                </c:pt>
                <c:pt idx="6095" formatCode="General">
                  <c:v>6.0949999999999998</c:v>
                </c:pt>
                <c:pt idx="6096" formatCode="General">
                  <c:v>6.0960000000000001</c:v>
                </c:pt>
                <c:pt idx="6097" formatCode="General">
                  <c:v>6.0970000000000004</c:v>
                </c:pt>
                <c:pt idx="6098" formatCode="General">
                  <c:v>6.0979999999999999</c:v>
                </c:pt>
                <c:pt idx="6099" formatCode="General">
                  <c:v>6.0990000000000002</c:v>
                </c:pt>
                <c:pt idx="6100" formatCode="General">
                  <c:v>6.1</c:v>
                </c:pt>
                <c:pt idx="6101" formatCode="General">
                  <c:v>6.101</c:v>
                </c:pt>
                <c:pt idx="6102" formatCode="General">
                  <c:v>6.1020000000000003</c:v>
                </c:pt>
                <c:pt idx="6103" formatCode="General">
                  <c:v>6.1029999999999998</c:v>
                </c:pt>
                <c:pt idx="6104" formatCode="General">
                  <c:v>6.1040000000000001</c:v>
                </c:pt>
                <c:pt idx="6105" formatCode="General">
                  <c:v>6.1050000000000004</c:v>
                </c:pt>
                <c:pt idx="6106" formatCode="General">
                  <c:v>6.1059999999999999</c:v>
                </c:pt>
                <c:pt idx="6107" formatCode="General">
                  <c:v>6.1070000000000002</c:v>
                </c:pt>
                <c:pt idx="6108" formatCode="General">
                  <c:v>6.1079999999999997</c:v>
                </c:pt>
                <c:pt idx="6109" formatCode="General">
                  <c:v>6.109</c:v>
                </c:pt>
                <c:pt idx="6110" formatCode="General">
                  <c:v>6.11</c:v>
                </c:pt>
                <c:pt idx="6111" formatCode="General">
                  <c:v>6.1109999999999998</c:v>
                </c:pt>
                <c:pt idx="6112" formatCode="General">
                  <c:v>6.1120000000000001</c:v>
                </c:pt>
                <c:pt idx="6113" formatCode="General">
                  <c:v>6.1130000000000004</c:v>
                </c:pt>
                <c:pt idx="6114" formatCode="General">
                  <c:v>6.1139999999999999</c:v>
                </c:pt>
                <c:pt idx="6115" formatCode="General">
                  <c:v>6.1150000000000002</c:v>
                </c:pt>
                <c:pt idx="6116" formatCode="General">
                  <c:v>6.1159999999999997</c:v>
                </c:pt>
                <c:pt idx="6117" formatCode="General">
                  <c:v>6.117</c:v>
                </c:pt>
                <c:pt idx="6118" formatCode="General">
                  <c:v>6.1180000000000003</c:v>
                </c:pt>
                <c:pt idx="6119" formatCode="General">
                  <c:v>6.1189999999999998</c:v>
                </c:pt>
                <c:pt idx="6120" formatCode="General">
                  <c:v>6.12</c:v>
                </c:pt>
                <c:pt idx="6121" formatCode="General">
                  <c:v>6.1210000000000004</c:v>
                </c:pt>
                <c:pt idx="6122" formatCode="General">
                  <c:v>6.1219999999999999</c:v>
                </c:pt>
                <c:pt idx="6123" formatCode="General">
                  <c:v>6.1230000000000002</c:v>
                </c:pt>
                <c:pt idx="6124" formatCode="General">
                  <c:v>6.1239999999999997</c:v>
                </c:pt>
                <c:pt idx="6125" formatCode="General">
                  <c:v>6.125</c:v>
                </c:pt>
                <c:pt idx="6126" formatCode="General">
                  <c:v>6.1260000000000003</c:v>
                </c:pt>
                <c:pt idx="6127" formatCode="General">
                  <c:v>6.1269999999999998</c:v>
                </c:pt>
                <c:pt idx="6128" formatCode="General">
                  <c:v>6.1280000000000001</c:v>
                </c:pt>
                <c:pt idx="6129" formatCode="General">
                  <c:v>6.1289999999999996</c:v>
                </c:pt>
                <c:pt idx="6130" formatCode="General">
                  <c:v>6.13</c:v>
                </c:pt>
                <c:pt idx="6131" formatCode="General">
                  <c:v>6.1310000000000002</c:v>
                </c:pt>
                <c:pt idx="6132" formatCode="General">
                  <c:v>6.1319999999999997</c:v>
                </c:pt>
                <c:pt idx="6133" formatCode="General">
                  <c:v>6.133</c:v>
                </c:pt>
                <c:pt idx="6134" formatCode="General">
                  <c:v>6.1340000000000003</c:v>
                </c:pt>
                <c:pt idx="6135" formatCode="General">
                  <c:v>6.1349999999999998</c:v>
                </c:pt>
                <c:pt idx="6136" formatCode="General">
                  <c:v>6.1360000000000001</c:v>
                </c:pt>
                <c:pt idx="6137" formatCode="General">
                  <c:v>6.1369999999999996</c:v>
                </c:pt>
                <c:pt idx="6138" formatCode="General">
                  <c:v>6.1379999999999999</c:v>
                </c:pt>
                <c:pt idx="6139" formatCode="General">
                  <c:v>6.1390000000000002</c:v>
                </c:pt>
                <c:pt idx="6140" formatCode="General">
                  <c:v>6.14</c:v>
                </c:pt>
                <c:pt idx="6141" formatCode="General">
                  <c:v>6.141</c:v>
                </c:pt>
                <c:pt idx="6142" formatCode="General">
                  <c:v>6.1420000000000003</c:v>
                </c:pt>
                <c:pt idx="6143" formatCode="General">
                  <c:v>6.1429999999999998</c:v>
                </c:pt>
                <c:pt idx="6144" formatCode="General">
                  <c:v>6.1440000000000001</c:v>
                </c:pt>
                <c:pt idx="6145" formatCode="General">
                  <c:v>6.1449999999999996</c:v>
                </c:pt>
                <c:pt idx="6146" formatCode="General">
                  <c:v>6.1459999999999999</c:v>
                </c:pt>
                <c:pt idx="6147" formatCode="General">
                  <c:v>6.1470000000000002</c:v>
                </c:pt>
                <c:pt idx="6148" formatCode="General">
                  <c:v>6.1479999999999997</c:v>
                </c:pt>
                <c:pt idx="6149" formatCode="General">
                  <c:v>6.149</c:v>
                </c:pt>
                <c:pt idx="6150" formatCode="General">
                  <c:v>6.15</c:v>
                </c:pt>
                <c:pt idx="6151" formatCode="General">
                  <c:v>6.1509999999999998</c:v>
                </c:pt>
                <c:pt idx="6152" formatCode="General">
                  <c:v>6.1520000000000001</c:v>
                </c:pt>
                <c:pt idx="6153" formatCode="General">
                  <c:v>6.1529999999999996</c:v>
                </c:pt>
                <c:pt idx="6154" formatCode="General">
                  <c:v>6.1539999999999999</c:v>
                </c:pt>
                <c:pt idx="6155" formatCode="General">
                  <c:v>6.1550000000000002</c:v>
                </c:pt>
                <c:pt idx="6156" formatCode="General">
                  <c:v>6.1559999999999997</c:v>
                </c:pt>
                <c:pt idx="6157" formatCode="General">
                  <c:v>6.157</c:v>
                </c:pt>
                <c:pt idx="6158" formatCode="General">
                  <c:v>6.1580000000000004</c:v>
                </c:pt>
                <c:pt idx="6159" formatCode="General">
                  <c:v>6.1589999999999998</c:v>
                </c:pt>
                <c:pt idx="6160" formatCode="General">
                  <c:v>6.16</c:v>
                </c:pt>
                <c:pt idx="6161" formatCode="General">
                  <c:v>6.1609999999999996</c:v>
                </c:pt>
                <c:pt idx="6162" formatCode="General">
                  <c:v>6.1619999999999999</c:v>
                </c:pt>
                <c:pt idx="6163" formatCode="General">
                  <c:v>6.1630000000000003</c:v>
                </c:pt>
                <c:pt idx="6164" formatCode="General">
                  <c:v>6.1639999999999997</c:v>
                </c:pt>
                <c:pt idx="6165" formatCode="General">
                  <c:v>6.165</c:v>
                </c:pt>
                <c:pt idx="6166" formatCode="General">
                  <c:v>6.1660000000000004</c:v>
                </c:pt>
                <c:pt idx="6167" formatCode="General">
                  <c:v>6.1669999999999998</c:v>
                </c:pt>
                <c:pt idx="6168" formatCode="General">
                  <c:v>6.1680000000000001</c:v>
                </c:pt>
                <c:pt idx="6169" formatCode="General">
                  <c:v>6.1689999999999996</c:v>
                </c:pt>
                <c:pt idx="6170" formatCode="General">
                  <c:v>6.17</c:v>
                </c:pt>
                <c:pt idx="6171" formatCode="General">
                  <c:v>6.1710000000000003</c:v>
                </c:pt>
                <c:pt idx="6172" formatCode="General">
                  <c:v>6.1719999999999997</c:v>
                </c:pt>
                <c:pt idx="6173" formatCode="General">
                  <c:v>6.173</c:v>
                </c:pt>
                <c:pt idx="6174" formatCode="General">
                  <c:v>6.1740000000000004</c:v>
                </c:pt>
                <c:pt idx="6175" formatCode="General">
                  <c:v>6.1749999999999998</c:v>
                </c:pt>
                <c:pt idx="6176" formatCode="General">
                  <c:v>6.1760000000000002</c:v>
                </c:pt>
                <c:pt idx="6177" formatCode="General">
                  <c:v>6.1769999999999996</c:v>
                </c:pt>
                <c:pt idx="6178" formatCode="General">
                  <c:v>6.1779999999999999</c:v>
                </c:pt>
                <c:pt idx="6179" formatCode="General">
                  <c:v>6.1790000000000003</c:v>
                </c:pt>
                <c:pt idx="6180" formatCode="General">
                  <c:v>6.18</c:v>
                </c:pt>
                <c:pt idx="6181" formatCode="General">
                  <c:v>6.181</c:v>
                </c:pt>
                <c:pt idx="6182" formatCode="General">
                  <c:v>6.1820000000000004</c:v>
                </c:pt>
                <c:pt idx="6183" formatCode="General">
                  <c:v>6.1829999999999998</c:v>
                </c:pt>
                <c:pt idx="6184" formatCode="General">
                  <c:v>6.1840000000000002</c:v>
                </c:pt>
                <c:pt idx="6185" formatCode="General">
                  <c:v>6.1849999999999996</c:v>
                </c:pt>
                <c:pt idx="6186" formatCode="General">
                  <c:v>6.1859999999999999</c:v>
                </c:pt>
                <c:pt idx="6187" formatCode="General">
                  <c:v>6.1870000000000003</c:v>
                </c:pt>
                <c:pt idx="6188" formatCode="General">
                  <c:v>6.1879999999999997</c:v>
                </c:pt>
                <c:pt idx="6189" formatCode="General">
                  <c:v>6.1890000000000001</c:v>
                </c:pt>
                <c:pt idx="6190" formatCode="General">
                  <c:v>6.19</c:v>
                </c:pt>
                <c:pt idx="6191" formatCode="General">
                  <c:v>6.1909999999999998</c:v>
                </c:pt>
                <c:pt idx="6192" formatCode="General">
                  <c:v>6.1920000000000002</c:v>
                </c:pt>
                <c:pt idx="6193" formatCode="General">
                  <c:v>6.1929999999999996</c:v>
                </c:pt>
                <c:pt idx="6194" formatCode="General">
                  <c:v>6.194</c:v>
                </c:pt>
                <c:pt idx="6195" formatCode="General">
                  <c:v>6.1950000000000003</c:v>
                </c:pt>
                <c:pt idx="6196" formatCode="General">
                  <c:v>6.1959999999999997</c:v>
                </c:pt>
                <c:pt idx="6197" formatCode="General">
                  <c:v>6.1970000000000001</c:v>
                </c:pt>
                <c:pt idx="6198" formatCode="General">
                  <c:v>6.1980000000000004</c:v>
                </c:pt>
                <c:pt idx="6199" formatCode="General">
                  <c:v>6.1989999999999998</c:v>
                </c:pt>
                <c:pt idx="6200" formatCode="General">
                  <c:v>6.2</c:v>
                </c:pt>
                <c:pt idx="6201" formatCode="General">
                  <c:v>6.2009999999999996</c:v>
                </c:pt>
                <c:pt idx="6202" formatCode="General">
                  <c:v>6.202</c:v>
                </c:pt>
                <c:pt idx="6203" formatCode="General">
                  <c:v>6.2030000000000003</c:v>
                </c:pt>
                <c:pt idx="6204" formatCode="General">
                  <c:v>6.2039999999999997</c:v>
                </c:pt>
                <c:pt idx="6205" formatCode="General">
                  <c:v>6.2050000000000001</c:v>
                </c:pt>
                <c:pt idx="6206" formatCode="General">
                  <c:v>6.2060000000000004</c:v>
                </c:pt>
                <c:pt idx="6207" formatCode="General">
                  <c:v>6.2069999999999999</c:v>
                </c:pt>
                <c:pt idx="6208" formatCode="General">
                  <c:v>6.2080000000000002</c:v>
                </c:pt>
                <c:pt idx="6209" formatCode="General">
                  <c:v>6.2089999999999996</c:v>
                </c:pt>
                <c:pt idx="6210" formatCode="General">
                  <c:v>6.21</c:v>
                </c:pt>
                <c:pt idx="6211" formatCode="General">
                  <c:v>6.2110000000000003</c:v>
                </c:pt>
                <c:pt idx="6212" formatCode="General">
                  <c:v>6.2119999999999997</c:v>
                </c:pt>
                <c:pt idx="6213" formatCode="General">
                  <c:v>6.2130000000000001</c:v>
                </c:pt>
                <c:pt idx="6214" formatCode="General">
                  <c:v>6.2140000000000004</c:v>
                </c:pt>
                <c:pt idx="6215" formatCode="General">
                  <c:v>6.2149999999999999</c:v>
                </c:pt>
                <c:pt idx="6216" formatCode="General">
                  <c:v>6.2160000000000002</c:v>
                </c:pt>
                <c:pt idx="6217" formatCode="General">
                  <c:v>6.2169999999999996</c:v>
                </c:pt>
                <c:pt idx="6218" formatCode="General">
                  <c:v>6.218</c:v>
                </c:pt>
                <c:pt idx="6219" formatCode="General">
                  <c:v>6.2190000000000003</c:v>
                </c:pt>
                <c:pt idx="6220" formatCode="General">
                  <c:v>6.22</c:v>
                </c:pt>
                <c:pt idx="6221" formatCode="General">
                  <c:v>6.2210000000000001</c:v>
                </c:pt>
                <c:pt idx="6222" formatCode="General">
                  <c:v>6.2220000000000004</c:v>
                </c:pt>
                <c:pt idx="6223" formatCode="General">
                  <c:v>6.2229999999999999</c:v>
                </c:pt>
                <c:pt idx="6224" formatCode="General">
                  <c:v>6.2240000000000002</c:v>
                </c:pt>
                <c:pt idx="6225" formatCode="General">
                  <c:v>6.2249999999999996</c:v>
                </c:pt>
                <c:pt idx="6226" formatCode="General">
                  <c:v>6.226</c:v>
                </c:pt>
                <c:pt idx="6227" formatCode="General">
                  <c:v>6.2270000000000003</c:v>
                </c:pt>
                <c:pt idx="6228" formatCode="General">
                  <c:v>6.2279999999999998</c:v>
                </c:pt>
                <c:pt idx="6229" formatCode="General">
                  <c:v>6.2290000000000001</c:v>
                </c:pt>
                <c:pt idx="6230" formatCode="General">
                  <c:v>6.23</c:v>
                </c:pt>
                <c:pt idx="6231" formatCode="General">
                  <c:v>6.2309999999999999</c:v>
                </c:pt>
                <c:pt idx="6232" formatCode="General">
                  <c:v>6.2320000000000002</c:v>
                </c:pt>
                <c:pt idx="6233" formatCode="General">
                  <c:v>6.2329999999999997</c:v>
                </c:pt>
                <c:pt idx="6234" formatCode="General">
                  <c:v>6.234</c:v>
                </c:pt>
                <c:pt idx="6235" formatCode="General">
                  <c:v>6.2350000000000003</c:v>
                </c:pt>
                <c:pt idx="6236" formatCode="General">
                  <c:v>6.2359999999999998</c:v>
                </c:pt>
                <c:pt idx="6237" formatCode="General">
                  <c:v>6.2370000000000001</c:v>
                </c:pt>
                <c:pt idx="6238" formatCode="General">
                  <c:v>6.2380000000000004</c:v>
                </c:pt>
                <c:pt idx="6239" formatCode="General">
                  <c:v>6.2389999999999999</c:v>
                </c:pt>
                <c:pt idx="6240" formatCode="General">
                  <c:v>6.24</c:v>
                </c:pt>
                <c:pt idx="6241" formatCode="General">
                  <c:v>6.2409999999999997</c:v>
                </c:pt>
                <c:pt idx="6242" formatCode="General">
                  <c:v>6.242</c:v>
                </c:pt>
                <c:pt idx="6243" formatCode="General">
                  <c:v>6.2430000000000003</c:v>
                </c:pt>
                <c:pt idx="6244" formatCode="General">
                  <c:v>6.2439999999999998</c:v>
                </c:pt>
                <c:pt idx="6245" formatCode="General">
                  <c:v>6.2450000000000001</c:v>
                </c:pt>
                <c:pt idx="6246" formatCode="General">
                  <c:v>6.2460000000000004</c:v>
                </c:pt>
                <c:pt idx="6247" formatCode="General">
                  <c:v>6.2469999999999999</c:v>
                </c:pt>
                <c:pt idx="6248" formatCode="General">
                  <c:v>6.2480000000000002</c:v>
                </c:pt>
                <c:pt idx="6249" formatCode="General">
                  <c:v>6.2489999999999997</c:v>
                </c:pt>
                <c:pt idx="6250" formatCode="General">
                  <c:v>6.25</c:v>
                </c:pt>
                <c:pt idx="6251" formatCode="General">
                  <c:v>6.2510000000000003</c:v>
                </c:pt>
                <c:pt idx="6252" formatCode="General">
                  <c:v>6.2519999999999998</c:v>
                </c:pt>
                <c:pt idx="6253" formatCode="General">
                  <c:v>6.2530000000000001</c:v>
                </c:pt>
                <c:pt idx="6254" formatCode="General">
                  <c:v>6.2539999999999996</c:v>
                </c:pt>
                <c:pt idx="6255" formatCode="General">
                  <c:v>6.2549999999999999</c:v>
                </c:pt>
                <c:pt idx="6256" formatCode="General">
                  <c:v>6.2560000000000002</c:v>
                </c:pt>
                <c:pt idx="6257" formatCode="General">
                  <c:v>6.2569999999999997</c:v>
                </c:pt>
                <c:pt idx="6258" formatCode="General">
                  <c:v>6.258</c:v>
                </c:pt>
                <c:pt idx="6259" formatCode="General">
                  <c:v>6.2590000000000003</c:v>
                </c:pt>
                <c:pt idx="6260" formatCode="General">
                  <c:v>6.26</c:v>
                </c:pt>
                <c:pt idx="6261" formatCode="General">
                  <c:v>6.2610000000000001</c:v>
                </c:pt>
                <c:pt idx="6262" formatCode="General">
                  <c:v>6.2619999999999996</c:v>
                </c:pt>
                <c:pt idx="6263" formatCode="General">
                  <c:v>6.2629999999999999</c:v>
                </c:pt>
                <c:pt idx="6264" formatCode="General">
                  <c:v>6.2640000000000002</c:v>
                </c:pt>
                <c:pt idx="6265" formatCode="General">
                  <c:v>6.2649999999999997</c:v>
                </c:pt>
                <c:pt idx="6266" formatCode="General">
                  <c:v>6.266</c:v>
                </c:pt>
                <c:pt idx="6267" formatCode="General">
                  <c:v>6.2670000000000003</c:v>
                </c:pt>
                <c:pt idx="6268" formatCode="General">
                  <c:v>6.2679999999999998</c:v>
                </c:pt>
                <c:pt idx="6269" formatCode="General">
                  <c:v>6.2690000000000001</c:v>
                </c:pt>
                <c:pt idx="6270" formatCode="General">
                  <c:v>6.27</c:v>
                </c:pt>
                <c:pt idx="6271" formatCode="General">
                  <c:v>6.2709999999999999</c:v>
                </c:pt>
                <c:pt idx="6272" formatCode="General">
                  <c:v>6.2720000000000002</c:v>
                </c:pt>
                <c:pt idx="6273" formatCode="General">
                  <c:v>6.2729999999999997</c:v>
                </c:pt>
                <c:pt idx="6274" formatCode="General">
                  <c:v>6.274</c:v>
                </c:pt>
                <c:pt idx="6275" formatCode="General">
                  <c:v>6.2750000000000004</c:v>
                </c:pt>
                <c:pt idx="6276" formatCode="General">
                  <c:v>6.2759999999999998</c:v>
                </c:pt>
                <c:pt idx="6277" formatCode="General">
                  <c:v>6.2770000000000001</c:v>
                </c:pt>
                <c:pt idx="6278" formatCode="General">
                  <c:v>6.2779999999999996</c:v>
                </c:pt>
                <c:pt idx="6279" formatCode="General">
                  <c:v>6.2789999999999999</c:v>
                </c:pt>
                <c:pt idx="6280" formatCode="General">
                  <c:v>6.28</c:v>
                </c:pt>
                <c:pt idx="6281" formatCode="General">
                  <c:v>6.2809999999999997</c:v>
                </c:pt>
                <c:pt idx="6282" formatCode="General">
                  <c:v>6.282</c:v>
                </c:pt>
                <c:pt idx="6283" formatCode="General">
                  <c:v>6.2830000000000004</c:v>
                </c:pt>
                <c:pt idx="6284" formatCode="General">
                  <c:v>6.2839999999999998</c:v>
                </c:pt>
                <c:pt idx="6285" formatCode="General">
                  <c:v>6.2850000000000001</c:v>
                </c:pt>
                <c:pt idx="6286" formatCode="General">
                  <c:v>6.2859999999999996</c:v>
                </c:pt>
                <c:pt idx="6287" formatCode="General">
                  <c:v>6.2869999999999999</c:v>
                </c:pt>
                <c:pt idx="6288" formatCode="General">
                  <c:v>6.2880000000000003</c:v>
                </c:pt>
                <c:pt idx="6289" formatCode="General">
                  <c:v>6.2889999999999997</c:v>
                </c:pt>
                <c:pt idx="6290" formatCode="General">
                  <c:v>6.29</c:v>
                </c:pt>
                <c:pt idx="6291" formatCode="General">
                  <c:v>6.2910000000000004</c:v>
                </c:pt>
                <c:pt idx="6292" formatCode="General">
                  <c:v>6.2919999999999998</c:v>
                </c:pt>
                <c:pt idx="6293" formatCode="General">
                  <c:v>6.2930000000000001</c:v>
                </c:pt>
                <c:pt idx="6294" formatCode="General">
                  <c:v>6.2939999999999996</c:v>
                </c:pt>
                <c:pt idx="6295" formatCode="General">
                  <c:v>6.2949999999999999</c:v>
                </c:pt>
                <c:pt idx="6296" formatCode="General">
                  <c:v>6.2960000000000003</c:v>
                </c:pt>
                <c:pt idx="6297" formatCode="General">
                  <c:v>6.2969999999999997</c:v>
                </c:pt>
                <c:pt idx="6298" formatCode="General">
                  <c:v>6.298</c:v>
                </c:pt>
                <c:pt idx="6299" formatCode="General">
                  <c:v>6.2990000000000004</c:v>
                </c:pt>
                <c:pt idx="6300" formatCode="General">
                  <c:v>6.3</c:v>
                </c:pt>
                <c:pt idx="6301" formatCode="General">
                  <c:v>6.3010000000000002</c:v>
                </c:pt>
                <c:pt idx="6302" formatCode="General">
                  <c:v>6.3019999999999996</c:v>
                </c:pt>
                <c:pt idx="6303" formatCode="General">
                  <c:v>6.3029999999999999</c:v>
                </c:pt>
                <c:pt idx="6304" formatCode="General">
                  <c:v>6.3040000000000003</c:v>
                </c:pt>
                <c:pt idx="6305" formatCode="General">
                  <c:v>6.3049999999999997</c:v>
                </c:pt>
                <c:pt idx="6306" formatCode="General">
                  <c:v>6.306</c:v>
                </c:pt>
                <c:pt idx="6307" formatCode="General">
                  <c:v>6.3070000000000004</c:v>
                </c:pt>
                <c:pt idx="6308" formatCode="General">
                  <c:v>6.3079999999999998</c:v>
                </c:pt>
                <c:pt idx="6309" formatCode="General">
                  <c:v>6.3090000000000002</c:v>
                </c:pt>
                <c:pt idx="6310" formatCode="General">
                  <c:v>6.31</c:v>
                </c:pt>
                <c:pt idx="6311" formatCode="General">
                  <c:v>6.3109999999999999</c:v>
                </c:pt>
                <c:pt idx="6312" formatCode="General">
                  <c:v>6.3120000000000003</c:v>
                </c:pt>
                <c:pt idx="6313" formatCode="General">
                  <c:v>6.3129999999999997</c:v>
                </c:pt>
                <c:pt idx="6314" formatCode="General">
                  <c:v>6.3140000000000001</c:v>
                </c:pt>
                <c:pt idx="6315" formatCode="General">
                  <c:v>6.3150000000000004</c:v>
                </c:pt>
                <c:pt idx="6316" formatCode="General">
                  <c:v>6.3159999999999998</c:v>
                </c:pt>
                <c:pt idx="6317" formatCode="General">
                  <c:v>6.3170000000000002</c:v>
                </c:pt>
                <c:pt idx="6318" formatCode="General">
                  <c:v>6.3179999999999996</c:v>
                </c:pt>
                <c:pt idx="6319" formatCode="General">
                  <c:v>6.319</c:v>
                </c:pt>
                <c:pt idx="6320" formatCode="General">
                  <c:v>6.32</c:v>
                </c:pt>
                <c:pt idx="6321" formatCode="General">
                  <c:v>6.3209999999999997</c:v>
                </c:pt>
                <c:pt idx="6322" formatCode="General">
                  <c:v>6.3220000000000001</c:v>
                </c:pt>
                <c:pt idx="6323" formatCode="General">
                  <c:v>6.3230000000000004</c:v>
                </c:pt>
                <c:pt idx="6324" formatCode="General">
                  <c:v>6.3239999999999998</c:v>
                </c:pt>
                <c:pt idx="6325" formatCode="General">
                  <c:v>6.3250000000000002</c:v>
                </c:pt>
                <c:pt idx="6326" formatCode="General">
                  <c:v>6.3259999999999996</c:v>
                </c:pt>
                <c:pt idx="6327" formatCode="General">
                  <c:v>6.327</c:v>
                </c:pt>
                <c:pt idx="6328" formatCode="General">
                  <c:v>6.3280000000000003</c:v>
                </c:pt>
                <c:pt idx="6329" formatCode="General">
                  <c:v>6.3289999999999997</c:v>
                </c:pt>
                <c:pt idx="6330" formatCode="General">
                  <c:v>6.33</c:v>
                </c:pt>
                <c:pt idx="6331" formatCode="General">
                  <c:v>6.3310000000000004</c:v>
                </c:pt>
                <c:pt idx="6332" formatCode="General">
                  <c:v>6.3319999999999999</c:v>
                </c:pt>
                <c:pt idx="6333" formatCode="General">
                  <c:v>6.3330000000000002</c:v>
                </c:pt>
                <c:pt idx="6334" formatCode="General">
                  <c:v>6.3339999999999996</c:v>
                </c:pt>
                <c:pt idx="6335" formatCode="General">
                  <c:v>6.335</c:v>
                </c:pt>
                <c:pt idx="6336" formatCode="General">
                  <c:v>6.3360000000000003</c:v>
                </c:pt>
                <c:pt idx="6337" formatCode="General">
                  <c:v>6.3369999999999997</c:v>
                </c:pt>
                <c:pt idx="6338" formatCode="General">
                  <c:v>6.3380000000000001</c:v>
                </c:pt>
                <c:pt idx="6339" formatCode="General">
                  <c:v>6.3390000000000004</c:v>
                </c:pt>
                <c:pt idx="6340" formatCode="General">
                  <c:v>6.34</c:v>
                </c:pt>
                <c:pt idx="6341" formatCode="General">
                  <c:v>6.3410000000000002</c:v>
                </c:pt>
                <c:pt idx="6342" formatCode="General">
                  <c:v>6.3419999999999996</c:v>
                </c:pt>
                <c:pt idx="6343" formatCode="General">
                  <c:v>6.343</c:v>
                </c:pt>
                <c:pt idx="6344" formatCode="General">
                  <c:v>6.3440000000000003</c:v>
                </c:pt>
                <c:pt idx="6345" formatCode="General">
                  <c:v>6.3449999999999998</c:v>
                </c:pt>
                <c:pt idx="6346" formatCode="General">
                  <c:v>6.3460000000000001</c:v>
                </c:pt>
                <c:pt idx="6347" formatCode="General">
                  <c:v>6.3470000000000004</c:v>
                </c:pt>
                <c:pt idx="6348" formatCode="General">
                  <c:v>6.3479999999999999</c:v>
                </c:pt>
                <c:pt idx="6349" formatCode="General">
                  <c:v>6.3490000000000002</c:v>
                </c:pt>
                <c:pt idx="6350" formatCode="General">
                  <c:v>6.35</c:v>
                </c:pt>
                <c:pt idx="6351" formatCode="General">
                  <c:v>6.351</c:v>
                </c:pt>
                <c:pt idx="6352" formatCode="General">
                  <c:v>6.3520000000000003</c:v>
                </c:pt>
                <c:pt idx="6353" formatCode="General">
                  <c:v>6.3529999999999998</c:v>
                </c:pt>
                <c:pt idx="6354" formatCode="General">
                  <c:v>6.3540000000000001</c:v>
                </c:pt>
                <c:pt idx="6355" formatCode="General">
                  <c:v>6.3550000000000004</c:v>
                </c:pt>
                <c:pt idx="6356" formatCode="General">
                  <c:v>6.3559999999999999</c:v>
                </c:pt>
                <c:pt idx="6357" formatCode="General">
                  <c:v>6.3570000000000002</c:v>
                </c:pt>
                <c:pt idx="6358" formatCode="General">
                  <c:v>6.3579999999999997</c:v>
                </c:pt>
                <c:pt idx="6359" formatCode="General">
                  <c:v>6.359</c:v>
                </c:pt>
                <c:pt idx="6360" formatCode="General">
                  <c:v>6.36</c:v>
                </c:pt>
                <c:pt idx="6361" formatCode="General">
                  <c:v>6.3609999999999998</c:v>
                </c:pt>
                <c:pt idx="6362" formatCode="General">
                  <c:v>6.3620000000000001</c:v>
                </c:pt>
                <c:pt idx="6363" formatCode="General">
                  <c:v>6.3630000000000004</c:v>
                </c:pt>
                <c:pt idx="6364" formatCode="General">
                  <c:v>6.3639999999999999</c:v>
                </c:pt>
                <c:pt idx="6365" formatCode="General">
                  <c:v>6.3650000000000002</c:v>
                </c:pt>
                <c:pt idx="6366" formatCode="General">
                  <c:v>6.3659999999999997</c:v>
                </c:pt>
                <c:pt idx="6367" formatCode="General">
                  <c:v>6.367</c:v>
                </c:pt>
                <c:pt idx="6368" formatCode="General">
                  <c:v>6.3680000000000003</c:v>
                </c:pt>
                <c:pt idx="6369" formatCode="General">
                  <c:v>6.3689999999999998</c:v>
                </c:pt>
                <c:pt idx="6370" formatCode="General">
                  <c:v>6.37</c:v>
                </c:pt>
                <c:pt idx="6371" formatCode="General">
                  <c:v>6.3710000000000004</c:v>
                </c:pt>
                <c:pt idx="6372" formatCode="General">
                  <c:v>6.3719999999999999</c:v>
                </c:pt>
                <c:pt idx="6373" formatCode="General">
                  <c:v>6.3730000000000002</c:v>
                </c:pt>
                <c:pt idx="6374" formatCode="General">
                  <c:v>6.3739999999999997</c:v>
                </c:pt>
                <c:pt idx="6375" formatCode="General">
                  <c:v>6.375</c:v>
                </c:pt>
                <c:pt idx="6376" formatCode="General">
                  <c:v>6.3760000000000003</c:v>
                </c:pt>
                <c:pt idx="6377" formatCode="General">
                  <c:v>6.3769999999999998</c:v>
                </c:pt>
                <c:pt idx="6378" formatCode="General">
                  <c:v>6.3780000000000001</c:v>
                </c:pt>
                <c:pt idx="6379" formatCode="General">
                  <c:v>6.3789999999999996</c:v>
                </c:pt>
                <c:pt idx="6380" formatCode="General">
                  <c:v>6.38</c:v>
                </c:pt>
                <c:pt idx="6381" formatCode="General">
                  <c:v>6.3810000000000002</c:v>
                </c:pt>
                <c:pt idx="6382" formatCode="General">
                  <c:v>6.3819999999999997</c:v>
                </c:pt>
                <c:pt idx="6383" formatCode="General">
                  <c:v>6.383</c:v>
                </c:pt>
                <c:pt idx="6384" formatCode="General">
                  <c:v>6.3840000000000003</c:v>
                </c:pt>
                <c:pt idx="6385" formatCode="General">
                  <c:v>6.3849999999999998</c:v>
                </c:pt>
                <c:pt idx="6386" formatCode="General">
                  <c:v>6.3860000000000001</c:v>
                </c:pt>
                <c:pt idx="6387" formatCode="General">
                  <c:v>6.3869999999999996</c:v>
                </c:pt>
                <c:pt idx="6388" formatCode="General">
                  <c:v>6.3879999999999999</c:v>
                </c:pt>
                <c:pt idx="6389" formatCode="General">
                  <c:v>6.3890000000000002</c:v>
                </c:pt>
                <c:pt idx="6390" formatCode="General">
                  <c:v>6.39</c:v>
                </c:pt>
                <c:pt idx="6391" formatCode="General">
                  <c:v>6.391</c:v>
                </c:pt>
                <c:pt idx="6392" formatCode="General">
                  <c:v>6.3920000000000003</c:v>
                </c:pt>
                <c:pt idx="6393" formatCode="General">
                  <c:v>6.3929999999999998</c:v>
                </c:pt>
                <c:pt idx="6394" formatCode="General">
                  <c:v>6.3940000000000001</c:v>
                </c:pt>
                <c:pt idx="6395" formatCode="General">
                  <c:v>6.3949999999999996</c:v>
                </c:pt>
                <c:pt idx="6396" formatCode="General">
                  <c:v>6.3959999999999999</c:v>
                </c:pt>
                <c:pt idx="6397" formatCode="General">
                  <c:v>6.3970000000000002</c:v>
                </c:pt>
                <c:pt idx="6398" formatCode="General">
                  <c:v>6.3979999999999997</c:v>
                </c:pt>
                <c:pt idx="6399" formatCode="General">
                  <c:v>6.399</c:v>
                </c:pt>
                <c:pt idx="6400" formatCode="General">
                  <c:v>6.4</c:v>
                </c:pt>
                <c:pt idx="6401" formatCode="General">
                  <c:v>6.4009999999999998</c:v>
                </c:pt>
                <c:pt idx="6402" formatCode="General">
                  <c:v>6.4020000000000001</c:v>
                </c:pt>
                <c:pt idx="6403" formatCode="General">
                  <c:v>6.4029999999999996</c:v>
                </c:pt>
                <c:pt idx="6404" formatCode="General">
                  <c:v>6.4039999999999999</c:v>
                </c:pt>
                <c:pt idx="6405" formatCode="General">
                  <c:v>6.4050000000000002</c:v>
                </c:pt>
                <c:pt idx="6406" formatCode="General">
                  <c:v>6.4059999999999997</c:v>
                </c:pt>
                <c:pt idx="6407" formatCode="General">
                  <c:v>6.407</c:v>
                </c:pt>
                <c:pt idx="6408" formatCode="General">
                  <c:v>6.4080000000000004</c:v>
                </c:pt>
                <c:pt idx="6409" formatCode="General">
                  <c:v>6.4089999999999998</c:v>
                </c:pt>
                <c:pt idx="6410" formatCode="General">
                  <c:v>6.41</c:v>
                </c:pt>
                <c:pt idx="6411" formatCode="General">
                  <c:v>6.4109999999999996</c:v>
                </c:pt>
                <c:pt idx="6412" formatCode="General">
                  <c:v>6.4119999999999999</c:v>
                </c:pt>
                <c:pt idx="6413" formatCode="General">
                  <c:v>6.4130000000000003</c:v>
                </c:pt>
                <c:pt idx="6414" formatCode="General">
                  <c:v>6.4139999999999997</c:v>
                </c:pt>
                <c:pt idx="6415" formatCode="General">
                  <c:v>6.415</c:v>
                </c:pt>
                <c:pt idx="6416" formatCode="General">
                  <c:v>6.4160000000000004</c:v>
                </c:pt>
                <c:pt idx="6417" formatCode="General">
                  <c:v>6.4169999999999998</c:v>
                </c:pt>
                <c:pt idx="6418" formatCode="General">
                  <c:v>6.4180000000000001</c:v>
                </c:pt>
                <c:pt idx="6419" formatCode="General">
                  <c:v>6.4189999999999996</c:v>
                </c:pt>
                <c:pt idx="6420" formatCode="General">
                  <c:v>6.42</c:v>
                </c:pt>
                <c:pt idx="6421" formatCode="General">
                  <c:v>6.4210000000000003</c:v>
                </c:pt>
                <c:pt idx="6422" formatCode="General">
                  <c:v>6.4219999999999997</c:v>
                </c:pt>
                <c:pt idx="6423" formatCode="General">
                  <c:v>6.423</c:v>
                </c:pt>
                <c:pt idx="6424" formatCode="General">
                  <c:v>6.4240000000000004</c:v>
                </c:pt>
                <c:pt idx="6425" formatCode="General">
                  <c:v>6.4249999999999998</c:v>
                </c:pt>
                <c:pt idx="6426" formatCode="General">
                  <c:v>6.4260000000000002</c:v>
                </c:pt>
                <c:pt idx="6427" formatCode="General">
                  <c:v>6.4269999999999996</c:v>
                </c:pt>
                <c:pt idx="6428" formatCode="General">
                  <c:v>6.4279999999999999</c:v>
                </c:pt>
                <c:pt idx="6429" formatCode="General">
                  <c:v>6.4290000000000003</c:v>
                </c:pt>
                <c:pt idx="6430" formatCode="General">
                  <c:v>6.43</c:v>
                </c:pt>
                <c:pt idx="6431" formatCode="General">
                  <c:v>6.431</c:v>
                </c:pt>
                <c:pt idx="6432" formatCode="General">
                  <c:v>6.4320000000000004</c:v>
                </c:pt>
                <c:pt idx="6433" formatCode="General">
                  <c:v>6.4329999999999998</c:v>
                </c:pt>
                <c:pt idx="6434" formatCode="General">
                  <c:v>6.4340000000000002</c:v>
                </c:pt>
                <c:pt idx="6435" formatCode="General">
                  <c:v>6.4349999999999996</c:v>
                </c:pt>
                <c:pt idx="6436" formatCode="General">
                  <c:v>6.4359999999999999</c:v>
                </c:pt>
                <c:pt idx="6437" formatCode="General">
                  <c:v>6.4370000000000003</c:v>
                </c:pt>
                <c:pt idx="6438" formatCode="General">
                  <c:v>6.4379999999999997</c:v>
                </c:pt>
                <c:pt idx="6439" formatCode="General">
                  <c:v>6.4390000000000001</c:v>
                </c:pt>
                <c:pt idx="6440" formatCode="General">
                  <c:v>6.44</c:v>
                </c:pt>
                <c:pt idx="6441" formatCode="General">
                  <c:v>6.4409999999999998</c:v>
                </c:pt>
                <c:pt idx="6442" formatCode="General">
                  <c:v>6.4420000000000002</c:v>
                </c:pt>
                <c:pt idx="6443" formatCode="General">
                  <c:v>6.4429999999999996</c:v>
                </c:pt>
                <c:pt idx="6444" formatCode="General">
                  <c:v>6.444</c:v>
                </c:pt>
                <c:pt idx="6445" formatCode="General">
                  <c:v>6.4450000000000003</c:v>
                </c:pt>
                <c:pt idx="6446" formatCode="General">
                  <c:v>6.4459999999999997</c:v>
                </c:pt>
                <c:pt idx="6447" formatCode="General">
                  <c:v>6.4470000000000001</c:v>
                </c:pt>
                <c:pt idx="6448" formatCode="General">
                  <c:v>6.4480000000000004</c:v>
                </c:pt>
                <c:pt idx="6449" formatCode="General">
                  <c:v>6.4489999999999998</c:v>
                </c:pt>
                <c:pt idx="6450" formatCode="General">
                  <c:v>6.45</c:v>
                </c:pt>
                <c:pt idx="6451" formatCode="General">
                  <c:v>6.4509999999999996</c:v>
                </c:pt>
                <c:pt idx="6452" formatCode="General">
                  <c:v>6.452</c:v>
                </c:pt>
                <c:pt idx="6453" formatCode="General">
                  <c:v>6.4530000000000003</c:v>
                </c:pt>
                <c:pt idx="6454" formatCode="General">
                  <c:v>6.4539999999999997</c:v>
                </c:pt>
                <c:pt idx="6455" formatCode="General">
                  <c:v>6.4550000000000001</c:v>
                </c:pt>
                <c:pt idx="6456" formatCode="General">
                  <c:v>6.4560000000000004</c:v>
                </c:pt>
                <c:pt idx="6457" formatCode="General">
                  <c:v>6.4569999999999999</c:v>
                </c:pt>
                <c:pt idx="6458" formatCode="General">
                  <c:v>6.4580000000000002</c:v>
                </c:pt>
                <c:pt idx="6459" formatCode="General">
                  <c:v>6.4589999999999996</c:v>
                </c:pt>
                <c:pt idx="6460" formatCode="General">
                  <c:v>6.46</c:v>
                </c:pt>
                <c:pt idx="6461" formatCode="General">
                  <c:v>6.4610000000000003</c:v>
                </c:pt>
                <c:pt idx="6462" formatCode="General">
                  <c:v>6.4619999999999997</c:v>
                </c:pt>
                <c:pt idx="6463" formatCode="General">
                  <c:v>6.4630000000000001</c:v>
                </c:pt>
                <c:pt idx="6464" formatCode="General">
                  <c:v>6.4640000000000004</c:v>
                </c:pt>
                <c:pt idx="6465" formatCode="General">
                  <c:v>6.4649999999999999</c:v>
                </c:pt>
                <c:pt idx="6466" formatCode="General">
                  <c:v>6.4660000000000002</c:v>
                </c:pt>
                <c:pt idx="6467" formatCode="General">
                  <c:v>6.4669999999999996</c:v>
                </c:pt>
                <c:pt idx="6468" formatCode="General">
                  <c:v>6.468</c:v>
                </c:pt>
                <c:pt idx="6469" formatCode="General">
                  <c:v>6.4690000000000003</c:v>
                </c:pt>
                <c:pt idx="6470" formatCode="General">
                  <c:v>6.47</c:v>
                </c:pt>
                <c:pt idx="6471" formatCode="General">
                  <c:v>6.4710000000000001</c:v>
                </c:pt>
                <c:pt idx="6472" formatCode="General">
                  <c:v>6.4720000000000004</c:v>
                </c:pt>
                <c:pt idx="6473" formatCode="General">
                  <c:v>6.4729999999999999</c:v>
                </c:pt>
                <c:pt idx="6474" formatCode="General">
                  <c:v>6.4740000000000002</c:v>
                </c:pt>
                <c:pt idx="6475" formatCode="General">
                  <c:v>6.4749999999999996</c:v>
                </c:pt>
                <c:pt idx="6476" formatCode="General">
                  <c:v>6.476</c:v>
                </c:pt>
                <c:pt idx="6477" formatCode="General">
                  <c:v>6.4770000000000003</c:v>
                </c:pt>
                <c:pt idx="6478" formatCode="General">
                  <c:v>6.4779999999999998</c:v>
                </c:pt>
                <c:pt idx="6479" formatCode="General">
                  <c:v>6.4790000000000001</c:v>
                </c:pt>
                <c:pt idx="6480" formatCode="General">
                  <c:v>6.48</c:v>
                </c:pt>
                <c:pt idx="6481" formatCode="General">
                  <c:v>6.4809999999999999</c:v>
                </c:pt>
                <c:pt idx="6482" formatCode="General">
                  <c:v>6.4820000000000002</c:v>
                </c:pt>
                <c:pt idx="6483" formatCode="General">
                  <c:v>6.4829999999999997</c:v>
                </c:pt>
                <c:pt idx="6484" formatCode="General">
                  <c:v>6.484</c:v>
                </c:pt>
                <c:pt idx="6485" formatCode="General">
                  <c:v>6.4850000000000003</c:v>
                </c:pt>
                <c:pt idx="6486" formatCode="General">
                  <c:v>6.4859999999999998</c:v>
                </c:pt>
                <c:pt idx="6487" formatCode="General">
                  <c:v>6.4870000000000001</c:v>
                </c:pt>
                <c:pt idx="6488" formatCode="General">
                  <c:v>6.4880000000000004</c:v>
                </c:pt>
                <c:pt idx="6489" formatCode="General">
                  <c:v>6.4889999999999999</c:v>
                </c:pt>
                <c:pt idx="6490" formatCode="General">
                  <c:v>6.49</c:v>
                </c:pt>
                <c:pt idx="6491" formatCode="General">
                  <c:v>6.4909999999999997</c:v>
                </c:pt>
                <c:pt idx="6492" formatCode="General">
                  <c:v>6.492</c:v>
                </c:pt>
                <c:pt idx="6493" formatCode="General">
                  <c:v>6.4930000000000003</c:v>
                </c:pt>
                <c:pt idx="6494" formatCode="General">
                  <c:v>6.4939999999999998</c:v>
                </c:pt>
                <c:pt idx="6495" formatCode="General">
                  <c:v>6.4950000000000001</c:v>
                </c:pt>
                <c:pt idx="6496" formatCode="General">
                  <c:v>6.4960000000000004</c:v>
                </c:pt>
                <c:pt idx="6497" formatCode="General">
                  <c:v>6.4969999999999999</c:v>
                </c:pt>
                <c:pt idx="6498" formatCode="General">
                  <c:v>6.4980000000000002</c:v>
                </c:pt>
                <c:pt idx="6499" formatCode="General">
                  <c:v>6.4989999999999997</c:v>
                </c:pt>
                <c:pt idx="6500" formatCode="General">
                  <c:v>6.5</c:v>
                </c:pt>
                <c:pt idx="6501" formatCode="General">
                  <c:v>6.5010000000000003</c:v>
                </c:pt>
                <c:pt idx="6502" formatCode="General">
                  <c:v>6.5019999999999998</c:v>
                </c:pt>
                <c:pt idx="6503" formatCode="General">
                  <c:v>6.5030000000000001</c:v>
                </c:pt>
                <c:pt idx="6504" formatCode="General">
                  <c:v>6.5039999999999996</c:v>
                </c:pt>
                <c:pt idx="6505" formatCode="General">
                  <c:v>6.5049999999999999</c:v>
                </c:pt>
                <c:pt idx="6506" formatCode="General">
                  <c:v>6.5060000000000002</c:v>
                </c:pt>
                <c:pt idx="6507" formatCode="General">
                  <c:v>6.5069999999999997</c:v>
                </c:pt>
                <c:pt idx="6508" formatCode="General">
                  <c:v>6.508</c:v>
                </c:pt>
                <c:pt idx="6509" formatCode="General">
                  <c:v>6.5090000000000003</c:v>
                </c:pt>
                <c:pt idx="6510" formatCode="General">
                  <c:v>6.51</c:v>
                </c:pt>
                <c:pt idx="6511" formatCode="General">
                  <c:v>6.5110000000000001</c:v>
                </c:pt>
                <c:pt idx="6512" formatCode="General">
                  <c:v>6.5119999999999996</c:v>
                </c:pt>
                <c:pt idx="6513" formatCode="General">
                  <c:v>6.5129999999999999</c:v>
                </c:pt>
                <c:pt idx="6514" formatCode="General">
                  <c:v>6.5140000000000002</c:v>
                </c:pt>
                <c:pt idx="6515" formatCode="General">
                  <c:v>6.5149999999999997</c:v>
                </c:pt>
                <c:pt idx="6516" formatCode="General">
                  <c:v>6.516</c:v>
                </c:pt>
                <c:pt idx="6517" formatCode="General">
                  <c:v>6.5170000000000003</c:v>
                </c:pt>
                <c:pt idx="6518" formatCode="General">
                  <c:v>6.5179999999999998</c:v>
                </c:pt>
                <c:pt idx="6519" formatCode="General">
                  <c:v>6.5190000000000001</c:v>
                </c:pt>
                <c:pt idx="6520" formatCode="General">
                  <c:v>6.52</c:v>
                </c:pt>
                <c:pt idx="6521" formatCode="General">
                  <c:v>6.5209999999999999</c:v>
                </c:pt>
                <c:pt idx="6522" formatCode="General">
                  <c:v>6.5220000000000002</c:v>
                </c:pt>
                <c:pt idx="6523" formatCode="General">
                  <c:v>6.5229999999999997</c:v>
                </c:pt>
                <c:pt idx="6524" formatCode="General">
                  <c:v>6.524</c:v>
                </c:pt>
                <c:pt idx="6525" formatCode="General">
                  <c:v>6.5250000000000004</c:v>
                </c:pt>
                <c:pt idx="6526" formatCode="General">
                  <c:v>6.5259999999999998</c:v>
                </c:pt>
                <c:pt idx="6527" formatCode="General">
                  <c:v>6.5270000000000001</c:v>
                </c:pt>
                <c:pt idx="6528" formatCode="General">
                  <c:v>6.5279999999999996</c:v>
                </c:pt>
                <c:pt idx="6529" formatCode="General">
                  <c:v>6.5289999999999999</c:v>
                </c:pt>
                <c:pt idx="6530" formatCode="General">
                  <c:v>6.53</c:v>
                </c:pt>
                <c:pt idx="6531" formatCode="General">
                  <c:v>6.5309999999999997</c:v>
                </c:pt>
                <c:pt idx="6532" formatCode="General">
                  <c:v>6.532</c:v>
                </c:pt>
                <c:pt idx="6533" formatCode="General">
                  <c:v>6.5330000000000004</c:v>
                </c:pt>
                <c:pt idx="6534" formatCode="General">
                  <c:v>6.5339999999999998</c:v>
                </c:pt>
                <c:pt idx="6535" formatCode="General">
                  <c:v>6.5350000000000001</c:v>
                </c:pt>
                <c:pt idx="6536" formatCode="General">
                  <c:v>6.5359999999999996</c:v>
                </c:pt>
                <c:pt idx="6537" formatCode="General">
                  <c:v>6.5369999999999999</c:v>
                </c:pt>
                <c:pt idx="6538" formatCode="General">
                  <c:v>6.5380000000000003</c:v>
                </c:pt>
                <c:pt idx="6539" formatCode="General">
                  <c:v>6.5389999999999997</c:v>
                </c:pt>
                <c:pt idx="6540" formatCode="General">
                  <c:v>6.54</c:v>
                </c:pt>
                <c:pt idx="6541" formatCode="General">
                  <c:v>6.5410000000000004</c:v>
                </c:pt>
                <c:pt idx="6542" formatCode="General">
                  <c:v>6.5419999999999998</c:v>
                </c:pt>
                <c:pt idx="6543" formatCode="General">
                  <c:v>6.5430000000000001</c:v>
                </c:pt>
                <c:pt idx="6544" formatCode="General">
                  <c:v>6.5439999999999996</c:v>
                </c:pt>
                <c:pt idx="6545" formatCode="General">
                  <c:v>6.5449999999999999</c:v>
                </c:pt>
                <c:pt idx="6546" formatCode="General">
                  <c:v>6.5460000000000003</c:v>
                </c:pt>
                <c:pt idx="6547" formatCode="General">
                  <c:v>6.5469999999999997</c:v>
                </c:pt>
                <c:pt idx="6548" formatCode="General">
                  <c:v>6.548</c:v>
                </c:pt>
                <c:pt idx="6549" formatCode="General">
                  <c:v>6.5490000000000004</c:v>
                </c:pt>
                <c:pt idx="6550" formatCode="General">
                  <c:v>6.55</c:v>
                </c:pt>
                <c:pt idx="6551" formatCode="General">
                  <c:v>6.5510000000000002</c:v>
                </c:pt>
                <c:pt idx="6552" formatCode="General">
                  <c:v>6.5519999999999996</c:v>
                </c:pt>
                <c:pt idx="6553" formatCode="General">
                  <c:v>6.5529999999999999</c:v>
                </c:pt>
                <c:pt idx="6554" formatCode="General">
                  <c:v>6.5540000000000003</c:v>
                </c:pt>
                <c:pt idx="6555" formatCode="General">
                  <c:v>6.5549999999999997</c:v>
                </c:pt>
                <c:pt idx="6556" formatCode="General">
                  <c:v>6.556</c:v>
                </c:pt>
                <c:pt idx="6557" formatCode="General">
                  <c:v>6.5570000000000004</c:v>
                </c:pt>
                <c:pt idx="6558" formatCode="General">
                  <c:v>6.5579999999999998</c:v>
                </c:pt>
                <c:pt idx="6559" formatCode="General">
                  <c:v>6.5590000000000002</c:v>
                </c:pt>
                <c:pt idx="6560" formatCode="General">
                  <c:v>6.56</c:v>
                </c:pt>
                <c:pt idx="6561" formatCode="General">
                  <c:v>6.5609999999999999</c:v>
                </c:pt>
                <c:pt idx="6562" formatCode="General">
                  <c:v>6.5620000000000003</c:v>
                </c:pt>
                <c:pt idx="6563" formatCode="General">
                  <c:v>6.5629999999999997</c:v>
                </c:pt>
                <c:pt idx="6564" formatCode="General">
                  <c:v>6.5640000000000001</c:v>
                </c:pt>
                <c:pt idx="6565" formatCode="General">
                  <c:v>6.5650000000000004</c:v>
                </c:pt>
                <c:pt idx="6566" formatCode="General">
                  <c:v>6.5659999999999998</c:v>
                </c:pt>
                <c:pt idx="6567" formatCode="General">
                  <c:v>6.5670000000000002</c:v>
                </c:pt>
                <c:pt idx="6568" formatCode="General">
                  <c:v>6.5679999999999996</c:v>
                </c:pt>
                <c:pt idx="6569" formatCode="General">
                  <c:v>6.569</c:v>
                </c:pt>
                <c:pt idx="6570" formatCode="General">
                  <c:v>6.57</c:v>
                </c:pt>
                <c:pt idx="6571" formatCode="General">
                  <c:v>6.5709999999999997</c:v>
                </c:pt>
                <c:pt idx="6572" formatCode="General">
                  <c:v>6.5720000000000001</c:v>
                </c:pt>
                <c:pt idx="6573" formatCode="General">
                  <c:v>6.5730000000000004</c:v>
                </c:pt>
                <c:pt idx="6574" formatCode="General">
                  <c:v>6.5739999999999998</c:v>
                </c:pt>
                <c:pt idx="6575" formatCode="General">
                  <c:v>6.5750000000000002</c:v>
                </c:pt>
                <c:pt idx="6576" formatCode="General">
                  <c:v>6.5759999999999996</c:v>
                </c:pt>
                <c:pt idx="6577" formatCode="General">
                  <c:v>6.577</c:v>
                </c:pt>
                <c:pt idx="6578" formatCode="General">
                  <c:v>6.5780000000000003</c:v>
                </c:pt>
                <c:pt idx="6579" formatCode="General">
                  <c:v>6.5789999999999997</c:v>
                </c:pt>
                <c:pt idx="6580" formatCode="General">
                  <c:v>6.58</c:v>
                </c:pt>
                <c:pt idx="6581" formatCode="General">
                  <c:v>6.5810000000000004</c:v>
                </c:pt>
                <c:pt idx="6582" formatCode="General">
                  <c:v>6.5819999999999999</c:v>
                </c:pt>
                <c:pt idx="6583" formatCode="General">
                  <c:v>6.5830000000000002</c:v>
                </c:pt>
                <c:pt idx="6584" formatCode="General">
                  <c:v>6.5839999999999996</c:v>
                </c:pt>
                <c:pt idx="6585" formatCode="General">
                  <c:v>6.585</c:v>
                </c:pt>
                <c:pt idx="6586" formatCode="General">
                  <c:v>6.5860000000000003</c:v>
                </c:pt>
                <c:pt idx="6587" formatCode="General">
                  <c:v>6.5869999999999997</c:v>
                </c:pt>
                <c:pt idx="6588" formatCode="General">
                  <c:v>6.5880000000000001</c:v>
                </c:pt>
                <c:pt idx="6589" formatCode="General">
                  <c:v>6.5890000000000004</c:v>
                </c:pt>
                <c:pt idx="6590" formatCode="General">
                  <c:v>6.59</c:v>
                </c:pt>
                <c:pt idx="6591" formatCode="General">
                  <c:v>6.5910000000000002</c:v>
                </c:pt>
                <c:pt idx="6592" formatCode="General">
                  <c:v>6.5919999999999996</c:v>
                </c:pt>
                <c:pt idx="6593" formatCode="General">
                  <c:v>6.593</c:v>
                </c:pt>
                <c:pt idx="6594" formatCode="General">
                  <c:v>6.5940000000000003</c:v>
                </c:pt>
                <c:pt idx="6595" formatCode="General">
                  <c:v>6.5949999999999998</c:v>
                </c:pt>
                <c:pt idx="6596" formatCode="General">
                  <c:v>6.5960000000000001</c:v>
                </c:pt>
                <c:pt idx="6597" formatCode="General">
                  <c:v>6.5970000000000004</c:v>
                </c:pt>
                <c:pt idx="6598" formatCode="General">
                  <c:v>6.5979999999999999</c:v>
                </c:pt>
                <c:pt idx="6599" formatCode="General">
                  <c:v>6.5990000000000002</c:v>
                </c:pt>
                <c:pt idx="6600" formatCode="General">
                  <c:v>6.6</c:v>
                </c:pt>
                <c:pt idx="6601" formatCode="General">
                  <c:v>6.601</c:v>
                </c:pt>
                <c:pt idx="6602" formatCode="General">
                  <c:v>6.6020000000000003</c:v>
                </c:pt>
                <c:pt idx="6603" formatCode="General">
                  <c:v>6.6029999999999998</c:v>
                </c:pt>
                <c:pt idx="6604" formatCode="General">
                  <c:v>6.6040000000000001</c:v>
                </c:pt>
                <c:pt idx="6605" formatCode="General">
                  <c:v>6.6050000000000004</c:v>
                </c:pt>
                <c:pt idx="6606" formatCode="General">
                  <c:v>6.6059999999999999</c:v>
                </c:pt>
                <c:pt idx="6607" formatCode="General">
                  <c:v>6.6070000000000002</c:v>
                </c:pt>
                <c:pt idx="6608" formatCode="General">
                  <c:v>6.6079999999999997</c:v>
                </c:pt>
                <c:pt idx="6609" formatCode="General">
                  <c:v>6.609</c:v>
                </c:pt>
                <c:pt idx="6610" formatCode="General">
                  <c:v>6.61</c:v>
                </c:pt>
                <c:pt idx="6611" formatCode="General">
                  <c:v>6.6109999999999998</c:v>
                </c:pt>
                <c:pt idx="6612" formatCode="General">
                  <c:v>6.6120000000000001</c:v>
                </c:pt>
                <c:pt idx="6613" formatCode="General">
                  <c:v>6.6130000000000004</c:v>
                </c:pt>
                <c:pt idx="6614" formatCode="General">
                  <c:v>6.6139999999999999</c:v>
                </c:pt>
                <c:pt idx="6615" formatCode="General">
                  <c:v>6.6150000000000002</c:v>
                </c:pt>
                <c:pt idx="6616" formatCode="General">
                  <c:v>6.6159999999999997</c:v>
                </c:pt>
                <c:pt idx="6617" formatCode="General">
                  <c:v>6.617</c:v>
                </c:pt>
                <c:pt idx="6618" formatCode="General">
                  <c:v>6.6180000000000003</c:v>
                </c:pt>
                <c:pt idx="6619" formatCode="General">
                  <c:v>6.6189999999999998</c:v>
                </c:pt>
                <c:pt idx="6620" formatCode="General">
                  <c:v>6.62</c:v>
                </c:pt>
                <c:pt idx="6621" formatCode="General">
                  <c:v>6.6210000000000004</c:v>
                </c:pt>
                <c:pt idx="6622" formatCode="General">
                  <c:v>6.6219999999999999</c:v>
                </c:pt>
                <c:pt idx="6623" formatCode="General">
                  <c:v>6.6230000000000002</c:v>
                </c:pt>
                <c:pt idx="6624" formatCode="General">
                  <c:v>6.6239999999999997</c:v>
                </c:pt>
                <c:pt idx="6625" formatCode="General">
                  <c:v>6.625</c:v>
                </c:pt>
                <c:pt idx="6626" formatCode="General">
                  <c:v>6.6260000000000003</c:v>
                </c:pt>
                <c:pt idx="6627" formatCode="General">
                  <c:v>6.6269999999999998</c:v>
                </c:pt>
                <c:pt idx="6628" formatCode="General">
                  <c:v>6.6280000000000001</c:v>
                </c:pt>
                <c:pt idx="6629" formatCode="General">
                  <c:v>6.6289999999999996</c:v>
                </c:pt>
                <c:pt idx="6630" formatCode="General">
                  <c:v>6.63</c:v>
                </c:pt>
                <c:pt idx="6631" formatCode="General">
                  <c:v>6.6310000000000002</c:v>
                </c:pt>
                <c:pt idx="6632" formatCode="General">
                  <c:v>6.6319999999999997</c:v>
                </c:pt>
                <c:pt idx="6633" formatCode="General">
                  <c:v>6.633</c:v>
                </c:pt>
                <c:pt idx="6634" formatCode="General">
                  <c:v>6.6340000000000003</c:v>
                </c:pt>
                <c:pt idx="6635" formatCode="General">
                  <c:v>6.6349999999999998</c:v>
                </c:pt>
                <c:pt idx="6636" formatCode="General">
                  <c:v>6.6360000000000001</c:v>
                </c:pt>
                <c:pt idx="6637" formatCode="General">
                  <c:v>6.6369999999999996</c:v>
                </c:pt>
                <c:pt idx="6638" formatCode="General">
                  <c:v>6.6379999999999999</c:v>
                </c:pt>
                <c:pt idx="6639" formatCode="General">
                  <c:v>6.6390000000000002</c:v>
                </c:pt>
                <c:pt idx="6640" formatCode="General">
                  <c:v>6.64</c:v>
                </c:pt>
                <c:pt idx="6641" formatCode="General">
                  <c:v>6.641</c:v>
                </c:pt>
                <c:pt idx="6642" formatCode="General">
                  <c:v>6.6420000000000003</c:v>
                </c:pt>
                <c:pt idx="6643" formatCode="General">
                  <c:v>6.6429999999999998</c:v>
                </c:pt>
                <c:pt idx="6644" formatCode="General">
                  <c:v>6.6440000000000001</c:v>
                </c:pt>
                <c:pt idx="6645" formatCode="General">
                  <c:v>6.6449999999999996</c:v>
                </c:pt>
                <c:pt idx="6646" formatCode="General">
                  <c:v>6.6459999999999999</c:v>
                </c:pt>
                <c:pt idx="6647" formatCode="General">
                  <c:v>6.6470000000000002</c:v>
                </c:pt>
                <c:pt idx="6648" formatCode="General">
                  <c:v>6.6479999999999997</c:v>
                </c:pt>
                <c:pt idx="6649" formatCode="General">
                  <c:v>6.649</c:v>
                </c:pt>
                <c:pt idx="6650" formatCode="General">
                  <c:v>6.65</c:v>
                </c:pt>
                <c:pt idx="6651" formatCode="General">
                  <c:v>6.6509999999999998</c:v>
                </c:pt>
                <c:pt idx="6652" formatCode="General">
                  <c:v>6.6520000000000001</c:v>
                </c:pt>
                <c:pt idx="6653" formatCode="General">
                  <c:v>6.6529999999999996</c:v>
                </c:pt>
                <c:pt idx="6654" formatCode="General">
                  <c:v>6.6539999999999999</c:v>
                </c:pt>
                <c:pt idx="6655" formatCode="General">
                  <c:v>6.6550000000000002</c:v>
                </c:pt>
                <c:pt idx="6656" formatCode="General">
                  <c:v>6.6559999999999997</c:v>
                </c:pt>
                <c:pt idx="6657" formatCode="General">
                  <c:v>6.657</c:v>
                </c:pt>
                <c:pt idx="6658" formatCode="General">
                  <c:v>6.6580000000000004</c:v>
                </c:pt>
                <c:pt idx="6659" formatCode="General">
                  <c:v>6.6589999999999998</c:v>
                </c:pt>
                <c:pt idx="6660" formatCode="General">
                  <c:v>6.66</c:v>
                </c:pt>
                <c:pt idx="6661" formatCode="General">
                  <c:v>6.6609999999999996</c:v>
                </c:pt>
                <c:pt idx="6662" formatCode="General">
                  <c:v>6.6619999999999999</c:v>
                </c:pt>
                <c:pt idx="6663" formatCode="General">
                  <c:v>6.6630000000000003</c:v>
                </c:pt>
                <c:pt idx="6664" formatCode="General">
                  <c:v>6.6639999999999997</c:v>
                </c:pt>
                <c:pt idx="6665" formatCode="General">
                  <c:v>6.665</c:v>
                </c:pt>
                <c:pt idx="6666" formatCode="General">
                  <c:v>6.6660000000000004</c:v>
                </c:pt>
                <c:pt idx="6667" formatCode="General">
                  <c:v>6.6669999999999998</c:v>
                </c:pt>
                <c:pt idx="6668" formatCode="General">
                  <c:v>6.6680000000000001</c:v>
                </c:pt>
                <c:pt idx="6669" formatCode="General">
                  <c:v>6.6689999999999996</c:v>
                </c:pt>
                <c:pt idx="6670" formatCode="General">
                  <c:v>6.67</c:v>
                </c:pt>
                <c:pt idx="6671" formatCode="General">
                  <c:v>6.6710000000000003</c:v>
                </c:pt>
                <c:pt idx="6672" formatCode="General">
                  <c:v>6.6719999999999997</c:v>
                </c:pt>
                <c:pt idx="6673" formatCode="General">
                  <c:v>6.673</c:v>
                </c:pt>
                <c:pt idx="6674" formatCode="General">
                  <c:v>6.6740000000000004</c:v>
                </c:pt>
                <c:pt idx="6675" formatCode="General">
                  <c:v>6.6749999999999998</c:v>
                </c:pt>
                <c:pt idx="6676" formatCode="General">
                  <c:v>6.6760000000000002</c:v>
                </c:pt>
                <c:pt idx="6677" formatCode="General">
                  <c:v>6.6769999999999996</c:v>
                </c:pt>
                <c:pt idx="6678" formatCode="General">
                  <c:v>6.6779999999999999</c:v>
                </c:pt>
                <c:pt idx="6679" formatCode="General">
                  <c:v>6.6790000000000003</c:v>
                </c:pt>
                <c:pt idx="6680" formatCode="General">
                  <c:v>6.68</c:v>
                </c:pt>
                <c:pt idx="6681" formatCode="General">
                  <c:v>6.681</c:v>
                </c:pt>
                <c:pt idx="6682" formatCode="General">
                  <c:v>6.6820000000000004</c:v>
                </c:pt>
                <c:pt idx="6683" formatCode="General">
                  <c:v>6.6829999999999998</c:v>
                </c:pt>
                <c:pt idx="6684" formatCode="General">
                  <c:v>6.6840000000000002</c:v>
                </c:pt>
                <c:pt idx="6685" formatCode="General">
                  <c:v>6.6849999999999996</c:v>
                </c:pt>
                <c:pt idx="6686" formatCode="General">
                  <c:v>6.6859999999999999</c:v>
                </c:pt>
                <c:pt idx="6687" formatCode="General">
                  <c:v>6.6870000000000003</c:v>
                </c:pt>
                <c:pt idx="6688" formatCode="General">
                  <c:v>6.6879999999999997</c:v>
                </c:pt>
                <c:pt idx="6689" formatCode="General">
                  <c:v>6.6890000000000001</c:v>
                </c:pt>
                <c:pt idx="6690" formatCode="General">
                  <c:v>6.69</c:v>
                </c:pt>
                <c:pt idx="6691" formatCode="General">
                  <c:v>6.6909999999999998</c:v>
                </c:pt>
                <c:pt idx="6692" formatCode="General">
                  <c:v>6.6920000000000002</c:v>
                </c:pt>
                <c:pt idx="6693" formatCode="General">
                  <c:v>6.6929999999999996</c:v>
                </c:pt>
                <c:pt idx="6694" formatCode="General">
                  <c:v>6.694</c:v>
                </c:pt>
                <c:pt idx="6695" formatCode="General">
                  <c:v>6.6950000000000003</c:v>
                </c:pt>
                <c:pt idx="6696" formatCode="General">
                  <c:v>6.6959999999999997</c:v>
                </c:pt>
                <c:pt idx="6697" formatCode="General">
                  <c:v>6.6970000000000001</c:v>
                </c:pt>
                <c:pt idx="6698" formatCode="General">
                  <c:v>6.6980000000000004</c:v>
                </c:pt>
                <c:pt idx="6699" formatCode="General">
                  <c:v>6.6989999999999998</c:v>
                </c:pt>
                <c:pt idx="6700" formatCode="General">
                  <c:v>6.7</c:v>
                </c:pt>
                <c:pt idx="6701" formatCode="General">
                  <c:v>6.7009999999999996</c:v>
                </c:pt>
                <c:pt idx="6702" formatCode="General">
                  <c:v>6.702</c:v>
                </c:pt>
                <c:pt idx="6703" formatCode="General">
                  <c:v>6.7030000000000003</c:v>
                </c:pt>
                <c:pt idx="6704" formatCode="General">
                  <c:v>6.7039999999999997</c:v>
                </c:pt>
                <c:pt idx="6705" formatCode="General">
                  <c:v>6.7050000000000001</c:v>
                </c:pt>
                <c:pt idx="6706" formatCode="General">
                  <c:v>6.7060000000000004</c:v>
                </c:pt>
                <c:pt idx="6707" formatCode="General">
                  <c:v>6.7069999999999999</c:v>
                </c:pt>
                <c:pt idx="6708" formatCode="General">
                  <c:v>6.7080000000000002</c:v>
                </c:pt>
                <c:pt idx="6709" formatCode="General">
                  <c:v>6.7089999999999996</c:v>
                </c:pt>
                <c:pt idx="6710" formatCode="General">
                  <c:v>6.71</c:v>
                </c:pt>
                <c:pt idx="6711" formatCode="General">
                  <c:v>6.7110000000000003</c:v>
                </c:pt>
                <c:pt idx="6712" formatCode="General">
                  <c:v>6.7119999999999997</c:v>
                </c:pt>
                <c:pt idx="6713" formatCode="General">
                  <c:v>6.7130000000000001</c:v>
                </c:pt>
                <c:pt idx="6714" formatCode="General">
                  <c:v>6.7140000000000004</c:v>
                </c:pt>
                <c:pt idx="6715" formatCode="General">
                  <c:v>6.7149999999999999</c:v>
                </c:pt>
                <c:pt idx="6716" formatCode="General">
                  <c:v>6.7160000000000002</c:v>
                </c:pt>
                <c:pt idx="6717" formatCode="General">
                  <c:v>6.7169999999999996</c:v>
                </c:pt>
                <c:pt idx="6718" formatCode="General">
                  <c:v>6.718</c:v>
                </c:pt>
                <c:pt idx="6719" formatCode="General">
                  <c:v>6.7190000000000003</c:v>
                </c:pt>
                <c:pt idx="6720" formatCode="General">
                  <c:v>6.72</c:v>
                </c:pt>
                <c:pt idx="6721" formatCode="General">
                  <c:v>6.7210000000000001</c:v>
                </c:pt>
                <c:pt idx="6722" formatCode="General">
                  <c:v>6.7220000000000004</c:v>
                </c:pt>
                <c:pt idx="6723" formatCode="General">
                  <c:v>6.7229999999999999</c:v>
                </c:pt>
                <c:pt idx="6724" formatCode="General">
                  <c:v>6.7240000000000002</c:v>
                </c:pt>
                <c:pt idx="6725" formatCode="General">
                  <c:v>6.7249999999999996</c:v>
                </c:pt>
                <c:pt idx="6726" formatCode="General">
                  <c:v>6.726</c:v>
                </c:pt>
                <c:pt idx="6727" formatCode="General">
                  <c:v>6.7270000000000003</c:v>
                </c:pt>
                <c:pt idx="6728" formatCode="General">
                  <c:v>6.7279999999999998</c:v>
                </c:pt>
                <c:pt idx="6729" formatCode="General">
                  <c:v>6.7290000000000001</c:v>
                </c:pt>
                <c:pt idx="6730" formatCode="General">
                  <c:v>6.73</c:v>
                </c:pt>
                <c:pt idx="6731" formatCode="General">
                  <c:v>6.7309999999999999</c:v>
                </c:pt>
                <c:pt idx="6732" formatCode="General">
                  <c:v>6.7320000000000002</c:v>
                </c:pt>
                <c:pt idx="6733" formatCode="General">
                  <c:v>6.7329999999999997</c:v>
                </c:pt>
                <c:pt idx="6734" formatCode="General">
                  <c:v>6.734</c:v>
                </c:pt>
                <c:pt idx="6735" formatCode="General">
                  <c:v>6.7350000000000003</c:v>
                </c:pt>
                <c:pt idx="6736" formatCode="General">
                  <c:v>6.7359999999999998</c:v>
                </c:pt>
                <c:pt idx="6737" formatCode="General">
                  <c:v>6.7370000000000001</c:v>
                </c:pt>
                <c:pt idx="6738" formatCode="General">
                  <c:v>6.7380000000000004</c:v>
                </c:pt>
                <c:pt idx="6739" formatCode="General">
                  <c:v>6.7389999999999999</c:v>
                </c:pt>
                <c:pt idx="6740" formatCode="General">
                  <c:v>6.74</c:v>
                </c:pt>
                <c:pt idx="6741" formatCode="General">
                  <c:v>6.7409999999999997</c:v>
                </c:pt>
                <c:pt idx="6742" formatCode="General">
                  <c:v>6.742</c:v>
                </c:pt>
                <c:pt idx="6743" formatCode="General">
                  <c:v>6.7430000000000003</c:v>
                </c:pt>
                <c:pt idx="6744" formatCode="General">
                  <c:v>6.7439999999999998</c:v>
                </c:pt>
                <c:pt idx="6745" formatCode="General">
                  <c:v>6.7450000000000001</c:v>
                </c:pt>
                <c:pt idx="6746" formatCode="General">
                  <c:v>6.7460000000000004</c:v>
                </c:pt>
                <c:pt idx="6747" formatCode="General">
                  <c:v>6.7469999999999999</c:v>
                </c:pt>
                <c:pt idx="6748" formatCode="General">
                  <c:v>6.7480000000000002</c:v>
                </c:pt>
                <c:pt idx="6749" formatCode="General">
                  <c:v>6.7489999999999997</c:v>
                </c:pt>
                <c:pt idx="6750" formatCode="General">
                  <c:v>6.75</c:v>
                </c:pt>
                <c:pt idx="6751" formatCode="General">
                  <c:v>6.7510000000000003</c:v>
                </c:pt>
                <c:pt idx="6752" formatCode="General">
                  <c:v>6.7519999999999998</c:v>
                </c:pt>
                <c:pt idx="6753" formatCode="General">
                  <c:v>6.7530000000000001</c:v>
                </c:pt>
                <c:pt idx="6754" formatCode="General">
                  <c:v>6.7539999999999996</c:v>
                </c:pt>
                <c:pt idx="6755" formatCode="General">
                  <c:v>6.7549999999999999</c:v>
                </c:pt>
                <c:pt idx="6756" formatCode="General">
                  <c:v>6.7560000000000002</c:v>
                </c:pt>
                <c:pt idx="6757" formatCode="General">
                  <c:v>6.7569999999999997</c:v>
                </c:pt>
                <c:pt idx="6758" formatCode="General">
                  <c:v>6.758</c:v>
                </c:pt>
                <c:pt idx="6759" formatCode="General">
                  <c:v>6.7590000000000003</c:v>
                </c:pt>
                <c:pt idx="6760" formatCode="General">
                  <c:v>6.76</c:v>
                </c:pt>
                <c:pt idx="6761" formatCode="General">
                  <c:v>6.7610000000000001</c:v>
                </c:pt>
                <c:pt idx="6762" formatCode="General">
                  <c:v>6.7619999999999996</c:v>
                </c:pt>
                <c:pt idx="6763" formatCode="General">
                  <c:v>6.7629999999999999</c:v>
                </c:pt>
                <c:pt idx="6764" formatCode="General">
                  <c:v>6.7640000000000002</c:v>
                </c:pt>
                <c:pt idx="6765" formatCode="General">
                  <c:v>6.7649999999999997</c:v>
                </c:pt>
                <c:pt idx="6766" formatCode="General">
                  <c:v>6.766</c:v>
                </c:pt>
                <c:pt idx="6767" formatCode="General">
                  <c:v>6.7670000000000003</c:v>
                </c:pt>
                <c:pt idx="6768" formatCode="General">
                  <c:v>6.7679999999999998</c:v>
                </c:pt>
                <c:pt idx="6769" formatCode="General">
                  <c:v>6.7690000000000001</c:v>
                </c:pt>
                <c:pt idx="6770" formatCode="General">
                  <c:v>6.77</c:v>
                </c:pt>
                <c:pt idx="6771" formatCode="General">
                  <c:v>6.7709999999999999</c:v>
                </c:pt>
                <c:pt idx="6772" formatCode="General">
                  <c:v>6.7720000000000002</c:v>
                </c:pt>
                <c:pt idx="6773" formatCode="General">
                  <c:v>6.7729999999999997</c:v>
                </c:pt>
                <c:pt idx="6774" formatCode="General">
                  <c:v>6.774</c:v>
                </c:pt>
                <c:pt idx="6775" formatCode="General">
                  <c:v>6.7750000000000004</c:v>
                </c:pt>
                <c:pt idx="6776" formatCode="General">
                  <c:v>6.7759999999999998</c:v>
                </c:pt>
                <c:pt idx="6777" formatCode="General">
                  <c:v>6.7770000000000001</c:v>
                </c:pt>
                <c:pt idx="6778" formatCode="General">
                  <c:v>6.7779999999999996</c:v>
                </c:pt>
                <c:pt idx="6779" formatCode="General">
                  <c:v>6.7789999999999999</c:v>
                </c:pt>
                <c:pt idx="6780" formatCode="General">
                  <c:v>6.78</c:v>
                </c:pt>
                <c:pt idx="6781" formatCode="General">
                  <c:v>6.7809999999999997</c:v>
                </c:pt>
                <c:pt idx="6782" formatCode="General">
                  <c:v>6.782</c:v>
                </c:pt>
                <c:pt idx="6783" formatCode="General">
                  <c:v>6.7830000000000004</c:v>
                </c:pt>
                <c:pt idx="6784" formatCode="General">
                  <c:v>6.7839999999999998</c:v>
                </c:pt>
                <c:pt idx="6785" formatCode="General">
                  <c:v>6.7850000000000001</c:v>
                </c:pt>
                <c:pt idx="6786" formatCode="General">
                  <c:v>6.7859999999999996</c:v>
                </c:pt>
                <c:pt idx="6787" formatCode="General">
                  <c:v>6.7869999999999999</c:v>
                </c:pt>
                <c:pt idx="6788" formatCode="General">
                  <c:v>6.7880000000000003</c:v>
                </c:pt>
                <c:pt idx="6789" formatCode="General">
                  <c:v>6.7889999999999997</c:v>
                </c:pt>
                <c:pt idx="6790" formatCode="General">
                  <c:v>6.79</c:v>
                </c:pt>
                <c:pt idx="6791" formatCode="General">
                  <c:v>6.7910000000000004</c:v>
                </c:pt>
                <c:pt idx="6792" formatCode="General">
                  <c:v>6.7919999999999998</c:v>
                </c:pt>
                <c:pt idx="6793" formatCode="General">
                  <c:v>6.7930000000000001</c:v>
                </c:pt>
                <c:pt idx="6794" formatCode="General">
                  <c:v>6.7939999999999996</c:v>
                </c:pt>
                <c:pt idx="6795" formatCode="General">
                  <c:v>6.7949999999999999</c:v>
                </c:pt>
                <c:pt idx="6796" formatCode="General">
                  <c:v>6.7960000000000003</c:v>
                </c:pt>
                <c:pt idx="6797" formatCode="General">
                  <c:v>6.7969999999999997</c:v>
                </c:pt>
                <c:pt idx="6798" formatCode="General">
                  <c:v>6.798</c:v>
                </c:pt>
                <c:pt idx="6799" formatCode="General">
                  <c:v>6.7990000000000004</c:v>
                </c:pt>
                <c:pt idx="6800" formatCode="General">
                  <c:v>6.8</c:v>
                </c:pt>
                <c:pt idx="6801" formatCode="General">
                  <c:v>6.8010000000000002</c:v>
                </c:pt>
                <c:pt idx="6802" formatCode="General">
                  <c:v>6.8019999999999996</c:v>
                </c:pt>
                <c:pt idx="6803" formatCode="General">
                  <c:v>6.8029999999999999</c:v>
                </c:pt>
                <c:pt idx="6804" formatCode="General">
                  <c:v>6.8040000000000003</c:v>
                </c:pt>
                <c:pt idx="6805" formatCode="General">
                  <c:v>6.8049999999999997</c:v>
                </c:pt>
                <c:pt idx="6806" formatCode="General">
                  <c:v>6.806</c:v>
                </c:pt>
                <c:pt idx="6807" formatCode="General">
                  <c:v>6.8070000000000004</c:v>
                </c:pt>
                <c:pt idx="6808" formatCode="General">
                  <c:v>6.8079999999999998</c:v>
                </c:pt>
                <c:pt idx="6809" formatCode="General">
                  <c:v>6.8090000000000002</c:v>
                </c:pt>
                <c:pt idx="6810" formatCode="General">
                  <c:v>6.81</c:v>
                </c:pt>
                <c:pt idx="6811" formatCode="General">
                  <c:v>6.8109999999999999</c:v>
                </c:pt>
                <c:pt idx="6812" formatCode="General">
                  <c:v>6.8120000000000003</c:v>
                </c:pt>
                <c:pt idx="6813" formatCode="General">
                  <c:v>6.8129999999999997</c:v>
                </c:pt>
                <c:pt idx="6814" formatCode="General">
                  <c:v>6.8140000000000001</c:v>
                </c:pt>
                <c:pt idx="6815" formatCode="General">
                  <c:v>6.8150000000000004</c:v>
                </c:pt>
                <c:pt idx="6816" formatCode="General">
                  <c:v>6.8159999999999998</c:v>
                </c:pt>
                <c:pt idx="6817" formatCode="General">
                  <c:v>6.8170000000000002</c:v>
                </c:pt>
                <c:pt idx="6818" formatCode="General">
                  <c:v>6.8179999999999996</c:v>
                </c:pt>
                <c:pt idx="6819" formatCode="General">
                  <c:v>6.819</c:v>
                </c:pt>
                <c:pt idx="6820" formatCode="General">
                  <c:v>6.82</c:v>
                </c:pt>
                <c:pt idx="6821" formatCode="General">
                  <c:v>6.8209999999999997</c:v>
                </c:pt>
                <c:pt idx="6822" formatCode="General">
                  <c:v>6.8220000000000001</c:v>
                </c:pt>
                <c:pt idx="6823" formatCode="General">
                  <c:v>6.8230000000000004</c:v>
                </c:pt>
                <c:pt idx="6824" formatCode="General">
                  <c:v>6.8239999999999998</c:v>
                </c:pt>
                <c:pt idx="6825" formatCode="General">
                  <c:v>6.8250000000000002</c:v>
                </c:pt>
                <c:pt idx="6826" formatCode="General">
                  <c:v>6.8259999999999996</c:v>
                </c:pt>
                <c:pt idx="6827" formatCode="General">
                  <c:v>6.827</c:v>
                </c:pt>
                <c:pt idx="6828" formatCode="General">
                  <c:v>6.8280000000000003</c:v>
                </c:pt>
                <c:pt idx="6829" formatCode="General">
                  <c:v>6.8289999999999997</c:v>
                </c:pt>
                <c:pt idx="6830" formatCode="General">
                  <c:v>6.83</c:v>
                </c:pt>
                <c:pt idx="6831" formatCode="General">
                  <c:v>6.8310000000000004</c:v>
                </c:pt>
                <c:pt idx="6832" formatCode="General">
                  <c:v>6.8319999999999999</c:v>
                </c:pt>
                <c:pt idx="6833" formatCode="General">
                  <c:v>6.8330000000000002</c:v>
                </c:pt>
                <c:pt idx="6834" formatCode="General">
                  <c:v>6.8339999999999996</c:v>
                </c:pt>
                <c:pt idx="6835" formatCode="General">
                  <c:v>6.835</c:v>
                </c:pt>
                <c:pt idx="6836" formatCode="General">
                  <c:v>6.8360000000000003</c:v>
                </c:pt>
                <c:pt idx="6837" formatCode="General">
                  <c:v>6.8369999999999997</c:v>
                </c:pt>
                <c:pt idx="6838" formatCode="General">
                  <c:v>6.8380000000000001</c:v>
                </c:pt>
                <c:pt idx="6839" formatCode="General">
                  <c:v>6.8390000000000004</c:v>
                </c:pt>
                <c:pt idx="6840" formatCode="General">
                  <c:v>6.84</c:v>
                </c:pt>
                <c:pt idx="6841" formatCode="General">
                  <c:v>6.8410000000000002</c:v>
                </c:pt>
                <c:pt idx="6842" formatCode="General">
                  <c:v>6.8419999999999996</c:v>
                </c:pt>
                <c:pt idx="6843" formatCode="General">
                  <c:v>6.843</c:v>
                </c:pt>
                <c:pt idx="6844" formatCode="General">
                  <c:v>6.8440000000000003</c:v>
                </c:pt>
                <c:pt idx="6845" formatCode="General">
                  <c:v>6.8449999999999998</c:v>
                </c:pt>
                <c:pt idx="6846" formatCode="General">
                  <c:v>6.8460000000000001</c:v>
                </c:pt>
                <c:pt idx="6847" formatCode="General">
                  <c:v>6.8470000000000004</c:v>
                </c:pt>
                <c:pt idx="6848" formatCode="General">
                  <c:v>6.8479999999999999</c:v>
                </c:pt>
                <c:pt idx="6849" formatCode="General">
                  <c:v>6.8490000000000002</c:v>
                </c:pt>
                <c:pt idx="6850" formatCode="General">
                  <c:v>6.85</c:v>
                </c:pt>
                <c:pt idx="6851" formatCode="General">
                  <c:v>6.851</c:v>
                </c:pt>
                <c:pt idx="6852" formatCode="General">
                  <c:v>6.8520000000000003</c:v>
                </c:pt>
                <c:pt idx="6853" formatCode="General">
                  <c:v>6.8529999999999998</c:v>
                </c:pt>
                <c:pt idx="6854" formatCode="General">
                  <c:v>6.8540000000000001</c:v>
                </c:pt>
                <c:pt idx="6855" formatCode="General">
                  <c:v>6.8550000000000004</c:v>
                </c:pt>
                <c:pt idx="6856" formatCode="General">
                  <c:v>6.8559999999999999</c:v>
                </c:pt>
                <c:pt idx="6857" formatCode="General">
                  <c:v>6.8570000000000002</c:v>
                </c:pt>
                <c:pt idx="6858" formatCode="General">
                  <c:v>6.8579999999999997</c:v>
                </c:pt>
                <c:pt idx="6859" formatCode="General">
                  <c:v>6.859</c:v>
                </c:pt>
                <c:pt idx="6860" formatCode="General">
                  <c:v>6.86</c:v>
                </c:pt>
                <c:pt idx="6861" formatCode="General">
                  <c:v>6.8609999999999998</c:v>
                </c:pt>
                <c:pt idx="6862" formatCode="General">
                  <c:v>6.8620000000000001</c:v>
                </c:pt>
                <c:pt idx="6863" formatCode="General">
                  <c:v>6.8630000000000004</c:v>
                </c:pt>
                <c:pt idx="6864" formatCode="General">
                  <c:v>6.8639999999999999</c:v>
                </c:pt>
                <c:pt idx="6865" formatCode="General">
                  <c:v>6.8650000000000002</c:v>
                </c:pt>
                <c:pt idx="6866" formatCode="General">
                  <c:v>6.8659999999999997</c:v>
                </c:pt>
                <c:pt idx="6867" formatCode="General">
                  <c:v>6.867</c:v>
                </c:pt>
                <c:pt idx="6868" formatCode="General">
                  <c:v>6.8680000000000003</c:v>
                </c:pt>
                <c:pt idx="6869" formatCode="General">
                  <c:v>6.8689999999999998</c:v>
                </c:pt>
                <c:pt idx="6870" formatCode="General">
                  <c:v>6.87</c:v>
                </c:pt>
                <c:pt idx="6871" formatCode="General">
                  <c:v>6.8710000000000004</c:v>
                </c:pt>
                <c:pt idx="6872" formatCode="General">
                  <c:v>6.8719999999999999</c:v>
                </c:pt>
                <c:pt idx="6873" formatCode="General">
                  <c:v>6.8730000000000002</c:v>
                </c:pt>
                <c:pt idx="6874" formatCode="General">
                  <c:v>6.8739999999999997</c:v>
                </c:pt>
                <c:pt idx="6875" formatCode="General">
                  <c:v>6.875</c:v>
                </c:pt>
                <c:pt idx="6876" formatCode="General">
                  <c:v>6.8760000000000003</c:v>
                </c:pt>
                <c:pt idx="6877" formatCode="General">
                  <c:v>6.8769999999999998</c:v>
                </c:pt>
                <c:pt idx="6878" formatCode="General">
                  <c:v>6.8780000000000001</c:v>
                </c:pt>
                <c:pt idx="6879" formatCode="General">
                  <c:v>6.8789999999999996</c:v>
                </c:pt>
                <c:pt idx="6880" formatCode="General">
                  <c:v>6.88</c:v>
                </c:pt>
                <c:pt idx="6881" formatCode="General">
                  <c:v>6.8810000000000002</c:v>
                </c:pt>
                <c:pt idx="6882" formatCode="General">
                  <c:v>6.8819999999999997</c:v>
                </c:pt>
                <c:pt idx="6883" formatCode="General">
                  <c:v>6.883</c:v>
                </c:pt>
                <c:pt idx="6884" formatCode="General">
                  <c:v>6.8840000000000003</c:v>
                </c:pt>
                <c:pt idx="6885" formatCode="General">
                  <c:v>6.8849999999999998</c:v>
                </c:pt>
                <c:pt idx="6886" formatCode="General">
                  <c:v>6.8860000000000001</c:v>
                </c:pt>
                <c:pt idx="6887" formatCode="General">
                  <c:v>6.8869999999999996</c:v>
                </c:pt>
                <c:pt idx="6888" formatCode="General">
                  <c:v>6.8879999999999999</c:v>
                </c:pt>
                <c:pt idx="6889" formatCode="General">
                  <c:v>6.8890000000000002</c:v>
                </c:pt>
                <c:pt idx="6890" formatCode="General">
                  <c:v>6.89</c:v>
                </c:pt>
                <c:pt idx="6891" formatCode="General">
                  <c:v>6.891</c:v>
                </c:pt>
                <c:pt idx="6892" formatCode="General">
                  <c:v>6.8920000000000003</c:v>
                </c:pt>
                <c:pt idx="6893" formatCode="General">
                  <c:v>6.8929999999999998</c:v>
                </c:pt>
                <c:pt idx="6894" formatCode="General">
                  <c:v>6.8940000000000001</c:v>
                </c:pt>
                <c:pt idx="6895" formatCode="General">
                  <c:v>6.8949999999999996</c:v>
                </c:pt>
                <c:pt idx="6896" formatCode="General">
                  <c:v>6.8959999999999999</c:v>
                </c:pt>
                <c:pt idx="6897" formatCode="General">
                  <c:v>6.8970000000000002</c:v>
                </c:pt>
                <c:pt idx="6898" formatCode="General">
                  <c:v>6.8979999999999997</c:v>
                </c:pt>
                <c:pt idx="6899" formatCode="General">
                  <c:v>6.899</c:v>
                </c:pt>
                <c:pt idx="6900" formatCode="General">
                  <c:v>6.9</c:v>
                </c:pt>
                <c:pt idx="6901" formatCode="General">
                  <c:v>6.9009999999999998</c:v>
                </c:pt>
                <c:pt idx="6902" formatCode="General">
                  <c:v>6.9020000000000001</c:v>
                </c:pt>
                <c:pt idx="6903" formatCode="General">
                  <c:v>6.9029999999999996</c:v>
                </c:pt>
                <c:pt idx="6904" formatCode="General">
                  <c:v>6.9039999999999999</c:v>
                </c:pt>
                <c:pt idx="6905" formatCode="General">
                  <c:v>6.9050000000000002</c:v>
                </c:pt>
                <c:pt idx="6906" formatCode="General">
                  <c:v>6.9059999999999997</c:v>
                </c:pt>
                <c:pt idx="6907" formatCode="General">
                  <c:v>6.907</c:v>
                </c:pt>
                <c:pt idx="6908" formatCode="General">
                  <c:v>6.9080000000000004</c:v>
                </c:pt>
                <c:pt idx="6909" formatCode="General">
                  <c:v>6.9089999999999998</c:v>
                </c:pt>
                <c:pt idx="6910" formatCode="General">
                  <c:v>6.91</c:v>
                </c:pt>
                <c:pt idx="6911" formatCode="General">
                  <c:v>6.9109999999999996</c:v>
                </c:pt>
                <c:pt idx="6912" formatCode="General">
                  <c:v>6.9119999999999999</c:v>
                </c:pt>
                <c:pt idx="6913" formatCode="General">
                  <c:v>6.9130000000000003</c:v>
                </c:pt>
                <c:pt idx="6914" formatCode="General">
                  <c:v>6.9139999999999997</c:v>
                </c:pt>
                <c:pt idx="6915" formatCode="General">
                  <c:v>6.915</c:v>
                </c:pt>
                <c:pt idx="6916" formatCode="General">
                  <c:v>6.9160000000000004</c:v>
                </c:pt>
                <c:pt idx="6917" formatCode="General">
                  <c:v>6.9169999999999998</c:v>
                </c:pt>
                <c:pt idx="6918" formatCode="General">
                  <c:v>6.9180000000000001</c:v>
                </c:pt>
                <c:pt idx="6919" formatCode="General">
                  <c:v>6.9189999999999996</c:v>
                </c:pt>
                <c:pt idx="6920" formatCode="General">
                  <c:v>6.92</c:v>
                </c:pt>
                <c:pt idx="6921" formatCode="General">
                  <c:v>6.9210000000000003</c:v>
                </c:pt>
                <c:pt idx="6922" formatCode="General">
                  <c:v>6.9219999999999997</c:v>
                </c:pt>
                <c:pt idx="6923" formatCode="General">
                  <c:v>6.923</c:v>
                </c:pt>
                <c:pt idx="6924" formatCode="General">
                  <c:v>6.9240000000000004</c:v>
                </c:pt>
                <c:pt idx="6925" formatCode="General">
                  <c:v>6.9249999999999998</c:v>
                </c:pt>
                <c:pt idx="6926" formatCode="General">
                  <c:v>6.9260000000000002</c:v>
                </c:pt>
                <c:pt idx="6927" formatCode="General">
                  <c:v>6.9269999999999996</c:v>
                </c:pt>
                <c:pt idx="6928" formatCode="General">
                  <c:v>6.9279999999999999</c:v>
                </c:pt>
                <c:pt idx="6929" formatCode="General">
                  <c:v>6.9290000000000003</c:v>
                </c:pt>
                <c:pt idx="6930" formatCode="General">
                  <c:v>6.93</c:v>
                </c:pt>
                <c:pt idx="6931" formatCode="General">
                  <c:v>6.931</c:v>
                </c:pt>
                <c:pt idx="6932" formatCode="General">
                  <c:v>6.9320000000000004</c:v>
                </c:pt>
                <c:pt idx="6933" formatCode="General">
                  <c:v>6.9329999999999998</c:v>
                </c:pt>
                <c:pt idx="6934" formatCode="General">
                  <c:v>6.9340000000000002</c:v>
                </c:pt>
                <c:pt idx="6935" formatCode="General">
                  <c:v>6.9349999999999996</c:v>
                </c:pt>
                <c:pt idx="6936" formatCode="General">
                  <c:v>6.9359999999999999</c:v>
                </c:pt>
                <c:pt idx="6937" formatCode="General">
                  <c:v>6.9370000000000003</c:v>
                </c:pt>
                <c:pt idx="6938" formatCode="General">
                  <c:v>6.9379999999999997</c:v>
                </c:pt>
                <c:pt idx="6939" formatCode="General">
                  <c:v>6.9390000000000001</c:v>
                </c:pt>
                <c:pt idx="6940" formatCode="General">
                  <c:v>6.94</c:v>
                </c:pt>
                <c:pt idx="6941" formatCode="General">
                  <c:v>6.9409999999999998</c:v>
                </c:pt>
                <c:pt idx="6942" formatCode="General">
                  <c:v>6.9420000000000002</c:v>
                </c:pt>
                <c:pt idx="6943" formatCode="General">
                  <c:v>6.9429999999999996</c:v>
                </c:pt>
                <c:pt idx="6944" formatCode="General">
                  <c:v>6.944</c:v>
                </c:pt>
                <c:pt idx="6945" formatCode="General">
                  <c:v>6.9450000000000003</c:v>
                </c:pt>
                <c:pt idx="6946" formatCode="General">
                  <c:v>6.9459999999999997</c:v>
                </c:pt>
                <c:pt idx="6947" formatCode="General">
                  <c:v>6.9470000000000001</c:v>
                </c:pt>
                <c:pt idx="6948" formatCode="General">
                  <c:v>6.9480000000000004</c:v>
                </c:pt>
                <c:pt idx="6949" formatCode="General">
                  <c:v>6.9489999999999998</c:v>
                </c:pt>
                <c:pt idx="6950" formatCode="General">
                  <c:v>6.95</c:v>
                </c:pt>
                <c:pt idx="6951" formatCode="General">
                  <c:v>6.9509999999999996</c:v>
                </c:pt>
                <c:pt idx="6952" formatCode="General">
                  <c:v>6.952</c:v>
                </c:pt>
                <c:pt idx="6953" formatCode="General">
                  <c:v>6.9530000000000003</c:v>
                </c:pt>
                <c:pt idx="6954" formatCode="General">
                  <c:v>6.9539999999999997</c:v>
                </c:pt>
                <c:pt idx="6955" formatCode="General">
                  <c:v>6.9550000000000001</c:v>
                </c:pt>
                <c:pt idx="6956" formatCode="General">
                  <c:v>6.9560000000000004</c:v>
                </c:pt>
                <c:pt idx="6957" formatCode="General">
                  <c:v>6.9569999999999999</c:v>
                </c:pt>
                <c:pt idx="6958" formatCode="General">
                  <c:v>6.9580000000000002</c:v>
                </c:pt>
                <c:pt idx="6959" formatCode="General">
                  <c:v>6.9589999999999996</c:v>
                </c:pt>
                <c:pt idx="6960" formatCode="General">
                  <c:v>6.96</c:v>
                </c:pt>
                <c:pt idx="6961" formatCode="General">
                  <c:v>6.9610000000000003</c:v>
                </c:pt>
                <c:pt idx="6962" formatCode="General">
                  <c:v>6.9619999999999997</c:v>
                </c:pt>
                <c:pt idx="6963" formatCode="General">
                  <c:v>6.9630000000000001</c:v>
                </c:pt>
                <c:pt idx="6964" formatCode="General">
                  <c:v>6.9640000000000004</c:v>
                </c:pt>
                <c:pt idx="6965" formatCode="General">
                  <c:v>6.9649999999999999</c:v>
                </c:pt>
                <c:pt idx="6966" formatCode="General">
                  <c:v>6.9660000000000002</c:v>
                </c:pt>
                <c:pt idx="6967" formatCode="General">
                  <c:v>6.9669999999999996</c:v>
                </c:pt>
                <c:pt idx="6968" formatCode="General">
                  <c:v>6.968</c:v>
                </c:pt>
                <c:pt idx="6969" formatCode="General">
                  <c:v>6.9690000000000003</c:v>
                </c:pt>
                <c:pt idx="6970" formatCode="General">
                  <c:v>6.97</c:v>
                </c:pt>
                <c:pt idx="6971" formatCode="General">
                  <c:v>6.9710000000000001</c:v>
                </c:pt>
                <c:pt idx="6972" formatCode="General">
                  <c:v>6.9720000000000004</c:v>
                </c:pt>
                <c:pt idx="6973" formatCode="General">
                  <c:v>6.9729999999999999</c:v>
                </c:pt>
                <c:pt idx="6974" formatCode="General">
                  <c:v>6.9740000000000002</c:v>
                </c:pt>
                <c:pt idx="6975" formatCode="General">
                  <c:v>6.9749999999999996</c:v>
                </c:pt>
                <c:pt idx="6976" formatCode="General">
                  <c:v>6.976</c:v>
                </c:pt>
                <c:pt idx="6977" formatCode="General">
                  <c:v>6.9770000000000003</c:v>
                </c:pt>
                <c:pt idx="6978" formatCode="General">
                  <c:v>6.9779999999999998</c:v>
                </c:pt>
                <c:pt idx="6979" formatCode="General">
                  <c:v>6.9790000000000001</c:v>
                </c:pt>
                <c:pt idx="6980" formatCode="General">
                  <c:v>6.98</c:v>
                </c:pt>
                <c:pt idx="6981" formatCode="General">
                  <c:v>6.9809999999999999</c:v>
                </c:pt>
                <c:pt idx="6982" formatCode="General">
                  <c:v>6.9820000000000002</c:v>
                </c:pt>
                <c:pt idx="6983" formatCode="General">
                  <c:v>6.9829999999999997</c:v>
                </c:pt>
                <c:pt idx="6984" formatCode="General">
                  <c:v>6.984</c:v>
                </c:pt>
                <c:pt idx="6985" formatCode="General">
                  <c:v>6.9850000000000003</c:v>
                </c:pt>
                <c:pt idx="6986" formatCode="General">
                  <c:v>6.9859999999999998</c:v>
                </c:pt>
                <c:pt idx="6987" formatCode="General">
                  <c:v>6.9870000000000001</c:v>
                </c:pt>
                <c:pt idx="6988" formatCode="General">
                  <c:v>6.9880000000000004</c:v>
                </c:pt>
                <c:pt idx="6989" formatCode="General">
                  <c:v>6.9889999999999999</c:v>
                </c:pt>
                <c:pt idx="6990" formatCode="General">
                  <c:v>6.99</c:v>
                </c:pt>
                <c:pt idx="6991" formatCode="General">
                  <c:v>6.9909999999999997</c:v>
                </c:pt>
                <c:pt idx="6992" formatCode="General">
                  <c:v>6.992</c:v>
                </c:pt>
                <c:pt idx="6993" formatCode="General">
                  <c:v>6.9930000000000003</c:v>
                </c:pt>
                <c:pt idx="6994" formatCode="General">
                  <c:v>6.9939999999999998</c:v>
                </c:pt>
                <c:pt idx="6995" formatCode="General">
                  <c:v>6.9950000000000001</c:v>
                </c:pt>
                <c:pt idx="6996" formatCode="General">
                  <c:v>6.9960000000000004</c:v>
                </c:pt>
                <c:pt idx="6997" formatCode="General">
                  <c:v>6.9969999999999999</c:v>
                </c:pt>
                <c:pt idx="6998" formatCode="General">
                  <c:v>6.9980000000000002</c:v>
                </c:pt>
                <c:pt idx="6999" formatCode="General">
                  <c:v>6.9989999999999997</c:v>
                </c:pt>
                <c:pt idx="7000" formatCode="General">
                  <c:v>7</c:v>
                </c:pt>
                <c:pt idx="7001" formatCode="General">
                  <c:v>7.0010000000000003</c:v>
                </c:pt>
                <c:pt idx="7002" formatCode="General">
                  <c:v>7.0019999999999998</c:v>
                </c:pt>
                <c:pt idx="7003" formatCode="General">
                  <c:v>7.0030000000000001</c:v>
                </c:pt>
                <c:pt idx="7004" formatCode="General">
                  <c:v>7.0039999999999996</c:v>
                </c:pt>
                <c:pt idx="7005" formatCode="General">
                  <c:v>7.0049999999999999</c:v>
                </c:pt>
                <c:pt idx="7006" formatCode="General">
                  <c:v>7.0060000000000002</c:v>
                </c:pt>
                <c:pt idx="7007" formatCode="General">
                  <c:v>7.0069999999999997</c:v>
                </c:pt>
                <c:pt idx="7008" formatCode="General">
                  <c:v>7.008</c:v>
                </c:pt>
                <c:pt idx="7009" formatCode="General">
                  <c:v>7.0090000000000003</c:v>
                </c:pt>
                <c:pt idx="7010" formatCode="General">
                  <c:v>7.01</c:v>
                </c:pt>
                <c:pt idx="7011" formatCode="General">
                  <c:v>7.0110000000000001</c:v>
                </c:pt>
                <c:pt idx="7012" formatCode="General">
                  <c:v>7.0119999999999996</c:v>
                </c:pt>
                <c:pt idx="7013" formatCode="General">
                  <c:v>7.0129999999999999</c:v>
                </c:pt>
                <c:pt idx="7014" formatCode="General">
                  <c:v>7.0140000000000002</c:v>
                </c:pt>
                <c:pt idx="7015" formatCode="General">
                  <c:v>7.0149999999999997</c:v>
                </c:pt>
                <c:pt idx="7016" formatCode="General">
                  <c:v>7.016</c:v>
                </c:pt>
                <c:pt idx="7017" formatCode="General">
                  <c:v>7.0170000000000003</c:v>
                </c:pt>
                <c:pt idx="7018" formatCode="General">
                  <c:v>7.0179999999999998</c:v>
                </c:pt>
                <c:pt idx="7019" formatCode="General">
                  <c:v>7.0190000000000001</c:v>
                </c:pt>
                <c:pt idx="7020" formatCode="General">
                  <c:v>7.02</c:v>
                </c:pt>
                <c:pt idx="7021" formatCode="General">
                  <c:v>7.0209999999999999</c:v>
                </c:pt>
                <c:pt idx="7022" formatCode="General">
                  <c:v>7.0220000000000002</c:v>
                </c:pt>
                <c:pt idx="7023" formatCode="General">
                  <c:v>7.0229999999999997</c:v>
                </c:pt>
                <c:pt idx="7024" formatCode="General">
                  <c:v>7.024</c:v>
                </c:pt>
                <c:pt idx="7025" formatCode="General">
                  <c:v>7.0250000000000004</c:v>
                </c:pt>
                <c:pt idx="7026" formatCode="General">
                  <c:v>7.0259999999999998</c:v>
                </c:pt>
                <c:pt idx="7027" formatCode="General">
                  <c:v>7.0270000000000001</c:v>
                </c:pt>
                <c:pt idx="7028" formatCode="General">
                  <c:v>7.0279999999999996</c:v>
                </c:pt>
                <c:pt idx="7029" formatCode="General">
                  <c:v>7.0289999999999999</c:v>
                </c:pt>
                <c:pt idx="7030" formatCode="General">
                  <c:v>7.03</c:v>
                </c:pt>
                <c:pt idx="7031" formatCode="General">
                  <c:v>7.0309999999999997</c:v>
                </c:pt>
                <c:pt idx="7032" formatCode="General">
                  <c:v>7.032</c:v>
                </c:pt>
                <c:pt idx="7033" formatCode="General">
                  <c:v>7.0330000000000004</c:v>
                </c:pt>
                <c:pt idx="7034" formatCode="General">
                  <c:v>7.0339999999999998</c:v>
                </c:pt>
                <c:pt idx="7035" formatCode="General">
                  <c:v>7.0350000000000001</c:v>
                </c:pt>
                <c:pt idx="7036" formatCode="General">
                  <c:v>7.0359999999999996</c:v>
                </c:pt>
                <c:pt idx="7037" formatCode="General">
                  <c:v>7.0369999999999999</c:v>
                </c:pt>
                <c:pt idx="7038" formatCode="General">
                  <c:v>7.0380000000000003</c:v>
                </c:pt>
                <c:pt idx="7039" formatCode="General">
                  <c:v>7.0389999999999997</c:v>
                </c:pt>
                <c:pt idx="7040" formatCode="General">
                  <c:v>7.04</c:v>
                </c:pt>
                <c:pt idx="7041" formatCode="General">
                  <c:v>7.0410000000000004</c:v>
                </c:pt>
                <c:pt idx="7042" formatCode="General">
                  <c:v>7.0419999999999998</c:v>
                </c:pt>
                <c:pt idx="7043" formatCode="General">
                  <c:v>7.0430000000000001</c:v>
                </c:pt>
                <c:pt idx="7044" formatCode="General">
                  <c:v>7.0439999999999996</c:v>
                </c:pt>
                <c:pt idx="7045" formatCode="General">
                  <c:v>7.0449999999999999</c:v>
                </c:pt>
                <c:pt idx="7046" formatCode="General">
                  <c:v>7.0460000000000003</c:v>
                </c:pt>
                <c:pt idx="7047" formatCode="General">
                  <c:v>7.0469999999999997</c:v>
                </c:pt>
                <c:pt idx="7048" formatCode="General">
                  <c:v>7.048</c:v>
                </c:pt>
                <c:pt idx="7049" formatCode="General">
                  <c:v>7.0490000000000004</c:v>
                </c:pt>
                <c:pt idx="7050" formatCode="General">
                  <c:v>7.05</c:v>
                </c:pt>
                <c:pt idx="7051" formatCode="General">
                  <c:v>7.0510000000000002</c:v>
                </c:pt>
                <c:pt idx="7052" formatCode="General">
                  <c:v>7.0519999999999996</c:v>
                </c:pt>
                <c:pt idx="7053" formatCode="General">
                  <c:v>7.0529999999999999</c:v>
                </c:pt>
                <c:pt idx="7054" formatCode="General">
                  <c:v>7.0540000000000003</c:v>
                </c:pt>
                <c:pt idx="7055" formatCode="General">
                  <c:v>7.0549999999999997</c:v>
                </c:pt>
                <c:pt idx="7056" formatCode="General">
                  <c:v>7.056</c:v>
                </c:pt>
                <c:pt idx="7057" formatCode="General">
                  <c:v>7.0570000000000004</c:v>
                </c:pt>
                <c:pt idx="7058" formatCode="General">
                  <c:v>7.0579999999999998</c:v>
                </c:pt>
                <c:pt idx="7059" formatCode="General">
                  <c:v>7.0590000000000002</c:v>
                </c:pt>
                <c:pt idx="7060" formatCode="General">
                  <c:v>7.06</c:v>
                </c:pt>
                <c:pt idx="7061" formatCode="General">
                  <c:v>7.0609999999999999</c:v>
                </c:pt>
                <c:pt idx="7062" formatCode="General">
                  <c:v>7.0620000000000003</c:v>
                </c:pt>
                <c:pt idx="7063" formatCode="General">
                  <c:v>7.0629999999999997</c:v>
                </c:pt>
                <c:pt idx="7064" formatCode="General">
                  <c:v>7.0640000000000001</c:v>
                </c:pt>
                <c:pt idx="7065" formatCode="General">
                  <c:v>7.0650000000000004</c:v>
                </c:pt>
                <c:pt idx="7066" formatCode="General">
                  <c:v>7.0659999999999998</c:v>
                </c:pt>
                <c:pt idx="7067" formatCode="General">
                  <c:v>7.0670000000000002</c:v>
                </c:pt>
                <c:pt idx="7068" formatCode="General">
                  <c:v>7.0679999999999996</c:v>
                </c:pt>
                <c:pt idx="7069" formatCode="General">
                  <c:v>7.069</c:v>
                </c:pt>
                <c:pt idx="7070" formatCode="General">
                  <c:v>7.07</c:v>
                </c:pt>
                <c:pt idx="7071" formatCode="General">
                  <c:v>7.0709999999999997</c:v>
                </c:pt>
                <c:pt idx="7072" formatCode="General">
                  <c:v>7.0720000000000001</c:v>
                </c:pt>
                <c:pt idx="7073" formatCode="General">
                  <c:v>7.0730000000000004</c:v>
                </c:pt>
                <c:pt idx="7074" formatCode="General">
                  <c:v>7.0739999999999998</c:v>
                </c:pt>
                <c:pt idx="7075" formatCode="General">
                  <c:v>7.0750000000000002</c:v>
                </c:pt>
                <c:pt idx="7076" formatCode="General">
                  <c:v>7.0759999999999996</c:v>
                </c:pt>
                <c:pt idx="7077" formatCode="General">
                  <c:v>7.077</c:v>
                </c:pt>
                <c:pt idx="7078" formatCode="General">
                  <c:v>7.0780000000000003</c:v>
                </c:pt>
                <c:pt idx="7079" formatCode="General">
                  <c:v>7.0789999999999997</c:v>
                </c:pt>
                <c:pt idx="7080" formatCode="General">
                  <c:v>7.08</c:v>
                </c:pt>
                <c:pt idx="7081" formatCode="General">
                  <c:v>7.0810000000000004</c:v>
                </c:pt>
                <c:pt idx="7082" formatCode="General">
                  <c:v>7.0819999999999999</c:v>
                </c:pt>
                <c:pt idx="7083" formatCode="General">
                  <c:v>7.0830000000000002</c:v>
                </c:pt>
                <c:pt idx="7084" formatCode="General">
                  <c:v>7.0839999999999996</c:v>
                </c:pt>
                <c:pt idx="7085" formatCode="General">
                  <c:v>7.085</c:v>
                </c:pt>
                <c:pt idx="7086" formatCode="General">
                  <c:v>7.0860000000000003</c:v>
                </c:pt>
                <c:pt idx="7087" formatCode="General">
                  <c:v>7.0869999999999997</c:v>
                </c:pt>
                <c:pt idx="7088" formatCode="General">
                  <c:v>7.0880000000000001</c:v>
                </c:pt>
                <c:pt idx="7089" formatCode="General">
                  <c:v>7.0890000000000004</c:v>
                </c:pt>
                <c:pt idx="7090" formatCode="General">
                  <c:v>7.09</c:v>
                </c:pt>
                <c:pt idx="7091" formatCode="General">
                  <c:v>7.0910000000000002</c:v>
                </c:pt>
                <c:pt idx="7092" formatCode="General">
                  <c:v>7.0919999999999996</c:v>
                </c:pt>
                <c:pt idx="7093" formatCode="General">
                  <c:v>7.093</c:v>
                </c:pt>
                <c:pt idx="7094" formatCode="General">
                  <c:v>7.0940000000000003</c:v>
                </c:pt>
                <c:pt idx="7095" formatCode="General">
                  <c:v>7.0949999999999998</c:v>
                </c:pt>
                <c:pt idx="7096" formatCode="General">
                  <c:v>7.0960000000000001</c:v>
                </c:pt>
                <c:pt idx="7097" formatCode="General">
                  <c:v>7.0970000000000004</c:v>
                </c:pt>
                <c:pt idx="7098" formatCode="General">
                  <c:v>7.0979999999999999</c:v>
                </c:pt>
                <c:pt idx="7099" formatCode="General">
                  <c:v>7.0990000000000002</c:v>
                </c:pt>
                <c:pt idx="7100" formatCode="General">
                  <c:v>7.1</c:v>
                </c:pt>
                <c:pt idx="7101" formatCode="General">
                  <c:v>7.101</c:v>
                </c:pt>
                <c:pt idx="7102" formatCode="General">
                  <c:v>7.1020000000000003</c:v>
                </c:pt>
                <c:pt idx="7103" formatCode="General">
                  <c:v>7.1029999999999998</c:v>
                </c:pt>
                <c:pt idx="7104" formatCode="General">
                  <c:v>7.1040000000000001</c:v>
                </c:pt>
                <c:pt idx="7105" formatCode="General">
                  <c:v>7.1050000000000004</c:v>
                </c:pt>
                <c:pt idx="7106" formatCode="General">
                  <c:v>7.1059999999999999</c:v>
                </c:pt>
                <c:pt idx="7107" formatCode="General">
                  <c:v>7.1070000000000002</c:v>
                </c:pt>
                <c:pt idx="7108" formatCode="General">
                  <c:v>7.1079999999999997</c:v>
                </c:pt>
                <c:pt idx="7109" formatCode="General">
                  <c:v>7.109</c:v>
                </c:pt>
                <c:pt idx="7110" formatCode="General">
                  <c:v>7.11</c:v>
                </c:pt>
                <c:pt idx="7111" formatCode="General">
                  <c:v>7.1109999999999998</c:v>
                </c:pt>
                <c:pt idx="7112" formatCode="General">
                  <c:v>7.1120000000000001</c:v>
                </c:pt>
                <c:pt idx="7113" formatCode="General">
                  <c:v>7.1130000000000004</c:v>
                </c:pt>
                <c:pt idx="7114" formatCode="General">
                  <c:v>7.1139999999999999</c:v>
                </c:pt>
                <c:pt idx="7115" formatCode="General">
                  <c:v>7.1150000000000002</c:v>
                </c:pt>
                <c:pt idx="7116" formatCode="General">
                  <c:v>7.1159999999999997</c:v>
                </c:pt>
                <c:pt idx="7117" formatCode="General">
                  <c:v>7.117</c:v>
                </c:pt>
                <c:pt idx="7118" formatCode="General">
                  <c:v>7.1180000000000003</c:v>
                </c:pt>
                <c:pt idx="7119" formatCode="General">
                  <c:v>7.1189999999999998</c:v>
                </c:pt>
                <c:pt idx="7120" formatCode="General">
                  <c:v>7.12</c:v>
                </c:pt>
                <c:pt idx="7121" formatCode="General">
                  <c:v>7.1210000000000004</c:v>
                </c:pt>
                <c:pt idx="7122" formatCode="General">
                  <c:v>7.1219999999999999</c:v>
                </c:pt>
                <c:pt idx="7123" formatCode="General">
                  <c:v>7.1230000000000002</c:v>
                </c:pt>
                <c:pt idx="7124" formatCode="General">
                  <c:v>7.1239999999999997</c:v>
                </c:pt>
                <c:pt idx="7125" formatCode="General">
                  <c:v>7.125</c:v>
                </c:pt>
                <c:pt idx="7126" formatCode="General">
                  <c:v>7.1260000000000003</c:v>
                </c:pt>
                <c:pt idx="7127" formatCode="General">
                  <c:v>7.1269999999999998</c:v>
                </c:pt>
                <c:pt idx="7128" formatCode="General">
                  <c:v>7.1280000000000001</c:v>
                </c:pt>
                <c:pt idx="7129" formatCode="General">
                  <c:v>7.1289999999999996</c:v>
                </c:pt>
                <c:pt idx="7130" formatCode="General">
                  <c:v>7.13</c:v>
                </c:pt>
                <c:pt idx="7131" formatCode="General">
                  <c:v>7.1310000000000002</c:v>
                </c:pt>
                <c:pt idx="7132" formatCode="General">
                  <c:v>7.1319999999999997</c:v>
                </c:pt>
                <c:pt idx="7133" formatCode="General">
                  <c:v>7.133</c:v>
                </c:pt>
                <c:pt idx="7134" formatCode="General">
                  <c:v>7.1340000000000003</c:v>
                </c:pt>
                <c:pt idx="7135" formatCode="General">
                  <c:v>7.1349999999999998</c:v>
                </c:pt>
                <c:pt idx="7136" formatCode="General">
                  <c:v>7.1360000000000001</c:v>
                </c:pt>
                <c:pt idx="7137" formatCode="General">
                  <c:v>7.1369999999999996</c:v>
                </c:pt>
                <c:pt idx="7138" formatCode="General">
                  <c:v>7.1379999999999999</c:v>
                </c:pt>
                <c:pt idx="7139" formatCode="General">
                  <c:v>7.1390000000000002</c:v>
                </c:pt>
                <c:pt idx="7140" formatCode="General">
                  <c:v>7.14</c:v>
                </c:pt>
                <c:pt idx="7141" formatCode="General">
                  <c:v>7.141</c:v>
                </c:pt>
                <c:pt idx="7142" formatCode="General">
                  <c:v>7.1420000000000003</c:v>
                </c:pt>
                <c:pt idx="7143" formatCode="General">
                  <c:v>7.1429999999999998</c:v>
                </c:pt>
                <c:pt idx="7144" formatCode="General">
                  <c:v>7.1440000000000001</c:v>
                </c:pt>
                <c:pt idx="7145" formatCode="General">
                  <c:v>7.1449999999999996</c:v>
                </c:pt>
                <c:pt idx="7146" formatCode="General">
                  <c:v>7.1459999999999999</c:v>
                </c:pt>
                <c:pt idx="7147" formatCode="General">
                  <c:v>7.1470000000000002</c:v>
                </c:pt>
                <c:pt idx="7148" formatCode="General">
                  <c:v>7.1479999999999997</c:v>
                </c:pt>
                <c:pt idx="7149" formatCode="General">
                  <c:v>7.149</c:v>
                </c:pt>
                <c:pt idx="7150" formatCode="General">
                  <c:v>7.15</c:v>
                </c:pt>
                <c:pt idx="7151" formatCode="General">
                  <c:v>7.1509999999999998</c:v>
                </c:pt>
                <c:pt idx="7152" formatCode="General">
                  <c:v>7.1520000000000001</c:v>
                </c:pt>
                <c:pt idx="7153" formatCode="General">
                  <c:v>7.1529999999999996</c:v>
                </c:pt>
                <c:pt idx="7154" formatCode="General">
                  <c:v>7.1539999999999999</c:v>
                </c:pt>
                <c:pt idx="7155" formatCode="General">
                  <c:v>7.1550000000000002</c:v>
                </c:pt>
                <c:pt idx="7156" formatCode="General">
                  <c:v>7.1559999999999997</c:v>
                </c:pt>
                <c:pt idx="7157" formatCode="General">
                  <c:v>7.157</c:v>
                </c:pt>
                <c:pt idx="7158" formatCode="General">
                  <c:v>7.1580000000000004</c:v>
                </c:pt>
                <c:pt idx="7159" formatCode="General">
                  <c:v>7.1589999999999998</c:v>
                </c:pt>
                <c:pt idx="7160" formatCode="General">
                  <c:v>7.16</c:v>
                </c:pt>
                <c:pt idx="7161" formatCode="General">
                  <c:v>7.1609999999999996</c:v>
                </c:pt>
                <c:pt idx="7162" formatCode="General">
                  <c:v>7.1619999999999999</c:v>
                </c:pt>
                <c:pt idx="7163" formatCode="General">
                  <c:v>7.1630000000000003</c:v>
                </c:pt>
                <c:pt idx="7164" formatCode="General">
                  <c:v>7.1639999999999997</c:v>
                </c:pt>
                <c:pt idx="7165" formatCode="General">
                  <c:v>7.165</c:v>
                </c:pt>
                <c:pt idx="7166" formatCode="General">
                  <c:v>7.1660000000000004</c:v>
                </c:pt>
                <c:pt idx="7167" formatCode="General">
                  <c:v>7.1669999999999998</c:v>
                </c:pt>
                <c:pt idx="7168" formatCode="General">
                  <c:v>7.1680000000000001</c:v>
                </c:pt>
                <c:pt idx="7169" formatCode="General">
                  <c:v>7.1689999999999996</c:v>
                </c:pt>
                <c:pt idx="7170" formatCode="General">
                  <c:v>7.17</c:v>
                </c:pt>
                <c:pt idx="7171" formatCode="General">
                  <c:v>7.1710000000000003</c:v>
                </c:pt>
                <c:pt idx="7172" formatCode="General">
                  <c:v>7.1719999999999997</c:v>
                </c:pt>
                <c:pt idx="7173" formatCode="General">
                  <c:v>7.173</c:v>
                </c:pt>
                <c:pt idx="7174" formatCode="General">
                  <c:v>7.1740000000000004</c:v>
                </c:pt>
                <c:pt idx="7175" formatCode="General">
                  <c:v>7.1749999999999998</c:v>
                </c:pt>
                <c:pt idx="7176" formatCode="General">
                  <c:v>7.1760000000000002</c:v>
                </c:pt>
                <c:pt idx="7177" formatCode="General">
                  <c:v>7.1769999999999996</c:v>
                </c:pt>
                <c:pt idx="7178" formatCode="General">
                  <c:v>7.1779999999999999</c:v>
                </c:pt>
                <c:pt idx="7179" formatCode="General">
                  <c:v>7.1790000000000003</c:v>
                </c:pt>
                <c:pt idx="7180" formatCode="General">
                  <c:v>7.18</c:v>
                </c:pt>
                <c:pt idx="7181" formatCode="General">
                  <c:v>7.181</c:v>
                </c:pt>
                <c:pt idx="7182" formatCode="General">
                  <c:v>7.1820000000000004</c:v>
                </c:pt>
                <c:pt idx="7183" formatCode="General">
                  <c:v>7.1829999999999998</c:v>
                </c:pt>
                <c:pt idx="7184" formatCode="General">
                  <c:v>7.1840000000000002</c:v>
                </c:pt>
                <c:pt idx="7185" formatCode="General">
                  <c:v>7.1849999999999996</c:v>
                </c:pt>
                <c:pt idx="7186" formatCode="General">
                  <c:v>7.1859999999999999</c:v>
                </c:pt>
                <c:pt idx="7187" formatCode="General">
                  <c:v>7.1870000000000003</c:v>
                </c:pt>
                <c:pt idx="7188" formatCode="General">
                  <c:v>7.1879999999999997</c:v>
                </c:pt>
                <c:pt idx="7189" formatCode="General">
                  <c:v>7.1890000000000001</c:v>
                </c:pt>
                <c:pt idx="7190" formatCode="General">
                  <c:v>7.19</c:v>
                </c:pt>
                <c:pt idx="7191" formatCode="General">
                  <c:v>7.1909999999999998</c:v>
                </c:pt>
                <c:pt idx="7192" formatCode="General">
                  <c:v>7.1920000000000002</c:v>
                </c:pt>
                <c:pt idx="7193" formatCode="General">
                  <c:v>7.1929999999999996</c:v>
                </c:pt>
                <c:pt idx="7194" formatCode="General">
                  <c:v>7.194</c:v>
                </c:pt>
                <c:pt idx="7195" formatCode="General">
                  <c:v>7.1950000000000003</c:v>
                </c:pt>
                <c:pt idx="7196" formatCode="General">
                  <c:v>7.1959999999999997</c:v>
                </c:pt>
                <c:pt idx="7197" formatCode="General">
                  <c:v>7.1970000000000001</c:v>
                </c:pt>
                <c:pt idx="7198" formatCode="General">
                  <c:v>7.1980000000000004</c:v>
                </c:pt>
                <c:pt idx="7199" formatCode="General">
                  <c:v>7.1989999999999998</c:v>
                </c:pt>
                <c:pt idx="7200" formatCode="General">
                  <c:v>7.2</c:v>
                </c:pt>
                <c:pt idx="7201" formatCode="General">
                  <c:v>7.2009999999999996</c:v>
                </c:pt>
                <c:pt idx="7202" formatCode="General">
                  <c:v>7.202</c:v>
                </c:pt>
                <c:pt idx="7203" formatCode="General">
                  <c:v>7.2030000000000003</c:v>
                </c:pt>
                <c:pt idx="7204" formatCode="General">
                  <c:v>7.2039999999999997</c:v>
                </c:pt>
                <c:pt idx="7205" formatCode="General">
                  <c:v>7.2050000000000001</c:v>
                </c:pt>
                <c:pt idx="7206" formatCode="General">
                  <c:v>7.2060000000000004</c:v>
                </c:pt>
                <c:pt idx="7207" formatCode="General">
                  <c:v>7.2069999999999999</c:v>
                </c:pt>
                <c:pt idx="7208" formatCode="General">
                  <c:v>7.2080000000000002</c:v>
                </c:pt>
                <c:pt idx="7209" formatCode="General">
                  <c:v>7.2089999999999996</c:v>
                </c:pt>
                <c:pt idx="7210" formatCode="General">
                  <c:v>7.21</c:v>
                </c:pt>
                <c:pt idx="7211" formatCode="General">
                  <c:v>7.2110000000000003</c:v>
                </c:pt>
                <c:pt idx="7212" formatCode="General">
                  <c:v>7.2119999999999997</c:v>
                </c:pt>
                <c:pt idx="7213" formatCode="General">
                  <c:v>7.2130000000000001</c:v>
                </c:pt>
                <c:pt idx="7214" formatCode="General">
                  <c:v>7.2140000000000004</c:v>
                </c:pt>
                <c:pt idx="7215" formatCode="General">
                  <c:v>7.2149999999999999</c:v>
                </c:pt>
                <c:pt idx="7216" formatCode="General">
                  <c:v>7.2160000000000002</c:v>
                </c:pt>
                <c:pt idx="7217" formatCode="General">
                  <c:v>7.2169999999999996</c:v>
                </c:pt>
                <c:pt idx="7218" formatCode="General">
                  <c:v>7.218</c:v>
                </c:pt>
                <c:pt idx="7219" formatCode="General">
                  <c:v>7.2190000000000003</c:v>
                </c:pt>
                <c:pt idx="7220" formatCode="General">
                  <c:v>7.22</c:v>
                </c:pt>
                <c:pt idx="7221" formatCode="General">
                  <c:v>7.2210000000000001</c:v>
                </c:pt>
                <c:pt idx="7222" formatCode="General">
                  <c:v>7.2220000000000004</c:v>
                </c:pt>
                <c:pt idx="7223" formatCode="General">
                  <c:v>7.2229999999999999</c:v>
                </c:pt>
                <c:pt idx="7224" formatCode="General">
                  <c:v>7.2240000000000002</c:v>
                </c:pt>
                <c:pt idx="7225" formatCode="General">
                  <c:v>7.2249999999999996</c:v>
                </c:pt>
                <c:pt idx="7226" formatCode="General">
                  <c:v>7.226</c:v>
                </c:pt>
                <c:pt idx="7227" formatCode="General">
                  <c:v>7.2270000000000003</c:v>
                </c:pt>
                <c:pt idx="7228" formatCode="General">
                  <c:v>7.2279999999999998</c:v>
                </c:pt>
                <c:pt idx="7229" formatCode="General">
                  <c:v>7.2290000000000001</c:v>
                </c:pt>
                <c:pt idx="7230" formatCode="General">
                  <c:v>7.23</c:v>
                </c:pt>
                <c:pt idx="7231" formatCode="General">
                  <c:v>7.2309999999999999</c:v>
                </c:pt>
                <c:pt idx="7232" formatCode="General">
                  <c:v>7.2320000000000002</c:v>
                </c:pt>
                <c:pt idx="7233" formatCode="General">
                  <c:v>7.2329999999999997</c:v>
                </c:pt>
                <c:pt idx="7234" formatCode="General">
                  <c:v>7.234</c:v>
                </c:pt>
                <c:pt idx="7235" formatCode="General">
                  <c:v>7.2350000000000003</c:v>
                </c:pt>
                <c:pt idx="7236" formatCode="General">
                  <c:v>7.2359999999999998</c:v>
                </c:pt>
                <c:pt idx="7237" formatCode="General">
                  <c:v>7.2370000000000001</c:v>
                </c:pt>
                <c:pt idx="7238" formatCode="General">
                  <c:v>7.2380000000000004</c:v>
                </c:pt>
                <c:pt idx="7239" formatCode="General">
                  <c:v>7.2389999999999999</c:v>
                </c:pt>
                <c:pt idx="7240" formatCode="General">
                  <c:v>7.24</c:v>
                </c:pt>
                <c:pt idx="7241" formatCode="General">
                  <c:v>7.2409999999999997</c:v>
                </c:pt>
                <c:pt idx="7242" formatCode="General">
                  <c:v>7.242</c:v>
                </c:pt>
                <c:pt idx="7243" formatCode="General">
                  <c:v>7.2430000000000003</c:v>
                </c:pt>
                <c:pt idx="7244" formatCode="General">
                  <c:v>7.2439999999999998</c:v>
                </c:pt>
                <c:pt idx="7245" formatCode="General">
                  <c:v>7.2450000000000001</c:v>
                </c:pt>
                <c:pt idx="7246" formatCode="General">
                  <c:v>7.2460000000000004</c:v>
                </c:pt>
                <c:pt idx="7247" formatCode="General">
                  <c:v>7.2469999999999999</c:v>
                </c:pt>
                <c:pt idx="7248" formatCode="General">
                  <c:v>7.2480000000000002</c:v>
                </c:pt>
                <c:pt idx="7249" formatCode="General">
                  <c:v>7.2489999999999997</c:v>
                </c:pt>
                <c:pt idx="7250" formatCode="General">
                  <c:v>7.25</c:v>
                </c:pt>
                <c:pt idx="7251" formatCode="General">
                  <c:v>7.2510000000000003</c:v>
                </c:pt>
                <c:pt idx="7252" formatCode="General">
                  <c:v>7.2519999999999998</c:v>
                </c:pt>
                <c:pt idx="7253" formatCode="General">
                  <c:v>7.2530000000000001</c:v>
                </c:pt>
                <c:pt idx="7254" formatCode="General">
                  <c:v>7.2539999999999996</c:v>
                </c:pt>
                <c:pt idx="7255" formatCode="General">
                  <c:v>7.2549999999999999</c:v>
                </c:pt>
                <c:pt idx="7256" formatCode="General">
                  <c:v>7.2560000000000002</c:v>
                </c:pt>
                <c:pt idx="7257" formatCode="General">
                  <c:v>7.2569999999999997</c:v>
                </c:pt>
                <c:pt idx="7258" formatCode="General">
                  <c:v>7.258</c:v>
                </c:pt>
                <c:pt idx="7259" formatCode="General">
                  <c:v>7.2590000000000003</c:v>
                </c:pt>
                <c:pt idx="7260" formatCode="General">
                  <c:v>7.26</c:v>
                </c:pt>
                <c:pt idx="7261" formatCode="General">
                  <c:v>7.2610000000000001</c:v>
                </c:pt>
                <c:pt idx="7262" formatCode="General">
                  <c:v>7.2619999999999996</c:v>
                </c:pt>
                <c:pt idx="7263" formatCode="General">
                  <c:v>7.2629999999999999</c:v>
                </c:pt>
                <c:pt idx="7264" formatCode="General">
                  <c:v>7.2640000000000002</c:v>
                </c:pt>
                <c:pt idx="7265" formatCode="General">
                  <c:v>7.2649999999999997</c:v>
                </c:pt>
                <c:pt idx="7266" formatCode="General">
                  <c:v>7.266</c:v>
                </c:pt>
                <c:pt idx="7267" formatCode="General">
                  <c:v>7.2670000000000003</c:v>
                </c:pt>
                <c:pt idx="7268" formatCode="General">
                  <c:v>7.2679999999999998</c:v>
                </c:pt>
                <c:pt idx="7269" formatCode="General">
                  <c:v>7.2690000000000001</c:v>
                </c:pt>
                <c:pt idx="7270" formatCode="General">
                  <c:v>7.27</c:v>
                </c:pt>
                <c:pt idx="7271" formatCode="General">
                  <c:v>7.2709999999999999</c:v>
                </c:pt>
                <c:pt idx="7272" formatCode="General">
                  <c:v>7.2720000000000002</c:v>
                </c:pt>
                <c:pt idx="7273" formatCode="General">
                  <c:v>7.2729999999999997</c:v>
                </c:pt>
                <c:pt idx="7274" formatCode="General">
                  <c:v>7.274</c:v>
                </c:pt>
                <c:pt idx="7275" formatCode="General">
                  <c:v>7.2750000000000004</c:v>
                </c:pt>
                <c:pt idx="7276" formatCode="General">
                  <c:v>7.2759999999999998</c:v>
                </c:pt>
                <c:pt idx="7277" formatCode="General">
                  <c:v>7.2770000000000001</c:v>
                </c:pt>
                <c:pt idx="7278" formatCode="General">
                  <c:v>7.2779999999999996</c:v>
                </c:pt>
                <c:pt idx="7279" formatCode="General">
                  <c:v>7.2789999999999999</c:v>
                </c:pt>
                <c:pt idx="7280" formatCode="General">
                  <c:v>7.28</c:v>
                </c:pt>
                <c:pt idx="7281" formatCode="General">
                  <c:v>7.2809999999999997</c:v>
                </c:pt>
                <c:pt idx="7282" formatCode="General">
                  <c:v>7.282</c:v>
                </c:pt>
                <c:pt idx="7283" formatCode="General">
                  <c:v>7.2830000000000004</c:v>
                </c:pt>
                <c:pt idx="7284" formatCode="General">
                  <c:v>7.2839999999999998</c:v>
                </c:pt>
                <c:pt idx="7285" formatCode="General">
                  <c:v>7.2850000000000001</c:v>
                </c:pt>
                <c:pt idx="7286" formatCode="General">
                  <c:v>7.2859999999999996</c:v>
                </c:pt>
                <c:pt idx="7287" formatCode="General">
                  <c:v>7.2869999999999999</c:v>
                </c:pt>
                <c:pt idx="7288" formatCode="General">
                  <c:v>7.2880000000000003</c:v>
                </c:pt>
                <c:pt idx="7289" formatCode="General">
                  <c:v>7.2889999999999997</c:v>
                </c:pt>
                <c:pt idx="7290" formatCode="General">
                  <c:v>7.29</c:v>
                </c:pt>
                <c:pt idx="7291" formatCode="General">
                  <c:v>7.2910000000000004</c:v>
                </c:pt>
                <c:pt idx="7292" formatCode="General">
                  <c:v>7.2919999999999998</c:v>
                </c:pt>
                <c:pt idx="7293" formatCode="General">
                  <c:v>7.2930000000000001</c:v>
                </c:pt>
                <c:pt idx="7294" formatCode="General">
                  <c:v>7.2939999999999996</c:v>
                </c:pt>
                <c:pt idx="7295" formatCode="General">
                  <c:v>7.2949999999999999</c:v>
                </c:pt>
                <c:pt idx="7296" formatCode="General">
                  <c:v>7.2960000000000003</c:v>
                </c:pt>
                <c:pt idx="7297" formatCode="General">
                  <c:v>7.2969999999999997</c:v>
                </c:pt>
                <c:pt idx="7298" formatCode="General">
                  <c:v>7.298</c:v>
                </c:pt>
                <c:pt idx="7299" formatCode="General">
                  <c:v>7.2990000000000004</c:v>
                </c:pt>
                <c:pt idx="7300" formatCode="General">
                  <c:v>7.3</c:v>
                </c:pt>
                <c:pt idx="7301" formatCode="General">
                  <c:v>7.3010000000000002</c:v>
                </c:pt>
                <c:pt idx="7302" formatCode="General">
                  <c:v>7.3019999999999996</c:v>
                </c:pt>
                <c:pt idx="7303" formatCode="General">
                  <c:v>7.3029999999999999</c:v>
                </c:pt>
                <c:pt idx="7304" formatCode="General">
                  <c:v>7.3040000000000003</c:v>
                </c:pt>
                <c:pt idx="7305" formatCode="General">
                  <c:v>7.3049999999999997</c:v>
                </c:pt>
                <c:pt idx="7306" formatCode="General">
                  <c:v>7.306</c:v>
                </c:pt>
                <c:pt idx="7307" formatCode="General">
                  <c:v>7.3070000000000004</c:v>
                </c:pt>
                <c:pt idx="7308" formatCode="General">
                  <c:v>7.3079999999999998</c:v>
                </c:pt>
                <c:pt idx="7309" formatCode="General">
                  <c:v>7.3090000000000002</c:v>
                </c:pt>
                <c:pt idx="7310" formatCode="General">
                  <c:v>7.31</c:v>
                </c:pt>
                <c:pt idx="7311" formatCode="General">
                  <c:v>7.3109999999999999</c:v>
                </c:pt>
                <c:pt idx="7312" formatCode="General">
                  <c:v>7.3120000000000003</c:v>
                </c:pt>
                <c:pt idx="7313" formatCode="General">
                  <c:v>7.3129999999999997</c:v>
                </c:pt>
                <c:pt idx="7314" formatCode="General">
                  <c:v>7.3140000000000001</c:v>
                </c:pt>
                <c:pt idx="7315" formatCode="General">
                  <c:v>7.3150000000000004</c:v>
                </c:pt>
                <c:pt idx="7316" formatCode="General">
                  <c:v>7.3159999999999998</c:v>
                </c:pt>
                <c:pt idx="7317" formatCode="General">
                  <c:v>7.3170000000000002</c:v>
                </c:pt>
                <c:pt idx="7318" formatCode="General">
                  <c:v>7.3179999999999996</c:v>
                </c:pt>
                <c:pt idx="7319" formatCode="General">
                  <c:v>7.319</c:v>
                </c:pt>
                <c:pt idx="7320" formatCode="General">
                  <c:v>7.32</c:v>
                </c:pt>
                <c:pt idx="7321" formatCode="General">
                  <c:v>7.3209999999999997</c:v>
                </c:pt>
                <c:pt idx="7322" formatCode="General">
                  <c:v>7.3220000000000001</c:v>
                </c:pt>
                <c:pt idx="7323" formatCode="General">
                  <c:v>7.3230000000000004</c:v>
                </c:pt>
                <c:pt idx="7324" formatCode="General">
                  <c:v>7.3239999999999998</c:v>
                </c:pt>
                <c:pt idx="7325" formatCode="General">
                  <c:v>7.3250000000000002</c:v>
                </c:pt>
                <c:pt idx="7326" formatCode="General">
                  <c:v>7.3259999999999996</c:v>
                </c:pt>
                <c:pt idx="7327" formatCode="General">
                  <c:v>7.327</c:v>
                </c:pt>
                <c:pt idx="7328" formatCode="General">
                  <c:v>7.3280000000000003</c:v>
                </c:pt>
                <c:pt idx="7329" formatCode="General">
                  <c:v>7.3289999999999997</c:v>
                </c:pt>
                <c:pt idx="7330" formatCode="General">
                  <c:v>7.33</c:v>
                </c:pt>
                <c:pt idx="7331" formatCode="General">
                  <c:v>7.3310000000000004</c:v>
                </c:pt>
                <c:pt idx="7332" formatCode="General">
                  <c:v>7.3319999999999999</c:v>
                </c:pt>
                <c:pt idx="7333" formatCode="General">
                  <c:v>7.3330000000000002</c:v>
                </c:pt>
                <c:pt idx="7334" formatCode="General">
                  <c:v>7.3339999999999996</c:v>
                </c:pt>
                <c:pt idx="7335" formatCode="General">
                  <c:v>7.335</c:v>
                </c:pt>
                <c:pt idx="7336" formatCode="General">
                  <c:v>7.3360000000000003</c:v>
                </c:pt>
                <c:pt idx="7337" formatCode="General">
                  <c:v>7.3369999999999997</c:v>
                </c:pt>
                <c:pt idx="7338" formatCode="General">
                  <c:v>7.3380000000000001</c:v>
                </c:pt>
                <c:pt idx="7339" formatCode="General">
                  <c:v>7.3390000000000004</c:v>
                </c:pt>
                <c:pt idx="7340" formatCode="General">
                  <c:v>7.34</c:v>
                </c:pt>
                <c:pt idx="7341" formatCode="General">
                  <c:v>7.3410000000000002</c:v>
                </c:pt>
                <c:pt idx="7342" formatCode="General">
                  <c:v>7.3419999999999996</c:v>
                </c:pt>
                <c:pt idx="7343" formatCode="General">
                  <c:v>7.343</c:v>
                </c:pt>
                <c:pt idx="7344" formatCode="General">
                  <c:v>7.3440000000000003</c:v>
                </c:pt>
                <c:pt idx="7345" formatCode="General">
                  <c:v>7.3449999999999998</c:v>
                </c:pt>
                <c:pt idx="7346" formatCode="General">
                  <c:v>7.3460000000000001</c:v>
                </c:pt>
                <c:pt idx="7347" formatCode="General">
                  <c:v>7.3470000000000004</c:v>
                </c:pt>
                <c:pt idx="7348" formatCode="General">
                  <c:v>7.3479999999999999</c:v>
                </c:pt>
                <c:pt idx="7349" formatCode="General">
                  <c:v>7.3490000000000002</c:v>
                </c:pt>
                <c:pt idx="7350" formatCode="General">
                  <c:v>7.35</c:v>
                </c:pt>
                <c:pt idx="7351" formatCode="General">
                  <c:v>7.351</c:v>
                </c:pt>
                <c:pt idx="7352" formatCode="General">
                  <c:v>7.3520000000000003</c:v>
                </c:pt>
                <c:pt idx="7353" formatCode="General">
                  <c:v>7.3529999999999998</c:v>
                </c:pt>
                <c:pt idx="7354" formatCode="General">
                  <c:v>7.3540000000000001</c:v>
                </c:pt>
                <c:pt idx="7355" formatCode="General">
                  <c:v>7.3550000000000004</c:v>
                </c:pt>
                <c:pt idx="7356" formatCode="General">
                  <c:v>7.3559999999999999</c:v>
                </c:pt>
                <c:pt idx="7357" formatCode="General">
                  <c:v>7.3570000000000002</c:v>
                </c:pt>
                <c:pt idx="7358" formatCode="General">
                  <c:v>7.3579999999999997</c:v>
                </c:pt>
                <c:pt idx="7359" formatCode="General">
                  <c:v>7.359</c:v>
                </c:pt>
                <c:pt idx="7360" formatCode="General">
                  <c:v>7.36</c:v>
                </c:pt>
                <c:pt idx="7361" formatCode="General">
                  <c:v>7.3609999999999998</c:v>
                </c:pt>
                <c:pt idx="7362" formatCode="General">
                  <c:v>7.3620000000000001</c:v>
                </c:pt>
                <c:pt idx="7363" formatCode="General">
                  <c:v>7.3630000000000004</c:v>
                </c:pt>
                <c:pt idx="7364" formatCode="General">
                  <c:v>7.3639999999999999</c:v>
                </c:pt>
                <c:pt idx="7365" formatCode="General">
                  <c:v>7.3650000000000002</c:v>
                </c:pt>
                <c:pt idx="7366" formatCode="General">
                  <c:v>7.3659999999999997</c:v>
                </c:pt>
                <c:pt idx="7367" formatCode="General">
                  <c:v>7.367</c:v>
                </c:pt>
                <c:pt idx="7368" formatCode="General">
                  <c:v>7.3680000000000003</c:v>
                </c:pt>
                <c:pt idx="7369" formatCode="General">
                  <c:v>7.3689999999999998</c:v>
                </c:pt>
                <c:pt idx="7370" formatCode="General">
                  <c:v>7.37</c:v>
                </c:pt>
                <c:pt idx="7371" formatCode="General">
                  <c:v>7.3710000000000004</c:v>
                </c:pt>
                <c:pt idx="7372" formatCode="General">
                  <c:v>7.3719999999999999</c:v>
                </c:pt>
                <c:pt idx="7373" formatCode="General">
                  <c:v>7.3730000000000002</c:v>
                </c:pt>
                <c:pt idx="7374" formatCode="General">
                  <c:v>7.3739999999999997</c:v>
                </c:pt>
                <c:pt idx="7375" formatCode="General">
                  <c:v>7.375</c:v>
                </c:pt>
                <c:pt idx="7376" formatCode="General">
                  <c:v>7.3760000000000003</c:v>
                </c:pt>
                <c:pt idx="7377" formatCode="General">
                  <c:v>7.3769999999999998</c:v>
                </c:pt>
                <c:pt idx="7378" formatCode="General">
                  <c:v>7.3780000000000001</c:v>
                </c:pt>
                <c:pt idx="7379" formatCode="General">
                  <c:v>7.3789999999999996</c:v>
                </c:pt>
                <c:pt idx="7380" formatCode="General">
                  <c:v>7.38</c:v>
                </c:pt>
                <c:pt idx="7381" formatCode="General">
                  <c:v>7.3810000000000002</c:v>
                </c:pt>
                <c:pt idx="7382" formatCode="General">
                  <c:v>7.3819999999999997</c:v>
                </c:pt>
                <c:pt idx="7383" formatCode="General">
                  <c:v>7.383</c:v>
                </c:pt>
                <c:pt idx="7384" formatCode="General">
                  <c:v>7.3840000000000003</c:v>
                </c:pt>
                <c:pt idx="7385" formatCode="General">
                  <c:v>7.3849999999999998</c:v>
                </c:pt>
                <c:pt idx="7386" formatCode="General">
                  <c:v>7.3860000000000001</c:v>
                </c:pt>
                <c:pt idx="7387" formatCode="General">
                  <c:v>7.3869999999999996</c:v>
                </c:pt>
                <c:pt idx="7388" formatCode="General">
                  <c:v>7.3879999999999999</c:v>
                </c:pt>
                <c:pt idx="7389" formatCode="General">
                  <c:v>7.3890000000000002</c:v>
                </c:pt>
                <c:pt idx="7390" formatCode="General">
                  <c:v>7.39</c:v>
                </c:pt>
                <c:pt idx="7391" formatCode="General">
                  <c:v>7.391</c:v>
                </c:pt>
                <c:pt idx="7392" formatCode="General">
                  <c:v>7.3920000000000003</c:v>
                </c:pt>
                <c:pt idx="7393" formatCode="General">
                  <c:v>7.3929999999999998</c:v>
                </c:pt>
                <c:pt idx="7394" formatCode="General">
                  <c:v>7.3940000000000001</c:v>
                </c:pt>
                <c:pt idx="7395" formatCode="General">
                  <c:v>7.3949999999999996</c:v>
                </c:pt>
                <c:pt idx="7396" formatCode="General">
                  <c:v>7.3959999999999999</c:v>
                </c:pt>
                <c:pt idx="7397" formatCode="General">
                  <c:v>7.3970000000000002</c:v>
                </c:pt>
                <c:pt idx="7398" formatCode="General">
                  <c:v>7.3979999999999997</c:v>
                </c:pt>
                <c:pt idx="7399" formatCode="General">
                  <c:v>7.399</c:v>
                </c:pt>
                <c:pt idx="7400" formatCode="General">
                  <c:v>7.4</c:v>
                </c:pt>
                <c:pt idx="7401" formatCode="General">
                  <c:v>7.4009999999999998</c:v>
                </c:pt>
                <c:pt idx="7402" formatCode="General">
                  <c:v>7.4020000000000001</c:v>
                </c:pt>
                <c:pt idx="7403" formatCode="General">
                  <c:v>7.4029999999999996</c:v>
                </c:pt>
                <c:pt idx="7404" formatCode="General">
                  <c:v>7.4039999999999999</c:v>
                </c:pt>
                <c:pt idx="7405" formatCode="General">
                  <c:v>7.4050000000000002</c:v>
                </c:pt>
                <c:pt idx="7406" formatCode="General">
                  <c:v>7.4059999999999997</c:v>
                </c:pt>
                <c:pt idx="7407" formatCode="General">
                  <c:v>7.407</c:v>
                </c:pt>
                <c:pt idx="7408" formatCode="General">
                  <c:v>7.4080000000000004</c:v>
                </c:pt>
                <c:pt idx="7409" formatCode="General">
                  <c:v>7.4089999999999998</c:v>
                </c:pt>
                <c:pt idx="7410" formatCode="General">
                  <c:v>7.41</c:v>
                </c:pt>
                <c:pt idx="7411" formatCode="General">
                  <c:v>7.4109999999999996</c:v>
                </c:pt>
                <c:pt idx="7412" formatCode="General">
                  <c:v>7.4119999999999999</c:v>
                </c:pt>
                <c:pt idx="7413" formatCode="General">
                  <c:v>7.4130000000000003</c:v>
                </c:pt>
                <c:pt idx="7414" formatCode="General">
                  <c:v>7.4139999999999997</c:v>
                </c:pt>
                <c:pt idx="7415" formatCode="General">
                  <c:v>7.415</c:v>
                </c:pt>
                <c:pt idx="7416" formatCode="General">
                  <c:v>7.4160000000000004</c:v>
                </c:pt>
                <c:pt idx="7417" formatCode="General">
                  <c:v>7.4169999999999998</c:v>
                </c:pt>
                <c:pt idx="7418" formatCode="General">
                  <c:v>7.4180000000000001</c:v>
                </c:pt>
                <c:pt idx="7419" formatCode="General">
                  <c:v>7.4189999999999996</c:v>
                </c:pt>
                <c:pt idx="7420" formatCode="General">
                  <c:v>7.42</c:v>
                </c:pt>
                <c:pt idx="7421" formatCode="General">
                  <c:v>7.4210000000000003</c:v>
                </c:pt>
                <c:pt idx="7422" formatCode="General">
                  <c:v>7.4219999999999997</c:v>
                </c:pt>
                <c:pt idx="7423" formatCode="General">
                  <c:v>7.423</c:v>
                </c:pt>
                <c:pt idx="7424" formatCode="General">
                  <c:v>7.4240000000000004</c:v>
                </c:pt>
                <c:pt idx="7425" formatCode="General">
                  <c:v>7.4249999999999998</c:v>
                </c:pt>
                <c:pt idx="7426" formatCode="General">
                  <c:v>7.4260000000000002</c:v>
                </c:pt>
                <c:pt idx="7427" formatCode="General">
                  <c:v>7.4269999999999996</c:v>
                </c:pt>
                <c:pt idx="7428" formatCode="General">
                  <c:v>7.4279999999999999</c:v>
                </c:pt>
                <c:pt idx="7429" formatCode="General">
                  <c:v>7.4290000000000003</c:v>
                </c:pt>
                <c:pt idx="7430" formatCode="General">
                  <c:v>7.43</c:v>
                </c:pt>
                <c:pt idx="7431" formatCode="General">
                  <c:v>7.431</c:v>
                </c:pt>
                <c:pt idx="7432" formatCode="General">
                  <c:v>7.4320000000000004</c:v>
                </c:pt>
                <c:pt idx="7433" formatCode="General">
                  <c:v>7.4329999999999998</c:v>
                </c:pt>
                <c:pt idx="7434" formatCode="General">
                  <c:v>7.4340000000000002</c:v>
                </c:pt>
                <c:pt idx="7435" formatCode="General">
                  <c:v>7.4349999999999996</c:v>
                </c:pt>
                <c:pt idx="7436" formatCode="General">
                  <c:v>7.4359999999999999</c:v>
                </c:pt>
                <c:pt idx="7437" formatCode="General">
                  <c:v>7.4370000000000003</c:v>
                </c:pt>
                <c:pt idx="7438" formatCode="General">
                  <c:v>7.4379999999999997</c:v>
                </c:pt>
                <c:pt idx="7439" formatCode="General">
                  <c:v>7.4390000000000001</c:v>
                </c:pt>
                <c:pt idx="7440" formatCode="General">
                  <c:v>7.44</c:v>
                </c:pt>
                <c:pt idx="7441" formatCode="General">
                  <c:v>7.4409999999999998</c:v>
                </c:pt>
                <c:pt idx="7442" formatCode="General">
                  <c:v>7.4420000000000002</c:v>
                </c:pt>
                <c:pt idx="7443" formatCode="General">
                  <c:v>7.4429999999999996</c:v>
                </c:pt>
                <c:pt idx="7444" formatCode="General">
                  <c:v>7.444</c:v>
                </c:pt>
                <c:pt idx="7445" formatCode="General">
                  <c:v>7.4450000000000003</c:v>
                </c:pt>
                <c:pt idx="7446" formatCode="General">
                  <c:v>7.4459999999999997</c:v>
                </c:pt>
                <c:pt idx="7447" formatCode="General">
                  <c:v>7.4470000000000001</c:v>
                </c:pt>
                <c:pt idx="7448" formatCode="General">
                  <c:v>7.4480000000000004</c:v>
                </c:pt>
                <c:pt idx="7449" formatCode="General">
                  <c:v>7.4489999999999998</c:v>
                </c:pt>
                <c:pt idx="7450" formatCode="General">
                  <c:v>7.45</c:v>
                </c:pt>
                <c:pt idx="7451" formatCode="General">
                  <c:v>7.4509999999999996</c:v>
                </c:pt>
                <c:pt idx="7452" formatCode="General">
                  <c:v>7.452</c:v>
                </c:pt>
                <c:pt idx="7453" formatCode="General">
                  <c:v>7.4530000000000003</c:v>
                </c:pt>
                <c:pt idx="7454" formatCode="General">
                  <c:v>7.4539999999999997</c:v>
                </c:pt>
                <c:pt idx="7455" formatCode="General">
                  <c:v>7.4550000000000001</c:v>
                </c:pt>
                <c:pt idx="7456" formatCode="General">
                  <c:v>7.4560000000000004</c:v>
                </c:pt>
                <c:pt idx="7457" formatCode="General">
                  <c:v>7.4569999999999999</c:v>
                </c:pt>
                <c:pt idx="7458" formatCode="General">
                  <c:v>7.4580000000000002</c:v>
                </c:pt>
                <c:pt idx="7459" formatCode="General">
                  <c:v>7.4589999999999996</c:v>
                </c:pt>
                <c:pt idx="7460" formatCode="General">
                  <c:v>7.46</c:v>
                </c:pt>
                <c:pt idx="7461" formatCode="General">
                  <c:v>7.4610000000000003</c:v>
                </c:pt>
                <c:pt idx="7462" formatCode="General">
                  <c:v>7.4619999999999997</c:v>
                </c:pt>
                <c:pt idx="7463" formatCode="General">
                  <c:v>7.4630000000000001</c:v>
                </c:pt>
                <c:pt idx="7464" formatCode="General">
                  <c:v>7.4640000000000004</c:v>
                </c:pt>
                <c:pt idx="7465" formatCode="General">
                  <c:v>7.4649999999999999</c:v>
                </c:pt>
                <c:pt idx="7466" formatCode="General">
                  <c:v>7.4660000000000002</c:v>
                </c:pt>
                <c:pt idx="7467" formatCode="General">
                  <c:v>7.4669999999999996</c:v>
                </c:pt>
                <c:pt idx="7468" formatCode="General">
                  <c:v>7.468</c:v>
                </c:pt>
                <c:pt idx="7469" formatCode="General">
                  <c:v>7.4690000000000003</c:v>
                </c:pt>
                <c:pt idx="7470" formatCode="General">
                  <c:v>7.47</c:v>
                </c:pt>
                <c:pt idx="7471" formatCode="General">
                  <c:v>7.4710000000000001</c:v>
                </c:pt>
                <c:pt idx="7472" formatCode="General">
                  <c:v>7.4720000000000004</c:v>
                </c:pt>
                <c:pt idx="7473" formatCode="General">
                  <c:v>7.4729999999999999</c:v>
                </c:pt>
                <c:pt idx="7474" formatCode="General">
                  <c:v>7.4740000000000002</c:v>
                </c:pt>
                <c:pt idx="7475" formatCode="General">
                  <c:v>7.4749999999999996</c:v>
                </c:pt>
                <c:pt idx="7476" formatCode="General">
                  <c:v>7.476</c:v>
                </c:pt>
                <c:pt idx="7477" formatCode="General">
                  <c:v>7.4770000000000003</c:v>
                </c:pt>
                <c:pt idx="7478" formatCode="General">
                  <c:v>7.4779999999999998</c:v>
                </c:pt>
                <c:pt idx="7479" formatCode="General">
                  <c:v>7.4790000000000001</c:v>
                </c:pt>
                <c:pt idx="7480" formatCode="General">
                  <c:v>7.48</c:v>
                </c:pt>
                <c:pt idx="7481" formatCode="General">
                  <c:v>7.4809999999999999</c:v>
                </c:pt>
                <c:pt idx="7482" formatCode="General">
                  <c:v>7.4820000000000002</c:v>
                </c:pt>
                <c:pt idx="7483" formatCode="General">
                  <c:v>7.4829999999999997</c:v>
                </c:pt>
                <c:pt idx="7484" formatCode="General">
                  <c:v>7.484</c:v>
                </c:pt>
                <c:pt idx="7485" formatCode="General">
                  <c:v>7.4850000000000003</c:v>
                </c:pt>
                <c:pt idx="7486" formatCode="General">
                  <c:v>7.4859999999999998</c:v>
                </c:pt>
                <c:pt idx="7487" formatCode="General">
                  <c:v>7.4870000000000001</c:v>
                </c:pt>
                <c:pt idx="7488" formatCode="General">
                  <c:v>7.4880000000000004</c:v>
                </c:pt>
                <c:pt idx="7489" formatCode="General">
                  <c:v>7.4889999999999999</c:v>
                </c:pt>
                <c:pt idx="7490" formatCode="General">
                  <c:v>7.49</c:v>
                </c:pt>
                <c:pt idx="7491" formatCode="General">
                  <c:v>7.4909999999999997</c:v>
                </c:pt>
                <c:pt idx="7492" formatCode="General">
                  <c:v>7.492</c:v>
                </c:pt>
                <c:pt idx="7493" formatCode="General">
                  <c:v>7.4930000000000003</c:v>
                </c:pt>
                <c:pt idx="7494" formatCode="General">
                  <c:v>7.4939999999999998</c:v>
                </c:pt>
                <c:pt idx="7495" formatCode="General">
                  <c:v>7.4950000000000001</c:v>
                </c:pt>
                <c:pt idx="7496" formatCode="General">
                  <c:v>7.4960000000000004</c:v>
                </c:pt>
                <c:pt idx="7497" formatCode="General">
                  <c:v>7.4969999999999999</c:v>
                </c:pt>
                <c:pt idx="7498" formatCode="General">
                  <c:v>7.4980000000000002</c:v>
                </c:pt>
                <c:pt idx="7499" formatCode="General">
                  <c:v>7.4989999999999997</c:v>
                </c:pt>
                <c:pt idx="7500" formatCode="General">
                  <c:v>7.5</c:v>
                </c:pt>
                <c:pt idx="7501" formatCode="General">
                  <c:v>7.5010000000000003</c:v>
                </c:pt>
                <c:pt idx="7502" formatCode="General">
                  <c:v>7.5019999999999998</c:v>
                </c:pt>
                <c:pt idx="7503" formatCode="General">
                  <c:v>7.5030000000000001</c:v>
                </c:pt>
                <c:pt idx="7504" formatCode="General">
                  <c:v>7.5039999999999996</c:v>
                </c:pt>
                <c:pt idx="7505" formatCode="General">
                  <c:v>7.5049999999999999</c:v>
                </c:pt>
                <c:pt idx="7506" formatCode="General">
                  <c:v>7.5060000000000002</c:v>
                </c:pt>
                <c:pt idx="7507" formatCode="General">
                  <c:v>7.5069999999999997</c:v>
                </c:pt>
                <c:pt idx="7508" formatCode="General">
                  <c:v>7.508</c:v>
                </c:pt>
                <c:pt idx="7509" formatCode="General">
                  <c:v>7.5090000000000003</c:v>
                </c:pt>
                <c:pt idx="7510" formatCode="General">
                  <c:v>7.51</c:v>
                </c:pt>
                <c:pt idx="7511" formatCode="General">
                  <c:v>7.5110000000000001</c:v>
                </c:pt>
                <c:pt idx="7512" formatCode="General">
                  <c:v>7.5119999999999996</c:v>
                </c:pt>
                <c:pt idx="7513" formatCode="General">
                  <c:v>7.5129999999999999</c:v>
                </c:pt>
                <c:pt idx="7514" formatCode="General">
                  <c:v>7.5140000000000002</c:v>
                </c:pt>
                <c:pt idx="7515" formatCode="General">
                  <c:v>7.5149999999999997</c:v>
                </c:pt>
                <c:pt idx="7516" formatCode="General">
                  <c:v>7.516</c:v>
                </c:pt>
                <c:pt idx="7517" formatCode="General">
                  <c:v>7.5170000000000003</c:v>
                </c:pt>
                <c:pt idx="7518" formatCode="General">
                  <c:v>7.5179999999999998</c:v>
                </c:pt>
                <c:pt idx="7519" formatCode="General">
                  <c:v>7.5190000000000001</c:v>
                </c:pt>
                <c:pt idx="7520" formatCode="General">
                  <c:v>7.52</c:v>
                </c:pt>
                <c:pt idx="7521" formatCode="General">
                  <c:v>7.5209999999999999</c:v>
                </c:pt>
                <c:pt idx="7522" formatCode="General">
                  <c:v>7.5220000000000002</c:v>
                </c:pt>
                <c:pt idx="7523" formatCode="General">
                  <c:v>7.5229999999999997</c:v>
                </c:pt>
                <c:pt idx="7524" formatCode="General">
                  <c:v>7.524</c:v>
                </c:pt>
                <c:pt idx="7525" formatCode="General">
                  <c:v>7.5250000000000004</c:v>
                </c:pt>
                <c:pt idx="7526" formatCode="General">
                  <c:v>7.5259999999999998</c:v>
                </c:pt>
                <c:pt idx="7527" formatCode="General">
                  <c:v>7.5270000000000001</c:v>
                </c:pt>
                <c:pt idx="7528" formatCode="General">
                  <c:v>7.5279999999999996</c:v>
                </c:pt>
                <c:pt idx="7529" formatCode="General">
                  <c:v>7.5289999999999999</c:v>
                </c:pt>
                <c:pt idx="7530" formatCode="General">
                  <c:v>7.53</c:v>
                </c:pt>
                <c:pt idx="7531" formatCode="General">
                  <c:v>7.5309999999999997</c:v>
                </c:pt>
                <c:pt idx="7532" formatCode="General">
                  <c:v>7.532</c:v>
                </c:pt>
                <c:pt idx="7533" formatCode="General">
                  <c:v>7.5330000000000004</c:v>
                </c:pt>
                <c:pt idx="7534" formatCode="General">
                  <c:v>7.5339999999999998</c:v>
                </c:pt>
                <c:pt idx="7535" formatCode="General">
                  <c:v>7.5350000000000001</c:v>
                </c:pt>
                <c:pt idx="7536" formatCode="General">
                  <c:v>7.5359999999999996</c:v>
                </c:pt>
                <c:pt idx="7537" formatCode="General">
                  <c:v>7.5369999999999999</c:v>
                </c:pt>
                <c:pt idx="7538" formatCode="General">
                  <c:v>7.5380000000000003</c:v>
                </c:pt>
                <c:pt idx="7539" formatCode="General">
                  <c:v>7.5389999999999997</c:v>
                </c:pt>
                <c:pt idx="7540" formatCode="General">
                  <c:v>7.54</c:v>
                </c:pt>
                <c:pt idx="7541" formatCode="General">
                  <c:v>7.5410000000000004</c:v>
                </c:pt>
                <c:pt idx="7542" formatCode="General">
                  <c:v>7.5419999999999998</c:v>
                </c:pt>
                <c:pt idx="7543" formatCode="General">
                  <c:v>7.5430000000000001</c:v>
                </c:pt>
                <c:pt idx="7544" formatCode="General">
                  <c:v>7.5439999999999996</c:v>
                </c:pt>
                <c:pt idx="7545" formatCode="General">
                  <c:v>7.5449999999999999</c:v>
                </c:pt>
                <c:pt idx="7546" formatCode="General">
                  <c:v>7.5460000000000003</c:v>
                </c:pt>
                <c:pt idx="7547" formatCode="General">
                  <c:v>7.5469999999999997</c:v>
                </c:pt>
                <c:pt idx="7548" formatCode="General">
                  <c:v>7.548</c:v>
                </c:pt>
                <c:pt idx="7549" formatCode="General">
                  <c:v>7.5490000000000004</c:v>
                </c:pt>
                <c:pt idx="7550" formatCode="General">
                  <c:v>7.55</c:v>
                </c:pt>
                <c:pt idx="7551" formatCode="General">
                  <c:v>7.5510000000000002</c:v>
                </c:pt>
                <c:pt idx="7552" formatCode="General">
                  <c:v>7.5519999999999996</c:v>
                </c:pt>
                <c:pt idx="7553" formatCode="General">
                  <c:v>7.5529999999999999</c:v>
                </c:pt>
                <c:pt idx="7554" formatCode="General">
                  <c:v>7.5540000000000003</c:v>
                </c:pt>
                <c:pt idx="7555" formatCode="General">
                  <c:v>7.5549999999999997</c:v>
                </c:pt>
                <c:pt idx="7556" formatCode="General">
                  <c:v>7.556</c:v>
                </c:pt>
                <c:pt idx="7557" formatCode="General">
                  <c:v>7.5570000000000004</c:v>
                </c:pt>
                <c:pt idx="7558" formatCode="General">
                  <c:v>7.5579999999999998</c:v>
                </c:pt>
                <c:pt idx="7559" formatCode="General">
                  <c:v>7.5590000000000002</c:v>
                </c:pt>
                <c:pt idx="7560" formatCode="General">
                  <c:v>7.56</c:v>
                </c:pt>
                <c:pt idx="7561" formatCode="General">
                  <c:v>7.5609999999999999</c:v>
                </c:pt>
                <c:pt idx="7562" formatCode="General">
                  <c:v>7.5620000000000003</c:v>
                </c:pt>
                <c:pt idx="7563" formatCode="General">
                  <c:v>7.5629999999999997</c:v>
                </c:pt>
                <c:pt idx="7564" formatCode="General">
                  <c:v>7.5640000000000001</c:v>
                </c:pt>
                <c:pt idx="7565" formatCode="General">
                  <c:v>7.5650000000000004</c:v>
                </c:pt>
                <c:pt idx="7566" formatCode="General">
                  <c:v>7.5659999999999998</c:v>
                </c:pt>
                <c:pt idx="7567" formatCode="General">
                  <c:v>7.5670000000000002</c:v>
                </c:pt>
                <c:pt idx="7568" formatCode="General">
                  <c:v>7.5679999999999996</c:v>
                </c:pt>
                <c:pt idx="7569" formatCode="General">
                  <c:v>7.569</c:v>
                </c:pt>
                <c:pt idx="7570" formatCode="General">
                  <c:v>7.57</c:v>
                </c:pt>
                <c:pt idx="7571" formatCode="General">
                  <c:v>7.5709999999999997</c:v>
                </c:pt>
                <c:pt idx="7572" formatCode="General">
                  <c:v>7.5720000000000001</c:v>
                </c:pt>
                <c:pt idx="7573" formatCode="General">
                  <c:v>7.5730000000000004</c:v>
                </c:pt>
                <c:pt idx="7574" formatCode="General">
                  <c:v>7.5739999999999998</c:v>
                </c:pt>
                <c:pt idx="7575" formatCode="General">
                  <c:v>7.5750000000000002</c:v>
                </c:pt>
                <c:pt idx="7576" formatCode="General">
                  <c:v>7.5759999999999996</c:v>
                </c:pt>
                <c:pt idx="7577" formatCode="General">
                  <c:v>7.577</c:v>
                </c:pt>
                <c:pt idx="7578" formatCode="General">
                  <c:v>7.5780000000000003</c:v>
                </c:pt>
                <c:pt idx="7579" formatCode="General">
                  <c:v>7.5789999999999997</c:v>
                </c:pt>
                <c:pt idx="7580" formatCode="General">
                  <c:v>7.58</c:v>
                </c:pt>
                <c:pt idx="7581" formatCode="General">
                  <c:v>7.5810000000000004</c:v>
                </c:pt>
                <c:pt idx="7582" formatCode="General">
                  <c:v>7.5819999999999999</c:v>
                </c:pt>
                <c:pt idx="7583" formatCode="General">
                  <c:v>7.5830000000000002</c:v>
                </c:pt>
                <c:pt idx="7584" formatCode="General">
                  <c:v>7.5839999999999996</c:v>
                </c:pt>
                <c:pt idx="7585" formatCode="General">
                  <c:v>7.585</c:v>
                </c:pt>
                <c:pt idx="7586" formatCode="General">
                  <c:v>7.5860000000000003</c:v>
                </c:pt>
                <c:pt idx="7587" formatCode="General">
                  <c:v>7.5869999999999997</c:v>
                </c:pt>
                <c:pt idx="7588" formatCode="General">
                  <c:v>7.5880000000000001</c:v>
                </c:pt>
                <c:pt idx="7589" formatCode="General">
                  <c:v>7.5890000000000004</c:v>
                </c:pt>
                <c:pt idx="7590" formatCode="General">
                  <c:v>7.59</c:v>
                </c:pt>
                <c:pt idx="7591" formatCode="General">
                  <c:v>7.5910000000000002</c:v>
                </c:pt>
                <c:pt idx="7592" formatCode="General">
                  <c:v>7.5919999999999996</c:v>
                </c:pt>
                <c:pt idx="7593" formatCode="General">
                  <c:v>7.593</c:v>
                </c:pt>
                <c:pt idx="7594" formatCode="General">
                  <c:v>7.5940000000000003</c:v>
                </c:pt>
                <c:pt idx="7595" formatCode="General">
                  <c:v>7.5949999999999998</c:v>
                </c:pt>
                <c:pt idx="7596" formatCode="General">
                  <c:v>7.5960000000000001</c:v>
                </c:pt>
                <c:pt idx="7597" formatCode="General">
                  <c:v>7.5970000000000004</c:v>
                </c:pt>
                <c:pt idx="7598" formatCode="General">
                  <c:v>7.5979999999999999</c:v>
                </c:pt>
                <c:pt idx="7599" formatCode="General">
                  <c:v>7.5990000000000002</c:v>
                </c:pt>
                <c:pt idx="7600" formatCode="General">
                  <c:v>7.6</c:v>
                </c:pt>
                <c:pt idx="7601" formatCode="General">
                  <c:v>7.601</c:v>
                </c:pt>
                <c:pt idx="7602" formatCode="General">
                  <c:v>7.6020000000000003</c:v>
                </c:pt>
                <c:pt idx="7603" formatCode="General">
                  <c:v>7.6029999999999998</c:v>
                </c:pt>
                <c:pt idx="7604" formatCode="General">
                  <c:v>7.6040000000000001</c:v>
                </c:pt>
                <c:pt idx="7605" formatCode="General">
                  <c:v>7.6050000000000004</c:v>
                </c:pt>
                <c:pt idx="7606" formatCode="General">
                  <c:v>7.6059999999999999</c:v>
                </c:pt>
                <c:pt idx="7607" formatCode="General">
                  <c:v>7.6070000000000002</c:v>
                </c:pt>
                <c:pt idx="7608" formatCode="General">
                  <c:v>7.6079999999999997</c:v>
                </c:pt>
                <c:pt idx="7609" formatCode="General">
                  <c:v>7.609</c:v>
                </c:pt>
                <c:pt idx="7610" formatCode="General">
                  <c:v>7.61</c:v>
                </c:pt>
                <c:pt idx="7611" formatCode="General">
                  <c:v>7.6109999999999998</c:v>
                </c:pt>
                <c:pt idx="7612" formatCode="General">
                  <c:v>7.6120000000000001</c:v>
                </c:pt>
                <c:pt idx="7613" formatCode="General">
                  <c:v>7.6130000000000004</c:v>
                </c:pt>
                <c:pt idx="7614" formatCode="General">
                  <c:v>7.6139999999999999</c:v>
                </c:pt>
                <c:pt idx="7615" formatCode="General">
                  <c:v>7.6150000000000002</c:v>
                </c:pt>
                <c:pt idx="7616" formatCode="General">
                  <c:v>7.6159999999999997</c:v>
                </c:pt>
                <c:pt idx="7617" formatCode="General">
                  <c:v>7.617</c:v>
                </c:pt>
                <c:pt idx="7618" formatCode="General">
                  <c:v>7.6180000000000003</c:v>
                </c:pt>
                <c:pt idx="7619" formatCode="General">
                  <c:v>7.6189999999999998</c:v>
                </c:pt>
                <c:pt idx="7620" formatCode="General">
                  <c:v>7.62</c:v>
                </c:pt>
                <c:pt idx="7621" formatCode="General">
                  <c:v>7.6210000000000004</c:v>
                </c:pt>
                <c:pt idx="7622" formatCode="General">
                  <c:v>7.6219999999999999</c:v>
                </c:pt>
                <c:pt idx="7623" formatCode="General">
                  <c:v>7.6230000000000002</c:v>
                </c:pt>
                <c:pt idx="7624" formatCode="General">
                  <c:v>7.6239999999999997</c:v>
                </c:pt>
                <c:pt idx="7625" formatCode="General">
                  <c:v>7.625</c:v>
                </c:pt>
                <c:pt idx="7626" formatCode="General">
                  <c:v>7.6260000000000003</c:v>
                </c:pt>
                <c:pt idx="7627" formatCode="General">
                  <c:v>7.6269999999999998</c:v>
                </c:pt>
                <c:pt idx="7628" formatCode="General">
                  <c:v>7.6280000000000001</c:v>
                </c:pt>
                <c:pt idx="7629" formatCode="General">
                  <c:v>7.6289999999999996</c:v>
                </c:pt>
                <c:pt idx="7630" formatCode="General">
                  <c:v>7.63</c:v>
                </c:pt>
                <c:pt idx="7631" formatCode="General">
                  <c:v>7.6310000000000002</c:v>
                </c:pt>
                <c:pt idx="7632" formatCode="General">
                  <c:v>7.6319999999999997</c:v>
                </c:pt>
                <c:pt idx="7633" formatCode="General">
                  <c:v>7.633</c:v>
                </c:pt>
                <c:pt idx="7634" formatCode="General">
                  <c:v>7.6340000000000003</c:v>
                </c:pt>
                <c:pt idx="7635" formatCode="General">
                  <c:v>7.6349999999999998</c:v>
                </c:pt>
                <c:pt idx="7636" formatCode="General">
                  <c:v>7.6360000000000001</c:v>
                </c:pt>
                <c:pt idx="7637" formatCode="General">
                  <c:v>7.6369999999999996</c:v>
                </c:pt>
                <c:pt idx="7638" formatCode="General">
                  <c:v>7.6379999999999999</c:v>
                </c:pt>
                <c:pt idx="7639" formatCode="General">
                  <c:v>7.6390000000000002</c:v>
                </c:pt>
                <c:pt idx="7640" formatCode="General">
                  <c:v>7.64</c:v>
                </c:pt>
                <c:pt idx="7641" formatCode="General">
                  <c:v>7.641</c:v>
                </c:pt>
                <c:pt idx="7642" formatCode="General">
                  <c:v>7.6420000000000003</c:v>
                </c:pt>
                <c:pt idx="7643" formatCode="General">
                  <c:v>7.6429999999999998</c:v>
                </c:pt>
                <c:pt idx="7644" formatCode="General">
                  <c:v>7.6440000000000001</c:v>
                </c:pt>
                <c:pt idx="7645" formatCode="General">
                  <c:v>7.6449999999999996</c:v>
                </c:pt>
                <c:pt idx="7646" formatCode="General">
                  <c:v>7.6459999999999999</c:v>
                </c:pt>
                <c:pt idx="7647" formatCode="General">
                  <c:v>7.6470000000000002</c:v>
                </c:pt>
                <c:pt idx="7648" formatCode="General">
                  <c:v>7.6479999999999997</c:v>
                </c:pt>
                <c:pt idx="7649" formatCode="General">
                  <c:v>7.649</c:v>
                </c:pt>
                <c:pt idx="7650" formatCode="General">
                  <c:v>7.65</c:v>
                </c:pt>
                <c:pt idx="7651" formatCode="General">
                  <c:v>7.6509999999999998</c:v>
                </c:pt>
                <c:pt idx="7652" formatCode="General">
                  <c:v>7.6520000000000001</c:v>
                </c:pt>
                <c:pt idx="7653" formatCode="General">
                  <c:v>7.6529999999999996</c:v>
                </c:pt>
                <c:pt idx="7654" formatCode="General">
                  <c:v>7.6539999999999999</c:v>
                </c:pt>
                <c:pt idx="7655" formatCode="General">
                  <c:v>7.6550000000000002</c:v>
                </c:pt>
                <c:pt idx="7656" formatCode="General">
                  <c:v>7.6559999999999997</c:v>
                </c:pt>
                <c:pt idx="7657" formatCode="General">
                  <c:v>7.657</c:v>
                </c:pt>
                <c:pt idx="7658" formatCode="General">
                  <c:v>7.6580000000000004</c:v>
                </c:pt>
                <c:pt idx="7659" formatCode="General">
                  <c:v>7.6589999999999998</c:v>
                </c:pt>
                <c:pt idx="7660" formatCode="General">
                  <c:v>7.66</c:v>
                </c:pt>
                <c:pt idx="7661" formatCode="General">
                  <c:v>7.6609999999999996</c:v>
                </c:pt>
                <c:pt idx="7662" formatCode="General">
                  <c:v>7.6619999999999999</c:v>
                </c:pt>
                <c:pt idx="7663" formatCode="General">
                  <c:v>7.6630000000000003</c:v>
                </c:pt>
                <c:pt idx="7664" formatCode="General">
                  <c:v>7.6639999999999997</c:v>
                </c:pt>
                <c:pt idx="7665" formatCode="General">
                  <c:v>7.665</c:v>
                </c:pt>
                <c:pt idx="7666" formatCode="General">
                  <c:v>7.6660000000000004</c:v>
                </c:pt>
                <c:pt idx="7667" formatCode="General">
                  <c:v>7.6669999999999998</c:v>
                </c:pt>
                <c:pt idx="7668" formatCode="General">
                  <c:v>7.6680000000000001</c:v>
                </c:pt>
                <c:pt idx="7669" formatCode="General">
                  <c:v>7.6689999999999996</c:v>
                </c:pt>
                <c:pt idx="7670" formatCode="General">
                  <c:v>7.67</c:v>
                </c:pt>
                <c:pt idx="7671" formatCode="General">
                  <c:v>7.6710000000000003</c:v>
                </c:pt>
                <c:pt idx="7672" formatCode="General">
                  <c:v>7.6719999999999997</c:v>
                </c:pt>
                <c:pt idx="7673" formatCode="General">
                  <c:v>7.673</c:v>
                </c:pt>
                <c:pt idx="7674" formatCode="General">
                  <c:v>7.6740000000000004</c:v>
                </c:pt>
                <c:pt idx="7675" formatCode="General">
                  <c:v>7.6749999999999998</c:v>
                </c:pt>
                <c:pt idx="7676" formatCode="General">
                  <c:v>7.6760000000000002</c:v>
                </c:pt>
                <c:pt idx="7677" formatCode="General">
                  <c:v>7.6769999999999996</c:v>
                </c:pt>
                <c:pt idx="7678" formatCode="General">
                  <c:v>7.6779999999999999</c:v>
                </c:pt>
                <c:pt idx="7679" formatCode="General">
                  <c:v>7.6790000000000003</c:v>
                </c:pt>
                <c:pt idx="7680" formatCode="General">
                  <c:v>7.68</c:v>
                </c:pt>
                <c:pt idx="7681" formatCode="General">
                  <c:v>7.681</c:v>
                </c:pt>
                <c:pt idx="7682" formatCode="General">
                  <c:v>7.6820000000000004</c:v>
                </c:pt>
                <c:pt idx="7683" formatCode="General">
                  <c:v>7.6829999999999998</c:v>
                </c:pt>
                <c:pt idx="7684" formatCode="General">
                  <c:v>7.6840000000000002</c:v>
                </c:pt>
                <c:pt idx="7685" formatCode="General">
                  <c:v>7.6849999999999996</c:v>
                </c:pt>
                <c:pt idx="7686" formatCode="General">
                  <c:v>7.6859999999999999</c:v>
                </c:pt>
                <c:pt idx="7687" formatCode="General">
                  <c:v>7.6870000000000003</c:v>
                </c:pt>
                <c:pt idx="7688" formatCode="General">
                  <c:v>7.6879999999999997</c:v>
                </c:pt>
                <c:pt idx="7689" formatCode="General">
                  <c:v>7.6890000000000001</c:v>
                </c:pt>
                <c:pt idx="7690" formatCode="General">
                  <c:v>7.69</c:v>
                </c:pt>
                <c:pt idx="7691" formatCode="General">
                  <c:v>7.6909999999999998</c:v>
                </c:pt>
                <c:pt idx="7692" formatCode="General">
                  <c:v>7.6920000000000002</c:v>
                </c:pt>
                <c:pt idx="7693" formatCode="General">
                  <c:v>7.6929999999999996</c:v>
                </c:pt>
                <c:pt idx="7694" formatCode="General">
                  <c:v>7.694</c:v>
                </c:pt>
                <c:pt idx="7695" formatCode="General">
                  <c:v>7.6950000000000003</c:v>
                </c:pt>
                <c:pt idx="7696" formatCode="General">
                  <c:v>7.6959999999999997</c:v>
                </c:pt>
                <c:pt idx="7697" formatCode="General">
                  <c:v>7.6970000000000001</c:v>
                </c:pt>
                <c:pt idx="7698" formatCode="General">
                  <c:v>7.6980000000000004</c:v>
                </c:pt>
                <c:pt idx="7699" formatCode="General">
                  <c:v>7.6989999999999998</c:v>
                </c:pt>
                <c:pt idx="7700" formatCode="General">
                  <c:v>7.7</c:v>
                </c:pt>
                <c:pt idx="7701" formatCode="General">
                  <c:v>7.7009999999999996</c:v>
                </c:pt>
                <c:pt idx="7702" formatCode="General">
                  <c:v>7.702</c:v>
                </c:pt>
                <c:pt idx="7703" formatCode="General">
                  <c:v>7.7030000000000003</c:v>
                </c:pt>
                <c:pt idx="7704" formatCode="General">
                  <c:v>7.7039999999999997</c:v>
                </c:pt>
                <c:pt idx="7705" formatCode="General">
                  <c:v>7.7050000000000001</c:v>
                </c:pt>
                <c:pt idx="7706" formatCode="General">
                  <c:v>7.7060000000000004</c:v>
                </c:pt>
                <c:pt idx="7707" formatCode="General">
                  <c:v>7.7069999999999999</c:v>
                </c:pt>
                <c:pt idx="7708" formatCode="General">
                  <c:v>7.7080000000000002</c:v>
                </c:pt>
                <c:pt idx="7709" formatCode="General">
                  <c:v>7.7089999999999996</c:v>
                </c:pt>
                <c:pt idx="7710" formatCode="General">
                  <c:v>7.71</c:v>
                </c:pt>
                <c:pt idx="7711" formatCode="General">
                  <c:v>7.7110000000000003</c:v>
                </c:pt>
                <c:pt idx="7712" formatCode="General">
                  <c:v>7.7119999999999997</c:v>
                </c:pt>
                <c:pt idx="7713" formatCode="General">
                  <c:v>7.7130000000000001</c:v>
                </c:pt>
                <c:pt idx="7714" formatCode="General">
                  <c:v>7.7140000000000004</c:v>
                </c:pt>
                <c:pt idx="7715" formatCode="General">
                  <c:v>7.7149999999999999</c:v>
                </c:pt>
                <c:pt idx="7716" formatCode="General">
                  <c:v>7.7160000000000002</c:v>
                </c:pt>
                <c:pt idx="7717" formatCode="General">
                  <c:v>7.7169999999999996</c:v>
                </c:pt>
                <c:pt idx="7718" formatCode="General">
                  <c:v>7.718</c:v>
                </c:pt>
                <c:pt idx="7719" formatCode="General">
                  <c:v>7.7190000000000003</c:v>
                </c:pt>
                <c:pt idx="7720" formatCode="General">
                  <c:v>7.72</c:v>
                </c:pt>
                <c:pt idx="7721" formatCode="General">
                  <c:v>7.7210000000000001</c:v>
                </c:pt>
                <c:pt idx="7722" formatCode="General">
                  <c:v>7.7220000000000004</c:v>
                </c:pt>
                <c:pt idx="7723" formatCode="General">
                  <c:v>7.7229999999999999</c:v>
                </c:pt>
                <c:pt idx="7724" formatCode="General">
                  <c:v>7.7240000000000002</c:v>
                </c:pt>
                <c:pt idx="7725" formatCode="General">
                  <c:v>7.7249999999999996</c:v>
                </c:pt>
                <c:pt idx="7726" formatCode="General">
                  <c:v>7.726</c:v>
                </c:pt>
                <c:pt idx="7727" formatCode="General">
                  <c:v>7.7270000000000003</c:v>
                </c:pt>
                <c:pt idx="7728" formatCode="General">
                  <c:v>7.7279999999999998</c:v>
                </c:pt>
                <c:pt idx="7729" formatCode="General">
                  <c:v>7.7290000000000001</c:v>
                </c:pt>
                <c:pt idx="7730" formatCode="General">
                  <c:v>7.73</c:v>
                </c:pt>
                <c:pt idx="7731" formatCode="General">
                  <c:v>7.7309999999999999</c:v>
                </c:pt>
                <c:pt idx="7732" formatCode="General">
                  <c:v>7.7320000000000002</c:v>
                </c:pt>
                <c:pt idx="7733" formatCode="General">
                  <c:v>7.7329999999999997</c:v>
                </c:pt>
                <c:pt idx="7734" formatCode="General">
                  <c:v>7.734</c:v>
                </c:pt>
                <c:pt idx="7735" formatCode="General">
                  <c:v>7.7350000000000003</c:v>
                </c:pt>
                <c:pt idx="7736" formatCode="General">
                  <c:v>7.7359999999999998</c:v>
                </c:pt>
                <c:pt idx="7737" formatCode="General">
                  <c:v>7.7370000000000001</c:v>
                </c:pt>
                <c:pt idx="7738" formatCode="General">
                  <c:v>7.7380000000000004</c:v>
                </c:pt>
                <c:pt idx="7739" formatCode="General">
                  <c:v>7.7389999999999999</c:v>
                </c:pt>
                <c:pt idx="7740" formatCode="General">
                  <c:v>7.74</c:v>
                </c:pt>
                <c:pt idx="7741" formatCode="General">
                  <c:v>7.7409999999999997</c:v>
                </c:pt>
                <c:pt idx="7742" formatCode="General">
                  <c:v>7.742</c:v>
                </c:pt>
                <c:pt idx="7743" formatCode="General">
                  <c:v>7.7430000000000003</c:v>
                </c:pt>
                <c:pt idx="7744" formatCode="General">
                  <c:v>7.7439999999999998</c:v>
                </c:pt>
                <c:pt idx="7745" formatCode="General">
                  <c:v>7.7450000000000001</c:v>
                </c:pt>
                <c:pt idx="7746" formatCode="General">
                  <c:v>7.7460000000000004</c:v>
                </c:pt>
                <c:pt idx="7747" formatCode="General">
                  <c:v>7.7469999999999999</c:v>
                </c:pt>
                <c:pt idx="7748" formatCode="General">
                  <c:v>7.7480000000000002</c:v>
                </c:pt>
                <c:pt idx="7749" formatCode="General">
                  <c:v>7.7489999999999997</c:v>
                </c:pt>
                <c:pt idx="7750" formatCode="General">
                  <c:v>7.75</c:v>
                </c:pt>
                <c:pt idx="7751" formatCode="General">
                  <c:v>7.7510000000000003</c:v>
                </c:pt>
                <c:pt idx="7752" formatCode="General">
                  <c:v>7.7519999999999998</c:v>
                </c:pt>
                <c:pt idx="7753" formatCode="General">
                  <c:v>7.7530000000000001</c:v>
                </c:pt>
                <c:pt idx="7754" formatCode="General">
                  <c:v>7.7539999999999996</c:v>
                </c:pt>
                <c:pt idx="7755" formatCode="General">
                  <c:v>7.7549999999999999</c:v>
                </c:pt>
                <c:pt idx="7756" formatCode="General">
                  <c:v>7.7560000000000002</c:v>
                </c:pt>
                <c:pt idx="7757" formatCode="General">
                  <c:v>7.7569999999999997</c:v>
                </c:pt>
                <c:pt idx="7758" formatCode="General">
                  <c:v>7.758</c:v>
                </c:pt>
                <c:pt idx="7759" formatCode="General">
                  <c:v>7.7590000000000003</c:v>
                </c:pt>
                <c:pt idx="7760" formatCode="General">
                  <c:v>7.76</c:v>
                </c:pt>
                <c:pt idx="7761" formatCode="General">
                  <c:v>7.7610000000000001</c:v>
                </c:pt>
                <c:pt idx="7762" formatCode="General">
                  <c:v>7.7619999999999996</c:v>
                </c:pt>
                <c:pt idx="7763" formatCode="General">
                  <c:v>7.7629999999999999</c:v>
                </c:pt>
                <c:pt idx="7764" formatCode="General">
                  <c:v>7.7640000000000002</c:v>
                </c:pt>
                <c:pt idx="7765" formatCode="General">
                  <c:v>7.7649999999999997</c:v>
                </c:pt>
                <c:pt idx="7766" formatCode="General">
                  <c:v>7.766</c:v>
                </c:pt>
                <c:pt idx="7767" formatCode="General">
                  <c:v>7.7670000000000003</c:v>
                </c:pt>
                <c:pt idx="7768" formatCode="General">
                  <c:v>7.7679999999999998</c:v>
                </c:pt>
                <c:pt idx="7769" formatCode="General">
                  <c:v>7.7690000000000001</c:v>
                </c:pt>
                <c:pt idx="7770" formatCode="General">
                  <c:v>7.77</c:v>
                </c:pt>
                <c:pt idx="7771" formatCode="General">
                  <c:v>7.7709999999999999</c:v>
                </c:pt>
                <c:pt idx="7772" formatCode="General">
                  <c:v>7.7720000000000002</c:v>
                </c:pt>
                <c:pt idx="7773" formatCode="General">
                  <c:v>7.7729999999999997</c:v>
                </c:pt>
                <c:pt idx="7774" formatCode="General">
                  <c:v>7.774</c:v>
                </c:pt>
                <c:pt idx="7775" formatCode="General">
                  <c:v>7.7750000000000004</c:v>
                </c:pt>
                <c:pt idx="7776" formatCode="General">
                  <c:v>7.7759999999999998</c:v>
                </c:pt>
                <c:pt idx="7777" formatCode="General">
                  <c:v>7.7770000000000001</c:v>
                </c:pt>
                <c:pt idx="7778" formatCode="General">
                  <c:v>7.7779999999999996</c:v>
                </c:pt>
                <c:pt idx="7779" formatCode="General">
                  <c:v>7.7789999999999999</c:v>
                </c:pt>
                <c:pt idx="7780" formatCode="General">
                  <c:v>7.78</c:v>
                </c:pt>
                <c:pt idx="7781" formatCode="General">
                  <c:v>7.7809999999999997</c:v>
                </c:pt>
                <c:pt idx="7782" formatCode="General">
                  <c:v>7.782</c:v>
                </c:pt>
                <c:pt idx="7783" formatCode="General">
                  <c:v>7.7830000000000004</c:v>
                </c:pt>
                <c:pt idx="7784" formatCode="General">
                  <c:v>7.7839999999999998</c:v>
                </c:pt>
                <c:pt idx="7785" formatCode="General">
                  <c:v>7.7850000000000001</c:v>
                </c:pt>
                <c:pt idx="7786" formatCode="General">
                  <c:v>7.7859999999999996</c:v>
                </c:pt>
                <c:pt idx="7787" formatCode="General">
                  <c:v>7.7869999999999999</c:v>
                </c:pt>
                <c:pt idx="7788" formatCode="General">
                  <c:v>7.7880000000000003</c:v>
                </c:pt>
                <c:pt idx="7789" formatCode="General">
                  <c:v>7.7889999999999997</c:v>
                </c:pt>
                <c:pt idx="7790" formatCode="General">
                  <c:v>7.79</c:v>
                </c:pt>
                <c:pt idx="7791" formatCode="General">
                  <c:v>7.7910000000000004</c:v>
                </c:pt>
                <c:pt idx="7792" formatCode="General">
                  <c:v>7.7919999999999998</c:v>
                </c:pt>
                <c:pt idx="7793" formatCode="General">
                  <c:v>7.7930000000000001</c:v>
                </c:pt>
                <c:pt idx="7794" formatCode="General">
                  <c:v>7.7939999999999996</c:v>
                </c:pt>
                <c:pt idx="7795" formatCode="General">
                  <c:v>7.7949999999999999</c:v>
                </c:pt>
                <c:pt idx="7796" formatCode="General">
                  <c:v>7.7960000000000003</c:v>
                </c:pt>
                <c:pt idx="7797" formatCode="General">
                  <c:v>7.7969999999999997</c:v>
                </c:pt>
                <c:pt idx="7798" formatCode="General">
                  <c:v>7.798</c:v>
                </c:pt>
                <c:pt idx="7799" formatCode="General">
                  <c:v>7.7990000000000004</c:v>
                </c:pt>
                <c:pt idx="7800" formatCode="General">
                  <c:v>7.8</c:v>
                </c:pt>
                <c:pt idx="7801" formatCode="General">
                  <c:v>7.8010000000000002</c:v>
                </c:pt>
                <c:pt idx="7802" formatCode="General">
                  <c:v>7.8019999999999996</c:v>
                </c:pt>
                <c:pt idx="7803" formatCode="General">
                  <c:v>7.8029999999999999</c:v>
                </c:pt>
                <c:pt idx="7804" formatCode="General">
                  <c:v>7.8040000000000003</c:v>
                </c:pt>
                <c:pt idx="7805" formatCode="General">
                  <c:v>7.8049999999999997</c:v>
                </c:pt>
                <c:pt idx="7806" formatCode="General">
                  <c:v>7.806</c:v>
                </c:pt>
                <c:pt idx="7807" formatCode="General">
                  <c:v>7.8070000000000004</c:v>
                </c:pt>
                <c:pt idx="7808" formatCode="General">
                  <c:v>7.8079999999999998</c:v>
                </c:pt>
                <c:pt idx="7809" formatCode="General">
                  <c:v>7.8090000000000002</c:v>
                </c:pt>
                <c:pt idx="7810" formatCode="General">
                  <c:v>7.81</c:v>
                </c:pt>
                <c:pt idx="7811" formatCode="General">
                  <c:v>7.8109999999999999</c:v>
                </c:pt>
                <c:pt idx="7812" formatCode="General">
                  <c:v>7.8120000000000003</c:v>
                </c:pt>
                <c:pt idx="7813" formatCode="General">
                  <c:v>7.8129999999999997</c:v>
                </c:pt>
                <c:pt idx="7814" formatCode="General">
                  <c:v>7.8140000000000001</c:v>
                </c:pt>
                <c:pt idx="7815" formatCode="General">
                  <c:v>7.8150000000000004</c:v>
                </c:pt>
                <c:pt idx="7816" formatCode="General">
                  <c:v>7.8159999999999998</c:v>
                </c:pt>
                <c:pt idx="7817" formatCode="General">
                  <c:v>7.8170000000000002</c:v>
                </c:pt>
                <c:pt idx="7818" formatCode="General">
                  <c:v>7.8179999999999996</c:v>
                </c:pt>
                <c:pt idx="7819" formatCode="General">
                  <c:v>7.819</c:v>
                </c:pt>
                <c:pt idx="7820" formatCode="General">
                  <c:v>7.82</c:v>
                </c:pt>
                <c:pt idx="7821" formatCode="General">
                  <c:v>7.8209999999999997</c:v>
                </c:pt>
                <c:pt idx="7822" formatCode="General">
                  <c:v>7.8220000000000001</c:v>
                </c:pt>
                <c:pt idx="7823" formatCode="General">
                  <c:v>7.8230000000000004</c:v>
                </c:pt>
                <c:pt idx="7824" formatCode="General">
                  <c:v>7.8239999999999998</c:v>
                </c:pt>
                <c:pt idx="7825" formatCode="General">
                  <c:v>7.8250000000000002</c:v>
                </c:pt>
                <c:pt idx="7826" formatCode="General">
                  <c:v>7.8259999999999996</c:v>
                </c:pt>
                <c:pt idx="7827" formatCode="General">
                  <c:v>7.827</c:v>
                </c:pt>
                <c:pt idx="7828" formatCode="General">
                  <c:v>7.8280000000000003</c:v>
                </c:pt>
                <c:pt idx="7829" formatCode="General">
                  <c:v>7.8289999999999997</c:v>
                </c:pt>
                <c:pt idx="7830" formatCode="General">
                  <c:v>7.83</c:v>
                </c:pt>
                <c:pt idx="7831" formatCode="General">
                  <c:v>7.8310000000000004</c:v>
                </c:pt>
                <c:pt idx="7832" formatCode="General">
                  <c:v>7.8319999999999999</c:v>
                </c:pt>
                <c:pt idx="7833" formatCode="General">
                  <c:v>7.8330000000000002</c:v>
                </c:pt>
                <c:pt idx="7834" formatCode="General">
                  <c:v>7.8339999999999996</c:v>
                </c:pt>
                <c:pt idx="7835" formatCode="General">
                  <c:v>7.835</c:v>
                </c:pt>
                <c:pt idx="7836" formatCode="General">
                  <c:v>7.8360000000000003</c:v>
                </c:pt>
                <c:pt idx="7837" formatCode="General">
                  <c:v>7.8369999999999997</c:v>
                </c:pt>
                <c:pt idx="7838" formatCode="General">
                  <c:v>7.8380000000000001</c:v>
                </c:pt>
                <c:pt idx="7839" formatCode="General">
                  <c:v>7.8390000000000004</c:v>
                </c:pt>
                <c:pt idx="7840" formatCode="General">
                  <c:v>7.84</c:v>
                </c:pt>
                <c:pt idx="7841" formatCode="General">
                  <c:v>7.8410000000000002</c:v>
                </c:pt>
                <c:pt idx="7842" formatCode="General">
                  <c:v>7.8419999999999996</c:v>
                </c:pt>
                <c:pt idx="7843" formatCode="General">
                  <c:v>7.843</c:v>
                </c:pt>
                <c:pt idx="7844" formatCode="General">
                  <c:v>7.8440000000000003</c:v>
                </c:pt>
                <c:pt idx="7845" formatCode="General">
                  <c:v>7.8449999999999998</c:v>
                </c:pt>
                <c:pt idx="7846" formatCode="General">
                  <c:v>7.8460000000000001</c:v>
                </c:pt>
                <c:pt idx="7847" formatCode="General">
                  <c:v>7.8470000000000004</c:v>
                </c:pt>
                <c:pt idx="7848" formatCode="General">
                  <c:v>7.8479999999999999</c:v>
                </c:pt>
                <c:pt idx="7849" formatCode="General">
                  <c:v>7.8490000000000002</c:v>
                </c:pt>
                <c:pt idx="7850" formatCode="General">
                  <c:v>7.85</c:v>
                </c:pt>
                <c:pt idx="7851" formatCode="General">
                  <c:v>7.851</c:v>
                </c:pt>
                <c:pt idx="7852" formatCode="General">
                  <c:v>7.8520000000000003</c:v>
                </c:pt>
                <c:pt idx="7853" formatCode="General">
                  <c:v>7.8529999999999998</c:v>
                </c:pt>
                <c:pt idx="7854" formatCode="General">
                  <c:v>7.8540000000000001</c:v>
                </c:pt>
                <c:pt idx="7855" formatCode="General">
                  <c:v>7.8550000000000004</c:v>
                </c:pt>
                <c:pt idx="7856" formatCode="General">
                  <c:v>7.8559999999999999</c:v>
                </c:pt>
                <c:pt idx="7857" formatCode="General">
                  <c:v>7.8570000000000002</c:v>
                </c:pt>
                <c:pt idx="7858" formatCode="General">
                  <c:v>7.8579999999999997</c:v>
                </c:pt>
                <c:pt idx="7859" formatCode="General">
                  <c:v>7.859</c:v>
                </c:pt>
                <c:pt idx="7860" formatCode="General">
                  <c:v>7.86</c:v>
                </c:pt>
                <c:pt idx="7861" formatCode="General">
                  <c:v>7.8609999999999998</c:v>
                </c:pt>
                <c:pt idx="7862" formatCode="General">
                  <c:v>7.8620000000000001</c:v>
                </c:pt>
                <c:pt idx="7863" formatCode="General">
                  <c:v>7.8630000000000004</c:v>
                </c:pt>
                <c:pt idx="7864" formatCode="General">
                  <c:v>7.8639999999999999</c:v>
                </c:pt>
                <c:pt idx="7865" formatCode="General">
                  <c:v>7.8650000000000002</c:v>
                </c:pt>
                <c:pt idx="7866" formatCode="General">
                  <c:v>7.8659999999999997</c:v>
                </c:pt>
                <c:pt idx="7867" formatCode="General">
                  <c:v>7.867</c:v>
                </c:pt>
                <c:pt idx="7868" formatCode="General">
                  <c:v>7.8680000000000003</c:v>
                </c:pt>
                <c:pt idx="7869" formatCode="General">
                  <c:v>7.8689999999999998</c:v>
                </c:pt>
                <c:pt idx="7870" formatCode="General">
                  <c:v>7.87</c:v>
                </c:pt>
                <c:pt idx="7871" formatCode="General">
                  <c:v>7.8710000000000004</c:v>
                </c:pt>
                <c:pt idx="7872" formatCode="General">
                  <c:v>7.8719999999999999</c:v>
                </c:pt>
                <c:pt idx="7873" formatCode="General">
                  <c:v>7.8730000000000002</c:v>
                </c:pt>
                <c:pt idx="7874" formatCode="General">
                  <c:v>7.8739999999999997</c:v>
                </c:pt>
                <c:pt idx="7875" formatCode="General">
                  <c:v>7.875</c:v>
                </c:pt>
                <c:pt idx="7876" formatCode="General">
                  <c:v>7.8760000000000003</c:v>
                </c:pt>
                <c:pt idx="7877" formatCode="General">
                  <c:v>7.8769999999999998</c:v>
                </c:pt>
                <c:pt idx="7878" formatCode="General">
                  <c:v>7.8780000000000001</c:v>
                </c:pt>
                <c:pt idx="7879" formatCode="General">
                  <c:v>7.8789999999999996</c:v>
                </c:pt>
                <c:pt idx="7880" formatCode="General">
                  <c:v>7.88</c:v>
                </c:pt>
                <c:pt idx="7881" formatCode="General">
                  <c:v>7.8810000000000002</c:v>
                </c:pt>
                <c:pt idx="7882" formatCode="General">
                  <c:v>7.8819999999999997</c:v>
                </c:pt>
                <c:pt idx="7883" formatCode="General">
                  <c:v>7.883</c:v>
                </c:pt>
                <c:pt idx="7884" formatCode="General">
                  <c:v>7.8840000000000003</c:v>
                </c:pt>
                <c:pt idx="7885" formatCode="General">
                  <c:v>7.8849999999999998</c:v>
                </c:pt>
                <c:pt idx="7886" formatCode="General">
                  <c:v>7.8860000000000001</c:v>
                </c:pt>
                <c:pt idx="7887" formatCode="General">
                  <c:v>7.8869999999999996</c:v>
                </c:pt>
                <c:pt idx="7888" formatCode="General">
                  <c:v>7.8879999999999999</c:v>
                </c:pt>
                <c:pt idx="7889" formatCode="General">
                  <c:v>7.8890000000000002</c:v>
                </c:pt>
                <c:pt idx="7890" formatCode="General">
                  <c:v>7.89</c:v>
                </c:pt>
                <c:pt idx="7891" formatCode="General">
                  <c:v>7.891</c:v>
                </c:pt>
                <c:pt idx="7892" formatCode="General">
                  <c:v>7.8920000000000003</c:v>
                </c:pt>
                <c:pt idx="7893" formatCode="General">
                  <c:v>7.8929999999999998</c:v>
                </c:pt>
                <c:pt idx="7894" formatCode="General">
                  <c:v>7.8940000000000001</c:v>
                </c:pt>
                <c:pt idx="7895" formatCode="General">
                  <c:v>7.8949999999999996</c:v>
                </c:pt>
                <c:pt idx="7896" formatCode="General">
                  <c:v>7.8959999999999999</c:v>
                </c:pt>
                <c:pt idx="7897" formatCode="General">
                  <c:v>7.8970000000000002</c:v>
                </c:pt>
                <c:pt idx="7898" formatCode="General">
                  <c:v>7.8979999999999997</c:v>
                </c:pt>
                <c:pt idx="7899" formatCode="General">
                  <c:v>7.899</c:v>
                </c:pt>
                <c:pt idx="7900" formatCode="General">
                  <c:v>7.9</c:v>
                </c:pt>
                <c:pt idx="7901" formatCode="General">
                  <c:v>7.9009999999999998</c:v>
                </c:pt>
                <c:pt idx="7902" formatCode="General">
                  <c:v>7.9020000000000001</c:v>
                </c:pt>
                <c:pt idx="7903" formatCode="General">
                  <c:v>7.9029999999999996</c:v>
                </c:pt>
                <c:pt idx="7904" formatCode="General">
                  <c:v>7.9039999999999999</c:v>
                </c:pt>
                <c:pt idx="7905" formatCode="General">
                  <c:v>7.9050000000000002</c:v>
                </c:pt>
                <c:pt idx="7906" formatCode="General">
                  <c:v>7.9059999999999997</c:v>
                </c:pt>
                <c:pt idx="7907" formatCode="General">
                  <c:v>7.907</c:v>
                </c:pt>
                <c:pt idx="7908" formatCode="General">
                  <c:v>7.9080000000000004</c:v>
                </c:pt>
                <c:pt idx="7909" formatCode="General">
                  <c:v>7.9089999999999998</c:v>
                </c:pt>
                <c:pt idx="7910" formatCode="General">
                  <c:v>7.91</c:v>
                </c:pt>
                <c:pt idx="7911" formatCode="General">
                  <c:v>7.9109999999999996</c:v>
                </c:pt>
                <c:pt idx="7912" formatCode="General">
                  <c:v>7.9119999999999999</c:v>
                </c:pt>
                <c:pt idx="7913" formatCode="General">
                  <c:v>7.9130000000000003</c:v>
                </c:pt>
                <c:pt idx="7914" formatCode="General">
                  <c:v>7.9139999999999997</c:v>
                </c:pt>
                <c:pt idx="7915" formatCode="General">
                  <c:v>7.915</c:v>
                </c:pt>
                <c:pt idx="7916" formatCode="General">
                  <c:v>7.9160000000000004</c:v>
                </c:pt>
                <c:pt idx="7917" formatCode="General">
                  <c:v>7.9169999999999998</c:v>
                </c:pt>
                <c:pt idx="7918" formatCode="General">
                  <c:v>7.9180000000000001</c:v>
                </c:pt>
                <c:pt idx="7919" formatCode="General">
                  <c:v>7.9189999999999996</c:v>
                </c:pt>
                <c:pt idx="7920" formatCode="General">
                  <c:v>7.92</c:v>
                </c:pt>
                <c:pt idx="7921" formatCode="General">
                  <c:v>7.9210000000000003</c:v>
                </c:pt>
                <c:pt idx="7922" formatCode="General">
                  <c:v>7.9219999999999997</c:v>
                </c:pt>
                <c:pt idx="7923" formatCode="General">
                  <c:v>7.923</c:v>
                </c:pt>
                <c:pt idx="7924" formatCode="General">
                  <c:v>7.9240000000000004</c:v>
                </c:pt>
                <c:pt idx="7925" formatCode="General">
                  <c:v>7.9249999999999998</c:v>
                </c:pt>
                <c:pt idx="7926" formatCode="General">
                  <c:v>7.9260000000000002</c:v>
                </c:pt>
                <c:pt idx="7927" formatCode="General">
                  <c:v>7.9269999999999996</c:v>
                </c:pt>
                <c:pt idx="7928" formatCode="General">
                  <c:v>7.9279999999999999</c:v>
                </c:pt>
                <c:pt idx="7929" formatCode="General">
                  <c:v>7.9290000000000003</c:v>
                </c:pt>
                <c:pt idx="7930" formatCode="General">
                  <c:v>7.93</c:v>
                </c:pt>
                <c:pt idx="7931" formatCode="General">
                  <c:v>7.931</c:v>
                </c:pt>
                <c:pt idx="7932" formatCode="General">
                  <c:v>7.9320000000000004</c:v>
                </c:pt>
                <c:pt idx="7933" formatCode="General">
                  <c:v>7.9329999999999998</c:v>
                </c:pt>
                <c:pt idx="7934" formatCode="General">
                  <c:v>7.9340000000000002</c:v>
                </c:pt>
                <c:pt idx="7935" formatCode="General">
                  <c:v>7.9349999999999996</c:v>
                </c:pt>
                <c:pt idx="7936" formatCode="General">
                  <c:v>7.9359999999999999</c:v>
                </c:pt>
                <c:pt idx="7937" formatCode="General">
                  <c:v>7.9370000000000003</c:v>
                </c:pt>
                <c:pt idx="7938" formatCode="General">
                  <c:v>7.9379999999999997</c:v>
                </c:pt>
                <c:pt idx="7939" formatCode="General">
                  <c:v>7.9390000000000001</c:v>
                </c:pt>
                <c:pt idx="7940" formatCode="General">
                  <c:v>7.94</c:v>
                </c:pt>
                <c:pt idx="7941" formatCode="General">
                  <c:v>7.9409999999999998</c:v>
                </c:pt>
                <c:pt idx="7942" formatCode="General">
                  <c:v>7.9420000000000002</c:v>
                </c:pt>
                <c:pt idx="7943" formatCode="General">
                  <c:v>7.9429999999999996</c:v>
                </c:pt>
                <c:pt idx="7944" formatCode="General">
                  <c:v>7.944</c:v>
                </c:pt>
                <c:pt idx="7945" formatCode="General">
                  <c:v>7.9450000000000003</c:v>
                </c:pt>
                <c:pt idx="7946" formatCode="General">
                  <c:v>7.9459999999999997</c:v>
                </c:pt>
                <c:pt idx="7947" formatCode="General">
                  <c:v>7.9470000000000001</c:v>
                </c:pt>
                <c:pt idx="7948" formatCode="General">
                  <c:v>7.9480000000000004</c:v>
                </c:pt>
                <c:pt idx="7949" formatCode="General">
                  <c:v>7.9489999999999998</c:v>
                </c:pt>
                <c:pt idx="7950" formatCode="General">
                  <c:v>7.95</c:v>
                </c:pt>
                <c:pt idx="7951" formatCode="General">
                  <c:v>7.9509999999999996</c:v>
                </c:pt>
                <c:pt idx="7952" formatCode="General">
                  <c:v>7.952</c:v>
                </c:pt>
                <c:pt idx="7953" formatCode="General">
                  <c:v>7.9530000000000003</c:v>
                </c:pt>
                <c:pt idx="7954" formatCode="General">
                  <c:v>7.9539999999999997</c:v>
                </c:pt>
                <c:pt idx="7955" formatCode="General">
                  <c:v>7.9550000000000001</c:v>
                </c:pt>
                <c:pt idx="7956" formatCode="General">
                  <c:v>7.9560000000000004</c:v>
                </c:pt>
                <c:pt idx="7957" formatCode="General">
                  <c:v>7.9569999999999999</c:v>
                </c:pt>
                <c:pt idx="7958" formatCode="General">
                  <c:v>7.9580000000000002</c:v>
                </c:pt>
                <c:pt idx="7959" formatCode="General">
                  <c:v>7.9589999999999996</c:v>
                </c:pt>
                <c:pt idx="7960" formatCode="General">
                  <c:v>7.96</c:v>
                </c:pt>
                <c:pt idx="7961" formatCode="General">
                  <c:v>7.9610000000000003</c:v>
                </c:pt>
                <c:pt idx="7962" formatCode="General">
                  <c:v>7.9619999999999997</c:v>
                </c:pt>
                <c:pt idx="7963" formatCode="General">
                  <c:v>7.9630000000000001</c:v>
                </c:pt>
                <c:pt idx="7964" formatCode="General">
                  <c:v>7.9640000000000004</c:v>
                </c:pt>
                <c:pt idx="7965" formatCode="General">
                  <c:v>7.9649999999999999</c:v>
                </c:pt>
                <c:pt idx="7966" formatCode="General">
                  <c:v>7.9660000000000002</c:v>
                </c:pt>
                <c:pt idx="7967" formatCode="General">
                  <c:v>7.9669999999999996</c:v>
                </c:pt>
                <c:pt idx="7968" formatCode="General">
                  <c:v>7.968</c:v>
                </c:pt>
                <c:pt idx="7969" formatCode="General">
                  <c:v>7.9690000000000003</c:v>
                </c:pt>
                <c:pt idx="7970" formatCode="General">
                  <c:v>7.97</c:v>
                </c:pt>
                <c:pt idx="7971" formatCode="General">
                  <c:v>7.9710000000000001</c:v>
                </c:pt>
                <c:pt idx="7972" formatCode="General">
                  <c:v>7.9720000000000004</c:v>
                </c:pt>
                <c:pt idx="7973" formatCode="General">
                  <c:v>7.9729999999999999</c:v>
                </c:pt>
                <c:pt idx="7974" formatCode="General">
                  <c:v>7.9740000000000002</c:v>
                </c:pt>
                <c:pt idx="7975" formatCode="General">
                  <c:v>7.9749999999999996</c:v>
                </c:pt>
                <c:pt idx="7976" formatCode="General">
                  <c:v>7.976</c:v>
                </c:pt>
                <c:pt idx="7977" formatCode="General">
                  <c:v>7.9770000000000003</c:v>
                </c:pt>
                <c:pt idx="7978" formatCode="General">
                  <c:v>7.9779999999999998</c:v>
                </c:pt>
                <c:pt idx="7979" formatCode="General">
                  <c:v>7.9790000000000001</c:v>
                </c:pt>
                <c:pt idx="7980" formatCode="General">
                  <c:v>7.98</c:v>
                </c:pt>
                <c:pt idx="7981" formatCode="General">
                  <c:v>7.9809999999999999</c:v>
                </c:pt>
                <c:pt idx="7982" formatCode="General">
                  <c:v>7.9820000000000002</c:v>
                </c:pt>
                <c:pt idx="7983" formatCode="General">
                  <c:v>7.9829999999999997</c:v>
                </c:pt>
                <c:pt idx="7984" formatCode="General">
                  <c:v>7.984</c:v>
                </c:pt>
                <c:pt idx="7985" formatCode="General">
                  <c:v>7.9850000000000003</c:v>
                </c:pt>
                <c:pt idx="7986" formatCode="General">
                  <c:v>7.9859999999999998</c:v>
                </c:pt>
                <c:pt idx="7987" formatCode="General">
                  <c:v>7.9870000000000001</c:v>
                </c:pt>
                <c:pt idx="7988" formatCode="General">
                  <c:v>7.9880000000000004</c:v>
                </c:pt>
                <c:pt idx="7989" formatCode="General">
                  <c:v>7.9889999999999999</c:v>
                </c:pt>
                <c:pt idx="7990" formatCode="General">
                  <c:v>7.99</c:v>
                </c:pt>
                <c:pt idx="7991" formatCode="General">
                  <c:v>7.9909999999999997</c:v>
                </c:pt>
                <c:pt idx="7992" formatCode="General">
                  <c:v>7.992</c:v>
                </c:pt>
                <c:pt idx="7993" formatCode="General">
                  <c:v>7.9930000000000003</c:v>
                </c:pt>
                <c:pt idx="7994" formatCode="General">
                  <c:v>7.9939999999999998</c:v>
                </c:pt>
                <c:pt idx="7995" formatCode="General">
                  <c:v>7.9950000000000001</c:v>
                </c:pt>
                <c:pt idx="7996" formatCode="General">
                  <c:v>7.9960000000000004</c:v>
                </c:pt>
                <c:pt idx="7997" formatCode="General">
                  <c:v>7.9969999999999999</c:v>
                </c:pt>
                <c:pt idx="7998" formatCode="General">
                  <c:v>7.9980000000000002</c:v>
                </c:pt>
                <c:pt idx="7999" formatCode="General">
                  <c:v>7.9989999999999997</c:v>
                </c:pt>
                <c:pt idx="8000" formatCode="General">
                  <c:v>8</c:v>
                </c:pt>
                <c:pt idx="8001" formatCode="General">
                  <c:v>8.0009999999999994</c:v>
                </c:pt>
                <c:pt idx="8002" formatCode="General">
                  <c:v>8.0020000000000007</c:v>
                </c:pt>
                <c:pt idx="8003" formatCode="General">
                  <c:v>8.0030000000000001</c:v>
                </c:pt>
                <c:pt idx="8004" formatCode="General">
                  <c:v>8.0039999999999996</c:v>
                </c:pt>
                <c:pt idx="8005" formatCode="General">
                  <c:v>8.0050000000000008</c:v>
                </c:pt>
                <c:pt idx="8006" formatCode="General">
                  <c:v>8.0060000000000002</c:v>
                </c:pt>
                <c:pt idx="8007" formatCode="General">
                  <c:v>8.0069999999999997</c:v>
                </c:pt>
                <c:pt idx="8008" formatCode="General">
                  <c:v>8.0079999999999991</c:v>
                </c:pt>
                <c:pt idx="8009" formatCode="General">
                  <c:v>8.0090000000000003</c:v>
                </c:pt>
                <c:pt idx="8010" formatCode="General">
                  <c:v>8.01</c:v>
                </c:pt>
                <c:pt idx="8011" formatCode="General">
                  <c:v>8.0109999999999992</c:v>
                </c:pt>
                <c:pt idx="8012" formatCode="General">
                  <c:v>8.0120000000000005</c:v>
                </c:pt>
                <c:pt idx="8013" formatCode="General">
                  <c:v>8.0129999999999999</c:v>
                </c:pt>
                <c:pt idx="8014" formatCode="General">
                  <c:v>8.0139999999999993</c:v>
                </c:pt>
                <c:pt idx="8015" formatCode="General">
                  <c:v>8.0150000000000006</c:v>
                </c:pt>
                <c:pt idx="8016" formatCode="General">
                  <c:v>8.016</c:v>
                </c:pt>
                <c:pt idx="8017" formatCode="General">
                  <c:v>8.0169999999999995</c:v>
                </c:pt>
                <c:pt idx="8018" formatCode="General">
                  <c:v>8.0180000000000007</c:v>
                </c:pt>
                <c:pt idx="8019" formatCode="General">
                  <c:v>8.0190000000000001</c:v>
                </c:pt>
                <c:pt idx="8020" formatCode="General">
                  <c:v>8.02</c:v>
                </c:pt>
                <c:pt idx="8021" formatCode="General">
                  <c:v>8.0210000000000008</c:v>
                </c:pt>
                <c:pt idx="8022" formatCode="General">
                  <c:v>8.0220000000000002</c:v>
                </c:pt>
                <c:pt idx="8023" formatCode="General">
                  <c:v>8.0229999999999997</c:v>
                </c:pt>
                <c:pt idx="8024" formatCode="General">
                  <c:v>8.0239999999999991</c:v>
                </c:pt>
                <c:pt idx="8025" formatCode="General">
                  <c:v>8.0250000000000004</c:v>
                </c:pt>
                <c:pt idx="8026" formatCode="General">
                  <c:v>8.0259999999999998</c:v>
                </c:pt>
                <c:pt idx="8027" formatCode="General">
                  <c:v>8.0269999999999992</c:v>
                </c:pt>
                <c:pt idx="8028" formatCode="General">
                  <c:v>8.0280000000000005</c:v>
                </c:pt>
                <c:pt idx="8029" formatCode="General">
                  <c:v>8.0289999999999999</c:v>
                </c:pt>
                <c:pt idx="8030" formatCode="General">
                  <c:v>8.0299999999999994</c:v>
                </c:pt>
                <c:pt idx="8031" formatCode="General">
                  <c:v>8.0310000000000006</c:v>
                </c:pt>
                <c:pt idx="8032" formatCode="General">
                  <c:v>8.032</c:v>
                </c:pt>
                <c:pt idx="8033" formatCode="General">
                  <c:v>8.0329999999999995</c:v>
                </c:pt>
                <c:pt idx="8034" formatCode="General">
                  <c:v>8.0340000000000007</c:v>
                </c:pt>
                <c:pt idx="8035" formatCode="General">
                  <c:v>8.0350000000000001</c:v>
                </c:pt>
                <c:pt idx="8036" formatCode="General">
                  <c:v>8.0359999999999996</c:v>
                </c:pt>
                <c:pt idx="8037" formatCode="General">
                  <c:v>8.0370000000000008</c:v>
                </c:pt>
                <c:pt idx="8038" formatCode="General">
                  <c:v>8.0380000000000003</c:v>
                </c:pt>
                <c:pt idx="8039" formatCode="General">
                  <c:v>8.0389999999999997</c:v>
                </c:pt>
                <c:pt idx="8040" formatCode="General">
                  <c:v>8.0399999999999991</c:v>
                </c:pt>
                <c:pt idx="8041" formatCode="General">
                  <c:v>8.0410000000000004</c:v>
                </c:pt>
                <c:pt idx="8042" formatCode="General">
                  <c:v>8.0419999999999998</c:v>
                </c:pt>
                <c:pt idx="8043" formatCode="General">
                  <c:v>8.0429999999999993</c:v>
                </c:pt>
                <c:pt idx="8044" formatCode="General">
                  <c:v>8.0440000000000005</c:v>
                </c:pt>
                <c:pt idx="8045" formatCode="General">
                  <c:v>8.0449999999999999</c:v>
                </c:pt>
                <c:pt idx="8046" formatCode="General">
                  <c:v>8.0459999999999994</c:v>
                </c:pt>
                <c:pt idx="8047" formatCode="General">
                  <c:v>8.0470000000000006</c:v>
                </c:pt>
                <c:pt idx="8048" formatCode="General">
                  <c:v>8.048</c:v>
                </c:pt>
                <c:pt idx="8049" formatCode="General">
                  <c:v>8.0489999999999995</c:v>
                </c:pt>
                <c:pt idx="8050" formatCode="General">
                  <c:v>8.0500000000000007</c:v>
                </c:pt>
                <c:pt idx="8051" formatCode="General">
                  <c:v>8.0510000000000002</c:v>
                </c:pt>
                <c:pt idx="8052" formatCode="General">
                  <c:v>8.0519999999999996</c:v>
                </c:pt>
                <c:pt idx="8053" formatCode="General">
                  <c:v>8.0530000000000008</c:v>
                </c:pt>
                <c:pt idx="8054" formatCode="General">
                  <c:v>8.0540000000000003</c:v>
                </c:pt>
                <c:pt idx="8055" formatCode="General">
                  <c:v>8.0549999999999997</c:v>
                </c:pt>
                <c:pt idx="8056" formatCode="General">
                  <c:v>8.0559999999999992</c:v>
                </c:pt>
                <c:pt idx="8057" formatCode="General">
                  <c:v>8.0570000000000004</c:v>
                </c:pt>
                <c:pt idx="8058" formatCode="General">
                  <c:v>8.0579999999999998</c:v>
                </c:pt>
                <c:pt idx="8059" formatCode="General">
                  <c:v>8.0589999999999993</c:v>
                </c:pt>
                <c:pt idx="8060" formatCode="General">
                  <c:v>8.06</c:v>
                </c:pt>
                <c:pt idx="8061" formatCode="General">
                  <c:v>8.0609999999999999</c:v>
                </c:pt>
                <c:pt idx="8062" formatCode="General">
                  <c:v>8.0619999999999994</c:v>
                </c:pt>
                <c:pt idx="8063" formatCode="General">
                  <c:v>8.0630000000000006</c:v>
                </c:pt>
                <c:pt idx="8064" formatCode="General">
                  <c:v>8.0640000000000001</c:v>
                </c:pt>
                <c:pt idx="8065" formatCode="General">
                  <c:v>8.0649999999999995</c:v>
                </c:pt>
                <c:pt idx="8066" formatCode="General">
                  <c:v>8.0660000000000007</c:v>
                </c:pt>
                <c:pt idx="8067" formatCode="General">
                  <c:v>8.0670000000000002</c:v>
                </c:pt>
                <c:pt idx="8068" formatCode="General">
                  <c:v>8.0679999999999996</c:v>
                </c:pt>
                <c:pt idx="8069" formatCode="General">
                  <c:v>8.0690000000000008</c:v>
                </c:pt>
                <c:pt idx="8070" formatCode="General">
                  <c:v>8.07</c:v>
                </c:pt>
                <c:pt idx="8071" formatCode="General">
                  <c:v>8.0709999999999997</c:v>
                </c:pt>
                <c:pt idx="8072" formatCode="General">
                  <c:v>8.0719999999999992</c:v>
                </c:pt>
                <c:pt idx="8073" formatCode="General">
                  <c:v>8.0730000000000004</c:v>
                </c:pt>
                <c:pt idx="8074" formatCode="General">
                  <c:v>8.0739999999999998</c:v>
                </c:pt>
                <c:pt idx="8075" formatCode="General">
                  <c:v>8.0749999999999993</c:v>
                </c:pt>
                <c:pt idx="8076" formatCode="General">
                  <c:v>8.0760000000000005</c:v>
                </c:pt>
                <c:pt idx="8077" formatCode="General">
                  <c:v>8.077</c:v>
                </c:pt>
                <c:pt idx="8078" formatCode="General">
                  <c:v>8.0779999999999994</c:v>
                </c:pt>
                <c:pt idx="8079" formatCode="General">
                  <c:v>8.0790000000000006</c:v>
                </c:pt>
                <c:pt idx="8080" formatCode="General">
                  <c:v>8.08</c:v>
                </c:pt>
                <c:pt idx="8081" formatCode="General">
                  <c:v>8.0809999999999995</c:v>
                </c:pt>
                <c:pt idx="8082" formatCode="General">
                  <c:v>8.0820000000000007</c:v>
                </c:pt>
                <c:pt idx="8083" formatCode="General">
                  <c:v>8.0830000000000002</c:v>
                </c:pt>
                <c:pt idx="8084" formatCode="General">
                  <c:v>8.0839999999999996</c:v>
                </c:pt>
                <c:pt idx="8085" formatCode="General">
                  <c:v>8.0850000000000009</c:v>
                </c:pt>
                <c:pt idx="8086" formatCode="General">
                  <c:v>8.0860000000000003</c:v>
                </c:pt>
                <c:pt idx="8087" formatCode="General">
                  <c:v>8.0869999999999997</c:v>
                </c:pt>
                <c:pt idx="8088" formatCode="General">
                  <c:v>8.0879999999999992</c:v>
                </c:pt>
                <c:pt idx="8089" formatCode="General">
                  <c:v>8.0890000000000004</c:v>
                </c:pt>
                <c:pt idx="8090" formatCode="General">
                  <c:v>8.09</c:v>
                </c:pt>
                <c:pt idx="8091" formatCode="General">
                  <c:v>8.0909999999999993</c:v>
                </c:pt>
                <c:pt idx="8092" formatCode="General">
                  <c:v>8.0920000000000005</c:v>
                </c:pt>
                <c:pt idx="8093" formatCode="General">
                  <c:v>8.093</c:v>
                </c:pt>
                <c:pt idx="8094" formatCode="General">
                  <c:v>8.0939999999999994</c:v>
                </c:pt>
                <c:pt idx="8095" formatCode="General">
                  <c:v>8.0950000000000006</c:v>
                </c:pt>
                <c:pt idx="8096" formatCode="General">
                  <c:v>8.0960000000000001</c:v>
                </c:pt>
                <c:pt idx="8097" formatCode="General">
                  <c:v>8.0969999999999995</c:v>
                </c:pt>
                <c:pt idx="8098" formatCode="General">
                  <c:v>8.0980000000000008</c:v>
                </c:pt>
                <c:pt idx="8099" formatCode="General">
                  <c:v>8.0990000000000002</c:v>
                </c:pt>
                <c:pt idx="8100" formatCode="General">
                  <c:v>8.1</c:v>
                </c:pt>
                <c:pt idx="8101" formatCode="General">
                  <c:v>8.1010000000000009</c:v>
                </c:pt>
                <c:pt idx="8102" formatCode="General">
                  <c:v>8.1020000000000003</c:v>
                </c:pt>
                <c:pt idx="8103" formatCode="General">
                  <c:v>8.1029999999999998</c:v>
                </c:pt>
                <c:pt idx="8104" formatCode="General">
                  <c:v>8.1039999999999992</c:v>
                </c:pt>
                <c:pt idx="8105" formatCode="General">
                  <c:v>8.1050000000000004</c:v>
                </c:pt>
                <c:pt idx="8106" formatCode="General">
                  <c:v>8.1059999999999999</c:v>
                </c:pt>
                <c:pt idx="8107" formatCode="General">
                  <c:v>8.1069999999999993</c:v>
                </c:pt>
                <c:pt idx="8108" formatCode="General">
                  <c:v>8.1080000000000005</c:v>
                </c:pt>
                <c:pt idx="8109" formatCode="General">
                  <c:v>8.109</c:v>
                </c:pt>
                <c:pt idx="8110" formatCode="General">
                  <c:v>8.11</c:v>
                </c:pt>
                <c:pt idx="8111" formatCode="General">
                  <c:v>8.1110000000000007</c:v>
                </c:pt>
                <c:pt idx="8112" formatCode="General">
                  <c:v>8.1120000000000001</c:v>
                </c:pt>
                <c:pt idx="8113" formatCode="General">
                  <c:v>8.1129999999999995</c:v>
                </c:pt>
                <c:pt idx="8114" formatCode="General">
                  <c:v>8.1140000000000008</c:v>
                </c:pt>
                <c:pt idx="8115" formatCode="General">
                  <c:v>8.1150000000000002</c:v>
                </c:pt>
                <c:pt idx="8116" formatCode="General">
                  <c:v>8.1159999999999997</c:v>
                </c:pt>
                <c:pt idx="8117" formatCode="General">
                  <c:v>8.1170000000000009</c:v>
                </c:pt>
                <c:pt idx="8118" formatCode="General">
                  <c:v>8.1180000000000003</c:v>
                </c:pt>
                <c:pt idx="8119" formatCode="General">
                  <c:v>8.1189999999999998</c:v>
                </c:pt>
                <c:pt idx="8120" formatCode="General">
                  <c:v>8.1199999999999992</c:v>
                </c:pt>
                <c:pt idx="8121" formatCode="General">
                  <c:v>8.1210000000000004</c:v>
                </c:pt>
                <c:pt idx="8122" formatCode="General">
                  <c:v>8.1219999999999999</c:v>
                </c:pt>
                <c:pt idx="8123" formatCode="General">
                  <c:v>8.1229999999999993</c:v>
                </c:pt>
                <c:pt idx="8124" formatCode="General">
                  <c:v>8.1240000000000006</c:v>
                </c:pt>
                <c:pt idx="8125" formatCode="General">
                  <c:v>8.125</c:v>
                </c:pt>
                <c:pt idx="8126" formatCode="General">
                  <c:v>8.1259999999999994</c:v>
                </c:pt>
                <c:pt idx="8127" formatCode="General">
                  <c:v>8.1270000000000007</c:v>
                </c:pt>
                <c:pt idx="8128" formatCode="General">
                  <c:v>8.1280000000000001</c:v>
                </c:pt>
                <c:pt idx="8129" formatCode="General">
                  <c:v>8.1289999999999996</c:v>
                </c:pt>
                <c:pt idx="8130" formatCode="General">
                  <c:v>8.1300000000000008</c:v>
                </c:pt>
                <c:pt idx="8131" formatCode="General">
                  <c:v>8.1310000000000002</c:v>
                </c:pt>
                <c:pt idx="8132" formatCode="General">
                  <c:v>8.1319999999999997</c:v>
                </c:pt>
                <c:pt idx="8133" formatCode="General">
                  <c:v>8.1329999999999991</c:v>
                </c:pt>
                <c:pt idx="8134" formatCode="General">
                  <c:v>8.1340000000000003</c:v>
                </c:pt>
                <c:pt idx="8135" formatCode="General">
                  <c:v>8.1349999999999998</c:v>
                </c:pt>
                <c:pt idx="8136" formatCode="General">
                  <c:v>8.1359999999999992</c:v>
                </c:pt>
                <c:pt idx="8137" formatCode="General">
                  <c:v>8.1370000000000005</c:v>
                </c:pt>
                <c:pt idx="8138" formatCode="General">
                  <c:v>8.1379999999999999</c:v>
                </c:pt>
                <c:pt idx="8139" formatCode="General">
                  <c:v>8.1389999999999993</c:v>
                </c:pt>
                <c:pt idx="8140" formatCode="General">
                  <c:v>8.14</c:v>
                </c:pt>
                <c:pt idx="8141" formatCode="General">
                  <c:v>8.141</c:v>
                </c:pt>
                <c:pt idx="8142" formatCode="General">
                  <c:v>8.1419999999999995</c:v>
                </c:pt>
                <c:pt idx="8143" formatCode="General">
                  <c:v>8.1430000000000007</c:v>
                </c:pt>
                <c:pt idx="8144" formatCode="General">
                  <c:v>8.1440000000000001</c:v>
                </c:pt>
                <c:pt idx="8145" formatCode="General">
                  <c:v>8.1449999999999996</c:v>
                </c:pt>
                <c:pt idx="8146" formatCode="General">
                  <c:v>8.1460000000000008</c:v>
                </c:pt>
                <c:pt idx="8147" formatCode="General">
                  <c:v>8.1470000000000002</c:v>
                </c:pt>
                <c:pt idx="8148" formatCode="General">
                  <c:v>8.1479999999999997</c:v>
                </c:pt>
                <c:pt idx="8149" formatCode="General">
                  <c:v>8.1489999999999991</c:v>
                </c:pt>
                <c:pt idx="8150" formatCode="General">
                  <c:v>8.15</c:v>
                </c:pt>
                <c:pt idx="8151" formatCode="General">
                  <c:v>8.1509999999999998</c:v>
                </c:pt>
                <c:pt idx="8152" formatCode="General">
                  <c:v>8.1519999999999992</c:v>
                </c:pt>
                <c:pt idx="8153" formatCode="General">
                  <c:v>8.1530000000000005</c:v>
                </c:pt>
                <c:pt idx="8154" formatCode="General">
                  <c:v>8.1539999999999999</c:v>
                </c:pt>
                <c:pt idx="8155" formatCode="General">
                  <c:v>8.1549999999999994</c:v>
                </c:pt>
                <c:pt idx="8156" formatCode="General">
                  <c:v>8.1560000000000006</c:v>
                </c:pt>
                <c:pt idx="8157" formatCode="General">
                  <c:v>8.157</c:v>
                </c:pt>
                <c:pt idx="8158" formatCode="General">
                  <c:v>8.1579999999999995</c:v>
                </c:pt>
                <c:pt idx="8159" formatCode="General">
                  <c:v>8.1590000000000007</c:v>
                </c:pt>
                <c:pt idx="8160" formatCode="General">
                  <c:v>8.16</c:v>
                </c:pt>
                <c:pt idx="8161" formatCode="General">
                  <c:v>8.1609999999999996</c:v>
                </c:pt>
                <c:pt idx="8162" formatCode="General">
                  <c:v>8.1620000000000008</c:v>
                </c:pt>
                <c:pt idx="8163" formatCode="General">
                  <c:v>8.1630000000000003</c:v>
                </c:pt>
                <c:pt idx="8164" formatCode="General">
                  <c:v>8.1639999999999997</c:v>
                </c:pt>
                <c:pt idx="8165" formatCode="General">
                  <c:v>8.1649999999999991</c:v>
                </c:pt>
                <c:pt idx="8166" formatCode="General">
                  <c:v>8.1660000000000004</c:v>
                </c:pt>
                <c:pt idx="8167" formatCode="General">
                  <c:v>8.1669999999999998</c:v>
                </c:pt>
                <c:pt idx="8168" formatCode="General">
                  <c:v>8.1679999999999993</c:v>
                </c:pt>
                <c:pt idx="8169" formatCode="General">
                  <c:v>8.1690000000000005</c:v>
                </c:pt>
                <c:pt idx="8170" formatCode="General">
                  <c:v>8.17</c:v>
                </c:pt>
                <c:pt idx="8171" formatCode="General">
                  <c:v>8.1709999999999994</c:v>
                </c:pt>
                <c:pt idx="8172" formatCode="General">
                  <c:v>8.1720000000000006</c:v>
                </c:pt>
                <c:pt idx="8173" formatCode="General">
                  <c:v>8.173</c:v>
                </c:pt>
                <c:pt idx="8174" formatCode="General">
                  <c:v>8.1739999999999995</c:v>
                </c:pt>
                <c:pt idx="8175" formatCode="General">
                  <c:v>8.1750000000000007</c:v>
                </c:pt>
                <c:pt idx="8176" formatCode="General">
                  <c:v>8.1760000000000002</c:v>
                </c:pt>
                <c:pt idx="8177" formatCode="General">
                  <c:v>8.1769999999999996</c:v>
                </c:pt>
                <c:pt idx="8178" formatCode="General">
                  <c:v>8.1780000000000008</c:v>
                </c:pt>
                <c:pt idx="8179" formatCode="General">
                  <c:v>8.1790000000000003</c:v>
                </c:pt>
                <c:pt idx="8180" formatCode="General">
                  <c:v>8.18</c:v>
                </c:pt>
                <c:pt idx="8181" formatCode="General">
                  <c:v>8.1809999999999992</c:v>
                </c:pt>
                <c:pt idx="8182" formatCode="General">
                  <c:v>8.1820000000000004</c:v>
                </c:pt>
                <c:pt idx="8183" formatCode="General">
                  <c:v>8.1829999999999998</c:v>
                </c:pt>
                <c:pt idx="8184" formatCode="General">
                  <c:v>8.1839999999999993</c:v>
                </c:pt>
                <c:pt idx="8185" formatCode="General">
                  <c:v>8.1850000000000005</c:v>
                </c:pt>
                <c:pt idx="8186" formatCode="General">
                  <c:v>8.1859999999999999</c:v>
                </c:pt>
                <c:pt idx="8187" formatCode="General">
                  <c:v>8.1869999999999994</c:v>
                </c:pt>
                <c:pt idx="8188" formatCode="General">
                  <c:v>8.1880000000000006</c:v>
                </c:pt>
                <c:pt idx="8189" formatCode="General">
                  <c:v>8.1890000000000001</c:v>
                </c:pt>
                <c:pt idx="8190" formatCode="General">
                  <c:v>8.19</c:v>
                </c:pt>
                <c:pt idx="8191" formatCode="General">
                  <c:v>8.1910000000000007</c:v>
                </c:pt>
                <c:pt idx="8192" formatCode="General">
                  <c:v>8.1920000000000002</c:v>
                </c:pt>
                <c:pt idx="8193" formatCode="General">
                  <c:v>8.1929999999999996</c:v>
                </c:pt>
                <c:pt idx="8194" formatCode="General">
                  <c:v>8.1940000000000008</c:v>
                </c:pt>
                <c:pt idx="8195" formatCode="General">
                  <c:v>8.1950000000000003</c:v>
                </c:pt>
                <c:pt idx="8196" formatCode="General">
                  <c:v>8.1959999999999997</c:v>
                </c:pt>
                <c:pt idx="8197" formatCode="General">
                  <c:v>8.1969999999999992</c:v>
                </c:pt>
                <c:pt idx="8198" formatCode="General">
                  <c:v>8.1980000000000004</c:v>
                </c:pt>
                <c:pt idx="8199" formatCode="General">
                  <c:v>8.1989999999999998</c:v>
                </c:pt>
                <c:pt idx="8200" formatCode="General">
                  <c:v>8.1999999999999993</c:v>
                </c:pt>
                <c:pt idx="8201" formatCode="General">
                  <c:v>8.2010000000000005</c:v>
                </c:pt>
                <c:pt idx="8202" formatCode="General">
                  <c:v>8.202</c:v>
                </c:pt>
                <c:pt idx="8203" formatCode="General">
                  <c:v>8.2029999999999994</c:v>
                </c:pt>
                <c:pt idx="8204" formatCode="General">
                  <c:v>8.2040000000000006</c:v>
                </c:pt>
                <c:pt idx="8205" formatCode="General">
                  <c:v>8.2050000000000001</c:v>
                </c:pt>
                <c:pt idx="8206" formatCode="General">
                  <c:v>8.2059999999999995</c:v>
                </c:pt>
                <c:pt idx="8207" formatCode="General">
                  <c:v>8.2070000000000007</c:v>
                </c:pt>
                <c:pt idx="8208" formatCode="General">
                  <c:v>8.2080000000000002</c:v>
                </c:pt>
                <c:pt idx="8209" formatCode="General">
                  <c:v>8.2089999999999996</c:v>
                </c:pt>
                <c:pt idx="8210" formatCode="General">
                  <c:v>8.2100000000000009</c:v>
                </c:pt>
                <c:pt idx="8211" formatCode="General">
                  <c:v>8.2110000000000003</c:v>
                </c:pt>
                <c:pt idx="8212" formatCode="General">
                  <c:v>8.2119999999999997</c:v>
                </c:pt>
                <c:pt idx="8213" formatCode="General">
                  <c:v>8.2129999999999992</c:v>
                </c:pt>
                <c:pt idx="8214" formatCode="General">
                  <c:v>8.2140000000000004</c:v>
                </c:pt>
                <c:pt idx="8215" formatCode="General">
                  <c:v>8.2149999999999999</c:v>
                </c:pt>
                <c:pt idx="8216" formatCode="General">
                  <c:v>8.2159999999999993</c:v>
                </c:pt>
                <c:pt idx="8217" formatCode="General">
                  <c:v>8.2170000000000005</c:v>
                </c:pt>
                <c:pt idx="8218" formatCode="General">
                  <c:v>8.218</c:v>
                </c:pt>
                <c:pt idx="8219" formatCode="General">
                  <c:v>8.2189999999999994</c:v>
                </c:pt>
                <c:pt idx="8220" formatCode="General">
                  <c:v>8.2200000000000006</c:v>
                </c:pt>
                <c:pt idx="8221" formatCode="General">
                  <c:v>8.2210000000000001</c:v>
                </c:pt>
                <c:pt idx="8222" formatCode="General">
                  <c:v>8.2219999999999995</c:v>
                </c:pt>
                <c:pt idx="8223" formatCode="General">
                  <c:v>8.2230000000000008</c:v>
                </c:pt>
                <c:pt idx="8224" formatCode="General">
                  <c:v>8.2240000000000002</c:v>
                </c:pt>
                <c:pt idx="8225" formatCode="General">
                  <c:v>8.2249999999999996</c:v>
                </c:pt>
                <c:pt idx="8226" formatCode="General">
                  <c:v>8.2260000000000009</c:v>
                </c:pt>
                <c:pt idx="8227" formatCode="General">
                  <c:v>8.2270000000000003</c:v>
                </c:pt>
                <c:pt idx="8228" formatCode="General">
                  <c:v>8.2279999999999998</c:v>
                </c:pt>
                <c:pt idx="8229" formatCode="General">
                  <c:v>8.2289999999999992</c:v>
                </c:pt>
                <c:pt idx="8230" formatCode="General">
                  <c:v>8.23</c:v>
                </c:pt>
                <c:pt idx="8231" formatCode="General">
                  <c:v>8.2309999999999999</c:v>
                </c:pt>
                <c:pt idx="8232" formatCode="General">
                  <c:v>8.2319999999999993</c:v>
                </c:pt>
                <c:pt idx="8233" formatCode="General">
                  <c:v>8.2330000000000005</c:v>
                </c:pt>
                <c:pt idx="8234" formatCode="General">
                  <c:v>8.234</c:v>
                </c:pt>
                <c:pt idx="8235" formatCode="General">
                  <c:v>8.2349999999999994</c:v>
                </c:pt>
                <c:pt idx="8236" formatCode="General">
                  <c:v>8.2360000000000007</c:v>
                </c:pt>
                <c:pt idx="8237" formatCode="General">
                  <c:v>8.2370000000000001</c:v>
                </c:pt>
                <c:pt idx="8238" formatCode="General">
                  <c:v>8.2379999999999995</c:v>
                </c:pt>
                <c:pt idx="8239" formatCode="General">
                  <c:v>8.2390000000000008</c:v>
                </c:pt>
                <c:pt idx="8240" formatCode="General">
                  <c:v>8.24</c:v>
                </c:pt>
                <c:pt idx="8241" formatCode="General">
                  <c:v>8.2409999999999997</c:v>
                </c:pt>
                <c:pt idx="8242" formatCode="General">
                  <c:v>8.2420000000000009</c:v>
                </c:pt>
                <c:pt idx="8243" formatCode="General">
                  <c:v>8.2430000000000003</c:v>
                </c:pt>
                <c:pt idx="8244" formatCode="General">
                  <c:v>8.2439999999999998</c:v>
                </c:pt>
                <c:pt idx="8245" formatCode="General">
                  <c:v>8.2449999999999992</c:v>
                </c:pt>
                <c:pt idx="8246" formatCode="General">
                  <c:v>8.2460000000000004</c:v>
                </c:pt>
                <c:pt idx="8247" formatCode="General">
                  <c:v>8.2469999999999999</c:v>
                </c:pt>
                <c:pt idx="8248" formatCode="General">
                  <c:v>8.2479999999999993</c:v>
                </c:pt>
                <c:pt idx="8249" formatCode="General">
                  <c:v>8.2490000000000006</c:v>
                </c:pt>
                <c:pt idx="8250" formatCode="General">
                  <c:v>8.25</c:v>
                </c:pt>
                <c:pt idx="8251" formatCode="General">
                  <c:v>8.2509999999999994</c:v>
                </c:pt>
                <c:pt idx="8252" formatCode="General">
                  <c:v>8.2520000000000007</c:v>
                </c:pt>
                <c:pt idx="8253" formatCode="General">
                  <c:v>8.2530000000000001</c:v>
                </c:pt>
                <c:pt idx="8254" formatCode="General">
                  <c:v>8.2539999999999996</c:v>
                </c:pt>
                <c:pt idx="8255" formatCode="General">
                  <c:v>8.2550000000000008</c:v>
                </c:pt>
                <c:pt idx="8256" formatCode="General">
                  <c:v>8.2560000000000002</c:v>
                </c:pt>
                <c:pt idx="8257" formatCode="General">
                  <c:v>8.2569999999999997</c:v>
                </c:pt>
                <c:pt idx="8258" formatCode="General">
                  <c:v>8.2579999999999991</c:v>
                </c:pt>
                <c:pt idx="8259" formatCode="General">
                  <c:v>8.2590000000000003</c:v>
                </c:pt>
                <c:pt idx="8260" formatCode="General">
                  <c:v>8.26</c:v>
                </c:pt>
                <c:pt idx="8261" formatCode="General">
                  <c:v>8.2609999999999992</c:v>
                </c:pt>
                <c:pt idx="8262" formatCode="General">
                  <c:v>8.2620000000000005</c:v>
                </c:pt>
                <c:pt idx="8263" formatCode="General">
                  <c:v>8.2629999999999999</c:v>
                </c:pt>
                <c:pt idx="8264" formatCode="General">
                  <c:v>8.2639999999999993</c:v>
                </c:pt>
                <c:pt idx="8265" formatCode="General">
                  <c:v>8.2650000000000006</c:v>
                </c:pt>
                <c:pt idx="8266" formatCode="General">
                  <c:v>8.266</c:v>
                </c:pt>
                <c:pt idx="8267" formatCode="General">
                  <c:v>8.2669999999999995</c:v>
                </c:pt>
                <c:pt idx="8268" formatCode="General">
                  <c:v>8.2680000000000007</c:v>
                </c:pt>
                <c:pt idx="8269" formatCode="General">
                  <c:v>8.2690000000000001</c:v>
                </c:pt>
                <c:pt idx="8270" formatCode="General">
                  <c:v>8.27</c:v>
                </c:pt>
                <c:pt idx="8271" formatCode="General">
                  <c:v>8.2710000000000008</c:v>
                </c:pt>
                <c:pt idx="8272" formatCode="General">
                  <c:v>8.2720000000000002</c:v>
                </c:pt>
                <c:pt idx="8273" formatCode="General">
                  <c:v>8.2729999999999997</c:v>
                </c:pt>
                <c:pt idx="8274" formatCode="General">
                  <c:v>8.2739999999999991</c:v>
                </c:pt>
                <c:pt idx="8275" formatCode="General">
                  <c:v>8.2750000000000004</c:v>
                </c:pt>
                <c:pt idx="8276" formatCode="General">
                  <c:v>8.2759999999999998</c:v>
                </c:pt>
                <c:pt idx="8277" formatCode="General">
                  <c:v>8.2769999999999992</c:v>
                </c:pt>
                <c:pt idx="8278" formatCode="General">
                  <c:v>8.2780000000000005</c:v>
                </c:pt>
                <c:pt idx="8279" formatCode="General">
                  <c:v>8.2789999999999999</c:v>
                </c:pt>
                <c:pt idx="8280" formatCode="General">
                  <c:v>8.2799999999999994</c:v>
                </c:pt>
                <c:pt idx="8281" formatCode="General">
                  <c:v>8.2810000000000006</c:v>
                </c:pt>
                <c:pt idx="8282" formatCode="General">
                  <c:v>8.282</c:v>
                </c:pt>
                <c:pt idx="8283" formatCode="General">
                  <c:v>8.2829999999999995</c:v>
                </c:pt>
                <c:pt idx="8284" formatCode="General">
                  <c:v>8.2840000000000007</c:v>
                </c:pt>
                <c:pt idx="8285" formatCode="General">
                  <c:v>8.2850000000000001</c:v>
                </c:pt>
                <c:pt idx="8286" formatCode="General">
                  <c:v>8.2859999999999996</c:v>
                </c:pt>
                <c:pt idx="8287" formatCode="General">
                  <c:v>8.2870000000000008</c:v>
                </c:pt>
                <c:pt idx="8288" formatCode="General">
                  <c:v>8.2880000000000003</c:v>
                </c:pt>
                <c:pt idx="8289" formatCode="General">
                  <c:v>8.2889999999999997</c:v>
                </c:pt>
                <c:pt idx="8290" formatCode="General">
                  <c:v>8.2899999999999991</c:v>
                </c:pt>
                <c:pt idx="8291" formatCode="General">
                  <c:v>8.2910000000000004</c:v>
                </c:pt>
                <c:pt idx="8292" formatCode="General">
                  <c:v>8.2919999999999998</c:v>
                </c:pt>
                <c:pt idx="8293" formatCode="General">
                  <c:v>8.2929999999999993</c:v>
                </c:pt>
                <c:pt idx="8294" formatCode="General">
                  <c:v>8.2940000000000005</c:v>
                </c:pt>
                <c:pt idx="8295" formatCode="General">
                  <c:v>8.2949999999999999</c:v>
                </c:pt>
                <c:pt idx="8296" formatCode="General">
                  <c:v>8.2959999999999994</c:v>
                </c:pt>
                <c:pt idx="8297" formatCode="General">
                  <c:v>8.2970000000000006</c:v>
                </c:pt>
                <c:pt idx="8298" formatCode="General">
                  <c:v>8.298</c:v>
                </c:pt>
                <c:pt idx="8299" formatCode="General">
                  <c:v>8.2989999999999995</c:v>
                </c:pt>
                <c:pt idx="8300" formatCode="General">
                  <c:v>8.3000000000000007</c:v>
                </c:pt>
                <c:pt idx="8301" formatCode="General">
                  <c:v>8.3010000000000002</c:v>
                </c:pt>
                <c:pt idx="8302" formatCode="General">
                  <c:v>8.3019999999999996</c:v>
                </c:pt>
                <c:pt idx="8303" formatCode="General">
                  <c:v>8.3030000000000008</c:v>
                </c:pt>
                <c:pt idx="8304" formatCode="General">
                  <c:v>8.3040000000000003</c:v>
                </c:pt>
                <c:pt idx="8305" formatCode="General">
                  <c:v>8.3049999999999997</c:v>
                </c:pt>
                <c:pt idx="8306" formatCode="General">
                  <c:v>8.3059999999999992</c:v>
                </c:pt>
                <c:pt idx="8307" formatCode="General">
                  <c:v>8.3070000000000004</c:v>
                </c:pt>
                <c:pt idx="8308" formatCode="General">
                  <c:v>8.3079999999999998</c:v>
                </c:pt>
                <c:pt idx="8309" formatCode="General">
                  <c:v>8.3089999999999993</c:v>
                </c:pt>
                <c:pt idx="8310" formatCode="General">
                  <c:v>8.31</c:v>
                </c:pt>
                <c:pt idx="8311" formatCode="General">
                  <c:v>8.3109999999999999</c:v>
                </c:pt>
                <c:pt idx="8312" formatCode="General">
                  <c:v>8.3119999999999994</c:v>
                </c:pt>
                <c:pt idx="8313" formatCode="General">
                  <c:v>8.3130000000000006</c:v>
                </c:pt>
                <c:pt idx="8314" formatCode="General">
                  <c:v>8.3140000000000001</c:v>
                </c:pt>
                <c:pt idx="8315" formatCode="General">
                  <c:v>8.3149999999999995</c:v>
                </c:pt>
                <c:pt idx="8316" formatCode="General">
                  <c:v>8.3160000000000007</c:v>
                </c:pt>
                <c:pt idx="8317" formatCode="General">
                  <c:v>8.3170000000000002</c:v>
                </c:pt>
                <c:pt idx="8318" formatCode="General">
                  <c:v>8.3179999999999996</c:v>
                </c:pt>
                <c:pt idx="8319" formatCode="General">
                  <c:v>8.3190000000000008</c:v>
                </c:pt>
                <c:pt idx="8320" formatCode="General">
                  <c:v>8.32</c:v>
                </c:pt>
                <c:pt idx="8321" formatCode="General">
                  <c:v>8.3209999999999997</c:v>
                </c:pt>
                <c:pt idx="8322" formatCode="General">
                  <c:v>8.3219999999999992</c:v>
                </c:pt>
                <c:pt idx="8323" formatCode="General">
                  <c:v>8.3230000000000004</c:v>
                </c:pt>
                <c:pt idx="8324" formatCode="General">
                  <c:v>8.3239999999999998</c:v>
                </c:pt>
                <c:pt idx="8325" formatCode="General">
                  <c:v>8.3249999999999993</c:v>
                </c:pt>
                <c:pt idx="8326" formatCode="General">
                  <c:v>8.3260000000000005</c:v>
                </c:pt>
                <c:pt idx="8327" formatCode="General">
                  <c:v>8.327</c:v>
                </c:pt>
                <c:pt idx="8328" formatCode="General">
                  <c:v>8.3279999999999994</c:v>
                </c:pt>
                <c:pt idx="8329" formatCode="General">
                  <c:v>8.3290000000000006</c:v>
                </c:pt>
                <c:pt idx="8330" formatCode="General">
                  <c:v>8.33</c:v>
                </c:pt>
                <c:pt idx="8331" formatCode="General">
                  <c:v>8.3309999999999995</c:v>
                </c:pt>
                <c:pt idx="8332" formatCode="General">
                  <c:v>8.3320000000000007</c:v>
                </c:pt>
                <c:pt idx="8333" formatCode="General">
                  <c:v>8.3330000000000002</c:v>
                </c:pt>
                <c:pt idx="8334" formatCode="General">
                  <c:v>8.3339999999999996</c:v>
                </c:pt>
                <c:pt idx="8335" formatCode="General">
                  <c:v>8.3350000000000009</c:v>
                </c:pt>
                <c:pt idx="8336" formatCode="General">
                  <c:v>8.3360000000000003</c:v>
                </c:pt>
                <c:pt idx="8337" formatCode="General">
                  <c:v>8.3369999999999997</c:v>
                </c:pt>
                <c:pt idx="8338" formatCode="General">
                  <c:v>8.3379999999999992</c:v>
                </c:pt>
                <c:pt idx="8339" formatCode="General">
                  <c:v>8.3390000000000004</c:v>
                </c:pt>
                <c:pt idx="8340" formatCode="General">
                  <c:v>8.34</c:v>
                </c:pt>
                <c:pt idx="8341" formatCode="General">
                  <c:v>8.3409999999999993</c:v>
                </c:pt>
                <c:pt idx="8342" formatCode="General">
                  <c:v>8.3420000000000005</c:v>
                </c:pt>
                <c:pt idx="8343" formatCode="General">
                  <c:v>8.343</c:v>
                </c:pt>
                <c:pt idx="8344" formatCode="General">
                  <c:v>8.3439999999999994</c:v>
                </c:pt>
                <c:pt idx="8345" formatCode="General">
                  <c:v>8.3450000000000006</c:v>
                </c:pt>
                <c:pt idx="8346" formatCode="General">
                  <c:v>8.3460000000000001</c:v>
                </c:pt>
                <c:pt idx="8347" formatCode="General">
                  <c:v>8.3469999999999995</c:v>
                </c:pt>
                <c:pt idx="8348" formatCode="General">
                  <c:v>8.3480000000000008</c:v>
                </c:pt>
                <c:pt idx="8349" formatCode="General">
                  <c:v>8.3490000000000002</c:v>
                </c:pt>
                <c:pt idx="8350" formatCode="General">
                  <c:v>8.35</c:v>
                </c:pt>
                <c:pt idx="8351" formatCode="General">
                  <c:v>8.3510000000000009</c:v>
                </c:pt>
                <c:pt idx="8352" formatCode="General">
                  <c:v>8.3520000000000003</c:v>
                </c:pt>
                <c:pt idx="8353" formatCode="General">
                  <c:v>8.3529999999999998</c:v>
                </c:pt>
                <c:pt idx="8354" formatCode="General">
                  <c:v>8.3539999999999992</c:v>
                </c:pt>
                <c:pt idx="8355" formatCode="General">
                  <c:v>8.3550000000000004</c:v>
                </c:pt>
                <c:pt idx="8356" formatCode="General">
                  <c:v>8.3559999999999999</c:v>
                </c:pt>
                <c:pt idx="8357" formatCode="General">
                  <c:v>8.3569999999999993</c:v>
                </c:pt>
                <c:pt idx="8358" formatCode="General">
                  <c:v>8.3580000000000005</c:v>
                </c:pt>
                <c:pt idx="8359" formatCode="General">
                  <c:v>8.359</c:v>
                </c:pt>
                <c:pt idx="8360" formatCode="General">
                  <c:v>8.36</c:v>
                </c:pt>
                <c:pt idx="8361" formatCode="General">
                  <c:v>8.3610000000000007</c:v>
                </c:pt>
                <c:pt idx="8362" formatCode="General">
                  <c:v>8.3620000000000001</c:v>
                </c:pt>
                <c:pt idx="8363" formatCode="General">
                  <c:v>8.3629999999999995</c:v>
                </c:pt>
                <c:pt idx="8364" formatCode="General">
                  <c:v>8.3640000000000008</c:v>
                </c:pt>
                <c:pt idx="8365" formatCode="General">
                  <c:v>8.3650000000000002</c:v>
                </c:pt>
                <c:pt idx="8366" formatCode="General">
                  <c:v>8.3659999999999997</c:v>
                </c:pt>
                <c:pt idx="8367" formatCode="General">
                  <c:v>8.3670000000000009</c:v>
                </c:pt>
                <c:pt idx="8368" formatCode="General">
                  <c:v>8.3680000000000003</c:v>
                </c:pt>
                <c:pt idx="8369" formatCode="General">
                  <c:v>8.3689999999999998</c:v>
                </c:pt>
                <c:pt idx="8370" formatCode="General">
                  <c:v>8.3699999999999992</c:v>
                </c:pt>
                <c:pt idx="8371" formatCode="General">
                  <c:v>8.3710000000000004</c:v>
                </c:pt>
                <c:pt idx="8372" formatCode="General">
                  <c:v>8.3719999999999999</c:v>
                </c:pt>
                <c:pt idx="8373" formatCode="General">
                  <c:v>8.3729999999999993</c:v>
                </c:pt>
                <c:pt idx="8374" formatCode="General">
                  <c:v>8.3740000000000006</c:v>
                </c:pt>
                <c:pt idx="8375" formatCode="General">
                  <c:v>8.375</c:v>
                </c:pt>
                <c:pt idx="8376" formatCode="General">
                  <c:v>8.3759999999999994</c:v>
                </c:pt>
                <c:pt idx="8377" formatCode="General">
                  <c:v>8.3770000000000007</c:v>
                </c:pt>
                <c:pt idx="8378" formatCode="General">
                  <c:v>8.3780000000000001</c:v>
                </c:pt>
                <c:pt idx="8379" formatCode="General">
                  <c:v>8.3789999999999996</c:v>
                </c:pt>
                <c:pt idx="8380" formatCode="General">
                  <c:v>8.3800000000000008</c:v>
                </c:pt>
                <c:pt idx="8381" formatCode="General">
                  <c:v>8.3810000000000002</c:v>
                </c:pt>
                <c:pt idx="8382" formatCode="General">
                  <c:v>8.3819999999999997</c:v>
                </c:pt>
                <c:pt idx="8383" formatCode="General">
                  <c:v>8.3829999999999991</c:v>
                </c:pt>
                <c:pt idx="8384" formatCode="General">
                  <c:v>8.3840000000000003</c:v>
                </c:pt>
                <c:pt idx="8385" formatCode="General">
                  <c:v>8.3849999999999998</c:v>
                </c:pt>
                <c:pt idx="8386" formatCode="General">
                  <c:v>8.3859999999999992</c:v>
                </c:pt>
                <c:pt idx="8387" formatCode="General">
                  <c:v>8.3870000000000005</c:v>
                </c:pt>
                <c:pt idx="8388" formatCode="General">
                  <c:v>8.3879999999999999</c:v>
                </c:pt>
                <c:pt idx="8389" formatCode="General">
                  <c:v>8.3889999999999993</c:v>
                </c:pt>
                <c:pt idx="8390" formatCode="General">
                  <c:v>8.39</c:v>
                </c:pt>
                <c:pt idx="8391" formatCode="General">
                  <c:v>8.391</c:v>
                </c:pt>
                <c:pt idx="8392" formatCode="General">
                  <c:v>8.3919999999999995</c:v>
                </c:pt>
                <c:pt idx="8393" formatCode="General">
                  <c:v>8.3930000000000007</c:v>
                </c:pt>
                <c:pt idx="8394" formatCode="General">
                  <c:v>8.3940000000000001</c:v>
                </c:pt>
                <c:pt idx="8395" formatCode="General">
                  <c:v>8.3949999999999996</c:v>
                </c:pt>
                <c:pt idx="8396" formatCode="General">
                  <c:v>8.3960000000000008</c:v>
                </c:pt>
                <c:pt idx="8397" formatCode="General">
                  <c:v>8.3970000000000002</c:v>
                </c:pt>
                <c:pt idx="8398" formatCode="General">
                  <c:v>8.3979999999999997</c:v>
                </c:pt>
                <c:pt idx="8399" formatCode="General">
                  <c:v>8.3989999999999991</c:v>
                </c:pt>
                <c:pt idx="8400" formatCode="General">
                  <c:v>8.4</c:v>
                </c:pt>
                <c:pt idx="8401" formatCode="General">
                  <c:v>8.4009999999999998</c:v>
                </c:pt>
                <c:pt idx="8402" formatCode="General">
                  <c:v>8.4019999999999992</c:v>
                </c:pt>
                <c:pt idx="8403" formatCode="General">
                  <c:v>8.4030000000000005</c:v>
                </c:pt>
                <c:pt idx="8404" formatCode="General">
                  <c:v>8.4039999999999999</c:v>
                </c:pt>
                <c:pt idx="8405" formatCode="General">
                  <c:v>8.4049999999999994</c:v>
                </c:pt>
                <c:pt idx="8406" formatCode="General">
                  <c:v>8.4060000000000006</c:v>
                </c:pt>
                <c:pt idx="8407" formatCode="General">
                  <c:v>8.407</c:v>
                </c:pt>
                <c:pt idx="8408" formatCode="General">
                  <c:v>8.4079999999999995</c:v>
                </c:pt>
                <c:pt idx="8409" formatCode="General">
                  <c:v>8.4090000000000007</c:v>
                </c:pt>
                <c:pt idx="8410" formatCode="General">
                  <c:v>8.41</c:v>
                </c:pt>
                <c:pt idx="8411" formatCode="General">
                  <c:v>8.4109999999999996</c:v>
                </c:pt>
                <c:pt idx="8412" formatCode="General">
                  <c:v>8.4120000000000008</c:v>
                </c:pt>
                <c:pt idx="8413" formatCode="General">
                  <c:v>8.4130000000000003</c:v>
                </c:pt>
                <c:pt idx="8414" formatCode="General">
                  <c:v>8.4139999999999997</c:v>
                </c:pt>
                <c:pt idx="8415" formatCode="General">
                  <c:v>8.4149999999999991</c:v>
                </c:pt>
                <c:pt idx="8416" formatCode="General">
                  <c:v>8.4160000000000004</c:v>
                </c:pt>
                <c:pt idx="8417" formatCode="General">
                  <c:v>8.4169999999999998</c:v>
                </c:pt>
                <c:pt idx="8418" formatCode="General">
                  <c:v>8.4179999999999993</c:v>
                </c:pt>
                <c:pt idx="8419" formatCode="General">
                  <c:v>8.4190000000000005</c:v>
                </c:pt>
                <c:pt idx="8420" formatCode="General">
                  <c:v>8.42</c:v>
                </c:pt>
                <c:pt idx="8421" formatCode="General">
                  <c:v>8.4209999999999994</c:v>
                </c:pt>
                <c:pt idx="8422" formatCode="General">
                  <c:v>8.4220000000000006</c:v>
                </c:pt>
                <c:pt idx="8423" formatCode="General">
                  <c:v>8.423</c:v>
                </c:pt>
                <c:pt idx="8424" formatCode="General">
                  <c:v>8.4239999999999995</c:v>
                </c:pt>
                <c:pt idx="8425" formatCode="General">
                  <c:v>8.4250000000000007</c:v>
                </c:pt>
                <c:pt idx="8426" formatCode="General">
                  <c:v>8.4260000000000002</c:v>
                </c:pt>
                <c:pt idx="8427" formatCode="General">
                  <c:v>8.4269999999999996</c:v>
                </c:pt>
                <c:pt idx="8428" formatCode="General">
                  <c:v>8.4280000000000008</c:v>
                </c:pt>
                <c:pt idx="8429" formatCode="General">
                  <c:v>8.4290000000000003</c:v>
                </c:pt>
                <c:pt idx="8430" formatCode="General">
                  <c:v>8.43</c:v>
                </c:pt>
                <c:pt idx="8431" formatCode="General">
                  <c:v>8.4309999999999992</c:v>
                </c:pt>
                <c:pt idx="8432" formatCode="General">
                  <c:v>8.4320000000000004</c:v>
                </c:pt>
                <c:pt idx="8433" formatCode="General">
                  <c:v>8.4329999999999998</c:v>
                </c:pt>
                <c:pt idx="8434" formatCode="General">
                  <c:v>8.4339999999999993</c:v>
                </c:pt>
                <c:pt idx="8435" formatCode="General">
                  <c:v>8.4350000000000005</c:v>
                </c:pt>
                <c:pt idx="8436" formatCode="General">
                  <c:v>8.4359999999999999</c:v>
                </c:pt>
                <c:pt idx="8437" formatCode="General">
                  <c:v>8.4369999999999994</c:v>
                </c:pt>
                <c:pt idx="8438" formatCode="General">
                  <c:v>8.4380000000000006</c:v>
                </c:pt>
                <c:pt idx="8439" formatCode="General">
                  <c:v>8.4390000000000001</c:v>
                </c:pt>
                <c:pt idx="8440" formatCode="General">
                  <c:v>8.44</c:v>
                </c:pt>
                <c:pt idx="8441" formatCode="General">
                  <c:v>8.4410000000000007</c:v>
                </c:pt>
                <c:pt idx="8442" formatCode="General">
                  <c:v>8.4420000000000002</c:v>
                </c:pt>
                <c:pt idx="8443" formatCode="General">
                  <c:v>8.4429999999999996</c:v>
                </c:pt>
                <c:pt idx="8444" formatCode="General">
                  <c:v>8.4440000000000008</c:v>
                </c:pt>
                <c:pt idx="8445" formatCode="General">
                  <c:v>8.4450000000000003</c:v>
                </c:pt>
                <c:pt idx="8446" formatCode="General">
                  <c:v>8.4459999999999997</c:v>
                </c:pt>
                <c:pt idx="8447" formatCode="General">
                  <c:v>8.4469999999999992</c:v>
                </c:pt>
                <c:pt idx="8448" formatCode="General">
                  <c:v>8.4480000000000004</c:v>
                </c:pt>
                <c:pt idx="8449" formatCode="General">
                  <c:v>8.4489999999999998</c:v>
                </c:pt>
                <c:pt idx="8450" formatCode="General">
                  <c:v>8.4499999999999993</c:v>
                </c:pt>
                <c:pt idx="8451" formatCode="General">
                  <c:v>8.4510000000000005</c:v>
                </c:pt>
                <c:pt idx="8452" formatCode="General">
                  <c:v>8.452</c:v>
                </c:pt>
                <c:pt idx="8453" formatCode="General">
                  <c:v>8.4529999999999994</c:v>
                </c:pt>
                <c:pt idx="8454" formatCode="General">
                  <c:v>8.4540000000000006</c:v>
                </c:pt>
                <c:pt idx="8455" formatCode="General">
                  <c:v>8.4550000000000001</c:v>
                </c:pt>
                <c:pt idx="8456" formatCode="General">
                  <c:v>8.4559999999999995</c:v>
                </c:pt>
                <c:pt idx="8457" formatCode="General">
                  <c:v>8.4570000000000007</c:v>
                </c:pt>
                <c:pt idx="8458" formatCode="General">
                  <c:v>8.4580000000000002</c:v>
                </c:pt>
                <c:pt idx="8459" formatCode="General">
                  <c:v>8.4589999999999996</c:v>
                </c:pt>
                <c:pt idx="8460" formatCode="General">
                  <c:v>8.4600000000000009</c:v>
                </c:pt>
                <c:pt idx="8461" formatCode="General">
                  <c:v>8.4610000000000003</c:v>
                </c:pt>
                <c:pt idx="8462" formatCode="General">
                  <c:v>8.4619999999999997</c:v>
                </c:pt>
                <c:pt idx="8463" formatCode="General">
                  <c:v>8.4629999999999992</c:v>
                </c:pt>
                <c:pt idx="8464" formatCode="General">
                  <c:v>8.4640000000000004</c:v>
                </c:pt>
                <c:pt idx="8465" formatCode="General">
                  <c:v>8.4649999999999999</c:v>
                </c:pt>
                <c:pt idx="8466" formatCode="General">
                  <c:v>8.4659999999999993</c:v>
                </c:pt>
                <c:pt idx="8467" formatCode="General">
                  <c:v>8.4670000000000005</c:v>
                </c:pt>
                <c:pt idx="8468" formatCode="General">
                  <c:v>8.468</c:v>
                </c:pt>
                <c:pt idx="8469" formatCode="General">
                  <c:v>8.4689999999999994</c:v>
                </c:pt>
                <c:pt idx="8470" formatCode="General">
                  <c:v>8.4700000000000006</c:v>
                </c:pt>
                <c:pt idx="8471" formatCode="General">
                  <c:v>8.4710000000000001</c:v>
                </c:pt>
                <c:pt idx="8472" formatCode="General">
                  <c:v>8.4719999999999995</c:v>
                </c:pt>
                <c:pt idx="8473" formatCode="General">
                  <c:v>8.4730000000000008</c:v>
                </c:pt>
                <c:pt idx="8474" formatCode="General">
                  <c:v>8.4740000000000002</c:v>
                </c:pt>
                <c:pt idx="8475" formatCode="General">
                  <c:v>8.4749999999999996</c:v>
                </c:pt>
                <c:pt idx="8476" formatCode="General">
                  <c:v>8.4760000000000009</c:v>
                </c:pt>
                <c:pt idx="8477" formatCode="General">
                  <c:v>8.4770000000000003</c:v>
                </c:pt>
                <c:pt idx="8478" formatCode="General">
                  <c:v>8.4779999999999998</c:v>
                </c:pt>
                <c:pt idx="8479" formatCode="General">
                  <c:v>8.4789999999999992</c:v>
                </c:pt>
                <c:pt idx="8480" formatCode="General">
                  <c:v>8.48</c:v>
                </c:pt>
                <c:pt idx="8481" formatCode="General">
                  <c:v>8.4809999999999999</c:v>
                </c:pt>
                <c:pt idx="8482" formatCode="General">
                  <c:v>8.4819999999999993</c:v>
                </c:pt>
                <c:pt idx="8483" formatCode="General">
                  <c:v>8.4830000000000005</c:v>
                </c:pt>
                <c:pt idx="8484" formatCode="General">
                  <c:v>8.484</c:v>
                </c:pt>
                <c:pt idx="8485" formatCode="General">
                  <c:v>8.4849999999999994</c:v>
                </c:pt>
                <c:pt idx="8486" formatCode="General">
                  <c:v>8.4860000000000007</c:v>
                </c:pt>
                <c:pt idx="8487" formatCode="General">
                  <c:v>8.4870000000000001</c:v>
                </c:pt>
                <c:pt idx="8488" formatCode="General">
                  <c:v>8.4879999999999995</c:v>
                </c:pt>
                <c:pt idx="8489" formatCode="General">
                  <c:v>8.4890000000000008</c:v>
                </c:pt>
                <c:pt idx="8490" formatCode="General">
                  <c:v>8.49</c:v>
                </c:pt>
                <c:pt idx="8491" formatCode="General">
                  <c:v>8.4909999999999997</c:v>
                </c:pt>
                <c:pt idx="8492" formatCode="General">
                  <c:v>8.4920000000000009</c:v>
                </c:pt>
                <c:pt idx="8493" formatCode="General">
                  <c:v>8.4930000000000003</c:v>
                </c:pt>
                <c:pt idx="8494" formatCode="General">
                  <c:v>8.4939999999999998</c:v>
                </c:pt>
                <c:pt idx="8495" formatCode="General">
                  <c:v>8.4949999999999992</c:v>
                </c:pt>
                <c:pt idx="8496" formatCode="General">
                  <c:v>8.4960000000000004</c:v>
                </c:pt>
                <c:pt idx="8497" formatCode="General">
                  <c:v>8.4969999999999999</c:v>
                </c:pt>
                <c:pt idx="8498" formatCode="General">
                  <c:v>8.4979999999999993</c:v>
                </c:pt>
                <c:pt idx="8499" formatCode="General">
                  <c:v>8.4990000000000006</c:v>
                </c:pt>
                <c:pt idx="8500" formatCode="General">
                  <c:v>8.5</c:v>
                </c:pt>
                <c:pt idx="8501" formatCode="General">
                  <c:v>8.5009999999999994</c:v>
                </c:pt>
                <c:pt idx="8502" formatCode="General">
                  <c:v>8.5020000000000007</c:v>
                </c:pt>
                <c:pt idx="8503" formatCode="General">
                  <c:v>8.5030000000000001</c:v>
                </c:pt>
                <c:pt idx="8504" formatCode="General">
                  <c:v>8.5039999999999996</c:v>
                </c:pt>
                <c:pt idx="8505" formatCode="General">
                  <c:v>8.5050000000000008</c:v>
                </c:pt>
                <c:pt idx="8506" formatCode="General">
                  <c:v>8.5060000000000002</c:v>
                </c:pt>
                <c:pt idx="8507" formatCode="General">
                  <c:v>8.5069999999999997</c:v>
                </c:pt>
                <c:pt idx="8508" formatCode="General">
                  <c:v>8.5079999999999991</c:v>
                </c:pt>
                <c:pt idx="8509" formatCode="General">
                  <c:v>8.5090000000000003</c:v>
                </c:pt>
                <c:pt idx="8510" formatCode="General">
                  <c:v>8.51</c:v>
                </c:pt>
                <c:pt idx="8511" formatCode="General">
                  <c:v>8.5109999999999992</c:v>
                </c:pt>
                <c:pt idx="8512" formatCode="General">
                  <c:v>8.5120000000000005</c:v>
                </c:pt>
                <c:pt idx="8513" formatCode="General">
                  <c:v>8.5129999999999999</c:v>
                </c:pt>
                <c:pt idx="8514" formatCode="General">
                  <c:v>8.5139999999999993</c:v>
                </c:pt>
                <c:pt idx="8515" formatCode="General">
                  <c:v>8.5150000000000006</c:v>
                </c:pt>
                <c:pt idx="8516" formatCode="General">
                  <c:v>8.516</c:v>
                </c:pt>
                <c:pt idx="8517" formatCode="General">
                  <c:v>8.5169999999999995</c:v>
                </c:pt>
                <c:pt idx="8518" formatCode="General">
                  <c:v>8.5180000000000007</c:v>
                </c:pt>
                <c:pt idx="8519" formatCode="General">
                  <c:v>8.5190000000000001</c:v>
                </c:pt>
                <c:pt idx="8520" formatCode="General">
                  <c:v>8.52</c:v>
                </c:pt>
                <c:pt idx="8521" formatCode="General">
                  <c:v>8.5210000000000008</c:v>
                </c:pt>
                <c:pt idx="8522" formatCode="General">
                  <c:v>8.5220000000000002</c:v>
                </c:pt>
                <c:pt idx="8523" formatCode="General">
                  <c:v>8.5229999999999997</c:v>
                </c:pt>
                <c:pt idx="8524" formatCode="General">
                  <c:v>8.5239999999999991</c:v>
                </c:pt>
                <c:pt idx="8525" formatCode="General">
                  <c:v>8.5250000000000004</c:v>
                </c:pt>
                <c:pt idx="8526" formatCode="General">
                  <c:v>8.5259999999999998</c:v>
                </c:pt>
                <c:pt idx="8527" formatCode="General">
                  <c:v>8.5269999999999992</c:v>
                </c:pt>
                <c:pt idx="8528" formatCode="General">
                  <c:v>8.5280000000000005</c:v>
                </c:pt>
                <c:pt idx="8529" formatCode="General">
                  <c:v>8.5289999999999999</c:v>
                </c:pt>
                <c:pt idx="8530" formatCode="General">
                  <c:v>8.5299999999999994</c:v>
                </c:pt>
                <c:pt idx="8531" formatCode="General">
                  <c:v>8.5310000000000006</c:v>
                </c:pt>
                <c:pt idx="8532" formatCode="General">
                  <c:v>8.532</c:v>
                </c:pt>
                <c:pt idx="8533" formatCode="General">
                  <c:v>8.5329999999999995</c:v>
                </c:pt>
                <c:pt idx="8534" formatCode="General">
                  <c:v>8.5340000000000007</c:v>
                </c:pt>
                <c:pt idx="8535" formatCode="General">
                  <c:v>8.5350000000000001</c:v>
                </c:pt>
                <c:pt idx="8536" formatCode="General">
                  <c:v>8.5359999999999996</c:v>
                </c:pt>
                <c:pt idx="8537" formatCode="General">
                  <c:v>8.5370000000000008</c:v>
                </c:pt>
                <c:pt idx="8538" formatCode="General">
                  <c:v>8.5380000000000003</c:v>
                </c:pt>
                <c:pt idx="8539" formatCode="General">
                  <c:v>8.5389999999999997</c:v>
                </c:pt>
                <c:pt idx="8540" formatCode="General">
                  <c:v>8.5399999999999991</c:v>
                </c:pt>
                <c:pt idx="8541" formatCode="General">
                  <c:v>8.5410000000000004</c:v>
                </c:pt>
                <c:pt idx="8542" formatCode="General">
                  <c:v>8.5419999999999998</c:v>
                </c:pt>
                <c:pt idx="8543" formatCode="General">
                  <c:v>8.5429999999999993</c:v>
                </c:pt>
                <c:pt idx="8544" formatCode="General">
                  <c:v>8.5440000000000005</c:v>
                </c:pt>
                <c:pt idx="8545" formatCode="General">
                  <c:v>8.5449999999999999</c:v>
                </c:pt>
                <c:pt idx="8546" formatCode="General">
                  <c:v>8.5459999999999994</c:v>
                </c:pt>
                <c:pt idx="8547" formatCode="General">
                  <c:v>8.5470000000000006</c:v>
                </c:pt>
                <c:pt idx="8548" formatCode="General">
                  <c:v>8.548</c:v>
                </c:pt>
                <c:pt idx="8549" formatCode="General">
                  <c:v>8.5489999999999995</c:v>
                </c:pt>
                <c:pt idx="8550" formatCode="General">
                  <c:v>8.5500000000000007</c:v>
                </c:pt>
                <c:pt idx="8551" formatCode="General">
                  <c:v>8.5510000000000002</c:v>
                </c:pt>
                <c:pt idx="8552" formatCode="General">
                  <c:v>8.5519999999999996</c:v>
                </c:pt>
                <c:pt idx="8553" formatCode="General">
                  <c:v>8.5530000000000008</c:v>
                </c:pt>
                <c:pt idx="8554" formatCode="General">
                  <c:v>8.5540000000000003</c:v>
                </c:pt>
                <c:pt idx="8555" formatCode="General">
                  <c:v>8.5549999999999997</c:v>
                </c:pt>
                <c:pt idx="8556" formatCode="General">
                  <c:v>8.5559999999999992</c:v>
                </c:pt>
                <c:pt idx="8557" formatCode="General">
                  <c:v>8.5570000000000004</c:v>
                </c:pt>
                <c:pt idx="8558" formatCode="General">
                  <c:v>8.5579999999999998</c:v>
                </c:pt>
                <c:pt idx="8559" formatCode="General">
                  <c:v>8.5589999999999993</c:v>
                </c:pt>
                <c:pt idx="8560" formatCode="General">
                  <c:v>8.56</c:v>
                </c:pt>
                <c:pt idx="8561" formatCode="General">
                  <c:v>8.5609999999999999</c:v>
                </c:pt>
                <c:pt idx="8562" formatCode="General">
                  <c:v>8.5619999999999994</c:v>
                </c:pt>
                <c:pt idx="8563" formatCode="General">
                  <c:v>8.5630000000000006</c:v>
                </c:pt>
                <c:pt idx="8564" formatCode="General">
                  <c:v>8.5640000000000001</c:v>
                </c:pt>
                <c:pt idx="8565" formatCode="General">
                  <c:v>8.5649999999999995</c:v>
                </c:pt>
                <c:pt idx="8566" formatCode="General">
                  <c:v>8.5660000000000007</c:v>
                </c:pt>
                <c:pt idx="8567" formatCode="General">
                  <c:v>8.5670000000000002</c:v>
                </c:pt>
                <c:pt idx="8568" formatCode="General">
                  <c:v>8.5679999999999996</c:v>
                </c:pt>
                <c:pt idx="8569" formatCode="General">
                  <c:v>8.5690000000000008</c:v>
                </c:pt>
                <c:pt idx="8570" formatCode="General">
                  <c:v>8.57</c:v>
                </c:pt>
                <c:pt idx="8571" formatCode="General">
                  <c:v>8.5709999999999997</c:v>
                </c:pt>
                <c:pt idx="8572" formatCode="General">
                  <c:v>8.5719999999999992</c:v>
                </c:pt>
                <c:pt idx="8573" formatCode="General">
                  <c:v>8.5730000000000004</c:v>
                </c:pt>
                <c:pt idx="8574" formatCode="General">
                  <c:v>8.5739999999999998</c:v>
                </c:pt>
                <c:pt idx="8575" formatCode="General">
                  <c:v>8.5749999999999993</c:v>
                </c:pt>
                <c:pt idx="8576" formatCode="General">
                  <c:v>8.5760000000000005</c:v>
                </c:pt>
                <c:pt idx="8577" formatCode="General">
                  <c:v>8.577</c:v>
                </c:pt>
                <c:pt idx="8578" formatCode="General">
                  <c:v>8.5779999999999994</c:v>
                </c:pt>
                <c:pt idx="8579" formatCode="General">
                  <c:v>8.5790000000000006</c:v>
                </c:pt>
                <c:pt idx="8580" formatCode="General">
                  <c:v>8.58</c:v>
                </c:pt>
                <c:pt idx="8581" formatCode="General">
                  <c:v>8.5809999999999995</c:v>
                </c:pt>
                <c:pt idx="8582" formatCode="General">
                  <c:v>8.5820000000000007</c:v>
                </c:pt>
                <c:pt idx="8583" formatCode="General">
                  <c:v>8.5830000000000002</c:v>
                </c:pt>
                <c:pt idx="8584" formatCode="General">
                  <c:v>8.5839999999999996</c:v>
                </c:pt>
                <c:pt idx="8585" formatCode="General">
                  <c:v>8.5850000000000009</c:v>
                </c:pt>
                <c:pt idx="8586" formatCode="General">
                  <c:v>8.5860000000000003</c:v>
                </c:pt>
                <c:pt idx="8587" formatCode="General">
                  <c:v>8.5869999999999997</c:v>
                </c:pt>
                <c:pt idx="8588" formatCode="General">
                  <c:v>8.5879999999999992</c:v>
                </c:pt>
                <c:pt idx="8589" formatCode="General">
                  <c:v>8.5890000000000004</c:v>
                </c:pt>
                <c:pt idx="8590" formatCode="General">
                  <c:v>8.59</c:v>
                </c:pt>
                <c:pt idx="8591" formatCode="General">
                  <c:v>8.5909999999999993</c:v>
                </c:pt>
                <c:pt idx="8592" formatCode="General">
                  <c:v>8.5920000000000005</c:v>
                </c:pt>
                <c:pt idx="8593" formatCode="General">
                  <c:v>8.593</c:v>
                </c:pt>
                <c:pt idx="8594" formatCode="General">
                  <c:v>8.5939999999999994</c:v>
                </c:pt>
                <c:pt idx="8595" formatCode="General">
                  <c:v>8.5950000000000006</c:v>
                </c:pt>
                <c:pt idx="8596" formatCode="General">
                  <c:v>8.5960000000000001</c:v>
                </c:pt>
                <c:pt idx="8597" formatCode="General">
                  <c:v>8.5969999999999995</c:v>
                </c:pt>
                <c:pt idx="8598" formatCode="General">
                  <c:v>8.5980000000000008</c:v>
                </c:pt>
                <c:pt idx="8599" formatCode="General">
                  <c:v>8.5990000000000002</c:v>
                </c:pt>
                <c:pt idx="8600" formatCode="General">
                  <c:v>8.6</c:v>
                </c:pt>
                <c:pt idx="8601" formatCode="General">
                  <c:v>8.6010000000000009</c:v>
                </c:pt>
                <c:pt idx="8602" formatCode="General">
                  <c:v>8.6020000000000003</c:v>
                </c:pt>
                <c:pt idx="8603" formatCode="General">
                  <c:v>8.6029999999999998</c:v>
                </c:pt>
                <c:pt idx="8604" formatCode="General">
                  <c:v>8.6039999999999992</c:v>
                </c:pt>
                <c:pt idx="8605" formatCode="General">
                  <c:v>8.6050000000000004</c:v>
                </c:pt>
                <c:pt idx="8606" formatCode="General">
                  <c:v>8.6059999999999999</c:v>
                </c:pt>
                <c:pt idx="8607" formatCode="General">
                  <c:v>8.6069999999999993</c:v>
                </c:pt>
                <c:pt idx="8608" formatCode="General">
                  <c:v>8.6080000000000005</c:v>
                </c:pt>
                <c:pt idx="8609" formatCode="General">
                  <c:v>8.609</c:v>
                </c:pt>
                <c:pt idx="8610" formatCode="General">
                  <c:v>8.61</c:v>
                </c:pt>
                <c:pt idx="8611" formatCode="General">
                  <c:v>8.6110000000000007</c:v>
                </c:pt>
                <c:pt idx="8612" formatCode="General">
                  <c:v>8.6120000000000001</c:v>
                </c:pt>
                <c:pt idx="8613" formatCode="General">
                  <c:v>8.6129999999999995</c:v>
                </c:pt>
                <c:pt idx="8614" formatCode="General">
                  <c:v>8.6140000000000008</c:v>
                </c:pt>
                <c:pt idx="8615" formatCode="General">
                  <c:v>8.6150000000000002</c:v>
                </c:pt>
                <c:pt idx="8616" formatCode="General">
                  <c:v>8.6159999999999997</c:v>
                </c:pt>
                <c:pt idx="8617" formatCode="General">
                  <c:v>8.6170000000000009</c:v>
                </c:pt>
                <c:pt idx="8618" formatCode="General">
                  <c:v>8.6180000000000003</c:v>
                </c:pt>
                <c:pt idx="8619" formatCode="General">
                  <c:v>8.6189999999999998</c:v>
                </c:pt>
                <c:pt idx="8620" formatCode="General">
                  <c:v>8.6199999999999992</c:v>
                </c:pt>
                <c:pt idx="8621" formatCode="General">
                  <c:v>8.6210000000000004</c:v>
                </c:pt>
                <c:pt idx="8622" formatCode="General">
                  <c:v>8.6219999999999999</c:v>
                </c:pt>
                <c:pt idx="8623" formatCode="General">
                  <c:v>8.6229999999999993</c:v>
                </c:pt>
                <c:pt idx="8624" formatCode="General">
                  <c:v>8.6240000000000006</c:v>
                </c:pt>
                <c:pt idx="8625" formatCode="General">
                  <c:v>8.625</c:v>
                </c:pt>
                <c:pt idx="8626" formatCode="General">
                  <c:v>8.6259999999999994</c:v>
                </c:pt>
                <c:pt idx="8627" formatCode="General">
                  <c:v>8.6270000000000007</c:v>
                </c:pt>
                <c:pt idx="8628" formatCode="General">
                  <c:v>8.6280000000000001</c:v>
                </c:pt>
                <c:pt idx="8629" formatCode="General">
                  <c:v>8.6289999999999996</c:v>
                </c:pt>
                <c:pt idx="8630" formatCode="General">
                  <c:v>8.6300000000000008</c:v>
                </c:pt>
                <c:pt idx="8631" formatCode="General">
                  <c:v>8.6310000000000002</c:v>
                </c:pt>
                <c:pt idx="8632" formatCode="General">
                  <c:v>8.6319999999999997</c:v>
                </c:pt>
                <c:pt idx="8633" formatCode="General">
                  <c:v>8.6329999999999991</c:v>
                </c:pt>
                <c:pt idx="8634" formatCode="General">
                  <c:v>8.6340000000000003</c:v>
                </c:pt>
                <c:pt idx="8635" formatCode="General">
                  <c:v>8.6349999999999998</c:v>
                </c:pt>
                <c:pt idx="8636" formatCode="General">
                  <c:v>8.6359999999999992</c:v>
                </c:pt>
                <c:pt idx="8637" formatCode="General">
                  <c:v>8.6370000000000005</c:v>
                </c:pt>
                <c:pt idx="8638" formatCode="General">
                  <c:v>8.6379999999999999</c:v>
                </c:pt>
                <c:pt idx="8639" formatCode="General">
                  <c:v>8.6389999999999993</c:v>
                </c:pt>
                <c:pt idx="8640" formatCode="General">
                  <c:v>8.64</c:v>
                </c:pt>
                <c:pt idx="8641" formatCode="General">
                  <c:v>8.641</c:v>
                </c:pt>
                <c:pt idx="8642" formatCode="General">
                  <c:v>8.6419999999999995</c:v>
                </c:pt>
                <c:pt idx="8643" formatCode="General">
                  <c:v>8.6430000000000007</c:v>
                </c:pt>
                <c:pt idx="8644" formatCode="General">
                  <c:v>8.6440000000000001</c:v>
                </c:pt>
                <c:pt idx="8645" formatCode="General">
                  <c:v>8.6449999999999996</c:v>
                </c:pt>
                <c:pt idx="8646" formatCode="General">
                  <c:v>8.6460000000000008</c:v>
                </c:pt>
                <c:pt idx="8647" formatCode="General">
                  <c:v>8.6470000000000002</c:v>
                </c:pt>
                <c:pt idx="8648" formatCode="General">
                  <c:v>8.6479999999999997</c:v>
                </c:pt>
                <c:pt idx="8649" formatCode="General">
                  <c:v>8.6489999999999991</c:v>
                </c:pt>
                <c:pt idx="8650" formatCode="General">
                  <c:v>8.65</c:v>
                </c:pt>
                <c:pt idx="8651" formatCode="General">
                  <c:v>8.6509999999999998</c:v>
                </c:pt>
                <c:pt idx="8652" formatCode="General">
                  <c:v>8.6519999999999992</c:v>
                </c:pt>
                <c:pt idx="8653" formatCode="General">
                  <c:v>8.6530000000000005</c:v>
                </c:pt>
                <c:pt idx="8654" formatCode="General">
                  <c:v>8.6539999999999999</c:v>
                </c:pt>
                <c:pt idx="8655" formatCode="General">
                  <c:v>8.6549999999999994</c:v>
                </c:pt>
                <c:pt idx="8656" formatCode="General">
                  <c:v>8.6560000000000006</c:v>
                </c:pt>
                <c:pt idx="8657" formatCode="General">
                  <c:v>8.657</c:v>
                </c:pt>
                <c:pt idx="8658" formatCode="General">
                  <c:v>8.6579999999999995</c:v>
                </c:pt>
                <c:pt idx="8659" formatCode="General">
                  <c:v>8.6590000000000007</c:v>
                </c:pt>
                <c:pt idx="8660" formatCode="General">
                  <c:v>8.66</c:v>
                </c:pt>
                <c:pt idx="8661" formatCode="General">
                  <c:v>8.6609999999999996</c:v>
                </c:pt>
                <c:pt idx="8662" formatCode="General">
                  <c:v>8.6620000000000008</c:v>
                </c:pt>
                <c:pt idx="8663" formatCode="General">
                  <c:v>8.6630000000000003</c:v>
                </c:pt>
                <c:pt idx="8664" formatCode="General">
                  <c:v>8.6639999999999997</c:v>
                </c:pt>
                <c:pt idx="8665" formatCode="General">
                  <c:v>8.6649999999999991</c:v>
                </c:pt>
                <c:pt idx="8666" formatCode="General">
                  <c:v>8.6660000000000004</c:v>
                </c:pt>
                <c:pt idx="8667" formatCode="General">
                  <c:v>8.6669999999999998</c:v>
                </c:pt>
                <c:pt idx="8668" formatCode="General">
                  <c:v>8.6679999999999993</c:v>
                </c:pt>
                <c:pt idx="8669" formatCode="General">
                  <c:v>8.6690000000000005</c:v>
                </c:pt>
                <c:pt idx="8670" formatCode="General">
                  <c:v>8.67</c:v>
                </c:pt>
                <c:pt idx="8671" formatCode="General">
                  <c:v>8.6709999999999994</c:v>
                </c:pt>
                <c:pt idx="8672" formatCode="General">
                  <c:v>8.6720000000000006</c:v>
                </c:pt>
                <c:pt idx="8673" formatCode="General">
                  <c:v>8.673</c:v>
                </c:pt>
                <c:pt idx="8674" formatCode="General">
                  <c:v>8.6739999999999995</c:v>
                </c:pt>
                <c:pt idx="8675" formatCode="General">
                  <c:v>8.6750000000000007</c:v>
                </c:pt>
                <c:pt idx="8676" formatCode="General">
                  <c:v>8.6760000000000002</c:v>
                </c:pt>
                <c:pt idx="8677" formatCode="General">
                  <c:v>8.6769999999999996</c:v>
                </c:pt>
                <c:pt idx="8678" formatCode="General">
                  <c:v>8.6780000000000008</c:v>
                </c:pt>
                <c:pt idx="8679" formatCode="General">
                  <c:v>8.6790000000000003</c:v>
                </c:pt>
                <c:pt idx="8680" formatCode="General">
                  <c:v>8.68</c:v>
                </c:pt>
                <c:pt idx="8681" formatCode="General">
                  <c:v>8.6809999999999992</c:v>
                </c:pt>
                <c:pt idx="8682" formatCode="General">
                  <c:v>8.6820000000000004</c:v>
                </c:pt>
                <c:pt idx="8683" formatCode="General">
                  <c:v>8.6829999999999998</c:v>
                </c:pt>
                <c:pt idx="8684" formatCode="General">
                  <c:v>8.6839999999999993</c:v>
                </c:pt>
                <c:pt idx="8685" formatCode="General">
                  <c:v>8.6850000000000005</c:v>
                </c:pt>
                <c:pt idx="8686" formatCode="General">
                  <c:v>8.6859999999999999</c:v>
                </c:pt>
                <c:pt idx="8687" formatCode="General">
                  <c:v>8.6869999999999994</c:v>
                </c:pt>
                <c:pt idx="8688" formatCode="General">
                  <c:v>8.6880000000000006</c:v>
                </c:pt>
                <c:pt idx="8689" formatCode="General">
                  <c:v>8.6890000000000001</c:v>
                </c:pt>
                <c:pt idx="8690" formatCode="General">
                  <c:v>8.69</c:v>
                </c:pt>
                <c:pt idx="8691" formatCode="General">
                  <c:v>8.6910000000000007</c:v>
                </c:pt>
                <c:pt idx="8692" formatCode="General">
                  <c:v>8.6920000000000002</c:v>
                </c:pt>
                <c:pt idx="8693" formatCode="General">
                  <c:v>8.6929999999999996</c:v>
                </c:pt>
                <c:pt idx="8694" formatCode="General">
                  <c:v>8.6940000000000008</c:v>
                </c:pt>
                <c:pt idx="8695" formatCode="General">
                  <c:v>8.6950000000000003</c:v>
                </c:pt>
                <c:pt idx="8696" formatCode="General">
                  <c:v>8.6959999999999997</c:v>
                </c:pt>
                <c:pt idx="8697" formatCode="General">
                  <c:v>8.6969999999999992</c:v>
                </c:pt>
                <c:pt idx="8698" formatCode="General">
                  <c:v>8.6980000000000004</c:v>
                </c:pt>
                <c:pt idx="8699" formatCode="General">
                  <c:v>8.6989999999999998</c:v>
                </c:pt>
                <c:pt idx="8700" formatCode="General">
                  <c:v>8.6999999999999993</c:v>
                </c:pt>
                <c:pt idx="8701" formatCode="General">
                  <c:v>8.7010000000000005</c:v>
                </c:pt>
                <c:pt idx="8702" formatCode="General">
                  <c:v>8.702</c:v>
                </c:pt>
                <c:pt idx="8703" formatCode="General">
                  <c:v>8.7029999999999994</c:v>
                </c:pt>
                <c:pt idx="8704" formatCode="General">
                  <c:v>8.7040000000000006</c:v>
                </c:pt>
                <c:pt idx="8705" formatCode="General">
                  <c:v>8.7050000000000001</c:v>
                </c:pt>
                <c:pt idx="8706" formatCode="General">
                  <c:v>8.7059999999999995</c:v>
                </c:pt>
                <c:pt idx="8707" formatCode="General">
                  <c:v>8.7070000000000007</c:v>
                </c:pt>
                <c:pt idx="8708" formatCode="General">
                  <c:v>8.7080000000000002</c:v>
                </c:pt>
                <c:pt idx="8709" formatCode="General">
                  <c:v>8.7089999999999996</c:v>
                </c:pt>
                <c:pt idx="8710" formatCode="General">
                  <c:v>8.7100000000000009</c:v>
                </c:pt>
                <c:pt idx="8711" formatCode="General">
                  <c:v>8.7110000000000003</c:v>
                </c:pt>
                <c:pt idx="8712" formatCode="General">
                  <c:v>8.7119999999999997</c:v>
                </c:pt>
                <c:pt idx="8713" formatCode="General">
                  <c:v>8.7129999999999992</c:v>
                </c:pt>
                <c:pt idx="8714" formatCode="General">
                  <c:v>8.7140000000000004</c:v>
                </c:pt>
                <c:pt idx="8715" formatCode="General">
                  <c:v>8.7149999999999999</c:v>
                </c:pt>
                <c:pt idx="8716" formatCode="General">
                  <c:v>8.7159999999999993</c:v>
                </c:pt>
                <c:pt idx="8717" formatCode="General">
                  <c:v>8.7170000000000005</c:v>
                </c:pt>
                <c:pt idx="8718" formatCode="General">
                  <c:v>8.718</c:v>
                </c:pt>
                <c:pt idx="8719" formatCode="General">
                  <c:v>8.7189999999999994</c:v>
                </c:pt>
                <c:pt idx="8720" formatCode="General">
                  <c:v>8.7200000000000006</c:v>
                </c:pt>
                <c:pt idx="8721" formatCode="General">
                  <c:v>8.7210000000000001</c:v>
                </c:pt>
                <c:pt idx="8722" formatCode="General">
                  <c:v>8.7219999999999995</c:v>
                </c:pt>
                <c:pt idx="8723" formatCode="General">
                  <c:v>8.7230000000000008</c:v>
                </c:pt>
                <c:pt idx="8724" formatCode="General">
                  <c:v>8.7240000000000002</c:v>
                </c:pt>
                <c:pt idx="8725" formatCode="General">
                  <c:v>8.7249999999999996</c:v>
                </c:pt>
                <c:pt idx="8726" formatCode="General">
                  <c:v>8.7260000000000009</c:v>
                </c:pt>
                <c:pt idx="8727" formatCode="General">
                  <c:v>8.7270000000000003</c:v>
                </c:pt>
                <c:pt idx="8728" formatCode="General">
                  <c:v>8.7279999999999998</c:v>
                </c:pt>
                <c:pt idx="8729" formatCode="General">
                  <c:v>8.7289999999999992</c:v>
                </c:pt>
                <c:pt idx="8730" formatCode="General">
                  <c:v>8.73</c:v>
                </c:pt>
                <c:pt idx="8731" formatCode="General">
                  <c:v>8.7309999999999999</c:v>
                </c:pt>
                <c:pt idx="8732" formatCode="General">
                  <c:v>8.7319999999999993</c:v>
                </c:pt>
                <c:pt idx="8733" formatCode="General">
                  <c:v>8.7330000000000005</c:v>
                </c:pt>
                <c:pt idx="8734" formatCode="General">
                  <c:v>8.734</c:v>
                </c:pt>
                <c:pt idx="8735" formatCode="General">
                  <c:v>8.7349999999999994</c:v>
                </c:pt>
                <c:pt idx="8736" formatCode="General">
                  <c:v>8.7360000000000007</c:v>
                </c:pt>
                <c:pt idx="8737" formatCode="General">
                  <c:v>8.7370000000000001</c:v>
                </c:pt>
                <c:pt idx="8738" formatCode="General">
                  <c:v>8.7379999999999995</c:v>
                </c:pt>
                <c:pt idx="8739" formatCode="General">
                  <c:v>8.7390000000000008</c:v>
                </c:pt>
                <c:pt idx="8740" formatCode="General">
                  <c:v>8.74</c:v>
                </c:pt>
                <c:pt idx="8741" formatCode="General">
                  <c:v>8.7409999999999997</c:v>
                </c:pt>
                <c:pt idx="8742" formatCode="General">
                  <c:v>8.7420000000000009</c:v>
                </c:pt>
                <c:pt idx="8743" formatCode="General">
                  <c:v>8.7430000000000003</c:v>
                </c:pt>
                <c:pt idx="8744" formatCode="General">
                  <c:v>8.7439999999999998</c:v>
                </c:pt>
                <c:pt idx="8745" formatCode="General">
                  <c:v>8.7449999999999992</c:v>
                </c:pt>
                <c:pt idx="8746" formatCode="General">
                  <c:v>8.7460000000000004</c:v>
                </c:pt>
                <c:pt idx="8747" formatCode="General">
                  <c:v>8.7469999999999999</c:v>
                </c:pt>
                <c:pt idx="8748" formatCode="General">
                  <c:v>8.7479999999999993</c:v>
                </c:pt>
                <c:pt idx="8749" formatCode="General">
                  <c:v>8.7490000000000006</c:v>
                </c:pt>
                <c:pt idx="8750" formatCode="General">
                  <c:v>8.75</c:v>
                </c:pt>
                <c:pt idx="8751" formatCode="General">
                  <c:v>8.7509999999999994</c:v>
                </c:pt>
                <c:pt idx="8752" formatCode="General">
                  <c:v>8.7520000000000007</c:v>
                </c:pt>
                <c:pt idx="8753" formatCode="General">
                  <c:v>8.7530000000000001</c:v>
                </c:pt>
                <c:pt idx="8754" formatCode="General">
                  <c:v>8.7539999999999996</c:v>
                </c:pt>
                <c:pt idx="8755" formatCode="General">
                  <c:v>8.7550000000000008</c:v>
                </c:pt>
                <c:pt idx="8756" formatCode="General">
                  <c:v>8.7560000000000002</c:v>
                </c:pt>
                <c:pt idx="8757" formatCode="General">
                  <c:v>8.7569999999999997</c:v>
                </c:pt>
                <c:pt idx="8758" formatCode="General">
                  <c:v>8.7579999999999991</c:v>
                </c:pt>
                <c:pt idx="8759" formatCode="General">
                  <c:v>8.7590000000000003</c:v>
                </c:pt>
                <c:pt idx="8760" formatCode="General">
                  <c:v>8.76</c:v>
                </c:pt>
                <c:pt idx="8761" formatCode="General">
                  <c:v>8.7609999999999992</c:v>
                </c:pt>
                <c:pt idx="8762" formatCode="General">
                  <c:v>8.7620000000000005</c:v>
                </c:pt>
                <c:pt idx="8763" formatCode="General">
                  <c:v>8.7629999999999999</c:v>
                </c:pt>
                <c:pt idx="8764" formatCode="General">
                  <c:v>8.7639999999999993</c:v>
                </c:pt>
                <c:pt idx="8765" formatCode="General">
                  <c:v>8.7650000000000006</c:v>
                </c:pt>
                <c:pt idx="8766" formatCode="General">
                  <c:v>8.766</c:v>
                </c:pt>
                <c:pt idx="8767" formatCode="General">
                  <c:v>8.7669999999999995</c:v>
                </c:pt>
                <c:pt idx="8768" formatCode="General">
                  <c:v>8.7680000000000007</c:v>
                </c:pt>
                <c:pt idx="8769" formatCode="General">
                  <c:v>8.7690000000000001</c:v>
                </c:pt>
                <c:pt idx="8770" formatCode="General">
                  <c:v>8.77</c:v>
                </c:pt>
                <c:pt idx="8771" formatCode="General">
                  <c:v>8.7710000000000008</c:v>
                </c:pt>
                <c:pt idx="8772" formatCode="General">
                  <c:v>8.7720000000000002</c:v>
                </c:pt>
                <c:pt idx="8773" formatCode="General">
                  <c:v>8.7729999999999997</c:v>
                </c:pt>
                <c:pt idx="8774" formatCode="General">
                  <c:v>8.7739999999999991</c:v>
                </c:pt>
                <c:pt idx="8775" formatCode="General">
                  <c:v>8.7750000000000004</c:v>
                </c:pt>
                <c:pt idx="8776" formatCode="General">
                  <c:v>8.7759999999999998</c:v>
                </c:pt>
                <c:pt idx="8777" formatCode="General">
                  <c:v>8.7769999999999992</c:v>
                </c:pt>
                <c:pt idx="8778" formatCode="General">
                  <c:v>8.7780000000000005</c:v>
                </c:pt>
                <c:pt idx="8779" formatCode="General">
                  <c:v>8.7789999999999999</c:v>
                </c:pt>
                <c:pt idx="8780" formatCode="General">
                  <c:v>8.7799999999999994</c:v>
                </c:pt>
                <c:pt idx="8781" formatCode="General">
                  <c:v>8.7810000000000006</c:v>
                </c:pt>
                <c:pt idx="8782" formatCode="General">
                  <c:v>8.782</c:v>
                </c:pt>
                <c:pt idx="8783" formatCode="General">
                  <c:v>8.7829999999999995</c:v>
                </c:pt>
                <c:pt idx="8784" formatCode="General">
                  <c:v>8.7840000000000007</c:v>
                </c:pt>
                <c:pt idx="8785" formatCode="General">
                  <c:v>8.7850000000000001</c:v>
                </c:pt>
                <c:pt idx="8786" formatCode="General">
                  <c:v>8.7859999999999996</c:v>
                </c:pt>
                <c:pt idx="8787" formatCode="General">
                  <c:v>8.7870000000000008</c:v>
                </c:pt>
                <c:pt idx="8788" formatCode="General">
                  <c:v>8.7880000000000003</c:v>
                </c:pt>
                <c:pt idx="8789" formatCode="General">
                  <c:v>8.7889999999999997</c:v>
                </c:pt>
                <c:pt idx="8790" formatCode="General">
                  <c:v>8.7899999999999991</c:v>
                </c:pt>
                <c:pt idx="8791" formatCode="General">
                  <c:v>8.7910000000000004</c:v>
                </c:pt>
                <c:pt idx="8792" formatCode="General">
                  <c:v>8.7919999999999998</c:v>
                </c:pt>
                <c:pt idx="8793" formatCode="General">
                  <c:v>8.7929999999999993</c:v>
                </c:pt>
                <c:pt idx="8794" formatCode="General">
                  <c:v>8.7940000000000005</c:v>
                </c:pt>
                <c:pt idx="8795" formatCode="General">
                  <c:v>8.7949999999999999</c:v>
                </c:pt>
                <c:pt idx="8796" formatCode="General">
                  <c:v>8.7959999999999994</c:v>
                </c:pt>
                <c:pt idx="8797" formatCode="General">
                  <c:v>8.7970000000000006</c:v>
                </c:pt>
                <c:pt idx="8798" formatCode="General">
                  <c:v>8.798</c:v>
                </c:pt>
                <c:pt idx="8799" formatCode="General">
                  <c:v>8.7989999999999995</c:v>
                </c:pt>
                <c:pt idx="8800" formatCode="General">
                  <c:v>8.8000000000000007</c:v>
                </c:pt>
                <c:pt idx="8801" formatCode="General">
                  <c:v>8.8010000000000002</c:v>
                </c:pt>
                <c:pt idx="8802" formatCode="General">
                  <c:v>8.8019999999999996</c:v>
                </c:pt>
                <c:pt idx="8803" formatCode="General">
                  <c:v>8.8030000000000008</c:v>
                </c:pt>
                <c:pt idx="8804" formatCode="General">
                  <c:v>8.8040000000000003</c:v>
                </c:pt>
                <c:pt idx="8805" formatCode="General">
                  <c:v>8.8049999999999997</c:v>
                </c:pt>
                <c:pt idx="8806" formatCode="General">
                  <c:v>8.8059999999999992</c:v>
                </c:pt>
                <c:pt idx="8807" formatCode="General">
                  <c:v>8.8070000000000004</c:v>
                </c:pt>
                <c:pt idx="8808" formatCode="General">
                  <c:v>8.8079999999999998</c:v>
                </c:pt>
                <c:pt idx="8809" formatCode="General">
                  <c:v>8.8089999999999993</c:v>
                </c:pt>
                <c:pt idx="8810" formatCode="General">
                  <c:v>8.81</c:v>
                </c:pt>
                <c:pt idx="8811" formatCode="General">
                  <c:v>8.8109999999999999</c:v>
                </c:pt>
                <c:pt idx="8812" formatCode="General">
                  <c:v>8.8119999999999994</c:v>
                </c:pt>
                <c:pt idx="8813" formatCode="General">
                  <c:v>8.8130000000000006</c:v>
                </c:pt>
                <c:pt idx="8814" formatCode="General">
                  <c:v>8.8140000000000001</c:v>
                </c:pt>
                <c:pt idx="8815" formatCode="General">
                  <c:v>8.8149999999999995</c:v>
                </c:pt>
                <c:pt idx="8816" formatCode="General">
                  <c:v>8.8160000000000007</c:v>
                </c:pt>
                <c:pt idx="8817" formatCode="General">
                  <c:v>8.8170000000000002</c:v>
                </c:pt>
                <c:pt idx="8818" formatCode="General">
                  <c:v>8.8179999999999996</c:v>
                </c:pt>
                <c:pt idx="8819" formatCode="General">
                  <c:v>8.8190000000000008</c:v>
                </c:pt>
                <c:pt idx="8820" formatCode="General">
                  <c:v>8.82</c:v>
                </c:pt>
                <c:pt idx="8821" formatCode="General">
                  <c:v>8.8209999999999997</c:v>
                </c:pt>
                <c:pt idx="8822" formatCode="General">
                  <c:v>8.8219999999999992</c:v>
                </c:pt>
                <c:pt idx="8823" formatCode="General">
                  <c:v>8.8230000000000004</c:v>
                </c:pt>
                <c:pt idx="8824" formatCode="General">
                  <c:v>8.8239999999999998</c:v>
                </c:pt>
                <c:pt idx="8825" formatCode="General">
                  <c:v>8.8249999999999993</c:v>
                </c:pt>
                <c:pt idx="8826" formatCode="General">
                  <c:v>8.8260000000000005</c:v>
                </c:pt>
                <c:pt idx="8827" formatCode="General">
                  <c:v>8.827</c:v>
                </c:pt>
                <c:pt idx="8828" formatCode="General">
                  <c:v>8.8279999999999994</c:v>
                </c:pt>
                <c:pt idx="8829" formatCode="General">
                  <c:v>8.8290000000000006</c:v>
                </c:pt>
                <c:pt idx="8830" formatCode="General">
                  <c:v>8.83</c:v>
                </c:pt>
                <c:pt idx="8831" formatCode="General">
                  <c:v>8.8309999999999995</c:v>
                </c:pt>
                <c:pt idx="8832" formatCode="General">
                  <c:v>8.8320000000000007</c:v>
                </c:pt>
                <c:pt idx="8833" formatCode="General">
                  <c:v>8.8330000000000002</c:v>
                </c:pt>
                <c:pt idx="8834" formatCode="General">
                  <c:v>8.8339999999999996</c:v>
                </c:pt>
                <c:pt idx="8835" formatCode="General">
                  <c:v>8.8350000000000009</c:v>
                </c:pt>
                <c:pt idx="8836" formatCode="General">
                  <c:v>8.8360000000000003</c:v>
                </c:pt>
                <c:pt idx="8837" formatCode="General">
                  <c:v>8.8369999999999997</c:v>
                </c:pt>
                <c:pt idx="8838" formatCode="General">
                  <c:v>8.8379999999999992</c:v>
                </c:pt>
                <c:pt idx="8839" formatCode="General">
                  <c:v>8.8390000000000004</c:v>
                </c:pt>
                <c:pt idx="8840" formatCode="General">
                  <c:v>8.84</c:v>
                </c:pt>
                <c:pt idx="8841" formatCode="General">
                  <c:v>8.8409999999999993</c:v>
                </c:pt>
                <c:pt idx="8842" formatCode="General">
                  <c:v>8.8420000000000005</c:v>
                </c:pt>
                <c:pt idx="8843" formatCode="General">
                  <c:v>8.843</c:v>
                </c:pt>
                <c:pt idx="8844" formatCode="General">
                  <c:v>8.8439999999999994</c:v>
                </c:pt>
                <c:pt idx="8845" formatCode="General">
                  <c:v>8.8450000000000006</c:v>
                </c:pt>
                <c:pt idx="8846" formatCode="General">
                  <c:v>8.8460000000000001</c:v>
                </c:pt>
                <c:pt idx="8847" formatCode="General">
                  <c:v>8.8469999999999995</c:v>
                </c:pt>
                <c:pt idx="8848" formatCode="General">
                  <c:v>8.8480000000000008</c:v>
                </c:pt>
                <c:pt idx="8849" formatCode="General">
                  <c:v>8.8490000000000002</c:v>
                </c:pt>
                <c:pt idx="8850" formatCode="General">
                  <c:v>8.85</c:v>
                </c:pt>
                <c:pt idx="8851" formatCode="General">
                  <c:v>8.8510000000000009</c:v>
                </c:pt>
                <c:pt idx="8852" formatCode="General">
                  <c:v>8.8520000000000003</c:v>
                </c:pt>
                <c:pt idx="8853" formatCode="General">
                  <c:v>8.8529999999999998</c:v>
                </c:pt>
                <c:pt idx="8854" formatCode="General">
                  <c:v>8.8539999999999992</c:v>
                </c:pt>
                <c:pt idx="8855" formatCode="General">
                  <c:v>8.8550000000000004</c:v>
                </c:pt>
                <c:pt idx="8856" formatCode="General">
                  <c:v>8.8559999999999999</c:v>
                </c:pt>
                <c:pt idx="8857" formatCode="General">
                  <c:v>8.8569999999999993</c:v>
                </c:pt>
                <c:pt idx="8858" formatCode="General">
                  <c:v>8.8580000000000005</c:v>
                </c:pt>
                <c:pt idx="8859" formatCode="General">
                  <c:v>8.859</c:v>
                </c:pt>
                <c:pt idx="8860" formatCode="General">
                  <c:v>8.86</c:v>
                </c:pt>
                <c:pt idx="8861" formatCode="General">
                  <c:v>8.8610000000000007</c:v>
                </c:pt>
                <c:pt idx="8862" formatCode="General">
                  <c:v>8.8620000000000001</c:v>
                </c:pt>
                <c:pt idx="8863" formatCode="General">
                  <c:v>8.8629999999999995</c:v>
                </c:pt>
                <c:pt idx="8864" formatCode="General">
                  <c:v>8.8640000000000008</c:v>
                </c:pt>
                <c:pt idx="8865" formatCode="General">
                  <c:v>8.8650000000000002</c:v>
                </c:pt>
                <c:pt idx="8866" formatCode="General">
                  <c:v>8.8659999999999997</c:v>
                </c:pt>
                <c:pt idx="8867" formatCode="General">
                  <c:v>8.8670000000000009</c:v>
                </c:pt>
                <c:pt idx="8868" formatCode="General">
                  <c:v>8.8680000000000003</c:v>
                </c:pt>
                <c:pt idx="8869" formatCode="General">
                  <c:v>8.8689999999999998</c:v>
                </c:pt>
                <c:pt idx="8870" formatCode="General">
                  <c:v>8.8699999999999992</c:v>
                </c:pt>
                <c:pt idx="8871" formatCode="General">
                  <c:v>8.8710000000000004</c:v>
                </c:pt>
                <c:pt idx="8872" formatCode="General">
                  <c:v>8.8719999999999999</c:v>
                </c:pt>
                <c:pt idx="8873" formatCode="General">
                  <c:v>8.8729999999999993</c:v>
                </c:pt>
                <c:pt idx="8874" formatCode="General">
                  <c:v>8.8740000000000006</c:v>
                </c:pt>
                <c:pt idx="8875" formatCode="General">
                  <c:v>8.875</c:v>
                </c:pt>
                <c:pt idx="8876" formatCode="General">
                  <c:v>8.8759999999999994</c:v>
                </c:pt>
                <c:pt idx="8877" formatCode="General">
                  <c:v>8.8770000000000007</c:v>
                </c:pt>
                <c:pt idx="8878" formatCode="General">
                  <c:v>8.8780000000000001</c:v>
                </c:pt>
                <c:pt idx="8879" formatCode="General">
                  <c:v>8.8789999999999996</c:v>
                </c:pt>
                <c:pt idx="8880" formatCode="General">
                  <c:v>8.8800000000000008</c:v>
                </c:pt>
                <c:pt idx="8881" formatCode="General">
                  <c:v>8.8810000000000002</c:v>
                </c:pt>
                <c:pt idx="8882" formatCode="General">
                  <c:v>8.8819999999999997</c:v>
                </c:pt>
                <c:pt idx="8883" formatCode="General">
                  <c:v>8.8829999999999991</c:v>
                </c:pt>
                <c:pt idx="8884" formatCode="General">
                  <c:v>8.8840000000000003</c:v>
                </c:pt>
                <c:pt idx="8885" formatCode="General">
                  <c:v>8.8849999999999998</c:v>
                </c:pt>
                <c:pt idx="8886" formatCode="General">
                  <c:v>8.8859999999999992</c:v>
                </c:pt>
                <c:pt idx="8887" formatCode="General">
                  <c:v>8.8870000000000005</c:v>
                </c:pt>
                <c:pt idx="8888" formatCode="General">
                  <c:v>8.8879999999999999</c:v>
                </c:pt>
                <c:pt idx="8889" formatCode="General">
                  <c:v>8.8889999999999993</c:v>
                </c:pt>
                <c:pt idx="8890" formatCode="General">
                  <c:v>8.89</c:v>
                </c:pt>
                <c:pt idx="8891" formatCode="General">
                  <c:v>8.891</c:v>
                </c:pt>
                <c:pt idx="8892" formatCode="General">
                  <c:v>8.8919999999999995</c:v>
                </c:pt>
                <c:pt idx="8893" formatCode="General">
                  <c:v>8.8930000000000007</c:v>
                </c:pt>
                <c:pt idx="8894" formatCode="General">
                  <c:v>8.8940000000000001</c:v>
                </c:pt>
                <c:pt idx="8895" formatCode="General">
                  <c:v>8.8949999999999996</c:v>
                </c:pt>
                <c:pt idx="8896" formatCode="General">
                  <c:v>8.8960000000000008</c:v>
                </c:pt>
                <c:pt idx="8897" formatCode="General">
                  <c:v>8.8970000000000002</c:v>
                </c:pt>
                <c:pt idx="8898" formatCode="General">
                  <c:v>8.8979999999999997</c:v>
                </c:pt>
                <c:pt idx="8899" formatCode="General">
                  <c:v>8.8989999999999991</c:v>
                </c:pt>
                <c:pt idx="8900" formatCode="General">
                  <c:v>8.9</c:v>
                </c:pt>
                <c:pt idx="8901" formatCode="General">
                  <c:v>8.9009999999999998</c:v>
                </c:pt>
                <c:pt idx="8902" formatCode="General">
                  <c:v>8.9019999999999992</c:v>
                </c:pt>
                <c:pt idx="8903" formatCode="General">
                  <c:v>8.9030000000000005</c:v>
                </c:pt>
                <c:pt idx="8904" formatCode="General">
                  <c:v>8.9039999999999999</c:v>
                </c:pt>
                <c:pt idx="8905" formatCode="General">
                  <c:v>8.9049999999999994</c:v>
                </c:pt>
                <c:pt idx="8906" formatCode="General">
                  <c:v>8.9060000000000006</c:v>
                </c:pt>
                <c:pt idx="8907" formatCode="General">
                  <c:v>8.907</c:v>
                </c:pt>
                <c:pt idx="8908" formatCode="General">
                  <c:v>8.9079999999999995</c:v>
                </c:pt>
                <c:pt idx="8909" formatCode="General">
                  <c:v>8.9090000000000007</c:v>
                </c:pt>
                <c:pt idx="8910" formatCode="General">
                  <c:v>8.91</c:v>
                </c:pt>
                <c:pt idx="8911" formatCode="General">
                  <c:v>8.9109999999999996</c:v>
                </c:pt>
                <c:pt idx="8912" formatCode="General">
                  <c:v>8.9120000000000008</c:v>
                </c:pt>
                <c:pt idx="8913" formatCode="General">
                  <c:v>8.9130000000000003</c:v>
                </c:pt>
                <c:pt idx="8914" formatCode="General">
                  <c:v>8.9139999999999997</c:v>
                </c:pt>
                <c:pt idx="8915" formatCode="General">
                  <c:v>8.9149999999999991</c:v>
                </c:pt>
                <c:pt idx="8916" formatCode="General">
                  <c:v>8.9160000000000004</c:v>
                </c:pt>
                <c:pt idx="8917" formatCode="General">
                  <c:v>8.9169999999999998</c:v>
                </c:pt>
                <c:pt idx="8918" formatCode="General">
                  <c:v>8.9179999999999993</c:v>
                </c:pt>
                <c:pt idx="8919" formatCode="General">
                  <c:v>8.9190000000000005</c:v>
                </c:pt>
                <c:pt idx="8920" formatCode="General">
                  <c:v>8.92</c:v>
                </c:pt>
                <c:pt idx="8921" formatCode="General">
                  <c:v>8.9209999999999994</c:v>
                </c:pt>
                <c:pt idx="8922" formatCode="General">
                  <c:v>8.9220000000000006</c:v>
                </c:pt>
                <c:pt idx="8923" formatCode="General">
                  <c:v>8.923</c:v>
                </c:pt>
                <c:pt idx="8924" formatCode="General">
                  <c:v>8.9239999999999995</c:v>
                </c:pt>
                <c:pt idx="8925" formatCode="General">
                  <c:v>8.9250000000000007</c:v>
                </c:pt>
                <c:pt idx="8926" formatCode="General">
                  <c:v>8.9260000000000002</c:v>
                </c:pt>
                <c:pt idx="8927" formatCode="General">
                  <c:v>8.9269999999999996</c:v>
                </c:pt>
                <c:pt idx="8928" formatCode="General">
                  <c:v>8.9280000000000008</c:v>
                </c:pt>
                <c:pt idx="8929" formatCode="General">
                  <c:v>8.9290000000000003</c:v>
                </c:pt>
                <c:pt idx="8930" formatCode="General">
                  <c:v>8.93</c:v>
                </c:pt>
                <c:pt idx="8931" formatCode="General">
                  <c:v>8.9309999999999992</c:v>
                </c:pt>
                <c:pt idx="8932" formatCode="General">
                  <c:v>8.9320000000000004</c:v>
                </c:pt>
                <c:pt idx="8933" formatCode="General">
                  <c:v>8.9329999999999998</c:v>
                </c:pt>
                <c:pt idx="8934" formatCode="General">
                  <c:v>8.9339999999999993</c:v>
                </c:pt>
                <c:pt idx="8935" formatCode="General">
                  <c:v>8.9350000000000005</c:v>
                </c:pt>
                <c:pt idx="8936" formatCode="General">
                  <c:v>8.9359999999999999</c:v>
                </c:pt>
                <c:pt idx="8937" formatCode="General">
                  <c:v>8.9369999999999994</c:v>
                </c:pt>
                <c:pt idx="8938" formatCode="General">
                  <c:v>8.9380000000000006</c:v>
                </c:pt>
                <c:pt idx="8939" formatCode="General">
                  <c:v>8.9390000000000001</c:v>
                </c:pt>
                <c:pt idx="8940" formatCode="General">
                  <c:v>8.94</c:v>
                </c:pt>
                <c:pt idx="8941" formatCode="General">
                  <c:v>8.9410000000000007</c:v>
                </c:pt>
                <c:pt idx="8942" formatCode="General">
                  <c:v>8.9420000000000002</c:v>
                </c:pt>
                <c:pt idx="8943" formatCode="General">
                  <c:v>8.9429999999999996</c:v>
                </c:pt>
                <c:pt idx="8944" formatCode="General">
                  <c:v>8.9440000000000008</c:v>
                </c:pt>
                <c:pt idx="8945" formatCode="General">
                  <c:v>8.9450000000000003</c:v>
                </c:pt>
                <c:pt idx="8946" formatCode="General">
                  <c:v>8.9459999999999997</c:v>
                </c:pt>
                <c:pt idx="8947" formatCode="General">
                  <c:v>8.9469999999999992</c:v>
                </c:pt>
                <c:pt idx="8948" formatCode="General">
                  <c:v>8.9480000000000004</c:v>
                </c:pt>
                <c:pt idx="8949" formatCode="General">
                  <c:v>8.9489999999999998</c:v>
                </c:pt>
                <c:pt idx="8950" formatCode="General">
                  <c:v>8.9499999999999993</c:v>
                </c:pt>
                <c:pt idx="8951" formatCode="General">
                  <c:v>8.9510000000000005</c:v>
                </c:pt>
                <c:pt idx="8952" formatCode="General">
                  <c:v>8.952</c:v>
                </c:pt>
                <c:pt idx="8953" formatCode="General">
                  <c:v>8.9529999999999994</c:v>
                </c:pt>
                <c:pt idx="8954" formatCode="General">
                  <c:v>8.9540000000000006</c:v>
                </c:pt>
                <c:pt idx="8955" formatCode="General">
                  <c:v>8.9550000000000001</c:v>
                </c:pt>
                <c:pt idx="8956" formatCode="General">
                  <c:v>8.9559999999999995</c:v>
                </c:pt>
                <c:pt idx="8957" formatCode="General">
                  <c:v>8.9570000000000007</c:v>
                </c:pt>
                <c:pt idx="8958" formatCode="General">
                  <c:v>8.9580000000000002</c:v>
                </c:pt>
                <c:pt idx="8959" formatCode="General">
                  <c:v>8.9589999999999996</c:v>
                </c:pt>
                <c:pt idx="8960" formatCode="General">
                  <c:v>8.9600000000000009</c:v>
                </c:pt>
                <c:pt idx="8961" formatCode="General">
                  <c:v>8.9610000000000003</c:v>
                </c:pt>
                <c:pt idx="8962" formatCode="General">
                  <c:v>8.9619999999999997</c:v>
                </c:pt>
                <c:pt idx="8963" formatCode="General">
                  <c:v>8.9629999999999992</c:v>
                </c:pt>
                <c:pt idx="8964" formatCode="General">
                  <c:v>8.9640000000000004</c:v>
                </c:pt>
                <c:pt idx="8965" formatCode="General">
                  <c:v>8.9649999999999999</c:v>
                </c:pt>
                <c:pt idx="8966" formatCode="General">
                  <c:v>8.9659999999999993</c:v>
                </c:pt>
                <c:pt idx="8967" formatCode="General">
                  <c:v>8.9670000000000005</c:v>
                </c:pt>
                <c:pt idx="8968" formatCode="General">
                  <c:v>8.968</c:v>
                </c:pt>
                <c:pt idx="8969" formatCode="General">
                  <c:v>8.9689999999999994</c:v>
                </c:pt>
                <c:pt idx="8970" formatCode="General">
                  <c:v>8.9700000000000006</c:v>
                </c:pt>
                <c:pt idx="8971" formatCode="General">
                  <c:v>8.9710000000000001</c:v>
                </c:pt>
                <c:pt idx="8972" formatCode="General">
                  <c:v>8.9719999999999995</c:v>
                </c:pt>
                <c:pt idx="8973" formatCode="General">
                  <c:v>8.9730000000000008</c:v>
                </c:pt>
                <c:pt idx="8974" formatCode="General">
                  <c:v>8.9740000000000002</c:v>
                </c:pt>
                <c:pt idx="8975" formatCode="General">
                  <c:v>8.9749999999999996</c:v>
                </c:pt>
                <c:pt idx="8976" formatCode="General">
                  <c:v>8.9760000000000009</c:v>
                </c:pt>
                <c:pt idx="8977" formatCode="General">
                  <c:v>8.9770000000000003</c:v>
                </c:pt>
                <c:pt idx="8978" formatCode="General">
                  <c:v>8.9779999999999998</c:v>
                </c:pt>
                <c:pt idx="8979" formatCode="General">
                  <c:v>8.9789999999999992</c:v>
                </c:pt>
                <c:pt idx="8980" formatCode="General">
                  <c:v>8.98</c:v>
                </c:pt>
                <c:pt idx="8981" formatCode="General">
                  <c:v>8.9809999999999999</c:v>
                </c:pt>
                <c:pt idx="8982" formatCode="General">
                  <c:v>8.9819999999999993</c:v>
                </c:pt>
                <c:pt idx="8983" formatCode="General">
                  <c:v>8.9830000000000005</c:v>
                </c:pt>
                <c:pt idx="8984" formatCode="General">
                  <c:v>8.984</c:v>
                </c:pt>
                <c:pt idx="8985" formatCode="General">
                  <c:v>8.9849999999999994</c:v>
                </c:pt>
                <c:pt idx="8986" formatCode="General">
                  <c:v>8.9860000000000007</c:v>
                </c:pt>
                <c:pt idx="8987" formatCode="General">
                  <c:v>8.9870000000000001</c:v>
                </c:pt>
                <c:pt idx="8988" formatCode="General">
                  <c:v>8.9879999999999995</c:v>
                </c:pt>
                <c:pt idx="8989" formatCode="General">
                  <c:v>8.9890000000000008</c:v>
                </c:pt>
                <c:pt idx="8990" formatCode="General">
                  <c:v>8.99</c:v>
                </c:pt>
                <c:pt idx="8991" formatCode="General">
                  <c:v>8.9909999999999997</c:v>
                </c:pt>
                <c:pt idx="8992" formatCode="General">
                  <c:v>8.9920000000000009</c:v>
                </c:pt>
                <c:pt idx="8993" formatCode="General">
                  <c:v>8.9930000000000003</c:v>
                </c:pt>
                <c:pt idx="8994" formatCode="General">
                  <c:v>8.9939999999999998</c:v>
                </c:pt>
                <c:pt idx="8995" formatCode="General">
                  <c:v>8.9949999999999992</c:v>
                </c:pt>
                <c:pt idx="8996" formatCode="General">
                  <c:v>8.9960000000000004</c:v>
                </c:pt>
                <c:pt idx="8997" formatCode="General">
                  <c:v>8.9969999999999999</c:v>
                </c:pt>
                <c:pt idx="8998" formatCode="General">
                  <c:v>8.9979999999999993</c:v>
                </c:pt>
                <c:pt idx="8999" formatCode="General">
                  <c:v>8.9990000000000006</c:v>
                </c:pt>
                <c:pt idx="9000" formatCode="General">
                  <c:v>9</c:v>
                </c:pt>
                <c:pt idx="9001" formatCode="General">
                  <c:v>9.0009999999999994</c:v>
                </c:pt>
                <c:pt idx="9002" formatCode="General">
                  <c:v>9.0020000000000007</c:v>
                </c:pt>
                <c:pt idx="9003" formatCode="General">
                  <c:v>9.0030000000000001</c:v>
                </c:pt>
                <c:pt idx="9004" formatCode="General">
                  <c:v>9.0039999999999996</c:v>
                </c:pt>
                <c:pt idx="9005" formatCode="General">
                  <c:v>9.0050000000000008</c:v>
                </c:pt>
                <c:pt idx="9006" formatCode="General">
                  <c:v>9.0060000000000002</c:v>
                </c:pt>
                <c:pt idx="9007" formatCode="General">
                  <c:v>9.0069999999999997</c:v>
                </c:pt>
                <c:pt idx="9008" formatCode="General">
                  <c:v>9.0079999999999991</c:v>
                </c:pt>
                <c:pt idx="9009" formatCode="General">
                  <c:v>9.0090000000000003</c:v>
                </c:pt>
                <c:pt idx="9010" formatCode="General">
                  <c:v>9.01</c:v>
                </c:pt>
                <c:pt idx="9011" formatCode="General">
                  <c:v>9.0109999999999992</c:v>
                </c:pt>
                <c:pt idx="9012" formatCode="General">
                  <c:v>9.0120000000000005</c:v>
                </c:pt>
                <c:pt idx="9013" formatCode="General">
                  <c:v>9.0129999999999999</c:v>
                </c:pt>
                <c:pt idx="9014" formatCode="General">
                  <c:v>9.0139999999999993</c:v>
                </c:pt>
                <c:pt idx="9015" formatCode="General">
                  <c:v>9.0150000000000006</c:v>
                </c:pt>
                <c:pt idx="9016" formatCode="General">
                  <c:v>9.016</c:v>
                </c:pt>
                <c:pt idx="9017" formatCode="General">
                  <c:v>9.0169999999999995</c:v>
                </c:pt>
                <c:pt idx="9018" formatCode="General">
                  <c:v>9.0180000000000007</c:v>
                </c:pt>
                <c:pt idx="9019" formatCode="General">
                  <c:v>9.0190000000000001</c:v>
                </c:pt>
                <c:pt idx="9020" formatCode="General">
                  <c:v>9.02</c:v>
                </c:pt>
                <c:pt idx="9021" formatCode="General">
                  <c:v>9.0210000000000008</c:v>
                </c:pt>
                <c:pt idx="9022" formatCode="General">
                  <c:v>9.0220000000000002</c:v>
                </c:pt>
                <c:pt idx="9023" formatCode="General">
                  <c:v>9.0229999999999997</c:v>
                </c:pt>
                <c:pt idx="9024" formatCode="General">
                  <c:v>9.0239999999999991</c:v>
                </c:pt>
                <c:pt idx="9025" formatCode="General">
                  <c:v>9.0250000000000004</c:v>
                </c:pt>
                <c:pt idx="9026" formatCode="General">
                  <c:v>9.0259999999999998</c:v>
                </c:pt>
                <c:pt idx="9027" formatCode="General">
                  <c:v>9.0269999999999992</c:v>
                </c:pt>
                <c:pt idx="9028" formatCode="General">
                  <c:v>9.0280000000000005</c:v>
                </c:pt>
                <c:pt idx="9029" formatCode="General">
                  <c:v>9.0289999999999999</c:v>
                </c:pt>
                <c:pt idx="9030" formatCode="General">
                  <c:v>9.0299999999999994</c:v>
                </c:pt>
                <c:pt idx="9031" formatCode="General">
                  <c:v>9.0310000000000006</c:v>
                </c:pt>
                <c:pt idx="9032" formatCode="General">
                  <c:v>9.032</c:v>
                </c:pt>
                <c:pt idx="9033" formatCode="General">
                  <c:v>9.0329999999999995</c:v>
                </c:pt>
                <c:pt idx="9034" formatCode="General">
                  <c:v>9.0340000000000007</c:v>
                </c:pt>
                <c:pt idx="9035" formatCode="General">
                  <c:v>9.0350000000000001</c:v>
                </c:pt>
                <c:pt idx="9036" formatCode="General">
                  <c:v>9.0359999999999996</c:v>
                </c:pt>
                <c:pt idx="9037" formatCode="General">
                  <c:v>9.0370000000000008</c:v>
                </c:pt>
                <c:pt idx="9038" formatCode="General">
                  <c:v>9.0380000000000003</c:v>
                </c:pt>
                <c:pt idx="9039" formatCode="General">
                  <c:v>9.0389999999999997</c:v>
                </c:pt>
                <c:pt idx="9040" formatCode="General">
                  <c:v>9.0399999999999991</c:v>
                </c:pt>
                <c:pt idx="9041" formatCode="General">
                  <c:v>9.0410000000000004</c:v>
                </c:pt>
                <c:pt idx="9042" formatCode="General">
                  <c:v>9.0419999999999998</c:v>
                </c:pt>
                <c:pt idx="9043" formatCode="General">
                  <c:v>9.0429999999999993</c:v>
                </c:pt>
                <c:pt idx="9044" formatCode="General">
                  <c:v>9.0440000000000005</c:v>
                </c:pt>
                <c:pt idx="9045" formatCode="General">
                  <c:v>9.0449999999999999</c:v>
                </c:pt>
                <c:pt idx="9046" formatCode="General">
                  <c:v>9.0459999999999994</c:v>
                </c:pt>
                <c:pt idx="9047" formatCode="General">
                  <c:v>9.0470000000000006</c:v>
                </c:pt>
                <c:pt idx="9048" formatCode="General">
                  <c:v>9.048</c:v>
                </c:pt>
                <c:pt idx="9049" formatCode="General">
                  <c:v>9.0489999999999995</c:v>
                </c:pt>
                <c:pt idx="9050" formatCode="General">
                  <c:v>9.0500000000000007</c:v>
                </c:pt>
                <c:pt idx="9051" formatCode="General">
                  <c:v>9.0510000000000002</c:v>
                </c:pt>
                <c:pt idx="9052" formatCode="General">
                  <c:v>9.0519999999999996</c:v>
                </c:pt>
                <c:pt idx="9053" formatCode="General">
                  <c:v>9.0530000000000008</c:v>
                </c:pt>
                <c:pt idx="9054" formatCode="General">
                  <c:v>9.0540000000000003</c:v>
                </c:pt>
                <c:pt idx="9055" formatCode="General">
                  <c:v>9.0549999999999997</c:v>
                </c:pt>
                <c:pt idx="9056" formatCode="General">
                  <c:v>9.0559999999999992</c:v>
                </c:pt>
                <c:pt idx="9057" formatCode="General">
                  <c:v>9.0570000000000004</c:v>
                </c:pt>
                <c:pt idx="9058" formatCode="General">
                  <c:v>9.0579999999999998</c:v>
                </c:pt>
                <c:pt idx="9059" formatCode="General">
                  <c:v>9.0589999999999993</c:v>
                </c:pt>
                <c:pt idx="9060" formatCode="General">
                  <c:v>9.06</c:v>
                </c:pt>
                <c:pt idx="9061" formatCode="General">
                  <c:v>9.0609999999999999</c:v>
                </c:pt>
                <c:pt idx="9062" formatCode="General">
                  <c:v>9.0619999999999994</c:v>
                </c:pt>
                <c:pt idx="9063" formatCode="General">
                  <c:v>9.0630000000000006</c:v>
                </c:pt>
                <c:pt idx="9064" formatCode="General">
                  <c:v>9.0640000000000001</c:v>
                </c:pt>
                <c:pt idx="9065" formatCode="General">
                  <c:v>9.0649999999999995</c:v>
                </c:pt>
                <c:pt idx="9066" formatCode="General">
                  <c:v>9.0660000000000007</c:v>
                </c:pt>
                <c:pt idx="9067" formatCode="General">
                  <c:v>9.0670000000000002</c:v>
                </c:pt>
                <c:pt idx="9068" formatCode="General">
                  <c:v>9.0679999999999996</c:v>
                </c:pt>
                <c:pt idx="9069" formatCode="General">
                  <c:v>9.0690000000000008</c:v>
                </c:pt>
                <c:pt idx="9070" formatCode="General">
                  <c:v>9.07</c:v>
                </c:pt>
                <c:pt idx="9071" formatCode="General">
                  <c:v>9.0709999999999997</c:v>
                </c:pt>
                <c:pt idx="9072" formatCode="General">
                  <c:v>9.0719999999999992</c:v>
                </c:pt>
                <c:pt idx="9073" formatCode="General">
                  <c:v>9.0730000000000004</c:v>
                </c:pt>
                <c:pt idx="9074" formatCode="General">
                  <c:v>9.0739999999999998</c:v>
                </c:pt>
                <c:pt idx="9075" formatCode="General">
                  <c:v>9.0749999999999993</c:v>
                </c:pt>
                <c:pt idx="9076" formatCode="General">
                  <c:v>9.0760000000000005</c:v>
                </c:pt>
                <c:pt idx="9077" formatCode="General">
                  <c:v>9.077</c:v>
                </c:pt>
                <c:pt idx="9078" formatCode="General">
                  <c:v>9.0779999999999994</c:v>
                </c:pt>
                <c:pt idx="9079" formatCode="General">
                  <c:v>9.0790000000000006</c:v>
                </c:pt>
                <c:pt idx="9080" formatCode="General">
                  <c:v>9.08</c:v>
                </c:pt>
                <c:pt idx="9081" formatCode="General">
                  <c:v>9.0809999999999995</c:v>
                </c:pt>
                <c:pt idx="9082" formatCode="General">
                  <c:v>9.0820000000000007</c:v>
                </c:pt>
                <c:pt idx="9083" formatCode="General">
                  <c:v>9.0830000000000002</c:v>
                </c:pt>
                <c:pt idx="9084" formatCode="General">
                  <c:v>9.0839999999999996</c:v>
                </c:pt>
                <c:pt idx="9085" formatCode="General">
                  <c:v>9.0850000000000009</c:v>
                </c:pt>
                <c:pt idx="9086" formatCode="General">
                  <c:v>9.0860000000000003</c:v>
                </c:pt>
                <c:pt idx="9087" formatCode="General">
                  <c:v>9.0869999999999997</c:v>
                </c:pt>
                <c:pt idx="9088" formatCode="General">
                  <c:v>9.0879999999999992</c:v>
                </c:pt>
                <c:pt idx="9089" formatCode="General">
                  <c:v>9.0890000000000004</c:v>
                </c:pt>
                <c:pt idx="9090" formatCode="General">
                  <c:v>9.09</c:v>
                </c:pt>
                <c:pt idx="9091" formatCode="General">
                  <c:v>9.0909999999999993</c:v>
                </c:pt>
                <c:pt idx="9092" formatCode="General">
                  <c:v>9.0920000000000005</c:v>
                </c:pt>
                <c:pt idx="9093" formatCode="General">
                  <c:v>9.093</c:v>
                </c:pt>
                <c:pt idx="9094" formatCode="General">
                  <c:v>9.0939999999999994</c:v>
                </c:pt>
                <c:pt idx="9095" formatCode="General">
                  <c:v>9.0950000000000006</c:v>
                </c:pt>
                <c:pt idx="9096" formatCode="General">
                  <c:v>9.0960000000000001</c:v>
                </c:pt>
                <c:pt idx="9097" formatCode="General">
                  <c:v>9.0969999999999995</c:v>
                </c:pt>
                <c:pt idx="9098" formatCode="General">
                  <c:v>9.0980000000000008</c:v>
                </c:pt>
                <c:pt idx="9099" formatCode="General">
                  <c:v>9.0990000000000002</c:v>
                </c:pt>
                <c:pt idx="9100" formatCode="General">
                  <c:v>9.1</c:v>
                </c:pt>
                <c:pt idx="9101" formatCode="General">
                  <c:v>9.1010000000000009</c:v>
                </c:pt>
                <c:pt idx="9102" formatCode="General">
                  <c:v>9.1020000000000003</c:v>
                </c:pt>
                <c:pt idx="9103" formatCode="General">
                  <c:v>9.1029999999999998</c:v>
                </c:pt>
                <c:pt idx="9104" formatCode="General">
                  <c:v>9.1039999999999992</c:v>
                </c:pt>
                <c:pt idx="9105" formatCode="General">
                  <c:v>9.1050000000000004</c:v>
                </c:pt>
                <c:pt idx="9106" formatCode="General">
                  <c:v>9.1059999999999999</c:v>
                </c:pt>
                <c:pt idx="9107" formatCode="General">
                  <c:v>9.1069999999999993</c:v>
                </c:pt>
                <c:pt idx="9108" formatCode="General">
                  <c:v>9.1080000000000005</c:v>
                </c:pt>
                <c:pt idx="9109" formatCode="General">
                  <c:v>9.109</c:v>
                </c:pt>
                <c:pt idx="9110" formatCode="General">
                  <c:v>9.11</c:v>
                </c:pt>
                <c:pt idx="9111" formatCode="General">
                  <c:v>9.1110000000000007</c:v>
                </c:pt>
                <c:pt idx="9112" formatCode="General">
                  <c:v>9.1120000000000001</c:v>
                </c:pt>
                <c:pt idx="9113" formatCode="General">
                  <c:v>9.1129999999999995</c:v>
                </c:pt>
                <c:pt idx="9114" formatCode="General">
                  <c:v>9.1140000000000008</c:v>
                </c:pt>
                <c:pt idx="9115" formatCode="General">
                  <c:v>9.1150000000000002</c:v>
                </c:pt>
                <c:pt idx="9116" formatCode="General">
                  <c:v>9.1159999999999997</c:v>
                </c:pt>
                <c:pt idx="9117" formatCode="General">
                  <c:v>9.1170000000000009</c:v>
                </c:pt>
                <c:pt idx="9118" formatCode="General">
                  <c:v>9.1180000000000003</c:v>
                </c:pt>
                <c:pt idx="9119" formatCode="General">
                  <c:v>9.1189999999999998</c:v>
                </c:pt>
                <c:pt idx="9120" formatCode="General">
                  <c:v>9.1199999999999992</c:v>
                </c:pt>
                <c:pt idx="9121" formatCode="General">
                  <c:v>9.1210000000000004</c:v>
                </c:pt>
                <c:pt idx="9122" formatCode="General">
                  <c:v>9.1219999999999999</c:v>
                </c:pt>
                <c:pt idx="9123" formatCode="General">
                  <c:v>9.1229999999999993</c:v>
                </c:pt>
                <c:pt idx="9124" formatCode="General">
                  <c:v>9.1240000000000006</c:v>
                </c:pt>
                <c:pt idx="9125" formatCode="General">
                  <c:v>9.125</c:v>
                </c:pt>
                <c:pt idx="9126" formatCode="General">
                  <c:v>9.1259999999999994</c:v>
                </c:pt>
                <c:pt idx="9127" formatCode="General">
                  <c:v>9.1270000000000007</c:v>
                </c:pt>
                <c:pt idx="9128" formatCode="General">
                  <c:v>9.1280000000000001</c:v>
                </c:pt>
                <c:pt idx="9129" formatCode="General">
                  <c:v>9.1289999999999996</c:v>
                </c:pt>
                <c:pt idx="9130" formatCode="General">
                  <c:v>9.1300000000000008</c:v>
                </c:pt>
                <c:pt idx="9131" formatCode="General">
                  <c:v>9.1310000000000002</c:v>
                </c:pt>
                <c:pt idx="9132" formatCode="General">
                  <c:v>9.1319999999999997</c:v>
                </c:pt>
                <c:pt idx="9133" formatCode="General">
                  <c:v>9.1329999999999991</c:v>
                </c:pt>
                <c:pt idx="9134" formatCode="General">
                  <c:v>9.1340000000000003</c:v>
                </c:pt>
                <c:pt idx="9135" formatCode="General">
                  <c:v>9.1349999999999998</c:v>
                </c:pt>
                <c:pt idx="9136" formatCode="General">
                  <c:v>9.1359999999999992</c:v>
                </c:pt>
                <c:pt idx="9137" formatCode="General">
                  <c:v>9.1370000000000005</c:v>
                </c:pt>
                <c:pt idx="9138" formatCode="General">
                  <c:v>9.1379999999999999</c:v>
                </c:pt>
                <c:pt idx="9139" formatCode="General">
                  <c:v>9.1389999999999993</c:v>
                </c:pt>
                <c:pt idx="9140" formatCode="General">
                  <c:v>9.14</c:v>
                </c:pt>
                <c:pt idx="9141" formatCode="General">
                  <c:v>9.141</c:v>
                </c:pt>
                <c:pt idx="9142" formatCode="General">
                  <c:v>9.1419999999999995</c:v>
                </c:pt>
                <c:pt idx="9143" formatCode="General">
                  <c:v>9.1430000000000007</c:v>
                </c:pt>
                <c:pt idx="9144" formatCode="General">
                  <c:v>9.1440000000000001</c:v>
                </c:pt>
                <c:pt idx="9145" formatCode="General">
                  <c:v>9.1449999999999996</c:v>
                </c:pt>
                <c:pt idx="9146" formatCode="General">
                  <c:v>9.1460000000000008</c:v>
                </c:pt>
                <c:pt idx="9147" formatCode="General">
                  <c:v>9.1470000000000002</c:v>
                </c:pt>
                <c:pt idx="9148" formatCode="General">
                  <c:v>9.1479999999999997</c:v>
                </c:pt>
                <c:pt idx="9149" formatCode="General">
                  <c:v>9.1489999999999991</c:v>
                </c:pt>
                <c:pt idx="9150" formatCode="General">
                  <c:v>9.15</c:v>
                </c:pt>
                <c:pt idx="9151" formatCode="General">
                  <c:v>9.1509999999999998</c:v>
                </c:pt>
                <c:pt idx="9152" formatCode="General">
                  <c:v>9.1519999999999992</c:v>
                </c:pt>
                <c:pt idx="9153" formatCode="General">
                  <c:v>9.1530000000000005</c:v>
                </c:pt>
                <c:pt idx="9154" formatCode="General">
                  <c:v>9.1539999999999999</c:v>
                </c:pt>
                <c:pt idx="9155" formatCode="General">
                  <c:v>9.1549999999999994</c:v>
                </c:pt>
                <c:pt idx="9156" formatCode="General">
                  <c:v>9.1560000000000006</c:v>
                </c:pt>
                <c:pt idx="9157" formatCode="General">
                  <c:v>9.157</c:v>
                </c:pt>
                <c:pt idx="9158" formatCode="General">
                  <c:v>9.1579999999999995</c:v>
                </c:pt>
                <c:pt idx="9159" formatCode="General">
                  <c:v>9.1590000000000007</c:v>
                </c:pt>
                <c:pt idx="9160" formatCode="General">
                  <c:v>9.16</c:v>
                </c:pt>
                <c:pt idx="9161" formatCode="General">
                  <c:v>9.1609999999999996</c:v>
                </c:pt>
                <c:pt idx="9162" formatCode="General">
                  <c:v>9.1620000000000008</c:v>
                </c:pt>
                <c:pt idx="9163" formatCode="General">
                  <c:v>9.1630000000000003</c:v>
                </c:pt>
                <c:pt idx="9164" formatCode="General">
                  <c:v>9.1639999999999997</c:v>
                </c:pt>
                <c:pt idx="9165" formatCode="General">
                  <c:v>9.1649999999999991</c:v>
                </c:pt>
                <c:pt idx="9166" formatCode="General">
                  <c:v>9.1660000000000004</c:v>
                </c:pt>
                <c:pt idx="9167" formatCode="General">
                  <c:v>9.1669999999999998</c:v>
                </c:pt>
                <c:pt idx="9168" formatCode="General">
                  <c:v>9.1679999999999993</c:v>
                </c:pt>
                <c:pt idx="9169" formatCode="General">
                  <c:v>9.1690000000000005</c:v>
                </c:pt>
                <c:pt idx="9170" formatCode="General">
                  <c:v>9.17</c:v>
                </c:pt>
                <c:pt idx="9171" formatCode="General">
                  <c:v>9.1709999999999994</c:v>
                </c:pt>
                <c:pt idx="9172" formatCode="General">
                  <c:v>9.1720000000000006</c:v>
                </c:pt>
                <c:pt idx="9173" formatCode="General">
                  <c:v>9.173</c:v>
                </c:pt>
                <c:pt idx="9174" formatCode="General">
                  <c:v>9.1739999999999995</c:v>
                </c:pt>
                <c:pt idx="9175" formatCode="General">
                  <c:v>9.1750000000000007</c:v>
                </c:pt>
                <c:pt idx="9176" formatCode="General">
                  <c:v>9.1760000000000002</c:v>
                </c:pt>
                <c:pt idx="9177" formatCode="General">
                  <c:v>9.1769999999999996</c:v>
                </c:pt>
                <c:pt idx="9178" formatCode="General">
                  <c:v>9.1780000000000008</c:v>
                </c:pt>
                <c:pt idx="9179" formatCode="General">
                  <c:v>9.1790000000000003</c:v>
                </c:pt>
                <c:pt idx="9180" formatCode="General">
                  <c:v>9.18</c:v>
                </c:pt>
                <c:pt idx="9181" formatCode="General">
                  <c:v>9.1809999999999992</c:v>
                </c:pt>
                <c:pt idx="9182" formatCode="General">
                  <c:v>9.1820000000000004</c:v>
                </c:pt>
                <c:pt idx="9183" formatCode="General">
                  <c:v>9.1829999999999998</c:v>
                </c:pt>
                <c:pt idx="9184" formatCode="General">
                  <c:v>9.1839999999999993</c:v>
                </c:pt>
                <c:pt idx="9185" formatCode="General">
                  <c:v>9.1850000000000005</c:v>
                </c:pt>
                <c:pt idx="9186" formatCode="General">
                  <c:v>9.1859999999999999</c:v>
                </c:pt>
                <c:pt idx="9187" formatCode="General">
                  <c:v>9.1869999999999994</c:v>
                </c:pt>
                <c:pt idx="9188" formatCode="General">
                  <c:v>9.1880000000000006</c:v>
                </c:pt>
                <c:pt idx="9189" formatCode="General">
                  <c:v>9.1890000000000001</c:v>
                </c:pt>
                <c:pt idx="9190" formatCode="General">
                  <c:v>9.19</c:v>
                </c:pt>
                <c:pt idx="9191" formatCode="General">
                  <c:v>9.1910000000000007</c:v>
                </c:pt>
                <c:pt idx="9192" formatCode="General">
                  <c:v>9.1920000000000002</c:v>
                </c:pt>
                <c:pt idx="9193" formatCode="General">
                  <c:v>9.1929999999999996</c:v>
                </c:pt>
                <c:pt idx="9194" formatCode="General">
                  <c:v>9.1940000000000008</c:v>
                </c:pt>
                <c:pt idx="9195" formatCode="General">
                  <c:v>9.1950000000000003</c:v>
                </c:pt>
                <c:pt idx="9196" formatCode="General">
                  <c:v>9.1959999999999997</c:v>
                </c:pt>
                <c:pt idx="9197" formatCode="General">
                  <c:v>9.1969999999999992</c:v>
                </c:pt>
                <c:pt idx="9198" formatCode="General">
                  <c:v>9.1980000000000004</c:v>
                </c:pt>
                <c:pt idx="9199" formatCode="General">
                  <c:v>9.1989999999999998</c:v>
                </c:pt>
                <c:pt idx="9200" formatCode="General">
                  <c:v>9.1999999999999993</c:v>
                </c:pt>
                <c:pt idx="9201" formatCode="General">
                  <c:v>9.2010000000000005</c:v>
                </c:pt>
                <c:pt idx="9202" formatCode="General">
                  <c:v>9.202</c:v>
                </c:pt>
                <c:pt idx="9203" formatCode="General">
                  <c:v>9.2029999999999994</c:v>
                </c:pt>
                <c:pt idx="9204" formatCode="General">
                  <c:v>9.2040000000000006</c:v>
                </c:pt>
                <c:pt idx="9205" formatCode="General">
                  <c:v>9.2050000000000001</c:v>
                </c:pt>
                <c:pt idx="9206" formatCode="General">
                  <c:v>9.2059999999999995</c:v>
                </c:pt>
                <c:pt idx="9207" formatCode="General">
                  <c:v>9.2070000000000007</c:v>
                </c:pt>
                <c:pt idx="9208" formatCode="General">
                  <c:v>9.2080000000000002</c:v>
                </c:pt>
                <c:pt idx="9209" formatCode="General">
                  <c:v>9.2089999999999996</c:v>
                </c:pt>
                <c:pt idx="9210" formatCode="General">
                  <c:v>9.2100000000000009</c:v>
                </c:pt>
                <c:pt idx="9211" formatCode="General">
                  <c:v>9.2110000000000003</c:v>
                </c:pt>
                <c:pt idx="9212" formatCode="General">
                  <c:v>9.2119999999999997</c:v>
                </c:pt>
                <c:pt idx="9213" formatCode="General">
                  <c:v>9.2129999999999992</c:v>
                </c:pt>
                <c:pt idx="9214" formatCode="General">
                  <c:v>9.2140000000000004</c:v>
                </c:pt>
                <c:pt idx="9215" formatCode="General">
                  <c:v>9.2149999999999999</c:v>
                </c:pt>
                <c:pt idx="9216" formatCode="General">
                  <c:v>9.2159999999999993</c:v>
                </c:pt>
                <c:pt idx="9217" formatCode="General">
                  <c:v>9.2170000000000005</c:v>
                </c:pt>
                <c:pt idx="9218" formatCode="General">
                  <c:v>9.218</c:v>
                </c:pt>
                <c:pt idx="9219" formatCode="General">
                  <c:v>9.2189999999999994</c:v>
                </c:pt>
                <c:pt idx="9220" formatCode="General">
                  <c:v>9.2200000000000006</c:v>
                </c:pt>
                <c:pt idx="9221" formatCode="General">
                  <c:v>9.2210000000000001</c:v>
                </c:pt>
                <c:pt idx="9222" formatCode="General">
                  <c:v>9.2219999999999995</c:v>
                </c:pt>
                <c:pt idx="9223" formatCode="General">
                  <c:v>9.2230000000000008</c:v>
                </c:pt>
                <c:pt idx="9224" formatCode="General">
                  <c:v>9.2240000000000002</c:v>
                </c:pt>
                <c:pt idx="9225" formatCode="General">
                  <c:v>9.2249999999999996</c:v>
                </c:pt>
                <c:pt idx="9226" formatCode="General">
                  <c:v>9.2260000000000009</c:v>
                </c:pt>
                <c:pt idx="9227" formatCode="General">
                  <c:v>9.2270000000000003</c:v>
                </c:pt>
                <c:pt idx="9228" formatCode="General">
                  <c:v>9.2279999999999998</c:v>
                </c:pt>
                <c:pt idx="9229" formatCode="General">
                  <c:v>9.2289999999999992</c:v>
                </c:pt>
                <c:pt idx="9230" formatCode="General">
                  <c:v>9.23</c:v>
                </c:pt>
                <c:pt idx="9231" formatCode="General">
                  <c:v>9.2309999999999999</c:v>
                </c:pt>
                <c:pt idx="9232" formatCode="General">
                  <c:v>9.2319999999999993</c:v>
                </c:pt>
                <c:pt idx="9233" formatCode="General">
                  <c:v>9.2330000000000005</c:v>
                </c:pt>
                <c:pt idx="9234" formatCode="General">
                  <c:v>9.234</c:v>
                </c:pt>
                <c:pt idx="9235" formatCode="General">
                  <c:v>9.2349999999999994</c:v>
                </c:pt>
                <c:pt idx="9236" formatCode="General">
                  <c:v>9.2360000000000007</c:v>
                </c:pt>
                <c:pt idx="9237" formatCode="General">
                  <c:v>9.2370000000000001</c:v>
                </c:pt>
                <c:pt idx="9238" formatCode="General">
                  <c:v>9.2379999999999995</c:v>
                </c:pt>
                <c:pt idx="9239" formatCode="General">
                  <c:v>9.2390000000000008</c:v>
                </c:pt>
                <c:pt idx="9240" formatCode="General">
                  <c:v>9.24</c:v>
                </c:pt>
                <c:pt idx="9241" formatCode="General">
                  <c:v>9.2409999999999997</c:v>
                </c:pt>
                <c:pt idx="9242" formatCode="General">
                  <c:v>9.2420000000000009</c:v>
                </c:pt>
                <c:pt idx="9243" formatCode="General">
                  <c:v>9.2430000000000003</c:v>
                </c:pt>
                <c:pt idx="9244" formatCode="General">
                  <c:v>9.2439999999999998</c:v>
                </c:pt>
                <c:pt idx="9245" formatCode="General">
                  <c:v>9.2449999999999992</c:v>
                </c:pt>
                <c:pt idx="9246" formatCode="General">
                  <c:v>9.2460000000000004</c:v>
                </c:pt>
                <c:pt idx="9247" formatCode="General">
                  <c:v>9.2469999999999999</c:v>
                </c:pt>
                <c:pt idx="9248" formatCode="General">
                  <c:v>9.2479999999999993</c:v>
                </c:pt>
                <c:pt idx="9249" formatCode="General">
                  <c:v>9.2490000000000006</c:v>
                </c:pt>
                <c:pt idx="9250" formatCode="General">
                  <c:v>9.25</c:v>
                </c:pt>
                <c:pt idx="9251" formatCode="General">
                  <c:v>9.2509999999999994</c:v>
                </c:pt>
                <c:pt idx="9252" formatCode="General">
                  <c:v>9.2520000000000007</c:v>
                </c:pt>
                <c:pt idx="9253" formatCode="General">
                  <c:v>9.2530000000000001</c:v>
                </c:pt>
                <c:pt idx="9254" formatCode="General">
                  <c:v>9.2539999999999996</c:v>
                </c:pt>
                <c:pt idx="9255" formatCode="General">
                  <c:v>9.2550000000000008</c:v>
                </c:pt>
                <c:pt idx="9256" formatCode="General">
                  <c:v>9.2560000000000002</c:v>
                </c:pt>
                <c:pt idx="9257" formatCode="General">
                  <c:v>9.2569999999999997</c:v>
                </c:pt>
                <c:pt idx="9258" formatCode="General">
                  <c:v>9.2579999999999991</c:v>
                </c:pt>
                <c:pt idx="9259" formatCode="General">
                  <c:v>9.2590000000000003</c:v>
                </c:pt>
                <c:pt idx="9260" formatCode="General">
                  <c:v>9.26</c:v>
                </c:pt>
                <c:pt idx="9261" formatCode="General">
                  <c:v>9.2609999999999992</c:v>
                </c:pt>
                <c:pt idx="9262" formatCode="General">
                  <c:v>9.2620000000000005</c:v>
                </c:pt>
                <c:pt idx="9263" formatCode="General">
                  <c:v>9.2629999999999999</c:v>
                </c:pt>
                <c:pt idx="9264" formatCode="General">
                  <c:v>9.2639999999999993</c:v>
                </c:pt>
                <c:pt idx="9265" formatCode="General">
                  <c:v>9.2650000000000006</c:v>
                </c:pt>
                <c:pt idx="9266" formatCode="General">
                  <c:v>9.266</c:v>
                </c:pt>
                <c:pt idx="9267" formatCode="General">
                  <c:v>9.2669999999999995</c:v>
                </c:pt>
                <c:pt idx="9268" formatCode="General">
                  <c:v>9.2680000000000007</c:v>
                </c:pt>
                <c:pt idx="9269" formatCode="General">
                  <c:v>9.2690000000000001</c:v>
                </c:pt>
                <c:pt idx="9270" formatCode="General">
                  <c:v>9.27</c:v>
                </c:pt>
                <c:pt idx="9271" formatCode="General">
                  <c:v>9.2710000000000008</c:v>
                </c:pt>
                <c:pt idx="9272" formatCode="General">
                  <c:v>9.2720000000000002</c:v>
                </c:pt>
                <c:pt idx="9273" formatCode="General">
                  <c:v>9.2729999999999997</c:v>
                </c:pt>
                <c:pt idx="9274" formatCode="General">
                  <c:v>9.2739999999999991</c:v>
                </c:pt>
                <c:pt idx="9275" formatCode="General">
                  <c:v>9.2750000000000004</c:v>
                </c:pt>
                <c:pt idx="9276" formatCode="General">
                  <c:v>9.2759999999999998</c:v>
                </c:pt>
                <c:pt idx="9277" formatCode="General">
                  <c:v>9.2769999999999992</c:v>
                </c:pt>
                <c:pt idx="9278" formatCode="General">
                  <c:v>9.2780000000000005</c:v>
                </c:pt>
                <c:pt idx="9279" formatCode="General">
                  <c:v>9.2789999999999999</c:v>
                </c:pt>
                <c:pt idx="9280" formatCode="General">
                  <c:v>9.2799999999999994</c:v>
                </c:pt>
                <c:pt idx="9281" formatCode="General">
                  <c:v>9.2810000000000006</c:v>
                </c:pt>
                <c:pt idx="9282" formatCode="General">
                  <c:v>9.282</c:v>
                </c:pt>
                <c:pt idx="9283" formatCode="General">
                  <c:v>9.2829999999999995</c:v>
                </c:pt>
                <c:pt idx="9284" formatCode="General">
                  <c:v>9.2840000000000007</c:v>
                </c:pt>
                <c:pt idx="9285" formatCode="General">
                  <c:v>9.2850000000000001</c:v>
                </c:pt>
                <c:pt idx="9286" formatCode="General">
                  <c:v>9.2859999999999996</c:v>
                </c:pt>
                <c:pt idx="9287" formatCode="General">
                  <c:v>9.2870000000000008</c:v>
                </c:pt>
                <c:pt idx="9288" formatCode="General">
                  <c:v>9.2880000000000003</c:v>
                </c:pt>
                <c:pt idx="9289" formatCode="General">
                  <c:v>9.2889999999999997</c:v>
                </c:pt>
                <c:pt idx="9290" formatCode="General">
                  <c:v>9.2899999999999991</c:v>
                </c:pt>
                <c:pt idx="9291" formatCode="General">
                  <c:v>9.2910000000000004</c:v>
                </c:pt>
                <c:pt idx="9292" formatCode="General">
                  <c:v>9.2919999999999998</c:v>
                </c:pt>
                <c:pt idx="9293" formatCode="General">
                  <c:v>9.2929999999999993</c:v>
                </c:pt>
                <c:pt idx="9294" formatCode="General">
                  <c:v>9.2940000000000005</c:v>
                </c:pt>
                <c:pt idx="9295" formatCode="General">
                  <c:v>9.2949999999999999</c:v>
                </c:pt>
                <c:pt idx="9296" formatCode="General">
                  <c:v>9.2959999999999994</c:v>
                </c:pt>
                <c:pt idx="9297" formatCode="General">
                  <c:v>9.2970000000000006</c:v>
                </c:pt>
                <c:pt idx="9298" formatCode="General">
                  <c:v>9.298</c:v>
                </c:pt>
                <c:pt idx="9299" formatCode="General">
                  <c:v>9.2989999999999995</c:v>
                </c:pt>
                <c:pt idx="9300" formatCode="General">
                  <c:v>9.3000000000000007</c:v>
                </c:pt>
                <c:pt idx="9301" formatCode="General">
                  <c:v>9.3010000000000002</c:v>
                </c:pt>
                <c:pt idx="9302" formatCode="General">
                  <c:v>9.3019999999999996</c:v>
                </c:pt>
                <c:pt idx="9303" formatCode="General">
                  <c:v>9.3030000000000008</c:v>
                </c:pt>
                <c:pt idx="9304" formatCode="General">
                  <c:v>9.3040000000000003</c:v>
                </c:pt>
                <c:pt idx="9305" formatCode="General">
                  <c:v>9.3049999999999997</c:v>
                </c:pt>
                <c:pt idx="9306" formatCode="General">
                  <c:v>9.3059999999999992</c:v>
                </c:pt>
                <c:pt idx="9307" formatCode="General">
                  <c:v>9.3070000000000004</c:v>
                </c:pt>
                <c:pt idx="9308" formatCode="General">
                  <c:v>9.3079999999999998</c:v>
                </c:pt>
                <c:pt idx="9309" formatCode="General">
                  <c:v>9.3089999999999993</c:v>
                </c:pt>
                <c:pt idx="9310" formatCode="General">
                  <c:v>9.31</c:v>
                </c:pt>
                <c:pt idx="9311" formatCode="General">
                  <c:v>9.3109999999999999</c:v>
                </c:pt>
                <c:pt idx="9312" formatCode="General">
                  <c:v>9.3119999999999994</c:v>
                </c:pt>
                <c:pt idx="9313" formatCode="General">
                  <c:v>9.3130000000000006</c:v>
                </c:pt>
                <c:pt idx="9314" formatCode="General">
                  <c:v>9.3140000000000001</c:v>
                </c:pt>
                <c:pt idx="9315" formatCode="General">
                  <c:v>9.3149999999999995</c:v>
                </c:pt>
                <c:pt idx="9316" formatCode="General">
                  <c:v>9.3160000000000007</c:v>
                </c:pt>
                <c:pt idx="9317" formatCode="General">
                  <c:v>9.3170000000000002</c:v>
                </c:pt>
                <c:pt idx="9318" formatCode="General">
                  <c:v>9.3179999999999996</c:v>
                </c:pt>
                <c:pt idx="9319" formatCode="General">
                  <c:v>9.3190000000000008</c:v>
                </c:pt>
                <c:pt idx="9320" formatCode="General">
                  <c:v>9.32</c:v>
                </c:pt>
                <c:pt idx="9321" formatCode="General">
                  <c:v>9.3209999999999997</c:v>
                </c:pt>
                <c:pt idx="9322" formatCode="General">
                  <c:v>9.3219999999999992</c:v>
                </c:pt>
                <c:pt idx="9323" formatCode="General">
                  <c:v>9.3230000000000004</c:v>
                </c:pt>
                <c:pt idx="9324" formatCode="General">
                  <c:v>9.3239999999999998</c:v>
                </c:pt>
                <c:pt idx="9325" formatCode="General">
                  <c:v>9.3249999999999993</c:v>
                </c:pt>
                <c:pt idx="9326" formatCode="General">
                  <c:v>9.3260000000000005</c:v>
                </c:pt>
                <c:pt idx="9327" formatCode="General">
                  <c:v>9.327</c:v>
                </c:pt>
                <c:pt idx="9328" formatCode="General">
                  <c:v>9.3279999999999994</c:v>
                </c:pt>
                <c:pt idx="9329" formatCode="General">
                  <c:v>9.3290000000000006</c:v>
                </c:pt>
                <c:pt idx="9330" formatCode="General">
                  <c:v>9.33</c:v>
                </c:pt>
                <c:pt idx="9331" formatCode="General">
                  <c:v>9.3309999999999995</c:v>
                </c:pt>
                <c:pt idx="9332" formatCode="General">
                  <c:v>9.3320000000000007</c:v>
                </c:pt>
                <c:pt idx="9333" formatCode="General">
                  <c:v>9.3330000000000002</c:v>
                </c:pt>
                <c:pt idx="9334" formatCode="General">
                  <c:v>9.3339999999999996</c:v>
                </c:pt>
                <c:pt idx="9335" formatCode="General">
                  <c:v>9.3350000000000009</c:v>
                </c:pt>
                <c:pt idx="9336" formatCode="General">
                  <c:v>9.3360000000000003</c:v>
                </c:pt>
                <c:pt idx="9337" formatCode="General">
                  <c:v>9.3369999999999997</c:v>
                </c:pt>
                <c:pt idx="9338" formatCode="General">
                  <c:v>9.3379999999999992</c:v>
                </c:pt>
                <c:pt idx="9339" formatCode="General">
                  <c:v>9.3390000000000004</c:v>
                </c:pt>
                <c:pt idx="9340" formatCode="General">
                  <c:v>9.34</c:v>
                </c:pt>
                <c:pt idx="9341" formatCode="General">
                  <c:v>9.3409999999999993</c:v>
                </c:pt>
                <c:pt idx="9342" formatCode="General">
                  <c:v>9.3420000000000005</c:v>
                </c:pt>
                <c:pt idx="9343" formatCode="General">
                  <c:v>9.343</c:v>
                </c:pt>
                <c:pt idx="9344" formatCode="General">
                  <c:v>9.3439999999999994</c:v>
                </c:pt>
                <c:pt idx="9345" formatCode="General">
                  <c:v>9.3450000000000006</c:v>
                </c:pt>
                <c:pt idx="9346" formatCode="General">
                  <c:v>9.3460000000000001</c:v>
                </c:pt>
                <c:pt idx="9347" formatCode="General">
                  <c:v>9.3469999999999995</c:v>
                </c:pt>
                <c:pt idx="9348" formatCode="General">
                  <c:v>9.3480000000000008</c:v>
                </c:pt>
                <c:pt idx="9349" formatCode="General">
                  <c:v>9.3490000000000002</c:v>
                </c:pt>
                <c:pt idx="9350" formatCode="General">
                  <c:v>9.35</c:v>
                </c:pt>
                <c:pt idx="9351" formatCode="General">
                  <c:v>9.3510000000000009</c:v>
                </c:pt>
                <c:pt idx="9352" formatCode="General">
                  <c:v>9.3520000000000003</c:v>
                </c:pt>
                <c:pt idx="9353" formatCode="General">
                  <c:v>9.3529999999999998</c:v>
                </c:pt>
                <c:pt idx="9354" formatCode="General">
                  <c:v>9.3539999999999992</c:v>
                </c:pt>
                <c:pt idx="9355" formatCode="General">
                  <c:v>9.3550000000000004</c:v>
                </c:pt>
                <c:pt idx="9356" formatCode="General">
                  <c:v>9.3559999999999999</c:v>
                </c:pt>
                <c:pt idx="9357" formatCode="General">
                  <c:v>9.3569999999999993</c:v>
                </c:pt>
                <c:pt idx="9358" formatCode="General">
                  <c:v>9.3580000000000005</c:v>
                </c:pt>
                <c:pt idx="9359" formatCode="General">
                  <c:v>9.359</c:v>
                </c:pt>
                <c:pt idx="9360" formatCode="General">
                  <c:v>9.36</c:v>
                </c:pt>
                <c:pt idx="9361" formatCode="General">
                  <c:v>9.3610000000000007</c:v>
                </c:pt>
                <c:pt idx="9362" formatCode="General">
                  <c:v>9.3620000000000001</c:v>
                </c:pt>
                <c:pt idx="9363" formatCode="General">
                  <c:v>9.3629999999999995</c:v>
                </c:pt>
                <c:pt idx="9364" formatCode="General">
                  <c:v>9.3640000000000008</c:v>
                </c:pt>
                <c:pt idx="9365" formatCode="General">
                  <c:v>9.3650000000000002</c:v>
                </c:pt>
                <c:pt idx="9366" formatCode="General">
                  <c:v>9.3659999999999997</c:v>
                </c:pt>
                <c:pt idx="9367" formatCode="General">
                  <c:v>9.3670000000000009</c:v>
                </c:pt>
                <c:pt idx="9368" formatCode="General">
                  <c:v>9.3680000000000003</c:v>
                </c:pt>
                <c:pt idx="9369" formatCode="General">
                  <c:v>9.3689999999999998</c:v>
                </c:pt>
                <c:pt idx="9370" formatCode="General">
                  <c:v>9.3699999999999992</c:v>
                </c:pt>
                <c:pt idx="9371" formatCode="General">
                  <c:v>9.3710000000000004</c:v>
                </c:pt>
                <c:pt idx="9372" formatCode="General">
                  <c:v>9.3719999999999999</c:v>
                </c:pt>
                <c:pt idx="9373" formatCode="General">
                  <c:v>9.3729999999999993</c:v>
                </c:pt>
                <c:pt idx="9374" formatCode="General">
                  <c:v>9.3740000000000006</c:v>
                </c:pt>
                <c:pt idx="9375" formatCode="General">
                  <c:v>9.375</c:v>
                </c:pt>
                <c:pt idx="9376" formatCode="General">
                  <c:v>9.3759999999999994</c:v>
                </c:pt>
                <c:pt idx="9377" formatCode="General">
                  <c:v>9.3770000000000007</c:v>
                </c:pt>
                <c:pt idx="9378" formatCode="General">
                  <c:v>9.3780000000000001</c:v>
                </c:pt>
                <c:pt idx="9379" formatCode="General">
                  <c:v>9.3789999999999996</c:v>
                </c:pt>
                <c:pt idx="9380" formatCode="General">
                  <c:v>9.3800000000000008</c:v>
                </c:pt>
                <c:pt idx="9381" formatCode="General">
                  <c:v>9.3810000000000002</c:v>
                </c:pt>
                <c:pt idx="9382" formatCode="General">
                  <c:v>9.3819999999999997</c:v>
                </c:pt>
                <c:pt idx="9383" formatCode="General">
                  <c:v>9.3829999999999991</c:v>
                </c:pt>
                <c:pt idx="9384" formatCode="General">
                  <c:v>9.3840000000000003</c:v>
                </c:pt>
                <c:pt idx="9385" formatCode="General">
                  <c:v>9.3849999999999998</c:v>
                </c:pt>
                <c:pt idx="9386" formatCode="General">
                  <c:v>9.3859999999999992</c:v>
                </c:pt>
                <c:pt idx="9387" formatCode="General">
                  <c:v>9.3870000000000005</c:v>
                </c:pt>
                <c:pt idx="9388" formatCode="General">
                  <c:v>9.3879999999999999</c:v>
                </c:pt>
                <c:pt idx="9389" formatCode="General">
                  <c:v>9.3889999999999993</c:v>
                </c:pt>
                <c:pt idx="9390" formatCode="General">
                  <c:v>9.39</c:v>
                </c:pt>
                <c:pt idx="9391" formatCode="General">
                  <c:v>9.391</c:v>
                </c:pt>
                <c:pt idx="9392" formatCode="General">
                  <c:v>9.3919999999999995</c:v>
                </c:pt>
                <c:pt idx="9393" formatCode="General">
                  <c:v>9.3930000000000007</c:v>
                </c:pt>
                <c:pt idx="9394" formatCode="General">
                  <c:v>9.3940000000000001</c:v>
                </c:pt>
                <c:pt idx="9395" formatCode="General">
                  <c:v>9.3949999999999996</c:v>
                </c:pt>
                <c:pt idx="9396" formatCode="General">
                  <c:v>9.3960000000000008</c:v>
                </c:pt>
                <c:pt idx="9397" formatCode="General">
                  <c:v>9.3970000000000002</c:v>
                </c:pt>
                <c:pt idx="9398" formatCode="General">
                  <c:v>9.3979999999999997</c:v>
                </c:pt>
                <c:pt idx="9399" formatCode="General">
                  <c:v>9.3989999999999991</c:v>
                </c:pt>
                <c:pt idx="9400" formatCode="General">
                  <c:v>9.4</c:v>
                </c:pt>
                <c:pt idx="9401" formatCode="General">
                  <c:v>9.4009999999999998</c:v>
                </c:pt>
                <c:pt idx="9402" formatCode="General">
                  <c:v>9.4019999999999992</c:v>
                </c:pt>
                <c:pt idx="9403" formatCode="General">
                  <c:v>9.4030000000000005</c:v>
                </c:pt>
                <c:pt idx="9404" formatCode="General">
                  <c:v>9.4039999999999999</c:v>
                </c:pt>
                <c:pt idx="9405" formatCode="General">
                  <c:v>9.4049999999999994</c:v>
                </c:pt>
                <c:pt idx="9406" formatCode="General">
                  <c:v>9.4060000000000006</c:v>
                </c:pt>
                <c:pt idx="9407" formatCode="General">
                  <c:v>9.407</c:v>
                </c:pt>
                <c:pt idx="9408" formatCode="General">
                  <c:v>9.4079999999999995</c:v>
                </c:pt>
                <c:pt idx="9409" formatCode="General">
                  <c:v>9.4090000000000007</c:v>
                </c:pt>
                <c:pt idx="9410" formatCode="General">
                  <c:v>9.41</c:v>
                </c:pt>
                <c:pt idx="9411" formatCode="General">
                  <c:v>9.4109999999999996</c:v>
                </c:pt>
                <c:pt idx="9412" formatCode="General">
                  <c:v>9.4120000000000008</c:v>
                </c:pt>
                <c:pt idx="9413" formatCode="General">
                  <c:v>9.4130000000000003</c:v>
                </c:pt>
                <c:pt idx="9414" formatCode="General">
                  <c:v>9.4139999999999997</c:v>
                </c:pt>
                <c:pt idx="9415" formatCode="General">
                  <c:v>9.4149999999999991</c:v>
                </c:pt>
                <c:pt idx="9416" formatCode="General">
                  <c:v>9.4160000000000004</c:v>
                </c:pt>
                <c:pt idx="9417" formatCode="General">
                  <c:v>9.4169999999999998</c:v>
                </c:pt>
                <c:pt idx="9418" formatCode="General">
                  <c:v>9.4179999999999993</c:v>
                </c:pt>
                <c:pt idx="9419" formatCode="General">
                  <c:v>9.4190000000000005</c:v>
                </c:pt>
                <c:pt idx="9420" formatCode="General">
                  <c:v>9.42</c:v>
                </c:pt>
                <c:pt idx="9421" formatCode="General">
                  <c:v>9.4209999999999994</c:v>
                </c:pt>
                <c:pt idx="9422" formatCode="General">
                  <c:v>9.4220000000000006</c:v>
                </c:pt>
                <c:pt idx="9423" formatCode="General">
                  <c:v>9.423</c:v>
                </c:pt>
                <c:pt idx="9424" formatCode="General">
                  <c:v>9.4239999999999995</c:v>
                </c:pt>
                <c:pt idx="9425" formatCode="General">
                  <c:v>9.4250000000000007</c:v>
                </c:pt>
                <c:pt idx="9426" formatCode="General">
                  <c:v>9.4260000000000002</c:v>
                </c:pt>
                <c:pt idx="9427" formatCode="General">
                  <c:v>9.4269999999999996</c:v>
                </c:pt>
                <c:pt idx="9428" formatCode="General">
                  <c:v>9.4280000000000008</c:v>
                </c:pt>
                <c:pt idx="9429" formatCode="General">
                  <c:v>9.4290000000000003</c:v>
                </c:pt>
                <c:pt idx="9430" formatCode="General">
                  <c:v>9.43</c:v>
                </c:pt>
                <c:pt idx="9431" formatCode="General">
                  <c:v>9.4309999999999992</c:v>
                </c:pt>
                <c:pt idx="9432" formatCode="General">
                  <c:v>9.4320000000000004</c:v>
                </c:pt>
                <c:pt idx="9433" formatCode="General">
                  <c:v>9.4329999999999998</c:v>
                </c:pt>
                <c:pt idx="9434" formatCode="General">
                  <c:v>9.4339999999999993</c:v>
                </c:pt>
                <c:pt idx="9435" formatCode="General">
                  <c:v>9.4350000000000005</c:v>
                </c:pt>
                <c:pt idx="9436" formatCode="General">
                  <c:v>9.4359999999999999</c:v>
                </c:pt>
                <c:pt idx="9437" formatCode="General">
                  <c:v>9.4369999999999994</c:v>
                </c:pt>
                <c:pt idx="9438" formatCode="General">
                  <c:v>9.4380000000000006</c:v>
                </c:pt>
                <c:pt idx="9439" formatCode="General">
                  <c:v>9.4390000000000001</c:v>
                </c:pt>
                <c:pt idx="9440" formatCode="General">
                  <c:v>9.44</c:v>
                </c:pt>
                <c:pt idx="9441" formatCode="General">
                  <c:v>9.4410000000000007</c:v>
                </c:pt>
                <c:pt idx="9442" formatCode="General">
                  <c:v>9.4420000000000002</c:v>
                </c:pt>
                <c:pt idx="9443" formatCode="General">
                  <c:v>9.4429999999999996</c:v>
                </c:pt>
                <c:pt idx="9444" formatCode="General">
                  <c:v>9.4440000000000008</c:v>
                </c:pt>
                <c:pt idx="9445" formatCode="General">
                  <c:v>9.4450000000000003</c:v>
                </c:pt>
                <c:pt idx="9446" formatCode="General">
                  <c:v>9.4459999999999997</c:v>
                </c:pt>
                <c:pt idx="9447" formatCode="General">
                  <c:v>9.4469999999999992</c:v>
                </c:pt>
                <c:pt idx="9448" formatCode="General">
                  <c:v>9.4480000000000004</c:v>
                </c:pt>
                <c:pt idx="9449" formatCode="General">
                  <c:v>9.4489999999999998</c:v>
                </c:pt>
                <c:pt idx="9450" formatCode="General">
                  <c:v>9.4499999999999993</c:v>
                </c:pt>
                <c:pt idx="9451" formatCode="General">
                  <c:v>9.4510000000000005</c:v>
                </c:pt>
                <c:pt idx="9452" formatCode="General">
                  <c:v>9.452</c:v>
                </c:pt>
                <c:pt idx="9453" formatCode="General">
                  <c:v>9.4529999999999994</c:v>
                </c:pt>
                <c:pt idx="9454" formatCode="General">
                  <c:v>9.4540000000000006</c:v>
                </c:pt>
                <c:pt idx="9455" formatCode="General">
                  <c:v>9.4550000000000001</c:v>
                </c:pt>
                <c:pt idx="9456" formatCode="General">
                  <c:v>9.4559999999999995</c:v>
                </c:pt>
                <c:pt idx="9457" formatCode="General">
                  <c:v>9.4570000000000007</c:v>
                </c:pt>
                <c:pt idx="9458" formatCode="General">
                  <c:v>9.4580000000000002</c:v>
                </c:pt>
                <c:pt idx="9459" formatCode="General">
                  <c:v>9.4589999999999996</c:v>
                </c:pt>
                <c:pt idx="9460" formatCode="General">
                  <c:v>9.4600000000000009</c:v>
                </c:pt>
                <c:pt idx="9461" formatCode="General">
                  <c:v>9.4610000000000003</c:v>
                </c:pt>
                <c:pt idx="9462" formatCode="General">
                  <c:v>9.4619999999999997</c:v>
                </c:pt>
                <c:pt idx="9463" formatCode="General">
                  <c:v>9.4629999999999992</c:v>
                </c:pt>
                <c:pt idx="9464" formatCode="General">
                  <c:v>9.4640000000000004</c:v>
                </c:pt>
                <c:pt idx="9465" formatCode="General">
                  <c:v>9.4649999999999999</c:v>
                </c:pt>
                <c:pt idx="9466" formatCode="General">
                  <c:v>9.4659999999999993</c:v>
                </c:pt>
                <c:pt idx="9467" formatCode="General">
                  <c:v>9.4670000000000005</c:v>
                </c:pt>
                <c:pt idx="9468" formatCode="General">
                  <c:v>9.468</c:v>
                </c:pt>
                <c:pt idx="9469" formatCode="General">
                  <c:v>9.4689999999999994</c:v>
                </c:pt>
                <c:pt idx="9470" formatCode="General">
                  <c:v>9.4700000000000006</c:v>
                </c:pt>
                <c:pt idx="9471" formatCode="General">
                  <c:v>9.4710000000000001</c:v>
                </c:pt>
                <c:pt idx="9472" formatCode="General">
                  <c:v>9.4719999999999995</c:v>
                </c:pt>
                <c:pt idx="9473" formatCode="General">
                  <c:v>9.4730000000000008</c:v>
                </c:pt>
                <c:pt idx="9474" formatCode="General">
                  <c:v>9.4740000000000002</c:v>
                </c:pt>
                <c:pt idx="9475" formatCode="General">
                  <c:v>9.4749999999999996</c:v>
                </c:pt>
                <c:pt idx="9476" formatCode="General">
                  <c:v>9.4760000000000009</c:v>
                </c:pt>
                <c:pt idx="9477" formatCode="General">
                  <c:v>9.4770000000000003</c:v>
                </c:pt>
                <c:pt idx="9478" formatCode="General">
                  <c:v>9.4779999999999998</c:v>
                </c:pt>
                <c:pt idx="9479" formatCode="General">
                  <c:v>9.4789999999999992</c:v>
                </c:pt>
                <c:pt idx="9480" formatCode="General">
                  <c:v>9.48</c:v>
                </c:pt>
                <c:pt idx="9481" formatCode="General">
                  <c:v>9.4809999999999999</c:v>
                </c:pt>
                <c:pt idx="9482" formatCode="General">
                  <c:v>9.4819999999999993</c:v>
                </c:pt>
                <c:pt idx="9483" formatCode="General">
                  <c:v>9.4830000000000005</c:v>
                </c:pt>
                <c:pt idx="9484" formatCode="General">
                  <c:v>9.484</c:v>
                </c:pt>
                <c:pt idx="9485" formatCode="General">
                  <c:v>9.4849999999999994</c:v>
                </c:pt>
                <c:pt idx="9486" formatCode="General">
                  <c:v>9.4860000000000007</c:v>
                </c:pt>
                <c:pt idx="9487" formatCode="General">
                  <c:v>9.4870000000000001</c:v>
                </c:pt>
                <c:pt idx="9488" formatCode="General">
                  <c:v>9.4879999999999995</c:v>
                </c:pt>
                <c:pt idx="9489" formatCode="General">
                  <c:v>9.4890000000000008</c:v>
                </c:pt>
                <c:pt idx="9490" formatCode="General">
                  <c:v>9.49</c:v>
                </c:pt>
                <c:pt idx="9491" formatCode="General">
                  <c:v>9.4909999999999997</c:v>
                </c:pt>
                <c:pt idx="9492" formatCode="General">
                  <c:v>9.4920000000000009</c:v>
                </c:pt>
                <c:pt idx="9493" formatCode="General">
                  <c:v>9.4930000000000003</c:v>
                </c:pt>
                <c:pt idx="9494" formatCode="General">
                  <c:v>9.4939999999999998</c:v>
                </c:pt>
                <c:pt idx="9495" formatCode="General">
                  <c:v>9.4949999999999992</c:v>
                </c:pt>
                <c:pt idx="9496" formatCode="General">
                  <c:v>9.4960000000000004</c:v>
                </c:pt>
                <c:pt idx="9497" formatCode="General">
                  <c:v>9.4969999999999999</c:v>
                </c:pt>
                <c:pt idx="9498" formatCode="General">
                  <c:v>9.4979999999999993</c:v>
                </c:pt>
                <c:pt idx="9499" formatCode="General">
                  <c:v>9.4990000000000006</c:v>
                </c:pt>
                <c:pt idx="9500" formatCode="General">
                  <c:v>9.5</c:v>
                </c:pt>
                <c:pt idx="9501" formatCode="General">
                  <c:v>9.5009999999999994</c:v>
                </c:pt>
                <c:pt idx="9502" formatCode="General">
                  <c:v>9.5020000000000007</c:v>
                </c:pt>
                <c:pt idx="9503" formatCode="General">
                  <c:v>9.5030000000000001</c:v>
                </c:pt>
                <c:pt idx="9504" formatCode="General">
                  <c:v>9.5039999999999996</c:v>
                </c:pt>
                <c:pt idx="9505" formatCode="General">
                  <c:v>9.5050000000000008</c:v>
                </c:pt>
                <c:pt idx="9506" formatCode="General">
                  <c:v>9.5060000000000002</c:v>
                </c:pt>
                <c:pt idx="9507" formatCode="General">
                  <c:v>9.5069999999999997</c:v>
                </c:pt>
                <c:pt idx="9508" formatCode="General">
                  <c:v>9.5079999999999991</c:v>
                </c:pt>
                <c:pt idx="9509" formatCode="General">
                  <c:v>9.5090000000000003</c:v>
                </c:pt>
                <c:pt idx="9510" formatCode="General">
                  <c:v>9.51</c:v>
                </c:pt>
                <c:pt idx="9511" formatCode="General">
                  <c:v>9.5109999999999992</c:v>
                </c:pt>
                <c:pt idx="9512" formatCode="General">
                  <c:v>9.5120000000000005</c:v>
                </c:pt>
                <c:pt idx="9513" formatCode="General">
                  <c:v>9.5129999999999999</c:v>
                </c:pt>
                <c:pt idx="9514" formatCode="General">
                  <c:v>9.5139999999999993</c:v>
                </c:pt>
                <c:pt idx="9515" formatCode="General">
                  <c:v>9.5150000000000006</c:v>
                </c:pt>
                <c:pt idx="9516" formatCode="General">
                  <c:v>9.516</c:v>
                </c:pt>
                <c:pt idx="9517" formatCode="General">
                  <c:v>9.5169999999999995</c:v>
                </c:pt>
                <c:pt idx="9518" formatCode="General">
                  <c:v>9.5180000000000007</c:v>
                </c:pt>
                <c:pt idx="9519" formatCode="General">
                  <c:v>9.5190000000000001</c:v>
                </c:pt>
                <c:pt idx="9520" formatCode="General">
                  <c:v>9.52</c:v>
                </c:pt>
                <c:pt idx="9521" formatCode="General">
                  <c:v>9.5210000000000008</c:v>
                </c:pt>
                <c:pt idx="9522" formatCode="General">
                  <c:v>9.5220000000000002</c:v>
                </c:pt>
                <c:pt idx="9523" formatCode="General">
                  <c:v>9.5229999999999997</c:v>
                </c:pt>
                <c:pt idx="9524" formatCode="General">
                  <c:v>9.5239999999999991</c:v>
                </c:pt>
                <c:pt idx="9525" formatCode="General">
                  <c:v>9.5250000000000004</c:v>
                </c:pt>
                <c:pt idx="9526" formatCode="General">
                  <c:v>9.5259999999999998</c:v>
                </c:pt>
                <c:pt idx="9527" formatCode="General">
                  <c:v>9.5269999999999992</c:v>
                </c:pt>
                <c:pt idx="9528" formatCode="General">
                  <c:v>9.5280000000000005</c:v>
                </c:pt>
                <c:pt idx="9529" formatCode="General">
                  <c:v>9.5289999999999999</c:v>
                </c:pt>
                <c:pt idx="9530" formatCode="General">
                  <c:v>9.5299999999999994</c:v>
                </c:pt>
                <c:pt idx="9531" formatCode="General">
                  <c:v>9.5310000000000006</c:v>
                </c:pt>
                <c:pt idx="9532" formatCode="General">
                  <c:v>9.532</c:v>
                </c:pt>
                <c:pt idx="9533" formatCode="General">
                  <c:v>9.5329999999999995</c:v>
                </c:pt>
                <c:pt idx="9534" formatCode="General">
                  <c:v>9.5340000000000007</c:v>
                </c:pt>
                <c:pt idx="9535" formatCode="General">
                  <c:v>9.5350000000000001</c:v>
                </c:pt>
                <c:pt idx="9536" formatCode="General">
                  <c:v>9.5359999999999996</c:v>
                </c:pt>
                <c:pt idx="9537" formatCode="General">
                  <c:v>9.5370000000000008</c:v>
                </c:pt>
                <c:pt idx="9538" formatCode="General">
                  <c:v>9.5380000000000003</c:v>
                </c:pt>
                <c:pt idx="9539" formatCode="General">
                  <c:v>9.5389999999999997</c:v>
                </c:pt>
                <c:pt idx="9540" formatCode="General">
                  <c:v>9.5399999999999991</c:v>
                </c:pt>
                <c:pt idx="9541" formatCode="General">
                  <c:v>9.5410000000000004</c:v>
                </c:pt>
                <c:pt idx="9542" formatCode="General">
                  <c:v>9.5419999999999998</c:v>
                </c:pt>
                <c:pt idx="9543" formatCode="General">
                  <c:v>9.5429999999999993</c:v>
                </c:pt>
                <c:pt idx="9544" formatCode="General">
                  <c:v>9.5440000000000005</c:v>
                </c:pt>
                <c:pt idx="9545" formatCode="General">
                  <c:v>9.5449999999999999</c:v>
                </c:pt>
                <c:pt idx="9546" formatCode="General">
                  <c:v>9.5459999999999994</c:v>
                </c:pt>
                <c:pt idx="9547" formatCode="General">
                  <c:v>9.5470000000000006</c:v>
                </c:pt>
                <c:pt idx="9548" formatCode="General">
                  <c:v>9.548</c:v>
                </c:pt>
                <c:pt idx="9549" formatCode="General">
                  <c:v>9.5489999999999995</c:v>
                </c:pt>
                <c:pt idx="9550" formatCode="General">
                  <c:v>9.5500000000000007</c:v>
                </c:pt>
                <c:pt idx="9551" formatCode="General">
                  <c:v>9.5510000000000002</c:v>
                </c:pt>
                <c:pt idx="9552" formatCode="General">
                  <c:v>9.5519999999999996</c:v>
                </c:pt>
                <c:pt idx="9553" formatCode="General">
                  <c:v>9.5530000000000008</c:v>
                </c:pt>
                <c:pt idx="9554" formatCode="General">
                  <c:v>9.5540000000000003</c:v>
                </c:pt>
                <c:pt idx="9555" formatCode="General">
                  <c:v>9.5549999999999997</c:v>
                </c:pt>
                <c:pt idx="9556" formatCode="General">
                  <c:v>9.5559999999999992</c:v>
                </c:pt>
                <c:pt idx="9557" formatCode="General">
                  <c:v>9.5570000000000004</c:v>
                </c:pt>
                <c:pt idx="9558" formatCode="General">
                  <c:v>9.5579999999999998</c:v>
                </c:pt>
                <c:pt idx="9559" formatCode="General">
                  <c:v>9.5589999999999993</c:v>
                </c:pt>
                <c:pt idx="9560" formatCode="General">
                  <c:v>9.56</c:v>
                </c:pt>
                <c:pt idx="9561" formatCode="General">
                  <c:v>9.5609999999999999</c:v>
                </c:pt>
                <c:pt idx="9562" formatCode="General">
                  <c:v>9.5619999999999994</c:v>
                </c:pt>
                <c:pt idx="9563" formatCode="General">
                  <c:v>9.5630000000000006</c:v>
                </c:pt>
                <c:pt idx="9564" formatCode="General">
                  <c:v>9.5640000000000001</c:v>
                </c:pt>
                <c:pt idx="9565" formatCode="General">
                  <c:v>9.5649999999999995</c:v>
                </c:pt>
                <c:pt idx="9566" formatCode="General">
                  <c:v>9.5660000000000007</c:v>
                </c:pt>
                <c:pt idx="9567" formatCode="General">
                  <c:v>9.5670000000000002</c:v>
                </c:pt>
                <c:pt idx="9568" formatCode="General">
                  <c:v>9.5679999999999996</c:v>
                </c:pt>
                <c:pt idx="9569" formatCode="General">
                  <c:v>9.5690000000000008</c:v>
                </c:pt>
                <c:pt idx="9570" formatCode="General">
                  <c:v>9.57</c:v>
                </c:pt>
                <c:pt idx="9571" formatCode="General">
                  <c:v>9.5709999999999997</c:v>
                </c:pt>
                <c:pt idx="9572" formatCode="General">
                  <c:v>9.5719999999999992</c:v>
                </c:pt>
                <c:pt idx="9573" formatCode="General">
                  <c:v>9.5730000000000004</c:v>
                </c:pt>
                <c:pt idx="9574" formatCode="General">
                  <c:v>9.5739999999999998</c:v>
                </c:pt>
                <c:pt idx="9575" formatCode="General">
                  <c:v>9.5749999999999993</c:v>
                </c:pt>
                <c:pt idx="9576" formatCode="General">
                  <c:v>9.5760000000000005</c:v>
                </c:pt>
                <c:pt idx="9577" formatCode="General">
                  <c:v>9.577</c:v>
                </c:pt>
                <c:pt idx="9578" formatCode="General">
                  <c:v>9.5779999999999994</c:v>
                </c:pt>
                <c:pt idx="9579" formatCode="General">
                  <c:v>9.5790000000000006</c:v>
                </c:pt>
                <c:pt idx="9580" formatCode="General">
                  <c:v>9.58</c:v>
                </c:pt>
                <c:pt idx="9581" formatCode="General">
                  <c:v>9.5809999999999995</c:v>
                </c:pt>
                <c:pt idx="9582" formatCode="General">
                  <c:v>9.5820000000000007</c:v>
                </c:pt>
                <c:pt idx="9583" formatCode="General">
                  <c:v>9.5830000000000002</c:v>
                </c:pt>
                <c:pt idx="9584" formatCode="General">
                  <c:v>9.5839999999999996</c:v>
                </c:pt>
                <c:pt idx="9585" formatCode="General">
                  <c:v>9.5850000000000009</c:v>
                </c:pt>
                <c:pt idx="9586" formatCode="General">
                  <c:v>9.5860000000000003</c:v>
                </c:pt>
                <c:pt idx="9587" formatCode="General">
                  <c:v>9.5869999999999997</c:v>
                </c:pt>
                <c:pt idx="9588" formatCode="General">
                  <c:v>9.5879999999999992</c:v>
                </c:pt>
                <c:pt idx="9589" formatCode="General">
                  <c:v>9.5890000000000004</c:v>
                </c:pt>
                <c:pt idx="9590" formatCode="General">
                  <c:v>9.59</c:v>
                </c:pt>
                <c:pt idx="9591" formatCode="General">
                  <c:v>9.5909999999999993</c:v>
                </c:pt>
                <c:pt idx="9592" formatCode="General">
                  <c:v>9.5920000000000005</c:v>
                </c:pt>
                <c:pt idx="9593" formatCode="General">
                  <c:v>9.593</c:v>
                </c:pt>
                <c:pt idx="9594" formatCode="General">
                  <c:v>9.5939999999999994</c:v>
                </c:pt>
                <c:pt idx="9595" formatCode="General">
                  <c:v>9.5950000000000006</c:v>
                </c:pt>
                <c:pt idx="9596" formatCode="General">
                  <c:v>9.5960000000000001</c:v>
                </c:pt>
                <c:pt idx="9597" formatCode="General">
                  <c:v>9.5969999999999995</c:v>
                </c:pt>
                <c:pt idx="9598" formatCode="General">
                  <c:v>9.5980000000000008</c:v>
                </c:pt>
                <c:pt idx="9599" formatCode="General">
                  <c:v>9.5990000000000002</c:v>
                </c:pt>
                <c:pt idx="9600" formatCode="General">
                  <c:v>9.6</c:v>
                </c:pt>
                <c:pt idx="9601" formatCode="General">
                  <c:v>9.6010000000000009</c:v>
                </c:pt>
                <c:pt idx="9602" formatCode="General">
                  <c:v>9.6020000000000003</c:v>
                </c:pt>
                <c:pt idx="9603" formatCode="General">
                  <c:v>9.6029999999999998</c:v>
                </c:pt>
                <c:pt idx="9604" formatCode="General">
                  <c:v>9.6039999999999992</c:v>
                </c:pt>
                <c:pt idx="9605" formatCode="General">
                  <c:v>9.6050000000000004</c:v>
                </c:pt>
                <c:pt idx="9606" formatCode="General">
                  <c:v>9.6059999999999999</c:v>
                </c:pt>
                <c:pt idx="9607" formatCode="General">
                  <c:v>9.6069999999999993</c:v>
                </c:pt>
                <c:pt idx="9608" formatCode="General">
                  <c:v>9.6080000000000005</c:v>
                </c:pt>
                <c:pt idx="9609" formatCode="General">
                  <c:v>9.609</c:v>
                </c:pt>
                <c:pt idx="9610" formatCode="General">
                  <c:v>9.61</c:v>
                </c:pt>
                <c:pt idx="9611" formatCode="General">
                  <c:v>9.6110000000000007</c:v>
                </c:pt>
                <c:pt idx="9612" formatCode="General">
                  <c:v>9.6120000000000001</c:v>
                </c:pt>
                <c:pt idx="9613" formatCode="General">
                  <c:v>9.6129999999999995</c:v>
                </c:pt>
                <c:pt idx="9614" formatCode="General">
                  <c:v>9.6140000000000008</c:v>
                </c:pt>
                <c:pt idx="9615" formatCode="General">
                  <c:v>9.6150000000000002</c:v>
                </c:pt>
                <c:pt idx="9616" formatCode="General">
                  <c:v>9.6159999999999997</c:v>
                </c:pt>
                <c:pt idx="9617" formatCode="General">
                  <c:v>9.6170000000000009</c:v>
                </c:pt>
                <c:pt idx="9618" formatCode="General">
                  <c:v>9.6180000000000003</c:v>
                </c:pt>
                <c:pt idx="9619" formatCode="General">
                  <c:v>9.6189999999999998</c:v>
                </c:pt>
                <c:pt idx="9620" formatCode="General">
                  <c:v>9.6199999999999992</c:v>
                </c:pt>
                <c:pt idx="9621" formatCode="General">
                  <c:v>9.6210000000000004</c:v>
                </c:pt>
                <c:pt idx="9622" formatCode="General">
                  <c:v>9.6219999999999999</c:v>
                </c:pt>
                <c:pt idx="9623" formatCode="General">
                  <c:v>9.6229999999999993</c:v>
                </c:pt>
                <c:pt idx="9624" formatCode="General">
                  <c:v>9.6240000000000006</c:v>
                </c:pt>
                <c:pt idx="9625" formatCode="General">
                  <c:v>9.625</c:v>
                </c:pt>
                <c:pt idx="9626" formatCode="General">
                  <c:v>9.6259999999999994</c:v>
                </c:pt>
                <c:pt idx="9627" formatCode="General">
                  <c:v>9.6270000000000007</c:v>
                </c:pt>
                <c:pt idx="9628" formatCode="General">
                  <c:v>9.6280000000000001</c:v>
                </c:pt>
                <c:pt idx="9629" formatCode="General">
                  <c:v>9.6289999999999996</c:v>
                </c:pt>
                <c:pt idx="9630" formatCode="General">
                  <c:v>9.6300000000000008</c:v>
                </c:pt>
                <c:pt idx="9631" formatCode="General">
                  <c:v>9.6310000000000002</c:v>
                </c:pt>
                <c:pt idx="9632" formatCode="General">
                  <c:v>9.6319999999999997</c:v>
                </c:pt>
                <c:pt idx="9633" formatCode="General">
                  <c:v>9.6329999999999991</c:v>
                </c:pt>
                <c:pt idx="9634" formatCode="General">
                  <c:v>9.6340000000000003</c:v>
                </c:pt>
                <c:pt idx="9635" formatCode="General">
                  <c:v>9.6349999999999998</c:v>
                </c:pt>
                <c:pt idx="9636" formatCode="General">
                  <c:v>9.6359999999999992</c:v>
                </c:pt>
                <c:pt idx="9637" formatCode="General">
                  <c:v>9.6370000000000005</c:v>
                </c:pt>
                <c:pt idx="9638" formatCode="General">
                  <c:v>9.6379999999999999</c:v>
                </c:pt>
                <c:pt idx="9639" formatCode="General">
                  <c:v>9.6389999999999993</c:v>
                </c:pt>
                <c:pt idx="9640" formatCode="General">
                  <c:v>9.64</c:v>
                </c:pt>
                <c:pt idx="9641" formatCode="General">
                  <c:v>9.641</c:v>
                </c:pt>
                <c:pt idx="9642" formatCode="General">
                  <c:v>9.6419999999999995</c:v>
                </c:pt>
                <c:pt idx="9643" formatCode="General">
                  <c:v>9.6430000000000007</c:v>
                </c:pt>
                <c:pt idx="9644" formatCode="General">
                  <c:v>9.6440000000000001</c:v>
                </c:pt>
                <c:pt idx="9645" formatCode="General">
                  <c:v>9.6449999999999996</c:v>
                </c:pt>
                <c:pt idx="9646" formatCode="General">
                  <c:v>9.6460000000000008</c:v>
                </c:pt>
                <c:pt idx="9647" formatCode="General">
                  <c:v>9.6470000000000002</c:v>
                </c:pt>
                <c:pt idx="9648" formatCode="General">
                  <c:v>9.6479999999999997</c:v>
                </c:pt>
                <c:pt idx="9649" formatCode="General">
                  <c:v>9.6489999999999991</c:v>
                </c:pt>
                <c:pt idx="9650" formatCode="General">
                  <c:v>9.65</c:v>
                </c:pt>
                <c:pt idx="9651" formatCode="General">
                  <c:v>9.6509999999999998</c:v>
                </c:pt>
                <c:pt idx="9652" formatCode="General">
                  <c:v>9.6519999999999992</c:v>
                </c:pt>
                <c:pt idx="9653" formatCode="General">
                  <c:v>9.6530000000000005</c:v>
                </c:pt>
                <c:pt idx="9654" formatCode="General">
                  <c:v>9.6539999999999999</c:v>
                </c:pt>
                <c:pt idx="9655" formatCode="General">
                  <c:v>9.6549999999999994</c:v>
                </c:pt>
                <c:pt idx="9656" formatCode="General">
                  <c:v>9.6560000000000006</c:v>
                </c:pt>
                <c:pt idx="9657" formatCode="General">
                  <c:v>9.657</c:v>
                </c:pt>
                <c:pt idx="9658" formatCode="General">
                  <c:v>9.6579999999999995</c:v>
                </c:pt>
                <c:pt idx="9659" formatCode="General">
                  <c:v>9.6590000000000007</c:v>
                </c:pt>
                <c:pt idx="9660" formatCode="General">
                  <c:v>9.66</c:v>
                </c:pt>
                <c:pt idx="9661" formatCode="General">
                  <c:v>9.6609999999999996</c:v>
                </c:pt>
                <c:pt idx="9662" formatCode="General">
                  <c:v>9.6620000000000008</c:v>
                </c:pt>
                <c:pt idx="9663" formatCode="General">
                  <c:v>9.6630000000000003</c:v>
                </c:pt>
                <c:pt idx="9664" formatCode="General">
                  <c:v>9.6639999999999997</c:v>
                </c:pt>
                <c:pt idx="9665" formatCode="General">
                  <c:v>9.6649999999999991</c:v>
                </c:pt>
                <c:pt idx="9666" formatCode="General">
                  <c:v>9.6660000000000004</c:v>
                </c:pt>
                <c:pt idx="9667" formatCode="General">
                  <c:v>9.6669999999999998</c:v>
                </c:pt>
                <c:pt idx="9668" formatCode="General">
                  <c:v>9.6679999999999993</c:v>
                </c:pt>
                <c:pt idx="9669" formatCode="General">
                  <c:v>9.6690000000000005</c:v>
                </c:pt>
                <c:pt idx="9670" formatCode="General">
                  <c:v>9.67</c:v>
                </c:pt>
                <c:pt idx="9671" formatCode="General">
                  <c:v>9.6709999999999994</c:v>
                </c:pt>
                <c:pt idx="9672" formatCode="General">
                  <c:v>9.6720000000000006</c:v>
                </c:pt>
                <c:pt idx="9673" formatCode="General">
                  <c:v>9.673</c:v>
                </c:pt>
                <c:pt idx="9674" formatCode="General">
                  <c:v>9.6739999999999995</c:v>
                </c:pt>
                <c:pt idx="9675" formatCode="General">
                  <c:v>9.6750000000000007</c:v>
                </c:pt>
                <c:pt idx="9676" formatCode="General">
                  <c:v>9.6760000000000002</c:v>
                </c:pt>
                <c:pt idx="9677" formatCode="General">
                  <c:v>9.6769999999999996</c:v>
                </c:pt>
                <c:pt idx="9678" formatCode="General">
                  <c:v>9.6780000000000008</c:v>
                </c:pt>
                <c:pt idx="9679" formatCode="General">
                  <c:v>9.6790000000000003</c:v>
                </c:pt>
                <c:pt idx="9680" formatCode="General">
                  <c:v>9.68</c:v>
                </c:pt>
                <c:pt idx="9681" formatCode="General">
                  <c:v>9.6809999999999992</c:v>
                </c:pt>
                <c:pt idx="9682" formatCode="General">
                  <c:v>9.6820000000000004</c:v>
                </c:pt>
                <c:pt idx="9683" formatCode="General">
                  <c:v>9.6829999999999998</c:v>
                </c:pt>
                <c:pt idx="9684" formatCode="General">
                  <c:v>9.6839999999999993</c:v>
                </c:pt>
                <c:pt idx="9685" formatCode="General">
                  <c:v>9.6850000000000005</c:v>
                </c:pt>
                <c:pt idx="9686" formatCode="General">
                  <c:v>9.6859999999999999</c:v>
                </c:pt>
                <c:pt idx="9687" formatCode="General">
                  <c:v>9.6869999999999994</c:v>
                </c:pt>
                <c:pt idx="9688" formatCode="General">
                  <c:v>9.6880000000000006</c:v>
                </c:pt>
                <c:pt idx="9689" formatCode="General">
                  <c:v>9.6890000000000001</c:v>
                </c:pt>
                <c:pt idx="9690" formatCode="General">
                  <c:v>9.69</c:v>
                </c:pt>
                <c:pt idx="9691" formatCode="General">
                  <c:v>9.6910000000000007</c:v>
                </c:pt>
                <c:pt idx="9692" formatCode="General">
                  <c:v>9.6920000000000002</c:v>
                </c:pt>
                <c:pt idx="9693" formatCode="General">
                  <c:v>9.6929999999999996</c:v>
                </c:pt>
                <c:pt idx="9694" formatCode="General">
                  <c:v>9.6940000000000008</c:v>
                </c:pt>
                <c:pt idx="9695" formatCode="General">
                  <c:v>9.6950000000000003</c:v>
                </c:pt>
                <c:pt idx="9696" formatCode="General">
                  <c:v>9.6959999999999997</c:v>
                </c:pt>
                <c:pt idx="9697" formatCode="General">
                  <c:v>9.6969999999999992</c:v>
                </c:pt>
                <c:pt idx="9698" formatCode="General">
                  <c:v>9.6980000000000004</c:v>
                </c:pt>
                <c:pt idx="9699" formatCode="General">
                  <c:v>9.6989999999999998</c:v>
                </c:pt>
                <c:pt idx="9700" formatCode="General">
                  <c:v>9.6999999999999993</c:v>
                </c:pt>
                <c:pt idx="9701" formatCode="General">
                  <c:v>9.7010000000000005</c:v>
                </c:pt>
                <c:pt idx="9702" formatCode="General">
                  <c:v>9.702</c:v>
                </c:pt>
                <c:pt idx="9703" formatCode="General">
                  <c:v>9.7029999999999994</c:v>
                </c:pt>
                <c:pt idx="9704" formatCode="General">
                  <c:v>9.7040000000000006</c:v>
                </c:pt>
                <c:pt idx="9705" formatCode="General">
                  <c:v>9.7050000000000001</c:v>
                </c:pt>
                <c:pt idx="9706" formatCode="General">
                  <c:v>9.7059999999999995</c:v>
                </c:pt>
                <c:pt idx="9707" formatCode="General">
                  <c:v>9.7070000000000007</c:v>
                </c:pt>
                <c:pt idx="9708" formatCode="General">
                  <c:v>9.7080000000000002</c:v>
                </c:pt>
                <c:pt idx="9709" formatCode="General">
                  <c:v>9.7089999999999996</c:v>
                </c:pt>
                <c:pt idx="9710" formatCode="General">
                  <c:v>9.7100000000000009</c:v>
                </c:pt>
                <c:pt idx="9711" formatCode="General">
                  <c:v>9.7110000000000003</c:v>
                </c:pt>
                <c:pt idx="9712" formatCode="General">
                  <c:v>9.7119999999999997</c:v>
                </c:pt>
                <c:pt idx="9713" formatCode="General">
                  <c:v>9.7129999999999992</c:v>
                </c:pt>
                <c:pt idx="9714" formatCode="General">
                  <c:v>9.7140000000000004</c:v>
                </c:pt>
                <c:pt idx="9715" formatCode="General">
                  <c:v>9.7149999999999999</c:v>
                </c:pt>
                <c:pt idx="9716" formatCode="General">
                  <c:v>9.7159999999999993</c:v>
                </c:pt>
                <c:pt idx="9717" formatCode="General">
                  <c:v>9.7170000000000005</c:v>
                </c:pt>
                <c:pt idx="9718" formatCode="General">
                  <c:v>9.718</c:v>
                </c:pt>
                <c:pt idx="9719" formatCode="General">
                  <c:v>9.7189999999999994</c:v>
                </c:pt>
                <c:pt idx="9720" formatCode="General">
                  <c:v>9.7200000000000006</c:v>
                </c:pt>
                <c:pt idx="9721" formatCode="General">
                  <c:v>9.7210000000000001</c:v>
                </c:pt>
                <c:pt idx="9722" formatCode="General">
                  <c:v>9.7219999999999995</c:v>
                </c:pt>
                <c:pt idx="9723" formatCode="General">
                  <c:v>9.7230000000000008</c:v>
                </c:pt>
                <c:pt idx="9724" formatCode="General">
                  <c:v>9.7240000000000002</c:v>
                </c:pt>
                <c:pt idx="9725" formatCode="General">
                  <c:v>9.7249999999999996</c:v>
                </c:pt>
                <c:pt idx="9726" formatCode="General">
                  <c:v>9.7260000000000009</c:v>
                </c:pt>
                <c:pt idx="9727" formatCode="General">
                  <c:v>9.7270000000000003</c:v>
                </c:pt>
                <c:pt idx="9728" formatCode="General">
                  <c:v>9.7279999999999998</c:v>
                </c:pt>
                <c:pt idx="9729" formatCode="General">
                  <c:v>9.7289999999999992</c:v>
                </c:pt>
                <c:pt idx="9730" formatCode="General">
                  <c:v>9.73</c:v>
                </c:pt>
                <c:pt idx="9731" formatCode="General">
                  <c:v>9.7309999999999999</c:v>
                </c:pt>
                <c:pt idx="9732" formatCode="General">
                  <c:v>9.7319999999999993</c:v>
                </c:pt>
                <c:pt idx="9733" formatCode="General">
                  <c:v>9.7330000000000005</c:v>
                </c:pt>
                <c:pt idx="9734" formatCode="General">
                  <c:v>9.734</c:v>
                </c:pt>
                <c:pt idx="9735" formatCode="General">
                  <c:v>9.7349999999999994</c:v>
                </c:pt>
                <c:pt idx="9736" formatCode="General">
                  <c:v>9.7360000000000007</c:v>
                </c:pt>
                <c:pt idx="9737" formatCode="General">
                  <c:v>9.7370000000000001</c:v>
                </c:pt>
                <c:pt idx="9738" formatCode="General">
                  <c:v>9.7379999999999995</c:v>
                </c:pt>
                <c:pt idx="9739" formatCode="General">
                  <c:v>9.7390000000000008</c:v>
                </c:pt>
                <c:pt idx="9740" formatCode="General">
                  <c:v>9.74</c:v>
                </c:pt>
                <c:pt idx="9741" formatCode="General">
                  <c:v>9.7409999999999997</c:v>
                </c:pt>
                <c:pt idx="9742" formatCode="General">
                  <c:v>9.7420000000000009</c:v>
                </c:pt>
                <c:pt idx="9743" formatCode="General">
                  <c:v>9.7430000000000003</c:v>
                </c:pt>
                <c:pt idx="9744" formatCode="General">
                  <c:v>9.7439999999999998</c:v>
                </c:pt>
                <c:pt idx="9745" formatCode="General">
                  <c:v>9.7449999999999992</c:v>
                </c:pt>
                <c:pt idx="9746" formatCode="General">
                  <c:v>9.7460000000000004</c:v>
                </c:pt>
                <c:pt idx="9747" formatCode="General">
                  <c:v>9.7469999999999999</c:v>
                </c:pt>
                <c:pt idx="9748" formatCode="General">
                  <c:v>9.7479999999999993</c:v>
                </c:pt>
                <c:pt idx="9749" formatCode="General">
                  <c:v>9.7490000000000006</c:v>
                </c:pt>
                <c:pt idx="9750" formatCode="General">
                  <c:v>9.75</c:v>
                </c:pt>
                <c:pt idx="9751" formatCode="General">
                  <c:v>9.7509999999999994</c:v>
                </c:pt>
                <c:pt idx="9752" formatCode="General">
                  <c:v>9.7520000000000007</c:v>
                </c:pt>
                <c:pt idx="9753" formatCode="General">
                  <c:v>9.7530000000000001</c:v>
                </c:pt>
                <c:pt idx="9754" formatCode="General">
                  <c:v>9.7539999999999996</c:v>
                </c:pt>
                <c:pt idx="9755" formatCode="General">
                  <c:v>9.7550000000000008</c:v>
                </c:pt>
                <c:pt idx="9756" formatCode="General">
                  <c:v>9.7560000000000002</c:v>
                </c:pt>
                <c:pt idx="9757" formatCode="General">
                  <c:v>9.7569999999999997</c:v>
                </c:pt>
                <c:pt idx="9758" formatCode="General">
                  <c:v>9.7579999999999991</c:v>
                </c:pt>
                <c:pt idx="9759" formatCode="General">
                  <c:v>9.7590000000000003</c:v>
                </c:pt>
                <c:pt idx="9760" formatCode="General">
                  <c:v>9.76</c:v>
                </c:pt>
                <c:pt idx="9761" formatCode="General">
                  <c:v>9.7609999999999992</c:v>
                </c:pt>
                <c:pt idx="9762" formatCode="General">
                  <c:v>9.7620000000000005</c:v>
                </c:pt>
                <c:pt idx="9763" formatCode="General">
                  <c:v>9.7629999999999999</c:v>
                </c:pt>
                <c:pt idx="9764" formatCode="General">
                  <c:v>9.7639999999999993</c:v>
                </c:pt>
                <c:pt idx="9765" formatCode="General">
                  <c:v>9.7650000000000006</c:v>
                </c:pt>
                <c:pt idx="9766" formatCode="General">
                  <c:v>9.766</c:v>
                </c:pt>
                <c:pt idx="9767" formatCode="General">
                  <c:v>9.7669999999999995</c:v>
                </c:pt>
                <c:pt idx="9768" formatCode="General">
                  <c:v>9.7680000000000007</c:v>
                </c:pt>
                <c:pt idx="9769" formatCode="General">
                  <c:v>9.7690000000000001</c:v>
                </c:pt>
                <c:pt idx="9770" formatCode="General">
                  <c:v>9.77</c:v>
                </c:pt>
                <c:pt idx="9771" formatCode="General">
                  <c:v>9.7710000000000008</c:v>
                </c:pt>
                <c:pt idx="9772" formatCode="General">
                  <c:v>9.7720000000000002</c:v>
                </c:pt>
                <c:pt idx="9773" formatCode="General">
                  <c:v>9.7729999999999997</c:v>
                </c:pt>
                <c:pt idx="9774" formatCode="General">
                  <c:v>9.7739999999999991</c:v>
                </c:pt>
                <c:pt idx="9775" formatCode="General">
                  <c:v>9.7750000000000004</c:v>
                </c:pt>
                <c:pt idx="9776" formatCode="General">
                  <c:v>9.7759999999999998</c:v>
                </c:pt>
                <c:pt idx="9777" formatCode="General">
                  <c:v>9.7769999999999992</c:v>
                </c:pt>
                <c:pt idx="9778" formatCode="General">
                  <c:v>9.7780000000000005</c:v>
                </c:pt>
                <c:pt idx="9779" formatCode="General">
                  <c:v>9.7789999999999999</c:v>
                </c:pt>
                <c:pt idx="9780" formatCode="General">
                  <c:v>9.7799999999999994</c:v>
                </c:pt>
                <c:pt idx="9781" formatCode="General">
                  <c:v>9.7810000000000006</c:v>
                </c:pt>
                <c:pt idx="9782" formatCode="General">
                  <c:v>9.782</c:v>
                </c:pt>
                <c:pt idx="9783" formatCode="General">
                  <c:v>9.7829999999999995</c:v>
                </c:pt>
                <c:pt idx="9784" formatCode="General">
                  <c:v>9.7840000000000007</c:v>
                </c:pt>
                <c:pt idx="9785" formatCode="General">
                  <c:v>9.7850000000000001</c:v>
                </c:pt>
                <c:pt idx="9786" formatCode="General">
                  <c:v>9.7859999999999996</c:v>
                </c:pt>
                <c:pt idx="9787" formatCode="General">
                  <c:v>9.7870000000000008</c:v>
                </c:pt>
                <c:pt idx="9788" formatCode="General">
                  <c:v>9.7880000000000003</c:v>
                </c:pt>
                <c:pt idx="9789" formatCode="General">
                  <c:v>9.7889999999999997</c:v>
                </c:pt>
                <c:pt idx="9790" formatCode="General">
                  <c:v>9.7899999999999991</c:v>
                </c:pt>
                <c:pt idx="9791" formatCode="General">
                  <c:v>9.7910000000000004</c:v>
                </c:pt>
                <c:pt idx="9792" formatCode="General">
                  <c:v>9.7919999999999998</c:v>
                </c:pt>
                <c:pt idx="9793" formatCode="General">
                  <c:v>9.7929999999999993</c:v>
                </c:pt>
                <c:pt idx="9794" formatCode="General">
                  <c:v>9.7940000000000005</c:v>
                </c:pt>
                <c:pt idx="9795" formatCode="General">
                  <c:v>9.7949999999999999</c:v>
                </c:pt>
                <c:pt idx="9796" formatCode="General">
                  <c:v>9.7959999999999994</c:v>
                </c:pt>
                <c:pt idx="9797" formatCode="General">
                  <c:v>9.7970000000000006</c:v>
                </c:pt>
                <c:pt idx="9798" formatCode="General">
                  <c:v>9.798</c:v>
                </c:pt>
                <c:pt idx="9799" formatCode="General">
                  <c:v>9.7989999999999995</c:v>
                </c:pt>
                <c:pt idx="9800" formatCode="General">
                  <c:v>9.8000000000000007</c:v>
                </c:pt>
                <c:pt idx="9801" formatCode="General">
                  <c:v>9.8010000000000002</c:v>
                </c:pt>
                <c:pt idx="9802" formatCode="General">
                  <c:v>9.8019999999999996</c:v>
                </c:pt>
                <c:pt idx="9803" formatCode="General">
                  <c:v>9.8030000000000008</c:v>
                </c:pt>
                <c:pt idx="9804" formatCode="General">
                  <c:v>9.8040000000000003</c:v>
                </c:pt>
                <c:pt idx="9805" formatCode="General">
                  <c:v>9.8049999999999997</c:v>
                </c:pt>
                <c:pt idx="9806" formatCode="General">
                  <c:v>9.8059999999999992</c:v>
                </c:pt>
                <c:pt idx="9807" formatCode="General">
                  <c:v>9.8070000000000004</c:v>
                </c:pt>
                <c:pt idx="9808" formatCode="General">
                  <c:v>9.8079999999999998</c:v>
                </c:pt>
                <c:pt idx="9809" formatCode="General">
                  <c:v>9.8089999999999993</c:v>
                </c:pt>
                <c:pt idx="9810" formatCode="General">
                  <c:v>9.81</c:v>
                </c:pt>
                <c:pt idx="9811" formatCode="General">
                  <c:v>9.8109999999999999</c:v>
                </c:pt>
                <c:pt idx="9812" formatCode="General">
                  <c:v>9.8119999999999994</c:v>
                </c:pt>
                <c:pt idx="9813" formatCode="General">
                  <c:v>9.8130000000000006</c:v>
                </c:pt>
                <c:pt idx="9814" formatCode="General">
                  <c:v>9.8140000000000001</c:v>
                </c:pt>
                <c:pt idx="9815" formatCode="General">
                  <c:v>9.8149999999999995</c:v>
                </c:pt>
                <c:pt idx="9816" formatCode="General">
                  <c:v>9.8160000000000007</c:v>
                </c:pt>
                <c:pt idx="9817" formatCode="General">
                  <c:v>9.8170000000000002</c:v>
                </c:pt>
                <c:pt idx="9818" formatCode="General">
                  <c:v>9.8179999999999996</c:v>
                </c:pt>
                <c:pt idx="9819" formatCode="General">
                  <c:v>9.8190000000000008</c:v>
                </c:pt>
                <c:pt idx="9820" formatCode="General">
                  <c:v>9.82</c:v>
                </c:pt>
                <c:pt idx="9821" formatCode="General">
                  <c:v>9.8209999999999997</c:v>
                </c:pt>
                <c:pt idx="9822" formatCode="General">
                  <c:v>9.8219999999999992</c:v>
                </c:pt>
                <c:pt idx="9823" formatCode="General">
                  <c:v>9.8230000000000004</c:v>
                </c:pt>
                <c:pt idx="9824" formatCode="General">
                  <c:v>9.8239999999999998</c:v>
                </c:pt>
                <c:pt idx="9825" formatCode="General">
                  <c:v>9.8249999999999993</c:v>
                </c:pt>
                <c:pt idx="9826" formatCode="General">
                  <c:v>9.8260000000000005</c:v>
                </c:pt>
                <c:pt idx="9827" formatCode="General">
                  <c:v>9.827</c:v>
                </c:pt>
                <c:pt idx="9828" formatCode="General">
                  <c:v>9.8279999999999994</c:v>
                </c:pt>
                <c:pt idx="9829" formatCode="General">
                  <c:v>9.8290000000000006</c:v>
                </c:pt>
                <c:pt idx="9830" formatCode="General">
                  <c:v>9.83</c:v>
                </c:pt>
                <c:pt idx="9831" formatCode="General">
                  <c:v>9.8309999999999995</c:v>
                </c:pt>
                <c:pt idx="9832" formatCode="General">
                  <c:v>9.8320000000000007</c:v>
                </c:pt>
                <c:pt idx="9833" formatCode="General">
                  <c:v>9.8330000000000002</c:v>
                </c:pt>
                <c:pt idx="9834" formatCode="General">
                  <c:v>9.8339999999999996</c:v>
                </c:pt>
                <c:pt idx="9835" formatCode="General">
                  <c:v>9.8350000000000009</c:v>
                </c:pt>
                <c:pt idx="9836" formatCode="General">
                  <c:v>9.8360000000000003</c:v>
                </c:pt>
                <c:pt idx="9837" formatCode="General">
                  <c:v>9.8369999999999997</c:v>
                </c:pt>
                <c:pt idx="9838" formatCode="General">
                  <c:v>9.8379999999999992</c:v>
                </c:pt>
                <c:pt idx="9839" formatCode="General">
                  <c:v>9.8390000000000004</c:v>
                </c:pt>
                <c:pt idx="9840" formatCode="General">
                  <c:v>9.84</c:v>
                </c:pt>
                <c:pt idx="9841" formatCode="General">
                  <c:v>9.8409999999999993</c:v>
                </c:pt>
                <c:pt idx="9842" formatCode="General">
                  <c:v>9.8420000000000005</c:v>
                </c:pt>
                <c:pt idx="9843" formatCode="General">
                  <c:v>9.843</c:v>
                </c:pt>
                <c:pt idx="9844" formatCode="General">
                  <c:v>9.8439999999999994</c:v>
                </c:pt>
                <c:pt idx="9845" formatCode="General">
                  <c:v>9.8450000000000006</c:v>
                </c:pt>
                <c:pt idx="9846" formatCode="General">
                  <c:v>9.8460000000000001</c:v>
                </c:pt>
                <c:pt idx="9847" formatCode="General">
                  <c:v>9.8469999999999995</c:v>
                </c:pt>
                <c:pt idx="9848" formatCode="General">
                  <c:v>9.8480000000000008</c:v>
                </c:pt>
                <c:pt idx="9849" formatCode="General">
                  <c:v>9.8490000000000002</c:v>
                </c:pt>
                <c:pt idx="9850" formatCode="General">
                  <c:v>9.85</c:v>
                </c:pt>
                <c:pt idx="9851" formatCode="General">
                  <c:v>9.8510000000000009</c:v>
                </c:pt>
                <c:pt idx="9852" formatCode="General">
                  <c:v>9.8520000000000003</c:v>
                </c:pt>
                <c:pt idx="9853" formatCode="General">
                  <c:v>9.8529999999999998</c:v>
                </c:pt>
                <c:pt idx="9854" formatCode="General">
                  <c:v>9.8539999999999992</c:v>
                </c:pt>
                <c:pt idx="9855" formatCode="General">
                  <c:v>9.8550000000000004</c:v>
                </c:pt>
                <c:pt idx="9856" formatCode="General">
                  <c:v>9.8559999999999999</c:v>
                </c:pt>
                <c:pt idx="9857" formatCode="General">
                  <c:v>9.8569999999999993</c:v>
                </c:pt>
                <c:pt idx="9858" formatCode="General">
                  <c:v>9.8580000000000005</c:v>
                </c:pt>
                <c:pt idx="9859" formatCode="General">
                  <c:v>9.859</c:v>
                </c:pt>
                <c:pt idx="9860" formatCode="General">
                  <c:v>9.86</c:v>
                </c:pt>
                <c:pt idx="9861" formatCode="General">
                  <c:v>9.8610000000000007</c:v>
                </c:pt>
                <c:pt idx="9862" formatCode="General">
                  <c:v>9.8620000000000001</c:v>
                </c:pt>
                <c:pt idx="9863" formatCode="General">
                  <c:v>9.8629999999999995</c:v>
                </c:pt>
                <c:pt idx="9864" formatCode="General">
                  <c:v>9.8640000000000008</c:v>
                </c:pt>
                <c:pt idx="9865" formatCode="General">
                  <c:v>9.8650000000000002</c:v>
                </c:pt>
                <c:pt idx="9866" formatCode="General">
                  <c:v>9.8659999999999997</c:v>
                </c:pt>
                <c:pt idx="9867" formatCode="General">
                  <c:v>9.8670000000000009</c:v>
                </c:pt>
                <c:pt idx="9868" formatCode="General">
                  <c:v>9.8680000000000003</c:v>
                </c:pt>
                <c:pt idx="9869" formatCode="General">
                  <c:v>9.8689999999999998</c:v>
                </c:pt>
                <c:pt idx="9870" formatCode="General">
                  <c:v>9.8699999999999992</c:v>
                </c:pt>
                <c:pt idx="9871" formatCode="General">
                  <c:v>9.8710000000000004</c:v>
                </c:pt>
                <c:pt idx="9872" formatCode="General">
                  <c:v>9.8719999999999999</c:v>
                </c:pt>
                <c:pt idx="9873" formatCode="General">
                  <c:v>9.8729999999999993</c:v>
                </c:pt>
                <c:pt idx="9874" formatCode="General">
                  <c:v>9.8740000000000006</c:v>
                </c:pt>
                <c:pt idx="9875" formatCode="General">
                  <c:v>9.875</c:v>
                </c:pt>
                <c:pt idx="9876" formatCode="General">
                  <c:v>9.8759999999999994</c:v>
                </c:pt>
                <c:pt idx="9877" formatCode="General">
                  <c:v>9.8770000000000007</c:v>
                </c:pt>
                <c:pt idx="9878" formatCode="General">
                  <c:v>9.8780000000000001</c:v>
                </c:pt>
                <c:pt idx="9879" formatCode="General">
                  <c:v>9.8789999999999996</c:v>
                </c:pt>
                <c:pt idx="9880" formatCode="General">
                  <c:v>9.8800000000000008</c:v>
                </c:pt>
                <c:pt idx="9881" formatCode="General">
                  <c:v>9.8810000000000002</c:v>
                </c:pt>
                <c:pt idx="9882" formatCode="General">
                  <c:v>9.8819999999999997</c:v>
                </c:pt>
                <c:pt idx="9883" formatCode="General">
                  <c:v>9.8829999999999991</c:v>
                </c:pt>
                <c:pt idx="9884" formatCode="General">
                  <c:v>9.8840000000000003</c:v>
                </c:pt>
                <c:pt idx="9885" formatCode="General">
                  <c:v>9.8849999999999998</c:v>
                </c:pt>
                <c:pt idx="9886" formatCode="General">
                  <c:v>9.8859999999999992</c:v>
                </c:pt>
                <c:pt idx="9887" formatCode="General">
                  <c:v>9.8870000000000005</c:v>
                </c:pt>
                <c:pt idx="9888" formatCode="General">
                  <c:v>9.8879999999999999</c:v>
                </c:pt>
                <c:pt idx="9889" formatCode="General">
                  <c:v>9.8889999999999993</c:v>
                </c:pt>
                <c:pt idx="9890" formatCode="General">
                  <c:v>9.89</c:v>
                </c:pt>
                <c:pt idx="9891" formatCode="General">
                  <c:v>9.891</c:v>
                </c:pt>
                <c:pt idx="9892" formatCode="General">
                  <c:v>9.8919999999999995</c:v>
                </c:pt>
                <c:pt idx="9893" formatCode="General">
                  <c:v>9.8930000000000007</c:v>
                </c:pt>
                <c:pt idx="9894" formatCode="General">
                  <c:v>9.8940000000000001</c:v>
                </c:pt>
                <c:pt idx="9895" formatCode="General">
                  <c:v>9.8949999999999996</c:v>
                </c:pt>
                <c:pt idx="9896" formatCode="General">
                  <c:v>9.8960000000000008</c:v>
                </c:pt>
                <c:pt idx="9897" formatCode="General">
                  <c:v>9.8970000000000002</c:v>
                </c:pt>
                <c:pt idx="9898" formatCode="General">
                  <c:v>9.8979999999999997</c:v>
                </c:pt>
                <c:pt idx="9899" formatCode="General">
                  <c:v>9.8989999999999991</c:v>
                </c:pt>
                <c:pt idx="9900" formatCode="General">
                  <c:v>9.9</c:v>
                </c:pt>
                <c:pt idx="9901" formatCode="General">
                  <c:v>9.9009999999999998</c:v>
                </c:pt>
                <c:pt idx="9902" formatCode="General">
                  <c:v>9.9019999999999992</c:v>
                </c:pt>
                <c:pt idx="9903" formatCode="General">
                  <c:v>9.9030000000000005</c:v>
                </c:pt>
                <c:pt idx="9904" formatCode="General">
                  <c:v>9.9039999999999999</c:v>
                </c:pt>
                <c:pt idx="9905" formatCode="General">
                  <c:v>9.9049999999999994</c:v>
                </c:pt>
                <c:pt idx="9906" formatCode="General">
                  <c:v>9.9060000000000006</c:v>
                </c:pt>
                <c:pt idx="9907" formatCode="General">
                  <c:v>9.907</c:v>
                </c:pt>
                <c:pt idx="9908" formatCode="General">
                  <c:v>9.9079999999999995</c:v>
                </c:pt>
                <c:pt idx="9909" formatCode="General">
                  <c:v>9.9090000000000007</c:v>
                </c:pt>
                <c:pt idx="9910" formatCode="General">
                  <c:v>9.91</c:v>
                </c:pt>
                <c:pt idx="9911" formatCode="General">
                  <c:v>9.9109999999999996</c:v>
                </c:pt>
                <c:pt idx="9912" formatCode="General">
                  <c:v>9.9120000000000008</c:v>
                </c:pt>
                <c:pt idx="9913" formatCode="General">
                  <c:v>9.9130000000000003</c:v>
                </c:pt>
                <c:pt idx="9914" formatCode="General">
                  <c:v>9.9139999999999997</c:v>
                </c:pt>
                <c:pt idx="9915" formatCode="General">
                  <c:v>9.9149999999999991</c:v>
                </c:pt>
                <c:pt idx="9916" formatCode="General">
                  <c:v>9.9160000000000004</c:v>
                </c:pt>
                <c:pt idx="9917" formatCode="General">
                  <c:v>9.9169999999999998</c:v>
                </c:pt>
                <c:pt idx="9918" formatCode="General">
                  <c:v>9.9179999999999993</c:v>
                </c:pt>
                <c:pt idx="9919" formatCode="General">
                  <c:v>9.9190000000000005</c:v>
                </c:pt>
                <c:pt idx="9920" formatCode="General">
                  <c:v>9.92</c:v>
                </c:pt>
                <c:pt idx="9921" formatCode="General">
                  <c:v>9.9209999999999994</c:v>
                </c:pt>
                <c:pt idx="9922" formatCode="General">
                  <c:v>9.9220000000000006</c:v>
                </c:pt>
                <c:pt idx="9923" formatCode="General">
                  <c:v>9.923</c:v>
                </c:pt>
                <c:pt idx="9924" formatCode="General">
                  <c:v>9.9239999999999995</c:v>
                </c:pt>
                <c:pt idx="9925" formatCode="General">
                  <c:v>9.9250000000000007</c:v>
                </c:pt>
                <c:pt idx="9926" formatCode="General">
                  <c:v>9.9260000000000002</c:v>
                </c:pt>
                <c:pt idx="9927" formatCode="General">
                  <c:v>9.9269999999999996</c:v>
                </c:pt>
                <c:pt idx="9928" formatCode="General">
                  <c:v>9.9280000000000008</c:v>
                </c:pt>
                <c:pt idx="9929" formatCode="General">
                  <c:v>9.9290000000000003</c:v>
                </c:pt>
                <c:pt idx="9930" formatCode="General">
                  <c:v>9.93</c:v>
                </c:pt>
                <c:pt idx="9931" formatCode="General">
                  <c:v>9.9309999999999992</c:v>
                </c:pt>
                <c:pt idx="9932" formatCode="General">
                  <c:v>9.9320000000000004</c:v>
                </c:pt>
                <c:pt idx="9933" formatCode="General">
                  <c:v>9.9329999999999998</c:v>
                </c:pt>
                <c:pt idx="9934" formatCode="General">
                  <c:v>9.9339999999999993</c:v>
                </c:pt>
                <c:pt idx="9935" formatCode="General">
                  <c:v>9.9350000000000005</c:v>
                </c:pt>
                <c:pt idx="9936" formatCode="General">
                  <c:v>9.9359999999999999</c:v>
                </c:pt>
                <c:pt idx="9937" formatCode="General">
                  <c:v>9.9369999999999994</c:v>
                </c:pt>
                <c:pt idx="9938" formatCode="General">
                  <c:v>9.9380000000000006</c:v>
                </c:pt>
                <c:pt idx="9939" formatCode="General">
                  <c:v>9.9390000000000001</c:v>
                </c:pt>
                <c:pt idx="9940" formatCode="General">
                  <c:v>9.94</c:v>
                </c:pt>
                <c:pt idx="9941" formatCode="General">
                  <c:v>9.9410000000000007</c:v>
                </c:pt>
                <c:pt idx="9942" formatCode="General">
                  <c:v>9.9420000000000002</c:v>
                </c:pt>
                <c:pt idx="9943" formatCode="General">
                  <c:v>9.9429999999999996</c:v>
                </c:pt>
                <c:pt idx="9944" formatCode="General">
                  <c:v>9.9440000000000008</c:v>
                </c:pt>
                <c:pt idx="9945" formatCode="General">
                  <c:v>9.9450000000000003</c:v>
                </c:pt>
                <c:pt idx="9946" formatCode="General">
                  <c:v>9.9459999999999997</c:v>
                </c:pt>
                <c:pt idx="9947" formatCode="General">
                  <c:v>9.9469999999999992</c:v>
                </c:pt>
                <c:pt idx="9948" formatCode="General">
                  <c:v>9.9480000000000004</c:v>
                </c:pt>
                <c:pt idx="9949" formatCode="General">
                  <c:v>9.9489999999999998</c:v>
                </c:pt>
                <c:pt idx="9950" formatCode="General">
                  <c:v>9.9499999999999993</c:v>
                </c:pt>
                <c:pt idx="9951" formatCode="General">
                  <c:v>9.9510000000000005</c:v>
                </c:pt>
                <c:pt idx="9952" formatCode="General">
                  <c:v>9.952</c:v>
                </c:pt>
                <c:pt idx="9953" formatCode="General">
                  <c:v>9.9529999999999994</c:v>
                </c:pt>
                <c:pt idx="9954" formatCode="General">
                  <c:v>9.9540000000000006</c:v>
                </c:pt>
                <c:pt idx="9955" formatCode="General">
                  <c:v>9.9550000000000001</c:v>
                </c:pt>
                <c:pt idx="9956" formatCode="General">
                  <c:v>9.9559999999999995</c:v>
                </c:pt>
                <c:pt idx="9957" formatCode="General">
                  <c:v>9.9570000000000007</c:v>
                </c:pt>
                <c:pt idx="9958" formatCode="General">
                  <c:v>9.9580000000000002</c:v>
                </c:pt>
                <c:pt idx="9959" formatCode="General">
                  <c:v>9.9589999999999996</c:v>
                </c:pt>
                <c:pt idx="9960" formatCode="General">
                  <c:v>9.9600000000000009</c:v>
                </c:pt>
                <c:pt idx="9961" formatCode="General">
                  <c:v>9.9610000000000003</c:v>
                </c:pt>
                <c:pt idx="9962" formatCode="General">
                  <c:v>9.9619999999999997</c:v>
                </c:pt>
                <c:pt idx="9963" formatCode="General">
                  <c:v>9.9629999999999992</c:v>
                </c:pt>
                <c:pt idx="9964" formatCode="General">
                  <c:v>9.9640000000000004</c:v>
                </c:pt>
                <c:pt idx="9965" formatCode="General">
                  <c:v>9.9649999999999999</c:v>
                </c:pt>
                <c:pt idx="9966" formatCode="General">
                  <c:v>9.9659999999999993</c:v>
                </c:pt>
                <c:pt idx="9967" formatCode="General">
                  <c:v>9.9670000000000005</c:v>
                </c:pt>
                <c:pt idx="9968" formatCode="General">
                  <c:v>9.968</c:v>
                </c:pt>
                <c:pt idx="9969" formatCode="General">
                  <c:v>9.9689999999999994</c:v>
                </c:pt>
                <c:pt idx="9970" formatCode="General">
                  <c:v>9.9700000000000006</c:v>
                </c:pt>
                <c:pt idx="9971" formatCode="General">
                  <c:v>9.9710000000000001</c:v>
                </c:pt>
                <c:pt idx="9972" formatCode="General">
                  <c:v>9.9719999999999995</c:v>
                </c:pt>
                <c:pt idx="9973" formatCode="General">
                  <c:v>9.9730000000000008</c:v>
                </c:pt>
                <c:pt idx="9974" formatCode="General">
                  <c:v>9.9740000000000002</c:v>
                </c:pt>
                <c:pt idx="9975" formatCode="General">
                  <c:v>9.9749999999999996</c:v>
                </c:pt>
                <c:pt idx="9976" formatCode="General">
                  <c:v>9.9760000000000009</c:v>
                </c:pt>
                <c:pt idx="9977" formatCode="General">
                  <c:v>9.9770000000000003</c:v>
                </c:pt>
                <c:pt idx="9978" formatCode="General">
                  <c:v>9.9779999999999998</c:v>
                </c:pt>
                <c:pt idx="9979" formatCode="General">
                  <c:v>9.9789999999999992</c:v>
                </c:pt>
                <c:pt idx="9980" formatCode="General">
                  <c:v>9.98</c:v>
                </c:pt>
                <c:pt idx="9981" formatCode="General">
                  <c:v>9.9809999999999999</c:v>
                </c:pt>
                <c:pt idx="9982" formatCode="General">
                  <c:v>9.9819999999999993</c:v>
                </c:pt>
                <c:pt idx="9983" formatCode="General">
                  <c:v>9.9830000000000005</c:v>
                </c:pt>
                <c:pt idx="9984" formatCode="General">
                  <c:v>9.984</c:v>
                </c:pt>
                <c:pt idx="9985" formatCode="General">
                  <c:v>9.9849999999999994</c:v>
                </c:pt>
                <c:pt idx="9986" formatCode="General">
                  <c:v>9.9860000000000007</c:v>
                </c:pt>
                <c:pt idx="9987" formatCode="General">
                  <c:v>9.9870000000000001</c:v>
                </c:pt>
                <c:pt idx="9988" formatCode="General">
                  <c:v>9.9879999999999995</c:v>
                </c:pt>
                <c:pt idx="9989" formatCode="General">
                  <c:v>9.9890000000000008</c:v>
                </c:pt>
                <c:pt idx="9990" formatCode="General">
                  <c:v>9.99</c:v>
                </c:pt>
                <c:pt idx="9991" formatCode="General">
                  <c:v>9.9909999999999997</c:v>
                </c:pt>
                <c:pt idx="9992" formatCode="General">
                  <c:v>9.9920000000000009</c:v>
                </c:pt>
                <c:pt idx="9993" formatCode="General">
                  <c:v>9.9930000000000003</c:v>
                </c:pt>
                <c:pt idx="9994" formatCode="General">
                  <c:v>9.9939999999999998</c:v>
                </c:pt>
                <c:pt idx="9995" formatCode="General">
                  <c:v>9.9949999999999992</c:v>
                </c:pt>
                <c:pt idx="9996" formatCode="General">
                  <c:v>9.9960000000000004</c:v>
                </c:pt>
                <c:pt idx="9997" formatCode="General">
                  <c:v>9.9969999999999999</c:v>
                </c:pt>
                <c:pt idx="9998" formatCode="General">
                  <c:v>9.9979999999999993</c:v>
                </c:pt>
                <c:pt idx="9999" formatCode="General">
                  <c:v>9.9990000000000006</c:v>
                </c:pt>
                <c:pt idx="10000" formatCode="General">
                  <c:v>10</c:v>
                </c:pt>
              </c:numCache>
            </c:numRef>
          </c:xVal>
          <c:yVal>
            <c:numRef>
              <c:f>FlickrLogos32Test!$I$16:$NTY$16</c:f>
              <c:numCache>
                <c:formatCode>0.000</c:formatCode>
                <c:ptCount val="10001"/>
                <c:pt idx="0">
                  <c:v>-1.34973636714561E-4</c:v>
                </c:pt>
                <c:pt idx="1">
                  <c:v>6.05024445273942E-2</c:v>
                </c:pt>
                <c:pt idx="2">
                  <c:v>7.6666390490206404E-2</c:v>
                </c:pt>
                <c:pt idx="3">
                  <c:v>8.8559595821978698E-2</c:v>
                </c:pt>
                <c:pt idx="4">
                  <c:v>9.9417102696437998E-2</c:v>
                </c:pt>
                <c:pt idx="5">
                  <c:v>0.109058353111569</c:v>
                </c:pt>
                <c:pt idx="6">
                  <c:v>0.119292122545541</c:v>
                </c:pt>
                <c:pt idx="7">
                  <c:v>0.12928909223200599</c:v>
                </c:pt>
                <c:pt idx="8" formatCode="General">
                  <c:v>0.13884966351474701</c:v>
                </c:pt>
                <c:pt idx="9" formatCode="General">
                  <c:v>0.146098313504371</c:v>
                </c:pt>
                <c:pt idx="10" formatCode="General">
                  <c:v>0.15231666733777599</c:v>
                </c:pt>
                <c:pt idx="11" formatCode="General">
                  <c:v>0.158092244601649</c:v>
                </c:pt>
                <c:pt idx="12" formatCode="General">
                  <c:v>0.16346275876285299</c:v>
                </c:pt>
                <c:pt idx="13" formatCode="General">
                  <c:v>0.16951966948710501</c:v>
                </c:pt>
                <c:pt idx="14" formatCode="General">
                  <c:v>0.175460197522531</c:v>
                </c:pt>
                <c:pt idx="15" formatCode="General">
                  <c:v>0.180408626881707</c:v>
                </c:pt>
                <c:pt idx="16" formatCode="General">
                  <c:v>0.18488991085587</c:v>
                </c:pt>
                <c:pt idx="17" formatCode="General">
                  <c:v>0.18870429213402501</c:v>
                </c:pt>
                <c:pt idx="18" formatCode="General">
                  <c:v>0.192067055240109</c:v>
                </c:pt>
                <c:pt idx="19" formatCode="General">
                  <c:v>0.19533460845370099</c:v>
                </c:pt>
                <c:pt idx="20" formatCode="General">
                  <c:v>0.19853345054176499</c:v>
                </c:pt>
                <c:pt idx="21" formatCode="General">
                  <c:v>0.201832994809969</c:v>
                </c:pt>
                <c:pt idx="22" formatCode="General">
                  <c:v>0.20530552651773601</c:v>
                </c:pt>
                <c:pt idx="23" formatCode="General">
                  <c:v>0.20883089289664</c:v>
                </c:pt>
                <c:pt idx="24" formatCode="General">
                  <c:v>0.212311932573086</c:v>
                </c:pt>
                <c:pt idx="25" formatCode="General">
                  <c:v>0.215510098346752</c:v>
                </c:pt>
                <c:pt idx="26" formatCode="General">
                  <c:v>0.21807489237625799</c:v>
                </c:pt>
                <c:pt idx="27" formatCode="General">
                  <c:v>0.220671836151353</c:v>
                </c:pt>
                <c:pt idx="28" formatCode="General">
                  <c:v>0.22325051809629601</c:v>
                </c:pt>
                <c:pt idx="29" formatCode="General">
                  <c:v>0.225823356070503</c:v>
                </c:pt>
                <c:pt idx="30" formatCode="General">
                  <c:v>0.228176304385909</c:v>
                </c:pt>
                <c:pt idx="31" formatCode="General">
                  <c:v>0.23017563769420299</c:v>
                </c:pt>
                <c:pt idx="32" formatCode="General">
                  <c:v>0.232214505923201</c:v>
                </c:pt>
                <c:pt idx="33" formatCode="General">
                  <c:v>0.234331191046208</c:v>
                </c:pt>
                <c:pt idx="34" formatCode="General">
                  <c:v>0.236477429966612</c:v>
                </c:pt>
                <c:pt idx="35" formatCode="General">
                  <c:v>0.23862428939973601</c:v>
                </c:pt>
                <c:pt idx="36" formatCode="General">
                  <c:v>0.240618901233874</c:v>
                </c:pt>
                <c:pt idx="37" formatCode="General">
                  <c:v>0.24235914265636299</c:v>
                </c:pt>
                <c:pt idx="38" formatCode="General">
                  <c:v>0.244057736285864</c:v>
                </c:pt>
                <c:pt idx="39" formatCode="General">
                  <c:v>0.24573590175263399</c:v>
                </c:pt>
                <c:pt idx="40" formatCode="General">
                  <c:v>0.247435644553371</c:v>
                </c:pt>
                <c:pt idx="41" formatCode="General">
                  <c:v>0.24911790303532699</c:v>
                </c:pt>
                <c:pt idx="42" formatCode="General">
                  <c:v>0.25076594088139997</c:v>
                </c:pt>
                <c:pt idx="43" formatCode="General">
                  <c:v>0.25228947481603198</c:v>
                </c:pt>
                <c:pt idx="44" formatCode="General">
                  <c:v>0.25380655588727202</c:v>
                </c:pt>
                <c:pt idx="45" formatCode="General">
                  <c:v>0.25531507359901201</c:v>
                </c:pt>
                <c:pt idx="46" formatCode="General">
                  <c:v>0.25682626599209801</c:v>
                </c:pt>
                <c:pt idx="47" formatCode="General">
                  <c:v>0.25835947626839101</c:v>
                </c:pt>
                <c:pt idx="48" formatCode="General">
                  <c:v>0.25988771884268502</c:v>
                </c:pt>
                <c:pt idx="49" formatCode="General">
                  <c:v>0.26141661311598102</c:v>
                </c:pt>
                <c:pt idx="50" formatCode="General">
                  <c:v>0.26294170833186797</c:v>
                </c:pt>
                <c:pt idx="51" formatCode="General">
                  <c:v>0.26446297315499201</c:v>
                </c:pt>
                <c:pt idx="52" formatCode="General">
                  <c:v>0.26597735874346401</c:v>
                </c:pt>
                <c:pt idx="53" formatCode="General">
                  <c:v>0.26746942667868501</c:v>
                </c:pt>
                <c:pt idx="54" formatCode="General">
                  <c:v>0.26901353186195398</c:v>
                </c:pt>
                <c:pt idx="55" formatCode="General">
                  <c:v>0.27061259841006202</c:v>
                </c:pt>
                <c:pt idx="56" formatCode="General">
                  <c:v>0.27221465327018801</c:v>
                </c:pt>
                <c:pt idx="57" formatCode="General">
                  <c:v>0.27354887253360499</c:v>
                </c:pt>
                <c:pt idx="58" formatCode="General">
                  <c:v>0.27483992185421702</c:v>
                </c:pt>
                <c:pt idx="59" formatCode="General">
                  <c:v>0.27612506997351599</c:v>
                </c:pt>
                <c:pt idx="60" formatCode="General">
                  <c:v>0.27740172618132303</c:v>
                </c:pt>
                <c:pt idx="61" formatCode="General">
                  <c:v>0.27867154531618799</c:v>
                </c:pt>
                <c:pt idx="62" formatCode="General">
                  <c:v>0.27993621066042701</c:v>
                </c:pt>
                <c:pt idx="63" formatCode="General">
                  <c:v>0.28119402373456498</c:v>
                </c:pt>
                <c:pt idx="64" formatCode="General">
                  <c:v>0.28244288974322601</c:v>
                </c:pt>
                <c:pt idx="65" formatCode="General">
                  <c:v>0.283749371017887</c:v>
                </c:pt>
                <c:pt idx="66" formatCode="General">
                  <c:v>0.285045490472914</c:v>
                </c:pt>
                <c:pt idx="67" formatCode="General">
                  <c:v>0.28630944637141098</c:v>
                </c:pt>
                <c:pt idx="68" formatCode="General">
                  <c:v>0.28744940992435197</c:v>
                </c:pt>
                <c:pt idx="69" formatCode="General">
                  <c:v>0.28857354809271002</c:v>
                </c:pt>
                <c:pt idx="70" formatCode="General">
                  <c:v>0.28965138407924601</c:v>
                </c:pt>
                <c:pt idx="71" formatCode="General">
                  <c:v>0.29072691611323798</c:v>
                </c:pt>
                <c:pt idx="72" formatCode="General">
                  <c:v>0.29179967951074398</c:v>
                </c:pt>
                <c:pt idx="73" formatCode="General">
                  <c:v>0.29285596190353802</c:v>
                </c:pt>
                <c:pt idx="74" formatCode="General">
                  <c:v>0.29390942024516398</c:v>
                </c:pt>
                <c:pt idx="75" formatCode="General">
                  <c:v>0.29492491038755803</c:v>
                </c:pt>
                <c:pt idx="76" formatCode="General">
                  <c:v>0.295867147818339</c:v>
                </c:pt>
                <c:pt idx="77" formatCode="General">
                  <c:v>0.29680641113643003</c:v>
                </c:pt>
                <c:pt idx="78" formatCode="General">
                  <c:v>0.29772594238122202</c:v>
                </c:pt>
                <c:pt idx="79" formatCode="General">
                  <c:v>0.29864413169979698</c:v>
                </c:pt>
                <c:pt idx="80" formatCode="General">
                  <c:v>0.29959399553208999</c:v>
                </c:pt>
                <c:pt idx="81" formatCode="General">
                  <c:v>0.30053421972906003</c:v>
                </c:pt>
                <c:pt idx="82" formatCode="General">
                  <c:v>0.30146881258400499</c:v>
                </c:pt>
                <c:pt idx="83" formatCode="General">
                  <c:v>0.30237858613315599</c:v>
                </c:pt>
                <c:pt idx="84" formatCode="General">
                  <c:v>0.30328488978500501</c:v>
                </c:pt>
                <c:pt idx="85" formatCode="General">
                  <c:v>0.30417901437122802</c:v>
                </c:pt>
                <c:pt idx="86" formatCode="General">
                  <c:v>0.30504388217026701</c:v>
                </c:pt>
                <c:pt idx="87" formatCode="General">
                  <c:v>0.30590499679507899</c:v>
                </c:pt>
                <c:pt idx="88" formatCode="General">
                  <c:v>0.30676291470660999</c:v>
                </c:pt>
                <c:pt idx="89" formatCode="General">
                  <c:v>0.30757815327382498</c:v>
                </c:pt>
                <c:pt idx="90" formatCode="General">
                  <c:v>0.30832073099504498</c:v>
                </c:pt>
                <c:pt idx="91" formatCode="General">
                  <c:v>0.30906150233070001</c:v>
                </c:pt>
                <c:pt idx="92" formatCode="General">
                  <c:v>0.309774880953744</c:v>
                </c:pt>
                <c:pt idx="93" formatCode="General">
                  <c:v>0.31045451529582901</c:v>
                </c:pt>
                <c:pt idx="94" formatCode="General">
                  <c:v>0.31113286990393502</c:v>
                </c:pt>
                <c:pt idx="95" formatCode="General">
                  <c:v>0.31181055171750199</c:v>
                </c:pt>
                <c:pt idx="96" formatCode="General">
                  <c:v>0.312487561087614</c:v>
                </c:pt>
                <c:pt idx="97" formatCode="General">
                  <c:v>0.31316389842400899</c:v>
                </c:pt>
                <c:pt idx="98" formatCode="General">
                  <c:v>0.31392629092922802</c:v>
                </c:pt>
                <c:pt idx="99" formatCode="General">
                  <c:v>0.31471162528046498</c:v>
                </c:pt>
                <c:pt idx="100" formatCode="General">
                  <c:v>0.31549506506047997</c:v>
                </c:pt>
                <c:pt idx="101" formatCode="General">
                  <c:v>0.31627703123963902</c:v>
                </c:pt>
                <c:pt idx="102" formatCode="General">
                  <c:v>0.31707312420211797</c:v>
                </c:pt>
                <c:pt idx="103" formatCode="General">
                  <c:v>0.31786840789548798</c:v>
                </c:pt>
                <c:pt idx="104" formatCode="General">
                  <c:v>0.31866372334516602</c:v>
                </c:pt>
                <c:pt idx="105" formatCode="General">
                  <c:v>0.31945928041595301</c:v>
                </c:pt>
                <c:pt idx="106" formatCode="General">
                  <c:v>0.32025155147212098</c:v>
                </c:pt>
                <c:pt idx="107" formatCode="General">
                  <c:v>0.32104245753988497</c:v>
                </c:pt>
                <c:pt idx="108" formatCode="General">
                  <c:v>0.32183209343518598</c:v>
                </c:pt>
                <c:pt idx="109" formatCode="General">
                  <c:v>0.32261904261534702</c:v>
                </c:pt>
                <c:pt idx="110" formatCode="General">
                  <c:v>0.32340282975446399</c:v>
                </c:pt>
                <c:pt idx="111" formatCode="General">
                  <c:v>0.32418381346035502</c:v>
                </c:pt>
                <c:pt idx="112" formatCode="General">
                  <c:v>0.324770246105343</c:v>
                </c:pt>
                <c:pt idx="113" formatCode="General">
                  <c:v>0.32533316912746302</c:v>
                </c:pt>
                <c:pt idx="114" formatCode="General">
                  <c:v>0.32588661648200001</c:v>
                </c:pt>
                <c:pt idx="115" formatCode="General">
                  <c:v>0.32641945780363202</c:v>
                </c:pt>
                <c:pt idx="116" formatCode="General">
                  <c:v>0.32694355758396498</c:v>
                </c:pt>
                <c:pt idx="117" formatCode="General">
                  <c:v>0.32746706169782203</c:v>
                </c:pt>
                <c:pt idx="118" formatCode="General">
                  <c:v>0.32800025545769501</c:v>
                </c:pt>
                <c:pt idx="119" formatCode="General">
                  <c:v>0.32852985932955298</c:v>
                </c:pt>
                <c:pt idx="120" formatCode="General">
                  <c:v>0.329067128510172</c:v>
                </c:pt>
                <c:pt idx="121" formatCode="General">
                  <c:v>0.32958695561670898</c:v>
                </c:pt>
                <c:pt idx="122" formatCode="General">
                  <c:v>0.33010581589061799</c:v>
                </c:pt>
                <c:pt idx="123" formatCode="General">
                  <c:v>0.33062370607577202</c:v>
                </c:pt>
                <c:pt idx="124" formatCode="General">
                  <c:v>0.33114067711187101</c:v>
                </c:pt>
                <c:pt idx="125" formatCode="General">
                  <c:v>0.33166108237454101</c:v>
                </c:pt>
                <c:pt idx="126" formatCode="General">
                  <c:v>0.33217791668507302</c:v>
                </c:pt>
                <c:pt idx="127" formatCode="General">
                  <c:v>0.33269380885557298</c:v>
                </c:pt>
                <c:pt idx="128" formatCode="General">
                  <c:v>0.333208752592555</c:v>
                </c:pt>
                <c:pt idx="129" formatCode="General">
                  <c:v>0.33372274167125798</c:v>
                </c:pt>
                <c:pt idx="130" formatCode="General">
                  <c:v>0.33423576993913701</c:v>
                </c:pt>
                <c:pt idx="131" formatCode="General">
                  <c:v>0.33474762310223299</c:v>
                </c:pt>
                <c:pt idx="132" formatCode="General">
                  <c:v>0.33524688774332501</c:v>
                </c:pt>
                <c:pt idx="133" formatCode="General">
                  <c:v>0.33573868083416197</c:v>
                </c:pt>
                <c:pt idx="134" formatCode="General">
                  <c:v>0.33622172217184298</c:v>
                </c:pt>
                <c:pt idx="135" formatCode="General">
                  <c:v>0.336704352469818</c:v>
                </c:pt>
                <c:pt idx="136" formatCode="General">
                  <c:v>0.337186568683153</c:v>
                </c:pt>
                <c:pt idx="137" formatCode="General">
                  <c:v>0.33766836776102399</c:v>
                </c:pt>
                <c:pt idx="138" formatCode="General">
                  <c:v>0.33814974664724201</c:v>
                </c:pt>
                <c:pt idx="139" formatCode="General">
                  <c:v>0.33863070228078801</c:v>
                </c:pt>
                <c:pt idx="140" formatCode="General">
                  <c:v>0.33911641381854302</c:v>
                </c:pt>
                <c:pt idx="141" formatCode="General">
                  <c:v>0.33960168245767303</c:v>
                </c:pt>
                <c:pt idx="142" formatCode="General">
                  <c:v>0.34009154355829002</c:v>
                </c:pt>
                <c:pt idx="143" formatCode="General">
                  <c:v>0.34058193918742102</c:v>
                </c:pt>
                <c:pt idx="144" formatCode="General">
                  <c:v>0.341071895095234</c:v>
                </c:pt>
                <c:pt idx="145" formatCode="General">
                  <c:v>0.34156140963208398</c:v>
                </c:pt>
                <c:pt idx="146" formatCode="General">
                  <c:v>0.34205048116798198</c:v>
                </c:pt>
                <c:pt idx="147" formatCode="General">
                  <c:v>0.34253910809305099</c:v>
                </c:pt>
                <c:pt idx="148" formatCode="General">
                  <c:v>0.34302872223206099</c:v>
                </c:pt>
                <c:pt idx="149" formatCode="General">
                  <c:v>0.34352202553628802</c:v>
                </c:pt>
                <c:pt idx="150" formatCode="General">
                  <c:v>0.34401492262903499</c:v>
                </c:pt>
                <c:pt idx="151" formatCode="General">
                  <c:v>0.34450741325404199</c:v>
                </c:pt>
                <c:pt idx="152" formatCode="General">
                  <c:v>0.34498444251886501</c:v>
                </c:pt>
                <c:pt idx="153" formatCode="General">
                  <c:v>0.345429672642525</c:v>
                </c:pt>
                <c:pt idx="154" formatCode="General">
                  <c:v>0.345876722792472</c:v>
                </c:pt>
                <c:pt idx="155" formatCode="General">
                  <c:v>0.34632638231490998</c:v>
                </c:pt>
                <c:pt idx="156" formatCode="General">
                  <c:v>0.346775647761984</c:v>
                </c:pt>
                <c:pt idx="157" formatCode="General">
                  <c:v>0.34722452065011</c:v>
                </c:pt>
                <c:pt idx="158" formatCode="General">
                  <c:v>0.347673002509787</c:v>
                </c:pt>
                <c:pt idx="159" formatCode="General">
                  <c:v>0.34812109488522702</c:v>
                </c:pt>
                <c:pt idx="160" formatCode="General">
                  <c:v>0.34855678693192599</c:v>
                </c:pt>
                <c:pt idx="161" formatCode="General">
                  <c:v>0.34899070913858099</c:v>
                </c:pt>
                <c:pt idx="162" formatCode="General">
                  <c:v>0.349412530370865</c:v>
                </c:pt>
                <c:pt idx="163" formatCode="General">
                  <c:v>0.34982497688744502</c:v>
                </c:pt>
                <c:pt idx="164" formatCode="General">
                  <c:v>0.35023774246744399</c:v>
                </c:pt>
                <c:pt idx="165" formatCode="General">
                  <c:v>0.35064679180189001</c:v>
                </c:pt>
                <c:pt idx="166" formatCode="General">
                  <c:v>0.35105515249265201</c:v>
                </c:pt>
                <c:pt idx="167" formatCode="General">
                  <c:v>0.351457547041512</c:v>
                </c:pt>
                <c:pt idx="168" formatCode="General">
                  <c:v>0.351855094370707</c:v>
                </c:pt>
                <c:pt idx="169" formatCode="General">
                  <c:v>0.35225228745644899</c:v>
                </c:pt>
                <c:pt idx="170" formatCode="General">
                  <c:v>0.35264672078181802</c:v>
                </c:pt>
                <c:pt idx="171" formatCode="General">
                  <c:v>0.35299575103793102</c:v>
                </c:pt>
                <c:pt idx="172" formatCode="General">
                  <c:v>0.35334466798061298</c:v>
                </c:pt>
                <c:pt idx="173" formatCode="General">
                  <c:v>0.35369347113212501</c:v>
                </c:pt>
                <c:pt idx="174" formatCode="General">
                  <c:v>0.35404216001391098</c:v>
                </c:pt>
                <c:pt idx="175" formatCode="General">
                  <c:v>0.35439073414662198</c:v>
                </c:pt>
                <c:pt idx="176" formatCode="General">
                  <c:v>0.35473919305012902</c:v>
                </c:pt>
                <c:pt idx="177" formatCode="General">
                  <c:v>0.35508753624355199</c:v>
                </c:pt>
                <c:pt idx="178" formatCode="General">
                  <c:v>0.35545149897690398</c:v>
                </c:pt>
                <c:pt idx="179" formatCode="General">
                  <c:v>0.35582409578325502</c:v>
                </c:pt>
                <c:pt idx="180" formatCode="General">
                  <c:v>0.35619648630030398</c:v>
                </c:pt>
                <c:pt idx="181" formatCode="General">
                  <c:v>0.356568709619975</c:v>
                </c:pt>
                <c:pt idx="182" formatCode="General">
                  <c:v>0.35694076439196598</c:v>
                </c:pt>
                <c:pt idx="183" formatCode="General">
                  <c:v>0.35731264925559902</c:v>
                </c:pt>
                <c:pt idx="184" formatCode="General">
                  <c:v>0.35768436283978899</c:v>
                </c:pt>
                <c:pt idx="185" formatCode="General">
                  <c:v>0.35805235322751799</c:v>
                </c:pt>
                <c:pt idx="186" formatCode="General">
                  <c:v>0.35841343679798598</c:v>
                </c:pt>
                <c:pt idx="187" formatCode="General">
                  <c:v>0.358766119622343</c:v>
                </c:pt>
                <c:pt idx="188" formatCode="General">
                  <c:v>0.35911773647787298</c:v>
                </c:pt>
                <c:pt idx="189" formatCode="General">
                  <c:v>0.359469016133598</c:v>
                </c:pt>
                <c:pt idx="190" formatCode="General">
                  <c:v>0.359819956576654</c:v>
                </c:pt>
                <c:pt idx="191" formatCode="General">
                  <c:v>0.36017343095459697</c:v>
                </c:pt>
                <c:pt idx="192" formatCode="General">
                  <c:v>0.36052758463840801</c:v>
                </c:pt>
                <c:pt idx="193" formatCode="General">
                  <c:v>0.36088128756427001</c:v>
                </c:pt>
                <c:pt idx="194" formatCode="General">
                  <c:v>0.36123453761540197</c:v>
                </c:pt>
                <c:pt idx="195" formatCode="General">
                  <c:v>0.36158658959138401</c:v>
                </c:pt>
                <c:pt idx="196" formatCode="General">
                  <c:v>0.36193753910434501</c:v>
                </c:pt>
                <c:pt idx="197" formatCode="General">
                  <c:v>0.362287963409056</c:v>
                </c:pt>
                <c:pt idx="198" formatCode="General">
                  <c:v>0.36263810967146298</c:v>
                </c:pt>
                <c:pt idx="199" formatCode="General">
                  <c:v>0.362999840669886</c:v>
                </c:pt>
                <c:pt idx="200" formatCode="General">
                  <c:v>0.36336102613097498</c:v>
                </c:pt>
                <c:pt idx="201" formatCode="General">
                  <c:v>0.36372166280756602</c:v>
                </c:pt>
                <c:pt idx="202" formatCode="General">
                  <c:v>0.364081747472838</c:v>
                </c:pt>
                <c:pt idx="203" formatCode="General">
                  <c:v>0.36444127692141398</c:v>
                </c:pt>
                <c:pt idx="204" formatCode="General">
                  <c:v>0.36479867392375498</c:v>
                </c:pt>
                <c:pt idx="205" formatCode="General">
                  <c:v>0.36510095594360698</c:v>
                </c:pt>
                <c:pt idx="206" formatCode="General">
                  <c:v>0.36537224104416199</c:v>
                </c:pt>
                <c:pt idx="207" formatCode="General">
                  <c:v>0.36564299009272799</c:v>
                </c:pt>
                <c:pt idx="208" formatCode="General">
                  <c:v>0.365913203977765</c:v>
                </c:pt>
                <c:pt idx="209" formatCode="General">
                  <c:v>0.36618523569890599</c:v>
                </c:pt>
                <c:pt idx="210" formatCode="General">
                  <c:v>0.366460091711796</c:v>
                </c:pt>
                <c:pt idx="211" formatCode="General">
                  <c:v>0.36673445750408101</c:v>
                </c:pt>
                <c:pt idx="212" formatCode="General">
                  <c:v>0.367008333214149</c:v>
                </c:pt>
                <c:pt idx="213" formatCode="General">
                  <c:v>0.367277662233229</c:v>
                </c:pt>
                <c:pt idx="214" formatCode="General">
                  <c:v>0.36754038759806101</c:v>
                </c:pt>
                <c:pt idx="215" formatCode="General">
                  <c:v>0.36779486725136001</c:v>
                </c:pt>
                <c:pt idx="216" formatCode="General">
                  <c:v>0.36804199108936902</c:v>
                </c:pt>
                <c:pt idx="217" formatCode="General">
                  <c:v>0.36828855864378901</c:v>
                </c:pt>
                <c:pt idx="218" formatCode="General">
                  <c:v>0.36853456810954</c:v>
                </c:pt>
                <c:pt idx="219" formatCode="General">
                  <c:v>0.36878001772167301</c:v>
                </c:pt>
                <c:pt idx="220" formatCode="General">
                  <c:v>0.36902490575608898</c:v>
                </c:pt>
                <c:pt idx="221" formatCode="General">
                  <c:v>0.36926923053025001</c:v>
                </c:pt>
                <c:pt idx="222" formatCode="General">
                  <c:v>0.36951299040386298</c:v>
                </c:pt>
                <c:pt idx="223" formatCode="General">
                  <c:v>0.36975618377956898</c:v>
                </c:pt>
                <c:pt idx="224" formatCode="General">
                  <c:v>0.369998809103607</c:v>
                </c:pt>
                <c:pt idx="225" formatCode="General">
                  <c:v>0.37024086486646701</c:v>
                </c:pt>
                <c:pt idx="226" formatCode="General">
                  <c:v>0.37048234960353099</c:v>
                </c:pt>
                <c:pt idx="227" formatCode="General">
                  <c:v>0.370724983072311</c:v>
                </c:pt>
                <c:pt idx="228" formatCode="General">
                  <c:v>0.37096084983077499</c:v>
                </c:pt>
                <c:pt idx="229" formatCode="General">
                  <c:v>0.37116817049927697</c:v>
                </c:pt>
                <c:pt idx="230" formatCode="General">
                  <c:v>0.37137507731420699</c:v>
                </c:pt>
                <c:pt idx="231" formatCode="General">
                  <c:v>0.37158157077250897</c:v>
                </c:pt>
                <c:pt idx="232" formatCode="General">
                  <c:v>0.37178765139671199</c:v>
                </c:pt>
                <c:pt idx="233" formatCode="General">
                  <c:v>0.37199331973475802</c:v>
                </c:pt>
                <c:pt idx="234" formatCode="General">
                  <c:v>0.37219622001178798</c:v>
                </c:pt>
                <c:pt idx="235" formatCode="General">
                  <c:v>0.37239537444578102</c:v>
                </c:pt>
                <c:pt idx="236" formatCode="General">
                  <c:v>0.37258752889567498</c:v>
                </c:pt>
                <c:pt idx="237" formatCode="General">
                  <c:v>0.37274230171627798</c:v>
                </c:pt>
                <c:pt idx="238" formatCode="General">
                  <c:v>0.37289680269418801</c:v>
                </c:pt>
                <c:pt idx="239" formatCode="General">
                  <c:v>0.37305375243381</c:v>
                </c:pt>
                <c:pt idx="240" formatCode="General">
                  <c:v>0.37321214275874698</c:v>
                </c:pt>
                <c:pt idx="241" formatCode="General">
                  <c:v>0.373370284907378</c:v>
                </c:pt>
                <c:pt idx="242" formatCode="General">
                  <c:v>0.37352979326007701</c:v>
                </c:pt>
                <c:pt idx="243" formatCode="General">
                  <c:v>0.37368936648564099</c:v>
                </c:pt>
                <c:pt idx="244" formatCode="General">
                  <c:v>0.37384679721307501</c:v>
                </c:pt>
                <c:pt idx="245" formatCode="General">
                  <c:v>0.37400520401915599</c:v>
                </c:pt>
                <c:pt idx="246" formatCode="General">
                  <c:v>0.374164768411828</c:v>
                </c:pt>
                <c:pt idx="247" formatCode="General">
                  <c:v>0.37432452079295497</c:v>
                </c:pt>
                <c:pt idx="248" formatCode="General">
                  <c:v>0.37448415401920698</c:v>
                </c:pt>
                <c:pt idx="249" formatCode="General">
                  <c:v>0.37464366877253003</c:v>
                </c:pt>
                <c:pt idx="250" formatCode="General">
                  <c:v>0.37480306573177802</c:v>
                </c:pt>
                <c:pt idx="251" formatCode="General">
                  <c:v>0.37496234557269897</c:v>
                </c:pt>
                <c:pt idx="252" formatCode="General">
                  <c:v>0.37512150896792601</c:v>
                </c:pt>
                <c:pt idx="253" formatCode="General">
                  <c:v>0.37528055658696702</c:v>
                </c:pt>
                <c:pt idx="254" formatCode="General">
                  <c:v>0.37543948909619701</c:v>
                </c:pt>
                <c:pt idx="255" formatCode="General">
                  <c:v>0.37559830715885001</c:v>
                </c:pt>
                <c:pt idx="256" formatCode="General">
                  <c:v>0.375756313234134</c:v>
                </c:pt>
                <c:pt idx="257" formatCode="General">
                  <c:v>0.37591125927790098</c:v>
                </c:pt>
                <c:pt idx="258" formatCode="General">
                  <c:v>0.37606608082485599</c:v>
                </c:pt>
                <c:pt idx="259" formatCode="General">
                  <c:v>0.37622077840069001</c:v>
                </c:pt>
                <c:pt idx="260" formatCode="General">
                  <c:v>0.376375352530401</c:v>
                </c:pt>
                <c:pt idx="261" formatCode="General">
                  <c:v>0.37653218753279</c:v>
                </c:pt>
                <c:pt idx="262" formatCode="General">
                  <c:v>0.376703332605347</c:v>
                </c:pt>
                <c:pt idx="263" formatCode="General">
                  <c:v>0.37688406084278098</c:v>
                </c:pt>
                <c:pt idx="264" formatCode="General">
                  <c:v>0.37706593643991299</c:v>
                </c:pt>
                <c:pt idx="265" formatCode="General">
                  <c:v>0.37726737110282399</c:v>
                </c:pt>
                <c:pt idx="266" formatCode="General">
                  <c:v>0.37747179309173901</c:v>
                </c:pt>
                <c:pt idx="267" formatCode="General">
                  <c:v>0.37767594294659601</c:v>
                </c:pt>
                <c:pt idx="268" formatCode="General">
                  <c:v>0.377879820899787</c:v>
                </c:pt>
                <c:pt idx="269" formatCode="General">
                  <c:v>0.37808304619101302</c:v>
                </c:pt>
                <c:pt idx="270" formatCode="General">
                  <c:v>0.37828570467707601</c:v>
                </c:pt>
                <c:pt idx="271" formatCode="General">
                  <c:v>0.37848808839633502</c:v>
                </c:pt>
                <c:pt idx="272" formatCode="General">
                  <c:v>0.378694874289839</c:v>
                </c:pt>
                <c:pt idx="273" formatCode="General">
                  <c:v>0.37891328695243498</c:v>
                </c:pt>
                <c:pt idx="274" formatCode="General">
                  <c:v>0.37913149093138498</c:v>
                </c:pt>
                <c:pt idx="275" formatCode="General">
                  <c:v>0.37934614899306401</c:v>
                </c:pt>
                <c:pt idx="276" formatCode="General">
                  <c:v>0.37955283378454902</c:v>
                </c:pt>
                <c:pt idx="277" formatCode="General">
                  <c:v>0.37975997254335397</c:v>
                </c:pt>
                <c:pt idx="278" formatCode="General">
                  <c:v>0.37996683850395901</c:v>
                </c:pt>
                <c:pt idx="279" formatCode="General">
                  <c:v>0.380173431190936</c:v>
                </c:pt>
                <c:pt idx="280" formatCode="General">
                  <c:v>0.38037851235683601</c:v>
                </c:pt>
                <c:pt idx="281" formatCode="General">
                  <c:v>0.38058282593142101</c:v>
                </c:pt>
                <c:pt idx="282" formatCode="General">
                  <c:v>0.38078688755191198</c:v>
                </c:pt>
                <c:pt idx="283" formatCode="General">
                  <c:v>0.38100123743549202</c:v>
                </c:pt>
                <c:pt idx="284" formatCode="General">
                  <c:v>0.38122040531457702</c:v>
                </c:pt>
                <c:pt idx="285" formatCode="General">
                  <c:v>0.38143936341378498</c:v>
                </c:pt>
                <c:pt idx="286" formatCode="General">
                  <c:v>0.38165811128437899</c:v>
                </c:pt>
                <c:pt idx="287" formatCode="General">
                  <c:v>0.38187664848290598</c:v>
                </c:pt>
                <c:pt idx="288" formatCode="General">
                  <c:v>0.38209497457125902</c:v>
                </c:pt>
                <c:pt idx="289" formatCode="General">
                  <c:v>0.382313119160134</c:v>
                </c:pt>
                <c:pt idx="290" formatCode="General">
                  <c:v>0.38253107122129199</c:v>
                </c:pt>
                <c:pt idx="291" formatCode="General">
                  <c:v>0.38274881179391501</c:v>
                </c:pt>
                <c:pt idx="292" formatCode="General">
                  <c:v>0.382966340466247</c:v>
                </c:pt>
                <c:pt idx="293" formatCode="General">
                  <c:v>0.38316956934971902</c:v>
                </c:pt>
                <c:pt idx="294" formatCode="General">
                  <c:v>0.38335124018254402</c:v>
                </c:pt>
                <c:pt idx="295" formatCode="General">
                  <c:v>0.38352430363823697</c:v>
                </c:pt>
                <c:pt idx="296" formatCode="General">
                  <c:v>0.38369716518952601</c:v>
                </c:pt>
                <c:pt idx="297" formatCode="General">
                  <c:v>0.38386982515815299</c:v>
                </c:pt>
                <c:pt idx="298" formatCode="General">
                  <c:v>0.38404228387120298</c:v>
                </c:pt>
                <c:pt idx="299" formatCode="General">
                  <c:v>0.38418805574548998</c:v>
                </c:pt>
                <c:pt idx="300" formatCode="General">
                  <c:v>0.38432569654780901</c:v>
                </c:pt>
                <c:pt idx="301" formatCode="General">
                  <c:v>0.38446323329721699</c:v>
                </c:pt>
                <c:pt idx="302" formatCode="General">
                  <c:v>0.38460066637125501</c:v>
                </c:pt>
                <c:pt idx="303" formatCode="General">
                  <c:v>0.38474055446970001</c:v>
                </c:pt>
                <c:pt idx="304" formatCode="General">
                  <c:v>0.38489134492457799</c:v>
                </c:pt>
                <c:pt idx="305" formatCode="General">
                  <c:v>0.38504965917549</c:v>
                </c:pt>
                <c:pt idx="306" formatCode="General">
                  <c:v>0.38520779575780301</c:v>
                </c:pt>
                <c:pt idx="307" formatCode="General">
                  <c:v>0.385365754812102</c:v>
                </c:pt>
                <c:pt idx="308" formatCode="General">
                  <c:v>0.38552353648346499</c:v>
                </c:pt>
                <c:pt idx="309" formatCode="General">
                  <c:v>0.38568114092143901</c:v>
                </c:pt>
                <c:pt idx="310" formatCode="General">
                  <c:v>0.385838568280026</c:v>
                </c:pt>
                <c:pt idx="311" formatCode="General">
                  <c:v>0.38599578609035701</c:v>
                </c:pt>
                <c:pt idx="312" formatCode="General">
                  <c:v>0.38615459137751201</c:v>
                </c:pt>
                <c:pt idx="313" formatCode="General">
                  <c:v>0.38632620139461799</c:v>
                </c:pt>
                <c:pt idx="314" formatCode="General">
                  <c:v>0.38649417449961498</c:v>
                </c:pt>
                <c:pt idx="315" formatCode="General">
                  <c:v>0.386650450190551</c:v>
                </c:pt>
                <c:pt idx="316" formatCode="General">
                  <c:v>0.38680661140830502</c:v>
                </c:pt>
                <c:pt idx="317" formatCode="General">
                  <c:v>0.386962658068839</c:v>
                </c:pt>
                <c:pt idx="318" formatCode="General">
                  <c:v>0.38711859008996702</c:v>
                </c:pt>
                <c:pt idx="319" formatCode="General">
                  <c:v>0.38727440739136099</c:v>
                </c:pt>
                <c:pt idx="320" formatCode="General">
                  <c:v>0.38743010989455701</c:v>
                </c:pt>
                <c:pt idx="321" formatCode="General">
                  <c:v>0.38758569752296401</c:v>
                </c:pt>
                <c:pt idx="322" formatCode="General">
                  <c:v>0.38774117020186899</c:v>
                </c:pt>
                <c:pt idx="323" formatCode="General">
                  <c:v>0.38789652785844198</c:v>
                </c:pt>
                <c:pt idx="324" formatCode="General">
                  <c:v>0.388051789246738</c:v>
                </c:pt>
                <c:pt idx="325" formatCode="General">
                  <c:v>0.38820877929503</c:v>
                </c:pt>
                <c:pt idx="326" formatCode="General">
                  <c:v>0.38836553334952001</c:v>
                </c:pt>
                <c:pt idx="327" formatCode="General">
                  <c:v>0.38852212938360597</c:v>
                </c:pt>
                <c:pt idx="328" formatCode="General">
                  <c:v>0.38867860734543103</c:v>
                </c:pt>
                <c:pt idx="329" formatCode="General">
                  <c:v>0.38883496715717802</c:v>
                </c:pt>
                <c:pt idx="330" formatCode="General">
                  <c:v>0.38901087820369001</c:v>
                </c:pt>
                <c:pt idx="331" formatCode="General">
                  <c:v>0.38918751377740601</c:v>
                </c:pt>
                <c:pt idx="332" formatCode="General">
                  <c:v>0.38936404572664202</c:v>
                </c:pt>
                <c:pt idx="333" formatCode="General">
                  <c:v>0.38954047378371698</c:v>
                </c:pt>
                <c:pt idx="334" formatCode="General">
                  <c:v>0.38971679768162898</c:v>
                </c:pt>
                <c:pt idx="335" formatCode="General">
                  <c:v>0.38989301715407298</c:v>
                </c:pt>
                <c:pt idx="336" formatCode="General">
                  <c:v>0.39006913193546</c:v>
                </c:pt>
                <c:pt idx="337" formatCode="General">
                  <c:v>0.390245141760929</c:v>
                </c:pt>
                <c:pt idx="338" formatCode="General">
                  <c:v>0.39042813769184898</c:v>
                </c:pt>
                <c:pt idx="339" formatCode="General">
                  <c:v>0.39061203229511599</c:v>
                </c:pt>
                <c:pt idx="340" formatCode="General">
                  <c:v>0.390795848901971</c:v>
                </c:pt>
                <c:pt idx="341" formatCode="General">
                  <c:v>0.390968445368652</c:v>
                </c:pt>
                <c:pt idx="342" formatCode="General">
                  <c:v>0.39113724273539102</c:v>
                </c:pt>
                <c:pt idx="343" formatCode="General">
                  <c:v>0.391305984575749</c:v>
                </c:pt>
                <c:pt idx="344" formatCode="General">
                  <c:v>0.39147467076794301</c:v>
                </c:pt>
                <c:pt idx="345" formatCode="General">
                  <c:v>0.39164323524199801</c:v>
                </c:pt>
                <c:pt idx="346" formatCode="General">
                  <c:v>0.39181159741483301</c:v>
                </c:pt>
                <c:pt idx="347" formatCode="General">
                  <c:v>0.39197991167476198</c:v>
                </c:pt>
                <c:pt idx="348" formatCode="General">
                  <c:v>0.392148177912303</c:v>
                </c:pt>
                <c:pt idx="349" formatCode="General">
                  <c:v>0.39231123202570001</c:v>
                </c:pt>
                <c:pt idx="350" formatCode="General">
                  <c:v>0.39246937744663002</c:v>
                </c:pt>
                <c:pt idx="351" formatCode="General">
                  <c:v>0.39262747424644001</c:v>
                </c:pt>
                <c:pt idx="352" formatCode="General">
                  <c:v>0.39278552234464598</c:v>
                </c:pt>
                <c:pt idx="353" formatCode="General">
                  <c:v>0.39294703650746798</c:v>
                </c:pt>
                <c:pt idx="354" formatCode="General">
                  <c:v>0.39311226577835001</c:v>
                </c:pt>
                <c:pt idx="355" formatCode="General">
                  <c:v>0.39327729982936999</c:v>
                </c:pt>
                <c:pt idx="356" formatCode="General">
                  <c:v>0.39344227505317197</c:v>
                </c:pt>
                <c:pt idx="357" formatCode="General">
                  <c:v>0.39360719134466399</c:v>
                </c:pt>
                <c:pt idx="358" formatCode="General">
                  <c:v>0.39377204859902598</c:v>
                </c:pt>
                <c:pt idx="359" formatCode="General">
                  <c:v>0.39393684671171803</c:v>
                </c:pt>
                <c:pt idx="360" formatCode="General">
                  <c:v>0.39410158557848102</c:v>
                </c:pt>
                <c:pt idx="361" formatCode="General">
                  <c:v>0.39426626509534402</c:v>
                </c:pt>
                <c:pt idx="362" formatCode="General">
                  <c:v>0.39443088515862101</c:v>
                </c:pt>
                <c:pt idx="363" formatCode="General">
                  <c:v>0.39459544566492599</c:v>
                </c:pt>
                <c:pt idx="364" formatCode="General">
                  <c:v>0.39475424758942201</c:v>
                </c:pt>
                <c:pt idx="365" formatCode="General">
                  <c:v>0.39491212558519601</c:v>
                </c:pt>
                <c:pt idx="366" formatCode="General">
                  <c:v>0.39507023950189202</c:v>
                </c:pt>
                <c:pt idx="367" formatCode="General">
                  <c:v>0.39522834360061299</c:v>
                </c:pt>
                <c:pt idx="368" formatCode="General">
                  <c:v>0.39538638445232699</c:v>
                </c:pt>
                <c:pt idx="369" formatCode="General">
                  <c:v>0.395544361986921</c:v>
                </c:pt>
                <c:pt idx="370" formatCode="General">
                  <c:v>0.39570227613478698</c:v>
                </c:pt>
                <c:pt idx="371" formatCode="General">
                  <c:v>0.39586012682682498</c:v>
                </c:pt>
                <c:pt idx="372" formatCode="General">
                  <c:v>0.39601791399444902</c:v>
                </c:pt>
                <c:pt idx="373" formatCode="General">
                  <c:v>0.39617563756958302</c:v>
                </c:pt>
                <c:pt idx="374" formatCode="General">
                  <c:v>0.396333297484673</c:v>
                </c:pt>
                <c:pt idx="375" formatCode="General">
                  <c:v>0.39649089367268198</c:v>
                </c:pt>
                <c:pt idx="376" formatCode="General">
                  <c:v>0.39664842606709999</c:v>
                </c:pt>
                <c:pt idx="377" formatCode="General">
                  <c:v>0.39680481513096</c:v>
                </c:pt>
                <c:pt idx="378" formatCode="General">
                  <c:v>0.396959991438391</c:v>
                </c:pt>
                <c:pt idx="379" formatCode="General">
                  <c:v>0.39711634556861602</c:v>
                </c:pt>
                <c:pt idx="380" formatCode="General">
                  <c:v>0.39727312032699602</c:v>
                </c:pt>
                <c:pt idx="381" formatCode="General">
                  <c:v>0.39742982431194401</c:v>
                </c:pt>
                <c:pt idx="382" formatCode="General">
                  <c:v>0.39758287618169003</c:v>
                </c:pt>
                <c:pt idx="383" formatCode="General">
                  <c:v>0.39773420519180702</c:v>
                </c:pt>
                <c:pt idx="384" formatCode="General">
                  <c:v>0.39788478221083401</c:v>
                </c:pt>
                <c:pt idx="385" formatCode="General">
                  <c:v>0.398035242855518</c:v>
                </c:pt>
                <c:pt idx="386" formatCode="General">
                  <c:v>0.39818564632925801</c:v>
                </c:pt>
                <c:pt idx="387" formatCode="General">
                  <c:v>0.39833599248685098</c:v>
                </c:pt>
                <c:pt idx="388" formatCode="General">
                  <c:v>0.39848421356841002</c:v>
                </c:pt>
                <c:pt idx="389" formatCode="General">
                  <c:v>0.39862892677732698</c:v>
                </c:pt>
                <c:pt idx="390" formatCode="General">
                  <c:v>0.398773603221656</c:v>
                </c:pt>
                <c:pt idx="391" formatCode="General">
                  <c:v>0.39891824281108801</c:v>
                </c:pt>
                <c:pt idx="392" formatCode="General">
                  <c:v>0.39906284545522902</c:v>
                </c:pt>
                <c:pt idx="393" formatCode="General">
                  <c:v>0.39920741106359803</c:v>
                </c:pt>
                <c:pt idx="394" formatCode="General">
                  <c:v>0.39935193954562898</c:v>
                </c:pt>
                <c:pt idx="395" formatCode="General">
                  <c:v>0.39949643081067399</c:v>
                </c:pt>
                <c:pt idx="396" formatCode="General">
                  <c:v>0.399640865128363</c:v>
                </c:pt>
                <c:pt idx="397" formatCode="General">
                  <c:v>0.39978521460551503</c:v>
                </c:pt>
                <c:pt idx="398" formatCode="General">
                  <c:v>0.39992952653716102</c:v>
                </c:pt>
                <c:pt idx="399" formatCode="General">
                  <c:v>0.40007253208367499</c:v>
                </c:pt>
                <c:pt idx="400" formatCode="General">
                  <c:v>0.40021192803303002</c:v>
                </c:pt>
                <c:pt idx="401" formatCode="General">
                  <c:v>0.40035127086528499</c:v>
                </c:pt>
                <c:pt idx="402" formatCode="General">
                  <c:v>0.400490560398506</c:v>
                </c:pt>
                <c:pt idx="403" formatCode="General">
                  <c:v>0.400629796450372</c:v>
                </c:pt>
                <c:pt idx="404" formatCode="General">
                  <c:v>0.40076897883816998</c:v>
                </c:pt>
                <c:pt idx="405" formatCode="General">
                  <c:v>0.40088968588540802</c:v>
                </c:pt>
                <c:pt idx="406" formatCode="General">
                  <c:v>0.40100271670341398</c:v>
                </c:pt>
                <c:pt idx="407" formatCode="General">
                  <c:v>0.40111570464615298</c:v>
                </c:pt>
                <c:pt idx="408" formatCode="General">
                  <c:v>0.40122864967989502</c:v>
                </c:pt>
                <c:pt idx="409" formatCode="General">
                  <c:v>0.40134198209060001</c:v>
                </c:pt>
                <c:pt idx="410" formatCode="General">
                  <c:v>0.40145548606522002</c:v>
                </c:pt>
                <c:pt idx="411" formatCode="General">
                  <c:v>0.40156894628512901</c:v>
                </c:pt>
                <c:pt idx="412" formatCode="General">
                  <c:v>0.40168236271546198</c:v>
                </c:pt>
                <c:pt idx="413" formatCode="General">
                  <c:v>0.401795735321617</c:v>
                </c:pt>
                <c:pt idx="414" formatCode="General">
                  <c:v>0.40190906406925497</c:v>
                </c:pt>
                <c:pt idx="415" formatCode="General">
                  <c:v>0.402022348924299</c:v>
                </c:pt>
                <c:pt idx="416" formatCode="General">
                  <c:v>0.40213558985294001</c:v>
                </c:pt>
                <c:pt idx="417" formatCode="General">
                  <c:v>0.40224878682163301</c:v>
                </c:pt>
                <c:pt idx="418" formatCode="General">
                  <c:v>0.402361939797102</c:v>
                </c:pt>
                <c:pt idx="419" formatCode="General">
                  <c:v>0.40247504874633799</c:v>
                </c:pt>
                <c:pt idx="420" formatCode="General">
                  <c:v>0.40258772085403199</c:v>
                </c:pt>
                <c:pt idx="421" formatCode="General">
                  <c:v>0.40269934684877801</c:v>
                </c:pt>
                <c:pt idx="422" formatCode="General">
                  <c:v>0.40280856729133602</c:v>
                </c:pt>
                <c:pt idx="423" formatCode="General">
                  <c:v>0.40291774407708503</c:v>
                </c:pt>
                <c:pt idx="424" formatCode="General">
                  <c:v>0.40302687723650199</c:v>
                </c:pt>
                <c:pt idx="425" formatCode="General">
                  <c:v>0.40313596680033098</c:v>
                </c:pt>
                <c:pt idx="426" formatCode="General">
                  <c:v>0.40324391969262102</c:v>
                </c:pt>
                <c:pt idx="427" formatCode="General">
                  <c:v>0.40335071844202502</c:v>
                </c:pt>
                <c:pt idx="428" formatCode="General">
                  <c:v>0.40345750055537799</c:v>
                </c:pt>
                <c:pt idx="429" formatCode="General">
                  <c:v>0.40356431696795397</c:v>
                </c:pt>
                <c:pt idx="430" formatCode="General">
                  <c:v>0.403671096045703</c:v>
                </c:pt>
                <c:pt idx="431" formatCode="General">
                  <c:v>0.40377783782292798</c:v>
                </c:pt>
                <c:pt idx="432" formatCode="General">
                  <c:v>0.40388454233410398</c:v>
                </c:pt>
                <c:pt idx="433" formatCode="General">
                  <c:v>0.40399120961387802</c:v>
                </c:pt>
                <c:pt idx="434" formatCode="General">
                  <c:v>0.40409332297927802</c:v>
                </c:pt>
                <c:pt idx="435" formatCode="General">
                  <c:v>0.404195002963252</c:v>
                </c:pt>
                <c:pt idx="436" formatCode="General">
                  <c:v>0.40429664672149301</c:v>
                </c:pt>
                <c:pt idx="437" formatCode="General">
                  <c:v>0.404398254300053</c:v>
                </c:pt>
                <c:pt idx="438" formatCode="General">
                  <c:v>0.40449982574510701</c:v>
                </c:pt>
                <c:pt idx="439" formatCode="General">
                  <c:v>0.404601773559565</c:v>
                </c:pt>
                <c:pt idx="440" formatCode="General">
                  <c:v>0.40470394099975998</c:v>
                </c:pt>
                <c:pt idx="441" formatCode="General">
                  <c:v>0.40480985437570699</c:v>
                </c:pt>
                <c:pt idx="442" formatCode="General">
                  <c:v>0.40491831694248498</c:v>
                </c:pt>
                <c:pt idx="443" formatCode="General">
                  <c:v>0.40502576589259598</c:v>
                </c:pt>
                <c:pt idx="444" formatCode="General">
                  <c:v>0.405132465065836</c:v>
                </c:pt>
                <c:pt idx="445" formatCode="General">
                  <c:v>0.40523915365139301</c:v>
                </c:pt>
                <c:pt idx="446" formatCode="General">
                  <c:v>0.40534583167351201</c:v>
                </c:pt>
                <c:pt idx="447" formatCode="General">
                  <c:v>0.40545249915637999</c:v>
                </c:pt>
                <c:pt idx="448" formatCode="General">
                  <c:v>0.40555667289761399</c:v>
                </c:pt>
                <c:pt idx="449" formatCode="General">
                  <c:v>0.40566012766500498</c:v>
                </c:pt>
                <c:pt idx="450" formatCode="General">
                  <c:v>0.40576357310122202</c:v>
                </c:pt>
                <c:pt idx="451" formatCode="General">
                  <c:v>0.405867009229196</c:v>
                </c:pt>
                <c:pt idx="452" formatCode="General">
                  <c:v>0.405970436071796</c:v>
                </c:pt>
                <c:pt idx="453" formatCode="General">
                  <c:v>0.40607385365183002</c:v>
                </c:pt>
                <c:pt idx="454" formatCode="General">
                  <c:v>0.40617726199204401</c:v>
                </c:pt>
                <c:pt idx="455" formatCode="General">
                  <c:v>0.40628066111512201</c:v>
                </c:pt>
                <c:pt idx="456" formatCode="General">
                  <c:v>0.40638405104368902</c:v>
                </c:pt>
                <c:pt idx="457" formatCode="General">
                  <c:v>0.406487431800308</c:v>
                </c:pt>
                <c:pt idx="458" formatCode="General">
                  <c:v>0.406590803407479</c:v>
                </c:pt>
                <c:pt idx="459" formatCode="General">
                  <c:v>0.40669416588764301</c:v>
                </c:pt>
                <c:pt idx="460" formatCode="General">
                  <c:v>0.40679751926318097</c:v>
                </c:pt>
                <c:pt idx="461" formatCode="General">
                  <c:v>0.406900206181257</c:v>
                </c:pt>
                <c:pt idx="462" formatCode="General">
                  <c:v>0.40700252517380597</c:v>
                </c:pt>
                <c:pt idx="463" formatCode="General">
                  <c:v>0.40710483590056001</c:v>
                </c:pt>
                <c:pt idx="464" formatCode="General">
                  <c:v>0.40720713838231098</c:v>
                </c:pt>
                <c:pt idx="465" formatCode="General">
                  <c:v>0.40731355214791398</c:v>
                </c:pt>
                <c:pt idx="466" formatCode="General">
                  <c:v>0.40742187116737799</c:v>
                </c:pt>
                <c:pt idx="467" formatCode="General">
                  <c:v>0.40753144011235998</c:v>
                </c:pt>
                <c:pt idx="468" formatCode="General">
                  <c:v>0.407640787951149</c:v>
                </c:pt>
                <c:pt idx="469" formatCode="General">
                  <c:v>0.40774968549694002</c:v>
                </c:pt>
                <c:pt idx="470" formatCode="General">
                  <c:v>0.40785853501271602</c:v>
                </c:pt>
                <c:pt idx="471" formatCode="General">
                  <c:v>0.40796733646324401</c:v>
                </c:pt>
                <c:pt idx="472" formatCode="General">
                  <c:v>0.40807608981360999</c:v>
                </c:pt>
                <c:pt idx="473" formatCode="General">
                  <c:v>0.40818479502921701</c:v>
                </c:pt>
                <c:pt idx="474" formatCode="General">
                  <c:v>0.40829345207578699</c:v>
                </c:pt>
                <c:pt idx="475" formatCode="General">
                  <c:v>0.40840206091936498</c:v>
                </c:pt>
                <c:pt idx="476" formatCode="General">
                  <c:v>0.40851062152631701</c:v>
                </c:pt>
                <c:pt idx="477" formatCode="General">
                  <c:v>0.40861913386333298</c:v>
                </c:pt>
                <c:pt idx="478" formatCode="General">
                  <c:v>0.40872759789742702</c:v>
                </c:pt>
                <c:pt idx="479" formatCode="General">
                  <c:v>0.40883601359593902</c:v>
                </c:pt>
                <c:pt idx="480" formatCode="General">
                  <c:v>0.40893866167194898</c:v>
                </c:pt>
                <c:pt idx="481" formatCode="General">
                  <c:v>0.40904101069145599</c:v>
                </c:pt>
                <c:pt idx="482" formatCode="General">
                  <c:v>0.409137868641897</c:v>
                </c:pt>
                <c:pt idx="483" formatCode="General">
                  <c:v>0.40923432123604597</c:v>
                </c:pt>
                <c:pt idx="484" formatCode="General">
                  <c:v>0.40933071901671197</c:v>
                </c:pt>
                <c:pt idx="485" formatCode="General">
                  <c:v>0.40942706192256301</c:v>
                </c:pt>
                <c:pt idx="486" formatCode="General">
                  <c:v>0.40952314989203797</c:v>
                </c:pt>
                <c:pt idx="487" formatCode="General">
                  <c:v>0.40961797546162199</c:v>
                </c:pt>
                <c:pt idx="488" formatCode="General">
                  <c:v>0.40971344359350698</c:v>
                </c:pt>
                <c:pt idx="489" formatCode="General">
                  <c:v>0.409813830956619</c:v>
                </c:pt>
                <c:pt idx="490" formatCode="General">
                  <c:v>0.409917055083585</c:v>
                </c:pt>
                <c:pt idx="491" formatCode="General">
                  <c:v>0.41004597035588197</c:v>
                </c:pt>
                <c:pt idx="492" formatCode="General">
                  <c:v>0.41017481121430499</c:v>
                </c:pt>
                <c:pt idx="493" formatCode="General">
                  <c:v>0.41030357732283301</c:v>
                </c:pt>
                <c:pt idx="494" formatCode="General">
                  <c:v>0.41043226834427798</c:v>
                </c:pt>
                <c:pt idx="495" formatCode="General">
                  <c:v>0.410560883940295</c:v>
                </c:pt>
                <c:pt idx="496" formatCode="General">
                  <c:v>0.41068942377138501</c:v>
                </c:pt>
                <c:pt idx="497" formatCode="General">
                  <c:v>0.41081788749689802</c:v>
                </c:pt>
                <c:pt idx="498" formatCode="General">
                  <c:v>0.41094627477503898</c:v>
                </c:pt>
                <c:pt idx="499" formatCode="General">
                  <c:v>0.41107458526287299</c:v>
                </c:pt>
                <c:pt idx="500" formatCode="General">
                  <c:v>0.41120281861633101</c:v>
                </c:pt>
                <c:pt idx="501" formatCode="General">
                  <c:v>0.411330974490212</c:v>
                </c:pt>
                <c:pt idx="502" formatCode="General">
                  <c:v>0.41145905253819198</c:v>
                </c:pt>
                <c:pt idx="503" formatCode="General">
                  <c:v>0.411587052412826</c:v>
                </c:pt>
                <c:pt idx="504" formatCode="General">
                  <c:v>0.41170932735179699</c:v>
                </c:pt>
                <c:pt idx="505" formatCode="General">
                  <c:v>0.41183134104007502</c:v>
                </c:pt>
                <c:pt idx="506" formatCode="General">
                  <c:v>0.411953269492148</c:v>
                </c:pt>
                <c:pt idx="507" formatCode="General">
                  <c:v>0.41207511236262301</c:v>
                </c:pt>
                <c:pt idx="508" formatCode="General">
                  <c:v>0.41219398848157401</c:v>
                </c:pt>
                <c:pt idx="509" formatCode="General">
                  <c:v>0.41231254556830499</c:v>
                </c:pt>
                <c:pt idx="510" formatCode="General">
                  <c:v>0.41242949960988601</c:v>
                </c:pt>
                <c:pt idx="511" formatCode="General">
                  <c:v>0.41254619865006198</c:v>
                </c:pt>
                <c:pt idx="512" formatCode="General">
                  <c:v>0.41266279241937198</c:v>
                </c:pt>
                <c:pt idx="513" formatCode="General">
                  <c:v>0.412779471705157</c:v>
                </c:pt>
                <c:pt idx="514" formatCode="General">
                  <c:v>0.41289743367190801</c:v>
                </c:pt>
                <c:pt idx="515" formatCode="General">
                  <c:v>0.41301594305344702</c:v>
                </c:pt>
                <c:pt idx="516" formatCode="General">
                  <c:v>0.413134456765061</c:v>
                </c:pt>
                <c:pt idx="517" formatCode="General">
                  <c:v>0.413252867731426</c:v>
                </c:pt>
                <c:pt idx="518" formatCode="General">
                  <c:v>0.41337117574959598</c:v>
                </c:pt>
                <c:pt idx="519" formatCode="General">
                  <c:v>0.41348938061777002</c:v>
                </c:pt>
                <c:pt idx="520" formatCode="General">
                  <c:v>0.41360748213531201</c:v>
                </c:pt>
                <c:pt idx="521" formatCode="General">
                  <c:v>0.413725480102762</c:v>
                </c:pt>
                <c:pt idx="522" formatCode="General">
                  <c:v>0.41384337432185098</c:v>
                </c:pt>
                <c:pt idx="523" formatCode="General">
                  <c:v>0.41396116459551702</c:v>
                </c:pt>
                <c:pt idx="524" formatCode="General">
                  <c:v>0.414078850727918</c:v>
                </c:pt>
                <c:pt idx="525" formatCode="General">
                  <c:v>0.41419476549809597</c:v>
                </c:pt>
                <c:pt idx="526" formatCode="General">
                  <c:v>0.41428968536084898</c:v>
                </c:pt>
                <c:pt idx="527" formatCode="General">
                  <c:v>0.41436375531550401</c:v>
                </c:pt>
                <c:pt idx="528" formatCode="General">
                  <c:v>0.41443774239909398</c:v>
                </c:pt>
                <c:pt idx="529" formatCode="General">
                  <c:v>0.41451164676095298</c:v>
                </c:pt>
                <c:pt idx="530" formatCode="General">
                  <c:v>0.41458546855113998</c:v>
                </c:pt>
                <c:pt idx="531" formatCode="General">
                  <c:v>0.41467904788123899</c:v>
                </c:pt>
                <c:pt idx="532" formatCode="General">
                  <c:v>0.41477406316961302</c:v>
                </c:pt>
                <c:pt idx="533" formatCode="General">
                  <c:v>0.414868967012475</c:v>
                </c:pt>
                <c:pt idx="534" formatCode="General">
                  <c:v>0.41496375945651498</c:v>
                </c:pt>
                <c:pt idx="535" formatCode="General">
                  <c:v>0.41505844055036101</c:v>
                </c:pt>
                <c:pt idx="536" formatCode="General">
                  <c:v>0.41515066785632998</c:v>
                </c:pt>
                <c:pt idx="537" formatCode="General">
                  <c:v>0.41524151202147203</c:v>
                </c:pt>
                <c:pt idx="538" formatCode="General">
                  <c:v>0.41533225612403002</c:v>
                </c:pt>
                <c:pt idx="539" formatCode="General">
                  <c:v>0.41542290023115702</c:v>
                </c:pt>
                <c:pt idx="540" formatCode="General">
                  <c:v>0.41551344441152899</c:v>
                </c:pt>
                <c:pt idx="541" formatCode="General">
                  <c:v>0.41560388873534398</c:v>
                </c:pt>
                <c:pt idx="542" formatCode="General">
                  <c:v>0.41569423327430899</c:v>
                </c:pt>
                <c:pt idx="543" formatCode="General">
                  <c:v>0.41578447810164099</c:v>
                </c:pt>
                <c:pt idx="544" formatCode="General">
                  <c:v>0.41587462329205999</c:v>
                </c:pt>
                <c:pt idx="545" formatCode="General">
                  <c:v>0.41596466892177802</c:v>
                </c:pt>
                <c:pt idx="546" formatCode="General">
                  <c:v>0.41605470374693099</c:v>
                </c:pt>
                <c:pt idx="547" formatCode="General">
                  <c:v>0.41614674560794201</c:v>
                </c:pt>
                <c:pt idx="548" formatCode="General">
                  <c:v>0.41623858583791201</c:v>
                </c:pt>
                <c:pt idx="549" formatCode="General">
                  <c:v>0.416325333328328</c:v>
                </c:pt>
                <c:pt idx="550" formatCode="General">
                  <c:v>0.416411975057487</c:v>
                </c:pt>
                <c:pt idx="551" formatCode="General">
                  <c:v>0.416498511088777</c:v>
                </c:pt>
                <c:pt idx="552" formatCode="General">
                  <c:v>0.41658494148730102</c:v>
                </c:pt>
                <c:pt idx="553" formatCode="General">
                  <c:v>0.416671266319874</c:v>
                </c:pt>
                <c:pt idx="554" formatCode="General">
                  <c:v>0.41675748565501203</c:v>
                </c:pt>
                <c:pt idx="555" formatCode="General">
                  <c:v>0.41684492545491098</c:v>
                </c:pt>
                <c:pt idx="556" formatCode="General">
                  <c:v>0.41693385311526399</c:v>
                </c:pt>
                <c:pt idx="557" formatCode="General">
                  <c:v>0.41702267844055202</c:v>
                </c:pt>
                <c:pt idx="558" formatCode="General">
                  <c:v>0.41711081065731198</c:v>
                </c:pt>
                <c:pt idx="559" formatCode="General">
                  <c:v>0.417198555153934</c:v>
                </c:pt>
                <c:pt idx="560" formatCode="General">
                  <c:v>0.41728619345062301</c:v>
                </c:pt>
                <c:pt idx="561" formatCode="General">
                  <c:v>0.41737372550489299</c:v>
                </c:pt>
                <c:pt idx="562" formatCode="General">
                  <c:v>0.41746115127602101</c:v>
                </c:pt>
                <c:pt idx="563" formatCode="General">
                  <c:v>0.41754847072504803</c:v>
                </c:pt>
                <c:pt idx="564" formatCode="General">
                  <c:v>0.417635683814783</c:v>
                </c:pt>
                <c:pt idx="565" formatCode="General">
                  <c:v>0.41772279050980798</c:v>
                </c:pt>
                <c:pt idx="566" formatCode="General">
                  <c:v>0.41779896970651598</c:v>
                </c:pt>
                <c:pt idx="567" formatCode="General">
                  <c:v>0.41787311042150399</c:v>
                </c:pt>
                <c:pt idx="568" formatCode="General">
                  <c:v>0.417947145013638</c:v>
                </c:pt>
                <c:pt idx="569" formatCode="General">
                  <c:v>0.41802219726585199</c:v>
                </c:pt>
                <c:pt idx="570" formatCode="General">
                  <c:v>0.41809801162252602</c:v>
                </c:pt>
                <c:pt idx="571" formatCode="General">
                  <c:v>0.41817627598735102</c:v>
                </c:pt>
                <c:pt idx="572" formatCode="General">
                  <c:v>0.41825508990325</c:v>
                </c:pt>
                <c:pt idx="573" formatCode="General">
                  <c:v>0.41833380836780898</c:v>
                </c:pt>
                <c:pt idx="574" formatCode="General">
                  <c:v>0.41841243138677597</c:v>
                </c:pt>
                <c:pt idx="575" formatCode="General">
                  <c:v>0.41849095896733801</c:v>
                </c:pt>
                <c:pt idx="576" formatCode="General">
                  <c:v>0.41856939111812103</c:v>
                </c:pt>
                <c:pt idx="577" formatCode="General">
                  <c:v>0.41864772784918802</c:v>
                </c:pt>
                <c:pt idx="578" formatCode="General">
                  <c:v>0.41872596917204202</c:v>
                </c:pt>
                <c:pt idx="579" formatCode="General">
                  <c:v>0.41879236821558202</c:v>
                </c:pt>
                <c:pt idx="580" formatCode="General">
                  <c:v>0.41885955141144499</c:v>
                </c:pt>
                <c:pt idx="581" formatCode="General">
                  <c:v>0.41892669421232998</c:v>
                </c:pt>
                <c:pt idx="582" formatCode="General">
                  <c:v>0.41899379666313502</c:v>
                </c:pt>
                <c:pt idx="583" formatCode="General">
                  <c:v>0.419055597837593</c:v>
                </c:pt>
                <c:pt idx="584" formatCode="General">
                  <c:v>0.41911022274797199</c:v>
                </c:pt>
                <c:pt idx="585" formatCode="General">
                  <c:v>0.41916481290839502</c:v>
                </c:pt>
                <c:pt idx="586" formatCode="General">
                  <c:v>0.41921936837465601</c:v>
                </c:pt>
                <c:pt idx="587" formatCode="General">
                  <c:v>0.41927388920262298</c:v>
                </c:pt>
                <c:pt idx="588" formatCode="General">
                  <c:v>0.41932837544822898</c:v>
                </c:pt>
                <c:pt idx="589" formatCode="General">
                  <c:v>0.41938282716747599</c:v>
                </c:pt>
                <c:pt idx="590" formatCode="General">
                  <c:v>0.41943724441643199</c:v>
                </c:pt>
                <c:pt idx="591" formatCode="General">
                  <c:v>0.41949162725123101</c:v>
                </c:pt>
                <c:pt idx="592" formatCode="General">
                  <c:v>0.41954502025345503</c:v>
                </c:pt>
                <c:pt idx="593" formatCode="General">
                  <c:v>0.41959646580517701</c:v>
                </c:pt>
                <c:pt idx="594" formatCode="General">
                  <c:v>0.41964766403267201</c:v>
                </c:pt>
                <c:pt idx="595" formatCode="General">
                  <c:v>0.419698364551159</c:v>
                </c:pt>
                <c:pt idx="596" formatCode="General">
                  <c:v>0.41974902764216898</c:v>
                </c:pt>
                <c:pt idx="597" formatCode="General">
                  <c:v>0.41979965339874997</c:v>
                </c:pt>
                <c:pt idx="598" formatCode="General">
                  <c:v>0.419850241913862</c:v>
                </c:pt>
                <c:pt idx="599" formatCode="General">
                  <c:v>0.419900793280371</c:v>
                </c:pt>
                <c:pt idx="600" formatCode="General">
                  <c:v>0.41995048047935302</c:v>
                </c:pt>
                <c:pt idx="601" formatCode="General">
                  <c:v>0.41999768604517002</c:v>
                </c:pt>
                <c:pt idx="602" formatCode="General">
                  <c:v>0.42004486044685901</c:v>
                </c:pt>
                <c:pt idx="603" formatCode="General">
                  <c:v>0.420092003762289</c:v>
                </c:pt>
                <c:pt idx="604" formatCode="General">
                  <c:v>0.420139116069216</c:v>
                </c:pt>
                <c:pt idx="605" formatCode="General">
                  <c:v>0.42018619744529101</c:v>
                </c:pt>
                <c:pt idx="606" formatCode="General">
                  <c:v>0.420233247968051</c:v>
                </c:pt>
                <c:pt idx="607" formatCode="General">
                  <c:v>0.420280267714921</c:v>
                </c:pt>
                <c:pt idx="608" formatCode="General">
                  <c:v>0.42032725676321597</c:v>
                </c:pt>
                <c:pt idx="609" formatCode="General">
                  <c:v>0.42037421519013601</c:v>
                </c:pt>
                <c:pt idx="610" formatCode="General">
                  <c:v>0.42042114307276701</c:v>
                </c:pt>
                <c:pt idx="611" formatCode="General">
                  <c:v>0.42046804048808101</c:v>
                </c:pt>
                <c:pt idx="612" formatCode="General">
                  <c:v>0.42051490751293502</c:v>
                </c:pt>
                <c:pt idx="613" formatCode="General">
                  <c:v>0.42056175085938602</c:v>
                </c:pt>
                <c:pt idx="614" formatCode="General">
                  <c:v>0.42060857528100298</c:v>
                </c:pt>
                <c:pt idx="615" formatCode="General">
                  <c:v>0.42065749016465198</c:v>
                </c:pt>
                <c:pt idx="616" formatCode="General">
                  <c:v>0.42070751088250602</c:v>
                </c:pt>
                <c:pt idx="617" formatCode="General">
                  <c:v>0.420757643821141</c:v>
                </c:pt>
                <c:pt idx="618" formatCode="General">
                  <c:v>0.42081884101287298</c:v>
                </c:pt>
                <c:pt idx="619" formatCode="General">
                  <c:v>0.42088229638511898</c:v>
                </c:pt>
                <c:pt idx="620" formatCode="General">
                  <c:v>0.42094570918099</c:v>
                </c:pt>
                <c:pt idx="621" formatCode="General">
                  <c:v>0.421009079455338</c:v>
                </c:pt>
                <c:pt idx="622" formatCode="General">
                  <c:v>0.421072407263197</c:v>
                </c:pt>
                <c:pt idx="623" formatCode="General">
                  <c:v>0.42113569265978201</c:v>
                </c:pt>
                <c:pt idx="624" formatCode="General">
                  <c:v>0.421198951496496</c:v>
                </c:pt>
                <c:pt idx="625" formatCode="General">
                  <c:v>0.42126371379225602</c:v>
                </c:pt>
                <c:pt idx="626" formatCode="General">
                  <c:v>0.42132842939659398</c:v>
                </c:pt>
                <c:pt idx="627" formatCode="General">
                  <c:v>0.421391778172231</c:v>
                </c:pt>
                <c:pt idx="628" formatCode="General">
                  <c:v>0.42145071922143301</c:v>
                </c:pt>
                <c:pt idx="629" formatCode="General">
                  <c:v>0.42150961580546498</c:v>
                </c:pt>
                <c:pt idx="630" formatCode="General">
                  <c:v>0.42156846800235798</c:v>
                </c:pt>
                <c:pt idx="631" formatCode="General">
                  <c:v>0.421627275890258</c:v>
                </c:pt>
                <c:pt idx="632" formatCode="General">
                  <c:v>0.421686039547428</c:v>
                </c:pt>
                <c:pt idx="633" formatCode="General">
                  <c:v>0.42174820914418398</c:v>
                </c:pt>
                <c:pt idx="634" formatCode="General">
                  <c:v>0.42181502414472799</c:v>
                </c:pt>
                <c:pt idx="635" formatCode="General">
                  <c:v>0.42188180524991797</c:v>
                </c:pt>
                <c:pt idx="636" formatCode="General">
                  <c:v>0.42194855250776397</c:v>
                </c:pt>
                <c:pt idx="637" formatCode="General">
                  <c:v>0.42201526596635602</c:v>
                </c:pt>
                <c:pt idx="638" formatCode="General">
                  <c:v>0.42208194567386897</c:v>
                </c:pt>
                <c:pt idx="639" formatCode="General">
                  <c:v>0.42214859167855801</c:v>
                </c:pt>
                <c:pt idx="640" formatCode="General">
                  <c:v>0.42221809121260601</c:v>
                </c:pt>
                <c:pt idx="641" formatCode="General">
                  <c:v>0.42229538618798901</c:v>
                </c:pt>
                <c:pt idx="642" formatCode="General">
                  <c:v>0.42237264840557498</c:v>
                </c:pt>
                <c:pt idx="643" formatCode="General">
                  <c:v>0.42245097756997502</c:v>
                </c:pt>
                <c:pt idx="644" formatCode="General">
                  <c:v>0.42253157865854801</c:v>
                </c:pt>
                <c:pt idx="645" formatCode="General">
                  <c:v>0.42261215008910102</c:v>
                </c:pt>
                <c:pt idx="646" formatCode="General">
                  <c:v>0.42269269180083402</c:v>
                </c:pt>
                <c:pt idx="647" formatCode="General">
                  <c:v>0.42277320373291399</c:v>
                </c:pt>
                <c:pt idx="648" formatCode="General">
                  <c:v>0.42285368582448102</c:v>
                </c:pt>
                <c:pt idx="649" formatCode="General">
                  <c:v>0.42293413801464202</c:v>
                </c:pt>
                <c:pt idx="650" formatCode="General">
                  <c:v>0.42301456024247702</c:v>
                </c:pt>
                <c:pt idx="651" formatCode="General">
                  <c:v>0.42309495244703599</c:v>
                </c:pt>
                <c:pt idx="652" formatCode="General">
                  <c:v>0.42317531456734597</c:v>
                </c:pt>
                <c:pt idx="653" formatCode="General">
                  <c:v>0.423255646542403</c:v>
                </c:pt>
                <c:pt idx="654" formatCode="General">
                  <c:v>0.42333594831117999</c:v>
                </c:pt>
                <c:pt idx="655" formatCode="General">
                  <c:v>0.423416219812626</c:v>
                </c:pt>
                <c:pt idx="656" formatCode="General">
                  <c:v>0.42349646098566501</c:v>
                </c:pt>
                <c:pt idx="657" formatCode="General">
                  <c:v>0.42357965834344302</c:v>
                </c:pt>
                <c:pt idx="658" formatCode="General">
                  <c:v>0.423663022116535</c:v>
                </c:pt>
                <c:pt idx="659" formatCode="General">
                  <c:v>0.42374635969756902</c:v>
                </c:pt>
                <c:pt idx="660" formatCode="General">
                  <c:v>0.42382967103069802</c:v>
                </c:pt>
                <c:pt idx="661" formatCode="General">
                  <c:v>0.423908053614652</c:v>
                </c:pt>
                <c:pt idx="662" formatCode="General">
                  <c:v>0.423978865925556</c:v>
                </c:pt>
                <c:pt idx="663" formatCode="General">
                  <c:v>0.42404964942046403</c:v>
                </c:pt>
                <c:pt idx="664" formatCode="General">
                  <c:v>0.42412040407357499</c:v>
                </c:pt>
                <c:pt idx="665" formatCode="General">
                  <c:v>0.424191129859189</c:v>
                </c:pt>
                <c:pt idx="666" formatCode="General">
                  <c:v>0.42426183245940902</c:v>
                </c:pt>
                <c:pt idx="667" formatCode="General">
                  <c:v>0.42433254843026103</c:v>
                </c:pt>
                <c:pt idx="668" formatCode="General">
                  <c:v>0.42440306981570097</c:v>
                </c:pt>
                <c:pt idx="669" formatCode="General">
                  <c:v>0.42447356027600502</c:v>
                </c:pt>
                <c:pt idx="670" formatCode="General">
                  <c:v>0.42454401978252398</c:v>
                </c:pt>
                <c:pt idx="671" formatCode="General">
                  <c:v>0.42461444830671702</c:v>
                </c:pt>
                <c:pt idx="672" formatCode="General">
                  <c:v>0.424684804127826</c:v>
                </c:pt>
                <c:pt idx="673" formatCode="General">
                  <c:v>0.42475379890701498</c:v>
                </c:pt>
                <c:pt idx="674" formatCode="General">
                  <c:v>0.42482167156141198</c:v>
                </c:pt>
                <c:pt idx="675" formatCode="General">
                  <c:v>0.42488918712229601</c:v>
                </c:pt>
                <c:pt idx="676" formatCode="General">
                  <c:v>0.424956678005877</c:v>
                </c:pt>
                <c:pt idx="677" formatCode="General">
                  <c:v>0.42502414418888201</c:v>
                </c:pt>
                <c:pt idx="678" formatCode="General">
                  <c:v>0.42509158564810501</c:v>
                </c:pt>
                <c:pt idx="679" formatCode="General">
                  <c:v>0.42515756138148297</c:v>
                </c:pt>
                <c:pt idx="680" formatCode="General">
                  <c:v>0.42522294578002601</c:v>
                </c:pt>
                <c:pt idx="681" formatCode="General">
                  <c:v>0.42528843946515099</c:v>
                </c:pt>
                <c:pt idx="682" formatCode="General">
                  <c:v>0.425353968005664</c:v>
                </c:pt>
                <c:pt idx="683" formatCode="General">
                  <c:v>0.42541947399775798</c:v>
                </c:pt>
                <c:pt idx="684" formatCode="General">
                  <c:v>0.42548495742266901</c:v>
                </c:pt>
                <c:pt idx="685" formatCode="General">
                  <c:v>0.42555041826168699</c:v>
                </c:pt>
                <c:pt idx="686" formatCode="General">
                  <c:v>0.42561477905616402</c:v>
                </c:pt>
                <c:pt idx="687" formatCode="General">
                  <c:v>0.42567746252361799</c:v>
                </c:pt>
                <c:pt idx="688" formatCode="General">
                  <c:v>0.42574012751833301</c:v>
                </c:pt>
                <c:pt idx="689" formatCode="General">
                  <c:v>0.42580277403891997</c:v>
                </c:pt>
                <c:pt idx="690" formatCode="General">
                  <c:v>0.425865402084046</c:v>
                </c:pt>
                <c:pt idx="691" formatCode="General">
                  <c:v>0.42592801165243099</c:v>
                </c:pt>
                <c:pt idx="692" formatCode="General">
                  <c:v>0.425990602742846</c:v>
                </c:pt>
                <c:pt idx="693" formatCode="General">
                  <c:v>0.42605317535411502</c:v>
                </c:pt>
                <c:pt idx="694" formatCode="General">
                  <c:v>0.426115729485118</c:v>
                </c:pt>
                <c:pt idx="695" formatCode="General">
                  <c:v>0.42617826513478402</c:v>
                </c:pt>
                <c:pt idx="696" formatCode="General">
                  <c:v>0.426240782302097</c:v>
                </c:pt>
                <c:pt idx="697" formatCode="General">
                  <c:v>0.42630227732181297</c:v>
                </c:pt>
                <c:pt idx="698" formatCode="General">
                  <c:v>0.42636120869959399</c:v>
                </c:pt>
                <c:pt idx="699" formatCode="General">
                  <c:v>0.42642012135915802</c:v>
                </c:pt>
                <c:pt idx="700" formatCode="General">
                  <c:v>0.42647901530444998</c:v>
                </c:pt>
                <c:pt idx="701" formatCode="General">
                  <c:v>0.426537890539469</c:v>
                </c:pt>
                <c:pt idx="702" formatCode="General">
                  <c:v>0.42659560351229903</c:v>
                </c:pt>
                <c:pt idx="703" formatCode="General">
                  <c:v>0.42664951699860798</c:v>
                </c:pt>
                <c:pt idx="704" formatCode="General">
                  <c:v>0.42670340841864401</c:v>
                </c:pt>
                <c:pt idx="705" formatCode="General">
                  <c:v>0.42675727778162698</c:v>
                </c:pt>
                <c:pt idx="706" formatCode="General">
                  <c:v>0.42681112509684999</c:v>
                </c:pt>
                <c:pt idx="707" formatCode="General">
                  <c:v>0.426864950373674</c:v>
                </c:pt>
                <c:pt idx="708" formatCode="General">
                  <c:v>0.42691875362153098</c:v>
                </c:pt>
                <c:pt idx="709" formatCode="General">
                  <c:v>0.42697253484992298</c:v>
                </c:pt>
                <c:pt idx="710" formatCode="General">
                  <c:v>0.42702629406842102</c:v>
                </c:pt>
                <c:pt idx="711" formatCode="General">
                  <c:v>0.42708003128666699</c:v>
                </c:pt>
                <c:pt idx="712" formatCode="General">
                  <c:v>0.42713374651436897</c:v>
                </c:pt>
                <c:pt idx="713" formatCode="General">
                  <c:v>0.42718743976130902</c:v>
                </c:pt>
                <c:pt idx="714" formatCode="General">
                  <c:v>0.42724111103733398</c:v>
                </c:pt>
                <c:pt idx="715" formatCode="General">
                  <c:v>0.42729518387346399</c:v>
                </c:pt>
                <c:pt idx="716" formatCode="General">
                  <c:v>0.42734917048116</c:v>
                </c:pt>
                <c:pt idx="717" formatCode="General">
                  <c:v>0.42740143365135502</c:v>
                </c:pt>
                <c:pt idx="718" formatCode="General">
                  <c:v>0.42744921012390502</c:v>
                </c:pt>
                <c:pt idx="719" formatCode="General">
                  <c:v>0.42749593051539297</c:v>
                </c:pt>
                <c:pt idx="720" formatCode="General">
                  <c:v>0.42754264644003398</c:v>
                </c:pt>
                <c:pt idx="721" formatCode="General">
                  <c:v>0.42758935789930202</c:v>
                </c:pt>
                <c:pt idx="722" formatCode="General">
                  <c:v>0.42763606489466999</c:v>
                </c:pt>
                <c:pt idx="723" formatCode="General">
                  <c:v>0.42768276742761402</c:v>
                </c:pt>
                <c:pt idx="724" formatCode="General">
                  <c:v>0.42772946549961499</c:v>
                </c:pt>
                <c:pt idx="725" formatCode="General">
                  <c:v>0.42777619336691097</c:v>
                </c:pt>
                <c:pt idx="726" formatCode="General">
                  <c:v>0.427822950261944</c:v>
                </c:pt>
                <c:pt idx="727" formatCode="General">
                  <c:v>0.42786970258895002</c:v>
                </c:pt>
                <c:pt idx="728" formatCode="General">
                  <c:v>0.42791645034944298</c:v>
                </c:pt>
                <c:pt idx="729" formatCode="General">
                  <c:v>0.42796302174311301</c:v>
                </c:pt>
                <c:pt idx="730" formatCode="General">
                  <c:v>0.428008950292109</c:v>
                </c:pt>
                <c:pt idx="731" formatCode="General">
                  <c:v>0.428054874015174</c:v>
                </c:pt>
                <c:pt idx="732" formatCode="General">
                  <c:v>0.42810079291416497</c:v>
                </c:pt>
                <c:pt idx="733" formatCode="General">
                  <c:v>0.42814670699093499</c:v>
                </c:pt>
                <c:pt idx="734" formatCode="General">
                  <c:v>0.42819188394736302</c:v>
                </c:pt>
                <c:pt idx="735" formatCode="General">
                  <c:v>0.42823699135697801</c:v>
                </c:pt>
                <c:pt idx="736" formatCode="General">
                  <c:v>0.428282093585094</c:v>
                </c:pt>
                <c:pt idx="737" formatCode="General">
                  <c:v>0.42832719063376101</c:v>
                </c:pt>
                <c:pt idx="738" formatCode="General">
                  <c:v>0.42837228250503401</c:v>
                </c:pt>
                <c:pt idx="739" formatCode="General">
                  <c:v>0.42841718092150299</c:v>
                </c:pt>
                <c:pt idx="740" formatCode="General">
                  <c:v>0.42846204579490299</c:v>
                </c:pt>
                <c:pt idx="741" formatCode="General">
                  <c:v>0.42850690559479598</c:v>
                </c:pt>
                <c:pt idx="742" formatCode="General">
                  <c:v>0.428551760323507</c:v>
                </c:pt>
                <c:pt idx="743" formatCode="General">
                  <c:v>0.42859660998336702</c:v>
                </c:pt>
                <c:pt idx="744" formatCode="General">
                  <c:v>0.42864145457670599</c:v>
                </c:pt>
                <c:pt idx="745" formatCode="General">
                  <c:v>0.42868629410585801</c:v>
                </c:pt>
                <c:pt idx="746" formatCode="General">
                  <c:v>0.42873112857315998</c:v>
                </c:pt>
                <c:pt idx="747" formatCode="General">
                  <c:v>0.42877334321134197</c:v>
                </c:pt>
                <c:pt idx="748" formatCode="General">
                  <c:v>0.42881328191758</c:v>
                </c:pt>
                <c:pt idx="749" formatCode="General">
                  <c:v>0.42885321368023499</c:v>
                </c:pt>
                <c:pt idx="750" formatCode="General">
                  <c:v>0.42889313850494398</c:v>
                </c:pt>
                <c:pt idx="751" formatCode="General">
                  <c:v>0.42893305639734902</c:v>
                </c:pt>
                <c:pt idx="752" formatCode="General">
                  <c:v>0.42897296736308799</c:v>
                </c:pt>
                <c:pt idx="753" formatCode="General">
                  <c:v>0.42901287140780497</c:v>
                </c:pt>
                <c:pt idx="754" formatCode="General">
                  <c:v>0.42905276853714402</c:v>
                </c:pt>
                <c:pt idx="755" formatCode="General">
                  <c:v>0.42909265875674701</c:v>
                </c:pt>
                <c:pt idx="756" formatCode="General">
                  <c:v>0.42913254207226198</c:v>
                </c:pt>
                <c:pt idx="757" formatCode="General">
                  <c:v>0.42917241848933602</c:v>
                </c:pt>
                <c:pt idx="758" formatCode="General">
                  <c:v>0.42921228801361599</c:v>
                </c:pt>
                <c:pt idx="759" formatCode="General">
                  <c:v>0.42925215065075101</c:v>
                </c:pt>
                <c:pt idx="760" formatCode="General">
                  <c:v>0.42929200640639298</c:v>
                </c:pt>
                <c:pt idx="761" formatCode="General">
                  <c:v>0.42933178076461997</c:v>
                </c:pt>
                <c:pt idx="762" formatCode="General">
                  <c:v>0.42937392369856198</c:v>
                </c:pt>
                <c:pt idx="763" formatCode="General">
                  <c:v>0.429417421956926</c:v>
                </c:pt>
                <c:pt idx="764" formatCode="General">
                  <c:v>0.42946079649667401</c:v>
                </c:pt>
                <c:pt idx="765" formatCode="General">
                  <c:v>0.42950117020728201</c:v>
                </c:pt>
                <c:pt idx="766" formatCode="General">
                  <c:v>0.42954216250552002</c:v>
                </c:pt>
                <c:pt idx="767" formatCode="General">
                  <c:v>0.42958314239347101</c:v>
                </c:pt>
                <c:pt idx="768" formatCode="General">
                  <c:v>0.42962410988865102</c:v>
                </c:pt>
                <c:pt idx="769" formatCode="General">
                  <c:v>0.42966506500856499</c:v>
                </c:pt>
                <c:pt idx="770" formatCode="General">
                  <c:v>0.429706007770707</c:v>
                </c:pt>
                <c:pt idx="771" formatCode="General">
                  <c:v>0.42974693819256399</c:v>
                </c:pt>
                <c:pt idx="772" formatCode="General">
                  <c:v>0.42978785629161098</c:v>
                </c:pt>
                <c:pt idx="773" formatCode="General">
                  <c:v>0.42982876208531501</c:v>
                </c:pt>
                <c:pt idx="774" formatCode="General">
                  <c:v>0.42986965559113199</c:v>
                </c:pt>
                <c:pt idx="775" formatCode="General">
                  <c:v>0.42991053682650798</c:v>
                </c:pt>
                <c:pt idx="776" formatCode="General">
                  <c:v>0.429950098787581</c:v>
                </c:pt>
                <c:pt idx="777" formatCode="General">
                  <c:v>0.42998831333439003</c:v>
                </c:pt>
                <c:pt idx="778" formatCode="General">
                  <c:v>0.43002651368265599</c:v>
                </c:pt>
                <c:pt idx="779" formatCode="General">
                  <c:v>0.43006469985492202</c:v>
                </c:pt>
                <c:pt idx="780" formatCode="General">
                  <c:v>0.43010444194604502</c:v>
                </c:pt>
                <c:pt idx="781" formatCode="General">
                  <c:v>0.43014787024127199</c:v>
                </c:pt>
                <c:pt idx="782" formatCode="General">
                  <c:v>0.43019137173423899</c:v>
                </c:pt>
                <c:pt idx="783" formatCode="General">
                  <c:v>0.43023484946826002</c:v>
                </c:pt>
                <c:pt idx="784" formatCode="General">
                  <c:v>0.430278303477868</c:v>
                </c:pt>
                <c:pt idx="785" formatCode="General">
                  <c:v>0.43032173379760902</c:v>
                </c:pt>
                <c:pt idx="786" formatCode="General">
                  <c:v>0.43036514046205099</c:v>
                </c:pt>
                <c:pt idx="787" formatCode="General">
                  <c:v>0.43040852350578002</c:v>
                </c:pt>
                <c:pt idx="788" formatCode="General">
                  <c:v>0.43045188296339598</c:v>
                </c:pt>
                <c:pt idx="789" formatCode="General">
                  <c:v>0.43049572448518703</c:v>
                </c:pt>
                <c:pt idx="790" formatCode="General">
                  <c:v>0.43054358036475898</c:v>
                </c:pt>
                <c:pt idx="791" formatCode="General">
                  <c:v>0.43059140005261998</c:v>
                </c:pt>
                <c:pt idx="792" formatCode="General">
                  <c:v>0.43063918355770497</c:v>
                </c:pt>
                <c:pt idx="793" formatCode="General">
                  <c:v>0.430686930889145</c:v>
                </c:pt>
                <c:pt idx="794" formatCode="General">
                  <c:v>0.43073464205626699</c:v>
                </c:pt>
                <c:pt idx="795" formatCode="General">
                  <c:v>0.43078231706859199</c:v>
                </c:pt>
                <c:pt idx="796" formatCode="General">
                  <c:v>0.43082995593583701</c:v>
                </c:pt>
                <c:pt idx="797" formatCode="General">
                  <c:v>0.430877558667914</c:v>
                </c:pt>
                <c:pt idx="798" formatCode="General">
                  <c:v>0.43092512527492699</c:v>
                </c:pt>
                <c:pt idx="799" formatCode="General">
                  <c:v>0.43097258478747702</c:v>
                </c:pt>
                <c:pt idx="800" formatCode="General">
                  <c:v>0.43101980866103701</c:v>
                </c:pt>
                <c:pt idx="801" formatCode="General">
                  <c:v>0.43106699605267201</c:v>
                </c:pt>
                <c:pt idx="802" formatCode="General">
                  <c:v>0.431114146974095</c:v>
                </c:pt>
                <c:pt idx="803" formatCode="General">
                  <c:v>0.431161261437219</c:v>
                </c:pt>
                <c:pt idx="804" formatCode="General">
                  <c:v>0.43120833945415099</c:v>
                </c:pt>
                <c:pt idx="805" formatCode="General">
                  <c:v>0.43125538103719402</c:v>
                </c:pt>
                <c:pt idx="806" formatCode="General">
                  <c:v>0.43130238619884798</c:v>
                </c:pt>
                <c:pt idx="807" formatCode="General">
                  <c:v>0.43134935495180698</c:v>
                </c:pt>
                <c:pt idx="808" formatCode="General">
                  <c:v>0.43139579628826802</c:v>
                </c:pt>
                <c:pt idx="809" formatCode="General">
                  <c:v>0.43144170766270201</c:v>
                </c:pt>
                <c:pt idx="810" formatCode="General">
                  <c:v>0.43148745427109497</c:v>
                </c:pt>
                <c:pt idx="811" formatCode="General">
                  <c:v>0.43153316660138002</c:v>
                </c:pt>
                <c:pt idx="812" formatCode="General">
                  <c:v>0.43157884465851398</c:v>
                </c:pt>
                <c:pt idx="813" formatCode="General">
                  <c:v>0.43162448844763301</c:v>
                </c:pt>
                <c:pt idx="814" formatCode="General">
                  <c:v>0.43167155300814902</c:v>
                </c:pt>
                <c:pt idx="815" formatCode="General">
                  <c:v>0.43172065465405102</c:v>
                </c:pt>
                <c:pt idx="816" formatCode="General">
                  <c:v>0.43176513919603099</c:v>
                </c:pt>
                <c:pt idx="817" formatCode="General">
                  <c:v>0.43180936209017501</c:v>
                </c:pt>
                <c:pt idx="818" formatCode="General">
                  <c:v>0.43185355619983701</c:v>
                </c:pt>
                <c:pt idx="819" formatCode="General">
                  <c:v>0.431897721516521</c:v>
                </c:pt>
                <c:pt idx="820" formatCode="General">
                  <c:v>0.43194185803184898</c:v>
                </c:pt>
                <c:pt idx="821" formatCode="General">
                  <c:v>0.43198596573756798</c:v>
                </c:pt>
                <c:pt idx="822" formatCode="General">
                  <c:v>0.43203004462554701</c:v>
                </c:pt>
                <c:pt idx="823" formatCode="General">
                  <c:v>0.43207409468777702</c:v>
                </c:pt>
                <c:pt idx="824" formatCode="General">
                  <c:v>0.432118115916374</c:v>
                </c:pt>
                <c:pt idx="825" formatCode="General">
                  <c:v>0.43216210830357499</c:v>
                </c:pt>
                <c:pt idx="826" formatCode="General">
                  <c:v>0.43220607184174198</c:v>
                </c:pt>
                <c:pt idx="827" formatCode="General">
                  <c:v>0.43225104150162202</c:v>
                </c:pt>
                <c:pt idx="828" formatCode="General">
                  <c:v>0.432299403663707</c:v>
                </c:pt>
                <c:pt idx="829" formatCode="General">
                  <c:v>0.43234773928308501</c:v>
                </c:pt>
                <c:pt idx="830" formatCode="General">
                  <c:v>0.43239604834553202</c:v>
                </c:pt>
                <c:pt idx="831" formatCode="General">
                  <c:v>0.43244433083692302</c:v>
                </c:pt>
                <c:pt idx="832" formatCode="General">
                  <c:v>0.43249258674323099</c:v>
                </c:pt>
                <c:pt idx="833" formatCode="General">
                  <c:v>0.43253670156477197</c:v>
                </c:pt>
                <c:pt idx="834" formatCode="General">
                  <c:v>0.43257883739858699</c:v>
                </c:pt>
                <c:pt idx="835" formatCode="General">
                  <c:v>0.43262168571669801</c:v>
                </c:pt>
                <c:pt idx="836" formatCode="General">
                  <c:v>0.43266433935614002</c:v>
                </c:pt>
                <c:pt idx="837" formatCode="General">
                  <c:v>0.432706119626874</c:v>
                </c:pt>
                <c:pt idx="838" formatCode="General">
                  <c:v>0.43274788844603501</c:v>
                </c:pt>
                <c:pt idx="839" formatCode="General">
                  <c:v>0.43278964581367402</c:v>
                </c:pt>
                <c:pt idx="840" formatCode="General">
                  <c:v>0.43283139172985902</c:v>
                </c:pt>
                <c:pt idx="841" formatCode="General">
                  <c:v>0.43287312619467899</c:v>
                </c:pt>
                <c:pt idx="842" formatCode="General">
                  <c:v>0.43291484920824302</c:v>
                </c:pt>
                <c:pt idx="843" formatCode="General">
                  <c:v>0.43295656077068101</c:v>
                </c:pt>
                <c:pt idx="844" formatCode="General">
                  <c:v>0.432998260882141</c:v>
                </c:pt>
                <c:pt idx="845" formatCode="General">
                  <c:v>0.43303994954279101</c:v>
                </c:pt>
                <c:pt idx="846" formatCode="General">
                  <c:v>0.43308162675282103</c:v>
                </c:pt>
                <c:pt idx="847" formatCode="General">
                  <c:v>0.43312329251243897</c:v>
                </c:pt>
                <c:pt idx="848" formatCode="General">
                  <c:v>0.43316494682187201</c:v>
                </c:pt>
                <c:pt idx="849" formatCode="General">
                  <c:v>0.43320658968137099</c:v>
                </c:pt>
                <c:pt idx="850" formatCode="General">
                  <c:v>0.43324822109120198</c:v>
                </c:pt>
                <c:pt idx="851" formatCode="General">
                  <c:v>0.43328984105165302</c:v>
                </c:pt>
                <c:pt idx="852" formatCode="General">
                  <c:v>0.43333144956303399</c:v>
                </c:pt>
                <c:pt idx="853" formatCode="General">
                  <c:v>0.433373046625671</c:v>
                </c:pt>
                <c:pt idx="854" formatCode="General">
                  <c:v>0.433414632239913</c:v>
                </c:pt>
                <c:pt idx="855" formatCode="General">
                  <c:v>0.433458334146747</c:v>
                </c:pt>
                <c:pt idx="856" formatCode="General">
                  <c:v>0.43350225782781598</c:v>
                </c:pt>
                <c:pt idx="857" formatCode="General">
                  <c:v>0.43354588571540098</c:v>
                </c:pt>
                <c:pt idx="858" formatCode="General">
                  <c:v>0.43358949978809302</c:v>
                </c:pt>
                <c:pt idx="859" formatCode="General">
                  <c:v>0.433633100039438</c:v>
                </c:pt>
                <c:pt idx="860" formatCode="General">
                  <c:v>0.433676686463006</c:v>
                </c:pt>
                <c:pt idx="861" formatCode="General">
                  <c:v>0.43372025905239397</c:v>
                </c:pt>
                <c:pt idx="862" formatCode="General">
                  <c:v>0.43376035383143802</c:v>
                </c:pt>
                <c:pt idx="863" formatCode="General">
                  <c:v>0.43379801454072803</c:v>
                </c:pt>
                <c:pt idx="864" formatCode="General">
                  <c:v>0.433835599852747</c:v>
                </c:pt>
                <c:pt idx="865" formatCode="General">
                  <c:v>0.43387313632011898</c:v>
                </c:pt>
                <c:pt idx="866" formatCode="General">
                  <c:v>0.43391035550595902</c:v>
                </c:pt>
                <c:pt idx="867" formatCode="General">
                  <c:v>0.43394756101749299</c:v>
                </c:pt>
                <c:pt idx="868" formatCode="General">
                  <c:v>0.43398589963571099</c:v>
                </c:pt>
                <c:pt idx="869" formatCode="General">
                  <c:v>0.43402662596736202</c:v>
                </c:pt>
                <c:pt idx="870" formatCode="General">
                  <c:v>0.43406733909126</c:v>
                </c:pt>
                <c:pt idx="871" formatCode="General">
                  <c:v>0.43410803900290001</c:v>
                </c:pt>
                <c:pt idx="872" formatCode="General">
                  <c:v>0.434148725697803</c:v>
                </c:pt>
                <c:pt idx="873" formatCode="General">
                  <c:v>0.434189399171513</c:v>
                </c:pt>
                <c:pt idx="874" formatCode="General">
                  <c:v>0.43423005941959902</c:v>
                </c:pt>
                <c:pt idx="875" formatCode="General">
                  <c:v>0.43427070643765597</c:v>
                </c:pt>
                <c:pt idx="876" formatCode="General">
                  <c:v>0.43431134022130302</c:v>
                </c:pt>
                <c:pt idx="877" formatCode="General">
                  <c:v>0.43435284266065699</c:v>
                </c:pt>
                <c:pt idx="878" formatCode="General">
                  <c:v>0.43439724343619102</c:v>
                </c:pt>
                <c:pt idx="879" formatCode="General">
                  <c:v>0.43444162689314603</c:v>
                </c:pt>
                <c:pt idx="880" formatCode="General">
                  <c:v>0.43448599302359497</c:v>
                </c:pt>
                <c:pt idx="881" formatCode="General">
                  <c:v>0.43453095597033098</c:v>
                </c:pt>
                <c:pt idx="882" formatCode="General">
                  <c:v>0.43457616597996901</c:v>
                </c:pt>
                <c:pt idx="883" formatCode="General">
                  <c:v>0.43462135555416698</c:v>
                </c:pt>
                <c:pt idx="884" formatCode="General">
                  <c:v>0.43466652468383699</c:v>
                </c:pt>
                <c:pt idx="885" formatCode="General">
                  <c:v>0.43471154077513502</c:v>
                </c:pt>
                <c:pt idx="886" formatCode="General">
                  <c:v>0.43475579440079798</c:v>
                </c:pt>
                <c:pt idx="887" formatCode="General">
                  <c:v>0.43480002837833798</c:v>
                </c:pt>
                <c:pt idx="888" formatCode="General">
                  <c:v>0.43484424270415201</c:v>
                </c:pt>
                <c:pt idx="889" formatCode="General">
                  <c:v>0.43488843737469801</c:v>
                </c:pt>
                <c:pt idx="890" formatCode="General">
                  <c:v>0.434932612386491</c:v>
                </c:pt>
                <c:pt idx="891" formatCode="General">
                  <c:v>0.434976767736105</c:v>
                </c:pt>
                <c:pt idx="892" formatCode="General">
                  <c:v>0.43502090342016903</c:v>
                </c:pt>
                <c:pt idx="893" formatCode="General">
                  <c:v>0.43506501943537501</c:v>
                </c:pt>
                <c:pt idx="894" formatCode="General">
                  <c:v>0.435109115778469</c:v>
                </c:pt>
                <c:pt idx="895" formatCode="General">
                  <c:v>0.435153192446258</c:v>
                </c:pt>
                <c:pt idx="896" formatCode="General">
                  <c:v>0.435197249435606</c:v>
                </c:pt>
                <c:pt idx="897" formatCode="General">
                  <c:v>0.43524128674343499</c:v>
                </c:pt>
                <c:pt idx="898" formatCode="General">
                  <c:v>0.43528530436672702</c:v>
                </c:pt>
                <c:pt idx="899" formatCode="General">
                  <c:v>0.43532930230252098</c:v>
                </c:pt>
                <c:pt idx="900" formatCode="General">
                  <c:v>0.43537328054791602</c:v>
                </c:pt>
                <c:pt idx="901" formatCode="General">
                  <c:v>0.43541723910006802</c:v>
                </c:pt>
                <c:pt idx="902" formatCode="General">
                  <c:v>0.43546117795619199</c:v>
                </c:pt>
                <c:pt idx="903" formatCode="General">
                  <c:v>0.435505097113563</c:v>
                </c:pt>
                <c:pt idx="904" formatCode="General">
                  <c:v>0.43554899656951201</c:v>
                </c:pt>
                <c:pt idx="905" formatCode="General">
                  <c:v>0.43559236592388401</c:v>
                </c:pt>
                <c:pt idx="906" formatCode="General">
                  <c:v>0.43563569386865603</c:v>
                </c:pt>
                <c:pt idx="907" formatCode="General">
                  <c:v>0.435679435166345</c:v>
                </c:pt>
                <c:pt idx="908" formatCode="General">
                  <c:v>0.43572510839371698</c:v>
                </c:pt>
                <c:pt idx="909" formatCode="General">
                  <c:v>0.435770765260656</c:v>
                </c:pt>
                <c:pt idx="910" formatCode="General">
                  <c:v>0.43581640577421099</c:v>
                </c:pt>
                <c:pt idx="911" formatCode="General">
                  <c:v>0.435862029941471</c:v>
                </c:pt>
                <c:pt idx="912" formatCode="General">
                  <c:v>0.43590763776955899</c:v>
                </c:pt>
                <c:pt idx="913" formatCode="General">
                  <c:v>0.43595322926563601</c:v>
                </c:pt>
                <c:pt idx="914" formatCode="General">
                  <c:v>0.43599880443689798</c:v>
                </c:pt>
                <c:pt idx="915" formatCode="General">
                  <c:v>0.43604436329057999</c:v>
                </c:pt>
                <c:pt idx="916" formatCode="General">
                  <c:v>0.43608990583395102</c:v>
                </c:pt>
                <c:pt idx="917" formatCode="General">
                  <c:v>0.436134532815873</c:v>
                </c:pt>
                <c:pt idx="918" formatCode="General">
                  <c:v>0.43617850193378099</c:v>
                </c:pt>
                <c:pt idx="919" formatCode="General">
                  <c:v>0.43622223835943502</c:v>
                </c:pt>
                <c:pt idx="920" formatCode="General">
                  <c:v>0.43626266147232201</c:v>
                </c:pt>
                <c:pt idx="921" formatCode="General">
                  <c:v>0.43630305895010402</c:v>
                </c:pt>
                <c:pt idx="922" formatCode="General">
                  <c:v>0.43634343080127502</c:v>
                </c:pt>
                <c:pt idx="923" formatCode="General">
                  <c:v>0.43638377703442299</c:v>
                </c:pt>
                <c:pt idx="924" formatCode="General">
                  <c:v>0.43642294106241702</c:v>
                </c:pt>
                <c:pt idx="925" formatCode="General">
                  <c:v>0.436460989572312</c:v>
                </c:pt>
                <c:pt idx="926" formatCode="General">
                  <c:v>0.43649901070526997</c:v>
                </c:pt>
                <c:pt idx="927" formatCode="General">
                  <c:v>0.43653700447705401</c:v>
                </c:pt>
                <c:pt idx="928" formatCode="General">
                  <c:v>0.43657497090352698</c:v>
                </c:pt>
                <c:pt idx="929" formatCode="General">
                  <c:v>0.436612910000655</c:v>
                </c:pt>
                <c:pt idx="930" formatCode="General">
                  <c:v>0.43664902399856398</c:v>
                </c:pt>
                <c:pt idx="931" formatCode="General">
                  <c:v>0.43668397171710199</c:v>
                </c:pt>
                <c:pt idx="932" formatCode="General">
                  <c:v>0.43671439789484601</c:v>
                </c:pt>
                <c:pt idx="933" formatCode="General">
                  <c:v>0.436744805002243</c:v>
                </c:pt>
                <c:pt idx="934" formatCode="General">
                  <c:v>0.436775193056607</c:v>
                </c:pt>
                <c:pt idx="935" formatCode="General">
                  <c:v>0.43680556207528398</c:v>
                </c:pt>
                <c:pt idx="936" formatCode="General">
                  <c:v>0.43683510762098299</c:v>
                </c:pt>
                <c:pt idx="937" formatCode="General">
                  <c:v>0.43685975129619198</c:v>
                </c:pt>
                <c:pt idx="938" formatCode="General">
                  <c:v>0.43688437829930099</c:v>
                </c:pt>
                <c:pt idx="939" formatCode="General">
                  <c:v>0.436908988646802</c:v>
                </c:pt>
                <c:pt idx="940" formatCode="General">
                  <c:v>0.43693358235520402</c:v>
                </c:pt>
                <c:pt idx="941" formatCode="General">
                  <c:v>0.436958159441039</c:v>
                </c:pt>
                <c:pt idx="942" formatCode="General">
                  <c:v>0.436983072215619</c:v>
                </c:pt>
                <c:pt idx="943" formatCode="General">
                  <c:v>0.43700867205579602</c:v>
                </c:pt>
                <c:pt idx="944" formatCode="General">
                  <c:v>0.43703425391823902</c:v>
                </c:pt>
                <c:pt idx="945" formatCode="General">
                  <c:v>0.43705981781550801</c:v>
                </c:pt>
                <c:pt idx="946" formatCode="General">
                  <c:v>0.43708536376020402</c:v>
                </c:pt>
                <c:pt idx="947" formatCode="General">
                  <c:v>0.43711089176496098</c:v>
                </c:pt>
                <c:pt idx="948" formatCode="General">
                  <c:v>0.437136401842453</c:v>
                </c:pt>
                <c:pt idx="949" formatCode="General">
                  <c:v>0.43716189400538702</c:v>
                </c:pt>
                <c:pt idx="950" formatCode="General">
                  <c:v>0.437187368266511</c:v>
                </c:pt>
                <c:pt idx="951" formatCode="General">
                  <c:v>0.437212824638605</c:v>
                </c:pt>
                <c:pt idx="952" formatCode="General">
                  <c:v>0.43723826313448799</c:v>
                </c:pt>
                <c:pt idx="953" formatCode="General">
                  <c:v>0.43726368376701502</c:v>
                </c:pt>
                <c:pt idx="954" formatCode="General">
                  <c:v>0.437289086549075</c:v>
                </c:pt>
                <c:pt idx="955" formatCode="General">
                  <c:v>0.43731447149359398</c:v>
                </c:pt>
                <c:pt idx="956" formatCode="General">
                  <c:v>0.43733983861353198</c:v>
                </c:pt>
                <c:pt idx="957" formatCode="General">
                  <c:v>0.437365187921888</c:v>
                </c:pt>
                <c:pt idx="958" formatCode="General">
                  <c:v>0.43739224971347201</c:v>
                </c:pt>
                <c:pt idx="959" formatCode="General">
                  <c:v>0.43742163912093901</c:v>
                </c:pt>
                <c:pt idx="960" formatCode="General">
                  <c:v>0.43745100676746501</c:v>
                </c:pt>
                <c:pt idx="961" formatCode="General">
                  <c:v>0.43748048927398098</c:v>
                </c:pt>
                <c:pt idx="962" formatCode="General">
                  <c:v>0.437510770418301</c:v>
                </c:pt>
                <c:pt idx="963" formatCode="General">
                  <c:v>0.43754101399075801</c:v>
                </c:pt>
                <c:pt idx="964" formatCode="General">
                  <c:v>0.43757122001941601</c:v>
                </c:pt>
                <c:pt idx="965" formatCode="General">
                  <c:v>0.437601388532525</c:v>
                </c:pt>
                <c:pt idx="966" formatCode="General">
                  <c:v>0.43763151955851698</c:v>
                </c:pt>
                <c:pt idx="967" formatCode="General">
                  <c:v>0.43766161312600799</c:v>
                </c:pt>
                <c:pt idx="968" formatCode="General">
                  <c:v>0.43769166926379399</c:v>
                </c:pt>
                <c:pt idx="969" formatCode="General">
                  <c:v>0.43772168800085598</c:v>
                </c:pt>
                <c:pt idx="970" formatCode="General">
                  <c:v>0.43775166936635102</c:v>
                </c:pt>
                <c:pt idx="971" formatCode="General">
                  <c:v>0.43778166343086899</c:v>
                </c:pt>
                <c:pt idx="972" formatCode="General">
                  <c:v>0.43781380363999101</c:v>
                </c:pt>
                <c:pt idx="973" formatCode="General">
                  <c:v>0.43784842874035101</c:v>
                </c:pt>
                <c:pt idx="974" formatCode="General">
                  <c:v>0.437885881557874</c:v>
                </c:pt>
                <c:pt idx="975" formatCode="General">
                  <c:v>0.43793133403671802</c:v>
                </c:pt>
                <c:pt idx="976" formatCode="General">
                  <c:v>0.43797675709307299</c:v>
                </c:pt>
                <c:pt idx="977" formatCode="General">
                  <c:v>0.43802215072364797</c:v>
                </c:pt>
                <c:pt idx="978" formatCode="General">
                  <c:v>0.43806751492528301</c:v>
                </c:pt>
                <c:pt idx="979" formatCode="General">
                  <c:v>0.43811284969494702</c:v>
                </c:pt>
                <c:pt idx="980" formatCode="General">
                  <c:v>0.43815815502973898</c:v>
                </c:pt>
                <c:pt idx="981" formatCode="General">
                  <c:v>0.43820343092688901</c:v>
                </c:pt>
                <c:pt idx="982" formatCode="General">
                  <c:v>0.43824896690973297</c:v>
                </c:pt>
                <c:pt idx="983" formatCode="General">
                  <c:v>0.43829577733743802</c:v>
                </c:pt>
                <c:pt idx="984" formatCode="General">
                  <c:v>0.43834256004551803</c:v>
                </c:pt>
                <c:pt idx="985" formatCode="General">
                  <c:v>0.43838889982091001</c:v>
                </c:pt>
                <c:pt idx="986" formatCode="General">
                  <c:v>0.43843288580474599</c:v>
                </c:pt>
                <c:pt idx="987" formatCode="General">
                  <c:v>0.43847684249598501</c:v>
                </c:pt>
                <c:pt idx="988" formatCode="General">
                  <c:v>0.43852076988748401</c:v>
                </c:pt>
                <c:pt idx="989" formatCode="General">
                  <c:v>0.43856466797222798</c:v>
                </c:pt>
                <c:pt idx="990" formatCode="General">
                  <c:v>0.43860853674332601</c:v>
                </c:pt>
                <c:pt idx="991" formatCode="General">
                  <c:v>0.43865237619401998</c:v>
                </c:pt>
                <c:pt idx="992" formatCode="General">
                  <c:v>0.43869618631767299</c:v>
                </c:pt>
                <c:pt idx="993" formatCode="General">
                  <c:v>0.43874147943471598</c:v>
                </c:pt>
                <c:pt idx="994" formatCode="General">
                  <c:v>0.438787861791686</c:v>
                </c:pt>
                <c:pt idx="995" formatCode="General">
                  <c:v>0.43883417248622097</c:v>
                </c:pt>
                <c:pt idx="996" formatCode="General">
                  <c:v>0.438879563454868</c:v>
                </c:pt>
                <c:pt idx="997" formatCode="General">
                  <c:v>0.438924931999299</c:v>
                </c:pt>
                <c:pt idx="998" formatCode="General">
                  <c:v>0.43897027811990103</c:v>
                </c:pt>
                <c:pt idx="999" formatCode="General">
                  <c:v>0.439015601817134</c:v>
                </c:pt>
                <c:pt idx="1000" formatCode="General">
                  <c:v>0.439060903091536</c:v>
                </c:pt>
                <c:pt idx="1001" formatCode="General">
                  <c:v>0.43910618194371798</c:v>
                </c:pt>
                <c:pt idx="1002" formatCode="General">
                  <c:v>0.43915143837437098</c:v>
                </c:pt>
                <c:pt idx="1003" formatCode="General">
                  <c:v>0.43919667238425603</c:v>
                </c:pt>
                <c:pt idx="1004" formatCode="General">
                  <c:v>0.43924188397421499</c:v>
                </c:pt>
                <c:pt idx="1005" formatCode="General">
                  <c:v>0.43928707314516202</c:v>
                </c:pt>
                <c:pt idx="1006" formatCode="General">
                  <c:v>0.43933223989808701</c:v>
                </c:pt>
                <c:pt idx="1007" formatCode="General">
                  <c:v>0.43937738423405798</c:v>
                </c:pt>
                <c:pt idx="1008" formatCode="General">
                  <c:v>0.43942250615421602</c:v>
                </c:pt>
                <c:pt idx="1009" formatCode="General">
                  <c:v>0.43946760565977699</c:v>
                </c:pt>
                <c:pt idx="1010" formatCode="General">
                  <c:v>0.43951268275203598</c:v>
                </c:pt>
                <c:pt idx="1011" formatCode="General">
                  <c:v>0.43955773743235999</c:v>
                </c:pt>
                <c:pt idx="1012" formatCode="General">
                  <c:v>0.43960195129764801</c:v>
                </c:pt>
                <c:pt idx="1013" formatCode="General">
                  <c:v>0.43964568979493501</c:v>
                </c:pt>
                <c:pt idx="1014" formatCode="General">
                  <c:v>0.439689433345889</c:v>
                </c:pt>
                <c:pt idx="1015" formatCode="General">
                  <c:v>0.43973324840056699</c:v>
                </c:pt>
                <c:pt idx="1016" formatCode="General">
                  <c:v>0.43977705894043401</c:v>
                </c:pt>
                <c:pt idx="1017" formatCode="General">
                  <c:v>0.43982086496148498</c:v>
                </c:pt>
                <c:pt idx="1018" formatCode="General">
                  <c:v>0.439864666459718</c:v>
                </c:pt>
                <c:pt idx="1019" formatCode="General">
                  <c:v>0.439908463431124</c:v>
                </c:pt>
                <c:pt idx="1020" formatCode="General">
                  <c:v>0.43995225587169801</c:v>
                </c:pt>
                <c:pt idx="1021" formatCode="General">
                  <c:v>0.43999604377742901</c:v>
                </c:pt>
                <c:pt idx="1022" formatCode="General">
                  <c:v>0.44003982714430601</c:v>
                </c:pt>
                <c:pt idx="1023" formatCode="General">
                  <c:v>0.44008360596831703</c:v>
                </c:pt>
                <c:pt idx="1024" formatCode="General">
                  <c:v>0.44012738024544801</c:v>
                </c:pt>
                <c:pt idx="1025" formatCode="General">
                  <c:v>0.44017274315530802</c:v>
                </c:pt>
                <c:pt idx="1026" formatCode="General">
                  <c:v>0.44022020497115</c:v>
                </c:pt>
                <c:pt idx="1027" formatCode="General">
                  <c:v>0.44027061734364198</c:v>
                </c:pt>
                <c:pt idx="1028" formatCode="General">
                  <c:v>0.44032101161600401</c:v>
                </c:pt>
                <c:pt idx="1029" formatCode="General">
                  <c:v>0.44037138777651202</c:v>
                </c:pt>
                <c:pt idx="1030" formatCode="General">
                  <c:v>0.44042174581348298</c:v>
                </c:pt>
                <c:pt idx="1031" formatCode="General">
                  <c:v>0.44047208571527402</c:v>
                </c:pt>
                <c:pt idx="1032" formatCode="General">
                  <c:v>0.44052240747028099</c:v>
                </c:pt>
                <c:pt idx="1033" formatCode="General">
                  <c:v>0.44057271106694001</c:v>
                </c:pt>
                <c:pt idx="1034" formatCode="General">
                  <c:v>0.44062299649372799</c:v>
                </c:pt>
                <c:pt idx="1035" formatCode="General">
                  <c:v>0.44067326373916099</c:v>
                </c:pt>
                <c:pt idx="1036" formatCode="General">
                  <c:v>0.440723512791795</c:v>
                </c:pt>
                <c:pt idx="1037" formatCode="General">
                  <c:v>0.44077374364022998</c:v>
                </c:pt>
                <c:pt idx="1038" formatCode="General">
                  <c:v>0.44082593363098799</c:v>
                </c:pt>
                <c:pt idx="1039" formatCode="General">
                  <c:v>0.44087836722332702</c:v>
                </c:pt>
                <c:pt idx="1040" formatCode="General">
                  <c:v>0.44093068617181702</c:v>
                </c:pt>
                <c:pt idx="1041" formatCode="General">
                  <c:v>0.440982987902926</c:v>
                </c:pt>
                <c:pt idx="1042" formatCode="General">
                  <c:v>0.44103527240356399</c:v>
                </c:pt>
                <c:pt idx="1043" formatCode="General">
                  <c:v>0.44108753966067099</c:v>
                </c:pt>
                <c:pt idx="1044" formatCode="General">
                  <c:v>0.44113978966122303</c:v>
                </c:pt>
                <c:pt idx="1045" formatCode="General">
                  <c:v>0.44119202239222299</c:v>
                </c:pt>
                <c:pt idx="1046" formatCode="General">
                  <c:v>0.44124423784070999</c:v>
                </c:pt>
                <c:pt idx="1047" formatCode="General">
                  <c:v>0.44129643599375401</c:v>
                </c:pt>
                <c:pt idx="1048" formatCode="General">
                  <c:v>0.441348616838458</c:v>
                </c:pt>
                <c:pt idx="1049" formatCode="General">
                  <c:v>0.441399601572665</c:v>
                </c:pt>
                <c:pt idx="1050" formatCode="General">
                  <c:v>0.44145020964763099</c:v>
                </c:pt>
                <c:pt idx="1051" formatCode="General">
                  <c:v>0.441500797448244</c:v>
                </c:pt>
                <c:pt idx="1052" formatCode="General">
                  <c:v>0.44155136496039299</c:v>
                </c:pt>
                <c:pt idx="1053" formatCode="General">
                  <c:v>0.441601645716373</c:v>
                </c:pt>
                <c:pt idx="1054" formatCode="General">
                  <c:v>0.44165097375106299</c:v>
                </c:pt>
                <c:pt idx="1055" formatCode="General">
                  <c:v>0.44170028176021198</c:v>
                </c:pt>
                <c:pt idx="1056" formatCode="General">
                  <c:v>0.44174956973729301</c:v>
                </c:pt>
                <c:pt idx="1057" formatCode="General">
                  <c:v>0.44179883767584099</c:v>
                </c:pt>
                <c:pt idx="1058" formatCode="General">
                  <c:v>0.44184808556944599</c:v>
                </c:pt>
                <c:pt idx="1059" formatCode="General">
                  <c:v>0.44189447910142499</c:v>
                </c:pt>
                <c:pt idx="1060" formatCode="General">
                  <c:v>0.441936840924745</c:v>
                </c:pt>
                <c:pt idx="1061" formatCode="General">
                  <c:v>0.441979179667915</c:v>
                </c:pt>
                <c:pt idx="1062" formatCode="General">
                  <c:v>0.44202149533544</c:v>
                </c:pt>
                <c:pt idx="1063" formatCode="General">
                  <c:v>0.44206378793190398</c:v>
                </c:pt>
                <c:pt idx="1064" formatCode="General">
                  <c:v>0.44210605746197201</c:v>
                </c:pt>
                <c:pt idx="1065" formatCode="General">
                  <c:v>0.44214830393038901</c:v>
                </c:pt>
                <c:pt idx="1066" formatCode="General">
                  <c:v>0.44219067586753602</c:v>
                </c:pt>
                <c:pt idx="1067" formatCode="General">
                  <c:v>0.442234506100804</c:v>
                </c:pt>
                <c:pt idx="1068" formatCode="General">
                  <c:v>0.44227830614224201</c:v>
                </c:pt>
                <c:pt idx="1069" formatCode="General">
                  <c:v>0.44232207602413498</c:v>
                </c:pt>
                <c:pt idx="1070" formatCode="General">
                  <c:v>0.44236581577885897</c:v>
                </c:pt>
                <c:pt idx="1071" formatCode="General">
                  <c:v>0.44240952543888301</c:v>
                </c:pt>
                <c:pt idx="1072" formatCode="General">
                  <c:v>0.442453205036764</c:v>
                </c:pt>
                <c:pt idx="1073" formatCode="General">
                  <c:v>0.44249735770144499</c:v>
                </c:pt>
                <c:pt idx="1074" formatCode="General">
                  <c:v>0.44254282127372502</c:v>
                </c:pt>
                <c:pt idx="1075" formatCode="General">
                  <c:v>0.44258825380098299</c:v>
                </c:pt>
                <c:pt idx="1076" formatCode="General">
                  <c:v>0.44263270873946098</c:v>
                </c:pt>
                <c:pt idx="1077" formatCode="General">
                  <c:v>0.442674576019636</c:v>
                </c:pt>
                <c:pt idx="1078" formatCode="General">
                  <c:v>0.44271472461871297</c:v>
                </c:pt>
                <c:pt idx="1079" formatCode="General">
                  <c:v>0.44275484252577002</c:v>
                </c:pt>
                <c:pt idx="1080" formatCode="General">
                  <c:v>0.44279492976451901</c:v>
                </c:pt>
                <c:pt idx="1081" formatCode="General">
                  <c:v>0.44283498635878799</c:v>
                </c:pt>
                <c:pt idx="1082" formatCode="General">
                  <c:v>0.44287501233252302</c:v>
                </c:pt>
                <c:pt idx="1083" formatCode="General">
                  <c:v>0.44291500770978598</c:v>
                </c:pt>
                <c:pt idx="1084" formatCode="General">
                  <c:v>0.44295497251475802</c:v>
                </c:pt>
                <c:pt idx="1085" formatCode="General">
                  <c:v>0.442994550771796</c:v>
                </c:pt>
                <c:pt idx="1086" formatCode="General">
                  <c:v>0.44303357229259899</c:v>
                </c:pt>
                <c:pt idx="1087" formatCode="General">
                  <c:v>0.44307256170954801</c:v>
                </c:pt>
                <c:pt idx="1088" formatCode="General">
                  <c:v>0.44311151902266999</c:v>
                </c:pt>
                <c:pt idx="1089" formatCode="General">
                  <c:v>0.443150444232147</c:v>
                </c:pt>
                <c:pt idx="1090" formatCode="General">
                  <c:v>0.443189337338319</c:v>
                </c:pt>
                <c:pt idx="1091" formatCode="General">
                  <c:v>0.44322806499634698</c:v>
                </c:pt>
                <c:pt idx="1092" formatCode="General">
                  <c:v>0.44326667023454602</c:v>
                </c:pt>
                <c:pt idx="1093" formatCode="General">
                  <c:v>0.44330524347948602</c:v>
                </c:pt>
                <c:pt idx="1094" formatCode="General">
                  <c:v>0.44334378473257902</c:v>
                </c:pt>
                <c:pt idx="1095" formatCode="General">
                  <c:v>0.44338229399539397</c:v>
                </c:pt>
                <c:pt idx="1096" formatCode="General">
                  <c:v>0.44342086331649</c:v>
                </c:pt>
                <c:pt idx="1097" formatCode="General">
                  <c:v>0.44346158764363502</c:v>
                </c:pt>
                <c:pt idx="1098" formatCode="General">
                  <c:v>0.44350228167856998</c:v>
                </c:pt>
                <c:pt idx="1099" formatCode="General">
                  <c:v>0.44354294542367501</c:v>
                </c:pt>
                <c:pt idx="1100" formatCode="General">
                  <c:v>0.44358357888146499</c:v>
                </c:pt>
                <c:pt idx="1101" formatCode="General">
                  <c:v>0.44362418205459703</c:v>
                </c:pt>
                <c:pt idx="1102" formatCode="General">
                  <c:v>0.44366475494586499</c:v>
                </c:pt>
                <c:pt idx="1103" formatCode="General">
                  <c:v>0.44370529755820198</c:v>
                </c:pt>
                <c:pt idx="1104" formatCode="General">
                  <c:v>0.44374580989467699</c:v>
                </c:pt>
                <c:pt idx="1105" formatCode="General">
                  <c:v>0.443786291958501</c:v>
                </c:pt>
                <c:pt idx="1106" formatCode="General">
                  <c:v>0.443826743753018</c:v>
                </c:pt>
                <c:pt idx="1107" formatCode="General">
                  <c:v>0.44386716528171399</c:v>
                </c:pt>
                <c:pt idx="1108" formatCode="General">
                  <c:v>0.44390755654821101</c:v>
                </c:pt>
                <c:pt idx="1109" formatCode="General">
                  <c:v>0.44394996061956299</c:v>
                </c:pt>
                <c:pt idx="1110" formatCode="General">
                  <c:v>0.44399221112282999</c:v>
                </c:pt>
                <c:pt idx="1111" formatCode="General">
                  <c:v>0.44403274056259001</c:v>
                </c:pt>
                <c:pt idx="1112" formatCode="General">
                  <c:v>0.44407324007573501</c:v>
                </c:pt>
                <c:pt idx="1113" formatCode="General">
                  <c:v>0.44411370968883701</c:v>
                </c:pt>
                <c:pt idx="1114" formatCode="General">
                  <c:v>0.44415414942857001</c:v>
                </c:pt>
                <c:pt idx="1115" formatCode="General">
                  <c:v>0.44419455932171098</c:v>
                </c:pt>
                <c:pt idx="1116" formatCode="General">
                  <c:v>0.44423493939513897</c:v>
                </c:pt>
                <c:pt idx="1117" formatCode="General">
                  <c:v>0.44427528967583402</c:v>
                </c:pt>
                <c:pt idx="1118" formatCode="General">
                  <c:v>0.44431561019087901</c:v>
                </c:pt>
                <c:pt idx="1119" formatCode="General">
                  <c:v>0.44435561851400401</c:v>
                </c:pt>
                <c:pt idx="1120" formatCode="General">
                  <c:v>0.44439629375502399</c:v>
                </c:pt>
                <c:pt idx="1121" formatCode="General">
                  <c:v>0.44443903167230697</c:v>
                </c:pt>
                <c:pt idx="1122" formatCode="General">
                  <c:v>0.44448175477587698</c:v>
                </c:pt>
                <c:pt idx="1123" formatCode="General">
                  <c:v>0.44452446306384502</c:v>
                </c:pt>
                <c:pt idx="1124" formatCode="General">
                  <c:v>0.44456715653435203</c:v>
                </c:pt>
                <c:pt idx="1125" formatCode="General">
                  <c:v>0.44460983518557501</c:v>
                </c:pt>
                <c:pt idx="1126" formatCode="General">
                  <c:v>0.44465249901572002</c:v>
                </c:pt>
                <c:pt idx="1127" formatCode="General">
                  <c:v>0.44469033088375098</c:v>
                </c:pt>
                <c:pt idx="1128" formatCode="General">
                  <c:v>0.44472278468669901</c:v>
                </c:pt>
                <c:pt idx="1129" formatCode="General">
                  <c:v>0.44475522072951301</c:v>
                </c:pt>
                <c:pt idx="1130" formatCode="General">
                  <c:v>0.44478764410689198</c:v>
                </c:pt>
                <c:pt idx="1131" formatCode="General">
                  <c:v>0.44482170552357497</c:v>
                </c:pt>
                <c:pt idx="1132" formatCode="General">
                  <c:v>0.44485647168344</c:v>
                </c:pt>
                <c:pt idx="1133" formatCode="General">
                  <c:v>0.44489122485352001</c:v>
                </c:pt>
                <c:pt idx="1134" formatCode="General">
                  <c:v>0.44492596504884502</c:v>
                </c:pt>
                <c:pt idx="1135" formatCode="General">
                  <c:v>0.44496069228444501</c:v>
                </c:pt>
                <c:pt idx="1136" formatCode="General">
                  <c:v>0.44499540657535502</c:v>
                </c:pt>
                <c:pt idx="1137" formatCode="General">
                  <c:v>0.44503010793660902</c:v>
                </c:pt>
                <c:pt idx="1138" formatCode="General">
                  <c:v>0.44506479638324498</c:v>
                </c:pt>
                <c:pt idx="1139" formatCode="General">
                  <c:v>0.44509947193030103</c:v>
                </c:pt>
                <c:pt idx="1140" formatCode="General">
                  <c:v>0.44513413459281698</c:v>
                </c:pt>
                <c:pt idx="1141" formatCode="General">
                  <c:v>0.44516878438583701</c:v>
                </c:pt>
                <c:pt idx="1142" formatCode="General">
                  <c:v>0.44520342132440299</c:v>
                </c:pt>
                <c:pt idx="1143" formatCode="General">
                  <c:v>0.44523820380750201</c:v>
                </c:pt>
                <c:pt idx="1144" formatCode="General">
                  <c:v>0.445273309214063</c:v>
                </c:pt>
                <c:pt idx="1145" formatCode="General">
                  <c:v>0.44530840805121402</c:v>
                </c:pt>
                <c:pt idx="1146" formatCode="General">
                  <c:v>0.44534333311546398</c:v>
                </c:pt>
                <c:pt idx="1147" formatCode="General">
                  <c:v>0.44537820937665901</c:v>
                </c:pt>
                <c:pt idx="1148" formatCode="General">
                  <c:v>0.44541307918523898</c:v>
                </c:pt>
                <c:pt idx="1149" formatCode="General">
                  <c:v>0.44544794255028802</c:v>
                </c:pt>
                <c:pt idx="1150" formatCode="General">
                  <c:v>0.44548279948087599</c:v>
                </c:pt>
                <c:pt idx="1151" formatCode="General">
                  <c:v>0.44551764998606302</c:v>
                </c:pt>
                <c:pt idx="1152" formatCode="General">
                  <c:v>0.44555221585668098</c:v>
                </c:pt>
                <c:pt idx="1153" formatCode="General">
                  <c:v>0.44558677246287298</c:v>
                </c:pt>
                <c:pt idx="1154" formatCode="General">
                  <c:v>0.44562132265255</c:v>
                </c:pt>
                <c:pt idx="1155" formatCode="General">
                  <c:v>0.44565586643474497</c:v>
                </c:pt>
                <c:pt idx="1156" formatCode="General">
                  <c:v>0.44569040381848002</c:v>
                </c:pt>
                <c:pt idx="1157" formatCode="General">
                  <c:v>0.44572493481276498</c:v>
                </c:pt>
                <c:pt idx="1158" formatCode="General">
                  <c:v>0.445759459426599</c:v>
                </c:pt>
                <c:pt idx="1159" formatCode="General">
                  <c:v>0.445793977668972</c:v>
                </c:pt>
                <c:pt idx="1160" formatCode="General">
                  <c:v>0.44582848954886101</c:v>
                </c:pt>
                <c:pt idx="1161" formatCode="General">
                  <c:v>0.44586299507523403</c:v>
                </c:pt>
                <c:pt idx="1162" formatCode="General">
                  <c:v>0.44589777394004299</c:v>
                </c:pt>
                <c:pt idx="1163" formatCode="General">
                  <c:v>0.445934397276743</c:v>
                </c:pt>
                <c:pt idx="1164" formatCode="General">
                  <c:v>0.44597101533865502</c:v>
                </c:pt>
                <c:pt idx="1165" formatCode="General">
                  <c:v>0.44600645994633298</c:v>
                </c:pt>
                <c:pt idx="1166" formatCode="General">
                  <c:v>0.44604170679853</c:v>
                </c:pt>
                <c:pt idx="1167" formatCode="General">
                  <c:v>0.446076948300203</c:v>
                </c:pt>
                <c:pt idx="1168" formatCode="General">
                  <c:v>0.44611218445586798</c:v>
                </c:pt>
                <c:pt idx="1169" formatCode="General">
                  <c:v>0.44614741527004398</c:v>
                </c:pt>
                <c:pt idx="1170" formatCode="General">
                  <c:v>0.44618264074724601</c:v>
                </c:pt>
                <c:pt idx="1171" formatCode="General">
                  <c:v>0.446217860891991</c:v>
                </c:pt>
                <c:pt idx="1172" formatCode="General">
                  <c:v>0.446253052266954</c:v>
                </c:pt>
                <c:pt idx="1173" formatCode="General">
                  <c:v>0.44628747002209301</c:v>
                </c:pt>
                <c:pt idx="1174" formatCode="General">
                  <c:v>0.446319992382329</c:v>
                </c:pt>
                <c:pt idx="1175" formatCode="General">
                  <c:v>0.446352507658478</c:v>
                </c:pt>
                <c:pt idx="1176" formatCode="General">
                  <c:v>0.44638501585729501</c:v>
                </c:pt>
                <c:pt idx="1177" formatCode="General">
                  <c:v>0.44641751698552801</c:v>
                </c:pt>
                <c:pt idx="1178" formatCode="General">
                  <c:v>0.44645001104992799</c:v>
                </c:pt>
                <c:pt idx="1179" formatCode="General">
                  <c:v>0.44648249805724299</c:v>
                </c:pt>
                <c:pt idx="1180" formatCode="General">
                  <c:v>0.446522387930746</c:v>
                </c:pt>
                <c:pt idx="1181" formatCode="General">
                  <c:v>0.446565084523532</c:v>
                </c:pt>
                <c:pt idx="1182" formatCode="General">
                  <c:v>0.44660777148342201</c:v>
                </c:pt>
                <c:pt idx="1183" formatCode="General">
                  <c:v>0.44665044880968802</c:v>
                </c:pt>
                <c:pt idx="1184" formatCode="General">
                  <c:v>0.44669311650161497</c:v>
                </c:pt>
                <c:pt idx="1185" formatCode="General">
                  <c:v>0.446735774558503</c:v>
                </c:pt>
                <c:pt idx="1186" formatCode="General">
                  <c:v>0.44677842297966502</c:v>
                </c:pt>
                <c:pt idx="1187" formatCode="General">
                  <c:v>0.44682106176442699</c:v>
                </c:pt>
                <c:pt idx="1188" formatCode="General">
                  <c:v>0.44686369091213002</c:v>
                </c:pt>
                <c:pt idx="1189" formatCode="General">
                  <c:v>0.446905722118973</c:v>
                </c:pt>
                <c:pt idx="1190" formatCode="General">
                  <c:v>0.44694765709073903</c:v>
                </c:pt>
                <c:pt idx="1191" formatCode="General">
                  <c:v>0.44698958491974999</c:v>
                </c:pt>
                <c:pt idx="1192" formatCode="General">
                  <c:v>0.44703150560483701</c:v>
                </c:pt>
                <c:pt idx="1193" formatCode="General">
                  <c:v>0.447073419144842</c:v>
                </c:pt>
                <c:pt idx="1194" formatCode="General">
                  <c:v>0.44711532553861</c:v>
                </c:pt>
                <c:pt idx="1195" formatCode="General">
                  <c:v>0.44715722478499698</c:v>
                </c:pt>
                <c:pt idx="1196" formatCode="General">
                  <c:v>0.44719911688286301</c:v>
                </c:pt>
                <c:pt idx="1197" formatCode="General">
                  <c:v>0.44724100183107801</c:v>
                </c:pt>
                <c:pt idx="1198" formatCode="General">
                  <c:v>0.44728287962851698</c:v>
                </c:pt>
                <c:pt idx="1199" formatCode="General">
                  <c:v>0.44732475027406499</c:v>
                </c:pt>
                <c:pt idx="1200" formatCode="General">
                  <c:v>0.44736661376661302</c:v>
                </c:pt>
                <c:pt idx="1201" formatCode="General">
                  <c:v>0.44740847010505702</c:v>
                </c:pt>
                <c:pt idx="1202" formatCode="General">
                  <c:v>0.44745129130181999</c:v>
                </c:pt>
                <c:pt idx="1203" formatCode="General">
                  <c:v>0.44749513734060498</c:v>
                </c:pt>
                <c:pt idx="1204" formatCode="General">
                  <c:v>0.44753897518921798</c:v>
                </c:pt>
                <c:pt idx="1205" formatCode="General">
                  <c:v>0.44758333678317602</c:v>
                </c:pt>
                <c:pt idx="1206" formatCode="General">
                  <c:v>0.44762791047417699</c:v>
                </c:pt>
                <c:pt idx="1207" formatCode="General">
                  <c:v>0.44767247587359199</c:v>
                </c:pt>
                <c:pt idx="1208" formatCode="General">
                  <c:v>0.44771703298138399</c:v>
                </c:pt>
                <c:pt idx="1209" formatCode="General">
                  <c:v>0.44776158179752401</c:v>
                </c:pt>
                <c:pt idx="1210" formatCode="General">
                  <c:v>0.44780611189305902</c:v>
                </c:pt>
                <c:pt idx="1211" formatCode="General">
                  <c:v>0.44785257016690699</c:v>
                </c:pt>
                <c:pt idx="1212" formatCode="General">
                  <c:v>0.44789924472689302</c:v>
                </c:pt>
                <c:pt idx="1213" formatCode="General">
                  <c:v>0.44794591144818602</c:v>
                </c:pt>
                <c:pt idx="1214" formatCode="General">
                  <c:v>0.44799257032586598</c:v>
                </c:pt>
                <c:pt idx="1215" formatCode="General">
                  <c:v>0.448039221355018</c:v>
                </c:pt>
                <c:pt idx="1216" formatCode="General">
                  <c:v>0.44808586453073301</c:v>
                </c:pt>
                <c:pt idx="1217" formatCode="General">
                  <c:v>0.44813249984810699</c:v>
                </c:pt>
                <c:pt idx="1218" formatCode="General">
                  <c:v>0.44817912730224002</c:v>
                </c:pt>
                <c:pt idx="1219" formatCode="General">
                  <c:v>0.44822574688823802</c:v>
                </c:pt>
                <c:pt idx="1220" formatCode="General">
                  <c:v>0.44827254726009602</c:v>
                </c:pt>
                <c:pt idx="1221" formatCode="General">
                  <c:v>0.44831938471669303</c:v>
                </c:pt>
                <c:pt idx="1222" formatCode="General">
                  <c:v>0.44836621446328601</c:v>
                </c:pt>
                <c:pt idx="1223" formatCode="General">
                  <c:v>0.44841303649504699</c:v>
                </c:pt>
                <c:pt idx="1224" formatCode="General">
                  <c:v>0.448459850807154</c:v>
                </c:pt>
                <c:pt idx="1225" formatCode="General">
                  <c:v>0.44850665739478801</c:v>
                </c:pt>
                <c:pt idx="1226" formatCode="General">
                  <c:v>0.44855345625313803</c:v>
                </c:pt>
                <c:pt idx="1227" formatCode="General">
                  <c:v>0.44860024737739301</c:v>
                </c:pt>
                <c:pt idx="1228" formatCode="General">
                  <c:v>0.44864703076275297</c:v>
                </c:pt>
                <c:pt idx="1229" formatCode="General">
                  <c:v>0.44869380640441903</c:v>
                </c:pt>
                <c:pt idx="1230" formatCode="General">
                  <c:v>0.448740574297599</c:v>
                </c:pt>
                <c:pt idx="1231" formatCode="General">
                  <c:v>0.44878733443750302</c:v>
                </c:pt>
                <c:pt idx="1232" formatCode="General">
                  <c:v>0.448834086819347</c:v>
                </c:pt>
                <c:pt idx="1233" formatCode="General">
                  <c:v>0.448880831438352</c:v>
                </c:pt>
                <c:pt idx="1234" formatCode="General">
                  <c:v>0.448927568289745</c:v>
                </c:pt>
                <c:pt idx="1235" formatCode="General">
                  <c:v>0.44897429736875799</c:v>
                </c:pt>
                <c:pt idx="1236" formatCode="General">
                  <c:v>0.44902101867062799</c:v>
                </c:pt>
                <c:pt idx="1237" formatCode="General">
                  <c:v>0.449067588195388</c:v>
                </c:pt>
                <c:pt idx="1238" formatCode="General">
                  <c:v>0.44911320621422501</c:v>
                </c:pt>
                <c:pt idx="1239" formatCode="General">
                  <c:v>0.449158759297624</c:v>
                </c:pt>
                <c:pt idx="1240" formatCode="General">
                  <c:v>0.44920333495083398</c:v>
                </c:pt>
                <c:pt idx="1241" formatCode="General">
                  <c:v>0.449241384354996</c:v>
                </c:pt>
                <c:pt idx="1242" formatCode="General">
                  <c:v>0.44927500746225202</c:v>
                </c:pt>
                <c:pt idx="1243" formatCode="General">
                  <c:v>0.449308623799138</c:v>
                </c:pt>
                <c:pt idx="1244" formatCode="General">
                  <c:v>0.44934223336812001</c:v>
                </c:pt>
                <c:pt idx="1245" formatCode="General">
                  <c:v>0.44937583617167198</c:v>
                </c:pt>
                <c:pt idx="1246" formatCode="General">
                  <c:v>0.44940943221227198</c:v>
                </c:pt>
                <c:pt idx="1247" formatCode="General">
                  <c:v>0.449443021492405</c:v>
                </c:pt>
                <c:pt idx="1248" formatCode="General">
                  <c:v>0.44947660401456102</c:v>
                </c:pt>
                <c:pt idx="1249" formatCode="General">
                  <c:v>0.44951017978123597</c:v>
                </c:pt>
                <c:pt idx="1250" formatCode="General">
                  <c:v>0.44954374879492998</c:v>
                </c:pt>
                <c:pt idx="1251" formatCode="General">
                  <c:v>0.44957731105814902</c:v>
                </c:pt>
                <c:pt idx="1252" formatCode="General">
                  <c:v>0.44961086657340699</c:v>
                </c:pt>
                <c:pt idx="1253" formatCode="General">
                  <c:v>0.44964441534322003</c:v>
                </c:pt>
                <c:pt idx="1254" formatCode="General">
                  <c:v>0.44967795737011201</c:v>
                </c:pt>
                <c:pt idx="1255" formatCode="General">
                  <c:v>0.44971149265661098</c:v>
                </c:pt>
                <c:pt idx="1256" formatCode="General">
                  <c:v>0.449745021205253</c:v>
                </c:pt>
                <c:pt idx="1257" formatCode="General">
                  <c:v>0.44977854301857501</c:v>
                </c:pt>
                <c:pt idx="1258" formatCode="General">
                  <c:v>0.44980818524704302</c:v>
                </c:pt>
                <c:pt idx="1259" formatCode="General">
                  <c:v>0.44983752894507401</c:v>
                </c:pt>
                <c:pt idx="1260" formatCode="General">
                  <c:v>0.44986686889383898</c:v>
                </c:pt>
                <c:pt idx="1261" formatCode="General">
                  <c:v>0.449895663924539</c:v>
                </c:pt>
                <c:pt idx="1262" formatCode="General">
                  <c:v>0.44992416076111902</c:v>
                </c:pt>
                <c:pt idx="1263" formatCode="General">
                  <c:v>0.44995265568005299</c:v>
                </c:pt>
                <c:pt idx="1264" formatCode="General">
                  <c:v>0.449981148681809</c:v>
                </c:pt>
                <c:pt idx="1265" formatCode="General">
                  <c:v>0.45000963976685898</c:v>
                </c:pt>
                <c:pt idx="1266" formatCode="General">
                  <c:v>0.45003812893567402</c:v>
                </c:pt>
                <c:pt idx="1267" formatCode="General">
                  <c:v>0.45006661618872601</c:v>
                </c:pt>
                <c:pt idx="1268" formatCode="General">
                  <c:v>0.45009510152648702</c:v>
                </c:pt>
                <c:pt idx="1269" formatCode="General">
                  <c:v>0.45012358494943</c:v>
                </c:pt>
                <c:pt idx="1270" formatCode="General">
                  <c:v>0.45015176223220599</c:v>
                </c:pt>
                <c:pt idx="1271" formatCode="General">
                  <c:v>0.45017923838360302</c:v>
                </c:pt>
                <c:pt idx="1272" formatCode="General">
                  <c:v>0.450207784860016</c:v>
                </c:pt>
                <c:pt idx="1273" formatCode="General">
                  <c:v>0.45023725825621702</c:v>
                </c:pt>
                <c:pt idx="1274" formatCode="General">
                  <c:v>0.45026672804669798</c:v>
                </c:pt>
                <c:pt idx="1275" formatCode="General">
                  <c:v>0.45029619423176498</c:v>
                </c:pt>
                <c:pt idx="1276" formatCode="General">
                  <c:v>0.45032565681172498</c:v>
                </c:pt>
                <c:pt idx="1277" formatCode="General">
                  <c:v>0.45035511578688803</c:v>
                </c:pt>
                <c:pt idx="1278" formatCode="General">
                  <c:v>0.45038457115756397</c:v>
                </c:pt>
                <c:pt idx="1279" formatCode="General">
                  <c:v>0.45041402292406602</c:v>
                </c:pt>
                <c:pt idx="1280" formatCode="General">
                  <c:v>0.45044347108671001</c:v>
                </c:pt>
                <c:pt idx="1281" formatCode="General">
                  <c:v>0.45047291564581199</c:v>
                </c:pt>
                <c:pt idx="1282" formatCode="General">
                  <c:v>0.45050235660169202</c:v>
                </c:pt>
                <c:pt idx="1283" formatCode="General">
                  <c:v>0.45053179395466902</c:v>
                </c:pt>
                <c:pt idx="1284" formatCode="General">
                  <c:v>0.45056122770506601</c:v>
                </c:pt>
                <c:pt idx="1285" formatCode="General">
                  <c:v>0.45059051125956201</c:v>
                </c:pt>
                <c:pt idx="1286" formatCode="General">
                  <c:v>0.45061971446020499</c:v>
                </c:pt>
                <c:pt idx="1287" formatCode="General">
                  <c:v>0.45064891397217499</c:v>
                </c:pt>
                <c:pt idx="1288" formatCode="General">
                  <c:v>0.45067810979587403</c:v>
                </c:pt>
                <c:pt idx="1289" formatCode="General">
                  <c:v>0.45070730193170699</c:v>
                </c:pt>
                <c:pt idx="1290" formatCode="General">
                  <c:v>0.45073649038007901</c:v>
                </c:pt>
                <c:pt idx="1291" formatCode="General">
                  <c:v>0.45076567514139998</c:v>
                </c:pt>
                <c:pt idx="1292" formatCode="General">
                  <c:v>0.45079485621607801</c:v>
                </c:pt>
                <c:pt idx="1293" formatCode="General">
                  <c:v>0.450824033604526</c:v>
                </c:pt>
                <c:pt idx="1294" formatCode="General">
                  <c:v>0.450853207307157</c:v>
                </c:pt>
                <c:pt idx="1295" formatCode="General">
                  <c:v>0.45088591433907299</c:v>
                </c:pt>
                <c:pt idx="1296" formatCode="General">
                  <c:v>0.45092588675135498</c:v>
                </c:pt>
                <c:pt idx="1297" formatCode="General">
                  <c:v>0.45096585415624202</c:v>
                </c:pt>
                <c:pt idx="1298" formatCode="General">
                  <c:v>0.45100581605655599</c:v>
                </c:pt>
                <c:pt idx="1299" formatCode="General">
                  <c:v>0.45104577244754601</c:v>
                </c:pt>
                <c:pt idx="1300" formatCode="General">
                  <c:v>0.45108572332445901</c:v>
                </c:pt>
                <c:pt idx="1301" formatCode="General">
                  <c:v>0.451125668682543</c:v>
                </c:pt>
                <c:pt idx="1302" formatCode="General">
                  <c:v>0.45116560851704202</c:v>
                </c:pt>
                <c:pt idx="1303" formatCode="General">
                  <c:v>0.45120554282320202</c:v>
                </c:pt>
                <c:pt idx="1304" formatCode="General">
                  <c:v>0.451245318802875</c:v>
                </c:pt>
                <c:pt idx="1305" formatCode="General">
                  <c:v>0.45128491285779299</c:v>
                </c:pt>
                <c:pt idx="1306" formatCode="General">
                  <c:v>0.45132450090205201</c:v>
                </c:pt>
                <c:pt idx="1307" formatCode="General">
                  <c:v>0.45136408293018598</c:v>
                </c:pt>
                <c:pt idx="1308" formatCode="General">
                  <c:v>0.45140365893673201</c:v>
                </c:pt>
                <c:pt idx="1309" formatCode="General">
                  <c:v>0.45144322891622202</c:v>
                </c:pt>
                <c:pt idx="1310" formatCode="General">
                  <c:v>0.45148279286318899</c:v>
                </c:pt>
                <c:pt idx="1311" formatCode="General">
                  <c:v>0.45152235077216302</c:v>
                </c:pt>
                <c:pt idx="1312" formatCode="General">
                  <c:v>0.45156190263767398</c:v>
                </c:pt>
                <c:pt idx="1313" formatCode="General">
                  <c:v>0.45160144845425199</c:v>
                </c:pt>
                <c:pt idx="1314" formatCode="General">
                  <c:v>0.45164098821642301</c:v>
                </c:pt>
                <c:pt idx="1315" formatCode="General">
                  <c:v>0.451680521918714</c:v>
                </c:pt>
                <c:pt idx="1316" formatCode="General">
                  <c:v>0.45172004955565098</c:v>
                </c:pt>
                <c:pt idx="1317" formatCode="General">
                  <c:v>0.45175957112175602</c:v>
                </c:pt>
                <c:pt idx="1318" formatCode="General">
                  <c:v>0.45180012597172298</c:v>
                </c:pt>
                <c:pt idx="1319" formatCode="General">
                  <c:v>0.45184284933829</c:v>
                </c:pt>
                <c:pt idx="1320" formatCode="General">
                  <c:v>0.45188556425292498</c:v>
                </c:pt>
                <c:pt idx="1321" formatCode="General">
                  <c:v>0.45192827070526198</c:v>
                </c:pt>
                <c:pt idx="1322" formatCode="General">
                  <c:v>0.45197096868492997</c:v>
                </c:pt>
                <c:pt idx="1323" formatCode="General">
                  <c:v>0.45201365818154998</c:v>
                </c:pt>
                <c:pt idx="1324" formatCode="General">
                  <c:v>0.45205633918473698</c:v>
                </c:pt>
                <c:pt idx="1325" formatCode="General">
                  <c:v>0.45209901168410099</c:v>
                </c:pt>
                <c:pt idx="1326" formatCode="General">
                  <c:v>0.45214167566924501</c:v>
                </c:pt>
                <c:pt idx="1327" formatCode="General">
                  <c:v>0.45218433112976703</c:v>
                </c:pt>
                <c:pt idx="1328" formatCode="General">
                  <c:v>0.45222697805525702</c:v>
                </c:pt>
                <c:pt idx="1329" formatCode="General">
                  <c:v>0.452269616435301</c:v>
                </c:pt>
                <c:pt idx="1330" formatCode="General">
                  <c:v>0.45231224625947702</c:v>
                </c:pt>
                <c:pt idx="1331" formatCode="General">
                  <c:v>0.45235486751735898</c:v>
                </c:pt>
                <c:pt idx="1332" formatCode="General">
                  <c:v>0.452397480198515</c:v>
                </c:pt>
                <c:pt idx="1333" formatCode="General">
                  <c:v>0.45243579681583601</c:v>
                </c:pt>
                <c:pt idx="1334" formatCode="General">
                  <c:v>0.45247205331131402</c:v>
                </c:pt>
                <c:pt idx="1335" formatCode="General">
                  <c:v>0.452508296694208</c:v>
                </c:pt>
                <c:pt idx="1336" formatCode="General">
                  <c:v>0.45254202245542802</c:v>
                </c:pt>
                <c:pt idx="1337" formatCode="General">
                  <c:v>0.45257559093424699</c:v>
                </c:pt>
                <c:pt idx="1338" formatCode="General">
                  <c:v>0.45260936944924102</c:v>
                </c:pt>
                <c:pt idx="1339" formatCode="General">
                  <c:v>0.45264312961481901</c:v>
                </c:pt>
                <c:pt idx="1340" formatCode="General">
                  <c:v>0.45267687142701502</c:v>
                </c:pt>
                <c:pt idx="1341" formatCode="General">
                  <c:v>0.45271059488191401</c:v>
                </c:pt>
                <c:pt idx="1342" formatCode="General">
                  <c:v>0.45274429997564902</c:v>
                </c:pt>
                <c:pt idx="1343" formatCode="General">
                  <c:v>0.452778590537603</c:v>
                </c:pt>
                <c:pt idx="1344" formatCode="General">
                  <c:v>0.45282079811482701</c:v>
                </c:pt>
                <c:pt idx="1345" formatCode="General">
                  <c:v>0.45286298598465002</c:v>
                </c:pt>
                <c:pt idx="1346" formatCode="General">
                  <c:v>0.45290515412954901</c:v>
                </c:pt>
                <c:pt idx="1347" formatCode="General">
                  <c:v>0.45294730253203802</c:v>
                </c:pt>
                <c:pt idx="1348" formatCode="General">
                  <c:v>0.452989431174669</c:v>
                </c:pt>
                <c:pt idx="1349" formatCode="General">
                  <c:v>0.45303154004003299</c:v>
                </c:pt>
                <c:pt idx="1350" formatCode="General">
                  <c:v>0.45307125235121798</c:v>
                </c:pt>
                <c:pt idx="1351" formatCode="General">
                  <c:v>0.45310861648522699</c:v>
                </c:pt>
                <c:pt idx="1352" formatCode="General">
                  <c:v>0.45314596193958601</c:v>
                </c:pt>
                <c:pt idx="1353" formatCode="General">
                  <c:v>0.45318302923146098</c:v>
                </c:pt>
                <c:pt idx="1354" formatCode="General">
                  <c:v>0.45321997853033102</c:v>
                </c:pt>
                <c:pt idx="1355" formatCode="General">
                  <c:v>0.45325502321626898</c:v>
                </c:pt>
                <c:pt idx="1356" formatCode="General">
                  <c:v>0.45328926630490701</c:v>
                </c:pt>
                <c:pt idx="1357" formatCode="General">
                  <c:v>0.45332348809213402</c:v>
                </c:pt>
                <c:pt idx="1358" formatCode="General">
                  <c:v>0.45335768856529002</c:v>
                </c:pt>
                <c:pt idx="1359" formatCode="General">
                  <c:v>0.45339186771177198</c:v>
                </c:pt>
                <c:pt idx="1360" formatCode="General">
                  <c:v>0.45342602551903399</c:v>
                </c:pt>
                <c:pt idx="1361" formatCode="General">
                  <c:v>0.45346016197459299</c:v>
                </c:pt>
                <c:pt idx="1362" formatCode="General">
                  <c:v>0.45349420498201498</c:v>
                </c:pt>
                <c:pt idx="1363" formatCode="General">
                  <c:v>0.45352774896000297</c:v>
                </c:pt>
                <c:pt idx="1364" formatCode="General">
                  <c:v>0.45356127015167103</c:v>
                </c:pt>
                <c:pt idx="1365" formatCode="General">
                  <c:v>0.45359476854224801</c:v>
                </c:pt>
                <c:pt idx="1366" formatCode="General">
                  <c:v>0.45362824411703001</c:v>
                </c:pt>
                <c:pt idx="1367" formatCode="General">
                  <c:v>0.45366169686137803</c:v>
                </c:pt>
                <c:pt idx="1368" formatCode="General">
                  <c:v>0.45369512676071799</c:v>
                </c:pt>
                <c:pt idx="1369" formatCode="General">
                  <c:v>0.45372853380054501</c:v>
                </c:pt>
                <c:pt idx="1370" formatCode="General">
                  <c:v>0.45376191796642001</c:v>
                </c:pt>
                <c:pt idx="1371" formatCode="General">
                  <c:v>0.45379527924397001</c:v>
                </c:pt>
                <c:pt idx="1372" formatCode="General">
                  <c:v>0.45382861761888998</c:v>
                </c:pt>
                <c:pt idx="1373" formatCode="General">
                  <c:v>0.453861933076944</c:v>
                </c:pt>
                <c:pt idx="1374" formatCode="General">
                  <c:v>0.45389522560396001</c:v>
                </c:pt>
                <c:pt idx="1375" formatCode="General">
                  <c:v>0.453928495185838</c:v>
                </c:pt>
                <c:pt idx="1376" formatCode="General">
                  <c:v>0.45396198907145002</c:v>
                </c:pt>
                <c:pt idx="1377" formatCode="General">
                  <c:v>0.45399554466028302</c:v>
                </c:pt>
                <c:pt idx="1378" formatCode="General">
                  <c:v>0.45402907857135799</c:v>
                </c:pt>
                <c:pt idx="1379" formatCode="General">
                  <c:v>0.45406259079380401</c:v>
                </c:pt>
                <c:pt idx="1380" formatCode="General">
                  <c:v>0.454096081316814</c:v>
                </c:pt>
                <c:pt idx="1381" formatCode="General">
                  <c:v>0.45412955012964701</c:v>
                </c:pt>
                <c:pt idx="1382" formatCode="General">
                  <c:v>0.45416299722162501</c:v>
                </c:pt>
                <c:pt idx="1383" formatCode="General">
                  <c:v>0.454196422582135</c:v>
                </c:pt>
                <c:pt idx="1384" formatCode="General">
                  <c:v>0.45422982620062702</c:v>
                </c:pt>
                <c:pt idx="1385" formatCode="General">
                  <c:v>0.45426320806661802</c:v>
                </c:pt>
                <c:pt idx="1386" formatCode="General">
                  <c:v>0.454296568169689</c:v>
                </c:pt>
                <c:pt idx="1387" formatCode="General">
                  <c:v>0.45432990649948801</c:v>
                </c:pt>
                <c:pt idx="1388" formatCode="General">
                  <c:v>0.45436322304572502</c:v>
                </c:pt>
                <c:pt idx="1389" formatCode="General">
                  <c:v>0.45439651779817802</c:v>
                </c:pt>
                <c:pt idx="1390" formatCode="General">
                  <c:v>0.45442979074669199</c:v>
                </c:pt>
                <c:pt idx="1391" formatCode="General">
                  <c:v>0.45446304188117398</c:v>
                </c:pt>
                <c:pt idx="1392" formatCode="General">
                  <c:v>0.45449627119160002</c:v>
                </c:pt>
                <c:pt idx="1393" formatCode="General">
                  <c:v>0.45453180626648199</c:v>
                </c:pt>
                <c:pt idx="1394" formatCode="General">
                  <c:v>0.45457010772211398</c:v>
                </c:pt>
                <c:pt idx="1395" formatCode="General">
                  <c:v>0.45460355178852302</c:v>
                </c:pt>
                <c:pt idx="1396" formatCode="General">
                  <c:v>0.45463530983518702</c:v>
                </c:pt>
                <c:pt idx="1397" formatCode="General">
                  <c:v>0.45466662104244998</c:v>
                </c:pt>
                <c:pt idx="1398" formatCode="General">
                  <c:v>0.454697924690809</c:v>
                </c:pt>
                <c:pt idx="1399" formatCode="General">
                  <c:v>0.45472922077449202</c:v>
                </c:pt>
                <c:pt idx="1400" formatCode="General">
                  <c:v>0.45476050928773198</c:v>
                </c:pt>
                <c:pt idx="1401" formatCode="General">
                  <c:v>0.45479179022476202</c:v>
                </c:pt>
                <c:pt idx="1402" formatCode="General">
                  <c:v>0.454823063579818</c:v>
                </c:pt>
                <c:pt idx="1403" formatCode="General">
                  <c:v>0.45485432934714098</c:v>
                </c:pt>
                <c:pt idx="1404" formatCode="General">
                  <c:v>0.45488558752097402</c:v>
                </c:pt>
                <c:pt idx="1405" formatCode="General">
                  <c:v>0.45491683809556099</c:v>
                </c:pt>
                <c:pt idx="1406" formatCode="General">
                  <c:v>0.454948081065151</c:v>
                </c:pt>
                <c:pt idx="1407" formatCode="General">
                  <c:v>0.45497931642399703</c:v>
                </c:pt>
                <c:pt idx="1408" formatCode="General">
                  <c:v>0.455010544166353</c:v>
                </c:pt>
                <c:pt idx="1409" formatCode="General">
                  <c:v>0.45504176428647702</c:v>
                </c:pt>
                <c:pt idx="1410" formatCode="General">
                  <c:v>0.45507297677862801</c:v>
                </c:pt>
                <c:pt idx="1411" formatCode="General">
                  <c:v>0.455104181637073</c:v>
                </c:pt>
                <c:pt idx="1412" formatCode="General">
                  <c:v>0.45512813537107499</c:v>
                </c:pt>
                <c:pt idx="1413" formatCode="General">
                  <c:v>0.455147942056015</c:v>
                </c:pt>
                <c:pt idx="1414" formatCode="General">
                  <c:v>0.45516775294561701</c:v>
                </c:pt>
                <c:pt idx="1415" formatCode="General">
                  <c:v>0.455186473963411</c:v>
                </c:pt>
                <c:pt idx="1416" formatCode="General">
                  <c:v>0.455205006357987</c:v>
                </c:pt>
                <c:pt idx="1417" formatCode="General">
                  <c:v>0.45522352790610399</c:v>
                </c:pt>
                <c:pt idx="1418" formatCode="General">
                  <c:v>0.45524203861246598</c:v>
                </c:pt>
                <c:pt idx="1419" formatCode="General">
                  <c:v>0.45526053848179099</c:v>
                </c:pt>
                <c:pt idx="1420" formatCode="General">
                  <c:v>0.45527900626524298</c:v>
                </c:pt>
                <c:pt idx="1421" formatCode="General">
                  <c:v>0.455297458118124</c:v>
                </c:pt>
                <c:pt idx="1422" formatCode="General">
                  <c:v>0.45531589908704601</c:v>
                </c:pt>
                <c:pt idx="1423" formatCode="General">
                  <c:v>0.45533432917678401</c:v>
                </c:pt>
                <c:pt idx="1424" formatCode="General">
                  <c:v>0.45535274839212903</c:v>
                </c:pt>
                <c:pt idx="1425" formatCode="General">
                  <c:v>0.45537115673788398</c:v>
                </c:pt>
                <c:pt idx="1426" formatCode="General">
                  <c:v>0.45538955421887001</c:v>
                </c:pt>
                <c:pt idx="1427" formatCode="General">
                  <c:v>0.45540794083992198</c:v>
                </c:pt>
                <c:pt idx="1428" formatCode="General">
                  <c:v>0.45542631660589</c:v>
                </c:pt>
                <c:pt idx="1429" formatCode="General">
                  <c:v>0.45544468152164003</c:v>
                </c:pt>
                <c:pt idx="1430" formatCode="General">
                  <c:v>0.45546303559205198</c:v>
                </c:pt>
                <c:pt idx="1431" formatCode="General">
                  <c:v>0.455481378822022</c:v>
                </c:pt>
                <c:pt idx="1432" formatCode="General">
                  <c:v>0.45549971121645999</c:v>
                </c:pt>
                <c:pt idx="1433" formatCode="General">
                  <c:v>0.45551803278029002</c:v>
                </c:pt>
                <c:pt idx="1434" formatCode="General">
                  <c:v>0.45553634351845301</c:v>
                </c:pt>
                <c:pt idx="1435" formatCode="General">
                  <c:v>0.45555464343590402</c:v>
                </c:pt>
                <c:pt idx="1436" formatCode="General">
                  <c:v>0.455572921103298</c:v>
                </c:pt>
                <c:pt idx="1437" formatCode="General">
                  <c:v>0.45559118169468299</c:v>
                </c:pt>
                <c:pt idx="1438" formatCode="General">
                  <c:v>0.45560848005955701</c:v>
                </c:pt>
                <c:pt idx="1439" formatCode="General">
                  <c:v>0.45562520240327697</c:v>
                </c:pt>
                <c:pt idx="1440" formatCode="General">
                  <c:v>0.45564191709497998</c:v>
                </c:pt>
                <c:pt idx="1441" formatCode="General">
                  <c:v>0.45565862413879199</c:v>
                </c:pt>
                <c:pt idx="1442" formatCode="General">
                  <c:v>0.45567532353884099</c:v>
                </c:pt>
                <c:pt idx="1443" formatCode="General">
                  <c:v>0.45569201529926301</c:v>
                </c:pt>
                <c:pt idx="1444" formatCode="General">
                  <c:v>0.455708699424199</c:v>
                </c:pt>
                <c:pt idx="1445" formatCode="General">
                  <c:v>0.45572537591779599</c:v>
                </c:pt>
                <c:pt idx="1446" formatCode="General">
                  <c:v>0.45574204478420799</c:v>
                </c:pt>
                <c:pt idx="1447" formatCode="General">
                  <c:v>0.455758706027594</c:v>
                </c:pt>
                <c:pt idx="1448" formatCode="General">
                  <c:v>0.45577535965211702</c:v>
                </c:pt>
                <c:pt idx="1449" formatCode="General">
                  <c:v>0.45579321367897102</c:v>
                </c:pt>
                <c:pt idx="1450" formatCode="General">
                  <c:v>0.455811426098165</c:v>
                </c:pt>
                <c:pt idx="1451" formatCode="General">
                  <c:v>0.455829631381721</c:v>
                </c:pt>
                <c:pt idx="1452" formatCode="General">
                  <c:v>0.45584782953046499</c:v>
                </c:pt>
                <c:pt idx="1453" formatCode="General">
                  <c:v>0.45586292090376102</c:v>
                </c:pt>
                <c:pt idx="1454" formatCode="General">
                  <c:v>0.45587463827718799</c:v>
                </c:pt>
                <c:pt idx="1455" formatCode="General">
                  <c:v>0.45588634880321899</c:v>
                </c:pt>
                <c:pt idx="1456" formatCode="General">
                  <c:v>0.455898417805849</c:v>
                </c:pt>
                <c:pt idx="1457" formatCode="General">
                  <c:v>0.45591049919458199</c:v>
                </c:pt>
                <c:pt idx="1458" formatCode="General">
                  <c:v>0.45592257353652099</c:v>
                </c:pt>
                <c:pt idx="1459" formatCode="General">
                  <c:v>0.45593464083603003</c:v>
                </c:pt>
                <c:pt idx="1460" formatCode="General">
                  <c:v>0.45594670109747998</c:v>
                </c:pt>
                <c:pt idx="1461" formatCode="General">
                  <c:v>0.45595875432524702</c:v>
                </c:pt>
                <c:pt idx="1462" formatCode="General">
                  <c:v>0.45597080052370698</c:v>
                </c:pt>
                <c:pt idx="1463" formatCode="General">
                  <c:v>0.45598283969724301</c:v>
                </c:pt>
                <c:pt idx="1464" formatCode="General">
                  <c:v>0.45599487185024001</c:v>
                </c:pt>
                <c:pt idx="1465" formatCode="General">
                  <c:v>0.45600689698708902</c:v>
                </c:pt>
                <c:pt idx="1466" formatCode="General">
                  <c:v>0.45601891511218201</c:v>
                </c:pt>
                <c:pt idx="1467" formatCode="General">
                  <c:v>0.45603092622991698</c:v>
                </c:pt>
                <c:pt idx="1468" formatCode="General">
                  <c:v>0.45604293034469401</c:v>
                </c:pt>
                <c:pt idx="1469" formatCode="General">
                  <c:v>0.45605492746091802</c:v>
                </c:pt>
                <c:pt idx="1470" formatCode="General">
                  <c:v>0.45606949475847303</c:v>
                </c:pt>
                <c:pt idx="1471" formatCode="General">
                  <c:v>0.45608622960092898</c:v>
                </c:pt>
                <c:pt idx="1472" formatCode="General">
                  <c:v>0.45610311531638498</c:v>
                </c:pt>
                <c:pt idx="1473" formatCode="General">
                  <c:v>0.45612601941611502</c:v>
                </c:pt>
                <c:pt idx="1474" formatCode="General">
                  <c:v>0.45614888597741698</c:v>
                </c:pt>
                <c:pt idx="1475" formatCode="General">
                  <c:v>0.45617171503755599</c:v>
                </c:pt>
                <c:pt idx="1476" formatCode="General">
                  <c:v>0.45619450663396</c:v>
                </c:pt>
                <c:pt idx="1477" formatCode="General">
                  <c:v>0.45621726080421798</c:v>
                </c:pt>
                <c:pt idx="1478" formatCode="General">
                  <c:v>0.45623997758607798</c:v>
                </c:pt>
                <c:pt idx="1479" formatCode="General">
                  <c:v>0.456262657017451</c:v>
                </c:pt>
                <c:pt idx="1480" formatCode="General">
                  <c:v>0.45628661377760399</c:v>
                </c:pt>
                <c:pt idx="1481" formatCode="General">
                  <c:v>0.45631059142542102</c:v>
                </c:pt>
                <c:pt idx="1482" formatCode="General">
                  <c:v>0.45633453470538199</c:v>
                </c:pt>
                <c:pt idx="1483" formatCode="General">
                  <c:v>0.45635844365750899</c:v>
                </c:pt>
                <c:pt idx="1484" formatCode="General">
                  <c:v>0.45638231832193898</c:v>
                </c:pt>
                <c:pt idx="1485" formatCode="General">
                  <c:v>0.45640615873892498</c:v>
                </c:pt>
                <c:pt idx="1486" formatCode="General">
                  <c:v>0.45642996494882898</c:v>
                </c:pt>
                <c:pt idx="1487" formatCode="General">
                  <c:v>0.45645373699212899</c:v>
                </c:pt>
                <c:pt idx="1488" formatCode="General">
                  <c:v>0.45647747490941198</c:v>
                </c:pt>
                <c:pt idx="1489" formatCode="General">
                  <c:v>0.45650117874137602</c:v>
                </c:pt>
                <c:pt idx="1490" formatCode="General">
                  <c:v>0.45652484852882702</c:v>
                </c:pt>
                <c:pt idx="1491" formatCode="General">
                  <c:v>0.45654848431268402</c:v>
                </c:pt>
                <c:pt idx="1492" formatCode="General">
                  <c:v>0.45657208613396699</c:v>
                </c:pt>
                <c:pt idx="1493" formatCode="General">
                  <c:v>0.45659565403380797</c:v>
                </c:pt>
                <c:pt idx="1494" formatCode="General">
                  <c:v>0.45661918805344398</c:v>
                </c:pt>
                <c:pt idx="1495" formatCode="General">
                  <c:v>0.456642688234213</c:v>
                </c:pt>
                <c:pt idx="1496" formatCode="General">
                  <c:v>0.45666615461756099</c:v>
                </c:pt>
                <c:pt idx="1497" formatCode="General">
                  <c:v>0.45668789331564302</c:v>
                </c:pt>
                <c:pt idx="1498" formatCode="General">
                  <c:v>0.456705902152927</c:v>
                </c:pt>
                <c:pt idx="1499" formatCode="General">
                  <c:v>0.456723876081716</c:v>
                </c:pt>
                <c:pt idx="1500" formatCode="General">
                  <c:v>0.45674181516103801</c:v>
                </c:pt>
                <c:pt idx="1501" formatCode="General">
                  <c:v>0.45675971944996602</c:v>
                </c:pt>
                <c:pt idx="1502" formatCode="General">
                  <c:v>0.456777589007625</c:v>
                </c:pt>
                <c:pt idx="1503" formatCode="General">
                  <c:v>0.45679542389318101</c:v>
                </c:pt>
                <c:pt idx="1504" formatCode="General">
                  <c:v>0.45681322416584702</c:v>
                </c:pt>
                <c:pt idx="1505" formatCode="General">
                  <c:v>0.45683098988487902</c:v>
                </c:pt>
                <c:pt idx="1506" formatCode="General">
                  <c:v>0.45684872110957397</c:v>
                </c:pt>
                <c:pt idx="1507" formatCode="General">
                  <c:v>0.45686641789927301</c:v>
                </c:pt>
                <c:pt idx="1508" formatCode="General">
                  <c:v>0.45688892131391701</c:v>
                </c:pt>
                <c:pt idx="1509" formatCode="General">
                  <c:v>0.45691254342960802</c:v>
                </c:pt>
                <c:pt idx="1510" formatCode="General">
                  <c:v>0.456936875707807</c:v>
                </c:pt>
                <c:pt idx="1511" formatCode="General">
                  <c:v>0.45696318137042702</c:v>
                </c:pt>
                <c:pt idx="1512" formatCode="General">
                  <c:v>0.45698943811973503</c:v>
                </c:pt>
                <c:pt idx="1513" formatCode="General">
                  <c:v>0.45701613181192002</c:v>
                </c:pt>
                <c:pt idx="1514" formatCode="General">
                  <c:v>0.45704630087617398</c:v>
                </c:pt>
                <c:pt idx="1515" formatCode="General">
                  <c:v>0.45707642509248902</c:v>
                </c:pt>
                <c:pt idx="1516" formatCode="General">
                  <c:v>0.45710650450836199</c:v>
                </c:pt>
                <c:pt idx="1517" formatCode="General">
                  <c:v>0.45713653917151797</c:v>
                </c:pt>
                <c:pt idx="1518" formatCode="General">
                  <c:v>0.45716652912990902</c:v>
                </c:pt>
                <c:pt idx="1519" formatCode="General">
                  <c:v>0.45719647443171502</c:v>
                </c:pt>
                <c:pt idx="1520" formatCode="General">
                  <c:v>0.45722637512534398</c:v>
                </c:pt>
                <c:pt idx="1521" formatCode="General">
                  <c:v>0.457256231259423</c:v>
                </c:pt>
                <c:pt idx="1522" formatCode="General">
                  <c:v>0.457286042882807</c:v>
                </c:pt>
                <c:pt idx="1523" formatCode="General">
                  <c:v>0.45731581004456801</c:v>
                </c:pt>
                <c:pt idx="1524" formatCode="General">
                  <c:v>0.45734553279399898</c:v>
                </c:pt>
                <c:pt idx="1525" formatCode="General">
                  <c:v>0.45737521118061197</c:v>
                </c:pt>
                <c:pt idx="1526" formatCode="General">
                  <c:v>0.457404845254134</c:v>
                </c:pt>
                <c:pt idx="1527" formatCode="General">
                  <c:v>0.45743443506450798</c:v>
                </c:pt>
                <c:pt idx="1528" formatCode="General">
                  <c:v>0.45746398066189098</c:v>
                </c:pt>
                <c:pt idx="1529" formatCode="General">
                  <c:v>0.45749348209665203</c:v>
                </c:pt>
                <c:pt idx="1530" formatCode="General">
                  <c:v>0.45752415606879598</c:v>
                </c:pt>
                <c:pt idx="1531" formatCode="General">
                  <c:v>0.45755517210491597</c:v>
                </c:pt>
                <c:pt idx="1532" formatCode="General">
                  <c:v>0.45758641448376902</c:v>
                </c:pt>
                <c:pt idx="1533" formatCode="General">
                  <c:v>0.45761774849958098</c:v>
                </c:pt>
                <c:pt idx="1534" formatCode="General">
                  <c:v>0.45764906129067301</c:v>
                </c:pt>
                <c:pt idx="1535" formatCode="General">
                  <c:v>0.45768035285970998</c:v>
                </c:pt>
                <c:pt idx="1536" formatCode="General">
                  <c:v>0.45771162320942799</c:v>
                </c:pt>
                <c:pt idx="1537" formatCode="General">
                  <c:v>0.45774330729726798</c:v>
                </c:pt>
                <c:pt idx="1538" formatCode="General">
                  <c:v>0.45777502423062699</c:v>
                </c:pt>
                <c:pt idx="1539" formatCode="General">
                  <c:v>0.45780671962581898</c:v>
                </c:pt>
                <c:pt idx="1540" formatCode="General">
                  <c:v>0.45783839348683403</c:v>
                </c:pt>
                <c:pt idx="1541" formatCode="General">
                  <c:v>0.457870045817731</c:v>
                </c:pt>
                <c:pt idx="1542" formatCode="General">
                  <c:v>0.45790167662263498</c:v>
                </c:pt>
                <c:pt idx="1543" formatCode="General">
                  <c:v>0.45793328590574001</c:v>
                </c:pt>
                <c:pt idx="1544" formatCode="General">
                  <c:v>0.45796487367130501</c:v>
                </c:pt>
                <c:pt idx="1545" formatCode="General">
                  <c:v>0.45799643992365702</c:v>
                </c:pt>
                <c:pt idx="1546" formatCode="General">
                  <c:v>0.45802798466719102</c:v>
                </c:pt>
                <c:pt idx="1547" formatCode="General">
                  <c:v>0.45805950790636701</c:v>
                </c:pt>
                <c:pt idx="1548" formatCode="General">
                  <c:v>0.45809100964571298</c:v>
                </c:pt>
                <c:pt idx="1549" formatCode="General">
                  <c:v>0.45812248988982202</c:v>
                </c:pt>
                <c:pt idx="1550" formatCode="General">
                  <c:v>0.45815394864335801</c:v>
                </c:pt>
                <c:pt idx="1551" formatCode="General">
                  <c:v>0.45818538591104602</c:v>
                </c:pt>
                <c:pt idx="1552" formatCode="General">
                  <c:v>0.45821680169768197</c:v>
                </c:pt>
                <c:pt idx="1553" formatCode="General">
                  <c:v>0.458248196008127</c:v>
                </c:pt>
                <c:pt idx="1554" formatCode="General">
                  <c:v>0.45827956884730597</c:v>
                </c:pt>
                <c:pt idx="1555" formatCode="General">
                  <c:v>0.45831092022021402</c:v>
                </c:pt>
                <c:pt idx="1556" formatCode="General">
                  <c:v>0.45834225013191099</c:v>
                </c:pt>
                <c:pt idx="1557" formatCode="General">
                  <c:v>0.45837355858752099</c:v>
                </c:pt>
                <c:pt idx="1558" formatCode="General">
                  <c:v>0.45840484559223799</c:v>
                </c:pt>
                <c:pt idx="1559" formatCode="General">
                  <c:v>0.45843611115131899</c:v>
                </c:pt>
                <c:pt idx="1560" formatCode="General">
                  <c:v>0.45846735527008797</c:v>
                </c:pt>
                <c:pt idx="1561" formatCode="General">
                  <c:v>0.45850546510291601</c:v>
                </c:pt>
                <c:pt idx="1562" formatCode="General">
                  <c:v>0.45854446063397297</c:v>
                </c:pt>
                <c:pt idx="1563" formatCode="General">
                  <c:v>0.45858428449709898</c:v>
                </c:pt>
                <c:pt idx="1564" formatCode="General">
                  <c:v>0.45862408886849498</c:v>
                </c:pt>
                <c:pt idx="1565" formatCode="General">
                  <c:v>0.45866042023512799</c:v>
                </c:pt>
                <c:pt idx="1566" formatCode="General">
                  <c:v>0.45869617027818499</c:v>
                </c:pt>
                <c:pt idx="1567" formatCode="General">
                  <c:v>0.45873190834307997</c:v>
                </c:pt>
                <c:pt idx="1568" formatCode="General">
                  <c:v>0.458767634429947</c:v>
                </c:pt>
                <c:pt idx="1569" formatCode="General">
                  <c:v>0.45880147218789502</c:v>
                </c:pt>
                <c:pt idx="1570" formatCode="General">
                  <c:v>0.458834885298538</c:v>
                </c:pt>
                <c:pt idx="1571" formatCode="General">
                  <c:v>0.45886829116309702</c:v>
                </c:pt>
                <c:pt idx="1572" formatCode="General">
                  <c:v>0.45890016607335699</c:v>
                </c:pt>
                <c:pt idx="1573" formatCode="General">
                  <c:v>0.45892816604493297</c:v>
                </c:pt>
                <c:pt idx="1574" formatCode="General">
                  <c:v>0.45895615255217198</c:v>
                </c:pt>
                <c:pt idx="1575" formatCode="General">
                  <c:v>0.45898412560687701</c:v>
                </c:pt>
                <c:pt idx="1576" formatCode="General">
                  <c:v>0.45901208522086701</c:v>
                </c:pt>
                <c:pt idx="1577" formatCode="General">
                  <c:v>0.459040031405968</c:v>
                </c:pt>
                <c:pt idx="1578" formatCode="General">
                  <c:v>0.45906796417402401</c:v>
                </c:pt>
                <c:pt idx="1579" formatCode="General">
                  <c:v>0.45909623360948698</c:v>
                </c:pt>
                <c:pt idx="1580" formatCode="General">
                  <c:v>0.45912579020879801</c:v>
                </c:pt>
                <c:pt idx="1581" formatCode="General">
                  <c:v>0.45915533389950097</c:v>
                </c:pt>
                <c:pt idx="1582" formatCode="General">
                  <c:v>0.45918486469138903</c:v>
                </c:pt>
                <c:pt idx="1583" formatCode="General">
                  <c:v>0.459214382594273</c:v>
                </c:pt>
                <c:pt idx="1584" formatCode="General">
                  <c:v>0.45924388761797402</c:v>
                </c:pt>
                <c:pt idx="1585" formatCode="General">
                  <c:v>0.45927337977233001</c:v>
                </c:pt>
                <c:pt idx="1586" formatCode="General">
                  <c:v>0.45930285906719298</c:v>
                </c:pt>
                <c:pt idx="1587" formatCode="General">
                  <c:v>0.45933232551242797</c:v>
                </c:pt>
                <c:pt idx="1588" formatCode="General">
                  <c:v>0.45936157060308702</c:v>
                </c:pt>
                <c:pt idx="1589" formatCode="General">
                  <c:v>0.45938928887713498</c:v>
                </c:pt>
                <c:pt idx="1590" formatCode="General">
                  <c:v>0.45941699030738797</c:v>
                </c:pt>
                <c:pt idx="1591" formatCode="General">
                  <c:v>0.45944467489984497</c:v>
                </c:pt>
                <c:pt idx="1592" formatCode="General">
                  <c:v>0.45947234266054199</c:v>
                </c:pt>
                <c:pt idx="1593" formatCode="General">
                  <c:v>0.45949999359555499</c:v>
                </c:pt>
                <c:pt idx="1594" formatCode="General">
                  <c:v>0.45952762771099698</c:v>
                </c:pt>
                <c:pt idx="1595" formatCode="General">
                  <c:v>0.45955524501302097</c:v>
                </c:pt>
                <c:pt idx="1596" formatCode="General">
                  <c:v>0.45958284550781597</c:v>
                </c:pt>
                <c:pt idx="1597" formatCode="General">
                  <c:v>0.45961052594874702</c:v>
                </c:pt>
                <c:pt idx="1598" formatCode="General">
                  <c:v>0.45963723728144301</c:v>
                </c:pt>
                <c:pt idx="1599" formatCode="General">
                  <c:v>0.45966304648869399</c:v>
                </c:pt>
                <c:pt idx="1600" formatCode="General">
                  <c:v>0.45968883752746098</c:v>
                </c:pt>
                <c:pt idx="1601" formatCode="General">
                  <c:v>0.45971461040117501</c:v>
                </c:pt>
                <c:pt idx="1602" formatCode="General">
                  <c:v>0.45974036511331401</c:v>
                </c:pt>
                <c:pt idx="1603" formatCode="General">
                  <c:v>0.45976610166740201</c:v>
                </c:pt>
                <c:pt idx="1604" formatCode="General">
                  <c:v>0.45979182006701202</c:v>
                </c:pt>
                <c:pt idx="1605" formatCode="General">
                  <c:v>0.459817520315765</c:v>
                </c:pt>
                <c:pt idx="1606" formatCode="General">
                  <c:v>0.45984320241732601</c:v>
                </c:pt>
                <c:pt idx="1607" formatCode="General">
                  <c:v>0.45986886637541102</c:v>
                </c:pt>
                <c:pt idx="1608" formatCode="General">
                  <c:v>0.45989451219377803</c:v>
                </c:pt>
                <c:pt idx="1609" formatCode="General">
                  <c:v>0.45992013987623798</c:v>
                </c:pt>
                <c:pt idx="1610" formatCode="General">
                  <c:v>0.45994574942664401</c:v>
                </c:pt>
                <c:pt idx="1611" formatCode="General">
                  <c:v>0.45997023141989601</c:v>
                </c:pt>
                <c:pt idx="1612" formatCode="General">
                  <c:v>0.45999299056922399</c:v>
                </c:pt>
                <c:pt idx="1613" formatCode="General">
                  <c:v>0.46001573460411999</c:v>
                </c:pt>
                <c:pt idx="1614" formatCode="General">
                  <c:v>0.46003846353000999</c:v>
                </c:pt>
                <c:pt idx="1615" formatCode="General">
                  <c:v>0.46006117735235202</c:v>
                </c:pt>
                <c:pt idx="1616" formatCode="General">
                  <c:v>0.46008387607663198</c:v>
                </c:pt>
                <c:pt idx="1617" formatCode="General">
                  <c:v>0.46010655970837</c:v>
                </c:pt>
                <c:pt idx="1618" formatCode="General">
                  <c:v>0.46012922825311298</c:v>
                </c:pt>
                <c:pt idx="1619" formatCode="General">
                  <c:v>0.460151881716441</c:v>
                </c:pt>
                <c:pt idx="1620" formatCode="General">
                  <c:v>0.46017313765614398</c:v>
                </c:pt>
                <c:pt idx="1621" formatCode="General">
                  <c:v>0.46019405697192101</c:v>
                </c:pt>
                <c:pt idx="1622" formatCode="General">
                  <c:v>0.46021496871256701</c:v>
                </c:pt>
                <c:pt idx="1623" formatCode="General">
                  <c:v>0.46023587287560802</c:v>
                </c:pt>
                <c:pt idx="1624" formatCode="General">
                  <c:v>0.46025676945857102</c:v>
                </c:pt>
                <c:pt idx="1625" formatCode="General">
                  <c:v>0.46027765845899599</c:v>
                </c:pt>
                <c:pt idx="1626" formatCode="General">
                  <c:v>0.46029853987442498</c:v>
                </c:pt>
                <c:pt idx="1627" formatCode="General">
                  <c:v>0.46032042425408398</c:v>
                </c:pt>
                <c:pt idx="1628" formatCode="General">
                  <c:v>0.46034266271170599</c:v>
                </c:pt>
                <c:pt idx="1629" formatCode="General">
                  <c:v>0.46036489558477101</c:v>
                </c:pt>
                <c:pt idx="1630" formatCode="General">
                  <c:v>0.46038555135038201</c:v>
                </c:pt>
                <c:pt idx="1631" formatCode="General">
                  <c:v>0.46040613606749797</c:v>
                </c:pt>
                <c:pt idx="1632" formatCode="General">
                  <c:v>0.46042759690465301</c:v>
                </c:pt>
                <c:pt idx="1633" formatCode="General">
                  <c:v>0.46044945560045702</c:v>
                </c:pt>
                <c:pt idx="1634" formatCode="General">
                  <c:v>0.46047131072979097</c:v>
                </c:pt>
                <c:pt idx="1635" formatCode="General">
                  <c:v>0.460493162289771</c:v>
                </c:pt>
                <c:pt idx="1636" formatCode="General">
                  <c:v>0.46051501027751102</c:v>
                </c:pt>
                <c:pt idx="1637" formatCode="General">
                  <c:v>0.46053685469012301</c:v>
                </c:pt>
                <c:pt idx="1638" formatCode="General">
                  <c:v>0.46055869552471901</c:v>
                </c:pt>
                <c:pt idx="1639" formatCode="General">
                  <c:v>0.46058053277840899</c:v>
                </c:pt>
                <c:pt idx="1640" formatCode="General">
                  <c:v>0.46060236644830399</c:v>
                </c:pt>
                <c:pt idx="1641" formatCode="General">
                  <c:v>0.46062419653150999</c:v>
                </c:pt>
                <c:pt idx="1642" formatCode="General">
                  <c:v>0.46064602302513402</c:v>
                </c:pt>
                <c:pt idx="1643" formatCode="General">
                  <c:v>0.46066784592628301</c:v>
                </c:pt>
                <c:pt idx="1644" formatCode="General">
                  <c:v>0.46068966523205901</c:v>
                </c:pt>
                <c:pt idx="1645" formatCode="General">
                  <c:v>0.46071148093956699</c:v>
                </c:pt>
                <c:pt idx="1646" formatCode="General">
                  <c:v>0.46073329304590799</c:v>
                </c:pt>
                <c:pt idx="1647" formatCode="General">
                  <c:v>0.460755101548182</c:v>
                </c:pt>
                <c:pt idx="1648" formatCode="General">
                  <c:v>0.46077690644348901</c:v>
                </c:pt>
                <c:pt idx="1649" formatCode="General">
                  <c:v>0.460798707615384</c:v>
                </c:pt>
                <c:pt idx="1650" formatCode="General">
                  <c:v>0.46081782578597102</c:v>
                </c:pt>
                <c:pt idx="1651" formatCode="General">
                  <c:v>0.46083608621874</c:v>
                </c:pt>
                <c:pt idx="1652" formatCode="General">
                  <c:v>0.46085434174755902</c:v>
                </c:pt>
                <c:pt idx="1653" formatCode="General">
                  <c:v>0.46087259230321098</c:v>
                </c:pt>
                <c:pt idx="1654" formatCode="General">
                  <c:v>0.460890838911169</c:v>
                </c:pt>
                <c:pt idx="1655" formatCode="General">
                  <c:v>0.46090908156933902</c:v>
                </c:pt>
                <c:pt idx="1656" formatCode="General">
                  <c:v>0.46092732027563099</c:v>
                </c:pt>
                <c:pt idx="1657" formatCode="General">
                  <c:v>0.46094555502795298</c:v>
                </c:pt>
                <c:pt idx="1658" formatCode="General">
                  <c:v>0.46096378582421399</c:v>
                </c:pt>
                <c:pt idx="1659" formatCode="General">
                  <c:v>0.46098201266232403</c:v>
                </c:pt>
                <c:pt idx="1660" formatCode="General">
                  <c:v>0.46100023554019698</c:v>
                </c:pt>
                <c:pt idx="1661" formatCode="General">
                  <c:v>0.46101845445574202</c:v>
                </c:pt>
                <c:pt idx="1662" formatCode="General">
                  <c:v>0.46103692541646701</c:v>
                </c:pt>
                <c:pt idx="1663" formatCode="General">
                  <c:v>0.46105368342372199</c:v>
                </c:pt>
                <c:pt idx="1664" formatCode="General">
                  <c:v>0.46107014538492502</c:v>
                </c:pt>
                <c:pt idx="1665" formatCode="General">
                  <c:v>0.461086603723252</c:v>
                </c:pt>
                <c:pt idx="1666" formatCode="General">
                  <c:v>0.46110305843784199</c:v>
                </c:pt>
                <c:pt idx="1667" formatCode="General">
                  <c:v>0.46111950952783598</c:v>
                </c:pt>
                <c:pt idx="1668" formatCode="General">
                  <c:v>0.46113595699237703</c:v>
                </c:pt>
                <c:pt idx="1669" formatCode="General">
                  <c:v>0.46115240083060999</c:v>
                </c:pt>
                <c:pt idx="1670" formatCode="General">
                  <c:v>0.46116884104168199</c:v>
                </c:pt>
                <c:pt idx="1671" formatCode="General">
                  <c:v>0.46118527762473899</c:v>
                </c:pt>
                <c:pt idx="1672" formatCode="General">
                  <c:v>0.46120084796444499</c:v>
                </c:pt>
                <c:pt idx="1673" formatCode="General">
                  <c:v>0.46121422819867702</c:v>
                </c:pt>
                <c:pt idx="1674" formatCode="General">
                  <c:v>0.46122760615632802</c:v>
                </c:pt>
                <c:pt idx="1675" formatCode="General">
                  <c:v>0.46124098183718798</c:v>
                </c:pt>
                <c:pt idx="1676" formatCode="General">
                  <c:v>0.46125435524104802</c:v>
                </c:pt>
                <c:pt idx="1677" formatCode="General">
                  <c:v>0.46126772636770202</c:v>
                </c:pt>
                <c:pt idx="1678" formatCode="General">
                  <c:v>0.46128109521694199</c:v>
                </c:pt>
                <c:pt idx="1679" formatCode="General">
                  <c:v>0.46129446178856098</c:v>
                </c:pt>
                <c:pt idx="1680" formatCode="General">
                  <c:v>0.46130782608235499</c:v>
                </c:pt>
                <c:pt idx="1681" formatCode="General">
                  <c:v>0.46132118809811801</c:v>
                </c:pt>
                <c:pt idx="1682" formatCode="General">
                  <c:v>0.46133454783564598</c:v>
                </c:pt>
                <c:pt idx="1683" formatCode="General">
                  <c:v>0.46134790529473702</c:v>
                </c:pt>
                <c:pt idx="1684" formatCode="General">
                  <c:v>0.46136203966574701</c:v>
                </c:pt>
                <c:pt idx="1685" formatCode="General">
                  <c:v>0.46137656002650401</c:v>
                </c:pt>
                <c:pt idx="1686" formatCode="General">
                  <c:v>0.46139107651739703</c:v>
                </c:pt>
                <c:pt idx="1687" formatCode="General">
                  <c:v>0.46140558913958102</c:v>
                </c:pt>
                <c:pt idx="1688" formatCode="General">
                  <c:v>0.46142009789421301</c:v>
                </c:pt>
                <c:pt idx="1689" formatCode="General">
                  <c:v>0.46143460278245102</c:v>
                </c:pt>
                <c:pt idx="1690" formatCode="General">
                  <c:v>0.46144910380545601</c:v>
                </c:pt>
                <c:pt idx="1691" formatCode="General">
                  <c:v>0.46146360096438799</c:v>
                </c:pt>
                <c:pt idx="1692" formatCode="General">
                  <c:v>0.461479305351712</c:v>
                </c:pt>
                <c:pt idx="1693" formatCode="General">
                  <c:v>0.46149586097963602</c:v>
                </c:pt>
                <c:pt idx="1694" formatCode="General">
                  <c:v>0.461512411466033</c:v>
                </c:pt>
                <c:pt idx="1695" formatCode="General">
                  <c:v>0.46152896320884101</c:v>
                </c:pt>
                <c:pt idx="1696" formatCode="General">
                  <c:v>0.46154563015168398</c:v>
                </c:pt>
                <c:pt idx="1697" formatCode="General">
                  <c:v>0.461562292016864</c:v>
                </c:pt>
                <c:pt idx="1698" formatCode="General">
                  <c:v>0.46157894880296901</c:v>
                </c:pt>
                <c:pt idx="1699" formatCode="General">
                  <c:v>0.461595600508589</c:v>
                </c:pt>
                <c:pt idx="1700" formatCode="General">
                  <c:v>0.46161224713231802</c:v>
                </c:pt>
                <c:pt idx="1701" formatCode="General">
                  <c:v>0.46162894232364698</c:v>
                </c:pt>
                <c:pt idx="1702" formatCode="General">
                  <c:v>0.461645687213802</c:v>
                </c:pt>
                <c:pt idx="1703" formatCode="General">
                  <c:v>0.46166242706830701</c:v>
                </c:pt>
                <c:pt idx="1704" formatCode="General">
                  <c:v>0.46167916188575803</c:v>
                </c:pt>
                <c:pt idx="1705" formatCode="General">
                  <c:v>0.461695891664753</c:v>
                </c:pt>
                <c:pt idx="1706" formatCode="General">
                  <c:v>0.46171261640389499</c:v>
                </c:pt>
                <c:pt idx="1707" formatCode="General">
                  <c:v>0.46172933610178801</c:v>
                </c:pt>
                <c:pt idx="1708" formatCode="General">
                  <c:v>0.461746050757043</c:v>
                </c:pt>
                <c:pt idx="1709" formatCode="General">
                  <c:v>0.46176276036827002</c:v>
                </c:pt>
                <c:pt idx="1710" formatCode="General">
                  <c:v>0.461779464934085</c:v>
                </c:pt>
                <c:pt idx="1711" formatCode="General">
                  <c:v>0.46179958248185698</c:v>
                </c:pt>
                <c:pt idx="1712" formatCode="General">
                  <c:v>0.46182156348283299</c:v>
                </c:pt>
                <c:pt idx="1713" formatCode="General">
                  <c:v>0.46184353854167798</c:v>
                </c:pt>
                <c:pt idx="1714" formatCode="General">
                  <c:v>0.46186550765463003</c:v>
                </c:pt>
                <c:pt idx="1715" formatCode="General">
                  <c:v>0.46188747081793102</c:v>
                </c:pt>
                <c:pt idx="1716" formatCode="General">
                  <c:v>0.46190942802782398</c:v>
                </c:pt>
                <c:pt idx="1717" formatCode="General">
                  <c:v>0.461931379280554</c:v>
                </c:pt>
                <c:pt idx="1718" formatCode="General">
                  <c:v>0.461953328770833</c:v>
                </c:pt>
                <c:pt idx="1719" formatCode="General">
                  <c:v>0.461975327524072</c:v>
                </c:pt>
                <c:pt idx="1720" formatCode="General">
                  <c:v>0.46199732039873598</c:v>
                </c:pt>
                <c:pt idx="1721" formatCode="General">
                  <c:v>0.46201930739189401</c:v>
                </c:pt>
                <c:pt idx="1722" formatCode="General">
                  <c:v>0.46204128850061699</c:v>
                </c:pt>
                <c:pt idx="1723" formatCode="General">
                  <c:v>0.46206326372198198</c:v>
                </c:pt>
                <c:pt idx="1724" formatCode="General">
                  <c:v>0.46208512520913902</c:v>
                </c:pt>
                <c:pt idx="1725" formatCode="General">
                  <c:v>0.462107424579282</c:v>
                </c:pt>
                <c:pt idx="1726" formatCode="General">
                  <c:v>0.46213112826185998</c:v>
                </c:pt>
                <c:pt idx="1727" formatCode="General">
                  <c:v>0.46215482624570098</c:v>
                </c:pt>
                <c:pt idx="1728" formatCode="General">
                  <c:v>0.46217851852689001</c:v>
                </c:pt>
                <c:pt idx="1729" formatCode="General">
                  <c:v>0.462202205101514</c:v>
                </c:pt>
                <c:pt idx="1730" formatCode="General">
                  <c:v>0.462225885965659</c:v>
                </c:pt>
                <c:pt idx="1731" formatCode="General">
                  <c:v>0.46224956111541399</c:v>
                </c:pt>
                <c:pt idx="1732" formatCode="General">
                  <c:v>0.46227323054686897</c:v>
                </c:pt>
                <c:pt idx="1733" formatCode="General">
                  <c:v>0.46229689425611398</c:v>
                </c:pt>
                <c:pt idx="1734" formatCode="General">
                  <c:v>0.46232055223924101</c:v>
                </c:pt>
                <c:pt idx="1735" formatCode="General">
                  <c:v>0.46234420449234398</c:v>
                </c:pt>
                <c:pt idx="1736" formatCode="General">
                  <c:v>0.46236786474340402</c:v>
                </c:pt>
                <c:pt idx="1737" formatCode="General">
                  <c:v>0.46239160267405</c:v>
                </c:pt>
                <c:pt idx="1738" formatCode="General">
                  <c:v>0.46241533494228299</c:v>
                </c:pt>
                <c:pt idx="1739" formatCode="General">
                  <c:v>0.46243906154422898</c:v>
                </c:pt>
                <c:pt idx="1740" formatCode="General">
                  <c:v>0.46246278247601402</c:v>
                </c:pt>
                <c:pt idx="1741" formatCode="General">
                  <c:v>0.46248649773376799</c:v>
                </c:pt>
                <c:pt idx="1742" formatCode="General">
                  <c:v>0.46251020731362003</c:v>
                </c:pt>
                <c:pt idx="1743" formatCode="General">
                  <c:v>0.46253391121170101</c:v>
                </c:pt>
                <c:pt idx="1744" formatCode="General">
                  <c:v>0.46255760942414298</c:v>
                </c:pt>
                <c:pt idx="1745" formatCode="General">
                  <c:v>0.46258130194708103</c:v>
                </c:pt>
                <c:pt idx="1746" formatCode="General">
                  <c:v>0.46260498877664802</c:v>
                </c:pt>
                <c:pt idx="1747" formatCode="General">
                  <c:v>0.46262866990898099</c:v>
                </c:pt>
                <c:pt idx="1748" formatCode="General">
                  <c:v>0.46265234534021799</c:v>
                </c:pt>
                <c:pt idx="1749" formatCode="General">
                  <c:v>0.46267601506649703</c:v>
                </c:pt>
                <c:pt idx="1750" formatCode="General">
                  <c:v>0.462699669263131</c:v>
                </c:pt>
                <c:pt idx="1751" formatCode="General">
                  <c:v>0.46272331472447298</c:v>
                </c:pt>
                <c:pt idx="1752" formatCode="General">
                  <c:v>0.46274695460594301</c:v>
                </c:pt>
                <c:pt idx="1753" formatCode="General">
                  <c:v>0.46276861059873903</c:v>
                </c:pt>
                <c:pt idx="1754" formatCode="General">
                  <c:v>0.46279021945193899</c:v>
                </c:pt>
                <c:pt idx="1755" formatCode="General">
                  <c:v>0.46281182194506199</c:v>
                </c:pt>
                <c:pt idx="1756" formatCode="General">
                  <c:v>0.46283341807562101</c:v>
                </c:pt>
                <c:pt idx="1757" formatCode="General">
                  <c:v>0.46285500784113798</c:v>
                </c:pt>
                <c:pt idx="1758" formatCode="General">
                  <c:v>0.46287659123913899</c:v>
                </c:pt>
                <c:pt idx="1759" formatCode="General">
                  <c:v>0.46289816826715302</c:v>
                </c:pt>
                <c:pt idx="1760" formatCode="General">
                  <c:v>0.46291973892271399</c:v>
                </c:pt>
                <c:pt idx="1761" formatCode="General">
                  <c:v>0.46294130320336402</c:v>
                </c:pt>
                <c:pt idx="1762" formatCode="General">
                  <c:v>0.46296286110664497</c:v>
                </c:pt>
                <c:pt idx="1763" formatCode="General">
                  <c:v>0.46298441263010698</c:v>
                </c:pt>
                <c:pt idx="1764" formatCode="General">
                  <c:v>0.46300595777130399</c:v>
                </c:pt>
                <c:pt idx="1765" formatCode="General">
                  <c:v>0.46302923134438201</c:v>
                </c:pt>
                <c:pt idx="1766" formatCode="General">
                  <c:v>0.46305362647431902</c:v>
                </c:pt>
                <c:pt idx="1767" formatCode="General">
                  <c:v>0.46307801560415801</c:v>
                </c:pt>
                <c:pt idx="1768" formatCode="General">
                  <c:v>0.46310239873078701</c:v>
                </c:pt>
                <c:pt idx="1769" formatCode="General">
                  <c:v>0.46312677585109402</c:v>
                </c:pt>
                <c:pt idx="1770" formatCode="General">
                  <c:v>0.46315114696197401</c:v>
                </c:pt>
                <c:pt idx="1771" formatCode="General">
                  <c:v>0.46317551206032198</c:v>
                </c:pt>
                <c:pt idx="1772" formatCode="General">
                  <c:v>0.46320035875266702</c:v>
                </c:pt>
                <c:pt idx="1773" formatCode="General">
                  <c:v>0.46322562191059102</c:v>
                </c:pt>
                <c:pt idx="1774" formatCode="General">
                  <c:v>0.46325087810295001</c:v>
                </c:pt>
                <c:pt idx="1775" formatCode="General">
                  <c:v>0.46327612732596202</c:v>
                </c:pt>
                <c:pt idx="1776" formatCode="General">
                  <c:v>0.463301369575848</c:v>
                </c:pt>
                <c:pt idx="1777" formatCode="General">
                  <c:v>0.46332471150437698</c:v>
                </c:pt>
                <c:pt idx="1778" formatCode="General">
                  <c:v>0.46334603415771303</c:v>
                </c:pt>
                <c:pt idx="1779" formatCode="General">
                  <c:v>0.46336734899855803</c:v>
                </c:pt>
                <c:pt idx="1780" formatCode="General">
                  <c:v>0.46338865602515</c:v>
                </c:pt>
                <c:pt idx="1781" formatCode="General">
                  <c:v>0.46340995523573802</c:v>
                </c:pt>
                <c:pt idx="1782" formatCode="General">
                  <c:v>0.46343124662857899</c:v>
                </c:pt>
                <c:pt idx="1783" formatCode="General">
                  <c:v>0.463452530201938</c:v>
                </c:pt>
                <c:pt idx="1784" formatCode="General">
                  <c:v>0.46347380595408799</c:v>
                </c:pt>
                <c:pt idx="1785" formatCode="General">
                  <c:v>0.46349503178447898</c:v>
                </c:pt>
                <c:pt idx="1786" formatCode="General">
                  <c:v>0.46351618659982002</c:v>
                </c:pt>
                <c:pt idx="1787" formatCode="General">
                  <c:v>0.46353733202730102</c:v>
                </c:pt>
                <c:pt idx="1788" formatCode="General">
                  <c:v>0.46355846806241502</c:v>
                </c:pt>
                <c:pt idx="1789" formatCode="General">
                  <c:v>0.46357959470066301</c:v>
                </c:pt>
                <c:pt idx="1790" formatCode="General">
                  <c:v>0.46360071193755698</c:v>
                </c:pt>
                <c:pt idx="1791" formatCode="General">
                  <c:v>0.46362181976861999</c:v>
                </c:pt>
                <c:pt idx="1792" formatCode="General">
                  <c:v>0.46364291818938502</c:v>
                </c:pt>
                <c:pt idx="1793" formatCode="General">
                  <c:v>0.463663848541574</c:v>
                </c:pt>
                <c:pt idx="1794" formatCode="General">
                  <c:v>0.46368443715268198</c:v>
                </c:pt>
                <c:pt idx="1795" formatCode="General">
                  <c:v>0.463705016127477</c:v>
                </c:pt>
                <c:pt idx="1796" formatCode="General">
                  <c:v>0.46372627664626498</c:v>
                </c:pt>
                <c:pt idx="1797" formatCode="General">
                  <c:v>0.46374881617984798</c:v>
                </c:pt>
                <c:pt idx="1798" formatCode="General">
                  <c:v>0.463771346385278</c:v>
                </c:pt>
                <c:pt idx="1799" formatCode="General">
                  <c:v>0.46379386725649402</c:v>
                </c:pt>
                <c:pt idx="1800" formatCode="General">
                  <c:v>0.46381637878744503</c:v>
                </c:pt>
                <c:pt idx="1801" formatCode="General">
                  <c:v>0.46383888097208398</c:v>
                </c:pt>
                <c:pt idx="1802" formatCode="General">
                  <c:v>0.46386137380437498</c:v>
                </c:pt>
                <c:pt idx="1803" formatCode="General">
                  <c:v>0.46388385727829001</c:v>
                </c:pt>
                <c:pt idx="1804" formatCode="General">
                  <c:v>0.46390633138780502</c:v>
                </c:pt>
                <c:pt idx="1805" formatCode="General">
                  <c:v>0.46392879612691001</c:v>
                </c:pt>
                <c:pt idx="1806" formatCode="General">
                  <c:v>0.46395125148959798</c:v>
                </c:pt>
                <c:pt idx="1807" formatCode="General">
                  <c:v>0.46397369746987199</c:v>
                </c:pt>
                <c:pt idx="1808" formatCode="General">
                  <c:v>0.463996134061744</c:v>
                </c:pt>
                <c:pt idx="1809" formatCode="General">
                  <c:v>0.46401856125923302</c:v>
                </c:pt>
                <c:pt idx="1810" formatCode="General">
                  <c:v>0.46404097905636499</c:v>
                </c:pt>
                <c:pt idx="1811" formatCode="General">
                  <c:v>0.46406338744717801</c:v>
                </c:pt>
                <c:pt idx="1812" formatCode="General">
                  <c:v>0.46408578642571402</c:v>
                </c:pt>
                <c:pt idx="1813" formatCode="General">
                  <c:v>0.46410817598602599</c:v>
                </c:pt>
                <c:pt idx="1814" formatCode="General">
                  <c:v>0.46413037543455898</c:v>
                </c:pt>
                <c:pt idx="1815" formatCode="General">
                  <c:v>0.46415111959204902</c:v>
                </c:pt>
                <c:pt idx="1816" formatCode="General">
                  <c:v>0.46417185366861302</c:v>
                </c:pt>
                <c:pt idx="1817" formatCode="General">
                  <c:v>0.46419210459875299</c:v>
                </c:pt>
                <c:pt idx="1818" formatCode="General">
                  <c:v>0.464212255277478</c:v>
                </c:pt>
                <c:pt idx="1819" formatCode="General">
                  <c:v>0.46423239698267998</c:v>
                </c:pt>
                <c:pt idx="1820" formatCode="General">
                  <c:v>0.46425252970882003</c:v>
                </c:pt>
                <c:pt idx="1821" formatCode="General">
                  <c:v>0.464272653450364</c:v>
                </c:pt>
                <c:pt idx="1822" formatCode="General">
                  <c:v>0.464292768201787</c:v>
                </c:pt>
                <c:pt idx="1823" formatCode="General">
                  <c:v>0.46431287395757098</c:v>
                </c:pt>
                <c:pt idx="1824" formatCode="General">
                  <c:v>0.46433297071220703</c:v>
                </c:pt>
                <c:pt idx="1825" formatCode="General">
                  <c:v>0.46435305846019198</c:v>
                </c:pt>
                <c:pt idx="1826" formatCode="General">
                  <c:v>0.46437399004737101</c:v>
                </c:pt>
                <c:pt idx="1827" formatCode="General">
                  <c:v>0.46439491379660702</c:v>
                </c:pt>
                <c:pt idx="1828" formatCode="General">
                  <c:v>0.46441582970317802</c:v>
                </c:pt>
                <c:pt idx="1829" formatCode="General">
                  <c:v>0.46443584338430799</c:v>
                </c:pt>
                <c:pt idx="1830" formatCode="General">
                  <c:v>0.464452526789769</c:v>
                </c:pt>
                <c:pt idx="1831" formatCode="General">
                  <c:v>0.46446920160035998</c:v>
                </c:pt>
                <c:pt idx="1832" formatCode="General">
                  <c:v>0.46448586781263701</c:v>
                </c:pt>
                <c:pt idx="1833" formatCode="General">
                  <c:v>0.464502525423169</c:v>
                </c:pt>
                <c:pt idx="1834" formatCode="General">
                  <c:v>0.46451917442853202</c:v>
                </c:pt>
                <c:pt idx="1835" formatCode="General">
                  <c:v>0.46453581482531198</c:v>
                </c:pt>
                <c:pt idx="1836" formatCode="General">
                  <c:v>0.46455244661010497</c:v>
                </c:pt>
                <c:pt idx="1837" formatCode="General">
                  <c:v>0.46456906977951401</c:v>
                </c:pt>
                <c:pt idx="1838" formatCode="General">
                  <c:v>0.46458529262242199</c:v>
                </c:pt>
                <c:pt idx="1839" formatCode="General">
                  <c:v>0.46460064803617601</c:v>
                </c:pt>
                <c:pt idx="1840" formatCode="General">
                  <c:v>0.46461599645711699</c:v>
                </c:pt>
                <c:pt idx="1841" formatCode="General">
                  <c:v>0.46463133788286598</c:v>
                </c:pt>
                <c:pt idx="1842" formatCode="General">
                  <c:v>0.464646672311057</c:v>
                </c:pt>
                <c:pt idx="1843" formatCode="General">
                  <c:v>0.46466199973932398</c:v>
                </c:pt>
                <c:pt idx="1844" formatCode="General">
                  <c:v>0.46467732016530999</c:v>
                </c:pt>
                <c:pt idx="1845" formatCode="General">
                  <c:v>0.46469263358666602</c:v>
                </c:pt>
                <c:pt idx="1846" formatCode="General">
                  <c:v>0.46470794000104698</c:v>
                </c:pt>
                <c:pt idx="1847" formatCode="General">
                  <c:v>0.46472323940611499</c:v>
                </c:pt>
                <c:pt idx="1848" formatCode="General">
                  <c:v>0.464738531799539</c:v>
                </c:pt>
                <c:pt idx="1849" formatCode="General">
                  <c:v>0.464753817178993</c:v>
                </c:pt>
                <c:pt idx="1850" formatCode="General">
                  <c:v>0.46476909554215801</c:v>
                </c:pt>
                <c:pt idx="1851" formatCode="General">
                  <c:v>0.46478436688672298</c:v>
                </c:pt>
                <c:pt idx="1852" formatCode="General">
                  <c:v>0.46479963121038098</c:v>
                </c:pt>
                <c:pt idx="1853" formatCode="General">
                  <c:v>0.46481493683911401</c:v>
                </c:pt>
                <c:pt idx="1854" formatCode="General">
                  <c:v>0.46483040499764999</c:v>
                </c:pt>
                <c:pt idx="1855" formatCode="General">
                  <c:v>0.46484586679474099</c:v>
                </c:pt>
                <c:pt idx="1856" formatCode="General">
                  <c:v>0.46486303955886998</c:v>
                </c:pt>
                <c:pt idx="1857" formatCode="General">
                  <c:v>0.46488029491236399</c:v>
                </c:pt>
                <c:pt idx="1858" formatCode="General">
                  <c:v>0.46489754144685502</c:v>
                </c:pt>
                <c:pt idx="1859" formatCode="General">
                  <c:v>0.46491344631895798</c:v>
                </c:pt>
                <c:pt idx="1860" formatCode="General">
                  <c:v>0.46492242895894598</c:v>
                </c:pt>
                <c:pt idx="1861" formatCode="General">
                  <c:v>0.46493140401868499</c:v>
                </c:pt>
                <c:pt idx="1862" formatCode="General">
                  <c:v>0.46494037150514</c:v>
                </c:pt>
                <c:pt idx="1863" formatCode="General">
                  <c:v>0.46494933142527201</c:v>
                </c:pt>
                <c:pt idx="1864" formatCode="General">
                  <c:v>0.46495828378604598</c:v>
                </c:pt>
                <c:pt idx="1865" formatCode="General">
                  <c:v>0.46496735958468499</c:v>
                </c:pt>
                <c:pt idx="1866" formatCode="General">
                  <c:v>0.46497759314375098</c:v>
                </c:pt>
                <c:pt idx="1867" formatCode="General">
                  <c:v>0.46498781824271301</c:v>
                </c:pt>
                <c:pt idx="1868" formatCode="General">
                  <c:v>0.46499803488882502</c:v>
                </c:pt>
                <c:pt idx="1869" formatCode="General">
                  <c:v>0.46500824308934502</c:v>
                </c:pt>
                <c:pt idx="1870" formatCode="General">
                  <c:v>0.46501844285153399</c:v>
                </c:pt>
                <c:pt idx="1871" formatCode="General">
                  <c:v>0.465028634182655</c:v>
                </c:pt>
                <c:pt idx="1872" formatCode="General">
                  <c:v>0.46503881708997302</c:v>
                </c:pt>
                <c:pt idx="1873" formatCode="General">
                  <c:v>0.46504899158075602</c:v>
                </c:pt>
                <c:pt idx="1874" formatCode="General">
                  <c:v>0.46505915766227401</c:v>
                </c:pt>
                <c:pt idx="1875" formatCode="General">
                  <c:v>0.46506931534179802</c:v>
                </c:pt>
                <c:pt idx="1876" formatCode="General">
                  <c:v>0.46507946462660299</c:v>
                </c:pt>
                <c:pt idx="1877" formatCode="General">
                  <c:v>0.465089605523965</c:v>
                </c:pt>
                <c:pt idx="1878" formatCode="General">
                  <c:v>0.465099738041165</c:v>
                </c:pt>
                <c:pt idx="1879" formatCode="General">
                  <c:v>0.46510986218548001</c:v>
                </c:pt>
                <c:pt idx="1880" formatCode="General">
                  <c:v>0.46511997796419602</c:v>
                </c:pt>
                <c:pt idx="1881" formatCode="General">
                  <c:v>0.46513008538459699</c:v>
                </c:pt>
                <c:pt idx="1882" formatCode="General">
                  <c:v>0.46514018445396998</c:v>
                </c:pt>
                <c:pt idx="1883" formatCode="General">
                  <c:v>0.465150609123132</c:v>
                </c:pt>
                <c:pt idx="1884" formatCode="General">
                  <c:v>0.46516105322856699</c:v>
                </c:pt>
                <c:pt idx="1885" formatCode="General">
                  <c:v>0.46517149145453701</c:v>
                </c:pt>
                <c:pt idx="1886" formatCode="General">
                  <c:v>0.46518192380738799</c:v>
                </c:pt>
                <c:pt idx="1887" formatCode="General">
                  <c:v>0.46519292346572799</c:v>
                </c:pt>
                <c:pt idx="1888" formatCode="General">
                  <c:v>0.46520424422375301</c:v>
                </c:pt>
                <c:pt idx="1889" formatCode="General">
                  <c:v>0.465215558433974</c:v>
                </c:pt>
                <c:pt idx="1890" formatCode="General">
                  <c:v>0.465226866101765</c:v>
                </c:pt>
                <c:pt idx="1891" formatCode="General">
                  <c:v>0.4652381672325</c:v>
                </c:pt>
                <c:pt idx="1892" formatCode="General">
                  <c:v>0.46524946183155302</c:v>
                </c:pt>
                <c:pt idx="1893" formatCode="General">
                  <c:v>0.465260749904297</c:v>
                </c:pt>
                <c:pt idx="1894" formatCode="General">
                  <c:v>0.46527203145610901</c:v>
                </c:pt>
                <c:pt idx="1895" formatCode="General">
                  <c:v>0.46528330649236399</c:v>
                </c:pt>
                <c:pt idx="1896" formatCode="General">
                  <c:v>0.46529590560770101</c:v>
                </c:pt>
                <c:pt idx="1897" formatCode="General">
                  <c:v>0.46530883513657401</c:v>
                </c:pt>
                <c:pt idx="1898" formatCode="General">
                  <c:v>0.46532175823306798</c:v>
                </c:pt>
                <c:pt idx="1899" formatCode="General">
                  <c:v>0.465334674902534</c:v>
                </c:pt>
                <c:pt idx="1900" formatCode="General">
                  <c:v>0.46534758515031699</c:v>
                </c:pt>
                <c:pt idx="1901" formatCode="General">
                  <c:v>0.465357892423577</c:v>
                </c:pt>
                <c:pt idx="1902" formatCode="General">
                  <c:v>0.465367315725284</c:v>
                </c:pt>
                <c:pt idx="1903" formatCode="General">
                  <c:v>0.46537673222727999</c:v>
                </c:pt>
                <c:pt idx="1904" formatCode="General">
                  <c:v>0.46538614193573102</c:v>
                </c:pt>
                <c:pt idx="1905" formatCode="General">
                  <c:v>0.46539554485680801</c:v>
                </c:pt>
                <c:pt idx="1906" formatCode="General">
                  <c:v>0.46540494099667501</c:v>
                </c:pt>
                <c:pt idx="1907" formatCode="General">
                  <c:v>0.46541433036150098</c:v>
                </c:pt>
                <c:pt idx="1908" formatCode="General">
                  <c:v>0.465423712957451</c:v>
                </c:pt>
                <c:pt idx="1909" formatCode="General">
                  <c:v>0.46543309678624201</c:v>
                </c:pt>
                <c:pt idx="1910" formatCode="General">
                  <c:v>0.46544251533539799</c:v>
                </c:pt>
                <c:pt idx="1911" formatCode="General">
                  <c:v>0.46545192713412098</c:v>
                </c:pt>
                <c:pt idx="1912" formatCode="General">
                  <c:v>0.46546133218854902</c:v>
                </c:pt>
                <c:pt idx="1913" formatCode="General">
                  <c:v>0.46547073050481602</c:v>
                </c:pt>
                <c:pt idx="1914" formatCode="General">
                  <c:v>0.46548010685555602</c:v>
                </c:pt>
                <c:pt idx="1915" formatCode="General">
                  <c:v>0.46548935419542697</c:v>
                </c:pt>
                <c:pt idx="1916" formatCode="General">
                  <c:v>0.46549859406459299</c:v>
                </c:pt>
                <c:pt idx="1917" formatCode="General">
                  <c:v>0.465507826468607</c:v>
                </c:pt>
                <c:pt idx="1918" formatCode="General">
                  <c:v>0.46551705141302402</c:v>
                </c:pt>
                <c:pt idx="1919" formatCode="General">
                  <c:v>0.46552626890339999</c:v>
                </c:pt>
                <c:pt idx="1920" formatCode="General">
                  <c:v>0.46553497479659001</c:v>
                </c:pt>
                <c:pt idx="1921" formatCode="General">
                  <c:v>0.46554251567647797</c:v>
                </c:pt>
                <c:pt idx="1922" formatCode="General">
                  <c:v>0.46555005214287798</c:v>
                </c:pt>
                <c:pt idx="1923" formatCode="General">
                  <c:v>0.46555758419823201</c:v>
                </c:pt>
                <c:pt idx="1924" formatCode="General">
                  <c:v>0.465565111844982</c:v>
                </c:pt>
                <c:pt idx="1925" formatCode="General">
                  <c:v>0.465572635085574</c:v>
                </c:pt>
                <c:pt idx="1926" formatCode="General">
                  <c:v>0.465580153922452</c:v>
                </c:pt>
                <c:pt idx="1927" formatCode="General">
                  <c:v>0.46558766835806298</c:v>
                </c:pt>
                <c:pt idx="1928" formatCode="General">
                  <c:v>0.46559517839485498</c:v>
                </c:pt>
                <c:pt idx="1929" formatCode="General">
                  <c:v>0.46560268403527599</c:v>
                </c:pt>
                <c:pt idx="1930" formatCode="General">
                  <c:v>0.465610185281775</c:v>
                </c:pt>
                <c:pt idx="1931" formatCode="General">
                  <c:v>0.46561914019318301</c:v>
                </c:pt>
                <c:pt idx="1932" formatCode="General">
                  <c:v>0.46563422937436699</c:v>
                </c:pt>
                <c:pt idx="1933" formatCode="General">
                  <c:v>0.46564931328387699</c:v>
                </c:pt>
                <c:pt idx="1934" formatCode="General">
                  <c:v>0.46566439192083098</c:v>
                </c:pt>
                <c:pt idx="1935" formatCode="General">
                  <c:v>0.465679465284349</c:v>
                </c:pt>
                <c:pt idx="1936" formatCode="General">
                  <c:v>0.46569211617591399</c:v>
                </c:pt>
                <c:pt idx="1937" formatCode="General">
                  <c:v>0.46570449099417699</c:v>
                </c:pt>
                <c:pt idx="1938" formatCode="General">
                  <c:v>0.46571686137658003</c:v>
                </c:pt>
                <c:pt idx="1939" formatCode="General">
                  <c:v>0.46572922732295202</c:v>
                </c:pt>
                <c:pt idx="1940" formatCode="General">
                  <c:v>0.465741588833128</c:v>
                </c:pt>
                <c:pt idx="1941" formatCode="General">
                  <c:v>0.46575394590694102</c:v>
                </c:pt>
                <c:pt idx="1942" formatCode="General">
                  <c:v>0.46576629854423202</c:v>
                </c:pt>
                <c:pt idx="1943" formatCode="General">
                  <c:v>0.46577864674484099</c:v>
                </c:pt>
                <c:pt idx="1944" formatCode="General">
                  <c:v>0.465790990508615</c:v>
                </c:pt>
                <c:pt idx="1945" formatCode="General">
                  <c:v>0.46580332983539902</c:v>
                </c:pt>
                <c:pt idx="1946" formatCode="General">
                  <c:v>0.46581566472504499</c:v>
                </c:pt>
                <c:pt idx="1947" formatCode="General">
                  <c:v>0.46582799517740597</c:v>
                </c:pt>
                <c:pt idx="1948" formatCode="General">
                  <c:v>0.46584032119233898</c:v>
                </c:pt>
                <c:pt idx="1949" formatCode="General">
                  <c:v>0.46585264276970101</c:v>
                </c:pt>
                <c:pt idx="1950" formatCode="General">
                  <c:v>0.465864959909356</c:v>
                </c:pt>
                <c:pt idx="1951" formatCode="General">
                  <c:v>0.46587727261116901</c:v>
                </c:pt>
                <c:pt idx="1952" formatCode="General">
                  <c:v>0.46588958087500698</c:v>
                </c:pt>
                <c:pt idx="1953" formatCode="General">
                  <c:v>0.46590188470074201</c:v>
                </c:pt>
                <c:pt idx="1954" formatCode="General">
                  <c:v>0.46591418408824598</c:v>
                </c:pt>
                <c:pt idx="1955" formatCode="General">
                  <c:v>0.46592647903739698</c:v>
                </c:pt>
                <c:pt idx="1956" formatCode="General">
                  <c:v>0.465938769548075</c:v>
                </c:pt>
                <c:pt idx="1957" formatCode="General">
                  <c:v>0.46595105562016198</c:v>
                </c:pt>
                <c:pt idx="1958" formatCode="General">
                  <c:v>0.465963337253542</c:v>
                </c:pt>
                <c:pt idx="1959" formatCode="General">
                  <c:v>0.46597731015417898</c:v>
                </c:pt>
                <c:pt idx="1960" formatCode="General">
                  <c:v>0.46599142788783299</c:v>
                </c:pt>
                <c:pt idx="1961" formatCode="General">
                  <c:v>0.46600554138752798</c:v>
                </c:pt>
                <c:pt idx="1962" formatCode="General">
                  <c:v>0.466019650650913</c:v>
                </c:pt>
                <c:pt idx="1963" formatCode="General">
                  <c:v>0.46603375567563898</c:v>
                </c:pt>
                <c:pt idx="1964" formatCode="General">
                  <c:v>0.46604785645935698</c:v>
                </c:pt>
                <c:pt idx="1965" formatCode="General">
                  <c:v>0.46606195299971998</c:v>
                </c:pt>
                <c:pt idx="1966" formatCode="General">
                  <c:v>0.46607604529438001</c:v>
                </c:pt>
                <c:pt idx="1967" formatCode="General">
                  <c:v>0.46609013334099297</c:v>
                </c:pt>
                <c:pt idx="1968" formatCode="General">
                  <c:v>0.46610369665962698</c:v>
                </c:pt>
                <c:pt idx="1969" formatCode="General">
                  <c:v>0.46611616697152902</c:v>
                </c:pt>
                <c:pt idx="1970" formatCode="General">
                  <c:v>0.46612863453431302</c:v>
                </c:pt>
                <c:pt idx="1971" formatCode="General">
                  <c:v>0.46614109934641801</c:v>
                </c:pt>
                <c:pt idx="1972" formatCode="General">
                  <c:v>0.466153561406282</c:v>
                </c:pt>
                <c:pt idx="1973" formatCode="General">
                  <c:v>0.46616602071234398</c:v>
                </c:pt>
                <c:pt idx="1974" formatCode="General">
                  <c:v>0.46617918185271701</c:v>
                </c:pt>
                <c:pt idx="1975" formatCode="General">
                  <c:v>0.46619300387196699</c:v>
                </c:pt>
                <c:pt idx="1976" formatCode="General">
                  <c:v>0.46620706594320799</c:v>
                </c:pt>
                <c:pt idx="1977" formatCode="General">
                  <c:v>0.46622188303061701</c:v>
                </c:pt>
                <c:pt idx="1978" formatCode="General">
                  <c:v>0.46623669861172201</c:v>
                </c:pt>
                <c:pt idx="1979" formatCode="General">
                  <c:v>0.46625323383105999</c:v>
                </c:pt>
                <c:pt idx="1980" formatCode="General">
                  <c:v>0.46626982159920299</c:v>
                </c:pt>
                <c:pt idx="1981" formatCode="General">
                  <c:v>0.46628640813353001</c:v>
                </c:pt>
                <c:pt idx="1982" formatCode="General">
                  <c:v>0.46630299343304199</c:v>
                </c:pt>
                <c:pt idx="1983" formatCode="General">
                  <c:v>0.46631957749673802</c:v>
                </c:pt>
                <c:pt idx="1984" formatCode="General">
                  <c:v>0.46633616032361902</c:v>
                </c:pt>
                <c:pt idx="1985" formatCode="General">
                  <c:v>0.466352741912683</c:v>
                </c:pt>
                <c:pt idx="1986" formatCode="General">
                  <c:v>0.46636932226292799</c:v>
                </c:pt>
                <c:pt idx="1987" formatCode="General">
                  <c:v>0.46638590137335001</c:v>
                </c:pt>
                <c:pt idx="1988" formatCode="General">
                  <c:v>0.46640247924294598</c:v>
                </c:pt>
                <c:pt idx="1989" formatCode="General">
                  <c:v>0.46641905587070998</c:v>
                </c:pt>
                <c:pt idx="1990" formatCode="General">
                  <c:v>0.46643563125563797</c:v>
                </c:pt>
                <c:pt idx="1991" formatCode="General">
                  <c:v>0.46645298672064101</c:v>
                </c:pt>
                <c:pt idx="1992" formatCode="General">
                  <c:v>0.46647047929544899</c:v>
                </c:pt>
                <c:pt idx="1993" formatCode="General">
                  <c:v>0.46648796936051401</c:v>
                </c:pt>
                <c:pt idx="1994" formatCode="General">
                  <c:v>0.46650545691407003</c:v>
                </c:pt>
                <c:pt idx="1995" formatCode="General">
                  <c:v>0.46652294195434901</c:v>
                </c:pt>
                <c:pt idx="1996" formatCode="General">
                  <c:v>0.466540397619644</c:v>
                </c:pt>
                <c:pt idx="1997" formatCode="General">
                  <c:v>0.466557785682708</c:v>
                </c:pt>
                <c:pt idx="1998" formatCode="General">
                  <c:v>0.46657517083837102</c:v>
                </c:pt>
                <c:pt idx="1999" formatCode="General">
                  <c:v>0.46659255308429798</c:v>
                </c:pt>
                <c:pt idx="2000" formatCode="General">
                  <c:v>0.46660993241815402</c:v>
                </c:pt>
                <c:pt idx="2001" formatCode="General">
                  <c:v>0.46662484726660602</c:v>
                </c:pt>
                <c:pt idx="2002" formatCode="General">
                  <c:v>0.46663724750512697</c:v>
                </c:pt>
                <c:pt idx="2003" formatCode="General">
                  <c:v>0.46664964497827899</c:v>
                </c:pt>
                <c:pt idx="2004" formatCode="General">
                  <c:v>0.46666203968516301</c:v>
                </c:pt>
                <c:pt idx="2005" formatCode="General">
                  <c:v>0.46667443162488498</c:v>
                </c:pt>
                <c:pt idx="2006" formatCode="General">
                  <c:v>0.466686820796549</c:v>
                </c:pt>
                <c:pt idx="2007" formatCode="General">
                  <c:v>0.466699207199261</c:v>
                </c:pt>
                <c:pt idx="2008" formatCode="General">
                  <c:v>0.46671159083212699</c:v>
                </c:pt>
                <c:pt idx="2009" formatCode="General">
                  <c:v>0.466723971694253</c:v>
                </c:pt>
                <c:pt idx="2010" formatCode="General">
                  <c:v>0.46673634978474998</c:v>
                </c:pt>
                <c:pt idx="2011" formatCode="General">
                  <c:v>0.46674986077759301</c:v>
                </c:pt>
                <c:pt idx="2012" formatCode="General">
                  <c:v>0.466765115329981</c:v>
                </c:pt>
                <c:pt idx="2013" formatCode="General">
                  <c:v>0.466780365874571</c:v>
                </c:pt>
                <c:pt idx="2014" formatCode="General">
                  <c:v>0.466795612409521</c:v>
                </c:pt>
                <c:pt idx="2015" formatCode="General">
                  <c:v>0.46681085493298802</c:v>
                </c:pt>
                <c:pt idx="2016" formatCode="General">
                  <c:v>0.46682609344313097</c:v>
                </c:pt>
                <c:pt idx="2017" formatCode="General">
                  <c:v>0.46684132793811201</c:v>
                </c:pt>
                <c:pt idx="2018" formatCode="General">
                  <c:v>0.46685655841609103</c:v>
                </c:pt>
                <c:pt idx="2019" formatCode="General">
                  <c:v>0.46687178487523301</c:v>
                </c:pt>
                <c:pt idx="2020" formatCode="General">
                  <c:v>0.46688700731370097</c:v>
                </c:pt>
                <c:pt idx="2021" formatCode="General">
                  <c:v>0.466902225729662</c:v>
                </c:pt>
                <c:pt idx="2022" formatCode="General">
                  <c:v>0.466917440121282</c:v>
                </c:pt>
                <c:pt idx="2023" formatCode="General">
                  <c:v>0.46693265048672999</c:v>
                </c:pt>
                <c:pt idx="2024" formatCode="General">
                  <c:v>0.466947856824176</c:v>
                </c:pt>
                <c:pt idx="2025" formatCode="General">
                  <c:v>0.46696305913178998</c:v>
                </c:pt>
                <c:pt idx="2026" formatCode="General">
                  <c:v>0.46697825740774601</c:v>
                </c:pt>
                <c:pt idx="2027" formatCode="General">
                  <c:v>0.466993451650216</c:v>
                </c:pt>
                <c:pt idx="2028" formatCode="General">
                  <c:v>0.46700815999297202</c:v>
                </c:pt>
                <c:pt idx="2029" formatCode="General">
                  <c:v>0.46702217977721999</c:v>
                </c:pt>
                <c:pt idx="2030" formatCode="General">
                  <c:v>0.46703619554607401</c:v>
                </c:pt>
                <c:pt idx="2031" formatCode="General">
                  <c:v>0.46705020729789198</c:v>
                </c:pt>
                <c:pt idx="2032" formatCode="General">
                  <c:v>0.46706421503103301</c:v>
                </c:pt>
                <c:pt idx="2033" formatCode="General">
                  <c:v>0.46707821874385902</c:v>
                </c:pt>
                <c:pt idx="2034" formatCode="General">
                  <c:v>0.46709221843473198</c:v>
                </c:pt>
                <c:pt idx="2035" formatCode="General">
                  <c:v>0.46710621410201703</c:v>
                </c:pt>
                <c:pt idx="2036" formatCode="General">
                  <c:v>0.46712020574407898</c:v>
                </c:pt>
                <c:pt idx="2037" formatCode="General">
                  <c:v>0.46713419335928602</c:v>
                </c:pt>
                <c:pt idx="2038" formatCode="General">
                  <c:v>0.46714817694600602</c:v>
                </c:pt>
                <c:pt idx="2039" formatCode="General">
                  <c:v>0.46716215650261</c:v>
                </c:pt>
                <c:pt idx="2040" formatCode="General">
                  <c:v>0.46717613202746999</c:v>
                </c:pt>
                <c:pt idx="2041" formatCode="General">
                  <c:v>0.46719167094188302</c:v>
                </c:pt>
                <c:pt idx="2042" formatCode="General">
                  <c:v>0.46720826600369297</c:v>
                </c:pt>
                <c:pt idx="2043" formatCode="General">
                  <c:v>0.46722485392361501</c:v>
                </c:pt>
                <c:pt idx="2044" formatCode="General">
                  <c:v>0.46724143469896101</c:v>
                </c:pt>
                <c:pt idx="2045" formatCode="General">
                  <c:v>0.467258005601216</c:v>
                </c:pt>
                <c:pt idx="2046" formatCode="General">
                  <c:v>0.46727456717108801</c:v>
                </c:pt>
                <c:pt idx="2047" formatCode="General">
                  <c:v>0.46729112158605801</c:v>
                </c:pt>
                <c:pt idx="2048" formatCode="General">
                  <c:v>0.46730766884346298</c:v>
                </c:pt>
                <c:pt idx="2049" formatCode="General">
                  <c:v>0.46732420894064303</c:v>
                </c:pt>
                <c:pt idx="2050" formatCode="General">
                  <c:v>0.46734074187494801</c:v>
                </c:pt>
                <c:pt idx="2051" formatCode="General">
                  <c:v>0.46735726764373198</c:v>
                </c:pt>
                <c:pt idx="2052" formatCode="General">
                  <c:v>0.467371835771211</c:v>
                </c:pt>
                <c:pt idx="2053" formatCode="General">
                  <c:v>0.46738535392417802</c:v>
                </c:pt>
                <c:pt idx="2054" formatCode="General">
                  <c:v>0.46739886377241302</c:v>
                </c:pt>
                <c:pt idx="2055" formatCode="General">
                  <c:v>0.467412365314478</c:v>
                </c:pt>
                <c:pt idx="2056" formatCode="General">
                  <c:v>0.46742585854894703</c:v>
                </c:pt>
                <c:pt idx="2057" formatCode="General">
                  <c:v>0.46743934347440103</c:v>
                </c:pt>
                <c:pt idx="2058" formatCode="General">
                  <c:v>0.46745282008943401</c:v>
                </c:pt>
                <c:pt idx="2059" formatCode="General">
                  <c:v>0.46746628839264798</c:v>
                </c:pt>
                <c:pt idx="2060" formatCode="General">
                  <c:v>0.46747974838265599</c:v>
                </c:pt>
                <c:pt idx="2061" formatCode="General">
                  <c:v>0.46749320005808098</c:v>
                </c:pt>
                <c:pt idx="2062" formatCode="General">
                  <c:v>0.46750664341755599</c:v>
                </c:pt>
                <c:pt idx="2063" formatCode="General">
                  <c:v>0.46752007845972499</c:v>
                </c:pt>
                <c:pt idx="2064" formatCode="General">
                  <c:v>0.46753350518323999</c:v>
                </c:pt>
                <c:pt idx="2065" formatCode="General">
                  <c:v>0.467546771328606</c:v>
                </c:pt>
                <c:pt idx="2066" formatCode="General">
                  <c:v>0.46755975134857503</c:v>
                </c:pt>
                <c:pt idx="2067" formatCode="General">
                  <c:v>0.467572723948248</c:v>
                </c:pt>
                <c:pt idx="2068" formatCode="General">
                  <c:v>0.46758568912598802</c:v>
                </c:pt>
                <c:pt idx="2069" formatCode="General">
                  <c:v>0.46759864688017</c:v>
                </c:pt>
                <c:pt idx="2070" formatCode="General">
                  <c:v>0.46761284111891799</c:v>
                </c:pt>
                <c:pt idx="2071" formatCode="General">
                  <c:v>0.46762999453696302</c:v>
                </c:pt>
                <c:pt idx="2072" formatCode="General">
                  <c:v>0.46764716785058003</c:v>
                </c:pt>
                <c:pt idx="2073" formatCode="General">
                  <c:v>0.46766433438954902</c:v>
                </c:pt>
                <c:pt idx="2074" formatCode="General">
                  <c:v>0.46768149415041199</c:v>
                </c:pt>
                <c:pt idx="2075" formatCode="General">
                  <c:v>0.46769864712971798</c:v>
                </c:pt>
                <c:pt idx="2076" formatCode="General">
                  <c:v>0.46771579332401902</c:v>
                </c:pt>
                <c:pt idx="2077" formatCode="General">
                  <c:v>0.46773293272987498</c:v>
                </c:pt>
                <c:pt idx="2078" formatCode="General">
                  <c:v>0.467750065343846</c:v>
                </c:pt>
                <c:pt idx="2079" formatCode="General">
                  <c:v>0.467768197143628</c:v>
                </c:pt>
                <c:pt idx="2080" formatCode="General">
                  <c:v>0.46778635230079102</c:v>
                </c:pt>
                <c:pt idx="2081" formatCode="General">
                  <c:v>0.46780449935427598</c:v>
                </c:pt>
                <c:pt idx="2082" formatCode="General">
                  <c:v>0.467822638299635</c:v>
                </c:pt>
                <c:pt idx="2083" formatCode="General">
                  <c:v>0.467840769132426</c:v>
                </c:pt>
                <c:pt idx="2084" formatCode="General">
                  <c:v>0.467858891848214</c:v>
                </c:pt>
                <c:pt idx="2085" formatCode="General">
                  <c:v>0.46787700644257002</c:v>
                </c:pt>
                <c:pt idx="2086" formatCode="General">
                  <c:v>0.467895112911074</c:v>
                </c:pt>
                <c:pt idx="2087" formatCode="General">
                  <c:v>0.46791321124931101</c:v>
                </c:pt>
                <c:pt idx="2088" formatCode="General">
                  <c:v>0.46793130145287198</c:v>
                </c:pt>
                <c:pt idx="2089" formatCode="General">
                  <c:v>0.46794938351735699</c:v>
                </c:pt>
                <c:pt idx="2090" formatCode="General">
                  <c:v>0.46796745743837198</c:v>
                </c:pt>
                <c:pt idx="2091" formatCode="General">
                  <c:v>0.46798552321152898</c:v>
                </c:pt>
                <c:pt idx="2092" formatCode="General">
                  <c:v>0.46800358083244697</c:v>
                </c:pt>
                <c:pt idx="2093" formatCode="General">
                  <c:v>0.46802163029675398</c:v>
                </c:pt>
                <c:pt idx="2094" formatCode="General">
                  <c:v>0.46803967160008297</c:v>
                </c:pt>
                <c:pt idx="2095" formatCode="General">
                  <c:v>0.46805798438400398</c:v>
                </c:pt>
                <c:pt idx="2096" formatCode="General">
                  <c:v>0.468076356266801</c:v>
                </c:pt>
                <c:pt idx="2097" formatCode="General">
                  <c:v>0.46809472092051002</c:v>
                </c:pt>
                <c:pt idx="2098" formatCode="General">
                  <c:v>0.468113078342694</c:v>
                </c:pt>
                <c:pt idx="2099" formatCode="General">
                  <c:v>0.46813142853092699</c:v>
                </c:pt>
                <c:pt idx="2100" formatCode="General">
                  <c:v>0.46814977148278503</c:v>
                </c:pt>
                <c:pt idx="2101" formatCode="General">
                  <c:v>0.468168107195856</c:v>
                </c:pt>
                <c:pt idx="2102" formatCode="General">
                  <c:v>0.46818643566773099</c:v>
                </c:pt>
                <c:pt idx="2103" formatCode="General">
                  <c:v>0.46820474243983801</c:v>
                </c:pt>
                <c:pt idx="2104" formatCode="General">
                  <c:v>0.46822302598089799</c:v>
                </c:pt>
                <c:pt idx="2105" formatCode="General">
                  <c:v>0.46824130228585398</c:v>
                </c:pt>
                <c:pt idx="2106" formatCode="General">
                  <c:v>0.46825957135239399</c:v>
                </c:pt>
                <c:pt idx="2107" formatCode="General">
                  <c:v>0.46827783317821597</c:v>
                </c:pt>
                <c:pt idx="2108" formatCode="General">
                  <c:v>0.46829608776102299</c:v>
                </c:pt>
                <c:pt idx="2109" formatCode="General">
                  <c:v>0.46831383025509199</c:v>
                </c:pt>
                <c:pt idx="2110" formatCode="General">
                  <c:v>0.46832894762627097</c:v>
                </c:pt>
                <c:pt idx="2111" formatCode="General">
                  <c:v>0.468344059469462</c:v>
                </c:pt>
                <c:pt idx="2112" formatCode="General">
                  <c:v>0.46835916578249198</c:v>
                </c:pt>
                <c:pt idx="2113" formatCode="General">
                  <c:v>0.46837426656319198</c:v>
                </c:pt>
                <c:pt idx="2114" formatCode="General">
                  <c:v>0.468389361809397</c:v>
                </c:pt>
                <c:pt idx="2115" formatCode="General">
                  <c:v>0.468404451518944</c:v>
                </c:pt>
                <c:pt idx="2116" formatCode="General">
                  <c:v>0.46841950531453103</c:v>
                </c:pt>
                <c:pt idx="2117" formatCode="General">
                  <c:v>0.46843449547654098</c:v>
                </c:pt>
                <c:pt idx="2118" formatCode="General">
                  <c:v>0.46844948006197501</c:v>
                </c:pt>
                <c:pt idx="2119" formatCode="General">
                  <c:v>0.46846445906870099</c:v>
                </c:pt>
                <c:pt idx="2120" formatCode="General">
                  <c:v>0.46847943249459001</c:v>
                </c:pt>
                <c:pt idx="2121" formatCode="General">
                  <c:v>0.46849440033751499</c:v>
                </c:pt>
                <c:pt idx="2122" formatCode="General">
                  <c:v>0.46850936259535603</c:v>
                </c:pt>
                <c:pt idx="2123" formatCode="General">
                  <c:v>0.46852431926599297</c:v>
                </c:pt>
                <c:pt idx="2124" formatCode="General">
                  <c:v>0.46853927034731402</c:v>
                </c:pt>
                <c:pt idx="2125" formatCode="General">
                  <c:v>0.46855421583720602</c:v>
                </c:pt>
                <c:pt idx="2126" formatCode="General">
                  <c:v>0.468569155733563</c:v>
                </c:pt>
                <c:pt idx="2127" formatCode="General">
                  <c:v>0.46858409003428098</c:v>
                </c:pt>
                <c:pt idx="2128" formatCode="General">
                  <c:v>0.46859926334389101</c:v>
                </c:pt>
                <c:pt idx="2129" formatCode="General">
                  <c:v>0.46861530455267802</c:v>
                </c:pt>
                <c:pt idx="2130" formatCode="General">
                  <c:v>0.46863136045515202</c:v>
                </c:pt>
                <c:pt idx="2131" formatCode="General">
                  <c:v>0.46864741166312401</c:v>
                </c:pt>
                <c:pt idx="2132" formatCode="General">
                  <c:v>0.46866345817465499</c:v>
                </c:pt>
                <c:pt idx="2133" formatCode="General">
                  <c:v>0.468679499987806</c:v>
                </c:pt>
                <c:pt idx="2134" formatCode="General">
                  <c:v>0.46869553710064199</c:v>
                </c:pt>
                <c:pt idx="2135" formatCode="General">
                  <c:v>0.46871156951123</c:v>
                </c:pt>
                <c:pt idx="2136" formatCode="General">
                  <c:v>0.46872759721763901</c:v>
                </c:pt>
                <c:pt idx="2137" formatCode="General">
                  <c:v>0.46874362021794103</c:v>
                </c:pt>
                <c:pt idx="2138" formatCode="General">
                  <c:v>0.46875963851021002</c:v>
                </c:pt>
                <c:pt idx="2139" formatCode="General">
                  <c:v>0.46877565209252098</c:v>
                </c:pt>
                <c:pt idx="2140" formatCode="General">
                  <c:v>0.46879166193766098</c:v>
                </c:pt>
                <c:pt idx="2141" formatCode="General">
                  <c:v>0.46880766884936598</c:v>
                </c:pt>
                <c:pt idx="2142" formatCode="General">
                  <c:v>0.46882367104246297</c:v>
                </c:pt>
                <c:pt idx="2143" formatCode="General">
                  <c:v>0.468839668515038</c:v>
                </c:pt>
                <c:pt idx="2144" formatCode="General">
                  <c:v>0.46885566126518102</c:v>
                </c:pt>
                <c:pt idx="2145" formatCode="General">
                  <c:v>0.46887164929098302</c:v>
                </c:pt>
                <c:pt idx="2146" formatCode="General">
                  <c:v>0.46888763259053601</c:v>
                </c:pt>
                <c:pt idx="2147" formatCode="General">
                  <c:v>0.46890365008045798</c:v>
                </c:pt>
                <c:pt idx="2148" formatCode="General">
                  <c:v>0.46891976152599701</c:v>
                </c:pt>
                <c:pt idx="2149" formatCode="General">
                  <c:v>0.46893585109111202</c:v>
                </c:pt>
                <c:pt idx="2150" formatCode="General">
                  <c:v>0.46894747124885899</c:v>
                </c:pt>
                <c:pt idx="2151" formatCode="General">
                  <c:v>0.46895819846728398</c:v>
                </c:pt>
                <c:pt idx="2152" formatCode="General">
                  <c:v>0.46896892407379798</c:v>
                </c:pt>
                <c:pt idx="2153" formatCode="General">
                  <c:v>0.46897964806841302</c:v>
                </c:pt>
                <c:pt idx="2154" formatCode="General">
                  <c:v>0.468990370451141</c:v>
                </c:pt>
                <c:pt idx="2155" formatCode="General">
                  <c:v>0.46900109122199302</c:v>
                </c:pt>
                <c:pt idx="2156" formatCode="General">
                  <c:v>0.469011810380982</c:v>
                </c:pt>
                <c:pt idx="2157" formatCode="General">
                  <c:v>0.46902252792811999</c:v>
                </c:pt>
                <c:pt idx="2158" formatCode="General">
                  <c:v>0.46903324386342199</c:v>
                </c:pt>
                <c:pt idx="2159" formatCode="General">
                  <c:v>0.46904395818689998</c:v>
                </c:pt>
                <c:pt idx="2160" formatCode="General">
                  <c:v>0.469054670898569</c:v>
                </c:pt>
                <c:pt idx="2161" formatCode="General">
                  <c:v>0.469065381998442</c:v>
                </c:pt>
                <c:pt idx="2162" formatCode="General">
                  <c:v>0.46907609148653501</c:v>
                </c:pt>
                <c:pt idx="2163" formatCode="General">
                  <c:v>0.46908679936286302</c:v>
                </c:pt>
                <c:pt idx="2164" formatCode="General">
                  <c:v>0.46909750562744101</c:v>
                </c:pt>
                <c:pt idx="2165" formatCode="General">
                  <c:v>0.46910821028028599</c:v>
                </c:pt>
                <c:pt idx="2166" formatCode="General">
                  <c:v>0.46911891332141398</c:v>
                </c:pt>
                <c:pt idx="2167" formatCode="General">
                  <c:v>0.46912961475083997</c:v>
                </c:pt>
                <c:pt idx="2168" formatCode="General">
                  <c:v>0.46914031456858402</c:v>
                </c:pt>
                <c:pt idx="2169" formatCode="General">
                  <c:v>0.46915101277466198</c:v>
                </c:pt>
                <c:pt idx="2170" formatCode="General">
                  <c:v>0.46916170936909102</c:v>
                </c:pt>
                <c:pt idx="2171" formatCode="General">
                  <c:v>0.46917239787198201</c:v>
                </c:pt>
                <c:pt idx="2172" formatCode="General">
                  <c:v>0.469182930960095</c:v>
                </c:pt>
                <c:pt idx="2173" formatCode="General">
                  <c:v>0.46919346261852402</c:v>
                </c:pt>
                <c:pt idx="2174" formatCode="General">
                  <c:v>0.46920399284713998</c:v>
                </c:pt>
                <c:pt idx="2175" formatCode="General">
                  <c:v>0.46921391649275401</c:v>
                </c:pt>
                <c:pt idx="2176" formatCode="General">
                  <c:v>0.46922204650302302</c:v>
                </c:pt>
                <c:pt idx="2177" formatCode="General">
                  <c:v>0.46923017356415198</c:v>
                </c:pt>
                <c:pt idx="2178" formatCode="General">
                  <c:v>0.46923829767799002</c:v>
                </c:pt>
                <c:pt idx="2179" formatCode="General">
                  <c:v>0.46924641884639001</c:v>
                </c:pt>
                <c:pt idx="2180" formatCode="General">
                  <c:v>0.46925453707120302</c:v>
                </c:pt>
                <c:pt idx="2181" formatCode="General">
                  <c:v>0.469262652354279</c:v>
                </c:pt>
                <c:pt idx="2182" formatCode="General">
                  <c:v>0.46927076469746998</c:v>
                </c:pt>
                <c:pt idx="2183" formatCode="General">
                  <c:v>0.46927887410262398</c:v>
                </c:pt>
                <c:pt idx="2184" formatCode="General">
                  <c:v>0.46928698057159302</c:v>
                </c:pt>
                <c:pt idx="2185" formatCode="General">
                  <c:v>0.469295084106226</c:v>
                </c:pt>
                <c:pt idx="2186" formatCode="General">
                  <c:v>0.46930318470837301</c:v>
                </c:pt>
                <c:pt idx="2187" formatCode="General">
                  <c:v>0.46931128237988301</c:v>
                </c:pt>
                <c:pt idx="2188" formatCode="General">
                  <c:v>0.46931937712260502</c:v>
                </c:pt>
                <c:pt idx="2189" formatCode="General">
                  <c:v>0.469327468938388</c:v>
                </c:pt>
                <c:pt idx="2190" formatCode="General">
                  <c:v>0.46933555782908098</c:v>
                </c:pt>
                <c:pt idx="2191" formatCode="General">
                  <c:v>0.46934364379653198</c:v>
                </c:pt>
                <c:pt idx="2192" formatCode="General">
                  <c:v>0.46935174680379699</c:v>
                </c:pt>
                <c:pt idx="2193" formatCode="General">
                  <c:v>0.469359886818288</c:v>
                </c:pt>
                <c:pt idx="2194" formatCode="General">
                  <c:v>0.46936802392160099</c:v>
                </c:pt>
                <c:pt idx="2195" formatCode="General">
                  <c:v>0.46937615811556899</c:v>
                </c:pt>
                <c:pt idx="2196" formatCode="General">
                  <c:v>0.46938428940202598</c:v>
                </c:pt>
                <c:pt idx="2197" formatCode="General">
                  <c:v>0.469392417782803</c:v>
                </c:pt>
                <c:pt idx="2198" formatCode="General">
                  <c:v>0.469400943309216</c:v>
                </c:pt>
                <c:pt idx="2199" formatCode="General">
                  <c:v>0.46941053335026001</c:v>
                </c:pt>
                <c:pt idx="2200" formatCode="General">
                  <c:v>0.46942012146184597</c:v>
                </c:pt>
                <c:pt idx="2201" formatCode="General">
                  <c:v>0.46942970764523101</c:v>
                </c:pt>
                <c:pt idx="2202" formatCode="General">
                  <c:v>0.469441599970227</c:v>
                </c:pt>
                <c:pt idx="2203" formatCode="General">
                  <c:v>0.46945351316478701</c:v>
                </c:pt>
                <c:pt idx="2204" formatCode="General">
                  <c:v>0.46946542367487998</c:v>
                </c:pt>
                <c:pt idx="2205" formatCode="General">
                  <c:v>0.46948009414092601</c:v>
                </c:pt>
                <c:pt idx="2206" formatCode="General">
                  <c:v>0.46949590588385398</c:v>
                </c:pt>
                <c:pt idx="2207" formatCode="General">
                  <c:v>0.469511714286033</c:v>
                </c:pt>
                <c:pt idx="2208" formatCode="General">
                  <c:v>0.46952751934826897</c:v>
                </c:pt>
                <c:pt idx="2209" formatCode="General">
                  <c:v>0.46954332107137098</c:v>
                </c:pt>
                <c:pt idx="2210" formatCode="General">
                  <c:v>0.46955911945614698</c:v>
                </c:pt>
                <c:pt idx="2211" formatCode="General">
                  <c:v>0.46957491450340899</c:v>
                </c:pt>
                <c:pt idx="2212" formatCode="General">
                  <c:v>0.46959070621396998</c:v>
                </c:pt>
                <c:pt idx="2213" formatCode="General">
                  <c:v>0.46960649458864301</c:v>
                </c:pt>
                <c:pt idx="2214" formatCode="General">
                  <c:v>0.46962227962824399</c:v>
                </c:pt>
                <c:pt idx="2215" formatCode="General">
                  <c:v>0.46963805649006302</c:v>
                </c:pt>
                <c:pt idx="2216" formatCode="General">
                  <c:v>0.46965382686783302</c:v>
                </c:pt>
                <c:pt idx="2217" formatCode="General">
                  <c:v>0.469669593910091</c:v>
                </c:pt>
                <c:pt idx="2218" formatCode="General">
                  <c:v>0.46968535761765601</c:v>
                </c:pt>
                <c:pt idx="2219" formatCode="General">
                  <c:v>0.46970111799134501</c:v>
                </c:pt>
                <c:pt idx="2220" formatCode="General">
                  <c:v>0.46971687503198001</c:v>
                </c:pt>
                <c:pt idx="2221" formatCode="General">
                  <c:v>0.46972876948617798</c:v>
                </c:pt>
                <c:pt idx="2222" formatCode="General">
                  <c:v>0.46973968310267</c:v>
                </c:pt>
                <c:pt idx="2223" formatCode="General">
                  <c:v>0.46975059285652698</c:v>
                </c:pt>
                <c:pt idx="2224" formatCode="General">
                  <c:v>0.46976149875050899</c:v>
                </c:pt>
                <c:pt idx="2225" formatCode="General">
                  <c:v>0.46977240078737598</c:v>
                </c:pt>
                <c:pt idx="2226" formatCode="General">
                  <c:v>0.46978330939865398</c:v>
                </c:pt>
                <c:pt idx="2227" formatCode="General">
                  <c:v>0.469794217704604</c:v>
                </c:pt>
                <c:pt idx="2228" formatCode="General">
                  <c:v>0.469805122188097</c:v>
                </c:pt>
                <c:pt idx="2229" formatCode="General">
                  <c:v>0.46981602285190999</c:v>
                </c:pt>
                <c:pt idx="2230" formatCode="General">
                  <c:v>0.46982691969882101</c:v>
                </c:pt>
                <c:pt idx="2231" formatCode="General">
                  <c:v>0.46983784120948502</c:v>
                </c:pt>
                <c:pt idx="2232" formatCode="General">
                  <c:v>0.46984877130833502</c:v>
                </c:pt>
                <c:pt idx="2233" formatCode="General">
                  <c:v>0.46985969761962698</c:v>
                </c:pt>
                <c:pt idx="2234" formatCode="General">
                  <c:v>0.46987062014611403</c:v>
                </c:pt>
                <c:pt idx="2235" formatCode="General">
                  <c:v>0.46988153889055001</c:v>
                </c:pt>
                <c:pt idx="2236" formatCode="General">
                  <c:v>0.46989245385568601</c:v>
                </c:pt>
                <c:pt idx="2237" formatCode="General">
                  <c:v>0.46990336504427299</c:v>
                </c:pt>
                <c:pt idx="2238" formatCode="General">
                  <c:v>0.46991427245906398</c:v>
                </c:pt>
                <c:pt idx="2239" formatCode="General">
                  <c:v>0.46992517610280798</c:v>
                </c:pt>
                <c:pt idx="2240" formatCode="General">
                  <c:v>0.46993607597825499</c:v>
                </c:pt>
                <c:pt idx="2241" formatCode="General">
                  <c:v>0.469946972088154</c:v>
                </c:pt>
                <c:pt idx="2242" formatCode="General">
                  <c:v>0.469957864435256</c:v>
                </c:pt>
                <c:pt idx="2243" formatCode="General">
                  <c:v>0.46996875302230701</c:v>
                </c:pt>
                <c:pt idx="2244" formatCode="General">
                  <c:v>0.46997963785205599</c:v>
                </c:pt>
                <c:pt idx="2245" formatCode="General">
                  <c:v>0.46999051892725002</c:v>
                </c:pt>
                <c:pt idx="2246" formatCode="General">
                  <c:v>0.47000139625063603</c:v>
                </c:pt>
                <c:pt idx="2247" formatCode="General">
                  <c:v>0.47001226982496003</c:v>
                </c:pt>
                <c:pt idx="2248" formatCode="General">
                  <c:v>0.47002313965296699</c:v>
                </c:pt>
                <c:pt idx="2249" formatCode="General">
                  <c:v>0.470034005737403</c:v>
                </c:pt>
                <c:pt idx="2250" formatCode="General">
                  <c:v>0.47004477400641098</c:v>
                </c:pt>
                <c:pt idx="2251" formatCode="General">
                  <c:v>0.470055445376791</c:v>
                </c:pt>
                <c:pt idx="2252" formatCode="General">
                  <c:v>0.47006611172664903</c:v>
                </c:pt>
                <c:pt idx="2253" formatCode="General">
                  <c:v>0.47007677305921303</c:v>
                </c:pt>
                <c:pt idx="2254" formatCode="General">
                  <c:v>0.47008902257295299</c:v>
                </c:pt>
                <c:pt idx="2255" formatCode="General">
                  <c:v>0.47010310287275497</c:v>
                </c:pt>
                <c:pt idx="2256" formatCode="General">
                  <c:v>0.47011717837787098</c:v>
                </c:pt>
                <c:pt idx="2257" formatCode="General">
                  <c:v>0.470131249086647</c:v>
                </c:pt>
                <c:pt idx="2258" formatCode="General">
                  <c:v>0.47014531499743001</c:v>
                </c:pt>
                <c:pt idx="2259" formatCode="General">
                  <c:v>0.470159376108569</c:v>
                </c:pt>
                <c:pt idx="2260" formatCode="General">
                  <c:v>0.47017343241841703</c:v>
                </c:pt>
                <c:pt idx="2261" formatCode="General">
                  <c:v>0.47018748392533</c:v>
                </c:pt>
                <c:pt idx="2262" formatCode="General">
                  <c:v>0.47020153062766401</c:v>
                </c:pt>
                <c:pt idx="2263" formatCode="General">
                  <c:v>0.47021557252378099</c:v>
                </c:pt>
                <c:pt idx="2264" formatCode="General">
                  <c:v>0.47022960961204402</c:v>
                </c:pt>
                <c:pt idx="2265" formatCode="General">
                  <c:v>0.47024352472682202</c:v>
                </c:pt>
                <c:pt idx="2266" formatCode="General">
                  <c:v>0.470257358821073</c:v>
                </c:pt>
                <c:pt idx="2267" formatCode="General">
                  <c:v>0.47027118803684298</c:v>
                </c:pt>
                <c:pt idx="2268" formatCode="General">
                  <c:v>0.470285012372539</c:v>
                </c:pt>
                <c:pt idx="2269" formatCode="General">
                  <c:v>0.47029883182657001</c:v>
                </c:pt>
                <c:pt idx="2270" formatCode="General">
                  <c:v>0.47031264639735099</c:v>
                </c:pt>
                <c:pt idx="2271" formatCode="General">
                  <c:v>0.47032645608329698</c:v>
                </c:pt>
                <c:pt idx="2272" formatCode="General">
                  <c:v>0.47034021792001501</c:v>
                </c:pt>
                <c:pt idx="2273" formatCode="General">
                  <c:v>0.47035260065426299</c:v>
                </c:pt>
                <c:pt idx="2274" formatCode="General">
                  <c:v>0.470364979655298</c:v>
                </c:pt>
                <c:pt idx="2275" formatCode="General">
                  <c:v>0.47037735492208299</c:v>
                </c:pt>
                <c:pt idx="2276" formatCode="General">
                  <c:v>0.47038971112345601</c:v>
                </c:pt>
                <c:pt idx="2277" formatCode="General">
                  <c:v>0.47040201570733797</c:v>
                </c:pt>
                <c:pt idx="2278" formatCode="General">
                  <c:v>0.47041246431980499</c:v>
                </c:pt>
                <c:pt idx="2279" formatCode="General">
                  <c:v>0.470420860827998</c:v>
                </c:pt>
                <c:pt idx="2280" formatCode="General">
                  <c:v>0.47042925488470599</c:v>
                </c:pt>
                <c:pt idx="2281" formatCode="General">
                  <c:v>0.47043764649004099</c:v>
                </c:pt>
                <c:pt idx="2282" formatCode="General">
                  <c:v>0.47044603564411303</c:v>
                </c:pt>
                <c:pt idx="2283" formatCode="General">
                  <c:v>0.470454422347032</c:v>
                </c:pt>
                <c:pt idx="2284" formatCode="General">
                  <c:v>0.47046280659891199</c:v>
                </c:pt>
                <c:pt idx="2285" formatCode="General">
                  <c:v>0.47047118839986501</c:v>
                </c:pt>
                <c:pt idx="2286" formatCode="General">
                  <c:v>0.47047956775000599</c:v>
                </c:pt>
                <c:pt idx="2287" formatCode="General">
                  <c:v>0.47048794464944999</c:v>
                </c:pt>
                <c:pt idx="2288" formatCode="General">
                  <c:v>0.47049631909831202</c:v>
                </c:pt>
                <c:pt idx="2289" formatCode="General">
                  <c:v>0.47050469109671</c:v>
                </c:pt>
                <c:pt idx="2290" formatCode="General">
                  <c:v>0.47051301995971101</c:v>
                </c:pt>
                <c:pt idx="2291" formatCode="General">
                  <c:v>0.47052098448304303</c:v>
                </c:pt>
                <c:pt idx="2292" formatCode="General">
                  <c:v>0.470528946933085</c:v>
                </c:pt>
                <c:pt idx="2293" formatCode="General">
                  <c:v>0.47053690730979397</c:v>
                </c:pt>
                <c:pt idx="2294" formatCode="General">
                  <c:v>0.47054486561312803</c:v>
                </c:pt>
                <c:pt idx="2295" formatCode="General">
                  <c:v>0.47055282184304698</c:v>
                </c:pt>
                <c:pt idx="2296" formatCode="General">
                  <c:v>0.47056077599950902</c:v>
                </c:pt>
                <c:pt idx="2297" formatCode="General">
                  <c:v>0.47057361503311002</c:v>
                </c:pt>
                <c:pt idx="2298" formatCode="General">
                  <c:v>0.47058776799765401</c:v>
                </c:pt>
                <c:pt idx="2299" formatCode="General">
                  <c:v>0.47060191920872002</c:v>
                </c:pt>
                <c:pt idx="2300" formatCode="General">
                  <c:v>0.47061606866522199</c:v>
                </c:pt>
                <c:pt idx="2301" formatCode="General">
                  <c:v>0.47063033797542903</c:v>
                </c:pt>
                <c:pt idx="2302" formatCode="General">
                  <c:v>0.47064460439814898</c:v>
                </c:pt>
                <c:pt idx="2303" formatCode="General">
                  <c:v>0.470658867931881</c:v>
                </c:pt>
                <c:pt idx="2304" formatCode="General">
                  <c:v>0.470673128575124</c:v>
                </c:pt>
                <c:pt idx="2305" formatCode="General">
                  <c:v>0.47068738632637702</c:v>
                </c:pt>
                <c:pt idx="2306" formatCode="General">
                  <c:v>0.47070164118413899</c:v>
                </c:pt>
                <c:pt idx="2307" formatCode="General">
                  <c:v>0.47071589314690798</c:v>
                </c:pt>
                <c:pt idx="2308" formatCode="General">
                  <c:v>0.47073014221318599</c:v>
                </c:pt>
                <c:pt idx="2309" formatCode="General">
                  <c:v>0.47074443130763899</c:v>
                </c:pt>
                <c:pt idx="2310" formatCode="General">
                  <c:v>0.47075873898213999</c:v>
                </c:pt>
                <c:pt idx="2311" formatCode="General">
                  <c:v>0.47077304377539703</c:v>
                </c:pt>
                <c:pt idx="2312" formatCode="General">
                  <c:v>0.47078734568591502</c:v>
                </c:pt>
                <c:pt idx="2313" formatCode="General">
                  <c:v>0.47080164471219499</c:v>
                </c:pt>
                <c:pt idx="2314" formatCode="General">
                  <c:v>0.47081594085274198</c:v>
                </c:pt>
                <c:pt idx="2315" formatCode="General">
                  <c:v>0.47083023410605901</c:v>
                </c:pt>
                <c:pt idx="2316" formatCode="General">
                  <c:v>0.47084452447065001</c:v>
                </c:pt>
                <c:pt idx="2317" formatCode="General">
                  <c:v>0.470858811945019</c:v>
                </c:pt>
                <c:pt idx="2318" formatCode="General">
                  <c:v>0.47087309652767001</c:v>
                </c:pt>
                <c:pt idx="2319" formatCode="General">
                  <c:v>0.47088737821710802</c:v>
                </c:pt>
                <c:pt idx="2320" formatCode="General">
                  <c:v>0.470901657011838</c:v>
                </c:pt>
                <c:pt idx="2321" formatCode="General">
                  <c:v>0.470916052508423</c:v>
                </c:pt>
                <c:pt idx="2322" formatCode="General">
                  <c:v>0.47093073403474101</c:v>
                </c:pt>
                <c:pt idx="2323" formatCode="General">
                  <c:v>0.47094541303739001</c:v>
                </c:pt>
                <c:pt idx="2324" formatCode="General">
                  <c:v>0.47096008951548601</c:v>
                </c:pt>
                <c:pt idx="2325" formatCode="General">
                  <c:v>0.47097476346814798</c:v>
                </c:pt>
                <c:pt idx="2326" formatCode="General">
                  <c:v>0.47098943489449302</c:v>
                </c:pt>
                <c:pt idx="2327" formatCode="General">
                  <c:v>0.47100410379364099</c:v>
                </c:pt>
                <c:pt idx="2328" formatCode="General">
                  <c:v>0.471018770164712</c:v>
                </c:pt>
                <c:pt idx="2329" formatCode="General">
                  <c:v>0.47103343400682302</c:v>
                </c:pt>
                <c:pt idx="2330" formatCode="General">
                  <c:v>0.47104809531909803</c:v>
                </c:pt>
                <c:pt idx="2331" formatCode="General">
                  <c:v>0.47106173364867199</c:v>
                </c:pt>
                <c:pt idx="2332" formatCode="General">
                  <c:v>0.47107409431616198</c:v>
                </c:pt>
                <c:pt idx="2333" formatCode="General">
                  <c:v>0.471086453054051</c:v>
                </c:pt>
                <c:pt idx="2334" formatCode="General">
                  <c:v>0.47109880986297797</c:v>
                </c:pt>
                <c:pt idx="2335" formatCode="General">
                  <c:v>0.471111164743583</c:v>
                </c:pt>
                <c:pt idx="2336" formatCode="General">
                  <c:v>0.47112351769650801</c:v>
                </c:pt>
                <c:pt idx="2337" formatCode="General">
                  <c:v>0.47113586872238999</c:v>
                </c:pt>
                <c:pt idx="2338" formatCode="General">
                  <c:v>0.47114821782187299</c:v>
                </c:pt>
                <c:pt idx="2339" formatCode="General">
                  <c:v>0.471160564995596</c:v>
                </c:pt>
                <c:pt idx="2340" formatCode="General">
                  <c:v>0.47117291024420199</c:v>
                </c:pt>
                <c:pt idx="2341" formatCode="General">
                  <c:v>0.47118525356833102</c:v>
                </c:pt>
                <c:pt idx="2342" formatCode="General">
                  <c:v>0.47119759496862501</c:v>
                </c:pt>
                <c:pt idx="2343" formatCode="General">
                  <c:v>0.47120993444572701</c:v>
                </c:pt>
                <c:pt idx="2344" formatCode="General">
                  <c:v>0.471222272000278</c:v>
                </c:pt>
                <c:pt idx="2345" formatCode="General">
                  <c:v>0.47123460763292202</c:v>
                </c:pt>
                <c:pt idx="2346" formatCode="General">
                  <c:v>0.47124694134430201</c:v>
                </c:pt>
                <c:pt idx="2347" formatCode="General">
                  <c:v>0.47125927313506</c:v>
                </c:pt>
                <c:pt idx="2348" formatCode="General">
                  <c:v>0.47127160300584098</c:v>
                </c:pt>
                <c:pt idx="2349" formatCode="General">
                  <c:v>0.47128392342498199</c:v>
                </c:pt>
                <c:pt idx="2350" formatCode="General">
                  <c:v>0.47129622076980798</c:v>
                </c:pt>
                <c:pt idx="2351" formatCode="General">
                  <c:v>0.47130851618514402</c:v>
                </c:pt>
                <c:pt idx="2352" formatCode="General">
                  <c:v>0.47132080967164303</c:v>
                </c:pt>
                <c:pt idx="2353" formatCode="General">
                  <c:v>0.47133310122995398</c:v>
                </c:pt>
                <c:pt idx="2354" formatCode="General">
                  <c:v>0.47134539086073202</c:v>
                </c:pt>
                <c:pt idx="2355" formatCode="General">
                  <c:v>0.47135809746368601</c:v>
                </c:pt>
                <c:pt idx="2356" formatCode="General">
                  <c:v>0.471371304553862</c:v>
                </c:pt>
                <c:pt idx="2357" formatCode="General">
                  <c:v>0.47138450935355097</c:v>
                </c:pt>
                <c:pt idx="2358" formatCode="General">
                  <c:v>0.47139946394434701</c:v>
                </c:pt>
                <c:pt idx="2359" formatCode="General">
                  <c:v>0.47141528977663799</c:v>
                </c:pt>
                <c:pt idx="2360" formatCode="General">
                  <c:v>0.47143110862422999</c:v>
                </c:pt>
                <c:pt idx="2361" formatCode="General">
                  <c:v>0.47144692048972398</c:v>
                </c:pt>
                <c:pt idx="2362" formatCode="General">
                  <c:v>0.47146272537572498</c:v>
                </c:pt>
                <c:pt idx="2363" formatCode="General">
                  <c:v>0.47147852328484602</c:v>
                </c:pt>
                <c:pt idx="2364" formatCode="General">
                  <c:v>0.471494314219705</c:v>
                </c:pt>
                <c:pt idx="2365" formatCode="General">
                  <c:v>0.471510098182927</c:v>
                </c:pt>
                <c:pt idx="2366" formatCode="General">
                  <c:v>0.47152587517714101</c:v>
                </c:pt>
                <c:pt idx="2367" formatCode="General">
                  <c:v>0.47154164520498398</c:v>
                </c:pt>
                <c:pt idx="2368" formatCode="General">
                  <c:v>0.47155740826909798</c:v>
                </c:pt>
                <c:pt idx="2369" formatCode="General">
                  <c:v>0.47157316277036398</c:v>
                </c:pt>
                <c:pt idx="2370" formatCode="General">
                  <c:v>0.47158888544806299</c:v>
                </c:pt>
                <c:pt idx="2371" formatCode="General">
                  <c:v>0.47160460109881303</c:v>
                </c:pt>
                <c:pt idx="2372" formatCode="General">
                  <c:v>0.47162030972527802</c:v>
                </c:pt>
                <c:pt idx="2373" formatCode="General">
                  <c:v>0.471636011330129</c:v>
                </c:pt>
                <c:pt idx="2374" formatCode="General">
                  <c:v>0.471651705916041</c:v>
                </c:pt>
                <c:pt idx="2375" formatCode="General">
                  <c:v>0.47166739348569803</c:v>
                </c:pt>
                <c:pt idx="2376" formatCode="General">
                  <c:v>0.471683074041787</c:v>
                </c:pt>
                <c:pt idx="2377" formatCode="General">
                  <c:v>0.47169870310712197</c:v>
                </c:pt>
                <c:pt idx="2378" formatCode="General">
                  <c:v>0.47171427796172599</c:v>
                </c:pt>
                <c:pt idx="2379" formatCode="General">
                  <c:v>0.471729845887426</c:v>
                </c:pt>
                <c:pt idx="2380" formatCode="General">
                  <c:v>0.47174540688616201</c:v>
                </c:pt>
                <c:pt idx="2381" formatCode="General">
                  <c:v>0.471760195199046</c:v>
                </c:pt>
                <c:pt idx="2382" formatCode="General">
                  <c:v>0.47177175264144</c:v>
                </c:pt>
                <c:pt idx="2383" formatCode="General">
                  <c:v>0.47178316732485898</c:v>
                </c:pt>
                <c:pt idx="2384" formatCode="General">
                  <c:v>0.471794565165012</c:v>
                </c:pt>
                <c:pt idx="2385" formatCode="General">
                  <c:v>0.47180595653868601</c:v>
                </c:pt>
                <c:pt idx="2386" formatCode="General">
                  <c:v>0.47181734145024601</c:v>
                </c:pt>
                <c:pt idx="2387" formatCode="General">
                  <c:v>0.471828719904058</c:v>
                </c:pt>
                <c:pt idx="2388" formatCode="General">
                  <c:v>0.47184009190449</c:v>
                </c:pt>
                <c:pt idx="2389" formatCode="General">
                  <c:v>0.471851457455913</c:v>
                </c:pt>
                <c:pt idx="2390" formatCode="General">
                  <c:v>0.47186281656270002</c:v>
                </c:pt>
                <c:pt idx="2391" formatCode="General">
                  <c:v>0.47187416922922598</c:v>
                </c:pt>
                <c:pt idx="2392" formatCode="General">
                  <c:v>0.47188551545986901</c:v>
                </c:pt>
                <c:pt idx="2393" formatCode="General">
                  <c:v>0.47189685525900799</c:v>
                </c:pt>
                <c:pt idx="2394" formatCode="General">
                  <c:v>0.47190818863102602</c:v>
                </c:pt>
                <c:pt idx="2395" formatCode="General">
                  <c:v>0.47191951558030698</c:v>
                </c:pt>
                <c:pt idx="2396" formatCode="General">
                  <c:v>0.47193083611123698</c:v>
                </c:pt>
                <c:pt idx="2397" formatCode="General">
                  <c:v>0.47194215022820502</c:v>
                </c:pt>
                <c:pt idx="2398" formatCode="General">
                  <c:v>0.47195345793560201</c:v>
                </c:pt>
                <c:pt idx="2399" formatCode="General">
                  <c:v>0.471964759237821</c:v>
                </c:pt>
                <c:pt idx="2400" formatCode="General">
                  <c:v>0.47197605413925597</c:v>
                </c:pt>
                <c:pt idx="2401" formatCode="General">
                  <c:v>0.47198734264430597</c:v>
                </c:pt>
                <c:pt idx="2402" formatCode="General">
                  <c:v>0.47199862475736898</c:v>
                </c:pt>
                <c:pt idx="2403" formatCode="General">
                  <c:v>0.47200990048284702</c:v>
                </c:pt>
                <c:pt idx="2404" formatCode="General">
                  <c:v>0.47202129291458</c:v>
                </c:pt>
                <c:pt idx="2405" formatCode="General">
                  <c:v>0.47203313547134401</c:v>
                </c:pt>
                <c:pt idx="2406" formatCode="General">
                  <c:v>0.47204497052440397</c:v>
                </c:pt>
                <c:pt idx="2407" formatCode="General">
                  <c:v>0.47205679808061002</c:v>
                </c:pt>
                <c:pt idx="2408" formatCode="General">
                  <c:v>0.472068618146816</c:v>
                </c:pt>
                <c:pt idx="2409" formatCode="General">
                  <c:v>0.47208043072987399</c:v>
                </c:pt>
                <c:pt idx="2410" formatCode="General">
                  <c:v>0.47209223583663601</c:v>
                </c:pt>
                <c:pt idx="2411" formatCode="General">
                  <c:v>0.47210403347395402</c:v>
                </c:pt>
                <c:pt idx="2412" formatCode="General">
                  <c:v>0.47211582364868099</c:v>
                </c:pt>
                <c:pt idx="2413" formatCode="General">
                  <c:v>0.47212760636766699</c:v>
                </c:pt>
                <c:pt idx="2414" formatCode="General">
                  <c:v>0.47213938163776598</c:v>
                </c:pt>
                <c:pt idx="2415" formatCode="General">
                  <c:v>0.47215114946582898</c:v>
                </c:pt>
                <c:pt idx="2416" formatCode="General">
                  <c:v>0.47216290985870801</c:v>
                </c:pt>
                <c:pt idx="2417" formatCode="General">
                  <c:v>0.47217513710603998</c:v>
                </c:pt>
                <c:pt idx="2418" formatCode="General">
                  <c:v>0.47218769155384899</c:v>
                </c:pt>
                <c:pt idx="2419" formatCode="General">
                  <c:v>0.47220023777016601</c:v>
                </c:pt>
                <c:pt idx="2420" formatCode="General">
                  <c:v>0.47221277576066101</c:v>
                </c:pt>
                <c:pt idx="2421" formatCode="General">
                  <c:v>0.472225305531005</c:v>
                </c:pt>
                <c:pt idx="2422" formatCode="General">
                  <c:v>0.472237827086878</c:v>
                </c:pt>
                <c:pt idx="2423" formatCode="General">
                  <c:v>0.47225034043396003</c:v>
                </c:pt>
                <c:pt idx="2424" formatCode="General">
                  <c:v>0.47226284557794002</c:v>
                </c:pt>
                <c:pt idx="2425" formatCode="General">
                  <c:v>0.47227534252450998</c:v>
                </c:pt>
                <c:pt idx="2426" formatCode="General">
                  <c:v>0.47228783127936702</c:v>
                </c:pt>
                <c:pt idx="2427" formatCode="General">
                  <c:v>0.47230031184821297</c:v>
                </c:pt>
                <c:pt idx="2428" formatCode="General">
                  <c:v>0.47231278423675299</c:v>
                </c:pt>
                <c:pt idx="2429" formatCode="General">
                  <c:v>0.47232524845069901</c:v>
                </c:pt>
                <c:pt idx="2430" formatCode="General">
                  <c:v>0.47233770449576601</c:v>
                </c:pt>
                <c:pt idx="2431" formatCode="General">
                  <c:v>0.47235015237767503</c:v>
                </c:pt>
                <c:pt idx="2432" formatCode="General">
                  <c:v>0.47236259210214898</c:v>
                </c:pt>
                <c:pt idx="2433" formatCode="General">
                  <c:v>0.47237502367492001</c:v>
                </c:pt>
                <c:pt idx="2434" formatCode="General">
                  <c:v>0.47238744710171898</c:v>
                </c:pt>
                <c:pt idx="2435" formatCode="General">
                  <c:v>0.47239986238828602</c:v>
                </c:pt>
                <c:pt idx="2436" formatCode="General">
                  <c:v>0.47241117003499999</c:v>
                </c:pt>
                <c:pt idx="2437" formatCode="General">
                  <c:v>0.472422345253315</c:v>
                </c:pt>
                <c:pt idx="2438" formatCode="General">
                  <c:v>0.47243321039506198</c:v>
                </c:pt>
                <c:pt idx="2439" formatCode="General">
                  <c:v>0.47244329559839499</c:v>
                </c:pt>
                <c:pt idx="2440" formatCode="General">
                  <c:v>0.47245124231415597</c:v>
                </c:pt>
                <c:pt idx="2441" formatCode="General">
                  <c:v>0.47245918558533401</c:v>
                </c:pt>
                <c:pt idx="2442" formatCode="General">
                  <c:v>0.47246730882883098</c:v>
                </c:pt>
                <c:pt idx="2443" formatCode="General">
                  <c:v>0.472477514742416</c:v>
                </c:pt>
                <c:pt idx="2444" formatCode="General">
                  <c:v>0.472487716792657</c:v>
                </c:pt>
                <c:pt idx="2445" formatCode="General">
                  <c:v>0.47249791498153798</c:v>
                </c:pt>
                <c:pt idx="2446" formatCode="General">
                  <c:v>0.47250810931104298</c:v>
                </c:pt>
                <c:pt idx="2447" formatCode="General">
                  <c:v>0.47251829978315502</c:v>
                </c:pt>
                <c:pt idx="2448" formatCode="General">
                  <c:v>0.47252848639986</c:v>
                </c:pt>
                <c:pt idx="2449" formatCode="General">
                  <c:v>0.47253866916314402</c:v>
                </c:pt>
                <c:pt idx="2450" formatCode="General">
                  <c:v>0.47254884807499298</c:v>
                </c:pt>
                <c:pt idx="2451" formatCode="General">
                  <c:v>0.47255902313739701</c:v>
                </c:pt>
                <c:pt idx="2452" formatCode="General">
                  <c:v>0.47256919435234301</c:v>
                </c:pt>
                <c:pt idx="2453" formatCode="General">
                  <c:v>0.47257937991997001</c:v>
                </c:pt>
                <c:pt idx="2454" formatCode="General">
                  <c:v>0.47258957420917802</c:v>
                </c:pt>
                <c:pt idx="2455" formatCode="General">
                  <c:v>0.472599736577972</c:v>
                </c:pt>
                <c:pt idx="2456" formatCode="General">
                  <c:v>0.47260989500548101</c:v>
                </c:pt>
                <c:pt idx="2457" formatCode="General">
                  <c:v>0.47262004949388497</c:v>
                </c:pt>
                <c:pt idx="2458" formatCode="General">
                  <c:v>0.47263020004536299</c:v>
                </c:pt>
                <c:pt idx="2459" formatCode="General">
                  <c:v>0.47264034666209698</c:v>
                </c:pt>
                <c:pt idx="2460" formatCode="General">
                  <c:v>0.47265048934626902</c:v>
                </c:pt>
                <c:pt idx="2461" formatCode="General">
                  <c:v>0.47266062810006099</c:v>
                </c:pt>
                <c:pt idx="2462" formatCode="General">
                  <c:v>0.472671011508914</c:v>
                </c:pt>
                <c:pt idx="2463" formatCode="General">
                  <c:v>0.47268303538468298</c:v>
                </c:pt>
                <c:pt idx="2464" formatCode="General">
                  <c:v>0.47269505519305599</c:v>
                </c:pt>
                <c:pt idx="2465" formatCode="General">
                  <c:v>0.47270707093557301</c:v>
                </c:pt>
                <c:pt idx="2466" formatCode="General">
                  <c:v>0.47271908261377499</c:v>
                </c:pt>
                <c:pt idx="2467" formatCode="General">
                  <c:v>0.47273266546003201</c:v>
                </c:pt>
                <c:pt idx="2468" formatCode="General">
                  <c:v>0.47274654795340898</c:v>
                </c:pt>
                <c:pt idx="2469" formatCode="General">
                  <c:v>0.47276042644050398</c:v>
                </c:pt>
                <c:pt idx="2470" formatCode="General">
                  <c:v>0.472774300922504</c:v>
                </c:pt>
                <c:pt idx="2471" formatCode="General">
                  <c:v>0.47278817140059998</c:v>
                </c:pt>
                <c:pt idx="2472" formatCode="General">
                  <c:v>0.47280203787598402</c:v>
                </c:pt>
                <c:pt idx="2473" formatCode="General">
                  <c:v>0.47281590034984999</c:v>
                </c:pt>
                <c:pt idx="2474" formatCode="General">
                  <c:v>0.47282975882339501</c:v>
                </c:pt>
                <c:pt idx="2475" formatCode="General">
                  <c:v>0.47284361329781599</c:v>
                </c:pt>
                <c:pt idx="2476" formatCode="General">
                  <c:v>0.47285746377431198</c:v>
                </c:pt>
                <c:pt idx="2477" formatCode="General">
                  <c:v>0.47287131025408702</c:v>
                </c:pt>
                <c:pt idx="2478" formatCode="General">
                  <c:v>0.47288515273834197</c:v>
                </c:pt>
                <c:pt idx="2479" formatCode="General">
                  <c:v>0.47289899122828499</c:v>
                </c:pt>
                <c:pt idx="2480" formatCode="General">
                  <c:v>0.472912825725121</c:v>
                </c:pt>
                <c:pt idx="2481" formatCode="General">
                  <c:v>0.47292665623006003</c:v>
                </c:pt>
                <c:pt idx="2482" formatCode="General">
                  <c:v>0.472940482744313</c:v>
                </c:pt>
                <c:pt idx="2483" formatCode="General">
                  <c:v>0.47295430526909299</c:v>
                </c:pt>
                <c:pt idx="2484" formatCode="General">
                  <c:v>0.47296812380561398</c:v>
                </c:pt>
                <c:pt idx="2485" formatCode="General">
                  <c:v>0.472981938355094</c:v>
                </c:pt>
                <c:pt idx="2486" formatCode="General">
                  <c:v>0.47299574891875001</c:v>
                </c:pt>
                <c:pt idx="2487" formatCode="General">
                  <c:v>0.47300955549780299</c:v>
                </c:pt>
                <c:pt idx="2488" formatCode="General">
                  <c:v>0.47302335809347501</c:v>
                </c:pt>
                <c:pt idx="2489" formatCode="General">
                  <c:v>0.47303715670698998</c:v>
                </c:pt>
                <c:pt idx="2490" formatCode="General">
                  <c:v>0.47305095133957398</c:v>
                </c:pt>
                <c:pt idx="2491" formatCode="General">
                  <c:v>0.47306474199245302</c:v>
                </c:pt>
                <c:pt idx="2492" formatCode="General">
                  <c:v>0.473078254762965</c:v>
                </c:pt>
                <c:pt idx="2493" formatCode="General">
                  <c:v>0.47309157162520299</c:v>
                </c:pt>
                <c:pt idx="2494" formatCode="General">
                  <c:v>0.47310488664261902</c:v>
                </c:pt>
                <c:pt idx="2495" formatCode="General">
                  <c:v>0.47311819981527398</c:v>
                </c:pt>
                <c:pt idx="2496" formatCode="General">
                  <c:v>0.47313151114322699</c:v>
                </c:pt>
                <c:pt idx="2497" formatCode="General">
                  <c:v>0.47314482062653901</c:v>
                </c:pt>
                <c:pt idx="2498" formatCode="General">
                  <c:v>0.47315812826527098</c:v>
                </c:pt>
                <c:pt idx="2499" formatCode="General">
                  <c:v>0.47317143405948497</c:v>
                </c:pt>
                <c:pt idx="2500" formatCode="General">
                  <c:v>0.47318473800924399</c:v>
                </c:pt>
                <c:pt idx="2501" formatCode="General">
                  <c:v>0.47319804011460898</c:v>
                </c:pt>
                <c:pt idx="2502" formatCode="General">
                  <c:v>0.473211340375644</c:v>
                </c:pt>
                <c:pt idx="2503" formatCode="General">
                  <c:v>0.473224638792413</c:v>
                </c:pt>
                <c:pt idx="2504" formatCode="General">
                  <c:v>0.47323793536497999</c:v>
                </c:pt>
                <c:pt idx="2505" formatCode="General">
                  <c:v>0.47325123009341002</c:v>
                </c:pt>
                <c:pt idx="2506" formatCode="General">
                  <c:v>0.47326453830015902</c:v>
                </c:pt>
                <c:pt idx="2507" formatCode="General">
                  <c:v>0.47327784547803398</c:v>
                </c:pt>
                <c:pt idx="2508" formatCode="General">
                  <c:v>0.47329115081207301</c:v>
                </c:pt>
                <c:pt idx="2509" formatCode="General">
                  <c:v>0.47330445430233498</c:v>
                </c:pt>
                <c:pt idx="2510" formatCode="General">
                  <c:v>0.47331775594887898</c:v>
                </c:pt>
                <c:pt idx="2511" formatCode="General">
                  <c:v>0.47333105575176299</c:v>
                </c:pt>
                <c:pt idx="2512" formatCode="General">
                  <c:v>0.473344353711046</c:v>
                </c:pt>
                <c:pt idx="2513" formatCode="General">
                  <c:v>0.47335764982679002</c:v>
                </c:pt>
                <c:pt idx="2514" formatCode="General">
                  <c:v>0.473370411315714</c:v>
                </c:pt>
                <c:pt idx="2515" formatCode="General">
                  <c:v>0.47338283915637802</c:v>
                </c:pt>
                <c:pt idx="2516" formatCode="General">
                  <c:v>0.47339526526883802</c:v>
                </c:pt>
                <c:pt idx="2517" formatCode="General">
                  <c:v>0.47340810836678499</c:v>
                </c:pt>
                <c:pt idx="2518" formatCode="General">
                  <c:v>0.47342103025508497</c:v>
                </c:pt>
                <c:pt idx="2519" formatCode="General">
                  <c:v>0.47343395020068202</c:v>
                </c:pt>
                <c:pt idx="2520" formatCode="General">
                  <c:v>0.47344817092441299</c:v>
                </c:pt>
                <c:pt idx="2521" formatCode="General">
                  <c:v>0.473465386434689</c:v>
                </c:pt>
                <c:pt idx="2522" formatCode="General">
                  <c:v>0.47348260072594001</c:v>
                </c:pt>
                <c:pt idx="2523" formatCode="General">
                  <c:v>0.47349981379794698</c:v>
                </c:pt>
                <c:pt idx="2524" formatCode="General">
                  <c:v>0.47351702471957802</c:v>
                </c:pt>
                <c:pt idx="2525" formatCode="General">
                  <c:v>0.47353414318131698</c:v>
                </c:pt>
                <c:pt idx="2526" formatCode="General">
                  <c:v>0.47355126040205597</c:v>
                </c:pt>
                <c:pt idx="2527" formatCode="General">
                  <c:v>0.47356837638157001</c:v>
                </c:pt>
                <c:pt idx="2528" formatCode="General">
                  <c:v>0.473585491119632</c:v>
                </c:pt>
                <c:pt idx="2529" formatCode="General">
                  <c:v>0.473602604616016</c:v>
                </c:pt>
                <c:pt idx="2530" formatCode="General">
                  <c:v>0.47361971687049598</c:v>
                </c:pt>
                <c:pt idx="2531" formatCode="General">
                  <c:v>0.473636827882846</c:v>
                </c:pt>
                <c:pt idx="2532" formatCode="General">
                  <c:v>0.47365393765284097</c:v>
                </c:pt>
                <c:pt idx="2533" formatCode="General">
                  <c:v>0.47367104618025402</c:v>
                </c:pt>
                <c:pt idx="2534" formatCode="General">
                  <c:v>0.47368815346486198</c:v>
                </c:pt>
                <c:pt idx="2535" formatCode="General">
                  <c:v>0.47370525950643699</c:v>
                </c:pt>
                <c:pt idx="2536" formatCode="General">
                  <c:v>0.47372236430475601</c:v>
                </c:pt>
                <c:pt idx="2537" formatCode="General">
                  <c:v>0.47373946785959398</c:v>
                </c:pt>
                <c:pt idx="2538" formatCode="General">
                  <c:v>0.47375657017072598</c:v>
                </c:pt>
                <c:pt idx="2539" formatCode="General">
                  <c:v>0.47377367123792802</c:v>
                </c:pt>
                <c:pt idx="2540" formatCode="General">
                  <c:v>0.473790771060975</c:v>
                </c:pt>
                <c:pt idx="2541" formatCode="General">
                  <c:v>0.473807869639643</c:v>
                </c:pt>
                <c:pt idx="2542" formatCode="General">
                  <c:v>0.47382496697370902</c:v>
                </c:pt>
                <c:pt idx="2543" formatCode="General">
                  <c:v>0.47384206306294802</c:v>
                </c:pt>
                <c:pt idx="2544" formatCode="General">
                  <c:v>0.47385915790713801</c:v>
                </c:pt>
                <c:pt idx="2545" formatCode="General">
                  <c:v>0.473876251506054</c:v>
                </c:pt>
                <c:pt idx="2546" formatCode="General">
                  <c:v>0.47389334385947302</c:v>
                </c:pt>
                <c:pt idx="2547" formatCode="General">
                  <c:v>0.47391046026921402</c:v>
                </c:pt>
                <c:pt idx="2548" formatCode="General">
                  <c:v>0.473928784270919</c:v>
                </c:pt>
                <c:pt idx="2549" formatCode="General">
                  <c:v>0.473948170689661</c:v>
                </c:pt>
                <c:pt idx="2550" formatCode="General">
                  <c:v>0.47396748436611702</c:v>
                </c:pt>
                <c:pt idx="2551" formatCode="General">
                  <c:v>0.47398679729498699</c:v>
                </c:pt>
                <c:pt idx="2552" formatCode="General">
                  <c:v>0.474006109476034</c:v>
                </c:pt>
                <c:pt idx="2553" formatCode="General">
                  <c:v>0.474025420909022</c:v>
                </c:pt>
                <c:pt idx="2554" formatCode="General">
                  <c:v>0.47404473159371202</c:v>
                </c:pt>
                <c:pt idx="2555" formatCode="General">
                  <c:v>0.47406404152986897</c:v>
                </c:pt>
                <c:pt idx="2556" formatCode="General">
                  <c:v>0.47408335071725399</c:v>
                </c:pt>
                <c:pt idx="2557" formatCode="General">
                  <c:v>0.47410265915563099</c:v>
                </c:pt>
                <c:pt idx="2558" formatCode="General">
                  <c:v>0.47412160302025402</c:v>
                </c:pt>
                <c:pt idx="2559" formatCode="General">
                  <c:v>0.474140052365986</c:v>
                </c:pt>
                <c:pt idx="2560" formatCode="General">
                  <c:v>0.474158500951397</c:v>
                </c:pt>
                <c:pt idx="2561" formatCode="General">
                  <c:v>0.47417694877627498</c:v>
                </c:pt>
                <c:pt idx="2562" formatCode="General">
                  <c:v>0.47419539584040499</c:v>
                </c:pt>
                <c:pt idx="2563" formatCode="General">
                  <c:v>0.47421384214357698</c:v>
                </c:pt>
                <c:pt idx="2564" formatCode="General">
                  <c:v>0.47423228768557801</c:v>
                </c:pt>
                <c:pt idx="2565" formatCode="General">
                  <c:v>0.47425073246619598</c:v>
                </c:pt>
                <c:pt idx="2566" formatCode="General">
                  <c:v>0.47426917648521699</c:v>
                </c:pt>
                <c:pt idx="2567" formatCode="General">
                  <c:v>0.47428761974243</c:v>
                </c:pt>
                <c:pt idx="2568" formatCode="General">
                  <c:v>0.47430606223762201</c:v>
                </c:pt>
                <c:pt idx="2569" formatCode="General">
                  <c:v>0.47432450397058201</c:v>
                </c:pt>
                <c:pt idx="2570" formatCode="General">
                  <c:v>0.47434294494109502</c:v>
                </c:pt>
                <c:pt idx="2571" formatCode="General">
                  <c:v>0.47436138514895099</c:v>
                </c:pt>
                <c:pt idx="2572" formatCode="General">
                  <c:v>0.47437982459393702</c:v>
                </c:pt>
                <c:pt idx="2573" formatCode="General">
                  <c:v>0.474398263275841</c:v>
                </c:pt>
                <c:pt idx="2574" formatCode="General">
                  <c:v>0.47441670119444901</c:v>
                </c:pt>
                <c:pt idx="2575" formatCode="General">
                  <c:v>0.47443513834955098</c:v>
                </c:pt>
                <c:pt idx="2576" formatCode="General">
                  <c:v>0.47445357474093303</c:v>
                </c:pt>
                <c:pt idx="2577" formatCode="General">
                  <c:v>0.47447201036838299</c:v>
                </c:pt>
                <c:pt idx="2578" formatCode="General">
                  <c:v>0.47449044523168898</c:v>
                </c:pt>
                <c:pt idx="2579" formatCode="General">
                  <c:v>0.47450887933063901</c:v>
                </c:pt>
                <c:pt idx="2580" formatCode="General">
                  <c:v>0.47452731266502102</c:v>
                </c:pt>
                <c:pt idx="2581" formatCode="General">
                  <c:v>0.47454574523462101</c:v>
                </c:pt>
                <c:pt idx="2582" formatCode="General">
                  <c:v>0.47456417703922799</c:v>
                </c:pt>
                <c:pt idx="2583" formatCode="General">
                  <c:v>0.47458260807863001</c:v>
                </c:pt>
                <c:pt idx="2584" formatCode="General">
                  <c:v>0.47460103835261402</c:v>
                </c:pt>
                <c:pt idx="2585" formatCode="General">
                  <c:v>0.47461946786096798</c:v>
                </c:pt>
                <c:pt idx="2586" formatCode="General">
                  <c:v>0.47463789660347999</c:v>
                </c:pt>
                <c:pt idx="2587" formatCode="General">
                  <c:v>0.474656324579938</c:v>
                </c:pt>
                <c:pt idx="2588" formatCode="General">
                  <c:v>0.47467475179012902</c:v>
                </c:pt>
                <c:pt idx="2589" formatCode="General">
                  <c:v>0.474693178233841</c:v>
                </c:pt>
                <c:pt idx="2590" formatCode="General">
                  <c:v>0.47471160391086198</c:v>
                </c:pt>
                <c:pt idx="2591" formatCode="General">
                  <c:v>0.47473002882097998</c:v>
                </c:pt>
                <c:pt idx="2592" formatCode="General">
                  <c:v>0.47474845296398299</c:v>
                </c:pt>
                <c:pt idx="2593" formatCode="General">
                  <c:v>0.47476687633965797</c:v>
                </c:pt>
                <c:pt idx="2594" formatCode="General">
                  <c:v>0.47478529894779298</c:v>
                </c:pt>
                <c:pt idx="2595" formatCode="General">
                  <c:v>0.47480392821943401</c:v>
                </c:pt>
                <c:pt idx="2596" formatCode="General">
                  <c:v>0.47482303361073602</c:v>
                </c:pt>
                <c:pt idx="2597" formatCode="General">
                  <c:v>0.47484213792001501</c:v>
                </c:pt>
                <c:pt idx="2598" formatCode="General">
                  <c:v>0.47486124114665301</c:v>
                </c:pt>
                <c:pt idx="2599" formatCode="General">
                  <c:v>0.47488034329003198</c:v>
                </c:pt>
                <c:pt idx="2600" formatCode="General">
                  <c:v>0.47489944434953202</c:v>
                </c:pt>
                <c:pt idx="2601" formatCode="General">
                  <c:v>0.47491854432453501</c:v>
                </c:pt>
                <c:pt idx="2602" formatCode="General">
                  <c:v>0.474937643214422</c:v>
                </c:pt>
                <c:pt idx="2603" formatCode="General">
                  <c:v>0.47495674101857199</c:v>
                </c:pt>
                <c:pt idx="2604" formatCode="General">
                  <c:v>0.47497583773636598</c:v>
                </c:pt>
                <c:pt idx="2605" formatCode="General">
                  <c:v>0.47499493336718401</c:v>
                </c:pt>
                <c:pt idx="2606" formatCode="General">
                  <c:v>0.47501299440440897</c:v>
                </c:pt>
                <c:pt idx="2607" formatCode="General">
                  <c:v>0.47503060448012402</c:v>
                </c:pt>
                <c:pt idx="2608" formatCode="General">
                  <c:v>0.47504821285063498</c:v>
                </c:pt>
                <c:pt idx="2609" formatCode="General">
                  <c:v>0.47506581951517901</c:v>
                </c:pt>
                <c:pt idx="2610" formatCode="General">
                  <c:v>0.47508305623071201</c:v>
                </c:pt>
                <c:pt idx="2611" formatCode="General">
                  <c:v>0.47509974817050599</c:v>
                </c:pt>
                <c:pt idx="2612" formatCode="General">
                  <c:v>0.47511643852906799</c:v>
                </c:pt>
                <c:pt idx="2613" formatCode="General">
                  <c:v>0.47513312730572499</c:v>
                </c:pt>
                <c:pt idx="2614" formatCode="General">
                  <c:v>0.47514981449980198</c:v>
                </c:pt>
                <c:pt idx="2615" formatCode="General">
                  <c:v>0.475166500110626</c:v>
                </c:pt>
                <c:pt idx="2616" formatCode="General">
                  <c:v>0.47518318413752297</c:v>
                </c:pt>
                <c:pt idx="2617" formatCode="General">
                  <c:v>0.47519984594245501</c:v>
                </c:pt>
                <c:pt idx="2618" formatCode="General">
                  <c:v>0.47521646488657099</c:v>
                </c:pt>
                <c:pt idx="2619" formatCode="General">
                  <c:v>0.47523308224351202</c:v>
                </c:pt>
                <c:pt idx="2620" formatCode="General">
                  <c:v>0.47524969801259798</c:v>
                </c:pt>
                <c:pt idx="2621" formatCode="General">
                  <c:v>0.47526631219315202</c:v>
                </c:pt>
                <c:pt idx="2622" formatCode="General">
                  <c:v>0.47528125885024203</c:v>
                </c:pt>
                <c:pt idx="2623" formatCode="General">
                  <c:v>0.47529475819509198</c:v>
                </c:pt>
                <c:pt idx="2624" formatCode="General">
                  <c:v>0.47530825618783101</c:v>
                </c:pt>
                <c:pt idx="2625" formatCode="General">
                  <c:v>0.47532175282814298</c:v>
                </c:pt>
                <c:pt idx="2626" formatCode="General">
                  <c:v>0.47533524811570999</c:v>
                </c:pt>
                <c:pt idx="2627" formatCode="General">
                  <c:v>0.47534874205021799</c:v>
                </c:pt>
                <c:pt idx="2628" formatCode="General">
                  <c:v>0.47536223463134802</c:v>
                </c:pt>
                <c:pt idx="2629" formatCode="General">
                  <c:v>0.47537572585878701</c:v>
                </c:pt>
                <c:pt idx="2630" formatCode="General">
                  <c:v>0.47538921573221699</c:v>
                </c:pt>
                <c:pt idx="2631" formatCode="General">
                  <c:v>0.47540270425132403</c:v>
                </c:pt>
                <c:pt idx="2632" formatCode="General">
                  <c:v>0.475416191415793</c:v>
                </c:pt>
                <c:pt idx="2633" formatCode="General">
                  <c:v>0.47542967722530699</c:v>
                </c:pt>
                <c:pt idx="2634" formatCode="General">
                  <c:v>0.47544316167955197</c:v>
                </c:pt>
                <c:pt idx="2635" formatCode="General">
                  <c:v>0.47545664477821298</c:v>
                </c:pt>
                <c:pt idx="2636" formatCode="General">
                  <c:v>0.47547012652097598</c:v>
                </c:pt>
                <c:pt idx="2637" formatCode="General">
                  <c:v>0.47548352884502698</c:v>
                </c:pt>
                <c:pt idx="2638" formatCode="General">
                  <c:v>0.47549692020448697</c:v>
                </c:pt>
                <c:pt idx="2639" formatCode="General">
                  <c:v>0.47551031036568497</c:v>
                </c:pt>
                <c:pt idx="2640" formatCode="General">
                  <c:v>0.475523699328331</c:v>
                </c:pt>
                <c:pt idx="2641" formatCode="General">
                  <c:v>0.47553708709213499</c:v>
                </c:pt>
                <c:pt idx="2642" formatCode="General">
                  <c:v>0.47555047365680703</c:v>
                </c:pt>
                <c:pt idx="2643" formatCode="General">
                  <c:v>0.47556067153023301</c:v>
                </c:pt>
                <c:pt idx="2644" formatCode="General">
                  <c:v>0.47557020754683399</c:v>
                </c:pt>
                <c:pt idx="2645" formatCode="General">
                  <c:v>0.475579486400031</c:v>
                </c:pt>
                <c:pt idx="2646" formatCode="General">
                  <c:v>0.47558870347460402</c:v>
                </c:pt>
                <c:pt idx="2647" formatCode="General">
                  <c:v>0.47559791961276199</c:v>
                </c:pt>
                <c:pt idx="2648" formatCode="General">
                  <c:v>0.47560718291135201</c:v>
                </c:pt>
                <c:pt idx="2649" formatCode="General">
                  <c:v>0.47561648837885501</c:v>
                </c:pt>
                <c:pt idx="2650" formatCode="General">
                  <c:v>0.475625792429336</c:v>
                </c:pt>
                <c:pt idx="2651" formatCode="General">
                  <c:v>0.47563509506314999</c:v>
                </c:pt>
                <c:pt idx="2652" formatCode="General">
                  <c:v>0.47564439628065103</c:v>
                </c:pt>
                <c:pt idx="2653" formatCode="General">
                  <c:v>0.47565369608219299</c:v>
                </c:pt>
                <c:pt idx="2654" formatCode="General">
                  <c:v>0.47566299446812998</c:v>
                </c:pt>
                <c:pt idx="2655" formatCode="General">
                  <c:v>0.47567229143881801</c:v>
                </c:pt>
                <c:pt idx="2656" formatCode="General">
                  <c:v>0.47568158699461099</c:v>
                </c:pt>
                <c:pt idx="2657" formatCode="General">
                  <c:v>0.475690881135865</c:v>
                </c:pt>
                <c:pt idx="2658" formatCode="General">
                  <c:v>0.47570017386293301</c:v>
                </c:pt>
                <c:pt idx="2659" formatCode="General">
                  <c:v>0.47570946517617302</c:v>
                </c:pt>
                <c:pt idx="2660" formatCode="General">
                  <c:v>0.47571875507593803</c:v>
                </c:pt>
                <c:pt idx="2661" formatCode="General">
                  <c:v>0.47572804356258602</c:v>
                </c:pt>
                <c:pt idx="2662" formatCode="General">
                  <c:v>0.475737330636471</c:v>
                </c:pt>
                <c:pt idx="2663" formatCode="General">
                  <c:v>0.47574661629795001</c:v>
                </c:pt>
                <c:pt idx="2664" formatCode="General">
                  <c:v>0.47575590054737998</c:v>
                </c:pt>
                <c:pt idx="2665" formatCode="General">
                  <c:v>0.47576518338511598</c:v>
                </c:pt>
                <c:pt idx="2666" formatCode="General">
                  <c:v>0.47577446481151597</c:v>
                </c:pt>
                <c:pt idx="2667" formatCode="General">
                  <c:v>0.47578374482693497</c:v>
                </c:pt>
                <c:pt idx="2668" formatCode="General">
                  <c:v>0.47579302343173202</c:v>
                </c:pt>
                <c:pt idx="2669" formatCode="General">
                  <c:v>0.475802300626262</c:v>
                </c:pt>
                <c:pt idx="2670" formatCode="General">
                  <c:v>0.47581157641088401</c:v>
                </c:pt>
                <c:pt idx="2671" formatCode="General">
                  <c:v>0.47582085078595499</c:v>
                </c:pt>
                <c:pt idx="2672" formatCode="General">
                  <c:v>0.47583012375183298</c:v>
                </c:pt>
                <c:pt idx="2673" formatCode="General">
                  <c:v>0.47583939530887598</c:v>
                </c:pt>
                <c:pt idx="2674" formatCode="General">
                  <c:v>0.47584866545743998</c:v>
                </c:pt>
                <c:pt idx="2675" formatCode="General">
                  <c:v>0.47585793419788502</c:v>
                </c:pt>
                <c:pt idx="2676" formatCode="General">
                  <c:v>0.47586720153056999</c:v>
                </c:pt>
                <c:pt idx="2677" formatCode="General">
                  <c:v>0.47587646745585199</c:v>
                </c:pt>
                <c:pt idx="2678" formatCode="General">
                  <c:v>0.47588573197409001</c:v>
                </c:pt>
                <c:pt idx="2679" formatCode="General">
                  <c:v>0.47589499508564298</c:v>
                </c:pt>
                <c:pt idx="2680" formatCode="General">
                  <c:v>0.47590425679087001</c:v>
                </c:pt>
                <c:pt idx="2681" formatCode="General">
                  <c:v>0.47591351709013102</c:v>
                </c:pt>
                <c:pt idx="2682" formatCode="General">
                  <c:v>0.47592277598378502</c:v>
                </c:pt>
                <c:pt idx="2683" formatCode="General">
                  <c:v>0.47593203347218999</c:v>
                </c:pt>
                <c:pt idx="2684" formatCode="General">
                  <c:v>0.47594128955570802</c:v>
                </c:pt>
                <c:pt idx="2685" formatCode="General">
                  <c:v>0.47595054423469801</c:v>
                </c:pt>
                <c:pt idx="2686" formatCode="General">
                  <c:v>0.47595981454464797</c:v>
                </c:pt>
                <c:pt idx="2687" formatCode="General">
                  <c:v>0.475969186978972</c:v>
                </c:pt>
                <c:pt idx="2688" formatCode="General">
                  <c:v>0.47597855818616702</c:v>
                </c:pt>
                <c:pt idx="2689" formatCode="General">
                  <c:v>0.475987928166619</c:v>
                </c:pt>
                <c:pt idx="2690" formatCode="General">
                  <c:v>0.47599729692071202</c:v>
                </c:pt>
                <c:pt idx="2691" formatCode="General">
                  <c:v>0.476006664448832</c:v>
                </c:pt>
                <c:pt idx="2692" formatCode="General">
                  <c:v>0.476016030751365</c:v>
                </c:pt>
                <c:pt idx="2693" formatCode="General">
                  <c:v>0.47602539582869402</c:v>
                </c:pt>
                <c:pt idx="2694" formatCode="General">
                  <c:v>0.47603475968120701</c:v>
                </c:pt>
                <c:pt idx="2695" formatCode="General">
                  <c:v>0.476044819917673</c:v>
                </c:pt>
                <c:pt idx="2696" formatCode="General">
                  <c:v>0.47605648330206402</c:v>
                </c:pt>
                <c:pt idx="2697" formatCode="General">
                  <c:v>0.47606811080795902</c:v>
                </c:pt>
                <c:pt idx="2698" formatCode="General">
                  <c:v>0.476078634509776</c:v>
                </c:pt>
                <c:pt idx="2699" formatCode="General">
                  <c:v>0.47608915739518298</c:v>
                </c:pt>
                <c:pt idx="2700" formatCode="General">
                  <c:v>0.47609967946456</c:v>
                </c:pt>
                <c:pt idx="2701" formatCode="General">
                  <c:v>0.47611020071828303</c:v>
                </c:pt>
                <c:pt idx="2702" formatCode="General">
                  <c:v>0.47612072115673199</c:v>
                </c:pt>
                <c:pt idx="2703" formatCode="General">
                  <c:v>0.47613124078028501</c:v>
                </c:pt>
                <c:pt idx="2704" formatCode="General">
                  <c:v>0.47614175958931898</c:v>
                </c:pt>
                <c:pt idx="2705" formatCode="General">
                  <c:v>0.47615227758421402</c:v>
                </c:pt>
                <c:pt idx="2706" formatCode="General">
                  <c:v>0.47616279476534601</c:v>
                </c:pt>
                <c:pt idx="2707" formatCode="General">
                  <c:v>0.47617331113309302</c:v>
                </c:pt>
                <c:pt idx="2708" formatCode="General">
                  <c:v>0.47618382668783299</c:v>
                </c:pt>
                <c:pt idx="2709" formatCode="General">
                  <c:v>0.47619434142994399</c:v>
                </c:pt>
                <c:pt idx="2710" formatCode="General">
                  <c:v>0.476204855359802</c:v>
                </c:pt>
                <c:pt idx="2711" formatCode="General">
                  <c:v>0.47621479236802799</c:v>
                </c:pt>
                <c:pt idx="2712" formatCode="General">
                  <c:v>0.47622384164544501</c:v>
                </c:pt>
                <c:pt idx="2713" formatCode="General">
                  <c:v>0.47623288925612001</c:v>
                </c:pt>
                <c:pt idx="2714" formatCode="General">
                  <c:v>0.47624193520088298</c:v>
                </c:pt>
                <c:pt idx="2715" formatCode="General">
                  <c:v>0.476250979480563</c:v>
                </c:pt>
                <c:pt idx="2716" formatCode="General">
                  <c:v>0.47625918758485702</c:v>
                </c:pt>
                <c:pt idx="2717" formatCode="General">
                  <c:v>0.47626724422366801</c:v>
                </c:pt>
                <c:pt idx="2718" formatCode="General">
                  <c:v>0.47627529835385402</c:v>
                </c:pt>
                <c:pt idx="2719" formatCode="General">
                  <c:v>0.47628334997656402</c:v>
                </c:pt>
                <c:pt idx="2720" formatCode="General">
                  <c:v>0.47629106486266598</c:v>
                </c:pt>
                <c:pt idx="2721" formatCode="General">
                  <c:v>0.47629800826714602</c:v>
                </c:pt>
                <c:pt idx="2722" formatCode="General">
                  <c:v>0.47630494878908503</c:v>
                </c:pt>
                <c:pt idx="2723" formatCode="General">
                  <c:v>0.47631188643000399</c:v>
                </c:pt>
                <c:pt idx="2724" formatCode="General">
                  <c:v>0.47631882119142299</c:v>
                </c:pt>
                <c:pt idx="2725" formatCode="General">
                  <c:v>0.47632575307486302</c:v>
                </c:pt>
                <c:pt idx="2726" formatCode="General">
                  <c:v>0.47633268208184598</c:v>
                </c:pt>
                <c:pt idx="2727" formatCode="General">
                  <c:v>0.47633960821389298</c:v>
                </c:pt>
                <c:pt idx="2728" formatCode="General">
                  <c:v>0.47634653147252598</c:v>
                </c:pt>
                <c:pt idx="2729" formatCode="General">
                  <c:v>0.47635345185926597</c:v>
                </c:pt>
                <c:pt idx="2730" formatCode="General">
                  <c:v>0.47636036937563497</c:v>
                </c:pt>
                <c:pt idx="2731" formatCode="General">
                  <c:v>0.47636728402315398</c:v>
                </c:pt>
                <c:pt idx="2732" formatCode="General">
                  <c:v>0.476374195803347</c:v>
                </c:pt>
                <c:pt idx="2733" formatCode="General">
                  <c:v>0.47638068172125703</c:v>
                </c:pt>
                <c:pt idx="2734" formatCode="General">
                  <c:v>0.47638659052622701</c:v>
                </c:pt>
                <c:pt idx="2735" formatCode="General">
                  <c:v>0.47639249621262098</c:v>
                </c:pt>
                <c:pt idx="2736" formatCode="General">
                  <c:v>0.47639839878166301</c:v>
                </c:pt>
                <c:pt idx="2737" formatCode="General">
                  <c:v>0.47640427533586999</c:v>
                </c:pt>
                <c:pt idx="2738" formatCode="General">
                  <c:v>0.47641011244099901</c:v>
                </c:pt>
                <c:pt idx="2739" formatCode="General">
                  <c:v>0.47641594704523299</c:v>
                </c:pt>
                <c:pt idx="2740" formatCode="General">
                  <c:v>0.47642177914927702</c:v>
                </c:pt>
                <c:pt idx="2741" formatCode="General">
                  <c:v>0.476427608753835</c:v>
                </c:pt>
                <c:pt idx="2742" formatCode="General">
                  <c:v>0.47643343585961401</c:v>
                </c:pt>
                <c:pt idx="2743" formatCode="General">
                  <c:v>0.47643926046731999</c:v>
                </c:pt>
                <c:pt idx="2744" formatCode="General">
                  <c:v>0.47644508257766099</c:v>
                </c:pt>
                <c:pt idx="2745" formatCode="General">
                  <c:v>0.476450902191345</c:v>
                </c:pt>
                <c:pt idx="2746" formatCode="General">
                  <c:v>0.47645671930907901</c:v>
                </c:pt>
                <c:pt idx="2747" formatCode="General">
                  <c:v>0.47646282364767201</c:v>
                </c:pt>
                <c:pt idx="2748" formatCode="General">
                  <c:v>0.47646965970259803</c:v>
                </c:pt>
                <c:pt idx="2749" formatCode="General">
                  <c:v>0.47647663897541898</c:v>
                </c:pt>
                <c:pt idx="2750" formatCode="General">
                  <c:v>0.47648365938697501</c:v>
                </c:pt>
                <c:pt idx="2751" formatCode="General">
                  <c:v>0.47649067663963002</c:v>
                </c:pt>
                <c:pt idx="2752" formatCode="General">
                  <c:v>0.47649769073409398</c:v>
                </c:pt>
                <c:pt idx="2753" formatCode="General">
                  <c:v>0.476504701671078</c:v>
                </c:pt>
                <c:pt idx="2754" formatCode="General">
                  <c:v>0.47651170945129501</c:v>
                </c:pt>
                <c:pt idx="2755" formatCode="General">
                  <c:v>0.47651871407545898</c:v>
                </c:pt>
                <c:pt idx="2756" formatCode="General">
                  <c:v>0.47652571554428402</c:v>
                </c:pt>
                <c:pt idx="2757" formatCode="General">
                  <c:v>0.476532713858488</c:v>
                </c:pt>
                <c:pt idx="2758" formatCode="General">
                  <c:v>0.47653970901878701</c:v>
                </c:pt>
                <c:pt idx="2759" formatCode="General">
                  <c:v>0.47654670102590002</c:v>
                </c:pt>
                <c:pt idx="2760" formatCode="General">
                  <c:v>0.47655368988054703</c:v>
                </c:pt>
                <c:pt idx="2761" formatCode="General">
                  <c:v>0.47656067558345</c:v>
                </c:pt>
                <c:pt idx="2762" formatCode="General">
                  <c:v>0.47656765813533097</c:v>
                </c:pt>
                <c:pt idx="2763" formatCode="General">
                  <c:v>0.47657463753691398</c:v>
                </c:pt>
                <c:pt idx="2764" formatCode="General">
                  <c:v>0.476581613788923</c:v>
                </c:pt>
                <c:pt idx="2765" formatCode="General">
                  <c:v>0.476588586892086</c:v>
                </c:pt>
                <c:pt idx="2766" formatCode="General">
                  <c:v>0.47659555684712801</c:v>
                </c:pt>
                <c:pt idx="2767" formatCode="General">
                  <c:v>0.47660252365478001</c:v>
                </c:pt>
                <c:pt idx="2768" formatCode="General">
                  <c:v>0.47660948731577102</c:v>
                </c:pt>
                <c:pt idx="2769" formatCode="General">
                  <c:v>0.47661644783083101</c:v>
                </c:pt>
                <c:pt idx="2770" formatCode="General">
                  <c:v>0.47662340520069502</c:v>
                </c:pt>
                <c:pt idx="2771" formatCode="General">
                  <c:v>0.476630359426094</c:v>
                </c:pt>
                <c:pt idx="2772" formatCode="General">
                  <c:v>0.47663731050776398</c:v>
                </c:pt>
                <c:pt idx="2773" formatCode="General">
                  <c:v>0.47664425844644098</c:v>
                </c:pt>
                <c:pt idx="2774" formatCode="General">
                  <c:v>0.47665120324286198</c:v>
                </c:pt>
                <c:pt idx="2775" formatCode="General">
                  <c:v>0.47665814489776598</c:v>
                </c:pt>
                <c:pt idx="2776" formatCode="General">
                  <c:v>0.47666508341189201</c:v>
                </c:pt>
                <c:pt idx="2777" formatCode="General">
                  <c:v>0.47667201878598198</c:v>
                </c:pt>
                <c:pt idx="2778" formatCode="General">
                  <c:v>0.47667895102077701</c:v>
                </c:pt>
                <c:pt idx="2779" formatCode="General">
                  <c:v>0.47668588011702001</c:v>
                </c:pt>
                <c:pt idx="2780" formatCode="General">
                  <c:v>0.476692806075457</c:v>
                </c:pt>
                <c:pt idx="2781" formatCode="General">
                  <c:v>0.47669972889683399</c:v>
                </c:pt>
                <c:pt idx="2782" formatCode="General">
                  <c:v>0.47670664858189599</c:v>
                </c:pt>
                <c:pt idx="2783" formatCode="General">
                  <c:v>0.47671356513139201</c:v>
                </c:pt>
                <c:pt idx="2784" formatCode="General">
                  <c:v>0.47672047854607202</c:v>
                </c:pt>
                <c:pt idx="2785" formatCode="General">
                  <c:v>0.47672738882668703</c:v>
                </c:pt>
                <c:pt idx="2786" formatCode="General">
                  <c:v>0.47673429597398698</c:v>
                </c:pt>
                <c:pt idx="2787" formatCode="General">
                  <c:v>0.47674119998872699</c:v>
                </c:pt>
                <c:pt idx="2788" formatCode="General">
                  <c:v>0.47674810087165997</c:v>
                </c:pt>
                <c:pt idx="2789" formatCode="General">
                  <c:v>0.47675499862354098</c:v>
                </c:pt>
                <c:pt idx="2790" formatCode="General">
                  <c:v>0.47676189324512802</c:v>
                </c:pt>
                <c:pt idx="2791" formatCode="General">
                  <c:v>0.47676875910980698</c:v>
                </c:pt>
                <c:pt idx="2792" formatCode="General">
                  <c:v>0.476775365372334</c:v>
                </c:pt>
                <c:pt idx="2793" formatCode="General">
                  <c:v>0.47678196814053397</c:v>
                </c:pt>
                <c:pt idx="2794" formatCode="General">
                  <c:v>0.47678856741479603</c:v>
                </c:pt>
                <c:pt idx="2795" formatCode="General">
                  <c:v>0.47679516319550502</c:v>
                </c:pt>
                <c:pt idx="2796" formatCode="General">
                  <c:v>0.47680175548305198</c:v>
                </c:pt>
                <c:pt idx="2797" formatCode="General">
                  <c:v>0.47680834427782698</c:v>
                </c:pt>
                <c:pt idx="2798" formatCode="General">
                  <c:v>0.47681492958022398</c:v>
                </c:pt>
                <c:pt idx="2799" formatCode="General">
                  <c:v>0.476821511390638</c:v>
                </c:pt>
                <c:pt idx="2800" formatCode="General">
                  <c:v>0.476828089709464</c:v>
                </c:pt>
                <c:pt idx="2801" formatCode="General">
                  <c:v>0.47683466453710099</c:v>
                </c:pt>
                <c:pt idx="2802" formatCode="General">
                  <c:v>0.476841235873949</c:v>
                </c:pt>
                <c:pt idx="2803" formatCode="General">
                  <c:v>0.47684780372040902</c:v>
                </c:pt>
                <c:pt idx="2804" formatCode="General">
                  <c:v>0.47685518832903501</c:v>
                </c:pt>
                <c:pt idx="2805" formatCode="General">
                  <c:v>0.47686450445699702</c:v>
                </c:pt>
                <c:pt idx="2806" formatCode="General">
                  <c:v>0.476873885702428</c:v>
                </c:pt>
                <c:pt idx="2807" formatCode="General">
                  <c:v>0.47688326423786198</c:v>
                </c:pt>
                <c:pt idx="2808" formatCode="General">
                  <c:v>0.47689264006256898</c:v>
                </c:pt>
                <c:pt idx="2809" formatCode="General">
                  <c:v>0.47690201317582198</c:v>
                </c:pt>
                <c:pt idx="2810" formatCode="General">
                  <c:v>0.476911383576892</c:v>
                </c:pt>
                <c:pt idx="2811" formatCode="General">
                  <c:v>0.47692075126505501</c:v>
                </c:pt>
                <c:pt idx="2812" formatCode="General">
                  <c:v>0.47693011623958198</c:v>
                </c:pt>
                <c:pt idx="2813" formatCode="General">
                  <c:v>0.47693947849974999</c:v>
                </c:pt>
                <c:pt idx="2814" formatCode="General">
                  <c:v>0.47694883804483401</c:v>
                </c:pt>
                <c:pt idx="2815" formatCode="General">
                  <c:v>0.47695819487411101</c:v>
                </c:pt>
                <c:pt idx="2816" formatCode="General">
                  <c:v>0.476967548986858</c:v>
                </c:pt>
                <c:pt idx="2817" formatCode="General">
                  <c:v>0.47697690038235402</c:v>
                </c:pt>
                <c:pt idx="2818" formatCode="General">
                  <c:v>0.47698624905987802</c:v>
                </c:pt>
                <c:pt idx="2819" formatCode="General">
                  <c:v>0.476996871959603</c:v>
                </c:pt>
                <c:pt idx="2820" formatCode="General">
                  <c:v>0.477008473019222</c:v>
                </c:pt>
                <c:pt idx="2821" formatCode="General">
                  <c:v>0.47702007183263601</c:v>
                </c:pt>
                <c:pt idx="2822" formatCode="General">
                  <c:v>0.47703166839892602</c:v>
                </c:pt>
                <c:pt idx="2823" formatCode="General">
                  <c:v>0.47704326271717301</c:v>
                </c:pt>
                <c:pt idx="2824" formatCode="General">
                  <c:v>0.47705485478646098</c:v>
                </c:pt>
                <c:pt idx="2825" formatCode="General">
                  <c:v>0.477066444605869</c:v>
                </c:pt>
                <c:pt idx="2826" formatCode="General">
                  <c:v>0.47707803217448203</c:v>
                </c:pt>
                <c:pt idx="2827" formatCode="General">
                  <c:v>0.47708961749138201</c:v>
                </c:pt>
                <c:pt idx="2828" formatCode="General">
                  <c:v>0.47710120055565097</c:v>
                </c:pt>
                <c:pt idx="2829" formatCode="General">
                  <c:v>0.47711278136637197</c:v>
                </c:pt>
                <c:pt idx="2830" formatCode="General">
                  <c:v>0.47712435992262903</c:v>
                </c:pt>
                <c:pt idx="2831" formatCode="General">
                  <c:v>0.47713593622350498</c:v>
                </c:pt>
                <c:pt idx="2832" formatCode="General">
                  <c:v>0.477147510268084</c:v>
                </c:pt>
                <c:pt idx="2833" formatCode="General">
                  <c:v>0.47715908205545099</c:v>
                </c:pt>
                <c:pt idx="2834" formatCode="General">
                  <c:v>0.47717065158468902</c:v>
                </c:pt>
                <c:pt idx="2835" formatCode="General">
                  <c:v>0.47718217742983399</c:v>
                </c:pt>
                <c:pt idx="2836" formatCode="General">
                  <c:v>0.477193679471282</c:v>
                </c:pt>
                <c:pt idx="2837" formatCode="General">
                  <c:v>0.47720517940218898</c:v>
                </c:pt>
                <c:pt idx="2838" formatCode="General">
                  <c:v>0.477216677221321</c:v>
                </c:pt>
                <c:pt idx="2839" formatCode="General">
                  <c:v>0.47722873879528299</c:v>
                </c:pt>
                <c:pt idx="2840" formatCode="General">
                  <c:v>0.477240883894478</c:v>
                </c:pt>
                <c:pt idx="2841" formatCode="General">
                  <c:v>0.47725302698683603</c:v>
                </c:pt>
                <c:pt idx="2842" formatCode="General">
                  <c:v>0.47726516807133801</c:v>
                </c:pt>
                <c:pt idx="2843" formatCode="General">
                  <c:v>0.477277178061917</c:v>
                </c:pt>
                <c:pt idx="2844" formatCode="General">
                  <c:v>0.477290087996806</c:v>
                </c:pt>
                <c:pt idx="2845" formatCode="General">
                  <c:v>0.47730357407150797</c:v>
                </c:pt>
                <c:pt idx="2846" formatCode="General">
                  <c:v>0.47731705892791498</c:v>
                </c:pt>
                <c:pt idx="2847" formatCode="General">
                  <c:v>0.47733054256512802</c:v>
                </c:pt>
                <c:pt idx="2848" formatCode="General">
                  <c:v>0.47734402498224698</c:v>
                </c:pt>
                <c:pt idx="2849" formatCode="General">
                  <c:v>0.47735750617837303</c:v>
                </c:pt>
                <c:pt idx="2850" formatCode="General">
                  <c:v>0.47737098615260498</c:v>
                </c:pt>
                <c:pt idx="2851" formatCode="General">
                  <c:v>0.47738446490404102</c:v>
                </c:pt>
                <c:pt idx="2852" formatCode="General">
                  <c:v>0.47739794243177902</c:v>
                </c:pt>
                <c:pt idx="2853" formatCode="General">
                  <c:v>0.47741141873491599</c:v>
                </c:pt>
                <c:pt idx="2854" formatCode="General">
                  <c:v>0.47742489381254999</c:v>
                </c:pt>
                <c:pt idx="2855" formatCode="General">
                  <c:v>0.47743836766377501</c:v>
                </c:pt>
                <c:pt idx="2856" formatCode="General">
                  <c:v>0.477451840287688</c:v>
                </c:pt>
                <c:pt idx="2857" formatCode="General">
                  <c:v>0.47746531168338202</c:v>
                </c:pt>
                <c:pt idx="2858" formatCode="General">
                  <c:v>0.47747878184995202</c:v>
                </c:pt>
                <c:pt idx="2859" formatCode="General">
                  <c:v>0.47749225078649099</c:v>
                </c:pt>
                <c:pt idx="2860" formatCode="General">
                  <c:v>0.477505718492091</c:v>
                </c:pt>
                <c:pt idx="2861" formatCode="General">
                  <c:v>0.477519184965844</c:v>
                </c:pt>
                <c:pt idx="2862" formatCode="General">
                  <c:v>0.47753265020684199</c:v>
                </c:pt>
                <c:pt idx="2863" formatCode="General">
                  <c:v>0.47754611421417498</c:v>
                </c:pt>
                <c:pt idx="2864" formatCode="General">
                  <c:v>0.47755957698693302</c:v>
                </c:pt>
                <c:pt idx="2865" formatCode="General">
                  <c:v>0.47757303852420502</c:v>
                </c:pt>
                <c:pt idx="2866" formatCode="General">
                  <c:v>0.47758649882507997</c:v>
                </c:pt>
                <c:pt idx="2867" formatCode="General">
                  <c:v>0.47759995788864601</c:v>
                </c:pt>
                <c:pt idx="2868" formatCode="General">
                  <c:v>0.47761341571398902</c:v>
                </c:pt>
                <c:pt idx="2869" formatCode="General">
                  <c:v>0.47762687230019701</c:v>
                </c:pt>
                <c:pt idx="2870" formatCode="General">
                  <c:v>0.477640327646355</c:v>
                </c:pt>
                <c:pt idx="2871" formatCode="General">
                  <c:v>0.47765378175154799</c:v>
                </c:pt>
                <c:pt idx="2872" formatCode="General">
                  <c:v>0.47766723461486199</c:v>
                </c:pt>
                <c:pt idx="2873" formatCode="General">
                  <c:v>0.47768068623537902</c:v>
                </c:pt>
                <c:pt idx="2874" formatCode="General">
                  <c:v>0.47769413661218302</c:v>
                </c:pt>
                <c:pt idx="2875" formatCode="General">
                  <c:v>0.47770758574435701</c:v>
                </c:pt>
                <c:pt idx="2876" formatCode="General">
                  <c:v>0.47772103363098201</c:v>
                </c:pt>
                <c:pt idx="2877" formatCode="General">
                  <c:v>0.47773448027113902</c:v>
                </c:pt>
                <c:pt idx="2878" formatCode="General">
                  <c:v>0.47774792566391</c:v>
                </c:pt>
                <c:pt idx="2879" formatCode="General">
                  <c:v>0.47776136980837303</c:v>
                </c:pt>
                <c:pt idx="2880" formatCode="General">
                  <c:v>0.477774812703609</c:v>
                </c:pt>
                <c:pt idx="2881" formatCode="General">
                  <c:v>0.47778825434869499</c:v>
                </c:pt>
                <c:pt idx="2882" formatCode="General">
                  <c:v>0.477801694742709</c:v>
                </c:pt>
                <c:pt idx="2883" formatCode="General">
                  <c:v>0.47781513388472802</c:v>
                </c:pt>
                <c:pt idx="2884" formatCode="General">
                  <c:v>0.47782857177382998</c:v>
                </c:pt>
                <c:pt idx="2885" formatCode="General">
                  <c:v>0.47784200840908903</c:v>
                </c:pt>
                <c:pt idx="2886" formatCode="General">
                  <c:v>0.47785544378958</c:v>
                </c:pt>
                <c:pt idx="2887" formatCode="General">
                  <c:v>0.47786891767462197</c:v>
                </c:pt>
                <c:pt idx="2888" formatCode="General">
                  <c:v>0.47788265336300001</c:v>
                </c:pt>
                <c:pt idx="2889" formatCode="General">
                  <c:v>0.47789638784816002</c:v>
                </c:pt>
                <c:pt idx="2890" formatCode="General">
                  <c:v>0.47791012112936099</c:v>
                </c:pt>
                <c:pt idx="2891" formatCode="General">
                  <c:v>0.477923853205864</c:v>
                </c:pt>
                <c:pt idx="2892" formatCode="General">
                  <c:v>0.47793758407692699</c:v>
                </c:pt>
                <c:pt idx="2893" formatCode="General">
                  <c:v>0.47795131374181099</c:v>
                </c:pt>
                <c:pt idx="2894" formatCode="General">
                  <c:v>0.47796504219977298</c:v>
                </c:pt>
                <c:pt idx="2895" formatCode="General">
                  <c:v>0.477978769450073</c:v>
                </c:pt>
                <c:pt idx="2896" formatCode="General">
                  <c:v>0.47799249549196798</c:v>
                </c:pt>
                <c:pt idx="2897" formatCode="General">
                  <c:v>0.47800622032471601</c:v>
                </c:pt>
                <c:pt idx="2898" formatCode="General">
                  <c:v>0.47801994394757402</c:v>
                </c:pt>
                <c:pt idx="2899" formatCode="General">
                  <c:v>0.47803366635979899</c:v>
                </c:pt>
                <c:pt idx="2900" formatCode="General">
                  <c:v>0.47804738756064702</c:v>
                </c:pt>
                <c:pt idx="2901" formatCode="General">
                  <c:v>0.47806110754937498</c:v>
                </c:pt>
                <c:pt idx="2902" formatCode="General">
                  <c:v>0.47807482632523801</c:v>
                </c:pt>
                <c:pt idx="2903" formatCode="General">
                  <c:v>0.47808918754500801</c:v>
                </c:pt>
                <c:pt idx="2904" formatCode="General">
                  <c:v>0.47810295639603401</c:v>
                </c:pt>
                <c:pt idx="2905" formatCode="General">
                  <c:v>0.47811648574110499</c:v>
                </c:pt>
                <c:pt idx="2906" formatCode="General">
                  <c:v>0.478130014009021</c:v>
                </c:pt>
                <c:pt idx="2907" formatCode="General">
                  <c:v>0.47814354119893598</c:v>
                </c:pt>
                <c:pt idx="2908" formatCode="General">
                  <c:v>0.47815706731000202</c:v>
                </c:pt>
                <c:pt idx="2909" formatCode="General">
                  <c:v>0.47817059234137199</c:v>
                </c:pt>
                <c:pt idx="2910" formatCode="General">
                  <c:v>0.478183499779883</c:v>
                </c:pt>
                <c:pt idx="2911" formatCode="General">
                  <c:v>0.47819549684547802</c:v>
                </c:pt>
                <c:pt idx="2912" formatCode="General">
                  <c:v>0.47820749292037901</c:v>
                </c:pt>
                <c:pt idx="2913" formatCode="General">
                  <c:v>0.47821948800393099</c:v>
                </c:pt>
                <c:pt idx="2914" formatCode="General">
                  <c:v>0.478231482095477</c:v>
                </c:pt>
                <c:pt idx="2915" formatCode="General">
                  <c:v>0.478243475194363</c:v>
                </c:pt>
                <c:pt idx="2916" formatCode="General">
                  <c:v>0.47825546729993001</c:v>
                </c:pt>
                <c:pt idx="2917" formatCode="General">
                  <c:v>0.47826705164917799</c:v>
                </c:pt>
                <c:pt idx="2918" formatCode="General">
                  <c:v>0.47827782143578801</c:v>
                </c:pt>
                <c:pt idx="2919" formatCode="General">
                  <c:v>0.478288590162181</c:v>
                </c:pt>
                <c:pt idx="2920" formatCode="General">
                  <c:v>0.47829935782774202</c:v>
                </c:pt>
                <c:pt idx="2921" formatCode="General">
                  <c:v>0.478310124431852</c:v>
                </c:pt>
                <c:pt idx="2922" formatCode="General">
                  <c:v>0.47832088997389599</c:v>
                </c:pt>
                <c:pt idx="2923" formatCode="General">
                  <c:v>0.47833165445325398</c:v>
                </c:pt>
                <c:pt idx="2924" formatCode="General">
                  <c:v>0.47834241786930998</c:v>
                </c:pt>
                <c:pt idx="2925" formatCode="General">
                  <c:v>0.47835390526937299</c:v>
                </c:pt>
                <c:pt idx="2926" formatCode="General">
                  <c:v>0.47836562378266001</c:v>
                </c:pt>
                <c:pt idx="2927" formatCode="General">
                  <c:v>0.47837734141574001</c:v>
                </c:pt>
                <c:pt idx="2928" formatCode="General">
                  <c:v>0.478389058168118</c:v>
                </c:pt>
                <c:pt idx="2929" formatCode="General">
                  <c:v>0.47840077403930198</c:v>
                </c:pt>
                <c:pt idx="2930" formatCode="General">
                  <c:v>0.47841248902879902</c:v>
                </c:pt>
                <c:pt idx="2931" formatCode="General">
                  <c:v>0.478424203136113</c:v>
                </c:pt>
                <c:pt idx="2932" formatCode="General">
                  <c:v>0.478435916360753</c:v>
                </c:pt>
                <c:pt idx="2933" formatCode="General">
                  <c:v>0.47844762870222302</c:v>
                </c:pt>
                <c:pt idx="2934" formatCode="General">
                  <c:v>0.478459340160029</c:v>
                </c:pt>
                <c:pt idx="2935" formatCode="General">
                  <c:v>0.47847105073367602</c:v>
                </c:pt>
                <c:pt idx="2936" formatCode="General">
                  <c:v>0.47848276042266902</c:v>
                </c:pt>
                <c:pt idx="2937" formatCode="General">
                  <c:v>0.47849446922651301</c:v>
                </c:pt>
                <c:pt idx="2938" formatCode="General">
                  <c:v>0.478506177144713</c:v>
                </c:pt>
                <c:pt idx="2939" formatCode="General">
                  <c:v>0.47851788417677199</c:v>
                </c:pt>
                <c:pt idx="2940" formatCode="General">
                  <c:v>0.478529590322196</c:v>
                </c:pt>
                <c:pt idx="2941" formatCode="General">
                  <c:v>0.47854129558048702</c:v>
                </c:pt>
                <c:pt idx="2942" formatCode="General">
                  <c:v>0.47855299995114903</c:v>
                </c:pt>
                <c:pt idx="2943" formatCode="General">
                  <c:v>0.47856483969309599</c:v>
                </c:pt>
                <c:pt idx="2944" formatCode="General">
                  <c:v>0.47857670593728502</c:v>
                </c:pt>
                <c:pt idx="2945" formatCode="General">
                  <c:v>0.47858857035374802</c:v>
                </c:pt>
                <c:pt idx="2946" formatCode="General">
                  <c:v>0.47860051118067098</c:v>
                </c:pt>
                <c:pt idx="2947" formatCode="General">
                  <c:v>0.47861263887114502</c:v>
                </c:pt>
                <c:pt idx="2948" formatCode="General">
                  <c:v>0.47862551606862902</c:v>
                </c:pt>
                <c:pt idx="2949" formatCode="General">
                  <c:v>0.478638587560196</c:v>
                </c:pt>
                <c:pt idx="2950" formatCode="General">
                  <c:v>0.47865163963582102</c:v>
                </c:pt>
                <c:pt idx="2951" formatCode="General">
                  <c:v>0.47866468937860102</c:v>
                </c:pt>
                <c:pt idx="2952" formatCode="General">
                  <c:v>0.47867773678780201</c:v>
                </c:pt>
                <c:pt idx="2953" formatCode="General">
                  <c:v>0.47869078186268799</c:v>
                </c:pt>
                <c:pt idx="2954" formatCode="General">
                  <c:v>0.47870382460252903</c:v>
                </c:pt>
                <c:pt idx="2955" formatCode="General">
                  <c:v>0.47871686500659</c:v>
                </c:pt>
                <c:pt idx="2956" formatCode="General">
                  <c:v>0.47872990307413898</c:v>
                </c:pt>
                <c:pt idx="2957" formatCode="General">
                  <c:v>0.47874293880444602</c:v>
                </c:pt>
                <c:pt idx="2958" formatCode="General">
                  <c:v>0.47875597219677801</c:v>
                </c:pt>
                <c:pt idx="2959" formatCode="General">
                  <c:v>0.478769003250406</c:v>
                </c:pt>
                <c:pt idx="2960" formatCode="General">
                  <c:v>0.47878203196459801</c:v>
                </c:pt>
                <c:pt idx="2961" formatCode="General">
                  <c:v>0.47879505833862701</c:v>
                </c:pt>
                <c:pt idx="2962" formatCode="General">
                  <c:v>0.47880808237176198</c:v>
                </c:pt>
                <c:pt idx="2963" formatCode="General">
                  <c:v>0.47882110406327499</c:v>
                </c:pt>
                <c:pt idx="2964" formatCode="General">
                  <c:v>0.47883412341243797</c:v>
                </c:pt>
                <c:pt idx="2965" formatCode="General">
                  <c:v>0.478847140418524</c:v>
                </c:pt>
                <c:pt idx="2966" formatCode="General">
                  <c:v>0.47886015508080598</c:v>
                </c:pt>
                <c:pt idx="2967" formatCode="General">
                  <c:v>0.47887316739855701</c:v>
                </c:pt>
                <c:pt idx="2968" formatCode="General">
                  <c:v>0.47888617737105199</c:v>
                </c:pt>
                <c:pt idx="2969" formatCode="General">
                  <c:v>0.47889918499756501</c:v>
                </c:pt>
                <c:pt idx="2970" formatCode="General">
                  <c:v>0.47891219027737097</c:v>
                </c:pt>
                <c:pt idx="2971" formatCode="General">
                  <c:v>0.47892519320974702</c:v>
                </c:pt>
                <c:pt idx="2972" formatCode="General">
                  <c:v>0.47893819379396801</c:v>
                </c:pt>
                <c:pt idx="2973" formatCode="General">
                  <c:v>0.47895119202931202</c:v>
                </c:pt>
                <c:pt idx="2974" formatCode="General">
                  <c:v>0.47896418791505502</c:v>
                </c:pt>
                <c:pt idx="2975" formatCode="General">
                  <c:v>0.47897718145047502</c:v>
                </c:pt>
                <c:pt idx="2976" formatCode="General">
                  <c:v>0.478990172634852</c:v>
                </c:pt>
                <c:pt idx="2977" formatCode="General">
                  <c:v>0.47900316146746402</c:v>
                </c:pt>
                <c:pt idx="2978" formatCode="General">
                  <c:v>0.47901614794759001</c:v>
                </c:pt>
                <c:pt idx="2979" formatCode="General">
                  <c:v>0.47902913207450998</c:v>
                </c:pt>
                <c:pt idx="2980" formatCode="General">
                  <c:v>0.479042113847506</c:v>
                </c:pt>
                <c:pt idx="2981" formatCode="General">
                  <c:v>0.47905509326585799</c:v>
                </c:pt>
                <c:pt idx="2982" formatCode="General">
                  <c:v>0.47906807032884802</c:v>
                </c:pt>
                <c:pt idx="2983" formatCode="General">
                  <c:v>0.47908104503575899</c:v>
                </c:pt>
                <c:pt idx="2984" formatCode="General">
                  <c:v>0.47909401738587198</c:v>
                </c:pt>
                <c:pt idx="2985" formatCode="General">
                  <c:v>0.47910698737847202</c:v>
                </c:pt>
                <c:pt idx="2986" formatCode="General">
                  <c:v>0.47911995501284199</c:v>
                </c:pt>
                <c:pt idx="2987" formatCode="General">
                  <c:v>0.47913292028826698</c:v>
                </c:pt>
                <c:pt idx="2988" formatCode="General">
                  <c:v>0.47914588320403101</c:v>
                </c:pt>
                <c:pt idx="2989" formatCode="General">
                  <c:v>0.47915884375942103</c:v>
                </c:pt>
                <c:pt idx="2990" formatCode="General">
                  <c:v>0.479171801953723</c:v>
                </c:pt>
                <c:pt idx="2991" formatCode="General">
                  <c:v>0.47918475778622199</c:v>
                </c:pt>
                <c:pt idx="2992" formatCode="General">
                  <c:v>0.47919771125620703</c:v>
                </c:pt>
                <c:pt idx="2993" formatCode="General">
                  <c:v>0.479210662362965</c:v>
                </c:pt>
                <c:pt idx="2994" formatCode="General">
                  <c:v>0.47922361110578399</c:v>
                </c:pt>
                <c:pt idx="2995" formatCode="General">
                  <c:v>0.479236557483954</c:v>
                </c:pt>
                <c:pt idx="2996" formatCode="General">
                  <c:v>0.47924950149676299</c:v>
                </c:pt>
                <c:pt idx="2997" formatCode="General">
                  <c:v>0.47926244314350303</c:v>
                </c:pt>
                <c:pt idx="2998" formatCode="General">
                  <c:v>0.47927545103685898</c:v>
                </c:pt>
                <c:pt idx="2999" formatCode="General">
                  <c:v>0.47928863909442299</c:v>
                </c:pt>
                <c:pt idx="3000" formatCode="General">
                  <c:v>0.47930182409662397</c:v>
                </c:pt>
                <c:pt idx="3001" formatCode="General">
                  <c:v>0.479315006042908</c:v>
                </c:pt>
                <c:pt idx="3002" formatCode="General">
                  <c:v>0.479328184932721</c:v>
                </c:pt>
                <c:pt idx="3003" formatCode="General">
                  <c:v>0.47934136076551098</c:v>
                </c:pt>
                <c:pt idx="3004" formatCode="General">
                  <c:v>0.47935453354072699</c:v>
                </c:pt>
                <c:pt idx="3005" formatCode="General">
                  <c:v>0.47936528244238302</c:v>
                </c:pt>
                <c:pt idx="3006" formatCode="General">
                  <c:v>0.47937592722838601</c:v>
                </c:pt>
                <c:pt idx="3007" formatCode="General">
                  <c:v>0.47938656984702299</c:v>
                </c:pt>
                <c:pt idx="3008" formatCode="General">
                  <c:v>0.47939721029955301</c:v>
                </c:pt>
                <c:pt idx="3009" formatCode="General">
                  <c:v>0.479407848587239</c:v>
                </c:pt>
                <c:pt idx="3010" formatCode="General">
                  <c:v>0.47941848471133802</c:v>
                </c:pt>
                <c:pt idx="3011" formatCode="General">
                  <c:v>0.479429118673112</c:v>
                </c:pt>
                <c:pt idx="3012" formatCode="General">
                  <c:v>0.47943975047381798</c:v>
                </c:pt>
                <c:pt idx="3013" formatCode="General">
                  <c:v>0.47945038011471802</c:v>
                </c:pt>
                <c:pt idx="3014" formatCode="General">
                  <c:v>0.479461007597069</c:v>
                </c:pt>
                <c:pt idx="3015" formatCode="General">
                  <c:v>0.47947206874642301</c:v>
                </c:pt>
                <c:pt idx="3016" formatCode="General">
                  <c:v>0.479483924946629</c:v>
                </c:pt>
                <c:pt idx="3017" formatCode="General">
                  <c:v>0.47949577939228799</c:v>
                </c:pt>
                <c:pt idx="3018" formatCode="General">
                  <c:v>0.47950763208436198</c:v>
                </c:pt>
                <c:pt idx="3019" formatCode="General">
                  <c:v>0.47951948302381098</c:v>
                </c:pt>
                <c:pt idx="3020" formatCode="General">
                  <c:v>0.479531332211594</c:v>
                </c:pt>
                <c:pt idx="3021" formatCode="General">
                  <c:v>0.47954317964867199</c:v>
                </c:pt>
                <c:pt idx="3022" formatCode="General">
                  <c:v>0.47955502533600602</c:v>
                </c:pt>
                <c:pt idx="3023" formatCode="General">
                  <c:v>0.479566869274553</c:v>
                </c:pt>
                <c:pt idx="3024" formatCode="General">
                  <c:v>0.47957872144921698</c:v>
                </c:pt>
                <c:pt idx="3025" formatCode="General">
                  <c:v>0.47959155044946999</c:v>
                </c:pt>
                <c:pt idx="3026" formatCode="General">
                  <c:v>0.47960380681102699</c:v>
                </c:pt>
                <c:pt idx="3027" formatCode="General">
                  <c:v>0.479614276326147</c:v>
                </c:pt>
                <c:pt idx="3028" formatCode="General">
                  <c:v>0.47962474366533903</c:v>
                </c:pt>
                <c:pt idx="3029" formatCode="General">
                  <c:v>0.47963520883007399</c:v>
                </c:pt>
                <c:pt idx="3030" formatCode="General">
                  <c:v>0.47964567182182299</c:v>
                </c:pt>
                <c:pt idx="3031" formatCode="General">
                  <c:v>0.47965613264205598</c:v>
                </c:pt>
                <c:pt idx="3032" formatCode="General">
                  <c:v>0.47966659129224198</c:v>
                </c:pt>
                <c:pt idx="3033" formatCode="General">
                  <c:v>0.47967704777384901</c:v>
                </c:pt>
                <c:pt idx="3034" formatCode="General">
                  <c:v>0.47968750208834599</c:v>
                </c:pt>
                <c:pt idx="3035" formatCode="General">
                  <c:v>0.47969795423720102</c:v>
                </c:pt>
                <c:pt idx="3036" formatCode="General">
                  <c:v>0.47970840422187999</c:v>
                </c:pt>
                <c:pt idx="3037" formatCode="General">
                  <c:v>0.47971885204384901</c:v>
                </c:pt>
                <c:pt idx="3038" formatCode="General">
                  <c:v>0.47972946076336798</c:v>
                </c:pt>
                <c:pt idx="3039" formatCode="General">
                  <c:v>0.47974124926488698</c:v>
                </c:pt>
                <c:pt idx="3040" formatCode="General">
                  <c:v>0.47975303519006401</c:v>
                </c:pt>
                <c:pt idx="3041" formatCode="General">
                  <c:v>0.47976481854072001</c:v>
                </c:pt>
                <c:pt idx="3042" formatCode="General">
                  <c:v>0.479776599318677</c:v>
                </c:pt>
                <c:pt idx="3043" formatCode="General">
                  <c:v>0.47978837752575398</c:v>
                </c:pt>
                <c:pt idx="3044" formatCode="General">
                  <c:v>0.479800153163772</c:v>
                </c:pt>
                <c:pt idx="3045" formatCode="General">
                  <c:v>0.47981192623454799</c:v>
                </c:pt>
                <c:pt idx="3046" formatCode="General">
                  <c:v>0.47982369673990199</c:v>
                </c:pt>
                <c:pt idx="3047" formatCode="General">
                  <c:v>0.479835464681651</c:v>
                </c:pt>
                <c:pt idx="3048" formatCode="General">
                  <c:v>0.47984723006161001</c:v>
                </c:pt>
                <c:pt idx="3049" formatCode="General">
                  <c:v>0.479858992881597</c:v>
                </c:pt>
                <c:pt idx="3050" formatCode="General">
                  <c:v>0.47987075314342698</c:v>
                </c:pt>
                <c:pt idx="3051" formatCode="General">
                  <c:v>0.47988251084891198</c:v>
                </c:pt>
                <c:pt idx="3052" formatCode="General">
                  <c:v>0.47989426599986901</c:v>
                </c:pt>
                <c:pt idx="3053" formatCode="General">
                  <c:v>0.479906018598109</c:v>
                </c:pt>
                <c:pt idx="3054" formatCode="General">
                  <c:v>0.479917768645445</c:v>
                </c:pt>
                <c:pt idx="3055" formatCode="General">
                  <c:v>0.47992951614368801</c:v>
                </c:pt>
                <c:pt idx="3056" formatCode="General">
                  <c:v>0.47994126109464902</c:v>
                </c:pt>
                <c:pt idx="3057" formatCode="General">
                  <c:v>0.47995300350013798</c:v>
                </c:pt>
                <c:pt idx="3058" formatCode="General">
                  <c:v>0.47996474336196499</c:v>
                </c:pt>
                <c:pt idx="3059" formatCode="General">
                  <c:v>0.479976389125159</c:v>
                </c:pt>
                <c:pt idx="3060" formatCode="General">
                  <c:v>0.47998856746067498</c:v>
                </c:pt>
                <c:pt idx="3061" formatCode="General">
                  <c:v>0.480000743246772</c:v>
                </c:pt>
                <c:pt idx="3062" formatCode="General">
                  <c:v>0.48001291648484701</c:v>
                </c:pt>
                <c:pt idx="3063" formatCode="General">
                  <c:v>0.48002508717629599</c:v>
                </c:pt>
                <c:pt idx="3064" formatCode="General">
                  <c:v>0.480034530878932</c:v>
                </c:pt>
                <c:pt idx="3065" formatCode="General">
                  <c:v>0.48004227572857999</c:v>
                </c:pt>
                <c:pt idx="3066" formatCode="General">
                  <c:v>0.48005001913120399</c:v>
                </c:pt>
                <c:pt idx="3067" formatCode="General">
                  <c:v>0.48005776108819898</c:v>
                </c:pt>
                <c:pt idx="3068" formatCode="General">
                  <c:v>0.48006550160096201</c:v>
                </c:pt>
                <c:pt idx="3069" formatCode="General">
                  <c:v>0.48007324067088297</c:v>
                </c:pt>
                <c:pt idx="3070" formatCode="General">
                  <c:v>0.48008097829935698</c:v>
                </c:pt>
                <c:pt idx="3071" formatCode="General">
                  <c:v>0.48008871448777302</c:v>
                </c:pt>
                <c:pt idx="3072" formatCode="General">
                  <c:v>0.48009644923751998</c:v>
                </c:pt>
                <c:pt idx="3073" formatCode="General">
                  <c:v>0.48010418254998599</c:v>
                </c:pt>
                <c:pt idx="3074" formatCode="General">
                  <c:v>0.48011191442655599</c:v>
                </c:pt>
                <c:pt idx="3075" formatCode="General">
                  <c:v>0.48011964486861503</c:v>
                </c:pt>
                <c:pt idx="3076" formatCode="General">
                  <c:v>0.480127373877547</c:v>
                </c:pt>
                <c:pt idx="3077" formatCode="General">
                  <c:v>0.48013510145473198</c:v>
                </c:pt>
                <c:pt idx="3078" formatCode="General">
                  <c:v>0.48014282760155003</c:v>
                </c:pt>
                <c:pt idx="3079" formatCode="General">
                  <c:v>0.48015055231938097</c:v>
                </c:pt>
                <c:pt idx="3080" formatCode="General">
                  <c:v>0.480158275609601</c:v>
                </c:pt>
                <c:pt idx="3081" formatCode="General">
                  <c:v>0.48016599747358601</c:v>
                </c:pt>
                <c:pt idx="3082" formatCode="General">
                  <c:v>0.48017371791271102</c:v>
                </c:pt>
                <c:pt idx="3083" formatCode="General">
                  <c:v>0.48018143692834703</c:v>
                </c:pt>
                <c:pt idx="3084" formatCode="General">
                  <c:v>0.480189154521867</c:v>
                </c:pt>
                <c:pt idx="3085" formatCode="General">
                  <c:v>0.48019687069464101</c:v>
                </c:pt>
                <c:pt idx="3086" formatCode="General">
                  <c:v>0.48020458544803502</c:v>
                </c:pt>
                <c:pt idx="3087" formatCode="General">
                  <c:v>0.48021229878341898</c:v>
                </c:pt>
                <c:pt idx="3088" formatCode="General">
                  <c:v>0.48022001070215597</c:v>
                </c:pt>
                <c:pt idx="3089" formatCode="General">
                  <c:v>0.48022772120561003</c:v>
                </c:pt>
                <c:pt idx="3090" formatCode="General">
                  <c:v>0.48023543029514598</c:v>
                </c:pt>
                <c:pt idx="3091" formatCode="General">
                  <c:v>0.48024313797212298</c:v>
                </c:pt>
                <c:pt idx="3092" formatCode="General">
                  <c:v>0.48025084423790099</c:v>
                </c:pt>
                <c:pt idx="3093" formatCode="General">
                  <c:v>0.48025854909383903</c:v>
                </c:pt>
                <c:pt idx="3094" formatCode="General">
                  <c:v>0.48026625254129202</c:v>
                </c:pt>
                <c:pt idx="3095" formatCode="General">
                  <c:v>0.48027395458161798</c:v>
                </c:pt>
                <c:pt idx="3096" formatCode="General">
                  <c:v>0.480281655216168</c:v>
                </c:pt>
                <c:pt idx="3097" formatCode="General">
                  <c:v>0.480289354446296</c:v>
                </c:pt>
                <c:pt idx="3098" formatCode="General">
                  <c:v>0.48029705227335301</c:v>
                </c:pt>
                <c:pt idx="3099" formatCode="General">
                  <c:v>0.480304748698688</c:v>
                </c:pt>
                <c:pt idx="3100" formatCode="General">
                  <c:v>0.48031244372365001</c:v>
                </c:pt>
                <c:pt idx="3101" formatCode="General">
                  <c:v>0.48032013734958401</c:v>
                </c:pt>
                <c:pt idx="3102" formatCode="General">
                  <c:v>0.48032782957783698</c:v>
                </c:pt>
                <c:pt idx="3103" formatCode="General">
                  <c:v>0.48033552040975203</c:v>
                </c:pt>
                <c:pt idx="3104" formatCode="General">
                  <c:v>0.48034320984667001</c:v>
                </c:pt>
                <c:pt idx="3105" formatCode="General">
                  <c:v>0.48035089788993501</c:v>
                </c:pt>
                <c:pt idx="3106" formatCode="General">
                  <c:v>0.48035858454088298</c:v>
                </c:pt>
                <c:pt idx="3107" formatCode="General">
                  <c:v>0.48036626980085501</c:v>
                </c:pt>
                <c:pt idx="3108" formatCode="General">
                  <c:v>0.48037395367118602</c:v>
                </c:pt>
                <c:pt idx="3109" formatCode="General">
                  <c:v>0.480381636153212</c:v>
                </c:pt>
                <c:pt idx="3110" formatCode="General">
                  <c:v>0.480389317248266</c:v>
                </c:pt>
                <c:pt idx="3111" formatCode="General">
                  <c:v>0.48039699695768001</c:v>
                </c:pt>
                <c:pt idx="3112" formatCode="General">
                  <c:v>0.48040467528278602</c:v>
                </c:pt>
                <c:pt idx="3113" formatCode="General">
                  <c:v>0.48041235222491402</c:v>
                </c:pt>
                <c:pt idx="3114" formatCode="General">
                  <c:v>0.48042000029603399</c:v>
                </c:pt>
                <c:pt idx="3115" formatCode="General">
                  <c:v>0.48042742694443102</c:v>
                </c:pt>
                <c:pt idx="3116" formatCode="General">
                  <c:v>0.48043485198425601</c:v>
                </c:pt>
                <c:pt idx="3117" formatCode="General">
                  <c:v>0.48044227541685203</c:v>
                </c:pt>
                <c:pt idx="3118" formatCode="General">
                  <c:v>0.48044969724355802</c:v>
                </c:pt>
                <c:pt idx="3119" formatCode="General">
                  <c:v>0.48045711746571601</c:v>
                </c:pt>
                <c:pt idx="3120" formatCode="General">
                  <c:v>0.480464536084664</c:v>
                </c:pt>
                <c:pt idx="3121" formatCode="General">
                  <c:v>0.48047195310173801</c:v>
                </c:pt>
                <c:pt idx="3122" formatCode="General">
                  <c:v>0.48047936851827799</c:v>
                </c:pt>
                <c:pt idx="3123" formatCode="General">
                  <c:v>0.48048678233561598</c:v>
                </c:pt>
                <c:pt idx="3124" formatCode="General">
                  <c:v>0.48049419455508802</c:v>
                </c:pt>
                <c:pt idx="3125" formatCode="General">
                  <c:v>0.48050160517802598</c:v>
                </c:pt>
                <c:pt idx="3126" formatCode="General">
                  <c:v>0.48050901420576397</c:v>
                </c:pt>
                <c:pt idx="3127" formatCode="General">
                  <c:v>0.48051642163963099</c:v>
                </c:pt>
                <c:pt idx="3128" formatCode="General">
                  <c:v>0.48052382748095801</c:v>
                </c:pt>
                <c:pt idx="3129" formatCode="General">
                  <c:v>0.48053123173107398</c:v>
                </c:pt>
                <c:pt idx="3130" formatCode="General">
                  <c:v>0.480540081648201</c:v>
                </c:pt>
                <c:pt idx="3131" formatCode="General">
                  <c:v>0.48054952883066698</c:v>
                </c:pt>
                <c:pt idx="3132" formatCode="General">
                  <c:v>0.48055897357704902</c:v>
                </c:pt>
                <c:pt idx="3133" formatCode="General">
                  <c:v>0.48056841588793198</c:v>
                </c:pt>
                <c:pt idx="3134" formatCode="General">
                  <c:v>0.480577855763898</c:v>
                </c:pt>
                <c:pt idx="3135" formatCode="General">
                  <c:v>0.480587990254154</c:v>
                </c:pt>
                <c:pt idx="3136" formatCode="General">
                  <c:v>0.48059966053567998</c:v>
                </c:pt>
                <c:pt idx="3137" formatCode="General">
                  <c:v>0.48061138490070399</c:v>
                </c:pt>
                <c:pt idx="3138" formatCode="General">
                  <c:v>0.48062310597826202</c:v>
                </c:pt>
                <c:pt idx="3139" formatCode="General">
                  <c:v>0.48063482376872801</c:v>
                </c:pt>
                <c:pt idx="3140" formatCode="General">
                  <c:v>0.480646538272479</c:v>
                </c:pt>
                <c:pt idx="3141" formatCode="General">
                  <c:v>0.48065960618521503</c:v>
                </c:pt>
                <c:pt idx="3142" formatCode="General">
                  <c:v>0.48067359128707798</c:v>
                </c:pt>
                <c:pt idx="3143" formatCode="General">
                  <c:v>0.48068757395712097</c:v>
                </c:pt>
                <c:pt idx="3144" formatCode="General">
                  <c:v>0.48070155419517602</c:v>
                </c:pt>
                <c:pt idx="3145" formatCode="General">
                  <c:v>0.48071553200107497</c:v>
                </c:pt>
                <c:pt idx="3146" formatCode="General">
                  <c:v>0.48072950737465098</c:v>
                </c:pt>
                <c:pt idx="3147" formatCode="General">
                  <c:v>0.48074348031573899</c:v>
                </c:pt>
                <c:pt idx="3148" formatCode="General">
                  <c:v>0.48075745082417398</c:v>
                </c:pt>
                <c:pt idx="3149" formatCode="General">
                  <c:v>0.48077141889979103</c:v>
                </c:pt>
                <c:pt idx="3150" formatCode="General">
                  <c:v>0.48078538454242797</c:v>
                </c:pt>
                <c:pt idx="3151" formatCode="General">
                  <c:v>0.48079934775192201</c:v>
                </c:pt>
                <c:pt idx="3152" formatCode="General">
                  <c:v>0.48081330852811099</c:v>
                </c:pt>
                <c:pt idx="3153" formatCode="General">
                  <c:v>0.48082726687083599</c:v>
                </c:pt>
                <c:pt idx="3154" formatCode="General">
                  <c:v>0.48084122277993402</c:v>
                </c:pt>
                <c:pt idx="3155" formatCode="General">
                  <c:v>0.48085517625524998</c:v>
                </c:pt>
                <c:pt idx="3156" formatCode="General">
                  <c:v>0.48086912729662301</c:v>
                </c:pt>
                <c:pt idx="3157" formatCode="General">
                  <c:v>0.48088188650877101</c:v>
                </c:pt>
                <c:pt idx="3158" formatCode="General">
                  <c:v>0.48089410170170899</c:v>
                </c:pt>
                <c:pt idx="3159" formatCode="General">
                  <c:v>0.48090631521813698</c:v>
                </c:pt>
                <c:pt idx="3160" formatCode="General">
                  <c:v>0.48091852705784399</c:v>
                </c:pt>
                <c:pt idx="3161" formatCode="General">
                  <c:v>0.48093073722061602</c:v>
                </c:pt>
                <c:pt idx="3162" formatCode="General">
                  <c:v>0.48094294570624102</c:v>
                </c:pt>
                <c:pt idx="3163" formatCode="General">
                  <c:v>0.48095515251450699</c:v>
                </c:pt>
                <c:pt idx="3164" formatCode="General">
                  <c:v>0.48096735764520199</c:v>
                </c:pt>
                <c:pt idx="3165" formatCode="General">
                  <c:v>0.48097956109811602</c:v>
                </c:pt>
                <c:pt idx="3166" formatCode="General">
                  <c:v>0.48099176287303602</c:v>
                </c:pt>
                <c:pt idx="3167" formatCode="General">
                  <c:v>0.48100396296975301</c:v>
                </c:pt>
                <c:pt idx="3168" formatCode="General">
                  <c:v>0.48101616138805597</c:v>
                </c:pt>
                <c:pt idx="3169" formatCode="General">
                  <c:v>0.48102835812773598</c:v>
                </c:pt>
                <c:pt idx="3170" formatCode="General">
                  <c:v>0.48104055318858302</c:v>
                </c:pt>
                <c:pt idx="3171" formatCode="General">
                  <c:v>0.48105276952130799</c:v>
                </c:pt>
                <c:pt idx="3172" formatCode="General">
                  <c:v>0.48106552923114099</c:v>
                </c:pt>
                <c:pt idx="3173" formatCode="General">
                  <c:v>0.481078287207721</c:v>
                </c:pt>
                <c:pt idx="3174" formatCode="General">
                  <c:v>0.48109104345079001</c:v>
                </c:pt>
                <c:pt idx="3175" formatCode="General">
                  <c:v>0.48110379796009101</c:v>
                </c:pt>
                <c:pt idx="3176" formatCode="General">
                  <c:v>0.48111655073536802</c:v>
                </c:pt>
                <c:pt idx="3177" formatCode="General">
                  <c:v>0.48112930177636498</c:v>
                </c:pt>
                <c:pt idx="3178" formatCode="General">
                  <c:v>0.48114222187415601</c:v>
                </c:pt>
                <c:pt idx="3179" formatCode="General">
                  <c:v>0.48115520266795497</c:v>
                </c:pt>
                <c:pt idx="3180" formatCode="General">
                  <c:v>0.48116817588289201</c:v>
                </c:pt>
                <c:pt idx="3181" formatCode="General">
                  <c:v>0.48118114738899198</c:v>
                </c:pt>
                <c:pt idx="3182" formatCode="General">
                  <c:v>0.48119411718600102</c:v>
                </c:pt>
                <c:pt idx="3183" formatCode="General">
                  <c:v>0.48120708527366501</c:v>
                </c:pt>
                <c:pt idx="3184" formatCode="General">
                  <c:v>0.48122005165173098</c:v>
                </c:pt>
                <c:pt idx="3185" formatCode="General">
                  <c:v>0.48123301631994603</c:v>
                </c:pt>
                <c:pt idx="3186" formatCode="General">
                  <c:v>0.48124592334494098</c:v>
                </c:pt>
                <c:pt idx="3187" formatCode="General">
                  <c:v>0.48125879804695898</c:v>
                </c:pt>
                <c:pt idx="3188" formatCode="General">
                  <c:v>0.48127167100898099</c:v>
                </c:pt>
                <c:pt idx="3189" formatCode="General">
                  <c:v>0.481284542230766</c:v>
                </c:pt>
                <c:pt idx="3190" formatCode="General">
                  <c:v>0.48129741171207202</c:v>
                </c:pt>
                <c:pt idx="3191" formatCode="General">
                  <c:v>0.48131027945265797</c:v>
                </c:pt>
                <c:pt idx="3192" formatCode="General">
                  <c:v>0.481323145452284</c:v>
                </c:pt>
                <c:pt idx="3193" formatCode="General">
                  <c:v>0.48133600971071</c:v>
                </c:pt>
                <c:pt idx="3194" formatCode="General">
                  <c:v>0.48134887222769501</c:v>
                </c:pt>
                <c:pt idx="3195" formatCode="General">
                  <c:v>0.481361733003</c:v>
                </c:pt>
                <c:pt idx="3196" formatCode="General">
                  <c:v>0.481374592036386</c:v>
                </c:pt>
                <c:pt idx="3197" formatCode="General">
                  <c:v>0.48138744932761501</c:v>
                </c:pt>
                <c:pt idx="3198" formatCode="General">
                  <c:v>0.48140030487644703</c:v>
                </c:pt>
                <c:pt idx="3199" formatCode="General">
                  <c:v>0.481413158682646</c:v>
                </c:pt>
                <c:pt idx="3200" formatCode="General">
                  <c:v>0.48142601074597502</c:v>
                </c:pt>
                <c:pt idx="3201" formatCode="General">
                  <c:v>0.48143886106619499</c:v>
                </c:pt>
                <c:pt idx="3202" formatCode="General">
                  <c:v>0.48145170964306999</c:v>
                </c:pt>
                <c:pt idx="3203" formatCode="General">
                  <c:v>0.48146455647636399</c:v>
                </c:pt>
                <c:pt idx="3204" formatCode="General">
                  <c:v>0.48147740156584101</c:v>
                </c:pt>
                <c:pt idx="3205" formatCode="General">
                  <c:v>0.48149024491126702</c:v>
                </c:pt>
                <c:pt idx="3206" formatCode="General">
                  <c:v>0.48150308651240498</c:v>
                </c:pt>
                <c:pt idx="3207" formatCode="General">
                  <c:v>0.48151592636902102</c:v>
                </c:pt>
                <c:pt idx="3208" formatCode="General">
                  <c:v>0.481528764480882</c:v>
                </c:pt>
                <c:pt idx="3209" formatCode="General">
                  <c:v>0.48154160084775199</c:v>
                </c:pt>
                <c:pt idx="3210" formatCode="General">
                  <c:v>0.48155443546940002</c:v>
                </c:pt>
                <c:pt idx="3211" formatCode="General">
                  <c:v>0.48156726834559099</c:v>
                </c:pt>
                <c:pt idx="3212" formatCode="General">
                  <c:v>0.48158009947609298</c:v>
                </c:pt>
                <c:pt idx="3213" formatCode="General">
                  <c:v>0.48159292886067501</c:v>
                </c:pt>
                <c:pt idx="3214" formatCode="General">
                  <c:v>0.48160575649910398</c:v>
                </c:pt>
                <c:pt idx="3215" formatCode="General">
                  <c:v>0.48161858239114902</c:v>
                </c:pt>
                <c:pt idx="3216" formatCode="General">
                  <c:v>0.48163140653657899</c:v>
                </c:pt>
                <c:pt idx="3217" formatCode="General">
                  <c:v>0.48164422893516401</c:v>
                </c:pt>
                <c:pt idx="3218" formatCode="General">
                  <c:v>0.48165704958667299</c:v>
                </c:pt>
                <c:pt idx="3219" formatCode="General">
                  <c:v>0.48166986849087701</c:v>
                </c:pt>
                <c:pt idx="3220" formatCode="General">
                  <c:v>0.48168268564754602</c:v>
                </c:pt>
                <c:pt idx="3221" formatCode="General">
                  <c:v>0.48169550105645198</c:v>
                </c:pt>
                <c:pt idx="3222" formatCode="General">
                  <c:v>0.48170831471736503</c:v>
                </c:pt>
                <c:pt idx="3223" formatCode="General">
                  <c:v>0.481721126630059</c:v>
                </c:pt>
                <c:pt idx="3224" formatCode="General">
                  <c:v>0.48173393679430498</c:v>
                </c:pt>
                <c:pt idx="3225" formatCode="General">
                  <c:v>0.48174674520987598</c:v>
                </c:pt>
                <c:pt idx="3226" formatCode="General">
                  <c:v>0.48175955187654501</c:v>
                </c:pt>
                <c:pt idx="3227" formatCode="General">
                  <c:v>0.48177235679408598</c:v>
                </c:pt>
                <c:pt idx="3228" formatCode="General">
                  <c:v>0.481785159962272</c:v>
                </c:pt>
                <c:pt idx="3229" formatCode="General">
                  <c:v>0.48179796138087899</c:v>
                </c:pt>
                <c:pt idx="3230" formatCode="General">
                  <c:v>0.48181076104968001</c:v>
                </c:pt>
                <c:pt idx="3231" formatCode="General">
                  <c:v>0.48182355896845203</c:v>
                </c:pt>
                <c:pt idx="3232" formatCode="General">
                  <c:v>0.48183635513696899</c:v>
                </c:pt>
                <c:pt idx="3233" formatCode="General">
                  <c:v>0.48184914955500802</c:v>
                </c:pt>
                <c:pt idx="3234" formatCode="General">
                  <c:v>0.48186191134147299</c:v>
                </c:pt>
                <c:pt idx="3235" formatCode="General">
                  <c:v>0.48187466864050899</c:v>
                </c:pt>
                <c:pt idx="3236" formatCode="General">
                  <c:v>0.48188742416575098</c:v>
                </c:pt>
                <c:pt idx="3237" formatCode="General">
                  <c:v>0.481900177916946</c:v>
                </c:pt>
                <c:pt idx="3238" formatCode="General">
                  <c:v>0.48191292989383999</c:v>
                </c:pt>
                <c:pt idx="3239" formatCode="General">
                  <c:v>0.48192568009618197</c:v>
                </c:pt>
                <c:pt idx="3240" formatCode="General">
                  <c:v>0.48193842852371799</c:v>
                </c:pt>
                <c:pt idx="3241" formatCode="General">
                  <c:v>0.48195117517619601</c:v>
                </c:pt>
                <c:pt idx="3242" formatCode="General">
                  <c:v>0.48196392005336702</c:v>
                </c:pt>
                <c:pt idx="3243" formatCode="General">
                  <c:v>0.481976663154978</c:v>
                </c:pt>
                <c:pt idx="3244" formatCode="General">
                  <c:v>0.48198940448077898</c:v>
                </c:pt>
                <c:pt idx="3245" formatCode="General">
                  <c:v>0.482002144030519</c:v>
                </c:pt>
                <c:pt idx="3246" formatCode="General">
                  <c:v>0.48201488180395002</c:v>
                </c:pt>
                <c:pt idx="3247" formatCode="General">
                  <c:v>0.48202761780082098</c:v>
                </c:pt>
                <c:pt idx="3248" formatCode="General">
                  <c:v>0.48204035202088402</c:v>
                </c:pt>
                <c:pt idx="3249" formatCode="General">
                  <c:v>0.48205308446389</c:v>
                </c:pt>
                <c:pt idx="3250" formatCode="General">
                  <c:v>0.48206581512959201</c:v>
                </c:pt>
                <c:pt idx="3251" formatCode="General">
                  <c:v>0.48207854401774197</c:v>
                </c:pt>
                <c:pt idx="3252" formatCode="General">
                  <c:v>0.48209127112809103</c:v>
                </c:pt>
                <c:pt idx="3253" formatCode="General">
                  <c:v>0.48210399646039498</c:v>
                </c:pt>
                <c:pt idx="3254" formatCode="General">
                  <c:v>0.48211672001440498</c:v>
                </c:pt>
                <c:pt idx="3255" formatCode="General">
                  <c:v>0.482127982375265</c:v>
                </c:pt>
                <c:pt idx="3256" formatCode="General">
                  <c:v>0.48213863872003299</c:v>
                </c:pt>
                <c:pt idx="3257" formatCode="General">
                  <c:v>0.482149293728036</c:v>
                </c:pt>
                <c:pt idx="3258" formatCode="General">
                  <c:v>0.48215994739926399</c:v>
                </c:pt>
                <c:pt idx="3259" formatCode="General">
                  <c:v>0.48217055196098801</c:v>
                </c:pt>
                <c:pt idx="3260" formatCode="General">
                  <c:v>0.48218082639417398</c:v>
                </c:pt>
                <c:pt idx="3261" formatCode="General">
                  <c:v>0.48219064567132502</c:v>
                </c:pt>
                <c:pt idx="3262" formatCode="General">
                  <c:v>0.48220046408746797</c:v>
                </c:pt>
                <c:pt idx="3263" formatCode="General">
                  <c:v>0.48221028164273999</c:v>
                </c:pt>
                <c:pt idx="3264" formatCode="General">
                  <c:v>0.48222037441740501</c:v>
                </c:pt>
                <c:pt idx="3265" formatCode="General">
                  <c:v>0.48223094942848999</c:v>
                </c:pt>
                <c:pt idx="3266" formatCode="General">
                  <c:v>0.48224152351570199</c:v>
                </c:pt>
                <c:pt idx="3267" formatCode="General">
                  <c:v>0.48225209667912899</c:v>
                </c:pt>
                <c:pt idx="3268" formatCode="General">
                  <c:v>0.48226266891886199</c:v>
                </c:pt>
                <c:pt idx="3269" formatCode="General">
                  <c:v>0.48227324023499302</c:v>
                </c:pt>
                <c:pt idx="3270" formatCode="General">
                  <c:v>0.48228381062761</c:v>
                </c:pt>
                <c:pt idx="3271" formatCode="General">
                  <c:v>0.48229438009680597</c:v>
                </c:pt>
                <c:pt idx="3272" formatCode="General">
                  <c:v>0.48230494864267098</c:v>
                </c:pt>
                <c:pt idx="3273" formatCode="General">
                  <c:v>0.48231551626529501</c:v>
                </c:pt>
                <c:pt idx="3274" formatCode="General">
                  <c:v>0.48232608296477097</c:v>
                </c:pt>
                <c:pt idx="3275" formatCode="General">
                  <c:v>0.48233664874118798</c:v>
                </c:pt>
                <c:pt idx="3276" formatCode="General">
                  <c:v>0.482347213594639</c:v>
                </c:pt>
                <c:pt idx="3277" formatCode="General">
                  <c:v>0.48235777752521403</c:v>
                </c:pt>
                <c:pt idx="3278" formatCode="General">
                  <c:v>0.48236834053300598</c:v>
                </c:pt>
                <c:pt idx="3279" formatCode="General">
                  <c:v>0.48237890261810501</c:v>
                </c:pt>
                <c:pt idx="3280" formatCode="General">
                  <c:v>0.48238946378060399</c:v>
                </c:pt>
                <c:pt idx="3281" formatCode="General">
                  <c:v>0.48240002402059401</c:v>
                </c:pt>
                <c:pt idx="3282" formatCode="General">
                  <c:v>0.482410583338168</c:v>
                </c:pt>
                <c:pt idx="3283" formatCode="General">
                  <c:v>0.48242114173341699</c:v>
                </c:pt>
                <c:pt idx="3284" formatCode="General">
                  <c:v>0.48243169920643297</c:v>
                </c:pt>
                <c:pt idx="3285" formatCode="General">
                  <c:v>0.48244225575730898</c:v>
                </c:pt>
                <c:pt idx="3286" formatCode="General">
                  <c:v>0.48245281138613799</c:v>
                </c:pt>
                <c:pt idx="3287" formatCode="General">
                  <c:v>0.48246336609301099</c:v>
                </c:pt>
                <c:pt idx="3288" formatCode="General">
                  <c:v>0.48247391987802202</c:v>
                </c:pt>
                <c:pt idx="3289" formatCode="General">
                  <c:v>0.48248446459960298</c:v>
                </c:pt>
                <c:pt idx="3290" formatCode="General">
                  <c:v>0.48249499413841601</c:v>
                </c:pt>
                <c:pt idx="3291" formatCode="General">
                  <c:v>0.48250552273630798</c:v>
                </c:pt>
                <c:pt idx="3292" formatCode="General">
                  <c:v>0.48251605039337297</c:v>
                </c:pt>
                <c:pt idx="3293" formatCode="General">
                  <c:v>0.48252657710970498</c:v>
                </c:pt>
                <c:pt idx="3294" formatCode="General">
                  <c:v>0.48253710288539903</c:v>
                </c:pt>
                <c:pt idx="3295" formatCode="General">
                  <c:v>0.48254698667297602</c:v>
                </c:pt>
                <c:pt idx="3296" formatCode="General">
                  <c:v>0.48255539483835502</c:v>
                </c:pt>
                <c:pt idx="3297" formatCode="General">
                  <c:v>0.48256380164554402</c:v>
                </c:pt>
                <c:pt idx="3298" formatCode="General">
                  <c:v>0.48257220709479998</c:v>
                </c:pt>
                <c:pt idx="3299" formatCode="General">
                  <c:v>0.48258061118638201</c:v>
                </c:pt>
                <c:pt idx="3300" formatCode="General">
                  <c:v>0.48258901392054698</c:v>
                </c:pt>
                <c:pt idx="3301" formatCode="General">
                  <c:v>0.48259741529755501</c:v>
                </c:pt>
                <c:pt idx="3302" formatCode="General">
                  <c:v>0.482605815317665</c:v>
                </c:pt>
                <c:pt idx="3303" formatCode="General">
                  <c:v>0.48261421398113402</c:v>
                </c:pt>
                <c:pt idx="3304" formatCode="General">
                  <c:v>0.482622461633547</c:v>
                </c:pt>
                <c:pt idx="3305" formatCode="General">
                  <c:v>0.48263053559272701</c:v>
                </c:pt>
                <c:pt idx="3306" formatCode="General">
                  <c:v>0.48263860832038602</c:v>
                </c:pt>
                <c:pt idx="3307" formatCode="General">
                  <c:v>0.482646679816705</c:v>
                </c:pt>
                <c:pt idx="3308" formatCode="General">
                  <c:v>0.48265475008186698</c:v>
                </c:pt>
                <c:pt idx="3309" formatCode="General">
                  <c:v>0.48266281911605402</c:v>
                </c:pt>
                <c:pt idx="3310" formatCode="General">
                  <c:v>0.48267088691944798</c:v>
                </c:pt>
                <c:pt idx="3311" formatCode="General">
                  <c:v>0.48267895349223</c:v>
                </c:pt>
                <c:pt idx="3312" formatCode="General">
                  <c:v>0.48268701883458498</c:v>
                </c:pt>
                <c:pt idx="3313" formatCode="General">
                  <c:v>0.482695082946694</c:v>
                </c:pt>
                <c:pt idx="3314" formatCode="General">
                  <c:v>0.48270314582874102</c:v>
                </c:pt>
                <c:pt idx="3315" formatCode="General">
                  <c:v>0.48271120748090801</c:v>
                </c:pt>
                <c:pt idx="3316" formatCode="General">
                  <c:v>0.48271996147471302</c:v>
                </c:pt>
                <c:pt idx="3317" formatCode="General">
                  <c:v>0.48272918450646701</c:v>
                </c:pt>
                <c:pt idx="3318" formatCode="General">
                  <c:v>0.482738406370953</c:v>
                </c:pt>
                <c:pt idx="3319" formatCode="General">
                  <c:v>0.48274762575749602</c:v>
                </c:pt>
                <c:pt idx="3320" formatCode="General">
                  <c:v>0.48275682352100602</c:v>
                </c:pt>
                <c:pt idx="3321" formatCode="General">
                  <c:v>0.482766019853829</c:v>
                </c:pt>
                <c:pt idx="3322" formatCode="General">
                  <c:v>0.48277521475574797</c:v>
                </c:pt>
                <c:pt idx="3323" formatCode="General">
                  <c:v>0.482784408226545</c:v>
                </c:pt>
                <c:pt idx="3324" formatCode="General">
                  <c:v>0.48279360026600299</c:v>
                </c:pt>
                <c:pt idx="3325" formatCode="General">
                  <c:v>0.48280279087390399</c:v>
                </c:pt>
                <c:pt idx="3326" formatCode="General">
                  <c:v>0.48281198005003201</c:v>
                </c:pt>
                <c:pt idx="3327" formatCode="General">
                  <c:v>0.482821167794169</c:v>
                </c:pt>
                <c:pt idx="3328" formatCode="General">
                  <c:v>0.48283035410609898</c:v>
                </c:pt>
                <c:pt idx="3329" formatCode="General">
                  <c:v>0.482839538985606</c:v>
                </c:pt>
                <c:pt idx="3330" formatCode="General">
                  <c:v>0.48284872243247501</c:v>
                </c:pt>
                <c:pt idx="3331" formatCode="General">
                  <c:v>0.48285790444648802</c:v>
                </c:pt>
                <c:pt idx="3332" formatCode="General">
                  <c:v>0.48286708502743197</c:v>
                </c:pt>
                <c:pt idx="3333" formatCode="General">
                  <c:v>0.48287626417509</c:v>
                </c:pt>
                <c:pt idx="3334" formatCode="General">
                  <c:v>0.48288544188924798</c:v>
                </c:pt>
                <c:pt idx="3335" formatCode="General">
                  <c:v>0.48289461816969098</c:v>
                </c:pt>
                <c:pt idx="3336" formatCode="General">
                  <c:v>0.48290379301620401</c:v>
                </c:pt>
                <c:pt idx="3337" formatCode="General">
                  <c:v>0.48291296642857501</c:v>
                </c:pt>
                <c:pt idx="3338" formatCode="General">
                  <c:v>0.48292213840658799</c:v>
                </c:pt>
                <c:pt idx="3339" formatCode="General">
                  <c:v>0.48293130895003</c:v>
                </c:pt>
                <c:pt idx="3340" formatCode="General">
                  <c:v>0.48294047805868701</c:v>
                </c:pt>
                <c:pt idx="3341" formatCode="General">
                  <c:v>0.482949645732347</c:v>
                </c:pt>
                <c:pt idx="3342" formatCode="General">
                  <c:v>0.48295881197079699</c:v>
                </c:pt>
                <c:pt idx="3343" formatCode="General">
                  <c:v>0.48296797677382503</c:v>
                </c:pt>
                <c:pt idx="3344" formatCode="General">
                  <c:v>0.48297714014121701</c:v>
                </c:pt>
                <c:pt idx="3345" formatCode="General">
                  <c:v>0.482986302072761</c:v>
                </c:pt>
                <c:pt idx="3346" formatCode="General">
                  <c:v>0.48299546256824699</c:v>
                </c:pt>
                <c:pt idx="3347" formatCode="General">
                  <c:v>0.48300462162746299</c:v>
                </c:pt>
                <c:pt idx="3348" formatCode="General">
                  <c:v>0.48301377925019601</c:v>
                </c:pt>
                <c:pt idx="3349" formatCode="General">
                  <c:v>0.48302293543623698</c:v>
                </c:pt>
                <c:pt idx="3350" formatCode="General">
                  <c:v>0.48303209018537402</c:v>
                </c:pt>
                <c:pt idx="3351" formatCode="General">
                  <c:v>0.48304124349739702</c:v>
                </c:pt>
                <c:pt idx="3352" formatCode="General">
                  <c:v>0.48305039537209599</c:v>
                </c:pt>
                <c:pt idx="3353" formatCode="General">
                  <c:v>0.48305954580926003</c:v>
                </c:pt>
                <c:pt idx="3354" formatCode="General">
                  <c:v>0.48306869480868098</c:v>
                </c:pt>
                <c:pt idx="3355" formatCode="General">
                  <c:v>0.483077842370148</c:v>
                </c:pt>
                <c:pt idx="3356" formatCode="General">
                  <c:v>0.483086988493453</c:v>
                </c:pt>
                <c:pt idx="3357" formatCode="General">
                  <c:v>0.48309613317838701</c:v>
                </c:pt>
                <c:pt idx="3358" formatCode="General">
                  <c:v>0.48310527642473999</c:v>
                </c:pt>
                <c:pt idx="3359" formatCode="General">
                  <c:v>0.483114418232305</c:v>
                </c:pt>
                <c:pt idx="3360" formatCode="General">
                  <c:v>0.48312355860087403</c:v>
                </c:pt>
                <c:pt idx="3361" formatCode="General">
                  <c:v>0.48313269753023802</c:v>
                </c:pt>
                <c:pt idx="3362" formatCode="General">
                  <c:v>0.48314183502018998</c:v>
                </c:pt>
                <c:pt idx="3363" formatCode="General">
                  <c:v>0.48315097107052302</c:v>
                </c:pt>
                <c:pt idx="3364" formatCode="General">
                  <c:v>0.48316010568103002</c:v>
                </c:pt>
                <c:pt idx="3365" formatCode="General">
                  <c:v>0.48316923885150298</c:v>
                </c:pt>
                <c:pt idx="3366" formatCode="General">
                  <c:v>0.48317837058173702</c:v>
                </c:pt>
                <c:pt idx="3367" formatCode="General">
                  <c:v>0.48318750087152601</c:v>
                </c:pt>
                <c:pt idx="3368" formatCode="General">
                  <c:v>0.48319662972066202</c:v>
                </c:pt>
                <c:pt idx="3369" formatCode="General">
                  <c:v>0.48320575712894098</c:v>
                </c:pt>
                <c:pt idx="3370" formatCode="General">
                  <c:v>0.48321488309615701</c:v>
                </c:pt>
                <c:pt idx="3371" formatCode="General">
                  <c:v>0.48322399879497402</c:v>
                </c:pt>
                <c:pt idx="3372" formatCode="General">
                  <c:v>0.48323290329033702</c:v>
                </c:pt>
                <c:pt idx="3373" formatCode="General">
                  <c:v>0.48324180611773199</c:v>
                </c:pt>
                <c:pt idx="3374" formatCode="General">
                  <c:v>0.48325070727675301</c:v>
                </c:pt>
                <c:pt idx="3375" formatCode="General">
                  <c:v>0.48325960676699597</c:v>
                </c:pt>
                <c:pt idx="3376" formatCode="General">
                  <c:v>0.48326850458805498</c:v>
                </c:pt>
                <c:pt idx="3377" formatCode="General">
                  <c:v>0.48327740073952702</c:v>
                </c:pt>
                <c:pt idx="3378" formatCode="General">
                  <c:v>0.48328629522100702</c:v>
                </c:pt>
                <c:pt idx="3379" formatCode="General">
                  <c:v>0.48329518803209098</c:v>
                </c:pt>
                <c:pt idx="3380" formatCode="General">
                  <c:v>0.483304079172376</c:v>
                </c:pt>
                <c:pt idx="3381" formatCode="General">
                  <c:v>0.48331296864145801</c:v>
                </c:pt>
                <c:pt idx="3382" formatCode="General">
                  <c:v>0.48332255045813799</c:v>
                </c:pt>
                <c:pt idx="3383" formatCode="General">
                  <c:v>0.483332447290442</c:v>
                </c:pt>
                <c:pt idx="3384" formatCode="General">
                  <c:v>0.48334234280162902</c:v>
                </c:pt>
                <c:pt idx="3385" formatCode="General">
                  <c:v>0.48335223699098201</c:v>
                </c:pt>
                <c:pt idx="3386" formatCode="General">
                  <c:v>0.48336212985778698</c:v>
                </c:pt>
                <c:pt idx="3387" formatCode="General">
                  <c:v>0.48337202140132701</c:v>
                </c:pt>
                <c:pt idx="3388" formatCode="General">
                  <c:v>0.48338191162088701</c:v>
                </c:pt>
                <c:pt idx="3389" formatCode="General">
                  <c:v>0.48339180051574898</c:v>
                </c:pt>
                <c:pt idx="3390" formatCode="General">
                  <c:v>0.48340168808519801</c:v>
                </c:pt>
                <c:pt idx="3391" formatCode="General">
                  <c:v>0.483411574328515</c:v>
                </c:pt>
                <c:pt idx="3392" formatCode="General">
                  <c:v>0.48342145924498398</c:v>
                </c:pt>
                <c:pt idx="3393" formatCode="General">
                  <c:v>0.48343065658165502</c:v>
                </c:pt>
                <c:pt idx="3394" formatCode="General">
                  <c:v>0.48343971024000598</c:v>
                </c:pt>
                <c:pt idx="3395" formatCode="General">
                  <c:v>0.48344876248380098</c:v>
                </c:pt>
                <c:pt idx="3396" formatCode="General">
                  <c:v>0.48345781331234999</c:v>
                </c:pt>
                <c:pt idx="3397" formatCode="General">
                  <c:v>0.48346686272496098</c:v>
                </c:pt>
                <c:pt idx="3398" formatCode="General">
                  <c:v>0.48347591072094598</c:v>
                </c:pt>
                <c:pt idx="3399" formatCode="General">
                  <c:v>0.48348495729961299</c:v>
                </c:pt>
                <c:pt idx="3400" formatCode="General">
                  <c:v>0.48349400246027102</c:v>
                </c:pt>
                <c:pt idx="3401" formatCode="General">
                  <c:v>0.48350197438886</c:v>
                </c:pt>
                <c:pt idx="3402" formatCode="General">
                  <c:v>0.48350958351545098</c:v>
                </c:pt>
                <c:pt idx="3403" formatCode="General">
                  <c:v>0.48351770756387003</c:v>
                </c:pt>
                <c:pt idx="3404" formatCode="General">
                  <c:v>0.483526401086317</c:v>
                </c:pt>
                <c:pt idx="3405" formatCode="General">
                  <c:v>0.48353509361469199</c:v>
                </c:pt>
                <c:pt idx="3406" formatCode="General">
                  <c:v>0.48354378514844198</c:v>
                </c:pt>
                <c:pt idx="3407" formatCode="General">
                  <c:v>0.48355247568701398</c:v>
                </c:pt>
                <c:pt idx="3408" formatCode="General">
                  <c:v>0.48356116522985598</c:v>
                </c:pt>
                <c:pt idx="3409" formatCode="General">
                  <c:v>0.48356985377641298</c:v>
                </c:pt>
                <c:pt idx="3410" formatCode="General">
                  <c:v>0.48357854132613298</c:v>
                </c:pt>
                <c:pt idx="3411" formatCode="General">
                  <c:v>0.48358722787846098</c:v>
                </c:pt>
                <c:pt idx="3412" formatCode="General">
                  <c:v>0.48359591343284303</c:v>
                </c:pt>
                <c:pt idx="3413" formatCode="General">
                  <c:v>0.48360459798872502</c:v>
                </c:pt>
                <c:pt idx="3414" formatCode="General">
                  <c:v>0.483613281545552</c:v>
                </c:pt>
                <c:pt idx="3415" formatCode="General">
                  <c:v>0.48362196410276898</c:v>
                </c:pt>
                <c:pt idx="3416" formatCode="General">
                  <c:v>0.483630645659821</c:v>
                </c:pt>
                <c:pt idx="3417" formatCode="General">
                  <c:v>0.48363932621615302</c:v>
                </c:pt>
                <c:pt idx="3418" formatCode="General">
                  <c:v>0.48364800577120798</c:v>
                </c:pt>
                <c:pt idx="3419" formatCode="General">
                  <c:v>0.48365668432443099</c:v>
                </c:pt>
                <c:pt idx="3420" formatCode="General">
                  <c:v>0.48366536187526599</c:v>
                </c:pt>
                <c:pt idx="3421" formatCode="General">
                  <c:v>0.48367403842315598</c:v>
                </c:pt>
                <c:pt idx="3422" formatCode="General">
                  <c:v>0.48368271396754398</c:v>
                </c:pt>
                <c:pt idx="3423" formatCode="General">
                  <c:v>0.48369138850787402</c:v>
                </c:pt>
                <c:pt idx="3424" formatCode="General">
                  <c:v>0.48370006204358701</c:v>
                </c:pt>
                <c:pt idx="3425" formatCode="General">
                  <c:v>0.483708912971126</c:v>
                </c:pt>
                <c:pt idx="3426" formatCode="General">
                  <c:v>0.48371829109300102</c:v>
                </c:pt>
                <c:pt idx="3427" formatCode="General">
                  <c:v>0.48372766844010301</c:v>
                </c:pt>
                <c:pt idx="3428" formatCode="General">
                  <c:v>0.48373704501197601</c:v>
                </c:pt>
                <c:pt idx="3429" formatCode="General">
                  <c:v>0.483746338470949</c:v>
                </c:pt>
                <c:pt idx="3430" formatCode="General">
                  <c:v>0.48375532525496201</c:v>
                </c:pt>
                <c:pt idx="3431" formatCode="General">
                  <c:v>0.48376431113879098</c:v>
                </c:pt>
                <c:pt idx="3432" formatCode="General">
                  <c:v>0.48377329612189801</c:v>
                </c:pt>
                <c:pt idx="3433" formatCode="General">
                  <c:v>0.48378228020374597</c:v>
                </c:pt>
                <c:pt idx="3434" formatCode="General">
                  <c:v>0.48379126338379902</c:v>
                </c:pt>
                <c:pt idx="3435" formatCode="General">
                  <c:v>0.48380024566151802</c:v>
                </c:pt>
                <c:pt idx="3436" formatCode="General">
                  <c:v>0.48380922703636597</c:v>
                </c:pt>
                <c:pt idx="3437" formatCode="General">
                  <c:v>0.48381820750780402</c:v>
                </c:pt>
                <c:pt idx="3438" formatCode="General">
                  <c:v>0.48382718707529299</c:v>
                </c:pt>
                <c:pt idx="3439" formatCode="General">
                  <c:v>0.48383616573829502</c:v>
                </c:pt>
                <c:pt idx="3440" formatCode="General">
                  <c:v>0.48384514349627</c:v>
                </c:pt>
                <c:pt idx="3441" formatCode="General">
                  <c:v>0.48385412034867997</c:v>
                </c:pt>
                <c:pt idx="3442" formatCode="General">
                  <c:v>0.48386309629498298</c:v>
                </c:pt>
                <c:pt idx="3443" formatCode="General">
                  <c:v>0.483872071334641</c:v>
                </c:pt>
                <c:pt idx="3444" formatCode="General">
                  <c:v>0.48388104546711203</c:v>
                </c:pt>
                <c:pt idx="3445" formatCode="General">
                  <c:v>0.48389001869185599</c:v>
                </c:pt>
                <c:pt idx="3446" formatCode="General">
                  <c:v>0.483898991008332</c:v>
                </c:pt>
                <c:pt idx="3447" formatCode="General">
                  <c:v>0.48390796241599798</c:v>
                </c:pt>
                <c:pt idx="3448" formatCode="General">
                  <c:v>0.48391693291431298</c:v>
                </c:pt>
                <c:pt idx="3449" formatCode="General">
                  <c:v>0.48392589910245898</c:v>
                </c:pt>
                <c:pt idx="3450" formatCode="General">
                  <c:v>0.483934861185909</c:v>
                </c:pt>
                <c:pt idx="3451" formatCode="General">
                  <c:v>0.48394382236630301</c:v>
                </c:pt>
                <c:pt idx="3452" formatCode="General">
                  <c:v>0.48395278264310199</c:v>
                </c:pt>
                <c:pt idx="3453" formatCode="General">
                  <c:v>0.48396174201576603</c:v>
                </c:pt>
                <c:pt idx="3454" formatCode="General">
                  <c:v>0.48397070048375601</c:v>
                </c:pt>
                <c:pt idx="3455" formatCode="General">
                  <c:v>0.48397841732430102</c:v>
                </c:pt>
                <c:pt idx="3456" formatCode="General">
                  <c:v>0.483986086177429</c:v>
                </c:pt>
                <c:pt idx="3457" formatCode="General">
                  <c:v>0.48399375392961302</c:v>
                </c:pt>
                <c:pt idx="3458" formatCode="General">
                  <c:v>0.48400142058039902</c:v>
                </c:pt>
                <c:pt idx="3459" formatCode="General">
                  <c:v>0.48400908612933402</c:v>
                </c:pt>
                <c:pt idx="3460" formatCode="General">
                  <c:v>0.48401675057596499</c:v>
                </c:pt>
                <c:pt idx="3461" formatCode="General">
                  <c:v>0.48402441391984002</c:v>
                </c:pt>
                <c:pt idx="3462" formatCode="General">
                  <c:v>0.48403207616050498</c:v>
                </c:pt>
                <c:pt idx="3463" formatCode="General">
                  <c:v>0.48403973729750799</c:v>
                </c:pt>
                <c:pt idx="3464" formatCode="General">
                  <c:v>0.48404739733039398</c:v>
                </c:pt>
                <c:pt idx="3465" formatCode="General">
                  <c:v>0.48405505625871098</c:v>
                </c:pt>
                <c:pt idx="3466" formatCode="General">
                  <c:v>0.48406271408200502</c:v>
                </c:pt>
                <c:pt idx="3467" formatCode="General">
                  <c:v>0.48407037079982301</c:v>
                </c:pt>
                <c:pt idx="3468" formatCode="General">
                  <c:v>0.48407802641171099</c:v>
                </c:pt>
                <c:pt idx="3469" formatCode="General">
                  <c:v>0.48408568091721599</c:v>
                </c:pt>
                <c:pt idx="3470" formatCode="General">
                  <c:v>0.48409333431588403</c:v>
                </c:pt>
                <c:pt idx="3471" formatCode="General">
                  <c:v>0.48410098660726097</c:v>
                </c:pt>
                <c:pt idx="3472" formatCode="General">
                  <c:v>0.48410863779089502</c:v>
                </c:pt>
                <c:pt idx="3473" formatCode="General">
                  <c:v>0.48411628786632999</c:v>
                </c:pt>
                <c:pt idx="3474" formatCode="General">
                  <c:v>0.484123936833113</c:v>
                </c:pt>
                <c:pt idx="3475" formatCode="General">
                  <c:v>0.48413158469079098</c:v>
                </c:pt>
                <c:pt idx="3476" formatCode="General">
                  <c:v>0.48413923143890802</c:v>
                </c:pt>
                <c:pt idx="3477" formatCode="General">
                  <c:v>0.48414687707701098</c:v>
                </c:pt>
                <c:pt idx="3478" formatCode="General">
                  <c:v>0.484154521604647</c:v>
                </c:pt>
                <c:pt idx="3479" formatCode="General">
                  <c:v>0.48416216502136</c:v>
                </c:pt>
                <c:pt idx="3480" formatCode="General">
                  <c:v>0.48416980732669601</c:v>
                </c:pt>
                <c:pt idx="3481" formatCode="General">
                  <c:v>0.484177448520202</c:v>
                </c:pt>
                <c:pt idx="3482" formatCode="General">
                  <c:v>0.48418508860142201</c:v>
                </c:pt>
                <c:pt idx="3483" formatCode="General">
                  <c:v>0.484192727569902</c:v>
                </c:pt>
                <c:pt idx="3484" formatCode="General">
                  <c:v>0.48420036542518902</c:v>
                </c:pt>
                <c:pt idx="3485" formatCode="General">
                  <c:v>0.48420800216682702</c:v>
                </c:pt>
                <c:pt idx="3486" formatCode="General">
                  <c:v>0.484215637794361</c:v>
                </c:pt>
                <c:pt idx="3487" formatCode="General">
                  <c:v>0.48422327230733703</c:v>
                </c:pt>
                <c:pt idx="3488" formatCode="General">
                  <c:v>0.48423090570529997</c:v>
                </c:pt>
                <c:pt idx="3489" formatCode="General">
                  <c:v>0.48423853798779598</c:v>
                </c:pt>
                <c:pt idx="3490" formatCode="General">
                  <c:v>0.48424616915436902</c:v>
                </c:pt>
                <c:pt idx="3491" formatCode="General">
                  <c:v>0.48425379920456502</c:v>
                </c:pt>
                <c:pt idx="3492" formatCode="General">
                  <c:v>0.484261428137929</c:v>
                </c:pt>
                <c:pt idx="3493" formatCode="General">
                  <c:v>0.48426905595400499</c:v>
                </c:pt>
                <c:pt idx="3494" formatCode="General">
                  <c:v>0.48427668265233798</c:v>
                </c:pt>
                <c:pt idx="3495" formatCode="General">
                  <c:v>0.48428430823247298</c:v>
                </c:pt>
                <c:pt idx="3496" formatCode="General">
                  <c:v>0.48429193269395598</c:v>
                </c:pt>
                <c:pt idx="3497" formatCode="General">
                  <c:v>0.48429955603633101</c:v>
                </c:pt>
                <c:pt idx="3498" formatCode="General">
                  <c:v>0.48430717825914099</c:v>
                </c:pt>
                <c:pt idx="3499" formatCode="General">
                  <c:v>0.484314799361933</c:v>
                </c:pt>
                <c:pt idx="3500" formatCode="General">
                  <c:v>0.48432241934425102</c:v>
                </c:pt>
                <c:pt idx="3501" formatCode="General">
                  <c:v>0.48433003820563802</c:v>
                </c:pt>
                <c:pt idx="3502" formatCode="General">
                  <c:v>0.48433765594563999</c:v>
                </c:pt>
                <c:pt idx="3503" formatCode="General">
                  <c:v>0.484345272563801</c:v>
                </c:pt>
                <c:pt idx="3504" formatCode="General">
                  <c:v>0.48435288805966498</c:v>
                </c:pt>
                <c:pt idx="3505" formatCode="General">
                  <c:v>0.48436050243277601</c:v>
                </c:pt>
                <c:pt idx="3506" formatCode="General">
                  <c:v>0.484368198977154</c:v>
                </c:pt>
                <c:pt idx="3507" formatCode="General">
                  <c:v>0.48437593066467899</c:v>
                </c:pt>
                <c:pt idx="3508" formatCode="General">
                  <c:v>0.48438366128922999</c:v>
                </c:pt>
                <c:pt idx="3509" formatCode="General">
                  <c:v>0.48439139085043098</c:v>
                </c:pt>
                <c:pt idx="3510" formatCode="General">
                  <c:v>0.48439911934790197</c:v>
                </c:pt>
                <c:pt idx="3511" formatCode="General">
                  <c:v>0.484406846781267</c:v>
                </c:pt>
                <c:pt idx="3512" formatCode="General">
                  <c:v>0.48441457315014602</c:v>
                </c:pt>
                <c:pt idx="3513" formatCode="General">
                  <c:v>0.48442229845416301</c:v>
                </c:pt>
                <c:pt idx="3514" formatCode="General">
                  <c:v>0.484430022692939</c:v>
                </c:pt>
                <c:pt idx="3515" formatCode="General">
                  <c:v>0.484437745866095</c:v>
                </c:pt>
                <c:pt idx="3516" formatCode="General">
                  <c:v>0.484445467973255</c:v>
                </c:pt>
                <c:pt idx="3517" formatCode="General">
                  <c:v>0.48445318901404</c:v>
                </c:pt>
                <c:pt idx="3518" formatCode="General">
                  <c:v>0.48446090898807098</c:v>
                </c:pt>
                <c:pt idx="3519" formatCode="General">
                  <c:v>0.48446862789497203</c:v>
                </c:pt>
                <c:pt idx="3520" formatCode="General">
                  <c:v>0.48447634573436399</c:v>
                </c:pt>
                <c:pt idx="3521" formatCode="General">
                  <c:v>0.48448406250586901</c:v>
                </c:pt>
                <c:pt idx="3522" formatCode="General">
                  <c:v>0.48449177820910799</c:v>
                </c:pt>
                <c:pt idx="3523" formatCode="General">
                  <c:v>0.48449949284370503</c:v>
                </c:pt>
                <c:pt idx="3524" formatCode="General">
                  <c:v>0.48450720640928102</c:v>
                </c:pt>
                <c:pt idx="3525" formatCode="General">
                  <c:v>0.484514918905457</c:v>
                </c:pt>
                <c:pt idx="3526" formatCode="General">
                  <c:v>0.484522630331856</c:v>
                </c:pt>
                <c:pt idx="3527" formatCode="General">
                  <c:v>0.48453034068809903</c:v>
                </c:pt>
                <c:pt idx="3528" formatCode="General">
                  <c:v>0.484538049973809</c:v>
                </c:pt>
                <c:pt idx="3529" formatCode="General">
                  <c:v>0.48454575818860801</c:v>
                </c:pt>
                <c:pt idx="3530" formatCode="General">
                  <c:v>0.48455346533211702</c:v>
                </c:pt>
                <c:pt idx="3531" formatCode="General">
                  <c:v>0.48456117140395799</c:v>
                </c:pt>
                <c:pt idx="3532" formatCode="General">
                  <c:v>0.48456887640375301</c:v>
                </c:pt>
                <c:pt idx="3533" formatCode="General">
                  <c:v>0.484576580331125</c:v>
                </c:pt>
                <c:pt idx="3534" formatCode="General">
                  <c:v>0.48458428318569502</c:v>
                </c:pt>
                <c:pt idx="3535" formatCode="General">
                  <c:v>0.48459194003598499</c:v>
                </c:pt>
                <c:pt idx="3536" formatCode="General">
                  <c:v>0.48459959131420299</c:v>
                </c:pt>
                <c:pt idx="3537" formatCode="General">
                  <c:v>0.48460694732058102</c:v>
                </c:pt>
                <c:pt idx="3538" formatCode="General">
                  <c:v>0.48461382984203499</c:v>
                </c:pt>
                <c:pt idx="3539" formatCode="General">
                  <c:v>0.48461927120159298</c:v>
                </c:pt>
                <c:pt idx="3540" formatCode="General">
                  <c:v>0.48462219209191898</c:v>
                </c:pt>
                <c:pt idx="3541" formatCode="General">
                  <c:v>0.48462511255547502</c:v>
                </c:pt>
                <c:pt idx="3542" formatCode="General">
                  <c:v>0.48462803259227299</c:v>
                </c:pt>
                <c:pt idx="3543" formatCode="General">
                  <c:v>0.484630952202319</c:v>
                </c:pt>
                <c:pt idx="3544" formatCode="General">
                  <c:v>0.48463387138562303</c:v>
                </c:pt>
                <c:pt idx="3545" formatCode="General">
                  <c:v>0.48463679014219502</c:v>
                </c:pt>
                <c:pt idx="3546" formatCode="General">
                  <c:v>0.48463970847204202</c:v>
                </c:pt>
                <c:pt idx="3547" formatCode="General">
                  <c:v>0.48464262637517502</c:v>
                </c:pt>
                <c:pt idx="3548" formatCode="General">
                  <c:v>0.48464554385160202</c:v>
                </c:pt>
                <c:pt idx="3549" formatCode="General">
                  <c:v>0.48464846090133201</c:v>
                </c:pt>
                <c:pt idx="3550" formatCode="General">
                  <c:v>0.48465137752437598</c:v>
                </c:pt>
                <c:pt idx="3551" formatCode="General">
                  <c:v>0.48465429372074098</c:v>
                </c:pt>
                <c:pt idx="3552" formatCode="General">
                  <c:v>0.484657209490437</c:v>
                </c:pt>
                <c:pt idx="3553" formatCode="General">
                  <c:v>0.48466012483347298</c:v>
                </c:pt>
                <c:pt idx="3554" formatCode="General">
                  <c:v>0.48466391896284</c:v>
                </c:pt>
                <c:pt idx="3555" formatCode="General">
                  <c:v>0.48466805895000598</c:v>
                </c:pt>
                <c:pt idx="3556" formatCode="General">
                  <c:v>0.484672197989371</c:v>
                </c:pt>
                <c:pt idx="3557" formatCode="General">
                  <c:v>0.484676336080899</c:v>
                </c:pt>
                <c:pt idx="3558" formatCode="General">
                  <c:v>0.48468047322455599</c:v>
                </c:pt>
                <c:pt idx="3559" formatCode="General">
                  <c:v>0.484684609420308</c:v>
                </c:pt>
                <c:pt idx="3560" formatCode="General">
                  <c:v>0.48468874466812101</c:v>
                </c:pt>
                <c:pt idx="3561" formatCode="General">
                  <c:v>0.48469287896796098</c:v>
                </c:pt>
                <c:pt idx="3562" formatCode="General">
                  <c:v>0.48469701231979301</c:v>
                </c:pt>
                <c:pt idx="3563" formatCode="General">
                  <c:v>0.484701144723585</c:v>
                </c:pt>
                <c:pt idx="3564" formatCode="General">
                  <c:v>0.48470527617930198</c:v>
                </c:pt>
                <c:pt idx="3565" formatCode="General">
                  <c:v>0.48470940668691098</c:v>
                </c:pt>
                <c:pt idx="3566" formatCode="General">
                  <c:v>0.48471353624637897</c:v>
                </c:pt>
                <c:pt idx="3567" formatCode="General">
                  <c:v>0.48471766485767198</c:v>
                </c:pt>
                <c:pt idx="3568" formatCode="General">
                  <c:v>0.48472179252075698</c:v>
                </c:pt>
                <c:pt idx="3569" formatCode="General">
                  <c:v>0.48472651242406301</c:v>
                </c:pt>
                <c:pt idx="3570" formatCode="General">
                  <c:v>0.48473136322169602</c:v>
                </c:pt>
                <c:pt idx="3571" formatCode="General">
                  <c:v>0.48473621309627202</c:v>
                </c:pt>
                <c:pt idx="3572" formatCode="General">
                  <c:v>0.48474106204776901</c:v>
                </c:pt>
                <c:pt idx="3573" formatCode="General">
                  <c:v>0.48474591007616702</c:v>
                </c:pt>
                <c:pt idx="3574" formatCode="General">
                  <c:v>0.484750757181444</c:v>
                </c:pt>
                <c:pt idx="3575" formatCode="General">
                  <c:v>0.48475560336357998</c:v>
                </c:pt>
                <c:pt idx="3576" formatCode="General">
                  <c:v>0.48476044862255302</c:v>
                </c:pt>
                <c:pt idx="3577" formatCode="General">
                  <c:v>0.48476529295834297</c:v>
                </c:pt>
                <c:pt idx="3578" formatCode="General">
                  <c:v>0.48477013637093003</c:v>
                </c:pt>
                <c:pt idx="3579" formatCode="General">
                  <c:v>0.48477497886029403</c:v>
                </c:pt>
                <c:pt idx="3580" formatCode="General">
                  <c:v>0.48477982042641399</c:v>
                </c:pt>
                <c:pt idx="3581" formatCode="General">
                  <c:v>0.48478466106926899</c:v>
                </c:pt>
                <c:pt idx="3582" formatCode="General">
                  <c:v>0.48478950078884098</c:v>
                </c:pt>
                <c:pt idx="3583" formatCode="General">
                  <c:v>0.48479433958510898</c:v>
                </c:pt>
                <c:pt idx="3584" formatCode="General">
                  <c:v>0.48479917745805401</c:v>
                </c:pt>
                <c:pt idx="3585" formatCode="General">
                  <c:v>0.48480401440765503</c:v>
                </c:pt>
                <c:pt idx="3586" formatCode="General">
                  <c:v>0.48480885043389499</c:v>
                </c:pt>
                <c:pt idx="3587" formatCode="General">
                  <c:v>0.48481368553675203</c:v>
                </c:pt>
                <c:pt idx="3588" formatCode="General">
                  <c:v>0.48481851971620799</c:v>
                </c:pt>
                <c:pt idx="3589" formatCode="General">
                  <c:v>0.48482335297224499</c:v>
                </c:pt>
                <c:pt idx="3590" formatCode="General">
                  <c:v>0.48482818530484201</c:v>
                </c:pt>
                <c:pt idx="3591" formatCode="General">
                  <c:v>0.48483301671398199</c:v>
                </c:pt>
                <c:pt idx="3592" formatCode="General">
                  <c:v>0.48483784719964501</c:v>
                </c:pt>
                <c:pt idx="3593" formatCode="General">
                  <c:v>0.48484267676181397</c:v>
                </c:pt>
                <c:pt idx="3594" formatCode="General">
                  <c:v>0.484847505400469</c:v>
                </c:pt>
                <c:pt idx="3595" formatCode="General">
                  <c:v>0.484852333115592</c:v>
                </c:pt>
                <c:pt idx="3596" formatCode="General">
                  <c:v>0.48485710090996798</c:v>
                </c:pt>
                <c:pt idx="3597" formatCode="General">
                  <c:v>0.484861725434997</c:v>
                </c:pt>
                <c:pt idx="3598" formatCode="General">
                  <c:v>0.484866349131167</c:v>
                </c:pt>
                <c:pt idx="3599" formatCode="General">
                  <c:v>0.48487097199843099</c:v>
                </c:pt>
                <c:pt idx="3600" formatCode="General">
                  <c:v>0.484874681439316</c:v>
                </c:pt>
                <c:pt idx="3601" formatCode="General">
                  <c:v>0.48487809794159198</c:v>
                </c:pt>
                <c:pt idx="3602" formatCode="General">
                  <c:v>0.484881513525663</c:v>
                </c:pt>
                <c:pt idx="3603" formatCode="General">
                  <c:v>0.48488491555857399</c:v>
                </c:pt>
                <c:pt idx="3604" formatCode="General">
                  <c:v>0.48488831186694598</c:v>
                </c:pt>
                <c:pt idx="3605" formatCode="General">
                  <c:v>0.48489170717725999</c:v>
                </c:pt>
                <c:pt idx="3606" formatCode="General">
                  <c:v>0.48489510148951698</c:v>
                </c:pt>
                <c:pt idx="3607" formatCode="General">
                  <c:v>0.48489849480371899</c:v>
                </c:pt>
                <c:pt idx="3608" formatCode="General">
                  <c:v>0.48490188711986798</c:v>
                </c:pt>
                <c:pt idx="3609" formatCode="General">
                  <c:v>0.48490527843796699</c:v>
                </c:pt>
                <c:pt idx="3610" formatCode="General">
                  <c:v>0.48490866875801703</c:v>
                </c:pt>
                <c:pt idx="3611" formatCode="General">
                  <c:v>0.48491205808002202</c:v>
                </c:pt>
                <c:pt idx="3612" formatCode="General">
                  <c:v>0.48491544640398299</c:v>
                </c:pt>
                <c:pt idx="3613" formatCode="General">
                  <c:v>0.48491883372990502</c:v>
                </c:pt>
                <c:pt idx="3614" formatCode="General">
                  <c:v>0.48492222005779001</c:v>
                </c:pt>
                <c:pt idx="3615" formatCode="General">
                  <c:v>0.48492560538764101</c:v>
                </c:pt>
                <c:pt idx="3616" formatCode="General">
                  <c:v>0.48492898971946102</c:v>
                </c:pt>
                <c:pt idx="3617" formatCode="General">
                  <c:v>0.48493237305325398</c:v>
                </c:pt>
                <c:pt idx="3618" formatCode="General">
                  <c:v>0.484935755389023</c:v>
                </c:pt>
                <c:pt idx="3619" formatCode="General">
                  <c:v>0.48493913672677202</c:v>
                </c:pt>
                <c:pt idx="3620" formatCode="General">
                  <c:v>0.48494251706650598</c:v>
                </c:pt>
                <c:pt idx="3621" formatCode="General">
                  <c:v>0.48494589640822799</c:v>
                </c:pt>
                <c:pt idx="3622" formatCode="General">
                  <c:v>0.48494927475194199</c:v>
                </c:pt>
                <c:pt idx="3623" formatCode="General">
                  <c:v>0.48495265209765298</c:v>
                </c:pt>
                <c:pt idx="3624" formatCode="General">
                  <c:v>0.48495602844536401</c:v>
                </c:pt>
                <c:pt idx="3625" formatCode="General">
                  <c:v>0.48495940379508201</c:v>
                </c:pt>
                <c:pt idx="3626" formatCode="General">
                  <c:v>0.48496277814680999</c:v>
                </c:pt>
                <c:pt idx="3627" formatCode="General">
                  <c:v>0.484966151500554</c:v>
                </c:pt>
                <c:pt idx="3628" formatCode="General">
                  <c:v>0.48496952385631897</c:v>
                </c:pt>
                <c:pt idx="3629" formatCode="General">
                  <c:v>0.48497289521411002</c:v>
                </c:pt>
                <c:pt idx="3630" formatCode="General">
                  <c:v>0.48497626557393197</c:v>
                </c:pt>
                <c:pt idx="3631" formatCode="General">
                  <c:v>0.48497963493579099</c:v>
                </c:pt>
                <c:pt idx="3632" formatCode="General">
                  <c:v>0.48498300329969202</c:v>
                </c:pt>
                <c:pt idx="3633" formatCode="General">
                  <c:v>0.48498637066564199</c:v>
                </c:pt>
                <c:pt idx="3634" formatCode="General">
                  <c:v>0.48498973703364701</c:v>
                </c:pt>
                <c:pt idx="3635" formatCode="General">
                  <c:v>0.48499310240371202</c:v>
                </c:pt>
                <c:pt idx="3636" formatCode="General">
                  <c:v>0.48499646677584402</c:v>
                </c:pt>
                <c:pt idx="3637" formatCode="General">
                  <c:v>0.48499983015004999</c:v>
                </c:pt>
                <c:pt idx="3638" formatCode="General">
                  <c:v>0.485003192526336</c:v>
                </c:pt>
                <c:pt idx="3639" formatCode="General">
                  <c:v>0.48500655390470798</c:v>
                </c:pt>
                <c:pt idx="3640" formatCode="General">
                  <c:v>0.48500991428517398</c:v>
                </c:pt>
                <c:pt idx="3641" formatCode="General">
                  <c:v>0.485013273667741</c:v>
                </c:pt>
                <c:pt idx="3642" formatCode="General">
                  <c:v>0.48501663205241602</c:v>
                </c:pt>
                <c:pt idx="3643" formatCode="General">
                  <c:v>0.48501998943920699</c:v>
                </c:pt>
                <c:pt idx="3644" formatCode="General">
                  <c:v>0.48502327968102699</c:v>
                </c:pt>
                <c:pt idx="3645" formatCode="General">
                  <c:v>0.48502651810000003</c:v>
                </c:pt>
                <c:pt idx="3646" formatCode="General">
                  <c:v>0.485029755478323</c:v>
                </c:pt>
                <c:pt idx="3647" formatCode="General">
                  <c:v>0.485032991815952</c:v>
                </c:pt>
                <c:pt idx="3648" formatCode="General">
                  <c:v>0.485036227112844</c:v>
                </c:pt>
                <c:pt idx="3649" formatCode="General">
                  <c:v>0.48503946136895298</c:v>
                </c:pt>
                <c:pt idx="3650" formatCode="General">
                  <c:v>0.48504269458423599</c:v>
                </c:pt>
                <c:pt idx="3651" formatCode="General">
                  <c:v>0.48504592675864999</c:v>
                </c:pt>
                <c:pt idx="3652" formatCode="General">
                  <c:v>0.48504915789214997</c:v>
                </c:pt>
                <c:pt idx="3653" formatCode="General">
                  <c:v>0.48505238798469402</c:v>
                </c:pt>
                <c:pt idx="3654" formatCode="General">
                  <c:v>0.48505561703623801</c:v>
                </c:pt>
                <c:pt idx="3655" formatCode="General">
                  <c:v>0.48505884504673802</c:v>
                </c:pt>
                <c:pt idx="3656" formatCode="General">
                  <c:v>0.48506207201615298</c:v>
                </c:pt>
                <c:pt idx="3657" formatCode="General">
                  <c:v>0.48506529794443898</c:v>
                </c:pt>
                <c:pt idx="3658" formatCode="General">
                  <c:v>0.485068522831553</c:v>
                </c:pt>
                <c:pt idx="3659" formatCode="General">
                  <c:v>0.48507174667745401</c:v>
                </c:pt>
                <c:pt idx="3660" formatCode="General">
                  <c:v>0.485074969482098</c:v>
                </c:pt>
                <c:pt idx="3661" formatCode="General">
                  <c:v>0.48507819124544399</c:v>
                </c:pt>
                <c:pt idx="3662" formatCode="General">
                  <c:v>0.48508141196745103</c:v>
                </c:pt>
                <c:pt idx="3663" formatCode="General">
                  <c:v>0.48508463164807503</c:v>
                </c:pt>
                <c:pt idx="3664" formatCode="General">
                  <c:v>0.48508785028727502</c:v>
                </c:pt>
                <c:pt idx="3665" formatCode="General">
                  <c:v>0.485091067885011</c:v>
                </c:pt>
                <c:pt idx="3666" formatCode="General">
                  <c:v>0.48509428444123998</c:v>
                </c:pt>
                <c:pt idx="3667" formatCode="General">
                  <c:v>0.485097499955921</c:v>
                </c:pt>
                <c:pt idx="3668" formatCode="General">
                  <c:v>0.48510071442901398</c:v>
                </c:pt>
                <c:pt idx="3669" formatCode="General">
                  <c:v>0.48510392786047701</c:v>
                </c:pt>
                <c:pt idx="3670" formatCode="General">
                  <c:v>0.48510714025027102</c:v>
                </c:pt>
                <c:pt idx="3671" formatCode="General">
                  <c:v>0.48511035159835297</c:v>
                </c:pt>
                <c:pt idx="3672" formatCode="General">
                  <c:v>0.48511356190468502</c:v>
                </c:pt>
                <c:pt idx="3673" formatCode="General">
                  <c:v>0.48511677116922602</c:v>
                </c:pt>
                <c:pt idx="3674" formatCode="General">
                  <c:v>0.48511997939193602</c:v>
                </c:pt>
                <c:pt idx="3675" formatCode="General">
                  <c:v>0.48512318657277498</c:v>
                </c:pt>
                <c:pt idx="3676" formatCode="General">
                  <c:v>0.48512639271170299</c:v>
                </c:pt>
                <c:pt idx="3677" formatCode="General">
                  <c:v>0.48512959780868098</c:v>
                </c:pt>
                <c:pt idx="3678" formatCode="General">
                  <c:v>0.48513280186366903</c:v>
                </c:pt>
                <c:pt idx="3679" formatCode="General">
                  <c:v>0.485136004876629</c:v>
                </c:pt>
                <c:pt idx="3680" formatCode="General">
                  <c:v>0.48513920684751999</c:v>
                </c:pt>
                <c:pt idx="3681" formatCode="General">
                  <c:v>0.48514240777630602</c:v>
                </c:pt>
                <c:pt idx="3682" formatCode="General">
                  <c:v>0.48514560766294501</c:v>
                </c:pt>
                <c:pt idx="3683" formatCode="General">
                  <c:v>0.48514832026188798</c:v>
                </c:pt>
                <c:pt idx="3684" formatCode="General">
                  <c:v>0.48515079901810498</c:v>
                </c:pt>
                <c:pt idx="3685" formatCode="General">
                  <c:v>0.48515338734802799</c:v>
                </c:pt>
                <c:pt idx="3686" formatCode="General">
                  <c:v>0.48515659394183003</c:v>
                </c:pt>
                <c:pt idx="3687" formatCode="General">
                  <c:v>0.48516037059058897</c:v>
                </c:pt>
                <c:pt idx="3688" formatCode="General">
                  <c:v>0.48516447263484602</c:v>
                </c:pt>
                <c:pt idx="3689" formatCode="General">
                  <c:v>0.48516857379688699</c:v>
                </c:pt>
                <c:pt idx="3690" formatCode="General">
                  <c:v>0.48517267407676801</c:v>
                </c:pt>
                <c:pt idx="3691" formatCode="General">
                  <c:v>0.48517677347454502</c:v>
                </c:pt>
                <c:pt idx="3692" formatCode="General">
                  <c:v>0.48518087199027599</c:v>
                </c:pt>
                <c:pt idx="3693" formatCode="General">
                  <c:v>0.48518496962401603</c:v>
                </c:pt>
                <c:pt idx="3694" formatCode="General">
                  <c:v>0.48518906637582199</c:v>
                </c:pt>
                <c:pt idx="3695" formatCode="General">
                  <c:v>0.48519276709824499</c:v>
                </c:pt>
                <c:pt idx="3696" formatCode="General">
                  <c:v>0.48519555842208201</c:v>
                </c:pt>
                <c:pt idx="3697" formatCode="General">
                  <c:v>0.485198349359166</c:v>
                </c:pt>
                <c:pt idx="3698" formatCode="General">
                  <c:v>0.485201139909542</c:v>
                </c:pt>
                <c:pt idx="3699" formatCode="General">
                  <c:v>0.48520393007325802</c:v>
                </c:pt>
                <c:pt idx="3700" formatCode="General">
                  <c:v>0.48520671985035901</c:v>
                </c:pt>
                <c:pt idx="3701" formatCode="General">
                  <c:v>0.48520950924089201</c:v>
                </c:pt>
                <c:pt idx="3702" formatCode="General">
                  <c:v>0.48521229824490197</c:v>
                </c:pt>
                <c:pt idx="3703" formatCode="General">
                  <c:v>0.48521508686243697</c:v>
                </c:pt>
                <c:pt idx="3704" formatCode="General">
                  <c:v>0.48521787509354303</c:v>
                </c:pt>
                <c:pt idx="3705" formatCode="General">
                  <c:v>0.48522066293826499</c:v>
                </c:pt>
                <c:pt idx="3706" formatCode="General">
                  <c:v>0.48522345039665199</c:v>
                </c:pt>
                <c:pt idx="3707" formatCode="General">
                  <c:v>0.48522623746874699</c:v>
                </c:pt>
                <c:pt idx="3708" formatCode="General">
                  <c:v>0.48522902415459901</c:v>
                </c:pt>
                <c:pt idx="3709" formatCode="General">
                  <c:v>0.48523181045425401</c:v>
                </c:pt>
                <c:pt idx="3710" formatCode="General">
                  <c:v>0.48523459636775801</c:v>
                </c:pt>
                <c:pt idx="3711" formatCode="General">
                  <c:v>0.48523738189515703</c:v>
                </c:pt>
                <c:pt idx="3712" formatCode="General">
                  <c:v>0.48524016703649903</c:v>
                </c:pt>
                <c:pt idx="3713" formatCode="General">
                  <c:v>0.48524295179182902</c:v>
                </c:pt>
                <c:pt idx="3714" formatCode="General">
                  <c:v>0.48524573616119399</c:v>
                </c:pt>
                <c:pt idx="3715" formatCode="General">
                  <c:v>0.48524852014464098</c:v>
                </c:pt>
                <c:pt idx="3716" formatCode="General">
                  <c:v>0.48525130374221598</c:v>
                </c:pt>
                <c:pt idx="3717" formatCode="General">
                  <c:v>0.48525408695396499</c:v>
                </c:pt>
                <c:pt idx="3718" formatCode="General">
                  <c:v>0.48525686977993598</c:v>
                </c:pt>
                <c:pt idx="3719" formatCode="General">
                  <c:v>0.48525965222017398</c:v>
                </c:pt>
                <c:pt idx="3720" formatCode="General">
                  <c:v>0.48526243427472698</c:v>
                </c:pt>
                <c:pt idx="3721" formatCode="General">
                  <c:v>0.48526521594364103</c:v>
                </c:pt>
                <c:pt idx="3722" formatCode="General">
                  <c:v>0.48526799722696201</c:v>
                </c:pt>
                <c:pt idx="3723" formatCode="General">
                  <c:v>0.48527077812473901</c:v>
                </c:pt>
                <c:pt idx="3724" formatCode="General">
                  <c:v>0.48527355863701499</c:v>
                </c:pt>
                <c:pt idx="3725" formatCode="General">
                  <c:v>0.48527607865884198</c:v>
                </c:pt>
                <c:pt idx="3726" formatCode="General">
                  <c:v>0.48527851516063603</c:v>
                </c:pt>
                <c:pt idx="3727" formatCode="General">
                  <c:v>0.48528095138967697</c:v>
                </c:pt>
                <c:pt idx="3728" formatCode="General">
                  <c:v>0.48528338734599602</c:v>
                </c:pt>
                <c:pt idx="3729" formatCode="General">
                  <c:v>0.48528582302962397</c:v>
                </c:pt>
                <c:pt idx="3730" formatCode="General">
                  <c:v>0.48528825844059298</c:v>
                </c:pt>
                <c:pt idx="3731" formatCode="General">
                  <c:v>0.48529069357893201</c:v>
                </c:pt>
                <c:pt idx="3732" formatCode="General">
                  <c:v>0.48529312844467398</c:v>
                </c:pt>
                <c:pt idx="3733" formatCode="General">
                  <c:v>0.48529556303784899</c:v>
                </c:pt>
                <c:pt idx="3734" formatCode="General">
                  <c:v>0.485297997358488</c:v>
                </c:pt>
                <c:pt idx="3735" formatCode="General">
                  <c:v>0.48530043140662199</c:v>
                </c:pt>
                <c:pt idx="3736" formatCode="General">
                  <c:v>0.485302865182281</c:v>
                </c:pt>
                <c:pt idx="3737" formatCode="General">
                  <c:v>0.48530529868549799</c:v>
                </c:pt>
                <c:pt idx="3738" formatCode="General">
                  <c:v>0.485307731916302</c:v>
                </c:pt>
                <c:pt idx="3739" formatCode="General">
                  <c:v>0.485310164874725</c:v>
                </c:pt>
                <c:pt idx="3740" formatCode="General">
                  <c:v>0.48531259756079798</c:v>
                </c:pt>
                <c:pt idx="3741" formatCode="General">
                  <c:v>0.485315029974552</c:v>
                </c:pt>
                <c:pt idx="3742" formatCode="General">
                  <c:v>0.48531746211601801</c:v>
                </c:pt>
                <c:pt idx="3743" formatCode="General">
                  <c:v>0.48531989398522601</c:v>
                </c:pt>
                <c:pt idx="3744" formatCode="General">
                  <c:v>0.485322325582209</c:v>
                </c:pt>
                <c:pt idx="3745" formatCode="General">
                  <c:v>0.485324756906996</c:v>
                </c:pt>
                <c:pt idx="3746" formatCode="General">
                  <c:v>0.48532718795961899</c:v>
                </c:pt>
                <c:pt idx="3747" formatCode="General">
                  <c:v>0.48532961874010899</c:v>
                </c:pt>
                <c:pt idx="3748" formatCode="General">
                  <c:v>0.48533204924849699</c:v>
                </c:pt>
                <c:pt idx="3749" formatCode="General">
                  <c:v>0.48533460443714099</c:v>
                </c:pt>
                <c:pt idx="3750" formatCode="General">
                  <c:v>0.48533749674898402</c:v>
                </c:pt>
                <c:pt idx="3751" formatCode="General">
                  <c:v>0.48534122156464699</c:v>
                </c:pt>
                <c:pt idx="3752" formatCode="General">
                  <c:v>0.48534494614492002</c:v>
                </c:pt>
                <c:pt idx="3753" formatCode="General">
                  <c:v>0.48534867048983898</c:v>
                </c:pt>
                <c:pt idx="3754" formatCode="General">
                  <c:v>0.48535239459943602</c:v>
                </c:pt>
                <c:pt idx="3755" formatCode="General">
                  <c:v>0.48535611847374699</c:v>
                </c:pt>
                <c:pt idx="3756" formatCode="General">
                  <c:v>0.48535984211280703</c:v>
                </c:pt>
                <c:pt idx="3757" formatCode="General">
                  <c:v>0.485363565516648</c:v>
                </c:pt>
                <c:pt idx="3758" formatCode="General">
                  <c:v>0.48536728868530599</c:v>
                </c:pt>
                <c:pt idx="3759" formatCode="General">
                  <c:v>0.48537101161881502</c:v>
                </c:pt>
                <c:pt idx="3760" formatCode="General">
                  <c:v>0.48537473431721001</c:v>
                </c:pt>
                <c:pt idx="3761" formatCode="General">
                  <c:v>0.48537845678052399</c:v>
                </c:pt>
                <c:pt idx="3762" formatCode="General">
                  <c:v>0.48538217900879299</c:v>
                </c:pt>
                <c:pt idx="3763" formatCode="General">
                  <c:v>0.48538590100204998</c:v>
                </c:pt>
                <c:pt idx="3764" formatCode="General">
                  <c:v>0.48538962276032899</c:v>
                </c:pt>
                <c:pt idx="3765" formatCode="General">
                  <c:v>0.48539334428366598</c:v>
                </c:pt>
                <c:pt idx="3766" formatCode="General">
                  <c:v>0.485397065572095</c:v>
                </c:pt>
                <c:pt idx="3767" formatCode="General">
                  <c:v>0.48540078662564901</c:v>
                </c:pt>
                <c:pt idx="3768" formatCode="General">
                  <c:v>0.48540450744436398</c:v>
                </c:pt>
                <c:pt idx="3769" formatCode="General">
                  <c:v>0.48540822802827399</c:v>
                </c:pt>
                <c:pt idx="3770" formatCode="General">
                  <c:v>0.48541194837741197</c:v>
                </c:pt>
                <c:pt idx="3771" formatCode="General">
                  <c:v>0.485415668491815</c:v>
                </c:pt>
                <c:pt idx="3772" formatCode="General">
                  <c:v>0.48541938837151399</c:v>
                </c:pt>
                <c:pt idx="3773" formatCode="General">
                  <c:v>0.48542310801654698</c:v>
                </c:pt>
                <c:pt idx="3774" formatCode="General">
                  <c:v>0.48542682742694498</c:v>
                </c:pt>
                <c:pt idx="3775" formatCode="General">
                  <c:v>0.48543054660274498</c:v>
                </c:pt>
                <c:pt idx="3776" formatCode="General">
                  <c:v>0.485434265543981</c:v>
                </c:pt>
                <c:pt idx="3777" formatCode="General">
                  <c:v>0.48543798425068602</c:v>
                </c:pt>
                <c:pt idx="3778" formatCode="General">
                  <c:v>0.485441702722895</c:v>
                </c:pt>
                <c:pt idx="3779" formatCode="General">
                  <c:v>0.48544542096064303</c:v>
                </c:pt>
                <c:pt idx="3780" formatCode="General">
                  <c:v>0.48544913896396302</c:v>
                </c:pt>
                <c:pt idx="3781" formatCode="General">
                  <c:v>0.48545285673289101</c:v>
                </c:pt>
                <c:pt idx="3782" formatCode="General">
                  <c:v>0.48545657426746103</c:v>
                </c:pt>
                <c:pt idx="3783" formatCode="General">
                  <c:v>0.48546029156770698</c:v>
                </c:pt>
                <c:pt idx="3784" formatCode="General">
                  <c:v>0.48546400863366401</c:v>
                </c:pt>
                <c:pt idx="3785" formatCode="General">
                  <c:v>0.48546772546536598</c:v>
                </c:pt>
                <c:pt idx="3786" formatCode="General">
                  <c:v>0.48547144206284598</c:v>
                </c:pt>
                <c:pt idx="3787" formatCode="General">
                  <c:v>0.48547515842614097</c:v>
                </c:pt>
                <c:pt idx="3788" formatCode="General">
                  <c:v>0.48547887455528399</c:v>
                </c:pt>
                <c:pt idx="3789" formatCode="General">
                  <c:v>0.485482590450309</c:v>
                </c:pt>
                <c:pt idx="3790" formatCode="General">
                  <c:v>0.48548630611125199</c:v>
                </c:pt>
                <c:pt idx="3791" formatCode="General">
                  <c:v>0.48549002153814602</c:v>
                </c:pt>
                <c:pt idx="3792" formatCode="General">
                  <c:v>0.48549373673102503</c:v>
                </c:pt>
                <c:pt idx="3793" formatCode="General">
                  <c:v>0.48549745168992497</c:v>
                </c:pt>
                <c:pt idx="3794" formatCode="General">
                  <c:v>0.485501418300752</c:v>
                </c:pt>
                <c:pt idx="3795" formatCode="General">
                  <c:v>0.48550544073996699</c:v>
                </c:pt>
                <c:pt idx="3796" formatCode="General">
                  <c:v>0.48550946304173498</c:v>
                </c:pt>
                <c:pt idx="3797" formatCode="General">
                  <c:v>0.485513485206092</c:v>
                </c:pt>
                <c:pt idx="3798" formatCode="General">
                  <c:v>0.48551750723307402</c:v>
                </c:pt>
                <c:pt idx="3799" formatCode="General">
                  <c:v>0.48552152912271501</c:v>
                </c:pt>
                <c:pt idx="3800" formatCode="General">
                  <c:v>0.485525550875051</c:v>
                </c:pt>
                <c:pt idx="3801" formatCode="General">
                  <c:v>0.48552957249011802</c:v>
                </c:pt>
                <c:pt idx="3802" formatCode="General">
                  <c:v>0.48553359396795098</c:v>
                </c:pt>
                <c:pt idx="3803" formatCode="General">
                  <c:v>0.48553761530858602</c:v>
                </c:pt>
                <c:pt idx="3804" formatCode="General">
                  <c:v>0.485541636512059</c:v>
                </c:pt>
                <c:pt idx="3805" formatCode="General">
                  <c:v>0.48554565757840401</c:v>
                </c:pt>
                <c:pt idx="3806" formatCode="General">
                  <c:v>0.48554967850765801</c:v>
                </c:pt>
                <c:pt idx="3807" formatCode="General">
                  <c:v>0.48555369929985598</c:v>
                </c:pt>
                <c:pt idx="3808" formatCode="General">
                  <c:v>0.485557719955033</c:v>
                </c:pt>
                <c:pt idx="3809" formatCode="General">
                  <c:v>0.48556174047322498</c:v>
                </c:pt>
                <c:pt idx="3810" formatCode="General">
                  <c:v>0.48556576085446701</c:v>
                </c:pt>
                <c:pt idx="3811" formatCode="General">
                  <c:v>0.48556978109879501</c:v>
                </c:pt>
                <c:pt idx="3812" formatCode="General">
                  <c:v>0.48557380120624399</c:v>
                </c:pt>
                <c:pt idx="3813" formatCode="General">
                  <c:v>0.48557782117685</c:v>
                </c:pt>
                <c:pt idx="3814" formatCode="General">
                  <c:v>0.485581841010648</c:v>
                </c:pt>
                <c:pt idx="3815" formatCode="General">
                  <c:v>0.48558586070767301</c:v>
                </c:pt>
                <c:pt idx="3816" formatCode="General">
                  <c:v>0.48558988026796102</c:v>
                </c:pt>
                <c:pt idx="3817" formatCode="General">
                  <c:v>0.48559389969154698</c:v>
                </c:pt>
                <c:pt idx="3818" formatCode="General">
                  <c:v>0.48559791897846699</c:v>
                </c:pt>
                <c:pt idx="3819" formatCode="General">
                  <c:v>0.48560193812875602</c:v>
                </c:pt>
                <c:pt idx="3820" formatCode="General">
                  <c:v>0.48560595714244997</c:v>
                </c:pt>
                <c:pt idx="3821" formatCode="General">
                  <c:v>0.485609976019582</c:v>
                </c:pt>
                <c:pt idx="3822" formatCode="General">
                  <c:v>0.48561399476019002</c:v>
                </c:pt>
                <c:pt idx="3823" formatCode="General">
                  <c:v>0.48561801336430899</c:v>
                </c:pt>
                <c:pt idx="3824" formatCode="General">
                  <c:v>0.485622031831973</c:v>
                </c:pt>
                <c:pt idx="3825" formatCode="General">
                  <c:v>0.48562605016321903</c:v>
                </c:pt>
                <c:pt idx="3826" formatCode="General">
                  <c:v>0.48563006835807998</c:v>
                </c:pt>
                <c:pt idx="3827" formatCode="General">
                  <c:v>0.485634086416593</c:v>
                </c:pt>
                <c:pt idx="3828" formatCode="General">
                  <c:v>0.48563810433879401</c:v>
                </c:pt>
                <c:pt idx="3829" formatCode="General">
                  <c:v>0.48564212212471602</c:v>
                </c:pt>
                <c:pt idx="3830" formatCode="General">
                  <c:v>0.48564612147606001</c:v>
                </c:pt>
                <c:pt idx="3831" formatCode="General">
                  <c:v>0.48565009872874398</c:v>
                </c:pt>
                <c:pt idx="3832" formatCode="General">
                  <c:v>0.485654075839141</c:v>
                </c:pt>
                <c:pt idx="3833" formatCode="General">
                  <c:v>0.48565805280728802</c:v>
                </c:pt>
                <c:pt idx="3834" formatCode="General">
                  <c:v>0.48566202963322003</c:v>
                </c:pt>
                <c:pt idx="3835" formatCode="General">
                  <c:v>0.48566600631697598</c:v>
                </c:pt>
                <c:pt idx="3836" formatCode="General">
                  <c:v>0.48566998285859198</c:v>
                </c:pt>
                <c:pt idx="3837" formatCode="General">
                  <c:v>0.48567395925810503</c:v>
                </c:pt>
                <c:pt idx="3838" formatCode="General">
                  <c:v>0.485677935515552</c:v>
                </c:pt>
                <c:pt idx="3839" formatCode="General">
                  <c:v>0.48568158628178298</c:v>
                </c:pt>
                <c:pt idx="3840" formatCode="General">
                  <c:v>0.48568463177770299</c:v>
                </c:pt>
                <c:pt idx="3841" formatCode="General">
                  <c:v>0.48568767118656297</c:v>
                </c:pt>
                <c:pt idx="3842" formatCode="General">
                  <c:v>0.485690710392637</c:v>
                </c:pt>
                <c:pt idx="3843" formatCode="General">
                  <c:v>0.48569374939599402</c:v>
                </c:pt>
                <c:pt idx="3844" formatCode="General">
                  <c:v>0.48569678819669998</c:v>
                </c:pt>
                <c:pt idx="3845" formatCode="General">
                  <c:v>0.48569982679482399</c:v>
                </c:pt>
                <c:pt idx="3846" formatCode="General">
                  <c:v>0.48570286519043399</c:v>
                </c:pt>
                <c:pt idx="3847" formatCode="General">
                  <c:v>0.48570590338359598</c:v>
                </c:pt>
                <c:pt idx="3848" formatCode="General">
                  <c:v>0.48570894137437998</c:v>
                </c:pt>
                <c:pt idx="3849" formatCode="General">
                  <c:v>0.48571217685574303</c:v>
                </c:pt>
                <c:pt idx="3850" formatCode="General">
                  <c:v>0.48571559810500597</c:v>
                </c:pt>
                <c:pt idx="3851" formatCode="General">
                  <c:v>0.48571901902834902</c:v>
                </c:pt>
                <c:pt idx="3852" formatCode="General">
                  <c:v>0.48572243962584399</c:v>
                </c:pt>
                <c:pt idx="3853" formatCode="General">
                  <c:v>0.48572585989756201</c:v>
                </c:pt>
                <c:pt idx="3854" formatCode="General">
                  <c:v>0.485729279843572</c:v>
                </c:pt>
                <c:pt idx="3855" formatCode="General">
                  <c:v>0.48573269946394798</c:v>
                </c:pt>
                <c:pt idx="3856" formatCode="General">
                  <c:v>0.485736118758758</c:v>
                </c:pt>
                <c:pt idx="3857" formatCode="General">
                  <c:v>0.48573953772807499</c:v>
                </c:pt>
                <c:pt idx="3858" formatCode="General">
                  <c:v>0.48574330523737402</c:v>
                </c:pt>
                <c:pt idx="3859" formatCode="General">
                  <c:v>0.48574723900507</c:v>
                </c:pt>
                <c:pt idx="3860" formatCode="General">
                  <c:v>0.48575117240153098</c:v>
                </c:pt>
                <c:pt idx="3861" formatCode="General">
                  <c:v>0.48575510542682798</c:v>
                </c:pt>
                <c:pt idx="3862" formatCode="General">
                  <c:v>0.48575903808103499</c:v>
                </c:pt>
                <c:pt idx="3863" formatCode="General">
                  <c:v>0.485762970364225</c:v>
                </c:pt>
                <c:pt idx="3864" formatCode="General">
                  <c:v>0.48576690227647001</c:v>
                </c:pt>
                <c:pt idx="3865" formatCode="General">
                  <c:v>0.48577083381784503</c:v>
                </c:pt>
                <c:pt idx="3866" formatCode="General">
                  <c:v>0.48577476498842098</c:v>
                </c:pt>
                <c:pt idx="3867" formatCode="General">
                  <c:v>0.48577869578827199</c:v>
                </c:pt>
                <c:pt idx="3868" formatCode="General">
                  <c:v>0.48578262621747098</c:v>
                </c:pt>
                <c:pt idx="3869" formatCode="General">
                  <c:v>0.48578655627609102</c:v>
                </c:pt>
                <c:pt idx="3870" formatCode="General">
                  <c:v>0.48579048596420399</c:v>
                </c:pt>
                <c:pt idx="3871" formatCode="General">
                  <c:v>0.48579441528188499</c:v>
                </c:pt>
                <c:pt idx="3872" formatCode="General">
                  <c:v>0.48579834422920498</c:v>
                </c:pt>
                <c:pt idx="3873" formatCode="General">
                  <c:v>0.485802272806238</c:v>
                </c:pt>
                <c:pt idx="3874" formatCode="General">
                  <c:v>0.48580620101305699</c:v>
                </c:pt>
                <c:pt idx="3875" formatCode="General">
                  <c:v>0.48581012884973501</c:v>
                </c:pt>
                <c:pt idx="3876" formatCode="General">
                  <c:v>0.485814056316344</c:v>
                </c:pt>
                <c:pt idx="3877" formatCode="General">
                  <c:v>0.48581798341295901</c:v>
                </c:pt>
                <c:pt idx="3878" formatCode="General">
                  <c:v>0.48582191013965198</c:v>
                </c:pt>
                <c:pt idx="3879" formatCode="General">
                  <c:v>0.485825970075837</c:v>
                </c:pt>
                <c:pt idx="3880" formatCode="General">
                  <c:v>0.48583018354555202</c:v>
                </c:pt>
                <c:pt idx="3881" formatCode="General">
                  <c:v>0.48583439664102002</c:v>
                </c:pt>
                <c:pt idx="3882" formatCode="General">
                  <c:v>0.48583860936231699</c:v>
                </c:pt>
                <c:pt idx="3883" formatCode="General">
                  <c:v>0.48584282170951998</c:v>
                </c:pt>
                <c:pt idx="3884" formatCode="General">
                  <c:v>0.48584703368270399</c:v>
                </c:pt>
                <c:pt idx="3885" formatCode="General">
                  <c:v>0.48585124528194601</c:v>
                </c:pt>
                <c:pt idx="3886" formatCode="General">
                  <c:v>0.48585545650732098</c:v>
                </c:pt>
                <c:pt idx="3887" formatCode="General">
                  <c:v>0.48585966735890701</c:v>
                </c:pt>
                <c:pt idx="3888" formatCode="General">
                  <c:v>0.48586387783677898</c:v>
                </c:pt>
                <c:pt idx="3889" formatCode="General">
                  <c:v>0.48586808794101299</c:v>
                </c:pt>
                <c:pt idx="3890" formatCode="General">
                  <c:v>0.48587229767168599</c:v>
                </c:pt>
                <c:pt idx="3891" formatCode="General">
                  <c:v>0.48587650702887403</c:v>
                </c:pt>
                <c:pt idx="3892" formatCode="General">
                  <c:v>0.48588071601265198</c:v>
                </c:pt>
                <c:pt idx="3893" formatCode="General">
                  <c:v>0.48588492462309801</c:v>
                </c:pt>
                <c:pt idx="3894" formatCode="General">
                  <c:v>0.48588913286028701</c:v>
                </c:pt>
                <c:pt idx="3895" formatCode="General">
                  <c:v>0.48589334072429502</c:v>
                </c:pt>
                <c:pt idx="3896" formatCode="General">
                  <c:v>0.48589754821519998</c:v>
                </c:pt>
                <c:pt idx="3897" formatCode="General">
                  <c:v>0.485901755333076</c:v>
                </c:pt>
                <c:pt idx="3898" formatCode="General">
                  <c:v>0.48590596207800002</c:v>
                </c:pt>
                <c:pt idx="3899" formatCode="General">
                  <c:v>0.48591016845004797</c:v>
                </c:pt>
                <c:pt idx="3900" formatCode="General">
                  <c:v>0.48591437444929703</c:v>
                </c:pt>
                <c:pt idx="3901" formatCode="General">
                  <c:v>0.485918580075822</c:v>
                </c:pt>
                <c:pt idx="3902" formatCode="General">
                  <c:v>0.48592278532970001</c:v>
                </c:pt>
                <c:pt idx="3903" formatCode="General">
                  <c:v>0.48592699021100699</c:v>
                </c:pt>
                <c:pt idx="3904" formatCode="General">
                  <c:v>0.48593119471981899</c:v>
                </c:pt>
                <c:pt idx="3905" formatCode="General">
                  <c:v>0.48593539885621201</c:v>
                </c:pt>
                <c:pt idx="3906" formatCode="General">
                  <c:v>0.48593960262026298</c:v>
                </c:pt>
                <c:pt idx="3907" formatCode="General">
                  <c:v>0.48594380601204701</c:v>
                </c:pt>
                <c:pt idx="3908" formatCode="General">
                  <c:v>0.48594800903164098</c:v>
                </c:pt>
                <c:pt idx="3909" formatCode="General">
                  <c:v>0.485952211679121</c:v>
                </c:pt>
                <c:pt idx="3910" formatCode="General">
                  <c:v>0.48595641395456401</c:v>
                </c:pt>
                <c:pt idx="3911" formatCode="General">
                  <c:v>0.48596056822169698</c:v>
                </c:pt>
                <c:pt idx="3912" formatCode="General">
                  <c:v>0.48596443280246099</c:v>
                </c:pt>
                <c:pt idx="3913" formatCode="General">
                  <c:v>0.48596829545688203</c:v>
                </c:pt>
                <c:pt idx="3914" formatCode="General">
                  <c:v>0.48597267869684802</c:v>
                </c:pt>
                <c:pt idx="3915" formatCode="General">
                  <c:v>0.48597738745372598</c:v>
                </c:pt>
                <c:pt idx="3916" formatCode="General">
                  <c:v>0.48598209563938699</c:v>
                </c:pt>
                <c:pt idx="3917" formatCode="General">
                  <c:v>0.48598680325386101</c:v>
                </c:pt>
                <c:pt idx="3918" formatCode="General">
                  <c:v>0.48599151029717602</c:v>
                </c:pt>
                <c:pt idx="3919" formatCode="General">
                  <c:v>0.48599621676936</c:v>
                </c:pt>
                <c:pt idx="3920" formatCode="General">
                  <c:v>0.48600092267044398</c:v>
                </c:pt>
                <c:pt idx="3921" formatCode="General">
                  <c:v>0.48600562800045599</c:v>
                </c:pt>
                <c:pt idx="3922" formatCode="General">
                  <c:v>0.48601033275942401</c:v>
                </c:pt>
                <c:pt idx="3923" formatCode="General">
                  <c:v>0.48601503694737902</c:v>
                </c:pt>
                <c:pt idx="3924" formatCode="General">
                  <c:v>0.48601974056434999</c:v>
                </c:pt>
                <c:pt idx="3925" formatCode="General">
                  <c:v>0.48602444361036401</c:v>
                </c:pt>
                <c:pt idx="3926" formatCode="General">
                  <c:v>0.486029146085453</c:v>
                </c:pt>
                <c:pt idx="3927" formatCode="General">
                  <c:v>0.486033847989645</c:v>
                </c:pt>
                <c:pt idx="3928" formatCode="General">
                  <c:v>0.48603854932296903</c:v>
                </c:pt>
                <c:pt idx="3929" formatCode="General">
                  <c:v>0.48604325008545401</c:v>
                </c:pt>
                <c:pt idx="3930" formatCode="General">
                  <c:v>0.48604795027713199</c:v>
                </c:pt>
                <c:pt idx="3931" formatCode="General">
                  <c:v>0.48605264989802899</c:v>
                </c:pt>
                <c:pt idx="3932" formatCode="General">
                  <c:v>0.48605734894817798</c:v>
                </c:pt>
                <c:pt idx="3933" formatCode="General">
                  <c:v>0.486062047427606</c:v>
                </c:pt>
                <c:pt idx="3934" formatCode="General">
                  <c:v>0.48606674533634397</c:v>
                </c:pt>
                <c:pt idx="3935" formatCode="General">
                  <c:v>0.48607144267441998</c:v>
                </c:pt>
                <c:pt idx="3936" formatCode="General">
                  <c:v>0.48607613944186601</c:v>
                </c:pt>
                <c:pt idx="3937" formatCode="General">
                  <c:v>0.48608083563871002</c:v>
                </c:pt>
                <c:pt idx="3938" formatCode="General">
                  <c:v>0.486085531264983</c:v>
                </c:pt>
                <c:pt idx="3939" formatCode="General">
                  <c:v>0.48609022632071403</c:v>
                </c:pt>
                <c:pt idx="3940" formatCode="General">
                  <c:v>0.48609492080593297</c:v>
                </c:pt>
                <c:pt idx="3941" formatCode="General">
                  <c:v>0.48609961472067098</c:v>
                </c:pt>
                <c:pt idx="3942" formatCode="General">
                  <c:v>0.48610430806495603</c:v>
                </c:pt>
                <c:pt idx="3943" formatCode="General">
                  <c:v>0.48610900083882003</c:v>
                </c:pt>
                <c:pt idx="3944" formatCode="General">
                  <c:v>0.48611369304229302</c:v>
                </c:pt>
                <c:pt idx="3945" formatCode="General">
                  <c:v>0.48611838467540303</c:v>
                </c:pt>
                <c:pt idx="3946" formatCode="General">
                  <c:v>0.48612307573818297</c:v>
                </c:pt>
                <c:pt idx="3947" formatCode="General">
                  <c:v>0.48612776623066101</c:v>
                </c:pt>
                <c:pt idx="3948" formatCode="General">
                  <c:v>0.48613245615286799</c:v>
                </c:pt>
                <c:pt idx="3949" formatCode="General">
                  <c:v>0.486137145504835</c:v>
                </c:pt>
                <c:pt idx="3950" formatCode="General">
                  <c:v>0.48614183428659102</c:v>
                </c:pt>
                <c:pt idx="3951" formatCode="General">
                  <c:v>0.48614652249816798</c:v>
                </c:pt>
                <c:pt idx="3952" formatCode="General">
                  <c:v>0.486151210139596</c:v>
                </c:pt>
                <c:pt idx="3953" formatCode="General">
                  <c:v>0.48615589721090402</c:v>
                </c:pt>
                <c:pt idx="3954" formatCode="General">
                  <c:v>0.48616058371212501</c:v>
                </c:pt>
                <c:pt idx="3955" formatCode="General">
                  <c:v>0.48616526964328799</c:v>
                </c:pt>
                <c:pt idx="3956" formatCode="General">
                  <c:v>0.486169955004424</c:v>
                </c:pt>
                <c:pt idx="3957" formatCode="General">
                  <c:v>0.48617463979556302</c:v>
                </c:pt>
                <c:pt idx="3958" formatCode="General">
                  <c:v>0.48617932401673702</c:v>
                </c:pt>
                <c:pt idx="3959" formatCode="General">
                  <c:v>0.48618400766797598</c:v>
                </c:pt>
                <c:pt idx="3960" formatCode="General">
                  <c:v>0.48618869074931198</c:v>
                </c:pt>
                <c:pt idx="3961" formatCode="General">
                  <c:v>0.486193373260774</c:v>
                </c:pt>
                <c:pt idx="3962" formatCode="General">
                  <c:v>0.48619805520239401</c:v>
                </c:pt>
                <c:pt idx="3963" formatCode="General">
                  <c:v>0.48620273657420299</c:v>
                </c:pt>
                <c:pt idx="3964" formatCode="General">
                  <c:v>0.48620741737623202</c:v>
                </c:pt>
                <c:pt idx="3965" formatCode="General">
                  <c:v>0.48621209760851197</c:v>
                </c:pt>
                <c:pt idx="3966" formatCode="General">
                  <c:v>0.48621677727107299</c:v>
                </c:pt>
                <c:pt idx="3967" formatCode="General">
                  <c:v>0.48622145636394798</c:v>
                </c:pt>
                <c:pt idx="3968" formatCode="General">
                  <c:v>0.48622613488716798</c:v>
                </c:pt>
                <c:pt idx="3969" formatCode="General">
                  <c:v>0.48623081284076197</c:v>
                </c:pt>
                <c:pt idx="3970" formatCode="General">
                  <c:v>0.48623549022476398</c:v>
                </c:pt>
                <c:pt idx="3971" formatCode="General">
                  <c:v>0.48624016703920397</c:v>
                </c:pt>
                <c:pt idx="3972" formatCode="General">
                  <c:v>0.48624474883385999</c:v>
                </c:pt>
                <c:pt idx="3973" formatCode="General">
                  <c:v>0.48624924821537002</c:v>
                </c:pt>
                <c:pt idx="3974" formatCode="General">
                  <c:v>0.48625374719938302</c:v>
                </c:pt>
                <c:pt idx="3975" formatCode="General">
                  <c:v>0.486258245785889</c:v>
                </c:pt>
                <c:pt idx="3976" formatCode="General">
                  <c:v>0.48626274397487901</c:v>
                </c:pt>
                <c:pt idx="3977" formatCode="General">
                  <c:v>0.48626724176634301</c:v>
                </c:pt>
                <c:pt idx="3978" formatCode="General">
                  <c:v>0.486271739160272</c:v>
                </c:pt>
                <c:pt idx="3979" formatCode="General">
                  <c:v>0.48627623615665799</c:v>
                </c:pt>
                <c:pt idx="3980" formatCode="General">
                  <c:v>0.486280732755489</c:v>
                </c:pt>
                <c:pt idx="3981" formatCode="General">
                  <c:v>0.48628522895675802</c:v>
                </c:pt>
                <c:pt idx="3982" formatCode="General">
                  <c:v>0.48628972476045501</c:v>
                </c:pt>
                <c:pt idx="3983" formatCode="General">
                  <c:v>0.48629422016656998</c:v>
                </c:pt>
                <c:pt idx="3984" formatCode="General">
                  <c:v>0.48629871517509399</c:v>
                </c:pt>
                <c:pt idx="3985" formatCode="General">
                  <c:v>0.48630320978601899</c:v>
                </c:pt>
                <c:pt idx="3986" formatCode="General">
                  <c:v>0.48630770399933498</c:v>
                </c:pt>
                <c:pt idx="3987" formatCode="General">
                  <c:v>0.48631219781503199</c:v>
                </c:pt>
                <c:pt idx="3988" formatCode="General">
                  <c:v>0.48631669123310201</c:v>
                </c:pt>
                <c:pt idx="3989" formatCode="General">
                  <c:v>0.48632118425353599</c:v>
                </c:pt>
                <c:pt idx="3990" formatCode="General">
                  <c:v>0.486325676876324</c:v>
                </c:pt>
                <c:pt idx="3991" formatCode="General">
                  <c:v>0.486330165079568</c:v>
                </c:pt>
                <c:pt idx="3992" formatCode="General">
                  <c:v>0.48633461266466899</c:v>
                </c:pt>
                <c:pt idx="3993" formatCode="General">
                  <c:v>0.48633905984918402</c:v>
                </c:pt>
                <c:pt idx="3994" formatCode="General">
                  <c:v>0.48634350663310499</c:v>
                </c:pt>
                <c:pt idx="3995" formatCode="General">
                  <c:v>0.48634795301642397</c:v>
                </c:pt>
                <c:pt idx="3996" formatCode="General">
                  <c:v>0.48635239899913102</c:v>
                </c:pt>
                <c:pt idx="3997" formatCode="General">
                  <c:v>0.48635684458121903</c:v>
                </c:pt>
                <c:pt idx="3998" formatCode="General">
                  <c:v>0.48636128976267801</c:v>
                </c:pt>
                <c:pt idx="3999" formatCode="General">
                  <c:v>0.48636573454349902</c:v>
                </c:pt>
                <c:pt idx="4000" formatCode="General">
                  <c:v>0.48637036345865098</c:v>
                </c:pt>
                <c:pt idx="4001" formatCode="General">
                  <c:v>0.48637553826945101</c:v>
                </c:pt>
                <c:pt idx="4002" formatCode="General">
                  <c:v>0.486380712795762</c:v>
                </c:pt>
                <c:pt idx="4003" formatCode="General">
                  <c:v>0.48638586945461698</c:v>
                </c:pt>
                <c:pt idx="4004" formatCode="General">
                  <c:v>0.48639096428450901</c:v>
                </c:pt>
                <c:pt idx="4005" formatCode="General">
                  <c:v>0.48639605882310399</c:v>
                </c:pt>
                <c:pt idx="4006" formatCode="General">
                  <c:v>0.48640115307038101</c:v>
                </c:pt>
                <c:pt idx="4007" formatCode="General">
                  <c:v>0.48640624702631702</c:v>
                </c:pt>
                <c:pt idx="4008" formatCode="General">
                  <c:v>0.48641134069088998</c:v>
                </c:pt>
                <c:pt idx="4009" formatCode="General">
                  <c:v>0.48641643406407797</c:v>
                </c:pt>
                <c:pt idx="4010" formatCode="General">
                  <c:v>0.48642152714585901</c:v>
                </c:pt>
                <c:pt idx="4011" formatCode="General">
                  <c:v>0.486426619936211</c:v>
                </c:pt>
                <c:pt idx="4012" formatCode="General">
                  <c:v>0.48643171243511202</c:v>
                </c:pt>
                <c:pt idx="4013" formatCode="General">
                  <c:v>0.48643680464253902</c:v>
                </c:pt>
                <c:pt idx="4014" formatCode="General">
                  <c:v>0.48644189655847198</c:v>
                </c:pt>
                <c:pt idx="4015" formatCode="General">
                  <c:v>0.48644698818288701</c:v>
                </c:pt>
                <c:pt idx="4016" formatCode="General">
                  <c:v>0.48645207951576303</c:v>
                </c:pt>
                <c:pt idx="4017" formatCode="General">
                  <c:v>0.48645717055707699</c:v>
                </c:pt>
                <c:pt idx="4018" formatCode="General">
                  <c:v>0.48646226130680897</c:v>
                </c:pt>
                <c:pt idx="4019" formatCode="General">
                  <c:v>0.486467351764935</c:v>
                </c:pt>
                <c:pt idx="4020" formatCode="General">
                  <c:v>0.48647244193143402</c:v>
                </c:pt>
                <c:pt idx="4021" formatCode="General">
                  <c:v>0.486477531806284</c:v>
                </c:pt>
                <c:pt idx="4022" formatCode="General">
                  <c:v>0.48648262138946302</c:v>
                </c:pt>
                <c:pt idx="4023" formatCode="General">
                  <c:v>0.48648755424763401</c:v>
                </c:pt>
                <c:pt idx="4024" formatCode="General">
                  <c:v>0.48649206968608399</c:v>
                </c:pt>
                <c:pt idx="4025" formatCode="General">
                  <c:v>0.48649644452867302</c:v>
                </c:pt>
                <c:pt idx="4026" formatCode="General">
                  <c:v>0.48650068156236298</c:v>
                </c:pt>
                <c:pt idx="4027" formatCode="General">
                  <c:v>0.48650491832099202</c:v>
                </c:pt>
                <c:pt idx="4028" formatCode="General">
                  <c:v>0.48650915480456902</c:v>
                </c:pt>
                <c:pt idx="4029" formatCode="General">
                  <c:v>0.48651339101310398</c:v>
                </c:pt>
                <c:pt idx="4030" formatCode="General">
                  <c:v>0.486517626946605</c:v>
                </c:pt>
                <c:pt idx="4031" formatCode="General">
                  <c:v>0.48652186260508301</c:v>
                </c:pt>
                <c:pt idx="4032" formatCode="General">
                  <c:v>0.48652609798854601</c:v>
                </c:pt>
                <c:pt idx="4033" formatCode="General">
                  <c:v>0.486530333097002</c:v>
                </c:pt>
                <c:pt idx="4034" formatCode="General">
                  <c:v>0.48653456793046201</c:v>
                </c:pt>
                <c:pt idx="4035" formatCode="General">
                  <c:v>0.486538802488935</c:v>
                </c:pt>
                <c:pt idx="4036" formatCode="General">
                  <c:v>0.48654303677242999</c:v>
                </c:pt>
                <c:pt idx="4037" formatCode="General">
                  <c:v>0.486547270780956</c:v>
                </c:pt>
                <c:pt idx="4038" formatCode="General">
                  <c:v>0.486551504514522</c:v>
                </c:pt>
                <c:pt idx="4039" formatCode="General">
                  <c:v>0.486555737973137</c:v>
                </c:pt>
                <c:pt idx="4040" formatCode="General">
                  <c:v>0.48655997115681099</c:v>
                </c:pt>
                <c:pt idx="4041" formatCode="General">
                  <c:v>0.48656420406555401</c:v>
                </c:pt>
                <c:pt idx="4042" formatCode="General">
                  <c:v>0.486568436699373</c:v>
                </c:pt>
                <c:pt idx="4043" formatCode="General">
                  <c:v>0.48657266905827901</c:v>
                </c:pt>
                <c:pt idx="4044" formatCode="General">
                  <c:v>0.48657690114228103</c:v>
                </c:pt>
                <c:pt idx="4045" formatCode="General">
                  <c:v>0.48658113295138899</c:v>
                </c:pt>
                <c:pt idx="4046" formatCode="General">
                  <c:v>0.48658536448561102</c:v>
                </c:pt>
                <c:pt idx="4047" formatCode="General">
                  <c:v>0.48658959574495603</c:v>
                </c:pt>
                <c:pt idx="4048" formatCode="General">
                  <c:v>0.48659382672943502</c:v>
                </c:pt>
                <c:pt idx="4049" formatCode="General">
                  <c:v>0.48659805650558402</c:v>
                </c:pt>
                <c:pt idx="4050" formatCode="General">
                  <c:v>0.48660219454081999</c:v>
                </c:pt>
                <c:pt idx="4051" formatCode="General">
                  <c:v>0.48660633232928302</c:v>
                </c:pt>
                <c:pt idx="4052" formatCode="General">
                  <c:v>0.486610469870983</c:v>
                </c:pt>
                <c:pt idx="4053" formatCode="General">
                  <c:v>0.48661460716592803</c:v>
                </c:pt>
                <c:pt idx="4054" formatCode="General">
                  <c:v>0.48661874421412399</c:v>
                </c:pt>
                <c:pt idx="4055" formatCode="General">
                  <c:v>0.48662288101557999</c:v>
                </c:pt>
                <c:pt idx="4056" formatCode="General">
                  <c:v>0.48662701757030402</c:v>
                </c:pt>
                <c:pt idx="4057" formatCode="General">
                  <c:v>0.48663115387830402</c:v>
                </c:pt>
                <c:pt idx="4058" formatCode="General">
                  <c:v>0.48663528993958799</c:v>
                </c:pt>
                <c:pt idx="4059" formatCode="General">
                  <c:v>0.48663942575416302</c:v>
                </c:pt>
                <c:pt idx="4060" formatCode="General">
                  <c:v>0.48664356132203701</c:v>
                </c:pt>
                <c:pt idx="4061" formatCode="General">
                  <c:v>0.486647696643219</c:v>
                </c:pt>
                <c:pt idx="4062" formatCode="General">
                  <c:v>0.48665183171771598</c:v>
                </c:pt>
                <c:pt idx="4063" formatCode="General">
                  <c:v>0.486655966545536</c:v>
                </c:pt>
                <c:pt idx="4064" formatCode="General">
                  <c:v>0.48666010112668801</c:v>
                </c:pt>
                <c:pt idx="4065" formatCode="General">
                  <c:v>0.48666423546117799</c:v>
                </c:pt>
                <c:pt idx="4066" formatCode="General">
                  <c:v>0.48666836954901599</c:v>
                </c:pt>
                <c:pt idx="4067" formatCode="General">
                  <c:v>0.48667250339020801</c:v>
                </c:pt>
                <c:pt idx="4068" formatCode="General">
                  <c:v>0.48667663698476399</c:v>
                </c:pt>
                <c:pt idx="4069" formatCode="General">
                  <c:v>0.48668077033269103</c:v>
                </c:pt>
                <c:pt idx="4070" formatCode="General">
                  <c:v>0.48668490343399601</c:v>
                </c:pt>
                <c:pt idx="4071" formatCode="General">
                  <c:v>0.48668903628868898</c:v>
                </c:pt>
                <c:pt idx="4072" formatCode="General">
                  <c:v>0.486693168896777</c:v>
                </c:pt>
                <c:pt idx="4073" formatCode="General">
                  <c:v>0.48669730125826799</c:v>
                </c:pt>
                <c:pt idx="4074" formatCode="General">
                  <c:v>0.48670143337316901</c:v>
                </c:pt>
                <c:pt idx="4075" formatCode="General">
                  <c:v>0.48670556524149</c:v>
                </c:pt>
                <c:pt idx="4076" formatCode="General">
                  <c:v>0.48670969686323901</c:v>
                </c:pt>
                <c:pt idx="4077" formatCode="General">
                  <c:v>0.48671382823842202</c:v>
                </c:pt>
                <c:pt idx="4078" formatCode="General">
                  <c:v>0.48671795936704898</c:v>
                </c:pt>
                <c:pt idx="4079" formatCode="General">
                  <c:v>0.48672209024912699</c:v>
                </c:pt>
                <c:pt idx="4080" formatCode="General">
                  <c:v>0.486726220884665</c:v>
                </c:pt>
                <c:pt idx="4081" formatCode="General">
                  <c:v>0.48673035127366998</c:v>
                </c:pt>
                <c:pt idx="4082" formatCode="General">
                  <c:v>0.486734481416151</c:v>
                </c:pt>
                <c:pt idx="4083" formatCode="General">
                  <c:v>0.48673861131211499</c:v>
                </c:pt>
                <c:pt idx="4084" formatCode="General">
                  <c:v>0.486742740961572</c:v>
                </c:pt>
                <c:pt idx="4085" formatCode="General">
                  <c:v>0.48674687036452902</c:v>
                </c:pt>
                <c:pt idx="4086" formatCode="General">
                  <c:v>0.48675099952099299</c:v>
                </c:pt>
                <c:pt idx="4087" formatCode="General">
                  <c:v>0.48675512843097501</c:v>
                </c:pt>
                <c:pt idx="4088" formatCode="General">
                  <c:v>0.48675925709447998</c:v>
                </c:pt>
                <c:pt idx="4089" formatCode="General">
                  <c:v>0.48676338551151899</c:v>
                </c:pt>
                <c:pt idx="4090" formatCode="General">
                  <c:v>0.48676751368209797</c:v>
                </c:pt>
                <c:pt idx="4091" formatCode="General">
                  <c:v>0.48677164946825102</c:v>
                </c:pt>
                <c:pt idx="4092" formatCode="General">
                  <c:v>0.48677578632244001</c:v>
                </c:pt>
                <c:pt idx="4093" formatCode="General">
                  <c:v>0.48677992283342197</c:v>
                </c:pt>
                <c:pt idx="4094" formatCode="General">
                  <c:v>0.48678405900122201</c:v>
                </c:pt>
                <c:pt idx="4095" formatCode="General">
                  <c:v>0.486788194825863</c:v>
                </c:pt>
                <c:pt idx="4096" formatCode="General">
                  <c:v>0.48679233030736901</c:v>
                </c:pt>
                <c:pt idx="4097" formatCode="General">
                  <c:v>0.48679640946653002</c:v>
                </c:pt>
                <c:pt idx="4098" formatCode="General">
                  <c:v>0.48680047321855302</c:v>
                </c:pt>
                <c:pt idx="4099" formatCode="General">
                  <c:v>0.48680453663565798</c:v>
                </c:pt>
                <c:pt idx="4100" formatCode="General">
                  <c:v>0.48680859971787199</c:v>
                </c:pt>
                <c:pt idx="4101" formatCode="General">
                  <c:v>0.48681266246521998</c:v>
                </c:pt>
                <c:pt idx="4102" formatCode="General">
                  <c:v>0.48681672487772698</c:v>
                </c:pt>
                <c:pt idx="4103" formatCode="General">
                  <c:v>0.48682078695542003</c:v>
                </c:pt>
                <c:pt idx="4104" formatCode="General">
                  <c:v>0.48682484869832399</c:v>
                </c:pt>
                <c:pt idx="4105" formatCode="General">
                  <c:v>0.48682891010646401</c:v>
                </c:pt>
                <c:pt idx="4106" formatCode="General">
                  <c:v>0.48683297117986601</c:v>
                </c:pt>
                <c:pt idx="4107" formatCode="General">
                  <c:v>0.48683703191855598</c:v>
                </c:pt>
                <c:pt idx="4108" formatCode="General">
                  <c:v>0.48684109232256001</c:v>
                </c:pt>
                <c:pt idx="4109" formatCode="General">
                  <c:v>0.48684515239190301</c:v>
                </c:pt>
                <c:pt idx="4110" formatCode="General">
                  <c:v>0.48684921212660998</c:v>
                </c:pt>
                <c:pt idx="4111" formatCode="General">
                  <c:v>0.48685327152670799</c:v>
                </c:pt>
                <c:pt idx="4112" formatCode="General">
                  <c:v>0.48685733059222203</c:v>
                </c:pt>
                <c:pt idx="4113" formatCode="General">
                  <c:v>0.48686138932317802</c:v>
                </c:pt>
                <c:pt idx="4114" formatCode="General">
                  <c:v>0.486865447719601</c:v>
                </c:pt>
                <c:pt idx="4115" formatCode="General">
                  <c:v>0.486869505781518</c:v>
                </c:pt>
                <c:pt idx="4116" formatCode="General">
                  <c:v>0.486873563508955</c:v>
                </c:pt>
                <c:pt idx="4117" formatCode="General">
                  <c:v>0.48687762090193598</c:v>
                </c:pt>
                <c:pt idx="4118" formatCode="General">
                  <c:v>0.48688167796048798</c:v>
                </c:pt>
                <c:pt idx="4119" formatCode="General">
                  <c:v>0.48688573468463697</c:v>
                </c:pt>
                <c:pt idx="4120" formatCode="General">
                  <c:v>0.486889791074408</c:v>
                </c:pt>
                <c:pt idx="4121" formatCode="General">
                  <c:v>0.48689384712982797</c:v>
                </c:pt>
                <c:pt idx="4122" formatCode="General">
                  <c:v>0.48689790285092099</c:v>
                </c:pt>
                <c:pt idx="4123" formatCode="General">
                  <c:v>0.48690195823771498</c:v>
                </c:pt>
                <c:pt idx="4124" formatCode="General">
                  <c:v>0.48690601329023397</c:v>
                </c:pt>
                <c:pt idx="4125" formatCode="General">
                  <c:v>0.486910068008506</c:v>
                </c:pt>
                <c:pt idx="4126" formatCode="General">
                  <c:v>0.48691412239255499</c:v>
                </c:pt>
                <c:pt idx="4127" formatCode="General">
                  <c:v>0.48691817644240698</c:v>
                </c:pt>
                <c:pt idx="4128" formatCode="General">
                  <c:v>0.48692223015809</c:v>
                </c:pt>
                <c:pt idx="4129" formatCode="General">
                  <c:v>0.48692628353962703</c:v>
                </c:pt>
                <c:pt idx="4130" formatCode="General">
                  <c:v>0.48693033658704599</c:v>
                </c:pt>
                <c:pt idx="4131" formatCode="General">
                  <c:v>0.48693438930037303</c:v>
                </c:pt>
                <c:pt idx="4132" formatCode="General">
                  <c:v>0.48693844167963402</c:v>
                </c:pt>
                <c:pt idx="4133" formatCode="General">
                  <c:v>0.48694249372485399</c:v>
                </c:pt>
                <c:pt idx="4134" formatCode="General">
                  <c:v>0.48694654543605898</c:v>
                </c:pt>
                <c:pt idx="4135" formatCode="General">
                  <c:v>0.48695059681327602</c:v>
                </c:pt>
                <c:pt idx="4136" formatCode="General">
                  <c:v>0.48695464785652998</c:v>
                </c:pt>
                <c:pt idx="4137" formatCode="General">
                  <c:v>0.486958698565848</c:v>
                </c:pt>
                <c:pt idx="4138" formatCode="General">
                  <c:v>0.48696274894125602</c:v>
                </c:pt>
                <c:pt idx="4139" formatCode="General">
                  <c:v>0.48696679898278</c:v>
                </c:pt>
                <c:pt idx="4140" formatCode="General">
                  <c:v>0.48697084869044599</c:v>
                </c:pt>
                <c:pt idx="4141" formatCode="General">
                  <c:v>0.48697489806427902</c:v>
                </c:pt>
                <c:pt idx="4142" formatCode="General">
                  <c:v>0.486978947104307</c:v>
                </c:pt>
                <c:pt idx="4143" formatCode="General">
                  <c:v>0.48698299581055599</c:v>
                </c:pt>
                <c:pt idx="4144" formatCode="General">
                  <c:v>0.486987044183051</c:v>
                </c:pt>
                <c:pt idx="4145" formatCode="General">
                  <c:v>0.48699109222181902</c:v>
                </c:pt>
                <c:pt idx="4146" formatCode="General">
                  <c:v>0.48699513992688498</c:v>
                </c:pt>
                <c:pt idx="4147" formatCode="General">
                  <c:v>0.48699918729827701</c:v>
                </c:pt>
                <c:pt idx="4148" formatCode="General">
                  <c:v>0.48700323433602</c:v>
                </c:pt>
                <c:pt idx="4149" formatCode="General">
                  <c:v>0.48700728104014002</c:v>
                </c:pt>
                <c:pt idx="4150" formatCode="General">
                  <c:v>0.487011327410665</c:v>
                </c:pt>
                <c:pt idx="4151" formatCode="General">
                  <c:v>0.48701537344761903</c:v>
                </c:pt>
                <c:pt idx="4152" formatCode="General">
                  <c:v>0.48701941915102998</c:v>
                </c:pt>
                <c:pt idx="4153" formatCode="General">
                  <c:v>0.48702346452092299</c:v>
                </c:pt>
                <c:pt idx="4154" formatCode="General">
                  <c:v>0.48702750453507598</c:v>
                </c:pt>
                <c:pt idx="4155" formatCode="General">
                  <c:v>0.48703154223107598</c:v>
                </c:pt>
                <c:pt idx="4156" formatCode="General">
                  <c:v>0.487035579588881</c:v>
                </c:pt>
                <c:pt idx="4157" formatCode="General">
                  <c:v>0.48703961660851902</c:v>
                </c:pt>
                <c:pt idx="4158" formatCode="General">
                  <c:v>0.48704365329001298</c:v>
                </c:pt>
                <c:pt idx="4159" formatCode="General">
                  <c:v>0.48704768963339001</c:v>
                </c:pt>
                <c:pt idx="4160" formatCode="General">
                  <c:v>0.48705172563867499</c:v>
                </c:pt>
                <c:pt idx="4161" formatCode="General">
                  <c:v>0.48705576130589601</c:v>
                </c:pt>
                <c:pt idx="4162" formatCode="General">
                  <c:v>0.48705979663507598</c:v>
                </c:pt>
                <c:pt idx="4163" formatCode="General">
                  <c:v>0.487063831626243</c:v>
                </c:pt>
                <c:pt idx="4164" formatCode="General">
                  <c:v>0.487067866279421</c:v>
                </c:pt>
                <c:pt idx="4165" formatCode="General">
                  <c:v>0.48707190059463701</c:v>
                </c:pt>
                <c:pt idx="4166" formatCode="General">
                  <c:v>0.487075934571917</c:v>
                </c:pt>
                <c:pt idx="4167" formatCode="General">
                  <c:v>0.48707996821128602</c:v>
                </c:pt>
                <c:pt idx="4168" formatCode="General">
                  <c:v>0.48708400151276998</c:v>
                </c:pt>
                <c:pt idx="4169" formatCode="General">
                  <c:v>0.48708803447639598</c:v>
                </c:pt>
                <c:pt idx="4170" formatCode="General">
                  <c:v>0.487092067102188</c:v>
                </c:pt>
                <c:pt idx="4171" formatCode="General">
                  <c:v>0.48709619414493499</c:v>
                </c:pt>
                <c:pt idx="4172" formatCode="General">
                  <c:v>0.48710054956270599</c:v>
                </c:pt>
                <c:pt idx="4173" formatCode="General">
                  <c:v>0.48710490463407802</c:v>
                </c:pt>
                <c:pt idx="4174" formatCode="General">
                  <c:v>0.48710925935907701</c:v>
                </c:pt>
                <c:pt idx="4175" formatCode="General">
                  <c:v>0.48711361373772699</c:v>
                </c:pt>
                <c:pt idx="4176" formatCode="General">
                  <c:v>0.48711796777005301</c:v>
                </c:pt>
                <c:pt idx="4177" formatCode="General">
                  <c:v>0.48712232145607998</c:v>
                </c:pt>
                <c:pt idx="4178" formatCode="General">
                  <c:v>0.48712667479583199</c:v>
                </c:pt>
                <c:pt idx="4179" formatCode="General">
                  <c:v>0.48713102778933598</c:v>
                </c:pt>
                <c:pt idx="4180" formatCode="General">
                  <c:v>0.48713538043661397</c:v>
                </c:pt>
                <c:pt idx="4181" formatCode="General">
                  <c:v>0.48713973273769301</c:v>
                </c:pt>
                <c:pt idx="4182" formatCode="General">
                  <c:v>0.48714408469259801</c:v>
                </c:pt>
                <c:pt idx="4183" formatCode="General">
                  <c:v>0.48714843630135202</c:v>
                </c:pt>
                <c:pt idx="4184" formatCode="General">
                  <c:v>0.487152787563981</c:v>
                </c:pt>
                <c:pt idx="4185" formatCode="General">
                  <c:v>0.48715713848051101</c:v>
                </c:pt>
                <c:pt idx="4186" formatCode="General">
                  <c:v>0.48716148905096501</c:v>
                </c:pt>
                <c:pt idx="4187" formatCode="General">
                  <c:v>0.48716583927536899</c:v>
                </c:pt>
                <c:pt idx="4188" formatCode="General">
                  <c:v>0.48716995981734401</c:v>
                </c:pt>
                <c:pt idx="4189" formatCode="General">
                  <c:v>0.48717369565553198</c:v>
                </c:pt>
                <c:pt idx="4190" formatCode="General">
                  <c:v>0.48717784169177603</c:v>
                </c:pt>
                <c:pt idx="4191" formatCode="General">
                  <c:v>0.48718225418147598</c:v>
                </c:pt>
                <c:pt idx="4192" formatCode="General">
                  <c:v>0.48718666620490197</c:v>
                </c:pt>
                <c:pt idx="4193" formatCode="General">
                  <c:v>0.48719107776208198</c:v>
                </c:pt>
                <c:pt idx="4194" formatCode="General">
                  <c:v>0.48719548885304298</c:v>
                </c:pt>
                <c:pt idx="4195" formatCode="General">
                  <c:v>0.487199899477812</c:v>
                </c:pt>
                <c:pt idx="4196" formatCode="General">
                  <c:v>0.48720430963641598</c:v>
                </c:pt>
                <c:pt idx="4197" formatCode="General">
                  <c:v>0.48720871932888199</c:v>
                </c:pt>
                <c:pt idx="4198" formatCode="General">
                  <c:v>0.48721312855523902</c:v>
                </c:pt>
                <c:pt idx="4199" formatCode="General">
                  <c:v>0.48721753731551198</c:v>
                </c:pt>
                <c:pt idx="4200" formatCode="General">
                  <c:v>0.48722194560972898</c:v>
                </c:pt>
                <c:pt idx="4201" formatCode="General">
                  <c:v>0.48722635343791798</c:v>
                </c:pt>
                <c:pt idx="4202" formatCode="General">
                  <c:v>0.48723076080010502</c:v>
                </c:pt>
                <c:pt idx="4203" formatCode="General">
                  <c:v>0.48723516769631797</c:v>
                </c:pt>
                <c:pt idx="4204" formatCode="General">
                  <c:v>0.48723957412658497</c:v>
                </c:pt>
                <c:pt idx="4205" formatCode="General">
                  <c:v>0.487243980090933</c:v>
                </c:pt>
                <c:pt idx="4206" formatCode="General">
                  <c:v>0.48724838558938799</c:v>
                </c:pt>
                <c:pt idx="4207" formatCode="General">
                  <c:v>0.48725279062198001</c:v>
                </c:pt>
                <c:pt idx="4208" formatCode="General">
                  <c:v>0.487257195188735</c:v>
                </c:pt>
                <c:pt idx="4209" formatCode="General">
                  <c:v>0.48726159928967999</c:v>
                </c:pt>
                <c:pt idx="4210" formatCode="General">
                  <c:v>0.48726598306019703</c:v>
                </c:pt>
                <c:pt idx="4211" formatCode="General">
                  <c:v>0.48727035597137602</c:v>
                </c:pt>
                <c:pt idx="4212" formatCode="General">
                  <c:v>0.48727472841339298</c:v>
                </c:pt>
                <c:pt idx="4213" formatCode="General">
                  <c:v>0.48727910038627698</c:v>
                </c:pt>
                <c:pt idx="4214" formatCode="General">
                  <c:v>0.487283471890055</c:v>
                </c:pt>
                <c:pt idx="4215" formatCode="General">
                  <c:v>0.48728784292475702</c:v>
                </c:pt>
                <c:pt idx="4216" formatCode="General">
                  <c:v>0.48729221349041102</c:v>
                </c:pt>
                <c:pt idx="4217" formatCode="General">
                  <c:v>0.48729661063750601</c:v>
                </c:pt>
                <c:pt idx="4218" formatCode="General">
                  <c:v>0.48730131501490997</c:v>
                </c:pt>
                <c:pt idx="4219" formatCode="General">
                  <c:v>0.48730601892386</c:v>
                </c:pt>
                <c:pt idx="4220" formatCode="General">
                  <c:v>0.48731072236433698</c:v>
                </c:pt>
                <c:pt idx="4221" formatCode="General">
                  <c:v>0.487315425336321</c:v>
                </c:pt>
                <c:pt idx="4222" formatCode="General">
                  <c:v>0.487320127839795</c:v>
                </c:pt>
                <c:pt idx="4223" formatCode="General">
                  <c:v>0.48732482987473902</c:v>
                </c:pt>
                <c:pt idx="4224" formatCode="General">
                  <c:v>0.487329531441135</c:v>
                </c:pt>
                <c:pt idx="4225" formatCode="General">
                  <c:v>0.48733423253896302</c:v>
                </c:pt>
                <c:pt idx="4226" formatCode="General">
                  <c:v>0.48733893316820498</c:v>
                </c:pt>
                <c:pt idx="4227" formatCode="General">
                  <c:v>0.48734363332884101</c:v>
                </c:pt>
                <c:pt idx="4228" formatCode="General">
                  <c:v>0.48734833302085401</c:v>
                </c:pt>
                <c:pt idx="4229" formatCode="General">
                  <c:v>0.48735303224422399</c:v>
                </c:pt>
                <c:pt idx="4230" formatCode="General">
                  <c:v>0.48735773099893298</c:v>
                </c:pt>
                <c:pt idx="4231" formatCode="General">
                  <c:v>0.48736242928496198</c:v>
                </c:pt>
                <c:pt idx="4232" formatCode="General">
                  <c:v>0.48736712710229202</c:v>
                </c:pt>
                <c:pt idx="4233" formatCode="General">
                  <c:v>0.48737182445090499</c:v>
                </c:pt>
                <c:pt idx="4234" formatCode="General">
                  <c:v>0.48737652133078202</c:v>
                </c:pt>
                <c:pt idx="4235" formatCode="General">
                  <c:v>0.48738121774190502</c:v>
                </c:pt>
                <c:pt idx="4236" formatCode="General">
                  <c:v>0.48738591368425499</c:v>
                </c:pt>
                <c:pt idx="4237" formatCode="General">
                  <c:v>0.48739060915781302</c:v>
                </c:pt>
                <c:pt idx="4238" formatCode="General">
                  <c:v>0.48739530416256299</c:v>
                </c:pt>
                <c:pt idx="4239" formatCode="General">
                  <c:v>0.48739999869848299</c:v>
                </c:pt>
                <c:pt idx="4240" formatCode="General">
                  <c:v>0.48740469276555798</c:v>
                </c:pt>
                <c:pt idx="4241" formatCode="General">
                  <c:v>0.48740938636376702</c:v>
                </c:pt>
                <c:pt idx="4242" formatCode="General">
                  <c:v>0.48741407949309301</c:v>
                </c:pt>
                <c:pt idx="4243" formatCode="General">
                  <c:v>0.48741877215351798</c:v>
                </c:pt>
                <c:pt idx="4244" formatCode="General">
                  <c:v>0.48742346434502298</c:v>
                </c:pt>
                <c:pt idx="4245" formatCode="General">
                  <c:v>0.48742815606758999</c:v>
                </c:pt>
                <c:pt idx="4246" formatCode="General">
                  <c:v>0.48743284732120101</c:v>
                </c:pt>
                <c:pt idx="4247" formatCode="General">
                  <c:v>0.48743753810583801</c:v>
                </c:pt>
                <c:pt idx="4248" formatCode="General">
                  <c:v>0.48744222842148199</c:v>
                </c:pt>
                <c:pt idx="4249" formatCode="General">
                  <c:v>0.48744691541007101</c:v>
                </c:pt>
                <c:pt idx="4250" formatCode="General">
                  <c:v>0.487451321847442</c:v>
                </c:pt>
                <c:pt idx="4251" formatCode="General">
                  <c:v>0.48745572782808599</c:v>
                </c:pt>
                <c:pt idx="4252" formatCode="General">
                  <c:v>0.48746013335198202</c:v>
                </c:pt>
                <c:pt idx="4253" formatCode="General">
                  <c:v>0.48746453841910897</c:v>
                </c:pt>
                <c:pt idx="4254" formatCode="General">
                  <c:v>0.48746894302944499</c:v>
                </c:pt>
                <c:pt idx="4255" formatCode="General">
                  <c:v>0.48747334718296897</c:v>
                </c:pt>
                <c:pt idx="4256" formatCode="General">
                  <c:v>0.487477750879661</c:v>
                </c:pt>
                <c:pt idx="4257" formatCode="General">
                  <c:v>0.48748215411949802</c:v>
                </c:pt>
                <c:pt idx="4258" formatCode="General">
                  <c:v>0.48748655690246001</c:v>
                </c:pt>
                <c:pt idx="4259" formatCode="General">
                  <c:v>0.48749095922852498</c:v>
                </c:pt>
                <c:pt idx="4260" formatCode="General">
                  <c:v>0.487495361097673</c:v>
                </c:pt>
                <c:pt idx="4261" formatCode="General">
                  <c:v>0.48749976250988297</c:v>
                </c:pt>
                <c:pt idx="4262" formatCode="General">
                  <c:v>0.48750416346513298</c:v>
                </c:pt>
                <c:pt idx="4263" formatCode="General">
                  <c:v>0.48750856396340297</c:v>
                </c:pt>
                <c:pt idx="4264" formatCode="General">
                  <c:v>0.48751296400467198</c:v>
                </c:pt>
                <c:pt idx="4265" formatCode="General">
                  <c:v>0.48751736358891801</c:v>
                </c:pt>
                <c:pt idx="4266" formatCode="General">
                  <c:v>0.48752176271612102</c:v>
                </c:pt>
                <c:pt idx="4267" formatCode="General">
                  <c:v>0.48752616138626098</c:v>
                </c:pt>
                <c:pt idx="4268" formatCode="General">
                  <c:v>0.48753055959931502</c:v>
                </c:pt>
                <c:pt idx="4269" formatCode="General">
                  <c:v>0.48753495735526398</c:v>
                </c:pt>
                <c:pt idx="4270" formatCode="General">
                  <c:v>0.48753935465408599</c:v>
                </c:pt>
                <c:pt idx="4271" formatCode="General">
                  <c:v>0.48754375149576201</c:v>
                </c:pt>
                <c:pt idx="4272" formatCode="General">
                  <c:v>0.48754814788027001</c:v>
                </c:pt>
                <c:pt idx="4273" formatCode="General">
                  <c:v>0.487552543807589</c:v>
                </c:pt>
                <c:pt idx="4274" formatCode="General">
                  <c:v>0.487556939277699</c:v>
                </c:pt>
                <c:pt idx="4275" formatCode="General">
                  <c:v>0.48756133429058002</c:v>
                </c:pt>
                <c:pt idx="4276" formatCode="General">
                  <c:v>0.48756572884621002</c:v>
                </c:pt>
                <c:pt idx="4277" formatCode="General">
                  <c:v>0.48757012294456997</c:v>
                </c:pt>
                <c:pt idx="4278" formatCode="General">
                  <c:v>0.487574516585638</c:v>
                </c:pt>
                <c:pt idx="4279" formatCode="General">
                  <c:v>0.487578909769395</c:v>
                </c:pt>
                <c:pt idx="4280" formatCode="General">
                  <c:v>0.48758330249581899</c:v>
                </c:pt>
                <c:pt idx="4281" formatCode="General">
                  <c:v>0.487587694764891</c:v>
                </c:pt>
                <c:pt idx="4282" formatCode="General">
                  <c:v>0.48759215735015898</c:v>
                </c:pt>
                <c:pt idx="4283" formatCode="General">
                  <c:v>0.48759671171150798</c:v>
                </c:pt>
                <c:pt idx="4284" formatCode="General">
                  <c:v>0.48760126570363499</c:v>
                </c:pt>
                <c:pt idx="4285" formatCode="General">
                  <c:v>0.48760581932653002</c:v>
                </c:pt>
                <c:pt idx="4286" formatCode="General">
                  <c:v>0.48761037258018503</c:v>
                </c:pt>
                <c:pt idx="4287" formatCode="General">
                  <c:v>0.48761331074865899</c:v>
                </c:pt>
                <c:pt idx="4288" formatCode="General">
                  <c:v>0.48761605235230499</c:v>
                </c:pt>
                <c:pt idx="4289" formatCode="General">
                  <c:v>0.48761879374020201</c:v>
                </c:pt>
                <c:pt idx="4290" formatCode="General">
                  <c:v>0.48762153491235899</c:v>
                </c:pt>
                <c:pt idx="4291" formatCode="General">
                  <c:v>0.48762427586878798</c:v>
                </c:pt>
                <c:pt idx="4292" formatCode="General">
                  <c:v>0.48762701660950097</c:v>
                </c:pt>
                <c:pt idx="4293" formatCode="General">
                  <c:v>0.48762975713450801</c:v>
                </c:pt>
                <c:pt idx="4294" formatCode="General">
                  <c:v>0.48763249744381998</c:v>
                </c:pt>
                <c:pt idx="4295" formatCode="General">
                  <c:v>0.48763523753744997</c:v>
                </c:pt>
                <c:pt idx="4296" formatCode="General">
                  <c:v>0.48763797741540799</c:v>
                </c:pt>
                <c:pt idx="4297" formatCode="General">
                  <c:v>0.48764071707770501</c:v>
                </c:pt>
                <c:pt idx="4298" formatCode="General">
                  <c:v>0.48764345652435198</c:v>
                </c:pt>
                <c:pt idx="4299" formatCode="General">
                  <c:v>0.487646195755362</c:v>
                </c:pt>
                <c:pt idx="4300" formatCode="General">
                  <c:v>0.487648934770745</c:v>
                </c:pt>
                <c:pt idx="4301" formatCode="General">
                  <c:v>0.48765167357051198</c:v>
                </c:pt>
                <c:pt idx="4302" formatCode="General">
                  <c:v>0.48765441215467498</c:v>
                </c:pt>
                <c:pt idx="4303" formatCode="General">
                  <c:v>0.48765715052324499</c:v>
                </c:pt>
                <c:pt idx="4304" formatCode="General">
                  <c:v>0.487659888676233</c:v>
                </c:pt>
                <c:pt idx="4305" formatCode="General">
                  <c:v>0.48766262661365101</c:v>
                </c:pt>
                <c:pt idx="4306" formatCode="General">
                  <c:v>0.48766536433551</c:v>
                </c:pt>
                <c:pt idx="4307" formatCode="General">
                  <c:v>0.48766810184182102</c:v>
                </c:pt>
                <c:pt idx="4308" formatCode="General">
                  <c:v>0.48767083913259501</c:v>
                </c:pt>
                <c:pt idx="4309" formatCode="General">
                  <c:v>0.48767357620784402</c:v>
                </c:pt>
                <c:pt idx="4310" formatCode="General">
                  <c:v>0.48767631306758003</c:v>
                </c:pt>
                <c:pt idx="4311" formatCode="General">
                  <c:v>0.48767904971181197</c:v>
                </c:pt>
                <c:pt idx="4312" formatCode="General">
                  <c:v>0.48768178614055402</c:v>
                </c:pt>
                <c:pt idx="4313" formatCode="General">
                  <c:v>0.48768452235381499</c:v>
                </c:pt>
                <c:pt idx="4314" formatCode="General">
                  <c:v>0.48768725835160898</c:v>
                </c:pt>
                <c:pt idx="4315" formatCode="General">
                  <c:v>0.48768999413394498</c:v>
                </c:pt>
                <c:pt idx="4316" formatCode="General">
                  <c:v>0.48769272970083499</c:v>
                </c:pt>
                <c:pt idx="4317" formatCode="General">
                  <c:v>0.48769546505229</c:v>
                </c:pt>
                <c:pt idx="4318" formatCode="General">
                  <c:v>0.48769820018832299</c:v>
                </c:pt>
                <c:pt idx="4319" formatCode="General">
                  <c:v>0.48770093510894402</c:v>
                </c:pt>
                <c:pt idx="4320" formatCode="General">
                  <c:v>0.48770366981416502</c:v>
                </c:pt>
                <c:pt idx="4321" formatCode="General">
                  <c:v>0.48770640430399598</c:v>
                </c:pt>
                <c:pt idx="4322" formatCode="General">
                  <c:v>0.48770913857845</c:v>
                </c:pt>
                <c:pt idx="4323" formatCode="General">
                  <c:v>0.48771187263753801</c:v>
                </c:pt>
                <c:pt idx="4324" formatCode="General">
                  <c:v>0.48771460648127202</c:v>
                </c:pt>
                <c:pt idx="4325" formatCode="General">
                  <c:v>0.487717340109662</c:v>
                </c:pt>
                <c:pt idx="4326" formatCode="General">
                  <c:v>0.48772007352272001</c:v>
                </c:pt>
                <c:pt idx="4327" formatCode="General">
                  <c:v>0.48772280672045798</c:v>
                </c:pt>
                <c:pt idx="4328" formatCode="General">
                  <c:v>0.48772553970288601</c:v>
                </c:pt>
                <c:pt idx="4329" formatCode="General">
                  <c:v>0.48772827247001799</c:v>
                </c:pt>
                <c:pt idx="4330" formatCode="General">
                  <c:v>0.48773100502186301</c:v>
                </c:pt>
                <c:pt idx="4331" formatCode="General">
                  <c:v>0.48773373735843301</c:v>
                </c:pt>
                <c:pt idx="4332" formatCode="General">
                  <c:v>0.48773646947973998</c:v>
                </c:pt>
                <c:pt idx="4333" formatCode="General">
                  <c:v>0.48773920138579502</c:v>
                </c:pt>
                <c:pt idx="4334" formatCode="General">
                  <c:v>0.48774193307661001</c:v>
                </c:pt>
                <c:pt idx="4335" formatCode="General">
                  <c:v>0.487744664552197</c:v>
                </c:pt>
                <c:pt idx="4336" formatCode="General">
                  <c:v>0.48774739581256499</c:v>
                </c:pt>
                <c:pt idx="4337" formatCode="General">
                  <c:v>0.48775012685772801</c:v>
                </c:pt>
                <c:pt idx="4338" formatCode="General">
                  <c:v>0.48775285768769699</c:v>
                </c:pt>
                <c:pt idx="4339" formatCode="General">
                  <c:v>0.487755588302483</c:v>
                </c:pt>
                <c:pt idx="4340" formatCode="General">
                  <c:v>0.48775831870209702</c:v>
                </c:pt>
                <c:pt idx="4341" formatCode="General">
                  <c:v>0.48776104888655197</c:v>
                </c:pt>
                <c:pt idx="4342" formatCode="General">
                  <c:v>0.48776377885585798</c:v>
                </c:pt>
                <c:pt idx="4343" formatCode="General">
                  <c:v>0.48776650861002802</c:v>
                </c:pt>
                <c:pt idx="4344" formatCode="General">
                  <c:v>0.48776923814907203</c:v>
                </c:pt>
                <c:pt idx="4345" formatCode="General">
                  <c:v>0.487771967473002</c:v>
                </c:pt>
                <c:pt idx="4346" formatCode="General">
                  <c:v>0.48777469658183098</c:v>
                </c:pt>
                <c:pt idx="4347" formatCode="General">
                  <c:v>0.48777742547556802</c:v>
                </c:pt>
                <c:pt idx="4348" formatCode="General">
                  <c:v>0.48778015415422699</c:v>
                </c:pt>
                <c:pt idx="4349" formatCode="General">
                  <c:v>0.48778288261781799</c:v>
                </c:pt>
                <c:pt idx="4350" formatCode="General">
                  <c:v>0.48778561086635303</c:v>
                </c:pt>
                <c:pt idx="4351" formatCode="General">
                  <c:v>0.48778837428062599</c:v>
                </c:pt>
                <c:pt idx="4352" formatCode="General">
                  <c:v>0.48779117356198298</c:v>
                </c:pt>
                <c:pt idx="4353" formatCode="General">
                  <c:v>0.48779397260060398</c:v>
                </c:pt>
                <c:pt idx="4354" formatCode="General">
                  <c:v>0.48779677139651001</c:v>
                </c:pt>
                <c:pt idx="4355" formatCode="General">
                  <c:v>0.48779956994971901</c:v>
                </c:pt>
                <c:pt idx="4356" formatCode="General">
                  <c:v>0.48780236826025197</c:v>
                </c:pt>
                <c:pt idx="4357" formatCode="General">
                  <c:v>0.48780516632812998</c:v>
                </c:pt>
                <c:pt idx="4358" formatCode="General">
                  <c:v>0.48780796415337102</c:v>
                </c:pt>
                <c:pt idx="4359" formatCode="General">
                  <c:v>0.48781076173599602</c:v>
                </c:pt>
                <c:pt idx="4360" formatCode="General">
                  <c:v>0.48781355907602603</c:v>
                </c:pt>
                <c:pt idx="4361" formatCode="General">
                  <c:v>0.48781635617347902</c:v>
                </c:pt>
                <c:pt idx="4362" formatCode="General">
                  <c:v>0.48781915302837697</c:v>
                </c:pt>
                <c:pt idx="4363" formatCode="General">
                  <c:v>0.48782194964073899</c:v>
                </c:pt>
                <c:pt idx="4364" formatCode="General">
                  <c:v>0.48782474601058501</c:v>
                </c:pt>
                <c:pt idx="4365" formatCode="General">
                  <c:v>0.487827542137936</c:v>
                </c:pt>
                <c:pt idx="4366" formatCode="General">
                  <c:v>0.48783033802281101</c:v>
                </c:pt>
                <c:pt idx="4367" formatCode="General">
                  <c:v>0.48783313366523001</c:v>
                </c:pt>
                <c:pt idx="4368" formatCode="General">
                  <c:v>0.487835697157248</c:v>
                </c:pt>
                <c:pt idx="4369" formatCode="General">
                  <c:v>0.48783808957158997</c:v>
                </c:pt>
                <c:pt idx="4370" formatCode="General">
                  <c:v>0.48784048179974698</c:v>
                </c:pt>
                <c:pt idx="4371" formatCode="General">
                  <c:v>0.487843029085334</c:v>
                </c:pt>
                <c:pt idx="4372" formatCode="General">
                  <c:v>0.48784595093786798</c:v>
                </c:pt>
                <c:pt idx="4373" formatCode="General">
                  <c:v>0.48784887264628002</c:v>
                </c:pt>
                <c:pt idx="4374" formatCode="General">
                  <c:v>0.48785179421057601</c:v>
                </c:pt>
                <c:pt idx="4375" formatCode="General">
                  <c:v>0.48785471563076499</c:v>
                </c:pt>
                <c:pt idx="4376" formatCode="General">
                  <c:v>0.48785763690685302</c:v>
                </c:pt>
                <c:pt idx="4377" formatCode="General">
                  <c:v>0.48786055803884898</c:v>
                </c:pt>
                <c:pt idx="4378" formatCode="General">
                  <c:v>0.48786347902675897</c:v>
                </c:pt>
                <c:pt idx="4379" formatCode="General">
                  <c:v>0.48786639987059199</c:v>
                </c:pt>
                <c:pt idx="4380" formatCode="General">
                  <c:v>0.48786932057035398</c:v>
                </c:pt>
                <c:pt idx="4381" formatCode="General">
                  <c:v>0.48787224112605398</c:v>
                </c:pt>
                <c:pt idx="4382" formatCode="General">
                  <c:v>0.487875161537699</c:v>
                </c:pt>
                <c:pt idx="4383" formatCode="General">
                  <c:v>0.48787808180529602</c:v>
                </c:pt>
                <c:pt idx="4384" formatCode="General">
                  <c:v>0.48788100192885298</c:v>
                </c:pt>
                <c:pt idx="4385" formatCode="General">
                  <c:v>0.48788392190837798</c:v>
                </c:pt>
                <c:pt idx="4386" formatCode="General">
                  <c:v>0.48788684174387797</c:v>
                </c:pt>
                <c:pt idx="4387" formatCode="General">
                  <c:v>0.48788947186619902</c:v>
                </c:pt>
                <c:pt idx="4388" formatCode="General">
                  <c:v>0.48789163706503602</c:v>
                </c:pt>
                <c:pt idx="4389" formatCode="General">
                  <c:v>0.48789380219970702</c:v>
                </c:pt>
                <c:pt idx="4390" formatCode="General">
                  <c:v>0.487895967270218</c:v>
                </c:pt>
                <c:pt idx="4391" formatCode="General">
                  <c:v>0.48789813227657702</c:v>
                </c:pt>
                <c:pt idx="4392" formatCode="General">
                  <c:v>0.48790029721879102</c:v>
                </c:pt>
                <c:pt idx="4393" formatCode="General">
                  <c:v>0.487902462096866</c:v>
                </c:pt>
                <c:pt idx="4394" formatCode="General">
                  <c:v>0.48790462691081199</c:v>
                </c:pt>
                <c:pt idx="4395" formatCode="General">
                  <c:v>0.487906791660634</c:v>
                </c:pt>
                <c:pt idx="4396" formatCode="General">
                  <c:v>0.48790895634634002</c:v>
                </c:pt>
                <c:pt idx="4397" formatCode="General">
                  <c:v>0.48791112096793798</c:v>
                </c:pt>
                <c:pt idx="4398" formatCode="General">
                  <c:v>0.487913285525434</c:v>
                </c:pt>
                <c:pt idx="4399" formatCode="General">
                  <c:v>0.48791545001883702</c:v>
                </c:pt>
                <c:pt idx="4400" formatCode="General">
                  <c:v>0.48791761444815201</c:v>
                </c:pt>
                <c:pt idx="4401" formatCode="General">
                  <c:v>0.48791977881338799</c:v>
                </c:pt>
                <c:pt idx="4402" formatCode="General">
                  <c:v>0.487921943114551</c:v>
                </c:pt>
                <c:pt idx="4403" formatCode="General">
                  <c:v>0.48792410735164998</c:v>
                </c:pt>
                <c:pt idx="4404" formatCode="General">
                  <c:v>0.48792627152468998</c:v>
                </c:pt>
                <c:pt idx="4405" formatCode="General">
                  <c:v>0.48792843563368099</c:v>
                </c:pt>
                <c:pt idx="4406" formatCode="General">
                  <c:v>0.48793059967862801</c:v>
                </c:pt>
                <c:pt idx="4407" formatCode="General">
                  <c:v>0.48793276365953903</c:v>
                </c:pt>
                <c:pt idx="4408" formatCode="General">
                  <c:v>0.48793492757642198</c:v>
                </c:pt>
                <c:pt idx="4409" formatCode="General">
                  <c:v>0.48793709142928299</c:v>
                </c:pt>
                <c:pt idx="4410" formatCode="General">
                  <c:v>0.48793922714721899</c:v>
                </c:pt>
                <c:pt idx="4411" formatCode="General">
                  <c:v>0.48794135999489602</c:v>
                </c:pt>
                <c:pt idx="4412" formatCode="General">
                  <c:v>0.48794349277945298</c:v>
                </c:pt>
                <c:pt idx="4413" formatCode="General">
                  <c:v>0.48794562550089798</c:v>
                </c:pt>
                <c:pt idx="4414" formatCode="General">
                  <c:v>0.48794775815923702</c:v>
                </c:pt>
                <c:pt idx="4415" formatCode="General">
                  <c:v>0.48794989075447798</c:v>
                </c:pt>
                <c:pt idx="4416" formatCode="General">
                  <c:v>0.48795202328662801</c:v>
                </c:pt>
                <c:pt idx="4417" formatCode="General">
                  <c:v>0.48795415575569401</c:v>
                </c:pt>
                <c:pt idx="4418" formatCode="General">
                  <c:v>0.48795628816168402</c:v>
                </c:pt>
                <c:pt idx="4419" formatCode="General">
                  <c:v>0.48795842050460397</c:v>
                </c:pt>
                <c:pt idx="4420" formatCode="General">
                  <c:v>0.48796055278446299</c:v>
                </c:pt>
                <c:pt idx="4421" formatCode="General">
                  <c:v>0.48796268500126699</c:v>
                </c:pt>
                <c:pt idx="4422" formatCode="General">
                  <c:v>0.48796481715502299</c:v>
                </c:pt>
                <c:pt idx="4423" formatCode="General">
                  <c:v>0.48796694924573902</c:v>
                </c:pt>
                <c:pt idx="4424" formatCode="General">
                  <c:v>0.48796908127342198</c:v>
                </c:pt>
                <c:pt idx="4425" formatCode="General">
                  <c:v>0.48797121323808001</c:v>
                </c:pt>
                <c:pt idx="4426" formatCode="General">
                  <c:v>0.487973359336273</c:v>
                </c:pt>
                <c:pt idx="4427" formatCode="General">
                  <c:v>0.487975519854359</c:v>
                </c:pt>
                <c:pt idx="4428" formatCode="General">
                  <c:v>0.487977680304922</c:v>
                </c:pt>
                <c:pt idx="4429" formatCode="General">
                  <c:v>0.48797984068797201</c:v>
                </c:pt>
                <c:pt idx="4430" formatCode="General">
                  <c:v>0.48798200100351402</c:v>
                </c:pt>
                <c:pt idx="4431" formatCode="General">
                  <c:v>0.48798416125155702</c:v>
                </c:pt>
                <c:pt idx="4432" formatCode="General">
                  <c:v>0.48798632143210602</c:v>
                </c:pt>
                <c:pt idx="4433" formatCode="General">
                  <c:v>0.48798848154516999</c:v>
                </c:pt>
                <c:pt idx="4434" formatCode="General">
                  <c:v>0.487990641590756</c:v>
                </c:pt>
                <c:pt idx="4435" formatCode="General">
                  <c:v>0.48799280156886998</c:v>
                </c:pt>
                <c:pt idx="4436" formatCode="General">
                  <c:v>0.48799496147951998</c:v>
                </c:pt>
                <c:pt idx="4437" formatCode="General">
                  <c:v>0.487997121322713</c:v>
                </c:pt>
                <c:pt idx="4438" formatCode="General">
                  <c:v>0.48799928109845703</c:v>
                </c:pt>
                <c:pt idx="4439" formatCode="General">
                  <c:v>0.488001440806757</c:v>
                </c:pt>
                <c:pt idx="4440" formatCode="General">
                  <c:v>0.48800360044762298</c:v>
                </c:pt>
                <c:pt idx="4441" formatCode="General">
                  <c:v>0.48800576002106</c:v>
                </c:pt>
                <c:pt idx="4442" formatCode="General">
                  <c:v>0.48800791952707501</c:v>
                </c:pt>
                <c:pt idx="4443" formatCode="General">
                  <c:v>0.488010078965677</c:v>
                </c:pt>
                <c:pt idx="4444" formatCode="General">
                  <c:v>0.48801223833687202</c:v>
                </c:pt>
                <c:pt idx="4445" formatCode="General">
                  <c:v>0.48801439764066801</c:v>
                </c:pt>
                <c:pt idx="4446" formatCode="General">
                  <c:v>0.48801655687707102</c:v>
                </c:pt>
                <c:pt idx="4447" formatCode="General">
                  <c:v>0.48801871604608899</c:v>
                </c:pt>
                <c:pt idx="4448" formatCode="General">
                  <c:v>0.48802087514772802</c:v>
                </c:pt>
                <c:pt idx="4449" formatCode="General">
                  <c:v>0.488023034181997</c:v>
                </c:pt>
                <c:pt idx="4450" formatCode="General">
                  <c:v>0.48802519314890103</c:v>
                </c:pt>
                <c:pt idx="4451" formatCode="General">
                  <c:v>0.48802735204844999</c:v>
                </c:pt>
                <c:pt idx="4452" formatCode="General">
                  <c:v>0.488029510880648</c:v>
                </c:pt>
                <c:pt idx="4453" formatCode="General">
                  <c:v>0.48803166964550498</c:v>
                </c:pt>
                <c:pt idx="4454" formatCode="General">
                  <c:v>0.488033828343026</c:v>
                </c:pt>
                <c:pt idx="4455" formatCode="General">
                  <c:v>0.48803598697321998</c:v>
                </c:pt>
                <c:pt idx="4456" formatCode="General">
                  <c:v>0.48803814553609198</c:v>
                </c:pt>
                <c:pt idx="4457" formatCode="General">
                  <c:v>0.488040304031651</c:v>
                </c:pt>
                <c:pt idx="4458" formatCode="General">
                  <c:v>0.48804246245990301</c:v>
                </c:pt>
                <c:pt idx="4459" formatCode="General">
                  <c:v>0.48804462082085598</c:v>
                </c:pt>
                <c:pt idx="4460" formatCode="General">
                  <c:v>0.48804677911451699</c:v>
                </c:pt>
                <c:pt idx="4461" formatCode="General">
                  <c:v>0.488048937340893</c:v>
                </c:pt>
                <c:pt idx="4462" formatCode="General">
                  <c:v>0.48805109549998998</c:v>
                </c:pt>
                <c:pt idx="4463" formatCode="General">
                  <c:v>0.488053253591818</c:v>
                </c:pt>
                <c:pt idx="4464" formatCode="General">
                  <c:v>0.488055411616381</c:v>
                </c:pt>
                <c:pt idx="4465" formatCode="General">
                  <c:v>0.48805756957368901</c:v>
                </c:pt>
                <c:pt idx="4466" formatCode="General">
                  <c:v>0.48805972746374698</c:v>
                </c:pt>
                <c:pt idx="4467" formatCode="General">
                  <c:v>0.48806188528656302</c:v>
                </c:pt>
                <c:pt idx="4468" formatCode="General">
                  <c:v>0.48806428792392798</c:v>
                </c:pt>
                <c:pt idx="4469" formatCode="General">
                  <c:v>0.488066870839515</c:v>
                </c:pt>
                <c:pt idx="4470" formatCode="General">
                  <c:v>0.48806945356889703</c:v>
                </c:pt>
                <c:pt idx="4471" formatCode="General">
                  <c:v>0.48807203611209599</c:v>
                </c:pt>
                <c:pt idx="4472" formatCode="General">
                  <c:v>0.48807461846913403</c:v>
                </c:pt>
                <c:pt idx="4473" formatCode="General">
                  <c:v>0.48807720064003401</c:v>
                </c:pt>
                <c:pt idx="4474" formatCode="General">
                  <c:v>0.48807978262481699</c:v>
                </c:pt>
                <c:pt idx="4475" formatCode="General">
                  <c:v>0.488082364423506</c:v>
                </c:pt>
                <c:pt idx="4476" formatCode="General">
                  <c:v>0.48808494603612101</c:v>
                </c:pt>
                <c:pt idx="4477" formatCode="General">
                  <c:v>0.48808752746268602</c:v>
                </c:pt>
                <c:pt idx="4478" formatCode="General">
                  <c:v>0.488090108703223</c:v>
                </c:pt>
                <c:pt idx="4479" formatCode="General">
                  <c:v>0.488092689757753</c:v>
                </c:pt>
                <c:pt idx="4480" formatCode="General">
                  <c:v>0.48809527062629898</c:v>
                </c:pt>
                <c:pt idx="4481" formatCode="General">
                  <c:v>0.488097851308883</c:v>
                </c:pt>
                <c:pt idx="4482" formatCode="General">
                  <c:v>0.48810043180552598</c:v>
                </c:pt>
                <c:pt idx="4483" formatCode="General">
                  <c:v>0.48810301211625101</c:v>
                </c:pt>
                <c:pt idx="4484" formatCode="General">
                  <c:v>0.48810559224108002</c:v>
                </c:pt>
                <c:pt idx="4485" formatCode="General">
                  <c:v>0.48810817218003499</c:v>
                </c:pt>
                <c:pt idx="4486" formatCode="General">
                  <c:v>0.48811075193313802</c:v>
                </c:pt>
                <c:pt idx="4487" formatCode="General">
                  <c:v>0.48811348123568399</c:v>
                </c:pt>
                <c:pt idx="4488" formatCode="General">
                  <c:v>0.48811666639262902</c:v>
                </c:pt>
                <c:pt idx="4489" formatCode="General">
                  <c:v>0.488119851331837</c:v>
                </c:pt>
                <c:pt idx="4490" formatCode="General">
                  <c:v>0.48812303605331497</c:v>
                </c:pt>
                <c:pt idx="4491" formatCode="General">
                  <c:v>0.488126220557066</c:v>
                </c:pt>
                <c:pt idx="4492" formatCode="General">
                  <c:v>0.48812940484309703</c:v>
                </c:pt>
                <c:pt idx="4493" formatCode="General">
                  <c:v>0.48813258918585301</c:v>
                </c:pt>
                <c:pt idx="4494" formatCode="General">
                  <c:v>0.48813577336538599</c:v>
                </c:pt>
                <c:pt idx="4495" formatCode="General">
                  <c:v>0.48813895732457802</c:v>
                </c:pt>
                <c:pt idx="4496" formatCode="General">
                  <c:v>0.48814214106343501</c:v>
                </c:pt>
                <c:pt idx="4497" formatCode="General">
                  <c:v>0.48814532458195897</c:v>
                </c:pt>
                <c:pt idx="4498" formatCode="General">
                  <c:v>0.48814850788015501</c:v>
                </c:pt>
                <c:pt idx="4499" formatCode="General">
                  <c:v>0.48815169095802802</c:v>
                </c:pt>
                <c:pt idx="4500" formatCode="General">
                  <c:v>0.48815487381558298</c:v>
                </c:pt>
                <c:pt idx="4501" formatCode="General">
                  <c:v>0.48815805645282201</c:v>
                </c:pt>
                <c:pt idx="4502" formatCode="General">
                  <c:v>0.48816123886974999</c:v>
                </c:pt>
                <c:pt idx="4503" formatCode="General">
                  <c:v>0.48816442106637298</c:v>
                </c:pt>
                <c:pt idx="4504" formatCode="General">
                  <c:v>0.48816760304269302</c:v>
                </c:pt>
                <c:pt idx="4505" formatCode="General">
                  <c:v>0.48817078479871701</c:v>
                </c:pt>
                <c:pt idx="4506" formatCode="General">
                  <c:v>0.48817396633444698</c:v>
                </c:pt>
                <c:pt idx="4507" formatCode="General">
                  <c:v>0.48817714764988801</c:v>
                </c:pt>
                <c:pt idx="4508" formatCode="General">
                  <c:v>0.48818032874504402</c:v>
                </c:pt>
                <c:pt idx="4509" formatCode="General">
                  <c:v>0.48818350961992002</c:v>
                </c:pt>
                <c:pt idx="4510" formatCode="General">
                  <c:v>0.488186690274521</c:v>
                </c:pt>
                <c:pt idx="4511" formatCode="General">
                  <c:v>0.48818987070885</c:v>
                </c:pt>
                <c:pt idx="4512" formatCode="General">
                  <c:v>0.48819305092291299</c:v>
                </c:pt>
                <c:pt idx="4513" formatCode="General">
                  <c:v>0.48819623091671199</c:v>
                </c:pt>
                <c:pt idx="4514" formatCode="General">
                  <c:v>0.48819941069025302</c:v>
                </c:pt>
                <c:pt idx="4515" formatCode="General">
                  <c:v>0.48820259024354101</c:v>
                </c:pt>
                <c:pt idx="4516" formatCode="General">
                  <c:v>0.48820576957657902</c:v>
                </c:pt>
                <c:pt idx="4517" formatCode="General">
                  <c:v>0.48820894868937198</c:v>
                </c:pt>
                <c:pt idx="4518" formatCode="General">
                  <c:v>0.488212127581924</c:v>
                </c:pt>
                <c:pt idx="4519" formatCode="General">
                  <c:v>0.48821530625423998</c:v>
                </c:pt>
                <c:pt idx="4520" formatCode="General">
                  <c:v>0.48821848470632501</c:v>
                </c:pt>
                <c:pt idx="4521" formatCode="General">
                  <c:v>0.48822166293818198</c:v>
                </c:pt>
                <c:pt idx="4522" formatCode="General">
                  <c:v>0.488224840949817</c:v>
                </c:pt>
                <c:pt idx="4523" formatCode="General">
                  <c:v>0.48822801874123201</c:v>
                </c:pt>
                <c:pt idx="4524" formatCode="General">
                  <c:v>0.488231196312435</c:v>
                </c:pt>
                <c:pt idx="4525" formatCode="General">
                  <c:v>0.48823437366342698</c:v>
                </c:pt>
                <c:pt idx="4526" formatCode="General">
                  <c:v>0.48823755079421499</c:v>
                </c:pt>
                <c:pt idx="4527" formatCode="General">
                  <c:v>0.48824072770480198</c:v>
                </c:pt>
                <c:pt idx="4528" formatCode="General">
                  <c:v>0.488243904395193</c:v>
                </c:pt>
                <c:pt idx="4529" formatCode="General">
                  <c:v>0.48824708086539298</c:v>
                </c:pt>
                <c:pt idx="4530" formatCode="General">
                  <c:v>0.48825025711540498</c:v>
                </c:pt>
                <c:pt idx="4531" formatCode="General">
                  <c:v>0.488253433145236</c:v>
                </c:pt>
                <c:pt idx="4532" formatCode="General">
                  <c:v>0.48825660895488798</c:v>
                </c:pt>
                <c:pt idx="4533" formatCode="General">
                  <c:v>0.48825978454436603</c:v>
                </c:pt>
                <c:pt idx="4534" formatCode="General">
                  <c:v>0.48826295991367602</c:v>
                </c:pt>
                <c:pt idx="4535" formatCode="General">
                  <c:v>0.48826613506282202</c:v>
                </c:pt>
                <c:pt idx="4536" formatCode="General">
                  <c:v>0.48826930999180701</c:v>
                </c:pt>
                <c:pt idx="4537" formatCode="General">
                  <c:v>0.488272484700638</c:v>
                </c:pt>
                <c:pt idx="4538" formatCode="General">
                  <c:v>0.48827565918931798</c:v>
                </c:pt>
                <c:pt idx="4539" formatCode="General">
                  <c:v>0.488278833457851</c:v>
                </c:pt>
                <c:pt idx="4540" formatCode="General">
                  <c:v>0.48828200750624401</c:v>
                </c:pt>
                <c:pt idx="4541" formatCode="General">
                  <c:v>0.488285181334499</c:v>
                </c:pt>
                <c:pt idx="4542" formatCode="General">
                  <c:v>0.48828835494262202</c:v>
                </c:pt>
                <c:pt idx="4543" formatCode="General">
                  <c:v>0.48829152833061701</c:v>
                </c:pt>
                <c:pt idx="4544" formatCode="General">
                  <c:v>0.48829470149848803</c:v>
                </c:pt>
                <c:pt idx="4545" formatCode="General">
                  <c:v>0.48829787444624201</c:v>
                </c:pt>
                <c:pt idx="4546" formatCode="General">
                  <c:v>0.48830104717388101</c:v>
                </c:pt>
                <c:pt idx="4547" formatCode="General">
                  <c:v>0.48830421968141102</c:v>
                </c:pt>
                <c:pt idx="4548" formatCode="General">
                  <c:v>0.48830739196883699</c:v>
                </c:pt>
                <c:pt idx="4549" formatCode="General">
                  <c:v>0.48831056403616202</c:v>
                </c:pt>
                <c:pt idx="4550" formatCode="General">
                  <c:v>0.488313735883392</c:v>
                </c:pt>
                <c:pt idx="4551" formatCode="General">
                  <c:v>0.48831690751053097</c:v>
                </c:pt>
                <c:pt idx="4552" formatCode="General">
                  <c:v>0.488320078917584</c:v>
                </c:pt>
                <c:pt idx="4553" formatCode="General">
                  <c:v>0.48832325010455602</c:v>
                </c:pt>
                <c:pt idx="4554" formatCode="General">
                  <c:v>0.48832642107145102</c:v>
                </c:pt>
                <c:pt idx="4555" formatCode="General">
                  <c:v>0.48832959181827401</c:v>
                </c:pt>
                <c:pt idx="4556" formatCode="General">
                  <c:v>0.48833276234502998</c:v>
                </c:pt>
                <c:pt idx="4557" formatCode="General">
                  <c:v>0.48833593265172298</c:v>
                </c:pt>
                <c:pt idx="4558" formatCode="General">
                  <c:v>0.48833910273835801</c:v>
                </c:pt>
                <c:pt idx="4559" formatCode="General">
                  <c:v>0.48834227260493901</c:v>
                </c:pt>
                <c:pt idx="4560" formatCode="General">
                  <c:v>0.48834544225147303</c:v>
                </c:pt>
                <c:pt idx="4561" formatCode="General">
                  <c:v>0.48834861167796201</c:v>
                </c:pt>
                <c:pt idx="4562" formatCode="General">
                  <c:v>0.488351780884412</c:v>
                </c:pt>
                <c:pt idx="4563" formatCode="General">
                  <c:v>0.488354949870828</c:v>
                </c:pt>
                <c:pt idx="4564" formatCode="General">
                  <c:v>0.48835811863721501</c:v>
                </c:pt>
                <c:pt idx="4565" formatCode="General">
                  <c:v>0.48836128718357602</c:v>
                </c:pt>
                <c:pt idx="4566" formatCode="General">
                  <c:v>0.48836444859648698</c:v>
                </c:pt>
                <c:pt idx="4567" formatCode="General">
                  <c:v>0.48836754067478499</c:v>
                </c:pt>
                <c:pt idx="4568" formatCode="General">
                  <c:v>0.488370632569195</c:v>
                </c:pt>
                <c:pt idx="4569" formatCode="General">
                  <c:v>0.48837372427971498</c:v>
                </c:pt>
                <c:pt idx="4570" formatCode="General">
                  <c:v>0.48837681580634401</c:v>
                </c:pt>
                <c:pt idx="4571" formatCode="General">
                  <c:v>0.48837990714907897</c:v>
                </c:pt>
                <c:pt idx="4572" formatCode="General">
                  <c:v>0.48838299830791698</c:v>
                </c:pt>
                <c:pt idx="4573" formatCode="General">
                  <c:v>0.48838608928285598</c:v>
                </c:pt>
                <c:pt idx="4574" formatCode="General">
                  <c:v>0.48838918007389398</c:v>
                </c:pt>
                <c:pt idx="4575" formatCode="General">
                  <c:v>0.48839227068102897</c:v>
                </c:pt>
                <c:pt idx="4576" formatCode="General">
                  <c:v>0.48839536110425702</c:v>
                </c:pt>
                <c:pt idx="4577" formatCode="General">
                  <c:v>0.48839845134357701</c:v>
                </c:pt>
                <c:pt idx="4578" formatCode="General">
                  <c:v>0.48840154139898601</c:v>
                </c:pt>
                <c:pt idx="4579" formatCode="General">
                  <c:v>0.488404631270481</c:v>
                </c:pt>
                <c:pt idx="4580" formatCode="General">
                  <c:v>0.48840772095806201</c:v>
                </c:pt>
                <c:pt idx="4581" formatCode="General">
                  <c:v>0.48841081046172502</c:v>
                </c:pt>
                <c:pt idx="4582" formatCode="General">
                  <c:v>0.48841389978146699</c:v>
                </c:pt>
                <c:pt idx="4583" formatCode="General">
                  <c:v>0.48841698891728702</c:v>
                </c:pt>
                <c:pt idx="4584" formatCode="General">
                  <c:v>0.48842007786918301</c:v>
                </c:pt>
                <c:pt idx="4585" formatCode="General">
                  <c:v>0.48842316663715102</c:v>
                </c:pt>
                <c:pt idx="4586" formatCode="General">
                  <c:v>0.48842625522118999</c:v>
                </c:pt>
                <c:pt idx="4587" formatCode="General">
                  <c:v>0.48842934362129697</c:v>
                </c:pt>
                <c:pt idx="4588" formatCode="General">
                  <c:v>0.48843243183746998</c:v>
                </c:pt>
                <c:pt idx="4589" formatCode="General">
                  <c:v>0.48843551986970701</c:v>
                </c:pt>
                <c:pt idx="4590" formatCode="General">
                  <c:v>0.48843857775204802</c:v>
                </c:pt>
                <c:pt idx="4591" formatCode="General">
                  <c:v>0.48844163051432499</c:v>
                </c:pt>
                <c:pt idx="4592" formatCode="General">
                  <c:v>0.48844468309206301</c:v>
                </c:pt>
                <c:pt idx="4593" formatCode="General">
                  <c:v>0.48844773548526199</c:v>
                </c:pt>
                <c:pt idx="4594" formatCode="General">
                  <c:v>0.48845078769391798</c:v>
                </c:pt>
                <c:pt idx="4595" formatCode="General">
                  <c:v>0.48845383971802903</c:v>
                </c:pt>
                <c:pt idx="4596" formatCode="General">
                  <c:v>0.48845689155759597</c:v>
                </c:pt>
                <c:pt idx="4597" formatCode="General">
                  <c:v>0.48845994321261399</c:v>
                </c:pt>
                <c:pt idx="4598" formatCode="General">
                  <c:v>0.48846299468308302</c:v>
                </c:pt>
                <c:pt idx="4599" formatCode="General">
                  <c:v>0.48846604596900101</c:v>
                </c:pt>
                <c:pt idx="4600" formatCode="General">
                  <c:v>0.48846909707036501</c:v>
                </c:pt>
                <c:pt idx="4601" formatCode="General">
                  <c:v>0.48847215671821198</c:v>
                </c:pt>
                <c:pt idx="4602" formatCode="General">
                  <c:v>0.48847507099197401</c:v>
                </c:pt>
                <c:pt idx="4603" formatCode="General">
                  <c:v>0.48847749555200698</c:v>
                </c:pt>
                <c:pt idx="4604" formatCode="General">
                  <c:v>0.48847991988699802</c:v>
                </c:pt>
                <c:pt idx="4605" formatCode="General">
                  <c:v>0.488482343996955</c:v>
                </c:pt>
                <c:pt idx="4606" formatCode="General">
                  <c:v>0.48848476788188699</c:v>
                </c:pt>
                <c:pt idx="4607" formatCode="General">
                  <c:v>0.48848719154180398</c:v>
                </c:pt>
                <c:pt idx="4608" formatCode="General">
                  <c:v>0.488489614976716</c:v>
                </c:pt>
                <c:pt idx="4609" formatCode="General">
                  <c:v>0.488492038186632</c:v>
                </c:pt>
                <c:pt idx="4610" formatCode="General">
                  <c:v>0.48849446117156098</c:v>
                </c:pt>
                <c:pt idx="4611" formatCode="General">
                  <c:v>0.48849688393151203</c:v>
                </c:pt>
                <c:pt idx="4612" formatCode="General">
                  <c:v>0.48849930646649498</c:v>
                </c:pt>
                <c:pt idx="4613" formatCode="General">
                  <c:v>0.48850172877651998</c:v>
                </c:pt>
                <c:pt idx="4614" formatCode="General">
                  <c:v>0.48850415086159499</c:v>
                </c:pt>
                <c:pt idx="4615" formatCode="General">
                  <c:v>0.48850657272173098</c:v>
                </c:pt>
                <c:pt idx="4616" formatCode="General">
                  <c:v>0.48850899435693601</c:v>
                </c:pt>
                <c:pt idx="4617" formatCode="General">
                  <c:v>0.48851141576722001</c:v>
                </c:pt>
                <c:pt idx="4618" formatCode="General">
                  <c:v>0.48851383695259298</c:v>
                </c:pt>
                <c:pt idx="4619" formatCode="General">
                  <c:v>0.48851625791306302</c:v>
                </c:pt>
                <c:pt idx="4620" formatCode="General">
                  <c:v>0.48851867864864101</c:v>
                </c:pt>
                <c:pt idx="4621" formatCode="General">
                  <c:v>0.488521099159336</c:v>
                </c:pt>
                <c:pt idx="4622" formatCode="General">
                  <c:v>0.48852351944515698</c:v>
                </c:pt>
                <c:pt idx="4623" formatCode="General">
                  <c:v>0.488525939506114</c:v>
                </c:pt>
                <c:pt idx="4624" formatCode="General">
                  <c:v>0.488528359342216</c:v>
                </c:pt>
                <c:pt idx="4625" formatCode="General">
                  <c:v>0.48853102563671502</c:v>
                </c:pt>
                <c:pt idx="4626" formatCode="General">
                  <c:v>0.48853377061463199</c:v>
                </c:pt>
                <c:pt idx="4627" formatCode="General">
                  <c:v>0.48853651533314701</c:v>
                </c:pt>
                <c:pt idx="4628" formatCode="General">
                  <c:v>0.48853925979226798</c:v>
                </c:pt>
                <c:pt idx="4629" formatCode="General">
                  <c:v>0.48854200399200298</c:v>
                </c:pt>
                <c:pt idx="4630" formatCode="General">
                  <c:v>0.48854474793235703</c:v>
                </c:pt>
                <c:pt idx="4631" formatCode="General">
                  <c:v>0.48854749161334099</c:v>
                </c:pt>
                <c:pt idx="4632" formatCode="General">
                  <c:v>0.48855023503496098</c:v>
                </c:pt>
                <c:pt idx="4633" formatCode="General">
                  <c:v>0.48855297819722399</c:v>
                </c:pt>
                <c:pt idx="4634" formatCode="General">
                  <c:v>0.48855572110013901</c:v>
                </c:pt>
                <c:pt idx="4635" formatCode="General">
                  <c:v>0.48855846374371198</c:v>
                </c:pt>
                <c:pt idx="4636" formatCode="General">
                  <c:v>0.48856120612795201</c:v>
                </c:pt>
                <c:pt idx="4637" formatCode="General">
                  <c:v>0.48856394825286498</c:v>
                </c:pt>
                <c:pt idx="4638" formatCode="General">
                  <c:v>0.48856669011846099</c:v>
                </c:pt>
                <c:pt idx="4639" formatCode="General">
                  <c:v>0.48856943172474498</c:v>
                </c:pt>
                <c:pt idx="4640" formatCode="General">
                  <c:v>0.48857217307172701</c:v>
                </c:pt>
                <c:pt idx="4641" formatCode="General">
                  <c:v>0.48857491415941301</c:v>
                </c:pt>
                <c:pt idx="4642" formatCode="General">
                  <c:v>0.48857765498781103</c:v>
                </c:pt>
                <c:pt idx="4643" formatCode="General">
                  <c:v>0.488580395556929</c:v>
                </c:pt>
                <c:pt idx="4644" formatCode="General">
                  <c:v>0.48858313586677499</c:v>
                </c:pt>
                <c:pt idx="4645" formatCode="General">
                  <c:v>0.48858587591735603</c:v>
                </c:pt>
                <c:pt idx="4646" formatCode="General">
                  <c:v>0.48858861570868001</c:v>
                </c:pt>
                <c:pt idx="4647" formatCode="General">
                  <c:v>0.48859135524075398</c:v>
                </c:pt>
                <c:pt idx="4648" formatCode="General">
                  <c:v>0.48859409451358699</c:v>
                </c:pt>
                <c:pt idx="4649" formatCode="General">
                  <c:v>0.48859683352718702</c:v>
                </c:pt>
                <c:pt idx="4650" formatCode="General">
                  <c:v>0.48859957228155998</c:v>
                </c:pt>
                <c:pt idx="4651" formatCode="General">
                  <c:v>0.48860231077671401</c:v>
                </c:pt>
                <c:pt idx="4652" formatCode="General">
                  <c:v>0.488605049012658</c:v>
                </c:pt>
                <c:pt idx="4653" formatCode="General">
                  <c:v>0.48860778698939999</c:v>
                </c:pt>
                <c:pt idx="4654" formatCode="General">
                  <c:v>0.48861052470694599</c:v>
                </c:pt>
                <c:pt idx="4655" formatCode="General">
                  <c:v>0.48861326216530498</c:v>
                </c:pt>
                <c:pt idx="4656" formatCode="General">
                  <c:v>0.48861599936448402</c:v>
                </c:pt>
                <c:pt idx="4657" formatCode="General">
                  <c:v>0.48861873630449199</c:v>
                </c:pt>
                <c:pt idx="4658" formatCode="General">
                  <c:v>0.48862137990120003</c:v>
                </c:pt>
                <c:pt idx="4659" formatCode="General">
                  <c:v>0.488623896909335</c:v>
                </c:pt>
                <c:pt idx="4660" formatCode="General">
                  <c:v>0.48862641365701298</c:v>
                </c:pt>
                <c:pt idx="4661" formatCode="General">
                  <c:v>0.48862893014425801</c:v>
                </c:pt>
                <c:pt idx="4662" formatCode="General">
                  <c:v>0.48863144637109601</c:v>
                </c:pt>
                <c:pt idx="4663" formatCode="General">
                  <c:v>0.48863396233755202</c:v>
                </c:pt>
                <c:pt idx="4664" formatCode="General">
                  <c:v>0.48863647804365201</c:v>
                </c:pt>
                <c:pt idx="4665" formatCode="General">
                  <c:v>0.48863899348942103</c:v>
                </c:pt>
                <c:pt idx="4666" formatCode="General">
                  <c:v>0.48864150867488398</c:v>
                </c:pt>
                <c:pt idx="4667" formatCode="General">
                  <c:v>0.48864402360006798</c:v>
                </c:pt>
                <c:pt idx="4668" formatCode="General">
                  <c:v>0.48864653826499599</c:v>
                </c:pt>
                <c:pt idx="4669" formatCode="General">
                  <c:v>0.488649052669694</c:v>
                </c:pt>
                <c:pt idx="4670" formatCode="General">
                  <c:v>0.48865156681418898</c:v>
                </c:pt>
                <c:pt idx="4671" formatCode="General">
                  <c:v>0.48865408069850502</c:v>
                </c:pt>
                <c:pt idx="4672" formatCode="General">
                  <c:v>0.488656594322668</c:v>
                </c:pt>
                <c:pt idx="4673" formatCode="General">
                  <c:v>0.48865910768670301</c:v>
                </c:pt>
                <c:pt idx="4674" formatCode="General">
                  <c:v>0.48866162079063602</c:v>
                </c:pt>
                <c:pt idx="4675" formatCode="General">
                  <c:v>0.48866413363449202</c:v>
                </c:pt>
                <c:pt idx="4676" formatCode="General">
                  <c:v>0.48866664621829597</c:v>
                </c:pt>
                <c:pt idx="4677" formatCode="General">
                  <c:v>0.48866915854207399</c:v>
                </c:pt>
                <c:pt idx="4678" formatCode="General">
                  <c:v>0.48867167060585198</c:v>
                </c:pt>
                <c:pt idx="4679" formatCode="General">
                  <c:v>0.48867418240965399</c:v>
                </c:pt>
                <c:pt idx="4680" formatCode="General">
                  <c:v>0.48867669395350699</c:v>
                </c:pt>
                <c:pt idx="4681" formatCode="General">
                  <c:v>0.48867920523743602</c:v>
                </c:pt>
                <c:pt idx="4682" formatCode="General">
                  <c:v>0.488681716261466</c:v>
                </c:pt>
                <c:pt idx="4683" formatCode="General">
                  <c:v>0.48868422702562297</c:v>
                </c:pt>
                <c:pt idx="4684" formatCode="General">
                  <c:v>0.48868673752993202</c:v>
                </c:pt>
                <c:pt idx="4685" formatCode="General">
                  <c:v>0.48868924777441902</c:v>
                </c:pt>
                <c:pt idx="4686" formatCode="General">
                  <c:v>0.488691757759109</c:v>
                </c:pt>
                <c:pt idx="4687" formatCode="General">
                  <c:v>0.488694267484029</c:v>
                </c:pt>
                <c:pt idx="4688" formatCode="General">
                  <c:v>0.48869677694920199</c:v>
                </c:pt>
                <c:pt idx="4689" formatCode="General">
                  <c:v>0.48869928615465502</c:v>
                </c:pt>
                <c:pt idx="4690" formatCode="General">
                  <c:v>0.488701795100414</c:v>
                </c:pt>
                <c:pt idx="4691" formatCode="General">
                  <c:v>0.48870430378650398</c:v>
                </c:pt>
                <c:pt idx="4692" formatCode="General">
                  <c:v>0.48870681221294998</c:v>
                </c:pt>
                <c:pt idx="4693" formatCode="General">
                  <c:v>0.48870932037977899</c:v>
                </c:pt>
                <c:pt idx="4694" formatCode="General">
                  <c:v>0.48871182828701498</c:v>
                </c:pt>
                <c:pt idx="4695" formatCode="General">
                  <c:v>0.488714335934684</c:v>
                </c:pt>
                <c:pt idx="4696" formatCode="General">
                  <c:v>0.48871684332281301</c:v>
                </c:pt>
                <c:pt idx="4697" formatCode="General">
                  <c:v>0.48871935045142501</c:v>
                </c:pt>
                <c:pt idx="4698" formatCode="General">
                  <c:v>0.48872185732054801</c:v>
                </c:pt>
                <c:pt idx="4699" formatCode="General">
                  <c:v>0.48872436393020502</c:v>
                </c:pt>
                <c:pt idx="4700" formatCode="General">
                  <c:v>0.488726870280425</c:v>
                </c:pt>
                <c:pt idx="4701" formatCode="General">
                  <c:v>0.48872937637123098</c:v>
                </c:pt>
                <c:pt idx="4702" formatCode="General">
                  <c:v>0.48873188220264902</c:v>
                </c:pt>
                <c:pt idx="4703" formatCode="General">
                  <c:v>0.48873438777470601</c:v>
                </c:pt>
                <c:pt idx="4704" formatCode="General">
                  <c:v>0.48873689308742602</c:v>
                </c:pt>
                <c:pt idx="4705" formatCode="General">
                  <c:v>0.48873899939031901</c:v>
                </c:pt>
                <c:pt idx="4706" formatCode="General">
                  <c:v>0.48874108877101202</c:v>
                </c:pt>
                <c:pt idx="4707" formatCode="General">
                  <c:v>0.48874317802162098</c:v>
                </c:pt>
                <c:pt idx="4708" formatCode="General">
                  <c:v>0.48874526714215499</c:v>
                </c:pt>
                <c:pt idx="4709" formatCode="General">
                  <c:v>0.48874735613262599</c:v>
                </c:pt>
                <c:pt idx="4710" formatCode="General">
                  <c:v>0.48874944499304501</c:v>
                </c:pt>
                <c:pt idx="4711" formatCode="General">
                  <c:v>0.48875153372342101</c:v>
                </c:pt>
                <c:pt idx="4712" formatCode="General">
                  <c:v>0.48875362232376501</c:v>
                </c:pt>
                <c:pt idx="4713" formatCode="General">
                  <c:v>0.48875571079408903</c:v>
                </c:pt>
                <c:pt idx="4714" formatCode="General">
                  <c:v>0.48875883407995502</c:v>
                </c:pt>
                <c:pt idx="4715" formatCode="General">
                  <c:v>0.48876211358046701</c:v>
                </c:pt>
                <c:pt idx="4716" formatCode="General">
                  <c:v>0.48876539284329401</c:v>
                </c:pt>
                <c:pt idx="4717" formatCode="General">
                  <c:v>0.48876867186842698</c:v>
                </c:pt>
                <c:pt idx="4718" formatCode="General">
                  <c:v>0.48877195065585999</c:v>
                </c:pt>
                <c:pt idx="4719" formatCode="General">
                  <c:v>0.48877546840393399</c:v>
                </c:pt>
                <c:pt idx="4720" formatCode="General">
                  <c:v>0.48877916956908701</c:v>
                </c:pt>
                <c:pt idx="4721" formatCode="General">
                  <c:v>0.488782870476904</c:v>
                </c:pt>
                <c:pt idx="4722" formatCode="General">
                  <c:v>0.48878657112738799</c:v>
                </c:pt>
                <c:pt idx="4723" formatCode="General">
                  <c:v>0.488790271520543</c:v>
                </c:pt>
                <c:pt idx="4724" formatCode="General">
                  <c:v>0.48879397165637301</c:v>
                </c:pt>
                <c:pt idx="4725" formatCode="General">
                  <c:v>0.48879767153488102</c:v>
                </c:pt>
                <c:pt idx="4726" formatCode="General">
                  <c:v>0.48880137115607297</c:v>
                </c:pt>
                <c:pt idx="4727" formatCode="General">
                  <c:v>0.48880507051995098</c:v>
                </c:pt>
                <c:pt idx="4728" formatCode="General">
                  <c:v>0.488808769641352</c:v>
                </c:pt>
                <c:pt idx="4729" formatCode="General">
                  <c:v>0.48881246843390702</c:v>
                </c:pt>
                <c:pt idx="4730" formatCode="General">
                  <c:v>0.48881616684991802</c:v>
                </c:pt>
                <c:pt idx="4731" formatCode="General">
                  <c:v>0.48881986488942902</c:v>
                </c:pt>
                <c:pt idx="4732" formatCode="General">
                  <c:v>0.48882356255248299</c:v>
                </c:pt>
                <c:pt idx="4733" formatCode="General">
                  <c:v>0.488827259839126</c:v>
                </c:pt>
                <c:pt idx="4734" formatCode="General">
                  <c:v>0.48883095674940202</c:v>
                </c:pt>
                <c:pt idx="4735" formatCode="General">
                  <c:v>0.48883465328335401</c:v>
                </c:pt>
                <c:pt idx="4736" formatCode="General">
                  <c:v>0.488838349441028</c:v>
                </c:pt>
                <c:pt idx="4737" formatCode="General">
                  <c:v>0.48884204522246799</c:v>
                </c:pt>
                <c:pt idx="4738" formatCode="General">
                  <c:v>0.48884574062771702</c:v>
                </c:pt>
                <c:pt idx="4739" formatCode="General">
                  <c:v>0.48884943565682099</c:v>
                </c:pt>
                <c:pt idx="4740" formatCode="General">
                  <c:v>0.48885313030982402</c:v>
                </c:pt>
                <c:pt idx="4741" formatCode="General">
                  <c:v>0.48885682458677099</c:v>
                </c:pt>
                <c:pt idx="4742" formatCode="General">
                  <c:v>0.48886051848770501</c:v>
                </c:pt>
                <c:pt idx="4743" formatCode="General">
                  <c:v>0.488864212012671</c:v>
                </c:pt>
                <c:pt idx="4744" formatCode="General">
                  <c:v>0.48886790516171402</c:v>
                </c:pt>
                <c:pt idx="4745" formatCode="General">
                  <c:v>0.488871597934879</c:v>
                </c:pt>
                <c:pt idx="4746" formatCode="General">
                  <c:v>0.488875290332209</c:v>
                </c:pt>
                <c:pt idx="4747" formatCode="General">
                  <c:v>0.48887898235374899</c:v>
                </c:pt>
                <c:pt idx="4748" formatCode="General">
                  <c:v>0.48888267399954399</c:v>
                </c:pt>
                <c:pt idx="4749" formatCode="General">
                  <c:v>0.48888636526963702</c:v>
                </c:pt>
                <c:pt idx="4750" formatCode="General">
                  <c:v>0.48889005616407499</c:v>
                </c:pt>
                <c:pt idx="4751" formatCode="General">
                  <c:v>0.48889374668290098</c:v>
                </c:pt>
                <c:pt idx="4752" formatCode="General">
                  <c:v>0.48889743682615999</c:v>
                </c:pt>
                <c:pt idx="4753" formatCode="General">
                  <c:v>0.48890112659389701</c:v>
                </c:pt>
                <c:pt idx="4754" formatCode="General">
                  <c:v>0.48890481598615598</c:v>
                </c:pt>
                <c:pt idx="4755" formatCode="General">
                  <c:v>0.488908505002981</c:v>
                </c:pt>
                <c:pt idx="4756" formatCode="General">
                  <c:v>0.48891219364441801</c:v>
                </c:pt>
                <c:pt idx="4757" formatCode="General">
                  <c:v>0.488915881910511</c:v>
                </c:pt>
                <c:pt idx="4758" formatCode="General">
                  <c:v>0.48891956980130402</c:v>
                </c:pt>
                <c:pt idx="4759" formatCode="General">
                  <c:v>0.488923257316843</c:v>
                </c:pt>
                <c:pt idx="4760" formatCode="General">
                  <c:v>0.488926944457172</c:v>
                </c:pt>
                <c:pt idx="4761" formatCode="General">
                  <c:v>0.48893063122233599</c:v>
                </c:pt>
                <c:pt idx="4762" formatCode="General">
                  <c:v>0.48893431761237899</c:v>
                </c:pt>
                <c:pt idx="4763" formatCode="General">
                  <c:v>0.48893800362734602</c:v>
                </c:pt>
                <c:pt idx="4764" formatCode="General">
                  <c:v>0.48894168926728199</c:v>
                </c:pt>
                <c:pt idx="4765" formatCode="General">
                  <c:v>0.48894537453223202</c:v>
                </c:pt>
                <c:pt idx="4766" formatCode="General">
                  <c:v>0.48894905942223998</c:v>
                </c:pt>
                <c:pt idx="4767" formatCode="General">
                  <c:v>0.488952743937352</c:v>
                </c:pt>
                <c:pt idx="4768" formatCode="General">
                  <c:v>0.48895642807761103</c:v>
                </c:pt>
                <c:pt idx="4769" formatCode="General">
                  <c:v>0.48896011184306398</c:v>
                </c:pt>
                <c:pt idx="4770" formatCode="General">
                  <c:v>0.488963795233754</c:v>
                </c:pt>
                <c:pt idx="4771" formatCode="General">
                  <c:v>0.48896747824972597</c:v>
                </c:pt>
                <c:pt idx="4772" formatCode="General">
                  <c:v>0.48897116089102599</c:v>
                </c:pt>
                <c:pt idx="4773" formatCode="General">
                  <c:v>0.48897484315769801</c:v>
                </c:pt>
                <c:pt idx="4774" formatCode="General">
                  <c:v>0.488978525049788</c:v>
                </c:pt>
                <c:pt idx="4775" formatCode="General">
                  <c:v>0.48898220656733898</c:v>
                </c:pt>
                <c:pt idx="4776" formatCode="General">
                  <c:v>0.48898588771039703</c:v>
                </c:pt>
                <c:pt idx="4777" formatCode="General">
                  <c:v>0.48898956847900699</c:v>
                </c:pt>
                <c:pt idx="4778" formatCode="General">
                  <c:v>0.48899324887321299</c:v>
                </c:pt>
                <c:pt idx="4779" formatCode="General">
                  <c:v>0.48899692889306101</c:v>
                </c:pt>
                <c:pt idx="4780" formatCode="General">
                  <c:v>0.489000608538596</c:v>
                </c:pt>
                <c:pt idx="4781" formatCode="General">
                  <c:v>0.48900428780986299</c:v>
                </c:pt>
                <c:pt idx="4782" formatCode="General">
                  <c:v>0.489007966706905</c:v>
                </c:pt>
                <c:pt idx="4783" formatCode="General">
                  <c:v>0.48901164522976998</c:v>
                </c:pt>
                <c:pt idx="4784" formatCode="General">
                  <c:v>0.48901532337850101</c:v>
                </c:pt>
                <c:pt idx="4785" formatCode="General">
                  <c:v>0.48901900115314401</c:v>
                </c:pt>
                <c:pt idx="4786" formatCode="General">
                  <c:v>0.48902267855374398</c:v>
                </c:pt>
                <c:pt idx="4787" formatCode="General">
                  <c:v>0.48902635558034502</c:v>
                </c:pt>
                <c:pt idx="4788" formatCode="General">
                  <c:v>0.48903003223299302</c:v>
                </c:pt>
                <c:pt idx="4789" formatCode="General">
                  <c:v>0.489033708511733</c:v>
                </c:pt>
                <c:pt idx="4790" formatCode="General">
                  <c:v>0.48903738441660899</c:v>
                </c:pt>
                <c:pt idx="4791" formatCode="General">
                  <c:v>0.489041059947668</c:v>
                </c:pt>
                <c:pt idx="4792" formatCode="General">
                  <c:v>0.489044735104954</c:v>
                </c:pt>
                <c:pt idx="4793" formatCode="General">
                  <c:v>0.489048409888512</c:v>
                </c:pt>
                <c:pt idx="4794" formatCode="General">
                  <c:v>0.48905208429838798</c:v>
                </c:pt>
                <c:pt idx="4795" formatCode="General">
                  <c:v>0.489055758334626</c:v>
                </c:pt>
                <c:pt idx="4796" formatCode="General">
                  <c:v>0.48905943199727198</c:v>
                </c:pt>
                <c:pt idx="4797" formatCode="General">
                  <c:v>0.48906310528637098</c:v>
                </c:pt>
                <c:pt idx="4798" formatCode="General">
                  <c:v>0.48906677820196798</c:v>
                </c:pt>
                <c:pt idx="4799" formatCode="General">
                  <c:v>0.48907044671889599</c:v>
                </c:pt>
                <c:pt idx="4800" formatCode="General">
                  <c:v>0.489074111067759</c:v>
                </c:pt>
                <c:pt idx="4801" formatCode="General">
                  <c:v>0.48907777503504901</c:v>
                </c:pt>
                <c:pt idx="4802" formatCode="General">
                  <c:v>0.48908143862081099</c:v>
                </c:pt>
                <c:pt idx="4803" formatCode="General">
                  <c:v>0.48908510182509002</c:v>
                </c:pt>
                <c:pt idx="4804" formatCode="General">
                  <c:v>0.489088764647931</c:v>
                </c:pt>
                <c:pt idx="4805" formatCode="General">
                  <c:v>0.489092427089379</c:v>
                </c:pt>
                <c:pt idx="4806" formatCode="General">
                  <c:v>0.489096089149478</c:v>
                </c:pt>
                <c:pt idx="4807" formatCode="General">
                  <c:v>0.489099750828275</c:v>
                </c:pt>
                <c:pt idx="4808" formatCode="General">
                  <c:v>0.48910341212581399</c:v>
                </c:pt>
                <c:pt idx="4809" formatCode="General">
                  <c:v>0.48910707304214002</c:v>
                </c:pt>
                <c:pt idx="4810" formatCode="General">
                  <c:v>0.48911073357729801</c:v>
                </c:pt>
                <c:pt idx="4811" formatCode="General">
                  <c:v>0.48911439373133397</c:v>
                </c:pt>
                <c:pt idx="4812" formatCode="General">
                  <c:v>0.48911805350429199</c:v>
                </c:pt>
                <c:pt idx="4813" formatCode="General">
                  <c:v>0.48912171289621797</c:v>
                </c:pt>
                <c:pt idx="4814" formatCode="General">
                  <c:v>0.48912537190715699</c:v>
                </c:pt>
                <c:pt idx="4815" formatCode="General">
                  <c:v>0.48912903053715301</c:v>
                </c:pt>
                <c:pt idx="4816" formatCode="General">
                  <c:v>0.48913268878625299</c:v>
                </c:pt>
                <c:pt idx="4817" formatCode="General">
                  <c:v>0.48913634665450101</c:v>
                </c:pt>
                <c:pt idx="4818" formatCode="General">
                  <c:v>0.48914000414194297</c:v>
                </c:pt>
                <c:pt idx="4819" formatCode="General">
                  <c:v>0.48914366124862402</c:v>
                </c:pt>
                <c:pt idx="4820" formatCode="General">
                  <c:v>0.48914731797458799</c:v>
                </c:pt>
                <c:pt idx="4821" formatCode="General">
                  <c:v>0.48915097431988203</c:v>
                </c:pt>
                <c:pt idx="4822" formatCode="General">
                  <c:v>0.48915463028455097</c:v>
                </c:pt>
                <c:pt idx="4823" formatCode="General">
                  <c:v>0.48915828475144602</c:v>
                </c:pt>
                <c:pt idx="4824" formatCode="General">
                  <c:v>0.48916188465180499</c:v>
                </c:pt>
                <c:pt idx="4825" formatCode="General">
                  <c:v>0.48916545430052799</c:v>
                </c:pt>
                <c:pt idx="4826" formatCode="General">
                  <c:v>0.48916901400137602</c:v>
                </c:pt>
                <c:pt idx="4827" formatCode="General">
                  <c:v>0.48917257331102298</c:v>
                </c:pt>
                <c:pt idx="4828" formatCode="General">
                  <c:v>0.489176132229519</c:v>
                </c:pt>
                <c:pt idx="4829" formatCode="General">
                  <c:v>0.48917969075690998</c:v>
                </c:pt>
                <c:pt idx="4830" formatCode="General">
                  <c:v>0.48918324889324599</c:v>
                </c:pt>
                <c:pt idx="4831" formatCode="General">
                  <c:v>0.489186806638575</c:v>
                </c:pt>
                <c:pt idx="4832" formatCode="General">
                  <c:v>0.48919036399294502</c:v>
                </c:pt>
                <c:pt idx="4833" formatCode="General">
                  <c:v>0.48919392095640502</c:v>
                </c:pt>
                <c:pt idx="4834" formatCode="General">
                  <c:v>0.489197477529003</c:v>
                </c:pt>
                <c:pt idx="4835" formatCode="General">
                  <c:v>0.48920103371078699</c:v>
                </c:pt>
                <c:pt idx="4836" formatCode="General">
                  <c:v>0.48920458950180701</c:v>
                </c:pt>
                <c:pt idx="4837" formatCode="General">
                  <c:v>0.48920814490211001</c:v>
                </c:pt>
                <c:pt idx="4838" formatCode="General">
                  <c:v>0.48921356718817799</c:v>
                </c:pt>
                <c:pt idx="4839" formatCode="General">
                  <c:v>0.48921924662333099</c:v>
                </c:pt>
                <c:pt idx="4840" formatCode="General">
                  <c:v>0.48922492565117798</c:v>
                </c:pt>
                <c:pt idx="4841" formatCode="General">
                  <c:v>0.48923060427169801</c:v>
                </c:pt>
                <c:pt idx="4842" formatCode="General">
                  <c:v>0.489236282484871</c:v>
                </c:pt>
                <c:pt idx="4843" formatCode="General">
                  <c:v>0.48924196029067701</c:v>
                </c:pt>
                <c:pt idx="4844" formatCode="General">
                  <c:v>0.48924763768909801</c:v>
                </c:pt>
                <c:pt idx="4845" formatCode="General">
                  <c:v>0.48925331468011402</c:v>
                </c:pt>
                <c:pt idx="4846" formatCode="General">
                  <c:v>0.48925899126370498</c:v>
                </c:pt>
                <c:pt idx="4847" formatCode="General">
                  <c:v>0.48926466743985098</c:v>
                </c:pt>
                <c:pt idx="4848" formatCode="General">
                  <c:v>0.48927034320853402</c:v>
                </c:pt>
                <c:pt idx="4849" formatCode="General">
                  <c:v>0.48927601856973402</c:v>
                </c:pt>
                <c:pt idx="4850" formatCode="General">
                  <c:v>0.48928169352343098</c:v>
                </c:pt>
                <c:pt idx="4851" formatCode="General">
                  <c:v>0.48928736806960499</c:v>
                </c:pt>
                <c:pt idx="4852" formatCode="General">
                  <c:v>0.48929304220823899</c:v>
                </c:pt>
                <c:pt idx="4853" formatCode="General">
                  <c:v>0.48929871593931101</c:v>
                </c:pt>
                <c:pt idx="4854" formatCode="General">
                  <c:v>0.48930438926280301</c:v>
                </c:pt>
                <c:pt idx="4855" formatCode="General">
                  <c:v>0.48931006217869599</c:v>
                </c:pt>
                <c:pt idx="4856" formatCode="General">
                  <c:v>0.48931573468697098</c:v>
                </c:pt>
                <c:pt idx="4857" formatCode="General">
                  <c:v>0.48932140678760699</c:v>
                </c:pt>
                <c:pt idx="4858" formatCode="General">
                  <c:v>0.48932707848058599</c:v>
                </c:pt>
                <c:pt idx="4859" formatCode="General">
                  <c:v>0.48933274976588897</c:v>
                </c:pt>
                <c:pt idx="4860" formatCode="General">
                  <c:v>0.48933842064349597</c:v>
                </c:pt>
                <c:pt idx="4861" formatCode="General">
                  <c:v>0.489344091113388</c:v>
                </c:pt>
                <c:pt idx="4862" formatCode="General">
                  <c:v>0.48934960499688401</c:v>
                </c:pt>
                <c:pt idx="4863" formatCode="General">
                  <c:v>0.48935486773054798</c:v>
                </c:pt>
                <c:pt idx="4864" formatCode="General">
                  <c:v>0.48936013000698397</c:v>
                </c:pt>
                <c:pt idx="4865" formatCode="General">
                  <c:v>0.489365391826178</c:v>
                </c:pt>
                <c:pt idx="4866" formatCode="General">
                  <c:v>0.48937065318811601</c:v>
                </c:pt>
                <c:pt idx="4867" formatCode="General">
                  <c:v>0.48937591409278502</c:v>
                </c:pt>
                <c:pt idx="4868" formatCode="General">
                  <c:v>0.48938117454016999</c:v>
                </c:pt>
                <c:pt idx="4869" formatCode="General">
                  <c:v>0.48938643453025599</c:v>
                </c:pt>
                <c:pt idx="4870" formatCode="General">
                  <c:v>0.48939169406303101</c:v>
                </c:pt>
                <c:pt idx="4871" formatCode="General">
                  <c:v>0.48939695313847997</c:v>
                </c:pt>
                <c:pt idx="4872" formatCode="General">
                  <c:v>0.48940221175658899</c:v>
                </c:pt>
                <c:pt idx="4873" formatCode="General">
                  <c:v>0.48940746991734402</c:v>
                </c:pt>
                <c:pt idx="4874" formatCode="General">
                  <c:v>0.48941272762073201</c:v>
                </c:pt>
                <c:pt idx="4875" formatCode="General">
                  <c:v>0.48941798486673899</c:v>
                </c:pt>
                <c:pt idx="4876" formatCode="General">
                  <c:v>0.48942324165535001</c:v>
                </c:pt>
                <c:pt idx="4877" formatCode="General">
                  <c:v>0.48942849798655302</c:v>
                </c:pt>
                <c:pt idx="4878" formatCode="General">
                  <c:v>0.489433753860333</c:v>
                </c:pt>
                <c:pt idx="4879" formatCode="General">
                  <c:v>0.489439009276677</c:v>
                </c:pt>
                <c:pt idx="4880" formatCode="General">
                  <c:v>0.48944426423557003</c:v>
                </c:pt>
                <c:pt idx="4881" formatCode="General">
                  <c:v>0.48944951873700099</c:v>
                </c:pt>
                <c:pt idx="4882" formatCode="General">
                  <c:v>0.48945477278095401</c:v>
                </c:pt>
                <c:pt idx="4883" formatCode="General">
                  <c:v>0.48946002636741598</c:v>
                </c:pt>
                <c:pt idx="4884" formatCode="General">
                  <c:v>0.48946527949637297</c:v>
                </c:pt>
                <c:pt idx="4885" formatCode="General">
                  <c:v>0.489470532167813</c:v>
                </c:pt>
                <c:pt idx="4886" formatCode="General">
                  <c:v>0.48947578438172201</c:v>
                </c:pt>
                <c:pt idx="4887" formatCode="General">
                  <c:v>0.48948103613808502</c:v>
                </c:pt>
                <c:pt idx="4888" formatCode="General">
                  <c:v>0.48948628743689099</c:v>
                </c:pt>
                <c:pt idx="4889" formatCode="General">
                  <c:v>0.48949153827812503</c:v>
                </c:pt>
                <c:pt idx="4890" formatCode="General">
                  <c:v>0.48949678866177299</c:v>
                </c:pt>
                <c:pt idx="4891" formatCode="General">
                  <c:v>0.48950203858782398</c:v>
                </c:pt>
                <c:pt idx="4892" formatCode="General">
                  <c:v>0.48950728805626298</c:v>
                </c:pt>
                <c:pt idx="4893" formatCode="General">
                  <c:v>0.48951253706707598</c:v>
                </c:pt>
                <c:pt idx="4894" formatCode="General">
                  <c:v>0.489517785620252</c:v>
                </c:pt>
                <c:pt idx="4895" formatCode="General">
                  <c:v>0.48952303371577699</c:v>
                </c:pt>
                <c:pt idx="4896" formatCode="General">
                  <c:v>0.48952828135363602</c:v>
                </c:pt>
                <c:pt idx="4897" formatCode="General">
                  <c:v>0.48953352853381799</c:v>
                </c:pt>
                <c:pt idx="4898" formatCode="General">
                  <c:v>0.48953877525630901</c:v>
                </c:pt>
                <c:pt idx="4899" formatCode="General">
                  <c:v>0.48954402152109699</c:v>
                </c:pt>
                <c:pt idx="4900" formatCode="General">
                  <c:v>0.489549267328167</c:v>
                </c:pt>
                <c:pt idx="4901" formatCode="General">
                  <c:v>0.48955451267750699</c:v>
                </c:pt>
                <c:pt idx="4902" formatCode="General">
                  <c:v>0.48955975756910403</c:v>
                </c:pt>
                <c:pt idx="4903" formatCode="General">
                  <c:v>0.489565002002945</c:v>
                </c:pt>
                <c:pt idx="4904" formatCode="General">
                  <c:v>0.48957024597901699</c:v>
                </c:pt>
                <c:pt idx="4905" formatCode="General">
                  <c:v>0.489575489497307</c:v>
                </c:pt>
                <c:pt idx="4906" formatCode="General">
                  <c:v>0.48958067259619997</c:v>
                </c:pt>
                <c:pt idx="4907" formatCode="General">
                  <c:v>0.48958578027711502</c:v>
                </c:pt>
                <c:pt idx="4908" formatCode="General">
                  <c:v>0.48959088748891699</c:v>
                </c:pt>
                <c:pt idx="4909" formatCode="General">
                  <c:v>0.48959599423161398</c:v>
                </c:pt>
                <c:pt idx="4910" formatCode="General">
                  <c:v>0.48960110050521199</c:v>
                </c:pt>
                <c:pt idx="4911" formatCode="General">
                  <c:v>0.48960620630971702</c:v>
                </c:pt>
                <c:pt idx="4912" formatCode="General">
                  <c:v>0.489611311645134</c:v>
                </c:pt>
                <c:pt idx="4913" formatCode="General">
                  <c:v>0.48961641651147098</c:v>
                </c:pt>
                <c:pt idx="4914" formatCode="General">
                  <c:v>0.48962152090873401</c:v>
                </c:pt>
                <c:pt idx="4915" formatCode="General">
                  <c:v>0.48962662483692798</c:v>
                </c:pt>
                <c:pt idx="4916" formatCode="General">
                  <c:v>0.489631728296061</c:v>
                </c:pt>
                <c:pt idx="4917" formatCode="General">
                  <c:v>0.489636831286138</c:v>
                </c:pt>
                <c:pt idx="4918" formatCode="General">
                  <c:v>0.48964193380716697</c:v>
                </c:pt>
                <c:pt idx="4919" formatCode="General">
                  <c:v>0.48964703585915298</c:v>
                </c:pt>
                <c:pt idx="4920" formatCode="General">
                  <c:v>0.48965213744210301</c:v>
                </c:pt>
                <c:pt idx="4921" formatCode="General">
                  <c:v>0.489657238556023</c:v>
                </c:pt>
                <c:pt idx="4922" formatCode="General">
                  <c:v>0.489662339200921</c:v>
                </c:pt>
                <c:pt idx="4923" formatCode="General">
                  <c:v>0.48966743937680302</c:v>
                </c:pt>
                <c:pt idx="4924" formatCode="General">
                  <c:v>0.48967253908367397</c:v>
                </c:pt>
                <c:pt idx="4925" formatCode="General">
                  <c:v>0.48967763832154299</c:v>
                </c:pt>
                <c:pt idx="4926" formatCode="General">
                  <c:v>0.48968273709041499</c:v>
                </c:pt>
                <c:pt idx="4927" formatCode="General">
                  <c:v>0.48968783539029798</c:v>
                </c:pt>
                <c:pt idx="4928" formatCode="General">
                  <c:v>0.489692933221198</c:v>
                </c:pt>
                <c:pt idx="4929" formatCode="General">
                  <c:v>0.489698030583121</c:v>
                </c:pt>
                <c:pt idx="4930" formatCode="General">
                  <c:v>0.48970312747607497</c:v>
                </c:pt>
                <c:pt idx="4931" formatCode="General">
                  <c:v>0.48970822390006702</c:v>
                </c:pt>
                <c:pt idx="4932" formatCode="General">
                  <c:v>0.48971331985510302</c:v>
                </c:pt>
                <c:pt idx="4933" formatCode="General">
                  <c:v>0.48971841534119098</c:v>
                </c:pt>
                <c:pt idx="4934" formatCode="General">
                  <c:v>0.489723510358336</c:v>
                </c:pt>
                <c:pt idx="4935" formatCode="General">
                  <c:v>0.48972860490654702</c:v>
                </c:pt>
                <c:pt idx="4936" formatCode="General">
                  <c:v>0.48973369898583002</c:v>
                </c:pt>
                <c:pt idx="4937" formatCode="General">
                  <c:v>0.48973879259619202</c:v>
                </c:pt>
                <c:pt idx="4938" formatCode="General">
                  <c:v>0.48974388573764099</c:v>
                </c:pt>
                <c:pt idx="4939" formatCode="General">
                  <c:v>0.489748978410183</c:v>
                </c:pt>
                <c:pt idx="4940" formatCode="General">
                  <c:v>0.48975407061382498</c:v>
                </c:pt>
                <c:pt idx="4941" formatCode="General">
                  <c:v>0.48975916234857497</c:v>
                </c:pt>
                <c:pt idx="4942" formatCode="General">
                  <c:v>0.48976425361443998</c:v>
                </c:pt>
                <c:pt idx="4943" formatCode="General">
                  <c:v>0.489769344411427</c:v>
                </c:pt>
                <c:pt idx="4944" formatCode="General">
                  <c:v>0.48977443473954402</c:v>
                </c:pt>
                <c:pt idx="4945" formatCode="General">
                  <c:v>0.48977952459879698</c:v>
                </c:pt>
                <c:pt idx="4946" formatCode="General">
                  <c:v>0.48978478327564501</c:v>
                </c:pt>
                <c:pt idx="4947" formatCode="General">
                  <c:v>0.48979018258497697</c:v>
                </c:pt>
                <c:pt idx="4948" formatCode="General">
                  <c:v>0.48979558146337898</c:v>
                </c:pt>
                <c:pt idx="4949" formatCode="General">
                  <c:v>0.48980097991086202</c:v>
                </c:pt>
                <c:pt idx="4950" formatCode="General">
                  <c:v>0.48980637792743797</c:v>
                </c:pt>
                <c:pt idx="4951" formatCode="General">
                  <c:v>0.489811775513118</c:v>
                </c:pt>
                <c:pt idx="4952" formatCode="General">
                  <c:v>0.48981717266791402</c:v>
                </c:pt>
                <c:pt idx="4953" formatCode="General">
                  <c:v>0.48982256939183799</c:v>
                </c:pt>
                <c:pt idx="4954" formatCode="General">
                  <c:v>0.4898279656849</c:v>
                </c:pt>
                <c:pt idx="4955" formatCode="General">
                  <c:v>0.48983336154711399</c:v>
                </c:pt>
                <c:pt idx="4956" formatCode="General">
                  <c:v>0.489838756978489</c:v>
                </c:pt>
                <c:pt idx="4957" formatCode="General">
                  <c:v>0.48984415197903902</c:v>
                </c:pt>
                <c:pt idx="4958" formatCode="General">
                  <c:v>0.489849546548774</c:v>
                </c:pt>
                <c:pt idx="4959" formatCode="General">
                  <c:v>0.48985494068770702</c:v>
                </c:pt>
                <c:pt idx="4960" formatCode="General">
                  <c:v>0.48986033439584997</c:v>
                </c:pt>
                <c:pt idx="4961" formatCode="General">
                  <c:v>0.48986572767321301</c:v>
                </c:pt>
                <c:pt idx="4962" formatCode="General">
                  <c:v>0.48987112051981002</c:v>
                </c:pt>
                <c:pt idx="4963" formatCode="General">
                  <c:v>0.48987651293565099</c:v>
                </c:pt>
                <c:pt idx="4964" formatCode="General">
                  <c:v>0.48988190492074901</c:v>
                </c:pt>
                <c:pt idx="4965" formatCode="General">
                  <c:v>0.48988729647511498</c:v>
                </c:pt>
                <c:pt idx="4966" formatCode="General">
                  <c:v>0.48989268759876198</c:v>
                </c:pt>
                <c:pt idx="4967" formatCode="General">
                  <c:v>0.48989807829170201</c:v>
                </c:pt>
                <c:pt idx="4968" formatCode="General">
                  <c:v>0.48990346855394601</c:v>
                </c:pt>
                <c:pt idx="4969" formatCode="General">
                  <c:v>0.48990885838550602</c:v>
                </c:pt>
                <c:pt idx="4970" formatCode="General">
                  <c:v>0.48991424778639497</c:v>
                </c:pt>
                <c:pt idx="4971" formatCode="General">
                  <c:v>0.48991963675662498</c:v>
                </c:pt>
                <c:pt idx="4972" formatCode="General">
                  <c:v>0.48992502529620702</c:v>
                </c:pt>
                <c:pt idx="4973" formatCode="General">
                  <c:v>0.48993041340515397</c:v>
                </c:pt>
                <c:pt idx="4974" formatCode="General">
                  <c:v>0.48993580108347801</c:v>
                </c:pt>
                <c:pt idx="4975" formatCode="General">
                  <c:v>0.48994097627593303</c:v>
                </c:pt>
                <c:pt idx="4976" formatCode="General">
                  <c:v>0.48994608315061999</c:v>
                </c:pt>
                <c:pt idx="4977" formatCode="General">
                  <c:v>0.48995118956115402</c:v>
                </c:pt>
                <c:pt idx="4978" formatCode="General">
                  <c:v>0.489956295507533</c:v>
                </c:pt>
                <c:pt idx="4979" formatCode="General">
                  <c:v>0.48996140098975299</c:v>
                </c:pt>
                <c:pt idx="4980" formatCode="General">
                  <c:v>0.489966352238078</c:v>
                </c:pt>
                <c:pt idx="4981" formatCode="General">
                  <c:v>0.48997069565047902</c:v>
                </c:pt>
                <c:pt idx="4982" formatCode="General">
                  <c:v>0.48997503862985098</c:v>
                </c:pt>
                <c:pt idx="4983" formatCode="General">
                  <c:v>0.48997938117621997</c:v>
                </c:pt>
                <c:pt idx="4984" formatCode="General">
                  <c:v>0.48998372328961698</c:v>
                </c:pt>
                <c:pt idx="4985" formatCode="General">
                  <c:v>0.48998806497007003</c:v>
                </c:pt>
                <c:pt idx="4986" formatCode="General">
                  <c:v>0.48999240621760598</c:v>
                </c:pt>
                <c:pt idx="4987" formatCode="General">
                  <c:v>0.48999674703225499</c:v>
                </c:pt>
                <c:pt idx="4988" formatCode="General">
                  <c:v>0.49000109006550902</c:v>
                </c:pt>
                <c:pt idx="4989" formatCode="General">
                  <c:v>0.49000543714237499</c:v>
                </c:pt>
                <c:pt idx="4990" formatCode="General">
                  <c:v>0.490009783835128</c:v>
                </c:pt>
                <c:pt idx="4991" formatCode="General">
                  <c:v>0.49001413014378797</c:v>
                </c:pt>
                <c:pt idx="4992" formatCode="General">
                  <c:v>0.49001847606837201</c:v>
                </c:pt>
                <c:pt idx="4993" formatCode="General">
                  <c:v>0.49002282160889998</c:v>
                </c:pt>
                <c:pt idx="4994" formatCode="General">
                  <c:v>0.49002716676538999</c:v>
                </c:pt>
                <c:pt idx="4995" formatCode="General">
                  <c:v>0.49003151153786001</c:v>
                </c:pt>
                <c:pt idx="4996" formatCode="General">
                  <c:v>0.49003585592633098</c:v>
                </c:pt>
                <c:pt idx="4997" formatCode="General">
                  <c:v>0.49004019993081899</c:v>
                </c:pt>
                <c:pt idx="4998" formatCode="General">
                  <c:v>0.49004454355134403</c:v>
                </c:pt>
                <c:pt idx="4999" formatCode="General">
                  <c:v>0.49004888678792502</c:v>
                </c:pt>
                <c:pt idx="5000" formatCode="General">
                  <c:v>0.49005322964058101</c:v>
                </c:pt>
                <c:pt idx="5001" formatCode="General">
                  <c:v>0.49005757210932899</c:v>
                </c:pt>
                <c:pt idx="5002" formatCode="General">
                  <c:v>0.49006191419418998</c:v>
                </c:pt>
                <c:pt idx="5003" formatCode="General">
                  <c:v>0.49006625589518099</c:v>
                </c:pt>
                <c:pt idx="5004" formatCode="General">
                  <c:v>0.49007059721232299</c:v>
                </c:pt>
                <c:pt idx="5005" formatCode="General">
                  <c:v>0.49007493814563302</c:v>
                </c:pt>
                <c:pt idx="5006" formatCode="General">
                  <c:v>0.49007927869513002</c:v>
                </c:pt>
                <c:pt idx="5007" formatCode="General">
                  <c:v>0.49008361886083401</c:v>
                </c:pt>
                <c:pt idx="5008" formatCode="General">
                  <c:v>0.490087958642763</c:v>
                </c:pt>
                <c:pt idx="5009" formatCode="General">
                  <c:v>0.49009229804093701</c:v>
                </c:pt>
                <c:pt idx="5010" formatCode="General">
                  <c:v>0.49009663705537299</c:v>
                </c:pt>
                <c:pt idx="5011" formatCode="General">
                  <c:v>0.49010097568609301</c:v>
                </c:pt>
                <c:pt idx="5012" formatCode="General">
                  <c:v>0.49010531393311302</c:v>
                </c:pt>
                <c:pt idx="5013" formatCode="General">
                  <c:v>0.49010965179645399</c:v>
                </c:pt>
                <c:pt idx="5014" formatCode="General">
                  <c:v>0.49011398927613498</c:v>
                </c:pt>
                <c:pt idx="5015" formatCode="General">
                  <c:v>0.49011832637217301</c:v>
                </c:pt>
                <c:pt idx="5016" formatCode="General">
                  <c:v>0.49012266308459002</c:v>
                </c:pt>
                <c:pt idx="5017" formatCode="General">
                  <c:v>0.49012699941340299</c:v>
                </c:pt>
                <c:pt idx="5018" formatCode="General">
                  <c:v>0.49013133535863201</c:v>
                </c:pt>
                <c:pt idx="5019" formatCode="General">
                  <c:v>0.49013567092029597</c:v>
                </c:pt>
                <c:pt idx="5020" formatCode="General">
                  <c:v>0.49014000609841502</c:v>
                </c:pt>
                <c:pt idx="5021" formatCode="General">
                  <c:v>0.49014434089300601</c:v>
                </c:pt>
                <c:pt idx="5022" formatCode="General">
                  <c:v>0.49014867530409101</c:v>
                </c:pt>
                <c:pt idx="5023" formatCode="General">
                  <c:v>0.49015300933168698</c:v>
                </c:pt>
                <c:pt idx="5024" formatCode="General">
                  <c:v>0.49015734297581498</c:v>
                </c:pt>
                <c:pt idx="5025" formatCode="General">
                  <c:v>0.49016167623649298</c:v>
                </c:pt>
                <c:pt idx="5026" formatCode="General">
                  <c:v>0.49016600911373998</c:v>
                </c:pt>
                <c:pt idx="5027" formatCode="General">
                  <c:v>0.490170341607577</c:v>
                </c:pt>
                <c:pt idx="5028" formatCode="General">
                  <c:v>0.49017467371802198</c:v>
                </c:pt>
                <c:pt idx="5029" formatCode="General">
                  <c:v>0.49017900544509502</c:v>
                </c:pt>
                <c:pt idx="5030" formatCode="General">
                  <c:v>0.49018333678881498</c:v>
                </c:pt>
                <c:pt idx="5031" formatCode="General">
                  <c:v>0.49018766774920203</c:v>
                </c:pt>
                <c:pt idx="5032" formatCode="General">
                  <c:v>0.49019199832627403</c:v>
                </c:pt>
                <c:pt idx="5033" formatCode="General">
                  <c:v>0.49019632852005202</c:v>
                </c:pt>
                <c:pt idx="5034" formatCode="General">
                  <c:v>0.49020065833055498</c:v>
                </c:pt>
                <c:pt idx="5035" formatCode="General">
                  <c:v>0.49020498775780302</c:v>
                </c:pt>
                <c:pt idx="5036" formatCode="General">
                  <c:v>0.49020931680181401</c:v>
                </c:pt>
                <c:pt idx="5037" formatCode="General">
                  <c:v>0.49021364546260898</c:v>
                </c:pt>
                <c:pt idx="5038" formatCode="General">
                  <c:v>0.49021797374020698</c:v>
                </c:pt>
                <c:pt idx="5039" formatCode="General">
                  <c:v>0.49022230163462699</c:v>
                </c:pt>
                <c:pt idx="5040" formatCode="General">
                  <c:v>0.49022662914588899</c:v>
                </c:pt>
                <c:pt idx="5041" formatCode="General">
                  <c:v>0.49023095627401297</c:v>
                </c:pt>
                <c:pt idx="5042" formatCode="General">
                  <c:v>0.49023528301901897</c:v>
                </c:pt>
                <c:pt idx="5043" formatCode="General">
                  <c:v>0.49023960938092498</c:v>
                </c:pt>
                <c:pt idx="5044" formatCode="General">
                  <c:v>0.49024393535975203</c:v>
                </c:pt>
                <c:pt idx="5045" formatCode="General">
                  <c:v>0.49024826095551999</c:v>
                </c:pt>
                <c:pt idx="5046" formatCode="General">
                  <c:v>0.49025258616824802</c:v>
                </c:pt>
                <c:pt idx="5047" formatCode="General">
                  <c:v>0.49025691099795499</c:v>
                </c:pt>
                <c:pt idx="5048" formatCode="General">
                  <c:v>0.49026123544466199</c:v>
                </c:pt>
                <c:pt idx="5049" formatCode="General">
                  <c:v>0.49026555950838802</c:v>
                </c:pt>
                <c:pt idx="5050" formatCode="General">
                  <c:v>0.49026988318915399</c:v>
                </c:pt>
                <c:pt idx="5051" formatCode="General">
                  <c:v>0.490274206486978</c:v>
                </c:pt>
                <c:pt idx="5052" formatCode="General">
                  <c:v>0.49027852940188099</c:v>
                </c:pt>
                <c:pt idx="5053" formatCode="General">
                  <c:v>0.49028285193388299</c:v>
                </c:pt>
                <c:pt idx="5054" formatCode="General">
                  <c:v>0.49028717408300299</c:v>
                </c:pt>
                <c:pt idx="5055" formatCode="General">
                  <c:v>0.49029149584926102</c:v>
                </c:pt>
                <c:pt idx="5056" formatCode="General">
                  <c:v>0.49029581723267801</c:v>
                </c:pt>
                <c:pt idx="5057" formatCode="General">
                  <c:v>0.49030013823327301</c:v>
                </c:pt>
                <c:pt idx="5058" formatCode="General">
                  <c:v>0.49030445885106599</c:v>
                </c:pt>
                <c:pt idx="5059" formatCode="General">
                  <c:v>0.49030877908607801</c:v>
                </c:pt>
                <c:pt idx="5060" formatCode="General">
                  <c:v>0.49031309893832697</c:v>
                </c:pt>
                <c:pt idx="5061" formatCode="General">
                  <c:v>0.49031748579198398</c:v>
                </c:pt>
                <c:pt idx="5062" formatCode="General">
                  <c:v>0.49032197593327997</c:v>
                </c:pt>
                <c:pt idx="5063" formatCode="General">
                  <c:v>0.49032646569538602</c:v>
                </c:pt>
                <c:pt idx="5064" formatCode="General">
                  <c:v>0.49033095507834501</c:v>
                </c:pt>
                <c:pt idx="5065" formatCode="General">
                  <c:v>0.49033544408220098</c:v>
                </c:pt>
                <c:pt idx="5066" formatCode="General">
                  <c:v>0.490339932706994</c:v>
                </c:pt>
                <c:pt idx="5067" formatCode="General">
                  <c:v>0.49034442095276898</c:v>
                </c:pt>
                <c:pt idx="5068" formatCode="General">
                  <c:v>0.490348908819566</c:v>
                </c:pt>
                <c:pt idx="5069" formatCode="General">
                  <c:v>0.49035339630742902</c:v>
                </c:pt>
                <c:pt idx="5070" formatCode="General">
                  <c:v>0.49035788341640102</c:v>
                </c:pt>
                <c:pt idx="5071" formatCode="General">
                  <c:v>0.49036237014652301</c:v>
                </c:pt>
                <c:pt idx="5072" formatCode="General">
                  <c:v>0.49036685649783801</c:v>
                </c:pt>
                <c:pt idx="5073" formatCode="General">
                  <c:v>0.49037134247038899</c:v>
                </c:pt>
                <c:pt idx="5074" formatCode="General">
                  <c:v>0.49037582806421898</c:v>
                </c:pt>
                <c:pt idx="5075" formatCode="General">
                  <c:v>0.49038031327936898</c:v>
                </c:pt>
                <c:pt idx="5076" formatCode="General">
                  <c:v>0.49038479811588298</c:v>
                </c:pt>
                <c:pt idx="5077" formatCode="General">
                  <c:v>0.49038928257380299</c:v>
                </c:pt>
                <c:pt idx="5078" formatCode="General">
                  <c:v>0.49039376665317203</c:v>
                </c:pt>
                <c:pt idx="5079" formatCode="General">
                  <c:v>0.49039825035403201</c:v>
                </c:pt>
                <c:pt idx="5080" formatCode="General">
                  <c:v>0.49040273367642601</c:v>
                </c:pt>
                <c:pt idx="5081" formatCode="General">
                  <c:v>0.49040725830363002</c:v>
                </c:pt>
                <c:pt idx="5082" formatCode="General">
                  <c:v>0.49041195808361798</c:v>
                </c:pt>
                <c:pt idx="5083" formatCode="General">
                  <c:v>0.49041665752355001</c:v>
                </c:pt>
                <c:pt idx="5084" formatCode="General">
                  <c:v>0.49042135662346198</c:v>
                </c:pt>
                <c:pt idx="5085" formatCode="General">
                  <c:v>0.49042605538339301</c:v>
                </c:pt>
                <c:pt idx="5086" formatCode="General">
                  <c:v>0.49043075380337797</c:v>
                </c:pt>
                <c:pt idx="5087" formatCode="General">
                  <c:v>0.49043505188570002</c:v>
                </c:pt>
                <c:pt idx="5088" formatCode="General">
                  <c:v>0.49043929954454302</c:v>
                </c:pt>
                <c:pt idx="5089" formatCode="General">
                  <c:v>0.490443546774749</c:v>
                </c:pt>
                <c:pt idx="5090" formatCode="General">
                  <c:v>0.49044779357637902</c:v>
                </c:pt>
                <c:pt idx="5091" formatCode="General">
                  <c:v>0.49045203994949099</c:v>
                </c:pt>
                <c:pt idx="5092" formatCode="General">
                  <c:v>0.49045628589414803</c:v>
                </c:pt>
                <c:pt idx="5093" formatCode="General">
                  <c:v>0.49046053141040802</c:v>
                </c:pt>
                <c:pt idx="5094" formatCode="General">
                  <c:v>0.49046477649833198</c:v>
                </c:pt>
                <c:pt idx="5095" formatCode="General">
                  <c:v>0.49046902115798002</c:v>
                </c:pt>
                <c:pt idx="5096" formatCode="General">
                  <c:v>0.49047326538941199</c:v>
                </c:pt>
                <c:pt idx="5097" formatCode="General">
                  <c:v>0.49047750919268901</c:v>
                </c:pt>
                <c:pt idx="5098" formatCode="General">
                  <c:v>0.49048175256787002</c:v>
                </c:pt>
                <c:pt idx="5099" formatCode="General">
                  <c:v>0.49048599551501598</c:v>
                </c:pt>
                <c:pt idx="5100" formatCode="General">
                  <c:v>0.49049023803418801</c:v>
                </c:pt>
                <c:pt idx="5101" formatCode="General">
                  <c:v>0.49049334588614901</c:v>
                </c:pt>
                <c:pt idx="5102" formatCode="General">
                  <c:v>0.49049645349604898</c:v>
                </c:pt>
                <c:pt idx="5103" formatCode="General">
                  <c:v>0.49049956086394497</c:v>
                </c:pt>
                <c:pt idx="5104" formatCode="General">
                  <c:v>0.490502667989893</c:v>
                </c:pt>
                <c:pt idx="5105" formatCode="General">
                  <c:v>0.49050577487394698</c:v>
                </c:pt>
                <c:pt idx="5106" formatCode="General">
                  <c:v>0.49050888151616401</c:v>
                </c:pt>
                <c:pt idx="5107" formatCode="General">
                  <c:v>0.4905119879166</c:v>
                </c:pt>
                <c:pt idx="5108" formatCode="General">
                  <c:v>0.49051509407530902</c:v>
                </c:pt>
                <c:pt idx="5109" formatCode="General">
                  <c:v>0.49051819999234902</c:v>
                </c:pt>
                <c:pt idx="5110" formatCode="General">
                  <c:v>0.49052130566777502</c:v>
                </c:pt>
                <c:pt idx="5111" formatCode="General">
                  <c:v>0.49052441110164102</c:v>
                </c:pt>
                <c:pt idx="5112" formatCode="General">
                  <c:v>0.49052751629400498</c:v>
                </c:pt>
                <c:pt idx="5113" formatCode="General">
                  <c:v>0.49053062124492203</c:v>
                </c:pt>
                <c:pt idx="5114" formatCode="General">
                  <c:v>0.490533725954447</c:v>
                </c:pt>
                <c:pt idx="5115" formatCode="General">
                  <c:v>0.49053683042263602</c:v>
                </c:pt>
                <c:pt idx="5116" formatCode="General">
                  <c:v>0.49053993464954498</c:v>
                </c:pt>
                <c:pt idx="5117" formatCode="General">
                  <c:v>0.49054303863522902</c:v>
                </c:pt>
                <c:pt idx="5118" formatCode="General">
                  <c:v>0.49054614237974498</c:v>
                </c:pt>
                <c:pt idx="5119" formatCode="General">
                  <c:v>0.49054924588314702</c:v>
                </c:pt>
                <c:pt idx="5120" formatCode="General">
                  <c:v>0.49055234914549101</c:v>
                </c:pt>
                <c:pt idx="5121" formatCode="General">
                  <c:v>0.49055545216683399</c:v>
                </c:pt>
                <c:pt idx="5122" formatCode="General">
                  <c:v>0.49055855494723</c:v>
                </c:pt>
                <c:pt idx="5123" formatCode="General">
                  <c:v>0.49056165748673503</c:v>
                </c:pt>
                <c:pt idx="5124" formatCode="General">
                  <c:v>0.49056475978540498</c:v>
                </c:pt>
                <c:pt idx="5125" formatCode="General">
                  <c:v>0.49056786184329598</c:v>
                </c:pt>
                <c:pt idx="5126" formatCode="General">
                  <c:v>0.49057096366046199</c:v>
                </c:pt>
                <c:pt idx="5127" formatCode="General">
                  <c:v>0.49057406523696001</c:v>
                </c:pt>
                <c:pt idx="5128" formatCode="General">
                  <c:v>0.490577166572845</c:v>
                </c:pt>
                <c:pt idx="5129" formatCode="General">
                  <c:v>0.49058026766817298</c:v>
                </c:pt>
                <c:pt idx="5130" formatCode="General">
                  <c:v>0.490583368522999</c:v>
                </c:pt>
                <c:pt idx="5131" formatCode="General">
                  <c:v>0.49058646913737802</c:v>
                </c:pt>
                <c:pt idx="5132" formatCode="General">
                  <c:v>0.49058956951136701</c:v>
                </c:pt>
                <c:pt idx="5133" formatCode="General">
                  <c:v>0.49059266964502102</c:v>
                </c:pt>
                <c:pt idx="5134" formatCode="General">
                  <c:v>0.49059576953839501</c:v>
                </c:pt>
                <c:pt idx="5135" formatCode="General">
                  <c:v>0.490598869191544</c:v>
                </c:pt>
                <c:pt idx="5136" formatCode="General">
                  <c:v>0.49060196860452499</c:v>
                </c:pt>
                <c:pt idx="5137" formatCode="General">
                  <c:v>0.49060543650558402</c:v>
                </c:pt>
                <c:pt idx="5138" formatCode="General">
                  <c:v>0.49060911486867298</c:v>
                </c:pt>
                <c:pt idx="5139" formatCode="General">
                  <c:v>0.49061279299208399</c:v>
                </c:pt>
                <c:pt idx="5140" formatCode="General">
                  <c:v>0.49061647087586502</c:v>
                </c:pt>
                <c:pt idx="5141" formatCode="General">
                  <c:v>0.49062014852006602</c:v>
                </c:pt>
                <c:pt idx="5142" formatCode="General">
                  <c:v>0.49062382592473702</c:v>
                </c:pt>
                <c:pt idx="5143" formatCode="General">
                  <c:v>0.49062750308992698</c:v>
                </c:pt>
                <c:pt idx="5144" formatCode="General">
                  <c:v>0.49063118001568701</c:v>
                </c:pt>
                <c:pt idx="5145" formatCode="General">
                  <c:v>0.49063485670206503</c:v>
                </c:pt>
                <c:pt idx="5146" formatCode="General">
                  <c:v>0.49063853314911099</c:v>
                </c:pt>
                <c:pt idx="5147" formatCode="General">
                  <c:v>0.49064220935687403</c:v>
                </c:pt>
                <c:pt idx="5148" formatCode="General">
                  <c:v>0.49064588532540498</c:v>
                </c:pt>
                <c:pt idx="5149" formatCode="General">
                  <c:v>0.49064956105475199</c:v>
                </c:pt>
                <c:pt idx="5150" formatCode="General">
                  <c:v>0.49065323654496601</c:v>
                </c:pt>
                <c:pt idx="5151" formatCode="General">
                  <c:v>0.490656911796095</c:v>
                </c:pt>
                <c:pt idx="5152" formatCode="General">
                  <c:v>0.49066058680818903</c:v>
                </c:pt>
                <c:pt idx="5153" formatCode="General">
                  <c:v>0.490664261581299</c:v>
                </c:pt>
                <c:pt idx="5154" formatCode="General">
                  <c:v>0.49066793611547199</c:v>
                </c:pt>
                <c:pt idx="5155" formatCode="General">
                  <c:v>0.49067161041076002</c:v>
                </c:pt>
                <c:pt idx="5156" formatCode="General">
                  <c:v>0.49067528446721098</c:v>
                </c:pt>
                <c:pt idx="5157" formatCode="General">
                  <c:v>0.49067895828487401</c:v>
                </c:pt>
                <c:pt idx="5158" formatCode="General">
                  <c:v>0.49068263186380001</c:v>
                </c:pt>
                <c:pt idx="5159" formatCode="General">
                  <c:v>0.490686305204038</c:v>
                </c:pt>
                <c:pt idx="5160" formatCode="General">
                  <c:v>0.49068997830563699</c:v>
                </c:pt>
                <c:pt idx="5161" formatCode="General">
                  <c:v>0.49069365116864699</c:v>
                </c:pt>
                <c:pt idx="5162" formatCode="General">
                  <c:v>0.49069732379311698</c:v>
                </c:pt>
                <c:pt idx="5163" formatCode="General">
                  <c:v>0.49070099617909602</c:v>
                </c:pt>
                <c:pt idx="5164" formatCode="General">
                  <c:v>0.49070466832663501</c:v>
                </c:pt>
                <c:pt idx="5165" formatCode="General">
                  <c:v>0.49070834023578203</c:v>
                </c:pt>
                <c:pt idx="5166" formatCode="General">
                  <c:v>0.49071201190658797</c:v>
                </c:pt>
                <c:pt idx="5167" formatCode="General">
                  <c:v>0.49071568333910098</c:v>
                </c:pt>
                <c:pt idx="5168" formatCode="General">
                  <c:v>0.49071935453337101</c:v>
                </c:pt>
                <c:pt idx="5169" formatCode="General">
                  <c:v>0.49072302548944702</c:v>
                </c:pt>
                <c:pt idx="5170" formatCode="General">
                  <c:v>0.49072669620737902</c:v>
                </c:pt>
                <c:pt idx="5171" formatCode="General">
                  <c:v>0.49073036668721598</c:v>
                </c:pt>
                <c:pt idx="5172" formatCode="General">
                  <c:v>0.49073403692900802</c:v>
                </c:pt>
                <c:pt idx="5173" formatCode="General">
                  <c:v>0.490737706932804</c:v>
                </c:pt>
                <c:pt idx="5174" formatCode="General">
                  <c:v>0.49074137669865298</c:v>
                </c:pt>
                <c:pt idx="5175" formatCode="General">
                  <c:v>0.49074504622660498</c:v>
                </c:pt>
                <c:pt idx="5176" formatCode="General">
                  <c:v>0.49074871551671001</c:v>
                </c:pt>
                <c:pt idx="5177" formatCode="General">
                  <c:v>0.49075238456901599</c:v>
                </c:pt>
                <c:pt idx="5178" formatCode="General">
                  <c:v>0.49075605338357298</c:v>
                </c:pt>
                <c:pt idx="5179" formatCode="General">
                  <c:v>0.49075972196043</c:v>
                </c:pt>
                <c:pt idx="5180" formatCode="General">
                  <c:v>0.490763390299637</c:v>
                </c:pt>
                <c:pt idx="5181" formatCode="General">
                  <c:v>0.49076705840124402</c:v>
                </c:pt>
                <c:pt idx="5182" formatCode="General">
                  <c:v>0.490770726265299</c:v>
                </c:pt>
                <c:pt idx="5183" formatCode="General">
                  <c:v>0.49077439389185101</c:v>
                </c:pt>
                <c:pt idx="5184" formatCode="General">
                  <c:v>0.49077806128095097</c:v>
                </c:pt>
                <c:pt idx="5185" formatCode="General">
                  <c:v>0.490781728432648</c:v>
                </c:pt>
                <c:pt idx="5186" formatCode="General">
                  <c:v>0.49078539534699001</c:v>
                </c:pt>
                <c:pt idx="5187" formatCode="General">
                  <c:v>0.490789062024028</c:v>
                </c:pt>
                <c:pt idx="5188" formatCode="General">
                  <c:v>0.49079272846381</c:v>
                </c:pt>
                <c:pt idx="5189" formatCode="General">
                  <c:v>0.49079639466638603</c:v>
                </c:pt>
                <c:pt idx="5190" formatCode="General">
                  <c:v>0.49080006063180498</c:v>
                </c:pt>
                <c:pt idx="5191" formatCode="General">
                  <c:v>0.49080372636011699</c:v>
                </c:pt>
                <c:pt idx="5192" formatCode="General">
                  <c:v>0.49080739185137001</c:v>
                </c:pt>
                <c:pt idx="5193" formatCode="General">
                  <c:v>0.49081105710561501</c:v>
                </c:pt>
                <c:pt idx="5194" formatCode="General">
                  <c:v>0.4908147221229</c:v>
                </c:pt>
                <c:pt idx="5195" formatCode="General">
                  <c:v>0.49081839460966498</c:v>
                </c:pt>
                <c:pt idx="5196" formatCode="General">
                  <c:v>0.49082208458200199</c:v>
                </c:pt>
                <c:pt idx="5197" formatCode="General">
                  <c:v>0.490825774314049</c:v>
                </c:pt>
                <c:pt idx="5198" formatCode="General">
                  <c:v>0.49082946380585402</c:v>
                </c:pt>
                <c:pt idx="5199" formatCode="General">
                  <c:v>0.490833153057464</c:v>
                </c:pt>
                <c:pt idx="5200" formatCode="General">
                  <c:v>0.49083684206892902</c:v>
                </c:pt>
                <c:pt idx="5201" formatCode="General">
                  <c:v>0.490840530840296</c:v>
                </c:pt>
                <c:pt idx="5202" formatCode="General">
                  <c:v>0.49084421937161299</c:v>
                </c:pt>
                <c:pt idx="5203" formatCode="General">
                  <c:v>0.49084790766292902</c:v>
                </c:pt>
                <c:pt idx="5204" formatCode="General">
                  <c:v>0.49085159571429099</c:v>
                </c:pt>
                <c:pt idx="5205" formatCode="General">
                  <c:v>0.49085528352574898</c:v>
                </c:pt>
                <c:pt idx="5206" formatCode="General">
                  <c:v>0.490858971097349</c:v>
                </c:pt>
                <c:pt idx="5207" formatCode="General">
                  <c:v>0.49086265842914001</c:v>
                </c:pt>
                <c:pt idx="5208" formatCode="General">
                  <c:v>0.49086634552117098</c:v>
                </c:pt>
                <c:pt idx="5209" formatCode="General">
                  <c:v>0.49087003237348897</c:v>
                </c:pt>
                <c:pt idx="5210" formatCode="General">
                  <c:v>0.49087371898614202</c:v>
                </c:pt>
                <c:pt idx="5211" formatCode="General">
                  <c:v>0.49087740535917901</c:v>
                </c:pt>
                <c:pt idx="5212" formatCode="General">
                  <c:v>0.49088109149264803</c:v>
                </c:pt>
                <c:pt idx="5213" formatCode="General">
                  <c:v>0.49088477738659603</c:v>
                </c:pt>
                <c:pt idx="5214" formatCode="General">
                  <c:v>0.49088846304107198</c:v>
                </c:pt>
                <c:pt idx="5215" formatCode="General">
                  <c:v>0.490892148456124</c:v>
                </c:pt>
                <c:pt idx="5216" formatCode="General">
                  <c:v>0.4908958336318</c:v>
                </c:pt>
                <c:pt idx="5217" formatCode="General">
                  <c:v>0.49089951856814801</c:v>
                </c:pt>
                <c:pt idx="5218" formatCode="General">
                  <c:v>0.49090320326521603</c:v>
                </c:pt>
                <c:pt idx="5219" formatCode="General">
                  <c:v>0.49090688772305202</c:v>
                </c:pt>
                <c:pt idx="5220" formatCode="General">
                  <c:v>0.49091057194170501</c:v>
                </c:pt>
                <c:pt idx="5221" formatCode="General">
                  <c:v>0.49091425592122201</c:v>
                </c:pt>
                <c:pt idx="5222" formatCode="General">
                  <c:v>0.49091793966165098</c:v>
                </c:pt>
                <c:pt idx="5223" formatCode="General">
                  <c:v>0.490921623163041</c:v>
                </c:pt>
                <c:pt idx="5224" formatCode="General">
                  <c:v>0.49092530642543902</c:v>
                </c:pt>
                <c:pt idx="5225" formatCode="General">
                  <c:v>0.49092898944889402</c:v>
                </c:pt>
                <c:pt idx="5226" formatCode="General">
                  <c:v>0.49093267223345299</c:v>
                </c:pt>
                <c:pt idx="5227" formatCode="General">
                  <c:v>0.49093635477916497</c:v>
                </c:pt>
                <c:pt idx="5228" formatCode="General">
                  <c:v>0.49094003708607797</c:v>
                </c:pt>
                <c:pt idx="5229" formatCode="General">
                  <c:v>0.49094371915423901</c:v>
                </c:pt>
                <c:pt idx="5230" formatCode="General">
                  <c:v>0.49094740098369699</c:v>
                </c:pt>
                <c:pt idx="5231" formatCode="General">
                  <c:v>0.49095108257449899</c:v>
                </c:pt>
                <c:pt idx="5232" formatCode="General">
                  <c:v>0.49095476392669402</c:v>
                </c:pt>
                <c:pt idx="5233" formatCode="General">
                  <c:v>0.49095844504032998</c:v>
                </c:pt>
                <c:pt idx="5234" formatCode="General">
                  <c:v>0.49096212591545502</c:v>
                </c:pt>
                <c:pt idx="5235" formatCode="General">
                  <c:v>0.49096580655211602</c:v>
                </c:pt>
                <c:pt idx="5236" formatCode="General">
                  <c:v>0.49096948695036202</c:v>
                </c:pt>
                <c:pt idx="5237" formatCode="General">
                  <c:v>0.490973120969176</c:v>
                </c:pt>
                <c:pt idx="5238" formatCode="General">
                  <c:v>0.49097644948429098</c:v>
                </c:pt>
                <c:pt idx="5239" formatCode="General">
                  <c:v>0.49097977771784801</c:v>
                </c:pt>
                <c:pt idx="5240" formatCode="General">
                  <c:v>0.490983105669901</c:v>
                </c:pt>
                <c:pt idx="5241" formatCode="General">
                  <c:v>0.49098643334050202</c:v>
                </c:pt>
                <c:pt idx="5242" formatCode="General">
                  <c:v>0.49098976072970402</c:v>
                </c:pt>
                <c:pt idx="5243" formatCode="General">
                  <c:v>0.49099308783756002</c:v>
                </c:pt>
                <c:pt idx="5244" formatCode="General">
                  <c:v>0.49099641466412203</c:v>
                </c:pt>
                <c:pt idx="5245" formatCode="General">
                  <c:v>0.49099974120944401</c:v>
                </c:pt>
                <c:pt idx="5246" formatCode="General">
                  <c:v>0.49100306747357703</c:v>
                </c:pt>
                <c:pt idx="5247" formatCode="General">
                  <c:v>0.49100639345657598</c:v>
                </c:pt>
                <c:pt idx="5248" formatCode="General">
                  <c:v>0.49100971915849301</c:v>
                </c:pt>
                <c:pt idx="5249" formatCode="General">
                  <c:v>0.49101304457938</c:v>
                </c:pt>
                <c:pt idx="5250" formatCode="General">
                  <c:v>0.49101636971929102</c:v>
                </c:pt>
                <c:pt idx="5251" formatCode="General">
                  <c:v>0.49101969457827799</c:v>
                </c:pt>
                <c:pt idx="5252" formatCode="General">
                  <c:v>0.49102301915639401</c:v>
                </c:pt>
                <c:pt idx="5253" formatCode="General">
                  <c:v>0.491026343453692</c:v>
                </c:pt>
                <c:pt idx="5254" formatCode="General">
                  <c:v>0.49102966747022497</c:v>
                </c:pt>
                <c:pt idx="5255" formatCode="General">
                  <c:v>0.49103299120604599</c:v>
                </c:pt>
                <c:pt idx="5256" formatCode="General">
                  <c:v>0.49103631466120701</c:v>
                </c:pt>
                <c:pt idx="5257" formatCode="General">
                  <c:v>0.49103963783576099</c:v>
                </c:pt>
                <c:pt idx="5258" formatCode="General">
                  <c:v>0.491042960729761</c:v>
                </c:pt>
                <c:pt idx="5259" formatCode="General">
                  <c:v>0.491046283343259</c:v>
                </c:pt>
                <c:pt idx="5260" formatCode="General">
                  <c:v>0.491049697295321</c:v>
                </c:pt>
                <c:pt idx="5261" formatCode="General">
                  <c:v>0.49105324614013002</c:v>
                </c:pt>
                <c:pt idx="5262" formatCode="General">
                  <c:v>0.49105679475458802</c:v>
                </c:pt>
                <c:pt idx="5263" formatCode="General">
                  <c:v>0.49106034313874403</c:v>
                </c:pt>
                <c:pt idx="5264" formatCode="General">
                  <c:v>0.49106389129264699</c:v>
                </c:pt>
                <c:pt idx="5265" formatCode="General">
                  <c:v>0.49106743921634499</c:v>
                </c:pt>
                <c:pt idx="5266" formatCode="General">
                  <c:v>0.49107098690988599</c:v>
                </c:pt>
                <c:pt idx="5267" formatCode="General">
                  <c:v>0.49107453437331999</c:v>
                </c:pt>
                <c:pt idx="5268" formatCode="General">
                  <c:v>0.49107808160669397</c:v>
                </c:pt>
                <c:pt idx="5269" formatCode="General">
                  <c:v>0.491081628610058</c:v>
                </c:pt>
                <c:pt idx="5270" formatCode="General">
                  <c:v>0.49108517538345903</c:v>
                </c:pt>
                <c:pt idx="5271" formatCode="General">
                  <c:v>0.49108872192694702</c:v>
                </c:pt>
                <c:pt idx="5272" formatCode="General">
                  <c:v>0.49109226824056901</c:v>
                </c:pt>
                <c:pt idx="5273" formatCode="General">
                  <c:v>0.49109581218503401</c:v>
                </c:pt>
                <c:pt idx="5274" formatCode="General">
                  <c:v>0.49109925214468297</c:v>
                </c:pt>
                <c:pt idx="5275" formatCode="General">
                  <c:v>0.49110269188047201</c:v>
                </c:pt>
                <c:pt idx="5276" formatCode="General">
                  <c:v>0.49110613139245102</c:v>
                </c:pt>
                <c:pt idx="5277" formatCode="General">
                  <c:v>0.49110957068066802</c:v>
                </c:pt>
                <c:pt idx="5278" formatCode="General">
                  <c:v>0.49111300974517402</c:v>
                </c:pt>
                <c:pt idx="5279" formatCode="General">
                  <c:v>0.491116448586017</c:v>
                </c:pt>
                <c:pt idx="5280" formatCode="General">
                  <c:v>0.49111988720324701</c:v>
                </c:pt>
                <c:pt idx="5281" formatCode="General">
                  <c:v>0.49112332559691402</c:v>
                </c:pt>
                <c:pt idx="5282" formatCode="General">
                  <c:v>0.49112676376706699</c:v>
                </c:pt>
                <c:pt idx="5283" formatCode="General">
                  <c:v>0.49113020955423897</c:v>
                </c:pt>
                <c:pt idx="5284" formatCode="General">
                  <c:v>0.49113369294247</c:v>
                </c:pt>
                <c:pt idx="5285" formatCode="General">
                  <c:v>0.49113717611699398</c:v>
                </c:pt>
                <c:pt idx="5286" formatCode="General">
                  <c:v>0.49114065907784299</c:v>
                </c:pt>
                <c:pt idx="5287" formatCode="General">
                  <c:v>0.49114414182504901</c:v>
                </c:pt>
                <c:pt idx="5288" formatCode="General">
                  <c:v>0.49114762435864401</c:v>
                </c:pt>
                <c:pt idx="5289" formatCode="General">
                  <c:v>0.49115110667865902</c:v>
                </c:pt>
                <c:pt idx="5290" formatCode="General">
                  <c:v>0.49115458878512702</c:v>
                </c:pt>
                <c:pt idx="5291" formatCode="General">
                  <c:v>0.49115807067807998</c:v>
                </c:pt>
                <c:pt idx="5292" formatCode="General">
                  <c:v>0.49116155235754899</c:v>
                </c:pt>
                <c:pt idx="5293" formatCode="General">
                  <c:v>0.49116503382356702</c:v>
                </c:pt>
                <c:pt idx="5294" formatCode="General">
                  <c:v>0.49116851507616499</c:v>
                </c:pt>
                <c:pt idx="5295" formatCode="General">
                  <c:v>0.49117199611537499</c:v>
                </c:pt>
                <c:pt idx="5296" formatCode="General">
                  <c:v>0.49117547694122998</c:v>
                </c:pt>
                <c:pt idx="5297" formatCode="General">
                  <c:v>0.49117895755376101</c:v>
                </c:pt>
                <c:pt idx="5298" formatCode="General">
                  <c:v>0.49118243795299998</c:v>
                </c:pt>
                <c:pt idx="5299" formatCode="General">
                  <c:v>0.49118591813897899</c:v>
                </c:pt>
                <c:pt idx="5300" formatCode="General">
                  <c:v>0.49118939811173001</c:v>
                </c:pt>
                <c:pt idx="5301" formatCode="General">
                  <c:v>0.49119287787128502</c:v>
                </c:pt>
                <c:pt idx="5302" formatCode="General">
                  <c:v>0.49119635741767598</c:v>
                </c:pt>
                <c:pt idx="5303" formatCode="General">
                  <c:v>0.49119983675093498</c:v>
                </c:pt>
                <c:pt idx="5304" formatCode="General">
                  <c:v>0.491203315871094</c:v>
                </c:pt>
                <c:pt idx="5305" formatCode="General">
                  <c:v>0.49120679477818402</c:v>
                </c:pt>
                <c:pt idx="5306" formatCode="General">
                  <c:v>0.491210273472238</c:v>
                </c:pt>
                <c:pt idx="5307" formatCode="General">
                  <c:v>0.49121375195328798</c:v>
                </c:pt>
                <c:pt idx="5308" formatCode="General">
                  <c:v>0.49121723022136599</c:v>
                </c:pt>
                <c:pt idx="5309" formatCode="General">
                  <c:v>0.49122070827650199</c:v>
                </c:pt>
                <c:pt idx="5310" formatCode="General">
                  <c:v>0.49122418611872998</c:v>
                </c:pt>
                <c:pt idx="5311" formatCode="General">
                  <c:v>0.49122766374808202</c:v>
                </c:pt>
                <c:pt idx="5312" formatCode="General">
                  <c:v>0.49123114116458899</c:v>
                </c:pt>
                <c:pt idx="5313" formatCode="General">
                  <c:v>0.49123461836828303</c:v>
                </c:pt>
                <c:pt idx="5314" formatCode="General">
                  <c:v>0.49123809535919699</c:v>
                </c:pt>
                <c:pt idx="5315" formatCode="General">
                  <c:v>0.49124157213736103</c:v>
                </c:pt>
                <c:pt idx="5316" formatCode="General">
                  <c:v>0.491245048702808</c:v>
                </c:pt>
                <c:pt idx="5317" formatCode="General">
                  <c:v>0.49124852505557098</c:v>
                </c:pt>
                <c:pt idx="5318" formatCode="General">
                  <c:v>0.49125200119568102</c:v>
                </c:pt>
                <c:pt idx="5319" formatCode="General">
                  <c:v>0.49125547712316903</c:v>
                </c:pt>
                <c:pt idx="5320" formatCode="General">
                  <c:v>0.49125895283806797</c:v>
                </c:pt>
                <c:pt idx="5321" formatCode="General">
                  <c:v>0.49126242834041101</c:v>
                </c:pt>
                <c:pt idx="5322" formatCode="General">
                  <c:v>0.49126590363022699</c:v>
                </c:pt>
                <c:pt idx="5323" formatCode="General">
                  <c:v>0.491269378707551</c:v>
                </c:pt>
                <c:pt idx="5324" formatCode="General">
                  <c:v>0.49127285357241302</c:v>
                </c:pt>
                <c:pt idx="5325" formatCode="General">
                  <c:v>0.49127632822484602</c:v>
                </c:pt>
                <c:pt idx="5326" formatCode="General">
                  <c:v>0.49127980266488103</c:v>
                </c:pt>
                <c:pt idx="5327" formatCode="General">
                  <c:v>0.49128327689255102</c:v>
                </c:pt>
                <c:pt idx="5328" formatCode="General">
                  <c:v>0.49128675090788698</c:v>
                </c:pt>
                <c:pt idx="5329" formatCode="General">
                  <c:v>0.49129022471092099</c:v>
                </c:pt>
                <c:pt idx="5330" formatCode="General">
                  <c:v>0.49129369830168601</c:v>
                </c:pt>
                <c:pt idx="5331" formatCode="General">
                  <c:v>0.49129717168021297</c:v>
                </c:pt>
                <c:pt idx="5332" formatCode="General">
                  <c:v>0.49130064484653402</c:v>
                </c:pt>
                <c:pt idx="5333" formatCode="General">
                  <c:v>0.49130411780068101</c:v>
                </c:pt>
                <c:pt idx="5334" formatCode="General">
                  <c:v>0.49130759054268602</c:v>
                </c:pt>
                <c:pt idx="5335" formatCode="General">
                  <c:v>0.49131106307258099</c:v>
                </c:pt>
                <c:pt idx="5336" formatCode="General">
                  <c:v>0.49131453539039899</c:v>
                </c:pt>
                <c:pt idx="5337" formatCode="General">
                  <c:v>0.49131800749617</c:v>
                </c:pt>
                <c:pt idx="5338" formatCode="General">
                  <c:v>0.49132147938992698</c:v>
                </c:pt>
                <c:pt idx="5339" formatCode="General">
                  <c:v>0.49132495107170099</c:v>
                </c:pt>
                <c:pt idx="5340" formatCode="General">
                  <c:v>0.49132842254152598</c:v>
                </c:pt>
                <c:pt idx="5341" formatCode="General">
                  <c:v>0.49133189379943198</c:v>
                </c:pt>
                <c:pt idx="5342" formatCode="General">
                  <c:v>0.49133536484545098</c:v>
                </c:pt>
                <c:pt idx="5343" formatCode="General">
                  <c:v>0.491338835679616</c:v>
                </c:pt>
                <c:pt idx="5344" formatCode="General">
                  <c:v>0.49134230630195902</c:v>
                </c:pt>
                <c:pt idx="5345" formatCode="General">
                  <c:v>0.49134577671251101</c:v>
                </c:pt>
                <c:pt idx="5346" formatCode="General">
                  <c:v>0.49134924691130399</c:v>
                </c:pt>
                <c:pt idx="5347" formatCode="General">
                  <c:v>0.49135271689837101</c:v>
                </c:pt>
                <c:pt idx="5348" formatCode="General">
                  <c:v>0.49135618667374298</c:v>
                </c:pt>
                <c:pt idx="5349" formatCode="General">
                  <c:v>0.49135965623745298</c:v>
                </c:pt>
                <c:pt idx="5350" formatCode="General">
                  <c:v>0.49136312558953099</c:v>
                </c:pt>
                <c:pt idx="5351" formatCode="General">
                  <c:v>0.49136659473000999</c:v>
                </c:pt>
                <c:pt idx="5352" formatCode="General">
                  <c:v>0.491370063658923</c:v>
                </c:pt>
                <c:pt idx="5353" formatCode="General">
                  <c:v>0.49137353237629999</c:v>
                </c:pt>
                <c:pt idx="5354" formatCode="General">
                  <c:v>0.49137700088217501</c:v>
                </c:pt>
                <c:pt idx="5355" formatCode="General">
                  <c:v>0.49138046917657802</c:v>
                </c:pt>
                <c:pt idx="5356" formatCode="General">
                  <c:v>0.49138393725954299</c:v>
                </c:pt>
                <c:pt idx="5357" formatCode="General">
                  <c:v>0.49138740513109902</c:v>
                </c:pt>
                <c:pt idx="5358" formatCode="General">
                  <c:v>0.49139087279128102</c:v>
                </c:pt>
                <c:pt idx="5359" formatCode="General">
                  <c:v>0.49139434024012002</c:v>
                </c:pt>
                <c:pt idx="5360" formatCode="General">
                  <c:v>0.491397807477646</c:v>
                </c:pt>
                <c:pt idx="5361" formatCode="General">
                  <c:v>0.49140127450389398</c:v>
                </c:pt>
                <c:pt idx="5362" formatCode="General">
                  <c:v>0.491404741318894</c:v>
                </c:pt>
                <c:pt idx="5363" formatCode="General">
                  <c:v>0.49140820792267798</c:v>
                </c:pt>
                <c:pt idx="5364" formatCode="General">
                  <c:v>0.49141167431527899</c:v>
                </c:pt>
                <c:pt idx="5365" formatCode="General">
                  <c:v>0.49141514049672802</c:v>
                </c:pt>
                <c:pt idx="5366" formatCode="General">
                  <c:v>0.49141860646705798</c:v>
                </c:pt>
                <c:pt idx="5367" formatCode="General">
                  <c:v>0.49142207222629902</c:v>
                </c:pt>
                <c:pt idx="5368" formatCode="General">
                  <c:v>0.49142540751746899</c:v>
                </c:pt>
                <c:pt idx="5369" formatCode="General">
                  <c:v>0.49142871561182699</c:v>
                </c:pt>
                <c:pt idx="5370" formatCode="General">
                  <c:v>0.491432004447869</c:v>
                </c:pt>
                <c:pt idx="5371" formatCode="General">
                  <c:v>0.49143524923846499</c:v>
                </c:pt>
                <c:pt idx="5372" formatCode="General">
                  <c:v>0.491438493840054</c:v>
                </c:pt>
                <c:pt idx="5373" formatCode="General">
                  <c:v>0.49144173825265203</c:v>
                </c:pt>
                <c:pt idx="5374" formatCode="General">
                  <c:v>0.49144498247627399</c:v>
                </c:pt>
                <c:pt idx="5375" formatCode="General">
                  <c:v>0.491448226510939</c:v>
                </c:pt>
                <c:pt idx="5376" formatCode="General">
                  <c:v>0.49145147035666098</c:v>
                </c:pt>
                <c:pt idx="5377" formatCode="General">
                  <c:v>0.49145471401345803</c:v>
                </c:pt>
                <c:pt idx="5378" formatCode="General">
                  <c:v>0.49145795748134702</c:v>
                </c:pt>
                <c:pt idx="5379" formatCode="General">
                  <c:v>0.491461200760342</c:v>
                </c:pt>
                <c:pt idx="5380" formatCode="General">
                  <c:v>0.49146444385046201</c:v>
                </c:pt>
                <c:pt idx="5381" formatCode="General">
                  <c:v>0.49146768675172098</c:v>
                </c:pt>
                <c:pt idx="5382" formatCode="General">
                  <c:v>0.49147092946413801</c:v>
                </c:pt>
                <c:pt idx="5383" formatCode="General">
                  <c:v>0.49147496891994702</c:v>
                </c:pt>
                <c:pt idx="5384" formatCode="General">
                  <c:v>0.49148008969412799</c:v>
                </c:pt>
                <c:pt idx="5385" formatCode="General">
                  <c:v>0.49148521021812203</c:v>
                </c:pt>
                <c:pt idx="5386" formatCode="General">
                  <c:v>0.49149033049191698</c:v>
                </c:pt>
                <c:pt idx="5387" formatCode="General">
                  <c:v>0.49149545051550197</c:v>
                </c:pt>
                <c:pt idx="5388" formatCode="General">
                  <c:v>0.49150057028886601</c:v>
                </c:pt>
                <c:pt idx="5389" formatCode="General">
                  <c:v>0.49150568981199799</c:v>
                </c:pt>
                <c:pt idx="5390" formatCode="General">
                  <c:v>0.49151080908488598</c:v>
                </c:pt>
                <c:pt idx="5391" formatCode="General">
                  <c:v>0.49151592810751898</c:v>
                </c:pt>
                <c:pt idx="5392" formatCode="General">
                  <c:v>0.49152104687988601</c:v>
                </c:pt>
                <c:pt idx="5393" formatCode="General">
                  <c:v>0.49152680104421598</c:v>
                </c:pt>
                <c:pt idx="5394" formatCode="General">
                  <c:v>0.49153268671948402</c:v>
                </c:pt>
                <c:pt idx="5395" formatCode="General">
                  <c:v>0.491538572124462</c:v>
                </c:pt>
                <c:pt idx="5396" formatCode="General">
                  <c:v>0.49154445725912199</c:v>
                </c:pt>
                <c:pt idx="5397" formatCode="General">
                  <c:v>0.49155034212343601</c:v>
                </c:pt>
                <c:pt idx="5398" formatCode="General">
                  <c:v>0.49155622671737498</c:v>
                </c:pt>
                <c:pt idx="5399" formatCode="General">
                  <c:v>0.49156211104091202</c:v>
                </c:pt>
                <c:pt idx="5400" formatCode="General">
                  <c:v>0.49156799509401899</c:v>
                </c:pt>
                <c:pt idx="5401" formatCode="General">
                  <c:v>0.49157387887666698</c:v>
                </c:pt>
                <c:pt idx="5402" formatCode="General">
                  <c:v>0.491579762388829</c:v>
                </c:pt>
                <c:pt idx="5403" formatCode="General">
                  <c:v>0.49158564563047602</c:v>
                </c:pt>
                <c:pt idx="5404" formatCode="General">
                  <c:v>0.49159152860158101</c:v>
                </c:pt>
                <c:pt idx="5405" formatCode="General">
                  <c:v>0.49159741130211598</c:v>
                </c:pt>
                <c:pt idx="5406" formatCode="General">
                  <c:v>0.49160329373205303</c:v>
                </c:pt>
                <c:pt idx="5407" formatCode="General">
                  <c:v>0.49160917589136299</c:v>
                </c:pt>
                <c:pt idx="5408" formatCode="General">
                  <c:v>0.49161505778001802</c:v>
                </c:pt>
                <c:pt idx="5409" formatCode="General">
                  <c:v>0.49162093939799201</c:v>
                </c:pt>
                <c:pt idx="5410" formatCode="General">
                  <c:v>0.49162682074525499</c:v>
                </c:pt>
                <c:pt idx="5411" formatCode="General">
                  <c:v>0.49163270182178098</c:v>
                </c:pt>
                <c:pt idx="5412" formatCode="General">
                  <c:v>0.49163858262754001</c:v>
                </c:pt>
                <c:pt idx="5413" formatCode="General">
                  <c:v>0.49164446316250499</c:v>
                </c:pt>
                <c:pt idx="5414" formatCode="General">
                  <c:v>0.49165034342664798</c:v>
                </c:pt>
                <c:pt idx="5415" formatCode="General">
                  <c:v>0.49165622341994097</c:v>
                </c:pt>
                <c:pt idx="5416" formatCode="General">
                  <c:v>0.49166210314235598</c:v>
                </c:pt>
                <c:pt idx="5417" formatCode="General">
                  <c:v>0.49166798259386602</c:v>
                </c:pt>
                <c:pt idx="5418" formatCode="General">
                  <c:v>0.491673861774442</c:v>
                </c:pt>
                <c:pt idx="5419" formatCode="General">
                  <c:v>0.49167974068405701</c:v>
                </c:pt>
                <c:pt idx="5420" formatCode="General">
                  <c:v>0.49168561932268201</c:v>
                </c:pt>
                <c:pt idx="5421" formatCode="General">
                  <c:v>0.49169149769029002</c:v>
                </c:pt>
                <c:pt idx="5422" formatCode="General">
                  <c:v>0.49169737578685302</c:v>
                </c:pt>
                <c:pt idx="5423" formatCode="General">
                  <c:v>0.49170325361234302</c:v>
                </c:pt>
                <c:pt idx="5424" formatCode="General">
                  <c:v>0.49170913116673198</c:v>
                </c:pt>
                <c:pt idx="5425" formatCode="General">
                  <c:v>0.491715008449992</c:v>
                </c:pt>
                <c:pt idx="5426" formatCode="General">
                  <c:v>0.49172088546209602</c:v>
                </c:pt>
                <c:pt idx="5427" formatCode="General">
                  <c:v>0.49172676220301498</c:v>
                </c:pt>
                <c:pt idx="5428" formatCode="General">
                  <c:v>0.49173263867272199</c:v>
                </c:pt>
                <c:pt idx="5429" formatCode="General">
                  <c:v>0.49173823228317698</c:v>
                </c:pt>
                <c:pt idx="5430" formatCode="General">
                  <c:v>0.49174349999845202</c:v>
                </c:pt>
                <c:pt idx="5431" formatCode="General">
                  <c:v>0.49174876739686901</c:v>
                </c:pt>
                <c:pt idx="5432" formatCode="General">
                  <c:v>0.49175403447840099</c:v>
                </c:pt>
                <c:pt idx="5433" formatCode="General">
                  <c:v>0.49175930124302403</c:v>
                </c:pt>
                <c:pt idx="5434" formatCode="General">
                  <c:v>0.49176456769071297</c:v>
                </c:pt>
                <c:pt idx="5435" formatCode="General">
                  <c:v>0.49176983382144301</c:v>
                </c:pt>
                <c:pt idx="5436" formatCode="General">
                  <c:v>0.49177509963519001</c:v>
                </c:pt>
                <c:pt idx="5437" formatCode="General">
                  <c:v>0.49178036513192702</c:v>
                </c:pt>
                <c:pt idx="5438" formatCode="General">
                  <c:v>0.49178563031163097</c:v>
                </c:pt>
                <c:pt idx="5439" formatCode="General">
                  <c:v>0.49179089517427599</c:v>
                </c:pt>
                <c:pt idx="5440" formatCode="General">
                  <c:v>0.49179615971983698</c:v>
                </c:pt>
                <c:pt idx="5441" formatCode="General">
                  <c:v>0.49180142394829102</c:v>
                </c:pt>
                <c:pt idx="5442" formatCode="General">
                  <c:v>0.49180668785961101</c:v>
                </c:pt>
                <c:pt idx="5443" formatCode="General">
                  <c:v>0.49181195145377299</c:v>
                </c:pt>
                <c:pt idx="5444" formatCode="General">
                  <c:v>0.49181721473075202</c:v>
                </c:pt>
                <c:pt idx="5445" formatCode="General">
                  <c:v>0.49182247769052401</c:v>
                </c:pt>
                <c:pt idx="5446" formatCode="General">
                  <c:v>0.49182774033306298</c:v>
                </c:pt>
                <c:pt idx="5447" formatCode="General">
                  <c:v>0.49183300265834501</c:v>
                </c:pt>
                <c:pt idx="5448" formatCode="General">
                  <c:v>0.491838264666344</c:v>
                </c:pt>
                <c:pt idx="5449" formatCode="General">
                  <c:v>0.49184352635703799</c:v>
                </c:pt>
                <c:pt idx="5450" formatCode="General">
                  <c:v>0.49184878773039897</c:v>
                </c:pt>
                <c:pt idx="5451" formatCode="General">
                  <c:v>0.49185404878640399</c:v>
                </c:pt>
                <c:pt idx="5452" formatCode="General">
                  <c:v>0.49185930952502899</c:v>
                </c:pt>
                <c:pt idx="5453" formatCode="General">
                  <c:v>0.491864569946247</c:v>
                </c:pt>
                <c:pt idx="5454" formatCode="General">
                  <c:v>0.49186983005003498</c:v>
                </c:pt>
                <c:pt idx="5455" formatCode="General">
                  <c:v>0.49187508983636802</c:v>
                </c:pt>
                <c:pt idx="5456" formatCode="General">
                  <c:v>0.49188034930522101</c:v>
                </c:pt>
                <c:pt idx="5457" formatCode="General">
                  <c:v>0.49188560845656998</c:v>
                </c:pt>
                <c:pt idx="5458" formatCode="General">
                  <c:v>0.491890867290389</c:v>
                </c:pt>
                <c:pt idx="5459" formatCode="General">
                  <c:v>0.49189612580665498</c:v>
                </c:pt>
                <c:pt idx="5460" formatCode="General">
                  <c:v>0.491901384005342</c:v>
                </c:pt>
                <c:pt idx="5461" formatCode="General">
                  <c:v>0.49190664188642702</c:v>
                </c:pt>
                <c:pt idx="5462" formatCode="General">
                  <c:v>0.49191189944988301</c:v>
                </c:pt>
                <c:pt idx="5463" formatCode="General">
                  <c:v>0.49191715669568797</c:v>
                </c:pt>
                <c:pt idx="5464" formatCode="General">
                  <c:v>0.491922413623815</c:v>
                </c:pt>
                <c:pt idx="5465" formatCode="General">
                  <c:v>0.491927670234241</c:v>
                </c:pt>
                <c:pt idx="5466" formatCode="General">
                  <c:v>0.49193292652694098</c:v>
                </c:pt>
                <c:pt idx="5467" formatCode="General">
                  <c:v>0.49193818250189097</c:v>
                </c:pt>
                <c:pt idx="5468" formatCode="General">
                  <c:v>0.49194343815906499</c:v>
                </c:pt>
                <c:pt idx="5469" formatCode="General">
                  <c:v>0.49194869349844</c:v>
                </c:pt>
                <c:pt idx="5470" formatCode="General">
                  <c:v>0.49195394851999102</c:v>
                </c:pt>
                <c:pt idx="5471" formatCode="General">
                  <c:v>0.49195920322369402</c:v>
                </c:pt>
                <c:pt idx="5472" formatCode="General">
                  <c:v>0.49196445760952301</c:v>
                </c:pt>
                <c:pt idx="5473" formatCode="General">
                  <c:v>0.49196971167745401</c:v>
                </c:pt>
                <c:pt idx="5474" formatCode="General">
                  <c:v>0.49197496542746399</c:v>
                </c:pt>
                <c:pt idx="5475" formatCode="General">
                  <c:v>0.49198021885952697</c:v>
                </c:pt>
                <c:pt idx="5476" formatCode="General">
                  <c:v>0.49198547197361903</c:v>
                </c:pt>
                <c:pt idx="5477" formatCode="General">
                  <c:v>0.491990724769716</c:v>
                </c:pt>
                <c:pt idx="5478" formatCode="General">
                  <c:v>0.49199597724779298</c:v>
                </c:pt>
                <c:pt idx="5479" formatCode="General">
                  <c:v>0.49200122940782598</c:v>
                </c:pt>
                <c:pt idx="5480" formatCode="General">
                  <c:v>0.49200648124979002</c:v>
                </c:pt>
                <c:pt idx="5481" formatCode="General">
                  <c:v>0.492011732773662</c:v>
                </c:pt>
                <c:pt idx="5482" formatCode="General">
                  <c:v>0.49201698397941601</c:v>
                </c:pt>
                <c:pt idx="5483" formatCode="General">
                  <c:v>0.49202223486702801</c:v>
                </c:pt>
                <c:pt idx="5484" formatCode="General">
                  <c:v>0.49202748543647401</c:v>
                </c:pt>
                <c:pt idx="5485" formatCode="General">
                  <c:v>0.49203273568772998</c:v>
                </c:pt>
                <c:pt idx="5486" formatCode="General">
                  <c:v>0.492037985620772</c:v>
                </c:pt>
                <c:pt idx="5487" formatCode="General">
                  <c:v>0.49204323523557397</c:v>
                </c:pt>
                <c:pt idx="5488" formatCode="General">
                  <c:v>0.49204848453211297</c:v>
                </c:pt>
                <c:pt idx="5489" formatCode="General">
                  <c:v>0.49205373351036502</c:v>
                </c:pt>
                <c:pt idx="5490" formatCode="General">
                  <c:v>0.49205898217030403</c:v>
                </c:pt>
                <c:pt idx="5491" formatCode="General">
                  <c:v>0.49206423051190801</c:v>
                </c:pt>
                <c:pt idx="5492" formatCode="General">
                  <c:v>0.49206947853515098</c:v>
                </c:pt>
                <c:pt idx="5493" formatCode="General">
                  <c:v>0.49207472624000997</c:v>
                </c:pt>
                <c:pt idx="5494" formatCode="General">
                  <c:v>0.49207997362646</c:v>
                </c:pt>
                <c:pt idx="5495" formatCode="General">
                  <c:v>0.49208522069447602</c:v>
                </c:pt>
                <c:pt idx="5496" formatCode="General">
                  <c:v>0.49209046744403601</c:v>
                </c:pt>
                <c:pt idx="5497" formatCode="General">
                  <c:v>0.492096028755446</c:v>
                </c:pt>
                <c:pt idx="5498" formatCode="General">
                  <c:v>0.49210186307500697</c:v>
                </c:pt>
                <c:pt idx="5499" formatCode="General">
                  <c:v>0.49210769712067798</c:v>
                </c:pt>
                <c:pt idx="5500" formatCode="General">
                  <c:v>0.49211353089239201</c:v>
                </c:pt>
                <c:pt idx="5501" formatCode="General">
                  <c:v>0.49211936439007897</c:v>
                </c:pt>
                <c:pt idx="5502" formatCode="General">
                  <c:v>0.49212519761367102</c:v>
                </c:pt>
                <c:pt idx="5503" formatCode="General">
                  <c:v>0.49213103056309898</c:v>
                </c:pt>
                <c:pt idx="5504" formatCode="General">
                  <c:v>0.49213686323829497</c:v>
                </c:pt>
                <c:pt idx="5505" formatCode="General">
                  <c:v>0.49214269563919</c:v>
                </c:pt>
                <c:pt idx="5506" formatCode="General">
                  <c:v>0.49214852776571599</c:v>
                </c:pt>
                <c:pt idx="5507" formatCode="General">
                  <c:v>0.49215435961780302</c:v>
                </c:pt>
                <c:pt idx="5508" formatCode="General">
                  <c:v>0.49216019119538401</c:v>
                </c:pt>
                <c:pt idx="5509" formatCode="General">
                  <c:v>0.49216602249838898</c:v>
                </c:pt>
                <c:pt idx="5510" formatCode="General">
                  <c:v>0.49217185352674903</c:v>
                </c:pt>
                <c:pt idx="5511" formatCode="General">
                  <c:v>0.49217768428039699</c:v>
                </c:pt>
                <c:pt idx="5512" formatCode="General">
                  <c:v>0.49218351475926297</c:v>
                </c:pt>
                <c:pt idx="5513" formatCode="General">
                  <c:v>0.49218934496327899</c:v>
                </c:pt>
                <c:pt idx="5514" formatCode="General">
                  <c:v>0.49219517489237502</c:v>
                </c:pt>
                <c:pt idx="5515" formatCode="General">
                  <c:v>0.49220100454648402</c:v>
                </c:pt>
                <c:pt idx="5516" formatCode="General">
                  <c:v>0.49220683392553599</c:v>
                </c:pt>
                <c:pt idx="5517" formatCode="General">
                  <c:v>0.49221266302946198</c:v>
                </c:pt>
                <c:pt idx="5518" formatCode="General">
                  <c:v>0.492218491858194</c:v>
                </c:pt>
                <c:pt idx="5519" formatCode="General">
                  <c:v>0.49222432041166397</c:v>
                </c:pt>
                <c:pt idx="5520" formatCode="General">
                  <c:v>0.49223014868980097</c:v>
                </c:pt>
                <c:pt idx="5521" formatCode="General">
                  <c:v>0.49223597669253799</c:v>
                </c:pt>
                <c:pt idx="5522" formatCode="General">
                  <c:v>0.49224180441980497</c:v>
                </c:pt>
                <c:pt idx="5523" formatCode="General">
                  <c:v>0.49224763187153397</c:v>
                </c:pt>
                <c:pt idx="5524" formatCode="General">
                  <c:v>0.49225345904765599</c:v>
                </c:pt>
                <c:pt idx="5525" formatCode="General">
                  <c:v>0.49225928594810198</c:v>
                </c:pt>
                <c:pt idx="5526" formatCode="General">
                  <c:v>0.49226511257280198</c:v>
                </c:pt>
                <c:pt idx="5527" formatCode="General">
                  <c:v>0.49227093892168899</c:v>
                </c:pt>
                <c:pt idx="5528" formatCode="General">
                  <c:v>0.49227676499469297</c:v>
                </c:pt>
                <c:pt idx="5529" formatCode="General">
                  <c:v>0.49228259079174602</c:v>
                </c:pt>
                <c:pt idx="5530" formatCode="General">
                  <c:v>0.49228841631277798</c:v>
                </c:pt>
                <c:pt idx="5531" formatCode="General">
                  <c:v>0.49229424155772</c:v>
                </c:pt>
                <c:pt idx="5532" formatCode="General">
                  <c:v>0.49230006652650399</c:v>
                </c:pt>
                <c:pt idx="5533" formatCode="General">
                  <c:v>0.49230589121906099</c:v>
                </c:pt>
                <c:pt idx="5534" formatCode="General">
                  <c:v>0.492311715635321</c:v>
                </c:pt>
                <c:pt idx="5535" formatCode="General">
                  <c:v>0.49231753977521497</c:v>
                </c:pt>
                <c:pt idx="5536" formatCode="General">
                  <c:v>0.49232336363867502</c:v>
                </c:pt>
                <c:pt idx="5537" formatCode="General">
                  <c:v>0.49232918722563201</c:v>
                </c:pt>
                <c:pt idx="5538" formatCode="General">
                  <c:v>0.49233501053601603</c:v>
                </c:pt>
                <c:pt idx="5539" formatCode="General">
                  <c:v>0.492340833569759</c:v>
                </c:pt>
                <c:pt idx="5540" formatCode="General">
                  <c:v>0.49234665632679098</c:v>
                </c:pt>
                <c:pt idx="5541" formatCode="General">
                  <c:v>0.49235247880704303</c:v>
                </c:pt>
                <c:pt idx="5542" formatCode="General">
                  <c:v>0.49235830101044697</c:v>
                </c:pt>
                <c:pt idx="5543" formatCode="General">
                  <c:v>0.49236412293693299</c:v>
                </c:pt>
                <c:pt idx="5544" formatCode="General">
                  <c:v>0.49236994458643202</c:v>
                </c:pt>
                <c:pt idx="5545" formatCode="General">
                  <c:v>0.492375765958875</c:v>
                </c:pt>
                <c:pt idx="5546" formatCode="General">
                  <c:v>0.49238158705419299</c:v>
                </c:pt>
                <c:pt idx="5547" formatCode="General">
                  <c:v>0.492387407872317</c:v>
                </c:pt>
                <c:pt idx="5548" formatCode="General">
                  <c:v>0.49239322841317801</c:v>
                </c:pt>
                <c:pt idx="5549" formatCode="General">
                  <c:v>0.49239904867670498</c:v>
                </c:pt>
                <c:pt idx="5550" formatCode="General">
                  <c:v>0.49240486866283201</c:v>
                </c:pt>
                <c:pt idx="5551" formatCode="General">
                  <c:v>0.49241068837148699</c:v>
                </c:pt>
                <c:pt idx="5552" formatCode="General">
                  <c:v>0.49241650780260199</c:v>
                </c:pt>
                <c:pt idx="5553" formatCode="General">
                  <c:v>0.49242232695610799</c:v>
                </c:pt>
                <c:pt idx="5554" formatCode="General">
                  <c:v>0.492428145831935</c:v>
                </c:pt>
                <c:pt idx="5555" formatCode="General">
                  <c:v>0.49243409321914899</c:v>
                </c:pt>
                <c:pt idx="5556" formatCode="General">
                  <c:v>0.49244004577075901</c:v>
                </c:pt>
                <c:pt idx="5557" formatCode="General">
                  <c:v>0.49244599806440198</c:v>
                </c:pt>
                <c:pt idx="5558" formatCode="General">
                  <c:v>0.49245195010001502</c:v>
                </c:pt>
                <c:pt idx="5559" formatCode="General">
                  <c:v>0.49245790187753602</c:v>
                </c:pt>
                <c:pt idx="5560" formatCode="General">
                  <c:v>0.49246385339690102</c:v>
                </c:pt>
                <c:pt idx="5561" formatCode="General">
                  <c:v>0.49246980465804602</c:v>
                </c:pt>
                <c:pt idx="5562" formatCode="General">
                  <c:v>0.49247575566090901</c:v>
                </c:pt>
                <c:pt idx="5563" formatCode="General">
                  <c:v>0.49248170640542499</c:v>
                </c:pt>
                <c:pt idx="5564" formatCode="General">
                  <c:v>0.49248765689153201</c:v>
                </c:pt>
                <c:pt idx="5565" formatCode="General">
                  <c:v>0.49249360711916701</c:v>
                </c:pt>
                <c:pt idx="5566" formatCode="General">
                  <c:v>0.49249955708826498</c:v>
                </c:pt>
                <c:pt idx="5567" formatCode="General">
                  <c:v>0.49250550679876298</c:v>
                </c:pt>
                <c:pt idx="5568" formatCode="General">
                  <c:v>0.492511456250599</c:v>
                </c:pt>
                <c:pt idx="5569" formatCode="General">
                  <c:v>0.49251740544370798</c:v>
                </c:pt>
                <c:pt idx="5570" formatCode="General">
                  <c:v>0.49252335437802702</c:v>
                </c:pt>
                <c:pt idx="5571" formatCode="General">
                  <c:v>0.49252930305349302</c:v>
                </c:pt>
                <c:pt idx="5572" formatCode="General">
                  <c:v>0.49253514154248301</c:v>
                </c:pt>
                <c:pt idx="5573" formatCode="General">
                  <c:v>0.49254095020780397</c:v>
                </c:pt>
                <c:pt idx="5574" formatCode="General">
                  <c:v>0.49254675864897801</c:v>
                </c:pt>
                <c:pt idx="5575" formatCode="General">
                  <c:v>0.49255256686594701</c:v>
                </c:pt>
                <c:pt idx="5576" formatCode="General">
                  <c:v>0.492558374858654</c:v>
                </c:pt>
                <c:pt idx="5577" formatCode="General">
                  <c:v>0.49256418262703899</c:v>
                </c:pt>
                <c:pt idx="5578" formatCode="General">
                  <c:v>0.49256999017104403</c:v>
                </c:pt>
                <c:pt idx="5579" formatCode="General">
                  <c:v>0.49257579749061098</c:v>
                </c:pt>
                <c:pt idx="5580" formatCode="General">
                  <c:v>0.49258160458568101</c:v>
                </c:pt>
                <c:pt idx="5581" formatCode="General">
                  <c:v>0.492587411456196</c:v>
                </c:pt>
                <c:pt idx="5582" formatCode="General">
                  <c:v>0.492593218102097</c:v>
                </c:pt>
                <c:pt idx="5583" formatCode="General">
                  <c:v>0.49259902452332599</c:v>
                </c:pt>
                <c:pt idx="5584" formatCode="General">
                  <c:v>0.49260483071982403</c:v>
                </c:pt>
                <c:pt idx="5585" formatCode="General">
                  <c:v>0.49261063669153299</c:v>
                </c:pt>
                <c:pt idx="5586" formatCode="General">
                  <c:v>0.49261644243839398</c:v>
                </c:pt>
                <c:pt idx="5587" formatCode="General">
                  <c:v>0.49262224796034798</c:v>
                </c:pt>
                <c:pt idx="5588" formatCode="General">
                  <c:v>0.49262805325733799</c:v>
                </c:pt>
                <c:pt idx="5589" formatCode="General">
                  <c:v>0.49263385832930401</c:v>
                </c:pt>
                <c:pt idx="5590" formatCode="General">
                  <c:v>0.49263966317618801</c:v>
                </c:pt>
                <c:pt idx="5591" formatCode="General">
                  <c:v>0.492645467797932</c:v>
                </c:pt>
                <c:pt idx="5592" formatCode="General">
                  <c:v>0.49265127219447602</c:v>
                </c:pt>
                <c:pt idx="5593" formatCode="General">
                  <c:v>0.492657076365763</c:v>
                </c:pt>
                <c:pt idx="5594" formatCode="General">
                  <c:v>0.492662880311733</c:v>
                </c:pt>
                <c:pt idx="5595" formatCode="General">
                  <c:v>0.492668684032327</c:v>
                </c:pt>
                <c:pt idx="5596" formatCode="General">
                  <c:v>0.49267390485452101</c:v>
                </c:pt>
                <c:pt idx="5597" formatCode="General">
                  <c:v>0.49267863975567699</c:v>
                </c:pt>
                <c:pt idx="5598" formatCode="General">
                  <c:v>0.49268338567372899</c:v>
                </c:pt>
                <c:pt idx="5599" formatCode="General">
                  <c:v>0.49268814152115398</c:v>
                </c:pt>
                <c:pt idx="5600" formatCode="General">
                  <c:v>0.492692896982032</c:v>
                </c:pt>
                <c:pt idx="5601" formatCode="General">
                  <c:v>0.49269765205628702</c:v>
                </c:pt>
                <c:pt idx="5602" formatCode="General">
                  <c:v>0.49270240674384302</c:v>
                </c:pt>
                <c:pt idx="5603" formatCode="General">
                  <c:v>0.49270716104462497</c:v>
                </c:pt>
                <c:pt idx="5604" formatCode="General">
                  <c:v>0.49271191495855599</c:v>
                </c:pt>
                <c:pt idx="5605" formatCode="General">
                  <c:v>0.492716668485562</c:v>
                </c:pt>
                <c:pt idx="5606" formatCode="General">
                  <c:v>0.49272142162556598</c:v>
                </c:pt>
                <c:pt idx="5607" formatCode="General">
                  <c:v>0.49272617437849398</c:v>
                </c:pt>
                <c:pt idx="5608" formatCode="General">
                  <c:v>0.49273092674426899</c:v>
                </c:pt>
                <c:pt idx="5609" formatCode="General">
                  <c:v>0.49273567872281698</c:v>
                </c:pt>
                <c:pt idx="5610" formatCode="General">
                  <c:v>0.49274043031406101</c:v>
                </c:pt>
                <c:pt idx="5611" formatCode="General">
                  <c:v>0.49274518151792501</c:v>
                </c:pt>
                <c:pt idx="5612" formatCode="General">
                  <c:v>0.49274993233433501</c:v>
                </c:pt>
                <c:pt idx="5613" formatCode="General">
                  <c:v>0.49275468276321499</c:v>
                </c:pt>
                <c:pt idx="5614" formatCode="General">
                  <c:v>0.49275943280449003</c:v>
                </c:pt>
                <c:pt idx="5615" formatCode="General">
                  <c:v>0.49276418245808201</c:v>
                </c:pt>
                <c:pt idx="5616" formatCode="General">
                  <c:v>0.492768931723918</c:v>
                </c:pt>
                <c:pt idx="5617" formatCode="General">
                  <c:v>0.492773680601922</c:v>
                </c:pt>
                <c:pt idx="5618" formatCode="General">
                  <c:v>0.49277842909201702</c:v>
                </c:pt>
                <c:pt idx="5619" formatCode="General">
                  <c:v>0.49278317719412901</c:v>
                </c:pt>
                <c:pt idx="5620" formatCode="General">
                  <c:v>0.49278792490818202</c:v>
                </c:pt>
                <c:pt idx="5621" formatCode="General">
                  <c:v>0.4927926722341</c:v>
                </c:pt>
                <c:pt idx="5622" formatCode="General">
                  <c:v>0.49279741917180803</c:v>
                </c:pt>
                <c:pt idx="5623" formatCode="General">
                  <c:v>0.49280216572123098</c:v>
                </c:pt>
                <c:pt idx="5624" formatCode="General">
                  <c:v>0.49280691188229198</c:v>
                </c:pt>
                <c:pt idx="5625" formatCode="General">
                  <c:v>0.49281165765491602</c:v>
                </c:pt>
                <c:pt idx="5626" formatCode="General">
                  <c:v>0.49281640303902802</c:v>
                </c:pt>
                <c:pt idx="5627" formatCode="General">
                  <c:v>0.49282114803455201</c:v>
                </c:pt>
                <c:pt idx="5628" formatCode="General">
                  <c:v>0.49282589264141302</c:v>
                </c:pt>
                <c:pt idx="5629" formatCode="General">
                  <c:v>0.49283063685953399</c:v>
                </c:pt>
                <c:pt idx="5630" formatCode="General">
                  <c:v>0.49283538068884097</c:v>
                </c:pt>
                <c:pt idx="5631" formatCode="General">
                  <c:v>0.49284012412925898</c:v>
                </c:pt>
                <c:pt idx="5632" formatCode="General">
                  <c:v>0.49284486718071102</c:v>
                </c:pt>
                <c:pt idx="5633" formatCode="General">
                  <c:v>0.49284960984312198</c:v>
                </c:pt>
                <c:pt idx="5634" formatCode="General">
                  <c:v>0.49285435211641598</c:v>
                </c:pt>
                <c:pt idx="5635" formatCode="General">
                  <c:v>0.49285909400051803</c:v>
                </c:pt>
                <c:pt idx="5636" formatCode="General">
                  <c:v>0.49286383549535301</c:v>
                </c:pt>
                <c:pt idx="5637" formatCode="General">
                  <c:v>0.49286857660084499</c:v>
                </c:pt>
                <c:pt idx="5638" formatCode="General">
                  <c:v>0.49287331731691802</c:v>
                </c:pt>
                <c:pt idx="5639" formatCode="General">
                  <c:v>0.49287805764349701</c:v>
                </c:pt>
                <c:pt idx="5640" formatCode="General">
                  <c:v>0.49288279758050701</c:v>
                </c:pt>
                <c:pt idx="5641" formatCode="General">
                  <c:v>0.49288753712787198</c:v>
                </c:pt>
                <c:pt idx="5642" formatCode="General">
                  <c:v>0.49289227628551602</c:v>
                </c:pt>
                <c:pt idx="5643" formatCode="General">
                  <c:v>0.49289701505336397</c:v>
                </c:pt>
                <c:pt idx="5644" formatCode="General">
                  <c:v>0.49290175343134002</c:v>
                </c:pt>
                <c:pt idx="5645" formatCode="General">
                  <c:v>0.49290649141936999</c:v>
                </c:pt>
                <c:pt idx="5646" formatCode="General">
                  <c:v>0.492911229017377</c:v>
                </c:pt>
                <c:pt idx="5647" formatCode="General">
                  <c:v>0.492915966225286</c:v>
                </c:pt>
                <c:pt idx="5648" formatCode="General">
                  <c:v>0.49292070304302199</c:v>
                </c:pt>
                <c:pt idx="5649" formatCode="General">
                  <c:v>0.49292543947050899</c:v>
                </c:pt>
                <c:pt idx="5650" formatCode="General">
                  <c:v>0.49293017550767099</c:v>
                </c:pt>
                <c:pt idx="5651" formatCode="General">
                  <c:v>0.492934911154434</c:v>
                </c:pt>
                <c:pt idx="5652" formatCode="General">
                  <c:v>0.49293964641072102</c:v>
                </c:pt>
                <c:pt idx="5653" formatCode="General">
                  <c:v>0.49294438127645801</c:v>
                </c:pt>
                <c:pt idx="5654" formatCode="General">
                  <c:v>0.49294911575156802</c:v>
                </c:pt>
                <c:pt idx="5655" formatCode="General">
                  <c:v>0.49295384983597701</c:v>
                </c:pt>
                <c:pt idx="5656" formatCode="General">
                  <c:v>0.49295858352960797</c:v>
                </c:pt>
                <c:pt idx="5657" formatCode="General">
                  <c:v>0.49296331683238698</c:v>
                </c:pt>
                <c:pt idx="5658" formatCode="General">
                  <c:v>0.49296804974423802</c:v>
                </c:pt>
                <c:pt idx="5659" formatCode="General">
                  <c:v>0.49297278226508601</c:v>
                </c:pt>
                <c:pt idx="5660" formatCode="General">
                  <c:v>0.49297751439485399</c:v>
                </c:pt>
                <c:pt idx="5661" formatCode="General">
                  <c:v>0.49298224613346803</c:v>
                </c:pt>
                <c:pt idx="5662" formatCode="General">
                  <c:v>0.49298697748085202</c:v>
                </c:pt>
                <c:pt idx="5663" formatCode="General">
                  <c:v>0.49299170843693202</c:v>
                </c:pt>
                <c:pt idx="5664" formatCode="General">
                  <c:v>0.49299643900162998</c:v>
                </c:pt>
                <c:pt idx="5665" formatCode="General">
                  <c:v>0.49300116917487302</c:v>
                </c:pt>
                <c:pt idx="5666" formatCode="General">
                  <c:v>0.49300589895658298</c:v>
                </c:pt>
                <c:pt idx="5667" formatCode="General">
                  <c:v>0.49301062834668702</c:v>
                </c:pt>
                <c:pt idx="5668" formatCode="General">
                  <c:v>0.49301535734510898</c:v>
                </c:pt>
                <c:pt idx="5669" formatCode="General">
                  <c:v>0.49302008595177199</c:v>
                </c:pt>
                <c:pt idx="5670" formatCode="General">
                  <c:v>0.49302481416660299</c:v>
                </c:pt>
                <c:pt idx="5671" formatCode="General">
                  <c:v>0.49302954198952498</c:v>
                </c:pt>
                <c:pt idx="5672" formatCode="General">
                  <c:v>0.49303426942046302</c:v>
                </c:pt>
                <c:pt idx="5673" formatCode="General">
                  <c:v>0.49303899645934202</c:v>
                </c:pt>
                <c:pt idx="5674" formatCode="General">
                  <c:v>0.49304372310608502</c:v>
                </c:pt>
                <c:pt idx="5675" formatCode="General">
                  <c:v>0.49304844936061898</c:v>
                </c:pt>
                <c:pt idx="5676" formatCode="General">
                  <c:v>0.49305317522286701</c:v>
                </c:pt>
                <c:pt idx="5677" formatCode="General">
                  <c:v>0.49305790069275401</c:v>
                </c:pt>
                <c:pt idx="5678" formatCode="General">
                  <c:v>0.49306262577020499</c:v>
                </c:pt>
                <c:pt idx="5679" formatCode="General">
                  <c:v>0.49306735947972902</c:v>
                </c:pt>
                <c:pt idx="5680" formatCode="General">
                  <c:v>0.49307212631568897</c:v>
                </c:pt>
                <c:pt idx="5681" formatCode="General">
                  <c:v>0.493076892757563</c:v>
                </c:pt>
                <c:pt idx="5682" formatCode="General">
                  <c:v>0.49308165880528199</c:v>
                </c:pt>
                <c:pt idx="5683" formatCode="General">
                  <c:v>0.49308642445877698</c:v>
                </c:pt>
                <c:pt idx="5684" formatCode="General">
                  <c:v>0.493091189717977</c:v>
                </c:pt>
                <c:pt idx="5685" formatCode="General">
                  <c:v>0.49309595458281502</c:v>
                </c:pt>
                <c:pt idx="5686" formatCode="General">
                  <c:v>0.49310071905321901</c:v>
                </c:pt>
                <c:pt idx="5687" formatCode="General">
                  <c:v>0.493105483129122</c:v>
                </c:pt>
                <c:pt idx="5688" formatCode="General">
                  <c:v>0.49311024681045401</c:v>
                </c:pt>
                <c:pt idx="5689" formatCode="General">
                  <c:v>0.49311501009714498</c:v>
                </c:pt>
                <c:pt idx="5690" formatCode="General">
                  <c:v>0.49311977298912602</c:v>
                </c:pt>
                <c:pt idx="5691" formatCode="General">
                  <c:v>0.49312453548632801</c:v>
                </c:pt>
                <c:pt idx="5692" formatCode="General">
                  <c:v>0.49312929758868201</c:v>
                </c:pt>
                <c:pt idx="5693" formatCode="General">
                  <c:v>0.49313405929611798</c:v>
                </c:pt>
                <c:pt idx="5694" formatCode="General">
                  <c:v>0.49313882060856701</c:v>
                </c:pt>
                <c:pt idx="5695" formatCode="General">
                  <c:v>0.49314358152596</c:v>
                </c:pt>
                <c:pt idx="5696" formatCode="General">
                  <c:v>0.493148342048227</c:v>
                </c:pt>
                <c:pt idx="5697" formatCode="General">
                  <c:v>0.49315310217529901</c:v>
                </c:pt>
                <c:pt idx="5698" formatCode="General">
                  <c:v>0.49315786190710797</c:v>
                </c:pt>
                <c:pt idx="5699" formatCode="General">
                  <c:v>0.49316262124358301</c:v>
                </c:pt>
                <c:pt idx="5700" formatCode="General">
                  <c:v>0.493167380184655</c:v>
                </c:pt>
                <c:pt idx="5701" formatCode="General">
                  <c:v>0.49317196332214203</c:v>
                </c:pt>
                <c:pt idx="5702" formatCode="General">
                  <c:v>0.49317648678799803</c:v>
                </c:pt>
                <c:pt idx="5703" formatCode="General">
                  <c:v>0.493181009839256</c:v>
                </c:pt>
                <c:pt idx="5704" formatCode="General">
                  <c:v>0.49318553247584201</c:v>
                </c:pt>
                <c:pt idx="5705" formatCode="General">
                  <c:v>0.49319005469768801</c:v>
                </c:pt>
                <c:pt idx="5706" formatCode="General">
                  <c:v>0.49319457650472098</c:v>
                </c:pt>
                <c:pt idx="5707" formatCode="General">
                  <c:v>0.493199097896873</c:v>
                </c:pt>
                <c:pt idx="5708" formatCode="General">
                  <c:v>0.49320285391722002</c:v>
                </c:pt>
                <c:pt idx="5709" formatCode="General">
                  <c:v>0.493205571466107</c:v>
                </c:pt>
                <c:pt idx="5710" formatCode="General">
                  <c:v>0.49320828873940598</c:v>
                </c:pt>
                <c:pt idx="5711" formatCode="General">
                  <c:v>0.49321100573710402</c:v>
                </c:pt>
                <c:pt idx="5712" formatCode="General">
                  <c:v>0.49321225050273099</c:v>
                </c:pt>
                <c:pt idx="5713" formatCode="General">
                  <c:v>0.493213311160837</c:v>
                </c:pt>
                <c:pt idx="5714" formatCode="General">
                  <c:v>0.49321437171555199</c:v>
                </c:pt>
                <c:pt idx="5715" formatCode="General">
                  <c:v>0.49321543216688501</c:v>
                </c:pt>
                <c:pt idx="5716" formatCode="General">
                  <c:v>0.49321649251484501</c:v>
                </c:pt>
                <c:pt idx="5717" formatCode="General">
                  <c:v>0.49321755275943902</c:v>
                </c:pt>
                <c:pt idx="5718" formatCode="General">
                  <c:v>0.49321861290067698</c:v>
                </c:pt>
                <c:pt idx="5719" formatCode="General">
                  <c:v>0.493219672938566</c:v>
                </c:pt>
                <c:pt idx="5720" formatCode="General">
                  <c:v>0.49322073287311602</c:v>
                </c:pt>
                <c:pt idx="5721" formatCode="General">
                  <c:v>0.49322179270433397</c:v>
                </c:pt>
                <c:pt idx="5722" formatCode="General">
                  <c:v>0.49322285243223002</c:v>
                </c:pt>
                <c:pt idx="5723" formatCode="General">
                  <c:v>0.49322391205681099</c:v>
                </c:pt>
                <c:pt idx="5724" formatCode="General">
                  <c:v>0.49322497157808698</c:v>
                </c:pt>
                <c:pt idx="5725" formatCode="General">
                  <c:v>0.49322603099606499</c:v>
                </c:pt>
                <c:pt idx="5726" formatCode="General">
                  <c:v>0.49322709031075401</c:v>
                </c:pt>
                <c:pt idx="5727" formatCode="General">
                  <c:v>0.49322814952216298</c:v>
                </c:pt>
                <c:pt idx="5728" formatCode="General">
                  <c:v>0.49322920863030001</c:v>
                </c:pt>
                <c:pt idx="5729" formatCode="General">
                  <c:v>0.49323026763517303</c:v>
                </c:pt>
                <c:pt idx="5730" formatCode="General">
                  <c:v>0.49323132653679203</c:v>
                </c:pt>
                <c:pt idx="5731" formatCode="General">
                  <c:v>0.493232385335163</c:v>
                </c:pt>
                <c:pt idx="5732" formatCode="General">
                  <c:v>0.49323344403029701</c:v>
                </c:pt>
                <c:pt idx="5733" formatCode="General">
                  <c:v>0.49323450262220098</c:v>
                </c:pt>
                <c:pt idx="5734" formatCode="General">
                  <c:v>0.49323556111088401</c:v>
                </c:pt>
                <c:pt idx="5735" formatCode="General">
                  <c:v>0.493236619496355</c:v>
                </c:pt>
                <c:pt idx="5736" formatCode="General">
                  <c:v>0.49323767777862099</c:v>
                </c:pt>
                <c:pt idx="5737" formatCode="General">
                  <c:v>0.49323873595769202</c:v>
                </c:pt>
                <c:pt idx="5738" formatCode="General">
                  <c:v>0.49323979403357499</c:v>
                </c:pt>
                <c:pt idx="5739" formatCode="General">
                  <c:v>0.49324085200627898</c:v>
                </c:pt>
                <c:pt idx="5740" formatCode="General">
                  <c:v>0.49324190987581401</c:v>
                </c:pt>
                <c:pt idx="5741" formatCode="General">
                  <c:v>0.493242967642187</c:v>
                </c:pt>
                <c:pt idx="5742" formatCode="General">
                  <c:v>0.49324402530540601</c:v>
                </c:pt>
                <c:pt idx="5743" formatCode="General">
                  <c:v>0.49324508286548002</c:v>
                </c:pt>
                <c:pt idx="5744" formatCode="General">
                  <c:v>0.49324614032241898</c:v>
                </c:pt>
                <c:pt idx="5745" formatCode="General">
                  <c:v>0.49324719767622899</c:v>
                </c:pt>
                <c:pt idx="5746" formatCode="General">
                  <c:v>0.49324803371171499</c:v>
                </c:pt>
                <c:pt idx="5747" formatCode="General">
                  <c:v>0.49324881363418899</c:v>
                </c:pt>
                <c:pt idx="5748" formatCode="General">
                  <c:v>0.493249593446832</c:v>
                </c:pt>
                <c:pt idx="5749" formatCode="General">
                  <c:v>0.49325037314965298</c:v>
                </c:pt>
                <c:pt idx="5750" formatCode="General">
                  <c:v>0.49325115274266301</c:v>
                </c:pt>
                <c:pt idx="5751" formatCode="General">
                  <c:v>0.49325193222587199</c:v>
                </c:pt>
                <c:pt idx="5752" formatCode="General">
                  <c:v>0.49325271159929102</c:v>
                </c:pt>
                <c:pt idx="5753" formatCode="General">
                  <c:v>0.49325349086293002</c:v>
                </c:pt>
                <c:pt idx="5754" formatCode="General">
                  <c:v>0.493254270016799</c:v>
                </c:pt>
                <c:pt idx="5755" formatCode="General">
                  <c:v>0.493255049060908</c:v>
                </c:pt>
                <c:pt idx="5756" formatCode="General">
                  <c:v>0.49325582799526801</c:v>
                </c:pt>
                <c:pt idx="5757" formatCode="General">
                  <c:v>0.49325660681988998</c:v>
                </c:pt>
                <c:pt idx="5758" formatCode="General">
                  <c:v>0.49325738553478299</c:v>
                </c:pt>
                <c:pt idx="5759" formatCode="General">
                  <c:v>0.49325816413995799</c:v>
                </c:pt>
                <c:pt idx="5760" formatCode="General">
                  <c:v>0.49325894263542502</c:v>
                </c:pt>
                <c:pt idx="5761" formatCode="General">
                  <c:v>0.49325972102119398</c:v>
                </c:pt>
                <c:pt idx="5762" formatCode="General">
                  <c:v>0.493260499297277</c:v>
                </c:pt>
                <c:pt idx="5763" formatCode="General">
                  <c:v>0.49326127746368198</c:v>
                </c:pt>
                <c:pt idx="5764" formatCode="General">
                  <c:v>0.49326205552042102</c:v>
                </c:pt>
                <c:pt idx="5765" formatCode="General">
                  <c:v>0.49326283346750399</c:v>
                </c:pt>
                <c:pt idx="5766" formatCode="General">
                  <c:v>0.49326361130494201</c:v>
                </c:pt>
                <c:pt idx="5767" formatCode="General">
                  <c:v>0.493264389032743</c:v>
                </c:pt>
                <c:pt idx="5768" formatCode="General">
                  <c:v>0.49326516665092002</c:v>
                </c:pt>
                <c:pt idx="5769" formatCode="General">
                  <c:v>0.49326594415948199</c:v>
                </c:pt>
                <c:pt idx="5770" formatCode="General">
                  <c:v>0.49326672155843898</c:v>
                </c:pt>
                <c:pt idx="5771" formatCode="General">
                  <c:v>0.49326749884780202</c:v>
                </c:pt>
                <c:pt idx="5772" formatCode="General">
                  <c:v>0.493268276027581</c:v>
                </c:pt>
                <c:pt idx="5773" formatCode="General">
                  <c:v>0.49326905309778701</c:v>
                </c:pt>
                <c:pt idx="5774" formatCode="General">
                  <c:v>0.49326983005843</c:v>
                </c:pt>
                <c:pt idx="5775" formatCode="General">
                  <c:v>0.49327060690952101</c:v>
                </c:pt>
                <c:pt idx="5776" formatCode="General">
                  <c:v>0.49327138365106799</c:v>
                </c:pt>
                <c:pt idx="5777" formatCode="General">
                  <c:v>0.49327216028308402</c:v>
                </c:pt>
                <c:pt idx="5778" formatCode="General">
                  <c:v>0.49327293680557799</c:v>
                </c:pt>
                <c:pt idx="5779" formatCode="General">
                  <c:v>0.49327371321856001</c:v>
                </c:pt>
                <c:pt idx="5780" formatCode="General">
                  <c:v>0.493274489522042</c:v>
                </c:pt>
                <c:pt idx="5781" formatCode="General">
                  <c:v>0.49327526571603197</c:v>
                </c:pt>
                <c:pt idx="5782" formatCode="General">
                  <c:v>0.49327604180054302</c:v>
                </c:pt>
                <c:pt idx="5783" formatCode="General">
                  <c:v>0.49327681777558302</c:v>
                </c:pt>
                <c:pt idx="5784" formatCode="General">
                  <c:v>0.49327759364116402</c:v>
                </c:pt>
                <c:pt idx="5785" formatCode="General">
                  <c:v>0.49327836939729502</c:v>
                </c:pt>
                <c:pt idx="5786" formatCode="General">
                  <c:v>0.49327914504398701</c:v>
                </c:pt>
                <c:pt idx="5787" formatCode="General">
                  <c:v>0.49327992058125097</c:v>
                </c:pt>
                <c:pt idx="5788" formatCode="General">
                  <c:v>0.49328069600909602</c:v>
                </c:pt>
                <c:pt idx="5789" formatCode="General">
                  <c:v>0.49328147132753403</c:v>
                </c:pt>
                <c:pt idx="5790" formatCode="General">
                  <c:v>0.49328224653657399</c:v>
                </c:pt>
                <c:pt idx="5791" formatCode="General">
                  <c:v>0.493283021636226</c:v>
                </c:pt>
                <c:pt idx="5792" formatCode="General">
                  <c:v>0.49328379662650201</c:v>
                </c:pt>
                <c:pt idx="5793" formatCode="General">
                  <c:v>0.49328457150741101</c:v>
                </c:pt>
                <c:pt idx="5794" formatCode="General">
                  <c:v>0.49328534627896398</c:v>
                </c:pt>
                <c:pt idx="5795" formatCode="General">
                  <c:v>0.49328612094117102</c:v>
                </c:pt>
                <c:pt idx="5796" formatCode="General">
                  <c:v>0.49328689549404198</c:v>
                </c:pt>
                <c:pt idx="5797" formatCode="General">
                  <c:v>0.49328766993758899</c:v>
                </c:pt>
                <c:pt idx="5798" formatCode="General">
                  <c:v>0.49328844427182</c:v>
                </c:pt>
                <c:pt idx="5799" formatCode="General">
                  <c:v>0.49328921849674701</c:v>
                </c:pt>
                <c:pt idx="5800" formatCode="General">
                  <c:v>0.49328999261237999</c:v>
                </c:pt>
                <c:pt idx="5801" formatCode="General">
                  <c:v>0.493290766618729</c:v>
                </c:pt>
                <c:pt idx="5802" formatCode="General">
                  <c:v>0.49329154051580498</c:v>
                </c:pt>
                <c:pt idx="5803" formatCode="General">
                  <c:v>0.49329231430361797</c:v>
                </c:pt>
                <c:pt idx="5804" formatCode="General">
                  <c:v>0.49329308798217802</c:v>
                </c:pt>
                <c:pt idx="5805" formatCode="General">
                  <c:v>0.49329386155149602</c:v>
                </c:pt>
                <c:pt idx="5806" formatCode="General">
                  <c:v>0.493294635011581</c:v>
                </c:pt>
                <c:pt idx="5807" formatCode="General">
                  <c:v>0.49329540836244501</c:v>
                </c:pt>
                <c:pt idx="5808" formatCode="General">
                  <c:v>0.49329618160409799</c:v>
                </c:pt>
                <c:pt idx="5809" formatCode="General">
                  <c:v>0.49329695473655</c:v>
                </c:pt>
                <c:pt idx="5810" formatCode="General">
                  <c:v>0.49329772775981101</c:v>
                </c:pt>
                <c:pt idx="5811" formatCode="General">
                  <c:v>0.49329850067389203</c:v>
                </c:pt>
                <c:pt idx="5812" formatCode="General">
                  <c:v>0.49329927347880398</c:v>
                </c:pt>
                <c:pt idx="5813" formatCode="General">
                  <c:v>0.49330004617455497</c:v>
                </c:pt>
                <c:pt idx="5814" formatCode="General">
                  <c:v>0.493300818761158</c:v>
                </c:pt>
                <c:pt idx="5815" formatCode="General">
                  <c:v>0.493301591238621</c:v>
                </c:pt>
                <c:pt idx="5816" formatCode="General">
                  <c:v>0.49330236360695701</c:v>
                </c:pt>
                <c:pt idx="5817" formatCode="General">
                  <c:v>0.49330313586617403</c:v>
                </c:pt>
                <c:pt idx="5818" formatCode="General">
                  <c:v>0.49330390801628299</c:v>
                </c:pt>
                <c:pt idx="5819" formatCode="General">
                  <c:v>0.493304680057296</c:v>
                </c:pt>
                <c:pt idx="5820" formatCode="General">
                  <c:v>0.49330545198922099</c:v>
                </c:pt>
                <c:pt idx="5821" formatCode="General">
                  <c:v>0.49330622381206901</c:v>
                </c:pt>
                <c:pt idx="5822" formatCode="General">
                  <c:v>0.493306995525852</c:v>
                </c:pt>
                <c:pt idx="5823" formatCode="General">
                  <c:v>0.493307767130578</c:v>
                </c:pt>
                <c:pt idx="5824" formatCode="General">
                  <c:v>0.49330853862625901</c:v>
                </c:pt>
                <c:pt idx="5825" formatCode="General">
                  <c:v>0.49330931001290401</c:v>
                </c:pt>
                <c:pt idx="5826" formatCode="General">
                  <c:v>0.493310081290525</c:v>
                </c:pt>
                <c:pt idx="5827" formatCode="General">
                  <c:v>0.49331085245913098</c:v>
                </c:pt>
                <c:pt idx="5828" formatCode="General">
                  <c:v>0.49331162351873298</c:v>
                </c:pt>
                <c:pt idx="5829" formatCode="General">
                  <c:v>0.493312394469342</c:v>
                </c:pt>
                <c:pt idx="5830" formatCode="General">
                  <c:v>0.49331316531096697</c:v>
                </c:pt>
                <c:pt idx="5831" formatCode="General">
                  <c:v>0.49331393604361901</c:v>
                </c:pt>
                <c:pt idx="5832" formatCode="General">
                  <c:v>0.49331470666730898</c:v>
                </c:pt>
                <c:pt idx="5833" formatCode="General">
                  <c:v>0.49331547718204599</c:v>
                </c:pt>
                <c:pt idx="5834" formatCode="General">
                  <c:v>0.49331620095422402</c:v>
                </c:pt>
                <c:pt idx="5835" formatCode="General">
                  <c:v>0.49331668273821599</c:v>
                </c:pt>
                <c:pt idx="5836" formatCode="General">
                  <c:v>0.49331716446947799</c:v>
                </c:pt>
                <c:pt idx="5837" formatCode="General">
                  <c:v>0.49331764614801998</c:v>
                </c:pt>
                <c:pt idx="5838" formatCode="General">
                  <c:v>0.49331812777385098</c:v>
                </c:pt>
                <c:pt idx="5839" formatCode="General">
                  <c:v>0.49331860934698102</c:v>
                </c:pt>
                <c:pt idx="5840" formatCode="General">
                  <c:v>0.49331909086741998</c:v>
                </c:pt>
                <c:pt idx="5841" formatCode="General">
                  <c:v>0.49331957233517698</c:v>
                </c:pt>
                <c:pt idx="5842" formatCode="General">
                  <c:v>0.493320053750262</c:v>
                </c:pt>
                <c:pt idx="5843" formatCode="General">
                  <c:v>0.49332053511268398</c:v>
                </c:pt>
                <c:pt idx="5844" formatCode="General">
                  <c:v>0.49332101642245402</c:v>
                </c:pt>
                <c:pt idx="5845" formatCode="General">
                  <c:v>0.493321497679581</c:v>
                </c:pt>
                <c:pt idx="5846" formatCode="General">
                  <c:v>0.49332197888407398</c:v>
                </c:pt>
                <c:pt idx="5847" formatCode="General">
                  <c:v>0.49332246003594299</c:v>
                </c:pt>
                <c:pt idx="5848" formatCode="General">
                  <c:v>0.49332294113519798</c:v>
                </c:pt>
                <c:pt idx="5849" formatCode="General">
                  <c:v>0.49332342218184899</c:v>
                </c:pt>
                <c:pt idx="5850" formatCode="General">
                  <c:v>0.49332390317590402</c:v>
                </c:pt>
                <c:pt idx="5851" formatCode="General">
                  <c:v>0.493324384117375</c:v>
                </c:pt>
                <c:pt idx="5852" formatCode="General">
                  <c:v>0.49332486500626899</c:v>
                </c:pt>
                <c:pt idx="5853" formatCode="General">
                  <c:v>0.49332534584259802</c:v>
                </c:pt>
                <c:pt idx="5854" formatCode="General">
                  <c:v>0.49332582662636998</c:v>
                </c:pt>
                <c:pt idx="5855" formatCode="General">
                  <c:v>0.49332630735759597</c:v>
                </c:pt>
                <c:pt idx="5856" formatCode="General">
                  <c:v>0.49332678803628399</c:v>
                </c:pt>
                <c:pt idx="5857" formatCode="General">
                  <c:v>0.49332726866244397</c:v>
                </c:pt>
                <c:pt idx="5858" formatCode="General">
                  <c:v>0.49332774923608702</c:v>
                </c:pt>
                <c:pt idx="5859" formatCode="General">
                  <c:v>0.49332822975722201</c:v>
                </c:pt>
                <c:pt idx="5860" formatCode="General">
                  <c:v>0.493328710225857</c:v>
                </c:pt>
                <c:pt idx="5861" formatCode="General">
                  <c:v>0.49332919064200398</c:v>
                </c:pt>
                <c:pt idx="5862" formatCode="General">
                  <c:v>0.49332967100567099</c:v>
                </c:pt>
                <c:pt idx="5863" formatCode="General">
                  <c:v>0.49333015131686903</c:v>
                </c:pt>
                <c:pt idx="5864" formatCode="General">
                  <c:v>0.49333063157560603</c:v>
                </c:pt>
                <c:pt idx="5865" formatCode="General">
                  <c:v>0.49333111178189198</c:v>
                </c:pt>
                <c:pt idx="5866" formatCode="General">
                  <c:v>0.493331591935738</c:v>
                </c:pt>
                <c:pt idx="5867" formatCode="General">
                  <c:v>0.49333207203715201</c:v>
                </c:pt>
                <c:pt idx="5868" formatCode="General">
                  <c:v>0.49333255208614402</c:v>
                </c:pt>
                <c:pt idx="5869" formatCode="General">
                  <c:v>0.493333032082724</c:v>
                </c:pt>
                <c:pt idx="5870" formatCode="General">
                  <c:v>0.49333351202690101</c:v>
                </c:pt>
                <c:pt idx="5871" formatCode="General">
                  <c:v>0.49333399191868499</c:v>
                </c:pt>
                <c:pt idx="5872" formatCode="General">
                  <c:v>0.49333447175808598</c:v>
                </c:pt>
                <c:pt idx="5873" formatCode="General">
                  <c:v>0.49333495154511298</c:v>
                </c:pt>
                <c:pt idx="5874" formatCode="General">
                  <c:v>0.49333543127977603</c:v>
                </c:pt>
                <c:pt idx="5875" formatCode="General">
                  <c:v>0.49333591096208401</c:v>
                </c:pt>
                <c:pt idx="5876" formatCode="General">
                  <c:v>0.49333639059204598</c:v>
                </c:pt>
                <c:pt idx="5877" formatCode="General">
                  <c:v>0.49333687016967398</c:v>
                </c:pt>
                <c:pt idx="5878" formatCode="General">
                  <c:v>0.493337349694975</c:v>
                </c:pt>
                <c:pt idx="5879" formatCode="General">
                  <c:v>0.49333782916795998</c:v>
                </c:pt>
                <c:pt idx="5880" formatCode="General">
                  <c:v>0.49333830858863797</c:v>
                </c:pt>
                <c:pt idx="5881" formatCode="General">
                  <c:v>0.49333878795701902</c:v>
                </c:pt>
                <c:pt idx="5882" formatCode="General">
                  <c:v>0.493339267273113</c:v>
                </c:pt>
                <c:pt idx="5883" formatCode="General">
                  <c:v>0.49333974653692803</c:v>
                </c:pt>
                <c:pt idx="5884" formatCode="General">
                  <c:v>0.49334022574847503</c:v>
                </c:pt>
                <c:pt idx="5885" formatCode="General">
                  <c:v>0.49334070490776299</c:v>
                </c:pt>
                <c:pt idx="5886" formatCode="General">
                  <c:v>0.49334118401480098</c:v>
                </c:pt>
                <c:pt idx="5887" formatCode="General">
                  <c:v>0.49334166306959998</c:v>
                </c:pt>
                <c:pt idx="5888" formatCode="General">
                  <c:v>0.49334214207216798</c:v>
                </c:pt>
                <c:pt idx="5889" formatCode="General">
                  <c:v>0.49334262102251603</c:v>
                </c:pt>
                <c:pt idx="5890" formatCode="General">
                  <c:v>0.49334309992065201</c:v>
                </c:pt>
                <c:pt idx="5891" formatCode="General">
                  <c:v>0.49334357876658702</c:v>
                </c:pt>
                <c:pt idx="5892" formatCode="General">
                  <c:v>0.49334405756033001</c:v>
                </c:pt>
                <c:pt idx="5893" formatCode="General">
                  <c:v>0.49334453630189101</c:v>
                </c:pt>
                <c:pt idx="5894" formatCode="General">
                  <c:v>0.49334501499127897</c:v>
                </c:pt>
                <c:pt idx="5895" formatCode="General">
                  <c:v>0.493345493628503</c:v>
                </c:pt>
                <c:pt idx="5896" formatCode="General">
                  <c:v>0.49334597221357301</c:v>
                </c:pt>
                <c:pt idx="5897" formatCode="General">
                  <c:v>0.49334645074649902</c:v>
                </c:pt>
                <c:pt idx="5898" formatCode="General">
                  <c:v>0.49334692922729101</c:v>
                </c:pt>
                <c:pt idx="5899" formatCode="General">
                  <c:v>0.49334740765595703</c:v>
                </c:pt>
                <c:pt idx="5900" formatCode="General">
                  <c:v>0.49334788603250801</c:v>
                </c:pt>
                <c:pt idx="5901" formatCode="General">
                  <c:v>0.49334836435695201</c:v>
                </c:pt>
                <c:pt idx="5902" formatCode="General">
                  <c:v>0.49334884262930001</c:v>
                </c:pt>
                <c:pt idx="5903" formatCode="General">
                  <c:v>0.49334934168963801</c:v>
                </c:pt>
                <c:pt idx="5904" formatCode="General">
                  <c:v>0.493349913621834</c:v>
                </c:pt>
                <c:pt idx="5905" formatCode="General">
                  <c:v>0.49335048547522897</c:v>
                </c:pt>
                <c:pt idx="5906" formatCode="General">
                  <c:v>0.49335105724983802</c:v>
                </c:pt>
                <c:pt idx="5907" formatCode="General">
                  <c:v>0.49335162894567602</c:v>
                </c:pt>
                <c:pt idx="5908" formatCode="General">
                  <c:v>0.49335220056275902</c:v>
                </c:pt>
                <c:pt idx="5909" formatCode="General">
                  <c:v>0.49335277210109901</c:v>
                </c:pt>
                <c:pt idx="5910" formatCode="General">
                  <c:v>0.49335334356071198</c:v>
                </c:pt>
                <c:pt idx="5911" formatCode="General">
                  <c:v>0.49335391494161301</c:v>
                </c:pt>
                <c:pt idx="5912" formatCode="General">
                  <c:v>0.493354486243816</c:v>
                </c:pt>
                <c:pt idx="5913" formatCode="General">
                  <c:v>0.49335505746733599</c:v>
                </c:pt>
                <c:pt idx="5914" formatCode="General">
                  <c:v>0.49335562861218801</c:v>
                </c:pt>
                <c:pt idx="5915" formatCode="General">
                  <c:v>0.49335619967838601</c:v>
                </c:pt>
                <c:pt idx="5916" formatCode="General">
                  <c:v>0.49335677066594402</c:v>
                </c:pt>
                <c:pt idx="5917" formatCode="General">
                  <c:v>0.49335734157487898</c:v>
                </c:pt>
                <c:pt idx="5918" formatCode="General">
                  <c:v>0.49335791240520299</c:v>
                </c:pt>
                <c:pt idx="5919" formatCode="General">
                  <c:v>0.49335848315693198</c:v>
                </c:pt>
                <c:pt idx="5920" formatCode="General">
                  <c:v>0.49335905383008</c:v>
                </c:pt>
                <c:pt idx="5921" formatCode="General">
                  <c:v>0.49335962442466202</c:v>
                </c:pt>
                <c:pt idx="5922" formatCode="General">
                  <c:v>0.493360194940693</c:v>
                </c:pt>
                <c:pt idx="5923" formatCode="General">
                  <c:v>0.49336073571649802</c:v>
                </c:pt>
                <c:pt idx="5924" formatCode="General">
                  <c:v>0.49336119731997902</c:v>
                </c:pt>
                <c:pt idx="5925" formatCode="General">
                  <c:v>0.49336165885129502</c:v>
                </c:pt>
                <c:pt idx="5926" formatCode="General">
                  <c:v>0.49336212031046101</c:v>
                </c:pt>
                <c:pt idx="5927" formatCode="General">
                  <c:v>0.49336258169748698</c:v>
                </c:pt>
                <c:pt idx="5928" formatCode="General">
                  <c:v>0.49336304301238698</c:v>
                </c:pt>
                <c:pt idx="5929" formatCode="General">
                  <c:v>0.493363504255173</c:v>
                </c:pt>
                <c:pt idx="5930" formatCode="General">
                  <c:v>0.49336396542585798</c:v>
                </c:pt>
                <c:pt idx="5931" formatCode="General">
                  <c:v>0.493364426524454</c:v>
                </c:pt>
                <c:pt idx="5932" formatCode="General">
                  <c:v>0.49336488755097302</c:v>
                </c:pt>
                <c:pt idx="5933" formatCode="General">
                  <c:v>0.49336534850542801</c:v>
                </c:pt>
                <c:pt idx="5934" formatCode="General">
                  <c:v>0.49336580938783198</c:v>
                </c:pt>
                <c:pt idx="5935" formatCode="General">
                  <c:v>0.49336627019819601</c:v>
                </c:pt>
                <c:pt idx="5936" formatCode="General">
                  <c:v>0.49336673093653299</c:v>
                </c:pt>
                <c:pt idx="5937" formatCode="General">
                  <c:v>0.49336719160285702</c:v>
                </c:pt>
                <c:pt idx="5938" formatCode="General">
                  <c:v>0.49336765219717899</c:v>
                </c:pt>
                <c:pt idx="5939" formatCode="General">
                  <c:v>0.49336811271951098</c:v>
                </c:pt>
                <c:pt idx="5940" formatCode="General">
                  <c:v>0.49336857316986699</c:v>
                </c:pt>
                <c:pt idx="5941" formatCode="General">
                  <c:v>0.49336903354825801</c:v>
                </c:pt>
                <c:pt idx="5942" formatCode="General">
                  <c:v>0.49336949385469703</c:v>
                </c:pt>
                <c:pt idx="5943" formatCode="General">
                  <c:v>0.49337179820946098</c:v>
                </c:pt>
                <c:pt idx="5944" formatCode="General">
                  <c:v>0.49337447721156302</c:v>
                </c:pt>
                <c:pt idx="5945" formatCode="General">
                  <c:v>0.49337715590743603</c:v>
                </c:pt>
                <c:pt idx="5946" formatCode="General">
                  <c:v>0.49337983429707299</c:v>
                </c:pt>
                <c:pt idx="5947" formatCode="General">
                  <c:v>0.49338251238047198</c:v>
                </c:pt>
                <c:pt idx="5948" formatCode="General">
                  <c:v>0.493385190157627</c:v>
                </c:pt>
                <c:pt idx="5949" formatCode="General">
                  <c:v>0.49338786762853598</c:v>
                </c:pt>
                <c:pt idx="5950" formatCode="General">
                  <c:v>0.493390544793193</c:v>
                </c:pt>
                <c:pt idx="5951" formatCode="General">
                  <c:v>0.49339322165159499</c:v>
                </c:pt>
                <c:pt idx="5952" formatCode="General">
                  <c:v>0.49339589820373803</c:v>
                </c:pt>
                <c:pt idx="5953" formatCode="General">
                  <c:v>0.49339857444961699</c:v>
                </c:pt>
                <c:pt idx="5954" formatCode="General">
                  <c:v>0.49340125038923</c:v>
                </c:pt>
                <c:pt idx="5955" formatCode="General">
                  <c:v>0.49340392602256999</c:v>
                </c:pt>
                <c:pt idx="5956" formatCode="General">
                  <c:v>0.49340660134963599</c:v>
                </c:pt>
                <c:pt idx="5957" formatCode="General">
                  <c:v>0.49340927637042198</c:v>
                </c:pt>
                <c:pt idx="5958" formatCode="General">
                  <c:v>0.49341195108492503</c:v>
                </c:pt>
                <c:pt idx="5959" formatCode="General">
                  <c:v>0.49341462549314102</c:v>
                </c:pt>
                <c:pt idx="5960" formatCode="General">
                  <c:v>0.49341729959506597</c:v>
                </c:pt>
                <c:pt idx="5961" formatCode="General">
                  <c:v>0.49341997339069499</c:v>
                </c:pt>
                <c:pt idx="5962" formatCode="General">
                  <c:v>0.49342264688002602</c:v>
                </c:pt>
                <c:pt idx="5963" formatCode="General">
                  <c:v>0.49342532006305401</c:v>
                </c:pt>
                <c:pt idx="5964" formatCode="General">
                  <c:v>0.49342799293977502</c:v>
                </c:pt>
                <c:pt idx="5965" formatCode="General">
                  <c:v>0.493430665510186</c:v>
                </c:pt>
                <c:pt idx="5966" formatCode="General">
                  <c:v>0.493433337774282</c:v>
                </c:pt>
                <c:pt idx="5967" formatCode="General">
                  <c:v>0.49343600973205998</c:v>
                </c:pt>
                <c:pt idx="5968" formatCode="General">
                  <c:v>0.49343868138351499</c:v>
                </c:pt>
                <c:pt idx="5969" formatCode="General">
                  <c:v>0.49344135272864498</c:v>
                </c:pt>
                <c:pt idx="5970" formatCode="General">
                  <c:v>0.49344402376744501</c:v>
                </c:pt>
                <c:pt idx="5971" formatCode="General">
                  <c:v>0.49344669449991202</c:v>
                </c:pt>
                <c:pt idx="5972" formatCode="General">
                  <c:v>0.49344936492604102</c:v>
                </c:pt>
                <c:pt idx="5973" formatCode="General">
                  <c:v>0.49345203504583002</c:v>
                </c:pt>
                <c:pt idx="5974" formatCode="General">
                  <c:v>0.49345470485927301</c:v>
                </c:pt>
                <c:pt idx="5975" formatCode="General">
                  <c:v>0.493457374366368</c:v>
                </c:pt>
                <c:pt idx="5976" formatCode="General">
                  <c:v>0.49346004356711098</c:v>
                </c:pt>
                <c:pt idx="5977" formatCode="General">
                  <c:v>0.49346271246149798</c:v>
                </c:pt>
                <c:pt idx="5978" formatCode="General">
                  <c:v>0.49346538104952498</c:v>
                </c:pt>
                <c:pt idx="5979" formatCode="General">
                  <c:v>0.49346804933118898</c:v>
                </c:pt>
                <c:pt idx="5980" formatCode="General">
                  <c:v>0.49347071730648601</c:v>
                </c:pt>
                <c:pt idx="5981" formatCode="General">
                  <c:v>0.49347338497541299</c:v>
                </c:pt>
                <c:pt idx="5982" formatCode="General">
                  <c:v>0.49347605233796499</c:v>
                </c:pt>
                <c:pt idx="5983" formatCode="General">
                  <c:v>0.49347871939413901</c:v>
                </c:pt>
                <c:pt idx="5984" formatCode="General">
                  <c:v>0.493481386143932</c:v>
                </c:pt>
                <c:pt idx="5985" formatCode="General">
                  <c:v>0.49348405258734002</c:v>
                </c:pt>
                <c:pt idx="5986" formatCode="General">
                  <c:v>0.49348671872435901</c:v>
                </c:pt>
                <c:pt idx="5987" formatCode="General">
                  <c:v>0.49348938455498598</c:v>
                </c:pt>
                <c:pt idx="5988" formatCode="General">
                  <c:v>0.49349205007921698</c:v>
                </c:pt>
                <c:pt idx="5989" formatCode="General">
                  <c:v>0.49349471529704902</c:v>
                </c:pt>
                <c:pt idx="5990" formatCode="General">
                  <c:v>0.493497380208478</c:v>
                </c:pt>
                <c:pt idx="5991" formatCode="General">
                  <c:v>0.49350004481350002</c:v>
                </c:pt>
                <c:pt idx="5992" formatCode="General">
                  <c:v>0.49350270911211302</c:v>
                </c:pt>
                <c:pt idx="5993" formatCode="General">
                  <c:v>0.49350537310431303</c:v>
                </c:pt>
                <c:pt idx="5994" formatCode="General">
                  <c:v>0.49350803679009497</c:v>
                </c:pt>
                <c:pt idx="5995" formatCode="General">
                  <c:v>0.49351070016945803</c:v>
                </c:pt>
                <c:pt idx="5996" formatCode="General">
                  <c:v>0.49351336324239597</c:v>
                </c:pt>
                <c:pt idx="5997" formatCode="General">
                  <c:v>0.49351602600890798</c:v>
                </c:pt>
                <c:pt idx="5998" formatCode="General">
                  <c:v>0.493518688468989</c:v>
                </c:pt>
                <c:pt idx="5999" formatCode="General">
                  <c:v>0.49352135062263502</c:v>
                </c:pt>
                <c:pt idx="6000" formatCode="General">
                  <c:v>0.49352401246984501</c:v>
                </c:pt>
                <c:pt idx="6001" formatCode="General">
                  <c:v>0.49352667401061401</c:v>
                </c:pt>
                <c:pt idx="6002" formatCode="General">
                  <c:v>0.49352933524493903</c:v>
                </c:pt>
                <c:pt idx="6003" formatCode="General">
                  <c:v>0.49353199617281601</c:v>
                </c:pt>
                <c:pt idx="6004" formatCode="General">
                  <c:v>0.49353465679424202</c:v>
                </c:pt>
                <c:pt idx="6005" formatCode="General">
                  <c:v>0.493537317109214</c:v>
                </c:pt>
                <c:pt idx="6006" formatCode="General">
                  <c:v>0.49353997711772901</c:v>
                </c:pt>
                <c:pt idx="6007" formatCode="General">
                  <c:v>0.493542636819784</c:v>
                </c:pt>
                <c:pt idx="6008" formatCode="General">
                  <c:v>0.49354529621537402</c:v>
                </c:pt>
                <c:pt idx="6009" formatCode="General">
                  <c:v>0.49354795530449602</c:v>
                </c:pt>
                <c:pt idx="6010" formatCode="General">
                  <c:v>0.49355061408714901</c:v>
                </c:pt>
                <c:pt idx="6011" formatCode="General">
                  <c:v>0.49355327256332798</c:v>
                </c:pt>
                <c:pt idx="6012" formatCode="General">
                  <c:v>0.493555930733029</c:v>
                </c:pt>
                <c:pt idx="6013" formatCode="General">
                  <c:v>0.49355858859625001</c:v>
                </c:pt>
                <c:pt idx="6014" formatCode="General">
                  <c:v>0.49356124615298802</c:v>
                </c:pt>
                <c:pt idx="6015" formatCode="General">
                  <c:v>0.49356390340323902</c:v>
                </c:pt>
                <c:pt idx="6016" formatCode="General">
                  <c:v>0.49356656034700103</c:v>
                </c:pt>
                <c:pt idx="6017" formatCode="General">
                  <c:v>0.49356921698426998</c:v>
                </c:pt>
                <c:pt idx="6018" formatCode="General">
                  <c:v>0.49357187331504199</c:v>
                </c:pt>
                <c:pt idx="6019" formatCode="General">
                  <c:v>0.493574529339315</c:v>
                </c:pt>
                <c:pt idx="6020" formatCode="General">
                  <c:v>0.49357718505708598</c:v>
                </c:pt>
                <c:pt idx="6021" formatCode="General">
                  <c:v>0.49357984046835102</c:v>
                </c:pt>
                <c:pt idx="6022" formatCode="General">
                  <c:v>0.49358249557310802</c:v>
                </c:pt>
                <c:pt idx="6023" formatCode="General">
                  <c:v>0.49358515037135298</c:v>
                </c:pt>
                <c:pt idx="6024" formatCode="General">
                  <c:v>0.49358780486308401</c:v>
                </c:pt>
                <c:pt idx="6025" formatCode="General">
                  <c:v>0.49359045904829701</c:v>
                </c:pt>
                <c:pt idx="6026" formatCode="General">
                  <c:v>0.49359311292698899</c:v>
                </c:pt>
                <c:pt idx="6027" formatCode="General">
                  <c:v>0.49359576649915698</c:v>
                </c:pt>
                <c:pt idx="6028" formatCode="General">
                  <c:v>0.49359841976479801</c:v>
                </c:pt>
                <c:pt idx="6029" formatCode="General">
                  <c:v>0.49360107272391002</c:v>
                </c:pt>
                <c:pt idx="6030" formatCode="General">
                  <c:v>0.493603725376489</c:v>
                </c:pt>
                <c:pt idx="6031" formatCode="General">
                  <c:v>0.49360637772253202</c:v>
                </c:pt>
                <c:pt idx="6032" formatCode="General">
                  <c:v>0.49360902976203602</c:v>
                </c:pt>
                <c:pt idx="6033" formatCode="General">
                  <c:v>0.49361168149499901</c:v>
                </c:pt>
                <c:pt idx="6034" formatCode="General">
                  <c:v>0.493614361059452</c:v>
                </c:pt>
                <c:pt idx="6035" formatCode="General">
                  <c:v>0.493617080080409</c:v>
                </c:pt>
                <c:pt idx="6036" formatCode="General">
                  <c:v>0.49361979873545597</c:v>
                </c:pt>
                <c:pt idx="6037" formatCode="General">
                  <c:v>0.49362251702460203</c:v>
                </c:pt>
                <c:pt idx="6038" formatCode="General">
                  <c:v>0.49362523494785299</c:v>
                </c:pt>
                <c:pt idx="6039" formatCode="General">
                  <c:v>0.49362795250521702</c:v>
                </c:pt>
                <c:pt idx="6040" formatCode="General">
                  <c:v>0.493630669696699</c:v>
                </c:pt>
                <c:pt idx="6041" formatCode="General">
                  <c:v>0.49363338652230698</c:v>
                </c:pt>
                <c:pt idx="6042" formatCode="General">
                  <c:v>0.49363610298204802</c:v>
                </c:pt>
                <c:pt idx="6043" formatCode="General">
                  <c:v>0.49363881907592999</c:v>
                </c:pt>
                <c:pt idx="6044" formatCode="General">
                  <c:v>0.493641534803959</c:v>
                </c:pt>
                <c:pt idx="6045" formatCode="General">
                  <c:v>0.493644250166142</c:v>
                </c:pt>
                <c:pt idx="6046" formatCode="General">
                  <c:v>0.49364696516248702</c:v>
                </c:pt>
                <c:pt idx="6047" formatCode="General">
                  <c:v>0.49364967979300001</c:v>
                </c:pt>
                <c:pt idx="6048" formatCode="General">
                  <c:v>0.49365239405768901</c:v>
                </c:pt>
                <c:pt idx="6049" formatCode="General">
                  <c:v>0.49365510795656098</c:v>
                </c:pt>
                <c:pt idx="6050" formatCode="General">
                  <c:v>0.49365782148962301</c:v>
                </c:pt>
                <c:pt idx="6051" formatCode="General">
                  <c:v>0.49366053465688198</c:v>
                </c:pt>
                <c:pt idx="6052" formatCode="General">
                  <c:v>0.493663247458346</c:v>
                </c:pt>
                <c:pt idx="6053" formatCode="General">
                  <c:v>0.49366595989402201</c:v>
                </c:pt>
                <c:pt idx="6054" formatCode="General">
                  <c:v>0.49366867196391601</c:v>
                </c:pt>
                <c:pt idx="6055" formatCode="General">
                  <c:v>0.49367154141207598</c:v>
                </c:pt>
                <c:pt idx="6056" formatCode="General">
                  <c:v>0.49367459978109801</c:v>
                </c:pt>
                <c:pt idx="6057" formatCode="General">
                  <c:v>0.49367765777580203</c:v>
                </c:pt>
                <c:pt idx="6058" formatCode="General">
                  <c:v>0.49368071539619302</c:v>
                </c:pt>
                <c:pt idx="6059" formatCode="General">
                  <c:v>0.49368377264227697</c:v>
                </c:pt>
                <c:pt idx="6060" formatCode="General">
                  <c:v>0.49368682951405801</c:v>
                </c:pt>
                <c:pt idx="6061" formatCode="General">
                  <c:v>0.49368988601154101</c:v>
                </c:pt>
                <c:pt idx="6062" formatCode="General">
                  <c:v>0.49369452082423299</c:v>
                </c:pt>
                <c:pt idx="6063" formatCode="General">
                  <c:v>0.493699526469634</c:v>
                </c:pt>
                <c:pt idx="6064" formatCode="General">
                  <c:v>0.49370453188336999</c:v>
                </c:pt>
                <c:pt idx="6065" formatCode="General">
                  <c:v>0.49370953706541099</c:v>
                </c:pt>
                <c:pt idx="6066" formatCode="General">
                  <c:v>0.49371454201572601</c:v>
                </c:pt>
                <c:pt idx="6067" formatCode="General">
                  <c:v>0.49371954673428298</c:v>
                </c:pt>
                <c:pt idx="6068" formatCode="General">
                  <c:v>0.49372455122105302</c:v>
                </c:pt>
                <c:pt idx="6069" formatCode="General">
                  <c:v>0.493729555476005</c:v>
                </c:pt>
                <c:pt idx="6070" formatCode="General">
                  <c:v>0.49373455949910799</c:v>
                </c:pt>
                <c:pt idx="6071" formatCode="General">
                  <c:v>0.49373956329033097</c:v>
                </c:pt>
                <c:pt idx="6072" formatCode="General">
                  <c:v>0.49374456684964402</c:v>
                </c:pt>
                <c:pt idx="6073" formatCode="General">
                  <c:v>0.49374957017701598</c:v>
                </c:pt>
                <c:pt idx="6074" formatCode="General">
                  <c:v>0.49375457327241601</c:v>
                </c:pt>
                <c:pt idx="6075" formatCode="General">
                  <c:v>0.493759576135814</c:v>
                </c:pt>
                <c:pt idx="6076" formatCode="General">
                  <c:v>0.493764578767179</c:v>
                </c:pt>
                <c:pt idx="6077" formatCode="General">
                  <c:v>0.49376958116648101</c:v>
                </c:pt>
                <c:pt idx="6078" formatCode="General">
                  <c:v>0.49377458333368801</c:v>
                </c:pt>
                <c:pt idx="6079" formatCode="General">
                  <c:v>0.49377958526877003</c:v>
                </c:pt>
                <c:pt idx="6080" formatCode="General">
                  <c:v>0.49378458697169603</c:v>
                </c:pt>
                <c:pt idx="6081" formatCode="General">
                  <c:v>0.49378958844243598</c:v>
                </c:pt>
                <c:pt idx="6082" formatCode="General">
                  <c:v>0.49379458968096002</c:v>
                </c:pt>
                <c:pt idx="6083" formatCode="General">
                  <c:v>0.493799590687235</c:v>
                </c:pt>
                <c:pt idx="6084" formatCode="General">
                  <c:v>0.49380459146123301</c:v>
                </c:pt>
                <c:pt idx="6085" formatCode="General">
                  <c:v>0.49380959200292102</c:v>
                </c:pt>
                <c:pt idx="6086" formatCode="General">
                  <c:v>0.49381459231226998</c:v>
                </c:pt>
                <c:pt idx="6087" formatCode="General">
                  <c:v>0.493819592389249</c:v>
                </c:pt>
                <c:pt idx="6088" formatCode="General">
                  <c:v>0.49382459223382702</c:v>
                </c:pt>
                <c:pt idx="6089" formatCode="General">
                  <c:v>0.49382959184597303</c:v>
                </c:pt>
                <c:pt idx="6090" formatCode="General">
                  <c:v>0.49383459122565798</c:v>
                </c:pt>
                <c:pt idx="6091" formatCode="General">
                  <c:v>0.49383996791111301</c:v>
                </c:pt>
                <c:pt idx="6092" formatCode="General">
                  <c:v>0.49384541187647601</c:v>
                </c:pt>
                <c:pt idx="6093" formatCode="General">
                  <c:v>0.49385085571195803</c:v>
                </c:pt>
                <c:pt idx="6094" formatCode="General">
                  <c:v>0.49385629941754</c:v>
                </c:pt>
                <c:pt idx="6095" formatCode="General">
                  <c:v>0.49386174299320101</c:v>
                </c:pt>
                <c:pt idx="6096" formatCode="General">
                  <c:v>0.49386718643892202</c:v>
                </c:pt>
                <c:pt idx="6097" formatCode="General">
                  <c:v>0.49387262975468399</c:v>
                </c:pt>
                <c:pt idx="6098" formatCode="General">
                  <c:v>0.49387807294046598</c:v>
                </c:pt>
                <c:pt idx="6099" formatCode="General">
                  <c:v>0.49388351599625002</c:v>
                </c:pt>
                <c:pt idx="6100" formatCode="General">
                  <c:v>0.49388895892201401</c:v>
                </c:pt>
                <c:pt idx="6101" formatCode="General">
                  <c:v>0.49389440171774102</c:v>
                </c:pt>
                <c:pt idx="6102" formatCode="General">
                  <c:v>0.493899844383408</c:v>
                </c:pt>
                <c:pt idx="6103" formatCode="General">
                  <c:v>0.49390528691899899</c:v>
                </c:pt>
                <c:pt idx="6104" formatCode="General">
                  <c:v>0.49391072932449098</c:v>
                </c:pt>
                <c:pt idx="6105" formatCode="General">
                  <c:v>0.493916171599867</c:v>
                </c:pt>
                <c:pt idx="6106" formatCode="General">
                  <c:v>0.49392161374510501</c:v>
                </c:pt>
                <c:pt idx="6107" formatCode="General">
                  <c:v>0.49392705576018697</c:v>
                </c:pt>
                <c:pt idx="6108" formatCode="General">
                  <c:v>0.493932497645093</c:v>
                </c:pt>
                <c:pt idx="6109" formatCode="General">
                  <c:v>0.49393793939980202</c:v>
                </c:pt>
                <c:pt idx="6110" formatCode="General">
                  <c:v>0.49394338102429602</c:v>
                </c:pt>
                <c:pt idx="6111" formatCode="General">
                  <c:v>0.49394882251855399</c:v>
                </c:pt>
                <c:pt idx="6112" formatCode="General">
                  <c:v>0.49395426388255698</c:v>
                </c:pt>
                <c:pt idx="6113" formatCode="General">
                  <c:v>0.49395970511628501</c:v>
                </c:pt>
                <c:pt idx="6114" formatCode="General">
                  <c:v>0.49396514621971799</c:v>
                </c:pt>
                <c:pt idx="6115" formatCode="General">
                  <c:v>0.49397058719283699</c:v>
                </c:pt>
                <c:pt idx="6116" formatCode="General">
                  <c:v>0.49397602803562202</c:v>
                </c:pt>
                <c:pt idx="6117" formatCode="General">
                  <c:v>0.49398146874805299</c:v>
                </c:pt>
                <c:pt idx="6118" formatCode="General">
                  <c:v>0.49398690933011102</c:v>
                </c:pt>
                <c:pt idx="6119" formatCode="General">
                  <c:v>0.49399234978177498</c:v>
                </c:pt>
                <c:pt idx="6120" formatCode="General">
                  <c:v>0.49399779010302602</c:v>
                </c:pt>
                <c:pt idx="6121" formatCode="General">
                  <c:v>0.49400323029384502</c:v>
                </c:pt>
                <c:pt idx="6122" formatCode="General">
                  <c:v>0.49400867035421098</c:v>
                </c:pt>
                <c:pt idx="6123" formatCode="General">
                  <c:v>0.49401411028410502</c:v>
                </c:pt>
                <c:pt idx="6124" formatCode="General">
                  <c:v>0.49401955008350701</c:v>
                </c:pt>
                <c:pt idx="6125" formatCode="General">
                  <c:v>0.494024989752397</c:v>
                </c:pt>
                <c:pt idx="6126" formatCode="General">
                  <c:v>0.49403042929075602</c:v>
                </c:pt>
                <c:pt idx="6127" formatCode="General">
                  <c:v>0.49403586869856397</c:v>
                </c:pt>
                <c:pt idx="6128" formatCode="General">
                  <c:v>0.49404130797580098</c:v>
                </c:pt>
                <c:pt idx="6129" formatCode="General">
                  <c:v>0.49404674712244701</c:v>
                </c:pt>
                <c:pt idx="6130" formatCode="General">
                  <c:v>0.49405218613848301</c:v>
                </c:pt>
                <c:pt idx="6131" formatCode="General">
                  <c:v>0.494057625023889</c:v>
                </c:pt>
                <c:pt idx="6132" formatCode="General">
                  <c:v>0.49406306377864601</c:v>
                </c:pt>
                <c:pt idx="6133" formatCode="General">
                  <c:v>0.49406850240273198</c:v>
                </c:pt>
                <c:pt idx="6134" formatCode="General">
                  <c:v>0.49407394089612899</c:v>
                </c:pt>
                <c:pt idx="6135" formatCode="General">
                  <c:v>0.49407937925881701</c:v>
                </c:pt>
                <c:pt idx="6136" formatCode="General">
                  <c:v>0.49408481749077698</c:v>
                </c:pt>
                <c:pt idx="6137" formatCode="General">
                  <c:v>0.49409025559198699</c:v>
                </c:pt>
                <c:pt idx="6138" formatCode="General">
                  <c:v>0.49409569356242999</c:v>
                </c:pt>
                <c:pt idx="6139" formatCode="General">
                  <c:v>0.494101131402084</c:v>
                </c:pt>
                <c:pt idx="6140" formatCode="General">
                  <c:v>0.49410656911093098</c:v>
                </c:pt>
                <c:pt idx="6141" formatCode="General">
                  <c:v>0.494112006688949</c:v>
                </c:pt>
                <c:pt idx="6142" formatCode="General">
                  <c:v>0.49411744413612102</c:v>
                </c:pt>
                <c:pt idx="6143" formatCode="General">
                  <c:v>0.494122881452425</c:v>
                </c:pt>
                <c:pt idx="6144" formatCode="General">
                  <c:v>0.49412831863784301</c:v>
                </c:pt>
                <c:pt idx="6145" formatCode="General">
                  <c:v>0.49413375569235302</c:v>
                </c:pt>
                <c:pt idx="6146" formatCode="General">
                  <c:v>0.49413919261593803</c:v>
                </c:pt>
                <c:pt idx="6147" formatCode="General">
                  <c:v>0.49414462940857601</c:v>
                </c:pt>
                <c:pt idx="6148" formatCode="General">
                  <c:v>0.49415006607024797</c:v>
                </c:pt>
                <c:pt idx="6149" formatCode="General">
                  <c:v>0.49415550260093499</c:v>
                </c:pt>
                <c:pt idx="6150" formatCode="General">
                  <c:v>0.49416093900061597</c:v>
                </c:pt>
                <c:pt idx="6151" formatCode="General">
                  <c:v>0.49416637526927099</c:v>
                </c:pt>
                <c:pt idx="6152" formatCode="General">
                  <c:v>0.49417181140688199</c:v>
                </c:pt>
                <c:pt idx="6153" formatCode="General">
                  <c:v>0.494177247413427</c:v>
                </c:pt>
                <c:pt idx="6154" formatCode="General">
                  <c:v>0.49418268328888898</c:v>
                </c:pt>
                <c:pt idx="6155" formatCode="General">
                  <c:v>0.494188119033246</c:v>
                </c:pt>
                <c:pt idx="6156" formatCode="General">
                  <c:v>0.49419355464647802</c:v>
                </c:pt>
                <c:pt idx="6157" formatCode="General">
                  <c:v>0.494198990128567</c:v>
                </c:pt>
                <c:pt idx="6158" formatCode="General">
                  <c:v>0.494204425479492</c:v>
                </c:pt>
                <c:pt idx="6159" formatCode="General">
                  <c:v>0.49420986069923301</c:v>
                </c:pt>
                <c:pt idx="6160" formatCode="General">
                  <c:v>0.49421529578777101</c:v>
                </c:pt>
                <c:pt idx="6161" formatCode="General">
                  <c:v>0.49422073074508599</c:v>
                </c:pt>
                <c:pt idx="6162" formatCode="General">
                  <c:v>0.494226165571158</c:v>
                </c:pt>
                <c:pt idx="6163" formatCode="General">
                  <c:v>0.49423160026596802</c:v>
                </c:pt>
                <c:pt idx="6164" formatCode="General">
                  <c:v>0.49423703482949499</c:v>
                </c:pt>
                <c:pt idx="6165" formatCode="General">
                  <c:v>0.49424246926172</c:v>
                </c:pt>
                <c:pt idx="6166" formatCode="General">
                  <c:v>0.49424790356262199</c:v>
                </c:pt>
                <c:pt idx="6167" formatCode="General">
                  <c:v>0.494253337732183</c:v>
                </c:pt>
                <c:pt idx="6168" formatCode="General">
                  <c:v>0.49425877177038202</c:v>
                </c:pt>
                <c:pt idx="6169" formatCode="General">
                  <c:v>0.49426420567719997</c:v>
                </c:pt>
                <c:pt idx="6170" formatCode="General">
                  <c:v>0.49426963945261598</c:v>
                </c:pt>
                <c:pt idx="6171" formatCode="General">
                  <c:v>0.49427507309661101</c:v>
                </c:pt>
                <c:pt idx="6172" formatCode="General">
                  <c:v>0.494280506609166</c:v>
                </c:pt>
                <c:pt idx="6173" formatCode="General">
                  <c:v>0.49428593999025999</c:v>
                </c:pt>
                <c:pt idx="6174" formatCode="General">
                  <c:v>0.49429137323987299</c:v>
                </c:pt>
                <c:pt idx="6175" formatCode="General">
                  <c:v>0.49429680635798601</c:v>
                </c:pt>
                <c:pt idx="6176" formatCode="General">
                  <c:v>0.49430223934457901</c:v>
                </c:pt>
                <c:pt idx="6177" formatCode="General">
                  <c:v>0.49430767219963201</c:v>
                </c:pt>
                <c:pt idx="6178" formatCode="General">
                  <c:v>0.49431310492312602</c:v>
                </c:pt>
                <c:pt idx="6179" formatCode="General">
                  <c:v>0.49431853751504001</c:v>
                </c:pt>
                <c:pt idx="6180" formatCode="General">
                  <c:v>0.49432396997535399</c:v>
                </c:pt>
                <c:pt idx="6181" formatCode="General">
                  <c:v>0.49432940230404998</c:v>
                </c:pt>
                <c:pt idx="6182" formatCode="General">
                  <c:v>0.49433483450110599</c:v>
                </c:pt>
                <c:pt idx="6183" formatCode="General">
                  <c:v>0.49434026656650298</c:v>
                </c:pt>
                <c:pt idx="6184" formatCode="General">
                  <c:v>0.49434569850022198</c:v>
                </c:pt>
                <c:pt idx="6185" formatCode="General">
                  <c:v>0.49435113030224298</c:v>
                </c:pt>
                <c:pt idx="6186" formatCode="General">
                  <c:v>0.49435656197254502</c:v>
                </c:pt>
                <c:pt idx="6187" formatCode="General">
                  <c:v>0.49436199351110899</c:v>
                </c:pt>
                <c:pt idx="6188" formatCode="General">
                  <c:v>0.49436742491791502</c:v>
                </c:pt>
                <c:pt idx="6189" formatCode="General">
                  <c:v>0.49437285619294302</c:v>
                </c:pt>
                <c:pt idx="6190" formatCode="General">
                  <c:v>0.494378287336174</c:v>
                </c:pt>
                <c:pt idx="6191" formatCode="General">
                  <c:v>0.49438371834758699</c:v>
                </c:pt>
                <c:pt idx="6192" formatCode="General">
                  <c:v>0.49438914922716298</c:v>
                </c:pt>
                <c:pt idx="6193" formatCode="General">
                  <c:v>0.49439457997488201</c:v>
                </c:pt>
                <c:pt idx="6194" formatCode="General">
                  <c:v>0.49440001059072403</c:v>
                </c:pt>
                <c:pt idx="6195" formatCode="General">
                  <c:v>0.49440544107466999</c:v>
                </c:pt>
                <c:pt idx="6196" formatCode="General">
                  <c:v>0.49441087142669798</c:v>
                </c:pt>
                <c:pt idx="6197" formatCode="General">
                  <c:v>0.49441630164679101</c:v>
                </c:pt>
                <c:pt idx="6198" formatCode="General">
                  <c:v>0.49442173173492698</c:v>
                </c:pt>
                <c:pt idx="6199" formatCode="General">
                  <c:v>0.49442716169108603</c:v>
                </c:pt>
                <c:pt idx="6200" formatCode="General">
                  <c:v>0.49443259151524999</c:v>
                </c:pt>
                <c:pt idx="6201" formatCode="General">
                  <c:v>0.49443802120739799</c:v>
                </c:pt>
                <c:pt idx="6202" formatCode="General">
                  <c:v>0.49444345076751101</c:v>
                </c:pt>
                <c:pt idx="6203" formatCode="General">
                  <c:v>0.49444888019556699</c:v>
                </c:pt>
                <c:pt idx="6204" formatCode="General">
                  <c:v>0.494454309491549</c:v>
                </c:pt>
                <c:pt idx="6205" formatCode="General">
                  <c:v>0.49445973865543502</c:v>
                </c:pt>
                <c:pt idx="6206" formatCode="General">
                  <c:v>0.494465167687206</c:v>
                </c:pt>
                <c:pt idx="6207" formatCode="General">
                  <c:v>0.494470596586843</c:v>
                </c:pt>
                <c:pt idx="6208" formatCode="General">
                  <c:v>0.494476025354324</c:v>
                </c:pt>
                <c:pt idx="6209" formatCode="General">
                  <c:v>0.494481453989631</c:v>
                </c:pt>
                <c:pt idx="6210" formatCode="General">
                  <c:v>0.49448688249274297</c:v>
                </c:pt>
                <c:pt idx="6211" formatCode="General">
                  <c:v>0.49449231086364098</c:v>
                </c:pt>
                <c:pt idx="6212" formatCode="General">
                  <c:v>0.49449773910230499</c:v>
                </c:pt>
                <c:pt idx="6213" formatCode="General">
                  <c:v>0.49450316720871401</c:v>
                </c:pt>
                <c:pt idx="6214" formatCode="General">
                  <c:v>0.49450859518285001</c:v>
                </c:pt>
                <c:pt idx="6215" formatCode="General">
                  <c:v>0.494514023024692</c:v>
                </c:pt>
                <c:pt idx="6216" formatCode="General">
                  <c:v>0.49451945073421999</c:v>
                </c:pt>
                <c:pt idx="6217" formatCode="General">
                  <c:v>0.49452487831141501</c:v>
                </c:pt>
                <c:pt idx="6218" formatCode="General">
                  <c:v>0.49453030575625601</c:v>
                </c:pt>
                <c:pt idx="6219" formatCode="General">
                  <c:v>0.494535733068724</c:v>
                </c:pt>
                <c:pt idx="6220" formatCode="General">
                  <c:v>0.49454116024879802</c:v>
                </c:pt>
                <c:pt idx="6221" formatCode="General">
                  <c:v>0.49454658729646001</c:v>
                </c:pt>
                <c:pt idx="6222" formatCode="General">
                  <c:v>0.49455201421168898</c:v>
                </c:pt>
                <c:pt idx="6223" formatCode="General">
                  <c:v>0.49455744099446503</c:v>
                </c:pt>
                <c:pt idx="6224" formatCode="General">
                  <c:v>0.49456286764476798</c:v>
                </c:pt>
                <c:pt idx="6225" formatCode="General">
                  <c:v>0.49456829416257903</c:v>
                </c:pt>
                <c:pt idx="6226" formatCode="General">
                  <c:v>0.49457372054787702</c:v>
                </c:pt>
                <c:pt idx="6227" formatCode="General">
                  <c:v>0.49457914680064302</c:v>
                </c:pt>
                <c:pt idx="6228" formatCode="General">
                  <c:v>0.494584572920857</c:v>
                </c:pt>
                <c:pt idx="6229" formatCode="General">
                  <c:v>0.49458999890849797</c:v>
                </c:pt>
                <c:pt idx="6230" formatCode="General">
                  <c:v>0.49459542476354801</c:v>
                </c:pt>
                <c:pt idx="6231" formatCode="General">
                  <c:v>0.49460081203673301</c:v>
                </c:pt>
                <c:pt idx="6232" formatCode="General">
                  <c:v>0.49460603726977498</c:v>
                </c:pt>
                <c:pt idx="6233" formatCode="General">
                  <c:v>0.49461126234345598</c:v>
                </c:pt>
                <c:pt idx="6234" formatCode="General">
                  <c:v>0.49461648725776203</c:v>
                </c:pt>
                <c:pt idx="6235" formatCode="General">
                  <c:v>0.49462171201268001</c:v>
                </c:pt>
                <c:pt idx="6236" formatCode="General">
                  <c:v>0.49462693660819501</c:v>
                </c:pt>
                <c:pt idx="6237" formatCode="General">
                  <c:v>0.49463216104429197</c:v>
                </c:pt>
                <c:pt idx="6238" formatCode="General">
                  <c:v>0.49463738532095802</c:v>
                </c:pt>
                <c:pt idx="6239" formatCode="General">
                  <c:v>0.494642609438179</c:v>
                </c:pt>
                <c:pt idx="6240" formatCode="General">
                  <c:v>0.49464783339593998</c:v>
                </c:pt>
                <c:pt idx="6241" formatCode="General">
                  <c:v>0.49465305719422697</c:v>
                </c:pt>
                <c:pt idx="6242" formatCode="General">
                  <c:v>0.49465828083302599</c:v>
                </c:pt>
                <c:pt idx="6243" formatCode="General">
                  <c:v>0.49466350431232298</c:v>
                </c:pt>
                <c:pt idx="6244" formatCode="General">
                  <c:v>0.49466872763210401</c:v>
                </c:pt>
                <c:pt idx="6245" formatCode="General">
                  <c:v>0.49467395079235499</c:v>
                </c:pt>
                <c:pt idx="6246" formatCode="General">
                  <c:v>0.49467917379306098</c:v>
                </c:pt>
                <c:pt idx="6247" formatCode="General">
                  <c:v>0.49468439663420899</c:v>
                </c:pt>
                <c:pt idx="6248" formatCode="General">
                  <c:v>0.49468961931578398</c:v>
                </c:pt>
                <c:pt idx="6249" formatCode="General">
                  <c:v>0.49469484183777201</c:v>
                </c:pt>
                <c:pt idx="6250" formatCode="General">
                  <c:v>0.494700064200159</c:v>
                </c:pt>
                <c:pt idx="6251" formatCode="General">
                  <c:v>0.49470528640293099</c:v>
                </c:pt>
                <c:pt idx="6252" formatCode="General">
                  <c:v>0.494710508446074</c:v>
                </c:pt>
                <c:pt idx="6253" formatCode="General">
                  <c:v>0.494715730329574</c:v>
                </c:pt>
                <c:pt idx="6254" formatCode="General">
                  <c:v>0.49472095205341599</c:v>
                </c:pt>
                <c:pt idx="6255" formatCode="General">
                  <c:v>0.49472617361758697</c:v>
                </c:pt>
                <c:pt idx="6256" formatCode="General">
                  <c:v>0.49473139502207197</c:v>
                </c:pt>
                <c:pt idx="6257" formatCode="General">
                  <c:v>0.494736616266858</c:v>
                </c:pt>
                <c:pt idx="6258" formatCode="General">
                  <c:v>0.494741837351929</c:v>
                </c:pt>
                <c:pt idx="6259" formatCode="General">
                  <c:v>0.494747058277273</c:v>
                </c:pt>
                <c:pt idx="6260" formatCode="General">
                  <c:v>0.494752279042875</c:v>
                </c:pt>
                <c:pt idx="6261" formatCode="General">
                  <c:v>0.49475749964872001</c:v>
                </c:pt>
                <c:pt idx="6262" formatCode="General">
                  <c:v>0.49476272009479599</c:v>
                </c:pt>
                <c:pt idx="6263" formatCode="General">
                  <c:v>0.49476794038108601</c:v>
                </c:pt>
                <c:pt idx="6264" formatCode="General">
                  <c:v>0.49477316050757902</c:v>
                </c:pt>
                <c:pt idx="6265" formatCode="General">
                  <c:v>0.49477838047425898</c:v>
                </c:pt>
                <c:pt idx="6266" formatCode="General">
                  <c:v>0.49478360028111201</c:v>
                </c:pt>
                <c:pt idx="6267" formatCode="General">
                  <c:v>0.49478881992812501</c:v>
                </c:pt>
                <c:pt idx="6268" formatCode="General">
                  <c:v>0.49479403941528299</c:v>
                </c:pt>
                <c:pt idx="6269" formatCode="General">
                  <c:v>0.49479925874257202</c:v>
                </c:pt>
                <c:pt idx="6270" formatCode="General">
                  <c:v>0.494804477909978</c:v>
                </c:pt>
                <c:pt idx="6271" formatCode="General">
                  <c:v>0.494809696917487</c:v>
                </c:pt>
                <c:pt idx="6272" formatCode="General">
                  <c:v>0.49481491576508502</c:v>
                </c:pt>
                <c:pt idx="6273" formatCode="General">
                  <c:v>0.49482013445275802</c:v>
                </c:pt>
                <c:pt idx="6274" formatCode="General">
                  <c:v>0.49482535298049102</c:v>
                </c:pt>
                <c:pt idx="6275" formatCode="General">
                  <c:v>0.49483057134827102</c:v>
                </c:pt>
                <c:pt idx="6276" formatCode="General">
                  <c:v>0.49483578955608398</c:v>
                </c:pt>
                <c:pt idx="6277" formatCode="General">
                  <c:v>0.49484100760391603</c:v>
                </c:pt>
                <c:pt idx="6278" formatCode="General">
                  <c:v>0.494846225491752</c:v>
                </c:pt>
                <c:pt idx="6279" formatCode="General">
                  <c:v>0.49485144321957802</c:v>
                </c:pt>
                <c:pt idx="6280" formatCode="General">
                  <c:v>0.494856660787381</c:v>
                </c:pt>
                <c:pt idx="6281" formatCode="General">
                  <c:v>0.49486187819514599</c:v>
                </c:pt>
                <c:pt idx="6282" formatCode="General">
                  <c:v>0.49486709544285901</c:v>
                </c:pt>
                <c:pt idx="6283" formatCode="General">
                  <c:v>0.49487231253050601</c:v>
                </c:pt>
                <c:pt idx="6284" formatCode="General">
                  <c:v>0.49487752945807401</c:v>
                </c:pt>
                <c:pt idx="6285" formatCode="General">
                  <c:v>0.49488274622554801</c:v>
                </c:pt>
                <c:pt idx="6286" formatCode="General">
                  <c:v>0.49488796283291397</c:v>
                </c:pt>
                <c:pt idx="6287" formatCode="General">
                  <c:v>0.49489317928015703</c:v>
                </c:pt>
                <c:pt idx="6288" formatCode="General">
                  <c:v>0.494898395567265</c:v>
                </c:pt>
                <c:pt idx="6289" formatCode="General">
                  <c:v>0.49490361169422298</c:v>
                </c:pt>
                <c:pt idx="6290" formatCode="General">
                  <c:v>0.49490882766101602</c:v>
                </c:pt>
                <c:pt idx="6291" formatCode="General">
                  <c:v>0.49491404346763201</c:v>
                </c:pt>
                <c:pt idx="6292" formatCode="General">
                  <c:v>0.49491925911405499</c:v>
                </c:pt>
                <c:pt idx="6293" formatCode="General">
                  <c:v>0.494924474600272</c:v>
                </c:pt>
                <c:pt idx="6294" formatCode="General">
                  <c:v>0.49492968992626901</c:v>
                </c:pt>
                <c:pt idx="6295" formatCode="General">
                  <c:v>0.49493490509203197</c:v>
                </c:pt>
                <c:pt idx="6296" formatCode="General">
                  <c:v>0.49494012009754601</c:v>
                </c:pt>
                <c:pt idx="6297" formatCode="General">
                  <c:v>0.49494533494279802</c:v>
                </c:pt>
                <c:pt idx="6298" formatCode="General">
                  <c:v>0.49495054962777402</c:v>
                </c:pt>
                <c:pt idx="6299" formatCode="General">
                  <c:v>0.49495555979668099</c:v>
                </c:pt>
                <c:pt idx="6300" formatCode="General">
                  <c:v>0.49496050791903401</c:v>
                </c:pt>
                <c:pt idx="6301" formatCode="General">
                  <c:v>0.494965455833837</c:v>
                </c:pt>
                <c:pt idx="6302" formatCode="General">
                  <c:v>0.49497040354107003</c:v>
                </c:pt>
                <c:pt idx="6303" formatCode="General">
                  <c:v>0.494975351040713</c:v>
                </c:pt>
                <c:pt idx="6304" formatCode="General">
                  <c:v>0.49498029833274598</c:v>
                </c:pt>
                <c:pt idx="6305" formatCode="General">
                  <c:v>0.494985245417148</c:v>
                </c:pt>
                <c:pt idx="6306" formatCode="General">
                  <c:v>0.49499019229389901</c:v>
                </c:pt>
                <c:pt idx="6307" formatCode="General">
                  <c:v>0.49499513896297798</c:v>
                </c:pt>
                <c:pt idx="6308" formatCode="General">
                  <c:v>0.49500008542436502</c:v>
                </c:pt>
                <c:pt idx="6309" formatCode="General">
                  <c:v>0.495005031678041</c:v>
                </c:pt>
                <c:pt idx="6310" formatCode="General">
                  <c:v>0.49500997772398397</c:v>
                </c:pt>
                <c:pt idx="6311" formatCode="General">
                  <c:v>0.49501492356217403</c:v>
                </c:pt>
                <c:pt idx="6312" formatCode="General">
                  <c:v>0.495019869192591</c:v>
                </c:pt>
                <c:pt idx="6313" formatCode="General">
                  <c:v>0.49502481461521403</c:v>
                </c:pt>
                <c:pt idx="6314" formatCode="General">
                  <c:v>0.49502975983002501</c:v>
                </c:pt>
                <c:pt idx="6315" formatCode="General">
                  <c:v>0.49503470483700102</c:v>
                </c:pt>
                <c:pt idx="6316" formatCode="General">
                  <c:v>0.49503964963612301</c:v>
                </c:pt>
                <c:pt idx="6317" formatCode="General">
                  <c:v>0.49504459422737002</c:v>
                </c:pt>
                <c:pt idx="6318" formatCode="General">
                  <c:v>0.49504953861072298</c:v>
                </c:pt>
                <c:pt idx="6319" formatCode="General">
                  <c:v>0.49505448278616099</c:v>
                </c:pt>
                <c:pt idx="6320" formatCode="General">
                  <c:v>0.49505942675366299</c:v>
                </c:pt>
                <c:pt idx="6321" formatCode="General">
                  <c:v>0.49506437051321001</c:v>
                </c:pt>
                <c:pt idx="6322" formatCode="General">
                  <c:v>0.495069314064781</c:v>
                </c:pt>
                <c:pt idx="6323" formatCode="General">
                  <c:v>0.49507425740835498</c:v>
                </c:pt>
                <c:pt idx="6324" formatCode="General">
                  <c:v>0.49507921886469802</c:v>
                </c:pt>
                <c:pt idx="6325" formatCode="General">
                  <c:v>0.49508423156801301</c:v>
                </c:pt>
                <c:pt idx="6326" formatCode="General">
                  <c:v>0.49508924408843502</c:v>
                </c:pt>
                <c:pt idx="6327" formatCode="General">
                  <c:v>0.49509425642594801</c:v>
                </c:pt>
                <c:pt idx="6328" formatCode="General">
                  <c:v>0.49509926858053499</c:v>
                </c:pt>
                <c:pt idx="6329" formatCode="General">
                  <c:v>0.49510428055217898</c:v>
                </c:pt>
                <c:pt idx="6330" formatCode="General">
                  <c:v>0.49510929234086398</c:v>
                </c:pt>
                <c:pt idx="6331" formatCode="General">
                  <c:v>0.49511430394657402</c:v>
                </c:pt>
                <c:pt idx="6332" formatCode="General">
                  <c:v>0.49511931536929099</c:v>
                </c:pt>
                <c:pt idx="6333" formatCode="General">
                  <c:v>0.49512432660900002</c:v>
                </c:pt>
                <c:pt idx="6334" formatCode="General">
                  <c:v>0.49512767766092902</c:v>
                </c:pt>
                <c:pt idx="6335" formatCode="General">
                  <c:v>0.49513088263289901</c:v>
                </c:pt>
                <c:pt idx="6336" formatCode="General">
                  <c:v>0.49513408746098603</c:v>
                </c:pt>
                <c:pt idx="6337" formatCode="General">
                  <c:v>0.49513729214520003</c:v>
                </c:pt>
                <c:pt idx="6338" formatCode="General">
                  <c:v>0.49514049668555399</c:v>
                </c:pt>
                <c:pt idx="6339" formatCode="General">
                  <c:v>0.49514370527805102</c:v>
                </c:pt>
                <c:pt idx="6340" formatCode="General">
                  <c:v>0.49514691435352798</c:v>
                </c:pt>
                <c:pt idx="6341" formatCode="General">
                  <c:v>0.49515012327719299</c:v>
                </c:pt>
                <c:pt idx="6342" formatCode="General">
                  <c:v>0.49515333204905698</c:v>
                </c:pt>
                <c:pt idx="6343" formatCode="General">
                  <c:v>0.49515654066913001</c:v>
                </c:pt>
                <c:pt idx="6344" formatCode="General">
                  <c:v>0.495159749137422</c:v>
                </c:pt>
                <c:pt idx="6345" formatCode="General">
                  <c:v>0.49516295745394501</c:v>
                </c:pt>
                <c:pt idx="6346" formatCode="General">
                  <c:v>0.49516616561870802</c:v>
                </c:pt>
                <c:pt idx="6347" formatCode="General">
                  <c:v>0.49516937363172298</c:v>
                </c:pt>
                <c:pt idx="6348" formatCode="General">
                  <c:v>0.49517258149299898</c:v>
                </c:pt>
                <c:pt idx="6349" formatCode="General">
                  <c:v>0.49517578920254801</c:v>
                </c:pt>
                <c:pt idx="6350" formatCode="General">
                  <c:v>0.49517899676037902</c:v>
                </c:pt>
                <c:pt idx="6351" formatCode="General">
                  <c:v>0.49518220416650399</c:v>
                </c:pt>
                <c:pt idx="6352" formatCode="General">
                  <c:v>0.49518541142093198</c:v>
                </c:pt>
                <c:pt idx="6353" formatCode="General">
                  <c:v>0.49518861852367502</c:v>
                </c:pt>
                <c:pt idx="6354" formatCode="General">
                  <c:v>0.495191825474743</c:v>
                </c:pt>
                <c:pt idx="6355" formatCode="General">
                  <c:v>0.49519503227414602</c:v>
                </c:pt>
                <c:pt idx="6356" formatCode="General">
                  <c:v>0.49519823892189502</c:v>
                </c:pt>
                <c:pt idx="6357" formatCode="General">
                  <c:v>0.49520144541800099</c:v>
                </c:pt>
                <c:pt idx="6358" formatCode="General">
                  <c:v>0.49520465176247302</c:v>
                </c:pt>
                <c:pt idx="6359" formatCode="General">
                  <c:v>0.49520785795532402</c:v>
                </c:pt>
                <c:pt idx="6360" formatCode="General">
                  <c:v>0.49521106399656201</c:v>
                </c:pt>
                <c:pt idx="6361" formatCode="General">
                  <c:v>0.49521426988619899</c:v>
                </c:pt>
                <c:pt idx="6362" formatCode="General">
                  <c:v>0.49521747562424601</c:v>
                </c:pt>
                <c:pt idx="6363" formatCode="General">
                  <c:v>0.495220681210712</c:v>
                </c:pt>
                <c:pt idx="6364" formatCode="General">
                  <c:v>0.49522388664560801</c:v>
                </c:pt>
                <c:pt idx="6365" formatCode="General">
                  <c:v>0.49522709192894598</c:v>
                </c:pt>
                <c:pt idx="6366" formatCode="General">
                  <c:v>0.49523029706073501</c:v>
                </c:pt>
                <c:pt idx="6367" formatCode="General">
                  <c:v>0.49523350204098598</c:v>
                </c:pt>
                <c:pt idx="6368" formatCode="General">
                  <c:v>0.495236706869709</c:v>
                </c:pt>
                <c:pt idx="6369" formatCode="General">
                  <c:v>0.49523991154691599</c:v>
                </c:pt>
                <c:pt idx="6370" formatCode="General">
                  <c:v>0.49524311607261701</c:v>
                </c:pt>
                <c:pt idx="6371" formatCode="General">
                  <c:v>0.49524632044682199</c:v>
                </c:pt>
                <c:pt idx="6372" formatCode="General">
                  <c:v>0.49524952466954197</c:v>
                </c:pt>
                <c:pt idx="6373" formatCode="General">
                  <c:v>0.49525272874078702</c:v>
                </c:pt>
                <c:pt idx="6374" formatCode="General">
                  <c:v>0.495255932660569</c:v>
                </c:pt>
                <c:pt idx="6375" formatCode="General">
                  <c:v>0.49525913642889702</c:v>
                </c:pt>
                <c:pt idx="6376" formatCode="General">
                  <c:v>0.49526234004578301</c:v>
                </c:pt>
                <c:pt idx="6377" formatCode="General">
                  <c:v>0.49526554351123597</c:v>
                </c:pt>
                <c:pt idx="6378" formatCode="General">
                  <c:v>0.495268746825267</c:v>
                </c:pt>
                <c:pt idx="6379" formatCode="General">
                  <c:v>0.49527194998788798</c:v>
                </c:pt>
                <c:pt idx="6380" formatCode="General">
                  <c:v>0.49527515299910901</c:v>
                </c:pt>
                <c:pt idx="6381" formatCode="General">
                  <c:v>0.49527835585893898</c:v>
                </c:pt>
                <c:pt idx="6382" formatCode="General">
                  <c:v>0.49528155856739098</c:v>
                </c:pt>
                <c:pt idx="6383" formatCode="General">
                  <c:v>0.495284761124474</c:v>
                </c:pt>
                <c:pt idx="6384" formatCode="General">
                  <c:v>0.49528796353019899</c:v>
                </c:pt>
                <c:pt idx="6385" formatCode="General">
                  <c:v>0.49529116578457599</c:v>
                </c:pt>
                <c:pt idx="6386" formatCode="General">
                  <c:v>0.49529436788761699</c:v>
                </c:pt>
                <c:pt idx="6387" formatCode="General">
                  <c:v>0.49529756983933199</c:v>
                </c:pt>
                <c:pt idx="6388" formatCode="General">
                  <c:v>0.49530077163973102</c:v>
                </c:pt>
                <c:pt idx="6389" formatCode="General">
                  <c:v>0.49530397328882497</c:v>
                </c:pt>
                <c:pt idx="6390" formatCode="General">
                  <c:v>0.495307174786625</c:v>
                </c:pt>
                <c:pt idx="6391" formatCode="General">
                  <c:v>0.49531037613314199</c:v>
                </c:pt>
                <c:pt idx="6392" formatCode="General">
                  <c:v>0.49531357732838499</c:v>
                </c:pt>
                <c:pt idx="6393" formatCode="General">
                  <c:v>0.49531677837236598</c:v>
                </c:pt>
                <c:pt idx="6394" formatCode="General">
                  <c:v>0.49531997926509502</c:v>
                </c:pt>
                <c:pt idx="6395" formatCode="General">
                  <c:v>0.49532318000658299</c:v>
                </c:pt>
                <c:pt idx="6396" formatCode="General">
                  <c:v>0.49532638059684098</c:v>
                </c:pt>
                <c:pt idx="6397" formatCode="General">
                  <c:v>0.49532958103587799</c:v>
                </c:pt>
                <c:pt idx="6398" formatCode="General">
                  <c:v>0.49533278132370701</c:v>
                </c:pt>
                <c:pt idx="6399" formatCode="General">
                  <c:v>0.49533598146033597</c:v>
                </c:pt>
                <c:pt idx="6400" formatCode="General">
                  <c:v>0.49533918144577799</c:v>
                </c:pt>
                <c:pt idx="6401" formatCode="General">
                  <c:v>0.49534238128004299</c:v>
                </c:pt>
                <c:pt idx="6402" formatCode="General">
                  <c:v>0.49534558096314102</c:v>
                </c:pt>
                <c:pt idx="6403" formatCode="General">
                  <c:v>0.49534878049508302</c:v>
                </c:pt>
                <c:pt idx="6404" formatCode="General">
                  <c:v>0.49535197987587898</c:v>
                </c:pt>
                <c:pt idx="6405" formatCode="General">
                  <c:v>0.495355179105541</c:v>
                </c:pt>
                <c:pt idx="6406" formatCode="General">
                  <c:v>0.49535837818407902</c:v>
                </c:pt>
                <c:pt idx="6407" formatCode="General">
                  <c:v>0.49536157711150403</c:v>
                </c:pt>
                <c:pt idx="6408" formatCode="General">
                  <c:v>0.49536477588782601</c:v>
                </c:pt>
                <c:pt idx="6409" formatCode="General">
                  <c:v>0.49536797451305498</c:v>
                </c:pt>
                <c:pt idx="6410" formatCode="General">
                  <c:v>0.49537117298720401</c:v>
                </c:pt>
                <c:pt idx="6411" formatCode="General">
                  <c:v>0.495374371310281</c:v>
                </c:pt>
                <c:pt idx="6412" formatCode="General">
                  <c:v>0.495377569482299</c:v>
                </c:pt>
                <c:pt idx="6413" formatCode="General">
                  <c:v>0.49538076750326698</c:v>
                </c:pt>
                <c:pt idx="6414" formatCode="General">
                  <c:v>0.49538396537319701</c:v>
                </c:pt>
                <c:pt idx="6415" formatCode="General">
                  <c:v>0.49538716309209802</c:v>
                </c:pt>
                <c:pt idx="6416" formatCode="General">
                  <c:v>0.49539036065998299</c:v>
                </c:pt>
                <c:pt idx="6417" formatCode="General">
                  <c:v>0.49539355807685997</c:v>
                </c:pt>
                <c:pt idx="6418" formatCode="General">
                  <c:v>0.49539675534274202</c:v>
                </c:pt>
                <c:pt idx="6419" formatCode="General">
                  <c:v>0.49539995245763802</c:v>
                </c:pt>
                <c:pt idx="6420" formatCode="General">
                  <c:v>0.49540314942156</c:v>
                </c:pt>
                <c:pt idx="6421" formatCode="General">
                  <c:v>0.49540634623451801</c:v>
                </c:pt>
                <c:pt idx="6422" formatCode="General">
                  <c:v>0.495409542896523</c:v>
                </c:pt>
                <c:pt idx="6423" formatCode="General">
                  <c:v>0.49541273940758501</c:v>
                </c:pt>
                <c:pt idx="6424" formatCode="General">
                  <c:v>0.49541593576771498</c:v>
                </c:pt>
                <c:pt idx="6425" formatCode="General">
                  <c:v>0.495419131976925</c:v>
                </c:pt>
                <c:pt idx="6426" formatCode="General">
                  <c:v>0.49542232803522401</c:v>
                </c:pt>
                <c:pt idx="6427" formatCode="General">
                  <c:v>0.49542552394262301</c:v>
                </c:pt>
                <c:pt idx="6428" formatCode="General">
                  <c:v>0.49542871969913299</c:v>
                </c:pt>
                <c:pt idx="6429" formatCode="General">
                  <c:v>0.49543191530476599</c:v>
                </c:pt>
                <c:pt idx="6430" formatCode="General">
                  <c:v>0.49543511075953001</c:v>
                </c:pt>
                <c:pt idx="6431" formatCode="General">
                  <c:v>0.49543830606343803</c:v>
                </c:pt>
                <c:pt idx="6432" formatCode="General">
                  <c:v>0.49544150121649899</c:v>
                </c:pt>
                <c:pt idx="6433" formatCode="General">
                  <c:v>0.495444696218726</c:v>
                </c:pt>
                <c:pt idx="6434" formatCode="General">
                  <c:v>0.49544789107012699</c:v>
                </c:pt>
                <c:pt idx="6435" formatCode="General">
                  <c:v>0.49545108577071501</c:v>
                </c:pt>
                <c:pt idx="6436" formatCode="General">
                  <c:v>0.49545428032049899</c:v>
                </c:pt>
                <c:pt idx="6437" formatCode="General">
                  <c:v>0.49545747471949098</c:v>
                </c:pt>
                <c:pt idx="6438" formatCode="General">
                  <c:v>0.49546066896770102</c:v>
                </c:pt>
                <c:pt idx="6439" formatCode="General">
                  <c:v>0.49546386306514001</c:v>
                </c:pt>
                <c:pt idx="6440" formatCode="General">
                  <c:v>0.49546701262484399</c:v>
                </c:pt>
                <c:pt idx="6441" formatCode="General">
                  <c:v>0.49547013320172101</c:v>
                </c:pt>
                <c:pt idx="6442" formatCode="General">
                  <c:v>0.495473253652081</c:v>
                </c:pt>
                <c:pt idx="6443" formatCode="General">
                  <c:v>0.49547637397592798</c:v>
                </c:pt>
                <c:pt idx="6444" formatCode="General">
                  <c:v>0.49547949417326598</c:v>
                </c:pt>
                <c:pt idx="6445" formatCode="General">
                  <c:v>0.49548261424409901</c:v>
                </c:pt>
                <c:pt idx="6446" formatCode="General">
                  <c:v>0.49548573418843</c:v>
                </c:pt>
                <c:pt idx="6447" formatCode="General">
                  <c:v>0.49548885400626402</c:v>
                </c:pt>
                <c:pt idx="6448" formatCode="General">
                  <c:v>0.495491973697604</c:v>
                </c:pt>
                <c:pt idx="6449" formatCode="General">
                  <c:v>0.495495093262454</c:v>
                </c:pt>
                <c:pt idx="6450" formatCode="General">
                  <c:v>0.49549821270081801</c:v>
                </c:pt>
                <c:pt idx="6451" formatCode="General">
                  <c:v>0.49550123506978</c:v>
                </c:pt>
                <c:pt idx="6452" formatCode="General">
                  <c:v>0.49550456153219902</c:v>
                </c:pt>
                <c:pt idx="6453" formatCode="General">
                  <c:v>0.49550788780647198</c:v>
                </c:pt>
                <c:pt idx="6454" formatCode="General">
                  <c:v>0.495511213892596</c:v>
                </c:pt>
                <c:pt idx="6455" formatCode="General">
                  <c:v>0.49551453979057303</c:v>
                </c:pt>
                <c:pt idx="6456" formatCode="General">
                  <c:v>0.495517865500401</c:v>
                </c:pt>
                <c:pt idx="6457" formatCode="General">
                  <c:v>0.49552119102207798</c:v>
                </c:pt>
                <c:pt idx="6458" formatCode="General">
                  <c:v>0.49552451635560602</c:v>
                </c:pt>
                <c:pt idx="6459" formatCode="General">
                  <c:v>0.495527841500981</c:v>
                </c:pt>
                <c:pt idx="6460" formatCode="General">
                  <c:v>0.495531166458205</c:v>
                </c:pt>
                <c:pt idx="6461" formatCode="General">
                  <c:v>0.49553418973956798</c:v>
                </c:pt>
                <c:pt idx="6462" formatCode="General">
                  <c:v>0.495536749046456</c:v>
                </c:pt>
                <c:pt idx="6463" formatCode="General">
                  <c:v>0.495539308223923</c:v>
                </c:pt>
                <c:pt idx="6464" formatCode="General">
                  <c:v>0.49554186727197302</c:v>
                </c:pt>
                <c:pt idx="6465" formatCode="General">
                  <c:v>0.49554442619061601</c:v>
                </c:pt>
                <c:pt idx="6466" formatCode="General">
                  <c:v>0.495546984979858</c:v>
                </c:pt>
                <c:pt idx="6467" formatCode="General">
                  <c:v>0.49554954363970499</c:v>
                </c:pt>
                <c:pt idx="6468" formatCode="General">
                  <c:v>0.49555210217016599</c:v>
                </c:pt>
                <c:pt idx="6469" formatCode="General">
                  <c:v>0.49555466057124598</c:v>
                </c:pt>
                <c:pt idx="6470" formatCode="General">
                  <c:v>0.49555721884295401</c:v>
                </c:pt>
                <c:pt idx="6471" formatCode="General">
                  <c:v>0.49555977698529602</c:v>
                </c:pt>
                <c:pt idx="6472" formatCode="General">
                  <c:v>0.49556233499827901</c:v>
                </c:pt>
                <c:pt idx="6473" formatCode="General">
                  <c:v>0.49556489288191102</c:v>
                </c:pt>
                <c:pt idx="6474" formatCode="General">
                  <c:v>0.495567450636198</c:v>
                </c:pt>
                <c:pt idx="6475" formatCode="General">
                  <c:v>0.495570008261147</c:v>
                </c:pt>
                <c:pt idx="6476" formatCode="General">
                  <c:v>0.495572565756766</c:v>
                </c:pt>
                <c:pt idx="6477" formatCode="General">
                  <c:v>0.49557512312306201</c:v>
                </c:pt>
                <c:pt idx="6478" formatCode="General">
                  <c:v>0.49557768036004202</c:v>
                </c:pt>
                <c:pt idx="6479" formatCode="General">
                  <c:v>0.49558023746771301</c:v>
                </c:pt>
                <c:pt idx="6480" formatCode="General">
                  <c:v>0.495582794446082</c:v>
                </c:pt>
                <c:pt idx="6481" formatCode="General">
                  <c:v>0.49558535129515602</c:v>
                </c:pt>
                <c:pt idx="6482" formatCode="General">
                  <c:v>0.49558790801494301</c:v>
                </c:pt>
                <c:pt idx="6483" formatCode="General">
                  <c:v>0.49559046460544798</c:v>
                </c:pt>
                <c:pt idx="6484" formatCode="General">
                  <c:v>0.49559302106668002</c:v>
                </c:pt>
                <c:pt idx="6485" formatCode="General">
                  <c:v>0.49559557739864601</c:v>
                </c:pt>
                <c:pt idx="6486" formatCode="General">
                  <c:v>0.49559813360135302</c:v>
                </c:pt>
                <c:pt idx="6487" formatCode="General">
                  <c:v>0.49560068967480703</c:v>
                </c:pt>
                <c:pt idx="6488" formatCode="General">
                  <c:v>0.49560324561901598</c:v>
                </c:pt>
                <c:pt idx="6489" formatCode="General">
                  <c:v>0.49560580143398703</c:v>
                </c:pt>
                <c:pt idx="6490" formatCode="General">
                  <c:v>0.495608357119728</c:v>
                </c:pt>
                <c:pt idx="6491" formatCode="General">
                  <c:v>0.49561091267624402</c:v>
                </c:pt>
                <c:pt idx="6492" formatCode="General">
                  <c:v>0.49561346810354501</c:v>
                </c:pt>
                <c:pt idx="6493" formatCode="General">
                  <c:v>0.49561602340163502</c:v>
                </c:pt>
                <c:pt idx="6494" formatCode="General">
                  <c:v>0.49561857857052399</c:v>
                </c:pt>
                <c:pt idx="6495" formatCode="General">
                  <c:v>0.49562113361021698</c:v>
                </c:pt>
                <c:pt idx="6496" formatCode="General">
                  <c:v>0.49562378371350502</c:v>
                </c:pt>
                <c:pt idx="6497" formatCode="General">
                  <c:v>0.495626457781774</c:v>
                </c:pt>
                <c:pt idx="6498" formatCode="General">
                  <c:v>0.495629131714999</c:v>
                </c:pt>
                <c:pt idx="6499" formatCode="General">
                  <c:v>0.49563180551318697</c:v>
                </c:pt>
                <c:pt idx="6500" formatCode="General">
                  <c:v>0.49563447917634501</c:v>
                </c:pt>
                <c:pt idx="6501" formatCode="General">
                  <c:v>0.495637152704479</c:v>
                </c:pt>
                <c:pt idx="6502" formatCode="General">
                  <c:v>0.49563982609759699</c:v>
                </c:pt>
                <c:pt idx="6503" formatCode="General">
                  <c:v>0.49564249935570398</c:v>
                </c:pt>
                <c:pt idx="6504" formatCode="General">
                  <c:v>0.49564517247880802</c:v>
                </c:pt>
                <c:pt idx="6505" formatCode="General">
                  <c:v>0.49564784546691498</c:v>
                </c:pt>
                <c:pt idx="6506" formatCode="General">
                  <c:v>0.49565051832003199</c:v>
                </c:pt>
                <c:pt idx="6507" formatCode="General">
                  <c:v>0.49565319103816602</c:v>
                </c:pt>
                <c:pt idx="6508" formatCode="General">
                  <c:v>0.49565586362132402</c:v>
                </c:pt>
                <c:pt idx="6509" formatCode="General">
                  <c:v>0.49565853606951199</c:v>
                </c:pt>
                <c:pt idx="6510" formatCode="General">
                  <c:v>0.49566120838273597</c:v>
                </c:pt>
                <c:pt idx="6511" formatCode="General">
                  <c:v>0.49566388056100502</c:v>
                </c:pt>
                <c:pt idx="6512" formatCode="General">
                  <c:v>0.49566655260432402</c:v>
                </c:pt>
                <c:pt idx="6513" formatCode="General">
                  <c:v>0.49566922451270001</c:v>
                </c:pt>
                <c:pt idx="6514" formatCode="General">
                  <c:v>0.49567189628614</c:v>
                </c:pt>
                <c:pt idx="6515" formatCode="General">
                  <c:v>0.49567456792465098</c:v>
                </c:pt>
                <c:pt idx="6516" formatCode="General">
                  <c:v>0.49567723942823899</c:v>
                </c:pt>
                <c:pt idx="6517" formatCode="General">
                  <c:v>0.49567991079691098</c:v>
                </c:pt>
                <c:pt idx="6518" formatCode="General">
                  <c:v>0.495682582030675</c:v>
                </c:pt>
                <c:pt idx="6519" formatCode="General">
                  <c:v>0.49568525312953599</c:v>
                </c:pt>
                <c:pt idx="6520" formatCode="General">
                  <c:v>0.49568792409350099</c:v>
                </c:pt>
                <c:pt idx="6521" formatCode="General">
                  <c:v>0.495690594922578</c:v>
                </c:pt>
                <c:pt idx="6522" formatCode="General">
                  <c:v>0.49569326561677202</c:v>
                </c:pt>
                <c:pt idx="6523" formatCode="General">
                  <c:v>0.49569593617609198</c:v>
                </c:pt>
                <c:pt idx="6524" formatCode="General">
                  <c:v>0.49569860660054299</c:v>
                </c:pt>
                <c:pt idx="6525" formatCode="General">
                  <c:v>0.49570127689013199</c:v>
                </c:pt>
                <c:pt idx="6526" formatCode="General">
                  <c:v>0.49570394704486598</c:v>
                </c:pt>
                <c:pt idx="6527" formatCode="General">
                  <c:v>0.495706617064752</c:v>
                </c:pt>
                <c:pt idx="6528" formatCode="General">
                  <c:v>0.49570928694979699</c:v>
                </c:pt>
                <c:pt idx="6529" formatCode="General">
                  <c:v>0.49571195670000601</c:v>
                </c:pt>
                <c:pt idx="6530" formatCode="General">
                  <c:v>0.49571462631538799</c:v>
                </c:pt>
                <c:pt idx="6531" formatCode="General">
                  <c:v>0.49571729579594997</c:v>
                </c:pt>
                <c:pt idx="6532" formatCode="General">
                  <c:v>0.49571996514169597</c:v>
                </c:pt>
                <c:pt idx="6533" formatCode="General">
                  <c:v>0.49572263435263503</c:v>
                </c:pt>
                <c:pt idx="6534" formatCode="General">
                  <c:v>0.49572530342877402</c:v>
                </c:pt>
                <c:pt idx="6535" formatCode="General">
                  <c:v>0.49572797237011801</c:v>
                </c:pt>
                <c:pt idx="6536" formatCode="General">
                  <c:v>0.49573064117667598</c:v>
                </c:pt>
                <c:pt idx="6537" formatCode="General">
                  <c:v>0.49573330984845299</c:v>
                </c:pt>
                <c:pt idx="6538" formatCode="General">
                  <c:v>0.49573597838545702</c:v>
                </c:pt>
                <c:pt idx="6539" formatCode="General">
                  <c:v>0.49573864678769303</c:v>
                </c:pt>
                <c:pt idx="6540" formatCode="General">
                  <c:v>0.49574131505517</c:v>
                </c:pt>
                <c:pt idx="6541" formatCode="General">
                  <c:v>0.49574398318789398</c:v>
                </c:pt>
                <c:pt idx="6542" formatCode="General">
                  <c:v>0.49574665118587102</c:v>
                </c:pt>
                <c:pt idx="6543" formatCode="General">
                  <c:v>0.49574931904910902</c:v>
                </c:pt>
                <c:pt idx="6544" formatCode="General">
                  <c:v>0.49575198677761401</c:v>
                </c:pt>
                <c:pt idx="6545" formatCode="General">
                  <c:v>0.49575465437139299</c:v>
                </c:pt>
                <c:pt idx="6546" formatCode="General">
                  <c:v>0.49575732183045301</c:v>
                </c:pt>
                <c:pt idx="6547" formatCode="General">
                  <c:v>0.49575998915480102</c:v>
                </c:pt>
                <c:pt idx="6548" formatCode="General">
                  <c:v>0.495762656344444</c:v>
                </c:pt>
                <c:pt idx="6549" formatCode="General">
                  <c:v>0.495765323399387</c:v>
                </c:pt>
                <c:pt idx="6550" formatCode="General">
                  <c:v>0.49576799031963997</c:v>
                </c:pt>
                <c:pt idx="6551" formatCode="General">
                  <c:v>0.49577065710520701</c:v>
                </c:pt>
                <c:pt idx="6552" formatCode="General">
                  <c:v>0.49577332375609501</c:v>
                </c:pt>
                <c:pt idx="6553" formatCode="General">
                  <c:v>0.49577599027231301</c:v>
                </c:pt>
                <c:pt idx="6554" formatCode="General">
                  <c:v>0.495778656653866</c:v>
                </c:pt>
                <c:pt idx="6555" formatCode="General">
                  <c:v>0.49578132290076099</c:v>
                </c:pt>
                <c:pt idx="6556" formatCode="General">
                  <c:v>0.49578398901300602</c:v>
                </c:pt>
                <c:pt idx="6557" formatCode="General">
                  <c:v>0.49578665499060598</c:v>
                </c:pt>
                <c:pt idx="6558" formatCode="General">
                  <c:v>0.49578932083357002</c:v>
                </c:pt>
                <c:pt idx="6559" formatCode="General">
                  <c:v>0.49579198654190298</c:v>
                </c:pt>
                <c:pt idx="6560" formatCode="General">
                  <c:v>0.49579465211561302</c:v>
                </c:pt>
                <c:pt idx="6561" formatCode="General">
                  <c:v>0.49579731755470502</c:v>
                </c:pt>
                <c:pt idx="6562" formatCode="General">
                  <c:v>0.49579998285918903</c:v>
                </c:pt>
                <c:pt idx="6563" formatCode="General">
                  <c:v>0.49580264802906898</c:v>
                </c:pt>
                <c:pt idx="6564" formatCode="General">
                  <c:v>0.49580531306435399</c:v>
                </c:pt>
                <c:pt idx="6565" formatCode="General">
                  <c:v>0.495807977965049</c:v>
                </c:pt>
                <c:pt idx="6566" formatCode="General">
                  <c:v>0.49581064273116099</c:v>
                </c:pt>
                <c:pt idx="6567" formatCode="General">
                  <c:v>0.49581330736269902</c:v>
                </c:pt>
                <c:pt idx="6568" formatCode="General">
                  <c:v>0.49581597185966703</c:v>
                </c:pt>
                <c:pt idx="6569" formatCode="General">
                  <c:v>0.49581863622207401</c:v>
                </c:pt>
                <c:pt idx="6570" formatCode="General">
                  <c:v>0.49582130044992601</c:v>
                </c:pt>
                <c:pt idx="6571" formatCode="General">
                  <c:v>0.49582396454323002</c:v>
                </c:pt>
                <c:pt idx="6572" formatCode="General">
                  <c:v>0.49582662850199299</c:v>
                </c:pt>
                <c:pt idx="6573" formatCode="General">
                  <c:v>0.49582929232622203</c:v>
                </c:pt>
                <c:pt idx="6574" formatCode="General">
                  <c:v>0.495831956015923</c:v>
                </c:pt>
                <c:pt idx="6575" formatCode="General">
                  <c:v>0.49583461957110397</c:v>
                </c:pt>
                <c:pt idx="6576" formatCode="General">
                  <c:v>0.49583728299177099</c:v>
                </c:pt>
                <c:pt idx="6577" formatCode="General">
                  <c:v>0.49583994627793199</c:v>
                </c:pt>
                <c:pt idx="6578" formatCode="General">
                  <c:v>0.49584260942959202</c:v>
                </c:pt>
                <c:pt idx="6579" formatCode="General">
                  <c:v>0.49584527244675902</c:v>
                </c:pt>
                <c:pt idx="6580" formatCode="General">
                  <c:v>0.49584793532944099</c:v>
                </c:pt>
                <c:pt idx="6581" formatCode="General">
                  <c:v>0.49585059807764298</c:v>
                </c:pt>
                <c:pt idx="6582" formatCode="General">
                  <c:v>0.49585326069137298</c:v>
                </c:pt>
                <c:pt idx="6583" formatCode="General">
                  <c:v>0.49585592317063698</c:v>
                </c:pt>
                <c:pt idx="6584" formatCode="General">
                  <c:v>0.49585858551544298</c:v>
                </c:pt>
                <c:pt idx="6585" formatCode="General">
                  <c:v>0.49586124772579798</c:v>
                </c:pt>
                <c:pt idx="6586" formatCode="General">
                  <c:v>0.49586390980170703</c:v>
                </c:pt>
                <c:pt idx="6587" formatCode="General">
                  <c:v>0.495866571743179</c:v>
                </c:pt>
                <c:pt idx="6588" formatCode="General">
                  <c:v>0.49586923355022</c:v>
                </c:pt>
                <c:pt idx="6589" formatCode="General">
                  <c:v>0.49587189522283698</c:v>
                </c:pt>
                <c:pt idx="6590" formatCode="General">
                  <c:v>0.49587455676103698</c:v>
                </c:pt>
                <c:pt idx="6591" formatCode="General">
                  <c:v>0.49587721816482599</c:v>
                </c:pt>
                <c:pt idx="6592" formatCode="General">
                  <c:v>0.49587987943421302</c:v>
                </c:pt>
                <c:pt idx="6593" formatCode="General">
                  <c:v>0.495882540569203</c:v>
                </c:pt>
                <c:pt idx="6594" formatCode="General">
                  <c:v>0.49588520156980298</c:v>
                </c:pt>
                <c:pt idx="6595" formatCode="General">
                  <c:v>0.49588786243602101</c:v>
                </c:pt>
                <c:pt idx="6596" formatCode="General">
                  <c:v>0.49589052316786397</c:v>
                </c:pt>
                <c:pt idx="6597" formatCode="General">
                  <c:v>0.49589318376533797</c:v>
                </c:pt>
                <c:pt idx="6598" formatCode="General">
                  <c:v>0.49589584422845001</c:v>
                </c:pt>
                <c:pt idx="6599" formatCode="General">
                  <c:v>0.49589850455720702</c:v>
                </c:pt>
                <c:pt idx="6600" formatCode="General">
                  <c:v>0.495901164751617</c:v>
                </c:pt>
                <c:pt idx="6601" formatCode="General">
                  <c:v>0.49590382481168499</c:v>
                </c:pt>
                <c:pt idx="6602" formatCode="General">
                  <c:v>0.49590648473741999</c:v>
                </c:pt>
                <c:pt idx="6603" formatCode="General">
                  <c:v>0.49590914452882701</c:v>
                </c:pt>
                <c:pt idx="6604" formatCode="General">
                  <c:v>0.49591180418591502</c:v>
                </c:pt>
                <c:pt idx="6605" formatCode="General">
                  <c:v>0.49591446370868902</c:v>
                </c:pt>
                <c:pt idx="6606" formatCode="General">
                  <c:v>0.49591712309715702</c:v>
                </c:pt>
                <c:pt idx="6607" formatCode="General">
                  <c:v>0.495919782351326</c:v>
                </c:pt>
                <c:pt idx="6608" formatCode="General">
                  <c:v>0.49592244147120201</c:v>
                </c:pt>
                <c:pt idx="6609" formatCode="General">
                  <c:v>0.495925100456793</c:v>
                </c:pt>
                <c:pt idx="6610" formatCode="General">
                  <c:v>0.49592775930810601</c:v>
                </c:pt>
                <c:pt idx="6611" formatCode="General">
                  <c:v>0.49593041802514698</c:v>
                </c:pt>
                <c:pt idx="6612" formatCode="General">
                  <c:v>0.49593307660792302</c:v>
                </c:pt>
                <c:pt idx="6613" formatCode="General">
                  <c:v>0.49593573505644201</c:v>
                </c:pt>
                <c:pt idx="6614" formatCode="General">
                  <c:v>0.49593839337071099</c:v>
                </c:pt>
                <c:pt idx="6615" formatCode="General">
                  <c:v>0.49594105155073598</c:v>
                </c:pt>
                <c:pt idx="6616" formatCode="General">
                  <c:v>0.49594370959652401</c:v>
                </c:pt>
                <c:pt idx="6617" formatCode="General">
                  <c:v>0.49594636750808202</c:v>
                </c:pt>
                <c:pt idx="6618" formatCode="General">
                  <c:v>0.49594902528541801</c:v>
                </c:pt>
                <c:pt idx="6619" formatCode="General">
                  <c:v>0.49595168292853797</c:v>
                </c:pt>
                <c:pt idx="6620" formatCode="General">
                  <c:v>0.49595434043744901</c:v>
                </c:pt>
                <c:pt idx="6621" formatCode="General">
                  <c:v>0.49595699781215902</c:v>
                </c:pt>
                <c:pt idx="6622" formatCode="General">
                  <c:v>0.49595965505267398</c:v>
                </c:pt>
                <c:pt idx="6623" formatCode="General">
                  <c:v>0.495962312159</c:v>
                </c:pt>
                <c:pt idx="6624" formatCode="General">
                  <c:v>0.49596496913114602</c:v>
                </c:pt>
                <c:pt idx="6625" formatCode="General">
                  <c:v>0.49596762596911798</c:v>
                </c:pt>
                <c:pt idx="6626" formatCode="General">
                  <c:v>0.49597028267292398</c:v>
                </c:pt>
                <c:pt idx="6627" formatCode="General">
                  <c:v>0.49597293924256902</c:v>
                </c:pt>
                <c:pt idx="6628" formatCode="General">
                  <c:v>0.49597559567806099</c:v>
                </c:pt>
                <c:pt idx="6629" formatCode="General">
                  <c:v>0.49597825197940798</c:v>
                </c:pt>
                <c:pt idx="6630" formatCode="General">
                  <c:v>0.495980908146615</c:v>
                </c:pt>
                <c:pt idx="6631" formatCode="General">
                  <c:v>0.49598356417969103</c:v>
                </c:pt>
                <c:pt idx="6632" formatCode="General">
                  <c:v>0.49598622007864201</c:v>
                </c:pt>
                <c:pt idx="6633" formatCode="General">
                  <c:v>0.49598887584347501</c:v>
                </c:pt>
                <c:pt idx="6634" formatCode="General">
                  <c:v>0.495991531474197</c:v>
                </c:pt>
                <c:pt idx="6635" formatCode="General">
                  <c:v>0.49599418697081499</c:v>
                </c:pt>
                <c:pt idx="6636" formatCode="General">
                  <c:v>0.49599684233333602</c:v>
                </c:pt>
                <c:pt idx="6637" formatCode="General">
                  <c:v>0.49599949756176798</c:v>
                </c:pt>
                <c:pt idx="6638" formatCode="General">
                  <c:v>0.49600215265611602</c:v>
                </c:pt>
                <c:pt idx="6639" formatCode="General">
                  <c:v>0.49600480761638899</c:v>
                </c:pt>
                <c:pt idx="6640" formatCode="General">
                  <c:v>0.49600746244259297</c:v>
                </c:pt>
                <c:pt idx="6641" formatCode="General">
                  <c:v>0.49601011713473497</c:v>
                </c:pt>
                <c:pt idx="6642" formatCode="General">
                  <c:v>0.49601277169282298</c:v>
                </c:pt>
                <c:pt idx="6643" formatCode="General">
                  <c:v>0.496015426116862</c:v>
                </c:pt>
                <c:pt idx="6644" formatCode="General">
                  <c:v>0.49601808040686102</c:v>
                </c:pt>
                <c:pt idx="6645" formatCode="General">
                  <c:v>0.49602073456282603</c:v>
                </c:pt>
                <c:pt idx="6646" formatCode="General">
                  <c:v>0.49602338858476502</c:v>
                </c:pt>
                <c:pt idx="6647" formatCode="General">
                  <c:v>0.496026042472684</c:v>
                </c:pt>
                <c:pt idx="6648" formatCode="General">
                  <c:v>0.49602869622659002</c:v>
                </c:pt>
                <c:pt idx="6649" formatCode="General">
                  <c:v>0.496031349846491</c:v>
                </c:pt>
                <c:pt idx="6650" formatCode="General">
                  <c:v>0.496034003332393</c:v>
                </c:pt>
                <c:pt idx="6651" formatCode="General">
                  <c:v>0.49603665668430302</c:v>
                </c:pt>
                <c:pt idx="6652" formatCode="General">
                  <c:v>0.496039309902229</c:v>
                </c:pt>
                <c:pt idx="6653" formatCode="General">
                  <c:v>0.49604196298617798</c:v>
                </c:pt>
                <c:pt idx="6654" formatCode="General">
                  <c:v>0.49604461593615701</c:v>
                </c:pt>
                <c:pt idx="6655" formatCode="General">
                  <c:v>0.49604726875217198</c:v>
                </c:pt>
                <c:pt idx="6656" formatCode="General">
                  <c:v>0.49604992143423099</c:v>
                </c:pt>
                <c:pt idx="6657" formatCode="General">
                  <c:v>0.49605257398234098</c:v>
                </c:pt>
                <c:pt idx="6658" formatCode="General">
                  <c:v>0.49605522639650801</c:v>
                </c:pt>
                <c:pt idx="6659" formatCode="General">
                  <c:v>0.496057878676741</c:v>
                </c:pt>
                <c:pt idx="6660" formatCode="General">
                  <c:v>0.49606053082304602</c:v>
                </c:pt>
                <c:pt idx="6661" formatCode="General">
                  <c:v>0.496063182835429</c:v>
                </c:pt>
                <c:pt idx="6662" formatCode="General">
                  <c:v>0.49606583471389898</c:v>
                </c:pt>
                <c:pt idx="6663" formatCode="General">
                  <c:v>0.49606848645846202</c:v>
                </c:pt>
                <c:pt idx="6664" formatCode="General">
                  <c:v>0.49607113806912501</c:v>
                </c:pt>
                <c:pt idx="6665" formatCode="General">
                  <c:v>0.49607378954589598</c:v>
                </c:pt>
                <c:pt idx="6666" formatCode="General">
                  <c:v>0.49607644088878</c:v>
                </c:pt>
                <c:pt idx="6667" formatCode="General">
                  <c:v>0.496079092097787</c:v>
                </c:pt>
                <c:pt idx="6668" formatCode="General">
                  <c:v>0.49608174317292197</c:v>
                </c:pt>
                <c:pt idx="6669" formatCode="General">
                  <c:v>0.49608439411419197</c:v>
                </c:pt>
                <c:pt idx="6670" formatCode="General">
                  <c:v>0.49608704492160499</c:v>
                </c:pt>
                <c:pt idx="6671" formatCode="General">
                  <c:v>0.49608969559516802</c:v>
                </c:pt>
                <c:pt idx="6672" formatCode="General">
                  <c:v>0.49609234613488801</c:v>
                </c:pt>
                <c:pt idx="6673" formatCode="General">
                  <c:v>0.49609499654077199</c:v>
                </c:pt>
                <c:pt idx="6674" formatCode="General">
                  <c:v>0.49609764681282698</c:v>
                </c:pt>
                <c:pt idx="6675" formatCode="General">
                  <c:v>0.49610029695106</c:v>
                </c:pt>
                <c:pt idx="6676" formatCode="General">
                  <c:v>0.49610294695547902</c:v>
                </c:pt>
                <c:pt idx="6677" formatCode="General">
                  <c:v>0.49610559682608901</c:v>
                </c:pt>
                <c:pt idx="6678" formatCode="General">
                  <c:v>0.49610824656289898</c:v>
                </c:pt>
                <c:pt idx="6679" formatCode="General">
                  <c:v>0.49611089616591603</c:v>
                </c:pt>
                <c:pt idx="6680" formatCode="General">
                  <c:v>0.49611354563514598</c:v>
                </c:pt>
                <c:pt idx="6681" formatCode="General">
                  <c:v>0.496116194970597</c:v>
                </c:pt>
                <c:pt idx="6682" formatCode="General">
                  <c:v>0.49611884417227597</c:v>
                </c:pt>
                <c:pt idx="6683" formatCode="General">
                  <c:v>0.49612149324019</c:v>
                </c:pt>
                <c:pt idx="6684" formatCode="General">
                  <c:v>0.49612414217434497</c:v>
                </c:pt>
                <c:pt idx="6685" formatCode="General">
                  <c:v>0.49612679097475099</c:v>
                </c:pt>
                <c:pt idx="6686" formatCode="General">
                  <c:v>0.49612943964141198</c:v>
                </c:pt>
                <c:pt idx="6687" formatCode="General">
                  <c:v>0.49613208817433702</c:v>
                </c:pt>
                <c:pt idx="6688" formatCode="General">
                  <c:v>0.49613473657353202</c:v>
                </c:pt>
                <c:pt idx="6689" formatCode="General">
                  <c:v>0.49613738483900499</c:v>
                </c:pt>
                <c:pt idx="6690" formatCode="General">
                  <c:v>0.49614003297076298</c:v>
                </c:pt>
                <c:pt idx="6691" formatCode="General">
                  <c:v>0.49614268096881198</c:v>
                </c:pt>
                <c:pt idx="6692" formatCode="General">
                  <c:v>0.49614532883316098</c:v>
                </c:pt>
                <c:pt idx="6693" formatCode="General">
                  <c:v>0.49614797656381598</c:v>
                </c:pt>
                <c:pt idx="6694" formatCode="General">
                  <c:v>0.49615062416078398</c:v>
                </c:pt>
                <c:pt idx="6695" formatCode="General">
                  <c:v>0.49615327162407302</c:v>
                </c:pt>
                <c:pt idx="6696" formatCode="General">
                  <c:v>0.49615591895368899</c:v>
                </c:pt>
                <c:pt idx="6697" formatCode="General">
                  <c:v>0.49615856614963999</c:v>
                </c:pt>
                <c:pt idx="6698" formatCode="General">
                  <c:v>0.49616121321193302</c:v>
                </c:pt>
                <c:pt idx="6699" formatCode="General">
                  <c:v>0.49616386014057401</c:v>
                </c:pt>
                <c:pt idx="6700" formatCode="General">
                  <c:v>0.49616650693557202</c:v>
                </c:pt>
                <c:pt idx="6701" formatCode="General">
                  <c:v>0.49616936744482298</c:v>
                </c:pt>
                <c:pt idx="6702" formatCode="General">
                  <c:v>0.496172300089744</c:v>
                </c:pt>
                <c:pt idx="6703" formatCode="General">
                  <c:v>0.496175232627803</c:v>
                </c:pt>
                <c:pt idx="6704" formatCode="General">
                  <c:v>0.49617816505899898</c:v>
                </c:pt>
                <c:pt idx="6705" formatCode="General">
                  <c:v>0.496181097383327</c:v>
                </c:pt>
                <c:pt idx="6706" formatCode="General">
                  <c:v>0.49618402960078301</c:v>
                </c:pt>
                <c:pt idx="6707" formatCode="General">
                  <c:v>0.496186961711366</c:v>
                </c:pt>
                <c:pt idx="6708" formatCode="General">
                  <c:v>0.496189893715071</c:v>
                </c:pt>
                <c:pt idx="6709" formatCode="General">
                  <c:v>0.49619282561189498</c:v>
                </c:pt>
                <c:pt idx="6710" formatCode="General">
                  <c:v>0.49619575740183403</c:v>
                </c:pt>
                <c:pt idx="6711" formatCode="General">
                  <c:v>0.49619868908488601</c:v>
                </c:pt>
                <c:pt idx="6712" formatCode="General">
                  <c:v>0.49620162066104601</c:v>
                </c:pt>
                <c:pt idx="6713" formatCode="General">
                  <c:v>0.496204552130312</c:v>
                </c:pt>
                <c:pt idx="6714" formatCode="General">
                  <c:v>0.49620748349268001</c:v>
                </c:pt>
                <c:pt idx="6715" formatCode="General">
                  <c:v>0.49621041474814598</c:v>
                </c:pt>
                <c:pt idx="6716" formatCode="General">
                  <c:v>0.49621334589670801</c:v>
                </c:pt>
                <c:pt idx="6717" formatCode="General">
                  <c:v>0.49621627693836201</c:v>
                </c:pt>
                <c:pt idx="6718" formatCode="General">
                  <c:v>0.49621920787310497</c:v>
                </c:pt>
                <c:pt idx="6719" formatCode="General">
                  <c:v>0.49622213870093301</c:v>
                </c:pt>
                <c:pt idx="6720" formatCode="General">
                  <c:v>0.49622506942184302</c:v>
                </c:pt>
                <c:pt idx="6721" formatCode="General">
                  <c:v>0.49622800003583201</c:v>
                </c:pt>
                <c:pt idx="6722" formatCode="General">
                  <c:v>0.49623093054289602</c:v>
                </c:pt>
                <c:pt idx="6723" formatCode="General">
                  <c:v>0.49623386094303201</c:v>
                </c:pt>
                <c:pt idx="6724" formatCode="General">
                  <c:v>0.49623679123623599</c:v>
                </c:pt>
                <c:pt idx="6725" formatCode="General">
                  <c:v>0.496239721422506</c:v>
                </c:pt>
                <c:pt idx="6726" formatCode="General">
                  <c:v>0.49624265150183799</c:v>
                </c:pt>
                <c:pt idx="6727" formatCode="General">
                  <c:v>0.49624558147422798</c:v>
                </c:pt>
                <c:pt idx="6728" formatCode="General">
                  <c:v>0.49624851133967302</c:v>
                </c:pt>
                <c:pt idx="6729" formatCode="General">
                  <c:v>0.49625144109817099</c:v>
                </c:pt>
                <c:pt idx="6730" formatCode="General">
                  <c:v>0.49625437074971601</c:v>
                </c:pt>
                <c:pt idx="6731" formatCode="General">
                  <c:v>0.49625730029430698</c:v>
                </c:pt>
                <c:pt idx="6732" formatCode="General">
                  <c:v>0.49626022973194001</c:v>
                </c:pt>
                <c:pt idx="6733" formatCode="General">
                  <c:v>0.49626315906261198</c:v>
                </c:pt>
                <c:pt idx="6734" formatCode="General">
                  <c:v>0.49626608828631802</c:v>
                </c:pt>
                <c:pt idx="6735" formatCode="General">
                  <c:v>0.49626901740305701</c:v>
                </c:pt>
                <c:pt idx="6736" formatCode="General">
                  <c:v>0.49627194641282402</c:v>
                </c:pt>
                <c:pt idx="6737" formatCode="General">
                  <c:v>0.49627487531561598</c:v>
                </c:pt>
                <c:pt idx="6738" formatCode="General">
                  <c:v>0.49627780411143102</c:v>
                </c:pt>
                <c:pt idx="6739" formatCode="General">
                  <c:v>0.49628073280026302</c:v>
                </c:pt>
                <c:pt idx="6740" formatCode="General">
                  <c:v>0.496283661382111</c:v>
                </c:pt>
                <c:pt idx="6741" formatCode="General">
                  <c:v>0.49628658985697099</c:v>
                </c:pt>
                <c:pt idx="6742" formatCode="General">
                  <c:v>0.49628951822484002</c:v>
                </c:pt>
                <c:pt idx="6743" formatCode="General">
                  <c:v>0.49629244648571402</c:v>
                </c:pt>
                <c:pt idx="6744" formatCode="General">
                  <c:v>0.49629537463959</c:v>
                </c:pt>
                <c:pt idx="6745" formatCode="General">
                  <c:v>0.49629830268646402</c:v>
                </c:pt>
                <c:pt idx="6746" formatCode="General">
                  <c:v>0.49630123062633402</c:v>
                </c:pt>
                <c:pt idx="6747" formatCode="General">
                  <c:v>0.49630415845919601</c:v>
                </c:pt>
                <c:pt idx="6748" formatCode="General">
                  <c:v>0.49630708618504699</c:v>
                </c:pt>
                <c:pt idx="6749" formatCode="General">
                  <c:v>0.49631001380388301</c:v>
                </c:pt>
                <c:pt idx="6750" formatCode="General">
                  <c:v>0.49631294131570203</c:v>
                </c:pt>
                <c:pt idx="6751" formatCode="General">
                  <c:v>0.49631586872049899</c:v>
                </c:pt>
                <c:pt idx="6752" formatCode="General">
                  <c:v>0.496318796018271</c:v>
                </c:pt>
                <c:pt idx="6753" formatCode="General">
                  <c:v>0.49632172320901602</c:v>
                </c:pt>
                <c:pt idx="6754" formatCode="General">
                  <c:v>0.49632465029272999</c:v>
                </c:pt>
                <c:pt idx="6755" formatCode="General">
                  <c:v>0.49632757726941001</c:v>
                </c:pt>
                <c:pt idx="6756" formatCode="General">
                  <c:v>0.496330504139051</c:v>
                </c:pt>
                <c:pt idx="6757" formatCode="General">
                  <c:v>0.496333430901652</c:v>
                </c:pt>
                <c:pt idx="6758" formatCode="General">
                  <c:v>0.49633635755720901</c:v>
                </c:pt>
                <c:pt idx="6759" formatCode="General">
                  <c:v>0.49633928410571798</c:v>
                </c:pt>
                <c:pt idx="6760" formatCode="General">
                  <c:v>0.49634221054717598</c:v>
                </c:pt>
                <c:pt idx="6761" formatCode="General">
                  <c:v>0.49634516715200699</c:v>
                </c:pt>
                <c:pt idx="6762" formatCode="General">
                  <c:v>0.49634817022605898</c:v>
                </c:pt>
                <c:pt idx="6763" formatCode="General">
                  <c:v>0.496351173202216</c:v>
                </c:pt>
                <c:pt idx="6764" formatCode="General">
                  <c:v>0.49635417608047699</c:v>
                </c:pt>
                <c:pt idx="6765" formatCode="General">
                  <c:v>0.49635717886083802</c:v>
                </c:pt>
                <c:pt idx="6766" formatCode="General">
                  <c:v>0.49636018154329697</c:v>
                </c:pt>
                <c:pt idx="6767" formatCode="General">
                  <c:v>0.49636318412785202</c:v>
                </c:pt>
                <c:pt idx="6768" formatCode="General">
                  <c:v>0.496366186614498</c:v>
                </c:pt>
                <c:pt idx="6769" formatCode="General">
                  <c:v>0.49636918900323401</c:v>
                </c:pt>
                <c:pt idx="6770" formatCode="General">
                  <c:v>0.49637219129405702</c:v>
                </c:pt>
                <c:pt idx="6771" formatCode="General">
                  <c:v>0.49637519348696402</c:v>
                </c:pt>
                <c:pt idx="6772" formatCode="General">
                  <c:v>0.49637819558195201</c:v>
                </c:pt>
                <c:pt idx="6773" formatCode="General">
                  <c:v>0.496381197579018</c:v>
                </c:pt>
                <c:pt idx="6774" formatCode="General">
                  <c:v>0.49638419947815998</c:v>
                </c:pt>
                <c:pt idx="6775" formatCode="General">
                  <c:v>0.49638720127937402</c:v>
                </c:pt>
                <c:pt idx="6776" formatCode="General">
                  <c:v>0.49639020298265901</c:v>
                </c:pt>
                <c:pt idx="6777" formatCode="General">
                  <c:v>0.49639320458801101</c:v>
                </c:pt>
                <c:pt idx="6778" formatCode="General">
                  <c:v>0.49639620609542701</c:v>
                </c:pt>
                <c:pt idx="6779" formatCode="General">
                  <c:v>0.49639920750490502</c:v>
                </c:pt>
                <c:pt idx="6780" formatCode="General">
                  <c:v>0.496402050654491</c:v>
                </c:pt>
                <c:pt idx="6781" formatCode="General">
                  <c:v>0.49640488701152602</c:v>
                </c:pt>
                <c:pt idx="6782" formatCode="General">
                  <c:v>0.49640772323472998</c:v>
                </c:pt>
                <c:pt idx="6783" formatCode="General">
                  <c:v>0.496410559324097</c:v>
                </c:pt>
                <c:pt idx="6784" formatCode="General">
                  <c:v>0.49641339527962097</c:v>
                </c:pt>
                <c:pt idx="6785" formatCode="General">
                  <c:v>0.49641623110129601</c:v>
                </c:pt>
                <c:pt idx="6786" formatCode="General">
                  <c:v>0.49641906678911701</c:v>
                </c:pt>
                <c:pt idx="6787" formatCode="General">
                  <c:v>0.49642190234307698</c:v>
                </c:pt>
                <c:pt idx="6788" formatCode="General">
                  <c:v>0.49642473776317098</c:v>
                </c:pt>
                <c:pt idx="6789" formatCode="General">
                  <c:v>0.496427573049393</c:v>
                </c:pt>
                <c:pt idx="6790" formatCode="General">
                  <c:v>0.49643040820173601</c:v>
                </c:pt>
                <c:pt idx="6791" formatCode="General">
                  <c:v>0.49643320744689301</c:v>
                </c:pt>
                <c:pt idx="6792" formatCode="General">
                  <c:v>0.49643598230186098</c:v>
                </c:pt>
                <c:pt idx="6793" formatCode="General">
                  <c:v>0.49643875701890799</c:v>
                </c:pt>
                <c:pt idx="6794" formatCode="General">
                  <c:v>0.49644153159802701</c:v>
                </c:pt>
                <c:pt idx="6795" formatCode="General">
                  <c:v>0.49644430603921402</c:v>
                </c:pt>
                <c:pt idx="6796" formatCode="General">
                  <c:v>0.49644708034246399</c:v>
                </c:pt>
                <c:pt idx="6797" formatCode="General">
                  <c:v>0.49644985450777102</c:v>
                </c:pt>
                <c:pt idx="6798" formatCode="General">
                  <c:v>0.49645262853513</c:v>
                </c:pt>
                <c:pt idx="6799" formatCode="General">
                  <c:v>0.49645540242453501</c:v>
                </c:pt>
                <c:pt idx="6800" formatCode="General">
                  <c:v>0.49645817617598198</c:v>
                </c:pt>
                <c:pt idx="6801" formatCode="General">
                  <c:v>0.49646094978946498</c:v>
                </c:pt>
                <c:pt idx="6802" formatCode="General">
                  <c:v>0.49646372326497901</c:v>
                </c:pt>
                <c:pt idx="6803" formatCode="General">
                  <c:v>0.49646649660251801</c:v>
                </c:pt>
                <c:pt idx="6804" formatCode="General">
                  <c:v>0.49646926980207701</c:v>
                </c:pt>
                <c:pt idx="6805" formatCode="General">
                  <c:v>0.49647204286365199</c:v>
                </c:pt>
                <c:pt idx="6806" formatCode="General">
                  <c:v>0.49647481578723601</c:v>
                </c:pt>
                <c:pt idx="6807" formatCode="General">
                  <c:v>0.49647758857282498</c:v>
                </c:pt>
                <c:pt idx="6808" formatCode="General">
                  <c:v>0.496480361220414</c:v>
                </c:pt>
                <c:pt idx="6809" formatCode="General">
                  <c:v>0.49648313372999597</c:v>
                </c:pt>
                <c:pt idx="6810" formatCode="General">
                  <c:v>0.49648590610156701</c:v>
                </c:pt>
                <c:pt idx="6811" formatCode="General">
                  <c:v>0.496488678335121</c:v>
                </c:pt>
                <c:pt idx="6812" formatCode="General">
                  <c:v>0.49649145043065401</c:v>
                </c:pt>
                <c:pt idx="6813" formatCode="General">
                  <c:v>0.49649422238815999</c:v>
                </c:pt>
                <c:pt idx="6814" formatCode="General">
                  <c:v>0.49649699420763399</c:v>
                </c:pt>
                <c:pt idx="6815" formatCode="General">
                  <c:v>0.49649976588907002</c:v>
                </c:pt>
                <c:pt idx="6816" formatCode="General">
                  <c:v>0.49650253743246298</c:v>
                </c:pt>
                <c:pt idx="6817" formatCode="General">
                  <c:v>0.49650530883780902</c:v>
                </c:pt>
                <c:pt idx="6818" formatCode="General">
                  <c:v>0.496508080105101</c:v>
                </c:pt>
                <c:pt idx="6819" formatCode="General">
                  <c:v>0.49651085915479298</c:v>
                </c:pt>
                <c:pt idx="6820" formatCode="General">
                  <c:v>0.49651363982343799</c:v>
                </c:pt>
                <c:pt idx="6821" formatCode="General">
                  <c:v>0.49651642035061699</c:v>
                </c:pt>
                <c:pt idx="6822" formatCode="General">
                  <c:v>0.496519200736322</c:v>
                </c:pt>
                <c:pt idx="6823" formatCode="General">
                  <c:v>0.49652198098054501</c:v>
                </c:pt>
                <c:pt idx="6824" formatCode="General">
                  <c:v>0.49652476108327698</c:v>
                </c:pt>
                <c:pt idx="6825" formatCode="General">
                  <c:v>0.49652754104451002</c:v>
                </c:pt>
                <c:pt idx="6826" formatCode="General">
                  <c:v>0.49653032086423599</c:v>
                </c:pt>
                <c:pt idx="6827" formatCode="General">
                  <c:v>0.49653310054244498</c:v>
                </c:pt>
                <c:pt idx="6828" formatCode="General">
                  <c:v>0.49653588007912902</c:v>
                </c:pt>
                <c:pt idx="6829" formatCode="General">
                  <c:v>0.496538659474281</c:v>
                </c:pt>
                <c:pt idx="6830" formatCode="General">
                  <c:v>0.49654143872789103</c:v>
                </c:pt>
                <c:pt idx="6831" formatCode="General">
                  <c:v>0.49654421783995101</c:v>
                </c:pt>
                <c:pt idx="6832" formatCode="General">
                  <c:v>0.496546996810453</c:v>
                </c:pt>
                <c:pt idx="6833" formatCode="General">
                  <c:v>0.49654977563938801</c:v>
                </c:pt>
                <c:pt idx="6834" formatCode="General">
                  <c:v>0.496552554326748</c:v>
                </c:pt>
                <c:pt idx="6835" formatCode="General">
                  <c:v>0.49655533287252501</c:v>
                </c:pt>
                <c:pt idx="6836" formatCode="General">
                  <c:v>0.49655811127670901</c:v>
                </c:pt>
                <c:pt idx="6837" formatCode="General">
                  <c:v>0.496560889539294</c:v>
                </c:pt>
                <c:pt idx="6838" formatCode="General">
                  <c:v>0.49656366766026899</c:v>
                </c:pt>
                <c:pt idx="6839" formatCode="General">
                  <c:v>0.49656644563962699</c:v>
                </c:pt>
                <c:pt idx="6840" formatCode="General">
                  <c:v>0.49656922347735899</c:v>
                </c:pt>
                <c:pt idx="6841" formatCode="General">
                  <c:v>0.49657200117345801</c:v>
                </c:pt>
                <c:pt idx="6842" formatCode="General">
                  <c:v>0.496574778727914</c:v>
                </c:pt>
                <c:pt idx="6843" formatCode="General">
                  <c:v>0.49657755614071902</c:v>
                </c:pt>
                <c:pt idx="6844" formatCode="General">
                  <c:v>0.49658033341186503</c:v>
                </c:pt>
                <c:pt idx="6845" formatCode="General">
                  <c:v>0.49658311054134302</c:v>
                </c:pt>
                <c:pt idx="6846" formatCode="General">
                  <c:v>0.49658588752914501</c:v>
                </c:pt>
                <c:pt idx="6847" formatCode="General">
                  <c:v>0.496588664375262</c:v>
                </c:pt>
                <c:pt idx="6848" formatCode="General">
                  <c:v>0.496591441079687</c:v>
                </c:pt>
                <c:pt idx="6849" formatCode="General">
                  <c:v>0.49659421764241102</c:v>
                </c:pt>
                <c:pt idx="6850" formatCode="General">
                  <c:v>0.496596994063425</c:v>
                </c:pt>
                <c:pt idx="6851" formatCode="General">
                  <c:v>0.49659977034272001</c:v>
                </c:pt>
                <c:pt idx="6852" formatCode="General">
                  <c:v>0.49660254648029001</c:v>
                </c:pt>
                <c:pt idx="6853" formatCode="General">
                  <c:v>0.49660532247612399</c:v>
                </c:pt>
                <c:pt idx="6854" formatCode="General">
                  <c:v>0.49660809833021602</c:v>
                </c:pt>
                <c:pt idx="6855" formatCode="General">
                  <c:v>0.49661087404255599</c:v>
                </c:pt>
                <c:pt idx="6856" formatCode="General">
                  <c:v>0.49661364961313598</c:v>
                </c:pt>
                <c:pt idx="6857" formatCode="General">
                  <c:v>0.49661642504194797</c:v>
                </c:pt>
                <c:pt idx="6858" formatCode="General">
                  <c:v>0.49661920032898299</c:v>
                </c:pt>
                <c:pt idx="6859" formatCode="General">
                  <c:v>0.49662197547423298</c:v>
                </c:pt>
                <c:pt idx="6860" formatCode="General">
                  <c:v>0.49662475047769</c:v>
                </c:pt>
                <c:pt idx="6861" formatCode="General">
                  <c:v>0.49662752533934401</c:v>
                </c:pt>
                <c:pt idx="6862" formatCode="General">
                  <c:v>0.49663030005918901</c:v>
                </c:pt>
                <c:pt idx="6863" formatCode="General">
                  <c:v>0.49663307463721501</c:v>
                </c:pt>
                <c:pt idx="6864" formatCode="General">
                  <c:v>0.49663584907341501</c:v>
                </c:pt>
                <c:pt idx="6865" formatCode="General">
                  <c:v>0.49663862336777898</c:v>
                </c:pt>
                <c:pt idx="6866" formatCode="General">
                  <c:v>0.49664139752030001</c:v>
                </c:pt>
                <c:pt idx="6867" formatCode="General">
                  <c:v>0.49664417153096901</c:v>
                </c:pt>
                <c:pt idx="6868" formatCode="General">
                  <c:v>0.496646945399777</c:v>
                </c:pt>
                <c:pt idx="6869" formatCode="General">
                  <c:v>0.49664971912671702</c:v>
                </c:pt>
                <c:pt idx="6870" formatCode="General">
                  <c:v>0.49665249271178102</c:v>
                </c:pt>
                <c:pt idx="6871" formatCode="General">
                  <c:v>0.49665526615495798</c:v>
                </c:pt>
                <c:pt idx="6872" formatCode="General">
                  <c:v>0.49665803945624298</c:v>
                </c:pt>
                <c:pt idx="6873" formatCode="General">
                  <c:v>0.496660812615625</c:v>
                </c:pt>
                <c:pt idx="6874" formatCode="General">
                  <c:v>0.49666358563309698</c:v>
                </c:pt>
                <c:pt idx="6875" formatCode="General">
                  <c:v>0.49666635850864999</c:v>
                </c:pt>
                <c:pt idx="6876" formatCode="General">
                  <c:v>0.49666913124227702</c:v>
                </c:pt>
                <c:pt idx="6877" formatCode="General">
                  <c:v>0.49667190383396798</c:v>
                </c:pt>
                <c:pt idx="6878" formatCode="General">
                  <c:v>0.49667467628371598</c:v>
                </c:pt>
                <c:pt idx="6879" formatCode="General">
                  <c:v>0.49667744859151097</c:v>
                </c:pt>
                <c:pt idx="6880" formatCode="General">
                  <c:v>0.49668022075734702</c:v>
                </c:pt>
                <c:pt idx="6881" formatCode="General">
                  <c:v>0.49668299278121403</c:v>
                </c:pt>
                <c:pt idx="6882" formatCode="General">
                  <c:v>0.49668576466310399</c:v>
                </c:pt>
                <c:pt idx="6883" formatCode="General">
                  <c:v>0.49668853640300897</c:v>
                </c:pt>
                <c:pt idx="6884" formatCode="General">
                  <c:v>0.49669130800091998</c:v>
                </c:pt>
                <c:pt idx="6885" formatCode="General">
                  <c:v>0.49669407945682997</c:v>
                </c:pt>
                <c:pt idx="6886" formatCode="General">
                  <c:v>0.496696850770729</c:v>
                </c:pt>
                <c:pt idx="6887" formatCode="General">
                  <c:v>0.49669962194261003</c:v>
                </c:pt>
                <c:pt idx="6888" formatCode="General">
                  <c:v>0.49670239297246499</c:v>
                </c:pt>
                <c:pt idx="6889" formatCode="General">
                  <c:v>0.49670516386028402</c:v>
                </c:pt>
                <c:pt idx="6890" formatCode="General">
                  <c:v>0.49670793460606</c:v>
                </c:pt>
                <c:pt idx="6891" formatCode="General">
                  <c:v>0.496710705209785</c:v>
                </c:pt>
                <c:pt idx="6892" formatCode="General">
                  <c:v>0.49671347567144902</c:v>
                </c:pt>
                <c:pt idx="6893" formatCode="General">
                  <c:v>0.49671624599104502</c:v>
                </c:pt>
                <c:pt idx="6894" formatCode="General">
                  <c:v>0.49671901616856501</c:v>
                </c:pt>
                <c:pt idx="6895" formatCode="General">
                  <c:v>0.49672178620400098</c:v>
                </c:pt>
                <c:pt idx="6896" formatCode="General">
                  <c:v>0.49672455609734301</c:v>
                </c:pt>
                <c:pt idx="6897" formatCode="General">
                  <c:v>0.49672732584858298</c:v>
                </c:pt>
                <c:pt idx="6898" formatCode="General">
                  <c:v>0.49673009545771502</c:v>
                </c:pt>
                <c:pt idx="6899" formatCode="General">
                  <c:v>0.49673286492472801</c:v>
                </c:pt>
                <c:pt idx="6900" formatCode="General">
                  <c:v>0.49673563424961498</c:v>
                </c:pt>
                <c:pt idx="6901" formatCode="General">
                  <c:v>0.49673840343236803</c:v>
                </c:pt>
                <c:pt idx="6902" formatCode="General">
                  <c:v>0.496741172472978</c:v>
                </c:pt>
                <c:pt idx="6903" formatCode="General">
                  <c:v>0.49674394137143701</c:v>
                </c:pt>
                <c:pt idx="6904" formatCode="General">
                  <c:v>0.49674671012773702</c:v>
                </c:pt>
                <c:pt idx="6905" formatCode="General">
                  <c:v>0.49674947874186898</c:v>
                </c:pt>
                <c:pt idx="6906" formatCode="General">
                  <c:v>0.49675224721382599</c:v>
                </c:pt>
                <c:pt idx="6907" formatCode="General">
                  <c:v>0.49675501554359902</c:v>
                </c:pt>
                <c:pt idx="6908" formatCode="General">
                  <c:v>0.49675778373117901</c:v>
                </c:pt>
                <c:pt idx="6909" formatCode="General">
                  <c:v>0.49676055177655898</c:v>
                </c:pt>
                <c:pt idx="6910" formatCode="General">
                  <c:v>0.49676331967972998</c:v>
                </c:pt>
                <c:pt idx="6911" formatCode="General">
                  <c:v>0.49676608744068401</c:v>
                </c:pt>
                <c:pt idx="6912" formatCode="General">
                  <c:v>0.49676885505941298</c:v>
                </c:pt>
                <c:pt idx="6913" formatCode="General">
                  <c:v>0.49677162253590801</c:v>
                </c:pt>
                <c:pt idx="6914" formatCode="General">
                  <c:v>0.49677438987016198</c:v>
                </c:pt>
                <c:pt idx="6915" formatCode="General">
                  <c:v>0.49677715706216502</c:v>
                </c:pt>
                <c:pt idx="6916" formatCode="General">
                  <c:v>0.49677992411191102</c:v>
                </c:pt>
                <c:pt idx="6917" formatCode="General">
                  <c:v>0.49678269101938999</c:v>
                </c:pt>
                <c:pt idx="6918" formatCode="General">
                  <c:v>0.49678545386599798</c:v>
                </c:pt>
                <c:pt idx="6919" formatCode="General">
                  <c:v>0.496788165059941</c:v>
                </c:pt>
                <c:pt idx="6920" formatCode="General">
                  <c:v>0.49679087609509998</c:v>
                </c:pt>
                <c:pt idx="6921" formatCode="General">
                  <c:v>0.49679358697146198</c:v>
                </c:pt>
                <c:pt idx="6922" formatCode="General">
                  <c:v>0.49679629768901201</c:v>
                </c:pt>
                <c:pt idx="6923" formatCode="General">
                  <c:v>0.49679900824773598</c:v>
                </c:pt>
                <c:pt idx="6924" formatCode="General">
                  <c:v>0.49680163757359203</c:v>
                </c:pt>
                <c:pt idx="6925" formatCode="General">
                  <c:v>0.496804190419528</c:v>
                </c:pt>
                <c:pt idx="6926" formatCode="General">
                  <c:v>0.49680674308534301</c:v>
                </c:pt>
                <c:pt idx="6927" formatCode="General">
                  <c:v>0.49680929557101999</c:v>
                </c:pt>
                <c:pt idx="6928" formatCode="General">
                  <c:v>0.49681184787654598</c:v>
                </c:pt>
                <c:pt idx="6929" formatCode="General">
                  <c:v>0.49681440000190402</c:v>
                </c:pt>
                <c:pt idx="6930" formatCode="General">
                  <c:v>0.49681695194707998</c:v>
                </c:pt>
                <c:pt idx="6931" formatCode="General">
                  <c:v>0.49681950371205902</c:v>
                </c:pt>
                <c:pt idx="6932" formatCode="General">
                  <c:v>0.49682205529682499</c:v>
                </c:pt>
                <c:pt idx="6933" formatCode="General">
                  <c:v>0.49682460670136402</c:v>
                </c:pt>
                <c:pt idx="6934" formatCode="General">
                  <c:v>0.49682715792565901</c:v>
                </c:pt>
                <c:pt idx="6935" formatCode="General">
                  <c:v>0.49682970896969703</c:v>
                </c:pt>
                <c:pt idx="6936" formatCode="General">
                  <c:v>0.49683225983346202</c:v>
                </c:pt>
                <c:pt idx="6937" formatCode="General">
                  <c:v>0.49683481051693901</c:v>
                </c:pt>
                <c:pt idx="6938" formatCode="General">
                  <c:v>0.49683735287962899</c:v>
                </c:pt>
                <c:pt idx="6939" formatCode="General">
                  <c:v>0.496839836043378</c:v>
                </c:pt>
                <c:pt idx="6940" formatCode="General">
                  <c:v>0.49684231902658899</c:v>
                </c:pt>
                <c:pt idx="6941" formatCode="General">
                  <c:v>0.49684480182925</c:v>
                </c:pt>
                <c:pt idx="6942" formatCode="General">
                  <c:v>0.49684728445134602</c:v>
                </c:pt>
                <c:pt idx="6943" formatCode="General">
                  <c:v>0.49684976689286298</c:v>
                </c:pt>
                <c:pt idx="6944" formatCode="General">
                  <c:v>0.49685224915378601</c:v>
                </c:pt>
                <c:pt idx="6945" formatCode="General">
                  <c:v>0.49685379178412697</c:v>
                </c:pt>
                <c:pt idx="6946" formatCode="General">
                  <c:v>0.49685511119668002</c:v>
                </c:pt>
                <c:pt idx="6947" formatCode="General">
                  <c:v>0.49685643051953599</c:v>
                </c:pt>
                <c:pt idx="6948" formatCode="General">
                  <c:v>0.49685774975269598</c:v>
                </c:pt>
                <c:pt idx="6949" formatCode="General">
                  <c:v>0.49685906889615999</c:v>
                </c:pt>
                <c:pt idx="6950" formatCode="General">
                  <c:v>0.49686038794992698</c:v>
                </c:pt>
                <c:pt idx="6951" formatCode="General">
                  <c:v>0.496861706913997</c:v>
                </c:pt>
                <c:pt idx="6952" formatCode="General">
                  <c:v>0.49686302578837099</c:v>
                </c:pt>
                <c:pt idx="6953" formatCode="General">
                  <c:v>0.49686434457304801</c:v>
                </c:pt>
                <c:pt idx="6954" formatCode="General">
                  <c:v>0.496865663268028</c:v>
                </c:pt>
                <c:pt idx="6955" formatCode="General">
                  <c:v>0.49686698187331202</c:v>
                </c:pt>
                <c:pt idx="6956" formatCode="General">
                  <c:v>0.49686830038889801</c:v>
                </c:pt>
                <c:pt idx="6957" formatCode="General">
                  <c:v>0.49686961881478803</c:v>
                </c:pt>
                <c:pt idx="6958" formatCode="General">
                  <c:v>0.49687093715098002</c:v>
                </c:pt>
                <c:pt idx="6959" formatCode="General">
                  <c:v>0.49687225539747598</c:v>
                </c:pt>
                <c:pt idx="6960" formatCode="General">
                  <c:v>0.49687357355427397</c:v>
                </c:pt>
                <c:pt idx="6961" formatCode="General">
                  <c:v>0.49687489162137499</c:v>
                </c:pt>
                <c:pt idx="6962" formatCode="General">
                  <c:v>0.49687620959877998</c:v>
                </c:pt>
                <c:pt idx="6963" formatCode="General">
                  <c:v>0.496877527486487</c:v>
                </c:pt>
                <c:pt idx="6964" formatCode="General">
                  <c:v>0.496878845284496</c:v>
                </c:pt>
                <c:pt idx="6965" formatCode="General">
                  <c:v>0.49688016299280802</c:v>
                </c:pt>
                <c:pt idx="6966" formatCode="General">
                  <c:v>0.49688148061142301</c:v>
                </c:pt>
                <c:pt idx="6967" formatCode="General">
                  <c:v>0.49688279814033998</c:v>
                </c:pt>
                <c:pt idx="6968" formatCode="General">
                  <c:v>0.49688411557956103</c:v>
                </c:pt>
                <c:pt idx="6969" formatCode="General">
                  <c:v>0.49688543292908299</c:v>
                </c:pt>
                <c:pt idx="6970" formatCode="General">
                  <c:v>0.49688675018890799</c:v>
                </c:pt>
                <c:pt idx="6971" formatCode="General">
                  <c:v>0.49688806735903601</c:v>
                </c:pt>
                <c:pt idx="6972" formatCode="General">
                  <c:v>0.49688938443946501</c:v>
                </c:pt>
                <c:pt idx="6973" formatCode="General">
                  <c:v>0.49689070143019798</c:v>
                </c:pt>
                <c:pt idx="6974" formatCode="General">
                  <c:v>0.49689201833123198</c:v>
                </c:pt>
                <c:pt idx="6975" formatCode="General">
                  <c:v>0.496893335142569</c:v>
                </c:pt>
                <c:pt idx="6976" formatCode="General">
                  <c:v>0.496894651864208</c:v>
                </c:pt>
                <c:pt idx="6977" formatCode="General">
                  <c:v>0.496895585496965</c:v>
                </c:pt>
                <c:pt idx="6978" formatCode="General">
                  <c:v>0.49689651517227401</c:v>
                </c:pt>
                <c:pt idx="6979" formatCode="General">
                  <c:v>0.49689744479849401</c:v>
                </c:pt>
                <c:pt idx="6980" formatCode="General">
                  <c:v>0.49689837437562701</c:v>
                </c:pt>
                <c:pt idx="6981" formatCode="General">
                  <c:v>0.49689930390367298</c:v>
                </c:pt>
                <c:pt idx="6982" formatCode="General">
                  <c:v>0.496900233382634</c:v>
                </c:pt>
                <c:pt idx="6983" formatCode="General">
                  <c:v>0.49690116281251001</c:v>
                </c:pt>
                <c:pt idx="6984" formatCode="General">
                  <c:v>0.496902092193302</c:v>
                </c:pt>
                <c:pt idx="6985" formatCode="General">
                  <c:v>0.49690302152501098</c:v>
                </c:pt>
                <c:pt idx="6986" formatCode="General">
                  <c:v>0.496903950807637</c:v>
                </c:pt>
                <c:pt idx="6987" formatCode="General">
                  <c:v>0.496904880041182</c:v>
                </c:pt>
                <c:pt idx="6988" formatCode="General">
                  <c:v>0.49690580922564598</c:v>
                </c:pt>
                <c:pt idx="6989" formatCode="General">
                  <c:v>0.496906738361031</c:v>
                </c:pt>
                <c:pt idx="6990" formatCode="General">
                  <c:v>0.496907667447336</c:v>
                </c:pt>
                <c:pt idx="6991" formatCode="General">
                  <c:v>0.49690859648456398</c:v>
                </c:pt>
                <c:pt idx="6992" formatCode="General">
                  <c:v>0.496909525472714</c:v>
                </c:pt>
                <c:pt idx="6993" formatCode="General">
                  <c:v>0.49691045441178699</c:v>
                </c:pt>
                <c:pt idx="6994" formatCode="General">
                  <c:v>0.49691138330178503</c:v>
                </c:pt>
                <c:pt idx="6995" formatCode="General">
                  <c:v>0.49691231214270798</c:v>
                </c:pt>
                <c:pt idx="6996" formatCode="General">
                  <c:v>0.49691324093455702</c:v>
                </c:pt>
                <c:pt idx="6997" formatCode="General">
                  <c:v>0.49691416967733298</c:v>
                </c:pt>
                <c:pt idx="6998" formatCode="General">
                  <c:v>0.49691509837103598</c:v>
                </c:pt>
                <c:pt idx="6999" formatCode="General">
                  <c:v>0.496916027015668</c:v>
                </c:pt>
                <c:pt idx="7000" formatCode="General">
                  <c:v>0.49691695561123</c:v>
                </c:pt>
                <c:pt idx="7001" formatCode="General">
                  <c:v>0.49691788415772098</c:v>
                </c:pt>
                <c:pt idx="7002" formatCode="General">
                  <c:v>0.49691881265514398</c:v>
                </c:pt>
                <c:pt idx="7003" formatCode="General">
                  <c:v>0.49691974110349801</c:v>
                </c:pt>
                <c:pt idx="7004" formatCode="General">
                  <c:v>0.49692066950278502</c:v>
                </c:pt>
                <c:pt idx="7005" formatCode="General">
                  <c:v>0.49692159785300599</c:v>
                </c:pt>
                <c:pt idx="7006" formatCode="General">
                  <c:v>0.49692252615416099</c:v>
                </c:pt>
                <c:pt idx="7007" formatCode="General">
                  <c:v>0.49692345440625102</c:v>
                </c:pt>
                <c:pt idx="7008" formatCode="General">
                  <c:v>0.49692438260927702</c:v>
                </c:pt>
                <c:pt idx="7009" formatCode="General">
                  <c:v>0.49692531076323998</c:v>
                </c:pt>
                <c:pt idx="7010" formatCode="General">
                  <c:v>0.49692623886814002</c:v>
                </c:pt>
                <c:pt idx="7011" formatCode="General">
                  <c:v>0.49692716692397998</c:v>
                </c:pt>
                <c:pt idx="7012" formatCode="General">
                  <c:v>0.49692809493075801</c:v>
                </c:pt>
                <c:pt idx="7013" formatCode="General">
                  <c:v>0.49692902288847701</c:v>
                </c:pt>
                <c:pt idx="7014" formatCode="General">
                  <c:v>0.49692995079713698</c:v>
                </c:pt>
                <c:pt idx="7015" formatCode="General">
                  <c:v>0.49693087865673902</c:v>
                </c:pt>
                <c:pt idx="7016" formatCode="General">
                  <c:v>0.49693180646728302</c:v>
                </c:pt>
                <c:pt idx="7017" formatCode="General">
                  <c:v>0.49693273422877199</c:v>
                </c:pt>
                <c:pt idx="7018" formatCode="General">
                  <c:v>0.49693366194120397</c:v>
                </c:pt>
                <c:pt idx="7019" formatCode="General">
                  <c:v>0.49693458960458198</c:v>
                </c:pt>
                <c:pt idx="7020" formatCode="General">
                  <c:v>0.496935517218906</c:v>
                </c:pt>
                <c:pt idx="7021" formatCode="General">
                  <c:v>0.49693644478417698</c:v>
                </c:pt>
                <c:pt idx="7022" formatCode="General">
                  <c:v>0.49693737230039497</c:v>
                </c:pt>
                <c:pt idx="7023" formatCode="General">
                  <c:v>0.49693829976756299</c:v>
                </c:pt>
                <c:pt idx="7024" formatCode="General">
                  <c:v>0.49693922718567901</c:v>
                </c:pt>
                <c:pt idx="7025" formatCode="General">
                  <c:v>0.49694015455474599</c:v>
                </c:pt>
                <c:pt idx="7026" formatCode="General">
                  <c:v>0.49694108187476499</c:v>
                </c:pt>
                <c:pt idx="7027" formatCode="General">
                  <c:v>0.496942009145735</c:v>
                </c:pt>
                <c:pt idx="7028" formatCode="General">
                  <c:v>0.49694293636765802</c:v>
                </c:pt>
                <c:pt idx="7029" formatCode="General">
                  <c:v>0.49694386354053499</c:v>
                </c:pt>
                <c:pt idx="7030" formatCode="General">
                  <c:v>0.49694479066436598</c:v>
                </c:pt>
                <c:pt idx="7031" formatCode="General">
                  <c:v>0.49694571773915303</c:v>
                </c:pt>
                <c:pt idx="7032" formatCode="General">
                  <c:v>0.49694664476489597</c:v>
                </c:pt>
                <c:pt idx="7033" formatCode="General">
                  <c:v>0.49694757174159598</c:v>
                </c:pt>
                <c:pt idx="7034" formatCode="General">
                  <c:v>0.496948498669254</c:v>
                </c:pt>
                <c:pt idx="7035" formatCode="General">
                  <c:v>0.49694942554787003</c:v>
                </c:pt>
                <c:pt idx="7036" formatCode="General">
                  <c:v>0.496950352377447</c:v>
                </c:pt>
                <c:pt idx="7037" formatCode="General">
                  <c:v>0.49695127915798298</c:v>
                </c:pt>
                <c:pt idx="7038" formatCode="General">
                  <c:v>0.49695220588948102</c:v>
                </c:pt>
                <c:pt idx="7039" formatCode="General">
                  <c:v>0.49695313257194201</c:v>
                </c:pt>
                <c:pt idx="7040" formatCode="General">
                  <c:v>0.49695405920536501</c:v>
                </c:pt>
                <c:pt idx="7041" formatCode="General">
                  <c:v>0.496954985789752</c:v>
                </c:pt>
                <c:pt idx="7042" formatCode="General">
                  <c:v>0.496955912325104</c:v>
                </c:pt>
                <c:pt idx="7043" formatCode="General">
                  <c:v>0.496956838811421</c:v>
                </c:pt>
                <c:pt idx="7044" formatCode="General">
                  <c:v>0.496957765248705</c:v>
                </c:pt>
                <c:pt idx="7045" formatCode="General">
                  <c:v>0.496958691636956</c:v>
                </c:pt>
                <c:pt idx="7046" formatCode="General">
                  <c:v>0.49695961797617499</c:v>
                </c:pt>
                <c:pt idx="7047" formatCode="General">
                  <c:v>0.49696054426636299</c:v>
                </c:pt>
                <c:pt idx="7048" formatCode="General">
                  <c:v>0.49696147050752099</c:v>
                </c:pt>
                <c:pt idx="7049" formatCode="General">
                  <c:v>0.49696239669964998</c:v>
                </c:pt>
                <c:pt idx="7050" formatCode="General">
                  <c:v>0.49696332284275002</c:v>
                </c:pt>
                <c:pt idx="7051" formatCode="General">
                  <c:v>0.49696424893682201</c:v>
                </c:pt>
                <c:pt idx="7052" formatCode="General">
                  <c:v>0.49696517498186799</c:v>
                </c:pt>
                <c:pt idx="7053" formatCode="General">
                  <c:v>0.49696610097788702</c:v>
                </c:pt>
                <c:pt idx="7054" formatCode="General">
                  <c:v>0.49696702692488198</c:v>
                </c:pt>
                <c:pt idx="7055" formatCode="General">
                  <c:v>0.496967952822852</c:v>
                </c:pt>
                <c:pt idx="7056" formatCode="General">
                  <c:v>0.49696887867179901</c:v>
                </c:pt>
                <c:pt idx="7057" formatCode="General">
                  <c:v>0.49696980447172401</c:v>
                </c:pt>
                <c:pt idx="7058" formatCode="General">
                  <c:v>0.496970730222627</c:v>
                </c:pt>
                <c:pt idx="7059" formatCode="General">
                  <c:v>0.49697165592450898</c:v>
                </c:pt>
                <c:pt idx="7060" formatCode="General">
                  <c:v>0.49697258157737001</c:v>
                </c:pt>
                <c:pt idx="7061" formatCode="General">
                  <c:v>0.49697350718121303</c:v>
                </c:pt>
                <c:pt idx="7062" formatCode="General">
                  <c:v>0.49697443273603797</c:v>
                </c:pt>
                <c:pt idx="7063" formatCode="General">
                  <c:v>0.49697535824184502</c:v>
                </c:pt>
                <c:pt idx="7064" formatCode="General">
                  <c:v>0.496976283698636</c:v>
                </c:pt>
                <c:pt idx="7065" formatCode="General">
                  <c:v>0.49697720910641102</c:v>
                </c:pt>
                <c:pt idx="7066" formatCode="General">
                  <c:v>0.49697813446517197</c:v>
                </c:pt>
                <c:pt idx="7067" formatCode="General">
                  <c:v>0.49697905977491802</c:v>
                </c:pt>
                <c:pt idx="7068" formatCode="General">
                  <c:v>0.496979985035651</c:v>
                </c:pt>
                <c:pt idx="7069" formatCode="General">
                  <c:v>0.49698091024737201</c:v>
                </c:pt>
                <c:pt idx="7070" formatCode="General">
                  <c:v>0.49698183541008101</c:v>
                </c:pt>
                <c:pt idx="7071" formatCode="General">
                  <c:v>0.49698276052377999</c:v>
                </c:pt>
                <c:pt idx="7072" formatCode="General">
                  <c:v>0.49698368558847</c:v>
                </c:pt>
                <c:pt idx="7073" formatCode="General">
                  <c:v>0.49698461060415</c:v>
                </c:pt>
                <c:pt idx="7074" formatCode="General">
                  <c:v>0.49698553557082298</c:v>
                </c:pt>
                <c:pt idx="7075" formatCode="General">
                  <c:v>0.49698646048848799</c:v>
                </c:pt>
                <c:pt idx="7076" formatCode="General">
                  <c:v>0.49698738535714698</c:v>
                </c:pt>
                <c:pt idx="7077" formatCode="General">
                  <c:v>0.49698831017680101</c:v>
                </c:pt>
                <c:pt idx="7078" formatCode="General">
                  <c:v>0.49698923494745001</c:v>
                </c:pt>
                <c:pt idx="7079" formatCode="General">
                  <c:v>0.49699015966909599</c:v>
                </c:pt>
                <c:pt idx="7080" formatCode="General">
                  <c:v>0.496991084341739</c:v>
                </c:pt>
                <c:pt idx="7081" formatCode="General">
                  <c:v>0.49699200896537998</c:v>
                </c:pt>
                <c:pt idx="7082" formatCode="General">
                  <c:v>0.49699293354002</c:v>
                </c:pt>
                <c:pt idx="7083" formatCode="General">
                  <c:v>0.49699385806565999</c:v>
                </c:pt>
                <c:pt idx="7084" formatCode="General">
                  <c:v>0.49699478254230001</c:v>
                </c:pt>
                <c:pt idx="7085" formatCode="General">
                  <c:v>0.496995706969942</c:v>
                </c:pt>
                <c:pt idx="7086" formatCode="General">
                  <c:v>0.49699663134858602</c:v>
                </c:pt>
                <c:pt idx="7087" formatCode="General">
                  <c:v>0.496997555678234</c:v>
                </c:pt>
                <c:pt idx="7088" formatCode="General">
                  <c:v>0.49699847995888502</c:v>
                </c:pt>
                <c:pt idx="7089" formatCode="General">
                  <c:v>0.49699940419054101</c:v>
                </c:pt>
                <c:pt idx="7090" formatCode="General">
                  <c:v>0.49700032837320401</c:v>
                </c:pt>
                <c:pt idx="7091" formatCode="General">
                  <c:v>0.49700125250687299</c:v>
                </c:pt>
                <c:pt idx="7092" formatCode="General">
                  <c:v>0.49700217659154999</c:v>
                </c:pt>
                <c:pt idx="7093" formatCode="General">
                  <c:v>0.49700310062723502</c:v>
                </c:pt>
                <c:pt idx="7094" formatCode="General">
                  <c:v>0.49700402461392901</c:v>
                </c:pt>
                <c:pt idx="7095" formatCode="General">
                  <c:v>0.49700494855163402</c:v>
                </c:pt>
                <c:pt idx="7096" formatCode="General">
                  <c:v>0.49700587244034999</c:v>
                </c:pt>
                <c:pt idx="7097" formatCode="General">
                  <c:v>0.49700679628007699</c:v>
                </c:pt>
                <c:pt idx="7098" formatCode="General">
                  <c:v>0.49700772007081701</c:v>
                </c:pt>
                <c:pt idx="7099" formatCode="General">
                  <c:v>0.49700864381257098</c:v>
                </c:pt>
                <c:pt idx="7100" formatCode="General">
                  <c:v>0.49700956750533998</c:v>
                </c:pt>
                <c:pt idx="7101" formatCode="General">
                  <c:v>0.49701049114912399</c:v>
                </c:pt>
                <c:pt idx="7102" formatCode="General">
                  <c:v>0.49701141474392402</c:v>
                </c:pt>
                <c:pt idx="7103" formatCode="General">
                  <c:v>0.49701233828974101</c:v>
                </c:pt>
                <c:pt idx="7104" formatCode="General">
                  <c:v>0.49701326178657601</c:v>
                </c:pt>
                <c:pt idx="7105" formatCode="General">
                  <c:v>0.49701418523442997</c:v>
                </c:pt>
                <c:pt idx="7106" formatCode="General">
                  <c:v>0.497015108633304</c:v>
                </c:pt>
                <c:pt idx="7107" formatCode="General">
                  <c:v>0.49701603198319799</c:v>
                </c:pt>
                <c:pt idx="7108" formatCode="General">
                  <c:v>0.49701695528411399</c:v>
                </c:pt>
                <c:pt idx="7109" formatCode="General">
                  <c:v>0.497017878536052</c:v>
                </c:pt>
                <c:pt idx="7110" formatCode="General">
                  <c:v>0.49701880173901403</c:v>
                </c:pt>
                <c:pt idx="7111" formatCode="General">
                  <c:v>0.497019724892999</c:v>
                </c:pt>
                <c:pt idx="7112" formatCode="General">
                  <c:v>0.49702064799800899</c:v>
                </c:pt>
                <c:pt idx="7113" formatCode="General">
                  <c:v>0.49702157105404599</c:v>
                </c:pt>
                <c:pt idx="7114" formatCode="General">
                  <c:v>0.49702249406110799</c:v>
                </c:pt>
                <c:pt idx="7115" formatCode="General">
                  <c:v>0.497023417019199</c:v>
                </c:pt>
                <c:pt idx="7116" formatCode="General">
                  <c:v>0.49702433992831802</c:v>
                </c:pt>
                <c:pt idx="7117" formatCode="General">
                  <c:v>0.49702526278846598</c:v>
                </c:pt>
                <c:pt idx="7118" formatCode="General">
                  <c:v>0.49702618559964501</c:v>
                </c:pt>
                <c:pt idx="7119" formatCode="General">
                  <c:v>0.49702710836185399</c:v>
                </c:pt>
                <c:pt idx="7120" formatCode="General">
                  <c:v>0.49702803107509602</c:v>
                </c:pt>
                <c:pt idx="7121" formatCode="General">
                  <c:v>0.49702895373937001</c:v>
                </c:pt>
                <c:pt idx="7122" formatCode="General">
                  <c:v>0.49702987635467799</c:v>
                </c:pt>
                <c:pt idx="7123" formatCode="General">
                  <c:v>0.49703079892101998</c:v>
                </c:pt>
                <c:pt idx="7124" formatCode="General">
                  <c:v>0.49703172143839802</c:v>
                </c:pt>
                <c:pt idx="7125" formatCode="General">
                  <c:v>0.49703264390681201</c:v>
                </c:pt>
                <c:pt idx="7126" formatCode="General">
                  <c:v>0.497033566326264</c:v>
                </c:pt>
                <c:pt idx="7127" formatCode="General">
                  <c:v>0.49703448869675299</c:v>
                </c:pt>
                <c:pt idx="7128" formatCode="General">
                  <c:v>0.49703541101828203</c:v>
                </c:pt>
                <c:pt idx="7129" formatCode="General">
                  <c:v>0.49703633329085001</c:v>
                </c:pt>
                <c:pt idx="7130" formatCode="General">
                  <c:v>0.49703725551445899</c:v>
                </c:pt>
                <c:pt idx="7131" formatCode="General">
                  <c:v>0.49703817768911002</c:v>
                </c:pt>
                <c:pt idx="7132" formatCode="General">
                  <c:v>0.49703909981480299</c:v>
                </c:pt>
                <c:pt idx="7133" formatCode="General">
                  <c:v>0.49704002189153901</c:v>
                </c:pt>
                <c:pt idx="7134" formatCode="General">
                  <c:v>0.49704094391932002</c:v>
                </c:pt>
                <c:pt idx="7135" formatCode="General">
                  <c:v>0.49704186589814497</c:v>
                </c:pt>
                <c:pt idx="7136" formatCode="General">
                  <c:v>0.49704278782801697</c:v>
                </c:pt>
                <c:pt idx="7137" formatCode="General">
                  <c:v>0.49704370970893502</c:v>
                </c:pt>
                <c:pt idx="7138" formatCode="General">
                  <c:v>0.497044631540902</c:v>
                </c:pt>
                <c:pt idx="7139" formatCode="General">
                  <c:v>0.49704555332391698</c:v>
                </c:pt>
                <c:pt idx="7140" formatCode="General">
                  <c:v>0.497046475057981</c:v>
                </c:pt>
                <c:pt idx="7141" formatCode="General">
                  <c:v>0.497047396743096</c:v>
                </c:pt>
                <c:pt idx="7142" formatCode="General">
                  <c:v>0.497048318379262</c:v>
                </c:pt>
                <c:pt idx="7143" formatCode="General">
                  <c:v>0.49704923996647998</c:v>
                </c:pt>
                <c:pt idx="7144" formatCode="General">
                  <c:v>0.49705016150475101</c:v>
                </c:pt>
                <c:pt idx="7145" formatCode="General">
                  <c:v>0.49705108299407702</c:v>
                </c:pt>
                <c:pt idx="7146" formatCode="General">
                  <c:v>0.49705200443445702</c:v>
                </c:pt>
                <c:pt idx="7147" formatCode="General">
                  <c:v>0.497052925825892</c:v>
                </c:pt>
                <c:pt idx="7148" formatCode="General">
                  <c:v>0.49705384716838402</c:v>
                </c:pt>
                <c:pt idx="7149" formatCode="General">
                  <c:v>0.49705476846193403</c:v>
                </c:pt>
                <c:pt idx="7150" formatCode="General">
                  <c:v>0.49705568970654201</c:v>
                </c:pt>
                <c:pt idx="7151" formatCode="General">
                  <c:v>0.49705661090220898</c:v>
                </c:pt>
                <c:pt idx="7152" formatCode="General">
                  <c:v>0.49705753204893699</c:v>
                </c:pt>
                <c:pt idx="7153" formatCode="General">
                  <c:v>0.49705845314672498</c:v>
                </c:pt>
                <c:pt idx="7154" formatCode="General">
                  <c:v>0.497059374195575</c:v>
                </c:pt>
                <c:pt idx="7155" formatCode="General">
                  <c:v>0.497060295195488</c:v>
                </c:pt>
                <c:pt idx="7156" formatCode="General">
                  <c:v>0.49706121614646398</c:v>
                </c:pt>
                <c:pt idx="7157" formatCode="General">
                  <c:v>0.49706213704850599</c:v>
                </c:pt>
                <c:pt idx="7158" formatCode="General">
                  <c:v>0.49706305790161198</c:v>
                </c:pt>
                <c:pt idx="7159" formatCode="General">
                  <c:v>0.497063978705785</c:v>
                </c:pt>
                <c:pt idx="7160" formatCode="General">
                  <c:v>0.497064899461025</c:v>
                </c:pt>
                <c:pt idx="7161" formatCode="General">
                  <c:v>0.49706582016733297</c:v>
                </c:pt>
                <c:pt idx="7162" formatCode="General">
                  <c:v>0.49706674082470997</c:v>
                </c:pt>
                <c:pt idx="7163" formatCode="General">
                  <c:v>0.497067661433157</c:v>
                </c:pt>
                <c:pt idx="7164" formatCode="General">
                  <c:v>0.49706858199267501</c:v>
                </c:pt>
                <c:pt idx="7165" formatCode="General">
                  <c:v>0.49706950250326498</c:v>
                </c:pt>
                <c:pt idx="7166" formatCode="General">
                  <c:v>0.49707042296492598</c:v>
                </c:pt>
                <c:pt idx="7167" formatCode="General">
                  <c:v>0.49707134337766201</c:v>
                </c:pt>
                <c:pt idx="7168" formatCode="General">
                  <c:v>0.49707226374147101</c:v>
                </c:pt>
                <c:pt idx="7169" formatCode="General">
                  <c:v>0.49707318405635598</c:v>
                </c:pt>
                <c:pt idx="7170" formatCode="General">
                  <c:v>0.49707410432231702</c:v>
                </c:pt>
                <c:pt idx="7171" formatCode="General">
                  <c:v>0.49707502453935498</c:v>
                </c:pt>
                <c:pt idx="7172" formatCode="General">
                  <c:v>0.49707594470747102</c:v>
                </c:pt>
                <c:pt idx="7173" formatCode="General">
                  <c:v>0.49707686482666502</c:v>
                </c:pt>
                <c:pt idx="7174" formatCode="General">
                  <c:v>0.49707778489693999</c:v>
                </c:pt>
                <c:pt idx="7175" formatCode="General">
                  <c:v>0.49707870491829498</c:v>
                </c:pt>
                <c:pt idx="7176" formatCode="General">
                  <c:v>0.49707962489073099</c:v>
                </c:pt>
                <c:pt idx="7177" formatCode="General">
                  <c:v>0.49708054481424901</c:v>
                </c:pt>
                <c:pt idx="7178" formatCode="General">
                  <c:v>0.497081464688851</c:v>
                </c:pt>
                <c:pt idx="7179" formatCode="General">
                  <c:v>0.49708238451453701</c:v>
                </c:pt>
                <c:pt idx="7180" formatCode="General">
                  <c:v>0.49708330429130798</c:v>
                </c:pt>
                <c:pt idx="7181" formatCode="General">
                  <c:v>0.49708422401916502</c:v>
                </c:pt>
                <c:pt idx="7182" formatCode="General">
                  <c:v>0.49708514369810902</c:v>
                </c:pt>
                <c:pt idx="7183" formatCode="General">
                  <c:v>0.49708606332813998</c:v>
                </c:pt>
                <c:pt idx="7184" formatCode="General">
                  <c:v>0.49708698290926001</c:v>
                </c:pt>
                <c:pt idx="7185" formatCode="General">
                  <c:v>0.49708790244147</c:v>
                </c:pt>
                <c:pt idx="7186" formatCode="General">
                  <c:v>0.49708882192477</c:v>
                </c:pt>
                <c:pt idx="7187" formatCode="General">
                  <c:v>0.49708974135916101</c:v>
                </c:pt>
                <c:pt idx="7188" formatCode="General">
                  <c:v>0.49709066074464398</c:v>
                </c:pt>
                <c:pt idx="7189" formatCode="General">
                  <c:v>0.49709158008122101</c:v>
                </c:pt>
                <c:pt idx="7190" formatCode="General">
                  <c:v>0.49709249936889099</c:v>
                </c:pt>
                <c:pt idx="7191" formatCode="General">
                  <c:v>0.49709341860765699</c:v>
                </c:pt>
                <c:pt idx="7192" formatCode="General">
                  <c:v>0.49709433779751799</c:v>
                </c:pt>
                <c:pt idx="7193" formatCode="General">
                  <c:v>0.497095256938476</c:v>
                </c:pt>
                <c:pt idx="7194" formatCode="General">
                  <c:v>0.49709617603053102</c:v>
                </c:pt>
                <c:pt idx="7195" formatCode="General">
                  <c:v>0.49709709507368499</c:v>
                </c:pt>
                <c:pt idx="7196" formatCode="General">
                  <c:v>0.49709801406793802</c:v>
                </c:pt>
                <c:pt idx="7197" formatCode="General">
                  <c:v>0.497098933013292</c:v>
                </c:pt>
                <c:pt idx="7198" formatCode="General">
                  <c:v>0.49709985190974698</c:v>
                </c:pt>
                <c:pt idx="7199" formatCode="General">
                  <c:v>0.49710077075730402</c:v>
                </c:pt>
                <c:pt idx="7200" formatCode="General">
                  <c:v>0.49710168955596301</c:v>
                </c:pt>
                <c:pt idx="7201" formatCode="General">
                  <c:v>0.497102608305727</c:v>
                </c:pt>
                <c:pt idx="7202" formatCode="General">
                  <c:v>0.49710352700659599</c:v>
                </c:pt>
                <c:pt idx="7203" formatCode="General">
                  <c:v>0.49710444565856998</c:v>
                </c:pt>
                <c:pt idx="7204" formatCode="General">
                  <c:v>0.49710536426165097</c:v>
                </c:pt>
                <c:pt idx="7205" formatCode="General">
                  <c:v>0.49710628281583902</c:v>
                </c:pt>
                <c:pt idx="7206" formatCode="General">
                  <c:v>0.49710720132113501</c:v>
                </c:pt>
                <c:pt idx="7207" formatCode="General">
                  <c:v>0.49710811977754099</c:v>
                </c:pt>
                <c:pt idx="7208" formatCode="General">
                  <c:v>0.49710903818505803</c:v>
                </c:pt>
                <c:pt idx="7209" formatCode="General">
                  <c:v>0.49710995654368501</c:v>
                </c:pt>
                <c:pt idx="7210" formatCode="General">
                  <c:v>0.49711087485342398</c:v>
                </c:pt>
                <c:pt idx="7211" formatCode="General">
                  <c:v>0.497111793114276</c:v>
                </c:pt>
                <c:pt idx="7212" formatCode="General">
                  <c:v>0.49711271132624302</c:v>
                </c:pt>
                <c:pt idx="7213" formatCode="General">
                  <c:v>0.49711362948932297</c:v>
                </c:pt>
                <c:pt idx="7214" formatCode="General">
                  <c:v>0.49711454760351997</c:v>
                </c:pt>
                <c:pt idx="7215" formatCode="General">
                  <c:v>0.49711546566883302</c:v>
                </c:pt>
                <c:pt idx="7216" formatCode="General">
                  <c:v>0.49711638368526301</c:v>
                </c:pt>
                <c:pt idx="7217" formatCode="General">
                  <c:v>0.49711730165281098</c:v>
                </c:pt>
                <c:pt idx="7218" formatCode="General">
                  <c:v>0.49711821957148</c:v>
                </c:pt>
                <c:pt idx="7219" formatCode="General">
                  <c:v>0.49711913744126801</c:v>
                </c:pt>
                <c:pt idx="7220" formatCode="General">
                  <c:v>0.49712005526217701</c:v>
                </c:pt>
                <c:pt idx="7221" formatCode="General">
                  <c:v>0.49712097303420799</c:v>
                </c:pt>
                <c:pt idx="7222" formatCode="General">
                  <c:v>0.49712189075736202</c:v>
                </c:pt>
                <c:pt idx="7223" formatCode="General">
                  <c:v>0.49712280843163997</c:v>
                </c:pt>
                <c:pt idx="7224" formatCode="General">
                  <c:v>0.49712372605704302</c:v>
                </c:pt>
                <c:pt idx="7225" formatCode="General">
                  <c:v>0.49712464363357101</c:v>
                </c:pt>
                <c:pt idx="7226" formatCode="General">
                  <c:v>0.49712556116122603</c:v>
                </c:pt>
                <c:pt idx="7227" formatCode="General">
                  <c:v>0.49712647864000797</c:v>
                </c:pt>
                <c:pt idx="7228" formatCode="General">
                  <c:v>0.49712739606991801</c:v>
                </c:pt>
                <c:pt idx="7229" formatCode="General">
                  <c:v>0.49712831345095798</c:v>
                </c:pt>
                <c:pt idx="7230" formatCode="General">
                  <c:v>0.49712923078312798</c:v>
                </c:pt>
                <c:pt idx="7231" formatCode="General">
                  <c:v>0.49713014806642902</c:v>
                </c:pt>
                <c:pt idx="7232" formatCode="General">
                  <c:v>0.49713106530086199</c:v>
                </c:pt>
                <c:pt idx="7233" formatCode="General">
                  <c:v>0.49713198248642798</c:v>
                </c:pt>
                <c:pt idx="7234" formatCode="General">
                  <c:v>0.49713299498117097</c:v>
                </c:pt>
                <c:pt idx="7235" formatCode="General">
                  <c:v>0.49713414233148101</c:v>
                </c:pt>
                <c:pt idx="7236" formatCode="General">
                  <c:v>0.497135289643791</c:v>
                </c:pt>
                <c:pt idx="7237" formatCode="General">
                  <c:v>0.497136436918101</c:v>
                </c:pt>
                <c:pt idx="7238" formatCode="General">
                  <c:v>0.49713758415440901</c:v>
                </c:pt>
                <c:pt idx="7239" formatCode="General">
                  <c:v>0.49713873135271103</c:v>
                </c:pt>
                <c:pt idx="7240" formatCode="General">
                  <c:v>0.49713987851300701</c:v>
                </c:pt>
                <c:pt idx="7241" formatCode="General">
                  <c:v>0.497141025635295</c:v>
                </c:pt>
                <c:pt idx="7242" formatCode="General">
                  <c:v>0.49714217271957301</c:v>
                </c:pt>
                <c:pt idx="7243" formatCode="General">
                  <c:v>0.49714331976583898</c:v>
                </c:pt>
                <c:pt idx="7244" formatCode="General">
                  <c:v>0.49714446677409002</c:v>
                </c:pt>
                <c:pt idx="7245" formatCode="General">
                  <c:v>0.49714561374432698</c:v>
                </c:pt>
                <c:pt idx="7246" formatCode="General">
                  <c:v>0.49714676067654501</c:v>
                </c:pt>
                <c:pt idx="7247" formatCode="General">
                  <c:v>0.49714790757074401</c:v>
                </c:pt>
                <c:pt idx="7248" formatCode="General">
                  <c:v>0.49714905442692098</c:v>
                </c:pt>
                <c:pt idx="7249" formatCode="General">
                  <c:v>0.49715020124507597</c:v>
                </c:pt>
                <c:pt idx="7250" formatCode="General">
                  <c:v>0.497151348025205</c:v>
                </c:pt>
                <c:pt idx="7251" formatCode="General">
                  <c:v>0.497152494767307</c:v>
                </c:pt>
                <c:pt idx="7252" formatCode="General">
                  <c:v>0.49715364147138003</c:v>
                </c:pt>
                <c:pt idx="7253" formatCode="General">
                  <c:v>0.49715478813742298</c:v>
                </c:pt>
                <c:pt idx="7254" formatCode="General">
                  <c:v>0.49715593476543302</c:v>
                </c:pt>
                <c:pt idx="7255" formatCode="General">
                  <c:v>0.49715708135540798</c:v>
                </c:pt>
                <c:pt idx="7256" formatCode="General">
                  <c:v>0.49715822790734798</c:v>
                </c:pt>
                <c:pt idx="7257" formatCode="General">
                  <c:v>0.49715937442124802</c:v>
                </c:pt>
                <c:pt idx="7258" formatCode="General">
                  <c:v>0.49716052089710999</c:v>
                </c:pt>
                <c:pt idx="7259" formatCode="General">
                  <c:v>0.497161667334929</c:v>
                </c:pt>
                <c:pt idx="7260" formatCode="General">
                  <c:v>0.497162813734704</c:v>
                </c:pt>
                <c:pt idx="7261" formatCode="General">
                  <c:v>0.49716396009643399</c:v>
                </c:pt>
                <c:pt idx="7262" formatCode="General">
                  <c:v>0.49716510642011602</c:v>
                </c:pt>
                <c:pt idx="7263" formatCode="General">
                  <c:v>0.49716625270574899</c:v>
                </c:pt>
                <c:pt idx="7264" formatCode="General">
                  <c:v>0.49716739895333001</c:v>
                </c:pt>
                <c:pt idx="7265" formatCode="General">
                  <c:v>0.49716854516285902</c:v>
                </c:pt>
                <c:pt idx="7266" formatCode="General">
                  <c:v>0.49716969133433198</c:v>
                </c:pt>
                <c:pt idx="7267" formatCode="General">
                  <c:v>0.49717083746774898</c:v>
                </c:pt>
                <c:pt idx="7268" formatCode="General">
                  <c:v>0.49717198356310699</c:v>
                </c:pt>
                <c:pt idx="7269" formatCode="General">
                  <c:v>0.497173129620404</c:v>
                </c:pt>
                <c:pt idx="7270" formatCode="General">
                  <c:v>0.49717427563963901</c:v>
                </c:pt>
                <c:pt idx="7271" formatCode="General">
                  <c:v>0.49717542162080902</c:v>
                </c:pt>
                <c:pt idx="7272" formatCode="General">
                  <c:v>0.49717656756391398</c:v>
                </c:pt>
                <c:pt idx="7273" formatCode="General">
                  <c:v>0.49717771346895001</c:v>
                </c:pt>
                <c:pt idx="7274" formatCode="General">
                  <c:v>0.49717885933591699</c:v>
                </c:pt>
                <c:pt idx="7275" formatCode="General">
                  <c:v>0.49718000516481098</c:v>
                </c:pt>
                <c:pt idx="7276" formatCode="General">
                  <c:v>0.49718115095563198</c:v>
                </c:pt>
                <c:pt idx="7277" formatCode="General">
                  <c:v>0.49718229670837799</c:v>
                </c:pt>
                <c:pt idx="7278" formatCode="General">
                  <c:v>0.49718344242304602</c:v>
                </c:pt>
                <c:pt idx="7279" formatCode="General">
                  <c:v>0.49718458809963501</c:v>
                </c:pt>
                <c:pt idx="7280" formatCode="General">
                  <c:v>0.49718573373814301</c:v>
                </c:pt>
                <c:pt idx="7281" formatCode="General">
                  <c:v>0.49718687933856698</c:v>
                </c:pt>
                <c:pt idx="7282" formatCode="General">
                  <c:v>0.49718802490090702</c:v>
                </c:pt>
                <c:pt idx="7283" formatCode="General">
                  <c:v>0.49718917042516098</c:v>
                </c:pt>
                <c:pt idx="7284" formatCode="General">
                  <c:v>0.49719031591132601</c:v>
                </c:pt>
                <c:pt idx="7285" formatCode="General">
                  <c:v>0.49719146135940001</c:v>
                </c:pt>
                <c:pt idx="7286" formatCode="General">
                  <c:v>0.49719260676938198</c:v>
                </c:pt>
                <c:pt idx="7287" formatCode="General">
                  <c:v>0.49719375214126998</c:v>
                </c:pt>
                <c:pt idx="7288" formatCode="General">
                  <c:v>0.49719489747506201</c:v>
                </c:pt>
                <c:pt idx="7289" formatCode="General">
                  <c:v>0.49719604277075602</c:v>
                </c:pt>
                <c:pt idx="7290" formatCode="General">
                  <c:v>0.49719718802835</c:v>
                </c:pt>
                <c:pt idx="7291" formatCode="General">
                  <c:v>0.49719833324784302</c:v>
                </c:pt>
                <c:pt idx="7292" formatCode="General">
                  <c:v>0.49719947842923201</c:v>
                </c:pt>
                <c:pt idx="7293" formatCode="General">
                  <c:v>0.49720062357251599</c:v>
                </c:pt>
                <c:pt idx="7294" formatCode="General">
                  <c:v>0.497201768677693</c:v>
                </c:pt>
                <c:pt idx="7295" formatCode="General">
                  <c:v>0.49720291374476</c:v>
                </c:pt>
                <c:pt idx="7296" formatCode="General">
                  <c:v>0.49720405877371698</c:v>
                </c:pt>
                <c:pt idx="7297" formatCode="General">
                  <c:v>0.49720520376456101</c:v>
                </c:pt>
                <c:pt idx="7298" formatCode="General">
                  <c:v>0.49720634871729003</c:v>
                </c:pt>
                <c:pt idx="7299" formatCode="General">
                  <c:v>0.49720749363190297</c:v>
                </c:pt>
                <c:pt idx="7300" formatCode="General">
                  <c:v>0.49720863850839803</c:v>
                </c:pt>
                <c:pt idx="7301" formatCode="General">
                  <c:v>0.49720978334677202</c:v>
                </c:pt>
                <c:pt idx="7302" formatCode="General">
                  <c:v>0.497210928147024</c:v>
                </c:pt>
                <c:pt idx="7303" formatCode="General">
                  <c:v>0.49721207290915198</c:v>
                </c:pt>
                <c:pt idx="7304" formatCode="General">
                  <c:v>0.49721321763315401</c:v>
                </c:pt>
                <c:pt idx="7305" formatCode="General">
                  <c:v>0.49721436231902899</c:v>
                </c:pt>
                <c:pt idx="7306" formatCode="General">
                  <c:v>0.49721550696677402</c:v>
                </c:pt>
                <c:pt idx="7307" formatCode="General">
                  <c:v>0.497216651576387</c:v>
                </c:pt>
                <c:pt idx="7308" formatCode="General">
                  <c:v>0.49721779614786799</c:v>
                </c:pt>
                <c:pt idx="7309" formatCode="General">
                  <c:v>0.49721894068121297</c:v>
                </c:pt>
                <c:pt idx="7310" formatCode="General">
                  <c:v>0.49722008517642102</c:v>
                </c:pt>
                <c:pt idx="7311" formatCode="General">
                  <c:v>0.49722111068564101</c:v>
                </c:pt>
                <c:pt idx="7312" formatCode="General">
                  <c:v>0.49722207111722699</c:v>
                </c:pt>
                <c:pt idx="7313" formatCode="General">
                  <c:v>0.497223031522949</c:v>
                </c:pt>
                <c:pt idx="7314" formatCode="General">
                  <c:v>0.49722399190280703</c:v>
                </c:pt>
                <c:pt idx="7315" formatCode="General">
                  <c:v>0.49722495225680002</c:v>
                </c:pt>
                <c:pt idx="7316" formatCode="General">
                  <c:v>0.49722591258492699</c:v>
                </c:pt>
                <c:pt idx="7317" formatCode="General">
                  <c:v>0.49722687288718398</c:v>
                </c:pt>
                <c:pt idx="7318" formatCode="General">
                  <c:v>0.497227833163572</c:v>
                </c:pt>
                <c:pt idx="7319" formatCode="General">
                  <c:v>0.49722879341408899</c:v>
                </c:pt>
                <c:pt idx="7320" formatCode="General">
                  <c:v>0.49722975363873301</c:v>
                </c:pt>
                <c:pt idx="7321" formatCode="General">
                  <c:v>0.497230713837503</c:v>
                </c:pt>
                <c:pt idx="7322" formatCode="General">
                  <c:v>0.49723167401039797</c:v>
                </c:pt>
                <c:pt idx="7323" formatCode="General">
                  <c:v>0.49723263415741598</c:v>
                </c:pt>
                <c:pt idx="7324" formatCode="General">
                  <c:v>0.49723359427855501</c:v>
                </c:pt>
                <c:pt idx="7325" formatCode="General">
                  <c:v>0.49723455437381398</c:v>
                </c:pt>
                <c:pt idx="7326" formatCode="General">
                  <c:v>0.49723551444319303</c:v>
                </c:pt>
                <c:pt idx="7327" formatCode="General">
                  <c:v>0.49723647448668901</c:v>
                </c:pt>
                <c:pt idx="7328" formatCode="General">
                  <c:v>0.49723743450430102</c:v>
                </c:pt>
                <c:pt idx="7329" formatCode="General">
                  <c:v>0.49723839449602703</c:v>
                </c:pt>
                <c:pt idx="7330" formatCode="General">
                  <c:v>0.49723935446186701</c:v>
                </c:pt>
                <c:pt idx="7331" formatCode="General">
                  <c:v>0.49724031440181798</c:v>
                </c:pt>
                <c:pt idx="7332" formatCode="General">
                  <c:v>0.497241274315879</c:v>
                </c:pt>
                <c:pt idx="7333" formatCode="General">
                  <c:v>0.49724223420405</c:v>
                </c:pt>
                <c:pt idx="7334" formatCode="General">
                  <c:v>0.497243194066328</c:v>
                </c:pt>
                <c:pt idx="7335" formatCode="General">
                  <c:v>0.49724394489416202</c:v>
                </c:pt>
                <c:pt idx="7336" formatCode="General">
                  <c:v>0.49724458636452801</c:v>
                </c:pt>
                <c:pt idx="7337" formatCode="General">
                  <c:v>0.49724522780413899</c:v>
                </c:pt>
                <c:pt idx="7338" formatCode="General">
                  <c:v>0.49724586921299302</c:v>
                </c:pt>
                <c:pt idx="7339" formatCode="General">
                  <c:v>0.49724651059108999</c:v>
                </c:pt>
                <c:pt idx="7340" formatCode="General">
                  <c:v>0.497247151938429</c:v>
                </c:pt>
                <c:pt idx="7341" formatCode="General">
                  <c:v>0.49724779325501001</c:v>
                </c:pt>
                <c:pt idx="7342" formatCode="General">
                  <c:v>0.49724843512366401</c:v>
                </c:pt>
                <c:pt idx="7343" formatCode="General">
                  <c:v>0.49724907707476601</c:v>
                </c:pt>
                <c:pt idx="7344" formatCode="General">
                  <c:v>0.49724971899603598</c:v>
                </c:pt>
                <c:pt idx="7345" formatCode="General">
                  <c:v>0.49725036088747299</c:v>
                </c:pt>
                <c:pt idx="7346" formatCode="General">
                  <c:v>0.49725100274907702</c:v>
                </c:pt>
                <c:pt idx="7347" formatCode="General">
                  <c:v>0.49725164458084697</c:v>
                </c:pt>
                <c:pt idx="7348" formatCode="General">
                  <c:v>0.49725228638278102</c:v>
                </c:pt>
                <c:pt idx="7349" formatCode="General">
                  <c:v>0.49725292815487998</c:v>
                </c:pt>
                <c:pt idx="7350" formatCode="General">
                  <c:v>0.49725356989714198</c:v>
                </c:pt>
                <c:pt idx="7351" formatCode="General">
                  <c:v>0.49725421160956701</c:v>
                </c:pt>
                <c:pt idx="7352" formatCode="General">
                  <c:v>0.49725485329215302</c:v>
                </c:pt>
                <c:pt idx="7353" formatCode="General">
                  <c:v>0.49725549494490101</c:v>
                </c:pt>
                <c:pt idx="7354" formatCode="General">
                  <c:v>0.49725613656780898</c:v>
                </c:pt>
                <c:pt idx="7355" formatCode="General">
                  <c:v>0.49725677816087499</c:v>
                </c:pt>
                <c:pt idx="7356" formatCode="General">
                  <c:v>0.49725741972410098</c:v>
                </c:pt>
                <c:pt idx="7357" formatCode="General">
                  <c:v>0.49725806125748401</c:v>
                </c:pt>
                <c:pt idx="7358" formatCode="General">
                  <c:v>0.49725870276102502</c:v>
                </c:pt>
                <c:pt idx="7359" formatCode="General">
                  <c:v>0.49725934423472101</c:v>
                </c:pt>
                <c:pt idx="7360" formatCode="General">
                  <c:v>0.49725998567857299</c:v>
                </c:pt>
                <c:pt idx="7361" formatCode="General">
                  <c:v>0.49726062709257901</c:v>
                </c:pt>
                <c:pt idx="7362" formatCode="General">
                  <c:v>0.49726126847673902</c:v>
                </c:pt>
                <c:pt idx="7363" formatCode="General">
                  <c:v>0.49726190983105301</c:v>
                </c:pt>
                <c:pt idx="7364" formatCode="General">
                  <c:v>0.49726255115551798</c:v>
                </c:pt>
                <c:pt idx="7365" formatCode="General">
                  <c:v>0.49726319245013501</c:v>
                </c:pt>
                <c:pt idx="7366" formatCode="General">
                  <c:v>0.49726383371490201</c:v>
                </c:pt>
                <c:pt idx="7367" formatCode="General">
                  <c:v>0.49726447494981901</c:v>
                </c:pt>
                <c:pt idx="7368" formatCode="General">
                  <c:v>0.497265116154885</c:v>
                </c:pt>
                <c:pt idx="7369" formatCode="General">
                  <c:v>0.49726575733009998</c:v>
                </c:pt>
                <c:pt idx="7370" formatCode="General">
                  <c:v>0.497266398475461</c:v>
                </c:pt>
                <c:pt idx="7371" formatCode="General">
                  <c:v>0.49726703959097002</c:v>
                </c:pt>
                <c:pt idx="7372" formatCode="General">
                  <c:v>0.49726768067662402</c:v>
                </c:pt>
                <c:pt idx="7373" formatCode="General">
                  <c:v>0.49726832173242302</c:v>
                </c:pt>
                <c:pt idx="7374" formatCode="General">
                  <c:v>0.49726896275836702</c:v>
                </c:pt>
                <c:pt idx="7375" formatCode="General">
                  <c:v>0.497269603754453</c:v>
                </c:pt>
                <c:pt idx="7376" formatCode="General">
                  <c:v>0.49727024472068299</c:v>
                </c:pt>
                <c:pt idx="7377" formatCode="General">
                  <c:v>0.49727088565705402</c:v>
                </c:pt>
                <c:pt idx="7378" formatCode="General">
                  <c:v>0.49727152656356699</c:v>
                </c:pt>
                <c:pt idx="7379" formatCode="General">
                  <c:v>0.49727216744021902</c:v>
                </c:pt>
                <c:pt idx="7380" formatCode="General">
                  <c:v>0.49727280828701098</c:v>
                </c:pt>
                <c:pt idx="7381" formatCode="General">
                  <c:v>0.497273449103942</c:v>
                </c:pt>
                <c:pt idx="7382" formatCode="General">
                  <c:v>0.49727408989101002</c:v>
                </c:pt>
                <c:pt idx="7383" formatCode="General">
                  <c:v>0.49727473064821598</c:v>
                </c:pt>
                <c:pt idx="7384" formatCode="General">
                  <c:v>0.497275371375558</c:v>
                </c:pt>
                <c:pt idx="7385" formatCode="General">
                  <c:v>0.49727601207303501</c:v>
                </c:pt>
                <c:pt idx="7386" formatCode="General">
                  <c:v>0.49727665274064697</c:v>
                </c:pt>
                <c:pt idx="7387" formatCode="General">
                  <c:v>0.49727729337839299</c:v>
                </c:pt>
                <c:pt idx="7388" formatCode="General">
                  <c:v>0.49727793398627101</c:v>
                </c:pt>
                <c:pt idx="7389" formatCode="General">
                  <c:v>0.49727857456428298</c:v>
                </c:pt>
                <c:pt idx="7390" formatCode="General">
                  <c:v>0.49727921511242501</c:v>
                </c:pt>
                <c:pt idx="7391" formatCode="General">
                  <c:v>0.49727985563069899</c:v>
                </c:pt>
                <c:pt idx="7392" formatCode="General">
                  <c:v>0.49728049611910202</c:v>
                </c:pt>
                <c:pt idx="7393" formatCode="General">
                  <c:v>0.49728113657763401</c:v>
                </c:pt>
                <c:pt idx="7394" formatCode="General">
                  <c:v>0.497281777006295</c:v>
                </c:pt>
                <c:pt idx="7395" formatCode="General">
                  <c:v>0.497282417405083</c:v>
                </c:pt>
                <c:pt idx="7396" formatCode="General">
                  <c:v>0.49728305777399801</c:v>
                </c:pt>
                <c:pt idx="7397" formatCode="General">
                  <c:v>0.49728369811303902</c:v>
                </c:pt>
                <c:pt idx="7398" formatCode="General">
                  <c:v>0.49728433842220499</c:v>
                </c:pt>
                <c:pt idx="7399" formatCode="General">
                  <c:v>0.49728497870149502</c:v>
                </c:pt>
                <c:pt idx="7400" formatCode="General">
                  <c:v>0.497285618950909</c:v>
                </c:pt>
                <c:pt idx="7401" formatCode="General">
                  <c:v>0.497286259170446</c:v>
                </c:pt>
                <c:pt idx="7402" formatCode="General">
                  <c:v>0.49728689936010401</c:v>
                </c:pt>
                <c:pt idx="7403" formatCode="General">
                  <c:v>0.49728753951988403</c:v>
                </c:pt>
                <c:pt idx="7404" formatCode="General">
                  <c:v>0.497288179649784</c:v>
                </c:pt>
                <c:pt idx="7405" formatCode="General">
                  <c:v>0.49728881974980399</c:v>
                </c:pt>
                <c:pt idx="7406" formatCode="General">
                  <c:v>0.49728945981994299</c:v>
                </c:pt>
                <c:pt idx="7407" formatCode="General">
                  <c:v>0.49729009986019901</c:v>
                </c:pt>
                <c:pt idx="7408" formatCode="General">
                  <c:v>0.49729073987057298</c:v>
                </c:pt>
                <c:pt idx="7409" formatCode="General">
                  <c:v>0.49729137985106298</c:v>
                </c:pt>
                <c:pt idx="7410" formatCode="General">
                  <c:v>0.49729201980166798</c:v>
                </c:pt>
                <c:pt idx="7411" formatCode="General">
                  <c:v>0.49729265972238901</c:v>
                </c:pt>
                <c:pt idx="7412" formatCode="General">
                  <c:v>0.49729329961322399</c:v>
                </c:pt>
                <c:pt idx="7413" formatCode="General">
                  <c:v>0.497293939474171</c:v>
                </c:pt>
                <c:pt idx="7414" formatCode="General">
                  <c:v>0.49729457930523202</c:v>
                </c:pt>
                <c:pt idx="7415" formatCode="General">
                  <c:v>0.49729521910640401</c:v>
                </c:pt>
                <c:pt idx="7416" formatCode="General">
                  <c:v>0.49729585887768601</c:v>
                </c:pt>
                <c:pt idx="7417" formatCode="General">
                  <c:v>0.49729649861907899</c:v>
                </c:pt>
                <c:pt idx="7418" formatCode="General">
                  <c:v>0.49729713833058098</c:v>
                </c:pt>
                <c:pt idx="7419" formatCode="General">
                  <c:v>0.49729777801219199</c:v>
                </c:pt>
                <c:pt idx="7420" formatCode="General">
                  <c:v>0.49729841766390998</c:v>
                </c:pt>
                <c:pt idx="7421" formatCode="General">
                  <c:v>0.49729905728573498</c:v>
                </c:pt>
                <c:pt idx="7422" formatCode="General">
                  <c:v>0.49729969687766701</c:v>
                </c:pt>
                <c:pt idx="7423" formatCode="General">
                  <c:v>0.49730033643970301</c:v>
                </c:pt>
                <c:pt idx="7424" formatCode="General">
                  <c:v>0.49730097597184397</c:v>
                </c:pt>
                <c:pt idx="7425" formatCode="General">
                  <c:v>0.49730161547408902</c:v>
                </c:pt>
                <c:pt idx="7426" formatCode="General">
                  <c:v>0.49730225494643698</c:v>
                </c:pt>
                <c:pt idx="7427" formatCode="General">
                  <c:v>0.49730289438888697</c:v>
                </c:pt>
                <c:pt idx="7428" formatCode="General">
                  <c:v>0.49730353380143799</c:v>
                </c:pt>
                <c:pt idx="7429" formatCode="General">
                  <c:v>0.49730417318408998</c:v>
                </c:pt>
                <c:pt idx="7430" formatCode="General">
                  <c:v>0.497304812536842</c:v>
                </c:pt>
                <c:pt idx="7431" formatCode="General">
                  <c:v>0.49730545185969299</c:v>
                </c:pt>
                <c:pt idx="7432" formatCode="General">
                  <c:v>0.49730609115264102</c:v>
                </c:pt>
                <c:pt idx="7433" formatCode="General">
                  <c:v>0.49730673041568801</c:v>
                </c:pt>
                <c:pt idx="7434" formatCode="General">
                  <c:v>0.49730736964883099</c:v>
                </c:pt>
                <c:pt idx="7435" formatCode="General">
                  <c:v>0.49730800885206899</c:v>
                </c:pt>
                <c:pt idx="7436" formatCode="General">
                  <c:v>0.49730864802540298</c:v>
                </c:pt>
                <c:pt idx="7437" formatCode="General">
                  <c:v>0.49730928716883099</c:v>
                </c:pt>
                <c:pt idx="7438" formatCode="General">
                  <c:v>0.49730992628235299</c:v>
                </c:pt>
                <c:pt idx="7439" formatCode="General">
                  <c:v>0.49731056536596702</c:v>
                </c:pt>
                <c:pt idx="7440" formatCode="General">
                  <c:v>0.49731120441967303</c:v>
                </c:pt>
                <c:pt idx="7441" formatCode="General">
                  <c:v>0.49731184344347001</c:v>
                </c:pt>
                <c:pt idx="7442" formatCode="General">
                  <c:v>0.49731248243735698</c:v>
                </c:pt>
                <c:pt idx="7443" formatCode="General">
                  <c:v>0.49731312140133399</c:v>
                </c:pt>
                <c:pt idx="7444" formatCode="General">
                  <c:v>0.49731376033539998</c:v>
                </c:pt>
                <c:pt idx="7445" formatCode="General">
                  <c:v>0.49731439923955401</c:v>
                </c:pt>
                <c:pt idx="7446" formatCode="General">
                  <c:v>0.49731503811379402</c:v>
                </c:pt>
                <c:pt idx="7447" formatCode="General">
                  <c:v>0.49731568405076798</c:v>
                </c:pt>
                <c:pt idx="7448" formatCode="General">
                  <c:v>0.49731634794192803</c:v>
                </c:pt>
                <c:pt idx="7449" formatCode="General">
                  <c:v>0.49731701180189197</c:v>
                </c:pt>
                <c:pt idx="7450" formatCode="General">
                  <c:v>0.49731767563065798</c:v>
                </c:pt>
                <c:pt idx="7451" formatCode="General">
                  <c:v>0.49731833942822601</c:v>
                </c:pt>
                <c:pt idx="7452" formatCode="General">
                  <c:v>0.49731900319459499</c:v>
                </c:pt>
                <c:pt idx="7453" formatCode="General">
                  <c:v>0.49731966692976498</c:v>
                </c:pt>
                <c:pt idx="7454" formatCode="General">
                  <c:v>0.49732033063373599</c:v>
                </c:pt>
                <c:pt idx="7455" formatCode="General">
                  <c:v>0.497320994306507</c:v>
                </c:pt>
                <c:pt idx="7456" formatCode="General">
                  <c:v>0.49732165794807698</c:v>
                </c:pt>
                <c:pt idx="7457" formatCode="General">
                  <c:v>0.49732232155844602</c:v>
                </c:pt>
                <c:pt idx="7458" formatCode="General">
                  <c:v>0.49732298513761503</c:v>
                </c:pt>
                <c:pt idx="7459" formatCode="General">
                  <c:v>0.49732364868558099</c:v>
                </c:pt>
                <c:pt idx="7460" formatCode="General">
                  <c:v>0.49732431220234502</c:v>
                </c:pt>
                <c:pt idx="7461" formatCode="General">
                  <c:v>0.49732497568790601</c:v>
                </c:pt>
                <c:pt idx="7462" formatCode="General">
                  <c:v>0.49732563914226502</c:v>
                </c:pt>
                <c:pt idx="7463" formatCode="General">
                  <c:v>0.49732630256541999</c:v>
                </c:pt>
                <c:pt idx="7464" formatCode="General">
                  <c:v>0.49732696595737003</c:v>
                </c:pt>
                <c:pt idx="7465" formatCode="General">
                  <c:v>0.49732762931811603</c:v>
                </c:pt>
                <c:pt idx="7466" formatCode="General">
                  <c:v>0.49732829264765799</c:v>
                </c:pt>
                <c:pt idx="7467" formatCode="General">
                  <c:v>0.49732895594599402</c:v>
                </c:pt>
                <c:pt idx="7468" formatCode="General">
                  <c:v>0.49732961921312402</c:v>
                </c:pt>
                <c:pt idx="7469" formatCode="General">
                  <c:v>0.49733028244904698</c:v>
                </c:pt>
                <c:pt idx="7470" formatCode="General">
                  <c:v>0.49733094565376401</c:v>
                </c:pt>
                <c:pt idx="7471" formatCode="General">
                  <c:v>0.49733160882727401</c:v>
                </c:pt>
                <c:pt idx="7472" formatCode="General">
                  <c:v>0.49733227196957602</c:v>
                </c:pt>
                <c:pt idx="7473" formatCode="General">
                  <c:v>0.49733293508067</c:v>
                </c:pt>
                <c:pt idx="7474" formatCode="General">
                  <c:v>0.497333598160556</c:v>
                </c:pt>
                <c:pt idx="7475" formatCode="General">
                  <c:v>0.49733426120923202</c:v>
                </c:pt>
                <c:pt idx="7476" formatCode="General">
                  <c:v>0.497334924226699</c:v>
                </c:pt>
                <c:pt idx="7477" formatCode="General">
                  <c:v>0.49733558721295601</c:v>
                </c:pt>
                <c:pt idx="7478" formatCode="General">
                  <c:v>0.49733625016800298</c:v>
                </c:pt>
                <c:pt idx="7479" formatCode="General">
                  <c:v>0.49733691309183897</c:v>
                </c:pt>
                <c:pt idx="7480" formatCode="General">
                  <c:v>0.49733757598446299</c:v>
                </c:pt>
                <c:pt idx="7481" formatCode="General">
                  <c:v>0.49733823884587602</c:v>
                </c:pt>
                <c:pt idx="7482" formatCode="General">
                  <c:v>0.49733873285945901</c:v>
                </c:pt>
                <c:pt idx="7483" formatCode="General">
                  <c:v>0.49733914989398398</c:v>
                </c:pt>
                <c:pt idx="7484" formatCode="General">
                  <c:v>0.49733956691232201</c:v>
                </c:pt>
                <c:pt idx="7485" formatCode="General">
                  <c:v>0.49733998391447098</c:v>
                </c:pt>
                <c:pt idx="7486" formatCode="General">
                  <c:v>0.49734040090043302</c:v>
                </c:pt>
                <c:pt idx="7487" formatCode="General">
                  <c:v>0.49734081787020601</c:v>
                </c:pt>
                <c:pt idx="7488" formatCode="General">
                  <c:v>0.497341234823792</c:v>
                </c:pt>
                <c:pt idx="7489" formatCode="General">
                  <c:v>0.49734165176119</c:v>
                </c:pt>
                <c:pt idx="7490" formatCode="General">
                  <c:v>0.4973420686824</c:v>
                </c:pt>
                <c:pt idx="7491" formatCode="General">
                  <c:v>0.497342485587423</c:v>
                </c:pt>
                <c:pt idx="7492" formatCode="General">
                  <c:v>0.49734290247625801</c:v>
                </c:pt>
                <c:pt idx="7493" formatCode="General">
                  <c:v>0.49734331934890602</c:v>
                </c:pt>
                <c:pt idx="7494" formatCode="General">
                  <c:v>0.49734373620536698</c:v>
                </c:pt>
                <c:pt idx="7495" formatCode="General">
                  <c:v>0.49734415304564</c:v>
                </c:pt>
                <c:pt idx="7496" formatCode="General">
                  <c:v>0.49734456986972603</c:v>
                </c:pt>
                <c:pt idx="7497" formatCode="General">
                  <c:v>0.49734493836794103</c:v>
                </c:pt>
                <c:pt idx="7498" formatCode="General">
                  <c:v>0.49734518435237002</c:v>
                </c:pt>
                <c:pt idx="7499" formatCode="General">
                  <c:v>0.49734543032366402</c:v>
                </c:pt>
                <c:pt idx="7500" formatCode="General">
                  <c:v>0.49734567628182202</c:v>
                </c:pt>
                <c:pt idx="7501" formatCode="General">
                  <c:v>0.49734592222684598</c:v>
                </c:pt>
                <c:pt idx="7502" formatCode="General">
                  <c:v>0.497346168158735</c:v>
                </c:pt>
                <c:pt idx="7503" formatCode="General">
                  <c:v>0.49734641407748897</c:v>
                </c:pt>
                <c:pt idx="7504" formatCode="General">
                  <c:v>0.49734665998310901</c:v>
                </c:pt>
                <c:pt idx="7505" formatCode="General">
                  <c:v>0.49734690587559399</c:v>
                </c:pt>
                <c:pt idx="7506" formatCode="General">
                  <c:v>0.49734715175494498</c:v>
                </c:pt>
                <c:pt idx="7507" formatCode="General">
                  <c:v>0.49734739762116198</c:v>
                </c:pt>
                <c:pt idx="7508" formatCode="General">
                  <c:v>0.49734764347424498</c:v>
                </c:pt>
                <c:pt idx="7509" formatCode="General">
                  <c:v>0.49734788931419499</c:v>
                </c:pt>
                <c:pt idx="7510" formatCode="General">
                  <c:v>0.49734813514101001</c:v>
                </c:pt>
                <c:pt idx="7511" formatCode="General">
                  <c:v>0.49734838095469303</c:v>
                </c:pt>
                <c:pt idx="7512" formatCode="General">
                  <c:v>0.497348626755242</c:v>
                </c:pt>
                <c:pt idx="7513" formatCode="General">
                  <c:v>0.49734887254265697</c:v>
                </c:pt>
                <c:pt idx="7514" formatCode="General">
                  <c:v>0.49734911831694001</c:v>
                </c:pt>
                <c:pt idx="7515" formatCode="General">
                  <c:v>0.49734936407808999</c:v>
                </c:pt>
                <c:pt idx="7516" formatCode="General">
                  <c:v>0.49734960982610699</c:v>
                </c:pt>
                <c:pt idx="7517" formatCode="General">
                  <c:v>0.49734985556099198</c:v>
                </c:pt>
                <c:pt idx="7518" formatCode="General">
                  <c:v>0.49735010128274498</c:v>
                </c:pt>
                <c:pt idx="7519" formatCode="General">
                  <c:v>0.49735034699136499</c:v>
                </c:pt>
                <c:pt idx="7520" formatCode="General">
                  <c:v>0.497350592686853</c:v>
                </c:pt>
                <c:pt idx="7521" formatCode="General">
                  <c:v>0.49735083836920901</c:v>
                </c:pt>
                <c:pt idx="7522" formatCode="General">
                  <c:v>0.49735108403843298</c:v>
                </c:pt>
                <c:pt idx="7523" formatCode="General">
                  <c:v>0.497351329694526</c:v>
                </c:pt>
                <c:pt idx="7524" formatCode="General">
                  <c:v>0.49735157533748697</c:v>
                </c:pt>
                <c:pt idx="7525" formatCode="General">
                  <c:v>0.497351820967318</c:v>
                </c:pt>
                <c:pt idx="7526" formatCode="General">
                  <c:v>0.49735206658401598</c:v>
                </c:pt>
                <c:pt idx="7527" formatCode="General">
                  <c:v>0.49735231218758402</c:v>
                </c:pt>
                <c:pt idx="7528" formatCode="General">
                  <c:v>0.49735255777802101</c:v>
                </c:pt>
                <c:pt idx="7529" formatCode="General">
                  <c:v>0.497352803355328</c:v>
                </c:pt>
                <c:pt idx="7530" formatCode="General">
                  <c:v>0.49735304891950399</c:v>
                </c:pt>
                <c:pt idx="7531" formatCode="General">
                  <c:v>0.49735329447054899</c:v>
                </c:pt>
                <c:pt idx="7532" formatCode="General">
                  <c:v>0.49735354000846399</c:v>
                </c:pt>
                <c:pt idx="7533" formatCode="General">
                  <c:v>0.49735378553324999</c:v>
                </c:pt>
                <c:pt idx="7534" formatCode="General">
                  <c:v>0.497354031044905</c:v>
                </c:pt>
                <c:pt idx="7535" formatCode="General">
                  <c:v>0.49735427654343001</c:v>
                </c:pt>
                <c:pt idx="7536" formatCode="General">
                  <c:v>0.49735452202882602</c:v>
                </c:pt>
                <c:pt idx="7537" formatCode="General">
                  <c:v>0.49735476750109298</c:v>
                </c:pt>
                <c:pt idx="7538" formatCode="General">
                  <c:v>0.49735501296022999</c:v>
                </c:pt>
                <c:pt idx="7539" formatCode="General">
                  <c:v>0.49735525840623801</c:v>
                </c:pt>
                <c:pt idx="7540" formatCode="General">
                  <c:v>0.49735550383911697</c:v>
                </c:pt>
                <c:pt idx="7541" formatCode="General">
                  <c:v>0.497355749258867</c:v>
                </c:pt>
                <c:pt idx="7542" formatCode="General">
                  <c:v>0.49735599466548902</c:v>
                </c:pt>
                <c:pt idx="7543" formatCode="General">
                  <c:v>0.49735624005898199</c:v>
                </c:pt>
                <c:pt idx="7544" formatCode="General">
                  <c:v>0.49735648543934702</c:v>
                </c:pt>
                <c:pt idx="7545" formatCode="General">
                  <c:v>0.49735673080658299</c:v>
                </c:pt>
                <c:pt idx="7546" formatCode="General">
                  <c:v>0.49735697616069102</c:v>
                </c:pt>
                <c:pt idx="7547" formatCode="General">
                  <c:v>0.497357221501672</c:v>
                </c:pt>
                <c:pt idx="7548" formatCode="General">
                  <c:v>0.49735746682952497</c:v>
                </c:pt>
                <c:pt idx="7549" formatCode="General">
                  <c:v>0.49735771214425001</c:v>
                </c:pt>
                <c:pt idx="7550" formatCode="General">
                  <c:v>0.49735795744584799</c:v>
                </c:pt>
                <c:pt idx="7551" formatCode="General">
                  <c:v>0.49735820273431802</c:v>
                </c:pt>
                <c:pt idx="7552" formatCode="General">
                  <c:v>0.497358448009661</c:v>
                </c:pt>
                <c:pt idx="7553" formatCode="General">
                  <c:v>0.49735869327187698</c:v>
                </c:pt>
                <c:pt idx="7554" formatCode="General">
                  <c:v>0.49735893852096702</c:v>
                </c:pt>
                <c:pt idx="7555" formatCode="General">
                  <c:v>0.49735918375693</c:v>
                </c:pt>
                <c:pt idx="7556" formatCode="General">
                  <c:v>0.49735942897976598</c:v>
                </c:pt>
                <c:pt idx="7557" formatCode="General">
                  <c:v>0.49735967418947602</c:v>
                </c:pt>
                <c:pt idx="7558" formatCode="General">
                  <c:v>0.49735991938606</c:v>
                </c:pt>
                <c:pt idx="7559" formatCode="General">
                  <c:v>0.49736016456951798</c:v>
                </c:pt>
                <c:pt idx="7560" formatCode="General">
                  <c:v>0.49736040973984902</c:v>
                </c:pt>
                <c:pt idx="7561" formatCode="General">
                  <c:v>0.497360654897055</c:v>
                </c:pt>
                <c:pt idx="7562" formatCode="General">
                  <c:v>0.49736090004113598</c:v>
                </c:pt>
                <c:pt idx="7563" formatCode="General">
                  <c:v>0.49736114517209101</c:v>
                </c:pt>
                <c:pt idx="7564" formatCode="General">
                  <c:v>0.49736139028992099</c:v>
                </c:pt>
                <c:pt idx="7565" formatCode="General">
                  <c:v>0.49736163539462502</c:v>
                </c:pt>
                <c:pt idx="7566" formatCode="General">
                  <c:v>0.497361880486205</c:v>
                </c:pt>
                <c:pt idx="7567" formatCode="General">
                  <c:v>0.49736212556465997</c:v>
                </c:pt>
                <c:pt idx="7568" formatCode="General">
                  <c:v>0.49736237062999</c:v>
                </c:pt>
                <c:pt idx="7569" formatCode="General">
                  <c:v>0.49736261568219597</c:v>
                </c:pt>
                <c:pt idx="7570" formatCode="General">
                  <c:v>0.497362860721278</c:v>
                </c:pt>
                <c:pt idx="7571" formatCode="General">
                  <c:v>0.49736310574723502</c:v>
                </c:pt>
                <c:pt idx="7572" formatCode="General">
                  <c:v>0.49736335076006799</c:v>
                </c:pt>
                <c:pt idx="7573" formatCode="General">
                  <c:v>0.49736359575977801</c:v>
                </c:pt>
                <c:pt idx="7574" formatCode="General">
                  <c:v>0.49736384074636297</c:v>
                </c:pt>
                <c:pt idx="7575" formatCode="General">
                  <c:v>0.49736408571982499</c:v>
                </c:pt>
                <c:pt idx="7576" formatCode="General">
                  <c:v>0.497364330680164</c:v>
                </c:pt>
                <c:pt idx="7577" formatCode="General">
                  <c:v>0.49736457562737901</c:v>
                </c:pt>
                <c:pt idx="7578" formatCode="General">
                  <c:v>0.49736482056147102</c:v>
                </c:pt>
                <c:pt idx="7579" formatCode="General">
                  <c:v>0.49736506548244103</c:v>
                </c:pt>
                <c:pt idx="7580" formatCode="General">
                  <c:v>0.49736531039028697</c:v>
                </c:pt>
                <c:pt idx="7581" formatCode="General">
                  <c:v>0.49736555528501097</c:v>
                </c:pt>
                <c:pt idx="7582" formatCode="General">
                  <c:v>0.49736580016661303</c:v>
                </c:pt>
                <c:pt idx="7583" formatCode="General">
                  <c:v>0.49736604503509202</c:v>
                </c:pt>
                <c:pt idx="7584" formatCode="General">
                  <c:v>0.49736628989044901</c:v>
                </c:pt>
                <c:pt idx="7585" formatCode="General">
                  <c:v>0.497366534732684</c:v>
                </c:pt>
                <c:pt idx="7586" formatCode="General">
                  <c:v>0.49736677956179698</c:v>
                </c:pt>
                <c:pt idx="7587" formatCode="General">
                  <c:v>0.49736702437778801</c:v>
                </c:pt>
                <c:pt idx="7588" formatCode="General">
                  <c:v>0.49736726918065799</c:v>
                </c:pt>
                <c:pt idx="7589" formatCode="General">
                  <c:v>0.49736751397040702</c:v>
                </c:pt>
                <c:pt idx="7590" formatCode="General">
                  <c:v>0.49736775874703398</c:v>
                </c:pt>
                <c:pt idx="7591" formatCode="General">
                  <c:v>0.49736800351054</c:v>
                </c:pt>
                <c:pt idx="7592" formatCode="General">
                  <c:v>0.49736824826092502</c:v>
                </c:pt>
                <c:pt idx="7593" formatCode="General">
                  <c:v>0.49736849299819003</c:v>
                </c:pt>
                <c:pt idx="7594" formatCode="General">
                  <c:v>0.49736873772233298</c:v>
                </c:pt>
                <c:pt idx="7595" formatCode="General">
                  <c:v>0.49736898243335698</c:v>
                </c:pt>
                <c:pt idx="7596" formatCode="General">
                  <c:v>0.49736922713126003</c:v>
                </c:pt>
                <c:pt idx="7597" formatCode="General">
                  <c:v>0.49736947181604302</c:v>
                </c:pt>
                <c:pt idx="7598" formatCode="General">
                  <c:v>0.497369716487706</c:v>
                </c:pt>
                <c:pt idx="7599" formatCode="General">
                  <c:v>0.49736996114624898</c:v>
                </c:pt>
                <c:pt idx="7600" formatCode="General">
                  <c:v>0.49737020579167301</c:v>
                </c:pt>
                <c:pt idx="7601" formatCode="General">
                  <c:v>0.49737045042397598</c:v>
                </c:pt>
                <c:pt idx="7602" formatCode="General">
                  <c:v>0.497370695043161</c:v>
                </c:pt>
                <c:pt idx="7603" formatCode="General">
                  <c:v>0.49737093964922602</c:v>
                </c:pt>
                <c:pt idx="7604" formatCode="General">
                  <c:v>0.49737118424217203</c:v>
                </c:pt>
                <c:pt idx="7605" formatCode="General">
                  <c:v>0.49737142882199997</c:v>
                </c:pt>
                <c:pt idx="7606" formatCode="General">
                  <c:v>0.49737167338870902</c:v>
                </c:pt>
                <c:pt idx="7607" formatCode="General">
                  <c:v>0.49737191794229901</c:v>
                </c:pt>
                <c:pt idx="7608" formatCode="General">
                  <c:v>0.49737216248277</c:v>
                </c:pt>
                <c:pt idx="7609" formatCode="General">
                  <c:v>0.49737240701012397</c:v>
                </c:pt>
                <c:pt idx="7610" formatCode="General">
                  <c:v>0.497372651524359</c:v>
                </c:pt>
                <c:pt idx="7611" formatCode="General">
                  <c:v>0.49737289602547602</c:v>
                </c:pt>
                <c:pt idx="7612" formatCode="General">
                  <c:v>0.49737314051347598</c:v>
                </c:pt>
                <c:pt idx="7613" formatCode="General">
                  <c:v>0.49737338498835798</c:v>
                </c:pt>
                <c:pt idx="7614" formatCode="General">
                  <c:v>0.49737362945012198</c:v>
                </c:pt>
                <c:pt idx="7615" formatCode="General">
                  <c:v>0.49737387389876903</c:v>
                </c:pt>
                <c:pt idx="7616" formatCode="General">
                  <c:v>0.49737411833429901</c:v>
                </c:pt>
                <c:pt idx="7617" formatCode="General">
                  <c:v>0.49737436275671199</c:v>
                </c:pt>
                <c:pt idx="7618" formatCode="General">
                  <c:v>0.49737460716600701</c:v>
                </c:pt>
                <c:pt idx="7619" formatCode="General">
                  <c:v>0.49737485156218703</c:v>
                </c:pt>
                <c:pt idx="7620" formatCode="General">
                  <c:v>0.49737509594524898</c:v>
                </c:pt>
                <c:pt idx="7621" formatCode="General">
                  <c:v>0.49737534031519598</c:v>
                </c:pt>
                <c:pt idx="7622" formatCode="General">
                  <c:v>0.49737558467202603</c:v>
                </c:pt>
                <c:pt idx="7623" formatCode="General">
                  <c:v>0.49737582901574001</c:v>
                </c:pt>
                <c:pt idx="7624" formatCode="General">
                  <c:v>0.49737607334633799</c:v>
                </c:pt>
                <c:pt idx="7625" formatCode="General">
                  <c:v>0.49737631766382001</c:v>
                </c:pt>
                <c:pt idx="7626" formatCode="General">
                  <c:v>0.49737656196818603</c:v>
                </c:pt>
                <c:pt idx="7627" formatCode="General">
                  <c:v>0.49737680625943798</c:v>
                </c:pt>
                <c:pt idx="7628" formatCode="General">
                  <c:v>0.49737705053757397</c:v>
                </c:pt>
                <c:pt idx="7629" formatCode="General">
                  <c:v>0.49737729480259402</c:v>
                </c:pt>
                <c:pt idx="7630" formatCode="General">
                  <c:v>0.4973775390545</c:v>
                </c:pt>
                <c:pt idx="7631" formatCode="General">
                  <c:v>0.49737778329329102</c:v>
                </c:pt>
                <c:pt idx="7632" formatCode="General">
                  <c:v>0.49737802751896698</c:v>
                </c:pt>
                <c:pt idx="7633" formatCode="General">
                  <c:v>0.49737827173152899</c:v>
                </c:pt>
                <c:pt idx="7634" formatCode="General">
                  <c:v>0.49737851593097598</c:v>
                </c:pt>
                <c:pt idx="7635" formatCode="General">
                  <c:v>0.49737876011730903</c:v>
                </c:pt>
                <c:pt idx="7636" formatCode="General">
                  <c:v>0.497379004290528</c:v>
                </c:pt>
                <c:pt idx="7637" formatCode="General">
                  <c:v>0.49737924845063303</c:v>
                </c:pt>
                <c:pt idx="7638" formatCode="General">
                  <c:v>0.49737949259762498</c:v>
                </c:pt>
                <c:pt idx="7639" formatCode="General">
                  <c:v>0.49737973673150299</c:v>
                </c:pt>
                <c:pt idx="7640" formatCode="General">
                  <c:v>0.49737998085226698</c:v>
                </c:pt>
                <c:pt idx="7641" formatCode="General">
                  <c:v>0.49738022495991802</c:v>
                </c:pt>
                <c:pt idx="7642" formatCode="General">
                  <c:v>0.49738046905445599</c:v>
                </c:pt>
                <c:pt idx="7643" formatCode="General">
                  <c:v>0.497380713135881</c:v>
                </c:pt>
                <c:pt idx="7644" formatCode="General">
                  <c:v>0.49738095720419301</c:v>
                </c:pt>
                <c:pt idx="7645" formatCode="General">
                  <c:v>0.497381201259393</c:v>
                </c:pt>
                <c:pt idx="7646" formatCode="General">
                  <c:v>0.49738144530147999</c:v>
                </c:pt>
                <c:pt idx="7647" formatCode="General">
                  <c:v>0.49738168933045501</c:v>
                </c:pt>
                <c:pt idx="7648" formatCode="General">
                  <c:v>0.49738193334631797</c:v>
                </c:pt>
                <c:pt idx="7649" formatCode="General">
                  <c:v>0.49738217734906798</c:v>
                </c:pt>
                <c:pt idx="7650" formatCode="General">
                  <c:v>0.49738242133870703</c:v>
                </c:pt>
                <c:pt idx="7651" formatCode="General">
                  <c:v>0.49738266531523401</c:v>
                </c:pt>
                <c:pt idx="7652" formatCode="General">
                  <c:v>0.49738290927864998</c:v>
                </c:pt>
                <c:pt idx="7653" formatCode="General">
                  <c:v>0.49738315322895399</c:v>
                </c:pt>
                <c:pt idx="7654" formatCode="General">
                  <c:v>0.49738339716614699</c:v>
                </c:pt>
                <c:pt idx="7655" formatCode="General">
                  <c:v>0.49738364109022898</c:v>
                </c:pt>
                <c:pt idx="7656" formatCode="General">
                  <c:v>0.49738388500120001</c:v>
                </c:pt>
                <c:pt idx="7657" formatCode="General">
                  <c:v>0.49738412889905997</c:v>
                </c:pt>
                <c:pt idx="7658" formatCode="General">
                  <c:v>0.49738437278380898</c:v>
                </c:pt>
                <c:pt idx="7659" formatCode="General">
                  <c:v>0.49738461665544897</c:v>
                </c:pt>
                <c:pt idx="7660" formatCode="General">
                  <c:v>0.49738486051397701</c:v>
                </c:pt>
                <c:pt idx="7661" formatCode="General">
                  <c:v>0.49738510435939598</c:v>
                </c:pt>
                <c:pt idx="7662" formatCode="General">
                  <c:v>0.49738534819170499</c:v>
                </c:pt>
                <c:pt idx="7663" formatCode="General">
                  <c:v>0.49738559201090399</c:v>
                </c:pt>
                <c:pt idx="7664" formatCode="General">
                  <c:v>0.49738583581699303</c:v>
                </c:pt>
                <c:pt idx="7665" formatCode="General">
                  <c:v>0.497386079609973</c:v>
                </c:pt>
                <c:pt idx="7666" formatCode="General">
                  <c:v>0.49738632338984301</c:v>
                </c:pt>
                <c:pt idx="7667" formatCode="General">
                  <c:v>0.49738656715660501</c:v>
                </c:pt>
                <c:pt idx="7668" formatCode="General">
                  <c:v>0.49738681091025699</c:v>
                </c:pt>
                <c:pt idx="7669" formatCode="General">
                  <c:v>0.49738705465080002</c:v>
                </c:pt>
                <c:pt idx="7670" formatCode="General">
                  <c:v>0.49738729837823498</c:v>
                </c:pt>
                <c:pt idx="7671" formatCode="General">
                  <c:v>0.49738754209256097</c:v>
                </c:pt>
                <c:pt idx="7672" formatCode="General">
                  <c:v>0.49738778579377801</c:v>
                </c:pt>
                <c:pt idx="7673" formatCode="General">
                  <c:v>0.49738802948188798</c:v>
                </c:pt>
                <c:pt idx="7674" formatCode="General">
                  <c:v>0.49738827315688899</c:v>
                </c:pt>
                <c:pt idx="7675" formatCode="General">
                  <c:v>0.49738851681878299</c:v>
                </c:pt>
                <c:pt idx="7676" formatCode="General">
                  <c:v>0.49738876046756803</c:v>
                </c:pt>
                <c:pt idx="7677" formatCode="General">
                  <c:v>0.49738900410324599</c:v>
                </c:pt>
                <c:pt idx="7678" formatCode="General">
                  <c:v>0.497389247725817</c:v>
                </c:pt>
                <c:pt idx="7679" formatCode="General">
                  <c:v>0.49738949133527999</c:v>
                </c:pt>
                <c:pt idx="7680" formatCode="General">
                  <c:v>0.49738973493163702</c:v>
                </c:pt>
                <c:pt idx="7681" formatCode="General">
                  <c:v>0.49738997851488598</c:v>
                </c:pt>
                <c:pt idx="7682" formatCode="General">
                  <c:v>0.49739022208502798</c:v>
                </c:pt>
                <c:pt idx="7683" formatCode="General">
                  <c:v>0.49739046564206402</c:v>
                </c:pt>
                <c:pt idx="7684" formatCode="General">
                  <c:v>0.49739070918599299</c:v>
                </c:pt>
                <c:pt idx="7685" formatCode="General">
                  <c:v>0.49739095271681599</c:v>
                </c:pt>
                <c:pt idx="7686" formatCode="General">
                  <c:v>0.49739119623453198</c:v>
                </c:pt>
                <c:pt idx="7687" formatCode="General">
                  <c:v>0.49739143973914302</c:v>
                </c:pt>
                <c:pt idx="7688" formatCode="General">
                  <c:v>0.49739168323064797</c:v>
                </c:pt>
                <c:pt idx="7689" formatCode="General">
                  <c:v>0.49739192670904703</c:v>
                </c:pt>
                <c:pt idx="7690" formatCode="General">
                  <c:v>0.49739217017434001</c:v>
                </c:pt>
                <c:pt idx="7691" formatCode="General">
                  <c:v>0.49739241362652797</c:v>
                </c:pt>
                <c:pt idx="7692" formatCode="General">
                  <c:v>0.49739265706561098</c:v>
                </c:pt>
                <c:pt idx="7693" formatCode="General">
                  <c:v>0.49739290049158902</c:v>
                </c:pt>
                <c:pt idx="7694" formatCode="General">
                  <c:v>0.49739314390446199</c:v>
                </c:pt>
                <c:pt idx="7695" formatCode="General">
                  <c:v>0.49739338730422999</c:v>
                </c:pt>
                <c:pt idx="7696" formatCode="General">
                  <c:v>0.49739363069089298</c:v>
                </c:pt>
                <c:pt idx="7697" formatCode="General">
                  <c:v>0.49739387406445201</c:v>
                </c:pt>
                <c:pt idx="7698" formatCode="General">
                  <c:v>0.49739411742490702</c:v>
                </c:pt>
                <c:pt idx="7699" formatCode="General">
                  <c:v>0.49739436077225702</c:v>
                </c:pt>
                <c:pt idx="7700" formatCode="General">
                  <c:v>0.49739460410650399</c:v>
                </c:pt>
                <c:pt idx="7701" formatCode="General">
                  <c:v>0.497394847427647</c:v>
                </c:pt>
                <c:pt idx="7702" formatCode="General">
                  <c:v>0.497395090735686</c:v>
                </c:pt>
                <c:pt idx="7703" formatCode="General">
                  <c:v>0.49739533403062097</c:v>
                </c:pt>
                <c:pt idx="7704" formatCode="General">
                  <c:v>0.49739557731245299</c:v>
                </c:pt>
                <c:pt idx="7705" formatCode="General">
                  <c:v>0.49739582058118198</c:v>
                </c:pt>
                <c:pt idx="7706" formatCode="General">
                  <c:v>0.49739606383680801</c:v>
                </c:pt>
                <c:pt idx="7707" formatCode="General">
                  <c:v>0.49739630707933202</c:v>
                </c:pt>
                <c:pt idx="7708" formatCode="General">
                  <c:v>0.49739655030875202</c:v>
                </c:pt>
                <c:pt idx="7709" formatCode="General">
                  <c:v>0.49739679352506999</c:v>
                </c:pt>
                <c:pt idx="7710" formatCode="General">
                  <c:v>0.497397036728285</c:v>
                </c:pt>
                <c:pt idx="7711" formatCode="General">
                  <c:v>0.49739727991839799</c:v>
                </c:pt>
                <c:pt idx="7712" formatCode="General">
                  <c:v>0.49739752309540902</c:v>
                </c:pt>
                <c:pt idx="7713" formatCode="General">
                  <c:v>0.49739776625931897</c:v>
                </c:pt>
                <c:pt idx="7714" formatCode="General">
                  <c:v>0.49739800941012602</c:v>
                </c:pt>
                <c:pt idx="7715" formatCode="General">
                  <c:v>0.49739825254783199</c:v>
                </c:pt>
                <c:pt idx="7716" formatCode="General">
                  <c:v>0.49739849567243599</c:v>
                </c:pt>
                <c:pt idx="7717" formatCode="General">
                  <c:v>0.49739873878393898</c:v>
                </c:pt>
                <c:pt idx="7718" formatCode="General">
                  <c:v>0.497398981882341</c:v>
                </c:pt>
                <c:pt idx="7719" formatCode="General">
                  <c:v>0.497399224967642</c:v>
                </c:pt>
                <c:pt idx="7720" formatCode="General">
                  <c:v>0.49739946803984197</c:v>
                </c:pt>
                <c:pt idx="7721" formatCode="General">
                  <c:v>0.49739971109894199</c:v>
                </c:pt>
                <c:pt idx="7722" formatCode="General">
                  <c:v>0.49739995414494098</c:v>
                </c:pt>
                <c:pt idx="7723" formatCode="General">
                  <c:v>0.49740019717784001</c:v>
                </c:pt>
                <c:pt idx="7724" formatCode="General">
                  <c:v>0.49740044019763802</c:v>
                </c:pt>
                <c:pt idx="7725" formatCode="General">
                  <c:v>0.497400683204337</c:v>
                </c:pt>
                <c:pt idx="7726" formatCode="General">
                  <c:v>0.49740092619793502</c:v>
                </c:pt>
                <c:pt idx="7727" formatCode="General">
                  <c:v>0.49740116917843402</c:v>
                </c:pt>
                <c:pt idx="7728" formatCode="General">
                  <c:v>0.497401412145833</c:v>
                </c:pt>
                <c:pt idx="7729" formatCode="General">
                  <c:v>0.49740165510013301</c:v>
                </c:pt>
                <c:pt idx="7730" formatCode="General">
                  <c:v>0.497401898041334</c:v>
                </c:pt>
                <c:pt idx="7731" formatCode="General">
                  <c:v>0.49740214096943602</c:v>
                </c:pt>
                <c:pt idx="7732" formatCode="General">
                  <c:v>0.49740238388443803</c:v>
                </c:pt>
                <c:pt idx="7733" formatCode="General">
                  <c:v>0.49740262678634301</c:v>
                </c:pt>
                <c:pt idx="7734" formatCode="General">
                  <c:v>0.49740286967514802</c:v>
                </c:pt>
                <c:pt idx="7735" formatCode="General">
                  <c:v>0.49740311255085501</c:v>
                </c:pt>
                <c:pt idx="7736" formatCode="General">
                  <c:v>0.49740335541346398</c:v>
                </c:pt>
                <c:pt idx="7737" formatCode="General">
                  <c:v>0.49740359826297398</c:v>
                </c:pt>
                <c:pt idx="7738" formatCode="General">
                  <c:v>0.49740384109938701</c:v>
                </c:pt>
                <c:pt idx="7739" formatCode="General">
                  <c:v>0.49740408392270202</c:v>
                </c:pt>
                <c:pt idx="7740" formatCode="General">
                  <c:v>0.49740432673291901</c:v>
                </c:pt>
                <c:pt idx="7741" formatCode="General">
                  <c:v>0.49740456953003898</c:v>
                </c:pt>
                <c:pt idx="7742" formatCode="General">
                  <c:v>0.49740481231406097</c:v>
                </c:pt>
                <c:pt idx="7743" formatCode="General">
                  <c:v>0.497405055084986</c:v>
                </c:pt>
                <c:pt idx="7744" formatCode="General">
                  <c:v>0.49740529784281501</c:v>
                </c:pt>
                <c:pt idx="7745" formatCode="General">
                  <c:v>0.49740554058754599</c:v>
                </c:pt>
                <c:pt idx="7746" formatCode="General">
                  <c:v>0.49740578331918101</c:v>
                </c:pt>
                <c:pt idx="7747" formatCode="General">
                  <c:v>0.497406026037719</c:v>
                </c:pt>
                <c:pt idx="7748" formatCode="General">
                  <c:v>0.49740626874316102</c:v>
                </c:pt>
                <c:pt idx="7749" formatCode="General">
                  <c:v>0.49740651143550602</c:v>
                </c:pt>
                <c:pt idx="7750" formatCode="General">
                  <c:v>0.49740675411475599</c:v>
                </c:pt>
                <c:pt idx="7751" formatCode="General">
                  <c:v>0.49740699678090999</c:v>
                </c:pt>
                <c:pt idx="7752" formatCode="General">
                  <c:v>0.49740723943396797</c:v>
                </c:pt>
                <c:pt idx="7753" formatCode="General">
                  <c:v>0.49740748207392999</c:v>
                </c:pt>
                <c:pt idx="7754" formatCode="General">
                  <c:v>0.49740772470079703</c:v>
                </c:pt>
                <c:pt idx="7755" formatCode="General">
                  <c:v>0.49740796731456899</c:v>
                </c:pt>
                <c:pt idx="7756" formatCode="General">
                  <c:v>0.49740820991524498</c:v>
                </c:pt>
                <c:pt idx="7757" formatCode="General">
                  <c:v>0.497408452502827</c:v>
                </c:pt>
                <c:pt idx="7758" formatCode="General">
                  <c:v>0.497408695077314</c:v>
                </c:pt>
                <c:pt idx="7759" formatCode="General">
                  <c:v>0.49740893763870597</c:v>
                </c:pt>
                <c:pt idx="7760" formatCode="General">
                  <c:v>0.49740918018700397</c:v>
                </c:pt>
                <c:pt idx="7761" formatCode="General">
                  <c:v>0.49740942272220801</c:v>
                </c:pt>
                <c:pt idx="7762" formatCode="General">
                  <c:v>0.49740966524431701</c:v>
                </c:pt>
                <c:pt idx="7763" formatCode="General">
                  <c:v>0.49740990775333299</c:v>
                </c:pt>
                <c:pt idx="7764" formatCode="General">
                  <c:v>0.497410150249254</c:v>
                </c:pt>
                <c:pt idx="7765" formatCode="General">
                  <c:v>0.49741039273208199</c:v>
                </c:pt>
                <c:pt idx="7766" formatCode="General">
                  <c:v>0.497410635201817</c:v>
                </c:pt>
                <c:pt idx="7767" formatCode="General">
                  <c:v>0.49741087765845798</c:v>
                </c:pt>
                <c:pt idx="7768" formatCode="General">
                  <c:v>0.497411120102006</c:v>
                </c:pt>
                <c:pt idx="7769" formatCode="General">
                  <c:v>0.49741136253246099</c:v>
                </c:pt>
                <c:pt idx="7770" formatCode="General">
                  <c:v>0.49741160494982301</c:v>
                </c:pt>
                <c:pt idx="7771" formatCode="General">
                  <c:v>0.497411847354092</c:v>
                </c:pt>
                <c:pt idx="7772" formatCode="General">
                  <c:v>0.49741208974526901</c:v>
                </c:pt>
                <c:pt idx="7773" formatCode="General">
                  <c:v>0.49741233212335301</c:v>
                </c:pt>
                <c:pt idx="7774" formatCode="General">
                  <c:v>0.49741257448834603</c:v>
                </c:pt>
                <c:pt idx="7775" formatCode="General">
                  <c:v>0.49741281684024602</c:v>
                </c:pt>
                <c:pt idx="7776" formatCode="General">
                  <c:v>0.49741305917905398</c:v>
                </c:pt>
                <c:pt idx="7777" formatCode="General">
                  <c:v>0.49741330150477098</c:v>
                </c:pt>
                <c:pt idx="7778" formatCode="General">
                  <c:v>0.497413543817396</c:v>
                </c:pt>
                <c:pt idx="7779" formatCode="General">
                  <c:v>0.49741378611692899</c:v>
                </c:pt>
                <c:pt idx="7780" formatCode="General">
                  <c:v>0.49741402840337101</c:v>
                </c:pt>
                <c:pt idx="7781" formatCode="General">
                  <c:v>0.497414270676723</c:v>
                </c:pt>
                <c:pt idx="7782" formatCode="General">
                  <c:v>0.49741451293698302</c:v>
                </c:pt>
                <c:pt idx="7783" formatCode="General">
                  <c:v>0.49741475518415201</c:v>
                </c:pt>
                <c:pt idx="7784" formatCode="General">
                  <c:v>0.49741499741823098</c:v>
                </c:pt>
                <c:pt idx="7785" formatCode="General">
                  <c:v>0.49741523963922002</c:v>
                </c:pt>
                <c:pt idx="7786" formatCode="General">
                  <c:v>0.49741548184711798</c:v>
                </c:pt>
                <c:pt idx="7787" formatCode="General">
                  <c:v>0.49741572404192602</c:v>
                </c:pt>
                <c:pt idx="7788" formatCode="General">
                  <c:v>0.49741596622364398</c:v>
                </c:pt>
                <c:pt idx="7789" formatCode="General">
                  <c:v>0.49741620839227202</c:v>
                </c:pt>
                <c:pt idx="7790" formatCode="General">
                  <c:v>0.49741645054780997</c:v>
                </c:pt>
                <c:pt idx="7791" formatCode="General">
                  <c:v>0.49741669269025901</c:v>
                </c:pt>
                <c:pt idx="7792" formatCode="General">
                  <c:v>0.49741693481961902</c:v>
                </c:pt>
                <c:pt idx="7793" formatCode="General">
                  <c:v>0.49741717693588899</c:v>
                </c:pt>
                <c:pt idx="7794" formatCode="General">
                  <c:v>0.497417419039071</c:v>
                </c:pt>
                <c:pt idx="7795" formatCode="General">
                  <c:v>0.49741766112916302</c:v>
                </c:pt>
                <c:pt idx="7796" formatCode="General">
                  <c:v>0.49741790320616702</c:v>
                </c:pt>
                <c:pt idx="7797" formatCode="General">
                  <c:v>0.49741814527008199</c:v>
                </c:pt>
                <c:pt idx="7798" formatCode="General">
                  <c:v>0.49741838732090898</c:v>
                </c:pt>
                <c:pt idx="7799" formatCode="General">
                  <c:v>0.497418629358648</c:v>
                </c:pt>
                <c:pt idx="7800" formatCode="General">
                  <c:v>0.49741887138329899</c:v>
                </c:pt>
                <c:pt idx="7801" formatCode="General">
                  <c:v>0.497419113394862</c:v>
                </c:pt>
                <c:pt idx="7802" formatCode="General">
                  <c:v>0.49741935539333698</c:v>
                </c:pt>
                <c:pt idx="7803" formatCode="General">
                  <c:v>0.49741959737872399</c:v>
                </c:pt>
                <c:pt idx="7804" formatCode="General">
                  <c:v>0.49741983935102402</c:v>
                </c:pt>
                <c:pt idx="7805" formatCode="General">
                  <c:v>0.49742008131023702</c:v>
                </c:pt>
                <c:pt idx="7806" formatCode="General">
                  <c:v>0.49742032325636298</c:v>
                </c:pt>
                <c:pt idx="7807" formatCode="General">
                  <c:v>0.49742056518940098</c:v>
                </c:pt>
                <c:pt idx="7808" formatCode="General">
                  <c:v>0.49742080710935299</c:v>
                </c:pt>
                <c:pt idx="7809" formatCode="General">
                  <c:v>0.49742104901621897</c:v>
                </c:pt>
                <c:pt idx="7810" formatCode="General">
                  <c:v>0.49742129090999798</c:v>
                </c:pt>
                <c:pt idx="7811" formatCode="General">
                  <c:v>0.49742153279069001</c:v>
                </c:pt>
                <c:pt idx="7812" formatCode="General">
                  <c:v>0.49742177465829701</c:v>
                </c:pt>
                <c:pt idx="7813" formatCode="General">
                  <c:v>0.49742201651281698</c:v>
                </c:pt>
                <c:pt idx="7814" formatCode="General">
                  <c:v>0.49742225835425202</c:v>
                </c:pt>
                <c:pt idx="7815" formatCode="General">
                  <c:v>0.49742250018260098</c:v>
                </c:pt>
                <c:pt idx="7816" formatCode="General">
                  <c:v>0.49742274199786501</c:v>
                </c:pt>
                <c:pt idx="7817" formatCode="General">
                  <c:v>0.49742298380004302</c:v>
                </c:pt>
                <c:pt idx="7818" formatCode="General">
                  <c:v>0.49742322558913599</c:v>
                </c:pt>
                <c:pt idx="7819" formatCode="General">
                  <c:v>0.49742346736514398</c:v>
                </c:pt>
                <c:pt idx="7820" formatCode="General">
                  <c:v>0.49742370912806699</c:v>
                </c:pt>
                <c:pt idx="7821" formatCode="General">
                  <c:v>0.49742395087790597</c:v>
                </c:pt>
                <c:pt idx="7822" formatCode="General">
                  <c:v>0.49742419261465998</c:v>
                </c:pt>
                <c:pt idx="7823" formatCode="General">
                  <c:v>0.497424434338329</c:v>
                </c:pt>
                <c:pt idx="7824" formatCode="General">
                  <c:v>0.49742467604891499</c:v>
                </c:pt>
                <c:pt idx="7825" formatCode="General">
                  <c:v>0.49742491774641601</c:v>
                </c:pt>
                <c:pt idx="7826" formatCode="General">
                  <c:v>0.49742515943083399</c:v>
                </c:pt>
                <c:pt idx="7827" formatCode="General">
                  <c:v>0.49742540110216699</c:v>
                </c:pt>
                <c:pt idx="7828" formatCode="General">
                  <c:v>0.49742564276041801</c:v>
                </c:pt>
                <c:pt idx="7829" formatCode="General">
                  <c:v>0.49742588440558499</c:v>
                </c:pt>
                <c:pt idx="7830" formatCode="General">
                  <c:v>0.497426126037668</c:v>
                </c:pt>
                <c:pt idx="7831" formatCode="General">
                  <c:v>0.49742636765666898</c:v>
                </c:pt>
                <c:pt idx="7832" formatCode="General">
                  <c:v>0.49742660926258597</c:v>
                </c:pt>
                <c:pt idx="7833" formatCode="General">
                  <c:v>0.49742685085542099</c:v>
                </c:pt>
                <c:pt idx="7834" formatCode="General">
                  <c:v>0.49742709243517302</c:v>
                </c:pt>
                <c:pt idx="7835" formatCode="General">
                  <c:v>0.49742733400184302</c:v>
                </c:pt>
                <c:pt idx="7836" formatCode="General">
                  <c:v>0.49742757555543099</c:v>
                </c:pt>
                <c:pt idx="7837" formatCode="General">
                  <c:v>0.49742781709593598</c:v>
                </c:pt>
                <c:pt idx="7838" formatCode="General">
                  <c:v>0.49742805862335998</c:v>
                </c:pt>
                <c:pt idx="7839" formatCode="General">
                  <c:v>0.49742830013770101</c:v>
                </c:pt>
                <c:pt idx="7840" formatCode="General">
                  <c:v>0.497428541638961</c:v>
                </c:pt>
                <c:pt idx="7841" formatCode="General">
                  <c:v>0.49742878312714001</c:v>
                </c:pt>
                <c:pt idx="7842" formatCode="General">
                  <c:v>0.49742902460223698</c:v>
                </c:pt>
                <c:pt idx="7843" formatCode="General">
                  <c:v>0.49742926606425297</c:v>
                </c:pt>
                <c:pt idx="7844" formatCode="General">
                  <c:v>0.49742950751318898</c:v>
                </c:pt>
                <c:pt idx="7845" formatCode="General">
                  <c:v>0.49742974894904302</c:v>
                </c:pt>
                <c:pt idx="7846" formatCode="General">
                  <c:v>0.49742999037181701</c:v>
                </c:pt>
                <c:pt idx="7847" formatCode="General">
                  <c:v>0.49743023178151002</c:v>
                </c:pt>
                <c:pt idx="7848" formatCode="General">
                  <c:v>0.497430473178123</c:v>
                </c:pt>
                <c:pt idx="7849" formatCode="General">
                  <c:v>0.497430714561655</c:v>
                </c:pt>
                <c:pt idx="7850" formatCode="General">
                  <c:v>0.49743095593210801</c:v>
                </c:pt>
                <c:pt idx="7851" formatCode="General">
                  <c:v>0.49743119728948099</c:v>
                </c:pt>
                <c:pt idx="7852" formatCode="General">
                  <c:v>0.49743143863377398</c:v>
                </c:pt>
                <c:pt idx="7853" formatCode="General">
                  <c:v>0.49743167996498799</c:v>
                </c:pt>
                <c:pt idx="7854" formatCode="General">
                  <c:v>0.49743192128312202</c:v>
                </c:pt>
                <c:pt idx="7855" formatCode="General">
                  <c:v>0.49743216258817702</c:v>
                </c:pt>
                <c:pt idx="7856" formatCode="General">
                  <c:v>0.49743240388015297</c:v>
                </c:pt>
                <c:pt idx="7857" formatCode="General">
                  <c:v>0.49743264515905</c:v>
                </c:pt>
                <c:pt idx="7858" formatCode="General">
                  <c:v>0.49743288642486799</c:v>
                </c:pt>
                <c:pt idx="7859" formatCode="General">
                  <c:v>0.497433127677608</c:v>
                </c:pt>
                <c:pt idx="7860" formatCode="General">
                  <c:v>0.49743336891727002</c:v>
                </c:pt>
                <c:pt idx="7861" formatCode="General">
                  <c:v>0.49743361014385301</c:v>
                </c:pt>
                <c:pt idx="7862" formatCode="General">
                  <c:v>0.49743385135735801</c:v>
                </c:pt>
                <c:pt idx="7863" formatCode="General">
                  <c:v>0.49743409255778498</c:v>
                </c:pt>
                <c:pt idx="7864" formatCode="General">
                  <c:v>0.49743433374513502</c:v>
                </c:pt>
                <c:pt idx="7865" formatCode="General">
                  <c:v>0.49743457491940601</c:v>
                </c:pt>
                <c:pt idx="7866" formatCode="General">
                  <c:v>0.49743481608060103</c:v>
                </c:pt>
                <c:pt idx="7867" formatCode="General">
                  <c:v>0.497435057228718</c:v>
                </c:pt>
                <c:pt idx="7868" formatCode="General">
                  <c:v>0.49743529836375799</c:v>
                </c:pt>
                <c:pt idx="7869" formatCode="General">
                  <c:v>0.497435539485721</c:v>
                </c:pt>
                <c:pt idx="7870" formatCode="General">
                  <c:v>0.49743578059460802</c:v>
                </c:pt>
                <c:pt idx="7871" formatCode="General">
                  <c:v>0.49743602169041701</c:v>
                </c:pt>
                <c:pt idx="7872" formatCode="General">
                  <c:v>0.49743626277315001</c:v>
                </c:pt>
                <c:pt idx="7873" formatCode="General">
                  <c:v>0.49743650384280802</c:v>
                </c:pt>
                <c:pt idx="7874" formatCode="General">
                  <c:v>0.49743674489938899</c:v>
                </c:pt>
                <c:pt idx="7875" formatCode="General">
                  <c:v>0.49743698594289298</c:v>
                </c:pt>
                <c:pt idx="7876" formatCode="General">
                  <c:v>0.49743722697332199</c:v>
                </c:pt>
                <c:pt idx="7877" formatCode="General">
                  <c:v>0.49743746799067601</c:v>
                </c:pt>
                <c:pt idx="7878" formatCode="General">
                  <c:v>0.49743770899495399</c:v>
                </c:pt>
                <c:pt idx="7879" formatCode="General">
                  <c:v>0.49743794998615698</c:v>
                </c:pt>
                <c:pt idx="7880" formatCode="General">
                  <c:v>0.49743819096428399</c:v>
                </c:pt>
                <c:pt idx="7881" formatCode="General">
                  <c:v>0.49743843192933601</c:v>
                </c:pt>
                <c:pt idx="7882" formatCode="General">
                  <c:v>0.49743867288131399</c:v>
                </c:pt>
                <c:pt idx="7883" formatCode="General">
                  <c:v>0.49743891382021699</c:v>
                </c:pt>
                <c:pt idx="7884" formatCode="General">
                  <c:v>0.497439154746045</c:v>
                </c:pt>
                <c:pt idx="7885" formatCode="General">
                  <c:v>0.49743939565879902</c:v>
                </c:pt>
                <c:pt idx="7886" formatCode="General">
                  <c:v>0.497439636558479</c:v>
                </c:pt>
                <c:pt idx="7887" formatCode="General">
                  <c:v>0.497439877445085</c:v>
                </c:pt>
                <c:pt idx="7888" formatCode="General">
                  <c:v>0.49744011831861701</c:v>
                </c:pt>
                <c:pt idx="7889" formatCode="General">
                  <c:v>0.49744035917907597</c:v>
                </c:pt>
                <c:pt idx="7890" formatCode="General">
                  <c:v>0.49744060002646001</c:v>
                </c:pt>
                <c:pt idx="7891" formatCode="General">
                  <c:v>0.497440840860772</c:v>
                </c:pt>
                <c:pt idx="7892" formatCode="General">
                  <c:v>0.49744108168201001</c:v>
                </c:pt>
                <c:pt idx="7893" formatCode="General">
                  <c:v>0.49744132249017498</c:v>
                </c:pt>
                <c:pt idx="7894" formatCode="General">
                  <c:v>0.49744156328526801</c:v>
                </c:pt>
                <c:pt idx="7895" formatCode="General">
                  <c:v>0.497441804067287</c:v>
                </c:pt>
                <c:pt idx="7896" formatCode="General">
                  <c:v>0.497442044836234</c:v>
                </c:pt>
                <c:pt idx="7897" formatCode="General">
                  <c:v>0.49744228559210901</c:v>
                </c:pt>
                <c:pt idx="7898" formatCode="General">
                  <c:v>0.49744252633491098</c:v>
                </c:pt>
                <c:pt idx="7899" formatCode="General">
                  <c:v>0.49744276706464102</c:v>
                </c:pt>
                <c:pt idx="7900" formatCode="General">
                  <c:v>0.49744309892402699</c:v>
                </c:pt>
                <c:pt idx="7901" formatCode="General">
                  <c:v>0.49744370055098402</c:v>
                </c:pt>
                <c:pt idx="7902" formatCode="General">
                  <c:v>0.49744430216194102</c:v>
                </c:pt>
                <c:pt idx="7903" formatCode="General">
                  <c:v>0.49744490375689698</c:v>
                </c:pt>
                <c:pt idx="7904" formatCode="General">
                  <c:v>0.49744550533585402</c:v>
                </c:pt>
                <c:pt idx="7905" formatCode="General">
                  <c:v>0.49744610689880903</c:v>
                </c:pt>
                <c:pt idx="7906" formatCode="General">
                  <c:v>0.497446708445764</c:v>
                </c:pt>
                <c:pt idx="7907" formatCode="General">
                  <c:v>0.49744730997671699</c:v>
                </c:pt>
                <c:pt idx="7908" formatCode="General">
                  <c:v>0.497447911491668</c:v>
                </c:pt>
                <c:pt idx="7909" formatCode="General">
                  <c:v>0.49744851299061799</c:v>
                </c:pt>
                <c:pt idx="7910" formatCode="General">
                  <c:v>0.49744911447356399</c:v>
                </c:pt>
                <c:pt idx="7911" formatCode="General">
                  <c:v>0.49744971594050802</c:v>
                </c:pt>
                <c:pt idx="7912" formatCode="General">
                  <c:v>0.49745031739144902</c:v>
                </c:pt>
                <c:pt idx="7913" formatCode="General">
                  <c:v>0.49745092504192001</c:v>
                </c:pt>
                <c:pt idx="7914" formatCode="General">
                  <c:v>0.49745153638900502</c:v>
                </c:pt>
                <c:pt idx="7915" formatCode="General">
                  <c:v>0.49745214772420299</c:v>
                </c:pt>
                <c:pt idx="7916" formatCode="General">
                  <c:v>0.49745275904751501</c:v>
                </c:pt>
                <c:pt idx="7917" formatCode="General">
                  <c:v>0.497453370358939</c:v>
                </c:pt>
                <c:pt idx="7918" formatCode="General">
                  <c:v>0.49745398165847499</c:v>
                </c:pt>
                <c:pt idx="7919" formatCode="General">
                  <c:v>0.49745459294612299</c:v>
                </c:pt>
                <c:pt idx="7920" formatCode="General">
                  <c:v>0.497455204221881</c:v>
                </c:pt>
                <c:pt idx="7921" formatCode="General">
                  <c:v>0.49745581548575102</c:v>
                </c:pt>
                <c:pt idx="7922" formatCode="General">
                  <c:v>0.49745642673773099</c:v>
                </c:pt>
                <c:pt idx="7923" formatCode="General">
                  <c:v>0.49745703797781998</c:v>
                </c:pt>
                <c:pt idx="7924" formatCode="General">
                  <c:v>0.49745764920601898</c:v>
                </c:pt>
                <c:pt idx="7925" formatCode="General">
                  <c:v>0.49745826042232699</c:v>
                </c:pt>
                <c:pt idx="7926" formatCode="General">
                  <c:v>0.49745887162674302</c:v>
                </c:pt>
                <c:pt idx="7927" formatCode="General">
                  <c:v>0.497459482819267</c:v>
                </c:pt>
                <c:pt idx="7928" formatCode="General">
                  <c:v>0.49746009399989799</c:v>
                </c:pt>
                <c:pt idx="7929" formatCode="General">
                  <c:v>0.497460705168637</c:v>
                </c:pt>
                <c:pt idx="7930" formatCode="General">
                  <c:v>0.49746131632548202</c:v>
                </c:pt>
                <c:pt idx="7931" formatCode="General">
                  <c:v>0.497461927470433</c:v>
                </c:pt>
                <c:pt idx="7932" formatCode="General">
                  <c:v>0.49746253860348899</c:v>
                </c:pt>
                <c:pt idx="7933" formatCode="General">
                  <c:v>0.497463149724651</c:v>
                </c:pt>
                <c:pt idx="7934" formatCode="General">
                  <c:v>0.49746376083391802</c:v>
                </c:pt>
                <c:pt idx="7935" formatCode="General">
                  <c:v>0.49746437193128801</c:v>
                </c:pt>
                <c:pt idx="7936" formatCode="General">
                  <c:v>0.49746498301676301</c:v>
                </c:pt>
                <c:pt idx="7937" formatCode="General">
                  <c:v>0.49746559409034002</c:v>
                </c:pt>
                <c:pt idx="7938" formatCode="General">
                  <c:v>0.497466205152021</c:v>
                </c:pt>
                <c:pt idx="7939" formatCode="General">
                  <c:v>0.497466816201804</c:v>
                </c:pt>
                <c:pt idx="7940" formatCode="General">
                  <c:v>0.49746742723968901</c:v>
                </c:pt>
                <c:pt idx="7941" formatCode="General">
                  <c:v>0.49746803826567498</c:v>
                </c:pt>
                <c:pt idx="7942" formatCode="General">
                  <c:v>0.49746864927976298</c:v>
                </c:pt>
                <c:pt idx="7943" formatCode="General">
                  <c:v>0.49746926028194999</c:v>
                </c:pt>
                <c:pt idx="7944" formatCode="General">
                  <c:v>0.49746987127223802</c:v>
                </c:pt>
                <c:pt idx="7945" formatCode="General">
                  <c:v>0.49747048225062601</c:v>
                </c:pt>
                <c:pt idx="7946" formatCode="General">
                  <c:v>0.49747109321711303</c:v>
                </c:pt>
                <c:pt idx="7947" formatCode="General">
                  <c:v>0.497471704171698</c:v>
                </c:pt>
                <c:pt idx="7948" formatCode="General">
                  <c:v>0.497472315114382</c:v>
                </c:pt>
                <c:pt idx="7949" formatCode="General">
                  <c:v>0.49747292604516302</c:v>
                </c:pt>
                <c:pt idx="7950" formatCode="General">
                  <c:v>0.49747353696404201</c:v>
                </c:pt>
                <c:pt idx="7951" formatCode="General">
                  <c:v>0.49747414787101701</c:v>
                </c:pt>
                <c:pt idx="7952" formatCode="General">
                  <c:v>0.49747475876608899</c:v>
                </c:pt>
                <c:pt idx="7953" formatCode="General">
                  <c:v>0.49747536964925698</c:v>
                </c:pt>
                <c:pt idx="7954" formatCode="General">
                  <c:v>0.49747598052052</c:v>
                </c:pt>
                <c:pt idx="7955" formatCode="General">
                  <c:v>0.49747659137987799</c:v>
                </c:pt>
                <c:pt idx="7956" formatCode="General">
                  <c:v>0.49747720222733099</c:v>
                </c:pt>
                <c:pt idx="7957" formatCode="General">
                  <c:v>0.49747781306287803</c:v>
                </c:pt>
                <c:pt idx="7958" formatCode="General">
                  <c:v>0.49747842388651897</c:v>
                </c:pt>
                <c:pt idx="7959" formatCode="General">
                  <c:v>0.497479034698252</c:v>
                </c:pt>
                <c:pt idx="7960" formatCode="General">
                  <c:v>0.49747964549807799</c:v>
                </c:pt>
                <c:pt idx="7961" formatCode="General">
                  <c:v>0.49748025628599701</c:v>
                </c:pt>
                <c:pt idx="7962" formatCode="General">
                  <c:v>0.497480867062007</c:v>
                </c:pt>
                <c:pt idx="7963" formatCode="General">
                  <c:v>0.49748147782610902</c:v>
                </c:pt>
                <c:pt idx="7964" formatCode="General">
                  <c:v>0.49748208857830101</c:v>
                </c:pt>
                <c:pt idx="7965" formatCode="General">
                  <c:v>0.49748269931858402</c:v>
                </c:pt>
                <c:pt idx="7966" formatCode="General">
                  <c:v>0.49748331004695701</c:v>
                </c:pt>
                <c:pt idx="7967" formatCode="General">
                  <c:v>0.49748392076341902</c:v>
                </c:pt>
                <c:pt idx="7968" formatCode="General">
                  <c:v>0.49748453146797</c:v>
                </c:pt>
                <c:pt idx="7969" formatCode="General">
                  <c:v>0.49748514216061002</c:v>
                </c:pt>
                <c:pt idx="7970" formatCode="General">
                  <c:v>0.497485752841338</c:v>
                </c:pt>
                <c:pt idx="7971" formatCode="General">
                  <c:v>0.49748636351015302</c:v>
                </c:pt>
                <c:pt idx="7972" formatCode="General">
                  <c:v>0.49748697416705501</c:v>
                </c:pt>
                <c:pt idx="7973" formatCode="General">
                  <c:v>0.49748758481204503</c:v>
                </c:pt>
                <c:pt idx="7974" formatCode="General">
                  <c:v>0.49748819544512002</c:v>
                </c:pt>
                <c:pt idx="7975" formatCode="General">
                  <c:v>0.49748880606628099</c:v>
                </c:pt>
                <c:pt idx="7976" formatCode="General">
                  <c:v>0.49748941667552798</c:v>
                </c:pt>
                <c:pt idx="7977" formatCode="General">
                  <c:v>0.49749002727285901</c:v>
                </c:pt>
                <c:pt idx="7978" formatCode="General">
                  <c:v>0.49749063785827502</c:v>
                </c:pt>
                <c:pt idx="7979" formatCode="General">
                  <c:v>0.497491248431775</c:v>
                </c:pt>
                <c:pt idx="7980" formatCode="General">
                  <c:v>0.49749185899335802</c:v>
                </c:pt>
                <c:pt idx="7981" formatCode="General">
                  <c:v>0.49749246954302401</c:v>
                </c:pt>
                <c:pt idx="7982" formatCode="General">
                  <c:v>0.49749308008077198</c:v>
                </c:pt>
                <c:pt idx="7983" formatCode="General">
                  <c:v>0.49749369060660298</c:v>
                </c:pt>
                <c:pt idx="7984" formatCode="General">
                  <c:v>0.49749430112051501</c:v>
                </c:pt>
                <c:pt idx="7985" formatCode="General">
                  <c:v>0.49749491162250897</c:v>
                </c:pt>
                <c:pt idx="7986" formatCode="General">
                  <c:v>0.49749552211258302</c:v>
                </c:pt>
                <c:pt idx="7987" formatCode="General">
                  <c:v>0.49749613259073699</c:v>
                </c:pt>
                <c:pt idx="7988" formatCode="General">
                  <c:v>0.497496743056971</c:v>
                </c:pt>
                <c:pt idx="7989" formatCode="General">
                  <c:v>0.49749735351128499</c:v>
                </c:pt>
                <c:pt idx="7990" formatCode="General">
                  <c:v>0.49749796395367701</c:v>
                </c:pt>
                <c:pt idx="7991" formatCode="General">
                  <c:v>0.49749857438414802</c:v>
                </c:pt>
                <c:pt idx="7992" formatCode="General">
                  <c:v>0.497499184802696</c:v>
                </c:pt>
                <c:pt idx="7993" formatCode="General">
                  <c:v>0.49749979520932203</c:v>
                </c:pt>
                <c:pt idx="7994" formatCode="General">
                  <c:v>0.49750040560402498</c:v>
                </c:pt>
                <c:pt idx="7995" formatCode="General">
                  <c:v>0.49750101598680402</c:v>
                </c:pt>
                <c:pt idx="7996" formatCode="General">
                  <c:v>0.49750162635765999</c:v>
                </c:pt>
                <c:pt idx="7997" formatCode="General">
                  <c:v>0.497502236716591</c:v>
                </c:pt>
                <c:pt idx="7998" formatCode="General">
                  <c:v>0.49750284706359799</c:v>
                </c:pt>
                <c:pt idx="7999" formatCode="General">
                  <c:v>0.49750345739867802</c:v>
                </c:pt>
                <c:pt idx="8000" formatCode="General">
                  <c:v>0.49750406772183398</c:v>
                </c:pt>
                <c:pt idx="8001" formatCode="General">
                  <c:v>0.49750467803306297</c:v>
                </c:pt>
                <c:pt idx="8002" formatCode="General">
                  <c:v>0.49750528833236501</c:v>
                </c:pt>
                <c:pt idx="8003" formatCode="General">
                  <c:v>0.49750589861973998</c:v>
                </c:pt>
                <c:pt idx="8004" formatCode="General">
                  <c:v>0.49750650889518799</c:v>
                </c:pt>
                <c:pt idx="8005" formatCode="General">
                  <c:v>0.49750711915870699</c:v>
                </c:pt>
                <c:pt idx="8006" formatCode="General">
                  <c:v>0.49750772941029803</c:v>
                </c:pt>
                <c:pt idx="8007" formatCode="General">
                  <c:v>0.49750833964996</c:v>
                </c:pt>
                <c:pt idx="8008" formatCode="General">
                  <c:v>0.49750894987769201</c:v>
                </c:pt>
                <c:pt idx="8009" formatCode="General">
                  <c:v>0.49750956009349401</c:v>
                </c:pt>
                <c:pt idx="8010" formatCode="General">
                  <c:v>0.49751017029736599</c:v>
                </c:pt>
                <c:pt idx="8011" formatCode="General">
                  <c:v>0.49751078048930802</c:v>
                </c:pt>
                <c:pt idx="8012" formatCode="General">
                  <c:v>0.49751139066931699</c:v>
                </c:pt>
                <c:pt idx="8013" formatCode="General">
                  <c:v>0.497512000837396</c:v>
                </c:pt>
                <c:pt idx="8014" formatCode="General">
                  <c:v>0.49751261099354099</c:v>
                </c:pt>
                <c:pt idx="8015" formatCode="General">
                  <c:v>0.49751322113775498</c:v>
                </c:pt>
                <c:pt idx="8016" formatCode="General">
                  <c:v>0.49751383127003401</c:v>
                </c:pt>
                <c:pt idx="8017" formatCode="General">
                  <c:v>0.49751444139038098</c:v>
                </c:pt>
                <c:pt idx="8018" formatCode="General">
                  <c:v>0.49751505149879299</c:v>
                </c:pt>
                <c:pt idx="8019" formatCode="General">
                  <c:v>0.497515661595271</c:v>
                </c:pt>
                <c:pt idx="8020" formatCode="General">
                  <c:v>0.49751627167981299</c:v>
                </c:pt>
                <c:pt idx="8021" formatCode="General">
                  <c:v>0.49751688175241998</c:v>
                </c:pt>
                <c:pt idx="8022" formatCode="General">
                  <c:v>0.49751749181309202</c:v>
                </c:pt>
                <c:pt idx="8023" formatCode="General">
                  <c:v>0.49751810186182699</c:v>
                </c:pt>
                <c:pt idx="8024" formatCode="General">
                  <c:v>0.49751871189862501</c:v>
                </c:pt>
                <c:pt idx="8025" formatCode="General">
                  <c:v>0.49751932192348503</c:v>
                </c:pt>
                <c:pt idx="8026" formatCode="General">
                  <c:v>0.49751993193640798</c:v>
                </c:pt>
                <c:pt idx="8027" formatCode="General">
                  <c:v>0.49752054193739298</c:v>
                </c:pt>
                <c:pt idx="8028" formatCode="General">
                  <c:v>0.49752115192643898</c:v>
                </c:pt>
                <c:pt idx="8029" formatCode="General">
                  <c:v>0.49752176190354502</c:v>
                </c:pt>
                <c:pt idx="8030" formatCode="General">
                  <c:v>0.49752237186871301</c:v>
                </c:pt>
                <c:pt idx="8031" formatCode="General">
                  <c:v>0.49752298182193999</c:v>
                </c:pt>
                <c:pt idx="8032" formatCode="General">
                  <c:v>0.49752359176322603</c:v>
                </c:pt>
                <c:pt idx="8033" formatCode="General">
                  <c:v>0.497524201692572</c:v>
                </c:pt>
                <c:pt idx="8034" formatCode="General">
                  <c:v>0.49752481160997503</c:v>
                </c:pt>
                <c:pt idx="8035" formatCode="General">
                  <c:v>0.49752542151543799</c:v>
                </c:pt>
                <c:pt idx="8036" formatCode="General">
                  <c:v>0.49752603140895701</c:v>
                </c:pt>
                <c:pt idx="8037" formatCode="General">
                  <c:v>0.49752664129053398</c:v>
                </c:pt>
                <c:pt idx="8038" formatCode="General">
                  <c:v>0.49752725116016799</c:v>
                </c:pt>
                <c:pt idx="8039" formatCode="General">
                  <c:v>0.49752784132879102</c:v>
                </c:pt>
                <c:pt idx="8040" formatCode="General">
                  <c:v>0.497528543421623</c:v>
                </c:pt>
                <c:pt idx="8041" formatCode="General">
                  <c:v>0.49752945560755302</c:v>
                </c:pt>
                <c:pt idx="8042" formatCode="General">
                  <c:v>0.49753036776179899</c:v>
                </c:pt>
                <c:pt idx="8043" formatCode="General">
                  <c:v>0.49753127988435902</c:v>
                </c:pt>
                <c:pt idx="8044" formatCode="General">
                  <c:v>0.49753219197523002</c:v>
                </c:pt>
                <c:pt idx="8045" formatCode="General">
                  <c:v>0.497532920779655</c:v>
                </c:pt>
                <c:pt idx="8046" formatCode="General">
                  <c:v>0.49753360602695301</c:v>
                </c:pt>
                <c:pt idx="8047" formatCode="General">
                  <c:v>0.49753429123986698</c:v>
                </c:pt>
                <c:pt idx="8048" formatCode="General">
                  <c:v>0.497534976418397</c:v>
                </c:pt>
                <c:pt idx="8049" formatCode="General">
                  <c:v>0.49753566156254198</c:v>
                </c:pt>
                <c:pt idx="8050" formatCode="General">
                  <c:v>0.49753634667229801</c:v>
                </c:pt>
                <c:pt idx="8051" formatCode="General">
                  <c:v>0.497537031747666</c:v>
                </c:pt>
                <c:pt idx="8052" formatCode="General">
                  <c:v>0.497537716788644</c:v>
                </c:pt>
                <c:pt idx="8053" formatCode="General">
                  <c:v>0.49753840179522901</c:v>
                </c:pt>
                <c:pt idx="8054" formatCode="General">
                  <c:v>0.49753908676742198</c:v>
                </c:pt>
                <c:pt idx="8055" formatCode="General">
                  <c:v>0.49753977170521901</c:v>
                </c:pt>
                <c:pt idx="8056" formatCode="General">
                  <c:v>0.49754045660862101</c:v>
                </c:pt>
                <c:pt idx="8057" formatCode="General">
                  <c:v>0.49754114147762402</c:v>
                </c:pt>
                <c:pt idx="8058" formatCode="General">
                  <c:v>0.49754182631222799</c:v>
                </c:pt>
                <c:pt idx="8059" formatCode="General">
                  <c:v>0.49754251111243197</c:v>
                </c:pt>
                <c:pt idx="8060" formatCode="General">
                  <c:v>0.49754319587823398</c:v>
                </c:pt>
                <c:pt idx="8061" formatCode="General">
                  <c:v>0.49754388060963201</c:v>
                </c:pt>
                <c:pt idx="8062" formatCode="General">
                  <c:v>0.497544565306625</c:v>
                </c:pt>
                <c:pt idx="8063" formatCode="General">
                  <c:v>0.49754524996921201</c:v>
                </c:pt>
                <c:pt idx="8064" formatCode="General">
                  <c:v>0.49754593459738999</c:v>
                </c:pt>
                <c:pt idx="8065" formatCode="General">
                  <c:v>0.497546619191159</c:v>
                </c:pt>
                <c:pt idx="8066" formatCode="General">
                  <c:v>0.49754730375051698</c:v>
                </c:pt>
                <c:pt idx="8067" formatCode="General">
                  <c:v>0.49754798827546298</c:v>
                </c:pt>
                <c:pt idx="8068" formatCode="General">
                  <c:v>0.49754867276599501</c:v>
                </c:pt>
                <c:pt idx="8069" formatCode="General">
                  <c:v>0.49754935722211102</c:v>
                </c:pt>
                <c:pt idx="8070" formatCode="General">
                  <c:v>0.497550041643811</c:v>
                </c:pt>
                <c:pt idx="8071" formatCode="General">
                  <c:v>0.49755072603109202</c:v>
                </c:pt>
                <c:pt idx="8072" formatCode="General">
                  <c:v>0.49755141038395401</c:v>
                </c:pt>
                <c:pt idx="8073" formatCode="General">
                  <c:v>0.49755209470239498</c:v>
                </c:pt>
                <c:pt idx="8074" formatCode="General">
                  <c:v>0.49755277898641298</c:v>
                </c:pt>
                <c:pt idx="8075" formatCode="General">
                  <c:v>0.49755346323600602</c:v>
                </c:pt>
                <c:pt idx="8076" formatCode="General">
                  <c:v>0.49755414745117399</c:v>
                </c:pt>
                <c:pt idx="8077" formatCode="General">
                  <c:v>0.497554831631915</c:v>
                </c:pt>
                <c:pt idx="8078" formatCode="General">
                  <c:v>0.49755551577822799</c:v>
                </c:pt>
                <c:pt idx="8079" formatCode="General">
                  <c:v>0.49755619989011002</c:v>
                </c:pt>
                <c:pt idx="8080" formatCode="General">
                  <c:v>0.49755688396756098</c:v>
                </c:pt>
                <c:pt idx="8081" formatCode="General">
                  <c:v>0.49755756801057899</c:v>
                </c:pt>
                <c:pt idx="8082" formatCode="General">
                  <c:v>0.49755825201916298</c:v>
                </c:pt>
                <c:pt idx="8083" formatCode="General">
                  <c:v>0.49755893599331003</c:v>
                </c:pt>
                <c:pt idx="8084" formatCode="General">
                  <c:v>0.497559619933021</c:v>
                </c:pt>
                <c:pt idx="8085" formatCode="General">
                  <c:v>0.49756030383829303</c:v>
                </c:pt>
                <c:pt idx="8086" formatCode="General">
                  <c:v>0.49756098770912399</c:v>
                </c:pt>
                <c:pt idx="8087" formatCode="General">
                  <c:v>0.49756167154551301</c:v>
                </c:pt>
                <c:pt idx="8088" formatCode="General">
                  <c:v>0.49756235534746002</c:v>
                </c:pt>
                <c:pt idx="8089" formatCode="General">
                  <c:v>0.49756303911496103</c:v>
                </c:pt>
                <c:pt idx="8090" formatCode="General">
                  <c:v>0.49756372284801698</c:v>
                </c:pt>
                <c:pt idx="8091" formatCode="General">
                  <c:v>0.49756440654662498</c:v>
                </c:pt>
                <c:pt idx="8092" formatCode="General">
                  <c:v>0.49756509021078399</c:v>
                </c:pt>
                <c:pt idx="8093" formatCode="General">
                  <c:v>0.497565773840492</c:v>
                </c:pt>
                <c:pt idx="8094" formatCode="General">
                  <c:v>0.49756645743574801</c:v>
                </c:pt>
                <c:pt idx="8095" formatCode="General">
                  <c:v>0.49756714099655103</c:v>
                </c:pt>
                <c:pt idx="8096" formatCode="General">
                  <c:v>0.49756782452289899</c:v>
                </c:pt>
                <c:pt idx="8097" formatCode="General">
                  <c:v>0.49756850801479102</c:v>
                </c:pt>
                <c:pt idx="8098" formatCode="General">
                  <c:v>0.497569191472224</c:v>
                </c:pt>
                <c:pt idx="8099" formatCode="General">
                  <c:v>0.49756987489519799</c:v>
                </c:pt>
                <c:pt idx="8100" formatCode="General">
                  <c:v>0.49757055828371199</c:v>
                </c:pt>
                <c:pt idx="8101" formatCode="General">
                  <c:v>0.49757124163776301</c:v>
                </c:pt>
                <c:pt idx="8102" formatCode="General">
                  <c:v>0.49757192495735098</c:v>
                </c:pt>
                <c:pt idx="8103" formatCode="General">
                  <c:v>0.49757260824247301</c:v>
                </c:pt>
                <c:pt idx="8104" formatCode="General">
                  <c:v>0.49757329149312901</c:v>
                </c:pt>
                <c:pt idx="8105" formatCode="General">
                  <c:v>0.49757397470931602</c:v>
                </c:pt>
                <c:pt idx="8106" formatCode="General">
                  <c:v>0.497574657891034</c:v>
                </c:pt>
                <c:pt idx="8107" formatCode="General">
                  <c:v>0.49757534103828099</c:v>
                </c:pt>
                <c:pt idx="8108" formatCode="General">
                  <c:v>0.49757602415105501</c:v>
                </c:pt>
                <c:pt idx="8109" formatCode="General">
                  <c:v>0.49757670722935499</c:v>
                </c:pt>
                <c:pt idx="8110" formatCode="General">
                  <c:v>0.49757739027317999</c:v>
                </c:pt>
                <c:pt idx="8111" formatCode="General">
                  <c:v>0.49757807328252801</c:v>
                </c:pt>
                <c:pt idx="8112" formatCode="General">
                  <c:v>0.497578756257398</c:v>
                </c:pt>
                <c:pt idx="8113" formatCode="General">
                  <c:v>0.49757943919778802</c:v>
                </c:pt>
                <c:pt idx="8114" formatCode="General">
                  <c:v>0.49758012210369601</c:v>
                </c:pt>
                <c:pt idx="8115" formatCode="General">
                  <c:v>0.49758080497512203</c:v>
                </c:pt>
                <c:pt idx="8116" formatCode="General">
                  <c:v>0.49758148781206302</c:v>
                </c:pt>
                <c:pt idx="8117" formatCode="General">
                  <c:v>0.49758217061451898</c:v>
                </c:pt>
                <c:pt idx="8118" formatCode="General">
                  <c:v>0.49758285338248798</c:v>
                </c:pt>
                <c:pt idx="8119" formatCode="General">
                  <c:v>0.49758353611596801</c:v>
                </c:pt>
                <c:pt idx="8120" formatCode="General">
                  <c:v>0.49758421881495801</c:v>
                </c:pt>
                <c:pt idx="8121" formatCode="General">
                  <c:v>0.497584901479456</c:v>
                </c:pt>
                <c:pt idx="8122" formatCode="General">
                  <c:v>0.49758558410946102</c:v>
                </c:pt>
                <c:pt idx="8123" formatCode="General">
                  <c:v>0.49758626670497202</c:v>
                </c:pt>
                <c:pt idx="8124" formatCode="General">
                  <c:v>0.49758694926598701</c:v>
                </c:pt>
                <c:pt idx="8125" formatCode="General">
                  <c:v>0.49758763179250398</c:v>
                </c:pt>
                <c:pt idx="8126" formatCode="General">
                  <c:v>0.49758831428452299</c:v>
                </c:pt>
                <c:pt idx="8127" formatCode="General">
                  <c:v>0.49758899674204099</c:v>
                </c:pt>
                <c:pt idx="8128" formatCode="General">
                  <c:v>0.49758967916505797</c:v>
                </c:pt>
                <c:pt idx="8129" formatCode="General">
                  <c:v>0.497590361553571</c:v>
                </c:pt>
                <c:pt idx="8130" formatCode="General">
                  <c:v>0.49759104390758002</c:v>
                </c:pt>
                <c:pt idx="8131" formatCode="General">
                  <c:v>0.49759172622708198</c:v>
                </c:pt>
                <c:pt idx="8132" formatCode="General">
                  <c:v>0.49759240851207698</c:v>
                </c:pt>
                <c:pt idx="8133" formatCode="General">
                  <c:v>0.49759309076256197</c:v>
                </c:pt>
                <c:pt idx="8134" formatCode="General">
                  <c:v>0.49759377297853802</c:v>
                </c:pt>
                <c:pt idx="8135" formatCode="General">
                  <c:v>0.497594455160001</c:v>
                </c:pt>
                <c:pt idx="8136" formatCode="General">
                  <c:v>0.49759513730694999</c:v>
                </c:pt>
                <c:pt idx="8137" formatCode="General">
                  <c:v>0.49759581941938502</c:v>
                </c:pt>
                <c:pt idx="8138" formatCode="General">
                  <c:v>0.497596501497303</c:v>
                </c:pt>
                <c:pt idx="8139" formatCode="General">
                  <c:v>0.49759718354070298</c:v>
                </c:pt>
                <c:pt idx="8140" formatCode="General">
                  <c:v>0.49759786554958402</c:v>
                </c:pt>
                <c:pt idx="8141" formatCode="General">
                  <c:v>0.497598547523944</c:v>
                </c:pt>
                <c:pt idx="8142" formatCode="General">
                  <c:v>0.49759922946378199</c:v>
                </c:pt>
                <c:pt idx="8143" formatCode="General">
                  <c:v>0.49759991136909598</c:v>
                </c:pt>
                <c:pt idx="8144" formatCode="General">
                  <c:v>0.49760059323988498</c:v>
                </c:pt>
                <c:pt idx="8145" formatCode="General">
                  <c:v>0.49760127507614799</c:v>
                </c:pt>
                <c:pt idx="8146" formatCode="General">
                  <c:v>0.497601956877882</c:v>
                </c:pt>
                <c:pt idx="8147" formatCode="General">
                  <c:v>0.49760263864508603</c:v>
                </c:pt>
                <c:pt idx="8148" formatCode="General">
                  <c:v>0.49760332037776001</c:v>
                </c:pt>
                <c:pt idx="8149" formatCode="General">
                  <c:v>0.497604002075901</c:v>
                </c:pt>
                <c:pt idx="8150" formatCode="General">
                  <c:v>0.497604683739508</c:v>
                </c:pt>
                <c:pt idx="8151" formatCode="General">
                  <c:v>0.49760536536858002</c:v>
                </c:pt>
                <c:pt idx="8152" formatCode="General">
                  <c:v>0.497606046963115</c:v>
                </c:pt>
                <c:pt idx="8153" formatCode="General">
                  <c:v>0.497606728523112</c:v>
                </c:pt>
                <c:pt idx="8154" formatCode="General">
                  <c:v>0.49760741004856901</c:v>
                </c:pt>
                <c:pt idx="8155" formatCode="General">
                  <c:v>0.49760809153948399</c:v>
                </c:pt>
                <c:pt idx="8156" formatCode="General">
                  <c:v>0.49760877299585698</c:v>
                </c:pt>
                <c:pt idx="8157" formatCode="General">
                  <c:v>0.497609454417686</c:v>
                </c:pt>
                <c:pt idx="8158" formatCode="General">
                  <c:v>0.49761013580496899</c:v>
                </c:pt>
                <c:pt idx="8159" formatCode="General">
                  <c:v>0.497610817157704</c:v>
                </c:pt>
                <c:pt idx="8160" formatCode="General">
                  <c:v>0.49761149847589198</c:v>
                </c:pt>
                <c:pt idx="8161" formatCode="General">
                  <c:v>0.49761217975952898</c:v>
                </c:pt>
                <c:pt idx="8162" formatCode="General">
                  <c:v>0.49761286100861502</c:v>
                </c:pt>
                <c:pt idx="8163" formatCode="General">
                  <c:v>0.49761354222314802</c:v>
                </c:pt>
                <c:pt idx="8164" formatCode="General">
                  <c:v>0.497614223403127</c:v>
                </c:pt>
                <c:pt idx="8165" formatCode="General">
                  <c:v>0.49761490454855001</c:v>
                </c:pt>
                <c:pt idx="8166" formatCode="General">
                  <c:v>0.49761558565941499</c:v>
                </c:pt>
                <c:pt idx="8167" formatCode="General">
                  <c:v>0.49761626673572201</c:v>
                </c:pt>
                <c:pt idx="8168" formatCode="General">
                  <c:v>0.49761694777746801</c:v>
                </c:pt>
                <c:pt idx="8169" formatCode="General">
                  <c:v>0.49761762878465299</c:v>
                </c:pt>
                <c:pt idx="8170" formatCode="General">
                  <c:v>0.497618309757274</c:v>
                </c:pt>
                <c:pt idx="8171" formatCode="General">
                  <c:v>0.497618990695331</c:v>
                </c:pt>
                <c:pt idx="8172" formatCode="General">
                  <c:v>0.49761967159882198</c:v>
                </c:pt>
                <c:pt idx="8173" formatCode="General">
                  <c:v>0.497620352467746</c:v>
                </c:pt>
                <c:pt idx="8174" formatCode="General">
                  <c:v>0.4976210333021</c:v>
                </c:pt>
                <c:pt idx="8175" formatCode="General">
                  <c:v>0.49762171410188399</c:v>
                </c:pt>
                <c:pt idx="8176" formatCode="General">
                  <c:v>0.49762239486709597</c:v>
                </c:pt>
                <c:pt idx="8177" formatCode="General">
                  <c:v>0.497623075597735</c:v>
                </c:pt>
                <c:pt idx="8178" formatCode="General">
                  <c:v>0.49762375629379901</c:v>
                </c:pt>
                <c:pt idx="8179" formatCode="General">
                  <c:v>0.49762443695528702</c:v>
                </c:pt>
                <c:pt idx="8180" formatCode="General">
                  <c:v>0.49762511758219702</c:v>
                </c:pt>
                <c:pt idx="8181" formatCode="General">
                  <c:v>0.49762579817452701</c:v>
                </c:pt>
                <c:pt idx="8182" formatCode="General">
                  <c:v>0.497626478732278</c:v>
                </c:pt>
                <c:pt idx="8183" formatCode="General">
                  <c:v>0.49762715925544598</c:v>
                </c:pt>
                <c:pt idx="8184" formatCode="General">
                  <c:v>0.49762783974403002</c:v>
                </c:pt>
                <c:pt idx="8185" formatCode="General">
                  <c:v>0.49762852019803</c:v>
                </c:pt>
                <c:pt idx="8186" formatCode="General">
                  <c:v>0.49762920061744298</c:v>
                </c:pt>
                <c:pt idx="8187" formatCode="General">
                  <c:v>0.49762988100226802</c:v>
                </c:pt>
                <c:pt idx="8188" formatCode="General">
                  <c:v>0.497630561352503</c:v>
                </c:pt>
                <c:pt idx="8189" formatCode="General">
                  <c:v>0.49763124166814798</c:v>
                </c:pt>
                <c:pt idx="8190" formatCode="General">
                  <c:v>0.49763192194920097</c:v>
                </c:pt>
                <c:pt idx="8191" formatCode="General">
                  <c:v>0.49763260219565902</c:v>
                </c:pt>
                <c:pt idx="8192" formatCode="General">
                  <c:v>0.49763328240752303</c:v>
                </c:pt>
                <c:pt idx="8193" formatCode="General">
                  <c:v>0.49763396258478998</c:v>
                </c:pt>
                <c:pt idx="8194" formatCode="General">
                  <c:v>0.497634642727459</c:v>
                </c:pt>
                <c:pt idx="8195" formatCode="General">
                  <c:v>0.49763532283552803</c:v>
                </c:pt>
                <c:pt idx="8196" formatCode="General">
                  <c:v>0.49763600290899601</c:v>
                </c:pt>
                <c:pt idx="8197" formatCode="General">
                  <c:v>0.49763668294786101</c:v>
                </c:pt>
                <c:pt idx="8198" formatCode="General">
                  <c:v>0.49763736295212302</c:v>
                </c:pt>
                <c:pt idx="8199" formatCode="General">
                  <c:v>0.49763804292177899</c:v>
                </c:pt>
                <c:pt idx="8200" formatCode="General">
                  <c:v>0.49763872285682897</c:v>
                </c:pt>
                <c:pt idx="8201" formatCode="General">
                  <c:v>0.49763940275726998</c:v>
                </c:pt>
                <c:pt idx="8202" formatCode="General">
                  <c:v>0.497640082623101</c:v>
                </c:pt>
                <c:pt idx="8203" formatCode="General">
                  <c:v>0.49764076245432098</c:v>
                </c:pt>
                <c:pt idx="8204" formatCode="General">
                  <c:v>0.49764144225092799</c:v>
                </c:pt>
                <c:pt idx="8205" formatCode="General">
                  <c:v>0.49764212201292202</c:v>
                </c:pt>
                <c:pt idx="8206" formatCode="General">
                  <c:v>0.49764280174029901</c:v>
                </c:pt>
                <c:pt idx="8207" formatCode="General">
                  <c:v>0.49764348143305998</c:v>
                </c:pt>
                <c:pt idx="8208" formatCode="General">
                  <c:v>0.49764416109120202</c:v>
                </c:pt>
                <c:pt idx="8209" formatCode="General">
                  <c:v>0.49764484071472398</c:v>
                </c:pt>
                <c:pt idx="8210" formatCode="General">
                  <c:v>0.49764552030362502</c:v>
                </c:pt>
                <c:pt idx="8211" formatCode="General">
                  <c:v>0.49764619985790298</c:v>
                </c:pt>
                <c:pt idx="8212" formatCode="General">
                  <c:v>0.49764687937755597</c:v>
                </c:pt>
                <c:pt idx="8213" formatCode="General">
                  <c:v>0.49764755886258399</c:v>
                </c:pt>
                <c:pt idx="8214" formatCode="General">
                  <c:v>0.49764823831298399</c:v>
                </c:pt>
                <c:pt idx="8215" formatCode="General">
                  <c:v>0.49764891772875602</c:v>
                </c:pt>
                <c:pt idx="8216" formatCode="General">
                  <c:v>0.49764959710989698</c:v>
                </c:pt>
                <c:pt idx="8217" formatCode="General">
                  <c:v>0.49765027645640703</c:v>
                </c:pt>
                <c:pt idx="8218" formatCode="General">
                  <c:v>0.497650955768284</c:v>
                </c:pt>
                <c:pt idx="8219" formatCode="General">
                  <c:v>0.49765163504552701</c:v>
                </c:pt>
                <c:pt idx="8220" formatCode="General">
                  <c:v>0.497652314288133</c:v>
                </c:pt>
                <c:pt idx="8221" formatCode="General">
                  <c:v>0.49765299349610198</c:v>
                </c:pt>
                <c:pt idx="8222" formatCode="General">
                  <c:v>0.497653672669432</c:v>
                </c:pt>
                <c:pt idx="8223" formatCode="General">
                  <c:v>0.49765435180812201</c:v>
                </c:pt>
                <c:pt idx="8224" formatCode="General">
                  <c:v>0.49765503091217</c:v>
                </c:pt>
                <c:pt idx="8225" formatCode="General">
                  <c:v>0.49765570998157499</c:v>
                </c:pt>
                <c:pt idx="8226" formatCode="General">
                  <c:v>0.49765638901633502</c:v>
                </c:pt>
                <c:pt idx="8227" formatCode="General">
                  <c:v>0.49765706801644899</c:v>
                </c:pt>
                <c:pt idx="8228" formatCode="General">
                  <c:v>0.49765774698191501</c:v>
                </c:pt>
                <c:pt idx="8229" formatCode="General">
                  <c:v>0.49765842591273302</c:v>
                </c:pt>
                <c:pt idx="8230" formatCode="General">
                  <c:v>0.49765910480889902</c:v>
                </c:pt>
                <c:pt idx="8231" formatCode="General">
                  <c:v>0.49765978367041402</c:v>
                </c:pt>
                <c:pt idx="8232" formatCode="General">
                  <c:v>0.49766046249727602</c:v>
                </c:pt>
                <c:pt idx="8233" formatCode="General">
                  <c:v>0.49766114128948202</c:v>
                </c:pt>
                <c:pt idx="8234" formatCode="General">
                  <c:v>0.49766182004703302</c:v>
                </c:pt>
                <c:pt idx="8235" formatCode="General">
                  <c:v>0.49766249876992502</c:v>
                </c:pt>
                <c:pt idx="8236" formatCode="General">
                  <c:v>0.49766317745815802</c:v>
                </c:pt>
                <c:pt idx="8237" formatCode="General">
                  <c:v>0.49766385611173097</c:v>
                </c:pt>
                <c:pt idx="8238" formatCode="General">
                  <c:v>0.49766453473064098</c:v>
                </c:pt>
                <c:pt idx="8239" formatCode="General">
                  <c:v>0.497665213314888</c:v>
                </c:pt>
                <c:pt idx="8240" formatCode="General">
                  <c:v>0.49766589186447002</c:v>
                </c:pt>
                <c:pt idx="8241" formatCode="General">
                  <c:v>0.497666570379386</c:v>
                </c:pt>
                <c:pt idx="8242" formatCode="General">
                  <c:v>0.49766724885963298</c:v>
                </c:pt>
                <c:pt idx="8243" formatCode="General">
                  <c:v>0.49766792730521098</c:v>
                </c:pt>
                <c:pt idx="8244" formatCode="General">
                  <c:v>0.49766860571611898</c:v>
                </c:pt>
                <c:pt idx="8245" formatCode="General">
                  <c:v>0.497669284092353</c:v>
                </c:pt>
                <c:pt idx="8246" formatCode="General">
                  <c:v>0.49766996243391498</c:v>
                </c:pt>
                <c:pt idx="8247" formatCode="General">
                  <c:v>0.49767064074080097</c:v>
                </c:pt>
                <c:pt idx="8248" formatCode="General">
                  <c:v>0.49767131901300998</c:v>
                </c:pt>
                <c:pt idx="8249" formatCode="General">
                  <c:v>0.49767199725054101</c:v>
                </c:pt>
                <c:pt idx="8250" formatCode="General">
                  <c:v>0.497672675453393</c:v>
                </c:pt>
                <c:pt idx="8251" formatCode="General">
                  <c:v>0.49767335362156401</c:v>
                </c:pt>
                <c:pt idx="8252" formatCode="General">
                  <c:v>0.49767403175505198</c:v>
                </c:pt>
                <c:pt idx="8253" formatCode="General">
                  <c:v>0.49767470985385598</c:v>
                </c:pt>
                <c:pt idx="8254" formatCode="General">
                  <c:v>0.497675387917975</c:v>
                </c:pt>
                <c:pt idx="8255" formatCode="General">
                  <c:v>0.49767606594740799</c:v>
                </c:pt>
                <c:pt idx="8256" formatCode="General">
                  <c:v>0.497676743942152</c:v>
                </c:pt>
                <c:pt idx="8257" formatCode="General">
                  <c:v>0.49767742190220599</c:v>
                </c:pt>
                <c:pt idx="8258" formatCode="General">
                  <c:v>0.497678099827569</c:v>
                </c:pt>
                <c:pt idx="8259" formatCode="General">
                  <c:v>0.49767877771823898</c:v>
                </c:pt>
                <c:pt idx="8260" formatCode="General">
                  <c:v>0.497679455574216</c:v>
                </c:pt>
                <c:pt idx="8261" formatCode="General">
                  <c:v>0.49768013339549699</c:v>
                </c:pt>
                <c:pt idx="8262" formatCode="General">
                  <c:v>0.49768081118208102</c:v>
                </c:pt>
                <c:pt idx="8263" formatCode="General">
                  <c:v>0.49768148893396602</c:v>
                </c:pt>
                <c:pt idx="8264" formatCode="General">
                  <c:v>0.497682166651152</c:v>
                </c:pt>
                <c:pt idx="8265" formatCode="General">
                  <c:v>0.49768284433363702</c:v>
                </c:pt>
                <c:pt idx="8266" formatCode="General">
                  <c:v>0.49768352198141802</c:v>
                </c:pt>
                <c:pt idx="8267" formatCode="General">
                  <c:v>0.497684199594496</c:v>
                </c:pt>
                <c:pt idx="8268" formatCode="General">
                  <c:v>0.49768487717286702</c:v>
                </c:pt>
                <c:pt idx="8269" formatCode="General">
                  <c:v>0.49768555471653197</c:v>
                </c:pt>
                <c:pt idx="8270" formatCode="General">
                  <c:v>0.49768623222548802</c:v>
                </c:pt>
                <c:pt idx="8271" formatCode="General">
                  <c:v>0.497686909699735</c:v>
                </c:pt>
                <c:pt idx="8272" formatCode="General">
                  <c:v>0.49768758713926903</c:v>
                </c:pt>
                <c:pt idx="8273" formatCode="General">
                  <c:v>0.49768826454409099</c:v>
                </c:pt>
                <c:pt idx="8274" formatCode="General">
                  <c:v>0.49768894191419899</c:v>
                </c:pt>
                <c:pt idx="8275" formatCode="General">
                  <c:v>0.49768961924958999</c:v>
                </c:pt>
                <c:pt idx="8276" formatCode="General">
                  <c:v>0.49769029655026498</c:v>
                </c:pt>
                <c:pt idx="8277" formatCode="General">
                  <c:v>0.49769097381622002</c:v>
                </c:pt>
                <c:pt idx="8278" formatCode="General">
                  <c:v>0.497691651047456</c:v>
                </c:pt>
                <c:pt idx="8279" formatCode="General">
                  <c:v>0.49769232824396997</c:v>
                </c:pt>
                <c:pt idx="8280" formatCode="General">
                  <c:v>0.497693005405761</c:v>
                </c:pt>
                <c:pt idx="8281" formatCode="General">
                  <c:v>0.49769368253282698</c:v>
                </c:pt>
                <c:pt idx="8282" formatCode="General">
                  <c:v>0.497694359625168</c:v>
                </c:pt>
                <c:pt idx="8283" formatCode="General">
                  <c:v>0.49769503668278098</c:v>
                </c:pt>
                <c:pt idx="8284" formatCode="General">
                  <c:v>0.49769571370566501</c:v>
                </c:pt>
                <c:pt idx="8285" formatCode="General">
                  <c:v>0.49769639069381899</c:v>
                </c:pt>
                <c:pt idx="8286" formatCode="General">
                  <c:v>0.49769706764724198</c:v>
                </c:pt>
                <c:pt idx="8287" formatCode="General">
                  <c:v>0.49769774456593102</c:v>
                </c:pt>
                <c:pt idx="8288" formatCode="General">
                  <c:v>0.49769842144988502</c:v>
                </c:pt>
                <c:pt idx="8289" formatCode="General">
                  <c:v>0.49769909829910303</c:v>
                </c:pt>
                <c:pt idx="8290" formatCode="General">
                  <c:v>0.49769977511358399</c:v>
                </c:pt>
                <c:pt idx="8291" formatCode="General">
                  <c:v>0.49770045189332601</c:v>
                </c:pt>
                <c:pt idx="8292" formatCode="General">
                  <c:v>0.49770112863832799</c:v>
                </c:pt>
                <c:pt idx="8293" formatCode="General">
                  <c:v>0.49770180534858699</c:v>
                </c:pt>
                <c:pt idx="8294" formatCode="General">
                  <c:v>0.497702482024104</c:v>
                </c:pt>
                <c:pt idx="8295" formatCode="General">
                  <c:v>0.49770315866487502</c:v>
                </c:pt>
                <c:pt idx="8296" formatCode="General">
                  <c:v>0.49770383527090101</c:v>
                </c:pt>
                <c:pt idx="8297" formatCode="General">
                  <c:v>0.49770451184217801</c:v>
                </c:pt>
                <c:pt idx="8298" formatCode="General">
                  <c:v>0.49770518837870698</c:v>
                </c:pt>
                <c:pt idx="8299" formatCode="General">
                  <c:v>0.49770586488048502</c:v>
                </c:pt>
                <c:pt idx="8300" formatCode="General">
                  <c:v>0.49770654134751102</c:v>
                </c:pt>
                <c:pt idx="8301" formatCode="General">
                  <c:v>0.49770721777978399</c:v>
                </c:pt>
                <c:pt idx="8302" formatCode="General">
                  <c:v>0.49770789417730199</c:v>
                </c:pt>
                <c:pt idx="8303" formatCode="General">
                  <c:v>0.49770857054006301</c:v>
                </c:pt>
                <c:pt idx="8304" formatCode="General">
                  <c:v>0.497709246868067</c:v>
                </c:pt>
                <c:pt idx="8305" formatCode="General">
                  <c:v>0.49770992316131102</c:v>
                </c:pt>
                <c:pt idx="8306" formatCode="General">
                  <c:v>0.49771059941979501</c:v>
                </c:pt>
                <c:pt idx="8307" formatCode="General">
                  <c:v>0.49771127564351703</c:v>
                </c:pt>
                <c:pt idx="8308" formatCode="General">
                  <c:v>0.49771195183247502</c:v>
                </c:pt>
                <c:pt idx="8309" formatCode="General">
                  <c:v>0.49771262798666799</c:v>
                </c:pt>
                <c:pt idx="8310" formatCode="General">
                  <c:v>0.49771330410609499</c:v>
                </c:pt>
                <c:pt idx="8311" formatCode="General">
                  <c:v>0.49771398019075302</c:v>
                </c:pt>
                <c:pt idx="8312" formatCode="General">
                  <c:v>0.49771465624064298</c:v>
                </c:pt>
                <c:pt idx="8313" formatCode="General">
                  <c:v>0.49771533225576198</c:v>
                </c:pt>
                <c:pt idx="8314" formatCode="General">
                  <c:v>0.49771600823610801</c:v>
                </c:pt>
                <c:pt idx="8315" formatCode="General">
                  <c:v>0.49771668418168102</c:v>
                </c:pt>
                <c:pt idx="8316" formatCode="General">
                  <c:v>0.49771736009247802</c:v>
                </c:pt>
                <c:pt idx="8317" formatCode="General">
                  <c:v>0.49771803596849901</c:v>
                </c:pt>
                <c:pt idx="8318" formatCode="General">
                  <c:v>0.49771871180974298</c:v>
                </c:pt>
                <c:pt idx="8319" formatCode="General">
                  <c:v>0.49771938761620599</c:v>
                </c:pt>
                <c:pt idx="8320" formatCode="General">
                  <c:v>0.49772006338788899</c:v>
                </c:pt>
                <c:pt idx="8321" formatCode="General">
                  <c:v>0.49772073912478898</c:v>
                </c:pt>
                <c:pt idx="8322" formatCode="General">
                  <c:v>0.49772141482690602</c:v>
                </c:pt>
                <c:pt idx="8323" formatCode="General">
                  <c:v>0.49772209049423699</c:v>
                </c:pt>
                <c:pt idx="8324" formatCode="General">
                  <c:v>0.49772276612678201</c:v>
                </c:pt>
                <c:pt idx="8325" formatCode="General">
                  <c:v>0.49772344172453797</c:v>
                </c:pt>
                <c:pt idx="8326" formatCode="General">
                  <c:v>0.49772411728750499</c:v>
                </c:pt>
                <c:pt idx="8327" formatCode="General">
                  <c:v>0.49772479281568099</c:v>
                </c:pt>
                <c:pt idx="8328" formatCode="General">
                  <c:v>0.497725468309065</c:v>
                </c:pt>
                <c:pt idx="8329" formatCode="General">
                  <c:v>0.497726143767655</c:v>
                </c:pt>
                <c:pt idx="8330" formatCode="General">
                  <c:v>0.49772681919144901</c:v>
                </c:pt>
                <c:pt idx="8331" formatCode="General">
                  <c:v>0.49772749458044602</c:v>
                </c:pt>
                <c:pt idx="8332" formatCode="General">
                  <c:v>0.49772816993464603</c:v>
                </c:pt>
                <c:pt idx="8333" formatCode="General">
                  <c:v>0.49772884525404498</c:v>
                </c:pt>
                <c:pt idx="8334" formatCode="General">
                  <c:v>0.497729520538644</c:v>
                </c:pt>
                <c:pt idx="8335" formatCode="General">
                  <c:v>0.49773019578844002</c:v>
                </c:pt>
                <c:pt idx="8336" formatCode="General">
                  <c:v>0.497730871003432</c:v>
                </c:pt>
                <c:pt idx="8337" formatCode="General">
                  <c:v>0.49773154618361798</c:v>
                </c:pt>
                <c:pt idx="8338" formatCode="General">
                  <c:v>0.49773222132899803</c:v>
                </c:pt>
                <c:pt idx="8339" formatCode="General">
                  <c:v>0.49773289643956897</c:v>
                </c:pt>
                <c:pt idx="8340" formatCode="General">
                  <c:v>0.49773357151533099</c:v>
                </c:pt>
                <c:pt idx="8341" formatCode="General">
                  <c:v>0.49773424655628101</c:v>
                </c:pt>
                <c:pt idx="8342" formatCode="General">
                  <c:v>0.497734921562419</c:v>
                </c:pt>
                <c:pt idx="8343" formatCode="General">
                  <c:v>0.497735596533742</c:v>
                </c:pt>
                <c:pt idx="8344" formatCode="General">
                  <c:v>0.49773627147025101</c:v>
                </c:pt>
                <c:pt idx="8345" formatCode="General">
                  <c:v>0.49773694637194199</c:v>
                </c:pt>
                <c:pt idx="8346" formatCode="General">
                  <c:v>0.49773762123881399</c:v>
                </c:pt>
                <c:pt idx="8347" formatCode="General">
                  <c:v>0.497738296070867</c:v>
                </c:pt>
                <c:pt idx="8348" formatCode="General">
                  <c:v>0.49773897086809898</c:v>
                </c:pt>
                <c:pt idx="8349" formatCode="General">
                  <c:v>0.49773964563050799</c:v>
                </c:pt>
                <c:pt idx="8350" formatCode="General">
                  <c:v>0.49774032035809201</c:v>
                </c:pt>
                <c:pt idx="8351" formatCode="General">
                  <c:v>0.49774099505085101</c:v>
                </c:pt>
                <c:pt idx="8352" formatCode="General">
                  <c:v>0.49774166970878297</c:v>
                </c:pt>
                <c:pt idx="8353" formatCode="General">
                  <c:v>0.49774234433188602</c:v>
                </c:pt>
                <c:pt idx="8354" formatCode="General">
                  <c:v>0.49774301892015999</c:v>
                </c:pt>
                <c:pt idx="8355" formatCode="General">
                  <c:v>0.49774369347360198</c:v>
                </c:pt>
                <c:pt idx="8356" formatCode="General">
                  <c:v>0.497744367992211</c:v>
                </c:pt>
                <c:pt idx="8357" formatCode="General">
                  <c:v>0.497745042475986</c:v>
                </c:pt>
                <c:pt idx="8358" formatCode="General">
                  <c:v>0.49774571692492497</c:v>
                </c:pt>
                <c:pt idx="8359" formatCode="General">
                  <c:v>0.49774639133902698</c:v>
                </c:pt>
                <c:pt idx="8360" formatCode="General">
                  <c:v>0.49774706571829103</c:v>
                </c:pt>
                <c:pt idx="8361" formatCode="General">
                  <c:v>0.49774774006271399</c:v>
                </c:pt>
                <c:pt idx="8362" formatCode="General">
                  <c:v>0.497748414372296</c:v>
                </c:pt>
                <c:pt idx="8363" formatCode="General">
                  <c:v>0.49774908864703499</c:v>
                </c:pt>
                <c:pt idx="8364" formatCode="General">
                  <c:v>0.49774976288693001</c:v>
                </c:pt>
                <c:pt idx="8365" formatCode="General">
                  <c:v>0.49775043709197803</c:v>
                </c:pt>
                <c:pt idx="8366" formatCode="General">
                  <c:v>0.49775111126218002</c:v>
                </c:pt>
                <c:pt idx="8367" formatCode="General">
                  <c:v>0.49775178539753301</c:v>
                </c:pt>
                <c:pt idx="8368" formatCode="General">
                  <c:v>0.49775245949803598</c:v>
                </c:pt>
                <c:pt idx="8369" formatCode="General">
                  <c:v>0.497753133563687</c:v>
                </c:pt>
                <c:pt idx="8370" formatCode="General">
                  <c:v>0.49775380759448501</c:v>
                </c:pt>
                <c:pt idx="8371" formatCode="General">
                  <c:v>0.49775448159042901</c:v>
                </c:pt>
                <c:pt idx="8372" formatCode="General">
                  <c:v>0.497755155551517</c:v>
                </c:pt>
                <c:pt idx="8373" formatCode="General">
                  <c:v>0.49775582947774799</c:v>
                </c:pt>
                <c:pt idx="8374" formatCode="General">
                  <c:v>0.49775650336911997</c:v>
                </c:pt>
                <c:pt idx="8375" formatCode="General">
                  <c:v>0.49775717722563101</c:v>
                </c:pt>
                <c:pt idx="8376" formatCode="General">
                  <c:v>0.49775785104728199</c:v>
                </c:pt>
                <c:pt idx="8377" formatCode="General">
                  <c:v>0.49775852483406802</c:v>
                </c:pt>
                <c:pt idx="8378" formatCode="General">
                  <c:v>0.49775919858599099</c:v>
                </c:pt>
                <c:pt idx="8379" formatCode="General">
                  <c:v>0.49775987230304702</c:v>
                </c:pt>
                <c:pt idx="8380" formatCode="General">
                  <c:v>0.497760545985237</c:v>
                </c:pt>
                <c:pt idx="8381" formatCode="General">
                  <c:v>0.49776121963255698</c:v>
                </c:pt>
                <c:pt idx="8382" formatCode="General">
                  <c:v>0.49776164642760701</c:v>
                </c:pt>
                <c:pt idx="8383" formatCode="General">
                  <c:v>0.497761960668758</c:v>
                </c:pt>
                <c:pt idx="8384" formatCode="General">
                  <c:v>0.49776227487582803</c:v>
                </c:pt>
                <c:pt idx="8385" formatCode="General">
                  <c:v>0.49776258904881698</c:v>
                </c:pt>
                <c:pt idx="8386" formatCode="General">
                  <c:v>0.49776290318772398</c:v>
                </c:pt>
                <c:pt idx="8387" formatCode="General">
                  <c:v>0.49776321729255002</c:v>
                </c:pt>
                <c:pt idx="8388" formatCode="General">
                  <c:v>0.49776353136329399</c:v>
                </c:pt>
                <c:pt idx="8389" formatCode="General">
                  <c:v>0.497763845399956</c:v>
                </c:pt>
                <c:pt idx="8390" formatCode="General">
                  <c:v>0.49776415940253599</c:v>
                </c:pt>
                <c:pt idx="8391" formatCode="General">
                  <c:v>0.49776447337103302</c:v>
                </c:pt>
                <c:pt idx="8392" formatCode="General">
                  <c:v>0.49776478730544699</c:v>
                </c:pt>
                <c:pt idx="8393" formatCode="General">
                  <c:v>0.49776510120577899</c:v>
                </c:pt>
                <c:pt idx="8394" formatCode="General">
                  <c:v>0.49776541507202599</c:v>
                </c:pt>
                <c:pt idx="8395" formatCode="General">
                  <c:v>0.49776572890419102</c:v>
                </c:pt>
                <c:pt idx="8396" formatCode="General">
                  <c:v>0.49776604270227098</c:v>
                </c:pt>
                <c:pt idx="8397" formatCode="General">
                  <c:v>0.49776635646626799</c:v>
                </c:pt>
                <c:pt idx="8398" formatCode="General">
                  <c:v>0.49776667019617998</c:v>
                </c:pt>
                <c:pt idx="8399" formatCode="General">
                  <c:v>0.49776698389200702</c:v>
                </c:pt>
                <c:pt idx="8400" formatCode="General">
                  <c:v>0.49776729755374999</c:v>
                </c:pt>
                <c:pt idx="8401" formatCode="General">
                  <c:v>0.497767611181407</c:v>
                </c:pt>
                <c:pt idx="8402" formatCode="General">
                  <c:v>0.49776792477498</c:v>
                </c:pt>
                <c:pt idx="8403" formatCode="General">
                  <c:v>0.49776823833446598</c:v>
                </c:pt>
                <c:pt idx="8404" formatCode="General">
                  <c:v>0.49776855185986701</c:v>
                </c:pt>
                <c:pt idx="8405" formatCode="General">
                  <c:v>0.49776886535118198</c:v>
                </c:pt>
                <c:pt idx="8406" formatCode="General">
                  <c:v>0.49776917880840998</c:v>
                </c:pt>
                <c:pt idx="8407" formatCode="General">
                  <c:v>0.49776949223155198</c:v>
                </c:pt>
                <c:pt idx="8408" formatCode="General">
                  <c:v>0.49776980562060702</c:v>
                </c:pt>
                <c:pt idx="8409" formatCode="General">
                  <c:v>0.49777011897557499</c:v>
                </c:pt>
                <c:pt idx="8410" formatCode="General">
                  <c:v>0.49777043229645601</c:v>
                </c:pt>
                <c:pt idx="8411" formatCode="General">
                  <c:v>0.49777074558324902</c:v>
                </c:pt>
                <c:pt idx="8412" formatCode="General">
                  <c:v>0.49777105883595502</c:v>
                </c:pt>
                <c:pt idx="8413" formatCode="General">
                  <c:v>0.497771372054572</c:v>
                </c:pt>
                <c:pt idx="8414" formatCode="General">
                  <c:v>0.49777168523910098</c:v>
                </c:pt>
                <c:pt idx="8415" formatCode="General">
                  <c:v>0.497771998389541</c:v>
                </c:pt>
                <c:pt idx="8416" formatCode="General">
                  <c:v>0.49777231150589202</c:v>
                </c:pt>
                <c:pt idx="8417" formatCode="General">
                  <c:v>0.49777262458815502</c:v>
                </c:pt>
                <c:pt idx="8418" formatCode="General">
                  <c:v>0.49777293763632802</c:v>
                </c:pt>
                <c:pt idx="8419" formatCode="General">
                  <c:v>0.497773250650412</c:v>
                </c:pt>
                <c:pt idx="8420" formatCode="General">
                  <c:v>0.49777356363040598</c:v>
                </c:pt>
                <c:pt idx="8421" formatCode="General">
                  <c:v>0.49777387657631</c:v>
                </c:pt>
                <c:pt idx="8422" formatCode="General">
                  <c:v>0.49777418948812302</c:v>
                </c:pt>
                <c:pt idx="8423" formatCode="General">
                  <c:v>0.49777450236584603</c:v>
                </c:pt>
                <c:pt idx="8424" formatCode="General">
                  <c:v>0.49777481520947903</c:v>
                </c:pt>
                <c:pt idx="8425" formatCode="General">
                  <c:v>0.49777512801902002</c:v>
                </c:pt>
                <c:pt idx="8426" formatCode="General">
                  <c:v>0.49777544079447</c:v>
                </c:pt>
                <c:pt idx="8427" formatCode="General">
                  <c:v>0.49777575353582798</c:v>
                </c:pt>
                <c:pt idx="8428" formatCode="General">
                  <c:v>0.49777606624309501</c:v>
                </c:pt>
                <c:pt idx="8429" formatCode="General">
                  <c:v>0.49777637891627002</c:v>
                </c:pt>
                <c:pt idx="8430" formatCode="General">
                  <c:v>0.49777669155535198</c:v>
                </c:pt>
                <c:pt idx="8431" formatCode="General">
                  <c:v>0.49777700416034198</c:v>
                </c:pt>
                <c:pt idx="8432" formatCode="General">
                  <c:v>0.49777731673123898</c:v>
                </c:pt>
                <c:pt idx="8433" formatCode="General">
                  <c:v>0.49777762926804398</c:v>
                </c:pt>
                <c:pt idx="8434" formatCode="General">
                  <c:v>0.49777794177075502</c:v>
                </c:pt>
                <c:pt idx="8435" formatCode="General">
                  <c:v>0.497778254239372</c:v>
                </c:pt>
                <c:pt idx="8436" formatCode="General">
                  <c:v>0.49777856667389597</c:v>
                </c:pt>
                <c:pt idx="8437" formatCode="General">
                  <c:v>0.497778879074326</c:v>
                </c:pt>
                <c:pt idx="8438" formatCode="General">
                  <c:v>0.49777919144066202</c:v>
                </c:pt>
                <c:pt idx="8439" formatCode="General">
                  <c:v>0.49777950377290298</c:v>
                </c:pt>
                <c:pt idx="8440" formatCode="General">
                  <c:v>0.49777981607104999</c:v>
                </c:pt>
                <c:pt idx="8441" formatCode="General">
                  <c:v>0.49778012833510199</c:v>
                </c:pt>
                <c:pt idx="8442" formatCode="General">
                  <c:v>0.49778044056505799</c:v>
                </c:pt>
                <c:pt idx="8443" formatCode="General">
                  <c:v>0.49778075276091899</c:v>
                </c:pt>
                <c:pt idx="8444" formatCode="General">
                  <c:v>0.49778106492268498</c:v>
                </c:pt>
                <c:pt idx="8445" formatCode="General">
                  <c:v>0.49778137705035402</c:v>
                </c:pt>
                <c:pt idx="8446" formatCode="General">
                  <c:v>0.49778168914392801</c:v>
                </c:pt>
                <c:pt idx="8447" formatCode="General">
                  <c:v>0.49778200120340499</c:v>
                </c:pt>
                <c:pt idx="8448" formatCode="General">
                  <c:v>0.49778231322878502</c:v>
                </c:pt>
                <c:pt idx="8449" formatCode="General">
                  <c:v>0.497782625220069</c:v>
                </c:pt>
                <c:pt idx="8450" formatCode="General">
                  <c:v>0.49778293717725502</c:v>
                </c:pt>
                <c:pt idx="8451" formatCode="General">
                  <c:v>0.49778324910034499</c:v>
                </c:pt>
                <c:pt idx="8452" formatCode="General">
                  <c:v>0.49778356098933602</c:v>
                </c:pt>
                <c:pt idx="8453" formatCode="General">
                  <c:v>0.49778387284422998</c:v>
                </c:pt>
                <c:pt idx="8454" formatCode="General">
                  <c:v>0.497784184665026</c:v>
                </c:pt>
                <c:pt idx="8455" formatCode="General">
                  <c:v>0.49778449645172301</c:v>
                </c:pt>
                <c:pt idx="8456" formatCode="General">
                  <c:v>0.49778480820432203</c:v>
                </c:pt>
                <c:pt idx="8457" formatCode="General">
                  <c:v>0.49778511992282198</c:v>
                </c:pt>
                <c:pt idx="8458" formatCode="General">
                  <c:v>0.49778543160722299</c:v>
                </c:pt>
                <c:pt idx="8459" formatCode="General">
                  <c:v>0.497785743257525</c:v>
                </c:pt>
                <c:pt idx="8460" formatCode="General">
                  <c:v>0.49778605487372701</c:v>
                </c:pt>
                <c:pt idx="8461" formatCode="General">
                  <c:v>0.49778636645582902</c:v>
                </c:pt>
                <c:pt idx="8462" formatCode="General">
                  <c:v>0.49778667800383197</c:v>
                </c:pt>
                <c:pt idx="8463" formatCode="General">
                  <c:v>0.49778698951773398</c:v>
                </c:pt>
                <c:pt idx="8464" formatCode="General">
                  <c:v>0.49778730099753599</c:v>
                </c:pt>
                <c:pt idx="8465" formatCode="General">
                  <c:v>0.49778761244323699</c:v>
                </c:pt>
                <c:pt idx="8466" formatCode="General">
                  <c:v>0.497787923854837</c:v>
                </c:pt>
                <c:pt idx="8467" formatCode="General">
                  <c:v>0.49778823523233601</c:v>
                </c:pt>
                <c:pt idx="8468" formatCode="General">
                  <c:v>0.49778854657573401</c:v>
                </c:pt>
                <c:pt idx="8469" formatCode="General">
                  <c:v>0.49778885788503002</c:v>
                </c:pt>
                <c:pt idx="8470" formatCode="General">
                  <c:v>0.49778916916022398</c:v>
                </c:pt>
                <c:pt idx="8471" formatCode="General">
                  <c:v>0.49778948040131599</c:v>
                </c:pt>
                <c:pt idx="8472" formatCode="General">
                  <c:v>0.497789791608306</c:v>
                </c:pt>
                <c:pt idx="8473" formatCode="General">
                  <c:v>0.49779010278119201</c:v>
                </c:pt>
                <c:pt idx="8474" formatCode="General">
                  <c:v>0.49779041391997703</c:v>
                </c:pt>
                <c:pt idx="8475" formatCode="General">
                  <c:v>0.49779072502465799</c:v>
                </c:pt>
                <c:pt idx="8476" formatCode="General">
                  <c:v>0.49779103609523501</c:v>
                </c:pt>
                <c:pt idx="8477" formatCode="General">
                  <c:v>0.49779134713171003</c:v>
                </c:pt>
                <c:pt idx="8478" formatCode="General">
                  <c:v>0.49779165813408</c:v>
                </c:pt>
                <c:pt idx="8479" formatCode="General">
                  <c:v>0.49779196910234602</c:v>
                </c:pt>
                <c:pt idx="8480" formatCode="General">
                  <c:v>0.49779228003650799</c:v>
                </c:pt>
                <c:pt idx="8481" formatCode="General">
                  <c:v>0.49779259093656603</c:v>
                </c:pt>
                <c:pt idx="8482" formatCode="General">
                  <c:v>0.49779290180251901</c:v>
                </c:pt>
                <c:pt idx="8483" formatCode="General">
                  <c:v>0.49779321263436699</c:v>
                </c:pt>
                <c:pt idx="8484" formatCode="General">
                  <c:v>0.49779352343210997</c:v>
                </c:pt>
                <c:pt idx="8485" formatCode="General">
                  <c:v>0.49779383419574702</c:v>
                </c:pt>
                <c:pt idx="8486" formatCode="General">
                  <c:v>0.49779414492527801</c:v>
                </c:pt>
                <c:pt idx="8487" formatCode="General">
                  <c:v>0.49779445562070401</c:v>
                </c:pt>
                <c:pt idx="8488" formatCode="General">
                  <c:v>0.49779476628202401</c:v>
                </c:pt>
                <c:pt idx="8489" formatCode="General">
                  <c:v>0.49779507690923702</c:v>
                </c:pt>
                <c:pt idx="8490" formatCode="General">
                  <c:v>0.49779538750234298</c:v>
                </c:pt>
                <c:pt idx="8491" formatCode="General">
                  <c:v>0.49779569806134299</c:v>
                </c:pt>
                <c:pt idx="8492" formatCode="General">
                  <c:v>0.49779600858623502</c:v>
                </c:pt>
                <c:pt idx="8493" formatCode="General">
                  <c:v>0.49779631907702099</c:v>
                </c:pt>
                <c:pt idx="8494" formatCode="General">
                  <c:v>0.49779662953369802</c:v>
                </c:pt>
                <c:pt idx="8495" formatCode="General">
                  <c:v>0.497796939956268</c:v>
                </c:pt>
                <c:pt idx="8496" formatCode="General">
                  <c:v>0.49779725034472999</c:v>
                </c:pt>
                <c:pt idx="8497" formatCode="General">
                  <c:v>0.49779756069908399</c:v>
                </c:pt>
                <c:pt idx="8498" formatCode="General">
                  <c:v>0.49779787101932899</c:v>
                </c:pt>
                <c:pt idx="8499" formatCode="General">
                  <c:v>0.49779818130546599</c:v>
                </c:pt>
                <c:pt idx="8500" formatCode="General">
                  <c:v>0.49779849155749301</c:v>
                </c:pt>
                <c:pt idx="8501" formatCode="General">
                  <c:v>0.49779880177541203</c:v>
                </c:pt>
                <c:pt idx="8502" formatCode="General">
                  <c:v>0.49779911195922</c:v>
                </c:pt>
                <c:pt idx="8503" formatCode="General">
                  <c:v>0.49779942210891998</c:v>
                </c:pt>
                <c:pt idx="8504" formatCode="General">
                  <c:v>0.49779973222450902</c:v>
                </c:pt>
                <c:pt idx="8505" formatCode="General">
                  <c:v>0.49780004230598801</c:v>
                </c:pt>
                <c:pt idx="8506" formatCode="General">
                  <c:v>0.49780035235335701</c:v>
                </c:pt>
                <c:pt idx="8507" formatCode="General">
                  <c:v>0.49780066236661602</c:v>
                </c:pt>
                <c:pt idx="8508" formatCode="General">
                  <c:v>0.49780097234576298</c:v>
                </c:pt>
                <c:pt idx="8509" formatCode="General">
                  <c:v>0.49780128229080001</c:v>
                </c:pt>
                <c:pt idx="8510" formatCode="General">
                  <c:v>0.49780159220172499</c:v>
                </c:pt>
                <c:pt idx="8511" formatCode="General">
                  <c:v>0.49780190207853903</c:v>
                </c:pt>
                <c:pt idx="8512" formatCode="General">
                  <c:v>0.49780221192124102</c:v>
                </c:pt>
                <c:pt idx="8513" formatCode="General">
                  <c:v>0.497802405946775</c:v>
                </c:pt>
                <c:pt idx="8514" formatCode="General">
                  <c:v>0.497802405946775</c:v>
                </c:pt>
                <c:pt idx="8515" formatCode="General">
                  <c:v>0.497802405946775</c:v>
                </c:pt>
                <c:pt idx="8516" formatCode="General">
                  <c:v>0.497802405946775</c:v>
                </c:pt>
                <c:pt idx="8517" formatCode="General">
                  <c:v>0.497802405946775</c:v>
                </c:pt>
                <c:pt idx="8518" formatCode="General">
                  <c:v>0.497802405946775</c:v>
                </c:pt>
                <c:pt idx="8519" formatCode="General">
                  <c:v>0.497802405946775</c:v>
                </c:pt>
                <c:pt idx="8520" formatCode="General">
                  <c:v>0.497802405946775</c:v>
                </c:pt>
                <c:pt idx="8521" formatCode="General">
                  <c:v>0.497802405946775</c:v>
                </c:pt>
                <c:pt idx="8522" formatCode="General">
                  <c:v>0.497802405946775</c:v>
                </c:pt>
                <c:pt idx="8523" formatCode="General">
                  <c:v>0.497802405946775</c:v>
                </c:pt>
                <c:pt idx="8524" formatCode="General">
                  <c:v>0.497802405946775</c:v>
                </c:pt>
                <c:pt idx="8525" formatCode="General">
                  <c:v>0.497802405946775</c:v>
                </c:pt>
                <c:pt idx="8526" formatCode="General">
                  <c:v>0.497802405946775</c:v>
                </c:pt>
                <c:pt idx="8527" formatCode="General">
                  <c:v>0.497802405946775</c:v>
                </c:pt>
                <c:pt idx="8528" formatCode="General">
                  <c:v>0.497802405946775</c:v>
                </c:pt>
                <c:pt idx="8529" formatCode="General">
                  <c:v>0.497802405946775</c:v>
                </c:pt>
                <c:pt idx="8530" formatCode="General">
                  <c:v>0.497802405946775</c:v>
                </c:pt>
                <c:pt idx="8531" formatCode="General">
                  <c:v>0.497802405946775</c:v>
                </c:pt>
                <c:pt idx="8532" formatCode="General">
                  <c:v>0.497802405946775</c:v>
                </c:pt>
                <c:pt idx="8533" formatCode="General">
                  <c:v>0.497802405946775</c:v>
                </c:pt>
                <c:pt idx="8534" formatCode="General">
                  <c:v>0.497802405946775</c:v>
                </c:pt>
                <c:pt idx="8535" formatCode="General">
                  <c:v>0.497802405946775</c:v>
                </c:pt>
                <c:pt idx="8536" formatCode="General">
                  <c:v>0.497802405946775</c:v>
                </c:pt>
                <c:pt idx="8537" formatCode="General">
                  <c:v>0.497802405946775</c:v>
                </c:pt>
                <c:pt idx="8538" formatCode="General">
                  <c:v>0.497802405946775</c:v>
                </c:pt>
                <c:pt idx="8539" formatCode="General">
                  <c:v>0.497802405946775</c:v>
                </c:pt>
                <c:pt idx="8540" formatCode="General">
                  <c:v>0.497802405946775</c:v>
                </c:pt>
                <c:pt idx="8541" formatCode="General">
                  <c:v>0.497802405946775</c:v>
                </c:pt>
                <c:pt idx="8542" formatCode="General">
                  <c:v>0.497802405946775</c:v>
                </c:pt>
                <c:pt idx="8543" formatCode="General">
                  <c:v>0.497802405946775</c:v>
                </c:pt>
                <c:pt idx="8544" formatCode="General">
                  <c:v>0.497802405946775</c:v>
                </c:pt>
                <c:pt idx="8545" formatCode="General">
                  <c:v>0.497802405946775</c:v>
                </c:pt>
                <c:pt idx="8546" formatCode="General">
                  <c:v>0.497802405946775</c:v>
                </c:pt>
                <c:pt idx="8547" formatCode="General">
                  <c:v>0.497802405946775</c:v>
                </c:pt>
                <c:pt idx="8548" formatCode="General">
                  <c:v>0.497802405946775</c:v>
                </c:pt>
                <c:pt idx="8549" formatCode="General">
                  <c:v>0.497802405946775</c:v>
                </c:pt>
                <c:pt idx="8550" formatCode="General">
                  <c:v>0.497802405946775</c:v>
                </c:pt>
                <c:pt idx="8551" formatCode="General">
                  <c:v>0.497802405946775</c:v>
                </c:pt>
                <c:pt idx="8552" formatCode="General">
                  <c:v>0.497802405946775</c:v>
                </c:pt>
                <c:pt idx="8553" formatCode="General">
                  <c:v>0.497802405946775</c:v>
                </c:pt>
                <c:pt idx="8554" formatCode="General">
                  <c:v>0.497802405946775</c:v>
                </c:pt>
                <c:pt idx="8555" formatCode="General">
                  <c:v>0.497802405946775</c:v>
                </c:pt>
                <c:pt idx="8556" formatCode="General">
                  <c:v>0.497802405946775</c:v>
                </c:pt>
                <c:pt idx="8557" formatCode="General">
                  <c:v>0.497802405946775</c:v>
                </c:pt>
                <c:pt idx="8558" formatCode="General">
                  <c:v>0.497802405946775</c:v>
                </c:pt>
                <c:pt idx="8559" formatCode="General">
                  <c:v>0.497802405946775</c:v>
                </c:pt>
                <c:pt idx="8560" formatCode="General">
                  <c:v>0.497802405946775</c:v>
                </c:pt>
                <c:pt idx="8561" formatCode="General">
                  <c:v>0.497802405946775</c:v>
                </c:pt>
                <c:pt idx="8562" formatCode="General">
                  <c:v>0.497802405946775</c:v>
                </c:pt>
                <c:pt idx="8563" formatCode="General">
                  <c:v>0.497802405946775</c:v>
                </c:pt>
                <c:pt idx="8564" formatCode="General">
                  <c:v>0.497802405946775</c:v>
                </c:pt>
                <c:pt idx="8565" formatCode="General">
                  <c:v>0.497802405946775</c:v>
                </c:pt>
                <c:pt idx="8566" formatCode="General">
                  <c:v>0.497802405946775</c:v>
                </c:pt>
                <c:pt idx="8567" formatCode="General">
                  <c:v>0.497802405946775</c:v>
                </c:pt>
                <c:pt idx="8568" formatCode="General">
                  <c:v>0.497802405946775</c:v>
                </c:pt>
                <c:pt idx="8569" formatCode="General">
                  <c:v>0.497802405946775</c:v>
                </c:pt>
                <c:pt idx="8570" formatCode="General">
                  <c:v>0.497802405946775</c:v>
                </c:pt>
                <c:pt idx="8571" formatCode="General">
                  <c:v>0.497802405946775</c:v>
                </c:pt>
                <c:pt idx="8572" formatCode="General">
                  <c:v>0.497802405946775</c:v>
                </c:pt>
                <c:pt idx="8573" formatCode="General">
                  <c:v>0.497802405946775</c:v>
                </c:pt>
                <c:pt idx="8574" formatCode="General">
                  <c:v>0.497802405946775</c:v>
                </c:pt>
                <c:pt idx="8575" formatCode="General">
                  <c:v>0.497802405946775</c:v>
                </c:pt>
                <c:pt idx="8576" formatCode="General">
                  <c:v>0.497802405946775</c:v>
                </c:pt>
                <c:pt idx="8577" formatCode="General">
                  <c:v>0.497802405946775</c:v>
                </c:pt>
                <c:pt idx="8578" formatCode="General">
                  <c:v>0.497802405946775</c:v>
                </c:pt>
                <c:pt idx="8579" formatCode="General">
                  <c:v>0.497802405946775</c:v>
                </c:pt>
                <c:pt idx="8580" formatCode="General">
                  <c:v>0.497802405946775</c:v>
                </c:pt>
                <c:pt idx="8581" formatCode="General">
                  <c:v>0.497802405946775</c:v>
                </c:pt>
                <c:pt idx="8582" formatCode="General">
                  <c:v>0.497802405946775</c:v>
                </c:pt>
                <c:pt idx="8583" formatCode="General">
                  <c:v>0.497802405946775</c:v>
                </c:pt>
                <c:pt idx="8584" formatCode="General">
                  <c:v>0.497802405946775</c:v>
                </c:pt>
                <c:pt idx="8585" formatCode="General">
                  <c:v>0.497802405946775</c:v>
                </c:pt>
                <c:pt idx="8586" formatCode="General">
                  <c:v>0.497802405946775</c:v>
                </c:pt>
                <c:pt idx="8587" formatCode="General">
                  <c:v>0.497802405946775</c:v>
                </c:pt>
                <c:pt idx="8588" formatCode="General">
                  <c:v>0.497802405946775</c:v>
                </c:pt>
                <c:pt idx="8589" formatCode="General">
                  <c:v>0.497802405946775</c:v>
                </c:pt>
                <c:pt idx="8590" formatCode="General">
                  <c:v>0.497802405946775</c:v>
                </c:pt>
                <c:pt idx="8591" formatCode="General">
                  <c:v>0.497802405946775</c:v>
                </c:pt>
                <c:pt idx="8592" formatCode="General">
                  <c:v>0.497802405946775</c:v>
                </c:pt>
                <c:pt idx="8593" formatCode="General">
                  <c:v>0.497802405946775</c:v>
                </c:pt>
                <c:pt idx="8594" formatCode="General">
                  <c:v>0.497802405946775</c:v>
                </c:pt>
                <c:pt idx="8595" formatCode="General">
                  <c:v>0.497802405946775</c:v>
                </c:pt>
                <c:pt idx="8596" formatCode="General">
                  <c:v>0.497802405946775</c:v>
                </c:pt>
                <c:pt idx="8597" formatCode="General">
                  <c:v>0.497802405946775</c:v>
                </c:pt>
                <c:pt idx="8598" formatCode="General">
                  <c:v>0.497802405946775</c:v>
                </c:pt>
                <c:pt idx="8599" formatCode="General">
                  <c:v>0.497802405946775</c:v>
                </c:pt>
                <c:pt idx="8600" formatCode="General">
                  <c:v>0.497802405946775</c:v>
                </c:pt>
                <c:pt idx="8601" formatCode="General">
                  <c:v>0.497802405946775</c:v>
                </c:pt>
                <c:pt idx="8602" formatCode="General">
                  <c:v>0.497802405946775</c:v>
                </c:pt>
                <c:pt idx="8603" formatCode="General">
                  <c:v>0.497802405946775</c:v>
                </c:pt>
                <c:pt idx="8604" formatCode="General">
                  <c:v>0.497802405946775</c:v>
                </c:pt>
                <c:pt idx="8605" formatCode="General">
                  <c:v>0.497802405946775</c:v>
                </c:pt>
                <c:pt idx="8606" formatCode="General">
                  <c:v>0.497802405946775</c:v>
                </c:pt>
                <c:pt idx="8607" formatCode="General">
                  <c:v>0.497802405946775</c:v>
                </c:pt>
                <c:pt idx="8608" formatCode="General">
                  <c:v>0.497802405946775</c:v>
                </c:pt>
                <c:pt idx="8609" formatCode="General">
                  <c:v>0.497802405946775</c:v>
                </c:pt>
                <c:pt idx="8610" formatCode="General">
                  <c:v>0.497802405946775</c:v>
                </c:pt>
                <c:pt idx="8611" formatCode="General">
                  <c:v>0.497802405946775</c:v>
                </c:pt>
                <c:pt idx="8612" formatCode="General">
                  <c:v>0.497802405946775</c:v>
                </c:pt>
                <c:pt idx="8613" formatCode="General">
                  <c:v>0.497802405946775</c:v>
                </c:pt>
                <c:pt idx="8614" formatCode="General">
                  <c:v>0.497802405946775</c:v>
                </c:pt>
                <c:pt idx="8615" formatCode="General">
                  <c:v>0.497802405946775</c:v>
                </c:pt>
                <c:pt idx="8616" formatCode="General">
                  <c:v>0.497802405946775</c:v>
                </c:pt>
                <c:pt idx="8617" formatCode="General">
                  <c:v>0.497802405946775</c:v>
                </c:pt>
                <c:pt idx="8618" formatCode="General">
                  <c:v>0.497802405946775</c:v>
                </c:pt>
                <c:pt idx="8619" formatCode="General">
                  <c:v>0.497802405946775</c:v>
                </c:pt>
                <c:pt idx="8620" formatCode="General">
                  <c:v>0.497802405946775</c:v>
                </c:pt>
                <c:pt idx="8621" formatCode="General">
                  <c:v>0.497802405946775</c:v>
                </c:pt>
                <c:pt idx="8622" formatCode="General">
                  <c:v>0.497802405946775</c:v>
                </c:pt>
                <c:pt idx="8623" formatCode="General">
                  <c:v>0.497802405946775</c:v>
                </c:pt>
                <c:pt idx="8624" formatCode="General">
                  <c:v>0.497802405946775</c:v>
                </c:pt>
                <c:pt idx="8625" formatCode="General">
                  <c:v>0.497802405946775</c:v>
                </c:pt>
                <c:pt idx="8626" formatCode="General">
                  <c:v>0.497802405946775</c:v>
                </c:pt>
                <c:pt idx="8627" formatCode="General">
                  <c:v>0.497802405946775</c:v>
                </c:pt>
                <c:pt idx="8628" formatCode="General">
                  <c:v>0.497802405946775</c:v>
                </c:pt>
                <c:pt idx="8629" formatCode="General">
                  <c:v>0.497802405946775</c:v>
                </c:pt>
                <c:pt idx="8630" formatCode="General">
                  <c:v>0.497802405946775</c:v>
                </c:pt>
                <c:pt idx="8631" formatCode="General">
                  <c:v>0.497802405946775</c:v>
                </c:pt>
                <c:pt idx="8632" formatCode="General">
                  <c:v>0.497802405946775</c:v>
                </c:pt>
                <c:pt idx="8633" formatCode="General">
                  <c:v>0.497802405946775</c:v>
                </c:pt>
                <c:pt idx="8634" formatCode="General">
                  <c:v>0.497802405946775</c:v>
                </c:pt>
                <c:pt idx="8635" formatCode="General">
                  <c:v>0.497802405946775</c:v>
                </c:pt>
                <c:pt idx="8636" formatCode="General">
                  <c:v>0.497802405946775</c:v>
                </c:pt>
                <c:pt idx="8637" formatCode="General">
                  <c:v>0.497802405946775</c:v>
                </c:pt>
                <c:pt idx="8638" formatCode="General">
                  <c:v>0.497802405946775</c:v>
                </c:pt>
                <c:pt idx="8639" formatCode="General">
                  <c:v>0.497802405946775</c:v>
                </c:pt>
                <c:pt idx="8640" formatCode="General">
                  <c:v>0.497802405946775</c:v>
                </c:pt>
                <c:pt idx="8641" formatCode="General">
                  <c:v>0.497802405946775</c:v>
                </c:pt>
                <c:pt idx="8642" formatCode="General">
                  <c:v>0.497802405946775</c:v>
                </c:pt>
                <c:pt idx="8643" formatCode="General">
                  <c:v>0.497802405946775</c:v>
                </c:pt>
                <c:pt idx="8644" formatCode="General">
                  <c:v>0.497802405946775</c:v>
                </c:pt>
                <c:pt idx="8645" formatCode="General">
                  <c:v>0.497802405946775</c:v>
                </c:pt>
                <c:pt idx="8646" formatCode="General">
                  <c:v>0.497802405946775</c:v>
                </c:pt>
                <c:pt idx="8647" formatCode="General">
                  <c:v>0.497802405946775</c:v>
                </c:pt>
                <c:pt idx="8648" formatCode="General">
                  <c:v>0.497802405946775</c:v>
                </c:pt>
                <c:pt idx="8649" formatCode="General">
                  <c:v>0.497802405946775</c:v>
                </c:pt>
                <c:pt idx="8650" formatCode="General">
                  <c:v>0.497802405946775</c:v>
                </c:pt>
                <c:pt idx="8651" formatCode="General">
                  <c:v>0.497802405946775</c:v>
                </c:pt>
                <c:pt idx="8652" formatCode="General">
                  <c:v>0.497802405946775</c:v>
                </c:pt>
                <c:pt idx="8653" formatCode="General">
                  <c:v>0.497802405946775</c:v>
                </c:pt>
                <c:pt idx="8654" formatCode="General">
                  <c:v>0.497802405946775</c:v>
                </c:pt>
                <c:pt idx="8655" formatCode="General">
                  <c:v>0.497802405946775</c:v>
                </c:pt>
                <c:pt idx="8656" formatCode="General">
                  <c:v>0.497802405946775</c:v>
                </c:pt>
                <c:pt idx="8657" formatCode="General">
                  <c:v>0.497802405946775</c:v>
                </c:pt>
                <c:pt idx="8658" formatCode="General">
                  <c:v>0.497802405946775</c:v>
                </c:pt>
                <c:pt idx="8659" formatCode="General">
                  <c:v>0.497802405946775</c:v>
                </c:pt>
                <c:pt idx="8660" formatCode="General">
                  <c:v>0.497802405946775</c:v>
                </c:pt>
                <c:pt idx="8661" formatCode="General">
                  <c:v>0.497802405946775</c:v>
                </c:pt>
                <c:pt idx="8662" formatCode="General">
                  <c:v>0.497802405946775</c:v>
                </c:pt>
                <c:pt idx="8663" formatCode="General">
                  <c:v>0.497802405946775</c:v>
                </c:pt>
                <c:pt idx="8664" formatCode="General">
                  <c:v>0.497802405946775</c:v>
                </c:pt>
                <c:pt idx="8665" formatCode="General">
                  <c:v>0.497802405946775</c:v>
                </c:pt>
                <c:pt idx="8666" formatCode="General">
                  <c:v>0.497802405946775</c:v>
                </c:pt>
                <c:pt idx="8667" formatCode="General">
                  <c:v>0.497802405946775</c:v>
                </c:pt>
                <c:pt idx="8668" formatCode="General">
                  <c:v>0.497802405946775</c:v>
                </c:pt>
              </c:numCache>
            </c:numRef>
          </c:yVal>
          <c:smooth val="0"/>
        </c:ser>
        <c:ser>
          <c:idx val="8"/>
          <c:order val="10"/>
          <c:tx>
            <c:strRef>
              <c:f>FlickrLogos32Test!$G$17</c:f>
              <c:strCache>
                <c:ptCount val="1"/>
                <c:pt idx="0">
                  <c:v>VGG16 - public+LitW+std</c:v>
                </c:pt>
              </c:strCache>
            </c:strRef>
          </c:tx>
          <c:spPr>
            <a:ln w="6350">
              <a:solidFill>
                <a:schemeClr val="accent2"/>
              </a:solidFill>
              <a:prstDash val="sysDot"/>
            </a:ln>
          </c:spPr>
          <c:marker>
            <c:symbol val="none"/>
          </c:marker>
          <c:xVal>
            <c:numRef>
              <c:f>FlickrLogos32Test!$I$3:$NTY$3</c:f>
              <c:numCache>
                <c:formatCode>0.000</c:formatCode>
                <c:ptCount val="10001"/>
                <c:pt idx="0">
                  <c:v>0</c:v>
                </c:pt>
                <c:pt idx="1">
                  <c:v>1E-3</c:v>
                </c:pt>
                <c:pt idx="2">
                  <c:v>2E-3</c:v>
                </c:pt>
                <c:pt idx="3">
                  <c:v>3.0000000000000001E-3</c:v>
                </c:pt>
                <c:pt idx="4">
                  <c:v>4.0000000000000001E-3</c:v>
                </c:pt>
                <c:pt idx="5">
                  <c:v>5.0000000000000001E-3</c:v>
                </c:pt>
                <c:pt idx="6">
                  <c:v>6.0000000000000001E-3</c:v>
                </c:pt>
                <c:pt idx="7">
                  <c:v>7.0000000000000001E-3</c:v>
                </c:pt>
                <c:pt idx="8" formatCode="General">
                  <c:v>8.0000000000000002E-3</c:v>
                </c:pt>
                <c:pt idx="9" formatCode="General">
                  <c:v>8.9999999999999993E-3</c:v>
                </c:pt>
                <c:pt idx="10" formatCode="General">
                  <c:v>0.01</c:v>
                </c:pt>
                <c:pt idx="11" formatCode="General">
                  <c:v>1.0999999999999999E-2</c:v>
                </c:pt>
                <c:pt idx="12" formatCode="General">
                  <c:v>1.2E-2</c:v>
                </c:pt>
                <c:pt idx="13" formatCode="General">
                  <c:v>1.2999999999999999E-2</c:v>
                </c:pt>
                <c:pt idx="14" formatCode="General">
                  <c:v>1.4E-2</c:v>
                </c:pt>
                <c:pt idx="15" formatCode="General">
                  <c:v>1.4999999999999999E-2</c:v>
                </c:pt>
                <c:pt idx="16" formatCode="General">
                  <c:v>1.6E-2</c:v>
                </c:pt>
                <c:pt idx="17" formatCode="General">
                  <c:v>1.7000000000000001E-2</c:v>
                </c:pt>
                <c:pt idx="18" formatCode="General">
                  <c:v>1.7999999999999999E-2</c:v>
                </c:pt>
                <c:pt idx="19" formatCode="General">
                  <c:v>1.9E-2</c:v>
                </c:pt>
                <c:pt idx="20" formatCode="General">
                  <c:v>0.02</c:v>
                </c:pt>
                <c:pt idx="21" formatCode="General">
                  <c:v>2.1000000000000001E-2</c:v>
                </c:pt>
                <c:pt idx="22" formatCode="General">
                  <c:v>2.1999999999999999E-2</c:v>
                </c:pt>
                <c:pt idx="23" formatCode="General">
                  <c:v>2.3E-2</c:v>
                </c:pt>
                <c:pt idx="24" formatCode="General">
                  <c:v>2.4E-2</c:v>
                </c:pt>
                <c:pt idx="25" formatCode="General">
                  <c:v>2.5000000000000001E-2</c:v>
                </c:pt>
                <c:pt idx="26" formatCode="General">
                  <c:v>2.5999999999999999E-2</c:v>
                </c:pt>
                <c:pt idx="27" formatCode="General">
                  <c:v>2.7E-2</c:v>
                </c:pt>
                <c:pt idx="28" formatCode="General">
                  <c:v>2.8000000000000001E-2</c:v>
                </c:pt>
                <c:pt idx="29" formatCode="General">
                  <c:v>2.9000000000000001E-2</c:v>
                </c:pt>
                <c:pt idx="30" formatCode="General">
                  <c:v>0.03</c:v>
                </c:pt>
                <c:pt idx="31" formatCode="General">
                  <c:v>3.1E-2</c:v>
                </c:pt>
                <c:pt idx="32" formatCode="General">
                  <c:v>3.2000000000000001E-2</c:v>
                </c:pt>
                <c:pt idx="33" formatCode="General">
                  <c:v>3.3000000000000002E-2</c:v>
                </c:pt>
                <c:pt idx="34" formatCode="General">
                  <c:v>3.4000000000000002E-2</c:v>
                </c:pt>
                <c:pt idx="35" formatCode="General">
                  <c:v>3.5000000000000003E-2</c:v>
                </c:pt>
                <c:pt idx="36" formatCode="General">
                  <c:v>3.5999999999999997E-2</c:v>
                </c:pt>
                <c:pt idx="37" formatCode="General">
                  <c:v>3.6999999999999998E-2</c:v>
                </c:pt>
                <c:pt idx="38" formatCode="General">
                  <c:v>3.7999999999999999E-2</c:v>
                </c:pt>
                <c:pt idx="39" formatCode="General">
                  <c:v>3.9E-2</c:v>
                </c:pt>
                <c:pt idx="40" formatCode="General">
                  <c:v>0.04</c:v>
                </c:pt>
                <c:pt idx="41" formatCode="General">
                  <c:v>4.1000000000000002E-2</c:v>
                </c:pt>
                <c:pt idx="42" formatCode="General">
                  <c:v>4.2000000000000003E-2</c:v>
                </c:pt>
                <c:pt idx="43" formatCode="General">
                  <c:v>4.2999999999999997E-2</c:v>
                </c:pt>
                <c:pt idx="44" formatCode="General">
                  <c:v>4.3999999999999997E-2</c:v>
                </c:pt>
                <c:pt idx="45" formatCode="General">
                  <c:v>4.4999999999999998E-2</c:v>
                </c:pt>
                <c:pt idx="46" formatCode="General">
                  <c:v>4.5999999999999999E-2</c:v>
                </c:pt>
                <c:pt idx="47" formatCode="General">
                  <c:v>4.7E-2</c:v>
                </c:pt>
                <c:pt idx="48" formatCode="General">
                  <c:v>4.8000000000000001E-2</c:v>
                </c:pt>
                <c:pt idx="49" formatCode="General">
                  <c:v>4.9000000000000002E-2</c:v>
                </c:pt>
                <c:pt idx="50" formatCode="General">
                  <c:v>0.05</c:v>
                </c:pt>
                <c:pt idx="51" formatCode="General">
                  <c:v>5.0999999999999997E-2</c:v>
                </c:pt>
                <c:pt idx="52" formatCode="General">
                  <c:v>5.1999999999999998E-2</c:v>
                </c:pt>
                <c:pt idx="53" formatCode="General">
                  <c:v>5.2999999999999999E-2</c:v>
                </c:pt>
                <c:pt idx="54" formatCode="General">
                  <c:v>5.3999999999999999E-2</c:v>
                </c:pt>
                <c:pt idx="55" formatCode="General">
                  <c:v>5.5E-2</c:v>
                </c:pt>
                <c:pt idx="56" formatCode="General">
                  <c:v>5.6000000000000001E-2</c:v>
                </c:pt>
                <c:pt idx="57" formatCode="General">
                  <c:v>5.7000000000000002E-2</c:v>
                </c:pt>
                <c:pt idx="58" formatCode="General">
                  <c:v>5.8000000000000003E-2</c:v>
                </c:pt>
                <c:pt idx="59" formatCode="General">
                  <c:v>5.8999999999999997E-2</c:v>
                </c:pt>
                <c:pt idx="60" formatCode="General">
                  <c:v>0.06</c:v>
                </c:pt>
                <c:pt idx="61" formatCode="General">
                  <c:v>6.0999999999999999E-2</c:v>
                </c:pt>
                <c:pt idx="62" formatCode="General">
                  <c:v>6.2E-2</c:v>
                </c:pt>
                <c:pt idx="63" formatCode="General">
                  <c:v>6.3E-2</c:v>
                </c:pt>
                <c:pt idx="64" formatCode="General">
                  <c:v>6.4000000000000001E-2</c:v>
                </c:pt>
                <c:pt idx="65" formatCode="General">
                  <c:v>6.5000000000000002E-2</c:v>
                </c:pt>
                <c:pt idx="66" formatCode="General">
                  <c:v>6.6000000000000003E-2</c:v>
                </c:pt>
                <c:pt idx="67" formatCode="General">
                  <c:v>6.7000000000000004E-2</c:v>
                </c:pt>
                <c:pt idx="68" formatCode="General">
                  <c:v>6.8000000000000005E-2</c:v>
                </c:pt>
                <c:pt idx="69" formatCode="General">
                  <c:v>6.9000000000000006E-2</c:v>
                </c:pt>
                <c:pt idx="70" formatCode="General">
                  <c:v>7.0000000000000007E-2</c:v>
                </c:pt>
                <c:pt idx="71" formatCode="General">
                  <c:v>7.0999999999999994E-2</c:v>
                </c:pt>
                <c:pt idx="72" formatCode="General">
                  <c:v>7.1999999999999995E-2</c:v>
                </c:pt>
                <c:pt idx="73" formatCode="General">
                  <c:v>7.2999999999999995E-2</c:v>
                </c:pt>
                <c:pt idx="74" formatCode="General">
                  <c:v>7.3999999999999996E-2</c:v>
                </c:pt>
                <c:pt idx="75" formatCode="General">
                  <c:v>7.4999999999999997E-2</c:v>
                </c:pt>
                <c:pt idx="76" formatCode="General">
                  <c:v>7.5999999999999998E-2</c:v>
                </c:pt>
                <c:pt idx="77" formatCode="General">
                  <c:v>7.6999999999999999E-2</c:v>
                </c:pt>
                <c:pt idx="78" formatCode="General">
                  <c:v>7.8E-2</c:v>
                </c:pt>
                <c:pt idx="79" formatCode="General">
                  <c:v>7.9000000000000001E-2</c:v>
                </c:pt>
                <c:pt idx="80" formatCode="General">
                  <c:v>0.08</c:v>
                </c:pt>
                <c:pt idx="81" formatCode="General">
                  <c:v>8.1000000000000003E-2</c:v>
                </c:pt>
                <c:pt idx="82" formatCode="General">
                  <c:v>8.2000000000000003E-2</c:v>
                </c:pt>
                <c:pt idx="83" formatCode="General">
                  <c:v>8.3000000000000004E-2</c:v>
                </c:pt>
                <c:pt idx="84" formatCode="General">
                  <c:v>8.4000000000000005E-2</c:v>
                </c:pt>
                <c:pt idx="85" formatCode="General">
                  <c:v>8.5000000000000006E-2</c:v>
                </c:pt>
                <c:pt idx="86" formatCode="General">
                  <c:v>8.5999999999999993E-2</c:v>
                </c:pt>
                <c:pt idx="87" formatCode="General">
                  <c:v>8.6999999999999994E-2</c:v>
                </c:pt>
                <c:pt idx="88" formatCode="General">
                  <c:v>8.7999999999999995E-2</c:v>
                </c:pt>
                <c:pt idx="89" formatCode="General">
                  <c:v>8.8999999999999996E-2</c:v>
                </c:pt>
                <c:pt idx="90" formatCode="General">
                  <c:v>0.09</c:v>
                </c:pt>
                <c:pt idx="91" formatCode="General">
                  <c:v>9.0999999999999998E-2</c:v>
                </c:pt>
                <c:pt idx="92" formatCode="General">
                  <c:v>9.1999999999999998E-2</c:v>
                </c:pt>
                <c:pt idx="93" formatCode="General">
                  <c:v>9.2999999999999999E-2</c:v>
                </c:pt>
                <c:pt idx="94" formatCode="General">
                  <c:v>9.4E-2</c:v>
                </c:pt>
                <c:pt idx="95" formatCode="General">
                  <c:v>9.5000000000000001E-2</c:v>
                </c:pt>
                <c:pt idx="96" formatCode="General">
                  <c:v>9.6000000000000002E-2</c:v>
                </c:pt>
                <c:pt idx="97" formatCode="General">
                  <c:v>9.7000000000000003E-2</c:v>
                </c:pt>
                <c:pt idx="98" formatCode="General">
                  <c:v>9.8000000000000004E-2</c:v>
                </c:pt>
                <c:pt idx="99" formatCode="General">
                  <c:v>9.9000000000000005E-2</c:v>
                </c:pt>
                <c:pt idx="100" formatCode="General">
                  <c:v>0.1</c:v>
                </c:pt>
                <c:pt idx="101" formatCode="General">
                  <c:v>0.10100000000000001</c:v>
                </c:pt>
                <c:pt idx="102" formatCode="General">
                  <c:v>0.10199999999999999</c:v>
                </c:pt>
                <c:pt idx="103" formatCode="General">
                  <c:v>0.10299999999999999</c:v>
                </c:pt>
                <c:pt idx="104" formatCode="General">
                  <c:v>0.104</c:v>
                </c:pt>
                <c:pt idx="105" formatCode="General">
                  <c:v>0.105</c:v>
                </c:pt>
                <c:pt idx="106" formatCode="General">
                  <c:v>0.106</c:v>
                </c:pt>
                <c:pt idx="107" formatCode="General">
                  <c:v>0.107</c:v>
                </c:pt>
                <c:pt idx="108" formatCode="General">
                  <c:v>0.108</c:v>
                </c:pt>
                <c:pt idx="109" formatCode="General">
                  <c:v>0.109</c:v>
                </c:pt>
                <c:pt idx="110" formatCode="General">
                  <c:v>0.11</c:v>
                </c:pt>
                <c:pt idx="111" formatCode="General">
                  <c:v>0.111</c:v>
                </c:pt>
                <c:pt idx="112" formatCode="General">
                  <c:v>0.112</c:v>
                </c:pt>
                <c:pt idx="113" formatCode="General">
                  <c:v>0.113</c:v>
                </c:pt>
                <c:pt idx="114" formatCode="General">
                  <c:v>0.114</c:v>
                </c:pt>
                <c:pt idx="115" formatCode="General">
                  <c:v>0.115</c:v>
                </c:pt>
                <c:pt idx="116" formatCode="General">
                  <c:v>0.11600000000000001</c:v>
                </c:pt>
                <c:pt idx="117" formatCode="General">
                  <c:v>0.11700000000000001</c:v>
                </c:pt>
                <c:pt idx="118" formatCode="General">
                  <c:v>0.11799999999999999</c:v>
                </c:pt>
                <c:pt idx="119" formatCode="General">
                  <c:v>0.11899999999999999</c:v>
                </c:pt>
                <c:pt idx="120" formatCode="General">
                  <c:v>0.12</c:v>
                </c:pt>
                <c:pt idx="121" formatCode="General">
                  <c:v>0.121</c:v>
                </c:pt>
                <c:pt idx="122" formatCode="General">
                  <c:v>0.122</c:v>
                </c:pt>
                <c:pt idx="123" formatCode="General">
                  <c:v>0.123</c:v>
                </c:pt>
                <c:pt idx="124" formatCode="General">
                  <c:v>0.124</c:v>
                </c:pt>
                <c:pt idx="125" formatCode="General">
                  <c:v>0.125</c:v>
                </c:pt>
                <c:pt idx="126" formatCode="General">
                  <c:v>0.126</c:v>
                </c:pt>
                <c:pt idx="127" formatCode="General">
                  <c:v>0.127</c:v>
                </c:pt>
                <c:pt idx="128" formatCode="General">
                  <c:v>0.128</c:v>
                </c:pt>
                <c:pt idx="129" formatCode="General">
                  <c:v>0.129</c:v>
                </c:pt>
                <c:pt idx="130" formatCode="General">
                  <c:v>0.13</c:v>
                </c:pt>
                <c:pt idx="131" formatCode="General">
                  <c:v>0.13100000000000001</c:v>
                </c:pt>
                <c:pt idx="132" formatCode="General">
                  <c:v>0.13200000000000001</c:v>
                </c:pt>
                <c:pt idx="133" formatCode="General">
                  <c:v>0.13300000000000001</c:v>
                </c:pt>
                <c:pt idx="134" formatCode="General">
                  <c:v>0.13400000000000001</c:v>
                </c:pt>
                <c:pt idx="135" formatCode="General">
                  <c:v>0.13500000000000001</c:v>
                </c:pt>
                <c:pt idx="136" formatCode="General">
                  <c:v>0.13600000000000001</c:v>
                </c:pt>
                <c:pt idx="137" formatCode="General">
                  <c:v>0.13700000000000001</c:v>
                </c:pt>
                <c:pt idx="138" formatCode="General">
                  <c:v>0.13800000000000001</c:v>
                </c:pt>
                <c:pt idx="139" formatCode="General">
                  <c:v>0.13900000000000001</c:v>
                </c:pt>
                <c:pt idx="140" formatCode="General">
                  <c:v>0.14000000000000001</c:v>
                </c:pt>
                <c:pt idx="141" formatCode="General">
                  <c:v>0.14099999999999999</c:v>
                </c:pt>
                <c:pt idx="142" formatCode="General">
                  <c:v>0.14199999999999999</c:v>
                </c:pt>
                <c:pt idx="143" formatCode="General">
                  <c:v>0.14299999999999999</c:v>
                </c:pt>
                <c:pt idx="144" formatCode="General">
                  <c:v>0.14399999999999999</c:v>
                </c:pt>
                <c:pt idx="145" formatCode="General">
                  <c:v>0.14499999999999999</c:v>
                </c:pt>
                <c:pt idx="146" formatCode="General">
                  <c:v>0.14599999999999999</c:v>
                </c:pt>
                <c:pt idx="147" formatCode="General">
                  <c:v>0.14699999999999999</c:v>
                </c:pt>
                <c:pt idx="148" formatCode="General">
                  <c:v>0.14799999999999999</c:v>
                </c:pt>
                <c:pt idx="149" formatCode="General">
                  <c:v>0.14899999999999999</c:v>
                </c:pt>
                <c:pt idx="150" formatCode="General">
                  <c:v>0.15</c:v>
                </c:pt>
                <c:pt idx="151" formatCode="General">
                  <c:v>0.151</c:v>
                </c:pt>
                <c:pt idx="152" formatCode="General">
                  <c:v>0.152</c:v>
                </c:pt>
                <c:pt idx="153" formatCode="General">
                  <c:v>0.153</c:v>
                </c:pt>
                <c:pt idx="154" formatCode="General">
                  <c:v>0.154</c:v>
                </c:pt>
                <c:pt idx="155" formatCode="General">
                  <c:v>0.155</c:v>
                </c:pt>
                <c:pt idx="156" formatCode="General">
                  <c:v>0.156</c:v>
                </c:pt>
                <c:pt idx="157" formatCode="General">
                  <c:v>0.157</c:v>
                </c:pt>
                <c:pt idx="158" formatCode="General">
                  <c:v>0.158</c:v>
                </c:pt>
                <c:pt idx="159" formatCode="General">
                  <c:v>0.159</c:v>
                </c:pt>
                <c:pt idx="160" formatCode="General">
                  <c:v>0.16</c:v>
                </c:pt>
                <c:pt idx="161" formatCode="General">
                  <c:v>0.161</c:v>
                </c:pt>
                <c:pt idx="162" formatCode="General">
                  <c:v>0.16200000000000001</c:v>
                </c:pt>
                <c:pt idx="163" formatCode="General">
                  <c:v>0.16300000000000001</c:v>
                </c:pt>
                <c:pt idx="164" formatCode="General">
                  <c:v>0.16400000000000001</c:v>
                </c:pt>
                <c:pt idx="165" formatCode="General">
                  <c:v>0.16500000000000001</c:v>
                </c:pt>
                <c:pt idx="166" formatCode="General">
                  <c:v>0.16600000000000001</c:v>
                </c:pt>
                <c:pt idx="167" formatCode="General">
                  <c:v>0.16700000000000001</c:v>
                </c:pt>
                <c:pt idx="168" formatCode="General">
                  <c:v>0.16800000000000001</c:v>
                </c:pt>
                <c:pt idx="169" formatCode="General">
                  <c:v>0.16900000000000001</c:v>
                </c:pt>
                <c:pt idx="170" formatCode="General">
                  <c:v>0.17</c:v>
                </c:pt>
                <c:pt idx="171" formatCode="General">
                  <c:v>0.17100000000000001</c:v>
                </c:pt>
                <c:pt idx="172" formatCode="General">
                  <c:v>0.17199999999999999</c:v>
                </c:pt>
                <c:pt idx="173" formatCode="General">
                  <c:v>0.17299999999999999</c:v>
                </c:pt>
                <c:pt idx="174" formatCode="General">
                  <c:v>0.17399999999999999</c:v>
                </c:pt>
                <c:pt idx="175" formatCode="General">
                  <c:v>0.17499999999999999</c:v>
                </c:pt>
                <c:pt idx="176" formatCode="General">
                  <c:v>0.17599999999999999</c:v>
                </c:pt>
                <c:pt idx="177" formatCode="General">
                  <c:v>0.17699999999999999</c:v>
                </c:pt>
                <c:pt idx="178" formatCode="General">
                  <c:v>0.17799999999999999</c:v>
                </c:pt>
                <c:pt idx="179" formatCode="General">
                  <c:v>0.17899999999999999</c:v>
                </c:pt>
                <c:pt idx="180" formatCode="General">
                  <c:v>0.18</c:v>
                </c:pt>
                <c:pt idx="181" formatCode="General">
                  <c:v>0.18099999999999999</c:v>
                </c:pt>
                <c:pt idx="182" formatCode="General">
                  <c:v>0.182</c:v>
                </c:pt>
                <c:pt idx="183" formatCode="General">
                  <c:v>0.183</c:v>
                </c:pt>
                <c:pt idx="184" formatCode="General">
                  <c:v>0.184</c:v>
                </c:pt>
                <c:pt idx="185" formatCode="General">
                  <c:v>0.185</c:v>
                </c:pt>
                <c:pt idx="186" formatCode="General">
                  <c:v>0.186</c:v>
                </c:pt>
                <c:pt idx="187" formatCode="General">
                  <c:v>0.187</c:v>
                </c:pt>
                <c:pt idx="188" formatCode="General">
                  <c:v>0.188</c:v>
                </c:pt>
                <c:pt idx="189" formatCode="General">
                  <c:v>0.189</c:v>
                </c:pt>
                <c:pt idx="190" formatCode="General">
                  <c:v>0.19</c:v>
                </c:pt>
                <c:pt idx="191" formatCode="General">
                  <c:v>0.191</c:v>
                </c:pt>
                <c:pt idx="192" formatCode="General">
                  <c:v>0.192</c:v>
                </c:pt>
                <c:pt idx="193" formatCode="General">
                  <c:v>0.193</c:v>
                </c:pt>
                <c:pt idx="194" formatCode="General">
                  <c:v>0.19400000000000001</c:v>
                </c:pt>
                <c:pt idx="195" formatCode="General">
                  <c:v>0.19500000000000001</c:v>
                </c:pt>
                <c:pt idx="196" formatCode="General">
                  <c:v>0.19600000000000001</c:v>
                </c:pt>
                <c:pt idx="197" formatCode="General">
                  <c:v>0.19700000000000001</c:v>
                </c:pt>
                <c:pt idx="198" formatCode="General">
                  <c:v>0.19800000000000001</c:v>
                </c:pt>
                <c:pt idx="199" formatCode="General">
                  <c:v>0.19900000000000001</c:v>
                </c:pt>
                <c:pt idx="200" formatCode="General">
                  <c:v>0.2</c:v>
                </c:pt>
                <c:pt idx="201" formatCode="General">
                  <c:v>0.20100000000000001</c:v>
                </c:pt>
                <c:pt idx="202" formatCode="General">
                  <c:v>0.20200000000000001</c:v>
                </c:pt>
                <c:pt idx="203" formatCode="General">
                  <c:v>0.20300000000000001</c:v>
                </c:pt>
                <c:pt idx="204" formatCode="General">
                  <c:v>0.20399999999999999</c:v>
                </c:pt>
                <c:pt idx="205" formatCode="General">
                  <c:v>0.20499999999999999</c:v>
                </c:pt>
                <c:pt idx="206" formatCode="General">
                  <c:v>0.20599999999999999</c:v>
                </c:pt>
                <c:pt idx="207" formatCode="General">
                  <c:v>0.20699999999999999</c:v>
                </c:pt>
                <c:pt idx="208" formatCode="General">
                  <c:v>0.20799999999999999</c:v>
                </c:pt>
                <c:pt idx="209" formatCode="General">
                  <c:v>0.20899999999999999</c:v>
                </c:pt>
                <c:pt idx="210" formatCode="General">
                  <c:v>0.21</c:v>
                </c:pt>
                <c:pt idx="211" formatCode="General">
                  <c:v>0.21099999999999999</c:v>
                </c:pt>
                <c:pt idx="212" formatCode="General">
                  <c:v>0.21199999999999999</c:v>
                </c:pt>
                <c:pt idx="213" formatCode="General">
                  <c:v>0.21299999999999999</c:v>
                </c:pt>
                <c:pt idx="214" formatCode="General">
                  <c:v>0.214</c:v>
                </c:pt>
                <c:pt idx="215" formatCode="General">
                  <c:v>0.215</c:v>
                </c:pt>
                <c:pt idx="216" formatCode="General">
                  <c:v>0.216</c:v>
                </c:pt>
                <c:pt idx="217" formatCode="General">
                  <c:v>0.217</c:v>
                </c:pt>
                <c:pt idx="218" formatCode="General">
                  <c:v>0.218</c:v>
                </c:pt>
                <c:pt idx="219" formatCode="General">
                  <c:v>0.219</c:v>
                </c:pt>
                <c:pt idx="220" formatCode="General">
                  <c:v>0.22</c:v>
                </c:pt>
                <c:pt idx="221" formatCode="General">
                  <c:v>0.221</c:v>
                </c:pt>
                <c:pt idx="222" formatCode="General">
                  <c:v>0.222</c:v>
                </c:pt>
                <c:pt idx="223" formatCode="General">
                  <c:v>0.223</c:v>
                </c:pt>
                <c:pt idx="224" formatCode="General">
                  <c:v>0.224</c:v>
                </c:pt>
                <c:pt idx="225" formatCode="General">
                  <c:v>0.22500000000000001</c:v>
                </c:pt>
                <c:pt idx="226" formatCode="General">
                  <c:v>0.22600000000000001</c:v>
                </c:pt>
                <c:pt idx="227" formatCode="General">
                  <c:v>0.22700000000000001</c:v>
                </c:pt>
                <c:pt idx="228" formatCode="General">
                  <c:v>0.22800000000000001</c:v>
                </c:pt>
                <c:pt idx="229" formatCode="General">
                  <c:v>0.22900000000000001</c:v>
                </c:pt>
                <c:pt idx="230" formatCode="General">
                  <c:v>0.23</c:v>
                </c:pt>
                <c:pt idx="231" formatCode="General">
                  <c:v>0.23100000000000001</c:v>
                </c:pt>
                <c:pt idx="232" formatCode="General">
                  <c:v>0.23200000000000001</c:v>
                </c:pt>
                <c:pt idx="233" formatCode="General">
                  <c:v>0.23300000000000001</c:v>
                </c:pt>
                <c:pt idx="234" formatCode="General">
                  <c:v>0.23400000000000001</c:v>
                </c:pt>
                <c:pt idx="235" formatCode="General">
                  <c:v>0.23499999999999999</c:v>
                </c:pt>
                <c:pt idx="236" formatCode="General">
                  <c:v>0.23599999999999999</c:v>
                </c:pt>
                <c:pt idx="237" formatCode="General">
                  <c:v>0.23699999999999999</c:v>
                </c:pt>
                <c:pt idx="238" formatCode="General">
                  <c:v>0.23799999999999999</c:v>
                </c:pt>
                <c:pt idx="239" formatCode="General">
                  <c:v>0.23899999999999999</c:v>
                </c:pt>
                <c:pt idx="240" formatCode="General">
                  <c:v>0.24</c:v>
                </c:pt>
                <c:pt idx="241" formatCode="General">
                  <c:v>0.24099999999999999</c:v>
                </c:pt>
                <c:pt idx="242" formatCode="General">
                  <c:v>0.24199999999999999</c:v>
                </c:pt>
                <c:pt idx="243" formatCode="General">
                  <c:v>0.24299999999999999</c:v>
                </c:pt>
                <c:pt idx="244" formatCode="General">
                  <c:v>0.24399999999999999</c:v>
                </c:pt>
                <c:pt idx="245" formatCode="General">
                  <c:v>0.245</c:v>
                </c:pt>
                <c:pt idx="246" formatCode="General">
                  <c:v>0.246</c:v>
                </c:pt>
                <c:pt idx="247" formatCode="General">
                  <c:v>0.247</c:v>
                </c:pt>
                <c:pt idx="248" formatCode="General">
                  <c:v>0.248</c:v>
                </c:pt>
                <c:pt idx="249" formatCode="General">
                  <c:v>0.249</c:v>
                </c:pt>
                <c:pt idx="250" formatCode="General">
                  <c:v>0.25</c:v>
                </c:pt>
                <c:pt idx="251" formatCode="General">
                  <c:v>0.251</c:v>
                </c:pt>
                <c:pt idx="252" formatCode="General">
                  <c:v>0.252</c:v>
                </c:pt>
                <c:pt idx="253" formatCode="General">
                  <c:v>0.253</c:v>
                </c:pt>
                <c:pt idx="254" formatCode="General">
                  <c:v>0.254</c:v>
                </c:pt>
                <c:pt idx="255" formatCode="General">
                  <c:v>0.255</c:v>
                </c:pt>
                <c:pt idx="256" formatCode="General">
                  <c:v>0.25600000000000001</c:v>
                </c:pt>
                <c:pt idx="257" formatCode="General">
                  <c:v>0.25700000000000001</c:v>
                </c:pt>
                <c:pt idx="258" formatCode="General">
                  <c:v>0.25800000000000001</c:v>
                </c:pt>
                <c:pt idx="259" formatCode="General">
                  <c:v>0.25900000000000001</c:v>
                </c:pt>
                <c:pt idx="260" formatCode="General">
                  <c:v>0.26</c:v>
                </c:pt>
                <c:pt idx="261" formatCode="General">
                  <c:v>0.26100000000000001</c:v>
                </c:pt>
                <c:pt idx="262" formatCode="General">
                  <c:v>0.26200000000000001</c:v>
                </c:pt>
                <c:pt idx="263" formatCode="General">
                  <c:v>0.26300000000000001</c:v>
                </c:pt>
                <c:pt idx="264" formatCode="General">
                  <c:v>0.26400000000000001</c:v>
                </c:pt>
                <c:pt idx="265" formatCode="General">
                  <c:v>0.26500000000000001</c:v>
                </c:pt>
                <c:pt idx="266" formatCode="General">
                  <c:v>0.26600000000000001</c:v>
                </c:pt>
                <c:pt idx="267" formatCode="General">
                  <c:v>0.26700000000000002</c:v>
                </c:pt>
                <c:pt idx="268" formatCode="General">
                  <c:v>0.26800000000000002</c:v>
                </c:pt>
                <c:pt idx="269" formatCode="General">
                  <c:v>0.26900000000000002</c:v>
                </c:pt>
                <c:pt idx="270" formatCode="General">
                  <c:v>0.27</c:v>
                </c:pt>
                <c:pt idx="271" formatCode="General">
                  <c:v>0.27100000000000002</c:v>
                </c:pt>
                <c:pt idx="272" formatCode="General">
                  <c:v>0.27200000000000002</c:v>
                </c:pt>
                <c:pt idx="273" formatCode="General">
                  <c:v>0.27300000000000002</c:v>
                </c:pt>
                <c:pt idx="274" formatCode="General">
                  <c:v>0.27400000000000002</c:v>
                </c:pt>
                <c:pt idx="275" formatCode="General">
                  <c:v>0.27500000000000002</c:v>
                </c:pt>
                <c:pt idx="276" formatCode="General">
                  <c:v>0.27600000000000002</c:v>
                </c:pt>
                <c:pt idx="277" formatCode="General">
                  <c:v>0.27700000000000002</c:v>
                </c:pt>
                <c:pt idx="278" formatCode="General">
                  <c:v>0.27800000000000002</c:v>
                </c:pt>
                <c:pt idx="279" formatCode="General">
                  <c:v>0.27900000000000003</c:v>
                </c:pt>
                <c:pt idx="280" formatCode="General">
                  <c:v>0.28000000000000003</c:v>
                </c:pt>
                <c:pt idx="281" formatCode="General">
                  <c:v>0.28100000000000003</c:v>
                </c:pt>
                <c:pt idx="282" formatCode="General">
                  <c:v>0.28199999999999997</c:v>
                </c:pt>
                <c:pt idx="283" formatCode="General">
                  <c:v>0.28299999999999997</c:v>
                </c:pt>
                <c:pt idx="284" formatCode="General">
                  <c:v>0.28399999999999997</c:v>
                </c:pt>
                <c:pt idx="285" formatCode="General">
                  <c:v>0.28499999999999998</c:v>
                </c:pt>
                <c:pt idx="286" formatCode="General">
                  <c:v>0.28599999999999998</c:v>
                </c:pt>
                <c:pt idx="287" formatCode="General">
                  <c:v>0.28699999999999998</c:v>
                </c:pt>
                <c:pt idx="288" formatCode="General">
                  <c:v>0.28799999999999998</c:v>
                </c:pt>
                <c:pt idx="289" formatCode="General">
                  <c:v>0.28899999999999998</c:v>
                </c:pt>
                <c:pt idx="290" formatCode="General">
                  <c:v>0.28999999999999998</c:v>
                </c:pt>
                <c:pt idx="291" formatCode="General">
                  <c:v>0.29099999999999998</c:v>
                </c:pt>
                <c:pt idx="292" formatCode="General">
                  <c:v>0.29199999999999998</c:v>
                </c:pt>
                <c:pt idx="293" formatCode="General">
                  <c:v>0.29299999999999998</c:v>
                </c:pt>
                <c:pt idx="294" formatCode="General">
                  <c:v>0.29399999999999998</c:v>
                </c:pt>
                <c:pt idx="295" formatCode="General">
                  <c:v>0.29499999999999998</c:v>
                </c:pt>
                <c:pt idx="296" formatCode="General">
                  <c:v>0.29599999999999999</c:v>
                </c:pt>
                <c:pt idx="297" formatCode="General">
                  <c:v>0.29699999999999999</c:v>
                </c:pt>
                <c:pt idx="298" formatCode="General">
                  <c:v>0.29799999999999999</c:v>
                </c:pt>
                <c:pt idx="299" formatCode="General">
                  <c:v>0.29899999999999999</c:v>
                </c:pt>
                <c:pt idx="300" formatCode="General">
                  <c:v>0.3</c:v>
                </c:pt>
                <c:pt idx="301" formatCode="General">
                  <c:v>0.30099999999999999</c:v>
                </c:pt>
                <c:pt idx="302" formatCode="General">
                  <c:v>0.30199999999999999</c:v>
                </c:pt>
                <c:pt idx="303" formatCode="General">
                  <c:v>0.30299999999999999</c:v>
                </c:pt>
                <c:pt idx="304" formatCode="General">
                  <c:v>0.30399999999999999</c:v>
                </c:pt>
                <c:pt idx="305" formatCode="General">
                  <c:v>0.30499999999999999</c:v>
                </c:pt>
                <c:pt idx="306" formatCode="General">
                  <c:v>0.30599999999999999</c:v>
                </c:pt>
                <c:pt idx="307" formatCode="General">
                  <c:v>0.307</c:v>
                </c:pt>
                <c:pt idx="308" formatCode="General">
                  <c:v>0.308</c:v>
                </c:pt>
                <c:pt idx="309" formatCode="General">
                  <c:v>0.309</c:v>
                </c:pt>
                <c:pt idx="310" formatCode="General">
                  <c:v>0.31</c:v>
                </c:pt>
                <c:pt idx="311" formatCode="General">
                  <c:v>0.311</c:v>
                </c:pt>
                <c:pt idx="312" formatCode="General">
                  <c:v>0.312</c:v>
                </c:pt>
                <c:pt idx="313" formatCode="General">
                  <c:v>0.313</c:v>
                </c:pt>
                <c:pt idx="314" formatCode="General">
                  <c:v>0.314</c:v>
                </c:pt>
                <c:pt idx="315" formatCode="General">
                  <c:v>0.315</c:v>
                </c:pt>
                <c:pt idx="316" formatCode="General">
                  <c:v>0.316</c:v>
                </c:pt>
                <c:pt idx="317" formatCode="General">
                  <c:v>0.317</c:v>
                </c:pt>
                <c:pt idx="318" formatCode="General">
                  <c:v>0.318</c:v>
                </c:pt>
                <c:pt idx="319" formatCode="General">
                  <c:v>0.31900000000000001</c:v>
                </c:pt>
                <c:pt idx="320" formatCode="General">
                  <c:v>0.32</c:v>
                </c:pt>
                <c:pt idx="321" formatCode="General">
                  <c:v>0.32100000000000001</c:v>
                </c:pt>
                <c:pt idx="322" formatCode="General">
                  <c:v>0.32200000000000001</c:v>
                </c:pt>
                <c:pt idx="323" formatCode="General">
                  <c:v>0.32300000000000001</c:v>
                </c:pt>
                <c:pt idx="324" formatCode="General">
                  <c:v>0.32400000000000001</c:v>
                </c:pt>
                <c:pt idx="325" formatCode="General">
                  <c:v>0.32500000000000001</c:v>
                </c:pt>
                <c:pt idx="326" formatCode="General">
                  <c:v>0.32600000000000001</c:v>
                </c:pt>
                <c:pt idx="327" formatCode="General">
                  <c:v>0.32700000000000001</c:v>
                </c:pt>
                <c:pt idx="328" formatCode="General">
                  <c:v>0.32800000000000001</c:v>
                </c:pt>
                <c:pt idx="329" formatCode="General">
                  <c:v>0.32900000000000001</c:v>
                </c:pt>
                <c:pt idx="330" formatCode="General">
                  <c:v>0.33</c:v>
                </c:pt>
                <c:pt idx="331" formatCode="General">
                  <c:v>0.33100000000000002</c:v>
                </c:pt>
                <c:pt idx="332" formatCode="General">
                  <c:v>0.33200000000000002</c:v>
                </c:pt>
                <c:pt idx="333" formatCode="General">
                  <c:v>0.33300000000000002</c:v>
                </c:pt>
                <c:pt idx="334" formatCode="General">
                  <c:v>0.33400000000000002</c:v>
                </c:pt>
                <c:pt idx="335" formatCode="General">
                  <c:v>0.33500000000000002</c:v>
                </c:pt>
                <c:pt idx="336" formatCode="General">
                  <c:v>0.33600000000000002</c:v>
                </c:pt>
                <c:pt idx="337" formatCode="General">
                  <c:v>0.33700000000000002</c:v>
                </c:pt>
                <c:pt idx="338" formatCode="General">
                  <c:v>0.33800000000000002</c:v>
                </c:pt>
                <c:pt idx="339" formatCode="General">
                  <c:v>0.33900000000000002</c:v>
                </c:pt>
                <c:pt idx="340" formatCode="General">
                  <c:v>0.34</c:v>
                </c:pt>
                <c:pt idx="341" formatCode="General">
                  <c:v>0.34100000000000003</c:v>
                </c:pt>
                <c:pt idx="342" formatCode="General">
                  <c:v>0.34200000000000003</c:v>
                </c:pt>
                <c:pt idx="343" formatCode="General">
                  <c:v>0.34300000000000003</c:v>
                </c:pt>
                <c:pt idx="344" formatCode="General">
                  <c:v>0.34399999999999997</c:v>
                </c:pt>
                <c:pt idx="345" formatCode="General">
                  <c:v>0.34499999999999997</c:v>
                </c:pt>
                <c:pt idx="346" formatCode="General">
                  <c:v>0.34599999999999997</c:v>
                </c:pt>
                <c:pt idx="347" formatCode="General">
                  <c:v>0.34699999999999998</c:v>
                </c:pt>
                <c:pt idx="348" formatCode="General">
                  <c:v>0.34799999999999998</c:v>
                </c:pt>
                <c:pt idx="349" formatCode="General">
                  <c:v>0.34899999999999998</c:v>
                </c:pt>
                <c:pt idx="350" formatCode="General">
                  <c:v>0.35</c:v>
                </c:pt>
                <c:pt idx="351" formatCode="General">
                  <c:v>0.35099999999999998</c:v>
                </c:pt>
                <c:pt idx="352" formatCode="General">
                  <c:v>0.35199999999999998</c:v>
                </c:pt>
                <c:pt idx="353" formatCode="General">
                  <c:v>0.35299999999999998</c:v>
                </c:pt>
                <c:pt idx="354" formatCode="General">
                  <c:v>0.35399999999999998</c:v>
                </c:pt>
                <c:pt idx="355" formatCode="General">
                  <c:v>0.35499999999999998</c:v>
                </c:pt>
                <c:pt idx="356" formatCode="General">
                  <c:v>0.35599999999999998</c:v>
                </c:pt>
                <c:pt idx="357" formatCode="General">
                  <c:v>0.35699999999999998</c:v>
                </c:pt>
                <c:pt idx="358" formatCode="General">
                  <c:v>0.35799999999999998</c:v>
                </c:pt>
                <c:pt idx="359" formatCode="General">
                  <c:v>0.35899999999999999</c:v>
                </c:pt>
                <c:pt idx="360" formatCode="General">
                  <c:v>0.36</c:v>
                </c:pt>
                <c:pt idx="361" formatCode="General">
                  <c:v>0.36099999999999999</c:v>
                </c:pt>
                <c:pt idx="362" formatCode="General">
                  <c:v>0.36199999999999999</c:v>
                </c:pt>
                <c:pt idx="363" formatCode="General">
                  <c:v>0.36299999999999999</c:v>
                </c:pt>
                <c:pt idx="364" formatCode="General">
                  <c:v>0.36399999999999999</c:v>
                </c:pt>
                <c:pt idx="365" formatCode="General">
                  <c:v>0.36499999999999999</c:v>
                </c:pt>
                <c:pt idx="366" formatCode="General">
                  <c:v>0.36599999999999999</c:v>
                </c:pt>
                <c:pt idx="367" formatCode="General">
                  <c:v>0.36699999999999999</c:v>
                </c:pt>
                <c:pt idx="368" formatCode="General">
                  <c:v>0.36799999999999999</c:v>
                </c:pt>
                <c:pt idx="369" formatCode="General">
                  <c:v>0.36899999999999999</c:v>
                </c:pt>
                <c:pt idx="370" formatCode="General">
                  <c:v>0.37</c:v>
                </c:pt>
                <c:pt idx="371" formatCode="General">
                  <c:v>0.371</c:v>
                </c:pt>
                <c:pt idx="372" formatCode="General">
                  <c:v>0.372</c:v>
                </c:pt>
                <c:pt idx="373" formatCode="General">
                  <c:v>0.373</c:v>
                </c:pt>
                <c:pt idx="374" formatCode="General">
                  <c:v>0.374</c:v>
                </c:pt>
                <c:pt idx="375" formatCode="General">
                  <c:v>0.375</c:v>
                </c:pt>
                <c:pt idx="376" formatCode="General">
                  <c:v>0.376</c:v>
                </c:pt>
                <c:pt idx="377" formatCode="General">
                  <c:v>0.377</c:v>
                </c:pt>
                <c:pt idx="378" formatCode="General">
                  <c:v>0.378</c:v>
                </c:pt>
                <c:pt idx="379" formatCode="General">
                  <c:v>0.379</c:v>
                </c:pt>
                <c:pt idx="380" formatCode="General">
                  <c:v>0.38</c:v>
                </c:pt>
                <c:pt idx="381" formatCode="General">
                  <c:v>0.38100000000000001</c:v>
                </c:pt>
                <c:pt idx="382" formatCode="General">
                  <c:v>0.38200000000000001</c:v>
                </c:pt>
                <c:pt idx="383" formatCode="General">
                  <c:v>0.38300000000000001</c:v>
                </c:pt>
                <c:pt idx="384" formatCode="General">
                  <c:v>0.38400000000000001</c:v>
                </c:pt>
                <c:pt idx="385" formatCode="General">
                  <c:v>0.38500000000000001</c:v>
                </c:pt>
                <c:pt idx="386" formatCode="General">
                  <c:v>0.38600000000000001</c:v>
                </c:pt>
                <c:pt idx="387" formatCode="General">
                  <c:v>0.38700000000000001</c:v>
                </c:pt>
                <c:pt idx="388" formatCode="General">
                  <c:v>0.38800000000000001</c:v>
                </c:pt>
                <c:pt idx="389" formatCode="General">
                  <c:v>0.38900000000000001</c:v>
                </c:pt>
                <c:pt idx="390" formatCode="General">
                  <c:v>0.39</c:v>
                </c:pt>
                <c:pt idx="391" formatCode="General">
                  <c:v>0.39100000000000001</c:v>
                </c:pt>
                <c:pt idx="392" formatCode="General">
                  <c:v>0.39200000000000002</c:v>
                </c:pt>
                <c:pt idx="393" formatCode="General">
                  <c:v>0.39300000000000002</c:v>
                </c:pt>
                <c:pt idx="394" formatCode="General">
                  <c:v>0.39400000000000002</c:v>
                </c:pt>
                <c:pt idx="395" formatCode="General">
                  <c:v>0.39500000000000002</c:v>
                </c:pt>
                <c:pt idx="396" formatCode="General">
                  <c:v>0.39600000000000002</c:v>
                </c:pt>
                <c:pt idx="397" formatCode="General">
                  <c:v>0.39700000000000002</c:v>
                </c:pt>
                <c:pt idx="398" formatCode="General">
                  <c:v>0.39800000000000002</c:v>
                </c:pt>
                <c:pt idx="399" formatCode="General">
                  <c:v>0.39900000000000002</c:v>
                </c:pt>
                <c:pt idx="400" formatCode="General">
                  <c:v>0.4</c:v>
                </c:pt>
                <c:pt idx="401" formatCode="General">
                  <c:v>0.40100000000000002</c:v>
                </c:pt>
                <c:pt idx="402" formatCode="General">
                  <c:v>0.40200000000000002</c:v>
                </c:pt>
                <c:pt idx="403" formatCode="General">
                  <c:v>0.40300000000000002</c:v>
                </c:pt>
                <c:pt idx="404" formatCode="General">
                  <c:v>0.40400000000000003</c:v>
                </c:pt>
                <c:pt idx="405" formatCode="General">
                  <c:v>0.40500000000000003</c:v>
                </c:pt>
                <c:pt idx="406" formatCode="General">
                  <c:v>0.40600000000000003</c:v>
                </c:pt>
                <c:pt idx="407" formatCode="General">
                  <c:v>0.40699999999999997</c:v>
                </c:pt>
                <c:pt idx="408" formatCode="General">
                  <c:v>0.40799999999999997</c:v>
                </c:pt>
                <c:pt idx="409" formatCode="General">
                  <c:v>0.40899999999999997</c:v>
                </c:pt>
                <c:pt idx="410" formatCode="General">
                  <c:v>0.41</c:v>
                </c:pt>
                <c:pt idx="411" formatCode="General">
                  <c:v>0.41099999999999998</c:v>
                </c:pt>
                <c:pt idx="412" formatCode="General">
                  <c:v>0.41199999999999998</c:v>
                </c:pt>
                <c:pt idx="413" formatCode="General">
                  <c:v>0.41299999999999998</c:v>
                </c:pt>
                <c:pt idx="414" formatCode="General">
                  <c:v>0.41399999999999998</c:v>
                </c:pt>
                <c:pt idx="415" formatCode="General">
                  <c:v>0.41499999999999998</c:v>
                </c:pt>
                <c:pt idx="416" formatCode="General">
                  <c:v>0.41599999999999998</c:v>
                </c:pt>
                <c:pt idx="417" formatCode="General">
                  <c:v>0.41699999999999998</c:v>
                </c:pt>
                <c:pt idx="418" formatCode="General">
                  <c:v>0.41799999999999998</c:v>
                </c:pt>
                <c:pt idx="419" formatCode="General">
                  <c:v>0.41899999999999998</c:v>
                </c:pt>
                <c:pt idx="420" formatCode="General">
                  <c:v>0.42</c:v>
                </c:pt>
                <c:pt idx="421" formatCode="General">
                  <c:v>0.42099999999999999</c:v>
                </c:pt>
                <c:pt idx="422" formatCode="General">
                  <c:v>0.42199999999999999</c:v>
                </c:pt>
                <c:pt idx="423" formatCode="General">
                  <c:v>0.42299999999999999</c:v>
                </c:pt>
                <c:pt idx="424" formatCode="General">
                  <c:v>0.42399999999999999</c:v>
                </c:pt>
                <c:pt idx="425" formatCode="General">
                  <c:v>0.42499999999999999</c:v>
                </c:pt>
                <c:pt idx="426" formatCode="General">
                  <c:v>0.42599999999999999</c:v>
                </c:pt>
                <c:pt idx="427" formatCode="General">
                  <c:v>0.42699999999999999</c:v>
                </c:pt>
                <c:pt idx="428" formatCode="General">
                  <c:v>0.42799999999999999</c:v>
                </c:pt>
                <c:pt idx="429" formatCode="General">
                  <c:v>0.42899999999999999</c:v>
                </c:pt>
                <c:pt idx="430" formatCode="General">
                  <c:v>0.43</c:v>
                </c:pt>
                <c:pt idx="431" formatCode="General">
                  <c:v>0.43099999999999999</c:v>
                </c:pt>
                <c:pt idx="432" formatCode="General">
                  <c:v>0.432</c:v>
                </c:pt>
                <c:pt idx="433" formatCode="General">
                  <c:v>0.433</c:v>
                </c:pt>
                <c:pt idx="434" formatCode="General">
                  <c:v>0.434</c:v>
                </c:pt>
                <c:pt idx="435" formatCode="General">
                  <c:v>0.435</c:v>
                </c:pt>
                <c:pt idx="436" formatCode="General">
                  <c:v>0.436</c:v>
                </c:pt>
                <c:pt idx="437" formatCode="General">
                  <c:v>0.437</c:v>
                </c:pt>
                <c:pt idx="438" formatCode="General">
                  <c:v>0.438</c:v>
                </c:pt>
                <c:pt idx="439" formatCode="General">
                  <c:v>0.439</c:v>
                </c:pt>
                <c:pt idx="440" formatCode="General">
                  <c:v>0.44</c:v>
                </c:pt>
                <c:pt idx="441" formatCode="General">
                  <c:v>0.441</c:v>
                </c:pt>
                <c:pt idx="442" formatCode="General">
                  <c:v>0.442</c:v>
                </c:pt>
                <c:pt idx="443" formatCode="General">
                  <c:v>0.443</c:v>
                </c:pt>
                <c:pt idx="444" formatCode="General">
                  <c:v>0.44400000000000001</c:v>
                </c:pt>
                <c:pt idx="445" formatCode="General">
                  <c:v>0.44500000000000001</c:v>
                </c:pt>
                <c:pt idx="446" formatCode="General">
                  <c:v>0.44600000000000001</c:v>
                </c:pt>
                <c:pt idx="447" formatCode="General">
                  <c:v>0.44700000000000001</c:v>
                </c:pt>
                <c:pt idx="448" formatCode="General">
                  <c:v>0.44800000000000001</c:v>
                </c:pt>
                <c:pt idx="449" formatCode="General">
                  <c:v>0.44900000000000001</c:v>
                </c:pt>
                <c:pt idx="450" formatCode="General">
                  <c:v>0.45</c:v>
                </c:pt>
                <c:pt idx="451" formatCode="General">
                  <c:v>0.45100000000000001</c:v>
                </c:pt>
                <c:pt idx="452" formatCode="General">
                  <c:v>0.45200000000000001</c:v>
                </c:pt>
                <c:pt idx="453" formatCode="General">
                  <c:v>0.45300000000000001</c:v>
                </c:pt>
                <c:pt idx="454" formatCode="General">
                  <c:v>0.45400000000000001</c:v>
                </c:pt>
                <c:pt idx="455" formatCode="General">
                  <c:v>0.45500000000000002</c:v>
                </c:pt>
                <c:pt idx="456" formatCode="General">
                  <c:v>0.45600000000000002</c:v>
                </c:pt>
                <c:pt idx="457" formatCode="General">
                  <c:v>0.45700000000000002</c:v>
                </c:pt>
                <c:pt idx="458" formatCode="General">
                  <c:v>0.45800000000000002</c:v>
                </c:pt>
                <c:pt idx="459" formatCode="General">
                  <c:v>0.45900000000000002</c:v>
                </c:pt>
                <c:pt idx="460" formatCode="General">
                  <c:v>0.46</c:v>
                </c:pt>
                <c:pt idx="461" formatCode="General">
                  <c:v>0.46100000000000002</c:v>
                </c:pt>
                <c:pt idx="462" formatCode="General">
                  <c:v>0.46200000000000002</c:v>
                </c:pt>
                <c:pt idx="463" formatCode="General">
                  <c:v>0.46300000000000002</c:v>
                </c:pt>
                <c:pt idx="464" formatCode="General">
                  <c:v>0.46400000000000002</c:v>
                </c:pt>
                <c:pt idx="465" formatCode="General">
                  <c:v>0.46500000000000002</c:v>
                </c:pt>
                <c:pt idx="466" formatCode="General">
                  <c:v>0.46600000000000003</c:v>
                </c:pt>
                <c:pt idx="467" formatCode="General">
                  <c:v>0.46700000000000003</c:v>
                </c:pt>
                <c:pt idx="468" formatCode="General">
                  <c:v>0.46800000000000003</c:v>
                </c:pt>
                <c:pt idx="469" formatCode="General">
                  <c:v>0.46899999999999997</c:v>
                </c:pt>
                <c:pt idx="470" formatCode="General">
                  <c:v>0.47</c:v>
                </c:pt>
                <c:pt idx="471" formatCode="General">
                  <c:v>0.47099999999999997</c:v>
                </c:pt>
                <c:pt idx="472" formatCode="General">
                  <c:v>0.47199999999999998</c:v>
                </c:pt>
                <c:pt idx="473" formatCode="General">
                  <c:v>0.47299999999999998</c:v>
                </c:pt>
                <c:pt idx="474" formatCode="General">
                  <c:v>0.47399999999999998</c:v>
                </c:pt>
                <c:pt idx="475" formatCode="General">
                  <c:v>0.47499999999999998</c:v>
                </c:pt>
                <c:pt idx="476" formatCode="General">
                  <c:v>0.47599999999999998</c:v>
                </c:pt>
                <c:pt idx="477" formatCode="General">
                  <c:v>0.47699999999999998</c:v>
                </c:pt>
                <c:pt idx="478" formatCode="General">
                  <c:v>0.47799999999999998</c:v>
                </c:pt>
                <c:pt idx="479" formatCode="General">
                  <c:v>0.47899999999999998</c:v>
                </c:pt>
                <c:pt idx="480" formatCode="General">
                  <c:v>0.48</c:v>
                </c:pt>
                <c:pt idx="481" formatCode="General">
                  <c:v>0.48099999999999998</c:v>
                </c:pt>
                <c:pt idx="482" formatCode="General">
                  <c:v>0.48199999999999998</c:v>
                </c:pt>
                <c:pt idx="483" formatCode="General">
                  <c:v>0.48299999999999998</c:v>
                </c:pt>
                <c:pt idx="484" formatCode="General">
                  <c:v>0.48399999999999999</c:v>
                </c:pt>
                <c:pt idx="485" formatCode="General">
                  <c:v>0.48499999999999999</c:v>
                </c:pt>
                <c:pt idx="486" formatCode="General">
                  <c:v>0.48599999999999999</c:v>
                </c:pt>
                <c:pt idx="487" formatCode="General">
                  <c:v>0.48699999999999999</c:v>
                </c:pt>
                <c:pt idx="488" formatCode="General">
                  <c:v>0.48799999999999999</c:v>
                </c:pt>
                <c:pt idx="489" formatCode="General">
                  <c:v>0.48899999999999999</c:v>
                </c:pt>
                <c:pt idx="490" formatCode="General">
                  <c:v>0.49</c:v>
                </c:pt>
                <c:pt idx="491" formatCode="General">
                  <c:v>0.49099999999999999</c:v>
                </c:pt>
                <c:pt idx="492" formatCode="General">
                  <c:v>0.49199999999999999</c:v>
                </c:pt>
                <c:pt idx="493" formatCode="General">
                  <c:v>0.49299999999999999</c:v>
                </c:pt>
                <c:pt idx="494" formatCode="General">
                  <c:v>0.49399999999999999</c:v>
                </c:pt>
                <c:pt idx="495" formatCode="General">
                  <c:v>0.495</c:v>
                </c:pt>
                <c:pt idx="496" formatCode="General">
                  <c:v>0.496</c:v>
                </c:pt>
                <c:pt idx="497" formatCode="General">
                  <c:v>0.497</c:v>
                </c:pt>
                <c:pt idx="498" formatCode="General">
                  <c:v>0.498</c:v>
                </c:pt>
                <c:pt idx="499" formatCode="General">
                  <c:v>0.499</c:v>
                </c:pt>
                <c:pt idx="500" formatCode="General">
                  <c:v>0.5</c:v>
                </c:pt>
                <c:pt idx="501" formatCode="General">
                  <c:v>0.501</c:v>
                </c:pt>
                <c:pt idx="502" formatCode="General">
                  <c:v>0.502</c:v>
                </c:pt>
                <c:pt idx="503" formatCode="General">
                  <c:v>0.503</c:v>
                </c:pt>
                <c:pt idx="504" formatCode="General">
                  <c:v>0.504</c:v>
                </c:pt>
                <c:pt idx="505" formatCode="General">
                  <c:v>0.505</c:v>
                </c:pt>
                <c:pt idx="506" formatCode="General">
                  <c:v>0.50600000000000001</c:v>
                </c:pt>
                <c:pt idx="507" formatCode="General">
                  <c:v>0.50700000000000001</c:v>
                </c:pt>
                <c:pt idx="508" formatCode="General">
                  <c:v>0.50800000000000001</c:v>
                </c:pt>
                <c:pt idx="509" formatCode="General">
                  <c:v>0.50900000000000001</c:v>
                </c:pt>
                <c:pt idx="510" formatCode="General">
                  <c:v>0.51</c:v>
                </c:pt>
                <c:pt idx="511" formatCode="General">
                  <c:v>0.51100000000000001</c:v>
                </c:pt>
                <c:pt idx="512" formatCode="General">
                  <c:v>0.51200000000000001</c:v>
                </c:pt>
                <c:pt idx="513" formatCode="General">
                  <c:v>0.51300000000000001</c:v>
                </c:pt>
                <c:pt idx="514" formatCode="General">
                  <c:v>0.51400000000000001</c:v>
                </c:pt>
                <c:pt idx="515" formatCode="General">
                  <c:v>0.51500000000000001</c:v>
                </c:pt>
                <c:pt idx="516" formatCode="General">
                  <c:v>0.51600000000000001</c:v>
                </c:pt>
                <c:pt idx="517" formatCode="General">
                  <c:v>0.51700000000000002</c:v>
                </c:pt>
                <c:pt idx="518" formatCode="General">
                  <c:v>0.51800000000000002</c:v>
                </c:pt>
                <c:pt idx="519" formatCode="General">
                  <c:v>0.51900000000000002</c:v>
                </c:pt>
                <c:pt idx="520" formatCode="General">
                  <c:v>0.52</c:v>
                </c:pt>
                <c:pt idx="521" formatCode="General">
                  <c:v>0.52100000000000002</c:v>
                </c:pt>
                <c:pt idx="522" formatCode="General">
                  <c:v>0.52200000000000002</c:v>
                </c:pt>
                <c:pt idx="523" formatCode="General">
                  <c:v>0.52300000000000002</c:v>
                </c:pt>
                <c:pt idx="524" formatCode="General">
                  <c:v>0.52400000000000002</c:v>
                </c:pt>
                <c:pt idx="525" formatCode="General">
                  <c:v>0.52500000000000002</c:v>
                </c:pt>
                <c:pt idx="526" formatCode="General">
                  <c:v>0.52600000000000002</c:v>
                </c:pt>
                <c:pt idx="527" formatCode="General">
                  <c:v>0.52700000000000002</c:v>
                </c:pt>
                <c:pt idx="528" formatCode="General">
                  <c:v>0.52800000000000002</c:v>
                </c:pt>
                <c:pt idx="529" formatCode="General">
                  <c:v>0.52900000000000003</c:v>
                </c:pt>
                <c:pt idx="530" formatCode="General">
                  <c:v>0.53</c:v>
                </c:pt>
                <c:pt idx="531" formatCode="General">
                  <c:v>0.53100000000000003</c:v>
                </c:pt>
                <c:pt idx="532" formatCode="General">
                  <c:v>0.53200000000000003</c:v>
                </c:pt>
                <c:pt idx="533" formatCode="General">
                  <c:v>0.53300000000000003</c:v>
                </c:pt>
                <c:pt idx="534" formatCode="General">
                  <c:v>0.53400000000000003</c:v>
                </c:pt>
                <c:pt idx="535" formatCode="General">
                  <c:v>0.53500000000000003</c:v>
                </c:pt>
                <c:pt idx="536" formatCode="General">
                  <c:v>0.53600000000000003</c:v>
                </c:pt>
                <c:pt idx="537" formatCode="General">
                  <c:v>0.53700000000000003</c:v>
                </c:pt>
                <c:pt idx="538" formatCode="General">
                  <c:v>0.53800000000000003</c:v>
                </c:pt>
                <c:pt idx="539" formatCode="General">
                  <c:v>0.53900000000000003</c:v>
                </c:pt>
                <c:pt idx="540" formatCode="General">
                  <c:v>0.54</c:v>
                </c:pt>
                <c:pt idx="541" formatCode="General">
                  <c:v>0.54100000000000004</c:v>
                </c:pt>
                <c:pt idx="542" formatCode="General">
                  <c:v>0.54200000000000004</c:v>
                </c:pt>
                <c:pt idx="543" formatCode="General">
                  <c:v>0.54300000000000004</c:v>
                </c:pt>
                <c:pt idx="544" formatCode="General">
                  <c:v>0.54400000000000004</c:v>
                </c:pt>
                <c:pt idx="545" formatCode="General">
                  <c:v>0.54500000000000004</c:v>
                </c:pt>
                <c:pt idx="546" formatCode="General">
                  <c:v>0.54600000000000004</c:v>
                </c:pt>
                <c:pt idx="547" formatCode="General">
                  <c:v>0.54700000000000004</c:v>
                </c:pt>
                <c:pt idx="548" formatCode="General">
                  <c:v>0.54800000000000004</c:v>
                </c:pt>
                <c:pt idx="549" formatCode="General">
                  <c:v>0.54900000000000004</c:v>
                </c:pt>
                <c:pt idx="550" formatCode="General">
                  <c:v>0.55000000000000004</c:v>
                </c:pt>
                <c:pt idx="551" formatCode="General">
                  <c:v>0.55100000000000005</c:v>
                </c:pt>
                <c:pt idx="552" formatCode="General">
                  <c:v>0.55200000000000005</c:v>
                </c:pt>
                <c:pt idx="553" formatCode="General">
                  <c:v>0.55300000000000005</c:v>
                </c:pt>
                <c:pt idx="554" formatCode="General">
                  <c:v>0.55400000000000005</c:v>
                </c:pt>
                <c:pt idx="555" formatCode="General">
                  <c:v>0.55500000000000005</c:v>
                </c:pt>
                <c:pt idx="556" formatCode="General">
                  <c:v>0.55600000000000005</c:v>
                </c:pt>
                <c:pt idx="557" formatCode="General">
                  <c:v>0.55700000000000005</c:v>
                </c:pt>
                <c:pt idx="558" formatCode="General">
                  <c:v>0.55800000000000005</c:v>
                </c:pt>
                <c:pt idx="559" formatCode="General">
                  <c:v>0.55900000000000005</c:v>
                </c:pt>
                <c:pt idx="560" formatCode="General">
                  <c:v>0.56000000000000005</c:v>
                </c:pt>
                <c:pt idx="561" formatCode="General">
                  <c:v>0.56100000000000005</c:v>
                </c:pt>
                <c:pt idx="562" formatCode="General">
                  <c:v>0.56200000000000006</c:v>
                </c:pt>
                <c:pt idx="563" formatCode="General">
                  <c:v>0.56299999999999994</c:v>
                </c:pt>
                <c:pt idx="564" formatCode="General">
                  <c:v>0.56399999999999995</c:v>
                </c:pt>
                <c:pt idx="565" formatCode="General">
                  <c:v>0.56499999999999995</c:v>
                </c:pt>
                <c:pt idx="566" formatCode="General">
                  <c:v>0.56599999999999995</c:v>
                </c:pt>
                <c:pt idx="567" formatCode="General">
                  <c:v>0.56699999999999995</c:v>
                </c:pt>
                <c:pt idx="568" formatCode="General">
                  <c:v>0.56799999999999995</c:v>
                </c:pt>
                <c:pt idx="569" formatCode="General">
                  <c:v>0.56899999999999995</c:v>
                </c:pt>
                <c:pt idx="570" formatCode="General">
                  <c:v>0.56999999999999995</c:v>
                </c:pt>
                <c:pt idx="571" formatCode="General">
                  <c:v>0.57099999999999995</c:v>
                </c:pt>
                <c:pt idx="572" formatCode="General">
                  <c:v>0.57199999999999995</c:v>
                </c:pt>
                <c:pt idx="573" formatCode="General">
                  <c:v>0.57299999999999995</c:v>
                </c:pt>
                <c:pt idx="574" formatCode="General">
                  <c:v>0.57399999999999995</c:v>
                </c:pt>
                <c:pt idx="575" formatCode="General">
                  <c:v>0.57499999999999996</c:v>
                </c:pt>
                <c:pt idx="576" formatCode="General">
                  <c:v>0.57599999999999996</c:v>
                </c:pt>
                <c:pt idx="577" formatCode="General">
                  <c:v>0.57699999999999996</c:v>
                </c:pt>
                <c:pt idx="578" formatCode="General">
                  <c:v>0.57799999999999996</c:v>
                </c:pt>
                <c:pt idx="579" formatCode="General">
                  <c:v>0.57899999999999996</c:v>
                </c:pt>
                <c:pt idx="580" formatCode="General">
                  <c:v>0.57999999999999996</c:v>
                </c:pt>
                <c:pt idx="581" formatCode="General">
                  <c:v>0.58099999999999996</c:v>
                </c:pt>
                <c:pt idx="582" formatCode="General">
                  <c:v>0.58199999999999996</c:v>
                </c:pt>
                <c:pt idx="583" formatCode="General">
                  <c:v>0.58299999999999996</c:v>
                </c:pt>
                <c:pt idx="584" formatCode="General">
                  <c:v>0.58399999999999996</c:v>
                </c:pt>
                <c:pt idx="585" formatCode="General">
                  <c:v>0.58499999999999996</c:v>
                </c:pt>
                <c:pt idx="586" formatCode="General">
                  <c:v>0.58599999999999997</c:v>
                </c:pt>
                <c:pt idx="587" formatCode="General">
                  <c:v>0.58699999999999997</c:v>
                </c:pt>
                <c:pt idx="588" formatCode="General">
                  <c:v>0.58799999999999997</c:v>
                </c:pt>
                <c:pt idx="589" formatCode="General">
                  <c:v>0.58899999999999997</c:v>
                </c:pt>
                <c:pt idx="590" formatCode="General">
                  <c:v>0.59</c:v>
                </c:pt>
                <c:pt idx="591" formatCode="General">
                  <c:v>0.59099999999999997</c:v>
                </c:pt>
                <c:pt idx="592" formatCode="General">
                  <c:v>0.59199999999999997</c:v>
                </c:pt>
                <c:pt idx="593" formatCode="General">
                  <c:v>0.59299999999999997</c:v>
                </c:pt>
                <c:pt idx="594" formatCode="General">
                  <c:v>0.59399999999999997</c:v>
                </c:pt>
                <c:pt idx="595" formatCode="General">
                  <c:v>0.59499999999999997</c:v>
                </c:pt>
                <c:pt idx="596" formatCode="General">
                  <c:v>0.59599999999999997</c:v>
                </c:pt>
                <c:pt idx="597" formatCode="General">
                  <c:v>0.59699999999999998</c:v>
                </c:pt>
                <c:pt idx="598" formatCode="General">
                  <c:v>0.59799999999999998</c:v>
                </c:pt>
                <c:pt idx="599" formatCode="General">
                  <c:v>0.59899999999999998</c:v>
                </c:pt>
                <c:pt idx="600" formatCode="General">
                  <c:v>0.6</c:v>
                </c:pt>
                <c:pt idx="601" formatCode="General">
                  <c:v>0.60099999999999998</c:v>
                </c:pt>
                <c:pt idx="602" formatCode="General">
                  <c:v>0.60199999999999998</c:v>
                </c:pt>
                <c:pt idx="603" formatCode="General">
                  <c:v>0.60299999999999998</c:v>
                </c:pt>
                <c:pt idx="604" formatCode="General">
                  <c:v>0.60399999999999998</c:v>
                </c:pt>
                <c:pt idx="605" formatCode="General">
                  <c:v>0.60499999999999998</c:v>
                </c:pt>
                <c:pt idx="606" formatCode="General">
                  <c:v>0.60599999999999998</c:v>
                </c:pt>
                <c:pt idx="607" formatCode="General">
                  <c:v>0.60699999999999998</c:v>
                </c:pt>
                <c:pt idx="608" formatCode="General">
                  <c:v>0.60799999999999998</c:v>
                </c:pt>
                <c:pt idx="609" formatCode="General">
                  <c:v>0.60899999999999999</c:v>
                </c:pt>
                <c:pt idx="610" formatCode="General">
                  <c:v>0.61</c:v>
                </c:pt>
                <c:pt idx="611" formatCode="General">
                  <c:v>0.61099999999999999</c:v>
                </c:pt>
                <c:pt idx="612" formatCode="General">
                  <c:v>0.61199999999999999</c:v>
                </c:pt>
                <c:pt idx="613" formatCode="General">
                  <c:v>0.61299999999999999</c:v>
                </c:pt>
                <c:pt idx="614" formatCode="General">
                  <c:v>0.61399999999999999</c:v>
                </c:pt>
                <c:pt idx="615" formatCode="General">
                  <c:v>0.61499999999999999</c:v>
                </c:pt>
                <c:pt idx="616" formatCode="General">
                  <c:v>0.61599999999999999</c:v>
                </c:pt>
                <c:pt idx="617" formatCode="General">
                  <c:v>0.61699999999999999</c:v>
                </c:pt>
                <c:pt idx="618" formatCode="General">
                  <c:v>0.61799999999999999</c:v>
                </c:pt>
                <c:pt idx="619" formatCode="General">
                  <c:v>0.61899999999999999</c:v>
                </c:pt>
                <c:pt idx="620" formatCode="General">
                  <c:v>0.62</c:v>
                </c:pt>
                <c:pt idx="621" formatCode="General">
                  <c:v>0.621</c:v>
                </c:pt>
                <c:pt idx="622" formatCode="General">
                  <c:v>0.622</c:v>
                </c:pt>
                <c:pt idx="623" formatCode="General">
                  <c:v>0.623</c:v>
                </c:pt>
                <c:pt idx="624" formatCode="General">
                  <c:v>0.624</c:v>
                </c:pt>
                <c:pt idx="625" formatCode="General">
                  <c:v>0.625</c:v>
                </c:pt>
                <c:pt idx="626" formatCode="General">
                  <c:v>0.626</c:v>
                </c:pt>
                <c:pt idx="627" formatCode="General">
                  <c:v>0.627</c:v>
                </c:pt>
                <c:pt idx="628" formatCode="General">
                  <c:v>0.628</c:v>
                </c:pt>
                <c:pt idx="629" formatCode="General">
                  <c:v>0.629</c:v>
                </c:pt>
                <c:pt idx="630" formatCode="General">
                  <c:v>0.63</c:v>
                </c:pt>
                <c:pt idx="631" formatCode="General">
                  <c:v>0.63100000000000001</c:v>
                </c:pt>
                <c:pt idx="632" formatCode="General">
                  <c:v>0.63200000000000001</c:v>
                </c:pt>
                <c:pt idx="633" formatCode="General">
                  <c:v>0.63300000000000001</c:v>
                </c:pt>
                <c:pt idx="634" formatCode="General">
                  <c:v>0.63400000000000001</c:v>
                </c:pt>
                <c:pt idx="635" formatCode="General">
                  <c:v>0.63500000000000001</c:v>
                </c:pt>
                <c:pt idx="636" formatCode="General">
                  <c:v>0.63600000000000001</c:v>
                </c:pt>
                <c:pt idx="637" formatCode="General">
                  <c:v>0.63700000000000001</c:v>
                </c:pt>
                <c:pt idx="638" formatCode="General">
                  <c:v>0.63800000000000001</c:v>
                </c:pt>
                <c:pt idx="639" formatCode="General">
                  <c:v>0.63900000000000001</c:v>
                </c:pt>
                <c:pt idx="640" formatCode="General">
                  <c:v>0.64</c:v>
                </c:pt>
                <c:pt idx="641" formatCode="General">
                  <c:v>0.64100000000000001</c:v>
                </c:pt>
                <c:pt idx="642" formatCode="General">
                  <c:v>0.64200000000000002</c:v>
                </c:pt>
                <c:pt idx="643" formatCode="General">
                  <c:v>0.64300000000000002</c:v>
                </c:pt>
                <c:pt idx="644" formatCode="General">
                  <c:v>0.64400000000000002</c:v>
                </c:pt>
                <c:pt idx="645" formatCode="General">
                  <c:v>0.64500000000000002</c:v>
                </c:pt>
                <c:pt idx="646" formatCode="General">
                  <c:v>0.64600000000000002</c:v>
                </c:pt>
                <c:pt idx="647" formatCode="General">
                  <c:v>0.64700000000000002</c:v>
                </c:pt>
                <c:pt idx="648" formatCode="General">
                  <c:v>0.64800000000000002</c:v>
                </c:pt>
                <c:pt idx="649" formatCode="General">
                  <c:v>0.64900000000000002</c:v>
                </c:pt>
                <c:pt idx="650" formatCode="General">
                  <c:v>0.65</c:v>
                </c:pt>
                <c:pt idx="651" formatCode="General">
                  <c:v>0.65100000000000002</c:v>
                </c:pt>
                <c:pt idx="652" formatCode="General">
                  <c:v>0.65200000000000002</c:v>
                </c:pt>
                <c:pt idx="653" formatCode="General">
                  <c:v>0.65300000000000002</c:v>
                </c:pt>
                <c:pt idx="654" formatCode="General">
                  <c:v>0.65400000000000003</c:v>
                </c:pt>
                <c:pt idx="655" formatCode="General">
                  <c:v>0.65500000000000003</c:v>
                </c:pt>
                <c:pt idx="656" formatCode="General">
                  <c:v>0.65600000000000003</c:v>
                </c:pt>
                <c:pt idx="657" formatCode="General">
                  <c:v>0.65700000000000003</c:v>
                </c:pt>
                <c:pt idx="658" formatCode="General">
                  <c:v>0.65800000000000003</c:v>
                </c:pt>
                <c:pt idx="659" formatCode="General">
                  <c:v>0.65900000000000003</c:v>
                </c:pt>
                <c:pt idx="660" formatCode="General">
                  <c:v>0.66</c:v>
                </c:pt>
                <c:pt idx="661" formatCode="General">
                  <c:v>0.66100000000000003</c:v>
                </c:pt>
                <c:pt idx="662" formatCode="General">
                  <c:v>0.66200000000000003</c:v>
                </c:pt>
                <c:pt idx="663" formatCode="General">
                  <c:v>0.66300000000000003</c:v>
                </c:pt>
                <c:pt idx="664" formatCode="General">
                  <c:v>0.66400000000000003</c:v>
                </c:pt>
                <c:pt idx="665" formatCode="General">
                  <c:v>0.66500000000000004</c:v>
                </c:pt>
                <c:pt idx="666" formatCode="General">
                  <c:v>0.66600000000000004</c:v>
                </c:pt>
                <c:pt idx="667" formatCode="General">
                  <c:v>0.66700000000000004</c:v>
                </c:pt>
                <c:pt idx="668" formatCode="General">
                  <c:v>0.66800000000000004</c:v>
                </c:pt>
                <c:pt idx="669" formatCode="General">
                  <c:v>0.66900000000000004</c:v>
                </c:pt>
                <c:pt idx="670" formatCode="General">
                  <c:v>0.67</c:v>
                </c:pt>
                <c:pt idx="671" formatCode="General">
                  <c:v>0.67100000000000004</c:v>
                </c:pt>
                <c:pt idx="672" formatCode="General">
                  <c:v>0.67200000000000004</c:v>
                </c:pt>
                <c:pt idx="673" formatCode="General">
                  <c:v>0.67300000000000004</c:v>
                </c:pt>
                <c:pt idx="674" formatCode="General">
                  <c:v>0.67400000000000004</c:v>
                </c:pt>
                <c:pt idx="675" formatCode="General">
                  <c:v>0.67500000000000004</c:v>
                </c:pt>
                <c:pt idx="676" formatCode="General">
                  <c:v>0.67600000000000005</c:v>
                </c:pt>
                <c:pt idx="677" formatCode="General">
                  <c:v>0.67700000000000005</c:v>
                </c:pt>
                <c:pt idx="678" formatCode="General">
                  <c:v>0.67800000000000005</c:v>
                </c:pt>
                <c:pt idx="679" formatCode="General">
                  <c:v>0.67900000000000005</c:v>
                </c:pt>
                <c:pt idx="680" formatCode="General">
                  <c:v>0.68</c:v>
                </c:pt>
                <c:pt idx="681" formatCode="General">
                  <c:v>0.68100000000000005</c:v>
                </c:pt>
                <c:pt idx="682" formatCode="General">
                  <c:v>0.68200000000000005</c:v>
                </c:pt>
                <c:pt idx="683" formatCode="General">
                  <c:v>0.68300000000000005</c:v>
                </c:pt>
                <c:pt idx="684" formatCode="General">
                  <c:v>0.68400000000000005</c:v>
                </c:pt>
                <c:pt idx="685" formatCode="General">
                  <c:v>0.68500000000000005</c:v>
                </c:pt>
                <c:pt idx="686" formatCode="General">
                  <c:v>0.68600000000000005</c:v>
                </c:pt>
                <c:pt idx="687" formatCode="General">
                  <c:v>0.68700000000000006</c:v>
                </c:pt>
                <c:pt idx="688" formatCode="General">
                  <c:v>0.68799999999999994</c:v>
                </c:pt>
                <c:pt idx="689" formatCode="General">
                  <c:v>0.68899999999999995</c:v>
                </c:pt>
                <c:pt idx="690" formatCode="General">
                  <c:v>0.69</c:v>
                </c:pt>
                <c:pt idx="691" formatCode="General">
                  <c:v>0.69099999999999995</c:v>
                </c:pt>
                <c:pt idx="692" formatCode="General">
                  <c:v>0.69199999999999995</c:v>
                </c:pt>
                <c:pt idx="693" formatCode="General">
                  <c:v>0.69299999999999995</c:v>
                </c:pt>
                <c:pt idx="694" formatCode="General">
                  <c:v>0.69399999999999995</c:v>
                </c:pt>
                <c:pt idx="695" formatCode="General">
                  <c:v>0.69499999999999995</c:v>
                </c:pt>
                <c:pt idx="696" formatCode="General">
                  <c:v>0.69599999999999995</c:v>
                </c:pt>
                <c:pt idx="697" formatCode="General">
                  <c:v>0.69699999999999995</c:v>
                </c:pt>
                <c:pt idx="698" formatCode="General">
                  <c:v>0.69799999999999995</c:v>
                </c:pt>
                <c:pt idx="699" formatCode="General">
                  <c:v>0.69899999999999995</c:v>
                </c:pt>
                <c:pt idx="700" formatCode="General">
                  <c:v>0.7</c:v>
                </c:pt>
                <c:pt idx="701" formatCode="General">
                  <c:v>0.70099999999999996</c:v>
                </c:pt>
                <c:pt idx="702" formatCode="General">
                  <c:v>0.70199999999999996</c:v>
                </c:pt>
                <c:pt idx="703" formatCode="General">
                  <c:v>0.70299999999999996</c:v>
                </c:pt>
                <c:pt idx="704" formatCode="General">
                  <c:v>0.70399999999999996</c:v>
                </c:pt>
                <c:pt idx="705" formatCode="General">
                  <c:v>0.70499999999999996</c:v>
                </c:pt>
                <c:pt idx="706" formatCode="General">
                  <c:v>0.70599999999999996</c:v>
                </c:pt>
                <c:pt idx="707" formatCode="General">
                  <c:v>0.70699999999999996</c:v>
                </c:pt>
                <c:pt idx="708" formatCode="General">
                  <c:v>0.70799999999999996</c:v>
                </c:pt>
                <c:pt idx="709" formatCode="General">
                  <c:v>0.70899999999999996</c:v>
                </c:pt>
                <c:pt idx="710" formatCode="General">
                  <c:v>0.71</c:v>
                </c:pt>
                <c:pt idx="711" formatCode="General">
                  <c:v>0.71099999999999997</c:v>
                </c:pt>
                <c:pt idx="712" formatCode="General">
                  <c:v>0.71199999999999997</c:v>
                </c:pt>
                <c:pt idx="713" formatCode="General">
                  <c:v>0.71299999999999997</c:v>
                </c:pt>
                <c:pt idx="714" formatCode="General">
                  <c:v>0.71399999999999997</c:v>
                </c:pt>
                <c:pt idx="715" formatCode="General">
                  <c:v>0.71499999999999997</c:v>
                </c:pt>
                <c:pt idx="716" formatCode="General">
                  <c:v>0.71599999999999997</c:v>
                </c:pt>
                <c:pt idx="717" formatCode="General">
                  <c:v>0.71699999999999997</c:v>
                </c:pt>
                <c:pt idx="718" formatCode="General">
                  <c:v>0.71799999999999997</c:v>
                </c:pt>
                <c:pt idx="719" formatCode="General">
                  <c:v>0.71899999999999997</c:v>
                </c:pt>
                <c:pt idx="720" formatCode="General">
                  <c:v>0.72</c:v>
                </c:pt>
                <c:pt idx="721" formatCode="General">
                  <c:v>0.72099999999999997</c:v>
                </c:pt>
                <c:pt idx="722" formatCode="General">
                  <c:v>0.72199999999999998</c:v>
                </c:pt>
                <c:pt idx="723" formatCode="General">
                  <c:v>0.72299999999999998</c:v>
                </c:pt>
                <c:pt idx="724" formatCode="General">
                  <c:v>0.72399999999999998</c:v>
                </c:pt>
                <c:pt idx="725" formatCode="General">
                  <c:v>0.72499999999999998</c:v>
                </c:pt>
                <c:pt idx="726" formatCode="General">
                  <c:v>0.72599999999999998</c:v>
                </c:pt>
                <c:pt idx="727" formatCode="General">
                  <c:v>0.72699999999999998</c:v>
                </c:pt>
                <c:pt idx="728" formatCode="General">
                  <c:v>0.72799999999999998</c:v>
                </c:pt>
                <c:pt idx="729" formatCode="General">
                  <c:v>0.72899999999999998</c:v>
                </c:pt>
                <c:pt idx="730" formatCode="General">
                  <c:v>0.73</c:v>
                </c:pt>
                <c:pt idx="731" formatCode="General">
                  <c:v>0.73099999999999998</c:v>
                </c:pt>
                <c:pt idx="732" formatCode="General">
                  <c:v>0.73199999999999998</c:v>
                </c:pt>
                <c:pt idx="733" formatCode="General">
                  <c:v>0.73299999999999998</c:v>
                </c:pt>
                <c:pt idx="734" formatCode="General">
                  <c:v>0.73399999999999999</c:v>
                </c:pt>
                <c:pt idx="735" formatCode="General">
                  <c:v>0.73499999999999999</c:v>
                </c:pt>
                <c:pt idx="736" formatCode="General">
                  <c:v>0.73599999999999999</c:v>
                </c:pt>
                <c:pt idx="737" formatCode="General">
                  <c:v>0.73699999999999999</c:v>
                </c:pt>
                <c:pt idx="738" formatCode="General">
                  <c:v>0.73799999999999999</c:v>
                </c:pt>
                <c:pt idx="739" formatCode="General">
                  <c:v>0.73899999999999999</c:v>
                </c:pt>
                <c:pt idx="740" formatCode="General">
                  <c:v>0.74</c:v>
                </c:pt>
                <c:pt idx="741" formatCode="General">
                  <c:v>0.74099999999999999</c:v>
                </c:pt>
                <c:pt idx="742" formatCode="General">
                  <c:v>0.74199999999999999</c:v>
                </c:pt>
                <c:pt idx="743" formatCode="General">
                  <c:v>0.74299999999999999</c:v>
                </c:pt>
                <c:pt idx="744" formatCode="General">
                  <c:v>0.74399999999999999</c:v>
                </c:pt>
                <c:pt idx="745" formatCode="General">
                  <c:v>0.745</c:v>
                </c:pt>
                <c:pt idx="746" formatCode="General">
                  <c:v>0.746</c:v>
                </c:pt>
                <c:pt idx="747" formatCode="General">
                  <c:v>0.747</c:v>
                </c:pt>
                <c:pt idx="748" formatCode="General">
                  <c:v>0.748</c:v>
                </c:pt>
                <c:pt idx="749" formatCode="General">
                  <c:v>0.749</c:v>
                </c:pt>
                <c:pt idx="750" formatCode="General">
                  <c:v>0.75</c:v>
                </c:pt>
                <c:pt idx="751" formatCode="General">
                  <c:v>0.751</c:v>
                </c:pt>
                <c:pt idx="752" formatCode="General">
                  <c:v>0.752</c:v>
                </c:pt>
                <c:pt idx="753" formatCode="General">
                  <c:v>0.753</c:v>
                </c:pt>
                <c:pt idx="754" formatCode="General">
                  <c:v>0.754</c:v>
                </c:pt>
                <c:pt idx="755" formatCode="General">
                  <c:v>0.755</c:v>
                </c:pt>
                <c:pt idx="756" formatCode="General">
                  <c:v>0.75600000000000001</c:v>
                </c:pt>
                <c:pt idx="757" formatCode="General">
                  <c:v>0.75700000000000001</c:v>
                </c:pt>
                <c:pt idx="758" formatCode="General">
                  <c:v>0.75800000000000001</c:v>
                </c:pt>
                <c:pt idx="759" formatCode="General">
                  <c:v>0.75900000000000001</c:v>
                </c:pt>
                <c:pt idx="760" formatCode="General">
                  <c:v>0.76</c:v>
                </c:pt>
                <c:pt idx="761" formatCode="General">
                  <c:v>0.76100000000000001</c:v>
                </c:pt>
                <c:pt idx="762" formatCode="General">
                  <c:v>0.76200000000000001</c:v>
                </c:pt>
                <c:pt idx="763" formatCode="General">
                  <c:v>0.76300000000000001</c:v>
                </c:pt>
                <c:pt idx="764" formatCode="General">
                  <c:v>0.76400000000000001</c:v>
                </c:pt>
                <c:pt idx="765" formatCode="General">
                  <c:v>0.76500000000000001</c:v>
                </c:pt>
                <c:pt idx="766" formatCode="General">
                  <c:v>0.76600000000000001</c:v>
                </c:pt>
                <c:pt idx="767" formatCode="General">
                  <c:v>0.76700000000000002</c:v>
                </c:pt>
                <c:pt idx="768" formatCode="General">
                  <c:v>0.76800000000000002</c:v>
                </c:pt>
                <c:pt idx="769" formatCode="General">
                  <c:v>0.76900000000000002</c:v>
                </c:pt>
                <c:pt idx="770" formatCode="General">
                  <c:v>0.77</c:v>
                </c:pt>
                <c:pt idx="771" formatCode="General">
                  <c:v>0.77100000000000002</c:v>
                </c:pt>
                <c:pt idx="772" formatCode="General">
                  <c:v>0.77200000000000002</c:v>
                </c:pt>
                <c:pt idx="773" formatCode="General">
                  <c:v>0.77300000000000002</c:v>
                </c:pt>
                <c:pt idx="774" formatCode="General">
                  <c:v>0.77400000000000002</c:v>
                </c:pt>
                <c:pt idx="775" formatCode="General">
                  <c:v>0.77500000000000002</c:v>
                </c:pt>
                <c:pt idx="776" formatCode="General">
                  <c:v>0.77600000000000002</c:v>
                </c:pt>
                <c:pt idx="777" formatCode="General">
                  <c:v>0.77700000000000002</c:v>
                </c:pt>
                <c:pt idx="778" formatCode="General">
                  <c:v>0.77800000000000002</c:v>
                </c:pt>
                <c:pt idx="779" formatCode="General">
                  <c:v>0.77900000000000003</c:v>
                </c:pt>
                <c:pt idx="780" formatCode="General">
                  <c:v>0.78</c:v>
                </c:pt>
                <c:pt idx="781" formatCode="General">
                  <c:v>0.78100000000000003</c:v>
                </c:pt>
                <c:pt idx="782" formatCode="General">
                  <c:v>0.78200000000000003</c:v>
                </c:pt>
                <c:pt idx="783" formatCode="General">
                  <c:v>0.78300000000000003</c:v>
                </c:pt>
                <c:pt idx="784" formatCode="General">
                  <c:v>0.78400000000000003</c:v>
                </c:pt>
                <c:pt idx="785" formatCode="General">
                  <c:v>0.78500000000000003</c:v>
                </c:pt>
                <c:pt idx="786" formatCode="General">
                  <c:v>0.78600000000000003</c:v>
                </c:pt>
                <c:pt idx="787" formatCode="General">
                  <c:v>0.78700000000000003</c:v>
                </c:pt>
                <c:pt idx="788" formatCode="General">
                  <c:v>0.78800000000000003</c:v>
                </c:pt>
                <c:pt idx="789" formatCode="General">
                  <c:v>0.78900000000000003</c:v>
                </c:pt>
                <c:pt idx="790" formatCode="General">
                  <c:v>0.79</c:v>
                </c:pt>
                <c:pt idx="791" formatCode="General">
                  <c:v>0.79100000000000004</c:v>
                </c:pt>
                <c:pt idx="792" formatCode="General">
                  <c:v>0.79200000000000004</c:v>
                </c:pt>
                <c:pt idx="793" formatCode="General">
                  <c:v>0.79300000000000004</c:v>
                </c:pt>
                <c:pt idx="794" formatCode="General">
                  <c:v>0.79400000000000004</c:v>
                </c:pt>
                <c:pt idx="795" formatCode="General">
                  <c:v>0.79500000000000004</c:v>
                </c:pt>
                <c:pt idx="796" formatCode="General">
                  <c:v>0.79600000000000004</c:v>
                </c:pt>
                <c:pt idx="797" formatCode="General">
                  <c:v>0.79700000000000004</c:v>
                </c:pt>
                <c:pt idx="798" formatCode="General">
                  <c:v>0.79800000000000004</c:v>
                </c:pt>
                <c:pt idx="799" formatCode="General">
                  <c:v>0.79900000000000004</c:v>
                </c:pt>
                <c:pt idx="800" formatCode="General">
                  <c:v>0.8</c:v>
                </c:pt>
                <c:pt idx="801" formatCode="General">
                  <c:v>0.80100000000000005</c:v>
                </c:pt>
                <c:pt idx="802" formatCode="General">
                  <c:v>0.80200000000000005</c:v>
                </c:pt>
                <c:pt idx="803" formatCode="General">
                  <c:v>0.80300000000000005</c:v>
                </c:pt>
                <c:pt idx="804" formatCode="General">
                  <c:v>0.80400000000000005</c:v>
                </c:pt>
                <c:pt idx="805" formatCode="General">
                  <c:v>0.80500000000000005</c:v>
                </c:pt>
                <c:pt idx="806" formatCode="General">
                  <c:v>0.80600000000000005</c:v>
                </c:pt>
                <c:pt idx="807" formatCode="General">
                  <c:v>0.80700000000000005</c:v>
                </c:pt>
                <c:pt idx="808" formatCode="General">
                  <c:v>0.80800000000000005</c:v>
                </c:pt>
                <c:pt idx="809" formatCode="General">
                  <c:v>0.80900000000000005</c:v>
                </c:pt>
                <c:pt idx="810" formatCode="General">
                  <c:v>0.81</c:v>
                </c:pt>
                <c:pt idx="811" formatCode="General">
                  <c:v>0.81100000000000005</c:v>
                </c:pt>
                <c:pt idx="812" formatCode="General">
                  <c:v>0.81200000000000006</c:v>
                </c:pt>
                <c:pt idx="813" formatCode="General">
                  <c:v>0.81299999999999994</c:v>
                </c:pt>
                <c:pt idx="814" formatCode="General">
                  <c:v>0.81399999999999995</c:v>
                </c:pt>
                <c:pt idx="815" formatCode="General">
                  <c:v>0.81499999999999995</c:v>
                </c:pt>
                <c:pt idx="816" formatCode="General">
                  <c:v>0.81599999999999995</c:v>
                </c:pt>
                <c:pt idx="817" formatCode="General">
                  <c:v>0.81699999999999995</c:v>
                </c:pt>
                <c:pt idx="818" formatCode="General">
                  <c:v>0.81799999999999995</c:v>
                </c:pt>
                <c:pt idx="819" formatCode="General">
                  <c:v>0.81899999999999995</c:v>
                </c:pt>
                <c:pt idx="820" formatCode="General">
                  <c:v>0.82</c:v>
                </c:pt>
                <c:pt idx="821" formatCode="General">
                  <c:v>0.82099999999999995</c:v>
                </c:pt>
                <c:pt idx="822" formatCode="General">
                  <c:v>0.82199999999999995</c:v>
                </c:pt>
                <c:pt idx="823" formatCode="General">
                  <c:v>0.82299999999999995</c:v>
                </c:pt>
                <c:pt idx="824" formatCode="General">
                  <c:v>0.82399999999999995</c:v>
                </c:pt>
                <c:pt idx="825" formatCode="General">
                  <c:v>0.82499999999999996</c:v>
                </c:pt>
                <c:pt idx="826" formatCode="General">
                  <c:v>0.82599999999999996</c:v>
                </c:pt>
                <c:pt idx="827" formatCode="General">
                  <c:v>0.82699999999999996</c:v>
                </c:pt>
                <c:pt idx="828" formatCode="General">
                  <c:v>0.82799999999999996</c:v>
                </c:pt>
                <c:pt idx="829" formatCode="General">
                  <c:v>0.82899999999999996</c:v>
                </c:pt>
                <c:pt idx="830" formatCode="General">
                  <c:v>0.83</c:v>
                </c:pt>
                <c:pt idx="831" formatCode="General">
                  <c:v>0.83099999999999996</c:v>
                </c:pt>
                <c:pt idx="832" formatCode="General">
                  <c:v>0.83199999999999996</c:v>
                </c:pt>
                <c:pt idx="833" formatCode="General">
                  <c:v>0.83299999999999996</c:v>
                </c:pt>
                <c:pt idx="834" formatCode="General">
                  <c:v>0.83399999999999996</c:v>
                </c:pt>
                <c:pt idx="835" formatCode="General">
                  <c:v>0.83499999999999996</c:v>
                </c:pt>
                <c:pt idx="836" formatCode="General">
                  <c:v>0.83599999999999997</c:v>
                </c:pt>
                <c:pt idx="837" formatCode="General">
                  <c:v>0.83699999999999997</c:v>
                </c:pt>
                <c:pt idx="838" formatCode="General">
                  <c:v>0.83799999999999997</c:v>
                </c:pt>
                <c:pt idx="839" formatCode="General">
                  <c:v>0.83899999999999997</c:v>
                </c:pt>
                <c:pt idx="840" formatCode="General">
                  <c:v>0.84</c:v>
                </c:pt>
                <c:pt idx="841" formatCode="General">
                  <c:v>0.84099999999999997</c:v>
                </c:pt>
                <c:pt idx="842" formatCode="General">
                  <c:v>0.84199999999999997</c:v>
                </c:pt>
                <c:pt idx="843" formatCode="General">
                  <c:v>0.84299999999999997</c:v>
                </c:pt>
                <c:pt idx="844" formatCode="General">
                  <c:v>0.84399999999999997</c:v>
                </c:pt>
                <c:pt idx="845" formatCode="General">
                  <c:v>0.84499999999999997</c:v>
                </c:pt>
                <c:pt idx="846" formatCode="General">
                  <c:v>0.84599999999999997</c:v>
                </c:pt>
                <c:pt idx="847" formatCode="General">
                  <c:v>0.84699999999999998</c:v>
                </c:pt>
                <c:pt idx="848" formatCode="General">
                  <c:v>0.84799999999999998</c:v>
                </c:pt>
                <c:pt idx="849" formatCode="General">
                  <c:v>0.84899999999999998</c:v>
                </c:pt>
                <c:pt idx="850" formatCode="General">
                  <c:v>0.85</c:v>
                </c:pt>
                <c:pt idx="851" formatCode="General">
                  <c:v>0.85099999999999998</c:v>
                </c:pt>
                <c:pt idx="852" formatCode="General">
                  <c:v>0.85199999999999998</c:v>
                </c:pt>
                <c:pt idx="853" formatCode="General">
                  <c:v>0.85299999999999998</c:v>
                </c:pt>
                <c:pt idx="854" formatCode="General">
                  <c:v>0.85399999999999998</c:v>
                </c:pt>
                <c:pt idx="855" formatCode="General">
                  <c:v>0.85499999999999998</c:v>
                </c:pt>
                <c:pt idx="856" formatCode="General">
                  <c:v>0.85599999999999998</c:v>
                </c:pt>
                <c:pt idx="857" formatCode="General">
                  <c:v>0.85699999999999998</c:v>
                </c:pt>
                <c:pt idx="858" formatCode="General">
                  <c:v>0.85799999999999998</c:v>
                </c:pt>
                <c:pt idx="859" formatCode="General">
                  <c:v>0.85899999999999999</c:v>
                </c:pt>
                <c:pt idx="860" formatCode="General">
                  <c:v>0.86</c:v>
                </c:pt>
                <c:pt idx="861" formatCode="General">
                  <c:v>0.86099999999999999</c:v>
                </c:pt>
                <c:pt idx="862" formatCode="General">
                  <c:v>0.86199999999999999</c:v>
                </c:pt>
                <c:pt idx="863" formatCode="General">
                  <c:v>0.86299999999999999</c:v>
                </c:pt>
                <c:pt idx="864" formatCode="General">
                  <c:v>0.86399999999999999</c:v>
                </c:pt>
                <c:pt idx="865" formatCode="General">
                  <c:v>0.86499999999999999</c:v>
                </c:pt>
                <c:pt idx="866" formatCode="General">
                  <c:v>0.86599999999999999</c:v>
                </c:pt>
                <c:pt idx="867" formatCode="General">
                  <c:v>0.86699999999999999</c:v>
                </c:pt>
                <c:pt idx="868" formatCode="General">
                  <c:v>0.86799999999999999</c:v>
                </c:pt>
                <c:pt idx="869" formatCode="General">
                  <c:v>0.86899999999999999</c:v>
                </c:pt>
                <c:pt idx="870" formatCode="General">
                  <c:v>0.87</c:v>
                </c:pt>
                <c:pt idx="871" formatCode="General">
                  <c:v>0.871</c:v>
                </c:pt>
                <c:pt idx="872" formatCode="General">
                  <c:v>0.872</c:v>
                </c:pt>
                <c:pt idx="873" formatCode="General">
                  <c:v>0.873</c:v>
                </c:pt>
                <c:pt idx="874" formatCode="General">
                  <c:v>0.874</c:v>
                </c:pt>
                <c:pt idx="875" formatCode="General">
                  <c:v>0.875</c:v>
                </c:pt>
                <c:pt idx="876" formatCode="General">
                  <c:v>0.876</c:v>
                </c:pt>
                <c:pt idx="877" formatCode="General">
                  <c:v>0.877</c:v>
                </c:pt>
                <c:pt idx="878" formatCode="General">
                  <c:v>0.878</c:v>
                </c:pt>
                <c:pt idx="879" formatCode="General">
                  <c:v>0.879</c:v>
                </c:pt>
                <c:pt idx="880" formatCode="General">
                  <c:v>0.88</c:v>
                </c:pt>
                <c:pt idx="881" formatCode="General">
                  <c:v>0.88100000000000001</c:v>
                </c:pt>
                <c:pt idx="882" formatCode="General">
                  <c:v>0.88200000000000001</c:v>
                </c:pt>
                <c:pt idx="883" formatCode="General">
                  <c:v>0.88300000000000001</c:v>
                </c:pt>
                <c:pt idx="884" formatCode="General">
                  <c:v>0.88400000000000001</c:v>
                </c:pt>
                <c:pt idx="885" formatCode="General">
                  <c:v>0.88500000000000001</c:v>
                </c:pt>
                <c:pt idx="886" formatCode="General">
                  <c:v>0.88600000000000001</c:v>
                </c:pt>
                <c:pt idx="887" formatCode="General">
                  <c:v>0.88700000000000001</c:v>
                </c:pt>
                <c:pt idx="888" formatCode="General">
                  <c:v>0.88800000000000001</c:v>
                </c:pt>
                <c:pt idx="889" formatCode="General">
                  <c:v>0.88900000000000001</c:v>
                </c:pt>
                <c:pt idx="890" formatCode="General">
                  <c:v>0.89</c:v>
                </c:pt>
                <c:pt idx="891" formatCode="General">
                  <c:v>0.89100000000000001</c:v>
                </c:pt>
                <c:pt idx="892" formatCode="General">
                  <c:v>0.89200000000000002</c:v>
                </c:pt>
                <c:pt idx="893" formatCode="General">
                  <c:v>0.89300000000000002</c:v>
                </c:pt>
                <c:pt idx="894" formatCode="General">
                  <c:v>0.89400000000000002</c:v>
                </c:pt>
                <c:pt idx="895" formatCode="General">
                  <c:v>0.89500000000000002</c:v>
                </c:pt>
                <c:pt idx="896" formatCode="General">
                  <c:v>0.89600000000000002</c:v>
                </c:pt>
                <c:pt idx="897" formatCode="General">
                  <c:v>0.89700000000000002</c:v>
                </c:pt>
                <c:pt idx="898" formatCode="General">
                  <c:v>0.89800000000000002</c:v>
                </c:pt>
                <c:pt idx="899" formatCode="General">
                  <c:v>0.89900000000000002</c:v>
                </c:pt>
                <c:pt idx="900" formatCode="General">
                  <c:v>0.9</c:v>
                </c:pt>
                <c:pt idx="901" formatCode="General">
                  <c:v>0.90100000000000002</c:v>
                </c:pt>
                <c:pt idx="902" formatCode="General">
                  <c:v>0.90200000000000002</c:v>
                </c:pt>
                <c:pt idx="903" formatCode="General">
                  <c:v>0.90300000000000002</c:v>
                </c:pt>
                <c:pt idx="904" formatCode="General">
                  <c:v>0.90400000000000003</c:v>
                </c:pt>
                <c:pt idx="905" formatCode="General">
                  <c:v>0.90500000000000003</c:v>
                </c:pt>
                <c:pt idx="906" formatCode="General">
                  <c:v>0.90600000000000003</c:v>
                </c:pt>
                <c:pt idx="907" formatCode="General">
                  <c:v>0.90700000000000003</c:v>
                </c:pt>
                <c:pt idx="908" formatCode="General">
                  <c:v>0.90800000000000003</c:v>
                </c:pt>
                <c:pt idx="909" formatCode="General">
                  <c:v>0.90900000000000003</c:v>
                </c:pt>
                <c:pt idx="910" formatCode="General">
                  <c:v>0.91</c:v>
                </c:pt>
                <c:pt idx="911" formatCode="General">
                  <c:v>0.91100000000000003</c:v>
                </c:pt>
                <c:pt idx="912" formatCode="General">
                  <c:v>0.91200000000000003</c:v>
                </c:pt>
                <c:pt idx="913" formatCode="General">
                  <c:v>0.91300000000000003</c:v>
                </c:pt>
                <c:pt idx="914" formatCode="General">
                  <c:v>0.91400000000000003</c:v>
                </c:pt>
                <c:pt idx="915" formatCode="General">
                  <c:v>0.91500000000000004</c:v>
                </c:pt>
                <c:pt idx="916" formatCode="General">
                  <c:v>0.91600000000000004</c:v>
                </c:pt>
                <c:pt idx="917" formatCode="General">
                  <c:v>0.91700000000000004</c:v>
                </c:pt>
                <c:pt idx="918" formatCode="General">
                  <c:v>0.91800000000000004</c:v>
                </c:pt>
                <c:pt idx="919" formatCode="General">
                  <c:v>0.91900000000000004</c:v>
                </c:pt>
                <c:pt idx="920" formatCode="General">
                  <c:v>0.92</c:v>
                </c:pt>
                <c:pt idx="921" formatCode="General">
                  <c:v>0.92100000000000004</c:v>
                </c:pt>
                <c:pt idx="922" formatCode="General">
                  <c:v>0.92200000000000004</c:v>
                </c:pt>
                <c:pt idx="923" formatCode="General">
                  <c:v>0.92300000000000004</c:v>
                </c:pt>
                <c:pt idx="924" formatCode="General">
                  <c:v>0.92400000000000004</c:v>
                </c:pt>
                <c:pt idx="925" formatCode="General">
                  <c:v>0.92500000000000004</c:v>
                </c:pt>
                <c:pt idx="926" formatCode="General">
                  <c:v>0.92600000000000005</c:v>
                </c:pt>
                <c:pt idx="927" formatCode="General">
                  <c:v>0.92700000000000005</c:v>
                </c:pt>
                <c:pt idx="928" formatCode="General">
                  <c:v>0.92800000000000005</c:v>
                </c:pt>
                <c:pt idx="929" formatCode="General">
                  <c:v>0.92900000000000005</c:v>
                </c:pt>
                <c:pt idx="930" formatCode="General">
                  <c:v>0.93</c:v>
                </c:pt>
                <c:pt idx="931" formatCode="General">
                  <c:v>0.93100000000000005</c:v>
                </c:pt>
                <c:pt idx="932" formatCode="General">
                  <c:v>0.93200000000000005</c:v>
                </c:pt>
                <c:pt idx="933" formatCode="General">
                  <c:v>0.93300000000000005</c:v>
                </c:pt>
                <c:pt idx="934" formatCode="General">
                  <c:v>0.93400000000000005</c:v>
                </c:pt>
                <c:pt idx="935" formatCode="General">
                  <c:v>0.93500000000000005</c:v>
                </c:pt>
                <c:pt idx="936" formatCode="General">
                  <c:v>0.93600000000000005</c:v>
                </c:pt>
                <c:pt idx="937" formatCode="General">
                  <c:v>0.93700000000000006</c:v>
                </c:pt>
                <c:pt idx="938" formatCode="General">
                  <c:v>0.93799999999999994</c:v>
                </c:pt>
                <c:pt idx="939" formatCode="General">
                  <c:v>0.93899999999999995</c:v>
                </c:pt>
                <c:pt idx="940" formatCode="General">
                  <c:v>0.94</c:v>
                </c:pt>
                <c:pt idx="941" formatCode="General">
                  <c:v>0.94099999999999995</c:v>
                </c:pt>
                <c:pt idx="942" formatCode="General">
                  <c:v>0.94199999999999995</c:v>
                </c:pt>
                <c:pt idx="943" formatCode="General">
                  <c:v>0.94299999999999995</c:v>
                </c:pt>
                <c:pt idx="944" formatCode="General">
                  <c:v>0.94399999999999995</c:v>
                </c:pt>
                <c:pt idx="945" formatCode="General">
                  <c:v>0.94499999999999995</c:v>
                </c:pt>
                <c:pt idx="946" formatCode="General">
                  <c:v>0.94599999999999995</c:v>
                </c:pt>
                <c:pt idx="947" formatCode="General">
                  <c:v>0.94699999999999995</c:v>
                </c:pt>
                <c:pt idx="948" formatCode="General">
                  <c:v>0.94799999999999995</c:v>
                </c:pt>
                <c:pt idx="949" formatCode="General">
                  <c:v>0.94899999999999995</c:v>
                </c:pt>
                <c:pt idx="950" formatCode="General">
                  <c:v>0.95</c:v>
                </c:pt>
                <c:pt idx="951" formatCode="General">
                  <c:v>0.95099999999999996</c:v>
                </c:pt>
                <c:pt idx="952" formatCode="General">
                  <c:v>0.95199999999999996</c:v>
                </c:pt>
                <c:pt idx="953" formatCode="General">
                  <c:v>0.95299999999999996</c:v>
                </c:pt>
                <c:pt idx="954" formatCode="General">
                  <c:v>0.95399999999999996</c:v>
                </c:pt>
                <c:pt idx="955" formatCode="General">
                  <c:v>0.95499999999999996</c:v>
                </c:pt>
                <c:pt idx="956" formatCode="General">
                  <c:v>0.95599999999999996</c:v>
                </c:pt>
                <c:pt idx="957" formatCode="General">
                  <c:v>0.95699999999999996</c:v>
                </c:pt>
                <c:pt idx="958" formatCode="General">
                  <c:v>0.95799999999999996</c:v>
                </c:pt>
                <c:pt idx="959" formatCode="General">
                  <c:v>0.95899999999999996</c:v>
                </c:pt>
                <c:pt idx="960" formatCode="General">
                  <c:v>0.96</c:v>
                </c:pt>
                <c:pt idx="961" formatCode="General">
                  <c:v>0.96099999999999997</c:v>
                </c:pt>
                <c:pt idx="962" formatCode="General">
                  <c:v>0.96199999999999997</c:v>
                </c:pt>
                <c:pt idx="963" formatCode="General">
                  <c:v>0.96299999999999997</c:v>
                </c:pt>
                <c:pt idx="964" formatCode="General">
                  <c:v>0.96399999999999997</c:v>
                </c:pt>
                <c:pt idx="965" formatCode="General">
                  <c:v>0.96499999999999997</c:v>
                </c:pt>
                <c:pt idx="966" formatCode="General">
                  <c:v>0.96599999999999997</c:v>
                </c:pt>
                <c:pt idx="967" formatCode="General">
                  <c:v>0.96699999999999997</c:v>
                </c:pt>
                <c:pt idx="968" formatCode="General">
                  <c:v>0.96799999999999997</c:v>
                </c:pt>
                <c:pt idx="969" formatCode="General">
                  <c:v>0.96899999999999997</c:v>
                </c:pt>
                <c:pt idx="970" formatCode="General">
                  <c:v>0.97</c:v>
                </c:pt>
                <c:pt idx="971" formatCode="General">
                  <c:v>0.97099999999999997</c:v>
                </c:pt>
                <c:pt idx="972" formatCode="General">
                  <c:v>0.97199999999999998</c:v>
                </c:pt>
                <c:pt idx="973" formatCode="General">
                  <c:v>0.97299999999999998</c:v>
                </c:pt>
                <c:pt idx="974" formatCode="General">
                  <c:v>0.97399999999999998</c:v>
                </c:pt>
                <c:pt idx="975" formatCode="General">
                  <c:v>0.97499999999999998</c:v>
                </c:pt>
                <c:pt idx="976" formatCode="General">
                  <c:v>0.97599999999999998</c:v>
                </c:pt>
                <c:pt idx="977" formatCode="General">
                  <c:v>0.97699999999999998</c:v>
                </c:pt>
                <c:pt idx="978" formatCode="General">
                  <c:v>0.97799999999999998</c:v>
                </c:pt>
                <c:pt idx="979" formatCode="General">
                  <c:v>0.97899999999999998</c:v>
                </c:pt>
                <c:pt idx="980" formatCode="General">
                  <c:v>0.98</c:v>
                </c:pt>
                <c:pt idx="981" formatCode="General">
                  <c:v>0.98099999999999998</c:v>
                </c:pt>
                <c:pt idx="982" formatCode="General">
                  <c:v>0.98199999999999998</c:v>
                </c:pt>
                <c:pt idx="983" formatCode="General">
                  <c:v>0.98299999999999998</c:v>
                </c:pt>
                <c:pt idx="984" formatCode="General">
                  <c:v>0.98399999999999999</c:v>
                </c:pt>
                <c:pt idx="985" formatCode="General">
                  <c:v>0.98499999999999999</c:v>
                </c:pt>
                <c:pt idx="986" formatCode="General">
                  <c:v>0.98599999999999999</c:v>
                </c:pt>
                <c:pt idx="987" formatCode="General">
                  <c:v>0.98699999999999999</c:v>
                </c:pt>
                <c:pt idx="988" formatCode="General">
                  <c:v>0.98799999999999999</c:v>
                </c:pt>
                <c:pt idx="989" formatCode="General">
                  <c:v>0.98899999999999999</c:v>
                </c:pt>
                <c:pt idx="990" formatCode="General">
                  <c:v>0.99</c:v>
                </c:pt>
                <c:pt idx="991" formatCode="General">
                  <c:v>0.99099999999999999</c:v>
                </c:pt>
                <c:pt idx="992" formatCode="General">
                  <c:v>0.99199999999999999</c:v>
                </c:pt>
                <c:pt idx="993" formatCode="General">
                  <c:v>0.99299999999999999</c:v>
                </c:pt>
                <c:pt idx="994" formatCode="General">
                  <c:v>0.99399999999999999</c:v>
                </c:pt>
                <c:pt idx="995" formatCode="General">
                  <c:v>0.995</c:v>
                </c:pt>
                <c:pt idx="996" formatCode="General">
                  <c:v>0.996</c:v>
                </c:pt>
                <c:pt idx="997" formatCode="General">
                  <c:v>0.997</c:v>
                </c:pt>
                <c:pt idx="998" formatCode="General">
                  <c:v>0.998</c:v>
                </c:pt>
                <c:pt idx="999" formatCode="General">
                  <c:v>0.999</c:v>
                </c:pt>
                <c:pt idx="1000" formatCode="General">
                  <c:v>1</c:v>
                </c:pt>
                <c:pt idx="1001" formatCode="General">
                  <c:v>1.0009999999999999</c:v>
                </c:pt>
                <c:pt idx="1002" formatCode="General">
                  <c:v>1.002</c:v>
                </c:pt>
                <c:pt idx="1003" formatCode="General">
                  <c:v>1.0029999999999999</c:v>
                </c:pt>
                <c:pt idx="1004" formatCode="General">
                  <c:v>1.004</c:v>
                </c:pt>
                <c:pt idx="1005" formatCode="General">
                  <c:v>1.0049999999999999</c:v>
                </c:pt>
                <c:pt idx="1006" formatCode="General">
                  <c:v>1.006</c:v>
                </c:pt>
                <c:pt idx="1007" formatCode="General">
                  <c:v>1.0069999999999999</c:v>
                </c:pt>
                <c:pt idx="1008" formatCode="General">
                  <c:v>1.008</c:v>
                </c:pt>
                <c:pt idx="1009" formatCode="General">
                  <c:v>1.0089999999999999</c:v>
                </c:pt>
                <c:pt idx="1010" formatCode="General">
                  <c:v>1.01</c:v>
                </c:pt>
                <c:pt idx="1011" formatCode="General">
                  <c:v>1.0109999999999999</c:v>
                </c:pt>
                <c:pt idx="1012" formatCode="General">
                  <c:v>1.012</c:v>
                </c:pt>
                <c:pt idx="1013" formatCode="General">
                  <c:v>1.0129999999999999</c:v>
                </c:pt>
                <c:pt idx="1014" formatCode="General">
                  <c:v>1.014</c:v>
                </c:pt>
                <c:pt idx="1015" formatCode="General">
                  <c:v>1.0149999999999999</c:v>
                </c:pt>
                <c:pt idx="1016" formatCode="General">
                  <c:v>1.016</c:v>
                </c:pt>
                <c:pt idx="1017" formatCode="General">
                  <c:v>1.0169999999999999</c:v>
                </c:pt>
                <c:pt idx="1018" formatCode="General">
                  <c:v>1.018</c:v>
                </c:pt>
                <c:pt idx="1019" formatCode="General">
                  <c:v>1.0189999999999999</c:v>
                </c:pt>
                <c:pt idx="1020" formatCode="General">
                  <c:v>1.02</c:v>
                </c:pt>
                <c:pt idx="1021" formatCode="General">
                  <c:v>1.0209999999999999</c:v>
                </c:pt>
                <c:pt idx="1022" formatCode="General">
                  <c:v>1.022</c:v>
                </c:pt>
                <c:pt idx="1023" formatCode="General">
                  <c:v>1.0229999999999999</c:v>
                </c:pt>
                <c:pt idx="1024" formatCode="General">
                  <c:v>1.024</c:v>
                </c:pt>
                <c:pt idx="1025" formatCode="General">
                  <c:v>1.0249999999999999</c:v>
                </c:pt>
                <c:pt idx="1026" formatCode="General">
                  <c:v>1.026</c:v>
                </c:pt>
                <c:pt idx="1027" formatCode="General">
                  <c:v>1.0269999999999999</c:v>
                </c:pt>
                <c:pt idx="1028" formatCode="General">
                  <c:v>1.028</c:v>
                </c:pt>
                <c:pt idx="1029" formatCode="General">
                  <c:v>1.0289999999999999</c:v>
                </c:pt>
                <c:pt idx="1030" formatCode="General">
                  <c:v>1.03</c:v>
                </c:pt>
                <c:pt idx="1031" formatCode="General">
                  <c:v>1.0309999999999999</c:v>
                </c:pt>
                <c:pt idx="1032" formatCode="General">
                  <c:v>1.032</c:v>
                </c:pt>
                <c:pt idx="1033" formatCode="General">
                  <c:v>1.0329999999999999</c:v>
                </c:pt>
                <c:pt idx="1034" formatCode="General">
                  <c:v>1.034</c:v>
                </c:pt>
                <c:pt idx="1035" formatCode="General">
                  <c:v>1.0349999999999999</c:v>
                </c:pt>
                <c:pt idx="1036" formatCode="General">
                  <c:v>1.036</c:v>
                </c:pt>
                <c:pt idx="1037" formatCode="General">
                  <c:v>1.0369999999999999</c:v>
                </c:pt>
                <c:pt idx="1038" formatCode="General">
                  <c:v>1.038</c:v>
                </c:pt>
                <c:pt idx="1039" formatCode="General">
                  <c:v>1.0389999999999999</c:v>
                </c:pt>
                <c:pt idx="1040" formatCode="General">
                  <c:v>1.04</c:v>
                </c:pt>
                <c:pt idx="1041" formatCode="General">
                  <c:v>1.0409999999999999</c:v>
                </c:pt>
                <c:pt idx="1042" formatCode="General">
                  <c:v>1.042</c:v>
                </c:pt>
                <c:pt idx="1043" formatCode="General">
                  <c:v>1.0429999999999999</c:v>
                </c:pt>
                <c:pt idx="1044" formatCode="General">
                  <c:v>1.044</c:v>
                </c:pt>
                <c:pt idx="1045" formatCode="General">
                  <c:v>1.0449999999999999</c:v>
                </c:pt>
                <c:pt idx="1046" formatCode="General">
                  <c:v>1.046</c:v>
                </c:pt>
                <c:pt idx="1047" formatCode="General">
                  <c:v>1.0469999999999999</c:v>
                </c:pt>
                <c:pt idx="1048" formatCode="General">
                  <c:v>1.048</c:v>
                </c:pt>
                <c:pt idx="1049" formatCode="General">
                  <c:v>1.0489999999999999</c:v>
                </c:pt>
                <c:pt idx="1050" formatCode="General">
                  <c:v>1.05</c:v>
                </c:pt>
                <c:pt idx="1051" formatCode="General">
                  <c:v>1.0509999999999999</c:v>
                </c:pt>
                <c:pt idx="1052" formatCode="General">
                  <c:v>1.052</c:v>
                </c:pt>
                <c:pt idx="1053" formatCode="General">
                  <c:v>1.0529999999999999</c:v>
                </c:pt>
                <c:pt idx="1054" formatCode="General">
                  <c:v>1.054</c:v>
                </c:pt>
                <c:pt idx="1055" formatCode="General">
                  <c:v>1.0549999999999999</c:v>
                </c:pt>
                <c:pt idx="1056" formatCode="General">
                  <c:v>1.056</c:v>
                </c:pt>
                <c:pt idx="1057" formatCode="General">
                  <c:v>1.0569999999999999</c:v>
                </c:pt>
                <c:pt idx="1058" formatCode="General">
                  <c:v>1.0580000000000001</c:v>
                </c:pt>
                <c:pt idx="1059" formatCode="General">
                  <c:v>1.0589999999999999</c:v>
                </c:pt>
                <c:pt idx="1060" formatCode="General">
                  <c:v>1.06</c:v>
                </c:pt>
                <c:pt idx="1061" formatCode="General">
                  <c:v>1.0609999999999999</c:v>
                </c:pt>
                <c:pt idx="1062" formatCode="General">
                  <c:v>1.0620000000000001</c:v>
                </c:pt>
                <c:pt idx="1063" formatCode="General">
                  <c:v>1.0629999999999999</c:v>
                </c:pt>
                <c:pt idx="1064" formatCode="General">
                  <c:v>1.0640000000000001</c:v>
                </c:pt>
                <c:pt idx="1065" formatCode="General">
                  <c:v>1.0649999999999999</c:v>
                </c:pt>
                <c:pt idx="1066" formatCode="General">
                  <c:v>1.0660000000000001</c:v>
                </c:pt>
                <c:pt idx="1067" formatCode="General">
                  <c:v>1.0669999999999999</c:v>
                </c:pt>
                <c:pt idx="1068" formatCode="General">
                  <c:v>1.0680000000000001</c:v>
                </c:pt>
                <c:pt idx="1069" formatCode="General">
                  <c:v>1.069</c:v>
                </c:pt>
                <c:pt idx="1070" formatCode="General">
                  <c:v>1.07</c:v>
                </c:pt>
                <c:pt idx="1071" formatCode="General">
                  <c:v>1.071</c:v>
                </c:pt>
                <c:pt idx="1072" formatCode="General">
                  <c:v>1.0720000000000001</c:v>
                </c:pt>
                <c:pt idx="1073" formatCode="General">
                  <c:v>1.073</c:v>
                </c:pt>
                <c:pt idx="1074" formatCode="General">
                  <c:v>1.0740000000000001</c:v>
                </c:pt>
                <c:pt idx="1075" formatCode="General">
                  <c:v>1.075</c:v>
                </c:pt>
                <c:pt idx="1076" formatCode="General">
                  <c:v>1.0760000000000001</c:v>
                </c:pt>
                <c:pt idx="1077" formatCode="General">
                  <c:v>1.077</c:v>
                </c:pt>
                <c:pt idx="1078" formatCode="General">
                  <c:v>1.0780000000000001</c:v>
                </c:pt>
                <c:pt idx="1079" formatCode="General">
                  <c:v>1.079</c:v>
                </c:pt>
                <c:pt idx="1080" formatCode="General">
                  <c:v>1.08</c:v>
                </c:pt>
                <c:pt idx="1081" formatCode="General">
                  <c:v>1.081</c:v>
                </c:pt>
                <c:pt idx="1082" formatCode="General">
                  <c:v>1.0820000000000001</c:v>
                </c:pt>
                <c:pt idx="1083" formatCode="General">
                  <c:v>1.083</c:v>
                </c:pt>
                <c:pt idx="1084" formatCode="General">
                  <c:v>1.0840000000000001</c:v>
                </c:pt>
                <c:pt idx="1085" formatCode="General">
                  <c:v>1.085</c:v>
                </c:pt>
                <c:pt idx="1086" formatCode="General">
                  <c:v>1.0860000000000001</c:v>
                </c:pt>
                <c:pt idx="1087" formatCode="General">
                  <c:v>1.087</c:v>
                </c:pt>
                <c:pt idx="1088" formatCode="General">
                  <c:v>1.0880000000000001</c:v>
                </c:pt>
                <c:pt idx="1089" formatCode="General">
                  <c:v>1.089</c:v>
                </c:pt>
                <c:pt idx="1090" formatCode="General">
                  <c:v>1.0900000000000001</c:v>
                </c:pt>
                <c:pt idx="1091" formatCode="General">
                  <c:v>1.091</c:v>
                </c:pt>
                <c:pt idx="1092" formatCode="General">
                  <c:v>1.0920000000000001</c:v>
                </c:pt>
                <c:pt idx="1093" formatCode="General">
                  <c:v>1.093</c:v>
                </c:pt>
                <c:pt idx="1094" formatCode="General">
                  <c:v>1.0940000000000001</c:v>
                </c:pt>
                <c:pt idx="1095" formatCode="General">
                  <c:v>1.095</c:v>
                </c:pt>
                <c:pt idx="1096" formatCode="General">
                  <c:v>1.0960000000000001</c:v>
                </c:pt>
                <c:pt idx="1097" formatCode="General">
                  <c:v>1.097</c:v>
                </c:pt>
                <c:pt idx="1098" formatCode="General">
                  <c:v>1.0980000000000001</c:v>
                </c:pt>
                <c:pt idx="1099" formatCode="General">
                  <c:v>1.099</c:v>
                </c:pt>
                <c:pt idx="1100" formatCode="General">
                  <c:v>1.1000000000000001</c:v>
                </c:pt>
                <c:pt idx="1101" formatCode="General">
                  <c:v>1.101</c:v>
                </c:pt>
                <c:pt idx="1102" formatCode="General">
                  <c:v>1.1020000000000001</c:v>
                </c:pt>
                <c:pt idx="1103" formatCode="General">
                  <c:v>1.103</c:v>
                </c:pt>
                <c:pt idx="1104" formatCode="General">
                  <c:v>1.1040000000000001</c:v>
                </c:pt>
                <c:pt idx="1105" formatCode="General">
                  <c:v>1.105</c:v>
                </c:pt>
                <c:pt idx="1106" formatCode="General">
                  <c:v>1.1060000000000001</c:v>
                </c:pt>
                <c:pt idx="1107" formatCode="General">
                  <c:v>1.107</c:v>
                </c:pt>
                <c:pt idx="1108" formatCode="General">
                  <c:v>1.1080000000000001</c:v>
                </c:pt>
                <c:pt idx="1109" formatCode="General">
                  <c:v>1.109</c:v>
                </c:pt>
                <c:pt idx="1110" formatCode="General">
                  <c:v>1.1100000000000001</c:v>
                </c:pt>
                <c:pt idx="1111" formatCode="General">
                  <c:v>1.111</c:v>
                </c:pt>
                <c:pt idx="1112" formatCode="General">
                  <c:v>1.1120000000000001</c:v>
                </c:pt>
                <c:pt idx="1113" formatCode="General">
                  <c:v>1.113</c:v>
                </c:pt>
                <c:pt idx="1114" formatCode="General">
                  <c:v>1.1140000000000001</c:v>
                </c:pt>
                <c:pt idx="1115" formatCode="General">
                  <c:v>1.115</c:v>
                </c:pt>
                <c:pt idx="1116" formatCode="General">
                  <c:v>1.1160000000000001</c:v>
                </c:pt>
                <c:pt idx="1117" formatCode="General">
                  <c:v>1.117</c:v>
                </c:pt>
                <c:pt idx="1118" formatCode="General">
                  <c:v>1.1180000000000001</c:v>
                </c:pt>
                <c:pt idx="1119" formatCode="General">
                  <c:v>1.119</c:v>
                </c:pt>
                <c:pt idx="1120" formatCode="General">
                  <c:v>1.1200000000000001</c:v>
                </c:pt>
                <c:pt idx="1121" formatCode="General">
                  <c:v>1.121</c:v>
                </c:pt>
                <c:pt idx="1122" formatCode="General">
                  <c:v>1.1220000000000001</c:v>
                </c:pt>
                <c:pt idx="1123" formatCode="General">
                  <c:v>1.123</c:v>
                </c:pt>
                <c:pt idx="1124" formatCode="General">
                  <c:v>1.1240000000000001</c:v>
                </c:pt>
                <c:pt idx="1125" formatCode="General">
                  <c:v>1.125</c:v>
                </c:pt>
                <c:pt idx="1126" formatCode="General">
                  <c:v>1.1259999999999999</c:v>
                </c:pt>
                <c:pt idx="1127" formatCode="General">
                  <c:v>1.127</c:v>
                </c:pt>
                <c:pt idx="1128" formatCode="General">
                  <c:v>1.1279999999999999</c:v>
                </c:pt>
                <c:pt idx="1129" formatCode="General">
                  <c:v>1.129</c:v>
                </c:pt>
                <c:pt idx="1130" formatCode="General">
                  <c:v>1.1299999999999999</c:v>
                </c:pt>
                <c:pt idx="1131" formatCode="General">
                  <c:v>1.131</c:v>
                </c:pt>
                <c:pt idx="1132" formatCode="General">
                  <c:v>1.1319999999999999</c:v>
                </c:pt>
                <c:pt idx="1133" formatCode="General">
                  <c:v>1.133</c:v>
                </c:pt>
                <c:pt idx="1134" formatCode="General">
                  <c:v>1.1339999999999999</c:v>
                </c:pt>
                <c:pt idx="1135" formatCode="General">
                  <c:v>1.135</c:v>
                </c:pt>
                <c:pt idx="1136" formatCode="General">
                  <c:v>1.1359999999999999</c:v>
                </c:pt>
                <c:pt idx="1137" formatCode="General">
                  <c:v>1.137</c:v>
                </c:pt>
                <c:pt idx="1138" formatCode="General">
                  <c:v>1.1379999999999999</c:v>
                </c:pt>
                <c:pt idx="1139" formatCode="General">
                  <c:v>1.139</c:v>
                </c:pt>
                <c:pt idx="1140" formatCode="General">
                  <c:v>1.1399999999999999</c:v>
                </c:pt>
                <c:pt idx="1141" formatCode="General">
                  <c:v>1.141</c:v>
                </c:pt>
                <c:pt idx="1142" formatCode="General">
                  <c:v>1.1419999999999999</c:v>
                </c:pt>
                <c:pt idx="1143" formatCode="General">
                  <c:v>1.143</c:v>
                </c:pt>
                <c:pt idx="1144" formatCode="General">
                  <c:v>1.1439999999999999</c:v>
                </c:pt>
                <c:pt idx="1145" formatCode="General">
                  <c:v>1.145</c:v>
                </c:pt>
                <c:pt idx="1146" formatCode="General">
                  <c:v>1.1459999999999999</c:v>
                </c:pt>
                <c:pt idx="1147" formatCode="General">
                  <c:v>1.147</c:v>
                </c:pt>
                <c:pt idx="1148" formatCode="General">
                  <c:v>1.1479999999999999</c:v>
                </c:pt>
                <c:pt idx="1149" formatCode="General">
                  <c:v>1.149</c:v>
                </c:pt>
                <c:pt idx="1150" formatCode="General">
                  <c:v>1.1499999999999999</c:v>
                </c:pt>
                <c:pt idx="1151" formatCode="General">
                  <c:v>1.151</c:v>
                </c:pt>
                <c:pt idx="1152" formatCode="General">
                  <c:v>1.1519999999999999</c:v>
                </c:pt>
                <c:pt idx="1153" formatCode="General">
                  <c:v>1.153</c:v>
                </c:pt>
                <c:pt idx="1154" formatCode="General">
                  <c:v>1.1539999999999999</c:v>
                </c:pt>
                <c:pt idx="1155" formatCode="General">
                  <c:v>1.155</c:v>
                </c:pt>
                <c:pt idx="1156" formatCode="General">
                  <c:v>1.1559999999999999</c:v>
                </c:pt>
                <c:pt idx="1157" formatCode="General">
                  <c:v>1.157</c:v>
                </c:pt>
                <c:pt idx="1158" formatCode="General">
                  <c:v>1.1579999999999999</c:v>
                </c:pt>
                <c:pt idx="1159" formatCode="General">
                  <c:v>1.159</c:v>
                </c:pt>
                <c:pt idx="1160" formatCode="General">
                  <c:v>1.1599999999999999</c:v>
                </c:pt>
                <c:pt idx="1161" formatCode="General">
                  <c:v>1.161</c:v>
                </c:pt>
                <c:pt idx="1162" formatCode="General">
                  <c:v>1.1619999999999999</c:v>
                </c:pt>
                <c:pt idx="1163" formatCode="General">
                  <c:v>1.163</c:v>
                </c:pt>
                <c:pt idx="1164" formatCode="General">
                  <c:v>1.1639999999999999</c:v>
                </c:pt>
                <c:pt idx="1165" formatCode="General">
                  <c:v>1.165</c:v>
                </c:pt>
                <c:pt idx="1166" formatCode="General">
                  <c:v>1.1659999999999999</c:v>
                </c:pt>
                <c:pt idx="1167" formatCode="General">
                  <c:v>1.167</c:v>
                </c:pt>
                <c:pt idx="1168" formatCode="General">
                  <c:v>1.1679999999999999</c:v>
                </c:pt>
                <c:pt idx="1169" formatCode="General">
                  <c:v>1.169</c:v>
                </c:pt>
                <c:pt idx="1170" formatCode="General">
                  <c:v>1.17</c:v>
                </c:pt>
                <c:pt idx="1171" formatCode="General">
                  <c:v>1.171</c:v>
                </c:pt>
                <c:pt idx="1172" formatCode="General">
                  <c:v>1.1719999999999999</c:v>
                </c:pt>
                <c:pt idx="1173" formatCode="General">
                  <c:v>1.173</c:v>
                </c:pt>
                <c:pt idx="1174" formatCode="General">
                  <c:v>1.1739999999999999</c:v>
                </c:pt>
                <c:pt idx="1175" formatCode="General">
                  <c:v>1.175</c:v>
                </c:pt>
                <c:pt idx="1176" formatCode="General">
                  <c:v>1.1759999999999999</c:v>
                </c:pt>
                <c:pt idx="1177" formatCode="General">
                  <c:v>1.177</c:v>
                </c:pt>
                <c:pt idx="1178" formatCode="General">
                  <c:v>1.1779999999999999</c:v>
                </c:pt>
                <c:pt idx="1179" formatCode="General">
                  <c:v>1.179</c:v>
                </c:pt>
                <c:pt idx="1180" formatCode="General">
                  <c:v>1.18</c:v>
                </c:pt>
                <c:pt idx="1181" formatCode="General">
                  <c:v>1.181</c:v>
                </c:pt>
                <c:pt idx="1182" formatCode="General">
                  <c:v>1.1819999999999999</c:v>
                </c:pt>
                <c:pt idx="1183" formatCode="General">
                  <c:v>1.1830000000000001</c:v>
                </c:pt>
                <c:pt idx="1184" formatCode="General">
                  <c:v>1.1839999999999999</c:v>
                </c:pt>
                <c:pt idx="1185" formatCode="General">
                  <c:v>1.1850000000000001</c:v>
                </c:pt>
                <c:pt idx="1186" formatCode="General">
                  <c:v>1.1859999999999999</c:v>
                </c:pt>
                <c:pt idx="1187" formatCode="General">
                  <c:v>1.1870000000000001</c:v>
                </c:pt>
                <c:pt idx="1188" formatCode="General">
                  <c:v>1.1879999999999999</c:v>
                </c:pt>
                <c:pt idx="1189" formatCode="General">
                  <c:v>1.1890000000000001</c:v>
                </c:pt>
                <c:pt idx="1190" formatCode="General">
                  <c:v>1.19</c:v>
                </c:pt>
                <c:pt idx="1191" formatCode="General">
                  <c:v>1.1910000000000001</c:v>
                </c:pt>
                <c:pt idx="1192" formatCode="General">
                  <c:v>1.1919999999999999</c:v>
                </c:pt>
                <c:pt idx="1193" formatCode="General">
                  <c:v>1.1930000000000001</c:v>
                </c:pt>
                <c:pt idx="1194" formatCode="General">
                  <c:v>1.194</c:v>
                </c:pt>
                <c:pt idx="1195" formatCode="General">
                  <c:v>1.1950000000000001</c:v>
                </c:pt>
                <c:pt idx="1196" formatCode="General">
                  <c:v>1.196</c:v>
                </c:pt>
                <c:pt idx="1197" formatCode="General">
                  <c:v>1.1970000000000001</c:v>
                </c:pt>
                <c:pt idx="1198" formatCode="General">
                  <c:v>1.198</c:v>
                </c:pt>
                <c:pt idx="1199" formatCode="General">
                  <c:v>1.1990000000000001</c:v>
                </c:pt>
                <c:pt idx="1200" formatCode="General">
                  <c:v>1.2</c:v>
                </c:pt>
                <c:pt idx="1201" formatCode="General">
                  <c:v>1.2010000000000001</c:v>
                </c:pt>
                <c:pt idx="1202" formatCode="General">
                  <c:v>1.202</c:v>
                </c:pt>
                <c:pt idx="1203" formatCode="General">
                  <c:v>1.2030000000000001</c:v>
                </c:pt>
                <c:pt idx="1204" formatCode="General">
                  <c:v>1.204</c:v>
                </c:pt>
                <c:pt idx="1205" formatCode="General">
                  <c:v>1.2050000000000001</c:v>
                </c:pt>
                <c:pt idx="1206" formatCode="General">
                  <c:v>1.206</c:v>
                </c:pt>
                <c:pt idx="1207" formatCode="General">
                  <c:v>1.2070000000000001</c:v>
                </c:pt>
                <c:pt idx="1208" formatCode="General">
                  <c:v>1.208</c:v>
                </c:pt>
                <c:pt idx="1209" formatCode="General">
                  <c:v>1.2090000000000001</c:v>
                </c:pt>
                <c:pt idx="1210" formatCode="General">
                  <c:v>1.21</c:v>
                </c:pt>
                <c:pt idx="1211" formatCode="General">
                  <c:v>1.2110000000000001</c:v>
                </c:pt>
                <c:pt idx="1212" formatCode="General">
                  <c:v>1.212</c:v>
                </c:pt>
                <c:pt idx="1213" formatCode="General">
                  <c:v>1.2130000000000001</c:v>
                </c:pt>
                <c:pt idx="1214" formatCode="General">
                  <c:v>1.214</c:v>
                </c:pt>
                <c:pt idx="1215" formatCode="General">
                  <c:v>1.2150000000000001</c:v>
                </c:pt>
                <c:pt idx="1216" formatCode="General">
                  <c:v>1.216</c:v>
                </c:pt>
                <c:pt idx="1217" formatCode="General">
                  <c:v>1.2170000000000001</c:v>
                </c:pt>
                <c:pt idx="1218" formatCode="General">
                  <c:v>1.218</c:v>
                </c:pt>
                <c:pt idx="1219" formatCode="General">
                  <c:v>1.2190000000000001</c:v>
                </c:pt>
                <c:pt idx="1220" formatCode="General">
                  <c:v>1.22</c:v>
                </c:pt>
                <c:pt idx="1221" formatCode="General">
                  <c:v>1.2210000000000001</c:v>
                </c:pt>
                <c:pt idx="1222" formatCode="General">
                  <c:v>1.222</c:v>
                </c:pt>
                <c:pt idx="1223" formatCode="General">
                  <c:v>1.2230000000000001</c:v>
                </c:pt>
                <c:pt idx="1224" formatCode="General">
                  <c:v>1.224</c:v>
                </c:pt>
                <c:pt idx="1225" formatCode="General">
                  <c:v>1.2250000000000001</c:v>
                </c:pt>
                <c:pt idx="1226" formatCode="General">
                  <c:v>1.226</c:v>
                </c:pt>
                <c:pt idx="1227" formatCode="General">
                  <c:v>1.2270000000000001</c:v>
                </c:pt>
                <c:pt idx="1228" formatCode="General">
                  <c:v>1.228</c:v>
                </c:pt>
                <c:pt idx="1229" formatCode="General">
                  <c:v>1.2290000000000001</c:v>
                </c:pt>
                <c:pt idx="1230" formatCode="General">
                  <c:v>1.23</c:v>
                </c:pt>
                <c:pt idx="1231" formatCode="General">
                  <c:v>1.2310000000000001</c:v>
                </c:pt>
                <c:pt idx="1232" formatCode="General">
                  <c:v>1.232</c:v>
                </c:pt>
                <c:pt idx="1233" formatCode="General">
                  <c:v>1.2330000000000001</c:v>
                </c:pt>
                <c:pt idx="1234" formatCode="General">
                  <c:v>1.234</c:v>
                </c:pt>
                <c:pt idx="1235" formatCode="General">
                  <c:v>1.2350000000000001</c:v>
                </c:pt>
                <c:pt idx="1236" formatCode="General">
                  <c:v>1.236</c:v>
                </c:pt>
                <c:pt idx="1237" formatCode="General">
                  <c:v>1.2370000000000001</c:v>
                </c:pt>
                <c:pt idx="1238" formatCode="General">
                  <c:v>1.238</c:v>
                </c:pt>
                <c:pt idx="1239" formatCode="General">
                  <c:v>1.2390000000000001</c:v>
                </c:pt>
                <c:pt idx="1240" formatCode="General">
                  <c:v>1.24</c:v>
                </c:pt>
                <c:pt idx="1241" formatCode="General">
                  <c:v>1.2410000000000001</c:v>
                </c:pt>
                <c:pt idx="1242" formatCode="General">
                  <c:v>1.242</c:v>
                </c:pt>
                <c:pt idx="1243" formatCode="General">
                  <c:v>1.2430000000000001</c:v>
                </c:pt>
                <c:pt idx="1244" formatCode="General">
                  <c:v>1.244</c:v>
                </c:pt>
                <c:pt idx="1245" formatCode="General">
                  <c:v>1.2450000000000001</c:v>
                </c:pt>
                <c:pt idx="1246" formatCode="General">
                  <c:v>1.246</c:v>
                </c:pt>
                <c:pt idx="1247" formatCode="General">
                  <c:v>1.2470000000000001</c:v>
                </c:pt>
                <c:pt idx="1248" formatCode="General">
                  <c:v>1.248</c:v>
                </c:pt>
                <c:pt idx="1249" formatCode="General">
                  <c:v>1.2490000000000001</c:v>
                </c:pt>
                <c:pt idx="1250" formatCode="General">
                  <c:v>1.25</c:v>
                </c:pt>
                <c:pt idx="1251" formatCode="General">
                  <c:v>1.2509999999999999</c:v>
                </c:pt>
                <c:pt idx="1252" formatCode="General">
                  <c:v>1.252</c:v>
                </c:pt>
                <c:pt idx="1253" formatCode="General">
                  <c:v>1.2529999999999999</c:v>
                </c:pt>
                <c:pt idx="1254" formatCode="General">
                  <c:v>1.254</c:v>
                </c:pt>
                <c:pt idx="1255" formatCode="General">
                  <c:v>1.2549999999999999</c:v>
                </c:pt>
                <c:pt idx="1256" formatCode="General">
                  <c:v>1.256</c:v>
                </c:pt>
                <c:pt idx="1257" formatCode="General">
                  <c:v>1.2569999999999999</c:v>
                </c:pt>
                <c:pt idx="1258" formatCode="General">
                  <c:v>1.258</c:v>
                </c:pt>
                <c:pt idx="1259" formatCode="General">
                  <c:v>1.2589999999999999</c:v>
                </c:pt>
                <c:pt idx="1260" formatCode="General">
                  <c:v>1.26</c:v>
                </c:pt>
                <c:pt idx="1261" formatCode="General">
                  <c:v>1.2609999999999999</c:v>
                </c:pt>
                <c:pt idx="1262" formatCode="General">
                  <c:v>1.262</c:v>
                </c:pt>
                <c:pt idx="1263" formatCode="General">
                  <c:v>1.2629999999999999</c:v>
                </c:pt>
                <c:pt idx="1264" formatCode="General">
                  <c:v>1.264</c:v>
                </c:pt>
                <c:pt idx="1265" formatCode="General">
                  <c:v>1.2649999999999999</c:v>
                </c:pt>
                <c:pt idx="1266" formatCode="General">
                  <c:v>1.266</c:v>
                </c:pt>
                <c:pt idx="1267" formatCode="General">
                  <c:v>1.2669999999999999</c:v>
                </c:pt>
                <c:pt idx="1268" formatCode="General">
                  <c:v>1.268</c:v>
                </c:pt>
                <c:pt idx="1269" formatCode="General">
                  <c:v>1.2689999999999999</c:v>
                </c:pt>
                <c:pt idx="1270" formatCode="General">
                  <c:v>1.27</c:v>
                </c:pt>
                <c:pt idx="1271" formatCode="General">
                  <c:v>1.2709999999999999</c:v>
                </c:pt>
                <c:pt idx="1272" formatCode="General">
                  <c:v>1.272</c:v>
                </c:pt>
                <c:pt idx="1273" formatCode="General">
                  <c:v>1.2729999999999999</c:v>
                </c:pt>
                <c:pt idx="1274" formatCode="General">
                  <c:v>1.274</c:v>
                </c:pt>
                <c:pt idx="1275" formatCode="General">
                  <c:v>1.2749999999999999</c:v>
                </c:pt>
                <c:pt idx="1276" formatCode="General">
                  <c:v>1.276</c:v>
                </c:pt>
                <c:pt idx="1277" formatCode="General">
                  <c:v>1.2769999999999999</c:v>
                </c:pt>
                <c:pt idx="1278" formatCode="General">
                  <c:v>1.278</c:v>
                </c:pt>
                <c:pt idx="1279" formatCode="General">
                  <c:v>1.2789999999999999</c:v>
                </c:pt>
                <c:pt idx="1280" formatCode="General">
                  <c:v>1.28</c:v>
                </c:pt>
                <c:pt idx="1281" formatCode="General">
                  <c:v>1.2809999999999999</c:v>
                </c:pt>
                <c:pt idx="1282" formatCode="General">
                  <c:v>1.282</c:v>
                </c:pt>
                <c:pt idx="1283" formatCode="General">
                  <c:v>1.2829999999999999</c:v>
                </c:pt>
                <c:pt idx="1284" formatCode="General">
                  <c:v>1.284</c:v>
                </c:pt>
                <c:pt idx="1285" formatCode="General">
                  <c:v>1.2849999999999999</c:v>
                </c:pt>
                <c:pt idx="1286" formatCode="General">
                  <c:v>1.286</c:v>
                </c:pt>
                <c:pt idx="1287" formatCode="General">
                  <c:v>1.2869999999999999</c:v>
                </c:pt>
                <c:pt idx="1288" formatCode="General">
                  <c:v>1.288</c:v>
                </c:pt>
                <c:pt idx="1289" formatCode="General">
                  <c:v>1.2889999999999999</c:v>
                </c:pt>
                <c:pt idx="1290" formatCode="General">
                  <c:v>1.29</c:v>
                </c:pt>
                <c:pt idx="1291" formatCode="General">
                  <c:v>1.2909999999999999</c:v>
                </c:pt>
                <c:pt idx="1292" formatCode="General">
                  <c:v>1.292</c:v>
                </c:pt>
                <c:pt idx="1293" formatCode="General">
                  <c:v>1.2929999999999999</c:v>
                </c:pt>
                <c:pt idx="1294" formatCode="General">
                  <c:v>1.294</c:v>
                </c:pt>
                <c:pt idx="1295" formatCode="General">
                  <c:v>1.2949999999999999</c:v>
                </c:pt>
                <c:pt idx="1296" formatCode="General">
                  <c:v>1.296</c:v>
                </c:pt>
                <c:pt idx="1297" formatCode="General">
                  <c:v>1.2969999999999999</c:v>
                </c:pt>
                <c:pt idx="1298" formatCode="General">
                  <c:v>1.298</c:v>
                </c:pt>
                <c:pt idx="1299" formatCode="General">
                  <c:v>1.2989999999999999</c:v>
                </c:pt>
                <c:pt idx="1300" formatCode="General">
                  <c:v>1.3</c:v>
                </c:pt>
                <c:pt idx="1301" formatCode="General">
                  <c:v>1.3009999999999999</c:v>
                </c:pt>
                <c:pt idx="1302" formatCode="General">
                  <c:v>1.302</c:v>
                </c:pt>
                <c:pt idx="1303" formatCode="General">
                  <c:v>1.3029999999999999</c:v>
                </c:pt>
                <c:pt idx="1304" formatCode="General">
                  <c:v>1.304</c:v>
                </c:pt>
                <c:pt idx="1305" formatCode="General">
                  <c:v>1.3049999999999999</c:v>
                </c:pt>
                <c:pt idx="1306" formatCode="General">
                  <c:v>1.306</c:v>
                </c:pt>
                <c:pt idx="1307" formatCode="General">
                  <c:v>1.3069999999999999</c:v>
                </c:pt>
                <c:pt idx="1308" formatCode="General">
                  <c:v>1.3080000000000001</c:v>
                </c:pt>
                <c:pt idx="1309" formatCode="General">
                  <c:v>1.3089999999999999</c:v>
                </c:pt>
                <c:pt idx="1310" formatCode="General">
                  <c:v>1.31</c:v>
                </c:pt>
                <c:pt idx="1311" formatCode="General">
                  <c:v>1.3109999999999999</c:v>
                </c:pt>
                <c:pt idx="1312" formatCode="General">
                  <c:v>1.3120000000000001</c:v>
                </c:pt>
                <c:pt idx="1313" formatCode="General">
                  <c:v>1.3129999999999999</c:v>
                </c:pt>
                <c:pt idx="1314" formatCode="General">
                  <c:v>1.3140000000000001</c:v>
                </c:pt>
                <c:pt idx="1315" formatCode="General">
                  <c:v>1.3149999999999999</c:v>
                </c:pt>
                <c:pt idx="1316" formatCode="General">
                  <c:v>1.3160000000000001</c:v>
                </c:pt>
                <c:pt idx="1317" formatCode="General">
                  <c:v>1.3169999999999999</c:v>
                </c:pt>
                <c:pt idx="1318" formatCode="General">
                  <c:v>1.3180000000000001</c:v>
                </c:pt>
                <c:pt idx="1319" formatCode="General">
                  <c:v>1.319</c:v>
                </c:pt>
                <c:pt idx="1320" formatCode="General">
                  <c:v>1.32</c:v>
                </c:pt>
                <c:pt idx="1321" formatCode="General">
                  <c:v>1.321</c:v>
                </c:pt>
                <c:pt idx="1322" formatCode="General">
                  <c:v>1.3220000000000001</c:v>
                </c:pt>
                <c:pt idx="1323" formatCode="General">
                  <c:v>1.323</c:v>
                </c:pt>
                <c:pt idx="1324" formatCode="General">
                  <c:v>1.3240000000000001</c:v>
                </c:pt>
                <c:pt idx="1325" formatCode="General">
                  <c:v>1.325</c:v>
                </c:pt>
                <c:pt idx="1326" formatCode="General">
                  <c:v>1.3260000000000001</c:v>
                </c:pt>
                <c:pt idx="1327" formatCode="General">
                  <c:v>1.327</c:v>
                </c:pt>
                <c:pt idx="1328" formatCode="General">
                  <c:v>1.3280000000000001</c:v>
                </c:pt>
                <c:pt idx="1329" formatCode="General">
                  <c:v>1.329</c:v>
                </c:pt>
                <c:pt idx="1330" formatCode="General">
                  <c:v>1.33</c:v>
                </c:pt>
                <c:pt idx="1331" formatCode="General">
                  <c:v>1.331</c:v>
                </c:pt>
                <c:pt idx="1332" formatCode="General">
                  <c:v>1.3320000000000001</c:v>
                </c:pt>
                <c:pt idx="1333" formatCode="General">
                  <c:v>1.333</c:v>
                </c:pt>
                <c:pt idx="1334" formatCode="General">
                  <c:v>1.3340000000000001</c:v>
                </c:pt>
                <c:pt idx="1335" formatCode="General">
                  <c:v>1.335</c:v>
                </c:pt>
                <c:pt idx="1336" formatCode="General">
                  <c:v>1.3360000000000001</c:v>
                </c:pt>
                <c:pt idx="1337" formatCode="General">
                  <c:v>1.337</c:v>
                </c:pt>
                <c:pt idx="1338" formatCode="General">
                  <c:v>1.3380000000000001</c:v>
                </c:pt>
                <c:pt idx="1339" formatCode="General">
                  <c:v>1.339</c:v>
                </c:pt>
                <c:pt idx="1340" formatCode="General">
                  <c:v>1.34</c:v>
                </c:pt>
                <c:pt idx="1341" formatCode="General">
                  <c:v>1.341</c:v>
                </c:pt>
                <c:pt idx="1342" formatCode="General">
                  <c:v>1.3420000000000001</c:v>
                </c:pt>
                <c:pt idx="1343" formatCode="General">
                  <c:v>1.343</c:v>
                </c:pt>
                <c:pt idx="1344" formatCode="General">
                  <c:v>1.3440000000000001</c:v>
                </c:pt>
                <c:pt idx="1345" formatCode="General">
                  <c:v>1.345</c:v>
                </c:pt>
                <c:pt idx="1346" formatCode="General">
                  <c:v>1.3460000000000001</c:v>
                </c:pt>
                <c:pt idx="1347" formatCode="General">
                  <c:v>1.347</c:v>
                </c:pt>
                <c:pt idx="1348" formatCode="General">
                  <c:v>1.3480000000000001</c:v>
                </c:pt>
                <c:pt idx="1349" formatCode="General">
                  <c:v>1.349</c:v>
                </c:pt>
                <c:pt idx="1350" formatCode="General">
                  <c:v>1.35</c:v>
                </c:pt>
                <c:pt idx="1351" formatCode="General">
                  <c:v>1.351</c:v>
                </c:pt>
                <c:pt idx="1352" formatCode="General">
                  <c:v>1.3520000000000001</c:v>
                </c:pt>
                <c:pt idx="1353" formatCode="General">
                  <c:v>1.353</c:v>
                </c:pt>
                <c:pt idx="1354" formatCode="General">
                  <c:v>1.3540000000000001</c:v>
                </c:pt>
                <c:pt idx="1355" formatCode="General">
                  <c:v>1.355</c:v>
                </c:pt>
                <c:pt idx="1356" formatCode="General">
                  <c:v>1.3560000000000001</c:v>
                </c:pt>
                <c:pt idx="1357" formatCode="General">
                  <c:v>1.357</c:v>
                </c:pt>
                <c:pt idx="1358" formatCode="General">
                  <c:v>1.3580000000000001</c:v>
                </c:pt>
                <c:pt idx="1359" formatCode="General">
                  <c:v>1.359</c:v>
                </c:pt>
                <c:pt idx="1360" formatCode="General">
                  <c:v>1.36</c:v>
                </c:pt>
                <c:pt idx="1361" formatCode="General">
                  <c:v>1.361</c:v>
                </c:pt>
                <c:pt idx="1362" formatCode="General">
                  <c:v>1.3620000000000001</c:v>
                </c:pt>
                <c:pt idx="1363" formatCode="General">
                  <c:v>1.363</c:v>
                </c:pt>
                <c:pt idx="1364" formatCode="General">
                  <c:v>1.3640000000000001</c:v>
                </c:pt>
                <c:pt idx="1365" formatCode="General">
                  <c:v>1.365</c:v>
                </c:pt>
                <c:pt idx="1366" formatCode="General">
                  <c:v>1.3660000000000001</c:v>
                </c:pt>
                <c:pt idx="1367" formatCode="General">
                  <c:v>1.367</c:v>
                </c:pt>
                <c:pt idx="1368" formatCode="General">
                  <c:v>1.3680000000000001</c:v>
                </c:pt>
                <c:pt idx="1369" formatCode="General">
                  <c:v>1.369</c:v>
                </c:pt>
                <c:pt idx="1370" formatCode="General">
                  <c:v>1.37</c:v>
                </c:pt>
                <c:pt idx="1371" formatCode="General">
                  <c:v>1.371</c:v>
                </c:pt>
                <c:pt idx="1372" formatCode="General">
                  <c:v>1.3720000000000001</c:v>
                </c:pt>
                <c:pt idx="1373" formatCode="General">
                  <c:v>1.373</c:v>
                </c:pt>
                <c:pt idx="1374" formatCode="General">
                  <c:v>1.3740000000000001</c:v>
                </c:pt>
                <c:pt idx="1375" formatCode="General">
                  <c:v>1.375</c:v>
                </c:pt>
                <c:pt idx="1376" formatCode="General">
                  <c:v>1.3759999999999999</c:v>
                </c:pt>
                <c:pt idx="1377" formatCode="General">
                  <c:v>1.377</c:v>
                </c:pt>
                <c:pt idx="1378" formatCode="General">
                  <c:v>1.3779999999999999</c:v>
                </c:pt>
                <c:pt idx="1379" formatCode="General">
                  <c:v>1.379</c:v>
                </c:pt>
                <c:pt idx="1380" formatCode="General">
                  <c:v>1.38</c:v>
                </c:pt>
                <c:pt idx="1381" formatCode="General">
                  <c:v>1.381</c:v>
                </c:pt>
                <c:pt idx="1382" formatCode="General">
                  <c:v>1.3819999999999999</c:v>
                </c:pt>
                <c:pt idx="1383" formatCode="General">
                  <c:v>1.383</c:v>
                </c:pt>
                <c:pt idx="1384" formatCode="General">
                  <c:v>1.3839999999999999</c:v>
                </c:pt>
                <c:pt idx="1385" formatCode="General">
                  <c:v>1.385</c:v>
                </c:pt>
                <c:pt idx="1386" formatCode="General">
                  <c:v>1.3859999999999999</c:v>
                </c:pt>
                <c:pt idx="1387" formatCode="General">
                  <c:v>1.387</c:v>
                </c:pt>
                <c:pt idx="1388" formatCode="General">
                  <c:v>1.3879999999999999</c:v>
                </c:pt>
                <c:pt idx="1389" formatCode="General">
                  <c:v>1.389</c:v>
                </c:pt>
                <c:pt idx="1390" formatCode="General">
                  <c:v>1.39</c:v>
                </c:pt>
                <c:pt idx="1391" formatCode="General">
                  <c:v>1.391</c:v>
                </c:pt>
                <c:pt idx="1392" formatCode="General">
                  <c:v>1.3919999999999999</c:v>
                </c:pt>
                <c:pt idx="1393" formatCode="General">
                  <c:v>1.393</c:v>
                </c:pt>
                <c:pt idx="1394" formatCode="General">
                  <c:v>1.3939999999999999</c:v>
                </c:pt>
                <c:pt idx="1395" formatCode="General">
                  <c:v>1.395</c:v>
                </c:pt>
                <c:pt idx="1396" formatCode="General">
                  <c:v>1.3959999999999999</c:v>
                </c:pt>
                <c:pt idx="1397" formatCode="General">
                  <c:v>1.397</c:v>
                </c:pt>
                <c:pt idx="1398" formatCode="General">
                  <c:v>1.3979999999999999</c:v>
                </c:pt>
                <c:pt idx="1399" formatCode="General">
                  <c:v>1.399</c:v>
                </c:pt>
                <c:pt idx="1400" formatCode="General">
                  <c:v>1.4</c:v>
                </c:pt>
                <c:pt idx="1401" formatCode="General">
                  <c:v>1.401</c:v>
                </c:pt>
                <c:pt idx="1402" formatCode="General">
                  <c:v>1.4019999999999999</c:v>
                </c:pt>
                <c:pt idx="1403" formatCode="General">
                  <c:v>1.403</c:v>
                </c:pt>
                <c:pt idx="1404" formatCode="General">
                  <c:v>1.4039999999999999</c:v>
                </c:pt>
                <c:pt idx="1405" formatCode="General">
                  <c:v>1.405</c:v>
                </c:pt>
                <c:pt idx="1406" formatCode="General">
                  <c:v>1.4059999999999999</c:v>
                </c:pt>
                <c:pt idx="1407" formatCode="General">
                  <c:v>1.407</c:v>
                </c:pt>
                <c:pt idx="1408" formatCode="General">
                  <c:v>1.4079999999999999</c:v>
                </c:pt>
                <c:pt idx="1409" formatCode="General">
                  <c:v>1.409</c:v>
                </c:pt>
                <c:pt idx="1410" formatCode="General">
                  <c:v>1.41</c:v>
                </c:pt>
                <c:pt idx="1411" formatCode="General">
                  <c:v>1.411</c:v>
                </c:pt>
                <c:pt idx="1412" formatCode="General">
                  <c:v>1.4119999999999999</c:v>
                </c:pt>
                <c:pt idx="1413" formatCode="General">
                  <c:v>1.413</c:v>
                </c:pt>
                <c:pt idx="1414" formatCode="General">
                  <c:v>1.4139999999999999</c:v>
                </c:pt>
                <c:pt idx="1415" formatCode="General">
                  <c:v>1.415</c:v>
                </c:pt>
                <c:pt idx="1416" formatCode="General">
                  <c:v>1.4159999999999999</c:v>
                </c:pt>
                <c:pt idx="1417" formatCode="General">
                  <c:v>1.417</c:v>
                </c:pt>
                <c:pt idx="1418" formatCode="General">
                  <c:v>1.4179999999999999</c:v>
                </c:pt>
                <c:pt idx="1419" formatCode="General">
                  <c:v>1.419</c:v>
                </c:pt>
                <c:pt idx="1420" formatCode="General">
                  <c:v>1.42</c:v>
                </c:pt>
                <c:pt idx="1421" formatCode="General">
                  <c:v>1.421</c:v>
                </c:pt>
                <c:pt idx="1422" formatCode="General">
                  <c:v>1.4219999999999999</c:v>
                </c:pt>
                <c:pt idx="1423" formatCode="General">
                  <c:v>1.423</c:v>
                </c:pt>
                <c:pt idx="1424" formatCode="General">
                  <c:v>1.4239999999999999</c:v>
                </c:pt>
                <c:pt idx="1425" formatCode="General">
                  <c:v>1.425</c:v>
                </c:pt>
                <c:pt idx="1426" formatCode="General">
                  <c:v>1.4259999999999999</c:v>
                </c:pt>
                <c:pt idx="1427" formatCode="General">
                  <c:v>1.427</c:v>
                </c:pt>
                <c:pt idx="1428" formatCode="General">
                  <c:v>1.4279999999999999</c:v>
                </c:pt>
                <c:pt idx="1429" formatCode="General">
                  <c:v>1.429</c:v>
                </c:pt>
                <c:pt idx="1430" formatCode="General">
                  <c:v>1.43</c:v>
                </c:pt>
                <c:pt idx="1431" formatCode="General">
                  <c:v>1.431</c:v>
                </c:pt>
                <c:pt idx="1432" formatCode="General">
                  <c:v>1.4319999999999999</c:v>
                </c:pt>
                <c:pt idx="1433" formatCode="General">
                  <c:v>1.4330000000000001</c:v>
                </c:pt>
                <c:pt idx="1434" formatCode="General">
                  <c:v>1.4339999999999999</c:v>
                </c:pt>
                <c:pt idx="1435" formatCode="General">
                  <c:v>1.4350000000000001</c:v>
                </c:pt>
                <c:pt idx="1436" formatCode="General">
                  <c:v>1.4359999999999999</c:v>
                </c:pt>
                <c:pt idx="1437" formatCode="General">
                  <c:v>1.4370000000000001</c:v>
                </c:pt>
                <c:pt idx="1438" formatCode="General">
                  <c:v>1.4379999999999999</c:v>
                </c:pt>
                <c:pt idx="1439" formatCode="General">
                  <c:v>1.4390000000000001</c:v>
                </c:pt>
                <c:pt idx="1440" formatCode="General">
                  <c:v>1.44</c:v>
                </c:pt>
                <c:pt idx="1441" formatCode="General">
                  <c:v>1.4410000000000001</c:v>
                </c:pt>
                <c:pt idx="1442" formatCode="General">
                  <c:v>1.4419999999999999</c:v>
                </c:pt>
                <c:pt idx="1443" formatCode="General">
                  <c:v>1.4430000000000001</c:v>
                </c:pt>
                <c:pt idx="1444" formatCode="General">
                  <c:v>1.444</c:v>
                </c:pt>
                <c:pt idx="1445" formatCode="General">
                  <c:v>1.4450000000000001</c:v>
                </c:pt>
                <c:pt idx="1446" formatCode="General">
                  <c:v>1.446</c:v>
                </c:pt>
                <c:pt idx="1447" formatCode="General">
                  <c:v>1.4470000000000001</c:v>
                </c:pt>
                <c:pt idx="1448" formatCode="General">
                  <c:v>1.448</c:v>
                </c:pt>
                <c:pt idx="1449" formatCode="General">
                  <c:v>1.4490000000000001</c:v>
                </c:pt>
                <c:pt idx="1450" formatCode="General">
                  <c:v>1.45</c:v>
                </c:pt>
                <c:pt idx="1451" formatCode="General">
                  <c:v>1.4510000000000001</c:v>
                </c:pt>
                <c:pt idx="1452" formatCode="General">
                  <c:v>1.452</c:v>
                </c:pt>
                <c:pt idx="1453" formatCode="General">
                  <c:v>1.4530000000000001</c:v>
                </c:pt>
                <c:pt idx="1454" formatCode="General">
                  <c:v>1.454</c:v>
                </c:pt>
                <c:pt idx="1455" formatCode="General">
                  <c:v>1.4550000000000001</c:v>
                </c:pt>
                <c:pt idx="1456" formatCode="General">
                  <c:v>1.456</c:v>
                </c:pt>
                <c:pt idx="1457" formatCode="General">
                  <c:v>1.4570000000000001</c:v>
                </c:pt>
                <c:pt idx="1458" formatCode="General">
                  <c:v>1.458</c:v>
                </c:pt>
                <c:pt idx="1459" formatCode="General">
                  <c:v>1.4590000000000001</c:v>
                </c:pt>
                <c:pt idx="1460" formatCode="General">
                  <c:v>1.46</c:v>
                </c:pt>
                <c:pt idx="1461" formatCode="General">
                  <c:v>1.4610000000000001</c:v>
                </c:pt>
                <c:pt idx="1462" formatCode="General">
                  <c:v>1.462</c:v>
                </c:pt>
                <c:pt idx="1463" formatCode="General">
                  <c:v>1.4630000000000001</c:v>
                </c:pt>
                <c:pt idx="1464" formatCode="General">
                  <c:v>1.464</c:v>
                </c:pt>
                <c:pt idx="1465" formatCode="General">
                  <c:v>1.4650000000000001</c:v>
                </c:pt>
                <c:pt idx="1466" formatCode="General">
                  <c:v>1.466</c:v>
                </c:pt>
                <c:pt idx="1467" formatCode="General">
                  <c:v>1.4670000000000001</c:v>
                </c:pt>
                <c:pt idx="1468" formatCode="General">
                  <c:v>1.468</c:v>
                </c:pt>
                <c:pt idx="1469" formatCode="General">
                  <c:v>1.4690000000000001</c:v>
                </c:pt>
                <c:pt idx="1470" formatCode="General">
                  <c:v>1.47</c:v>
                </c:pt>
                <c:pt idx="1471" formatCode="General">
                  <c:v>1.4710000000000001</c:v>
                </c:pt>
                <c:pt idx="1472" formatCode="General">
                  <c:v>1.472</c:v>
                </c:pt>
                <c:pt idx="1473" formatCode="General">
                  <c:v>1.4730000000000001</c:v>
                </c:pt>
                <c:pt idx="1474" formatCode="General">
                  <c:v>1.474</c:v>
                </c:pt>
                <c:pt idx="1475" formatCode="General">
                  <c:v>1.4750000000000001</c:v>
                </c:pt>
                <c:pt idx="1476" formatCode="General">
                  <c:v>1.476</c:v>
                </c:pt>
                <c:pt idx="1477" formatCode="General">
                  <c:v>1.4770000000000001</c:v>
                </c:pt>
                <c:pt idx="1478" formatCode="General">
                  <c:v>1.478</c:v>
                </c:pt>
                <c:pt idx="1479" formatCode="General">
                  <c:v>1.4790000000000001</c:v>
                </c:pt>
                <c:pt idx="1480" formatCode="General">
                  <c:v>1.48</c:v>
                </c:pt>
                <c:pt idx="1481" formatCode="General">
                  <c:v>1.4810000000000001</c:v>
                </c:pt>
                <c:pt idx="1482" formatCode="General">
                  <c:v>1.482</c:v>
                </c:pt>
                <c:pt idx="1483" formatCode="General">
                  <c:v>1.4830000000000001</c:v>
                </c:pt>
                <c:pt idx="1484" formatCode="General">
                  <c:v>1.484</c:v>
                </c:pt>
                <c:pt idx="1485" formatCode="General">
                  <c:v>1.4850000000000001</c:v>
                </c:pt>
                <c:pt idx="1486" formatCode="General">
                  <c:v>1.486</c:v>
                </c:pt>
                <c:pt idx="1487" formatCode="General">
                  <c:v>1.4870000000000001</c:v>
                </c:pt>
                <c:pt idx="1488" formatCode="General">
                  <c:v>1.488</c:v>
                </c:pt>
                <c:pt idx="1489" formatCode="General">
                  <c:v>1.4890000000000001</c:v>
                </c:pt>
                <c:pt idx="1490" formatCode="General">
                  <c:v>1.49</c:v>
                </c:pt>
                <c:pt idx="1491" formatCode="General">
                  <c:v>1.4910000000000001</c:v>
                </c:pt>
                <c:pt idx="1492" formatCode="General">
                  <c:v>1.492</c:v>
                </c:pt>
                <c:pt idx="1493" formatCode="General">
                  <c:v>1.4930000000000001</c:v>
                </c:pt>
                <c:pt idx="1494" formatCode="General">
                  <c:v>1.494</c:v>
                </c:pt>
                <c:pt idx="1495" formatCode="General">
                  <c:v>1.4950000000000001</c:v>
                </c:pt>
                <c:pt idx="1496" formatCode="General">
                  <c:v>1.496</c:v>
                </c:pt>
                <c:pt idx="1497" formatCode="General">
                  <c:v>1.4970000000000001</c:v>
                </c:pt>
                <c:pt idx="1498" formatCode="General">
                  <c:v>1.498</c:v>
                </c:pt>
                <c:pt idx="1499" formatCode="General">
                  <c:v>1.4990000000000001</c:v>
                </c:pt>
                <c:pt idx="1500" formatCode="General">
                  <c:v>1.5</c:v>
                </c:pt>
                <c:pt idx="1501" formatCode="General">
                  <c:v>1.5009999999999999</c:v>
                </c:pt>
                <c:pt idx="1502" formatCode="General">
                  <c:v>1.502</c:v>
                </c:pt>
                <c:pt idx="1503" formatCode="General">
                  <c:v>1.5029999999999999</c:v>
                </c:pt>
                <c:pt idx="1504" formatCode="General">
                  <c:v>1.504</c:v>
                </c:pt>
                <c:pt idx="1505" formatCode="General">
                  <c:v>1.5049999999999999</c:v>
                </c:pt>
                <c:pt idx="1506" formatCode="General">
                  <c:v>1.506</c:v>
                </c:pt>
                <c:pt idx="1507" formatCode="General">
                  <c:v>1.5069999999999999</c:v>
                </c:pt>
                <c:pt idx="1508" formatCode="General">
                  <c:v>1.508</c:v>
                </c:pt>
                <c:pt idx="1509" formatCode="General">
                  <c:v>1.5089999999999999</c:v>
                </c:pt>
                <c:pt idx="1510" formatCode="General">
                  <c:v>1.51</c:v>
                </c:pt>
                <c:pt idx="1511" formatCode="General">
                  <c:v>1.5109999999999999</c:v>
                </c:pt>
                <c:pt idx="1512" formatCode="General">
                  <c:v>1.512</c:v>
                </c:pt>
                <c:pt idx="1513" formatCode="General">
                  <c:v>1.5129999999999999</c:v>
                </c:pt>
                <c:pt idx="1514" formatCode="General">
                  <c:v>1.514</c:v>
                </c:pt>
                <c:pt idx="1515" formatCode="General">
                  <c:v>1.5149999999999999</c:v>
                </c:pt>
                <c:pt idx="1516" formatCode="General">
                  <c:v>1.516</c:v>
                </c:pt>
                <c:pt idx="1517" formatCode="General">
                  <c:v>1.5169999999999999</c:v>
                </c:pt>
                <c:pt idx="1518" formatCode="General">
                  <c:v>1.518</c:v>
                </c:pt>
                <c:pt idx="1519" formatCode="General">
                  <c:v>1.5189999999999999</c:v>
                </c:pt>
                <c:pt idx="1520" formatCode="General">
                  <c:v>1.52</c:v>
                </c:pt>
                <c:pt idx="1521" formatCode="General">
                  <c:v>1.5209999999999999</c:v>
                </c:pt>
                <c:pt idx="1522" formatCode="General">
                  <c:v>1.522</c:v>
                </c:pt>
                <c:pt idx="1523" formatCode="General">
                  <c:v>1.5229999999999999</c:v>
                </c:pt>
                <c:pt idx="1524" formatCode="General">
                  <c:v>1.524</c:v>
                </c:pt>
                <c:pt idx="1525" formatCode="General">
                  <c:v>1.5249999999999999</c:v>
                </c:pt>
                <c:pt idx="1526" formatCode="General">
                  <c:v>1.526</c:v>
                </c:pt>
                <c:pt idx="1527" formatCode="General">
                  <c:v>1.5269999999999999</c:v>
                </c:pt>
                <c:pt idx="1528" formatCode="General">
                  <c:v>1.528</c:v>
                </c:pt>
                <c:pt idx="1529" formatCode="General">
                  <c:v>1.5289999999999999</c:v>
                </c:pt>
                <c:pt idx="1530" formatCode="General">
                  <c:v>1.53</c:v>
                </c:pt>
                <c:pt idx="1531" formatCode="General">
                  <c:v>1.5309999999999999</c:v>
                </c:pt>
                <c:pt idx="1532" formatCode="General">
                  <c:v>1.532</c:v>
                </c:pt>
                <c:pt idx="1533" formatCode="General">
                  <c:v>1.5329999999999999</c:v>
                </c:pt>
                <c:pt idx="1534" formatCode="General">
                  <c:v>1.534</c:v>
                </c:pt>
                <c:pt idx="1535" formatCode="General">
                  <c:v>1.5349999999999999</c:v>
                </c:pt>
                <c:pt idx="1536" formatCode="General">
                  <c:v>1.536</c:v>
                </c:pt>
                <c:pt idx="1537" formatCode="General">
                  <c:v>1.5369999999999999</c:v>
                </c:pt>
                <c:pt idx="1538" formatCode="General">
                  <c:v>1.538</c:v>
                </c:pt>
                <c:pt idx="1539" formatCode="General">
                  <c:v>1.5389999999999999</c:v>
                </c:pt>
                <c:pt idx="1540" formatCode="General">
                  <c:v>1.54</c:v>
                </c:pt>
                <c:pt idx="1541" formatCode="General">
                  <c:v>1.5409999999999999</c:v>
                </c:pt>
                <c:pt idx="1542" formatCode="General">
                  <c:v>1.542</c:v>
                </c:pt>
                <c:pt idx="1543" formatCode="General">
                  <c:v>1.5429999999999999</c:v>
                </c:pt>
                <c:pt idx="1544" formatCode="General">
                  <c:v>1.544</c:v>
                </c:pt>
                <c:pt idx="1545" formatCode="General">
                  <c:v>1.5449999999999999</c:v>
                </c:pt>
                <c:pt idx="1546" formatCode="General">
                  <c:v>1.546</c:v>
                </c:pt>
                <c:pt idx="1547" formatCode="General">
                  <c:v>1.5469999999999999</c:v>
                </c:pt>
                <c:pt idx="1548" formatCode="General">
                  <c:v>1.548</c:v>
                </c:pt>
                <c:pt idx="1549" formatCode="General">
                  <c:v>1.5489999999999999</c:v>
                </c:pt>
                <c:pt idx="1550" formatCode="General">
                  <c:v>1.55</c:v>
                </c:pt>
                <c:pt idx="1551" formatCode="General">
                  <c:v>1.5509999999999999</c:v>
                </c:pt>
                <c:pt idx="1552" formatCode="General">
                  <c:v>1.552</c:v>
                </c:pt>
                <c:pt idx="1553" formatCode="General">
                  <c:v>1.5529999999999999</c:v>
                </c:pt>
                <c:pt idx="1554" formatCode="General">
                  <c:v>1.554</c:v>
                </c:pt>
                <c:pt idx="1555" formatCode="General">
                  <c:v>1.5549999999999999</c:v>
                </c:pt>
                <c:pt idx="1556" formatCode="General">
                  <c:v>1.556</c:v>
                </c:pt>
                <c:pt idx="1557" formatCode="General">
                  <c:v>1.5569999999999999</c:v>
                </c:pt>
                <c:pt idx="1558" formatCode="General">
                  <c:v>1.5580000000000001</c:v>
                </c:pt>
                <c:pt idx="1559" formatCode="General">
                  <c:v>1.5589999999999999</c:v>
                </c:pt>
                <c:pt idx="1560" formatCode="General">
                  <c:v>1.56</c:v>
                </c:pt>
                <c:pt idx="1561" formatCode="General">
                  <c:v>1.5609999999999999</c:v>
                </c:pt>
                <c:pt idx="1562" formatCode="General">
                  <c:v>1.5620000000000001</c:v>
                </c:pt>
                <c:pt idx="1563" formatCode="General">
                  <c:v>1.5629999999999999</c:v>
                </c:pt>
                <c:pt idx="1564" formatCode="General">
                  <c:v>1.5640000000000001</c:v>
                </c:pt>
                <c:pt idx="1565" formatCode="General">
                  <c:v>1.5649999999999999</c:v>
                </c:pt>
                <c:pt idx="1566" formatCode="General">
                  <c:v>1.5660000000000001</c:v>
                </c:pt>
                <c:pt idx="1567" formatCode="General">
                  <c:v>1.5669999999999999</c:v>
                </c:pt>
                <c:pt idx="1568" formatCode="General">
                  <c:v>1.5680000000000001</c:v>
                </c:pt>
                <c:pt idx="1569" formatCode="General">
                  <c:v>1.569</c:v>
                </c:pt>
                <c:pt idx="1570" formatCode="General">
                  <c:v>1.57</c:v>
                </c:pt>
                <c:pt idx="1571" formatCode="General">
                  <c:v>1.571</c:v>
                </c:pt>
                <c:pt idx="1572" formatCode="General">
                  <c:v>1.5720000000000001</c:v>
                </c:pt>
                <c:pt idx="1573" formatCode="General">
                  <c:v>1.573</c:v>
                </c:pt>
                <c:pt idx="1574" formatCode="General">
                  <c:v>1.5740000000000001</c:v>
                </c:pt>
                <c:pt idx="1575" formatCode="General">
                  <c:v>1.575</c:v>
                </c:pt>
                <c:pt idx="1576" formatCode="General">
                  <c:v>1.5760000000000001</c:v>
                </c:pt>
                <c:pt idx="1577" formatCode="General">
                  <c:v>1.577</c:v>
                </c:pt>
                <c:pt idx="1578" formatCode="General">
                  <c:v>1.5780000000000001</c:v>
                </c:pt>
                <c:pt idx="1579" formatCode="General">
                  <c:v>1.579</c:v>
                </c:pt>
                <c:pt idx="1580" formatCode="General">
                  <c:v>1.58</c:v>
                </c:pt>
                <c:pt idx="1581" formatCode="General">
                  <c:v>1.581</c:v>
                </c:pt>
                <c:pt idx="1582" formatCode="General">
                  <c:v>1.5820000000000001</c:v>
                </c:pt>
                <c:pt idx="1583" formatCode="General">
                  <c:v>1.583</c:v>
                </c:pt>
                <c:pt idx="1584" formatCode="General">
                  <c:v>1.5840000000000001</c:v>
                </c:pt>
                <c:pt idx="1585" formatCode="General">
                  <c:v>1.585</c:v>
                </c:pt>
                <c:pt idx="1586" formatCode="General">
                  <c:v>1.5860000000000001</c:v>
                </c:pt>
                <c:pt idx="1587" formatCode="General">
                  <c:v>1.587</c:v>
                </c:pt>
                <c:pt idx="1588" formatCode="General">
                  <c:v>1.5880000000000001</c:v>
                </c:pt>
                <c:pt idx="1589" formatCode="General">
                  <c:v>1.589</c:v>
                </c:pt>
                <c:pt idx="1590" formatCode="General">
                  <c:v>1.59</c:v>
                </c:pt>
                <c:pt idx="1591" formatCode="General">
                  <c:v>1.591</c:v>
                </c:pt>
                <c:pt idx="1592" formatCode="General">
                  <c:v>1.5920000000000001</c:v>
                </c:pt>
                <c:pt idx="1593" formatCode="General">
                  <c:v>1.593</c:v>
                </c:pt>
                <c:pt idx="1594" formatCode="General">
                  <c:v>1.5940000000000001</c:v>
                </c:pt>
                <c:pt idx="1595" formatCode="General">
                  <c:v>1.595</c:v>
                </c:pt>
                <c:pt idx="1596" formatCode="General">
                  <c:v>1.5960000000000001</c:v>
                </c:pt>
                <c:pt idx="1597" formatCode="General">
                  <c:v>1.597</c:v>
                </c:pt>
                <c:pt idx="1598" formatCode="General">
                  <c:v>1.5980000000000001</c:v>
                </c:pt>
                <c:pt idx="1599" formatCode="General">
                  <c:v>1.599</c:v>
                </c:pt>
                <c:pt idx="1600" formatCode="General">
                  <c:v>1.6</c:v>
                </c:pt>
                <c:pt idx="1601" formatCode="General">
                  <c:v>1.601</c:v>
                </c:pt>
                <c:pt idx="1602" formatCode="General">
                  <c:v>1.6020000000000001</c:v>
                </c:pt>
                <c:pt idx="1603" formatCode="General">
                  <c:v>1.603</c:v>
                </c:pt>
                <c:pt idx="1604" formatCode="General">
                  <c:v>1.6040000000000001</c:v>
                </c:pt>
                <c:pt idx="1605" formatCode="General">
                  <c:v>1.605</c:v>
                </c:pt>
                <c:pt idx="1606" formatCode="General">
                  <c:v>1.6060000000000001</c:v>
                </c:pt>
                <c:pt idx="1607" formatCode="General">
                  <c:v>1.607</c:v>
                </c:pt>
                <c:pt idx="1608" formatCode="General">
                  <c:v>1.6080000000000001</c:v>
                </c:pt>
                <c:pt idx="1609" formatCode="General">
                  <c:v>1.609</c:v>
                </c:pt>
                <c:pt idx="1610" formatCode="General">
                  <c:v>1.61</c:v>
                </c:pt>
                <c:pt idx="1611" formatCode="General">
                  <c:v>1.611</c:v>
                </c:pt>
                <c:pt idx="1612" formatCode="General">
                  <c:v>1.6120000000000001</c:v>
                </c:pt>
                <c:pt idx="1613" formatCode="General">
                  <c:v>1.613</c:v>
                </c:pt>
                <c:pt idx="1614" formatCode="General">
                  <c:v>1.6140000000000001</c:v>
                </c:pt>
                <c:pt idx="1615" formatCode="General">
                  <c:v>1.615</c:v>
                </c:pt>
                <c:pt idx="1616" formatCode="General">
                  <c:v>1.6160000000000001</c:v>
                </c:pt>
                <c:pt idx="1617" formatCode="General">
                  <c:v>1.617</c:v>
                </c:pt>
                <c:pt idx="1618" formatCode="General">
                  <c:v>1.6180000000000001</c:v>
                </c:pt>
                <c:pt idx="1619" formatCode="General">
                  <c:v>1.619</c:v>
                </c:pt>
                <c:pt idx="1620" formatCode="General">
                  <c:v>1.62</c:v>
                </c:pt>
                <c:pt idx="1621" formatCode="General">
                  <c:v>1.621</c:v>
                </c:pt>
                <c:pt idx="1622" formatCode="General">
                  <c:v>1.6220000000000001</c:v>
                </c:pt>
                <c:pt idx="1623" formatCode="General">
                  <c:v>1.623</c:v>
                </c:pt>
                <c:pt idx="1624" formatCode="General">
                  <c:v>1.6240000000000001</c:v>
                </c:pt>
                <c:pt idx="1625" formatCode="General">
                  <c:v>1.625</c:v>
                </c:pt>
                <c:pt idx="1626" formatCode="General">
                  <c:v>1.6259999999999999</c:v>
                </c:pt>
                <c:pt idx="1627" formatCode="General">
                  <c:v>1.627</c:v>
                </c:pt>
                <c:pt idx="1628" formatCode="General">
                  <c:v>1.6279999999999999</c:v>
                </c:pt>
                <c:pt idx="1629" formatCode="General">
                  <c:v>1.629</c:v>
                </c:pt>
                <c:pt idx="1630" formatCode="General">
                  <c:v>1.63</c:v>
                </c:pt>
                <c:pt idx="1631" formatCode="General">
                  <c:v>1.631</c:v>
                </c:pt>
                <c:pt idx="1632" formatCode="General">
                  <c:v>1.6319999999999999</c:v>
                </c:pt>
                <c:pt idx="1633" formatCode="General">
                  <c:v>1.633</c:v>
                </c:pt>
                <c:pt idx="1634" formatCode="General">
                  <c:v>1.6339999999999999</c:v>
                </c:pt>
                <c:pt idx="1635" formatCode="General">
                  <c:v>1.635</c:v>
                </c:pt>
                <c:pt idx="1636" formatCode="General">
                  <c:v>1.6359999999999999</c:v>
                </c:pt>
                <c:pt idx="1637" formatCode="General">
                  <c:v>1.637</c:v>
                </c:pt>
                <c:pt idx="1638" formatCode="General">
                  <c:v>1.6379999999999999</c:v>
                </c:pt>
                <c:pt idx="1639" formatCode="General">
                  <c:v>1.639</c:v>
                </c:pt>
                <c:pt idx="1640" formatCode="General">
                  <c:v>1.64</c:v>
                </c:pt>
                <c:pt idx="1641" formatCode="General">
                  <c:v>1.641</c:v>
                </c:pt>
                <c:pt idx="1642" formatCode="General">
                  <c:v>1.6419999999999999</c:v>
                </c:pt>
                <c:pt idx="1643" formatCode="General">
                  <c:v>1.643</c:v>
                </c:pt>
                <c:pt idx="1644" formatCode="General">
                  <c:v>1.6439999999999999</c:v>
                </c:pt>
                <c:pt idx="1645" formatCode="General">
                  <c:v>1.645</c:v>
                </c:pt>
                <c:pt idx="1646" formatCode="General">
                  <c:v>1.6459999999999999</c:v>
                </c:pt>
                <c:pt idx="1647" formatCode="General">
                  <c:v>1.647</c:v>
                </c:pt>
                <c:pt idx="1648" formatCode="General">
                  <c:v>1.6479999999999999</c:v>
                </c:pt>
                <c:pt idx="1649" formatCode="General">
                  <c:v>1.649</c:v>
                </c:pt>
                <c:pt idx="1650" formatCode="General">
                  <c:v>1.65</c:v>
                </c:pt>
                <c:pt idx="1651" formatCode="General">
                  <c:v>1.651</c:v>
                </c:pt>
                <c:pt idx="1652" formatCode="General">
                  <c:v>1.6519999999999999</c:v>
                </c:pt>
                <c:pt idx="1653" formatCode="General">
                  <c:v>1.653</c:v>
                </c:pt>
                <c:pt idx="1654" formatCode="General">
                  <c:v>1.6539999999999999</c:v>
                </c:pt>
                <c:pt idx="1655" formatCode="General">
                  <c:v>1.655</c:v>
                </c:pt>
                <c:pt idx="1656" formatCode="General">
                  <c:v>1.6559999999999999</c:v>
                </c:pt>
                <c:pt idx="1657" formatCode="General">
                  <c:v>1.657</c:v>
                </c:pt>
                <c:pt idx="1658" formatCode="General">
                  <c:v>1.6579999999999999</c:v>
                </c:pt>
                <c:pt idx="1659" formatCode="General">
                  <c:v>1.659</c:v>
                </c:pt>
                <c:pt idx="1660" formatCode="General">
                  <c:v>1.66</c:v>
                </c:pt>
                <c:pt idx="1661" formatCode="General">
                  <c:v>1.661</c:v>
                </c:pt>
                <c:pt idx="1662" formatCode="General">
                  <c:v>1.6619999999999999</c:v>
                </c:pt>
                <c:pt idx="1663" formatCode="General">
                  <c:v>1.663</c:v>
                </c:pt>
                <c:pt idx="1664" formatCode="General">
                  <c:v>1.6639999999999999</c:v>
                </c:pt>
                <c:pt idx="1665" formatCode="General">
                  <c:v>1.665</c:v>
                </c:pt>
                <c:pt idx="1666" formatCode="General">
                  <c:v>1.6659999999999999</c:v>
                </c:pt>
                <c:pt idx="1667" formatCode="General">
                  <c:v>1.667</c:v>
                </c:pt>
                <c:pt idx="1668" formatCode="General">
                  <c:v>1.6679999999999999</c:v>
                </c:pt>
                <c:pt idx="1669" formatCode="General">
                  <c:v>1.669</c:v>
                </c:pt>
                <c:pt idx="1670" formatCode="General">
                  <c:v>1.67</c:v>
                </c:pt>
                <c:pt idx="1671" formatCode="General">
                  <c:v>1.671</c:v>
                </c:pt>
                <c:pt idx="1672" formatCode="General">
                  <c:v>1.6719999999999999</c:v>
                </c:pt>
                <c:pt idx="1673" formatCode="General">
                  <c:v>1.673</c:v>
                </c:pt>
                <c:pt idx="1674" formatCode="General">
                  <c:v>1.6739999999999999</c:v>
                </c:pt>
                <c:pt idx="1675" formatCode="General">
                  <c:v>1.675</c:v>
                </c:pt>
                <c:pt idx="1676" formatCode="General">
                  <c:v>1.6759999999999999</c:v>
                </c:pt>
                <c:pt idx="1677" formatCode="General">
                  <c:v>1.677</c:v>
                </c:pt>
                <c:pt idx="1678" formatCode="General">
                  <c:v>1.6779999999999999</c:v>
                </c:pt>
                <c:pt idx="1679" formatCode="General">
                  <c:v>1.679</c:v>
                </c:pt>
                <c:pt idx="1680" formatCode="General">
                  <c:v>1.68</c:v>
                </c:pt>
                <c:pt idx="1681" formatCode="General">
                  <c:v>1.681</c:v>
                </c:pt>
                <c:pt idx="1682" formatCode="General">
                  <c:v>1.6819999999999999</c:v>
                </c:pt>
                <c:pt idx="1683" formatCode="General">
                  <c:v>1.6830000000000001</c:v>
                </c:pt>
                <c:pt idx="1684" formatCode="General">
                  <c:v>1.6839999999999999</c:v>
                </c:pt>
                <c:pt idx="1685" formatCode="General">
                  <c:v>1.6850000000000001</c:v>
                </c:pt>
                <c:pt idx="1686" formatCode="General">
                  <c:v>1.6859999999999999</c:v>
                </c:pt>
                <c:pt idx="1687" formatCode="General">
                  <c:v>1.6870000000000001</c:v>
                </c:pt>
                <c:pt idx="1688" formatCode="General">
                  <c:v>1.6879999999999999</c:v>
                </c:pt>
                <c:pt idx="1689" formatCode="General">
                  <c:v>1.6890000000000001</c:v>
                </c:pt>
                <c:pt idx="1690" formatCode="General">
                  <c:v>1.69</c:v>
                </c:pt>
                <c:pt idx="1691" formatCode="General">
                  <c:v>1.6910000000000001</c:v>
                </c:pt>
                <c:pt idx="1692" formatCode="General">
                  <c:v>1.6919999999999999</c:v>
                </c:pt>
                <c:pt idx="1693" formatCode="General">
                  <c:v>1.6930000000000001</c:v>
                </c:pt>
                <c:pt idx="1694" formatCode="General">
                  <c:v>1.694</c:v>
                </c:pt>
                <c:pt idx="1695" formatCode="General">
                  <c:v>1.6950000000000001</c:v>
                </c:pt>
                <c:pt idx="1696" formatCode="General">
                  <c:v>1.696</c:v>
                </c:pt>
                <c:pt idx="1697" formatCode="General">
                  <c:v>1.6970000000000001</c:v>
                </c:pt>
                <c:pt idx="1698" formatCode="General">
                  <c:v>1.698</c:v>
                </c:pt>
                <c:pt idx="1699" formatCode="General">
                  <c:v>1.6990000000000001</c:v>
                </c:pt>
                <c:pt idx="1700" formatCode="General">
                  <c:v>1.7</c:v>
                </c:pt>
                <c:pt idx="1701" formatCode="General">
                  <c:v>1.7010000000000001</c:v>
                </c:pt>
                <c:pt idx="1702" formatCode="General">
                  <c:v>1.702</c:v>
                </c:pt>
                <c:pt idx="1703" formatCode="General">
                  <c:v>1.7030000000000001</c:v>
                </c:pt>
                <c:pt idx="1704" formatCode="General">
                  <c:v>1.704</c:v>
                </c:pt>
                <c:pt idx="1705" formatCode="General">
                  <c:v>1.7050000000000001</c:v>
                </c:pt>
                <c:pt idx="1706" formatCode="General">
                  <c:v>1.706</c:v>
                </c:pt>
                <c:pt idx="1707" formatCode="General">
                  <c:v>1.7070000000000001</c:v>
                </c:pt>
                <c:pt idx="1708" formatCode="General">
                  <c:v>1.708</c:v>
                </c:pt>
                <c:pt idx="1709" formatCode="General">
                  <c:v>1.7090000000000001</c:v>
                </c:pt>
                <c:pt idx="1710" formatCode="General">
                  <c:v>1.71</c:v>
                </c:pt>
                <c:pt idx="1711" formatCode="General">
                  <c:v>1.7110000000000001</c:v>
                </c:pt>
                <c:pt idx="1712" formatCode="General">
                  <c:v>1.712</c:v>
                </c:pt>
                <c:pt idx="1713" formatCode="General">
                  <c:v>1.7130000000000001</c:v>
                </c:pt>
                <c:pt idx="1714" formatCode="General">
                  <c:v>1.714</c:v>
                </c:pt>
                <c:pt idx="1715" formatCode="General">
                  <c:v>1.7150000000000001</c:v>
                </c:pt>
                <c:pt idx="1716" formatCode="General">
                  <c:v>1.716</c:v>
                </c:pt>
                <c:pt idx="1717" formatCode="General">
                  <c:v>1.7170000000000001</c:v>
                </c:pt>
                <c:pt idx="1718" formatCode="General">
                  <c:v>1.718</c:v>
                </c:pt>
                <c:pt idx="1719" formatCode="General">
                  <c:v>1.7190000000000001</c:v>
                </c:pt>
                <c:pt idx="1720" formatCode="General">
                  <c:v>1.72</c:v>
                </c:pt>
                <c:pt idx="1721" formatCode="General">
                  <c:v>1.7210000000000001</c:v>
                </c:pt>
                <c:pt idx="1722" formatCode="General">
                  <c:v>1.722</c:v>
                </c:pt>
                <c:pt idx="1723" formatCode="General">
                  <c:v>1.7230000000000001</c:v>
                </c:pt>
                <c:pt idx="1724" formatCode="General">
                  <c:v>1.724</c:v>
                </c:pt>
                <c:pt idx="1725" formatCode="General">
                  <c:v>1.7250000000000001</c:v>
                </c:pt>
                <c:pt idx="1726" formatCode="General">
                  <c:v>1.726</c:v>
                </c:pt>
                <c:pt idx="1727" formatCode="General">
                  <c:v>1.7270000000000001</c:v>
                </c:pt>
                <c:pt idx="1728" formatCode="General">
                  <c:v>1.728</c:v>
                </c:pt>
                <c:pt idx="1729" formatCode="General">
                  <c:v>1.7290000000000001</c:v>
                </c:pt>
                <c:pt idx="1730" formatCode="General">
                  <c:v>1.73</c:v>
                </c:pt>
                <c:pt idx="1731" formatCode="General">
                  <c:v>1.7310000000000001</c:v>
                </c:pt>
                <c:pt idx="1732" formatCode="General">
                  <c:v>1.732</c:v>
                </c:pt>
                <c:pt idx="1733" formatCode="General">
                  <c:v>1.7330000000000001</c:v>
                </c:pt>
                <c:pt idx="1734" formatCode="General">
                  <c:v>1.734</c:v>
                </c:pt>
                <c:pt idx="1735" formatCode="General">
                  <c:v>1.7350000000000001</c:v>
                </c:pt>
                <c:pt idx="1736" formatCode="General">
                  <c:v>1.736</c:v>
                </c:pt>
                <c:pt idx="1737" formatCode="General">
                  <c:v>1.7370000000000001</c:v>
                </c:pt>
                <c:pt idx="1738" formatCode="General">
                  <c:v>1.738</c:v>
                </c:pt>
                <c:pt idx="1739" formatCode="General">
                  <c:v>1.7390000000000001</c:v>
                </c:pt>
                <c:pt idx="1740" formatCode="General">
                  <c:v>1.74</c:v>
                </c:pt>
                <c:pt idx="1741" formatCode="General">
                  <c:v>1.7410000000000001</c:v>
                </c:pt>
                <c:pt idx="1742" formatCode="General">
                  <c:v>1.742</c:v>
                </c:pt>
                <c:pt idx="1743" formatCode="General">
                  <c:v>1.7430000000000001</c:v>
                </c:pt>
                <c:pt idx="1744" formatCode="General">
                  <c:v>1.744</c:v>
                </c:pt>
                <c:pt idx="1745" formatCode="General">
                  <c:v>1.7450000000000001</c:v>
                </c:pt>
                <c:pt idx="1746" formatCode="General">
                  <c:v>1.746</c:v>
                </c:pt>
                <c:pt idx="1747" formatCode="General">
                  <c:v>1.7470000000000001</c:v>
                </c:pt>
                <c:pt idx="1748" formatCode="General">
                  <c:v>1.748</c:v>
                </c:pt>
                <c:pt idx="1749" formatCode="General">
                  <c:v>1.7490000000000001</c:v>
                </c:pt>
                <c:pt idx="1750" formatCode="General">
                  <c:v>1.75</c:v>
                </c:pt>
                <c:pt idx="1751" formatCode="General">
                  <c:v>1.7509999999999999</c:v>
                </c:pt>
                <c:pt idx="1752" formatCode="General">
                  <c:v>1.752</c:v>
                </c:pt>
                <c:pt idx="1753" formatCode="General">
                  <c:v>1.7529999999999999</c:v>
                </c:pt>
                <c:pt idx="1754" formatCode="General">
                  <c:v>1.754</c:v>
                </c:pt>
                <c:pt idx="1755" formatCode="General">
                  <c:v>1.7549999999999999</c:v>
                </c:pt>
                <c:pt idx="1756" formatCode="General">
                  <c:v>1.756</c:v>
                </c:pt>
                <c:pt idx="1757" formatCode="General">
                  <c:v>1.7569999999999999</c:v>
                </c:pt>
                <c:pt idx="1758" formatCode="General">
                  <c:v>1.758</c:v>
                </c:pt>
                <c:pt idx="1759" formatCode="General">
                  <c:v>1.7589999999999999</c:v>
                </c:pt>
                <c:pt idx="1760" formatCode="General">
                  <c:v>1.76</c:v>
                </c:pt>
                <c:pt idx="1761" formatCode="General">
                  <c:v>1.7609999999999999</c:v>
                </c:pt>
                <c:pt idx="1762" formatCode="General">
                  <c:v>1.762</c:v>
                </c:pt>
                <c:pt idx="1763" formatCode="General">
                  <c:v>1.7629999999999999</c:v>
                </c:pt>
                <c:pt idx="1764" formatCode="General">
                  <c:v>1.764</c:v>
                </c:pt>
                <c:pt idx="1765" formatCode="General">
                  <c:v>1.7649999999999999</c:v>
                </c:pt>
                <c:pt idx="1766" formatCode="General">
                  <c:v>1.766</c:v>
                </c:pt>
                <c:pt idx="1767" formatCode="General">
                  <c:v>1.7669999999999999</c:v>
                </c:pt>
                <c:pt idx="1768" formatCode="General">
                  <c:v>1.768</c:v>
                </c:pt>
                <c:pt idx="1769" formatCode="General">
                  <c:v>1.7689999999999999</c:v>
                </c:pt>
                <c:pt idx="1770" formatCode="General">
                  <c:v>1.77</c:v>
                </c:pt>
                <c:pt idx="1771" formatCode="General">
                  <c:v>1.7709999999999999</c:v>
                </c:pt>
                <c:pt idx="1772" formatCode="General">
                  <c:v>1.772</c:v>
                </c:pt>
                <c:pt idx="1773" formatCode="General">
                  <c:v>1.7729999999999999</c:v>
                </c:pt>
                <c:pt idx="1774" formatCode="General">
                  <c:v>1.774</c:v>
                </c:pt>
                <c:pt idx="1775" formatCode="General">
                  <c:v>1.7749999999999999</c:v>
                </c:pt>
                <c:pt idx="1776" formatCode="General">
                  <c:v>1.776</c:v>
                </c:pt>
                <c:pt idx="1777" formatCode="General">
                  <c:v>1.7769999999999999</c:v>
                </c:pt>
                <c:pt idx="1778" formatCode="General">
                  <c:v>1.778</c:v>
                </c:pt>
                <c:pt idx="1779" formatCode="General">
                  <c:v>1.7789999999999999</c:v>
                </c:pt>
                <c:pt idx="1780" formatCode="General">
                  <c:v>1.78</c:v>
                </c:pt>
                <c:pt idx="1781" formatCode="General">
                  <c:v>1.7809999999999999</c:v>
                </c:pt>
                <c:pt idx="1782" formatCode="General">
                  <c:v>1.782</c:v>
                </c:pt>
                <c:pt idx="1783" formatCode="General">
                  <c:v>1.7829999999999999</c:v>
                </c:pt>
                <c:pt idx="1784" formatCode="General">
                  <c:v>1.784</c:v>
                </c:pt>
                <c:pt idx="1785" formatCode="General">
                  <c:v>1.7849999999999999</c:v>
                </c:pt>
                <c:pt idx="1786" formatCode="General">
                  <c:v>1.786</c:v>
                </c:pt>
                <c:pt idx="1787" formatCode="General">
                  <c:v>1.7869999999999999</c:v>
                </c:pt>
                <c:pt idx="1788" formatCode="General">
                  <c:v>1.788</c:v>
                </c:pt>
                <c:pt idx="1789" formatCode="General">
                  <c:v>1.7889999999999999</c:v>
                </c:pt>
                <c:pt idx="1790" formatCode="General">
                  <c:v>1.79</c:v>
                </c:pt>
                <c:pt idx="1791" formatCode="General">
                  <c:v>1.7909999999999999</c:v>
                </c:pt>
                <c:pt idx="1792" formatCode="General">
                  <c:v>1.792</c:v>
                </c:pt>
                <c:pt idx="1793" formatCode="General">
                  <c:v>1.7929999999999999</c:v>
                </c:pt>
                <c:pt idx="1794" formatCode="General">
                  <c:v>1.794</c:v>
                </c:pt>
                <c:pt idx="1795" formatCode="General">
                  <c:v>1.7949999999999999</c:v>
                </c:pt>
                <c:pt idx="1796" formatCode="General">
                  <c:v>1.796</c:v>
                </c:pt>
                <c:pt idx="1797" formatCode="General">
                  <c:v>1.7969999999999999</c:v>
                </c:pt>
                <c:pt idx="1798" formatCode="General">
                  <c:v>1.798</c:v>
                </c:pt>
                <c:pt idx="1799" formatCode="General">
                  <c:v>1.7989999999999999</c:v>
                </c:pt>
                <c:pt idx="1800" formatCode="General">
                  <c:v>1.8</c:v>
                </c:pt>
                <c:pt idx="1801" formatCode="General">
                  <c:v>1.8009999999999999</c:v>
                </c:pt>
                <c:pt idx="1802" formatCode="General">
                  <c:v>1.802</c:v>
                </c:pt>
                <c:pt idx="1803" formatCode="General">
                  <c:v>1.8029999999999999</c:v>
                </c:pt>
                <c:pt idx="1804" formatCode="General">
                  <c:v>1.804</c:v>
                </c:pt>
                <c:pt idx="1805" formatCode="General">
                  <c:v>1.8049999999999999</c:v>
                </c:pt>
                <c:pt idx="1806" formatCode="General">
                  <c:v>1.806</c:v>
                </c:pt>
                <c:pt idx="1807" formatCode="General">
                  <c:v>1.8069999999999999</c:v>
                </c:pt>
                <c:pt idx="1808" formatCode="General">
                  <c:v>1.8080000000000001</c:v>
                </c:pt>
                <c:pt idx="1809" formatCode="General">
                  <c:v>1.8089999999999999</c:v>
                </c:pt>
                <c:pt idx="1810" formatCode="General">
                  <c:v>1.81</c:v>
                </c:pt>
                <c:pt idx="1811" formatCode="General">
                  <c:v>1.8109999999999999</c:v>
                </c:pt>
                <c:pt idx="1812" formatCode="General">
                  <c:v>1.8120000000000001</c:v>
                </c:pt>
                <c:pt idx="1813" formatCode="General">
                  <c:v>1.8129999999999999</c:v>
                </c:pt>
                <c:pt idx="1814" formatCode="General">
                  <c:v>1.8140000000000001</c:v>
                </c:pt>
                <c:pt idx="1815" formatCode="General">
                  <c:v>1.8149999999999999</c:v>
                </c:pt>
                <c:pt idx="1816" formatCode="General">
                  <c:v>1.8160000000000001</c:v>
                </c:pt>
                <c:pt idx="1817" formatCode="General">
                  <c:v>1.8169999999999999</c:v>
                </c:pt>
                <c:pt idx="1818" formatCode="General">
                  <c:v>1.8180000000000001</c:v>
                </c:pt>
                <c:pt idx="1819" formatCode="General">
                  <c:v>1.819</c:v>
                </c:pt>
                <c:pt idx="1820" formatCode="General">
                  <c:v>1.82</c:v>
                </c:pt>
                <c:pt idx="1821" formatCode="General">
                  <c:v>1.821</c:v>
                </c:pt>
                <c:pt idx="1822" formatCode="General">
                  <c:v>1.8220000000000001</c:v>
                </c:pt>
                <c:pt idx="1823" formatCode="General">
                  <c:v>1.823</c:v>
                </c:pt>
                <c:pt idx="1824" formatCode="General">
                  <c:v>1.8240000000000001</c:v>
                </c:pt>
                <c:pt idx="1825" formatCode="General">
                  <c:v>1.825</c:v>
                </c:pt>
                <c:pt idx="1826" formatCode="General">
                  <c:v>1.8260000000000001</c:v>
                </c:pt>
                <c:pt idx="1827" formatCode="General">
                  <c:v>1.827</c:v>
                </c:pt>
                <c:pt idx="1828" formatCode="General">
                  <c:v>1.8280000000000001</c:v>
                </c:pt>
                <c:pt idx="1829" formatCode="General">
                  <c:v>1.829</c:v>
                </c:pt>
                <c:pt idx="1830" formatCode="General">
                  <c:v>1.83</c:v>
                </c:pt>
                <c:pt idx="1831" formatCode="General">
                  <c:v>1.831</c:v>
                </c:pt>
                <c:pt idx="1832" formatCode="General">
                  <c:v>1.8320000000000001</c:v>
                </c:pt>
                <c:pt idx="1833" formatCode="General">
                  <c:v>1.833</c:v>
                </c:pt>
                <c:pt idx="1834" formatCode="General">
                  <c:v>1.8340000000000001</c:v>
                </c:pt>
                <c:pt idx="1835" formatCode="General">
                  <c:v>1.835</c:v>
                </c:pt>
                <c:pt idx="1836" formatCode="General">
                  <c:v>1.8360000000000001</c:v>
                </c:pt>
                <c:pt idx="1837" formatCode="General">
                  <c:v>1.837</c:v>
                </c:pt>
                <c:pt idx="1838" formatCode="General">
                  <c:v>1.8380000000000001</c:v>
                </c:pt>
                <c:pt idx="1839" formatCode="General">
                  <c:v>1.839</c:v>
                </c:pt>
                <c:pt idx="1840" formatCode="General">
                  <c:v>1.84</c:v>
                </c:pt>
                <c:pt idx="1841" formatCode="General">
                  <c:v>1.841</c:v>
                </c:pt>
                <c:pt idx="1842" formatCode="General">
                  <c:v>1.8420000000000001</c:v>
                </c:pt>
                <c:pt idx="1843" formatCode="General">
                  <c:v>1.843</c:v>
                </c:pt>
                <c:pt idx="1844" formatCode="General">
                  <c:v>1.8440000000000001</c:v>
                </c:pt>
                <c:pt idx="1845" formatCode="General">
                  <c:v>1.845</c:v>
                </c:pt>
                <c:pt idx="1846" formatCode="General">
                  <c:v>1.8460000000000001</c:v>
                </c:pt>
                <c:pt idx="1847" formatCode="General">
                  <c:v>1.847</c:v>
                </c:pt>
                <c:pt idx="1848" formatCode="General">
                  <c:v>1.8480000000000001</c:v>
                </c:pt>
                <c:pt idx="1849" formatCode="General">
                  <c:v>1.849</c:v>
                </c:pt>
                <c:pt idx="1850" formatCode="General">
                  <c:v>1.85</c:v>
                </c:pt>
                <c:pt idx="1851" formatCode="General">
                  <c:v>1.851</c:v>
                </c:pt>
                <c:pt idx="1852" formatCode="General">
                  <c:v>1.8520000000000001</c:v>
                </c:pt>
                <c:pt idx="1853" formatCode="General">
                  <c:v>1.853</c:v>
                </c:pt>
                <c:pt idx="1854" formatCode="General">
                  <c:v>1.8540000000000001</c:v>
                </c:pt>
                <c:pt idx="1855" formatCode="General">
                  <c:v>1.855</c:v>
                </c:pt>
                <c:pt idx="1856" formatCode="General">
                  <c:v>1.8560000000000001</c:v>
                </c:pt>
                <c:pt idx="1857" formatCode="General">
                  <c:v>1.857</c:v>
                </c:pt>
                <c:pt idx="1858" formatCode="General">
                  <c:v>1.8580000000000001</c:v>
                </c:pt>
                <c:pt idx="1859" formatCode="General">
                  <c:v>1.859</c:v>
                </c:pt>
                <c:pt idx="1860" formatCode="General">
                  <c:v>1.86</c:v>
                </c:pt>
                <c:pt idx="1861" formatCode="General">
                  <c:v>1.861</c:v>
                </c:pt>
                <c:pt idx="1862" formatCode="General">
                  <c:v>1.8620000000000001</c:v>
                </c:pt>
                <c:pt idx="1863" formatCode="General">
                  <c:v>1.863</c:v>
                </c:pt>
                <c:pt idx="1864" formatCode="General">
                  <c:v>1.8640000000000001</c:v>
                </c:pt>
                <c:pt idx="1865" formatCode="General">
                  <c:v>1.865</c:v>
                </c:pt>
                <c:pt idx="1866" formatCode="General">
                  <c:v>1.8660000000000001</c:v>
                </c:pt>
                <c:pt idx="1867" formatCode="General">
                  <c:v>1.867</c:v>
                </c:pt>
                <c:pt idx="1868" formatCode="General">
                  <c:v>1.8680000000000001</c:v>
                </c:pt>
                <c:pt idx="1869" formatCode="General">
                  <c:v>1.869</c:v>
                </c:pt>
                <c:pt idx="1870" formatCode="General">
                  <c:v>1.87</c:v>
                </c:pt>
                <c:pt idx="1871" formatCode="General">
                  <c:v>1.871</c:v>
                </c:pt>
                <c:pt idx="1872" formatCode="General">
                  <c:v>1.8720000000000001</c:v>
                </c:pt>
                <c:pt idx="1873" formatCode="General">
                  <c:v>1.873</c:v>
                </c:pt>
                <c:pt idx="1874" formatCode="General">
                  <c:v>1.8740000000000001</c:v>
                </c:pt>
                <c:pt idx="1875" formatCode="General">
                  <c:v>1.875</c:v>
                </c:pt>
                <c:pt idx="1876" formatCode="General">
                  <c:v>1.8759999999999999</c:v>
                </c:pt>
                <c:pt idx="1877" formatCode="General">
                  <c:v>1.877</c:v>
                </c:pt>
                <c:pt idx="1878" formatCode="General">
                  <c:v>1.8779999999999999</c:v>
                </c:pt>
                <c:pt idx="1879" formatCode="General">
                  <c:v>1.879</c:v>
                </c:pt>
                <c:pt idx="1880" formatCode="General">
                  <c:v>1.88</c:v>
                </c:pt>
                <c:pt idx="1881" formatCode="General">
                  <c:v>1.881</c:v>
                </c:pt>
                <c:pt idx="1882" formatCode="General">
                  <c:v>1.8819999999999999</c:v>
                </c:pt>
                <c:pt idx="1883" formatCode="General">
                  <c:v>1.883</c:v>
                </c:pt>
                <c:pt idx="1884" formatCode="General">
                  <c:v>1.8839999999999999</c:v>
                </c:pt>
                <c:pt idx="1885" formatCode="General">
                  <c:v>1.885</c:v>
                </c:pt>
                <c:pt idx="1886" formatCode="General">
                  <c:v>1.8859999999999999</c:v>
                </c:pt>
                <c:pt idx="1887" formatCode="General">
                  <c:v>1.887</c:v>
                </c:pt>
                <c:pt idx="1888" formatCode="General">
                  <c:v>1.8879999999999999</c:v>
                </c:pt>
                <c:pt idx="1889" formatCode="General">
                  <c:v>1.889</c:v>
                </c:pt>
                <c:pt idx="1890" formatCode="General">
                  <c:v>1.89</c:v>
                </c:pt>
                <c:pt idx="1891" formatCode="General">
                  <c:v>1.891</c:v>
                </c:pt>
                <c:pt idx="1892" formatCode="General">
                  <c:v>1.8919999999999999</c:v>
                </c:pt>
                <c:pt idx="1893" formatCode="General">
                  <c:v>1.893</c:v>
                </c:pt>
                <c:pt idx="1894" formatCode="General">
                  <c:v>1.8939999999999999</c:v>
                </c:pt>
                <c:pt idx="1895" formatCode="General">
                  <c:v>1.895</c:v>
                </c:pt>
                <c:pt idx="1896" formatCode="General">
                  <c:v>1.8959999999999999</c:v>
                </c:pt>
                <c:pt idx="1897" formatCode="General">
                  <c:v>1.897</c:v>
                </c:pt>
                <c:pt idx="1898" formatCode="General">
                  <c:v>1.8979999999999999</c:v>
                </c:pt>
                <c:pt idx="1899" formatCode="General">
                  <c:v>1.899</c:v>
                </c:pt>
                <c:pt idx="1900" formatCode="General">
                  <c:v>1.9</c:v>
                </c:pt>
                <c:pt idx="1901" formatCode="General">
                  <c:v>1.901</c:v>
                </c:pt>
                <c:pt idx="1902" formatCode="General">
                  <c:v>1.9019999999999999</c:v>
                </c:pt>
                <c:pt idx="1903" formatCode="General">
                  <c:v>1.903</c:v>
                </c:pt>
                <c:pt idx="1904" formatCode="General">
                  <c:v>1.9039999999999999</c:v>
                </c:pt>
                <c:pt idx="1905" formatCode="General">
                  <c:v>1.905</c:v>
                </c:pt>
                <c:pt idx="1906" formatCode="General">
                  <c:v>1.9059999999999999</c:v>
                </c:pt>
                <c:pt idx="1907" formatCode="General">
                  <c:v>1.907</c:v>
                </c:pt>
                <c:pt idx="1908" formatCode="General">
                  <c:v>1.9079999999999999</c:v>
                </c:pt>
                <c:pt idx="1909" formatCode="General">
                  <c:v>1.909</c:v>
                </c:pt>
                <c:pt idx="1910" formatCode="General">
                  <c:v>1.91</c:v>
                </c:pt>
                <c:pt idx="1911" formatCode="General">
                  <c:v>1.911</c:v>
                </c:pt>
                <c:pt idx="1912" formatCode="General">
                  <c:v>1.9119999999999999</c:v>
                </c:pt>
                <c:pt idx="1913" formatCode="General">
                  <c:v>1.913</c:v>
                </c:pt>
                <c:pt idx="1914" formatCode="General">
                  <c:v>1.9139999999999999</c:v>
                </c:pt>
                <c:pt idx="1915" formatCode="General">
                  <c:v>1.915</c:v>
                </c:pt>
                <c:pt idx="1916" formatCode="General">
                  <c:v>1.9159999999999999</c:v>
                </c:pt>
                <c:pt idx="1917" formatCode="General">
                  <c:v>1.917</c:v>
                </c:pt>
                <c:pt idx="1918" formatCode="General">
                  <c:v>1.9179999999999999</c:v>
                </c:pt>
                <c:pt idx="1919" formatCode="General">
                  <c:v>1.919</c:v>
                </c:pt>
                <c:pt idx="1920" formatCode="General">
                  <c:v>1.92</c:v>
                </c:pt>
                <c:pt idx="1921" formatCode="General">
                  <c:v>1.921</c:v>
                </c:pt>
                <c:pt idx="1922" formatCode="General">
                  <c:v>1.9219999999999999</c:v>
                </c:pt>
                <c:pt idx="1923" formatCode="General">
                  <c:v>1.923</c:v>
                </c:pt>
                <c:pt idx="1924" formatCode="General">
                  <c:v>1.9239999999999999</c:v>
                </c:pt>
                <c:pt idx="1925" formatCode="General">
                  <c:v>1.925</c:v>
                </c:pt>
                <c:pt idx="1926" formatCode="General">
                  <c:v>1.9259999999999999</c:v>
                </c:pt>
                <c:pt idx="1927" formatCode="General">
                  <c:v>1.927</c:v>
                </c:pt>
                <c:pt idx="1928" formatCode="General">
                  <c:v>1.9279999999999999</c:v>
                </c:pt>
                <c:pt idx="1929" formatCode="General">
                  <c:v>1.929</c:v>
                </c:pt>
                <c:pt idx="1930" formatCode="General">
                  <c:v>1.93</c:v>
                </c:pt>
                <c:pt idx="1931" formatCode="General">
                  <c:v>1.931</c:v>
                </c:pt>
                <c:pt idx="1932" formatCode="General">
                  <c:v>1.9319999999999999</c:v>
                </c:pt>
                <c:pt idx="1933" formatCode="General">
                  <c:v>1.9330000000000001</c:v>
                </c:pt>
                <c:pt idx="1934" formatCode="General">
                  <c:v>1.9339999999999999</c:v>
                </c:pt>
                <c:pt idx="1935" formatCode="General">
                  <c:v>1.9350000000000001</c:v>
                </c:pt>
                <c:pt idx="1936" formatCode="General">
                  <c:v>1.9359999999999999</c:v>
                </c:pt>
                <c:pt idx="1937" formatCode="General">
                  <c:v>1.9370000000000001</c:v>
                </c:pt>
                <c:pt idx="1938" formatCode="General">
                  <c:v>1.9379999999999999</c:v>
                </c:pt>
                <c:pt idx="1939" formatCode="General">
                  <c:v>1.9390000000000001</c:v>
                </c:pt>
                <c:pt idx="1940" formatCode="General">
                  <c:v>1.94</c:v>
                </c:pt>
                <c:pt idx="1941" formatCode="General">
                  <c:v>1.9410000000000001</c:v>
                </c:pt>
                <c:pt idx="1942" formatCode="General">
                  <c:v>1.9419999999999999</c:v>
                </c:pt>
                <c:pt idx="1943" formatCode="General">
                  <c:v>1.9430000000000001</c:v>
                </c:pt>
                <c:pt idx="1944" formatCode="General">
                  <c:v>1.944</c:v>
                </c:pt>
                <c:pt idx="1945" formatCode="General">
                  <c:v>1.9450000000000001</c:v>
                </c:pt>
                <c:pt idx="1946" formatCode="General">
                  <c:v>1.946</c:v>
                </c:pt>
                <c:pt idx="1947" formatCode="General">
                  <c:v>1.9470000000000001</c:v>
                </c:pt>
                <c:pt idx="1948" formatCode="General">
                  <c:v>1.948</c:v>
                </c:pt>
                <c:pt idx="1949" formatCode="General">
                  <c:v>1.9490000000000001</c:v>
                </c:pt>
                <c:pt idx="1950" formatCode="General">
                  <c:v>1.95</c:v>
                </c:pt>
                <c:pt idx="1951" formatCode="General">
                  <c:v>1.9510000000000001</c:v>
                </c:pt>
                <c:pt idx="1952" formatCode="General">
                  <c:v>1.952</c:v>
                </c:pt>
                <c:pt idx="1953" formatCode="General">
                  <c:v>1.9530000000000001</c:v>
                </c:pt>
                <c:pt idx="1954" formatCode="General">
                  <c:v>1.954</c:v>
                </c:pt>
                <c:pt idx="1955" formatCode="General">
                  <c:v>1.9550000000000001</c:v>
                </c:pt>
                <c:pt idx="1956" formatCode="General">
                  <c:v>1.956</c:v>
                </c:pt>
                <c:pt idx="1957" formatCode="General">
                  <c:v>1.9570000000000001</c:v>
                </c:pt>
                <c:pt idx="1958" formatCode="General">
                  <c:v>1.958</c:v>
                </c:pt>
                <c:pt idx="1959" formatCode="General">
                  <c:v>1.9590000000000001</c:v>
                </c:pt>
                <c:pt idx="1960" formatCode="General">
                  <c:v>1.96</c:v>
                </c:pt>
                <c:pt idx="1961" formatCode="General">
                  <c:v>1.9610000000000001</c:v>
                </c:pt>
                <c:pt idx="1962" formatCode="General">
                  <c:v>1.962</c:v>
                </c:pt>
                <c:pt idx="1963" formatCode="General">
                  <c:v>1.9630000000000001</c:v>
                </c:pt>
                <c:pt idx="1964" formatCode="General">
                  <c:v>1.964</c:v>
                </c:pt>
                <c:pt idx="1965" formatCode="General">
                  <c:v>1.9650000000000001</c:v>
                </c:pt>
                <c:pt idx="1966" formatCode="General">
                  <c:v>1.966</c:v>
                </c:pt>
                <c:pt idx="1967" formatCode="General">
                  <c:v>1.9670000000000001</c:v>
                </c:pt>
                <c:pt idx="1968" formatCode="General">
                  <c:v>1.968</c:v>
                </c:pt>
                <c:pt idx="1969" formatCode="General">
                  <c:v>1.9690000000000001</c:v>
                </c:pt>
                <c:pt idx="1970" formatCode="General">
                  <c:v>1.97</c:v>
                </c:pt>
                <c:pt idx="1971" formatCode="General">
                  <c:v>1.9710000000000001</c:v>
                </c:pt>
                <c:pt idx="1972" formatCode="General">
                  <c:v>1.972</c:v>
                </c:pt>
                <c:pt idx="1973" formatCode="General">
                  <c:v>1.9730000000000001</c:v>
                </c:pt>
                <c:pt idx="1974" formatCode="General">
                  <c:v>1.974</c:v>
                </c:pt>
                <c:pt idx="1975" formatCode="General">
                  <c:v>1.9750000000000001</c:v>
                </c:pt>
                <c:pt idx="1976" formatCode="General">
                  <c:v>1.976</c:v>
                </c:pt>
                <c:pt idx="1977" formatCode="General">
                  <c:v>1.9770000000000001</c:v>
                </c:pt>
                <c:pt idx="1978" formatCode="General">
                  <c:v>1.978</c:v>
                </c:pt>
                <c:pt idx="1979" formatCode="General">
                  <c:v>1.9790000000000001</c:v>
                </c:pt>
                <c:pt idx="1980" formatCode="General">
                  <c:v>1.98</c:v>
                </c:pt>
                <c:pt idx="1981" formatCode="General">
                  <c:v>1.9810000000000001</c:v>
                </c:pt>
                <c:pt idx="1982" formatCode="General">
                  <c:v>1.982</c:v>
                </c:pt>
                <c:pt idx="1983" formatCode="General">
                  <c:v>1.9830000000000001</c:v>
                </c:pt>
                <c:pt idx="1984" formatCode="General">
                  <c:v>1.984</c:v>
                </c:pt>
                <c:pt idx="1985" formatCode="General">
                  <c:v>1.9850000000000001</c:v>
                </c:pt>
                <c:pt idx="1986" formatCode="General">
                  <c:v>1.986</c:v>
                </c:pt>
                <c:pt idx="1987" formatCode="General">
                  <c:v>1.9870000000000001</c:v>
                </c:pt>
                <c:pt idx="1988" formatCode="General">
                  <c:v>1.988</c:v>
                </c:pt>
                <c:pt idx="1989" formatCode="General">
                  <c:v>1.9890000000000001</c:v>
                </c:pt>
                <c:pt idx="1990" formatCode="General">
                  <c:v>1.99</c:v>
                </c:pt>
                <c:pt idx="1991" formatCode="General">
                  <c:v>1.9910000000000001</c:v>
                </c:pt>
                <c:pt idx="1992" formatCode="General">
                  <c:v>1.992</c:v>
                </c:pt>
                <c:pt idx="1993" formatCode="General">
                  <c:v>1.9930000000000001</c:v>
                </c:pt>
                <c:pt idx="1994" formatCode="General">
                  <c:v>1.994</c:v>
                </c:pt>
                <c:pt idx="1995" formatCode="General">
                  <c:v>1.9950000000000001</c:v>
                </c:pt>
                <c:pt idx="1996" formatCode="General">
                  <c:v>1.996</c:v>
                </c:pt>
                <c:pt idx="1997" formatCode="General">
                  <c:v>1.9970000000000001</c:v>
                </c:pt>
                <c:pt idx="1998" formatCode="General">
                  <c:v>1.998</c:v>
                </c:pt>
                <c:pt idx="1999" formatCode="General">
                  <c:v>1.9990000000000001</c:v>
                </c:pt>
                <c:pt idx="2000" formatCode="General">
                  <c:v>2</c:v>
                </c:pt>
                <c:pt idx="2001" formatCode="General">
                  <c:v>2.0009999999999999</c:v>
                </c:pt>
                <c:pt idx="2002" formatCode="General">
                  <c:v>2.0019999999999998</c:v>
                </c:pt>
                <c:pt idx="2003" formatCode="General">
                  <c:v>2.0030000000000001</c:v>
                </c:pt>
                <c:pt idx="2004" formatCode="General">
                  <c:v>2.004</c:v>
                </c:pt>
                <c:pt idx="2005" formatCode="General">
                  <c:v>2.0049999999999999</c:v>
                </c:pt>
                <c:pt idx="2006" formatCode="General">
                  <c:v>2.0059999999999998</c:v>
                </c:pt>
                <c:pt idx="2007" formatCode="General">
                  <c:v>2.0070000000000001</c:v>
                </c:pt>
                <c:pt idx="2008" formatCode="General">
                  <c:v>2.008</c:v>
                </c:pt>
                <c:pt idx="2009" formatCode="General">
                  <c:v>2.0089999999999999</c:v>
                </c:pt>
                <c:pt idx="2010" formatCode="General">
                  <c:v>2.0099999999999998</c:v>
                </c:pt>
                <c:pt idx="2011" formatCode="General">
                  <c:v>2.0110000000000001</c:v>
                </c:pt>
                <c:pt idx="2012" formatCode="General">
                  <c:v>2.012</c:v>
                </c:pt>
                <c:pt idx="2013" formatCode="General">
                  <c:v>2.0129999999999999</c:v>
                </c:pt>
                <c:pt idx="2014" formatCode="General">
                  <c:v>2.0139999999999998</c:v>
                </c:pt>
                <c:pt idx="2015" formatCode="General">
                  <c:v>2.0150000000000001</c:v>
                </c:pt>
                <c:pt idx="2016" formatCode="General">
                  <c:v>2.016</c:v>
                </c:pt>
                <c:pt idx="2017" formatCode="General">
                  <c:v>2.0169999999999999</c:v>
                </c:pt>
                <c:pt idx="2018" formatCode="General">
                  <c:v>2.0179999999999998</c:v>
                </c:pt>
                <c:pt idx="2019" formatCode="General">
                  <c:v>2.0190000000000001</c:v>
                </c:pt>
                <c:pt idx="2020" formatCode="General">
                  <c:v>2.02</c:v>
                </c:pt>
                <c:pt idx="2021" formatCode="General">
                  <c:v>2.0209999999999999</c:v>
                </c:pt>
                <c:pt idx="2022" formatCode="General">
                  <c:v>2.0219999999999998</c:v>
                </c:pt>
                <c:pt idx="2023" formatCode="General">
                  <c:v>2.0230000000000001</c:v>
                </c:pt>
                <c:pt idx="2024" formatCode="General">
                  <c:v>2.024</c:v>
                </c:pt>
                <c:pt idx="2025" formatCode="General">
                  <c:v>2.0249999999999999</c:v>
                </c:pt>
                <c:pt idx="2026" formatCode="General">
                  <c:v>2.0259999999999998</c:v>
                </c:pt>
                <c:pt idx="2027" formatCode="General">
                  <c:v>2.0270000000000001</c:v>
                </c:pt>
                <c:pt idx="2028" formatCode="General">
                  <c:v>2.028</c:v>
                </c:pt>
                <c:pt idx="2029" formatCode="General">
                  <c:v>2.0289999999999999</c:v>
                </c:pt>
                <c:pt idx="2030" formatCode="General">
                  <c:v>2.0299999999999998</c:v>
                </c:pt>
                <c:pt idx="2031" formatCode="General">
                  <c:v>2.0310000000000001</c:v>
                </c:pt>
                <c:pt idx="2032" formatCode="General">
                  <c:v>2.032</c:v>
                </c:pt>
                <c:pt idx="2033" formatCode="General">
                  <c:v>2.0329999999999999</c:v>
                </c:pt>
                <c:pt idx="2034" formatCode="General">
                  <c:v>2.0339999999999998</c:v>
                </c:pt>
                <c:pt idx="2035" formatCode="General">
                  <c:v>2.0350000000000001</c:v>
                </c:pt>
                <c:pt idx="2036" formatCode="General">
                  <c:v>2.036</c:v>
                </c:pt>
                <c:pt idx="2037" formatCode="General">
                  <c:v>2.0369999999999999</c:v>
                </c:pt>
                <c:pt idx="2038" formatCode="General">
                  <c:v>2.0379999999999998</c:v>
                </c:pt>
                <c:pt idx="2039" formatCode="General">
                  <c:v>2.0390000000000001</c:v>
                </c:pt>
                <c:pt idx="2040" formatCode="General">
                  <c:v>2.04</c:v>
                </c:pt>
                <c:pt idx="2041" formatCode="General">
                  <c:v>2.0409999999999999</c:v>
                </c:pt>
                <c:pt idx="2042" formatCode="General">
                  <c:v>2.0419999999999998</c:v>
                </c:pt>
                <c:pt idx="2043" formatCode="General">
                  <c:v>2.0430000000000001</c:v>
                </c:pt>
                <c:pt idx="2044" formatCode="General">
                  <c:v>2.044</c:v>
                </c:pt>
                <c:pt idx="2045" formatCode="General">
                  <c:v>2.0449999999999999</c:v>
                </c:pt>
                <c:pt idx="2046" formatCode="General">
                  <c:v>2.0459999999999998</c:v>
                </c:pt>
                <c:pt idx="2047" formatCode="General">
                  <c:v>2.0470000000000002</c:v>
                </c:pt>
                <c:pt idx="2048" formatCode="General">
                  <c:v>2.048</c:v>
                </c:pt>
                <c:pt idx="2049" formatCode="General">
                  <c:v>2.0489999999999999</c:v>
                </c:pt>
                <c:pt idx="2050" formatCode="General">
                  <c:v>2.0499999999999998</c:v>
                </c:pt>
                <c:pt idx="2051" formatCode="General">
                  <c:v>2.0510000000000002</c:v>
                </c:pt>
                <c:pt idx="2052" formatCode="General">
                  <c:v>2.052</c:v>
                </c:pt>
                <c:pt idx="2053" formatCode="General">
                  <c:v>2.0529999999999999</c:v>
                </c:pt>
                <c:pt idx="2054" formatCode="General">
                  <c:v>2.0539999999999998</c:v>
                </c:pt>
                <c:pt idx="2055" formatCode="General">
                  <c:v>2.0550000000000002</c:v>
                </c:pt>
                <c:pt idx="2056" formatCode="General">
                  <c:v>2.056</c:v>
                </c:pt>
                <c:pt idx="2057" formatCode="General">
                  <c:v>2.0569999999999999</c:v>
                </c:pt>
                <c:pt idx="2058" formatCode="General">
                  <c:v>2.0579999999999998</c:v>
                </c:pt>
                <c:pt idx="2059" formatCode="General">
                  <c:v>2.0590000000000002</c:v>
                </c:pt>
                <c:pt idx="2060" formatCode="General">
                  <c:v>2.06</c:v>
                </c:pt>
                <c:pt idx="2061" formatCode="General">
                  <c:v>2.0609999999999999</c:v>
                </c:pt>
                <c:pt idx="2062" formatCode="General">
                  <c:v>2.0619999999999998</c:v>
                </c:pt>
                <c:pt idx="2063" formatCode="General">
                  <c:v>2.0630000000000002</c:v>
                </c:pt>
                <c:pt idx="2064" formatCode="General">
                  <c:v>2.0640000000000001</c:v>
                </c:pt>
                <c:pt idx="2065" formatCode="General">
                  <c:v>2.0649999999999999</c:v>
                </c:pt>
                <c:pt idx="2066" formatCode="General">
                  <c:v>2.0659999999999998</c:v>
                </c:pt>
                <c:pt idx="2067" formatCode="General">
                  <c:v>2.0670000000000002</c:v>
                </c:pt>
                <c:pt idx="2068" formatCode="General">
                  <c:v>2.0680000000000001</c:v>
                </c:pt>
                <c:pt idx="2069" formatCode="General">
                  <c:v>2.069</c:v>
                </c:pt>
                <c:pt idx="2070" formatCode="General">
                  <c:v>2.0699999999999998</c:v>
                </c:pt>
                <c:pt idx="2071" formatCode="General">
                  <c:v>2.0710000000000002</c:v>
                </c:pt>
                <c:pt idx="2072" formatCode="General">
                  <c:v>2.0720000000000001</c:v>
                </c:pt>
                <c:pt idx="2073" formatCode="General">
                  <c:v>2.073</c:v>
                </c:pt>
                <c:pt idx="2074" formatCode="General">
                  <c:v>2.0739999999999998</c:v>
                </c:pt>
                <c:pt idx="2075" formatCode="General">
                  <c:v>2.0750000000000002</c:v>
                </c:pt>
                <c:pt idx="2076" formatCode="General">
                  <c:v>2.0760000000000001</c:v>
                </c:pt>
                <c:pt idx="2077" formatCode="General">
                  <c:v>2.077</c:v>
                </c:pt>
                <c:pt idx="2078" formatCode="General">
                  <c:v>2.0779999999999998</c:v>
                </c:pt>
                <c:pt idx="2079" formatCode="General">
                  <c:v>2.0790000000000002</c:v>
                </c:pt>
                <c:pt idx="2080" formatCode="General">
                  <c:v>2.08</c:v>
                </c:pt>
                <c:pt idx="2081" formatCode="General">
                  <c:v>2.081</c:v>
                </c:pt>
                <c:pt idx="2082" formatCode="General">
                  <c:v>2.0819999999999999</c:v>
                </c:pt>
                <c:pt idx="2083" formatCode="General">
                  <c:v>2.0830000000000002</c:v>
                </c:pt>
                <c:pt idx="2084" formatCode="General">
                  <c:v>2.0840000000000001</c:v>
                </c:pt>
                <c:pt idx="2085" formatCode="General">
                  <c:v>2.085</c:v>
                </c:pt>
                <c:pt idx="2086" formatCode="General">
                  <c:v>2.0859999999999999</c:v>
                </c:pt>
                <c:pt idx="2087" formatCode="General">
                  <c:v>2.0870000000000002</c:v>
                </c:pt>
                <c:pt idx="2088" formatCode="General">
                  <c:v>2.0880000000000001</c:v>
                </c:pt>
                <c:pt idx="2089" formatCode="General">
                  <c:v>2.089</c:v>
                </c:pt>
                <c:pt idx="2090" formatCode="General">
                  <c:v>2.09</c:v>
                </c:pt>
                <c:pt idx="2091" formatCode="General">
                  <c:v>2.0910000000000002</c:v>
                </c:pt>
                <c:pt idx="2092" formatCode="General">
                  <c:v>2.0920000000000001</c:v>
                </c:pt>
                <c:pt idx="2093" formatCode="General">
                  <c:v>2.093</c:v>
                </c:pt>
                <c:pt idx="2094" formatCode="General">
                  <c:v>2.0939999999999999</c:v>
                </c:pt>
                <c:pt idx="2095" formatCode="General">
                  <c:v>2.0950000000000002</c:v>
                </c:pt>
                <c:pt idx="2096" formatCode="General">
                  <c:v>2.0960000000000001</c:v>
                </c:pt>
                <c:pt idx="2097" formatCode="General">
                  <c:v>2.097</c:v>
                </c:pt>
                <c:pt idx="2098" formatCode="General">
                  <c:v>2.0979999999999999</c:v>
                </c:pt>
                <c:pt idx="2099" formatCode="General">
                  <c:v>2.0990000000000002</c:v>
                </c:pt>
                <c:pt idx="2100" formatCode="General">
                  <c:v>2.1</c:v>
                </c:pt>
                <c:pt idx="2101" formatCode="General">
                  <c:v>2.101</c:v>
                </c:pt>
                <c:pt idx="2102" formatCode="General">
                  <c:v>2.1019999999999999</c:v>
                </c:pt>
                <c:pt idx="2103" formatCode="General">
                  <c:v>2.1030000000000002</c:v>
                </c:pt>
                <c:pt idx="2104" formatCode="General">
                  <c:v>2.1040000000000001</c:v>
                </c:pt>
                <c:pt idx="2105" formatCode="General">
                  <c:v>2.105</c:v>
                </c:pt>
                <c:pt idx="2106" formatCode="General">
                  <c:v>2.1059999999999999</c:v>
                </c:pt>
                <c:pt idx="2107" formatCode="General">
                  <c:v>2.1070000000000002</c:v>
                </c:pt>
                <c:pt idx="2108" formatCode="General">
                  <c:v>2.1080000000000001</c:v>
                </c:pt>
                <c:pt idx="2109" formatCode="General">
                  <c:v>2.109</c:v>
                </c:pt>
                <c:pt idx="2110" formatCode="General">
                  <c:v>2.11</c:v>
                </c:pt>
                <c:pt idx="2111" formatCode="General">
                  <c:v>2.1110000000000002</c:v>
                </c:pt>
                <c:pt idx="2112" formatCode="General">
                  <c:v>2.1120000000000001</c:v>
                </c:pt>
                <c:pt idx="2113" formatCode="General">
                  <c:v>2.113</c:v>
                </c:pt>
                <c:pt idx="2114" formatCode="General">
                  <c:v>2.1139999999999999</c:v>
                </c:pt>
                <c:pt idx="2115" formatCode="General">
                  <c:v>2.1150000000000002</c:v>
                </c:pt>
                <c:pt idx="2116" formatCode="General">
                  <c:v>2.1160000000000001</c:v>
                </c:pt>
                <c:pt idx="2117" formatCode="General">
                  <c:v>2.117</c:v>
                </c:pt>
                <c:pt idx="2118" formatCode="General">
                  <c:v>2.1179999999999999</c:v>
                </c:pt>
                <c:pt idx="2119" formatCode="General">
                  <c:v>2.1190000000000002</c:v>
                </c:pt>
                <c:pt idx="2120" formatCode="General">
                  <c:v>2.12</c:v>
                </c:pt>
                <c:pt idx="2121" formatCode="General">
                  <c:v>2.121</c:v>
                </c:pt>
                <c:pt idx="2122" formatCode="General">
                  <c:v>2.1219999999999999</c:v>
                </c:pt>
                <c:pt idx="2123" formatCode="General">
                  <c:v>2.1230000000000002</c:v>
                </c:pt>
                <c:pt idx="2124" formatCode="General">
                  <c:v>2.1240000000000001</c:v>
                </c:pt>
                <c:pt idx="2125" formatCode="General">
                  <c:v>2.125</c:v>
                </c:pt>
                <c:pt idx="2126" formatCode="General">
                  <c:v>2.1259999999999999</c:v>
                </c:pt>
                <c:pt idx="2127" formatCode="General">
                  <c:v>2.1269999999999998</c:v>
                </c:pt>
                <c:pt idx="2128" formatCode="General">
                  <c:v>2.1280000000000001</c:v>
                </c:pt>
                <c:pt idx="2129" formatCode="General">
                  <c:v>2.129</c:v>
                </c:pt>
                <c:pt idx="2130" formatCode="General">
                  <c:v>2.13</c:v>
                </c:pt>
                <c:pt idx="2131" formatCode="General">
                  <c:v>2.1309999999999998</c:v>
                </c:pt>
                <c:pt idx="2132" formatCode="General">
                  <c:v>2.1320000000000001</c:v>
                </c:pt>
                <c:pt idx="2133" formatCode="General">
                  <c:v>2.133</c:v>
                </c:pt>
                <c:pt idx="2134" formatCode="General">
                  <c:v>2.1339999999999999</c:v>
                </c:pt>
                <c:pt idx="2135" formatCode="General">
                  <c:v>2.1349999999999998</c:v>
                </c:pt>
                <c:pt idx="2136" formatCode="General">
                  <c:v>2.1360000000000001</c:v>
                </c:pt>
                <c:pt idx="2137" formatCode="General">
                  <c:v>2.137</c:v>
                </c:pt>
                <c:pt idx="2138" formatCode="General">
                  <c:v>2.1379999999999999</c:v>
                </c:pt>
                <c:pt idx="2139" formatCode="General">
                  <c:v>2.1389999999999998</c:v>
                </c:pt>
                <c:pt idx="2140" formatCode="General">
                  <c:v>2.14</c:v>
                </c:pt>
                <c:pt idx="2141" formatCode="General">
                  <c:v>2.141</c:v>
                </c:pt>
                <c:pt idx="2142" formatCode="General">
                  <c:v>2.1419999999999999</c:v>
                </c:pt>
                <c:pt idx="2143" formatCode="General">
                  <c:v>2.1429999999999998</c:v>
                </c:pt>
                <c:pt idx="2144" formatCode="General">
                  <c:v>2.1440000000000001</c:v>
                </c:pt>
                <c:pt idx="2145" formatCode="General">
                  <c:v>2.145</c:v>
                </c:pt>
                <c:pt idx="2146" formatCode="General">
                  <c:v>2.1459999999999999</c:v>
                </c:pt>
                <c:pt idx="2147" formatCode="General">
                  <c:v>2.1469999999999998</c:v>
                </c:pt>
                <c:pt idx="2148" formatCode="General">
                  <c:v>2.1480000000000001</c:v>
                </c:pt>
                <c:pt idx="2149" formatCode="General">
                  <c:v>2.149</c:v>
                </c:pt>
                <c:pt idx="2150" formatCode="General">
                  <c:v>2.15</c:v>
                </c:pt>
                <c:pt idx="2151" formatCode="General">
                  <c:v>2.1509999999999998</c:v>
                </c:pt>
                <c:pt idx="2152" formatCode="General">
                  <c:v>2.1520000000000001</c:v>
                </c:pt>
                <c:pt idx="2153" formatCode="General">
                  <c:v>2.153</c:v>
                </c:pt>
                <c:pt idx="2154" formatCode="General">
                  <c:v>2.1539999999999999</c:v>
                </c:pt>
                <c:pt idx="2155" formatCode="General">
                  <c:v>2.1549999999999998</c:v>
                </c:pt>
                <c:pt idx="2156" formatCode="General">
                  <c:v>2.1560000000000001</c:v>
                </c:pt>
                <c:pt idx="2157" formatCode="General">
                  <c:v>2.157</c:v>
                </c:pt>
                <c:pt idx="2158" formatCode="General">
                  <c:v>2.1579999999999999</c:v>
                </c:pt>
                <c:pt idx="2159" formatCode="General">
                  <c:v>2.1589999999999998</c:v>
                </c:pt>
                <c:pt idx="2160" formatCode="General">
                  <c:v>2.16</c:v>
                </c:pt>
                <c:pt idx="2161" formatCode="General">
                  <c:v>2.161</c:v>
                </c:pt>
                <c:pt idx="2162" formatCode="General">
                  <c:v>2.1619999999999999</c:v>
                </c:pt>
                <c:pt idx="2163" formatCode="General">
                  <c:v>2.1629999999999998</c:v>
                </c:pt>
                <c:pt idx="2164" formatCode="General">
                  <c:v>2.1640000000000001</c:v>
                </c:pt>
                <c:pt idx="2165" formatCode="General">
                  <c:v>2.165</c:v>
                </c:pt>
                <c:pt idx="2166" formatCode="General">
                  <c:v>2.1659999999999999</c:v>
                </c:pt>
                <c:pt idx="2167" formatCode="General">
                  <c:v>2.1669999999999998</c:v>
                </c:pt>
                <c:pt idx="2168" formatCode="General">
                  <c:v>2.1680000000000001</c:v>
                </c:pt>
                <c:pt idx="2169" formatCode="General">
                  <c:v>2.169</c:v>
                </c:pt>
                <c:pt idx="2170" formatCode="General">
                  <c:v>2.17</c:v>
                </c:pt>
                <c:pt idx="2171" formatCode="General">
                  <c:v>2.1709999999999998</c:v>
                </c:pt>
                <c:pt idx="2172" formatCode="General">
                  <c:v>2.1720000000000002</c:v>
                </c:pt>
                <c:pt idx="2173" formatCode="General">
                  <c:v>2.173</c:v>
                </c:pt>
                <c:pt idx="2174" formatCode="General">
                  <c:v>2.1739999999999999</c:v>
                </c:pt>
                <c:pt idx="2175" formatCode="General">
                  <c:v>2.1749999999999998</c:v>
                </c:pt>
                <c:pt idx="2176" formatCode="General">
                  <c:v>2.1760000000000002</c:v>
                </c:pt>
                <c:pt idx="2177" formatCode="General">
                  <c:v>2.177</c:v>
                </c:pt>
                <c:pt idx="2178" formatCode="General">
                  <c:v>2.1779999999999999</c:v>
                </c:pt>
                <c:pt idx="2179" formatCode="General">
                  <c:v>2.1789999999999998</c:v>
                </c:pt>
                <c:pt idx="2180" formatCode="General">
                  <c:v>2.1800000000000002</c:v>
                </c:pt>
                <c:pt idx="2181" formatCode="General">
                  <c:v>2.181</c:v>
                </c:pt>
                <c:pt idx="2182" formatCode="General">
                  <c:v>2.1819999999999999</c:v>
                </c:pt>
                <c:pt idx="2183" formatCode="General">
                  <c:v>2.1829999999999998</c:v>
                </c:pt>
                <c:pt idx="2184" formatCode="General">
                  <c:v>2.1840000000000002</c:v>
                </c:pt>
                <c:pt idx="2185" formatCode="General">
                  <c:v>2.1850000000000001</c:v>
                </c:pt>
                <c:pt idx="2186" formatCode="General">
                  <c:v>2.1859999999999999</c:v>
                </c:pt>
                <c:pt idx="2187" formatCode="General">
                  <c:v>2.1869999999999998</c:v>
                </c:pt>
                <c:pt idx="2188" formatCode="General">
                  <c:v>2.1880000000000002</c:v>
                </c:pt>
                <c:pt idx="2189" formatCode="General">
                  <c:v>2.1890000000000001</c:v>
                </c:pt>
                <c:pt idx="2190" formatCode="General">
                  <c:v>2.19</c:v>
                </c:pt>
                <c:pt idx="2191" formatCode="General">
                  <c:v>2.1909999999999998</c:v>
                </c:pt>
                <c:pt idx="2192" formatCode="General">
                  <c:v>2.1920000000000002</c:v>
                </c:pt>
                <c:pt idx="2193" formatCode="General">
                  <c:v>2.1930000000000001</c:v>
                </c:pt>
                <c:pt idx="2194" formatCode="General">
                  <c:v>2.194</c:v>
                </c:pt>
                <c:pt idx="2195" formatCode="General">
                  <c:v>2.1949999999999998</c:v>
                </c:pt>
                <c:pt idx="2196" formatCode="General">
                  <c:v>2.1960000000000002</c:v>
                </c:pt>
                <c:pt idx="2197" formatCode="General">
                  <c:v>2.1970000000000001</c:v>
                </c:pt>
                <c:pt idx="2198" formatCode="General">
                  <c:v>2.198</c:v>
                </c:pt>
                <c:pt idx="2199" formatCode="General">
                  <c:v>2.1989999999999998</c:v>
                </c:pt>
                <c:pt idx="2200" formatCode="General">
                  <c:v>2.2000000000000002</c:v>
                </c:pt>
                <c:pt idx="2201" formatCode="General">
                  <c:v>2.2010000000000001</c:v>
                </c:pt>
                <c:pt idx="2202" formatCode="General">
                  <c:v>2.202</c:v>
                </c:pt>
                <c:pt idx="2203" formatCode="General">
                  <c:v>2.2029999999999998</c:v>
                </c:pt>
                <c:pt idx="2204" formatCode="General">
                  <c:v>2.2040000000000002</c:v>
                </c:pt>
                <c:pt idx="2205" formatCode="General">
                  <c:v>2.2050000000000001</c:v>
                </c:pt>
                <c:pt idx="2206" formatCode="General">
                  <c:v>2.206</c:v>
                </c:pt>
                <c:pt idx="2207" formatCode="General">
                  <c:v>2.2069999999999999</c:v>
                </c:pt>
                <c:pt idx="2208" formatCode="General">
                  <c:v>2.2080000000000002</c:v>
                </c:pt>
                <c:pt idx="2209" formatCode="General">
                  <c:v>2.2090000000000001</c:v>
                </c:pt>
                <c:pt idx="2210" formatCode="General">
                  <c:v>2.21</c:v>
                </c:pt>
                <c:pt idx="2211" formatCode="General">
                  <c:v>2.2109999999999999</c:v>
                </c:pt>
                <c:pt idx="2212" formatCode="General">
                  <c:v>2.2120000000000002</c:v>
                </c:pt>
                <c:pt idx="2213" formatCode="General">
                  <c:v>2.2130000000000001</c:v>
                </c:pt>
                <c:pt idx="2214" formatCode="General">
                  <c:v>2.214</c:v>
                </c:pt>
                <c:pt idx="2215" formatCode="General">
                  <c:v>2.2149999999999999</c:v>
                </c:pt>
                <c:pt idx="2216" formatCode="General">
                  <c:v>2.2160000000000002</c:v>
                </c:pt>
                <c:pt idx="2217" formatCode="General">
                  <c:v>2.2170000000000001</c:v>
                </c:pt>
                <c:pt idx="2218" formatCode="General">
                  <c:v>2.218</c:v>
                </c:pt>
                <c:pt idx="2219" formatCode="General">
                  <c:v>2.2189999999999999</c:v>
                </c:pt>
                <c:pt idx="2220" formatCode="General">
                  <c:v>2.2200000000000002</c:v>
                </c:pt>
                <c:pt idx="2221" formatCode="General">
                  <c:v>2.2210000000000001</c:v>
                </c:pt>
                <c:pt idx="2222" formatCode="General">
                  <c:v>2.222</c:v>
                </c:pt>
                <c:pt idx="2223" formatCode="General">
                  <c:v>2.2229999999999999</c:v>
                </c:pt>
                <c:pt idx="2224" formatCode="General">
                  <c:v>2.2240000000000002</c:v>
                </c:pt>
                <c:pt idx="2225" formatCode="General">
                  <c:v>2.2250000000000001</c:v>
                </c:pt>
                <c:pt idx="2226" formatCode="General">
                  <c:v>2.226</c:v>
                </c:pt>
                <c:pt idx="2227" formatCode="General">
                  <c:v>2.2269999999999999</c:v>
                </c:pt>
                <c:pt idx="2228" formatCode="General">
                  <c:v>2.2280000000000002</c:v>
                </c:pt>
                <c:pt idx="2229" formatCode="General">
                  <c:v>2.2290000000000001</c:v>
                </c:pt>
                <c:pt idx="2230" formatCode="General">
                  <c:v>2.23</c:v>
                </c:pt>
                <c:pt idx="2231" formatCode="General">
                  <c:v>2.2309999999999999</c:v>
                </c:pt>
                <c:pt idx="2232" formatCode="General">
                  <c:v>2.2320000000000002</c:v>
                </c:pt>
                <c:pt idx="2233" formatCode="General">
                  <c:v>2.2330000000000001</c:v>
                </c:pt>
                <c:pt idx="2234" formatCode="General">
                  <c:v>2.234</c:v>
                </c:pt>
                <c:pt idx="2235" formatCode="General">
                  <c:v>2.2349999999999999</c:v>
                </c:pt>
                <c:pt idx="2236" formatCode="General">
                  <c:v>2.2360000000000002</c:v>
                </c:pt>
                <c:pt idx="2237" formatCode="General">
                  <c:v>2.2370000000000001</c:v>
                </c:pt>
                <c:pt idx="2238" formatCode="General">
                  <c:v>2.238</c:v>
                </c:pt>
                <c:pt idx="2239" formatCode="General">
                  <c:v>2.2389999999999999</c:v>
                </c:pt>
                <c:pt idx="2240" formatCode="General">
                  <c:v>2.2400000000000002</c:v>
                </c:pt>
                <c:pt idx="2241" formatCode="General">
                  <c:v>2.2410000000000001</c:v>
                </c:pt>
                <c:pt idx="2242" formatCode="General">
                  <c:v>2.242</c:v>
                </c:pt>
                <c:pt idx="2243" formatCode="General">
                  <c:v>2.2429999999999999</c:v>
                </c:pt>
                <c:pt idx="2244" formatCode="General">
                  <c:v>2.2440000000000002</c:v>
                </c:pt>
                <c:pt idx="2245" formatCode="General">
                  <c:v>2.2450000000000001</c:v>
                </c:pt>
                <c:pt idx="2246" formatCode="General">
                  <c:v>2.246</c:v>
                </c:pt>
                <c:pt idx="2247" formatCode="General">
                  <c:v>2.2469999999999999</c:v>
                </c:pt>
                <c:pt idx="2248" formatCode="General">
                  <c:v>2.2480000000000002</c:v>
                </c:pt>
                <c:pt idx="2249" formatCode="General">
                  <c:v>2.2490000000000001</c:v>
                </c:pt>
                <c:pt idx="2250" formatCode="General">
                  <c:v>2.25</c:v>
                </c:pt>
                <c:pt idx="2251" formatCode="General">
                  <c:v>2.2509999999999999</c:v>
                </c:pt>
                <c:pt idx="2252" formatCode="General">
                  <c:v>2.2519999999999998</c:v>
                </c:pt>
                <c:pt idx="2253" formatCode="General">
                  <c:v>2.2530000000000001</c:v>
                </c:pt>
                <c:pt idx="2254" formatCode="General">
                  <c:v>2.254</c:v>
                </c:pt>
                <c:pt idx="2255" formatCode="General">
                  <c:v>2.2549999999999999</c:v>
                </c:pt>
                <c:pt idx="2256" formatCode="General">
                  <c:v>2.2559999999999998</c:v>
                </c:pt>
                <c:pt idx="2257" formatCode="General">
                  <c:v>2.2570000000000001</c:v>
                </c:pt>
                <c:pt idx="2258" formatCode="General">
                  <c:v>2.258</c:v>
                </c:pt>
                <c:pt idx="2259" formatCode="General">
                  <c:v>2.2589999999999999</c:v>
                </c:pt>
                <c:pt idx="2260" formatCode="General">
                  <c:v>2.2599999999999998</c:v>
                </c:pt>
                <c:pt idx="2261" formatCode="General">
                  <c:v>2.2610000000000001</c:v>
                </c:pt>
                <c:pt idx="2262" formatCode="General">
                  <c:v>2.262</c:v>
                </c:pt>
                <c:pt idx="2263" formatCode="General">
                  <c:v>2.2629999999999999</c:v>
                </c:pt>
                <c:pt idx="2264" formatCode="General">
                  <c:v>2.2639999999999998</c:v>
                </c:pt>
                <c:pt idx="2265" formatCode="General">
                  <c:v>2.2650000000000001</c:v>
                </c:pt>
                <c:pt idx="2266" formatCode="General">
                  <c:v>2.266</c:v>
                </c:pt>
                <c:pt idx="2267" formatCode="General">
                  <c:v>2.2669999999999999</c:v>
                </c:pt>
                <c:pt idx="2268" formatCode="General">
                  <c:v>2.2679999999999998</c:v>
                </c:pt>
                <c:pt idx="2269" formatCode="General">
                  <c:v>2.2690000000000001</c:v>
                </c:pt>
                <c:pt idx="2270" formatCode="General">
                  <c:v>2.27</c:v>
                </c:pt>
                <c:pt idx="2271" formatCode="General">
                  <c:v>2.2709999999999999</c:v>
                </c:pt>
                <c:pt idx="2272" formatCode="General">
                  <c:v>2.2719999999999998</c:v>
                </c:pt>
                <c:pt idx="2273" formatCode="General">
                  <c:v>2.2730000000000001</c:v>
                </c:pt>
                <c:pt idx="2274" formatCode="General">
                  <c:v>2.274</c:v>
                </c:pt>
                <c:pt idx="2275" formatCode="General">
                  <c:v>2.2749999999999999</c:v>
                </c:pt>
                <c:pt idx="2276" formatCode="General">
                  <c:v>2.2759999999999998</c:v>
                </c:pt>
                <c:pt idx="2277" formatCode="General">
                  <c:v>2.2770000000000001</c:v>
                </c:pt>
                <c:pt idx="2278" formatCode="General">
                  <c:v>2.278</c:v>
                </c:pt>
                <c:pt idx="2279" formatCode="General">
                  <c:v>2.2789999999999999</c:v>
                </c:pt>
                <c:pt idx="2280" formatCode="General">
                  <c:v>2.2799999999999998</c:v>
                </c:pt>
                <c:pt idx="2281" formatCode="General">
                  <c:v>2.2810000000000001</c:v>
                </c:pt>
                <c:pt idx="2282" formatCode="General">
                  <c:v>2.282</c:v>
                </c:pt>
                <c:pt idx="2283" formatCode="General">
                  <c:v>2.2829999999999999</c:v>
                </c:pt>
                <c:pt idx="2284" formatCode="General">
                  <c:v>2.2839999999999998</c:v>
                </c:pt>
                <c:pt idx="2285" formatCode="General">
                  <c:v>2.2850000000000001</c:v>
                </c:pt>
                <c:pt idx="2286" formatCode="General">
                  <c:v>2.286</c:v>
                </c:pt>
                <c:pt idx="2287" formatCode="General">
                  <c:v>2.2869999999999999</c:v>
                </c:pt>
                <c:pt idx="2288" formatCode="General">
                  <c:v>2.2879999999999998</c:v>
                </c:pt>
                <c:pt idx="2289" formatCode="General">
                  <c:v>2.2890000000000001</c:v>
                </c:pt>
                <c:pt idx="2290" formatCode="General">
                  <c:v>2.29</c:v>
                </c:pt>
                <c:pt idx="2291" formatCode="General">
                  <c:v>2.2909999999999999</c:v>
                </c:pt>
                <c:pt idx="2292" formatCode="General">
                  <c:v>2.2919999999999998</c:v>
                </c:pt>
                <c:pt idx="2293" formatCode="General">
                  <c:v>2.2930000000000001</c:v>
                </c:pt>
                <c:pt idx="2294" formatCode="General">
                  <c:v>2.294</c:v>
                </c:pt>
                <c:pt idx="2295" formatCode="General">
                  <c:v>2.2949999999999999</c:v>
                </c:pt>
                <c:pt idx="2296" formatCode="General">
                  <c:v>2.2959999999999998</c:v>
                </c:pt>
                <c:pt idx="2297" formatCode="General">
                  <c:v>2.2970000000000002</c:v>
                </c:pt>
                <c:pt idx="2298" formatCode="General">
                  <c:v>2.298</c:v>
                </c:pt>
                <c:pt idx="2299" formatCode="General">
                  <c:v>2.2989999999999999</c:v>
                </c:pt>
                <c:pt idx="2300" formatCode="General">
                  <c:v>2.2999999999999998</c:v>
                </c:pt>
                <c:pt idx="2301" formatCode="General">
                  <c:v>2.3010000000000002</c:v>
                </c:pt>
                <c:pt idx="2302" formatCode="General">
                  <c:v>2.302</c:v>
                </c:pt>
                <c:pt idx="2303" formatCode="General">
                  <c:v>2.3029999999999999</c:v>
                </c:pt>
                <c:pt idx="2304" formatCode="General">
                  <c:v>2.3039999999999998</c:v>
                </c:pt>
                <c:pt idx="2305" formatCode="General">
                  <c:v>2.3050000000000002</c:v>
                </c:pt>
                <c:pt idx="2306" formatCode="General">
                  <c:v>2.306</c:v>
                </c:pt>
                <c:pt idx="2307" formatCode="General">
                  <c:v>2.3069999999999999</c:v>
                </c:pt>
                <c:pt idx="2308" formatCode="General">
                  <c:v>2.3079999999999998</c:v>
                </c:pt>
                <c:pt idx="2309" formatCode="General">
                  <c:v>2.3090000000000002</c:v>
                </c:pt>
                <c:pt idx="2310" formatCode="General">
                  <c:v>2.31</c:v>
                </c:pt>
                <c:pt idx="2311" formatCode="General">
                  <c:v>2.3109999999999999</c:v>
                </c:pt>
                <c:pt idx="2312" formatCode="General">
                  <c:v>2.3119999999999998</c:v>
                </c:pt>
                <c:pt idx="2313" formatCode="General">
                  <c:v>2.3130000000000002</c:v>
                </c:pt>
                <c:pt idx="2314" formatCode="General">
                  <c:v>2.3140000000000001</c:v>
                </c:pt>
                <c:pt idx="2315" formatCode="General">
                  <c:v>2.3149999999999999</c:v>
                </c:pt>
                <c:pt idx="2316" formatCode="General">
                  <c:v>2.3159999999999998</c:v>
                </c:pt>
                <c:pt idx="2317" formatCode="General">
                  <c:v>2.3170000000000002</c:v>
                </c:pt>
                <c:pt idx="2318" formatCode="General">
                  <c:v>2.3180000000000001</c:v>
                </c:pt>
                <c:pt idx="2319" formatCode="General">
                  <c:v>2.319</c:v>
                </c:pt>
                <c:pt idx="2320" formatCode="General">
                  <c:v>2.3199999999999998</c:v>
                </c:pt>
                <c:pt idx="2321" formatCode="General">
                  <c:v>2.3210000000000002</c:v>
                </c:pt>
                <c:pt idx="2322" formatCode="General">
                  <c:v>2.3220000000000001</c:v>
                </c:pt>
                <c:pt idx="2323" formatCode="General">
                  <c:v>2.323</c:v>
                </c:pt>
                <c:pt idx="2324" formatCode="General">
                  <c:v>2.3239999999999998</c:v>
                </c:pt>
                <c:pt idx="2325" formatCode="General">
                  <c:v>2.3250000000000002</c:v>
                </c:pt>
                <c:pt idx="2326" formatCode="General">
                  <c:v>2.3260000000000001</c:v>
                </c:pt>
                <c:pt idx="2327" formatCode="General">
                  <c:v>2.327</c:v>
                </c:pt>
                <c:pt idx="2328" formatCode="General">
                  <c:v>2.3279999999999998</c:v>
                </c:pt>
                <c:pt idx="2329" formatCode="General">
                  <c:v>2.3290000000000002</c:v>
                </c:pt>
                <c:pt idx="2330" formatCode="General">
                  <c:v>2.33</c:v>
                </c:pt>
                <c:pt idx="2331" formatCode="General">
                  <c:v>2.331</c:v>
                </c:pt>
                <c:pt idx="2332" formatCode="General">
                  <c:v>2.3319999999999999</c:v>
                </c:pt>
                <c:pt idx="2333" formatCode="General">
                  <c:v>2.3330000000000002</c:v>
                </c:pt>
                <c:pt idx="2334" formatCode="General">
                  <c:v>2.3340000000000001</c:v>
                </c:pt>
                <c:pt idx="2335" formatCode="General">
                  <c:v>2.335</c:v>
                </c:pt>
                <c:pt idx="2336" formatCode="General">
                  <c:v>2.3359999999999999</c:v>
                </c:pt>
                <c:pt idx="2337" formatCode="General">
                  <c:v>2.3370000000000002</c:v>
                </c:pt>
                <c:pt idx="2338" formatCode="General">
                  <c:v>2.3380000000000001</c:v>
                </c:pt>
                <c:pt idx="2339" formatCode="General">
                  <c:v>2.339</c:v>
                </c:pt>
                <c:pt idx="2340" formatCode="General">
                  <c:v>2.34</c:v>
                </c:pt>
                <c:pt idx="2341" formatCode="General">
                  <c:v>2.3410000000000002</c:v>
                </c:pt>
                <c:pt idx="2342" formatCode="General">
                  <c:v>2.3420000000000001</c:v>
                </c:pt>
                <c:pt idx="2343" formatCode="General">
                  <c:v>2.343</c:v>
                </c:pt>
                <c:pt idx="2344" formatCode="General">
                  <c:v>2.3439999999999999</c:v>
                </c:pt>
                <c:pt idx="2345" formatCode="General">
                  <c:v>2.3450000000000002</c:v>
                </c:pt>
                <c:pt idx="2346" formatCode="General">
                  <c:v>2.3460000000000001</c:v>
                </c:pt>
                <c:pt idx="2347" formatCode="General">
                  <c:v>2.347</c:v>
                </c:pt>
                <c:pt idx="2348" formatCode="General">
                  <c:v>2.3479999999999999</c:v>
                </c:pt>
                <c:pt idx="2349" formatCode="General">
                  <c:v>2.3490000000000002</c:v>
                </c:pt>
                <c:pt idx="2350" formatCode="General">
                  <c:v>2.35</c:v>
                </c:pt>
                <c:pt idx="2351" formatCode="General">
                  <c:v>2.351</c:v>
                </c:pt>
                <c:pt idx="2352" formatCode="General">
                  <c:v>2.3519999999999999</c:v>
                </c:pt>
                <c:pt idx="2353" formatCode="General">
                  <c:v>2.3530000000000002</c:v>
                </c:pt>
                <c:pt idx="2354" formatCode="General">
                  <c:v>2.3540000000000001</c:v>
                </c:pt>
                <c:pt idx="2355" formatCode="General">
                  <c:v>2.355</c:v>
                </c:pt>
                <c:pt idx="2356" formatCode="General">
                  <c:v>2.3559999999999999</c:v>
                </c:pt>
                <c:pt idx="2357" formatCode="General">
                  <c:v>2.3570000000000002</c:v>
                </c:pt>
                <c:pt idx="2358" formatCode="General">
                  <c:v>2.3580000000000001</c:v>
                </c:pt>
                <c:pt idx="2359" formatCode="General">
                  <c:v>2.359</c:v>
                </c:pt>
                <c:pt idx="2360" formatCode="General">
                  <c:v>2.36</c:v>
                </c:pt>
                <c:pt idx="2361" formatCode="General">
                  <c:v>2.3610000000000002</c:v>
                </c:pt>
                <c:pt idx="2362" formatCode="General">
                  <c:v>2.3620000000000001</c:v>
                </c:pt>
                <c:pt idx="2363" formatCode="General">
                  <c:v>2.363</c:v>
                </c:pt>
                <c:pt idx="2364" formatCode="General">
                  <c:v>2.3639999999999999</c:v>
                </c:pt>
                <c:pt idx="2365" formatCode="General">
                  <c:v>2.3650000000000002</c:v>
                </c:pt>
                <c:pt idx="2366" formatCode="General">
                  <c:v>2.3660000000000001</c:v>
                </c:pt>
                <c:pt idx="2367" formatCode="General">
                  <c:v>2.367</c:v>
                </c:pt>
                <c:pt idx="2368" formatCode="General">
                  <c:v>2.3679999999999999</c:v>
                </c:pt>
                <c:pt idx="2369" formatCode="General">
                  <c:v>2.3690000000000002</c:v>
                </c:pt>
                <c:pt idx="2370" formatCode="General">
                  <c:v>2.37</c:v>
                </c:pt>
                <c:pt idx="2371" formatCode="General">
                  <c:v>2.371</c:v>
                </c:pt>
                <c:pt idx="2372" formatCode="General">
                  <c:v>2.3719999999999999</c:v>
                </c:pt>
                <c:pt idx="2373" formatCode="General">
                  <c:v>2.3730000000000002</c:v>
                </c:pt>
                <c:pt idx="2374" formatCode="General">
                  <c:v>2.3740000000000001</c:v>
                </c:pt>
                <c:pt idx="2375" formatCode="General">
                  <c:v>2.375</c:v>
                </c:pt>
                <c:pt idx="2376" formatCode="General">
                  <c:v>2.3759999999999999</c:v>
                </c:pt>
                <c:pt idx="2377" formatCode="General">
                  <c:v>2.3769999999999998</c:v>
                </c:pt>
                <c:pt idx="2378" formatCode="General">
                  <c:v>2.3780000000000001</c:v>
                </c:pt>
                <c:pt idx="2379" formatCode="General">
                  <c:v>2.379</c:v>
                </c:pt>
                <c:pt idx="2380" formatCode="General">
                  <c:v>2.38</c:v>
                </c:pt>
                <c:pt idx="2381" formatCode="General">
                  <c:v>2.3809999999999998</c:v>
                </c:pt>
                <c:pt idx="2382" formatCode="General">
                  <c:v>2.3820000000000001</c:v>
                </c:pt>
                <c:pt idx="2383" formatCode="General">
                  <c:v>2.383</c:v>
                </c:pt>
                <c:pt idx="2384" formatCode="General">
                  <c:v>2.3839999999999999</c:v>
                </c:pt>
                <c:pt idx="2385" formatCode="General">
                  <c:v>2.3849999999999998</c:v>
                </c:pt>
                <c:pt idx="2386" formatCode="General">
                  <c:v>2.3860000000000001</c:v>
                </c:pt>
                <c:pt idx="2387" formatCode="General">
                  <c:v>2.387</c:v>
                </c:pt>
                <c:pt idx="2388" formatCode="General">
                  <c:v>2.3879999999999999</c:v>
                </c:pt>
                <c:pt idx="2389" formatCode="General">
                  <c:v>2.3889999999999998</c:v>
                </c:pt>
                <c:pt idx="2390" formatCode="General">
                  <c:v>2.39</c:v>
                </c:pt>
                <c:pt idx="2391" formatCode="General">
                  <c:v>2.391</c:v>
                </c:pt>
                <c:pt idx="2392" formatCode="General">
                  <c:v>2.3919999999999999</c:v>
                </c:pt>
                <c:pt idx="2393" formatCode="General">
                  <c:v>2.3929999999999998</c:v>
                </c:pt>
                <c:pt idx="2394" formatCode="General">
                  <c:v>2.3940000000000001</c:v>
                </c:pt>
                <c:pt idx="2395" formatCode="General">
                  <c:v>2.395</c:v>
                </c:pt>
                <c:pt idx="2396" formatCode="General">
                  <c:v>2.3959999999999999</c:v>
                </c:pt>
                <c:pt idx="2397" formatCode="General">
                  <c:v>2.3969999999999998</c:v>
                </c:pt>
                <c:pt idx="2398" formatCode="General">
                  <c:v>2.3980000000000001</c:v>
                </c:pt>
                <c:pt idx="2399" formatCode="General">
                  <c:v>2.399</c:v>
                </c:pt>
                <c:pt idx="2400" formatCode="General">
                  <c:v>2.4</c:v>
                </c:pt>
                <c:pt idx="2401" formatCode="General">
                  <c:v>2.4009999999999998</c:v>
                </c:pt>
                <c:pt idx="2402" formatCode="General">
                  <c:v>2.4020000000000001</c:v>
                </c:pt>
                <c:pt idx="2403" formatCode="General">
                  <c:v>2.403</c:v>
                </c:pt>
                <c:pt idx="2404" formatCode="General">
                  <c:v>2.4039999999999999</c:v>
                </c:pt>
                <c:pt idx="2405" formatCode="General">
                  <c:v>2.4049999999999998</c:v>
                </c:pt>
                <c:pt idx="2406" formatCode="General">
                  <c:v>2.4060000000000001</c:v>
                </c:pt>
                <c:pt idx="2407" formatCode="General">
                  <c:v>2.407</c:v>
                </c:pt>
                <c:pt idx="2408" formatCode="General">
                  <c:v>2.4079999999999999</c:v>
                </c:pt>
                <c:pt idx="2409" formatCode="General">
                  <c:v>2.4089999999999998</c:v>
                </c:pt>
                <c:pt idx="2410" formatCode="General">
                  <c:v>2.41</c:v>
                </c:pt>
                <c:pt idx="2411" formatCode="General">
                  <c:v>2.411</c:v>
                </c:pt>
                <c:pt idx="2412" formatCode="General">
                  <c:v>2.4119999999999999</c:v>
                </c:pt>
                <c:pt idx="2413" formatCode="General">
                  <c:v>2.4129999999999998</c:v>
                </c:pt>
                <c:pt idx="2414" formatCode="General">
                  <c:v>2.4140000000000001</c:v>
                </c:pt>
                <c:pt idx="2415" formatCode="General">
                  <c:v>2.415</c:v>
                </c:pt>
                <c:pt idx="2416" formatCode="General">
                  <c:v>2.4159999999999999</c:v>
                </c:pt>
                <c:pt idx="2417" formatCode="General">
                  <c:v>2.4169999999999998</c:v>
                </c:pt>
                <c:pt idx="2418" formatCode="General">
                  <c:v>2.4180000000000001</c:v>
                </c:pt>
                <c:pt idx="2419" formatCode="General">
                  <c:v>2.419</c:v>
                </c:pt>
                <c:pt idx="2420" formatCode="General">
                  <c:v>2.42</c:v>
                </c:pt>
                <c:pt idx="2421" formatCode="General">
                  <c:v>2.4209999999999998</c:v>
                </c:pt>
                <c:pt idx="2422" formatCode="General">
                  <c:v>2.4220000000000002</c:v>
                </c:pt>
                <c:pt idx="2423" formatCode="General">
                  <c:v>2.423</c:v>
                </c:pt>
                <c:pt idx="2424" formatCode="General">
                  <c:v>2.4239999999999999</c:v>
                </c:pt>
                <c:pt idx="2425" formatCode="General">
                  <c:v>2.4249999999999998</c:v>
                </c:pt>
                <c:pt idx="2426" formatCode="General">
                  <c:v>2.4260000000000002</c:v>
                </c:pt>
                <c:pt idx="2427" formatCode="General">
                  <c:v>2.427</c:v>
                </c:pt>
                <c:pt idx="2428" formatCode="General">
                  <c:v>2.4279999999999999</c:v>
                </c:pt>
                <c:pt idx="2429" formatCode="General">
                  <c:v>2.4289999999999998</c:v>
                </c:pt>
                <c:pt idx="2430" formatCode="General">
                  <c:v>2.4300000000000002</c:v>
                </c:pt>
                <c:pt idx="2431" formatCode="General">
                  <c:v>2.431</c:v>
                </c:pt>
                <c:pt idx="2432" formatCode="General">
                  <c:v>2.4319999999999999</c:v>
                </c:pt>
                <c:pt idx="2433" formatCode="General">
                  <c:v>2.4329999999999998</c:v>
                </c:pt>
                <c:pt idx="2434" formatCode="General">
                  <c:v>2.4340000000000002</c:v>
                </c:pt>
                <c:pt idx="2435" formatCode="General">
                  <c:v>2.4350000000000001</c:v>
                </c:pt>
                <c:pt idx="2436" formatCode="General">
                  <c:v>2.4359999999999999</c:v>
                </c:pt>
                <c:pt idx="2437" formatCode="General">
                  <c:v>2.4369999999999998</c:v>
                </c:pt>
                <c:pt idx="2438" formatCode="General">
                  <c:v>2.4380000000000002</c:v>
                </c:pt>
                <c:pt idx="2439" formatCode="General">
                  <c:v>2.4390000000000001</c:v>
                </c:pt>
                <c:pt idx="2440" formatCode="General">
                  <c:v>2.44</c:v>
                </c:pt>
                <c:pt idx="2441" formatCode="General">
                  <c:v>2.4409999999999998</c:v>
                </c:pt>
                <c:pt idx="2442" formatCode="General">
                  <c:v>2.4420000000000002</c:v>
                </c:pt>
                <c:pt idx="2443" formatCode="General">
                  <c:v>2.4430000000000001</c:v>
                </c:pt>
                <c:pt idx="2444" formatCode="General">
                  <c:v>2.444</c:v>
                </c:pt>
                <c:pt idx="2445" formatCode="General">
                  <c:v>2.4449999999999998</c:v>
                </c:pt>
                <c:pt idx="2446" formatCode="General">
                  <c:v>2.4460000000000002</c:v>
                </c:pt>
                <c:pt idx="2447" formatCode="General">
                  <c:v>2.4470000000000001</c:v>
                </c:pt>
                <c:pt idx="2448" formatCode="General">
                  <c:v>2.448</c:v>
                </c:pt>
                <c:pt idx="2449" formatCode="General">
                  <c:v>2.4489999999999998</c:v>
                </c:pt>
                <c:pt idx="2450" formatCode="General">
                  <c:v>2.4500000000000002</c:v>
                </c:pt>
                <c:pt idx="2451" formatCode="General">
                  <c:v>2.4510000000000001</c:v>
                </c:pt>
                <c:pt idx="2452" formatCode="General">
                  <c:v>2.452</c:v>
                </c:pt>
                <c:pt idx="2453" formatCode="General">
                  <c:v>2.4529999999999998</c:v>
                </c:pt>
                <c:pt idx="2454" formatCode="General">
                  <c:v>2.4540000000000002</c:v>
                </c:pt>
                <c:pt idx="2455" formatCode="General">
                  <c:v>2.4550000000000001</c:v>
                </c:pt>
                <c:pt idx="2456" formatCode="General">
                  <c:v>2.456</c:v>
                </c:pt>
                <c:pt idx="2457" formatCode="General">
                  <c:v>2.4569999999999999</c:v>
                </c:pt>
                <c:pt idx="2458" formatCode="General">
                  <c:v>2.4580000000000002</c:v>
                </c:pt>
                <c:pt idx="2459" formatCode="General">
                  <c:v>2.4590000000000001</c:v>
                </c:pt>
                <c:pt idx="2460" formatCode="General">
                  <c:v>2.46</c:v>
                </c:pt>
                <c:pt idx="2461" formatCode="General">
                  <c:v>2.4609999999999999</c:v>
                </c:pt>
                <c:pt idx="2462" formatCode="General">
                  <c:v>2.4620000000000002</c:v>
                </c:pt>
                <c:pt idx="2463" formatCode="General">
                  <c:v>2.4630000000000001</c:v>
                </c:pt>
                <c:pt idx="2464" formatCode="General">
                  <c:v>2.464</c:v>
                </c:pt>
                <c:pt idx="2465" formatCode="General">
                  <c:v>2.4649999999999999</c:v>
                </c:pt>
                <c:pt idx="2466" formatCode="General">
                  <c:v>2.4660000000000002</c:v>
                </c:pt>
                <c:pt idx="2467" formatCode="General">
                  <c:v>2.4670000000000001</c:v>
                </c:pt>
                <c:pt idx="2468" formatCode="General">
                  <c:v>2.468</c:v>
                </c:pt>
                <c:pt idx="2469" formatCode="General">
                  <c:v>2.4689999999999999</c:v>
                </c:pt>
                <c:pt idx="2470" formatCode="General">
                  <c:v>2.4700000000000002</c:v>
                </c:pt>
                <c:pt idx="2471" formatCode="General">
                  <c:v>2.4710000000000001</c:v>
                </c:pt>
                <c:pt idx="2472" formatCode="General">
                  <c:v>2.472</c:v>
                </c:pt>
                <c:pt idx="2473" formatCode="General">
                  <c:v>2.4729999999999999</c:v>
                </c:pt>
                <c:pt idx="2474" formatCode="General">
                  <c:v>2.4740000000000002</c:v>
                </c:pt>
                <c:pt idx="2475" formatCode="General">
                  <c:v>2.4750000000000001</c:v>
                </c:pt>
                <c:pt idx="2476" formatCode="General">
                  <c:v>2.476</c:v>
                </c:pt>
                <c:pt idx="2477" formatCode="General">
                  <c:v>2.4769999999999999</c:v>
                </c:pt>
                <c:pt idx="2478" formatCode="General">
                  <c:v>2.4780000000000002</c:v>
                </c:pt>
                <c:pt idx="2479" formatCode="General">
                  <c:v>2.4790000000000001</c:v>
                </c:pt>
                <c:pt idx="2480" formatCode="General">
                  <c:v>2.48</c:v>
                </c:pt>
                <c:pt idx="2481" formatCode="General">
                  <c:v>2.4809999999999999</c:v>
                </c:pt>
                <c:pt idx="2482" formatCode="General">
                  <c:v>2.4820000000000002</c:v>
                </c:pt>
                <c:pt idx="2483" formatCode="General">
                  <c:v>2.4830000000000001</c:v>
                </c:pt>
                <c:pt idx="2484" formatCode="General">
                  <c:v>2.484</c:v>
                </c:pt>
                <c:pt idx="2485" formatCode="General">
                  <c:v>2.4849999999999999</c:v>
                </c:pt>
                <c:pt idx="2486" formatCode="General">
                  <c:v>2.4860000000000002</c:v>
                </c:pt>
                <c:pt idx="2487" formatCode="General">
                  <c:v>2.4870000000000001</c:v>
                </c:pt>
                <c:pt idx="2488" formatCode="General">
                  <c:v>2.488</c:v>
                </c:pt>
                <c:pt idx="2489" formatCode="General">
                  <c:v>2.4889999999999999</c:v>
                </c:pt>
                <c:pt idx="2490" formatCode="General">
                  <c:v>2.4900000000000002</c:v>
                </c:pt>
                <c:pt idx="2491" formatCode="General">
                  <c:v>2.4910000000000001</c:v>
                </c:pt>
                <c:pt idx="2492" formatCode="General">
                  <c:v>2.492</c:v>
                </c:pt>
                <c:pt idx="2493" formatCode="General">
                  <c:v>2.4929999999999999</c:v>
                </c:pt>
                <c:pt idx="2494" formatCode="General">
                  <c:v>2.4940000000000002</c:v>
                </c:pt>
                <c:pt idx="2495" formatCode="General">
                  <c:v>2.4950000000000001</c:v>
                </c:pt>
                <c:pt idx="2496" formatCode="General">
                  <c:v>2.496</c:v>
                </c:pt>
                <c:pt idx="2497" formatCode="General">
                  <c:v>2.4969999999999999</c:v>
                </c:pt>
                <c:pt idx="2498" formatCode="General">
                  <c:v>2.4980000000000002</c:v>
                </c:pt>
                <c:pt idx="2499" formatCode="General">
                  <c:v>2.4990000000000001</c:v>
                </c:pt>
                <c:pt idx="2500" formatCode="General">
                  <c:v>2.5</c:v>
                </c:pt>
                <c:pt idx="2501" formatCode="General">
                  <c:v>2.5009999999999999</c:v>
                </c:pt>
                <c:pt idx="2502" formatCode="General">
                  <c:v>2.5019999999999998</c:v>
                </c:pt>
                <c:pt idx="2503" formatCode="General">
                  <c:v>2.5030000000000001</c:v>
                </c:pt>
                <c:pt idx="2504" formatCode="General">
                  <c:v>2.504</c:v>
                </c:pt>
                <c:pt idx="2505" formatCode="General">
                  <c:v>2.5049999999999999</c:v>
                </c:pt>
                <c:pt idx="2506" formatCode="General">
                  <c:v>2.5059999999999998</c:v>
                </c:pt>
                <c:pt idx="2507" formatCode="General">
                  <c:v>2.5070000000000001</c:v>
                </c:pt>
                <c:pt idx="2508" formatCode="General">
                  <c:v>2.508</c:v>
                </c:pt>
                <c:pt idx="2509" formatCode="General">
                  <c:v>2.5089999999999999</c:v>
                </c:pt>
                <c:pt idx="2510" formatCode="General">
                  <c:v>2.5099999999999998</c:v>
                </c:pt>
                <c:pt idx="2511" formatCode="General">
                  <c:v>2.5110000000000001</c:v>
                </c:pt>
                <c:pt idx="2512" formatCode="General">
                  <c:v>2.512</c:v>
                </c:pt>
                <c:pt idx="2513" formatCode="General">
                  <c:v>2.5129999999999999</c:v>
                </c:pt>
                <c:pt idx="2514" formatCode="General">
                  <c:v>2.5139999999999998</c:v>
                </c:pt>
                <c:pt idx="2515" formatCode="General">
                  <c:v>2.5150000000000001</c:v>
                </c:pt>
                <c:pt idx="2516" formatCode="General">
                  <c:v>2.516</c:v>
                </c:pt>
                <c:pt idx="2517" formatCode="General">
                  <c:v>2.5169999999999999</c:v>
                </c:pt>
                <c:pt idx="2518" formatCode="General">
                  <c:v>2.5179999999999998</c:v>
                </c:pt>
                <c:pt idx="2519" formatCode="General">
                  <c:v>2.5190000000000001</c:v>
                </c:pt>
                <c:pt idx="2520" formatCode="General">
                  <c:v>2.52</c:v>
                </c:pt>
                <c:pt idx="2521" formatCode="General">
                  <c:v>2.5209999999999999</c:v>
                </c:pt>
                <c:pt idx="2522" formatCode="General">
                  <c:v>2.5219999999999998</c:v>
                </c:pt>
                <c:pt idx="2523" formatCode="General">
                  <c:v>2.5230000000000001</c:v>
                </c:pt>
                <c:pt idx="2524" formatCode="General">
                  <c:v>2.524</c:v>
                </c:pt>
                <c:pt idx="2525" formatCode="General">
                  <c:v>2.5249999999999999</c:v>
                </c:pt>
                <c:pt idx="2526" formatCode="General">
                  <c:v>2.5259999999999998</c:v>
                </c:pt>
                <c:pt idx="2527" formatCode="General">
                  <c:v>2.5270000000000001</c:v>
                </c:pt>
                <c:pt idx="2528" formatCode="General">
                  <c:v>2.528</c:v>
                </c:pt>
                <c:pt idx="2529" formatCode="General">
                  <c:v>2.5289999999999999</c:v>
                </c:pt>
                <c:pt idx="2530" formatCode="General">
                  <c:v>2.5299999999999998</c:v>
                </c:pt>
                <c:pt idx="2531" formatCode="General">
                  <c:v>2.5310000000000001</c:v>
                </c:pt>
                <c:pt idx="2532" formatCode="General">
                  <c:v>2.532</c:v>
                </c:pt>
                <c:pt idx="2533" formatCode="General">
                  <c:v>2.5329999999999999</c:v>
                </c:pt>
                <c:pt idx="2534" formatCode="General">
                  <c:v>2.5339999999999998</c:v>
                </c:pt>
                <c:pt idx="2535" formatCode="General">
                  <c:v>2.5350000000000001</c:v>
                </c:pt>
                <c:pt idx="2536" formatCode="General">
                  <c:v>2.536</c:v>
                </c:pt>
                <c:pt idx="2537" formatCode="General">
                  <c:v>2.5369999999999999</c:v>
                </c:pt>
                <c:pt idx="2538" formatCode="General">
                  <c:v>2.5379999999999998</c:v>
                </c:pt>
                <c:pt idx="2539" formatCode="General">
                  <c:v>2.5390000000000001</c:v>
                </c:pt>
                <c:pt idx="2540" formatCode="General">
                  <c:v>2.54</c:v>
                </c:pt>
                <c:pt idx="2541" formatCode="General">
                  <c:v>2.5409999999999999</c:v>
                </c:pt>
                <c:pt idx="2542" formatCode="General">
                  <c:v>2.5419999999999998</c:v>
                </c:pt>
                <c:pt idx="2543" formatCode="General">
                  <c:v>2.5430000000000001</c:v>
                </c:pt>
                <c:pt idx="2544" formatCode="General">
                  <c:v>2.544</c:v>
                </c:pt>
                <c:pt idx="2545" formatCode="General">
                  <c:v>2.5449999999999999</c:v>
                </c:pt>
                <c:pt idx="2546" formatCode="General">
                  <c:v>2.5459999999999998</c:v>
                </c:pt>
                <c:pt idx="2547" formatCode="General">
                  <c:v>2.5470000000000002</c:v>
                </c:pt>
                <c:pt idx="2548" formatCode="General">
                  <c:v>2.548</c:v>
                </c:pt>
                <c:pt idx="2549" formatCode="General">
                  <c:v>2.5489999999999999</c:v>
                </c:pt>
                <c:pt idx="2550" formatCode="General">
                  <c:v>2.5499999999999998</c:v>
                </c:pt>
                <c:pt idx="2551" formatCode="General">
                  <c:v>2.5510000000000002</c:v>
                </c:pt>
                <c:pt idx="2552" formatCode="General">
                  <c:v>2.552</c:v>
                </c:pt>
                <c:pt idx="2553" formatCode="General">
                  <c:v>2.5529999999999999</c:v>
                </c:pt>
                <c:pt idx="2554" formatCode="General">
                  <c:v>2.5539999999999998</c:v>
                </c:pt>
                <c:pt idx="2555" formatCode="General">
                  <c:v>2.5550000000000002</c:v>
                </c:pt>
                <c:pt idx="2556" formatCode="General">
                  <c:v>2.556</c:v>
                </c:pt>
                <c:pt idx="2557" formatCode="General">
                  <c:v>2.5569999999999999</c:v>
                </c:pt>
                <c:pt idx="2558" formatCode="General">
                  <c:v>2.5579999999999998</c:v>
                </c:pt>
                <c:pt idx="2559" formatCode="General">
                  <c:v>2.5590000000000002</c:v>
                </c:pt>
                <c:pt idx="2560" formatCode="General">
                  <c:v>2.56</c:v>
                </c:pt>
                <c:pt idx="2561" formatCode="General">
                  <c:v>2.5609999999999999</c:v>
                </c:pt>
                <c:pt idx="2562" formatCode="General">
                  <c:v>2.5619999999999998</c:v>
                </c:pt>
                <c:pt idx="2563" formatCode="General">
                  <c:v>2.5630000000000002</c:v>
                </c:pt>
                <c:pt idx="2564" formatCode="General">
                  <c:v>2.5640000000000001</c:v>
                </c:pt>
                <c:pt idx="2565" formatCode="General">
                  <c:v>2.5649999999999999</c:v>
                </c:pt>
                <c:pt idx="2566" formatCode="General">
                  <c:v>2.5659999999999998</c:v>
                </c:pt>
                <c:pt idx="2567" formatCode="General">
                  <c:v>2.5670000000000002</c:v>
                </c:pt>
                <c:pt idx="2568" formatCode="General">
                  <c:v>2.5680000000000001</c:v>
                </c:pt>
                <c:pt idx="2569" formatCode="General">
                  <c:v>2.569</c:v>
                </c:pt>
                <c:pt idx="2570" formatCode="General">
                  <c:v>2.57</c:v>
                </c:pt>
                <c:pt idx="2571" formatCode="General">
                  <c:v>2.5710000000000002</c:v>
                </c:pt>
                <c:pt idx="2572" formatCode="General">
                  <c:v>2.5720000000000001</c:v>
                </c:pt>
                <c:pt idx="2573" formatCode="General">
                  <c:v>2.573</c:v>
                </c:pt>
                <c:pt idx="2574" formatCode="General">
                  <c:v>2.5739999999999998</c:v>
                </c:pt>
                <c:pt idx="2575" formatCode="General">
                  <c:v>2.5750000000000002</c:v>
                </c:pt>
                <c:pt idx="2576" formatCode="General">
                  <c:v>2.5760000000000001</c:v>
                </c:pt>
                <c:pt idx="2577" formatCode="General">
                  <c:v>2.577</c:v>
                </c:pt>
                <c:pt idx="2578" formatCode="General">
                  <c:v>2.5779999999999998</c:v>
                </c:pt>
                <c:pt idx="2579" formatCode="General">
                  <c:v>2.5790000000000002</c:v>
                </c:pt>
                <c:pt idx="2580" formatCode="General">
                  <c:v>2.58</c:v>
                </c:pt>
                <c:pt idx="2581" formatCode="General">
                  <c:v>2.581</c:v>
                </c:pt>
                <c:pt idx="2582" formatCode="General">
                  <c:v>2.5819999999999999</c:v>
                </c:pt>
                <c:pt idx="2583" formatCode="General">
                  <c:v>2.5830000000000002</c:v>
                </c:pt>
                <c:pt idx="2584" formatCode="General">
                  <c:v>2.5840000000000001</c:v>
                </c:pt>
                <c:pt idx="2585" formatCode="General">
                  <c:v>2.585</c:v>
                </c:pt>
                <c:pt idx="2586" formatCode="General">
                  <c:v>2.5859999999999999</c:v>
                </c:pt>
                <c:pt idx="2587" formatCode="General">
                  <c:v>2.5870000000000002</c:v>
                </c:pt>
                <c:pt idx="2588" formatCode="General">
                  <c:v>2.5880000000000001</c:v>
                </c:pt>
                <c:pt idx="2589" formatCode="General">
                  <c:v>2.589</c:v>
                </c:pt>
                <c:pt idx="2590" formatCode="General">
                  <c:v>2.59</c:v>
                </c:pt>
                <c:pt idx="2591" formatCode="General">
                  <c:v>2.5910000000000002</c:v>
                </c:pt>
                <c:pt idx="2592" formatCode="General">
                  <c:v>2.5920000000000001</c:v>
                </c:pt>
                <c:pt idx="2593" formatCode="General">
                  <c:v>2.593</c:v>
                </c:pt>
                <c:pt idx="2594" formatCode="General">
                  <c:v>2.5939999999999999</c:v>
                </c:pt>
                <c:pt idx="2595" formatCode="General">
                  <c:v>2.5950000000000002</c:v>
                </c:pt>
                <c:pt idx="2596" formatCode="General">
                  <c:v>2.5960000000000001</c:v>
                </c:pt>
                <c:pt idx="2597" formatCode="General">
                  <c:v>2.597</c:v>
                </c:pt>
                <c:pt idx="2598" formatCode="General">
                  <c:v>2.5979999999999999</c:v>
                </c:pt>
                <c:pt idx="2599" formatCode="General">
                  <c:v>2.5990000000000002</c:v>
                </c:pt>
                <c:pt idx="2600" formatCode="General">
                  <c:v>2.6</c:v>
                </c:pt>
                <c:pt idx="2601" formatCode="General">
                  <c:v>2.601</c:v>
                </c:pt>
                <c:pt idx="2602" formatCode="General">
                  <c:v>2.6019999999999999</c:v>
                </c:pt>
                <c:pt idx="2603" formatCode="General">
                  <c:v>2.6030000000000002</c:v>
                </c:pt>
                <c:pt idx="2604" formatCode="General">
                  <c:v>2.6040000000000001</c:v>
                </c:pt>
                <c:pt idx="2605" formatCode="General">
                  <c:v>2.605</c:v>
                </c:pt>
                <c:pt idx="2606" formatCode="General">
                  <c:v>2.6059999999999999</c:v>
                </c:pt>
                <c:pt idx="2607" formatCode="General">
                  <c:v>2.6070000000000002</c:v>
                </c:pt>
                <c:pt idx="2608" formatCode="General">
                  <c:v>2.6080000000000001</c:v>
                </c:pt>
                <c:pt idx="2609" formatCode="General">
                  <c:v>2.609</c:v>
                </c:pt>
                <c:pt idx="2610" formatCode="General">
                  <c:v>2.61</c:v>
                </c:pt>
                <c:pt idx="2611" formatCode="General">
                  <c:v>2.6110000000000002</c:v>
                </c:pt>
                <c:pt idx="2612" formatCode="General">
                  <c:v>2.6120000000000001</c:v>
                </c:pt>
                <c:pt idx="2613" formatCode="General">
                  <c:v>2.613</c:v>
                </c:pt>
                <c:pt idx="2614" formatCode="General">
                  <c:v>2.6139999999999999</c:v>
                </c:pt>
                <c:pt idx="2615" formatCode="General">
                  <c:v>2.6150000000000002</c:v>
                </c:pt>
                <c:pt idx="2616" formatCode="General">
                  <c:v>2.6160000000000001</c:v>
                </c:pt>
                <c:pt idx="2617" formatCode="General">
                  <c:v>2.617</c:v>
                </c:pt>
                <c:pt idx="2618" formatCode="General">
                  <c:v>2.6179999999999999</c:v>
                </c:pt>
                <c:pt idx="2619" formatCode="General">
                  <c:v>2.6190000000000002</c:v>
                </c:pt>
                <c:pt idx="2620" formatCode="General">
                  <c:v>2.62</c:v>
                </c:pt>
                <c:pt idx="2621" formatCode="General">
                  <c:v>2.621</c:v>
                </c:pt>
                <c:pt idx="2622" formatCode="General">
                  <c:v>2.6219999999999999</c:v>
                </c:pt>
                <c:pt idx="2623" formatCode="General">
                  <c:v>2.6230000000000002</c:v>
                </c:pt>
                <c:pt idx="2624" formatCode="General">
                  <c:v>2.6240000000000001</c:v>
                </c:pt>
                <c:pt idx="2625" formatCode="General">
                  <c:v>2.625</c:v>
                </c:pt>
                <c:pt idx="2626" formatCode="General">
                  <c:v>2.6259999999999999</c:v>
                </c:pt>
                <c:pt idx="2627" formatCode="General">
                  <c:v>2.6269999999999998</c:v>
                </c:pt>
                <c:pt idx="2628" formatCode="General">
                  <c:v>2.6280000000000001</c:v>
                </c:pt>
                <c:pt idx="2629" formatCode="General">
                  <c:v>2.629</c:v>
                </c:pt>
                <c:pt idx="2630" formatCode="General">
                  <c:v>2.63</c:v>
                </c:pt>
                <c:pt idx="2631" formatCode="General">
                  <c:v>2.6309999999999998</c:v>
                </c:pt>
                <c:pt idx="2632" formatCode="General">
                  <c:v>2.6320000000000001</c:v>
                </c:pt>
                <c:pt idx="2633" formatCode="General">
                  <c:v>2.633</c:v>
                </c:pt>
                <c:pt idx="2634" formatCode="General">
                  <c:v>2.6339999999999999</c:v>
                </c:pt>
                <c:pt idx="2635" formatCode="General">
                  <c:v>2.6349999999999998</c:v>
                </c:pt>
                <c:pt idx="2636" formatCode="General">
                  <c:v>2.6360000000000001</c:v>
                </c:pt>
                <c:pt idx="2637" formatCode="General">
                  <c:v>2.637</c:v>
                </c:pt>
                <c:pt idx="2638" formatCode="General">
                  <c:v>2.6379999999999999</c:v>
                </c:pt>
                <c:pt idx="2639" formatCode="General">
                  <c:v>2.6389999999999998</c:v>
                </c:pt>
                <c:pt idx="2640" formatCode="General">
                  <c:v>2.64</c:v>
                </c:pt>
                <c:pt idx="2641" formatCode="General">
                  <c:v>2.641</c:v>
                </c:pt>
                <c:pt idx="2642" formatCode="General">
                  <c:v>2.6419999999999999</c:v>
                </c:pt>
                <c:pt idx="2643" formatCode="General">
                  <c:v>2.6429999999999998</c:v>
                </c:pt>
                <c:pt idx="2644" formatCode="General">
                  <c:v>2.6440000000000001</c:v>
                </c:pt>
                <c:pt idx="2645" formatCode="General">
                  <c:v>2.645</c:v>
                </c:pt>
                <c:pt idx="2646" formatCode="General">
                  <c:v>2.6459999999999999</c:v>
                </c:pt>
                <c:pt idx="2647" formatCode="General">
                  <c:v>2.6469999999999998</c:v>
                </c:pt>
                <c:pt idx="2648" formatCode="General">
                  <c:v>2.6480000000000001</c:v>
                </c:pt>
                <c:pt idx="2649" formatCode="General">
                  <c:v>2.649</c:v>
                </c:pt>
                <c:pt idx="2650" formatCode="General">
                  <c:v>2.65</c:v>
                </c:pt>
                <c:pt idx="2651" formatCode="General">
                  <c:v>2.6509999999999998</c:v>
                </c:pt>
                <c:pt idx="2652" formatCode="General">
                  <c:v>2.6520000000000001</c:v>
                </c:pt>
                <c:pt idx="2653" formatCode="General">
                  <c:v>2.653</c:v>
                </c:pt>
                <c:pt idx="2654" formatCode="General">
                  <c:v>2.6539999999999999</c:v>
                </c:pt>
                <c:pt idx="2655" formatCode="General">
                  <c:v>2.6549999999999998</c:v>
                </c:pt>
                <c:pt idx="2656" formatCode="General">
                  <c:v>2.6560000000000001</c:v>
                </c:pt>
                <c:pt idx="2657" formatCode="General">
                  <c:v>2.657</c:v>
                </c:pt>
                <c:pt idx="2658" formatCode="General">
                  <c:v>2.6579999999999999</c:v>
                </c:pt>
                <c:pt idx="2659" formatCode="General">
                  <c:v>2.6589999999999998</c:v>
                </c:pt>
                <c:pt idx="2660" formatCode="General">
                  <c:v>2.66</c:v>
                </c:pt>
                <c:pt idx="2661" formatCode="General">
                  <c:v>2.661</c:v>
                </c:pt>
                <c:pt idx="2662" formatCode="General">
                  <c:v>2.6619999999999999</c:v>
                </c:pt>
                <c:pt idx="2663" formatCode="General">
                  <c:v>2.6629999999999998</c:v>
                </c:pt>
                <c:pt idx="2664" formatCode="General">
                  <c:v>2.6640000000000001</c:v>
                </c:pt>
                <c:pt idx="2665" formatCode="General">
                  <c:v>2.665</c:v>
                </c:pt>
                <c:pt idx="2666" formatCode="General">
                  <c:v>2.6659999999999999</c:v>
                </c:pt>
                <c:pt idx="2667" formatCode="General">
                  <c:v>2.6669999999999998</c:v>
                </c:pt>
                <c:pt idx="2668" formatCode="General">
                  <c:v>2.6680000000000001</c:v>
                </c:pt>
                <c:pt idx="2669" formatCode="General">
                  <c:v>2.669</c:v>
                </c:pt>
                <c:pt idx="2670" formatCode="General">
                  <c:v>2.67</c:v>
                </c:pt>
                <c:pt idx="2671" formatCode="General">
                  <c:v>2.6709999999999998</c:v>
                </c:pt>
                <c:pt idx="2672" formatCode="General">
                  <c:v>2.6720000000000002</c:v>
                </c:pt>
                <c:pt idx="2673" formatCode="General">
                  <c:v>2.673</c:v>
                </c:pt>
                <c:pt idx="2674" formatCode="General">
                  <c:v>2.6739999999999999</c:v>
                </c:pt>
                <c:pt idx="2675" formatCode="General">
                  <c:v>2.6749999999999998</c:v>
                </c:pt>
                <c:pt idx="2676" formatCode="General">
                  <c:v>2.6760000000000002</c:v>
                </c:pt>
                <c:pt idx="2677" formatCode="General">
                  <c:v>2.677</c:v>
                </c:pt>
                <c:pt idx="2678" formatCode="General">
                  <c:v>2.6779999999999999</c:v>
                </c:pt>
                <c:pt idx="2679" formatCode="General">
                  <c:v>2.6789999999999998</c:v>
                </c:pt>
                <c:pt idx="2680" formatCode="General">
                  <c:v>2.68</c:v>
                </c:pt>
                <c:pt idx="2681" formatCode="General">
                  <c:v>2.681</c:v>
                </c:pt>
                <c:pt idx="2682" formatCode="General">
                  <c:v>2.6819999999999999</c:v>
                </c:pt>
                <c:pt idx="2683" formatCode="General">
                  <c:v>2.6829999999999998</c:v>
                </c:pt>
                <c:pt idx="2684" formatCode="General">
                  <c:v>2.6840000000000002</c:v>
                </c:pt>
                <c:pt idx="2685" formatCode="General">
                  <c:v>2.6850000000000001</c:v>
                </c:pt>
                <c:pt idx="2686" formatCode="General">
                  <c:v>2.6859999999999999</c:v>
                </c:pt>
                <c:pt idx="2687" formatCode="General">
                  <c:v>2.6869999999999998</c:v>
                </c:pt>
                <c:pt idx="2688" formatCode="General">
                  <c:v>2.6880000000000002</c:v>
                </c:pt>
                <c:pt idx="2689" formatCode="General">
                  <c:v>2.6890000000000001</c:v>
                </c:pt>
                <c:pt idx="2690" formatCode="General">
                  <c:v>2.69</c:v>
                </c:pt>
                <c:pt idx="2691" formatCode="General">
                  <c:v>2.6909999999999998</c:v>
                </c:pt>
                <c:pt idx="2692" formatCode="General">
                  <c:v>2.6920000000000002</c:v>
                </c:pt>
                <c:pt idx="2693" formatCode="General">
                  <c:v>2.6930000000000001</c:v>
                </c:pt>
                <c:pt idx="2694" formatCode="General">
                  <c:v>2.694</c:v>
                </c:pt>
                <c:pt idx="2695" formatCode="General">
                  <c:v>2.6949999999999998</c:v>
                </c:pt>
                <c:pt idx="2696" formatCode="General">
                  <c:v>2.6960000000000002</c:v>
                </c:pt>
                <c:pt idx="2697" formatCode="General">
                  <c:v>2.6970000000000001</c:v>
                </c:pt>
                <c:pt idx="2698" formatCode="General">
                  <c:v>2.698</c:v>
                </c:pt>
                <c:pt idx="2699" formatCode="General">
                  <c:v>2.6989999999999998</c:v>
                </c:pt>
                <c:pt idx="2700" formatCode="General">
                  <c:v>2.7</c:v>
                </c:pt>
                <c:pt idx="2701" formatCode="General">
                  <c:v>2.7010000000000001</c:v>
                </c:pt>
                <c:pt idx="2702" formatCode="General">
                  <c:v>2.702</c:v>
                </c:pt>
                <c:pt idx="2703" formatCode="General">
                  <c:v>2.7029999999999998</c:v>
                </c:pt>
                <c:pt idx="2704" formatCode="General">
                  <c:v>2.7040000000000002</c:v>
                </c:pt>
                <c:pt idx="2705" formatCode="General">
                  <c:v>2.7050000000000001</c:v>
                </c:pt>
                <c:pt idx="2706" formatCode="General">
                  <c:v>2.706</c:v>
                </c:pt>
                <c:pt idx="2707" formatCode="General">
                  <c:v>2.7069999999999999</c:v>
                </c:pt>
                <c:pt idx="2708" formatCode="General">
                  <c:v>2.7080000000000002</c:v>
                </c:pt>
                <c:pt idx="2709" formatCode="General">
                  <c:v>2.7090000000000001</c:v>
                </c:pt>
                <c:pt idx="2710" formatCode="General">
                  <c:v>2.71</c:v>
                </c:pt>
                <c:pt idx="2711" formatCode="General">
                  <c:v>2.7109999999999999</c:v>
                </c:pt>
                <c:pt idx="2712" formatCode="General">
                  <c:v>2.7120000000000002</c:v>
                </c:pt>
                <c:pt idx="2713" formatCode="General">
                  <c:v>2.7130000000000001</c:v>
                </c:pt>
                <c:pt idx="2714" formatCode="General">
                  <c:v>2.714</c:v>
                </c:pt>
                <c:pt idx="2715" formatCode="General">
                  <c:v>2.7149999999999999</c:v>
                </c:pt>
                <c:pt idx="2716" formatCode="General">
                  <c:v>2.7160000000000002</c:v>
                </c:pt>
                <c:pt idx="2717" formatCode="General">
                  <c:v>2.7170000000000001</c:v>
                </c:pt>
                <c:pt idx="2718" formatCode="General">
                  <c:v>2.718</c:v>
                </c:pt>
                <c:pt idx="2719" formatCode="General">
                  <c:v>2.7189999999999999</c:v>
                </c:pt>
                <c:pt idx="2720" formatCode="General">
                  <c:v>2.72</c:v>
                </c:pt>
                <c:pt idx="2721" formatCode="General">
                  <c:v>2.7210000000000001</c:v>
                </c:pt>
                <c:pt idx="2722" formatCode="General">
                  <c:v>2.722</c:v>
                </c:pt>
                <c:pt idx="2723" formatCode="General">
                  <c:v>2.7229999999999999</c:v>
                </c:pt>
                <c:pt idx="2724" formatCode="General">
                  <c:v>2.7240000000000002</c:v>
                </c:pt>
                <c:pt idx="2725" formatCode="General">
                  <c:v>2.7250000000000001</c:v>
                </c:pt>
                <c:pt idx="2726" formatCode="General">
                  <c:v>2.726</c:v>
                </c:pt>
                <c:pt idx="2727" formatCode="General">
                  <c:v>2.7269999999999999</c:v>
                </c:pt>
                <c:pt idx="2728" formatCode="General">
                  <c:v>2.7280000000000002</c:v>
                </c:pt>
                <c:pt idx="2729" formatCode="General">
                  <c:v>2.7290000000000001</c:v>
                </c:pt>
                <c:pt idx="2730" formatCode="General">
                  <c:v>2.73</c:v>
                </c:pt>
                <c:pt idx="2731" formatCode="General">
                  <c:v>2.7309999999999999</c:v>
                </c:pt>
                <c:pt idx="2732" formatCode="General">
                  <c:v>2.7320000000000002</c:v>
                </c:pt>
                <c:pt idx="2733" formatCode="General">
                  <c:v>2.7330000000000001</c:v>
                </c:pt>
                <c:pt idx="2734" formatCode="General">
                  <c:v>2.734</c:v>
                </c:pt>
                <c:pt idx="2735" formatCode="General">
                  <c:v>2.7349999999999999</c:v>
                </c:pt>
                <c:pt idx="2736" formatCode="General">
                  <c:v>2.7360000000000002</c:v>
                </c:pt>
                <c:pt idx="2737" formatCode="General">
                  <c:v>2.7370000000000001</c:v>
                </c:pt>
                <c:pt idx="2738" formatCode="General">
                  <c:v>2.738</c:v>
                </c:pt>
                <c:pt idx="2739" formatCode="General">
                  <c:v>2.7389999999999999</c:v>
                </c:pt>
                <c:pt idx="2740" formatCode="General">
                  <c:v>2.74</c:v>
                </c:pt>
                <c:pt idx="2741" formatCode="General">
                  <c:v>2.7410000000000001</c:v>
                </c:pt>
                <c:pt idx="2742" formatCode="General">
                  <c:v>2.742</c:v>
                </c:pt>
                <c:pt idx="2743" formatCode="General">
                  <c:v>2.7429999999999999</c:v>
                </c:pt>
                <c:pt idx="2744" formatCode="General">
                  <c:v>2.7440000000000002</c:v>
                </c:pt>
                <c:pt idx="2745" formatCode="General">
                  <c:v>2.7450000000000001</c:v>
                </c:pt>
                <c:pt idx="2746" formatCode="General">
                  <c:v>2.746</c:v>
                </c:pt>
                <c:pt idx="2747" formatCode="General">
                  <c:v>2.7469999999999999</c:v>
                </c:pt>
                <c:pt idx="2748" formatCode="General">
                  <c:v>2.7480000000000002</c:v>
                </c:pt>
                <c:pt idx="2749" formatCode="General">
                  <c:v>2.7490000000000001</c:v>
                </c:pt>
                <c:pt idx="2750" formatCode="General">
                  <c:v>2.75</c:v>
                </c:pt>
                <c:pt idx="2751" formatCode="General">
                  <c:v>2.7509999999999999</c:v>
                </c:pt>
                <c:pt idx="2752" formatCode="General">
                  <c:v>2.7519999999999998</c:v>
                </c:pt>
                <c:pt idx="2753" formatCode="General">
                  <c:v>2.7530000000000001</c:v>
                </c:pt>
                <c:pt idx="2754" formatCode="General">
                  <c:v>2.754</c:v>
                </c:pt>
                <c:pt idx="2755" formatCode="General">
                  <c:v>2.7549999999999999</c:v>
                </c:pt>
                <c:pt idx="2756" formatCode="General">
                  <c:v>2.7559999999999998</c:v>
                </c:pt>
                <c:pt idx="2757" formatCode="General">
                  <c:v>2.7570000000000001</c:v>
                </c:pt>
                <c:pt idx="2758" formatCode="General">
                  <c:v>2.758</c:v>
                </c:pt>
                <c:pt idx="2759" formatCode="General">
                  <c:v>2.7589999999999999</c:v>
                </c:pt>
                <c:pt idx="2760" formatCode="General">
                  <c:v>2.76</c:v>
                </c:pt>
                <c:pt idx="2761" formatCode="General">
                  <c:v>2.7610000000000001</c:v>
                </c:pt>
                <c:pt idx="2762" formatCode="General">
                  <c:v>2.762</c:v>
                </c:pt>
                <c:pt idx="2763" formatCode="General">
                  <c:v>2.7629999999999999</c:v>
                </c:pt>
                <c:pt idx="2764" formatCode="General">
                  <c:v>2.7639999999999998</c:v>
                </c:pt>
                <c:pt idx="2765" formatCode="General">
                  <c:v>2.7650000000000001</c:v>
                </c:pt>
                <c:pt idx="2766" formatCode="General">
                  <c:v>2.766</c:v>
                </c:pt>
                <c:pt idx="2767" formatCode="General">
                  <c:v>2.7669999999999999</c:v>
                </c:pt>
                <c:pt idx="2768" formatCode="General">
                  <c:v>2.7679999999999998</c:v>
                </c:pt>
                <c:pt idx="2769" formatCode="General">
                  <c:v>2.7690000000000001</c:v>
                </c:pt>
                <c:pt idx="2770" formatCode="General">
                  <c:v>2.77</c:v>
                </c:pt>
                <c:pt idx="2771" formatCode="General">
                  <c:v>2.7709999999999999</c:v>
                </c:pt>
                <c:pt idx="2772" formatCode="General">
                  <c:v>2.7719999999999998</c:v>
                </c:pt>
                <c:pt idx="2773" formatCode="General">
                  <c:v>2.7730000000000001</c:v>
                </c:pt>
                <c:pt idx="2774" formatCode="General">
                  <c:v>2.774</c:v>
                </c:pt>
                <c:pt idx="2775" formatCode="General">
                  <c:v>2.7749999999999999</c:v>
                </c:pt>
                <c:pt idx="2776" formatCode="General">
                  <c:v>2.7759999999999998</c:v>
                </c:pt>
                <c:pt idx="2777" formatCode="General">
                  <c:v>2.7770000000000001</c:v>
                </c:pt>
                <c:pt idx="2778" formatCode="General">
                  <c:v>2.778</c:v>
                </c:pt>
                <c:pt idx="2779" formatCode="General">
                  <c:v>2.7789999999999999</c:v>
                </c:pt>
                <c:pt idx="2780" formatCode="General">
                  <c:v>2.78</c:v>
                </c:pt>
                <c:pt idx="2781" formatCode="General">
                  <c:v>2.7810000000000001</c:v>
                </c:pt>
                <c:pt idx="2782" formatCode="General">
                  <c:v>2.782</c:v>
                </c:pt>
                <c:pt idx="2783" formatCode="General">
                  <c:v>2.7829999999999999</c:v>
                </c:pt>
                <c:pt idx="2784" formatCode="General">
                  <c:v>2.7839999999999998</c:v>
                </c:pt>
                <c:pt idx="2785" formatCode="General">
                  <c:v>2.7850000000000001</c:v>
                </c:pt>
                <c:pt idx="2786" formatCode="General">
                  <c:v>2.786</c:v>
                </c:pt>
                <c:pt idx="2787" formatCode="General">
                  <c:v>2.7869999999999999</c:v>
                </c:pt>
                <c:pt idx="2788" formatCode="General">
                  <c:v>2.7879999999999998</c:v>
                </c:pt>
                <c:pt idx="2789" formatCode="General">
                  <c:v>2.7890000000000001</c:v>
                </c:pt>
                <c:pt idx="2790" formatCode="General">
                  <c:v>2.79</c:v>
                </c:pt>
                <c:pt idx="2791" formatCode="General">
                  <c:v>2.7909999999999999</c:v>
                </c:pt>
                <c:pt idx="2792" formatCode="General">
                  <c:v>2.7919999999999998</c:v>
                </c:pt>
                <c:pt idx="2793" formatCode="General">
                  <c:v>2.7930000000000001</c:v>
                </c:pt>
                <c:pt idx="2794" formatCode="General">
                  <c:v>2.794</c:v>
                </c:pt>
                <c:pt idx="2795" formatCode="General">
                  <c:v>2.7949999999999999</c:v>
                </c:pt>
                <c:pt idx="2796" formatCode="General">
                  <c:v>2.7959999999999998</c:v>
                </c:pt>
                <c:pt idx="2797" formatCode="General">
                  <c:v>2.7970000000000002</c:v>
                </c:pt>
                <c:pt idx="2798" formatCode="General">
                  <c:v>2.798</c:v>
                </c:pt>
                <c:pt idx="2799" formatCode="General">
                  <c:v>2.7989999999999999</c:v>
                </c:pt>
                <c:pt idx="2800" formatCode="General">
                  <c:v>2.8</c:v>
                </c:pt>
                <c:pt idx="2801" formatCode="General">
                  <c:v>2.8010000000000002</c:v>
                </c:pt>
                <c:pt idx="2802" formatCode="General">
                  <c:v>2.802</c:v>
                </c:pt>
                <c:pt idx="2803" formatCode="General">
                  <c:v>2.8029999999999999</c:v>
                </c:pt>
                <c:pt idx="2804" formatCode="General">
                  <c:v>2.8039999999999998</c:v>
                </c:pt>
                <c:pt idx="2805" formatCode="General">
                  <c:v>2.8050000000000002</c:v>
                </c:pt>
                <c:pt idx="2806" formatCode="General">
                  <c:v>2.806</c:v>
                </c:pt>
                <c:pt idx="2807" formatCode="General">
                  <c:v>2.8069999999999999</c:v>
                </c:pt>
                <c:pt idx="2808" formatCode="General">
                  <c:v>2.8079999999999998</c:v>
                </c:pt>
                <c:pt idx="2809" formatCode="General">
                  <c:v>2.8090000000000002</c:v>
                </c:pt>
                <c:pt idx="2810" formatCode="General">
                  <c:v>2.81</c:v>
                </c:pt>
                <c:pt idx="2811" formatCode="General">
                  <c:v>2.8109999999999999</c:v>
                </c:pt>
                <c:pt idx="2812" formatCode="General">
                  <c:v>2.8119999999999998</c:v>
                </c:pt>
                <c:pt idx="2813" formatCode="General">
                  <c:v>2.8130000000000002</c:v>
                </c:pt>
                <c:pt idx="2814" formatCode="General">
                  <c:v>2.8140000000000001</c:v>
                </c:pt>
                <c:pt idx="2815" formatCode="General">
                  <c:v>2.8149999999999999</c:v>
                </c:pt>
                <c:pt idx="2816" formatCode="General">
                  <c:v>2.8159999999999998</c:v>
                </c:pt>
                <c:pt idx="2817" formatCode="General">
                  <c:v>2.8170000000000002</c:v>
                </c:pt>
                <c:pt idx="2818" formatCode="General">
                  <c:v>2.8180000000000001</c:v>
                </c:pt>
                <c:pt idx="2819" formatCode="General">
                  <c:v>2.819</c:v>
                </c:pt>
                <c:pt idx="2820" formatCode="General">
                  <c:v>2.82</c:v>
                </c:pt>
                <c:pt idx="2821" formatCode="General">
                  <c:v>2.8210000000000002</c:v>
                </c:pt>
                <c:pt idx="2822" formatCode="General">
                  <c:v>2.8220000000000001</c:v>
                </c:pt>
                <c:pt idx="2823" formatCode="General">
                  <c:v>2.823</c:v>
                </c:pt>
                <c:pt idx="2824" formatCode="General">
                  <c:v>2.8239999999999998</c:v>
                </c:pt>
                <c:pt idx="2825" formatCode="General">
                  <c:v>2.8250000000000002</c:v>
                </c:pt>
                <c:pt idx="2826" formatCode="General">
                  <c:v>2.8260000000000001</c:v>
                </c:pt>
                <c:pt idx="2827" formatCode="General">
                  <c:v>2.827</c:v>
                </c:pt>
                <c:pt idx="2828" formatCode="General">
                  <c:v>2.8279999999999998</c:v>
                </c:pt>
                <c:pt idx="2829" formatCode="General">
                  <c:v>2.8290000000000002</c:v>
                </c:pt>
                <c:pt idx="2830" formatCode="General">
                  <c:v>2.83</c:v>
                </c:pt>
                <c:pt idx="2831" formatCode="General">
                  <c:v>2.831</c:v>
                </c:pt>
                <c:pt idx="2832" formatCode="General">
                  <c:v>2.8319999999999999</c:v>
                </c:pt>
                <c:pt idx="2833" formatCode="General">
                  <c:v>2.8330000000000002</c:v>
                </c:pt>
                <c:pt idx="2834" formatCode="General">
                  <c:v>2.8340000000000001</c:v>
                </c:pt>
                <c:pt idx="2835" formatCode="General">
                  <c:v>2.835</c:v>
                </c:pt>
                <c:pt idx="2836" formatCode="General">
                  <c:v>2.8359999999999999</c:v>
                </c:pt>
                <c:pt idx="2837" formatCode="General">
                  <c:v>2.8370000000000002</c:v>
                </c:pt>
                <c:pt idx="2838" formatCode="General">
                  <c:v>2.8380000000000001</c:v>
                </c:pt>
                <c:pt idx="2839" formatCode="General">
                  <c:v>2.839</c:v>
                </c:pt>
                <c:pt idx="2840" formatCode="General">
                  <c:v>2.84</c:v>
                </c:pt>
                <c:pt idx="2841" formatCode="General">
                  <c:v>2.8410000000000002</c:v>
                </c:pt>
                <c:pt idx="2842" formatCode="General">
                  <c:v>2.8420000000000001</c:v>
                </c:pt>
                <c:pt idx="2843" formatCode="General">
                  <c:v>2.843</c:v>
                </c:pt>
                <c:pt idx="2844" formatCode="General">
                  <c:v>2.8439999999999999</c:v>
                </c:pt>
                <c:pt idx="2845" formatCode="General">
                  <c:v>2.8450000000000002</c:v>
                </c:pt>
                <c:pt idx="2846" formatCode="General">
                  <c:v>2.8460000000000001</c:v>
                </c:pt>
                <c:pt idx="2847" formatCode="General">
                  <c:v>2.847</c:v>
                </c:pt>
                <c:pt idx="2848" formatCode="General">
                  <c:v>2.8479999999999999</c:v>
                </c:pt>
                <c:pt idx="2849" formatCode="General">
                  <c:v>2.8490000000000002</c:v>
                </c:pt>
                <c:pt idx="2850" formatCode="General">
                  <c:v>2.85</c:v>
                </c:pt>
                <c:pt idx="2851" formatCode="General">
                  <c:v>2.851</c:v>
                </c:pt>
                <c:pt idx="2852" formatCode="General">
                  <c:v>2.8519999999999999</c:v>
                </c:pt>
                <c:pt idx="2853" formatCode="General">
                  <c:v>2.8530000000000002</c:v>
                </c:pt>
                <c:pt idx="2854" formatCode="General">
                  <c:v>2.8540000000000001</c:v>
                </c:pt>
                <c:pt idx="2855" formatCode="General">
                  <c:v>2.855</c:v>
                </c:pt>
                <c:pt idx="2856" formatCode="General">
                  <c:v>2.8559999999999999</c:v>
                </c:pt>
                <c:pt idx="2857" formatCode="General">
                  <c:v>2.8570000000000002</c:v>
                </c:pt>
                <c:pt idx="2858" formatCode="General">
                  <c:v>2.8580000000000001</c:v>
                </c:pt>
                <c:pt idx="2859" formatCode="General">
                  <c:v>2.859</c:v>
                </c:pt>
                <c:pt idx="2860" formatCode="General">
                  <c:v>2.86</c:v>
                </c:pt>
                <c:pt idx="2861" formatCode="General">
                  <c:v>2.8610000000000002</c:v>
                </c:pt>
                <c:pt idx="2862" formatCode="General">
                  <c:v>2.8620000000000001</c:v>
                </c:pt>
                <c:pt idx="2863" formatCode="General">
                  <c:v>2.863</c:v>
                </c:pt>
                <c:pt idx="2864" formatCode="General">
                  <c:v>2.8639999999999999</c:v>
                </c:pt>
                <c:pt idx="2865" formatCode="General">
                  <c:v>2.8650000000000002</c:v>
                </c:pt>
                <c:pt idx="2866" formatCode="General">
                  <c:v>2.8660000000000001</c:v>
                </c:pt>
                <c:pt idx="2867" formatCode="General">
                  <c:v>2.867</c:v>
                </c:pt>
                <c:pt idx="2868" formatCode="General">
                  <c:v>2.8679999999999999</c:v>
                </c:pt>
                <c:pt idx="2869" formatCode="General">
                  <c:v>2.8690000000000002</c:v>
                </c:pt>
                <c:pt idx="2870" formatCode="General">
                  <c:v>2.87</c:v>
                </c:pt>
                <c:pt idx="2871" formatCode="General">
                  <c:v>2.871</c:v>
                </c:pt>
                <c:pt idx="2872" formatCode="General">
                  <c:v>2.8719999999999999</c:v>
                </c:pt>
                <c:pt idx="2873" formatCode="General">
                  <c:v>2.8730000000000002</c:v>
                </c:pt>
                <c:pt idx="2874" formatCode="General">
                  <c:v>2.8740000000000001</c:v>
                </c:pt>
                <c:pt idx="2875" formatCode="General">
                  <c:v>2.875</c:v>
                </c:pt>
                <c:pt idx="2876" formatCode="General">
                  <c:v>2.8759999999999999</c:v>
                </c:pt>
                <c:pt idx="2877" formatCode="General">
                  <c:v>2.8769999999999998</c:v>
                </c:pt>
                <c:pt idx="2878" formatCode="General">
                  <c:v>2.8780000000000001</c:v>
                </c:pt>
                <c:pt idx="2879" formatCode="General">
                  <c:v>2.879</c:v>
                </c:pt>
                <c:pt idx="2880" formatCode="General">
                  <c:v>2.88</c:v>
                </c:pt>
                <c:pt idx="2881" formatCode="General">
                  <c:v>2.8809999999999998</c:v>
                </c:pt>
                <c:pt idx="2882" formatCode="General">
                  <c:v>2.8820000000000001</c:v>
                </c:pt>
                <c:pt idx="2883" formatCode="General">
                  <c:v>2.883</c:v>
                </c:pt>
                <c:pt idx="2884" formatCode="General">
                  <c:v>2.8839999999999999</c:v>
                </c:pt>
                <c:pt idx="2885" formatCode="General">
                  <c:v>2.8849999999999998</c:v>
                </c:pt>
                <c:pt idx="2886" formatCode="General">
                  <c:v>2.8860000000000001</c:v>
                </c:pt>
                <c:pt idx="2887" formatCode="General">
                  <c:v>2.887</c:v>
                </c:pt>
                <c:pt idx="2888" formatCode="General">
                  <c:v>2.8879999999999999</c:v>
                </c:pt>
                <c:pt idx="2889" formatCode="General">
                  <c:v>2.8889999999999998</c:v>
                </c:pt>
                <c:pt idx="2890" formatCode="General">
                  <c:v>2.89</c:v>
                </c:pt>
                <c:pt idx="2891" formatCode="General">
                  <c:v>2.891</c:v>
                </c:pt>
                <c:pt idx="2892" formatCode="General">
                  <c:v>2.8919999999999999</c:v>
                </c:pt>
                <c:pt idx="2893" formatCode="General">
                  <c:v>2.8929999999999998</c:v>
                </c:pt>
                <c:pt idx="2894" formatCode="General">
                  <c:v>2.8940000000000001</c:v>
                </c:pt>
                <c:pt idx="2895" formatCode="General">
                  <c:v>2.895</c:v>
                </c:pt>
                <c:pt idx="2896" formatCode="General">
                  <c:v>2.8959999999999999</c:v>
                </c:pt>
                <c:pt idx="2897" formatCode="General">
                  <c:v>2.8969999999999998</c:v>
                </c:pt>
                <c:pt idx="2898" formatCode="General">
                  <c:v>2.8980000000000001</c:v>
                </c:pt>
                <c:pt idx="2899" formatCode="General">
                  <c:v>2.899</c:v>
                </c:pt>
                <c:pt idx="2900" formatCode="General">
                  <c:v>2.9</c:v>
                </c:pt>
                <c:pt idx="2901" formatCode="General">
                  <c:v>2.9009999999999998</c:v>
                </c:pt>
                <c:pt idx="2902" formatCode="General">
                  <c:v>2.9020000000000001</c:v>
                </c:pt>
                <c:pt idx="2903" formatCode="General">
                  <c:v>2.903</c:v>
                </c:pt>
                <c:pt idx="2904" formatCode="General">
                  <c:v>2.9039999999999999</c:v>
                </c:pt>
                <c:pt idx="2905" formatCode="General">
                  <c:v>2.9049999999999998</c:v>
                </c:pt>
                <c:pt idx="2906" formatCode="General">
                  <c:v>2.9060000000000001</c:v>
                </c:pt>
                <c:pt idx="2907" formatCode="General">
                  <c:v>2.907</c:v>
                </c:pt>
                <c:pt idx="2908" formatCode="General">
                  <c:v>2.9079999999999999</c:v>
                </c:pt>
                <c:pt idx="2909" formatCode="General">
                  <c:v>2.9089999999999998</c:v>
                </c:pt>
                <c:pt idx="2910" formatCode="General">
                  <c:v>2.91</c:v>
                </c:pt>
                <c:pt idx="2911" formatCode="General">
                  <c:v>2.911</c:v>
                </c:pt>
                <c:pt idx="2912" formatCode="General">
                  <c:v>2.9119999999999999</c:v>
                </c:pt>
                <c:pt idx="2913" formatCode="General">
                  <c:v>2.9129999999999998</c:v>
                </c:pt>
                <c:pt idx="2914" formatCode="General">
                  <c:v>2.9140000000000001</c:v>
                </c:pt>
                <c:pt idx="2915" formatCode="General">
                  <c:v>2.915</c:v>
                </c:pt>
                <c:pt idx="2916" formatCode="General">
                  <c:v>2.9159999999999999</c:v>
                </c:pt>
                <c:pt idx="2917" formatCode="General">
                  <c:v>2.9169999999999998</c:v>
                </c:pt>
                <c:pt idx="2918" formatCode="General">
                  <c:v>2.9180000000000001</c:v>
                </c:pt>
                <c:pt idx="2919" formatCode="General">
                  <c:v>2.919</c:v>
                </c:pt>
                <c:pt idx="2920" formatCode="General">
                  <c:v>2.92</c:v>
                </c:pt>
                <c:pt idx="2921" formatCode="General">
                  <c:v>2.9209999999999998</c:v>
                </c:pt>
                <c:pt idx="2922" formatCode="General">
                  <c:v>2.9220000000000002</c:v>
                </c:pt>
                <c:pt idx="2923" formatCode="General">
                  <c:v>2.923</c:v>
                </c:pt>
                <c:pt idx="2924" formatCode="General">
                  <c:v>2.9239999999999999</c:v>
                </c:pt>
                <c:pt idx="2925" formatCode="General">
                  <c:v>2.9249999999999998</c:v>
                </c:pt>
                <c:pt idx="2926" formatCode="General">
                  <c:v>2.9260000000000002</c:v>
                </c:pt>
                <c:pt idx="2927" formatCode="General">
                  <c:v>2.927</c:v>
                </c:pt>
                <c:pt idx="2928" formatCode="General">
                  <c:v>2.9279999999999999</c:v>
                </c:pt>
                <c:pt idx="2929" formatCode="General">
                  <c:v>2.9289999999999998</c:v>
                </c:pt>
                <c:pt idx="2930" formatCode="General">
                  <c:v>2.93</c:v>
                </c:pt>
                <c:pt idx="2931" formatCode="General">
                  <c:v>2.931</c:v>
                </c:pt>
                <c:pt idx="2932" formatCode="General">
                  <c:v>2.9319999999999999</c:v>
                </c:pt>
                <c:pt idx="2933" formatCode="General">
                  <c:v>2.9329999999999998</c:v>
                </c:pt>
                <c:pt idx="2934" formatCode="General">
                  <c:v>2.9340000000000002</c:v>
                </c:pt>
                <c:pt idx="2935" formatCode="General">
                  <c:v>2.9350000000000001</c:v>
                </c:pt>
                <c:pt idx="2936" formatCode="General">
                  <c:v>2.9359999999999999</c:v>
                </c:pt>
                <c:pt idx="2937" formatCode="General">
                  <c:v>2.9369999999999998</c:v>
                </c:pt>
                <c:pt idx="2938" formatCode="General">
                  <c:v>2.9380000000000002</c:v>
                </c:pt>
                <c:pt idx="2939" formatCode="General">
                  <c:v>2.9390000000000001</c:v>
                </c:pt>
                <c:pt idx="2940" formatCode="General">
                  <c:v>2.94</c:v>
                </c:pt>
                <c:pt idx="2941" formatCode="General">
                  <c:v>2.9409999999999998</c:v>
                </c:pt>
                <c:pt idx="2942" formatCode="General">
                  <c:v>2.9420000000000002</c:v>
                </c:pt>
                <c:pt idx="2943" formatCode="General">
                  <c:v>2.9430000000000001</c:v>
                </c:pt>
                <c:pt idx="2944" formatCode="General">
                  <c:v>2.944</c:v>
                </c:pt>
                <c:pt idx="2945" formatCode="General">
                  <c:v>2.9449999999999998</c:v>
                </c:pt>
                <c:pt idx="2946" formatCode="General">
                  <c:v>2.9460000000000002</c:v>
                </c:pt>
                <c:pt idx="2947" formatCode="General">
                  <c:v>2.9470000000000001</c:v>
                </c:pt>
                <c:pt idx="2948" formatCode="General">
                  <c:v>2.948</c:v>
                </c:pt>
                <c:pt idx="2949" formatCode="General">
                  <c:v>2.9489999999999998</c:v>
                </c:pt>
                <c:pt idx="2950" formatCode="General">
                  <c:v>2.95</c:v>
                </c:pt>
                <c:pt idx="2951" formatCode="General">
                  <c:v>2.9510000000000001</c:v>
                </c:pt>
                <c:pt idx="2952" formatCode="General">
                  <c:v>2.952</c:v>
                </c:pt>
                <c:pt idx="2953" formatCode="General">
                  <c:v>2.9529999999999998</c:v>
                </c:pt>
                <c:pt idx="2954" formatCode="General">
                  <c:v>2.9540000000000002</c:v>
                </c:pt>
                <c:pt idx="2955" formatCode="General">
                  <c:v>2.9550000000000001</c:v>
                </c:pt>
                <c:pt idx="2956" formatCode="General">
                  <c:v>2.956</c:v>
                </c:pt>
                <c:pt idx="2957" formatCode="General">
                  <c:v>2.9569999999999999</c:v>
                </c:pt>
                <c:pt idx="2958" formatCode="General">
                  <c:v>2.9580000000000002</c:v>
                </c:pt>
                <c:pt idx="2959" formatCode="General">
                  <c:v>2.9590000000000001</c:v>
                </c:pt>
                <c:pt idx="2960" formatCode="General">
                  <c:v>2.96</c:v>
                </c:pt>
                <c:pt idx="2961" formatCode="General">
                  <c:v>2.9609999999999999</c:v>
                </c:pt>
                <c:pt idx="2962" formatCode="General">
                  <c:v>2.9620000000000002</c:v>
                </c:pt>
                <c:pt idx="2963" formatCode="General">
                  <c:v>2.9630000000000001</c:v>
                </c:pt>
                <c:pt idx="2964" formatCode="General">
                  <c:v>2.964</c:v>
                </c:pt>
                <c:pt idx="2965" formatCode="General">
                  <c:v>2.9649999999999999</c:v>
                </c:pt>
                <c:pt idx="2966" formatCode="General">
                  <c:v>2.9660000000000002</c:v>
                </c:pt>
                <c:pt idx="2967" formatCode="General">
                  <c:v>2.9670000000000001</c:v>
                </c:pt>
                <c:pt idx="2968" formatCode="General">
                  <c:v>2.968</c:v>
                </c:pt>
                <c:pt idx="2969" formatCode="General">
                  <c:v>2.9689999999999999</c:v>
                </c:pt>
                <c:pt idx="2970" formatCode="General">
                  <c:v>2.97</c:v>
                </c:pt>
                <c:pt idx="2971" formatCode="General">
                  <c:v>2.9710000000000001</c:v>
                </c:pt>
                <c:pt idx="2972" formatCode="General">
                  <c:v>2.972</c:v>
                </c:pt>
                <c:pt idx="2973" formatCode="General">
                  <c:v>2.9729999999999999</c:v>
                </c:pt>
                <c:pt idx="2974" formatCode="General">
                  <c:v>2.9740000000000002</c:v>
                </c:pt>
                <c:pt idx="2975" formatCode="General">
                  <c:v>2.9750000000000001</c:v>
                </c:pt>
                <c:pt idx="2976" formatCode="General">
                  <c:v>2.976</c:v>
                </c:pt>
                <c:pt idx="2977" formatCode="General">
                  <c:v>2.9769999999999999</c:v>
                </c:pt>
                <c:pt idx="2978" formatCode="General">
                  <c:v>2.9780000000000002</c:v>
                </c:pt>
                <c:pt idx="2979" formatCode="General">
                  <c:v>2.9790000000000001</c:v>
                </c:pt>
                <c:pt idx="2980" formatCode="General">
                  <c:v>2.98</c:v>
                </c:pt>
                <c:pt idx="2981" formatCode="General">
                  <c:v>2.9809999999999999</c:v>
                </c:pt>
                <c:pt idx="2982" formatCode="General">
                  <c:v>2.9820000000000002</c:v>
                </c:pt>
                <c:pt idx="2983" formatCode="General">
                  <c:v>2.9830000000000001</c:v>
                </c:pt>
                <c:pt idx="2984" formatCode="General">
                  <c:v>2.984</c:v>
                </c:pt>
                <c:pt idx="2985" formatCode="General">
                  <c:v>2.9849999999999999</c:v>
                </c:pt>
                <c:pt idx="2986" formatCode="General">
                  <c:v>2.9860000000000002</c:v>
                </c:pt>
                <c:pt idx="2987" formatCode="General">
                  <c:v>2.9870000000000001</c:v>
                </c:pt>
                <c:pt idx="2988" formatCode="General">
                  <c:v>2.988</c:v>
                </c:pt>
                <c:pt idx="2989" formatCode="General">
                  <c:v>2.9889999999999999</c:v>
                </c:pt>
                <c:pt idx="2990" formatCode="General">
                  <c:v>2.99</c:v>
                </c:pt>
                <c:pt idx="2991" formatCode="General">
                  <c:v>2.9910000000000001</c:v>
                </c:pt>
                <c:pt idx="2992" formatCode="General">
                  <c:v>2.992</c:v>
                </c:pt>
                <c:pt idx="2993" formatCode="General">
                  <c:v>2.9929999999999999</c:v>
                </c:pt>
                <c:pt idx="2994" formatCode="General">
                  <c:v>2.9940000000000002</c:v>
                </c:pt>
                <c:pt idx="2995" formatCode="General">
                  <c:v>2.9950000000000001</c:v>
                </c:pt>
                <c:pt idx="2996" formatCode="General">
                  <c:v>2.996</c:v>
                </c:pt>
                <c:pt idx="2997" formatCode="General">
                  <c:v>2.9969999999999999</c:v>
                </c:pt>
                <c:pt idx="2998" formatCode="General">
                  <c:v>2.9980000000000002</c:v>
                </c:pt>
                <c:pt idx="2999" formatCode="General">
                  <c:v>2.9990000000000001</c:v>
                </c:pt>
                <c:pt idx="3000" formatCode="General">
                  <c:v>3</c:v>
                </c:pt>
                <c:pt idx="3001" formatCode="General">
                  <c:v>3.0009999999999999</c:v>
                </c:pt>
                <c:pt idx="3002" formatCode="General">
                  <c:v>3.0019999999999998</c:v>
                </c:pt>
                <c:pt idx="3003" formatCode="General">
                  <c:v>3.0030000000000001</c:v>
                </c:pt>
                <c:pt idx="3004" formatCode="General">
                  <c:v>3.004</c:v>
                </c:pt>
                <c:pt idx="3005" formatCode="General">
                  <c:v>3.0049999999999999</c:v>
                </c:pt>
                <c:pt idx="3006" formatCode="General">
                  <c:v>3.0059999999999998</c:v>
                </c:pt>
                <c:pt idx="3007" formatCode="General">
                  <c:v>3.0070000000000001</c:v>
                </c:pt>
                <c:pt idx="3008" formatCode="General">
                  <c:v>3.008</c:v>
                </c:pt>
                <c:pt idx="3009" formatCode="General">
                  <c:v>3.0089999999999999</c:v>
                </c:pt>
                <c:pt idx="3010" formatCode="General">
                  <c:v>3.01</c:v>
                </c:pt>
                <c:pt idx="3011" formatCode="General">
                  <c:v>3.0110000000000001</c:v>
                </c:pt>
                <c:pt idx="3012" formatCode="General">
                  <c:v>3.012</c:v>
                </c:pt>
                <c:pt idx="3013" formatCode="General">
                  <c:v>3.0129999999999999</c:v>
                </c:pt>
                <c:pt idx="3014" formatCode="General">
                  <c:v>3.0139999999999998</c:v>
                </c:pt>
                <c:pt idx="3015" formatCode="General">
                  <c:v>3.0150000000000001</c:v>
                </c:pt>
                <c:pt idx="3016" formatCode="General">
                  <c:v>3.016</c:v>
                </c:pt>
                <c:pt idx="3017" formatCode="General">
                  <c:v>3.0169999999999999</c:v>
                </c:pt>
                <c:pt idx="3018" formatCode="General">
                  <c:v>3.0179999999999998</c:v>
                </c:pt>
                <c:pt idx="3019" formatCode="General">
                  <c:v>3.0190000000000001</c:v>
                </c:pt>
                <c:pt idx="3020" formatCode="General">
                  <c:v>3.02</c:v>
                </c:pt>
                <c:pt idx="3021" formatCode="General">
                  <c:v>3.0209999999999999</c:v>
                </c:pt>
                <c:pt idx="3022" formatCode="General">
                  <c:v>3.0219999999999998</c:v>
                </c:pt>
                <c:pt idx="3023" formatCode="General">
                  <c:v>3.0230000000000001</c:v>
                </c:pt>
                <c:pt idx="3024" formatCode="General">
                  <c:v>3.024</c:v>
                </c:pt>
                <c:pt idx="3025" formatCode="General">
                  <c:v>3.0249999999999999</c:v>
                </c:pt>
                <c:pt idx="3026" formatCode="General">
                  <c:v>3.0259999999999998</c:v>
                </c:pt>
                <c:pt idx="3027" formatCode="General">
                  <c:v>3.0270000000000001</c:v>
                </c:pt>
                <c:pt idx="3028" formatCode="General">
                  <c:v>3.028</c:v>
                </c:pt>
                <c:pt idx="3029" formatCode="General">
                  <c:v>3.0289999999999999</c:v>
                </c:pt>
                <c:pt idx="3030" formatCode="General">
                  <c:v>3.03</c:v>
                </c:pt>
                <c:pt idx="3031" formatCode="General">
                  <c:v>3.0310000000000001</c:v>
                </c:pt>
                <c:pt idx="3032" formatCode="General">
                  <c:v>3.032</c:v>
                </c:pt>
                <c:pt idx="3033" formatCode="General">
                  <c:v>3.0329999999999999</c:v>
                </c:pt>
                <c:pt idx="3034" formatCode="General">
                  <c:v>3.0339999999999998</c:v>
                </c:pt>
                <c:pt idx="3035" formatCode="General">
                  <c:v>3.0350000000000001</c:v>
                </c:pt>
                <c:pt idx="3036" formatCode="General">
                  <c:v>3.036</c:v>
                </c:pt>
                <c:pt idx="3037" formatCode="General">
                  <c:v>3.0369999999999999</c:v>
                </c:pt>
                <c:pt idx="3038" formatCode="General">
                  <c:v>3.0379999999999998</c:v>
                </c:pt>
                <c:pt idx="3039" formatCode="General">
                  <c:v>3.0390000000000001</c:v>
                </c:pt>
                <c:pt idx="3040" formatCode="General">
                  <c:v>3.04</c:v>
                </c:pt>
                <c:pt idx="3041" formatCode="General">
                  <c:v>3.0409999999999999</c:v>
                </c:pt>
                <c:pt idx="3042" formatCode="General">
                  <c:v>3.0419999999999998</c:v>
                </c:pt>
                <c:pt idx="3043" formatCode="General">
                  <c:v>3.0430000000000001</c:v>
                </c:pt>
                <c:pt idx="3044" formatCode="General">
                  <c:v>3.044</c:v>
                </c:pt>
                <c:pt idx="3045" formatCode="General">
                  <c:v>3.0449999999999999</c:v>
                </c:pt>
                <c:pt idx="3046" formatCode="General">
                  <c:v>3.0459999999999998</c:v>
                </c:pt>
                <c:pt idx="3047" formatCode="General">
                  <c:v>3.0470000000000002</c:v>
                </c:pt>
                <c:pt idx="3048" formatCode="General">
                  <c:v>3.048</c:v>
                </c:pt>
                <c:pt idx="3049" formatCode="General">
                  <c:v>3.0489999999999999</c:v>
                </c:pt>
                <c:pt idx="3050" formatCode="General">
                  <c:v>3.05</c:v>
                </c:pt>
                <c:pt idx="3051" formatCode="General">
                  <c:v>3.0510000000000002</c:v>
                </c:pt>
                <c:pt idx="3052" formatCode="General">
                  <c:v>3.052</c:v>
                </c:pt>
                <c:pt idx="3053" formatCode="General">
                  <c:v>3.0529999999999999</c:v>
                </c:pt>
                <c:pt idx="3054" formatCode="General">
                  <c:v>3.0539999999999998</c:v>
                </c:pt>
                <c:pt idx="3055" formatCode="General">
                  <c:v>3.0550000000000002</c:v>
                </c:pt>
                <c:pt idx="3056" formatCode="General">
                  <c:v>3.056</c:v>
                </c:pt>
                <c:pt idx="3057" formatCode="General">
                  <c:v>3.0569999999999999</c:v>
                </c:pt>
                <c:pt idx="3058" formatCode="General">
                  <c:v>3.0579999999999998</c:v>
                </c:pt>
                <c:pt idx="3059" formatCode="General">
                  <c:v>3.0590000000000002</c:v>
                </c:pt>
                <c:pt idx="3060" formatCode="General">
                  <c:v>3.06</c:v>
                </c:pt>
                <c:pt idx="3061" formatCode="General">
                  <c:v>3.0609999999999999</c:v>
                </c:pt>
                <c:pt idx="3062" formatCode="General">
                  <c:v>3.0619999999999998</c:v>
                </c:pt>
                <c:pt idx="3063" formatCode="General">
                  <c:v>3.0630000000000002</c:v>
                </c:pt>
                <c:pt idx="3064" formatCode="General">
                  <c:v>3.0640000000000001</c:v>
                </c:pt>
                <c:pt idx="3065" formatCode="General">
                  <c:v>3.0649999999999999</c:v>
                </c:pt>
                <c:pt idx="3066" formatCode="General">
                  <c:v>3.0659999999999998</c:v>
                </c:pt>
                <c:pt idx="3067" formatCode="General">
                  <c:v>3.0670000000000002</c:v>
                </c:pt>
                <c:pt idx="3068" formatCode="General">
                  <c:v>3.0680000000000001</c:v>
                </c:pt>
                <c:pt idx="3069" formatCode="General">
                  <c:v>3.069</c:v>
                </c:pt>
                <c:pt idx="3070" formatCode="General">
                  <c:v>3.07</c:v>
                </c:pt>
                <c:pt idx="3071" formatCode="General">
                  <c:v>3.0710000000000002</c:v>
                </c:pt>
                <c:pt idx="3072" formatCode="General">
                  <c:v>3.0720000000000001</c:v>
                </c:pt>
                <c:pt idx="3073" formatCode="General">
                  <c:v>3.073</c:v>
                </c:pt>
                <c:pt idx="3074" formatCode="General">
                  <c:v>3.0739999999999998</c:v>
                </c:pt>
                <c:pt idx="3075" formatCode="General">
                  <c:v>3.0750000000000002</c:v>
                </c:pt>
                <c:pt idx="3076" formatCode="General">
                  <c:v>3.0760000000000001</c:v>
                </c:pt>
                <c:pt idx="3077" formatCode="General">
                  <c:v>3.077</c:v>
                </c:pt>
                <c:pt idx="3078" formatCode="General">
                  <c:v>3.0779999999999998</c:v>
                </c:pt>
                <c:pt idx="3079" formatCode="General">
                  <c:v>3.0790000000000002</c:v>
                </c:pt>
                <c:pt idx="3080" formatCode="General">
                  <c:v>3.08</c:v>
                </c:pt>
                <c:pt idx="3081" formatCode="General">
                  <c:v>3.081</c:v>
                </c:pt>
                <c:pt idx="3082" formatCode="General">
                  <c:v>3.0819999999999999</c:v>
                </c:pt>
                <c:pt idx="3083" formatCode="General">
                  <c:v>3.0830000000000002</c:v>
                </c:pt>
                <c:pt idx="3084" formatCode="General">
                  <c:v>3.0840000000000001</c:v>
                </c:pt>
                <c:pt idx="3085" formatCode="General">
                  <c:v>3.085</c:v>
                </c:pt>
                <c:pt idx="3086" formatCode="General">
                  <c:v>3.0859999999999999</c:v>
                </c:pt>
                <c:pt idx="3087" formatCode="General">
                  <c:v>3.0870000000000002</c:v>
                </c:pt>
                <c:pt idx="3088" formatCode="General">
                  <c:v>3.0880000000000001</c:v>
                </c:pt>
                <c:pt idx="3089" formatCode="General">
                  <c:v>3.089</c:v>
                </c:pt>
                <c:pt idx="3090" formatCode="General">
                  <c:v>3.09</c:v>
                </c:pt>
                <c:pt idx="3091" formatCode="General">
                  <c:v>3.0910000000000002</c:v>
                </c:pt>
                <c:pt idx="3092" formatCode="General">
                  <c:v>3.0920000000000001</c:v>
                </c:pt>
                <c:pt idx="3093" formatCode="General">
                  <c:v>3.093</c:v>
                </c:pt>
                <c:pt idx="3094" formatCode="General">
                  <c:v>3.0939999999999999</c:v>
                </c:pt>
                <c:pt idx="3095" formatCode="General">
                  <c:v>3.0950000000000002</c:v>
                </c:pt>
                <c:pt idx="3096" formatCode="General">
                  <c:v>3.0960000000000001</c:v>
                </c:pt>
                <c:pt idx="3097" formatCode="General">
                  <c:v>3.097</c:v>
                </c:pt>
                <c:pt idx="3098" formatCode="General">
                  <c:v>3.0979999999999999</c:v>
                </c:pt>
                <c:pt idx="3099" formatCode="General">
                  <c:v>3.0990000000000002</c:v>
                </c:pt>
                <c:pt idx="3100" formatCode="General">
                  <c:v>3.1</c:v>
                </c:pt>
                <c:pt idx="3101" formatCode="General">
                  <c:v>3.101</c:v>
                </c:pt>
                <c:pt idx="3102" formatCode="General">
                  <c:v>3.1019999999999999</c:v>
                </c:pt>
                <c:pt idx="3103" formatCode="General">
                  <c:v>3.1030000000000002</c:v>
                </c:pt>
                <c:pt idx="3104" formatCode="General">
                  <c:v>3.1040000000000001</c:v>
                </c:pt>
                <c:pt idx="3105" formatCode="General">
                  <c:v>3.105</c:v>
                </c:pt>
                <c:pt idx="3106" formatCode="General">
                  <c:v>3.1059999999999999</c:v>
                </c:pt>
                <c:pt idx="3107" formatCode="General">
                  <c:v>3.1070000000000002</c:v>
                </c:pt>
                <c:pt idx="3108" formatCode="General">
                  <c:v>3.1080000000000001</c:v>
                </c:pt>
                <c:pt idx="3109" formatCode="General">
                  <c:v>3.109</c:v>
                </c:pt>
                <c:pt idx="3110" formatCode="General">
                  <c:v>3.11</c:v>
                </c:pt>
                <c:pt idx="3111" formatCode="General">
                  <c:v>3.1110000000000002</c:v>
                </c:pt>
                <c:pt idx="3112" formatCode="General">
                  <c:v>3.1120000000000001</c:v>
                </c:pt>
                <c:pt idx="3113" formatCode="General">
                  <c:v>3.113</c:v>
                </c:pt>
                <c:pt idx="3114" formatCode="General">
                  <c:v>3.1139999999999999</c:v>
                </c:pt>
                <c:pt idx="3115" formatCode="General">
                  <c:v>3.1150000000000002</c:v>
                </c:pt>
                <c:pt idx="3116" formatCode="General">
                  <c:v>3.1160000000000001</c:v>
                </c:pt>
                <c:pt idx="3117" formatCode="General">
                  <c:v>3.117</c:v>
                </c:pt>
                <c:pt idx="3118" formatCode="General">
                  <c:v>3.1179999999999999</c:v>
                </c:pt>
                <c:pt idx="3119" formatCode="General">
                  <c:v>3.1190000000000002</c:v>
                </c:pt>
                <c:pt idx="3120" formatCode="General">
                  <c:v>3.12</c:v>
                </c:pt>
                <c:pt idx="3121" formatCode="General">
                  <c:v>3.121</c:v>
                </c:pt>
                <c:pt idx="3122" formatCode="General">
                  <c:v>3.1219999999999999</c:v>
                </c:pt>
                <c:pt idx="3123" formatCode="General">
                  <c:v>3.1230000000000002</c:v>
                </c:pt>
                <c:pt idx="3124" formatCode="General">
                  <c:v>3.1240000000000001</c:v>
                </c:pt>
                <c:pt idx="3125" formatCode="General">
                  <c:v>3.125</c:v>
                </c:pt>
                <c:pt idx="3126" formatCode="General">
                  <c:v>3.1259999999999999</c:v>
                </c:pt>
                <c:pt idx="3127" formatCode="General">
                  <c:v>3.1269999999999998</c:v>
                </c:pt>
                <c:pt idx="3128" formatCode="General">
                  <c:v>3.1280000000000001</c:v>
                </c:pt>
                <c:pt idx="3129" formatCode="General">
                  <c:v>3.129</c:v>
                </c:pt>
                <c:pt idx="3130" formatCode="General">
                  <c:v>3.13</c:v>
                </c:pt>
                <c:pt idx="3131" formatCode="General">
                  <c:v>3.1309999999999998</c:v>
                </c:pt>
                <c:pt idx="3132" formatCode="General">
                  <c:v>3.1320000000000001</c:v>
                </c:pt>
                <c:pt idx="3133" formatCode="General">
                  <c:v>3.133</c:v>
                </c:pt>
                <c:pt idx="3134" formatCode="General">
                  <c:v>3.1339999999999999</c:v>
                </c:pt>
                <c:pt idx="3135" formatCode="General">
                  <c:v>3.1349999999999998</c:v>
                </c:pt>
                <c:pt idx="3136" formatCode="General">
                  <c:v>3.1360000000000001</c:v>
                </c:pt>
                <c:pt idx="3137" formatCode="General">
                  <c:v>3.137</c:v>
                </c:pt>
                <c:pt idx="3138" formatCode="General">
                  <c:v>3.1379999999999999</c:v>
                </c:pt>
                <c:pt idx="3139" formatCode="General">
                  <c:v>3.1389999999999998</c:v>
                </c:pt>
                <c:pt idx="3140" formatCode="General">
                  <c:v>3.14</c:v>
                </c:pt>
                <c:pt idx="3141" formatCode="General">
                  <c:v>3.141</c:v>
                </c:pt>
                <c:pt idx="3142" formatCode="General">
                  <c:v>3.1419999999999999</c:v>
                </c:pt>
                <c:pt idx="3143" formatCode="General">
                  <c:v>3.1429999999999998</c:v>
                </c:pt>
                <c:pt idx="3144" formatCode="General">
                  <c:v>3.1440000000000001</c:v>
                </c:pt>
                <c:pt idx="3145" formatCode="General">
                  <c:v>3.145</c:v>
                </c:pt>
                <c:pt idx="3146" formatCode="General">
                  <c:v>3.1459999999999999</c:v>
                </c:pt>
                <c:pt idx="3147" formatCode="General">
                  <c:v>3.1469999999999998</c:v>
                </c:pt>
                <c:pt idx="3148" formatCode="General">
                  <c:v>3.1480000000000001</c:v>
                </c:pt>
                <c:pt idx="3149" formatCode="General">
                  <c:v>3.149</c:v>
                </c:pt>
                <c:pt idx="3150" formatCode="General">
                  <c:v>3.15</c:v>
                </c:pt>
                <c:pt idx="3151" formatCode="General">
                  <c:v>3.1509999999999998</c:v>
                </c:pt>
                <c:pt idx="3152" formatCode="General">
                  <c:v>3.1520000000000001</c:v>
                </c:pt>
                <c:pt idx="3153" formatCode="General">
                  <c:v>3.153</c:v>
                </c:pt>
                <c:pt idx="3154" formatCode="General">
                  <c:v>3.1539999999999999</c:v>
                </c:pt>
                <c:pt idx="3155" formatCode="General">
                  <c:v>3.1549999999999998</c:v>
                </c:pt>
                <c:pt idx="3156" formatCode="General">
                  <c:v>3.1560000000000001</c:v>
                </c:pt>
                <c:pt idx="3157" formatCode="General">
                  <c:v>3.157</c:v>
                </c:pt>
                <c:pt idx="3158" formatCode="General">
                  <c:v>3.1579999999999999</c:v>
                </c:pt>
                <c:pt idx="3159" formatCode="General">
                  <c:v>3.1589999999999998</c:v>
                </c:pt>
                <c:pt idx="3160" formatCode="General">
                  <c:v>3.16</c:v>
                </c:pt>
                <c:pt idx="3161" formatCode="General">
                  <c:v>3.161</c:v>
                </c:pt>
                <c:pt idx="3162" formatCode="General">
                  <c:v>3.1619999999999999</c:v>
                </c:pt>
                <c:pt idx="3163" formatCode="General">
                  <c:v>3.1629999999999998</c:v>
                </c:pt>
                <c:pt idx="3164" formatCode="General">
                  <c:v>3.1640000000000001</c:v>
                </c:pt>
                <c:pt idx="3165" formatCode="General">
                  <c:v>3.165</c:v>
                </c:pt>
                <c:pt idx="3166" formatCode="General">
                  <c:v>3.1659999999999999</c:v>
                </c:pt>
                <c:pt idx="3167" formatCode="General">
                  <c:v>3.1669999999999998</c:v>
                </c:pt>
                <c:pt idx="3168" formatCode="General">
                  <c:v>3.1680000000000001</c:v>
                </c:pt>
                <c:pt idx="3169" formatCode="General">
                  <c:v>3.169</c:v>
                </c:pt>
                <c:pt idx="3170" formatCode="General">
                  <c:v>3.17</c:v>
                </c:pt>
                <c:pt idx="3171" formatCode="General">
                  <c:v>3.1709999999999998</c:v>
                </c:pt>
                <c:pt idx="3172" formatCode="General">
                  <c:v>3.1720000000000002</c:v>
                </c:pt>
                <c:pt idx="3173" formatCode="General">
                  <c:v>3.173</c:v>
                </c:pt>
                <c:pt idx="3174" formatCode="General">
                  <c:v>3.1739999999999999</c:v>
                </c:pt>
                <c:pt idx="3175" formatCode="General">
                  <c:v>3.1749999999999998</c:v>
                </c:pt>
                <c:pt idx="3176" formatCode="General">
                  <c:v>3.1760000000000002</c:v>
                </c:pt>
                <c:pt idx="3177" formatCode="General">
                  <c:v>3.177</c:v>
                </c:pt>
                <c:pt idx="3178" formatCode="General">
                  <c:v>3.1779999999999999</c:v>
                </c:pt>
                <c:pt idx="3179" formatCode="General">
                  <c:v>3.1789999999999998</c:v>
                </c:pt>
                <c:pt idx="3180" formatCode="General">
                  <c:v>3.18</c:v>
                </c:pt>
                <c:pt idx="3181" formatCode="General">
                  <c:v>3.181</c:v>
                </c:pt>
                <c:pt idx="3182" formatCode="General">
                  <c:v>3.1819999999999999</c:v>
                </c:pt>
                <c:pt idx="3183" formatCode="General">
                  <c:v>3.1829999999999998</c:v>
                </c:pt>
                <c:pt idx="3184" formatCode="General">
                  <c:v>3.1840000000000002</c:v>
                </c:pt>
                <c:pt idx="3185" formatCode="General">
                  <c:v>3.1850000000000001</c:v>
                </c:pt>
                <c:pt idx="3186" formatCode="General">
                  <c:v>3.1859999999999999</c:v>
                </c:pt>
                <c:pt idx="3187" formatCode="General">
                  <c:v>3.1869999999999998</c:v>
                </c:pt>
                <c:pt idx="3188" formatCode="General">
                  <c:v>3.1880000000000002</c:v>
                </c:pt>
                <c:pt idx="3189" formatCode="General">
                  <c:v>3.1890000000000001</c:v>
                </c:pt>
                <c:pt idx="3190" formatCode="General">
                  <c:v>3.19</c:v>
                </c:pt>
                <c:pt idx="3191" formatCode="General">
                  <c:v>3.1909999999999998</c:v>
                </c:pt>
                <c:pt idx="3192" formatCode="General">
                  <c:v>3.1920000000000002</c:v>
                </c:pt>
                <c:pt idx="3193" formatCode="General">
                  <c:v>3.1930000000000001</c:v>
                </c:pt>
                <c:pt idx="3194" formatCode="General">
                  <c:v>3.194</c:v>
                </c:pt>
                <c:pt idx="3195" formatCode="General">
                  <c:v>3.1949999999999998</c:v>
                </c:pt>
                <c:pt idx="3196" formatCode="General">
                  <c:v>3.1960000000000002</c:v>
                </c:pt>
                <c:pt idx="3197" formatCode="General">
                  <c:v>3.1970000000000001</c:v>
                </c:pt>
                <c:pt idx="3198" formatCode="General">
                  <c:v>3.198</c:v>
                </c:pt>
                <c:pt idx="3199" formatCode="General">
                  <c:v>3.1989999999999998</c:v>
                </c:pt>
                <c:pt idx="3200" formatCode="General">
                  <c:v>3.2</c:v>
                </c:pt>
                <c:pt idx="3201" formatCode="General">
                  <c:v>3.2010000000000001</c:v>
                </c:pt>
                <c:pt idx="3202" formatCode="General">
                  <c:v>3.202</c:v>
                </c:pt>
                <c:pt idx="3203" formatCode="General">
                  <c:v>3.2029999999999998</c:v>
                </c:pt>
                <c:pt idx="3204" formatCode="General">
                  <c:v>3.2040000000000002</c:v>
                </c:pt>
                <c:pt idx="3205" formatCode="General">
                  <c:v>3.2050000000000001</c:v>
                </c:pt>
                <c:pt idx="3206" formatCode="General">
                  <c:v>3.206</c:v>
                </c:pt>
                <c:pt idx="3207" formatCode="General">
                  <c:v>3.2069999999999999</c:v>
                </c:pt>
                <c:pt idx="3208" formatCode="General">
                  <c:v>3.2080000000000002</c:v>
                </c:pt>
                <c:pt idx="3209" formatCode="General">
                  <c:v>3.2090000000000001</c:v>
                </c:pt>
                <c:pt idx="3210" formatCode="General">
                  <c:v>3.21</c:v>
                </c:pt>
                <c:pt idx="3211" formatCode="General">
                  <c:v>3.2109999999999999</c:v>
                </c:pt>
                <c:pt idx="3212" formatCode="General">
                  <c:v>3.2120000000000002</c:v>
                </c:pt>
                <c:pt idx="3213" formatCode="General">
                  <c:v>3.2130000000000001</c:v>
                </c:pt>
                <c:pt idx="3214" formatCode="General">
                  <c:v>3.214</c:v>
                </c:pt>
                <c:pt idx="3215" formatCode="General">
                  <c:v>3.2149999999999999</c:v>
                </c:pt>
                <c:pt idx="3216" formatCode="General">
                  <c:v>3.2160000000000002</c:v>
                </c:pt>
                <c:pt idx="3217" formatCode="General">
                  <c:v>3.2170000000000001</c:v>
                </c:pt>
                <c:pt idx="3218" formatCode="General">
                  <c:v>3.218</c:v>
                </c:pt>
                <c:pt idx="3219" formatCode="General">
                  <c:v>3.2189999999999999</c:v>
                </c:pt>
                <c:pt idx="3220" formatCode="General">
                  <c:v>3.22</c:v>
                </c:pt>
                <c:pt idx="3221" formatCode="General">
                  <c:v>3.2210000000000001</c:v>
                </c:pt>
                <c:pt idx="3222" formatCode="General">
                  <c:v>3.222</c:v>
                </c:pt>
                <c:pt idx="3223" formatCode="General">
                  <c:v>3.2229999999999999</c:v>
                </c:pt>
                <c:pt idx="3224" formatCode="General">
                  <c:v>3.2240000000000002</c:v>
                </c:pt>
                <c:pt idx="3225" formatCode="General">
                  <c:v>3.2250000000000001</c:v>
                </c:pt>
                <c:pt idx="3226" formatCode="General">
                  <c:v>3.226</c:v>
                </c:pt>
                <c:pt idx="3227" formatCode="General">
                  <c:v>3.2269999999999999</c:v>
                </c:pt>
                <c:pt idx="3228" formatCode="General">
                  <c:v>3.2280000000000002</c:v>
                </c:pt>
                <c:pt idx="3229" formatCode="General">
                  <c:v>3.2290000000000001</c:v>
                </c:pt>
                <c:pt idx="3230" formatCode="General">
                  <c:v>3.23</c:v>
                </c:pt>
                <c:pt idx="3231" formatCode="General">
                  <c:v>3.2309999999999999</c:v>
                </c:pt>
                <c:pt idx="3232" formatCode="General">
                  <c:v>3.2320000000000002</c:v>
                </c:pt>
                <c:pt idx="3233" formatCode="General">
                  <c:v>3.2330000000000001</c:v>
                </c:pt>
                <c:pt idx="3234" formatCode="General">
                  <c:v>3.234</c:v>
                </c:pt>
                <c:pt idx="3235" formatCode="General">
                  <c:v>3.2349999999999999</c:v>
                </c:pt>
                <c:pt idx="3236" formatCode="General">
                  <c:v>3.2360000000000002</c:v>
                </c:pt>
                <c:pt idx="3237" formatCode="General">
                  <c:v>3.2370000000000001</c:v>
                </c:pt>
                <c:pt idx="3238" formatCode="General">
                  <c:v>3.238</c:v>
                </c:pt>
                <c:pt idx="3239" formatCode="General">
                  <c:v>3.2389999999999999</c:v>
                </c:pt>
                <c:pt idx="3240" formatCode="General">
                  <c:v>3.24</c:v>
                </c:pt>
                <c:pt idx="3241" formatCode="General">
                  <c:v>3.2410000000000001</c:v>
                </c:pt>
                <c:pt idx="3242" formatCode="General">
                  <c:v>3.242</c:v>
                </c:pt>
                <c:pt idx="3243" formatCode="General">
                  <c:v>3.2429999999999999</c:v>
                </c:pt>
                <c:pt idx="3244" formatCode="General">
                  <c:v>3.2440000000000002</c:v>
                </c:pt>
                <c:pt idx="3245" formatCode="General">
                  <c:v>3.2450000000000001</c:v>
                </c:pt>
                <c:pt idx="3246" formatCode="General">
                  <c:v>3.246</c:v>
                </c:pt>
                <c:pt idx="3247" formatCode="General">
                  <c:v>3.2469999999999999</c:v>
                </c:pt>
                <c:pt idx="3248" formatCode="General">
                  <c:v>3.2480000000000002</c:v>
                </c:pt>
                <c:pt idx="3249" formatCode="General">
                  <c:v>3.2490000000000001</c:v>
                </c:pt>
                <c:pt idx="3250" formatCode="General">
                  <c:v>3.25</c:v>
                </c:pt>
                <c:pt idx="3251" formatCode="General">
                  <c:v>3.2509999999999999</c:v>
                </c:pt>
                <c:pt idx="3252" formatCode="General">
                  <c:v>3.2519999999999998</c:v>
                </c:pt>
                <c:pt idx="3253" formatCode="General">
                  <c:v>3.2530000000000001</c:v>
                </c:pt>
                <c:pt idx="3254" formatCode="General">
                  <c:v>3.254</c:v>
                </c:pt>
                <c:pt idx="3255" formatCode="General">
                  <c:v>3.2549999999999999</c:v>
                </c:pt>
                <c:pt idx="3256" formatCode="General">
                  <c:v>3.2559999999999998</c:v>
                </c:pt>
                <c:pt idx="3257" formatCode="General">
                  <c:v>3.2570000000000001</c:v>
                </c:pt>
                <c:pt idx="3258" formatCode="General">
                  <c:v>3.258</c:v>
                </c:pt>
                <c:pt idx="3259" formatCode="General">
                  <c:v>3.2589999999999999</c:v>
                </c:pt>
                <c:pt idx="3260" formatCode="General">
                  <c:v>3.26</c:v>
                </c:pt>
                <c:pt idx="3261" formatCode="General">
                  <c:v>3.2610000000000001</c:v>
                </c:pt>
                <c:pt idx="3262" formatCode="General">
                  <c:v>3.262</c:v>
                </c:pt>
                <c:pt idx="3263" formatCode="General">
                  <c:v>3.2629999999999999</c:v>
                </c:pt>
                <c:pt idx="3264" formatCode="General">
                  <c:v>3.2639999999999998</c:v>
                </c:pt>
                <c:pt idx="3265" formatCode="General">
                  <c:v>3.2650000000000001</c:v>
                </c:pt>
                <c:pt idx="3266" formatCode="General">
                  <c:v>3.266</c:v>
                </c:pt>
                <c:pt idx="3267" formatCode="General">
                  <c:v>3.2669999999999999</c:v>
                </c:pt>
                <c:pt idx="3268" formatCode="General">
                  <c:v>3.2679999999999998</c:v>
                </c:pt>
                <c:pt idx="3269" formatCode="General">
                  <c:v>3.2690000000000001</c:v>
                </c:pt>
                <c:pt idx="3270" formatCode="General">
                  <c:v>3.27</c:v>
                </c:pt>
                <c:pt idx="3271" formatCode="General">
                  <c:v>3.2709999999999999</c:v>
                </c:pt>
                <c:pt idx="3272" formatCode="General">
                  <c:v>3.2719999999999998</c:v>
                </c:pt>
                <c:pt idx="3273" formatCode="General">
                  <c:v>3.2730000000000001</c:v>
                </c:pt>
                <c:pt idx="3274" formatCode="General">
                  <c:v>3.274</c:v>
                </c:pt>
                <c:pt idx="3275" formatCode="General">
                  <c:v>3.2749999999999999</c:v>
                </c:pt>
                <c:pt idx="3276" formatCode="General">
                  <c:v>3.2759999999999998</c:v>
                </c:pt>
                <c:pt idx="3277" formatCode="General">
                  <c:v>3.2770000000000001</c:v>
                </c:pt>
                <c:pt idx="3278" formatCode="General">
                  <c:v>3.278</c:v>
                </c:pt>
                <c:pt idx="3279" formatCode="General">
                  <c:v>3.2789999999999999</c:v>
                </c:pt>
                <c:pt idx="3280" formatCode="General">
                  <c:v>3.28</c:v>
                </c:pt>
                <c:pt idx="3281" formatCode="General">
                  <c:v>3.2810000000000001</c:v>
                </c:pt>
                <c:pt idx="3282" formatCode="General">
                  <c:v>3.282</c:v>
                </c:pt>
                <c:pt idx="3283" formatCode="General">
                  <c:v>3.2829999999999999</c:v>
                </c:pt>
                <c:pt idx="3284" formatCode="General">
                  <c:v>3.2839999999999998</c:v>
                </c:pt>
                <c:pt idx="3285" formatCode="General">
                  <c:v>3.2850000000000001</c:v>
                </c:pt>
                <c:pt idx="3286" formatCode="General">
                  <c:v>3.286</c:v>
                </c:pt>
                <c:pt idx="3287" formatCode="General">
                  <c:v>3.2869999999999999</c:v>
                </c:pt>
                <c:pt idx="3288" formatCode="General">
                  <c:v>3.2879999999999998</c:v>
                </c:pt>
                <c:pt idx="3289" formatCode="General">
                  <c:v>3.2890000000000001</c:v>
                </c:pt>
                <c:pt idx="3290" formatCode="General">
                  <c:v>3.29</c:v>
                </c:pt>
                <c:pt idx="3291" formatCode="General">
                  <c:v>3.2909999999999999</c:v>
                </c:pt>
                <c:pt idx="3292" formatCode="General">
                  <c:v>3.2919999999999998</c:v>
                </c:pt>
                <c:pt idx="3293" formatCode="General">
                  <c:v>3.2930000000000001</c:v>
                </c:pt>
                <c:pt idx="3294" formatCode="General">
                  <c:v>3.294</c:v>
                </c:pt>
                <c:pt idx="3295" formatCode="General">
                  <c:v>3.2949999999999999</c:v>
                </c:pt>
                <c:pt idx="3296" formatCode="General">
                  <c:v>3.2959999999999998</c:v>
                </c:pt>
                <c:pt idx="3297" formatCode="General">
                  <c:v>3.2970000000000002</c:v>
                </c:pt>
                <c:pt idx="3298" formatCode="General">
                  <c:v>3.298</c:v>
                </c:pt>
                <c:pt idx="3299" formatCode="General">
                  <c:v>3.2989999999999999</c:v>
                </c:pt>
                <c:pt idx="3300" formatCode="General">
                  <c:v>3.3</c:v>
                </c:pt>
                <c:pt idx="3301" formatCode="General">
                  <c:v>3.3010000000000002</c:v>
                </c:pt>
                <c:pt idx="3302" formatCode="General">
                  <c:v>3.302</c:v>
                </c:pt>
                <c:pt idx="3303" formatCode="General">
                  <c:v>3.3029999999999999</c:v>
                </c:pt>
                <c:pt idx="3304" formatCode="General">
                  <c:v>3.3039999999999998</c:v>
                </c:pt>
                <c:pt idx="3305" formatCode="General">
                  <c:v>3.3050000000000002</c:v>
                </c:pt>
                <c:pt idx="3306" formatCode="General">
                  <c:v>3.306</c:v>
                </c:pt>
                <c:pt idx="3307" formatCode="General">
                  <c:v>3.3069999999999999</c:v>
                </c:pt>
                <c:pt idx="3308" formatCode="General">
                  <c:v>3.3079999999999998</c:v>
                </c:pt>
                <c:pt idx="3309" formatCode="General">
                  <c:v>3.3090000000000002</c:v>
                </c:pt>
                <c:pt idx="3310" formatCode="General">
                  <c:v>3.31</c:v>
                </c:pt>
                <c:pt idx="3311" formatCode="General">
                  <c:v>3.3109999999999999</c:v>
                </c:pt>
                <c:pt idx="3312" formatCode="General">
                  <c:v>3.3119999999999998</c:v>
                </c:pt>
                <c:pt idx="3313" formatCode="General">
                  <c:v>3.3130000000000002</c:v>
                </c:pt>
                <c:pt idx="3314" formatCode="General">
                  <c:v>3.3140000000000001</c:v>
                </c:pt>
                <c:pt idx="3315" formatCode="General">
                  <c:v>3.3149999999999999</c:v>
                </c:pt>
                <c:pt idx="3316" formatCode="General">
                  <c:v>3.3159999999999998</c:v>
                </c:pt>
                <c:pt idx="3317" formatCode="General">
                  <c:v>3.3170000000000002</c:v>
                </c:pt>
                <c:pt idx="3318" formatCode="General">
                  <c:v>3.3180000000000001</c:v>
                </c:pt>
                <c:pt idx="3319" formatCode="General">
                  <c:v>3.319</c:v>
                </c:pt>
                <c:pt idx="3320" formatCode="General">
                  <c:v>3.32</c:v>
                </c:pt>
                <c:pt idx="3321" formatCode="General">
                  <c:v>3.3210000000000002</c:v>
                </c:pt>
                <c:pt idx="3322" formatCode="General">
                  <c:v>3.3220000000000001</c:v>
                </c:pt>
                <c:pt idx="3323" formatCode="General">
                  <c:v>3.323</c:v>
                </c:pt>
                <c:pt idx="3324" formatCode="General">
                  <c:v>3.3239999999999998</c:v>
                </c:pt>
                <c:pt idx="3325" formatCode="General">
                  <c:v>3.3250000000000002</c:v>
                </c:pt>
                <c:pt idx="3326" formatCode="General">
                  <c:v>3.3260000000000001</c:v>
                </c:pt>
                <c:pt idx="3327" formatCode="General">
                  <c:v>3.327</c:v>
                </c:pt>
                <c:pt idx="3328" formatCode="General">
                  <c:v>3.3279999999999998</c:v>
                </c:pt>
                <c:pt idx="3329" formatCode="General">
                  <c:v>3.3290000000000002</c:v>
                </c:pt>
                <c:pt idx="3330" formatCode="General">
                  <c:v>3.33</c:v>
                </c:pt>
                <c:pt idx="3331" formatCode="General">
                  <c:v>3.331</c:v>
                </c:pt>
                <c:pt idx="3332" formatCode="General">
                  <c:v>3.3319999999999999</c:v>
                </c:pt>
                <c:pt idx="3333" formatCode="General">
                  <c:v>3.3330000000000002</c:v>
                </c:pt>
                <c:pt idx="3334" formatCode="General">
                  <c:v>3.3340000000000001</c:v>
                </c:pt>
                <c:pt idx="3335" formatCode="General">
                  <c:v>3.335</c:v>
                </c:pt>
                <c:pt idx="3336" formatCode="General">
                  <c:v>3.3359999999999999</c:v>
                </c:pt>
                <c:pt idx="3337" formatCode="General">
                  <c:v>3.3370000000000002</c:v>
                </c:pt>
                <c:pt idx="3338" formatCode="General">
                  <c:v>3.3380000000000001</c:v>
                </c:pt>
                <c:pt idx="3339" formatCode="General">
                  <c:v>3.339</c:v>
                </c:pt>
                <c:pt idx="3340" formatCode="General">
                  <c:v>3.34</c:v>
                </c:pt>
                <c:pt idx="3341" formatCode="General">
                  <c:v>3.3410000000000002</c:v>
                </c:pt>
                <c:pt idx="3342" formatCode="General">
                  <c:v>3.3420000000000001</c:v>
                </c:pt>
                <c:pt idx="3343" formatCode="General">
                  <c:v>3.343</c:v>
                </c:pt>
                <c:pt idx="3344" formatCode="General">
                  <c:v>3.3439999999999999</c:v>
                </c:pt>
                <c:pt idx="3345" formatCode="General">
                  <c:v>3.3450000000000002</c:v>
                </c:pt>
                <c:pt idx="3346" formatCode="General">
                  <c:v>3.3460000000000001</c:v>
                </c:pt>
                <c:pt idx="3347" formatCode="General">
                  <c:v>3.347</c:v>
                </c:pt>
                <c:pt idx="3348" formatCode="General">
                  <c:v>3.3479999999999999</c:v>
                </c:pt>
                <c:pt idx="3349" formatCode="General">
                  <c:v>3.3490000000000002</c:v>
                </c:pt>
                <c:pt idx="3350" formatCode="General">
                  <c:v>3.35</c:v>
                </c:pt>
                <c:pt idx="3351" formatCode="General">
                  <c:v>3.351</c:v>
                </c:pt>
                <c:pt idx="3352" formatCode="General">
                  <c:v>3.3519999999999999</c:v>
                </c:pt>
                <c:pt idx="3353" formatCode="General">
                  <c:v>3.3530000000000002</c:v>
                </c:pt>
                <c:pt idx="3354" formatCode="General">
                  <c:v>3.3540000000000001</c:v>
                </c:pt>
                <c:pt idx="3355" formatCode="General">
                  <c:v>3.355</c:v>
                </c:pt>
                <c:pt idx="3356" formatCode="General">
                  <c:v>3.3559999999999999</c:v>
                </c:pt>
                <c:pt idx="3357" formatCode="General">
                  <c:v>3.3570000000000002</c:v>
                </c:pt>
                <c:pt idx="3358" formatCode="General">
                  <c:v>3.3580000000000001</c:v>
                </c:pt>
                <c:pt idx="3359" formatCode="General">
                  <c:v>3.359</c:v>
                </c:pt>
                <c:pt idx="3360" formatCode="General">
                  <c:v>3.36</c:v>
                </c:pt>
                <c:pt idx="3361" formatCode="General">
                  <c:v>3.3610000000000002</c:v>
                </c:pt>
                <c:pt idx="3362" formatCode="General">
                  <c:v>3.3620000000000001</c:v>
                </c:pt>
                <c:pt idx="3363" formatCode="General">
                  <c:v>3.363</c:v>
                </c:pt>
                <c:pt idx="3364" formatCode="General">
                  <c:v>3.3639999999999999</c:v>
                </c:pt>
                <c:pt idx="3365" formatCode="General">
                  <c:v>3.3650000000000002</c:v>
                </c:pt>
                <c:pt idx="3366" formatCode="General">
                  <c:v>3.3660000000000001</c:v>
                </c:pt>
                <c:pt idx="3367" formatCode="General">
                  <c:v>3.367</c:v>
                </c:pt>
                <c:pt idx="3368" formatCode="General">
                  <c:v>3.3679999999999999</c:v>
                </c:pt>
                <c:pt idx="3369" formatCode="General">
                  <c:v>3.3690000000000002</c:v>
                </c:pt>
                <c:pt idx="3370" formatCode="General">
                  <c:v>3.37</c:v>
                </c:pt>
                <c:pt idx="3371" formatCode="General">
                  <c:v>3.371</c:v>
                </c:pt>
                <c:pt idx="3372" formatCode="General">
                  <c:v>3.3719999999999999</c:v>
                </c:pt>
                <c:pt idx="3373" formatCode="General">
                  <c:v>3.3730000000000002</c:v>
                </c:pt>
                <c:pt idx="3374" formatCode="General">
                  <c:v>3.3740000000000001</c:v>
                </c:pt>
                <c:pt idx="3375" formatCode="General">
                  <c:v>3.375</c:v>
                </c:pt>
                <c:pt idx="3376" formatCode="General">
                  <c:v>3.3759999999999999</c:v>
                </c:pt>
                <c:pt idx="3377" formatCode="General">
                  <c:v>3.3769999999999998</c:v>
                </c:pt>
                <c:pt idx="3378" formatCode="General">
                  <c:v>3.3780000000000001</c:v>
                </c:pt>
                <c:pt idx="3379" formatCode="General">
                  <c:v>3.379</c:v>
                </c:pt>
                <c:pt idx="3380" formatCode="General">
                  <c:v>3.38</c:v>
                </c:pt>
                <c:pt idx="3381" formatCode="General">
                  <c:v>3.3809999999999998</c:v>
                </c:pt>
                <c:pt idx="3382" formatCode="General">
                  <c:v>3.3820000000000001</c:v>
                </c:pt>
                <c:pt idx="3383" formatCode="General">
                  <c:v>3.383</c:v>
                </c:pt>
                <c:pt idx="3384" formatCode="General">
                  <c:v>3.3839999999999999</c:v>
                </c:pt>
                <c:pt idx="3385" formatCode="General">
                  <c:v>3.3849999999999998</c:v>
                </c:pt>
                <c:pt idx="3386" formatCode="General">
                  <c:v>3.3860000000000001</c:v>
                </c:pt>
                <c:pt idx="3387" formatCode="General">
                  <c:v>3.387</c:v>
                </c:pt>
                <c:pt idx="3388" formatCode="General">
                  <c:v>3.3879999999999999</c:v>
                </c:pt>
                <c:pt idx="3389" formatCode="General">
                  <c:v>3.3889999999999998</c:v>
                </c:pt>
                <c:pt idx="3390" formatCode="General">
                  <c:v>3.39</c:v>
                </c:pt>
                <c:pt idx="3391" formatCode="General">
                  <c:v>3.391</c:v>
                </c:pt>
                <c:pt idx="3392" formatCode="General">
                  <c:v>3.3919999999999999</c:v>
                </c:pt>
                <c:pt idx="3393" formatCode="General">
                  <c:v>3.3929999999999998</c:v>
                </c:pt>
                <c:pt idx="3394" formatCode="General">
                  <c:v>3.3940000000000001</c:v>
                </c:pt>
                <c:pt idx="3395" formatCode="General">
                  <c:v>3.395</c:v>
                </c:pt>
                <c:pt idx="3396" formatCode="General">
                  <c:v>3.3959999999999999</c:v>
                </c:pt>
                <c:pt idx="3397" formatCode="General">
                  <c:v>3.3969999999999998</c:v>
                </c:pt>
                <c:pt idx="3398" formatCode="General">
                  <c:v>3.3980000000000001</c:v>
                </c:pt>
                <c:pt idx="3399" formatCode="General">
                  <c:v>3.399</c:v>
                </c:pt>
                <c:pt idx="3400" formatCode="General">
                  <c:v>3.4</c:v>
                </c:pt>
                <c:pt idx="3401" formatCode="General">
                  <c:v>3.4009999999999998</c:v>
                </c:pt>
                <c:pt idx="3402" formatCode="General">
                  <c:v>3.4020000000000001</c:v>
                </c:pt>
                <c:pt idx="3403" formatCode="General">
                  <c:v>3.403</c:v>
                </c:pt>
                <c:pt idx="3404" formatCode="General">
                  <c:v>3.4039999999999999</c:v>
                </c:pt>
                <c:pt idx="3405" formatCode="General">
                  <c:v>3.4049999999999998</c:v>
                </c:pt>
                <c:pt idx="3406" formatCode="General">
                  <c:v>3.4060000000000001</c:v>
                </c:pt>
                <c:pt idx="3407" formatCode="General">
                  <c:v>3.407</c:v>
                </c:pt>
                <c:pt idx="3408" formatCode="General">
                  <c:v>3.4079999999999999</c:v>
                </c:pt>
                <c:pt idx="3409" formatCode="General">
                  <c:v>3.4089999999999998</c:v>
                </c:pt>
                <c:pt idx="3410" formatCode="General">
                  <c:v>3.41</c:v>
                </c:pt>
                <c:pt idx="3411" formatCode="General">
                  <c:v>3.411</c:v>
                </c:pt>
                <c:pt idx="3412" formatCode="General">
                  <c:v>3.4119999999999999</c:v>
                </c:pt>
                <c:pt idx="3413" formatCode="General">
                  <c:v>3.4129999999999998</c:v>
                </c:pt>
                <c:pt idx="3414" formatCode="General">
                  <c:v>3.4140000000000001</c:v>
                </c:pt>
                <c:pt idx="3415" formatCode="General">
                  <c:v>3.415</c:v>
                </c:pt>
                <c:pt idx="3416" formatCode="General">
                  <c:v>3.4159999999999999</c:v>
                </c:pt>
                <c:pt idx="3417" formatCode="General">
                  <c:v>3.4169999999999998</c:v>
                </c:pt>
                <c:pt idx="3418" formatCode="General">
                  <c:v>3.4180000000000001</c:v>
                </c:pt>
                <c:pt idx="3419" formatCode="General">
                  <c:v>3.419</c:v>
                </c:pt>
                <c:pt idx="3420" formatCode="General">
                  <c:v>3.42</c:v>
                </c:pt>
                <c:pt idx="3421" formatCode="General">
                  <c:v>3.4209999999999998</c:v>
                </c:pt>
                <c:pt idx="3422" formatCode="General">
                  <c:v>3.4220000000000002</c:v>
                </c:pt>
                <c:pt idx="3423" formatCode="General">
                  <c:v>3.423</c:v>
                </c:pt>
                <c:pt idx="3424" formatCode="General">
                  <c:v>3.4239999999999999</c:v>
                </c:pt>
                <c:pt idx="3425" formatCode="General">
                  <c:v>3.4249999999999998</c:v>
                </c:pt>
                <c:pt idx="3426" formatCode="General">
                  <c:v>3.4260000000000002</c:v>
                </c:pt>
                <c:pt idx="3427" formatCode="General">
                  <c:v>3.427</c:v>
                </c:pt>
                <c:pt idx="3428" formatCode="General">
                  <c:v>3.4279999999999999</c:v>
                </c:pt>
                <c:pt idx="3429" formatCode="General">
                  <c:v>3.4289999999999998</c:v>
                </c:pt>
                <c:pt idx="3430" formatCode="General">
                  <c:v>3.43</c:v>
                </c:pt>
                <c:pt idx="3431" formatCode="General">
                  <c:v>3.431</c:v>
                </c:pt>
                <c:pt idx="3432" formatCode="General">
                  <c:v>3.4319999999999999</c:v>
                </c:pt>
                <c:pt idx="3433" formatCode="General">
                  <c:v>3.4329999999999998</c:v>
                </c:pt>
                <c:pt idx="3434" formatCode="General">
                  <c:v>3.4340000000000002</c:v>
                </c:pt>
                <c:pt idx="3435" formatCode="General">
                  <c:v>3.4350000000000001</c:v>
                </c:pt>
                <c:pt idx="3436" formatCode="General">
                  <c:v>3.4359999999999999</c:v>
                </c:pt>
                <c:pt idx="3437" formatCode="General">
                  <c:v>3.4369999999999998</c:v>
                </c:pt>
                <c:pt idx="3438" formatCode="General">
                  <c:v>3.4380000000000002</c:v>
                </c:pt>
                <c:pt idx="3439" formatCode="General">
                  <c:v>3.4390000000000001</c:v>
                </c:pt>
                <c:pt idx="3440" formatCode="General">
                  <c:v>3.44</c:v>
                </c:pt>
                <c:pt idx="3441" formatCode="General">
                  <c:v>3.4409999999999998</c:v>
                </c:pt>
                <c:pt idx="3442" formatCode="General">
                  <c:v>3.4420000000000002</c:v>
                </c:pt>
                <c:pt idx="3443" formatCode="General">
                  <c:v>3.4430000000000001</c:v>
                </c:pt>
                <c:pt idx="3444" formatCode="General">
                  <c:v>3.444</c:v>
                </c:pt>
                <c:pt idx="3445" formatCode="General">
                  <c:v>3.4449999999999998</c:v>
                </c:pt>
                <c:pt idx="3446" formatCode="General">
                  <c:v>3.4460000000000002</c:v>
                </c:pt>
                <c:pt idx="3447" formatCode="General">
                  <c:v>3.4470000000000001</c:v>
                </c:pt>
                <c:pt idx="3448" formatCode="General">
                  <c:v>3.448</c:v>
                </c:pt>
                <c:pt idx="3449" formatCode="General">
                  <c:v>3.4489999999999998</c:v>
                </c:pt>
                <c:pt idx="3450" formatCode="General">
                  <c:v>3.45</c:v>
                </c:pt>
                <c:pt idx="3451" formatCode="General">
                  <c:v>3.4510000000000001</c:v>
                </c:pt>
                <c:pt idx="3452" formatCode="General">
                  <c:v>3.452</c:v>
                </c:pt>
                <c:pt idx="3453" formatCode="General">
                  <c:v>3.4529999999999998</c:v>
                </c:pt>
                <c:pt idx="3454" formatCode="General">
                  <c:v>3.4540000000000002</c:v>
                </c:pt>
                <c:pt idx="3455" formatCode="General">
                  <c:v>3.4550000000000001</c:v>
                </c:pt>
                <c:pt idx="3456" formatCode="General">
                  <c:v>3.456</c:v>
                </c:pt>
                <c:pt idx="3457" formatCode="General">
                  <c:v>3.4569999999999999</c:v>
                </c:pt>
                <c:pt idx="3458" formatCode="General">
                  <c:v>3.4580000000000002</c:v>
                </c:pt>
                <c:pt idx="3459" formatCode="General">
                  <c:v>3.4590000000000001</c:v>
                </c:pt>
                <c:pt idx="3460" formatCode="General">
                  <c:v>3.46</c:v>
                </c:pt>
                <c:pt idx="3461" formatCode="General">
                  <c:v>3.4609999999999999</c:v>
                </c:pt>
                <c:pt idx="3462" formatCode="General">
                  <c:v>3.4620000000000002</c:v>
                </c:pt>
                <c:pt idx="3463" formatCode="General">
                  <c:v>3.4630000000000001</c:v>
                </c:pt>
                <c:pt idx="3464" formatCode="General">
                  <c:v>3.464</c:v>
                </c:pt>
                <c:pt idx="3465" formatCode="General">
                  <c:v>3.4649999999999999</c:v>
                </c:pt>
                <c:pt idx="3466" formatCode="General">
                  <c:v>3.4660000000000002</c:v>
                </c:pt>
                <c:pt idx="3467" formatCode="General">
                  <c:v>3.4670000000000001</c:v>
                </c:pt>
                <c:pt idx="3468" formatCode="General">
                  <c:v>3.468</c:v>
                </c:pt>
                <c:pt idx="3469" formatCode="General">
                  <c:v>3.4689999999999999</c:v>
                </c:pt>
                <c:pt idx="3470" formatCode="General">
                  <c:v>3.47</c:v>
                </c:pt>
                <c:pt idx="3471" formatCode="General">
                  <c:v>3.4710000000000001</c:v>
                </c:pt>
                <c:pt idx="3472" formatCode="General">
                  <c:v>3.472</c:v>
                </c:pt>
                <c:pt idx="3473" formatCode="General">
                  <c:v>3.4729999999999999</c:v>
                </c:pt>
                <c:pt idx="3474" formatCode="General">
                  <c:v>3.4740000000000002</c:v>
                </c:pt>
                <c:pt idx="3475" formatCode="General">
                  <c:v>3.4750000000000001</c:v>
                </c:pt>
                <c:pt idx="3476" formatCode="General">
                  <c:v>3.476</c:v>
                </c:pt>
                <c:pt idx="3477" formatCode="General">
                  <c:v>3.4769999999999999</c:v>
                </c:pt>
                <c:pt idx="3478" formatCode="General">
                  <c:v>3.4780000000000002</c:v>
                </c:pt>
                <c:pt idx="3479" formatCode="General">
                  <c:v>3.4790000000000001</c:v>
                </c:pt>
                <c:pt idx="3480" formatCode="General">
                  <c:v>3.48</c:v>
                </c:pt>
                <c:pt idx="3481" formatCode="General">
                  <c:v>3.4809999999999999</c:v>
                </c:pt>
                <c:pt idx="3482" formatCode="General">
                  <c:v>3.4820000000000002</c:v>
                </c:pt>
                <c:pt idx="3483" formatCode="General">
                  <c:v>3.4830000000000001</c:v>
                </c:pt>
                <c:pt idx="3484" formatCode="General">
                  <c:v>3.484</c:v>
                </c:pt>
                <c:pt idx="3485" formatCode="General">
                  <c:v>3.4849999999999999</c:v>
                </c:pt>
                <c:pt idx="3486" formatCode="General">
                  <c:v>3.4860000000000002</c:v>
                </c:pt>
                <c:pt idx="3487" formatCode="General">
                  <c:v>3.4870000000000001</c:v>
                </c:pt>
                <c:pt idx="3488" formatCode="General">
                  <c:v>3.488</c:v>
                </c:pt>
                <c:pt idx="3489" formatCode="General">
                  <c:v>3.4889999999999999</c:v>
                </c:pt>
                <c:pt idx="3490" formatCode="General">
                  <c:v>3.49</c:v>
                </c:pt>
                <c:pt idx="3491" formatCode="General">
                  <c:v>3.4910000000000001</c:v>
                </c:pt>
                <c:pt idx="3492" formatCode="General">
                  <c:v>3.492</c:v>
                </c:pt>
                <c:pt idx="3493" formatCode="General">
                  <c:v>3.4929999999999999</c:v>
                </c:pt>
                <c:pt idx="3494" formatCode="General">
                  <c:v>3.4940000000000002</c:v>
                </c:pt>
                <c:pt idx="3495" formatCode="General">
                  <c:v>3.4950000000000001</c:v>
                </c:pt>
                <c:pt idx="3496" formatCode="General">
                  <c:v>3.496</c:v>
                </c:pt>
                <c:pt idx="3497" formatCode="General">
                  <c:v>3.4969999999999999</c:v>
                </c:pt>
                <c:pt idx="3498" formatCode="General">
                  <c:v>3.4980000000000002</c:v>
                </c:pt>
                <c:pt idx="3499" formatCode="General">
                  <c:v>3.4990000000000001</c:v>
                </c:pt>
                <c:pt idx="3500" formatCode="General">
                  <c:v>3.5</c:v>
                </c:pt>
                <c:pt idx="3501" formatCode="General">
                  <c:v>3.5009999999999999</c:v>
                </c:pt>
                <c:pt idx="3502" formatCode="General">
                  <c:v>3.5019999999999998</c:v>
                </c:pt>
                <c:pt idx="3503" formatCode="General">
                  <c:v>3.5030000000000001</c:v>
                </c:pt>
                <c:pt idx="3504" formatCode="General">
                  <c:v>3.504</c:v>
                </c:pt>
                <c:pt idx="3505" formatCode="General">
                  <c:v>3.5049999999999999</c:v>
                </c:pt>
                <c:pt idx="3506" formatCode="General">
                  <c:v>3.5059999999999998</c:v>
                </c:pt>
                <c:pt idx="3507" formatCode="General">
                  <c:v>3.5070000000000001</c:v>
                </c:pt>
                <c:pt idx="3508" formatCode="General">
                  <c:v>3.508</c:v>
                </c:pt>
                <c:pt idx="3509" formatCode="General">
                  <c:v>3.5089999999999999</c:v>
                </c:pt>
                <c:pt idx="3510" formatCode="General">
                  <c:v>3.51</c:v>
                </c:pt>
                <c:pt idx="3511" formatCode="General">
                  <c:v>3.5110000000000001</c:v>
                </c:pt>
                <c:pt idx="3512" formatCode="General">
                  <c:v>3.512</c:v>
                </c:pt>
                <c:pt idx="3513" formatCode="General">
                  <c:v>3.5129999999999999</c:v>
                </c:pt>
                <c:pt idx="3514" formatCode="General">
                  <c:v>3.5139999999999998</c:v>
                </c:pt>
                <c:pt idx="3515" formatCode="General">
                  <c:v>3.5150000000000001</c:v>
                </c:pt>
                <c:pt idx="3516" formatCode="General">
                  <c:v>3.516</c:v>
                </c:pt>
                <c:pt idx="3517" formatCode="General">
                  <c:v>3.5169999999999999</c:v>
                </c:pt>
                <c:pt idx="3518" formatCode="General">
                  <c:v>3.5179999999999998</c:v>
                </c:pt>
                <c:pt idx="3519" formatCode="General">
                  <c:v>3.5190000000000001</c:v>
                </c:pt>
                <c:pt idx="3520" formatCode="General">
                  <c:v>3.52</c:v>
                </c:pt>
                <c:pt idx="3521" formatCode="General">
                  <c:v>3.5209999999999999</c:v>
                </c:pt>
                <c:pt idx="3522" formatCode="General">
                  <c:v>3.5219999999999998</c:v>
                </c:pt>
                <c:pt idx="3523" formatCode="General">
                  <c:v>3.5230000000000001</c:v>
                </c:pt>
                <c:pt idx="3524" formatCode="General">
                  <c:v>3.524</c:v>
                </c:pt>
                <c:pt idx="3525" formatCode="General">
                  <c:v>3.5249999999999999</c:v>
                </c:pt>
                <c:pt idx="3526" formatCode="General">
                  <c:v>3.5259999999999998</c:v>
                </c:pt>
                <c:pt idx="3527" formatCode="General">
                  <c:v>3.5270000000000001</c:v>
                </c:pt>
                <c:pt idx="3528" formatCode="General">
                  <c:v>3.528</c:v>
                </c:pt>
                <c:pt idx="3529" formatCode="General">
                  <c:v>3.5289999999999999</c:v>
                </c:pt>
                <c:pt idx="3530" formatCode="General">
                  <c:v>3.53</c:v>
                </c:pt>
                <c:pt idx="3531" formatCode="General">
                  <c:v>3.5310000000000001</c:v>
                </c:pt>
                <c:pt idx="3532" formatCode="General">
                  <c:v>3.532</c:v>
                </c:pt>
                <c:pt idx="3533" formatCode="General">
                  <c:v>3.5329999999999999</c:v>
                </c:pt>
                <c:pt idx="3534" formatCode="General">
                  <c:v>3.5339999999999998</c:v>
                </c:pt>
                <c:pt idx="3535" formatCode="General">
                  <c:v>3.5350000000000001</c:v>
                </c:pt>
                <c:pt idx="3536" formatCode="General">
                  <c:v>3.536</c:v>
                </c:pt>
                <c:pt idx="3537" formatCode="General">
                  <c:v>3.5369999999999999</c:v>
                </c:pt>
                <c:pt idx="3538" formatCode="General">
                  <c:v>3.5379999999999998</c:v>
                </c:pt>
                <c:pt idx="3539" formatCode="General">
                  <c:v>3.5390000000000001</c:v>
                </c:pt>
                <c:pt idx="3540" formatCode="General">
                  <c:v>3.54</c:v>
                </c:pt>
                <c:pt idx="3541" formatCode="General">
                  <c:v>3.5409999999999999</c:v>
                </c:pt>
                <c:pt idx="3542" formatCode="General">
                  <c:v>3.5419999999999998</c:v>
                </c:pt>
                <c:pt idx="3543" formatCode="General">
                  <c:v>3.5430000000000001</c:v>
                </c:pt>
                <c:pt idx="3544" formatCode="General">
                  <c:v>3.544</c:v>
                </c:pt>
                <c:pt idx="3545" formatCode="General">
                  <c:v>3.5449999999999999</c:v>
                </c:pt>
                <c:pt idx="3546" formatCode="General">
                  <c:v>3.5459999999999998</c:v>
                </c:pt>
                <c:pt idx="3547" formatCode="General">
                  <c:v>3.5470000000000002</c:v>
                </c:pt>
                <c:pt idx="3548" formatCode="General">
                  <c:v>3.548</c:v>
                </c:pt>
                <c:pt idx="3549" formatCode="General">
                  <c:v>3.5489999999999999</c:v>
                </c:pt>
                <c:pt idx="3550" formatCode="General">
                  <c:v>3.55</c:v>
                </c:pt>
                <c:pt idx="3551" formatCode="General">
                  <c:v>3.5510000000000002</c:v>
                </c:pt>
                <c:pt idx="3552" formatCode="General">
                  <c:v>3.552</c:v>
                </c:pt>
                <c:pt idx="3553" formatCode="General">
                  <c:v>3.5529999999999999</c:v>
                </c:pt>
                <c:pt idx="3554" formatCode="General">
                  <c:v>3.5539999999999998</c:v>
                </c:pt>
                <c:pt idx="3555" formatCode="General">
                  <c:v>3.5550000000000002</c:v>
                </c:pt>
                <c:pt idx="3556" formatCode="General">
                  <c:v>3.556</c:v>
                </c:pt>
                <c:pt idx="3557" formatCode="General">
                  <c:v>3.5569999999999999</c:v>
                </c:pt>
                <c:pt idx="3558" formatCode="General">
                  <c:v>3.5579999999999998</c:v>
                </c:pt>
                <c:pt idx="3559" formatCode="General">
                  <c:v>3.5590000000000002</c:v>
                </c:pt>
                <c:pt idx="3560" formatCode="General">
                  <c:v>3.56</c:v>
                </c:pt>
                <c:pt idx="3561" formatCode="General">
                  <c:v>3.5609999999999999</c:v>
                </c:pt>
                <c:pt idx="3562" formatCode="General">
                  <c:v>3.5619999999999998</c:v>
                </c:pt>
                <c:pt idx="3563" formatCode="General">
                  <c:v>3.5630000000000002</c:v>
                </c:pt>
                <c:pt idx="3564" formatCode="General">
                  <c:v>3.5640000000000001</c:v>
                </c:pt>
                <c:pt idx="3565" formatCode="General">
                  <c:v>3.5649999999999999</c:v>
                </c:pt>
                <c:pt idx="3566" formatCode="General">
                  <c:v>3.5659999999999998</c:v>
                </c:pt>
                <c:pt idx="3567" formatCode="General">
                  <c:v>3.5670000000000002</c:v>
                </c:pt>
                <c:pt idx="3568" formatCode="General">
                  <c:v>3.5680000000000001</c:v>
                </c:pt>
                <c:pt idx="3569" formatCode="General">
                  <c:v>3.569</c:v>
                </c:pt>
                <c:pt idx="3570" formatCode="General">
                  <c:v>3.57</c:v>
                </c:pt>
                <c:pt idx="3571" formatCode="General">
                  <c:v>3.5710000000000002</c:v>
                </c:pt>
                <c:pt idx="3572" formatCode="General">
                  <c:v>3.5720000000000001</c:v>
                </c:pt>
                <c:pt idx="3573" formatCode="General">
                  <c:v>3.573</c:v>
                </c:pt>
                <c:pt idx="3574" formatCode="General">
                  <c:v>3.5739999999999998</c:v>
                </c:pt>
                <c:pt idx="3575" formatCode="General">
                  <c:v>3.5750000000000002</c:v>
                </c:pt>
                <c:pt idx="3576" formatCode="General">
                  <c:v>3.5760000000000001</c:v>
                </c:pt>
                <c:pt idx="3577" formatCode="General">
                  <c:v>3.577</c:v>
                </c:pt>
                <c:pt idx="3578" formatCode="General">
                  <c:v>3.5779999999999998</c:v>
                </c:pt>
                <c:pt idx="3579" formatCode="General">
                  <c:v>3.5790000000000002</c:v>
                </c:pt>
                <c:pt idx="3580" formatCode="General">
                  <c:v>3.58</c:v>
                </c:pt>
                <c:pt idx="3581" formatCode="General">
                  <c:v>3.581</c:v>
                </c:pt>
                <c:pt idx="3582" formatCode="General">
                  <c:v>3.5819999999999999</c:v>
                </c:pt>
                <c:pt idx="3583" formatCode="General">
                  <c:v>3.5830000000000002</c:v>
                </c:pt>
                <c:pt idx="3584" formatCode="General">
                  <c:v>3.5840000000000001</c:v>
                </c:pt>
                <c:pt idx="3585" formatCode="General">
                  <c:v>3.585</c:v>
                </c:pt>
                <c:pt idx="3586" formatCode="General">
                  <c:v>3.5859999999999999</c:v>
                </c:pt>
                <c:pt idx="3587" formatCode="General">
                  <c:v>3.5870000000000002</c:v>
                </c:pt>
                <c:pt idx="3588" formatCode="General">
                  <c:v>3.5880000000000001</c:v>
                </c:pt>
                <c:pt idx="3589" formatCode="General">
                  <c:v>3.589</c:v>
                </c:pt>
                <c:pt idx="3590" formatCode="General">
                  <c:v>3.59</c:v>
                </c:pt>
                <c:pt idx="3591" formatCode="General">
                  <c:v>3.5910000000000002</c:v>
                </c:pt>
                <c:pt idx="3592" formatCode="General">
                  <c:v>3.5920000000000001</c:v>
                </c:pt>
                <c:pt idx="3593" formatCode="General">
                  <c:v>3.593</c:v>
                </c:pt>
                <c:pt idx="3594" formatCode="General">
                  <c:v>3.5939999999999999</c:v>
                </c:pt>
                <c:pt idx="3595" formatCode="General">
                  <c:v>3.5950000000000002</c:v>
                </c:pt>
                <c:pt idx="3596" formatCode="General">
                  <c:v>3.5960000000000001</c:v>
                </c:pt>
                <c:pt idx="3597" formatCode="General">
                  <c:v>3.597</c:v>
                </c:pt>
                <c:pt idx="3598" formatCode="General">
                  <c:v>3.5979999999999999</c:v>
                </c:pt>
                <c:pt idx="3599" formatCode="General">
                  <c:v>3.5990000000000002</c:v>
                </c:pt>
                <c:pt idx="3600" formatCode="General">
                  <c:v>3.6</c:v>
                </c:pt>
                <c:pt idx="3601" formatCode="General">
                  <c:v>3.601</c:v>
                </c:pt>
                <c:pt idx="3602" formatCode="General">
                  <c:v>3.6019999999999999</c:v>
                </c:pt>
                <c:pt idx="3603" formatCode="General">
                  <c:v>3.6030000000000002</c:v>
                </c:pt>
                <c:pt idx="3604" formatCode="General">
                  <c:v>3.6040000000000001</c:v>
                </c:pt>
                <c:pt idx="3605" formatCode="General">
                  <c:v>3.605</c:v>
                </c:pt>
                <c:pt idx="3606" formatCode="General">
                  <c:v>3.6059999999999999</c:v>
                </c:pt>
                <c:pt idx="3607" formatCode="General">
                  <c:v>3.6070000000000002</c:v>
                </c:pt>
                <c:pt idx="3608" formatCode="General">
                  <c:v>3.6080000000000001</c:v>
                </c:pt>
                <c:pt idx="3609" formatCode="General">
                  <c:v>3.609</c:v>
                </c:pt>
                <c:pt idx="3610" formatCode="General">
                  <c:v>3.61</c:v>
                </c:pt>
                <c:pt idx="3611" formatCode="General">
                  <c:v>3.6110000000000002</c:v>
                </c:pt>
                <c:pt idx="3612" formatCode="General">
                  <c:v>3.6120000000000001</c:v>
                </c:pt>
                <c:pt idx="3613" formatCode="General">
                  <c:v>3.613</c:v>
                </c:pt>
                <c:pt idx="3614" formatCode="General">
                  <c:v>3.6139999999999999</c:v>
                </c:pt>
                <c:pt idx="3615" formatCode="General">
                  <c:v>3.6150000000000002</c:v>
                </c:pt>
                <c:pt idx="3616" formatCode="General">
                  <c:v>3.6160000000000001</c:v>
                </c:pt>
                <c:pt idx="3617" formatCode="General">
                  <c:v>3.617</c:v>
                </c:pt>
                <c:pt idx="3618" formatCode="General">
                  <c:v>3.6179999999999999</c:v>
                </c:pt>
                <c:pt idx="3619" formatCode="General">
                  <c:v>3.6190000000000002</c:v>
                </c:pt>
                <c:pt idx="3620" formatCode="General">
                  <c:v>3.62</c:v>
                </c:pt>
                <c:pt idx="3621" formatCode="General">
                  <c:v>3.621</c:v>
                </c:pt>
                <c:pt idx="3622" formatCode="General">
                  <c:v>3.6219999999999999</c:v>
                </c:pt>
                <c:pt idx="3623" formatCode="General">
                  <c:v>3.6230000000000002</c:v>
                </c:pt>
                <c:pt idx="3624" formatCode="General">
                  <c:v>3.6240000000000001</c:v>
                </c:pt>
                <c:pt idx="3625" formatCode="General">
                  <c:v>3.625</c:v>
                </c:pt>
                <c:pt idx="3626" formatCode="General">
                  <c:v>3.6259999999999999</c:v>
                </c:pt>
                <c:pt idx="3627" formatCode="General">
                  <c:v>3.6269999999999998</c:v>
                </c:pt>
                <c:pt idx="3628" formatCode="General">
                  <c:v>3.6280000000000001</c:v>
                </c:pt>
                <c:pt idx="3629" formatCode="General">
                  <c:v>3.629</c:v>
                </c:pt>
                <c:pt idx="3630" formatCode="General">
                  <c:v>3.63</c:v>
                </c:pt>
                <c:pt idx="3631" formatCode="General">
                  <c:v>3.6309999999999998</c:v>
                </c:pt>
                <c:pt idx="3632" formatCode="General">
                  <c:v>3.6320000000000001</c:v>
                </c:pt>
                <c:pt idx="3633" formatCode="General">
                  <c:v>3.633</c:v>
                </c:pt>
                <c:pt idx="3634" formatCode="General">
                  <c:v>3.6339999999999999</c:v>
                </c:pt>
                <c:pt idx="3635" formatCode="General">
                  <c:v>3.6349999999999998</c:v>
                </c:pt>
                <c:pt idx="3636" formatCode="General">
                  <c:v>3.6360000000000001</c:v>
                </c:pt>
                <c:pt idx="3637" formatCode="General">
                  <c:v>3.637</c:v>
                </c:pt>
                <c:pt idx="3638" formatCode="General">
                  <c:v>3.6379999999999999</c:v>
                </c:pt>
                <c:pt idx="3639" formatCode="General">
                  <c:v>3.6389999999999998</c:v>
                </c:pt>
                <c:pt idx="3640" formatCode="General">
                  <c:v>3.64</c:v>
                </c:pt>
                <c:pt idx="3641" formatCode="General">
                  <c:v>3.641</c:v>
                </c:pt>
                <c:pt idx="3642" formatCode="General">
                  <c:v>3.6419999999999999</c:v>
                </c:pt>
                <c:pt idx="3643" formatCode="General">
                  <c:v>3.6429999999999998</c:v>
                </c:pt>
                <c:pt idx="3644" formatCode="General">
                  <c:v>3.6440000000000001</c:v>
                </c:pt>
                <c:pt idx="3645" formatCode="General">
                  <c:v>3.645</c:v>
                </c:pt>
                <c:pt idx="3646" formatCode="General">
                  <c:v>3.6459999999999999</c:v>
                </c:pt>
                <c:pt idx="3647" formatCode="General">
                  <c:v>3.6469999999999998</c:v>
                </c:pt>
                <c:pt idx="3648" formatCode="General">
                  <c:v>3.6480000000000001</c:v>
                </c:pt>
                <c:pt idx="3649" formatCode="General">
                  <c:v>3.649</c:v>
                </c:pt>
                <c:pt idx="3650" formatCode="General">
                  <c:v>3.65</c:v>
                </c:pt>
                <c:pt idx="3651" formatCode="General">
                  <c:v>3.6509999999999998</c:v>
                </c:pt>
                <c:pt idx="3652" formatCode="General">
                  <c:v>3.6520000000000001</c:v>
                </c:pt>
                <c:pt idx="3653" formatCode="General">
                  <c:v>3.653</c:v>
                </c:pt>
                <c:pt idx="3654" formatCode="General">
                  <c:v>3.6539999999999999</c:v>
                </c:pt>
                <c:pt idx="3655" formatCode="General">
                  <c:v>3.6549999999999998</c:v>
                </c:pt>
                <c:pt idx="3656" formatCode="General">
                  <c:v>3.6560000000000001</c:v>
                </c:pt>
                <c:pt idx="3657" formatCode="General">
                  <c:v>3.657</c:v>
                </c:pt>
                <c:pt idx="3658" formatCode="General">
                  <c:v>3.6579999999999999</c:v>
                </c:pt>
                <c:pt idx="3659" formatCode="General">
                  <c:v>3.6589999999999998</c:v>
                </c:pt>
                <c:pt idx="3660" formatCode="General">
                  <c:v>3.66</c:v>
                </c:pt>
                <c:pt idx="3661" formatCode="General">
                  <c:v>3.661</c:v>
                </c:pt>
                <c:pt idx="3662" formatCode="General">
                  <c:v>3.6619999999999999</c:v>
                </c:pt>
                <c:pt idx="3663" formatCode="General">
                  <c:v>3.6629999999999998</c:v>
                </c:pt>
                <c:pt idx="3664" formatCode="General">
                  <c:v>3.6640000000000001</c:v>
                </c:pt>
                <c:pt idx="3665" formatCode="General">
                  <c:v>3.665</c:v>
                </c:pt>
                <c:pt idx="3666" formatCode="General">
                  <c:v>3.6659999999999999</c:v>
                </c:pt>
                <c:pt idx="3667" formatCode="General">
                  <c:v>3.6669999999999998</c:v>
                </c:pt>
                <c:pt idx="3668" formatCode="General">
                  <c:v>3.6680000000000001</c:v>
                </c:pt>
                <c:pt idx="3669" formatCode="General">
                  <c:v>3.669</c:v>
                </c:pt>
                <c:pt idx="3670" formatCode="General">
                  <c:v>3.67</c:v>
                </c:pt>
                <c:pt idx="3671" formatCode="General">
                  <c:v>3.6709999999999998</c:v>
                </c:pt>
                <c:pt idx="3672" formatCode="General">
                  <c:v>3.6720000000000002</c:v>
                </c:pt>
                <c:pt idx="3673" formatCode="General">
                  <c:v>3.673</c:v>
                </c:pt>
                <c:pt idx="3674" formatCode="General">
                  <c:v>3.6739999999999999</c:v>
                </c:pt>
                <c:pt idx="3675" formatCode="General">
                  <c:v>3.6749999999999998</c:v>
                </c:pt>
                <c:pt idx="3676" formatCode="General">
                  <c:v>3.6760000000000002</c:v>
                </c:pt>
                <c:pt idx="3677" formatCode="General">
                  <c:v>3.677</c:v>
                </c:pt>
                <c:pt idx="3678" formatCode="General">
                  <c:v>3.6779999999999999</c:v>
                </c:pt>
                <c:pt idx="3679" formatCode="General">
                  <c:v>3.6789999999999998</c:v>
                </c:pt>
                <c:pt idx="3680" formatCode="General">
                  <c:v>3.68</c:v>
                </c:pt>
                <c:pt idx="3681" formatCode="General">
                  <c:v>3.681</c:v>
                </c:pt>
                <c:pt idx="3682" formatCode="General">
                  <c:v>3.6819999999999999</c:v>
                </c:pt>
                <c:pt idx="3683" formatCode="General">
                  <c:v>3.6829999999999998</c:v>
                </c:pt>
                <c:pt idx="3684" formatCode="General">
                  <c:v>3.6840000000000002</c:v>
                </c:pt>
                <c:pt idx="3685" formatCode="General">
                  <c:v>3.6850000000000001</c:v>
                </c:pt>
                <c:pt idx="3686" formatCode="General">
                  <c:v>3.6859999999999999</c:v>
                </c:pt>
                <c:pt idx="3687" formatCode="General">
                  <c:v>3.6869999999999998</c:v>
                </c:pt>
                <c:pt idx="3688" formatCode="General">
                  <c:v>3.6880000000000002</c:v>
                </c:pt>
                <c:pt idx="3689" formatCode="General">
                  <c:v>3.6890000000000001</c:v>
                </c:pt>
                <c:pt idx="3690" formatCode="General">
                  <c:v>3.69</c:v>
                </c:pt>
                <c:pt idx="3691" formatCode="General">
                  <c:v>3.6909999999999998</c:v>
                </c:pt>
                <c:pt idx="3692" formatCode="General">
                  <c:v>3.6920000000000002</c:v>
                </c:pt>
                <c:pt idx="3693" formatCode="General">
                  <c:v>3.6930000000000001</c:v>
                </c:pt>
                <c:pt idx="3694" formatCode="General">
                  <c:v>3.694</c:v>
                </c:pt>
                <c:pt idx="3695" formatCode="General">
                  <c:v>3.6949999999999998</c:v>
                </c:pt>
                <c:pt idx="3696" formatCode="General">
                  <c:v>3.6960000000000002</c:v>
                </c:pt>
                <c:pt idx="3697" formatCode="General">
                  <c:v>3.6970000000000001</c:v>
                </c:pt>
                <c:pt idx="3698" formatCode="General">
                  <c:v>3.698</c:v>
                </c:pt>
                <c:pt idx="3699" formatCode="General">
                  <c:v>3.6989999999999998</c:v>
                </c:pt>
                <c:pt idx="3700" formatCode="General">
                  <c:v>3.7</c:v>
                </c:pt>
                <c:pt idx="3701" formatCode="General">
                  <c:v>3.7010000000000001</c:v>
                </c:pt>
                <c:pt idx="3702" formatCode="General">
                  <c:v>3.702</c:v>
                </c:pt>
                <c:pt idx="3703" formatCode="General">
                  <c:v>3.7029999999999998</c:v>
                </c:pt>
                <c:pt idx="3704" formatCode="General">
                  <c:v>3.7040000000000002</c:v>
                </c:pt>
                <c:pt idx="3705" formatCode="General">
                  <c:v>3.7050000000000001</c:v>
                </c:pt>
                <c:pt idx="3706" formatCode="General">
                  <c:v>3.706</c:v>
                </c:pt>
                <c:pt idx="3707" formatCode="General">
                  <c:v>3.7069999999999999</c:v>
                </c:pt>
                <c:pt idx="3708" formatCode="General">
                  <c:v>3.7080000000000002</c:v>
                </c:pt>
                <c:pt idx="3709" formatCode="General">
                  <c:v>3.7090000000000001</c:v>
                </c:pt>
                <c:pt idx="3710" formatCode="General">
                  <c:v>3.71</c:v>
                </c:pt>
                <c:pt idx="3711" formatCode="General">
                  <c:v>3.7109999999999999</c:v>
                </c:pt>
                <c:pt idx="3712" formatCode="General">
                  <c:v>3.7120000000000002</c:v>
                </c:pt>
                <c:pt idx="3713" formatCode="General">
                  <c:v>3.7130000000000001</c:v>
                </c:pt>
                <c:pt idx="3714" formatCode="General">
                  <c:v>3.714</c:v>
                </c:pt>
                <c:pt idx="3715" formatCode="General">
                  <c:v>3.7149999999999999</c:v>
                </c:pt>
                <c:pt idx="3716" formatCode="General">
                  <c:v>3.7160000000000002</c:v>
                </c:pt>
                <c:pt idx="3717" formatCode="General">
                  <c:v>3.7170000000000001</c:v>
                </c:pt>
                <c:pt idx="3718" formatCode="General">
                  <c:v>3.718</c:v>
                </c:pt>
                <c:pt idx="3719" formatCode="General">
                  <c:v>3.7189999999999999</c:v>
                </c:pt>
                <c:pt idx="3720" formatCode="General">
                  <c:v>3.72</c:v>
                </c:pt>
                <c:pt idx="3721" formatCode="General">
                  <c:v>3.7210000000000001</c:v>
                </c:pt>
                <c:pt idx="3722" formatCode="General">
                  <c:v>3.722</c:v>
                </c:pt>
                <c:pt idx="3723" formatCode="General">
                  <c:v>3.7229999999999999</c:v>
                </c:pt>
                <c:pt idx="3724" formatCode="General">
                  <c:v>3.7240000000000002</c:v>
                </c:pt>
                <c:pt idx="3725" formatCode="General">
                  <c:v>3.7250000000000001</c:v>
                </c:pt>
                <c:pt idx="3726" formatCode="General">
                  <c:v>3.726</c:v>
                </c:pt>
                <c:pt idx="3727" formatCode="General">
                  <c:v>3.7269999999999999</c:v>
                </c:pt>
                <c:pt idx="3728" formatCode="General">
                  <c:v>3.7280000000000002</c:v>
                </c:pt>
                <c:pt idx="3729" formatCode="General">
                  <c:v>3.7290000000000001</c:v>
                </c:pt>
                <c:pt idx="3730" formatCode="General">
                  <c:v>3.73</c:v>
                </c:pt>
                <c:pt idx="3731" formatCode="General">
                  <c:v>3.7309999999999999</c:v>
                </c:pt>
                <c:pt idx="3732" formatCode="General">
                  <c:v>3.7320000000000002</c:v>
                </c:pt>
                <c:pt idx="3733" formatCode="General">
                  <c:v>3.7330000000000001</c:v>
                </c:pt>
                <c:pt idx="3734" formatCode="General">
                  <c:v>3.734</c:v>
                </c:pt>
                <c:pt idx="3735" formatCode="General">
                  <c:v>3.7349999999999999</c:v>
                </c:pt>
                <c:pt idx="3736" formatCode="General">
                  <c:v>3.7360000000000002</c:v>
                </c:pt>
                <c:pt idx="3737" formatCode="General">
                  <c:v>3.7370000000000001</c:v>
                </c:pt>
                <c:pt idx="3738" formatCode="General">
                  <c:v>3.738</c:v>
                </c:pt>
                <c:pt idx="3739" formatCode="General">
                  <c:v>3.7389999999999999</c:v>
                </c:pt>
                <c:pt idx="3740" formatCode="General">
                  <c:v>3.74</c:v>
                </c:pt>
                <c:pt idx="3741" formatCode="General">
                  <c:v>3.7410000000000001</c:v>
                </c:pt>
                <c:pt idx="3742" formatCode="General">
                  <c:v>3.742</c:v>
                </c:pt>
                <c:pt idx="3743" formatCode="General">
                  <c:v>3.7429999999999999</c:v>
                </c:pt>
                <c:pt idx="3744" formatCode="General">
                  <c:v>3.7440000000000002</c:v>
                </c:pt>
                <c:pt idx="3745" formatCode="General">
                  <c:v>3.7450000000000001</c:v>
                </c:pt>
                <c:pt idx="3746" formatCode="General">
                  <c:v>3.746</c:v>
                </c:pt>
                <c:pt idx="3747" formatCode="General">
                  <c:v>3.7469999999999999</c:v>
                </c:pt>
                <c:pt idx="3748" formatCode="General">
                  <c:v>3.7480000000000002</c:v>
                </c:pt>
                <c:pt idx="3749" formatCode="General">
                  <c:v>3.7490000000000001</c:v>
                </c:pt>
                <c:pt idx="3750" formatCode="General">
                  <c:v>3.75</c:v>
                </c:pt>
                <c:pt idx="3751" formatCode="General">
                  <c:v>3.7509999999999999</c:v>
                </c:pt>
                <c:pt idx="3752" formatCode="General">
                  <c:v>3.7519999999999998</c:v>
                </c:pt>
                <c:pt idx="3753" formatCode="General">
                  <c:v>3.7530000000000001</c:v>
                </c:pt>
                <c:pt idx="3754" formatCode="General">
                  <c:v>3.754</c:v>
                </c:pt>
                <c:pt idx="3755" formatCode="General">
                  <c:v>3.7549999999999999</c:v>
                </c:pt>
                <c:pt idx="3756" formatCode="General">
                  <c:v>3.7559999999999998</c:v>
                </c:pt>
                <c:pt idx="3757" formatCode="General">
                  <c:v>3.7570000000000001</c:v>
                </c:pt>
                <c:pt idx="3758" formatCode="General">
                  <c:v>3.758</c:v>
                </c:pt>
                <c:pt idx="3759" formatCode="General">
                  <c:v>3.7589999999999999</c:v>
                </c:pt>
                <c:pt idx="3760" formatCode="General">
                  <c:v>3.76</c:v>
                </c:pt>
                <c:pt idx="3761" formatCode="General">
                  <c:v>3.7610000000000001</c:v>
                </c:pt>
                <c:pt idx="3762" formatCode="General">
                  <c:v>3.762</c:v>
                </c:pt>
                <c:pt idx="3763" formatCode="General">
                  <c:v>3.7629999999999999</c:v>
                </c:pt>
                <c:pt idx="3764" formatCode="General">
                  <c:v>3.7639999999999998</c:v>
                </c:pt>
                <c:pt idx="3765" formatCode="General">
                  <c:v>3.7650000000000001</c:v>
                </c:pt>
                <c:pt idx="3766" formatCode="General">
                  <c:v>3.766</c:v>
                </c:pt>
                <c:pt idx="3767" formatCode="General">
                  <c:v>3.7669999999999999</c:v>
                </c:pt>
                <c:pt idx="3768" formatCode="General">
                  <c:v>3.7679999999999998</c:v>
                </c:pt>
                <c:pt idx="3769" formatCode="General">
                  <c:v>3.7690000000000001</c:v>
                </c:pt>
                <c:pt idx="3770" formatCode="General">
                  <c:v>3.77</c:v>
                </c:pt>
                <c:pt idx="3771" formatCode="General">
                  <c:v>3.7709999999999999</c:v>
                </c:pt>
                <c:pt idx="3772" formatCode="General">
                  <c:v>3.7719999999999998</c:v>
                </c:pt>
                <c:pt idx="3773" formatCode="General">
                  <c:v>3.7730000000000001</c:v>
                </c:pt>
                <c:pt idx="3774" formatCode="General">
                  <c:v>3.774</c:v>
                </c:pt>
                <c:pt idx="3775" formatCode="General">
                  <c:v>3.7749999999999999</c:v>
                </c:pt>
                <c:pt idx="3776" formatCode="General">
                  <c:v>3.7759999999999998</c:v>
                </c:pt>
                <c:pt idx="3777" formatCode="General">
                  <c:v>3.7770000000000001</c:v>
                </c:pt>
                <c:pt idx="3778" formatCode="General">
                  <c:v>3.778</c:v>
                </c:pt>
                <c:pt idx="3779" formatCode="General">
                  <c:v>3.7789999999999999</c:v>
                </c:pt>
                <c:pt idx="3780" formatCode="General">
                  <c:v>3.78</c:v>
                </c:pt>
                <c:pt idx="3781" formatCode="General">
                  <c:v>3.7810000000000001</c:v>
                </c:pt>
                <c:pt idx="3782" formatCode="General">
                  <c:v>3.782</c:v>
                </c:pt>
                <c:pt idx="3783" formatCode="General">
                  <c:v>3.7829999999999999</c:v>
                </c:pt>
                <c:pt idx="3784" formatCode="General">
                  <c:v>3.7839999999999998</c:v>
                </c:pt>
                <c:pt idx="3785" formatCode="General">
                  <c:v>3.7850000000000001</c:v>
                </c:pt>
                <c:pt idx="3786" formatCode="General">
                  <c:v>3.786</c:v>
                </c:pt>
                <c:pt idx="3787" formatCode="General">
                  <c:v>3.7869999999999999</c:v>
                </c:pt>
                <c:pt idx="3788" formatCode="General">
                  <c:v>3.7879999999999998</c:v>
                </c:pt>
                <c:pt idx="3789" formatCode="General">
                  <c:v>3.7890000000000001</c:v>
                </c:pt>
                <c:pt idx="3790" formatCode="General">
                  <c:v>3.79</c:v>
                </c:pt>
                <c:pt idx="3791" formatCode="General">
                  <c:v>3.7909999999999999</c:v>
                </c:pt>
                <c:pt idx="3792" formatCode="General">
                  <c:v>3.7919999999999998</c:v>
                </c:pt>
                <c:pt idx="3793" formatCode="General">
                  <c:v>3.7930000000000001</c:v>
                </c:pt>
                <c:pt idx="3794" formatCode="General">
                  <c:v>3.794</c:v>
                </c:pt>
                <c:pt idx="3795" formatCode="General">
                  <c:v>3.7949999999999999</c:v>
                </c:pt>
                <c:pt idx="3796" formatCode="General">
                  <c:v>3.7959999999999998</c:v>
                </c:pt>
                <c:pt idx="3797" formatCode="General">
                  <c:v>3.7970000000000002</c:v>
                </c:pt>
                <c:pt idx="3798" formatCode="General">
                  <c:v>3.798</c:v>
                </c:pt>
                <c:pt idx="3799" formatCode="General">
                  <c:v>3.7989999999999999</c:v>
                </c:pt>
                <c:pt idx="3800" formatCode="General">
                  <c:v>3.8</c:v>
                </c:pt>
                <c:pt idx="3801" formatCode="General">
                  <c:v>3.8010000000000002</c:v>
                </c:pt>
                <c:pt idx="3802" formatCode="General">
                  <c:v>3.802</c:v>
                </c:pt>
                <c:pt idx="3803" formatCode="General">
                  <c:v>3.8029999999999999</c:v>
                </c:pt>
                <c:pt idx="3804" formatCode="General">
                  <c:v>3.8039999999999998</c:v>
                </c:pt>
                <c:pt idx="3805" formatCode="General">
                  <c:v>3.8050000000000002</c:v>
                </c:pt>
                <c:pt idx="3806" formatCode="General">
                  <c:v>3.806</c:v>
                </c:pt>
                <c:pt idx="3807" formatCode="General">
                  <c:v>3.8069999999999999</c:v>
                </c:pt>
                <c:pt idx="3808" formatCode="General">
                  <c:v>3.8079999999999998</c:v>
                </c:pt>
                <c:pt idx="3809" formatCode="General">
                  <c:v>3.8090000000000002</c:v>
                </c:pt>
                <c:pt idx="3810" formatCode="General">
                  <c:v>3.81</c:v>
                </c:pt>
                <c:pt idx="3811" formatCode="General">
                  <c:v>3.8109999999999999</c:v>
                </c:pt>
                <c:pt idx="3812" formatCode="General">
                  <c:v>3.8119999999999998</c:v>
                </c:pt>
                <c:pt idx="3813" formatCode="General">
                  <c:v>3.8130000000000002</c:v>
                </c:pt>
                <c:pt idx="3814" formatCode="General">
                  <c:v>3.8140000000000001</c:v>
                </c:pt>
                <c:pt idx="3815" formatCode="General">
                  <c:v>3.8149999999999999</c:v>
                </c:pt>
                <c:pt idx="3816" formatCode="General">
                  <c:v>3.8159999999999998</c:v>
                </c:pt>
                <c:pt idx="3817" formatCode="General">
                  <c:v>3.8170000000000002</c:v>
                </c:pt>
                <c:pt idx="3818" formatCode="General">
                  <c:v>3.8180000000000001</c:v>
                </c:pt>
                <c:pt idx="3819" formatCode="General">
                  <c:v>3.819</c:v>
                </c:pt>
                <c:pt idx="3820" formatCode="General">
                  <c:v>3.82</c:v>
                </c:pt>
                <c:pt idx="3821" formatCode="General">
                  <c:v>3.8210000000000002</c:v>
                </c:pt>
                <c:pt idx="3822" formatCode="General">
                  <c:v>3.8220000000000001</c:v>
                </c:pt>
                <c:pt idx="3823" formatCode="General">
                  <c:v>3.823</c:v>
                </c:pt>
                <c:pt idx="3824" formatCode="General">
                  <c:v>3.8239999999999998</c:v>
                </c:pt>
                <c:pt idx="3825" formatCode="General">
                  <c:v>3.8250000000000002</c:v>
                </c:pt>
                <c:pt idx="3826" formatCode="General">
                  <c:v>3.8260000000000001</c:v>
                </c:pt>
                <c:pt idx="3827" formatCode="General">
                  <c:v>3.827</c:v>
                </c:pt>
                <c:pt idx="3828" formatCode="General">
                  <c:v>3.8279999999999998</c:v>
                </c:pt>
                <c:pt idx="3829" formatCode="General">
                  <c:v>3.8290000000000002</c:v>
                </c:pt>
                <c:pt idx="3830" formatCode="General">
                  <c:v>3.83</c:v>
                </c:pt>
                <c:pt idx="3831" formatCode="General">
                  <c:v>3.831</c:v>
                </c:pt>
                <c:pt idx="3832" formatCode="General">
                  <c:v>3.8319999999999999</c:v>
                </c:pt>
                <c:pt idx="3833" formatCode="General">
                  <c:v>3.8330000000000002</c:v>
                </c:pt>
                <c:pt idx="3834" formatCode="General">
                  <c:v>3.8340000000000001</c:v>
                </c:pt>
                <c:pt idx="3835" formatCode="General">
                  <c:v>3.835</c:v>
                </c:pt>
                <c:pt idx="3836" formatCode="General">
                  <c:v>3.8359999999999999</c:v>
                </c:pt>
                <c:pt idx="3837" formatCode="General">
                  <c:v>3.8370000000000002</c:v>
                </c:pt>
                <c:pt idx="3838" formatCode="General">
                  <c:v>3.8380000000000001</c:v>
                </c:pt>
                <c:pt idx="3839" formatCode="General">
                  <c:v>3.839</c:v>
                </c:pt>
                <c:pt idx="3840" formatCode="General">
                  <c:v>3.84</c:v>
                </c:pt>
                <c:pt idx="3841" formatCode="General">
                  <c:v>3.8410000000000002</c:v>
                </c:pt>
                <c:pt idx="3842" formatCode="General">
                  <c:v>3.8420000000000001</c:v>
                </c:pt>
                <c:pt idx="3843" formatCode="General">
                  <c:v>3.843</c:v>
                </c:pt>
                <c:pt idx="3844" formatCode="General">
                  <c:v>3.8439999999999999</c:v>
                </c:pt>
                <c:pt idx="3845" formatCode="General">
                  <c:v>3.8450000000000002</c:v>
                </c:pt>
                <c:pt idx="3846" formatCode="General">
                  <c:v>3.8460000000000001</c:v>
                </c:pt>
                <c:pt idx="3847" formatCode="General">
                  <c:v>3.847</c:v>
                </c:pt>
                <c:pt idx="3848" formatCode="General">
                  <c:v>3.8479999999999999</c:v>
                </c:pt>
                <c:pt idx="3849" formatCode="General">
                  <c:v>3.8490000000000002</c:v>
                </c:pt>
                <c:pt idx="3850" formatCode="General">
                  <c:v>3.85</c:v>
                </c:pt>
                <c:pt idx="3851" formatCode="General">
                  <c:v>3.851</c:v>
                </c:pt>
                <c:pt idx="3852" formatCode="General">
                  <c:v>3.8519999999999999</c:v>
                </c:pt>
                <c:pt idx="3853" formatCode="General">
                  <c:v>3.8530000000000002</c:v>
                </c:pt>
                <c:pt idx="3854" formatCode="General">
                  <c:v>3.8540000000000001</c:v>
                </c:pt>
                <c:pt idx="3855" formatCode="General">
                  <c:v>3.855</c:v>
                </c:pt>
                <c:pt idx="3856" formatCode="General">
                  <c:v>3.8559999999999999</c:v>
                </c:pt>
                <c:pt idx="3857" formatCode="General">
                  <c:v>3.8570000000000002</c:v>
                </c:pt>
                <c:pt idx="3858" formatCode="General">
                  <c:v>3.8580000000000001</c:v>
                </c:pt>
                <c:pt idx="3859" formatCode="General">
                  <c:v>3.859</c:v>
                </c:pt>
                <c:pt idx="3860" formatCode="General">
                  <c:v>3.86</c:v>
                </c:pt>
                <c:pt idx="3861" formatCode="General">
                  <c:v>3.8610000000000002</c:v>
                </c:pt>
                <c:pt idx="3862" formatCode="General">
                  <c:v>3.8620000000000001</c:v>
                </c:pt>
                <c:pt idx="3863" formatCode="General">
                  <c:v>3.863</c:v>
                </c:pt>
                <c:pt idx="3864" formatCode="General">
                  <c:v>3.8639999999999999</c:v>
                </c:pt>
                <c:pt idx="3865" formatCode="General">
                  <c:v>3.8650000000000002</c:v>
                </c:pt>
                <c:pt idx="3866" formatCode="General">
                  <c:v>3.8660000000000001</c:v>
                </c:pt>
                <c:pt idx="3867" formatCode="General">
                  <c:v>3.867</c:v>
                </c:pt>
                <c:pt idx="3868" formatCode="General">
                  <c:v>3.8679999999999999</c:v>
                </c:pt>
                <c:pt idx="3869" formatCode="General">
                  <c:v>3.8690000000000002</c:v>
                </c:pt>
                <c:pt idx="3870" formatCode="General">
                  <c:v>3.87</c:v>
                </c:pt>
                <c:pt idx="3871" formatCode="General">
                  <c:v>3.871</c:v>
                </c:pt>
                <c:pt idx="3872" formatCode="General">
                  <c:v>3.8719999999999999</c:v>
                </c:pt>
                <c:pt idx="3873" formatCode="General">
                  <c:v>3.8730000000000002</c:v>
                </c:pt>
                <c:pt idx="3874" formatCode="General">
                  <c:v>3.8740000000000001</c:v>
                </c:pt>
                <c:pt idx="3875" formatCode="General">
                  <c:v>3.875</c:v>
                </c:pt>
                <c:pt idx="3876" formatCode="General">
                  <c:v>3.8759999999999999</c:v>
                </c:pt>
                <c:pt idx="3877" formatCode="General">
                  <c:v>3.8769999999999998</c:v>
                </c:pt>
                <c:pt idx="3878" formatCode="General">
                  <c:v>3.8780000000000001</c:v>
                </c:pt>
                <c:pt idx="3879" formatCode="General">
                  <c:v>3.879</c:v>
                </c:pt>
                <c:pt idx="3880" formatCode="General">
                  <c:v>3.88</c:v>
                </c:pt>
                <c:pt idx="3881" formatCode="General">
                  <c:v>3.8809999999999998</c:v>
                </c:pt>
                <c:pt idx="3882" formatCode="General">
                  <c:v>3.8820000000000001</c:v>
                </c:pt>
                <c:pt idx="3883" formatCode="General">
                  <c:v>3.883</c:v>
                </c:pt>
                <c:pt idx="3884" formatCode="General">
                  <c:v>3.8839999999999999</c:v>
                </c:pt>
                <c:pt idx="3885" formatCode="General">
                  <c:v>3.8849999999999998</c:v>
                </c:pt>
                <c:pt idx="3886" formatCode="General">
                  <c:v>3.8860000000000001</c:v>
                </c:pt>
                <c:pt idx="3887" formatCode="General">
                  <c:v>3.887</c:v>
                </c:pt>
                <c:pt idx="3888" formatCode="General">
                  <c:v>3.8879999999999999</c:v>
                </c:pt>
                <c:pt idx="3889" formatCode="General">
                  <c:v>3.8889999999999998</c:v>
                </c:pt>
                <c:pt idx="3890" formatCode="General">
                  <c:v>3.89</c:v>
                </c:pt>
                <c:pt idx="3891" formatCode="General">
                  <c:v>3.891</c:v>
                </c:pt>
                <c:pt idx="3892" formatCode="General">
                  <c:v>3.8919999999999999</c:v>
                </c:pt>
                <c:pt idx="3893" formatCode="General">
                  <c:v>3.8929999999999998</c:v>
                </c:pt>
                <c:pt idx="3894" formatCode="General">
                  <c:v>3.8940000000000001</c:v>
                </c:pt>
                <c:pt idx="3895" formatCode="General">
                  <c:v>3.895</c:v>
                </c:pt>
                <c:pt idx="3896" formatCode="General">
                  <c:v>3.8959999999999999</c:v>
                </c:pt>
                <c:pt idx="3897" formatCode="General">
                  <c:v>3.8969999999999998</c:v>
                </c:pt>
                <c:pt idx="3898" formatCode="General">
                  <c:v>3.8980000000000001</c:v>
                </c:pt>
                <c:pt idx="3899" formatCode="General">
                  <c:v>3.899</c:v>
                </c:pt>
                <c:pt idx="3900" formatCode="General">
                  <c:v>3.9</c:v>
                </c:pt>
                <c:pt idx="3901" formatCode="General">
                  <c:v>3.9009999999999998</c:v>
                </c:pt>
                <c:pt idx="3902" formatCode="General">
                  <c:v>3.9020000000000001</c:v>
                </c:pt>
                <c:pt idx="3903" formatCode="General">
                  <c:v>3.903</c:v>
                </c:pt>
                <c:pt idx="3904" formatCode="General">
                  <c:v>3.9039999999999999</c:v>
                </c:pt>
                <c:pt idx="3905" formatCode="General">
                  <c:v>3.9049999999999998</c:v>
                </c:pt>
                <c:pt idx="3906" formatCode="General">
                  <c:v>3.9060000000000001</c:v>
                </c:pt>
                <c:pt idx="3907" formatCode="General">
                  <c:v>3.907</c:v>
                </c:pt>
                <c:pt idx="3908" formatCode="General">
                  <c:v>3.9079999999999999</c:v>
                </c:pt>
                <c:pt idx="3909" formatCode="General">
                  <c:v>3.9089999999999998</c:v>
                </c:pt>
                <c:pt idx="3910" formatCode="General">
                  <c:v>3.91</c:v>
                </c:pt>
                <c:pt idx="3911" formatCode="General">
                  <c:v>3.911</c:v>
                </c:pt>
                <c:pt idx="3912" formatCode="General">
                  <c:v>3.9119999999999999</c:v>
                </c:pt>
                <c:pt idx="3913" formatCode="General">
                  <c:v>3.9129999999999998</c:v>
                </c:pt>
                <c:pt idx="3914" formatCode="General">
                  <c:v>3.9140000000000001</c:v>
                </c:pt>
                <c:pt idx="3915" formatCode="General">
                  <c:v>3.915</c:v>
                </c:pt>
                <c:pt idx="3916" formatCode="General">
                  <c:v>3.9159999999999999</c:v>
                </c:pt>
                <c:pt idx="3917" formatCode="General">
                  <c:v>3.9169999999999998</c:v>
                </c:pt>
                <c:pt idx="3918" formatCode="General">
                  <c:v>3.9180000000000001</c:v>
                </c:pt>
                <c:pt idx="3919" formatCode="General">
                  <c:v>3.919</c:v>
                </c:pt>
                <c:pt idx="3920" formatCode="General">
                  <c:v>3.92</c:v>
                </c:pt>
                <c:pt idx="3921" formatCode="General">
                  <c:v>3.9209999999999998</c:v>
                </c:pt>
                <c:pt idx="3922" formatCode="General">
                  <c:v>3.9220000000000002</c:v>
                </c:pt>
                <c:pt idx="3923" formatCode="General">
                  <c:v>3.923</c:v>
                </c:pt>
                <c:pt idx="3924" formatCode="General">
                  <c:v>3.9239999999999999</c:v>
                </c:pt>
                <c:pt idx="3925" formatCode="General">
                  <c:v>3.9249999999999998</c:v>
                </c:pt>
                <c:pt idx="3926" formatCode="General">
                  <c:v>3.9260000000000002</c:v>
                </c:pt>
                <c:pt idx="3927" formatCode="General">
                  <c:v>3.927</c:v>
                </c:pt>
                <c:pt idx="3928" formatCode="General">
                  <c:v>3.9279999999999999</c:v>
                </c:pt>
                <c:pt idx="3929" formatCode="General">
                  <c:v>3.9289999999999998</c:v>
                </c:pt>
                <c:pt idx="3930" formatCode="General">
                  <c:v>3.93</c:v>
                </c:pt>
                <c:pt idx="3931" formatCode="General">
                  <c:v>3.931</c:v>
                </c:pt>
                <c:pt idx="3932" formatCode="General">
                  <c:v>3.9319999999999999</c:v>
                </c:pt>
                <c:pt idx="3933" formatCode="General">
                  <c:v>3.9329999999999998</c:v>
                </c:pt>
                <c:pt idx="3934" formatCode="General">
                  <c:v>3.9340000000000002</c:v>
                </c:pt>
                <c:pt idx="3935" formatCode="General">
                  <c:v>3.9350000000000001</c:v>
                </c:pt>
                <c:pt idx="3936" formatCode="General">
                  <c:v>3.9359999999999999</c:v>
                </c:pt>
                <c:pt idx="3937" formatCode="General">
                  <c:v>3.9369999999999998</c:v>
                </c:pt>
                <c:pt idx="3938" formatCode="General">
                  <c:v>3.9380000000000002</c:v>
                </c:pt>
                <c:pt idx="3939" formatCode="General">
                  <c:v>3.9390000000000001</c:v>
                </c:pt>
                <c:pt idx="3940" formatCode="General">
                  <c:v>3.94</c:v>
                </c:pt>
                <c:pt idx="3941" formatCode="General">
                  <c:v>3.9409999999999998</c:v>
                </c:pt>
                <c:pt idx="3942" formatCode="General">
                  <c:v>3.9420000000000002</c:v>
                </c:pt>
                <c:pt idx="3943" formatCode="General">
                  <c:v>3.9430000000000001</c:v>
                </c:pt>
                <c:pt idx="3944" formatCode="General">
                  <c:v>3.944</c:v>
                </c:pt>
                <c:pt idx="3945" formatCode="General">
                  <c:v>3.9449999999999998</c:v>
                </c:pt>
                <c:pt idx="3946" formatCode="General">
                  <c:v>3.9460000000000002</c:v>
                </c:pt>
                <c:pt idx="3947" formatCode="General">
                  <c:v>3.9470000000000001</c:v>
                </c:pt>
                <c:pt idx="3948" formatCode="General">
                  <c:v>3.948</c:v>
                </c:pt>
                <c:pt idx="3949" formatCode="General">
                  <c:v>3.9489999999999998</c:v>
                </c:pt>
                <c:pt idx="3950" formatCode="General">
                  <c:v>3.95</c:v>
                </c:pt>
                <c:pt idx="3951" formatCode="General">
                  <c:v>3.9510000000000001</c:v>
                </c:pt>
                <c:pt idx="3952" formatCode="General">
                  <c:v>3.952</c:v>
                </c:pt>
                <c:pt idx="3953" formatCode="General">
                  <c:v>3.9529999999999998</c:v>
                </c:pt>
                <c:pt idx="3954" formatCode="General">
                  <c:v>3.9540000000000002</c:v>
                </c:pt>
                <c:pt idx="3955" formatCode="General">
                  <c:v>3.9550000000000001</c:v>
                </c:pt>
                <c:pt idx="3956" formatCode="General">
                  <c:v>3.956</c:v>
                </c:pt>
                <c:pt idx="3957" formatCode="General">
                  <c:v>3.9569999999999999</c:v>
                </c:pt>
                <c:pt idx="3958" formatCode="General">
                  <c:v>3.9580000000000002</c:v>
                </c:pt>
                <c:pt idx="3959" formatCode="General">
                  <c:v>3.9590000000000001</c:v>
                </c:pt>
                <c:pt idx="3960" formatCode="General">
                  <c:v>3.96</c:v>
                </c:pt>
                <c:pt idx="3961" formatCode="General">
                  <c:v>3.9609999999999999</c:v>
                </c:pt>
                <c:pt idx="3962" formatCode="General">
                  <c:v>3.9620000000000002</c:v>
                </c:pt>
                <c:pt idx="3963" formatCode="General">
                  <c:v>3.9630000000000001</c:v>
                </c:pt>
                <c:pt idx="3964" formatCode="General">
                  <c:v>3.964</c:v>
                </c:pt>
                <c:pt idx="3965" formatCode="General">
                  <c:v>3.9649999999999999</c:v>
                </c:pt>
                <c:pt idx="3966" formatCode="General">
                  <c:v>3.9660000000000002</c:v>
                </c:pt>
                <c:pt idx="3967" formatCode="General">
                  <c:v>3.9670000000000001</c:v>
                </c:pt>
                <c:pt idx="3968" formatCode="General">
                  <c:v>3.968</c:v>
                </c:pt>
                <c:pt idx="3969" formatCode="General">
                  <c:v>3.9689999999999999</c:v>
                </c:pt>
                <c:pt idx="3970" formatCode="General">
                  <c:v>3.97</c:v>
                </c:pt>
                <c:pt idx="3971" formatCode="General">
                  <c:v>3.9710000000000001</c:v>
                </c:pt>
                <c:pt idx="3972" formatCode="General">
                  <c:v>3.972</c:v>
                </c:pt>
                <c:pt idx="3973" formatCode="General">
                  <c:v>3.9729999999999999</c:v>
                </c:pt>
                <c:pt idx="3974" formatCode="General">
                  <c:v>3.9740000000000002</c:v>
                </c:pt>
                <c:pt idx="3975" formatCode="General">
                  <c:v>3.9750000000000001</c:v>
                </c:pt>
                <c:pt idx="3976" formatCode="General">
                  <c:v>3.976</c:v>
                </c:pt>
                <c:pt idx="3977" formatCode="General">
                  <c:v>3.9769999999999999</c:v>
                </c:pt>
                <c:pt idx="3978" formatCode="General">
                  <c:v>3.9780000000000002</c:v>
                </c:pt>
                <c:pt idx="3979" formatCode="General">
                  <c:v>3.9790000000000001</c:v>
                </c:pt>
                <c:pt idx="3980" formatCode="General">
                  <c:v>3.98</c:v>
                </c:pt>
                <c:pt idx="3981" formatCode="General">
                  <c:v>3.9809999999999999</c:v>
                </c:pt>
                <c:pt idx="3982" formatCode="General">
                  <c:v>3.9820000000000002</c:v>
                </c:pt>
                <c:pt idx="3983" formatCode="General">
                  <c:v>3.9830000000000001</c:v>
                </c:pt>
                <c:pt idx="3984" formatCode="General">
                  <c:v>3.984</c:v>
                </c:pt>
                <c:pt idx="3985" formatCode="General">
                  <c:v>3.9849999999999999</c:v>
                </c:pt>
                <c:pt idx="3986" formatCode="General">
                  <c:v>3.9860000000000002</c:v>
                </c:pt>
                <c:pt idx="3987" formatCode="General">
                  <c:v>3.9870000000000001</c:v>
                </c:pt>
                <c:pt idx="3988" formatCode="General">
                  <c:v>3.988</c:v>
                </c:pt>
                <c:pt idx="3989" formatCode="General">
                  <c:v>3.9889999999999999</c:v>
                </c:pt>
                <c:pt idx="3990" formatCode="General">
                  <c:v>3.99</c:v>
                </c:pt>
                <c:pt idx="3991" formatCode="General">
                  <c:v>3.9910000000000001</c:v>
                </c:pt>
                <c:pt idx="3992" formatCode="General">
                  <c:v>3.992</c:v>
                </c:pt>
                <c:pt idx="3993" formatCode="General">
                  <c:v>3.9929999999999999</c:v>
                </c:pt>
                <c:pt idx="3994" formatCode="General">
                  <c:v>3.9940000000000002</c:v>
                </c:pt>
                <c:pt idx="3995" formatCode="General">
                  <c:v>3.9950000000000001</c:v>
                </c:pt>
                <c:pt idx="3996" formatCode="General">
                  <c:v>3.996</c:v>
                </c:pt>
                <c:pt idx="3997" formatCode="General">
                  <c:v>3.9969999999999999</c:v>
                </c:pt>
                <c:pt idx="3998" formatCode="General">
                  <c:v>3.9980000000000002</c:v>
                </c:pt>
                <c:pt idx="3999" formatCode="General">
                  <c:v>3.9990000000000001</c:v>
                </c:pt>
                <c:pt idx="4000" formatCode="General">
                  <c:v>4</c:v>
                </c:pt>
                <c:pt idx="4001" formatCode="General">
                  <c:v>4.0010000000000003</c:v>
                </c:pt>
                <c:pt idx="4002" formatCode="General">
                  <c:v>4.0019999999999998</c:v>
                </c:pt>
                <c:pt idx="4003" formatCode="General">
                  <c:v>4.0030000000000001</c:v>
                </c:pt>
                <c:pt idx="4004" formatCode="General">
                  <c:v>4.0039999999999996</c:v>
                </c:pt>
                <c:pt idx="4005" formatCode="General">
                  <c:v>4.0049999999999999</c:v>
                </c:pt>
                <c:pt idx="4006" formatCode="General">
                  <c:v>4.0060000000000002</c:v>
                </c:pt>
                <c:pt idx="4007" formatCode="General">
                  <c:v>4.0069999999999997</c:v>
                </c:pt>
                <c:pt idx="4008" formatCode="General">
                  <c:v>4.008</c:v>
                </c:pt>
                <c:pt idx="4009" formatCode="General">
                  <c:v>4.0090000000000003</c:v>
                </c:pt>
                <c:pt idx="4010" formatCode="General">
                  <c:v>4.01</c:v>
                </c:pt>
                <c:pt idx="4011" formatCode="General">
                  <c:v>4.0110000000000001</c:v>
                </c:pt>
                <c:pt idx="4012" formatCode="General">
                  <c:v>4.0119999999999996</c:v>
                </c:pt>
                <c:pt idx="4013" formatCode="General">
                  <c:v>4.0129999999999999</c:v>
                </c:pt>
                <c:pt idx="4014" formatCode="General">
                  <c:v>4.0140000000000002</c:v>
                </c:pt>
                <c:pt idx="4015" formatCode="General">
                  <c:v>4.0149999999999997</c:v>
                </c:pt>
                <c:pt idx="4016" formatCode="General">
                  <c:v>4.016</c:v>
                </c:pt>
                <c:pt idx="4017" formatCode="General">
                  <c:v>4.0170000000000003</c:v>
                </c:pt>
                <c:pt idx="4018" formatCode="General">
                  <c:v>4.0179999999999998</c:v>
                </c:pt>
                <c:pt idx="4019" formatCode="General">
                  <c:v>4.0190000000000001</c:v>
                </c:pt>
                <c:pt idx="4020" formatCode="General">
                  <c:v>4.0199999999999996</c:v>
                </c:pt>
                <c:pt idx="4021" formatCode="General">
                  <c:v>4.0209999999999999</c:v>
                </c:pt>
                <c:pt idx="4022" formatCode="General">
                  <c:v>4.0220000000000002</c:v>
                </c:pt>
                <c:pt idx="4023" formatCode="General">
                  <c:v>4.0229999999999997</c:v>
                </c:pt>
                <c:pt idx="4024" formatCode="General">
                  <c:v>4.024</c:v>
                </c:pt>
                <c:pt idx="4025" formatCode="General">
                  <c:v>4.0250000000000004</c:v>
                </c:pt>
                <c:pt idx="4026" formatCode="General">
                  <c:v>4.0259999999999998</c:v>
                </c:pt>
                <c:pt idx="4027" formatCode="General">
                  <c:v>4.0270000000000001</c:v>
                </c:pt>
                <c:pt idx="4028" formatCode="General">
                  <c:v>4.0279999999999996</c:v>
                </c:pt>
                <c:pt idx="4029" formatCode="General">
                  <c:v>4.0289999999999999</c:v>
                </c:pt>
                <c:pt idx="4030" formatCode="General">
                  <c:v>4.03</c:v>
                </c:pt>
                <c:pt idx="4031" formatCode="General">
                  <c:v>4.0309999999999997</c:v>
                </c:pt>
                <c:pt idx="4032" formatCode="General">
                  <c:v>4.032</c:v>
                </c:pt>
                <c:pt idx="4033" formatCode="General">
                  <c:v>4.0330000000000004</c:v>
                </c:pt>
                <c:pt idx="4034" formatCode="General">
                  <c:v>4.0339999999999998</c:v>
                </c:pt>
                <c:pt idx="4035" formatCode="General">
                  <c:v>4.0350000000000001</c:v>
                </c:pt>
                <c:pt idx="4036" formatCode="General">
                  <c:v>4.0359999999999996</c:v>
                </c:pt>
                <c:pt idx="4037" formatCode="General">
                  <c:v>4.0369999999999999</c:v>
                </c:pt>
                <c:pt idx="4038" formatCode="General">
                  <c:v>4.0380000000000003</c:v>
                </c:pt>
                <c:pt idx="4039" formatCode="General">
                  <c:v>4.0389999999999997</c:v>
                </c:pt>
                <c:pt idx="4040" formatCode="General">
                  <c:v>4.04</c:v>
                </c:pt>
                <c:pt idx="4041" formatCode="General">
                  <c:v>4.0410000000000004</c:v>
                </c:pt>
                <c:pt idx="4042" formatCode="General">
                  <c:v>4.0419999999999998</c:v>
                </c:pt>
                <c:pt idx="4043" formatCode="General">
                  <c:v>4.0430000000000001</c:v>
                </c:pt>
                <c:pt idx="4044" formatCode="General">
                  <c:v>4.0439999999999996</c:v>
                </c:pt>
                <c:pt idx="4045" formatCode="General">
                  <c:v>4.0449999999999999</c:v>
                </c:pt>
                <c:pt idx="4046" formatCode="General">
                  <c:v>4.0460000000000003</c:v>
                </c:pt>
                <c:pt idx="4047" formatCode="General">
                  <c:v>4.0469999999999997</c:v>
                </c:pt>
                <c:pt idx="4048" formatCode="General">
                  <c:v>4.048</c:v>
                </c:pt>
                <c:pt idx="4049" formatCode="General">
                  <c:v>4.0490000000000004</c:v>
                </c:pt>
                <c:pt idx="4050" formatCode="General">
                  <c:v>4.05</c:v>
                </c:pt>
                <c:pt idx="4051" formatCode="General">
                  <c:v>4.0510000000000002</c:v>
                </c:pt>
                <c:pt idx="4052" formatCode="General">
                  <c:v>4.0519999999999996</c:v>
                </c:pt>
                <c:pt idx="4053" formatCode="General">
                  <c:v>4.0529999999999999</c:v>
                </c:pt>
                <c:pt idx="4054" formatCode="General">
                  <c:v>4.0540000000000003</c:v>
                </c:pt>
                <c:pt idx="4055" formatCode="General">
                  <c:v>4.0549999999999997</c:v>
                </c:pt>
                <c:pt idx="4056" formatCode="General">
                  <c:v>4.056</c:v>
                </c:pt>
                <c:pt idx="4057" formatCode="General">
                  <c:v>4.0570000000000004</c:v>
                </c:pt>
                <c:pt idx="4058" formatCode="General">
                  <c:v>4.0579999999999998</c:v>
                </c:pt>
                <c:pt idx="4059" formatCode="General">
                  <c:v>4.0590000000000002</c:v>
                </c:pt>
                <c:pt idx="4060" formatCode="General">
                  <c:v>4.0599999999999996</c:v>
                </c:pt>
                <c:pt idx="4061" formatCode="General">
                  <c:v>4.0609999999999999</c:v>
                </c:pt>
                <c:pt idx="4062" formatCode="General">
                  <c:v>4.0620000000000003</c:v>
                </c:pt>
                <c:pt idx="4063" formatCode="General">
                  <c:v>4.0629999999999997</c:v>
                </c:pt>
                <c:pt idx="4064" formatCode="General">
                  <c:v>4.0640000000000001</c:v>
                </c:pt>
                <c:pt idx="4065" formatCode="General">
                  <c:v>4.0650000000000004</c:v>
                </c:pt>
                <c:pt idx="4066" formatCode="General">
                  <c:v>4.0659999999999998</c:v>
                </c:pt>
                <c:pt idx="4067" formatCode="General">
                  <c:v>4.0670000000000002</c:v>
                </c:pt>
                <c:pt idx="4068" formatCode="General">
                  <c:v>4.0679999999999996</c:v>
                </c:pt>
                <c:pt idx="4069" formatCode="General">
                  <c:v>4.069</c:v>
                </c:pt>
                <c:pt idx="4070" formatCode="General">
                  <c:v>4.07</c:v>
                </c:pt>
                <c:pt idx="4071" formatCode="General">
                  <c:v>4.0709999999999997</c:v>
                </c:pt>
                <c:pt idx="4072" formatCode="General">
                  <c:v>4.0720000000000001</c:v>
                </c:pt>
                <c:pt idx="4073" formatCode="General">
                  <c:v>4.0730000000000004</c:v>
                </c:pt>
                <c:pt idx="4074" formatCode="General">
                  <c:v>4.0739999999999998</c:v>
                </c:pt>
                <c:pt idx="4075" formatCode="General">
                  <c:v>4.0750000000000002</c:v>
                </c:pt>
                <c:pt idx="4076" formatCode="General">
                  <c:v>4.0759999999999996</c:v>
                </c:pt>
                <c:pt idx="4077" formatCode="General">
                  <c:v>4.077</c:v>
                </c:pt>
                <c:pt idx="4078" formatCode="General">
                  <c:v>4.0780000000000003</c:v>
                </c:pt>
                <c:pt idx="4079" formatCode="General">
                  <c:v>4.0789999999999997</c:v>
                </c:pt>
                <c:pt idx="4080" formatCode="General">
                  <c:v>4.08</c:v>
                </c:pt>
                <c:pt idx="4081" formatCode="General">
                  <c:v>4.0810000000000004</c:v>
                </c:pt>
                <c:pt idx="4082" formatCode="General">
                  <c:v>4.0819999999999999</c:v>
                </c:pt>
                <c:pt idx="4083" formatCode="General">
                  <c:v>4.0830000000000002</c:v>
                </c:pt>
                <c:pt idx="4084" formatCode="General">
                  <c:v>4.0839999999999996</c:v>
                </c:pt>
                <c:pt idx="4085" formatCode="General">
                  <c:v>4.085</c:v>
                </c:pt>
                <c:pt idx="4086" formatCode="General">
                  <c:v>4.0860000000000003</c:v>
                </c:pt>
                <c:pt idx="4087" formatCode="General">
                  <c:v>4.0869999999999997</c:v>
                </c:pt>
                <c:pt idx="4088" formatCode="General">
                  <c:v>4.0880000000000001</c:v>
                </c:pt>
                <c:pt idx="4089" formatCode="General">
                  <c:v>4.0890000000000004</c:v>
                </c:pt>
                <c:pt idx="4090" formatCode="General">
                  <c:v>4.09</c:v>
                </c:pt>
                <c:pt idx="4091" formatCode="General">
                  <c:v>4.0910000000000002</c:v>
                </c:pt>
                <c:pt idx="4092" formatCode="General">
                  <c:v>4.0919999999999996</c:v>
                </c:pt>
                <c:pt idx="4093" formatCode="General">
                  <c:v>4.093</c:v>
                </c:pt>
                <c:pt idx="4094" formatCode="General">
                  <c:v>4.0940000000000003</c:v>
                </c:pt>
                <c:pt idx="4095" formatCode="General">
                  <c:v>4.0949999999999998</c:v>
                </c:pt>
                <c:pt idx="4096" formatCode="General">
                  <c:v>4.0960000000000001</c:v>
                </c:pt>
                <c:pt idx="4097" formatCode="General">
                  <c:v>4.0970000000000004</c:v>
                </c:pt>
                <c:pt idx="4098" formatCode="General">
                  <c:v>4.0979999999999999</c:v>
                </c:pt>
                <c:pt idx="4099" formatCode="General">
                  <c:v>4.0990000000000002</c:v>
                </c:pt>
                <c:pt idx="4100" formatCode="General">
                  <c:v>4.0999999999999996</c:v>
                </c:pt>
                <c:pt idx="4101" formatCode="General">
                  <c:v>4.101</c:v>
                </c:pt>
                <c:pt idx="4102" formatCode="General">
                  <c:v>4.1020000000000003</c:v>
                </c:pt>
                <c:pt idx="4103" formatCode="General">
                  <c:v>4.1029999999999998</c:v>
                </c:pt>
                <c:pt idx="4104" formatCode="General">
                  <c:v>4.1040000000000001</c:v>
                </c:pt>
                <c:pt idx="4105" formatCode="General">
                  <c:v>4.1050000000000004</c:v>
                </c:pt>
                <c:pt idx="4106" formatCode="General">
                  <c:v>4.1059999999999999</c:v>
                </c:pt>
                <c:pt idx="4107" formatCode="General">
                  <c:v>4.1070000000000002</c:v>
                </c:pt>
                <c:pt idx="4108" formatCode="General">
                  <c:v>4.1079999999999997</c:v>
                </c:pt>
                <c:pt idx="4109" formatCode="General">
                  <c:v>4.109</c:v>
                </c:pt>
                <c:pt idx="4110" formatCode="General">
                  <c:v>4.1100000000000003</c:v>
                </c:pt>
                <c:pt idx="4111" formatCode="General">
                  <c:v>4.1109999999999998</c:v>
                </c:pt>
                <c:pt idx="4112" formatCode="General">
                  <c:v>4.1120000000000001</c:v>
                </c:pt>
                <c:pt idx="4113" formatCode="General">
                  <c:v>4.1130000000000004</c:v>
                </c:pt>
                <c:pt idx="4114" formatCode="General">
                  <c:v>4.1139999999999999</c:v>
                </c:pt>
                <c:pt idx="4115" formatCode="General">
                  <c:v>4.1150000000000002</c:v>
                </c:pt>
                <c:pt idx="4116" formatCode="General">
                  <c:v>4.1159999999999997</c:v>
                </c:pt>
                <c:pt idx="4117" formatCode="General">
                  <c:v>4.117</c:v>
                </c:pt>
                <c:pt idx="4118" formatCode="General">
                  <c:v>4.1180000000000003</c:v>
                </c:pt>
                <c:pt idx="4119" formatCode="General">
                  <c:v>4.1189999999999998</c:v>
                </c:pt>
                <c:pt idx="4120" formatCode="General">
                  <c:v>4.12</c:v>
                </c:pt>
                <c:pt idx="4121" formatCode="General">
                  <c:v>4.1210000000000004</c:v>
                </c:pt>
                <c:pt idx="4122" formatCode="General">
                  <c:v>4.1219999999999999</c:v>
                </c:pt>
                <c:pt idx="4123" formatCode="General">
                  <c:v>4.1230000000000002</c:v>
                </c:pt>
                <c:pt idx="4124" formatCode="General">
                  <c:v>4.1239999999999997</c:v>
                </c:pt>
                <c:pt idx="4125" formatCode="General">
                  <c:v>4.125</c:v>
                </c:pt>
                <c:pt idx="4126" formatCode="General">
                  <c:v>4.1260000000000003</c:v>
                </c:pt>
                <c:pt idx="4127" formatCode="General">
                  <c:v>4.1269999999999998</c:v>
                </c:pt>
                <c:pt idx="4128" formatCode="General">
                  <c:v>4.1280000000000001</c:v>
                </c:pt>
                <c:pt idx="4129" formatCode="General">
                  <c:v>4.1289999999999996</c:v>
                </c:pt>
                <c:pt idx="4130" formatCode="General">
                  <c:v>4.13</c:v>
                </c:pt>
                <c:pt idx="4131" formatCode="General">
                  <c:v>4.1310000000000002</c:v>
                </c:pt>
                <c:pt idx="4132" formatCode="General">
                  <c:v>4.1319999999999997</c:v>
                </c:pt>
                <c:pt idx="4133" formatCode="General">
                  <c:v>4.133</c:v>
                </c:pt>
                <c:pt idx="4134" formatCode="General">
                  <c:v>4.1340000000000003</c:v>
                </c:pt>
                <c:pt idx="4135" formatCode="General">
                  <c:v>4.1349999999999998</c:v>
                </c:pt>
                <c:pt idx="4136" formatCode="General">
                  <c:v>4.1360000000000001</c:v>
                </c:pt>
                <c:pt idx="4137" formatCode="General">
                  <c:v>4.1369999999999996</c:v>
                </c:pt>
                <c:pt idx="4138" formatCode="General">
                  <c:v>4.1379999999999999</c:v>
                </c:pt>
                <c:pt idx="4139" formatCode="General">
                  <c:v>4.1390000000000002</c:v>
                </c:pt>
                <c:pt idx="4140" formatCode="General">
                  <c:v>4.1399999999999997</c:v>
                </c:pt>
                <c:pt idx="4141" formatCode="General">
                  <c:v>4.141</c:v>
                </c:pt>
                <c:pt idx="4142" formatCode="General">
                  <c:v>4.1420000000000003</c:v>
                </c:pt>
                <c:pt idx="4143" formatCode="General">
                  <c:v>4.1429999999999998</c:v>
                </c:pt>
                <c:pt idx="4144" formatCode="General">
                  <c:v>4.1440000000000001</c:v>
                </c:pt>
                <c:pt idx="4145" formatCode="General">
                  <c:v>4.1449999999999996</c:v>
                </c:pt>
                <c:pt idx="4146" formatCode="General">
                  <c:v>4.1459999999999999</c:v>
                </c:pt>
                <c:pt idx="4147" formatCode="General">
                  <c:v>4.1470000000000002</c:v>
                </c:pt>
                <c:pt idx="4148" formatCode="General">
                  <c:v>4.1479999999999997</c:v>
                </c:pt>
                <c:pt idx="4149" formatCode="General">
                  <c:v>4.149</c:v>
                </c:pt>
                <c:pt idx="4150" formatCode="General">
                  <c:v>4.1500000000000004</c:v>
                </c:pt>
                <c:pt idx="4151" formatCode="General">
                  <c:v>4.1509999999999998</c:v>
                </c:pt>
                <c:pt idx="4152" formatCode="General">
                  <c:v>4.1520000000000001</c:v>
                </c:pt>
                <c:pt idx="4153" formatCode="General">
                  <c:v>4.1529999999999996</c:v>
                </c:pt>
                <c:pt idx="4154" formatCode="General">
                  <c:v>4.1539999999999999</c:v>
                </c:pt>
                <c:pt idx="4155" formatCode="General">
                  <c:v>4.1550000000000002</c:v>
                </c:pt>
                <c:pt idx="4156" formatCode="General">
                  <c:v>4.1559999999999997</c:v>
                </c:pt>
                <c:pt idx="4157" formatCode="General">
                  <c:v>4.157</c:v>
                </c:pt>
                <c:pt idx="4158" formatCode="General">
                  <c:v>4.1580000000000004</c:v>
                </c:pt>
                <c:pt idx="4159" formatCode="General">
                  <c:v>4.1589999999999998</c:v>
                </c:pt>
                <c:pt idx="4160" formatCode="General">
                  <c:v>4.16</c:v>
                </c:pt>
                <c:pt idx="4161" formatCode="General">
                  <c:v>4.1609999999999996</c:v>
                </c:pt>
                <c:pt idx="4162" formatCode="General">
                  <c:v>4.1619999999999999</c:v>
                </c:pt>
                <c:pt idx="4163" formatCode="General">
                  <c:v>4.1630000000000003</c:v>
                </c:pt>
                <c:pt idx="4164" formatCode="General">
                  <c:v>4.1639999999999997</c:v>
                </c:pt>
                <c:pt idx="4165" formatCode="General">
                  <c:v>4.165</c:v>
                </c:pt>
                <c:pt idx="4166" formatCode="General">
                  <c:v>4.1660000000000004</c:v>
                </c:pt>
                <c:pt idx="4167" formatCode="General">
                  <c:v>4.1669999999999998</c:v>
                </c:pt>
                <c:pt idx="4168" formatCode="General">
                  <c:v>4.1680000000000001</c:v>
                </c:pt>
                <c:pt idx="4169" formatCode="General">
                  <c:v>4.1689999999999996</c:v>
                </c:pt>
                <c:pt idx="4170" formatCode="General">
                  <c:v>4.17</c:v>
                </c:pt>
                <c:pt idx="4171" formatCode="General">
                  <c:v>4.1710000000000003</c:v>
                </c:pt>
                <c:pt idx="4172" formatCode="General">
                  <c:v>4.1719999999999997</c:v>
                </c:pt>
                <c:pt idx="4173" formatCode="General">
                  <c:v>4.173</c:v>
                </c:pt>
                <c:pt idx="4174" formatCode="General">
                  <c:v>4.1740000000000004</c:v>
                </c:pt>
                <c:pt idx="4175" formatCode="General">
                  <c:v>4.1749999999999998</c:v>
                </c:pt>
                <c:pt idx="4176" formatCode="General">
                  <c:v>4.1760000000000002</c:v>
                </c:pt>
                <c:pt idx="4177" formatCode="General">
                  <c:v>4.1769999999999996</c:v>
                </c:pt>
                <c:pt idx="4178" formatCode="General">
                  <c:v>4.1779999999999999</c:v>
                </c:pt>
                <c:pt idx="4179" formatCode="General">
                  <c:v>4.1790000000000003</c:v>
                </c:pt>
                <c:pt idx="4180" formatCode="General">
                  <c:v>4.18</c:v>
                </c:pt>
                <c:pt idx="4181" formatCode="General">
                  <c:v>4.181</c:v>
                </c:pt>
                <c:pt idx="4182" formatCode="General">
                  <c:v>4.1820000000000004</c:v>
                </c:pt>
                <c:pt idx="4183" formatCode="General">
                  <c:v>4.1829999999999998</c:v>
                </c:pt>
                <c:pt idx="4184" formatCode="General">
                  <c:v>4.1840000000000002</c:v>
                </c:pt>
                <c:pt idx="4185" formatCode="General">
                  <c:v>4.1849999999999996</c:v>
                </c:pt>
                <c:pt idx="4186" formatCode="General">
                  <c:v>4.1859999999999999</c:v>
                </c:pt>
                <c:pt idx="4187" formatCode="General">
                  <c:v>4.1870000000000003</c:v>
                </c:pt>
                <c:pt idx="4188" formatCode="General">
                  <c:v>4.1879999999999997</c:v>
                </c:pt>
                <c:pt idx="4189" formatCode="General">
                  <c:v>4.1890000000000001</c:v>
                </c:pt>
                <c:pt idx="4190" formatCode="General">
                  <c:v>4.1900000000000004</c:v>
                </c:pt>
                <c:pt idx="4191" formatCode="General">
                  <c:v>4.1909999999999998</c:v>
                </c:pt>
                <c:pt idx="4192" formatCode="General">
                  <c:v>4.1920000000000002</c:v>
                </c:pt>
                <c:pt idx="4193" formatCode="General">
                  <c:v>4.1929999999999996</c:v>
                </c:pt>
                <c:pt idx="4194" formatCode="General">
                  <c:v>4.194</c:v>
                </c:pt>
                <c:pt idx="4195" formatCode="General">
                  <c:v>4.1950000000000003</c:v>
                </c:pt>
                <c:pt idx="4196" formatCode="General">
                  <c:v>4.1959999999999997</c:v>
                </c:pt>
                <c:pt idx="4197" formatCode="General">
                  <c:v>4.1970000000000001</c:v>
                </c:pt>
                <c:pt idx="4198" formatCode="General">
                  <c:v>4.1980000000000004</c:v>
                </c:pt>
                <c:pt idx="4199" formatCode="General">
                  <c:v>4.1989999999999998</c:v>
                </c:pt>
                <c:pt idx="4200" formatCode="General">
                  <c:v>4.2</c:v>
                </c:pt>
                <c:pt idx="4201" formatCode="General">
                  <c:v>4.2009999999999996</c:v>
                </c:pt>
                <c:pt idx="4202" formatCode="General">
                  <c:v>4.202</c:v>
                </c:pt>
                <c:pt idx="4203" formatCode="General">
                  <c:v>4.2030000000000003</c:v>
                </c:pt>
                <c:pt idx="4204" formatCode="General">
                  <c:v>4.2039999999999997</c:v>
                </c:pt>
                <c:pt idx="4205" formatCode="General">
                  <c:v>4.2050000000000001</c:v>
                </c:pt>
                <c:pt idx="4206" formatCode="General">
                  <c:v>4.2060000000000004</c:v>
                </c:pt>
                <c:pt idx="4207" formatCode="General">
                  <c:v>4.2069999999999999</c:v>
                </c:pt>
                <c:pt idx="4208" formatCode="General">
                  <c:v>4.2080000000000002</c:v>
                </c:pt>
                <c:pt idx="4209" formatCode="General">
                  <c:v>4.2089999999999996</c:v>
                </c:pt>
                <c:pt idx="4210" formatCode="General">
                  <c:v>4.21</c:v>
                </c:pt>
                <c:pt idx="4211" formatCode="General">
                  <c:v>4.2110000000000003</c:v>
                </c:pt>
                <c:pt idx="4212" formatCode="General">
                  <c:v>4.2119999999999997</c:v>
                </c:pt>
                <c:pt idx="4213" formatCode="General">
                  <c:v>4.2130000000000001</c:v>
                </c:pt>
                <c:pt idx="4214" formatCode="General">
                  <c:v>4.2140000000000004</c:v>
                </c:pt>
                <c:pt idx="4215" formatCode="General">
                  <c:v>4.2149999999999999</c:v>
                </c:pt>
                <c:pt idx="4216" formatCode="General">
                  <c:v>4.2160000000000002</c:v>
                </c:pt>
                <c:pt idx="4217" formatCode="General">
                  <c:v>4.2169999999999996</c:v>
                </c:pt>
                <c:pt idx="4218" formatCode="General">
                  <c:v>4.218</c:v>
                </c:pt>
                <c:pt idx="4219" formatCode="General">
                  <c:v>4.2190000000000003</c:v>
                </c:pt>
                <c:pt idx="4220" formatCode="General">
                  <c:v>4.22</c:v>
                </c:pt>
                <c:pt idx="4221" formatCode="General">
                  <c:v>4.2210000000000001</c:v>
                </c:pt>
                <c:pt idx="4222" formatCode="General">
                  <c:v>4.2220000000000004</c:v>
                </c:pt>
                <c:pt idx="4223" formatCode="General">
                  <c:v>4.2229999999999999</c:v>
                </c:pt>
                <c:pt idx="4224" formatCode="General">
                  <c:v>4.2240000000000002</c:v>
                </c:pt>
                <c:pt idx="4225" formatCode="General">
                  <c:v>4.2249999999999996</c:v>
                </c:pt>
                <c:pt idx="4226" formatCode="General">
                  <c:v>4.226</c:v>
                </c:pt>
                <c:pt idx="4227" formatCode="General">
                  <c:v>4.2270000000000003</c:v>
                </c:pt>
                <c:pt idx="4228" formatCode="General">
                  <c:v>4.2279999999999998</c:v>
                </c:pt>
                <c:pt idx="4229" formatCode="General">
                  <c:v>4.2290000000000001</c:v>
                </c:pt>
                <c:pt idx="4230" formatCode="General">
                  <c:v>4.2300000000000004</c:v>
                </c:pt>
                <c:pt idx="4231" formatCode="General">
                  <c:v>4.2309999999999999</c:v>
                </c:pt>
                <c:pt idx="4232" formatCode="General">
                  <c:v>4.2320000000000002</c:v>
                </c:pt>
                <c:pt idx="4233" formatCode="General">
                  <c:v>4.2329999999999997</c:v>
                </c:pt>
                <c:pt idx="4234" formatCode="General">
                  <c:v>4.234</c:v>
                </c:pt>
                <c:pt idx="4235" formatCode="General">
                  <c:v>4.2350000000000003</c:v>
                </c:pt>
                <c:pt idx="4236" formatCode="General">
                  <c:v>4.2359999999999998</c:v>
                </c:pt>
                <c:pt idx="4237" formatCode="General">
                  <c:v>4.2370000000000001</c:v>
                </c:pt>
                <c:pt idx="4238" formatCode="General">
                  <c:v>4.2380000000000004</c:v>
                </c:pt>
                <c:pt idx="4239" formatCode="General">
                  <c:v>4.2389999999999999</c:v>
                </c:pt>
                <c:pt idx="4240" formatCode="General">
                  <c:v>4.24</c:v>
                </c:pt>
                <c:pt idx="4241" formatCode="General">
                  <c:v>4.2409999999999997</c:v>
                </c:pt>
                <c:pt idx="4242" formatCode="General">
                  <c:v>4.242</c:v>
                </c:pt>
                <c:pt idx="4243" formatCode="General">
                  <c:v>4.2430000000000003</c:v>
                </c:pt>
                <c:pt idx="4244" formatCode="General">
                  <c:v>4.2439999999999998</c:v>
                </c:pt>
                <c:pt idx="4245" formatCode="General">
                  <c:v>4.2450000000000001</c:v>
                </c:pt>
                <c:pt idx="4246" formatCode="General">
                  <c:v>4.2460000000000004</c:v>
                </c:pt>
                <c:pt idx="4247" formatCode="General">
                  <c:v>4.2469999999999999</c:v>
                </c:pt>
                <c:pt idx="4248" formatCode="General">
                  <c:v>4.2480000000000002</c:v>
                </c:pt>
                <c:pt idx="4249" formatCode="General">
                  <c:v>4.2489999999999997</c:v>
                </c:pt>
                <c:pt idx="4250" formatCode="General">
                  <c:v>4.25</c:v>
                </c:pt>
                <c:pt idx="4251" formatCode="General">
                  <c:v>4.2510000000000003</c:v>
                </c:pt>
                <c:pt idx="4252" formatCode="General">
                  <c:v>4.2519999999999998</c:v>
                </c:pt>
                <c:pt idx="4253" formatCode="General">
                  <c:v>4.2530000000000001</c:v>
                </c:pt>
                <c:pt idx="4254" formatCode="General">
                  <c:v>4.2539999999999996</c:v>
                </c:pt>
                <c:pt idx="4255" formatCode="General">
                  <c:v>4.2549999999999999</c:v>
                </c:pt>
                <c:pt idx="4256" formatCode="General">
                  <c:v>4.2560000000000002</c:v>
                </c:pt>
                <c:pt idx="4257" formatCode="General">
                  <c:v>4.2569999999999997</c:v>
                </c:pt>
                <c:pt idx="4258" formatCode="General">
                  <c:v>4.258</c:v>
                </c:pt>
                <c:pt idx="4259" formatCode="General">
                  <c:v>4.2590000000000003</c:v>
                </c:pt>
                <c:pt idx="4260" formatCode="General">
                  <c:v>4.26</c:v>
                </c:pt>
                <c:pt idx="4261" formatCode="General">
                  <c:v>4.2610000000000001</c:v>
                </c:pt>
                <c:pt idx="4262" formatCode="General">
                  <c:v>4.2619999999999996</c:v>
                </c:pt>
                <c:pt idx="4263" formatCode="General">
                  <c:v>4.2629999999999999</c:v>
                </c:pt>
                <c:pt idx="4264" formatCode="General">
                  <c:v>4.2640000000000002</c:v>
                </c:pt>
                <c:pt idx="4265" formatCode="General">
                  <c:v>4.2649999999999997</c:v>
                </c:pt>
                <c:pt idx="4266" formatCode="General">
                  <c:v>4.266</c:v>
                </c:pt>
                <c:pt idx="4267" formatCode="General">
                  <c:v>4.2670000000000003</c:v>
                </c:pt>
                <c:pt idx="4268" formatCode="General">
                  <c:v>4.2679999999999998</c:v>
                </c:pt>
                <c:pt idx="4269" formatCode="General">
                  <c:v>4.2690000000000001</c:v>
                </c:pt>
                <c:pt idx="4270" formatCode="General">
                  <c:v>4.2699999999999996</c:v>
                </c:pt>
                <c:pt idx="4271" formatCode="General">
                  <c:v>4.2709999999999999</c:v>
                </c:pt>
                <c:pt idx="4272" formatCode="General">
                  <c:v>4.2720000000000002</c:v>
                </c:pt>
                <c:pt idx="4273" formatCode="General">
                  <c:v>4.2729999999999997</c:v>
                </c:pt>
                <c:pt idx="4274" formatCode="General">
                  <c:v>4.274</c:v>
                </c:pt>
                <c:pt idx="4275" formatCode="General">
                  <c:v>4.2750000000000004</c:v>
                </c:pt>
                <c:pt idx="4276" formatCode="General">
                  <c:v>4.2759999999999998</c:v>
                </c:pt>
                <c:pt idx="4277" formatCode="General">
                  <c:v>4.2770000000000001</c:v>
                </c:pt>
                <c:pt idx="4278" formatCode="General">
                  <c:v>4.2779999999999996</c:v>
                </c:pt>
                <c:pt idx="4279" formatCode="General">
                  <c:v>4.2789999999999999</c:v>
                </c:pt>
                <c:pt idx="4280" formatCode="General">
                  <c:v>4.28</c:v>
                </c:pt>
                <c:pt idx="4281" formatCode="General">
                  <c:v>4.2809999999999997</c:v>
                </c:pt>
                <c:pt idx="4282" formatCode="General">
                  <c:v>4.282</c:v>
                </c:pt>
                <c:pt idx="4283" formatCode="General">
                  <c:v>4.2830000000000004</c:v>
                </c:pt>
                <c:pt idx="4284" formatCode="General">
                  <c:v>4.2839999999999998</c:v>
                </c:pt>
                <c:pt idx="4285" formatCode="General">
                  <c:v>4.2850000000000001</c:v>
                </c:pt>
                <c:pt idx="4286" formatCode="General">
                  <c:v>4.2859999999999996</c:v>
                </c:pt>
                <c:pt idx="4287" formatCode="General">
                  <c:v>4.2869999999999999</c:v>
                </c:pt>
                <c:pt idx="4288" formatCode="General">
                  <c:v>4.2880000000000003</c:v>
                </c:pt>
                <c:pt idx="4289" formatCode="General">
                  <c:v>4.2889999999999997</c:v>
                </c:pt>
                <c:pt idx="4290" formatCode="General">
                  <c:v>4.29</c:v>
                </c:pt>
                <c:pt idx="4291" formatCode="General">
                  <c:v>4.2910000000000004</c:v>
                </c:pt>
                <c:pt idx="4292" formatCode="General">
                  <c:v>4.2919999999999998</c:v>
                </c:pt>
                <c:pt idx="4293" formatCode="General">
                  <c:v>4.2930000000000001</c:v>
                </c:pt>
                <c:pt idx="4294" formatCode="General">
                  <c:v>4.2939999999999996</c:v>
                </c:pt>
                <c:pt idx="4295" formatCode="General">
                  <c:v>4.2949999999999999</c:v>
                </c:pt>
                <c:pt idx="4296" formatCode="General">
                  <c:v>4.2960000000000003</c:v>
                </c:pt>
                <c:pt idx="4297" formatCode="General">
                  <c:v>4.2969999999999997</c:v>
                </c:pt>
                <c:pt idx="4298" formatCode="General">
                  <c:v>4.298</c:v>
                </c:pt>
                <c:pt idx="4299" formatCode="General">
                  <c:v>4.2990000000000004</c:v>
                </c:pt>
                <c:pt idx="4300" formatCode="General">
                  <c:v>4.3</c:v>
                </c:pt>
                <c:pt idx="4301" formatCode="General">
                  <c:v>4.3010000000000002</c:v>
                </c:pt>
                <c:pt idx="4302" formatCode="General">
                  <c:v>4.3019999999999996</c:v>
                </c:pt>
                <c:pt idx="4303" formatCode="General">
                  <c:v>4.3029999999999999</c:v>
                </c:pt>
                <c:pt idx="4304" formatCode="General">
                  <c:v>4.3040000000000003</c:v>
                </c:pt>
                <c:pt idx="4305" formatCode="General">
                  <c:v>4.3049999999999997</c:v>
                </c:pt>
                <c:pt idx="4306" formatCode="General">
                  <c:v>4.306</c:v>
                </c:pt>
                <c:pt idx="4307" formatCode="General">
                  <c:v>4.3070000000000004</c:v>
                </c:pt>
                <c:pt idx="4308" formatCode="General">
                  <c:v>4.3079999999999998</c:v>
                </c:pt>
                <c:pt idx="4309" formatCode="General">
                  <c:v>4.3090000000000002</c:v>
                </c:pt>
                <c:pt idx="4310" formatCode="General">
                  <c:v>4.3099999999999996</c:v>
                </c:pt>
                <c:pt idx="4311" formatCode="General">
                  <c:v>4.3109999999999999</c:v>
                </c:pt>
                <c:pt idx="4312" formatCode="General">
                  <c:v>4.3120000000000003</c:v>
                </c:pt>
                <c:pt idx="4313" formatCode="General">
                  <c:v>4.3129999999999997</c:v>
                </c:pt>
                <c:pt idx="4314" formatCode="General">
                  <c:v>4.3140000000000001</c:v>
                </c:pt>
                <c:pt idx="4315" formatCode="General">
                  <c:v>4.3150000000000004</c:v>
                </c:pt>
                <c:pt idx="4316" formatCode="General">
                  <c:v>4.3159999999999998</c:v>
                </c:pt>
                <c:pt idx="4317" formatCode="General">
                  <c:v>4.3170000000000002</c:v>
                </c:pt>
                <c:pt idx="4318" formatCode="General">
                  <c:v>4.3179999999999996</c:v>
                </c:pt>
                <c:pt idx="4319" formatCode="General">
                  <c:v>4.319</c:v>
                </c:pt>
                <c:pt idx="4320" formatCode="General">
                  <c:v>4.32</c:v>
                </c:pt>
                <c:pt idx="4321" formatCode="General">
                  <c:v>4.3209999999999997</c:v>
                </c:pt>
                <c:pt idx="4322" formatCode="General">
                  <c:v>4.3220000000000001</c:v>
                </c:pt>
                <c:pt idx="4323" formatCode="General">
                  <c:v>4.3230000000000004</c:v>
                </c:pt>
                <c:pt idx="4324" formatCode="General">
                  <c:v>4.3239999999999998</c:v>
                </c:pt>
                <c:pt idx="4325" formatCode="General">
                  <c:v>4.3250000000000002</c:v>
                </c:pt>
                <c:pt idx="4326" formatCode="General">
                  <c:v>4.3259999999999996</c:v>
                </c:pt>
                <c:pt idx="4327" formatCode="General">
                  <c:v>4.327</c:v>
                </c:pt>
                <c:pt idx="4328" formatCode="General">
                  <c:v>4.3280000000000003</c:v>
                </c:pt>
                <c:pt idx="4329" formatCode="General">
                  <c:v>4.3289999999999997</c:v>
                </c:pt>
                <c:pt idx="4330" formatCode="General">
                  <c:v>4.33</c:v>
                </c:pt>
                <c:pt idx="4331" formatCode="General">
                  <c:v>4.3310000000000004</c:v>
                </c:pt>
                <c:pt idx="4332" formatCode="General">
                  <c:v>4.3319999999999999</c:v>
                </c:pt>
                <c:pt idx="4333" formatCode="General">
                  <c:v>4.3330000000000002</c:v>
                </c:pt>
                <c:pt idx="4334" formatCode="General">
                  <c:v>4.3339999999999996</c:v>
                </c:pt>
                <c:pt idx="4335" formatCode="General">
                  <c:v>4.335</c:v>
                </c:pt>
                <c:pt idx="4336" formatCode="General">
                  <c:v>4.3360000000000003</c:v>
                </c:pt>
                <c:pt idx="4337" formatCode="General">
                  <c:v>4.3369999999999997</c:v>
                </c:pt>
                <c:pt idx="4338" formatCode="General">
                  <c:v>4.3380000000000001</c:v>
                </c:pt>
                <c:pt idx="4339" formatCode="General">
                  <c:v>4.3390000000000004</c:v>
                </c:pt>
                <c:pt idx="4340" formatCode="General">
                  <c:v>4.34</c:v>
                </c:pt>
                <c:pt idx="4341" formatCode="General">
                  <c:v>4.3410000000000002</c:v>
                </c:pt>
                <c:pt idx="4342" formatCode="General">
                  <c:v>4.3419999999999996</c:v>
                </c:pt>
                <c:pt idx="4343" formatCode="General">
                  <c:v>4.343</c:v>
                </c:pt>
                <c:pt idx="4344" formatCode="General">
                  <c:v>4.3440000000000003</c:v>
                </c:pt>
                <c:pt idx="4345" formatCode="General">
                  <c:v>4.3449999999999998</c:v>
                </c:pt>
                <c:pt idx="4346" formatCode="General">
                  <c:v>4.3460000000000001</c:v>
                </c:pt>
                <c:pt idx="4347" formatCode="General">
                  <c:v>4.3470000000000004</c:v>
                </c:pt>
                <c:pt idx="4348" formatCode="General">
                  <c:v>4.3479999999999999</c:v>
                </c:pt>
                <c:pt idx="4349" formatCode="General">
                  <c:v>4.3490000000000002</c:v>
                </c:pt>
                <c:pt idx="4350" formatCode="General">
                  <c:v>4.3499999999999996</c:v>
                </c:pt>
                <c:pt idx="4351" formatCode="General">
                  <c:v>4.351</c:v>
                </c:pt>
                <c:pt idx="4352" formatCode="General">
                  <c:v>4.3520000000000003</c:v>
                </c:pt>
                <c:pt idx="4353" formatCode="General">
                  <c:v>4.3529999999999998</c:v>
                </c:pt>
                <c:pt idx="4354" formatCode="General">
                  <c:v>4.3540000000000001</c:v>
                </c:pt>
                <c:pt idx="4355" formatCode="General">
                  <c:v>4.3550000000000004</c:v>
                </c:pt>
                <c:pt idx="4356" formatCode="General">
                  <c:v>4.3559999999999999</c:v>
                </c:pt>
                <c:pt idx="4357" formatCode="General">
                  <c:v>4.3570000000000002</c:v>
                </c:pt>
                <c:pt idx="4358" formatCode="General">
                  <c:v>4.3579999999999997</c:v>
                </c:pt>
                <c:pt idx="4359" formatCode="General">
                  <c:v>4.359</c:v>
                </c:pt>
                <c:pt idx="4360" formatCode="General">
                  <c:v>4.3600000000000003</c:v>
                </c:pt>
                <c:pt idx="4361" formatCode="General">
                  <c:v>4.3609999999999998</c:v>
                </c:pt>
                <c:pt idx="4362" formatCode="General">
                  <c:v>4.3620000000000001</c:v>
                </c:pt>
                <c:pt idx="4363" formatCode="General">
                  <c:v>4.3630000000000004</c:v>
                </c:pt>
                <c:pt idx="4364" formatCode="General">
                  <c:v>4.3639999999999999</c:v>
                </c:pt>
                <c:pt idx="4365" formatCode="General">
                  <c:v>4.3650000000000002</c:v>
                </c:pt>
                <c:pt idx="4366" formatCode="General">
                  <c:v>4.3659999999999997</c:v>
                </c:pt>
                <c:pt idx="4367" formatCode="General">
                  <c:v>4.367</c:v>
                </c:pt>
                <c:pt idx="4368" formatCode="General">
                  <c:v>4.3680000000000003</c:v>
                </c:pt>
                <c:pt idx="4369" formatCode="General">
                  <c:v>4.3689999999999998</c:v>
                </c:pt>
                <c:pt idx="4370" formatCode="General">
                  <c:v>4.37</c:v>
                </c:pt>
                <c:pt idx="4371" formatCode="General">
                  <c:v>4.3710000000000004</c:v>
                </c:pt>
                <c:pt idx="4372" formatCode="General">
                  <c:v>4.3719999999999999</c:v>
                </c:pt>
                <c:pt idx="4373" formatCode="General">
                  <c:v>4.3730000000000002</c:v>
                </c:pt>
                <c:pt idx="4374" formatCode="General">
                  <c:v>4.3739999999999997</c:v>
                </c:pt>
                <c:pt idx="4375" formatCode="General">
                  <c:v>4.375</c:v>
                </c:pt>
                <c:pt idx="4376" formatCode="General">
                  <c:v>4.3760000000000003</c:v>
                </c:pt>
                <c:pt idx="4377" formatCode="General">
                  <c:v>4.3769999999999998</c:v>
                </c:pt>
                <c:pt idx="4378" formatCode="General">
                  <c:v>4.3780000000000001</c:v>
                </c:pt>
                <c:pt idx="4379" formatCode="General">
                  <c:v>4.3789999999999996</c:v>
                </c:pt>
                <c:pt idx="4380" formatCode="General">
                  <c:v>4.38</c:v>
                </c:pt>
                <c:pt idx="4381" formatCode="General">
                  <c:v>4.3810000000000002</c:v>
                </c:pt>
                <c:pt idx="4382" formatCode="General">
                  <c:v>4.3819999999999997</c:v>
                </c:pt>
                <c:pt idx="4383" formatCode="General">
                  <c:v>4.383</c:v>
                </c:pt>
                <c:pt idx="4384" formatCode="General">
                  <c:v>4.3840000000000003</c:v>
                </c:pt>
                <c:pt idx="4385" formatCode="General">
                  <c:v>4.3849999999999998</c:v>
                </c:pt>
                <c:pt idx="4386" formatCode="General">
                  <c:v>4.3860000000000001</c:v>
                </c:pt>
                <c:pt idx="4387" formatCode="General">
                  <c:v>4.3869999999999996</c:v>
                </c:pt>
                <c:pt idx="4388" formatCode="General">
                  <c:v>4.3879999999999999</c:v>
                </c:pt>
                <c:pt idx="4389" formatCode="General">
                  <c:v>4.3890000000000002</c:v>
                </c:pt>
                <c:pt idx="4390" formatCode="General">
                  <c:v>4.3899999999999997</c:v>
                </c:pt>
                <c:pt idx="4391" formatCode="General">
                  <c:v>4.391</c:v>
                </c:pt>
                <c:pt idx="4392" formatCode="General">
                  <c:v>4.3920000000000003</c:v>
                </c:pt>
                <c:pt idx="4393" formatCode="General">
                  <c:v>4.3929999999999998</c:v>
                </c:pt>
                <c:pt idx="4394" formatCode="General">
                  <c:v>4.3940000000000001</c:v>
                </c:pt>
                <c:pt idx="4395" formatCode="General">
                  <c:v>4.3949999999999996</c:v>
                </c:pt>
                <c:pt idx="4396" formatCode="General">
                  <c:v>4.3959999999999999</c:v>
                </c:pt>
                <c:pt idx="4397" formatCode="General">
                  <c:v>4.3970000000000002</c:v>
                </c:pt>
                <c:pt idx="4398" formatCode="General">
                  <c:v>4.3979999999999997</c:v>
                </c:pt>
                <c:pt idx="4399" formatCode="General">
                  <c:v>4.399</c:v>
                </c:pt>
                <c:pt idx="4400" formatCode="General">
                  <c:v>4.4000000000000004</c:v>
                </c:pt>
                <c:pt idx="4401" formatCode="General">
                  <c:v>4.4009999999999998</c:v>
                </c:pt>
                <c:pt idx="4402" formatCode="General">
                  <c:v>4.4020000000000001</c:v>
                </c:pt>
                <c:pt idx="4403" formatCode="General">
                  <c:v>4.4029999999999996</c:v>
                </c:pt>
                <c:pt idx="4404" formatCode="General">
                  <c:v>4.4039999999999999</c:v>
                </c:pt>
                <c:pt idx="4405" formatCode="General">
                  <c:v>4.4050000000000002</c:v>
                </c:pt>
                <c:pt idx="4406" formatCode="General">
                  <c:v>4.4059999999999997</c:v>
                </c:pt>
                <c:pt idx="4407" formatCode="General">
                  <c:v>4.407</c:v>
                </c:pt>
                <c:pt idx="4408" formatCode="General">
                  <c:v>4.4080000000000004</c:v>
                </c:pt>
                <c:pt idx="4409" formatCode="General">
                  <c:v>4.4089999999999998</c:v>
                </c:pt>
                <c:pt idx="4410" formatCode="General">
                  <c:v>4.41</c:v>
                </c:pt>
                <c:pt idx="4411" formatCode="General">
                  <c:v>4.4109999999999996</c:v>
                </c:pt>
                <c:pt idx="4412" formatCode="General">
                  <c:v>4.4119999999999999</c:v>
                </c:pt>
                <c:pt idx="4413" formatCode="General">
                  <c:v>4.4130000000000003</c:v>
                </c:pt>
                <c:pt idx="4414" formatCode="General">
                  <c:v>4.4139999999999997</c:v>
                </c:pt>
                <c:pt idx="4415" formatCode="General">
                  <c:v>4.415</c:v>
                </c:pt>
                <c:pt idx="4416" formatCode="General">
                  <c:v>4.4160000000000004</c:v>
                </c:pt>
                <c:pt idx="4417" formatCode="General">
                  <c:v>4.4169999999999998</c:v>
                </c:pt>
                <c:pt idx="4418" formatCode="General">
                  <c:v>4.4180000000000001</c:v>
                </c:pt>
                <c:pt idx="4419" formatCode="General">
                  <c:v>4.4189999999999996</c:v>
                </c:pt>
                <c:pt idx="4420" formatCode="General">
                  <c:v>4.42</c:v>
                </c:pt>
                <c:pt idx="4421" formatCode="General">
                  <c:v>4.4210000000000003</c:v>
                </c:pt>
                <c:pt idx="4422" formatCode="General">
                  <c:v>4.4219999999999997</c:v>
                </c:pt>
                <c:pt idx="4423" formatCode="General">
                  <c:v>4.423</c:v>
                </c:pt>
                <c:pt idx="4424" formatCode="General">
                  <c:v>4.4240000000000004</c:v>
                </c:pt>
                <c:pt idx="4425" formatCode="General">
                  <c:v>4.4249999999999998</c:v>
                </c:pt>
                <c:pt idx="4426" formatCode="General">
                  <c:v>4.4260000000000002</c:v>
                </c:pt>
                <c:pt idx="4427" formatCode="General">
                  <c:v>4.4269999999999996</c:v>
                </c:pt>
                <c:pt idx="4428" formatCode="General">
                  <c:v>4.4279999999999999</c:v>
                </c:pt>
                <c:pt idx="4429" formatCode="General">
                  <c:v>4.4290000000000003</c:v>
                </c:pt>
                <c:pt idx="4430" formatCode="General">
                  <c:v>4.43</c:v>
                </c:pt>
                <c:pt idx="4431" formatCode="General">
                  <c:v>4.431</c:v>
                </c:pt>
                <c:pt idx="4432" formatCode="General">
                  <c:v>4.4320000000000004</c:v>
                </c:pt>
                <c:pt idx="4433" formatCode="General">
                  <c:v>4.4329999999999998</c:v>
                </c:pt>
                <c:pt idx="4434" formatCode="General">
                  <c:v>4.4340000000000002</c:v>
                </c:pt>
                <c:pt idx="4435" formatCode="General">
                  <c:v>4.4349999999999996</c:v>
                </c:pt>
                <c:pt idx="4436" formatCode="General">
                  <c:v>4.4359999999999999</c:v>
                </c:pt>
                <c:pt idx="4437" formatCode="General">
                  <c:v>4.4370000000000003</c:v>
                </c:pt>
                <c:pt idx="4438" formatCode="General">
                  <c:v>4.4379999999999997</c:v>
                </c:pt>
                <c:pt idx="4439" formatCode="General">
                  <c:v>4.4390000000000001</c:v>
                </c:pt>
                <c:pt idx="4440" formatCode="General">
                  <c:v>4.4400000000000004</c:v>
                </c:pt>
                <c:pt idx="4441" formatCode="General">
                  <c:v>4.4409999999999998</c:v>
                </c:pt>
                <c:pt idx="4442" formatCode="General">
                  <c:v>4.4420000000000002</c:v>
                </c:pt>
                <c:pt idx="4443" formatCode="General">
                  <c:v>4.4429999999999996</c:v>
                </c:pt>
                <c:pt idx="4444" formatCode="General">
                  <c:v>4.444</c:v>
                </c:pt>
                <c:pt idx="4445" formatCode="General">
                  <c:v>4.4450000000000003</c:v>
                </c:pt>
                <c:pt idx="4446" formatCode="General">
                  <c:v>4.4459999999999997</c:v>
                </c:pt>
                <c:pt idx="4447" formatCode="General">
                  <c:v>4.4470000000000001</c:v>
                </c:pt>
                <c:pt idx="4448" formatCode="General">
                  <c:v>4.4480000000000004</c:v>
                </c:pt>
                <c:pt idx="4449" formatCode="General">
                  <c:v>4.4489999999999998</c:v>
                </c:pt>
                <c:pt idx="4450" formatCode="General">
                  <c:v>4.45</c:v>
                </c:pt>
                <c:pt idx="4451" formatCode="General">
                  <c:v>4.4509999999999996</c:v>
                </c:pt>
                <c:pt idx="4452" formatCode="General">
                  <c:v>4.452</c:v>
                </c:pt>
                <c:pt idx="4453" formatCode="General">
                  <c:v>4.4530000000000003</c:v>
                </c:pt>
                <c:pt idx="4454" formatCode="General">
                  <c:v>4.4539999999999997</c:v>
                </c:pt>
                <c:pt idx="4455" formatCode="General">
                  <c:v>4.4550000000000001</c:v>
                </c:pt>
                <c:pt idx="4456" formatCode="General">
                  <c:v>4.4560000000000004</c:v>
                </c:pt>
                <c:pt idx="4457" formatCode="General">
                  <c:v>4.4569999999999999</c:v>
                </c:pt>
                <c:pt idx="4458" formatCode="General">
                  <c:v>4.4580000000000002</c:v>
                </c:pt>
                <c:pt idx="4459" formatCode="General">
                  <c:v>4.4589999999999996</c:v>
                </c:pt>
                <c:pt idx="4460" formatCode="General">
                  <c:v>4.46</c:v>
                </c:pt>
                <c:pt idx="4461" formatCode="General">
                  <c:v>4.4610000000000003</c:v>
                </c:pt>
                <c:pt idx="4462" formatCode="General">
                  <c:v>4.4619999999999997</c:v>
                </c:pt>
                <c:pt idx="4463" formatCode="General">
                  <c:v>4.4630000000000001</c:v>
                </c:pt>
                <c:pt idx="4464" formatCode="General">
                  <c:v>4.4640000000000004</c:v>
                </c:pt>
                <c:pt idx="4465" formatCode="General">
                  <c:v>4.4649999999999999</c:v>
                </c:pt>
                <c:pt idx="4466" formatCode="General">
                  <c:v>4.4660000000000002</c:v>
                </c:pt>
                <c:pt idx="4467" formatCode="General">
                  <c:v>4.4669999999999996</c:v>
                </c:pt>
                <c:pt idx="4468" formatCode="General">
                  <c:v>4.468</c:v>
                </c:pt>
                <c:pt idx="4469" formatCode="General">
                  <c:v>4.4690000000000003</c:v>
                </c:pt>
                <c:pt idx="4470" formatCode="General">
                  <c:v>4.47</c:v>
                </c:pt>
                <c:pt idx="4471" formatCode="General">
                  <c:v>4.4710000000000001</c:v>
                </c:pt>
                <c:pt idx="4472" formatCode="General">
                  <c:v>4.4720000000000004</c:v>
                </c:pt>
                <c:pt idx="4473" formatCode="General">
                  <c:v>4.4729999999999999</c:v>
                </c:pt>
                <c:pt idx="4474" formatCode="General">
                  <c:v>4.4740000000000002</c:v>
                </c:pt>
                <c:pt idx="4475" formatCode="General">
                  <c:v>4.4749999999999996</c:v>
                </c:pt>
                <c:pt idx="4476" formatCode="General">
                  <c:v>4.476</c:v>
                </c:pt>
                <c:pt idx="4477" formatCode="General">
                  <c:v>4.4770000000000003</c:v>
                </c:pt>
                <c:pt idx="4478" formatCode="General">
                  <c:v>4.4779999999999998</c:v>
                </c:pt>
                <c:pt idx="4479" formatCode="General">
                  <c:v>4.4790000000000001</c:v>
                </c:pt>
                <c:pt idx="4480" formatCode="General">
                  <c:v>4.4800000000000004</c:v>
                </c:pt>
                <c:pt idx="4481" formatCode="General">
                  <c:v>4.4809999999999999</c:v>
                </c:pt>
                <c:pt idx="4482" formatCode="General">
                  <c:v>4.4820000000000002</c:v>
                </c:pt>
                <c:pt idx="4483" formatCode="General">
                  <c:v>4.4829999999999997</c:v>
                </c:pt>
                <c:pt idx="4484" formatCode="General">
                  <c:v>4.484</c:v>
                </c:pt>
                <c:pt idx="4485" formatCode="General">
                  <c:v>4.4850000000000003</c:v>
                </c:pt>
                <c:pt idx="4486" formatCode="General">
                  <c:v>4.4859999999999998</c:v>
                </c:pt>
                <c:pt idx="4487" formatCode="General">
                  <c:v>4.4870000000000001</c:v>
                </c:pt>
                <c:pt idx="4488" formatCode="General">
                  <c:v>4.4880000000000004</c:v>
                </c:pt>
                <c:pt idx="4489" formatCode="General">
                  <c:v>4.4889999999999999</c:v>
                </c:pt>
                <c:pt idx="4490" formatCode="General">
                  <c:v>4.49</c:v>
                </c:pt>
                <c:pt idx="4491" formatCode="General">
                  <c:v>4.4909999999999997</c:v>
                </c:pt>
                <c:pt idx="4492" formatCode="General">
                  <c:v>4.492</c:v>
                </c:pt>
                <c:pt idx="4493" formatCode="General">
                  <c:v>4.4930000000000003</c:v>
                </c:pt>
                <c:pt idx="4494" formatCode="General">
                  <c:v>4.4939999999999998</c:v>
                </c:pt>
                <c:pt idx="4495" formatCode="General">
                  <c:v>4.4950000000000001</c:v>
                </c:pt>
                <c:pt idx="4496" formatCode="General">
                  <c:v>4.4960000000000004</c:v>
                </c:pt>
                <c:pt idx="4497" formatCode="General">
                  <c:v>4.4969999999999999</c:v>
                </c:pt>
                <c:pt idx="4498" formatCode="General">
                  <c:v>4.4980000000000002</c:v>
                </c:pt>
                <c:pt idx="4499" formatCode="General">
                  <c:v>4.4989999999999997</c:v>
                </c:pt>
                <c:pt idx="4500" formatCode="General">
                  <c:v>4.5</c:v>
                </c:pt>
                <c:pt idx="4501" formatCode="General">
                  <c:v>4.5010000000000003</c:v>
                </c:pt>
                <c:pt idx="4502" formatCode="General">
                  <c:v>4.5019999999999998</c:v>
                </c:pt>
                <c:pt idx="4503" formatCode="General">
                  <c:v>4.5030000000000001</c:v>
                </c:pt>
                <c:pt idx="4504" formatCode="General">
                  <c:v>4.5039999999999996</c:v>
                </c:pt>
                <c:pt idx="4505" formatCode="General">
                  <c:v>4.5049999999999999</c:v>
                </c:pt>
                <c:pt idx="4506" formatCode="General">
                  <c:v>4.5060000000000002</c:v>
                </c:pt>
                <c:pt idx="4507" formatCode="General">
                  <c:v>4.5069999999999997</c:v>
                </c:pt>
                <c:pt idx="4508" formatCode="General">
                  <c:v>4.508</c:v>
                </c:pt>
                <c:pt idx="4509" formatCode="General">
                  <c:v>4.5090000000000003</c:v>
                </c:pt>
                <c:pt idx="4510" formatCode="General">
                  <c:v>4.51</c:v>
                </c:pt>
                <c:pt idx="4511" formatCode="General">
                  <c:v>4.5110000000000001</c:v>
                </c:pt>
                <c:pt idx="4512" formatCode="General">
                  <c:v>4.5119999999999996</c:v>
                </c:pt>
                <c:pt idx="4513" formatCode="General">
                  <c:v>4.5129999999999999</c:v>
                </c:pt>
                <c:pt idx="4514" formatCode="General">
                  <c:v>4.5140000000000002</c:v>
                </c:pt>
                <c:pt idx="4515" formatCode="General">
                  <c:v>4.5149999999999997</c:v>
                </c:pt>
                <c:pt idx="4516" formatCode="General">
                  <c:v>4.516</c:v>
                </c:pt>
                <c:pt idx="4517" formatCode="General">
                  <c:v>4.5170000000000003</c:v>
                </c:pt>
                <c:pt idx="4518" formatCode="General">
                  <c:v>4.5179999999999998</c:v>
                </c:pt>
                <c:pt idx="4519" formatCode="General">
                  <c:v>4.5190000000000001</c:v>
                </c:pt>
                <c:pt idx="4520" formatCode="General">
                  <c:v>4.5199999999999996</c:v>
                </c:pt>
                <c:pt idx="4521" formatCode="General">
                  <c:v>4.5209999999999999</c:v>
                </c:pt>
                <c:pt idx="4522" formatCode="General">
                  <c:v>4.5220000000000002</c:v>
                </c:pt>
                <c:pt idx="4523" formatCode="General">
                  <c:v>4.5229999999999997</c:v>
                </c:pt>
                <c:pt idx="4524" formatCode="General">
                  <c:v>4.524</c:v>
                </c:pt>
                <c:pt idx="4525" formatCode="General">
                  <c:v>4.5250000000000004</c:v>
                </c:pt>
                <c:pt idx="4526" formatCode="General">
                  <c:v>4.5259999999999998</c:v>
                </c:pt>
                <c:pt idx="4527" formatCode="General">
                  <c:v>4.5270000000000001</c:v>
                </c:pt>
                <c:pt idx="4528" formatCode="General">
                  <c:v>4.5279999999999996</c:v>
                </c:pt>
                <c:pt idx="4529" formatCode="General">
                  <c:v>4.5289999999999999</c:v>
                </c:pt>
                <c:pt idx="4530" formatCode="General">
                  <c:v>4.53</c:v>
                </c:pt>
                <c:pt idx="4531" formatCode="General">
                  <c:v>4.5309999999999997</c:v>
                </c:pt>
                <c:pt idx="4532" formatCode="General">
                  <c:v>4.532</c:v>
                </c:pt>
                <c:pt idx="4533" formatCode="General">
                  <c:v>4.5330000000000004</c:v>
                </c:pt>
                <c:pt idx="4534" formatCode="General">
                  <c:v>4.5339999999999998</c:v>
                </c:pt>
                <c:pt idx="4535" formatCode="General">
                  <c:v>4.5350000000000001</c:v>
                </c:pt>
                <c:pt idx="4536" formatCode="General">
                  <c:v>4.5359999999999996</c:v>
                </c:pt>
                <c:pt idx="4537" formatCode="General">
                  <c:v>4.5369999999999999</c:v>
                </c:pt>
                <c:pt idx="4538" formatCode="General">
                  <c:v>4.5380000000000003</c:v>
                </c:pt>
                <c:pt idx="4539" formatCode="General">
                  <c:v>4.5389999999999997</c:v>
                </c:pt>
                <c:pt idx="4540" formatCode="General">
                  <c:v>4.54</c:v>
                </c:pt>
                <c:pt idx="4541" formatCode="General">
                  <c:v>4.5410000000000004</c:v>
                </c:pt>
                <c:pt idx="4542" formatCode="General">
                  <c:v>4.5419999999999998</c:v>
                </c:pt>
                <c:pt idx="4543" formatCode="General">
                  <c:v>4.5430000000000001</c:v>
                </c:pt>
                <c:pt idx="4544" formatCode="General">
                  <c:v>4.5439999999999996</c:v>
                </c:pt>
                <c:pt idx="4545" formatCode="General">
                  <c:v>4.5449999999999999</c:v>
                </c:pt>
                <c:pt idx="4546" formatCode="General">
                  <c:v>4.5460000000000003</c:v>
                </c:pt>
                <c:pt idx="4547" formatCode="General">
                  <c:v>4.5469999999999997</c:v>
                </c:pt>
                <c:pt idx="4548" formatCode="General">
                  <c:v>4.548</c:v>
                </c:pt>
                <c:pt idx="4549" formatCode="General">
                  <c:v>4.5490000000000004</c:v>
                </c:pt>
                <c:pt idx="4550" formatCode="General">
                  <c:v>4.55</c:v>
                </c:pt>
                <c:pt idx="4551" formatCode="General">
                  <c:v>4.5510000000000002</c:v>
                </c:pt>
                <c:pt idx="4552" formatCode="General">
                  <c:v>4.5519999999999996</c:v>
                </c:pt>
                <c:pt idx="4553" formatCode="General">
                  <c:v>4.5529999999999999</c:v>
                </c:pt>
                <c:pt idx="4554" formatCode="General">
                  <c:v>4.5540000000000003</c:v>
                </c:pt>
                <c:pt idx="4555" formatCode="General">
                  <c:v>4.5549999999999997</c:v>
                </c:pt>
                <c:pt idx="4556" formatCode="General">
                  <c:v>4.556</c:v>
                </c:pt>
                <c:pt idx="4557" formatCode="General">
                  <c:v>4.5570000000000004</c:v>
                </c:pt>
                <c:pt idx="4558" formatCode="General">
                  <c:v>4.5579999999999998</c:v>
                </c:pt>
                <c:pt idx="4559" formatCode="General">
                  <c:v>4.5590000000000002</c:v>
                </c:pt>
                <c:pt idx="4560" formatCode="General">
                  <c:v>4.5599999999999996</c:v>
                </c:pt>
                <c:pt idx="4561" formatCode="General">
                  <c:v>4.5609999999999999</c:v>
                </c:pt>
                <c:pt idx="4562" formatCode="General">
                  <c:v>4.5620000000000003</c:v>
                </c:pt>
                <c:pt idx="4563" formatCode="General">
                  <c:v>4.5629999999999997</c:v>
                </c:pt>
                <c:pt idx="4564" formatCode="General">
                  <c:v>4.5640000000000001</c:v>
                </c:pt>
                <c:pt idx="4565" formatCode="General">
                  <c:v>4.5650000000000004</c:v>
                </c:pt>
                <c:pt idx="4566" formatCode="General">
                  <c:v>4.5659999999999998</c:v>
                </c:pt>
                <c:pt idx="4567" formatCode="General">
                  <c:v>4.5670000000000002</c:v>
                </c:pt>
                <c:pt idx="4568" formatCode="General">
                  <c:v>4.5679999999999996</c:v>
                </c:pt>
                <c:pt idx="4569" formatCode="General">
                  <c:v>4.569</c:v>
                </c:pt>
                <c:pt idx="4570" formatCode="General">
                  <c:v>4.57</c:v>
                </c:pt>
                <c:pt idx="4571" formatCode="General">
                  <c:v>4.5709999999999997</c:v>
                </c:pt>
                <c:pt idx="4572" formatCode="General">
                  <c:v>4.5720000000000001</c:v>
                </c:pt>
                <c:pt idx="4573" formatCode="General">
                  <c:v>4.5730000000000004</c:v>
                </c:pt>
                <c:pt idx="4574" formatCode="General">
                  <c:v>4.5739999999999998</c:v>
                </c:pt>
                <c:pt idx="4575" formatCode="General">
                  <c:v>4.5750000000000002</c:v>
                </c:pt>
                <c:pt idx="4576" formatCode="General">
                  <c:v>4.5759999999999996</c:v>
                </c:pt>
                <c:pt idx="4577" formatCode="General">
                  <c:v>4.577</c:v>
                </c:pt>
                <c:pt idx="4578" formatCode="General">
                  <c:v>4.5780000000000003</c:v>
                </c:pt>
                <c:pt idx="4579" formatCode="General">
                  <c:v>4.5789999999999997</c:v>
                </c:pt>
                <c:pt idx="4580" formatCode="General">
                  <c:v>4.58</c:v>
                </c:pt>
                <c:pt idx="4581" formatCode="General">
                  <c:v>4.5810000000000004</c:v>
                </c:pt>
                <c:pt idx="4582" formatCode="General">
                  <c:v>4.5819999999999999</c:v>
                </c:pt>
                <c:pt idx="4583" formatCode="General">
                  <c:v>4.5830000000000002</c:v>
                </c:pt>
                <c:pt idx="4584" formatCode="General">
                  <c:v>4.5839999999999996</c:v>
                </c:pt>
                <c:pt idx="4585" formatCode="General">
                  <c:v>4.585</c:v>
                </c:pt>
                <c:pt idx="4586" formatCode="General">
                  <c:v>4.5860000000000003</c:v>
                </c:pt>
                <c:pt idx="4587" formatCode="General">
                  <c:v>4.5869999999999997</c:v>
                </c:pt>
                <c:pt idx="4588" formatCode="General">
                  <c:v>4.5880000000000001</c:v>
                </c:pt>
                <c:pt idx="4589" formatCode="General">
                  <c:v>4.5890000000000004</c:v>
                </c:pt>
                <c:pt idx="4590" formatCode="General">
                  <c:v>4.59</c:v>
                </c:pt>
                <c:pt idx="4591" formatCode="General">
                  <c:v>4.5910000000000002</c:v>
                </c:pt>
                <c:pt idx="4592" formatCode="General">
                  <c:v>4.5919999999999996</c:v>
                </c:pt>
                <c:pt idx="4593" formatCode="General">
                  <c:v>4.593</c:v>
                </c:pt>
                <c:pt idx="4594" formatCode="General">
                  <c:v>4.5940000000000003</c:v>
                </c:pt>
                <c:pt idx="4595" formatCode="General">
                  <c:v>4.5949999999999998</c:v>
                </c:pt>
                <c:pt idx="4596" formatCode="General">
                  <c:v>4.5960000000000001</c:v>
                </c:pt>
                <c:pt idx="4597" formatCode="General">
                  <c:v>4.5970000000000004</c:v>
                </c:pt>
                <c:pt idx="4598" formatCode="General">
                  <c:v>4.5979999999999999</c:v>
                </c:pt>
                <c:pt idx="4599" formatCode="General">
                  <c:v>4.5990000000000002</c:v>
                </c:pt>
                <c:pt idx="4600" formatCode="General">
                  <c:v>4.5999999999999996</c:v>
                </c:pt>
                <c:pt idx="4601" formatCode="General">
                  <c:v>4.601</c:v>
                </c:pt>
                <c:pt idx="4602" formatCode="General">
                  <c:v>4.6020000000000003</c:v>
                </c:pt>
                <c:pt idx="4603" formatCode="General">
                  <c:v>4.6029999999999998</c:v>
                </c:pt>
                <c:pt idx="4604" formatCode="General">
                  <c:v>4.6040000000000001</c:v>
                </c:pt>
                <c:pt idx="4605" formatCode="General">
                  <c:v>4.6050000000000004</c:v>
                </c:pt>
                <c:pt idx="4606" formatCode="General">
                  <c:v>4.6059999999999999</c:v>
                </c:pt>
                <c:pt idx="4607" formatCode="General">
                  <c:v>4.6070000000000002</c:v>
                </c:pt>
                <c:pt idx="4608" formatCode="General">
                  <c:v>4.6079999999999997</c:v>
                </c:pt>
                <c:pt idx="4609" formatCode="General">
                  <c:v>4.609</c:v>
                </c:pt>
                <c:pt idx="4610" formatCode="General">
                  <c:v>4.6100000000000003</c:v>
                </c:pt>
                <c:pt idx="4611" formatCode="General">
                  <c:v>4.6109999999999998</c:v>
                </c:pt>
                <c:pt idx="4612" formatCode="General">
                  <c:v>4.6120000000000001</c:v>
                </c:pt>
                <c:pt idx="4613" formatCode="General">
                  <c:v>4.6130000000000004</c:v>
                </c:pt>
                <c:pt idx="4614" formatCode="General">
                  <c:v>4.6139999999999999</c:v>
                </c:pt>
                <c:pt idx="4615" formatCode="General">
                  <c:v>4.6150000000000002</c:v>
                </c:pt>
                <c:pt idx="4616" formatCode="General">
                  <c:v>4.6159999999999997</c:v>
                </c:pt>
                <c:pt idx="4617" formatCode="General">
                  <c:v>4.617</c:v>
                </c:pt>
                <c:pt idx="4618" formatCode="General">
                  <c:v>4.6180000000000003</c:v>
                </c:pt>
                <c:pt idx="4619" formatCode="General">
                  <c:v>4.6189999999999998</c:v>
                </c:pt>
                <c:pt idx="4620" formatCode="General">
                  <c:v>4.62</c:v>
                </c:pt>
                <c:pt idx="4621" formatCode="General">
                  <c:v>4.6210000000000004</c:v>
                </c:pt>
                <c:pt idx="4622" formatCode="General">
                  <c:v>4.6219999999999999</c:v>
                </c:pt>
                <c:pt idx="4623" formatCode="General">
                  <c:v>4.6230000000000002</c:v>
                </c:pt>
                <c:pt idx="4624" formatCode="General">
                  <c:v>4.6239999999999997</c:v>
                </c:pt>
                <c:pt idx="4625" formatCode="General">
                  <c:v>4.625</c:v>
                </c:pt>
                <c:pt idx="4626" formatCode="General">
                  <c:v>4.6260000000000003</c:v>
                </c:pt>
                <c:pt idx="4627" formatCode="General">
                  <c:v>4.6269999999999998</c:v>
                </c:pt>
                <c:pt idx="4628" formatCode="General">
                  <c:v>4.6280000000000001</c:v>
                </c:pt>
                <c:pt idx="4629" formatCode="General">
                  <c:v>4.6289999999999996</c:v>
                </c:pt>
                <c:pt idx="4630" formatCode="General">
                  <c:v>4.63</c:v>
                </c:pt>
                <c:pt idx="4631" formatCode="General">
                  <c:v>4.6310000000000002</c:v>
                </c:pt>
                <c:pt idx="4632" formatCode="General">
                  <c:v>4.6319999999999997</c:v>
                </c:pt>
                <c:pt idx="4633" formatCode="General">
                  <c:v>4.633</c:v>
                </c:pt>
                <c:pt idx="4634" formatCode="General">
                  <c:v>4.6340000000000003</c:v>
                </c:pt>
                <c:pt idx="4635" formatCode="General">
                  <c:v>4.6349999999999998</c:v>
                </c:pt>
                <c:pt idx="4636" formatCode="General">
                  <c:v>4.6360000000000001</c:v>
                </c:pt>
                <c:pt idx="4637" formatCode="General">
                  <c:v>4.6369999999999996</c:v>
                </c:pt>
                <c:pt idx="4638" formatCode="General">
                  <c:v>4.6379999999999999</c:v>
                </c:pt>
                <c:pt idx="4639" formatCode="General">
                  <c:v>4.6390000000000002</c:v>
                </c:pt>
                <c:pt idx="4640" formatCode="General">
                  <c:v>4.6399999999999997</c:v>
                </c:pt>
                <c:pt idx="4641" formatCode="General">
                  <c:v>4.641</c:v>
                </c:pt>
                <c:pt idx="4642" formatCode="General">
                  <c:v>4.6420000000000003</c:v>
                </c:pt>
                <c:pt idx="4643" formatCode="General">
                  <c:v>4.6429999999999998</c:v>
                </c:pt>
                <c:pt idx="4644" formatCode="General">
                  <c:v>4.6440000000000001</c:v>
                </c:pt>
                <c:pt idx="4645" formatCode="General">
                  <c:v>4.6449999999999996</c:v>
                </c:pt>
                <c:pt idx="4646" formatCode="General">
                  <c:v>4.6459999999999999</c:v>
                </c:pt>
                <c:pt idx="4647" formatCode="General">
                  <c:v>4.6470000000000002</c:v>
                </c:pt>
                <c:pt idx="4648" formatCode="General">
                  <c:v>4.6479999999999997</c:v>
                </c:pt>
                <c:pt idx="4649" formatCode="General">
                  <c:v>4.649</c:v>
                </c:pt>
                <c:pt idx="4650" formatCode="General">
                  <c:v>4.6500000000000004</c:v>
                </c:pt>
                <c:pt idx="4651" formatCode="General">
                  <c:v>4.6509999999999998</c:v>
                </c:pt>
                <c:pt idx="4652" formatCode="General">
                  <c:v>4.6520000000000001</c:v>
                </c:pt>
                <c:pt idx="4653" formatCode="General">
                  <c:v>4.6529999999999996</c:v>
                </c:pt>
                <c:pt idx="4654" formatCode="General">
                  <c:v>4.6539999999999999</c:v>
                </c:pt>
                <c:pt idx="4655" formatCode="General">
                  <c:v>4.6550000000000002</c:v>
                </c:pt>
                <c:pt idx="4656" formatCode="General">
                  <c:v>4.6559999999999997</c:v>
                </c:pt>
                <c:pt idx="4657" formatCode="General">
                  <c:v>4.657</c:v>
                </c:pt>
                <c:pt idx="4658" formatCode="General">
                  <c:v>4.6580000000000004</c:v>
                </c:pt>
                <c:pt idx="4659" formatCode="General">
                  <c:v>4.6589999999999998</c:v>
                </c:pt>
                <c:pt idx="4660" formatCode="General">
                  <c:v>4.66</c:v>
                </c:pt>
                <c:pt idx="4661" formatCode="General">
                  <c:v>4.6609999999999996</c:v>
                </c:pt>
                <c:pt idx="4662" formatCode="General">
                  <c:v>4.6619999999999999</c:v>
                </c:pt>
                <c:pt idx="4663" formatCode="General">
                  <c:v>4.6630000000000003</c:v>
                </c:pt>
                <c:pt idx="4664" formatCode="General">
                  <c:v>4.6639999999999997</c:v>
                </c:pt>
                <c:pt idx="4665" formatCode="General">
                  <c:v>4.665</c:v>
                </c:pt>
                <c:pt idx="4666" formatCode="General">
                  <c:v>4.6660000000000004</c:v>
                </c:pt>
                <c:pt idx="4667" formatCode="General">
                  <c:v>4.6669999999999998</c:v>
                </c:pt>
                <c:pt idx="4668" formatCode="General">
                  <c:v>4.6680000000000001</c:v>
                </c:pt>
                <c:pt idx="4669" formatCode="General">
                  <c:v>4.6689999999999996</c:v>
                </c:pt>
                <c:pt idx="4670" formatCode="General">
                  <c:v>4.67</c:v>
                </c:pt>
                <c:pt idx="4671" formatCode="General">
                  <c:v>4.6710000000000003</c:v>
                </c:pt>
                <c:pt idx="4672" formatCode="General">
                  <c:v>4.6719999999999997</c:v>
                </c:pt>
                <c:pt idx="4673" formatCode="General">
                  <c:v>4.673</c:v>
                </c:pt>
                <c:pt idx="4674" formatCode="General">
                  <c:v>4.6740000000000004</c:v>
                </c:pt>
                <c:pt idx="4675" formatCode="General">
                  <c:v>4.6749999999999998</c:v>
                </c:pt>
                <c:pt idx="4676" formatCode="General">
                  <c:v>4.6760000000000002</c:v>
                </c:pt>
                <c:pt idx="4677" formatCode="General">
                  <c:v>4.6769999999999996</c:v>
                </c:pt>
                <c:pt idx="4678" formatCode="General">
                  <c:v>4.6779999999999999</c:v>
                </c:pt>
                <c:pt idx="4679" formatCode="General">
                  <c:v>4.6790000000000003</c:v>
                </c:pt>
                <c:pt idx="4680" formatCode="General">
                  <c:v>4.68</c:v>
                </c:pt>
                <c:pt idx="4681" formatCode="General">
                  <c:v>4.681</c:v>
                </c:pt>
                <c:pt idx="4682" formatCode="General">
                  <c:v>4.6820000000000004</c:v>
                </c:pt>
                <c:pt idx="4683" formatCode="General">
                  <c:v>4.6829999999999998</c:v>
                </c:pt>
                <c:pt idx="4684" formatCode="General">
                  <c:v>4.6840000000000002</c:v>
                </c:pt>
                <c:pt idx="4685" formatCode="General">
                  <c:v>4.6849999999999996</c:v>
                </c:pt>
                <c:pt idx="4686" formatCode="General">
                  <c:v>4.6859999999999999</c:v>
                </c:pt>
                <c:pt idx="4687" formatCode="General">
                  <c:v>4.6870000000000003</c:v>
                </c:pt>
                <c:pt idx="4688" formatCode="General">
                  <c:v>4.6879999999999997</c:v>
                </c:pt>
                <c:pt idx="4689" formatCode="General">
                  <c:v>4.6890000000000001</c:v>
                </c:pt>
                <c:pt idx="4690" formatCode="General">
                  <c:v>4.6900000000000004</c:v>
                </c:pt>
                <c:pt idx="4691" formatCode="General">
                  <c:v>4.6909999999999998</c:v>
                </c:pt>
                <c:pt idx="4692" formatCode="General">
                  <c:v>4.6920000000000002</c:v>
                </c:pt>
                <c:pt idx="4693" formatCode="General">
                  <c:v>4.6929999999999996</c:v>
                </c:pt>
                <c:pt idx="4694" formatCode="General">
                  <c:v>4.694</c:v>
                </c:pt>
                <c:pt idx="4695" formatCode="General">
                  <c:v>4.6950000000000003</c:v>
                </c:pt>
                <c:pt idx="4696" formatCode="General">
                  <c:v>4.6959999999999997</c:v>
                </c:pt>
                <c:pt idx="4697" formatCode="General">
                  <c:v>4.6970000000000001</c:v>
                </c:pt>
                <c:pt idx="4698" formatCode="General">
                  <c:v>4.6980000000000004</c:v>
                </c:pt>
                <c:pt idx="4699" formatCode="General">
                  <c:v>4.6989999999999998</c:v>
                </c:pt>
                <c:pt idx="4700" formatCode="General">
                  <c:v>4.7</c:v>
                </c:pt>
                <c:pt idx="4701" formatCode="General">
                  <c:v>4.7009999999999996</c:v>
                </c:pt>
                <c:pt idx="4702" formatCode="General">
                  <c:v>4.702</c:v>
                </c:pt>
                <c:pt idx="4703" formatCode="General">
                  <c:v>4.7030000000000003</c:v>
                </c:pt>
                <c:pt idx="4704" formatCode="General">
                  <c:v>4.7039999999999997</c:v>
                </c:pt>
                <c:pt idx="4705" formatCode="General">
                  <c:v>4.7050000000000001</c:v>
                </c:pt>
                <c:pt idx="4706" formatCode="General">
                  <c:v>4.7060000000000004</c:v>
                </c:pt>
                <c:pt idx="4707" formatCode="General">
                  <c:v>4.7069999999999999</c:v>
                </c:pt>
                <c:pt idx="4708" formatCode="General">
                  <c:v>4.7080000000000002</c:v>
                </c:pt>
                <c:pt idx="4709" formatCode="General">
                  <c:v>4.7089999999999996</c:v>
                </c:pt>
                <c:pt idx="4710" formatCode="General">
                  <c:v>4.71</c:v>
                </c:pt>
                <c:pt idx="4711" formatCode="General">
                  <c:v>4.7110000000000003</c:v>
                </c:pt>
                <c:pt idx="4712" formatCode="General">
                  <c:v>4.7119999999999997</c:v>
                </c:pt>
                <c:pt idx="4713" formatCode="General">
                  <c:v>4.7130000000000001</c:v>
                </c:pt>
                <c:pt idx="4714" formatCode="General">
                  <c:v>4.7140000000000004</c:v>
                </c:pt>
                <c:pt idx="4715" formatCode="General">
                  <c:v>4.7149999999999999</c:v>
                </c:pt>
                <c:pt idx="4716" formatCode="General">
                  <c:v>4.7160000000000002</c:v>
                </c:pt>
                <c:pt idx="4717" formatCode="General">
                  <c:v>4.7169999999999996</c:v>
                </c:pt>
                <c:pt idx="4718" formatCode="General">
                  <c:v>4.718</c:v>
                </c:pt>
                <c:pt idx="4719" formatCode="General">
                  <c:v>4.7190000000000003</c:v>
                </c:pt>
                <c:pt idx="4720" formatCode="General">
                  <c:v>4.72</c:v>
                </c:pt>
                <c:pt idx="4721" formatCode="General">
                  <c:v>4.7210000000000001</c:v>
                </c:pt>
                <c:pt idx="4722" formatCode="General">
                  <c:v>4.7220000000000004</c:v>
                </c:pt>
                <c:pt idx="4723" formatCode="General">
                  <c:v>4.7229999999999999</c:v>
                </c:pt>
                <c:pt idx="4724" formatCode="General">
                  <c:v>4.7240000000000002</c:v>
                </c:pt>
                <c:pt idx="4725" formatCode="General">
                  <c:v>4.7249999999999996</c:v>
                </c:pt>
                <c:pt idx="4726" formatCode="General">
                  <c:v>4.726</c:v>
                </c:pt>
                <c:pt idx="4727" formatCode="General">
                  <c:v>4.7270000000000003</c:v>
                </c:pt>
                <c:pt idx="4728" formatCode="General">
                  <c:v>4.7279999999999998</c:v>
                </c:pt>
                <c:pt idx="4729" formatCode="General">
                  <c:v>4.7290000000000001</c:v>
                </c:pt>
                <c:pt idx="4730" formatCode="General">
                  <c:v>4.7300000000000004</c:v>
                </c:pt>
                <c:pt idx="4731" formatCode="General">
                  <c:v>4.7309999999999999</c:v>
                </c:pt>
                <c:pt idx="4732" formatCode="General">
                  <c:v>4.7320000000000002</c:v>
                </c:pt>
                <c:pt idx="4733" formatCode="General">
                  <c:v>4.7329999999999997</c:v>
                </c:pt>
                <c:pt idx="4734" formatCode="General">
                  <c:v>4.734</c:v>
                </c:pt>
                <c:pt idx="4735" formatCode="General">
                  <c:v>4.7350000000000003</c:v>
                </c:pt>
                <c:pt idx="4736" formatCode="General">
                  <c:v>4.7359999999999998</c:v>
                </c:pt>
                <c:pt idx="4737" formatCode="General">
                  <c:v>4.7370000000000001</c:v>
                </c:pt>
                <c:pt idx="4738" formatCode="General">
                  <c:v>4.7380000000000004</c:v>
                </c:pt>
                <c:pt idx="4739" formatCode="General">
                  <c:v>4.7389999999999999</c:v>
                </c:pt>
                <c:pt idx="4740" formatCode="General">
                  <c:v>4.74</c:v>
                </c:pt>
                <c:pt idx="4741" formatCode="General">
                  <c:v>4.7409999999999997</c:v>
                </c:pt>
                <c:pt idx="4742" formatCode="General">
                  <c:v>4.742</c:v>
                </c:pt>
                <c:pt idx="4743" formatCode="General">
                  <c:v>4.7430000000000003</c:v>
                </c:pt>
                <c:pt idx="4744" formatCode="General">
                  <c:v>4.7439999999999998</c:v>
                </c:pt>
                <c:pt idx="4745" formatCode="General">
                  <c:v>4.7450000000000001</c:v>
                </c:pt>
                <c:pt idx="4746" formatCode="General">
                  <c:v>4.7460000000000004</c:v>
                </c:pt>
                <c:pt idx="4747" formatCode="General">
                  <c:v>4.7469999999999999</c:v>
                </c:pt>
                <c:pt idx="4748" formatCode="General">
                  <c:v>4.7480000000000002</c:v>
                </c:pt>
                <c:pt idx="4749" formatCode="General">
                  <c:v>4.7489999999999997</c:v>
                </c:pt>
                <c:pt idx="4750" formatCode="General">
                  <c:v>4.75</c:v>
                </c:pt>
                <c:pt idx="4751" formatCode="General">
                  <c:v>4.7510000000000003</c:v>
                </c:pt>
                <c:pt idx="4752" formatCode="General">
                  <c:v>4.7519999999999998</c:v>
                </c:pt>
                <c:pt idx="4753" formatCode="General">
                  <c:v>4.7530000000000001</c:v>
                </c:pt>
                <c:pt idx="4754" formatCode="General">
                  <c:v>4.7539999999999996</c:v>
                </c:pt>
                <c:pt idx="4755" formatCode="General">
                  <c:v>4.7549999999999999</c:v>
                </c:pt>
                <c:pt idx="4756" formatCode="General">
                  <c:v>4.7560000000000002</c:v>
                </c:pt>
                <c:pt idx="4757" formatCode="General">
                  <c:v>4.7569999999999997</c:v>
                </c:pt>
                <c:pt idx="4758" formatCode="General">
                  <c:v>4.758</c:v>
                </c:pt>
                <c:pt idx="4759" formatCode="General">
                  <c:v>4.7590000000000003</c:v>
                </c:pt>
                <c:pt idx="4760" formatCode="General">
                  <c:v>4.76</c:v>
                </c:pt>
                <c:pt idx="4761" formatCode="General">
                  <c:v>4.7610000000000001</c:v>
                </c:pt>
                <c:pt idx="4762" formatCode="General">
                  <c:v>4.7619999999999996</c:v>
                </c:pt>
                <c:pt idx="4763" formatCode="General">
                  <c:v>4.7629999999999999</c:v>
                </c:pt>
                <c:pt idx="4764" formatCode="General">
                  <c:v>4.7640000000000002</c:v>
                </c:pt>
                <c:pt idx="4765" formatCode="General">
                  <c:v>4.7649999999999997</c:v>
                </c:pt>
                <c:pt idx="4766" formatCode="General">
                  <c:v>4.766</c:v>
                </c:pt>
                <c:pt idx="4767" formatCode="General">
                  <c:v>4.7670000000000003</c:v>
                </c:pt>
                <c:pt idx="4768" formatCode="General">
                  <c:v>4.7679999999999998</c:v>
                </c:pt>
                <c:pt idx="4769" formatCode="General">
                  <c:v>4.7690000000000001</c:v>
                </c:pt>
                <c:pt idx="4770" formatCode="General">
                  <c:v>4.7699999999999996</c:v>
                </c:pt>
                <c:pt idx="4771" formatCode="General">
                  <c:v>4.7709999999999999</c:v>
                </c:pt>
                <c:pt idx="4772" formatCode="General">
                  <c:v>4.7720000000000002</c:v>
                </c:pt>
                <c:pt idx="4773" formatCode="General">
                  <c:v>4.7729999999999997</c:v>
                </c:pt>
                <c:pt idx="4774" formatCode="General">
                  <c:v>4.774</c:v>
                </c:pt>
                <c:pt idx="4775" formatCode="General">
                  <c:v>4.7750000000000004</c:v>
                </c:pt>
                <c:pt idx="4776" formatCode="General">
                  <c:v>4.7759999999999998</c:v>
                </c:pt>
                <c:pt idx="4777" formatCode="General">
                  <c:v>4.7770000000000001</c:v>
                </c:pt>
                <c:pt idx="4778" formatCode="General">
                  <c:v>4.7779999999999996</c:v>
                </c:pt>
                <c:pt idx="4779" formatCode="General">
                  <c:v>4.7789999999999999</c:v>
                </c:pt>
                <c:pt idx="4780" formatCode="General">
                  <c:v>4.78</c:v>
                </c:pt>
                <c:pt idx="4781" formatCode="General">
                  <c:v>4.7809999999999997</c:v>
                </c:pt>
                <c:pt idx="4782" formatCode="General">
                  <c:v>4.782</c:v>
                </c:pt>
                <c:pt idx="4783" formatCode="General">
                  <c:v>4.7830000000000004</c:v>
                </c:pt>
                <c:pt idx="4784" formatCode="General">
                  <c:v>4.7839999999999998</c:v>
                </c:pt>
                <c:pt idx="4785" formatCode="General">
                  <c:v>4.7850000000000001</c:v>
                </c:pt>
                <c:pt idx="4786" formatCode="General">
                  <c:v>4.7859999999999996</c:v>
                </c:pt>
                <c:pt idx="4787" formatCode="General">
                  <c:v>4.7869999999999999</c:v>
                </c:pt>
                <c:pt idx="4788" formatCode="General">
                  <c:v>4.7880000000000003</c:v>
                </c:pt>
                <c:pt idx="4789" formatCode="General">
                  <c:v>4.7889999999999997</c:v>
                </c:pt>
                <c:pt idx="4790" formatCode="General">
                  <c:v>4.79</c:v>
                </c:pt>
                <c:pt idx="4791" formatCode="General">
                  <c:v>4.7910000000000004</c:v>
                </c:pt>
                <c:pt idx="4792" formatCode="General">
                  <c:v>4.7919999999999998</c:v>
                </c:pt>
                <c:pt idx="4793" formatCode="General">
                  <c:v>4.7930000000000001</c:v>
                </c:pt>
                <c:pt idx="4794" formatCode="General">
                  <c:v>4.7939999999999996</c:v>
                </c:pt>
                <c:pt idx="4795" formatCode="General">
                  <c:v>4.7949999999999999</c:v>
                </c:pt>
                <c:pt idx="4796" formatCode="General">
                  <c:v>4.7960000000000003</c:v>
                </c:pt>
                <c:pt idx="4797" formatCode="General">
                  <c:v>4.7969999999999997</c:v>
                </c:pt>
                <c:pt idx="4798" formatCode="General">
                  <c:v>4.798</c:v>
                </c:pt>
                <c:pt idx="4799" formatCode="General">
                  <c:v>4.7990000000000004</c:v>
                </c:pt>
                <c:pt idx="4800" formatCode="General">
                  <c:v>4.8</c:v>
                </c:pt>
                <c:pt idx="4801" formatCode="General">
                  <c:v>4.8010000000000002</c:v>
                </c:pt>
                <c:pt idx="4802" formatCode="General">
                  <c:v>4.8019999999999996</c:v>
                </c:pt>
                <c:pt idx="4803" formatCode="General">
                  <c:v>4.8029999999999999</c:v>
                </c:pt>
                <c:pt idx="4804" formatCode="General">
                  <c:v>4.8040000000000003</c:v>
                </c:pt>
                <c:pt idx="4805" formatCode="General">
                  <c:v>4.8049999999999997</c:v>
                </c:pt>
                <c:pt idx="4806" formatCode="General">
                  <c:v>4.806</c:v>
                </c:pt>
                <c:pt idx="4807" formatCode="General">
                  <c:v>4.8070000000000004</c:v>
                </c:pt>
                <c:pt idx="4808" formatCode="General">
                  <c:v>4.8079999999999998</c:v>
                </c:pt>
                <c:pt idx="4809" formatCode="General">
                  <c:v>4.8090000000000002</c:v>
                </c:pt>
                <c:pt idx="4810" formatCode="General">
                  <c:v>4.8099999999999996</c:v>
                </c:pt>
                <c:pt idx="4811" formatCode="General">
                  <c:v>4.8109999999999999</c:v>
                </c:pt>
                <c:pt idx="4812" formatCode="General">
                  <c:v>4.8120000000000003</c:v>
                </c:pt>
                <c:pt idx="4813" formatCode="General">
                  <c:v>4.8129999999999997</c:v>
                </c:pt>
                <c:pt idx="4814" formatCode="General">
                  <c:v>4.8140000000000001</c:v>
                </c:pt>
                <c:pt idx="4815" formatCode="General">
                  <c:v>4.8150000000000004</c:v>
                </c:pt>
                <c:pt idx="4816" formatCode="General">
                  <c:v>4.8159999999999998</c:v>
                </c:pt>
                <c:pt idx="4817" formatCode="General">
                  <c:v>4.8170000000000002</c:v>
                </c:pt>
                <c:pt idx="4818" formatCode="General">
                  <c:v>4.8179999999999996</c:v>
                </c:pt>
                <c:pt idx="4819" formatCode="General">
                  <c:v>4.819</c:v>
                </c:pt>
                <c:pt idx="4820" formatCode="General">
                  <c:v>4.82</c:v>
                </c:pt>
                <c:pt idx="4821" formatCode="General">
                  <c:v>4.8209999999999997</c:v>
                </c:pt>
                <c:pt idx="4822" formatCode="General">
                  <c:v>4.8220000000000001</c:v>
                </c:pt>
                <c:pt idx="4823" formatCode="General">
                  <c:v>4.8230000000000004</c:v>
                </c:pt>
                <c:pt idx="4824" formatCode="General">
                  <c:v>4.8239999999999998</c:v>
                </c:pt>
                <c:pt idx="4825" formatCode="General">
                  <c:v>4.8250000000000002</c:v>
                </c:pt>
                <c:pt idx="4826" formatCode="General">
                  <c:v>4.8259999999999996</c:v>
                </c:pt>
                <c:pt idx="4827" formatCode="General">
                  <c:v>4.827</c:v>
                </c:pt>
                <c:pt idx="4828" formatCode="General">
                  <c:v>4.8280000000000003</c:v>
                </c:pt>
                <c:pt idx="4829" formatCode="General">
                  <c:v>4.8289999999999997</c:v>
                </c:pt>
                <c:pt idx="4830" formatCode="General">
                  <c:v>4.83</c:v>
                </c:pt>
                <c:pt idx="4831" formatCode="General">
                  <c:v>4.8310000000000004</c:v>
                </c:pt>
                <c:pt idx="4832" formatCode="General">
                  <c:v>4.8319999999999999</c:v>
                </c:pt>
                <c:pt idx="4833" formatCode="General">
                  <c:v>4.8330000000000002</c:v>
                </c:pt>
                <c:pt idx="4834" formatCode="General">
                  <c:v>4.8339999999999996</c:v>
                </c:pt>
                <c:pt idx="4835" formatCode="General">
                  <c:v>4.835</c:v>
                </c:pt>
                <c:pt idx="4836" formatCode="General">
                  <c:v>4.8360000000000003</c:v>
                </c:pt>
                <c:pt idx="4837" formatCode="General">
                  <c:v>4.8369999999999997</c:v>
                </c:pt>
                <c:pt idx="4838" formatCode="General">
                  <c:v>4.8380000000000001</c:v>
                </c:pt>
                <c:pt idx="4839" formatCode="General">
                  <c:v>4.8390000000000004</c:v>
                </c:pt>
                <c:pt idx="4840" formatCode="General">
                  <c:v>4.84</c:v>
                </c:pt>
                <c:pt idx="4841" formatCode="General">
                  <c:v>4.8410000000000002</c:v>
                </c:pt>
                <c:pt idx="4842" formatCode="General">
                  <c:v>4.8419999999999996</c:v>
                </c:pt>
                <c:pt idx="4843" formatCode="General">
                  <c:v>4.843</c:v>
                </c:pt>
                <c:pt idx="4844" formatCode="General">
                  <c:v>4.8440000000000003</c:v>
                </c:pt>
                <c:pt idx="4845" formatCode="General">
                  <c:v>4.8449999999999998</c:v>
                </c:pt>
                <c:pt idx="4846" formatCode="General">
                  <c:v>4.8460000000000001</c:v>
                </c:pt>
                <c:pt idx="4847" formatCode="General">
                  <c:v>4.8470000000000004</c:v>
                </c:pt>
                <c:pt idx="4848" formatCode="General">
                  <c:v>4.8479999999999999</c:v>
                </c:pt>
                <c:pt idx="4849" formatCode="General">
                  <c:v>4.8490000000000002</c:v>
                </c:pt>
                <c:pt idx="4850" formatCode="General">
                  <c:v>4.8499999999999996</c:v>
                </c:pt>
                <c:pt idx="4851" formatCode="General">
                  <c:v>4.851</c:v>
                </c:pt>
                <c:pt idx="4852" formatCode="General">
                  <c:v>4.8520000000000003</c:v>
                </c:pt>
                <c:pt idx="4853" formatCode="General">
                  <c:v>4.8529999999999998</c:v>
                </c:pt>
                <c:pt idx="4854" formatCode="General">
                  <c:v>4.8540000000000001</c:v>
                </c:pt>
                <c:pt idx="4855" formatCode="General">
                  <c:v>4.8550000000000004</c:v>
                </c:pt>
                <c:pt idx="4856" formatCode="General">
                  <c:v>4.8559999999999999</c:v>
                </c:pt>
                <c:pt idx="4857" formatCode="General">
                  <c:v>4.8570000000000002</c:v>
                </c:pt>
                <c:pt idx="4858" formatCode="General">
                  <c:v>4.8579999999999997</c:v>
                </c:pt>
                <c:pt idx="4859" formatCode="General">
                  <c:v>4.859</c:v>
                </c:pt>
                <c:pt idx="4860" formatCode="General">
                  <c:v>4.8600000000000003</c:v>
                </c:pt>
                <c:pt idx="4861" formatCode="General">
                  <c:v>4.8609999999999998</c:v>
                </c:pt>
                <c:pt idx="4862" formatCode="General">
                  <c:v>4.8620000000000001</c:v>
                </c:pt>
                <c:pt idx="4863" formatCode="General">
                  <c:v>4.8630000000000004</c:v>
                </c:pt>
                <c:pt idx="4864" formatCode="General">
                  <c:v>4.8639999999999999</c:v>
                </c:pt>
                <c:pt idx="4865" formatCode="General">
                  <c:v>4.8650000000000002</c:v>
                </c:pt>
                <c:pt idx="4866" formatCode="General">
                  <c:v>4.8659999999999997</c:v>
                </c:pt>
                <c:pt idx="4867" formatCode="General">
                  <c:v>4.867</c:v>
                </c:pt>
                <c:pt idx="4868" formatCode="General">
                  <c:v>4.8680000000000003</c:v>
                </c:pt>
                <c:pt idx="4869" formatCode="General">
                  <c:v>4.8689999999999998</c:v>
                </c:pt>
                <c:pt idx="4870" formatCode="General">
                  <c:v>4.87</c:v>
                </c:pt>
                <c:pt idx="4871" formatCode="General">
                  <c:v>4.8710000000000004</c:v>
                </c:pt>
                <c:pt idx="4872" formatCode="General">
                  <c:v>4.8719999999999999</c:v>
                </c:pt>
                <c:pt idx="4873" formatCode="General">
                  <c:v>4.8730000000000002</c:v>
                </c:pt>
                <c:pt idx="4874" formatCode="General">
                  <c:v>4.8739999999999997</c:v>
                </c:pt>
                <c:pt idx="4875" formatCode="General">
                  <c:v>4.875</c:v>
                </c:pt>
                <c:pt idx="4876" formatCode="General">
                  <c:v>4.8760000000000003</c:v>
                </c:pt>
                <c:pt idx="4877" formatCode="General">
                  <c:v>4.8769999999999998</c:v>
                </c:pt>
                <c:pt idx="4878" formatCode="General">
                  <c:v>4.8780000000000001</c:v>
                </c:pt>
                <c:pt idx="4879" formatCode="General">
                  <c:v>4.8789999999999996</c:v>
                </c:pt>
                <c:pt idx="4880" formatCode="General">
                  <c:v>4.88</c:v>
                </c:pt>
                <c:pt idx="4881" formatCode="General">
                  <c:v>4.8810000000000002</c:v>
                </c:pt>
                <c:pt idx="4882" formatCode="General">
                  <c:v>4.8819999999999997</c:v>
                </c:pt>
                <c:pt idx="4883" formatCode="General">
                  <c:v>4.883</c:v>
                </c:pt>
                <c:pt idx="4884" formatCode="General">
                  <c:v>4.8840000000000003</c:v>
                </c:pt>
                <c:pt idx="4885" formatCode="General">
                  <c:v>4.8849999999999998</c:v>
                </c:pt>
                <c:pt idx="4886" formatCode="General">
                  <c:v>4.8860000000000001</c:v>
                </c:pt>
                <c:pt idx="4887" formatCode="General">
                  <c:v>4.8869999999999996</c:v>
                </c:pt>
                <c:pt idx="4888" formatCode="General">
                  <c:v>4.8879999999999999</c:v>
                </c:pt>
                <c:pt idx="4889" formatCode="General">
                  <c:v>4.8890000000000002</c:v>
                </c:pt>
                <c:pt idx="4890" formatCode="General">
                  <c:v>4.8899999999999997</c:v>
                </c:pt>
                <c:pt idx="4891" formatCode="General">
                  <c:v>4.891</c:v>
                </c:pt>
                <c:pt idx="4892" formatCode="General">
                  <c:v>4.8920000000000003</c:v>
                </c:pt>
                <c:pt idx="4893" formatCode="General">
                  <c:v>4.8929999999999998</c:v>
                </c:pt>
                <c:pt idx="4894" formatCode="General">
                  <c:v>4.8940000000000001</c:v>
                </c:pt>
                <c:pt idx="4895" formatCode="General">
                  <c:v>4.8949999999999996</c:v>
                </c:pt>
                <c:pt idx="4896" formatCode="General">
                  <c:v>4.8959999999999999</c:v>
                </c:pt>
                <c:pt idx="4897" formatCode="General">
                  <c:v>4.8970000000000002</c:v>
                </c:pt>
                <c:pt idx="4898" formatCode="General">
                  <c:v>4.8979999999999997</c:v>
                </c:pt>
                <c:pt idx="4899" formatCode="General">
                  <c:v>4.899</c:v>
                </c:pt>
                <c:pt idx="4900" formatCode="General">
                  <c:v>4.9000000000000004</c:v>
                </c:pt>
                <c:pt idx="4901" formatCode="General">
                  <c:v>4.9009999999999998</c:v>
                </c:pt>
                <c:pt idx="4902" formatCode="General">
                  <c:v>4.9020000000000001</c:v>
                </c:pt>
                <c:pt idx="4903" formatCode="General">
                  <c:v>4.9029999999999996</c:v>
                </c:pt>
                <c:pt idx="4904" formatCode="General">
                  <c:v>4.9039999999999999</c:v>
                </c:pt>
                <c:pt idx="4905" formatCode="General">
                  <c:v>4.9050000000000002</c:v>
                </c:pt>
                <c:pt idx="4906" formatCode="General">
                  <c:v>4.9059999999999997</c:v>
                </c:pt>
                <c:pt idx="4907" formatCode="General">
                  <c:v>4.907</c:v>
                </c:pt>
                <c:pt idx="4908" formatCode="General">
                  <c:v>4.9080000000000004</c:v>
                </c:pt>
                <c:pt idx="4909" formatCode="General">
                  <c:v>4.9089999999999998</c:v>
                </c:pt>
                <c:pt idx="4910" formatCode="General">
                  <c:v>4.91</c:v>
                </c:pt>
                <c:pt idx="4911" formatCode="General">
                  <c:v>4.9109999999999996</c:v>
                </c:pt>
                <c:pt idx="4912" formatCode="General">
                  <c:v>4.9119999999999999</c:v>
                </c:pt>
                <c:pt idx="4913" formatCode="General">
                  <c:v>4.9130000000000003</c:v>
                </c:pt>
                <c:pt idx="4914" formatCode="General">
                  <c:v>4.9139999999999997</c:v>
                </c:pt>
                <c:pt idx="4915" formatCode="General">
                  <c:v>4.915</c:v>
                </c:pt>
                <c:pt idx="4916" formatCode="General">
                  <c:v>4.9160000000000004</c:v>
                </c:pt>
                <c:pt idx="4917" formatCode="General">
                  <c:v>4.9169999999999998</c:v>
                </c:pt>
                <c:pt idx="4918" formatCode="General">
                  <c:v>4.9180000000000001</c:v>
                </c:pt>
                <c:pt idx="4919" formatCode="General">
                  <c:v>4.9189999999999996</c:v>
                </c:pt>
                <c:pt idx="4920" formatCode="General">
                  <c:v>4.92</c:v>
                </c:pt>
                <c:pt idx="4921" formatCode="General">
                  <c:v>4.9210000000000003</c:v>
                </c:pt>
                <c:pt idx="4922" formatCode="General">
                  <c:v>4.9219999999999997</c:v>
                </c:pt>
                <c:pt idx="4923" formatCode="General">
                  <c:v>4.923</c:v>
                </c:pt>
                <c:pt idx="4924" formatCode="General">
                  <c:v>4.9240000000000004</c:v>
                </c:pt>
                <c:pt idx="4925" formatCode="General">
                  <c:v>4.9249999999999998</c:v>
                </c:pt>
                <c:pt idx="4926" formatCode="General">
                  <c:v>4.9260000000000002</c:v>
                </c:pt>
                <c:pt idx="4927" formatCode="General">
                  <c:v>4.9269999999999996</c:v>
                </c:pt>
                <c:pt idx="4928" formatCode="General">
                  <c:v>4.9279999999999999</c:v>
                </c:pt>
                <c:pt idx="4929" formatCode="General">
                  <c:v>4.9290000000000003</c:v>
                </c:pt>
                <c:pt idx="4930" formatCode="General">
                  <c:v>4.93</c:v>
                </c:pt>
                <c:pt idx="4931" formatCode="General">
                  <c:v>4.931</c:v>
                </c:pt>
                <c:pt idx="4932" formatCode="General">
                  <c:v>4.9320000000000004</c:v>
                </c:pt>
                <c:pt idx="4933" formatCode="General">
                  <c:v>4.9329999999999998</c:v>
                </c:pt>
                <c:pt idx="4934" formatCode="General">
                  <c:v>4.9340000000000002</c:v>
                </c:pt>
                <c:pt idx="4935" formatCode="General">
                  <c:v>4.9349999999999996</c:v>
                </c:pt>
                <c:pt idx="4936" formatCode="General">
                  <c:v>4.9359999999999999</c:v>
                </c:pt>
                <c:pt idx="4937" formatCode="General">
                  <c:v>4.9370000000000003</c:v>
                </c:pt>
                <c:pt idx="4938" formatCode="General">
                  <c:v>4.9379999999999997</c:v>
                </c:pt>
                <c:pt idx="4939" formatCode="General">
                  <c:v>4.9390000000000001</c:v>
                </c:pt>
                <c:pt idx="4940" formatCode="General">
                  <c:v>4.9400000000000004</c:v>
                </c:pt>
                <c:pt idx="4941" formatCode="General">
                  <c:v>4.9409999999999998</c:v>
                </c:pt>
                <c:pt idx="4942" formatCode="General">
                  <c:v>4.9420000000000002</c:v>
                </c:pt>
                <c:pt idx="4943" formatCode="General">
                  <c:v>4.9429999999999996</c:v>
                </c:pt>
                <c:pt idx="4944" formatCode="General">
                  <c:v>4.944</c:v>
                </c:pt>
                <c:pt idx="4945" formatCode="General">
                  <c:v>4.9450000000000003</c:v>
                </c:pt>
                <c:pt idx="4946" formatCode="General">
                  <c:v>4.9459999999999997</c:v>
                </c:pt>
                <c:pt idx="4947" formatCode="General">
                  <c:v>4.9470000000000001</c:v>
                </c:pt>
                <c:pt idx="4948" formatCode="General">
                  <c:v>4.9480000000000004</c:v>
                </c:pt>
                <c:pt idx="4949" formatCode="General">
                  <c:v>4.9489999999999998</c:v>
                </c:pt>
                <c:pt idx="4950" formatCode="General">
                  <c:v>4.95</c:v>
                </c:pt>
                <c:pt idx="4951" formatCode="General">
                  <c:v>4.9509999999999996</c:v>
                </c:pt>
                <c:pt idx="4952" formatCode="General">
                  <c:v>4.952</c:v>
                </c:pt>
                <c:pt idx="4953" formatCode="General">
                  <c:v>4.9530000000000003</c:v>
                </c:pt>
                <c:pt idx="4954" formatCode="General">
                  <c:v>4.9539999999999997</c:v>
                </c:pt>
                <c:pt idx="4955" formatCode="General">
                  <c:v>4.9550000000000001</c:v>
                </c:pt>
                <c:pt idx="4956" formatCode="General">
                  <c:v>4.9560000000000004</c:v>
                </c:pt>
                <c:pt idx="4957" formatCode="General">
                  <c:v>4.9569999999999999</c:v>
                </c:pt>
                <c:pt idx="4958" formatCode="General">
                  <c:v>4.9580000000000002</c:v>
                </c:pt>
                <c:pt idx="4959" formatCode="General">
                  <c:v>4.9589999999999996</c:v>
                </c:pt>
                <c:pt idx="4960" formatCode="General">
                  <c:v>4.96</c:v>
                </c:pt>
                <c:pt idx="4961" formatCode="General">
                  <c:v>4.9610000000000003</c:v>
                </c:pt>
                <c:pt idx="4962" formatCode="General">
                  <c:v>4.9619999999999997</c:v>
                </c:pt>
                <c:pt idx="4963" formatCode="General">
                  <c:v>4.9630000000000001</c:v>
                </c:pt>
                <c:pt idx="4964" formatCode="General">
                  <c:v>4.9640000000000004</c:v>
                </c:pt>
                <c:pt idx="4965" formatCode="General">
                  <c:v>4.9649999999999999</c:v>
                </c:pt>
                <c:pt idx="4966" formatCode="General">
                  <c:v>4.9660000000000002</c:v>
                </c:pt>
                <c:pt idx="4967" formatCode="General">
                  <c:v>4.9669999999999996</c:v>
                </c:pt>
                <c:pt idx="4968" formatCode="General">
                  <c:v>4.968</c:v>
                </c:pt>
                <c:pt idx="4969" formatCode="General">
                  <c:v>4.9690000000000003</c:v>
                </c:pt>
                <c:pt idx="4970" formatCode="General">
                  <c:v>4.97</c:v>
                </c:pt>
                <c:pt idx="4971" formatCode="General">
                  <c:v>4.9710000000000001</c:v>
                </c:pt>
                <c:pt idx="4972" formatCode="General">
                  <c:v>4.9720000000000004</c:v>
                </c:pt>
                <c:pt idx="4973" formatCode="General">
                  <c:v>4.9729999999999999</c:v>
                </c:pt>
                <c:pt idx="4974" formatCode="General">
                  <c:v>4.9740000000000002</c:v>
                </c:pt>
                <c:pt idx="4975" formatCode="General">
                  <c:v>4.9749999999999996</c:v>
                </c:pt>
                <c:pt idx="4976" formatCode="General">
                  <c:v>4.976</c:v>
                </c:pt>
                <c:pt idx="4977" formatCode="General">
                  <c:v>4.9770000000000003</c:v>
                </c:pt>
                <c:pt idx="4978" formatCode="General">
                  <c:v>4.9779999999999998</c:v>
                </c:pt>
                <c:pt idx="4979" formatCode="General">
                  <c:v>4.9790000000000001</c:v>
                </c:pt>
                <c:pt idx="4980" formatCode="General">
                  <c:v>4.9800000000000004</c:v>
                </c:pt>
                <c:pt idx="4981" formatCode="General">
                  <c:v>4.9809999999999999</c:v>
                </c:pt>
                <c:pt idx="4982" formatCode="General">
                  <c:v>4.9820000000000002</c:v>
                </c:pt>
                <c:pt idx="4983" formatCode="General">
                  <c:v>4.9829999999999997</c:v>
                </c:pt>
                <c:pt idx="4984" formatCode="General">
                  <c:v>4.984</c:v>
                </c:pt>
                <c:pt idx="4985" formatCode="General">
                  <c:v>4.9850000000000003</c:v>
                </c:pt>
                <c:pt idx="4986" formatCode="General">
                  <c:v>4.9859999999999998</c:v>
                </c:pt>
                <c:pt idx="4987" formatCode="General">
                  <c:v>4.9870000000000001</c:v>
                </c:pt>
                <c:pt idx="4988" formatCode="General">
                  <c:v>4.9880000000000004</c:v>
                </c:pt>
                <c:pt idx="4989" formatCode="General">
                  <c:v>4.9889999999999999</c:v>
                </c:pt>
                <c:pt idx="4990" formatCode="General">
                  <c:v>4.99</c:v>
                </c:pt>
                <c:pt idx="4991" formatCode="General">
                  <c:v>4.9909999999999997</c:v>
                </c:pt>
                <c:pt idx="4992" formatCode="General">
                  <c:v>4.992</c:v>
                </c:pt>
                <c:pt idx="4993" formatCode="General">
                  <c:v>4.9930000000000003</c:v>
                </c:pt>
                <c:pt idx="4994" formatCode="General">
                  <c:v>4.9939999999999998</c:v>
                </c:pt>
                <c:pt idx="4995" formatCode="General">
                  <c:v>4.9950000000000001</c:v>
                </c:pt>
                <c:pt idx="4996" formatCode="General">
                  <c:v>4.9960000000000004</c:v>
                </c:pt>
                <c:pt idx="4997" formatCode="General">
                  <c:v>4.9969999999999999</c:v>
                </c:pt>
                <c:pt idx="4998" formatCode="General">
                  <c:v>4.9980000000000002</c:v>
                </c:pt>
                <c:pt idx="4999" formatCode="General">
                  <c:v>4.9989999999999997</c:v>
                </c:pt>
                <c:pt idx="5000" formatCode="General">
                  <c:v>5</c:v>
                </c:pt>
                <c:pt idx="5001" formatCode="General">
                  <c:v>5.0010000000000003</c:v>
                </c:pt>
                <c:pt idx="5002" formatCode="General">
                  <c:v>5.0019999999999998</c:v>
                </c:pt>
                <c:pt idx="5003" formatCode="General">
                  <c:v>5.0030000000000001</c:v>
                </c:pt>
                <c:pt idx="5004" formatCode="General">
                  <c:v>5.0039999999999996</c:v>
                </c:pt>
                <c:pt idx="5005" formatCode="General">
                  <c:v>5.0049999999999999</c:v>
                </c:pt>
                <c:pt idx="5006" formatCode="General">
                  <c:v>5.0060000000000002</c:v>
                </c:pt>
                <c:pt idx="5007" formatCode="General">
                  <c:v>5.0069999999999997</c:v>
                </c:pt>
                <c:pt idx="5008" formatCode="General">
                  <c:v>5.008</c:v>
                </c:pt>
                <c:pt idx="5009" formatCode="General">
                  <c:v>5.0090000000000003</c:v>
                </c:pt>
                <c:pt idx="5010" formatCode="General">
                  <c:v>5.01</c:v>
                </c:pt>
                <c:pt idx="5011" formatCode="General">
                  <c:v>5.0110000000000001</c:v>
                </c:pt>
                <c:pt idx="5012" formatCode="General">
                  <c:v>5.0119999999999996</c:v>
                </c:pt>
                <c:pt idx="5013" formatCode="General">
                  <c:v>5.0129999999999999</c:v>
                </c:pt>
                <c:pt idx="5014" formatCode="General">
                  <c:v>5.0140000000000002</c:v>
                </c:pt>
                <c:pt idx="5015" formatCode="General">
                  <c:v>5.0149999999999997</c:v>
                </c:pt>
                <c:pt idx="5016" formatCode="General">
                  <c:v>5.016</c:v>
                </c:pt>
                <c:pt idx="5017" formatCode="General">
                  <c:v>5.0170000000000003</c:v>
                </c:pt>
                <c:pt idx="5018" formatCode="General">
                  <c:v>5.0179999999999998</c:v>
                </c:pt>
                <c:pt idx="5019" formatCode="General">
                  <c:v>5.0190000000000001</c:v>
                </c:pt>
                <c:pt idx="5020" formatCode="General">
                  <c:v>5.0199999999999996</c:v>
                </c:pt>
                <c:pt idx="5021" formatCode="General">
                  <c:v>5.0209999999999999</c:v>
                </c:pt>
                <c:pt idx="5022" formatCode="General">
                  <c:v>5.0220000000000002</c:v>
                </c:pt>
                <c:pt idx="5023" formatCode="General">
                  <c:v>5.0229999999999997</c:v>
                </c:pt>
                <c:pt idx="5024" formatCode="General">
                  <c:v>5.024</c:v>
                </c:pt>
                <c:pt idx="5025" formatCode="General">
                  <c:v>5.0250000000000004</c:v>
                </c:pt>
                <c:pt idx="5026" formatCode="General">
                  <c:v>5.0259999999999998</c:v>
                </c:pt>
                <c:pt idx="5027" formatCode="General">
                  <c:v>5.0270000000000001</c:v>
                </c:pt>
                <c:pt idx="5028" formatCode="General">
                  <c:v>5.0279999999999996</c:v>
                </c:pt>
                <c:pt idx="5029" formatCode="General">
                  <c:v>5.0289999999999999</c:v>
                </c:pt>
                <c:pt idx="5030" formatCode="General">
                  <c:v>5.03</c:v>
                </c:pt>
                <c:pt idx="5031" formatCode="General">
                  <c:v>5.0309999999999997</c:v>
                </c:pt>
                <c:pt idx="5032" formatCode="General">
                  <c:v>5.032</c:v>
                </c:pt>
                <c:pt idx="5033" formatCode="General">
                  <c:v>5.0330000000000004</c:v>
                </c:pt>
                <c:pt idx="5034" formatCode="General">
                  <c:v>5.0339999999999998</c:v>
                </c:pt>
                <c:pt idx="5035" formatCode="General">
                  <c:v>5.0350000000000001</c:v>
                </c:pt>
                <c:pt idx="5036" formatCode="General">
                  <c:v>5.0359999999999996</c:v>
                </c:pt>
                <c:pt idx="5037" formatCode="General">
                  <c:v>5.0369999999999999</c:v>
                </c:pt>
                <c:pt idx="5038" formatCode="General">
                  <c:v>5.0380000000000003</c:v>
                </c:pt>
                <c:pt idx="5039" formatCode="General">
                  <c:v>5.0389999999999997</c:v>
                </c:pt>
                <c:pt idx="5040" formatCode="General">
                  <c:v>5.04</c:v>
                </c:pt>
                <c:pt idx="5041" formatCode="General">
                  <c:v>5.0410000000000004</c:v>
                </c:pt>
                <c:pt idx="5042" formatCode="General">
                  <c:v>5.0419999999999998</c:v>
                </c:pt>
                <c:pt idx="5043" formatCode="General">
                  <c:v>5.0430000000000001</c:v>
                </c:pt>
                <c:pt idx="5044" formatCode="General">
                  <c:v>5.0439999999999996</c:v>
                </c:pt>
                <c:pt idx="5045" formatCode="General">
                  <c:v>5.0449999999999999</c:v>
                </c:pt>
                <c:pt idx="5046" formatCode="General">
                  <c:v>5.0460000000000003</c:v>
                </c:pt>
                <c:pt idx="5047" formatCode="General">
                  <c:v>5.0469999999999997</c:v>
                </c:pt>
                <c:pt idx="5048" formatCode="General">
                  <c:v>5.048</c:v>
                </c:pt>
                <c:pt idx="5049" formatCode="General">
                  <c:v>5.0490000000000004</c:v>
                </c:pt>
                <c:pt idx="5050" formatCode="General">
                  <c:v>5.05</c:v>
                </c:pt>
                <c:pt idx="5051" formatCode="General">
                  <c:v>5.0510000000000002</c:v>
                </c:pt>
                <c:pt idx="5052" formatCode="General">
                  <c:v>5.0519999999999996</c:v>
                </c:pt>
                <c:pt idx="5053" formatCode="General">
                  <c:v>5.0529999999999999</c:v>
                </c:pt>
                <c:pt idx="5054" formatCode="General">
                  <c:v>5.0540000000000003</c:v>
                </c:pt>
                <c:pt idx="5055" formatCode="General">
                  <c:v>5.0549999999999997</c:v>
                </c:pt>
                <c:pt idx="5056" formatCode="General">
                  <c:v>5.056</c:v>
                </c:pt>
                <c:pt idx="5057" formatCode="General">
                  <c:v>5.0570000000000004</c:v>
                </c:pt>
                <c:pt idx="5058" formatCode="General">
                  <c:v>5.0579999999999998</c:v>
                </c:pt>
                <c:pt idx="5059" formatCode="General">
                  <c:v>5.0590000000000002</c:v>
                </c:pt>
                <c:pt idx="5060" formatCode="General">
                  <c:v>5.0599999999999996</c:v>
                </c:pt>
                <c:pt idx="5061" formatCode="General">
                  <c:v>5.0609999999999999</c:v>
                </c:pt>
                <c:pt idx="5062" formatCode="General">
                  <c:v>5.0620000000000003</c:v>
                </c:pt>
                <c:pt idx="5063" formatCode="General">
                  <c:v>5.0629999999999997</c:v>
                </c:pt>
                <c:pt idx="5064" formatCode="General">
                  <c:v>5.0640000000000001</c:v>
                </c:pt>
                <c:pt idx="5065" formatCode="General">
                  <c:v>5.0650000000000004</c:v>
                </c:pt>
                <c:pt idx="5066" formatCode="General">
                  <c:v>5.0659999999999998</c:v>
                </c:pt>
                <c:pt idx="5067" formatCode="General">
                  <c:v>5.0670000000000002</c:v>
                </c:pt>
                <c:pt idx="5068" formatCode="General">
                  <c:v>5.0679999999999996</c:v>
                </c:pt>
                <c:pt idx="5069" formatCode="General">
                  <c:v>5.069</c:v>
                </c:pt>
                <c:pt idx="5070" formatCode="General">
                  <c:v>5.07</c:v>
                </c:pt>
                <c:pt idx="5071" formatCode="General">
                  <c:v>5.0709999999999997</c:v>
                </c:pt>
                <c:pt idx="5072" formatCode="General">
                  <c:v>5.0720000000000001</c:v>
                </c:pt>
                <c:pt idx="5073" formatCode="General">
                  <c:v>5.0730000000000004</c:v>
                </c:pt>
                <c:pt idx="5074" formatCode="General">
                  <c:v>5.0739999999999998</c:v>
                </c:pt>
                <c:pt idx="5075" formatCode="General">
                  <c:v>5.0750000000000002</c:v>
                </c:pt>
                <c:pt idx="5076" formatCode="General">
                  <c:v>5.0759999999999996</c:v>
                </c:pt>
                <c:pt idx="5077" formatCode="General">
                  <c:v>5.077</c:v>
                </c:pt>
                <c:pt idx="5078" formatCode="General">
                  <c:v>5.0780000000000003</c:v>
                </c:pt>
                <c:pt idx="5079" formatCode="General">
                  <c:v>5.0789999999999997</c:v>
                </c:pt>
                <c:pt idx="5080" formatCode="General">
                  <c:v>5.08</c:v>
                </c:pt>
                <c:pt idx="5081" formatCode="General">
                  <c:v>5.0810000000000004</c:v>
                </c:pt>
                <c:pt idx="5082" formatCode="General">
                  <c:v>5.0819999999999999</c:v>
                </c:pt>
                <c:pt idx="5083" formatCode="General">
                  <c:v>5.0830000000000002</c:v>
                </c:pt>
                <c:pt idx="5084" formatCode="General">
                  <c:v>5.0839999999999996</c:v>
                </c:pt>
                <c:pt idx="5085" formatCode="General">
                  <c:v>5.085</c:v>
                </c:pt>
                <c:pt idx="5086" formatCode="General">
                  <c:v>5.0860000000000003</c:v>
                </c:pt>
                <c:pt idx="5087" formatCode="General">
                  <c:v>5.0869999999999997</c:v>
                </c:pt>
                <c:pt idx="5088" formatCode="General">
                  <c:v>5.0880000000000001</c:v>
                </c:pt>
                <c:pt idx="5089" formatCode="General">
                  <c:v>5.0890000000000004</c:v>
                </c:pt>
                <c:pt idx="5090" formatCode="General">
                  <c:v>5.09</c:v>
                </c:pt>
                <c:pt idx="5091" formatCode="General">
                  <c:v>5.0910000000000002</c:v>
                </c:pt>
                <c:pt idx="5092" formatCode="General">
                  <c:v>5.0919999999999996</c:v>
                </c:pt>
                <c:pt idx="5093" formatCode="General">
                  <c:v>5.093</c:v>
                </c:pt>
                <c:pt idx="5094" formatCode="General">
                  <c:v>5.0940000000000003</c:v>
                </c:pt>
                <c:pt idx="5095" formatCode="General">
                  <c:v>5.0949999999999998</c:v>
                </c:pt>
                <c:pt idx="5096" formatCode="General">
                  <c:v>5.0960000000000001</c:v>
                </c:pt>
                <c:pt idx="5097" formatCode="General">
                  <c:v>5.0970000000000004</c:v>
                </c:pt>
                <c:pt idx="5098" formatCode="General">
                  <c:v>5.0979999999999999</c:v>
                </c:pt>
                <c:pt idx="5099" formatCode="General">
                  <c:v>5.0990000000000002</c:v>
                </c:pt>
                <c:pt idx="5100" formatCode="General">
                  <c:v>5.0999999999999996</c:v>
                </c:pt>
                <c:pt idx="5101" formatCode="General">
                  <c:v>5.101</c:v>
                </c:pt>
                <c:pt idx="5102" formatCode="General">
                  <c:v>5.1020000000000003</c:v>
                </c:pt>
                <c:pt idx="5103" formatCode="General">
                  <c:v>5.1029999999999998</c:v>
                </c:pt>
                <c:pt idx="5104" formatCode="General">
                  <c:v>5.1040000000000001</c:v>
                </c:pt>
                <c:pt idx="5105" formatCode="General">
                  <c:v>5.1050000000000004</c:v>
                </c:pt>
                <c:pt idx="5106" formatCode="General">
                  <c:v>5.1059999999999999</c:v>
                </c:pt>
                <c:pt idx="5107" formatCode="General">
                  <c:v>5.1070000000000002</c:v>
                </c:pt>
                <c:pt idx="5108" formatCode="General">
                  <c:v>5.1079999999999997</c:v>
                </c:pt>
                <c:pt idx="5109" formatCode="General">
                  <c:v>5.109</c:v>
                </c:pt>
                <c:pt idx="5110" formatCode="General">
                  <c:v>5.1100000000000003</c:v>
                </c:pt>
                <c:pt idx="5111" formatCode="General">
                  <c:v>5.1109999999999998</c:v>
                </c:pt>
                <c:pt idx="5112" formatCode="General">
                  <c:v>5.1120000000000001</c:v>
                </c:pt>
                <c:pt idx="5113" formatCode="General">
                  <c:v>5.1130000000000004</c:v>
                </c:pt>
                <c:pt idx="5114" formatCode="General">
                  <c:v>5.1139999999999999</c:v>
                </c:pt>
                <c:pt idx="5115" formatCode="General">
                  <c:v>5.1150000000000002</c:v>
                </c:pt>
                <c:pt idx="5116" formatCode="General">
                  <c:v>5.1159999999999997</c:v>
                </c:pt>
                <c:pt idx="5117" formatCode="General">
                  <c:v>5.117</c:v>
                </c:pt>
                <c:pt idx="5118" formatCode="General">
                  <c:v>5.1180000000000003</c:v>
                </c:pt>
                <c:pt idx="5119" formatCode="General">
                  <c:v>5.1189999999999998</c:v>
                </c:pt>
                <c:pt idx="5120" formatCode="General">
                  <c:v>5.12</c:v>
                </c:pt>
                <c:pt idx="5121" formatCode="General">
                  <c:v>5.1210000000000004</c:v>
                </c:pt>
                <c:pt idx="5122" formatCode="General">
                  <c:v>5.1219999999999999</c:v>
                </c:pt>
                <c:pt idx="5123" formatCode="General">
                  <c:v>5.1230000000000002</c:v>
                </c:pt>
                <c:pt idx="5124" formatCode="General">
                  <c:v>5.1239999999999997</c:v>
                </c:pt>
                <c:pt idx="5125" formatCode="General">
                  <c:v>5.125</c:v>
                </c:pt>
                <c:pt idx="5126" formatCode="General">
                  <c:v>5.1260000000000003</c:v>
                </c:pt>
                <c:pt idx="5127" formatCode="General">
                  <c:v>5.1269999999999998</c:v>
                </c:pt>
                <c:pt idx="5128" formatCode="General">
                  <c:v>5.1280000000000001</c:v>
                </c:pt>
                <c:pt idx="5129" formatCode="General">
                  <c:v>5.1289999999999996</c:v>
                </c:pt>
                <c:pt idx="5130" formatCode="General">
                  <c:v>5.13</c:v>
                </c:pt>
                <c:pt idx="5131" formatCode="General">
                  <c:v>5.1310000000000002</c:v>
                </c:pt>
                <c:pt idx="5132" formatCode="General">
                  <c:v>5.1319999999999997</c:v>
                </c:pt>
                <c:pt idx="5133" formatCode="General">
                  <c:v>5.133</c:v>
                </c:pt>
                <c:pt idx="5134" formatCode="General">
                  <c:v>5.1340000000000003</c:v>
                </c:pt>
                <c:pt idx="5135" formatCode="General">
                  <c:v>5.1349999999999998</c:v>
                </c:pt>
                <c:pt idx="5136" formatCode="General">
                  <c:v>5.1360000000000001</c:v>
                </c:pt>
                <c:pt idx="5137" formatCode="General">
                  <c:v>5.1369999999999996</c:v>
                </c:pt>
                <c:pt idx="5138" formatCode="General">
                  <c:v>5.1379999999999999</c:v>
                </c:pt>
                <c:pt idx="5139" formatCode="General">
                  <c:v>5.1390000000000002</c:v>
                </c:pt>
                <c:pt idx="5140" formatCode="General">
                  <c:v>5.14</c:v>
                </c:pt>
                <c:pt idx="5141" formatCode="General">
                  <c:v>5.141</c:v>
                </c:pt>
                <c:pt idx="5142" formatCode="General">
                  <c:v>5.1420000000000003</c:v>
                </c:pt>
                <c:pt idx="5143" formatCode="General">
                  <c:v>5.1429999999999998</c:v>
                </c:pt>
                <c:pt idx="5144" formatCode="General">
                  <c:v>5.1440000000000001</c:v>
                </c:pt>
                <c:pt idx="5145" formatCode="General">
                  <c:v>5.1449999999999996</c:v>
                </c:pt>
                <c:pt idx="5146" formatCode="General">
                  <c:v>5.1459999999999999</c:v>
                </c:pt>
                <c:pt idx="5147" formatCode="General">
                  <c:v>5.1470000000000002</c:v>
                </c:pt>
                <c:pt idx="5148" formatCode="General">
                  <c:v>5.1479999999999997</c:v>
                </c:pt>
                <c:pt idx="5149" formatCode="General">
                  <c:v>5.149</c:v>
                </c:pt>
                <c:pt idx="5150" formatCode="General">
                  <c:v>5.15</c:v>
                </c:pt>
                <c:pt idx="5151" formatCode="General">
                  <c:v>5.1509999999999998</c:v>
                </c:pt>
                <c:pt idx="5152" formatCode="General">
                  <c:v>5.1520000000000001</c:v>
                </c:pt>
                <c:pt idx="5153" formatCode="General">
                  <c:v>5.1529999999999996</c:v>
                </c:pt>
                <c:pt idx="5154" formatCode="General">
                  <c:v>5.1539999999999999</c:v>
                </c:pt>
                <c:pt idx="5155" formatCode="General">
                  <c:v>5.1550000000000002</c:v>
                </c:pt>
                <c:pt idx="5156" formatCode="General">
                  <c:v>5.1559999999999997</c:v>
                </c:pt>
                <c:pt idx="5157" formatCode="General">
                  <c:v>5.157</c:v>
                </c:pt>
                <c:pt idx="5158" formatCode="General">
                  <c:v>5.1580000000000004</c:v>
                </c:pt>
                <c:pt idx="5159" formatCode="General">
                  <c:v>5.1589999999999998</c:v>
                </c:pt>
                <c:pt idx="5160" formatCode="General">
                  <c:v>5.16</c:v>
                </c:pt>
                <c:pt idx="5161" formatCode="General">
                  <c:v>5.1609999999999996</c:v>
                </c:pt>
                <c:pt idx="5162" formatCode="General">
                  <c:v>5.1619999999999999</c:v>
                </c:pt>
                <c:pt idx="5163" formatCode="General">
                  <c:v>5.1630000000000003</c:v>
                </c:pt>
                <c:pt idx="5164" formatCode="General">
                  <c:v>5.1639999999999997</c:v>
                </c:pt>
                <c:pt idx="5165" formatCode="General">
                  <c:v>5.165</c:v>
                </c:pt>
                <c:pt idx="5166" formatCode="General">
                  <c:v>5.1660000000000004</c:v>
                </c:pt>
                <c:pt idx="5167" formatCode="General">
                  <c:v>5.1669999999999998</c:v>
                </c:pt>
                <c:pt idx="5168" formatCode="General">
                  <c:v>5.1680000000000001</c:v>
                </c:pt>
                <c:pt idx="5169" formatCode="General">
                  <c:v>5.1689999999999996</c:v>
                </c:pt>
                <c:pt idx="5170" formatCode="General">
                  <c:v>5.17</c:v>
                </c:pt>
                <c:pt idx="5171" formatCode="General">
                  <c:v>5.1710000000000003</c:v>
                </c:pt>
                <c:pt idx="5172" formatCode="General">
                  <c:v>5.1719999999999997</c:v>
                </c:pt>
                <c:pt idx="5173" formatCode="General">
                  <c:v>5.173</c:v>
                </c:pt>
                <c:pt idx="5174" formatCode="General">
                  <c:v>5.1740000000000004</c:v>
                </c:pt>
                <c:pt idx="5175" formatCode="General">
                  <c:v>5.1749999999999998</c:v>
                </c:pt>
                <c:pt idx="5176" formatCode="General">
                  <c:v>5.1760000000000002</c:v>
                </c:pt>
                <c:pt idx="5177" formatCode="General">
                  <c:v>5.1769999999999996</c:v>
                </c:pt>
                <c:pt idx="5178" formatCode="General">
                  <c:v>5.1779999999999999</c:v>
                </c:pt>
                <c:pt idx="5179" formatCode="General">
                  <c:v>5.1790000000000003</c:v>
                </c:pt>
                <c:pt idx="5180" formatCode="General">
                  <c:v>5.18</c:v>
                </c:pt>
                <c:pt idx="5181" formatCode="General">
                  <c:v>5.181</c:v>
                </c:pt>
                <c:pt idx="5182" formatCode="General">
                  <c:v>5.1820000000000004</c:v>
                </c:pt>
                <c:pt idx="5183" formatCode="General">
                  <c:v>5.1829999999999998</c:v>
                </c:pt>
                <c:pt idx="5184" formatCode="General">
                  <c:v>5.1840000000000002</c:v>
                </c:pt>
                <c:pt idx="5185" formatCode="General">
                  <c:v>5.1849999999999996</c:v>
                </c:pt>
                <c:pt idx="5186" formatCode="General">
                  <c:v>5.1859999999999999</c:v>
                </c:pt>
                <c:pt idx="5187" formatCode="General">
                  <c:v>5.1870000000000003</c:v>
                </c:pt>
                <c:pt idx="5188" formatCode="General">
                  <c:v>5.1879999999999997</c:v>
                </c:pt>
                <c:pt idx="5189" formatCode="General">
                  <c:v>5.1890000000000001</c:v>
                </c:pt>
                <c:pt idx="5190" formatCode="General">
                  <c:v>5.19</c:v>
                </c:pt>
                <c:pt idx="5191" formatCode="General">
                  <c:v>5.1909999999999998</c:v>
                </c:pt>
                <c:pt idx="5192" formatCode="General">
                  <c:v>5.1920000000000002</c:v>
                </c:pt>
                <c:pt idx="5193" formatCode="General">
                  <c:v>5.1929999999999996</c:v>
                </c:pt>
                <c:pt idx="5194" formatCode="General">
                  <c:v>5.194</c:v>
                </c:pt>
                <c:pt idx="5195" formatCode="General">
                  <c:v>5.1950000000000003</c:v>
                </c:pt>
                <c:pt idx="5196" formatCode="General">
                  <c:v>5.1959999999999997</c:v>
                </c:pt>
                <c:pt idx="5197" formatCode="General">
                  <c:v>5.1970000000000001</c:v>
                </c:pt>
                <c:pt idx="5198" formatCode="General">
                  <c:v>5.1980000000000004</c:v>
                </c:pt>
                <c:pt idx="5199" formatCode="General">
                  <c:v>5.1989999999999998</c:v>
                </c:pt>
                <c:pt idx="5200" formatCode="General">
                  <c:v>5.2</c:v>
                </c:pt>
                <c:pt idx="5201" formatCode="General">
                  <c:v>5.2009999999999996</c:v>
                </c:pt>
                <c:pt idx="5202" formatCode="General">
                  <c:v>5.202</c:v>
                </c:pt>
                <c:pt idx="5203" formatCode="General">
                  <c:v>5.2030000000000003</c:v>
                </c:pt>
                <c:pt idx="5204" formatCode="General">
                  <c:v>5.2039999999999997</c:v>
                </c:pt>
                <c:pt idx="5205" formatCode="General">
                  <c:v>5.2050000000000001</c:v>
                </c:pt>
                <c:pt idx="5206" formatCode="General">
                  <c:v>5.2060000000000004</c:v>
                </c:pt>
                <c:pt idx="5207" formatCode="General">
                  <c:v>5.2069999999999999</c:v>
                </c:pt>
                <c:pt idx="5208" formatCode="General">
                  <c:v>5.2080000000000002</c:v>
                </c:pt>
                <c:pt idx="5209" formatCode="General">
                  <c:v>5.2089999999999996</c:v>
                </c:pt>
                <c:pt idx="5210" formatCode="General">
                  <c:v>5.21</c:v>
                </c:pt>
                <c:pt idx="5211" formatCode="General">
                  <c:v>5.2110000000000003</c:v>
                </c:pt>
                <c:pt idx="5212" formatCode="General">
                  <c:v>5.2119999999999997</c:v>
                </c:pt>
                <c:pt idx="5213" formatCode="General">
                  <c:v>5.2130000000000001</c:v>
                </c:pt>
                <c:pt idx="5214" formatCode="General">
                  <c:v>5.2140000000000004</c:v>
                </c:pt>
                <c:pt idx="5215" formatCode="General">
                  <c:v>5.2149999999999999</c:v>
                </c:pt>
                <c:pt idx="5216" formatCode="General">
                  <c:v>5.2160000000000002</c:v>
                </c:pt>
                <c:pt idx="5217" formatCode="General">
                  <c:v>5.2169999999999996</c:v>
                </c:pt>
                <c:pt idx="5218" formatCode="General">
                  <c:v>5.218</c:v>
                </c:pt>
                <c:pt idx="5219" formatCode="General">
                  <c:v>5.2190000000000003</c:v>
                </c:pt>
                <c:pt idx="5220" formatCode="General">
                  <c:v>5.22</c:v>
                </c:pt>
                <c:pt idx="5221" formatCode="General">
                  <c:v>5.2210000000000001</c:v>
                </c:pt>
                <c:pt idx="5222" formatCode="General">
                  <c:v>5.2220000000000004</c:v>
                </c:pt>
                <c:pt idx="5223" formatCode="General">
                  <c:v>5.2229999999999999</c:v>
                </c:pt>
                <c:pt idx="5224" formatCode="General">
                  <c:v>5.2240000000000002</c:v>
                </c:pt>
                <c:pt idx="5225" formatCode="General">
                  <c:v>5.2249999999999996</c:v>
                </c:pt>
                <c:pt idx="5226" formatCode="General">
                  <c:v>5.226</c:v>
                </c:pt>
                <c:pt idx="5227" formatCode="General">
                  <c:v>5.2270000000000003</c:v>
                </c:pt>
                <c:pt idx="5228" formatCode="General">
                  <c:v>5.2279999999999998</c:v>
                </c:pt>
                <c:pt idx="5229" formatCode="General">
                  <c:v>5.2290000000000001</c:v>
                </c:pt>
                <c:pt idx="5230" formatCode="General">
                  <c:v>5.23</c:v>
                </c:pt>
                <c:pt idx="5231" formatCode="General">
                  <c:v>5.2309999999999999</c:v>
                </c:pt>
                <c:pt idx="5232" formatCode="General">
                  <c:v>5.2320000000000002</c:v>
                </c:pt>
                <c:pt idx="5233" formatCode="General">
                  <c:v>5.2329999999999997</c:v>
                </c:pt>
                <c:pt idx="5234" formatCode="General">
                  <c:v>5.234</c:v>
                </c:pt>
                <c:pt idx="5235" formatCode="General">
                  <c:v>5.2350000000000003</c:v>
                </c:pt>
                <c:pt idx="5236" formatCode="General">
                  <c:v>5.2359999999999998</c:v>
                </c:pt>
                <c:pt idx="5237" formatCode="General">
                  <c:v>5.2370000000000001</c:v>
                </c:pt>
                <c:pt idx="5238" formatCode="General">
                  <c:v>5.2380000000000004</c:v>
                </c:pt>
                <c:pt idx="5239" formatCode="General">
                  <c:v>5.2389999999999999</c:v>
                </c:pt>
                <c:pt idx="5240" formatCode="General">
                  <c:v>5.24</c:v>
                </c:pt>
                <c:pt idx="5241" formatCode="General">
                  <c:v>5.2409999999999997</c:v>
                </c:pt>
                <c:pt idx="5242" formatCode="General">
                  <c:v>5.242</c:v>
                </c:pt>
                <c:pt idx="5243" formatCode="General">
                  <c:v>5.2430000000000003</c:v>
                </c:pt>
                <c:pt idx="5244" formatCode="General">
                  <c:v>5.2439999999999998</c:v>
                </c:pt>
                <c:pt idx="5245" formatCode="General">
                  <c:v>5.2450000000000001</c:v>
                </c:pt>
                <c:pt idx="5246" formatCode="General">
                  <c:v>5.2460000000000004</c:v>
                </c:pt>
                <c:pt idx="5247" formatCode="General">
                  <c:v>5.2469999999999999</c:v>
                </c:pt>
                <c:pt idx="5248" formatCode="General">
                  <c:v>5.2480000000000002</c:v>
                </c:pt>
                <c:pt idx="5249" formatCode="General">
                  <c:v>5.2489999999999997</c:v>
                </c:pt>
                <c:pt idx="5250" formatCode="General">
                  <c:v>5.25</c:v>
                </c:pt>
                <c:pt idx="5251" formatCode="General">
                  <c:v>5.2510000000000003</c:v>
                </c:pt>
                <c:pt idx="5252" formatCode="General">
                  <c:v>5.2519999999999998</c:v>
                </c:pt>
                <c:pt idx="5253" formatCode="General">
                  <c:v>5.2530000000000001</c:v>
                </c:pt>
                <c:pt idx="5254" formatCode="General">
                  <c:v>5.2539999999999996</c:v>
                </c:pt>
                <c:pt idx="5255" formatCode="General">
                  <c:v>5.2549999999999999</c:v>
                </c:pt>
                <c:pt idx="5256" formatCode="General">
                  <c:v>5.2560000000000002</c:v>
                </c:pt>
                <c:pt idx="5257" formatCode="General">
                  <c:v>5.2569999999999997</c:v>
                </c:pt>
                <c:pt idx="5258" formatCode="General">
                  <c:v>5.258</c:v>
                </c:pt>
                <c:pt idx="5259" formatCode="General">
                  <c:v>5.2590000000000003</c:v>
                </c:pt>
                <c:pt idx="5260" formatCode="General">
                  <c:v>5.26</c:v>
                </c:pt>
                <c:pt idx="5261" formatCode="General">
                  <c:v>5.2610000000000001</c:v>
                </c:pt>
                <c:pt idx="5262" formatCode="General">
                  <c:v>5.2619999999999996</c:v>
                </c:pt>
                <c:pt idx="5263" formatCode="General">
                  <c:v>5.2629999999999999</c:v>
                </c:pt>
                <c:pt idx="5264" formatCode="General">
                  <c:v>5.2640000000000002</c:v>
                </c:pt>
                <c:pt idx="5265" formatCode="General">
                  <c:v>5.2649999999999997</c:v>
                </c:pt>
                <c:pt idx="5266" formatCode="General">
                  <c:v>5.266</c:v>
                </c:pt>
                <c:pt idx="5267" formatCode="General">
                  <c:v>5.2670000000000003</c:v>
                </c:pt>
                <c:pt idx="5268" formatCode="General">
                  <c:v>5.2679999999999998</c:v>
                </c:pt>
                <c:pt idx="5269" formatCode="General">
                  <c:v>5.2690000000000001</c:v>
                </c:pt>
                <c:pt idx="5270" formatCode="General">
                  <c:v>5.27</c:v>
                </c:pt>
                <c:pt idx="5271" formatCode="General">
                  <c:v>5.2709999999999999</c:v>
                </c:pt>
                <c:pt idx="5272" formatCode="General">
                  <c:v>5.2720000000000002</c:v>
                </c:pt>
                <c:pt idx="5273" formatCode="General">
                  <c:v>5.2729999999999997</c:v>
                </c:pt>
                <c:pt idx="5274" formatCode="General">
                  <c:v>5.274</c:v>
                </c:pt>
                <c:pt idx="5275" formatCode="General">
                  <c:v>5.2750000000000004</c:v>
                </c:pt>
                <c:pt idx="5276" formatCode="General">
                  <c:v>5.2759999999999998</c:v>
                </c:pt>
                <c:pt idx="5277" formatCode="General">
                  <c:v>5.2770000000000001</c:v>
                </c:pt>
                <c:pt idx="5278" formatCode="General">
                  <c:v>5.2779999999999996</c:v>
                </c:pt>
                <c:pt idx="5279" formatCode="General">
                  <c:v>5.2789999999999999</c:v>
                </c:pt>
                <c:pt idx="5280" formatCode="General">
                  <c:v>5.28</c:v>
                </c:pt>
                <c:pt idx="5281" formatCode="General">
                  <c:v>5.2809999999999997</c:v>
                </c:pt>
                <c:pt idx="5282" formatCode="General">
                  <c:v>5.282</c:v>
                </c:pt>
                <c:pt idx="5283" formatCode="General">
                  <c:v>5.2830000000000004</c:v>
                </c:pt>
                <c:pt idx="5284" formatCode="General">
                  <c:v>5.2839999999999998</c:v>
                </c:pt>
                <c:pt idx="5285" formatCode="General">
                  <c:v>5.2850000000000001</c:v>
                </c:pt>
                <c:pt idx="5286" formatCode="General">
                  <c:v>5.2859999999999996</c:v>
                </c:pt>
                <c:pt idx="5287" formatCode="General">
                  <c:v>5.2869999999999999</c:v>
                </c:pt>
                <c:pt idx="5288" formatCode="General">
                  <c:v>5.2880000000000003</c:v>
                </c:pt>
                <c:pt idx="5289" formatCode="General">
                  <c:v>5.2889999999999997</c:v>
                </c:pt>
                <c:pt idx="5290" formatCode="General">
                  <c:v>5.29</c:v>
                </c:pt>
                <c:pt idx="5291" formatCode="General">
                  <c:v>5.2910000000000004</c:v>
                </c:pt>
                <c:pt idx="5292" formatCode="General">
                  <c:v>5.2919999999999998</c:v>
                </c:pt>
                <c:pt idx="5293" formatCode="General">
                  <c:v>5.2930000000000001</c:v>
                </c:pt>
                <c:pt idx="5294" formatCode="General">
                  <c:v>5.2939999999999996</c:v>
                </c:pt>
                <c:pt idx="5295" formatCode="General">
                  <c:v>5.2949999999999999</c:v>
                </c:pt>
                <c:pt idx="5296" formatCode="General">
                  <c:v>5.2960000000000003</c:v>
                </c:pt>
                <c:pt idx="5297" formatCode="General">
                  <c:v>5.2969999999999997</c:v>
                </c:pt>
                <c:pt idx="5298" formatCode="General">
                  <c:v>5.298</c:v>
                </c:pt>
                <c:pt idx="5299" formatCode="General">
                  <c:v>5.2990000000000004</c:v>
                </c:pt>
                <c:pt idx="5300" formatCode="General">
                  <c:v>5.3</c:v>
                </c:pt>
                <c:pt idx="5301" formatCode="General">
                  <c:v>5.3010000000000002</c:v>
                </c:pt>
                <c:pt idx="5302" formatCode="General">
                  <c:v>5.3019999999999996</c:v>
                </c:pt>
                <c:pt idx="5303" formatCode="General">
                  <c:v>5.3029999999999999</c:v>
                </c:pt>
                <c:pt idx="5304" formatCode="General">
                  <c:v>5.3040000000000003</c:v>
                </c:pt>
                <c:pt idx="5305" formatCode="General">
                  <c:v>5.3049999999999997</c:v>
                </c:pt>
                <c:pt idx="5306" formatCode="General">
                  <c:v>5.306</c:v>
                </c:pt>
                <c:pt idx="5307" formatCode="General">
                  <c:v>5.3070000000000004</c:v>
                </c:pt>
                <c:pt idx="5308" formatCode="General">
                  <c:v>5.3079999999999998</c:v>
                </c:pt>
                <c:pt idx="5309" formatCode="General">
                  <c:v>5.3090000000000002</c:v>
                </c:pt>
                <c:pt idx="5310" formatCode="General">
                  <c:v>5.31</c:v>
                </c:pt>
                <c:pt idx="5311" formatCode="General">
                  <c:v>5.3109999999999999</c:v>
                </c:pt>
                <c:pt idx="5312" formatCode="General">
                  <c:v>5.3120000000000003</c:v>
                </c:pt>
                <c:pt idx="5313" formatCode="General">
                  <c:v>5.3129999999999997</c:v>
                </c:pt>
                <c:pt idx="5314" formatCode="General">
                  <c:v>5.3140000000000001</c:v>
                </c:pt>
                <c:pt idx="5315" formatCode="General">
                  <c:v>5.3150000000000004</c:v>
                </c:pt>
                <c:pt idx="5316" formatCode="General">
                  <c:v>5.3159999999999998</c:v>
                </c:pt>
                <c:pt idx="5317" formatCode="General">
                  <c:v>5.3170000000000002</c:v>
                </c:pt>
                <c:pt idx="5318" formatCode="General">
                  <c:v>5.3179999999999996</c:v>
                </c:pt>
                <c:pt idx="5319" formatCode="General">
                  <c:v>5.319</c:v>
                </c:pt>
                <c:pt idx="5320" formatCode="General">
                  <c:v>5.32</c:v>
                </c:pt>
                <c:pt idx="5321" formatCode="General">
                  <c:v>5.3209999999999997</c:v>
                </c:pt>
                <c:pt idx="5322" formatCode="General">
                  <c:v>5.3220000000000001</c:v>
                </c:pt>
                <c:pt idx="5323" formatCode="General">
                  <c:v>5.3230000000000004</c:v>
                </c:pt>
                <c:pt idx="5324" formatCode="General">
                  <c:v>5.3239999999999998</c:v>
                </c:pt>
                <c:pt idx="5325" formatCode="General">
                  <c:v>5.3250000000000002</c:v>
                </c:pt>
                <c:pt idx="5326" formatCode="General">
                  <c:v>5.3259999999999996</c:v>
                </c:pt>
                <c:pt idx="5327" formatCode="General">
                  <c:v>5.327</c:v>
                </c:pt>
                <c:pt idx="5328" formatCode="General">
                  <c:v>5.3280000000000003</c:v>
                </c:pt>
                <c:pt idx="5329" formatCode="General">
                  <c:v>5.3289999999999997</c:v>
                </c:pt>
                <c:pt idx="5330" formatCode="General">
                  <c:v>5.33</c:v>
                </c:pt>
                <c:pt idx="5331" formatCode="General">
                  <c:v>5.3310000000000004</c:v>
                </c:pt>
                <c:pt idx="5332" formatCode="General">
                  <c:v>5.3319999999999999</c:v>
                </c:pt>
                <c:pt idx="5333" formatCode="General">
                  <c:v>5.3330000000000002</c:v>
                </c:pt>
                <c:pt idx="5334" formatCode="General">
                  <c:v>5.3339999999999996</c:v>
                </c:pt>
                <c:pt idx="5335" formatCode="General">
                  <c:v>5.335</c:v>
                </c:pt>
                <c:pt idx="5336" formatCode="General">
                  <c:v>5.3360000000000003</c:v>
                </c:pt>
                <c:pt idx="5337" formatCode="General">
                  <c:v>5.3369999999999997</c:v>
                </c:pt>
                <c:pt idx="5338" formatCode="General">
                  <c:v>5.3380000000000001</c:v>
                </c:pt>
                <c:pt idx="5339" formatCode="General">
                  <c:v>5.3390000000000004</c:v>
                </c:pt>
                <c:pt idx="5340" formatCode="General">
                  <c:v>5.34</c:v>
                </c:pt>
                <c:pt idx="5341" formatCode="General">
                  <c:v>5.3410000000000002</c:v>
                </c:pt>
                <c:pt idx="5342" formatCode="General">
                  <c:v>5.3419999999999996</c:v>
                </c:pt>
                <c:pt idx="5343" formatCode="General">
                  <c:v>5.343</c:v>
                </c:pt>
                <c:pt idx="5344" formatCode="General">
                  <c:v>5.3440000000000003</c:v>
                </c:pt>
                <c:pt idx="5345" formatCode="General">
                  <c:v>5.3449999999999998</c:v>
                </c:pt>
                <c:pt idx="5346" formatCode="General">
                  <c:v>5.3460000000000001</c:v>
                </c:pt>
                <c:pt idx="5347" formatCode="General">
                  <c:v>5.3470000000000004</c:v>
                </c:pt>
                <c:pt idx="5348" formatCode="General">
                  <c:v>5.3479999999999999</c:v>
                </c:pt>
                <c:pt idx="5349" formatCode="General">
                  <c:v>5.3490000000000002</c:v>
                </c:pt>
                <c:pt idx="5350" formatCode="General">
                  <c:v>5.35</c:v>
                </c:pt>
                <c:pt idx="5351" formatCode="General">
                  <c:v>5.351</c:v>
                </c:pt>
                <c:pt idx="5352" formatCode="General">
                  <c:v>5.3520000000000003</c:v>
                </c:pt>
                <c:pt idx="5353" formatCode="General">
                  <c:v>5.3529999999999998</c:v>
                </c:pt>
                <c:pt idx="5354" formatCode="General">
                  <c:v>5.3540000000000001</c:v>
                </c:pt>
                <c:pt idx="5355" formatCode="General">
                  <c:v>5.3550000000000004</c:v>
                </c:pt>
                <c:pt idx="5356" formatCode="General">
                  <c:v>5.3559999999999999</c:v>
                </c:pt>
                <c:pt idx="5357" formatCode="General">
                  <c:v>5.3570000000000002</c:v>
                </c:pt>
                <c:pt idx="5358" formatCode="General">
                  <c:v>5.3579999999999997</c:v>
                </c:pt>
                <c:pt idx="5359" formatCode="General">
                  <c:v>5.359</c:v>
                </c:pt>
                <c:pt idx="5360" formatCode="General">
                  <c:v>5.36</c:v>
                </c:pt>
                <c:pt idx="5361" formatCode="General">
                  <c:v>5.3609999999999998</c:v>
                </c:pt>
                <c:pt idx="5362" formatCode="General">
                  <c:v>5.3620000000000001</c:v>
                </c:pt>
                <c:pt idx="5363" formatCode="General">
                  <c:v>5.3630000000000004</c:v>
                </c:pt>
                <c:pt idx="5364" formatCode="General">
                  <c:v>5.3639999999999999</c:v>
                </c:pt>
                <c:pt idx="5365" formatCode="General">
                  <c:v>5.3650000000000002</c:v>
                </c:pt>
                <c:pt idx="5366" formatCode="General">
                  <c:v>5.3659999999999997</c:v>
                </c:pt>
                <c:pt idx="5367" formatCode="General">
                  <c:v>5.367</c:v>
                </c:pt>
                <c:pt idx="5368" formatCode="General">
                  <c:v>5.3680000000000003</c:v>
                </c:pt>
                <c:pt idx="5369" formatCode="General">
                  <c:v>5.3689999999999998</c:v>
                </c:pt>
                <c:pt idx="5370" formatCode="General">
                  <c:v>5.37</c:v>
                </c:pt>
                <c:pt idx="5371" formatCode="General">
                  <c:v>5.3710000000000004</c:v>
                </c:pt>
                <c:pt idx="5372" formatCode="General">
                  <c:v>5.3719999999999999</c:v>
                </c:pt>
                <c:pt idx="5373" formatCode="General">
                  <c:v>5.3730000000000002</c:v>
                </c:pt>
                <c:pt idx="5374" formatCode="General">
                  <c:v>5.3739999999999997</c:v>
                </c:pt>
                <c:pt idx="5375" formatCode="General">
                  <c:v>5.375</c:v>
                </c:pt>
                <c:pt idx="5376" formatCode="General">
                  <c:v>5.3760000000000003</c:v>
                </c:pt>
                <c:pt idx="5377" formatCode="General">
                  <c:v>5.3769999999999998</c:v>
                </c:pt>
                <c:pt idx="5378" formatCode="General">
                  <c:v>5.3780000000000001</c:v>
                </c:pt>
                <c:pt idx="5379" formatCode="General">
                  <c:v>5.3789999999999996</c:v>
                </c:pt>
                <c:pt idx="5380" formatCode="General">
                  <c:v>5.38</c:v>
                </c:pt>
                <c:pt idx="5381" formatCode="General">
                  <c:v>5.3810000000000002</c:v>
                </c:pt>
                <c:pt idx="5382" formatCode="General">
                  <c:v>5.3819999999999997</c:v>
                </c:pt>
                <c:pt idx="5383" formatCode="General">
                  <c:v>5.383</c:v>
                </c:pt>
                <c:pt idx="5384" formatCode="General">
                  <c:v>5.3840000000000003</c:v>
                </c:pt>
                <c:pt idx="5385" formatCode="General">
                  <c:v>5.3849999999999998</c:v>
                </c:pt>
                <c:pt idx="5386" formatCode="General">
                  <c:v>5.3860000000000001</c:v>
                </c:pt>
                <c:pt idx="5387" formatCode="General">
                  <c:v>5.3869999999999996</c:v>
                </c:pt>
                <c:pt idx="5388" formatCode="General">
                  <c:v>5.3879999999999999</c:v>
                </c:pt>
                <c:pt idx="5389" formatCode="General">
                  <c:v>5.3890000000000002</c:v>
                </c:pt>
                <c:pt idx="5390" formatCode="General">
                  <c:v>5.39</c:v>
                </c:pt>
                <c:pt idx="5391" formatCode="General">
                  <c:v>5.391</c:v>
                </c:pt>
                <c:pt idx="5392" formatCode="General">
                  <c:v>5.3920000000000003</c:v>
                </c:pt>
                <c:pt idx="5393" formatCode="General">
                  <c:v>5.3929999999999998</c:v>
                </c:pt>
                <c:pt idx="5394" formatCode="General">
                  <c:v>5.3940000000000001</c:v>
                </c:pt>
                <c:pt idx="5395" formatCode="General">
                  <c:v>5.3949999999999996</c:v>
                </c:pt>
                <c:pt idx="5396" formatCode="General">
                  <c:v>5.3959999999999999</c:v>
                </c:pt>
                <c:pt idx="5397" formatCode="General">
                  <c:v>5.3970000000000002</c:v>
                </c:pt>
                <c:pt idx="5398" formatCode="General">
                  <c:v>5.3979999999999997</c:v>
                </c:pt>
                <c:pt idx="5399" formatCode="General">
                  <c:v>5.399</c:v>
                </c:pt>
                <c:pt idx="5400" formatCode="General">
                  <c:v>5.4</c:v>
                </c:pt>
                <c:pt idx="5401" formatCode="General">
                  <c:v>5.4009999999999998</c:v>
                </c:pt>
                <c:pt idx="5402" formatCode="General">
                  <c:v>5.4020000000000001</c:v>
                </c:pt>
                <c:pt idx="5403" formatCode="General">
                  <c:v>5.4029999999999996</c:v>
                </c:pt>
                <c:pt idx="5404" formatCode="General">
                  <c:v>5.4039999999999999</c:v>
                </c:pt>
                <c:pt idx="5405" formatCode="General">
                  <c:v>5.4050000000000002</c:v>
                </c:pt>
                <c:pt idx="5406" formatCode="General">
                  <c:v>5.4059999999999997</c:v>
                </c:pt>
                <c:pt idx="5407" formatCode="General">
                  <c:v>5.407</c:v>
                </c:pt>
                <c:pt idx="5408" formatCode="General">
                  <c:v>5.4080000000000004</c:v>
                </c:pt>
                <c:pt idx="5409" formatCode="General">
                  <c:v>5.4089999999999998</c:v>
                </c:pt>
                <c:pt idx="5410" formatCode="General">
                  <c:v>5.41</c:v>
                </c:pt>
                <c:pt idx="5411" formatCode="General">
                  <c:v>5.4109999999999996</c:v>
                </c:pt>
                <c:pt idx="5412" formatCode="General">
                  <c:v>5.4119999999999999</c:v>
                </c:pt>
                <c:pt idx="5413" formatCode="General">
                  <c:v>5.4130000000000003</c:v>
                </c:pt>
                <c:pt idx="5414" formatCode="General">
                  <c:v>5.4139999999999997</c:v>
                </c:pt>
                <c:pt idx="5415" formatCode="General">
                  <c:v>5.415</c:v>
                </c:pt>
                <c:pt idx="5416" formatCode="General">
                  <c:v>5.4160000000000004</c:v>
                </c:pt>
                <c:pt idx="5417" formatCode="General">
                  <c:v>5.4169999999999998</c:v>
                </c:pt>
                <c:pt idx="5418" formatCode="General">
                  <c:v>5.4180000000000001</c:v>
                </c:pt>
                <c:pt idx="5419" formatCode="General">
                  <c:v>5.4189999999999996</c:v>
                </c:pt>
                <c:pt idx="5420" formatCode="General">
                  <c:v>5.42</c:v>
                </c:pt>
                <c:pt idx="5421" formatCode="General">
                  <c:v>5.4210000000000003</c:v>
                </c:pt>
                <c:pt idx="5422" formatCode="General">
                  <c:v>5.4219999999999997</c:v>
                </c:pt>
                <c:pt idx="5423" formatCode="General">
                  <c:v>5.423</c:v>
                </c:pt>
                <c:pt idx="5424" formatCode="General">
                  <c:v>5.4240000000000004</c:v>
                </c:pt>
                <c:pt idx="5425" formatCode="General">
                  <c:v>5.4249999999999998</c:v>
                </c:pt>
                <c:pt idx="5426" formatCode="General">
                  <c:v>5.4260000000000002</c:v>
                </c:pt>
                <c:pt idx="5427" formatCode="General">
                  <c:v>5.4269999999999996</c:v>
                </c:pt>
                <c:pt idx="5428" formatCode="General">
                  <c:v>5.4279999999999999</c:v>
                </c:pt>
                <c:pt idx="5429" formatCode="General">
                  <c:v>5.4290000000000003</c:v>
                </c:pt>
                <c:pt idx="5430" formatCode="General">
                  <c:v>5.43</c:v>
                </c:pt>
                <c:pt idx="5431" formatCode="General">
                  <c:v>5.431</c:v>
                </c:pt>
                <c:pt idx="5432" formatCode="General">
                  <c:v>5.4320000000000004</c:v>
                </c:pt>
                <c:pt idx="5433" formatCode="General">
                  <c:v>5.4329999999999998</c:v>
                </c:pt>
                <c:pt idx="5434" formatCode="General">
                  <c:v>5.4340000000000002</c:v>
                </c:pt>
                <c:pt idx="5435" formatCode="General">
                  <c:v>5.4349999999999996</c:v>
                </c:pt>
                <c:pt idx="5436" formatCode="General">
                  <c:v>5.4359999999999999</c:v>
                </c:pt>
                <c:pt idx="5437" formatCode="General">
                  <c:v>5.4370000000000003</c:v>
                </c:pt>
                <c:pt idx="5438" formatCode="General">
                  <c:v>5.4379999999999997</c:v>
                </c:pt>
                <c:pt idx="5439" formatCode="General">
                  <c:v>5.4390000000000001</c:v>
                </c:pt>
                <c:pt idx="5440" formatCode="General">
                  <c:v>5.44</c:v>
                </c:pt>
                <c:pt idx="5441" formatCode="General">
                  <c:v>5.4409999999999998</c:v>
                </c:pt>
                <c:pt idx="5442" formatCode="General">
                  <c:v>5.4420000000000002</c:v>
                </c:pt>
                <c:pt idx="5443" formatCode="General">
                  <c:v>5.4429999999999996</c:v>
                </c:pt>
                <c:pt idx="5444" formatCode="General">
                  <c:v>5.444</c:v>
                </c:pt>
                <c:pt idx="5445" formatCode="General">
                  <c:v>5.4450000000000003</c:v>
                </c:pt>
                <c:pt idx="5446" formatCode="General">
                  <c:v>5.4459999999999997</c:v>
                </c:pt>
                <c:pt idx="5447" formatCode="General">
                  <c:v>5.4470000000000001</c:v>
                </c:pt>
                <c:pt idx="5448" formatCode="General">
                  <c:v>5.4480000000000004</c:v>
                </c:pt>
                <c:pt idx="5449" formatCode="General">
                  <c:v>5.4489999999999998</c:v>
                </c:pt>
                <c:pt idx="5450" formatCode="General">
                  <c:v>5.45</c:v>
                </c:pt>
                <c:pt idx="5451" formatCode="General">
                  <c:v>5.4509999999999996</c:v>
                </c:pt>
                <c:pt idx="5452" formatCode="General">
                  <c:v>5.452</c:v>
                </c:pt>
                <c:pt idx="5453" formatCode="General">
                  <c:v>5.4530000000000003</c:v>
                </c:pt>
                <c:pt idx="5454" formatCode="General">
                  <c:v>5.4539999999999997</c:v>
                </c:pt>
                <c:pt idx="5455" formatCode="General">
                  <c:v>5.4550000000000001</c:v>
                </c:pt>
                <c:pt idx="5456" formatCode="General">
                  <c:v>5.4560000000000004</c:v>
                </c:pt>
                <c:pt idx="5457" formatCode="General">
                  <c:v>5.4569999999999999</c:v>
                </c:pt>
                <c:pt idx="5458" formatCode="General">
                  <c:v>5.4580000000000002</c:v>
                </c:pt>
                <c:pt idx="5459" formatCode="General">
                  <c:v>5.4589999999999996</c:v>
                </c:pt>
                <c:pt idx="5460" formatCode="General">
                  <c:v>5.46</c:v>
                </c:pt>
                <c:pt idx="5461" formatCode="General">
                  <c:v>5.4610000000000003</c:v>
                </c:pt>
                <c:pt idx="5462" formatCode="General">
                  <c:v>5.4619999999999997</c:v>
                </c:pt>
                <c:pt idx="5463" formatCode="General">
                  <c:v>5.4630000000000001</c:v>
                </c:pt>
                <c:pt idx="5464" formatCode="General">
                  <c:v>5.4640000000000004</c:v>
                </c:pt>
                <c:pt idx="5465" formatCode="General">
                  <c:v>5.4649999999999999</c:v>
                </c:pt>
                <c:pt idx="5466" formatCode="General">
                  <c:v>5.4660000000000002</c:v>
                </c:pt>
                <c:pt idx="5467" formatCode="General">
                  <c:v>5.4669999999999996</c:v>
                </c:pt>
                <c:pt idx="5468" formatCode="General">
                  <c:v>5.468</c:v>
                </c:pt>
                <c:pt idx="5469" formatCode="General">
                  <c:v>5.4690000000000003</c:v>
                </c:pt>
                <c:pt idx="5470" formatCode="General">
                  <c:v>5.47</c:v>
                </c:pt>
                <c:pt idx="5471" formatCode="General">
                  <c:v>5.4710000000000001</c:v>
                </c:pt>
                <c:pt idx="5472" formatCode="General">
                  <c:v>5.4720000000000004</c:v>
                </c:pt>
                <c:pt idx="5473" formatCode="General">
                  <c:v>5.4729999999999999</c:v>
                </c:pt>
                <c:pt idx="5474" formatCode="General">
                  <c:v>5.4740000000000002</c:v>
                </c:pt>
                <c:pt idx="5475" formatCode="General">
                  <c:v>5.4749999999999996</c:v>
                </c:pt>
                <c:pt idx="5476" formatCode="General">
                  <c:v>5.476</c:v>
                </c:pt>
                <c:pt idx="5477" formatCode="General">
                  <c:v>5.4770000000000003</c:v>
                </c:pt>
                <c:pt idx="5478" formatCode="General">
                  <c:v>5.4779999999999998</c:v>
                </c:pt>
                <c:pt idx="5479" formatCode="General">
                  <c:v>5.4790000000000001</c:v>
                </c:pt>
                <c:pt idx="5480" formatCode="General">
                  <c:v>5.48</c:v>
                </c:pt>
                <c:pt idx="5481" formatCode="General">
                  <c:v>5.4809999999999999</c:v>
                </c:pt>
                <c:pt idx="5482" formatCode="General">
                  <c:v>5.4820000000000002</c:v>
                </c:pt>
                <c:pt idx="5483" formatCode="General">
                  <c:v>5.4829999999999997</c:v>
                </c:pt>
                <c:pt idx="5484" formatCode="General">
                  <c:v>5.484</c:v>
                </c:pt>
                <c:pt idx="5485" formatCode="General">
                  <c:v>5.4850000000000003</c:v>
                </c:pt>
                <c:pt idx="5486" formatCode="General">
                  <c:v>5.4859999999999998</c:v>
                </c:pt>
                <c:pt idx="5487" formatCode="General">
                  <c:v>5.4870000000000001</c:v>
                </c:pt>
                <c:pt idx="5488" formatCode="General">
                  <c:v>5.4880000000000004</c:v>
                </c:pt>
                <c:pt idx="5489" formatCode="General">
                  <c:v>5.4889999999999999</c:v>
                </c:pt>
                <c:pt idx="5490" formatCode="General">
                  <c:v>5.49</c:v>
                </c:pt>
                <c:pt idx="5491" formatCode="General">
                  <c:v>5.4909999999999997</c:v>
                </c:pt>
                <c:pt idx="5492" formatCode="General">
                  <c:v>5.492</c:v>
                </c:pt>
                <c:pt idx="5493" formatCode="General">
                  <c:v>5.4930000000000003</c:v>
                </c:pt>
                <c:pt idx="5494" formatCode="General">
                  <c:v>5.4939999999999998</c:v>
                </c:pt>
                <c:pt idx="5495" formatCode="General">
                  <c:v>5.4950000000000001</c:v>
                </c:pt>
                <c:pt idx="5496" formatCode="General">
                  <c:v>5.4960000000000004</c:v>
                </c:pt>
                <c:pt idx="5497" formatCode="General">
                  <c:v>5.4969999999999999</c:v>
                </c:pt>
                <c:pt idx="5498" formatCode="General">
                  <c:v>5.4980000000000002</c:v>
                </c:pt>
                <c:pt idx="5499" formatCode="General">
                  <c:v>5.4989999999999997</c:v>
                </c:pt>
                <c:pt idx="5500" formatCode="General">
                  <c:v>5.5</c:v>
                </c:pt>
                <c:pt idx="5501" formatCode="General">
                  <c:v>5.5010000000000003</c:v>
                </c:pt>
                <c:pt idx="5502" formatCode="General">
                  <c:v>5.5019999999999998</c:v>
                </c:pt>
                <c:pt idx="5503" formatCode="General">
                  <c:v>5.5030000000000001</c:v>
                </c:pt>
                <c:pt idx="5504" formatCode="General">
                  <c:v>5.5039999999999996</c:v>
                </c:pt>
                <c:pt idx="5505" formatCode="General">
                  <c:v>5.5049999999999999</c:v>
                </c:pt>
                <c:pt idx="5506" formatCode="General">
                  <c:v>5.5060000000000002</c:v>
                </c:pt>
                <c:pt idx="5507" formatCode="General">
                  <c:v>5.5069999999999997</c:v>
                </c:pt>
                <c:pt idx="5508" formatCode="General">
                  <c:v>5.508</c:v>
                </c:pt>
                <c:pt idx="5509" formatCode="General">
                  <c:v>5.5090000000000003</c:v>
                </c:pt>
                <c:pt idx="5510" formatCode="General">
                  <c:v>5.51</c:v>
                </c:pt>
                <c:pt idx="5511" formatCode="General">
                  <c:v>5.5110000000000001</c:v>
                </c:pt>
                <c:pt idx="5512" formatCode="General">
                  <c:v>5.5119999999999996</c:v>
                </c:pt>
                <c:pt idx="5513" formatCode="General">
                  <c:v>5.5129999999999999</c:v>
                </c:pt>
                <c:pt idx="5514" formatCode="General">
                  <c:v>5.5140000000000002</c:v>
                </c:pt>
                <c:pt idx="5515" formatCode="General">
                  <c:v>5.5149999999999997</c:v>
                </c:pt>
                <c:pt idx="5516" formatCode="General">
                  <c:v>5.516</c:v>
                </c:pt>
                <c:pt idx="5517" formatCode="General">
                  <c:v>5.5170000000000003</c:v>
                </c:pt>
                <c:pt idx="5518" formatCode="General">
                  <c:v>5.5179999999999998</c:v>
                </c:pt>
                <c:pt idx="5519" formatCode="General">
                  <c:v>5.5190000000000001</c:v>
                </c:pt>
                <c:pt idx="5520" formatCode="General">
                  <c:v>5.52</c:v>
                </c:pt>
                <c:pt idx="5521" formatCode="General">
                  <c:v>5.5209999999999999</c:v>
                </c:pt>
                <c:pt idx="5522" formatCode="General">
                  <c:v>5.5220000000000002</c:v>
                </c:pt>
                <c:pt idx="5523" formatCode="General">
                  <c:v>5.5229999999999997</c:v>
                </c:pt>
                <c:pt idx="5524" formatCode="General">
                  <c:v>5.524</c:v>
                </c:pt>
                <c:pt idx="5525" formatCode="General">
                  <c:v>5.5250000000000004</c:v>
                </c:pt>
                <c:pt idx="5526" formatCode="General">
                  <c:v>5.5259999999999998</c:v>
                </c:pt>
                <c:pt idx="5527" formatCode="General">
                  <c:v>5.5270000000000001</c:v>
                </c:pt>
                <c:pt idx="5528" formatCode="General">
                  <c:v>5.5279999999999996</c:v>
                </c:pt>
                <c:pt idx="5529" formatCode="General">
                  <c:v>5.5289999999999999</c:v>
                </c:pt>
                <c:pt idx="5530" formatCode="General">
                  <c:v>5.53</c:v>
                </c:pt>
                <c:pt idx="5531" formatCode="General">
                  <c:v>5.5309999999999997</c:v>
                </c:pt>
                <c:pt idx="5532" formatCode="General">
                  <c:v>5.532</c:v>
                </c:pt>
                <c:pt idx="5533" formatCode="General">
                  <c:v>5.5330000000000004</c:v>
                </c:pt>
                <c:pt idx="5534" formatCode="General">
                  <c:v>5.5339999999999998</c:v>
                </c:pt>
                <c:pt idx="5535" formatCode="General">
                  <c:v>5.5350000000000001</c:v>
                </c:pt>
                <c:pt idx="5536" formatCode="General">
                  <c:v>5.5359999999999996</c:v>
                </c:pt>
                <c:pt idx="5537" formatCode="General">
                  <c:v>5.5369999999999999</c:v>
                </c:pt>
                <c:pt idx="5538" formatCode="General">
                  <c:v>5.5380000000000003</c:v>
                </c:pt>
                <c:pt idx="5539" formatCode="General">
                  <c:v>5.5389999999999997</c:v>
                </c:pt>
                <c:pt idx="5540" formatCode="General">
                  <c:v>5.54</c:v>
                </c:pt>
                <c:pt idx="5541" formatCode="General">
                  <c:v>5.5410000000000004</c:v>
                </c:pt>
                <c:pt idx="5542" formatCode="General">
                  <c:v>5.5419999999999998</c:v>
                </c:pt>
                <c:pt idx="5543" formatCode="General">
                  <c:v>5.5430000000000001</c:v>
                </c:pt>
                <c:pt idx="5544" formatCode="General">
                  <c:v>5.5439999999999996</c:v>
                </c:pt>
                <c:pt idx="5545" formatCode="General">
                  <c:v>5.5449999999999999</c:v>
                </c:pt>
                <c:pt idx="5546" formatCode="General">
                  <c:v>5.5460000000000003</c:v>
                </c:pt>
                <c:pt idx="5547" formatCode="General">
                  <c:v>5.5469999999999997</c:v>
                </c:pt>
                <c:pt idx="5548" formatCode="General">
                  <c:v>5.548</c:v>
                </c:pt>
                <c:pt idx="5549" formatCode="General">
                  <c:v>5.5490000000000004</c:v>
                </c:pt>
                <c:pt idx="5550" formatCode="General">
                  <c:v>5.55</c:v>
                </c:pt>
                <c:pt idx="5551" formatCode="General">
                  <c:v>5.5510000000000002</c:v>
                </c:pt>
                <c:pt idx="5552" formatCode="General">
                  <c:v>5.5519999999999996</c:v>
                </c:pt>
                <c:pt idx="5553" formatCode="General">
                  <c:v>5.5529999999999999</c:v>
                </c:pt>
                <c:pt idx="5554" formatCode="General">
                  <c:v>5.5540000000000003</c:v>
                </c:pt>
                <c:pt idx="5555" formatCode="General">
                  <c:v>5.5549999999999997</c:v>
                </c:pt>
                <c:pt idx="5556" formatCode="General">
                  <c:v>5.556</c:v>
                </c:pt>
                <c:pt idx="5557" formatCode="General">
                  <c:v>5.5570000000000004</c:v>
                </c:pt>
                <c:pt idx="5558" formatCode="General">
                  <c:v>5.5579999999999998</c:v>
                </c:pt>
                <c:pt idx="5559" formatCode="General">
                  <c:v>5.5590000000000002</c:v>
                </c:pt>
                <c:pt idx="5560" formatCode="General">
                  <c:v>5.56</c:v>
                </c:pt>
                <c:pt idx="5561" formatCode="General">
                  <c:v>5.5609999999999999</c:v>
                </c:pt>
                <c:pt idx="5562" formatCode="General">
                  <c:v>5.5620000000000003</c:v>
                </c:pt>
                <c:pt idx="5563" formatCode="General">
                  <c:v>5.5629999999999997</c:v>
                </c:pt>
                <c:pt idx="5564" formatCode="General">
                  <c:v>5.5640000000000001</c:v>
                </c:pt>
                <c:pt idx="5565" formatCode="General">
                  <c:v>5.5650000000000004</c:v>
                </c:pt>
                <c:pt idx="5566" formatCode="General">
                  <c:v>5.5659999999999998</c:v>
                </c:pt>
                <c:pt idx="5567" formatCode="General">
                  <c:v>5.5670000000000002</c:v>
                </c:pt>
                <c:pt idx="5568" formatCode="General">
                  <c:v>5.5679999999999996</c:v>
                </c:pt>
                <c:pt idx="5569" formatCode="General">
                  <c:v>5.569</c:v>
                </c:pt>
                <c:pt idx="5570" formatCode="General">
                  <c:v>5.57</c:v>
                </c:pt>
                <c:pt idx="5571" formatCode="General">
                  <c:v>5.5709999999999997</c:v>
                </c:pt>
                <c:pt idx="5572" formatCode="General">
                  <c:v>5.5720000000000001</c:v>
                </c:pt>
                <c:pt idx="5573" formatCode="General">
                  <c:v>5.5730000000000004</c:v>
                </c:pt>
                <c:pt idx="5574" formatCode="General">
                  <c:v>5.5739999999999998</c:v>
                </c:pt>
                <c:pt idx="5575" formatCode="General">
                  <c:v>5.5750000000000002</c:v>
                </c:pt>
                <c:pt idx="5576" formatCode="General">
                  <c:v>5.5759999999999996</c:v>
                </c:pt>
                <c:pt idx="5577" formatCode="General">
                  <c:v>5.577</c:v>
                </c:pt>
                <c:pt idx="5578" formatCode="General">
                  <c:v>5.5780000000000003</c:v>
                </c:pt>
                <c:pt idx="5579" formatCode="General">
                  <c:v>5.5789999999999997</c:v>
                </c:pt>
                <c:pt idx="5580" formatCode="General">
                  <c:v>5.58</c:v>
                </c:pt>
                <c:pt idx="5581" formatCode="General">
                  <c:v>5.5810000000000004</c:v>
                </c:pt>
                <c:pt idx="5582" formatCode="General">
                  <c:v>5.5819999999999999</c:v>
                </c:pt>
                <c:pt idx="5583" formatCode="General">
                  <c:v>5.5830000000000002</c:v>
                </c:pt>
                <c:pt idx="5584" formatCode="General">
                  <c:v>5.5839999999999996</c:v>
                </c:pt>
                <c:pt idx="5585" formatCode="General">
                  <c:v>5.585</c:v>
                </c:pt>
                <c:pt idx="5586" formatCode="General">
                  <c:v>5.5860000000000003</c:v>
                </c:pt>
                <c:pt idx="5587" formatCode="General">
                  <c:v>5.5869999999999997</c:v>
                </c:pt>
                <c:pt idx="5588" formatCode="General">
                  <c:v>5.5880000000000001</c:v>
                </c:pt>
                <c:pt idx="5589" formatCode="General">
                  <c:v>5.5890000000000004</c:v>
                </c:pt>
                <c:pt idx="5590" formatCode="General">
                  <c:v>5.59</c:v>
                </c:pt>
                <c:pt idx="5591" formatCode="General">
                  <c:v>5.5910000000000002</c:v>
                </c:pt>
                <c:pt idx="5592" formatCode="General">
                  <c:v>5.5919999999999996</c:v>
                </c:pt>
                <c:pt idx="5593" formatCode="General">
                  <c:v>5.593</c:v>
                </c:pt>
                <c:pt idx="5594" formatCode="General">
                  <c:v>5.5940000000000003</c:v>
                </c:pt>
                <c:pt idx="5595" formatCode="General">
                  <c:v>5.5949999999999998</c:v>
                </c:pt>
                <c:pt idx="5596" formatCode="General">
                  <c:v>5.5960000000000001</c:v>
                </c:pt>
                <c:pt idx="5597" formatCode="General">
                  <c:v>5.5970000000000004</c:v>
                </c:pt>
                <c:pt idx="5598" formatCode="General">
                  <c:v>5.5979999999999999</c:v>
                </c:pt>
                <c:pt idx="5599" formatCode="General">
                  <c:v>5.5990000000000002</c:v>
                </c:pt>
                <c:pt idx="5600" formatCode="General">
                  <c:v>5.6</c:v>
                </c:pt>
                <c:pt idx="5601" formatCode="General">
                  <c:v>5.601</c:v>
                </c:pt>
                <c:pt idx="5602" formatCode="General">
                  <c:v>5.6020000000000003</c:v>
                </c:pt>
                <c:pt idx="5603" formatCode="General">
                  <c:v>5.6029999999999998</c:v>
                </c:pt>
                <c:pt idx="5604" formatCode="General">
                  <c:v>5.6040000000000001</c:v>
                </c:pt>
                <c:pt idx="5605" formatCode="General">
                  <c:v>5.6050000000000004</c:v>
                </c:pt>
                <c:pt idx="5606" formatCode="General">
                  <c:v>5.6059999999999999</c:v>
                </c:pt>
                <c:pt idx="5607" formatCode="General">
                  <c:v>5.6070000000000002</c:v>
                </c:pt>
                <c:pt idx="5608" formatCode="General">
                  <c:v>5.6079999999999997</c:v>
                </c:pt>
                <c:pt idx="5609" formatCode="General">
                  <c:v>5.609</c:v>
                </c:pt>
                <c:pt idx="5610" formatCode="General">
                  <c:v>5.61</c:v>
                </c:pt>
                <c:pt idx="5611" formatCode="General">
                  <c:v>5.6109999999999998</c:v>
                </c:pt>
                <c:pt idx="5612" formatCode="General">
                  <c:v>5.6120000000000001</c:v>
                </c:pt>
                <c:pt idx="5613" formatCode="General">
                  <c:v>5.6130000000000004</c:v>
                </c:pt>
                <c:pt idx="5614" formatCode="General">
                  <c:v>5.6139999999999999</c:v>
                </c:pt>
                <c:pt idx="5615" formatCode="General">
                  <c:v>5.6150000000000002</c:v>
                </c:pt>
                <c:pt idx="5616" formatCode="General">
                  <c:v>5.6159999999999997</c:v>
                </c:pt>
                <c:pt idx="5617" formatCode="General">
                  <c:v>5.617</c:v>
                </c:pt>
                <c:pt idx="5618" formatCode="General">
                  <c:v>5.6180000000000003</c:v>
                </c:pt>
                <c:pt idx="5619" formatCode="General">
                  <c:v>5.6189999999999998</c:v>
                </c:pt>
                <c:pt idx="5620" formatCode="General">
                  <c:v>5.62</c:v>
                </c:pt>
                <c:pt idx="5621" formatCode="General">
                  <c:v>5.6210000000000004</c:v>
                </c:pt>
                <c:pt idx="5622" formatCode="General">
                  <c:v>5.6219999999999999</c:v>
                </c:pt>
                <c:pt idx="5623" formatCode="General">
                  <c:v>5.6230000000000002</c:v>
                </c:pt>
                <c:pt idx="5624" formatCode="General">
                  <c:v>5.6239999999999997</c:v>
                </c:pt>
                <c:pt idx="5625" formatCode="General">
                  <c:v>5.625</c:v>
                </c:pt>
                <c:pt idx="5626" formatCode="General">
                  <c:v>5.6260000000000003</c:v>
                </c:pt>
                <c:pt idx="5627" formatCode="General">
                  <c:v>5.6269999999999998</c:v>
                </c:pt>
                <c:pt idx="5628" formatCode="General">
                  <c:v>5.6280000000000001</c:v>
                </c:pt>
                <c:pt idx="5629" formatCode="General">
                  <c:v>5.6289999999999996</c:v>
                </c:pt>
                <c:pt idx="5630" formatCode="General">
                  <c:v>5.63</c:v>
                </c:pt>
                <c:pt idx="5631" formatCode="General">
                  <c:v>5.6310000000000002</c:v>
                </c:pt>
                <c:pt idx="5632" formatCode="General">
                  <c:v>5.6319999999999997</c:v>
                </c:pt>
                <c:pt idx="5633" formatCode="General">
                  <c:v>5.633</c:v>
                </c:pt>
                <c:pt idx="5634" formatCode="General">
                  <c:v>5.6340000000000003</c:v>
                </c:pt>
                <c:pt idx="5635" formatCode="General">
                  <c:v>5.6349999999999998</c:v>
                </c:pt>
                <c:pt idx="5636" formatCode="General">
                  <c:v>5.6360000000000001</c:v>
                </c:pt>
                <c:pt idx="5637" formatCode="General">
                  <c:v>5.6369999999999996</c:v>
                </c:pt>
                <c:pt idx="5638" formatCode="General">
                  <c:v>5.6379999999999999</c:v>
                </c:pt>
                <c:pt idx="5639" formatCode="General">
                  <c:v>5.6390000000000002</c:v>
                </c:pt>
                <c:pt idx="5640" formatCode="General">
                  <c:v>5.64</c:v>
                </c:pt>
                <c:pt idx="5641" formatCode="General">
                  <c:v>5.641</c:v>
                </c:pt>
                <c:pt idx="5642" formatCode="General">
                  <c:v>5.6420000000000003</c:v>
                </c:pt>
                <c:pt idx="5643" formatCode="General">
                  <c:v>5.6429999999999998</c:v>
                </c:pt>
                <c:pt idx="5644" formatCode="General">
                  <c:v>5.6440000000000001</c:v>
                </c:pt>
                <c:pt idx="5645" formatCode="General">
                  <c:v>5.6449999999999996</c:v>
                </c:pt>
                <c:pt idx="5646" formatCode="General">
                  <c:v>5.6459999999999999</c:v>
                </c:pt>
                <c:pt idx="5647" formatCode="General">
                  <c:v>5.6470000000000002</c:v>
                </c:pt>
                <c:pt idx="5648" formatCode="General">
                  <c:v>5.6479999999999997</c:v>
                </c:pt>
                <c:pt idx="5649" formatCode="General">
                  <c:v>5.649</c:v>
                </c:pt>
                <c:pt idx="5650" formatCode="General">
                  <c:v>5.65</c:v>
                </c:pt>
                <c:pt idx="5651" formatCode="General">
                  <c:v>5.6509999999999998</c:v>
                </c:pt>
                <c:pt idx="5652" formatCode="General">
                  <c:v>5.6520000000000001</c:v>
                </c:pt>
                <c:pt idx="5653" formatCode="General">
                  <c:v>5.6529999999999996</c:v>
                </c:pt>
                <c:pt idx="5654" formatCode="General">
                  <c:v>5.6539999999999999</c:v>
                </c:pt>
                <c:pt idx="5655" formatCode="General">
                  <c:v>5.6550000000000002</c:v>
                </c:pt>
                <c:pt idx="5656" formatCode="General">
                  <c:v>5.6559999999999997</c:v>
                </c:pt>
                <c:pt idx="5657" formatCode="General">
                  <c:v>5.657</c:v>
                </c:pt>
                <c:pt idx="5658" formatCode="General">
                  <c:v>5.6580000000000004</c:v>
                </c:pt>
                <c:pt idx="5659" formatCode="General">
                  <c:v>5.6589999999999998</c:v>
                </c:pt>
                <c:pt idx="5660" formatCode="General">
                  <c:v>5.66</c:v>
                </c:pt>
                <c:pt idx="5661" formatCode="General">
                  <c:v>5.6609999999999996</c:v>
                </c:pt>
                <c:pt idx="5662" formatCode="General">
                  <c:v>5.6619999999999999</c:v>
                </c:pt>
                <c:pt idx="5663" formatCode="General">
                  <c:v>5.6630000000000003</c:v>
                </c:pt>
                <c:pt idx="5664" formatCode="General">
                  <c:v>5.6639999999999997</c:v>
                </c:pt>
                <c:pt idx="5665" formatCode="General">
                  <c:v>5.665</c:v>
                </c:pt>
                <c:pt idx="5666" formatCode="General">
                  <c:v>5.6660000000000004</c:v>
                </c:pt>
                <c:pt idx="5667" formatCode="General">
                  <c:v>5.6669999999999998</c:v>
                </c:pt>
                <c:pt idx="5668" formatCode="General">
                  <c:v>5.6680000000000001</c:v>
                </c:pt>
                <c:pt idx="5669" formatCode="General">
                  <c:v>5.6689999999999996</c:v>
                </c:pt>
                <c:pt idx="5670" formatCode="General">
                  <c:v>5.67</c:v>
                </c:pt>
                <c:pt idx="5671" formatCode="General">
                  <c:v>5.6710000000000003</c:v>
                </c:pt>
                <c:pt idx="5672" formatCode="General">
                  <c:v>5.6719999999999997</c:v>
                </c:pt>
                <c:pt idx="5673" formatCode="General">
                  <c:v>5.673</c:v>
                </c:pt>
                <c:pt idx="5674" formatCode="General">
                  <c:v>5.6740000000000004</c:v>
                </c:pt>
                <c:pt idx="5675" formatCode="General">
                  <c:v>5.6749999999999998</c:v>
                </c:pt>
                <c:pt idx="5676" formatCode="General">
                  <c:v>5.6760000000000002</c:v>
                </c:pt>
                <c:pt idx="5677" formatCode="General">
                  <c:v>5.6769999999999996</c:v>
                </c:pt>
                <c:pt idx="5678" formatCode="General">
                  <c:v>5.6779999999999999</c:v>
                </c:pt>
                <c:pt idx="5679" formatCode="General">
                  <c:v>5.6790000000000003</c:v>
                </c:pt>
                <c:pt idx="5680" formatCode="General">
                  <c:v>5.68</c:v>
                </c:pt>
                <c:pt idx="5681" formatCode="General">
                  <c:v>5.681</c:v>
                </c:pt>
                <c:pt idx="5682" formatCode="General">
                  <c:v>5.6820000000000004</c:v>
                </c:pt>
                <c:pt idx="5683" formatCode="General">
                  <c:v>5.6829999999999998</c:v>
                </c:pt>
                <c:pt idx="5684" formatCode="General">
                  <c:v>5.6840000000000002</c:v>
                </c:pt>
                <c:pt idx="5685" formatCode="General">
                  <c:v>5.6849999999999996</c:v>
                </c:pt>
                <c:pt idx="5686" formatCode="General">
                  <c:v>5.6859999999999999</c:v>
                </c:pt>
                <c:pt idx="5687" formatCode="General">
                  <c:v>5.6870000000000003</c:v>
                </c:pt>
                <c:pt idx="5688" formatCode="General">
                  <c:v>5.6879999999999997</c:v>
                </c:pt>
                <c:pt idx="5689" formatCode="General">
                  <c:v>5.6890000000000001</c:v>
                </c:pt>
                <c:pt idx="5690" formatCode="General">
                  <c:v>5.69</c:v>
                </c:pt>
                <c:pt idx="5691" formatCode="General">
                  <c:v>5.6909999999999998</c:v>
                </c:pt>
                <c:pt idx="5692" formatCode="General">
                  <c:v>5.6920000000000002</c:v>
                </c:pt>
                <c:pt idx="5693" formatCode="General">
                  <c:v>5.6929999999999996</c:v>
                </c:pt>
                <c:pt idx="5694" formatCode="General">
                  <c:v>5.694</c:v>
                </c:pt>
                <c:pt idx="5695" formatCode="General">
                  <c:v>5.6950000000000003</c:v>
                </c:pt>
                <c:pt idx="5696" formatCode="General">
                  <c:v>5.6959999999999997</c:v>
                </c:pt>
                <c:pt idx="5697" formatCode="General">
                  <c:v>5.6970000000000001</c:v>
                </c:pt>
                <c:pt idx="5698" formatCode="General">
                  <c:v>5.6980000000000004</c:v>
                </c:pt>
                <c:pt idx="5699" formatCode="General">
                  <c:v>5.6989999999999998</c:v>
                </c:pt>
                <c:pt idx="5700" formatCode="General">
                  <c:v>5.7</c:v>
                </c:pt>
                <c:pt idx="5701" formatCode="General">
                  <c:v>5.7009999999999996</c:v>
                </c:pt>
                <c:pt idx="5702" formatCode="General">
                  <c:v>5.702</c:v>
                </c:pt>
                <c:pt idx="5703" formatCode="General">
                  <c:v>5.7030000000000003</c:v>
                </c:pt>
                <c:pt idx="5704" formatCode="General">
                  <c:v>5.7039999999999997</c:v>
                </c:pt>
                <c:pt idx="5705" formatCode="General">
                  <c:v>5.7050000000000001</c:v>
                </c:pt>
                <c:pt idx="5706" formatCode="General">
                  <c:v>5.7060000000000004</c:v>
                </c:pt>
                <c:pt idx="5707" formatCode="General">
                  <c:v>5.7069999999999999</c:v>
                </c:pt>
                <c:pt idx="5708" formatCode="General">
                  <c:v>5.7080000000000002</c:v>
                </c:pt>
                <c:pt idx="5709" formatCode="General">
                  <c:v>5.7089999999999996</c:v>
                </c:pt>
                <c:pt idx="5710" formatCode="General">
                  <c:v>5.71</c:v>
                </c:pt>
                <c:pt idx="5711" formatCode="General">
                  <c:v>5.7110000000000003</c:v>
                </c:pt>
                <c:pt idx="5712" formatCode="General">
                  <c:v>5.7119999999999997</c:v>
                </c:pt>
                <c:pt idx="5713" formatCode="General">
                  <c:v>5.7130000000000001</c:v>
                </c:pt>
                <c:pt idx="5714" formatCode="General">
                  <c:v>5.7140000000000004</c:v>
                </c:pt>
                <c:pt idx="5715" formatCode="General">
                  <c:v>5.7149999999999999</c:v>
                </c:pt>
                <c:pt idx="5716" formatCode="General">
                  <c:v>5.7160000000000002</c:v>
                </c:pt>
                <c:pt idx="5717" formatCode="General">
                  <c:v>5.7169999999999996</c:v>
                </c:pt>
                <c:pt idx="5718" formatCode="General">
                  <c:v>5.718</c:v>
                </c:pt>
                <c:pt idx="5719" formatCode="General">
                  <c:v>5.7190000000000003</c:v>
                </c:pt>
                <c:pt idx="5720" formatCode="General">
                  <c:v>5.72</c:v>
                </c:pt>
                <c:pt idx="5721" formatCode="General">
                  <c:v>5.7210000000000001</c:v>
                </c:pt>
                <c:pt idx="5722" formatCode="General">
                  <c:v>5.7220000000000004</c:v>
                </c:pt>
                <c:pt idx="5723" formatCode="General">
                  <c:v>5.7229999999999999</c:v>
                </c:pt>
                <c:pt idx="5724" formatCode="General">
                  <c:v>5.7240000000000002</c:v>
                </c:pt>
                <c:pt idx="5725" formatCode="General">
                  <c:v>5.7249999999999996</c:v>
                </c:pt>
                <c:pt idx="5726" formatCode="General">
                  <c:v>5.726</c:v>
                </c:pt>
                <c:pt idx="5727" formatCode="General">
                  <c:v>5.7270000000000003</c:v>
                </c:pt>
                <c:pt idx="5728" formatCode="General">
                  <c:v>5.7279999999999998</c:v>
                </c:pt>
                <c:pt idx="5729" formatCode="General">
                  <c:v>5.7290000000000001</c:v>
                </c:pt>
                <c:pt idx="5730" formatCode="General">
                  <c:v>5.73</c:v>
                </c:pt>
                <c:pt idx="5731" formatCode="General">
                  <c:v>5.7309999999999999</c:v>
                </c:pt>
                <c:pt idx="5732" formatCode="General">
                  <c:v>5.7320000000000002</c:v>
                </c:pt>
                <c:pt idx="5733" formatCode="General">
                  <c:v>5.7329999999999997</c:v>
                </c:pt>
                <c:pt idx="5734" formatCode="General">
                  <c:v>5.734</c:v>
                </c:pt>
                <c:pt idx="5735" formatCode="General">
                  <c:v>5.7350000000000003</c:v>
                </c:pt>
                <c:pt idx="5736" formatCode="General">
                  <c:v>5.7359999999999998</c:v>
                </c:pt>
                <c:pt idx="5737" formatCode="General">
                  <c:v>5.7370000000000001</c:v>
                </c:pt>
                <c:pt idx="5738" formatCode="General">
                  <c:v>5.7380000000000004</c:v>
                </c:pt>
                <c:pt idx="5739" formatCode="General">
                  <c:v>5.7389999999999999</c:v>
                </c:pt>
                <c:pt idx="5740" formatCode="General">
                  <c:v>5.74</c:v>
                </c:pt>
                <c:pt idx="5741" formatCode="General">
                  <c:v>5.7409999999999997</c:v>
                </c:pt>
                <c:pt idx="5742" formatCode="General">
                  <c:v>5.742</c:v>
                </c:pt>
                <c:pt idx="5743" formatCode="General">
                  <c:v>5.7430000000000003</c:v>
                </c:pt>
                <c:pt idx="5744" formatCode="General">
                  <c:v>5.7439999999999998</c:v>
                </c:pt>
                <c:pt idx="5745" formatCode="General">
                  <c:v>5.7450000000000001</c:v>
                </c:pt>
                <c:pt idx="5746" formatCode="General">
                  <c:v>5.7460000000000004</c:v>
                </c:pt>
                <c:pt idx="5747" formatCode="General">
                  <c:v>5.7469999999999999</c:v>
                </c:pt>
                <c:pt idx="5748" formatCode="General">
                  <c:v>5.7480000000000002</c:v>
                </c:pt>
                <c:pt idx="5749" formatCode="General">
                  <c:v>5.7489999999999997</c:v>
                </c:pt>
                <c:pt idx="5750" formatCode="General">
                  <c:v>5.75</c:v>
                </c:pt>
                <c:pt idx="5751" formatCode="General">
                  <c:v>5.7510000000000003</c:v>
                </c:pt>
                <c:pt idx="5752" formatCode="General">
                  <c:v>5.7519999999999998</c:v>
                </c:pt>
                <c:pt idx="5753" formatCode="General">
                  <c:v>5.7530000000000001</c:v>
                </c:pt>
                <c:pt idx="5754" formatCode="General">
                  <c:v>5.7539999999999996</c:v>
                </c:pt>
                <c:pt idx="5755" formatCode="General">
                  <c:v>5.7549999999999999</c:v>
                </c:pt>
                <c:pt idx="5756" formatCode="General">
                  <c:v>5.7560000000000002</c:v>
                </c:pt>
                <c:pt idx="5757" formatCode="General">
                  <c:v>5.7569999999999997</c:v>
                </c:pt>
                <c:pt idx="5758" formatCode="General">
                  <c:v>5.758</c:v>
                </c:pt>
                <c:pt idx="5759" formatCode="General">
                  <c:v>5.7590000000000003</c:v>
                </c:pt>
                <c:pt idx="5760" formatCode="General">
                  <c:v>5.76</c:v>
                </c:pt>
                <c:pt idx="5761" formatCode="General">
                  <c:v>5.7610000000000001</c:v>
                </c:pt>
                <c:pt idx="5762" formatCode="General">
                  <c:v>5.7619999999999996</c:v>
                </c:pt>
                <c:pt idx="5763" formatCode="General">
                  <c:v>5.7629999999999999</c:v>
                </c:pt>
                <c:pt idx="5764" formatCode="General">
                  <c:v>5.7640000000000002</c:v>
                </c:pt>
                <c:pt idx="5765" formatCode="General">
                  <c:v>5.7649999999999997</c:v>
                </c:pt>
                <c:pt idx="5766" formatCode="General">
                  <c:v>5.766</c:v>
                </c:pt>
                <c:pt idx="5767" formatCode="General">
                  <c:v>5.7670000000000003</c:v>
                </c:pt>
                <c:pt idx="5768" formatCode="General">
                  <c:v>5.7679999999999998</c:v>
                </c:pt>
                <c:pt idx="5769" formatCode="General">
                  <c:v>5.7690000000000001</c:v>
                </c:pt>
                <c:pt idx="5770" formatCode="General">
                  <c:v>5.77</c:v>
                </c:pt>
                <c:pt idx="5771" formatCode="General">
                  <c:v>5.7709999999999999</c:v>
                </c:pt>
                <c:pt idx="5772" formatCode="General">
                  <c:v>5.7720000000000002</c:v>
                </c:pt>
                <c:pt idx="5773" formatCode="General">
                  <c:v>5.7729999999999997</c:v>
                </c:pt>
                <c:pt idx="5774" formatCode="General">
                  <c:v>5.774</c:v>
                </c:pt>
                <c:pt idx="5775" formatCode="General">
                  <c:v>5.7750000000000004</c:v>
                </c:pt>
                <c:pt idx="5776" formatCode="General">
                  <c:v>5.7759999999999998</c:v>
                </c:pt>
                <c:pt idx="5777" formatCode="General">
                  <c:v>5.7770000000000001</c:v>
                </c:pt>
                <c:pt idx="5778" formatCode="General">
                  <c:v>5.7779999999999996</c:v>
                </c:pt>
                <c:pt idx="5779" formatCode="General">
                  <c:v>5.7789999999999999</c:v>
                </c:pt>
                <c:pt idx="5780" formatCode="General">
                  <c:v>5.78</c:v>
                </c:pt>
                <c:pt idx="5781" formatCode="General">
                  <c:v>5.7809999999999997</c:v>
                </c:pt>
                <c:pt idx="5782" formatCode="General">
                  <c:v>5.782</c:v>
                </c:pt>
                <c:pt idx="5783" formatCode="General">
                  <c:v>5.7830000000000004</c:v>
                </c:pt>
                <c:pt idx="5784" formatCode="General">
                  <c:v>5.7839999999999998</c:v>
                </c:pt>
                <c:pt idx="5785" formatCode="General">
                  <c:v>5.7850000000000001</c:v>
                </c:pt>
                <c:pt idx="5786" formatCode="General">
                  <c:v>5.7859999999999996</c:v>
                </c:pt>
                <c:pt idx="5787" formatCode="General">
                  <c:v>5.7869999999999999</c:v>
                </c:pt>
                <c:pt idx="5788" formatCode="General">
                  <c:v>5.7880000000000003</c:v>
                </c:pt>
                <c:pt idx="5789" formatCode="General">
                  <c:v>5.7889999999999997</c:v>
                </c:pt>
                <c:pt idx="5790" formatCode="General">
                  <c:v>5.79</c:v>
                </c:pt>
                <c:pt idx="5791" formatCode="General">
                  <c:v>5.7910000000000004</c:v>
                </c:pt>
                <c:pt idx="5792" formatCode="General">
                  <c:v>5.7919999999999998</c:v>
                </c:pt>
                <c:pt idx="5793" formatCode="General">
                  <c:v>5.7930000000000001</c:v>
                </c:pt>
                <c:pt idx="5794" formatCode="General">
                  <c:v>5.7939999999999996</c:v>
                </c:pt>
                <c:pt idx="5795" formatCode="General">
                  <c:v>5.7949999999999999</c:v>
                </c:pt>
                <c:pt idx="5796" formatCode="General">
                  <c:v>5.7960000000000003</c:v>
                </c:pt>
                <c:pt idx="5797" formatCode="General">
                  <c:v>5.7969999999999997</c:v>
                </c:pt>
                <c:pt idx="5798" formatCode="General">
                  <c:v>5.798</c:v>
                </c:pt>
                <c:pt idx="5799" formatCode="General">
                  <c:v>5.7990000000000004</c:v>
                </c:pt>
                <c:pt idx="5800" formatCode="General">
                  <c:v>5.8</c:v>
                </c:pt>
                <c:pt idx="5801" formatCode="General">
                  <c:v>5.8010000000000002</c:v>
                </c:pt>
                <c:pt idx="5802" formatCode="General">
                  <c:v>5.8019999999999996</c:v>
                </c:pt>
                <c:pt idx="5803" formatCode="General">
                  <c:v>5.8029999999999999</c:v>
                </c:pt>
                <c:pt idx="5804" formatCode="General">
                  <c:v>5.8040000000000003</c:v>
                </c:pt>
                <c:pt idx="5805" formatCode="General">
                  <c:v>5.8049999999999997</c:v>
                </c:pt>
                <c:pt idx="5806" formatCode="General">
                  <c:v>5.806</c:v>
                </c:pt>
                <c:pt idx="5807" formatCode="General">
                  <c:v>5.8070000000000004</c:v>
                </c:pt>
                <c:pt idx="5808" formatCode="General">
                  <c:v>5.8079999999999998</c:v>
                </c:pt>
                <c:pt idx="5809" formatCode="General">
                  <c:v>5.8090000000000002</c:v>
                </c:pt>
                <c:pt idx="5810" formatCode="General">
                  <c:v>5.81</c:v>
                </c:pt>
                <c:pt idx="5811" formatCode="General">
                  <c:v>5.8109999999999999</c:v>
                </c:pt>
                <c:pt idx="5812" formatCode="General">
                  <c:v>5.8120000000000003</c:v>
                </c:pt>
                <c:pt idx="5813" formatCode="General">
                  <c:v>5.8129999999999997</c:v>
                </c:pt>
                <c:pt idx="5814" formatCode="General">
                  <c:v>5.8140000000000001</c:v>
                </c:pt>
                <c:pt idx="5815" formatCode="General">
                  <c:v>5.8150000000000004</c:v>
                </c:pt>
                <c:pt idx="5816" formatCode="General">
                  <c:v>5.8159999999999998</c:v>
                </c:pt>
                <c:pt idx="5817" formatCode="General">
                  <c:v>5.8170000000000002</c:v>
                </c:pt>
                <c:pt idx="5818" formatCode="General">
                  <c:v>5.8179999999999996</c:v>
                </c:pt>
                <c:pt idx="5819" formatCode="General">
                  <c:v>5.819</c:v>
                </c:pt>
                <c:pt idx="5820" formatCode="General">
                  <c:v>5.82</c:v>
                </c:pt>
                <c:pt idx="5821" formatCode="General">
                  <c:v>5.8209999999999997</c:v>
                </c:pt>
                <c:pt idx="5822" formatCode="General">
                  <c:v>5.8220000000000001</c:v>
                </c:pt>
                <c:pt idx="5823" formatCode="General">
                  <c:v>5.8230000000000004</c:v>
                </c:pt>
                <c:pt idx="5824" formatCode="General">
                  <c:v>5.8239999999999998</c:v>
                </c:pt>
                <c:pt idx="5825" formatCode="General">
                  <c:v>5.8250000000000002</c:v>
                </c:pt>
                <c:pt idx="5826" formatCode="General">
                  <c:v>5.8259999999999996</c:v>
                </c:pt>
                <c:pt idx="5827" formatCode="General">
                  <c:v>5.827</c:v>
                </c:pt>
                <c:pt idx="5828" formatCode="General">
                  <c:v>5.8280000000000003</c:v>
                </c:pt>
                <c:pt idx="5829" formatCode="General">
                  <c:v>5.8289999999999997</c:v>
                </c:pt>
                <c:pt idx="5830" formatCode="General">
                  <c:v>5.83</c:v>
                </c:pt>
                <c:pt idx="5831" formatCode="General">
                  <c:v>5.8310000000000004</c:v>
                </c:pt>
                <c:pt idx="5832" formatCode="General">
                  <c:v>5.8319999999999999</c:v>
                </c:pt>
                <c:pt idx="5833" formatCode="General">
                  <c:v>5.8330000000000002</c:v>
                </c:pt>
                <c:pt idx="5834" formatCode="General">
                  <c:v>5.8339999999999996</c:v>
                </c:pt>
                <c:pt idx="5835" formatCode="General">
                  <c:v>5.835</c:v>
                </c:pt>
                <c:pt idx="5836" formatCode="General">
                  <c:v>5.8360000000000003</c:v>
                </c:pt>
                <c:pt idx="5837" formatCode="General">
                  <c:v>5.8369999999999997</c:v>
                </c:pt>
                <c:pt idx="5838" formatCode="General">
                  <c:v>5.8380000000000001</c:v>
                </c:pt>
                <c:pt idx="5839" formatCode="General">
                  <c:v>5.8390000000000004</c:v>
                </c:pt>
                <c:pt idx="5840" formatCode="General">
                  <c:v>5.84</c:v>
                </c:pt>
                <c:pt idx="5841" formatCode="General">
                  <c:v>5.8410000000000002</c:v>
                </c:pt>
                <c:pt idx="5842" formatCode="General">
                  <c:v>5.8419999999999996</c:v>
                </c:pt>
                <c:pt idx="5843" formatCode="General">
                  <c:v>5.843</c:v>
                </c:pt>
                <c:pt idx="5844" formatCode="General">
                  <c:v>5.8440000000000003</c:v>
                </c:pt>
                <c:pt idx="5845" formatCode="General">
                  <c:v>5.8449999999999998</c:v>
                </c:pt>
                <c:pt idx="5846" formatCode="General">
                  <c:v>5.8460000000000001</c:v>
                </c:pt>
                <c:pt idx="5847" formatCode="General">
                  <c:v>5.8470000000000004</c:v>
                </c:pt>
                <c:pt idx="5848" formatCode="General">
                  <c:v>5.8479999999999999</c:v>
                </c:pt>
                <c:pt idx="5849" formatCode="General">
                  <c:v>5.8490000000000002</c:v>
                </c:pt>
                <c:pt idx="5850" formatCode="General">
                  <c:v>5.85</c:v>
                </c:pt>
                <c:pt idx="5851" formatCode="General">
                  <c:v>5.851</c:v>
                </c:pt>
                <c:pt idx="5852" formatCode="General">
                  <c:v>5.8520000000000003</c:v>
                </c:pt>
                <c:pt idx="5853" formatCode="General">
                  <c:v>5.8529999999999998</c:v>
                </c:pt>
                <c:pt idx="5854" formatCode="General">
                  <c:v>5.8540000000000001</c:v>
                </c:pt>
                <c:pt idx="5855" formatCode="General">
                  <c:v>5.8550000000000004</c:v>
                </c:pt>
                <c:pt idx="5856" formatCode="General">
                  <c:v>5.8559999999999999</c:v>
                </c:pt>
                <c:pt idx="5857" formatCode="General">
                  <c:v>5.8570000000000002</c:v>
                </c:pt>
                <c:pt idx="5858" formatCode="General">
                  <c:v>5.8579999999999997</c:v>
                </c:pt>
                <c:pt idx="5859" formatCode="General">
                  <c:v>5.859</c:v>
                </c:pt>
                <c:pt idx="5860" formatCode="General">
                  <c:v>5.86</c:v>
                </c:pt>
                <c:pt idx="5861" formatCode="General">
                  <c:v>5.8609999999999998</c:v>
                </c:pt>
                <c:pt idx="5862" formatCode="General">
                  <c:v>5.8620000000000001</c:v>
                </c:pt>
                <c:pt idx="5863" formatCode="General">
                  <c:v>5.8630000000000004</c:v>
                </c:pt>
                <c:pt idx="5864" formatCode="General">
                  <c:v>5.8639999999999999</c:v>
                </c:pt>
                <c:pt idx="5865" formatCode="General">
                  <c:v>5.8650000000000002</c:v>
                </c:pt>
                <c:pt idx="5866" formatCode="General">
                  <c:v>5.8659999999999997</c:v>
                </c:pt>
                <c:pt idx="5867" formatCode="General">
                  <c:v>5.867</c:v>
                </c:pt>
                <c:pt idx="5868" formatCode="General">
                  <c:v>5.8680000000000003</c:v>
                </c:pt>
                <c:pt idx="5869" formatCode="General">
                  <c:v>5.8689999999999998</c:v>
                </c:pt>
                <c:pt idx="5870" formatCode="General">
                  <c:v>5.87</c:v>
                </c:pt>
                <c:pt idx="5871" formatCode="General">
                  <c:v>5.8710000000000004</c:v>
                </c:pt>
                <c:pt idx="5872" formatCode="General">
                  <c:v>5.8719999999999999</c:v>
                </c:pt>
                <c:pt idx="5873" formatCode="General">
                  <c:v>5.8730000000000002</c:v>
                </c:pt>
                <c:pt idx="5874" formatCode="General">
                  <c:v>5.8739999999999997</c:v>
                </c:pt>
                <c:pt idx="5875" formatCode="General">
                  <c:v>5.875</c:v>
                </c:pt>
                <c:pt idx="5876" formatCode="General">
                  <c:v>5.8760000000000003</c:v>
                </c:pt>
                <c:pt idx="5877" formatCode="General">
                  <c:v>5.8769999999999998</c:v>
                </c:pt>
                <c:pt idx="5878" formatCode="General">
                  <c:v>5.8780000000000001</c:v>
                </c:pt>
                <c:pt idx="5879" formatCode="General">
                  <c:v>5.8789999999999996</c:v>
                </c:pt>
                <c:pt idx="5880" formatCode="General">
                  <c:v>5.88</c:v>
                </c:pt>
                <c:pt idx="5881" formatCode="General">
                  <c:v>5.8810000000000002</c:v>
                </c:pt>
                <c:pt idx="5882" formatCode="General">
                  <c:v>5.8819999999999997</c:v>
                </c:pt>
                <c:pt idx="5883" formatCode="General">
                  <c:v>5.883</c:v>
                </c:pt>
                <c:pt idx="5884" formatCode="General">
                  <c:v>5.8840000000000003</c:v>
                </c:pt>
                <c:pt idx="5885" formatCode="General">
                  <c:v>5.8849999999999998</c:v>
                </c:pt>
                <c:pt idx="5886" formatCode="General">
                  <c:v>5.8860000000000001</c:v>
                </c:pt>
                <c:pt idx="5887" formatCode="General">
                  <c:v>5.8869999999999996</c:v>
                </c:pt>
                <c:pt idx="5888" formatCode="General">
                  <c:v>5.8879999999999999</c:v>
                </c:pt>
                <c:pt idx="5889" formatCode="General">
                  <c:v>5.8890000000000002</c:v>
                </c:pt>
                <c:pt idx="5890" formatCode="General">
                  <c:v>5.89</c:v>
                </c:pt>
                <c:pt idx="5891" formatCode="General">
                  <c:v>5.891</c:v>
                </c:pt>
                <c:pt idx="5892" formatCode="General">
                  <c:v>5.8920000000000003</c:v>
                </c:pt>
                <c:pt idx="5893" formatCode="General">
                  <c:v>5.8929999999999998</c:v>
                </c:pt>
                <c:pt idx="5894" formatCode="General">
                  <c:v>5.8940000000000001</c:v>
                </c:pt>
                <c:pt idx="5895" formatCode="General">
                  <c:v>5.8949999999999996</c:v>
                </c:pt>
                <c:pt idx="5896" formatCode="General">
                  <c:v>5.8959999999999999</c:v>
                </c:pt>
                <c:pt idx="5897" formatCode="General">
                  <c:v>5.8970000000000002</c:v>
                </c:pt>
                <c:pt idx="5898" formatCode="General">
                  <c:v>5.8979999999999997</c:v>
                </c:pt>
                <c:pt idx="5899" formatCode="General">
                  <c:v>5.899</c:v>
                </c:pt>
                <c:pt idx="5900" formatCode="General">
                  <c:v>5.9</c:v>
                </c:pt>
                <c:pt idx="5901" formatCode="General">
                  <c:v>5.9009999999999998</c:v>
                </c:pt>
                <c:pt idx="5902" formatCode="General">
                  <c:v>5.9020000000000001</c:v>
                </c:pt>
                <c:pt idx="5903" formatCode="General">
                  <c:v>5.9029999999999996</c:v>
                </c:pt>
                <c:pt idx="5904" formatCode="General">
                  <c:v>5.9039999999999999</c:v>
                </c:pt>
                <c:pt idx="5905" formatCode="General">
                  <c:v>5.9050000000000002</c:v>
                </c:pt>
                <c:pt idx="5906" formatCode="General">
                  <c:v>5.9059999999999997</c:v>
                </c:pt>
                <c:pt idx="5907" formatCode="General">
                  <c:v>5.907</c:v>
                </c:pt>
                <c:pt idx="5908" formatCode="General">
                  <c:v>5.9080000000000004</c:v>
                </c:pt>
                <c:pt idx="5909" formatCode="General">
                  <c:v>5.9089999999999998</c:v>
                </c:pt>
                <c:pt idx="5910" formatCode="General">
                  <c:v>5.91</c:v>
                </c:pt>
                <c:pt idx="5911" formatCode="General">
                  <c:v>5.9109999999999996</c:v>
                </c:pt>
                <c:pt idx="5912" formatCode="General">
                  <c:v>5.9119999999999999</c:v>
                </c:pt>
                <c:pt idx="5913" formatCode="General">
                  <c:v>5.9130000000000003</c:v>
                </c:pt>
                <c:pt idx="5914" formatCode="General">
                  <c:v>5.9139999999999997</c:v>
                </c:pt>
                <c:pt idx="5915" formatCode="General">
                  <c:v>5.915</c:v>
                </c:pt>
                <c:pt idx="5916" formatCode="General">
                  <c:v>5.9160000000000004</c:v>
                </c:pt>
                <c:pt idx="5917" formatCode="General">
                  <c:v>5.9169999999999998</c:v>
                </c:pt>
                <c:pt idx="5918" formatCode="General">
                  <c:v>5.9180000000000001</c:v>
                </c:pt>
                <c:pt idx="5919" formatCode="General">
                  <c:v>5.9189999999999996</c:v>
                </c:pt>
                <c:pt idx="5920" formatCode="General">
                  <c:v>5.92</c:v>
                </c:pt>
                <c:pt idx="5921" formatCode="General">
                  <c:v>5.9210000000000003</c:v>
                </c:pt>
                <c:pt idx="5922" formatCode="General">
                  <c:v>5.9219999999999997</c:v>
                </c:pt>
                <c:pt idx="5923" formatCode="General">
                  <c:v>5.923</c:v>
                </c:pt>
                <c:pt idx="5924" formatCode="General">
                  <c:v>5.9240000000000004</c:v>
                </c:pt>
                <c:pt idx="5925" formatCode="General">
                  <c:v>5.9249999999999998</c:v>
                </c:pt>
                <c:pt idx="5926" formatCode="General">
                  <c:v>5.9260000000000002</c:v>
                </c:pt>
                <c:pt idx="5927" formatCode="General">
                  <c:v>5.9269999999999996</c:v>
                </c:pt>
                <c:pt idx="5928" formatCode="General">
                  <c:v>5.9279999999999999</c:v>
                </c:pt>
                <c:pt idx="5929" formatCode="General">
                  <c:v>5.9290000000000003</c:v>
                </c:pt>
                <c:pt idx="5930" formatCode="General">
                  <c:v>5.93</c:v>
                </c:pt>
                <c:pt idx="5931" formatCode="General">
                  <c:v>5.931</c:v>
                </c:pt>
                <c:pt idx="5932" formatCode="General">
                  <c:v>5.9320000000000004</c:v>
                </c:pt>
                <c:pt idx="5933" formatCode="General">
                  <c:v>5.9329999999999998</c:v>
                </c:pt>
                <c:pt idx="5934" formatCode="General">
                  <c:v>5.9340000000000002</c:v>
                </c:pt>
                <c:pt idx="5935" formatCode="General">
                  <c:v>5.9349999999999996</c:v>
                </c:pt>
                <c:pt idx="5936" formatCode="General">
                  <c:v>5.9359999999999999</c:v>
                </c:pt>
                <c:pt idx="5937" formatCode="General">
                  <c:v>5.9370000000000003</c:v>
                </c:pt>
                <c:pt idx="5938" formatCode="General">
                  <c:v>5.9379999999999997</c:v>
                </c:pt>
                <c:pt idx="5939" formatCode="General">
                  <c:v>5.9390000000000001</c:v>
                </c:pt>
                <c:pt idx="5940" formatCode="General">
                  <c:v>5.94</c:v>
                </c:pt>
                <c:pt idx="5941" formatCode="General">
                  <c:v>5.9409999999999998</c:v>
                </c:pt>
                <c:pt idx="5942" formatCode="General">
                  <c:v>5.9420000000000002</c:v>
                </c:pt>
                <c:pt idx="5943" formatCode="General">
                  <c:v>5.9429999999999996</c:v>
                </c:pt>
                <c:pt idx="5944" formatCode="General">
                  <c:v>5.944</c:v>
                </c:pt>
                <c:pt idx="5945" formatCode="General">
                  <c:v>5.9450000000000003</c:v>
                </c:pt>
                <c:pt idx="5946" formatCode="General">
                  <c:v>5.9459999999999997</c:v>
                </c:pt>
                <c:pt idx="5947" formatCode="General">
                  <c:v>5.9470000000000001</c:v>
                </c:pt>
                <c:pt idx="5948" formatCode="General">
                  <c:v>5.9480000000000004</c:v>
                </c:pt>
                <c:pt idx="5949" formatCode="General">
                  <c:v>5.9489999999999998</c:v>
                </c:pt>
                <c:pt idx="5950" formatCode="General">
                  <c:v>5.95</c:v>
                </c:pt>
                <c:pt idx="5951" formatCode="General">
                  <c:v>5.9509999999999996</c:v>
                </c:pt>
                <c:pt idx="5952" formatCode="General">
                  <c:v>5.952</c:v>
                </c:pt>
                <c:pt idx="5953" formatCode="General">
                  <c:v>5.9530000000000003</c:v>
                </c:pt>
                <c:pt idx="5954" formatCode="General">
                  <c:v>5.9539999999999997</c:v>
                </c:pt>
                <c:pt idx="5955" formatCode="General">
                  <c:v>5.9550000000000001</c:v>
                </c:pt>
                <c:pt idx="5956" formatCode="General">
                  <c:v>5.9560000000000004</c:v>
                </c:pt>
                <c:pt idx="5957" formatCode="General">
                  <c:v>5.9569999999999999</c:v>
                </c:pt>
                <c:pt idx="5958" formatCode="General">
                  <c:v>5.9580000000000002</c:v>
                </c:pt>
                <c:pt idx="5959" formatCode="General">
                  <c:v>5.9589999999999996</c:v>
                </c:pt>
                <c:pt idx="5960" formatCode="General">
                  <c:v>5.96</c:v>
                </c:pt>
                <c:pt idx="5961" formatCode="General">
                  <c:v>5.9610000000000003</c:v>
                </c:pt>
                <c:pt idx="5962" formatCode="General">
                  <c:v>5.9619999999999997</c:v>
                </c:pt>
                <c:pt idx="5963" formatCode="General">
                  <c:v>5.9630000000000001</c:v>
                </c:pt>
                <c:pt idx="5964" formatCode="General">
                  <c:v>5.9640000000000004</c:v>
                </c:pt>
                <c:pt idx="5965" formatCode="General">
                  <c:v>5.9649999999999999</c:v>
                </c:pt>
                <c:pt idx="5966" formatCode="General">
                  <c:v>5.9660000000000002</c:v>
                </c:pt>
                <c:pt idx="5967" formatCode="General">
                  <c:v>5.9669999999999996</c:v>
                </c:pt>
                <c:pt idx="5968" formatCode="General">
                  <c:v>5.968</c:v>
                </c:pt>
                <c:pt idx="5969" formatCode="General">
                  <c:v>5.9690000000000003</c:v>
                </c:pt>
                <c:pt idx="5970" formatCode="General">
                  <c:v>5.97</c:v>
                </c:pt>
                <c:pt idx="5971" formatCode="General">
                  <c:v>5.9710000000000001</c:v>
                </c:pt>
                <c:pt idx="5972" formatCode="General">
                  <c:v>5.9720000000000004</c:v>
                </c:pt>
                <c:pt idx="5973" formatCode="General">
                  <c:v>5.9729999999999999</c:v>
                </c:pt>
                <c:pt idx="5974" formatCode="General">
                  <c:v>5.9740000000000002</c:v>
                </c:pt>
                <c:pt idx="5975" formatCode="General">
                  <c:v>5.9749999999999996</c:v>
                </c:pt>
                <c:pt idx="5976" formatCode="General">
                  <c:v>5.976</c:v>
                </c:pt>
                <c:pt idx="5977" formatCode="General">
                  <c:v>5.9770000000000003</c:v>
                </c:pt>
                <c:pt idx="5978" formatCode="General">
                  <c:v>5.9779999999999998</c:v>
                </c:pt>
                <c:pt idx="5979" formatCode="General">
                  <c:v>5.9790000000000001</c:v>
                </c:pt>
                <c:pt idx="5980" formatCode="General">
                  <c:v>5.98</c:v>
                </c:pt>
                <c:pt idx="5981" formatCode="General">
                  <c:v>5.9809999999999999</c:v>
                </c:pt>
                <c:pt idx="5982" formatCode="General">
                  <c:v>5.9820000000000002</c:v>
                </c:pt>
                <c:pt idx="5983" formatCode="General">
                  <c:v>5.9829999999999997</c:v>
                </c:pt>
                <c:pt idx="5984" formatCode="General">
                  <c:v>5.984</c:v>
                </c:pt>
                <c:pt idx="5985" formatCode="General">
                  <c:v>5.9850000000000003</c:v>
                </c:pt>
                <c:pt idx="5986" formatCode="General">
                  <c:v>5.9859999999999998</c:v>
                </c:pt>
                <c:pt idx="5987" formatCode="General">
                  <c:v>5.9870000000000001</c:v>
                </c:pt>
                <c:pt idx="5988" formatCode="General">
                  <c:v>5.9880000000000004</c:v>
                </c:pt>
                <c:pt idx="5989" formatCode="General">
                  <c:v>5.9889999999999999</c:v>
                </c:pt>
                <c:pt idx="5990" formatCode="General">
                  <c:v>5.99</c:v>
                </c:pt>
                <c:pt idx="5991" formatCode="General">
                  <c:v>5.9909999999999997</c:v>
                </c:pt>
                <c:pt idx="5992" formatCode="General">
                  <c:v>5.992</c:v>
                </c:pt>
                <c:pt idx="5993" formatCode="General">
                  <c:v>5.9930000000000003</c:v>
                </c:pt>
                <c:pt idx="5994" formatCode="General">
                  <c:v>5.9939999999999998</c:v>
                </c:pt>
                <c:pt idx="5995" formatCode="General">
                  <c:v>5.9950000000000001</c:v>
                </c:pt>
                <c:pt idx="5996" formatCode="General">
                  <c:v>5.9960000000000004</c:v>
                </c:pt>
                <c:pt idx="5997" formatCode="General">
                  <c:v>5.9969999999999999</c:v>
                </c:pt>
                <c:pt idx="5998" formatCode="General">
                  <c:v>5.9980000000000002</c:v>
                </c:pt>
                <c:pt idx="5999" formatCode="General">
                  <c:v>5.9989999999999997</c:v>
                </c:pt>
                <c:pt idx="6000" formatCode="General">
                  <c:v>6</c:v>
                </c:pt>
                <c:pt idx="6001" formatCode="General">
                  <c:v>6.0010000000000003</c:v>
                </c:pt>
                <c:pt idx="6002" formatCode="General">
                  <c:v>6.0019999999999998</c:v>
                </c:pt>
                <c:pt idx="6003" formatCode="General">
                  <c:v>6.0030000000000001</c:v>
                </c:pt>
                <c:pt idx="6004" formatCode="General">
                  <c:v>6.0039999999999996</c:v>
                </c:pt>
                <c:pt idx="6005" formatCode="General">
                  <c:v>6.0049999999999999</c:v>
                </c:pt>
                <c:pt idx="6006" formatCode="General">
                  <c:v>6.0060000000000002</c:v>
                </c:pt>
                <c:pt idx="6007" formatCode="General">
                  <c:v>6.0069999999999997</c:v>
                </c:pt>
                <c:pt idx="6008" formatCode="General">
                  <c:v>6.008</c:v>
                </c:pt>
                <c:pt idx="6009" formatCode="General">
                  <c:v>6.0090000000000003</c:v>
                </c:pt>
                <c:pt idx="6010" formatCode="General">
                  <c:v>6.01</c:v>
                </c:pt>
                <c:pt idx="6011" formatCode="General">
                  <c:v>6.0110000000000001</c:v>
                </c:pt>
                <c:pt idx="6012" formatCode="General">
                  <c:v>6.0119999999999996</c:v>
                </c:pt>
                <c:pt idx="6013" formatCode="General">
                  <c:v>6.0129999999999999</c:v>
                </c:pt>
                <c:pt idx="6014" formatCode="General">
                  <c:v>6.0140000000000002</c:v>
                </c:pt>
                <c:pt idx="6015" formatCode="General">
                  <c:v>6.0149999999999997</c:v>
                </c:pt>
                <c:pt idx="6016" formatCode="General">
                  <c:v>6.016</c:v>
                </c:pt>
                <c:pt idx="6017" formatCode="General">
                  <c:v>6.0170000000000003</c:v>
                </c:pt>
                <c:pt idx="6018" formatCode="General">
                  <c:v>6.0179999999999998</c:v>
                </c:pt>
                <c:pt idx="6019" formatCode="General">
                  <c:v>6.0190000000000001</c:v>
                </c:pt>
                <c:pt idx="6020" formatCode="General">
                  <c:v>6.02</c:v>
                </c:pt>
                <c:pt idx="6021" formatCode="General">
                  <c:v>6.0209999999999999</c:v>
                </c:pt>
                <c:pt idx="6022" formatCode="General">
                  <c:v>6.0220000000000002</c:v>
                </c:pt>
                <c:pt idx="6023" formatCode="General">
                  <c:v>6.0229999999999997</c:v>
                </c:pt>
                <c:pt idx="6024" formatCode="General">
                  <c:v>6.024</c:v>
                </c:pt>
                <c:pt idx="6025" formatCode="General">
                  <c:v>6.0250000000000004</c:v>
                </c:pt>
                <c:pt idx="6026" formatCode="General">
                  <c:v>6.0259999999999998</c:v>
                </c:pt>
                <c:pt idx="6027" formatCode="General">
                  <c:v>6.0270000000000001</c:v>
                </c:pt>
                <c:pt idx="6028" formatCode="General">
                  <c:v>6.0279999999999996</c:v>
                </c:pt>
                <c:pt idx="6029" formatCode="General">
                  <c:v>6.0289999999999999</c:v>
                </c:pt>
                <c:pt idx="6030" formatCode="General">
                  <c:v>6.03</c:v>
                </c:pt>
                <c:pt idx="6031" formatCode="General">
                  <c:v>6.0309999999999997</c:v>
                </c:pt>
                <c:pt idx="6032" formatCode="General">
                  <c:v>6.032</c:v>
                </c:pt>
                <c:pt idx="6033" formatCode="General">
                  <c:v>6.0330000000000004</c:v>
                </c:pt>
                <c:pt idx="6034" formatCode="General">
                  <c:v>6.0339999999999998</c:v>
                </c:pt>
                <c:pt idx="6035" formatCode="General">
                  <c:v>6.0350000000000001</c:v>
                </c:pt>
                <c:pt idx="6036" formatCode="General">
                  <c:v>6.0359999999999996</c:v>
                </c:pt>
                <c:pt idx="6037" formatCode="General">
                  <c:v>6.0369999999999999</c:v>
                </c:pt>
                <c:pt idx="6038" formatCode="General">
                  <c:v>6.0380000000000003</c:v>
                </c:pt>
                <c:pt idx="6039" formatCode="General">
                  <c:v>6.0389999999999997</c:v>
                </c:pt>
                <c:pt idx="6040" formatCode="General">
                  <c:v>6.04</c:v>
                </c:pt>
                <c:pt idx="6041" formatCode="General">
                  <c:v>6.0410000000000004</c:v>
                </c:pt>
                <c:pt idx="6042" formatCode="General">
                  <c:v>6.0419999999999998</c:v>
                </c:pt>
                <c:pt idx="6043" formatCode="General">
                  <c:v>6.0430000000000001</c:v>
                </c:pt>
                <c:pt idx="6044" formatCode="General">
                  <c:v>6.0439999999999996</c:v>
                </c:pt>
                <c:pt idx="6045" formatCode="General">
                  <c:v>6.0449999999999999</c:v>
                </c:pt>
                <c:pt idx="6046" formatCode="General">
                  <c:v>6.0460000000000003</c:v>
                </c:pt>
                <c:pt idx="6047" formatCode="General">
                  <c:v>6.0469999999999997</c:v>
                </c:pt>
                <c:pt idx="6048" formatCode="General">
                  <c:v>6.048</c:v>
                </c:pt>
                <c:pt idx="6049" formatCode="General">
                  <c:v>6.0490000000000004</c:v>
                </c:pt>
                <c:pt idx="6050" formatCode="General">
                  <c:v>6.05</c:v>
                </c:pt>
                <c:pt idx="6051" formatCode="General">
                  <c:v>6.0510000000000002</c:v>
                </c:pt>
                <c:pt idx="6052" formatCode="General">
                  <c:v>6.0519999999999996</c:v>
                </c:pt>
                <c:pt idx="6053" formatCode="General">
                  <c:v>6.0529999999999999</c:v>
                </c:pt>
                <c:pt idx="6054" formatCode="General">
                  <c:v>6.0540000000000003</c:v>
                </c:pt>
                <c:pt idx="6055" formatCode="General">
                  <c:v>6.0549999999999997</c:v>
                </c:pt>
                <c:pt idx="6056" formatCode="General">
                  <c:v>6.056</c:v>
                </c:pt>
                <c:pt idx="6057" formatCode="General">
                  <c:v>6.0570000000000004</c:v>
                </c:pt>
                <c:pt idx="6058" formatCode="General">
                  <c:v>6.0579999999999998</c:v>
                </c:pt>
                <c:pt idx="6059" formatCode="General">
                  <c:v>6.0590000000000002</c:v>
                </c:pt>
                <c:pt idx="6060" formatCode="General">
                  <c:v>6.06</c:v>
                </c:pt>
                <c:pt idx="6061" formatCode="General">
                  <c:v>6.0609999999999999</c:v>
                </c:pt>
                <c:pt idx="6062" formatCode="General">
                  <c:v>6.0620000000000003</c:v>
                </c:pt>
                <c:pt idx="6063" formatCode="General">
                  <c:v>6.0629999999999997</c:v>
                </c:pt>
                <c:pt idx="6064" formatCode="General">
                  <c:v>6.0640000000000001</c:v>
                </c:pt>
                <c:pt idx="6065" formatCode="General">
                  <c:v>6.0650000000000004</c:v>
                </c:pt>
                <c:pt idx="6066" formatCode="General">
                  <c:v>6.0659999999999998</c:v>
                </c:pt>
                <c:pt idx="6067" formatCode="General">
                  <c:v>6.0670000000000002</c:v>
                </c:pt>
                <c:pt idx="6068" formatCode="General">
                  <c:v>6.0679999999999996</c:v>
                </c:pt>
                <c:pt idx="6069" formatCode="General">
                  <c:v>6.069</c:v>
                </c:pt>
                <c:pt idx="6070" formatCode="General">
                  <c:v>6.07</c:v>
                </c:pt>
                <c:pt idx="6071" formatCode="General">
                  <c:v>6.0709999999999997</c:v>
                </c:pt>
                <c:pt idx="6072" formatCode="General">
                  <c:v>6.0720000000000001</c:v>
                </c:pt>
                <c:pt idx="6073" formatCode="General">
                  <c:v>6.0730000000000004</c:v>
                </c:pt>
                <c:pt idx="6074" formatCode="General">
                  <c:v>6.0739999999999998</c:v>
                </c:pt>
                <c:pt idx="6075" formatCode="General">
                  <c:v>6.0750000000000002</c:v>
                </c:pt>
                <c:pt idx="6076" formatCode="General">
                  <c:v>6.0759999999999996</c:v>
                </c:pt>
                <c:pt idx="6077" formatCode="General">
                  <c:v>6.077</c:v>
                </c:pt>
                <c:pt idx="6078" formatCode="General">
                  <c:v>6.0780000000000003</c:v>
                </c:pt>
                <c:pt idx="6079" formatCode="General">
                  <c:v>6.0789999999999997</c:v>
                </c:pt>
                <c:pt idx="6080" formatCode="General">
                  <c:v>6.08</c:v>
                </c:pt>
                <c:pt idx="6081" formatCode="General">
                  <c:v>6.0810000000000004</c:v>
                </c:pt>
                <c:pt idx="6082" formatCode="General">
                  <c:v>6.0819999999999999</c:v>
                </c:pt>
                <c:pt idx="6083" formatCode="General">
                  <c:v>6.0830000000000002</c:v>
                </c:pt>
                <c:pt idx="6084" formatCode="General">
                  <c:v>6.0839999999999996</c:v>
                </c:pt>
                <c:pt idx="6085" formatCode="General">
                  <c:v>6.085</c:v>
                </c:pt>
                <c:pt idx="6086" formatCode="General">
                  <c:v>6.0860000000000003</c:v>
                </c:pt>
                <c:pt idx="6087" formatCode="General">
                  <c:v>6.0869999999999997</c:v>
                </c:pt>
                <c:pt idx="6088" formatCode="General">
                  <c:v>6.0880000000000001</c:v>
                </c:pt>
                <c:pt idx="6089" formatCode="General">
                  <c:v>6.0890000000000004</c:v>
                </c:pt>
                <c:pt idx="6090" formatCode="General">
                  <c:v>6.09</c:v>
                </c:pt>
                <c:pt idx="6091" formatCode="General">
                  <c:v>6.0910000000000002</c:v>
                </c:pt>
                <c:pt idx="6092" formatCode="General">
                  <c:v>6.0919999999999996</c:v>
                </c:pt>
                <c:pt idx="6093" formatCode="General">
                  <c:v>6.093</c:v>
                </c:pt>
                <c:pt idx="6094" formatCode="General">
                  <c:v>6.0940000000000003</c:v>
                </c:pt>
                <c:pt idx="6095" formatCode="General">
                  <c:v>6.0949999999999998</c:v>
                </c:pt>
                <c:pt idx="6096" formatCode="General">
                  <c:v>6.0960000000000001</c:v>
                </c:pt>
                <c:pt idx="6097" formatCode="General">
                  <c:v>6.0970000000000004</c:v>
                </c:pt>
                <c:pt idx="6098" formatCode="General">
                  <c:v>6.0979999999999999</c:v>
                </c:pt>
                <c:pt idx="6099" formatCode="General">
                  <c:v>6.0990000000000002</c:v>
                </c:pt>
                <c:pt idx="6100" formatCode="General">
                  <c:v>6.1</c:v>
                </c:pt>
                <c:pt idx="6101" formatCode="General">
                  <c:v>6.101</c:v>
                </c:pt>
                <c:pt idx="6102" formatCode="General">
                  <c:v>6.1020000000000003</c:v>
                </c:pt>
                <c:pt idx="6103" formatCode="General">
                  <c:v>6.1029999999999998</c:v>
                </c:pt>
                <c:pt idx="6104" formatCode="General">
                  <c:v>6.1040000000000001</c:v>
                </c:pt>
                <c:pt idx="6105" formatCode="General">
                  <c:v>6.1050000000000004</c:v>
                </c:pt>
                <c:pt idx="6106" formatCode="General">
                  <c:v>6.1059999999999999</c:v>
                </c:pt>
                <c:pt idx="6107" formatCode="General">
                  <c:v>6.1070000000000002</c:v>
                </c:pt>
                <c:pt idx="6108" formatCode="General">
                  <c:v>6.1079999999999997</c:v>
                </c:pt>
                <c:pt idx="6109" formatCode="General">
                  <c:v>6.109</c:v>
                </c:pt>
                <c:pt idx="6110" formatCode="General">
                  <c:v>6.11</c:v>
                </c:pt>
                <c:pt idx="6111" formatCode="General">
                  <c:v>6.1109999999999998</c:v>
                </c:pt>
                <c:pt idx="6112" formatCode="General">
                  <c:v>6.1120000000000001</c:v>
                </c:pt>
                <c:pt idx="6113" formatCode="General">
                  <c:v>6.1130000000000004</c:v>
                </c:pt>
                <c:pt idx="6114" formatCode="General">
                  <c:v>6.1139999999999999</c:v>
                </c:pt>
                <c:pt idx="6115" formatCode="General">
                  <c:v>6.1150000000000002</c:v>
                </c:pt>
                <c:pt idx="6116" formatCode="General">
                  <c:v>6.1159999999999997</c:v>
                </c:pt>
                <c:pt idx="6117" formatCode="General">
                  <c:v>6.117</c:v>
                </c:pt>
                <c:pt idx="6118" formatCode="General">
                  <c:v>6.1180000000000003</c:v>
                </c:pt>
                <c:pt idx="6119" formatCode="General">
                  <c:v>6.1189999999999998</c:v>
                </c:pt>
                <c:pt idx="6120" formatCode="General">
                  <c:v>6.12</c:v>
                </c:pt>
                <c:pt idx="6121" formatCode="General">
                  <c:v>6.1210000000000004</c:v>
                </c:pt>
                <c:pt idx="6122" formatCode="General">
                  <c:v>6.1219999999999999</c:v>
                </c:pt>
                <c:pt idx="6123" formatCode="General">
                  <c:v>6.1230000000000002</c:v>
                </c:pt>
                <c:pt idx="6124" formatCode="General">
                  <c:v>6.1239999999999997</c:v>
                </c:pt>
                <c:pt idx="6125" formatCode="General">
                  <c:v>6.125</c:v>
                </c:pt>
                <c:pt idx="6126" formatCode="General">
                  <c:v>6.1260000000000003</c:v>
                </c:pt>
                <c:pt idx="6127" formatCode="General">
                  <c:v>6.1269999999999998</c:v>
                </c:pt>
                <c:pt idx="6128" formatCode="General">
                  <c:v>6.1280000000000001</c:v>
                </c:pt>
                <c:pt idx="6129" formatCode="General">
                  <c:v>6.1289999999999996</c:v>
                </c:pt>
                <c:pt idx="6130" formatCode="General">
                  <c:v>6.13</c:v>
                </c:pt>
                <c:pt idx="6131" formatCode="General">
                  <c:v>6.1310000000000002</c:v>
                </c:pt>
                <c:pt idx="6132" formatCode="General">
                  <c:v>6.1319999999999997</c:v>
                </c:pt>
                <c:pt idx="6133" formatCode="General">
                  <c:v>6.133</c:v>
                </c:pt>
                <c:pt idx="6134" formatCode="General">
                  <c:v>6.1340000000000003</c:v>
                </c:pt>
                <c:pt idx="6135" formatCode="General">
                  <c:v>6.1349999999999998</c:v>
                </c:pt>
                <c:pt idx="6136" formatCode="General">
                  <c:v>6.1360000000000001</c:v>
                </c:pt>
                <c:pt idx="6137" formatCode="General">
                  <c:v>6.1369999999999996</c:v>
                </c:pt>
                <c:pt idx="6138" formatCode="General">
                  <c:v>6.1379999999999999</c:v>
                </c:pt>
                <c:pt idx="6139" formatCode="General">
                  <c:v>6.1390000000000002</c:v>
                </c:pt>
                <c:pt idx="6140" formatCode="General">
                  <c:v>6.14</c:v>
                </c:pt>
                <c:pt idx="6141" formatCode="General">
                  <c:v>6.141</c:v>
                </c:pt>
                <c:pt idx="6142" formatCode="General">
                  <c:v>6.1420000000000003</c:v>
                </c:pt>
                <c:pt idx="6143" formatCode="General">
                  <c:v>6.1429999999999998</c:v>
                </c:pt>
                <c:pt idx="6144" formatCode="General">
                  <c:v>6.1440000000000001</c:v>
                </c:pt>
                <c:pt idx="6145" formatCode="General">
                  <c:v>6.1449999999999996</c:v>
                </c:pt>
                <c:pt idx="6146" formatCode="General">
                  <c:v>6.1459999999999999</c:v>
                </c:pt>
                <c:pt idx="6147" formatCode="General">
                  <c:v>6.1470000000000002</c:v>
                </c:pt>
                <c:pt idx="6148" formatCode="General">
                  <c:v>6.1479999999999997</c:v>
                </c:pt>
                <c:pt idx="6149" formatCode="General">
                  <c:v>6.149</c:v>
                </c:pt>
                <c:pt idx="6150" formatCode="General">
                  <c:v>6.15</c:v>
                </c:pt>
                <c:pt idx="6151" formatCode="General">
                  <c:v>6.1509999999999998</c:v>
                </c:pt>
                <c:pt idx="6152" formatCode="General">
                  <c:v>6.1520000000000001</c:v>
                </c:pt>
                <c:pt idx="6153" formatCode="General">
                  <c:v>6.1529999999999996</c:v>
                </c:pt>
                <c:pt idx="6154" formatCode="General">
                  <c:v>6.1539999999999999</c:v>
                </c:pt>
                <c:pt idx="6155" formatCode="General">
                  <c:v>6.1550000000000002</c:v>
                </c:pt>
                <c:pt idx="6156" formatCode="General">
                  <c:v>6.1559999999999997</c:v>
                </c:pt>
                <c:pt idx="6157" formatCode="General">
                  <c:v>6.157</c:v>
                </c:pt>
                <c:pt idx="6158" formatCode="General">
                  <c:v>6.1580000000000004</c:v>
                </c:pt>
                <c:pt idx="6159" formatCode="General">
                  <c:v>6.1589999999999998</c:v>
                </c:pt>
                <c:pt idx="6160" formatCode="General">
                  <c:v>6.16</c:v>
                </c:pt>
                <c:pt idx="6161" formatCode="General">
                  <c:v>6.1609999999999996</c:v>
                </c:pt>
                <c:pt idx="6162" formatCode="General">
                  <c:v>6.1619999999999999</c:v>
                </c:pt>
                <c:pt idx="6163" formatCode="General">
                  <c:v>6.1630000000000003</c:v>
                </c:pt>
                <c:pt idx="6164" formatCode="General">
                  <c:v>6.1639999999999997</c:v>
                </c:pt>
                <c:pt idx="6165" formatCode="General">
                  <c:v>6.165</c:v>
                </c:pt>
                <c:pt idx="6166" formatCode="General">
                  <c:v>6.1660000000000004</c:v>
                </c:pt>
                <c:pt idx="6167" formatCode="General">
                  <c:v>6.1669999999999998</c:v>
                </c:pt>
                <c:pt idx="6168" formatCode="General">
                  <c:v>6.1680000000000001</c:v>
                </c:pt>
                <c:pt idx="6169" formatCode="General">
                  <c:v>6.1689999999999996</c:v>
                </c:pt>
                <c:pt idx="6170" formatCode="General">
                  <c:v>6.17</c:v>
                </c:pt>
                <c:pt idx="6171" formatCode="General">
                  <c:v>6.1710000000000003</c:v>
                </c:pt>
                <c:pt idx="6172" formatCode="General">
                  <c:v>6.1719999999999997</c:v>
                </c:pt>
                <c:pt idx="6173" formatCode="General">
                  <c:v>6.173</c:v>
                </c:pt>
                <c:pt idx="6174" formatCode="General">
                  <c:v>6.1740000000000004</c:v>
                </c:pt>
                <c:pt idx="6175" formatCode="General">
                  <c:v>6.1749999999999998</c:v>
                </c:pt>
                <c:pt idx="6176" formatCode="General">
                  <c:v>6.1760000000000002</c:v>
                </c:pt>
                <c:pt idx="6177" formatCode="General">
                  <c:v>6.1769999999999996</c:v>
                </c:pt>
                <c:pt idx="6178" formatCode="General">
                  <c:v>6.1779999999999999</c:v>
                </c:pt>
                <c:pt idx="6179" formatCode="General">
                  <c:v>6.1790000000000003</c:v>
                </c:pt>
                <c:pt idx="6180" formatCode="General">
                  <c:v>6.18</c:v>
                </c:pt>
                <c:pt idx="6181" formatCode="General">
                  <c:v>6.181</c:v>
                </c:pt>
                <c:pt idx="6182" formatCode="General">
                  <c:v>6.1820000000000004</c:v>
                </c:pt>
                <c:pt idx="6183" formatCode="General">
                  <c:v>6.1829999999999998</c:v>
                </c:pt>
                <c:pt idx="6184" formatCode="General">
                  <c:v>6.1840000000000002</c:v>
                </c:pt>
                <c:pt idx="6185" formatCode="General">
                  <c:v>6.1849999999999996</c:v>
                </c:pt>
                <c:pt idx="6186" formatCode="General">
                  <c:v>6.1859999999999999</c:v>
                </c:pt>
                <c:pt idx="6187" formatCode="General">
                  <c:v>6.1870000000000003</c:v>
                </c:pt>
                <c:pt idx="6188" formatCode="General">
                  <c:v>6.1879999999999997</c:v>
                </c:pt>
                <c:pt idx="6189" formatCode="General">
                  <c:v>6.1890000000000001</c:v>
                </c:pt>
                <c:pt idx="6190" formatCode="General">
                  <c:v>6.19</c:v>
                </c:pt>
                <c:pt idx="6191" formatCode="General">
                  <c:v>6.1909999999999998</c:v>
                </c:pt>
                <c:pt idx="6192" formatCode="General">
                  <c:v>6.1920000000000002</c:v>
                </c:pt>
                <c:pt idx="6193" formatCode="General">
                  <c:v>6.1929999999999996</c:v>
                </c:pt>
                <c:pt idx="6194" formatCode="General">
                  <c:v>6.194</c:v>
                </c:pt>
                <c:pt idx="6195" formatCode="General">
                  <c:v>6.1950000000000003</c:v>
                </c:pt>
                <c:pt idx="6196" formatCode="General">
                  <c:v>6.1959999999999997</c:v>
                </c:pt>
                <c:pt idx="6197" formatCode="General">
                  <c:v>6.1970000000000001</c:v>
                </c:pt>
                <c:pt idx="6198" formatCode="General">
                  <c:v>6.1980000000000004</c:v>
                </c:pt>
                <c:pt idx="6199" formatCode="General">
                  <c:v>6.1989999999999998</c:v>
                </c:pt>
                <c:pt idx="6200" formatCode="General">
                  <c:v>6.2</c:v>
                </c:pt>
                <c:pt idx="6201" formatCode="General">
                  <c:v>6.2009999999999996</c:v>
                </c:pt>
                <c:pt idx="6202" formatCode="General">
                  <c:v>6.202</c:v>
                </c:pt>
                <c:pt idx="6203" formatCode="General">
                  <c:v>6.2030000000000003</c:v>
                </c:pt>
                <c:pt idx="6204" formatCode="General">
                  <c:v>6.2039999999999997</c:v>
                </c:pt>
                <c:pt idx="6205" formatCode="General">
                  <c:v>6.2050000000000001</c:v>
                </c:pt>
                <c:pt idx="6206" formatCode="General">
                  <c:v>6.2060000000000004</c:v>
                </c:pt>
                <c:pt idx="6207" formatCode="General">
                  <c:v>6.2069999999999999</c:v>
                </c:pt>
                <c:pt idx="6208" formatCode="General">
                  <c:v>6.2080000000000002</c:v>
                </c:pt>
                <c:pt idx="6209" formatCode="General">
                  <c:v>6.2089999999999996</c:v>
                </c:pt>
                <c:pt idx="6210" formatCode="General">
                  <c:v>6.21</c:v>
                </c:pt>
                <c:pt idx="6211" formatCode="General">
                  <c:v>6.2110000000000003</c:v>
                </c:pt>
                <c:pt idx="6212" formatCode="General">
                  <c:v>6.2119999999999997</c:v>
                </c:pt>
                <c:pt idx="6213" formatCode="General">
                  <c:v>6.2130000000000001</c:v>
                </c:pt>
                <c:pt idx="6214" formatCode="General">
                  <c:v>6.2140000000000004</c:v>
                </c:pt>
                <c:pt idx="6215" formatCode="General">
                  <c:v>6.2149999999999999</c:v>
                </c:pt>
                <c:pt idx="6216" formatCode="General">
                  <c:v>6.2160000000000002</c:v>
                </c:pt>
                <c:pt idx="6217" formatCode="General">
                  <c:v>6.2169999999999996</c:v>
                </c:pt>
                <c:pt idx="6218" formatCode="General">
                  <c:v>6.218</c:v>
                </c:pt>
                <c:pt idx="6219" formatCode="General">
                  <c:v>6.2190000000000003</c:v>
                </c:pt>
                <c:pt idx="6220" formatCode="General">
                  <c:v>6.22</c:v>
                </c:pt>
                <c:pt idx="6221" formatCode="General">
                  <c:v>6.2210000000000001</c:v>
                </c:pt>
                <c:pt idx="6222" formatCode="General">
                  <c:v>6.2220000000000004</c:v>
                </c:pt>
                <c:pt idx="6223" formatCode="General">
                  <c:v>6.2229999999999999</c:v>
                </c:pt>
                <c:pt idx="6224" formatCode="General">
                  <c:v>6.2240000000000002</c:v>
                </c:pt>
                <c:pt idx="6225" formatCode="General">
                  <c:v>6.2249999999999996</c:v>
                </c:pt>
                <c:pt idx="6226" formatCode="General">
                  <c:v>6.226</c:v>
                </c:pt>
                <c:pt idx="6227" formatCode="General">
                  <c:v>6.2270000000000003</c:v>
                </c:pt>
                <c:pt idx="6228" formatCode="General">
                  <c:v>6.2279999999999998</c:v>
                </c:pt>
                <c:pt idx="6229" formatCode="General">
                  <c:v>6.2290000000000001</c:v>
                </c:pt>
                <c:pt idx="6230" formatCode="General">
                  <c:v>6.23</c:v>
                </c:pt>
                <c:pt idx="6231" formatCode="General">
                  <c:v>6.2309999999999999</c:v>
                </c:pt>
                <c:pt idx="6232" formatCode="General">
                  <c:v>6.2320000000000002</c:v>
                </c:pt>
                <c:pt idx="6233" formatCode="General">
                  <c:v>6.2329999999999997</c:v>
                </c:pt>
                <c:pt idx="6234" formatCode="General">
                  <c:v>6.234</c:v>
                </c:pt>
                <c:pt idx="6235" formatCode="General">
                  <c:v>6.2350000000000003</c:v>
                </c:pt>
                <c:pt idx="6236" formatCode="General">
                  <c:v>6.2359999999999998</c:v>
                </c:pt>
                <c:pt idx="6237" formatCode="General">
                  <c:v>6.2370000000000001</c:v>
                </c:pt>
                <c:pt idx="6238" formatCode="General">
                  <c:v>6.2380000000000004</c:v>
                </c:pt>
                <c:pt idx="6239" formatCode="General">
                  <c:v>6.2389999999999999</c:v>
                </c:pt>
                <c:pt idx="6240" formatCode="General">
                  <c:v>6.24</c:v>
                </c:pt>
                <c:pt idx="6241" formatCode="General">
                  <c:v>6.2409999999999997</c:v>
                </c:pt>
                <c:pt idx="6242" formatCode="General">
                  <c:v>6.242</c:v>
                </c:pt>
                <c:pt idx="6243" formatCode="General">
                  <c:v>6.2430000000000003</c:v>
                </c:pt>
                <c:pt idx="6244" formatCode="General">
                  <c:v>6.2439999999999998</c:v>
                </c:pt>
                <c:pt idx="6245" formatCode="General">
                  <c:v>6.2450000000000001</c:v>
                </c:pt>
                <c:pt idx="6246" formatCode="General">
                  <c:v>6.2460000000000004</c:v>
                </c:pt>
                <c:pt idx="6247" formatCode="General">
                  <c:v>6.2469999999999999</c:v>
                </c:pt>
                <c:pt idx="6248" formatCode="General">
                  <c:v>6.2480000000000002</c:v>
                </c:pt>
                <c:pt idx="6249" formatCode="General">
                  <c:v>6.2489999999999997</c:v>
                </c:pt>
                <c:pt idx="6250" formatCode="General">
                  <c:v>6.25</c:v>
                </c:pt>
                <c:pt idx="6251" formatCode="General">
                  <c:v>6.2510000000000003</c:v>
                </c:pt>
                <c:pt idx="6252" formatCode="General">
                  <c:v>6.2519999999999998</c:v>
                </c:pt>
                <c:pt idx="6253" formatCode="General">
                  <c:v>6.2530000000000001</c:v>
                </c:pt>
                <c:pt idx="6254" formatCode="General">
                  <c:v>6.2539999999999996</c:v>
                </c:pt>
                <c:pt idx="6255" formatCode="General">
                  <c:v>6.2549999999999999</c:v>
                </c:pt>
                <c:pt idx="6256" formatCode="General">
                  <c:v>6.2560000000000002</c:v>
                </c:pt>
                <c:pt idx="6257" formatCode="General">
                  <c:v>6.2569999999999997</c:v>
                </c:pt>
                <c:pt idx="6258" formatCode="General">
                  <c:v>6.258</c:v>
                </c:pt>
                <c:pt idx="6259" formatCode="General">
                  <c:v>6.2590000000000003</c:v>
                </c:pt>
                <c:pt idx="6260" formatCode="General">
                  <c:v>6.26</c:v>
                </c:pt>
                <c:pt idx="6261" formatCode="General">
                  <c:v>6.2610000000000001</c:v>
                </c:pt>
                <c:pt idx="6262" formatCode="General">
                  <c:v>6.2619999999999996</c:v>
                </c:pt>
                <c:pt idx="6263" formatCode="General">
                  <c:v>6.2629999999999999</c:v>
                </c:pt>
                <c:pt idx="6264" formatCode="General">
                  <c:v>6.2640000000000002</c:v>
                </c:pt>
                <c:pt idx="6265" formatCode="General">
                  <c:v>6.2649999999999997</c:v>
                </c:pt>
                <c:pt idx="6266" formatCode="General">
                  <c:v>6.266</c:v>
                </c:pt>
                <c:pt idx="6267" formatCode="General">
                  <c:v>6.2670000000000003</c:v>
                </c:pt>
                <c:pt idx="6268" formatCode="General">
                  <c:v>6.2679999999999998</c:v>
                </c:pt>
                <c:pt idx="6269" formatCode="General">
                  <c:v>6.2690000000000001</c:v>
                </c:pt>
                <c:pt idx="6270" formatCode="General">
                  <c:v>6.27</c:v>
                </c:pt>
                <c:pt idx="6271" formatCode="General">
                  <c:v>6.2709999999999999</c:v>
                </c:pt>
                <c:pt idx="6272" formatCode="General">
                  <c:v>6.2720000000000002</c:v>
                </c:pt>
                <c:pt idx="6273" formatCode="General">
                  <c:v>6.2729999999999997</c:v>
                </c:pt>
                <c:pt idx="6274" formatCode="General">
                  <c:v>6.274</c:v>
                </c:pt>
                <c:pt idx="6275" formatCode="General">
                  <c:v>6.2750000000000004</c:v>
                </c:pt>
                <c:pt idx="6276" formatCode="General">
                  <c:v>6.2759999999999998</c:v>
                </c:pt>
                <c:pt idx="6277" formatCode="General">
                  <c:v>6.2770000000000001</c:v>
                </c:pt>
                <c:pt idx="6278" formatCode="General">
                  <c:v>6.2779999999999996</c:v>
                </c:pt>
                <c:pt idx="6279" formatCode="General">
                  <c:v>6.2789999999999999</c:v>
                </c:pt>
                <c:pt idx="6280" formatCode="General">
                  <c:v>6.28</c:v>
                </c:pt>
                <c:pt idx="6281" formatCode="General">
                  <c:v>6.2809999999999997</c:v>
                </c:pt>
                <c:pt idx="6282" formatCode="General">
                  <c:v>6.282</c:v>
                </c:pt>
                <c:pt idx="6283" formatCode="General">
                  <c:v>6.2830000000000004</c:v>
                </c:pt>
                <c:pt idx="6284" formatCode="General">
                  <c:v>6.2839999999999998</c:v>
                </c:pt>
                <c:pt idx="6285" formatCode="General">
                  <c:v>6.2850000000000001</c:v>
                </c:pt>
                <c:pt idx="6286" formatCode="General">
                  <c:v>6.2859999999999996</c:v>
                </c:pt>
                <c:pt idx="6287" formatCode="General">
                  <c:v>6.2869999999999999</c:v>
                </c:pt>
                <c:pt idx="6288" formatCode="General">
                  <c:v>6.2880000000000003</c:v>
                </c:pt>
                <c:pt idx="6289" formatCode="General">
                  <c:v>6.2889999999999997</c:v>
                </c:pt>
                <c:pt idx="6290" formatCode="General">
                  <c:v>6.29</c:v>
                </c:pt>
                <c:pt idx="6291" formatCode="General">
                  <c:v>6.2910000000000004</c:v>
                </c:pt>
                <c:pt idx="6292" formatCode="General">
                  <c:v>6.2919999999999998</c:v>
                </c:pt>
                <c:pt idx="6293" formatCode="General">
                  <c:v>6.2930000000000001</c:v>
                </c:pt>
                <c:pt idx="6294" formatCode="General">
                  <c:v>6.2939999999999996</c:v>
                </c:pt>
                <c:pt idx="6295" formatCode="General">
                  <c:v>6.2949999999999999</c:v>
                </c:pt>
                <c:pt idx="6296" formatCode="General">
                  <c:v>6.2960000000000003</c:v>
                </c:pt>
                <c:pt idx="6297" formatCode="General">
                  <c:v>6.2969999999999997</c:v>
                </c:pt>
                <c:pt idx="6298" formatCode="General">
                  <c:v>6.298</c:v>
                </c:pt>
                <c:pt idx="6299" formatCode="General">
                  <c:v>6.2990000000000004</c:v>
                </c:pt>
                <c:pt idx="6300" formatCode="General">
                  <c:v>6.3</c:v>
                </c:pt>
                <c:pt idx="6301" formatCode="General">
                  <c:v>6.3010000000000002</c:v>
                </c:pt>
                <c:pt idx="6302" formatCode="General">
                  <c:v>6.3019999999999996</c:v>
                </c:pt>
                <c:pt idx="6303" formatCode="General">
                  <c:v>6.3029999999999999</c:v>
                </c:pt>
                <c:pt idx="6304" formatCode="General">
                  <c:v>6.3040000000000003</c:v>
                </c:pt>
                <c:pt idx="6305" formatCode="General">
                  <c:v>6.3049999999999997</c:v>
                </c:pt>
                <c:pt idx="6306" formatCode="General">
                  <c:v>6.306</c:v>
                </c:pt>
                <c:pt idx="6307" formatCode="General">
                  <c:v>6.3070000000000004</c:v>
                </c:pt>
                <c:pt idx="6308" formatCode="General">
                  <c:v>6.3079999999999998</c:v>
                </c:pt>
                <c:pt idx="6309" formatCode="General">
                  <c:v>6.3090000000000002</c:v>
                </c:pt>
                <c:pt idx="6310" formatCode="General">
                  <c:v>6.31</c:v>
                </c:pt>
                <c:pt idx="6311" formatCode="General">
                  <c:v>6.3109999999999999</c:v>
                </c:pt>
                <c:pt idx="6312" formatCode="General">
                  <c:v>6.3120000000000003</c:v>
                </c:pt>
                <c:pt idx="6313" formatCode="General">
                  <c:v>6.3129999999999997</c:v>
                </c:pt>
                <c:pt idx="6314" formatCode="General">
                  <c:v>6.3140000000000001</c:v>
                </c:pt>
                <c:pt idx="6315" formatCode="General">
                  <c:v>6.3150000000000004</c:v>
                </c:pt>
                <c:pt idx="6316" formatCode="General">
                  <c:v>6.3159999999999998</c:v>
                </c:pt>
                <c:pt idx="6317" formatCode="General">
                  <c:v>6.3170000000000002</c:v>
                </c:pt>
                <c:pt idx="6318" formatCode="General">
                  <c:v>6.3179999999999996</c:v>
                </c:pt>
                <c:pt idx="6319" formatCode="General">
                  <c:v>6.319</c:v>
                </c:pt>
                <c:pt idx="6320" formatCode="General">
                  <c:v>6.32</c:v>
                </c:pt>
                <c:pt idx="6321" formatCode="General">
                  <c:v>6.3209999999999997</c:v>
                </c:pt>
                <c:pt idx="6322" formatCode="General">
                  <c:v>6.3220000000000001</c:v>
                </c:pt>
                <c:pt idx="6323" formatCode="General">
                  <c:v>6.3230000000000004</c:v>
                </c:pt>
                <c:pt idx="6324" formatCode="General">
                  <c:v>6.3239999999999998</c:v>
                </c:pt>
                <c:pt idx="6325" formatCode="General">
                  <c:v>6.3250000000000002</c:v>
                </c:pt>
                <c:pt idx="6326" formatCode="General">
                  <c:v>6.3259999999999996</c:v>
                </c:pt>
                <c:pt idx="6327" formatCode="General">
                  <c:v>6.327</c:v>
                </c:pt>
                <c:pt idx="6328" formatCode="General">
                  <c:v>6.3280000000000003</c:v>
                </c:pt>
                <c:pt idx="6329" formatCode="General">
                  <c:v>6.3289999999999997</c:v>
                </c:pt>
                <c:pt idx="6330" formatCode="General">
                  <c:v>6.33</c:v>
                </c:pt>
                <c:pt idx="6331" formatCode="General">
                  <c:v>6.3310000000000004</c:v>
                </c:pt>
                <c:pt idx="6332" formatCode="General">
                  <c:v>6.3319999999999999</c:v>
                </c:pt>
                <c:pt idx="6333" formatCode="General">
                  <c:v>6.3330000000000002</c:v>
                </c:pt>
                <c:pt idx="6334" formatCode="General">
                  <c:v>6.3339999999999996</c:v>
                </c:pt>
                <c:pt idx="6335" formatCode="General">
                  <c:v>6.335</c:v>
                </c:pt>
                <c:pt idx="6336" formatCode="General">
                  <c:v>6.3360000000000003</c:v>
                </c:pt>
                <c:pt idx="6337" formatCode="General">
                  <c:v>6.3369999999999997</c:v>
                </c:pt>
                <c:pt idx="6338" formatCode="General">
                  <c:v>6.3380000000000001</c:v>
                </c:pt>
                <c:pt idx="6339" formatCode="General">
                  <c:v>6.3390000000000004</c:v>
                </c:pt>
                <c:pt idx="6340" formatCode="General">
                  <c:v>6.34</c:v>
                </c:pt>
                <c:pt idx="6341" formatCode="General">
                  <c:v>6.3410000000000002</c:v>
                </c:pt>
                <c:pt idx="6342" formatCode="General">
                  <c:v>6.3419999999999996</c:v>
                </c:pt>
                <c:pt idx="6343" formatCode="General">
                  <c:v>6.343</c:v>
                </c:pt>
                <c:pt idx="6344" formatCode="General">
                  <c:v>6.3440000000000003</c:v>
                </c:pt>
                <c:pt idx="6345" formatCode="General">
                  <c:v>6.3449999999999998</c:v>
                </c:pt>
                <c:pt idx="6346" formatCode="General">
                  <c:v>6.3460000000000001</c:v>
                </c:pt>
                <c:pt idx="6347" formatCode="General">
                  <c:v>6.3470000000000004</c:v>
                </c:pt>
                <c:pt idx="6348" formatCode="General">
                  <c:v>6.3479999999999999</c:v>
                </c:pt>
                <c:pt idx="6349" formatCode="General">
                  <c:v>6.3490000000000002</c:v>
                </c:pt>
                <c:pt idx="6350" formatCode="General">
                  <c:v>6.35</c:v>
                </c:pt>
                <c:pt idx="6351" formatCode="General">
                  <c:v>6.351</c:v>
                </c:pt>
                <c:pt idx="6352" formatCode="General">
                  <c:v>6.3520000000000003</c:v>
                </c:pt>
                <c:pt idx="6353" formatCode="General">
                  <c:v>6.3529999999999998</c:v>
                </c:pt>
                <c:pt idx="6354" formatCode="General">
                  <c:v>6.3540000000000001</c:v>
                </c:pt>
                <c:pt idx="6355" formatCode="General">
                  <c:v>6.3550000000000004</c:v>
                </c:pt>
                <c:pt idx="6356" formatCode="General">
                  <c:v>6.3559999999999999</c:v>
                </c:pt>
                <c:pt idx="6357" formatCode="General">
                  <c:v>6.3570000000000002</c:v>
                </c:pt>
                <c:pt idx="6358" formatCode="General">
                  <c:v>6.3579999999999997</c:v>
                </c:pt>
                <c:pt idx="6359" formatCode="General">
                  <c:v>6.359</c:v>
                </c:pt>
                <c:pt idx="6360" formatCode="General">
                  <c:v>6.36</c:v>
                </c:pt>
                <c:pt idx="6361" formatCode="General">
                  <c:v>6.3609999999999998</c:v>
                </c:pt>
                <c:pt idx="6362" formatCode="General">
                  <c:v>6.3620000000000001</c:v>
                </c:pt>
                <c:pt idx="6363" formatCode="General">
                  <c:v>6.3630000000000004</c:v>
                </c:pt>
                <c:pt idx="6364" formatCode="General">
                  <c:v>6.3639999999999999</c:v>
                </c:pt>
                <c:pt idx="6365" formatCode="General">
                  <c:v>6.3650000000000002</c:v>
                </c:pt>
                <c:pt idx="6366" formatCode="General">
                  <c:v>6.3659999999999997</c:v>
                </c:pt>
                <c:pt idx="6367" formatCode="General">
                  <c:v>6.367</c:v>
                </c:pt>
                <c:pt idx="6368" formatCode="General">
                  <c:v>6.3680000000000003</c:v>
                </c:pt>
                <c:pt idx="6369" formatCode="General">
                  <c:v>6.3689999999999998</c:v>
                </c:pt>
                <c:pt idx="6370" formatCode="General">
                  <c:v>6.37</c:v>
                </c:pt>
                <c:pt idx="6371" formatCode="General">
                  <c:v>6.3710000000000004</c:v>
                </c:pt>
                <c:pt idx="6372" formatCode="General">
                  <c:v>6.3719999999999999</c:v>
                </c:pt>
                <c:pt idx="6373" formatCode="General">
                  <c:v>6.3730000000000002</c:v>
                </c:pt>
                <c:pt idx="6374" formatCode="General">
                  <c:v>6.3739999999999997</c:v>
                </c:pt>
                <c:pt idx="6375" formatCode="General">
                  <c:v>6.375</c:v>
                </c:pt>
                <c:pt idx="6376" formatCode="General">
                  <c:v>6.3760000000000003</c:v>
                </c:pt>
                <c:pt idx="6377" formatCode="General">
                  <c:v>6.3769999999999998</c:v>
                </c:pt>
                <c:pt idx="6378" formatCode="General">
                  <c:v>6.3780000000000001</c:v>
                </c:pt>
                <c:pt idx="6379" formatCode="General">
                  <c:v>6.3789999999999996</c:v>
                </c:pt>
                <c:pt idx="6380" formatCode="General">
                  <c:v>6.38</c:v>
                </c:pt>
                <c:pt idx="6381" formatCode="General">
                  <c:v>6.3810000000000002</c:v>
                </c:pt>
                <c:pt idx="6382" formatCode="General">
                  <c:v>6.3819999999999997</c:v>
                </c:pt>
                <c:pt idx="6383" formatCode="General">
                  <c:v>6.383</c:v>
                </c:pt>
                <c:pt idx="6384" formatCode="General">
                  <c:v>6.3840000000000003</c:v>
                </c:pt>
                <c:pt idx="6385" formatCode="General">
                  <c:v>6.3849999999999998</c:v>
                </c:pt>
                <c:pt idx="6386" formatCode="General">
                  <c:v>6.3860000000000001</c:v>
                </c:pt>
                <c:pt idx="6387" formatCode="General">
                  <c:v>6.3869999999999996</c:v>
                </c:pt>
                <c:pt idx="6388" formatCode="General">
                  <c:v>6.3879999999999999</c:v>
                </c:pt>
                <c:pt idx="6389" formatCode="General">
                  <c:v>6.3890000000000002</c:v>
                </c:pt>
                <c:pt idx="6390" formatCode="General">
                  <c:v>6.39</c:v>
                </c:pt>
                <c:pt idx="6391" formatCode="General">
                  <c:v>6.391</c:v>
                </c:pt>
                <c:pt idx="6392" formatCode="General">
                  <c:v>6.3920000000000003</c:v>
                </c:pt>
                <c:pt idx="6393" formatCode="General">
                  <c:v>6.3929999999999998</c:v>
                </c:pt>
                <c:pt idx="6394" formatCode="General">
                  <c:v>6.3940000000000001</c:v>
                </c:pt>
                <c:pt idx="6395" formatCode="General">
                  <c:v>6.3949999999999996</c:v>
                </c:pt>
                <c:pt idx="6396" formatCode="General">
                  <c:v>6.3959999999999999</c:v>
                </c:pt>
                <c:pt idx="6397" formatCode="General">
                  <c:v>6.3970000000000002</c:v>
                </c:pt>
                <c:pt idx="6398" formatCode="General">
                  <c:v>6.3979999999999997</c:v>
                </c:pt>
                <c:pt idx="6399" formatCode="General">
                  <c:v>6.399</c:v>
                </c:pt>
                <c:pt idx="6400" formatCode="General">
                  <c:v>6.4</c:v>
                </c:pt>
                <c:pt idx="6401" formatCode="General">
                  <c:v>6.4009999999999998</c:v>
                </c:pt>
                <c:pt idx="6402" formatCode="General">
                  <c:v>6.4020000000000001</c:v>
                </c:pt>
                <c:pt idx="6403" formatCode="General">
                  <c:v>6.4029999999999996</c:v>
                </c:pt>
                <c:pt idx="6404" formatCode="General">
                  <c:v>6.4039999999999999</c:v>
                </c:pt>
                <c:pt idx="6405" formatCode="General">
                  <c:v>6.4050000000000002</c:v>
                </c:pt>
                <c:pt idx="6406" formatCode="General">
                  <c:v>6.4059999999999997</c:v>
                </c:pt>
                <c:pt idx="6407" formatCode="General">
                  <c:v>6.407</c:v>
                </c:pt>
                <c:pt idx="6408" formatCode="General">
                  <c:v>6.4080000000000004</c:v>
                </c:pt>
                <c:pt idx="6409" formatCode="General">
                  <c:v>6.4089999999999998</c:v>
                </c:pt>
                <c:pt idx="6410" formatCode="General">
                  <c:v>6.41</c:v>
                </c:pt>
                <c:pt idx="6411" formatCode="General">
                  <c:v>6.4109999999999996</c:v>
                </c:pt>
                <c:pt idx="6412" formatCode="General">
                  <c:v>6.4119999999999999</c:v>
                </c:pt>
                <c:pt idx="6413" formatCode="General">
                  <c:v>6.4130000000000003</c:v>
                </c:pt>
                <c:pt idx="6414" formatCode="General">
                  <c:v>6.4139999999999997</c:v>
                </c:pt>
                <c:pt idx="6415" formatCode="General">
                  <c:v>6.415</c:v>
                </c:pt>
                <c:pt idx="6416" formatCode="General">
                  <c:v>6.4160000000000004</c:v>
                </c:pt>
                <c:pt idx="6417" formatCode="General">
                  <c:v>6.4169999999999998</c:v>
                </c:pt>
                <c:pt idx="6418" formatCode="General">
                  <c:v>6.4180000000000001</c:v>
                </c:pt>
                <c:pt idx="6419" formatCode="General">
                  <c:v>6.4189999999999996</c:v>
                </c:pt>
                <c:pt idx="6420" formatCode="General">
                  <c:v>6.42</c:v>
                </c:pt>
                <c:pt idx="6421" formatCode="General">
                  <c:v>6.4210000000000003</c:v>
                </c:pt>
                <c:pt idx="6422" formatCode="General">
                  <c:v>6.4219999999999997</c:v>
                </c:pt>
                <c:pt idx="6423" formatCode="General">
                  <c:v>6.423</c:v>
                </c:pt>
                <c:pt idx="6424" formatCode="General">
                  <c:v>6.4240000000000004</c:v>
                </c:pt>
                <c:pt idx="6425" formatCode="General">
                  <c:v>6.4249999999999998</c:v>
                </c:pt>
                <c:pt idx="6426" formatCode="General">
                  <c:v>6.4260000000000002</c:v>
                </c:pt>
                <c:pt idx="6427" formatCode="General">
                  <c:v>6.4269999999999996</c:v>
                </c:pt>
                <c:pt idx="6428" formatCode="General">
                  <c:v>6.4279999999999999</c:v>
                </c:pt>
                <c:pt idx="6429" formatCode="General">
                  <c:v>6.4290000000000003</c:v>
                </c:pt>
                <c:pt idx="6430" formatCode="General">
                  <c:v>6.43</c:v>
                </c:pt>
                <c:pt idx="6431" formatCode="General">
                  <c:v>6.431</c:v>
                </c:pt>
                <c:pt idx="6432" formatCode="General">
                  <c:v>6.4320000000000004</c:v>
                </c:pt>
                <c:pt idx="6433" formatCode="General">
                  <c:v>6.4329999999999998</c:v>
                </c:pt>
                <c:pt idx="6434" formatCode="General">
                  <c:v>6.4340000000000002</c:v>
                </c:pt>
                <c:pt idx="6435" formatCode="General">
                  <c:v>6.4349999999999996</c:v>
                </c:pt>
                <c:pt idx="6436" formatCode="General">
                  <c:v>6.4359999999999999</c:v>
                </c:pt>
                <c:pt idx="6437" formatCode="General">
                  <c:v>6.4370000000000003</c:v>
                </c:pt>
                <c:pt idx="6438" formatCode="General">
                  <c:v>6.4379999999999997</c:v>
                </c:pt>
                <c:pt idx="6439" formatCode="General">
                  <c:v>6.4390000000000001</c:v>
                </c:pt>
                <c:pt idx="6440" formatCode="General">
                  <c:v>6.44</c:v>
                </c:pt>
                <c:pt idx="6441" formatCode="General">
                  <c:v>6.4409999999999998</c:v>
                </c:pt>
                <c:pt idx="6442" formatCode="General">
                  <c:v>6.4420000000000002</c:v>
                </c:pt>
                <c:pt idx="6443" formatCode="General">
                  <c:v>6.4429999999999996</c:v>
                </c:pt>
                <c:pt idx="6444" formatCode="General">
                  <c:v>6.444</c:v>
                </c:pt>
                <c:pt idx="6445" formatCode="General">
                  <c:v>6.4450000000000003</c:v>
                </c:pt>
                <c:pt idx="6446" formatCode="General">
                  <c:v>6.4459999999999997</c:v>
                </c:pt>
                <c:pt idx="6447" formatCode="General">
                  <c:v>6.4470000000000001</c:v>
                </c:pt>
                <c:pt idx="6448" formatCode="General">
                  <c:v>6.4480000000000004</c:v>
                </c:pt>
                <c:pt idx="6449" formatCode="General">
                  <c:v>6.4489999999999998</c:v>
                </c:pt>
                <c:pt idx="6450" formatCode="General">
                  <c:v>6.45</c:v>
                </c:pt>
                <c:pt idx="6451" formatCode="General">
                  <c:v>6.4509999999999996</c:v>
                </c:pt>
                <c:pt idx="6452" formatCode="General">
                  <c:v>6.452</c:v>
                </c:pt>
                <c:pt idx="6453" formatCode="General">
                  <c:v>6.4530000000000003</c:v>
                </c:pt>
                <c:pt idx="6454" formatCode="General">
                  <c:v>6.4539999999999997</c:v>
                </c:pt>
                <c:pt idx="6455" formatCode="General">
                  <c:v>6.4550000000000001</c:v>
                </c:pt>
                <c:pt idx="6456" formatCode="General">
                  <c:v>6.4560000000000004</c:v>
                </c:pt>
                <c:pt idx="6457" formatCode="General">
                  <c:v>6.4569999999999999</c:v>
                </c:pt>
                <c:pt idx="6458" formatCode="General">
                  <c:v>6.4580000000000002</c:v>
                </c:pt>
                <c:pt idx="6459" formatCode="General">
                  <c:v>6.4589999999999996</c:v>
                </c:pt>
                <c:pt idx="6460" formatCode="General">
                  <c:v>6.46</c:v>
                </c:pt>
                <c:pt idx="6461" formatCode="General">
                  <c:v>6.4610000000000003</c:v>
                </c:pt>
                <c:pt idx="6462" formatCode="General">
                  <c:v>6.4619999999999997</c:v>
                </c:pt>
                <c:pt idx="6463" formatCode="General">
                  <c:v>6.4630000000000001</c:v>
                </c:pt>
                <c:pt idx="6464" formatCode="General">
                  <c:v>6.4640000000000004</c:v>
                </c:pt>
                <c:pt idx="6465" formatCode="General">
                  <c:v>6.4649999999999999</c:v>
                </c:pt>
                <c:pt idx="6466" formatCode="General">
                  <c:v>6.4660000000000002</c:v>
                </c:pt>
                <c:pt idx="6467" formatCode="General">
                  <c:v>6.4669999999999996</c:v>
                </c:pt>
                <c:pt idx="6468" formatCode="General">
                  <c:v>6.468</c:v>
                </c:pt>
                <c:pt idx="6469" formatCode="General">
                  <c:v>6.4690000000000003</c:v>
                </c:pt>
                <c:pt idx="6470" formatCode="General">
                  <c:v>6.47</c:v>
                </c:pt>
                <c:pt idx="6471" formatCode="General">
                  <c:v>6.4710000000000001</c:v>
                </c:pt>
                <c:pt idx="6472" formatCode="General">
                  <c:v>6.4720000000000004</c:v>
                </c:pt>
                <c:pt idx="6473" formatCode="General">
                  <c:v>6.4729999999999999</c:v>
                </c:pt>
                <c:pt idx="6474" formatCode="General">
                  <c:v>6.4740000000000002</c:v>
                </c:pt>
                <c:pt idx="6475" formatCode="General">
                  <c:v>6.4749999999999996</c:v>
                </c:pt>
                <c:pt idx="6476" formatCode="General">
                  <c:v>6.476</c:v>
                </c:pt>
                <c:pt idx="6477" formatCode="General">
                  <c:v>6.4770000000000003</c:v>
                </c:pt>
                <c:pt idx="6478" formatCode="General">
                  <c:v>6.4779999999999998</c:v>
                </c:pt>
                <c:pt idx="6479" formatCode="General">
                  <c:v>6.4790000000000001</c:v>
                </c:pt>
                <c:pt idx="6480" formatCode="General">
                  <c:v>6.48</c:v>
                </c:pt>
                <c:pt idx="6481" formatCode="General">
                  <c:v>6.4809999999999999</c:v>
                </c:pt>
                <c:pt idx="6482" formatCode="General">
                  <c:v>6.4820000000000002</c:v>
                </c:pt>
                <c:pt idx="6483" formatCode="General">
                  <c:v>6.4829999999999997</c:v>
                </c:pt>
                <c:pt idx="6484" formatCode="General">
                  <c:v>6.484</c:v>
                </c:pt>
                <c:pt idx="6485" formatCode="General">
                  <c:v>6.4850000000000003</c:v>
                </c:pt>
                <c:pt idx="6486" formatCode="General">
                  <c:v>6.4859999999999998</c:v>
                </c:pt>
                <c:pt idx="6487" formatCode="General">
                  <c:v>6.4870000000000001</c:v>
                </c:pt>
                <c:pt idx="6488" formatCode="General">
                  <c:v>6.4880000000000004</c:v>
                </c:pt>
                <c:pt idx="6489" formatCode="General">
                  <c:v>6.4889999999999999</c:v>
                </c:pt>
                <c:pt idx="6490" formatCode="General">
                  <c:v>6.49</c:v>
                </c:pt>
                <c:pt idx="6491" formatCode="General">
                  <c:v>6.4909999999999997</c:v>
                </c:pt>
                <c:pt idx="6492" formatCode="General">
                  <c:v>6.492</c:v>
                </c:pt>
                <c:pt idx="6493" formatCode="General">
                  <c:v>6.4930000000000003</c:v>
                </c:pt>
                <c:pt idx="6494" formatCode="General">
                  <c:v>6.4939999999999998</c:v>
                </c:pt>
                <c:pt idx="6495" formatCode="General">
                  <c:v>6.4950000000000001</c:v>
                </c:pt>
                <c:pt idx="6496" formatCode="General">
                  <c:v>6.4960000000000004</c:v>
                </c:pt>
                <c:pt idx="6497" formatCode="General">
                  <c:v>6.4969999999999999</c:v>
                </c:pt>
                <c:pt idx="6498" formatCode="General">
                  <c:v>6.4980000000000002</c:v>
                </c:pt>
                <c:pt idx="6499" formatCode="General">
                  <c:v>6.4989999999999997</c:v>
                </c:pt>
                <c:pt idx="6500" formatCode="General">
                  <c:v>6.5</c:v>
                </c:pt>
                <c:pt idx="6501" formatCode="General">
                  <c:v>6.5010000000000003</c:v>
                </c:pt>
                <c:pt idx="6502" formatCode="General">
                  <c:v>6.5019999999999998</c:v>
                </c:pt>
                <c:pt idx="6503" formatCode="General">
                  <c:v>6.5030000000000001</c:v>
                </c:pt>
                <c:pt idx="6504" formatCode="General">
                  <c:v>6.5039999999999996</c:v>
                </c:pt>
                <c:pt idx="6505" formatCode="General">
                  <c:v>6.5049999999999999</c:v>
                </c:pt>
                <c:pt idx="6506" formatCode="General">
                  <c:v>6.5060000000000002</c:v>
                </c:pt>
                <c:pt idx="6507" formatCode="General">
                  <c:v>6.5069999999999997</c:v>
                </c:pt>
                <c:pt idx="6508" formatCode="General">
                  <c:v>6.508</c:v>
                </c:pt>
                <c:pt idx="6509" formatCode="General">
                  <c:v>6.5090000000000003</c:v>
                </c:pt>
                <c:pt idx="6510" formatCode="General">
                  <c:v>6.51</c:v>
                </c:pt>
                <c:pt idx="6511" formatCode="General">
                  <c:v>6.5110000000000001</c:v>
                </c:pt>
                <c:pt idx="6512" formatCode="General">
                  <c:v>6.5119999999999996</c:v>
                </c:pt>
                <c:pt idx="6513" formatCode="General">
                  <c:v>6.5129999999999999</c:v>
                </c:pt>
                <c:pt idx="6514" formatCode="General">
                  <c:v>6.5140000000000002</c:v>
                </c:pt>
                <c:pt idx="6515" formatCode="General">
                  <c:v>6.5149999999999997</c:v>
                </c:pt>
                <c:pt idx="6516" formatCode="General">
                  <c:v>6.516</c:v>
                </c:pt>
                <c:pt idx="6517" formatCode="General">
                  <c:v>6.5170000000000003</c:v>
                </c:pt>
                <c:pt idx="6518" formatCode="General">
                  <c:v>6.5179999999999998</c:v>
                </c:pt>
                <c:pt idx="6519" formatCode="General">
                  <c:v>6.5190000000000001</c:v>
                </c:pt>
                <c:pt idx="6520" formatCode="General">
                  <c:v>6.52</c:v>
                </c:pt>
                <c:pt idx="6521" formatCode="General">
                  <c:v>6.5209999999999999</c:v>
                </c:pt>
                <c:pt idx="6522" formatCode="General">
                  <c:v>6.5220000000000002</c:v>
                </c:pt>
                <c:pt idx="6523" formatCode="General">
                  <c:v>6.5229999999999997</c:v>
                </c:pt>
                <c:pt idx="6524" formatCode="General">
                  <c:v>6.524</c:v>
                </c:pt>
                <c:pt idx="6525" formatCode="General">
                  <c:v>6.5250000000000004</c:v>
                </c:pt>
                <c:pt idx="6526" formatCode="General">
                  <c:v>6.5259999999999998</c:v>
                </c:pt>
                <c:pt idx="6527" formatCode="General">
                  <c:v>6.5270000000000001</c:v>
                </c:pt>
                <c:pt idx="6528" formatCode="General">
                  <c:v>6.5279999999999996</c:v>
                </c:pt>
                <c:pt idx="6529" formatCode="General">
                  <c:v>6.5289999999999999</c:v>
                </c:pt>
                <c:pt idx="6530" formatCode="General">
                  <c:v>6.53</c:v>
                </c:pt>
                <c:pt idx="6531" formatCode="General">
                  <c:v>6.5309999999999997</c:v>
                </c:pt>
                <c:pt idx="6532" formatCode="General">
                  <c:v>6.532</c:v>
                </c:pt>
                <c:pt idx="6533" formatCode="General">
                  <c:v>6.5330000000000004</c:v>
                </c:pt>
                <c:pt idx="6534" formatCode="General">
                  <c:v>6.5339999999999998</c:v>
                </c:pt>
                <c:pt idx="6535" formatCode="General">
                  <c:v>6.5350000000000001</c:v>
                </c:pt>
                <c:pt idx="6536" formatCode="General">
                  <c:v>6.5359999999999996</c:v>
                </c:pt>
                <c:pt idx="6537" formatCode="General">
                  <c:v>6.5369999999999999</c:v>
                </c:pt>
                <c:pt idx="6538" formatCode="General">
                  <c:v>6.5380000000000003</c:v>
                </c:pt>
                <c:pt idx="6539" formatCode="General">
                  <c:v>6.5389999999999997</c:v>
                </c:pt>
                <c:pt idx="6540" formatCode="General">
                  <c:v>6.54</c:v>
                </c:pt>
                <c:pt idx="6541" formatCode="General">
                  <c:v>6.5410000000000004</c:v>
                </c:pt>
                <c:pt idx="6542" formatCode="General">
                  <c:v>6.5419999999999998</c:v>
                </c:pt>
                <c:pt idx="6543" formatCode="General">
                  <c:v>6.5430000000000001</c:v>
                </c:pt>
                <c:pt idx="6544" formatCode="General">
                  <c:v>6.5439999999999996</c:v>
                </c:pt>
                <c:pt idx="6545" formatCode="General">
                  <c:v>6.5449999999999999</c:v>
                </c:pt>
                <c:pt idx="6546" formatCode="General">
                  <c:v>6.5460000000000003</c:v>
                </c:pt>
                <c:pt idx="6547" formatCode="General">
                  <c:v>6.5469999999999997</c:v>
                </c:pt>
                <c:pt idx="6548" formatCode="General">
                  <c:v>6.548</c:v>
                </c:pt>
                <c:pt idx="6549" formatCode="General">
                  <c:v>6.5490000000000004</c:v>
                </c:pt>
                <c:pt idx="6550" formatCode="General">
                  <c:v>6.55</c:v>
                </c:pt>
                <c:pt idx="6551" formatCode="General">
                  <c:v>6.5510000000000002</c:v>
                </c:pt>
                <c:pt idx="6552" formatCode="General">
                  <c:v>6.5519999999999996</c:v>
                </c:pt>
                <c:pt idx="6553" formatCode="General">
                  <c:v>6.5529999999999999</c:v>
                </c:pt>
                <c:pt idx="6554" formatCode="General">
                  <c:v>6.5540000000000003</c:v>
                </c:pt>
                <c:pt idx="6555" formatCode="General">
                  <c:v>6.5549999999999997</c:v>
                </c:pt>
                <c:pt idx="6556" formatCode="General">
                  <c:v>6.556</c:v>
                </c:pt>
                <c:pt idx="6557" formatCode="General">
                  <c:v>6.5570000000000004</c:v>
                </c:pt>
                <c:pt idx="6558" formatCode="General">
                  <c:v>6.5579999999999998</c:v>
                </c:pt>
                <c:pt idx="6559" formatCode="General">
                  <c:v>6.5590000000000002</c:v>
                </c:pt>
                <c:pt idx="6560" formatCode="General">
                  <c:v>6.56</c:v>
                </c:pt>
                <c:pt idx="6561" formatCode="General">
                  <c:v>6.5609999999999999</c:v>
                </c:pt>
                <c:pt idx="6562" formatCode="General">
                  <c:v>6.5620000000000003</c:v>
                </c:pt>
                <c:pt idx="6563" formatCode="General">
                  <c:v>6.5629999999999997</c:v>
                </c:pt>
                <c:pt idx="6564" formatCode="General">
                  <c:v>6.5640000000000001</c:v>
                </c:pt>
                <c:pt idx="6565" formatCode="General">
                  <c:v>6.5650000000000004</c:v>
                </c:pt>
                <c:pt idx="6566" formatCode="General">
                  <c:v>6.5659999999999998</c:v>
                </c:pt>
                <c:pt idx="6567" formatCode="General">
                  <c:v>6.5670000000000002</c:v>
                </c:pt>
                <c:pt idx="6568" formatCode="General">
                  <c:v>6.5679999999999996</c:v>
                </c:pt>
                <c:pt idx="6569" formatCode="General">
                  <c:v>6.569</c:v>
                </c:pt>
                <c:pt idx="6570" formatCode="General">
                  <c:v>6.57</c:v>
                </c:pt>
                <c:pt idx="6571" formatCode="General">
                  <c:v>6.5709999999999997</c:v>
                </c:pt>
                <c:pt idx="6572" formatCode="General">
                  <c:v>6.5720000000000001</c:v>
                </c:pt>
                <c:pt idx="6573" formatCode="General">
                  <c:v>6.5730000000000004</c:v>
                </c:pt>
                <c:pt idx="6574" formatCode="General">
                  <c:v>6.5739999999999998</c:v>
                </c:pt>
                <c:pt idx="6575" formatCode="General">
                  <c:v>6.5750000000000002</c:v>
                </c:pt>
                <c:pt idx="6576" formatCode="General">
                  <c:v>6.5759999999999996</c:v>
                </c:pt>
                <c:pt idx="6577" formatCode="General">
                  <c:v>6.577</c:v>
                </c:pt>
                <c:pt idx="6578" formatCode="General">
                  <c:v>6.5780000000000003</c:v>
                </c:pt>
                <c:pt idx="6579" formatCode="General">
                  <c:v>6.5789999999999997</c:v>
                </c:pt>
                <c:pt idx="6580" formatCode="General">
                  <c:v>6.58</c:v>
                </c:pt>
                <c:pt idx="6581" formatCode="General">
                  <c:v>6.5810000000000004</c:v>
                </c:pt>
                <c:pt idx="6582" formatCode="General">
                  <c:v>6.5819999999999999</c:v>
                </c:pt>
                <c:pt idx="6583" formatCode="General">
                  <c:v>6.5830000000000002</c:v>
                </c:pt>
                <c:pt idx="6584" formatCode="General">
                  <c:v>6.5839999999999996</c:v>
                </c:pt>
                <c:pt idx="6585" formatCode="General">
                  <c:v>6.585</c:v>
                </c:pt>
                <c:pt idx="6586" formatCode="General">
                  <c:v>6.5860000000000003</c:v>
                </c:pt>
                <c:pt idx="6587" formatCode="General">
                  <c:v>6.5869999999999997</c:v>
                </c:pt>
                <c:pt idx="6588" formatCode="General">
                  <c:v>6.5880000000000001</c:v>
                </c:pt>
                <c:pt idx="6589" formatCode="General">
                  <c:v>6.5890000000000004</c:v>
                </c:pt>
                <c:pt idx="6590" formatCode="General">
                  <c:v>6.59</c:v>
                </c:pt>
                <c:pt idx="6591" formatCode="General">
                  <c:v>6.5910000000000002</c:v>
                </c:pt>
                <c:pt idx="6592" formatCode="General">
                  <c:v>6.5919999999999996</c:v>
                </c:pt>
                <c:pt idx="6593" formatCode="General">
                  <c:v>6.593</c:v>
                </c:pt>
                <c:pt idx="6594" formatCode="General">
                  <c:v>6.5940000000000003</c:v>
                </c:pt>
                <c:pt idx="6595" formatCode="General">
                  <c:v>6.5949999999999998</c:v>
                </c:pt>
                <c:pt idx="6596" formatCode="General">
                  <c:v>6.5960000000000001</c:v>
                </c:pt>
                <c:pt idx="6597" formatCode="General">
                  <c:v>6.5970000000000004</c:v>
                </c:pt>
                <c:pt idx="6598" formatCode="General">
                  <c:v>6.5979999999999999</c:v>
                </c:pt>
                <c:pt idx="6599" formatCode="General">
                  <c:v>6.5990000000000002</c:v>
                </c:pt>
                <c:pt idx="6600" formatCode="General">
                  <c:v>6.6</c:v>
                </c:pt>
                <c:pt idx="6601" formatCode="General">
                  <c:v>6.601</c:v>
                </c:pt>
                <c:pt idx="6602" formatCode="General">
                  <c:v>6.6020000000000003</c:v>
                </c:pt>
                <c:pt idx="6603" formatCode="General">
                  <c:v>6.6029999999999998</c:v>
                </c:pt>
                <c:pt idx="6604" formatCode="General">
                  <c:v>6.6040000000000001</c:v>
                </c:pt>
                <c:pt idx="6605" formatCode="General">
                  <c:v>6.6050000000000004</c:v>
                </c:pt>
                <c:pt idx="6606" formatCode="General">
                  <c:v>6.6059999999999999</c:v>
                </c:pt>
                <c:pt idx="6607" formatCode="General">
                  <c:v>6.6070000000000002</c:v>
                </c:pt>
                <c:pt idx="6608" formatCode="General">
                  <c:v>6.6079999999999997</c:v>
                </c:pt>
                <c:pt idx="6609" formatCode="General">
                  <c:v>6.609</c:v>
                </c:pt>
                <c:pt idx="6610" formatCode="General">
                  <c:v>6.61</c:v>
                </c:pt>
                <c:pt idx="6611" formatCode="General">
                  <c:v>6.6109999999999998</c:v>
                </c:pt>
                <c:pt idx="6612" formatCode="General">
                  <c:v>6.6120000000000001</c:v>
                </c:pt>
                <c:pt idx="6613" formatCode="General">
                  <c:v>6.6130000000000004</c:v>
                </c:pt>
                <c:pt idx="6614" formatCode="General">
                  <c:v>6.6139999999999999</c:v>
                </c:pt>
                <c:pt idx="6615" formatCode="General">
                  <c:v>6.6150000000000002</c:v>
                </c:pt>
                <c:pt idx="6616" formatCode="General">
                  <c:v>6.6159999999999997</c:v>
                </c:pt>
                <c:pt idx="6617" formatCode="General">
                  <c:v>6.617</c:v>
                </c:pt>
                <c:pt idx="6618" formatCode="General">
                  <c:v>6.6180000000000003</c:v>
                </c:pt>
                <c:pt idx="6619" formatCode="General">
                  <c:v>6.6189999999999998</c:v>
                </c:pt>
                <c:pt idx="6620" formatCode="General">
                  <c:v>6.62</c:v>
                </c:pt>
                <c:pt idx="6621" formatCode="General">
                  <c:v>6.6210000000000004</c:v>
                </c:pt>
                <c:pt idx="6622" formatCode="General">
                  <c:v>6.6219999999999999</c:v>
                </c:pt>
                <c:pt idx="6623" formatCode="General">
                  <c:v>6.6230000000000002</c:v>
                </c:pt>
                <c:pt idx="6624" formatCode="General">
                  <c:v>6.6239999999999997</c:v>
                </c:pt>
                <c:pt idx="6625" formatCode="General">
                  <c:v>6.625</c:v>
                </c:pt>
                <c:pt idx="6626" formatCode="General">
                  <c:v>6.6260000000000003</c:v>
                </c:pt>
                <c:pt idx="6627" formatCode="General">
                  <c:v>6.6269999999999998</c:v>
                </c:pt>
                <c:pt idx="6628" formatCode="General">
                  <c:v>6.6280000000000001</c:v>
                </c:pt>
                <c:pt idx="6629" formatCode="General">
                  <c:v>6.6289999999999996</c:v>
                </c:pt>
                <c:pt idx="6630" formatCode="General">
                  <c:v>6.63</c:v>
                </c:pt>
                <c:pt idx="6631" formatCode="General">
                  <c:v>6.6310000000000002</c:v>
                </c:pt>
                <c:pt idx="6632" formatCode="General">
                  <c:v>6.6319999999999997</c:v>
                </c:pt>
                <c:pt idx="6633" formatCode="General">
                  <c:v>6.633</c:v>
                </c:pt>
                <c:pt idx="6634" formatCode="General">
                  <c:v>6.6340000000000003</c:v>
                </c:pt>
                <c:pt idx="6635" formatCode="General">
                  <c:v>6.6349999999999998</c:v>
                </c:pt>
                <c:pt idx="6636" formatCode="General">
                  <c:v>6.6360000000000001</c:v>
                </c:pt>
                <c:pt idx="6637" formatCode="General">
                  <c:v>6.6369999999999996</c:v>
                </c:pt>
                <c:pt idx="6638" formatCode="General">
                  <c:v>6.6379999999999999</c:v>
                </c:pt>
                <c:pt idx="6639" formatCode="General">
                  <c:v>6.6390000000000002</c:v>
                </c:pt>
                <c:pt idx="6640" formatCode="General">
                  <c:v>6.64</c:v>
                </c:pt>
                <c:pt idx="6641" formatCode="General">
                  <c:v>6.641</c:v>
                </c:pt>
                <c:pt idx="6642" formatCode="General">
                  <c:v>6.6420000000000003</c:v>
                </c:pt>
                <c:pt idx="6643" formatCode="General">
                  <c:v>6.6429999999999998</c:v>
                </c:pt>
                <c:pt idx="6644" formatCode="General">
                  <c:v>6.6440000000000001</c:v>
                </c:pt>
                <c:pt idx="6645" formatCode="General">
                  <c:v>6.6449999999999996</c:v>
                </c:pt>
                <c:pt idx="6646" formatCode="General">
                  <c:v>6.6459999999999999</c:v>
                </c:pt>
                <c:pt idx="6647" formatCode="General">
                  <c:v>6.6470000000000002</c:v>
                </c:pt>
                <c:pt idx="6648" formatCode="General">
                  <c:v>6.6479999999999997</c:v>
                </c:pt>
                <c:pt idx="6649" formatCode="General">
                  <c:v>6.649</c:v>
                </c:pt>
                <c:pt idx="6650" formatCode="General">
                  <c:v>6.65</c:v>
                </c:pt>
                <c:pt idx="6651" formatCode="General">
                  <c:v>6.6509999999999998</c:v>
                </c:pt>
                <c:pt idx="6652" formatCode="General">
                  <c:v>6.6520000000000001</c:v>
                </c:pt>
                <c:pt idx="6653" formatCode="General">
                  <c:v>6.6529999999999996</c:v>
                </c:pt>
                <c:pt idx="6654" formatCode="General">
                  <c:v>6.6539999999999999</c:v>
                </c:pt>
                <c:pt idx="6655" formatCode="General">
                  <c:v>6.6550000000000002</c:v>
                </c:pt>
                <c:pt idx="6656" formatCode="General">
                  <c:v>6.6559999999999997</c:v>
                </c:pt>
                <c:pt idx="6657" formatCode="General">
                  <c:v>6.657</c:v>
                </c:pt>
                <c:pt idx="6658" formatCode="General">
                  <c:v>6.6580000000000004</c:v>
                </c:pt>
                <c:pt idx="6659" formatCode="General">
                  <c:v>6.6589999999999998</c:v>
                </c:pt>
                <c:pt idx="6660" formatCode="General">
                  <c:v>6.66</c:v>
                </c:pt>
                <c:pt idx="6661" formatCode="General">
                  <c:v>6.6609999999999996</c:v>
                </c:pt>
                <c:pt idx="6662" formatCode="General">
                  <c:v>6.6619999999999999</c:v>
                </c:pt>
                <c:pt idx="6663" formatCode="General">
                  <c:v>6.6630000000000003</c:v>
                </c:pt>
                <c:pt idx="6664" formatCode="General">
                  <c:v>6.6639999999999997</c:v>
                </c:pt>
                <c:pt idx="6665" formatCode="General">
                  <c:v>6.665</c:v>
                </c:pt>
                <c:pt idx="6666" formatCode="General">
                  <c:v>6.6660000000000004</c:v>
                </c:pt>
                <c:pt idx="6667" formatCode="General">
                  <c:v>6.6669999999999998</c:v>
                </c:pt>
                <c:pt idx="6668" formatCode="General">
                  <c:v>6.6680000000000001</c:v>
                </c:pt>
                <c:pt idx="6669" formatCode="General">
                  <c:v>6.6689999999999996</c:v>
                </c:pt>
                <c:pt idx="6670" formatCode="General">
                  <c:v>6.67</c:v>
                </c:pt>
                <c:pt idx="6671" formatCode="General">
                  <c:v>6.6710000000000003</c:v>
                </c:pt>
                <c:pt idx="6672" formatCode="General">
                  <c:v>6.6719999999999997</c:v>
                </c:pt>
                <c:pt idx="6673" formatCode="General">
                  <c:v>6.673</c:v>
                </c:pt>
                <c:pt idx="6674" formatCode="General">
                  <c:v>6.6740000000000004</c:v>
                </c:pt>
                <c:pt idx="6675" formatCode="General">
                  <c:v>6.6749999999999998</c:v>
                </c:pt>
                <c:pt idx="6676" formatCode="General">
                  <c:v>6.6760000000000002</c:v>
                </c:pt>
                <c:pt idx="6677" formatCode="General">
                  <c:v>6.6769999999999996</c:v>
                </c:pt>
                <c:pt idx="6678" formatCode="General">
                  <c:v>6.6779999999999999</c:v>
                </c:pt>
                <c:pt idx="6679" formatCode="General">
                  <c:v>6.6790000000000003</c:v>
                </c:pt>
                <c:pt idx="6680" formatCode="General">
                  <c:v>6.68</c:v>
                </c:pt>
                <c:pt idx="6681" formatCode="General">
                  <c:v>6.681</c:v>
                </c:pt>
                <c:pt idx="6682" formatCode="General">
                  <c:v>6.6820000000000004</c:v>
                </c:pt>
                <c:pt idx="6683" formatCode="General">
                  <c:v>6.6829999999999998</c:v>
                </c:pt>
                <c:pt idx="6684" formatCode="General">
                  <c:v>6.6840000000000002</c:v>
                </c:pt>
                <c:pt idx="6685" formatCode="General">
                  <c:v>6.6849999999999996</c:v>
                </c:pt>
                <c:pt idx="6686" formatCode="General">
                  <c:v>6.6859999999999999</c:v>
                </c:pt>
                <c:pt idx="6687" formatCode="General">
                  <c:v>6.6870000000000003</c:v>
                </c:pt>
                <c:pt idx="6688" formatCode="General">
                  <c:v>6.6879999999999997</c:v>
                </c:pt>
                <c:pt idx="6689" formatCode="General">
                  <c:v>6.6890000000000001</c:v>
                </c:pt>
                <c:pt idx="6690" formatCode="General">
                  <c:v>6.69</c:v>
                </c:pt>
                <c:pt idx="6691" formatCode="General">
                  <c:v>6.6909999999999998</c:v>
                </c:pt>
                <c:pt idx="6692" formatCode="General">
                  <c:v>6.6920000000000002</c:v>
                </c:pt>
                <c:pt idx="6693" formatCode="General">
                  <c:v>6.6929999999999996</c:v>
                </c:pt>
                <c:pt idx="6694" formatCode="General">
                  <c:v>6.694</c:v>
                </c:pt>
                <c:pt idx="6695" formatCode="General">
                  <c:v>6.6950000000000003</c:v>
                </c:pt>
                <c:pt idx="6696" formatCode="General">
                  <c:v>6.6959999999999997</c:v>
                </c:pt>
                <c:pt idx="6697" formatCode="General">
                  <c:v>6.6970000000000001</c:v>
                </c:pt>
                <c:pt idx="6698" formatCode="General">
                  <c:v>6.6980000000000004</c:v>
                </c:pt>
                <c:pt idx="6699" formatCode="General">
                  <c:v>6.6989999999999998</c:v>
                </c:pt>
                <c:pt idx="6700" formatCode="General">
                  <c:v>6.7</c:v>
                </c:pt>
                <c:pt idx="6701" formatCode="General">
                  <c:v>6.7009999999999996</c:v>
                </c:pt>
                <c:pt idx="6702" formatCode="General">
                  <c:v>6.702</c:v>
                </c:pt>
                <c:pt idx="6703" formatCode="General">
                  <c:v>6.7030000000000003</c:v>
                </c:pt>
                <c:pt idx="6704" formatCode="General">
                  <c:v>6.7039999999999997</c:v>
                </c:pt>
                <c:pt idx="6705" formatCode="General">
                  <c:v>6.7050000000000001</c:v>
                </c:pt>
                <c:pt idx="6706" formatCode="General">
                  <c:v>6.7060000000000004</c:v>
                </c:pt>
                <c:pt idx="6707" formatCode="General">
                  <c:v>6.7069999999999999</c:v>
                </c:pt>
                <c:pt idx="6708" formatCode="General">
                  <c:v>6.7080000000000002</c:v>
                </c:pt>
                <c:pt idx="6709" formatCode="General">
                  <c:v>6.7089999999999996</c:v>
                </c:pt>
                <c:pt idx="6710" formatCode="General">
                  <c:v>6.71</c:v>
                </c:pt>
                <c:pt idx="6711" formatCode="General">
                  <c:v>6.7110000000000003</c:v>
                </c:pt>
                <c:pt idx="6712" formatCode="General">
                  <c:v>6.7119999999999997</c:v>
                </c:pt>
                <c:pt idx="6713" formatCode="General">
                  <c:v>6.7130000000000001</c:v>
                </c:pt>
                <c:pt idx="6714" formatCode="General">
                  <c:v>6.7140000000000004</c:v>
                </c:pt>
                <c:pt idx="6715" formatCode="General">
                  <c:v>6.7149999999999999</c:v>
                </c:pt>
                <c:pt idx="6716" formatCode="General">
                  <c:v>6.7160000000000002</c:v>
                </c:pt>
                <c:pt idx="6717" formatCode="General">
                  <c:v>6.7169999999999996</c:v>
                </c:pt>
                <c:pt idx="6718" formatCode="General">
                  <c:v>6.718</c:v>
                </c:pt>
                <c:pt idx="6719" formatCode="General">
                  <c:v>6.7190000000000003</c:v>
                </c:pt>
                <c:pt idx="6720" formatCode="General">
                  <c:v>6.72</c:v>
                </c:pt>
                <c:pt idx="6721" formatCode="General">
                  <c:v>6.7210000000000001</c:v>
                </c:pt>
                <c:pt idx="6722" formatCode="General">
                  <c:v>6.7220000000000004</c:v>
                </c:pt>
                <c:pt idx="6723" formatCode="General">
                  <c:v>6.7229999999999999</c:v>
                </c:pt>
                <c:pt idx="6724" formatCode="General">
                  <c:v>6.7240000000000002</c:v>
                </c:pt>
                <c:pt idx="6725" formatCode="General">
                  <c:v>6.7249999999999996</c:v>
                </c:pt>
                <c:pt idx="6726" formatCode="General">
                  <c:v>6.726</c:v>
                </c:pt>
                <c:pt idx="6727" formatCode="General">
                  <c:v>6.7270000000000003</c:v>
                </c:pt>
                <c:pt idx="6728" formatCode="General">
                  <c:v>6.7279999999999998</c:v>
                </c:pt>
                <c:pt idx="6729" formatCode="General">
                  <c:v>6.7290000000000001</c:v>
                </c:pt>
                <c:pt idx="6730" formatCode="General">
                  <c:v>6.73</c:v>
                </c:pt>
                <c:pt idx="6731" formatCode="General">
                  <c:v>6.7309999999999999</c:v>
                </c:pt>
                <c:pt idx="6732" formatCode="General">
                  <c:v>6.7320000000000002</c:v>
                </c:pt>
                <c:pt idx="6733" formatCode="General">
                  <c:v>6.7329999999999997</c:v>
                </c:pt>
                <c:pt idx="6734" formatCode="General">
                  <c:v>6.734</c:v>
                </c:pt>
                <c:pt idx="6735" formatCode="General">
                  <c:v>6.7350000000000003</c:v>
                </c:pt>
                <c:pt idx="6736" formatCode="General">
                  <c:v>6.7359999999999998</c:v>
                </c:pt>
                <c:pt idx="6737" formatCode="General">
                  <c:v>6.7370000000000001</c:v>
                </c:pt>
                <c:pt idx="6738" formatCode="General">
                  <c:v>6.7380000000000004</c:v>
                </c:pt>
                <c:pt idx="6739" formatCode="General">
                  <c:v>6.7389999999999999</c:v>
                </c:pt>
                <c:pt idx="6740" formatCode="General">
                  <c:v>6.74</c:v>
                </c:pt>
                <c:pt idx="6741" formatCode="General">
                  <c:v>6.7409999999999997</c:v>
                </c:pt>
                <c:pt idx="6742" formatCode="General">
                  <c:v>6.742</c:v>
                </c:pt>
                <c:pt idx="6743" formatCode="General">
                  <c:v>6.7430000000000003</c:v>
                </c:pt>
                <c:pt idx="6744" formatCode="General">
                  <c:v>6.7439999999999998</c:v>
                </c:pt>
                <c:pt idx="6745" formatCode="General">
                  <c:v>6.7450000000000001</c:v>
                </c:pt>
                <c:pt idx="6746" formatCode="General">
                  <c:v>6.7460000000000004</c:v>
                </c:pt>
                <c:pt idx="6747" formatCode="General">
                  <c:v>6.7469999999999999</c:v>
                </c:pt>
                <c:pt idx="6748" formatCode="General">
                  <c:v>6.7480000000000002</c:v>
                </c:pt>
                <c:pt idx="6749" formatCode="General">
                  <c:v>6.7489999999999997</c:v>
                </c:pt>
                <c:pt idx="6750" formatCode="General">
                  <c:v>6.75</c:v>
                </c:pt>
                <c:pt idx="6751" formatCode="General">
                  <c:v>6.7510000000000003</c:v>
                </c:pt>
                <c:pt idx="6752" formatCode="General">
                  <c:v>6.7519999999999998</c:v>
                </c:pt>
                <c:pt idx="6753" formatCode="General">
                  <c:v>6.7530000000000001</c:v>
                </c:pt>
                <c:pt idx="6754" formatCode="General">
                  <c:v>6.7539999999999996</c:v>
                </c:pt>
                <c:pt idx="6755" formatCode="General">
                  <c:v>6.7549999999999999</c:v>
                </c:pt>
                <c:pt idx="6756" formatCode="General">
                  <c:v>6.7560000000000002</c:v>
                </c:pt>
                <c:pt idx="6757" formatCode="General">
                  <c:v>6.7569999999999997</c:v>
                </c:pt>
                <c:pt idx="6758" formatCode="General">
                  <c:v>6.758</c:v>
                </c:pt>
                <c:pt idx="6759" formatCode="General">
                  <c:v>6.7590000000000003</c:v>
                </c:pt>
                <c:pt idx="6760" formatCode="General">
                  <c:v>6.76</c:v>
                </c:pt>
                <c:pt idx="6761" formatCode="General">
                  <c:v>6.7610000000000001</c:v>
                </c:pt>
                <c:pt idx="6762" formatCode="General">
                  <c:v>6.7619999999999996</c:v>
                </c:pt>
                <c:pt idx="6763" formatCode="General">
                  <c:v>6.7629999999999999</c:v>
                </c:pt>
                <c:pt idx="6764" formatCode="General">
                  <c:v>6.7640000000000002</c:v>
                </c:pt>
                <c:pt idx="6765" formatCode="General">
                  <c:v>6.7649999999999997</c:v>
                </c:pt>
                <c:pt idx="6766" formatCode="General">
                  <c:v>6.766</c:v>
                </c:pt>
                <c:pt idx="6767" formatCode="General">
                  <c:v>6.7670000000000003</c:v>
                </c:pt>
                <c:pt idx="6768" formatCode="General">
                  <c:v>6.7679999999999998</c:v>
                </c:pt>
                <c:pt idx="6769" formatCode="General">
                  <c:v>6.7690000000000001</c:v>
                </c:pt>
                <c:pt idx="6770" formatCode="General">
                  <c:v>6.77</c:v>
                </c:pt>
                <c:pt idx="6771" formatCode="General">
                  <c:v>6.7709999999999999</c:v>
                </c:pt>
                <c:pt idx="6772" formatCode="General">
                  <c:v>6.7720000000000002</c:v>
                </c:pt>
                <c:pt idx="6773" formatCode="General">
                  <c:v>6.7729999999999997</c:v>
                </c:pt>
                <c:pt idx="6774" formatCode="General">
                  <c:v>6.774</c:v>
                </c:pt>
                <c:pt idx="6775" formatCode="General">
                  <c:v>6.7750000000000004</c:v>
                </c:pt>
                <c:pt idx="6776" formatCode="General">
                  <c:v>6.7759999999999998</c:v>
                </c:pt>
                <c:pt idx="6777" formatCode="General">
                  <c:v>6.7770000000000001</c:v>
                </c:pt>
                <c:pt idx="6778" formatCode="General">
                  <c:v>6.7779999999999996</c:v>
                </c:pt>
                <c:pt idx="6779" formatCode="General">
                  <c:v>6.7789999999999999</c:v>
                </c:pt>
                <c:pt idx="6780" formatCode="General">
                  <c:v>6.78</c:v>
                </c:pt>
                <c:pt idx="6781" formatCode="General">
                  <c:v>6.7809999999999997</c:v>
                </c:pt>
                <c:pt idx="6782" formatCode="General">
                  <c:v>6.782</c:v>
                </c:pt>
                <c:pt idx="6783" formatCode="General">
                  <c:v>6.7830000000000004</c:v>
                </c:pt>
                <c:pt idx="6784" formatCode="General">
                  <c:v>6.7839999999999998</c:v>
                </c:pt>
                <c:pt idx="6785" formatCode="General">
                  <c:v>6.7850000000000001</c:v>
                </c:pt>
                <c:pt idx="6786" formatCode="General">
                  <c:v>6.7859999999999996</c:v>
                </c:pt>
                <c:pt idx="6787" formatCode="General">
                  <c:v>6.7869999999999999</c:v>
                </c:pt>
                <c:pt idx="6788" formatCode="General">
                  <c:v>6.7880000000000003</c:v>
                </c:pt>
                <c:pt idx="6789" formatCode="General">
                  <c:v>6.7889999999999997</c:v>
                </c:pt>
                <c:pt idx="6790" formatCode="General">
                  <c:v>6.79</c:v>
                </c:pt>
                <c:pt idx="6791" formatCode="General">
                  <c:v>6.7910000000000004</c:v>
                </c:pt>
                <c:pt idx="6792" formatCode="General">
                  <c:v>6.7919999999999998</c:v>
                </c:pt>
                <c:pt idx="6793" formatCode="General">
                  <c:v>6.7930000000000001</c:v>
                </c:pt>
                <c:pt idx="6794" formatCode="General">
                  <c:v>6.7939999999999996</c:v>
                </c:pt>
                <c:pt idx="6795" formatCode="General">
                  <c:v>6.7949999999999999</c:v>
                </c:pt>
                <c:pt idx="6796" formatCode="General">
                  <c:v>6.7960000000000003</c:v>
                </c:pt>
                <c:pt idx="6797" formatCode="General">
                  <c:v>6.7969999999999997</c:v>
                </c:pt>
                <c:pt idx="6798" formatCode="General">
                  <c:v>6.798</c:v>
                </c:pt>
                <c:pt idx="6799" formatCode="General">
                  <c:v>6.7990000000000004</c:v>
                </c:pt>
                <c:pt idx="6800" formatCode="General">
                  <c:v>6.8</c:v>
                </c:pt>
                <c:pt idx="6801" formatCode="General">
                  <c:v>6.8010000000000002</c:v>
                </c:pt>
                <c:pt idx="6802" formatCode="General">
                  <c:v>6.8019999999999996</c:v>
                </c:pt>
                <c:pt idx="6803" formatCode="General">
                  <c:v>6.8029999999999999</c:v>
                </c:pt>
                <c:pt idx="6804" formatCode="General">
                  <c:v>6.8040000000000003</c:v>
                </c:pt>
                <c:pt idx="6805" formatCode="General">
                  <c:v>6.8049999999999997</c:v>
                </c:pt>
                <c:pt idx="6806" formatCode="General">
                  <c:v>6.806</c:v>
                </c:pt>
                <c:pt idx="6807" formatCode="General">
                  <c:v>6.8070000000000004</c:v>
                </c:pt>
                <c:pt idx="6808" formatCode="General">
                  <c:v>6.8079999999999998</c:v>
                </c:pt>
                <c:pt idx="6809" formatCode="General">
                  <c:v>6.8090000000000002</c:v>
                </c:pt>
                <c:pt idx="6810" formatCode="General">
                  <c:v>6.81</c:v>
                </c:pt>
                <c:pt idx="6811" formatCode="General">
                  <c:v>6.8109999999999999</c:v>
                </c:pt>
                <c:pt idx="6812" formatCode="General">
                  <c:v>6.8120000000000003</c:v>
                </c:pt>
                <c:pt idx="6813" formatCode="General">
                  <c:v>6.8129999999999997</c:v>
                </c:pt>
                <c:pt idx="6814" formatCode="General">
                  <c:v>6.8140000000000001</c:v>
                </c:pt>
                <c:pt idx="6815" formatCode="General">
                  <c:v>6.8150000000000004</c:v>
                </c:pt>
                <c:pt idx="6816" formatCode="General">
                  <c:v>6.8159999999999998</c:v>
                </c:pt>
                <c:pt idx="6817" formatCode="General">
                  <c:v>6.8170000000000002</c:v>
                </c:pt>
                <c:pt idx="6818" formatCode="General">
                  <c:v>6.8179999999999996</c:v>
                </c:pt>
                <c:pt idx="6819" formatCode="General">
                  <c:v>6.819</c:v>
                </c:pt>
                <c:pt idx="6820" formatCode="General">
                  <c:v>6.82</c:v>
                </c:pt>
                <c:pt idx="6821" formatCode="General">
                  <c:v>6.8209999999999997</c:v>
                </c:pt>
                <c:pt idx="6822" formatCode="General">
                  <c:v>6.8220000000000001</c:v>
                </c:pt>
                <c:pt idx="6823" formatCode="General">
                  <c:v>6.8230000000000004</c:v>
                </c:pt>
                <c:pt idx="6824" formatCode="General">
                  <c:v>6.8239999999999998</c:v>
                </c:pt>
                <c:pt idx="6825" formatCode="General">
                  <c:v>6.8250000000000002</c:v>
                </c:pt>
                <c:pt idx="6826" formatCode="General">
                  <c:v>6.8259999999999996</c:v>
                </c:pt>
                <c:pt idx="6827" formatCode="General">
                  <c:v>6.827</c:v>
                </c:pt>
                <c:pt idx="6828" formatCode="General">
                  <c:v>6.8280000000000003</c:v>
                </c:pt>
                <c:pt idx="6829" formatCode="General">
                  <c:v>6.8289999999999997</c:v>
                </c:pt>
                <c:pt idx="6830" formatCode="General">
                  <c:v>6.83</c:v>
                </c:pt>
                <c:pt idx="6831" formatCode="General">
                  <c:v>6.8310000000000004</c:v>
                </c:pt>
                <c:pt idx="6832" formatCode="General">
                  <c:v>6.8319999999999999</c:v>
                </c:pt>
                <c:pt idx="6833" formatCode="General">
                  <c:v>6.8330000000000002</c:v>
                </c:pt>
                <c:pt idx="6834" formatCode="General">
                  <c:v>6.8339999999999996</c:v>
                </c:pt>
                <c:pt idx="6835" formatCode="General">
                  <c:v>6.835</c:v>
                </c:pt>
                <c:pt idx="6836" formatCode="General">
                  <c:v>6.8360000000000003</c:v>
                </c:pt>
                <c:pt idx="6837" formatCode="General">
                  <c:v>6.8369999999999997</c:v>
                </c:pt>
                <c:pt idx="6838" formatCode="General">
                  <c:v>6.8380000000000001</c:v>
                </c:pt>
                <c:pt idx="6839" formatCode="General">
                  <c:v>6.8390000000000004</c:v>
                </c:pt>
                <c:pt idx="6840" formatCode="General">
                  <c:v>6.84</c:v>
                </c:pt>
                <c:pt idx="6841" formatCode="General">
                  <c:v>6.8410000000000002</c:v>
                </c:pt>
                <c:pt idx="6842" formatCode="General">
                  <c:v>6.8419999999999996</c:v>
                </c:pt>
                <c:pt idx="6843" formatCode="General">
                  <c:v>6.843</c:v>
                </c:pt>
                <c:pt idx="6844" formatCode="General">
                  <c:v>6.8440000000000003</c:v>
                </c:pt>
                <c:pt idx="6845" formatCode="General">
                  <c:v>6.8449999999999998</c:v>
                </c:pt>
                <c:pt idx="6846" formatCode="General">
                  <c:v>6.8460000000000001</c:v>
                </c:pt>
                <c:pt idx="6847" formatCode="General">
                  <c:v>6.8470000000000004</c:v>
                </c:pt>
                <c:pt idx="6848" formatCode="General">
                  <c:v>6.8479999999999999</c:v>
                </c:pt>
                <c:pt idx="6849" formatCode="General">
                  <c:v>6.8490000000000002</c:v>
                </c:pt>
                <c:pt idx="6850" formatCode="General">
                  <c:v>6.85</c:v>
                </c:pt>
                <c:pt idx="6851" formatCode="General">
                  <c:v>6.851</c:v>
                </c:pt>
                <c:pt idx="6852" formatCode="General">
                  <c:v>6.8520000000000003</c:v>
                </c:pt>
                <c:pt idx="6853" formatCode="General">
                  <c:v>6.8529999999999998</c:v>
                </c:pt>
                <c:pt idx="6854" formatCode="General">
                  <c:v>6.8540000000000001</c:v>
                </c:pt>
                <c:pt idx="6855" formatCode="General">
                  <c:v>6.8550000000000004</c:v>
                </c:pt>
                <c:pt idx="6856" formatCode="General">
                  <c:v>6.8559999999999999</c:v>
                </c:pt>
                <c:pt idx="6857" formatCode="General">
                  <c:v>6.8570000000000002</c:v>
                </c:pt>
                <c:pt idx="6858" formatCode="General">
                  <c:v>6.8579999999999997</c:v>
                </c:pt>
                <c:pt idx="6859" formatCode="General">
                  <c:v>6.859</c:v>
                </c:pt>
                <c:pt idx="6860" formatCode="General">
                  <c:v>6.86</c:v>
                </c:pt>
                <c:pt idx="6861" formatCode="General">
                  <c:v>6.8609999999999998</c:v>
                </c:pt>
                <c:pt idx="6862" formatCode="General">
                  <c:v>6.8620000000000001</c:v>
                </c:pt>
                <c:pt idx="6863" formatCode="General">
                  <c:v>6.8630000000000004</c:v>
                </c:pt>
                <c:pt idx="6864" formatCode="General">
                  <c:v>6.8639999999999999</c:v>
                </c:pt>
                <c:pt idx="6865" formatCode="General">
                  <c:v>6.8650000000000002</c:v>
                </c:pt>
                <c:pt idx="6866" formatCode="General">
                  <c:v>6.8659999999999997</c:v>
                </c:pt>
                <c:pt idx="6867" formatCode="General">
                  <c:v>6.867</c:v>
                </c:pt>
                <c:pt idx="6868" formatCode="General">
                  <c:v>6.8680000000000003</c:v>
                </c:pt>
                <c:pt idx="6869" formatCode="General">
                  <c:v>6.8689999999999998</c:v>
                </c:pt>
                <c:pt idx="6870" formatCode="General">
                  <c:v>6.87</c:v>
                </c:pt>
                <c:pt idx="6871" formatCode="General">
                  <c:v>6.8710000000000004</c:v>
                </c:pt>
                <c:pt idx="6872" formatCode="General">
                  <c:v>6.8719999999999999</c:v>
                </c:pt>
                <c:pt idx="6873" formatCode="General">
                  <c:v>6.8730000000000002</c:v>
                </c:pt>
                <c:pt idx="6874" formatCode="General">
                  <c:v>6.8739999999999997</c:v>
                </c:pt>
                <c:pt idx="6875" formatCode="General">
                  <c:v>6.875</c:v>
                </c:pt>
                <c:pt idx="6876" formatCode="General">
                  <c:v>6.8760000000000003</c:v>
                </c:pt>
                <c:pt idx="6877" formatCode="General">
                  <c:v>6.8769999999999998</c:v>
                </c:pt>
                <c:pt idx="6878" formatCode="General">
                  <c:v>6.8780000000000001</c:v>
                </c:pt>
                <c:pt idx="6879" formatCode="General">
                  <c:v>6.8789999999999996</c:v>
                </c:pt>
                <c:pt idx="6880" formatCode="General">
                  <c:v>6.88</c:v>
                </c:pt>
                <c:pt idx="6881" formatCode="General">
                  <c:v>6.8810000000000002</c:v>
                </c:pt>
                <c:pt idx="6882" formatCode="General">
                  <c:v>6.8819999999999997</c:v>
                </c:pt>
                <c:pt idx="6883" formatCode="General">
                  <c:v>6.883</c:v>
                </c:pt>
                <c:pt idx="6884" formatCode="General">
                  <c:v>6.8840000000000003</c:v>
                </c:pt>
                <c:pt idx="6885" formatCode="General">
                  <c:v>6.8849999999999998</c:v>
                </c:pt>
                <c:pt idx="6886" formatCode="General">
                  <c:v>6.8860000000000001</c:v>
                </c:pt>
                <c:pt idx="6887" formatCode="General">
                  <c:v>6.8869999999999996</c:v>
                </c:pt>
                <c:pt idx="6888" formatCode="General">
                  <c:v>6.8879999999999999</c:v>
                </c:pt>
                <c:pt idx="6889" formatCode="General">
                  <c:v>6.8890000000000002</c:v>
                </c:pt>
                <c:pt idx="6890" formatCode="General">
                  <c:v>6.89</c:v>
                </c:pt>
                <c:pt idx="6891" formatCode="General">
                  <c:v>6.891</c:v>
                </c:pt>
                <c:pt idx="6892" formatCode="General">
                  <c:v>6.8920000000000003</c:v>
                </c:pt>
                <c:pt idx="6893" formatCode="General">
                  <c:v>6.8929999999999998</c:v>
                </c:pt>
                <c:pt idx="6894" formatCode="General">
                  <c:v>6.8940000000000001</c:v>
                </c:pt>
                <c:pt idx="6895" formatCode="General">
                  <c:v>6.8949999999999996</c:v>
                </c:pt>
                <c:pt idx="6896" formatCode="General">
                  <c:v>6.8959999999999999</c:v>
                </c:pt>
                <c:pt idx="6897" formatCode="General">
                  <c:v>6.8970000000000002</c:v>
                </c:pt>
                <c:pt idx="6898" formatCode="General">
                  <c:v>6.8979999999999997</c:v>
                </c:pt>
                <c:pt idx="6899" formatCode="General">
                  <c:v>6.899</c:v>
                </c:pt>
                <c:pt idx="6900" formatCode="General">
                  <c:v>6.9</c:v>
                </c:pt>
                <c:pt idx="6901" formatCode="General">
                  <c:v>6.9009999999999998</c:v>
                </c:pt>
                <c:pt idx="6902" formatCode="General">
                  <c:v>6.9020000000000001</c:v>
                </c:pt>
                <c:pt idx="6903" formatCode="General">
                  <c:v>6.9029999999999996</c:v>
                </c:pt>
                <c:pt idx="6904" formatCode="General">
                  <c:v>6.9039999999999999</c:v>
                </c:pt>
                <c:pt idx="6905" formatCode="General">
                  <c:v>6.9050000000000002</c:v>
                </c:pt>
                <c:pt idx="6906" formatCode="General">
                  <c:v>6.9059999999999997</c:v>
                </c:pt>
                <c:pt idx="6907" formatCode="General">
                  <c:v>6.907</c:v>
                </c:pt>
                <c:pt idx="6908" formatCode="General">
                  <c:v>6.9080000000000004</c:v>
                </c:pt>
                <c:pt idx="6909" formatCode="General">
                  <c:v>6.9089999999999998</c:v>
                </c:pt>
                <c:pt idx="6910" formatCode="General">
                  <c:v>6.91</c:v>
                </c:pt>
                <c:pt idx="6911" formatCode="General">
                  <c:v>6.9109999999999996</c:v>
                </c:pt>
                <c:pt idx="6912" formatCode="General">
                  <c:v>6.9119999999999999</c:v>
                </c:pt>
                <c:pt idx="6913" formatCode="General">
                  <c:v>6.9130000000000003</c:v>
                </c:pt>
                <c:pt idx="6914" formatCode="General">
                  <c:v>6.9139999999999997</c:v>
                </c:pt>
                <c:pt idx="6915" formatCode="General">
                  <c:v>6.915</c:v>
                </c:pt>
                <c:pt idx="6916" formatCode="General">
                  <c:v>6.9160000000000004</c:v>
                </c:pt>
                <c:pt idx="6917" formatCode="General">
                  <c:v>6.9169999999999998</c:v>
                </c:pt>
                <c:pt idx="6918" formatCode="General">
                  <c:v>6.9180000000000001</c:v>
                </c:pt>
                <c:pt idx="6919" formatCode="General">
                  <c:v>6.9189999999999996</c:v>
                </c:pt>
                <c:pt idx="6920" formatCode="General">
                  <c:v>6.92</c:v>
                </c:pt>
                <c:pt idx="6921" formatCode="General">
                  <c:v>6.9210000000000003</c:v>
                </c:pt>
                <c:pt idx="6922" formatCode="General">
                  <c:v>6.9219999999999997</c:v>
                </c:pt>
                <c:pt idx="6923" formatCode="General">
                  <c:v>6.923</c:v>
                </c:pt>
                <c:pt idx="6924" formatCode="General">
                  <c:v>6.9240000000000004</c:v>
                </c:pt>
                <c:pt idx="6925" formatCode="General">
                  <c:v>6.9249999999999998</c:v>
                </c:pt>
                <c:pt idx="6926" formatCode="General">
                  <c:v>6.9260000000000002</c:v>
                </c:pt>
                <c:pt idx="6927" formatCode="General">
                  <c:v>6.9269999999999996</c:v>
                </c:pt>
                <c:pt idx="6928" formatCode="General">
                  <c:v>6.9279999999999999</c:v>
                </c:pt>
                <c:pt idx="6929" formatCode="General">
                  <c:v>6.9290000000000003</c:v>
                </c:pt>
                <c:pt idx="6930" formatCode="General">
                  <c:v>6.93</c:v>
                </c:pt>
                <c:pt idx="6931" formatCode="General">
                  <c:v>6.931</c:v>
                </c:pt>
                <c:pt idx="6932" formatCode="General">
                  <c:v>6.9320000000000004</c:v>
                </c:pt>
                <c:pt idx="6933" formatCode="General">
                  <c:v>6.9329999999999998</c:v>
                </c:pt>
                <c:pt idx="6934" formatCode="General">
                  <c:v>6.9340000000000002</c:v>
                </c:pt>
                <c:pt idx="6935" formatCode="General">
                  <c:v>6.9349999999999996</c:v>
                </c:pt>
                <c:pt idx="6936" formatCode="General">
                  <c:v>6.9359999999999999</c:v>
                </c:pt>
                <c:pt idx="6937" formatCode="General">
                  <c:v>6.9370000000000003</c:v>
                </c:pt>
                <c:pt idx="6938" formatCode="General">
                  <c:v>6.9379999999999997</c:v>
                </c:pt>
                <c:pt idx="6939" formatCode="General">
                  <c:v>6.9390000000000001</c:v>
                </c:pt>
                <c:pt idx="6940" formatCode="General">
                  <c:v>6.94</c:v>
                </c:pt>
                <c:pt idx="6941" formatCode="General">
                  <c:v>6.9409999999999998</c:v>
                </c:pt>
                <c:pt idx="6942" formatCode="General">
                  <c:v>6.9420000000000002</c:v>
                </c:pt>
                <c:pt idx="6943" formatCode="General">
                  <c:v>6.9429999999999996</c:v>
                </c:pt>
                <c:pt idx="6944" formatCode="General">
                  <c:v>6.944</c:v>
                </c:pt>
                <c:pt idx="6945" formatCode="General">
                  <c:v>6.9450000000000003</c:v>
                </c:pt>
                <c:pt idx="6946" formatCode="General">
                  <c:v>6.9459999999999997</c:v>
                </c:pt>
                <c:pt idx="6947" formatCode="General">
                  <c:v>6.9470000000000001</c:v>
                </c:pt>
                <c:pt idx="6948" formatCode="General">
                  <c:v>6.9480000000000004</c:v>
                </c:pt>
                <c:pt idx="6949" formatCode="General">
                  <c:v>6.9489999999999998</c:v>
                </c:pt>
                <c:pt idx="6950" formatCode="General">
                  <c:v>6.95</c:v>
                </c:pt>
                <c:pt idx="6951" formatCode="General">
                  <c:v>6.9509999999999996</c:v>
                </c:pt>
                <c:pt idx="6952" formatCode="General">
                  <c:v>6.952</c:v>
                </c:pt>
                <c:pt idx="6953" formatCode="General">
                  <c:v>6.9530000000000003</c:v>
                </c:pt>
                <c:pt idx="6954" formatCode="General">
                  <c:v>6.9539999999999997</c:v>
                </c:pt>
                <c:pt idx="6955" formatCode="General">
                  <c:v>6.9550000000000001</c:v>
                </c:pt>
                <c:pt idx="6956" formatCode="General">
                  <c:v>6.9560000000000004</c:v>
                </c:pt>
                <c:pt idx="6957" formatCode="General">
                  <c:v>6.9569999999999999</c:v>
                </c:pt>
                <c:pt idx="6958" formatCode="General">
                  <c:v>6.9580000000000002</c:v>
                </c:pt>
                <c:pt idx="6959" formatCode="General">
                  <c:v>6.9589999999999996</c:v>
                </c:pt>
                <c:pt idx="6960" formatCode="General">
                  <c:v>6.96</c:v>
                </c:pt>
                <c:pt idx="6961" formatCode="General">
                  <c:v>6.9610000000000003</c:v>
                </c:pt>
                <c:pt idx="6962" formatCode="General">
                  <c:v>6.9619999999999997</c:v>
                </c:pt>
                <c:pt idx="6963" formatCode="General">
                  <c:v>6.9630000000000001</c:v>
                </c:pt>
                <c:pt idx="6964" formatCode="General">
                  <c:v>6.9640000000000004</c:v>
                </c:pt>
                <c:pt idx="6965" formatCode="General">
                  <c:v>6.9649999999999999</c:v>
                </c:pt>
                <c:pt idx="6966" formatCode="General">
                  <c:v>6.9660000000000002</c:v>
                </c:pt>
                <c:pt idx="6967" formatCode="General">
                  <c:v>6.9669999999999996</c:v>
                </c:pt>
                <c:pt idx="6968" formatCode="General">
                  <c:v>6.968</c:v>
                </c:pt>
                <c:pt idx="6969" formatCode="General">
                  <c:v>6.9690000000000003</c:v>
                </c:pt>
                <c:pt idx="6970" formatCode="General">
                  <c:v>6.97</c:v>
                </c:pt>
                <c:pt idx="6971" formatCode="General">
                  <c:v>6.9710000000000001</c:v>
                </c:pt>
                <c:pt idx="6972" formatCode="General">
                  <c:v>6.9720000000000004</c:v>
                </c:pt>
                <c:pt idx="6973" formatCode="General">
                  <c:v>6.9729999999999999</c:v>
                </c:pt>
                <c:pt idx="6974" formatCode="General">
                  <c:v>6.9740000000000002</c:v>
                </c:pt>
                <c:pt idx="6975" formatCode="General">
                  <c:v>6.9749999999999996</c:v>
                </c:pt>
                <c:pt idx="6976" formatCode="General">
                  <c:v>6.976</c:v>
                </c:pt>
                <c:pt idx="6977" formatCode="General">
                  <c:v>6.9770000000000003</c:v>
                </c:pt>
                <c:pt idx="6978" formatCode="General">
                  <c:v>6.9779999999999998</c:v>
                </c:pt>
                <c:pt idx="6979" formatCode="General">
                  <c:v>6.9790000000000001</c:v>
                </c:pt>
                <c:pt idx="6980" formatCode="General">
                  <c:v>6.98</c:v>
                </c:pt>
                <c:pt idx="6981" formatCode="General">
                  <c:v>6.9809999999999999</c:v>
                </c:pt>
                <c:pt idx="6982" formatCode="General">
                  <c:v>6.9820000000000002</c:v>
                </c:pt>
                <c:pt idx="6983" formatCode="General">
                  <c:v>6.9829999999999997</c:v>
                </c:pt>
                <c:pt idx="6984" formatCode="General">
                  <c:v>6.984</c:v>
                </c:pt>
                <c:pt idx="6985" formatCode="General">
                  <c:v>6.9850000000000003</c:v>
                </c:pt>
                <c:pt idx="6986" formatCode="General">
                  <c:v>6.9859999999999998</c:v>
                </c:pt>
                <c:pt idx="6987" formatCode="General">
                  <c:v>6.9870000000000001</c:v>
                </c:pt>
                <c:pt idx="6988" formatCode="General">
                  <c:v>6.9880000000000004</c:v>
                </c:pt>
                <c:pt idx="6989" formatCode="General">
                  <c:v>6.9889999999999999</c:v>
                </c:pt>
                <c:pt idx="6990" formatCode="General">
                  <c:v>6.99</c:v>
                </c:pt>
                <c:pt idx="6991" formatCode="General">
                  <c:v>6.9909999999999997</c:v>
                </c:pt>
                <c:pt idx="6992" formatCode="General">
                  <c:v>6.992</c:v>
                </c:pt>
                <c:pt idx="6993" formatCode="General">
                  <c:v>6.9930000000000003</c:v>
                </c:pt>
                <c:pt idx="6994" formatCode="General">
                  <c:v>6.9939999999999998</c:v>
                </c:pt>
                <c:pt idx="6995" formatCode="General">
                  <c:v>6.9950000000000001</c:v>
                </c:pt>
                <c:pt idx="6996" formatCode="General">
                  <c:v>6.9960000000000004</c:v>
                </c:pt>
                <c:pt idx="6997" formatCode="General">
                  <c:v>6.9969999999999999</c:v>
                </c:pt>
                <c:pt idx="6998" formatCode="General">
                  <c:v>6.9980000000000002</c:v>
                </c:pt>
                <c:pt idx="6999" formatCode="General">
                  <c:v>6.9989999999999997</c:v>
                </c:pt>
                <c:pt idx="7000" formatCode="General">
                  <c:v>7</c:v>
                </c:pt>
                <c:pt idx="7001" formatCode="General">
                  <c:v>7.0010000000000003</c:v>
                </c:pt>
                <c:pt idx="7002" formatCode="General">
                  <c:v>7.0019999999999998</c:v>
                </c:pt>
                <c:pt idx="7003" formatCode="General">
                  <c:v>7.0030000000000001</c:v>
                </c:pt>
                <c:pt idx="7004" formatCode="General">
                  <c:v>7.0039999999999996</c:v>
                </c:pt>
                <c:pt idx="7005" formatCode="General">
                  <c:v>7.0049999999999999</c:v>
                </c:pt>
                <c:pt idx="7006" formatCode="General">
                  <c:v>7.0060000000000002</c:v>
                </c:pt>
                <c:pt idx="7007" formatCode="General">
                  <c:v>7.0069999999999997</c:v>
                </c:pt>
                <c:pt idx="7008" formatCode="General">
                  <c:v>7.008</c:v>
                </c:pt>
                <c:pt idx="7009" formatCode="General">
                  <c:v>7.0090000000000003</c:v>
                </c:pt>
                <c:pt idx="7010" formatCode="General">
                  <c:v>7.01</c:v>
                </c:pt>
                <c:pt idx="7011" formatCode="General">
                  <c:v>7.0110000000000001</c:v>
                </c:pt>
                <c:pt idx="7012" formatCode="General">
                  <c:v>7.0119999999999996</c:v>
                </c:pt>
                <c:pt idx="7013" formatCode="General">
                  <c:v>7.0129999999999999</c:v>
                </c:pt>
                <c:pt idx="7014" formatCode="General">
                  <c:v>7.0140000000000002</c:v>
                </c:pt>
                <c:pt idx="7015" formatCode="General">
                  <c:v>7.0149999999999997</c:v>
                </c:pt>
                <c:pt idx="7016" formatCode="General">
                  <c:v>7.016</c:v>
                </c:pt>
                <c:pt idx="7017" formatCode="General">
                  <c:v>7.0170000000000003</c:v>
                </c:pt>
                <c:pt idx="7018" formatCode="General">
                  <c:v>7.0179999999999998</c:v>
                </c:pt>
                <c:pt idx="7019" formatCode="General">
                  <c:v>7.0190000000000001</c:v>
                </c:pt>
                <c:pt idx="7020" formatCode="General">
                  <c:v>7.02</c:v>
                </c:pt>
                <c:pt idx="7021" formatCode="General">
                  <c:v>7.0209999999999999</c:v>
                </c:pt>
                <c:pt idx="7022" formatCode="General">
                  <c:v>7.0220000000000002</c:v>
                </c:pt>
                <c:pt idx="7023" formatCode="General">
                  <c:v>7.0229999999999997</c:v>
                </c:pt>
                <c:pt idx="7024" formatCode="General">
                  <c:v>7.024</c:v>
                </c:pt>
                <c:pt idx="7025" formatCode="General">
                  <c:v>7.0250000000000004</c:v>
                </c:pt>
                <c:pt idx="7026" formatCode="General">
                  <c:v>7.0259999999999998</c:v>
                </c:pt>
                <c:pt idx="7027" formatCode="General">
                  <c:v>7.0270000000000001</c:v>
                </c:pt>
                <c:pt idx="7028" formatCode="General">
                  <c:v>7.0279999999999996</c:v>
                </c:pt>
                <c:pt idx="7029" formatCode="General">
                  <c:v>7.0289999999999999</c:v>
                </c:pt>
                <c:pt idx="7030" formatCode="General">
                  <c:v>7.03</c:v>
                </c:pt>
                <c:pt idx="7031" formatCode="General">
                  <c:v>7.0309999999999997</c:v>
                </c:pt>
                <c:pt idx="7032" formatCode="General">
                  <c:v>7.032</c:v>
                </c:pt>
                <c:pt idx="7033" formatCode="General">
                  <c:v>7.0330000000000004</c:v>
                </c:pt>
                <c:pt idx="7034" formatCode="General">
                  <c:v>7.0339999999999998</c:v>
                </c:pt>
                <c:pt idx="7035" formatCode="General">
                  <c:v>7.0350000000000001</c:v>
                </c:pt>
                <c:pt idx="7036" formatCode="General">
                  <c:v>7.0359999999999996</c:v>
                </c:pt>
                <c:pt idx="7037" formatCode="General">
                  <c:v>7.0369999999999999</c:v>
                </c:pt>
                <c:pt idx="7038" formatCode="General">
                  <c:v>7.0380000000000003</c:v>
                </c:pt>
                <c:pt idx="7039" formatCode="General">
                  <c:v>7.0389999999999997</c:v>
                </c:pt>
                <c:pt idx="7040" formatCode="General">
                  <c:v>7.04</c:v>
                </c:pt>
                <c:pt idx="7041" formatCode="General">
                  <c:v>7.0410000000000004</c:v>
                </c:pt>
                <c:pt idx="7042" formatCode="General">
                  <c:v>7.0419999999999998</c:v>
                </c:pt>
                <c:pt idx="7043" formatCode="General">
                  <c:v>7.0430000000000001</c:v>
                </c:pt>
                <c:pt idx="7044" formatCode="General">
                  <c:v>7.0439999999999996</c:v>
                </c:pt>
                <c:pt idx="7045" formatCode="General">
                  <c:v>7.0449999999999999</c:v>
                </c:pt>
                <c:pt idx="7046" formatCode="General">
                  <c:v>7.0460000000000003</c:v>
                </c:pt>
                <c:pt idx="7047" formatCode="General">
                  <c:v>7.0469999999999997</c:v>
                </c:pt>
                <c:pt idx="7048" formatCode="General">
                  <c:v>7.048</c:v>
                </c:pt>
                <c:pt idx="7049" formatCode="General">
                  <c:v>7.0490000000000004</c:v>
                </c:pt>
                <c:pt idx="7050" formatCode="General">
                  <c:v>7.05</c:v>
                </c:pt>
                <c:pt idx="7051" formatCode="General">
                  <c:v>7.0510000000000002</c:v>
                </c:pt>
                <c:pt idx="7052" formatCode="General">
                  <c:v>7.0519999999999996</c:v>
                </c:pt>
                <c:pt idx="7053" formatCode="General">
                  <c:v>7.0529999999999999</c:v>
                </c:pt>
                <c:pt idx="7054" formatCode="General">
                  <c:v>7.0540000000000003</c:v>
                </c:pt>
                <c:pt idx="7055" formatCode="General">
                  <c:v>7.0549999999999997</c:v>
                </c:pt>
                <c:pt idx="7056" formatCode="General">
                  <c:v>7.056</c:v>
                </c:pt>
                <c:pt idx="7057" formatCode="General">
                  <c:v>7.0570000000000004</c:v>
                </c:pt>
                <c:pt idx="7058" formatCode="General">
                  <c:v>7.0579999999999998</c:v>
                </c:pt>
                <c:pt idx="7059" formatCode="General">
                  <c:v>7.0590000000000002</c:v>
                </c:pt>
                <c:pt idx="7060" formatCode="General">
                  <c:v>7.06</c:v>
                </c:pt>
                <c:pt idx="7061" formatCode="General">
                  <c:v>7.0609999999999999</c:v>
                </c:pt>
                <c:pt idx="7062" formatCode="General">
                  <c:v>7.0620000000000003</c:v>
                </c:pt>
                <c:pt idx="7063" formatCode="General">
                  <c:v>7.0629999999999997</c:v>
                </c:pt>
                <c:pt idx="7064" formatCode="General">
                  <c:v>7.0640000000000001</c:v>
                </c:pt>
                <c:pt idx="7065" formatCode="General">
                  <c:v>7.0650000000000004</c:v>
                </c:pt>
                <c:pt idx="7066" formatCode="General">
                  <c:v>7.0659999999999998</c:v>
                </c:pt>
                <c:pt idx="7067" formatCode="General">
                  <c:v>7.0670000000000002</c:v>
                </c:pt>
                <c:pt idx="7068" formatCode="General">
                  <c:v>7.0679999999999996</c:v>
                </c:pt>
                <c:pt idx="7069" formatCode="General">
                  <c:v>7.069</c:v>
                </c:pt>
                <c:pt idx="7070" formatCode="General">
                  <c:v>7.07</c:v>
                </c:pt>
                <c:pt idx="7071" formatCode="General">
                  <c:v>7.0709999999999997</c:v>
                </c:pt>
                <c:pt idx="7072" formatCode="General">
                  <c:v>7.0720000000000001</c:v>
                </c:pt>
                <c:pt idx="7073" formatCode="General">
                  <c:v>7.0730000000000004</c:v>
                </c:pt>
                <c:pt idx="7074" formatCode="General">
                  <c:v>7.0739999999999998</c:v>
                </c:pt>
                <c:pt idx="7075" formatCode="General">
                  <c:v>7.0750000000000002</c:v>
                </c:pt>
                <c:pt idx="7076" formatCode="General">
                  <c:v>7.0759999999999996</c:v>
                </c:pt>
                <c:pt idx="7077" formatCode="General">
                  <c:v>7.077</c:v>
                </c:pt>
                <c:pt idx="7078" formatCode="General">
                  <c:v>7.0780000000000003</c:v>
                </c:pt>
                <c:pt idx="7079" formatCode="General">
                  <c:v>7.0789999999999997</c:v>
                </c:pt>
                <c:pt idx="7080" formatCode="General">
                  <c:v>7.08</c:v>
                </c:pt>
                <c:pt idx="7081" formatCode="General">
                  <c:v>7.0810000000000004</c:v>
                </c:pt>
                <c:pt idx="7082" formatCode="General">
                  <c:v>7.0819999999999999</c:v>
                </c:pt>
                <c:pt idx="7083" formatCode="General">
                  <c:v>7.0830000000000002</c:v>
                </c:pt>
                <c:pt idx="7084" formatCode="General">
                  <c:v>7.0839999999999996</c:v>
                </c:pt>
                <c:pt idx="7085" formatCode="General">
                  <c:v>7.085</c:v>
                </c:pt>
                <c:pt idx="7086" formatCode="General">
                  <c:v>7.0860000000000003</c:v>
                </c:pt>
                <c:pt idx="7087" formatCode="General">
                  <c:v>7.0869999999999997</c:v>
                </c:pt>
                <c:pt idx="7088" formatCode="General">
                  <c:v>7.0880000000000001</c:v>
                </c:pt>
                <c:pt idx="7089" formatCode="General">
                  <c:v>7.0890000000000004</c:v>
                </c:pt>
                <c:pt idx="7090" formatCode="General">
                  <c:v>7.09</c:v>
                </c:pt>
                <c:pt idx="7091" formatCode="General">
                  <c:v>7.0910000000000002</c:v>
                </c:pt>
                <c:pt idx="7092" formatCode="General">
                  <c:v>7.0919999999999996</c:v>
                </c:pt>
                <c:pt idx="7093" formatCode="General">
                  <c:v>7.093</c:v>
                </c:pt>
                <c:pt idx="7094" formatCode="General">
                  <c:v>7.0940000000000003</c:v>
                </c:pt>
                <c:pt idx="7095" formatCode="General">
                  <c:v>7.0949999999999998</c:v>
                </c:pt>
                <c:pt idx="7096" formatCode="General">
                  <c:v>7.0960000000000001</c:v>
                </c:pt>
                <c:pt idx="7097" formatCode="General">
                  <c:v>7.0970000000000004</c:v>
                </c:pt>
                <c:pt idx="7098" formatCode="General">
                  <c:v>7.0979999999999999</c:v>
                </c:pt>
                <c:pt idx="7099" formatCode="General">
                  <c:v>7.0990000000000002</c:v>
                </c:pt>
                <c:pt idx="7100" formatCode="General">
                  <c:v>7.1</c:v>
                </c:pt>
                <c:pt idx="7101" formatCode="General">
                  <c:v>7.101</c:v>
                </c:pt>
                <c:pt idx="7102" formatCode="General">
                  <c:v>7.1020000000000003</c:v>
                </c:pt>
                <c:pt idx="7103" formatCode="General">
                  <c:v>7.1029999999999998</c:v>
                </c:pt>
                <c:pt idx="7104" formatCode="General">
                  <c:v>7.1040000000000001</c:v>
                </c:pt>
                <c:pt idx="7105" formatCode="General">
                  <c:v>7.1050000000000004</c:v>
                </c:pt>
                <c:pt idx="7106" formatCode="General">
                  <c:v>7.1059999999999999</c:v>
                </c:pt>
                <c:pt idx="7107" formatCode="General">
                  <c:v>7.1070000000000002</c:v>
                </c:pt>
                <c:pt idx="7108" formatCode="General">
                  <c:v>7.1079999999999997</c:v>
                </c:pt>
                <c:pt idx="7109" formatCode="General">
                  <c:v>7.109</c:v>
                </c:pt>
                <c:pt idx="7110" formatCode="General">
                  <c:v>7.11</c:v>
                </c:pt>
                <c:pt idx="7111" formatCode="General">
                  <c:v>7.1109999999999998</c:v>
                </c:pt>
                <c:pt idx="7112" formatCode="General">
                  <c:v>7.1120000000000001</c:v>
                </c:pt>
                <c:pt idx="7113" formatCode="General">
                  <c:v>7.1130000000000004</c:v>
                </c:pt>
                <c:pt idx="7114" formatCode="General">
                  <c:v>7.1139999999999999</c:v>
                </c:pt>
                <c:pt idx="7115" formatCode="General">
                  <c:v>7.1150000000000002</c:v>
                </c:pt>
                <c:pt idx="7116" formatCode="General">
                  <c:v>7.1159999999999997</c:v>
                </c:pt>
                <c:pt idx="7117" formatCode="General">
                  <c:v>7.117</c:v>
                </c:pt>
                <c:pt idx="7118" formatCode="General">
                  <c:v>7.1180000000000003</c:v>
                </c:pt>
                <c:pt idx="7119" formatCode="General">
                  <c:v>7.1189999999999998</c:v>
                </c:pt>
                <c:pt idx="7120" formatCode="General">
                  <c:v>7.12</c:v>
                </c:pt>
                <c:pt idx="7121" formatCode="General">
                  <c:v>7.1210000000000004</c:v>
                </c:pt>
                <c:pt idx="7122" formatCode="General">
                  <c:v>7.1219999999999999</c:v>
                </c:pt>
                <c:pt idx="7123" formatCode="General">
                  <c:v>7.1230000000000002</c:v>
                </c:pt>
                <c:pt idx="7124" formatCode="General">
                  <c:v>7.1239999999999997</c:v>
                </c:pt>
                <c:pt idx="7125" formatCode="General">
                  <c:v>7.125</c:v>
                </c:pt>
                <c:pt idx="7126" formatCode="General">
                  <c:v>7.1260000000000003</c:v>
                </c:pt>
                <c:pt idx="7127" formatCode="General">
                  <c:v>7.1269999999999998</c:v>
                </c:pt>
                <c:pt idx="7128" formatCode="General">
                  <c:v>7.1280000000000001</c:v>
                </c:pt>
                <c:pt idx="7129" formatCode="General">
                  <c:v>7.1289999999999996</c:v>
                </c:pt>
                <c:pt idx="7130" formatCode="General">
                  <c:v>7.13</c:v>
                </c:pt>
                <c:pt idx="7131" formatCode="General">
                  <c:v>7.1310000000000002</c:v>
                </c:pt>
                <c:pt idx="7132" formatCode="General">
                  <c:v>7.1319999999999997</c:v>
                </c:pt>
                <c:pt idx="7133" formatCode="General">
                  <c:v>7.133</c:v>
                </c:pt>
                <c:pt idx="7134" formatCode="General">
                  <c:v>7.1340000000000003</c:v>
                </c:pt>
                <c:pt idx="7135" formatCode="General">
                  <c:v>7.1349999999999998</c:v>
                </c:pt>
                <c:pt idx="7136" formatCode="General">
                  <c:v>7.1360000000000001</c:v>
                </c:pt>
                <c:pt idx="7137" formatCode="General">
                  <c:v>7.1369999999999996</c:v>
                </c:pt>
                <c:pt idx="7138" formatCode="General">
                  <c:v>7.1379999999999999</c:v>
                </c:pt>
                <c:pt idx="7139" formatCode="General">
                  <c:v>7.1390000000000002</c:v>
                </c:pt>
                <c:pt idx="7140" formatCode="General">
                  <c:v>7.14</c:v>
                </c:pt>
                <c:pt idx="7141" formatCode="General">
                  <c:v>7.141</c:v>
                </c:pt>
                <c:pt idx="7142" formatCode="General">
                  <c:v>7.1420000000000003</c:v>
                </c:pt>
                <c:pt idx="7143" formatCode="General">
                  <c:v>7.1429999999999998</c:v>
                </c:pt>
                <c:pt idx="7144" formatCode="General">
                  <c:v>7.1440000000000001</c:v>
                </c:pt>
                <c:pt idx="7145" formatCode="General">
                  <c:v>7.1449999999999996</c:v>
                </c:pt>
                <c:pt idx="7146" formatCode="General">
                  <c:v>7.1459999999999999</c:v>
                </c:pt>
                <c:pt idx="7147" formatCode="General">
                  <c:v>7.1470000000000002</c:v>
                </c:pt>
                <c:pt idx="7148" formatCode="General">
                  <c:v>7.1479999999999997</c:v>
                </c:pt>
                <c:pt idx="7149" formatCode="General">
                  <c:v>7.149</c:v>
                </c:pt>
                <c:pt idx="7150" formatCode="General">
                  <c:v>7.15</c:v>
                </c:pt>
                <c:pt idx="7151" formatCode="General">
                  <c:v>7.1509999999999998</c:v>
                </c:pt>
                <c:pt idx="7152" formatCode="General">
                  <c:v>7.1520000000000001</c:v>
                </c:pt>
                <c:pt idx="7153" formatCode="General">
                  <c:v>7.1529999999999996</c:v>
                </c:pt>
                <c:pt idx="7154" formatCode="General">
                  <c:v>7.1539999999999999</c:v>
                </c:pt>
                <c:pt idx="7155" formatCode="General">
                  <c:v>7.1550000000000002</c:v>
                </c:pt>
                <c:pt idx="7156" formatCode="General">
                  <c:v>7.1559999999999997</c:v>
                </c:pt>
                <c:pt idx="7157" formatCode="General">
                  <c:v>7.157</c:v>
                </c:pt>
                <c:pt idx="7158" formatCode="General">
                  <c:v>7.1580000000000004</c:v>
                </c:pt>
                <c:pt idx="7159" formatCode="General">
                  <c:v>7.1589999999999998</c:v>
                </c:pt>
                <c:pt idx="7160" formatCode="General">
                  <c:v>7.16</c:v>
                </c:pt>
                <c:pt idx="7161" formatCode="General">
                  <c:v>7.1609999999999996</c:v>
                </c:pt>
                <c:pt idx="7162" formatCode="General">
                  <c:v>7.1619999999999999</c:v>
                </c:pt>
                <c:pt idx="7163" formatCode="General">
                  <c:v>7.1630000000000003</c:v>
                </c:pt>
                <c:pt idx="7164" formatCode="General">
                  <c:v>7.1639999999999997</c:v>
                </c:pt>
                <c:pt idx="7165" formatCode="General">
                  <c:v>7.165</c:v>
                </c:pt>
                <c:pt idx="7166" formatCode="General">
                  <c:v>7.1660000000000004</c:v>
                </c:pt>
                <c:pt idx="7167" formatCode="General">
                  <c:v>7.1669999999999998</c:v>
                </c:pt>
                <c:pt idx="7168" formatCode="General">
                  <c:v>7.1680000000000001</c:v>
                </c:pt>
                <c:pt idx="7169" formatCode="General">
                  <c:v>7.1689999999999996</c:v>
                </c:pt>
                <c:pt idx="7170" formatCode="General">
                  <c:v>7.17</c:v>
                </c:pt>
                <c:pt idx="7171" formatCode="General">
                  <c:v>7.1710000000000003</c:v>
                </c:pt>
                <c:pt idx="7172" formatCode="General">
                  <c:v>7.1719999999999997</c:v>
                </c:pt>
                <c:pt idx="7173" formatCode="General">
                  <c:v>7.173</c:v>
                </c:pt>
                <c:pt idx="7174" formatCode="General">
                  <c:v>7.1740000000000004</c:v>
                </c:pt>
                <c:pt idx="7175" formatCode="General">
                  <c:v>7.1749999999999998</c:v>
                </c:pt>
                <c:pt idx="7176" formatCode="General">
                  <c:v>7.1760000000000002</c:v>
                </c:pt>
                <c:pt idx="7177" formatCode="General">
                  <c:v>7.1769999999999996</c:v>
                </c:pt>
                <c:pt idx="7178" formatCode="General">
                  <c:v>7.1779999999999999</c:v>
                </c:pt>
                <c:pt idx="7179" formatCode="General">
                  <c:v>7.1790000000000003</c:v>
                </c:pt>
                <c:pt idx="7180" formatCode="General">
                  <c:v>7.18</c:v>
                </c:pt>
                <c:pt idx="7181" formatCode="General">
                  <c:v>7.181</c:v>
                </c:pt>
                <c:pt idx="7182" formatCode="General">
                  <c:v>7.1820000000000004</c:v>
                </c:pt>
                <c:pt idx="7183" formatCode="General">
                  <c:v>7.1829999999999998</c:v>
                </c:pt>
                <c:pt idx="7184" formatCode="General">
                  <c:v>7.1840000000000002</c:v>
                </c:pt>
                <c:pt idx="7185" formatCode="General">
                  <c:v>7.1849999999999996</c:v>
                </c:pt>
                <c:pt idx="7186" formatCode="General">
                  <c:v>7.1859999999999999</c:v>
                </c:pt>
                <c:pt idx="7187" formatCode="General">
                  <c:v>7.1870000000000003</c:v>
                </c:pt>
                <c:pt idx="7188" formatCode="General">
                  <c:v>7.1879999999999997</c:v>
                </c:pt>
                <c:pt idx="7189" formatCode="General">
                  <c:v>7.1890000000000001</c:v>
                </c:pt>
                <c:pt idx="7190" formatCode="General">
                  <c:v>7.19</c:v>
                </c:pt>
                <c:pt idx="7191" formatCode="General">
                  <c:v>7.1909999999999998</c:v>
                </c:pt>
                <c:pt idx="7192" formatCode="General">
                  <c:v>7.1920000000000002</c:v>
                </c:pt>
                <c:pt idx="7193" formatCode="General">
                  <c:v>7.1929999999999996</c:v>
                </c:pt>
                <c:pt idx="7194" formatCode="General">
                  <c:v>7.194</c:v>
                </c:pt>
                <c:pt idx="7195" formatCode="General">
                  <c:v>7.1950000000000003</c:v>
                </c:pt>
                <c:pt idx="7196" formatCode="General">
                  <c:v>7.1959999999999997</c:v>
                </c:pt>
                <c:pt idx="7197" formatCode="General">
                  <c:v>7.1970000000000001</c:v>
                </c:pt>
                <c:pt idx="7198" formatCode="General">
                  <c:v>7.1980000000000004</c:v>
                </c:pt>
                <c:pt idx="7199" formatCode="General">
                  <c:v>7.1989999999999998</c:v>
                </c:pt>
                <c:pt idx="7200" formatCode="General">
                  <c:v>7.2</c:v>
                </c:pt>
                <c:pt idx="7201" formatCode="General">
                  <c:v>7.2009999999999996</c:v>
                </c:pt>
                <c:pt idx="7202" formatCode="General">
                  <c:v>7.202</c:v>
                </c:pt>
                <c:pt idx="7203" formatCode="General">
                  <c:v>7.2030000000000003</c:v>
                </c:pt>
                <c:pt idx="7204" formatCode="General">
                  <c:v>7.2039999999999997</c:v>
                </c:pt>
                <c:pt idx="7205" formatCode="General">
                  <c:v>7.2050000000000001</c:v>
                </c:pt>
                <c:pt idx="7206" formatCode="General">
                  <c:v>7.2060000000000004</c:v>
                </c:pt>
                <c:pt idx="7207" formatCode="General">
                  <c:v>7.2069999999999999</c:v>
                </c:pt>
                <c:pt idx="7208" formatCode="General">
                  <c:v>7.2080000000000002</c:v>
                </c:pt>
                <c:pt idx="7209" formatCode="General">
                  <c:v>7.2089999999999996</c:v>
                </c:pt>
                <c:pt idx="7210" formatCode="General">
                  <c:v>7.21</c:v>
                </c:pt>
                <c:pt idx="7211" formatCode="General">
                  <c:v>7.2110000000000003</c:v>
                </c:pt>
                <c:pt idx="7212" formatCode="General">
                  <c:v>7.2119999999999997</c:v>
                </c:pt>
                <c:pt idx="7213" formatCode="General">
                  <c:v>7.2130000000000001</c:v>
                </c:pt>
                <c:pt idx="7214" formatCode="General">
                  <c:v>7.2140000000000004</c:v>
                </c:pt>
                <c:pt idx="7215" formatCode="General">
                  <c:v>7.2149999999999999</c:v>
                </c:pt>
                <c:pt idx="7216" formatCode="General">
                  <c:v>7.2160000000000002</c:v>
                </c:pt>
                <c:pt idx="7217" formatCode="General">
                  <c:v>7.2169999999999996</c:v>
                </c:pt>
                <c:pt idx="7218" formatCode="General">
                  <c:v>7.218</c:v>
                </c:pt>
                <c:pt idx="7219" formatCode="General">
                  <c:v>7.2190000000000003</c:v>
                </c:pt>
                <c:pt idx="7220" formatCode="General">
                  <c:v>7.22</c:v>
                </c:pt>
                <c:pt idx="7221" formatCode="General">
                  <c:v>7.2210000000000001</c:v>
                </c:pt>
                <c:pt idx="7222" formatCode="General">
                  <c:v>7.2220000000000004</c:v>
                </c:pt>
                <c:pt idx="7223" formatCode="General">
                  <c:v>7.2229999999999999</c:v>
                </c:pt>
                <c:pt idx="7224" formatCode="General">
                  <c:v>7.2240000000000002</c:v>
                </c:pt>
                <c:pt idx="7225" formatCode="General">
                  <c:v>7.2249999999999996</c:v>
                </c:pt>
                <c:pt idx="7226" formatCode="General">
                  <c:v>7.226</c:v>
                </c:pt>
                <c:pt idx="7227" formatCode="General">
                  <c:v>7.2270000000000003</c:v>
                </c:pt>
                <c:pt idx="7228" formatCode="General">
                  <c:v>7.2279999999999998</c:v>
                </c:pt>
                <c:pt idx="7229" formatCode="General">
                  <c:v>7.2290000000000001</c:v>
                </c:pt>
                <c:pt idx="7230" formatCode="General">
                  <c:v>7.23</c:v>
                </c:pt>
                <c:pt idx="7231" formatCode="General">
                  <c:v>7.2309999999999999</c:v>
                </c:pt>
                <c:pt idx="7232" formatCode="General">
                  <c:v>7.2320000000000002</c:v>
                </c:pt>
                <c:pt idx="7233" formatCode="General">
                  <c:v>7.2329999999999997</c:v>
                </c:pt>
                <c:pt idx="7234" formatCode="General">
                  <c:v>7.234</c:v>
                </c:pt>
                <c:pt idx="7235" formatCode="General">
                  <c:v>7.2350000000000003</c:v>
                </c:pt>
                <c:pt idx="7236" formatCode="General">
                  <c:v>7.2359999999999998</c:v>
                </c:pt>
                <c:pt idx="7237" formatCode="General">
                  <c:v>7.2370000000000001</c:v>
                </c:pt>
                <c:pt idx="7238" formatCode="General">
                  <c:v>7.2380000000000004</c:v>
                </c:pt>
                <c:pt idx="7239" formatCode="General">
                  <c:v>7.2389999999999999</c:v>
                </c:pt>
                <c:pt idx="7240" formatCode="General">
                  <c:v>7.24</c:v>
                </c:pt>
                <c:pt idx="7241" formatCode="General">
                  <c:v>7.2409999999999997</c:v>
                </c:pt>
                <c:pt idx="7242" formatCode="General">
                  <c:v>7.242</c:v>
                </c:pt>
                <c:pt idx="7243" formatCode="General">
                  <c:v>7.2430000000000003</c:v>
                </c:pt>
                <c:pt idx="7244" formatCode="General">
                  <c:v>7.2439999999999998</c:v>
                </c:pt>
                <c:pt idx="7245" formatCode="General">
                  <c:v>7.2450000000000001</c:v>
                </c:pt>
                <c:pt idx="7246" formatCode="General">
                  <c:v>7.2460000000000004</c:v>
                </c:pt>
                <c:pt idx="7247" formatCode="General">
                  <c:v>7.2469999999999999</c:v>
                </c:pt>
                <c:pt idx="7248" formatCode="General">
                  <c:v>7.2480000000000002</c:v>
                </c:pt>
                <c:pt idx="7249" formatCode="General">
                  <c:v>7.2489999999999997</c:v>
                </c:pt>
                <c:pt idx="7250" formatCode="General">
                  <c:v>7.25</c:v>
                </c:pt>
                <c:pt idx="7251" formatCode="General">
                  <c:v>7.2510000000000003</c:v>
                </c:pt>
                <c:pt idx="7252" formatCode="General">
                  <c:v>7.2519999999999998</c:v>
                </c:pt>
                <c:pt idx="7253" formatCode="General">
                  <c:v>7.2530000000000001</c:v>
                </c:pt>
                <c:pt idx="7254" formatCode="General">
                  <c:v>7.2539999999999996</c:v>
                </c:pt>
                <c:pt idx="7255" formatCode="General">
                  <c:v>7.2549999999999999</c:v>
                </c:pt>
                <c:pt idx="7256" formatCode="General">
                  <c:v>7.2560000000000002</c:v>
                </c:pt>
                <c:pt idx="7257" formatCode="General">
                  <c:v>7.2569999999999997</c:v>
                </c:pt>
                <c:pt idx="7258" formatCode="General">
                  <c:v>7.258</c:v>
                </c:pt>
                <c:pt idx="7259" formatCode="General">
                  <c:v>7.2590000000000003</c:v>
                </c:pt>
                <c:pt idx="7260" formatCode="General">
                  <c:v>7.26</c:v>
                </c:pt>
                <c:pt idx="7261" formatCode="General">
                  <c:v>7.2610000000000001</c:v>
                </c:pt>
                <c:pt idx="7262" formatCode="General">
                  <c:v>7.2619999999999996</c:v>
                </c:pt>
                <c:pt idx="7263" formatCode="General">
                  <c:v>7.2629999999999999</c:v>
                </c:pt>
                <c:pt idx="7264" formatCode="General">
                  <c:v>7.2640000000000002</c:v>
                </c:pt>
                <c:pt idx="7265" formatCode="General">
                  <c:v>7.2649999999999997</c:v>
                </c:pt>
                <c:pt idx="7266" formatCode="General">
                  <c:v>7.266</c:v>
                </c:pt>
                <c:pt idx="7267" formatCode="General">
                  <c:v>7.2670000000000003</c:v>
                </c:pt>
                <c:pt idx="7268" formatCode="General">
                  <c:v>7.2679999999999998</c:v>
                </c:pt>
                <c:pt idx="7269" formatCode="General">
                  <c:v>7.2690000000000001</c:v>
                </c:pt>
                <c:pt idx="7270" formatCode="General">
                  <c:v>7.27</c:v>
                </c:pt>
                <c:pt idx="7271" formatCode="General">
                  <c:v>7.2709999999999999</c:v>
                </c:pt>
                <c:pt idx="7272" formatCode="General">
                  <c:v>7.2720000000000002</c:v>
                </c:pt>
                <c:pt idx="7273" formatCode="General">
                  <c:v>7.2729999999999997</c:v>
                </c:pt>
                <c:pt idx="7274" formatCode="General">
                  <c:v>7.274</c:v>
                </c:pt>
                <c:pt idx="7275" formatCode="General">
                  <c:v>7.2750000000000004</c:v>
                </c:pt>
                <c:pt idx="7276" formatCode="General">
                  <c:v>7.2759999999999998</c:v>
                </c:pt>
                <c:pt idx="7277" formatCode="General">
                  <c:v>7.2770000000000001</c:v>
                </c:pt>
                <c:pt idx="7278" formatCode="General">
                  <c:v>7.2779999999999996</c:v>
                </c:pt>
                <c:pt idx="7279" formatCode="General">
                  <c:v>7.2789999999999999</c:v>
                </c:pt>
                <c:pt idx="7280" formatCode="General">
                  <c:v>7.28</c:v>
                </c:pt>
                <c:pt idx="7281" formatCode="General">
                  <c:v>7.2809999999999997</c:v>
                </c:pt>
                <c:pt idx="7282" formatCode="General">
                  <c:v>7.282</c:v>
                </c:pt>
                <c:pt idx="7283" formatCode="General">
                  <c:v>7.2830000000000004</c:v>
                </c:pt>
                <c:pt idx="7284" formatCode="General">
                  <c:v>7.2839999999999998</c:v>
                </c:pt>
                <c:pt idx="7285" formatCode="General">
                  <c:v>7.2850000000000001</c:v>
                </c:pt>
                <c:pt idx="7286" formatCode="General">
                  <c:v>7.2859999999999996</c:v>
                </c:pt>
                <c:pt idx="7287" formatCode="General">
                  <c:v>7.2869999999999999</c:v>
                </c:pt>
                <c:pt idx="7288" formatCode="General">
                  <c:v>7.2880000000000003</c:v>
                </c:pt>
                <c:pt idx="7289" formatCode="General">
                  <c:v>7.2889999999999997</c:v>
                </c:pt>
                <c:pt idx="7290" formatCode="General">
                  <c:v>7.29</c:v>
                </c:pt>
                <c:pt idx="7291" formatCode="General">
                  <c:v>7.2910000000000004</c:v>
                </c:pt>
                <c:pt idx="7292" formatCode="General">
                  <c:v>7.2919999999999998</c:v>
                </c:pt>
                <c:pt idx="7293" formatCode="General">
                  <c:v>7.2930000000000001</c:v>
                </c:pt>
                <c:pt idx="7294" formatCode="General">
                  <c:v>7.2939999999999996</c:v>
                </c:pt>
                <c:pt idx="7295" formatCode="General">
                  <c:v>7.2949999999999999</c:v>
                </c:pt>
                <c:pt idx="7296" formatCode="General">
                  <c:v>7.2960000000000003</c:v>
                </c:pt>
                <c:pt idx="7297" formatCode="General">
                  <c:v>7.2969999999999997</c:v>
                </c:pt>
                <c:pt idx="7298" formatCode="General">
                  <c:v>7.298</c:v>
                </c:pt>
                <c:pt idx="7299" formatCode="General">
                  <c:v>7.2990000000000004</c:v>
                </c:pt>
                <c:pt idx="7300" formatCode="General">
                  <c:v>7.3</c:v>
                </c:pt>
                <c:pt idx="7301" formatCode="General">
                  <c:v>7.3010000000000002</c:v>
                </c:pt>
                <c:pt idx="7302" formatCode="General">
                  <c:v>7.3019999999999996</c:v>
                </c:pt>
                <c:pt idx="7303" formatCode="General">
                  <c:v>7.3029999999999999</c:v>
                </c:pt>
                <c:pt idx="7304" formatCode="General">
                  <c:v>7.3040000000000003</c:v>
                </c:pt>
                <c:pt idx="7305" formatCode="General">
                  <c:v>7.3049999999999997</c:v>
                </c:pt>
                <c:pt idx="7306" formatCode="General">
                  <c:v>7.306</c:v>
                </c:pt>
                <c:pt idx="7307" formatCode="General">
                  <c:v>7.3070000000000004</c:v>
                </c:pt>
                <c:pt idx="7308" formatCode="General">
                  <c:v>7.3079999999999998</c:v>
                </c:pt>
                <c:pt idx="7309" formatCode="General">
                  <c:v>7.3090000000000002</c:v>
                </c:pt>
                <c:pt idx="7310" formatCode="General">
                  <c:v>7.31</c:v>
                </c:pt>
                <c:pt idx="7311" formatCode="General">
                  <c:v>7.3109999999999999</c:v>
                </c:pt>
                <c:pt idx="7312" formatCode="General">
                  <c:v>7.3120000000000003</c:v>
                </c:pt>
                <c:pt idx="7313" formatCode="General">
                  <c:v>7.3129999999999997</c:v>
                </c:pt>
                <c:pt idx="7314" formatCode="General">
                  <c:v>7.3140000000000001</c:v>
                </c:pt>
                <c:pt idx="7315" formatCode="General">
                  <c:v>7.3150000000000004</c:v>
                </c:pt>
                <c:pt idx="7316" formatCode="General">
                  <c:v>7.3159999999999998</c:v>
                </c:pt>
                <c:pt idx="7317" formatCode="General">
                  <c:v>7.3170000000000002</c:v>
                </c:pt>
                <c:pt idx="7318" formatCode="General">
                  <c:v>7.3179999999999996</c:v>
                </c:pt>
                <c:pt idx="7319" formatCode="General">
                  <c:v>7.319</c:v>
                </c:pt>
                <c:pt idx="7320" formatCode="General">
                  <c:v>7.32</c:v>
                </c:pt>
                <c:pt idx="7321" formatCode="General">
                  <c:v>7.3209999999999997</c:v>
                </c:pt>
                <c:pt idx="7322" formatCode="General">
                  <c:v>7.3220000000000001</c:v>
                </c:pt>
                <c:pt idx="7323" formatCode="General">
                  <c:v>7.3230000000000004</c:v>
                </c:pt>
                <c:pt idx="7324" formatCode="General">
                  <c:v>7.3239999999999998</c:v>
                </c:pt>
                <c:pt idx="7325" formatCode="General">
                  <c:v>7.3250000000000002</c:v>
                </c:pt>
                <c:pt idx="7326" formatCode="General">
                  <c:v>7.3259999999999996</c:v>
                </c:pt>
                <c:pt idx="7327" formatCode="General">
                  <c:v>7.327</c:v>
                </c:pt>
                <c:pt idx="7328" formatCode="General">
                  <c:v>7.3280000000000003</c:v>
                </c:pt>
                <c:pt idx="7329" formatCode="General">
                  <c:v>7.3289999999999997</c:v>
                </c:pt>
                <c:pt idx="7330" formatCode="General">
                  <c:v>7.33</c:v>
                </c:pt>
                <c:pt idx="7331" formatCode="General">
                  <c:v>7.3310000000000004</c:v>
                </c:pt>
                <c:pt idx="7332" formatCode="General">
                  <c:v>7.3319999999999999</c:v>
                </c:pt>
                <c:pt idx="7333" formatCode="General">
                  <c:v>7.3330000000000002</c:v>
                </c:pt>
                <c:pt idx="7334" formatCode="General">
                  <c:v>7.3339999999999996</c:v>
                </c:pt>
                <c:pt idx="7335" formatCode="General">
                  <c:v>7.335</c:v>
                </c:pt>
                <c:pt idx="7336" formatCode="General">
                  <c:v>7.3360000000000003</c:v>
                </c:pt>
                <c:pt idx="7337" formatCode="General">
                  <c:v>7.3369999999999997</c:v>
                </c:pt>
                <c:pt idx="7338" formatCode="General">
                  <c:v>7.3380000000000001</c:v>
                </c:pt>
                <c:pt idx="7339" formatCode="General">
                  <c:v>7.3390000000000004</c:v>
                </c:pt>
                <c:pt idx="7340" formatCode="General">
                  <c:v>7.34</c:v>
                </c:pt>
                <c:pt idx="7341" formatCode="General">
                  <c:v>7.3410000000000002</c:v>
                </c:pt>
                <c:pt idx="7342" formatCode="General">
                  <c:v>7.3419999999999996</c:v>
                </c:pt>
                <c:pt idx="7343" formatCode="General">
                  <c:v>7.343</c:v>
                </c:pt>
                <c:pt idx="7344" formatCode="General">
                  <c:v>7.3440000000000003</c:v>
                </c:pt>
                <c:pt idx="7345" formatCode="General">
                  <c:v>7.3449999999999998</c:v>
                </c:pt>
                <c:pt idx="7346" formatCode="General">
                  <c:v>7.3460000000000001</c:v>
                </c:pt>
                <c:pt idx="7347" formatCode="General">
                  <c:v>7.3470000000000004</c:v>
                </c:pt>
                <c:pt idx="7348" formatCode="General">
                  <c:v>7.3479999999999999</c:v>
                </c:pt>
                <c:pt idx="7349" formatCode="General">
                  <c:v>7.3490000000000002</c:v>
                </c:pt>
                <c:pt idx="7350" formatCode="General">
                  <c:v>7.35</c:v>
                </c:pt>
                <c:pt idx="7351" formatCode="General">
                  <c:v>7.351</c:v>
                </c:pt>
                <c:pt idx="7352" formatCode="General">
                  <c:v>7.3520000000000003</c:v>
                </c:pt>
                <c:pt idx="7353" formatCode="General">
                  <c:v>7.3529999999999998</c:v>
                </c:pt>
                <c:pt idx="7354" formatCode="General">
                  <c:v>7.3540000000000001</c:v>
                </c:pt>
                <c:pt idx="7355" formatCode="General">
                  <c:v>7.3550000000000004</c:v>
                </c:pt>
                <c:pt idx="7356" formatCode="General">
                  <c:v>7.3559999999999999</c:v>
                </c:pt>
                <c:pt idx="7357" formatCode="General">
                  <c:v>7.3570000000000002</c:v>
                </c:pt>
                <c:pt idx="7358" formatCode="General">
                  <c:v>7.3579999999999997</c:v>
                </c:pt>
                <c:pt idx="7359" formatCode="General">
                  <c:v>7.359</c:v>
                </c:pt>
                <c:pt idx="7360" formatCode="General">
                  <c:v>7.36</c:v>
                </c:pt>
                <c:pt idx="7361" formatCode="General">
                  <c:v>7.3609999999999998</c:v>
                </c:pt>
                <c:pt idx="7362" formatCode="General">
                  <c:v>7.3620000000000001</c:v>
                </c:pt>
                <c:pt idx="7363" formatCode="General">
                  <c:v>7.3630000000000004</c:v>
                </c:pt>
                <c:pt idx="7364" formatCode="General">
                  <c:v>7.3639999999999999</c:v>
                </c:pt>
                <c:pt idx="7365" formatCode="General">
                  <c:v>7.3650000000000002</c:v>
                </c:pt>
                <c:pt idx="7366" formatCode="General">
                  <c:v>7.3659999999999997</c:v>
                </c:pt>
                <c:pt idx="7367" formatCode="General">
                  <c:v>7.367</c:v>
                </c:pt>
                <c:pt idx="7368" formatCode="General">
                  <c:v>7.3680000000000003</c:v>
                </c:pt>
                <c:pt idx="7369" formatCode="General">
                  <c:v>7.3689999999999998</c:v>
                </c:pt>
                <c:pt idx="7370" formatCode="General">
                  <c:v>7.37</c:v>
                </c:pt>
                <c:pt idx="7371" formatCode="General">
                  <c:v>7.3710000000000004</c:v>
                </c:pt>
                <c:pt idx="7372" formatCode="General">
                  <c:v>7.3719999999999999</c:v>
                </c:pt>
                <c:pt idx="7373" formatCode="General">
                  <c:v>7.3730000000000002</c:v>
                </c:pt>
                <c:pt idx="7374" formatCode="General">
                  <c:v>7.3739999999999997</c:v>
                </c:pt>
                <c:pt idx="7375" formatCode="General">
                  <c:v>7.375</c:v>
                </c:pt>
                <c:pt idx="7376" formatCode="General">
                  <c:v>7.3760000000000003</c:v>
                </c:pt>
                <c:pt idx="7377" formatCode="General">
                  <c:v>7.3769999999999998</c:v>
                </c:pt>
                <c:pt idx="7378" formatCode="General">
                  <c:v>7.3780000000000001</c:v>
                </c:pt>
                <c:pt idx="7379" formatCode="General">
                  <c:v>7.3789999999999996</c:v>
                </c:pt>
                <c:pt idx="7380" formatCode="General">
                  <c:v>7.38</c:v>
                </c:pt>
                <c:pt idx="7381" formatCode="General">
                  <c:v>7.3810000000000002</c:v>
                </c:pt>
                <c:pt idx="7382" formatCode="General">
                  <c:v>7.3819999999999997</c:v>
                </c:pt>
                <c:pt idx="7383" formatCode="General">
                  <c:v>7.383</c:v>
                </c:pt>
                <c:pt idx="7384" formatCode="General">
                  <c:v>7.3840000000000003</c:v>
                </c:pt>
                <c:pt idx="7385" formatCode="General">
                  <c:v>7.3849999999999998</c:v>
                </c:pt>
                <c:pt idx="7386" formatCode="General">
                  <c:v>7.3860000000000001</c:v>
                </c:pt>
                <c:pt idx="7387" formatCode="General">
                  <c:v>7.3869999999999996</c:v>
                </c:pt>
                <c:pt idx="7388" formatCode="General">
                  <c:v>7.3879999999999999</c:v>
                </c:pt>
                <c:pt idx="7389" formatCode="General">
                  <c:v>7.3890000000000002</c:v>
                </c:pt>
                <c:pt idx="7390" formatCode="General">
                  <c:v>7.39</c:v>
                </c:pt>
                <c:pt idx="7391" formatCode="General">
                  <c:v>7.391</c:v>
                </c:pt>
                <c:pt idx="7392" formatCode="General">
                  <c:v>7.3920000000000003</c:v>
                </c:pt>
                <c:pt idx="7393" formatCode="General">
                  <c:v>7.3929999999999998</c:v>
                </c:pt>
                <c:pt idx="7394" formatCode="General">
                  <c:v>7.3940000000000001</c:v>
                </c:pt>
                <c:pt idx="7395" formatCode="General">
                  <c:v>7.3949999999999996</c:v>
                </c:pt>
                <c:pt idx="7396" formatCode="General">
                  <c:v>7.3959999999999999</c:v>
                </c:pt>
                <c:pt idx="7397" formatCode="General">
                  <c:v>7.3970000000000002</c:v>
                </c:pt>
                <c:pt idx="7398" formatCode="General">
                  <c:v>7.3979999999999997</c:v>
                </c:pt>
                <c:pt idx="7399" formatCode="General">
                  <c:v>7.399</c:v>
                </c:pt>
                <c:pt idx="7400" formatCode="General">
                  <c:v>7.4</c:v>
                </c:pt>
                <c:pt idx="7401" formatCode="General">
                  <c:v>7.4009999999999998</c:v>
                </c:pt>
                <c:pt idx="7402" formatCode="General">
                  <c:v>7.4020000000000001</c:v>
                </c:pt>
                <c:pt idx="7403" formatCode="General">
                  <c:v>7.4029999999999996</c:v>
                </c:pt>
                <c:pt idx="7404" formatCode="General">
                  <c:v>7.4039999999999999</c:v>
                </c:pt>
                <c:pt idx="7405" formatCode="General">
                  <c:v>7.4050000000000002</c:v>
                </c:pt>
                <c:pt idx="7406" formatCode="General">
                  <c:v>7.4059999999999997</c:v>
                </c:pt>
                <c:pt idx="7407" formatCode="General">
                  <c:v>7.407</c:v>
                </c:pt>
                <c:pt idx="7408" formatCode="General">
                  <c:v>7.4080000000000004</c:v>
                </c:pt>
                <c:pt idx="7409" formatCode="General">
                  <c:v>7.4089999999999998</c:v>
                </c:pt>
                <c:pt idx="7410" formatCode="General">
                  <c:v>7.41</c:v>
                </c:pt>
                <c:pt idx="7411" formatCode="General">
                  <c:v>7.4109999999999996</c:v>
                </c:pt>
                <c:pt idx="7412" formatCode="General">
                  <c:v>7.4119999999999999</c:v>
                </c:pt>
                <c:pt idx="7413" formatCode="General">
                  <c:v>7.4130000000000003</c:v>
                </c:pt>
                <c:pt idx="7414" formatCode="General">
                  <c:v>7.4139999999999997</c:v>
                </c:pt>
                <c:pt idx="7415" formatCode="General">
                  <c:v>7.415</c:v>
                </c:pt>
                <c:pt idx="7416" formatCode="General">
                  <c:v>7.4160000000000004</c:v>
                </c:pt>
                <c:pt idx="7417" formatCode="General">
                  <c:v>7.4169999999999998</c:v>
                </c:pt>
                <c:pt idx="7418" formatCode="General">
                  <c:v>7.4180000000000001</c:v>
                </c:pt>
                <c:pt idx="7419" formatCode="General">
                  <c:v>7.4189999999999996</c:v>
                </c:pt>
                <c:pt idx="7420" formatCode="General">
                  <c:v>7.42</c:v>
                </c:pt>
                <c:pt idx="7421" formatCode="General">
                  <c:v>7.4210000000000003</c:v>
                </c:pt>
                <c:pt idx="7422" formatCode="General">
                  <c:v>7.4219999999999997</c:v>
                </c:pt>
                <c:pt idx="7423" formatCode="General">
                  <c:v>7.423</c:v>
                </c:pt>
                <c:pt idx="7424" formatCode="General">
                  <c:v>7.4240000000000004</c:v>
                </c:pt>
                <c:pt idx="7425" formatCode="General">
                  <c:v>7.4249999999999998</c:v>
                </c:pt>
                <c:pt idx="7426" formatCode="General">
                  <c:v>7.4260000000000002</c:v>
                </c:pt>
                <c:pt idx="7427" formatCode="General">
                  <c:v>7.4269999999999996</c:v>
                </c:pt>
                <c:pt idx="7428" formatCode="General">
                  <c:v>7.4279999999999999</c:v>
                </c:pt>
                <c:pt idx="7429" formatCode="General">
                  <c:v>7.4290000000000003</c:v>
                </c:pt>
                <c:pt idx="7430" formatCode="General">
                  <c:v>7.43</c:v>
                </c:pt>
                <c:pt idx="7431" formatCode="General">
                  <c:v>7.431</c:v>
                </c:pt>
                <c:pt idx="7432" formatCode="General">
                  <c:v>7.4320000000000004</c:v>
                </c:pt>
                <c:pt idx="7433" formatCode="General">
                  <c:v>7.4329999999999998</c:v>
                </c:pt>
                <c:pt idx="7434" formatCode="General">
                  <c:v>7.4340000000000002</c:v>
                </c:pt>
                <c:pt idx="7435" formatCode="General">
                  <c:v>7.4349999999999996</c:v>
                </c:pt>
                <c:pt idx="7436" formatCode="General">
                  <c:v>7.4359999999999999</c:v>
                </c:pt>
                <c:pt idx="7437" formatCode="General">
                  <c:v>7.4370000000000003</c:v>
                </c:pt>
                <c:pt idx="7438" formatCode="General">
                  <c:v>7.4379999999999997</c:v>
                </c:pt>
                <c:pt idx="7439" formatCode="General">
                  <c:v>7.4390000000000001</c:v>
                </c:pt>
                <c:pt idx="7440" formatCode="General">
                  <c:v>7.44</c:v>
                </c:pt>
                <c:pt idx="7441" formatCode="General">
                  <c:v>7.4409999999999998</c:v>
                </c:pt>
                <c:pt idx="7442" formatCode="General">
                  <c:v>7.4420000000000002</c:v>
                </c:pt>
                <c:pt idx="7443" formatCode="General">
                  <c:v>7.4429999999999996</c:v>
                </c:pt>
                <c:pt idx="7444" formatCode="General">
                  <c:v>7.444</c:v>
                </c:pt>
                <c:pt idx="7445" formatCode="General">
                  <c:v>7.4450000000000003</c:v>
                </c:pt>
                <c:pt idx="7446" formatCode="General">
                  <c:v>7.4459999999999997</c:v>
                </c:pt>
                <c:pt idx="7447" formatCode="General">
                  <c:v>7.4470000000000001</c:v>
                </c:pt>
                <c:pt idx="7448" formatCode="General">
                  <c:v>7.4480000000000004</c:v>
                </c:pt>
                <c:pt idx="7449" formatCode="General">
                  <c:v>7.4489999999999998</c:v>
                </c:pt>
                <c:pt idx="7450" formatCode="General">
                  <c:v>7.45</c:v>
                </c:pt>
                <c:pt idx="7451" formatCode="General">
                  <c:v>7.4509999999999996</c:v>
                </c:pt>
                <c:pt idx="7452" formatCode="General">
                  <c:v>7.452</c:v>
                </c:pt>
                <c:pt idx="7453" formatCode="General">
                  <c:v>7.4530000000000003</c:v>
                </c:pt>
                <c:pt idx="7454" formatCode="General">
                  <c:v>7.4539999999999997</c:v>
                </c:pt>
                <c:pt idx="7455" formatCode="General">
                  <c:v>7.4550000000000001</c:v>
                </c:pt>
                <c:pt idx="7456" formatCode="General">
                  <c:v>7.4560000000000004</c:v>
                </c:pt>
                <c:pt idx="7457" formatCode="General">
                  <c:v>7.4569999999999999</c:v>
                </c:pt>
                <c:pt idx="7458" formatCode="General">
                  <c:v>7.4580000000000002</c:v>
                </c:pt>
                <c:pt idx="7459" formatCode="General">
                  <c:v>7.4589999999999996</c:v>
                </c:pt>
                <c:pt idx="7460" formatCode="General">
                  <c:v>7.46</c:v>
                </c:pt>
                <c:pt idx="7461" formatCode="General">
                  <c:v>7.4610000000000003</c:v>
                </c:pt>
                <c:pt idx="7462" formatCode="General">
                  <c:v>7.4619999999999997</c:v>
                </c:pt>
                <c:pt idx="7463" formatCode="General">
                  <c:v>7.4630000000000001</c:v>
                </c:pt>
                <c:pt idx="7464" formatCode="General">
                  <c:v>7.4640000000000004</c:v>
                </c:pt>
                <c:pt idx="7465" formatCode="General">
                  <c:v>7.4649999999999999</c:v>
                </c:pt>
                <c:pt idx="7466" formatCode="General">
                  <c:v>7.4660000000000002</c:v>
                </c:pt>
                <c:pt idx="7467" formatCode="General">
                  <c:v>7.4669999999999996</c:v>
                </c:pt>
                <c:pt idx="7468" formatCode="General">
                  <c:v>7.468</c:v>
                </c:pt>
                <c:pt idx="7469" formatCode="General">
                  <c:v>7.4690000000000003</c:v>
                </c:pt>
                <c:pt idx="7470" formatCode="General">
                  <c:v>7.47</c:v>
                </c:pt>
                <c:pt idx="7471" formatCode="General">
                  <c:v>7.4710000000000001</c:v>
                </c:pt>
                <c:pt idx="7472" formatCode="General">
                  <c:v>7.4720000000000004</c:v>
                </c:pt>
                <c:pt idx="7473" formatCode="General">
                  <c:v>7.4729999999999999</c:v>
                </c:pt>
                <c:pt idx="7474" formatCode="General">
                  <c:v>7.4740000000000002</c:v>
                </c:pt>
                <c:pt idx="7475" formatCode="General">
                  <c:v>7.4749999999999996</c:v>
                </c:pt>
                <c:pt idx="7476" formatCode="General">
                  <c:v>7.476</c:v>
                </c:pt>
                <c:pt idx="7477" formatCode="General">
                  <c:v>7.4770000000000003</c:v>
                </c:pt>
                <c:pt idx="7478" formatCode="General">
                  <c:v>7.4779999999999998</c:v>
                </c:pt>
                <c:pt idx="7479" formatCode="General">
                  <c:v>7.4790000000000001</c:v>
                </c:pt>
                <c:pt idx="7480" formatCode="General">
                  <c:v>7.48</c:v>
                </c:pt>
                <c:pt idx="7481" formatCode="General">
                  <c:v>7.4809999999999999</c:v>
                </c:pt>
                <c:pt idx="7482" formatCode="General">
                  <c:v>7.4820000000000002</c:v>
                </c:pt>
                <c:pt idx="7483" formatCode="General">
                  <c:v>7.4829999999999997</c:v>
                </c:pt>
                <c:pt idx="7484" formatCode="General">
                  <c:v>7.484</c:v>
                </c:pt>
                <c:pt idx="7485" formatCode="General">
                  <c:v>7.4850000000000003</c:v>
                </c:pt>
                <c:pt idx="7486" formatCode="General">
                  <c:v>7.4859999999999998</c:v>
                </c:pt>
                <c:pt idx="7487" formatCode="General">
                  <c:v>7.4870000000000001</c:v>
                </c:pt>
                <c:pt idx="7488" formatCode="General">
                  <c:v>7.4880000000000004</c:v>
                </c:pt>
                <c:pt idx="7489" formatCode="General">
                  <c:v>7.4889999999999999</c:v>
                </c:pt>
                <c:pt idx="7490" formatCode="General">
                  <c:v>7.49</c:v>
                </c:pt>
                <c:pt idx="7491" formatCode="General">
                  <c:v>7.4909999999999997</c:v>
                </c:pt>
                <c:pt idx="7492" formatCode="General">
                  <c:v>7.492</c:v>
                </c:pt>
                <c:pt idx="7493" formatCode="General">
                  <c:v>7.4930000000000003</c:v>
                </c:pt>
                <c:pt idx="7494" formatCode="General">
                  <c:v>7.4939999999999998</c:v>
                </c:pt>
                <c:pt idx="7495" formatCode="General">
                  <c:v>7.4950000000000001</c:v>
                </c:pt>
                <c:pt idx="7496" formatCode="General">
                  <c:v>7.4960000000000004</c:v>
                </c:pt>
                <c:pt idx="7497" formatCode="General">
                  <c:v>7.4969999999999999</c:v>
                </c:pt>
                <c:pt idx="7498" formatCode="General">
                  <c:v>7.4980000000000002</c:v>
                </c:pt>
                <c:pt idx="7499" formatCode="General">
                  <c:v>7.4989999999999997</c:v>
                </c:pt>
                <c:pt idx="7500" formatCode="General">
                  <c:v>7.5</c:v>
                </c:pt>
                <c:pt idx="7501" formatCode="General">
                  <c:v>7.5010000000000003</c:v>
                </c:pt>
                <c:pt idx="7502" formatCode="General">
                  <c:v>7.5019999999999998</c:v>
                </c:pt>
                <c:pt idx="7503" formatCode="General">
                  <c:v>7.5030000000000001</c:v>
                </c:pt>
                <c:pt idx="7504" formatCode="General">
                  <c:v>7.5039999999999996</c:v>
                </c:pt>
                <c:pt idx="7505" formatCode="General">
                  <c:v>7.5049999999999999</c:v>
                </c:pt>
                <c:pt idx="7506" formatCode="General">
                  <c:v>7.5060000000000002</c:v>
                </c:pt>
                <c:pt idx="7507" formatCode="General">
                  <c:v>7.5069999999999997</c:v>
                </c:pt>
                <c:pt idx="7508" formatCode="General">
                  <c:v>7.508</c:v>
                </c:pt>
                <c:pt idx="7509" formatCode="General">
                  <c:v>7.5090000000000003</c:v>
                </c:pt>
                <c:pt idx="7510" formatCode="General">
                  <c:v>7.51</c:v>
                </c:pt>
                <c:pt idx="7511" formatCode="General">
                  <c:v>7.5110000000000001</c:v>
                </c:pt>
                <c:pt idx="7512" formatCode="General">
                  <c:v>7.5119999999999996</c:v>
                </c:pt>
                <c:pt idx="7513" formatCode="General">
                  <c:v>7.5129999999999999</c:v>
                </c:pt>
                <c:pt idx="7514" formatCode="General">
                  <c:v>7.5140000000000002</c:v>
                </c:pt>
                <c:pt idx="7515" formatCode="General">
                  <c:v>7.5149999999999997</c:v>
                </c:pt>
                <c:pt idx="7516" formatCode="General">
                  <c:v>7.516</c:v>
                </c:pt>
                <c:pt idx="7517" formatCode="General">
                  <c:v>7.5170000000000003</c:v>
                </c:pt>
                <c:pt idx="7518" formatCode="General">
                  <c:v>7.5179999999999998</c:v>
                </c:pt>
                <c:pt idx="7519" formatCode="General">
                  <c:v>7.5190000000000001</c:v>
                </c:pt>
                <c:pt idx="7520" formatCode="General">
                  <c:v>7.52</c:v>
                </c:pt>
                <c:pt idx="7521" formatCode="General">
                  <c:v>7.5209999999999999</c:v>
                </c:pt>
                <c:pt idx="7522" formatCode="General">
                  <c:v>7.5220000000000002</c:v>
                </c:pt>
                <c:pt idx="7523" formatCode="General">
                  <c:v>7.5229999999999997</c:v>
                </c:pt>
                <c:pt idx="7524" formatCode="General">
                  <c:v>7.524</c:v>
                </c:pt>
                <c:pt idx="7525" formatCode="General">
                  <c:v>7.5250000000000004</c:v>
                </c:pt>
                <c:pt idx="7526" formatCode="General">
                  <c:v>7.5259999999999998</c:v>
                </c:pt>
                <c:pt idx="7527" formatCode="General">
                  <c:v>7.5270000000000001</c:v>
                </c:pt>
                <c:pt idx="7528" formatCode="General">
                  <c:v>7.5279999999999996</c:v>
                </c:pt>
                <c:pt idx="7529" formatCode="General">
                  <c:v>7.5289999999999999</c:v>
                </c:pt>
                <c:pt idx="7530" formatCode="General">
                  <c:v>7.53</c:v>
                </c:pt>
                <c:pt idx="7531" formatCode="General">
                  <c:v>7.5309999999999997</c:v>
                </c:pt>
                <c:pt idx="7532" formatCode="General">
                  <c:v>7.532</c:v>
                </c:pt>
                <c:pt idx="7533" formatCode="General">
                  <c:v>7.5330000000000004</c:v>
                </c:pt>
                <c:pt idx="7534" formatCode="General">
                  <c:v>7.5339999999999998</c:v>
                </c:pt>
                <c:pt idx="7535" formatCode="General">
                  <c:v>7.5350000000000001</c:v>
                </c:pt>
                <c:pt idx="7536" formatCode="General">
                  <c:v>7.5359999999999996</c:v>
                </c:pt>
                <c:pt idx="7537" formatCode="General">
                  <c:v>7.5369999999999999</c:v>
                </c:pt>
                <c:pt idx="7538" formatCode="General">
                  <c:v>7.5380000000000003</c:v>
                </c:pt>
                <c:pt idx="7539" formatCode="General">
                  <c:v>7.5389999999999997</c:v>
                </c:pt>
                <c:pt idx="7540" formatCode="General">
                  <c:v>7.54</c:v>
                </c:pt>
                <c:pt idx="7541" formatCode="General">
                  <c:v>7.5410000000000004</c:v>
                </c:pt>
                <c:pt idx="7542" formatCode="General">
                  <c:v>7.5419999999999998</c:v>
                </c:pt>
                <c:pt idx="7543" formatCode="General">
                  <c:v>7.5430000000000001</c:v>
                </c:pt>
                <c:pt idx="7544" formatCode="General">
                  <c:v>7.5439999999999996</c:v>
                </c:pt>
                <c:pt idx="7545" formatCode="General">
                  <c:v>7.5449999999999999</c:v>
                </c:pt>
                <c:pt idx="7546" formatCode="General">
                  <c:v>7.5460000000000003</c:v>
                </c:pt>
                <c:pt idx="7547" formatCode="General">
                  <c:v>7.5469999999999997</c:v>
                </c:pt>
                <c:pt idx="7548" formatCode="General">
                  <c:v>7.548</c:v>
                </c:pt>
                <c:pt idx="7549" formatCode="General">
                  <c:v>7.5490000000000004</c:v>
                </c:pt>
                <c:pt idx="7550" formatCode="General">
                  <c:v>7.55</c:v>
                </c:pt>
                <c:pt idx="7551" formatCode="General">
                  <c:v>7.5510000000000002</c:v>
                </c:pt>
                <c:pt idx="7552" formatCode="General">
                  <c:v>7.5519999999999996</c:v>
                </c:pt>
                <c:pt idx="7553" formatCode="General">
                  <c:v>7.5529999999999999</c:v>
                </c:pt>
                <c:pt idx="7554" formatCode="General">
                  <c:v>7.5540000000000003</c:v>
                </c:pt>
                <c:pt idx="7555" formatCode="General">
                  <c:v>7.5549999999999997</c:v>
                </c:pt>
                <c:pt idx="7556" formatCode="General">
                  <c:v>7.556</c:v>
                </c:pt>
                <c:pt idx="7557" formatCode="General">
                  <c:v>7.5570000000000004</c:v>
                </c:pt>
                <c:pt idx="7558" formatCode="General">
                  <c:v>7.5579999999999998</c:v>
                </c:pt>
                <c:pt idx="7559" formatCode="General">
                  <c:v>7.5590000000000002</c:v>
                </c:pt>
                <c:pt idx="7560" formatCode="General">
                  <c:v>7.56</c:v>
                </c:pt>
                <c:pt idx="7561" formatCode="General">
                  <c:v>7.5609999999999999</c:v>
                </c:pt>
                <c:pt idx="7562" formatCode="General">
                  <c:v>7.5620000000000003</c:v>
                </c:pt>
                <c:pt idx="7563" formatCode="General">
                  <c:v>7.5629999999999997</c:v>
                </c:pt>
                <c:pt idx="7564" formatCode="General">
                  <c:v>7.5640000000000001</c:v>
                </c:pt>
                <c:pt idx="7565" formatCode="General">
                  <c:v>7.5650000000000004</c:v>
                </c:pt>
                <c:pt idx="7566" formatCode="General">
                  <c:v>7.5659999999999998</c:v>
                </c:pt>
                <c:pt idx="7567" formatCode="General">
                  <c:v>7.5670000000000002</c:v>
                </c:pt>
                <c:pt idx="7568" formatCode="General">
                  <c:v>7.5679999999999996</c:v>
                </c:pt>
                <c:pt idx="7569" formatCode="General">
                  <c:v>7.569</c:v>
                </c:pt>
                <c:pt idx="7570" formatCode="General">
                  <c:v>7.57</c:v>
                </c:pt>
                <c:pt idx="7571" formatCode="General">
                  <c:v>7.5709999999999997</c:v>
                </c:pt>
                <c:pt idx="7572" formatCode="General">
                  <c:v>7.5720000000000001</c:v>
                </c:pt>
                <c:pt idx="7573" formatCode="General">
                  <c:v>7.5730000000000004</c:v>
                </c:pt>
                <c:pt idx="7574" formatCode="General">
                  <c:v>7.5739999999999998</c:v>
                </c:pt>
                <c:pt idx="7575" formatCode="General">
                  <c:v>7.5750000000000002</c:v>
                </c:pt>
                <c:pt idx="7576" formatCode="General">
                  <c:v>7.5759999999999996</c:v>
                </c:pt>
                <c:pt idx="7577" formatCode="General">
                  <c:v>7.577</c:v>
                </c:pt>
                <c:pt idx="7578" formatCode="General">
                  <c:v>7.5780000000000003</c:v>
                </c:pt>
                <c:pt idx="7579" formatCode="General">
                  <c:v>7.5789999999999997</c:v>
                </c:pt>
                <c:pt idx="7580" formatCode="General">
                  <c:v>7.58</c:v>
                </c:pt>
                <c:pt idx="7581" formatCode="General">
                  <c:v>7.5810000000000004</c:v>
                </c:pt>
                <c:pt idx="7582" formatCode="General">
                  <c:v>7.5819999999999999</c:v>
                </c:pt>
                <c:pt idx="7583" formatCode="General">
                  <c:v>7.5830000000000002</c:v>
                </c:pt>
                <c:pt idx="7584" formatCode="General">
                  <c:v>7.5839999999999996</c:v>
                </c:pt>
                <c:pt idx="7585" formatCode="General">
                  <c:v>7.585</c:v>
                </c:pt>
                <c:pt idx="7586" formatCode="General">
                  <c:v>7.5860000000000003</c:v>
                </c:pt>
                <c:pt idx="7587" formatCode="General">
                  <c:v>7.5869999999999997</c:v>
                </c:pt>
                <c:pt idx="7588" formatCode="General">
                  <c:v>7.5880000000000001</c:v>
                </c:pt>
                <c:pt idx="7589" formatCode="General">
                  <c:v>7.5890000000000004</c:v>
                </c:pt>
                <c:pt idx="7590" formatCode="General">
                  <c:v>7.59</c:v>
                </c:pt>
                <c:pt idx="7591" formatCode="General">
                  <c:v>7.5910000000000002</c:v>
                </c:pt>
                <c:pt idx="7592" formatCode="General">
                  <c:v>7.5919999999999996</c:v>
                </c:pt>
                <c:pt idx="7593" formatCode="General">
                  <c:v>7.593</c:v>
                </c:pt>
                <c:pt idx="7594" formatCode="General">
                  <c:v>7.5940000000000003</c:v>
                </c:pt>
                <c:pt idx="7595" formatCode="General">
                  <c:v>7.5949999999999998</c:v>
                </c:pt>
                <c:pt idx="7596" formatCode="General">
                  <c:v>7.5960000000000001</c:v>
                </c:pt>
                <c:pt idx="7597" formatCode="General">
                  <c:v>7.5970000000000004</c:v>
                </c:pt>
                <c:pt idx="7598" formatCode="General">
                  <c:v>7.5979999999999999</c:v>
                </c:pt>
                <c:pt idx="7599" formatCode="General">
                  <c:v>7.5990000000000002</c:v>
                </c:pt>
                <c:pt idx="7600" formatCode="General">
                  <c:v>7.6</c:v>
                </c:pt>
                <c:pt idx="7601" formatCode="General">
                  <c:v>7.601</c:v>
                </c:pt>
                <c:pt idx="7602" formatCode="General">
                  <c:v>7.6020000000000003</c:v>
                </c:pt>
                <c:pt idx="7603" formatCode="General">
                  <c:v>7.6029999999999998</c:v>
                </c:pt>
                <c:pt idx="7604" formatCode="General">
                  <c:v>7.6040000000000001</c:v>
                </c:pt>
                <c:pt idx="7605" formatCode="General">
                  <c:v>7.6050000000000004</c:v>
                </c:pt>
                <c:pt idx="7606" formatCode="General">
                  <c:v>7.6059999999999999</c:v>
                </c:pt>
                <c:pt idx="7607" formatCode="General">
                  <c:v>7.6070000000000002</c:v>
                </c:pt>
                <c:pt idx="7608" formatCode="General">
                  <c:v>7.6079999999999997</c:v>
                </c:pt>
                <c:pt idx="7609" formatCode="General">
                  <c:v>7.609</c:v>
                </c:pt>
                <c:pt idx="7610" formatCode="General">
                  <c:v>7.61</c:v>
                </c:pt>
                <c:pt idx="7611" formatCode="General">
                  <c:v>7.6109999999999998</c:v>
                </c:pt>
                <c:pt idx="7612" formatCode="General">
                  <c:v>7.6120000000000001</c:v>
                </c:pt>
                <c:pt idx="7613" formatCode="General">
                  <c:v>7.6130000000000004</c:v>
                </c:pt>
                <c:pt idx="7614" formatCode="General">
                  <c:v>7.6139999999999999</c:v>
                </c:pt>
                <c:pt idx="7615" formatCode="General">
                  <c:v>7.6150000000000002</c:v>
                </c:pt>
                <c:pt idx="7616" formatCode="General">
                  <c:v>7.6159999999999997</c:v>
                </c:pt>
                <c:pt idx="7617" formatCode="General">
                  <c:v>7.617</c:v>
                </c:pt>
                <c:pt idx="7618" formatCode="General">
                  <c:v>7.6180000000000003</c:v>
                </c:pt>
                <c:pt idx="7619" formatCode="General">
                  <c:v>7.6189999999999998</c:v>
                </c:pt>
                <c:pt idx="7620" formatCode="General">
                  <c:v>7.62</c:v>
                </c:pt>
                <c:pt idx="7621" formatCode="General">
                  <c:v>7.6210000000000004</c:v>
                </c:pt>
                <c:pt idx="7622" formatCode="General">
                  <c:v>7.6219999999999999</c:v>
                </c:pt>
                <c:pt idx="7623" formatCode="General">
                  <c:v>7.6230000000000002</c:v>
                </c:pt>
                <c:pt idx="7624" formatCode="General">
                  <c:v>7.6239999999999997</c:v>
                </c:pt>
                <c:pt idx="7625" formatCode="General">
                  <c:v>7.625</c:v>
                </c:pt>
                <c:pt idx="7626" formatCode="General">
                  <c:v>7.6260000000000003</c:v>
                </c:pt>
                <c:pt idx="7627" formatCode="General">
                  <c:v>7.6269999999999998</c:v>
                </c:pt>
                <c:pt idx="7628" formatCode="General">
                  <c:v>7.6280000000000001</c:v>
                </c:pt>
                <c:pt idx="7629" formatCode="General">
                  <c:v>7.6289999999999996</c:v>
                </c:pt>
                <c:pt idx="7630" formatCode="General">
                  <c:v>7.63</c:v>
                </c:pt>
                <c:pt idx="7631" formatCode="General">
                  <c:v>7.6310000000000002</c:v>
                </c:pt>
                <c:pt idx="7632" formatCode="General">
                  <c:v>7.6319999999999997</c:v>
                </c:pt>
                <c:pt idx="7633" formatCode="General">
                  <c:v>7.633</c:v>
                </c:pt>
                <c:pt idx="7634" formatCode="General">
                  <c:v>7.6340000000000003</c:v>
                </c:pt>
                <c:pt idx="7635" formatCode="General">
                  <c:v>7.6349999999999998</c:v>
                </c:pt>
                <c:pt idx="7636" formatCode="General">
                  <c:v>7.6360000000000001</c:v>
                </c:pt>
                <c:pt idx="7637" formatCode="General">
                  <c:v>7.6369999999999996</c:v>
                </c:pt>
                <c:pt idx="7638" formatCode="General">
                  <c:v>7.6379999999999999</c:v>
                </c:pt>
                <c:pt idx="7639" formatCode="General">
                  <c:v>7.6390000000000002</c:v>
                </c:pt>
                <c:pt idx="7640" formatCode="General">
                  <c:v>7.64</c:v>
                </c:pt>
                <c:pt idx="7641" formatCode="General">
                  <c:v>7.641</c:v>
                </c:pt>
                <c:pt idx="7642" formatCode="General">
                  <c:v>7.6420000000000003</c:v>
                </c:pt>
                <c:pt idx="7643" formatCode="General">
                  <c:v>7.6429999999999998</c:v>
                </c:pt>
                <c:pt idx="7644" formatCode="General">
                  <c:v>7.6440000000000001</c:v>
                </c:pt>
                <c:pt idx="7645" formatCode="General">
                  <c:v>7.6449999999999996</c:v>
                </c:pt>
                <c:pt idx="7646" formatCode="General">
                  <c:v>7.6459999999999999</c:v>
                </c:pt>
                <c:pt idx="7647" formatCode="General">
                  <c:v>7.6470000000000002</c:v>
                </c:pt>
                <c:pt idx="7648" formatCode="General">
                  <c:v>7.6479999999999997</c:v>
                </c:pt>
                <c:pt idx="7649" formatCode="General">
                  <c:v>7.649</c:v>
                </c:pt>
                <c:pt idx="7650" formatCode="General">
                  <c:v>7.65</c:v>
                </c:pt>
                <c:pt idx="7651" formatCode="General">
                  <c:v>7.6509999999999998</c:v>
                </c:pt>
                <c:pt idx="7652" formatCode="General">
                  <c:v>7.6520000000000001</c:v>
                </c:pt>
                <c:pt idx="7653" formatCode="General">
                  <c:v>7.6529999999999996</c:v>
                </c:pt>
                <c:pt idx="7654" formatCode="General">
                  <c:v>7.6539999999999999</c:v>
                </c:pt>
                <c:pt idx="7655" formatCode="General">
                  <c:v>7.6550000000000002</c:v>
                </c:pt>
                <c:pt idx="7656" formatCode="General">
                  <c:v>7.6559999999999997</c:v>
                </c:pt>
                <c:pt idx="7657" formatCode="General">
                  <c:v>7.657</c:v>
                </c:pt>
                <c:pt idx="7658" formatCode="General">
                  <c:v>7.6580000000000004</c:v>
                </c:pt>
                <c:pt idx="7659" formatCode="General">
                  <c:v>7.6589999999999998</c:v>
                </c:pt>
                <c:pt idx="7660" formatCode="General">
                  <c:v>7.66</c:v>
                </c:pt>
                <c:pt idx="7661" formatCode="General">
                  <c:v>7.6609999999999996</c:v>
                </c:pt>
                <c:pt idx="7662" formatCode="General">
                  <c:v>7.6619999999999999</c:v>
                </c:pt>
                <c:pt idx="7663" formatCode="General">
                  <c:v>7.6630000000000003</c:v>
                </c:pt>
                <c:pt idx="7664" formatCode="General">
                  <c:v>7.6639999999999997</c:v>
                </c:pt>
                <c:pt idx="7665" formatCode="General">
                  <c:v>7.665</c:v>
                </c:pt>
                <c:pt idx="7666" formatCode="General">
                  <c:v>7.6660000000000004</c:v>
                </c:pt>
                <c:pt idx="7667" formatCode="General">
                  <c:v>7.6669999999999998</c:v>
                </c:pt>
                <c:pt idx="7668" formatCode="General">
                  <c:v>7.6680000000000001</c:v>
                </c:pt>
                <c:pt idx="7669" formatCode="General">
                  <c:v>7.6689999999999996</c:v>
                </c:pt>
                <c:pt idx="7670" formatCode="General">
                  <c:v>7.67</c:v>
                </c:pt>
                <c:pt idx="7671" formatCode="General">
                  <c:v>7.6710000000000003</c:v>
                </c:pt>
                <c:pt idx="7672" formatCode="General">
                  <c:v>7.6719999999999997</c:v>
                </c:pt>
                <c:pt idx="7673" formatCode="General">
                  <c:v>7.673</c:v>
                </c:pt>
                <c:pt idx="7674" formatCode="General">
                  <c:v>7.6740000000000004</c:v>
                </c:pt>
                <c:pt idx="7675" formatCode="General">
                  <c:v>7.6749999999999998</c:v>
                </c:pt>
                <c:pt idx="7676" formatCode="General">
                  <c:v>7.6760000000000002</c:v>
                </c:pt>
                <c:pt idx="7677" formatCode="General">
                  <c:v>7.6769999999999996</c:v>
                </c:pt>
                <c:pt idx="7678" formatCode="General">
                  <c:v>7.6779999999999999</c:v>
                </c:pt>
                <c:pt idx="7679" formatCode="General">
                  <c:v>7.6790000000000003</c:v>
                </c:pt>
                <c:pt idx="7680" formatCode="General">
                  <c:v>7.68</c:v>
                </c:pt>
                <c:pt idx="7681" formatCode="General">
                  <c:v>7.681</c:v>
                </c:pt>
                <c:pt idx="7682" formatCode="General">
                  <c:v>7.6820000000000004</c:v>
                </c:pt>
                <c:pt idx="7683" formatCode="General">
                  <c:v>7.6829999999999998</c:v>
                </c:pt>
                <c:pt idx="7684" formatCode="General">
                  <c:v>7.6840000000000002</c:v>
                </c:pt>
                <c:pt idx="7685" formatCode="General">
                  <c:v>7.6849999999999996</c:v>
                </c:pt>
                <c:pt idx="7686" formatCode="General">
                  <c:v>7.6859999999999999</c:v>
                </c:pt>
                <c:pt idx="7687" formatCode="General">
                  <c:v>7.6870000000000003</c:v>
                </c:pt>
                <c:pt idx="7688" formatCode="General">
                  <c:v>7.6879999999999997</c:v>
                </c:pt>
                <c:pt idx="7689" formatCode="General">
                  <c:v>7.6890000000000001</c:v>
                </c:pt>
                <c:pt idx="7690" formatCode="General">
                  <c:v>7.69</c:v>
                </c:pt>
                <c:pt idx="7691" formatCode="General">
                  <c:v>7.6909999999999998</c:v>
                </c:pt>
                <c:pt idx="7692" formatCode="General">
                  <c:v>7.6920000000000002</c:v>
                </c:pt>
                <c:pt idx="7693" formatCode="General">
                  <c:v>7.6929999999999996</c:v>
                </c:pt>
                <c:pt idx="7694" formatCode="General">
                  <c:v>7.694</c:v>
                </c:pt>
                <c:pt idx="7695" formatCode="General">
                  <c:v>7.6950000000000003</c:v>
                </c:pt>
                <c:pt idx="7696" formatCode="General">
                  <c:v>7.6959999999999997</c:v>
                </c:pt>
                <c:pt idx="7697" formatCode="General">
                  <c:v>7.6970000000000001</c:v>
                </c:pt>
                <c:pt idx="7698" formatCode="General">
                  <c:v>7.6980000000000004</c:v>
                </c:pt>
                <c:pt idx="7699" formatCode="General">
                  <c:v>7.6989999999999998</c:v>
                </c:pt>
                <c:pt idx="7700" formatCode="General">
                  <c:v>7.7</c:v>
                </c:pt>
                <c:pt idx="7701" formatCode="General">
                  <c:v>7.7009999999999996</c:v>
                </c:pt>
                <c:pt idx="7702" formatCode="General">
                  <c:v>7.702</c:v>
                </c:pt>
                <c:pt idx="7703" formatCode="General">
                  <c:v>7.7030000000000003</c:v>
                </c:pt>
                <c:pt idx="7704" formatCode="General">
                  <c:v>7.7039999999999997</c:v>
                </c:pt>
                <c:pt idx="7705" formatCode="General">
                  <c:v>7.7050000000000001</c:v>
                </c:pt>
                <c:pt idx="7706" formatCode="General">
                  <c:v>7.7060000000000004</c:v>
                </c:pt>
                <c:pt idx="7707" formatCode="General">
                  <c:v>7.7069999999999999</c:v>
                </c:pt>
                <c:pt idx="7708" formatCode="General">
                  <c:v>7.7080000000000002</c:v>
                </c:pt>
                <c:pt idx="7709" formatCode="General">
                  <c:v>7.7089999999999996</c:v>
                </c:pt>
                <c:pt idx="7710" formatCode="General">
                  <c:v>7.71</c:v>
                </c:pt>
                <c:pt idx="7711" formatCode="General">
                  <c:v>7.7110000000000003</c:v>
                </c:pt>
                <c:pt idx="7712" formatCode="General">
                  <c:v>7.7119999999999997</c:v>
                </c:pt>
                <c:pt idx="7713" formatCode="General">
                  <c:v>7.7130000000000001</c:v>
                </c:pt>
                <c:pt idx="7714" formatCode="General">
                  <c:v>7.7140000000000004</c:v>
                </c:pt>
                <c:pt idx="7715" formatCode="General">
                  <c:v>7.7149999999999999</c:v>
                </c:pt>
                <c:pt idx="7716" formatCode="General">
                  <c:v>7.7160000000000002</c:v>
                </c:pt>
                <c:pt idx="7717" formatCode="General">
                  <c:v>7.7169999999999996</c:v>
                </c:pt>
                <c:pt idx="7718" formatCode="General">
                  <c:v>7.718</c:v>
                </c:pt>
                <c:pt idx="7719" formatCode="General">
                  <c:v>7.7190000000000003</c:v>
                </c:pt>
                <c:pt idx="7720" formatCode="General">
                  <c:v>7.72</c:v>
                </c:pt>
                <c:pt idx="7721" formatCode="General">
                  <c:v>7.7210000000000001</c:v>
                </c:pt>
                <c:pt idx="7722" formatCode="General">
                  <c:v>7.7220000000000004</c:v>
                </c:pt>
                <c:pt idx="7723" formatCode="General">
                  <c:v>7.7229999999999999</c:v>
                </c:pt>
                <c:pt idx="7724" formatCode="General">
                  <c:v>7.7240000000000002</c:v>
                </c:pt>
                <c:pt idx="7725" formatCode="General">
                  <c:v>7.7249999999999996</c:v>
                </c:pt>
                <c:pt idx="7726" formatCode="General">
                  <c:v>7.726</c:v>
                </c:pt>
                <c:pt idx="7727" formatCode="General">
                  <c:v>7.7270000000000003</c:v>
                </c:pt>
                <c:pt idx="7728" formatCode="General">
                  <c:v>7.7279999999999998</c:v>
                </c:pt>
                <c:pt idx="7729" formatCode="General">
                  <c:v>7.7290000000000001</c:v>
                </c:pt>
                <c:pt idx="7730" formatCode="General">
                  <c:v>7.73</c:v>
                </c:pt>
                <c:pt idx="7731" formatCode="General">
                  <c:v>7.7309999999999999</c:v>
                </c:pt>
                <c:pt idx="7732" formatCode="General">
                  <c:v>7.7320000000000002</c:v>
                </c:pt>
                <c:pt idx="7733" formatCode="General">
                  <c:v>7.7329999999999997</c:v>
                </c:pt>
                <c:pt idx="7734" formatCode="General">
                  <c:v>7.734</c:v>
                </c:pt>
                <c:pt idx="7735" formatCode="General">
                  <c:v>7.7350000000000003</c:v>
                </c:pt>
                <c:pt idx="7736" formatCode="General">
                  <c:v>7.7359999999999998</c:v>
                </c:pt>
                <c:pt idx="7737" formatCode="General">
                  <c:v>7.7370000000000001</c:v>
                </c:pt>
                <c:pt idx="7738" formatCode="General">
                  <c:v>7.7380000000000004</c:v>
                </c:pt>
                <c:pt idx="7739" formatCode="General">
                  <c:v>7.7389999999999999</c:v>
                </c:pt>
                <c:pt idx="7740" formatCode="General">
                  <c:v>7.74</c:v>
                </c:pt>
                <c:pt idx="7741" formatCode="General">
                  <c:v>7.7409999999999997</c:v>
                </c:pt>
                <c:pt idx="7742" formatCode="General">
                  <c:v>7.742</c:v>
                </c:pt>
                <c:pt idx="7743" formatCode="General">
                  <c:v>7.7430000000000003</c:v>
                </c:pt>
                <c:pt idx="7744" formatCode="General">
                  <c:v>7.7439999999999998</c:v>
                </c:pt>
                <c:pt idx="7745" formatCode="General">
                  <c:v>7.7450000000000001</c:v>
                </c:pt>
                <c:pt idx="7746" formatCode="General">
                  <c:v>7.7460000000000004</c:v>
                </c:pt>
                <c:pt idx="7747" formatCode="General">
                  <c:v>7.7469999999999999</c:v>
                </c:pt>
                <c:pt idx="7748" formatCode="General">
                  <c:v>7.7480000000000002</c:v>
                </c:pt>
                <c:pt idx="7749" formatCode="General">
                  <c:v>7.7489999999999997</c:v>
                </c:pt>
                <c:pt idx="7750" formatCode="General">
                  <c:v>7.75</c:v>
                </c:pt>
                <c:pt idx="7751" formatCode="General">
                  <c:v>7.7510000000000003</c:v>
                </c:pt>
                <c:pt idx="7752" formatCode="General">
                  <c:v>7.7519999999999998</c:v>
                </c:pt>
                <c:pt idx="7753" formatCode="General">
                  <c:v>7.7530000000000001</c:v>
                </c:pt>
                <c:pt idx="7754" formatCode="General">
                  <c:v>7.7539999999999996</c:v>
                </c:pt>
                <c:pt idx="7755" formatCode="General">
                  <c:v>7.7549999999999999</c:v>
                </c:pt>
                <c:pt idx="7756" formatCode="General">
                  <c:v>7.7560000000000002</c:v>
                </c:pt>
                <c:pt idx="7757" formatCode="General">
                  <c:v>7.7569999999999997</c:v>
                </c:pt>
                <c:pt idx="7758" formatCode="General">
                  <c:v>7.758</c:v>
                </c:pt>
                <c:pt idx="7759" formatCode="General">
                  <c:v>7.7590000000000003</c:v>
                </c:pt>
                <c:pt idx="7760" formatCode="General">
                  <c:v>7.76</c:v>
                </c:pt>
                <c:pt idx="7761" formatCode="General">
                  <c:v>7.7610000000000001</c:v>
                </c:pt>
                <c:pt idx="7762" formatCode="General">
                  <c:v>7.7619999999999996</c:v>
                </c:pt>
                <c:pt idx="7763" formatCode="General">
                  <c:v>7.7629999999999999</c:v>
                </c:pt>
                <c:pt idx="7764" formatCode="General">
                  <c:v>7.7640000000000002</c:v>
                </c:pt>
                <c:pt idx="7765" formatCode="General">
                  <c:v>7.7649999999999997</c:v>
                </c:pt>
                <c:pt idx="7766" formatCode="General">
                  <c:v>7.766</c:v>
                </c:pt>
                <c:pt idx="7767" formatCode="General">
                  <c:v>7.7670000000000003</c:v>
                </c:pt>
                <c:pt idx="7768" formatCode="General">
                  <c:v>7.7679999999999998</c:v>
                </c:pt>
                <c:pt idx="7769" formatCode="General">
                  <c:v>7.7690000000000001</c:v>
                </c:pt>
                <c:pt idx="7770" formatCode="General">
                  <c:v>7.77</c:v>
                </c:pt>
                <c:pt idx="7771" formatCode="General">
                  <c:v>7.7709999999999999</c:v>
                </c:pt>
                <c:pt idx="7772" formatCode="General">
                  <c:v>7.7720000000000002</c:v>
                </c:pt>
                <c:pt idx="7773" formatCode="General">
                  <c:v>7.7729999999999997</c:v>
                </c:pt>
                <c:pt idx="7774" formatCode="General">
                  <c:v>7.774</c:v>
                </c:pt>
                <c:pt idx="7775" formatCode="General">
                  <c:v>7.7750000000000004</c:v>
                </c:pt>
                <c:pt idx="7776" formatCode="General">
                  <c:v>7.7759999999999998</c:v>
                </c:pt>
                <c:pt idx="7777" formatCode="General">
                  <c:v>7.7770000000000001</c:v>
                </c:pt>
                <c:pt idx="7778" formatCode="General">
                  <c:v>7.7779999999999996</c:v>
                </c:pt>
                <c:pt idx="7779" formatCode="General">
                  <c:v>7.7789999999999999</c:v>
                </c:pt>
                <c:pt idx="7780" formatCode="General">
                  <c:v>7.78</c:v>
                </c:pt>
                <c:pt idx="7781" formatCode="General">
                  <c:v>7.7809999999999997</c:v>
                </c:pt>
                <c:pt idx="7782" formatCode="General">
                  <c:v>7.782</c:v>
                </c:pt>
                <c:pt idx="7783" formatCode="General">
                  <c:v>7.7830000000000004</c:v>
                </c:pt>
                <c:pt idx="7784" formatCode="General">
                  <c:v>7.7839999999999998</c:v>
                </c:pt>
                <c:pt idx="7785" formatCode="General">
                  <c:v>7.7850000000000001</c:v>
                </c:pt>
                <c:pt idx="7786" formatCode="General">
                  <c:v>7.7859999999999996</c:v>
                </c:pt>
                <c:pt idx="7787" formatCode="General">
                  <c:v>7.7869999999999999</c:v>
                </c:pt>
                <c:pt idx="7788" formatCode="General">
                  <c:v>7.7880000000000003</c:v>
                </c:pt>
                <c:pt idx="7789" formatCode="General">
                  <c:v>7.7889999999999997</c:v>
                </c:pt>
                <c:pt idx="7790" formatCode="General">
                  <c:v>7.79</c:v>
                </c:pt>
                <c:pt idx="7791" formatCode="General">
                  <c:v>7.7910000000000004</c:v>
                </c:pt>
                <c:pt idx="7792" formatCode="General">
                  <c:v>7.7919999999999998</c:v>
                </c:pt>
                <c:pt idx="7793" formatCode="General">
                  <c:v>7.7930000000000001</c:v>
                </c:pt>
                <c:pt idx="7794" formatCode="General">
                  <c:v>7.7939999999999996</c:v>
                </c:pt>
                <c:pt idx="7795" formatCode="General">
                  <c:v>7.7949999999999999</c:v>
                </c:pt>
                <c:pt idx="7796" formatCode="General">
                  <c:v>7.7960000000000003</c:v>
                </c:pt>
                <c:pt idx="7797" formatCode="General">
                  <c:v>7.7969999999999997</c:v>
                </c:pt>
                <c:pt idx="7798" formatCode="General">
                  <c:v>7.798</c:v>
                </c:pt>
                <c:pt idx="7799" formatCode="General">
                  <c:v>7.7990000000000004</c:v>
                </c:pt>
                <c:pt idx="7800" formatCode="General">
                  <c:v>7.8</c:v>
                </c:pt>
                <c:pt idx="7801" formatCode="General">
                  <c:v>7.8010000000000002</c:v>
                </c:pt>
                <c:pt idx="7802" formatCode="General">
                  <c:v>7.8019999999999996</c:v>
                </c:pt>
                <c:pt idx="7803" formatCode="General">
                  <c:v>7.8029999999999999</c:v>
                </c:pt>
                <c:pt idx="7804" formatCode="General">
                  <c:v>7.8040000000000003</c:v>
                </c:pt>
                <c:pt idx="7805" formatCode="General">
                  <c:v>7.8049999999999997</c:v>
                </c:pt>
                <c:pt idx="7806" formatCode="General">
                  <c:v>7.806</c:v>
                </c:pt>
                <c:pt idx="7807" formatCode="General">
                  <c:v>7.8070000000000004</c:v>
                </c:pt>
                <c:pt idx="7808" formatCode="General">
                  <c:v>7.8079999999999998</c:v>
                </c:pt>
                <c:pt idx="7809" formatCode="General">
                  <c:v>7.8090000000000002</c:v>
                </c:pt>
                <c:pt idx="7810" formatCode="General">
                  <c:v>7.81</c:v>
                </c:pt>
                <c:pt idx="7811" formatCode="General">
                  <c:v>7.8109999999999999</c:v>
                </c:pt>
                <c:pt idx="7812" formatCode="General">
                  <c:v>7.8120000000000003</c:v>
                </c:pt>
                <c:pt idx="7813" formatCode="General">
                  <c:v>7.8129999999999997</c:v>
                </c:pt>
                <c:pt idx="7814" formatCode="General">
                  <c:v>7.8140000000000001</c:v>
                </c:pt>
                <c:pt idx="7815" formatCode="General">
                  <c:v>7.8150000000000004</c:v>
                </c:pt>
                <c:pt idx="7816" formatCode="General">
                  <c:v>7.8159999999999998</c:v>
                </c:pt>
                <c:pt idx="7817" formatCode="General">
                  <c:v>7.8170000000000002</c:v>
                </c:pt>
                <c:pt idx="7818" formatCode="General">
                  <c:v>7.8179999999999996</c:v>
                </c:pt>
                <c:pt idx="7819" formatCode="General">
                  <c:v>7.819</c:v>
                </c:pt>
                <c:pt idx="7820" formatCode="General">
                  <c:v>7.82</c:v>
                </c:pt>
                <c:pt idx="7821" formatCode="General">
                  <c:v>7.8209999999999997</c:v>
                </c:pt>
                <c:pt idx="7822" formatCode="General">
                  <c:v>7.8220000000000001</c:v>
                </c:pt>
                <c:pt idx="7823" formatCode="General">
                  <c:v>7.8230000000000004</c:v>
                </c:pt>
                <c:pt idx="7824" formatCode="General">
                  <c:v>7.8239999999999998</c:v>
                </c:pt>
                <c:pt idx="7825" formatCode="General">
                  <c:v>7.8250000000000002</c:v>
                </c:pt>
                <c:pt idx="7826" formatCode="General">
                  <c:v>7.8259999999999996</c:v>
                </c:pt>
                <c:pt idx="7827" formatCode="General">
                  <c:v>7.827</c:v>
                </c:pt>
                <c:pt idx="7828" formatCode="General">
                  <c:v>7.8280000000000003</c:v>
                </c:pt>
                <c:pt idx="7829" formatCode="General">
                  <c:v>7.8289999999999997</c:v>
                </c:pt>
                <c:pt idx="7830" formatCode="General">
                  <c:v>7.83</c:v>
                </c:pt>
                <c:pt idx="7831" formatCode="General">
                  <c:v>7.8310000000000004</c:v>
                </c:pt>
                <c:pt idx="7832" formatCode="General">
                  <c:v>7.8319999999999999</c:v>
                </c:pt>
                <c:pt idx="7833" formatCode="General">
                  <c:v>7.8330000000000002</c:v>
                </c:pt>
                <c:pt idx="7834" formatCode="General">
                  <c:v>7.8339999999999996</c:v>
                </c:pt>
                <c:pt idx="7835" formatCode="General">
                  <c:v>7.835</c:v>
                </c:pt>
                <c:pt idx="7836" formatCode="General">
                  <c:v>7.8360000000000003</c:v>
                </c:pt>
                <c:pt idx="7837" formatCode="General">
                  <c:v>7.8369999999999997</c:v>
                </c:pt>
                <c:pt idx="7838" formatCode="General">
                  <c:v>7.8380000000000001</c:v>
                </c:pt>
                <c:pt idx="7839" formatCode="General">
                  <c:v>7.8390000000000004</c:v>
                </c:pt>
                <c:pt idx="7840" formatCode="General">
                  <c:v>7.84</c:v>
                </c:pt>
                <c:pt idx="7841" formatCode="General">
                  <c:v>7.8410000000000002</c:v>
                </c:pt>
                <c:pt idx="7842" formatCode="General">
                  <c:v>7.8419999999999996</c:v>
                </c:pt>
                <c:pt idx="7843" formatCode="General">
                  <c:v>7.843</c:v>
                </c:pt>
                <c:pt idx="7844" formatCode="General">
                  <c:v>7.8440000000000003</c:v>
                </c:pt>
                <c:pt idx="7845" formatCode="General">
                  <c:v>7.8449999999999998</c:v>
                </c:pt>
                <c:pt idx="7846" formatCode="General">
                  <c:v>7.8460000000000001</c:v>
                </c:pt>
                <c:pt idx="7847" formatCode="General">
                  <c:v>7.8470000000000004</c:v>
                </c:pt>
                <c:pt idx="7848" formatCode="General">
                  <c:v>7.8479999999999999</c:v>
                </c:pt>
                <c:pt idx="7849" formatCode="General">
                  <c:v>7.8490000000000002</c:v>
                </c:pt>
                <c:pt idx="7850" formatCode="General">
                  <c:v>7.85</c:v>
                </c:pt>
                <c:pt idx="7851" formatCode="General">
                  <c:v>7.851</c:v>
                </c:pt>
                <c:pt idx="7852" formatCode="General">
                  <c:v>7.8520000000000003</c:v>
                </c:pt>
                <c:pt idx="7853" formatCode="General">
                  <c:v>7.8529999999999998</c:v>
                </c:pt>
                <c:pt idx="7854" formatCode="General">
                  <c:v>7.8540000000000001</c:v>
                </c:pt>
                <c:pt idx="7855" formatCode="General">
                  <c:v>7.8550000000000004</c:v>
                </c:pt>
                <c:pt idx="7856" formatCode="General">
                  <c:v>7.8559999999999999</c:v>
                </c:pt>
                <c:pt idx="7857" formatCode="General">
                  <c:v>7.8570000000000002</c:v>
                </c:pt>
                <c:pt idx="7858" formatCode="General">
                  <c:v>7.8579999999999997</c:v>
                </c:pt>
                <c:pt idx="7859" formatCode="General">
                  <c:v>7.859</c:v>
                </c:pt>
                <c:pt idx="7860" formatCode="General">
                  <c:v>7.86</c:v>
                </c:pt>
                <c:pt idx="7861" formatCode="General">
                  <c:v>7.8609999999999998</c:v>
                </c:pt>
                <c:pt idx="7862" formatCode="General">
                  <c:v>7.8620000000000001</c:v>
                </c:pt>
                <c:pt idx="7863" formatCode="General">
                  <c:v>7.8630000000000004</c:v>
                </c:pt>
                <c:pt idx="7864" formatCode="General">
                  <c:v>7.8639999999999999</c:v>
                </c:pt>
                <c:pt idx="7865" formatCode="General">
                  <c:v>7.8650000000000002</c:v>
                </c:pt>
                <c:pt idx="7866" formatCode="General">
                  <c:v>7.8659999999999997</c:v>
                </c:pt>
                <c:pt idx="7867" formatCode="General">
                  <c:v>7.867</c:v>
                </c:pt>
                <c:pt idx="7868" formatCode="General">
                  <c:v>7.8680000000000003</c:v>
                </c:pt>
                <c:pt idx="7869" formatCode="General">
                  <c:v>7.8689999999999998</c:v>
                </c:pt>
                <c:pt idx="7870" formatCode="General">
                  <c:v>7.87</c:v>
                </c:pt>
                <c:pt idx="7871" formatCode="General">
                  <c:v>7.8710000000000004</c:v>
                </c:pt>
                <c:pt idx="7872" formatCode="General">
                  <c:v>7.8719999999999999</c:v>
                </c:pt>
                <c:pt idx="7873" formatCode="General">
                  <c:v>7.8730000000000002</c:v>
                </c:pt>
                <c:pt idx="7874" formatCode="General">
                  <c:v>7.8739999999999997</c:v>
                </c:pt>
                <c:pt idx="7875" formatCode="General">
                  <c:v>7.875</c:v>
                </c:pt>
                <c:pt idx="7876" formatCode="General">
                  <c:v>7.8760000000000003</c:v>
                </c:pt>
                <c:pt idx="7877" formatCode="General">
                  <c:v>7.8769999999999998</c:v>
                </c:pt>
                <c:pt idx="7878" formatCode="General">
                  <c:v>7.8780000000000001</c:v>
                </c:pt>
                <c:pt idx="7879" formatCode="General">
                  <c:v>7.8789999999999996</c:v>
                </c:pt>
                <c:pt idx="7880" formatCode="General">
                  <c:v>7.88</c:v>
                </c:pt>
                <c:pt idx="7881" formatCode="General">
                  <c:v>7.8810000000000002</c:v>
                </c:pt>
                <c:pt idx="7882" formatCode="General">
                  <c:v>7.8819999999999997</c:v>
                </c:pt>
                <c:pt idx="7883" formatCode="General">
                  <c:v>7.883</c:v>
                </c:pt>
                <c:pt idx="7884" formatCode="General">
                  <c:v>7.8840000000000003</c:v>
                </c:pt>
                <c:pt idx="7885" formatCode="General">
                  <c:v>7.8849999999999998</c:v>
                </c:pt>
                <c:pt idx="7886" formatCode="General">
                  <c:v>7.8860000000000001</c:v>
                </c:pt>
                <c:pt idx="7887" formatCode="General">
                  <c:v>7.8869999999999996</c:v>
                </c:pt>
                <c:pt idx="7888" formatCode="General">
                  <c:v>7.8879999999999999</c:v>
                </c:pt>
                <c:pt idx="7889" formatCode="General">
                  <c:v>7.8890000000000002</c:v>
                </c:pt>
                <c:pt idx="7890" formatCode="General">
                  <c:v>7.89</c:v>
                </c:pt>
                <c:pt idx="7891" formatCode="General">
                  <c:v>7.891</c:v>
                </c:pt>
                <c:pt idx="7892" formatCode="General">
                  <c:v>7.8920000000000003</c:v>
                </c:pt>
                <c:pt idx="7893" formatCode="General">
                  <c:v>7.8929999999999998</c:v>
                </c:pt>
                <c:pt idx="7894" formatCode="General">
                  <c:v>7.8940000000000001</c:v>
                </c:pt>
                <c:pt idx="7895" formatCode="General">
                  <c:v>7.8949999999999996</c:v>
                </c:pt>
                <c:pt idx="7896" formatCode="General">
                  <c:v>7.8959999999999999</c:v>
                </c:pt>
                <c:pt idx="7897" formatCode="General">
                  <c:v>7.8970000000000002</c:v>
                </c:pt>
                <c:pt idx="7898" formatCode="General">
                  <c:v>7.8979999999999997</c:v>
                </c:pt>
                <c:pt idx="7899" formatCode="General">
                  <c:v>7.899</c:v>
                </c:pt>
                <c:pt idx="7900" formatCode="General">
                  <c:v>7.9</c:v>
                </c:pt>
                <c:pt idx="7901" formatCode="General">
                  <c:v>7.9009999999999998</c:v>
                </c:pt>
                <c:pt idx="7902" formatCode="General">
                  <c:v>7.9020000000000001</c:v>
                </c:pt>
                <c:pt idx="7903" formatCode="General">
                  <c:v>7.9029999999999996</c:v>
                </c:pt>
                <c:pt idx="7904" formatCode="General">
                  <c:v>7.9039999999999999</c:v>
                </c:pt>
                <c:pt idx="7905" formatCode="General">
                  <c:v>7.9050000000000002</c:v>
                </c:pt>
                <c:pt idx="7906" formatCode="General">
                  <c:v>7.9059999999999997</c:v>
                </c:pt>
                <c:pt idx="7907" formatCode="General">
                  <c:v>7.907</c:v>
                </c:pt>
                <c:pt idx="7908" formatCode="General">
                  <c:v>7.9080000000000004</c:v>
                </c:pt>
                <c:pt idx="7909" formatCode="General">
                  <c:v>7.9089999999999998</c:v>
                </c:pt>
                <c:pt idx="7910" formatCode="General">
                  <c:v>7.91</c:v>
                </c:pt>
                <c:pt idx="7911" formatCode="General">
                  <c:v>7.9109999999999996</c:v>
                </c:pt>
                <c:pt idx="7912" formatCode="General">
                  <c:v>7.9119999999999999</c:v>
                </c:pt>
                <c:pt idx="7913" formatCode="General">
                  <c:v>7.9130000000000003</c:v>
                </c:pt>
                <c:pt idx="7914" formatCode="General">
                  <c:v>7.9139999999999997</c:v>
                </c:pt>
                <c:pt idx="7915" formatCode="General">
                  <c:v>7.915</c:v>
                </c:pt>
                <c:pt idx="7916" formatCode="General">
                  <c:v>7.9160000000000004</c:v>
                </c:pt>
                <c:pt idx="7917" formatCode="General">
                  <c:v>7.9169999999999998</c:v>
                </c:pt>
                <c:pt idx="7918" formatCode="General">
                  <c:v>7.9180000000000001</c:v>
                </c:pt>
                <c:pt idx="7919" formatCode="General">
                  <c:v>7.9189999999999996</c:v>
                </c:pt>
                <c:pt idx="7920" formatCode="General">
                  <c:v>7.92</c:v>
                </c:pt>
                <c:pt idx="7921" formatCode="General">
                  <c:v>7.9210000000000003</c:v>
                </c:pt>
                <c:pt idx="7922" formatCode="General">
                  <c:v>7.9219999999999997</c:v>
                </c:pt>
                <c:pt idx="7923" formatCode="General">
                  <c:v>7.923</c:v>
                </c:pt>
                <c:pt idx="7924" formatCode="General">
                  <c:v>7.9240000000000004</c:v>
                </c:pt>
                <c:pt idx="7925" formatCode="General">
                  <c:v>7.9249999999999998</c:v>
                </c:pt>
                <c:pt idx="7926" formatCode="General">
                  <c:v>7.9260000000000002</c:v>
                </c:pt>
                <c:pt idx="7927" formatCode="General">
                  <c:v>7.9269999999999996</c:v>
                </c:pt>
                <c:pt idx="7928" formatCode="General">
                  <c:v>7.9279999999999999</c:v>
                </c:pt>
                <c:pt idx="7929" formatCode="General">
                  <c:v>7.9290000000000003</c:v>
                </c:pt>
                <c:pt idx="7930" formatCode="General">
                  <c:v>7.93</c:v>
                </c:pt>
                <c:pt idx="7931" formatCode="General">
                  <c:v>7.931</c:v>
                </c:pt>
                <c:pt idx="7932" formatCode="General">
                  <c:v>7.9320000000000004</c:v>
                </c:pt>
                <c:pt idx="7933" formatCode="General">
                  <c:v>7.9329999999999998</c:v>
                </c:pt>
                <c:pt idx="7934" formatCode="General">
                  <c:v>7.9340000000000002</c:v>
                </c:pt>
                <c:pt idx="7935" formatCode="General">
                  <c:v>7.9349999999999996</c:v>
                </c:pt>
                <c:pt idx="7936" formatCode="General">
                  <c:v>7.9359999999999999</c:v>
                </c:pt>
                <c:pt idx="7937" formatCode="General">
                  <c:v>7.9370000000000003</c:v>
                </c:pt>
                <c:pt idx="7938" formatCode="General">
                  <c:v>7.9379999999999997</c:v>
                </c:pt>
                <c:pt idx="7939" formatCode="General">
                  <c:v>7.9390000000000001</c:v>
                </c:pt>
                <c:pt idx="7940" formatCode="General">
                  <c:v>7.94</c:v>
                </c:pt>
                <c:pt idx="7941" formatCode="General">
                  <c:v>7.9409999999999998</c:v>
                </c:pt>
                <c:pt idx="7942" formatCode="General">
                  <c:v>7.9420000000000002</c:v>
                </c:pt>
                <c:pt idx="7943" formatCode="General">
                  <c:v>7.9429999999999996</c:v>
                </c:pt>
                <c:pt idx="7944" formatCode="General">
                  <c:v>7.944</c:v>
                </c:pt>
                <c:pt idx="7945" formatCode="General">
                  <c:v>7.9450000000000003</c:v>
                </c:pt>
                <c:pt idx="7946" formatCode="General">
                  <c:v>7.9459999999999997</c:v>
                </c:pt>
                <c:pt idx="7947" formatCode="General">
                  <c:v>7.9470000000000001</c:v>
                </c:pt>
                <c:pt idx="7948" formatCode="General">
                  <c:v>7.9480000000000004</c:v>
                </c:pt>
                <c:pt idx="7949" formatCode="General">
                  <c:v>7.9489999999999998</c:v>
                </c:pt>
                <c:pt idx="7950" formatCode="General">
                  <c:v>7.95</c:v>
                </c:pt>
                <c:pt idx="7951" formatCode="General">
                  <c:v>7.9509999999999996</c:v>
                </c:pt>
                <c:pt idx="7952" formatCode="General">
                  <c:v>7.952</c:v>
                </c:pt>
                <c:pt idx="7953" formatCode="General">
                  <c:v>7.9530000000000003</c:v>
                </c:pt>
                <c:pt idx="7954" formatCode="General">
                  <c:v>7.9539999999999997</c:v>
                </c:pt>
                <c:pt idx="7955" formatCode="General">
                  <c:v>7.9550000000000001</c:v>
                </c:pt>
                <c:pt idx="7956" formatCode="General">
                  <c:v>7.9560000000000004</c:v>
                </c:pt>
                <c:pt idx="7957" formatCode="General">
                  <c:v>7.9569999999999999</c:v>
                </c:pt>
                <c:pt idx="7958" formatCode="General">
                  <c:v>7.9580000000000002</c:v>
                </c:pt>
                <c:pt idx="7959" formatCode="General">
                  <c:v>7.9589999999999996</c:v>
                </c:pt>
                <c:pt idx="7960" formatCode="General">
                  <c:v>7.96</c:v>
                </c:pt>
                <c:pt idx="7961" formatCode="General">
                  <c:v>7.9610000000000003</c:v>
                </c:pt>
                <c:pt idx="7962" formatCode="General">
                  <c:v>7.9619999999999997</c:v>
                </c:pt>
                <c:pt idx="7963" formatCode="General">
                  <c:v>7.9630000000000001</c:v>
                </c:pt>
                <c:pt idx="7964" formatCode="General">
                  <c:v>7.9640000000000004</c:v>
                </c:pt>
                <c:pt idx="7965" formatCode="General">
                  <c:v>7.9649999999999999</c:v>
                </c:pt>
                <c:pt idx="7966" formatCode="General">
                  <c:v>7.9660000000000002</c:v>
                </c:pt>
                <c:pt idx="7967" formatCode="General">
                  <c:v>7.9669999999999996</c:v>
                </c:pt>
                <c:pt idx="7968" formatCode="General">
                  <c:v>7.968</c:v>
                </c:pt>
                <c:pt idx="7969" formatCode="General">
                  <c:v>7.9690000000000003</c:v>
                </c:pt>
                <c:pt idx="7970" formatCode="General">
                  <c:v>7.97</c:v>
                </c:pt>
                <c:pt idx="7971" formatCode="General">
                  <c:v>7.9710000000000001</c:v>
                </c:pt>
                <c:pt idx="7972" formatCode="General">
                  <c:v>7.9720000000000004</c:v>
                </c:pt>
                <c:pt idx="7973" formatCode="General">
                  <c:v>7.9729999999999999</c:v>
                </c:pt>
                <c:pt idx="7974" formatCode="General">
                  <c:v>7.9740000000000002</c:v>
                </c:pt>
                <c:pt idx="7975" formatCode="General">
                  <c:v>7.9749999999999996</c:v>
                </c:pt>
                <c:pt idx="7976" formatCode="General">
                  <c:v>7.976</c:v>
                </c:pt>
                <c:pt idx="7977" formatCode="General">
                  <c:v>7.9770000000000003</c:v>
                </c:pt>
                <c:pt idx="7978" formatCode="General">
                  <c:v>7.9779999999999998</c:v>
                </c:pt>
                <c:pt idx="7979" formatCode="General">
                  <c:v>7.9790000000000001</c:v>
                </c:pt>
                <c:pt idx="7980" formatCode="General">
                  <c:v>7.98</c:v>
                </c:pt>
                <c:pt idx="7981" formatCode="General">
                  <c:v>7.9809999999999999</c:v>
                </c:pt>
                <c:pt idx="7982" formatCode="General">
                  <c:v>7.9820000000000002</c:v>
                </c:pt>
                <c:pt idx="7983" formatCode="General">
                  <c:v>7.9829999999999997</c:v>
                </c:pt>
                <c:pt idx="7984" formatCode="General">
                  <c:v>7.984</c:v>
                </c:pt>
                <c:pt idx="7985" formatCode="General">
                  <c:v>7.9850000000000003</c:v>
                </c:pt>
                <c:pt idx="7986" formatCode="General">
                  <c:v>7.9859999999999998</c:v>
                </c:pt>
                <c:pt idx="7987" formatCode="General">
                  <c:v>7.9870000000000001</c:v>
                </c:pt>
                <c:pt idx="7988" formatCode="General">
                  <c:v>7.9880000000000004</c:v>
                </c:pt>
                <c:pt idx="7989" formatCode="General">
                  <c:v>7.9889999999999999</c:v>
                </c:pt>
                <c:pt idx="7990" formatCode="General">
                  <c:v>7.99</c:v>
                </c:pt>
                <c:pt idx="7991" formatCode="General">
                  <c:v>7.9909999999999997</c:v>
                </c:pt>
                <c:pt idx="7992" formatCode="General">
                  <c:v>7.992</c:v>
                </c:pt>
                <c:pt idx="7993" formatCode="General">
                  <c:v>7.9930000000000003</c:v>
                </c:pt>
                <c:pt idx="7994" formatCode="General">
                  <c:v>7.9939999999999998</c:v>
                </c:pt>
                <c:pt idx="7995" formatCode="General">
                  <c:v>7.9950000000000001</c:v>
                </c:pt>
                <c:pt idx="7996" formatCode="General">
                  <c:v>7.9960000000000004</c:v>
                </c:pt>
                <c:pt idx="7997" formatCode="General">
                  <c:v>7.9969999999999999</c:v>
                </c:pt>
                <c:pt idx="7998" formatCode="General">
                  <c:v>7.9980000000000002</c:v>
                </c:pt>
                <c:pt idx="7999" formatCode="General">
                  <c:v>7.9989999999999997</c:v>
                </c:pt>
                <c:pt idx="8000" formatCode="General">
                  <c:v>8</c:v>
                </c:pt>
                <c:pt idx="8001" formatCode="General">
                  <c:v>8.0009999999999994</c:v>
                </c:pt>
                <c:pt idx="8002" formatCode="General">
                  <c:v>8.0020000000000007</c:v>
                </c:pt>
                <c:pt idx="8003" formatCode="General">
                  <c:v>8.0030000000000001</c:v>
                </c:pt>
                <c:pt idx="8004" formatCode="General">
                  <c:v>8.0039999999999996</c:v>
                </c:pt>
                <c:pt idx="8005" formatCode="General">
                  <c:v>8.0050000000000008</c:v>
                </c:pt>
                <c:pt idx="8006" formatCode="General">
                  <c:v>8.0060000000000002</c:v>
                </c:pt>
                <c:pt idx="8007" formatCode="General">
                  <c:v>8.0069999999999997</c:v>
                </c:pt>
                <c:pt idx="8008" formatCode="General">
                  <c:v>8.0079999999999991</c:v>
                </c:pt>
                <c:pt idx="8009" formatCode="General">
                  <c:v>8.0090000000000003</c:v>
                </c:pt>
                <c:pt idx="8010" formatCode="General">
                  <c:v>8.01</c:v>
                </c:pt>
                <c:pt idx="8011" formatCode="General">
                  <c:v>8.0109999999999992</c:v>
                </c:pt>
                <c:pt idx="8012" formatCode="General">
                  <c:v>8.0120000000000005</c:v>
                </c:pt>
                <c:pt idx="8013" formatCode="General">
                  <c:v>8.0129999999999999</c:v>
                </c:pt>
                <c:pt idx="8014" formatCode="General">
                  <c:v>8.0139999999999993</c:v>
                </c:pt>
                <c:pt idx="8015" formatCode="General">
                  <c:v>8.0150000000000006</c:v>
                </c:pt>
                <c:pt idx="8016" formatCode="General">
                  <c:v>8.016</c:v>
                </c:pt>
                <c:pt idx="8017" formatCode="General">
                  <c:v>8.0169999999999995</c:v>
                </c:pt>
                <c:pt idx="8018" formatCode="General">
                  <c:v>8.0180000000000007</c:v>
                </c:pt>
                <c:pt idx="8019" formatCode="General">
                  <c:v>8.0190000000000001</c:v>
                </c:pt>
                <c:pt idx="8020" formatCode="General">
                  <c:v>8.02</c:v>
                </c:pt>
                <c:pt idx="8021" formatCode="General">
                  <c:v>8.0210000000000008</c:v>
                </c:pt>
                <c:pt idx="8022" formatCode="General">
                  <c:v>8.0220000000000002</c:v>
                </c:pt>
                <c:pt idx="8023" formatCode="General">
                  <c:v>8.0229999999999997</c:v>
                </c:pt>
                <c:pt idx="8024" formatCode="General">
                  <c:v>8.0239999999999991</c:v>
                </c:pt>
                <c:pt idx="8025" formatCode="General">
                  <c:v>8.0250000000000004</c:v>
                </c:pt>
                <c:pt idx="8026" formatCode="General">
                  <c:v>8.0259999999999998</c:v>
                </c:pt>
                <c:pt idx="8027" formatCode="General">
                  <c:v>8.0269999999999992</c:v>
                </c:pt>
                <c:pt idx="8028" formatCode="General">
                  <c:v>8.0280000000000005</c:v>
                </c:pt>
                <c:pt idx="8029" formatCode="General">
                  <c:v>8.0289999999999999</c:v>
                </c:pt>
                <c:pt idx="8030" formatCode="General">
                  <c:v>8.0299999999999994</c:v>
                </c:pt>
                <c:pt idx="8031" formatCode="General">
                  <c:v>8.0310000000000006</c:v>
                </c:pt>
                <c:pt idx="8032" formatCode="General">
                  <c:v>8.032</c:v>
                </c:pt>
                <c:pt idx="8033" formatCode="General">
                  <c:v>8.0329999999999995</c:v>
                </c:pt>
                <c:pt idx="8034" formatCode="General">
                  <c:v>8.0340000000000007</c:v>
                </c:pt>
                <c:pt idx="8035" formatCode="General">
                  <c:v>8.0350000000000001</c:v>
                </c:pt>
                <c:pt idx="8036" formatCode="General">
                  <c:v>8.0359999999999996</c:v>
                </c:pt>
                <c:pt idx="8037" formatCode="General">
                  <c:v>8.0370000000000008</c:v>
                </c:pt>
                <c:pt idx="8038" formatCode="General">
                  <c:v>8.0380000000000003</c:v>
                </c:pt>
                <c:pt idx="8039" formatCode="General">
                  <c:v>8.0389999999999997</c:v>
                </c:pt>
                <c:pt idx="8040" formatCode="General">
                  <c:v>8.0399999999999991</c:v>
                </c:pt>
                <c:pt idx="8041" formatCode="General">
                  <c:v>8.0410000000000004</c:v>
                </c:pt>
                <c:pt idx="8042" formatCode="General">
                  <c:v>8.0419999999999998</c:v>
                </c:pt>
                <c:pt idx="8043" formatCode="General">
                  <c:v>8.0429999999999993</c:v>
                </c:pt>
                <c:pt idx="8044" formatCode="General">
                  <c:v>8.0440000000000005</c:v>
                </c:pt>
                <c:pt idx="8045" formatCode="General">
                  <c:v>8.0449999999999999</c:v>
                </c:pt>
                <c:pt idx="8046" formatCode="General">
                  <c:v>8.0459999999999994</c:v>
                </c:pt>
                <c:pt idx="8047" formatCode="General">
                  <c:v>8.0470000000000006</c:v>
                </c:pt>
                <c:pt idx="8048" formatCode="General">
                  <c:v>8.048</c:v>
                </c:pt>
                <c:pt idx="8049" formatCode="General">
                  <c:v>8.0489999999999995</c:v>
                </c:pt>
                <c:pt idx="8050" formatCode="General">
                  <c:v>8.0500000000000007</c:v>
                </c:pt>
                <c:pt idx="8051" formatCode="General">
                  <c:v>8.0510000000000002</c:v>
                </c:pt>
                <c:pt idx="8052" formatCode="General">
                  <c:v>8.0519999999999996</c:v>
                </c:pt>
                <c:pt idx="8053" formatCode="General">
                  <c:v>8.0530000000000008</c:v>
                </c:pt>
                <c:pt idx="8054" formatCode="General">
                  <c:v>8.0540000000000003</c:v>
                </c:pt>
                <c:pt idx="8055" formatCode="General">
                  <c:v>8.0549999999999997</c:v>
                </c:pt>
                <c:pt idx="8056" formatCode="General">
                  <c:v>8.0559999999999992</c:v>
                </c:pt>
                <c:pt idx="8057" formatCode="General">
                  <c:v>8.0570000000000004</c:v>
                </c:pt>
                <c:pt idx="8058" formatCode="General">
                  <c:v>8.0579999999999998</c:v>
                </c:pt>
                <c:pt idx="8059" formatCode="General">
                  <c:v>8.0589999999999993</c:v>
                </c:pt>
                <c:pt idx="8060" formatCode="General">
                  <c:v>8.06</c:v>
                </c:pt>
                <c:pt idx="8061" formatCode="General">
                  <c:v>8.0609999999999999</c:v>
                </c:pt>
                <c:pt idx="8062" formatCode="General">
                  <c:v>8.0619999999999994</c:v>
                </c:pt>
                <c:pt idx="8063" formatCode="General">
                  <c:v>8.0630000000000006</c:v>
                </c:pt>
                <c:pt idx="8064" formatCode="General">
                  <c:v>8.0640000000000001</c:v>
                </c:pt>
                <c:pt idx="8065" formatCode="General">
                  <c:v>8.0649999999999995</c:v>
                </c:pt>
                <c:pt idx="8066" formatCode="General">
                  <c:v>8.0660000000000007</c:v>
                </c:pt>
                <c:pt idx="8067" formatCode="General">
                  <c:v>8.0670000000000002</c:v>
                </c:pt>
                <c:pt idx="8068" formatCode="General">
                  <c:v>8.0679999999999996</c:v>
                </c:pt>
                <c:pt idx="8069" formatCode="General">
                  <c:v>8.0690000000000008</c:v>
                </c:pt>
                <c:pt idx="8070" formatCode="General">
                  <c:v>8.07</c:v>
                </c:pt>
                <c:pt idx="8071" formatCode="General">
                  <c:v>8.0709999999999997</c:v>
                </c:pt>
                <c:pt idx="8072" formatCode="General">
                  <c:v>8.0719999999999992</c:v>
                </c:pt>
                <c:pt idx="8073" formatCode="General">
                  <c:v>8.0730000000000004</c:v>
                </c:pt>
                <c:pt idx="8074" formatCode="General">
                  <c:v>8.0739999999999998</c:v>
                </c:pt>
                <c:pt idx="8075" formatCode="General">
                  <c:v>8.0749999999999993</c:v>
                </c:pt>
                <c:pt idx="8076" formatCode="General">
                  <c:v>8.0760000000000005</c:v>
                </c:pt>
                <c:pt idx="8077" formatCode="General">
                  <c:v>8.077</c:v>
                </c:pt>
                <c:pt idx="8078" formatCode="General">
                  <c:v>8.0779999999999994</c:v>
                </c:pt>
                <c:pt idx="8079" formatCode="General">
                  <c:v>8.0790000000000006</c:v>
                </c:pt>
                <c:pt idx="8080" formatCode="General">
                  <c:v>8.08</c:v>
                </c:pt>
                <c:pt idx="8081" formatCode="General">
                  <c:v>8.0809999999999995</c:v>
                </c:pt>
                <c:pt idx="8082" formatCode="General">
                  <c:v>8.0820000000000007</c:v>
                </c:pt>
                <c:pt idx="8083" formatCode="General">
                  <c:v>8.0830000000000002</c:v>
                </c:pt>
                <c:pt idx="8084" formatCode="General">
                  <c:v>8.0839999999999996</c:v>
                </c:pt>
                <c:pt idx="8085" formatCode="General">
                  <c:v>8.0850000000000009</c:v>
                </c:pt>
                <c:pt idx="8086" formatCode="General">
                  <c:v>8.0860000000000003</c:v>
                </c:pt>
                <c:pt idx="8087" formatCode="General">
                  <c:v>8.0869999999999997</c:v>
                </c:pt>
                <c:pt idx="8088" formatCode="General">
                  <c:v>8.0879999999999992</c:v>
                </c:pt>
                <c:pt idx="8089" formatCode="General">
                  <c:v>8.0890000000000004</c:v>
                </c:pt>
                <c:pt idx="8090" formatCode="General">
                  <c:v>8.09</c:v>
                </c:pt>
                <c:pt idx="8091" formatCode="General">
                  <c:v>8.0909999999999993</c:v>
                </c:pt>
                <c:pt idx="8092" formatCode="General">
                  <c:v>8.0920000000000005</c:v>
                </c:pt>
                <c:pt idx="8093" formatCode="General">
                  <c:v>8.093</c:v>
                </c:pt>
                <c:pt idx="8094" formatCode="General">
                  <c:v>8.0939999999999994</c:v>
                </c:pt>
                <c:pt idx="8095" formatCode="General">
                  <c:v>8.0950000000000006</c:v>
                </c:pt>
                <c:pt idx="8096" formatCode="General">
                  <c:v>8.0960000000000001</c:v>
                </c:pt>
                <c:pt idx="8097" formatCode="General">
                  <c:v>8.0969999999999995</c:v>
                </c:pt>
                <c:pt idx="8098" formatCode="General">
                  <c:v>8.0980000000000008</c:v>
                </c:pt>
                <c:pt idx="8099" formatCode="General">
                  <c:v>8.0990000000000002</c:v>
                </c:pt>
                <c:pt idx="8100" formatCode="General">
                  <c:v>8.1</c:v>
                </c:pt>
                <c:pt idx="8101" formatCode="General">
                  <c:v>8.1010000000000009</c:v>
                </c:pt>
                <c:pt idx="8102" formatCode="General">
                  <c:v>8.1020000000000003</c:v>
                </c:pt>
                <c:pt idx="8103" formatCode="General">
                  <c:v>8.1029999999999998</c:v>
                </c:pt>
                <c:pt idx="8104" formatCode="General">
                  <c:v>8.1039999999999992</c:v>
                </c:pt>
                <c:pt idx="8105" formatCode="General">
                  <c:v>8.1050000000000004</c:v>
                </c:pt>
                <c:pt idx="8106" formatCode="General">
                  <c:v>8.1059999999999999</c:v>
                </c:pt>
                <c:pt idx="8107" formatCode="General">
                  <c:v>8.1069999999999993</c:v>
                </c:pt>
                <c:pt idx="8108" formatCode="General">
                  <c:v>8.1080000000000005</c:v>
                </c:pt>
                <c:pt idx="8109" formatCode="General">
                  <c:v>8.109</c:v>
                </c:pt>
                <c:pt idx="8110" formatCode="General">
                  <c:v>8.11</c:v>
                </c:pt>
                <c:pt idx="8111" formatCode="General">
                  <c:v>8.1110000000000007</c:v>
                </c:pt>
                <c:pt idx="8112" formatCode="General">
                  <c:v>8.1120000000000001</c:v>
                </c:pt>
                <c:pt idx="8113" formatCode="General">
                  <c:v>8.1129999999999995</c:v>
                </c:pt>
                <c:pt idx="8114" formatCode="General">
                  <c:v>8.1140000000000008</c:v>
                </c:pt>
                <c:pt idx="8115" formatCode="General">
                  <c:v>8.1150000000000002</c:v>
                </c:pt>
                <c:pt idx="8116" formatCode="General">
                  <c:v>8.1159999999999997</c:v>
                </c:pt>
                <c:pt idx="8117" formatCode="General">
                  <c:v>8.1170000000000009</c:v>
                </c:pt>
                <c:pt idx="8118" formatCode="General">
                  <c:v>8.1180000000000003</c:v>
                </c:pt>
                <c:pt idx="8119" formatCode="General">
                  <c:v>8.1189999999999998</c:v>
                </c:pt>
                <c:pt idx="8120" formatCode="General">
                  <c:v>8.1199999999999992</c:v>
                </c:pt>
                <c:pt idx="8121" formatCode="General">
                  <c:v>8.1210000000000004</c:v>
                </c:pt>
                <c:pt idx="8122" formatCode="General">
                  <c:v>8.1219999999999999</c:v>
                </c:pt>
                <c:pt idx="8123" formatCode="General">
                  <c:v>8.1229999999999993</c:v>
                </c:pt>
                <c:pt idx="8124" formatCode="General">
                  <c:v>8.1240000000000006</c:v>
                </c:pt>
                <c:pt idx="8125" formatCode="General">
                  <c:v>8.125</c:v>
                </c:pt>
                <c:pt idx="8126" formatCode="General">
                  <c:v>8.1259999999999994</c:v>
                </c:pt>
                <c:pt idx="8127" formatCode="General">
                  <c:v>8.1270000000000007</c:v>
                </c:pt>
                <c:pt idx="8128" formatCode="General">
                  <c:v>8.1280000000000001</c:v>
                </c:pt>
                <c:pt idx="8129" formatCode="General">
                  <c:v>8.1289999999999996</c:v>
                </c:pt>
                <c:pt idx="8130" formatCode="General">
                  <c:v>8.1300000000000008</c:v>
                </c:pt>
                <c:pt idx="8131" formatCode="General">
                  <c:v>8.1310000000000002</c:v>
                </c:pt>
                <c:pt idx="8132" formatCode="General">
                  <c:v>8.1319999999999997</c:v>
                </c:pt>
                <c:pt idx="8133" formatCode="General">
                  <c:v>8.1329999999999991</c:v>
                </c:pt>
                <c:pt idx="8134" formatCode="General">
                  <c:v>8.1340000000000003</c:v>
                </c:pt>
                <c:pt idx="8135" formatCode="General">
                  <c:v>8.1349999999999998</c:v>
                </c:pt>
                <c:pt idx="8136" formatCode="General">
                  <c:v>8.1359999999999992</c:v>
                </c:pt>
                <c:pt idx="8137" formatCode="General">
                  <c:v>8.1370000000000005</c:v>
                </c:pt>
                <c:pt idx="8138" formatCode="General">
                  <c:v>8.1379999999999999</c:v>
                </c:pt>
                <c:pt idx="8139" formatCode="General">
                  <c:v>8.1389999999999993</c:v>
                </c:pt>
                <c:pt idx="8140" formatCode="General">
                  <c:v>8.14</c:v>
                </c:pt>
                <c:pt idx="8141" formatCode="General">
                  <c:v>8.141</c:v>
                </c:pt>
                <c:pt idx="8142" formatCode="General">
                  <c:v>8.1419999999999995</c:v>
                </c:pt>
                <c:pt idx="8143" formatCode="General">
                  <c:v>8.1430000000000007</c:v>
                </c:pt>
                <c:pt idx="8144" formatCode="General">
                  <c:v>8.1440000000000001</c:v>
                </c:pt>
                <c:pt idx="8145" formatCode="General">
                  <c:v>8.1449999999999996</c:v>
                </c:pt>
                <c:pt idx="8146" formatCode="General">
                  <c:v>8.1460000000000008</c:v>
                </c:pt>
                <c:pt idx="8147" formatCode="General">
                  <c:v>8.1470000000000002</c:v>
                </c:pt>
                <c:pt idx="8148" formatCode="General">
                  <c:v>8.1479999999999997</c:v>
                </c:pt>
                <c:pt idx="8149" formatCode="General">
                  <c:v>8.1489999999999991</c:v>
                </c:pt>
                <c:pt idx="8150" formatCode="General">
                  <c:v>8.15</c:v>
                </c:pt>
                <c:pt idx="8151" formatCode="General">
                  <c:v>8.1509999999999998</c:v>
                </c:pt>
                <c:pt idx="8152" formatCode="General">
                  <c:v>8.1519999999999992</c:v>
                </c:pt>
                <c:pt idx="8153" formatCode="General">
                  <c:v>8.1530000000000005</c:v>
                </c:pt>
                <c:pt idx="8154" formatCode="General">
                  <c:v>8.1539999999999999</c:v>
                </c:pt>
                <c:pt idx="8155" formatCode="General">
                  <c:v>8.1549999999999994</c:v>
                </c:pt>
                <c:pt idx="8156" formatCode="General">
                  <c:v>8.1560000000000006</c:v>
                </c:pt>
                <c:pt idx="8157" formatCode="General">
                  <c:v>8.157</c:v>
                </c:pt>
                <c:pt idx="8158" formatCode="General">
                  <c:v>8.1579999999999995</c:v>
                </c:pt>
                <c:pt idx="8159" formatCode="General">
                  <c:v>8.1590000000000007</c:v>
                </c:pt>
                <c:pt idx="8160" formatCode="General">
                  <c:v>8.16</c:v>
                </c:pt>
                <c:pt idx="8161" formatCode="General">
                  <c:v>8.1609999999999996</c:v>
                </c:pt>
                <c:pt idx="8162" formatCode="General">
                  <c:v>8.1620000000000008</c:v>
                </c:pt>
                <c:pt idx="8163" formatCode="General">
                  <c:v>8.1630000000000003</c:v>
                </c:pt>
                <c:pt idx="8164" formatCode="General">
                  <c:v>8.1639999999999997</c:v>
                </c:pt>
                <c:pt idx="8165" formatCode="General">
                  <c:v>8.1649999999999991</c:v>
                </c:pt>
                <c:pt idx="8166" formatCode="General">
                  <c:v>8.1660000000000004</c:v>
                </c:pt>
                <c:pt idx="8167" formatCode="General">
                  <c:v>8.1669999999999998</c:v>
                </c:pt>
                <c:pt idx="8168" formatCode="General">
                  <c:v>8.1679999999999993</c:v>
                </c:pt>
                <c:pt idx="8169" formatCode="General">
                  <c:v>8.1690000000000005</c:v>
                </c:pt>
                <c:pt idx="8170" formatCode="General">
                  <c:v>8.17</c:v>
                </c:pt>
                <c:pt idx="8171" formatCode="General">
                  <c:v>8.1709999999999994</c:v>
                </c:pt>
                <c:pt idx="8172" formatCode="General">
                  <c:v>8.1720000000000006</c:v>
                </c:pt>
                <c:pt idx="8173" formatCode="General">
                  <c:v>8.173</c:v>
                </c:pt>
                <c:pt idx="8174" formatCode="General">
                  <c:v>8.1739999999999995</c:v>
                </c:pt>
                <c:pt idx="8175" formatCode="General">
                  <c:v>8.1750000000000007</c:v>
                </c:pt>
                <c:pt idx="8176" formatCode="General">
                  <c:v>8.1760000000000002</c:v>
                </c:pt>
                <c:pt idx="8177" formatCode="General">
                  <c:v>8.1769999999999996</c:v>
                </c:pt>
                <c:pt idx="8178" formatCode="General">
                  <c:v>8.1780000000000008</c:v>
                </c:pt>
                <c:pt idx="8179" formatCode="General">
                  <c:v>8.1790000000000003</c:v>
                </c:pt>
                <c:pt idx="8180" formatCode="General">
                  <c:v>8.18</c:v>
                </c:pt>
                <c:pt idx="8181" formatCode="General">
                  <c:v>8.1809999999999992</c:v>
                </c:pt>
                <c:pt idx="8182" formatCode="General">
                  <c:v>8.1820000000000004</c:v>
                </c:pt>
                <c:pt idx="8183" formatCode="General">
                  <c:v>8.1829999999999998</c:v>
                </c:pt>
                <c:pt idx="8184" formatCode="General">
                  <c:v>8.1839999999999993</c:v>
                </c:pt>
                <c:pt idx="8185" formatCode="General">
                  <c:v>8.1850000000000005</c:v>
                </c:pt>
                <c:pt idx="8186" formatCode="General">
                  <c:v>8.1859999999999999</c:v>
                </c:pt>
                <c:pt idx="8187" formatCode="General">
                  <c:v>8.1869999999999994</c:v>
                </c:pt>
                <c:pt idx="8188" formatCode="General">
                  <c:v>8.1880000000000006</c:v>
                </c:pt>
                <c:pt idx="8189" formatCode="General">
                  <c:v>8.1890000000000001</c:v>
                </c:pt>
                <c:pt idx="8190" formatCode="General">
                  <c:v>8.19</c:v>
                </c:pt>
                <c:pt idx="8191" formatCode="General">
                  <c:v>8.1910000000000007</c:v>
                </c:pt>
                <c:pt idx="8192" formatCode="General">
                  <c:v>8.1920000000000002</c:v>
                </c:pt>
                <c:pt idx="8193" formatCode="General">
                  <c:v>8.1929999999999996</c:v>
                </c:pt>
                <c:pt idx="8194" formatCode="General">
                  <c:v>8.1940000000000008</c:v>
                </c:pt>
                <c:pt idx="8195" formatCode="General">
                  <c:v>8.1950000000000003</c:v>
                </c:pt>
                <c:pt idx="8196" formatCode="General">
                  <c:v>8.1959999999999997</c:v>
                </c:pt>
                <c:pt idx="8197" formatCode="General">
                  <c:v>8.1969999999999992</c:v>
                </c:pt>
                <c:pt idx="8198" formatCode="General">
                  <c:v>8.1980000000000004</c:v>
                </c:pt>
                <c:pt idx="8199" formatCode="General">
                  <c:v>8.1989999999999998</c:v>
                </c:pt>
                <c:pt idx="8200" formatCode="General">
                  <c:v>8.1999999999999993</c:v>
                </c:pt>
                <c:pt idx="8201" formatCode="General">
                  <c:v>8.2010000000000005</c:v>
                </c:pt>
                <c:pt idx="8202" formatCode="General">
                  <c:v>8.202</c:v>
                </c:pt>
                <c:pt idx="8203" formatCode="General">
                  <c:v>8.2029999999999994</c:v>
                </c:pt>
                <c:pt idx="8204" formatCode="General">
                  <c:v>8.2040000000000006</c:v>
                </c:pt>
                <c:pt idx="8205" formatCode="General">
                  <c:v>8.2050000000000001</c:v>
                </c:pt>
                <c:pt idx="8206" formatCode="General">
                  <c:v>8.2059999999999995</c:v>
                </c:pt>
                <c:pt idx="8207" formatCode="General">
                  <c:v>8.2070000000000007</c:v>
                </c:pt>
                <c:pt idx="8208" formatCode="General">
                  <c:v>8.2080000000000002</c:v>
                </c:pt>
                <c:pt idx="8209" formatCode="General">
                  <c:v>8.2089999999999996</c:v>
                </c:pt>
                <c:pt idx="8210" formatCode="General">
                  <c:v>8.2100000000000009</c:v>
                </c:pt>
                <c:pt idx="8211" formatCode="General">
                  <c:v>8.2110000000000003</c:v>
                </c:pt>
                <c:pt idx="8212" formatCode="General">
                  <c:v>8.2119999999999997</c:v>
                </c:pt>
                <c:pt idx="8213" formatCode="General">
                  <c:v>8.2129999999999992</c:v>
                </c:pt>
                <c:pt idx="8214" formatCode="General">
                  <c:v>8.2140000000000004</c:v>
                </c:pt>
                <c:pt idx="8215" formatCode="General">
                  <c:v>8.2149999999999999</c:v>
                </c:pt>
                <c:pt idx="8216" formatCode="General">
                  <c:v>8.2159999999999993</c:v>
                </c:pt>
                <c:pt idx="8217" formatCode="General">
                  <c:v>8.2170000000000005</c:v>
                </c:pt>
                <c:pt idx="8218" formatCode="General">
                  <c:v>8.218</c:v>
                </c:pt>
                <c:pt idx="8219" formatCode="General">
                  <c:v>8.2189999999999994</c:v>
                </c:pt>
                <c:pt idx="8220" formatCode="General">
                  <c:v>8.2200000000000006</c:v>
                </c:pt>
                <c:pt idx="8221" formatCode="General">
                  <c:v>8.2210000000000001</c:v>
                </c:pt>
                <c:pt idx="8222" formatCode="General">
                  <c:v>8.2219999999999995</c:v>
                </c:pt>
                <c:pt idx="8223" formatCode="General">
                  <c:v>8.2230000000000008</c:v>
                </c:pt>
                <c:pt idx="8224" formatCode="General">
                  <c:v>8.2240000000000002</c:v>
                </c:pt>
                <c:pt idx="8225" formatCode="General">
                  <c:v>8.2249999999999996</c:v>
                </c:pt>
                <c:pt idx="8226" formatCode="General">
                  <c:v>8.2260000000000009</c:v>
                </c:pt>
                <c:pt idx="8227" formatCode="General">
                  <c:v>8.2270000000000003</c:v>
                </c:pt>
                <c:pt idx="8228" formatCode="General">
                  <c:v>8.2279999999999998</c:v>
                </c:pt>
                <c:pt idx="8229" formatCode="General">
                  <c:v>8.2289999999999992</c:v>
                </c:pt>
                <c:pt idx="8230" formatCode="General">
                  <c:v>8.23</c:v>
                </c:pt>
                <c:pt idx="8231" formatCode="General">
                  <c:v>8.2309999999999999</c:v>
                </c:pt>
                <c:pt idx="8232" formatCode="General">
                  <c:v>8.2319999999999993</c:v>
                </c:pt>
                <c:pt idx="8233" formatCode="General">
                  <c:v>8.2330000000000005</c:v>
                </c:pt>
                <c:pt idx="8234" formatCode="General">
                  <c:v>8.234</c:v>
                </c:pt>
                <c:pt idx="8235" formatCode="General">
                  <c:v>8.2349999999999994</c:v>
                </c:pt>
                <c:pt idx="8236" formatCode="General">
                  <c:v>8.2360000000000007</c:v>
                </c:pt>
                <c:pt idx="8237" formatCode="General">
                  <c:v>8.2370000000000001</c:v>
                </c:pt>
                <c:pt idx="8238" formatCode="General">
                  <c:v>8.2379999999999995</c:v>
                </c:pt>
                <c:pt idx="8239" formatCode="General">
                  <c:v>8.2390000000000008</c:v>
                </c:pt>
                <c:pt idx="8240" formatCode="General">
                  <c:v>8.24</c:v>
                </c:pt>
                <c:pt idx="8241" formatCode="General">
                  <c:v>8.2409999999999997</c:v>
                </c:pt>
                <c:pt idx="8242" formatCode="General">
                  <c:v>8.2420000000000009</c:v>
                </c:pt>
                <c:pt idx="8243" formatCode="General">
                  <c:v>8.2430000000000003</c:v>
                </c:pt>
                <c:pt idx="8244" formatCode="General">
                  <c:v>8.2439999999999998</c:v>
                </c:pt>
                <c:pt idx="8245" formatCode="General">
                  <c:v>8.2449999999999992</c:v>
                </c:pt>
                <c:pt idx="8246" formatCode="General">
                  <c:v>8.2460000000000004</c:v>
                </c:pt>
                <c:pt idx="8247" formatCode="General">
                  <c:v>8.2469999999999999</c:v>
                </c:pt>
                <c:pt idx="8248" formatCode="General">
                  <c:v>8.2479999999999993</c:v>
                </c:pt>
                <c:pt idx="8249" formatCode="General">
                  <c:v>8.2490000000000006</c:v>
                </c:pt>
                <c:pt idx="8250" formatCode="General">
                  <c:v>8.25</c:v>
                </c:pt>
                <c:pt idx="8251" formatCode="General">
                  <c:v>8.2509999999999994</c:v>
                </c:pt>
                <c:pt idx="8252" formatCode="General">
                  <c:v>8.2520000000000007</c:v>
                </c:pt>
                <c:pt idx="8253" formatCode="General">
                  <c:v>8.2530000000000001</c:v>
                </c:pt>
                <c:pt idx="8254" formatCode="General">
                  <c:v>8.2539999999999996</c:v>
                </c:pt>
                <c:pt idx="8255" formatCode="General">
                  <c:v>8.2550000000000008</c:v>
                </c:pt>
                <c:pt idx="8256" formatCode="General">
                  <c:v>8.2560000000000002</c:v>
                </c:pt>
                <c:pt idx="8257" formatCode="General">
                  <c:v>8.2569999999999997</c:v>
                </c:pt>
                <c:pt idx="8258" formatCode="General">
                  <c:v>8.2579999999999991</c:v>
                </c:pt>
                <c:pt idx="8259" formatCode="General">
                  <c:v>8.2590000000000003</c:v>
                </c:pt>
                <c:pt idx="8260" formatCode="General">
                  <c:v>8.26</c:v>
                </c:pt>
                <c:pt idx="8261" formatCode="General">
                  <c:v>8.2609999999999992</c:v>
                </c:pt>
                <c:pt idx="8262" formatCode="General">
                  <c:v>8.2620000000000005</c:v>
                </c:pt>
                <c:pt idx="8263" formatCode="General">
                  <c:v>8.2629999999999999</c:v>
                </c:pt>
                <c:pt idx="8264" formatCode="General">
                  <c:v>8.2639999999999993</c:v>
                </c:pt>
                <c:pt idx="8265" formatCode="General">
                  <c:v>8.2650000000000006</c:v>
                </c:pt>
                <c:pt idx="8266" formatCode="General">
                  <c:v>8.266</c:v>
                </c:pt>
                <c:pt idx="8267" formatCode="General">
                  <c:v>8.2669999999999995</c:v>
                </c:pt>
                <c:pt idx="8268" formatCode="General">
                  <c:v>8.2680000000000007</c:v>
                </c:pt>
                <c:pt idx="8269" formatCode="General">
                  <c:v>8.2690000000000001</c:v>
                </c:pt>
                <c:pt idx="8270" formatCode="General">
                  <c:v>8.27</c:v>
                </c:pt>
                <c:pt idx="8271" formatCode="General">
                  <c:v>8.2710000000000008</c:v>
                </c:pt>
                <c:pt idx="8272" formatCode="General">
                  <c:v>8.2720000000000002</c:v>
                </c:pt>
                <c:pt idx="8273" formatCode="General">
                  <c:v>8.2729999999999997</c:v>
                </c:pt>
                <c:pt idx="8274" formatCode="General">
                  <c:v>8.2739999999999991</c:v>
                </c:pt>
                <c:pt idx="8275" formatCode="General">
                  <c:v>8.2750000000000004</c:v>
                </c:pt>
                <c:pt idx="8276" formatCode="General">
                  <c:v>8.2759999999999998</c:v>
                </c:pt>
                <c:pt idx="8277" formatCode="General">
                  <c:v>8.2769999999999992</c:v>
                </c:pt>
                <c:pt idx="8278" formatCode="General">
                  <c:v>8.2780000000000005</c:v>
                </c:pt>
                <c:pt idx="8279" formatCode="General">
                  <c:v>8.2789999999999999</c:v>
                </c:pt>
                <c:pt idx="8280" formatCode="General">
                  <c:v>8.2799999999999994</c:v>
                </c:pt>
                <c:pt idx="8281" formatCode="General">
                  <c:v>8.2810000000000006</c:v>
                </c:pt>
                <c:pt idx="8282" formatCode="General">
                  <c:v>8.282</c:v>
                </c:pt>
                <c:pt idx="8283" formatCode="General">
                  <c:v>8.2829999999999995</c:v>
                </c:pt>
                <c:pt idx="8284" formatCode="General">
                  <c:v>8.2840000000000007</c:v>
                </c:pt>
                <c:pt idx="8285" formatCode="General">
                  <c:v>8.2850000000000001</c:v>
                </c:pt>
                <c:pt idx="8286" formatCode="General">
                  <c:v>8.2859999999999996</c:v>
                </c:pt>
                <c:pt idx="8287" formatCode="General">
                  <c:v>8.2870000000000008</c:v>
                </c:pt>
                <c:pt idx="8288" formatCode="General">
                  <c:v>8.2880000000000003</c:v>
                </c:pt>
                <c:pt idx="8289" formatCode="General">
                  <c:v>8.2889999999999997</c:v>
                </c:pt>
                <c:pt idx="8290" formatCode="General">
                  <c:v>8.2899999999999991</c:v>
                </c:pt>
                <c:pt idx="8291" formatCode="General">
                  <c:v>8.2910000000000004</c:v>
                </c:pt>
                <c:pt idx="8292" formatCode="General">
                  <c:v>8.2919999999999998</c:v>
                </c:pt>
                <c:pt idx="8293" formatCode="General">
                  <c:v>8.2929999999999993</c:v>
                </c:pt>
                <c:pt idx="8294" formatCode="General">
                  <c:v>8.2940000000000005</c:v>
                </c:pt>
                <c:pt idx="8295" formatCode="General">
                  <c:v>8.2949999999999999</c:v>
                </c:pt>
                <c:pt idx="8296" formatCode="General">
                  <c:v>8.2959999999999994</c:v>
                </c:pt>
                <c:pt idx="8297" formatCode="General">
                  <c:v>8.2970000000000006</c:v>
                </c:pt>
                <c:pt idx="8298" formatCode="General">
                  <c:v>8.298</c:v>
                </c:pt>
                <c:pt idx="8299" formatCode="General">
                  <c:v>8.2989999999999995</c:v>
                </c:pt>
                <c:pt idx="8300" formatCode="General">
                  <c:v>8.3000000000000007</c:v>
                </c:pt>
                <c:pt idx="8301" formatCode="General">
                  <c:v>8.3010000000000002</c:v>
                </c:pt>
                <c:pt idx="8302" formatCode="General">
                  <c:v>8.3019999999999996</c:v>
                </c:pt>
                <c:pt idx="8303" formatCode="General">
                  <c:v>8.3030000000000008</c:v>
                </c:pt>
                <c:pt idx="8304" formatCode="General">
                  <c:v>8.3040000000000003</c:v>
                </c:pt>
                <c:pt idx="8305" formatCode="General">
                  <c:v>8.3049999999999997</c:v>
                </c:pt>
                <c:pt idx="8306" formatCode="General">
                  <c:v>8.3059999999999992</c:v>
                </c:pt>
                <c:pt idx="8307" formatCode="General">
                  <c:v>8.3070000000000004</c:v>
                </c:pt>
                <c:pt idx="8308" formatCode="General">
                  <c:v>8.3079999999999998</c:v>
                </c:pt>
                <c:pt idx="8309" formatCode="General">
                  <c:v>8.3089999999999993</c:v>
                </c:pt>
                <c:pt idx="8310" formatCode="General">
                  <c:v>8.31</c:v>
                </c:pt>
                <c:pt idx="8311" formatCode="General">
                  <c:v>8.3109999999999999</c:v>
                </c:pt>
                <c:pt idx="8312" formatCode="General">
                  <c:v>8.3119999999999994</c:v>
                </c:pt>
                <c:pt idx="8313" formatCode="General">
                  <c:v>8.3130000000000006</c:v>
                </c:pt>
                <c:pt idx="8314" formatCode="General">
                  <c:v>8.3140000000000001</c:v>
                </c:pt>
                <c:pt idx="8315" formatCode="General">
                  <c:v>8.3149999999999995</c:v>
                </c:pt>
                <c:pt idx="8316" formatCode="General">
                  <c:v>8.3160000000000007</c:v>
                </c:pt>
                <c:pt idx="8317" formatCode="General">
                  <c:v>8.3170000000000002</c:v>
                </c:pt>
                <c:pt idx="8318" formatCode="General">
                  <c:v>8.3179999999999996</c:v>
                </c:pt>
                <c:pt idx="8319" formatCode="General">
                  <c:v>8.3190000000000008</c:v>
                </c:pt>
                <c:pt idx="8320" formatCode="General">
                  <c:v>8.32</c:v>
                </c:pt>
                <c:pt idx="8321" formatCode="General">
                  <c:v>8.3209999999999997</c:v>
                </c:pt>
                <c:pt idx="8322" formatCode="General">
                  <c:v>8.3219999999999992</c:v>
                </c:pt>
                <c:pt idx="8323" formatCode="General">
                  <c:v>8.3230000000000004</c:v>
                </c:pt>
                <c:pt idx="8324" formatCode="General">
                  <c:v>8.3239999999999998</c:v>
                </c:pt>
                <c:pt idx="8325" formatCode="General">
                  <c:v>8.3249999999999993</c:v>
                </c:pt>
                <c:pt idx="8326" formatCode="General">
                  <c:v>8.3260000000000005</c:v>
                </c:pt>
                <c:pt idx="8327" formatCode="General">
                  <c:v>8.327</c:v>
                </c:pt>
                <c:pt idx="8328" formatCode="General">
                  <c:v>8.3279999999999994</c:v>
                </c:pt>
                <c:pt idx="8329" formatCode="General">
                  <c:v>8.3290000000000006</c:v>
                </c:pt>
                <c:pt idx="8330" formatCode="General">
                  <c:v>8.33</c:v>
                </c:pt>
                <c:pt idx="8331" formatCode="General">
                  <c:v>8.3309999999999995</c:v>
                </c:pt>
                <c:pt idx="8332" formatCode="General">
                  <c:v>8.3320000000000007</c:v>
                </c:pt>
                <c:pt idx="8333" formatCode="General">
                  <c:v>8.3330000000000002</c:v>
                </c:pt>
                <c:pt idx="8334" formatCode="General">
                  <c:v>8.3339999999999996</c:v>
                </c:pt>
                <c:pt idx="8335" formatCode="General">
                  <c:v>8.3350000000000009</c:v>
                </c:pt>
                <c:pt idx="8336" formatCode="General">
                  <c:v>8.3360000000000003</c:v>
                </c:pt>
                <c:pt idx="8337" formatCode="General">
                  <c:v>8.3369999999999997</c:v>
                </c:pt>
                <c:pt idx="8338" formatCode="General">
                  <c:v>8.3379999999999992</c:v>
                </c:pt>
                <c:pt idx="8339" formatCode="General">
                  <c:v>8.3390000000000004</c:v>
                </c:pt>
                <c:pt idx="8340" formatCode="General">
                  <c:v>8.34</c:v>
                </c:pt>
                <c:pt idx="8341" formatCode="General">
                  <c:v>8.3409999999999993</c:v>
                </c:pt>
                <c:pt idx="8342" formatCode="General">
                  <c:v>8.3420000000000005</c:v>
                </c:pt>
                <c:pt idx="8343" formatCode="General">
                  <c:v>8.343</c:v>
                </c:pt>
                <c:pt idx="8344" formatCode="General">
                  <c:v>8.3439999999999994</c:v>
                </c:pt>
                <c:pt idx="8345" formatCode="General">
                  <c:v>8.3450000000000006</c:v>
                </c:pt>
                <c:pt idx="8346" formatCode="General">
                  <c:v>8.3460000000000001</c:v>
                </c:pt>
                <c:pt idx="8347" formatCode="General">
                  <c:v>8.3469999999999995</c:v>
                </c:pt>
                <c:pt idx="8348" formatCode="General">
                  <c:v>8.3480000000000008</c:v>
                </c:pt>
                <c:pt idx="8349" formatCode="General">
                  <c:v>8.3490000000000002</c:v>
                </c:pt>
                <c:pt idx="8350" formatCode="General">
                  <c:v>8.35</c:v>
                </c:pt>
                <c:pt idx="8351" formatCode="General">
                  <c:v>8.3510000000000009</c:v>
                </c:pt>
                <c:pt idx="8352" formatCode="General">
                  <c:v>8.3520000000000003</c:v>
                </c:pt>
                <c:pt idx="8353" formatCode="General">
                  <c:v>8.3529999999999998</c:v>
                </c:pt>
                <c:pt idx="8354" formatCode="General">
                  <c:v>8.3539999999999992</c:v>
                </c:pt>
                <c:pt idx="8355" formatCode="General">
                  <c:v>8.3550000000000004</c:v>
                </c:pt>
                <c:pt idx="8356" formatCode="General">
                  <c:v>8.3559999999999999</c:v>
                </c:pt>
                <c:pt idx="8357" formatCode="General">
                  <c:v>8.3569999999999993</c:v>
                </c:pt>
                <c:pt idx="8358" formatCode="General">
                  <c:v>8.3580000000000005</c:v>
                </c:pt>
                <c:pt idx="8359" formatCode="General">
                  <c:v>8.359</c:v>
                </c:pt>
                <c:pt idx="8360" formatCode="General">
                  <c:v>8.36</c:v>
                </c:pt>
                <c:pt idx="8361" formatCode="General">
                  <c:v>8.3610000000000007</c:v>
                </c:pt>
                <c:pt idx="8362" formatCode="General">
                  <c:v>8.3620000000000001</c:v>
                </c:pt>
                <c:pt idx="8363" formatCode="General">
                  <c:v>8.3629999999999995</c:v>
                </c:pt>
                <c:pt idx="8364" formatCode="General">
                  <c:v>8.3640000000000008</c:v>
                </c:pt>
                <c:pt idx="8365" formatCode="General">
                  <c:v>8.3650000000000002</c:v>
                </c:pt>
                <c:pt idx="8366" formatCode="General">
                  <c:v>8.3659999999999997</c:v>
                </c:pt>
                <c:pt idx="8367" formatCode="General">
                  <c:v>8.3670000000000009</c:v>
                </c:pt>
                <c:pt idx="8368" formatCode="General">
                  <c:v>8.3680000000000003</c:v>
                </c:pt>
                <c:pt idx="8369" formatCode="General">
                  <c:v>8.3689999999999998</c:v>
                </c:pt>
                <c:pt idx="8370" formatCode="General">
                  <c:v>8.3699999999999992</c:v>
                </c:pt>
                <c:pt idx="8371" formatCode="General">
                  <c:v>8.3710000000000004</c:v>
                </c:pt>
                <c:pt idx="8372" formatCode="General">
                  <c:v>8.3719999999999999</c:v>
                </c:pt>
                <c:pt idx="8373" formatCode="General">
                  <c:v>8.3729999999999993</c:v>
                </c:pt>
                <c:pt idx="8374" formatCode="General">
                  <c:v>8.3740000000000006</c:v>
                </c:pt>
                <c:pt idx="8375" formatCode="General">
                  <c:v>8.375</c:v>
                </c:pt>
                <c:pt idx="8376" formatCode="General">
                  <c:v>8.3759999999999994</c:v>
                </c:pt>
                <c:pt idx="8377" formatCode="General">
                  <c:v>8.3770000000000007</c:v>
                </c:pt>
                <c:pt idx="8378" formatCode="General">
                  <c:v>8.3780000000000001</c:v>
                </c:pt>
                <c:pt idx="8379" formatCode="General">
                  <c:v>8.3789999999999996</c:v>
                </c:pt>
                <c:pt idx="8380" formatCode="General">
                  <c:v>8.3800000000000008</c:v>
                </c:pt>
                <c:pt idx="8381" formatCode="General">
                  <c:v>8.3810000000000002</c:v>
                </c:pt>
                <c:pt idx="8382" formatCode="General">
                  <c:v>8.3819999999999997</c:v>
                </c:pt>
                <c:pt idx="8383" formatCode="General">
                  <c:v>8.3829999999999991</c:v>
                </c:pt>
                <c:pt idx="8384" formatCode="General">
                  <c:v>8.3840000000000003</c:v>
                </c:pt>
                <c:pt idx="8385" formatCode="General">
                  <c:v>8.3849999999999998</c:v>
                </c:pt>
                <c:pt idx="8386" formatCode="General">
                  <c:v>8.3859999999999992</c:v>
                </c:pt>
                <c:pt idx="8387" formatCode="General">
                  <c:v>8.3870000000000005</c:v>
                </c:pt>
                <c:pt idx="8388" formatCode="General">
                  <c:v>8.3879999999999999</c:v>
                </c:pt>
                <c:pt idx="8389" formatCode="General">
                  <c:v>8.3889999999999993</c:v>
                </c:pt>
                <c:pt idx="8390" formatCode="General">
                  <c:v>8.39</c:v>
                </c:pt>
                <c:pt idx="8391" formatCode="General">
                  <c:v>8.391</c:v>
                </c:pt>
                <c:pt idx="8392" formatCode="General">
                  <c:v>8.3919999999999995</c:v>
                </c:pt>
                <c:pt idx="8393" formatCode="General">
                  <c:v>8.3930000000000007</c:v>
                </c:pt>
                <c:pt idx="8394" formatCode="General">
                  <c:v>8.3940000000000001</c:v>
                </c:pt>
                <c:pt idx="8395" formatCode="General">
                  <c:v>8.3949999999999996</c:v>
                </c:pt>
                <c:pt idx="8396" formatCode="General">
                  <c:v>8.3960000000000008</c:v>
                </c:pt>
                <c:pt idx="8397" formatCode="General">
                  <c:v>8.3970000000000002</c:v>
                </c:pt>
                <c:pt idx="8398" formatCode="General">
                  <c:v>8.3979999999999997</c:v>
                </c:pt>
                <c:pt idx="8399" formatCode="General">
                  <c:v>8.3989999999999991</c:v>
                </c:pt>
                <c:pt idx="8400" formatCode="General">
                  <c:v>8.4</c:v>
                </c:pt>
                <c:pt idx="8401" formatCode="General">
                  <c:v>8.4009999999999998</c:v>
                </c:pt>
                <c:pt idx="8402" formatCode="General">
                  <c:v>8.4019999999999992</c:v>
                </c:pt>
                <c:pt idx="8403" formatCode="General">
                  <c:v>8.4030000000000005</c:v>
                </c:pt>
                <c:pt idx="8404" formatCode="General">
                  <c:v>8.4039999999999999</c:v>
                </c:pt>
                <c:pt idx="8405" formatCode="General">
                  <c:v>8.4049999999999994</c:v>
                </c:pt>
                <c:pt idx="8406" formatCode="General">
                  <c:v>8.4060000000000006</c:v>
                </c:pt>
                <c:pt idx="8407" formatCode="General">
                  <c:v>8.407</c:v>
                </c:pt>
                <c:pt idx="8408" formatCode="General">
                  <c:v>8.4079999999999995</c:v>
                </c:pt>
                <c:pt idx="8409" formatCode="General">
                  <c:v>8.4090000000000007</c:v>
                </c:pt>
                <c:pt idx="8410" formatCode="General">
                  <c:v>8.41</c:v>
                </c:pt>
                <c:pt idx="8411" formatCode="General">
                  <c:v>8.4109999999999996</c:v>
                </c:pt>
                <c:pt idx="8412" formatCode="General">
                  <c:v>8.4120000000000008</c:v>
                </c:pt>
                <c:pt idx="8413" formatCode="General">
                  <c:v>8.4130000000000003</c:v>
                </c:pt>
                <c:pt idx="8414" formatCode="General">
                  <c:v>8.4139999999999997</c:v>
                </c:pt>
                <c:pt idx="8415" formatCode="General">
                  <c:v>8.4149999999999991</c:v>
                </c:pt>
                <c:pt idx="8416" formatCode="General">
                  <c:v>8.4160000000000004</c:v>
                </c:pt>
                <c:pt idx="8417" formatCode="General">
                  <c:v>8.4169999999999998</c:v>
                </c:pt>
                <c:pt idx="8418" formatCode="General">
                  <c:v>8.4179999999999993</c:v>
                </c:pt>
                <c:pt idx="8419" formatCode="General">
                  <c:v>8.4190000000000005</c:v>
                </c:pt>
                <c:pt idx="8420" formatCode="General">
                  <c:v>8.42</c:v>
                </c:pt>
                <c:pt idx="8421" formatCode="General">
                  <c:v>8.4209999999999994</c:v>
                </c:pt>
                <c:pt idx="8422" formatCode="General">
                  <c:v>8.4220000000000006</c:v>
                </c:pt>
                <c:pt idx="8423" formatCode="General">
                  <c:v>8.423</c:v>
                </c:pt>
                <c:pt idx="8424" formatCode="General">
                  <c:v>8.4239999999999995</c:v>
                </c:pt>
                <c:pt idx="8425" formatCode="General">
                  <c:v>8.4250000000000007</c:v>
                </c:pt>
                <c:pt idx="8426" formatCode="General">
                  <c:v>8.4260000000000002</c:v>
                </c:pt>
                <c:pt idx="8427" formatCode="General">
                  <c:v>8.4269999999999996</c:v>
                </c:pt>
                <c:pt idx="8428" formatCode="General">
                  <c:v>8.4280000000000008</c:v>
                </c:pt>
                <c:pt idx="8429" formatCode="General">
                  <c:v>8.4290000000000003</c:v>
                </c:pt>
                <c:pt idx="8430" formatCode="General">
                  <c:v>8.43</c:v>
                </c:pt>
                <c:pt idx="8431" formatCode="General">
                  <c:v>8.4309999999999992</c:v>
                </c:pt>
                <c:pt idx="8432" formatCode="General">
                  <c:v>8.4320000000000004</c:v>
                </c:pt>
                <c:pt idx="8433" formatCode="General">
                  <c:v>8.4329999999999998</c:v>
                </c:pt>
                <c:pt idx="8434" formatCode="General">
                  <c:v>8.4339999999999993</c:v>
                </c:pt>
                <c:pt idx="8435" formatCode="General">
                  <c:v>8.4350000000000005</c:v>
                </c:pt>
                <c:pt idx="8436" formatCode="General">
                  <c:v>8.4359999999999999</c:v>
                </c:pt>
                <c:pt idx="8437" formatCode="General">
                  <c:v>8.4369999999999994</c:v>
                </c:pt>
                <c:pt idx="8438" formatCode="General">
                  <c:v>8.4380000000000006</c:v>
                </c:pt>
                <c:pt idx="8439" formatCode="General">
                  <c:v>8.4390000000000001</c:v>
                </c:pt>
                <c:pt idx="8440" formatCode="General">
                  <c:v>8.44</c:v>
                </c:pt>
                <c:pt idx="8441" formatCode="General">
                  <c:v>8.4410000000000007</c:v>
                </c:pt>
                <c:pt idx="8442" formatCode="General">
                  <c:v>8.4420000000000002</c:v>
                </c:pt>
                <c:pt idx="8443" formatCode="General">
                  <c:v>8.4429999999999996</c:v>
                </c:pt>
                <c:pt idx="8444" formatCode="General">
                  <c:v>8.4440000000000008</c:v>
                </c:pt>
                <c:pt idx="8445" formatCode="General">
                  <c:v>8.4450000000000003</c:v>
                </c:pt>
                <c:pt idx="8446" formatCode="General">
                  <c:v>8.4459999999999997</c:v>
                </c:pt>
                <c:pt idx="8447" formatCode="General">
                  <c:v>8.4469999999999992</c:v>
                </c:pt>
                <c:pt idx="8448" formatCode="General">
                  <c:v>8.4480000000000004</c:v>
                </c:pt>
                <c:pt idx="8449" formatCode="General">
                  <c:v>8.4489999999999998</c:v>
                </c:pt>
                <c:pt idx="8450" formatCode="General">
                  <c:v>8.4499999999999993</c:v>
                </c:pt>
                <c:pt idx="8451" formatCode="General">
                  <c:v>8.4510000000000005</c:v>
                </c:pt>
                <c:pt idx="8452" formatCode="General">
                  <c:v>8.452</c:v>
                </c:pt>
                <c:pt idx="8453" formatCode="General">
                  <c:v>8.4529999999999994</c:v>
                </c:pt>
                <c:pt idx="8454" formatCode="General">
                  <c:v>8.4540000000000006</c:v>
                </c:pt>
                <c:pt idx="8455" formatCode="General">
                  <c:v>8.4550000000000001</c:v>
                </c:pt>
                <c:pt idx="8456" formatCode="General">
                  <c:v>8.4559999999999995</c:v>
                </c:pt>
                <c:pt idx="8457" formatCode="General">
                  <c:v>8.4570000000000007</c:v>
                </c:pt>
                <c:pt idx="8458" formatCode="General">
                  <c:v>8.4580000000000002</c:v>
                </c:pt>
                <c:pt idx="8459" formatCode="General">
                  <c:v>8.4589999999999996</c:v>
                </c:pt>
                <c:pt idx="8460" formatCode="General">
                  <c:v>8.4600000000000009</c:v>
                </c:pt>
                <c:pt idx="8461" formatCode="General">
                  <c:v>8.4610000000000003</c:v>
                </c:pt>
                <c:pt idx="8462" formatCode="General">
                  <c:v>8.4619999999999997</c:v>
                </c:pt>
                <c:pt idx="8463" formatCode="General">
                  <c:v>8.4629999999999992</c:v>
                </c:pt>
                <c:pt idx="8464" formatCode="General">
                  <c:v>8.4640000000000004</c:v>
                </c:pt>
                <c:pt idx="8465" formatCode="General">
                  <c:v>8.4649999999999999</c:v>
                </c:pt>
                <c:pt idx="8466" formatCode="General">
                  <c:v>8.4659999999999993</c:v>
                </c:pt>
                <c:pt idx="8467" formatCode="General">
                  <c:v>8.4670000000000005</c:v>
                </c:pt>
                <c:pt idx="8468" formatCode="General">
                  <c:v>8.468</c:v>
                </c:pt>
                <c:pt idx="8469" formatCode="General">
                  <c:v>8.4689999999999994</c:v>
                </c:pt>
                <c:pt idx="8470" formatCode="General">
                  <c:v>8.4700000000000006</c:v>
                </c:pt>
                <c:pt idx="8471" formatCode="General">
                  <c:v>8.4710000000000001</c:v>
                </c:pt>
                <c:pt idx="8472" formatCode="General">
                  <c:v>8.4719999999999995</c:v>
                </c:pt>
                <c:pt idx="8473" formatCode="General">
                  <c:v>8.4730000000000008</c:v>
                </c:pt>
                <c:pt idx="8474" formatCode="General">
                  <c:v>8.4740000000000002</c:v>
                </c:pt>
                <c:pt idx="8475" formatCode="General">
                  <c:v>8.4749999999999996</c:v>
                </c:pt>
                <c:pt idx="8476" formatCode="General">
                  <c:v>8.4760000000000009</c:v>
                </c:pt>
                <c:pt idx="8477" formatCode="General">
                  <c:v>8.4770000000000003</c:v>
                </c:pt>
                <c:pt idx="8478" formatCode="General">
                  <c:v>8.4779999999999998</c:v>
                </c:pt>
                <c:pt idx="8479" formatCode="General">
                  <c:v>8.4789999999999992</c:v>
                </c:pt>
                <c:pt idx="8480" formatCode="General">
                  <c:v>8.48</c:v>
                </c:pt>
                <c:pt idx="8481" formatCode="General">
                  <c:v>8.4809999999999999</c:v>
                </c:pt>
                <c:pt idx="8482" formatCode="General">
                  <c:v>8.4819999999999993</c:v>
                </c:pt>
                <c:pt idx="8483" formatCode="General">
                  <c:v>8.4830000000000005</c:v>
                </c:pt>
                <c:pt idx="8484" formatCode="General">
                  <c:v>8.484</c:v>
                </c:pt>
                <c:pt idx="8485" formatCode="General">
                  <c:v>8.4849999999999994</c:v>
                </c:pt>
                <c:pt idx="8486" formatCode="General">
                  <c:v>8.4860000000000007</c:v>
                </c:pt>
                <c:pt idx="8487" formatCode="General">
                  <c:v>8.4870000000000001</c:v>
                </c:pt>
                <c:pt idx="8488" formatCode="General">
                  <c:v>8.4879999999999995</c:v>
                </c:pt>
                <c:pt idx="8489" formatCode="General">
                  <c:v>8.4890000000000008</c:v>
                </c:pt>
                <c:pt idx="8490" formatCode="General">
                  <c:v>8.49</c:v>
                </c:pt>
                <c:pt idx="8491" formatCode="General">
                  <c:v>8.4909999999999997</c:v>
                </c:pt>
                <c:pt idx="8492" formatCode="General">
                  <c:v>8.4920000000000009</c:v>
                </c:pt>
                <c:pt idx="8493" formatCode="General">
                  <c:v>8.4930000000000003</c:v>
                </c:pt>
                <c:pt idx="8494" formatCode="General">
                  <c:v>8.4939999999999998</c:v>
                </c:pt>
                <c:pt idx="8495" formatCode="General">
                  <c:v>8.4949999999999992</c:v>
                </c:pt>
                <c:pt idx="8496" formatCode="General">
                  <c:v>8.4960000000000004</c:v>
                </c:pt>
                <c:pt idx="8497" formatCode="General">
                  <c:v>8.4969999999999999</c:v>
                </c:pt>
                <c:pt idx="8498" formatCode="General">
                  <c:v>8.4979999999999993</c:v>
                </c:pt>
                <c:pt idx="8499" formatCode="General">
                  <c:v>8.4990000000000006</c:v>
                </c:pt>
                <c:pt idx="8500" formatCode="General">
                  <c:v>8.5</c:v>
                </c:pt>
                <c:pt idx="8501" formatCode="General">
                  <c:v>8.5009999999999994</c:v>
                </c:pt>
                <c:pt idx="8502" formatCode="General">
                  <c:v>8.5020000000000007</c:v>
                </c:pt>
                <c:pt idx="8503" formatCode="General">
                  <c:v>8.5030000000000001</c:v>
                </c:pt>
                <c:pt idx="8504" formatCode="General">
                  <c:v>8.5039999999999996</c:v>
                </c:pt>
                <c:pt idx="8505" formatCode="General">
                  <c:v>8.5050000000000008</c:v>
                </c:pt>
                <c:pt idx="8506" formatCode="General">
                  <c:v>8.5060000000000002</c:v>
                </c:pt>
                <c:pt idx="8507" formatCode="General">
                  <c:v>8.5069999999999997</c:v>
                </c:pt>
                <c:pt idx="8508" formatCode="General">
                  <c:v>8.5079999999999991</c:v>
                </c:pt>
                <c:pt idx="8509" formatCode="General">
                  <c:v>8.5090000000000003</c:v>
                </c:pt>
                <c:pt idx="8510" formatCode="General">
                  <c:v>8.51</c:v>
                </c:pt>
                <c:pt idx="8511" formatCode="General">
                  <c:v>8.5109999999999992</c:v>
                </c:pt>
                <c:pt idx="8512" formatCode="General">
                  <c:v>8.5120000000000005</c:v>
                </c:pt>
                <c:pt idx="8513" formatCode="General">
                  <c:v>8.5129999999999999</c:v>
                </c:pt>
                <c:pt idx="8514" formatCode="General">
                  <c:v>8.5139999999999993</c:v>
                </c:pt>
                <c:pt idx="8515" formatCode="General">
                  <c:v>8.5150000000000006</c:v>
                </c:pt>
                <c:pt idx="8516" formatCode="General">
                  <c:v>8.516</c:v>
                </c:pt>
                <c:pt idx="8517" formatCode="General">
                  <c:v>8.5169999999999995</c:v>
                </c:pt>
                <c:pt idx="8518" formatCode="General">
                  <c:v>8.5180000000000007</c:v>
                </c:pt>
                <c:pt idx="8519" formatCode="General">
                  <c:v>8.5190000000000001</c:v>
                </c:pt>
                <c:pt idx="8520" formatCode="General">
                  <c:v>8.52</c:v>
                </c:pt>
                <c:pt idx="8521" formatCode="General">
                  <c:v>8.5210000000000008</c:v>
                </c:pt>
                <c:pt idx="8522" formatCode="General">
                  <c:v>8.5220000000000002</c:v>
                </c:pt>
                <c:pt idx="8523" formatCode="General">
                  <c:v>8.5229999999999997</c:v>
                </c:pt>
                <c:pt idx="8524" formatCode="General">
                  <c:v>8.5239999999999991</c:v>
                </c:pt>
                <c:pt idx="8525" formatCode="General">
                  <c:v>8.5250000000000004</c:v>
                </c:pt>
                <c:pt idx="8526" formatCode="General">
                  <c:v>8.5259999999999998</c:v>
                </c:pt>
                <c:pt idx="8527" formatCode="General">
                  <c:v>8.5269999999999992</c:v>
                </c:pt>
                <c:pt idx="8528" formatCode="General">
                  <c:v>8.5280000000000005</c:v>
                </c:pt>
                <c:pt idx="8529" formatCode="General">
                  <c:v>8.5289999999999999</c:v>
                </c:pt>
                <c:pt idx="8530" formatCode="General">
                  <c:v>8.5299999999999994</c:v>
                </c:pt>
                <c:pt idx="8531" formatCode="General">
                  <c:v>8.5310000000000006</c:v>
                </c:pt>
                <c:pt idx="8532" formatCode="General">
                  <c:v>8.532</c:v>
                </c:pt>
                <c:pt idx="8533" formatCode="General">
                  <c:v>8.5329999999999995</c:v>
                </c:pt>
                <c:pt idx="8534" formatCode="General">
                  <c:v>8.5340000000000007</c:v>
                </c:pt>
                <c:pt idx="8535" formatCode="General">
                  <c:v>8.5350000000000001</c:v>
                </c:pt>
                <c:pt idx="8536" formatCode="General">
                  <c:v>8.5359999999999996</c:v>
                </c:pt>
                <c:pt idx="8537" formatCode="General">
                  <c:v>8.5370000000000008</c:v>
                </c:pt>
                <c:pt idx="8538" formatCode="General">
                  <c:v>8.5380000000000003</c:v>
                </c:pt>
                <c:pt idx="8539" formatCode="General">
                  <c:v>8.5389999999999997</c:v>
                </c:pt>
                <c:pt idx="8540" formatCode="General">
                  <c:v>8.5399999999999991</c:v>
                </c:pt>
                <c:pt idx="8541" formatCode="General">
                  <c:v>8.5410000000000004</c:v>
                </c:pt>
                <c:pt idx="8542" formatCode="General">
                  <c:v>8.5419999999999998</c:v>
                </c:pt>
                <c:pt idx="8543" formatCode="General">
                  <c:v>8.5429999999999993</c:v>
                </c:pt>
                <c:pt idx="8544" formatCode="General">
                  <c:v>8.5440000000000005</c:v>
                </c:pt>
                <c:pt idx="8545" formatCode="General">
                  <c:v>8.5449999999999999</c:v>
                </c:pt>
                <c:pt idx="8546" formatCode="General">
                  <c:v>8.5459999999999994</c:v>
                </c:pt>
                <c:pt idx="8547" formatCode="General">
                  <c:v>8.5470000000000006</c:v>
                </c:pt>
                <c:pt idx="8548" formatCode="General">
                  <c:v>8.548</c:v>
                </c:pt>
                <c:pt idx="8549" formatCode="General">
                  <c:v>8.5489999999999995</c:v>
                </c:pt>
                <c:pt idx="8550" formatCode="General">
                  <c:v>8.5500000000000007</c:v>
                </c:pt>
                <c:pt idx="8551" formatCode="General">
                  <c:v>8.5510000000000002</c:v>
                </c:pt>
                <c:pt idx="8552" formatCode="General">
                  <c:v>8.5519999999999996</c:v>
                </c:pt>
                <c:pt idx="8553" formatCode="General">
                  <c:v>8.5530000000000008</c:v>
                </c:pt>
                <c:pt idx="8554" formatCode="General">
                  <c:v>8.5540000000000003</c:v>
                </c:pt>
                <c:pt idx="8555" formatCode="General">
                  <c:v>8.5549999999999997</c:v>
                </c:pt>
                <c:pt idx="8556" formatCode="General">
                  <c:v>8.5559999999999992</c:v>
                </c:pt>
                <c:pt idx="8557" formatCode="General">
                  <c:v>8.5570000000000004</c:v>
                </c:pt>
                <c:pt idx="8558" formatCode="General">
                  <c:v>8.5579999999999998</c:v>
                </c:pt>
                <c:pt idx="8559" formatCode="General">
                  <c:v>8.5589999999999993</c:v>
                </c:pt>
                <c:pt idx="8560" formatCode="General">
                  <c:v>8.56</c:v>
                </c:pt>
                <c:pt idx="8561" formatCode="General">
                  <c:v>8.5609999999999999</c:v>
                </c:pt>
                <c:pt idx="8562" formatCode="General">
                  <c:v>8.5619999999999994</c:v>
                </c:pt>
                <c:pt idx="8563" formatCode="General">
                  <c:v>8.5630000000000006</c:v>
                </c:pt>
                <c:pt idx="8564" formatCode="General">
                  <c:v>8.5640000000000001</c:v>
                </c:pt>
                <c:pt idx="8565" formatCode="General">
                  <c:v>8.5649999999999995</c:v>
                </c:pt>
                <c:pt idx="8566" formatCode="General">
                  <c:v>8.5660000000000007</c:v>
                </c:pt>
                <c:pt idx="8567" formatCode="General">
                  <c:v>8.5670000000000002</c:v>
                </c:pt>
                <c:pt idx="8568" formatCode="General">
                  <c:v>8.5679999999999996</c:v>
                </c:pt>
                <c:pt idx="8569" formatCode="General">
                  <c:v>8.5690000000000008</c:v>
                </c:pt>
                <c:pt idx="8570" formatCode="General">
                  <c:v>8.57</c:v>
                </c:pt>
                <c:pt idx="8571" formatCode="General">
                  <c:v>8.5709999999999997</c:v>
                </c:pt>
                <c:pt idx="8572" formatCode="General">
                  <c:v>8.5719999999999992</c:v>
                </c:pt>
                <c:pt idx="8573" formatCode="General">
                  <c:v>8.5730000000000004</c:v>
                </c:pt>
                <c:pt idx="8574" formatCode="General">
                  <c:v>8.5739999999999998</c:v>
                </c:pt>
                <c:pt idx="8575" formatCode="General">
                  <c:v>8.5749999999999993</c:v>
                </c:pt>
                <c:pt idx="8576" formatCode="General">
                  <c:v>8.5760000000000005</c:v>
                </c:pt>
                <c:pt idx="8577" formatCode="General">
                  <c:v>8.577</c:v>
                </c:pt>
                <c:pt idx="8578" formatCode="General">
                  <c:v>8.5779999999999994</c:v>
                </c:pt>
                <c:pt idx="8579" formatCode="General">
                  <c:v>8.5790000000000006</c:v>
                </c:pt>
                <c:pt idx="8580" formatCode="General">
                  <c:v>8.58</c:v>
                </c:pt>
                <c:pt idx="8581" formatCode="General">
                  <c:v>8.5809999999999995</c:v>
                </c:pt>
                <c:pt idx="8582" formatCode="General">
                  <c:v>8.5820000000000007</c:v>
                </c:pt>
                <c:pt idx="8583" formatCode="General">
                  <c:v>8.5830000000000002</c:v>
                </c:pt>
                <c:pt idx="8584" formatCode="General">
                  <c:v>8.5839999999999996</c:v>
                </c:pt>
                <c:pt idx="8585" formatCode="General">
                  <c:v>8.5850000000000009</c:v>
                </c:pt>
                <c:pt idx="8586" formatCode="General">
                  <c:v>8.5860000000000003</c:v>
                </c:pt>
                <c:pt idx="8587" formatCode="General">
                  <c:v>8.5869999999999997</c:v>
                </c:pt>
                <c:pt idx="8588" formatCode="General">
                  <c:v>8.5879999999999992</c:v>
                </c:pt>
                <c:pt idx="8589" formatCode="General">
                  <c:v>8.5890000000000004</c:v>
                </c:pt>
                <c:pt idx="8590" formatCode="General">
                  <c:v>8.59</c:v>
                </c:pt>
                <c:pt idx="8591" formatCode="General">
                  <c:v>8.5909999999999993</c:v>
                </c:pt>
                <c:pt idx="8592" formatCode="General">
                  <c:v>8.5920000000000005</c:v>
                </c:pt>
                <c:pt idx="8593" formatCode="General">
                  <c:v>8.593</c:v>
                </c:pt>
                <c:pt idx="8594" formatCode="General">
                  <c:v>8.5939999999999994</c:v>
                </c:pt>
                <c:pt idx="8595" formatCode="General">
                  <c:v>8.5950000000000006</c:v>
                </c:pt>
                <c:pt idx="8596" formatCode="General">
                  <c:v>8.5960000000000001</c:v>
                </c:pt>
                <c:pt idx="8597" formatCode="General">
                  <c:v>8.5969999999999995</c:v>
                </c:pt>
                <c:pt idx="8598" formatCode="General">
                  <c:v>8.5980000000000008</c:v>
                </c:pt>
                <c:pt idx="8599" formatCode="General">
                  <c:v>8.5990000000000002</c:v>
                </c:pt>
                <c:pt idx="8600" formatCode="General">
                  <c:v>8.6</c:v>
                </c:pt>
                <c:pt idx="8601" formatCode="General">
                  <c:v>8.6010000000000009</c:v>
                </c:pt>
                <c:pt idx="8602" formatCode="General">
                  <c:v>8.6020000000000003</c:v>
                </c:pt>
                <c:pt idx="8603" formatCode="General">
                  <c:v>8.6029999999999998</c:v>
                </c:pt>
                <c:pt idx="8604" formatCode="General">
                  <c:v>8.6039999999999992</c:v>
                </c:pt>
                <c:pt idx="8605" formatCode="General">
                  <c:v>8.6050000000000004</c:v>
                </c:pt>
                <c:pt idx="8606" formatCode="General">
                  <c:v>8.6059999999999999</c:v>
                </c:pt>
                <c:pt idx="8607" formatCode="General">
                  <c:v>8.6069999999999993</c:v>
                </c:pt>
                <c:pt idx="8608" formatCode="General">
                  <c:v>8.6080000000000005</c:v>
                </c:pt>
                <c:pt idx="8609" formatCode="General">
                  <c:v>8.609</c:v>
                </c:pt>
                <c:pt idx="8610" formatCode="General">
                  <c:v>8.61</c:v>
                </c:pt>
                <c:pt idx="8611" formatCode="General">
                  <c:v>8.6110000000000007</c:v>
                </c:pt>
                <c:pt idx="8612" formatCode="General">
                  <c:v>8.6120000000000001</c:v>
                </c:pt>
                <c:pt idx="8613" formatCode="General">
                  <c:v>8.6129999999999995</c:v>
                </c:pt>
                <c:pt idx="8614" formatCode="General">
                  <c:v>8.6140000000000008</c:v>
                </c:pt>
                <c:pt idx="8615" formatCode="General">
                  <c:v>8.6150000000000002</c:v>
                </c:pt>
                <c:pt idx="8616" formatCode="General">
                  <c:v>8.6159999999999997</c:v>
                </c:pt>
                <c:pt idx="8617" formatCode="General">
                  <c:v>8.6170000000000009</c:v>
                </c:pt>
                <c:pt idx="8618" formatCode="General">
                  <c:v>8.6180000000000003</c:v>
                </c:pt>
                <c:pt idx="8619" formatCode="General">
                  <c:v>8.6189999999999998</c:v>
                </c:pt>
                <c:pt idx="8620" formatCode="General">
                  <c:v>8.6199999999999992</c:v>
                </c:pt>
                <c:pt idx="8621" formatCode="General">
                  <c:v>8.6210000000000004</c:v>
                </c:pt>
                <c:pt idx="8622" formatCode="General">
                  <c:v>8.6219999999999999</c:v>
                </c:pt>
                <c:pt idx="8623" formatCode="General">
                  <c:v>8.6229999999999993</c:v>
                </c:pt>
                <c:pt idx="8624" formatCode="General">
                  <c:v>8.6240000000000006</c:v>
                </c:pt>
                <c:pt idx="8625" formatCode="General">
                  <c:v>8.625</c:v>
                </c:pt>
                <c:pt idx="8626" formatCode="General">
                  <c:v>8.6259999999999994</c:v>
                </c:pt>
                <c:pt idx="8627" formatCode="General">
                  <c:v>8.6270000000000007</c:v>
                </c:pt>
                <c:pt idx="8628" formatCode="General">
                  <c:v>8.6280000000000001</c:v>
                </c:pt>
                <c:pt idx="8629" formatCode="General">
                  <c:v>8.6289999999999996</c:v>
                </c:pt>
                <c:pt idx="8630" formatCode="General">
                  <c:v>8.6300000000000008</c:v>
                </c:pt>
                <c:pt idx="8631" formatCode="General">
                  <c:v>8.6310000000000002</c:v>
                </c:pt>
                <c:pt idx="8632" formatCode="General">
                  <c:v>8.6319999999999997</c:v>
                </c:pt>
                <c:pt idx="8633" formatCode="General">
                  <c:v>8.6329999999999991</c:v>
                </c:pt>
                <c:pt idx="8634" formatCode="General">
                  <c:v>8.6340000000000003</c:v>
                </c:pt>
                <c:pt idx="8635" formatCode="General">
                  <c:v>8.6349999999999998</c:v>
                </c:pt>
                <c:pt idx="8636" formatCode="General">
                  <c:v>8.6359999999999992</c:v>
                </c:pt>
                <c:pt idx="8637" formatCode="General">
                  <c:v>8.6370000000000005</c:v>
                </c:pt>
                <c:pt idx="8638" formatCode="General">
                  <c:v>8.6379999999999999</c:v>
                </c:pt>
                <c:pt idx="8639" formatCode="General">
                  <c:v>8.6389999999999993</c:v>
                </c:pt>
                <c:pt idx="8640" formatCode="General">
                  <c:v>8.64</c:v>
                </c:pt>
                <c:pt idx="8641" formatCode="General">
                  <c:v>8.641</c:v>
                </c:pt>
                <c:pt idx="8642" formatCode="General">
                  <c:v>8.6419999999999995</c:v>
                </c:pt>
                <c:pt idx="8643" formatCode="General">
                  <c:v>8.6430000000000007</c:v>
                </c:pt>
                <c:pt idx="8644" formatCode="General">
                  <c:v>8.6440000000000001</c:v>
                </c:pt>
                <c:pt idx="8645" formatCode="General">
                  <c:v>8.6449999999999996</c:v>
                </c:pt>
                <c:pt idx="8646" formatCode="General">
                  <c:v>8.6460000000000008</c:v>
                </c:pt>
                <c:pt idx="8647" formatCode="General">
                  <c:v>8.6470000000000002</c:v>
                </c:pt>
                <c:pt idx="8648" formatCode="General">
                  <c:v>8.6479999999999997</c:v>
                </c:pt>
                <c:pt idx="8649" formatCode="General">
                  <c:v>8.6489999999999991</c:v>
                </c:pt>
                <c:pt idx="8650" formatCode="General">
                  <c:v>8.65</c:v>
                </c:pt>
                <c:pt idx="8651" formatCode="General">
                  <c:v>8.6509999999999998</c:v>
                </c:pt>
                <c:pt idx="8652" formatCode="General">
                  <c:v>8.6519999999999992</c:v>
                </c:pt>
                <c:pt idx="8653" formatCode="General">
                  <c:v>8.6530000000000005</c:v>
                </c:pt>
                <c:pt idx="8654" formatCode="General">
                  <c:v>8.6539999999999999</c:v>
                </c:pt>
                <c:pt idx="8655" formatCode="General">
                  <c:v>8.6549999999999994</c:v>
                </c:pt>
                <c:pt idx="8656" formatCode="General">
                  <c:v>8.6560000000000006</c:v>
                </c:pt>
                <c:pt idx="8657" formatCode="General">
                  <c:v>8.657</c:v>
                </c:pt>
                <c:pt idx="8658" formatCode="General">
                  <c:v>8.6579999999999995</c:v>
                </c:pt>
                <c:pt idx="8659" formatCode="General">
                  <c:v>8.6590000000000007</c:v>
                </c:pt>
                <c:pt idx="8660" formatCode="General">
                  <c:v>8.66</c:v>
                </c:pt>
                <c:pt idx="8661" formatCode="General">
                  <c:v>8.6609999999999996</c:v>
                </c:pt>
                <c:pt idx="8662" formatCode="General">
                  <c:v>8.6620000000000008</c:v>
                </c:pt>
                <c:pt idx="8663" formatCode="General">
                  <c:v>8.6630000000000003</c:v>
                </c:pt>
                <c:pt idx="8664" formatCode="General">
                  <c:v>8.6639999999999997</c:v>
                </c:pt>
                <c:pt idx="8665" formatCode="General">
                  <c:v>8.6649999999999991</c:v>
                </c:pt>
                <c:pt idx="8666" formatCode="General">
                  <c:v>8.6660000000000004</c:v>
                </c:pt>
                <c:pt idx="8667" formatCode="General">
                  <c:v>8.6669999999999998</c:v>
                </c:pt>
                <c:pt idx="8668" formatCode="General">
                  <c:v>8.6679999999999993</c:v>
                </c:pt>
                <c:pt idx="8669" formatCode="General">
                  <c:v>8.6690000000000005</c:v>
                </c:pt>
                <c:pt idx="8670" formatCode="General">
                  <c:v>8.67</c:v>
                </c:pt>
                <c:pt idx="8671" formatCode="General">
                  <c:v>8.6709999999999994</c:v>
                </c:pt>
                <c:pt idx="8672" formatCode="General">
                  <c:v>8.6720000000000006</c:v>
                </c:pt>
                <c:pt idx="8673" formatCode="General">
                  <c:v>8.673</c:v>
                </c:pt>
                <c:pt idx="8674" formatCode="General">
                  <c:v>8.6739999999999995</c:v>
                </c:pt>
                <c:pt idx="8675" formatCode="General">
                  <c:v>8.6750000000000007</c:v>
                </c:pt>
                <c:pt idx="8676" formatCode="General">
                  <c:v>8.6760000000000002</c:v>
                </c:pt>
                <c:pt idx="8677" formatCode="General">
                  <c:v>8.6769999999999996</c:v>
                </c:pt>
                <c:pt idx="8678" formatCode="General">
                  <c:v>8.6780000000000008</c:v>
                </c:pt>
                <c:pt idx="8679" formatCode="General">
                  <c:v>8.6790000000000003</c:v>
                </c:pt>
                <c:pt idx="8680" formatCode="General">
                  <c:v>8.68</c:v>
                </c:pt>
                <c:pt idx="8681" formatCode="General">
                  <c:v>8.6809999999999992</c:v>
                </c:pt>
                <c:pt idx="8682" formatCode="General">
                  <c:v>8.6820000000000004</c:v>
                </c:pt>
                <c:pt idx="8683" formatCode="General">
                  <c:v>8.6829999999999998</c:v>
                </c:pt>
                <c:pt idx="8684" formatCode="General">
                  <c:v>8.6839999999999993</c:v>
                </c:pt>
                <c:pt idx="8685" formatCode="General">
                  <c:v>8.6850000000000005</c:v>
                </c:pt>
                <c:pt idx="8686" formatCode="General">
                  <c:v>8.6859999999999999</c:v>
                </c:pt>
                <c:pt idx="8687" formatCode="General">
                  <c:v>8.6869999999999994</c:v>
                </c:pt>
                <c:pt idx="8688" formatCode="General">
                  <c:v>8.6880000000000006</c:v>
                </c:pt>
                <c:pt idx="8689" formatCode="General">
                  <c:v>8.6890000000000001</c:v>
                </c:pt>
                <c:pt idx="8690" formatCode="General">
                  <c:v>8.69</c:v>
                </c:pt>
                <c:pt idx="8691" formatCode="General">
                  <c:v>8.6910000000000007</c:v>
                </c:pt>
                <c:pt idx="8692" formatCode="General">
                  <c:v>8.6920000000000002</c:v>
                </c:pt>
                <c:pt idx="8693" formatCode="General">
                  <c:v>8.6929999999999996</c:v>
                </c:pt>
                <c:pt idx="8694" formatCode="General">
                  <c:v>8.6940000000000008</c:v>
                </c:pt>
                <c:pt idx="8695" formatCode="General">
                  <c:v>8.6950000000000003</c:v>
                </c:pt>
                <c:pt idx="8696" formatCode="General">
                  <c:v>8.6959999999999997</c:v>
                </c:pt>
                <c:pt idx="8697" formatCode="General">
                  <c:v>8.6969999999999992</c:v>
                </c:pt>
                <c:pt idx="8698" formatCode="General">
                  <c:v>8.6980000000000004</c:v>
                </c:pt>
                <c:pt idx="8699" formatCode="General">
                  <c:v>8.6989999999999998</c:v>
                </c:pt>
                <c:pt idx="8700" formatCode="General">
                  <c:v>8.6999999999999993</c:v>
                </c:pt>
                <c:pt idx="8701" formatCode="General">
                  <c:v>8.7010000000000005</c:v>
                </c:pt>
                <c:pt idx="8702" formatCode="General">
                  <c:v>8.702</c:v>
                </c:pt>
                <c:pt idx="8703" formatCode="General">
                  <c:v>8.7029999999999994</c:v>
                </c:pt>
                <c:pt idx="8704" formatCode="General">
                  <c:v>8.7040000000000006</c:v>
                </c:pt>
                <c:pt idx="8705" formatCode="General">
                  <c:v>8.7050000000000001</c:v>
                </c:pt>
                <c:pt idx="8706" formatCode="General">
                  <c:v>8.7059999999999995</c:v>
                </c:pt>
                <c:pt idx="8707" formatCode="General">
                  <c:v>8.7070000000000007</c:v>
                </c:pt>
                <c:pt idx="8708" formatCode="General">
                  <c:v>8.7080000000000002</c:v>
                </c:pt>
                <c:pt idx="8709" formatCode="General">
                  <c:v>8.7089999999999996</c:v>
                </c:pt>
                <c:pt idx="8710" formatCode="General">
                  <c:v>8.7100000000000009</c:v>
                </c:pt>
                <c:pt idx="8711" formatCode="General">
                  <c:v>8.7110000000000003</c:v>
                </c:pt>
                <c:pt idx="8712" formatCode="General">
                  <c:v>8.7119999999999997</c:v>
                </c:pt>
                <c:pt idx="8713" formatCode="General">
                  <c:v>8.7129999999999992</c:v>
                </c:pt>
                <c:pt idx="8714" formatCode="General">
                  <c:v>8.7140000000000004</c:v>
                </c:pt>
                <c:pt idx="8715" formatCode="General">
                  <c:v>8.7149999999999999</c:v>
                </c:pt>
                <c:pt idx="8716" formatCode="General">
                  <c:v>8.7159999999999993</c:v>
                </c:pt>
                <c:pt idx="8717" formatCode="General">
                  <c:v>8.7170000000000005</c:v>
                </c:pt>
                <c:pt idx="8718" formatCode="General">
                  <c:v>8.718</c:v>
                </c:pt>
                <c:pt idx="8719" formatCode="General">
                  <c:v>8.7189999999999994</c:v>
                </c:pt>
                <c:pt idx="8720" formatCode="General">
                  <c:v>8.7200000000000006</c:v>
                </c:pt>
                <c:pt idx="8721" formatCode="General">
                  <c:v>8.7210000000000001</c:v>
                </c:pt>
                <c:pt idx="8722" formatCode="General">
                  <c:v>8.7219999999999995</c:v>
                </c:pt>
                <c:pt idx="8723" formatCode="General">
                  <c:v>8.7230000000000008</c:v>
                </c:pt>
                <c:pt idx="8724" formatCode="General">
                  <c:v>8.7240000000000002</c:v>
                </c:pt>
                <c:pt idx="8725" formatCode="General">
                  <c:v>8.7249999999999996</c:v>
                </c:pt>
                <c:pt idx="8726" formatCode="General">
                  <c:v>8.7260000000000009</c:v>
                </c:pt>
                <c:pt idx="8727" formatCode="General">
                  <c:v>8.7270000000000003</c:v>
                </c:pt>
                <c:pt idx="8728" formatCode="General">
                  <c:v>8.7279999999999998</c:v>
                </c:pt>
                <c:pt idx="8729" formatCode="General">
                  <c:v>8.7289999999999992</c:v>
                </c:pt>
                <c:pt idx="8730" formatCode="General">
                  <c:v>8.73</c:v>
                </c:pt>
                <c:pt idx="8731" formatCode="General">
                  <c:v>8.7309999999999999</c:v>
                </c:pt>
                <c:pt idx="8732" formatCode="General">
                  <c:v>8.7319999999999993</c:v>
                </c:pt>
                <c:pt idx="8733" formatCode="General">
                  <c:v>8.7330000000000005</c:v>
                </c:pt>
                <c:pt idx="8734" formatCode="General">
                  <c:v>8.734</c:v>
                </c:pt>
                <c:pt idx="8735" formatCode="General">
                  <c:v>8.7349999999999994</c:v>
                </c:pt>
                <c:pt idx="8736" formatCode="General">
                  <c:v>8.7360000000000007</c:v>
                </c:pt>
                <c:pt idx="8737" formatCode="General">
                  <c:v>8.7370000000000001</c:v>
                </c:pt>
                <c:pt idx="8738" formatCode="General">
                  <c:v>8.7379999999999995</c:v>
                </c:pt>
                <c:pt idx="8739" formatCode="General">
                  <c:v>8.7390000000000008</c:v>
                </c:pt>
                <c:pt idx="8740" formatCode="General">
                  <c:v>8.74</c:v>
                </c:pt>
                <c:pt idx="8741" formatCode="General">
                  <c:v>8.7409999999999997</c:v>
                </c:pt>
                <c:pt idx="8742" formatCode="General">
                  <c:v>8.7420000000000009</c:v>
                </c:pt>
                <c:pt idx="8743" formatCode="General">
                  <c:v>8.7430000000000003</c:v>
                </c:pt>
                <c:pt idx="8744" formatCode="General">
                  <c:v>8.7439999999999998</c:v>
                </c:pt>
                <c:pt idx="8745" formatCode="General">
                  <c:v>8.7449999999999992</c:v>
                </c:pt>
                <c:pt idx="8746" formatCode="General">
                  <c:v>8.7460000000000004</c:v>
                </c:pt>
                <c:pt idx="8747" formatCode="General">
                  <c:v>8.7469999999999999</c:v>
                </c:pt>
                <c:pt idx="8748" formatCode="General">
                  <c:v>8.7479999999999993</c:v>
                </c:pt>
                <c:pt idx="8749" formatCode="General">
                  <c:v>8.7490000000000006</c:v>
                </c:pt>
                <c:pt idx="8750" formatCode="General">
                  <c:v>8.75</c:v>
                </c:pt>
                <c:pt idx="8751" formatCode="General">
                  <c:v>8.7509999999999994</c:v>
                </c:pt>
                <c:pt idx="8752" formatCode="General">
                  <c:v>8.7520000000000007</c:v>
                </c:pt>
                <c:pt idx="8753" formatCode="General">
                  <c:v>8.7530000000000001</c:v>
                </c:pt>
                <c:pt idx="8754" formatCode="General">
                  <c:v>8.7539999999999996</c:v>
                </c:pt>
                <c:pt idx="8755" formatCode="General">
                  <c:v>8.7550000000000008</c:v>
                </c:pt>
                <c:pt idx="8756" formatCode="General">
                  <c:v>8.7560000000000002</c:v>
                </c:pt>
                <c:pt idx="8757" formatCode="General">
                  <c:v>8.7569999999999997</c:v>
                </c:pt>
                <c:pt idx="8758" formatCode="General">
                  <c:v>8.7579999999999991</c:v>
                </c:pt>
                <c:pt idx="8759" formatCode="General">
                  <c:v>8.7590000000000003</c:v>
                </c:pt>
                <c:pt idx="8760" formatCode="General">
                  <c:v>8.76</c:v>
                </c:pt>
                <c:pt idx="8761" formatCode="General">
                  <c:v>8.7609999999999992</c:v>
                </c:pt>
                <c:pt idx="8762" formatCode="General">
                  <c:v>8.7620000000000005</c:v>
                </c:pt>
                <c:pt idx="8763" formatCode="General">
                  <c:v>8.7629999999999999</c:v>
                </c:pt>
                <c:pt idx="8764" formatCode="General">
                  <c:v>8.7639999999999993</c:v>
                </c:pt>
                <c:pt idx="8765" formatCode="General">
                  <c:v>8.7650000000000006</c:v>
                </c:pt>
                <c:pt idx="8766" formatCode="General">
                  <c:v>8.766</c:v>
                </c:pt>
                <c:pt idx="8767" formatCode="General">
                  <c:v>8.7669999999999995</c:v>
                </c:pt>
                <c:pt idx="8768" formatCode="General">
                  <c:v>8.7680000000000007</c:v>
                </c:pt>
                <c:pt idx="8769" formatCode="General">
                  <c:v>8.7690000000000001</c:v>
                </c:pt>
                <c:pt idx="8770" formatCode="General">
                  <c:v>8.77</c:v>
                </c:pt>
                <c:pt idx="8771" formatCode="General">
                  <c:v>8.7710000000000008</c:v>
                </c:pt>
                <c:pt idx="8772" formatCode="General">
                  <c:v>8.7720000000000002</c:v>
                </c:pt>
                <c:pt idx="8773" formatCode="General">
                  <c:v>8.7729999999999997</c:v>
                </c:pt>
                <c:pt idx="8774" formatCode="General">
                  <c:v>8.7739999999999991</c:v>
                </c:pt>
                <c:pt idx="8775" formatCode="General">
                  <c:v>8.7750000000000004</c:v>
                </c:pt>
                <c:pt idx="8776" formatCode="General">
                  <c:v>8.7759999999999998</c:v>
                </c:pt>
                <c:pt idx="8777" formatCode="General">
                  <c:v>8.7769999999999992</c:v>
                </c:pt>
                <c:pt idx="8778" formatCode="General">
                  <c:v>8.7780000000000005</c:v>
                </c:pt>
                <c:pt idx="8779" formatCode="General">
                  <c:v>8.7789999999999999</c:v>
                </c:pt>
                <c:pt idx="8780" formatCode="General">
                  <c:v>8.7799999999999994</c:v>
                </c:pt>
                <c:pt idx="8781" formatCode="General">
                  <c:v>8.7810000000000006</c:v>
                </c:pt>
                <c:pt idx="8782" formatCode="General">
                  <c:v>8.782</c:v>
                </c:pt>
                <c:pt idx="8783" formatCode="General">
                  <c:v>8.7829999999999995</c:v>
                </c:pt>
                <c:pt idx="8784" formatCode="General">
                  <c:v>8.7840000000000007</c:v>
                </c:pt>
                <c:pt idx="8785" formatCode="General">
                  <c:v>8.7850000000000001</c:v>
                </c:pt>
                <c:pt idx="8786" formatCode="General">
                  <c:v>8.7859999999999996</c:v>
                </c:pt>
                <c:pt idx="8787" formatCode="General">
                  <c:v>8.7870000000000008</c:v>
                </c:pt>
                <c:pt idx="8788" formatCode="General">
                  <c:v>8.7880000000000003</c:v>
                </c:pt>
                <c:pt idx="8789" formatCode="General">
                  <c:v>8.7889999999999997</c:v>
                </c:pt>
                <c:pt idx="8790" formatCode="General">
                  <c:v>8.7899999999999991</c:v>
                </c:pt>
                <c:pt idx="8791" formatCode="General">
                  <c:v>8.7910000000000004</c:v>
                </c:pt>
                <c:pt idx="8792" formatCode="General">
                  <c:v>8.7919999999999998</c:v>
                </c:pt>
                <c:pt idx="8793" formatCode="General">
                  <c:v>8.7929999999999993</c:v>
                </c:pt>
                <c:pt idx="8794" formatCode="General">
                  <c:v>8.7940000000000005</c:v>
                </c:pt>
                <c:pt idx="8795" formatCode="General">
                  <c:v>8.7949999999999999</c:v>
                </c:pt>
                <c:pt idx="8796" formatCode="General">
                  <c:v>8.7959999999999994</c:v>
                </c:pt>
                <c:pt idx="8797" formatCode="General">
                  <c:v>8.7970000000000006</c:v>
                </c:pt>
                <c:pt idx="8798" formatCode="General">
                  <c:v>8.798</c:v>
                </c:pt>
                <c:pt idx="8799" formatCode="General">
                  <c:v>8.7989999999999995</c:v>
                </c:pt>
                <c:pt idx="8800" formatCode="General">
                  <c:v>8.8000000000000007</c:v>
                </c:pt>
                <c:pt idx="8801" formatCode="General">
                  <c:v>8.8010000000000002</c:v>
                </c:pt>
                <c:pt idx="8802" formatCode="General">
                  <c:v>8.8019999999999996</c:v>
                </c:pt>
                <c:pt idx="8803" formatCode="General">
                  <c:v>8.8030000000000008</c:v>
                </c:pt>
                <c:pt idx="8804" formatCode="General">
                  <c:v>8.8040000000000003</c:v>
                </c:pt>
                <c:pt idx="8805" formatCode="General">
                  <c:v>8.8049999999999997</c:v>
                </c:pt>
                <c:pt idx="8806" formatCode="General">
                  <c:v>8.8059999999999992</c:v>
                </c:pt>
                <c:pt idx="8807" formatCode="General">
                  <c:v>8.8070000000000004</c:v>
                </c:pt>
                <c:pt idx="8808" formatCode="General">
                  <c:v>8.8079999999999998</c:v>
                </c:pt>
                <c:pt idx="8809" formatCode="General">
                  <c:v>8.8089999999999993</c:v>
                </c:pt>
                <c:pt idx="8810" formatCode="General">
                  <c:v>8.81</c:v>
                </c:pt>
                <c:pt idx="8811" formatCode="General">
                  <c:v>8.8109999999999999</c:v>
                </c:pt>
                <c:pt idx="8812" formatCode="General">
                  <c:v>8.8119999999999994</c:v>
                </c:pt>
                <c:pt idx="8813" formatCode="General">
                  <c:v>8.8130000000000006</c:v>
                </c:pt>
                <c:pt idx="8814" formatCode="General">
                  <c:v>8.8140000000000001</c:v>
                </c:pt>
                <c:pt idx="8815" formatCode="General">
                  <c:v>8.8149999999999995</c:v>
                </c:pt>
                <c:pt idx="8816" formatCode="General">
                  <c:v>8.8160000000000007</c:v>
                </c:pt>
                <c:pt idx="8817" formatCode="General">
                  <c:v>8.8170000000000002</c:v>
                </c:pt>
                <c:pt idx="8818" formatCode="General">
                  <c:v>8.8179999999999996</c:v>
                </c:pt>
                <c:pt idx="8819" formatCode="General">
                  <c:v>8.8190000000000008</c:v>
                </c:pt>
                <c:pt idx="8820" formatCode="General">
                  <c:v>8.82</c:v>
                </c:pt>
                <c:pt idx="8821" formatCode="General">
                  <c:v>8.8209999999999997</c:v>
                </c:pt>
                <c:pt idx="8822" formatCode="General">
                  <c:v>8.8219999999999992</c:v>
                </c:pt>
                <c:pt idx="8823" formatCode="General">
                  <c:v>8.8230000000000004</c:v>
                </c:pt>
                <c:pt idx="8824" formatCode="General">
                  <c:v>8.8239999999999998</c:v>
                </c:pt>
                <c:pt idx="8825" formatCode="General">
                  <c:v>8.8249999999999993</c:v>
                </c:pt>
                <c:pt idx="8826" formatCode="General">
                  <c:v>8.8260000000000005</c:v>
                </c:pt>
                <c:pt idx="8827" formatCode="General">
                  <c:v>8.827</c:v>
                </c:pt>
                <c:pt idx="8828" formatCode="General">
                  <c:v>8.8279999999999994</c:v>
                </c:pt>
                <c:pt idx="8829" formatCode="General">
                  <c:v>8.8290000000000006</c:v>
                </c:pt>
                <c:pt idx="8830" formatCode="General">
                  <c:v>8.83</c:v>
                </c:pt>
                <c:pt idx="8831" formatCode="General">
                  <c:v>8.8309999999999995</c:v>
                </c:pt>
                <c:pt idx="8832" formatCode="General">
                  <c:v>8.8320000000000007</c:v>
                </c:pt>
                <c:pt idx="8833" formatCode="General">
                  <c:v>8.8330000000000002</c:v>
                </c:pt>
                <c:pt idx="8834" formatCode="General">
                  <c:v>8.8339999999999996</c:v>
                </c:pt>
                <c:pt idx="8835" formatCode="General">
                  <c:v>8.8350000000000009</c:v>
                </c:pt>
                <c:pt idx="8836" formatCode="General">
                  <c:v>8.8360000000000003</c:v>
                </c:pt>
                <c:pt idx="8837" formatCode="General">
                  <c:v>8.8369999999999997</c:v>
                </c:pt>
                <c:pt idx="8838" formatCode="General">
                  <c:v>8.8379999999999992</c:v>
                </c:pt>
                <c:pt idx="8839" formatCode="General">
                  <c:v>8.8390000000000004</c:v>
                </c:pt>
                <c:pt idx="8840" formatCode="General">
                  <c:v>8.84</c:v>
                </c:pt>
                <c:pt idx="8841" formatCode="General">
                  <c:v>8.8409999999999993</c:v>
                </c:pt>
                <c:pt idx="8842" formatCode="General">
                  <c:v>8.8420000000000005</c:v>
                </c:pt>
                <c:pt idx="8843" formatCode="General">
                  <c:v>8.843</c:v>
                </c:pt>
                <c:pt idx="8844" formatCode="General">
                  <c:v>8.8439999999999994</c:v>
                </c:pt>
                <c:pt idx="8845" formatCode="General">
                  <c:v>8.8450000000000006</c:v>
                </c:pt>
                <c:pt idx="8846" formatCode="General">
                  <c:v>8.8460000000000001</c:v>
                </c:pt>
                <c:pt idx="8847" formatCode="General">
                  <c:v>8.8469999999999995</c:v>
                </c:pt>
                <c:pt idx="8848" formatCode="General">
                  <c:v>8.8480000000000008</c:v>
                </c:pt>
                <c:pt idx="8849" formatCode="General">
                  <c:v>8.8490000000000002</c:v>
                </c:pt>
                <c:pt idx="8850" formatCode="General">
                  <c:v>8.85</c:v>
                </c:pt>
                <c:pt idx="8851" formatCode="General">
                  <c:v>8.8510000000000009</c:v>
                </c:pt>
                <c:pt idx="8852" formatCode="General">
                  <c:v>8.8520000000000003</c:v>
                </c:pt>
                <c:pt idx="8853" formatCode="General">
                  <c:v>8.8529999999999998</c:v>
                </c:pt>
                <c:pt idx="8854" formatCode="General">
                  <c:v>8.8539999999999992</c:v>
                </c:pt>
                <c:pt idx="8855" formatCode="General">
                  <c:v>8.8550000000000004</c:v>
                </c:pt>
                <c:pt idx="8856" formatCode="General">
                  <c:v>8.8559999999999999</c:v>
                </c:pt>
                <c:pt idx="8857" formatCode="General">
                  <c:v>8.8569999999999993</c:v>
                </c:pt>
                <c:pt idx="8858" formatCode="General">
                  <c:v>8.8580000000000005</c:v>
                </c:pt>
                <c:pt idx="8859" formatCode="General">
                  <c:v>8.859</c:v>
                </c:pt>
                <c:pt idx="8860" formatCode="General">
                  <c:v>8.86</c:v>
                </c:pt>
                <c:pt idx="8861" formatCode="General">
                  <c:v>8.8610000000000007</c:v>
                </c:pt>
                <c:pt idx="8862" formatCode="General">
                  <c:v>8.8620000000000001</c:v>
                </c:pt>
                <c:pt idx="8863" formatCode="General">
                  <c:v>8.8629999999999995</c:v>
                </c:pt>
                <c:pt idx="8864" formatCode="General">
                  <c:v>8.8640000000000008</c:v>
                </c:pt>
                <c:pt idx="8865" formatCode="General">
                  <c:v>8.8650000000000002</c:v>
                </c:pt>
                <c:pt idx="8866" formatCode="General">
                  <c:v>8.8659999999999997</c:v>
                </c:pt>
                <c:pt idx="8867" formatCode="General">
                  <c:v>8.8670000000000009</c:v>
                </c:pt>
                <c:pt idx="8868" formatCode="General">
                  <c:v>8.8680000000000003</c:v>
                </c:pt>
                <c:pt idx="8869" formatCode="General">
                  <c:v>8.8689999999999998</c:v>
                </c:pt>
                <c:pt idx="8870" formatCode="General">
                  <c:v>8.8699999999999992</c:v>
                </c:pt>
                <c:pt idx="8871" formatCode="General">
                  <c:v>8.8710000000000004</c:v>
                </c:pt>
                <c:pt idx="8872" formatCode="General">
                  <c:v>8.8719999999999999</c:v>
                </c:pt>
                <c:pt idx="8873" formatCode="General">
                  <c:v>8.8729999999999993</c:v>
                </c:pt>
                <c:pt idx="8874" formatCode="General">
                  <c:v>8.8740000000000006</c:v>
                </c:pt>
                <c:pt idx="8875" formatCode="General">
                  <c:v>8.875</c:v>
                </c:pt>
                <c:pt idx="8876" formatCode="General">
                  <c:v>8.8759999999999994</c:v>
                </c:pt>
                <c:pt idx="8877" formatCode="General">
                  <c:v>8.8770000000000007</c:v>
                </c:pt>
                <c:pt idx="8878" formatCode="General">
                  <c:v>8.8780000000000001</c:v>
                </c:pt>
                <c:pt idx="8879" formatCode="General">
                  <c:v>8.8789999999999996</c:v>
                </c:pt>
                <c:pt idx="8880" formatCode="General">
                  <c:v>8.8800000000000008</c:v>
                </c:pt>
                <c:pt idx="8881" formatCode="General">
                  <c:v>8.8810000000000002</c:v>
                </c:pt>
                <c:pt idx="8882" formatCode="General">
                  <c:v>8.8819999999999997</c:v>
                </c:pt>
                <c:pt idx="8883" formatCode="General">
                  <c:v>8.8829999999999991</c:v>
                </c:pt>
                <c:pt idx="8884" formatCode="General">
                  <c:v>8.8840000000000003</c:v>
                </c:pt>
                <c:pt idx="8885" formatCode="General">
                  <c:v>8.8849999999999998</c:v>
                </c:pt>
                <c:pt idx="8886" formatCode="General">
                  <c:v>8.8859999999999992</c:v>
                </c:pt>
                <c:pt idx="8887" formatCode="General">
                  <c:v>8.8870000000000005</c:v>
                </c:pt>
                <c:pt idx="8888" formatCode="General">
                  <c:v>8.8879999999999999</c:v>
                </c:pt>
                <c:pt idx="8889" formatCode="General">
                  <c:v>8.8889999999999993</c:v>
                </c:pt>
                <c:pt idx="8890" formatCode="General">
                  <c:v>8.89</c:v>
                </c:pt>
                <c:pt idx="8891" formatCode="General">
                  <c:v>8.891</c:v>
                </c:pt>
                <c:pt idx="8892" formatCode="General">
                  <c:v>8.8919999999999995</c:v>
                </c:pt>
                <c:pt idx="8893" formatCode="General">
                  <c:v>8.8930000000000007</c:v>
                </c:pt>
                <c:pt idx="8894" formatCode="General">
                  <c:v>8.8940000000000001</c:v>
                </c:pt>
                <c:pt idx="8895" formatCode="General">
                  <c:v>8.8949999999999996</c:v>
                </c:pt>
                <c:pt idx="8896" formatCode="General">
                  <c:v>8.8960000000000008</c:v>
                </c:pt>
                <c:pt idx="8897" formatCode="General">
                  <c:v>8.8970000000000002</c:v>
                </c:pt>
                <c:pt idx="8898" formatCode="General">
                  <c:v>8.8979999999999997</c:v>
                </c:pt>
                <c:pt idx="8899" formatCode="General">
                  <c:v>8.8989999999999991</c:v>
                </c:pt>
                <c:pt idx="8900" formatCode="General">
                  <c:v>8.9</c:v>
                </c:pt>
                <c:pt idx="8901" formatCode="General">
                  <c:v>8.9009999999999998</c:v>
                </c:pt>
                <c:pt idx="8902" formatCode="General">
                  <c:v>8.9019999999999992</c:v>
                </c:pt>
                <c:pt idx="8903" formatCode="General">
                  <c:v>8.9030000000000005</c:v>
                </c:pt>
                <c:pt idx="8904" formatCode="General">
                  <c:v>8.9039999999999999</c:v>
                </c:pt>
                <c:pt idx="8905" formatCode="General">
                  <c:v>8.9049999999999994</c:v>
                </c:pt>
                <c:pt idx="8906" formatCode="General">
                  <c:v>8.9060000000000006</c:v>
                </c:pt>
                <c:pt idx="8907" formatCode="General">
                  <c:v>8.907</c:v>
                </c:pt>
                <c:pt idx="8908" formatCode="General">
                  <c:v>8.9079999999999995</c:v>
                </c:pt>
                <c:pt idx="8909" formatCode="General">
                  <c:v>8.9090000000000007</c:v>
                </c:pt>
                <c:pt idx="8910" formatCode="General">
                  <c:v>8.91</c:v>
                </c:pt>
                <c:pt idx="8911" formatCode="General">
                  <c:v>8.9109999999999996</c:v>
                </c:pt>
                <c:pt idx="8912" formatCode="General">
                  <c:v>8.9120000000000008</c:v>
                </c:pt>
                <c:pt idx="8913" formatCode="General">
                  <c:v>8.9130000000000003</c:v>
                </c:pt>
                <c:pt idx="8914" formatCode="General">
                  <c:v>8.9139999999999997</c:v>
                </c:pt>
                <c:pt idx="8915" formatCode="General">
                  <c:v>8.9149999999999991</c:v>
                </c:pt>
                <c:pt idx="8916" formatCode="General">
                  <c:v>8.9160000000000004</c:v>
                </c:pt>
                <c:pt idx="8917" formatCode="General">
                  <c:v>8.9169999999999998</c:v>
                </c:pt>
                <c:pt idx="8918" formatCode="General">
                  <c:v>8.9179999999999993</c:v>
                </c:pt>
                <c:pt idx="8919" formatCode="General">
                  <c:v>8.9190000000000005</c:v>
                </c:pt>
                <c:pt idx="8920" formatCode="General">
                  <c:v>8.92</c:v>
                </c:pt>
                <c:pt idx="8921" formatCode="General">
                  <c:v>8.9209999999999994</c:v>
                </c:pt>
                <c:pt idx="8922" formatCode="General">
                  <c:v>8.9220000000000006</c:v>
                </c:pt>
                <c:pt idx="8923" formatCode="General">
                  <c:v>8.923</c:v>
                </c:pt>
                <c:pt idx="8924" formatCode="General">
                  <c:v>8.9239999999999995</c:v>
                </c:pt>
                <c:pt idx="8925" formatCode="General">
                  <c:v>8.9250000000000007</c:v>
                </c:pt>
                <c:pt idx="8926" formatCode="General">
                  <c:v>8.9260000000000002</c:v>
                </c:pt>
                <c:pt idx="8927" formatCode="General">
                  <c:v>8.9269999999999996</c:v>
                </c:pt>
                <c:pt idx="8928" formatCode="General">
                  <c:v>8.9280000000000008</c:v>
                </c:pt>
                <c:pt idx="8929" formatCode="General">
                  <c:v>8.9290000000000003</c:v>
                </c:pt>
                <c:pt idx="8930" formatCode="General">
                  <c:v>8.93</c:v>
                </c:pt>
                <c:pt idx="8931" formatCode="General">
                  <c:v>8.9309999999999992</c:v>
                </c:pt>
                <c:pt idx="8932" formatCode="General">
                  <c:v>8.9320000000000004</c:v>
                </c:pt>
                <c:pt idx="8933" formatCode="General">
                  <c:v>8.9329999999999998</c:v>
                </c:pt>
                <c:pt idx="8934" formatCode="General">
                  <c:v>8.9339999999999993</c:v>
                </c:pt>
                <c:pt idx="8935" formatCode="General">
                  <c:v>8.9350000000000005</c:v>
                </c:pt>
                <c:pt idx="8936" formatCode="General">
                  <c:v>8.9359999999999999</c:v>
                </c:pt>
                <c:pt idx="8937" formatCode="General">
                  <c:v>8.9369999999999994</c:v>
                </c:pt>
                <c:pt idx="8938" formatCode="General">
                  <c:v>8.9380000000000006</c:v>
                </c:pt>
                <c:pt idx="8939" formatCode="General">
                  <c:v>8.9390000000000001</c:v>
                </c:pt>
                <c:pt idx="8940" formatCode="General">
                  <c:v>8.94</c:v>
                </c:pt>
                <c:pt idx="8941" formatCode="General">
                  <c:v>8.9410000000000007</c:v>
                </c:pt>
                <c:pt idx="8942" formatCode="General">
                  <c:v>8.9420000000000002</c:v>
                </c:pt>
                <c:pt idx="8943" formatCode="General">
                  <c:v>8.9429999999999996</c:v>
                </c:pt>
                <c:pt idx="8944" formatCode="General">
                  <c:v>8.9440000000000008</c:v>
                </c:pt>
                <c:pt idx="8945" formatCode="General">
                  <c:v>8.9450000000000003</c:v>
                </c:pt>
                <c:pt idx="8946" formatCode="General">
                  <c:v>8.9459999999999997</c:v>
                </c:pt>
                <c:pt idx="8947" formatCode="General">
                  <c:v>8.9469999999999992</c:v>
                </c:pt>
                <c:pt idx="8948" formatCode="General">
                  <c:v>8.9480000000000004</c:v>
                </c:pt>
                <c:pt idx="8949" formatCode="General">
                  <c:v>8.9489999999999998</c:v>
                </c:pt>
                <c:pt idx="8950" formatCode="General">
                  <c:v>8.9499999999999993</c:v>
                </c:pt>
                <c:pt idx="8951" formatCode="General">
                  <c:v>8.9510000000000005</c:v>
                </c:pt>
                <c:pt idx="8952" formatCode="General">
                  <c:v>8.952</c:v>
                </c:pt>
                <c:pt idx="8953" formatCode="General">
                  <c:v>8.9529999999999994</c:v>
                </c:pt>
                <c:pt idx="8954" formatCode="General">
                  <c:v>8.9540000000000006</c:v>
                </c:pt>
                <c:pt idx="8955" formatCode="General">
                  <c:v>8.9550000000000001</c:v>
                </c:pt>
                <c:pt idx="8956" formatCode="General">
                  <c:v>8.9559999999999995</c:v>
                </c:pt>
                <c:pt idx="8957" formatCode="General">
                  <c:v>8.9570000000000007</c:v>
                </c:pt>
                <c:pt idx="8958" formatCode="General">
                  <c:v>8.9580000000000002</c:v>
                </c:pt>
                <c:pt idx="8959" formatCode="General">
                  <c:v>8.9589999999999996</c:v>
                </c:pt>
                <c:pt idx="8960" formatCode="General">
                  <c:v>8.9600000000000009</c:v>
                </c:pt>
                <c:pt idx="8961" formatCode="General">
                  <c:v>8.9610000000000003</c:v>
                </c:pt>
                <c:pt idx="8962" formatCode="General">
                  <c:v>8.9619999999999997</c:v>
                </c:pt>
                <c:pt idx="8963" formatCode="General">
                  <c:v>8.9629999999999992</c:v>
                </c:pt>
                <c:pt idx="8964" formatCode="General">
                  <c:v>8.9640000000000004</c:v>
                </c:pt>
                <c:pt idx="8965" formatCode="General">
                  <c:v>8.9649999999999999</c:v>
                </c:pt>
                <c:pt idx="8966" formatCode="General">
                  <c:v>8.9659999999999993</c:v>
                </c:pt>
                <c:pt idx="8967" formatCode="General">
                  <c:v>8.9670000000000005</c:v>
                </c:pt>
                <c:pt idx="8968" formatCode="General">
                  <c:v>8.968</c:v>
                </c:pt>
                <c:pt idx="8969" formatCode="General">
                  <c:v>8.9689999999999994</c:v>
                </c:pt>
                <c:pt idx="8970" formatCode="General">
                  <c:v>8.9700000000000006</c:v>
                </c:pt>
                <c:pt idx="8971" formatCode="General">
                  <c:v>8.9710000000000001</c:v>
                </c:pt>
                <c:pt idx="8972" formatCode="General">
                  <c:v>8.9719999999999995</c:v>
                </c:pt>
                <c:pt idx="8973" formatCode="General">
                  <c:v>8.9730000000000008</c:v>
                </c:pt>
                <c:pt idx="8974" formatCode="General">
                  <c:v>8.9740000000000002</c:v>
                </c:pt>
                <c:pt idx="8975" formatCode="General">
                  <c:v>8.9749999999999996</c:v>
                </c:pt>
                <c:pt idx="8976" formatCode="General">
                  <c:v>8.9760000000000009</c:v>
                </c:pt>
                <c:pt idx="8977" formatCode="General">
                  <c:v>8.9770000000000003</c:v>
                </c:pt>
                <c:pt idx="8978" formatCode="General">
                  <c:v>8.9779999999999998</c:v>
                </c:pt>
                <c:pt idx="8979" formatCode="General">
                  <c:v>8.9789999999999992</c:v>
                </c:pt>
                <c:pt idx="8980" formatCode="General">
                  <c:v>8.98</c:v>
                </c:pt>
                <c:pt idx="8981" formatCode="General">
                  <c:v>8.9809999999999999</c:v>
                </c:pt>
                <c:pt idx="8982" formatCode="General">
                  <c:v>8.9819999999999993</c:v>
                </c:pt>
                <c:pt idx="8983" formatCode="General">
                  <c:v>8.9830000000000005</c:v>
                </c:pt>
                <c:pt idx="8984" formatCode="General">
                  <c:v>8.984</c:v>
                </c:pt>
                <c:pt idx="8985" formatCode="General">
                  <c:v>8.9849999999999994</c:v>
                </c:pt>
                <c:pt idx="8986" formatCode="General">
                  <c:v>8.9860000000000007</c:v>
                </c:pt>
                <c:pt idx="8987" formatCode="General">
                  <c:v>8.9870000000000001</c:v>
                </c:pt>
                <c:pt idx="8988" formatCode="General">
                  <c:v>8.9879999999999995</c:v>
                </c:pt>
                <c:pt idx="8989" formatCode="General">
                  <c:v>8.9890000000000008</c:v>
                </c:pt>
                <c:pt idx="8990" formatCode="General">
                  <c:v>8.99</c:v>
                </c:pt>
                <c:pt idx="8991" formatCode="General">
                  <c:v>8.9909999999999997</c:v>
                </c:pt>
                <c:pt idx="8992" formatCode="General">
                  <c:v>8.9920000000000009</c:v>
                </c:pt>
                <c:pt idx="8993" formatCode="General">
                  <c:v>8.9930000000000003</c:v>
                </c:pt>
                <c:pt idx="8994" formatCode="General">
                  <c:v>8.9939999999999998</c:v>
                </c:pt>
                <c:pt idx="8995" formatCode="General">
                  <c:v>8.9949999999999992</c:v>
                </c:pt>
                <c:pt idx="8996" formatCode="General">
                  <c:v>8.9960000000000004</c:v>
                </c:pt>
                <c:pt idx="8997" formatCode="General">
                  <c:v>8.9969999999999999</c:v>
                </c:pt>
                <c:pt idx="8998" formatCode="General">
                  <c:v>8.9979999999999993</c:v>
                </c:pt>
                <c:pt idx="8999" formatCode="General">
                  <c:v>8.9990000000000006</c:v>
                </c:pt>
                <c:pt idx="9000" formatCode="General">
                  <c:v>9</c:v>
                </c:pt>
                <c:pt idx="9001" formatCode="General">
                  <c:v>9.0009999999999994</c:v>
                </c:pt>
                <c:pt idx="9002" formatCode="General">
                  <c:v>9.0020000000000007</c:v>
                </c:pt>
                <c:pt idx="9003" formatCode="General">
                  <c:v>9.0030000000000001</c:v>
                </c:pt>
                <c:pt idx="9004" formatCode="General">
                  <c:v>9.0039999999999996</c:v>
                </c:pt>
                <c:pt idx="9005" formatCode="General">
                  <c:v>9.0050000000000008</c:v>
                </c:pt>
                <c:pt idx="9006" formatCode="General">
                  <c:v>9.0060000000000002</c:v>
                </c:pt>
                <c:pt idx="9007" formatCode="General">
                  <c:v>9.0069999999999997</c:v>
                </c:pt>
                <c:pt idx="9008" formatCode="General">
                  <c:v>9.0079999999999991</c:v>
                </c:pt>
                <c:pt idx="9009" formatCode="General">
                  <c:v>9.0090000000000003</c:v>
                </c:pt>
                <c:pt idx="9010" formatCode="General">
                  <c:v>9.01</c:v>
                </c:pt>
                <c:pt idx="9011" formatCode="General">
                  <c:v>9.0109999999999992</c:v>
                </c:pt>
                <c:pt idx="9012" formatCode="General">
                  <c:v>9.0120000000000005</c:v>
                </c:pt>
                <c:pt idx="9013" formatCode="General">
                  <c:v>9.0129999999999999</c:v>
                </c:pt>
                <c:pt idx="9014" formatCode="General">
                  <c:v>9.0139999999999993</c:v>
                </c:pt>
                <c:pt idx="9015" formatCode="General">
                  <c:v>9.0150000000000006</c:v>
                </c:pt>
                <c:pt idx="9016" formatCode="General">
                  <c:v>9.016</c:v>
                </c:pt>
                <c:pt idx="9017" formatCode="General">
                  <c:v>9.0169999999999995</c:v>
                </c:pt>
                <c:pt idx="9018" formatCode="General">
                  <c:v>9.0180000000000007</c:v>
                </c:pt>
                <c:pt idx="9019" formatCode="General">
                  <c:v>9.0190000000000001</c:v>
                </c:pt>
                <c:pt idx="9020" formatCode="General">
                  <c:v>9.02</c:v>
                </c:pt>
                <c:pt idx="9021" formatCode="General">
                  <c:v>9.0210000000000008</c:v>
                </c:pt>
                <c:pt idx="9022" formatCode="General">
                  <c:v>9.0220000000000002</c:v>
                </c:pt>
                <c:pt idx="9023" formatCode="General">
                  <c:v>9.0229999999999997</c:v>
                </c:pt>
                <c:pt idx="9024" formatCode="General">
                  <c:v>9.0239999999999991</c:v>
                </c:pt>
                <c:pt idx="9025" formatCode="General">
                  <c:v>9.0250000000000004</c:v>
                </c:pt>
                <c:pt idx="9026" formatCode="General">
                  <c:v>9.0259999999999998</c:v>
                </c:pt>
                <c:pt idx="9027" formatCode="General">
                  <c:v>9.0269999999999992</c:v>
                </c:pt>
                <c:pt idx="9028" formatCode="General">
                  <c:v>9.0280000000000005</c:v>
                </c:pt>
                <c:pt idx="9029" formatCode="General">
                  <c:v>9.0289999999999999</c:v>
                </c:pt>
                <c:pt idx="9030" formatCode="General">
                  <c:v>9.0299999999999994</c:v>
                </c:pt>
                <c:pt idx="9031" formatCode="General">
                  <c:v>9.0310000000000006</c:v>
                </c:pt>
                <c:pt idx="9032" formatCode="General">
                  <c:v>9.032</c:v>
                </c:pt>
                <c:pt idx="9033" formatCode="General">
                  <c:v>9.0329999999999995</c:v>
                </c:pt>
                <c:pt idx="9034" formatCode="General">
                  <c:v>9.0340000000000007</c:v>
                </c:pt>
                <c:pt idx="9035" formatCode="General">
                  <c:v>9.0350000000000001</c:v>
                </c:pt>
                <c:pt idx="9036" formatCode="General">
                  <c:v>9.0359999999999996</c:v>
                </c:pt>
                <c:pt idx="9037" formatCode="General">
                  <c:v>9.0370000000000008</c:v>
                </c:pt>
                <c:pt idx="9038" formatCode="General">
                  <c:v>9.0380000000000003</c:v>
                </c:pt>
                <c:pt idx="9039" formatCode="General">
                  <c:v>9.0389999999999997</c:v>
                </c:pt>
                <c:pt idx="9040" formatCode="General">
                  <c:v>9.0399999999999991</c:v>
                </c:pt>
                <c:pt idx="9041" formatCode="General">
                  <c:v>9.0410000000000004</c:v>
                </c:pt>
                <c:pt idx="9042" formatCode="General">
                  <c:v>9.0419999999999998</c:v>
                </c:pt>
                <c:pt idx="9043" formatCode="General">
                  <c:v>9.0429999999999993</c:v>
                </c:pt>
                <c:pt idx="9044" formatCode="General">
                  <c:v>9.0440000000000005</c:v>
                </c:pt>
                <c:pt idx="9045" formatCode="General">
                  <c:v>9.0449999999999999</c:v>
                </c:pt>
                <c:pt idx="9046" formatCode="General">
                  <c:v>9.0459999999999994</c:v>
                </c:pt>
                <c:pt idx="9047" formatCode="General">
                  <c:v>9.0470000000000006</c:v>
                </c:pt>
                <c:pt idx="9048" formatCode="General">
                  <c:v>9.048</c:v>
                </c:pt>
                <c:pt idx="9049" formatCode="General">
                  <c:v>9.0489999999999995</c:v>
                </c:pt>
                <c:pt idx="9050" formatCode="General">
                  <c:v>9.0500000000000007</c:v>
                </c:pt>
                <c:pt idx="9051" formatCode="General">
                  <c:v>9.0510000000000002</c:v>
                </c:pt>
                <c:pt idx="9052" formatCode="General">
                  <c:v>9.0519999999999996</c:v>
                </c:pt>
                <c:pt idx="9053" formatCode="General">
                  <c:v>9.0530000000000008</c:v>
                </c:pt>
                <c:pt idx="9054" formatCode="General">
                  <c:v>9.0540000000000003</c:v>
                </c:pt>
                <c:pt idx="9055" formatCode="General">
                  <c:v>9.0549999999999997</c:v>
                </c:pt>
                <c:pt idx="9056" formatCode="General">
                  <c:v>9.0559999999999992</c:v>
                </c:pt>
                <c:pt idx="9057" formatCode="General">
                  <c:v>9.0570000000000004</c:v>
                </c:pt>
                <c:pt idx="9058" formatCode="General">
                  <c:v>9.0579999999999998</c:v>
                </c:pt>
                <c:pt idx="9059" formatCode="General">
                  <c:v>9.0589999999999993</c:v>
                </c:pt>
                <c:pt idx="9060" formatCode="General">
                  <c:v>9.06</c:v>
                </c:pt>
                <c:pt idx="9061" formatCode="General">
                  <c:v>9.0609999999999999</c:v>
                </c:pt>
                <c:pt idx="9062" formatCode="General">
                  <c:v>9.0619999999999994</c:v>
                </c:pt>
                <c:pt idx="9063" formatCode="General">
                  <c:v>9.0630000000000006</c:v>
                </c:pt>
                <c:pt idx="9064" formatCode="General">
                  <c:v>9.0640000000000001</c:v>
                </c:pt>
                <c:pt idx="9065" formatCode="General">
                  <c:v>9.0649999999999995</c:v>
                </c:pt>
                <c:pt idx="9066" formatCode="General">
                  <c:v>9.0660000000000007</c:v>
                </c:pt>
                <c:pt idx="9067" formatCode="General">
                  <c:v>9.0670000000000002</c:v>
                </c:pt>
                <c:pt idx="9068" formatCode="General">
                  <c:v>9.0679999999999996</c:v>
                </c:pt>
                <c:pt idx="9069" formatCode="General">
                  <c:v>9.0690000000000008</c:v>
                </c:pt>
                <c:pt idx="9070" formatCode="General">
                  <c:v>9.07</c:v>
                </c:pt>
                <c:pt idx="9071" formatCode="General">
                  <c:v>9.0709999999999997</c:v>
                </c:pt>
                <c:pt idx="9072" formatCode="General">
                  <c:v>9.0719999999999992</c:v>
                </c:pt>
                <c:pt idx="9073" formatCode="General">
                  <c:v>9.0730000000000004</c:v>
                </c:pt>
                <c:pt idx="9074" formatCode="General">
                  <c:v>9.0739999999999998</c:v>
                </c:pt>
                <c:pt idx="9075" formatCode="General">
                  <c:v>9.0749999999999993</c:v>
                </c:pt>
                <c:pt idx="9076" formatCode="General">
                  <c:v>9.0760000000000005</c:v>
                </c:pt>
                <c:pt idx="9077" formatCode="General">
                  <c:v>9.077</c:v>
                </c:pt>
                <c:pt idx="9078" formatCode="General">
                  <c:v>9.0779999999999994</c:v>
                </c:pt>
                <c:pt idx="9079" formatCode="General">
                  <c:v>9.0790000000000006</c:v>
                </c:pt>
                <c:pt idx="9080" formatCode="General">
                  <c:v>9.08</c:v>
                </c:pt>
                <c:pt idx="9081" formatCode="General">
                  <c:v>9.0809999999999995</c:v>
                </c:pt>
                <c:pt idx="9082" formatCode="General">
                  <c:v>9.0820000000000007</c:v>
                </c:pt>
                <c:pt idx="9083" formatCode="General">
                  <c:v>9.0830000000000002</c:v>
                </c:pt>
                <c:pt idx="9084" formatCode="General">
                  <c:v>9.0839999999999996</c:v>
                </c:pt>
                <c:pt idx="9085" formatCode="General">
                  <c:v>9.0850000000000009</c:v>
                </c:pt>
                <c:pt idx="9086" formatCode="General">
                  <c:v>9.0860000000000003</c:v>
                </c:pt>
                <c:pt idx="9087" formatCode="General">
                  <c:v>9.0869999999999997</c:v>
                </c:pt>
                <c:pt idx="9088" formatCode="General">
                  <c:v>9.0879999999999992</c:v>
                </c:pt>
                <c:pt idx="9089" formatCode="General">
                  <c:v>9.0890000000000004</c:v>
                </c:pt>
                <c:pt idx="9090" formatCode="General">
                  <c:v>9.09</c:v>
                </c:pt>
                <c:pt idx="9091" formatCode="General">
                  <c:v>9.0909999999999993</c:v>
                </c:pt>
                <c:pt idx="9092" formatCode="General">
                  <c:v>9.0920000000000005</c:v>
                </c:pt>
                <c:pt idx="9093" formatCode="General">
                  <c:v>9.093</c:v>
                </c:pt>
                <c:pt idx="9094" formatCode="General">
                  <c:v>9.0939999999999994</c:v>
                </c:pt>
                <c:pt idx="9095" formatCode="General">
                  <c:v>9.0950000000000006</c:v>
                </c:pt>
                <c:pt idx="9096" formatCode="General">
                  <c:v>9.0960000000000001</c:v>
                </c:pt>
                <c:pt idx="9097" formatCode="General">
                  <c:v>9.0969999999999995</c:v>
                </c:pt>
                <c:pt idx="9098" formatCode="General">
                  <c:v>9.0980000000000008</c:v>
                </c:pt>
                <c:pt idx="9099" formatCode="General">
                  <c:v>9.0990000000000002</c:v>
                </c:pt>
                <c:pt idx="9100" formatCode="General">
                  <c:v>9.1</c:v>
                </c:pt>
                <c:pt idx="9101" formatCode="General">
                  <c:v>9.1010000000000009</c:v>
                </c:pt>
                <c:pt idx="9102" formatCode="General">
                  <c:v>9.1020000000000003</c:v>
                </c:pt>
                <c:pt idx="9103" formatCode="General">
                  <c:v>9.1029999999999998</c:v>
                </c:pt>
                <c:pt idx="9104" formatCode="General">
                  <c:v>9.1039999999999992</c:v>
                </c:pt>
                <c:pt idx="9105" formatCode="General">
                  <c:v>9.1050000000000004</c:v>
                </c:pt>
                <c:pt idx="9106" formatCode="General">
                  <c:v>9.1059999999999999</c:v>
                </c:pt>
                <c:pt idx="9107" formatCode="General">
                  <c:v>9.1069999999999993</c:v>
                </c:pt>
                <c:pt idx="9108" formatCode="General">
                  <c:v>9.1080000000000005</c:v>
                </c:pt>
                <c:pt idx="9109" formatCode="General">
                  <c:v>9.109</c:v>
                </c:pt>
                <c:pt idx="9110" formatCode="General">
                  <c:v>9.11</c:v>
                </c:pt>
                <c:pt idx="9111" formatCode="General">
                  <c:v>9.1110000000000007</c:v>
                </c:pt>
                <c:pt idx="9112" formatCode="General">
                  <c:v>9.1120000000000001</c:v>
                </c:pt>
                <c:pt idx="9113" formatCode="General">
                  <c:v>9.1129999999999995</c:v>
                </c:pt>
                <c:pt idx="9114" formatCode="General">
                  <c:v>9.1140000000000008</c:v>
                </c:pt>
                <c:pt idx="9115" formatCode="General">
                  <c:v>9.1150000000000002</c:v>
                </c:pt>
                <c:pt idx="9116" formatCode="General">
                  <c:v>9.1159999999999997</c:v>
                </c:pt>
                <c:pt idx="9117" formatCode="General">
                  <c:v>9.1170000000000009</c:v>
                </c:pt>
                <c:pt idx="9118" formatCode="General">
                  <c:v>9.1180000000000003</c:v>
                </c:pt>
                <c:pt idx="9119" formatCode="General">
                  <c:v>9.1189999999999998</c:v>
                </c:pt>
                <c:pt idx="9120" formatCode="General">
                  <c:v>9.1199999999999992</c:v>
                </c:pt>
                <c:pt idx="9121" formatCode="General">
                  <c:v>9.1210000000000004</c:v>
                </c:pt>
                <c:pt idx="9122" formatCode="General">
                  <c:v>9.1219999999999999</c:v>
                </c:pt>
                <c:pt idx="9123" formatCode="General">
                  <c:v>9.1229999999999993</c:v>
                </c:pt>
                <c:pt idx="9124" formatCode="General">
                  <c:v>9.1240000000000006</c:v>
                </c:pt>
                <c:pt idx="9125" formatCode="General">
                  <c:v>9.125</c:v>
                </c:pt>
                <c:pt idx="9126" formatCode="General">
                  <c:v>9.1259999999999994</c:v>
                </c:pt>
                <c:pt idx="9127" formatCode="General">
                  <c:v>9.1270000000000007</c:v>
                </c:pt>
                <c:pt idx="9128" formatCode="General">
                  <c:v>9.1280000000000001</c:v>
                </c:pt>
                <c:pt idx="9129" formatCode="General">
                  <c:v>9.1289999999999996</c:v>
                </c:pt>
                <c:pt idx="9130" formatCode="General">
                  <c:v>9.1300000000000008</c:v>
                </c:pt>
                <c:pt idx="9131" formatCode="General">
                  <c:v>9.1310000000000002</c:v>
                </c:pt>
                <c:pt idx="9132" formatCode="General">
                  <c:v>9.1319999999999997</c:v>
                </c:pt>
                <c:pt idx="9133" formatCode="General">
                  <c:v>9.1329999999999991</c:v>
                </c:pt>
                <c:pt idx="9134" formatCode="General">
                  <c:v>9.1340000000000003</c:v>
                </c:pt>
                <c:pt idx="9135" formatCode="General">
                  <c:v>9.1349999999999998</c:v>
                </c:pt>
                <c:pt idx="9136" formatCode="General">
                  <c:v>9.1359999999999992</c:v>
                </c:pt>
                <c:pt idx="9137" formatCode="General">
                  <c:v>9.1370000000000005</c:v>
                </c:pt>
                <c:pt idx="9138" formatCode="General">
                  <c:v>9.1379999999999999</c:v>
                </c:pt>
                <c:pt idx="9139" formatCode="General">
                  <c:v>9.1389999999999993</c:v>
                </c:pt>
                <c:pt idx="9140" formatCode="General">
                  <c:v>9.14</c:v>
                </c:pt>
                <c:pt idx="9141" formatCode="General">
                  <c:v>9.141</c:v>
                </c:pt>
                <c:pt idx="9142" formatCode="General">
                  <c:v>9.1419999999999995</c:v>
                </c:pt>
                <c:pt idx="9143" formatCode="General">
                  <c:v>9.1430000000000007</c:v>
                </c:pt>
                <c:pt idx="9144" formatCode="General">
                  <c:v>9.1440000000000001</c:v>
                </c:pt>
                <c:pt idx="9145" formatCode="General">
                  <c:v>9.1449999999999996</c:v>
                </c:pt>
                <c:pt idx="9146" formatCode="General">
                  <c:v>9.1460000000000008</c:v>
                </c:pt>
                <c:pt idx="9147" formatCode="General">
                  <c:v>9.1470000000000002</c:v>
                </c:pt>
                <c:pt idx="9148" formatCode="General">
                  <c:v>9.1479999999999997</c:v>
                </c:pt>
                <c:pt idx="9149" formatCode="General">
                  <c:v>9.1489999999999991</c:v>
                </c:pt>
                <c:pt idx="9150" formatCode="General">
                  <c:v>9.15</c:v>
                </c:pt>
                <c:pt idx="9151" formatCode="General">
                  <c:v>9.1509999999999998</c:v>
                </c:pt>
                <c:pt idx="9152" formatCode="General">
                  <c:v>9.1519999999999992</c:v>
                </c:pt>
                <c:pt idx="9153" formatCode="General">
                  <c:v>9.1530000000000005</c:v>
                </c:pt>
                <c:pt idx="9154" formatCode="General">
                  <c:v>9.1539999999999999</c:v>
                </c:pt>
                <c:pt idx="9155" formatCode="General">
                  <c:v>9.1549999999999994</c:v>
                </c:pt>
                <c:pt idx="9156" formatCode="General">
                  <c:v>9.1560000000000006</c:v>
                </c:pt>
                <c:pt idx="9157" formatCode="General">
                  <c:v>9.157</c:v>
                </c:pt>
                <c:pt idx="9158" formatCode="General">
                  <c:v>9.1579999999999995</c:v>
                </c:pt>
                <c:pt idx="9159" formatCode="General">
                  <c:v>9.1590000000000007</c:v>
                </c:pt>
                <c:pt idx="9160" formatCode="General">
                  <c:v>9.16</c:v>
                </c:pt>
                <c:pt idx="9161" formatCode="General">
                  <c:v>9.1609999999999996</c:v>
                </c:pt>
                <c:pt idx="9162" formatCode="General">
                  <c:v>9.1620000000000008</c:v>
                </c:pt>
                <c:pt idx="9163" formatCode="General">
                  <c:v>9.1630000000000003</c:v>
                </c:pt>
                <c:pt idx="9164" formatCode="General">
                  <c:v>9.1639999999999997</c:v>
                </c:pt>
                <c:pt idx="9165" formatCode="General">
                  <c:v>9.1649999999999991</c:v>
                </c:pt>
                <c:pt idx="9166" formatCode="General">
                  <c:v>9.1660000000000004</c:v>
                </c:pt>
                <c:pt idx="9167" formatCode="General">
                  <c:v>9.1669999999999998</c:v>
                </c:pt>
                <c:pt idx="9168" formatCode="General">
                  <c:v>9.1679999999999993</c:v>
                </c:pt>
                <c:pt idx="9169" formatCode="General">
                  <c:v>9.1690000000000005</c:v>
                </c:pt>
                <c:pt idx="9170" formatCode="General">
                  <c:v>9.17</c:v>
                </c:pt>
                <c:pt idx="9171" formatCode="General">
                  <c:v>9.1709999999999994</c:v>
                </c:pt>
                <c:pt idx="9172" formatCode="General">
                  <c:v>9.1720000000000006</c:v>
                </c:pt>
                <c:pt idx="9173" formatCode="General">
                  <c:v>9.173</c:v>
                </c:pt>
                <c:pt idx="9174" formatCode="General">
                  <c:v>9.1739999999999995</c:v>
                </c:pt>
                <c:pt idx="9175" formatCode="General">
                  <c:v>9.1750000000000007</c:v>
                </c:pt>
                <c:pt idx="9176" formatCode="General">
                  <c:v>9.1760000000000002</c:v>
                </c:pt>
                <c:pt idx="9177" formatCode="General">
                  <c:v>9.1769999999999996</c:v>
                </c:pt>
                <c:pt idx="9178" formatCode="General">
                  <c:v>9.1780000000000008</c:v>
                </c:pt>
                <c:pt idx="9179" formatCode="General">
                  <c:v>9.1790000000000003</c:v>
                </c:pt>
                <c:pt idx="9180" formatCode="General">
                  <c:v>9.18</c:v>
                </c:pt>
                <c:pt idx="9181" formatCode="General">
                  <c:v>9.1809999999999992</c:v>
                </c:pt>
                <c:pt idx="9182" formatCode="General">
                  <c:v>9.1820000000000004</c:v>
                </c:pt>
                <c:pt idx="9183" formatCode="General">
                  <c:v>9.1829999999999998</c:v>
                </c:pt>
                <c:pt idx="9184" formatCode="General">
                  <c:v>9.1839999999999993</c:v>
                </c:pt>
                <c:pt idx="9185" formatCode="General">
                  <c:v>9.1850000000000005</c:v>
                </c:pt>
                <c:pt idx="9186" formatCode="General">
                  <c:v>9.1859999999999999</c:v>
                </c:pt>
                <c:pt idx="9187" formatCode="General">
                  <c:v>9.1869999999999994</c:v>
                </c:pt>
                <c:pt idx="9188" formatCode="General">
                  <c:v>9.1880000000000006</c:v>
                </c:pt>
                <c:pt idx="9189" formatCode="General">
                  <c:v>9.1890000000000001</c:v>
                </c:pt>
                <c:pt idx="9190" formatCode="General">
                  <c:v>9.19</c:v>
                </c:pt>
                <c:pt idx="9191" formatCode="General">
                  <c:v>9.1910000000000007</c:v>
                </c:pt>
                <c:pt idx="9192" formatCode="General">
                  <c:v>9.1920000000000002</c:v>
                </c:pt>
                <c:pt idx="9193" formatCode="General">
                  <c:v>9.1929999999999996</c:v>
                </c:pt>
                <c:pt idx="9194" formatCode="General">
                  <c:v>9.1940000000000008</c:v>
                </c:pt>
                <c:pt idx="9195" formatCode="General">
                  <c:v>9.1950000000000003</c:v>
                </c:pt>
                <c:pt idx="9196" formatCode="General">
                  <c:v>9.1959999999999997</c:v>
                </c:pt>
                <c:pt idx="9197" formatCode="General">
                  <c:v>9.1969999999999992</c:v>
                </c:pt>
                <c:pt idx="9198" formatCode="General">
                  <c:v>9.1980000000000004</c:v>
                </c:pt>
                <c:pt idx="9199" formatCode="General">
                  <c:v>9.1989999999999998</c:v>
                </c:pt>
                <c:pt idx="9200" formatCode="General">
                  <c:v>9.1999999999999993</c:v>
                </c:pt>
                <c:pt idx="9201" formatCode="General">
                  <c:v>9.2010000000000005</c:v>
                </c:pt>
                <c:pt idx="9202" formatCode="General">
                  <c:v>9.202</c:v>
                </c:pt>
                <c:pt idx="9203" formatCode="General">
                  <c:v>9.2029999999999994</c:v>
                </c:pt>
                <c:pt idx="9204" formatCode="General">
                  <c:v>9.2040000000000006</c:v>
                </c:pt>
                <c:pt idx="9205" formatCode="General">
                  <c:v>9.2050000000000001</c:v>
                </c:pt>
                <c:pt idx="9206" formatCode="General">
                  <c:v>9.2059999999999995</c:v>
                </c:pt>
                <c:pt idx="9207" formatCode="General">
                  <c:v>9.2070000000000007</c:v>
                </c:pt>
                <c:pt idx="9208" formatCode="General">
                  <c:v>9.2080000000000002</c:v>
                </c:pt>
                <c:pt idx="9209" formatCode="General">
                  <c:v>9.2089999999999996</c:v>
                </c:pt>
                <c:pt idx="9210" formatCode="General">
                  <c:v>9.2100000000000009</c:v>
                </c:pt>
                <c:pt idx="9211" formatCode="General">
                  <c:v>9.2110000000000003</c:v>
                </c:pt>
                <c:pt idx="9212" formatCode="General">
                  <c:v>9.2119999999999997</c:v>
                </c:pt>
                <c:pt idx="9213" formatCode="General">
                  <c:v>9.2129999999999992</c:v>
                </c:pt>
                <c:pt idx="9214" formatCode="General">
                  <c:v>9.2140000000000004</c:v>
                </c:pt>
                <c:pt idx="9215" formatCode="General">
                  <c:v>9.2149999999999999</c:v>
                </c:pt>
                <c:pt idx="9216" formatCode="General">
                  <c:v>9.2159999999999993</c:v>
                </c:pt>
                <c:pt idx="9217" formatCode="General">
                  <c:v>9.2170000000000005</c:v>
                </c:pt>
                <c:pt idx="9218" formatCode="General">
                  <c:v>9.218</c:v>
                </c:pt>
                <c:pt idx="9219" formatCode="General">
                  <c:v>9.2189999999999994</c:v>
                </c:pt>
                <c:pt idx="9220" formatCode="General">
                  <c:v>9.2200000000000006</c:v>
                </c:pt>
                <c:pt idx="9221" formatCode="General">
                  <c:v>9.2210000000000001</c:v>
                </c:pt>
                <c:pt idx="9222" formatCode="General">
                  <c:v>9.2219999999999995</c:v>
                </c:pt>
                <c:pt idx="9223" formatCode="General">
                  <c:v>9.2230000000000008</c:v>
                </c:pt>
                <c:pt idx="9224" formatCode="General">
                  <c:v>9.2240000000000002</c:v>
                </c:pt>
                <c:pt idx="9225" formatCode="General">
                  <c:v>9.2249999999999996</c:v>
                </c:pt>
                <c:pt idx="9226" formatCode="General">
                  <c:v>9.2260000000000009</c:v>
                </c:pt>
                <c:pt idx="9227" formatCode="General">
                  <c:v>9.2270000000000003</c:v>
                </c:pt>
                <c:pt idx="9228" formatCode="General">
                  <c:v>9.2279999999999998</c:v>
                </c:pt>
                <c:pt idx="9229" formatCode="General">
                  <c:v>9.2289999999999992</c:v>
                </c:pt>
                <c:pt idx="9230" formatCode="General">
                  <c:v>9.23</c:v>
                </c:pt>
                <c:pt idx="9231" formatCode="General">
                  <c:v>9.2309999999999999</c:v>
                </c:pt>
                <c:pt idx="9232" formatCode="General">
                  <c:v>9.2319999999999993</c:v>
                </c:pt>
                <c:pt idx="9233" formatCode="General">
                  <c:v>9.2330000000000005</c:v>
                </c:pt>
                <c:pt idx="9234" formatCode="General">
                  <c:v>9.234</c:v>
                </c:pt>
                <c:pt idx="9235" formatCode="General">
                  <c:v>9.2349999999999994</c:v>
                </c:pt>
                <c:pt idx="9236" formatCode="General">
                  <c:v>9.2360000000000007</c:v>
                </c:pt>
                <c:pt idx="9237" formatCode="General">
                  <c:v>9.2370000000000001</c:v>
                </c:pt>
                <c:pt idx="9238" formatCode="General">
                  <c:v>9.2379999999999995</c:v>
                </c:pt>
                <c:pt idx="9239" formatCode="General">
                  <c:v>9.2390000000000008</c:v>
                </c:pt>
                <c:pt idx="9240" formatCode="General">
                  <c:v>9.24</c:v>
                </c:pt>
                <c:pt idx="9241" formatCode="General">
                  <c:v>9.2409999999999997</c:v>
                </c:pt>
                <c:pt idx="9242" formatCode="General">
                  <c:v>9.2420000000000009</c:v>
                </c:pt>
                <c:pt idx="9243" formatCode="General">
                  <c:v>9.2430000000000003</c:v>
                </c:pt>
                <c:pt idx="9244" formatCode="General">
                  <c:v>9.2439999999999998</c:v>
                </c:pt>
                <c:pt idx="9245" formatCode="General">
                  <c:v>9.2449999999999992</c:v>
                </c:pt>
                <c:pt idx="9246" formatCode="General">
                  <c:v>9.2460000000000004</c:v>
                </c:pt>
                <c:pt idx="9247" formatCode="General">
                  <c:v>9.2469999999999999</c:v>
                </c:pt>
                <c:pt idx="9248" formatCode="General">
                  <c:v>9.2479999999999993</c:v>
                </c:pt>
                <c:pt idx="9249" formatCode="General">
                  <c:v>9.2490000000000006</c:v>
                </c:pt>
                <c:pt idx="9250" formatCode="General">
                  <c:v>9.25</c:v>
                </c:pt>
                <c:pt idx="9251" formatCode="General">
                  <c:v>9.2509999999999994</c:v>
                </c:pt>
                <c:pt idx="9252" formatCode="General">
                  <c:v>9.2520000000000007</c:v>
                </c:pt>
                <c:pt idx="9253" formatCode="General">
                  <c:v>9.2530000000000001</c:v>
                </c:pt>
                <c:pt idx="9254" formatCode="General">
                  <c:v>9.2539999999999996</c:v>
                </c:pt>
                <c:pt idx="9255" formatCode="General">
                  <c:v>9.2550000000000008</c:v>
                </c:pt>
                <c:pt idx="9256" formatCode="General">
                  <c:v>9.2560000000000002</c:v>
                </c:pt>
                <c:pt idx="9257" formatCode="General">
                  <c:v>9.2569999999999997</c:v>
                </c:pt>
                <c:pt idx="9258" formatCode="General">
                  <c:v>9.2579999999999991</c:v>
                </c:pt>
                <c:pt idx="9259" formatCode="General">
                  <c:v>9.2590000000000003</c:v>
                </c:pt>
                <c:pt idx="9260" formatCode="General">
                  <c:v>9.26</c:v>
                </c:pt>
                <c:pt idx="9261" formatCode="General">
                  <c:v>9.2609999999999992</c:v>
                </c:pt>
                <c:pt idx="9262" formatCode="General">
                  <c:v>9.2620000000000005</c:v>
                </c:pt>
                <c:pt idx="9263" formatCode="General">
                  <c:v>9.2629999999999999</c:v>
                </c:pt>
                <c:pt idx="9264" formatCode="General">
                  <c:v>9.2639999999999993</c:v>
                </c:pt>
                <c:pt idx="9265" formatCode="General">
                  <c:v>9.2650000000000006</c:v>
                </c:pt>
                <c:pt idx="9266" formatCode="General">
                  <c:v>9.266</c:v>
                </c:pt>
                <c:pt idx="9267" formatCode="General">
                  <c:v>9.2669999999999995</c:v>
                </c:pt>
                <c:pt idx="9268" formatCode="General">
                  <c:v>9.2680000000000007</c:v>
                </c:pt>
                <c:pt idx="9269" formatCode="General">
                  <c:v>9.2690000000000001</c:v>
                </c:pt>
                <c:pt idx="9270" formatCode="General">
                  <c:v>9.27</c:v>
                </c:pt>
                <c:pt idx="9271" formatCode="General">
                  <c:v>9.2710000000000008</c:v>
                </c:pt>
                <c:pt idx="9272" formatCode="General">
                  <c:v>9.2720000000000002</c:v>
                </c:pt>
                <c:pt idx="9273" formatCode="General">
                  <c:v>9.2729999999999997</c:v>
                </c:pt>
                <c:pt idx="9274" formatCode="General">
                  <c:v>9.2739999999999991</c:v>
                </c:pt>
                <c:pt idx="9275" formatCode="General">
                  <c:v>9.2750000000000004</c:v>
                </c:pt>
                <c:pt idx="9276" formatCode="General">
                  <c:v>9.2759999999999998</c:v>
                </c:pt>
                <c:pt idx="9277" formatCode="General">
                  <c:v>9.2769999999999992</c:v>
                </c:pt>
                <c:pt idx="9278" formatCode="General">
                  <c:v>9.2780000000000005</c:v>
                </c:pt>
                <c:pt idx="9279" formatCode="General">
                  <c:v>9.2789999999999999</c:v>
                </c:pt>
                <c:pt idx="9280" formatCode="General">
                  <c:v>9.2799999999999994</c:v>
                </c:pt>
                <c:pt idx="9281" formatCode="General">
                  <c:v>9.2810000000000006</c:v>
                </c:pt>
                <c:pt idx="9282" formatCode="General">
                  <c:v>9.282</c:v>
                </c:pt>
                <c:pt idx="9283" formatCode="General">
                  <c:v>9.2829999999999995</c:v>
                </c:pt>
                <c:pt idx="9284" formatCode="General">
                  <c:v>9.2840000000000007</c:v>
                </c:pt>
                <c:pt idx="9285" formatCode="General">
                  <c:v>9.2850000000000001</c:v>
                </c:pt>
                <c:pt idx="9286" formatCode="General">
                  <c:v>9.2859999999999996</c:v>
                </c:pt>
                <c:pt idx="9287" formatCode="General">
                  <c:v>9.2870000000000008</c:v>
                </c:pt>
                <c:pt idx="9288" formatCode="General">
                  <c:v>9.2880000000000003</c:v>
                </c:pt>
                <c:pt idx="9289" formatCode="General">
                  <c:v>9.2889999999999997</c:v>
                </c:pt>
                <c:pt idx="9290" formatCode="General">
                  <c:v>9.2899999999999991</c:v>
                </c:pt>
                <c:pt idx="9291" formatCode="General">
                  <c:v>9.2910000000000004</c:v>
                </c:pt>
                <c:pt idx="9292" formatCode="General">
                  <c:v>9.2919999999999998</c:v>
                </c:pt>
                <c:pt idx="9293" formatCode="General">
                  <c:v>9.2929999999999993</c:v>
                </c:pt>
                <c:pt idx="9294" formatCode="General">
                  <c:v>9.2940000000000005</c:v>
                </c:pt>
                <c:pt idx="9295" formatCode="General">
                  <c:v>9.2949999999999999</c:v>
                </c:pt>
                <c:pt idx="9296" formatCode="General">
                  <c:v>9.2959999999999994</c:v>
                </c:pt>
                <c:pt idx="9297" formatCode="General">
                  <c:v>9.2970000000000006</c:v>
                </c:pt>
                <c:pt idx="9298" formatCode="General">
                  <c:v>9.298</c:v>
                </c:pt>
                <c:pt idx="9299" formatCode="General">
                  <c:v>9.2989999999999995</c:v>
                </c:pt>
                <c:pt idx="9300" formatCode="General">
                  <c:v>9.3000000000000007</c:v>
                </c:pt>
                <c:pt idx="9301" formatCode="General">
                  <c:v>9.3010000000000002</c:v>
                </c:pt>
                <c:pt idx="9302" formatCode="General">
                  <c:v>9.3019999999999996</c:v>
                </c:pt>
                <c:pt idx="9303" formatCode="General">
                  <c:v>9.3030000000000008</c:v>
                </c:pt>
                <c:pt idx="9304" formatCode="General">
                  <c:v>9.3040000000000003</c:v>
                </c:pt>
                <c:pt idx="9305" formatCode="General">
                  <c:v>9.3049999999999997</c:v>
                </c:pt>
                <c:pt idx="9306" formatCode="General">
                  <c:v>9.3059999999999992</c:v>
                </c:pt>
                <c:pt idx="9307" formatCode="General">
                  <c:v>9.3070000000000004</c:v>
                </c:pt>
                <c:pt idx="9308" formatCode="General">
                  <c:v>9.3079999999999998</c:v>
                </c:pt>
                <c:pt idx="9309" formatCode="General">
                  <c:v>9.3089999999999993</c:v>
                </c:pt>
                <c:pt idx="9310" formatCode="General">
                  <c:v>9.31</c:v>
                </c:pt>
                <c:pt idx="9311" formatCode="General">
                  <c:v>9.3109999999999999</c:v>
                </c:pt>
                <c:pt idx="9312" formatCode="General">
                  <c:v>9.3119999999999994</c:v>
                </c:pt>
                <c:pt idx="9313" formatCode="General">
                  <c:v>9.3130000000000006</c:v>
                </c:pt>
                <c:pt idx="9314" formatCode="General">
                  <c:v>9.3140000000000001</c:v>
                </c:pt>
                <c:pt idx="9315" formatCode="General">
                  <c:v>9.3149999999999995</c:v>
                </c:pt>
                <c:pt idx="9316" formatCode="General">
                  <c:v>9.3160000000000007</c:v>
                </c:pt>
                <c:pt idx="9317" formatCode="General">
                  <c:v>9.3170000000000002</c:v>
                </c:pt>
                <c:pt idx="9318" formatCode="General">
                  <c:v>9.3179999999999996</c:v>
                </c:pt>
                <c:pt idx="9319" formatCode="General">
                  <c:v>9.3190000000000008</c:v>
                </c:pt>
                <c:pt idx="9320" formatCode="General">
                  <c:v>9.32</c:v>
                </c:pt>
                <c:pt idx="9321" formatCode="General">
                  <c:v>9.3209999999999997</c:v>
                </c:pt>
                <c:pt idx="9322" formatCode="General">
                  <c:v>9.3219999999999992</c:v>
                </c:pt>
                <c:pt idx="9323" formatCode="General">
                  <c:v>9.3230000000000004</c:v>
                </c:pt>
                <c:pt idx="9324" formatCode="General">
                  <c:v>9.3239999999999998</c:v>
                </c:pt>
                <c:pt idx="9325" formatCode="General">
                  <c:v>9.3249999999999993</c:v>
                </c:pt>
                <c:pt idx="9326" formatCode="General">
                  <c:v>9.3260000000000005</c:v>
                </c:pt>
                <c:pt idx="9327" formatCode="General">
                  <c:v>9.327</c:v>
                </c:pt>
                <c:pt idx="9328" formatCode="General">
                  <c:v>9.3279999999999994</c:v>
                </c:pt>
                <c:pt idx="9329" formatCode="General">
                  <c:v>9.3290000000000006</c:v>
                </c:pt>
                <c:pt idx="9330" formatCode="General">
                  <c:v>9.33</c:v>
                </c:pt>
                <c:pt idx="9331" formatCode="General">
                  <c:v>9.3309999999999995</c:v>
                </c:pt>
                <c:pt idx="9332" formatCode="General">
                  <c:v>9.3320000000000007</c:v>
                </c:pt>
                <c:pt idx="9333" formatCode="General">
                  <c:v>9.3330000000000002</c:v>
                </c:pt>
                <c:pt idx="9334" formatCode="General">
                  <c:v>9.3339999999999996</c:v>
                </c:pt>
                <c:pt idx="9335" formatCode="General">
                  <c:v>9.3350000000000009</c:v>
                </c:pt>
                <c:pt idx="9336" formatCode="General">
                  <c:v>9.3360000000000003</c:v>
                </c:pt>
                <c:pt idx="9337" formatCode="General">
                  <c:v>9.3369999999999997</c:v>
                </c:pt>
                <c:pt idx="9338" formatCode="General">
                  <c:v>9.3379999999999992</c:v>
                </c:pt>
                <c:pt idx="9339" formatCode="General">
                  <c:v>9.3390000000000004</c:v>
                </c:pt>
                <c:pt idx="9340" formatCode="General">
                  <c:v>9.34</c:v>
                </c:pt>
                <c:pt idx="9341" formatCode="General">
                  <c:v>9.3409999999999993</c:v>
                </c:pt>
                <c:pt idx="9342" formatCode="General">
                  <c:v>9.3420000000000005</c:v>
                </c:pt>
                <c:pt idx="9343" formatCode="General">
                  <c:v>9.343</c:v>
                </c:pt>
                <c:pt idx="9344" formatCode="General">
                  <c:v>9.3439999999999994</c:v>
                </c:pt>
                <c:pt idx="9345" formatCode="General">
                  <c:v>9.3450000000000006</c:v>
                </c:pt>
                <c:pt idx="9346" formatCode="General">
                  <c:v>9.3460000000000001</c:v>
                </c:pt>
                <c:pt idx="9347" formatCode="General">
                  <c:v>9.3469999999999995</c:v>
                </c:pt>
                <c:pt idx="9348" formatCode="General">
                  <c:v>9.3480000000000008</c:v>
                </c:pt>
                <c:pt idx="9349" formatCode="General">
                  <c:v>9.3490000000000002</c:v>
                </c:pt>
                <c:pt idx="9350" formatCode="General">
                  <c:v>9.35</c:v>
                </c:pt>
                <c:pt idx="9351" formatCode="General">
                  <c:v>9.3510000000000009</c:v>
                </c:pt>
                <c:pt idx="9352" formatCode="General">
                  <c:v>9.3520000000000003</c:v>
                </c:pt>
                <c:pt idx="9353" formatCode="General">
                  <c:v>9.3529999999999998</c:v>
                </c:pt>
                <c:pt idx="9354" formatCode="General">
                  <c:v>9.3539999999999992</c:v>
                </c:pt>
                <c:pt idx="9355" formatCode="General">
                  <c:v>9.3550000000000004</c:v>
                </c:pt>
                <c:pt idx="9356" formatCode="General">
                  <c:v>9.3559999999999999</c:v>
                </c:pt>
                <c:pt idx="9357" formatCode="General">
                  <c:v>9.3569999999999993</c:v>
                </c:pt>
                <c:pt idx="9358" formatCode="General">
                  <c:v>9.3580000000000005</c:v>
                </c:pt>
                <c:pt idx="9359" formatCode="General">
                  <c:v>9.359</c:v>
                </c:pt>
                <c:pt idx="9360" formatCode="General">
                  <c:v>9.36</c:v>
                </c:pt>
                <c:pt idx="9361" formatCode="General">
                  <c:v>9.3610000000000007</c:v>
                </c:pt>
                <c:pt idx="9362" formatCode="General">
                  <c:v>9.3620000000000001</c:v>
                </c:pt>
                <c:pt idx="9363" formatCode="General">
                  <c:v>9.3629999999999995</c:v>
                </c:pt>
                <c:pt idx="9364" formatCode="General">
                  <c:v>9.3640000000000008</c:v>
                </c:pt>
                <c:pt idx="9365" formatCode="General">
                  <c:v>9.3650000000000002</c:v>
                </c:pt>
                <c:pt idx="9366" formatCode="General">
                  <c:v>9.3659999999999997</c:v>
                </c:pt>
                <c:pt idx="9367" formatCode="General">
                  <c:v>9.3670000000000009</c:v>
                </c:pt>
                <c:pt idx="9368" formatCode="General">
                  <c:v>9.3680000000000003</c:v>
                </c:pt>
                <c:pt idx="9369" formatCode="General">
                  <c:v>9.3689999999999998</c:v>
                </c:pt>
                <c:pt idx="9370" formatCode="General">
                  <c:v>9.3699999999999992</c:v>
                </c:pt>
                <c:pt idx="9371" formatCode="General">
                  <c:v>9.3710000000000004</c:v>
                </c:pt>
                <c:pt idx="9372" formatCode="General">
                  <c:v>9.3719999999999999</c:v>
                </c:pt>
                <c:pt idx="9373" formatCode="General">
                  <c:v>9.3729999999999993</c:v>
                </c:pt>
                <c:pt idx="9374" formatCode="General">
                  <c:v>9.3740000000000006</c:v>
                </c:pt>
                <c:pt idx="9375" formatCode="General">
                  <c:v>9.375</c:v>
                </c:pt>
                <c:pt idx="9376" formatCode="General">
                  <c:v>9.3759999999999994</c:v>
                </c:pt>
                <c:pt idx="9377" formatCode="General">
                  <c:v>9.3770000000000007</c:v>
                </c:pt>
                <c:pt idx="9378" formatCode="General">
                  <c:v>9.3780000000000001</c:v>
                </c:pt>
                <c:pt idx="9379" formatCode="General">
                  <c:v>9.3789999999999996</c:v>
                </c:pt>
                <c:pt idx="9380" formatCode="General">
                  <c:v>9.3800000000000008</c:v>
                </c:pt>
                <c:pt idx="9381" formatCode="General">
                  <c:v>9.3810000000000002</c:v>
                </c:pt>
                <c:pt idx="9382" formatCode="General">
                  <c:v>9.3819999999999997</c:v>
                </c:pt>
                <c:pt idx="9383" formatCode="General">
                  <c:v>9.3829999999999991</c:v>
                </c:pt>
                <c:pt idx="9384" formatCode="General">
                  <c:v>9.3840000000000003</c:v>
                </c:pt>
                <c:pt idx="9385" formatCode="General">
                  <c:v>9.3849999999999998</c:v>
                </c:pt>
                <c:pt idx="9386" formatCode="General">
                  <c:v>9.3859999999999992</c:v>
                </c:pt>
                <c:pt idx="9387" formatCode="General">
                  <c:v>9.3870000000000005</c:v>
                </c:pt>
                <c:pt idx="9388" formatCode="General">
                  <c:v>9.3879999999999999</c:v>
                </c:pt>
                <c:pt idx="9389" formatCode="General">
                  <c:v>9.3889999999999993</c:v>
                </c:pt>
                <c:pt idx="9390" formatCode="General">
                  <c:v>9.39</c:v>
                </c:pt>
                <c:pt idx="9391" formatCode="General">
                  <c:v>9.391</c:v>
                </c:pt>
                <c:pt idx="9392" formatCode="General">
                  <c:v>9.3919999999999995</c:v>
                </c:pt>
                <c:pt idx="9393" formatCode="General">
                  <c:v>9.3930000000000007</c:v>
                </c:pt>
                <c:pt idx="9394" formatCode="General">
                  <c:v>9.3940000000000001</c:v>
                </c:pt>
                <c:pt idx="9395" formatCode="General">
                  <c:v>9.3949999999999996</c:v>
                </c:pt>
                <c:pt idx="9396" formatCode="General">
                  <c:v>9.3960000000000008</c:v>
                </c:pt>
                <c:pt idx="9397" formatCode="General">
                  <c:v>9.3970000000000002</c:v>
                </c:pt>
                <c:pt idx="9398" formatCode="General">
                  <c:v>9.3979999999999997</c:v>
                </c:pt>
                <c:pt idx="9399" formatCode="General">
                  <c:v>9.3989999999999991</c:v>
                </c:pt>
                <c:pt idx="9400" formatCode="General">
                  <c:v>9.4</c:v>
                </c:pt>
                <c:pt idx="9401" formatCode="General">
                  <c:v>9.4009999999999998</c:v>
                </c:pt>
                <c:pt idx="9402" formatCode="General">
                  <c:v>9.4019999999999992</c:v>
                </c:pt>
                <c:pt idx="9403" formatCode="General">
                  <c:v>9.4030000000000005</c:v>
                </c:pt>
                <c:pt idx="9404" formatCode="General">
                  <c:v>9.4039999999999999</c:v>
                </c:pt>
                <c:pt idx="9405" formatCode="General">
                  <c:v>9.4049999999999994</c:v>
                </c:pt>
                <c:pt idx="9406" formatCode="General">
                  <c:v>9.4060000000000006</c:v>
                </c:pt>
                <c:pt idx="9407" formatCode="General">
                  <c:v>9.407</c:v>
                </c:pt>
                <c:pt idx="9408" formatCode="General">
                  <c:v>9.4079999999999995</c:v>
                </c:pt>
                <c:pt idx="9409" formatCode="General">
                  <c:v>9.4090000000000007</c:v>
                </c:pt>
                <c:pt idx="9410" formatCode="General">
                  <c:v>9.41</c:v>
                </c:pt>
                <c:pt idx="9411" formatCode="General">
                  <c:v>9.4109999999999996</c:v>
                </c:pt>
                <c:pt idx="9412" formatCode="General">
                  <c:v>9.4120000000000008</c:v>
                </c:pt>
                <c:pt idx="9413" formatCode="General">
                  <c:v>9.4130000000000003</c:v>
                </c:pt>
                <c:pt idx="9414" formatCode="General">
                  <c:v>9.4139999999999997</c:v>
                </c:pt>
                <c:pt idx="9415" formatCode="General">
                  <c:v>9.4149999999999991</c:v>
                </c:pt>
                <c:pt idx="9416" formatCode="General">
                  <c:v>9.4160000000000004</c:v>
                </c:pt>
                <c:pt idx="9417" formatCode="General">
                  <c:v>9.4169999999999998</c:v>
                </c:pt>
                <c:pt idx="9418" formatCode="General">
                  <c:v>9.4179999999999993</c:v>
                </c:pt>
                <c:pt idx="9419" formatCode="General">
                  <c:v>9.4190000000000005</c:v>
                </c:pt>
                <c:pt idx="9420" formatCode="General">
                  <c:v>9.42</c:v>
                </c:pt>
                <c:pt idx="9421" formatCode="General">
                  <c:v>9.4209999999999994</c:v>
                </c:pt>
                <c:pt idx="9422" formatCode="General">
                  <c:v>9.4220000000000006</c:v>
                </c:pt>
                <c:pt idx="9423" formatCode="General">
                  <c:v>9.423</c:v>
                </c:pt>
                <c:pt idx="9424" formatCode="General">
                  <c:v>9.4239999999999995</c:v>
                </c:pt>
                <c:pt idx="9425" formatCode="General">
                  <c:v>9.4250000000000007</c:v>
                </c:pt>
                <c:pt idx="9426" formatCode="General">
                  <c:v>9.4260000000000002</c:v>
                </c:pt>
                <c:pt idx="9427" formatCode="General">
                  <c:v>9.4269999999999996</c:v>
                </c:pt>
                <c:pt idx="9428" formatCode="General">
                  <c:v>9.4280000000000008</c:v>
                </c:pt>
                <c:pt idx="9429" formatCode="General">
                  <c:v>9.4290000000000003</c:v>
                </c:pt>
                <c:pt idx="9430" formatCode="General">
                  <c:v>9.43</c:v>
                </c:pt>
                <c:pt idx="9431" formatCode="General">
                  <c:v>9.4309999999999992</c:v>
                </c:pt>
                <c:pt idx="9432" formatCode="General">
                  <c:v>9.4320000000000004</c:v>
                </c:pt>
                <c:pt idx="9433" formatCode="General">
                  <c:v>9.4329999999999998</c:v>
                </c:pt>
                <c:pt idx="9434" formatCode="General">
                  <c:v>9.4339999999999993</c:v>
                </c:pt>
                <c:pt idx="9435" formatCode="General">
                  <c:v>9.4350000000000005</c:v>
                </c:pt>
                <c:pt idx="9436" formatCode="General">
                  <c:v>9.4359999999999999</c:v>
                </c:pt>
                <c:pt idx="9437" formatCode="General">
                  <c:v>9.4369999999999994</c:v>
                </c:pt>
                <c:pt idx="9438" formatCode="General">
                  <c:v>9.4380000000000006</c:v>
                </c:pt>
                <c:pt idx="9439" formatCode="General">
                  <c:v>9.4390000000000001</c:v>
                </c:pt>
                <c:pt idx="9440" formatCode="General">
                  <c:v>9.44</c:v>
                </c:pt>
                <c:pt idx="9441" formatCode="General">
                  <c:v>9.4410000000000007</c:v>
                </c:pt>
                <c:pt idx="9442" formatCode="General">
                  <c:v>9.4420000000000002</c:v>
                </c:pt>
                <c:pt idx="9443" formatCode="General">
                  <c:v>9.4429999999999996</c:v>
                </c:pt>
                <c:pt idx="9444" formatCode="General">
                  <c:v>9.4440000000000008</c:v>
                </c:pt>
                <c:pt idx="9445" formatCode="General">
                  <c:v>9.4450000000000003</c:v>
                </c:pt>
                <c:pt idx="9446" formatCode="General">
                  <c:v>9.4459999999999997</c:v>
                </c:pt>
                <c:pt idx="9447" formatCode="General">
                  <c:v>9.4469999999999992</c:v>
                </c:pt>
                <c:pt idx="9448" formatCode="General">
                  <c:v>9.4480000000000004</c:v>
                </c:pt>
                <c:pt idx="9449" formatCode="General">
                  <c:v>9.4489999999999998</c:v>
                </c:pt>
                <c:pt idx="9450" formatCode="General">
                  <c:v>9.4499999999999993</c:v>
                </c:pt>
                <c:pt idx="9451" formatCode="General">
                  <c:v>9.4510000000000005</c:v>
                </c:pt>
                <c:pt idx="9452" formatCode="General">
                  <c:v>9.452</c:v>
                </c:pt>
                <c:pt idx="9453" formatCode="General">
                  <c:v>9.4529999999999994</c:v>
                </c:pt>
                <c:pt idx="9454" formatCode="General">
                  <c:v>9.4540000000000006</c:v>
                </c:pt>
                <c:pt idx="9455" formatCode="General">
                  <c:v>9.4550000000000001</c:v>
                </c:pt>
                <c:pt idx="9456" formatCode="General">
                  <c:v>9.4559999999999995</c:v>
                </c:pt>
                <c:pt idx="9457" formatCode="General">
                  <c:v>9.4570000000000007</c:v>
                </c:pt>
                <c:pt idx="9458" formatCode="General">
                  <c:v>9.4580000000000002</c:v>
                </c:pt>
                <c:pt idx="9459" formatCode="General">
                  <c:v>9.4589999999999996</c:v>
                </c:pt>
                <c:pt idx="9460" formatCode="General">
                  <c:v>9.4600000000000009</c:v>
                </c:pt>
                <c:pt idx="9461" formatCode="General">
                  <c:v>9.4610000000000003</c:v>
                </c:pt>
                <c:pt idx="9462" formatCode="General">
                  <c:v>9.4619999999999997</c:v>
                </c:pt>
                <c:pt idx="9463" formatCode="General">
                  <c:v>9.4629999999999992</c:v>
                </c:pt>
                <c:pt idx="9464" formatCode="General">
                  <c:v>9.4640000000000004</c:v>
                </c:pt>
                <c:pt idx="9465" formatCode="General">
                  <c:v>9.4649999999999999</c:v>
                </c:pt>
                <c:pt idx="9466" formatCode="General">
                  <c:v>9.4659999999999993</c:v>
                </c:pt>
                <c:pt idx="9467" formatCode="General">
                  <c:v>9.4670000000000005</c:v>
                </c:pt>
                <c:pt idx="9468" formatCode="General">
                  <c:v>9.468</c:v>
                </c:pt>
                <c:pt idx="9469" formatCode="General">
                  <c:v>9.4689999999999994</c:v>
                </c:pt>
                <c:pt idx="9470" formatCode="General">
                  <c:v>9.4700000000000006</c:v>
                </c:pt>
                <c:pt idx="9471" formatCode="General">
                  <c:v>9.4710000000000001</c:v>
                </c:pt>
                <c:pt idx="9472" formatCode="General">
                  <c:v>9.4719999999999995</c:v>
                </c:pt>
                <c:pt idx="9473" formatCode="General">
                  <c:v>9.4730000000000008</c:v>
                </c:pt>
                <c:pt idx="9474" formatCode="General">
                  <c:v>9.4740000000000002</c:v>
                </c:pt>
                <c:pt idx="9475" formatCode="General">
                  <c:v>9.4749999999999996</c:v>
                </c:pt>
                <c:pt idx="9476" formatCode="General">
                  <c:v>9.4760000000000009</c:v>
                </c:pt>
                <c:pt idx="9477" formatCode="General">
                  <c:v>9.4770000000000003</c:v>
                </c:pt>
                <c:pt idx="9478" formatCode="General">
                  <c:v>9.4779999999999998</c:v>
                </c:pt>
                <c:pt idx="9479" formatCode="General">
                  <c:v>9.4789999999999992</c:v>
                </c:pt>
                <c:pt idx="9480" formatCode="General">
                  <c:v>9.48</c:v>
                </c:pt>
                <c:pt idx="9481" formatCode="General">
                  <c:v>9.4809999999999999</c:v>
                </c:pt>
                <c:pt idx="9482" formatCode="General">
                  <c:v>9.4819999999999993</c:v>
                </c:pt>
                <c:pt idx="9483" formatCode="General">
                  <c:v>9.4830000000000005</c:v>
                </c:pt>
                <c:pt idx="9484" formatCode="General">
                  <c:v>9.484</c:v>
                </c:pt>
                <c:pt idx="9485" formatCode="General">
                  <c:v>9.4849999999999994</c:v>
                </c:pt>
                <c:pt idx="9486" formatCode="General">
                  <c:v>9.4860000000000007</c:v>
                </c:pt>
                <c:pt idx="9487" formatCode="General">
                  <c:v>9.4870000000000001</c:v>
                </c:pt>
                <c:pt idx="9488" formatCode="General">
                  <c:v>9.4879999999999995</c:v>
                </c:pt>
                <c:pt idx="9489" formatCode="General">
                  <c:v>9.4890000000000008</c:v>
                </c:pt>
                <c:pt idx="9490" formatCode="General">
                  <c:v>9.49</c:v>
                </c:pt>
                <c:pt idx="9491" formatCode="General">
                  <c:v>9.4909999999999997</c:v>
                </c:pt>
                <c:pt idx="9492" formatCode="General">
                  <c:v>9.4920000000000009</c:v>
                </c:pt>
                <c:pt idx="9493" formatCode="General">
                  <c:v>9.4930000000000003</c:v>
                </c:pt>
                <c:pt idx="9494" formatCode="General">
                  <c:v>9.4939999999999998</c:v>
                </c:pt>
                <c:pt idx="9495" formatCode="General">
                  <c:v>9.4949999999999992</c:v>
                </c:pt>
                <c:pt idx="9496" formatCode="General">
                  <c:v>9.4960000000000004</c:v>
                </c:pt>
                <c:pt idx="9497" formatCode="General">
                  <c:v>9.4969999999999999</c:v>
                </c:pt>
                <c:pt idx="9498" formatCode="General">
                  <c:v>9.4979999999999993</c:v>
                </c:pt>
                <c:pt idx="9499" formatCode="General">
                  <c:v>9.4990000000000006</c:v>
                </c:pt>
                <c:pt idx="9500" formatCode="General">
                  <c:v>9.5</c:v>
                </c:pt>
                <c:pt idx="9501" formatCode="General">
                  <c:v>9.5009999999999994</c:v>
                </c:pt>
                <c:pt idx="9502" formatCode="General">
                  <c:v>9.5020000000000007</c:v>
                </c:pt>
                <c:pt idx="9503" formatCode="General">
                  <c:v>9.5030000000000001</c:v>
                </c:pt>
                <c:pt idx="9504" formatCode="General">
                  <c:v>9.5039999999999996</c:v>
                </c:pt>
                <c:pt idx="9505" formatCode="General">
                  <c:v>9.5050000000000008</c:v>
                </c:pt>
                <c:pt idx="9506" formatCode="General">
                  <c:v>9.5060000000000002</c:v>
                </c:pt>
                <c:pt idx="9507" formatCode="General">
                  <c:v>9.5069999999999997</c:v>
                </c:pt>
                <c:pt idx="9508" formatCode="General">
                  <c:v>9.5079999999999991</c:v>
                </c:pt>
                <c:pt idx="9509" formatCode="General">
                  <c:v>9.5090000000000003</c:v>
                </c:pt>
                <c:pt idx="9510" formatCode="General">
                  <c:v>9.51</c:v>
                </c:pt>
                <c:pt idx="9511" formatCode="General">
                  <c:v>9.5109999999999992</c:v>
                </c:pt>
                <c:pt idx="9512" formatCode="General">
                  <c:v>9.5120000000000005</c:v>
                </c:pt>
                <c:pt idx="9513" formatCode="General">
                  <c:v>9.5129999999999999</c:v>
                </c:pt>
                <c:pt idx="9514" formatCode="General">
                  <c:v>9.5139999999999993</c:v>
                </c:pt>
                <c:pt idx="9515" formatCode="General">
                  <c:v>9.5150000000000006</c:v>
                </c:pt>
                <c:pt idx="9516" formatCode="General">
                  <c:v>9.516</c:v>
                </c:pt>
                <c:pt idx="9517" formatCode="General">
                  <c:v>9.5169999999999995</c:v>
                </c:pt>
                <c:pt idx="9518" formatCode="General">
                  <c:v>9.5180000000000007</c:v>
                </c:pt>
                <c:pt idx="9519" formatCode="General">
                  <c:v>9.5190000000000001</c:v>
                </c:pt>
                <c:pt idx="9520" formatCode="General">
                  <c:v>9.52</c:v>
                </c:pt>
                <c:pt idx="9521" formatCode="General">
                  <c:v>9.5210000000000008</c:v>
                </c:pt>
                <c:pt idx="9522" formatCode="General">
                  <c:v>9.5220000000000002</c:v>
                </c:pt>
                <c:pt idx="9523" formatCode="General">
                  <c:v>9.5229999999999997</c:v>
                </c:pt>
                <c:pt idx="9524" formatCode="General">
                  <c:v>9.5239999999999991</c:v>
                </c:pt>
                <c:pt idx="9525" formatCode="General">
                  <c:v>9.5250000000000004</c:v>
                </c:pt>
                <c:pt idx="9526" formatCode="General">
                  <c:v>9.5259999999999998</c:v>
                </c:pt>
                <c:pt idx="9527" formatCode="General">
                  <c:v>9.5269999999999992</c:v>
                </c:pt>
                <c:pt idx="9528" formatCode="General">
                  <c:v>9.5280000000000005</c:v>
                </c:pt>
                <c:pt idx="9529" formatCode="General">
                  <c:v>9.5289999999999999</c:v>
                </c:pt>
                <c:pt idx="9530" formatCode="General">
                  <c:v>9.5299999999999994</c:v>
                </c:pt>
                <c:pt idx="9531" formatCode="General">
                  <c:v>9.5310000000000006</c:v>
                </c:pt>
                <c:pt idx="9532" formatCode="General">
                  <c:v>9.532</c:v>
                </c:pt>
                <c:pt idx="9533" formatCode="General">
                  <c:v>9.5329999999999995</c:v>
                </c:pt>
                <c:pt idx="9534" formatCode="General">
                  <c:v>9.5340000000000007</c:v>
                </c:pt>
                <c:pt idx="9535" formatCode="General">
                  <c:v>9.5350000000000001</c:v>
                </c:pt>
                <c:pt idx="9536" formatCode="General">
                  <c:v>9.5359999999999996</c:v>
                </c:pt>
                <c:pt idx="9537" formatCode="General">
                  <c:v>9.5370000000000008</c:v>
                </c:pt>
                <c:pt idx="9538" formatCode="General">
                  <c:v>9.5380000000000003</c:v>
                </c:pt>
                <c:pt idx="9539" formatCode="General">
                  <c:v>9.5389999999999997</c:v>
                </c:pt>
                <c:pt idx="9540" formatCode="General">
                  <c:v>9.5399999999999991</c:v>
                </c:pt>
                <c:pt idx="9541" formatCode="General">
                  <c:v>9.5410000000000004</c:v>
                </c:pt>
                <c:pt idx="9542" formatCode="General">
                  <c:v>9.5419999999999998</c:v>
                </c:pt>
                <c:pt idx="9543" formatCode="General">
                  <c:v>9.5429999999999993</c:v>
                </c:pt>
                <c:pt idx="9544" formatCode="General">
                  <c:v>9.5440000000000005</c:v>
                </c:pt>
                <c:pt idx="9545" formatCode="General">
                  <c:v>9.5449999999999999</c:v>
                </c:pt>
                <c:pt idx="9546" formatCode="General">
                  <c:v>9.5459999999999994</c:v>
                </c:pt>
                <c:pt idx="9547" formatCode="General">
                  <c:v>9.5470000000000006</c:v>
                </c:pt>
                <c:pt idx="9548" formatCode="General">
                  <c:v>9.548</c:v>
                </c:pt>
                <c:pt idx="9549" formatCode="General">
                  <c:v>9.5489999999999995</c:v>
                </c:pt>
                <c:pt idx="9550" formatCode="General">
                  <c:v>9.5500000000000007</c:v>
                </c:pt>
                <c:pt idx="9551" formatCode="General">
                  <c:v>9.5510000000000002</c:v>
                </c:pt>
                <c:pt idx="9552" formatCode="General">
                  <c:v>9.5519999999999996</c:v>
                </c:pt>
                <c:pt idx="9553" formatCode="General">
                  <c:v>9.5530000000000008</c:v>
                </c:pt>
                <c:pt idx="9554" formatCode="General">
                  <c:v>9.5540000000000003</c:v>
                </c:pt>
                <c:pt idx="9555" formatCode="General">
                  <c:v>9.5549999999999997</c:v>
                </c:pt>
                <c:pt idx="9556" formatCode="General">
                  <c:v>9.5559999999999992</c:v>
                </c:pt>
                <c:pt idx="9557" formatCode="General">
                  <c:v>9.5570000000000004</c:v>
                </c:pt>
                <c:pt idx="9558" formatCode="General">
                  <c:v>9.5579999999999998</c:v>
                </c:pt>
                <c:pt idx="9559" formatCode="General">
                  <c:v>9.5589999999999993</c:v>
                </c:pt>
                <c:pt idx="9560" formatCode="General">
                  <c:v>9.56</c:v>
                </c:pt>
                <c:pt idx="9561" formatCode="General">
                  <c:v>9.5609999999999999</c:v>
                </c:pt>
                <c:pt idx="9562" formatCode="General">
                  <c:v>9.5619999999999994</c:v>
                </c:pt>
                <c:pt idx="9563" formatCode="General">
                  <c:v>9.5630000000000006</c:v>
                </c:pt>
                <c:pt idx="9564" formatCode="General">
                  <c:v>9.5640000000000001</c:v>
                </c:pt>
                <c:pt idx="9565" formatCode="General">
                  <c:v>9.5649999999999995</c:v>
                </c:pt>
                <c:pt idx="9566" formatCode="General">
                  <c:v>9.5660000000000007</c:v>
                </c:pt>
                <c:pt idx="9567" formatCode="General">
                  <c:v>9.5670000000000002</c:v>
                </c:pt>
                <c:pt idx="9568" formatCode="General">
                  <c:v>9.5679999999999996</c:v>
                </c:pt>
                <c:pt idx="9569" formatCode="General">
                  <c:v>9.5690000000000008</c:v>
                </c:pt>
                <c:pt idx="9570" formatCode="General">
                  <c:v>9.57</c:v>
                </c:pt>
                <c:pt idx="9571" formatCode="General">
                  <c:v>9.5709999999999997</c:v>
                </c:pt>
                <c:pt idx="9572" formatCode="General">
                  <c:v>9.5719999999999992</c:v>
                </c:pt>
                <c:pt idx="9573" formatCode="General">
                  <c:v>9.5730000000000004</c:v>
                </c:pt>
                <c:pt idx="9574" formatCode="General">
                  <c:v>9.5739999999999998</c:v>
                </c:pt>
                <c:pt idx="9575" formatCode="General">
                  <c:v>9.5749999999999993</c:v>
                </c:pt>
                <c:pt idx="9576" formatCode="General">
                  <c:v>9.5760000000000005</c:v>
                </c:pt>
                <c:pt idx="9577" formatCode="General">
                  <c:v>9.577</c:v>
                </c:pt>
                <c:pt idx="9578" formatCode="General">
                  <c:v>9.5779999999999994</c:v>
                </c:pt>
                <c:pt idx="9579" formatCode="General">
                  <c:v>9.5790000000000006</c:v>
                </c:pt>
                <c:pt idx="9580" formatCode="General">
                  <c:v>9.58</c:v>
                </c:pt>
                <c:pt idx="9581" formatCode="General">
                  <c:v>9.5809999999999995</c:v>
                </c:pt>
                <c:pt idx="9582" formatCode="General">
                  <c:v>9.5820000000000007</c:v>
                </c:pt>
                <c:pt idx="9583" formatCode="General">
                  <c:v>9.5830000000000002</c:v>
                </c:pt>
                <c:pt idx="9584" formatCode="General">
                  <c:v>9.5839999999999996</c:v>
                </c:pt>
                <c:pt idx="9585" formatCode="General">
                  <c:v>9.5850000000000009</c:v>
                </c:pt>
                <c:pt idx="9586" formatCode="General">
                  <c:v>9.5860000000000003</c:v>
                </c:pt>
                <c:pt idx="9587" formatCode="General">
                  <c:v>9.5869999999999997</c:v>
                </c:pt>
                <c:pt idx="9588" formatCode="General">
                  <c:v>9.5879999999999992</c:v>
                </c:pt>
                <c:pt idx="9589" formatCode="General">
                  <c:v>9.5890000000000004</c:v>
                </c:pt>
                <c:pt idx="9590" formatCode="General">
                  <c:v>9.59</c:v>
                </c:pt>
                <c:pt idx="9591" formatCode="General">
                  <c:v>9.5909999999999993</c:v>
                </c:pt>
                <c:pt idx="9592" formatCode="General">
                  <c:v>9.5920000000000005</c:v>
                </c:pt>
                <c:pt idx="9593" formatCode="General">
                  <c:v>9.593</c:v>
                </c:pt>
                <c:pt idx="9594" formatCode="General">
                  <c:v>9.5939999999999994</c:v>
                </c:pt>
                <c:pt idx="9595" formatCode="General">
                  <c:v>9.5950000000000006</c:v>
                </c:pt>
                <c:pt idx="9596" formatCode="General">
                  <c:v>9.5960000000000001</c:v>
                </c:pt>
                <c:pt idx="9597" formatCode="General">
                  <c:v>9.5969999999999995</c:v>
                </c:pt>
                <c:pt idx="9598" formatCode="General">
                  <c:v>9.5980000000000008</c:v>
                </c:pt>
                <c:pt idx="9599" formatCode="General">
                  <c:v>9.5990000000000002</c:v>
                </c:pt>
                <c:pt idx="9600" formatCode="General">
                  <c:v>9.6</c:v>
                </c:pt>
                <c:pt idx="9601" formatCode="General">
                  <c:v>9.6010000000000009</c:v>
                </c:pt>
                <c:pt idx="9602" formatCode="General">
                  <c:v>9.6020000000000003</c:v>
                </c:pt>
                <c:pt idx="9603" formatCode="General">
                  <c:v>9.6029999999999998</c:v>
                </c:pt>
                <c:pt idx="9604" formatCode="General">
                  <c:v>9.6039999999999992</c:v>
                </c:pt>
                <c:pt idx="9605" formatCode="General">
                  <c:v>9.6050000000000004</c:v>
                </c:pt>
                <c:pt idx="9606" formatCode="General">
                  <c:v>9.6059999999999999</c:v>
                </c:pt>
                <c:pt idx="9607" formatCode="General">
                  <c:v>9.6069999999999993</c:v>
                </c:pt>
                <c:pt idx="9608" formatCode="General">
                  <c:v>9.6080000000000005</c:v>
                </c:pt>
                <c:pt idx="9609" formatCode="General">
                  <c:v>9.609</c:v>
                </c:pt>
                <c:pt idx="9610" formatCode="General">
                  <c:v>9.61</c:v>
                </c:pt>
                <c:pt idx="9611" formatCode="General">
                  <c:v>9.6110000000000007</c:v>
                </c:pt>
                <c:pt idx="9612" formatCode="General">
                  <c:v>9.6120000000000001</c:v>
                </c:pt>
                <c:pt idx="9613" formatCode="General">
                  <c:v>9.6129999999999995</c:v>
                </c:pt>
                <c:pt idx="9614" formatCode="General">
                  <c:v>9.6140000000000008</c:v>
                </c:pt>
                <c:pt idx="9615" formatCode="General">
                  <c:v>9.6150000000000002</c:v>
                </c:pt>
                <c:pt idx="9616" formatCode="General">
                  <c:v>9.6159999999999997</c:v>
                </c:pt>
                <c:pt idx="9617" formatCode="General">
                  <c:v>9.6170000000000009</c:v>
                </c:pt>
                <c:pt idx="9618" formatCode="General">
                  <c:v>9.6180000000000003</c:v>
                </c:pt>
                <c:pt idx="9619" formatCode="General">
                  <c:v>9.6189999999999998</c:v>
                </c:pt>
                <c:pt idx="9620" formatCode="General">
                  <c:v>9.6199999999999992</c:v>
                </c:pt>
                <c:pt idx="9621" formatCode="General">
                  <c:v>9.6210000000000004</c:v>
                </c:pt>
                <c:pt idx="9622" formatCode="General">
                  <c:v>9.6219999999999999</c:v>
                </c:pt>
                <c:pt idx="9623" formatCode="General">
                  <c:v>9.6229999999999993</c:v>
                </c:pt>
                <c:pt idx="9624" formatCode="General">
                  <c:v>9.6240000000000006</c:v>
                </c:pt>
                <c:pt idx="9625" formatCode="General">
                  <c:v>9.625</c:v>
                </c:pt>
                <c:pt idx="9626" formatCode="General">
                  <c:v>9.6259999999999994</c:v>
                </c:pt>
                <c:pt idx="9627" formatCode="General">
                  <c:v>9.6270000000000007</c:v>
                </c:pt>
                <c:pt idx="9628" formatCode="General">
                  <c:v>9.6280000000000001</c:v>
                </c:pt>
                <c:pt idx="9629" formatCode="General">
                  <c:v>9.6289999999999996</c:v>
                </c:pt>
                <c:pt idx="9630" formatCode="General">
                  <c:v>9.6300000000000008</c:v>
                </c:pt>
                <c:pt idx="9631" formatCode="General">
                  <c:v>9.6310000000000002</c:v>
                </c:pt>
                <c:pt idx="9632" formatCode="General">
                  <c:v>9.6319999999999997</c:v>
                </c:pt>
                <c:pt idx="9633" formatCode="General">
                  <c:v>9.6329999999999991</c:v>
                </c:pt>
                <c:pt idx="9634" formatCode="General">
                  <c:v>9.6340000000000003</c:v>
                </c:pt>
                <c:pt idx="9635" formatCode="General">
                  <c:v>9.6349999999999998</c:v>
                </c:pt>
                <c:pt idx="9636" formatCode="General">
                  <c:v>9.6359999999999992</c:v>
                </c:pt>
                <c:pt idx="9637" formatCode="General">
                  <c:v>9.6370000000000005</c:v>
                </c:pt>
                <c:pt idx="9638" formatCode="General">
                  <c:v>9.6379999999999999</c:v>
                </c:pt>
                <c:pt idx="9639" formatCode="General">
                  <c:v>9.6389999999999993</c:v>
                </c:pt>
                <c:pt idx="9640" formatCode="General">
                  <c:v>9.64</c:v>
                </c:pt>
                <c:pt idx="9641" formatCode="General">
                  <c:v>9.641</c:v>
                </c:pt>
                <c:pt idx="9642" formatCode="General">
                  <c:v>9.6419999999999995</c:v>
                </c:pt>
                <c:pt idx="9643" formatCode="General">
                  <c:v>9.6430000000000007</c:v>
                </c:pt>
                <c:pt idx="9644" formatCode="General">
                  <c:v>9.6440000000000001</c:v>
                </c:pt>
                <c:pt idx="9645" formatCode="General">
                  <c:v>9.6449999999999996</c:v>
                </c:pt>
                <c:pt idx="9646" formatCode="General">
                  <c:v>9.6460000000000008</c:v>
                </c:pt>
                <c:pt idx="9647" formatCode="General">
                  <c:v>9.6470000000000002</c:v>
                </c:pt>
                <c:pt idx="9648" formatCode="General">
                  <c:v>9.6479999999999997</c:v>
                </c:pt>
                <c:pt idx="9649" formatCode="General">
                  <c:v>9.6489999999999991</c:v>
                </c:pt>
                <c:pt idx="9650" formatCode="General">
                  <c:v>9.65</c:v>
                </c:pt>
                <c:pt idx="9651" formatCode="General">
                  <c:v>9.6509999999999998</c:v>
                </c:pt>
                <c:pt idx="9652" formatCode="General">
                  <c:v>9.6519999999999992</c:v>
                </c:pt>
                <c:pt idx="9653" formatCode="General">
                  <c:v>9.6530000000000005</c:v>
                </c:pt>
                <c:pt idx="9654" formatCode="General">
                  <c:v>9.6539999999999999</c:v>
                </c:pt>
                <c:pt idx="9655" formatCode="General">
                  <c:v>9.6549999999999994</c:v>
                </c:pt>
                <c:pt idx="9656" formatCode="General">
                  <c:v>9.6560000000000006</c:v>
                </c:pt>
                <c:pt idx="9657" formatCode="General">
                  <c:v>9.657</c:v>
                </c:pt>
                <c:pt idx="9658" formatCode="General">
                  <c:v>9.6579999999999995</c:v>
                </c:pt>
                <c:pt idx="9659" formatCode="General">
                  <c:v>9.6590000000000007</c:v>
                </c:pt>
                <c:pt idx="9660" formatCode="General">
                  <c:v>9.66</c:v>
                </c:pt>
                <c:pt idx="9661" formatCode="General">
                  <c:v>9.6609999999999996</c:v>
                </c:pt>
                <c:pt idx="9662" formatCode="General">
                  <c:v>9.6620000000000008</c:v>
                </c:pt>
                <c:pt idx="9663" formatCode="General">
                  <c:v>9.6630000000000003</c:v>
                </c:pt>
                <c:pt idx="9664" formatCode="General">
                  <c:v>9.6639999999999997</c:v>
                </c:pt>
                <c:pt idx="9665" formatCode="General">
                  <c:v>9.6649999999999991</c:v>
                </c:pt>
                <c:pt idx="9666" formatCode="General">
                  <c:v>9.6660000000000004</c:v>
                </c:pt>
                <c:pt idx="9667" formatCode="General">
                  <c:v>9.6669999999999998</c:v>
                </c:pt>
                <c:pt idx="9668" formatCode="General">
                  <c:v>9.6679999999999993</c:v>
                </c:pt>
                <c:pt idx="9669" formatCode="General">
                  <c:v>9.6690000000000005</c:v>
                </c:pt>
                <c:pt idx="9670" formatCode="General">
                  <c:v>9.67</c:v>
                </c:pt>
                <c:pt idx="9671" formatCode="General">
                  <c:v>9.6709999999999994</c:v>
                </c:pt>
                <c:pt idx="9672" formatCode="General">
                  <c:v>9.6720000000000006</c:v>
                </c:pt>
                <c:pt idx="9673" formatCode="General">
                  <c:v>9.673</c:v>
                </c:pt>
                <c:pt idx="9674" formatCode="General">
                  <c:v>9.6739999999999995</c:v>
                </c:pt>
                <c:pt idx="9675" formatCode="General">
                  <c:v>9.6750000000000007</c:v>
                </c:pt>
                <c:pt idx="9676" formatCode="General">
                  <c:v>9.6760000000000002</c:v>
                </c:pt>
                <c:pt idx="9677" formatCode="General">
                  <c:v>9.6769999999999996</c:v>
                </c:pt>
                <c:pt idx="9678" formatCode="General">
                  <c:v>9.6780000000000008</c:v>
                </c:pt>
                <c:pt idx="9679" formatCode="General">
                  <c:v>9.6790000000000003</c:v>
                </c:pt>
                <c:pt idx="9680" formatCode="General">
                  <c:v>9.68</c:v>
                </c:pt>
                <c:pt idx="9681" formatCode="General">
                  <c:v>9.6809999999999992</c:v>
                </c:pt>
                <c:pt idx="9682" formatCode="General">
                  <c:v>9.6820000000000004</c:v>
                </c:pt>
                <c:pt idx="9683" formatCode="General">
                  <c:v>9.6829999999999998</c:v>
                </c:pt>
                <c:pt idx="9684" formatCode="General">
                  <c:v>9.6839999999999993</c:v>
                </c:pt>
                <c:pt idx="9685" formatCode="General">
                  <c:v>9.6850000000000005</c:v>
                </c:pt>
                <c:pt idx="9686" formatCode="General">
                  <c:v>9.6859999999999999</c:v>
                </c:pt>
                <c:pt idx="9687" formatCode="General">
                  <c:v>9.6869999999999994</c:v>
                </c:pt>
                <c:pt idx="9688" formatCode="General">
                  <c:v>9.6880000000000006</c:v>
                </c:pt>
                <c:pt idx="9689" formatCode="General">
                  <c:v>9.6890000000000001</c:v>
                </c:pt>
                <c:pt idx="9690" formatCode="General">
                  <c:v>9.69</c:v>
                </c:pt>
                <c:pt idx="9691" formatCode="General">
                  <c:v>9.6910000000000007</c:v>
                </c:pt>
                <c:pt idx="9692" formatCode="General">
                  <c:v>9.6920000000000002</c:v>
                </c:pt>
                <c:pt idx="9693" formatCode="General">
                  <c:v>9.6929999999999996</c:v>
                </c:pt>
                <c:pt idx="9694" formatCode="General">
                  <c:v>9.6940000000000008</c:v>
                </c:pt>
                <c:pt idx="9695" formatCode="General">
                  <c:v>9.6950000000000003</c:v>
                </c:pt>
                <c:pt idx="9696" formatCode="General">
                  <c:v>9.6959999999999997</c:v>
                </c:pt>
                <c:pt idx="9697" formatCode="General">
                  <c:v>9.6969999999999992</c:v>
                </c:pt>
                <c:pt idx="9698" formatCode="General">
                  <c:v>9.6980000000000004</c:v>
                </c:pt>
                <c:pt idx="9699" formatCode="General">
                  <c:v>9.6989999999999998</c:v>
                </c:pt>
                <c:pt idx="9700" formatCode="General">
                  <c:v>9.6999999999999993</c:v>
                </c:pt>
                <c:pt idx="9701" formatCode="General">
                  <c:v>9.7010000000000005</c:v>
                </c:pt>
                <c:pt idx="9702" formatCode="General">
                  <c:v>9.702</c:v>
                </c:pt>
                <c:pt idx="9703" formatCode="General">
                  <c:v>9.7029999999999994</c:v>
                </c:pt>
                <c:pt idx="9704" formatCode="General">
                  <c:v>9.7040000000000006</c:v>
                </c:pt>
                <c:pt idx="9705" formatCode="General">
                  <c:v>9.7050000000000001</c:v>
                </c:pt>
                <c:pt idx="9706" formatCode="General">
                  <c:v>9.7059999999999995</c:v>
                </c:pt>
                <c:pt idx="9707" formatCode="General">
                  <c:v>9.7070000000000007</c:v>
                </c:pt>
                <c:pt idx="9708" formatCode="General">
                  <c:v>9.7080000000000002</c:v>
                </c:pt>
                <c:pt idx="9709" formatCode="General">
                  <c:v>9.7089999999999996</c:v>
                </c:pt>
                <c:pt idx="9710" formatCode="General">
                  <c:v>9.7100000000000009</c:v>
                </c:pt>
                <c:pt idx="9711" formatCode="General">
                  <c:v>9.7110000000000003</c:v>
                </c:pt>
                <c:pt idx="9712" formatCode="General">
                  <c:v>9.7119999999999997</c:v>
                </c:pt>
                <c:pt idx="9713" formatCode="General">
                  <c:v>9.7129999999999992</c:v>
                </c:pt>
                <c:pt idx="9714" formatCode="General">
                  <c:v>9.7140000000000004</c:v>
                </c:pt>
                <c:pt idx="9715" formatCode="General">
                  <c:v>9.7149999999999999</c:v>
                </c:pt>
                <c:pt idx="9716" formatCode="General">
                  <c:v>9.7159999999999993</c:v>
                </c:pt>
                <c:pt idx="9717" formatCode="General">
                  <c:v>9.7170000000000005</c:v>
                </c:pt>
                <c:pt idx="9718" formatCode="General">
                  <c:v>9.718</c:v>
                </c:pt>
                <c:pt idx="9719" formatCode="General">
                  <c:v>9.7189999999999994</c:v>
                </c:pt>
                <c:pt idx="9720" formatCode="General">
                  <c:v>9.7200000000000006</c:v>
                </c:pt>
                <c:pt idx="9721" formatCode="General">
                  <c:v>9.7210000000000001</c:v>
                </c:pt>
                <c:pt idx="9722" formatCode="General">
                  <c:v>9.7219999999999995</c:v>
                </c:pt>
                <c:pt idx="9723" formatCode="General">
                  <c:v>9.7230000000000008</c:v>
                </c:pt>
                <c:pt idx="9724" formatCode="General">
                  <c:v>9.7240000000000002</c:v>
                </c:pt>
                <c:pt idx="9725" formatCode="General">
                  <c:v>9.7249999999999996</c:v>
                </c:pt>
                <c:pt idx="9726" formatCode="General">
                  <c:v>9.7260000000000009</c:v>
                </c:pt>
                <c:pt idx="9727" formatCode="General">
                  <c:v>9.7270000000000003</c:v>
                </c:pt>
                <c:pt idx="9728" formatCode="General">
                  <c:v>9.7279999999999998</c:v>
                </c:pt>
                <c:pt idx="9729" formatCode="General">
                  <c:v>9.7289999999999992</c:v>
                </c:pt>
                <c:pt idx="9730" formatCode="General">
                  <c:v>9.73</c:v>
                </c:pt>
                <c:pt idx="9731" formatCode="General">
                  <c:v>9.7309999999999999</c:v>
                </c:pt>
                <c:pt idx="9732" formatCode="General">
                  <c:v>9.7319999999999993</c:v>
                </c:pt>
                <c:pt idx="9733" formatCode="General">
                  <c:v>9.7330000000000005</c:v>
                </c:pt>
                <c:pt idx="9734" formatCode="General">
                  <c:v>9.734</c:v>
                </c:pt>
                <c:pt idx="9735" formatCode="General">
                  <c:v>9.7349999999999994</c:v>
                </c:pt>
                <c:pt idx="9736" formatCode="General">
                  <c:v>9.7360000000000007</c:v>
                </c:pt>
                <c:pt idx="9737" formatCode="General">
                  <c:v>9.7370000000000001</c:v>
                </c:pt>
                <c:pt idx="9738" formatCode="General">
                  <c:v>9.7379999999999995</c:v>
                </c:pt>
                <c:pt idx="9739" formatCode="General">
                  <c:v>9.7390000000000008</c:v>
                </c:pt>
                <c:pt idx="9740" formatCode="General">
                  <c:v>9.74</c:v>
                </c:pt>
                <c:pt idx="9741" formatCode="General">
                  <c:v>9.7409999999999997</c:v>
                </c:pt>
                <c:pt idx="9742" formatCode="General">
                  <c:v>9.7420000000000009</c:v>
                </c:pt>
                <c:pt idx="9743" formatCode="General">
                  <c:v>9.7430000000000003</c:v>
                </c:pt>
                <c:pt idx="9744" formatCode="General">
                  <c:v>9.7439999999999998</c:v>
                </c:pt>
                <c:pt idx="9745" formatCode="General">
                  <c:v>9.7449999999999992</c:v>
                </c:pt>
                <c:pt idx="9746" formatCode="General">
                  <c:v>9.7460000000000004</c:v>
                </c:pt>
                <c:pt idx="9747" formatCode="General">
                  <c:v>9.7469999999999999</c:v>
                </c:pt>
                <c:pt idx="9748" formatCode="General">
                  <c:v>9.7479999999999993</c:v>
                </c:pt>
                <c:pt idx="9749" formatCode="General">
                  <c:v>9.7490000000000006</c:v>
                </c:pt>
                <c:pt idx="9750" formatCode="General">
                  <c:v>9.75</c:v>
                </c:pt>
                <c:pt idx="9751" formatCode="General">
                  <c:v>9.7509999999999994</c:v>
                </c:pt>
                <c:pt idx="9752" formatCode="General">
                  <c:v>9.7520000000000007</c:v>
                </c:pt>
                <c:pt idx="9753" formatCode="General">
                  <c:v>9.7530000000000001</c:v>
                </c:pt>
                <c:pt idx="9754" formatCode="General">
                  <c:v>9.7539999999999996</c:v>
                </c:pt>
                <c:pt idx="9755" formatCode="General">
                  <c:v>9.7550000000000008</c:v>
                </c:pt>
                <c:pt idx="9756" formatCode="General">
                  <c:v>9.7560000000000002</c:v>
                </c:pt>
                <c:pt idx="9757" formatCode="General">
                  <c:v>9.7569999999999997</c:v>
                </c:pt>
                <c:pt idx="9758" formatCode="General">
                  <c:v>9.7579999999999991</c:v>
                </c:pt>
                <c:pt idx="9759" formatCode="General">
                  <c:v>9.7590000000000003</c:v>
                </c:pt>
                <c:pt idx="9760" formatCode="General">
                  <c:v>9.76</c:v>
                </c:pt>
                <c:pt idx="9761" formatCode="General">
                  <c:v>9.7609999999999992</c:v>
                </c:pt>
                <c:pt idx="9762" formatCode="General">
                  <c:v>9.7620000000000005</c:v>
                </c:pt>
                <c:pt idx="9763" formatCode="General">
                  <c:v>9.7629999999999999</c:v>
                </c:pt>
                <c:pt idx="9764" formatCode="General">
                  <c:v>9.7639999999999993</c:v>
                </c:pt>
                <c:pt idx="9765" formatCode="General">
                  <c:v>9.7650000000000006</c:v>
                </c:pt>
                <c:pt idx="9766" formatCode="General">
                  <c:v>9.766</c:v>
                </c:pt>
                <c:pt idx="9767" formatCode="General">
                  <c:v>9.7669999999999995</c:v>
                </c:pt>
                <c:pt idx="9768" formatCode="General">
                  <c:v>9.7680000000000007</c:v>
                </c:pt>
                <c:pt idx="9769" formatCode="General">
                  <c:v>9.7690000000000001</c:v>
                </c:pt>
                <c:pt idx="9770" formatCode="General">
                  <c:v>9.77</c:v>
                </c:pt>
                <c:pt idx="9771" formatCode="General">
                  <c:v>9.7710000000000008</c:v>
                </c:pt>
                <c:pt idx="9772" formatCode="General">
                  <c:v>9.7720000000000002</c:v>
                </c:pt>
                <c:pt idx="9773" formatCode="General">
                  <c:v>9.7729999999999997</c:v>
                </c:pt>
                <c:pt idx="9774" formatCode="General">
                  <c:v>9.7739999999999991</c:v>
                </c:pt>
                <c:pt idx="9775" formatCode="General">
                  <c:v>9.7750000000000004</c:v>
                </c:pt>
                <c:pt idx="9776" formatCode="General">
                  <c:v>9.7759999999999998</c:v>
                </c:pt>
                <c:pt idx="9777" formatCode="General">
                  <c:v>9.7769999999999992</c:v>
                </c:pt>
                <c:pt idx="9778" formatCode="General">
                  <c:v>9.7780000000000005</c:v>
                </c:pt>
                <c:pt idx="9779" formatCode="General">
                  <c:v>9.7789999999999999</c:v>
                </c:pt>
                <c:pt idx="9780" formatCode="General">
                  <c:v>9.7799999999999994</c:v>
                </c:pt>
                <c:pt idx="9781" formatCode="General">
                  <c:v>9.7810000000000006</c:v>
                </c:pt>
                <c:pt idx="9782" formatCode="General">
                  <c:v>9.782</c:v>
                </c:pt>
                <c:pt idx="9783" formatCode="General">
                  <c:v>9.7829999999999995</c:v>
                </c:pt>
                <c:pt idx="9784" formatCode="General">
                  <c:v>9.7840000000000007</c:v>
                </c:pt>
                <c:pt idx="9785" formatCode="General">
                  <c:v>9.7850000000000001</c:v>
                </c:pt>
                <c:pt idx="9786" formatCode="General">
                  <c:v>9.7859999999999996</c:v>
                </c:pt>
                <c:pt idx="9787" formatCode="General">
                  <c:v>9.7870000000000008</c:v>
                </c:pt>
                <c:pt idx="9788" formatCode="General">
                  <c:v>9.7880000000000003</c:v>
                </c:pt>
                <c:pt idx="9789" formatCode="General">
                  <c:v>9.7889999999999997</c:v>
                </c:pt>
                <c:pt idx="9790" formatCode="General">
                  <c:v>9.7899999999999991</c:v>
                </c:pt>
                <c:pt idx="9791" formatCode="General">
                  <c:v>9.7910000000000004</c:v>
                </c:pt>
                <c:pt idx="9792" formatCode="General">
                  <c:v>9.7919999999999998</c:v>
                </c:pt>
                <c:pt idx="9793" formatCode="General">
                  <c:v>9.7929999999999993</c:v>
                </c:pt>
                <c:pt idx="9794" formatCode="General">
                  <c:v>9.7940000000000005</c:v>
                </c:pt>
                <c:pt idx="9795" formatCode="General">
                  <c:v>9.7949999999999999</c:v>
                </c:pt>
                <c:pt idx="9796" formatCode="General">
                  <c:v>9.7959999999999994</c:v>
                </c:pt>
                <c:pt idx="9797" formatCode="General">
                  <c:v>9.7970000000000006</c:v>
                </c:pt>
                <c:pt idx="9798" formatCode="General">
                  <c:v>9.798</c:v>
                </c:pt>
                <c:pt idx="9799" formatCode="General">
                  <c:v>9.7989999999999995</c:v>
                </c:pt>
                <c:pt idx="9800" formatCode="General">
                  <c:v>9.8000000000000007</c:v>
                </c:pt>
                <c:pt idx="9801" formatCode="General">
                  <c:v>9.8010000000000002</c:v>
                </c:pt>
                <c:pt idx="9802" formatCode="General">
                  <c:v>9.8019999999999996</c:v>
                </c:pt>
                <c:pt idx="9803" formatCode="General">
                  <c:v>9.8030000000000008</c:v>
                </c:pt>
                <c:pt idx="9804" formatCode="General">
                  <c:v>9.8040000000000003</c:v>
                </c:pt>
                <c:pt idx="9805" formatCode="General">
                  <c:v>9.8049999999999997</c:v>
                </c:pt>
                <c:pt idx="9806" formatCode="General">
                  <c:v>9.8059999999999992</c:v>
                </c:pt>
                <c:pt idx="9807" formatCode="General">
                  <c:v>9.8070000000000004</c:v>
                </c:pt>
                <c:pt idx="9808" formatCode="General">
                  <c:v>9.8079999999999998</c:v>
                </c:pt>
                <c:pt idx="9809" formatCode="General">
                  <c:v>9.8089999999999993</c:v>
                </c:pt>
                <c:pt idx="9810" formatCode="General">
                  <c:v>9.81</c:v>
                </c:pt>
                <c:pt idx="9811" formatCode="General">
                  <c:v>9.8109999999999999</c:v>
                </c:pt>
                <c:pt idx="9812" formatCode="General">
                  <c:v>9.8119999999999994</c:v>
                </c:pt>
                <c:pt idx="9813" formatCode="General">
                  <c:v>9.8130000000000006</c:v>
                </c:pt>
                <c:pt idx="9814" formatCode="General">
                  <c:v>9.8140000000000001</c:v>
                </c:pt>
                <c:pt idx="9815" formatCode="General">
                  <c:v>9.8149999999999995</c:v>
                </c:pt>
                <c:pt idx="9816" formatCode="General">
                  <c:v>9.8160000000000007</c:v>
                </c:pt>
                <c:pt idx="9817" formatCode="General">
                  <c:v>9.8170000000000002</c:v>
                </c:pt>
                <c:pt idx="9818" formatCode="General">
                  <c:v>9.8179999999999996</c:v>
                </c:pt>
                <c:pt idx="9819" formatCode="General">
                  <c:v>9.8190000000000008</c:v>
                </c:pt>
                <c:pt idx="9820" formatCode="General">
                  <c:v>9.82</c:v>
                </c:pt>
                <c:pt idx="9821" formatCode="General">
                  <c:v>9.8209999999999997</c:v>
                </c:pt>
                <c:pt idx="9822" formatCode="General">
                  <c:v>9.8219999999999992</c:v>
                </c:pt>
                <c:pt idx="9823" formatCode="General">
                  <c:v>9.8230000000000004</c:v>
                </c:pt>
                <c:pt idx="9824" formatCode="General">
                  <c:v>9.8239999999999998</c:v>
                </c:pt>
                <c:pt idx="9825" formatCode="General">
                  <c:v>9.8249999999999993</c:v>
                </c:pt>
                <c:pt idx="9826" formatCode="General">
                  <c:v>9.8260000000000005</c:v>
                </c:pt>
                <c:pt idx="9827" formatCode="General">
                  <c:v>9.827</c:v>
                </c:pt>
                <c:pt idx="9828" formatCode="General">
                  <c:v>9.8279999999999994</c:v>
                </c:pt>
                <c:pt idx="9829" formatCode="General">
                  <c:v>9.8290000000000006</c:v>
                </c:pt>
                <c:pt idx="9830" formatCode="General">
                  <c:v>9.83</c:v>
                </c:pt>
                <c:pt idx="9831" formatCode="General">
                  <c:v>9.8309999999999995</c:v>
                </c:pt>
                <c:pt idx="9832" formatCode="General">
                  <c:v>9.8320000000000007</c:v>
                </c:pt>
                <c:pt idx="9833" formatCode="General">
                  <c:v>9.8330000000000002</c:v>
                </c:pt>
                <c:pt idx="9834" formatCode="General">
                  <c:v>9.8339999999999996</c:v>
                </c:pt>
                <c:pt idx="9835" formatCode="General">
                  <c:v>9.8350000000000009</c:v>
                </c:pt>
                <c:pt idx="9836" formatCode="General">
                  <c:v>9.8360000000000003</c:v>
                </c:pt>
                <c:pt idx="9837" formatCode="General">
                  <c:v>9.8369999999999997</c:v>
                </c:pt>
                <c:pt idx="9838" formatCode="General">
                  <c:v>9.8379999999999992</c:v>
                </c:pt>
                <c:pt idx="9839" formatCode="General">
                  <c:v>9.8390000000000004</c:v>
                </c:pt>
                <c:pt idx="9840" formatCode="General">
                  <c:v>9.84</c:v>
                </c:pt>
                <c:pt idx="9841" formatCode="General">
                  <c:v>9.8409999999999993</c:v>
                </c:pt>
                <c:pt idx="9842" formatCode="General">
                  <c:v>9.8420000000000005</c:v>
                </c:pt>
                <c:pt idx="9843" formatCode="General">
                  <c:v>9.843</c:v>
                </c:pt>
                <c:pt idx="9844" formatCode="General">
                  <c:v>9.8439999999999994</c:v>
                </c:pt>
                <c:pt idx="9845" formatCode="General">
                  <c:v>9.8450000000000006</c:v>
                </c:pt>
                <c:pt idx="9846" formatCode="General">
                  <c:v>9.8460000000000001</c:v>
                </c:pt>
                <c:pt idx="9847" formatCode="General">
                  <c:v>9.8469999999999995</c:v>
                </c:pt>
                <c:pt idx="9848" formatCode="General">
                  <c:v>9.8480000000000008</c:v>
                </c:pt>
                <c:pt idx="9849" formatCode="General">
                  <c:v>9.8490000000000002</c:v>
                </c:pt>
                <c:pt idx="9850" formatCode="General">
                  <c:v>9.85</c:v>
                </c:pt>
                <c:pt idx="9851" formatCode="General">
                  <c:v>9.8510000000000009</c:v>
                </c:pt>
                <c:pt idx="9852" formatCode="General">
                  <c:v>9.8520000000000003</c:v>
                </c:pt>
                <c:pt idx="9853" formatCode="General">
                  <c:v>9.8529999999999998</c:v>
                </c:pt>
                <c:pt idx="9854" formatCode="General">
                  <c:v>9.8539999999999992</c:v>
                </c:pt>
                <c:pt idx="9855" formatCode="General">
                  <c:v>9.8550000000000004</c:v>
                </c:pt>
                <c:pt idx="9856" formatCode="General">
                  <c:v>9.8559999999999999</c:v>
                </c:pt>
                <c:pt idx="9857" formatCode="General">
                  <c:v>9.8569999999999993</c:v>
                </c:pt>
                <c:pt idx="9858" formatCode="General">
                  <c:v>9.8580000000000005</c:v>
                </c:pt>
                <c:pt idx="9859" formatCode="General">
                  <c:v>9.859</c:v>
                </c:pt>
                <c:pt idx="9860" formatCode="General">
                  <c:v>9.86</c:v>
                </c:pt>
                <c:pt idx="9861" formatCode="General">
                  <c:v>9.8610000000000007</c:v>
                </c:pt>
                <c:pt idx="9862" formatCode="General">
                  <c:v>9.8620000000000001</c:v>
                </c:pt>
                <c:pt idx="9863" formatCode="General">
                  <c:v>9.8629999999999995</c:v>
                </c:pt>
                <c:pt idx="9864" formatCode="General">
                  <c:v>9.8640000000000008</c:v>
                </c:pt>
                <c:pt idx="9865" formatCode="General">
                  <c:v>9.8650000000000002</c:v>
                </c:pt>
                <c:pt idx="9866" formatCode="General">
                  <c:v>9.8659999999999997</c:v>
                </c:pt>
                <c:pt idx="9867" formatCode="General">
                  <c:v>9.8670000000000009</c:v>
                </c:pt>
                <c:pt idx="9868" formatCode="General">
                  <c:v>9.8680000000000003</c:v>
                </c:pt>
                <c:pt idx="9869" formatCode="General">
                  <c:v>9.8689999999999998</c:v>
                </c:pt>
                <c:pt idx="9870" formatCode="General">
                  <c:v>9.8699999999999992</c:v>
                </c:pt>
                <c:pt idx="9871" formatCode="General">
                  <c:v>9.8710000000000004</c:v>
                </c:pt>
                <c:pt idx="9872" formatCode="General">
                  <c:v>9.8719999999999999</c:v>
                </c:pt>
                <c:pt idx="9873" formatCode="General">
                  <c:v>9.8729999999999993</c:v>
                </c:pt>
                <c:pt idx="9874" formatCode="General">
                  <c:v>9.8740000000000006</c:v>
                </c:pt>
                <c:pt idx="9875" formatCode="General">
                  <c:v>9.875</c:v>
                </c:pt>
                <c:pt idx="9876" formatCode="General">
                  <c:v>9.8759999999999994</c:v>
                </c:pt>
                <c:pt idx="9877" formatCode="General">
                  <c:v>9.8770000000000007</c:v>
                </c:pt>
                <c:pt idx="9878" formatCode="General">
                  <c:v>9.8780000000000001</c:v>
                </c:pt>
                <c:pt idx="9879" formatCode="General">
                  <c:v>9.8789999999999996</c:v>
                </c:pt>
                <c:pt idx="9880" formatCode="General">
                  <c:v>9.8800000000000008</c:v>
                </c:pt>
                <c:pt idx="9881" formatCode="General">
                  <c:v>9.8810000000000002</c:v>
                </c:pt>
                <c:pt idx="9882" formatCode="General">
                  <c:v>9.8819999999999997</c:v>
                </c:pt>
                <c:pt idx="9883" formatCode="General">
                  <c:v>9.8829999999999991</c:v>
                </c:pt>
                <c:pt idx="9884" formatCode="General">
                  <c:v>9.8840000000000003</c:v>
                </c:pt>
                <c:pt idx="9885" formatCode="General">
                  <c:v>9.8849999999999998</c:v>
                </c:pt>
                <c:pt idx="9886" formatCode="General">
                  <c:v>9.8859999999999992</c:v>
                </c:pt>
                <c:pt idx="9887" formatCode="General">
                  <c:v>9.8870000000000005</c:v>
                </c:pt>
                <c:pt idx="9888" formatCode="General">
                  <c:v>9.8879999999999999</c:v>
                </c:pt>
                <c:pt idx="9889" formatCode="General">
                  <c:v>9.8889999999999993</c:v>
                </c:pt>
                <c:pt idx="9890" formatCode="General">
                  <c:v>9.89</c:v>
                </c:pt>
                <c:pt idx="9891" formatCode="General">
                  <c:v>9.891</c:v>
                </c:pt>
                <c:pt idx="9892" formatCode="General">
                  <c:v>9.8919999999999995</c:v>
                </c:pt>
                <c:pt idx="9893" formatCode="General">
                  <c:v>9.8930000000000007</c:v>
                </c:pt>
                <c:pt idx="9894" formatCode="General">
                  <c:v>9.8940000000000001</c:v>
                </c:pt>
                <c:pt idx="9895" formatCode="General">
                  <c:v>9.8949999999999996</c:v>
                </c:pt>
                <c:pt idx="9896" formatCode="General">
                  <c:v>9.8960000000000008</c:v>
                </c:pt>
                <c:pt idx="9897" formatCode="General">
                  <c:v>9.8970000000000002</c:v>
                </c:pt>
                <c:pt idx="9898" formatCode="General">
                  <c:v>9.8979999999999997</c:v>
                </c:pt>
                <c:pt idx="9899" formatCode="General">
                  <c:v>9.8989999999999991</c:v>
                </c:pt>
                <c:pt idx="9900" formatCode="General">
                  <c:v>9.9</c:v>
                </c:pt>
                <c:pt idx="9901" formatCode="General">
                  <c:v>9.9009999999999998</c:v>
                </c:pt>
                <c:pt idx="9902" formatCode="General">
                  <c:v>9.9019999999999992</c:v>
                </c:pt>
                <c:pt idx="9903" formatCode="General">
                  <c:v>9.9030000000000005</c:v>
                </c:pt>
                <c:pt idx="9904" formatCode="General">
                  <c:v>9.9039999999999999</c:v>
                </c:pt>
                <c:pt idx="9905" formatCode="General">
                  <c:v>9.9049999999999994</c:v>
                </c:pt>
                <c:pt idx="9906" formatCode="General">
                  <c:v>9.9060000000000006</c:v>
                </c:pt>
                <c:pt idx="9907" formatCode="General">
                  <c:v>9.907</c:v>
                </c:pt>
                <c:pt idx="9908" formatCode="General">
                  <c:v>9.9079999999999995</c:v>
                </c:pt>
                <c:pt idx="9909" formatCode="General">
                  <c:v>9.9090000000000007</c:v>
                </c:pt>
                <c:pt idx="9910" formatCode="General">
                  <c:v>9.91</c:v>
                </c:pt>
                <c:pt idx="9911" formatCode="General">
                  <c:v>9.9109999999999996</c:v>
                </c:pt>
                <c:pt idx="9912" formatCode="General">
                  <c:v>9.9120000000000008</c:v>
                </c:pt>
                <c:pt idx="9913" formatCode="General">
                  <c:v>9.9130000000000003</c:v>
                </c:pt>
                <c:pt idx="9914" formatCode="General">
                  <c:v>9.9139999999999997</c:v>
                </c:pt>
                <c:pt idx="9915" formatCode="General">
                  <c:v>9.9149999999999991</c:v>
                </c:pt>
                <c:pt idx="9916" formatCode="General">
                  <c:v>9.9160000000000004</c:v>
                </c:pt>
                <c:pt idx="9917" formatCode="General">
                  <c:v>9.9169999999999998</c:v>
                </c:pt>
                <c:pt idx="9918" formatCode="General">
                  <c:v>9.9179999999999993</c:v>
                </c:pt>
                <c:pt idx="9919" formatCode="General">
                  <c:v>9.9190000000000005</c:v>
                </c:pt>
                <c:pt idx="9920" formatCode="General">
                  <c:v>9.92</c:v>
                </c:pt>
                <c:pt idx="9921" formatCode="General">
                  <c:v>9.9209999999999994</c:v>
                </c:pt>
                <c:pt idx="9922" formatCode="General">
                  <c:v>9.9220000000000006</c:v>
                </c:pt>
                <c:pt idx="9923" formatCode="General">
                  <c:v>9.923</c:v>
                </c:pt>
                <c:pt idx="9924" formatCode="General">
                  <c:v>9.9239999999999995</c:v>
                </c:pt>
                <c:pt idx="9925" formatCode="General">
                  <c:v>9.9250000000000007</c:v>
                </c:pt>
                <c:pt idx="9926" formatCode="General">
                  <c:v>9.9260000000000002</c:v>
                </c:pt>
                <c:pt idx="9927" formatCode="General">
                  <c:v>9.9269999999999996</c:v>
                </c:pt>
                <c:pt idx="9928" formatCode="General">
                  <c:v>9.9280000000000008</c:v>
                </c:pt>
                <c:pt idx="9929" formatCode="General">
                  <c:v>9.9290000000000003</c:v>
                </c:pt>
                <c:pt idx="9930" formatCode="General">
                  <c:v>9.93</c:v>
                </c:pt>
                <c:pt idx="9931" formatCode="General">
                  <c:v>9.9309999999999992</c:v>
                </c:pt>
                <c:pt idx="9932" formatCode="General">
                  <c:v>9.9320000000000004</c:v>
                </c:pt>
                <c:pt idx="9933" formatCode="General">
                  <c:v>9.9329999999999998</c:v>
                </c:pt>
                <c:pt idx="9934" formatCode="General">
                  <c:v>9.9339999999999993</c:v>
                </c:pt>
                <c:pt idx="9935" formatCode="General">
                  <c:v>9.9350000000000005</c:v>
                </c:pt>
                <c:pt idx="9936" formatCode="General">
                  <c:v>9.9359999999999999</c:v>
                </c:pt>
                <c:pt idx="9937" formatCode="General">
                  <c:v>9.9369999999999994</c:v>
                </c:pt>
                <c:pt idx="9938" formatCode="General">
                  <c:v>9.9380000000000006</c:v>
                </c:pt>
                <c:pt idx="9939" formatCode="General">
                  <c:v>9.9390000000000001</c:v>
                </c:pt>
                <c:pt idx="9940" formatCode="General">
                  <c:v>9.94</c:v>
                </c:pt>
                <c:pt idx="9941" formatCode="General">
                  <c:v>9.9410000000000007</c:v>
                </c:pt>
                <c:pt idx="9942" formatCode="General">
                  <c:v>9.9420000000000002</c:v>
                </c:pt>
                <c:pt idx="9943" formatCode="General">
                  <c:v>9.9429999999999996</c:v>
                </c:pt>
                <c:pt idx="9944" formatCode="General">
                  <c:v>9.9440000000000008</c:v>
                </c:pt>
                <c:pt idx="9945" formatCode="General">
                  <c:v>9.9450000000000003</c:v>
                </c:pt>
                <c:pt idx="9946" formatCode="General">
                  <c:v>9.9459999999999997</c:v>
                </c:pt>
                <c:pt idx="9947" formatCode="General">
                  <c:v>9.9469999999999992</c:v>
                </c:pt>
                <c:pt idx="9948" formatCode="General">
                  <c:v>9.9480000000000004</c:v>
                </c:pt>
                <c:pt idx="9949" formatCode="General">
                  <c:v>9.9489999999999998</c:v>
                </c:pt>
                <c:pt idx="9950" formatCode="General">
                  <c:v>9.9499999999999993</c:v>
                </c:pt>
                <c:pt idx="9951" formatCode="General">
                  <c:v>9.9510000000000005</c:v>
                </c:pt>
                <c:pt idx="9952" formatCode="General">
                  <c:v>9.952</c:v>
                </c:pt>
                <c:pt idx="9953" formatCode="General">
                  <c:v>9.9529999999999994</c:v>
                </c:pt>
                <c:pt idx="9954" formatCode="General">
                  <c:v>9.9540000000000006</c:v>
                </c:pt>
                <c:pt idx="9955" formatCode="General">
                  <c:v>9.9550000000000001</c:v>
                </c:pt>
                <c:pt idx="9956" formatCode="General">
                  <c:v>9.9559999999999995</c:v>
                </c:pt>
                <c:pt idx="9957" formatCode="General">
                  <c:v>9.9570000000000007</c:v>
                </c:pt>
                <c:pt idx="9958" formatCode="General">
                  <c:v>9.9580000000000002</c:v>
                </c:pt>
                <c:pt idx="9959" formatCode="General">
                  <c:v>9.9589999999999996</c:v>
                </c:pt>
                <c:pt idx="9960" formatCode="General">
                  <c:v>9.9600000000000009</c:v>
                </c:pt>
                <c:pt idx="9961" formatCode="General">
                  <c:v>9.9610000000000003</c:v>
                </c:pt>
                <c:pt idx="9962" formatCode="General">
                  <c:v>9.9619999999999997</c:v>
                </c:pt>
                <c:pt idx="9963" formatCode="General">
                  <c:v>9.9629999999999992</c:v>
                </c:pt>
                <c:pt idx="9964" formatCode="General">
                  <c:v>9.9640000000000004</c:v>
                </c:pt>
                <c:pt idx="9965" formatCode="General">
                  <c:v>9.9649999999999999</c:v>
                </c:pt>
                <c:pt idx="9966" formatCode="General">
                  <c:v>9.9659999999999993</c:v>
                </c:pt>
                <c:pt idx="9967" formatCode="General">
                  <c:v>9.9670000000000005</c:v>
                </c:pt>
                <c:pt idx="9968" formatCode="General">
                  <c:v>9.968</c:v>
                </c:pt>
                <c:pt idx="9969" formatCode="General">
                  <c:v>9.9689999999999994</c:v>
                </c:pt>
                <c:pt idx="9970" formatCode="General">
                  <c:v>9.9700000000000006</c:v>
                </c:pt>
                <c:pt idx="9971" formatCode="General">
                  <c:v>9.9710000000000001</c:v>
                </c:pt>
                <c:pt idx="9972" formatCode="General">
                  <c:v>9.9719999999999995</c:v>
                </c:pt>
                <c:pt idx="9973" formatCode="General">
                  <c:v>9.9730000000000008</c:v>
                </c:pt>
                <c:pt idx="9974" formatCode="General">
                  <c:v>9.9740000000000002</c:v>
                </c:pt>
                <c:pt idx="9975" formatCode="General">
                  <c:v>9.9749999999999996</c:v>
                </c:pt>
                <c:pt idx="9976" formatCode="General">
                  <c:v>9.9760000000000009</c:v>
                </c:pt>
                <c:pt idx="9977" formatCode="General">
                  <c:v>9.9770000000000003</c:v>
                </c:pt>
                <c:pt idx="9978" formatCode="General">
                  <c:v>9.9779999999999998</c:v>
                </c:pt>
                <c:pt idx="9979" formatCode="General">
                  <c:v>9.9789999999999992</c:v>
                </c:pt>
                <c:pt idx="9980" formatCode="General">
                  <c:v>9.98</c:v>
                </c:pt>
                <c:pt idx="9981" formatCode="General">
                  <c:v>9.9809999999999999</c:v>
                </c:pt>
                <c:pt idx="9982" formatCode="General">
                  <c:v>9.9819999999999993</c:v>
                </c:pt>
                <c:pt idx="9983" formatCode="General">
                  <c:v>9.9830000000000005</c:v>
                </c:pt>
                <c:pt idx="9984" formatCode="General">
                  <c:v>9.984</c:v>
                </c:pt>
                <c:pt idx="9985" formatCode="General">
                  <c:v>9.9849999999999994</c:v>
                </c:pt>
                <c:pt idx="9986" formatCode="General">
                  <c:v>9.9860000000000007</c:v>
                </c:pt>
                <c:pt idx="9987" formatCode="General">
                  <c:v>9.9870000000000001</c:v>
                </c:pt>
                <c:pt idx="9988" formatCode="General">
                  <c:v>9.9879999999999995</c:v>
                </c:pt>
                <c:pt idx="9989" formatCode="General">
                  <c:v>9.9890000000000008</c:v>
                </c:pt>
                <c:pt idx="9990" formatCode="General">
                  <c:v>9.99</c:v>
                </c:pt>
                <c:pt idx="9991" formatCode="General">
                  <c:v>9.9909999999999997</c:v>
                </c:pt>
                <c:pt idx="9992" formatCode="General">
                  <c:v>9.9920000000000009</c:v>
                </c:pt>
                <c:pt idx="9993" formatCode="General">
                  <c:v>9.9930000000000003</c:v>
                </c:pt>
                <c:pt idx="9994" formatCode="General">
                  <c:v>9.9939999999999998</c:v>
                </c:pt>
                <c:pt idx="9995" formatCode="General">
                  <c:v>9.9949999999999992</c:v>
                </c:pt>
                <c:pt idx="9996" formatCode="General">
                  <c:v>9.9960000000000004</c:v>
                </c:pt>
                <c:pt idx="9997" formatCode="General">
                  <c:v>9.9969999999999999</c:v>
                </c:pt>
                <c:pt idx="9998" formatCode="General">
                  <c:v>9.9979999999999993</c:v>
                </c:pt>
                <c:pt idx="9999" formatCode="General">
                  <c:v>9.9990000000000006</c:v>
                </c:pt>
                <c:pt idx="10000" formatCode="General">
                  <c:v>10</c:v>
                </c:pt>
              </c:numCache>
            </c:numRef>
          </c:xVal>
          <c:yVal>
            <c:numRef>
              <c:f>FlickrLogos32Test!$I$17:$NTY$17</c:f>
              <c:numCache>
                <c:formatCode>0.000</c:formatCode>
                <c:ptCount val="10001"/>
                <c:pt idx="0">
                  <c:v>2.59817581783161E-4</c:v>
                </c:pt>
                <c:pt idx="1">
                  <c:v>7.9974126425555098E-2</c:v>
                </c:pt>
                <c:pt idx="2">
                  <c:v>0.10251455000083901</c:v>
                </c:pt>
                <c:pt idx="3">
                  <c:v>0.117374653033611</c:v>
                </c:pt>
                <c:pt idx="4">
                  <c:v>0.13133767893478701</c:v>
                </c:pt>
                <c:pt idx="5">
                  <c:v>0.14558897355272099</c:v>
                </c:pt>
                <c:pt idx="6">
                  <c:v>0.15850912725194399</c:v>
                </c:pt>
                <c:pt idx="7">
                  <c:v>0.16798252764482499</c:v>
                </c:pt>
                <c:pt idx="8" formatCode="General">
                  <c:v>0.17728211565070001</c:v>
                </c:pt>
                <c:pt idx="9" formatCode="General">
                  <c:v>0.18557476065409401</c:v>
                </c:pt>
                <c:pt idx="10" formatCode="General">
                  <c:v>0.19359183323370299</c:v>
                </c:pt>
                <c:pt idx="11" formatCode="General">
                  <c:v>0.200876540561263</c:v>
                </c:pt>
                <c:pt idx="12" formatCode="General">
                  <c:v>0.20795826070227499</c:v>
                </c:pt>
                <c:pt idx="13" formatCode="General">
                  <c:v>0.21371611737764701</c:v>
                </c:pt>
                <c:pt idx="14" formatCode="General">
                  <c:v>0.21937497700438599</c:v>
                </c:pt>
                <c:pt idx="15" formatCode="General">
                  <c:v>0.224535862324343</c:v>
                </c:pt>
                <c:pt idx="16" formatCode="General">
                  <c:v>0.22904516640754</c:v>
                </c:pt>
                <c:pt idx="17" formatCode="General">
                  <c:v>0.23371530927779499</c:v>
                </c:pt>
                <c:pt idx="18" formatCode="General">
                  <c:v>0.23779099968717299</c:v>
                </c:pt>
                <c:pt idx="19" formatCode="General">
                  <c:v>0.24187315852083299</c:v>
                </c:pt>
                <c:pt idx="20" formatCode="General">
                  <c:v>0.24619978075085799</c:v>
                </c:pt>
                <c:pt idx="21" formatCode="General">
                  <c:v>0.25051921353534701</c:v>
                </c:pt>
                <c:pt idx="22" formatCode="General">
                  <c:v>0.25464932635474102</c:v>
                </c:pt>
                <c:pt idx="23" formatCode="General">
                  <c:v>0.25815160896168199</c:v>
                </c:pt>
                <c:pt idx="24" formatCode="General">
                  <c:v>0.26109899327637598</c:v>
                </c:pt>
                <c:pt idx="25" formatCode="General">
                  <c:v>0.26386380932723402</c:v>
                </c:pt>
                <c:pt idx="26" formatCode="General">
                  <c:v>0.26666646760569501</c:v>
                </c:pt>
                <c:pt idx="27" formatCode="General">
                  <c:v>0.26944066711585901</c:v>
                </c:pt>
                <c:pt idx="28" formatCode="General">
                  <c:v>0.27224042702527401</c:v>
                </c:pt>
                <c:pt idx="29" formatCode="General">
                  <c:v>0.27489096594541101</c:v>
                </c:pt>
                <c:pt idx="30" formatCode="General">
                  <c:v>0.27763292635305298</c:v>
                </c:pt>
                <c:pt idx="31" formatCode="General">
                  <c:v>0.28032918183266597</c:v>
                </c:pt>
                <c:pt idx="32" formatCode="General">
                  <c:v>0.28301477242789203</c:v>
                </c:pt>
                <c:pt idx="33" formatCode="General">
                  <c:v>0.28555795864197198</c:v>
                </c:pt>
                <c:pt idx="34" formatCode="General">
                  <c:v>0.28811363301449799</c:v>
                </c:pt>
                <c:pt idx="35" formatCode="General">
                  <c:v>0.29049053078151599</c:v>
                </c:pt>
                <c:pt idx="36" formatCode="General">
                  <c:v>0.29276556813599203</c:v>
                </c:pt>
                <c:pt idx="37" formatCode="General">
                  <c:v>0.29481686098756699</c:v>
                </c:pt>
                <c:pt idx="38" formatCode="General">
                  <c:v>0.29671208059210102</c:v>
                </c:pt>
                <c:pt idx="39" formatCode="General">
                  <c:v>0.29861511802357399</c:v>
                </c:pt>
                <c:pt idx="40" formatCode="General">
                  <c:v>0.30040085568623898</c:v>
                </c:pt>
                <c:pt idx="41" formatCode="General">
                  <c:v>0.30221251395625498</c:v>
                </c:pt>
                <c:pt idx="42" formatCode="General">
                  <c:v>0.30401331407551002</c:v>
                </c:pt>
                <c:pt idx="43" formatCode="General">
                  <c:v>0.30536893152035299</c:v>
                </c:pt>
                <c:pt idx="44" formatCode="General">
                  <c:v>0.30669636498997499</c:v>
                </c:pt>
                <c:pt idx="45" formatCode="General">
                  <c:v>0.308011688735707</c:v>
                </c:pt>
                <c:pt idx="46" formatCode="General">
                  <c:v>0.30931470786836401</c:v>
                </c:pt>
                <c:pt idx="47" formatCode="General">
                  <c:v>0.31060296956239802</c:v>
                </c:pt>
                <c:pt idx="48" formatCode="General">
                  <c:v>0.31196191654502298</c:v>
                </c:pt>
                <c:pt idx="49" formatCode="General">
                  <c:v>0.31334121122042602</c:v>
                </c:pt>
                <c:pt idx="50" formatCode="General">
                  <c:v>0.314724304953238</c:v>
                </c:pt>
                <c:pt idx="51" formatCode="General">
                  <c:v>0.316111229078814</c:v>
                </c:pt>
                <c:pt idx="52" formatCode="General">
                  <c:v>0.31747208797772503</c:v>
                </c:pt>
                <c:pt idx="53" formatCode="General">
                  <c:v>0.31876803748691301</c:v>
                </c:pt>
                <c:pt idx="54" formatCode="General">
                  <c:v>0.32005950927715898</c:v>
                </c:pt>
                <c:pt idx="55" formatCode="General">
                  <c:v>0.32125906055390302</c:v>
                </c:pt>
                <c:pt idx="56" formatCode="General">
                  <c:v>0.32233687807628197</c:v>
                </c:pt>
                <c:pt idx="57" formatCode="General">
                  <c:v>0.32346398166812901</c:v>
                </c:pt>
                <c:pt idx="58" formatCode="General">
                  <c:v>0.32454686620857198</c:v>
                </c:pt>
                <c:pt idx="59" formatCode="General">
                  <c:v>0.32563114614807298</c:v>
                </c:pt>
                <c:pt idx="60" formatCode="General">
                  <c:v>0.32667899647240101</c:v>
                </c:pt>
                <c:pt idx="61" formatCode="General">
                  <c:v>0.32771018645572703</c:v>
                </c:pt>
                <c:pt idx="62" formatCode="General">
                  <c:v>0.32874653022968098</c:v>
                </c:pt>
                <c:pt idx="63" formatCode="General">
                  <c:v>0.32978434084864999</c:v>
                </c:pt>
                <c:pt idx="64" formatCode="General">
                  <c:v>0.330804389231934</c:v>
                </c:pt>
                <c:pt idx="65" formatCode="General">
                  <c:v>0.33186550259485897</c:v>
                </c:pt>
                <c:pt idx="66" formatCode="General">
                  <c:v>0.332920291318408</c:v>
                </c:pt>
                <c:pt idx="67" formatCode="General">
                  <c:v>0.33395863063847497</c:v>
                </c:pt>
                <c:pt idx="68" formatCode="General">
                  <c:v>0.33495372784621602</c:v>
                </c:pt>
                <c:pt idx="69" formatCode="General">
                  <c:v>0.33594090190752801</c:v>
                </c:pt>
                <c:pt idx="70" formatCode="General">
                  <c:v>0.33691284343382899</c:v>
                </c:pt>
                <c:pt idx="71" formatCode="General">
                  <c:v>0.33788708891267399</c:v>
                </c:pt>
                <c:pt idx="72" formatCode="General">
                  <c:v>0.33886231105029002</c:v>
                </c:pt>
                <c:pt idx="73" formatCode="General">
                  <c:v>0.33979667090575399</c:v>
                </c:pt>
                <c:pt idx="74" formatCode="General">
                  <c:v>0.34072368894828198</c:v>
                </c:pt>
                <c:pt idx="75" formatCode="General">
                  <c:v>0.34161766201791899</c:v>
                </c:pt>
                <c:pt idx="76" formatCode="General">
                  <c:v>0.34250808742317002</c:v>
                </c:pt>
                <c:pt idx="77" formatCode="General">
                  <c:v>0.34338183531486699</c:v>
                </c:pt>
                <c:pt idx="78" formatCode="General">
                  <c:v>0.34425439786110801</c:v>
                </c:pt>
                <c:pt idx="79" formatCode="General">
                  <c:v>0.34512920992922902</c:v>
                </c:pt>
                <c:pt idx="80" formatCode="General">
                  <c:v>0.34600724221555301</c:v>
                </c:pt>
                <c:pt idx="81" formatCode="General">
                  <c:v>0.34689025155902897</c:v>
                </c:pt>
                <c:pt idx="82" formatCode="General">
                  <c:v>0.34777622623146898</c:v>
                </c:pt>
                <c:pt idx="83" formatCode="General">
                  <c:v>0.34865628675687999</c:v>
                </c:pt>
                <c:pt idx="84" formatCode="General">
                  <c:v>0.34953747876470498</c:v>
                </c:pt>
                <c:pt idx="85" formatCode="General">
                  <c:v>0.35038881851251502</c:v>
                </c:pt>
                <c:pt idx="86" formatCode="General">
                  <c:v>0.35117697320185998</c:v>
                </c:pt>
                <c:pt idx="87" formatCode="General">
                  <c:v>0.35195547996690801</c:v>
                </c:pt>
                <c:pt idx="88" formatCode="General">
                  <c:v>0.35272952567465099</c:v>
                </c:pt>
                <c:pt idx="89" formatCode="General">
                  <c:v>0.353506021293227</c:v>
                </c:pt>
                <c:pt idx="90" formatCode="General">
                  <c:v>0.35428477624919302</c:v>
                </c:pt>
                <c:pt idx="91" formatCode="General">
                  <c:v>0.35506806632266502</c:v>
                </c:pt>
                <c:pt idx="92" formatCode="General">
                  <c:v>0.355779171586176</c:v>
                </c:pt>
                <c:pt idx="93" formatCode="General">
                  <c:v>0.35646531800785403</c:v>
                </c:pt>
                <c:pt idx="94" formatCode="General">
                  <c:v>0.35715033444917998</c:v>
                </c:pt>
                <c:pt idx="95" formatCode="General">
                  <c:v>0.35783602368504402</c:v>
                </c:pt>
                <c:pt idx="96" formatCode="General">
                  <c:v>0.35852238536436398</c:v>
                </c:pt>
                <c:pt idx="97" formatCode="General">
                  <c:v>0.359209419077401</c:v>
                </c:pt>
                <c:pt idx="98" formatCode="General">
                  <c:v>0.35986591032029103</c:v>
                </c:pt>
                <c:pt idx="99" formatCode="General">
                  <c:v>0.36051304654493199</c:v>
                </c:pt>
                <c:pt idx="100" formatCode="General">
                  <c:v>0.361159937158884</c:v>
                </c:pt>
                <c:pt idx="101" formatCode="General">
                  <c:v>0.36180830137369102</c:v>
                </c:pt>
                <c:pt idx="102" formatCode="General">
                  <c:v>0.362431794276386</c:v>
                </c:pt>
                <c:pt idx="103" formatCode="General">
                  <c:v>0.36305630092686197</c:v>
                </c:pt>
                <c:pt idx="104" formatCode="General">
                  <c:v>0.36367712958517801</c:v>
                </c:pt>
                <c:pt idx="105" formatCode="General">
                  <c:v>0.36429351552456102</c:v>
                </c:pt>
                <c:pt idx="106" formatCode="General">
                  <c:v>0.36491126168069199</c:v>
                </c:pt>
                <c:pt idx="107" formatCode="General">
                  <c:v>0.36553027038916702</c:v>
                </c:pt>
                <c:pt idx="108" formatCode="General">
                  <c:v>0.36615054927010698</c:v>
                </c:pt>
                <c:pt idx="109" formatCode="General">
                  <c:v>0.366757427832136</c:v>
                </c:pt>
                <c:pt idx="110" formatCode="General">
                  <c:v>0.36734471116751599</c:v>
                </c:pt>
                <c:pt idx="111" formatCode="General">
                  <c:v>0.367928920009575</c:v>
                </c:pt>
                <c:pt idx="112" formatCode="General">
                  <c:v>0.36854628297145298</c:v>
                </c:pt>
                <c:pt idx="113" formatCode="General">
                  <c:v>0.36917144186499401</c:v>
                </c:pt>
                <c:pt idx="114" formatCode="General">
                  <c:v>0.36979610226279203</c:v>
                </c:pt>
                <c:pt idx="115" formatCode="General">
                  <c:v>0.37039426347070298</c:v>
                </c:pt>
                <c:pt idx="116" formatCode="General">
                  <c:v>0.370946948278088</c:v>
                </c:pt>
                <c:pt idx="117" formatCode="General">
                  <c:v>0.37150022875194999</c:v>
                </c:pt>
                <c:pt idx="118" formatCode="General">
                  <c:v>0.37206658981915303</c:v>
                </c:pt>
                <c:pt idx="119" formatCode="General">
                  <c:v>0.372606104188344</c:v>
                </c:pt>
                <c:pt idx="120" formatCode="General">
                  <c:v>0.37310965862213302</c:v>
                </c:pt>
                <c:pt idx="121" formatCode="General">
                  <c:v>0.37357827543102101</c:v>
                </c:pt>
                <c:pt idx="122" formatCode="General">
                  <c:v>0.37404785907253701</c:v>
                </c:pt>
                <c:pt idx="123" formatCode="General">
                  <c:v>0.37451841280280901</c:v>
                </c:pt>
                <c:pt idx="124" formatCode="General">
                  <c:v>0.37498993508274903</c:v>
                </c:pt>
                <c:pt idx="125" formatCode="General">
                  <c:v>0.375448116347884</c:v>
                </c:pt>
                <c:pt idx="126" formatCode="General">
                  <c:v>0.375866214341746</c:v>
                </c:pt>
                <c:pt idx="127" formatCode="General">
                  <c:v>0.37628525447563899</c:v>
                </c:pt>
                <c:pt idx="128" formatCode="General">
                  <c:v>0.37670524304305097</c:v>
                </c:pt>
                <c:pt idx="129" formatCode="General">
                  <c:v>0.377126186268741</c:v>
                </c:pt>
                <c:pt idx="130" formatCode="General">
                  <c:v>0.37754809030525499</c:v>
                </c:pt>
                <c:pt idx="131" formatCode="General">
                  <c:v>0.37797044402281998</c:v>
                </c:pt>
                <c:pt idx="132" formatCode="General">
                  <c:v>0.378381202652745</c:v>
                </c:pt>
                <c:pt idx="133" formatCode="General">
                  <c:v>0.37877744072921099</c:v>
                </c:pt>
                <c:pt idx="134" formatCode="General">
                  <c:v>0.37915416612355302</c:v>
                </c:pt>
                <c:pt idx="135" formatCode="General">
                  <c:v>0.37953130255760198</c:v>
                </c:pt>
                <c:pt idx="136" formatCode="General">
                  <c:v>0.37990885307629202</c:v>
                </c:pt>
                <c:pt idx="137" formatCode="General">
                  <c:v>0.38028682073044501</c:v>
                </c:pt>
                <c:pt idx="138" formatCode="General">
                  <c:v>0.38066520857625102</c:v>
                </c:pt>
                <c:pt idx="139" formatCode="General">
                  <c:v>0.38104401967473001</c:v>
                </c:pt>
                <c:pt idx="140" formatCode="General">
                  <c:v>0.38143108813509102</c:v>
                </c:pt>
                <c:pt idx="141" formatCode="General">
                  <c:v>0.38184590076067898</c:v>
                </c:pt>
                <c:pt idx="142" formatCode="General">
                  <c:v>0.382278984848406</c:v>
                </c:pt>
                <c:pt idx="143" formatCode="General">
                  <c:v>0.38271594191097902</c:v>
                </c:pt>
                <c:pt idx="144" formatCode="General">
                  <c:v>0.383153338694872</c:v>
                </c:pt>
                <c:pt idx="145" formatCode="General">
                  <c:v>0.38359117684972599</c:v>
                </c:pt>
                <c:pt idx="146" formatCode="General">
                  <c:v>0.38402945800553401</c:v>
                </c:pt>
                <c:pt idx="147" formatCode="General">
                  <c:v>0.38446818377217001</c:v>
                </c:pt>
                <c:pt idx="148" formatCode="General">
                  <c:v>0.38491938459366698</c:v>
                </c:pt>
                <c:pt idx="149" formatCode="General">
                  <c:v>0.38540307215936398</c:v>
                </c:pt>
                <c:pt idx="150" formatCode="General">
                  <c:v>0.38588716593654099</c:v>
                </c:pt>
                <c:pt idx="151" formatCode="General">
                  <c:v>0.38637166618145802</c:v>
                </c:pt>
                <c:pt idx="152" formatCode="General">
                  <c:v>0.38686175777112902</c:v>
                </c:pt>
                <c:pt idx="153" formatCode="General">
                  <c:v>0.38735614173884703</c:v>
                </c:pt>
                <c:pt idx="154" formatCode="General">
                  <c:v>0.38785454370852601</c:v>
                </c:pt>
                <c:pt idx="155" formatCode="General">
                  <c:v>0.38835746705639801</c:v>
                </c:pt>
                <c:pt idx="156" formatCode="General">
                  <c:v>0.38886078447963401</c:v>
                </c:pt>
                <c:pt idx="157" formatCode="General">
                  <c:v>0.38936449446181798</c:v>
                </c:pt>
                <c:pt idx="158" formatCode="General">
                  <c:v>0.38986859547245101</c:v>
                </c:pt>
                <c:pt idx="159" formatCode="General">
                  <c:v>0.39037308596732101</c:v>
                </c:pt>
                <c:pt idx="160" formatCode="General">
                  <c:v>0.39083433206113699</c:v>
                </c:pt>
                <c:pt idx="161" formatCode="General">
                  <c:v>0.39129178352201399</c:v>
                </c:pt>
                <c:pt idx="162" formatCode="General">
                  <c:v>0.39174531701988702</c:v>
                </c:pt>
                <c:pt idx="163" formatCode="General">
                  <c:v>0.39215941732899001</c:v>
                </c:pt>
                <c:pt idx="164" formatCode="General">
                  <c:v>0.392541994989549</c:v>
                </c:pt>
                <c:pt idx="165" formatCode="General">
                  <c:v>0.39291743578236799</c:v>
                </c:pt>
                <c:pt idx="166" formatCode="General">
                  <c:v>0.39329356521887099</c:v>
                </c:pt>
                <c:pt idx="167" formatCode="General">
                  <c:v>0.39361024890393997</c:v>
                </c:pt>
                <c:pt idx="168" formatCode="General">
                  <c:v>0.39390182675343699</c:v>
                </c:pt>
                <c:pt idx="169" formatCode="General">
                  <c:v>0.39419375884638702</c:v>
                </c:pt>
                <c:pt idx="170" formatCode="General">
                  <c:v>0.39448593334834797</c:v>
                </c:pt>
                <c:pt idx="171" formatCode="General">
                  <c:v>0.39477618471444997</c:v>
                </c:pt>
                <c:pt idx="172" formatCode="General">
                  <c:v>0.395066549393984</c:v>
                </c:pt>
                <c:pt idx="173" formatCode="General">
                  <c:v>0.39535702786468802</c:v>
                </c:pt>
                <c:pt idx="174" formatCode="General">
                  <c:v>0.39564762060511699</c:v>
                </c:pt>
                <c:pt idx="175" formatCode="General">
                  <c:v>0.39593832809462198</c:v>
                </c:pt>
                <c:pt idx="176" formatCode="General">
                  <c:v>0.39622915081332999</c:v>
                </c:pt>
                <c:pt idx="177" formatCode="General">
                  <c:v>0.39652008924212201</c:v>
                </c:pt>
                <c:pt idx="178" formatCode="General">
                  <c:v>0.39678587703826501</c:v>
                </c:pt>
                <c:pt idx="179" formatCode="General">
                  <c:v>0.39704768509966198</c:v>
                </c:pt>
                <c:pt idx="180" formatCode="General">
                  <c:v>0.39730965512296801</c:v>
                </c:pt>
                <c:pt idx="181" formatCode="General">
                  <c:v>0.39757179234365198</c:v>
                </c:pt>
                <c:pt idx="182" formatCode="General">
                  <c:v>0.39783409811201698</c:v>
                </c:pt>
                <c:pt idx="183" formatCode="General">
                  <c:v>0.39809657378874003</c:v>
                </c:pt>
                <c:pt idx="184" formatCode="General">
                  <c:v>0.39835922074490598</c:v>
                </c:pt>
                <c:pt idx="185" formatCode="General">
                  <c:v>0.39862066199372498</c:v>
                </c:pt>
                <c:pt idx="186" formatCode="General">
                  <c:v>0.39887617545370502</c:v>
                </c:pt>
                <c:pt idx="187" formatCode="General">
                  <c:v>0.399144555918785</c:v>
                </c:pt>
                <c:pt idx="188" formatCode="General">
                  <c:v>0.39941563072602199</c:v>
                </c:pt>
                <c:pt idx="189" formatCode="General">
                  <c:v>0.39968704273306199</c:v>
                </c:pt>
                <c:pt idx="190" formatCode="General">
                  <c:v>0.39995879395277301</c:v>
                </c:pt>
                <c:pt idx="191" formatCode="General">
                  <c:v>0.40024541731963698</c:v>
                </c:pt>
                <c:pt idx="192" formatCode="General">
                  <c:v>0.40053623594896498</c:v>
                </c:pt>
                <c:pt idx="193" formatCode="General">
                  <c:v>0.40082750533624201</c:v>
                </c:pt>
                <c:pt idx="194" formatCode="General">
                  <c:v>0.40111922759825003</c:v>
                </c:pt>
                <c:pt idx="195" formatCode="General">
                  <c:v>0.40140463658499298</c:v>
                </c:pt>
                <c:pt idx="196" formatCode="General">
                  <c:v>0.40168513895443397</c:v>
                </c:pt>
                <c:pt idx="197" formatCode="General">
                  <c:v>0.40196616653212602</c:v>
                </c:pt>
                <c:pt idx="198" formatCode="General">
                  <c:v>0.40224773064714098</c:v>
                </c:pt>
                <c:pt idx="199" formatCode="General">
                  <c:v>0.40253024703468598</c:v>
                </c:pt>
                <c:pt idx="200" formatCode="General">
                  <c:v>0.40281330895956502</c:v>
                </c:pt>
                <c:pt idx="201" formatCode="General">
                  <c:v>0.40309691966894101</c:v>
                </c:pt>
                <c:pt idx="202" formatCode="General">
                  <c:v>0.40338108238963799</c:v>
                </c:pt>
                <c:pt idx="203" formatCode="General">
                  <c:v>0.40366580032702998</c:v>
                </c:pt>
                <c:pt idx="204" formatCode="General">
                  <c:v>0.40394946902738599</c:v>
                </c:pt>
                <c:pt idx="205" formatCode="General">
                  <c:v>0.404237871148663</c:v>
                </c:pt>
                <c:pt idx="206" formatCode="General">
                  <c:v>0.404529742059209</c:v>
                </c:pt>
                <c:pt idx="207" formatCode="General">
                  <c:v>0.40482214902174402</c:v>
                </c:pt>
                <c:pt idx="208" formatCode="General">
                  <c:v>0.40511509114780803</c:v>
                </c:pt>
                <c:pt idx="209" formatCode="General">
                  <c:v>0.40540177041321002</c:v>
                </c:pt>
                <c:pt idx="210" formatCode="General">
                  <c:v>0.40567933730333799</c:v>
                </c:pt>
                <c:pt idx="211" formatCode="General">
                  <c:v>0.40595739441407103</c:v>
                </c:pt>
                <c:pt idx="212" formatCode="General">
                  <c:v>0.40623594160701898</c:v>
                </c:pt>
                <c:pt idx="213" formatCode="General">
                  <c:v>0.40652405316454898</c:v>
                </c:pt>
                <c:pt idx="214" formatCode="General">
                  <c:v>0.406804522021954</c:v>
                </c:pt>
                <c:pt idx="215" formatCode="General">
                  <c:v>0.40701860200303902</c:v>
                </c:pt>
                <c:pt idx="216" formatCode="General">
                  <c:v>0.407222324868525</c:v>
                </c:pt>
                <c:pt idx="217" formatCode="General">
                  <c:v>0.4074266040176</c:v>
                </c:pt>
                <c:pt idx="218" formatCode="General">
                  <c:v>0.40763144125534401</c:v>
                </c:pt>
                <c:pt idx="219" formatCode="General">
                  <c:v>0.40783683834670698</c:v>
                </c:pt>
                <c:pt idx="220" formatCode="General">
                  <c:v>0.408042797015785</c:v>
                </c:pt>
                <c:pt idx="221" formatCode="General">
                  <c:v>0.40824931894512001</c:v>
                </c:pt>
                <c:pt idx="222" formatCode="General">
                  <c:v>0.40845640577500197</c:v>
                </c:pt>
                <c:pt idx="223" formatCode="General">
                  <c:v>0.40866405910279202</c:v>
                </c:pt>
                <c:pt idx="224" formatCode="General">
                  <c:v>0.408872280482249</c:v>
                </c:pt>
                <c:pt idx="225" formatCode="General">
                  <c:v>0.40908107142288402</c:v>
                </c:pt>
                <c:pt idx="226" formatCode="General">
                  <c:v>0.40929043338931498</c:v>
                </c:pt>
                <c:pt idx="227" formatCode="General">
                  <c:v>0.40950852295632501</c:v>
                </c:pt>
                <c:pt idx="228" formatCode="General">
                  <c:v>0.40973456954798498</c:v>
                </c:pt>
                <c:pt idx="229" formatCode="General">
                  <c:v>0.409956600719035</c:v>
                </c:pt>
                <c:pt idx="230" formatCode="General">
                  <c:v>0.41017904574365699</c:v>
                </c:pt>
                <c:pt idx="231" formatCode="General">
                  <c:v>0.41040190412490601</c:v>
                </c:pt>
                <c:pt idx="232" formatCode="General">
                  <c:v>0.410625175340255</c:v>
                </c:pt>
                <c:pt idx="233" formatCode="General">
                  <c:v>0.41084885884176098</c:v>
                </c:pt>
                <c:pt idx="234" formatCode="General">
                  <c:v>0.41107273546987999</c:v>
                </c:pt>
                <c:pt idx="235" formatCode="General">
                  <c:v>0.41129671535090601</c:v>
                </c:pt>
                <c:pt idx="236" formatCode="General">
                  <c:v>0.41152251521423999</c:v>
                </c:pt>
                <c:pt idx="237" formatCode="General">
                  <c:v>0.41175942234193602</c:v>
                </c:pt>
                <c:pt idx="238" formatCode="General">
                  <c:v>0.41199660131232602</c:v>
                </c:pt>
                <c:pt idx="239" formatCode="General">
                  <c:v>0.412226950761716</c:v>
                </c:pt>
                <c:pt idx="240" formatCode="General">
                  <c:v>0.41245313062820099</c:v>
                </c:pt>
                <c:pt idx="241" formatCode="General">
                  <c:v>0.41267955867099199</c:v>
                </c:pt>
                <c:pt idx="242" formatCode="General">
                  <c:v>0.41290669811320801</c:v>
                </c:pt>
                <c:pt idx="243" formatCode="General">
                  <c:v>0.41313417318443701</c:v>
                </c:pt>
                <c:pt idx="244" formatCode="General">
                  <c:v>0.413356891651259</c:v>
                </c:pt>
                <c:pt idx="245" formatCode="General">
                  <c:v>0.41358603161993901</c:v>
                </c:pt>
                <c:pt idx="246" formatCode="General">
                  <c:v>0.41382118542170099</c:v>
                </c:pt>
                <c:pt idx="247" formatCode="General">
                  <c:v>0.41405678887881298</c:v>
                </c:pt>
                <c:pt idx="248" formatCode="General">
                  <c:v>0.41429251149079999</c:v>
                </c:pt>
                <c:pt idx="249" formatCode="General">
                  <c:v>0.41452835257571502</c:v>
                </c:pt>
                <c:pt idx="250" formatCode="General">
                  <c:v>0.41476431145470599</c:v>
                </c:pt>
                <c:pt idx="251" formatCode="General">
                  <c:v>0.415000387452023</c:v>
                </c:pt>
                <c:pt idx="252" formatCode="General">
                  <c:v>0.41523657989503499</c:v>
                </c:pt>
                <c:pt idx="253" formatCode="General">
                  <c:v>0.415472888114233</c:v>
                </c:pt>
                <c:pt idx="254" formatCode="General">
                  <c:v>0.41570931144324103</c:v>
                </c:pt>
                <c:pt idx="255" formatCode="General">
                  <c:v>0.41594584921882599</c:v>
                </c:pt>
                <c:pt idx="256" formatCode="General">
                  <c:v>0.41617771432463802</c:v>
                </c:pt>
                <c:pt idx="257" formatCode="General">
                  <c:v>0.41638954616873802</c:v>
                </c:pt>
                <c:pt idx="258" formatCode="General">
                  <c:v>0.416601502509652</c:v>
                </c:pt>
                <c:pt idx="259" formatCode="General">
                  <c:v>0.41681358282168701</c:v>
                </c:pt>
                <c:pt idx="260" formatCode="General">
                  <c:v>0.41702578657984501</c:v>
                </c:pt>
                <c:pt idx="261" formatCode="General">
                  <c:v>0.41723852199808298</c:v>
                </c:pt>
                <c:pt idx="262" formatCode="General">
                  <c:v>0.41745390200939603</c:v>
                </c:pt>
                <c:pt idx="263" formatCode="General">
                  <c:v>0.417666661306621</c:v>
                </c:pt>
                <c:pt idx="264" formatCode="General">
                  <c:v>0.41787923358218698</c:v>
                </c:pt>
                <c:pt idx="265" formatCode="General">
                  <c:v>0.41809412639075699</c:v>
                </c:pt>
                <c:pt idx="266" formatCode="General">
                  <c:v>0.41830963557193301</c:v>
                </c:pt>
                <c:pt idx="267" formatCode="General">
                  <c:v>0.41852541688716799</c:v>
                </c:pt>
                <c:pt idx="268" formatCode="General">
                  <c:v>0.41874147010406798</c:v>
                </c:pt>
                <c:pt idx="269" formatCode="General">
                  <c:v>0.41895754811935698</c:v>
                </c:pt>
                <c:pt idx="270" formatCode="General">
                  <c:v>0.41917371083027599</c:v>
                </c:pt>
                <c:pt idx="271" formatCode="General">
                  <c:v>0.41939014830799898</c:v>
                </c:pt>
                <c:pt idx="272" formatCode="General">
                  <c:v>0.41959514397389203</c:v>
                </c:pt>
                <c:pt idx="273" formatCode="General">
                  <c:v>0.41977066236112098</c:v>
                </c:pt>
                <c:pt idx="274" formatCode="General">
                  <c:v>0.41994638943199603</c:v>
                </c:pt>
                <c:pt idx="275" formatCode="General">
                  <c:v>0.42012137132857402</c:v>
                </c:pt>
                <c:pt idx="276" formatCode="General">
                  <c:v>0.420301463745823</c:v>
                </c:pt>
                <c:pt idx="277" formatCode="General">
                  <c:v>0.42048442614220699</c:v>
                </c:pt>
                <c:pt idx="278" formatCode="General">
                  <c:v>0.42066766133679201</c:v>
                </c:pt>
                <c:pt idx="279" formatCode="General">
                  <c:v>0.42085116980500398</c:v>
                </c:pt>
                <c:pt idx="280" formatCode="General">
                  <c:v>0.42103059461266901</c:v>
                </c:pt>
                <c:pt idx="281" formatCode="General">
                  <c:v>0.42120846900783299</c:v>
                </c:pt>
                <c:pt idx="282" formatCode="General">
                  <c:v>0.42138659535709</c:v>
                </c:pt>
                <c:pt idx="283" formatCode="General">
                  <c:v>0.42157261238624999</c:v>
                </c:pt>
                <c:pt idx="284" formatCode="General">
                  <c:v>0.42176249390013398</c:v>
                </c:pt>
                <c:pt idx="285" formatCode="General">
                  <c:v>0.421952585193893</c:v>
                </c:pt>
                <c:pt idx="286" formatCode="General">
                  <c:v>0.42214288671626699</c:v>
                </c:pt>
                <c:pt idx="287" formatCode="General">
                  <c:v>0.42233339891070798</c:v>
                </c:pt>
                <c:pt idx="288" formatCode="General">
                  <c:v>0.42252412221532298</c:v>
                </c:pt>
                <c:pt idx="289" formatCode="General">
                  <c:v>0.42271518875840702</c:v>
                </c:pt>
                <c:pt idx="290" formatCode="General">
                  <c:v>0.42290654858464699</c:v>
                </c:pt>
                <c:pt idx="291" formatCode="General">
                  <c:v>0.42309811989941998</c:v>
                </c:pt>
                <c:pt idx="292" formatCode="General">
                  <c:v>0.423289903114485</c:v>
                </c:pt>
                <c:pt idx="293" formatCode="General">
                  <c:v>0.423486007212724</c:v>
                </c:pt>
                <c:pt idx="294" formatCode="General">
                  <c:v>0.42368228827615501</c:v>
                </c:pt>
                <c:pt idx="295" formatCode="General">
                  <c:v>0.42387640505733398</c:v>
                </c:pt>
                <c:pt idx="296" formatCode="General">
                  <c:v>0.42407072374291599</c:v>
                </c:pt>
                <c:pt idx="297" formatCode="General">
                  <c:v>0.42426524401116</c:v>
                </c:pt>
                <c:pt idx="298" formatCode="General">
                  <c:v>0.424459965534982</c:v>
                </c:pt>
                <c:pt idx="299" formatCode="General">
                  <c:v>0.42464836849725601</c:v>
                </c:pt>
                <c:pt idx="300" formatCode="General">
                  <c:v>0.42483491405510498</c:v>
                </c:pt>
                <c:pt idx="301" formatCode="General">
                  <c:v>0.42502156366586502</c:v>
                </c:pt>
                <c:pt idx="302" formatCode="General">
                  <c:v>0.42520831695199601</c:v>
                </c:pt>
                <c:pt idx="303" formatCode="General">
                  <c:v>0.425396545118505</c:v>
                </c:pt>
                <c:pt idx="304" formatCode="General">
                  <c:v>0.42558447430386598</c:v>
                </c:pt>
                <c:pt idx="305" formatCode="General">
                  <c:v>0.42575317489626002</c:v>
                </c:pt>
                <c:pt idx="306" formatCode="General">
                  <c:v>0.42592205315725301</c:v>
                </c:pt>
                <c:pt idx="307" formatCode="General">
                  <c:v>0.42609110894625901</c:v>
                </c:pt>
                <c:pt idx="308" formatCode="General">
                  <c:v>0.42626034211820202</c:v>
                </c:pt>
                <c:pt idx="309" formatCode="General">
                  <c:v>0.42642975252353399</c:v>
                </c:pt>
                <c:pt idx="310" formatCode="General">
                  <c:v>0.426599340008253</c:v>
                </c:pt>
                <c:pt idx="311" formatCode="General">
                  <c:v>0.42676895202850201</c:v>
                </c:pt>
                <c:pt idx="312" formatCode="General">
                  <c:v>0.42693812840971301</c:v>
                </c:pt>
                <c:pt idx="313" formatCode="General">
                  <c:v>0.42710955091665798</c:v>
                </c:pt>
                <c:pt idx="314" formatCode="General">
                  <c:v>0.42727045864316698</c:v>
                </c:pt>
                <c:pt idx="315" formatCode="General">
                  <c:v>0.427416534341026</c:v>
                </c:pt>
                <c:pt idx="316" formatCode="General">
                  <c:v>0.42756272451206601</c:v>
                </c:pt>
                <c:pt idx="317" formatCode="General">
                  <c:v>0.427709029240325</c:v>
                </c:pt>
                <c:pt idx="318" formatCode="General">
                  <c:v>0.42785544860799102</c:v>
                </c:pt>
                <c:pt idx="319" formatCode="General">
                  <c:v>0.42800198269539103</c:v>
                </c:pt>
                <c:pt idx="320" formatCode="General">
                  <c:v>0.42814863158098898</c:v>
                </c:pt>
                <c:pt idx="321" formatCode="General">
                  <c:v>0.42829539534137601</c:v>
                </c:pt>
                <c:pt idx="322" formatCode="General">
                  <c:v>0.428442274051266</c:v>
                </c:pt>
                <c:pt idx="323" formatCode="General">
                  <c:v>0.42858926778348699</c:v>
                </c:pt>
                <c:pt idx="324" formatCode="General">
                  <c:v>0.42873638201389402</c:v>
                </c:pt>
                <c:pt idx="325" formatCode="General">
                  <c:v>0.42888414211547599</c:v>
                </c:pt>
                <c:pt idx="326" formatCode="General">
                  <c:v>0.42903159824655102</c:v>
                </c:pt>
                <c:pt idx="327" formatCode="General">
                  <c:v>0.429179029977655</c:v>
                </c:pt>
                <c:pt idx="328" formatCode="General">
                  <c:v>0.42932657978101901</c:v>
                </c:pt>
                <c:pt idx="329" formatCode="General">
                  <c:v>0.42947424773446102</c:v>
                </c:pt>
                <c:pt idx="330" formatCode="General">
                  <c:v>0.42961595489215398</c:v>
                </c:pt>
                <c:pt idx="331" formatCode="General">
                  <c:v>0.429757509751648</c:v>
                </c:pt>
                <c:pt idx="332" formatCode="General">
                  <c:v>0.42989916823562102</c:v>
                </c:pt>
                <c:pt idx="333" formatCode="General">
                  <c:v>0.43004093061175602</c:v>
                </c:pt>
                <c:pt idx="334" formatCode="General">
                  <c:v>0.43018279714705399</c:v>
                </c:pt>
                <c:pt idx="335" formatCode="General">
                  <c:v>0.43032476810782</c:v>
                </c:pt>
                <c:pt idx="336" formatCode="General">
                  <c:v>0.430466843759642</c:v>
                </c:pt>
                <c:pt idx="337" formatCode="General">
                  <c:v>0.43060902436738302</c:v>
                </c:pt>
                <c:pt idx="338" formatCode="General">
                  <c:v>0.43075235679916102</c:v>
                </c:pt>
                <c:pt idx="339" formatCode="General">
                  <c:v>0.430895913031623</c:v>
                </c:pt>
                <c:pt idx="340" formatCode="General">
                  <c:v>0.43103954726049598</c:v>
                </c:pt>
                <c:pt idx="341" formatCode="General">
                  <c:v>0.43117560054179899</c:v>
                </c:pt>
                <c:pt idx="342" formatCode="General">
                  <c:v>0.431314956367574</c:v>
                </c:pt>
                <c:pt idx="343" formatCode="General">
                  <c:v>0.43145436771973</c:v>
                </c:pt>
                <c:pt idx="344" formatCode="General">
                  <c:v>0.43159383472005097</c:v>
                </c:pt>
                <c:pt idx="345" formatCode="General">
                  <c:v>0.43173282030397703</c:v>
                </c:pt>
                <c:pt idx="346" formatCode="General">
                  <c:v>0.43187062097969597</c:v>
                </c:pt>
                <c:pt idx="347" formatCode="General">
                  <c:v>0.43200846956832101</c:v>
                </c:pt>
                <c:pt idx="348" formatCode="General">
                  <c:v>0.432146366179334</c:v>
                </c:pt>
                <c:pt idx="349" formatCode="General">
                  <c:v>0.43228329909700203</c:v>
                </c:pt>
                <c:pt idx="350" formatCode="General">
                  <c:v>0.43241932817302398</c:v>
                </c:pt>
                <c:pt idx="351" formatCode="General">
                  <c:v>0.432555405870167</c:v>
                </c:pt>
                <c:pt idx="352" formatCode="General">
                  <c:v>0.43269153226891399</c:v>
                </c:pt>
                <c:pt idx="353" formatCode="General">
                  <c:v>0.432830494266572</c:v>
                </c:pt>
                <c:pt idx="354" formatCode="General">
                  <c:v>0.43297215953854001</c:v>
                </c:pt>
                <c:pt idx="355" formatCode="General">
                  <c:v>0.43311338210522399</c:v>
                </c:pt>
                <c:pt idx="356" formatCode="General">
                  <c:v>0.433254663499125</c:v>
                </c:pt>
                <c:pt idx="357" formatCode="General">
                  <c:v>0.433396003825337</c:v>
                </c:pt>
                <c:pt idx="358" formatCode="General">
                  <c:v>0.43353740318867801</c:v>
                </c:pt>
                <c:pt idx="359" formatCode="General">
                  <c:v>0.43367886169368902</c:v>
                </c:pt>
                <c:pt idx="360" formatCode="General">
                  <c:v>0.43382037944462798</c:v>
                </c:pt>
                <c:pt idx="361" formatCode="General">
                  <c:v>0.43396195654546899</c:v>
                </c:pt>
                <c:pt idx="362" formatCode="General">
                  <c:v>0.43410359309989499</c:v>
                </c:pt>
                <c:pt idx="363" formatCode="General">
                  <c:v>0.43424528921129302</c:v>
                </c:pt>
                <c:pt idx="364" formatCode="General">
                  <c:v>0.43438836683371002</c:v>
                </c:pt>
                <c:pt idx="365" formatCode="General">
                  <c:v>0.434531706734617</c:v>
                </c:pt>
                <c:pt idx="366" formatCode="General">
                  <c:v>0.43467501889110299</c:v>
                </c:pt>
                <c:pt idx="367" formatCode="General">
                  <c:v>0.43481837803994</c:v>
                </c:pt>
                <c:pt idx="368" formatCode="General">
                  <c:v>0.43496180043578497</c:v>
                </c:pt>
                <c:pt idx="369" formatCode="General">
                  <c:v>0.43510528614874999</c:v>
                </c:pt>
                <c:pt idx="370" formatCode="General">
                  <c:v>0.43524883524844199</c:v>
                </c:pt>
                <c:pt idx="371" formatCode="General">
                  <c:v>0.43539244780396202</c:v>
                </c:pt>
                <c:pt idx="372" formatCode="General">
                  <c:v>0.43553612388389701</c:v>
                </c:pt>
                <c:pt idx="373" formatCode="General">
                  <c:v>0.43567986355632099</c:v>
                </c:pt>
                <c:pt idx="374" formatCode="General">
                  <c:v>0.43582366688878998</c:v>
                </c:pt>
                <c:pt idx="375" formatCode="General">
                  <c:v>0.43596753394833898</c:v>
                </c:pt>
                <c:pt idx="376" formatCode="General">
                  <c:v>0.436111464801481</c:v>
                </c:pt>
                <c:pt idx="377" formatCode="General">
                  <c:v>0.43625532592660499</c:v>
                </c:pt>
                <c:pt idx="378" formatCode="General">
                  <c:v>0.43639911093342598</c:v>
                </c:pt>
                <c:pt idx="379" formatCode="General">
                  <c:v>0.436539634323662</c:v>
                </c:pt>
                <c:pt idx="380" formatCode="General">
                  <c:v>0.43667891530790998</c:v>
                </c:pt>
                <c:pt idx="381" formatCode="General">
                  <c:v>0.43681826706559002</c:v>
                </c:pt>
                <c:pt idx="382" formatCode="General">
                  <c:v>0.43695541916210801</c:v>
                </c:pt>
                <c:pt idx="383" formatCode="General">
                  <c:v>0.43709162639667898</c:v>
                </c:pt>
                <c:pt idx="384" formatCode="General">
                  <c:v>0.43721025902864802</c:v>
                </c:pt>
                <c:pt idx="385" formatCode="General">
                  <c:v>0.43732739690583899</c:v>
                </c:pt>
                <c:pt idx="386" formatCode="General">
                  <c:v>0.437444591953974</c:v>
                </c:pt>
                <c:pt idx="387" formatCode="General">
                  <c:v>0.43756184431825701</c:v>
                </c:pt>
                <c:pt idx="388" formatCode="General">
                  <c:v>0.43767738787605598</c:v>
                </c:pt>
                <c:pt idx="389" formatCode="General">
                  <c:v>0.43779001496282499</c:v>
                </c:pt>
                <c:pt idx="390" formatCode="General">
                  <c:v>0.43790267881418299</c:v>
                </c:pt>
                <c:pt idx="391" formatCode="General">
                  <c:v>0.43801537952043701</c:v>
                </c:pt>
                <c:pt idx="392" formatCode="General">
                  <c:v>0.43812811717198302</c:v>
                </c:pt>
                <c:pt idx="393" formatCode="General">
                  <c:v>0.43824089185930099</c:v>
                </c:pt>
                <c:pt idx="394" formatCode="General">
                  <c:v>0.43835370367295701</c:v>
                </c:pt>
                <c:pt idx="395" formatCode="General">
                  <c:v>0.43846655270359902</c:v>
                </c:pt>
                <c:pt idx="396" formatCode="General">
                  <c:v>0.43857937658176099</c:v>
                </c:pt>
                <c:pt idx="397" formatCode="General">
                  <c:v>0.43869208712844399</c:v>
                </c:pt>
                <c:pt idx="398" formatCode="General">
                  <c:v>0.43880483522063202</c:v>
                </c:pt>
                <c:pt idx="399" formatCode="General">
                  <c:v>0.43891296287050102</c:v>
                </c:pt>
                <c:pt idx="400" formatCode="General">
                  <c:v>0.43900805940971899</c:v>
                </c:pt>
                <c:pt idx="401" formatCode="General">
                  <c:v>0.439103209066037</c:v>
                </c:pt>
                <c:pt idx="402" formatCode="General">
                  <c:v>0.43919841202138798</c:v>
                </c:pt>
                <c:pt idx="403" formatCode="General">
                  <c:v>0.43929366845809598</c:v>
                </c:pt>
                <c:pt idx="404" formatCode="General">
                  <c:v>0.43938897855886999</c:v>
                </c:pt>
                <c:pt idx="405" formatCode="General">
                  <c:v>0.43948959097705997</c:v>
                </c:pt>
                <c:pt idx="406" formatCode="General">
                  <c:v>0.43959242222917599</c:v>
                </c:pt>
                <c:pt idx="407" formatCode="General">
                  <c:v>0.43969529635656102</c:v>
                </c:pt>
                <c:pt idx="408" formatCode="General">
                  <c:v>0.43979821339294201</c:v>
                </c:pt>
                <c:pt idx="409" formatCode="General">
                  <c:v>0.43990129304324399</c:v>
                </c:pt>
                <c:pt idx="410" formatCode="General">
                  <c:v>0.44000447612507398</c:v>
                </c:pt>
                <c:pt idx="411" formatCode="General">
                  <c:v>0.440107702961614</c:v>
                </c:pt>
                <c:pt idx="412" formatCode="General">
                  <c:v>0.44021097358773098</c:v>
                </c:pt>
                <c:pt idx="413" formatCode="General">
                  <c:v>0.44031428803802503</c:v>
                </c:pt>
                <c:pt idx="414" formatCode="General">
                  <c:v>0.440417646346837</c:v>
                </c:pt>
                <c:pt idx="415" formatCode="General">
                  <c:v>0.44052104854824198</c:v>
                </c:pt>
                <c:pt idx="416" formatCode="General">
                  <c:v>0.44062449467605003</c:v>
                </c:pt>
                <c:pt idx="417" formatCode="General">
                  <c:v>0.44072798476380698</c:v>
                </c:pt>
                <c:pt idx="418" formatCode="General">
                  <c:v>0.440831518844788</c:v>
                </c:pt>
                <c:pt idx="419" formatCode="General">
                  <c:v>0.440935096952001</c:v>
                </c:pt>
                <c:pt idx="420" formatCode="General">
                  <c:v>0.44103867113102302</c:v>
                </c:pt>
                <c:pt idx="421" formatCode="General">
                  <c:v>0.44114276544896402</c:v>
                </c:pt>
                <c:pt idx="422" formatCode="General">
                  <c:v>0.44126085048269698</c:v>
                </c:pt>
                <c:pt idx="423" formatCode="General">
                  <c:v>0.44137897917323798</c:v>
                </c:pt>
                <c:pt idx="424" formatCode="General">
                  <c:v>0.44149715149011198</c:v>
                </c:pt>
                <c:pt idx="425" formatCode="General">
                  <c:v>0.44161536740257301</c:v>
                </c:pt>
                <c:pt idx="426" formatCode="General">
                  <c:v>0.44173242791495598</c:v>
                </c:pt>
                <c:pt idx="427" formatCode="General">
                  <c:v>0.44184830372163297</c:v>
                </c:pt>
                <c:pt idx="428" formatCode="General">
                  <c:v>0.4419647932868</c:v>
                </c:pt>
                <c:pt idx="429" formatCode="General">
                  <c:v>0.44208333848128101</c:v>
                </c:pt>
                <c:pt idx="430" formatCode="General">
                  <c:v>0.44220192101058797</c:v>
                </c:pt>
                <c:pt idx="431" formatCode="General">
                  <c:v>0.442320540840419</c:v>
                </c:pt>
                <c:pt idx="432" formatCode="General">
                  <c:v>0.44243919793629999</c:v>
                </c:pt>
                <c:pt idx="433" formatCode="General">
                  <c:v>0.442557892263582</c:v>
                </c:pt>
                <c:pt idx="434" formatCode="General">
                  <c:v>0.44267589705954502</c:v>
                </c:pt>
                <c:pt idx="435" formatCode="General">
                  <c:v>0.44279387427467598</c:v>
                </c:pt>
                <c:pt idx="436" formatCode="General">
                  <c:v>0.44291188771553802</c:v>
                </c:pt>
                <c:pt idx="437" formatCode="General">
                  <c:v>0.44302993733608198</c:v>
                </c:pt>
                <c:pt idx="438" formatCode="General">
                  <c:v>0.44314802309013201</c:v>
                </c:pt>
                <c:pt idx="439" formatCode="General">
                  <c:v>0.443267515780082</c:v>
                </c:pt>
                <c:pt idx="440" formatCode="General">
                  <c:v>0.44338789975579701</c:v>
                </c:pt>
                <c:pt idx="441" formatCode="General">
                  <c:v>0.44351748096180799</c:v>
                </c:pt>
                <c:pt idx="442" formatCode="General">
                  <c:v>0.44365328800481502</c:v>
                </c:pt>
                <c:pt idx="443" formatCode="General">
                  <c:v>0.44378939675319301</c:v>
                </c:pt>
                <c:pt idx="444" formatCode="General">
                  <c:v>0.44392573071222502</c:v>
                </c:pt>
                <c:pt idx="445" formatCode="General">
                  <c:v>0.44406207525893998</c:v>
                </c:pt>
                <c:pt idx="446" formatCode="General">
                  <c:v>0.44419843036909401</c:v>
                </c:pt>
                <c:pt idx="447" formatCode="General">
                  <c:v>0.44433479601849801</c:v>
                </c:pt>
                <c:pt idx="448" formatCode="General">
                  <c:v>0.44447039861096499</c:v>
                </c:pt>
                <c:pt idx="449" formatCode="General">
                  <c:v>0.44460578966339998</c:v>
                </c:pt>
                <c:pt idx="450" formatCode="General">
                  <c:v>0.44474119004700802</c:v>
                </c:pt>
                <c:pt idx="451" formatCode="General">
                  <c:v>0.44487659973886001</c:v>
                </c:pt>
                <c:pt idx="452" formatCode="General">
                  <c:v>0.44501201871608498</c:v>
                </c:pt>
                <c:pt idx="453" formatCode="General">
                  <c:v>0.44514744695587699</c:v>
                </c:pt>
                <c:pt idx="454" formatCode="General">
                  <c:v>0.44528288443548802</c:v>
                </c:pt>
                <c:pt idx="455" formatCode="General">
                  <c:v>0.445418331132235</c:v>
                </c:pt>
                <c:pt idx="456" formatCode="General">
                  <c:v>0.44555378702349302</c:v>
                </c:pt>
                <c:pt idx="457" formatCode="General">
                  <c:v>0.44568925208670002</c:v>
                </c:pt>
                <c:pt idx="458" formatCode="General">
                  <c:v>0.44582472629935399</c:v>
                </c:pt>
                <c:pt idx="459" formatCode="General">
                  <c:v>0.445960209639015</c:v>
                </c:pt>
                <c:pt idx="460" formatCode="General">
                  <c:v>0.44609570208330301</c:v>
                </c:pt>
                <c:pt idx="461" formatCode="General">
                  <c:v>0.44623110923262299</c:v>
                </c:pt>
                <c:pt idx="462" formatCode="General">
                  <c:v>0.44636647319285999</c:v>
                </c:pt>
                <c:pt idx="463" formatCode="General">
                  <c:v>0.44650184541889099</c:v>
                </c:pt>
                <c:pt idx="464" formatCode="General">
                  <c:v>0.44663722588992599</c:v>
                </c:pt>
                <c:pt idx="465" formatCode="General">
                  <c:v>0.44676171258233999</c:v>
                </c:pt>
                <c:pt idx="466" formatCode="General">
                  <c:v>0.446877314121225</c:v>
                </c:pt>
                <c:pt idx="467" formatCode="General">
                  <c:v>0.44699254844110903</c:v>
                </c:pt>
                <c:pt idx="468" formatCode="General">
                  <c:v>0.44710259093178201</c:v>
                </c:pt>
                <c:pt idx="469" formatCode="General">
                  <c:v>0.44720175038193799</c:v>
                </c:pt>
                <c:pt idx="470" formatCode="General">
                  <c:v>0.44730095786210999</c:v>
                </c:pt>
                <c:pt idx="471" formatCode="General">
                  <c:v>0.447400213407528</c:v>
                </c:pt>
                <c:pt idx="472" formatCode="General">
                  <c:v>0.44749951705310997</c:v>
                </c:pt>
                <c:pt idx="473" formatCode="General">
                  <c:v>0.44759886883345001</c:v>
                </c:pt>
                <c:pt idx="474" formatCode="General">
                  <c:v>0.44769826878282698</c:v>
                </c:pt>
                <c:pt idx="475" formatCode="General">
                  <c:v>0.44779771693519699</c:v>
                </c:pt>
                <c:pt idx="476" formatCode="General">
                  <c:v>0.44789721332419102</c:v>
                </c:pt>
                <c:pt idx="477" formatCode="General">
                  <c:v>0.447996757983123</c:v>
                </c:pt>
                <c:pt idx="478" formatCode="General">
                  <c:v>0.44809635094497602</c:v>
                </c:pt>
                <c:pt idx="479" formatCode="General">
                  <c:v>0.44819599224241102</c:v>
                </c:pt>
                <c:pt idx="480" formatCode="General">
                  <c:v>0.44829489748691598</c:v>
                </c:pt>
                <c:pt idx="481" formatCode="General">
                  <c:v>0.44839382794896099</c:v>
                </c:pt>
                <c:pt idx="482" formatCode="General">
                  <c:v>0.44847651201127497</c:v>
                </c:pt>
                <c:pt idx="483" formatCode="General">
                  <c:v>0.44855819901253002</c:v>
                </c:pt>
                <c:pt idx="484" formatCode="General">
                  <c:v>0.44863994082726799</c:v>
                </c:pt>
                <c:pt idx="485" formatCode="General">
                  <c:v>0.44872173751682098</c:v>
                </c:pt>
                <c:pt idx="486" formatCode="General">
                  <c:v>0.448802830095202</c:v>
                </c:pt>
                <c:pt idx="487" formatCode="General">
                  <c:v>0.44887936228476499</c:v>
                </c:pt>
                <c:pt idx="488" formatCode="General">
                  <c:v>0.44895615272865202</c:v>
                </c:pt>
                <c:pt idx="489" formatCode="General">
                  <c:v>0.44903455486184601</c:v>
                </c:pt>
                <c:pt idx="490" formatCode="General">
                  <c:v>0.44911215669270099</c:v>
                </c:pt>
                <c:pt idx="491" formatCode="General">
                  <c:v>0.44918219188571501</c:v>
                </c:pt>
                <c:pt idx="492" formatCode="General">
                  <c:v>0.44925230149260198</c:v>
                </c:pt>
                <c:pt idx="493" formatCode="General">
                  <c:v>0.449322485849385</c:v>
                </c:pt>
                <c:pt idx="494" formatCode="General">
                  <c:v>0.44939274529325102</c:v>
                </c:pt>
                <c:pt idx="495" formatCode="General">
                  <c:v>0.44946308016254399</c:v>
                </c:pt>
                <c:pt idx="496" formatCode="General">
                  <c:v>0.44953349079676502</c:v>
                </c:pt>
                <c:pt idx="497" formatCode="General">
                  <c:v>0.449603977536563</c:v>
                </c:pt>
                <c:pt idx="498" formatCode="General">
                  <c:v>0.44967454072373297</c:v>
                </c:pt>
                <c:pt idx="499" formatCode="General">
                  <c:v>0.449745180701209</c:v>
                </c:pt>
                <c:pt idx="500" formatCode="General">
                  <c:v>0.44981589781306203</c:v>
                </c:pt>
                <c:pt idx="501" formatCode="General">
                  <c:v>0.44988669240449097</c:v>
                </c:pt>
                <c:pt idx="502" formatCode="General">
                  <c:v>0.44995756482182298</c:v>
                </c:pt>
                <c:pt idx="503" formatCode="General">
                  <c:v>0.450028515412499</c:v>
                </c:pt>
                <c:pt idx="504" formatCode="General">
                  <c:v>0.45009865698806301</c:v>
                </c:pt>
                <c:pt idx="505" formatCode="General">
                  <c:v>0.45016885562836001</c:v>
                </c:pt>
                <c:pt idx="506" formatCode="General">
                  <c:v>0.450239139504862</c:v>
                </c:pt>
                <c:pt idx="507" formatCode="General">
                  <c:v>0.45030950896296201</c:v>
                </c:pt>
                <c:pt idx="508" formatCode="General">
                  <c:v>0.45038741718752301</c:v>
                </c:pt>
                <c:pt idx="509" formatCode="General">
                  <c:v>0.450465992315006</c:v>
                </c:pt>
                <c:pt idx="510" formatCode="General">
                  <c:v>0.45054306743004402</c:v>
                </c:pt>
                <c:pt idx="511" formatCode="General">
                  <c:v>0.450620087240726</c:v>
                </c:pt>
                <c:pt idx="512" formatCode="General">
                  <c:v>0.450697212322275</c:v>
                </c:pt>
                <c:pt idx="513" formatCode="General">
                  <c:v>0.45077631190754502</c:v>
                </c:pt>
                <c:pt idx="514" formatCode="General">
                  <c:v>0.450869063958309</c:v>
                </c:pt>
                <c:pt idx="515" formatCode="General">
                  <c:v>0.45096227548336199</c:v>
                </c:pt>
                <c:pt idx="516" formatCode="General">
                  <c:v>0.45105564851889302</c:v>
                </c:pt>
                <c:pt idx="517" formatCode="General">
                  <c:v>0.45114912429967202</c:v>
                </c:pt>
                <c:pt idx="518" formatCode="General">
                  <c:v>0.451242703028647</c:v>
                </c:pt>
                <c:pt idx="519" formatCode="General">
                  <c:v>0.45133638490761702</c:v>
                </c:pt>
                <c:pt idx="520" formatCode="General">
                  <c:v>0.45143017013721998</c:v>
                </c:pt>
                <c:pt idx="521" formatCode="General">
                  <c:v>0.45152405891691499</c:v>
                </c:pt>
                <c:pt idx="522" formatCode="General">
                  <c:v>0.45161805144497102</c:v>
                </c:pt>
                <c:pt idx="523" formatCode="General">
                  <c:v>0.45171214791844999</c:v>
                </c:pt>
                <c:pt idx="524" formatCode="General">
                  <c:v>0.45180634853319301</c:v>
                </c:pt>
                <c:pt idx="525" formatCode="General">
                  <c:v>0.45189395690451101</c:v>
                </c:pt>
                <c:pt idx="526" formatCode="General">
                  <c:v>0.451984941574466</c:v>
                </c:pt>
                <c:pt idx="527" formatCode="General">
                  <c:v>0.45208152895355402</c:v>
                </c:pt>
                <c:pt idx="528" formatCode="General">
                  <c:v>0.452178199203707</c:v>
                </c:pt>
                <c:pt idx="529" formatCode="General">
                  <c:v>0.45227495217559199</c:v>
                </c:pt>
                <c:pt idx="530" formatCode="General">
                  <c:v>0.45237178771914699</c:v>
                </c:pt>
                <c:pt idx="531" formatCode="General">
                  <c:v>0.45247062698457902</c:v>
                </c:pt>
                <c:pt idx="532" formatCode="General">
                  <c:v>0.45257069896035601</c:v>
                </c:pt>
                <c:pt idx="533" formatCode="General">
                  <c:v>0.45267088238164399</c:v>
                </c:pt>
                <c:pt idx="534" formatCode="General">
                  <c:v>0.45277117720175603</c:v>
                </c:pt>
                <c:pt idx="535" formatCode="General">
                  <c:v>0.45287158337206102</c:v>
                </c:pt>
                <c:pt idx="536" formatCode="General">
                  <c:v>0.452971125143242</c:v>
                </c:pt>
                <c:pt idx="537" formatCode="General">
                  <c:v>0.45307023542173003</c:v>
                </c:pt>
                <c:pt idx="538" formatCode="General">
                  <c:v>0.45316944576280199</c:v>
                </c:pt>
                <c:pt idx="539" formatCode="General">
                  <c:v>0.453268756099305</c:v>
                </c:pt>
                <c:pt idx="540" formatCode="General">
                  <c:v>0.453368166362562</c:v>
                </c:pt>
                <c:pt idx="541" formatCode="General">
                  <c:v>0.45346767648237801</c:v>
                </c:pt>
                <c:pt idx="542" formatCode="General">
                  <c:v>0.45356728638704302</c:v>
                </c:pt>
                <c:pt idx="543" formatCode="General">
                  <c:v>0.45366699600333998</c:v>
                </c:pt>
                <c:pt idx="544" formatCode="General">
                  <c:v>0.453766805256552</c:v>
                </c:pt>
                <c:pt idx="545" formatCode="General">
                  <c:v>0.45386671407046297</c:v>
                </c:pt>
                <c:pt idx="546" formatCode="General">
                  <c:v>0.45396649824799701</c:v>
                </c:pt>
                <c:pt idx="547" formatCode="General">
                  <c:v>0.45406105866722901</c:v>
                </c:pt>
                <c:pt idx="548" formatCode="General">
                  <c:v>0.45415570477825201</c:v>
                </c:pt>
                <c:pt idx="549" formatCode="General">
                  <c:v>0.45424982057508001</c:v>
                </c:pt>
                <c:pt idx="550" formatCode="General">
                  <c:v>0.45434404213316498</c:v>
                </c:pt>
                <c:pt idx="551" formatCode="General">
                  <c:v>0.45443836938912002</c:v>
                </c:pt>
                <c:pt idx="552" formatCode="General">
                  <c:v>0.45453280227783999</c:v>
                </c:pt>
                <c:pt idx="553" formatCode="General">
                  <c:v>0.45462734073251199</c:v>
                </c:pt>
                <c:pt idx="554" formatCode="General">
                  <c:v>0.454721984684618</c:v>
                </c:pt>
                <c:pt idx="555" formatCode="General">
                  <c:v>0.45481795387252499</c:v>
                </c:pt>
                <c:pt idx="556" formatCode="General">
                  <c:v>0.45491549004064502</c:v>
                </c:pt>
                <c:pt idx="557" formatCode="General">
                  <c:v>0.45501312854382903</c:v>
                </c:pt>
                <c:pt idx="558" formatCode="General">
                  <c:v>0.45510046194294901</c:v>
                </c:pt>
                <c:pt idx="559" formatCode="General">
                  <c:v>0.45518293018455502</c:v>
                </c:pt>
                <c:pt idx="560" formatCode="General">
                  <c:v>0.455265504626095</c:v>
                </c:pt>
                <c:pt idx="561" formatCode="General">
                  <c:v>0.455348185310054</c:v>
                </c:pt>
                <c:pt idx="562" formatCode="General">
                  <c:v>0.45543097227715501</c:v>
                </c:pt>
                <c:pt idx="563" formatCode="General">
                  <c:v>0.45551386556635598</c:v>
                </c:pt>
                <c:pt idx="564" formatCode="General">
                  <c:v>0.45559686521484999</c:v>
                </c:pt>
                <c:pt idx="565" formatCode="General">
                  <c:v>0.45567997125805298</c:v>
                </c:pt>
                <c:pt idx="566" formatCode="General">
                  <c:v>0.45575548655716402</c:v>
                </c:pt>
                <c:pt idx="567" formatCode="General">
                  <c:v>0.45582973350897898</c:v>
                </c:pt>
                <c:pt idx="568" formatCode="General">
                  <c:v>0.455904086583649</c:v>
                </c:pt>
                <c:pt idx="569" formatCode="General">
                  <c:v>0.45598169773465203</c:v>
                </c:pt>
                <c:pt idx="570" formatCode="General">
                  <c:v>0.45606182993593603</c:v>
                </c:pt>
                <c:pt idx="571" formatCode="General">
                  <c:v>0.45614130959064503</c:v>
                </c:pt>
                <c:pt idx="572" formatCode="General">
                  <c:v>0.45622069474784399</c:v>
                </c:pt>
                <c:pt idx="573" formatCode="General">
                  <c:v>0.45630017535638401</c:v>
                </c:pt>
                <c:pt idx="574" formatCode="General">
                  <c:v>0.45637975141051501</c:v>
                </c:pt>
                <c:pt idx="575" formatCode="General">
                  <c:v>0.45645942290305203</c:v>
                </c:pt>
                <c:pt idx="576" formatCode="General">
                  <c:v>0.45653918982536701</c:v>
                </c:pt>
                <c:pt idx="577" formatCode="General">
                  <c:v>0.45661905216739801</c:v>
                </c:pt>
                <c:pt idx="578" formatCode="General">
                  <c:v>0.45669900991764301</c:v>
                </c:pt>
                <c:pt idx="579" formatCode="General">
                  <c:v>0.45677821747036301</c:v>
                </c:pt>
                <c:pt idx="580" formatCode="General">
                  <c:v>0.456859409521578</c:v>
                </c:pt>
                <c:pt idx="581" formatCode="General">
                  <c:v>0.45694064196777001</c:v>
                </c:pt>
                <c:pt idx="582" formatCode="General">
                  <c:v>0.45702191476404103</c:v>
                </c:pt>
                <c:pt idx="583" formatCode="General">
                  <c:v>0.45710051306662802</c:v>
                </c:pt>
                <c:pt idx="584" formatCode="General">
                  <c:v>0.45717546337395198</c:v>
                </c:pt>
                <c:pt idx="585" formatCode="General">
                  <c:v>0.45725044843123303</c:v>
                </c:pt>
                <c:pt idx="586" formatCode="General">
                  <c:v>0.457325468182674</c:v>
                </c:pt>
                <c:pt idx="587" formatCode="General">
                  <c:v>0.45740052257241098</c:v>
                </c:pt>
                <c:pt idx="588" formatCode="General">
                  <c:v>0.457475611544509</c:v>
                </c:pt>
                <c:pt idx="589" formatCode="General">
                  <c:v>0.45755073504296501</c:v>
                </c:pt>
                <c:pt idx="590" formatCode="General">
                  <c:v>0.45762589301171203</c:v>
                </c:pt>
                <c:pt idx="591" formatCode="General">
                  <c:v>0.45770108539461701</c:v>
                </c:pt>
                <c:pt idx="592" formatCode="General">
                  <c:v>0.45777870039312102</c:v>
                </c:pt>
                <c:pt idx="593" formatCode="General">
                  <c:v>0.45786112840818</c:v>
                </c:pt>
                <c:pt idx="594" formatCode="General">
                  <c:v>0.45794357449595602</c:v>
                </c:pt>
                <c:pt idx="595" formatCode="General">
                  <c:v>0.458026015418459</c:v>
                </c:pt>
                <c:pt idx="596" formatCode="General">
                  <c:v>0.45810849376843898</c:v>
                </c:pt>
                <c:pt idx="597" formatCode="General">
                  <c:v>0.45819100945284802</c:v>
                </c:pt>
                <c:pt idx="598" formatCode="General">
                  <c:v>0.45827356237872602</c:v>
                </c:pt>
                <c:pt idx="599" formatCode="General">
                  <c:v>0.45835615245320699</c:v>
                </c:pt>
                <c:pt idx="600" formatCode="General">
                  <c:v>0.458437925656558</c:v>
                </c:pt>
                <c:pt idx="601" formatCode="General">
                  <c:v>0.45851720461866002</c:v>
                </c:pt>
                <c:pt idx="602" formatCode="General">
                  <c:v>0.45859651474489099</c:v>
                </c:pt>
                <c:pt idx="603" formatCode="General">
                  <c:v>0.45867585595738097</c:v>
                </c:pt>
                <c:pt idx="604" formatCode="General">
                  <c:v>0.458755228178373</c:v>
                </c:pt>
                <c:pt idx="605" formatCode="General">
                  <c:v>0.45883463133021801</c:v>
                </c:pt>
                <c:pt idx="606" formatCode="General">
                  <c:v>0.45891406533537799</c:v>
                </c:pt>
                <c:pt idx="607" formatCode="General">
                  <c:v>0.45899353011642702</c:v>
                </c:pt>
                <c:pt idx="608" formatCode="General">
                  <c:v>0.45907302559605201</c:v>
                </c:pt>
                <c:pt idx="609" formatCode="General">
                  <c:v>0.45915255169705199</c:v>
                </c:pt>
                <c:pt idx="610" formatCode="General">
                  <c:v>0.45923210834234102</c:v>
                </c:pt>
                <c:pt idx="611" formatCode="General">
                  <c:v>0.45931169545494699</c:v>
                </c:pt>
                <c:pt idx="612" formatCode="General">
                  <c:v>0.459391312958013</c:v>
                </c:pt>
                <c:pt idx="613" formatCode="General">
                  <c:v>0.45947101692602799</c:v>
                </c:pt>
                <c:pt idx="614" formatCode="General">
                  <c:v>0.45955084502876697</c:v>
                </c:pt>
                <c:pt idx="615" formatCode="General">
                  <c:v>0.459631877830119</c:v>
                </c:pt>
                <c:pt idx="616" formatCode="General">
                  <c:v>0.45971543846222801</c:v>
                </c:pt>
                <c:pt idx="617" formatCode="General">
                  <c:v>0.45979943882581298</c:v>
                </c:pt>
                <c:pt idx="618" formatCode="General">
                  <c:v>0.45988023395473299</c:v>
                </c:pt>
                <c:pt idx="619" formatCode="General">
                  <c:v>0.45996040021183998</c:v>
                </c:pt>
                <c:pt idx="620" formatCode="General">
                  <c:v>0.46004060904532201</c:v>
                </c:pt>
                <c:pt idx="621" formatCode="General">
                  <c:v>0.46012086040032801</c:v>
                </c:pt>
                <c:pt idx="622" formatCode="General">
                  <c:v>0.46020115422182301</c:v>
                </c:pt>
                <c:pt idx="623" formatCode="General">
                  <c:v>0.46028149045459099</c:v>
                </c:pt>
                <c:pt idx="624" formatCode="General">
                  <c:v>0.46036189705212199</c:v>
                </c:pt>
                <c:pt idx="625" formatCode="General">
                  <c:v>0.46044509307012599</c:v>
                </c:pt>
                <c:pt idx="626" formatCode="General">
                  <c:v>0.46052833577954999</c:v>
                </c:pt>
                <c:pt idx="627" formatCode="General">
                  <c:v>0.46061127641934302</c:v>
                </c:pt>
                <c:pt idx="628" formatCode="General">
                  <c:v>0.46069311016498898</c:v>
                </c:pt>
                <c:pt idx="629" formatCode="General">
                  <c:v>0.460774988375804</c:v>
                </c:pt>
                <c:pt idx="630" formatCode="General">
                  <c:v>0.46085691097375803</c:v>
                </c:pt>
                <c:pt idx="631" formatCode="General">
                  <c:v>0.46093887788070498</c:v>
                </c:pt>
                <c:pt idx="632" formatCode="General">
                  <c:v>0.46102088901838201</c:v>
                </c:pt>
                <c:pt idx="633" formatCode="General">
                  <c:v>0.46110432828772602</c:v>
                </c:pt>
                <c:pt idx="634" formatCode="General">
                  <c:v>0.46118968267856097</c:v>
                </c:pt>
                <c:pt idx="635" formatCode="General">
                  <c:v>0.46127507096474901</c:v>
                </c:pt>
                <c:pt idx="636" formatCode="General">
                  <c:v>0.46136049309828298</c:v>
                </c:pt>
                <c:pt idx="637" formatCode="General">
                  <c:v>0.46144594903107</c:v>
                </c:pt>
                <c:pt idx="638" formatCode="General">
                  <c:v>0.46153143871493602</c:v>
                </c:pt>
                <c:pt idx="639" formatCode="General">
                  <c:v>0.461616962101626</c:v>
                </c:pt>
                <c:pt idx="640" formatCode="General">
                  <c:v>0.46169020199962901</c:v>
                </c:pt>
                <c:pt idx="641" formatCode="General">
                  <c:v>0.46174351368281802</c:v>
                </c:pt>
                <c:pt idx="642" formatCode="General">
                  <c:v>0.461796858123803</c:v>
                </c:pt>
                <c:pt idx="643" formatCode="General">
                  <c:v>0.46185032114829599</c:v>
                </c:pt>
                <c:pt idx="644" formatCode="General">
                  <c:v>0.461903994452731</c:v>
                </c:pt>
                <c:pt idx="645" formatCode="General">
                  <c:v>0.461957697415185</c:v>
                </c:pt>
                <c:pt idx="646" formatCode="General">
                  <c:v>0.46201143009646001</c:v>
                </c:pt>
                <c:pt idx="647" formatCode="General">
                  <c:v>0.46206519255738598</c:v>
                </c:pt>
                <c:pt idx="648" formatCode="General">
                  <c:v>0.46211898485882702</c:v>
                </c:pt>
                <c:pt idx="649" formatCode="General">
                  <c:v>0.46217280706167302</c:v>
                </c:pt>
                <c:pt idx="650" formatCode="General">
                  <c:v>0.46222665922684503</c:v>
                </c:pt>
                <c:pt idx="651" formatCode="General">
                  <c:v>0.46228054141529301</c:v>
                </c:pt>
                <c:pt idx="652" formatCode="General">
                  <c:v>0.46233445368798998</c:v>
                </c:pt>
                <c:pt idx="653" formatCode="General">
                  <c:v>0.46238839610594001</c:v>
                </c:pt>
                <c:pt idx="654" formatCode="General">
                  <c:v>0.46244236873016997</c:v>
                </c:pt>
                <c:pt idx="655" formatCode="General">
                  <c:v>0.46249637162173102</c:v>
                </c:pt>
                <c:pt idx="656" formatCode="General">
                  <c:v>0.46255040484169901</c:v>
                </c:pt>
                <c:pt idx="657" formatCode="General">
                  <c:v>0.46260591802115802</c:v>
                </c:pt>
                <c:pt idx="658" formatCode="General">
                  <c:v>0.46266155098815698</c:v>
                </c:pt>
                <c:pt idx="659" formatCode="General">
                  <c:v>0.46271721014721501</c:v>
                </c:pt>
                <c:pt idx="660" formatCode="General">
                  <c:v>0.462772895554177</c:v>
                </c:pt>
                <c:pt idx="661" formatCode="General">
                  <c:v>0.462829950310362</c:v>
                </c:pt>
                <c:pt idx="662" formatCode="General">
                  <c:v>0.46288909933967398</c:v>
                </c:pt>
                <c:pt idx="663" formatCode="General">
                  <c:v>0.46294827718498199</c:v>
                </c:pt>
                <c:pt idx="664" formatCode="General">
                  <c:v>0.46300748387208501</c:v>
                </c:pt>
                <c:pt idx="665" formatCode="General">
                  <c:v>0.46306671942668798</c:v>
                </c:pt>
                <c:pt idx="666" formatCode="General">
                  <c:v>0.46312600526984599</c:v>
                </c:pt>
                <c:pt idx="667" formatCode="General">
                  <c:v>0.46318544642711501</c:v>
                </c:pt>
                <c:pt idx="668" formatCode="General">
                  <c:v>0.46324391797400599</c:v>
                </c:pt>
                <c:pt idx="669" formatCode="General">
                  <c:v>0.46330242044603098</c:v>
                </c:pt>
                <c:pt idx="670" formatCode="General">
                  <c:v>0.46336095387184301</c:v>
                </c:pt>
                <c:pt idx="671" formatCode="General">
                  <c:v>0.46341951827998001</c:v>
                </c:pt>
                <c:pt idx="672" formatCode="General">
                  <c:v>0.463478021217541</c:v>
                </c:pt>
                <c:pt idx="673" formatCode="General">
                  <c:v>0.46353359163986102</c:v>
                </c:pt>
                <c:pt idx="674" formatCode="General">
                  <c:v>0.46358893409593099</c:v>
                </c:pt>
                <c:pt idx="675" formatCode="General">
                  <c:v>0.46364422506533298</c:v>
                </c:pt>
                <c:pt idx="676" formatCode="General">
                  <c:v>0.46369954071203801</c:v>
                </c:pt>
                <c:pt idx="677" formatCode="General">
                  <c:v>0.463754881059319</c:v>
                </c:pt>
                <c:pt idx="678" formatCode="General">
                  <c:v>0.46381024613038102</c:v>
                </c:pt>
                <c:pt idx="679" formatCode="General">
                  <c:v>0.46386501100743699</c:v>
                </c:pt>
                <c:pt idx="680" formatCode="General">
                  <c:v>0.46391955249037298</c:v>
                </c:pt>
                <c:pt idx="681" formatCode="General">
                  <c:v>0.46397423754821099</c:v>
                </c:pt>
                <c:pt idx="682" formatCode="General">
                  <c:v>0.46402899769043698</c:v>
                </c:pt>
                <c:pt idx="683" formatCode="General">
                  <c:v>0.464083780381081</c:v>
                </c:pt>
                <c:pt idx="684" formatCode="General">
                  <c:v>0.46413858563890997</c:v>
                </c:pt>
                <c:pt idx="685" formatCode="General">
                  <c:v>0.46419341348262999</c:v>
                </c:pt>
                <c:pt idx="686" formatCode="General">
                  <c:v>0.46425094650732701</c:v>
                </c:pt>
                <c:pt idx="687" formatCode="General">
                  <c:v>0.46431262629971698</c:v>
                </c:pt>
                <c:pt idx="688" formatCode="General">
                  <c:v>0.46437432456484701</c:v>
                </c:pt>
                <c:pt idx="689" formatCode="General">
                  <c:v>0.46443604130410399</c:v>
                </c:pt>
                <c:pt idx="690" formatCode="General">
                  <c:v>0.46449777651882201</c:v>
                </c:pt>
                <c:pt idx="691" formatCode="General">
                  <c:v>0.46455953021028101</c:v>
                </c:pt>
                <c:pt idx="692" formatCode="General">
                  <c:v>0.464621302379711</c:v>
                </c:pt>
                <c:pt idx="693" formatCode="General">
                  <c:v>0.46468309302828498</c:v>
                </c:pt>
                <c:pt idx="694" formatCode="General">
                  <c:v>0.46474490215712699</c:v>
                </c:pt>
                <c:pt idx="695" formatCode="General">
                  <c:v>0.46480672976730503</c:v>
                </c:pt>
                <c:pt idx="696" formatCode="General">
                  <c:v>0.46486857585983599</c:v>
                </c:pt>
                <c:pt idx="697" formatCode="General">
                  <c:v>0.46493036285746597</c:v>
                </c:pt>
                <c:pt idx="698" formatCode="General">
                  <c:v>0.46499197177498103</c:v>
                </c:pt>
                <c:pt idx="699" formatCode="General">
                  <c:v>0.465053599410714</c:v>
                </c:pt>
                <c:pt idx="700" formatCode="General">
                  <c:v>0.465115245760719</c:v>
                </c:pt>
                <c:pt idx="701" formatCode="General">
                  <c:v>0.46517691082099699</c:v>
                </c:pt>
                <c:pt idx="702" formatCode="General">
                  <c:v>0.46523802535328002</c:v>
                </c:pt>
                <c:pt idx="703" formatCode="General">
                  <c:v>0.46529727971755502</c:v>
                </c:pt>
                <c:pt idx="704" formatCode="General">
                  <c:v>0.46535655614810301</c:v>
                </c:pt>
                <c:pt idx="705" formatCode="General">
                  <c:v>0.46541585463570301</c:v>
                </c:pt>
                <c:pt idx="706" formatCode="General">
                  <c:v>0.46547517517106302</c:v>
                </c:pt>
                <c:pt idx="707" formatCode="General">
                  <c:v>0.46553451774482302</c:v>
                </c:pt>
                <c:pt idx="708" formatCode="General">
                  <c:v>0.465593882347549</c:v>
                </c:pt>
                <c:pt idx="709" formatCode="General">
                  <c:v>0.46565326896974102</c:v>
                </c:pt>
                <c:pt idx="710" formatCode="General">
                  <c:v>0.465712677601826</c:v>
                </c:pt>
                <c:pt idx="711" formatCode="General">
                  <c:v>0.46577210823416498</c:v>
                </c:pt>
                <c:pt idx="712" formatCode="General">
                  <c:v>0.46583156085704502</c:v>
                </c:pt>
                <c:pt idx="713" formatCode="General">
                  <c:v>0.465891035460689</c:v>
                </c:pt>
                <c:pt idx="714" formatCode="General">
                  <c:v>0.465950532035247</c:v>
                </c:pt>
                <c:pt idx="715" formatCode="General">
                  <c:v>0.46601214637806299</c:v>
                </c:pt>
                <c:pt idx="716" formatCode="General">
                  <c:v>0.46607337266228799</c:v>
                </c:pt>
                <c:pt idx="717" formatCode="General">
                  <c:v>0.46612717864633002</c:v>
                </c:pt>
                <c:pt idx="718" formatCode="General">
                  <c:v>0.46618082666591298</c:v>
                </c:pt>
                <c:pt idx="719" formatCode="General">
                  <c:v>0.466231793103623</c:v>
                </c:pt>
                <c:pt idx="720" formatCode="General">
                  <c:v>0.46628276400817698</c:v>
                </c:pt>
                <c:pt idx="721" formatCode="General">
                  <c:v>0.46633373937810602</c:v>
                </c:pt>
                <c:pt idx="722" formatCode="General">
                  <c:v>0.46638471921193497</c:v>
                </c:pt>
                <c:pt idx="723" formatCode="General">
                  <c:v>0.46643570350818703</c:v>
                </c:pt>
                <c:pt idx="724" formatCode="General">
                  <c:v>0.46648669226538297</c:v>
                </c:pt>
                <c:pt idx="725" formatCode="General">
                  <c:v>0.46653770129755001</c:v>
                </c:pt>
                <c:pt idx="726" formatCode="General">
                  <c:v>0.46658873037083898</c:v>
                </c:pt>
                <c:pt idx="727" formatCode="General">
                  <c:v>0.46663976401215501</c:v>
                </c:pt>
                <c:pt idx="728" formatCode="General">
                  <c:v>0.46669080221998499</c:v>
                </c:pt>
                <c:pt idx="729" formatCode="General">
                  <c:v>0.46674181066409398</c:v>
                </c:pt>
                <c:pt idx="730" formatCode="General">
                  <c:v>0.46679269632514397</c:v>
                </c:pt>
                <c:pt idx="731" formatCode="General">
                  <c:v>0.46684358681212401</c:v>
                </c:pt>
                <c:pt idx="732" formatCode="General">
                  <c:v>0.46689448212317902</c:v>
                </c:pt>
                <c:pt idx="733" formatCode="General">
                  <c:v>0.46694538225645399</c:v>
                </c:pt>
                <c:pt idx="734" formatCode="General">
                  <c:v>0.46699565179542601</c:v>
                </c:pt>
                <c:pt idx="735" formatCode="General">
                  <c:v>0.46704587064255998</c:v>
                </c:pt>
                <c:pt idx="736" formatCode="General">
                  <c:v>0.46709609467119401</c:v>
                </c:pt>
                <c:pt idx="737" formatCode="General">
                  <c:v>0.46714632387927701</c:v>
                </c:pt>
                <c:pt idx="738" formatCode="General">
                  <c:v>0.46719655826475398</c:v>
                </c:pt>
                <c:pt idx="739" formatCode="General">
                  <c:v>0.46724727372866998</c:v>
                </c:pt>
                <c:pt idx="740" formatCode="General">
                  <c:v>0.467298066213645</c:v>
                </c:pt>
                <c:pt idx="741" formatCode="General">
                  <c:v>0.46734886377212798</c:v>
                </c:pt>
                <c:pt idx="742" formatCode="General">
                  <c:v>0.46739966640179198</c:v>
                </c:pt>
                <c:pt idx="743" formatCode="General">
                  <c:v>0.46745047410030899</c:v>
                </c:pt>
                <c:pt idx="744" formatCode="General">
                  <c:v>0.46750128686534598</c:v>
                </c:pt>
                <c:pt idx="745" formatCode="General">
                  <c:v>0.46755210469456998</c:v>
                </c:pt>
                <c:pt idx="746" formatCode="General">
                  <c:v>0.46760292758564298</c:v>
                </c:pt>
                <c:pt idx="747" formatCode="General">
                  <c:v>0.46765355350265803</c:v>
                </c:pt>
                <c:pt idx="748" formatCode="General">
                  <c:v>0.46770401057904298</c:v>
                </c:pt>
                <c:pt idx="749" formatCode="General">
                  <c:v>0.46775447459901098</c:v>
                </c:pt>
                <c:pt idx="750" formatCode="General">
                  <c:v>0.46780494555692398</c:v>
                </c:pt>
                <c:pt idx="751" formatCode="General">
                  <c:v>0.46785542344714298</c:v>
                </c:pt>
                <c:pt idx="752" formatCode="General">
                  <c:v>0.467905908264026</c:v>
                </c:pt>
                <c:pt idx="753" formatCode="General">
                  <c:v>0.46795640000193101</c:v>
                </c:pt>
                <c:pt idx="754" formatCode="General">
                  <c:v>0.468006898655216</c:v>
                </c:pt>
                <c:pt idx="755" formatCode="General">
                  <c:v>0.468057404218235</c:v>
                </c:pt>
                <c:pt idx="756" formatCode="General">
                  <c:v>0.46810791668534302</c:v>
                </c:pt>
                <c:pt idx="757" formatCode="General">
                  <c:v>0.46815843605089202</c:v>
                </c:pt>
                <c:pt idx="758" formatCode="General">
                  <c:v>0.46820896230923498</c:v>
                </c:pt>
                <c:pt idx="759" formatCode="General">
                  <c:v>0.46825949545472201</c:v>
                </c:pt>
                <c:pt idx="760" formatCode="General">
                  <c:v>0.46831003548170302</c:v>
                </c:pt>
                <c:pt idx="761" formatCode="General">
                  <c:v>0.46836019663339101</c:v>
                </c:pt>
                <c:pt idx="762" formatCode="General">
                  <c:v>0.46841135822540803</c:v>
                </c:pt>
                <c:pt idx="763" formatCode="General">
                  <c:v>0.46846311919705103</c:v>
                </c:pt>
                <c:pt idx="764" formatCode="General">
                  <c:v>0.46851592028885403</c:v>
                </c:pt>
                <c:pt idx="765" formatCode="General">
                  <c:v>0.46857174245685201</c:v>
                </c:pt>
                <c:pt idx="766" formatCode="General">
                  <c:v>0.46863111556757397</c:v>
                </c:pt>
                <c:pt idx="767" formatCode="General">
                  <c:v>0.46869050108858201</c:v>
                </c:pt>
                <c:pt idx="768" formatCode="General">
                  <c:v>0.46874989900236103</c:v>
                </c:pt>
                <c:pt idx="769" formatCode="General">
                  <c:v>0.46880930929140602</c:v>
                </c:pt>
                <c:pt idx="770" formatCode="General">
                  <c:v>0.46886873193822298</c:v>
                </c:pt>
                <c:pt idx="771" formatCode="General">
                  <c:v>0.46892816692532602</c:v>
                </c:pt>
                <c:pt idx="772" formatCode="General">
                  <c:v>0.46898761423523699</c:v>
                </c:pt>
                <c:pt idx="773" formatCode="General">
                  <c:v>0.46904707385049299</c:v>
                </c:pt>
                <c:pt idx="774" formatCode="General">
                  <c:v>0.46910654575363497</c:v>
                </c:pt>
                <c:pt idx="775" formatCode="General">
                  <c:v>0.46916602992721801</c:v>
                </c:pt>
                <c:pt idx="776" formatCode="General">
                  <c:v>0.469225276141776</c:v>
                </c:pt>
                <c:pt idx="777" formatCode="General">
                  <c:v>0.46928428075699602</c:v>
                </c:pt>
                <c:pt idx="778" formatCode="General">
                  <c:v>0.46934329957075799</c:v>
                </c:pt>
                <c:pt idx="779" formatCode="General">
                  <c:v>0.469402332560521</c:v>
                </c:pt>
                <c:pt idx="780" formatCode="General">
                  <c:v>0.46946222639012197</c:v>
                </c:pt>
                <c:pt idx="781" formatCode="General">
                  <c:v>0.46952467953168098</c:v>
                </c:pt>
                <c:pt idx="782" formatCode="General">
                  <c:v>0.46958723742260899</c:v>
                </c:pt>
                <c:pt idx="783" formatCode="General">
                  <c:v>0.46964981907248299</c:v>
                </c:pt>
                <c:pt idx="784" formatCode="General">
                  <c:v>0.46971242444677103</c:v>
                </c:pt>
                <c:pt idx="785" formatCode="General">
                  <c:v>0.46977505351092502</c:v>
                </c:pt>
                <c:pt idx="786" formatCode="General">
                  <c:v>0.46983770623037802</c:v>
                </c:pt>
                <c:pt idx="787" formatCode="General">
                  <c:v>0.46990038257054501</c:v>
                </c:pt>
                <c:pt idx="788" formatCode="General">
                  <c:v>0.469963082496824</c:v>
                </c:pt>
                <c:pt idx="789" formatCode="General">
                  <c:v>0.47002450412415497</c:v>
                </c:pt>
                <c:pt idx="790" formatCode="General">
                  <c:v>0.470075541515523</c:v>
                </c:pt>
                <c:pt idx="791" formatCode="General">
                  <c:v>0.47012661509860199</c:v>
                </c:pt>
                <c:pt idx="792" formatCode="General">
                  <c:v>0.47017772486445703</c:v>
                </c:pt>
                <c:pt idx="793" formatCode="General">
                  <c:v>0.47022887080395598</c:v>
                </c:pt>
                <c:pt idx="794" formatCode="General">
                  <c:v>0.47028005290777403</c:v>
                </c:pt>
                <c:pt idx="795" formatCode="General">
                  <c:v>0.47033127116638901</c:v>
                </c:pt>
                <c:pt idx="796" formatCode="General">
                  <c:v>0.47038252557008298</c:v>
                </c:pt>
                <c:pt idx="797" formatCode="General">
                  <c:v>0.47043381610894602</c:v>
                </c:pt>
                <c:pt idx="798" formatCode="General">
                  <c:v>0.47048514277287301</c:v>
                </c:pt>
                <c:pt idx="799" formatCode="General">
                  <c:v>0.47053650240345601</c:v>
                </c:pt>
                <c:pt idx="800" formatCode="General">
                  <c:v>0.470587889544959</c:v>
                </c:pt>
                <c:pt idx="801" formatCode="General">
                  <c:v>0.47063931316838797</c:v>
                </c:pt>
                <c:pt idx="802" formatCode="General">
                  <c:v>0.47069077326202802</c:v>
                </c:pt>
                <c:pt idx="803" formatCode="General">
                  <c:v>0.47074226981396899</c:v>
                </c:pt>
                <c:pt idx="804" formatCode="General">
                  <c:v>0.47079380281210098</c:v>
                </c:pt>
                <c:pt idx="805" formatCode="General">
                  <c:v>0.47084537224412099</c:v>
                </c:pt>
                <c:pt idx="806" formatCode="General">
                  <c:v>0.470896978097531</c:v>
                </c:pt>
                <c:pt idx="807" formatCode="General">
                  <c:v>0.47094862035963497</c:v>
                </c:pt>
                <c:pt idx="808" formatCode="General">
                  <c:v>0.47099882930224102</c:v>
                </c:pt>
                <c:pt idx="809" formatCode="General">
                  <c:v>0.47104704530486802</c:v>
                </c:pt>
                <c:pt idx="810" formatCode="General">
                  <c:v>0.47109463285799702</c:v>
                </c:pt>
                <c:pt idx="811" formatCode="General">
                  <c:v>0.47114225468923299</c:v>
                </c:pt>
                <c:pt idx="812" formatCode="General">
                  <c:v>0.47118991079361899</c:v>
                </c:pt>
                <c:pt idx="813" formatCode="General">
                  <c:v>0.47123760116602198</c:v>
                </c:pt>
                <c:pt idx="814" formatCode="General">
                  <c:v>0.47128489921316102</c:v>
                </c:pt>
                <c:pt idx="815" formatCode="General">
                  <c:v>0.471331260054138</c:v>
                </c:pt>
                <c:pt idx="816" formatCode="General">
                  <c:v>0.47137318281636198</c:v>
                </c:pt>
                <c:pt idx="817" formatCode="General">
                  <c:v>0.47141345125403999</c:v>
                </c:pt>
                <c:pt idx="818" formatCode="General">
                  <c:v>0.47145374847619897</c:v>
                </c:pt>
                <c:pt idx="819" formatCode="General">
                  <c:v>0.47149407449133701</c:v>
                </c:pt>
                <c:pt idx="820" formatCode="General">
                  <c:v>0.47153442930783102</c:v>
                </c:pt>
                <c:pt idx="821" formatCode="General">
                  <c:v>0.471574812933934</c:v>
                </c:pt>
                <c:pt idx="822" formatCode="General">
                  <c:v>0.471615225377777</c:v>
                </c:pt>
                <c:pt idx="823" formatCode="General">
                  <c:v>0.47165566664736802</c:v>
                </c:pt>
                <c:pt idx="824" formatCode="General">
                  <c:v>0.47169613675059302</c:v>
                </c:pt>
                <c:pt idx="825" formatCode="General">
                  <c:v>0.47173663569521401</c:v>
                </c:pt>
                <c:pt idx="826" formatCode="General">
                  <c:v>0.471777163488869</c:v>
                </c:pt>
                <c:pt idx="827" formatCode="General">
                  <c:v>0.47181787390228003</c:v>
                </c:pt>
                <c:pt idx="828" formatCode="General">
                  <c:v>0.47185911982878498</c:v>
                </c:pt>
                <c:pt idx="829" formatCode="General">
                  <c:v>0.47190039229799802</c:v>
                </c:pt>
                <c:pt idx="830" formatCode="General">
                  <c:v>0.47194169132414199</c:v>
                </c:pt>
                <c:pt idx="831" formatCode="General">
                  <c:v>0.47198301692134098</c:v>
                </c:pt>
                <c:pt idx="832" formatCode="General">
                  <c:v>0.472024369103623</c:v>
                </c:pt>
                <c:pt idx="833" formatCode="General">
                  <c:v>0.47206275851125901</c:v>
                </c:pt>
                <c:pt idx="834" formatCode="General">
                  <c:v>0.47209973401854699</c:v>
                </c:pt>
                <c:pt idx="835" formatCode="General">
                  <c:v>0.47213736576253401</c:v>
                </c:pt>
                <c:pt idx="836" formatCode="General">
                  <c:v>0.47217685289654698</c:v>
                </c:pt>
                <c:pt idx="837" formatCode="General">
                  <c:v>0.47221866688386899</c:v>
                </c:pt>
                <c:pt idx="838" formatCode="General">
                  <c:v>0.47226049232276401</c:v>
                </c:pt>
                <c:pt idx="839" formatCode="General">
                  <c:v>0.47230232921318099</c:v>
                </c:pt>
                <c:pt idx="840" formatCode="General">
                  <c:v>0.47234417755505198</c:v>
                </c:pt>
                <c:pt idx="841" formatCode="General">
                  <c:v>0.47238603734828799</c:v>
                </c:pt>
                <c:pt idx="842" formatCode="General">
                  <c:v>0.472427908592779</c:v>
                </c:pt>
                <c:pt idx="843" formatCode="General">
                  <c:v>0.472469791288397</c:v>
                </c:pt>
                <c:pt idx="844" formatCode="General">
                  <c:v>0.472511685434993</c:v>
                </c:pt>
                <c:pt idx="845" formatCode="General">
                  <c:v>0.47255359103239802</c:v>
                </c:pt>
                <c:pt idx="846" formatCode="General">
                  <c:v>0.472595508080425</c:v>
                </c:pt>
                <c:pt idx="847" formatCode="General">
                  <c:v>0.47263743657886298</c:v>
                </c:pt>
                <c:pt idx="848" formatCode="General">
                  <c:v>0.47267937652748498</c:v>
                </c:pt>
                <c:pt idx="849" formatCode="General">
                  <c:v>0.47272132792604299</c:v>
                </c:pt>
                <c:pt idx="850" formatCode="General">
                  <c:v>0.47276329077426799</c:v>
                </c:pt>
                <c:pt idx="851" formatCode="General">
                  <c:v>0.47280526507187198</c:v>
                </c:pt>
                <c:pt idx="852" formatCode="General">
                  <c:v>0.472847250818547</c:v>
                </c:pt>
                <c:pt idx="853" formatCode="General">
                  <c:v>0.47288924801396598</c:v>
                </c:pt>
                <c:pt idx="854" formatCode="General">
                  <c:v>0.47293125665778002</c:v>
                </c:pt>
                <c:pt idx="855" formatCode="General">
                  <c:v>0.47297329445824599</c:v>
                </c:pt>
                <c:pt idx="856" formatCode="General">
                  <c:v>0.47301213080942101</c:v>
                </c:pt>
                <c:pt idx="857" formatCode="General">
                  <c:v>0.47304958099580602</c:v>
                </c:pt>
                <c:pt idx="858" formatCode="General">
                  <c:v>0.47308704499708398</c:v>
                </c:pt>
                <c:pt idx="859" formatCode="General">
                  <c:v>0.47312452281970901</c:v>
                </c:pt>
                <c:pt idx="860" formatCode="General">
                  <c:v>0.47316201447011103</c:v>
                </c:pt>
                <c:pt idx="861" formatCode="General">
                  <c:v>0.473199519954694</c:v>
                </c:pt>
                <c:pt idx="862" formatCode="General">
                  <c:v>0.47323806727020601</c:v>
                </c:pt>
                <c:pt idx="863" formatCode="General">
                  <c:v>0.473275729058524</c:v>
                </c:pt>
                <c:pt idx="864" formatCode="General">
                  <c:v>0.47331320036704899</c:v>
                </c:pt>
                <c:pt idx="865" formatCode="General">
                  <c:v>0.47335040473214501</c:v>
                </c:pt>
                <c:pt idx="866" formatCode="General">
                  <c:v>0.47338511586489801</c:v>
                </c:pt>
                <c:pt idx="867" formatCode="General">
                  <c:v>0.47341984067195603</c:v>
                </c:pt>
                <c:pt idx="868" formatCode="General">
                  <c:v>0.47345505195673199</c:v>
                </c:pt>
                <c:pt idx="869" formatCode="General">
                  <c:v>0.47349126653291901</c:v>
                </c:pt>
                <c:pt idx="870" formatCode="General">
                  <c:v>0.47352749431685798</c:v>
                </c:pt>
                <c:pt idx="871" formatCode="General">
                  <c:v>0.47356373531305601</c:v>
                </c:pt>
                <c:pt idx="872" formatCode="General">
                  <c:v>0.47359998952598997</c:v>
                </c:pt>
                <c:pt idx="873" formatCode="General">
                  <c:v>0.47363625696011702</c:v>
                </c:pt>
                <c:pt idx="874" formatCode="General">
                  <c:v>0.47367253761986799</c:v>
                </c:pt>
                <c:pt idx="875" formatCode="General">
                  <c:v>0.47370883150964799</c:v>
                </c:pt>
                <c:pt idx="876" formatCode="General">
                  <c:v>0.47374513863383999</c:v>
                </c:pt>
                <c:pt idx="877" formatCode="General">
                  <c:v>0.473781927588452</c:v>
                </c:pt>
                <c:pt idx="878" formatCode="General">
                  <c:v>0.47382028068280102</c:v>
                </c:pt>
                <c:pt idx="879" formatCode="General">
                  <c:v>0.473858651095729</c:v>
                </c:pt>
                <c:pt idx="880" formatCode="General">
                  <c:v>0.47389703883516199</c:v>
                </c:pt>
                <c:pt idx="881" formatCode="General">
                  <c:v>0.47393607556766998</c:v>
                </c:pt>
                <c:pt idx="882" formatCode="General">
                  <c:v>0.47397540689351803</c:v>
                </c:pt>
                <c:pt idx="883" formatCode="General">
                  <c:v>0.47401475865480802</c:v>
                </c:pt>
                <c:pt idx="884" formatCode="General">
                  <c:v>0.47405413086062498</c:v>
                </c:pt>
                <c:pt idx="885" formatCode="General">
                  <c:v>0.47409388658594398</c:v>
                </c:pt>
                <c:pt idx="886" formatCode="General">
                  <c:v>0.47413569547121898</c:v>
                </c:pt>
                <c:pt idx="887" formatCode="General">
                  <c:v>0.47417752400461899</c:v>
                </c:pt>
                <c:pt idx="888" formatCode="General">
                  <c:v>0.47421937218974403</c:v>
                </c:pt>
                <c:pt idx="889" formatCode="General">
                  <c:v>0.47426124003013698</c:v>
                </c:pt>
                <c:pt idx="890" formatCode="General">
                  <c:v>0.474303127529283</c:v>
                </c:pt>
                <c:pt idx="891" formatCode="General">
                  <c:v>0.47434503469060801</c:v>
                </c:pt>
                <c:pt idx="892" formatCode="General">
                  <c:v>0.474386961517483</c:v>
                </c:pt>
                <c:pt idx="893" formatCode="General">
                  <c:v>0.47442890801321602</c:v>
                </c:pt>
                <c:pt idx="894" formatCode="General">
                  <c:v>0.47447087418106099</c:v>
                </c:pt>
                <c:pt idx="895" formatCode="General">
                  <c:v>0.474512860024212</c:v>
                </c:pt>
                <c:pt idx="896" formatCode="General">
                  <c:v>0.47455486554580301</c:v>
                </c:pt>
                <c:pt idx="897" formatCode="General">
                  <c:v>0.47459689074891298</c:v>
                </c:pt>
                <c:pt idx="898" formatCode="General">
                  <c:v>0.47463893563656001</c:v>
                </c:pt>
                <c:pt idx="899" formatCode="General">
                  <c:v>0.47468100021170501</c:v>
                </c:pt>
                <c:pt idx="900" formatCode="General">
                  <c:v>0.47472308447724898</c:v>
                </c:pt>
                <c:pt idx="901" formatCode="General">
                  <c:v>0.47476518843603599</c:v>
                </c:pt>
                <c:pt idx="902" formatCode="General">
                  <c:v>0.47480731209085097</c:v>
                </c:pt>
                <c:pt idx="903" formatCode="General">
                  <c:v>0.47484945544441998</c:v>
                </c:pt>
                <c:pt idx="904" formatCode="General">
                  <c:v>0.47489161849940997</c:v>
                </c:pt>
                <c:pt idx="905" formatCode="General">
                  <c:v>0.47493380049050898</c:v>
                </c:pt>
                <c:pt idx="906" formatCode="General">
                  <c:v>0.474976002368452</c:v>
                </c:pt>
                <c:pt idx="907" formatCode="General">
                  <c:v>0.475019870482008</c:v>
                </c:pt>
                <c:pt idx="908" formatCode="General">
                  <c:v>0.47507116481426498</c:v>
                </c:pt>
                <c:pt idx="909" formatCode="General">
                  <c:v>0.47512247550695502</c:v>
                </c:pt>
                <c:pt idx="910" formatCode="General">
                  <c:v>0.47517380255302899</c:v>
                </c:pt>
                <c:pt idx="911" formatCode="General">
                  <c:v>0.475225145945398</c:v>
                </c:pt>
                <c:pt idx="912" formatCode="General">
                  <c:v>0.47527650567693902</c:v>
                </c:pt>
                <c:pt idx="913" formatCode="General">
                  <c:v>0.47532788174049101</c:v>
                </c:pt>
                <c:pt idx="914" formatCode="General">
                  <c:v>0.475379274128857</c:v>
                </c:pt>
                <c:pt idx="915" formatCode="General">
                  <c:v>0.475430682834804</c:v>
                </c:pt>
                <c:pt idx="916" formatCode="General">
                  <c:v>0.47548210785106199</c:v>
                </c:pt>
                <c:pt idx="917" formatCode="General">
                  <c:v>0.47553040073214398</c:v>
                </c:pt>
                <c:pt idx="918" formatCode="General">
                  <c:v>0.47557649017445602</c:v>
                </c:pt>
                <c:pt idx="919" formatCode="General">
                  <c:v>0.47562253978513103</c:v>
                </c:pt>
                <c:pt idx="920" formatCode="General">
                  <c:v>0.47566726411646698</c:v>
                </c:pt>
                <c:pt idx="921" formatCode="General">
                  <c:v>0.47571201408290797</c:v>
                </c:pt>
                <c:pt idx="922" formatCode="General">
                  <c:v>0.47575678967595902</c:v>
                </c:pt>
                <c:pt idx="923" formatCode="General">
                  <c:v>0.475801590887034</c:v>
                </c:pt>
                <c:pt idx="924" formatCode="General">
                  <c:v>0.475846783528033</c:v>
                </c:pt>
                <c:pt idx="925" formatCode="General">
                  <c:v>0.475892347428094</c:v>
                </c:pt>
                <c:pt idx="926" formatCode="General">
                  <c:v>0.47593793870509099</c:v>
                </c:pt>
                <c:pt idx="927" formatCode="General">
                  <c:v>0.47598355734326098</c:v>
                </c:pt>
                <c:pt idx="928" formatCode="General">
                  <c:v>0.47602920332674298</c:v>
                </c:pt>
                <c:pt idx="929" formatCode="General">
                  <c:v>0.47607487663957099</c:v>
                </c:pt>
                <c:pt idx="930" formatCode="General">
                  <c:v>0.47611835983758999</c:v>
                </c:pt>
                <c:pt idx="931" formatCode="General">
                  <c:v>0.47616156281802402</c:v>
                </c:pt>
                <c:pt idx="932" formatCode="General">
                  <c:v>0.476203908664247</c:v>
                </c:pt>
                <c:pt idx="933" formatCode="General">
                  <c:v>0.476246273580817</c:v>
                </c:pt>
                <c:pt idx="934" formatCode="General">
                  <c:v>0.47628865755042099</c:v>
                </c:pt>
                <c:pt idx="935" formatCode="General">
                  <c:v>0.47633106055571101</c:v>
                </c:pt>
                <c:pt idx="936" formatCode="General">
                  <c:v>0.47637280651283997</c:v>
                </c:pt>
                <c:pt idx="937" formatCode="General">
                  <c:v>0.47641046546208599</c:v>
                </c:pt>
                <c:pt idx="938" formatCode="General">
                  <c:v>0.47644814108343198</c:v>
                </c:pt>
                <c:pt idx="939" formatCode="General">
                  <c:v>0.47648583336038702</c:v>
                </c:pt>
                <c:pt idx="940" formatCode="General">
                  <c:v>0.47652354227644</c:v>
                </c:pt>
                <c:pt idx="941" formatCode="General">
                  <c:v>0.47656126781505997</c:v>
                </c:pt>
                <c:pt idx="942" formatCode="General">
                  <c:v>0.47659802244001098</c:v>
                </c:pt>
                <c:pt idx="943" formatCode="General">
                  <c:v>0.47663281954951198</c:v>
                </c:pt>
                <c:pt idx="944" formatCode="General">
                  <c:v>0.476667634636747</c:v>
                </c:pt>
                <c:pt idx="945" formatCode="General">
                  <c:v>0.47670246768915597</c:v>
                </c:pt>
                <c:pt idx="946" formatCode="General">
                  <c:v>0.47673731869413799</c:v>
                </c:pt>
                <c:pt idx="947" formatCode="General">
                  <c:v>0.47677218763905899</c:v>
                </c:pt>
                <c:pt idx="948" formatCode="General">
                  <c:v>0.47680707451124599</c:v>
                </c:pt>
                <c:pt idx="949" formatCode="General">
                  <c:v>0.47684197929798899</c:v>
                </c:pt>
                <c:pt idx="950" formatCode="General">
                  <c:v>0.47687690198654398</c:v>
                </c:pt>
                <c:pt idx="951" formatCode="General">
                  <c:v>0.476911842564128</c:v>
                </c:pt>
                <c:pt idx="952" formatCode="General">
                  <c:v>0.47694680101792303</c:v>
                </c:pt>
                <c:pt idx="953" formatCode="General">
                  <c:v>0.47698177733507402</c:v>
                </c:pt>
                <c:pt idx="954" formatCode="General">
                  <c:v>0.47701677150269201</c:v>
                </c:pt>
                <c:pt idx="955" formatCode="General">
                  <c:v>0.47705178350785199</c:v>
                </c:pt>
                <c:pt idx="956" formatCode="General">
                  <c:v>0.47708681333759101</c:v>
                </c:pt>
                <c:pt idx="957" formatCode="General">
                  <c:v>0.47712186097891401</c:v>
                </c:pt>
                <c:pt idx="958" formatCode="General">
                  <c:v>0.477156930790755</c:v>
                </c:pt>
                <c:pt idx="959" formatCode="General">
                  <c:v>0.47719202715965697</c:v>
                </c:pt>
                <c:pt idx="960" formatCode="General">
                  <c:v>0.477227145289502</c:v>
                </c:pt>
                <c:pt idx="961" formatCode="General">
                  <c:v>0.477262984897108</c:v>
                </c:pt>
                <c:pt idx="962" formatCode="General">
                  <c:v>0.47730310363186002</c:v>
                </c:pt>
                <c:pt idx="963" formatCode="General">
                  <c:v>0.47734325993847398</c:v>
                </c:pt>
                <c:pt idx="964" formatCode="General">
                  <c:v>0.47738345378888702</c:v>
                </c:pt>
                <c:pt idx="965" formatCode="General">
                  <c:v>0.47742368515485001</c:v>
                </c:pt>
                <c:pt idx="966" formatCode="General">
                  <c:v>0.47746395400792901</c:v>
                </c:pt>
                <c:pt idx="967" formatCode="General">
                  <c:v>0.47750426031950999</c:v>
                </c:pt>
                <c:pt idx="968" formatCode="General">
                  <c:v>0.47754460406079402</c:v>
                </c:pt>
                <c:pt idx="969" formatCode="General">
                  <c:v>0.47758498520280401</c:v>
                </c:pt>
                <c:pt idx="970" formatCode="General">
                  <c:v>0.47762540371638001</c:v>
                </c:pt>
                <c:pt idx="971" formatCode="General">
                  <c:v>0.477666001059118</c:v>
                </c:pt>
                <c:pt idx="972" formatCode="General">
                  <c:v>0.477710942401184</c:v>
                </c:pt>
                <c:pt idx="973" formatCode="General">
                  <c:v>0.47775832155964598</c:v>
                </c:pt>
                <c:pt idx="974" formatCode="General">
                  <c:v>0.47780480438506501</c:v>
                </c:pt>
                <c:pt idx="975" formatCode="General">
                  <c:v>0.47784871028148501</c:v>
                </c:pt>
                <c:pt idx="976" formatCode="General">
                  <c:v>0.47789264560039602</c:v>
                </c:pt>
                <c:pt idx="977" formatCode="General">
                  <c:v>0.477936610345086</c:v>
                </c:pt>
                <c:pt idx="978" formatCode="General">
                  <c:v>0.47798060451871599</c:v>
                </c:pt>
                <c:pt idx="979" formatCode="General">
                  <c:v>0.47802462812431701</c:v>
                </c:pt>
                <c:pt idx="980" formatCode="General">
                  <c:v>0.47806868116478901</c:v>
                </c:pt>
                <c:pt idx="981" formatCode="General">
                  <c:v>0.478112763642904</c:v>
                </c:pt>
                <c:pt idx="982" formatCode="General">
                  <c:v>0.47815692739622701</c:v>
                </c:pt>
                <c:pt idx="983" formatCode="General">
                  <c:v>0.47820135282874898</c:v>
                </c:pt>
                <c:pt idx="984" formatCode="General">
                  <c:v>0.478245805980894</c:v>
                </c:pt>
                <c:pt idx="985" formatCode="General">
                  <c:v>0.47828970741104299</c:v>
                </c:pt>
                <c:pt idx="986" formatCode="General">
                  <c:v>0.47833039256653198</c:v>
                </c:pt>
                <c:pt idx="987" formatCode="General">
                  <c:v>0.47837110701461899</c:v>
                </c:pt>
                <c:pt idx="988" formatCode="General">
                  <c:v>0.47841185076244502</c:v>
                </c:pt>
                <c:pt idx="989" formatCode="General">
                  <c:v>0.47845262381702702</c:v>
                </c:pt>
                <c:pt idx="990" formatCode="General">
                  <c:v>0.47849342618525298</c:v>
                </c:pt>
                <c:pt idx="991" formatCode="General">
                  <c:v>0.47853425787388498</c:v>
                </c:pt>
                <c:pt idx="992" formatCode="General">
                  <c:v>0.478575118889558</c:v>
                </c:pt>
                <c:pt idx="993" formatCode="General">
                  <c:v>0.47861709012717302</c:v>
                </c:pt>
                <c:pt idx="994" formatCode="General">
                  <c:v>0.47865988291510297</c:v>
                </c:pt>
                <c:pt idx="995" formatCode="General">
                  <c:v>0.47870283779652401</c:v>
                </c:pt>
                <c:pt idx="996" formatCode="General">
                  <c:v>0.478748412507637</c:v>
                </c:pt>
                <c:pt idx="997" formatCode="General">
                  <c:v>0.47879400964296598</c:v>
                </c:pt>
                <c:pt idx="998" formatCode="General">
                  <c:v>0.47883962920212397</c:v>
                </c:pt>
                <c:pt idx="999" formatCode="General">
                  <c:v>0.47888527118465102</c:v>
                </c:pt>
                <c:pt idx="1000" formatCode="General">
                  <c:v>0.47893093559000999</c:v>
                </c:pt>
                <c:pt idx="1001" formatCode="General">
                  <c:v>0.47897662241758698</c:v>
                </c:pt>
                <c:pt idx="1002" formatCode="General">
                  <c:v>0.479022331666695</c:v>
                </c:pt>
                <c:pt idx="1003" formatCode="General">
                  <c:v>0.47906806333656898</c:v>
                </c:pt>
                <c:pt idx="1004" formatCode="General">
                  <c:v>0.47911381742637099</c:v>
                </c:pt>
                <c:pt idx="1005" formatCode="General">
                  <c:v>0.47915959393518398</c:v>
                </c:pt>
                <c:pt idx="1006" formatCode="General">
                  <c:v>0.47920539286201802</c:v>
                </c:pt>
                <c:pt idx="1007" formatCode="General">
                  <c:v>0.47925121420580802</c:v>
                </c:pt>
                <c:pt idx="1008" formatCode="General">
                  <c:v>0.47929705796541</c:v>
                </c:pt>
                <c:pt idx="1009" formatCode="General">
                  <c:v>0.47934292413960899</c:v>
                </c:pt>
                <c:pt idx="1010" formatCode="General">
                  <c:v>0.47938881272710998</c:v>
                </c:pt>
                <c:pt idx="1011" formatCode="General">
                  <c:v>0.479434723726546</c:v>
                </c:pt>
                <c:pt idx="1012" formatCode="General">
                  <c:v>0.47947180429668401</c:v>
                </c:pt>
                <c:pt idx="1013" formatCode="General">
                  <c:v>0.47950383380957501</c:v>
                </c:pt>
                <c:pt idx="1014" formatCode="General">
                  <c:v>0.47953586801062098</c:v>
                </c:pt>
                <c:pt idx="1015" formatCode="General">
                  <c:v>0.47956790864249899</c:v>
                </c:pt>
                <c:pt idx="1016" formatCode="General">
                  <c:v>0.47959995378919001</c:v>
                </c:pt>
                <c:pt idx="1017" formatCode="General">
                  <c:v>0.47963200345469598</c:v>
                </c:pt>
                <c:pt idx="1018" formatCode="General">
                  <c:v>0.479664057643021</c:v>
                </c:pt>
                <c:pt idx="1019" formatCode="General">
                  <c:v>0.479696116358172</c:v>
                </c:pt>
                <c:pt idx="1020" formatCode="General">
                  <c:v>0.47972817960415498</c:v>
                </c:pt>
                <c:pt idx="1021" formatCode="General">
                  <c:v>0.47976024738498202</c:v>
                </c:pt>
                <c:pt idx="1022" formatCode="General">
                  <c:v>0.47979231970466202</c:v>
                </c:pt>
                <c:pt idx="1023" formatCode="General">
                  <c:v>0.47982439656720799</c:v>
                </c:pt>
                <c:pt idx="1024" formatCode="General">
                  <c:v>0.479856477976634</c:v>
                </c:pt>
                <c:pt idx="1025" formatCode="General">
                  <c:v>0.47989244012471899</c:v>
                </c:pt>
                <c:pt idx="1026" formatCode="General">
                  <c:v>0.47993301949358402</c:v>
                </c:pt>
                <c:pt idx="1027" formatCode="General">
                  <c:v>0.47997482776554501</c:v>
                </c:pt>
                <c:pt idx="1028" formatCode="General">
                  <c:v>0.480016654137636</c:v>
                </c:pt>
                <c:pt idx="1029" formatCode="General">
                  <c:v>0.48005849862158101</c:v>
                </c:pt>
                <c:pt idx="1030" formatCode="General">
                  <c:v>0.48010036122906302</c:v>
                </c:pt>
                <c:pt idx="1031" formatCode="General">
                  <c:v>0.480142241971724</c:v>
                </c:pt>
                <c:pt idx="1032" formatCode="General">
                  <c:v>0.48018414086117001</c:v>
                </c:pt>
                <c:pt idx="1033" formatCode="General">
                  <c:v>0.480226057908963</c:v>
                </c:pt>
                <c:pt idx="1034" formatCode="General">
                  <c:v>0.48026799312662799</c:v>
                </c:pt>
                <c:pt idx="1035" formatCode="General">
                  <c:v>0.48030994652564801</c:v>
                </c:pt>
                <c:pt idx="1036" formatCode="General">
                  <c:v>0.48035191811746603</c:v>
                </c:pt>
                <c:pt idx="1037" formatCode="General">
                  <c:v>0.48039390791348502</c:v>
                </c:pt>
                <c:pt idx="1038" formatCode="General">
                  <c:v>0.48043622325271601</c:v>
                </c:pt>
                <c:pt idx="1039" formatCode="General">
                  <c:v>0.48047858286044898</c:v>
                </c:pt>
                <c:pt idx="1040" formatCode="General">
                  <c:v>0.48052083904040099</c:v>
                </c:pt>
                <c:pt idx="1041" formatCode="General">
                  <c:v>0.48056311243773397</c:v>
                </c:pt>
                <c:pt idx="1042" formatCode="General">
                  <c:v>0.48060540306553801</c:v>
                </c:pt>
                <c:pt idx="1043" formatCode="General">
                  <c:v>0.48064771093687197</c:v>
                </c:pt>
                <c:pt idx="1044" formatCode="General">
                  <c:v>0.48069003606476202</c:v>
                </c:pt>
                <c:pt idx="1045" formatCode="General">
                  <c:v>0.48073237846220301</c:v>
                </c:pt>
                <c:pt idx="1046" formatCode="General">
                  <c:v>0.48077473814215799</c:v>
                </c:pt>
                <c:pt idx="1047" formatCode="General">
                  <c:v>0.48081711511755498</c:v>
                </c:pt>
                <c:pt idx="1048" formatCode="General">
                  <c:v>0.48085950940129302</c:v>
                </c:pt>
                <c:pt idx="1049" formatCode="General">
                  <c:v>0.48090113715509097</c:v>
                </c:pt>
                <c:pt idx="1050" formatCode="General">
                  <c:v>0.48094254761116301</c:v>
                </c:pt>
                <c:pt idx="1051" formatCode="General">
                  <c:v>0.48098397834158801</c:v>
                </c:pt>
                <c:pt idx="1052" formatCode="General">
                  <c:v>0.48102542936047699</c:v>
                </c:pt>
                <c:pt idx="1053" formatCode="General">
                  <c:v>0.48106768100071901</c:v>
                </c:pt>
                <c:pt idx="1054" formatCode="General">
                  <c:v>0.481112683890417</c:v>
                </c:pt>
                <c:pt idx="1055" formatCode="General">
                  <c:v>0.481157706805656</c:v>
                </c:pt>
                <c:pt idx="1056" formatCode="General">
                  <c:v>0.48120274975296301</c:v>
                </c:pt>
                <c:pt idx="1057" formatCode="General">
                  <c:v>0.48124781273880302</c:v>
                </c:pt>
                <c:pt idx="1058" formatCode="General">
                  <c:v>0.481292895769586</c:v>
                </c:pt>
                <c:pt idx="1059" formatCode="General">
                  <c:v>0.48133789827714302</c:v>
                </c:pt>
                <c:pt idx="1060" formatCode="General">
                  <c:v>0.48138278070496099</c:v>
                </c:pt>
                <c:pt idx="1061" formatCode="General">
                  <c:v>0.48142768621292997</c:v>
                </c:pt>
                <c:pt idx="1062" formatCode="General">
                  <c:v>0.48147261479654302</c:v>
                </c:pt>
                <c:pt idx="1063" formatCode="General">
                  <c:v>0.48151756645121702</c:v>
                </c:pt>
                <c:pt idx="1064" formatCode="General">
                  <c:v>0.48156254117228697</c:v>
                </c:pt>
                <c:pt idx="1065" formatCode="General">
                  <c:v>0.48160753895500902</c:v>
                </c:pt>
                <c:pt idx="1066" formatCode="General">
                  <c:v>0.48165372373097398</c:v>
                </c:pt>
                <c:pt idx="1067" formatCode="General">
                  <c:v>0.48171157483069499</c:v>
                </c:pt>
                <c:pt idx="1068" formatCode="General">
                  <c:v>0.48176945612224598</c:v>
                </c:pt>
                <c:pt idx="1069" formatCode="General">
                  <c:v>0.48182736757334199</c:v>
                </c:pt>
                <c:pt idx="1070" formatCode="General">
                  <c:v>0.48188530915160799</c:v>
                </c:pt>
                <c:pt idx="1071" formatCode="General">
                  <c:v>0.48194328082457299</c:v>
                </c:pt>
                <c:pt idx="1072" formatCode="General">
                  <c:v>0.482001282559681</c:v>
                </c:pt>
                <c:pt idx="1073" formatCode="General">
                  <c:v>0.48205915259023802</c:v>
                </c:pt>
                <c:pt idx="1074" formatCode="General">
                  <c:v>0.48211662201253702</c:v>
                </c:pt>
                <c:pt idx="1075" formatCode="General">
                  <c:v>0.48217412247985902</c:v>
                </c:pt>
                <c:pt idx="1076" formatCode="General">
                  <c:v>0.48222882883238599</c:v>
                </c:pt>
                <c:pt idx="1077" formatCode="General">
                  <c:v>0.48227991293847799</c:v>
                </c:pt>
                <c:pt idx="1078" formatCode="General">
                  <c:v>0.48233020692135198</c:v>
                </c:pt>
                <c:pt idx="1079" formatCode="General">
                  <c:v>0.482380531596244</c:v>
                </c:pt>
                <c:pt idx="1080" formatCode="General">
                  <c:v>0.48243088693944602</c:v>
                </c:pt>
                <c:pt idx="1081" formatCode="General">
                  <c:v>0.482481272927127</c:v>
                </c:pt>
                <c:pt idx="1082" formatCode="General">
                  <c:v>0.48253168953534198</c:v>
                </c:pt>
                <c:pt idx="1083" formatCode="General">
                  <c:v>0.48258213674002798</c:v>
                </c:pt>
                <c:pt idx="1084" formatCode="General">
                  <c:v>0.48263261451700701</c:v>
                </c:pt>
                <c:pt idx="1085" formatCode="General">
                  <c:v>0.48267844752333999</c:v>
                </c:pt>
                <c:pt idx="1086" formatCode="General">
                  <c:v>0.48271741607087698</c:v>
                </c:pt>
                <c:pt idx="1087" formatCode="General">
                  <c:v>0.48275641672226899</c:v>
                </c:pt>
                <c:pt idx="1088" formatCode="General">
                  <c:v>0.48279544947748898</c:v>
                </c:pt>
                <c:pt idx="1089" formatCode="General">
                  <c:v>0.48283451433635299</c:v>
                </c:pt>
                <c:pt idx="1090" formatCode="General">
                  <c:v>0.48287361129852302</c:v>
                </c:pt>
                <c:pt idx="1091" formatCode="General">
                  <c:v>0.48291271927283302</c:v>
                </c:pt>
                <c:pt idx="1092" formatCode="General">
                  <c:v>0.48295184496460097</c:v>
                </c:pt>
                <c:pt idx="1093" formatCode="General">
                  <c:v>0.48299100264962802</c:v>
                </c:pt>
                <c:pt idx="1094" formatCode="General">
                  <c:v>0.48303019232650202</c:v>
                </c:pt>
                <c:pt idx="1095" formatCode="General">
                  <c:v>0.483069413993654</c:v>
                </c:pt>
                <c:pt idx="1096" formatCode="General">
                  <c:v>0.48310876534666902</c:v>
                </c:pt>
                <c:pt idx="1097" formatCode="General">
                  <c:v>0.48315046811711199</c:v>
                </c:pt>
                <c:pt idx="1098" formatCode="General">
                  <c:v>0.48319220117976602</c:v>
                </c:pt>
                <c:pt idx="1099" formatCode="General">
                  <c:v>0.48323396453225098</c:v>
                </c:pt>
                <c:pt idx="1100" formatCode="General">
                  <c:v>0.48327575817204899</c:v>
                </c:pt>
                <c:pt idx="1101" formatCode="General">
                  <c:v>0.48331758209650499</c:v>
                </c:pt>
                <c:pt idx="1102" formatCode="General">
                  <c:v>0.48335943630282602</c:v>
                </c:pt>
                <c:pt idx="1103" formatCode="General">
                  <c:v>0.48340132078807801</c:v>
                </c:pt>
                <c:pt idx="1104" formatCode="General">
                  <c:v>0.483443235549191</c:v>
                </c:pt>
                <c:pt idx="1105" formatCode="General">
                  <c:v>0.48348518058295697</c:v>
                </c:pt>
                <c:pt idx="1106" formatCode="General">
                  <c:v>0.48352715588602801</c:v>
                </c:pt>
                <c:pt idx="1107" formatCode="General">
                  <c:v>0.48356916145492101</c:v>
                </c:pt>
                <c:pt idx="1108" formatCode="General">
                  <c:v>0.48361119728601298</c:v>
                </c:pt>
                <c:pt idx="1109" formatCode="General">
                  <c:v>0.48365441605901999</c:v>
                </c:pt>
                <c:pt idx="1110" formatCode="General">
                  <c:v>0.48370162502091102</c:v>
                </c:pt>
                <c:pt idx="1111" formatCode="General">
                  <c:v>0.48375385719883501</c:v>
                </c:pt>
                <c:pt idx="1112" formatCode="General">
                  <c:v>0.48380611930337403</c:v>
                </c:pt>
                <c:pt idx="1113" formatCode="General">
                  <c:v>0.48385841130795598</c:v>
                </c:pt>
                <c:pt idx="1114" formatCode="General">
                  <c:v>0.48391073318590799</c:v>
                </c:pt>
                <c:pt idx="1115" formatCode="General">
                  <c:v>0.48396308491045198</c:v>
                </c:pt>
                <c:pt idx="1116" formatCode="General">
                  <c:v>0.484015466454708</c:v>
                </c:pt>
                <c:pt idx="1117" formatCode="General">
                  <c:v>0.48406787779169802</c:v>
                </c:pt>
                <c:pt idx="1118" formatCode="General">
                  <c:v>0.48412031889433699</c:v>
                </c:pt>
                <c:pt idx="1119" formatCode="General">
                  <c:v>0.48416629247537102</c:v>
                </c:pt>
                <c:pt idx="1120" formatCode="General">
                  <c:v>0.48420729534728402</c:v>
                </c:pt>
                <c:pt idx="1121" formatCode="General">
                  <c:v>0.48424831028128301</c:v>
                </c:pt>
                <c:pt idx="1122" formatCode="General">
                  <c:v>0.48428934002899499</c:v>
                </c:pt>
                <c:pt idx="1123" formatCode="General">
                  <c:v>0.48433038459230898</c:v>
                </c:pt>
                <c:pt idx="1124" formatCode="General">
                  <c:v>0.48437144397308401</c:v>
                </c:pt>
                <c:pt idx="1125" formatCode="General">
                  <c:v>0.48441251817314401</c:v>
                </c:pt>
                <c:pt idx="1126" formatCode="General">
                  <c:v>0.48445360719428099</c:v>
                </c:pt>
                <c:pt idx="1127" formatCode="General">
                  <c:v>0.48449619519169901</c:v>
                </c:pt>
                <c:pt idx="1128" formatCode="General">
                  <c:v>0.48454024734552698</c:v>
                </c:pt>
                <c:pt idx="1129" formatCode="General">
                  <c:v>0.484584309576785</c:v>
                </c:pt>
                <c:pt idx="1130" formatCode="General">
                  <c:v>0.484628384473477</c:v>
                </c:pt>
                <c:pt idx="1131" formatCode="General">
                  <c:v>0.48467667359337002</c:v>
                </c:pt>
                <c:pt idx="1132" formatCode="General">
                  <c:v>0.484726802432001</c:v>
                </c:pt>
                <c:pt idx="1133" formatCode="General">
                  <c:v>0.48477694426041701</c:v>
                </c:pt>
                <c:pt idx="1134" formatCode="General">
                  <c:v>0.48482709906358901</c:v>
                </c:pt>
                <c:pt idx="1135" formatCode="General">
                  <c:v>0.48487726682648502</c:v>
                </c:pt>
                <c:pt idx="1136" formatCode="General">
                  <c:v>0.48492744753407202</c:v>
                </c:pt>
                <c:pt idx="1137" formatCode="General">
                  <c:v>0.48497764117131398</c:v>
                </c:pt>
                <c:pt idx="1138" formatCode="General">
                  <c:v>0.48502784772317498</c:v>
                </c:pt>
                <c:pt idx="1139" formatCode="General">
                  <c:v>0.48507806717461599</c:v>
                </c:pt>
                <c:pt idx="1140" formatCode="General">
                  <c:v>0.485128299510595</c:v>
                </c:pt>
                <c:pt idx="1141" formatCode="General">
                  <c:v>0.48517854471607202</c:v>
                </c:pt>
                <c:pt idx="1142" formatCode="General">
                  <c:v>0.485228802776003</c:v>
                </c:pt>
                <c:pt idx="1143" formatCode="General">
                  <c:v>0.485280185264862</c:v>
                </c:pt>
                <c:pt idx="1144" formatCode="General">
                  <c:v>0.48533390383723402</c:v>
                </c:pt>
                <c:pt idx="1145" formatCode="General">
                  <c:v>0.48538762897901599</c:v>
                </c:pt>
                <c:pt idx="1146" formatCode="General">
                  <c:v>0.48544133223407598</c:v>
                </c:pt>
                <c:pt idx="1147" formatCode="General">
                  <c:v>0.48549503475811001</c:v>
                </c:pt>
                <c:pt idx="1148" formatCode="General">
                  <c:v>0.48554874373475798</c:v>
                </c:pt>
                <c:pt idx="1149" formatCode="General">
                  <c:v>0.48560245915493799</c:v>
                </c:pt>
                <c:pt idx="1150" formatCode="General">
                  <c:v>0.48565618100957902</c:v>
                </c:pt>
                <c:pt idx="1151" formatCode="General">
                  <c:v>0.48570990928961999</c:v>
                </c:pt>
                <c:pt idx="1152" formatCode="General">
                  <c:v>0.48576334411832001</c:v>
                </c:pt>
                <c:pt idx="1153" formatCode="General">
                  <c:v>0.485816782312611</c:v>
                </c:pt>
                <c:pt idx="1154" formatCode="General">
                  <c:v>0.48587022692341603</c:v>
                </c:pt>
                <c:pt idx="1155" formatCode="General">
                  <c:v>0.48592367794170299</c:v>
                </c:pt>
                <c:pt idx="1156" formatCode="General">
                  <c:v>0.485977135358451</c:v>
                </c:pt>
                <c:pt idx="1157" formatCode="General">
                  <c:v>0.48603059916464902</c:v>
                </c:pt>
                <c:pt idx="1158" formatCode="General">
                  <c:v>0.486084069351297</c:v>
                </c:pt>
                <c:pt idx="1159" formatCode="General">
                  <c:v>0.486137545909407</c:v>
                </c:pt>
                <c:pt idx="1160" formatCode="General">
                  <c:v>0.48619102882999998</c:v>
                </c:pt>
                <c:pt idx="1161" formatCode="General">
                  <c:v>0.48624451810410901</c:v>
                </c:pt>
                <c:pt idx="1162" formatCode="General">
                  <c:v>0.48629721189104802</c:v>
                </c:pt>
                <c:pt idx="1163" formatCode="General">
                  <c:v>0.48634460699134302</c:v>
                </c:pt>
                <c:pt idx="1164" formatCode="General">
                  <c:v>0.48639200736642502</c:v>
                </c:pt>
                <c:pt idx="1165" formatCode="General">
                  <c:v>0.48643873981362601</c:v>
                </c:pt>
                <c:pt idx="1166" formatCode="General">
                  <c:v>0.48648536672984499</c:v>
                </c:pt>
                <c:pt idx="1167" formatCode="General">
                  <c:v>0.486531998996588</c:v>
                </c:pt>
                <c:pt idx="1168" formatCode="General">
                  <c:v>0.48657863660933898</c:v>
                </c:pt>
                <c:pt idx="1169" formatCode="General">
                  <c:v>0.48662527956357998</c:v>
                </c:pt>
                <c:pt idx="1170" formatCode="General">
                  <c:v>0.48667192785479302</c:v>
                </c:pt>
                <c:pt idx="1171" formatCode="General">
                  <c:v>0.48671858147846397</c:v>
                </c:pt>
                <c:pt idx="1172" formatCode="General">
                  <c:v>0.48676487688775999</c:v>
                </c:pt>
                <c:pt idx="1173" formatCode="General">
                  <c:v>0.486810258666105</c:v>
                </c:pt>
                <c:pt idx="1174" formatCode="General">
                  <c:v>0.486855653253983</c:v>
                </c:pt>
                <c:pt idx="1175" formatCode="General">
                  <c:v>0.48690105492594599</c:v>
                </c:pt>
                <c:pt idx="1176" formatCode="General">
                  <c:v>0.48694646367524302</c:v>
                </c:pt>
                <c:pt idx="1177" formatCode="General">
                  <c:v>0.48699187949512301</c:v>
                </c:pt>
                <c:pt idx="1178" formatCode="General">
                  <c:v>0.48703730237883602</c:v>
                </c:pt>
                <c:pt idx="1179" formatCode="General">
                  <c:v>0.487082732319635</c:v>
                </c:pt>
                <c:pt idx="1180" formatCode="General">
                  <c:v>0.48712558463053501</c:v>
                </c:pt>
                <c:pt idx="1181" formatCode="General">
                  <c:v>0.487167239129491</c:v>
                </c:pt>
                <c:pt idx="1182" formatCode="General">
                  <c:v>0.48720890326134397</c:v>
                </c:pt>
                <c:pt idx="1183" formatCode="General">
                  <c:v>0.48725057702682101</c:v>
                </c:pt>
                <c:pt idx="1184" formatCode="General">
                  <c:v>0.48729226042663698</c:v>
                </c:pt>
                <c:pt idx="1185" formatCode="General">
                  <c:v>0.487333953461491</c:v>
                </c:pt>
                <c:pt idx="1186" formatCode="General">
                  <c:v>0.48737565613207101</c:v>
                </c:pt>
                <c:pt idx="1187" formatCode="General">
                  <c:v>0.48741736843905198</c:v>
                </c:pt>
                <c:pt idx="1188" formatCode="General">
                  <c:v>0.48745909038309199</c:v>
                </c:pt>
                <c:pt idx="1189" formatCode="General">
                  <c:v>0.48749905874893801</c:v>
                </c:pt>
                <c:pt idx="1190" formatCode="General">
                  <c:v>0.48753876788768302</c:v>
                </c:pt>
                <c:pt idx="1191" formatCode="General">
                  <c:v>0.48757848416918298</c:v>
                </c:pt>
                <c:pt idx="1192" formatCode="General">
                  <c:v>0.487618207594606</c:v>
                </c:pt>
                <c:pt idx="1193" formatCode="General">
                  <c:v>0.48765793816511199</c:v>
                </c:pt>
                <c:pt idx="1194" formatCode="General">
                  <c:v>0.48769767588185498</c:v>
                </c:pt>
                <c:pt idx="1195" formatCode="General">
                  <c:v>0.48773742074597898</c:v>
                </c:pt>
                <c:pt idx="1196" formatCode="General">
                  <c:v>0.48777717275862398</c:v>
                </c:pt>
                <c:pt idx="1197" formatCode="General">
                  <c:v>0.48781693192092002</c:v>
                </c:pt>
                <c:pt idx="1198" formatCode="General">
                  <c:v>0.48785669823399103</c:v>
                </c:pt>
                <c:pt idx="1199" formatCode="General">
                  <c:v>0.487896471698954</c:v>
                </c:pt>
                <c:pt idx="1200" formatCode="General">
                  <c:v>0.48793625231691701</c:v>
                </c:pt>
                <c:pt idx="1201" formatCode="General">
                  <c:v>0.48797604008898299</c:v>
                </c:pt>
                <c:pt idx="1202" formatCode="General">
                  <c:v>0.48801601118021898</c:v>
                </c:pt>
                <c:pt idx="1203" formatCode="General">
                  <c:v>0.48805617736803802</c:v>
                </c:pt>
                <c:pt idx="1204" formatCode="General">
                  <c:v>0.488096351746028</c:v>
                </c:pt>
                <c:pt idx="1205" formatCode="General">
                  <c:v>0.48813957751396397</c:v>
                </c:pt>
                <c:pt idx="1206" formatCode="General">
                  <c:v>0.48818407231231398</c:v>
                </c:pt>
                <c:pt idx="1207" formatCode="General">
                  <c:v>0.48822857540224901</c:v>
                </c:pt>
                <c:pt idx="1208" formatCode="General">
                  <c:v>0.48827308678380799</c:v>
                </c:pt>
                <c:pt idx="1209" formatCode="General">
                  <c:v>0.48831760645701799</c:v>
                </c:pt>
                <c:pt idx="1210" formatCode="General">
                  <c:v>0.48836212314709998</c:v>
                </c:pt>
                <c:pt idx="1211" formatCode="General">
                  <c:v>0.48840093209841101</c:v>
                </c:pt>
                <c:pt idx="1212" formatCode="General">
                  <c:v>0.48843911375015697</c:v>
                </c:pt>
                <c:pt idx="1213" formatCode="General">
                  <c:v>0.48847730324059602</c:v>
                </c:pt>
                <c:pt idx="1214" formatCode="General">
                  <c:v>0.48851550057464799</c:v>
                </c:pt>
                <c:pt idx="1215" formatCode="General">
                  <c:v>0.48855370575722701</c:v>
                </c:pt>
                <c:pt idx="1216" formatCode="General">
                  <c:v>0.48859191879324398</c:v>
                </c:pt>
                <c:pt idx="1217" formatCode="General">
                  <c:v>0.48863013968760199</c:v>
                </c:pt>
                <c:pt idx="1218" formatCode="General">
                  <c:v>0.48866836844520101</c:v>
                </c:pt>
                <c:pt idx="1219" formatCode="General">
                  <c:v>0.488706605070935</c:v>
                </c:pt>
                <c:pt idx="1220" formatCode="General">
                  <c:v>0.488744953059917</c:v>
                </c:pt>
                <c:pt idx="1221" formatCode="General">
                  <c:v>0.48878333334957202</c:v>
                </c:pt>
                <c:pt idx="1222" formatCode="General">
                  <c:v>0.48882172134923102</c:v>
                </c:pt>
                <c:pt idx="1223" formatCode="General">
                  <c:v>0.48886011706372201</c:v>
                </c:pt>
                <c:pt idx="1224" formatCode="General">
                  <c:v>0.48889852049786697</c:v>
                </c:pt>
                <c:pt idx="1225" formatCode="General">
                  <c:v>0.488936931656485</c:v>
                </c:pt>
                <c:pt idx="1226" formatCode="General">
                  <c:v>0.48897535054438801</c:v>
                </c:pt>
                <c:pt idx="1227" formatCode="General">
                  <c:v>0.489013777166384</c:v>
                </c:pt>
                <c:pt idx="1228" formatCode="General">
                  <c:v>0.48905221152727701</c:v>
                </c:pt>
                <c:pt idx="1229" formatCode="General">
                  <c:v>0.48909065363186499</c:v>
                </c:pt>
                <c:pt idx="1230" formatCode="General">
                  <c:v>0.48912910348494099</c:v>
                </c:pt>
                <c:pt idx="1231" formatCode="General">
                  <c:v>0.489167561091293</c:v>
                </c:pt>
                <c:pt idx="1232" formatCode="General">
                  <c:v>0.48920602645570599</c:v>
                </c:pt>
                <c:pt idx="1233" formatCode="General">
                  <c:v>0.48924449958295801</c:v>
                </c:pt>
                <c:pt idx="1234" formatCode="General">
                  <c:v>0.48928298047782098</c:v>
                </c:pt>
                <c:pt idx="1235" formatCode="General">
                  <c:v>0.48932146914506403</c:v>
                </c:pt>
                <c:pt idx="1236" formatCode="General">
                  <c:v>0.489359965589451</c:v>
                </c:pt>
                <c:pt idx="1237" formatCode="General">
                  <c:v>0.48939800605674999</c:v>
                </c:pt>
                <c:pt idx="1238" formatCode="General">
                  <c:v>0.489433083298562</c:v>
                </c:pt>
                <c:pt idx="1239" formatCode="General">
                  <c:v>0.48946880656189101</c:v>
                </c:pt>
                <c:pt idx="1240" formatCode="General">
                  <c:v>0.489504019753085</c:v>
                </c:pt>
                <c:pt idx="1241" formatCode="General">
                  <c:v>0.48954119503495103</c:v>
                </c:pt>
                <c:pt idx="1242" formatCode="General">
                  <c:v>0.48957970226911401</c:v>
                </c:pt>
                <c:pt idx="1243" formatCode="General">
                  <c:v>0.48961821627364699</c:v>
                </c:pt>
                <c:pt idx="1244" formatCode="General">
                  <c:v>0.48965673704608398</c:v>
                </c:pt>
                <c:pt idx="1245" formatCode="General">
                  <c:v>0.48969526458395202</c:v>
                </c:pt>
                <c:pt idx="1246" formatCode="General">
                  <c:v>0.48973379888477098</c:v>
                </c:pt>
                <c:pt idx="1247" formatCode="General">
                  <c:v>0.48977233994605701</c:v>
                </c:pt>
                <c:pt idx="1248" formatCode="General">
                  <c:v>0.48981088776532</c:v>
                </c:pt>
                <c:pt idx="1249" formatCode="General">
                  <c:v>0.489849442340065</c:v>
                </c:pt>
                <c:pt idx="1250" formatCode="General">
                  <c:v>0.48988800366779001</c:v>
                </c:pt>
                <c:pt idx="1251" formatCode="General">
                  <c:v>0.48992657174599002</c:v>
                </c:pt>
                <c:pt idx="1252" formatCode="General">
                  <c:v>0.48996514657215201</c:v>
                </c:pt>
                <c:pt idx="1253" formatCode="General">
                  <c:v>0.49000372814375798</c:v>
                </c:pt>
                <c:pt idx="1254" formatCode="General">
                  <c:v>0.490042316458285</c:v>
                </c:pt>
                <c:pt idx="1255" formatCode="General">
                  <c:v>0.49008091151320499</c:v>
                </c:pt>
                <c:pt idx="1256" formatCode="General">
                  <c:v>0.49011951330598202</c:v>
                </c:pt>
                <c:pt idx="1257" formatCode="General">
                  <c:v>0.49015812183407897</c:v>
                </c:pt>
                <c:pt idx="1258" formatCode="General">
                  <c:v>0.49019591127491002</c:v>
                </c:pt>
                <c:pt idx="1259" formatCode="General">
                  <c:v>0.49023364173852002</c:v>
                </c:pt>
                <c:pt idx="1260" formatCode="General">
                  <c:v>0.49027137595139703</c:v>
                </c:pt>
                <c:pt idx="1261" formatCode="General">
                  <c:v>0.49030527273629898</c:v>
                </c:pt>
                <c:pt idx="1262" formatCode="General">
                  <c:v>0.49033707111986702</c:v>
                </c:pt>
                <c:pt idx="1263" formatCode="General">
                  <c:v>0.49036887142108299</c:v>
                </c:pt>
                <c:pt idx="1264" formatCode="General">
                  <c:v>0.49040067363947598</c:v>
                </c:pt>
                <c:pt idx="1265" formatCode="General">
                  <c:v>0.49043247777457499</c:v>
                </c:pt>
                <c:pt idx="1266" formatCode="General">
                  <c:v>0.49046428382590901</c:v>
                </c:pt>
                <c:pt idx="1267" formatCode="General">
                  <c:v>0.49049609179300602</c:v>
                </c:pt>
                <c:pt idx="1268" formatCode="General">
                  <c:v>0.49052790167539401</c:v>
                </c:pt>
                <c:pt idx="1269" formatCode="General">
                  <c:v>0.49055971347260102</c:v>
                </c:pt>
                <c:pt idx="1270" formatCode="General">
                  <c:v>0.49059082980170898</c:v>
                </c:pt>
                <c:pt idx="1271" formatCode="General">
                  <c:v>0.49062034356315498</c:v>
                </c:pt>
                <c:pt idx="1272" formatCode="General">
                  <c:v>0.49065044227610299</c:v>
                </c:pt>
                <c:pt idx="1273" formatCode="General">
                  <c:v>0.49068105072432699</c:v>
                </c:pt>
                <c:pt idx="1274" formatCode="General">
                  <c:v>0.490711662778271</c:v>
                </c:pt>
                <c:pt idx="1275" formatCode="General">
                  <c:v>0.49074227843763002</c:v>
                </c:pt>
                <c:pt idx="1276" formatCode="General">
                  <c:v>0.49077289770209498</c:v>
                </c:pt>
                <c:pt idx="1277" formatCode="General">
                  <c:v>0.49080352057135901</c:v>
                </c:pt>
                <c:pt idx="1278" formatCode="General">
                  <c:v>0.49083414704510803</c:v>
                </c:pt>
                <c:pt idx="1279" formatCode="General">
                  <c:v>0.490864777123031</c:v>
                </c:pt>
                <c:pt idx="1280" formatCode="General">
                  <c:v>0.49089541080481303</c:v>
                </c:pt>
                <c:pt idx="1281" formatCode="General">
                  <c:v>0.49092604809013601</c:v>
                </c:pt>
                <c:pt idx="1282" formatCode="General">
                  <c:v>0.490956688978682</c:v>
                </c:pt>
                <c:pt idx="1283" formatCode="General">
                  <c:v>0.49098733347013102</c:v>
                </c:pt>
                <c:pt idx="1284" formatCode="General">
                  <c:v>0.49101798156415899</c:v>
                </c:pt>
                <c:pt idx="1285" formatCode="General">
                  <c:v>0.49104864057585201</c:v>
                </c:pt>
                <c:pt idx="1286" formatCode="General">
                  <c:v>0.49107930708816799</c:v>
                </c:pt>
                <c:pt idx="1287" formatCode="General">
                  <c:v>0.49110997728915801</c:v>
                </c:pt>
                <c:pt idx="1288" formatCode="General">
                  <c:v>0.49114065117841699</c:v>
                </c:pt>
                <c:pt idx="1289" formatCode="General">
                  <c:v>0.49117132875554398</c:v>
                </c:pt>
                <c:pt idx="1290" formatCode="General">
                  <c:v>0.49120201002012998</c:v>
                </c:pt>
                <c:pt idx="1291" formatCode="General">
                  <c:v>0.49123269497176902</c:v>
                </c:pt>
                <c:pt idx="1292" formatCode="General">
                  <c:v>0.49126338361005001</c:v>
                </c:pt>
                <c:pt idx="1293" formatCode="General">
                  <c:v>0.49129407593456098</c:v>
                </c:pt>
                <c:pt idx="1294" formatCode="General">
                  <c:v>0.49132477194488899</c:v>
                </c:pt>
                <c:pt idx="1295" formatCode="General">
                  <c:v>0.49135488316282</c:v>
                </c:pt>
                <c:pt idx="1296" formatCode="General">
                  <c:v>0.49138319834882999</c:v>
                </c:pt>
                <c:pt idx="1297" formatCode="General">
                  <c:v>0.491411524382659</c:v>
                </c:pt>
                <c:pt idx="1298" formatCode="General">
                  <c:v>0.49143985592106099</c:v>
                </c:pt>
                <c:pt idx="1299" formatCode="General">
                  <c:v>0.49146819296878702</c:v>
                </c:pt>
                <c:pt idx="1300" formatCode="General">
                  <c:v>0.49149653553058997</c:v>
                </c:pt>
                <c:pt idx="1301" formatCode="General">
                  <c:v>0.49152488361122298</c:v>
                </c:pt>
                <c:pt idx="1302" formatCode="General">
                  <c:v>0.49155323721543998</c:v>
                </c:pt>
                <c:pt idx="1303" formatCode="General">
                  <c:v>0.49158159634799597</c:v>
                </c:pt>
                <c:pt idx="1304" formatCode="General">
                  <c:v>0.49160949228957002</c:v>
                </c:pt>
                <c:pt idx="1305" formatCode="General">
                  <c:v>0.491636854059673</c:v>
                </c:pt>
                <c:pt idx="1306" formatCode="General">
                  <c:v>0.49166422184043601</c:v>
                </c:pt>
                <c:pt idx="1307" formatCode="General">
                  <c:v>0.49169159563732201</c:v>
                </c:pt>
                <c:pt idx="1308" formatCode="General">
                  <c:v>0.49171897545579701</c:v>
                </c:pt>
                <c:pt idx="1309" formatCode="General">
                  <c:v>0.49174636130132698</c:v>
                </c:pt>
                <c:pt idx="1310" formatCode="General">
                  <c:v>0.49177375317938099</c:v>
                </c:pt>
                <c:pt idx="1311" formatCode="General">
                  <c:v>0.49180115109542799</c:v>
                </c:pt>
                <c:pt idx="1312" formatCode="General">
                  <c:v>0.491828555054937</c:v>
                </c:pt>
                <c:pt idx="1313" formatCode="General">
                  <c:v>0.49185596506337997</c:v>
                </c:pt>
                <c:pt idx="1314" formatCode="General">
                  <c:v>0.49188338112622998</c:v>
                </c:pt>
                <c:pt idx="1315" formatCode="General">
                  <c:v>0.49191080324896003</c:v>
                </c:pt>
                <c:pt idx="1316" formatCode="General">
                  <c:v>0.49193823143704402</c:v>
                </c:pt>
                <c:pt idx="1317" formatCode="General">
                  <c:v>0.49196566569595901</c:v>
                </c:pt>
                <c:pt idx="1318" formatCode="General">
                  <c:v>0.49199273342774202</c:v>
                </c:pt>
                <c:pt idx="1319" formatCode="General">
                  <c:v>0.49201902866484798</c:v>
                </c:pt>
                <c:pt idx="1320" formatCode="General">
                  <c:v>0.49204533235388698</c:v>
                </c:pt>
                <c:pt idx="1321" formatCode="General">
                  <c:v>0.49207164450522201</c:v>
                </c:pt>
                <c:pt idx="1322" formatCode="General">
                  <c:v>0.49209796512922799</c:v>
                </c:pt>
                <c:pt idx="1323" formatCode="General">
                  <c:v>0.49212429423628101</c:v>
                </c:pt>
                <c:pt idx="1324" formatCode="General">
                  <c:v>0.49215063183676699</c:v>
                </c:pt>
                <c:pt idx="1325" formatCode="General">
                  <c:v>0.49217697794107601</c:v>
                </c:pt>
                <c:pt idx="1326" formatCode="General">
                  <c:v>0.49220333255960502</c:v>
                </c:pt>
                <c:pt idx="1327" formatCode="General">
                  <c:v>0.49222969570275699</c:v>
                </c:pt>
                <c:pt idx="1328" formatCode="General">
                  <c:v>0.49225606738094002</c:v>
                </c:pt>
                <c:pt idx="1329" formatCode="General">
                  <c:v>0.49228244760456902</c:v>
                </c:pt>
                <c:pt idx="1330" formatCode="General">
                  <c:v>0.49230883638406597</c:v>
                </c:pt>
                <c:pt idx="1331" formatCode="General">
                  <c:v>0.49233523372985599</c:v>
                </c:pt>
                <c:pt idx="1332" formatCode="General">
                  <c:v>0.49236163965237401</c:v>
                </c:pt>
                <c:pt idx="1333" formatCode="General">
                  <c:v>0.49238540010813903</c:v>
                </c:pt>
                <c:pt idx="1334" formatCode="General">
                  <c:v>0.49240790532790302</c:v>
                </c:pt>
                <c:pt idx="1335" formatCode="General">
                  <c:v>0.49243042366025203</c:v>
                </c:pt>
                <c:pt idx="1336" formatCode="General">
                  <c:v>0.49246005819782601</c:v>
                </c:pt>
                <c:pt idx="1337" formatCode="General">
                  <c:v>0.49249066175230899</c:v>
                </c:pt>
                <c:pt idx="1338" formatCode="General">
                  <c:v>0.49252152888703798</c:v>
                </c:pt>
                <c:pt idx="1339" formatCode="General">
                  <c:v>0.49255241437118302</c:v>
                </c:pt>
                <c:pt idx="1340" formatCode="General">
                  <c:v>0.49258331820870899</c:v>
                </c:pt>
                <c:pt idx="1341" formatCode="General">
                  <c:v>0.49261424040353302</c:v>
                </c:pt>
                <c:pt idx="1342" formatCode="General">
                  <c:v>0.49264518095952098</c:v>
                </c:pt>
                <c:pt idx="1343" formatCode="General">
                  <c:v>0.49267609569255499</c:v>
                </c:pt>
                <c:pt idx="1344" formatCode="General">
                  <c:v>0.49270644874816999</c:v>
                </c:pt>
                <c:pt idx="1345" formatCode="General">
                  <c:v>0.49273682151118497</c:v>
                </c:pt>
                <c:pt idx="1346" formatCode="General">
                  <c:v>0.49276721399912399</c:v>
                </c:pt>
                <c:pt idx="1347" formatCode="General">
                  <c:v>0.49279762622947298</c:v>
                </c:pt>
                <c:pt idx="1348" formatCode="General">
                  <c:v>0.49282805821968001</c:v>
                </c:pt>
                <c:pt idx="1349" formatCode="General">
                  <c:v>0.49285850998715502</c:v>
                </c:pt>
                <c:pt idx="1350" formatCode="General">
                  <c:v>0.49288968166857999</c:v>
                </c:pt>
                <c:pt idx="1351" formatCode="General">
                  <c:v>0.49292155841978802</c:v>
                </c:pt>
                <c:pt idx="1352" formatCode="General">
                  <c:v>0.49295345385064698</c:v>
                </c:pt>
                <c:pt idx="1353" formatCode="General">
                  <c:v>0.49298235277625102</c:v>
                </c:pt>
                <c:pt idx="1354" formatCode="General">
                  <c:v>0.49301014169447599</c:v>
                </c:pt>
                <c:pt idx="1355" formatCode="General">
                  <c:v>0.49303688532649897</c:v>
                </c:pt>
                <c:pt idx="1356" formatCode="General">
                  <c:v>0.49306320845476898</c:v>
                </c:pt>
                <c:pt idx="1357" formatCode="General">
                  <c:v>0.493089552884449</c:v>
                </c:pt>
                <c:pt idx="1358" formatCode="General">
                  <c:v>0.49311591862820098</c:v>
                </c:pt>
                <c:pt idx="1359" formatCode="General">
                  <c:v>0.49314230569862699</c:v>
                </c:pt>
                <c:pt idx="1360" formatCode="General">
                  <c:v>0.49316871410827201</c:v>
                </c:pt>
                <c:pt idx="1361" formatCode="General">
                  <c:v>0.49319514386961999</c:v>
                </c:pt>
                <c:pt idx="1362" formatCode="General">
                  <c:v>0.49322139099726098</c:v>
                </c:pt>
                <c:pt idx="1363" formatCode="General">
                  <c:v>0.49324631076671999</c:v>
                </c:pt>
                <c:pt idx="1364" formatCode="General">
                  <c:v>0.49327125332249799</c:v>
                </c:pt>
                <c:pt idx="1365" formatCode="General">
                  <c:v>0.49329621867936702</c:v>
                </c:pt>
                <c:pt idx="1366" formatCode="General">
                  <c:v>0.49332120685203101</c:v>
                </c:pt>
                <c:pt idx="1367" formatCode="General">
                  <c:v>0.49334621785513</c:v>
                </c:pt>
                <c:pt idx="1368" formatCode="General">
                  <c:v>0.49337125170323598</c:v>
                </c:pt>
                <c:pt idx="1369" formatCode="General">
                  <c:v>0.49339630841085602</c:v>
                </c:pt>
                <c:pt idx="1370" formatCode="General">
                  <c:v>0.49342138799242802</c:v>
                </c:pt>
                <c:pt idx="1371" formatCode="General">
                  <c:v>0.49344649046232397</c:v>
                </c:pt>
                <c:pt idx="1372" formatCode="General">
                  <c:v>0.49347161583485</c:v>
                </c:pt>
                <c:pt idx="1373" formatCode="General">
                  <c:v>0.49349676412424298</c:v>
                </c:pt>
                <c:pt idx="1374" formatCode="General">
                  <c:v>0.49352193534467298</c:v>
                </c:pt>
                <c:pt idx="1375" formatCode="General">
                  <c:v>0.49354712951024199</c:v>
                </c:pt>
                <c:pt idx="1376" formatCode="General">
                  <c:v>0.49357358395303602</c:v>
                </c:pt>
                <c:pt idx="1377" formatCode="General">
                  <c:v>0.49360047824022502</c:v>
                </c:pt>
                <c:pt idx="1378" formatCode="General">
                  <c:v>0.49362739420517199</c:v>
                </c:pt>
                <c:pt idx="1379" formatCode="General">
                  <c:v>0.49365433185874602</c:v>
                </c:pt>
                <c:pt idx="1380" formatCode="General">
                  <c:v>0.49368129121175602</c:v>
                </c:pt>
                <c:pt idx="1381" formatCode="General">
                  <c:v>0.49370827227494302</c:v>
                </c:pt>
                <c:pt idx="1382" formatCode="General">
                  <c:v>0.49373527505898501</c:v>
                </c:pt>
                <c:pt idx="1383" formatCode="General">
                  <c:v>0.49376229957449602</c:v>
                </c:pt>
                <c:pt idx="1384" formatCode="General">
                  <c:v>0.493789345832024</c:v>
                </c:pt>
                <c:pt idx="1385" formatCode="General">
                  <c:v>0.49381641384205299</c:v>
                </c:pt>
                <c:pt idx="1386" formatCode="General">
                  <c:v>0.49384350361500201</c:v>
                </c:pt>
                <c:pt idx="1387" formatCode="General">
                  <c:v>0.49387061516122399</c:v>
                </c:pt>
                <c:pt idx="1388" formatCode="General">
                  <c:v>0.49389774849100598</c:v>
                </c:pt>
                <c:pt idx="1389" formatCode="General">
                  <c:v>0.49392490361457297</c:v>
                </c:pt>
                <c:pt idx="1390" formatCode="General">
                  <c:v>0.49395208054208001</c:v>
                </c:pt>
                <c:pt idx="1391" formatCode="General">
                  <c:v>0.49397927928361801</c:v>
                </c:pt>
                <c:pt idx="1392" formatCode="General">
                  <c:v>0.49400649984921202</c:v>
                </c:pt>
                <c:pt idx="1393" formatCode="General">
                  <c:v>0.49403238487095402</c:v>
                </c:pt>
                <c:pt idx="1394" formatCode="General">
                  <c:v>0.49405442010515299</c:v>
                </c:pt>
                <c:pt idx="1395" formatCode="General">
                  <c:v>0.494076661131506</c:v>
                </c:pt>
                <c:pt idx="1396" formatCode="General">
                  <c:v>0.49409838725329303</c:v>
                </c:pt>
                <c:pt idx="1397" formatCode="General">
                  <c:v>0.494119646739482</c:v>
                </c:pt>
                <c:pt idx="1398" formatCode="General">
                  <c:v>0.49414091378457398</c:v>
                </c:pt>
                <c:pt idx="1399" formatCode="General">
                  <c:v>0.49416218839434101</c:v>
                </c:pt>
                <c:pt idx="1400" formatCode="General">
                  <c:v>0.49418347057455198</c:v>
                </c:pt>
                <c:pt idx="1401" formatCode="General">
                  <c:v>0.49420476033097299</c:v>
                </c:pt>
                <c:pt idx="1402" formatCode="General">
                  <c:v>0.494226057669367</c:v>
                </c:pt>
                <c:pt idx="1403" formatCode="General">
                  <c:v>0.49424736259549501</c:v>
                </c:pt>
                <c:pt idx="1404" formatCode="General">
                  <c:v>0.49426867511511302</c:v>
                </c:pt>
                <c:pt idx="1405" formatCode="General">
                  <c:v>0.49428999523397699</c:v>
                </c:pt>
                <c:pt idx="1406" formatCode="General">
                  <c:v>0.49431132295783697</c:v>
                </c:pt>
                <c:pt idx="1407" formatCode="General">
                  <c:v>0.494332658292442</c:v>
                </c:pt>
                <c:pt idx="1408" formatCode="General">
                  <c:v>0.49435400124353701</c:v>
                </c:pt>
                <c:pt idx="1409" formatCode="General">
                  <c:v>0.49437535181686498</c:v>
                </c:pt>
                <c:pt idx="1410" formatCode="General">
                  <c:v>0.49439671001816399</c:v>
                </c:pt>
                <c:pt idx="1411" formatCode="General">
                  <c:v>0.49441807585316999</c:v>
                </c:pt>
                <c:pt idx="1412" formatCode="General">
                  <c:v>0.49444155637599402</c:v>
                </c:pt>
                <c:pt idx="1413" formatCode="General">
                  <c:v>0.49446626787578402</c:v>
                </c:pt>
                <c:pt idx="1414" formatCode="General">
                  <c:v>0.49449111317105499</c:v>
                </c:pt>
                <c:pt idx="1415" formatCode="General">
                  <c:v>0.49451539572419201</c:v>
                </c:pt>
                <c:pt idx="1416" formatCode="General">
                  <c:v>0.494539594705312</c:v>
                </c:pt>
                <c:pt idx="1417" formatCode="General">
                  <c:v>0.494563804532891</c:v>
                </c:pt>
                <c:pt idx="1418" formatCode="General">
                  <c:v>0.494588025202226</c:v>
                </c:pt>
                <c:pt idx="1419" formatCode="General">
                  <c:v>0.49461225670859699</c:v>
                </c:pt>
                <c:pt idx="1420" formatCode="General">
                  <c:v>0.49463644604284202</c:v>
                </c:pt>
                <c:pt idx="1421" formatCode="General">
                  <c:v>0.49466063367138402</c:v>
                </c:pt>
                <c:pt idx="1422" formatCode="General">
                  <c:v>0.49468483218388398</c:v>
                </c:pt>
                <c:pt idx="1423" formatCode="General">
                  <c:v>0.494709041575567</c:v>
                </c:pt>
                <c:pt idx="1424" formatCode="General">
                  <c:v>0.49473326184164501</c:v>
                </c:pt>
                <c:pt idx="1425" formatCode="General">
                  <c:v>0.49475749297731197</c:v>
                </c:pt>
                <c:pt idx="1426" formatCode="General">
                  <c:v>0.49478173497774902</c:v>
                </c:pt>
                <c:pt idx="1427" formatCode="General">
                  <c:v>0.49480598783811902</c:v>
                </c:pt>
                <c:pt idx="1428" formatCode="General">
                  <c:v>0.49483025155357302</c:v>
                </c:pt>
                <c:pt idx="1429" formatCode="General">
                  <c:v>0.49485452611924502</c:v>
                </c:pt>
                <c:pt idx="1430" formatCode="General">
                  <c:v>0.49487881153025498</c:v>
                </c:pt>
                <c:pt idx="1431" formatCode="General">
                  <c:v>0.49490310778170699</c:v>
                </c:pt>
                <c:pt idx="1432" formatCode="General">
                  <c:v>0.49492741486869202</c:v>
                </c:pt>
                <c:pt idx="1433" formatCode="General">
                  <c:v>0.49495173278628402</c:v>
                </c:pt>
                <c:pt idx="1434" formatCode="General">
                  <c:v>0.49497606152954299</c:v>
                </c:pt>
                <c:pt idx="1435" formatCode="General">
                  <c:v>0.49500040109351501</c:v>
                </c:pt>
                <c:pt idx="1436" formatCode="General">
                  <c:v>0.495024696865282</c:v>
                </c:pt>
                <c:pt idx="1437" formatCode="General">
                  <c:v>0.49504897359619798</c:v>
                </c:pt>
                <c:pt idx="1438" formatCode="General">
                  <c:v>0.49507295064236501</c:v>
                </c:pt>
                <c:pt idx="1439" formatCode="General">
                  <c:v>0.49509675063362302</c:v>
                </c:pt>
                <c:pt idx="1440" formatCode="General">
                  <c:v>0.49512055827689699</c:v>
                </c:pt>
                <c:pt idx="1441" formatCode="General">
                  <c:v>0.49514437356806301</c:v>
                </c:pt>
                <c:pt idx="1442" formatCode="General">
                  <c:v>0.49516819650299099</c:v>
                </c:pt>
                <c:pt idx="1443" formatCode="General">
                  <c:v>0.495192027077547</c:v>
                </c:pt>
                <c:pt idx="1444" formatCode="General">
                  <c:v>0.49521586528758899</c:v>
                </c:pt>
                <c:pt idx="1445" formatCode="General">
                  <c:v>0.49523971112896897</c:v>
                </c:pt>
                <c:pt idx="1446" formatCode="General">
                  <c:v>0.49526356459753401</c:v>
                </c:pt>
                <c:pt idx="1447" formatCode="General">
                  <c:v>0.49528742568912698</c:v>
                </c:pt>
                <c:pt idx="1448" formatCode="General">
                  <c:v>0.49531129439958099</c:v>
                </c:pt>
                <c:pt idx="1449" formatCode="General">
                  <c:v>0.49533197664940098</c:v>
                </c:pt>
                <c:pt idx="1450" formatCode="General">
                  <c:v>0.49535169946292901</c:v>
                </c:pt>
                <c:pt idx="1451" formatCode="General">
                  <c:v>0.495371429412094</c:v>
                </c:pt>
                <c:pt idx="1452" formatCode="General">
                  <c:v>0.49539116649607101</c:v>
                </c:pt>
                <c:pt idx="1453" formatCode="General">
                  <c:v>0.49541101624293399</c:v>
                </c:pt>
                <c:pt idx="1454" formatCode="General">
                  <c:v>0.49543105667027498</c:v>
                </c:pt>
                <c:pt idx="1455" formatCode="General">
                  <c:v>0.49545110394501102</c:v>
                </c:pt>
                <c:pt idx="1456" formatCode="General">
                  <c:v>0.495471333541805</c:v>
                </c:pt>
                <c:pt idx="1457" formatCode="General">
                  <c:v>0.49549157951838102</c:v>
                </c:pt>
                <c:pt idx="1458" formatCode="General">
                  <c:v>0.49551183254175202</c:v>
                </c:pt>
                <c:pt idx="1459" formatCode="General">
                  <c:v>0.49553209260755199</c:v>
                </c:pt>
                <c:pt idx="1460" formatCode="General">
                  <c:v>0.49555235971141098</c:v>
                </c:pt>
                <c:pt idx="1461" formatCode="General">
                  <c:v>0.495572633848954</c:v>
                </c:pt>
                <c:pt idx="1462" formatCode="General">
                  <c:v>0.49559291501580299</c:v>
                </c:pt>
                <c:pt idx="1463" formatCode="General">
                  <c:v>0.49561320320757701</c:v>
                </c:pt>
                <c:pt idx="1464" formatCode="General">
                  <c:v>0.49563349841988902</c:v>
                </c:pt>
                <c:pt idx="1465" formatCode="General">
                  <c:v>0.49565380064835002</c:v>
                </c:pt>
                <c:pt idx="1466" formatCode="General">
                  <c:v>0.49567410988856597</c:v>
                </c:pt>
                <c:pt idx="1467" formatCode="General">
                  <c:v>0.49569442613614101</c:v>
                </c:pt>
                <c:pt idx="1468" formatCode="General">
                  <c:v>0.49571474938667298</c:v>
                </c:pt>
                <c:pt idx="1469" formatCode="General">
                  <c:v>0.49573507963575802</c:v>
                </c:pt>
                <c:pt idx="1470" formatCode="General">
                  <c:v>0.49576885507313201</c:v>
                </c:pt>
                <c:pt idx="1471" formatCode="General">
                  <c:v>0.49580666116365801</c:v>
                </c:pt>
                <c:pt idx="1472" formatCode="General">
                  <c:v>0.49584444837477998</c:v>
                </c:pt>
                <c:pt idx="1473" formatCode="General">
                  <c:v>0.49588044099677803</c:v>
                </c:pt>
                <c:pt idx="1474" formatCode="General">
                  <c:v>0.495916471157203</c:v>
                </c:pt>
                <c:pt idx="1475" formatCode="General">
                  <c:v>0.49595253881879098</c:v>
                </c:pt>
                <c:pt idx="1476" formatCode="General">
                  <c:v>0.49598864394411502</c:v>
                </c:pt>
                <c:pt idx="1477" formatCode="General">
                  <c:v>0.49602478649558501</c:v>
                </c:pt>
                <c:pt idx="1478" formatCode="General">
                  <c:v>0.496060966435452</c:v>
                </c:pt>
                <c:pt idx="1479" formatCode="General">
                  <c:v>0.49609718372580602</c:v>
                </c:pt>
                <c:pt idx="1480" formatCode="General">
                  <c:v>0.49613641940805497</c:v>
                </c:pt>
                <c:pt idx="1481" formatCode="General">
                  <c:v>0.49617581507508701</c:v>
                </c:pt>
                <c:pt idx="1482" formatCode="General">
                  <c:v>0.496215245109976</c:v>
                </c:pt>
                <c:pt idx="1483" formatCode="General">
                  <c:v>0.49625470947269801</c:v>
                </c:pt>
                <c:pt idx="1484" formatCode="General">
                  <c:v>0.49629420812311598</c:v>
                </c:pt>
                <c:pt idx="1485" formatCode="General">
                  <c:v>0.49633374102097999</c:v>
                </c:pt>
                <c:pt idx="1486" formatCode="General">
                  <c:v>0.49637330812592401</c:v>
                </c:pt>
                <c:pt idx="1487" formatCode="General">
                  <c:v>0.49641290939747401</c:v>
                </c:pt>
                <c:pt idx="1488" formatCode="General">
                  <c:v>0.49645254479503997</c:v>
                </c:pt>
                <c:pt idx="1489" formatCode="General">
                  <c:v>0.496492214277925</c:v>
                </c:pt>
                <c:pt idx="1490" formatCode="General">
                  <c:v>0.49653191780532202</c:v>
                </c:pt>
                <c:pt idx="1491" formatCode="General">
                  <c:v>0.49657165533631598</c:v>
                </c:pt>
                <c:pt idx="1492" formatCode="General">
                  <c:v>0.49661142682988102</c:v>
                </c:pt>
                <c:pt idx="1493" formatCode="General">
                  <c:v>0.496651232244889</c:v>
                </c:pt>
                <c:pt idx="1494" formatCode="General">
                  <c:v>0.496691071540103</c:v>
                </c:pt>
                <c:pt idx="1495" formatCode="General">
                  <c:v>0.49673094467418299</c:v>
                </c:pt>
                <c:pt idx="1496" formatCode="General">
                  <c:v>0.49677085160568302</c:v>
                </c:pt>
                <c:pt idx="1497" formatCode="General">
                  <c:v>0.49681021659300201</c:v>
                </c:pt>
                <c:pt idx="1498" formatCode="General">
                  <c:v>0.49685080840758999</c:v>
                </c:pt>
                <c:pt idx="1499" formatCode="General">
                  <c:v>0.49689143513067302</c:v>
                </c:pt>
                <c:pt idx="1500" formatCode="General">
                  <c:v>0.49693209670322502</c:v>
                </c:pt>
                <c:pt idx="1501" formatCode="General">
                  <c:v>0.49697279306616798</c:v>
                </c:pt>
                <c:pt idx="1502" formatCode="General">
                  <c:v>0.49701352416038203</c:v>
                </c:pt>
                <c:pt idx="1503" formatCode="General">
                  <c:v>0.49705428992669898</c:v>
                </c:pt>
                <c:pt idx="1504" formatCode="General">
                  <c:v>0.49709509030590499</c:v>
                </c:pt>
                <c:pt idx="1505" formatCode="General">
                  <c:v>0.497135925238746</c:v>
                </c:pt>
                <c:pt idx="1506" formatCode="General">
                  <c:v>0.49717679466592302</c:v>
                </c:pt>
                <c:pt idx="1507" formatCode="General">
                  <c:v>0.497217698528097</c:v>
                </c:pt>
                <c:pt idx="1508" formatCode="General">
                  <c:v>0.49726375203783302</c:v>
                </c:pt>
                <c:pt idx="1509" formatCode="General">
                  <c:v>0.49730806540852401</c:v>
                </c:pt>
                <c:pt idx="1510" formatCode="General">
                  <c:v>0.49735151170631198</c:v>
                </c:pt>
                <c:pt idx="1511" formatCode="General">
                  <c:v>0.497395967066738</c:v>
                </c:pt>
                <c:pt idx="1512" formatCode="General">
                  <c:v>0.49744047134047698</c:v>
                </c:pt>
                <c:pt idx="1513" formatCode="General">
                  <c:v>0.49748499786745398</c:v>
                </c:pt>
                <c:pt idx="1514" formatCode="General">
                  <c:v>0.49752937819423598</c:v>
                </c:pt>
                <c:pt idx="1515" formatCode="General">
                  <c:v>0.49757380336895501</c:v>
                </c:pt>
                <c:pt idx="1516" formatCode="General">
                  <c:v>0.49761827334411801</c:v>
                </c:pt>
                <c:pt idx="1517" formatCode="General">
                  <c:v>0.49766278807199799</c:v>
                </c:pt>
                <c:pt idx="1518" formatCode="General">
                  <c:v>0.49770734750464302</c:v>
                </c:pt>
                <c:pt idx="1519" formatCode="General">
                  <c:v>0.49775195159387198</c:v>
                </c:pt>
                <c:pt idx="1520" formatCode="General">
                  <c:v>0.49779660029127898</c:v>
                </c:pt>
                <c:pt idx="1521" formatCode="General">
                  <c:v>0.49784129354823498</c:v>
                </c:pt>
                <c:pt idx="1522" formatCode="General">
                  <c:v>0.49788603131588699</c:v>
                </c:pt>
                <c:pt idx="1523" formatCode="General">
                  <c:v>0.497930813545162</c:v>
                </c:pt>
                <c:pt idx="1524" formatCode="General">
                  <c:v>0.49797564018676599</c:v>
                </c:pt>
                <c:pt idx="1525" formatCode="General">
                  <c:v>0.49802051119118901</c:v>
                </c:pt>
                <c:pt idx="1526" formatCode="General">
                  <c:v>0.498065426508703</c:v>
                </c:pt>
                <c:pt idx="1527" formatCode="General">
                  <c:v>0.49811038608936398</c:v>
                </c:pt>
                <c:pt idx="1528" formatCode="General">
                  <c:v>0.498155389883016</c:v>
                </c:pt>
                <c:pt idx="1529" formatCode="General">
                  <c:v>0.49820043783929102</c:v>
                </c:pt>
                <c:pt idx="1530" formatCode="General">
                  <c:v>0.49824276621948599</c:v>
                </c:pt>
                <c:pt idx="1531" formatCode="General">
                  <c:v>0.49827553926054802</c:v>
                </c:pt>
                <c:pt idx="1532" formatCode="General">
                  <c:v>0.49830845873646501</c:v>
                </c:pt>
                <c:pt idx="1533" formatCode="General">
                  <c:v>0.49834145651814499</c:v>
                </c:pt>
                <c:pt idx="1534" formatCode="General">
                  <c:v>0.498374475524545</c:v>
                </c:pt>
                <c:pt idx="1535" formatCode="General">
                  <c:v>0.49840751575300002</c:v>
                </c:pt>
                <c:pt idx="1536" formatCode="General">
                  <c:v>0.498440577200774</c:v>
                </c:pt>
                <c:pt idx="1537" formatCode="General">
                  <c:v>0.49847462525039199</c:v>
                </c:pt>
                <c:pt idx="1538" formatCode="General">
                  <c:v>0.498508815496983</c:v>
                </c:pt>
                <c:pt idx="1539" formatCode="General">
                  <c:v>0.49854302728174299</c:v>
                </c:pt>
                <c:pt idx="1540" formatCode="General">
                  <c:v>0.49857726060067897</c:v>
                </c:pt>
                <c:pt idx="1541" formatCode="General">
                  <c:v>0.49861151544973398</c:v>
                </c:pt>
                <c:pt idx="1542" formatCode="General">
                  <c:v>0.49864579182478003</c:v>
                </c:pt>
                <c:pt idx="1543" formatCode="General">
                  <c:v>0.49868008972162697</c:v>
                </c:pt>
                <c:pt idx="1544" formatCode="General">
                  <c:v>0.498714409136013</c:v>
                </c:pt>
                <c:pt idx="1545" formatCode="General">
                  <c:v>0.49874875006361202</c:v>
                </c:pt>
                <c:pt idx="1546" formatCode="General">
                  <c:v>0.49878311250002899</c:v>
                </c:pt>
                <c:pt idx="1547" formatCode="General">
                  <c:v>0.49881749644080497</c:v>
                </c:pt>
                <c:pt idx="1548" formatCode="General">
                  <c:v>0.49885190188140999</c:v>
                </c:pt>
                <c:pt idx="1549" formatCode="General">
                  <c:v>0.49888632881725198</c:v>
                </c:pt>
                <c:pt idx="1550" formatCode="General">
                  <c:v>0.49892077724366801</c:v>
                </c:pt>
                <c:pt idx="1551" formatCode="General">
                  <c:v>0.49895524715592998</c:v>
                </c:pt>
                <c:pt idx="1552" formatCode="General">
                  <c:v>0.498989738549246</c:v>
                </c:pt>
                <c:pt idx="1553" formatCode="General">
                  <c:v>0.49902425141875301</c:v>
                </c:pt>
                <c:pt idx="1554" formatCode="General">
                  <c:v>0.499058785759524</c:v>
                </c:pt>
                <c:pt idx="1555" formatCode="General">
                  <c:v>0.49909334156656798</c:v>
                </c:pt>
                <c:pt idx="1556" formatCode="General">
                  <c:v>0.49912791883482199</c:v>
                </c:pt>
                <c:pt idx="1557" formatCode="General">
                  <c:v>0.49916251755916302</c:v>
                </c:pt>
                <c:pt idx="1558" formatCode="General">
                  <c:v>0.499197137734397</c:v>
                </c:pt>
                <c:pt idx="1559" formatCode="General">
                  <c:v>0.49923177935526702</c:v>
                </c:pt>
                <c:pt idx="1560" formatCode="General">
                  <c:v>0.49926644241645002</c:v>
                </c:pt>
                <c:pt idx="1561" formatCode="General">
                  <c:v>0.49930312865247001</c:v>
                </c:pt>
                <c:pt idx="1562" formatCode="General">
                  <c:v>0.49934063344844198</c:v>
                </c:pt>
                <c:pt idx="1563" formatCode="General">
                  <c:v>0.499381977110118</c:v>
                </c:pt>
                <c:pt idx="1564" formatCode="General">
                  <c:v>0.49942334026352297</c:v>
                </c:pt>
                <c:pt idx="1565" formatCode="General">
                  <c:v>0.49945998403484299</c:v>
                </c:pt>
                <c:pt idx="1566" formatCode="General">
                  <c:v>0.49949585979544903</c:v>
                </c:pt>
                <c:pt idx="1567" formatCode="General">
                  <c:v>0.49953174753421697</c:v>
                </c:pt>
                <c:pt idx="1568" formatCode="General">
                  <c:v>0.49956764725101399</c:v>
                </c:pt>
                <c:pt idx="1569" formatCode="General">
                  <c:v>0.49960900458306701</c:v>
                </c:pt>
                <c:pt idx="1570" formatCode="General">
                  <c:v>0.49965157973715602</c:v>
                </c:pt>
                <c:pt idx="1571" formatCode="General">
                  <c:v>0.49969416213732998</c:v>
                </c:pt>
                <c:pt idx="1572" formatCode="General">
                  <c:v>0.49973599263111501</c:v>
                </c:pt>
                <c:pt idx="1573" formatCode="General">
                  <c:v>0.49977590938104899</c:v>
                </c:pt>
                <c:pt idx="1574" formatCode="General">
                  <c:v>0.49981583959532</c:v>
                </c:pt>
                <c:pt idx="1575" formatCode="General">
                  <c:v>0.49985578326212399</c:v>
                </c:pt>
                <c:pt idx="1576" formatCode="General">
                  <c:v>0.49989574036964501</c:v>
                </c:pt>
                <c:pt idx="1577" formatCode="General">
                  <c:v>0.49993571090605299</c:v>
                </c:pt>
                <c:pt idx="1578" formatCode="General">
                  <c:v>0.49997569485950699</c:v>
                </c:pt>
                <c:pt idx="1579" formatCode="General">
                  <c:v>0.50001566617506998</c:v>
                </c:pt>
                <c:pt idx="1580" formatCode="General">
                  <c:v>0.500055553865006</c:v>
                </c:pt>
                <c:pt idx="1581" formatCode="General">
                  <c:v>0.50009545446354997</c:v>
                </c:pt>
                <c:pt idx="1582" formatCode="General">
                  <c:v>0.50013536796090796</c:v>
                </c:pt>
                <c:pt idx="1583" formatCode="General">
                  <c:v>0.50017529434727104</c:v>
                </c:pt>
                <c:pt idx="1584" formatCode="General">
                  <c:v>0.50021523361281595</c:v>
                </c:pt>
                <c:pt idx="1585" formatCode="General">
                  <c:v>0.500255185747706</c:v>
                </c:pt>
                <c:pt idx="1586" formatCode="General">
                  <c:v>0.50029515074208997</c:v>
                </c:pt>
                <c:pt idx="1587" formatCode="General">
                  <c:v>0.50033512858610096</c:v>
                </c:pt>
                <c:pt idx="1588" formatCode="General">
                  <c:v>0.50037421608763799</c:v>
                </c:pt>
                <c:pt idx="1589" formatCode="General">
                  <c:v>0.50040677060207805</c:v>
                </c:pt>
                <c:pt idx="1590" formatCode="General">
                  <c:v>0.50043934196031303</c:v>
                </c:pt>
                <c:pt idx="1591" formatCode="General">
                  <c:v>0.50047193015634395</c:v>
                </c:pt>
                <c:pt idx="1592" formatCode="General">
                  <c:v>0.50050453518413496</c:v>
                </c:pt>
                <c:pt idx="1593" formatCode="General">
                  <c:v>0.50053715703761004</c:v>
                </c:pt>
                <c:pt idx="1594" formatCode="General">
                  <c:v>0.50056979571065596</c:v>
                </c:pt>
                <c:pt idx="1595" formatCode="General">
                  <c:v>0.50060245119712099</c:v>
                </c:pt>
                <c:pt idx="1596" formatCode="General">
                  <c:v>0.50063512349081396</c:v>
                </c:pt>
                <c:pt idx="1597" formatCode="General">
                  <c:v>0.50066778341817697</c:v>
                </c:pt>
                <c:pt idx="1598" formatCode="General">
                  <c:v>0.50069817850015097</c:v>
                </c:pt>
                <c:pt idx="1599" formatCode="General">
                  <c:v>0.50072653626599295</c:v>
                </c:pt>
                <c:pt idx="1600" formatCode="General">
                  <c:v>0.50075491220031998</c:v>
                </c:pt>
                <c:pt idx="1601" formatCode="General">
                  <c:v>0.50078330629970003</c:v>
                </c:pt>
                <c:pt idx="1602" formatCode="General">
                  <c:v>0.50081171856065498</c:v>
                </c:pt>
                <c:pt idx="1603" formatCode="General">
                  <c:v>0.50084014897966</c:v>
                </c:pt>
                <c:pt idx="1604" formatCode="General">
                  <c:v>0.50086859755314295</c:v>
                </c:pt>
                <c:pt idx="1605" formatCode="General">
                  <c:v>0.50089706427748404</c:v>
                </c:pt>
                <c:pt idx="1606" formatCode="General">
                  <c:v>0.50092554914901599</c:v>
                </c:pt>
                <c:pt idx="1607" formatCode="General">
                  <c:v>0.500954052164026</c:v>
                </c:pt>
                <c:pt idx="1608" formatCode="General">
                  <c:v>0.50098257331875196</c:v>
                </c:pt>
                <c:pt idx="1609" formatCode="General">
                  <c:v>0.50101111260938602</c:v>
                </c:pt>
                <c:pt idx="1610" formatCode="General">
                  <c:v>0.50103967003207395</c:v>
                </c:pt>
                <c:pt idx="1611" formatCode="General">
                  <c:v>0.50106787421829502</c:v>
                </c:pt>
                <c:pt idx="1612" formatCode="General">
                  <c:v>0.501095523104372</c:v>
                </c:pt>
                <c:pt idx="1613" formatCode="General">
                  <c:v>0.50112318710488002</c:v>
                </c:pt>
                <c:pt idx="1614" formatCode="General">
                  <c:v>0.50115086621439497</c:v>
                </c:pt>
                <c:pt idx="1615" formatCode="General">
                  <c:v>0.50117856042745801</c:v>
                </c:pt>
                <c:pt idx="1616" formatCode="General">
                  <c:v>0.50120626973858196</c:v>
                </c:pt>
                <c:pt idx="1617" formatCode="General">
                  <c:v>0.50123399414225001</c:v>
                </c:pt>
                <c:pt idx="1618" formatCode="General">
                  <c:v>0.50126173363291104</c:v>
                </c:pt>
                <c:pt idx="1619" formatCode="General">
                  <c:v>0.50128948820498698</c:v>
                </c:pt>
                <c:pt idx="1620" formatCode="General">
                  <c:v>0.50130808081279798</c:v>
                </c:pt>
                <c:pt idx="1621" formatCode="General">
                  <c:v>0.50132450216619395</c:v>
                </c:pt>
                <c:pt idx="1622" formatCode="General">
                  <c:v>0.501340931094718</c:v>
                </c:pt>
                <c:pt idx="1623" formatCode="General">
                  <c:v>0.50135736760084904</c:v>
                </c:pt>
                <c:pt idx="1624" formatCode="General">
                  <c:v>0.50137381168705697</c:v>
                </c:pt>
                <c:pt idx="1625" formatCode="General">
                  <c:v>0.50139026335580394</c:v>
                </c:pt>
                <c:pt idx="1626" formatCode="General">
                  <c:v>0.501406722609546</c:v>
                </c:pt>
                <c:pt idx="1627" formatCode="General">
                  <c:v>0.50142024989810197</c:v>
                </c:pt>
                <c:pt idx="1628" formatCode="General">
                  <c:v>0.50143273606726901</c:v>
                </c:pt>
                <c:pt idx="1629" formatCode="General">
                  <c:v>0.50144522782099299</c:v>
                </c:pt>
                <c:pt idx="1630" formatCode="General">
                  <c:v>0.501455576508675</c:v>
                </c:pt>
                <c:pt idx="1631" formatCode="General">
                  <c:v>0.50146583960596902</c:v>
                </c:pt>
                <c:pt idx="1632" formatCode="General">
                  <c:v>0.50147646590998596</c:v>
                </c:pt>
                <c:pt idx="1633" formatCode="General">
                  <c:v>0.50148725934254501</c:v>
                </c:pt>
                <c:pt idx="1634" formatCode="General">
                  <c:v>0.50149805634157296</c:v>
                </c:pt>
                <c:pt idx="1635" formatCode="General">
                  <c:v>0.50150885690995595</c:v>
                </c:pt>
                <c:pt idx="1636" formatCode="General">
                  <c:v>0.50151966105057999</c:v>
                </c:pt>
                <c:pt idx="1637" formatCode="General">
                  <c:v>0.50153046876633101</c:v>
                </c:pt>
                <c:pt idx="1638" formatCode="General">
                  <c:v>0.50154128006009802</c:v>
                </c:pt>
                <c:pt idx="1639" formatCode="General">
                  <c:v>0.50155209493477004</c:v>
                </c:pt>
                <c:pt idx="1640" formatCode="General">
                  <c:v>0.501562913393238</c:v>
                </c:pt>
                <c:pt idx="1641" formatCode="General">
                  <c:v>0.50157373543839501</c:v>
                </c:pt>
                <c:pt idx="1642" formatCode="General">
                  <c:v>0.50158456107313298</c:v>
                </c:pt>
                <c:pt idx="1643" formatCode="General">
                  <c:v>0.50159539030034805</c:v>
                </c:pt>
                <c:pt idx="1644" formatCode="General">
                  <c:v>0.50160622312293501</c:v>
                </c:pt>
                <c:pt idx="1645" formatCode="General">
                  <c:v>0.50161705954378999</c:v>
                </c:pt>
                <c:pt idx="1646" formatCode="General">
                  <c:v>0.501627899565812</c:v>
                </c:pt>
                <c:pt idx="1647" formatCode="General">
                  <c:v>0.50163874319190105</c:v>
                </c:pt>
                <c:pt idx="1648" formatCode="General">
                  <c:v>0.50164959042495605</c:v>
                </c:pt>
                <c:pt idx="1649" formatCode="General">
                  <c:v>0.50166044121158604</c:v>
                </c:pt>
                <c:pt idx="1650" formatCode="General">
                  <c:v>0.50167147878353402</c:v>
                </c:pt>
                <c:pt idx="1651" formatCode="General">
                  <c:v>0.501682580630325</c:v>
                </c:pt>
                <c:pt idx="1652" formatCode="General">
                  <c:v>0.501693647597373</c:v>
                </c:pt>
                <c:pt idx="1653" formatCode="General">
                  <c:v>0.50170467726741397</c:v>
                </c:pt>
                <c:pt idx="1654" formatCode="General">
                  <c:v>0.50171571088514999</c:v>
                </c:pt>
                <c:pt idx="1655" formatCode="General">
                  <c:v>0.50172674845267295</c:v>
                </c:pt>
                <c:pt idx="1656" formatCode="General">
                  <c:v>0.50173778997207497</c:v>
                </c:pt>
                <c:pt idx="1657" formatCode="General">
                  <c:v>0.50174883544544602</c:v>
                </c:pt>
                <c:pt idx="1658" formatCode="General">
                  <c:v>0.50175988487487899</c:v>
                </c:pt>
                <c:pt idx="1659" formatCode="General">
                  <c:v>0.501770938262461</c:v>
                </c:pt>
                <c:pt idx="1660" formatCode="General">
                  <c:v>0.50178199561028303</c:v>
                </c:pt>
                <c:pt idx="1661" formatCode="General">
                  <c:v>0.50179305692042997</c:v>
                </c:pt>
                <c:pt idx="1662" formatCode="General">
                  <c:v>0.50180467452052602</c:v>
                </c:pt>
                <c:pt idx="1663" formatCode="General">
                  <c:v>0.50181781259181801</c:v>
                </c:pt>
                <c:pt idx="1664" formatCode="General">
                  <c:v>0.50183104118186705</c:v>
                </c:pt>
                <c:pt idx="1665" formatCode="General">
                  <c:v>0.50184427339479398</c:v>
                </c:pt>
                <c:pt idx="1666" formatCode="General">
                  <c:v>0.501857509231457</c:v>
                </c:pt>
                <c:pt idx="1667" formatCode="General">
                  <c:v>0.50187074869271597</c:v>
                </c:pt>
                <c:pt idx="1668" formatCode="General">
                  <c:v>0.501883991779428</c:v>
                </c:pt>
                <c:pt idx="1669" formatCode="General">
                  <c:v>0.50189723849244805</c:v>
                </c:pt>
                <c:pt idx="1670" formatCode="General">
                  <c:v>0.50191048883263001</c:v>
                </c:pt>
                <c:pt idx="1671" formatCode="General">
                  <c:v>0.50192374280082497</c:v>
                </c:pt>
                <c:pt idx="1672" formatCode="General">
                  <c:v>0.50193668013489501</c:v>
                </c:pt>
                <c:pt idx="1673" formatCode="General">
                  <c:v>0.50194880813507503</c:v>
                </c:pt>
                <c:pt idx="1674" formatCode="General">
                  <c:v>0.50196093841183598</c:v>
                </c:pt>
                <c:pt idx="1675" formatCode="General">
                  <c:v>0.50197307096538901</c:v>
                </c:pt>
                <c:pt idx="1676" formatCode="General">
                  <c:v>0.50198520579594097</c:v>
                </c:pt>
                <c:pt idx="1677" formatCode="General">
                  <c:v>0.50199734290370002</c:v>
                </c:pt>
                <c:pt idx="1678" formatCode="General">
                  <c:v>0.50200948228887299</c:v>
                </c:pt>
                <c:pt idx="1679" formatCode="General">
                  <c:v>0.50202162395166605</c:v>
                </c:pt>
                <c:pt idx="1680" formatCode="General">
                  <c:v>0.50203376789228504</c:v>
                </c:pt>
                <c:pt idx="1681" formatCode="General">
                  <c:v>0.50204591411093402</c:v>
                </c:pt>
                <c:pt idx="1682" formatCode="General">
                  <c:v>0.50205806260781805</c:v>
                </c:pt>
                <c:pt idx="1683" formatCode="General">
                  <c:v>0.50207021338313995</c:v>
                </c:pt>
                <c:pt idx="1684" formatCode="General">
                  <c:v>0.50208663840388401</c:v>
                </c:pt>
                <c:pt idx="1685" formatCode="General">
                  <c:v>0.50210520301351602</c:v>
                </c:pt>
                <c:pt idx="1686" formatCode="General">
                  <c:v>0.50212377149301102</c:v>
                </c:pt>
                <c:pt idx="1687" formatCode="General">
                  <c:v>0.50214234384121403</c:v>
                </c:pt>
                <c:pt idx="1688" formatCode="General">
                  <c:v>0.50216092005696999</c:v>
                </c:pt>
                <c:pt idx="1689" formatCode="General">
                  <c:v>0.50217950013912005</c:v>
                </c:pt>
                <c:pt idx="1690" formatCode="General">
                  <c:v>0.50219808408650302</c:v>
                </c:pt>
                <c:pt idx="1691" formatCode="General">
                  <c:v>0.50221667189795904</c:v>
                </c:pt>
                <c:pt idx="1692" formatCode="General">
                  <c:v>0.50223180722555905</c:v>
                </c:pt>
                <c:pt idx="1693" formatCode="General">
                  <c:v>0.50224450414924404</c:v>
                </c:pt>
                <c:pt idx="1694" formatCode="General">
                  <c:v>0.50225720621445502</c:v>
                </c:pt>
                <c:pt idx="1695" formatCode="General">
                  <c:v>0.50226992183876296</c:v>
                </c:pt>
                <c:pt idx="1696" formatCode="General">
                  <c:v>0.50228280079461096</c:v>
                </c:pt>
                <c:pt idx="1697" formatCode="General">
                  <c:v>0.50229568482812104</c:v>
                </c:pt>
                <c:pt idx="1698" formatCode="General">
                  <c:v>0.50230857394070605</c:v>
                </c:pt>
                <c:pt idx="1699" formatCode="General">
                  <c:v>0.50232146813377598</c:v>
                </c:pt>
                <c:pt idx="1700" formatCode="General">
                  <c:v>0.50233436740873705</c:v>
                </c:pt>
                <c:pt idx="1701" formatCode="General">
                  <c:v>0.50234729224230201</c:v>
                </c:pt>
                <c:pt idx="1702" formatCode="General">
                  <c:v>0.502360243016024</c:v>
                </c:pt>
                <c:pt idx="1703" formatCode="General">
                  <c:v>0.50237319882539599</c:v>
                </c:pt>
                <c:pt idx="1704" formatCode="General">
                  <c:v>0.50238615967182199</c:v>
                </c:pt>
                <c:pt idx="1705" formatCode="General">
                  <c:v>0.50239912555670396</c:v>
                </c:pt>
                <c:pt idx="1706" formatCode="General">
                  <c:v>0.50241209648144003</c:v>
                </c:pt>
                <c:pt idx="1707" formatCode="General">
                  <c:v>0.50242507244742296</c:v>
                </c:pt>
                <c:pt idx="1708" formatCode="General">
                  <c:v>0.50243805345604597</c:v>
                </c:pt>
                <c:pt idx="1709" formatCode="General">
                  <c:v>0.50245103950869596</c:v>
                </c:pt>
                <c:pt idx="1710" formatCode="General">
                  <c:v>0.50246403060675804</c:v>
                </c:pt>
                <c:pt idx="1711" formatCode="General">
                  <c:v>0.50247727914024098</c:v>
                </c:pt>
                <c:pt idx="1712" formatCode="General">
                  <c:v>0.50249067147999404</c:v>
                </c:pt>
                <c:pt idx="1713" formatCode="General">
                  <c:v>0.502504069761877</c:v>
                </c:pt>
                <c:pt idx="1714" formatCode="General">
                  <c:v>0.50251747398965296</c:v>
                </c:pt>
                <c:pt idx="1715" formatCode="General">
                  <c:v>0.50253088416708003</c:v>
                </c:pt>
                <c:pt idx="1716" formatCode="General">
                  <c:v>0.50254430029791597</c:v>
                </c:pt>
                <c:pt idx="1717" formatCode="General">
                  <c:v>0.50255772238591501</c:v>
                </c:pt>
                <c:pt idx="1718" formatCode="General">
                  <c:v>0.50257127814314595</c:v>
                </c:pt>
                <c:pt idx="1719" formatCode="General">
                  <c:v>0.50258651826942902</c:v>
                </c:pt>
                <c:pt idx="1720" formatCode="General">
                  <c:v>0.50260176427428804</c:v>
                </c:pt>
                <c:pt idx="1721" formatCode="General">
                  <c:v>0.50261701616065402</c:v>
                </c:pt>
                <c:pt idx="1722" formatCode="General">
                  <c:v>0.50263227393145304</c:v>
                </c:pt>
                <c:pt idx="1723" formatCode="General">
                  <c:v>0.502647537589611</c:v>
                </c:pt>
                <c:pt idx="1724" formatCode="General">
                  <c:v>0.50266256430258904</c:v>
                </c:pt>
                <c:pt idx="1725" formatCode="General">
                  <c:v>0.50267738260792705</c:v>
                </c:pt>
                <c:pt idx="1726" formatCode="General">
                  <c:v>0.50269178998275998</c:v>
                </c:pt>
                <c:pt idx="1727" formatCode="General">
                  <c:v>0.50270620305633096</c:v>
                </c:pt>
                <c:pt idx="1728" formatCode="General">
                  <c:v>0.50272062183255195</c:v>
                </c:pt>
                <c:pt idx="1729" formatCode="General">
                  <c:v>0.50273504631534005</c:v>
                </c:pt>
                <c:pt idx="1730" formatCode="General">
                  <c:v>0.50274947650860602</c:v>
                </c:pt>
                <c:pt idx="1731" formatCode="General">
                  <c:v>0.50276391241626195</c:v>
                </c:pt>
                <c:pt idx="1732" formatCode="General">
                  <c:v>0.50277835404221904</c:v>
                </c:pt>
                <c:pt idx="1733" formatCode="General">
                  <c:v>0.50279280139038496</c:v>
                </c:pt>
                <c:pt idx="1734" formatCode="General">
                  <c:v>0.50280725446466901</c:v>
                </c:pt>
                <c:pt idx="1735" formatCode="General">
                  <c:v>0.50282171326897696</c:v>
                </c:pt>
                <c:pt idx="1736" formatCode="General">
                  <c:v>0.50283618257929497</c:v>
                </c:pt>
                <c:pt idx="1737" formatCode="General">
                  <c:v>0.50285068655553</c:v>
                </c:pt>
                <c:pt idx="1738" formatCode="General">
                  <c:v>0.50286519619417802</c:v>
                </c:pt>
                <c:pt idx="1739" formatCode="General">
                  <c:v>0.50287971149911403</c:v>
                </c:pt>
                <c:pt idx="1740" formatCode="General">
                  <c:v>0.50289423247420995</c:v>
                </c:pt>
                <c:pt idx="1741" formatCode="General">
                  <c:v>0.50290875912333699</c:v>
                </c:pt>
                <c:pt idx="1742" formatCode="General">
                  <c:v>0.50292329145036696</c:v>
                </c:pt>
                <c:pt idx="1743" formatCode="General">
                  <c:v>0.50293782945916699</c:v>
                </c:pt>
                <c:pt idx="1744" formatCode="General">
                  <c:v>0.50295237315360597</c:v>
                </c:pt>
                <c:pt idx="1745" formatCode="General">
                  <c:v>0.50296692253755004</c:v>
                </c:pt>
                <c:pt idx="1746" formatCode="General">
                  <c:v>0.502981477614865</c:v>
                </c:pt>
                <c:pt idx="1747" formatCode="General">
                  <c:v>0.50299603838941298</c:v>
                </c:pt>
                <c:pt idx="1748" formatCode="General">
                  <c:v>0.503010604865057</c:v>
                </c:pt>
                <c:pt idx="1749" formatCode="General">
                  <c:v>0.50302517704565997</c:v>
                </c:pt>
                <c:pt idx="1750" formatCode="General">
                  <c:v>0.50303967811513195</c:v>
                </c:pt>
                <c:pt idx="1751" formatCode="General">
                  <c:v>0.50305416019484805</c:v>
                </c:pt>
                <c:pt idx="1752" formatCode="General">
                  <c:v>0.50306864785443595</c:v>
                </c:pt>
                <c:pt idx="1753" formatCode="General">
                  <c:v>0.503084953184606</c:v>
                </c:pt>
                <c:pt idx="1754" formatCode="General">
                  <c:v>0.50310130222719296</c:v>
                </c:pt>
                <c:pt idx="1755" formatCode="General">
                  <c:v>0.50311765762985905</c:v>
                </c:pt>
                <c:pt idx="1756" formatCode="General">
                  <c:v>0.50313401939508795</c:v>
                </c:pt>
                <c:pt idx="1757" formatCode="General">
                  <c:v>0.50315038752535801</c:v>
                </c:pt>
                <c:pt idx="1758" formatCode="General">
                  <c:v>0.50316676202314603</c:v>
                </c:pt>
                <c:pt idx="1759" formatCode="General">
                  <c:v>0.50318314289092003</c:v>
                </c:pt>
                <c:pt idx="1760" formatCode="General">
                  <c:v>0.50319953013114604</c:v>
                </c:pt>
                <c:pt idx="1761" formatCode="General">
                  <c:v>0.50321592374628499</c:v>
                </c:pt>
                <c:pt idx="1762" formatCode="General">
                  <c:v>0.50323232373879201</c:v>
                </c:pt>
                <c:pt idx="1763" formatCode="General">
                  <c:v>0.50324873011111804</c:v>
                </c:pt>
                <c:pt idx="1764" formatCode="General">
                  <c:v>0.503265142865709</c:v>
                </c:pt>
                <c:pt idx="1765" formatCode="General">
                  <c:v>0.50328216790355396</c:v>
                </c:pt>
                <c:pt idx="1766" formatCode="General">
                  <c:v>0.50329959284935299</c:v>
                </c:pt>
                <c:pt idx="1767" formatCode="General">
                  <c:v>0.50331702379525001</c:v>
                </c:pt>
                <c:pt idx="1768" formatCode="General">
                  <c:v>0.50333446074435695</c:v>
                </c:pt>
                <c:pt idx="1769" formatCode="General">
                  <c:v>0.503351903699785</c:v>
                </c:pt>
                <c:pt idx="1770" formatCode="General">
                  <c:v>0.503369352664642</c:v>
                </c:pt>
                <c:pt idx="1771" formatCode="General">
                  <c:v>0.50338680764202903</c:v>
                </c:pt>
                <c:pt idx="1772" formatCode="General">
                  <c:v>0.50340454075332597</c:v>
                </c:pt>
                <c:pt idx="1773" formatCode="General">
                  <c:v>0.50342251678551397</c:v>
                </c:pt>
                <c:pt idx="1774" formatCode="General">
                  <c:v>0.50344049978326799</c:v>
                </c:pt>
                <c:pt idx="1775" formatCode="General">
                  <c:v>0.503458489750369</c:v>
                </c:pt>
                <c:pt idx="1776" formatCode="General">
                  <c:v>0.50347648669059597</c:v>
                </c:pt>
                <c:pt idx="1777" formatCode="General">
                  <c:v>0.50349462571271597</c:v>
                </c:pt>
                <c:pt idx="1778" formatCode="General">
                  <c:v>0.50351291588056302</c:v>
                </c:pt>
                <c:pt idx="1779" formatCode="General">
                  <c:v>0.50353121386090105</c:v>
                </c:pt>
                <c:pt idx="1780" formatCode="General">
                  <c:v>0.503549519655491</c:v>
                </c:pt>
                <c:pt idx="1781" formatCode="General">
                  <c:v>0.50356783326608601</c:v>
                </c:pt>
                <c:pt idx="1782" formatCode="General">
                  <c:v>0.50358615469442802</c:v>
                </c:pt>
                <c:pt idx="1783" formatCode="General">
                  <c:v>0.50360448394225199</c:v>
                </c:pt>
                <c:pt idx="1784" formatCode="General">
                  <c:v>0.50362282101128497</c:v>
                </c:pt>
                <c:pt idx="1785" formatCode="General">
                  <c:v>0.50363969474215198</c:v>
                </c:pt>
                <c:pt idx="1786" formatCode="General">
                  <c:v>0.50365440742964496</c:v>
                </c:pt>
                <c:pt idx="1787" formatCode="General">
                  <c:v>0.50366912950499598</c:v>
                </c:pt>
                <c:pt idx="1788" formatCode="General">
                  <c:v>0.503683860972715</c:v>
                </c:pt>
                <c:pt idx="1789" formatCode="General">
                  <c:v>0.50369860183729998</c:v>
                </c:pt>
                <c:pt idx="1790" formatCode="General">
                  <c:v>0.50371335210323898</c:v>
                </c:pt>
                <c:pt idx="1791" formatCode="General">
                  <c:v>0.50372811177500898</c:v>
                </c:pt>
                <c:pt idx="1792" formatCode="General">
                  <c:v>0.50374288085707697</c:v>
                </c:pt>
                <c:pt idx="1793" formatCode="General">
                  <c:v>0.50375730278866604</c:v>
                </c:pt>
                <c:pt idx="1794" formatCode="General">
                  <c:v>0.50377098772142004</c:v>
                </c:pt>
                <c:pt idx="1795" formatCode="General">
                  <c:v>0.50378468229048901</c:v>
                </c:pt>
                <c:pt idx="1796" formatCode="General">
                  <c:v>0.50379821222508403</c:v>
                </c:pt>
                <c:pt idx="1797" formatCode="General">
                  <c:v>0.50381206041083804</c:v>
                </c:pt>
                <c:pt idx="1798" formatCode="General">
                  <c:v>0.50382591792474396</c:v>
                </c:pt>
                <c:pt idx="1799" formatCode="General">
                  <c:v>0.50383978477286395</c:v>
                </c:pt>
                <c:pt idx="1800" formatCode="General">
                  <c:v>0.50385366096124995</c:v>
                </c:pt>
                <c:pt idx="1801" formatCode="General">
                  <c:v>0.50386754649594701</c:v>
                </c:pt>
                <c:pt idx="1802" formatCode="General">
                  <c:v>0.50388144138299196</c:v>
                </c:pt>
                <c:pt idx="1803" formatCode="General">
                  <c:v>0.50389534562841398</c:v>
                </c:pt>
                <c:pt idx="1804" formatCode="General">
                  <c:v>0.50390925923823504</c:v>
                </c:pt>
                <c:pt idx="1805" formatCode="General">
                  <c:v>0.50392318221846699</c:v>
                </c:pt>
                <c:pt idx="1806" formatCode="General">
                  <c:v>0.50393711457511503</c:v>
                </c:pt>
                <c:pt idx="1807" formatCode="General">
                  <c:v>0.50395105631417703</c:v>
                </c:pt>
                <c:pt idx="1808" formatCode="General">
                  <c:v>0.50396500744164097</c:v>
                </c:pt>
                <c:pt idx="1809" formatCode="General">
                  <c:v>0.50397896796348896</c:v>
                </c:pt>
                <c:pt idx="1810" formatCode="General">
                  <c:v>0.50399293788569299</c:v>
                </c:pt>
                <c:pt idx="1811" formatCode="General">
                  <c:v>0.50400691721421698</c:v>
                </c:pt>
                <c:pt idx="1812" formatCode="General">
                  <c:v>0.50402090595501703</c:v>
                </c:pt>
                <c:pt idx="1813" formatCode="General">
                  <c:v>0.50403490411404195</c:v>
                </c:pt>
                <c:pt idx="1814" formatCode="General">
                  <c:v>0.50404944237045501</c:v>
                </c:pt>
                <c:pt idx="1815" formatCode="General">
                  <c:v>0.50406823580283</c:v>
                </c:pt>
                <c:pt idx="1816" formatCode="General">
                  <c:v>0.50408703931612997</c:v>
                </c:pt>
                <c:pt idx="1817" formatCode="General">
                  <c:v>0.50410006964531096</c:v>
                </c:pt>
                <c:pt idx="1818" formatCode="General">
                  <c:v>0.50411199418629704</c:v>
                </c:pt>
                <c:pt idx="1819" formatCode="General">
                  <c:v>0.50412392770080705</c:v>
                </c:pt>
                <c:pt idx="1820" formatCode="General">
                  <c:v>0.504135870194379</c:v>
                </c:pt>
                <c:pt idx="1821" formatCode="General">
                  <c:v>0.50414782167254701</c:v>
                </c:pt>
                <c:pt idx="1822" formatCode="General">
                  <c:v>0.50415978214083601</c:v>
                </c:pt>
                <c:pt idx="1823" formatCode="General">
                  <c:v>0.50417175160476402</c:v>
                </c:pt>
                <c:pt idx="1824" formatCode="General">
                  <c:v>0.50418373006983996</c:v>
                </c:pt>
                <c:pt idx="1825" formatCode="General">
                  <c:v>0.504195717541567</c:v>
                </c:pt>
                <c:pt idx="1826" formatCode="General">
                  <c:v>0.50420863952669703</c:v>
                </c:pt>
                <c:pt idx="1827" formatCode="General">
                  <c:v>0.50422156934977203</c:v>
                </c:pt>
                <c:pt idx="1828" formatCode="General">
                  <c:v>0.50423450701550998</c:v>
                </c:pt>
                <c:pt idx="1829" formatCode="General">
                  <c:v>0.504247113154774</c:v>
                </c:pt>
                <c:pt idx="1830" formatCode="General">
                  <c:v>0.50425846706253596</c:v>
                </c:pt>
                <c:pt idx="1831" formatCode="General">
                  <c:v>0.50426982956516797</c:v>
                </c:pt>
                <c:pt idx="1832" formatCode="General">
                  <c:v>0.50428120066611304</c:v>
                </c:pt>
                <c:pt idx="1833" formatCode="General">
                  <c:v>0.50429258036880398</c:v>
                </c:pt>
                <c:pt idx="1834" formatCode="General">
                  <c:v>0.50430396867666305</c:v>
                </c:pt>
                <c:pt idx="1835" formatCode="General">
                  <c:v>0.50431536559310597</c:v>
                </c:pt>
                <c:pt idx="1836" formatCode="General">
                  <c:v>0.50432677112153601</c:v>
                </c:pt>
                <c:pt idx="1837" formatCode="General">
                  <c:v>0.50433818526534901</c:v>
                </c:pt>
                <c:pt idx="1838" formatCode="General">
                  <c:v>0.50434938059489198</c:v>
                </c:pt>
                <c:pt idx="1839" formatCode="General">
                  <c:v>0.50436021997762304</c:v>
                </c:pt>
                <c:pt idx="1840" formatCode="General">
                  <c:v>0.50437106635316697</c:v>
                </c:pt>
                <c:pt idx="1841" formatCode="General">
                  <c:v>0.50438191972390201</c:v>
                </c:pt>
                <c:pt idx="1842" formatCode="General">
                  <c:v>0.50439278009219601</c:v>
                </c:pt>
                <c:pt idx="1843" formatCode="General">
                  <c:v>0.504403647460413</c:v>
                </c:pt>
                <c:pt idx="1844" formatCode="General">
                  <c:v>0.50441452183091096</c:v>
                </c:pt>
                <c:pt idx="1845" formatCode="General">
                  <c:v>0.50442540320604001</c:v>
                </c:pt>
                <c:pt idx="1846" formatCode="General">
                  <c:v>0.50443629158814296</c:v>
                </c:pt>
                <c:pt idx="1847" formatCode="General">
                  <c:v>0.50444718697956004</c:v>
                </c:pt>
                <c:pt idx="1848" formatCode="General">
                  <c:v>0.50445808938262104</c:v>
                </c:pt>
                <c:pt idx="1849" formatCode="General">
                  <c:v>0.50446899879965101</c:v>
                </c:pt>
                <c:pt idx="1850" formatCode="General">
                  <c:v>0.50447991523296998</c:v>
                </c:pt>
                <c:pt idx="1851" formatCode="General">
                  <c:v>0.50449083868488998</c:v>
                </c:pt>
                <c:pt idx="1852" formatCode="General">
                  <c:v>0.50450176915771605</c:v>
                </c:pt>
                <c:pt idx="1853" formatCode="General">
                  <c:v>0.50451356628142296</c:v>
                </c:pt>
                <c:pt idx="1854" formatCode="General">
                  <c:v>0.50452837872121203</c:v>
                </c:pt>
                <c:pt idx="1855" formatCode="General">
                  <c:v>0.50454319752244503</c:v>
                </c:pt>
                <c:pt idx="1856" formatCode="General">
                  <c:v>0.50456173947998295</c:v>
                </c:pt>
                <c:pt idx="1857" formatCode="General">
                  <c:v>0.50458048789726595</c:v>
                </c:pt>
                <c:pt idx="1858" formatCode="General">
                  <c:v>0.50459924513355403</c:v>
                </c:pt>
                <c:pt idx="1859" formatCode="General">
                  <c:v>0.50461839284027599</c:v>
                </c:pt>
                <c:pt idx="1860" formatCode="General">
                  <c:v>0.50463952847079996</c:v>
                </c:pt>
                <c:pt idx="1861" formatCode="General">
                  <c:v>0.50466067168157103</c:v>
                </c:pt>
                <c:pt idx="1862" formatCode="General">
                  <c:v>0.50468182246562798</c:v>
                </c:pt>
                <c:pt idx="1863" formatCode="General">
                  <c:v>0.50470298081600595</c:v>
                </c:pt>
                <c:pt idx="1864" formatCode="General">
                  <c:v>0.50472414672574295</c:v>
                </c:pt>
                <c:pt idx="1865" formatCode="General">
                  <c:v>0.50474536224927802</c:v>
                </c:pt>
                <c:pt idx="1866" formatCode="General">
                  <c:v>0.50476696017220002</c:v>
                </c:pt>
                <c:pt idx="1867" formatCode="General">
                  <c:v>0.50478856655522697</c:v>
                </c:pt>
                <c:pt idx="1868" formatCode="General">
                  <c:v>0.50481018139110401</c:v>
                </c:pt>
                <c:pt idx="1869" formatCode="General">
                  <c:v>0.50483180467257105</c:v>
                </c:pt>
                <c:pt idx="1870" formatCode="General">
                  <c:v>0.50485343639237001</c:v>
                </c:pt>
                <c:pt idx="1871" formatCode="General">
                  <c:v>0.50487507654323704</c:v>
                </c:pt>
                <c:pt idx="1872" formatCode="General">
                  <c:v>0.50489672511790695</c:v>
                </c:pt>
                <c:pt idx="1873" formatCode="General">
                  <c:v>0.504918382109113</c:v>
                </c:pt>
                <c:pt idx="1874" formatCode="General">
                  <c:v>0.50494004750958399</c:v>
                </c:pt>
                <c:pt idx="1875" formatCode="General">
                  <c:v>0.50496172131204797</c:v>
                </c:pt>
                <c:pt idx="1876" formatCode="General">
                  <c:v>0.50498340350923099</c:v>
                </c:pt>
                <c:pt idx="1877" formatCode="General">
                  <c:v>0.50500509409385597</c:v>
                </c:pt>
                <c:pt idx="1878" formatCode="General">
                  <c:v>0.50502679305864595</c:v>
                </c:pt>
                <c:pt idx="1879" formatCode="General">
                  <c:v>0.50504850039631799</c:v>
                </c:pt>
                <c:pt idx="1880" formatCode="General">
                  <c:v>0.50507021609959002</c:v>
                </c:pt>
                <c:pt idx="1881" formatCode="General">
                  <c:v>0.50509194016117698</c:v>
                </c:pt>
                <c:pt idx="1882" formatCode="General">
                  <c:v>0.50511367257379303</c:v>
                </c:pt>
                <c:pt idx="1883" formatCode="General">
                  <c:v>0.50513828095956603</c:v>
                </c:pt>
                <c:pt idx="1884" formatCode="General">
                  <c:v>0.50516311350700605</c:v>
                </c:pt>
                <c:pt idx="1885" formatCode="General">
                  <c:v>0.50518795193390997</c:v>
                </c:pt>
                <c:pt idx="1886" formatCode="General">
                  <c:v>0.505212796233933</c:v>
                </c:pt>
                <c:pt idx="1887" formatCode="General">
                  <c:v>0.50523600019668402</c:v>
                </c:pt>
                <c:pt idx="1888" formatCode="General">
                  <c:v>0.50525826989874101</c:v>
                </c:pt>
                <c:pt idx="1889" formatCode="General">
                  <c:v>0.50528054614859996</c:v>
                </c:pt>
                <c:pt idx="1890" formatCode="General">
                  <c:v>0.50530282894088896</c:v>
                </c:pt>
                <c:pt idx="1891" formatCode="General">
                  <c:v>0.50532511827023596</c:v>
                </c:pt>
                <c:pt idx="1892" formatCode="General">
                  <c:v>0.50534741413126405</c:v>
                </c:pt>
                <c:pt idx="1893" formatCode="General">
                  <c:v>0.50536971651859997</c:v>
                </c:pt>
                <c:pt idx="1894" formatCode="General">
                  <c:v>0.50539202542686901</c:v>
                </c:pt>
                <c:pt idx="1895" formatCode="General">
                  <c:v>0.50541434085069603</c:v>
                </c:pt>
                <c:pt idx="1896" formatCode="General">
                  <c:v>0.50543803687115296</c:v>
                </c:pt>
                <c:pt idx="1897" formatCode="General">
                  <c:v>0.50546208720609598</c:v>
                </c:pt>
                <c:pt idx="1898" formatCode="General">
                  <c:v>0.50548614397341596</c:v>
                </c:pt>
                <c:pt idx="1899" formatCode="General">
                  <c:v>0.50551020716776596</c:v>
                </c:pt>
                <c:pt idx="1900" formatCode="General">
                  <c:v>0.50553427678379703</c:v>
                </c:pt>
                <c:pt idx="1901" formatCode="General">
                  <c:v>0.50555647915565904</c:v>
                </c:pt>
                <c:pt idx="1902" formatCode="General">
                  <c:v>0.50557805529007505</c:v>
                </c:pt>
                <c:pt idx="1903" formatCode="General">
                  <c:v>0.50559963822420295</c:v>
                </c:pt>
                <c:pt idx="1904" formatCode="General">
                  <c:v>0.50562122795187403</c:v>
                </c:pt>
                <c:pt idx="1905" formatCode="General">
                  <c:v>0.50564282446692199</c:v>
                </c:pt>
                <c:pt idx="1906" formatCode="General">
                  <c:v>0.50566442776317699</c:v>
                </c:pt>
                <c:pt idx="1907" formatCode="General">
                  <c:v>0.50568603783447497</c:v>
                </c:pt>
                <c:pt idx="1908" formatCode="General">
                  <c:v>0.50570765467464895</c:v>
                </c:pt>
                <c:pt idx="1909" formatCode="General">
                  <c:v>0.50572927754619401</c:v>
                </c:pt>
                <c:pt idx="1910" formatCode="General">
                  <c:v>0.50575090338048501</c:v>
                </c:pt>
                <c:pt idx="1911" formatCode="General">
                  <c:v>0.50577253596520699</c:v>
                </c:pt>
                <c:pt idx="1912" formatCode="General">
                  <c:v>0.50579417529422499</c:v>
                </c:pt>
                <c:pt idx="1913" formatCode="General">
                  <c:v>0.50581582136140402</c:v>
                </c:pt>
                <c:pt idx="1914" formatCode="General">
                  <c:v>0.50583720495729101</c:v>
                </c:pt>
                <c:pt idx="1915" formatCode="General">
                  <c:v>0.50585644206946501</c:v>
                </c:pt>
                <c:pt idx="1916" formatCode="General">
                  <c:v>0.50587568665234395</c:v>
                </c:pt>
                <c:pt idx="1917" formatCode="General">
                  <c:v>0.50589493870037505</c:v>
                </c:pt>
                <c:pt idx="1918" formatCode="General">
                  <c:v>0.50591419820800398</c:v>
                </c:pt>
                <c:pt idx="1919" formatCode="General">
                  <c:v>0.50593346516967297</c:v>
                </c:pt>
                <c:pt idx="1920" formatCode="General">
                  <c:v>0.50595143986778002</c:v>
                </c:pt>
                <c:pt idx="1921" formatCode="General">
                  <c:v>0.50596643069940805</c:v>
                </c:pt>
                <c:pt idx="1922" formatCode="General">
                  <c:v>0.505981425944525</c:v>
                </c:pt>
                <c:pt idx="1923" formatCode="General">
                  <c:v>0.50599642560068803</c:v>
                </c:pt>
                <c:pt idx="1924" formatCode="General">
                  <c:v>0.50601142966545498</c:v>
                </c:pt>
                <c:pt idx="1925" formatCode="General">
                  <c:v>0.50602643813638004</c:v>
                </c:pt>
                <c:pt idx="1926" formatCode="General">
                  <c:v>0.50604145101101805</c:v>
                </c:pt>
                <c:pt idx="1927" formatCode="General">
                  <c:v>0.50605646828692397</c:v>
                </c:pt>
                <c:pt idx="1928" formatCode="General">
                  <c:v>0.50607148996164897</c:v>
                </c:pt>
                <c:pt idx="1929" formatCode="General">
                  <c:v>0.50608651603274502</c:v>
                </c:pt>
                <c:pt idx="1930" formatCode="General">
                  <c:v>0.50610154649776196</c:v>
                </c:pt>
                <c:pt idx="1931" formatCode="General">
                  <c:v>0.506116154617407</c:v>
                </c:pt>
                <c:pt idx="1932" formatCode="General">
                  <c:v>0.506128970865376</c:v>
                </c:pt>
                <c:pt idx="1933" formatCode="General">
                  <c:v>0.506141792385017</c:v>
                </c:pt>
                <c:pt idx="1934" formatCode="General">
                  <c:v>0.50615461917721505</c:v>
                </c:pt>
                <c:pt idx="1935" formatCode="General">
                  <c:v>0.50616745124285001</c:v>
                </c:pt>
                <c:pt idx="1936" formatCode="General">
                  <c:v>0.50617939605363205</c:v>
                </c:pt>
                <c:pt idx="1937" formatCode="General">
                  <c:v>0.50619124505830304</c:v>
                </c:pt>
                <c:pt idx="1938" formatCode="General">
                  <c:v>0.50620309849883505</c:v>
                </c:pt>
                <c:pt idx="1939" formatCode="General">
                  <c:v>0.50621495637539704</c:v>
                </c:pt>
                <c:pt idx="1940" formatCode="General">
                  <c:v>0.506226818688157</c:v>
                </c:pt>
                <c:pt idx="1941" formatCode="General">
                  <c:v>0.50623868543727801</c:v>
                </c:pt>
                <c:pt idx="1942" formatCode="General">
                  <c:v>0.50625055662292195</c:v>
                </c:pt>
                <c:pt idx="1943" formatCode="General">
                  <c:v>0.50626243224524703</c:v>
                </c:pt>
                <c:pt idx="1944" formatCode="General">
                  <c:v>0.506274312304408</c:v>
                </c:pt>
                <c:pt idx="1945" formatCode="General">
                  <c:v>0.50628619680055797</c:v>
                </c:pt>
                <c:pt idx="1946" formatCode="General">
                  <c:v>0.50629808573384705</c:v>
                </c:pt>
                <c:pt idx="1947" formatCode="General">
                  <c:v>0.50630997910442099</c:v>
                </c:pt>
                <c:pt idx="1948" formatCode="General">
                  <c:v>0.50632187691242303</c:v>
                </c:pt>
                <c:pt idx="1949" formatCode="General">
                  <c:v>0.50633377915799505</c:v>
                </c:pt>
                <c:pt idx="1950" formatCode="General">
                  <c:v>0.50634568584127504</c:v>
                </c:pt>
                <c:pt idx="1951" formatCode="General">
                  <c:v>0.50635759696239702</c:v>
                </c:pt>
                <c:pt idx="1952" formatCode="General">
                  <c:v>0.50636951252149298</c:v>
                </c:pt>
                <c:pt idx="1953" formatCode="General">
                  <c:v>0.50638143251869305</c:v>
                </c:pt>
                <c:pt idx="1954" formatCode="General">
                  <c:v>0.50639335695412402</c:v>
                </c:pt>
                <c:pt idx="1955" formatCode="General">
                  <c:v>0.506405285827908</c:v>
                </c:pt>
                <c:pt idx="1956" formatCode="General">
                  <c:v>0.50641721914016902</c:v>
                </c:pt>
                <c:pt idx="1957" formatCode="General">
                  <c:v>0.50642915689101997</c:v>
                </c:pt>
                <c:pt idx="1958" formatCode="General">
                  <c:v>0.506441099080577</c:v>
                </c:pt>
                <c:pt idx="1959" formatCode="General">
                  <c:v>0.50644814977780395</c:v>
                </c:pt>
                <c:pt idx="1960" formatCode="General">
                  <c:v>0.50645477430354902</c:v>
                </c:pt>
                <c:pt idx="1961" formatCode="General">
                  <c:v>0.50646140306325305</c:v>
                </c:pt>
                <c:pt idx="1962" formatCode="General">
                  <c:v>0.50646803605926605</c:v>
                </c:pt>
                <c:pt idx="1963" formatCode="General">
                  <c:v>0.50647467329393903</c:v>
                </c:pt>
                <c:pt idx="1964" formatCode="General">
                  <c:v>0.50648131476961999</c:v>
                </c:pt>
                <c:pt idx="1965" formatCode="General">
                  <c:v>0.50648796048865596</c:v>
                </c:pt>
                <c:pt idx="1966" formatCode="General">
                  <c:v>0.50649461045339395</c:v>
                </c:pt>
                <c:pt idx="1967" formatCode="General">
                  <c:v>0.50650126466617895</c:v>
                </c:pt>
                <c:pt idx="1968" formatCode="General">
                  <c:v>0.50650732808304799</c:v>
                </c:pt>
                <c:pt idx="1969" formatCode="General">
                  <c:v>0.50651214887845597</c:v>
                </c:pt>
                <c:pt idx="1970" formatCode="General">
                  <c:v>0.50651697242298299</c:v>
                </c:pt>
                <c:pt idx="1971" formatCode="General">
                  <c:v>0.50652179871818903</c:v>
                </c:pt>
                <c:pt idx="1972" formatCode="General">
                  <c:v>0.50652662776563495</c:v>
                </c:pt>
                <c:pt idx="1973" formatCode="General">
                  <c:v>0.50653145956688395</c:v>
                </c:pt>
                <c:pt idx="1974" formatCode="General">
                  <c:v>0.50653649587421301</c:v>
                </c:pt>
                <c:pt idx="1975" formatCode="General">
                  <c:v>0.50654172432890199</c:v>
                </c:pt>
                <c:pt idx="1976" formatCode="General">
                  <c:v>0.50654711223221904</c:v>
                </c:pt>
                <c:pt idx="1977" formatCode="General">
                  <c:v>0.50655299355882299</c:v>
                </c:pt>
                <c:pt idx="1978" formatCode="General">
                  <c:v>0.50655887639173303</c:v>
                </c:pt>
                <c:pt idx="1979" formatCode="General">
                  <c:v>0.50656459616070404</c:v>
                </c:pt>
                <c:pt idx="1980" formatCode="General">
                  <c:v>0.50657031202381497</c:v>
                </c:pt>
                <c:pt idx="1981" formatCode="General">
                  <c:v>0.50657602912074295</c:v>
                </c:pt>
                <c:pt idx="1982" formatCode="General">
                  <c:v>0.50658174745248596</c:v>
                </c:pt>
                <c:pt idx="1983" formatCode="General">
                  <c:v>0.50658746702004498</c:v>
                </c:pt>
                <c:pt idx="1984" formatCode="General">
                  <c:v>0.50659318782441898</c:v>
                </c:pt>
                <c:pt idx="1985" formatCode="General">
                  <c:v>0.50659890986661005</c:v>
                </c:pt>
                <c:pt idx="1986" formatCode="General">
                  <c:v>0.50660463314762005</c:v>
                </c:pt>
                <c:pt idx="1987" formatCode="General">
                  <c:v>0.50661035766845297</c:v>
                </c:pt>
                <c:pt idx="1988" formatCode="General">
                  <c:v>0.506616083430112</c:v>
                </c:pt>
                <c:pt idx="1989" formatCode="General">
                  <c:v>0.50662181043360299</c:v>
                </c:pt>
                <c:pt idx="1990" formatCode="General">
                  <c:v>0.50662753867993005</c:v>
                </c:pt>
                <c:pt idx="1991" formatCode="General">
                  <c:v>0.50663524920333702</c:v>
                </c:pt>
                <c:pt idx="1992" formatCode="General">
                  <c:v>0.506643315894997</c:v>
                </c:pt>
                <c:pt idx="1993" formatCode="General">
                  <c:v>0.50665138509639995</c:v>
                </c:pt>
                <c:pt idx="1994" formatCode="General">
                  <c:v>0.50665945680931201</c:v>
                </c:pt>
                <c:pt idx="1995" formatCode="General">
                  <c:v>0.506667531035501</c:v>
                </c:pt>
                <c:pt idx="1996" formatCode="General">
                  <c:v>0.50667518766453001</c:v>
                </c:pt>
                <c:pt idx="1997" formatCode="General">
                  <c:v>0.50668183299749603</c:v>
                </c:pt>
                <c:pt idx="1998" formatCode="General">
                  <c:v>0.50668848123786103</c:v>
                </c:pt>
                <c:pt idx="1999" formatCode="General">
                  <c:v>0.50669513238796304</c:v>
                </c:pt>
                <c:pt idx="2000" formatCode="General">
                  <c:v>0.50670178645013697</c:v>
                </c:pt>
                <c:pt idx="2001" formatCode="General">
                  <c:v>0.50670913832318099</c:v>
                </c:pt>
                <c:pt idx="2002" formatCode="General">
                  <c:v>0.50671720207700299</c:v>
                </c:pt>
                <c:pt idx="2003" formatCode="General">
                  <c:v>0.50672526859619504</c:v>
                </c:pt>
                <c:pt idx="2004" formatCode="General">
                  <c:v>0.50673333788165398</c:v>
                </c:pt>
                <c:pt idx="2005" formatCode="General">
                  <c:v>0.50674140993427597</c:v>
                </c:pt>
                <c:pt idx="2006" formatCode="General">
                  <c:v>0.50674948475495496</c:v>
                </c:pt>
                <c:pt idx="2007" formatCode="General">
                  <c:v>0.50675756234458802</c:v>
                </c:pt>
                <c:pt idx="2008" formatCode="General">
                  <c:v>0.50676564270406499</c:v>
                </c:pt>
                <c:pt idx="2009" formatCode="General">
                  <c:v>0.50677372583428204</c:v>
                </c:pt>
                <c:pt idx="2010" formatCode="General">
                  <c:v>0.50678181173612902</c:v>
                </c:pt>
                <c:pt idx="2011" formatCode="General">
                  <c:v>0.50679030165179295</c:v>
                </c:pt>
                <c:pt idx="2012" formatCode="General">
                  <c:v>0.50679941249435401</c:v>
                </c:pt>
                <c:pt idx="2013" formatCode="General">
                  <c:v>0.50680852734471404</c:v>
                </c:pt>
                <c:pt idx="2014" formatCode="General">
                  <c:v>0.50681764620471403</c:v>
                </c:pt>
                <c:pt idx="2015" formatCode="General">
                  <c:v>0.50682676907619695</c:v>
                </c:pt>
                <c:pt idx="2016" formatCode="General">
                  <c:v>0.50683589596100298</c:v>
                </c:pt>
                <c:pt idx="2017" formatCode="General">
                  <c:v>0.50684502686097299</c:v>
                </c:pt>
                <c:pt idx="2018" formatCode="General">
                  <c:v>0.50685416177794296</c:v>
                </c:pt>
                <c:pt idx="2019" formatCode="General">
                  <c:v>0.50686330071375096</c:v>
                </c:pt>
                <c:pt idx="2020" formatCode="General">
                  <c:v>0.50687244367023199</c:v>
                </c:pt>
                <c:pt idx="2021" formatCode="General">
                  <c:v>0.506881590649222</c:v>
                </c:pt>
                <c:pt idx="2022" formatCode="General">
                  <c:v>0.50689074165255199</c:v>
                </c:pt>
                <c:pt idx="2023" formatCode="General">
                  <c:v>0.50689989668205304</c:v>
                </c:pt>
                <c:pt idx="2024" formatCode="General">
                  <c:v>0.50690905573955802</c:v>
                </c:pt>
                <c:pt idx="2025" formatCode="General">
                  <c:v>0.50691821882689303</c:v>
                </c:pt>
                <c:pt idx="2026" formatCode="General">
                  <c:v>0.50692738594588704</c:v>
                </c:pt>
                <c:pt idx="2027" formatCode="General">
                  <c:v>0.50693655709836705</c:v>
                </c:pt>
                <c:pt idx="2028" formatCode="General">
                  <c:v>0.506943209736752</c:v>
                </c:pt>
                <c:pt idx="2029" formatCode="General">
                  <c:v>0.506951780386099</c:v>
                </c:pt>
                <c:pt idx="2030" formatCode="General">
                  <c:v>0.50696035505084003</c:v>
                </c:pt>
                <c:pt idx="2031" formatCode="General">
                  <c:v>0.50696893373261698</c:v>
                </c:pt>
                <c:pt idx="2032" formatCode="General">
                  <c:v>0.50697751643307098</c:v>
                </c:pt>
                <c:pt idx="2033" formatCode="General">
                  <c:v>0.50698610315383996</c:v>
                </c:pt>
                <c:pt idx="2034" formatCode="General">
                  <c:v>0.50699469389656104</c:v>
                </c:pt>
                <c:pt idx="2035" formatCode="General">
                  <c:v>0.50700328866287103</c:v>
                </c:pt>
                <c:pt idx="2036" formatCode="General">
                  <c:v>0.50701188745440395</c:v>
                </c:pt>
                <c:pt idx="2037" formatCode="General">
                  <c:v>0.50702049027279195</c:v>
                </c:pt>
                <c:pt idx="2038" formatCode="General">
                  <c:v>0.50702909711966704</c:v>
                </c:pt>
                <c:pt idx="2039" formatCode="General">
                  <c:v>0.50703770799665804</c:v>
                </c:pt>
                <c:pt idx="2040" formatCode="General">
                  <c:v>0.50704632290539298</c:v>
                </c:pt>
                <c:pt idx="2041" formatCode="General">
                  <c:v>0.50705670020535898</c:v>
                </c:pt>
                <c:pt idx="2042" formatCode="General">
                  <c:v>0.50706827612452499</c:v>
                </c:pt>
                <c:pt idx="2043" formatCode="General">
                  <c:v>0.50707985918557696</c:v>
                </c:pt>
                <c:pt idx="2044" formatCode="General">
                  <c:v>0.50709144939120698</c:v>
                </c:pt>
                <c:pt idx="2045" formatCode="General">
                  <c:v>0.50710304600387901</c:v>
                </c:pt>
                <c:pt idx="2046" formatCode="General">
                  <c:v>0.50711464917609606</c:v>
                </c:pt>
                <c:pt idx="2047" formatCode="General">
                  <c:v>0.50712625950321499</c:v>
                </c:pt>
                <c:pt idx="2048" formatCode="General">
                  <c:v>0.50713787698790003</c:v>
                </c:pt>
                <c:pt idx="2049" formatCode="General">
                  <c:v>0.50714950163280903</c:v>
                </c:pt>
                <c:pt idx="2050" formatCode="General">
                  <c:v>0.50716113344059399</c:v>
                </c:pt>
                <c:pt idx="2051" formatCode="General">
                  <c:v>0.50717277241389902</c:v>
                </c:pt>
                <c:pt idx="2052" formatCode="General">
                  <c:v>0.50718424724981104</c:v>
                </c:pt>
                <c:pt idx="2053" formatCode="General">
                  <c:v>0.50719545199519001</c:v>
                </c:pt>
                <c:pt idx="2054" formatCode="General">
                  <c:v>0.50720666504530099</c:v>
                </c:pt>
                <c:pt idx="2055" formatCode="General">
                  <c:v>0.50721788640158105</c:v>
                </c:pt>
                <c:pt idx="2056" formatCode="General">
                  <c:v>0.50722911606545795</c:v>
                </c:pt>
                <c:pt idx="2057" formatCode="General">
                  <c:v>0.507240354038349</c:v>
                </c:pt>
                <c:pt idx="2058" formatCode="General">
                  <c:v>0.50725160032166206</c:v>
                </c:pt>
                <c:pt idx="2059" formatCode="General">
                  <c:v>0.50726285491679401</c:v>
                </c:pt>
                <c:pt idx="2060" formatCode="General">
                  <c:v>0.50727411782513099</c:v>
                </c:pt>
                <c:pt idx="2061" formatCode="General">
                  <c:v>0.50728538904805198</c:v>
                </c:pt>
                <c:pt idx="2062" formatCode="General">
                  <c:v>0.50729666858692202</c:v>
                </c:pt>
                <c:pt idx="2063" formatCode="General">
                  <c:v>0.50730795644309901</c:v>
                </c:pt>
                <c:pt idx="2064" formatCode="General">
                  <c:v>0.50731925261792898</c:v>
                </c:pt>
                <c:pt idx="2065" formatCode="General">
                  <c:v>0.50733010891165098</c:v>
                </c:pt>
                <c:pt idx="2066" formatCode="General">
                  <c:v>0.507340153348109</c:v>
                </c:pt>
                <c:pt idx="2067" formatCode="General">
                  <c:v>0.50735020520486396</c:v>
                </c:pt>
                <c:pt idx="2068" formatCode="General">
                  <c:v>0.50736026448355098</c:v>
                </c:pt>
                <c:pt idx="2069" formatCode="General">
                  <c:v>0.507370331185797</c:v>
                </c:pt>
                <c:pt idx="2070" formatCode="General">
                  <c:v>0.50738004597351904</c:v>
                </c:pt>
                <c:pt idx="2071" formatCode="General">
                  <c:v>0.50739013809593603</c:v>
                </c:pt>
                <c:pt idx="2072" formatCode="General">
                  <c:v>0.507400539943753</c:v>
                </c:pt>
                <c:pt idx="2073" formatCode="General">
                  <c:v>0.50741094856622004</c:v>
                </c:pt>
                <c:pt idx="2074" formatCode="General">
                  <c:v>0.50742136396679205</c:v>
                </c:pt>
                <c:pt idx="2075" formatCode="General">
                  <c:v>0.50743178614892104</c:v>
                </c:pt>
                <c:pt idx="2076" formatCode="General">
                  <c:v>0.50744221511605503</c:v>
                </c:pt>
                <c:pt idx="2077" formatCode="General">
                  <c:v>0.50745265087163505</c:v>
                </c:pt>
                <c:pt idx="2078" formatCode="General">
                  <c:v>0.50746309341909801</c:v>
                </c:pt>
                <c:pt idx="2079" formatCode="General">
                  <c:v>0.50747395026610598</c:v>
                </c:pt>
                <c:pt idx="2080" formatCode="General">
                  <c:v>0.507484827927149</c:v>
                </c:pt>
                <c:pt idx="2081" formatCode="General">
                  <c:v>0.50749571369186997</c:v>
                </c:pt>
                <c:pt idx="2082" formatCode="General">
                  <c:v>0.50750660756471699</c:v>
                </c:pt>
                <c:pt idx="2083" formatCode="General">
                  <c:v>0.50751750955013197</c:v>
                </c:pt>
                <c:pt idx="2084" formatCode="General">
                  <c:v>0.50752841965255002</c:v>
                </c:pt>
                <c:pt idx="2085" formatCode="General">
                  <c:v>0.50753933787640004</c:v>
                </c:pt>
                <c:pt idx="2086" formatCode="General">
                  <c:v>0.50755026422610205</c:v>
                </c:pt>
                <c:pt idx="2087" formatCode="General">
                  <c:v>0.50756119870607097</c:v>
                </c:pt>
                <c:pt idx="2088" formatCode="General">
                  <c:v>0.50757214132071604</c:v>
                </c:pt>
                <c:pt idx="2089" formatCode="General">
                  <c:v>0.50758309207443697</c:v>
                </c:pt>
                <c:pt idx="2090" formatCode="General">
                  <c:v>0.50759405097162902</c:v>
                </c:pt>
                <c:pt idx="2091" formatCode="General">
                  <c:v>0.50760501801667801</c:v>
                </c:pt>
                <c:pt idx="2092" formatCode="General">
                  <c:v>0.507615993213965</c:v>
                </c:pt>
                <c:pt idx="2093" formatCode="General">
                  <c:v>0.50762697656786504</c:v>
                </c:pt>
                <c:pt idx="2094" formatCode="General">
                  <c:v>0.50763796808274197</c:v>
                </c:pt>
                <c:pt idx="2095" formatCode="General">
                  <c:v>0.50765131641061401</c:v>
                </c:pt>
                <c:pt idx="2096" formatCode="General">
                  <c:v>0.50766522985932905</c:v>
                </c:pt>
                <c:pt idx="2097" formatCode="General">
                  <c:v>0.50767915053713297</c:v>
                </c:pt>
                <c:pt idx="2098" formatCode="General">
                  <c:v>0.50769307844646205</c:v>
                </c:pt>
                <c:pt idx="2099" formatCode="General">
                  <c:v>0.50770701358974202</c:v>
                </c:pt>
                <c:pt idx="2100" formatCode="General">
                  <c:v>0.50772095596939604</c:v>
                </c:pt>
                <c:pt idx="2101" formatCode="General">
                  <c:v>0.50773490558783796</c:v>
                </c:pt>
                <c:pt idx="2102" formatCode="General">
                  <c:v>0.50774886244747497</c:v>
                </c:pt>
                <c:pt idx="2103" formatCode="General">
                  <c:v>0.50776286873162901</c:v>
                </c:pt>
                <c:pt idx="2104" formatCode="General">
                  <c:v>0.507776928921019</c:v>
                </c:pt>
                <c:pt idx="2105" formatCode="General">
                  <c:v>0.50779099634651303</c:v>
                </c:pt>
                <c:pt idx="2106" formatCode="General">
                  <c:v>0.50780507101042305</c:v>
                </c:pt>
                <c:pt idx="2107" formatCode="General">
                  <c:v>0.50781915291505098</c:v>
                </c:pt>
                <c:pt idx="2108" formatCode="General">
                  <c:v>0.50783324206269398</c:v>
                </c:pt>
                <c:pt idx="2109" formatCode="General">
                  <c:v>0.50784666396145095</c:v>
                </c:pt>
                <c:pt idx="2110" formatCode="General">
                  <c:v>0.50785659316909704</c:v>
                </c:pt>
                <c:pt idx="2111" formatCode="General">
                  <c:v>0.50786652790473197</c:v>
                </c:pt>
                <c:pt idx="2112" formatCode="General">
                  <c:v>0.50787646817052801</c:v>
                </c:pt>
                <c:pt idx="2113" formatCode="General">
                  <c:v>0.50788641396865397</c:v>
                </c:pt>
                <c:pt idx="2114" formatCode="General">
                  <c:v>0.50789636530127502</c:v>
                </c:pt>
                <c:pt idx="2115" formatCode="General">
                  <c:v>0.50790632217055398</c:v>
                </c:pt>
                <c:pt idx="2116" formatCode="General">
                  <c:v>0.50791627694847197</c:v>
                </c:pt>
                <c:pt idx="2117" formatCode="General">
                  <c:v>0.50792622270273702</c:v>
                </c:pt>
                <c:pt idx="2118" formatCode="General">
                  <c:v>0.50793617403357805</c:v>
                </c:pt>
                <c:pt idx="2119" formatCode="General">
                  <c:v>0.50794613094312702</c:v>
                </c:pt>
                <c:pt idx="2120" formatCode="General">
                  <c:v>0.507956093433513</c:v>
                </c:pt>
                <c:pt idx="2121" formatCode="General">
                  <c:v>0.50796606150686296</c:v>
                </c:pt>
                <c:pt idx="2122" formatCode="General">
                  <c:v>0.50797603516529699</c:v>
                </c:pt>
                <c:pt idx="2123" formatCode="General">
                  <c:v>0.50798601441093405</c:v>
                </c:pt>
                <c:pt idx="2124" formatCode="General">
                  <c:v>0.50799599924588901</c:v>
                </c:pt>
                <c:pt idx="2125" formatCode="General">
                  <c:v>0.50800598967227095</c:v>
                </c:pt>
                <c:pt idx="2126" formatCode="General">
                  <c:v>0.50801598569218898</c:v>
                </c:pt>
                <c:pt idx="2127" formatCode="General">
                  <c:v>0.50802598730774595</c:v>
                </c:pt>
                <c:pt idx="2128" formatCode="General">
                  <c:v>0.50803612875120596</c:v>
                </c:pt>
                <c:pt idx="2129" formatCode="General">
                  <c:v>0.50804674323819998</c:v>
                </c:pt>
                <c:pt idx="2130" formatCode="General">
                  <c:v>0.50805736033014903</c:v>
                </c:pt>
                <c:pt idx="2131" formatCode="General">
                  <c:v>0.50806798211659898</c:v>
                </c:pt>
                <c:pt idx="2132" formatCode="General">
                  <c:v>0.50807860859949106</c:v>
                </c:pt>
                <c:pt idx="2133" formatCode="General">
                  <c:v>0.50808923978076204</c:v>
                </c:pt>
                <c:pt idx="2134" formatCode="General">
                  <c:v>0.50809987566234804</c:v>
                </c:pt>
                <c:pt idx="2135" formatCode="General">
                  <c:v>0.50811051624618198</c:v>
                </c:pt>
                <c:pt idx="2136" formatCode="General">
                  <c:v>0.50812116153419495</c:v>
                </c:pt>
                <c:pt idx="2137" formatCode="General">
                  <c:v>0.50813181152831499</c:v>
                </c:pt>
                <c:pt idx="2138" formatCode="General">
                  <c:v>0.50814246623046799</c:v>
                </c:pt>
                <c:pt idx="2139" formatCode="General">
                  <c:v>0.50815312564257897</c:v>
                </c:pt>
                <c:pt idx="2140" formatCode="General">
                  <c:v>0.50816379276814505</c:v>
                </c:pt>
                <c:pt idx="2141" formatCode="General">
                  <c:v>0.50817447009806205</c:v>
                </c:pt>
                <c:pt idx="2142" formatCode="General">
                  <c:v>0.50818515214658699</c:v>
                </c:pt>
                <c:pt idx="2143" formatCode="General">
                  <c:v>0.50819583891563302</c:v>
                </c:pt>
                <c:pt idx="2144" formatCode="General">
                  <c:v>0.50820653040711194</c:v>
                </c:pt>
                <c:pt idx="2145" formatCode="General">
                  <c:v>0.508217226622933</c:v>
                </c:pt>
                <c:pt idx="2146" formatCode="General">
                  <c:v>0.50822792756500101</c:v>
                </c:pt>
                <c:pt idx="2147" formatCode="General">
                  <c:v>0.50823903204487497</c:v>
                </c:pt>
                <c:pt idx="2148" formatCode="General">
                  <c:v>0.50825115252272901</c:v>
                </c:pt>
                <c:pt idx="2149" formatCode="General">
                  <c:v>0.50826328258666797</c:v>
                </c:pt>
                <c:pt idx="2150" formatCode="General">
                  <c:v>0.50827453147020296</c:v>
                </c:pt>
                <c:pt idx="2151" formatCode="General">
                  <c:v>0.50828534665548897</c:v>
                </c:pt>
                <c:pt idx="2152" formatCode="General">
                  <c:v>0.50829616345268402</c:v>
                </c:pt>
                <c:pt idx="2153" formatCode="General">
                  <c:v>0.50830698186177903</c:v>
                </c:pt>
                <c:pt idx="2154" formatCode="General">
                  <c:v>0.50831780188276199</c:v>
                </c:pt>
                <c:pt idx="2155" formatCode="General">
                  <c:v>0.50832862351562003</c:v>
                </c:pt>
                <c:pt idx="2156" formatCode="General">
                  <c:v>0.50833944676034004</c:v>
                </c:pt>
                <c:pt idx="2157" formatCode="General">
                  <c:v>0.50835027161691204</c:v>
                </c:pt>
                <c:pt idx="2158" formatCode="General">
                  <c:v>0.50836109808532004</c:v>
                </c:pt>
                <c:pt idx="2159" formatCode="General">
                  <c:v>0.50837192616555205</c:v>
                </c:pt>
                <c:pt idx="2160" formatCode="General">
                  <c:v>0.50838275585759296</c:v>
                </c:pt>
                <c:pt idx="2161" formatCode="General">
                  <c:v>0.50839358716143002</c:v>
                </c:pt>
                <c:pt idx="2162" formatCode="General">
                  <c:v>0.508404420077047</c:v>
                </c:pt>
                <c:pt idx="2163" formatCode="General">
                  <c:v>0.50841525460442905</c:v>
                </c:pt>
                <c:pt idx="2164" formatCode="General">
                  <c:v>0.50842609074356004</c:v>
                </c:pt>
                <c:pt idx="2165" formatCode="General">
                  <c:v>0.50843692849442601</c:v>
                </c:pt>
                <c:pt idx="2166" formatCode="General">
                  <c:v>0.50844776785700796</c:v>
                </c:pt>
                <c:pt idx="2167" formatCode="General">
                  <c:v>0.50845860883129101</c:v>
                </c:pt>
                <c:pt idx="2168" formatCode="General">
                  <c:v>0.50846945141725797</c:v>
                </c:pt>
                <c:pt idx="2169" formatCode="General">
                  <c:v>0.50848029561489005</c:v>
                </c:pt>
                <c:pt idx="2170" formatCode="General">
                  <c:v>0.50849114142416996</c:v>
                </c:pt>
                <c:pt idx="2171" formatCode="General">
                  <c:v>0.50850192813870698</c:v>
                </c:pt>
                <c:pt idx="2172" formatCode="General">
                  <c:v>0.50851127459380197</c:v>
                </c:pt>
                <c:pt idx="2173" formatCode="General">
                  <c:v>0.50852062247858099</c:v>
                </c:pt>
                <c:pt idx="2174" formatCode="General">
                  <c:v>0.50852997179317305</c:v>
                </c:pt>
                <c:pt idx="2175" formatCode="General">
                  <c:v>0.50854109173686302</c:v>
                </c:pt>
                <c:pt idx="2176" formatCode="General">
                  <c:v>0.50855745089238602</c:v>
                </c:pt>
                <c:pt idx="2177" formatCode="General">
                  <c:v>0.50857381299704996</c:v>
                </c:pt>
                <c:pt idx="2178" formatCode="General">
                  <c:v>0.50859017804900297</c:v>
                </c:pt>
                <c:pt idx="2179" formatCode="General">
                  <c:v>0.50860654604639499</c:v>
                </c:pt>
                <c:pt idx="2180" formatCode="General">
                  <c:v>0.50862291698737505</c:v>
                </c:pt>
                <c:pt idx="2181" formatCode="General">
                  <c:v>0.50863929087009097</c:v>
                </c:pt>
                <c:pt idx="2182" formatCode="General">
                  <c:v>0.50865566769269299</c:v>
                </c:pt>
                <c:pt idx="2183" formatCode="General">
                  <c:v>0.50867204745333106</c:v>
                </c:pt>
                <c:pt idx="2184" formatCode="General">
                  <c:v>0.50868843015015397</c:v>
                </c:pt>
                <c:pt idx="2185" formatCode="General">
                  <c:v>0.50870481578131299</c:v>
                </c:pt>
                <c:pt idx="2186" formatCode="General">
                  <c:v>0.50872120434495904</c:v>
                </c:pt>
                <c:pt idx="2187" formatCode="General">
                  <c:v>0.50873759583924105</c:v>
                </c:pt>
                <c:pt idx="2188" formatCode="General">
                  <c:v>0.50875399026231105</c:v>
                </c:pt>
                <c:pt idx="2189" formatCode="General">
                  <c:v>0.50877038761231996</c:v>
                </c:pt>
                <c:pt idx="2190" formatCode="General">
                  <c:v>0.50878678788742004</c:v>
                </c:pt>
                <c:pt idx="2191" formatCode="General">
                  <c:v>0.508803191085761</c:v>
                </c:pt>
                <c:pt idx="2192" formatCode="General">
                  <c:v>0.50881960195730602</c:v>
                </c:pt>
                <c:pt idx="2193" formatCode="General">
                  <c:v>0.50883602524766103</c:v>
                </c:pt>
                <c:pt idx="2194" formatCode="General">
                  <c:v>0.508852451449194</c:v>
                </c:pt>
                <c:pt idx="2195" formatCode="General">
                  <c:v>0.50886888056007196</c:v>
                </c:pt>
                <c:pt idx="2196" formatCode="General">
                  <c:v>0.50888531257846203</c:v>
                </c:pt>
                <c:pt idx="2197" formatCode="General">
                  <c:v>0.50890174750253103</c:v>
                </c:pt>
                <c:pt idx="2198" formatCode="General">
                  <c:v>0.50891865797649405</c:v>
                </c:pt>
                <c:pt idx="2199" formatCode="General">
                  <c:v>0.50893683112393695</c:v>
                </c:pt>
                <c:pt idx="2200" formatCode="General">
                  <c:v>0.508955006200838</c:v>
                </c:pt>
                <c:pt idx="2201" formatCode="General">
                  <c:v>0.50897318320594098</c:v>
                </c:pt>
                <c:pt idx="2202" formatCode="General">
                  <c:v>0.50899259130943697</c:v>
                </c:pt>
                <c:pt idx="2203" formatCode="General">
                  <c:v>0.509012014637655</c:v>
                </c:pt>
                <c:pt idx="2204" formatCode="General">
                  <c:v>0.50903144065034001</c:v>
                </c:pt>
                <c:pt idx="2205" formatCode="General">
                  <c:v>0.50905055766636897</c:v>
                </c:pt>
                <c:pt idx="2206" formatCode="General">
                  <c:v>0.50906954880292499</c:v>
                </c:pt>
                <c:pt idx="2207" formatCode="General">
                  <c:v>0.50908854328023101</c:v>
                </c:pt>
                <c:pt idx="2208" formatCode="General">
                  <c:v>0.50910754109747902</c:v>
                </c:pt>
                <c:pt idx="2209" formatCode="General">
                  <c:v>0.509126542253862</c:v>
                </c:pt>
                <c:pt idx="2210" formatCode="General">
                  <c:v>0.50914554674857004</c:v>
                </c:pt>
                <c:pt idx="2211" formatCode="General">
                  <c:v>0.50916455458079202</c:v>
                </c:pt>
                <c:pt idx="2212" formatCode="General">
                  <c:v>0.50918356574971602</c:v>
                </c:pt>
                <c:pt idx="2213" formatCode="General">
                  <c:v>0.50920258025452703</c:v>
                </c:pt>
                <c:pt idx="2214" formatCode="General">
                  <c:v>0.50922159809441103</c:v>
                </c:pt>
                <c:pt idx="2215" formatCode="General">
                  <c:v>0.50924060379940395</c:v>
                </c:pt>
                <c:pt idx="2216" formatCode="General">
                  <c:v>0.50925960278520999</c:v>
                </c:pt>
                <c:pt idx="2217" formatCode="General">
                  <c:v>0.509278605106528</c:v>
                </c:pt>
                <c:pt idx="2218" formatCode="General">
                  <c:v>0.50929761076253999</c:v>
                </c:pt>
                <c:pt idx="2219" formatCode="General">
                  <c:v>0.50931661975242604</c:v>
                </c:pt>
                <c:pt idx="2220" formatCode="General">
                  <c:v>0.50933563207536803</c:v>
                </c:pt>
                <c:pt idx="2221" formatCode="General">
                  <c:v>0.50935570906369898</c:v>
                </c:pt>
                <c:pt idx="2222" formatCode="General">
                  <c:v>0.50937605855530399</c:v>
                </c:pt>
                <c:pt idx="2223" formatCode="General">
                  <c:v>0.50939641190954399</c:v>
                </c:pt>
                <c:pt idx="2224" formatCode="General">
                  <c:v>0.50941676912365796</c:v>
                </c:pt>
                <c:pt idx="2225" formatCode="General">
                  <c:v>0.50943713019488801</c:v>
                </c:pt>
                <c:pt idx="2226" formatCode="General">
                  <c:v>0.50945760511995097</c:v>
                </c:pt>
                <c:pt idx="2227" formatCode="General">
                  <c:v>0.509478121035561</c:v>
                </c:pt>
                <c:pt idx="2228" formatCode="General">
                  <c:v>0.50949864077362705</c:v>
                </c:pt>
                <c:pt idx="2229" formatCode="General">
                  <c:v>0.50951916433137201</c:v>
                </c:pt>
                <c:pt idx="2230" formatCode="General">
                  <c:v>0.50953969170601898</c:v>
                </c:pt>
                <c:pt idx="2231" formatCode="General">
                  <c:v>0.50956023610330403</c:v>
                </c:pt>
                <c:pt idx="2232" formatCode="General">
                  <c:v>0.50958079003692003</c:v>
                </c:pt>
                <c:pt idx="2233" formatCode="General">
                  <c:v>0.50960134775809396</c:v>
                </c:pt>
                <c:pt idx="2234" formatCode="General">
                  <c:v>0.50962190926407203</c:v>
                </c:pt>
                <c:pt idx="2235" formatCode="General">
                  <c:v>0.50964247455210199</c:v>
                </c:pt>
                <c:pt idx="2236" formatCode="General">
                  <c:v>0.50966304361943104</c:v>
                </c:pt>
                <c:pt idx="2237" formatCode="General">
                  <c:v>0.50968361646330895</c:v>
                </c:pt>
                <c:pt idx="2238" formatCode="General">
                  <c:v>0.50970419308098402</c:v>
                </c:pt>
                <c:pt idx="2239" formatCode="General">
                  <c:v>0.50972477346970602</c:v>
                </c:pt>
                <c:pt idx="2240" formatCode="General">
                  <c:v>0.50974535762672402</c:v>
                </c:pt>
                <c:pt idx="2241" formatCode="General">
                  <c:v>0.50976594554929</c:v>
                </c:pt>
                <c:pt idx="2242" formatCode="General">
                  <c:v>0.50978653723465395</c:v>
                </c:pt>
                <c:pt idx="2243" formatCode="General">
                  <c:v>0.50980713268006805</c:v>
                </c:pt>
                <c:pt idx="2244" formatCode="General">
                  <c:v>0.50982773188278496</c:v>
                </c:pt>
                <c:pt idx="2245" formatCode="General">
                  <c:v>0.50984833484005598</c:v>
                </c:pt>
                <c:pt idx="2246" formatCode="General">
                  <c:v>0.50986894154913598</c:v>
                </c:pt>
                <c:pt idx="2247" formatCode="General">
                  <c:v>0.50988955200727804</c:v>
                </c:pt>
                <c:pt idx="2248" formatCode="General">
                  <c:v>0.50991016621173602</c:v>
                </c:pt>
                <c:pt idx="2249" formatCode="General">
                  <c:v>0.509930784159766</c:v>
                </c:pt>
                <c:pt idx="2250" formatCode="General">
                  <c:v>0.50995069706826401</c:v>
                </c:pt>
                <c:pt idx="2251" formatCode="General">
                  <c:v>0.50996992007754405</c:v>
                </c:pt>
                <c:pt idx="2252" formatCode="General">
                  <c:v>0.50998914810734797</c:v>
                </c:pt>
                <c:pt idx="2253" formatCode="General">
                  <c:v>0.51000838115444502</c:v>
                </c:pt>
                <c:pt idx="2254" formatCode="General">
                  <c:v>0.51002308098374205</c:v>
                </c:pt>
                <c:pt idx="2255" formatCode="General">
                  <c:v>0.510032556832546</c:v>
                </c:pt>
                <c:pt idx="2256" formatCode="General">
                  <c:v>0.51004203747603405</c:v>
                </c:pt>
                <c:pt idx="2257" formatCode="General">
                  <c:v>0.51005152291586198</c:v>
                </c:pt>
                <c:pt idx="2258" formatCode="General">
                  <c:v>0.51006101315368402</c:v>
                </c:pt>
                <c:pt idx="2259" formatCode="General">
                  <c:v>0.51007050819114996</c:v>
                </c:pt>
                <c:pt idx="2260" formatCode="General">
                  <c:v>0.51008000802990605</c:v>
                </c:pt>
                <c:pt idx="2261" formatCode="General">
                  <c:v>0.51008951267159897</c:v>
                </c:pt>
                <c:pt idx="2262" formatCode="General">
                  <c:v>0.51009902211786895</c:v>
                </c:pt>
                <c:pt idx="2263" formatCode="General">
                  <c:v>0.51010853637035702</c:v>
                </c:pt>
                <c:pt idx="2264" formatCode="General">
                  <c:v>0.51011805543069799</c:v>
                </c:pt>
                <c:pt idx="2265" formatCode="General">
                  <c:v>0.51012755318055703</c:v>
                </c:pt>
                <c:pt idx="2266" formatCode="General">
                  <c:v>0.51013703881636396</c:v>
                </c:pt>
                <c:pt idx="2267" formatCode="General">
                  <c:v>0.51014652933065197</c:v>
                </c:pt>
                <c:pt idx="2268" formatCode="General">
                  <c:v>0.51015602472501498</c:v>
                </c:pt>
                <c:pt idx="2269" formatCode="General">
                  <c:v>0.51016552500104095</c:v>
                </c:pt>
                <c:pt idx="2270" formatCode="General">
                  <c:v>0.51017503016031895</c:v>
                </c:pt>
                <c:pt idx="2271" formatCode="General">
                  <c:v>0.51018454020443105</c:v>
                </c:pt>
                <c:pt idx="2272" formatCode="General">
                  <c:v>0.51019402978393502</c:v>
                </c:pt>
                <c:pt idx="2273" formatCode="General">
                  <c:v>0.51020271242311899</c:v>
                </c:pt>
                <c:pt idx="2274" formatCode="General">
                  <c:v>0.51021139879551503</c:v>
                </c:pt>
                <c:pt idx="2275" formatCode="General">
                  <c:v>0.51022008890216197</c:v>
                </c:pt>
                <c:pt idx="2276" formatCode="General">
                  <c:v>0.51022876445127596</c:v>
                </c:pt>
                <c:pt idx="2277" formatCode="General">
                  <c:v>0.51023738654617601</c:v>
                </c:pt>
                <c:pt idx="2278" formatCode="General">
                  <c:v>0.51024618171339498</c:v>
                </c:pt>
                <c:pt idx="2279" formatCode="General">
                  <c:v>0.51025516705393903</c:v>
                </c:pt>
                <c:pt idx="2280" formatCode="General">
                  <c:v>0.51026415484596599</c:v>
                </c:pt>
                <c:pt idx="2281" formatCode="General">
                  <c:v>0.51027314508936705</c:v>
                </c:pt>
                <c:pt idx="2282" formatCode="General">
                  <c:v>0.51028213778403197</c:v>
                </c:pt>
                <c:pt idx="2283" formatCode="General">
                  <c:v>0.51029113292984796</c:v>
                </c:pt>
                <c:pt idx="2284" formatCode="General">
                  <c:v>0.51030013052670398</c:v>
                </c:pt>
                <c:pt idx="2285" formatCode="General">
                  <c:v>0.51030913057448701</c:v>
                </c:pt>
                <c:pt idx="2286" formatCode="General">
                  <c:v>0.51031813307308205</c:v>
                </c:pt>
                <c:pt idx="2287" formatCode="General">
                  <c:v>0.51032713802237495</c:v>
                </c:pt>
                <c:pt idx="2288" formatCode="General">
                  <c:v>0.51033614542224903</c:v>
                </c:pt>
                <c:pt idx="2289" formatCode="General">
                  <c:v>0.51034515527258695</c:v>
                </c:pt>
                <c:pt idx="2290" formatCode="General">
                  <c:v>0.51035403377267896</c:v>
                </c:pt>
                <c:pt idx="2291" formatCode="General">
                  <c:v>0.51036172369020005</c:v>
                </c:pt>
                <c:pt idx="2292" formatCode="General">
                  <c:v>0.51036941568101202</c:v>
                </c:pt>
                <c:pt idx="2293" formatCode="General">
                  <c:v>0.51037710974515704</c:v>
                </c:pt>
                <c:pt idx="2294" formatCode="General">
                  <c:v>0.51038480588267698</c:v>
                </c:pt>
                <c:pt idx="2295" formatCode="General">
                  <c:v>0.51039250409361203</c:v>
                </c:pt>
                <c:pt idx="2296" formatCode="General">
                  <c:v>0.51040020437800304</c:v>
                </c:pt>
                <c:pt idx="2297" formatCode="General">
                  <c:v>0.51040650796235698</c:v>
                </c:pt>
                <c:pt idx="2298" formatCode="General">
                  <c:v>0.51041243674035996</c:v>
                </c:pt>
                <c:pt idx="2299" formatCode="General">
                  <c:v>0.51041836727184098</c:v>
                </c:pt>
                <c:pt idx="2300" formatCode="General">
                  <c:v>0.51042429955788704</c:v>
                </c:pt>
                <c:pt idx="2301" formatCode="General">
                  <c:v>0.51043166644266502</c:v>
                </c:pt>
                <c:pt idx="2302" formatCode="General">
                  <c:v>0.51043903621493003</c:v>
                </c:pt>
                <c:pt idx="2303" formatCode="General">
                  <c:v>0.51044640887618198</c:v>
                </c:pt>
                <c:pt idx="2304" formatCode="General">
                  <c:v>0.510453784427924</c:v>
                </c:pt>
                <c:pt idx="2305" formatCode="General">
                  <c:v>0.51046116287165599</c:v>
                </c:pt>
                <c:pt idx="2306" formatCode="General">
                  <c:v>0.51046854420887999</c:v>
                </c:pt>
                <c:pt idx="2307" formatCode="General">
                  <c:v>0.51047592844109502</c:v>
                </c:pt>
                <c:pt idx="2308" formatCode="General">
                  <c:v>0.51048331556980198</c:v>
                </c:pt>
                <c:pt idx="2309" formatCode="General">
                  <c:v>0.51049072476853297</c:v>
                </c:pt>
                <c:pt idx="2310" formatCode="General">
                  <c:v>0.51049814643631497</c:v>
                </c:pt>
                <c:pt idx="2311" formatCode="General">
                  <c:v>0.51050557098534</c:v>
                </c:pt>
                <c:pt idx="2312" formatCode="General">
                  <c:v>0.51051299841710496</c:v>
                </c:pt>
                <c:pt idx="2313" formatCode="General">
                  <c:v>0.51052042873310699</c:v>
                </c:pt>
                <c:pt idx="2314" formatCode="General">
                  <c:v>0.51052786193484301</c:v>
                </c:pt>
                <c:pt idx="2315" formatCode="General">
                  <c:v>0.51053529802380804</c:v>
                </c:pt>
                <c:pt idx="2316" formatCode="General">
                  <c:v>0.51054273700149999</c:v>
                </c:pt>
                <c:pt idx="2317" formatCode="General">
                  <c:v>0.51055017886941401</c:v>
                </c:pt>
                <c:pt idx="2318" formatCode="General">
                  <c:v>0.510557623629045</c:v>
                </c:pt>
                <c:pt idx="2319" formatCode="General">
                  <c:v>0.51056507128188899</c:v>
                </c:pt>
                <c:pt idx="2320" formatCode="General">
                  <c:v>0.51057252182944202</c:v>
                </c:pt>
                <c:pt idx="2321" formatCode="General">
                  <c:v>0.51058073603364995</c:v>
                </c:pt>
                <c:pt idx="2322" formatCode="General">
                  <c:v>0.51059078921145395</c:v>
                </c:pt>
                <c:pt idx="2323" formatCode="General">
                  <c:v>0.51060084491292701</c:v>
                </c:pt>
                <c:pt idx="2324" formatCode="General">
                  <c:v>0.51061090313895297</c:v>
                </c:pt>
                <c:pt idx="2325" formatCode="General">
                  <c:v>0.510620963890413</c:v>
                </c:pt>
                <c:pt idx="2326" formatCode="General">
                  <c:v>0.51063102716818998</c:v>
                </c:pt>
                <c:pt idx="2327" formatCode="General">
                  <c:v>0.51064109297316396</c:v>
                </c:pt>
                <c:pt idx="2328" formatCode="General">
                  <c:v>0.51065116130621602</c:v>
                </c:pt>
                <c:pt idx="2329" formatCode="General">
                  <c:v>0.51066123216822601</c:v>
                </c:pt>
                <c:pt idx="2330" formatCode="General">
                  <c:v>0.51067130556007301</c:v>
                </c:pt>
                <c:pt idx="2331" formatCode="General">
                  <c:v>0.51068434068763202</c:v>
                </c:pt>
                <c:pt idx="2332" formatCode="General">
                  <c:v>0.51070107691858002</c:v>
                </c:pt>
                <c:pt idx="2333" formatCode="General">
                  <c:v>0.51071781507913006</c:v>
                </c:pt>
                <c:pt idx="2334" formatCode="General">
                  <c:v>0.51073455516864097</c:v>
                </c:pt>
                <c:pt idx="2335" formatCode="General">
                  <c:v>0.51075129718647405</c:v>
                </c:pt>
                <c:pt idx="2336" formatCode="General">
                  <c:v>0.51076804113198804</c:v>
                </c:pt>
                <c:pt idx="2337" formatCode="General">
                  <c:v>0.51078478700454399</c:v>
                </c:pt>
                <c:pt idx="2338" formatCode="General">
                  <c:v>0.51080153480349899</c:v>
                </c:pt>
                <c:pt idx="2339" formatCode="General">
                  <c:v>0.51081828452821398</c:v>
                </c:pt>
                <c:pt idx="2340" formatCode="General">
                  <c:v>0.51083503617804804</c:v>
                </c:pt>
                <c:pt idx="2341" formatCode="General">
                  <c:v>0.51085178975235701</c:v>
                </c:pt>
                <c:pt idx="2342" formatCode="General">
                  <c:v>0.51086854525050096</c:v>
                </c:pt>
                <c:pt idx="2343" formatCode="General">
                  <c:v>0.51088530267183796</c:v>
                </c:pt>
                <c:pt idx="2344" formatCode="General">
                  <c:v>0.51090206201572497</c:v>
                </c:pt>
                <c:pt idx="2345" formatCode="General">
                  <c:v>0.51091882328151905</c:v>
                </c:pt>
                <c:pt idx="2346" formatCode="General">
                  <c:v>0.51093558646857795</c:v>
                </c:pt>
                <c:pt idx="2347" formatCode="General">
                  <c:v>0.51095235157625796</c:v>
                </c:pt>
                <c:pt idx="2348" formatCode="General">
                  <c:v>0.51096911860391603</c:v>
                </c:pt>
                <c:pt idx="2349" formatCode="General">
                  <c:v>0.51098588598998196</c:v>
                </c:pt>
                <c:pt idx="2350" formatCode="General">
                  <c:v>0.51100265091936503</c:v>
                </c:pt>
                <c:pt idx="2351" formatCode="General">
                  <c:v>0.51101941777823801</c:v>
                </c:pt>
                <c:pt idx="2352" formatCode="General">
                  <c:v>0.51103618656594896</c:v>
                </c:pt>
                <c:pt idx="2353" formatCode="General">
                  <c:v>0.51105295728184696</c:v>
                </c:pt>
                <c:pt idx="2354" formatCode="General">
                  <c:v>0.51106972992527799</c:v>
                </c:pt>
                <c:pt idx="2355" formatCode="General">
                  <c:v>0.51108676027811895</c:v>
                </c:pt>
                <c:pt idx="2356" formatCode="General">
                  <c:v>0.51110409976165205</c:v>
                </c:pt>
                <c:pt idx="2357" formatCode="General">
                  <c:v>0.51112144153567296</c:v>
                </c:pt>
                <c:pt idx="2358" formatCode="General">
                  <c:v>0.51114108579023998</c:v>
                </c:pt>
                <c:pt idx="2359" formatCode="General">
                  <c:v>0.51116183081797895</c:v>
                </c:pt>
                <c:pt idx="2360" formatCode="General">
                  <c:v>0.51118258283041595</c:v>
                </c:pt>
                <c:pt idx="2361" formatCode="General">
                  <c:v>0.51120334182495197</c:v>
                </c:pt>
                <c:pt idx="2362" formatCode="General">
                  <c:v>0.51122410779897998</c:v>
                </c:pt>
                <c:pt idx="2363" formatCode="General">
                  <c:v>0.51124488074988905</c:v>
                </c:pt>
                <c:pt idx="2364" formatCode="General">
                  <c:v>0.51126566067505896</c:v>
                </c:pt>
                <c:pt idx="2365" formatCode="General">
                  <c:v>0.51128644757186703</c:v>
                </c:pt>
                <c:pt idx="2366" formatCode="General">
                  <c:v>0.51130724143768203</c:v>
                </c:pt>
                <c:pt idx="2367" formatCode="General">
                  <c:v>0.51132804226986905</c:v>
                </c:pt>
                <c:pt idx="2368" formatCode="General">
                  <c:v>0.51134885006578401</c:v>
                </c:pt>
                <c:pt idx="2369" formatCode="General">
                  <c:v>0.51136965987180705</c:v>
                </c:pt>
                <c:pt idx="2370" formatCode="General">
                  <c:v>0.51139039993392699</c:v>
                </c:pt>
                <c:pt idx="2371" formatCode="General">
                  <c:v>0.51141114702299695</c:v>
                </c:pt>
                <c:pt idx="2372" formatCode="General">
                  <c:v>0.51143190113635095</c:v>
                </c:pt>
                <c:pt idx="2373" formatCode="General">
                  <c:v>0.51145266227132002</c:v>
                </c:pt>
                <c:pt idx="2374" formatCode="General">
                  <c:v>0.51147343042522597</c:v>
                </c:pt>
                <c:pt idx="2375" formatCode="General">
                  <c:v>0.51149420559538905</c:v>
                </c:pt>
                <c:pt idx="2376" formatCode="General">
                  <c:v>0.51151498777911897</c:v>
                </c:pt>
                <c:pt idx="2377" formatCode="General">
                  <c:v>0.51153504087609503</c:v>
                </c:pt>
                <c:pt idx="2378" formatCode="General">
                  <c:v>0.51155431882018398</c:v>
                </c:pt>
                <c:pt idx="2379" formatCode="General">
                  <c:v>0.51157360369317695</c:v>
                </c:pt>
                <c:pt idx="2380" formatCode="General">
                  <c:v>0.51159289549313403</c:v>
                </c:pt>
                <c:pt idx="2381" formatCode="General">
                  <c:v>0.51161240587546397</c:v>
                </c:pt>
                <c:pt idx="2382" formatCode="General">
                  <c:v>0.51163281406097905</c:v>
                </c:pt>
                <c:pt idx="2383" formatCode="General">
                  <c:v>0.51165317128653598</c:v>
                </c:pt>
                <c:pt idx="2384" formatCode="General">
                  <c:v>0.51167353061587595</c:v>
                </c:pt>
                <c:pt idx="2385" formatCode="General">
                  <c:v>0.51169389641169405</c:v>
                </c:pt>
                <c:pt idx="2386" formatCode="General">
                  <c:v>0.51171426866962499</c:v>
                </c:pt>
                <c:pt idx="2387" formatCode="General">
                  <c:v>0.51173464738530605</c:v>
                </c:pt>
                <c:pt idx="2388" formatCode="General">
                  <c:v>0.51175503255436605</c:v>
                </c:pt>
                <c:pt idx="2389" formatCode="General">
                  <c:v>0.51177542417243505</c:v>
                </c:pt>
                <c:pt idx="2390" formatCode="General">
                  <c:v>0.51179582223513997</c:v>
                </c:pt>
                <c:pt idx="2391" formatCode="General">
                  <c:v>0.51181622673810601</c:v>
                </c:pt>
                <c:pt idx="2392" formatCode="General">
                  <c:v>0.51183663767695597</c:v>
                </c:pt>
                <c:pt idx="2393" formatCode="General">
                  <c:v>0.51185705504730905</c:v>
                </c:pt>
                <c:pt idx="2394" formatCode="General">
                  <c:v>0.51187747884478296</c:v>
                </c:pt>
                <c:pt idx="2395" formatCode="General">
                  <c:v>0.51189790906499399</c:v>
                </c:pt>
                <c:pt idx="2396" formatCode="General">
                  <c:v>0.51191834570355599</c:v>
                </c:pt>
                <c:pt idx="2397" formatCode="General">
                  <c:v>0.51193878875608001</c:v>
                </c:pt>
                <c:pt idx="2398" formatCode="General">
                  <c:v>0.51195923821817502</c:v>
                </c:pt>
                <c:pt idx="2399" formatCode="General">
                  <c:v>0.51197969408544897</c:v>
                </c:pt>
                <c:pt idx="2400" formatCode="General">
                  <c:v>0.51200015635350504</c:v>
                </c:pt>
                <c:pt idx="2401" formatCode="General">
                  <c:v>0.51202062501794798</c:v>
                </c:pt>
                <c:pt idx="2402" formatCode="General">
                  <c:v>0.51204110007437698</c:v>
                </c:pt>
                <c:pt idx="2403" formatCode="General">
                  <c:v>0.51206158151839098</c:v>
                </c:pt>
                <c:pt idx="2404" formatCode="General">
                  <c:v>0.51208281983459503</c:v>
                </c:pt>
                <c:pt idx="2405" formatCode="General">
                  <c:v>0.51210685274574796</c:v>
                </c:pt>
                <c:pt idx="2406" formatCode="General">
                  <c:v>0.512130893160607</c:v>
                </c:pt>
                <c:pt idx="2407" formatCode="General">
                  <c:v>0.51215494107231796</c:v>
                </c:pt>
                <c:pt idx="2408" formatCode="General">
                  <c:v>0.51217899647402898</c:v>
                </c:pt>
                <c:pt idx="2409" formatCode="General">
                  <c:v>0.51220305935888899</c:v>
                </c:pt>
                <c:pt idx="2410" formatCode="General">
                  <c:v>0.51222712972004503</c:v>
                </c:pt>
                <c:pt idx="2411" formatCode="General">
                  <c:v>0.51225120755064402</c:v>
                </c:pt>
                <c:pt idx="2412" formatCode="General">
                  <c:v>0.51227529284383599</c:v>
                </c:pt>
                <c:pt idx="2413" formatCode="General">
                  <c:v>0.512299385592767</c:v>
                </c:pt>
                <c:pt idx="2414" formatCode="General">
                  <c:v>0.51232348579058495</c:v>
                </c:pt>
                <c:pt idx="2415" formatCode="General">
                  <c:v>0.51234759343044001</c:v>
                </c:pt>
                <c:pt idx="2416" formatCode="General">
                  <c:v>0.51237170850547797</c:v>
                </c:pt>
                <c:pt idx="2417" formatCode="General">
                  <c:v>0.51239445145576901</c:v>
                </c:pt>
                <c:pt idx="2418" formatCode="General">
                  <c:v>0.51241622727314295</c:v>
                </c:pt>
                <c:pt idx="2419" formatCode="General">
                  <c:v>0.51243801132200895</c:v>
                </c:pt>
                <c:pt idx="2420" formatCode="General">
                  <c:v>0.51245980359669696</c:v>
                </c:pt>
                <c:pt idx="2421" formatCode="General">
                  <c:v>0.51248160409153598</c:v>
                </c:pt>
                <c:pt idx="2422" formatCode="General">
                  <c:v>0.51250341280084699</c:v>
                </c:pt>
                <c:pt idx="2423" formatCode="General">
                  <c:v>0.51252522971894698</c:v>
                </c:pt>
                <c:pt idx="2424" formatCode="General">
                  <c:v>0.51254705484014995</c:v>
                </c:pt>
                <c:pt idx="2425" formatCode="General">
                  <c:v>0.512568888158763</c:v>
                </c:pt>
                <c:pt idx="2426" formatCode="General">
                  <c:v>0.51259072966908903</c:v>
                </c:pt>
                <c:pt idx="2427" formatCode="General">
                  <c:v>0.51261257936542604</c:v>
                </c:pt>
                <c:pt idx="2428" formatCode="General">
                  <c:v>0.51263443724206903</c:v>
                </c:pt>
                <c:pt idx="2429" formatCode="General">
                  <c:v>0.51265630329330603</c:v>
                </c:pt>
                <c:pt idx="2430" formatCode="General">
                  <c:v>0.51267817751342204</c:v>
                </c:pt>
                <c:pt idx="2431" formatCode="General">
                  <c:v>0.51270005989669598</c:v>
                </c:pt>
                <c:pt idx="2432" formatCode="General">
                  <c:v>0.51272195043740398</c:v>
                </c:pt>
                <c:pt idx="2433" formatCode="General">
                  <c:v>0.51274384912981696</c:v>
                </c:pt>
                <c:pt idx="2434" formatCode="General">
                  <c:v>0.51276575596820095</c:v>
                </c:pt>
                <c:pt idx="2435" formatCode="General">
                  <c:v>0.51278767094681699</c:v>
                </c:pt>
                <c:pt idx="2436" formatCode="General">
                  <c:v>0.51280939402012604</c:v>
                </c:pt>
                <c:pt idx="2437" formatCode="General">
                  <c:v>0.51283110350552497</c:v>
                </c:pt>
                <c:pt idx="2438" formatCode="General">
                  <c:v>0.51285262646876595</c:v>
                </c:pt>
                <c:pt idx="2439" formatCode="General">
                  <c:v>0.51287340283767102</c:v>
                </c:pt>
                <c:pt idx="2440" formatCode="General">
                  <c:v>0.512890762539436</c:v>
                </c:pt>
                <c:pt idx="2441" formatCode="General">
                  <c:v>0.51290812568578403</c:v>
                </c:pt>
                <c:pt idx="2442" formatCode="General">
                  <c:v>0.51292547229341301</c:v>
                </c:pt>
                <c:pt idx="2443" formatCode="General">
                  <c:v>0.51294259528816699</c:v>
                </c:pt>
                <c:pt idx="2444" formatCode="General">
                  <c:v>0.51295972214626495</c:v>
                </c:pt>
                <c:pt idx="2445" formatCode="General">
                  <c:v>0.51297685286572303</c:v>
                </c:pt>
                <c:pt idx="2446" formatCode="General">
                  <c:v>0.51299398744455804</c:v>
                </c:pt>
                <c:pt idx="2447" formatCode="General">
                  <c:v>0.51301112588078501</c:v>
                </c:pt>
                <c:pt idx="2448" formatCode="General">
                  <c:v>0.51302826817241998</c:v>
                </c:pt>
                <c:pt idx="2449" formatCode="General">
                  <c:v>0.51304541431747497</c:v>
                </c:pt>
                <c:pt idx="2450" formatCode="General">
                  <c:v>0.51306256431396502</c:v>
                </c:pt>
                <c:pt idx="2451" formatCode="General">
                  <c:v>0.51307971815989994</c:v>
                </c:pt>
                <c:pt idx="2452" formatCode="General">
                  <c:v>0.513096875853293</c:v>
                </c:pt>
                <c:pt idx="2453" formatCode="General">
                  <c:v>0.51311430292728</c:v>
                </c:pt>
                <c:pt idx="2454" formatCode="General">
                  <c:v>0.51313200728509301</c:v>
                </c:pt>
                <c:pt idx="2455" formatCode="General">
                  <c:v>0.51314963988919304</c:v>
                </c:pt>
                <c:pt idx="2456" formatCode="General">
                  <c:v>0.51316727643457904</c:v>
                </c:pt>
                <c:pt idx="2457" formatCode="General">
                  <c:v>0.51318491691907098</c:v>
                </c:pt>
                <c:pt idx="2458" formatCode="General">
                  <c:v>0.51320256134048703</c:v>
                </c:pt>
                <c:pt idx="2459" formatCode="General">
                  <c:v>0.51322020969664806</c:v>
                </c:pt>
                <c:pt idx="2460" formatCode="General">
                  <c:v>0.51323786198537102</c:v>
                </c:pt>
                <c:pt idx="2461" formatCode="General">
                  <c:v>0.51325551820447302</c:v>
                </c:pt>
                <c:pt idx="2462" formatCode="General">
                  <c:v>0.51327310940469795</c:v>
                </c:pt>
                <c:pt idx="2463" formatCode="General">
                  <c:v>0.51329024850045801</c:v>
                </c:pt>
                <c:pt idx="2464" formatCode="General">
                  <c:v>0.51330739166361405</c:v>
                </c:pt>
                <c:pt idx="2465" formatCode="General">
                  <c:v>0.51332453889262597</c:v>
                </c:pt>
                <c:pt idx="2466" formatCode="General">
                  <c:v>0.51334169018595299</c:v>
                </c:pt>
                <c:pt idx="2467" formatCode="General">
                  <c:v>0.51335946055369697</c:v>
                </c:pt>
                <c:pt idx="2468" formatCode="General">
                  <c:v>0.51337735348973301</c:v>
                </c:pt>
                <c:pt idx="2469" formatCode="General">
                  <c:v>0.51339525043205203</c:v>
                </c:pt>
                <c:pt idx="2470" formatCode="General">
                  <c:v>0.51341315137946497</c:v>
                </c:pt>
                <c:pt idx="2471" formatCode="General">
                  <c:v>0.51343105633078201</c:v>
                </c:pt>
                <c:pt idx="2472" formatCode="General">
                  <c:v>0.51344896528481099</c:v>
                </c:pt>
                <c:pt idx="2473" formatCode="General">
                  <c:v>0.51346687824035797</c:v>
                </c:pt>
                <c:pt idx="2474" formatCode="General">
                  <c:v>0.51348479519622603</c:v>
                </c:pt>
                <c:pt idx="2475" formatCode="General">
                  <c:v>0.51350271615121801</c:v>
                </c:pt>
                <c:pt idx="2476" formatCode="General">
                  <c:v>0.51352064110413498</c:v>
                </c:pt>
                <c:pt idx="2477" formatCode="General">
                  <c:v>0.51353857005377301</c:v>
                </c:pt>
                <c:pt idx="2478" formatCode="General">
                  <c:v>0.51355650299893096</c:v>
                </c:pt>
                <c:pt idx="2479" formatCode="General">
                  <c:v>0.51357443993840202</c:v>
                </c:pt>
                <c:pt idx="2480" formatCode="General">
                  <c:v>0.51359238087097903</c:v>
                </c:pt>
                <c:pt idx="2481" formatCode="General">
                  <c:v>0.51361032579545296</c:v>
                </c:pt>
                <c:pt idx="2482" formatCode="General">
                  <c:v>0.51362827471061301</c:v>
                </c:pt>
                <c:pt idx="2483" formatCode="General">
                  <c:v>0.51364622761524603</c:v>
                </c:pt>
                <c:pt idx="2484" formatCode="General">
                  <c:v>0.513664184508137</c:v>
                </c:pt>
                <c:pt idx="2485" formatCode="General">
                  <c:v>0.51368214538807</c:v>
                </c:pt>
                <c:pt idx="2486" formatCode="General">
                  <c:v>0.513700110253827</c:v>
                </c:pt>
                <c:pt idx="2487" formatCode="General">
                  <c:v>0.51371807910418699</c:v>
                </c:pt>
                <c:pt idx="2488" formatCode="General">
                  <c:v>0.51373605193792804</c:v>
                </c:pt>
                <c:pt idx="2489" formatCode="General">
                  <c:v>0.51375402875382703</c:v>
                </c:pt>
                <c:pt idx="2490" formatCode="General">
                  <c:v>0.51377200955065605</c:v>
                </c:pt>
                <c:pt idx="2491" formatCode="General">
                  <c:v>0.51378999432718997</c:v>
                </c:pt>
                <c:pt idx="2492" formatCode="General">
                  <c:v>0.51380549985104895</c:v>
                </c:pt>
                <c:pt idx="2493" formatCode="General">
                  <c:v>0.51381925227396197</c:v>
                </c:pt>
                <c:pt idx="2494" formatCode="General">
                  <c:v>0.51383300654169695</c:v>
                </c:pt>
                <c:pt idx="2495" formatCode="General">
                  <c:v>0.51384676265419305</c:v>
                </c:pt>
                <c:pt idx="2496" formatCode="General">
                  <c:v>0.51386052061139098</c:v>
                </c:pt>
                <c:pt idx="2497" formatCode="General">
                  <c:v>0.51387428041322902</c:v>
                </c:pt>
                <c:pt idx="2498" formatCode="General">
                  <c:v>0.513888042059648</c:v>
                </c:pt>
                <c:pt idx="2499" formatCode="General">
                  <c:v>0.51390180555058396</c:v>
                </c:pt>
                <c:pt idx="2500" formatCode="General">
                  <c:v>0.51391557088597595</c:v>
                </c:pt>
                <c:pt idx="2501" formatCode="General">
                  <c:v>0.51392933806576202</c:v>
                </c:pt>
                <c:pt idx="2502" formatCode="General">
                  <c:v>0.513943107089877</c:v>
                </c:pt>
                <c:pt idx="2503" formatCode="General">
                  <c:v>0.51395687795825895</c:v>
                </c:pt>
                <c:pt idx="2504" formatCode="General">
                  <c:v>0.51397065067084302</c:v>
                </c:pt>
                <c:pt idx="2505" formatCode="General">
                  <c:v>0.51398442522756504</c:v>
                </c:pt>
                <c:pt idx="2506" formatCode="General">
                  <c:v>0.51399815616828404</c:v>
                </c:pt>
                <c:pt idx="2507" formatCode="General">
                  <c:v>0.51401188653481</c:v>
                </c:pt>
                <c:pt idx="2508" formatCode="General">
                  <c:v>0.51402561874517105</c:v>
                </c:pt>
                <c:pt idx="2509" formatCode="General">
                  <c:v>0.51403935279930901</c:v>
                </c:pt>
                <c:pt idx="2510" formatCode="General">
                  <c:v>0.51405308869716604</c:v>
                </c:pt>
                <c:pt idx="2511" formatCode="General">
                  <c:v>0.51406682643868296</c:v>
                </c:pt>
                <c:pt idx="2512" formatCode="General">
                  <c:v>0.51408056602380003</c:v>
                </c:pt>
                <c:pt idx="2513" formatCode="General">
                  <c:v>0.51409430745245699</c:v>
                </c:pt>
                <c:pt idx="2514" formatCode="General">
                  <c:v>0.51410810445389299</c:v>
                </c:pt>
                <c:pt idx="2515" formatCode="General">
                  <c:v>0.51412193667648798</c:v>
                </c:pt>
                <c:pt idx="2516" formatCode="General">
                  <c:v>0.51413577062728599</c:v>
                </c:pt>
                <c:pt idx="2517" formatCode="General">
                  <c:v>0.51414988277819196</c:v>
                </c:pt>
                <c:pt idx="2518" formatCode="General">
                  <c:v>0.51416405015042299</c:v>
                </c:pt>
                <c:pt idx="2519" formatCode="General">
                  <c:v>0.51417821946535802</c:v>
                </c:pt>
                <c:pt idx="2520" formatCode="General">
                  <c:v>0.51419257497717197</c:v>
                </c:pt>
                <c:pt idx="2521" formatCode="General">
                  <c:v>0.51420735574501897</c:v>
                </c:pt>
                <c:pt idx="2522" formatCode="General">
                  <c:v>0.51422213773189196</c:v>
                </c:pt>
                <c:pt idx="2523" formatCode="General">
                  <c:v>0.51423692093800899</c:v>
                </c:pt>
                <c:pt idx="2524" formatCode="General">
                  <c:v>0.51425170387189501</c:v>
                </c:pt>
                <c:pt idx="2525" formatCode="General">
                  <c:v>0.51426634185030196</c:v>
                </c:pt>
                <c:pt idx="2526" formatCode="General">
                  <c:v>0.51428098106970699</c:v>
                </c:pt>
                <c:pt idx="2527" formatCode="General">
                  <c:v>0.51429562153033903</c:v>
                </c:pt>
                <c:pt idx="2528" formatCode="General">
                  <c:v>0.51431026323242202</c:v>
                </c:pt>
                <c:pt idx="2529" formatCode="General">
                  <c:v>0.51432490617618298</c:v>
                </c:pt>
                <c:pt idx="2530" formatCode="General">
                  <c:v>0.51433955036184797</c:v>
                </c:pt>
                <c:pt idx="2531" formatCode="General">
                  <c:v>0.51435419578964303</c:v>
                </c:pt>
                <c:pt idx="2532" formatCode="General">
                  <c:v>0.51436884245979297</c:v>
                </c:pt>
                <c:pt idx="2533" formatCode="General">
                  <c:v>0.51438349037252495</c:v>
                </c:pt>
                <c:pt idx="2534" formatCode="General">
                  <c:v>0.51439813952806301</c:v>
                </c:pt>
                <c:pt idx="2535" formatCode="General">
                  <c:v>0.51441278992663197</c:v>
                </c:pt>
                <c:pt idx="2536" formatCode="General">
                  <c:v>0.51442744156845799</c:v>
                </c:pt>
                <c:pt idx="2537" formatCode="General">
                  <c:v>0.51444209445376599</c:v>
                </c:pt>
                <c:pt idx="2538" formatCode="General">
                  <c:v>0.51445674858277901</c:v>
                </c:pt>
                <c:pt idx="2539" formatCode="General">
                  <c:v>0.514471403955722</c:v>
                </c:pt>
                <c:pt idx="2540" formatCode="General">
                  <c:v>0.51448606057281998</c:v>
                </c:pt>
                <c:pt idx="2541" formatCode="General">
                  <c:v>0.51450071843429701</c:v>
                </c:pt>
                <c:pt idx="2542" formatCode="General">
                  <c:v>0.51451537754037602</c:v>
                </c:pt>
                <c:pt idx="2543" formatCode="General">
                  <c:v>0.51453003789128204</c:v>
                </c:pt>
                <c:pt idx="2544" formatCode="General">
                  <c:v>0.51454469948723802</c:v>
                </c:pt>
                <c:pt idx="2545" formatCode="General">
                  <c:v>0.514559362328467</c:v>
                </c:pt>
                <c:pt idx="2546" formatCode="General">
                  <c:v>0.51457402641519201</c:v>
                </c:pt>
                <c:pt idx="2547" formatCode="General">
                  <c:v>0.51458875316554298</c:v>
                </c:pt>
                <c:pt idx="2548" formatCode="General">
                  <c:v>0.51460533577177603</c:v>
                </c:pt>
                <c:pt idx="2549" formatCode="General">
                  <c:v>0.51462161144410801</c:v>
                </c:pt>
                <c:pt idx="2550" formatCode="General">
                  <c:v>0.51463662617879902</c:v>
                </c:pt>
                <c:pt idx="2551" formatCode="General">
                  <c:v>0.51465164166107602</c:v>
                </c:pt>
                <c:pt idx="2552" formatCode="General">
                  <c:v>0.51466665789117605</c:v>
                </c:pt>
                <c:pt idx="2553" formatCode="General">
                  <c:v>0.51468167486933603</c:v>
                </c:pt>
                <c:pt idx="2554" formatCode="General">
                  <c:v>0.51469669259579298</c:v>
                </c:pt>
                <c:pt idx="2555" formatCode="General">
                  <c:v>0.51471171107078395</c:v>
                </c:pt>
                <c:pt idx="2556" formatCode="General">
                  <c:v>0.51472673029454596</c:v>
                </c:pt>
                <c:pt idx="2557" formatCode="General">
                  <c:v>0.51474175026731595</c:v>
                </c:pt>
                <c:pt idx="2558" formatCode="General">
                  <c:v>0.51475661961614705</c:v>
                </c:pt>
                <c:pt idx="2559" formatCode="General">
                  <c:v>0.51477128428698504</c:v>
                </c:pt>
                <c:pt idx="2560" formatCode="General">
                  <c:v>0.51478594971814395</c:v>
                </c:pt>
                <c:pt idx="2561" formatCode="General">
                  <c:v>0.51480061590983806</c:v>
                </c:pt>
                <c:pt idx="2562" formatCode="General">
                  <c:v>0.51481528286227796</c:v>
                </c:pt>
                <c:pt idx="2563" formatCode="General">
                  <c:v>0.51482995057567604</c:v>
                </c:pt>
                <c:pt idx="2564" formatCode="General">
                  <c:v>0.51484461905024603</c:v>
                </c:pt>
                <c:pt idx="2565" formatCode="General">
                  <c:v>0.51485928828619998</c:v>
                </c:pt>
                <c:pt idx="2566" formatCode="General">
                  <c:v>0.51487395828374904</c:v>
                </c:pt>
                <c:pt idx="2567" formatCode="General">
                  <c:v>0.51488862904310695</c:v>
                </c:pt>
                <c:pt idx="2568" formatCode="General">
                  <c:v>0.51490330056448497</c:v>
                </c:pt>
                <c:pt idx="2569" formatCode="General">
                  <c:v>0.51491797284809704</c:v>
                </c:pt>
                <c:pt idx="2570" formatCode="General">
                  <c:v>0.514932645894154</c:v>
                </c:pt>
                <c:pt idx="2571" formatCode="General">
                  <c:v>0.514947319702869</c:v>
                </c:pt>
                <c:pt idx="2572" formatCode="General">
                  <c:v>0.51496199427445299</c:v>
                </c:pt>
                <c:pt idx="2573" formatCode="General">
                  <c:v>0.51497666960912103</c:v>
                </c:pt>
                <c:pt idx="2574" formatCode="General">
                  <c:v>0.51499134570708305</c:v>
                </c:pt>
                <c:pt idx="2575" formatCode="General">
                  <c:v>0.51500602256855199</c:v>
                </c:pt>
                <c:pt idx="2576" formatCode="General">
                  <c:v>0.51502070019374102</c:v>
                </c:pt>
                <c:pt idx="2577" formatCode="General">
                  <c:v>0.51503537858286097</c:v>
                </c:pt>
                <c:pt idx="2578" formatCode="General">
                  <c:v>0.515050057736126</c:v>
                </c:pt>
                <c:pt idx="2579" formatCode="General">
                  <c:v>0.51506473765374705</c:v>
                </c:pt>
                <c:pt idx="2580" formatCode="General">
                  <c:v>0.51507941833593596</c:v>
                </c:pt>
                <c:pt idx="2581" formatCode="General">
                  <c:v>0.51509409978290599</c:v>
                </c:pt>
                <c:pt idx="2582" formatCode="General">
                  <c:v>0.51510878199486998</c:v>
                </c:pt>
                <c:pt idx="2583" formatCode="General">
                  <c:v>0.51512346497203898</c:v>
                </c:pt>
                <c:pt idx="2584" formatCode="General">
                  <c:v>0.51513814871462604</c:v>
                </c:pt>
                <c:pt idx="2585" formatCode="General">
                  <c:v>0.515152833222842</c:v>
                </c:pt>
                <c:pt idx="2586" formatCode="General">
                  <c:v>0.51516751849690101</c:v>
                </c:pt>
                <c:pt idx="2587" formatCode="General">
                  <c:v>0.51518220453701402</c:v>
                </c:pt>
                <c:pt idx="2588" formatCode="General">
                  <c:v>0.51519689134339397</c:v>
                </c:pt>
                <c:pt idx="2589" formatCode="General">
                  <c:v>0.51521157891625202</c:v>
                </c:pt>
                <c:pt idx="2590" formatCode="General">
                  <c:v>0.51522626725580201</c:v>
                </c:pt>
                <c:pt idx="2591" formatCode="General">
                  <c:v>0.51524095636225498</c:v>
                </c:pt>
                <c:pt idx="2592" formatCode="General">
                  <c:v>0.51525564623582298</c:v>
                </c:pt>
                <c:pt idx="2593" formatCode="General">
                  <c:v>0.51527033687671897</c:v>
                </c:pt>
                <c:pt idx="2594" formatCode="General">
                  <c:v>0.51528502828515399</c:v>
                </c:pt>
                <c:pt idx="2595" formatCode="General">
                  <c:v>0.51529872133579002</c:v>
                </c:pt>
                <c:pt idx="2596" formatCode="General">
                  <c:v>0.51531011736986199</c:v>
                </c:pt>
                <c:pt idx="2597" formatCode="General">
                  <c:v>0.51532151448595598</c:v>
                </c:pt>
                <c:pt idx="2598" formatCode="General">
                  <c:v>0.51533291268469095</c:v>
                </c:pt>
                <c:pt idx="2599" formatCode="General">
                  <c:v>0.51534431196668595</c:v>
                </c:pt>
                <c:pt idx="2600" formatCode="General">
                  <c:v>0.51535571233255995</c:v>
                </c:pt>
                <c:pt idx="2601" formatCode="General">
                  <c:v>0.51536711378292999</c:v>
                </c:pt>
                <c:pt idx="2602" formatCode="General">
                  <c:v>0.51537851631841702</c:v>
                </c:pt>
                <c:pt idx="2603" formatCode="General">
                  <c:v>0.51538991993964001</c:v>
                </c:pt>
                <c:pt idx="2604" formatCode="General">
                  <c:v>0.51540132464721999</c:v>
                </c:pt>
                <c:pt idx="2605" formatCode="General">
                  <c:v>0.51541273044177605</c:v>
                </c:pt>
                <c:pt idx="2606" formatCode="General">
                  <c:v>0.51542425095164301</c:v>
                </c:pt>
                <c:pt idx="2607" formatCode="General">
                  <c:v>0.51543582247594699</c:v>
                </c:pt>
                <c:pt idx="2608" formatCode="General">
                  <c:v>0.51544739570545395</c:v>
                </c:pt>
                <c:pt idx="2609" formatCode="General">
                  <c:v>0.51545897064092905</c:v>
                </c:pt>
                <c:pt idx="2610" formatCode="General">
                  <c:v>0.51547029467985594</c:v>
                </c:pt>
                <c:pt idx="2611" formatCode="General">
                  <c:v>0.51548124774730697</c:v>
                </c:pt>
                <c:pt idx="2612" formatCode="General">
                  <c:v>0.51549220239599003</c:v>
                </c:pt>
                <c:pt idx="2613" formatCode="General">
                  <c:v>0.51550315862657903</c:v>
                </c:pt>
                <c:pt idx="2614" formatCode="General">
                  <c:v>0.51551411643974598</c:v>
                </c:pt>
                <c:pt idx="2615" formatCode="General">
                  <c:v>0.51552507583616802</c:v>
                </c:pt>
                <c:pt idx="2616" formatCode="General">
                  <c:v>0.51553603681651605</c:v>
                </c:pt>
                <c:pt idx="2617" formatCode="General">
                  <c:v>0.51554696705631697</c:v>
                </c:pt>
                <c:pt idx="2618" formatCode="General">
                  <c:v>0.51555783423190804</c:v>
                </c:pt>
                <c:pt idx="2619" formatCode="General">
                  <c:v>0.51556870299467505</c:v>
                </c:pt>
                <c:pt idx="2620" formatCode="General">
                  <c:v>0.51557957334529603</c:v>
                </c:pt>
                <c:pt idx="2621" formatCode="General">
                  <c:v>0.51559044528444997</c:v>
                </c:pt>
                <c:pt idx="2622" formatCode="General">
                  <c:v>0.51560103814128899</c:v>
                </c:pt>
                <c:pt idx="2623" formatCode="General">
                  <c:v>0.515611388803496</c:v>
                </c:pt>
                <c:pt idx="2624" formatCode="General">
                  <c:v>0.51562174081781498</c:v>
                </c:pt>
                <c:pt idx="2625" formatCode="General">
                  <c:v>0.51563209418456202</c:v>
                </c:pt>
                <c:pt idx="2626" formatCode="General">
                  <c:v>0.51564244890405198</c:v>
                </c:pt>
                <c:pt idx="2627" formatCode="General">
                  <c:v>0.51565280497660404</c:v>
                </c:pt>
                <c:pt idx="2628" formatCode="General">
                  <c:v>0.51566316240253096</c:v>
                </c:pt>
                <c:pt idx="2629" formatCode="General">
                  <c:v>0.51567352118215104</c:v>
                </c:pt>
                <c:pt idx="2630" formatCode="General">
                  <c:v>0.51568388131577803</c:v>
                </c:pt>
                <c:pt idx="2631" formatCode="General">
                  <c:v>0.515694242803729</c:v>
                </c:pt>
                <c:pt idx="2632" formatCode="General">
                  <c:v>0.51570460564632004</c:v>
                </c:pt>
                <c:pt idx="2633" formatCode="General">
                  <c:v>0.515714969843863</c:v>
                </c:pt>
                <c:pt idx="2634" formatCode="General">
                  <c:v>0.51572533539667698</c:v>
                </c:pt>
                <c:pt idx="2635" formatCode="General">
                  <c:v>0.51573570230507404</c:v>
                </c:pt>
                <c:pt idx="2636" formatCode="General">
                  <c:v>0.51574607056936905</c:v>
                </c:pt>
                <c:pt idx="2637" formatCode="General">
                  <c:v>0.51575623472739296</c:v>
                </c:pt>
                <c:pt idx="2638" formatCode="General">
                  <c:v>0.515766374409387</c:v>
                </c:pt>
                <c:pt idx="2639" formatCode="General">
                  <c:v>0.51577651528964197</c:v>
                </c:pt>
                <c:pt idx="2640" formatCode="General">
                  <c:v>0.51578665736844898</c:v>
                </c:pt>
                <c:pt idx="2641" formatCode="General">
                  <c:v>0.51579680064609801</c:v>
                </c:pt>
                <c:pt idx="2642" formatCode="General">
                  <c:v>0.51580694512287795</c:v>
                </c:pt>
                <c:pt idx="2643" formatCode="General">
                  <c:v>0.51581796859843898</c:v>
                </c:pt>
                <c:pt idx="2644" formatCode="General">
                  <c:v>0.51582917509214599</c:v>
                </c:pt>
                <c:pt idx="2645" formatCode="General">
                  <c:v>0.51584027728292603</c:v>
                </c:pt>
                <c:pt idx="2646" formatCode="General">
                  <c:v>0.51585135540407701</c:v>
                </c:pt>
                <c:pt idx="2647" formatCode="General">
                  <c:v>0.51586243446164304</c:v>
                </c:pt>
                <c:pt idx="2648" formatCode="General">
                  <c:v>0.51587434156317302</c:v>
                </c:pt>
                <c:pt idx="2649" formatCode="General">
                  <c:v>0.51588699754590395</c:v>
                </c:pt>
                <c:pt idx="2650" formatCode="General">
                  <c:v>0.51589965494565504</c:v>
                </c:pt>
                <c:pt idx="2651" formatCode="General">
                  <c:v>0.51591231376207403</c:v>
                </c:pt>
                <c:pt idx="2652" formatCode="General">
                  <c:v>0.51592497399480597</c:v>
                </c:pt>
                <c:pt idx="2653" formatCode="General">
                  <c:v>0.51593763564349704</c:v>
                </c:pt>
                <c:pt idx="2654" formatCode="General">
                  <c:v>0.51595029870779197</c:v>
                </c:pt>
                <c:pt idx="2655" formatCode="General">
                  <c:v>0.51596296318733703</c:v>
                </c:pt>
                <c:pt idx="2656" formatCode="General">
                  <c:v>0.51597562908177697</c:v>
                </c:pt>
                <c:pt idx="2657" formatCode="General">
                  <c:v>0.51598829639075605</c:v>
                </c:pt>
                <c:pt idx="2658" formatCode="General">
                  <c:v>0.51600096511392102</c:v>
                </c:pt>
                <c:pt idx="2659" formatCode="General">
                  <c:v>0.51601363525091404</c:v>
                </c:pt>
                <c:pt idx="2660" formatCode="General">
                  <c:v>0.51602630680138195</c:v>
                </c:pt>
                <c:pt idx="2661" formatCode="General">
                  <c:v>0.51603897976496704</c:v>
                </c:pt>
                <c:pt idx="2662" formatCode="General">
                  <c:v>0.51605165414131404</c:v>
                </c:pt>
                <c:pt idx="2663" formatCode="General">
                  <c:v>0.51606432993006801</c:v>
                </c:pt>
                <c:pt idx="2664" formatCode="General">
                  <c:v>0.51607700713087101</c:v>
                </c:pt>
                <c:pt idx="2665" formatCode="General">
                  <c:v>0.516089685743368</c:v>
                </c:pt>
                <c:pt idx="2666" formatCode="General">
                  <c:v>0.51610236576720103</c:v>
                </c:pt>
                <c:pt idx="2667" formatCode="General">
                  <c:v>0.51611504720201395</c:v>
                </c:pt>
                <c:pt idx="2668" formatCode="General">
                  <c:v>0.51612773004745105</c:v>
                </c:pt>
                <c:pt idx="2669" formatCode="General">
                  <c:v>0.51614041430315305</c:v>
                </c:pt>
                <c:pt idx="2670" formatCode="General">
                  <c:v>0.51615309996876402</c:v>
                </c:pt>
                <c:pt idx="2671" formatCode="General">
                  <c:v>0.51616578704392502</c:v>
                </c:pt>
                <c:pt idx="2672" formatCode="General">
                  <c:v>0.51617847552828</c:v>
                </c:pt>
                <c:pt idx="2673" formatCode="General">
                  <c:v>0.51619116542147103</c:v>
                </c:pt>
                <c:pt idx="2674" formatCode="General">
                  <c:v>0.51620385672313895</c:v>
                </c:pt>
                <c:pt idx="2675" formatCode="General">
                  <c:v>0.51621654943292705</c:v>
                </c:pt>
                <c:pt idx="2676" formatCode="General">
                  <c:v>0.51622924355047495</c:v>
                </c:pt>
                <c:pt idx="2677" formatCode="General">
                  <c:v>0.51624193907542604</c:v>
                </c:pt>
                <c:pt idx="2678" formatCode="General">
                  <c:v>0.51625463600742105</c:v>
                </c:pt>
                <c:pt idx="2679" formatCode="General">
                  <c:v>0.51626733434610095</c:v>
                </c:pt>
                <c:pt idx="2680" formatCode="General">
                  <c:v>0.51628003409110601</c:v>
                </c:pt>
                <c:pt idx="2681" formatCode="General">
                  <c:v>0.51629273524207797</c:v>
                </c:pt>
                <c:pt idx="2682" formatCode="General">
                  <c:v>0.51630543779865801</c:v>
                </c:pt>
                <c:pt idx="2683" formatCode="General">
                  <c:v>0.51631814176048396</c:v>
                </c:pt>
                <c:pt idx="2684" formatCode="General">
                  <c:v>0.51633084712719901</c:v>
                </c:pt>
                <c:pt idx="2685" formatCode="General">
                  <c:v>0.516343553898442</c:v>
                </c:pt>
                <c:pt idx="2686" formatCode="General">
                  <c:v>0.51635638749330004</c:v>
                </c:pt>
                <c:pt idx="2687" formatCode="General">
                  <c:v>0.51636998386657096</c:v>
                </c:pt>
                <c:pt idx="2688" formatCode="General">
                  <c:v>0.51638358146697005</c:v>
                </c:pt>
                <c:pt idx="2689" formatCode="General">
                  <c:v>0.51639718029411197</c:v>
                </c:pt>
                <c:pt idx="2690" formatCode="General">
                  <c:v>0.51641078034761301</c:v>
                </c:pt>
                <c:pt idx="2691" formatCode="General">
                  <c:v>0.51642438162708604</c:v>
                </c:pt>
                <c:pt idx="2692" formatCode="General">
                  <c:v>0.51643798413214803</c:v>
                </c:pt>
                <c:pt idx="2693" formatCode="General">
                  <c:v>0.51645158786241196</c:v>
                </c:pt>
                <c:pt idx="2694" formatCode="General">
                  <c:v>0.51646519281749403</c:v>
                </c:pt>
                <c:pt idx="2695" formatCode="General">
                  <c:v>0.516478716152318</c:v>
                </c:pt>
                <c:pt idx="2696" formatCode="General">
                  <c:v>0.51649205029573697</c:v>
                </c:pt>
                <c:pt idx="2697" formatCode="General">
                  <c:v>0.51650549008177205</c:v>
                </c:pt>
                <c:pt idx="2698" formatCode="General">
                  <c:v>0.51652226612368901</c:v>
                </c:pt>
                <c:pt idx="2699" formatCode="General">
                  <c:v>0.51653904298201503</c:v>
                </c:pt>
                <c:pt idx="2700" formatCode="General">
                  <c:v>0.51655582065637295</c:v>
                </c:pt>
                <c:pt idx="2701" formatCode="General">
                  <c:v>0.51657259914638298</c:v>
                </c:pt>
                <c:pt idx="2702" formatCode="General">
                  <c:v>0.51658937845166797</c:v>
                </c:pt>
                <c:pt idx="2703" formatCode="General">
                  <c:v>0.51660615857184899</c:v>
                </c:pt>
                <c:pt idx="2704" formatCode="General">
                  <c:v>0.51662293950654903</c:v>
                </c:pt>
                <c:pt idx="2705" formatCode="General">
                  <c:v>0.51663972125538804</c:v>
                </c:pt>
                <c:pt idx="2706" formatCode="General">
                  <c:v>0.51665650381799</c:v>
                </c:pt>
                <c:pt idx="2707" formatCode="General">
                  <c:v>0.51667328719397698</c:v>
                </c:pt>
                <c:pt idx="2708" formatCode="General">
                  <c:v>0.51669007138296996</c:v>
                </c:pt>
                <c:pt idx="2709" formatCode="General">
                  <c:v>0.51670685638459402</c:v>
                </c:pt>
                <c:pt idx="2710" formatCode="General">
                  <c:v>0.51672364219847</c:v>
                </c:pt>
                <c:pt idx="2711" formatCode="General">
                  <c:v>0.51674003115121603</c:v>
                </c:pt>
                <c:pt idx="2712" formatCode="General">
                  <c:v>0.51675580970742196</c:v>
                </c:pt>
                <c:pt idx="2713" formatCode="General">
                  <c:v>0.51677158993036998</c:v>
                </c:pt>
                <c:pt idx="2714" formatCode="General">
                  <c:v>0.51678737181923096</c:v>
                </c:pt>
                <c:pt idx="2715" formatCode="General">
                  <c:v>0.51680315537317301</c:v>
                </c:pt>
                <c:pt idx="2716" formatCode="General">
                  <c:v>0.51681762394529196</c:v>
                </c:pt>
                <c:pt idx="2717" formatCode="General">
                  <c:v>0.51683185984768298</c:v>
                </c:pt>
                <c:pt idx="2718" formatCode="General">
                  <c:v>0.51684609825869698</c:v>
                </c:pt>
                <c:pt idx="2719" formatCode="General">
                  <c:v>0.51686033917718899</c:v>
                </c:pt>
                <c:pt idx="2720" formatCode="General">
                  <c:v>0.51687453170958197</c:v>
                </c:pt>
                <c:pt idx="2721" formatCode="General">
                  <c:v>0.51688860994135899</c:v>
                </c:pt>
                <c:pt idx="2722" formatCode="General">
                  <c:v>0.51690269105567799</c:v>
                </c:pt>
                <c:pt idx="2723" formatCode="General">
                  <c:v>0.51691677505101796</c:v>
                </c:pt>
                <c:pt idx="2724" formatCode="General">
                  <c:v>0.51693086192585702</c:v>
                </c:pt>
                <c:pt idx="2725" formatCode="General">
                  <c:v>0.51694495167867405</c:v>
                </c:pt>
                <c:pt idx="2726" formatCode="General">
                  <c:v>0.51695904430794903</c:v>
                </c:pt>
                <c:pt idx="2727" formatCode="General">
                  <c:v>0.51697313981215998</c:v>
                </c:pt>
                <c:pt idx="2728" formatCode="General">
                  <c:v>0.51698723818978498</c:v>
                </c:pt>
                <c:pt idx="2729" formatCode="General">
                  <c:v>0.51700133943930304</c:v>
                </c:pt>
                <c:pt idx="2730" formatCode="General">
                  <c:v>0.51701544355919304</c:v>
                </c:pt>
                <c:pt idx="2731" formatCode="General">
                  <c:v>0.51702955054793098</c:v>
                </c:pt>
                <c:pt idx="2732" formatCode="General">
                  <c:v>0.51704366040399596</c:v>
                </c:pt>
                <c:pt idx="2733" formatCode="General">
                  <c:v>0.51705654896664499</c:v>
                </c:pt>
                <c:pt idx="2734" formatCode="General">
                  <c:v>0.51706777921660496</c:v>
                </c:pt>
                <c:pt idx="2735" formatCode="General">
                  <c:v>0.517079012585141</c:v>
                </c:pt>
                <c:pt idx="2736" formatCode="General">
                  <c:v>0.51709024907102896</c:v>
                </c:pt>
                <c:pt idx="2737" formatCode="General">
                  <c:v>0.51710087954306105</c:v>
                </c:pt>
                <c:pt idx="2738" formatCode="General">
                  <c:v>0.51711053489178005</c:v>
                </c:pt>
                <c:pt idx="2739" formatCode="General">
                  <c:v>0.51712019274139398</c:v>
                </c:pt>
                <c:pt idx="2740" formatCode="General">
                  <c:v>0.51712985309119897</c:v>
                </c:pt>
                <c:pt idx="2741" formatCode="General">
                  <c:v>0.51713951594049001</c:v>
                </c:pt>
                <c:pt idx="2742" formatCode="General">
                  <c:v>0.51714918128855902</c:v>
                </c:pt>
                <c:pt idx="2743" formatCode="General">
                  <c:v>0.517158849134701</c:v>
                </c:pt>
                <c:pt idx="2744" formatCode="General">
                  <c:v>0.51716851947820897</c:v>
                </c:pt>
                <c:pt idx="2745" formatCode="General">
                  <c:v>0.51717819231837403</c:v>
                </c:pt>
                <c:pt idx="2746" formatCode="General">
                  <c:v>0.51718786765448799</c:v>
                </c:pt>
                <c:pt idx="2747" formatCode="General">
                  <c:v>0.51719766796153199</c:v>
                </c:pt>
                <c:pt idx="2748" formatCode="General">
                  <c:v>0.51720778175286397</c:v>
                </c:pt>
                <c:pt idx="2749" formatCode="General">
                  <c:v>0.51721785807051501</c:v>
                </c:pt>
                <c:pt idx="2750" formatCode="General">
                  <c:v>0.51722792525096895</c:v>
                </c:pt>
                <c:pt idx="2751" formatCode="General">
                  <c:v>0.51723799559032502</c:v>
                </c:pt>
                <c:pt idx="2752" formatCode="General">
                  <c:v>0.51724806908787202</c:v>
                </c:pt>
                <c:pt idx="2753" formatCode="General">
                  <c:v>0.51725814574289797</c:v>
                </c:pt>
                <c:pt idx="2754" formatCode="General">
                  <c:v>0.51726822555469099</c:v>
                </c:pt>
                <c:pt idx="2755" formatCode="General">
                  <c:v>0.51727830852253798</c:v>
                </c:pt>
                <c:pt idx="2756" formatCode="General">
                  <c:v>0.51728839464572296</c:v>
                </c:pt>
                <c:pt idx="2757" formatCode="General">
                  <c:v>0.51729848392352995</c:v>
                </c:pt>
                <c:pt idx="2758" formatCode="General">
                  <c:v>0.51730857635524097</c:v>
                </c:pt>
                <c:pt idx="2759" formatCode="General">
                  <c:v>0.51731867194013903</c:v>
                </c:pt>
                <c:pt idx="2760" formatCode="General">
                  <c:v>0.51732877067750205</c:v>
                </c:pt>
                <c:pt idx="2761" formatCode="General">
                  <c:v>0.51733887256660904</c:v>
                </c:pt>
                <c:pt idx="2762" formatCode="General">
                  <c:v>0.51734897760673904</c:v>
                </c:pt>
                <c:pt idx="2763" formatCode="General">
                  <c:v>0.51735908579716605</c:v>
                </c:pt>
                <c:pt idx="2764" formatCode="General">
                  <c:v>0.517369197137167</c:v>
                </c:pt>
                <c:pt idx="2765" formatCode="General">
                  <c:v>0.51737931162601603</c:v>
                </c:pt>
                <c:pt idx="2766" formatCode="General">
                  <c:v>0.51738942926298304</c:v>
                </c:pt>
                <c:pt idx="2767" formatCode="General">
                  <c:v>0.51739955004734195</c:v>
                </c:pt>
                <c:pt idx="2768" formatCode="General">
                  <c:v>0.51740967397836202</c:v>
                </c:pt>
                <c:pt idx="2769" formatCode="General">
                  <c:v>0.51741980105531205</c:v>
                </c:pt>
                <c:pt idx="2770" formatCode="General">
                  <c:v>0.51742993127745895</c:v>
                </c:pt>
                <c:pt idx="2771" formatCode="General">
                  <c:v>0.51744006464407</c:v>
                </c:pt>
                <c:pt idx="2772" formatCode="General">
                  <c:v>0.51745020115440998</c:v>
                </c:pt>
                <c:pt idx="2773" formatCode="General">
                  <c:v>0.51746034080774395</c:v>
                </c:pt>
                <c:pt idx="2774" formatCode="General">
                  <c:v>0.51747048360333303</c:v>
                </c:pt>
                <c:pt idx="2775" formatCode="General">
                  <c:v>0.51748062954044005</c:v>
                </c:pt>
                <c:pt idx="2776" formatCode="General">
                  <c:v>0.51749077861832404</c:v>
                </c:pt>
                <c:pt idx="2777" formatCode="General">
                  <c:v>0.51750093083624504</c:v>
                </c:pt>
                <c:pt idx="2778" formatCode="General">
                  <c:v>0.51751108619345998</c:v>
                </c:pt>
                <c:pt idx="2779" formatCode="General">
                  <c:v>0.517521244689227</c:v>
                </c:pt>
                <c:pt idx="2780" formatCode="General">
                  <c:v>0.51753140632280104</c:v>
                </c:pt>
                <c:pt idx="2781" formatCode="General">
                  <c:v>0.51754157109343502</c:v>
                </c:pt>
                <c:pt idx="2782" formatCode="General">
                  <c:v>0.51755173900038298</c:v>
                </c:pt>
                <c:pt idx="2783" formatCode="General">
                  <c:v>0.51756191004289698</c:v>
                </c:pt>
                <c:pt idx="2784" formatCode="General">
                  <c:v>0.51757208422022805</c:v>
                </c:pt>
                <c:pt idx="2785" formatCode="General">
                  <c:v>0.51758226153162401</c:v>
                </c:pt>
                <c:pt idx="2786" formatCode="General">
                  <c:v>0.51759244197633403</c:v>
                </c:pt>
                <c:pt idx="2787" formatCode="General">
                  <c:v>0.51760262555360403</c:v>
                </c:pt>
                <c:pt idx="2788" formatCode="General">
                  <c:v>0.51761281226268196</c:v>
                </c:pt>
                <c:pt idx="2789" formatCode="General">
                  <c:v>0.51762300210281098</c:v>
                </c:pt>
                <c:pt idx="2790" formatCode="General">
                  <c:v>0.51763319507323502</c:v>
                </c:pt>
                <c:pt idx="2791" formatCode="General">
                  <c:v>0.51764320072450898</c:v>
                </c:pt>
                <c:pt idx="2792" formatCode="General">
                  <c:v>0.51765130521734604</c:v>
                </c:pt>
                <c:pt idx="2793" formatCode="General">
                  <c:v>0.51765941320450903</c:v>
                </c:pt>
                <c:pt idx="2794" formatCode="General">
                  <c:v>0.51766752468561095</c:v>
                </c:pt>
                <c:pt idx="2795" formatCode="General">
                  <c:v>0.51767563966026497</c:v>
                </c:pt>
                <c:pt idx="2796" formatCode="General">
                  <c:v>0.51768375812808198</c:v>
                </c:pt>
                <c:pt idx="2797" formatCode="General">
                  <c:v>0.51769188008866995</c:v>
                </c:pt>
                <c:pt idx="2798" formatCode="General">
                  <c:v>0.51770000554163598</c:v>
                </c:pt>
                <c:pt idx="2799" formatCode="General">
                  <c:v>0.51770813448658604</c:v>
                </c:pt>
                <c:pt idx="2800" formatCode="General">
                  <c:v>0.517716266923123</c:v>
                </c:pt>
                <c:pt idx="2801" formatCode="General">
                  <c:v>0.51772440285084897</c:v>
                </c:pt>
                <c:pt idx="2802" formatCode="General">
                  <c:v>0.51773254226936505</c:v>
                </c:pt>
                <c:pt idx="2803" formatCode="General">
                  <c:v>0.51774068517826799</c:v>
                </c:pt>
                <c:pt idx="2804" formatCode="General">
                  <c:v>0.51774639158684799</c:v>
                </c:pt>
                <c:pt idx="2805" formatCode="General">
                  <c:v>0.517752059941467</c:v>
                </c:pt>
                <c:pt idx="2806" formatCode="General">
                  <c:v>0.51775776979905297</c:v>
                </c:pt>
                <c:pt idx="2807" formatCode="General">
                  <c:v>0.51776348236663605</c:v>
                </c:pt>
                <c:pt idx="2808" formatCode="General">
                  <c:v>0.517769197644945</c:v>
                </c:pt>
                <c:pt idx="2809" formatCode="General">
                  <c:v>0.51777491563470801</c:v>
                </c:pt>
                <c:pt idx="2810" formatCode="General">
                  <c:v>0.51778063633665306</c:v>
                </c:pt>
                <c:pt idx="2811" formatCode="General">
                  <c:v>0.517786359751507</c:v>
                </c:pt>
                <c:pt idx="2812" formatCode="General">
                  <c:v>0.51779208587999603</c:v>
                </c:pt>
                <c:pt idx="2813" formatCode="General">
                  <c:v>0.51779781472284503</c:v>
                </c:pt>
                <c:pt idx="2814" formatCode="General">
                  <c:v>0.51780354628077596</c:v>
                </c:pt>
                <c:pt idx="2815" formatCode="General">
                  <c:v>0.51780928055451603</c:v>
                </c:pt>
                <c:pt idx="2816" formatCode="General">
                  <c:v>0.51781501754478498</c:v>
                </c:pt>
                <c:pt idx="2817" formatCode="General">
                  <c:v>0.51782075725230503</c:v>
                </c:pt>
                <c:pt idx="2818" formatCode="General">
                  <c:v>0.51782649967779804</c:v>
                </c:pt>
                <c:pt idx="2819" formatCode="General">
                  <c:v>0.51783240567254796</c:v>
                </c:pt>
                <c:pt idx="2820" formatCode="General">
                  <c:v>0.51783843752582803</c:v>
                </c:pt>
                <c:pt idx="2821" formatCode="General">
                  <c:v>0.517844471625313</c:v>
                </c:pt>
                <c:pt idx="2822" formatCode="General">
                  <c:v>0.517850507971922</c:v>
                </c:pt>
                <c:pt idx="2823" formatCode="General">
                  <c:v>0.51785654656657298</c:v>
                </c:pt>
                <c:pt idx="2824" formatCode="General">
                  <c:v>0.51786258741018498</c:v>
                </c:pt>
                <c:pt idx="2825" formatCode="General">
                  <c:v>0.51786863050367404</c:v>
                </c:pt>
                <c:pt idx="2826" formatCode="General">
                  <c:v>0.51787467584795999</c:v>
                </c:pt>
                <c:pt idx="2827" formatCode="General">
                  <c:v>0.51788072344395997</c:v>
                </c:pt>
                <c:pt idx="2828" formatCode="General">
                  <c:v>0.51788677329258903</c:v>
                </c:pt>
                <c:pt idx="2829" formatCode="General">
                  <c:v>0.517892825394767</c:v>
                </c:pt>
                <c:pt idx="2830" formatCode="General">
                  <c:v>0.51789887975140902</c:v>
                </c:pt>
                <c:pt idx="2831" formatCode="General">
                  <c:v>0.51790493636343105</c:v>
                </c:pt>
                <c:pt idx="2832" formatCode="General">
                  <c:v>0.51791099523175099</c:v>
                </c:pt>
                <c:pt idx="2833" formatCode="General">
                  <c:v>0.51791705635728302</c:v>
                </c:pt>
                <c:pt idx="2834" formatCode="General">
                  <c:v>0.51792311974094396</c:v>
                </c:pt>
                <c:pt idx="2835" formatCode="General">
                  <c:v>0.51792754931898799</c:v>
                </c:pt>
                <c:pt idx="2836" formatCode="General">
                  <c:v>0.51793112524458695</c:v>
                </c:pt>
                <c:pt idx="2837" formatCode="General">
                  <c:v>0.51793470328072799</c:v>
                </c:pt>
                <c:pt idx="2838" formatCode="General">
                  <c:v>0.51793828342864301</c:v>
                </c:pt>
                <c:pt idx="2839" formatCode="General">
                  <c:v>0.51794331608075095</c:v>
                </c:pt>
                <c:pt idx="2840" formatCode="General">
                  <c:v>0.51794856999096295</c:v>
                </c:pt>
                <c:pt idx="2841" formatCode="General">
                  <c:v>0.51795382590801198</c:v>
                </c:pt>
                <c:pt idx="2842" formatCode="General">
                  <c:v>0.517959083832917</c:v>
                </c:pt>
                <c:pt idx="2843" formatCode="General">
                  <c:v>0.51796428123277705</c:v>
                </c:pt>
                <c:pt idx="2844" formatCode="General">
                  <c:v>0.51796792983208995</c:v>
                </c:pt>
                <c:pt idx="2845" formatCode="General">
                  <c:v>0.51797141775036704</c:v>
                </c:pt>
                <c:pt idx="2846" formatCode="General">
                  <c:v>0.51797490688693903</c:v>
                </c:pt>
                <c:pt idx="2847" formatCode="General">
                  <c:v>0.517978397242705</c:v>
                </c:pt>
                <c:pt idx="2848" formatCode="General">
                  <c:v>0.517981888818564</c:v>
                </c:pt>
                <c:pt idx="2849" formatCode="General">
                  <c:v>0.51798538161541696</c:v>
                </c:pt>
                <c:pt idx="2850" formatCode="General">
                  <c:v>0.51798887563416396</c:v>
                </c:pt>
                <c:pt idx="2851" formatCode="General">
                  <c:v>0.51799237087570704</c:v>
                </c:pt>
                <c:pt idx="2852" formatCode="General">
                  <c:v>0.51799586734094805</c:v>
                </c:pt>
                <c:pt idx="2853" formatCode="General">
                  <c:v>0.51799936503078903</c:v>
                </c:pt>
                <c:pt idx="2854" formatCode="General">
                  <c:v>0.51800286394613404</c:v>
                </c:pt>
                <c:pt idx="2855" formatCode="General">
                  <c:v>0.51800636408788703</c:v>
                </c:pt>
                <c:pt idx="2856" formatCode="General">
                  <c:v>0.51800986545695304</c:v>
                </c:pt>
                <c:pt idx="2857" formatCode="General">
                  <c:v>0.51801336805423803</c:v>
                </c:pt>
                <c:pt idx="2858" formatCode="General">
                  <c:v>0.51801687188064705</c:v>
                </c:pt>
                <c:pt idx="2859" formatCode="General">
                  <c:v>0.51802037693708702</c:v>
                </c:pt>
                <c:pt idx="2860" formatCode="General">
                  <c:v>0.51802388322446502</c:v>
                </c:pt>
                <c:pt idx="2861" formatCode="General">
                  <c:v>0.51802739074368997</c:v>
                </c:pt>
                <c:pt idx="2862" formatCode="General">
                  <c:v>0.51803089949567105</c:v>
                </c:pt>
                <c:pt idx="2863" formatCode="General">
                  <c:v>0.51803440948131696</c:v>
                </c:pt>
                <c:pt idx="2864" formatCode="General">
                  <c:v>0.51803792070153798</c:v>
                </c:pt>
                <c:pt idx="2865" formatCode="General">
                  <c:v>0.51804143315724405</c:v>
                </c:pt>
                <c:pt idx="2866" formatCode="General">
                  <c:v>0.51804494684934799</c:v>
                </c:pt>
                <c:pt idx="2867" formatCode="General">
                  <c:v>0.51804846177876096</c:v>
                </c:pt>
                <c:pt idx="2868" formatCode="General">
                  <c:v>0.51805197794639601</c:v>
                </c:pt>
                <c:pt idx="2869" formatCode="General">
                  <c:v>0.51805549535316697</c:v>
                </c:pt>
                <c:pt idx="2870" formatCode="General">
                  <c:v>0.51805901399998799</c:v>
                </c:pt>
                <c:pt idx="2871" formatCode="General">
                  <c:v>0.51806253388777301</c:v>
                </c:pt>
                <c:pt idx="2872" formatCode="General">
                  <c:v>0.51806605501743896</c:v>
                </c:pt>
                <c:pt idx="2873" formatCode="General">
                  <c:v>0.5180695773899</c:v>
                </c:pt>
                <c:pt idx="2874" formatCode="General">
                  <c:v>0.51807310100607495</c:v>
                </c:pt>
                <c:pt idx="2875" formatCode="General">
                  <c:v>0.51807662586687997</c:v>
                </c:pt>
                <c:pt idx="2876" formatCode="General">
                  <c:v>0.51808015197323298</c:v>
                </c:pt>
                <c:pt idx="2877" formatCode="General">
                  <c:v>0.51808367932605404</c:v>
                </c:pt>
                <c:pt idx="2878" formatCode="General">
                  <c:v>0.51808720792626195</c:v>
                </c:pt>
                <c:pt idx="2879" formatCode="General">
                  <c:v>0.51809073777477799</c:v>
                </c:pt>
                <c:pt idx="2880" formatCode="General">
                  <c:v>0.51809426887252097</c:v>
                </c:pt>
                <c:pt idx="2881" formatCode="General">
                  <c:v>0.51809780122041404</c:v>
                </c:pt>
                <c:pt idx="2882" formatCode="General">
                  <c:v>0.51810133481937803</c:v>
                </c:pt>
                <c:pt idx="2883" formatCode="General">
                  <c:v>0.51810486967033798</c:v>
                </c:pt>
                <c:pt idx="2884" formatCode="General">
                  <c:v>0.51810840577421502</c:v>
                </c:pt>
                <c:pt idx="2885" formatCode="General">
                  <c:v>0.51811194313193498</c:v>
                </c:pt>
                <c:pt idx="2886" formatCode="General">
                  <c:v>0.51811548174442201</c:v>
                </c:pt>
                <c:pt idx="2887" formatCode="General">
                  <c:v>0.51811927761022103</c:v>
                </c:pt>
                <c:pt idx="2888" formatCode="General">
                  <c:v>0.51812476822471898</c:v>
                </c:pt>
                <c:pt idx="2889" formatCode="General">
                  <c:v>0.51813026004243601</c:v>
                </c:pt>
                <c:pt idx="2890" formatCode="General">
                  <c:v>0.51813575306411097</c:v>
                </c:pt>
                <c:pt idx="2891" formatCode="General">
                  <c:v>0.51814124729048505</c:v>
                </c:pt>
                <c:pt idx="2892" formatCode="General">
                  <c:v>0.51814674272229899</c:v>
                </c:pt>
                <c:pt idx="2893" formatCode="General">
                  <c:v>0.51815223936029098</c:v>
                </c:pt>
                <c:pt idx="2894" formatCode="General">
                  <c:v>0.51815773720520597</c:v>
                </c:pt>
                <c:pt idx="2895" formatCode="General">
                  <c:v>0.51816323625778304</c:v>
                </c:pt>
                <c:pt idx="2896" formatCode="General">
                  <c:v>0.51816873651876405</c:v>
                </c:pt>
                <c:pt idx="2897" formatCode="General">
                  <c:v>0.51817423798889295</c:v>
                </c:pt>
                <c:pt idx="2898" formatCode="General">
                  <c:v>0.51817974066891204</c:v>
                </c:pt>
                <c:pt idx="2899" formatCode="General">
                  <c:v>0.51818524455956305</c:v>
                </c:pt>
                <c:pt idx="2900" formatCode="General">
                  <c:v>0.51819074966159195</c:v>
                </c:pt>
                <c:pt idx="2901" formatCode="General">
                  <c:v>0.51819625597574104</c:v>
                </c:pt>
                <c:pt idx="2902" formatCode="General">
                  <c:v>0.51820176350275404</c:v>
                </c:pt>
                <c:pt idx="2903" formatCode="General">
                  <c:v>0.51820538972523</c:v>
                </c:pt>
                <c:pt idx="2904" formatCode="General">
                  <c:v>0.51820858239628398</c:v>
                </c:pt>
                <c:pt idx="2905" formatCode="General">
                  <c:v>0.51821162005856303</c:v>
                </c:pt>
                <c:pt idx="2906" formatCode="General">
                  <c:v>0.518214658797998</c:v>
                </c:pt>
                <c:pt idx="2907" formatCode="General">
                  <c:v>0.51821769861543399</c:v>
                </c:pt>
                <c:pt idx="2908" formatCode="General">
                  <c:v>0.51822073951171899</c:v>
                </c:pt>
                <c:pt idx="2909" formatCode="General">
                  <c:v>0.51822378148769899</c:v>
                </c:pt>
                <c:pt idx="2910" formatCode="General">
                  <c:v>0.51822687592148198</c:v>
                </c:pt>
                <c:pt idx="2911" formatCode="General">
                  <c:v>0.51823004715396004</c:v>
                </c:pt>
                <c:pt idx="2912" formatCode="General">
                  <c:v>0.51823321937713096</c:v>
                </c:pt>
                <c:pt idx="2913" formatCode="General">
                  <c:v>0.518236392591651</c:v>
                </c:pt>
                <c:pt idx="2914" formatCode="General">
                  <c:v>0.51823956679817695</c:v>
                </c:pt>
                <c:pt idx="2915" formatCode="General">
                  <c:v>0.51824274199736398</c:v>
                </c:pt>
                <c:pt idx="2916" formatCode="General">
                  <c:v>0.51824591818986898</c:v>
                </c:pt>
                <c:pt idx="2917" formatCode="General">
                  <c:v>0.51824904261934301</c:v>
                </c:pt>
                <c:pt idx="2918" formatCode="General">
                  <c:v>0.51825206257274203</c:v>
                </c:pt>
                <c:pt idx="2919" formatCode="General">
                  <c:v>0.51825508358635697</c:v>
                </c:pt>
                <c:pt idx="2920" formatCode="General">
                  <c:v>0.51825810566080499</c:v>
                </c:pt>
                <c:pt idx="2921" formatCode="General">
                  <c:v>0.51826112879670205</c:v>
                </c:pt>
                <c:pt idx="2922" formatCode="General">
                  <c:v>0.51826415299466799</c:v>
                </c:pt>
                <c:pt idx="2923" formatCode="General">
                  <c:v>0.51826717825531798</c:v>
                </c:pt>
                <c:pt idx="2924" formatCode="General">
                  <c:v>0.51827020457927098</c:v>
                </c:pt>
                <c:pt idx="2925" formatCode="General">
                  <c:v>0.51827417150515598</c:v>
                </c:pt>
                <c:pt idx="2926" formatCode="General">
                  <c:v>0.51827843998531098</c:v>
                </c:pt>
                <c:pt idx="2927" formatCode="General">
                  <c:v>0.518282709345674</c:v>
                </c:pt>
                <c:pt idx="2928" formatCode="General">
                  <c:v>0.51828697958673697</c:v>
                </c:pt>
                <c:pt idx="2929" formatCode="General">
                  <c:v>0.51829125070899495</c:v>
                </c:pt>
                <c:pt idx="2930" formatCode="General">
                  <c:v>0.51829552271294099</c:v>
                </c:pt>
                <c:pt idx="2931" formatCode="General">
                  <c:v>0.51829979559906902</c:v>
                </c:pt>
                <c:pt idx="2932" formatCode="General">
                  <c:v>0.51830406936787099</c:v>
                </c:pt>
                <c:pt idx="2933" formatCode="General">
                  <c:v>0.51830834401984305</c:v>
                </c:pt>
                <c:pt idx="2934" formatCode="General">
                  <c:v>0.51831261955548003</c:v>
                </c:pt>
                <c:pt idx="2935" formatCode="General">
                  <c:v>0.51831689597527497</c:v>
                </c:pt>
                <c:pt idx="2936" formatCode="General">
                  <c:v>0.51832117327972405</c:v>
                </c:pt>
                <c:pt idx="2937" formatCode="General">
                  <c:v>0.51832545146932196</c:v>
                </c:pt>
                <c:pt idx="2938" formatCode="General">
                  <c:v>0.51832973054456399</c:v>
                </c:pt>
                <c:pt idx="2939" formatCode="General">
                  <c:v>0.51833401050594696</c:v>
                </c:pt>
                <c:pt idx="2940" formatCode="General">
                  <c:v>0.51833829135396603</c:v>
                </c:pt>
                <c:pt idx="2941" formatCode="General">
                  <c:v>0.51834257308911702</c:v>
                </c:pt>
                <c:pt idx="2942" formatCode="General">
                  <c:v>0.51834685571189698</c:v>
                </c:pt>
                <c:pt idx="2943" formatCode="General">
                  <c:v>0.51835455600582803</c:v>
                </c:pt>
                <c:pt idx="2944" formatCode="General">
                  <c:v>0.51836296640386703</c:v>
                </c:pt>
                <c:pt idx="2945" formatCode="General">
                  <c:v>0.51837137862963301</c:v>
                </c:pt>
                <c:pt idx="2946" formatCode="General">
                  <c:v>0.51838000866231204</c:v>
                </c:pt>
                <c:pt idx="2947" formatCode="General">
                  <c:v>0.51838916201131902</c:v>
                </c:pt>
                <c:pt idx="2948" formatCode="General">
                  <c:v>0.51839810960166099</c:v>
                </c:pt>
                <c:pt idx="2949" formatCode="General">
                  <c:v>0.51840699176388105</c:v>
                </c:pt>
                <c:pt idx="2950" formatCode="General">
                  <c:v>0.51841586840961296</c:v>
                </c:pt>
                <c:pt idx="2951" formatCode="General">
                  <c:v>0.518424747388189</c:v>
                </c:pt>
                <c:pt idx="2952" formatCode="General">
                  <c:v>0.51843362870034604</c:v>
                </c:pt>
                <c:pt idx="2953" formatCode="General">
                  <c:v>0.51844251234681504</c:v>
                </c:pt>
                <c:pt idx="2954" formatCode="General">
                  <c:v>0.51845139832833198</c:v>
                </c:pt>
                <c:pt idx="2955" formatCode="General">
                  <c:v>0.51846028664562704</c:v>
                </c:pt>
                <c:pt idx="2956" formatCode="General">
                  <c:v>0.51846917729943398</c:v>
                </c:pt>
                <c:pt idx="2957" formatCode="General">
                  <c:v>0.51847807029048498</c:v>
                </c:pt>
                <c:pt idx="2958" formatCode="General">
                  <c:v>0.51848696561950902</c:v>
                </c:pt>
                <c:pt idx="2959" formatCode="General">
                  <c:v>0.51849586328723796</c:v>
                </c:pt>
                <c:pt idx="2960" formatCode="General">
                  <c:v>0.51850476329440198</c:v>
                </c:pt>
                <c:pt idx="2961" formatCode="General">
                  <c:v>0.51851366564172996</c:v>
                </c:pt>
                <c:pt idx="2962" formatCode="General">
                  <c:v>0.51852257032995197</c:v>
                </c:pt>
                <c:pt idx="2963" formatCode="General">
                  <c:v>0.51853147735979499</c:v>
                </c:pt>
                <c:pt idx="2964" formatCode="General">
                  <c:v>0.51854038673198899</c:v>
                </c:pt>
                <c:pt idx="2965" formatCode="General">
                  <c:v>0.51854929844726005</c:v>
                </c:pt>
                <c:pt idx="2966" formatCode="General">
                  <c:v>0.51855821250633405</c:v>
                </c:pt>
                <c:pt idx="2967" formatCode="General">
                  <c:v>0.51856712890993995</c:v>
                </c:pt>
                <c:pt idx="2968" formatCode="General">
                  <c:v>0.51857604765880205</c:v>
                </c:pt>
                <c:pt idx="2969" formatCode="General">
                  <c:v>0.51858496875364501</c:v>
                </c:pt>
                <c:pt idx="2970" formatCode="General">
                  <c:v>0.51859389219519603</c:v>
                </c:pt>
                <c:pt idx="2971" formatCode="General">
                  <c:v>0.51860281798417696</c:v>
                </c:pt>
                <c:pt idx="2972" formatCode="General">
                  <c:v>0.518611746121312</c:v>
                </c:pt>
                <c:pt idx="2973" formatCode="General">
                  <c:v>0.51862067660732603</c:v>
                </c:pt>
                <c:pt idx="2974" formatCode="General">
                  <c:v>0.51862960944293901</c:v>
                </c:pt>
                <c:pt idx="2975" formatCode="General">
                  <c:v>0.51863854462887504</c:v>
                </c:pt>
                <c:pt idx="2976" formatCode="General">
                  <c:v>0.51864748216585499</c:v>
                </c:pt>
                <c:pt idx="2977" formatCode="General">
                  <c:v>0.51865642205460005</c:v>
                </c:pt>
                <c:pt idx="2978" formatCode="General">
                  <c:v>0.51866536429583099</c:v>
                </c:pt>
                <c:pt idx="2979" formatCode="General">
                  <c:v>0.518674308890267</c:v>
                </c:pt>
                <c:pt idx="2980" formatCode="General">
                  <c:v>0.51868325583862795</c:v>
                </c:pt>
                <c:pt idx="2981" formatCode="General">
                  <c:v>0.51869220514163195</c:v>
                </c:pt>
                <c:pt idx="2982" formatCode="General">
                  <c:v>0.51870115679999895</c:v>
                </c:pt>
                <c:pt idx="2983" formatCode="General">
                  <c:v>0.51871011081444496</c:v>
                </c:pt>
                <c:pt idx="2984" formatCode="General">
                  <c:v>0.51871906718568905</c:v>
                </c:pt>
                <c:pt idx="2985" formatCode="General">
                  <c:v>0.518728025914445</c:v>
                </c:pt>
                <c:pt idx="2986" formatCode="General">
                  <c:v>0.518736987001432</c:v>
                </c:pt>
                <c:pt idx="2987" formatCode="General">
                  <c:v>0.51874595044736405</c:v>
                </c:pt>
                <c:pt idx="2988" formatCode="General">
                  <c:v>0.518754916252956</c:v>
                </c:pt>
                <c:pt idx="2989" formatCode="General">
                  <c:v>0.51876388441892296</c:v>
                </c:pt>
                <c:pt idx="2990" formatCode="General">
                  <c:v>0.51877285494597802</c:v>
                </c:pt>
                <c:pt idx="2991" formatCode="General">
                  <c:v>0.51878182783483495</c:v>
                </c:pt>
                <c:pt idx="2992" formatCode="General">
                  <c:v>0.51879080308620695</c:v>
                </c:pt>
                <c:pt idx="2993" formatCode="General">
                  <c:v>0.51879978070080601</c:v>
                </c:pt>
                <c:pt idx="2994" formatCode="General">
                  <c:v>0.51880876067934301</c:v>
                </c:pt>
                <c:pt idx="2995" formatCode="General">
                  <c:v>0.51881774302253003</c:v>
                </c:pt>
                <c:pt idx="2996" formatCode="General">
                  <c:v>0.51882672773107696</c:v>
                </c:pt>
                <c:pt idx="2997" formatCode="General">
                  <c:v>0.51883571480569501</c:v>
                </c:pt>
                <c:pt idx="2998" formatCode="General">
                  <c:v>0.51884519381483796</c:v>
                </c:pt>
                <c:pt idx="2999" formatCode="General">
                  <c:v>0.51885598114284104</c:v>
                </c:pt>
                <c:pt idx="3000" formatCode="General">
                  <c:v>0.51886677152620597</c:v>
                </c:pt>
                <c:pt idx="3001" formatCode="General">
                  <c:v>0.51887756496548898</c:v>
                </c:pt>
                <c:pt idx="3002" formatCode="General">
                  <c:v>0.51888836146124195</c:v>
                </c:pt>
                <c:pt idx="3003" formatCode="General">
                  <c:v>0.51889916101401901</c:v>
                </c:pt>
                <c:pt idx="3004" formatCode="General">
                  <c:v>0.51890996362437003</c:v>
                </c:pt>
                <c:pt idx="3005" formatCode="General">
                  <c:v>0.51892797243682298</c:v>
                </c:pt>
                <c:pt idx="3006" formatCode="General">
                  <c:v>0.51894628672613097</c:v>
                </c:pt>
                <c:pt idx="3007" formatCode="General">
                  <c:v>0.51896460318280402</c:v>
                </c:pt>
                <c:pt idx="3008" formatCode="General">
                  <c:v>0.51898292180558303</c:v>
                </c:pt>
                <c:pt idx="3009" formatCode="General">
                  <c:v>0.51900124259320801</c:v>
                </c:pt>
                <c:pt idx="3010" formatCode="General">
                  <c:v>0.51901956554441797</c:v>
                </c:pt>
                <c:pt idx="3011" formatCode="General">
                  <c:v>0.51903789065795403</c:v>
                </c:pt>
                <c:pt idx="3012" formatCode="General">
                  <c:v>0.51905621793255696</c:v>
                </c:pt>
                <c:pt idx="3013" formatCode="General">
                  <c:v>0.51907454736696801</c:v>
                </c:pt>
                <c:pt idx="3014" formatCode="General">
                  <c:v>0.51909287895992695</c:v>
                </c:pt>
                <c:pt idx="3015" formatCode="General">
                  <c:v>0.51911147981075301</c:v>
                </c:pt>
                <c:pt idx="3016" formatCode="General">
                  <c:v>0.51913057095908399</c:v>
                </c:pt>
                <c:pt idx="3017" formatCode="General">
                  <c:v>0.51914966386196204</c:v>
                </c:pt>
                <c:pt idx="3018" formatCode="General">
                  <c:v>0.51916875851842403</c:v>
                </c:pt>
                <c:pt idx="3019" formatCode="General">
                  <c:v>0.51918785492751196</c:v>
                </c:pt>
                <c:pt idx="3020" formatCode="General">
                  <c:v>0.51920695308826603</c:v>
                </c:pt>
                <c:pt idx="3021" formatCode="General">
                  <c:v>0.51922605299972402</c:v>
                </c:pt>
                <c:pt idx="3022" formatCode="General">
                  <c:v>0.51924515466092802</c:v>
                </c:pt>
                <c:pt idx="3023" formatCode="General">
                  <c:v>0.51926425807091703</c:v>
                </c:pt>
                <c:pt idx="3024" formatCode="General">
                  <c:v>0.51928336429731803</c:v>
                </c:pt>
                <c:pt idx="3025" formatCode="General">
                  <c:v>0.51930257684593895</c:v>
                </c:pt>
                <c:pt idx="3026" formatCode="General">
                  <c:v>0.51932184094549005</c:v>
                </c:pt>
                <c:pt idx="3027" formatCode="General">
                  <c:v>0.51934126349218901</c:v>
                </c:pt>
                <c:pt idx="3028" formatCode="General">
                  <c:v>0.51936068821481596</c:v>
                </c:pt>
                <c:pt idx="3029" formatCode="General">
                  <c:v>0.51938011511189996</c:v>
                </c:pt>
                <c:pt idx="3030" formatCode="General">
                  <c:v>0.51939954418196999</c:v>
                </c:pt>
                <c:pt idx="3031" formatCode="General">
                  <c:v>0.51941897542355597</c:v>
                </c:pt>
                <c:pt idx="3032" formatCode="General">
                  <c:v>0.51943840883518999</c:v>
                </c:pt>
                <c:pt idx="3033" formatCode="General">
                  <c:v>0.51945784441540099</c:v>
                </c:pt>
                <c:pt idx="3034" formatCode="General">
                  <c:v>0.51947728216272304</c:v>
                </c:pt>
                <c:pt idx="3035" formatCode="General">
                  <c:v>0.51949672207568798</c:v>
                </c:pt>
                <c:pt idx="3036" formatCode="General">
                  <c:v>0.51951616415282897</c:v>
                </c:pt>
                <c:pt idx="3037" formatCode="General">
                  <c:v>0.51953560839267798</c:v>
                </c:pt>
                <c:pt idx="3038" formatCode="General">
                  <c:v>0.51955526426149801</c:v>
                </c:pt>
                <c:pt idx="3039" formatCode="General">
                  <c:v>0.51957644116561996</c:v>
                </c:pt>
                <c:pt idx="3040" formatCode="General">
                  <c:v>0.51959762064608295</c:v>
                </c:pt>
                <c:pt idx="3041" formatCode="General">
                  <c:v>0.51961880270106797</c:v>
                </c:pt>
                <c:pt idx="3042" formatCode="General">
                  <c:v>0.51963998732875205</c:v>
                </c:pt>
                <c:pt idx="3043" formatCode="General">
                  <c:v>0.51966117452731497</c:v>
                </c:pt>
                <c:pt idx="3044" formatCode="General">
                  <c:v>0.51968236429493797</c:v>
                </c:pt>
                <c:pt idx="3045" formatCode="General">
                  <c:v>0.51970355662980205</c:v>
                </c:pt>
                <c:pt idx="3046" formatCode="General">
                  <c:v>0.51972475153008901</c:v>
                </c:pt>
                <c:pt idx="3047" formatCode="General">
                  <c:v>0.51974594899398097</c:v>
                </c:pt>
                <c:pt idx="3048" formatCode="General">
                  <c:v>0.51976714901966203</c:v>
                </c:pt>
                <c:pt idx="3049" formatCode="General">
                  <c:v>0.519788351605315</c:v>
                </c:pt>
                <c:pt idx="3050" formatCode="General">
                  <c:v>0.51980955674912699</c:v>
                </c:pt>
                <c:pt idx="3051" formatCode="General">
                  <c:v>0.519830764449281</c:v>
                </c:pt>
                <c:pt idx="3052" formatCode="General">
                  <c:v>0.51985197470396505</c:v>
                </c:pt>
                <c:pt idx="3053" formatCode="General">
                  <c:v>0.51987318751136602</c:v>
                </c:pt>
                <c:pt idx="3054" formatCode="General">
                  <c:v>0.51989440286967104</c:v>
                </c:pt>
                <c:pt idx="3055" formatCode="General">
                  <c:v>0.51991562077706799</c:v>
                </c:pt>
                <c:pt idx="3056" formatCode="General">
                  <c:v>0.51993684123174799</c:v>
                </c:pt>
                <c:pt idx="3057" formatCode="General">
                  <c:v>0.51995806423189905</c:v>
                </c:pt>
                <c:pt idx="3058" formatCode="General">
                  <c:v>0.51997928977571295</c:v>
                </c:pt>
                <c:pt idx="3059" formatCode="General">
                  <c:v>0.51999948293814102</c:v>
                </c:pt>
                <c:pt idx="3060" formatCode="General">
                  <c:v>0.520018965696741</c:v>
                </c:pt>
                <c:pt idx="3061" formatCode="General">
                  <c:v>0.52003845100475898</c:v>
                </c:pt>
                <c:pt idx="3062" formatCode="General">
                  <c:v>0.52005793886079899</c:v>
                </c:pt>
                <c:pt idx="3063" formatCode="General">
                  <c:v>0.52007742926346601</c:v>
                </c:pt>
                <c:pt idx="3064" formatCode="General">
                  <c:v>0.52009762847372598</c:v>
                </c:pt>
                <c:pt idx="3065" formatCode="General">
                  <c:v>0.52011826930935001</c:v>
                </c:pt>
                <c:pt idx="3066" formatCode="General">
                  <c:v>0.52013891159199899</c:v>
                </c:pt>
                <c:pt idx="3067" formatCode="General">
                  <c:v>0.52015955532027602</c:v>
                </c:pt>
                <c:pt idx="3068" formatCode="General">
                  <c:v>0.52018020049278701</c:v>
                </c:pt>
                <c:pt idx="3069" formatCode="General">
                  <c:v>0.52020084710813697</c:v>
                </c:pt>
                <c:pt idx="3070" formatCode="General">
                  <c:v>0.52022149516493599</c:v>
                </c:pt>
                <c:pt idx="3071" formatCode="General">
                  <c:v>0.52024214466179197</c:v>
                </c:pt>
                <c:pt idx="3072" formatCode="General">
                  <c:v>0.52026279559731803</c:v>
                </c:pt>
                <c:pt idx="3073" formatCode="General">
                  <c:v>0.52028344797012405</c:v>
                </c:pt>
                <c:pt idx="3074" formatCode="General">
                  <c:v>0.52030410177882702</c:v>
                </c:pt>
                <c:pt idx="3075" formatCode="General">
                  <c:v>0.52032475702203995</c:v>
                </c:pt>
                <c:pt idx="3076" formatCode="General">
                  <c:v>0.52034541369838105</c:v>
                </c:pt>
                <c:pt idx="3077" formatCode="General">
                  <c:v>0.52036607180646899</c:v>
                </c:pt>
                <c:pt idx="3078" formatCode="General">
                  <c:v>0.52038673134492297</c:v>
                </c:pt>
                <c:pt idx="3079" formatCode="General">
                  <c:v>0.52040739231236399</c:v>
                </c:pt>
                <c:pt idx="3080" formatCode="General">
                  <c:v>0.52042805470741704</c:v>
                </c:pt>
                <c:pt idx="3081" formatCode="General">
                  <c:v>0.520448718528704</c:v>
                </c:pt>
                <c:pt idx="3082" formatCode="General">
                  <c:v>0.52046938377485097</c:v>
                </c:pt>
                <c:pt idx="3083" formatCode="General">
                  <c:v>0.52049005044448704</c:v>
                </c:pt>
                <c:pt idx="3084" formatCode="General">
                  <c:v>0.52051071853623998</c:v>
                </c:pt>
                <c:pt idx="3085" formatCode="General">
                  <c:v>0.520531388048739</c:v>
                </c:pt>
                <c:pt idx="3086" formatCode="General">
                  <c:v>0.52055205898061696</c:v>
                </c:pt>
                <c:pt idx="3087" formatCode="General">
                  <c:v>0.52057273133050597</c:v>
                </c:pt>
                <c:pt idx="3088" formatCode="General">
                  <c:v>0.52059340509704199</c:v>
                </c:pt>
                <c:pt idx="3089" formatCode="General">
                  <c:v>0.52061408027885903</c:v>
                </c:pt>
                <c:pt idx="3090" formatCode="General">
                  <c:v>0.52063475687459604</c:v>
                </c:pt>
                <c:pt idx="3091" formatCode="General">
                  <c:v>0.52065543488289201</c:v>
                </c:pt>
                <c:pt idx="3092" formatCode="General">
                  <c:v>0.52067611430238603</c:v>
                </c:pt>
                <c:pt idx="3093" formatCode="General">
                  <c:v>0.52069679513172096</c:v>
                </c:pt>
                <c:pt idx="3094" formatCode="General">
                  <c:v>0.52071747736953899</c:v>
                </c:pt>
                <c:pt idx="3095" formatCode="General">
                  <c:v>0.520738161014487</c:v>
                </c:pt>
                <c:pt idx="3096" formatCode="General">
                  <c:v>0.52075884606520895</c:v>
                </c:pt>
                <c:pt idx="3097" formatCode="General">
                  <c:v>0.52077953252035303</c:v>
                </c:pt>
                <c:pt idx="3098" formatCode="General">
                  <c:v>0.52080022037856899</c:v>
                </c:pt>
                <c:pt idx="3099" formatCode="General">
                  <c:v>0.52082090963850602</c:v>
                </c:pt>
                <c:pt idx="3100" formatCode="General">
                  <c:v>0.52084160029881699</c:v>
                </c:pt>
                <c:pt idx="3101" formatCode="General">
                  <c:v>0.52086229235815495</c:v>
                </c:pt>
                <c:pt idx="3102" formatCode="General">
                  <c:v>0.520882985815175</c:v>
                </c:pt>
                <c:pt idx="3103" formatCode="General">
                  <c:v>0.52090368066853299</c:v>
                </c:pt>
                <c:pt idx="3104" formatCode="General">
                  <c:v>0.52092437691688598</c:v>
                </c:pt>
                <c:pt idx="3105" formatCode="General">
                  <c:v>0.52094507455889505</c:v>
                </c:pt>
                <c:pt idx="3106" formatCode="General">
                  <c:v>0.52096577359321805</c:v>
                </c:pt>
                <c:pt idx="3107" formatCode="General">
                  <c:v>0.52098647401851905</c:v>
                </c:pt>
                <c:pt idx="3108" formatCode="General">
                  <c:v>0.52100717583346101</c:v>
                </c:pt>
                <c:pt idx="3109" formatCode="General">
                  <c:v>0.521027879036708</c:v>
                </c:pt>
                <c:pt idx="3110" formatCode="General">
                  <c:v>0.52104858362692597</c:v>
                </c:pt>
                <c:pt idx="3111" formatCode="General">
                  <c:v>0.52106928960278398</c:v>
                </c:pt>
                <c:pt idx="3112" formatCode="General">
                  <c:v>0.52108999696295</c:v>
                </c:pt>
                <c:pt idx="3113" formatCode="General">
                  <c:v>0.52111070570609497</c:v>
                </c:pt>
                <c:pt idx="3114" formatCode="General">
                  <c:v>0.52113119841635702</c:v>
                </c:pt>
                <c:pt idx="3115" formatCode="General">
                  <c:v>0.52114995331820402</c:v>
                </c:pt>
                <c:pt idx="3116" formatCode="General">
                  <c:v>0.52116870982862196</c:v>
                </c:pt>
                <c:pt idx="3117" formatCode="General">
                  <c:v>0.52118746794627002</c:v>
                </c:pt>
                <c:pt idx="3118" formatCode="General">
                  <c:v>0.52120622766980695</c:v>
                </c:pt>
                <c:pt idx="3119" formatCode="General">
                  <c:v>0.52122498899789305</c:v>
                </c:pt>
                <c:pt idx="3120" formatCode="General">
                  <c:v>0.52124375192918904</c:v>
                </c:pt>
                <c:pt idx="3121" formatCode="General">
                  <c:v>0.521262516462357</c:v>
                </c:pt>
                <c:pt idx="3122" formatCode="General">
                  <c:v>0.52128128259606199</c:v>
                </c:pt>
                <c:pt idx="3123" formatCode="General">
                  <c:v>0.52130005032896698</c:v>
                </c:pt>
                <c:pt idx="3124" formatCode="General">
                  <c:v>0.52131881965973803</c:v>
                </c:pt>
                <c:pt idx="3125" formatCode="General">
                  <c:v>0.52133759058704299</c:v>
                </c:pt>
                <c:pt idx="3126" formatCode="General">
                  <c:v>0.52135636310954903</c:v>
                </c:pt>
                <c:pt idx="3127" formatCode="General">
                  <c:v>0.52137513722592499</c:v>
                </c:pt>
                <c:pt idx="3128" formatCode="General">
                  <c:v>0.52139391293484105</c:v>
                </c:pt>
                <c:pt idx="3129" formatCode="General">
                  <c:v>0.52141269023496895</c:v>
                </c:pt>
                <c:pt idx="3130" formatCode="General">
                  <c:v>0.52142717418446305</c:v>
                </c:pt>
                <c:pt idx="3131" formatCode="General">
                  <c:v>0.52143988111399098</c:v>
                </c:pt>
                <c:pt idx="3132" formatCode="General">
                  <c:v>0.52145259047960202</c:v>
                </c:pt>
                <c:pt idx="3133" formatCode="General">
                  <c:v>0.52146530228071297</c:v>
                </c:pt>
                <c:pt idx="3134" formatCode="General">
                  <c:v>0.52147801651674097</c:v>
                </c:pt>
                <c:pt idx="3135" formatCode="General">
                  <c:v>0.52149080969323303</c:v>
                </c:pt>
                <c:pt idx="3136" formatCode="General">
                  <c:v>0.52150404094157299</c:v>
                </c:pt>
                <c:pt idx="3137" formatCode="General">
                  <c:v>0.52151731168729498</c:v>
                </c:pt>
                <c:pt idx="3138" formatCode="General">
                  <c:v>0.52153058572048205</c:v>
                </c:pt>
                <c:pt idx="3139" formatCode="General">
                  <c:v>0.52154386304076095</c:v>
                </c:pt>
                <c:pt idx="3140" formatCode="General">
                  <c:v>0.52155714364775496</c:v>
                </c:pt>
                <c:pt idx="3141" formatCode="General">
                  <c:v>0.52157027835278302</c:v>
                </c:pt>
                <c:pt idx="3142" formatCode="General">
                  <c:v>0.52158331451749596</c:v>
                </c:pt>
                <c:pt idx="3143" formatCode="General">
                  <c:v>0.52159635311402797</c:v>
                </c:pt>
                <c:pt idx="3144" formatCode="General">
                  <c:v>0.52160939414254903</c:v>
                </c:pt>
                <c:pt idx="3145" formatCode="General">
                  <c:v>0.52162243760322602</c:v>
                </c:pt>
                <c:pt idx="3146" formatCode="General">
                  <c:v>0.52163548349622502</c:v>
                </c:pt>
                <c:pt idx="3147" formatCode="General">
                  <c:v>0.521648531821713</c:v>
                </c:pt>
                <c:pt idx="3148" formatCode="General">
                  <c:v>0.52166158257985396</c:v>
                </c:pt>
                <c:pt idx="3149" formatCode="General">
                  <c:v>0.52167463577081197</c:v>
                </c:pt>
                <c:pt idx="3150" formatCode="General">
                  <c:v>0.52168769139475102</c:v>
                </c:pt>
                <c:pt idx="3151" formatCode="General">
                  <c:v>0.52170074945183198</c:v>
                </c:pt>
                <c:pt idx="3152" formatCode="General">
                  <c:v>0.52171380994221905</c:v>
                </c:pt>
                <c:pt idx="3153" formatCode="General">
                  <c:v>0.52172687286607</c:v>
                </c:pt>
                <c:pt idx="3154" formatCode="General">
                  <c:v>0.52173993822354703</c:v>
                </c:pt>
                <c:pt idx="3155" formatCode="General">
                  <c:v>0.52175300601480801</c:v>
                </c:pt>
                <c:pt idx="3156" formatCode="General">
                  <c:v>0.52176607624001103</c:v>
                </c:pt>
                <c:pt idx="3157" formatCode="General">
                  <c:v>0.52177736613111403</c:v>
                </c:pt>
                <c:pt idx="3158" formatCode="General">
                  <c:v>0.52178784508463805</c:v>
                </c:pt>
                <c:pt idx="3159" formatCode="General">
                  <c:v>0.521798325714671</c:v>
                </c:pt>
                <c:pt idx="3160" formatCode="General">
                  <c:v>0.52180880802142604</c:v>
                </c:pt>
                <c:pt idx="3161" formatCode="General">
                  <c:v>0.52181929200511601</c:v>
                </c:pt>
                <c:pt idx="3162" formatCode="General">
                  <c:v>0.52182977766595295</c:v>
                </c:pt>
                <c:pt idx="3163" formatCode="General">
                  <c:v>0.52184026500414904</c:v>
                </c:pt>
                <c:pt idx="3164" formatCode="General">
                  <c:v>0.52185075401991599</c:v>
                </c:pt>
                <c:pt idx="3165" formatCode="General">
                  <c:v>0.52186124471346496</c:v>
                </c:pt>
                <c:pt idx="3166" formatCode="General">
                  <c:v>0.521871737085007</c:v>
                </c:pt>
                <c:pt idx="3167" formatCode="General">
                  <c:v>0.52188223113475196</c:v>
                </c:pt>
                <c:pt idx="3168" formatCode="General">
                  <c:v>0.52189272686291099</c:v>
                </c:pt>
                <c:pt idx="3169" formatCode="General">
                  <c:v>0.52190322426969304</c:v>
                </c:pt>
                <c:pt idx="3170" formatCode="General">
                  <c:v>0.52191372335530795</c:v>
                </c:pt>
                <c:pt idx="3171" formatCode="General">
                  <c:v>0.52192423348753703</c:v>
                </c:pt>
                <c:pt idx="3172" formatCode="General">
                  <c:v>0.52193496780682702</c:v>
                </c:pt>
                <c:pt idx="3173" formatCode="General">
                  <c:v>0.52194570385937</c:v>
                </c:pt>
                <c:pt idx="3174" formatCode="General">
                  <c:v>0.52195644164542399</c:v>
                </c:pt>
                <c:pt idx="3175" formatCode="General">
                  <c:v>0.52196718116524599</c:v>
                </c:pt>
                <c:pt idx="3176" formatCode="General">
                  <c:v>0.52197792241909202</c:v>
                </c:pt>
                <c:pt idx="3177" formatCode="General">
                  <c:v>0.521988665407218</c:v>
                </c:pt>
                <c:pt idx="3178" formatCode="General">
                  <c:v>0.521999869887947</c:v>
                </c:pt>
                <c:pt idx="3179" formatCode="General">
                  <c:v>0.52201115604915205</c:v>
                </c:pt>
                <c:pt idx="3180" formatCode="General">
                  <c:v>0.52202210035093</c:v>
                </c:pt>
                <c:pt idx="3181" formatCode="General">
                  <c:v>0.52203304636154402</c:v>
                </c:pt>
                <c:pt idx="3182" formatCode="General">
                  <c:v>0.52204399408125002</c:v>
                </c:pt>
                <c:pt idx="3183" formatCode="General">
                  <c:v>0.52205494351030002</c:v>
                </c:pt>
                <c:pt idx="3184" formatCode="General">
                  <c:v>0.52206589464894904</c:v>
                </c:pt>
                <c:pt idx="3185" formatCode="General">
                  <c:v>0.52207684749744898</c:v>
                </c:pt>
                <c:pt idx="3186" formatCode="General">
                  <c:v>0.52208781687390404</c:v>
                </c:pt>
                <c:pt idx="3187" formatCode="General">
                  <c:v>0.52209879608842802</c:v>
                </c:pt>
                <c:pt idx="3188" formatCode="General">
                  <c:v>0.52210977704294803</c:v>
                </c:pt>
                <c:pt idx="3189" formatCode="General">
                  <c:v>0.522120759737704</c:v>
                </c:pt>
                <c:pt idx="3190" formatCode="General">
                  <c:v>0.52213174417293895</c:v>
                </c:pt>
                <c:pt idx="3191" formatCode="General">
                  <c:v>0.52214273034889402</c:v>
                </c:pt>
                <c:pt idx="3192" formatCode="General">
                  <c:v>0.52215371826581003</c:v>
                </c:pt>
                <c:pt idx="3193" formatCode="General">
                  <c:v>0.522164707923925</c:v>
                </c:pt>
                <c:pt idx="3194" formatCode="General">
                  <c:v>0.52217569932348196</c:v>
                </c:pt>
                <c:pt idx="3195" formatCode="General">
                  <c:v>0.52218669246471805</c:v>
                </c:pt>
                <c:pt idx="3196" formatCode="General">
                  <c:v>0.52219768734787297</c:v>
                </c:pt>
                <c:pt idx="3197" formatCode="General">
                  <c:v>0.52220868397318598</c:v>
                </c:pt>
                <c:pt idx="3198" formatCode="General">
                  <c:v>0.522219682340895</c:v>
                </c:pt>
                <c:pt idx="3199" formatCode="General">
                  <c:v>0.52223068245123705</c:v>
                </c:pt>
                <c:pt idx="3200" formatCode="General">
                  <c:v>0.52224168430444995</c:v>
                </c:pt>
                <c:pt idx="3201" formatCode="General">
                  <c:v>0.52225268790077195</c:v>
                </c:pt>
                <c:pt idx="3202" formatCode="General">
                  <c:v>0.52226369324043798</c:v>
                </c:pt>
                <c:pt idx="3203" formatCode="General">
                  <c:v>0.52227470032368495</c:v>
                </c:pt>
                <c:pt idx="3204" formatCode="General">
                  <c:v>0.52228570915074901</c:v>
                </c:pt>
                <c:pt idx="3205" formatCode="General">
                  <c:v>0.52229671972186498</c:v>
                </c:pt>
                <c:pt idx="3206" formatCode="General">
                  <c:v>0.52230773203726799</c:v>
                </c:pt>
                <c:pt idx="3207" formatCode="General">
                  <c:v>0.52231874609719298</c:v>
                </c:pt>
                <c:pt idx="3208" formatCode="General">
                  <c:v>0.52232976190187397</c:v>
                </c:pt>
                <c:pt idx="3209" formatCode="General">
                  <c:v>0.522340779451545</c:v>
                </c:pt>
                <c:pt idx="3210" formatCode="General">
                  <c:v>0.522351798746439</c:v>
                </c:pt>
                <c:pt idx="3211" formatCode="General">
                  <c:v>0.522362819786789</c:v>
                </c:pt>
                <c:pt idx="3212" formatCode="General">
                  <c:v>0.52237384257282804</c:v>
                </c:pt>
                <c:pt idx="3213" formatCode="General">
                  <c:v>0.52238486710478804</c:v>
                </c:pt>
                <c:pt idx="3214" formatCode="General">
                  <c:v>0.52239589338290005</c:v>
                </c:pt>
                <c:pt idx="3215" formatCode="General">
                  <c:v>0.52240692140739597</c:v>
                </c:pt>
                <c:pt idx="3216" formatCode="General">
                  <c:v>0.52241795117850698</c:v>
                </c:pt>
                <c:pt idx="3217" formatCode="General">
                  <c:v>0.52242898269646398</c:v>
                </c:pt>
                <c:pt idx="3218" formatCode="General">
                  <c:v>0.52244001596149603</c:v>
                </c:pt>
                <c:pt idx="3219" formatCode="General">
                  <c:v>0.52245105097383404</c:v>
                </c:pt>
                <c:pt idx="3220" formatCode="General">
                  <c:v>0.52246208773370595</c:v>
                </c:pt>
                <c:pt idx="3221" formatCode="General">
                  <c:v>0.52247312624134201</c:v>
                </c:pt>
                <c:pt idx="3222" formatCode="General">
                  <c:v>0.52248416649696905</c:v>
                </c:pt>
                <c:pt idx="3223" formatCode="General">
                  <c:v>0.52249520850081699</c:v>
                </c:pt>
                <c:pt idx="3224" formatCode="General">
                  <c:v>0.52250625225311298</c:v>
                </c:pt>
                <c:pt idx="3225" formatCode="General">
                  <c:v>0.52251729775408295</c:v>
                </c:pt>
                <c:pt idx="3226" formatCode="General">
                  <c:v>0.52252834500395495</c:v>
                </c:pt>
                <c:pt idx="3227" formatCode="General">
                  <c:v>0.52253939400295601</c:v>
                </c:pt>
                <c:pt idx="3228" formatCode="General">
                  <c:v>0.52255044475131096</c:v>
                </c:pt>
                <c:pt idx="3229" formatCode="General">
                  <c:v>0.52256149724924605</c:v>
                </c:pt>
                <c:pt idx="3230" formatCode="General">
                  <c:v>0.522572551496985</c:v>
                </c:pt>
                <c:pt idx="3231" formatCode="General">
                  <c:v>0.52258360749475496</c:v>
                </c:pt>
                <c:pt idx="3232" formatCode="General">
                  <c:v>0.52259466524277898</c:v>
                </c:pt>
                <c:pt idx="3233" formatCode="General">
                  <c:v>0.52260572474128197</c:v>
                </c:pt>
                <c:pt idx="3234" formatCode="General">
                  <c:v>0.52261655589813905</c:v>
                </c:pt>
                <c:pt idx="3235" formatCode="General">
                  <c:v>0.52262736859972503</c:v>
                </c:pt>
                <c:pt idx="3236" formatCode="General">
                  <c:v>0.52263818307510601</c:v>
                </c:pt>
                <c:pt idx="3237" formatCode="General">
                  <c:v>0.52264899932453301</c:v>
                </c:pt>
                <c:pt idx="3238" formatCode="General">
                  <c:v>0.52265981734826095</c:v>
                </c:pt>
                <c:pt idx="3239" formatCode="General">
                  <c:v>0.52267063714654205</c:v>
                </c:pt>
                <c:pt idx="3240" formatCode="General">
                  <c:v>0.52268145871962801</c:v>
                </c:pt>
                <c:pt idx="3241" formatCode="General">
                  <c:v>0.52269228206777096</c:v>
                </c:pt>
                <c:pt idx="3242" formatCode="General">
                  <c:v>0.52270310719122304</c:v>
                </c:pt>
                <c:pt idx="3243" formatCode="General">
                  <c:v>0.52271393409023503</c:v>
                </c:pt>
                <c:pt idx="3244" formatCode="General">
                  <c:v>0.52272476276505597</c:v>
                </c:pt>
                <c:pt idx="3245" formatCode="General">
                  <c:v>0.52273559321593699</c:v>
                </c:pt>
                <c:pt idx="3246" formatCode="General">
                  <c:v>0.52274642544312899</c:v>
                </c:pt>
                <c:pt idx="3247" formatCode="General">
                  <c:v>0.52275725944688001</c:v>
                </c:pt>
                <c:pt idx="3248" formatCode="General">
                  <c:v>0.52276809522743894</c:v>
                </c:pt>
                <c:pt idx="3249" formatCode="General">
                  <c:v>0.52277893278505505</c:v>
                </c:pt>
                <c:pt idx="3250" formatCode="General">
                  <c:v>0.52278977211997602</c:v>
                </c:pt>
                <c:pt idx="3251" formatCode="General">
                  <c:v>0.52280061323244797</c:v>
                </c:pt>
                <c:pt idx="3252" formatCode="General">
                  <c:v>0.52281145612272095</c:v>
                </c:pt>
                <c:pt idx="3253" formatCode="General">
                  <c:v>0.52282230079103897</c:v>
                </c:pt>
                <c:pt idx="3254" formatCode="General">
                  <c:v>0.52283314723765095</c:v>
                </c:pt>
                <c:pt idx="3255" formatCode="General">
                  <c:v>0.52284378542900001</c:v>
                </c:pt>
                <c:pt idx="3256" formatCode="General">
                  <c:v>0.52285433800782399</c:v>
                </c:pt>
                <c:pt idx="3257" formatCode="General">
                  <c:v>0.52286489192341201</c:v>
                </c:pt>
                <c:pt idx="3258" formatCode="General">
                  <c:v>0.52287544717577406</c:v>
                </c:pt>
                <c:pt idx="3259" formatCode="General">
                  <c:v>0.52288597000690196</c:v>
                </c:pt>
                <c:pt idx="3260" formatCode="General">
                  <c:v>0.52289656660024897</c:v>
                </c:pt>
                <c:pt idx="3261" formatCode="General">
                  <c:v>0.52290855116624801</c:v>
                </c:pt>
                <c:pt idx="3262" formatCode="General">
                  <c:v>0.52292053659325599</c:v>
                </c:pt>
                <c:pt idx="3263" formatCode="General">
                  <c:v>0.52293252288113401</c:v>
                </c:pt>
                <c:pt idx="3264" formatCode="General">
                  <c:v>0.52294447775811903</c:v>
                </c:pt>
                <c:pt idx="3265" formatCode="General">
                  <c:v>0.52295637706356701</c:v>
                </c:pt>
                <c:pt idx="3266" formatCode="General">
                  <c:v>0.52296827729288897</c:v>
                </c:pt>
                <c:pt idx="3267" formatCode="General">
                  <c:v>0.52298017844599498</c:v>
                </c:pt>
                <c:pt idx="3268" formatCode="General">
                  <c:v>0.522992080522795</c:v>
                </c:pt>
                <c:pt idx="3269" formatCode="General">
                  <c:v>0.52300398352319799</c:v>
                </c:pt>
                <c:pt idx="3270" formatCode="General">
                  <c:v>0.52301588744711403</c:v>
                </c:pt>
                <c:pt idx="3271" formatCode="General">
                  <c:v>0.52302779229445195</c:v>
                </c:pt>
                <c:pt idx="3272" formatCode="General">
                  <c:v>0.52303969806512096</c:v>
                </c:pt>
                <c:pt idx="3273" formatCode="General">
                  <c:v>0.52305160475903001</c:v>
                </c:pt>
                <c:pt idx="3274" formatCode="General">
                  <c:v>0.52306351237608795</c:v>
                </c:pt>
                <c:pt idx="3275" formatCode="General">
                  <c:v>0.52307542091620396</c:v>
                </c:pt>
                <c:pt idx="3276" formatCode="General">
                  <c:v>0.52308733037928601</c:v>
                </c:pt>
                <c:pt idx="3277" formatCode="General">
                  <c:v>0.52309924076524394</c:v>
                </c:pt>
                <c:pt idx="3278" formatCode="General">
                  <c:v>0.52311115207398595</c:v>
                </c:pt>
                <c:pt idx="3279" formatCode="General">
                  <c:v>0.52312306430541999</c:v>
                </c:pt>
                <c:pt idx="3280" formatCode="General">
                  <c:v>0.52313497745945503</c:v>
                </c:pt>
                <c:pt idx="3281" formatCode="General">
                  <c:v>0.52314689153599803</c:v>
                </c:pt>
                <c:pt idx="3282" formatCode="General">
                  <c:v>0.52315880653495805</c:v>
                </c:pt>
                <c:pt idx="3283" formatCode="General">
                  <c:v>0.52317072245624296</c:v>
                </c:pt>
                <c:pt idx="3284" formatCode="General">
                  <c:v>0.52318263929976005</c:v>
                </c:pt>
                <c:pt idx="3285" formatCode="General">
                  <c:v>0.52319455706541695</c:v>
                </c:pt>
                <c:pt idx="3286" formatCode="General">
                  <c:v>0.52320647575312196</c:v>
                </c:pt>
                <c:pt idx="3287" formatCode="General">
                  <c:v>0.52321839536278203</c:v>
                </c:pt>
                <c:pt idx="3288" formatCode="General">
                  <c:v>0.52323031589430502</c:v>
                </c:pt>
                <c:pt idx="3289" formatCode="General">
                  <c:v>0.52324222632608497</c:v>
                </c:pt>
                <c:pt idx="3290" formatCode="General">
                  <c:v>0.52325411840508196</c:v>
                </c:pt>
                <c:pt idx="3291" formatCode="General">
                  <c:v>0.52326601142500095</c:v>
                </c:pt>
                <c:pt idx="3292" formatCode="General">
                  <c:v>0.52327790538574603</c:v>
                </c:pt>
                <c:pt idx="3293" formatCode="General">
                  <c:v>0.52328980028722405</c:v>
                </c:pt>
                <c:pt idx="3294" formatCode="General">
                  <c:v>0.52330169612933997</c:v>
                </c:pt>
                <c:pt idx="3295" formatCode="General">
                  <c:v>0.52331331673876202</c:v>
                </c:pt>
                <c:pt idx="3296" formatCode="General">
                  <c:v>0.52332430336248403</c:v>
                </c:pt>
                <c:pt idx="3297" formatCode="General">
                  <c:v>0.52333529134439705</c:v>
                </c:pt>
                <c:pt idx="3298" formatCode="General">
                  <c:v>0.52334628068424205</c:v>
                </c:pt>
                <c:pt idx="3299" formatCode="General">
                  <c:v>0.52335727138176202</c:v>
                </c:pt>
                <c:pt idx="3300" formatCode="General">
                  <c:v>0.52336826343669696</c:v>
                </c:pt>
                <c:pt idx="3301" formatCode="General">
                  <c:v>0.52337925684879105</c:v>
                </c:pt>
                <c:pt idx="3302" formatCode="General">
                  <c:v>0.52339025161778296</c:v>
                </c:pt>
                <c:pt idx="3303" formatCode="General">
                  <c:v>0.52340124774341401</c:v>
                </c:pt>
                <c:pt idx="3304" formatCode="General">
                  <c:v>0.52341181699619099</c:v>
                </c:pt>
                <c:pt idx="3305" formatCode="General">
                  <c:v>0.52342189411941997</c:v>
                </c:pt>
                <c:pt idx="3306" formatCode="General">
                  <c:v>0.52343197247416995</c:v>
                </c:pt>
                <c:pt idx="3307" formatCode="General">
                  <c:v>0.52344205206025796</c:v>
                </c:pt>
                <c:pt idx="3308" formatCode="General">
                  <c:v>0.52345213287750503</c:v>
                </c:pt>
                <c:pt idx="3309" formatCode="General">
                  <c:v>0.52346221492572598</c:v>
                </c:pt>
                <c:pt idx="3310" formatCode="General">
                  <c:v>0.52347229820474095</c:v>
                </c:pt>
                <c:pt idx="3311" formatCode="General">
                  <c:v>0.52348238271436698</c:v>
                </c:pt>
                <c:pt idx="3312" formatCode="General">
                  <c:v>0.52349246845442099</c:v>
                </c:pt>
                <c:pt idx="3313" formatCode="General">
                  <c:v>0.52350255542472002</c:v>
                </c:pt>
                <c:pt idx="3314" formatCode="General">
                  <c:v>0.52351264362508199</c:v>
                </c:pt>
                <c:pt idx="3315" formatCode="General">
                  <c:v>0.52352273305532304</c:v>
                </c:pt>
                <c:pt idx="3316" formatCode="General">
                  <c:v>0.52353263138308703</c:v>
                </c:pt>
                <c:pt idx="3317" formatCode="General">
                  <c:v>0.52354240049605405</c:v>
                </c:pt>
                <c:pt idx="3318" formatCode="General">
                  <c:v>0.52355217077629002</c:v>
                </c:pt>
                <c:pt idx="3319" formatCode="General">
                  <c:v>0.52356178157475697</c:v>
                </c:pt>
                <c:pt idx="3320" formatCode="General">
                  <c:v>0.52356890362071196</c:v>
                </c:pt>
                <c:pt idx="3321" formatCode="General">
                  <c:v>0.52357602709735396</c:v>
                </c:pt>
                <c:pt idx="3322" formatCode="General">
                  <c:v>0.52358315200490002</c:v>
                </c:pt>
                <c:pt idx="3323" formatCode="General">
                  <c:v>0.52359027834356797</c:v>
                </c:pt>
                <c:pt idx="3324" formatCode="General">
                  <c:v>0.52359740611357497</c:v>
                </c:pt>
                <c:pt idx="3325" formatCode="General">
                  <c:v>0.52360453531513895</c:v>
                </c:pt>
                <c:pt idx="3326" formatCode="General">
                  <c:v>0.52361166594847597</c:v>
                </c:pt>
                <c:pt idx="3327" formatCode="General">
                  <c:v>0.52361879801380395</c:v>
                </c:pt>
                <c:pt idx="3328" formatCode="General">
                  <c:v>0.52362593151133796</c:v>
                </c:pt>
                <c:pt idx="3329" formatCode="General">
                  <c:v>0.52363306644129604</c:v>
                </c:pt>
                <c:pt idx="3330" formatCode="General">
                  <c:v>0.52364020280389301</c:v>
                </c:pt>
                <c:pt idx="3331" formatCode="General">
                  <c:v>0.52364734059934404</c:v>
                </c:pt>
                <c:pt idx="3332" formatCode="General">
                  <c:v>0.52365447982786495</c:v>
                </c:pt>
                <c:pt idx="3333" formatCode="General">
                  <c:v>0.52366162048967202</c:v>
                </c:pt>
                <c:pt idx="3334" formatCode="General">
                  <c:v>0.52366876258497896</c:v>
                </c:pt>
                <c:pt idx="3335" formatCode="General">
                  <c:v>0.52367590611400106</c:v>
                </c:pt>
                <c:pt idx="3336" formatCode="General">
                  <c:v>0.52368305107695201</c:v>
                </c:pt>
                <c:pt idx="3337" formatCode="General">
                  <c:v>0.52369019747404699</c:v>
                </c:pt>
                <c:pt idx="3338" formatCode="General">
                  <c:v>0.52369734530549905</c:v>
                </c:pt>
                <c:pt idx="3339" formatCode="General">
                  <c:v>0.52370449457152202</c:v>
                </c:pt>
                <c:pt idx="3340" formatCode="General">
                  <c:v>0.52371164527232905</c:v>
                </c:pt>
                <c:pt idx="3341" formatCode="General">
                  <c:v>0.52371879740813398</c:v>
                </c:pt>
                <c:pt idx="3342" formatCode="General">
                  <c:v>0.52372595097914898</c:v>
                </c:pt>
                <c:pt idx="3343" formatCode="General">
                  <c:v>0.52373310598558698</c:v>
                </c:pt>
                <c:pt idx="3344" formatCode="General">
                  <c:v>0.52374026242766003</c:v>
                </c:pt>
                <c:pt idx="3345" formatCode="General">
                  <c:v>0.52374742030557997</c:v>
                </c:pt>
                <c:pt idx="3346" formatCode="General">
                  <c:v>0.52375457961955896</c:v>
                </c:pt>
                <c:pt idx="3347" formatCode="General">
                  <c:v>0.52376174036980805</c:v>
                </c:pt>
                <c:pt idx="3348" formatCode="General">
                  <c:v>0.52376890255653996</c:v>
                </c:pt>
                <c:pt idx="3349" formatCode="General">
                  <c:v>0.52377606617996397</c:v>
                </c:pt>
                <c:pt idx="3350" formatCode="General">
                  <c:v>0.52378323124029202</c:v>
                </c:pt>
                <c:pt idx="3351" formatCode="General">
                  <c:v>0.52379039773773395</c:v>
                </c:pt>
                <c:pt idx="3352" formatCode="General">
                  <c:v>0.52379756567250002</c:v>
                </c:pt>
                <c:pt idx="3353" formatCode="General">
                  <c:v>0.52380473504479996</c:v>
                </c:pt>
                <c:pt idx="3354" formatCode="General">
                  <c:v>0.52381190585484405</c:v>
                </c:pt>
                <c:pt idx="3355" formatCode="General">
                  <c:v>0.52381907810284201</c:v>
                </c:pt>
                <c:pt idx="3356" formatCode="General">
                  <c:v>0.523826251789002</c:v>
                </c:pt>
                <c:pt idx="3357" formatCode="General">
                  <c:v>0.52383342691353296</c:v>
                </c:pt>
                <c:pt idx="3358" formatCode="General">
                  <c:v>0.52384060347664496</c:v>
                </c:pt>
                <c:pt idx="3359" formatCode="General">
                  <c:v>0.52384778147854505</c:v>
                </c:pt>
                <c:pt idx="3360" formatCode="General">
                  <c:v>0.52385496091944095</c:v>
                </c:pt>
                <c:pt idx="3361" formatCode="General">
                  <c:v>0.52386214179954205</c:v>
                </c:pt>
                <c:pt idx="3362" formatCode="General">
                  <c:v>0.52386932411905496</c:v>
                </c:pt>
                <c:pt idx="3363" formatCode="General">
                  <c:v>0.52387650787818596</c:v>
                </c:pt>
                <c:pt idx="3364" formatCode="General">
                  <c:v>0.523883693077145</c:v>
                </c:pt>
                <c:pt idx="3365" formatCode="General">
                  <c:v>0.52389087971613602</c:v>
                </c:pt>
                <c:pt idx="3366" formatCode="General">
                  <c:v>0.52389806779536696</c:v>
                </c:pt>
                <c:pt idx="3367" formatCode="General">
                  <c:v>0.523905257315044</c:v>
                </c:pt>
                <c:pt idx="3368" formatCode="General">
                  <c:v>0.52391244827537198</c:v>
                </c:pt>
                <c:pt idx="3369" formatCode="General">
                  <c:v>0.52391964067655805</c:v>
                </c:pt>
                <c:pt idx="3370" formatCode="General">
                  <c:v>0.52392683451880695</c:v>
                </c:pt>
                <c:pt idx="3371" formatCode="General">
                  <c:v>0.52393396546084203</c:v>
                </c:pt>
                <c:pt idx="3372" formatCode="General">
                  <c:v>0.52393956985178503</c:v>
                </c:pt>
                <c:pt idx="3373" formatCode="General">
                  <c:v>0.523945175910696</c:v>
                </c:pt>
                <c:pt idx="3374" formatCode="General">
                  <c:v>0.52395078363797998</c:v>
                </c:pt>
                <c:pt idx="3375" formatCode="General">
                  <c:v>0.52395639303404296</c:v>
                </c:pt>
                <c:pt idx="3376" formatCode="General">
                  <c:v>0.52396200409928795</c:v>
                </c:pt>
                <c:pt idx="3377" formatCode="General">
                  <c:v>0.52396761683412196</c:v>
                </c:pt>
                <c:pt idx="3378" formatCode="General">
                  <c:v>0.52397323123894701</c:v>
                </c:pt>
                <c:pt idx="3379" formatCode="General">
                  <c:v>0.52397884731416799</c:v>
                </c:pt>
                <c:pt idx="3380" formatCode="General">
                  <c:v>0.52398446506018803</c:v>
                </c:pt>
                <c:pt idx="3381" formatCode="General">
                  <c:v>0.52399008447741102</c:v>
                </c:pt>
                <c:pt idx="3382" formatCode="General">
                  <c:v>0.52399359959056102</c:v>
                </c:pt>
                <c:pt idx="3383" formatCode="General">
                  <c:v>0.52399615600205696</c:v>
                </c:pt>
                <c:pt idx="3384" formatCode="General">
                  <c:v>0.52399871373467</c:v>
                </c:pt>
                <c:pt idx="3385" formatCode="General">
                  <c:v>0.52400127278911601</c:v>
                </c:pt>
                <c:pt idx="3386" formatCode="General">
                  <c:v>0.52400383316611099</c:v>
                </c:pt>
                <c:pt idx="3387" formatCode="General">
                  <c:v>0.52400639486637002</c:v>
                </c:pt>
                <c:pt idx="3388" formatCode="General">
                  <c:v>0.52400895789060997</c:v>
                </c:pt>
                <c:pt idx="3389" formatCode="General">
                  <c:v>0.52401152223954695</c:v>
                </c:pt>
                <c:pt idx="3390" formatCode="General">
                  <c:v>0.52401408791389803</c:v>
                </c:pt>
                <c:pt idx="3391" formatCode="General">
                  <c:v>0.52401665491438099</c:v>
                </c:pt>
                <c:pt idx="3392" formatCode="General">
                  <c:v>0.52401922324171102</c:v>
                </c:pt>
                <c:pt idx="3393" formatCode="General">
                  <c:v>0.52402169508063801</c:v>
                </c:pt>
                <c:pt idx="3394" formatCode="General">
                  <c:v>0.52402414804716102</c:v>
                </c:pt>
                <c:pt idx="3395" formatCode="General">
                  <c:v>0.52402660242824095</c:v>
                </c:pt>
                <c:pt idx="3396" formatCode="General">
                  <c:v>0.52402905822456702</c:v>
                </c:pt>
                <c:pt idx="3397" formatCode="General">
                  <c:v>0.52403151543682902</c:v>
                </c:pt>
                <c:pt idx="3398" formatCode="General">
                  <c:v>0.52403397406571905</c:v>
                </c:pt>
                <c:pt idx="3399" formatCode="General">
                  <c:v>0.52403643411192702</c:v>
                </c:pt>
                <c:pt idx="3400" formatCode="General">
                  <c:v>0.52403889557614303</c:v>
                </c:pt>
                <c:pt idx="3401" formatCode="General">
                  <c:v>0.52404048795638103</c:v>
                </c:pt>
                <c:pt idx="3402" formatCode="General">
                  <c:v>0.52404178695077397</c:v>
                </c:pt>
                <c:pt idx="3403" formatCode="General">
                  <c:v>0.52404303259849605</c:v>
                </c:pt>
                <c:pt idx="3404" formatCode="General">
                  <c:v>0.52404421945110202</c:v>
                </c:pt>
                <c:pt idx="3405" formatCode="General">
                  <c:v>0.52404540729777904</c:v>
                </c:pt>
                <c:pt idx="3406" formatCode="General">
                  <c:v>0.524046596139081</c:v>
                </c:pt>
                <c:pt idx="3407" formatCode="General">
                  <c:v>0.52404778597556201</c:v>
                </c:pt>
                <c:pt idx="3408" formatCode="General">
                  <c:v>0.52404897680777296</c:v>
                </c:pt>
                <c:pt idx="3409" formatCode="General">
                  <c:v>0.52405016863626797</c:v>
                </c:pt>
                <c:pt idx="3410" formatCode="General">
                  <c:v>0.52405136146160103</c:v>
                </c:pt>
                <c:pt idx="3411" formatCode="General">
                  <c:v>0.52405255528432504</c:v>
                </c:pt>
                <c:pt idx="3412" formatCode="General">
                  <c:v>0.524053750104995</c:v>
                </c:pt>
                <c:pt idx="3413" formatCode="General">
                  <c:v>0.52405494592416602</c:v>
                </c:pt>
                <c:pt idx="3414" formatCode="General">
                  <c:v>0.52405614274239098</c:v>
                </c:pt>
                <c:pt idx="3415" formatCode="General">
                  <c:v>0.52405734056022701</c:v>
                </c:pt>
                <c:pt idx="3416" formatCode="General">
                  <c:v>0.524058539378227</c:v>
                </c:pt>
                <c:pt idx="3417" formatCode="General">
                  <c:v>0.52405973919694804</c:v>
                </c:pt>
                <c:pt idx="3418" formatCode="General">
                  <c:v>0.52406094001694403</c:v>
                </c:pt>
                <c:pt idx="3419" formatCode="General">
                  <c:v>0.52406214183877298</c:v>
                </c:pt>
                <c:pt idx="3420" formatCode="General">
                  <c:v>0.52406334466299098</c:v>
                </c:pt>
                <c:pt idx="3421" formatCode="General">
                  <c:v>0.52406454849015305</c:v>
                </c:pt>
                <c:pt idx="3422" formatCode="General">
                  <c:v>0.52406575332081795</c:v>
                </c:pt>
                <c:pt idx="3423" formatCode="General">
                  <c:v>0.52406695915554102</c:v>
                </c:pt>
                <c:pt idx="3424" formatCode="General">
                  <c:v>0.52406816599488004</c:v>
                </c:pt>
                <c:pt idx="3425" formatCode="General">
                  <c:v>0.52406944071536699</c:v>
                </c:pt>
                <c:pt idx="3426" formatCode="General">
                  <c:v>0.52407091424953101</c:v>
                </c:pt>
                <c:pt idx="3427" formatCode="General">
                  <c:v>0.52407238855846905</c:v>
                </c:pt>
                <c:pt idx="3428" formatCode="General">
                  <c:v>0.52407386364263397</c:v>
                </c:pt>
                <c:pt idx="3429" formatCode="General">
                  <c:v>0.52407523288670499</c:v>
                </c:pt>
                <c:pt idx="3430" formatCode="General">
                  <c:v>0.52407620698031199</c:v>
                </c:pt>
                <c:pt idx="3431" formatCode="General">
                  <c:v>0.52407718197410402</c:v>
                </c:pt>
                <c:pt idx="3432" formatCode="General">
                  <c:v>0.524078157868618</c:v>
                </c:pt>
                <c:pt idx="3433" formatCode="General">
                  <c:v>0.52407913466439005</c:v>
                </c:pt>
                <c:pt idx="3434" formatCode="General">
                  <c:v>0.52408011236195795</c:v>
                </c:pt>
                <c:pt idx="3435" formatCode="General">
                  <c:v>0.52408109096185895</c:v>
                </c:pt>
                <c:pt idx="3436" formatCode="General">
                  <c:v>0.52408207046463195</c:v>
                </c:pt>
                <c:pt idx="3437" formatCode="General">
                  <c:v>0.52408305087081497</c:v>
                </c:pt>
                <c:pt idx="3438" formatCode="General">
                  <c:v>0.52408403218094701</c:v>
                </c:pt>
                <c:pt idx="3439" formatCode="General">
                  <c:v>0.52408501439556499</c:v>
                </c:pt>
                <c:pt idx="3440" formatCode="General">
                  <c:v>0.52408599751521101</c:v>
                </c:pt>
                <c:pt idx="3441" formatCode="General">
                  <c:v>0.52408698154042199</c:v>
                </c:pt>
                <c:pt idx="3442" formatCode="General">
                  <c:v>0.52408796647173905</c:v>
                </c:pt>
                <c:pt idx="3443" formatCode="General">
                  <c:v>0.52408895230970198</c:v>
                </c:pt>
                <c:pt idx="3444" formatCode="General">
                  <c:v>0.52408993905485202</c:v>
                </c:pt>
                <c:pt idx="3445" formatCode="General">
                  <c:v>0.52409092670772905</c:v>
                </c:pt>
                <c:pt idx="3446" formatCode="General">
                  <c:v>0.524091915268874</c:v>
                </c:pt>
                <c:pt idx="3447" formatCode="General">
                  <c:v>0.52409290473882797</c:v>
                </c:pt>
                <c:pt idx="3448" formatCode="General">
                  <c:v>0.52409389511813398</c:v>
                </c:pt>
                <c:pt idx="3449" formatCode="General">
                  <c:v>0.52409487610858196</c:v>
                </c:pt>
                <c:pt idx="3450" formatCode="General">
                  <c:v>0.52409584831052602</c:v>
                </c:pt>
                <c:pt idx="3451" formatCode="General">
                  <c:v>0.52409682141552605</c:v>
                </c:pt>
                <c:pt idx="3452" formatCode="General">
                  <c:v>0.52409779542412005</c:v>
                </c:pt>
                <c:pt idx="3453" formatCode="General">
                  <c:v>0.52409877033685004</c:v>
                </c:pt>
                <c:pt idx="3454" formatCode="General">
                  <c:v>0.52409974615425303</c:v>
                </c:pt>
                <c:pt idx="3455" formatCode="General">
                  <c:v>0.52410165692008903</c:v>
                </c:pt>
                <c:pt idx="3456" formatCode="General">
                  <c:v>0.52410382477509898</c:v>
                </c:pt>
                <c:pt idx="3457" formatCode="General">
                  <c:v>0.52410599373105404</c:v>
                </c:pt>
                <c:pt idx="3458" formatCode="General">
                  <c:v>0.52410816378840697</c:v>
                </c:pt>
                <c:pt idx="3459" formatCode="General">
                  <c:v>0.52411033494760995</c:v>
                </c:pt>
                <c:pt idx="3460" formatCode="General">
                  <c:v>0.52411250720911695</c:v>
                </c:pt>
                <c:pt idx="3461" formatCode="General">
                  <c:v>0.52411468057337995</c:v>
                </c:pt>
                <c:pt idx="3462" formatCode="General">
                  <c:v>0.52411685504085304</c:v>
                </c:pt>
                <c:pt idx="3463" formatCode="General">
                  <c:v>0.52411903061198895</c:v>
                </c:pt>
                <c:pt idx="3464" formatCode="General">
                  <c:v>0.52412120728724099</c:v>
                </c:pt>
                <c:pt idx="3465" formatCode="General">
                  <c:v>0.52412338506706202</c:v>
                </c:pt>
                <c:pt idx="3466" formatCode="General">
                  <c:v>0.52412556395190701</c:v>
                </c:pt>
                <c:pt idx="3467" formatCode="General">
                  <c:v>0.52412774394222705</c:v>
                </c:pt>
                <c:pt idx="3468" formatCode="General">
                  <c:v>0.524129925038477</c:v>
                </c:pt>
                <c:pt idx="3469" formatCode="General">
                  <c:v>0.52413210724111003</c:v>
                </c:pt>
                <c:pt idx="3470" formatCode="General">
                  <c:v>0.52413429055058103</c:v>
                </c:pt>
                <c:pt idx="3471" formatCode="General">
                  <c:v>0.52413647496734095</c:v>
                </c:pt>
                <c:pt idx="3472" formatCode="General">
                  <c:v>0.52413866049184599</c:v>
                </c:pt>
                <c:pt idx="3473" formatCode="General">
                  <c:v>0.524140847124549</c:v>
                </c:pt>
                <c:pt idx="3474" formatCode="General">
                  <c:v>0.52414303486590397</c:v>
                </c:pt>
                <c:pt idx="3475" formatCode="General">
                  <c:v>0.52414522371636496</c:v>
                </c:pt>
                <c:pt idx="3476" formatCode="General">
                  <c:v>0.52414741367638595</c:v>
                </c:pt>
                <c:pt idx="3477" formatCode="General">
                  <c:v>0.52414960474642103</c:v>
                </c:pt>
                <c:pt idx="3478" formatCode="General">
                  <c:v>0.52415179692692404</c:v>
                </c:pt>
                <c:pt idx="3479" formatCode="General">
                  <c:v>0.52415399021834896</c:v>
                </c:pt>
                <c:pt idx="3480" formatCode="General">
                  <c:v>0.52415618462115099</c:v>
                </c:pt>
                <c:pt idx="3481" formatCode="General">
                  <c:v>0.52415838013578397</c:v>
                </c:pt>
                <c:pt idx="3482" formatCode="General">
                  <c:v>0.524160576762702</c:v>
                </c:pt>
                <c:pt idx="3483" formatCode="General">
                  <c:v>0.52416277450235904</c:v>
                </c:pt>
                <c:pt idx="3484" formatCode="General">
                  <c:v>0.52416497335521095</c:v>
                </c:pt>
                <c:pt idx="3485" formatCode="General">
                  <c:v>0.52416717332171203</c:v>
                </c:pt>
                <c:pt idx="3486" formatCode="General">
                  <c:v>0.52416937440231604</c:v>
                </c:pt>
                <c:pt idx="3487" formatCode="General">
                  <c:v>0.52417157659747804</c:v>
                </c:pt>
                <c:pt idx="3488" formatCode="General">
                  <c:v>0.52417377990765301</c:v>
                </c:pt>
                <c:pt idx="3489" formatCode="General">
                  <c:v>0.52417598433329504</c:v>
                </c:pt>
                <c:pt idx="3490" formatCode="General">
                  <c:v>0.52417818987485998</c:v>
                </c:pt>
                <c:pt idx="3491" formatCode="General">
                  <c:v>0.52418039653280302</c:v>
                </c:pt>
                <c:pt idx="3492" formatCode="General">
                  <c:v>0.52418260430757802</c:v>
                </c:pt>
                <c:pt idx="3493" formatCode="General">
                  <c:v>0.52418481319964005</c:v>
                </c:pt>
                <c:pt idx="3494" formatCode="General">
                  <c:v>0.52418702320944499</c:v>
                </c:pt>
                <c:pt idx="3495" formatCode="General">
                  <c:v>0.52418923433744702</c:v>
                </c:pt>
                <c:pt idx="3496" formatCode="General">
                  <c:v>0.52419144658410299</c:v>
                </c:pt>
                <c:pt idx="3497" formatCode="General">
                  <c:v>0.524193659949867</c:v>
                </c:pt>
                <c:pt idx="3498" formatCode="General">
                  <c:v>0.524195874435194</c:v>
                </c:pt>
                <c:pt idx="3499" formatCode="General">
                  <c:v>0.52419809004054096</c:v>
                </c:pt>
                <c:pt idx="3500" formatCode="General">
                  <c:v>0.52420030676636198</c:v>
                </c:pt>
                <c:pt idx="3501" formatCode="General">
                  <c:v>0.52420252461311301</c:v>
                </c:pt>
                <c:pt idx="3502" formatCode="General">
                  <c:v>0.52420474358124902</c:v>
                </c:pt>
                <c:pt idx="3503" formatCode="General">
                  <c:v>0.52420696367122599</c:v>
                </c:pt>
                <c:pt idx="3504" formatCode="General">
                  <c:v>0.52420918488350099</c:v>
                </c:pt>
                <c:pt idx="3505" formatCode="General">
                  <c:v>0.52421140721852799</c:v>
                </c:pt>
                <c:pt idx="3506" formatCode="General">
                  <c:v>0.52421417730786402</c:v>
                </c:pt>
                <c:pt idx="3507" formatCode="General">
                  <c:v>0.524217186134733</c:v>
                </c:pt>
                <c:pt idx="3508" formatCode="General">
                  <c:v>0.52422019602457604</c:v>
                </c:pt>
                <c:pt idx="3509" formatCode="General">
                  <c:v>0.52422320697777003</c:v>
                </c:pt>
                <c:pt idx="3510" formatCode="General">
                  <c:v>0.52422621899469302</c:v>
                </c:pt>
                <c:pt idx="3511" formatCode="General">
                  <c:v>0.52422923207572303</c:v>
                </c:pt>
                <c:pt idx="3512" formatCode="General">
                  <c:v>0.52423224622123799</c:v>
                </c:pt>
                <c:pt idx="3513" formatCode="General">
                  <c:v>0.52423526143161603</c:v>
                </c:pt>
                <c:pt idx="3514" formatCode="General">
                  <c:v>0.52423827770723497</c:v>
                </c:pt>
                <c:pt idx="3515" formatCode="General">
                  <c:v>0.52424129504847305</c:v>
                </c:pt>
                <c:pt idx="3516" formatCode="General">
                  <c:v>0.52424431345570799</c:v>
                </c:pt>
                <c:pt idx="3517" formatCode="General">
                  <c:v>0.52424733292931802</c:v>
                </c:pt>
                <c:pt idx="3518" formatCode="General">
                  <c:v>0.52425035346968096</c:v>
                </c:pt>
                <c:pt idx="3519" formatCode="General">
                  <c:v>0.52425337507717495</c:v>
                </c:pt>
                <c:pt idx="3520" formatCode="General">
                  <c:v>0.52425639775217703</c:v>
                </c:pt>
                <c:pt idx="3521" formatCode="General">
                  <c:v>0.52425942149506699</c:v>
                </c:pt>
                <c:pt idx="3522" formatCode="General">
                  <c:v>0.52426244630622199</c:v>
                </c:pt>
                <c:pt idx="3523" formatCode="General">
                  <c:v>0.52426547218602004</c:v>
                </c:pt>
                <c:pt idx="3524" formatCode="General">
                  <c:v>0.52426849913483897</c:v>
                </c:pt>
                <c:pt idx="3525" formatCode="General">
                  <c:v>0.52427152715305803</c:v>
                </c:pt>
                <c:pt idx="3526" formatCode="General">
                  <c:v>0.52427455624105301</c:v>
                </c:pt>
                <c:pt idx="3527" formatCode="General">
                  <c:v>0.52427758639920397</c:v>
                </c:pt>
                <c:pt idx="3528" formatCode="General">
                  <c:v>0.52428061762788902</c:v>
                </c:pt>
                <c:pt idx="3529" formatCode="General">
                  <c:v>0.524283649927485</c:v>
                </c:pt>
                <c:pt idx="3530" formatCode="General">
                  <c:v>0.52428668329837103</c:v>
                </c:pt>
                <c:pt idx="3531" formatCode="General">
                  <c:v>0.52428971774092403</c:v>
                </c:pt>
                <c:pt idx="3532" formatCode="General">
                  <c:v>0.52429275325552305</c:v>
                </c:pt>
                <c:pt idx="3533" formatCode="General">
                  <c:v>0.52429578984254599</c:v>
                </c:pt>
                <c:pt idx="3534" formatCode="General">
                  <c:v>0.524298827502371</c:v>
                </c:pt>
                <c:pt idx="3535" formatCode="General">
                  <c:v>0.52430183012925802</c:v>
                </c:pt>
                <c:pt idx="3536" formatCode="General">
                  <c:v>0.52430483022449603</c:v>
                </c:pt>
                <c:pt idx="3537" formatCode="General">
                  <c:v>0.52430779383843495</c:v>
                </c:pt>
                <c:pt idx="3538" formatCode="General">
                  <c:v>0.52431069838620403</c:v>
                </c:pt>
                <c:pt idx="3539" formatCode="General">
                  <c:v>0.52431370995650395</c:v>
                </c:pt>
                <c:pt idx="3540" formatCode="General">
                  <c:v>0.52431690725211599</c:v>
                </c:pt>
                <c:pt idx="3541" formatCode="General">
                  <c:v>0.52432010497449699</c:v>
                </c:pt>
                <c:pt idx="3542" formatCode="General">
                  <c:v>0.52432330312363695</c:v>
                </c:pt>
                <c:pt idx="3543" formatCode="General">
                  <c:v>0.52432650169952899</c:v>
                </c:pt>
                <c:pt idx="3544" formatCode="General">
                  <c:v>0.524329700702163</c:v>
                </c:pt>
                <c:pt idx="3545" formatCode="General">
                  <c:v>0.524332900131529</c:v>
                </c:pt>
                <c:pt idx="3546" formatCode="General">
                  <c:v>0.52433609998761999</c:v>
                </c:pt>
                <c:pt idx="3547" formatCode="General">
                  <c:v>0.52433930027042497</c:v>
                </c:pt>
                <c:pt idx="3548" formatCode="General">
                  <c:v>0.52434250097993595</c:v>
                </c:pt>
                <c:pt idx="3549" formatCode="General">
                  <c:v>0.52434570211614295</c:v>
                </c:pt>
                <c:pt idx="3550" formatCode="General">
                  <c:v>0.52434890367903797</c:v>
                </c:pt>
                <c:pt idx="3551" formatCode="General">
                  <c:v>0.52435210566861101</c:v>
                </c:pt>
                <c:pt idx="3552" formatCode="General">
                  <c:v>0.52435530808485298</c:v>
                </c:pt>
                <c:pt idx="3553" formatCode="General">
                  <c:v>0.52435851092775398</c:v>
                </c:pt>
                <c:pt idx="3554" formatCode="General">
                  <c:v>0.52436203782052704</c:v>
                </c:pt>
                <c:pt idx="3555" formatCode="General">
                  <c:v>0.52436569321343196</c:v>
                </c:pt>
                <c:pt idx="3556" formatCode="General">
                  <c:v>0.52436934955413905</c:v>
                </c:pt>
                <c:pt idx="3557" formatCode="General">
                  <c:v>0.52437300684268195</c:v>
                </c:pt>
                <c:pt idx="3558" formatCode="General">
                  <c:v>0.52437666507909697</c:v>
                </c:pt>
                <c:pt idx="3559" formatCode="General">
                  <c:v>0.52438032426341596</c:v>
                </c:pt>
                <c:pt idx="3560" formatCode="General">
                  <c:v>0.52438398439567402</c:v>
                </c:pt>
                <c:pt idx="3561" formatCode="General">
                  <c:v>0.52438764547590599</c:v>
                </c:pt>
                <c:pt idx="3562" formatCode="General">
                  <c:v>0.52439130750414498</c:v>
                </c:pt>
                <c:pt idx="3563" formatCode="General">
                  <c:v>0.52439497048042505</c:v>
                </c:pt>
                <c:pt idx="3564" formatCode="General">
                  <c:v>0.52439863440477896</c:v>
                </c:pt>
                <c:pt idx="3565" formatCode="General">
                  <c:v>0.52440229927724202</c:v>
                </c:pt>
                <c:pt idx="3566" formatCode="General">
                  <c:v>0.52440596509784498</c:v>
                </c:pt>
                <c:pt idx="3567" formatCode="General">
                  <c:v>0.52440963186662404</c:v>
                </c:pt>
                <c:pt idx="3568" formatCode="General">
                  <c:v>0.52441329958361005</c:v>
                </c:pt>
                <c:pt idx="3569" formatCode="General">
                  <c:v>0.52441768410368605</c:v>
                </c:pt>
                <c:pt idx="3570" formatCode="General">
                  <c:v>0.52442222862794496</c:v>
                </c:pt>
                <c:pt idx="3571" formatCode="General">
                  <c:v>0.52442677407526195</c:v>
                </c:pt>
                <c:pt idx="3572" formatCode="General">
                  <c:v>0.52443132044565599</c:v>
                </c:pt>
                <c:pt idx="3573" formatCode="General">
                  <c:v>0.52443586773915096</c:v>
                </c:pt>
                <c:pt idx="3574" formatCode="General">
                  <c:v>0.52444041595576596</c:v>
                </c:pt>
                <c:pt idx="3575" formatCode="General">
                  <c:v>0.52444496509552296</c:v>
                </c:pt>
                <c:pt idx="3576" formatCode="General">
                  <c:v>0.52444951515844196</c:v>
                </c:pt>
                <c:pt idx="3577" formatCode="General">
                  <c:v>0.52445406614454304</c:v>
                </c:pt>
                <c:pt idx="3578" formatCode="General">
                  <c:v>0.52445861805384797</c:v>
                </c:pt>
                <c:pt idx="3579" formatCode="General">
                  <c:v>0.52446317088637695</c:v>
                </c:pt>
                <c:pt idx="3580" formatCode="General">
                  <c:v>0.52446772464214997</c:v>
                </c:pt>
                <c:pt idx="3581" formatCode="General">
                  <c:v>0.52447227932118601</c:v>
                </c:pt>
                <c:pt idx="3582" formatCode="General">
                  <c:v>0.52447683492350605</c:v>
                </c:pt>
                <c:pt idx="3583" formatCode="General">
                  <c:v>0.52448139144912997</c:v>
                </c:pt>
                <c:pt idx="3584" formatCode="General">
                  <c:v>0.52448594889807798</c:v>
                </c:pt>
                <c:pt idx="3585" formatCode="General">
                  <c:v>0.52449050727036906</c:v>
                </c:pt>
                <c:pt idx="3586" formatCode="General">
                  <c:v>0.52449506656602196</c:v>
                </c:pt>
                <c:pt idx="3587" formatCode="General">
                  <c:v>0.52449962678505702</c:v>
                </c:pt>
                <c:pt idx="3588" formatCode="General">
                  <c:v>0.52450418792749198</c:v>
                </c:pt>
                <c:pt idx="3589" formatCode="General">
                  <c:v>0.52450874999334796</c:v>
                </c:pt>
                <c:pt idx="3590" formatCode="General">
                  <c:v>0.52451331298264303</c:v>
                </c:pt>
                <c:pt idx="3591" formatCode="General">
                  <c:v>0.52451787689539497</c:v>
                </c:pt>
                <c:pt idx="3592" formatCode="General">
                  <c:v>0.52452244173162399</c:v>
                </c:pt>
                <c:pt idx="3593" formatCode="General">
                  <c:v>0.52452700749134795</c:v>
                </c:pt>
                <c:pt idx="3594" formatCode="General">
                  <c:v>0.52453157417458496</c:v>
                </c:pt>
                <c:pt idx="3595" formatCode="General">
                  <c:v>0.52453614178135399</c:v>
                </c:pt>
                <c:pt idx="3596" formatCode="General">
                  <c:v>0.52454051226929599</c:v>
                </c:pt>
                <c:pt idx="3597" formatCode="General">
                  <c:v>0.52454440558622395</c:v>
                </c:pt>
                <c:pt idx="3598" formatCode="General">
                  <c:v>0.524548299732012</c:v>
                </c:pt>
                <c:pt idx="3599" formatCode="General">
                  <c:v>0.524552194706706</c:v>
                </c:pt>
                <c:pt idx="3600" formatCode="General">
                  <c:v>0.52455635174806303</c:v>
                </c:pt>
                <c:pt idx="3601" formatCode="General">
                  <c:v>0.52456059329292304</c:v>
                </c:pt>
                <c:pt idx="3602" formatCode="General">
                  <c:v>0.524564835755989</c:v>
                </c:pt>
                <c:pt idx="3603" formatCode="General">
                  <c:v>0.52456847820270103</c:v>
                </c:pt>
                <c:pt idx="3604" formatCode="General">
                  <c:v>0.52457189628613698</c:v>
                </c:pt>
                <c:pt idx="3605" formatCode="General">
                  <c:v>0.52457531536763102</c:v>
                </c:pt>
                <c:pt idx="3606" formatCode="General">
                  <c:v>0.52457873544718303</c:v>
                </c:pt>
                <c:pt idx="3607" formatCode="General">
                  <c:v>0.52458215652478901</c:v>
                </c:pt>
                <c:pt idx="3608" formatCode="General">
                  <c:v>0.52458557860044897</c:v>
                </c:pt>
                <c:pt idx="3609" formatCode="General">
                  <c:v>0.52458900167415901</c:v>
                </c:pt>
                <c:pt idx="3610" formatCode="General">
                  <c:v>0.52459242574591702</c:v>
                </c:pt>
                <c:pt idx="3611" formatCode="General">
                  <c:v>0.52459585081572002</c:v>
                </c:pt>
                <c:pt idx="3612" formatCode="General">
                  <c:v>0.524599276883567</c:v>
                </c:pt>
                <c:pt idx="3613" formatCode="General">
                  <c:v>0.52460270394945396</c:v>
                </c:pt>
                <c:pt idx="3614" formatCode="General">
                  <c:v>0.52460613201337702</c:v>
                </c:pt>
                <c:pt idx="3615" formatCode="General">
                  <c:v>0.52460956107533496</c:v>
                </c:pt>
                <c:pt idx="3616" formatCode="General">
                  <c:v>0.524612991135323</c:v>
                </c:pt>
                <c:pt idx="3617" formatCode="General">
                  <c:v>0.52461642219333904</c:v>
                </c:pt>
                <c:pt idx="3618" formatCode="General">
                  <c:v>0.52461985424937796</c:v>
                </c:pt>
                <c:pt idx="3619" formatCode="General">
                  <c:v>0.52462328730343699</c:v>
                </c:pt>
                <c:pt idx="3620" formatCode="General">
                  <c:v>0.52462672135551203</c:v>
                </c:pt>
                <c:pt idx="3621" formatCode="General">
                  <c:v>0.52463015640559796</c:v>
                </c:pt>
                <c:pt idx="3622" formatCode="General">
                  <c:v>0.52463359245369301</c:v>
                </c:pt>
                <c:pt idx="3623" formatCode="General">
                  <c:v>0.52463702949978996</c:v>
                </c:pt>
                <c:pt idx="3624" formatCode="General">
                  <c:v>0.52464046754388705</c:v>
                </c:pt>
                <c:pt idx="3625" formatCode="General">
                  <c:v>0.52464390658597704</c:v>
                </c:pt>
                <c:pt idx="3626" formatCode="General">
                  <c:v>0.52464734662605805</c:v>
                </c:pt>
                <c:pt idx="3627" formatCode="General">
                  <c:v>0.52465078766412199</c:v>
                </c:pt>
                <c:pt idx="3628" formatCode="General">
                  <c:v>0.52465422970016595</c:v>
                </c:pt>
                <c:pt idx="3629" formatCode="General">
                  <c:v>0.52465767273418396</c:v>
                </c:pt>
                <c:pt idx="3630" formatCode="General">
                  <c:v>0.52466111676617</c:v>
                </c:pt>
                <c:pt idx="3631" formatCode="General">
                  <c:v>0.52466456179611898</c:v>
                </c:pt>
                <c:pt idx="3632" formatCode="General">
                  <c:v>0.52466800782402601</c:v>
                </c:pt>
                <c:pt idx="3633" formatCode="General">
                  <c:v>0.52467145484988498</c:v>
                </c:pt>
                <c:pt idx="3634" formatCode="General">
                  <c:v>0.52467490287368801</c:v>
                </c:pt>
                <c:pt idx="3635" formatCode="General">
                  <c:v>0.52467835189543199</c:v>
                </c:pt>
                <c:pt idx="3636" formatCode="General">
                  <c:v>0.52468180191510805</c:v>
                </c:pt>
                <c:pt idx="3637" formatCode="General">
                  <c:v>0.52468525293271095</c:v>
                </c:pt>
                <c:pt idx="3638" formatCode="General">
                  <c:v>0.52468870494823305</c:v>
                </c:pt>
                <c:pt idx="3639" formatCode="General">
                  <c:v>0.52469215796166901</c:v>
                </c:pt>
                <c:pt idx="3640" formatCode="General">
                  <c:v>0.52469561197301096</c:v>
                </c:pt>
                <c:pt idx="3641" formatCode="General">
                  <c:v>0.52469906698225299</c:v>
                </c:pt>
                <c:pt idx="3642" formatCode="General">
                  <c:v>0.52470252298938602</c:v>
                </c:pt>
                <c:pt idx="3643" formatCode="General">
                  <c:v>0.52470597999440405</c:v>
                </c:pt>
                <c:pt idx="3644" formatCode="General">
                  <c:v>0.52470899290044604</c:v>
                </c:pt>
                <c:pt idx="3645" formatCode="General">
                  <c:v>0.52471166506702505</c:v>
                </c:pt>
                <c:pt idx="3646" formatCode="General">
                  <c:v>0.52471433827425396</c:v>
                </c:pt>
                <c:pt idx="3647" formatCode="General">
                  <c:v>0.52471701252217595</c:v>
                </c:pt>
                <c:pt idx="3648" formatCode="General">
                  <c:v>0.524719687810837</c:v>
                </c:pt>
                <c:pt idx="3649" formatCode="General">
                  <c:v>0.52472236414027995</c:v>
                </c:pt>
                <c:pt idx="3650" formatCode="General">
                  <c:v>0.524725041510548</c:v>
                </c:pt>
                <c:pt idx="3651" formatCode="General">
                  <c:v>0.52472771992168699</c:v>
                </c:pt>
                <c:pt idx="3652" formatCode="General">
                  <c:v>0.524730399373739</c:v>
                </c:pt>
                <c:pt idx="3653" formatCode="General">
                  <c:v>0.524733079866747</c:v>
                </c:pt>
                <c:pt idx="3654" formatCode="General">
                  <c:v>0.52473576140075595</c:v>
                </c:pt>
                <c:pt idx="3655" formatCode="General">
                  <c:v>0.52473844397580705</c:v>
                </c:pt>
                <c:pt idx="3656" formatCode="General">
                  <c:v>0.52474112759194502</c:v>
                </c:pt>
                <c:pt idx="3657" formatCode="General">
                  <c:v>0.52474381224921096</c:v>
                </c:pt>
                <c:pt idx="3658" formatCode="General">
                  <c:v>0.52474649794764905</c:v>
                </c:pt>
                <c:pt idx="3659" formatCode="General">
                  <c:v>0.52474918468730003</c:v>
                </c:pt>
                <c:pt idx="3660" formatCode="General">
                  <c:v>0.52475187246820798</c:v>
                </c:pt>
                <c:pt idx="3661" formatCode="General">
                  <c:v>0.52475456129041298</c:v>
                </c:pt>
                <c:pt idx="3662" formatCode="General">
                  <c:v>0.52475725115395899</c:v>
                </c:pt>
                <c:pt idx="3663" formatCode="General">
                  <c:v>0.52475994205888699</c:v>
                </c:pt>
                <c:pt idx="3664" formatCode="General">
                  <c:v>0.52476263400523904</c:v>
                </c:pt>
                <c:pt idx="3665" formatCode="General">
                  <c:v>0.524765326993056</c:v>
                </c:pt>
                <c:pt idx="3666" formatCode="General">
                  <c:v>0.52476802102237896</c:v>
                </c:pt>
                <c:pt idx="3667" formatCode="General">
                  <c:v>0.52477071609324999</c:v>
                </c:pt>
                <c:pt idx="3668" formatCode="General">
                  <c:v>0.52477341220570894</c:v>
                </c:pt>
                <c:pt idx="3669" formatCode="General">
                  <c:v>0.52477610935979702</c:v>
                </c:pt>
                <c:pt idx="3670" formatCode="General">
                  <c:v>0.52477880755555595</c:v>
                </c:pt>
                <c:pt idx="3671" formatCode="General">
                  <c:v>0.52478150679302604</c:v>
                </c:pt>
                <c:pt idx="3672" formatCode="General">
                  <c:v>0.52478420707224605</c:v>
                </c:pt>
                <c:pt idx="3673" formatCode="General">
                  <c:v>0.52478690839325703</c:v>
                </c:pt>
                <c:pt idx="3674" formatCode="General">
                  <c:v>0.52478961075609898</c:v>
                </c:pt>
                <c:pt idx="3675" formatCode="General">
                  <c:v>0.52479231416081296</c:v>
                </c:pt>
                <c:pt idx="3676" formatCode="General">
                  <c:v>0.52479501860743705</c:v>
                </c:pt>
                <c:pt idx="3677" formatCode="General">
                  <c:v>0.524797724096011</c:v>
                </c:pt>
                <c:pt idx="3678" formatCode="General">
                  <c:v>0.524800430626575</c:v>
                </c:pt>
                <c:pt idx="3679" formatCode="General">
                  <c:v>0.52480313819916702</c:v>
                </c:pt>
                <c:pt idx="3680" formatCode="General">
                  <c:v>0.52480584681382703</c:v>
                </c:pt>
                <c:pt idx="3681" formatCode="General">
                  <c:v>0.52480855647059399</c:v>
                </c:pt>
                <c:pt idx="3682" formatCode="General">
                  <c:v>0.52481126716950699</c:v>
                </c:pt>
                <c:pt idx="3683" formatCode="General">
                  <c:v>0.52481548480693596</c:v>
                </c:pt>
                <c:pt idx="3684" formatCode="General">
                  <c:v>0.52482042220642</c:v>
                </c:pt>
                <c:pt idx="3685" formatCode="General">
                  <c:v>0.52482537262854201</c:v>
                </c:pt>
                <c:pt idx="3686" formatCode="General">
                  <c:v>0.52483039132632103</c:v>
                </c:pt>
                <c:pt idx="3687" formatCode="General">
                  <c:v>0.52483536170503498</c:v>
                </c:pt>
                <c:pt idx="3688" formatCode="General">
                  <c:v>0.524840304823042</c:v>
                </c:pt>
                <c:pt idx="3689" formatCode="General">
                  <c:v>0.524845248823264</c:v>
                </c:pt>
                <c:pt idx="3690" formatCode="General">
                  <c:v>0.52485019370564701</c:v>
                </c:pt>
                <c:pt idx="3691" formatCode="General">
                  <c:v>0.52485513947013296</c:v>
                </c:pt>
                <c:pt idx="3692" formatCode="General">
                  <c:v>0.52486008611666701</c:v>
                </c:pt>
                <c:pt idx="3693" formatCode="General">
                  <c:v>0.52486503364519099</c:v>
                </c:pt>
                <c:pt idx="3694" formatCode="General">
                  <c:v>0.52486998205564805</c:v>
                </c:pt>
                <c:pt idx="3695" formatCode="General">
                  <c:v>0.524874756555746</c:v>
                </c:pt>
                <c:pt idx="3696" formatCode="General">
                  <c:v>0.52487912959299898</c:v>
                </c:pt>
                <c:pt idx="3697" formatCode="General">
                  <c:v>0.52488350301700704</c:v>
                </c:pt>
                <c:pt idx="3698" formatCode="General">
                  <c:v>0.52488787682772098</c:v>
                </c:pt>
                <c:pt idx="3699" formatCode="General">
                  <c:v>0.52489225102509696</c:v>
                </c:pt>
                <c:pt idx="3700" formatCode="General">
                  <c:v>0.52489662560908701</c:v>
                </c:pt>
                <c:pt idx="3701" formatCode="General">
                  <c:v>0.52490100057964495</c:v>
                </c:pt>
                <c:pt idx="3702" formatCode="General">
                  <c:v>0.52490537593672604</c:v>
                </c:pt>
                <c:pt idx="3703" formatCode="General">
                  <c:v>0.52490975168028198</c:v>
                </c:pt>
                <c:pt idx="3704" formatCode="General">
                  <c:v>0.52491412781026803</c:v>
                </c:pt>
                <c:pt idx="3705" formatCode="General">
                  <c:v>0.524918504326636</c:v>
                </c:pt>
                <c:pt idx="3706" formatCode="General">
                  <c:v>0.52492288122934105</c:v>
                </c:pt>
                <c:pt idx="3707" formatCode="General">
                  <c:v>0.52492725851833699</c:v>
                </c:pt>
                <c:pt idx="3708" formatCode="General">
                  <c:v>0.52493163619357597</c:v>
                </c:pt>
                <c:pt idx="3709" formatCode="General">
                  <c:v>0.52493601425501202</c:v>
                </c:pt>
                <c:pt idx="3710" formatCode="General">
                  <c:v>0.52494039270259896</c:v>
                </c:pt>
                <c:pt idx="3711" formatCode="General">
                  <c:v>0.52494477153629104</c:v>
                </c:pt>
                <c:pt idx="3712" formatCode="General">
                  <c:v>0.52494915075604098</c:v>
                </c:pt>
                <c:pt idx="3713" formatCode="General">
                  <c:v>0.52495353036180203</c:v>
                </c:pt>
                <c:pt idx="3714" formatCode="General">
                  <c:v>0.52495791035352801</c:v>
                </c:pt>
                <c:pt idx="3715" formatCode="General">
                  <c:v>0.52496229073117195</c:v>
                </c:pt>
                <c:pt idx="3716" formatCode="General">
                  <c:v>0.52496667149468901</c:v>
                </c:pt>
                <c:pt idx="3717" formatCode="General">
                  <c:v>0.52497105264402999</c:v>
                </c:pt>
                <c:pt idx="3718" formatCode="General">
                  <c:v>0.52497543417915105</c:v>
                </c:pt>
                <c:pt idx="3719" formatCode="General">
                  <c:v>0.52497981610000299</c:v>
                </c:pt>
                <c:pt idx="3720" formatCode="General">
                  <c:v>0.52498419840654098</c:v>
                </c:pt>
                <c:pt idx="3721" formatCode="General">
                  <c:v>0.52498858109871904</c:v>
                </c:pt>
                <c:pt idx="3722" formatCode="General">
                  <c:v>0.524992964176488</c:v>
                </c:pt>
                <c:pt idx="3723" formatCode="General">
                  <c:v>0.52499734763980399</c:v>
                </c:pt>
                <c:pt idx="3724" formatCode="General">
                  <c:v>0.52500173148861795</c:v>
                </c:pt>
                <c:pt idx="3725" formatCode="General">
                  <c:v>0.52500577673246995</c:v>
                </c:pt>
                <c:pt idx="3726" formatCode="General">
                  <c:v>0.52500971378582595</c:v>
                </c:pt>
                <c:pt idx="3727" formatCode="General">
                  <c:v>0.52501365111193499</c:v>
                </c:pt>
                <c:pt idx="3728" formatCode="General">
                  <c:v>0.52501758871076498</c:v>
                </c:pt>
                <c:pt idx="3729" formatCode="General">
                  <c:v>0.52502152658228696</c:v>
                </c:pt>
                <c:pt idx="3730" formatCode="General">
                  <c:v>0.52502546472646805</c:v>
                </c:pt>
                <c:pt idx="3731" formatCode="General">
                  <c:v>0.52502940314327795</c:v>
                </c:pt>
                <c:pt idx="3732" formatCode="General">
                  <c:v>0.52503334183268502</c:v>
                </c:pt>
                <c:pt idx="3733" formatCode="General">
                  <c:v>0.52503728079466006</c:v>
                </c:pt>
                <c:pt idx="3734" formatCode="General">
                  <c:v>0.52504122002917097</c:v>
                </c:pt>
                <c:pt idx="3735" formatCode="General">
                  <c:v>0.52504515953618702</c:v>
                </c:pt>
                <c:pt idx="3736" formatCode="General">
                  <c:v>0.525049099315676</c:v>
                </c:pt>
                <c:pt idx="3737" formatCode="General">
                  <c:v>0.52505303936761005</c:v>
                </c:pt>
                <c:pt idx="3738" formatCode="General">
                  <c:v>0.52505697969195497</c:v>
                </c:pt>
                <c:pt idx="3739" formatCode="General">
                  <c:v>0.52506092028868101</c:v>
                </c:pt>
                <c:pt idx="3740" formatCode="General">
                  <c:v>0.52506486115775797</c:v>
                </c:pt>
                <c:pt idx="3741" formatCode="General">
                  <c:v>0.52506880229915398</c:v>
                </c:pt>
                <c:pt idx="3742" formatCode="General">
                  <c:v>0.52507274371283796</c:v>
                </c:pt>
                <c:pt idx="3743" formatCode="General">
                  <c:v>0.52507668539877905</c:v>
                </c:pt>
                <c:pt idx="3744" formatCode="General">
                  <c:v>0.52508062735694605</c:v>
                </c:pt>
                <c:pt idx="3745" formatCode="General">
                  <c:v>0.52508456958730798</c:v>
                </c:pt>
                <c:pt idx="3746" formatCode="General">
                  <c:v>0.52508851208983498</c:v>
                </c:pt>
                <c:pt idx="3747" formatCode="General">
                  <c:v>0.52509245486449396</c:v>
                </c:pt>
                <c:pt idx="3748" formatCode="General">
                  <c:v>0.52509639791125595</c:v>
                </c:pt>
                <c:pt idx="3749" formatCode="General">
                  <c:v>0.52510076657504301</c:v>
                </c:pt>
                <c:pt idx="3750" formatCode="General">
                  <c:v>0.52510593034090303</c:v>
                </c:pt>
                <c:pt idx="3751" formatCode="General">
                  <c:v>0.52511158944472003</c:v>
                </c:pt>
                <c:pt idx="3752" formatCode="General">
                  <c:v>0.52511724878392696</c:v>
                </c:pt>
                <c:pt idx="3753" formatCode="General">
                  <c:v>0.52512290835848896</c:v>
                </c:pt>
                <c:pt idx="3754" formatCode="General">
                  <c:v>0.52512856816837195</c:v>
                </c:pt>
                <c:pt idx="3755" formatCode="General">
                  <c:v>0.52513422821354205</c:v>
                </c:pt>
                <c:pt idx="3756" formatCode="General">
                  <c:v>0.52513988849396298</c:v>
                </c:pt>
                <c:pt idx="3757" formatCode="General">
                  <c:v>0.52514554900960198</c:v>
                </c:pt>
                <c:pt idx="3758" formatCode="General">
                  <c:v>0.52515120976042495</c:v>
                </c:pt>
                <c:pt idx="3759" formatCode="General">
                  <c:v>0.52515687074639605</c:v>
                </c:pt>
                <c:pt idx="3760" formatCode="General">
                  <c:v>0.52516253196748197</c:v>
                </c:pt>
                <c:pt idx="3761" formatCode="General">
                  <c:v>0.52516819342364895</c:v>
                </c:pt>
                <c:pt idx="3762" formatCode="General">
                  <c:v>0.52517385511486103</c:v>
                </c:pt>
                <c:pt idx="3763" formatCode="General">
                  <c:v>0.52517951704108501</c:v>
                </c:pt>
                <c:pt idx="3764" formatCode="General">
                  <c:v>0.52518517920228602</c:v>
                </c:pt>
                <c:pt idx="3765" formatCode="General">
                  <c:v>0.52519084159842899</c:v>
                </c:pt>
                <c:pt idx="3766" formatCode="General">
                  <c:v>0.52519650422948105</c:v>
                </c:pt>
                <c:pt idx="3767" formatCode="General">
                  <c:v>0.52520216709540801</c:v>
                </c:pt>
                <c:pt idx="3768" formatCode="General">
                  <c:v>0.52520783019617301</c:v>
                </c:pt>
                <c:pt idx="3769" formatCode="General">
                  <c:v>0.52521349353174396</c:v>
                </c:pt>
                <c:pt idx="3770" formatCode="General">
                  <c:v>0.525219157102086</c:v>
                </c:pt>
                <c:pt idx="3771" formatCode="General">
                  <c:v>0.52522482090716505</c:v>
                </c:pt>
                <c:pt idx="3772" formatCode="General">
                  <c:v>0.52523048494694502</c:v>
                </c:pt>
                <c:pt idx="3773" formatCode="General">
                  <c:v>0.52523614922139406</c:v>
                </c:pt>
                <c:pt idx="3774" formatCode="General">
                  <c:v>0.52524181373047496</c:v>
                </c:pt>
                <c:pt idx="3775" formatCode="General">
                  <c:v>0.52524747847415598</c:v>
                </c:pt>
                <c:pt idx="3776" formatCode="General">
                  <c:v>0.52525314345240104</c:v>
                </c:pt>
                <c:pt idx="3777" formatCode="General">
                  <c:v>0.52525880866517705</c:v>
                </c:pt>
                <c:pt idx="3778" formatCode="General">
                  <c:v>0.52526447411244803</c:v>
                </c:pt>
                <c:pt idx="3779" formatCode="General">
                  <c:v>0.52527013979418102</c:v>
                </c:pt>
                <c:pt idx="3780" formatCode="General">
                  <c:v>0.52527580571034105</c:v>
                </c:pt>
                <c:pt idx="3781" formatCode="General">
                  <c:v>0.52528147186089402</c:v>
                </c:pt>
                <c:pt idx="3782" formatCode="General">
                  <c:v>0.52528713824580398</c:v>
                </c:pt>
                <c:pt idx="3783" formatCode="General">
                  <c:v>0.52529280486503904</c:v>
                </c:pt>
                <c:pt idx="3784" formatCode="General">
                  <c:v>0.52529847171856303</c:v>
                </c:pt>
                <c:pt idx="3785" formatCode="General">
                  <c:v>0.52530413880634197</c:v>
                </c:pt>
                <c:pt idx="3786" formatCode="General">
                  <c:v>0.52530980612834199</c:v>
                </c:pt>
                <c:pt idx="3787" formatCode="General">
                  <c:v>0.52531547368452802</c:v>
                </c:pt>
                <c:pt idx="3788" formatCode="General">
                  <c:v>0.52532114147486497</c:v>
                </c:pt>
                <c:pt idx="3789" formatCode="General">
                  <c:v>0.52532680949932098</c:v>
                </c:pt>
                <c:pt idx="3790" formatCode="General">
                  <c:v>0.52533247775785896</c:v>
                </c:pt>
                <c:pt idx="3791" formatCode="General">
                  <c:v>0.52533814625044595</c:v>
                </c:pt>
                <c:pt idx="3792" formatCode="General">
                  <c:v>0.52534381497704696</c:v>
                </c:pt>
                <c:pt idx="3793" formatCode="General">
                  <c:v>0.52534948393762704</c:v>
                </c:pt>
                <c:pt idx="3794" formatCode="General">
                  <c:v>0.52535662006093997</c:v>
                </c:pt>
                <c:pt idx="3795" formatCode="General">
                  <c:v>0.52536408231467102</c:v>
                </c:pt>
                <c:pt idx="3796" formatCode="General">
                  <c:v>0.52537154470585001</c:v>
                </c:pt>
                <c:pt idx="3797" formatCode="General">
                  <c:v>0.52537900723443998</c:v>
                </c:pt>
                <c:pt idx="3798" formatCode="General">
                  <c:v>0.52538646990040605</c:v>
                </c:pt>
                <c:pt idx="3799" formatCode="General">
                  <c:v>0.52539393270371304</c:v>
                </c:pt>
                <c:pt idx="3800" formatCode="General">
                  <c:v>0.52540139564432398</c:v>
                </c:pt>
                <c:pt idx="3801" formatCode="General">
                  <c:v>0.525408858722204</c:v>
                </c:pt>
                <c:pt idx="3802" formatCode="General">
                  <c:v>0.52541632193731802</c:v>
                </c:pt>
                <c:pt idx="3803" formatCode="General">
                  <c:v>0.52542378528962996</c:v>
                </c:pt>
                <c:pt idx="3804" formatCode="General">
                  <c:v>0.52543124877910496</c:v>
                </c:pt>
                <c:pt idx="3805" formatCode="General">
                  <c:v>0.52543871240570605</c:v>
                </c:pt>
                <c:pt idx="3806" formatCode="General">
                  <c:v>0.52544617616940004</c:v>
                </c:pt>
                <c:pt idx="3807" formatCode="General">
                  <c:v>0.52545364007014905</c:v>
                </c:pt>
                <c:pt idx="3808" formatCode="General">
                  <c:v>0.52546110410791902</c:v>
                </c:pt>
                <c:pt idx="3809" formatCode="General">
                  <c:v>0.52546856828267496</c:v>
                </c:pt>
                <c:pt idx="3810" formatCode="General">
                  <c:v>0.52547603259438003</c:v>
                </c:pt>
                <c:pt idx="3811" formatCode="General">
                  <c:v>0.52548349704299901</c:v>
                </c:pt>
                <c:pt idx="3812" formatCode="General">
                  <c:v>0.52549096162849696</c:v>
                </c:pt>
                <c:pt idx="3813" formatCode="General">
                  <c:v>0.52549842635083799</c:v>
                </c:pt>
                <c:pt idx="3814" formatCode="General">
                  <c:v>0.52550589120998803</c:v>
                </c:pt>
                <c:pt idx="3815" formatCode="General">
                  <c:v>0.52551335620591</c:v>
                </c:pt>
                <c:pt idx="3816" formatCode="General">
                  <c:v>0.52552082133856903</c:v>
                </c:pt>
                <c:pt idx="3817" formatCode="General">
                  <c:v>0.52552828660793005</c:v>
                </c:pt>
                <c:pt idx="3818" formatCode="General">
                  <c:v>0.52553575201395697</c:v>
                </c:pt>
                <c:pt idx="3819" formatCode="General">
                  <c:v>0.52554321755661504</c:v>
                </c:pt>
                <c:pt idx="3820" formatCode="General">
                  <c:v>0.52555068323586895</c:v>
                </c:pt>
                <c:pt idx="3821" formatCode="General">
                  <c:v>0.52555814905168297</c:v>
                </c:pt>
                <c:pt idx="3822" formatCode="General">
                  <c:v>0.52556561500402199</c:v>
                </c:pt>
                <c:pt idx="3823" formatCode="General">
                  <c:v>0.52557308109285095</c:v>
                </c:pt>
                <c:pt idx="3824" formatCode="General">
                  <c:v>0.52558054731813397</c:v>
                </c:pt>
                <c:pt idx="3825" formatCode="General">
                  <c:v>0.52558801367983599</c:v>
                </c:pt>
                <c:pt idx="3826" formatCode="General">
                  <c:v>0.52559548017792201</c:v>
                </c:pt>
                <c:pt idx="3827" formatCode="General">
                  <c:v>0.52560294681235498</c:v>
                </c:pt>
                <c:pt idx="3828" formatCode="General">
                  <c:v>0.52561041358310201</c:v>
                </c:pt>
                <c:pt idx="3829" formatCode="General">
                  <c:v>0.52561788049012703</c:v>
                </c:pt>
                <c:pt idx="3830" formatCode="General">
                  <c:v>0.52562533271183398</c:v>
                </c:pt>
                <c:pt idx="3831" formatCode="General">
                  <c:v>0.52563276728832398</c:v>
                </c:pt>
                <c:pt idx="3832" formatCode="General">
                  <c:v>0.52564020200710204</c:v>
                </c:pt>
                <c:pt idx="3833" formatCode="General">
                  <c:v>0.52564763686812999</c:v>
                </c:pt>
                <c:pt idx="3834" formatCode="General">
                  <c:v>0.52565507187137195</c:v>
                </c:pt>
                <c:pt idx="3835" formatCode="General">
                  <c:v>0.52566250701679096</c:v>
                </c:pt>
                <c:pt idx="3836" formatCode="General">
                  <c:v>0.52566994230435005</c:v>
                </c:pt>
                <c:pt idx="3837" formatCode="General">
                  <c:v>0.52567737773401102</c:v>
                </c:pt>
                <c:pt idx="3838" formatCode="General">
                  <c:v>0.52568481330573902</c:v>
                </c:pt>
                <c:pt idx="3839" formatCode="General">
                  <c:v>0.52569227623389103</c:v>
                </c:pt>
                <c:pt idx="3840" formatCode="General">
                  <c:v>0.52569978302923104</c:v>
                </c:pt>
                <c:pt idx="3841" formatCode="General">
                  <c:v>0.52570728937820299</c:v>
                </c:pt>
                <c:pt idx="3842" formatCode="General">
                  <c:v>0.52571479592996095</c:v>
                </c:pt>
                <c:pt idx="3843" formatCode="General">
                  <c:v>0.52572230268443698</c:v>
                </c:pt>
                <c:pt idx="3844" formatCode="General">
                  <c:v>0.52572980964156302</c:v>
                </c:pt>
                <c:pt idx="3845" formatCode="General">
                  <c:v>0.525737316801272</c:v>
                </c:pt>
                <c:pt idx="3846" formatCode="General">
                  <c:v>0.52574482416349499</c:v>
                </c:pt>
                <c:pt idx="3847" formatCode="General">
                  <c:v>0.52575233172816405</c:v>
                </c:pt>
                <c:pt idx="3848" formatCode="General">
                  <c:v>0.52575983949521299</c:v>
                </c:pt>
                <c:pt idx="3849" formatCode="General">
                  <c:v>0.52576674106023902</c:v>
                </c:pt>
                <c:pt idx="3850" formatCode="General">
                  <c:v>0.52577307218777702</c:v>
                </c:pt>
                <c:pt idx="3851" formatCode="General">
                  <c:v>0.52577940364123399</c:v>
                </c:pt>
                <c:pt idx="3852" formatCode="General">
                  <c:v>0.52578573542054097</c:v>
                </c:pt>
                <c:pt idx="3853" formatCode="General">
                  <c:v>0.52579206752562402</c:v>
                </c:pt>
                <c:pt idx="3854" formatCode="General">
                  <c:v>0.52579839995641497</c:v>
                </c:pt>
                <c:pt idx="3855" formatCode="General">
                  <c:v>0.52580473271284001</c:v>
                </c:pt>
                <c:pt idx="3856" formatCode="General">
                  <c:v>0.52581106579483095</c:v>
                </c:pt>
                <c:pt idx="3857" formatCode="General">
                  <c:v>0.52581739920231496</c:v>
                </c:pt>
                <c:pt idx="3858" formatCode="General">
                  <c:v>0.52582388615664</c:v>
                </c:pt>
                <c:pt idx="3859" formatCode="General">
                  <c:v>0.52583044665522505</c:v>
                </c:pt>
                <c:pt idx="3860" formatCode="General">
                  <c:v>0.52583700752504603</c:v>
                </c:pt>
                <c:pt idx="3861" formatCode="General">
                  <c:v>0.52584356876603</c:v>
                </c:pt>
                <c:pt idx="3862" formatCode="General">
                  <c:v>0.52585013037810402</c:v>
                </c:pt>
                <c:pt idx="3863" formatCode="General">
                  <c:v>0.52585669236119503</c:v>
                </c:pt>
                <c:pt idx="3864" formatCode="General">
                  <c:v>0.52586325471523099</c:v>
                </c:pt>
                <c:pt idx="3865" formatCode="General">
                  <c:v>0.52586981744013805</c:v>
                </c:pt>
                <c:pt idx="3866" formatCode="General">
                  <c:v>0.52587638053584296</c:v>
                </c:pt>
                <c:pt idx="3867" formatCode="General">
                  <c:v>0.52588294400227298</c:v>
                </c:pt>
                <c:pt idx="3868" formatCode="General">
                  <c:v>0.52588950783935495</c:v>
                </c:pt>
                <c:pt idx="3869" formatCode="General">
                  <c:v>0.52589607204701705</c:v>
                </c:pt>
                <c:pt idx="3870" formatCode="General">
                  <c:v>0.52590263662518499</c:v>
                </c:pt>
                <c:pt idx="3871" formatCode="General">
                  <c:v>0.52590920157378596</c:v>
                </c:pt>
                <c:pt idx="3872" formatCode="General">
                  <c:v>0.52591576689274699</c:v>
                </c:pt>
                <c:pt idx="3873" formatCode="General">
                  <c:v>0.52592233258199494</c:v>
                </c:pt>
                <c:pt idx="3874" formatCode="General">
                  <c:v>0.52592889864145698</c:v>
                </c:pt>
                <c:pt idx="3875" formatCode="General">
                  <c:v>0.52593546507106104</c:v>
                </c:pt>
                <c:pt idx="3876" formatCode="General">
                  <c:v>0.52594203187073196</c:v>
                </c:pt>
                <c:pt idx="3877" formatCode="General">
                  <c:v>0.52594859904039903</c:v>
                </c:pt>
                <c:pt idx="3878" formatCode="General">
                  <c:v>0.52595516657998698</c:v>
                </c:pt>
                <c:pt idx="3879" formatCode="General">
                  <c:v>0.52596190557864797</c:v>
                </c:pt>
                <c:pt idx="3880" formatCode="General">
                  <c:v>0.52596884207495798</c:v>
                </c:pt>
                <c:pt idx="3881" formatCode="General">
                  <c:v>0.52597577894551395</c:v>
                </c:pt>
                <c:pt idx="3882" formatCode="General">
                  <c:v>0.52598271619024195</c:v>
                </c:pt>
                <c:pt idx="3883" formatCode="General">
                  <c:v>0.52598965380906404</c:v>
                </c:pt>
                <c:pt idx="3884" formatCode="General">
                  <c:v>0.52599659180190395</c:v>
                </c:pt>
                <c:pt idx="3885" formatCode="General">
                  <c:v>0.52600353016868695</c:v>
                </c:pt>
                <c:pt idx="3886" formatCode="General">
                  <c:v>0.526010468909336</c:v>
                </c:pt>
                <c:pt idx="3887" formatCode="General">
                  <c:v>0.52601740802377495</c:v>
                </c:pt>
                <c:pt idx="3888" formatCode="General">
                  <c:v>0.52602434751192795</c:v>
                </c:pt>
                <c:pt idx="3889" formatCode="General">
                  <c:v>0.52603128737371796</c:v>
                </c:pt>
                <c:pt idx="3890" formatCode="General">
                  <c:v>0.52603822760907004</c:v>
                </c:pt>
                <c:pt idx="3891" formatCode="General">
                  <c:v>0.52604516821790703</c:v>
                </c:pt>
                <c:pt idx="3892" formatCode="General">
                  <c:v>0.526052109200153</c:v>
                </c:pt>
                <c:pt idx="3893" formatCode="General">
                  <c:v>0.52605905055573199</c:v>
                </c:pt>
                <c:pt idx="3894" formatCode="General">
                  <c:v>0.52606599228456796</c:v>
                </c:pt>
                <c:pt idx="3895" formatCode="General">
                  <c:v>0.52607293438658398</c:v>
                </c:pt>
                <c:pt idx="3896" formatCode="General">
                  <c:v>0.52607987686170399</c:v>
                </c:pt>
                <c:pt idx="3897" formatCode="General">
                  <c:v>0.52608681970985305</c:v>
                </c:pt>
                <c:pt idx="3898" formatCode="General">
                  <c:v>0.526093762930953</c:v>
                </c:pt>
                <c:pt idx="3899" formatCode="General">
                  <c:v>0.52610070652493002</c:v>
                </c:pt>
                <c:pt idx="3900" formatCode="General">
                  <c:v>0.52610765049170605</c:v>
                </c:pt>
                <c:pt idx="3901" formatCode="General">
                  <c:v>0.52611459483120504</c:v>
                </c:pt>
                <c:pt idx="3902" formatCode="General">
                  <c:v>0.52612153954335195</c:v>
                </c:pt>
                <c:pt idx="3903" formatCode="General">
                  <c:v>0.52612848462807005</c:v>
                </c:pt>
                <c:pt idx="3904" formatCode="General">
                  <c:v>0.52613543008528196</c:v>
                </c:pt>
                <c:pt idx="3905" formatCode="General">
                  <c:v>0.52614237591491397</c:v>
                </c:pt>
                <c:pt idx="3906" formatCode="General">
                  <c:v>0.52614932211688803</c:v>
                </c:pt>
                <c:pt idx="3907" formatCode="General">
                  <c:v>0.52615626869112797</c:v>
                </c:pt>
                <c:pt idx="3908" formatCode="General">
                  <c:v>0.52616321563755797</c:v>
                </c:pt>
                <c:pt idx="3909" formatCode="General">
                  <c:v>0.52617016295610297</c:v>
                </c:pt>
                <c:pt idx="3910" formatCode="General">
                  <c:v>0.52617711064668504</c:v>
                </c:pt>
                <c:pt idx="3911" formatCode="General">
                  <c:v>0.52618388922567405</c:v>
                </c:pt>
                <c:pt idx="3912" formatCode="General">
                  <c:v>0.52618963926303897</c:v>
                </c:pt>
                <c:pt idx="3913" formatCode="General">
                  <c:v>0.526195344845095</c:v>
                </c:pt>
                <c:pt idx="3914" formatCode="General">
                  <c:v>0.52620082351917896</c:v>
                </c:pt>
                <c:pt idx="3915" formatCode="General">
                  <c:v>0.52620620803914697</c:v>
                </c:pt>
                <c:pt idx="3916" formatCode="General">
                  <c:v>0.52621159313033194</c:v>
                </c:pt>
                <c:pt idx="3917" formatCode="General">
                  <c:v>0.52621697879270501</c:v>
                </c:pt>
                <c:pt idx="3918" formatCode="General">
                  <c:v>0.52622236502623698</c:v>
                </c:pt>
                <c:pt idx="3919" formatCode="General">
                  <c:v>0.52622775183089798</c:v>
                </c:pt>
                <c:pt idx="3920" formatCode="General">
                  <c:v>0.52623313920666104</c:v>
                </c:pt>
                <c:pt idx="3921" formatCode="General">
                  <c:v>0.52623852715349595</c:v>
                </c:pt>
                <c:pt idx="3922" formatCode="General">
                  <c:v>0.52624391567137296</c:v>
                </c:pt>
                <c:pt idx="3923" formatCode="General">
                  <c:v>0.52624930476026499</c:v>
                </c:pt>
                <c:pt idx="3924" formatCode="General">
                  <c:v>0.52625469442014094</c:v>
                </c:pt>
                <c:pt idx="3925" formatCode="General">
                  <c:v>0.52626008465097296</c:v>
                </c:pt>
                <c:pt idx="3926" formatCode="General">
                  <c:v>0.52626547545273095</c:v>
                </c:pt>
                <c:pt idx="3927" formatCode="General">
                  <c:v>0.52627086682538604</c:v>
                </c:pt>
                <c:pt idx="3928" formatCode="General">
                  <c:v>0.52627625876890805</c:v>
                </c:pt>
                <c:pt idx="3929" formatCode="General">
                  <c:v>0.52628165128326798</c:v>
                </c:pt>
                <c:pt idx="3930" formatCode="General">
                  <c:v>0.52628704436843798</c:v>
                </c:pt>
                <c:pt idx="3931" formatCode="General">
                  <c:v>0.52629243802438597</c:v>
                </c:pt>
                <c:pt idx="3932" formatCode="General">
                  <c:v>0.52629783225108395</c:v>
                </c:pt>
                <c:pt idx="3933" formatCode="General">
                  <c:v>0.52630322704850296</c:v>
                </c:pt>
                <c:pt idx="3934" formatCode="General">
                  <c:v>0.52630862241661203</c:v>
                </c:pt>
                <c:pt idx="3935" formatCode="General">
                  <c:v>0.52631401835538105</c:v>
                </c:pt>
                <c:pt idx="3936" formatCode="General">
                  <c:v>0.52631941486478195</c:v>
                </c:pt>
                <c:pt idx="3937" formatCode="General">
                  <c:v>0.52632481194478398</c:v>
                </c:pt>
                <c:pt idx="3938" formatCode="General">
                  <c:v>0.52633020959535803</c:v>
                </c:pt>
                <c:pt idx="3939" formatCode="General">
                  <c:v>0.52633560781647304</c:v>
                </c:pt>
                <c:pt idx="3940" formatCode="General">
                  <c:v>0.52634100660810001</c:v>
                </c:pt>
                <c:pt idx="3941" formatCode="General">
                  <c:v>0.52634640597020899</c:v>
                </c:pt>
                <c:pt idx="3942" formatCode="General">
                  <c:v>0.52635180590276998</c:v>
                </c:pt>
                <c:pt idx="3943" formatCode="General">
                  <c:v>0.52635720640575201</c:v>
                </c:pt>
                <c:pt idx="3944" formatCode="General">
                  <c:v>0.526362607479126</c:v>
                </c:pt>
                <c:pt idx="3945" formatCode="General">
                  <c:v>0.52636800912286197</c:v>
                </c:pt>
                <c:pt idx="3946" formatCode="General">
                  <c:v>0.52637341133692905</c:v>
                </c:pt>
                <c:pt idx="3947" formatCode="General">
                  <c:v>0.52637881412129806</c:v>
                </c:pt>
                <c:pt idx="3948" formatCode="General">
                  <c:v>0.526384217475937</c:v>
                </c:pt>
                <c:pt idx="3949" formatCode="General">
                  <c:v>0.52638962140081602</c:v>
                </c:pt>
                <c:pt idx="3950" formatCode="General">
                  <c:v>0.52639502589590603</c:v>
                </c:pt>
                <c:pt idx="3951" formatCode="General">
                  <c:v>0.52640043096117595</c:v>
                </c:pt>
                <c:pt idx="3952" formatCode="General">
                  <c:v>0.52640583659659501</c:v>
                </c:pt>
                <c:pt idx="3953" formatCode="General">
                  <c:v>0.52641124280213203</c:v>
                </c:pt>
                <c:pt idx="3954" formatCode="General">
                  <c:v>0.52641664957775802</c:v>
                </c:pt>
                <c:pt idx="3955" formatCode="General">
                  <c:v>0.52642205692344202</c:v>
                </c:pt>
                <c:pt idx="3956" formatCode="General">
                  <c:v>0.52642746483915204</c:v>
                </c:pt>
                <c:pt idx="3957" formatCode="General">
                  <c:v>0.526432873324859</c:v>
                </c:pt>
                <c:pt idx="3958" formatCode="General">
                  <c:v>0.52643828238053203</c:v>
                </c:pt>
                <c:pt idx="3959" formatCode="General">
                  <c:v>0.52644369200613905</c:v>
                </c:pt>
                <c:pt idx="3960" formatCode="General">
                  <c:v>0.52644910220164998</c:v>
                </c:pt>
                <c:pt idx="3961" formatCode="General">
                  <c:v>0.52645451296703405</c:v>
                </c:pt>
                <c:pt idx="3962" formatCode="General">
                  <c:v>0.52645992430225996</c:v>
                </c:pt>
                <c:pt idx="3963" formatCode="General">
                  <c:v>0.52646533620729796</c:v>
                </c:pt>
                <c:pt idx="3964" formatCode="General">
                  <c:v>0.52647074868211496</c:v>
                </c:pt>
                <c:pt idx="3965" formatCode="General">
                  <c:v>0.52647616172668199</c:v>
                </c:pt>
                <c:pt idx="3966" formatCode="General">
                  <c:v>0.52648157534096696</c:v>
                </c:pt>
                <c:pt idx="3967" formatCode="General">
                  <c:v>0.526486989524938</c:v>
                </c:pt>
                <c:pt idx="3968" formatCode="General">
                  <c:v>0.52649240427856503</c:v>
                </c:pt>
                <c:pt idx="3969" formatCode="General">
                  <c:v>0.52649781960181696</c:v>
                </c:pt>
                <c:pt idx="3970" formatCode="General">
                  <c:v>0.52650323549466105</c:v>
                </c:pt>
                <c:pt idx="3971" formatCode="General">
                  <c:v>0.52650865195706797</c:v>
                </c:pt>
                <c:pt idx="3972" formatCode="General">
                  <c:v>0.52651340637880994</c:v>
                </c:pt>
                <c:pt idx="3973" formatCode="General">
                  <c:v>0.52651758614237698</c:v>
                </c:pt>
                <c:pt idx="3974" formatCode="General">
                  <c:v>0.52652176630344205</c:v>
                </c:pt>
                <c:pt idx="3975" formatCode="General">
                  <c:v>0.52652594686201304</c:v>
                </c:pt>
                <c:pt idx="3976" formatCode="General">
                  <c:v>0.52653012781810105</c:v>
                </c:pt>
                <c:pt idx="3977" formatCode="General">
                  <c:v>0.52653430917171395</c:v>
                </c:pt>
                <c:pt idx="3978" formatCode="General">
                  <c:v>0.52653849092286098</c:v>
                </c:pt>
                <c:pt idx="3979" formatCode="General">
                  <c:v>0.526542673071554</c:v>
                </c:pt>
                <c:pt idx="3980" formatCode="General">
                  <c:v>0.52654685561779901</c:v>
                </c:pt>
                <c:pt idx="3981" formatCode="General">
                  <c:v>0.52655103856160801</c:v>
                </c:pt>
                <c:pt idx="3982" formatCode="General">
                  <c:v>0.52655522190298798</c:v>
                </c:pt>
                <c:pt idx="3983" formatCode="General">
                  <c:v>0.52655940564195103</c:v>
                </c:pt>
                <c:pt idx="3984" formatCode="General">
                  <c:v>0.52656358977850304</c:v>
                </c:pt>
                <c:pt idx="3985" formatCode="General">
                  <c:v>0.526567774312656</c:v>
                </c:pt>
                <c:pt idx="3986" formatCode="General">
                  <c:v>0.52657195924441802</c:v>
                </c:pt>
                <c:pt idx="3987" formatCode="General">
                  <c:v>0.52657614457379798</c:v>
                </c:pt>
                <c:pt idx="3988" formatCode="General">
                  <c:v>0.52658033030080498</c:v>
                </c:pt>
                <c:pt idx="3989" formatCode="General">
                  <c:v>0.52658451642544801</c:v>
                </c:pt>
                <c:pt idx="3990" formatCode="General">
                  <c:v>0.52658870294773796</c:v>
                </c:pt>
                <c:pt idx="3991" formatCode="General">
                  <c:v>0.52659288667829696</c:v>
                </c:pt>
                <c:pt idx="3992" formatCode="General">
                  <c:v>0.52659703891426202</c:v>
                </c:pt>
                <c:pt idx="3993" formatCode="General">
                  <c:v>0.52660119155081198</c:v>
                </c:pt>
                <c:pt idx="3994" formatCode="General">
                  <c:v>0.52660534458795605</c:v>
                </c:pt>
                <c:pt idx="3995" formatCode="General">
                  <c:v>0.52660949802570201</c:v>
                </c:pt>
                <c:pt idx="3996" formatCode="General">
                  <c:v>0.52661365186405995</c:v>
                </c:pt>
                <c:pt idx="3997" formatCode="General">
                  <c:v>0.52661780610303799</c:v>
                </c:pt>
                <c:pt idx="3998" formatCode="General">
                  <c:v>0.526621960742644</c:v>
                </c:pt>
                <c:pt idx="3999" formatCode="General">
                  <c:v>0.52662611578288798</c:v>
                </c:pt>
                <c:pt idx="4000" formatCode="General">
                  <c:v>0.52663025292574395</c:v>
                </c:pt>
                <c:pt idx="4001" formatCode="General">
                  <c:v>0.526634336234309</c:v>
                </c:pt>
                <c:pt idx="4002" formatCode="General">
                  <c:v>0.52663841982736304</c:v>
                </c:pt>
                <c:pt idx="4003" formatCode="General">
                  <c:v>0.52664250183232997</c:v>
                </c:pt>
                <c:pt idx="4004" formatCode="General">
                  <c:v>0.52664657757185795</c:v>
                </c:pt>
                <c:pt idx="4005" formatCode="General">
                  <c:v>0.52665065360268304</c:v>
                </c:pt>
                <c:pt idx="4006" formatCode="General">
                  <c:v>0.52665472992482698</c:v>
                </c:pt>
                <c:pt idx="4007" formatCode="General">
                  <c:v>0.52665880653831099</c:v>
                </c:pt>
                <c:pt idx="4008" formatCode="General">
                  <c:v>0.52666288344315904</c:v>
                </c:pt>
                <c:pt idx="4009" formatCode="General">
                  <c:v>0.526666960639391</c:v>
                </c:pt>
                <c:pt idx="4010" formatCode="General">
                  <c:v>0.52667103812703098</c:v>
                </c:pt>
                <c:pt idx="4011" formatCode="General">
                  <c:v>0.52667511590609895</c:v>
                </c:pt>
                <c:pt idx="4012" formatCode="General">
                  <c:v>0.526679193976619</c:v>
                </c:pt>
                <c:pt idx="4013" formatCode="General">
                  <c:v>0.52668327233861201</c:v>
                </c:pt>
                <c:pt idx="4014" formatCode="General">
                  <c:v>0.52668735099209896</c:v>
                </c:pt>
                <c:pt idx="4015" formatCode="General">
                  <c:v>0.52669142993710505</c:v>
                </c:pt>
                <c:pt idx="4016" formatCode="General">
                  <c:v>0.52669550917364905</c:v>
                </c:pt>
                <c:pt idx="4017" formatCode="General">
                  <c:v>0.52669958870175504</c:v>
                </c:pt>
                <c:pt idx="4018" formatCode="General">
                  <c:v>0.52670366852144401</c:v>
                </c:pt>
                <c:pt idx="4019" formatCode="General">
                  <c:v>0.52670774863273795</c:v>
                </c:pt>
                <c:pt idx="4020" formatCode="General">
                  <c:v>0.52671182903565905</c:v>
                </c:pt>
                <c:pt idx="4021" formatCode="General">
                  <c:v>0.52671590973022997</c:v>
                </c:pt>
                <c:pt idx="4022" formatCode="General">
                  <c:v>0.52671999071647102</c:v>
                </c:pt>
                <c:pt idx="4023" formatCode="General">
                  <c:v>0.52672399917983903</c:v>
                </c:pt>
                <c:pt idx="4024" formatCode="General">
                  <c:v>0.52672781373523303</c:v>
                </c:pt>
                <c:pt idx="4025" formatCode="General">
                  <c:v>0.52673206600301703</c:v>
                </c:pt>
                <c:pt idx="4026" formatCode="General">
                  <c:v>0.52673674725389397</c:v>
                </c:pt>
                <c:pt idx="4027" formatCode="General">
                  <c:v>0.52674142877983099</c:v>
                </c:pt>
                <c:pt idx="4028" formatCode="General">
                  <c:v>0.52674611058081999</c:v>
                </c:pt>
                <c:pt idx="4029" formatCode="General">
                  <c:v>0.52675079265685099</c:v>
                </c:pt>
                <c:pt idx="4030" formatCode="General">
                  <c:v>0.52675547500791597</c:v>
                </c:pt>
                <c:pt idx="4031" formatCode="General">
                  <c:v>0.52676015763400497</c:v>
                </c:pt>
                <c:pt idx="4032" formatCode="General">
                  <c:v>0.52676484053510797</c:v>
                </c:pt>
                <c:pt idx="4033" formatCode="General">
                  <c:v>0.52676952371121799</c:v>
                </c:pt>
                <c:pt idx="4034" formatCode="General">
                  <c:v>0.52677420716232404</c:v>
                </c:pt>
                <c:pt idx="4035" formatCode="General">
                  <c:v>0.52677889088841701</c:v>
                </c:pt>
                <c:pt idx="4036" formatCode="General">
                  <c:v>0.52678357488948901</c:v>
                </c:pt>
                <c:pt idx="4037" formatCode="General">
                  <c:v>0.52678825916552896</c:v>
                </c:pt>
                <c:pt idx="4038" formatCode="General">
                  <c:v>0.52679294371652896</c:v>
                </c:pt>
                <c:pt idx="4039" formatCode="General">
                  <c:v>0.52679762854248002</c:v>
                </c:pt>
                <c:pt idx="4040" formatCode="General">
                  <c:v>0.52680231364337204</c:v>
                </c:pt>
                <c:pt idx="4041" formatCode="General">
                  <c:v>0.52680699901919603</c:v>
                </c:pt>
                <c:pt idx="4042" formatCode="General">
                  <c:v>0.52681168466994299</c:v>
                </c:pt>
                <c:pt idx="4043" formatCode="General">
                  <c:v>0.52681637059560305</c:v>
                </c:pt>
                <c:pt idx="4044" formatCode="General">
                  <c:v>0.52682105679616698</c:v>
                </c:pt>
                <c:pt idx="4045" formatCode="General">
                  <c:v>0.52682574327162601</c:v>
                </c:pt>
                <c:pt idx="4046" formatCode="General">
                  <c:v>0.52683043002197005</c:v>
                </c:pt>
                <c:pt idx="4047" formatCode="General">
                  <c:v>0.52683511704719099</c:v>
                </c:pt>
                <c:pt idx="4048" formatCode="General">
                  <c:v>0.52683980434727795</c:v>
                </c:pt>
                <c:pt idx="4049" formatCode="General">
                  <c:v>0.52684449066987504</c:v>
                </c:pt>
                <c:pt idx="4050" formatCode="General">
                  <c:v>0.52684905452303499</c:v>
                </c:pt>
                <c:pt idx="4051" formatCode="General">
                  <c:v>0.52685361862296598</c:v>
                </c:pt>
                <c:pt idx="4052" formatCode="General">
                  <c:v>0.52685818296966003</c:v>
                </c:pt>
                <c:pt idx="4053" formatCode="General">
                  <c:v>0.52686274756311102</c:v>
                </c:pt>
                <c:pt idx="4054" formatCode="General">
                  <c:v>0.52686731240330897</c:v>
                </c:pt>
                <c:pt idx="4055" formatCode="General">
                  <c:v>0.526871877490247</c:v>
                </c:pt>
                <c:pt idx="4056" formatCode="General">
                  <c:v>0.52687644282391799</c:v>
                </c:pt>
                <c:pt idx="4057" formatCode="General">
                  <c:v>0.52688100840431196</c:v>
                </c:pt>
                <c:pt idx="4058" formatCode="General">
                  <c:v>0.52688557423142401</c:v>
                </c:pt>
                <c:pt idx="4059" formatCode="General">
                  <c:v>0.52689014030524295</c:v>
                </c:pt>
                <c:pt idx="4060" formatCode="General">
                  <c:v>0.52689470662576299</c:v>
                </c:pt>
                <c:pt idx="4061" formatCode="General">
                  <c:v>0.52689927319297702</c:v>
                </c:pt>
                <c:pt idx="4062" formatCode="General">
                  <c:v>0.52690384000687396</c:v>
                </c:pt>
                <c:pt idx="4063" formatCode="General">
                  <c:v>0.52690840706744901</c:v>
                </c:pt>
                <c:pt idx="4064" formatCode="General">
                  <c:v>0.52691297437469198</c:v>
                </c:pt>
                <c:pt idx="4065" formatCode="General">
                  <c:v>0.52691754192859597</c:v>
                </c:pt>
                <c:pt idx="4066" formatCode="General">
                  <c:v>0.52692210972915299</c:v>
                </c:pt>
                <c:pt idx="4067" formatCode="General">
                  <c:v>0.52692667777635505</c:v>
                </c:pt>
                <c:pt idx="4068" formatCode="General">
                  <c:v>0.52693124607019404</c:v>
                </c:pt>
                <c:pt idx="4069" formatCode="General">
                  <c:v>0.52693581461066197</c:v>
                </c:pt>
                <c:pt idx="4070" formatCode="General">
                  <c:v>0.52694038339775096</c:v>
                </c:pt>
                <c:pt idx="4071" formatCode="General">
                  <c:v>0.52694495243145301</c:v>
                </c:pt>
                <c:pt idx="4072" formatCode="General">
                  <c:v>0.52694952171176002</c:v>
                </c:pt>
                <c:pt idx="4073" formatCode="General">
                  <c:v>0.52695409123866399</c:v>
                </c:pt>
                <c:pt idx="4074" formatCode="General">
                  <c:v>0.52695866101215705</c:v>
                </c:pt>
                <c:pt idx="4075" formatCode="General">
                  <c:v>0.52696323103223097</c:v>
                </c:pt>
                <c:pt idx="4076" formatCode="General">
                  <c:v>0.52696780129887699</c:v>
                </c:pt>
                <c:pt idx="4077" formatCode="General">
                  <c:v>0.526972371812088</c:v>
                </c:pt>
                <c:pt idx="4078" formatCode="General">
                  <c:v>0.52697694257185601</c:v>
                </c:pt>
                <c:pt idx="4079" formatCode="General">
                  <c:v>0.52698151357817302</c:v>
                </c:pt>
                <c:pt idx="4080" formatCode="General">
                  <c:v>0.52698608483103004</c:v>
                </c:pt>
                <c:pt idx="4081" formatCode="General">
                  <c:v>0.52699065633041897</c:v>
                </c:pt>
                <c:pt idx="4082" formatCode="General">
                  <c:v>0.52699522807633303</c:v>
                </c:pt>
                <c:pt idx="4083" formatCode="General">
                  <c:v>0.52699980006876301</c:v>
                </c:pt>
                <c:pt idx="4084" formatCode="General">
                  <c:v>0.52700437230770103</c:v>
                </c:pt>
                <c:pt idx="4085" formatCode="General">
                  <c:v>0.52700894479313898</c:v>
                </c:pt>
                <c:pt idx="4086" formatCode="General">
                  <c:v>0.52701351752506898</c:v>
                </c:pt>
                <c:pt idx="4087" formatCode="General">
                  <c:v>0.52701809050348203</c:v>
                </c:pt>
                <c:pt idx="4088" formatCode="General">
                  <c:v>0.52702266372837103</c:v>
                </c:pt>
                <c:pt idx="4089" formatCode="General">
                  <c:v>0.52702723719972799</c:v>
                </c:pt>
                <c:pt idx="4090" formatCode="General">
                  <c:v>0.52703181091754303</c:v>
                </c:pt>
                <c:pt idx="4091" formatCode="General">
                  <c:v>0.52703680114781204</c:v>
                </c:pt>
                <c:pt idx="4092" formatCode="General">
                  <c:v>0.52704186604719105</c:v>
                </c:pt>
                <c:pt idx="4093" formatCode="General">
                  <c:v>0.52704693128977598</c:v>
                </c:pt>
                <c:pt idx="4094" formatCode="General">
                  <c:v>0.52705199687554405</c:v>
                </c:pt>
                <c:pt idx="4095" formatCode="General">
                  <c:v>0.52705706280447095</c:v>
                </c:pt>
                <c:pt idx="4096" formatCode="General">
                  <c:v>0.52706212907653405</c:v>
                </c:pt>
                <c:pt idx="4097" formatCode="General">
                  <c:v>0.52706721160699699</c:v>
                </c:pt>
                <c:pt idx="4098" formatCode="General">
                  <c:v>0.52707229875815298</c:v>
                </c:pt>
                <c:pt idx="4099" formatCode="General">
                  <c:v>0.52707738624422495</c:v>
                </c:pt>
                <c:pt idx="4100" formatCode="General">
                  <c:v>0.52708247406518904</c:v>
                </c:pt>
                <c:pt idx="4101" formatCode="General">
                  <c:v>0.52708756222101905</c:v>
                </c:pt>
                <c:pt idx="4102" formatCode="General">
                  <c:v>0.52709265071168898</c:v>
                </c:pt>
                <c:pt idx="4103" formatCode="General">
                  <c:v>0.52709773953717398</c:v>
                </c:pt>
                <c:pt idx="4104" formatCode="General">
                  <c:v>0.52710282869744896</c:v>
                </c:pt>
                <c:pt idx="4105" formatCode="General">
                  <c:v>0.52710791819248604</c:v>
                </c:pt>
                <c:pt idx="4106" formatCode="General">
                  <c:v>0.52711300802226202</c:v>
                </c:pt>
                <c:pt idx="4107" formatCode="General">
                  <c:v>0.52711809818675004</c:v>
                </c:pt>
                <c:pt idx="4108" formatCode="General">
                  <c:v>0.527123188685924</c:v>
                </c:pt>
                <c:pt idx="4109" formatCode="General">
                  <c:v>0.52712827951975905</c:v>
                </c:pt>
                <c:pt idx="4110" formatCode="General">
                  <c:v>0.52713337068822996</c:v>
                </c:pt>
                <c:pt idx="4111" formatCode="General">
                  <c:v>0.52713846219131</c:v>
                </c:pt>
                <c:pt idx="4112" formatCode="General">
                  <c:v>0.52714355402897395</c:v>
                </c:pt>
                <c:pt idx="4113" formatCode="General">
                  <c:v>0.52714864620119595</c:v>
                </c:pt>
                <c:pt idx="4114" formatCode="General">
                  <c:v>0.52715373870795001</c:v>
                </c:pt>
                <c:pt idx="4115" formatCode="General">
                  <c:v>0.52715883154921095</c:v>
                </c:pt>
                <c:pt idx="4116" formatCode="General">
                  <c:v>0.52716392472495199</c:v>
                </c:pt>
                <c:pt idx="4117" formatCode="General">
                  <c:v>0.52716901823514895</c:v>
                </c:pt>
                <c:pt idx="4118" formatCode="General">
                  <c:v>0.52717411207977505</c:v>
                </c:pt>
                <c:pt idx="4119" formatCode="General">
                  <c:v>0.52717920625880399</c:v>
                </c:pt>
                <c:pt idx="4120" formatCode="General">
                  <c:v>0.52718430077221101</c:v>
                </c:pt>
                <c:pt idx="4121" formatCode="General">
                  <c:v>0.52718939561996903</c:v>
                </c:pt>
                <c:pt idx="4122" formatCode="General">
                  <c:v>0.52719449080205405</c:v>
                </c:pt>
                <c:pt idx="4123" formatCode="General">
                  <c:v>0.527199586318438</c:v>
                </c:pt>
                <c:pt idx="4124" formatCode="General">
                  <c:v>0.527204682169096</c:v>
                </c:pt>
                <c:pt idx="4125" formatCode="General">
                  <c:v>0.52720977835400296</c:v>
                </c:pt>
                <c:pt idx="4126" formatCode="General">
                  <c:v>0.52721487487313201</c:v>
                </c:pt>
                <c:pt idx="4127" formatCode="General">
                  <c:v>0.52721997172645696</c:v>
                </c:pt>
                <c:pt idx="4128" formatCode="General">
                  <c:v>0.52722506891395304</c:v>
                </c:pt>
                <c:pt idx="4129" formatCode="General">
                  <c:v>0.52723016643559295</c:v>
                </c:pt>
                <c:pt idx="4130" formatCode="General">
                  <c:v>0.52723526429135104</c:v>
                </c:pt>
                <c:pt idx="4131" formatCode="General">
                  <c:v>0.52724036248120199</c:v>
                </c:pt>
                <c:pt idx="4132" formatCode="General">
                  <c:v>0.52724546100512004</c:v>
                </c:pt>
                <c:pt idx="4133" formatCode="General">
                  <c:v>0.52725055986307801</c:v>
                </c:pt>
                <c:pt idx="4134" formatCode="General">
                  <c:v>0.52725565905505101</c:v>
                </c:pt>
                <c:pt idx="4135" formatCode="General">
                  <c:v>0.52726075858101196</c:v>
                </c:pt>
                <c:pt idx="4136" formatCode="General">
                  <c:v>0.52726585844093499</c:v>
                </c:pt>
                <c:pt idx="4137" formatCode="General">
                  <c:v>0.52727095863479501</c:v>
                </c:pt>
                <c:pt idx="4138" formatCode="General">
                  <c:v>0.52727605916256504</c:v>
                </c:pt>
                <c:pt idx="4139" formatCode="General">
                  <c:v>0.52728116002421899</c:v>
                </c:pt>
                <c:pt idx="4140" formatCode="General">
                  <c:v>0.52728626121973099</c:v>
                </c:pt>
                <c:pt idx="4141" formatCode="General">
                  <c:v>0.52729136274907495</c:v>
                </c:pt>
                <c:pt idx="4142" formatCode="General">
                  <c:v>0.52729646461222501</c:v>
                </c:pt>
                <c:pt idx="4143" formatCode="General">
                  <c:v>0.52730156680915496</c:v>
                </c:pt>
                <c:pt idx="4144" formatCode="General">
                  <c:v>0.52730666933983705</c:v>
                </c:pt>
                <c:pt idx="4145" formatCode="General">
                  <c:v>0.52731177220424796</c:v>
                </c:pt>
                <c:pt idx="4146" formatCode="General">
                  <c:v>0.52731687540235905</c:v>
                </c:pt>
                <c:pt idx="4147" formatCode="General">
                  <c:v>0.52732197893414501</c:v>
                </c:pt>
                <c:pt idx="4148" formatCode="General">
                  <c:v>0.52732708279957996</c:v>
                </c:pt>
                <c:pt idx="4149" formatCode="General">
                  <c:v>0.52733218699863804</c:v>
                </c:pt>
                <c:pt idx="4150" formatCode="General">
                  <c:v>0.52733729153129105</c:v>
                </c:pt>
                <c:pt idx="4151" formatCode="General">
                  <c:v>0.52734239639751501</c:v>
                </c:pt>
                <c:pt idx="4152" formatCode="General">
                  <c:v>0.52734750159728205</c:v>
                </c:pt>
                <c:pt idx="4153" formatCode="General">
                  <c:v>0.52735260713056598</c:v>
                </c:pt>
                <c:pt idx="4154" formatCode="General">
                  <c:v>0.52735767955756796</c:v>
                </c:pt>
                <c:pt idx="4155" formatCode="General">
                  <c:v>0.52736273913460197</c:v>
                </c:pt>
                <c:pt idx="4156" formatCode="General">
                  <c:v>0.52736779904983</c:v>
                </c:pt>
                <c:pt idx="4157" formatCode="General">
                  <c:v>0.52737285930322597</c:v>
                </c:pt>
                <c:pt idx="4158" formatCode="General">
                  <c:v>0.52737791989476601</c:v>
                </c:pt>
                <c:pt idx="4159" formatCode="General">
                  <c:v>0.52738298082442203</c:v>
                </c:pt>
                <c:pt idx="4160" formatCode="General">
                  <c:v>0.52738804209217005</c:v>
                </c:pt>
                <c:pt idx="4161" formatCode="General">
                  <c:v>0.52739310369798298</c:v>
                </c:pt>
                <c:pt idx="4162" formatCode="General">
                  <c:v>0.52739816564183595</c:v>
                </c:pt>
                <c:pt idx="4163" formatCode="General">
                  <c:v>0.52740322792370298</c:v>
                </c:pt>
                <c:pt idx="4164" formatCode="General">
                  <c:v>0.52740829054355798</c:v>
                </c:pt>
                <c:pt idx="4165" formatCode="General">
                  <c:v>0.52741335350137597</c:v>
                </c:pt>
                <c:pt idx="4166" formatCode="General">
                  <c:v>0.52741841679712997</c:v>
                </c:pt>
                <c:pt idx="4167" formatCode="General">
                  <c:v>0.52742348043079401</c:v>
                </c:pt>
                <c:pt idx="4168" formatCode="General">
                  <c:v>0.52742854440234299</c:v>
                </c:pt>
                <c:pt idx="4169" formatCode="General">
                  <c:v>0.52743360871175105</c:v>
                </c:pt>
                <c:pt idx="4170" formatCode="General">
                  <c:v>0.52743867335899197</c:v>
                </c:pt>
                <c:pt idx="4171" formatCode="General">
                  <c:v>0.52744381199922297</c:v>
                </c:pt>
                <c:pt idx="4172" formatCode="General">
                  <c:v>0.52744912877119599</c:v>
                </c:pt>
                <c:pt idx="4173" formatCode="General">
                  <c:v>0.52745444588956802</c:v>
                </c:pt>
                <c:pt idx="4174" formatCode="General">
                  <c:v>0.52745976335431299</c:v>
                </c:pt>
                <c:pt idx="4175" formatCode="General">
                  <c:v>0.52746508116540802</c:v>
                </c:pt>
                <c:pt idx="4176" formatCode="General">
                  <c:v>0.52747039932282602</c:v>
                </c:pt>
                <c:pt idx="4177" formatCode="General">
                  <c:v>0.52747571782654301</c:v>
                </c:pt>
                <c:pt idx="4178" formatCode="General">
                  <c:v>0.52748103667653501</c:v>
                </c:pt>
                <c:pt idx="4179" formatCode="General">
                  <c:v>0.52748635587277504</c:v>
                </c:pt>
                <c:pt idx="4180" formatCode="General">
                  <c:v>0.527491675415241</c:v>
                </c:pt>
                <c:pt idx="4181" formatCode="General">
                  <c:v>0.52749699530390604</c:v>
                </c:pt>
                <c:pt idx="4182" formatCode="General">
                  <c:v>0.52750231553874605</c:v>
                </c:pt>
                <c:pt idx="4183" formatCode="General">
                  <c:v>0.52750763611973595</c:v>
                </c:pt>
                <c:pt idx="4184" formatCode="General">
                  <c:v>0.52751295704685097</c:v>
                </c:pt>
                <c:pt idx="4185" formatCode="General">
                  <c:v>0.52751827832006604</c:v>
                </c:pt>
                <c:pt idx="4186" formatCode="General">
                  <c:v>0.52752359993935505</c:v>
                </c:pt>
                <c:pt idx="4187" formatCode="General">
                  <c:v>0.52752892190469503</c:v>
                </c:pt>
                <c:pt idx="4188" formatCode="General">
                  <c:v>0.52753422113574799</c:v>
                </c:pt>
                <c:pt idx="4189" formatCode="General">
                  <c:v>0.52753948210202795</c:v>
                </c:pt>
                <c:pt idx="4190" formatCode="General">
                  <c:v>0.52754470118831698</c:v>
                </c:pt>
                <c:pt idx="4191" formatCode="General">
                  <c:v>0.52754989322789003</c:v>
                </c:pt>
                <c:pt idx="4192" formatCode="General">
                  <c:v>0.52755508573373699</c:v>
                </c:pt>
                <c:pt idx="4193" formatCode="General">
                  <c:v>0.527560278705829</c:v>
                </c:pt>
                <c:pt idx="4194" formatCode="General">
                  <c:v>0.52756547214414096</c:v>
                </c:pt>
                <c:pt idx="4195" formatCode="General">
                  <c:v>0.527570666048644</c:v>
                </c:pt>
                <c:pt idx="4196" formatCode="General">
                  <c:v>0.52757586041931304</c:v>
                </c:pt>
                <c:pt idx="4197" formatCode="General">
                  <c:v>0.52758105525611798</c:v>
                </c:pt>
                <c:pt idx="4198" formatCode="General">
                  <c:v>0.52758625055903496</c:v>
                </c:pt>
                <c:pt idx="4199" formatCode="General">
                  <c:v>0.52759144632803401</c:v>
                </c:pt>
                <c:pt idx="4200" formatCode="General">
                  <c:v>0.52759664256308902</c:v>
                </c:pt>
                <c:pt idx="4201" formatCode="General">
                  <c:v>0.52760183926417303</c:v>
                </c:pt>
                <c:pt idx="4202" formatCode="General">
                  <c:v>0.52760703643125795</c:v>
                </c:pt>
                <c:pt idx="4203" formatCode="General">
                  <c:v>0.52761223406431801</c:v>
                </c:pt>
                <c:pt idx="4204" formatCode="General">
                  <c:v>0.52761743216332302</c:v>
                </c:pt>
                <c:pt idx="4205" formatCode="General">
                  <c:v>0.527622630728248</c:v>
                </c:pt>
                <c:pt idx="4206" formatCode="General">
                  <c:v>0.52762782975906497</c:v>
                </c:pt>
                <c:pt idx="4207" formatCode="General">
                  <c:v>0.52763302925574596</c:v>
                </c:pt>
                <c:pt idx="4208" formatCode="General">
                  <c:v>0.52763822921826398</c:v>
                </c:pt>
                <c:pt idx="4209" formatCode="General">
                  <c:v>0.52764342964659094</c:v>
                </c:pt>
                <c:pt idx="4210" formatCode="General">
                  <c:v>0.52764862153026304</c:v>
                </c:pt>
                <c:pt idx="4211" formatCode="General">
                  <c:v>0.52765380916938298</c:v>
                </c:pt>
                <c:pt idx="4212" formatCode="General">
                  <c:v>0.52765899727766596</c:v>
                </c:pt>
                <c:pt idx="4213" formatCode="General">
                  <c:v>0.52766418585508201</c:v>
                </c:pt>
                <c:pt idx="4214" formatCode="General">
                  <c:v>0.52766937490160404</c:v>
                </c:pt>
                <c:pt idx="4215" formatCode="General">
                  <c:v>0.52767456441720195</c:v>
                </c:pt>
                <c:pt idx="4216" formatCode="General">
                  <c:v>0.527679754401848</c:v>
                </c:pt>
                <c:pt idx="4217" formatCode="General">
                  <c:v>0.52768486131493797</c:v>
                </c:pt>
                <c:pt idx="4218" formatCode="General">
                  <c:v>0.52768901842267402</c:v>
                </c:pt>
                <c:pt idx="4219" formatCode="General">
                  <c:v>0.52769317599886401</c:v>
                </c:pt>
                <c:pt idx="4220" formatCode="General">
                  <c:v>0.52769733404352703</c:v>
                </c:pt>
                <c:pt idx="4221" formatCode="General">
                  <c:v>0.52770149255668197</c:v>
                </c:pt>
                <c:pt idx="4222" formatCode="General">
                  <c:v>0.52770565153834803</c:v>
                </c:pt>
                <c:pt idx="4223" formatCode="General">
                  <c:v>0.52770981098854397</c:v>
                </c:pt>
                <c:pt idx="4224" formatCode="General">
                  <c:v>0.527713970907288</c:v>
                </c:pt>
                <c:pt idx="4225" formatCode="General">
                  <c:v>0.52771813129459999</c:v>
                </c:pt>
                <c:pt idx="4226" formatCode="General">
                  <c:v>0.52772229215049804</c:v>
                </c:pt>
                <c:pt idx="4227" formatCode="General">
                  <c:v>0.52772645347500102</c:v>
                </c:pt>
                <c:pt idx="4228" formatCode="General">
                  <c:v>0.52773061526812803</c:v>
                </c:pt>
                <c:pt idx="4229" formatCode="General">
                  <c:v>0.52773477752989795</c:v>
                </c:pt>
                <c:pt idx="4230" formatCode="General">
                  <c:v>0.52773894026032897</c:v>
                </c:pt>
                <c:pt idx="4231" formatCode="General">
                  <c:v>0.52774310345943998</c:v>
                </c:pt>
                <c:pt idx="4232" formatCode="General">
                  <c:v>0.52774726712724995</c:v>
                </c:pt>
                <c:pt idx="4233" formatCode="General">
                  <c:v>0.52775143126377699</c:v>
                </c:pt>
                <c:pt idx="4234" formatCode="General">
                  <c:v>0.52775559586903997</c:v>
                </c:pt>
                <c:pt idx="4235" formatCode="General">
                  <c:v>0.52775976094305699</c:v>
                </c:pt>
                <c:pt idx="4236" formatCode="General">
                  <c:v>0.52776392648584602</c:v>
                </c:pt>
                <c:pt idx="4237" formatCode="General">
                  <c:v>0.52776809249742695</c:v>
                </c:pt>
                <c:pt idx="4238" formatCode="General">
                  <c:v>0.52777225897781799</c:v>
                </c:pt>
                <c:pt idx="4239" formatCode="General">
                  <c:v>0.527776425927037</c:v>
                </c:pt>
                <c:pt idx="4240" formatCode="General">
                  <c:v>0.52778059334510297</c:v>
                </c:pt>
                <c:pt idx="4241" formatCode="General">
                  <c:v>0.527784761232033</c:v>
                </c:pt>
                <c:pt idx="4242" formatCode="General">
                  <c:v>0.52778892958784696</c:v>
                </c:pt>
                <c:pt idx="4243" formatCode="General">
                  <c:v>0.52779309841256195</c:v>
                </c:pt>
                <c:pt idx="4244" formatCode="General">
                  <c:v>0.52779726770619595</c:v>
                </c:pt>
                <c:pt idx="4245" formatCode="General">
                  <c:v>0.52780143746876895</c:v>
                </c:pt>
                <c:pt idx="4246" formatCode="General">
                  <c:v>0.52780560770029805</c:v>
                </c:pt>
                <c:pt idx="4247" formatCode="General">
                  <c:v>0.52780977840080101</c:v>
                </c:pt>
                <c:pt idx="4248" formatCode="General">
                  <c:v>0.52781394957029704</c:v>
                </c:pt>
                <c:pt idx="4249" formatCode="General">
                  <c:v>0.52781811722947802</c:v>
                </c:pt>
                <c:pt idx="4250" formatCode="General">
                  <c:v>0.52782189537770596</c:v>
                </c:pt>
                <c:pt idx="4251" formatCode="General">
                  <c:v>0.527825673982661</c:v>
                </c:pt>
                <c:pt idx="4252" formatCode="General">
                  <c:v>0.52782945304436402</c:v>
                </c:pt>
                <c:pt idx="4253" formatCode="General">
                  <c:v>0.52783323256283599</c:v>
                </c:pt>
                <c:pt idx="4254" formatCode="General">
                  <c:v>0.527837012538099</c:v>
                </c:pt>
                <c:pt idx="4255" formatCode="General">
                  <c:v>0.52784079297017406</c:v>
                </c:pt>
                <c:pt idx="4256" formatCode="General">
                  <c:v>0.52784457385908101</c:v>
                </c:pt>
                <c:pt idx="4257" formatCode="General">
                  <c:v>0.52784835520484297</c:v>
                </c:pt>
                <c:pt idx="4258" formatCode="General">
                  <c:v>0.52785213700748002</c:v>
                </c:pt>
                <c:pt idx="4259" formatCode="General">
                  <c:v>0.52785591926701303</c:v>
                </c:pt>
                <c:pt idx="4260" formatCode="General">
                  <c:v>0.52785970198346399</c:v>
                </c:pt>
                <c:pt idx="4261" formatCode="General">
                  <c:v>0.527863485156853</c:v>
                </c:pt>
                <c:pt idx="4262" formatCode="General">
                  <c:v>0.52786726878720203</c:v>
                </c:pt>
                <c:pt idx="4263" formatCode="General">
                  <c:v>0.52787105287453095</c:v>
                </c:pt>
                <c:pt idx="4264" formatCode="General">
                  <c:v>0.52787483741886099</c:v>
                </c:pt>
                <c:pt idx="4265" formatCode="General">
                  <c:v>0.52787862242021399</c:v>
                </c:pt>
                <c:pt idx="4266" formatCode="General">
                  <c:v>0.52788240787860996</c:v>
                </c:pt>
                <c:pt idx="4267" formatCode="General">
                  <c:v>0.52788619379406898</c:v>
                </c:pt>
                <c:pt idx="4268" formatCode="General">
                  <c:v>0.52788998016661404</c:v>
                </c:pt>
                <c:pt idx="4269" formatCode="General">
                  <c:v>0.527893766996263</c:v>
                </c:pt>
                <c:pt idx="4270" formatCode="General">
                  <c:v>0.52789755428303997</c:v>
                </c:pt>
                <c:pt idx="4271" formatCode="General">
                  <c:v>0.52790134202696304</c:v>
                </c:pt>
                <c:pt idx="4272" formatCode="General">
                  <c:v>0.52790513022805396</c:v>
                </c:pt>
                <c:pt idx="4273" formatCode="General">
                  <c:v>0.52790891888633396</c:v>
                </c:pt>
                <c:pt idx="4274" formatCode="General">
                  <c:v>0.527912708001822</c:v>
                </c:pt>
                <c:pt idx="4275" formatCode="General">
                  <c:v>0.52791649757454095</c:v>
                </c:pt>
                <c:pt idx="4276" formatCode="General">
                  <c:v>0.52792028760450904</c:v>
                </c:pt>
                <c:pt idx="4277" formatCode="General">
                  <c:v>0.52792407809174802</c:v>
                </c:pt>
                <c:pt idx="4278" formatCode="General">
                  <c:v>0.52792786903627897</c:v>
                </c:pt>
                <c:pt idx="4279" formatCode="General">
                  <c:v>0.52793166043812201</c:v>
                </c:pt>
                <c:pt idx="4280" formatCode="General">
                  <c:v>0.52793545229729599</c:v>
                </c:pt>
                <c:pt idx="4281" formatCode="General">
                  <c:v>0.52793924461382402</c:v>
                </c:pt>
                <c:pt idx="4282" formatCode="General">
                  <c:v>0.52794323171487401</c:v>
                </c:pt>
                <c:pt idx="4283" formatCode="General">
                  <c:v>0.52794747228729899</c:v>
                </c:pt>
                <c:pt idx="4284" formatCode="General">
                  <c:v>0.52795171322894696</c:v>
                </c:pt>
                <c:pt idx="4285" formatCode="General">
                  <c:v>0.52795595453982702</c:v>
                </c:pt>
                <c:pt idx="4286" formatCode="General">
                  <c:v>0.52796019621994605</c:v>
                </c:pt>
                <c:pt idx="4287" formatCode="General">
                  <c:v>0.52796438562410397</c:v>
                </c:pt>
                <c:pt idx="4288" formatCode="General">
                  <c:v>0.527967825099937</c:v>
                </c:pt>
                <c:pt idx="4289" formatCode="General">
                  <c:v>0.52797126479152001</c:v>
                </c:pt>
                <c:pt idx="4290" formatCode="General">
                  <c:v>0.527974704698842</c:v>
                </c:pt>
                <c:pt idx="4291" formatCode="General">
                  <c:v>0.52797814482189198</c:v>
                </c:pt>
                <c:pt idx="4292" formatCode="General">
                  <c:v>0.52798158516065796</c:v>
                </c:pt>
                <c:pt idx="4293" formatCode="General">
                  <c:v>0.52798502571513095</c:v>
                </c:pt>
                <c:pt idx="4294" formatCode="General">
                  <c:v>0.52798846648529696</c:v>
                </c:pt>
                <c:pt idx="4295" formatCode="General">
                  <c:v>0.52799190747114699</c:v>
                </c:pt>
                <c:pt idx="4296" formatCode="General">
                  <c:v>0.52799534867266895</c:v>
                </c:pt>
                <c:pt idx="4297" formatCode="General">
                  <c:v>0.52799879008985096</c:v>
                </c:pt>
                <c:pt idx="4298" formatCode="General">
                  <c:v>0.52800223172268201</c:v>
                </c:pt>
                <c:pt idx="4299" formatCode="General">
                  <c:v>0.52800567357115202</c:v>
                </c:pt>
                <c:pt idx="4300" formatCode="General">
                  <c:v>0.52800911563524799</c:v>
                </c:pt>
                <c:pt idx="4301" formatCode="General">
                  <c:v>0.52801255791496005</c:v>
                </c:pt>
                <c:pt idx="4302" formatCode="General">
                  <c:v>0.52801600041027597</c:v>
                </c:pt>
                <c:pt idx="4303" formatCode="General">
                  <c:v>0.52801944312118598</c:v>
                </c:pt>
                <c:pt idx="4304" formatCode="General">
                  <c:v>0.528022886047677</c:v>
                </c:pt>
                <c:pt idx="4305" formatCode="General">
                  <c:v>0.52802632918973802</c:v>
                </c:pt>
                <c:pt idx="4306" formatCode="General">
                  <c:v>0.52802977254735906</c:v>
                </c:pt>
                <c:pt idx="4307" formatCode="General">
                  <c:v>0.528033216120527</c:v>
                </c:pt>
                <c:pt idx="4308" formatCode="General">
                  <c:v>0.52803665990923199</c:v>
                </c:pt>
                <c:pt idx="4309" formatCode="General">
                  <c:v>0.52804010391346201</c:v>
                </c:pt>
                <c:pt idx="4310" formatCode="General">
                  <c:v>0.52804354813320598</c:v>
                </c:pt>
                <c:pt idx="4311" formatCode="General">
                  <c:v>0.528046992568453</c:v>
                </c:pt>
                <c:pt idx="4312" formatCode="General">
                  <c:v>0.52805043721918998</c:v>
                </c:pt>
                <c:pt idx="4313" formatCode="General">
                  <c:v>0.52805388208540804</c:v>
                </c:pt>
                <c:pt idx="4314" formatCode="General">
                  <c:v>0.52805732716709397</c:v>
                </c:pt>
                <c:pt idx="4315" formatCode="General">
                  <c:v>0.52806077246423699</c:v>
                </c:pt>
                <c:pt idx="4316" formatCode="General">
                  <c:v>0.52806421797682701</c:v>
                </c:pt>
                <c:pt idx="4317" formatCode="General">
                  <c:v>0.52806766370485003</c:v>
                </c:pt>
                <c:pt idx="4318" formatCode="General">
                  <c:v>0.52807110964829695</c:v>
                </c:pt>
                <c:pt idx="4319" formatCode="General">
                  <c:v>0.52807455580715501</c:v>
                </c:pt>
                <c:pt idx="4320" formatCode="General">
                  <c:v>0.52807800218141399</c:v>
                </c:pt>
                <c:pt idx="4321" formatCode="General">
                  <c:v>0.528081448771061</c:v>
                </c:pt>
                <c:pt idx="4322" formatCode="General">
                  <c:v>0.52808489557608596</c:v>
                </c:pt>
                <c:pt idx="4323" formatCode="General">
                  <c:v>0.52808834259647697</c:v>
                </c:pt>
                <c:pt idx="4324" formatCode="General">
                  <c:v>0.52809178983222305</c:v>
                </c:pt>
                <c:pt idx="4325" formatCode="General">
                  <c:v>0.52809523728331298</c:v>
                </c:pt>
                <c:pt idx="4326" formatCode="General">
                  <c:v>0.528098684949734</c:v>
                </c:pt>
                <c:pt idx="4327" formatCode="General">
                  <c:v>0.528102132831475</c:v>
                </c:pt>
                <c:pt idx="4328" formatCode="General">
                  <c:v>0.528105580928526</c:v>
                </c:pt>
                <c:pt idx="4329" formatCode="General">
                  <c:v>0.528109029240874</c:v>
                </c:pt>
                <c:pt idx="4330" formatCode="General">
                  <c:v>0.528112477768508</c:v>
                </c:pt>
                <c:pt idx="4331" formatCode="General">
                  <c:v>0.52811592651141703</c:v>
                </c:pt>
                <c:pt idx="4332" formatCode="General">
                  <c:v>0.52811937546958898</c:v>
                </c:pt>
                <c:pt idx="4333" formatCode="General">
                  <c:v>0.52812282464301297</c:v>
                </c:pt>
                <c:pt idx="4334" formatCode="General">
                  <c:v>0.528126274031677</c:v>
                </c:pt>
                <c:pt idx="4335" formatCode="General">
                  <c:v>0.52812972363557098</c:v>
                </c:pt>
                <c:pt idx="4336" formatCode="General">
                  <c:v>0.52813317345468103</c:v>
                </c:pt>
                <c:pt idx="4337" formatCode="General">
                  <c:v>0.52813662348899704</c:v>
                </c:pt>
                <c:pt idx="4338" formatCode="General">
                  <c:v>0.52814007373850802</c:v>
                </c:pt>
                <c:pt idx="4339" formatCode="General">
                  <c:v>0.52814352420320099</c:v>
                </c:pt>
                <c:pt idx="4340" formatCode="General">
                  <c:v>0.52814697488306594</c:v>
                </c:pt>
                <c:pt idx="4341" formatCode="General">
                  <c:v>0.52815042577809101</c:v>
                </c:pt>
                <c:pt idx="4342" formatCode="General">
                  <c:v>0.52815387688826299</c:v>
                </c:pt>
                <c:pt idx="4343" formatCode="General">
                  <c:v>0.52815732821357297</c:v>
                </c:pt>
                <c:pt idx="4344" formatCode="General">
                  <c:v>0.52816077975400799</c:v>
                </c:pt>
                <c:pt idx="4345" formatCode="General">
                  <c:v>0.52816423150955705</c:v>
                </c:pt>
                <c:pt idx="4346" formatCode="General">
                  <c:v>0.52816768348020804</c:v>
                </c:pt>
                <c:pt idx="4347" formatCode="General">
                  <c:v>0.52817113566594998</c:v>
                </c:pt>
                <c:pt idx="4348" formatCode="General">
                  <c:v>0.52817458806676998</c:v>
                </c:pt>
                <c:pt idx="4349" formatCode="General">
                  <c:v>0.52817804068265795</c:v>
                </c:pt>
                <c:pt idx="4350" formatCode="General">
                  <c:v>0.528181493513603</c:v>
                </c:pt>
                <c:pt idx="4351" formatCode="General">
                  <c:v>0.52818517159604295</c:v>
                </c:pt>
                <c:pt idx="4352" formatCode="General">
                  <c:v>0.52818907954327299</c:v>
                </c:pt>
                <c:pt idx="4353" formatCode="General">
                  <c:v>0.52819298773323897</c:v>
                </c:pt>
                <c:pt idx="4354" formatCode="General">
                  <c:v>0.52819689616592203</c:v>
                </c:pt>
                <c:pt idx="4355" formatCode="General">
                  <c:v>0.52820080484130005</c:v>
                </c:pt>
                <c:pt idx="4356" formatCode="General">
                  <c:v>0.52820471375935496</c:v>
                </c:pt>
                <c:pt idx="4357" formatCode="General">
                  <c:v>0.52820862292006499</c:v>
                </c:pt>
                <c:pt idx="4358" formatCode="General">
                  <c:v>0.52821253232341203</c:v>
                </c:pt>
                <c:pt idx="4359" formatCode="General">
                  <c:v>0.52821644196937401</c:v>
                </c:pt>
                <c:pt idx="4360" formatCode="General">
                  <c:v>0.52822035185793303</c:v>
                </c:pt>
                <c:pt idx="4361" formatCode="General">
                  <c:v>0.52822426198906702</c:v>
                </c:pt>
                <c:pt idx="4362" formatCode="General">
                  <c:v>0.52822817236275699</c:v>
                </c:pt>
                <c:pt idx="4363" formatCode="General">
                  <c:v>0.52823208297898305</c:v>
                </c:pt>
                <c:pt idx="4364" formatCode="General">
                  <c:v>0.52823599383772502</c:v>
                </c:pt>
                <c:pt idx="4365" formatCode="General">
                  <c:v>0.528239904938962</c:v>
                </c:pt>
                <c:pt idx="4366" formatCode="General">
                  <c:v>0.52824381628267503</c:v>
                </c:pt>
                <c:pt idx="4367" formatCode="General">
                  <c:v>0.528247727868843</c:v>
                </c:pt>
                <c:pt idx="4368" formatCode="General">
                  <c:v>0.52825144953630898</c:v>
                </c:pt>
                <c:pt idx="4369" formatCode="General">
                  <c:v>0.52825503128316997</c:v>
                </c:pt>
                <c:pt idx="4370" formatCode="General">
                  <c:v>0.52825861321621503</c:v>
                </c:pt>
                <c:pt idx="4371" formatCode="General">
                  <c:v>0.52826220751260899</c:v>
                </c:pt>
                <c:pt idx="4372" formatCode="General">
                  <c:v>0.52826583136118699</c:v>
                </c:pt>
                <c:pt idx="4373" formatCode="General">
                  <c:v>0.52826945535388703</c:v>
                </c:pt>
                <c:pt idx="4374" formatCode="General">
                  <c:v>0.52827307949070301</c:v>
                </c:pt>
                <c:pt idx="4375" formatCode="General">
                  <c:v>0.52827670377162705</c:v>
                </c:pt>
                <c:pt idx="4376" formatCode="General">
                  <c:v>0.52828032819665105</c:v>
                </c:pt>
                <c:pt idx="4377" formatCode="General">
                  <c:v>0.52828395276576701</c:v>
                </c:pt>
                <c:pt idx="4378" formatCode="General">
                  <c:v>0.52828757747896904</c:v>
                </c:pt>
                <c:pt idx="4379" formatCode="General">
                  <c:v>0.52829120233624804</c:v>
                </c:pt>
                <c:pt idx="4380" formatCode="General">
                  <c:v>0.52829482733759803</c:v>
                </c:pt>
                <c:pt idx="4381" formatCode="General">
                  <c:v>0.52829845248300999</c:v>
                </c:pt>
                <c:pt idx="4382" formatCode="General">
                  <c:v>0.52830207777247695</c:v>
                </c:pt>
                <c:pt idx="4383" formatCode="General">
                  <c:v>0.52830570320599202</c:v>
                </c:pt>
                <c:pt idx="4384" formatCode="General">
                  <c:v>0.52830932878354697</c:v>
                </c:pt>
                <c:pt idx="4385" formatCode="General">
                  <c:v>0.52831295450513405</c:v>
                </c:pt>
                <c:pt idx="4386" formatCode="General">
                  <c:v>0.52831658037074702</c:v>
                </c:pt>
                <c:pt idx="4387" formatCode="General">
                  <c:v>0.52832023272756501</c:v>
                </c:pt>
                <c:pt idx="4388" formatCode="General">
                  <c:v>0.52832392746732604</c:v>
                </c:pt>
                <c:pt idx="4389" formatCode="General">
                  <c:v>0.52832762227125396</c:v>
                </c:pt>
                <c:pt idx="4390" formatCode="General">
                  <c:v>0.52833131713934101</c:v>
                </c:pt>
                <c:pt idx="4391" formatCode="General">
                  <c:v>0.52833501207157996</c:v>
                </c:pt>
                <c:pt idx="4392" formatCode="General">
                  <c:v>0.52833870706796504</c:v>
                </c:pt>
                <c:pt idx="4393" formatCode="General">
                  <c:v>0.52834240212848704</c:v>
                </c:pt>
                <c:pt idx="4394" formatCode="General">
                  <c:v>0.52834609725313997</c:v>
                </c:pt>
                <c:pt idx="4395" formatCode="General">
                  <c:v>0.52834979244191604</c:v>
                </c:pt>
                <c:pt idx="4396" formatCode="General">
                  <c:v>0.52835348769480805</c:v>
                </c:pt>
                <c:pt idx="4397" formatCode="General">
                  <c:v>0.52835718301180901</c:v>
                </c:pt>
                <c:pt idx="4398" formatCode="General">
                  <c:v>0.52836087839291102</c:v>
                </c:pt>
                <c:pt idx="4399" formatCode="General">
                  <c:v>0.52836457383810698</c:v>
                </c:pt>
                <c:pt idx="4400" formatCode="General">
                  <c:v>0.52836826934739001</c:v>
                </c:pt>
                <c:pt idx="4401" formatCode="General">
                  <c:v>0.528371964920752</c:v>
                </c:pt>
                <c:pt idx="4402" formatCode="General">
                  <c:v>0.52837566055818697</c:v>
                </c:pt>
                <c:pt idx="4403" formatCode="General">
                  <c:v>0.52837935625968702</c:v>
                </c:pt>
                <c:pt idx="4404" formatCode="General">
                  <c:v>0.52838305202524405</c:v>
                </c:pt>
                <c:pt idx="4405" formatCode="General">
                  <c:v>0.52838674785485196</c:v>
                </c:pt>
                <c:pt idx="4406" formatCode="General">
                  <c:v>0.52839044374850297</c:v>
                </c:pt>
                <c:pt idx="4407" formatCode="General">
                  <c:v>0.52839413970618998</c:v>
                </c:pt>
                <c:pt idx="4408" formatCode="General">
                  <c:v>0.528397835727906</c:v>
                </c:pt>
                <c:pt idx="4409" formatCode="General">
                  <c:v>0.52840153181364302</c:v>
                </c:pt>
                <c:pt idx="4410" formatCode="General">
                  <c:v>0.52840521535404295</c:v>
                </c:pt>
                <c:pt idx="4411" formatCode="General">
                  <c:v>0.52840889769667398</c:v>
                </c:pt>
                <c:pt idx="4412" formatCode="General">
                  <c:v>0.52841258010242598</c:v>
                </c:pt>
                <c:pt idx="4413" formatCode="General">
                  <c:v>0.52841626257129104</c:v>
                </c:pt>
                <c:pt idx="4414" formatCode="General">
                  <c:v>0.52841994510326096</c:v>
                </c:pt>
                <c:pt idx="4415" formatCode="General">
                  <c:v>0.52842362769832896</c:v>
                </c:pt>
                <c:pt idx="4416" formatCode="General">
                  <c:v>0.52842731035648804</c:v>
                </c:pt>
                <c:pt idx="4417" formatCode="General">
                  <c:v>0.528430993077731</c:v>
                </c:pt>
                <c:pt idx="4418" formatCode="General">
                  <c:v>0.52843467586205095</c:v>
                </c:pt>
                <c:pt idx="4419" formatCode="General">
                  <c:v>0.528438358709439</c:v>
                </c:pt>
                <c:pt idx="4420" formatCode="General">
                  <c:v>0.52844204161988995</c:v>
                </c:pt>
                <c:pt idx="4421" formatCode="General">
                  <c:v>0.52844572459339501</c:v>
                </c:pt>
                <c:pt idx="4422" formatCode="General">
                  <c:v>0.52844940762994796</c:v>
                </c:pt>
                <c:pt idx="4423" formatCode="General">
                  <c:v>0.52845309072954105</c:v>
                </c:pt>
                <c:pt idx="4424" formatCode="General">
                  <c:v>0.52845677389216605</c:v>
                </c:pt>
                <c:pt idx="4425" formatCode="General">
                  <c:v>0.52846045711781797</c:v>
                </c:pt>
                <c:pt idx="4426" formatCode="General">
                  <c:v>0.52846409623136203</c:v>
                </c:pt>
                <c:pt idx="4427" formatCode="General">
                  <c:v>0.52846769033463403</c:v>
                </c:pt>
                <c:pt idx="4428" formatCode="General">
                  <c:v>0.52847128450542702</c:v>
                </c:pt>
                <c:pt idx="4429" formatCode="General">
                  <c:v>0.528474878743735</c:v>
                </c:pt>
                <c:pt idx="4430" formatCode="General">
                  <c:v>0.52847847304954898</c:v>
                </c:pt>
                <c:pt idx="4431" formatCode="General">
                  <c:v>0.52848206742286397</c:v>
                </c:pt>
                <c:pt idx="4432" formatCode="General">
                  <c:v>0.52848566186367096</c:v>
                </c:pt>
                <c:pt idx="4433" formatCode="General">
                  <c:v>0.52848925637196398</c:v>
                </c:pt>
                <c:pt idx="4434" formatCode="General">
                  <c:v>0.52849285094773601</c:v>
                </c:pt>
                <c:pt idx="4435" formatCode="General">
                  <c:v>0.52849644559097897</c:v>
                </c:pt>
                <c:pt idx="4436" formatCode="General">
                  <c:v>0.52850004030168596</c:v>
                </c:pt>
                <c:pt idx="4437" formatCode="General">
                  <c:v>0.52850363507984999</c:v>
                </c:pt>
                <c:pt idx="4438" formatCode="General">
                  <c:v>0.52850722992546395</c:v>
                </c:pt>
                <c:pt idx="4439" formatCode="General">
                  <c:v>0.52851082483851997</c:v>
                </c:pt>
                <c:pt idx="4440" formatCode="General">
                  <c:v>0.52851441981901204</c:v>
                </c:pt>
                <c:pt idx="4441" formatCode="General">
                  <c:v>0.52851801486693195</c:v>
                </c:pt>
                <c:pt idx="4442" formatCode="General">
                  <c:v>0.52852160998227304</c:v>
                </c:pt>
                <c:pt idx="4443" formatCode="General">
                  <c:v>0.52852520516502799</c:v>
                </c:pt>
                <c:pt idx="4444" formatCode="General">
                  <c:v>0.52852880041519001</c:v>
                </c:pt>
                <c:pt idx="4445" formatCode="General">
                  <c:v>0.52853239573275201</c:v>
                </c:pt>
                <c:pt idx="4446" formatCode="General">
                  <c:v>0.52853599111770599</c:v>
                </c:pt>
                <c:pt idx="4447" formatCode="General">
                  <c:v>0.52853958657004596</c:v>
                </c:pt>
                <c:pt idx="4448" formatCode="General">
                  <c:v>0.52854318208976303</c:v>
                </c:pt>
                <c:pt idx="4449" formatCode="General">
                  <c:v>0.52854677767685199</c:v>
                </c:pt>
                <c:pt idx="4450" formatCode="General">
                  <c:v>0.52855037333130395</c:v>
                </c:pt>
                <c:pt idx="4451" formatCode="General">
                  <c:v>0.52855396905311303</c:v>
                </c:pt>
                <c:pt idx="4452" formatCode="General">
                  <c:v>0.52855756484227101</c:v>
                </c:pt>
                <c:pt idx="4453" formatCode="General">
                  <c:v>0.52856116069877201</c:v>
                </c:pt>
                <c:pt idx="4454" formatCode="General">
                  <c:v>0.52856475662260805</c:v>
                </c:pt>
                <c:pt idx="4455" formatCode="General">
                  <c:v>0.528568352613772</c:v>
                </c:pt>
                <c:pt idx="4456" formatCode="General">
                  <c:v>0.52857194867225599</c:v>
                </c:pt>
                <c:pt idx="4457" formatCode="General">
                  <c:v>0.52857554479805402</c:v>
                </c:pt>
                <c:pt idx="4458" formatCode="General">
                  <c:v>0.52857914099115899</c:v>
                </c:pt>
                <c:pt idx="4459" formatCode="General">
                  <c:v>0.52858273725156302</c:v>
                </c:pt>
                <c:pt idx="4460" formatCode="General">
                  <c:v>0.52858633357925999</c:v>
                </c:pt>
                <c:pt idx="4461" formatCode="General">
                  <c:v>0.52858992997424104</c:v>
                </c:pt>
                <c:pt idx="4462" formatCode="General">
                  <c:v>0.52859352643650004</c:v>
                </c:pt>
                <c:pt idx="4463" formatCode="General">
                  <c:v>0.52859712296603001</c:v>
                </c:pt>
                <c:pt idx="4464" formatCode="General">
                  <c:v>0.52860071956282295</c:v>
                </c:pt>
                <c:pt idx="4465" formatCode="General">
                  <c:v>0.52860431622687298</c:v>
                </c:pt>
                <c:pt idx="4466" formatCode="General">
                  <c:v>0.528607912958172</c:v>
                </c:pt>
                <c:pt idx="4467" formatCode="General">
                  <c:v>0.52861150975671301</c:v>
                </c:pt>
                <c:pt idx="4468" formatCode="General">
                  <c:v>0.52861544401975202</c:v>
                </c:pt>
                <c:pt idx="4469" formatCode="General">
                  <c:v>0.52861962705227905</c:v>
                </c:pt>
                <c:pt idx="4470" formatCode="General">
                  <c:v>0.52862381027101202</c:v>
                </c:pt>
                <c:pt idx="4471" formatCode="General">
                  <c:v>0.52862799367592705</c:v>
                </c:pt>
                <c:pt idx="4472" formatCode="General">
                  <c:v>0.52863217726700296</c:v>
                </c:pt>
                <c:pt idx="4473" formatCode="General">
                  <c:v>0.52863636104421696</c:v>
                </c:pt>
                <c:pt idx="4474" formatCode="General">
                  <c:v>0.52864054500754898</c:v>
                </c:pt>
                <c:pt idx="4475" formatCode="General">
                  <c:v>0.52864472915697502</c:v>
                </c:pt>
                <c:pt idx="4476" formatCode="General">
                  <c:v>0.528648913492474</c:v>
                </c:pt>
                <c:pt idx="4477" formatCode="General">
                  <c:v>0.52865309801402305</c:v>
                </c:pt>
                <c:pt idx="4478" formatCode="General">
                  <c:v>0.52865728272160095</c:v>
                </c:pt>
                <c:pt idx="4479" formatCode="General">
                  <c:v>0.52866146761518495</c:v>
                </c:pt>
                <c:pt idx="4480" formatCode="General">
                  <c:v>0.52866565269475296</c:v>
                </c:pt>
                <c:pt idx="4481" formatCode="General">
                  <c:v>0.52866983796028399</c:v>
                </c:pt>
                <c:pt idx="4482" formatCode="General">
                  <c:v>0.52867402341175496</c:v>
                </c:pt>
                <c:pt idx="4483" formatCode="General">
                  <c:v>0.52867820904914498</c:v>
                </c:pt>
                <c:pt idx="4484" formatCode="General">
                  <c:v>0.52868239487242996</c:v>
                </c:pt>
                <c:pt idx="4485" formatCode="General">
                  <c:v>0.52868658088159004</c:v>
                </c:pt>
                <c:pt idx="4486" formatCode="General">
                  <c:v>0.52869076707660201</c:v>
                </c:pt>
                <c:pt idx="4487" formatCode="General">
                  <c:v>0.52869447274318204</c:v>
                </c:pt>
                <c:pt idx="4488" formatCode="General">
                  <c:v>0.52869799433670295</c:v>
                </c:pt>
                <c:pt idx="4489" formatCode="General">
                  <c:v>0.52870151614796002</c:v>
                </c:pt>
                <c:pt idx="4490" formatCode="General">
                  <c:v>0.52870503817694803</c:v>
                </c:pt>
                <c:pt idx="4491" formatCode="General">
                  <c:v>0.52870856042366199</c:v>
                </c:pt>
                <c:pt idx="4492" formatCode="General">
                  <c:v>0.52871208288809601</c:v>
                </c:pt>
                <c:pt idx="4493" formatCode="General">
                  <c:v>0.52871554160407896</c:v>
                </c:pt>
                <c:pt idx="4494" formatCode="General">
                  <c:v>0.52871898727890199</c:v>
                </c:pt>
                <c:pt idx="4495" formatCode="General">
                  <c:v>0.52872243317406498</c:v>
                </c:pt>
                <c:pt idx="4496" formatCode="General">
                  <c:v>0.52872587928956505</c:v>
                </c:pt>
                <c:pt idx="4497" formatCode="General">
                  <c:v>0.52872932562539698</c:v>
                </c:pt>
                <c:pt idx="4498" formatCode="General">
                  <c:v>0.52873277218155701</c:v>
                </c:pt>
                <c:pt idx="4499" formatCode="General">
                  <c:v>0.52873621895804002</c:v>
                </c:pt>
                <c:pt idx="4500" formatCode="General">
                  <c:v>0.52873966595484301</c:v>
                </c:pt>
                <c:pt idx="4501" formatCode="General">
                  <c:v>0.52874311317195899</c:v>
                </c:pt>
                <c:pt idx="4502" formatCode="General">
                  <c:v>0.52874656060938696</c:v>
                </c:pt>
                <c:pt idx="4503" formatCode="General">
                  <c:v>0.52875000826712104</c:v>
                </c:pt>
                <c:pt idx="4504" formatCode="General">
                  <c:v>0.52875345614515601</c:v>
                </c:pt>
                <c:pt idx="4505" formatCode="General">
                  <c:v>0.52875690424348898</c:v>
                </c:pt>
                <c:pt idx="4506" formatCode="General">
                  <c:v>0.52876035256211595</c:v>
                </c:pt>
                <c:pt idx="4507" formatCode="General">
                  <c:v>0.52876380110103105</c:v>
                </c:pt>
                <c:pt idx="4508" formatCode="General">
                  <c:v>0.52876724986023005</c:v>
                </c:pt>
                <c:pt idx="4509" formatCode="General">
                  <c:v>0.52877069883970995</c:v>
                </c:pt>
                <c:pt idx="4510" formatCode="General">
                  <c:v>0.52877414803946599</c:v>
                </c:pt>
                <c:pt idx="4511" formatCode="General">
                  <c:v>0.52877759745949304</c:v>
                </c:pt>
                <c:pt idx="4512" formatCode="General">
                  <c:v>0.52878104709978702</c:v>
                </c:pt>
                <c:pt idx="4513" formatCode="General">
                  <c:v>0.52878449696034302</c:v>
                </c:pt>
                <c:pt idx="4514" formatCode="General">
                  <c:v>0.52878794704115795</c:v>
                </c:pt>
                <c:pt idx="4515" formatCode="General">
                  <c:v>0.52879139734222702</c:v>
                </c:pt>
                <c:pt idx="4516" formatCode="General">
                  <c:v>0.52879484786354503</c:v>
                </c:pt>
                <c:pt idx="4517" formatCode="General">
                  <c:v>0.52879829860510796</c:v>
                </c:pt>
                <c:pt idx="4518" formatCode="General">
                  <c:v>0.52880174956691195</c:v>
                </c:pt>
                <c:pt idx="4519" formatCode="General">
                  <c:v>0.52880520074895199</c:v>
                </c:pt>
                <c:pt idx="4520" formatCode="General">
                  <c:v>0.52880865215122397</c:v>
                </c:pt>
                <c:pt idx="4521" formatCode="General">
                  <c:v>0.52881210377372301</c:v>
                </c:pt>
                <c:pt idx="4522" formatCode="General">
                  <c:v>0.528815555616445</c:v>
                </c:pt>
                <c:pt idx="4523" formatCode="General">
                  <c:v>0.52881900767938494</c:v>
                </c:pt>
                <c:pt idx="4524" formatCode="General">
                  <c:v>0.52882245996253896</c:v>
                </c:pt>
                <c:pt idx="4525" formatCode="General">
                  <c:v>0.52882591246590305</c:v>
                </c:pt>
                <c:pt idx="4526" formatCode="General">
                  <c:v>0.52882936518947099</c:v>
                </c:pt>
                <c:pt idx="4527" formatCode="General">
                  <c:v>0.52883281813324001</c:v>
                </c:pt>
                <c:pt idx="4528" formatCode="General">
                  <c:v>0.52883627129720501</c:v>
                </c:pt>
                <c:pt idx="4529" formatCode="General">
                  <c:v>0.52883972468136198</c:v>
                </c:pt>
                <c:pt idx="4530" formatCode="General">
                  <c:v>0.52884317828570504</c:v>
                </c:pt>
                <c:pt idx="4531" formatCode="General">
                  <c:v>0.52884663211023097</c:v>
                </c:pt>
                <c:pt idx="4532" formatCode="General">
                  <c:v>0.52885008615493501</c:v>
                </c:pt>
                <c:pt idx="4533" formatCode="General">
                  <c:v>0.52885354041981303</c:v>
                </c:pt>
                <c:pt idx="4534" formatCode="General">
                  <c:v>0.52885699490485905</c:v>
                </c:pt>
                <c:pt idx="4535" formatCode="General">
                  <c:v>0.52886044961006995</c:v>
                </c:pt>
                <c:pt idx="4536" formatCode="General">
                  <c:v>0.52886390453543997</c:v>
                </c:pt>
                <c:pt idx="4537" formatCode="General">
                  <c:v>0.52886735968096599</c:v>
                </c:pt>
                <c:pt idx="4538" formatCode="General">
                  <c:v>0.52887081504664202</c:v>
                </c:pt>
                <c:pt idx="4539" formatCode="General">
                  <c:v>0.52887427063246495</c:v>
                </c:pt>
                <c:pt idx="4540" formatCode="General">
                  <c:v>0.52887772643842901</c:v>
                </c:pt>
                <c:pt idx="4541" formatCode="General">
                  <c:v>0.52888118246452998</c:v>
                </c:pt>
                <c:pt idx="4542" formatCode="General">
                  <c:v>0.52888463871076397</c:v>
                </c:pt>
                <c:pt idx="4543" formatCode="General">
                  <c:v>0.52888809517712498</c:v>
                </c:pt>
                <c:pt idx="4544" formatCode="General">
                  <c:v>0.52889155186360903</c:v>
                </c:pt>
                <c:pt idx="4545" formatCode="General">
                  <c:v>0.52889500877021201</c:v>
                </c:pt>
                <c:pt idx="4546" formatCode="General">
                  <c:v>0.52889846589692902</c:v>
                </c:pt>
                <c:pt idx="4547" formatCode="General">
                  <c:v>0.52890192324375496</c:v>
                </c:pt>
                <c:pt idx="4548" formatCode="General">
                  <c:v>0.52890538081068605</c:v>
                </c:pt>
                <c:pt idx="4549" formatCode="General">
                  <c:v>0.52890883859771598</c:v>
                </c:pt>
                <c:pt idx="4550" formatCode="General">
                  <c:v>0.52891229660484296</c:v>
                </c:pt>
                <c:pt idx="4551" formatCode="General">
                  <c:v>0.52891575483205999</c:v>
                </c:pt>
                <c:pt idx="4552" formatCode="General">
                  <c:v>0.52891921327936298</c:v>
                </c:pt>
                <c:pt idx="4553" formatCode="General">
                  <c:v>0.52892267194674703</c:v>
                </c:pt>
                <c:pt idx="4554" formatCode="General">
                  <c:v>0.52892613083420803</c:v>
                </c:pt>
                <c:pt idx="4555" formatCode="General">
                  <c:v>0.528929589941741</c:v>
                </c:pt>
                <c:pt idx="4556" formatCode="General">
                  <c:v>0.52893304926934204</c:v>
                </c:pt>
                <c:pt idx="4557" formatCode="General">
                  <c:v>0.52893650881700505</c:v>
                </c:pt>
                <c:pt idx="4558" formatCode="General">
                  <c:v>0.52893996858472603</c:v>
                </c:pt>
                <c:pt idx="4559" formatCode="General">
                  <c:v>0.52894342857250098</c:v>
                </c:pt>
                <c:pt idx="4560" formatCode="General">
                  <c:v>0.52894688878032403</c:v>
                </c:pt>
                <c:pt idx="4561" formatCode="General">
                  <c:v>0.52895034920819095</c:v>
                </c:pt>
                <c:pt idx="4562" formatCode="General">
                  <c:v>0.52895380985609697</c:v>
                </c:pt>
                <c:pt idx="4563" formatCode="General">
                  <c:v>0.52895727072403698</c:v>
                </c:pt>
                <c:pt idx="4564" formatCode="General">
                  <c:v>0.52896073181200698</c:v>
                </c:pt>
                <c:pt idx="4565" formatCode="General">
                  <c:v>0.52896419312000098</c:v>
                </c:pt>
                <c:pt idx="4566" formatCode="General">
                  <c:v>0.52896760498214102</c:v>
                </c:pt>
                <c:pt idx="4567" formatCode="General">
                  <c:v>0.52897052038583703</c:v>
                </c:pt>
                <c:pt idx="4568" formatCode="General">
                  <c:v>0.52897343597341995</c:v>
                </c:pt>
                <c:pt idx="4569" formatCode="General">
                  <c:v>0.52897635174489199</c:v>
                </c:pt>
                <c:pt idx="4570" formatCode="General">
                  <c:v>0.52897926770025605</c:v>
                </c:pt>
                <c:pt idx="4571" formatCode="General">
                  <c:v>0.52898218383951501</c:v>
                </c:pt>
                <c:pt idx="4572" formatCode="General">
                  <c:v>0.52898510016266997</c:v>
                </c:pt>
                <c:pt idx="4573" formatCode="General">
                  <c:v>0.52898801666972395</c:v>
                </c:pt>
                <c:pt idx="4574" formatCode="General">
                  <c:v>0.52899093336067904</c:v>
                </c:pt>
                <c:pt idx="4575" formatCode="General">
                  <c:v>0.52899385023553802</c:v>
                </c:pt>
                <c:pt idx="4576" formatCode="General">
                  <c:v>0.52899676729430301</c:v>
                </c:pt>
                <c:pt idx="4577" formatCode="General">
                  <c:v>0.52899968453697599</c:v>
                </c:pt>
                <c:pt idx="4578" formatCode="General">
                  <c:v>0.52900260196355997</c:v>
                </c:pt>
                <c:pt idx="4579" formatCode="General">
                  <c:v>0.52900551957405695</c:v>
                </c:pt>
                <c:pt idx="4580" formatCode="General">
                  <c:v>0.52900843736847003</c:v>
                </c:pt>
                <c:pt idx="4581" formatCode="General">
                  <c:v>0.52901135534679999</c:v>
                </c:pt>
                <c:pt idx="4582" formatCode="General">
                  <c:v>0.52901427350905095</c:v>
                </c:pt>
                <c:pt idx="4583" formatCode="General">
                  <c:v>0.529017191855224</c:v>
                </c:pt>
                <c:pt idx="4584" formatCode="General">
                  <c:v>0.52902011038532204</c:v>
                </c:pt>
                <c:pt idx="4585" formatCode="General">
                  <c:v>0.52902302909934595</c:v>
                </c:pt>
                <c:pt idx="4586" formatCode="General">
                  <c:v>0.52902594799730096</c:v>
                </c:pt>
                <c:pt idx="4587" formatCode="General">
                  <c:v>0.52902886707918695</c:v>
                </c:pt>
                <c:pt idx="4588" formatCode="General">
                  <c:v>0.52903178634500703</c:v>
                </c:pt>
                <c:pt idx="4589" formatCode="General">
                  <c:v>0.52903470579476197</c:v>
                </c:pt>
                <c:pt idx="4590" formatCode="General">
                  <c:v>0.52903762306862601</c:v>
                </c:pt>
                <c:pt idx="4591" formatCode="General">
                  <c:v>0.52904054013830604</c:v>
                </c:pt>
                <c:pt idx="4592" formatCode="General">
                  <c:v>0.52904345739252401</c:v>
                </c:pt>
                <c:pt idx="4593" formatCode="General">
                  <c:v>0.52904637483128303</c:v>
                </c:pt>
                <c:pt idx="4594" formatCode="General">
                  <c:v>0.52904929245458299</c:v>
                </c:pt>
                <c:pt idx="4595" formatCode="General">
                  <c:v>0.52905221026242799</c:v>
                </c:pt>
                <c:pt idx="4596" formatCode="General">
                  <c:v>0.52905512825481904</c:v>
                </c:pt>
                <c:pt idx="4597" formatCode="General">
                  <c:v>0.52905804643175702</c:v>
                </c:pt>
                <c:pt idx="4598" formatCode="General">
                  <c:v>0.52906096479324405</c:v>
                </c:pt>
                <c:pt idx="4599" formatCode="General">
                  <c:v>0.529063883339283</c:v>
                </c:pt>
                <c:pt idx="4600" formatCode="General">
                  <c:v>0.529066802069875</c:v>
                </c:pt>
                <c:pt idx="4601" formatCode="General">
                  <c:v>0.52906972806911201</c:v>
                </c:pt>
                <c:pt idx="4602" formatCode="General">
                  <c:v>0.52907266997736702</c:v>
                </c:pt>
                <c:pt idx="4603" formatCode="General">
                  <c:v>0.52907565614677499</c:v>
                </c:pt>
                <c:pt idx="4604" formatCode="General">
                  <c:v>0.52907864254122605</c:v>
                </c:pt>
                <c:pt idx="4605" formatCode="General">
                  <c:v>0.529081629160711</c:v>
                </c:pt>
                <c:pt idx="4606" formatCode="General">
                  <c:v>0.52908461600522005</c:v>
                </c:pt>
                <c:pt idx="4607" formatCode="General">
                  <c:v>0.52908760307474401</c:v>
                </c:pt>
                <c:pt idx="4608" formatCode="General">
                  <c:v>0.52909059036927397</c:v>
                </c:pt>
                <c:pt idx="4609" formatCode="General">
                  <c:v>0.52909357788879996</c:v>
                </c:pt>
                <c:pt idx="4610" formatCode="General">
                  <c:v>0.52909656563331198</c:v>
                </c:pt>
                <c:pt idx="4611" formatCode="General">
                  <c:v>0.52909955360280303</c:v>
                </c:pt>
                <c:pt idx="4612" formatCode="General">
                  <c:v>0.52910254179726102</c:v>
                </c:pt>
                <c:pt idx="4613" formatCode="General">
                  <c:v>0.52910553021667694</c:v>
                </c:pt>
                <c:pt idx="4614" formatCode="General">
                  <c:v>0.52910851886104404</c:v>
                </c:pt>
                <c:pt idx="4615" formatCode="General">
                  <c:v>0.52911150773034998</c:v>
                </c:pt>
                <c:pt idx="4616" formatCode="General">
                  <c:v>0.529114496824586</c:v>
                </c:pt>
                <c:pt idx="4617" formatCode="General">
                  <c:v>0.52911748614374299</c:v>
                </c:pt>
                <c:pt idx="4618" formatCode="General">
                  <c:v>0.52912047568781195</c:v>
                </c:pt>
                <c:pt idx="4619" formatCode="General">
                  <c:v>0.52912346545678302</c:v>
                </c:pt>
                <c:pt idx="4620" formatCode="General">
                  <c:v>0.52912645545064596</c:v>
                </c:pt>
                <c:pt idx="4621" formatCode="General">
                  <c:v>0.52912944566939302</c:v>
                </c:pt>
                <c:pt idx="4622" formatCode="General">
                  <c:v>0.52913243611301297</c:v>
                </c:pt>
                <c:pt idx="4623" formatCode="General">
                  <c:v>0.52913542678149805</c:v>
                </c:pt>
                <c:pt idx="4624" formatCode="General">
                  <c:v>0.52913841767483805</c:v>
                </c:pt>
                <c:pt idx="4625" formatCode="General">
                  <c:v>0.52914151939467102</c:v>
                </c:pt>
                <c:pt idx="4626" formatCode="General">
                  <c:v>0.52914465676224998</c:v>
                </c:pt>
                <c:pt idx="4627" formatCode="General">
                  <c:v>0.52914779438922999</c:v>
                </c:pt>
                <c:pt idx="4628" formatCode="General">
                  <c:v>0.52915093227560495</c:v>
                </c:pt>
                <c:pt idx="4629" formatCode="General">
                  <c:v>0.52915407042136697</c:v>
                </c:pt>
                <c:pt idx="4630" formatCode="General">
                  <c:v>0.52915720882650696</c:v>
                </c:pt>
                <c:pt idx="4631" formatCode="General">
                  <c:v>0.52916034749101903</c:v>
                </c:pt>
                <c:pt idx="4632" formatCode="General">
                  <c:v>0.52916348641489497</c:v>
                </c:pt>
                <c:pt idx="4633" formatCode="General">
                  <c:v>0.52916662559812799</c:v>
                </c:pt>
                <c:pt idx="4634" formatCode="General">
                  <c:v>0.52916976504070901</c:v>
                </c:pt>
                <c:pt idx="4635" formatCode="General">
                  <c:v>0.52917290474263201</c:v>
                </c:pt>
                <c:pt idx="4636" formatCode="General">
                  <c:v>0.52917604470388802</c:v>
                </c:pt>
                <c:pt idx="4637" formatCode="General">
                  <c:v>0.52917918492447003</c:v>
                </c:pt>
                <c:pt idx="4638" formatCode="General">
                  <c:v>0.52918232540437105</c:v>
                </c:pt>
                <c:pt idx="4639" formatCode="General">
                  <c:v>0.52918546614358197</c:v>
                </c:pt>
                <c:pt idx="4640" formatCode="General">
                  <c:v>0.52918860714209603</c:v>
                </c:pt>
                <c:pt idx="4641" formatCode="General">
                  <c:v>0.52919174839990601</c:v>
                </c:pt>
                <c:pt idx="4642" formatCode="General">
                  <c:v>0.52919488991700403</c:v>
                </c:pt>
                <c:pt idx="4643" formatCode="General">
                  <c:v>0.52919803169338098</c:v>
                </c:pt>
                <c:pt idx="4644" formatCode="General">
                  <c:v>0.52920117372903097</c:v>
                </c:pt>
                <c:pt idx="4645" formatCode="General">
                  <c:v>0.52920431602394602</c:v>
                </c:pt>
                <c:pt idx="4646" formatCode="General">
                  <c:v>0.52920745857811802</c:v>
                </c:pt>
                <c:pt idx="4647" formatCode="General">
                  <c:v>0.52921060139153897</c:v>
                </c:pt>
                <c:pt idx="4648" formatCode="General">
                  <c:v>0.529213744464202</c:v>
                </c:pt>
                <c:pt idx="4649" formatCode="General">
                  <c:v>0.52921688779609899</c:v>
                </c:pt>
                <c:pt idx="4650" formatCode="General">
                  <c:v>0.52922003138722096</c:v>
                </c:pt>
                <c:pt idx="4651" formatCode="General">
                  <c:v>0.52922317523756202</c:v>
                </c:pt>
                <c:pt idx="4652" formatCode="General">
                  <c:v>0.52922631934711395</c:v>
                </c:pt>
                <c:pt idx="4653" formatCode="General">
                  <c:v>0.52922946371586899</c:v>
                </c:pt>
                <c:pt idx="4654" formatCode="General">
                  <c:v>0.52923260834381802</c:v>
                </c:pt>
                <c:pt idx="4655" formatCode="General">
                  <c:v>0.52923575323095495</c:v>
                </c:pt>
                <c:pt idx="4656" formatCode="General">
                  <c:v>0.52923889837727101</c:v>
                </c:pt>
                <c:pt idx="4657" formatCode="General">
                  <c:v>0.52924204378275996</c:v>
                </c:pt>
                <c:pt idx="4658" formatCode="General">
                  <c:v>0.52924548147219597</c:v>
                </c:pt>
                <c:pt idx="4659" formatCode="General">
                  <c:v>0.52924931574108702</c:v>
                </c:pt>
                <c:pt idx="4660" formatCode="General">
                  <c:v>0.52925315027043596</c:v>
                </c:pt>
                <c:pt idx="4661" formatCode="General">
                  <c:v>0.52925698506021801</c:v>
                </c:pt>
                <c:pt idx="4662" formatCode="General">
                  <c:v>0.52926082011040698</c:v>
                </c:pt>
                <c:pt idx="4663" formatCode="General">
                  <c:v>0.529264655420978</c:v>
                </c:pt>
                <c:pt idx="4664" formatCode="General">
                  <c:v>0.52926849099190498</c:v>
                </c:pt>
                <c:pt idx="4665" formatCode="General">
                  <c:v>0.52927232682316305</c:v>
                </c:pt>
                <c:pt idx="4666" formatCode="General">
                  <c:v>0.52927616291472601</c:v>
                </c:pt>
                <c:pt idx="4667" formatCode="General">
                  <c:v>0.52927999926656999</c:v>
                </c:pt>
                <c:pt idx="4668" formatCode="General">
                  <c:v>0.52928383587866901</c:v>
                </c:pt>
                <c:pt idx="4669" formatCode="General">
                  <c:v>0.52928767275099697</c:v>
                </c:pt>
                <c:pt idx="4670" formatCode="General">
                  <c:v>0.52929150988352902</c:v>
                </c:pt>
                <c:pt idx="4671" formatCode="General">
                  <c:v>0.52929534727623995</c:v>
                </c:pt>
                <c:pt idx="4672" formatCode="General">
                  <c:v>0.52929918492910399</c:v>
                </c:pt>
                <c:pt idx="4673" formatCode="General">
                  <c:v>0.52930302284209596</c:v>
                </c:pt>
                <c:pt idx="4674" formatCode="General">
                  <c:v>0.52930686101518998</c:v>
                </c:pt>
                <c:pt idx="4675" formatCode="General">
                  <c:v>0.52931069944836195</c:v>
                </c:pt>
                <c:pt idx="4676" formatCode="General">
                  <c:v>0.52931453814158402</c:v>
                </c:pt>
                <c:pt idx="4677" formatCode="General">
                  <c:v>0.52931837709483298</c:v>
                </c:pt>
                <c:pt idx="4678" formatCode="General">
                  <c:v>0.52932221630808196</c:v>
                </c:pt>
                <c:pt idx="4679" formatCode="General">
                  <c:v>0.52932605578130698</c:v>
                </c:pt>
                <c:pt idx="4680" formatCode="General">
                  <c:v>0.52932989551448095</c:v>
                </c:pt>
                <c:pt idx="4681" formatCode="General">
                  <c:v>0.52933373550757901</c:v>
                </c:pt>
                <c:pt idx="4682" formatCode="General">
                  <c:v>0.52933757576057605</c:v>
                </c:pt>
                <c:pt idx="4683" formatCode="General">
                  <c:v>0.529341416273446</c:v>
                </c:pt>
                <c:pt idx="4684" formatCode="General">
                  <c:v>0.52934525704616398</c:v>
                </c:pt>
                <c:pt idx="4685" formatCode="General">
                  <c:v>0.52934909807870401</c:v>
                </c:pt>
                <c:pt idx="4686" formatCode="General">
                  <c:v>0.52935293937104</c:v>
                </c:pt>
                <c:pt idx="4687" formatCode="General">
                  <c:v>0.52935678092314797</c:v>
                </c:pt>
                <c:pt idx="4688" formatCode="General">
                  <c:v>0.52936062273500195</c:v>
                </c:pt>
                <c:pt idx="4689" formatCode="General">
                  <c:v>0.52936446480657495</c:v>
                </c:pt>
                <c:pt idx="4690" formatCode="General">
                  <c:v>0.529368307137843</c:v>
                </c:pt>
                <c:pt idx="4691" formatCode="General">
                  <c:v>0.52937214972877999</c:v>
                </c:pt>
                <c:pt idx="4692" formatCode="General">
                  <c:v>0.52937599257936097</c:v>
                </c:pt>
                <c:pt idx="4693" formatCode="General">
                  <c:v>0.52937983568955904</c:v>
                </c:pt>
                <c:pt idx="4694" formatCode="General">
                  <c:v>0.52938367905935002</c:v>
                </c:pt>
                <c:pt idx="4695" formatCode="General">
                  <c:v>0.52938752268870803</c:v>
                </c:pt>
                <c:pt idx="4696" formatCode="General">
                  <c:v>0.52939136657760699</c:v>
                </c:pt>
                <c:pt idx="4697" formatCode="General">
                  <c:v>0.52939521072602103</c:v>
                </c:pt>
                <c:pt idx="4698" formatCode="General">
                  <c:v>0.52939905513392604</c:v>
                </c:pt>
                <c:pt idx="4699" formatCode="General">
                  <c:v>0.52940289980129396</c:v>
                </c:pt>
                <c:pt idx="4700" formatCode="General">
                  <c:v>0.52940674472810201</c:v>
                </c:pt>
                <c:pt idx="4701" formatCode="General">
                  <c:v>0.52941058991432299</c:v>
                </c:pt>
                <c:pt idx="4702" formatCode="General">
                  <c:v>0.52941443535993205</c:v>
                </c:pt>
                <c:pt idx="4703" formatCode="General">
                  <c:v>0.52941828106490196</c:v>
                </c:pt>
                <c:pt idx="4704" formatCode="General">
                  <c:v>0.52942212702920899</c:v>
                </c:pt>
                <c:pt idx="4705" formatCode="General">
                  <c:v>0.52942534933250696</c:v>
                </c:pt>
                <c:pt idx="4706" formatCode="General">
                  <c:v>0.52942854549817997</c:v>
                </c:pt>
                <c:pt idx="4707" formatCode="General">
                  <c:v>0.52943174179393904</c:v>
                </c:pt>
                <c:pt idx="4708" formatCode="General">
                  <c:v>0.52943493821977095</c:v>
                </c:pt>
                <c:pt idx="4709" formatCode="General">
                  <c:v>0.52943813477566704</c:v>
                </c:pt>
                <c:pt idx="4710" formatCode="General">
                  <c:v>0.52944133146161598</c:v>
                </c:pt>
                <c:pt idx="4711" formatCode="General">
                  <c:v>0.52944452827760602</c:v>
                </c:pt>
                <c:pt idx="4712" formatCode="General">
                  <c:v>0.52944772522362804</c:v>
                </c:pt>
                <c:pt idx="4713" formatCode="General">
                  <c:v>0.52945092229967095</c:v>
                </c:pt>
                <c:pt idx="4714" formatCode="General">
                  <c:v>0.52945382584877598</c:v>
                </c:pt>
                <c:pt idx="4715" formatCode="General">
                  <c:v>0.52945668523848599</c:v>
                </c:pt>
                <c:pt idx="4716" formatCode="General">
                  <c:v>0.52945954486588198</c:v>
                </c:pt>
                <c:pt idx="4717" formatCode="General">
                  <c:v>0.52946240473097095</c:v>
                </c:pt>
                <c:pt idx="4718" formatCode="General">
                  <c:v>0.52946526483376</c:v>
                </c:pt>
                <c:pt idx="4719" formatCode="General">
                  <c:v>0.52946871416082197</c:v>
                </c:pt>
                <c:pt idx="4720" formatCode="General">
                  <c:v>0.52947261599849504</c:v>
                </c:pt>
                <c:pt idx="4721" formatCode="General">
                  <c:v>0.52947651809350404</c:v>
                </c:pt>
                <c:pt idx="4722" formatCode="General">
                  <c:v>0.52948042044584598</c:v>
                </c:pt>
                <c:pt idx="4723" formatCode="General">
                  <c:v>0.52948432305551696</c:v>
                </c:pt>
                <c:pt idx="4724" formatCode="General">
                  <c:v>0.52948822592251299</c:v>
                </c:pt>
                <c:pt idx="4725" formatCode="General">
                  <c:v>0.52949212904682996</c:v>
                </c:pt>
                <c:pt idx="4726" formatCode="General">
                  <c:v>0.52949603242846499</c:v>
                </c:pt>
                <c:pt idx="4727" formatCode="General">
                  <c:v>0.52949993606741297</c:v>
                </c:pt>
                <c:pt idx="4728" formatCode="General">
                  <c:v>0.52950449959970403</c:v>
                </c:pt>
                <c:pt idx="4729" formatCode="General">
                  <c:v>0.52950979328734504</c:v>
                </c:pt>
                <c:pt idx="4730" formatCode="General">
                  <c:v>0.52951508735152997</c:v>
                </c:pt>
                <c:pt idx="4731" formatCode="General">
                  <c:v>0.52952038179221605</c:v>
                </c:pt>
                <c:pt idx="4732" formatCode="General">
                  <c:v>0.52952567660935801</c:v>
                </c:pt>
                <c:pt idx="4733" formatCode="General">
                  <c:v>0.52953097180291198</c:v>
                </c:pt>
                <c:pt idx="4734" formatCode="General">
                  <c:v>0.52953626737283299</c:v>
                </c:pt>
                <c:pt idx="4735" formatCode="General">
                  <c:v>0.52954156331907698</c:v>
                </c:pt>
                <c:pt idx="4736" formatCode="General">
                  <c:v>0.52954685964159898</c:v>
                </c:pt>
                <c:pt idx="4737" formatCode="General">
                  <c:v>0.52955215634035702</c:v>
                </c:pt>
                <c:pt idx="4738" formatCode="General">
                  <c:v>0.52955745341530303</c:v>
                </c:pt>
                <c:pt idx="4739" formatCode="General">
                  <c:v>0.52956275086639604</c:v>
                </c:pt>
                <c:pt idx="4740" formatCode="General">
                  <c:v>0.52956804869358898</c:v>
                </c:pt>
                <c:pt idx="4741" formatCode="General">
                  <c:v>0.52957334689683899</c:v>
                </c:pt>
                <c:pt idx="4742" formatCode="General">
                  <c:v>0.52957864547610201</c:v>
                </c:pt>
                <c:pt idx="4743" formatCode="General">
                  <c:v>0.52958394443133205</c:v>
                </c:pt>
                <c:pt idx="4744" formatCode="General">
                  <c:v>0.52958924376248495</c:v>
                </c:pt>
                <c:pt idx="4745" formatCode="General">
                  <c:v>0.52959454346951795</c:v>
                </c:pt>
                <c:pt idx="4746" formatCode="General">
                  <c:v>0.52959984355238399</c:v>
                </c:pt>
                <c:pt idx="4747" formatCode="General">
                  <c:v>0.52960514401104097</c:v>
                </c:pt>
                <c:pt idx="4748" formatCode="General">
                  <c:v>0.52961044484544295</c:v>
                </c:pt>
                <c:pt idx="4749" formatCode="General">
                  <c:v>0.52961574605554496</c:v>
                </c:pt>
                <c:pt idx="4750" formatCode="General">
                  <c:v>0.52962104764130402</c:v>
                </c:pt>
                <c:pt idx="4751" formatCode="General">
                  <c:v>0.52962634960267396</c:v>
                </c:pt>
                <c:pt idx="4752" formatCode="General">
                  <c:v>0.52963165193961204</c:v>
                </c:pt>
                <c:pt idx="4753" formatCode="General">
                  <c:v>0.52963695465207095</c:v>
                </c:pt>
                <c:pt idx="4754" formatCode="General">
                  <c:v>0.52964225774000895</c:v>
                </c:pt>
                <c:pt idx="4755" formatCode="General">
                  <c:v>0.52964756120337997</c:v>
                </c:pt>
                <c:pt idx="4756" formatCode="General">
                  <c:v>0.52965286504214004</c:v>
                </c:pt>
                <c:pt idx="4757" formatCode="General">
                  <c:v>0.52965816925624398</c:v>
                </c:pt>
                <c:pt idx="4758" formatCode="General">
                  <c:v>0.52966347384564705</c:v>
                </c:pt>
                <c:pt idx="4759" formatCode="General">
                  <c:v>0.52966877881030405</c:v>
                </c:pt>
                <c:pt idx="4760" formatCode="General">
                  <c:v>0.52967408415017203</c:v>
                </c:pt>
                <c:pt idx="4761" formatCode="General">
                  <c:v>0.52967938986520502</c:v>
                </c:pt>
                <c:pt idx="4762" formatCode="General">
                  <c:v>0.52968469595535805</c:v>
                </c:pt>
                <c:pt idx="4763" formatCode="General">
                  <c:v>0.52969000242058795</c:v>
                </c:pt>
                <c:pt idx="4764" formatCode="General">
                  <c:v>0.52969530926084796</c:v>
                </c:pt>
                <c:pt idx="4765" formatCode="General">
                  <c:v>0.52970061647609501</c:v>
                </c:pt>
                <c:pt idx="4766" formatCode="General">
                  <c:v>0.52970592406628303</c:v>
                </c:pt>
                <c:pt idx="4767" formatCode="General">
                  <c:v>0.52971123203136805</c:v>
                </c:pt>
                <c:pt idx="4768" formatCode="General">
                  <c:v>0.529716540371305</c:v>
                </c:pt>
                <c:pt idx="4769" formatCode="General">
                  <c:v>0.52972184908604902</c:v>
                </c:pt>
                <c:pt idx="4770" formatCode="General">
                  <c:v>0.52972715817555505</c:v>
                </c:pt>
                <c:pt idx="4771" formatCode="General">
                  <c:v>0.52973246763977899</c:v>
                </c:pt>
                <c:pt idx="4772" formatCode="General">
                  <c:v>0.52973777747867601</c:v>
                </c:pt>
                <c:pt idx="4773" formatCode="General">
                  <c:v>0.52974308769220002</c:v>
                </c:pt>
                <c:pt idx="4774" formatCode="General">
                  <c:v>0.52974839828030795</c:v>
                </c:pt>
                <c:pt idx="4775" formatCode="General">
                  <c:v>0.52975370924295295</c:v>
                </c:pt>
                <c:pt idx="4776" formatCode="General">
                  <c:v>0.52975902058009094</c:v>
                </c:pt>
                <c:pt idx="4777" formatCode="General">
                  <c:v>0.52976433229167796</c:v>
                </c:pt>
                <c:pt idx="4778" formatCode="General">
                  <c:v>0.52976964437766805</c:v>
                </c:pt>
                <c:pt idx="4779" formatCode="General">
                  <c:v>0.52977495683801601</c:v>
                </c:pt>
                <c:pt idx="4780" formatCode="General">
                  <c:v>0.52978026967267799</c:v>
                </c:pt>
                <c:pt idx="4781" formatCode="General">
                  <c:v>0.52978558288160804</c:v>
                </c:pt>
                <c:pt idx="4782" formatCode="General">
                  <c:v>0.52979089646476196</c:v>
                </c:pt>
                <c:pt idx="4783" formatCode="General">
                  <c:v>0.52979621042209402</c:v>
                </c:pt>
                <c:pt idx="4784" formatCode="General">
                  <c:v>0.52980152475355902</c:v>
                </c:pt>
                <c:pt idx="4785" formatCode="General">
                  <c:v>0.529806839459113</c:v>
                </c:pt>
                <c:pt idx="4786" formatCode="General">
                  <c:v>0.529812154538709</c:v>
                </c:pt>
                <c:pt idx="4787" formatCode="General">
                  <c:v>0.52981746999230495</c:v>
                </c:pt>
                <c:pt idx="4788" formatCode="General">
                  <c:v>0.52982278581985398</c:v>
                </c:pt>
                <c:pt idx="4789" formatCode="General">
                  <c:v>0.52982810202131003</c:v>
                </c:pt>
                <c:pt idx="4790" formatCode="General">
                  <c:v>0.52983341859663002</c:v>
                </c:pt>
                <c:pt idx="4791" formatCode="General">
                  <c:v>0.52983873554576799</c:v>
                </c:pt>
                <c:pt idx="4792" formatCode="General">
                  <c:v>0.52984405286867797</c:v>
                </c:pt>
                <c:pt idx="4793" formatCode="General">
                  <c:v>0.529849370565317</c:v>
                </c:pt>
                <c:pt idx="4794" formatCode="General">
                  <c:v>0.529854688635638</c:v>
                </c:pt>
                <c:pt idx="4795" formatCode="General">
                  <c:v>0.52986000707959602</c:v>
                </c:pt>
                <c:pt idx="4796" formatCode="General">
                  <c:v>0.52986532589714597</c:v>
                </c:pt>
                <c:pt idx="4797" formatCode="General">
                  <c:v>0.529870645088244</c:v>
                </c:pt>
                <c:pt idx="4798" formatCode="General">
                  <c:v>0.52987596465284403</c:v>
                </c:pt>
                <c:pt idx="4799" formatCode="General">
                  <c:v>0.529881257446849</c:v>
                </c:pt>
                <c:pt idx="4800" formatCode="General">
                  <c:v>0.52988652507314205</c:v>
                </c:pt>
                <c:pt idx="4801" formatCode="General">
                  <c:v>0.52989179308100798</c:v>
                </c:pt>
                <c:pt idx="4802" formatCode="General">
                  <c:v>0.52989706147040205</c:v>
                </c:pt>
                <c:pt idx="4803" formatCode="General">
                  <c:v>0.52990233024127897</c:v>
                </c:pt>
                <c:pt idx="4804" formatCode="General">
                  <c:v>0.529907599393595</c:v>
                </c:pt>
                <c:pt idx="4805" formatCode="General">
                  <c:v>0.52991286892730305</c:v>
                </c:pt>
                <c:pt idx="4806" formatCode="General">
                  <c:v>0.52991813884236005</c:v>
                </c:pt>
                <c:pt idx="4807" formatCode="General">
                  <c:v>0.52992340913872005</c:v>
                </c:pt>
                <c:pt idx="4808" formatCode="General">
                  <c:v>0.52992867981633696</c:v>
                </c:pt>
                <c:pt idx="4809" formatCode="General">
                  <c:v>0.52993395087516704</c:v>
                </c:pt>
                <c:pt idx="4810" formatCode="General">
                  <c:v>0.52993922231516499</c:v>
                </c:pt>
                <c:pt idx="4811" formatCode="General">
                  <c:v>0.52994449413628597</c:v>
                </c:pt>
                <c:pt idx="4812" formatCode="General">
                  <c:v>0.52994976633848401</c:v>
                </c:pt>
                <c:pt idx="4813" formatCode="General">
                  <c:v>0.52995503892171503</c:v>
                </c:pt>
                <c:pt idx="4814" formatCode="General">
                  <c:v>0.52996031188593196</c:v>
                </c:pt>
                <c:pt idx="4815" formatCode="General">
                  <c:v>0.52996558523109205</c:v>
                </c:pt>
                <c:pt idx="4816" formatCode="General">
                  <c:v>0.52997085895714802</c:v>
                </c:pt>
                <c:pt idx="4817" formatCode="General">
                  <c:v>0.529976133064056</c:v>
                </c:pt>
                <c:pt idx="4818" formatCode="General">
                  <c:v>0.52998140755177103</c:v>
                </c:pt>
                <c:pt idx="4819" formatCode="General">
                  <c:v>0.52998668242024705</c:v>
                </c:pt>
                <c:pt idx="4820" formatCode="General">
                  <c:v>0.52999195766943796</c:v>
                </c:pt>
                <c:pt idx="4821" formatCode="General">
                  <c:v>0.52999723329930004</c:v>
                </c:pt>
                <c:pt idx="4822" formatCode="General">
                  <c:v>0.53000250930978798</c:v>
                </c:pt>
                <c:pt idx="4823" formatCode="General">
                  <c:v>0.53000778561734296</c:v>
                </c:pt>
                <c:pt idx="4824" formatCode="General">
                  <c:v>0.53001305825718303</c:v>
                </c:pt>
                <c:pt idx="4825" formatCode="General">
                  <c:v>0.53001830753676804</c:v>
                </c:pt>
                <c:pt idx="4826" formatCode="General">
                  <c:v>0.53002354960842302</c:v>
                </c:pt>
                <c:pt idx="4827" formatCode="General">
                  <c:v>0.53002879207127795</c:v>
                </c:pt>
                <c:pt idx="4828" formatCode="General">
                  <c:v>0.530034034925286</c:v>
                </c:pt>
                <c:pt idx="4829" formatCode="General">
                  <c:v>0.53003927817039798</c:v>
                </c:pt>
                <c:pt idx="4830" formatCode="General">
                  <c:v>0.53004452180656503</c:v>
                </c:pt>
                <c:pt idx="4831" formatCode="General">
                  <c:v>0.53004976583373897</c:v>
                </c:pt>
                <c:pt idx="4832" formatCode="General">
                  <c:v>0.53005501025187196</c:v>
                </c:pt>
                <c:pt idx="4833" formatCode="General">
                  <c:v>0.53006025506091503</c:v>
                </c:pt>
                <c:pt idx="4834" formatCode="General">
                  <c:v>0.53006550026082</c:v>
                </c:pt>
                <c:pt idx="4835" formatCode="General">
                  <c:v>0.53007074585153902</c:v>
                </c:pt>
                <c:pt idx="4836" formatCode="General">
                  <c:v>0.53007599183302201</c:v>
                </c:pt>
                <c:pt idx="4837" formatCode="General">
                  <c:v>0.53008123820522202</c:v>
                </c:pt>
                <c:pt idx="4838" formatCode="General">
                  <c:v>0.53008628707467198</c:v>
                </c:pt>
                <c:pt idx="4839" formatCode="General">
                  <c:v>0.53009130905475899</c:v>
                </c:pt>
                <c:pt idx="4840" formatCode="General">
                  <c:v>0.53009633144215196</c:v>
                </c:pt>
                <c:pt idx="4841" formatCode="General">
                  <c:v>0.53010135423687299</c:v>
                </c:pt>
                <c:pt idx="4842" formatCode="General">
                  <c:v>0.53010637743894096</c:v>
                </c:pt>
                <c:pt idx="4843" formatCode="General">
                  <c:v>0.53011140104837395</c:v>
                </c:pt>
                <c:pt idx="4844" formatCode="General">
                  <c:v>0.53011642506519396</c:v>
                </c:pt>
                <c:pt idx="4845" formatCode="General">
                  <c:v>0.53012144948941797</c:v>
                </c:pt>
                <c:pt idx="4846" formatCode="General">
                  <c:v>0.53012647432106796</c:v>
                </c:pt>
                <c:pt idx="4847" formatCode="General">
                  <c:v>0.53013149956016203</c:v>
                </c:pt>
                <c:pt idx="4848" formatCode="General">
                  <c:v>0.53013652520672006</c:v>
                </c:pt>
                <c:pt idx="4849" formatCode="General">
                  <c:v>0.53014155126076101</c:v>
                </c:pt>
                <c:pt idx="4850" formatCode="General">
                  <c:v>0.530146577722304</c:v>
                </c:pt>
                <c:pt idx="4851" formatCode="General">
                  <c:v>0.53015160459137001</c:v>
                </c:pt>
                <c:pt idx="4852" formatCode="General">
                  <c:v>0.53015663186797701</c:v>
                </c:pt>
                <c:pt idx="4853" formatCode="General">
                  <c:v>0.530161659552145</c:v>
                </c:pt>
                <c:pt idx="4854" formatCode="General">
                  <c:v>0.53016668764389296</c:v>
                </c:pt>
                <c:pt idx="4855" formatCode="General">
                  <c:v>0.53017171614323999</c:v>
                </c:pt>
                <c:pt idx="4856" formatCode="General">
                  <c:v>0.53017674505020596</c:v>
                </c:pt>
                <c:pt idx="4857" formatCode="General">
                  <c:v>0.53018177436480995</c:v>
                </c:pt>
                <c:pt idx="4858" formatCode="General">
                  <c:v>0.53018680408707197</c:v>
                </c:pt>
                <c:pt idx="4859" formatCode="General">
                  <c:v>0.53019183421700999</c:v>
                </c:pt>
                <c:pt idx="4860" formatCode="General">
                  <c:v>0.530196864754643</c:v>
                </c:pt>
                <c:pt idx="4861" formatCode="General">
                  <c:v>0.53020189569999099</c:v>
                </c:pt>
                <c:pt idx="4862" formatCode="General">
                  <c:v>0.53020685389544198</c:v>
                </c:pt>
                <c:pt idx="4863" formatCode="General">
                  <c:v>0.53021169509561605</c:v>
                </c:pt>
                <c:pt idx="4864" formatCode="General">
                  <c:v>0.53021653675301805</c:v>
                </c:pt>
                <c:pt idx="4865" formatCode="General">
                  <c:v>0.53022137886766096</c:v>
                </c:pt>
                <c:pt idx="4866" formatCode="General">
                  <c:v>0.53022622143956</c:v>
                </c:pt>
                <c:pt idx="4867" formatCode="General">
                  <c:v>0.53023106446872903</c:v>
                </c:pt>
                <c:pt idx="4868" formatCode="General">
                  <c:v>0.53023590795518205</c:v>
                </c:pt>
                <c:pt idx="4869" formatCode="General">
                  <c:v>0.53024075189893305</c:v>
                </c:pt>
                <c:pt idx="4870" formatCode="General">
                  <c:v>0.53024559629999601</c:v>
                </c:pt>
                <c:pt idx="4871" formatCode="General">
                  <c:v>0.53025044115838504</c:v>
                </c:pt>
                <c:pt idx="4872" formatCode="General">
                  <c:v>0.53025528647411302</c:v>
                </c:pt>
                <c:pt idx="4873" formatCode="General">
                  <c:v>0.53026013224719604</c:v>
                </c:pt>
                <c:pt idx="4874" formatCode="General">
                  <c:v>0.53026497847764498</c:v>
                </c:pt>
                <c:pt idx="4875" formatCode="General">
                  <c:v>0.53026982516547605</c:v>
                </c:pt>
                <c:pt idx="4876" formatCode="General">
                  <c:v>0.53027467231070302</c:v>
                </c:pt>
                <c:pt idx="4877" formatCode="General">
                  <c:v>0.53027951991333799</c:v>
                </c:pt>
                <c:pt idx="4878" formatCode="General">
                  <c:v>0.53028436797339495</c:v>
                </c:pt>
                <c:pt idx="4879" formatCode="General">
                  <c:v>0.530289216490889</c:v>
                </c:pt>
                <c:pt idx="4880" formatCode="General">
                  <c:v>0.53029406546583302</c:v>
                </c:pt>
                <c:pt idx="4881" formatCode="General">
                  <c:v>0.53029891489824099</c:v>
                </c:pt>
                <c:pt idx="4882" formatCode="General">
                  <c:v>0.53030376478812602</c:v>
                </c:pt>
                <c:pt idx="4883" formatCode="General">
                  <c:v>0.53030861513550098</c:v>
                </c:pt>
                <c:pt idx="4884" formatCode="General">
                  <c:v>0.53031346594038098</c:v>
                </c:pt>
                <c:pt idx="4885" formatCode="General">
                  <c:v>0.530318317202779</c:v>
                </c:pt>
                <c:pt idx="4886" formatCode="General">
                  <c:v>0.53032316892270803</c:v>
                </c:pt>
                <c:pt idx="4887" formatCode="General">
                  <c:v>0.53032802110018196</c:v>
                </c:pt>
                <c:pt idx="4888" formatCode="General">
                  <c:v>0.53033287373521398</c:v>
                </c:pt>
                <c:pt idx="4889" formatCode="General">
                  <c:v>0.53033772682781799</c:v>
                </c:pt>
                <c:pt idx="4890" formatCode="General">
                  <c:v>0.53034258037800697</c:v>
                </c:pt>
                <c:pt idx="4891" formatCode="General">
                  <c:v>0.53034743438579401</c:v>
                </c:pt>
                <c:pt idx="4892" formatCode="General">
                  <c:v>0.53035228885119301</c:v>
                </c:pt>
                <c:pt idx="4893" formatCode="General">
                  <c:v>0.53035714377421606</c:v>
                </c:pt>
                <c:pt idx="4894" formatCode="General">
                  <c:v>0.53036199915487803</c:v>
                </c:pt>
                <c:pt idx="4895" formatCode="General">
                  <c:v>0.53036685499319203</c:v>
                </c:pt>
                <c:pt idx="4896" formatCode="General">
                  <c:v>0.53037171128917004</c:v>
                </c:pt>
                <c:pt idx="4897" formatCode="General">
                  <c:v>0.53037656804282496</c:v>
                </c:pt>
                <c:pt idx="4898" formatCode="General">
                  <c:v>0.53038142525417198</c:v>
                </c:pt>
                <c:pt idx="4899" formatCode="General">
                  <c:v>0.53038628292322199</c:v>
                </c:pt>
                <c:pt idx="4900" formatCode="General">
                  <c:v>0.53039114104998897</c:v>
                </c:pt>
                <c:pt idx="4901" formatCode="General">
                  <c:v>0.53039599963448703</c:v>
                </c:pt>
                <c:pt idx="4902" formatCode="General">
                  <c:v>0.53040085867672804</c:v>
                </c:pt>
                <c:pt idx="4903" formatCode="General">
                  <c:v>0.53040571817672399</c:v>
                </c:pt>
                <c:pt idx="4904" formatCode="General">
                  <c:v>0.53041057813449</c:v>
                </c:pt>
                <c:pt idx="4905" formatCode="General">
                  <c:v>0.53041543855003703</c:v>
                </c:pt>
                <c:pt idx="4906" formatCode="General">
                  <c:v>0.53042048757877902</c:v>
                </c:pt>
                <c:pt idx="4907" formatCode="General">
                  <c:v>0.53042577226774901</c:v>
                </c:pt>
                <c:pt idx="4908" formatCode="General">
                  <c:v>0.53043105742583097</c:v>
                </c:pt>
                <c:pt idx="4909" formatCode="General">
                  <c:v>0.53043634305301801</c:v>
                </c:pt>
                <c:pt idx="4910" formatCode="General">
                  <c:v>0.53044162914930404</c:v>
                </c:pt>
                <c:pt idx="4911" formatCode="General">
                  <c:v>0.53044691571468405</c:v>
                </c:pt>
                <c:pt idx="4912" formatCode="General">
                  <c:v>0.53045220274915095</c:v>
                </c:pt>
                <c:pt idx="4913" formatCode="General">
                  <c:v>0.53045749025269795</c:v>
                </c:pt>
                <c:pt idx="4914" formatCode="General">
                  <c:v>0.53046277822531995</c:v>
                </c:pt>
                <c:pt idx="4915" formatCode="General">
                  <c:v>0.53046806666700896</c:v>
                </c:pt>
                <c:pt idx="4916" formatCode="General">
                  <c:v>0.53047335557776099</c:v>
                </c:pt>
                <c:pt idx="4917" formatCode="General">
                  <c:v>0.53047864495756802</c:v>
                </c:pt>
                <c:pt idx="4918" formatCode="General">
                  <c:v>0.53048393480642397</c:v>
                </c:pt>
                <c:pt idx="4919" formatCode="General">
                  <c:v>0.53048922512432195</c:v>
                </c:pt>
                <c:pt idx="4920" formatCode="General">
                  <c:v>0.53049451591125596</c:v>
                </c:pt>
                <c:pt idx="4921" formatCode="General">
                  <c:v>0.53049980716721901</c:v>
                </c:pt>
                <c:pt idx="4922" formatCode="General">
                  <c:v>0.53050509889220598</c:v>
                </c:pt>
                <c:pt idx="4923" formatCode="General">
                  <c:v>0.53051039108620901</c:v>
                </c:pt>
                <c:pt idx="4924" formatCode="General">
                  <c:v>0.53051568374922098</c:v>
                </c:pt>
                <c:pt idx="4925" formatCode="General">
                  <c:v>0.53052097688123701</c:v>
                </c:pt>
                <c:pt idx="4926" formatCode="General">
                  <c:v>0.53052627048224898</c:v>
                </c:pt>
                <c:pt idx="4927" formatCode="General">
                  <c:v>0.53053156455225103</c:v>
                </c:pt>
                <c:pt idx="4928" formatCode="General">
                  <c:v>0.53053685909123505</c:v>
                </c:pt>
                <c:pt idx="4929" formatCode="General">
                  <c:v>0.53054215409919603</c:v>
                </c:pt>
                <c:pt idx="4930" formatCode="General">
                  <c:v>0.53054744957612598</c:v>
                </c:pt>
                <c:pt idx="4931" formatCode="General">
                  <c:v>0.53055274552201903</c:v>
                </c:pt>
                <c:pt idx="4932" formatCode="General">
                  <c:v>0.53055804193686695</c:v>
                </c:pt>
                <c:pt idx="4933" formatCode="General">
                  <c:v>0.53056333882066298</c:v>
                </c:pt>
                <c:pt idx="4934" formatCode="General">
                  <c:v>0.530568636173402</c:v>
                </c:pt>
                <c:pt idx="4935" formatCode="General">
                  <c:v>0.53057393399507602</c:v>
                </c:pt>
                <c:pt idx="4936" formatCode="General">
                  <c:v>0.53057923228567705</c:v>
                </c:pt>
                <c:pt idx="4937" formatCode="General">
                  <c:v>0.53058453104519898</c:v>
                </c:pt>
                <c:pt idx="4938" formatCode="General">
                  <c:v>0.53058983027363504</c:v>
                </c:pt>
                <c:pt idx="4939" formatCode="General">
                  <c:v>0.53059512997097702</c:v>
                </c:pt>
                <c:pt idx="4940" formatCode="General">
                  <c:v>0.53060043013721903</c:v>
                </c:pt>
                <c:pt idx="4941" formatCode="General">
                  <c:v>0.53060573077235296</c:v>
                </c:pt>
                <c:pt idx="4942" formatCode="General">
                  <c:v>0.53061103187637204</c:v>
                </c:pt>
                <c:pt idx="4943" formatCode="General">
                  <c:v>0.53061633344926895</c:v>
                </c:pt>
                <c:pt idx="4944" formatCode="General">
                  <c:v>0.53062163549103702</c:v>
                </c:pt>
                <c:pt idx="4945" formatCode="General">
                  <c:v>0.53062693800166805</c:v>
                </c:pt>
                <c:pt idx="4946" formatCode="General">
                  <c:v>0.53063249065064699</c:v>
                </c:pt>
                <c:pt idx="4947" formatCode="General">
                  <c:v>0.53063825179708701</c:v>
                </c:pt>
                <c:pt idx="4948" formatCode="General">
                  <c:v>0.53064401337445799</c:v>
                </c:pt>
                <c:pt idx="4949" formatCode="General">
                  <c:v>0.53064977538274705</c:v>
                </c:pt>
                <c:pt idx="4950" formatCode="General">
                  <c:v>0.53065553782194397</c:v>
                </c:pt>
                <c:pt idx="4951" formatCode="General">
                  <c:v>0.53066130069203599</c:v>
                </c:pt>
                <c:pt idx="4952" formatCode="General">
                  <c:v>0.530667063993012</c:v>
                </c:pt>
                <c:pt idx="4953" formatCode="General">
                  <c:v>0.53067282772486102</c:v>
                </c:pt>
                <c:pt idx="4954" formatCode="General">
                  <c:v>0.53067859188757105</c:v>
                </c:pt>
                <c:pt idx="4955" formatCode="General">
                  <c:v>0.53068435648112999</c:v>
                </c:pt>
                <c:pt idx="4956" formatCode="General">
                  <c:v>0.53069012150552597</c:v>
                </c:pt>
                <c:pt idx="4957" formatCode="General">
                  <c:v>0.53069588696074899</c:v>
                </c:pt>
                <c:pt idx="4958" formatCode="General">
                  <c:v>0.53070165284678605</c:v>
                </c:pt>
                <c:pt idx="4959" formatCode="General">
                  <c:v>0.53070741916362496</c:v>
                </c:pt>
                <c:pt idx="4960" formatCode="General">
                  <c:v>0.53071318591125505</c:v>
                </c:pt>
                <c:pt idx="4961" formatCode="General">
                  <c:v>0.53071895308966399</c:v>
                </c:pt>
                <c:pt idx="4962" formatCode="General">
                  <c:v>0.53072472069884002</c:v>
                </c:pt>
                <c:pt idx="4963" formatCode="General">
                  <c:v>0.53073048873877104</c:v>
                </c:pt>
                <c:pt idx="4964" formatCode="General">
                  <c:v>0.53073625720944595</c:v>
                </c:pt>
                <c:pt idx="4965" formatCode="General">
                  <c:v>0.53074202611085197</c:v>
                </c:pt>
                <c:pt idx="4966" formatCode="General">
                  <c:v>0.53074779544297701</c:v>
                </c:pt>
                <c:pt idx="4967" formatCode="General">
                  <c:v>0.53075356520580996</c:v>
                </c:pt>
                <c:pt idx="4968" formatCode="General">
                  <c:v>0.53075933539933795</c:v>
                </c:pt>
                <c:pt idx="4969" formatCode="General">
                  <c:v>0.53076510602354998</c:v>
                </c:pt>
                <c:pt idx="4970" formatCode="General">
                  <c:v>0.53077087707843396</c:v>
                </c:pt>
                <c:pt idx="4971" formatCode="General">
                  <c:v>0.53077664856397599</c:v>
                </c:pt>
                <c:pt idx="4972" formatCode="General">
                  <c:v>0.53078242048016699</c:v>
                </c:pt>
                <c:pt idx="4973" formatCode="General">
                  <c:v>0.53078819282699197</c:v>
                </c:pt>
                <c:pt idx="4974" formatCode="General">
                  <c:v>0.53079396560444003</c:v>
                </c:pt>
                <c:pt idx="4975" formatCode="General">
                  <c:v>0.53079917313564295</c:v>
                </c:pt>
                <c:pt idx="4976" formatCode="General">
                  <c:v>0.53080420011034002</c:v>
                </c:pt>
                <c:pt idx="4977" formatCode="General">
                  <c:v>0.53080922754918902</c:v>
                </c:pt>
                <c:pt idx="4978" formatCode="General">
                  <c:v>0.53081425545219396</c:v>
                </c:pt>
                <c:pt idx="4979" formatCode="General">
                  <c:v>0.53081928381935795</c:v>
                </c:pt>
                <c:pt idx="4980" formatCode="General">
                  <c:v>0.53082435473440603</c:v>
                </c:pt>
                <c:pt idx="4981" formatCode="General">
                  <c:v>0.53082959232562399</c:v>
                </c:pt>
                <c:pt idx="4982" formatCode="General">
                  <c:v>0.530834830349872</c:v>
                </c:pt>
                <c:pt idx="4983" formatCode="General">
                  <c:v>0.53084006880712198</c:v>
                </c:pt>
                <c:pt idx="4984" formatCode="General">
                  <c:v>0.53084530769734495</c:v>
                </c:pt>
                <c:pt idx="4985" formatCode="General">
                  <c:v>0.53085054702051204</c:v>
                </c:pt>
                <c:pt idx="4986" formatCode="General">
                  <c:v>0.53085578677659495</c:v>
                </c:pt>
                <c:pt idx="4987" formatCode="General">
                  <c:v>0.53086102696556603</c:v>
                </c:pt>
                <c:pt idx="4988" formatCode="General">
                  <c:v>0.53086617961565596</c:v>
                </c:pt>
                <c:pt idx="4989" formatCode="General">
                  <c:v>0.53087118525302202</c:v>
                </c:pt>
                <c:pt idx="4990" formatCode="General">
                  <c:v>0.53087619127450003</c:v>
                </c:pt>
                <c:pt idx="4991" formatCode="General">
                  <c:v>0.53088119768007203</c:v>
                </c:pt>
                <c:pt idx="4992" formatCode="General">
                  <c:v>0.53088620446971901</c:v>
                </c:pt>
                <c:pt idx="4993" formatCode="General">
                  <c:v>0.53089121164342201</c:v>
                </c:pt>
                <c:pt idx="4994" formatCode="General">
                  <c:v>0.53089621920116403</c:v>
                </c:pt>
                <c:pt idx="4995" formatCode="General">
                  <c:v>0.53090122714292398</c:v>
                </c:pt>
                <c:pt idx="4996" formatCode="General">
                  <c:v>0.53090623546868598</c:v>
                </c:pt>
                <c:pt idx="4997" formatCode="General">
                  <c:v>0.53091124417842905</c:v>
                </c:pt>
                <c:pt idx="4998" formatCode="General">
                  <c:v>0.53091625327213499</c:v>
                </c:pt>
                <c:pt idx="4999" formatCode="General">
                  <c:v>0.53092126274978602</c:v>
                </c:pt>
                <c:pt idx="5000" formatCode="General">
                  <c:v>0.53092627261136205</c:v>
                </c:pt>
                <c:pt idx="5001" formatCode="General">
                  <c:v>0.53093128285684499</c:v>
                </c:pt>
                <c:pt idx="5002" formatCode="General">
                  <c:v>0.53093629348621596</c:v>
                </c:pt>
                <c:pt idx="5003" formatCode="General">
                  <c:v>0.53094130449945498</c:v>
                </c:pt>
                <c:pt idx="5004" formatCode="General">
                  <c:v>0.53094631589654595</c:v>
                </c:pt>
                <c:pt idx="5005" formatCode="General">
                  <c:v>0.530951327677467</c:v>
                </c:pt>
                <c:pt idx="5006" formatCode="General">
                  <c:v>0.53095633984220103</c:v>
                </c:pt>
                <c:pt idx="5007" formatCode="General">
                  <c:v>0.53096135239072895</c:v>
                </c:pt>
                <c:pt idx="5008" formatCode="General">
                  <c:v>0.53096636532303099</c:v>
                </c:pt>
                <c:pt idx="5009" formatCode="General">
                  <c:v>0.53097137863908905</c:v>
                </c:pt>
                <c:pt idx="5010" formatCode="General">
                  <c:v>0.53097639233888305</c:v>
                </c:pt>
                <c:pt idx="5011" formatCode="General">
                  <c:v>0.530981406422396</c:v>
                </c:pt>
                <c:pt idx="5012" formatCode="General">
                  <c:v>0.53098642088960701</c:v>
                </c:pt>
                <c:pt idx="5013" formatCode="General">
                  <c:v>0.53099143574049701</c:v>
                </c:pt>
                <c:pt idx="5014" formatCode="General">
                  <c:v>0.530996450975048</c:v>
                </c:pt>
                <c:pt idx="5015" formatCode="General">
                  <c:v>0.53100146659324099</c:v>
                </c:pt>
                <c:pt idx="5016" formatCode="General">
                  <c:v>0.53100648259505601</c:v>
                </c:pt>
                <c:pt idx="5017" formatCode="General">
                  <c:v>0.53101149898047395</c:v>
                </c:pt>
                <c:pt idx="5018" formatCode="General">
                  <c:v>0.53101651574947595</c:v>
                </c:pt>
                <c:pt idx="5019" formatCode="General">
                  <c:v>0.53102153290204401</c:v>
                </c:pt>
                <c:pt idx="5020" formatCode="General">
                  <c:v>0.53102655043815705</c:v>
                </c:pt>
                <c:pt idx="5021" formatCode="General">
                  <c:v>0.53103156835779697</c:v>
                </c:pt>
                <c:pt idx="5022" formatCode="General">
                  <c:v>0.531036586660943</c:v>
                </c:pt>
                <c:pt idx="5023" formatCode="General">
                  <c:v>0.53104160534757905</c:v>
                </c:pt>
                <c:pt idx="5024" formatCode="General">
                  <c:v>0.53104662441768302</c:v>
                </c:pt>
                <c:pt idx="5025" formatCode="General">
                  <c:v>0.53105164387123605</c:v>
                </c:pt>
                <c:pt idx="5026" formatCode="General">
                  <c:v>0.53105666370822002</c:v>
                </c:pt>
                <c:pt idx="5027" formatCode="General">
                  <c:v>0.53106168392861497</c:v>
                </c:pt>
                <c:pt idx="5028" formatCode="General">
                  <c:v>0.53106670453240101</c:v>
                </c:pt>
                <c:pt idx="5029" formatCode="General">
                  <c:v>0.53107172551955995</c:v>
                </c:pt>
                <c:pt idx="5030" formatCode="General">
                  <c:v>0.53107674689007101</c:v>
                </c:pt>
                <c:pt idx="5031" formatCode="General">
                  <c:v>0.53108176864391599</c:v>
                </c:pt>
                <c:pt idx="5032" formatCode="General">
                  <c:v>0.53108679078107501</c:v>
                </c:pt>
                <c:pt idx="5033" formatCode="General">
                  <c:v>0.53109181330152799</c:v>
                </c:pt>
                <c:pt idx="5034" formatCode="General">
                  <c:v>0.53109683620525605</c:v>
                </c:pt>
                <c:pt idx="5035" formatCode="General">
                  <c:v>0.53110185949224098</c:v>
                </c:pt>
                <c:pt idx="5036" formatCode="General">
                  <c:v>0.53110688316246102</c:v>
                </c:pt>
                <c:pt idx="5037" formatCode="General">
                  <c:v>0.53111190721589696</c:v>
                </c:pt>
                <c:pt idx="5038" formatCode="General">
                  <c:v>0.53111693165253104</c:v>
                </c:pt>
                <c:pt idx="5039" formatCode="General">
                  <c:v>0.53112195647234195</c:v>
                </c:pt>
                <c:pt idx="5040" formatCode="General">
                  <c:v>0.53112698167531103</c:v>
                </c:pt>
                <c:pt idx="5041" formatCode="General">
                  <c:v>0.53113200726141896</c:v>
                </c:pt>
                <c:pt idx="5042" formatCode="General">
                  <c:v>0.53113703323064498</c:v>
                </c:pt>
                <c:pt idx="5043" formatCode="General">
                  <c:v>0.53114205958297001</c:v>
                </c:pt>
                <c:pt idx="5044" formatCode="General">
                  <c:v>0.53114708631837404</c:v>
                </c:pt>
                <c:pt idx="5045" formatCode="General">
                  <c:v>0.53115211343683799</c:v>
                </c:pt>
                <c:pt idx="5046" formatCode="General">
                  <c:v>0.53115714093834199</c:v>
                </c:pt>
                <c:pt idx="5047" formatCode="General">
                  <c:v>0.53116216882286604</c:v>
                </c:pt>
                <c:pt idx="5048" formatCode="General">
                  <c:v>0.53116719709038995</c:v>
                </c:pt>
                <c:pt idx="5049" formatCode="General">
                  <c:v>0.53117222574089495</c:v>
                </c:pt>
                <c:pt idx="5050" formatCode="General">
                  <c:v>0.53117725477436195</c:v>
                </c:pt>
                <c:pt idx="5051" formatCode="General">
                  <c:v>0.53118228419076896</c:v>
                </c:pt>
                <c:pt idx="5052" formatCode="General">
                  <c:v>0.531187313990097</c:v>
                </c:pt>
                <c:pt idx="5053" formatCode="General">
                  <c:v>0.53119234417232697</c:v>
                </c:pt>
                <c:pt idx="5054" formatCode="General">
                  <c:v>0.531197374737438</c:v>
                </c:pt>
                <c:pt idx="5055" formatCode="General">
                  <c:v>0.53120240568541099</c:v>
                </c:pt>
                <c:pt idx="5056" formatCode="General">
                  <c:v>0.53120743701622497</c:v>
                </c:pt>
                <c:pt idx="5057" formatCode="General">
                  <c:v>0.53121246872986205</c:v>
                </c:pt>
                <c:pt idx="5058" formatCode="General">
                  <c:v>0.53121750082630004</c:v>
                </c:pt>
                <c:pt idx="5059" formatCode="General">
                  <c:v>0.53122253330552005</c:v>
                </c:pt>
                <c:pt idx="5060" formatCode="General">
                  <c:v>0.531227566167502</c:v>
                </c:pt>
                <c:pt idx="5061" formatCode="General">
                  <c:v>0.53123298610332503</c:v>
                </c:pt>
                <c:pt idx="5062" formatCode="General">
                  <c:v>0.53123900132882595</c:v>
                </c:pt>
                <c:pt idx="5063" formatCode="General">
                  <c:v>0.531245016933517</c:v>
                </c:pt>
                <c:pt idx="5064" formatCode="General">
                  <c:v>0.53125103291735298</c:v>
                </c:pt>
                <c:pt idx="5065" formatCode="General">
                  <c:v>0.53125704928029505</c:v>
                </c:pt>
                <c:pt idx="5066" formatCode="General">
                  <c:v>0.531263066022297</c:v>
                </c:pt>
                <c:pt idx="5067" formatCode="General">
                  <c:v>0.53126908314332</c:v>
                </c:pt>
                <c:pt idx="5068" formatCode="General">
                  <c:v>0.53127510064331895</c:v>
                </c:pt>
                <c:pt idx="5069" formatCode="General">
                  <c:v>0.53128111852225202</c:v>
                </c:pt>
                <c:pt idx="5070" formatCode="General">
                  <c:v>0.531287136780077</c:v>
                </c:pt>
                <c:pt idx="5071" formatCode="General">
                  <c:v>0.53129315541675204</c:v>
                </c:pt>
                <c:pt idx="5072" formatCode="General">
                  <c:v>0.53129917443223296</c:v>
                </c:pt>
                <c:pt idx="5073" formatCode="General">
                  <c:v>0.53130519382647801</c:v>
                </c:pt>
                <c:pt idx="5074" formatCode="General">
                  <c:v>0.531311213599445</c:v>
                </c:pt>
                <c:pt idx="5075" formatCode="General">
                  <c:v>0.53131723375109097</c:v>
                </c:pt>
                <c:pt idx="5076" formatCode="General">
                  <c:v>0.53132325428137395</c:v>
                </c:pt>
                <c:pt idx="5077" formatCode="General">
                  <c:v>0.53132927519024997</c:v>
                </c:pt>
                <c:pt idx="5078" formatCode="General">
                  <c:v>0.53133529647767797</c:v>
                </c:pt>
                <c:pt idx="5079" formatCode="General">
                  <c:v>0.53134131814361396</c:v>
                </c:pt>
                <c:pt idx="5080" formatCode="General">
                  <c:v>0.53134734018801699</c:v>
                </c:pt>
                <c:pt idx="5081" formatCode="General">
                  <c:v>0.53135339341697696</c:v>
                </c:pt>
                <c:pt idx="5082" formatCode="General">
                  <c:v>0.53135957671154199</c:v>
                </c:pt>
                <c:pt idx="5083" formatCode="General">
                  <c:v>0.53136576034616301</c:v>
                </c:pt>
                <c:pt idx="5084" formatCode="General">
                  <c:v>0.53137194432080403</c:v>
                </c:pt>
                <c:pt idx="5085" formatCode="General">
                  <c:v>0.53137812863542699</c:v>
                </c:pt>
                <c:pt idx="5086" formatCode="General">
                  <c:v>0.53138431328999503</c:v>
                </c:pt>
                <c:pt idx="5087" formatCode="General">
                  <c:v>0.53139047654452198</c:v>
                </c:pt>
                <c:pt idx="5088" formatCode="General">
                  <c:v>0.53139663750531696</c:v>
                </c:pt>
                <c:pt idx="5089" formatCode="General">
                  <c:v>0.53140279889474795</c:v>
                </c:pt>
                <c:pt idx="5090" formatCode="General">
                  <c:v>0.53140896071275701</c:v>
                </c:pt>
                <c:pt idx="5091" formatCode="General">
                  <c:v>0.53141512295928095</c:v>
                </c:pt>
                <c:pt idx="5092" formatCode="General">
                  <c:v>0.53142128563426205</c:v>
                </c:pt>
                <c:pt idx="5093" formatCode="General">
                  <c:v>0.53142744873764003</c:v>
                </c:pt>
                <c:pt idx="5094" formatCode="General">
                  <c:v>0.53143361226935304</c:v>
                </c:pt>
                <c:pt idx="5095" formatCode="General">
                  <c:v>0.53143977622934302</c:v>
                </c:pt>
                <c:pt idx="5096" formatCode="General">
                  <c:v>0.53144594061754802</c:v>
                </c:pt>
                <c:pt idx="5097" formatCode="General">
                  <c:v>0.53145210543390897</c:v>
                </c:pt>
                <c:pt idx="5098" formatCode="General">
                  <c:v>0.53145827067836504</c:v>
                </c:pt>
                <c:pt idx="5099" formatCode="General">
                  <c:v>0.53146443635085605</c:v>
                </c:pt>
                <c:pt idx="5100" formatCode="General">
                  <c:v>0.53147060245132205</c:v>
                </c:pt>
                <c:pt idx="5101" formatCode="General">
                  <c:v>0.53147685816921297</c:v>
                </c:pt>
                <c:pt idx="5102" formatCode="General">
                  <c:v>0.53148311412916505</c:v>
                </c:pt>
                <c:pt idx="5103" formatCode="General">
                  <c:v>0.53148937033112098</c:v>
                </c:pt>
                <c:pt idx="5104" formatCode="General">
                  <c:v>0.53149562677502504</c:v>
                </c:pt>
                <c:pt idx="5105" formatCode="General">
                  <c:v>0.53150188346082305</c:v>
                </c:pt>
                <c:pt idx="5106" formatCode="General">
                  <c:v>0.53150814038845795</c:v>
                </c:pt>
                <c:pt idx="5107" formatCode="General">
                  <c:v>0.531514397557874</c:v>
                </c:pt>
                <c:pt idx="5108" formatCode="General">
                  <c:v>0.53152065496901701</c:v>
                </c:pt>
                <c:pt idx="5109" formatCode="General">
                  <c:v>0.53152691262182905</c:v>
                </c:pt>
                <c:pt idx="5110" formatCode="General">
                  <c:v>0.53153317051625504</c:v>
                </c:pt>
                <c:pt idx="5111" formatCode="General">
                  <c:v>0.53153942865224002</c:v>
                </c:pt>
                <c:pt idx="5112" formatCode="General">
                  <c:v>0.53154568702972904</c:v>
                </c:pt>
                <c:pt idx="5113" formatCode="General">
                  <c:v>0.53155194564866404</c:v>
                </c:pt>
                <c:pt idx="5114" formatCode="General">
                  <c:v>0.53155820450899105</c:v>
                </c:pt>
                <c:pt idx="5115" formatCode="General">
                  <c:v>0.53156446361065401</c:v>
                </c:pt>
                <c:pt idx="5116" formatCode="General">
                  <c:v>0.53157072295359697</c:v>
                </c:pt>
                <c:pt idx="5117" formatCode="General">
                  <c:v>0.53157698253776398</c:v>
                </c:pt>
                <c:pt idx="5118" formatCode="General">
                  <c:v>0.53158324236310095</c:v>
                </c:pt>
                <c:pt idx="5119" formatCode="General">
                  <c:v>0.53158950242955105</c:v>
                </c:pt>
                <c:pt idx="5120" formatCode="General">
                  <c:v>0.531595762737058</c:v>
                </c:pt>
                <c:pt idx="5121" formatCode="General">
                  <c:v>0.53160202328556705</c:v>
                </c:pt>
                <c:pt idx="5122" formatCode="General">
                  <c:v>0.53160828407502303</c:v>
                </c:pt>
                <c:pt idx="5123" formatCode="General">
                  <c:v>0.53161454510536998</c:v>
                </c:pt>
                <c:pt idx="5124" formatCode="General">
                  <c:v>0.53162080637655196</c:v>
                </c:pt>
                <c:pt idx="5125" formatCode="General">
                  <c:v>0.53162706788851299</c:v>
                </c:pt>
                <c:pt idx="5126" formatCode="General">
                  <c:v>0.53163332964119903</c:v>
                </c:pt>
                <c:pt idx="5127" formatCode="General">
                  <c:v>0.53163959163455299</c:v>
                </c:pt>
                <c:pt idx="5128" formatCode="General">
                  <c:v>0.53164585386852004</c:v>
                </c:pt>
                <c:pt idx="5129" formatCode="General">
                  <c:v>0.53165211634304399</c:v>
                </c:pt>
                <c:pt idx="5130" formatCode="General">
                  <c:v>0.53165837905807001</c:v>
                </c:pt>
                <c:pt idx="5131" formatCode="General">
                  <c:v>0.53166464201354202</c:v>
                </c:pt>
                <c:pt idx="5132" formatCode="General">
                  <c:v>0.53167090520940496</c:v>
                </c:pt>
                <c:pt idx="5133" formatCode="General">
                  <c:v>0.53167716864560399</c:v>
                </c:pt>
                <c:pt idx="5134" formatCode="General">
                  <c:v>0.53168343232208204</c:v>
                </c:pt>
                <c:pt idx="5135" formatCode="General">
                  <c:v>0.53168969623878404</c:v>
                </c:pt>
                <c:pt idx="5136" formatCode="General">
                  <c:v>0.53169596039565503</c:v>
                </c:pt>
                <c:pt idx="5137" formatCode="General">
                  <c:v>0.53170238265166103</c:v>
                </c:pt>
                <c:pt idx="5138" formatCode="General">
                  <c:v>0.53170889535261001</c:v>
                </c:pt>
                <c:pt idx="5139" formatCode="General">
                  <c:v>0.53171540829323805</c:v>
                </c:pt>
                <c:pt idx="5140" formatCode="General">
                  <c:v>0.53172192147349495</c:v>
                </c:pt>
                <c:pt idx="5141" formatCode="General">
                  <c:v>0.53172843489333199</c:v>
                </c:pt>
                <c:pt idx="5142" formatCode="General">
                  <c:v>0.53173494855269898</c:v>
                </c:pt>
                <c:pt idx="5143" formatCode="General">
                  <c:v>0.53174146245154696</c:v>
                </c:pt>
                <c:pt idx="5144" formatCode="General">
                  <c:v>0.53174797658982598</c:v>
                </c:pt>
                <c:pt idx="5145" formatCode="General">
                  <c:v>0.53175449096748595</c:v>
                </c:pt>
                <c:pt idx="5146" formatCode="General">
                  <c:v>0.53176100558447803</c:v>
                </c:pt>
                <c:pt idx="5147" formatCode="General">
                  <c:v>0.53176752044075304</c:v>
                </c:pt>
                <c:pt idx="5148" formatCode="General">
                  <c:v>0.53177403553626101</c:v>
                </c:pt>
                <c:pt idx="5149" formatCode="General">
                  <c:v>0.531780550870951</c:v>
                </c:pt>
                <c:pt idx="5150" formatCode="General">
                  <c:v>0.53178706644477602</c:v>
                </c:pt>
                <c:pt idx="5151" formatCode="General">
                  <c:v>0.53179358225768503</c:v>
                </c:pt>
                <c:pt idx="5152" formatCode="General">
                  <c:v>0.53180009830962904</c:v>
                </c:pt>
                <c:pt idx="5153" formatCode="General">
                  <c:v>0.531806614600557</c:v>
                </c:pt>
                <c:pt idx="5154" formatCode="General">
                  <c:v>0.53181313113042195</c:v>
                </c:pt>
                <c:pt idx="5155" formatCode="General">
                  <c:v>0.53181964789917302</c:v>
                </c:pt>
                <c:pt idx="5156" formatCode="General">
                  <c:v>0.53182616490676005</c:v>
                </c:pt>
                <c:pt idx="5157" formatCode="General">
                  <c:v>0.53183268215313495</c:v>
                </c:pt>
                <c:pt idx="5158" formatCode="General">
                  <c:v>0.531839199638247</c:v>
                </c:pt>
                <c:pt idx="5159" formatCode="General">
                  <c:v>0.531845717362048</c:v>
                </c:pt>
                <c:pt idx="5160" formatCode="General">
                  <c:v>0.531852235324487</c:v>
                </c:pt>
                <c:pt idx="5161" formatCode="General">
                  <c:v>0.53185875352551504</c:v>
                </c:pt>
                <c:pt idx="5162" formatCode="General">
                  <c:v>0.53186527196508404</c:v>
                </c:pt>
                <c:pt idx="5163" formatCode="General">
                  <c:v>0.53187179064314205</c:v>
                </c:pt>
                <c:pt idx="5164" formatCode="General">
                  <c:v>0.53187830955964199</c:v>
                </c:pt>
                <c:pt idx="5165" formatCode="General">
                  <c:v>0.53188482871453302</c:v>
                </c:pt>
                <c:pt idx="5166" formatCode="General">
                  <c:v>0.53189134810776495</c:v>
                </c:pt>
                <c:pt idx="5167" formatCode="General">
                  <c:v>0.53189786773929004</c:v>
                </c:pt>
                <c:pt idx="5168" formatCode="General">
                  <c:v>0.531904387609059</c:v>
                </c:pt>
                <c:pt idx="5169" formatCode="General">
                  <c:v>0.53191090771702099</c:v>
                </c:pt>
                <c:pt idx="5170" formatCode="General">
                  <c:v>0.53191742806312703</c:v>
                </c:pt>
                <c:pt idx="5171" formatCode="General">
                  <c:v>0.53192394864732795</c:v>
                </c:pt>
                <c:pt idx="5172" formatCode="General">
                  <c:v>0.53193046946957501</c:v>
                </c:pt>
                <c:pt idx="5173" formatCode="General">
                  <c:v>0.53193699052981702</c:v>
                </c:pt>
                <c:pt idx="5174" formatCode="General">
                  <c:v>0.53194351182800603</c:v>
                </c:pt>
                <c:pt idx="5175" formatCode="General">
                  <c:v>0.53195003336409197</c:v>
                </c:pt>
                <c:pt idx="5176" formatCode="General">
                  <c:v>0.53195655513802498</c:v>
                </c:pt>
                <c:pt idx="5177" formatCode="General">
                  <c:v>0.53196307714975799</c:v>
                </c:pt>
                <c:pt idx="5178" formatCode="General">
                  <c:v>0.53196959939923905</c:v>
                </c:pt>
                <c:pt idx="5179" formatCode="General">
                  <c:v>0.53197612188641996</c:v>
                </c:pt>
                <c:pt idx="5180" formatCode="General">
                  <c:v>0.53198264461125</c:v>
                </c:pt>
                <c:pt idx="5181" formatCode="General">
                  <c:v>0.53198916757368198</c:v>
                </c:pt>
                <c:pt idx="5182" formatCode="General">
                  <c:v>0.53199569077366604</c:v>
                </c:pt>
                <c:pt idx="5183" formatCode="General">
                  <c:v>0.53200221421115101</c:v>
                </c:pt>
                <c:pt idx="5184" formatCode="General">
                  <c:v>0.53200873788609004</c:v>
                </c:pt>
                <c:pt idx="5185" formatCode="General">
                  <c:v>0.53201526179843095</c:v>
                </c:pt>
                <c:pt idx="5186" formatCode="General">
                  <c:v>0.53202178594812699</c:v>
                </c:pt>
                <c:pt idx="5187" formatCode="General">
                  <c:v>0.53202831033512799</c:v>
                </c:pt>
                <c:pt idx="5188" formatCode="General">
                  <c:v>0.53203483495938397</c:v>
                </c:pt>
                <c:pt idx="5189" formatCode="General">
                  <c:v>0.53204135982084599</c:v>
                </c:pt>
                <c:pt idx="5190" formatCode="General">
                  <c:v>0.53204788491946498</c:v>
                </c:pt>
                <c:pt idx="5191" formatCode="General">
                  <c:v>0.53205441025519196</c:v>
                </c:pt>
                <c:pt idx="5192" formatCode="General">
                  <c:v>0.53206093582797598</c:v>
                </c:pt>
                <c:pt idx="5193" formatCode="General">
                  <c:v>0.53206746163776997</c:v>
                </c:pt>
                <c:pt idx="5194" formatCode="General">
                  <c:v>0.53207398768452296</c:v>
                </c:pt>
                <c:pt idx="5195" formatCode="General">
                  <c:v>0.53208048983826295</c:v>
                </c:pt>
                <c:pt idx="5196" formatCode="General">
                  <c:v>0.53208693673230401</c:v>
                </c:pt>
                <c:pt idx="5197" formatCode="General">
                  <c:v>0.53209338386663496</c:v>
                </c:pt>
                <c:pt idx="5198" formatCode="General">
                  <c:v>0.53209983124120896</c:v>
                </c:pt>
                <c:pt idx="5199" formatCode="General">
                  <c:v>0.53210627885597706</c:v>
                </c:pt>
                <c:pt idx="5200" formatCode="General">
                  <c:v>0.53211272671089005</c:v>
                </c:pt>
                <c:pt idx="5201" formatCode="General">
                  <c:v>0.53211917480590099</c:v>
                </c:pt>
                <c:pt idx="5202" formatCode="General">
                  <c:v>0.53212562314096201</c:v>
                </c:pt>
                <c:pt idx="5203" formatCode="General">
                  <c:v>0.53213207171602395</c:v>
                </c:pt>
                <c:pt idx="5204" formatCode="General">
                  <c:v>0.53213852053104005</c:v>
                </c:pt>
                <c:pt idx="5205" formatCode="General">
                  <c:v>0.53214496958596103</c:v>
                </c:pt>
                <c:pt idx="5206" formatCode="General">
                  <c:v>0.53215141888073902</c:v>
                </c:pt>
                <c:pt idx="5207" formatCode="General">
                  <c:v>0.53215786841532497</c:v>
                </c:pt>
                <c:pt idx="5208" formatCode="General">
                  <c:v>0.53216431818967302</c:v>
                </c:pt>
                <c:pt idx="5209" formatCode="General">
                  <c:v>0.53217076820373299</c:v>
                </c:pt>
                <c:pt idx="5210" formatCode="General">
                  <c:v>0.53217721845745802</c:v>
                </c:pt>
                <c:pt idx="5211" formatCode="General">
                  <c:v>0.53218366895079905</c:v>
                </c:pt>
                <c:pt idx="5212" formatCode="General">
                  <c:v>0.532190119683709</c:v>
                </c:pt>
                <c:pt idx="5213" formatCode="General">
                  <c:v>0.53219657065613901</c:v>
                </c:pt>
                <c:pt idx="5214" formatCode="General">
                  <c:v>0.53220302186804103</c:v>
                </c:pt>
                <c:pt idx="5215" formatCode="General">
                  <c:v>0.53220947331936697</c:v>
                </c:pt>
                <c:pt idx="5216" formatCode="General">
                  <c:v>0.53221592501006898</c:v>
                </c:pt>
                <c:pt idx="5217" formatCode="General">
                  <c:v>0.532222376940099</c:v>
                </c:pt>
                <c:pt idx="5218" formatCode="General">
                  <c:v>0.53222882910940905</c:v>
                </c:pt>
                <c:pt idx="5219" formatCode="General">
                  <c:v>0.53223528151795096</c:v>
                </c:pt>
                <c:pt idx="5220" formatCode="General">
                  <c:v>0.53224173416567699</c:v>
                </c:pt>
                <c:pt idx="5221" formatCode="General">
                  <c:v>0.53224818705253796</c:v>
                </c:pt>
                <c:pt idx="5222" formatCode="General">
                  <c:v>0.532254640178487</c:v>
                </c:pt>
                <c:pt idx="5223" formatCode="General">
                  <c:v>0.53226109354347495</c:v>
                </c:pt>
                <c:pt idx="5224" formatCode="General">
                  <c:v>0.53226754714745494</c:v>
                </c:pt>
                <c:pt idx="5225" formatCode="General">
                  <c:v>0.53227400099037803</c:v>
                </c:pt>
                <c:pt idx="5226" formatCode="General">
                  <c:v>0.53228045507219701</c:v>
                </c:pt>
                <c:pt idx="5227" formatCode="General">
                  <c:v>0.53228690939286305</c:v>
                </c:pt>
                <c:pt idx="5228" formatCode="General">
                  <c:v>0.53229336395232896</c:v>
                </c:pt>
                <c:pt idx="5229" formatCode="General">
                  <c:v>0.53229981875054599</c:v>
                </c:pt>
                <c:pt idx="5230" formatCode="General">
                  <c:v>0.53230627378746598</c:v>
                </c:pt>
                <c:pt idx="5231" formatCode="General">
                  <c:v>0.53231272906304195</c:v>
                </c:pt>
                <c:pt idx="5232" formatCode="General">
                  <c:v>0.53231918457722505</c:v>
                </c:pt>
                <c:pt idx="5233" formatCode="General">
                  <c:v>0.53232564032996699</c:v>
                </c:pt>
                <c:pt idx="5234" formatCode="General">
                  <c:v>0.53233209632122103</c:v>
                </c:pt>
                <c:pt idx="5235" formatCode="General">
                  <c:v>0.53233855255093798</c:v>
                </c:pt>
                <c:pt idx="5236" formatCode="General">
                  <c:v>0.53234500901907</c:v>
                </c:pt>
                <c:pt idx="5237" formatCode="General">
                  <c:v>0.53235139478710802</c:v>
                </c:pt>
                <c:pt idx="5238" formatCode="General">
                  <c:v>0.53235731153273502</c:v>
                </c:pt>
                <c:pt idx="5239" formatCode="General">
                  <c:v>0.53236322855991902</c:v>
                </c:pt>
                <c:pt idx="5240" formatCode="General">
                  <c:v>0.53236914586860895</c:v>
                </c:pt>
                <c:pt idx="5241" formatCode="General">
                  <c:v>0.53237506345874996</c:v>
                </c:pt>
                <c:pt idx="5242" formatCode="General">
                  <c:v>0.53238098133029099</c:v>
                </c:pt>
                <c:pt idx="5243" formatCode="General">
                  <c:v>0.53238689948317797</c:v>
                </c:pt>
                <c:pt idx="5244" formatCode="General">
                  <c:v>0.53239281791735804</c:v>
                </c:pt>
                <c:pt idx="5245" formatCode="General">
                  <c:v>0.53239873663277903</c:v>
                </c:pt>
                <c:pt idx="5246" formatCode="General">
                  <c:v>0.53240465562938799</c:v>
                </c:pt>
                <c:pt idx="5247" formatCode="General">
                  <c:v>0.53241057490713095</c:v>
                </c:pt>
                <c:pt idx="5248" formatCode="General">
                  <c:v>0.53241649446595696</c:v>
                </c:pt>
                <c:pt idx="5249" formatCode="General">
                  <c:v>0.53242241430581205</c:v>
                </c:pt>
                <c:pt idx="5250" formatCode="General">
                  <c:v>0.53242833442664395</c:v>
                </c:pt>
                <c:pt idx="5251" formatCode="General">
                  <c:v>0.53243425482839901</c:v>
                </c:pt>
                <c:pt idx="5252" formatCode="General">
                  <c:v>0.53244017551102496</c:v>
                </c:pt>
                <c:pt idx="5253" formatCode="General">
                  <c:v>0.53244609647446905</c:v>
                </c:pt>
                <c:pt idx="5254" formatCode="General">
                  <c:v>0.532452017718679</c:v>
                </c:pt>
                <c:pt idx="5255" formatCode="General">
                  <c:v>0.53245793924360096</c:v>
                </c:pt>
                <c:pt idx="5256" formatCode="General">
                  <c:v>0.53246386104918197</c:v>
                </c:pt>
                <c:pt idx="5257" formatCode="General">
                  <c:v>0.53246978313536997</c:v>
                </c:pt>
                <c:pt idx="5258" formatCode="General">
                  <c:v>0.53247570550211298</c:v>
                </c:pt>
                <c:pt idx="5259" formatCode="General">
                  <c:v>0.53248162814935596</c:v>
                </c:pt>
                <c:pt idx="5260" formatCode="General">
                  <c:v>0.53248776830448796</c:v>
                </c:pt>
                <c:pt idx="5261" formatCode="General">
                  <c:v>0.53249422911539601</c:v>
                </c:pt>
                <c:pt idx="5262" formatCode="General">
                  <c:v>0.53250069015665402</c:v>
                </c:pt>
                <c:pt idx="5263" formatCode="General">
                  <c:v>0.53250715142821503</c:v>
                </c:pt>
                <c:pt idx="5264" formatCode="General">
                  <c:v>0.53251361293002897</c:v>
                </c:pt>
                <c:pt idx="5265" formatCode="General">
                  <c:v>0.53252007466204698</c:v>
                </c:pt>
                <c:pt idx="5266" formatCode="General">
                  <c:v>0.532526536624222</c:v>
                </c:pt>
                <c:pt idx="5267" formatCode="General">
                  <c:v>0.53253299881650495</c:v>
                </c:pt>
                <c:pt idx="5268" formatCode="General">
                  <c:v>0.53253946123884699</c:v>
                </c:pt>
                <c:pt idx="5269" formatCode="General">
                  <c:v>0.53254592389120003</c:v>
                </c:pt>
                <c:pt idx="5270" formatCode="General">
                  <c:v>0.53255238677351602</c:v>
                </c:pt>
                <c:pt idx="5271" formatCode="General">
                  <c:v>0.53255884988574498</c:v>
                </c:pt>
                <c:pt idx="5272" formatCode="General">
                  <c:v>0.53256531322783895</c:v>
                </c:pt>
                <c:pt idx="5273" formatCode="General">
                  <c:v>0.53257177737622197</c:v>
                </c:pt>
                <c:pt idx="5274" formatCode="General">
                  <c:v>0.53257826971031597</c:v>
                </c:pt>
                <c:pt idx="5275" formatCode="General">
                  <c:v>0.53258476226827001</c:v>
                </c:pt>
                <c:pt idx="5276" formatCode="General">
                  <c:v>0.53259125505003402</c:v>
                </c:pt>
                <c:pt idx="5277" formatCode="General">
                  <c:v>0.53259774805555904</c:v>
                </c:pt>
                <c:pt idx="5278" formatCode="General">
                  <c:v>0.532604241284796</c:v>
                </c:pt>
                <c:pt idx="5279" formatCode="General">
                  <c:v>0.53261073473769605</c:v>
                </c:pt>
                <c:pt idx="5280" formatCode="General">
                  <c:v>0.532617228414208</c:v>
                </c:pt>
                <c:pt idx="5281" formatCode="General">
                  <c:v>0.53262372231428501</c:v>
                </c:pt>
                <c:pt idx="5282" formatCode="General">
                  <c:v>0.532630216437875</c:v>
                </c:pt>
                <c:pt idx="5283" formatCode="General">
                  <c:v>0.532636548726938</c:v>
                </c:pt>
                <c:pt idx="5284" formatCode="General">
                  <c:v>0.53264209954225195</c:v>
                </c:pt>
                <c:pt idx="5285" formatCode="General">
                  <c:v>0.53264765057127295</c:v>
                </c:pt>
                <c:pt idx="5286" formatCode="General">
                  <c:v>0.53265320181396902</c:v>
                </c:pt>
                <c:pt idx="5287" formatCode="General">
                  <c:v>0.53265875327030798</c:v>
                </c:pt>
                <c:pt idx="5288" formatCode="General">
                  <c:v>0.53266430494025796</c:v>
                </c:pt>
                <c:pt idx="5289" formatCode="General">
                  <c:v>0.53266985682378798</c:v>
                </c:pt>
                <c:pt idx="5290" formatCode="General">
                  <c:v>0.53267540892086496</c:v>
                </c:pt>
                <c:pt idx="5291" formatCode="General">
                  <c:v>0.53268096123145703</c:v>
                </c:pt>
                <c:pt idx="5292" formatCode="General">
                  <c:v>0.532686513755533</c:v>
                </c:pt>
                <c:pt idx="5293" formatCode="General">
                  <c:v>0.53269206649306</c:v>
                </c:pt>
                <c:pt idx="5294" formatCode="General">
                  <c:v>0.53269761944400695</c:v>
                </c:pt>
                <c:pt idx="5295" formatCode="General">
                  <c:v>0.53270317260834199</c:v>
                </c:pt>
                <c:pt idx="5296" formatCode="General">
                  <c:v>0.53270872598603203</c:v>
                </c:pt>
                <c:pt idx="5297" formatCode="General">
                  <c:v>0.53271427957704598</c:v>
                </c:pt>
                <c:pt idx="5298" formatCode="General">
                  <c:v>0.53271983338135198</c:v>
                </c:pt>
                <c:pt idx="5299" formatCode="General">
                  <c:v>0.53272538739891795</c:v>
                </c:pt>
                <c:pt idx="5300" formatCode="General">
                  <c:v>0.53273094162971202</c:v>
                </c:pt>
                <c:pt idx="5301" formatCode="General">
                  <c:v>0.53273649607370199</c:v>
                </c:pt>
                <c:pt idx="5302" formatCode="General">
                  <c:v>0.53274205073085601</c:v>
                </c:pt>
                <c:pt idx="5303" formatCode="General">
                  <c:v>0.53274760560114198</c:v>
                </c:pt>
                <c:pt idx="5304" formatCode="General">
                  <c:v>0.53275316068452805</c:v>
                </c:pt>
                <c:pt idx="5305" formatCode="General">
                  <c:v>0.53275871598098301</c:v>
                </c:pt>
                <c:pt idx="5306" formatCode="General">
                  <c:v>0.53276427149047401</c:v>
                </c:pt>
                <c:pt idx="5307" formatCode="General">
                  <c:v>0.53276982721296895</c:v>
                </c:pt>
                <c:pt idx="5308" formatCode="General">
                  <c:v>0.53277538314843698</c:v>
                </c:pt>
                <c:pt idx="5309" formatCode="General">
                  <c:v>0.532780939296845</c:v>
                </c:pt>
                <c:pt idx="5310" formatCode="General">
                  <c:v>0.53278649565816205</c:v>
                </c:pt>
                <c:pt idx="5311" formatCode="General">
                  <c:v>0.53279205223235504</c:v>
                </c:pt>
                <c:pt idx="5312" formatCode="General">
                  <c:v>0.53279760901939299</c:v>
                </c:pt>
                <c:pt idx="5313" formatCode="General">
                  <c:v>0.53280316601924405</c:v>
                </c:pt>
                <c:pt idx="5314" formatCode="General">
                  <c:v>0.532808723231876</c:v>
                </c:pt>
                <c:pt idx="5315" formatCode="General">
                  <c:v>0.532814280657256</c:v>
                </c:pt>
                <c:pt idx="5316" formatCode="General">
                  <c:v>0.53281983829535295</c:v>
                </c:pt>
                <c:pt idx="5317" formatCode="General">
                  <c:v>0.532825396146136</c:v>
                </c:pt>
                <c:pt idx="5318" formatCode="General">
                  <c:v>0.53283095420957105</c:v>
                </c:pt>
                <c:pt idx="5319" formatCode="General">
                  <c:v>0.53283651248562802</c:v>
                </c:pt>
                <c:pt idx="5320" formatCode="General">
                  <c:v>0.53284207097427305</c:v>
                </c:pt>
                <c:pt idx="5321" formatCode="General">
                  <c:v>0.53284762967547605</c:v>
                </c:pt>
                <c:pt idx="5322" formatCode="General">
                  <c:v>0.53285318858920405</c:v>
                </c:pt>
                <c:pt idx="5323" formatCode="General">
                  <c:v>0.53285874771542596</c:v>
                </c:pt>
                <c:pt idx="5324" formatCode="General">
                  <c:v>0.53286430705410903</c:v>
                </c:pt>
                <c:pt idx="5325" formatCode="General">
                  <c:v>0.53286986660522095</c:v>
                </c:pt>
                <c:pt idx="5326" formatCode="General">
                  <c:v>0.53287542636873098</c:v>
                </c:pt>
                <c:pt idx="5327" formatCode="General">
                  <c:v>0.53288098634460601</c:v>
                </c:pt>
                <c:pt idx="5328" formatCode="General">
                  <c:v>0.53288654653281498</c:v>
                </c:pt>
                <c:pt idx="5329" formatCode="General">
                  <c:v>0.532892106933326</c:v>
                </c:pt>
                <c:pt idx="5330" formatCode="General">
                  <c:v>0.53289766754610601</c:v>
                </c:pt>
                <c:pt idx="5331" formatCode="General">
                  <c:v>0.53290322837112403</c:v>
                </c:pt>
                <c:pt idx="5332" formatCode="General">
                  <c:v>0.53290878940834796</c:v>
                </c:pt>
                <c:pt idx="5333" formatCode="General">
                  <c:v>0.53291435065774595</c:v>
                </c:pt>
                <c:pt idx="5334" formatCode="General">
                  <c:v>0.53291991211928602</c:v>
                </c:pt>
                <c:pt idx="5335" formatCode="General">
                  <c:v>0.53292547379293498</c:v>
                </c:pt>
                <c:pt idx="5336" formatCode="General">
                  <c:v>0.53293103567866296</c:v>
                </c:pt>
                <c:pt idx="5337" formatCode="General">
                  <c:v>0.53293659777643698</c:v>
                </c:pt>
                <c:pt idx="5338" formatCode="General">
                  <c:v>0.53294216008622497</c:v>
                </c:pt>
                <c:pt idx="5339" formatCode="General">
                  <c:v>0.53294772260799606</c:v>
                </c:pt>
                <c:pt idx="5340" formatCode="General">
                  <c:v>0.53295328534171704</c:v>
                </c:pt>
                <c:pt idx="5341" formatCode="General">
                  <c:v>0.53295884828735596</c:v>
                </c:pt>
                <c:pt idx="5342" formatCode="General">
                  <c:v>0.53296441144488105</c:v>
                </c:pt>
                <c:pt idx="5343" formatCode="General">
                  <c:v>0.532969974814261</c:v>
                </c:pt>
                <c:pt idx="5344" formatCode="General">
                  <c:v>0.53297553839546297</c:v>
                </c:pt>
                <c:pt idx="5345" formatCode="General">
                  <c:v>0.53298110218845596</c:v>
                </c:pt>
                <c:pt idx="5346" formatCode="General">
                  <c:v>0.532986666193207</c:v>
                </c:pt>
                <c:pt idx="5347" formatCode="General">
                  <c:v>0.53299223040968602</c:v>
                </c:pt>
                <c:pt idx="5348" formatCode="General">
                  <c:v>0.53299779483785903</c:v>
                </c:pt>
                <c:pt idx="5349" formatCode="General">
                  <c:v>0.53300335947769395</c:v>
                </c:pt>
                <c:pt idx="5350" formatCode="General">
                  <c:v>0.53300892432916103</c:v>
                </c:pt>
                <c:pt idx="5351" formatCode="General">
                  <c:v>0.53301448939222595</c:v>
                </c:pt>
                <c:pt idx="5352" formatCode="General">
                  <c:v>0.53302005466685898</c:v>
                </c:pt>
                <c:pt idx="5353" formatCode="General">
                  <c:v>0.53302562015302601</c:v>
                </c:pt>
                <c:pt idx="5354" formatCode="General">
                  <c:v>0.53303118585069698</c:v>
                </c:pt>
                <c:pt idx="5355" formatCode="General">
                  <c:v>0.533036751759839</c:v>
                </c:pt>
                <c:pt idx="5356" formatCode="General">
                  <c:v>0.533042317880419</c:v>
                </c:pt>
                <c:pt idx="5357" formatCode="General">
                  <c:v>0.53304788421240701</c:v>
                </c:pt>
                <c:pt idx="5358" formatCode="General">
                  <c:v>0.53305345075577104</c:v>
                </c:pt>
                <c:pt idx="5359" formatCode="General">
                  <c:v>0.53305901751047802</c:v>
                </c:pt>
                <c:pt idx="5360" formatCode="General">
                  <c:v>0.53306458447649496</c:v>
                </c:pt>
                <c:pt idx="5361" formatCode="General">
                  <c:v>0.53307015165379301</c:v>
                </c:pt>
                <c:pt idx="5362" formatCode="General">
                  <c:v>0.53307571904233797</c:v>
                </c:pt>
                <c:pt idx="5363" formatCode="General">
                  <c:v>0.53308128664209897</c:v>
                </c:pt>
                <c:pt idx="5364" formatCode="General">
                  <c:v>0.53308685445304305</c:v>
                </c:pt>
                <c:pt idx="5365" formatCode="General">
                  <c:v>0.53309242247513899</c:v>
                </c:pt>
                <c:pt idx="5366" formatCode="General">
                  <c:v>0.53309799070835495</c:v>
                </c:pt>
                <c:pt idx="5367" formatCode="General">
                  <c:v>0.53310355915265795</c:v>
                </c:pt>
                <c:pt idx="5368" formatCode="General">
                  <c:v>0.53310824068349905</c:v>
                </c:pt>
                <c:pt idx="5369" formatCode="General">
                  <c:v>0.53311273849059204</c:v>
                </c:pt>
                <c:pt idx="5370" formatCode="General">
                  <c:v>0.53311722254209004</c:v>
                </c:pt>
                <c:pt idx="5371" formatCode="General">
                  <c:v>0.53312167470703298</c:v>
                </c:pt>
                <c:pt idx="5372" formatCode="General">
                  <c:v>0.53312612706098395</c:v>
                </c:pt>
                <c:pt idx="5373" formatCode="General">
                  <c:v>0.53313057960392696</c:v>
                </c:pt>
                <c:pt idx="5374" formatCode="General">
                  <c:v>0.53313503233584403</c:v>
                </c:pt>
                <c:pt idx="5375" formatCode="General">
                  <c:v>0.53313948525671895</c:v>
                </c:pt>
                <c:pt idx="5376" formatCode="General">
                  <c:v>0.53314393836653595</c:v>
                </c:pt>
                <c:pt idx="5377" formatCode="General">
                  <c:v>0.53314839166527805</c:v>
                </c:pt>
                <c:pt idx="5378" formatCode="General">
                  <c:v>0.53315284515293004</c:v>
                </c:pt>
                <c:pt idx="5379" formatCode="General">
                  <c:v>0.53315729882947405</c:v>
                </c:pt>
                <c:pt idx="5380" formatCode="General">
                  <c:v>0.53316175269489396</c:v>
                </c:pt>
                <c:pt idx="5381" formatCode="General">
                  <c:v>0.53316620674917403</c:v>
                </c:pt>
                <c:pt idx="5382" formatCode="General">
                  <c:v>0.53317066099229804</c:v>
                </c:pt>
                <c:pt idx="5383" formatCode="General">
                  <c:v>0.533175133324296</c:v>
                </c:pt>
                <c:pt idx="5384" formatCode="General">
                  <c:v>0.53317963018173298</c:v>
                </c:pt>
                <c:pt idx="5385" formatCode="General">
                  <c:v>0.53318412728935705</c:v>
                </c:pt>
                <c:pt idx="5386" formatCode="General">
                  <c:v>0.53318862464717898</c:v>
                </c:pt>
                <c:pt idx="5387" formatCode="General">
                  <c:v>0.53319312225521198</c:v>
                </c:pt>
                <c:pt idx="5388" formatCode="General">
                  <c:v>0.53319762011346605</c:v>
                </c:pt>
                <c:pt idx="5389" formatCode="General">
                  <c:v>0.53320211822195196</c:v>
                </c:pt>
                <c:pt idx="5390" formatCode="General">
                  <c:v>0.53320661658068202</c:v>
                </c:pt>
                <c:pt idx="5391" formatCode="General">
                  <c:v>0.53321111518966702</c:v>
                </c:pt>
                <c:pt idx="5392" formatCode="General">
                  <c:v>0.53321561404891704</c:v>
                </c:pt>
                <c:pt idx="5393" formatCode="General">
                  <c:v>0.533220066546092</c:v>
                </c:pt>
                <c:pt idx="5394" formatCode="General">
                  <c:v>0.53322450964827794</c:v>
                </c:pt>
                <c:pt idx="5395" formatCode="General">
                  <c:v>0.53322895302075402</c:v>
                </c:pt>
                <c:pt idx="5396" formatCode="General">
                  <c:v>0.53323339666354896</c:v>
                </c:pt>
                <c:pt idx="5397" formatCode="General">
                  <c:v>0.53323784057668899</c:v>
                </c:pt>
                <c:pt idx="5398" formatCode="General">
                  <c:v>0.53324228476020397</c:v>
                </c:pt>
                <c:pt idx="5399" formatCode="General">
                  <c:v>0.53324672921412197</c:v>
                </c:pt>
                <c:pt idx="5400" formatCode="General">
                  <c:v>0.53325117393846999</c:v>
                </c:pt>
                <c:pt idx="5401" formatCode="General">
                  <c:v>0.533255618933276</c:v>
                </c:pt>
                <c:pt idx="5402" formatCode="General">
                  <c:v>0.53326006419856797</c:v>
                </c:pt>
                <c:pt idx="5403" formatCode="General">
                  <c:v>0.533264509734375</c:v>
                </c:pt>
                <c:pt idx="5404" formatCode="General">
                  <c:v>0.53326895554072395</c:v>
                </c:pt>
                <c:pt idx="5405" formatCode="General">
                  <c:v>0.53327340161764403</c:v>
                </c:pt>
                <c:pt idx="5406" formatCode="General">
                  <c:v>0.53327784796516198</c:v>
                </c:pt>
                <c:pt idx="5407" formatCode="General">
                  <c:v>0.533282294583306</c:v>
                </c:pt>
                <c:pt idx="5408" formatCode="General">
                  <c:v>0.53328674147210497</c:v>
                </c:pt>
                <c:pt idx="5409" formatCode="General">
                  <c:v>0.53329118863158498</c:v>
                </c:pt>
                <c:pt idx="5410" formatCode="General">
                  <c:v>0.53329563606177699</c:v>
                </c:pt>
                <c:pt idx="5411" formatCode="General">
                  <c:v>0.53330008376270599</c:v>
                </c:pt>
                <c:pt idx="5412" formatCode="General">
                  <c:v>0.53330453173440096</c:v>
                </c:pt>
                <c:pt idx="5413" formatCode="General">
                  <c:v>0.53330897997688997</c:v>
                </c:pt>
                <c:pt idx="5414" formatCode="General">
                  <c:v>0.53331342849020202</c:v>
                </c:pt>
                <c:pt idx="5415" formatCode="General">
                  <c:v>0.53331787727436297</c:v>
                </c:pt>
                <c:pt idx="5416" formatCode="General">
                  <c:v>0.53332232632940102</c:v>
                </c:pt>
                <c:pt idx="5417" formatCode="General">
                  <c:v>0.53332677565534603</c:v>
                </c:pt>
                <c:pt idx="5418" formatCode="General">
                  <c:v>0.53333122525222398</c:v>
                </c:pt>
                <c:pt idx="5419" formatCode="General">
                  <c:v>0.53333567512006397</c:v>
                </c:pt>
                <c:pt idx="5420" formatCode="General">
                  <c:v>0.53334012525889296</c:v>
                </c:pt>
                <c:pt idx="5421" formatCode="General">
                  <c:v>0.53334457566874005</c:v>
                </c:pt>
                <c:pt idx="5422" formatCode="General">
                  <c:v>0.53334902634963099</c:v>
                </c:pt>
                <c:pt idx="5423" formatCode="General">
                  <c:v>0.53335347730159599</c:v>
                </c:pt>
                <c:pt idx="5424" formatCode="General">
                  <c:v>0.53335792852466102</c:v>
                </c:pt>
                <c:pt idx="5425" formatCode="General">
                  <c:v>0.53336238001885505</c:v>
                </c:pt>
                <c:pt idx="5426" formatCode="General">
                  <c:v>0.53336683178420596</c:v>
                </c:pt>
                <c:pt idx="5427" formatCode="General">
                  <c:v>0.53337128382074095</c:v>
                </c:pt>
                <c:pt idx="5428" formatCode="General">
                  <c:v>0.53337573612848799</c:v>
                </c:pt>
                <c:pt idx="5429" formatCode="General">
                  <c:v>0.53338005885420003</c:v>
                </c:pt>
                <c:pt idx="5430" formatCode="General">
                  <c:v>0.53338423227098797</c:v>
                </c:pt>
                <c:pt idx="5431" formatCode="General">
                  <c:v>0.533388406004636</c:v>
                </c:pt>
                <c:pt idx="5432" formatCode="General">
                  <c:v>0.53339258005516699</c:v>
                </c:pt>
                <c:pt idx="5433" formatCode="General">
                  <c:v>0.53339675442260803</c:v>
                </c:pt>
                <c:pt idx="5434" formatCode="General">
                  <c:v>0.533400929106983</c:v>
                </c:pt>
                <c:pt idx="5435" formatCode="General">
                  <c:v>0.53340510410831699</c:v>
                </c:pt>
                <c:pt idx="5436" formatCode="General">
                  <c:v>0.53340927942663496</c:v>
                </c:pt>
                <c:pt idx="5437" formatCode="General">
                  <c:v>0.53341345506196103</c:v>
                </c:pt>
                <c:pt idx="5438" formatCode="General">
                  <c:v>0.53341763101432105</c:v>
                </c:pt>
                <c:pt idx="5439" formatCode="General">
                  <c:v>0.53342180728374</c:v>
                </c:pt>
                <c:pt idx="5440" formatCode="General">
                  <c:v>0.53342598387024298</c:v>
                </c:pt>
                <c:pt idx="5441" formatCode="General">
                  <c:v>0.53343016077385297</c:v>
                </c:pt>
                <c:pt idx="5442" formatCode="General">
                  <c:v>0.53343433799459705</c:v>
                </c:pt>
                <c:pt idx="5443" formatCode="General">
                  <c:v>0.53343851553249899</c:v>
                </c:pt>
                <c:pt idx="5444" formatCode="General">
                  <c:v>0.53344269338758399</c:v>
                </c:pt>
                <c:pt idx="5445" formatCode="General">
                  <c:v>0.53344687155987602</c:v>
                </c:pt>
                <c:pt idx="5446" formatCode="General">
                  <c:v>0.53345105004940097</c:v>
                </c:pt>
                <c:pt idx="5447" formatCode="General">
                  <c:v>0.53345522885618302</c:v>
                </c:pt>
                <c:pt idx="5448" formatCode="General">
                  <c:v>0.53345940798024705</c:v>
                </c:pt>
                <c:pt idx="5449" formatCode="General">
                  <c:v>0.53346358742161804</c:v>
                </c:pt>
                <c:pt idx="5450" formatCode="General">
                  <c:v>0.53346776718031996</c:v>
                </c:pt>
                <c:pt idx="5451" formatCode="General">
                  <c:v>0.53347194725637903</c:v>
                </c:pt>
                <c:pt idx="5452" formatCode="General">
                  <c:v>0.533476127649819</c:v>
                </c:pt>
                <c:pt idx="5453" formatCode="General">
                  <c:v>0.53348030836066396</c:v>
                </c:pt>
                <c:pt idx="5454" formatCode="General">
                  <c:v>0.53348448938894</c:v>
                </c:pt>
                <c:pt idx="5455" formatCode="General">
                  <c:v>0.53348867073467099</c:v>
                </c:pt>
                <c:pt idx="5456" formatCode="General">
                  <c:v>0.53349285239788202</c:v>
                </c:pt>
                <c:pt idx="5457" formatCode="General">
                  <c:v>0.53349703437859697</c:v>
                </c:pt>
                <c:pt idx="5458" formatCode="General">
                  <c:v>0.53350121667684203</c:v>
                </c:pt>
                <c:pt idx="5459" formatCode="General">
                  <c:v>0.53350539929263996</c:v>
                </c:pt>
                <c:pt idx="5460" formatCode="General">
                  <c:v>0.53350958222601697</c:v>
                </c:pt>
                <c:pt idx="5461" formatCode="General">
                  <c:v>0.53351376547699703</c:v>
                </c:pt>
                <c:pt idx="5462" formatCode="General">
                  <c:v>0.53351794904560401</c:v>
                </c:pt>
                <c:pt idx="5463" formatCode="General">
                  <c:v>0.53352213293186401</c:v>
                </c:pt>
                <c:pt idx="5464" formatCode="General">
                  <c:v>0.53352631713580001</c:v>
                </c:pt>
                <c:pt idx="5465" formatCode="General">
                  <c:v>0.53353050165743798</c:v>
                </c:pt>
                <c:pt idx="5466" formatCode="General">
                  <c:v>0.53353468649680202</c:v>
                </c:pt>
                <c:pt idx="5467" formatCode="General">
                  <c:v>0.533538871653916</c:v>
                </c:pt>
                <c:pt idx="5468" formatCode="General">
                  <c:v>0.53354305712880501</c:v>
                </c:pt>
                <c:pt idx="5469" formatCode="General">
                  <c:v>0.53354724292149402</c:v>
                </c:pt>
                <c:pt idx="5470" formatCode="General">
                  <c:v>0.53355142903200703</c:v>
                </c:pt>
                <c:pt idx="5471" formatCode="General">
                  <c:v>0.533555615460369</c:v>
                </c:pt>
                <c:pt idx="5472" formatCode="General">
                  <c:v>0.53355980220660404</c:v>
                </c:pt>
                <c:pt idx="5473" formatCode="General">
                  <c:v>0.53356398927073601</c:v>
                </c:pt>
                <c:pt idx="5474" formatCode="General">
                  <c:v>0.53356817665279099</c:v>
                </c:pt>
                <c:pt idx="5475" formatCode="General">
                  <c:v>0.53357236435279098</c:v>
                </c:pt>
                <c:pt idx="5476" formatCode="General">
                  <c:v>0.53357655237076296</c:v>
                </c:pt>
                <c:pt idx="5477" formatCode="General">
                  <c:v>0.53358074070673001</c:v>
                </c:pt>
                <c:pt idx="5478" formatCode="General">
                  <c:v>0.533584929360717</c:v>
                </c:pt>
                <c:pt idx="5479" formatCode="General">
                  <c:v>0.53358911833274802</c:v>
                </c:pt>
                <c:pt idx="5480" formatCode="General">
                  <c:v>0.53359330762284796</c:v>
                </c:pt>
                <c:pt idx="5481" formatCode="General">
                  <c:v>0.53359749723104</c:v>
                </c:pt>
                <c:pt idx="5482" formatCode="General">
                  <c:v>0.53360168715735001</c:v>
                </c:pt>
                <c:pt idx="5483" formatCode="General">
                  <c:v>0.53360587740180199</c:v>
                </c:pt>
                <c:pt idx="5484" formatCode="General">
                  <c:v>0.53361006796442001</c:v>
                </c:pt>
                <c:pt idx="5485" formatCode="General">
                  <c:v>0.53361425884522795</c:v>
                </c:pt>
                <c:pt idx="5486" formatCode="General">
                  <c:v>0.53361845004425001</c:v>
                </c:pt>
                <c:pt idx="5487" formatCode="General">
                  <c:v>0.53362264156151196</c:v>
                </c:pt>
                <c:pt idx="5488" formatCode="General">
                  <c:v>0.53362683339703698</c:v>
                </c:pt>
                <c:pt idx="5489" formatCode="General">
                  <c:v>0.53363102555084896</c:v>
                </c:pt>
                <c:pt idx="5490" formatCode="General">
                  <c:v>0.53363521802297298</c:v>
                </c:pt>
                <c:pt idx="5491" formatCode="General">
                  <c:v>0.53363941081343402</c:v>
                </c:pt>
                <c:pt idx="5492" formatCode="General">
                  <c:v>0.53364360392225496</c:v>
                </c:pt>
                <c:pt idx="5493" formatCode="General">
                  <c:v>0.53364779734946</c:v>
                </c:pt>
                <c:pt idx="5494" formatCode="General">
                  <c:v>0.533651991095074</c:v>
                </c:pt>
                <c:pt idx="5495" formatCode="General">
                  <c:v>0.53365618515912105</c:v>
                </c:pt>
                <c:pt idx="5496" formatCode="General">
                  <c:v>0.53366037954162504</c:v>
                </c:pt>
                <c:pt idx="5497" formatCode="General">
                  <c:v>0.53366359492085902</c:v>
                </c:pt>
                <c:pt idx="5498" formatCode="General">
                  <c:v>0.53366596060694604</c:v>
                </c:pt>
                <c:pt idx="5499" formatCode="General">
                  <c:v>0.53366832656692198</c:v>
                </c:pt>
                <c:pt idx="5500" formatCode="General">
                  <c:v>0.53367069280085599</c:v>
                </c:pt>
                <c:pt idx="5501" formatCode="General">
                  <c:v>0.53367305930881703</c:v>
                </c:pt>
                <c:pt idx="5502" formatCode="General">
                  <c:v>0.53367542609087304</c:v>
                </c:pt>
                <c:pt idx="5503" formatCode="General">
                  <c:v>0.53367779314709196</c:v>
                </c:pt>
                <c:pt idx="5504" formatCode="General">
                  <c:v>0.53368016047754396</c:v>
                </c:pt>
                <c:pt idx="5505" formatCode="General">
                  <c:v>0.53368252808229599</c:v>
                </c:pt>
                <c:pt idx="5506" formatCode="General">
                  <c:v>0.53368489596141799</c:v>
                </c:pt>
                <c:pt idx="5507" formatCode="General">
                  <c:v>0.53368726411497902</c:v>
                </c:pt>
                <c:pt idx="5508" formatCode="General">
                  <c:v>0.53368963254304602</c:v>
                </c:pt>
                <c:pt idx="5509" formatCode="General">
                  <c:v>0.53369200124568905</c:v>
                </c:pt>
                <c:pt idx="5510" formatCode="General">
                  <c:v>0.53369437022297594</c:v>
                </c:pt>
                <c:pt idx="5511" formatCode="General">
                  <c:v>0.53369673947497598</c:v>
                </c:pt>
                <c:pt idx="5512" formatCode="General">
                  <c:v>0.53369910900175699</c:v>
                </c:pt>
                <c:pt idx="5513" formatCode="General">
                  <c:v>0.53370147880339003</c:v>
                </c:pt>
                <c:pt idx="5514" formatCode="General">
                  <c:v>0.53370384887994105</c:v>
                </c:pt>
                <c:pt idx="5515" formatCode="General">
                  <c:v>0.53370621923147998</c:v>
                </c:pt>
                <c:pt idx="5516" formatCode="General">
                  <c:v>0.53370858985807601</c:v>
                </c:pt>
                <c:pt idx="5517" formatCode="General">
                  <c:v>0.53371096075979696</c:v>
                </c:pt>
                <c:pt idx="5518" formatCode="General">
                  <c:v>0.533713331936712</c:v>
                </c:pt>
                <c:pt idx="5519" formatCode="General">
                  <c:v>0.53371570338889096</c:v>
                </c:pt>
                <c:pt idx="5520" formatCode="General">
                  <c:v>0.53371807511640101</c:v>
                </c:pt>
                <c:pt idx="5521" formatCode="General">
                  <c:v>0.53372044711931199</c:v>
                </c:pt>
                <c:pt idx="5522" formatCode="General">
                  <c:v>0.53372281939769195</c:v>
                </c:pt>
                <c:pt idx="5523" formatCode="General">
                  <c:v>0.53372519195161106</c:v>
                </c:pt>
                <c:pt idx="5524" formatCode="General">
                  <c:v>0.53372756478113703</c:v>
                </c:pt>
                <c:pt idx="5525" formatCode="General">
                  <c:v>0.53372993788633905</c:v>
                </c:pt>
                <c:pt idx="5526" formatCode="General">
                  <c:v>0.53373231126728604</c:v>
                </c:pt>
                <c:pt idx="5527" formatCode="General">
                  <c:v>0.53373468492404696</c:v>
                </c:pt>
                <c:pt idx="5528" formatCode="General">
                  <c:v>0.53373705885668998</c:v>
                </c:pt>
                <c:pt idx="5529" formatCode="General">
                  <c:v>0.53373943306528504</c:v>
                </c:pt>
                <c:pt idx="5530" formatCode="General">
                  <c:v>0.53374180754990097</c:v>
                </c:pt>
                <c:pt idx="5531" formatCode="General">
                  <c:v>0.53374418231060605</c:v>
                </c:pt>
                <c:pt idx="5532" formatCode="General">
                  <c:v>0.53374655734747001</c:v>
                </c:pt>
                <c:pt idx="5533" formatCode="General">
                  <c:v>0.533748932660562</c:v>
                </c:pt>
                <c:pt idx="5534" formatCode="General">
                  <c:v>0.53375130824994899</c:v>
                </c:pt>
                <c:pt idx="5535" formatCode="General">
                  <c:v>0.53375368411570201</c:v>
                </c:pt>
                <c:pt idx="5536" formatCode="General">
                  <c:v>0.53375606025789002</c:v>
                </c:pt>
                <c:pt idx="5537" formatCode="General">
                  <c:v>0.53375843667658096</c:v>
                </c:pt>
                <c:pt idx="5538" formatCode="General">
                  <c:v>0.533760813371845</c:v>
                </c:pt>
                <c:pt idx="5539" formatCode="General">
                  <c:v>0.53376319034374997</c:v>
                </c:pt>
                <c:pt idx="5540" formatCode="General">
                  <c:v>0.53376556759236504</c:v>
                </c:pt>
                <c:pt idx="5541" formatCode="General">
                  <c:v>0.53376794511776005</c:v>
                </c:pt>
                <c:pt idx="5542" formatCode="General">
                  <c:v>0.53377032292000404</c:v>
                </c:pt>
                <c:pt idx="5543" formatCode="General">
                  <c:v>0.53377270099916596</c:v>
                </c:pt>
                <c:pt idx="5544" formatCode="General">
                  <c:v>0.53377507935531399</c:v>
                </c:pt>
                <c:pt idx="5545" formatCode="General">
                  <c:v>0.53377745798851906</c:v>
                </c:pt>
                <c:pt idx="5546" formatCode="General">
                  <c:v>0.533779836898849</c:v>
                </c:pt>
                <c:pt idx="5547" formatCode="General">
                  <c:v>0.533782216086373</c:v>
                </c:pt>
                <c:pt idx="5548" formatCode="General">
                  <c:v>0.53378459555115998</c:v>
                </c:pt>
                <c:pt idx="5549" formatCode="General">
                  <c:v>0.53378697529328001</c:v>
                </c:pt>
                <c:pt idx="5550" formatCode="General">
                  <c:v>0.53378935531280103</c:v>
                </c:pt>
                <c:pt idx="5551" formatCode="General">
                  <c:v>0.53379173560979398</c:v>
                </c:pt>
                <c:pt idx="5552" formatCode="General">
                  <c:v>0.53379411618432604</c:v>
                </c:pt>
                <c:pt idx="5553" formatCode="General">
                  <c:v>0.53379649703646803</c:v>
                </c:pt>
                <c:pt idx="5554" formatCode="General">
                  <c:v>0.53379887816628901</c:v>
                </c:pt>
                <c:pt idx="5555" formatCode="General">
                  <c:v>0.533801440120653</c:v>
                </c:pt>
                <c:pt idx="5556" formatCode="General">
                  <c:v>0.53380400993529298</c:v>
                </c:pt>
                <c:pt idx="5557" formatCode="General">
                  <c:v>0.53380658000789905</c:v>
                </c:pt>
                <c:pt idx="5558" formatCode="General">
                  <c:v>0.53380915033853404</c:v>
                </c:pt>
                <c:pt idx="5559" formatCode="General">
                  <c:v>0.53381172092726203</c:v>
                </c:pt>
                <c:pt idx="5560" formatCode="General">
                  <c:v>0.53381429177414697</c:v>
                </c:pt>
                <c:pt idx="5561" formatCode="General">
                  <c:v>0.53381686287925001</c:v>
                </c:pt>
                <c:pt idx="5562" formatCode="General">
                  <c:v>0.533819434242637</c:v>
                </c:pt>
                <c:pt idx="5563" formatCode="General">
                  <c:v>0.53382200586436901</c:v>
                </c:pt>
                <c:pt idx="5564" formatCode="General">
                  <c:v>0.53382457774451098</c:v>
                </c:pt>
                <c:pt idx="5565" formatCode="General">
                  <c:v>0.53382714988312596</c:v>
                </c:pt>
                <c:pt idx="5566" formatCode="General">
                  <c:v>0.53382972228027703</c:v>
                </c:pt>
                <c:pt idx="5567" formatCode="General">
                  <c:v>0.53383229493602802</c:v>
                </c:pt>
                <c:pt idx="5568" formatCode="General">
                  <c:v>0.53383486785044099</c:v>
                </c:pt>
                <c:pt idx="5569" formatCode="General">
                  <c:v>0.53383744102358099</c:v>
                </c:pt>
                <c:pt idx="5570" formatCode="General">
                  <c:v>0.53384001445551099</c:v>
                </c:pt>
                <c:pt idx="5571" formatCode="General">
                  <c:v>0.53384258814629404</c:v>
                </c:pt>
                <c:pt idx="5572" formatCode="General">
                  <c:v>0.53384488471637104</c:v>
                </c:pt>
                <c:pt idx="5573" formatCode="General">
                  <c:v>0.53384710683510805</c:v>
                </c:pt>
                <c:pt idx="5574" formatCode="General">
                  <c:v>0.53384932917799099</c:v>
                </c:pt>
                <c:pt idx="5575" formatCode="General">
                  <c:v>0.53385155174507903</c:v>
                </c:pt>
                <c:pt idx="5576" formatCode="General">
                  <c:v>0.53385377453642902</c:v>
                </c:pt>
                <c:pt idx="5577" formatCode="General">
                  <c:v>0.533855997552102</c:v>
                </c:pt>
                <c:pt idx="5578" formatCode="General">
                  <c:v>0.53385822079215395</c:v>
                </c:pt>
                <c:pt idx="5579" formatCode="General">
                  <c:v>0.53386044425664403</c:v>
                </c:pt>
                <c:pt idx="5580" formatCode="General">
                  <c:v>0.53386266794563197</c:v>
                </c:pt>
                <c:pt idx="5581" formatCode="General">
                  <c:v>0.53386489185917396</c:v>
                </c:pt>
                <c:pt idx="5582" formatCode="General">
                  <c:v>0.53386711599733006</c:v>
                </c:pt>
                <c:pt idx="5583" formatCode="General">
                  <c:v>0.53386934036015898</c:v>
                </c:pt>
                <c:pt idx="5584" formatCode="General">
                  <c:v>0.53387156494771804</c:v>
                </c:pt>
                <c:pt idx="5585" formatCode="General">
                  <c:v>0.53387378976006705</c:v>
                </c:pt>
                <c:pt idx="5586" formatCode="General">
                  <c:v>0.53387601479726299</c:v>
                </c:pt>
                <c:pt idx="5587" formatCode="General">
                  <c:v>0.53387824005936602</c:v>
                </c:pt>
                <c:pt idx="5588" formatCode="General">
                  <c:v>0.53388046554643298</c:v>
                </c:pt>
                <c:pt idx="5589" formatCode="General">
                  <c:v>0.53388269125852506</c:v>
                </c:pt>
                <c:pt idx="5590" formatCode="General">
                  <c:v>0.53388491719569797</c:v>
                </c:pt>
                <c:pt idx="5591" formatCode="General">
                  <c:v>0.53388714335801102</c:v>
                </c:pt>
                <c:pt idx="5592" formatCode="General">
                  <c:v>0.53388936974552503</c:v>
                </c:pt>
                <c:pt idx="5593" formatCode="General">
                  <c:v>0.53389159635829497</c:v>
                </c:pt>
                <c:pt idx="5594" formatCode="General">
                  <c:v>0.53389382319638301</c:v>
                </c:pt>
                <c:pt idx="5595" formatCode="General">
                  <c:v>0.53389605025984599</c:v>
                </c:pt>
                <c:pt idx="5596" formatCode="General">
                  <c:v>0.53389843788353597</c:v>
                </c:pt>
                <c:pt idx="5597" formatCode="General">
                  <c:v>0.53390095947979299</c:v>
                </c:pt>
                <c:pt idx="5598" formatCode="General">
                  <c:v>0.53390324320476001</c:v>
                </c:pt>
                <c:pt idx="5599" formatCode="General">
                  <c:v>0.53390531195888402</c:v>
                </c:pt>
                <c:pt idx="5600" formatCode="General">
                  <c:v>0.53390738109955604</c:v>
                </c:pt>
                <c:pt idx="5601" formatCode="General">
                  <c:v>0.53390945062685102</c:v>
                </c:pt>
                <c:pt idx="5602" formatCode="General">
                  <c:v>0.53391152054084501</c:v>
                </c:pt>
                <c:pt idx="5603" formatCode="General">
                  <c:v>0.53391359084161305</c:v>
                </c:pt>
                <c:pt idx="5604" formatCode="General">
                  <c:v>0.53391566152923198</c:v>
                </c:pt>
                <c:pt idx="5605" formatCode="General">
                  <c:v>0.53391773260377595</c:v>
                </c:pt>
                <c:pt idx="5606" formatCode="General">
                  <c:v>0.53391980406532102</c:v>
                </c:pt>
                <c:pt idx="5607" formatCode="General">
                  <c:v>0.53392187591394302</c:v>
                </c:pt>
                <c:pt idx="5608" formatCode="General">
                  <c:v>0.533923948149718</c:v>
                </c:pt>
                <c:pt idx="5609" formatCode="General">
                  <c:v>0.53392602077272</c:v>
                </c:pt>
                <c:pt idx="5610" formatCode="General">
                  <c:v>0.53392809378302597</c:v>
                </c:pt>
                <c:pt idx="5611" formatCode="General">
                  <c:v>0.53393016718071096</c:v>
                </c:pt>
                <c:pt idx="5612" formatCode="General">
                  <c:v>0.53393224096585101</c:v>
                </c:pt>
                <c:pt idx="5613" formatCode="General">
                  <c:v>0.53393431513852097</c:v>
                </c:pt>
                <c:pt idx="5614" formatCode="General">
                  <c:v>0.53393638969879598</c:v>
                </c:pt>
                <c:pt idx="5615" formatCode="General">
                  <c:v>0.53393846464675299</c:v>
                </c:pt>
                <c:pt idx="5616" formatCode="General">
                  <c:v>0.53394053998246704</c:v>
                </c:pt>
                <c:pt idx="5617" formatCode="General">
                  <c:v>0.53394261570601398</c:v>
                </c:pt>
                <c:pt idx="5618" formatCode="General">
                  <c:v>0.53394469181746795</c:v>
                </c:pt>
                <c:pt idx="5619" formatCode="General">
                  <c:v>0.53394676831690602</c:v>
                </c:pt>
                <c:pt idx="5620" formatCode="General">
                  <c:v>0.533948845204403</c:v>
                </c:pt>
                <c:pt idx="5621" formatCode="General">
                  <c:v>0.53395092248003395</c:v>
                </c:pt>
                <c:pt idx="5622" formatCode="General">
                  <c:v>0.53395300014387603</c:v>
                </c:pt>
                <c:pt idx="5623" formatCode="General">
                  <c:v>0.53395507819600396</c:v>
                </c:pt>
                <c:pt idx="5624" formatCode="General">
                  <c:v>0.53395715663649201</c:v>
                </c:pt>
                <c:pt idx="5625" formatCode="General">
                  <c:v>0.53395923546541801</c:v>
                </c:pt>
                <c:pt idx="5626" formatCode="General">
                  <c:v>0.53396131468285601</c:v>
                </c:pt>
                <c:pt idx="5627" formatCode="General">
                  <c:v>0.53396339428888195</c:v>
                </c:pt>
                <c:pt idx="5628" formatCode="General">
                  <c:v>0.533965474283571</c:v>
                </c:pt>
                <c:pt idx="5629" formatCode="General">
                  <c:v>0.53396755466699897</c:v>
                </c:pt>
                <c:pt idx="5630" formatCode="General">
                  <c:v>0.53396963543924103</c:v>
                </c:pt>
                <c:pt idx="5631" formatCode="General">
                  <c:v>0.53397171660037401</c:v>
                </c:pt>
                <c:pt idx="5632" formatCode="General">
                  <c:v>0.53397379815047197</c:v>
                </c:pt>
                <c:pt idx="5633" formatCode="General">
                  <c:v>0.53397588008961105</c:v>
                </c:pt>
                <c:pt idx="5634" formatCode="General">
                  <c:v>0.53397796241786599</c:v>
                </c:pt>
                <c:pt idx="5635" formatCode="General">
                  <c:v>0.53398004513531405</c:v>
                </c:pt>
                <c:pt idx="5636" formatCode="General">
                  <c:v>0.53398212824202895</c:v>
                </c:pt>
                <c:pt idx="5637" formatCode="General">
                  <c:v>0.53398421173808697</c:v>
                </c:pt>
                <c:pt idx="5638" formatCode="General">
                  <c:v>0.53398629562356303</c:v>
                </c:pt>
                <c:pt idx="5639" formatCode="General">
                  <c:v>0.53398837989853398</c:v>
                </c:pt>
                <c:pt idx="5640" formatCode="General">
                  <c:v>0.53399046456307397</c:v>
                </c:pt>
                <c:pt idx="5641" formatCode="General">
                  <c:v>0.53399254961725895</c:v>
                </c:pt>
                <c:pt idx="5642" formatCode="General">
                  <c:v>0.53399463506116496</c:v>
                </c:pt>
                <c:pt idx="5643" formatCode="General">
                  <c:v>0.53399672089486705</c:v>
                </c:pt>
                <c:pt idx="5644" formatCode="General">
                  <c:v>0.53399880711844006</c:v>
                </c:pt>
                <c:pt idx="5645" formatCode="General">
                  <c:v>0.53400089373196002</c:v>
                </c:pt>
                <c:pt idx="5646" formatCode="General">
                  <c:v>0.53400298073550301</c:v>
                </c:pt>
                <c:pt idx="5647" formatCode="General">
                  <c:v>0.53400506812914394</c:v>
                </c:pt>
                <c:pt idx="5648" formatCode="General">
                  <c:v>0.534007155912958</c:v>
                </c:pt>
                <c:pt idx="5649" formatCode="General">
                  <c:v>0.534009244087021</c:v>
                </c:pt>
                <c:pt idx="5650" formatCode="General">
                  <c:v>0.53401133265140799</c:v>
                </c:pt>
                <c:pt idx="5651" formatCode="General">
                  <c:v>0.53401342160619503</c:v>
                </c:pt>
                <c:pt idx="5652" formatCode="General">
                  <c:v>0.53401551095145805</c:v>
                </c:pt>
                <c:pt idx="5653" formatCode="General">
                  <c:v>0.534017600687271</c:v>
                </c:pt>
                <c:pt idx="5654" formatCode="General">
                  <c:v>0.53401969081371004</c:v>
                </c:pt>
                <c:pt idx="5655" formatCode="General">
                  <c:v>0.53402178133085199</c:v>
                </c:pt>
                <c:pt idx="5656" formatCode="General">
                  <c:v>0.53402387223877001</c:v>
                </c:pt>
                <c:pt idx="5657" formatCode="General">
                  <c:v>0.53402596353754095</c:v>
                </c:pt>
                <c:pt idx="5658" formatCode="General">
                  <c:v>0.53402805522723995</c:v>
                </c:pt>
                <c:pt idx="5659" formatCode="General">
                  <c:v>0.53403014730794196</c:v>
                </c:pt>
                <c:pt idx="5660" formatCode="General">
                  <c:v>0.53403223977972303</c:v>
                </c:pt>
                <c:pt idx="5661" formatCode="General">
                  <c:v>0.53403433264265898</c:v>
                </c:pt>
                <c:pt idx="5662" formatCode="General">
                  <c:v>0.53403642589682399</c:v>
                </c:pt>
                <c:pt idx="5663" formatCode="General">
                  <c:v>0.53403851954229498</c:v>
                </c:pt>
                <c:pt idx="5664" formatCode="General">
                  <c:v>0.53404061357914701</c:v>
                </c:pt>
                <c:pt idx="5665" formatCode="General">
                  <c:v>0.53404270800745401</c:v>
                </c:pt>
                <c:pt idx="5666" formatCode="General">
                  <c:v>0.53404480282729305</c:v>
                </c:pt>
                <c:pt idx="5667" formatCode="General">
                  <c:v>0.53404689803873895</c:v>
                </c:pt>
                <c:pt idx="5668" formatCode="General">
                  <c:v>0.53404899364186698</c:v>
                </c:pt>
                <c:pt idx="5669" formatCode="General">
                  <c:v>0.53405108963675296</c:v>
                </c:pt>
                <c:pt idx="5670" formatCode="General">
                  <c:v>0.53405318602347296</c:v>
                </c:pt>
                <c:pt idx="5671" formatCode="General">
                  <c:v>0.53405528280210102</c:v>
                </c:pt>
                <c:pt idx="5672" formatCode="General">
                  <c:v>0.53405737997271197</c:v>
                </c:pt>
                <c:pt idx="5673" formatCode="General">
                  <c:v>0.53405947753538296</c:v>
                </c:pt>
                <c:pt idx="5674" formatCode="General">
                  <c:v>0.53406157549018896</c:v>
                </c:pt>
                <c:pt idx="5675" formatCode="General">
                  <c:v>0.53406367383720599</c:v>
                </c:pt>
                <c:pt idx="5676" formatCode="General">
                  <c:v>0.534065772576507</c:v>
                </c:pt>
                <c:pt idx="5677" formatCode="General">
                  <c:v>0.53406787170817005</c:v>
                </c:pt>
                <c:pt idx="5678" formatCode="General">
                  <c:v>0.53406997123226996</c:v>
                </c:pt>
                <c:pt idx="5679" formatCode="General">
                  <c:v>0.53407212642097501</c:v>
                </c:pt>
                <c:pt idx="5680" formatCode="General">
                  <c:v>0.53407448729948503</c:v>
                </c:pt>
                <c:pt idx="5681" formatCode="General">
                  <c:v>0.53407684857208104</c:v>
                </c:pt>
                <c:pt idx="5682" formatCode="General">
                  <c:v>0.53407921023883298</c:v>
                </c:pt>
                <c:pt idx="5683" formatCode="General">
                  <c:v>0.53408157229980902</c:v>
                </c:pt>
                <c:pt idx="5684" formatCode="General">
                  <c:v>0.53408393475507898</c:v>
                </c:pt>
                <c:pt idx="5685" formatCode="General">
                  <c:v>0.53408629760471205</c:v>
                </c:pt>
                <c:pt idx="5686" formatCode="General">
                  <c:v>0.53408866084877804</c:v>
                </c:pt>
                <c:pt idx="5687" formatCode="General">
                  <c:v>0.53409102448734502</c:v>
                </c:pt>
                <c:pt idx="5688" formatCode="General">
                  <c:v>0.53409338852048405</c:v>
                </c:pt>
                <c:pt idx="5689" formatCode="General">
                  <c:v>0.53409575294826395</c:v>
                </c:pt>
                <c:pt idx="5690" formatCode="General">
                  <c:v>0.534098117770753</c:v>
                </c:pt>
                <c:pt idx="5691" formatCode="General">
                  <c:v>0.53410048298802104</c:v>
                </c:pt>
                <c:pt idx="5692" formatCode="General">
                  <c:v>0.53410284860013801</c:v>
                </c:pt>
                <c:pt idx="5693" formatCode="General">
                  <c:v>0.53410521460717197</c:v>
                </c:pt>
                <c:pt idx="5694" formatCode="General">
                  <c:v>0.53410758100919398</c:v>
                </c:pt>
                <c:pt idx="5695" formatCode="General">
                  <c:v>0.53410994780627197</c:v>
                </c:pt>
                <c:pt idx="5696" formatCode="General">
                  <c:v>0.534112314998475</c:v>
                </c:pt>
                <c:pt idx="5697" formatCode="General">
                  <c:v>0.53411468258587302</c:v>
                </c:pt>
                <c:pt idx="5698" formatCode="General">
                  <c:v>0.53411705056853498</c:v>
                </c:pt>
                <c:pt idx="5699" formatCode="General">
                  <c:v>0.53411941894653103</c:v>
                </c:pt>
                <c:pt idx="5700" formatCode="General">
                  <c:v>0.53412178771992902</c:v>
                </c:pt>
                <c:pt idx="5701" formatCode="General">
                  <c:v>0.53412403107699902</c:v>
                </c:pt>
                <c:pt idx="5702" formatCode="General">
                  <c:v>0.53412623234221601</c:v>
                </c:pt>
                <c:pt idx="5703" formatCode="General">
                  <c:v>0.53412843402203303</c:v>
                </c:pt>
                <c:pt idx="5704" formatCode="General">
                  <c:v>0.53413063611652101</c:v>
                </c:pt>
                <c:pt idx="5705" formatCode="General">
                  <c:v>0.53413283862574901</c:v>
                </c:pt>
                <c:pt idx="5706" formatCode="General">
                  <c:v>0.53413504154978897</c:v>
                </c:pt>
                <c:pt idx="5707" formatCode="General">
                  <c:v>0.53413724488871095</c:v>
                </c:pt>
                <c:pt idx="5708" formatCode="General">
                  <c:v>0.53413939876717098</c:v>
                </c:pt>
                <c:pt idx="5709" formatCode="General">
                  <c:v>0.53414148527327998</c:v>
                </c:pt>
                <c:pt idx="5710" formatCode="General">
                  <c:v>0.53414357205497598</c:v>
                </c:pt>
                <c:pt idx="5711" formatCode="General">
                  <c:v>0.53414565911227396</c:v>
                </c:pt>
                <c:pt idx="5712" formatCode="General">
                  <c:v>0.53414782663382898</c:v>
                </c:pt>
                <c:pt idx="5713" formatCode="General">
                  <c:v>0.53415000429193105</c:v>
                </c:pt>
                <c:pt idx="5714" formatCode="General">
                  <c:v>0.53415218205342296</c:v>
                </c:pt>
                <c:pt idx="5715" formatCode="General">
                  <c:v>0.53415435991829796</c:v>
                </c:pt>
                <c:pt idx="5716" formatCode="General">
                  <c:v>0.53415653788654605</c:v>
                </c:pt>
                <c:pt idx="5717" formatCode="General">
                  <c:v>0.534158715958159</c:v>
                </c:pt>
                <c:pt idx="5718" formatCode="General">
                  <c:v>0.53416089413312895</c:v>
                </c:pt>
                <c:pt idx="5719" formatCode="General">
                  <c:v>0.534163072411447</c:v>
                </c:pt>
                <c:pt idx="5720" formatCode="General">
                  <c:v>0.53416525079310395</c:v>
                </c:pt>
                <c:pt idx="5721" formatCode="General">
                  <c:v>0.53416742927809402</c:v>
                </c:pt>
                <c:pt idx="5722" formatCode="General">
                  <c:v>0.53416960786640499</c:v>
                </c:pt>
                <c:pt idx="5723" formatCode="General">
                  <c:v>0.53417178655803099</c:v>
                </c:pt>
                <c:pt idx="5724" formatCode="General">
                  <c:v>0.53417396535296302</c:v>
                </c:pt>
                <c:pt idx="5725" formatCode="General">
                  <c:v>0.53417614425119297</c:v>
                </c:pt>
                <c:pt idx="5726" formatCode="General">
                  <c:v>0.53417832325271097</c:v>
                </c:pt>
                <c:pt idx="5727" formatCode="General">
                  <c:v>0.53418050235751002</c:v>
                </c:pt>
                <c:pt idx="5728" formatCode="General">
                  <c:v>0.53418268156558002</c:v>
                </c:pt>
                <c:pt idx="5729" formatCode="General">
                  <c:v>0.53418486087691397</c:v>
                </c:pt>
                <c:pt idx="5730" formatCode="General">
                  <c:v>0.53418704029150299</c:v>
                </c:pt>
                <c:pt idx="5731" formatCode="General">
                  <c:v>0.53418921980933898</c:v>
                </c:pt>
                <c:pt idx="5732" formatCode="General">
                  <c:v>0.53419139943041305</c:v>
                </c:pt>
                <c:pt idx="5733" formatCode="General">
                  <c:v>0.53419357915471599</c:v>
                </c:pt>
                <c:pt idx="5734" formatCode="General">
                  <c:v>0.53419575898224103</c:v>
                </c:pt>
                <c:pt idx="5735" formatCode="General">
                  <c:v>0.53419793891297795</c:v>
                </c:pt>
                <c:pt idx="5736" formatCode="General">
                  <c:v>0.53420011894691899</c:v>
                </c:pt>
                <c:pt idx="5737" formatCode="General">
                  <c:v>0.53420229908405603</c:v>
                </c:pt>
                <c:pt idx="5738" formatCode="General">
                  <c:v>0.53420447932437998</c:v>
                </c:pt>
                <c:pt idx="5739" formatCode="General">
                  <c:v>0.53420665966788305</c:v>
                </c:pt>
                <c:pt idx="5740" formatCode="General">
                  <c:v>0.53420884011455605</c:v>
                </c:pt>
                <c:pt idx="5741" formatCode="General">
                  <c:v>0.53421102066439097</c:v>
                </c:pt>
                <c:pt idx="5742" formatCode="General">
                  <c:v>0.53421320131737904</c:v>
                </c:pt>
                <c:pt idx="5743" formatCode="General">
                  <c:v>0.53421538207351205</c:v>
                </c:pt>
                <c:pt idx="5744" formatCode="General">
                  <c:v>0.534217562932781</c:v>
                </c:pt>
                <c:pt idx="5745" formatCode="General">
                  <c:v>0.53421974389517801</c:v>
                </c:pt>
                <c:pt idx="5746" formatCode="General">
                  <c:v>0.534221831577123</c:v>
                </c:pt>
                <c:pt idx="5747" formatCode="General">
                  <c:v>0.53422389572681905</c:v>
                </c:pt>
                <c:pt idx="5748" formatCode="General">
                  <c:v>0.53422595998634703</c:v>
                </c:pt>
                <c:pt idx="5749" formatCode="General">
                  <c:v>0.53422802435569605</c:v>
                </c:pt>
                <c:pt idx="5750" formatCode="General">
                  <c:v>0.53423008883485701</c:v>
                </c:pt>
                <c:pt idx="5751" formatCode="General">
                  <c:v>0.53423215342381802</c:v>
                </c:pt>
                <c:pt idx="5752" formatCode="General">
                  <c:v>0.53423421812256999</c:v>
                </c:pt>
                <c:pt idx="5753" formatCode="General">
                  <c:v>0.53423628293110204</c:v>
                </c:pt>
                <c:pt idx="5754" formatCode="General">
                  <c:v>0.53423834784940405</c:v>
                </c:pt>
                <c:pt idx="5755" formatCode="General">
                  <c:v>0.53424041287746504</c:v>
                </c:pt>
                <c:pt idx="5756" formatCode="General">
                  <c:v>0.53424247801527502</c:v>
                </c:pt>
                <c:pt idx="5757" formatCode="General">
                  <c:v>0.534244543262824</c:v>
                </c:pt>
                <c:pt idx="5758" formatCode="General">
                  <c:v>0.53424660862010198</c:v>
                </c:pt>
                <c:pt idx="5759" formatCode="General">
                  <c:v>0.53424867408709797</c:v>
                </c:pt>
                <c:pt idx="5760" formatCode="General">
                  <c:v>0.53425073966380099</c:v>
                </c:pt>
                <c:pt idx="5761" formatCode="General">
                  <c:v>0.53425280535020303</c:v>
                </c:pt>
                <c:pt idx="5762" formatCode="General">
                  <c:v>0.534254871146291</c:v>
                </c:pt>
                <c:pt idx="5763" formatCode="General">
                  <c:v>0.53425693705205601</c:v>
                </c:pt>
                <c:pt idx="5764" formatCode="General">
                  <c:v>0.53425900306748697</c:v>
                </c:pt>
                <c:pt idx="5765" formatCode="General">
                  <c:v>0.53426106919257499</c:v>
                </c:pt>
                <c:pt idx="5766" formatCode="General">
                  <c:v>0.53426313542730797</c:v>
                </c:pt>
                <c:pt idx="5767" formatCode="General">
                  <c:v>0.53426520177167702</c:v>
                </c:pt>
                <c:pt idx="5768" formatCode="General">
                  <c:v>0.53426726822567205</c:v>
                </c:pt>
                <c:pt idx="5769" formatCode="General">
                  <c:v>0.53426933478927996</c:v>
                </c:pt>
                <c:pt idx="5770" formatCode="General">
                  <c:v>0.53427140146249397</c:v>
                </c:pt>
                <c:pt idx="5771" formatCode="General">
                  <c:v>0.53427346824530098</c:v>
                </c:pt>
                <c:pt idx="5772" formatCode="General">
                  <c:v>0.53427553513769199</c:v>
                </c:pt>
                <c:pt idx="5773" formatCode="General">
                  <c:v>0.53427760213965703</c:v>
                </c:pt>
                <c:pt idx="5774" formatCode="General">
                  <c:v>0.53427966925118497</c:v>
                </c:pt>
                <c:pt idx="5775" formatCode="General">
                  <c:v>0.53428173647226496</c:v>
                </c:pt>
                <c:pt idx="5776" formatCode="General">
                  <c:v>0.53428380380288798</c:v>
                </c:pt>
                <c:pt idx="5777" formatCode="General">
                  <c:v>0.53428587124304305</c:v>
                </c:pt>
                <c:pt idx="5778" formatCode="General">
                  <c:v>0.53428793879271996</c:v>
                </c:pt>
                <c:pt idx="5779" formatCode="General">
                  <c:v>0.53429000645190805</c:v>
                </c:pt>
                <c:pt idx="5780" formatCode="General">
                  <c:v>0.53429207422059699</c:v>
                </c:pt>
                <c:pt idx="5781" formatCode="General">
                  <c:v>0.53429414209877701</c:v>
                </c:pt>
                <c:pt idx="5782" formatCode="General">
                  <c:v>0.53429621008643802</c:v>
                </c:pt>
                <c:pt idx="5783" formatCode="General">
                  <c:v>0.53429827818356801</c:v>
                </c:pt>
                <c:pt idx="5784" formatCode="General">
                  <c:v>0.534300346390158</c:v>
                </c:pt>
                <c:pt idx="5785" formatCode="General">
                  <c:v>0.53430241470619699</c:v>
                </c:pt>
                <c:pt idx="5786" formatCode="General">
                  <c:v>0.534304483131675</c:v>
                </c:pt>
                <c:pt idx="5787" formatCode="General">
                  <c:v>0.53430655166658203</c:v>
                </c:pt>
                <c:pt idx="5788" formatCode="General">
                  <c:v>0.53430862031090798</c:v>
                </c:pt>
                <c:pt idx="5789" formatCode="General">
                  <c:v>0.53431068906464096</c:v>
                </c:pt>
                <c:pt idx="5790" formatCode="General">
                  <c:v>0.534312757927772</c:v>
                </c:pt>
                <c:pt idx="5791" formatCode="General">
                  <c:v>0.53431482690028997</c:v>
                </c:pt>
                <c:pt idx="5792" formatCode="General">
                  <c:v>0.53431689598218501</c:v>
                </c:pt>
                <c:pt idx="5793" formatCode="General">
                  <c:v>0.53431896517344601</c:v>
                </c:pt>
                <c:pt idx="5794" formatCode="General">
                  <c:v>0.53432103447406398</c:v>
                </c:pt>
                <c:pt idx="5795" formatCode="General">
                  <c:v>0.53432310388402804</c:v>
                </c:pt>
                <c:pt idx="5796" formatCode="General">
                  <c:v>0.53432517340332697</c:v>
                </c:pt>
                <c:pt idx="5797" formatCode="General">
                  <c:v>0.534327243031951</c:v>
                </c:pt>
                <c:pt idx="5798" formatCode="General">
                  <c:v>0.53432931276989004</c:v>
                </c:pt>
                <c:pt idx="5799" formatCode="General">
                  <c:v>0.53433138261713398</c:v>
                </c:pt>
                <c:pt idx="5800" formatCode="General">
                  <c:v>0.53433345257367104</c:v>
                </c:pt>
                <c:pt idx="5801" formatCode="General">
                  <c:v>0.53433552263949302</c:v>
                </c:pt>
                <c:pt idx="5802" formatCode="General">
                  <c:v>0.53433759281458804</c:v>
                </c:pt>
                <c:pt idx="5803" formatCode="General">
                  <c:v>0.53433966309894498</c:v>
                </c:pt>
                <c:pt idx="5804" formatCode="General">
                  <c:v>0.53434173349255598</c:v>
                </c:pt>
                <c:pt idx="5805" formatCode="General">
                  <c:v>0.53434380399540904</c:v>
                </c:pt>
                <c:pt idx="5806" formatCode="General">
                  <c:v>0.53434587460749405</c:v>
                </c:pt>
                <c:pt idx="5807" formatCode="General">
                  <c:v>0.53434794532880103</c:v>
                </c:pt>
                <c:pt idx="5808" formatCode="General">
                  <c:v>0.53435001615931799</c:v>
                </c:pt>
                <c:pt idx="5809" formatCode="General">
                  <c:v>0.53435208709903703</c:v>
                </c:pt>
                <c:pt idx="5810" formatCode="General">
                  <c:v>0.53435415814794696</c:v>
                </c:pt>
                <c:pt idx="5811" formatCode="General">
                  <c:v>0.53435622930603599</c:v>
                </c:pt>
                <c:pt idx="5812" formatCode="General">
                  <c:v>0.53435830057329603</c:v>
                </c:pt>
                <c:pt idx="5813" formatCode="General">
                  <c:v>0.53436037194971497</c:v>
                </c:pt>
                <c:pt idx="5814" formatCode="General">
                  <c:v>0.53436244343528305</c:v>
                </c:pt>
                <c:pt idx="5815" formatCode="General">
                  <c:v>0.53436451502999005</c:v>
                </c:pt>
                <c:pt idx="5816" formatCode="General">
                  <c:v>0.53436658673382498</c:v>
                </c:pt>
                <c:pt idx="5817" formatCode="General">
                  <c:v>0.53436865854677895</c:v>
                </c:pt>
                <c:pt idx="5818" formatCode="General">
                  <c:v>0.53437073046883998</c:v>
                </c:pt>
                <c:pt idx="5819" formatCode="General">
                  <c:v>0.53437280249999797</c:v>
                </c:pt>
                <c:pt idx="5820" formatCode="General">
                  <c:v>0.53437487464024402</c:v>
                </c:pt>
                <c:pt idx="5821" formatCode="General">
                  <c:v>0.53437694688956605</c:v>
                </c:pt>
                <c:pt idx="5822" formatCode="General">
                  <c:v>0.53437901924795395</c:v>
                </c:pt>
                <c:pt idx="5823" formatCode="General">
                  <c:v>0.53438109171539905</c:v>
                </c:pt>
                <c:pt idx="5824" formatCode="General">
                  <c:v>0.53438316429188804</c:v>
                </c:pt>
                <c:pt idx="5825" formatCode="General">
                  <c:v>0.53438523697741303</c:v>
                </c:pt>
                <c:pt idx="5826" formatCode="General">
                  <c:v>0.53438730977196303</c:v>
                </c:pt>
                <c:pt idx="5827" formatCode="General">
                  <c:v>0.53438938267552805</c:v>
                </c:pt>
                <c:pt idx="5828" formatCode="General">
                  <c:v>0.53439145568809598</c:v>
                </c:pt>
                <c:pt idx="5829" formatCode="General">
                  <c:v>0.53439352880965796</c:v>
                </c:pt>
                <c:pt idx="5830" formatCode="General">
                  <c:v>0.53439560204020398</c:v>
                </c:pt>
                <c:pt idx="5831" formatCode="General">
                  <c:v>0.53439767537972205</c:v>
                </c:pt>
                <c:pt idx="5832" formatCode="General">
                  <c:v>0.53439974882820396</c:v>
                </c:pt>
                <c:pt idx="5833" formatCode="General">
                  <c:v>0.53440182238563705</c:v>
                </c:pt>
                <c:pt idx="5834" formatCode="General">
                  <c:v>0.53440404433973099</c:v>
                </c:pt>
                <c:pt idx="5835" formatCode="General">
                  <c:v>0.534407035612671</c:v>
                </c:pt>
                <c:pt idx="5836" formatCode="General">
                  <c:v>0.53441002693834105</c:v>
                </c:pt>
                <c:pt idx="5837" formatCode="General">
                  <c:v>0.53441301831673205</c:v>
                </c:pt>
                <c:pt idx="5838" formatCode="General">
                  <c:v>0.53441600974783299</c:v>
                </c:pt>
                <c:pt idx="5839" formatCode="General">
                  <c:v>0.53441900123163499</c:v>
                </c:pt>
                <c:pt idx="5840" formatCode="General">
                  <c:v>0.53442199276812896</c:v>
                </c:pt>
                <c:pt idx="5841" formatCode="General">
                  <c:v>0.53442498435730401</c:v>
                </c:pt>
                <c:pt idx="5842" formatCode="General">
                  <c:v>0.53442797599915104</c:v>
                </c:pt>
                <c:pt idx="5843" formatCode="General">
                  <c:v>0.53443096769366105</c:v>
                </c:pt>
                <c:pt idx="5844" formatCode="General">
                  <c:v>0.53443395944082295</c:v>
                </c:pt>
                <c:pt idx="5845" formatCode="General">
                  <c:v>0.53443695124062895</c:v>
                </c:pt>
                <c:pt idx="5846" formatCode="General">
                  <c:v>0.53443994309306797</c:v>
                </c:pt>
                <c:pt idx="5847" formatCode="General">
                  <c:v>0.534442934998131</c:v>
                </c:pt>
                <c:pt idx="5848" formatCode="General">
                  <c:v>0.53444592695580795</c:v>
                </c:pt>
                <c:pt idx="5849" formatCode="General">
                  <c:v>0.53444891896608904</c:v>
                </c:pt>
                <c:pt idx="5850" formatCode="General">
                  <c:v>0.53445191102896605</c:v>
                </c:pt>
                <c:pt idx="5851" formatCode="General">
                  <c:v>0.53445490314442801</c:v>
                </c:pt>
                <c:pt idx="5852" formatCode="General">
                  <c:v>0.53445789531246601</c:v>
                </c:pt>
                <c:pt idx="5853" formatCode="General">
                  <c:v>0.53446088753306897</c:v>
                </c:pt>
                <c:pt idx="5854" formatCode="General">
                  <c:v>0.534463879806229</c:v>
                </c:pt>
                <c:pt idx="5855" formatCode="General">
                  <c:v>0.534466872131936</c:v>
                </c:pt>
                <c:pt idx="5856" formatCode="General">
                  <c:v>0.53446986451017997</c:v>
                </c:pt>
                <c:pt idx="5857" formatCode="General">
                  <c:v>0.53447285694095104</c:v>
                </c:pt>
                <c:pt idx="5858" formatCode="General">
                  <c:v>0.53447584942424098</c:v>
                </c:pt>
                <c:pt idx="5859" formatCode="General">
                  <c:v>0.53447884196003903</c:v>
                </c:pt>
                <c:pt idx="5860" formatCode="General">
                  <c:v>0.53448183454833498</c:v>
                </c:pt>
                <c:pt idx="5861" formatCode="General">
                  <c:v>0.53448482718912105</c:v>
                </c:pt>
                <c:pt idx="5862" formatCode="General">
                  <c:v>0.53448781988238603</c:v>
                </c:pt>
                <c:pt idx="5863" formatCode="General">
                  <c:v>0.53449081262812004</c:v>
                </c:pt>
                <c:pt idx="5864" formatCode="General">
                  <c:v>0.53449380542631597</c:v>
                </c:pt>
                <c:pt idx="5865" formatCode="General">
                  <c:v>0.53449679827696095</c:v>
                </c:pt>
                <c:pt idx="5866" formatCode="General">
                  <c:v>0.53449979118004798</c:v>
                </c:pt>
                <c:pt idx="5867" formatCode="General">
                  <c:v>0.53450278413556596</c:v>
                </c:pt>
                <c:pt idx="5868" formatCode="General">
                  <c:v>0.534505777143506</c:v>
                </c:pt>
                <c:pt idx="5869" formatCode="General">
                  <c:v>0.53450877020385901</c:v>
                </c:pt>
                <c:pt idx="5870" formatCode="General">
                  <c:v>0.53451176331661399</c:v>
                </c:pt>
                <c:pt idx="5871" formatCode="General">
                  <c:v>0.53451475648176106</c:v>
                </c:pt>
                <c:pt idx="5872" formatCode="General">
                  <c:v>0.534517749699293</c:v>
                </c:pt>
                <c:pt idx="5873" formatCode="General">
                  <c:v>0.53452074296919805</c:v>
                </c:pt>
                <c:pt idx="5874" formatCode="General">
                  <c:v>0.53452373629146799</c:v>
                </c:pt>
                <c:pt idx="5875" formatCode="General">
                  <c:v>0.53452672966609205</c:v>
                </c:pt>
                <c:pt idx="5876" formatCode="General">
                  <c:v>0.53452972309306102</c:v>
                </c:pt>
                <c:pt idx="5877" formatCode="General">
                  <c:v>0.53453271657236601</c:v>
                </c:pt>
                <c:pt idx="5878" formatCode="General">
                  <c:v>0.53453571010399703</c:v>
                </c:pt>
                <c:pt idx="5879" formatCode="General">
                  <c:v>0.53453870368794398</c:v>
                </c:pt>
                <c:pt idx="5880" formatCode="General">
                  <c:v>0.53454169732419798</c:v>
                </c:pt>
                <c:pt idx="5881" formatCode="General">
                  <c:v>0.53454469101274904</c:v>
                </c:pt>
                <c:pt idx="5882" formatCode="General">
                  <c:v>0.53454768475358805</c:v>
                </c:pt>
                <c:pt idx="5883" formatCode="General">
                  <c:v>0.53455067854670502</c:v>
                </c:pt>
                <c:pt idx="5884" formatCode="General">
                  <c:v>0.53455367239209095</c:v>
                </c:pt>
                <c:pt idx="5885" formatCode="General">
                  <c:v>0.53455666628973497</c:v>
                </c:pt>
                <c:pt idx="5886" formatCode="General">
                  <c:v>0.53455966023962898</c:v>
                </c:pt>
                <c:pt idx="5887" formatCode="General">
                  <c:v>0.53456265424176197</c:v>
                </c:pt>
                <c:pt idx="5888" formatCode="General">
                  <c:v>0.53456564829612596</c:v>
                </c:pt>
                <c:pt idx="5889" formatCode="General">
                  <c:v>0.53456864240271096</c:v>
                </c:pt>
                <c:pt idx="5890" formatCode="General">
                  <c:v>0.53457163656150597</c:v>
                </c:pt>
                <c:pt idx="5891" formatCode="General">
                  <c:v>0.534574630772503</c:v>
                </c:pt>
                <c:pt idx="5892" formatCode="General">
                  <c:v>0.53457762503569295</c:v>
                </c:pt>
                <c:pt idx="5893" formatCode="General">
                  <c:v>0.53458061935106405</c:v>
                </c:pt>
                <c:pt idx="5894" formatCode="General">
                  <c:v>0.53458361371860896</c:v>
                </c:pt>
                <c:pt idx="5895" formatCode="General">
                  <c:v>0.53458660813831704</c:v>
                </c:pt>
                <c:pt idx="5896" formatCode="General">
                  <c:v>0.53458960261017896</c:v>
                </c:pt>
                <c:pt idx="5897" formatCode="General">
                  <c:v>0.53459259713418505</c:v>
                </c:pt>
                <c:pt idx="5898" formatCode="General">
                  <c:v>0.534595591710326</c:v>
                </c:pt>
                <c:pt idx="5899" formatCode="General">
                  <c:v>0.53459858633859203</c:v>
                </c:pt>
                <c:pt idx="5900" formatCode="General">
                  <c:v>0.53460158101897404</c:v>
                </c:pt>
                <c:pt idx="5901" formatCode="General">
                  <c:v>0.53460457575146103</c:v>
                </c:pt>
                <c:pt idx="5902" formatCode="General">
                  <c:v>0.53460757053604602</c:v>
                </c:pt>
                <c:pt idx="5903" formatCode="General">
                  <c:v>0.53461059589155802</c:v>
                </c:pt>
                <c:pt idx="5904" formatCode="General">
                  <c:v>0.53461372813143104</c:v>
                </c:pt>
                <c:pt idx="5905" formatCode="General">
                  <c:v>0.53461686045010404</c:v>
                </c:pt>
                <c:pt idx="5906" formatCode="General">
                  <c:v>0.53461999284756201</c:v>
                </c:pt>
                <c:pt idx="5907" formatCode="General">
                  <c:v>0.53462312532379197</c:v>
                </c:pt>
                <c:pt idx="5908" formatCode="General">
                  <c:v>0.53462625787877804</c:v>
                </c:pt>
                <c:pt idx="5909" formatCode="General">
                  <c:v>0.53462939051250602</c:v>
                </c:pt>
                <c:pt idx="5910" formatCode="General">
                  <c:v>0.53463252322496102</c:v>
                </c:pt>
                <c:pt idx="5911" formatCode="General">
                  <c:v>0.53463565601612795</c:v>
                </c:pt>
                <c:pt idx="5912" formatCode="General">
                  <c:v>0.53463878888599303</c:v>
                </c:pt>
                <c:pt idx="5913" formatCode="General">
                  <c:v>0.53464192183454096</c:v>
                </c:pt>
                <c:pt idx="5914" formatCode="General">
                  <c:v>0.53464505486175795</c:v>
                </c:pt>
                <c:pt idx="5915" formatCode="General">
                  <c:v>0.53464818796762803</c:v>
                </c:pt>
                <c:pt idx="5916" formatCode="General">
                  <c:v>0.53465132115213798</c:v>
                </c:pt>
                <c:pt idx="5917" formatCode="General">
                  <c:v>0.53465445441527204</c:v>
                </c:pt>
                <c:pt idx="5918" formatCode="General">
                  <c:v>0.534657587757016</c:v>
                </c:pt>
                <c:pt idx="5919" formatCode="General">
                  <c:v>0.53466072117735497</c:v>
                </c:pt>
                <c:pt idx="5920" formatCode="General">
                  <c:v>0.53466385467627497</c:v>
                </c:pt>
                <c:pt idx="5921" formatCode="General">
                  <c:v>0.53466698825376102</c:v>
                </c:pt>
                <c:pt idx="5922" formatCode="General">
                  <c:v>0.53467012190979801</c:v>
                </c:pt>
                <c:pt idx="5923" formatCode="General">
                  <c:v>0.53467317648916102</c:v>
                </c:pt>
                <c:pt idx="5924" formatCode="General">
                  <c:v>0.53467602006244297</c:v>
                </c:pt>
                <c:pt idx="5925" formatCode="General">
                  <c:v>0.53467886370788897</c:v>
                </c:pt>
                <c:pt idx="5926" formatCode="General">
                  <c:v>0.53468170742548704</c:v>
                </c:pt>
                <c:pt idx="5927" formatCode="General">
                  <c:v>0.53468455121522296</c:v>
                </c:pt>
                <c:pt idx="5928" formatCode="General">
                  <c:v>0.53468739507708596</c:v>
                </c:pt>
                <c:pt idx="5929" formatCode="General">
                  <c:v>0.53469023901106305</c:v>
                </c:pt>
                <c:pt idx="5930" formatCode="General">
                  <c:v>0.53469308301714102</c:v>
                </c:pt>
                <c:pt idx="5931" formatCode="General">
                  <c:v>0.534695927095308</c:v>
                </c:pt>
                <c:pt idx="5932" formatCode="General">
                  <c:v>0.53469877124555198</c:v>
                </c:pt>
                <c:pt idx="5933" formatCode="General">
                  <c:v>0.53470161546785899</c:v>
                </c:pt>
                <c:pt idx="5934" formatCode="General">
                  <c:v>0.53470445976221903</c:v>
                </c:pt>
                <c:pt idx="5935" formatCode="General">
                  <c:v>0.534707304128617</c:v>
                </c:pt>
                <c:pt idx="5936" formatCode="General">
                  <c:v>0.53471014856704202</c:v>
                </c:pt>
                <c:pt idx="5937" formatCode="General">
                  <c:v>0.53471299307748199</c:v>
                </c:pt>
                <c:pt idx="5938" formatCode="General">
                  <c:v>0.53471583765992303</c:v>
                </c:pt>
                <c:pt idx="5939" formatCode="General">
                  <c:v>0.53471868231435304</c:v>
                </c:pt>
                <c:pt idx="5940" formatCode="General">
                  <c:v>0.53472152704076104</c:v>
                </c:pt>
                <c:pt idx="5941" formatCode="General">
                  <c:v>0.53472437183913202</c:v>
                </c:pt>
                <c:pt idx="5942" formatCode="General">
                  <c:v>0.534727216709456</c:v>
                </c:pt>
                <c:pt idx="5943" formatCode="General">
                  <c:v>0.53472962735623197</c:v>
                </c:pt>
                <c:pt idx="5944" formatCode="General">
                  <c:v>0.53473212011198001</c:v>
                </c:pt>
                <c:pt idx="5945" formatCode="General">
                  <c:v>0.53473461317395898</c:v>
                </c:pt>
                <c:pt idx="5946" formatCode="General">
                  <c:v>0.53473710654217299</c:v>
                </c:pt>
                <c:pt idx="5947" formatCode="General">
                  <c:v>0.53473960021662503</c:v>
                </c:pt>
                <c:pt idx="5948" formatCode="General">
                  <c:v>0.53474209419732099</c:v>
                </c:pt>
                <c:pt idx="5949" formatCode="General">
                  <c:v>0.53474458848426398</c:v>
                </c:pt>
                <c:pt idx="5950" formatCode="General">
                  <c:v>0.534747083077457</c:v>
                </c:pt>
                <c:pt idx="5951" formatCode="General">
                  <c:v>0.53474957797690703</c:v>
                </c:pt>
                <c:pt idx="5952" formatCode="General">
                  <c:v>0.53475207318261497</c:v>
                </c:pt>
                <c:pt idx="5953" formatCode="General">
                  <c:v>0.53475456869458704</c:v>
                </c:pt>
                <c:pt idx="5954" formatCode="General">
                  <c:v>0.53475706451282601</c:v>
                </c:pt>
                <c:pt idx="5955" formatCode="General">
                  <c:v>0.53475956063733598</c:v>
                </c:pt>
                <c:pt idx="5956" formatCode="General">
                  <c:v>0.53476205706812097</c:v>
                </c:pt>
                <c:pt idx="5957" formatCode="General">
                  <c:v>0.53476455380518595</c:v>
                </c:pt>
                <c:pt idx="5958" formatCode="General">
                  <c:v>0.53476705084853404</c:v>
                </c:pt>
                <c:pt idx="5959" formatCode="General">
                  <c:v>0.53476954819817002</c:v>
                </c:pt>
                <c:pt idx="5960" formatCode="General">
                  <c:v>0.53477204585409599</c:v>
                </c:pt>
                <c:pt idx="5961" formatCode="General">
                  <c:v>0.53477454381631695</c:v>
                </c:pt>
                <c:pt idx="5962" formatCode="General">
                  <c:v>0.53477704208483801</c:v>
                </c:pt>
                <c:pt idx="5963" formatCode="General">
                  <c:v>0.53477954065966105</c:v>
                </c:pt>
                <c:pt idx="5964" formatCode="General">
                  <c:v>0.53478203954079095</c:v>
                </c:pt>
                <c:pt idx="5965" formatCode="General">
                  <c:v>0.53478453872823195</c:v>
                </c:pt>
                <c:pt idx="5966" formatCode="General">
                  <c:v>0.53478703822198703</c:v>
                </c:pt>
                <c:pt idx="5967" formatCode="General">
                  <c:v>0.53478953802205997</c:v>
                </c:pt>
                <c:pt idx="5968" formatCode="General">
                  <c:v>0.53479203812845499</c:v>
                </c:pt>
                <c:pt idx="5969" formatCode="General">
                  <c:v>0.53479453854117598</c:v>
                </c:pt>
                <c:pt idx="5970" formatCode="General">
                  <c:v>0.53479703926022704</c:v>
                </c:pt>
                <c:pt idx="5971" formatCode="General">
                  <c:v>0.53479954028561205</c:v>
                </c:pt>
                <c:pt idx="5972" formatCode="General">
                  <c:v>0.53480204161733402</c:v>
                </c:pt>
                <c:pt idx="5973" formatCode="General">
                  <c:v>0.53480454325539595</c:v>
                </c:pt>
                <c:pt idx="5974" formatCode="General">
                  <c:v>0.53480704519980404</c:v>
                </c:pt>
                <c:pt idx="5975" formatCode="General">
                  <c:v>0.53480954745055997</c:v>
                </c:pt>
                <c:pt idx="5976" formatCode="General">
                  <c:v>0.53481205000766796</c:v>
                </c:pt>
                <c:pt idx="5977" formatCode="General">
                  <c:v>0.534814552871132</c:v>
                </c:pt>
                <c:pt idx="5978" formatCode="General">
                  <c:v>0.53481705604095597</c:v>
                </c:pt>
                <c:pt idx="5979" formatCode="General">
                  <c:v>0.53481955951714399</c:v>
                </c:pt>
                <c:pt idx="5980" formatCode="General">
                  <c:v>0.53482206329969795</c:v>
                </c:pt>
                <c:pt idx="5981" formatCode="General">
                  <c:v>0.53482456738862205</c:v>
                </c:pt>
                <c:pt idx="5982" formatCode="General">
                  <c:v>0.53482707178392097</c:v>
                </c:pt>
                <c:pt idx="5983" formatCode="General">
                  <c:v>0.53482957648559803</c:v>
                </c:pt>
                <c:pt idx="5984" formatCode="General">
                  <c:v>0.53483208149365602</c:v>
                </c:pt>
                <c:pt idx="5985" formatCode="General">
                  <c:v>0.53483458680810003</c:v>
                </c:pt>
                <c:pt idx="5986" formatCode="General">
                  <c:v>0.53483709242893196</c:v>
                </c:pt>
                <c:pt idx="5987" formatCode="General">
                  <c:v>0.53483959835615602</c:v>
                </c:pt>
                <c:pt idx="5988" formatCode="General">
                  <c:v>0.53484210458977599</c:v>
                </c:pt>
                <c:pt idx="5989" formatCode="General">
                  <c:v>0.53484461112979498</c:v>
                </c:pt>
                <c:pt idx="5990" formatCode="General">
                  <c:v>0.53484711797621698</c:v>
                </c:pt>
                <c:pt idx="5991" formatCode="General">
                  <c:v>0.53484962512904599</c:v>
                </c:pt>
                <c:pt idx="5992" formatCode="General">
                  <c:v>0.53485213258828401</c:v>
                </c:pt>
                <c:pt idx="5993" formatCode="General">
                  <c:v>0.53485464035393604</c:v>
                </c:pt>
                <c:pt idx="5994" formatCode="General">
                  <c:v>0.53485714842600396</c:v>
                </c:pt>
                <c:pt idx="5995" formatCode="General">
                  <c:v>0.53485965680449299</c:v>
                </c:pt>
                <c:pt idx="5996" formatCode="General">
                  <c:v>0.53486216548940502</c:v>
                </c:pt>
                <c:pt idx="5997" formatCode="General">
                  <c:v>0.53486467448074504</c:v>
                </c:pt>
                <c:pt idx="5998" formatCode="General">
                  <c:v>0.53486718377851505</c:v>
                </c:pt>
                <c:pt idx="5999" formatCode="General">
                  <c:v>0.53486969338271995</c:v>
                </c:pt>
                <c:pt idx="6000" formatCode="General">
                  <c:v>0.53487220329336105</c:v>
                </c:pt>
                <c:pt idx="6001" formatCode="General">
                  <c:v>0.53487471351044302</c:v>
                </c:pt>
                <c:pt idx="6002" formatCode="General">
                  <c:v>0.53487722403396998</c:v>
                </c:pt>
                <c:pt idx="6003" formatCode="General">
                  <c:v>0.53487973486394402</c:v>
                </c:pt>
                <c:pt idx="6004" formatCode="General">
                  <c:v>0.53488224600036804</c:v>
                </c:pt>
                <c:pt idx="6005" formatCode="General">
                  <c:v>0.53488475744324704</c:v>
                </c:pt>
                <c:pt idx="6006" formatCode="General">
                  <c:v>0.534887269192583</c:v>
                </c:pt>
                <c:pt idx="6007" formatCode="General">
                  <c:v>0.53488978124838005</c:v>
                </c:pt>
                <c:pt idx="6008" formatCode="General">
                  <c:v>0.53489229361064095</c:v>
                </c:pt>
                <c:pt idx="6009" formatCode="General">
                  <c:v>0.53489480627936903</c:v>
                </c:pt>
                <c:pt idx="6010" formatCode="General">
                  <c:v>0.53489731925456796</c:v>
                </c:pt>
                <c:pt idx="6011" formatCode="General">
                  <c:v>0.53489983253624096</c:v>
                </c:pt>
                <c:pt idx="6012" formatCode="General">
                  <c:v>0.53490234612439103</c:v>
                </c:pt>
                <c:pt idx="6013" formatCode="General">
                  <c:v>0.53490486001902005</c:v>
                </c:pt>
                <c:pt idx="6014" formatCode="General">
                  <c:v>0.53490737422013401</c:v>
                </c:pt>
                <c:pt idx="6015" formatCode="General">
                  <c:v>0.53490988872773304</c:v>
                </c:pt>
                <c:pt idx="6016" formatCode="General">
                  <c:v>0.53491240354182301</c:v>
                </c:pt>
                <c:pt idx="6017" formatCode="General">
                  <c:v>0.53491491866240604</c:v>
                </c:pt>
                <c:pt idx="6018" formatCode="General">
                  <c:v>0.534917434089484</c:v>
                </c:pt>
                <c:pt idx="6019" formatCode="General">
                  <c:v>0.53491994982306201</c:v>
                </c:pt>
                <c:pt idx="6020" formatCode="General">
                  <c:v>0.53492246586314196</c:v>
                </c:pt>
                <c:pt idx="6021" formatCode="General">
                  <c:v>0.53492498220972795</c:v>
                </c:pt>
                <c:pt idx="6022" formatCode="General">
                  <c:v>0.53492749886282198</c:v>
                </c:pt>
                <c:pt idx="6023" formatCode="General">
                  <c:v>0.53493001582242805</c:v>
                </c:pt>
                <c:pt idx="6024" formatCode="General">
                  <c:v>0.53493253308854904</c:v>
                </c:pt>
                <c:pt idx="6025" formatCode="General">
                  <c:v>0.53493505066118696</c:v>
                </c:pt>
                <c:pt idx="6026" formatCode="General">
                  <c:v>0.53493756854034602</c:v>
                </c:pt>
                <c:pt idx="6027" formatCode="General">
                  <c:v>0.534940086726029</c:v>
                </c:pt>
                <c:pt idx="6028" formatCode="General">
                  <c:v>0.534942605218239</c:v>
                </c:pt>
                <c:pt idx="6029" formatCode="General">
                  <c:v>0.53494512401697802</c:v>
                </c:pt>
                <c:pt idx="6030" formatCode="General">
                  <c:v>0.53494764312225096</c:v>
                </c:pt>
                <c:pt idx="6031" formatCode="General">
                  <c:v>0.53495016253405903</c:v>
                </c:pt>
                <c:pt idx="6032" formatCode="General">
                  <c:v>0.534952682252406</c:v>
                </c:pt>
                <c:pt idx="6033" formatCode="General">
                  <c:v>0.53495520227729398</c:v>
                </c:pt>
                <c:pt idx="6034" formatCode="General">
                  <c:v>0.534957912650598</c:v>
                </c:pt>
                <c:pt idx="6035" formatCode="General">
                  <c:v>0.53496089221214904</c:v>
                </c:pt>
                <c:pt idx="6036" formatCode="General">
                  <c:v>0.53496387213960805</c:v>
                </c:pt>
                <c:pt idx="6037" formatCode="General">
                  <c:v>0.53496685243297004</c:v>
                </c:pt>
                <c:pt idx="6038" formatCode="General">
                  <c:v>0.53496983309222601</c:v>
                </c:pt>
                <c:pt idx="6039" formatCode="General">
                  <c:v>0.53497281411736997</c:v>
                </c:pt>
                <c:pt idx="6040" formatCode="General">
                  <c:v>0.53497579550839502</c:v>
                </c:pt>
                <c:pt idx="6041" formatCode="General">
                  <c:v>0.53497877726529397</c:v>
                </c:pt>
                <c:pt idx="6042" formatCode="General">
                  <c:v>0.53498175938806003</c:v>
                </c:pt>
                <c:pt idx="6043" formatCode="General">
                  <c:v>0.53498474187668599</c:v>
                </c:pt>
                <c:pt idx="6044" formatCode="General">
                  <c:v>0.53498772473116396</c:v>
                </c:pt>
                <c:pt idx="6045" formatCode="General">
                  <c:v>0.53499070795148895</c:v>
                </c:pt>
                <c:pt idx="6046" formatCode="General">
                  <c:v>0.53499369153765097</c:v>
                </c:pt>
                <c:pt idx="6047" formatCode="General">
                  <c:v>0.53499667548964602</c:v>
                </c:pt>
                <c:pt idx="6048" formatCode="General">
                  <c:v>0.534999659807464</c:v>
                </c:pt>
                <c:pt idx="6049" formatCode="General">
                  <c:v>0.53500264449109902</c:v>
                </c:pt>
                <c:pt idx="6050" formatCode="General">
                  <c:v>0.53500562954054498</c:v>
                </c:pt>
                <c:pt idx="6051" formatCode="General">
                  <c:v>0.53500861495579299</c:v>
                </c:pt>
                <c:pt idx="6052" formatCode="General">
                  <c:v>0.53501160073683596</c:v>
                </c:pt>
                <c:pt idx="6053" formatCode="General">
                  <c:v>0.53501458688366799</c:v>
                </c:pt>
                <c:pt idx="6054" formatCode="General">
                  <c:v>0.53501757339628098</c:v>
                </c:pt>
                <c:pt idx="6055" formatCode="General">
                  <c:v>0.53502067285656596</c:v>
                </c:pt>
                <c:pt idx="6056" formatCode="General">
                  <c:v>0.53502390778712305</c:v>
                </c:pt>
                <c:pt idx="6057" formatCode="General">
                  <c:v>0.53502714309199595</c:v>
                </c:pt>
                <c:pt idx="6058" formatCode="General">
                  <c:v>0.53503037877118198</c:v>
                </c:pt>
                <c:pt idx="6059" formatCode="General">
                  <c:v>0.53503361482467604</c:v>
                </c:pt>
                <c:pt idx="6060" formatCode="General">
                  <c:v>0.53503685125247302</c:v>
                </c:pt>
                <c:pt idx="6061" formatCode="General">
                  <c:v>0.53504008805456804</c:v>
                </c:pt>
                <c:pt idx="6062" formatCode="General">
                  <c:v>0.53504326598339602</c:v>
                </c:pt>
                <c:pt idx="6063" formatCode="General">
                  <c:v>0.53504644529325496</c:v>
                </c:pt>
                <c:pt idx="6064" formatCode="General">
                  <c:v>0.53504962483477903</c:v>
                </c:pt>
                <c:pt idx="6065" formatCode="General">
                  <c:v>0.53505280460799798</c:v>
                </c:pt>
                <c:pt idx="6066" formatCode="General">
                  <c:v>0.53505598461294401</c:v>
                </c:pt>
                <c:pt idx="6067" formatCode="General">
                  <c:v>0.535059164849646</c:v>
                </c:pt>
                <c:pt idx="6068" formatCode="General">
                  <c:v>0.53506234531813701</c:v>
                </c:pt>
                <c:pt idx="6069" formatCode="General">
                  <c:v>0.53506552601844504</c:v>
                </c:pt>
                <c:pt idx="6070" formatCode="General">
                  <c:v>0.53506870695060205</c:v>
                </c:pt>
                <c:pt idx="6071" formatCode="General">
                  <c:v>0.53507188811463902</c:v>
                </c:pt>
                <c:pt idx="6072" formatCode="General">
                  <c:v>0.53507506951058703</c:v>
                </c:pt>
                <c:pt idx="6073" formatCode="General">
                  <c:v>0.53507825113847496</c:v>
                </c:pt>
                <c:pt idx="6074" formatCode="General">
                  <c:v>0.53508143299833399</c:v>
                </c:pt>
                <c:pt idx="6075" formatCode="General">
                  <c:v>0.535084615090197</c:v>
                </c:pt>
                <c:pt idx="6076" formatCode="General">
                  <c:v>0.53508779741409196</c:v>
                </c:pt>
                <c:pt idx="6077" formatCode="General">
                  <c:v>0.53509097997005095</c:v>
                </c:pt>
                <c:pt idx="6078" formatCode="General">
                  <c:v>0.53509416275810395</c:v>
                </c:pt>
                <c:pt idx="6079" formatCode="General">
                  <c:v>0.53509734577828205</c:v>
                </c:pt>
                <c:pt idx="6080" formatCode="General">
                  <c:v>0.535100529030616</c:v>
                </c:pt>
                <c:pt idx="6081" formatCode="General">
                  <c:v>0.535103712515136</c:v>
                </c:pt>
                <c:pt idx="6082" formatCode="General">
                  <c:v>0.53510689623187302</c:v>
                </c:pt>
                <c:pt idx="6083" formatCode="General">
                  <c:v>0.53511008018085704</c:v>
                </c:pt>
                <c:pt idx="6084" formatCode="General">
                  <c:v>0.53511326436212003</c:v>
                </c:pt>
                <c:pt idx="6085" formatCode="General">
                  <c:v>0.53511644877569198</c:v>
                </c:pt>
                <c:pt idx="6086" formatCode="General">
                  <c:v>0.53511963342160296</c:v>
                </c:pt>
                <c:pt idx="6087" formatCode="General">
                  <c:v>0.53512281829988395</c:v>
                </c:pt>
                <c:pt idx="6088" formatCode="General">
                  <c:v>0.53512600341056704</c:v>
                </c:pt>
                <c:pt idx="6089" formatCode="General">
                  <c:v>0.53512918875367999</c:v>
                </c:pt>
                <c:pt idx="6090" formatCode="General">
                  <c:v>0.53513237432925598</c:v>
                </c:pt>
                <c:pt idx="6091" formatCode="General">
                  <c:v>0.53513570563603896</c:v>
                </c:pt>
                <c:pt idx="6092" formatCode="General">
                  <c:v>0.53513906306237402</c:v>
                </c:pt>
                <c:pt idx="6093" formatCode="General">
                  <c:v>0.53514242061858897</c:v>
                </c:pt>
                <c:pt idx="6094" formatCode="General">
                  <c:v>0.535145778304705</c:v>
                </c:pt>
                <c:pt idx="6095" formatCode="General">
                  <c:v>0.535149136120741</c:v>
                </c:pt>
                <c:pt idx="6096" formatCode="General">
                  <c:v>0.53515249406671705</c:v>
                </c:pt>
                <c:pt idx="6097" formatCode="General">
                  <c:v>0.53515585214265204</c:v>
                </c:pt>
                <c:pt idx="6098" formatCode="General">
                  <c:v>0.53515921034856695</c:v>
                </c:pt>
                <c:pt idx="6099" formatCode="General">
                  <c:v>0.53516256868448098</c:v>
                </c:pt>
                <c:pt idx="6100" formatCode="General">
                  <c:v>0.535165927150414</c:v>
                </c:pt>
                <c:pt idx="6101" formatCode="General">
                  <c:v>0.535169285746385</c:v>
                </c:pt>
                <c:pt idx="6102" formatCode="General">
                  <c:v>0.53517264447241397</c:v>
                </c:pt>
                <c:pt idx="6103" formatCode="General">
                  <c:v>0.535176003328522</c:v>
                </c:pt>
                <c:pt idx="6104" formatCode="General">
                  <c:v>0.53517936231472596</c:v>
                </c:pt>
                <c:pt idx="6105" formatCode="General">
                  <c:v>0.53518272143104795</c:v>
                </c:pt>
                <c:pt idx="6106" formatCode="General">
                  <c:v>0.53518608067750695</c:v>
                </c:pt>
                <c:pt idx="6107" formatCode="General">
                  <c:v>0.53518944005412294</c:v>
                </c:pt>
                <c:pt idx="6108" formatCode="General">
                  <c:v>0.53519279956091403</c:v>
                </c:pt>
                <c:pt idx="6109" formatCode="General">
                  <c:v>0.53519615919790198</c:v>
                </c:pt>
                <c:pt idx="6110" formatCode="General">
                  <c:v>0.53519951896510598</c:v>
                </c:pt>
                <c:pt idx="6111" formatCode="General">
                  <c:v>0.53520287886254503</c:v>
                </c:pt>
                <c:pt idx="6112" formatCode="General">
                  <c:v>0.53520623889023999</c:v>
                </c:pt>
                <c:pt idx="6113" formatCode="General">
                  <c:v>0.53520959904820897</c:v>
                </c:pt>
                <c:pt idx="6114" formatCode="General">
                  <c:v>0.53521295933647295</c:v>
                </c:pt>
                <c:pt idx="6115" formatCode="General">
                  <c:v>0.53521631975505102</c:v>
                </c:pt>
                <c:pt idx="6116" formatCode="General">
                  <c:v>0.53521968030396405</c:v>
                </c:pt>
                <c:pt idx="6117" formatCode="General">
                  <c:v>0.53522304098323004</c:v>
                </c:pt>
                <c:pt idx="6118" formatCode="General">
                  <c:v>0.53522640179286995</c:v>
                </c:pt>
                <c:pt idx="6119" formatCode="General">
                  <c:v>0.53522976273290301</c:v>
                </c:pt>
                <c:pt idx="6120" formatCode="General">
                  <c:v>0.53523312380334898</c:v>
                </c:pt>
                <c:pt idx="6121" formatCode="General">
                  <c:v>0.53523648500422805</c:v>
                </c:pt>
                <c:pt idx="6122" formatCode="General">
                  <c:v>0.53523984633555899</c:v>
                </c:pt>
                <c:pt idx="6123" formatCode="General">
                  <c:v>0.53524320779736201</c:v>
                </c:pt>
                <c:pt idx="6124" formatCode="General">
                  <c:v>0.53524656938965798</c:v>
                </c:pt>
                <c:pt idx="6125" formatCode="General">
                  <c:v>0.53524993111246499</c:v>
                </c:pt>
                <c:pt idx="6126" formatCode="General">
                  <c:v>0.53525329296580304</c:v>
                </c:pt>
                <c:pt idx="6127" formatCode="General">
                  <c:v>0.53525665494969299</c:v>
                </c:pt>
                <c:pt idx="6128" formatCode="General">
                  <c:v>0.53526001706415305</c:v>
                </c:pt>
                <c:pt idx="6129" formatCode="General">
                  <c:v>0.53526337930920398</c:v>
                </c:pt>
                <c:pt idx="6130" formatCode="General">
                  <c:v>0.53526674168486499</c:v>
                </c:pt>
                <c:pt idx="6131" formatCode="General">
                  <c:v>0.53527010419115695</c:v>
                </c:pt>
                <c:pt idx="6132" formatCode="General">
                  <c:v>0.53527346682809795</c:v>
                </c:pt>
                <c:pt idx="6133" formatCode="General">
                  <c:v>0.53527682959570799</c:v>
                </c:pt>
                <c:pt idx="6134" formatCode="General">
                  <c:v>0.53528019249400904</c:v>
                </c:pt>
                <c:pt idx="6135" formatCode="General">
                  <c:v>0.53528355552301798</c:v>
                </c:pt>
                <c:pt idx="6136" formatCode="General">
                  <c:v>0.53528691868275602</c:v>
                </c:pt>
                <c:pt idx="6137" formatCode="General">
                  <c:v>0.53529028197324302</c:v>
                </c:pt>
                <c:pt idx="6138" formatCode="General">
                  <c:v>0.53529364539449797</c:v>
                </c:pt>
                <c:pt idx="6139" formatCode="General">
                  <c:v>0.53529700894654098</c:v>
                </c:pt>
                <c:pt idx="6140" formatCode="General">
                  <c:v>0.53530037262939201</c:v>
                </c:pt>
                <c:pt idx="6141" formatCode="General">
                  <c:v>0.53530373644307006</c:v>
                </c:pt>
                <c:pt idx="6142" formatCode="General">
                  <c:v>0.53530710038759599</c:v>
                </c:pt>
                <c:pt idx="6143" formatCode="General">
                  <c:v>0.53531046446298902</c:v>
                </c:pt>
                <c:pt idx="6144" formatCode="General">
                  <c:v>0.53531382866926902</c:v>
                </c:pt>
                <c:pt idx="6145" formatCode="General">
                  <c:v>0.53531719300645497</c:v>
                </c:pt>
                <c:pt idx="6146" formatCode="General">
                  <c:v>0.53532055747456797</c:v>
                </c:pt>
                <c:pt idx="6147" formatCode="General">
                  <c:v>0.535323922073627</c:v>
                </c:pt>
                <c:pt idx="6148" formatCode="General">
                  <c:v>0.53532728680365305</c:v>
                </c:pt>
                <c:pt idx="6149" formatCode="General">
                  <c:v>0.53533065166466398</c:v>
                </c:pt>
                <c:pt idx="6150" formatCode="General">
                  <c:v>0.53533401665668001</c:v>
                </c:pt>
                <c:pt idx="6151" formatCode="General">
                  <c:v>0.53533738177972201</c:v>
                </c:pt>
                <c:pt idx="6152" formatCode="General">
                  <c:v>0.53534074703380796</c:v>
                </c:pt>
                <c:pt idx="6153" formatCode="General">
                  <c:v>0.53534411241895996</c:v>
                </c:pt>
                <c:pt idx="6154" formatCode="General">
                  <c:v>0.53534747793519599</c:v>
                </c:pt>
                <c:pt idx="6155" formatCode="General">
                  <c:v>0.53535084358253704</c:v>
                </c:pt>
                <c:pt idx="6156" formatCode="General">
                  <c:v>0.53535420936100198</c:v>
                </c:pt>
                <c:pt idx="6157" formatCode="General">
                  <c:v>0.53535757527061001</c:v>
                </c:pt>
                <c:pt idx="6158" formatCode="General">
                  <c:v>0.53536094131138201</c:v>
                </c:pt>
                <c:pt idx="6159" formatCode="General">
                  <c:v>0.53536430748333896</c:v>
                </c:pt>
                <c:pt idx="6160" formatCode="General">
                  <c:v>0.53536767378649797</c:v>
                </c:pt>
                <c:pt idx="6161" formatCode="General">
                  <c:v>0.53537104022088</c:v>
                </c:pt>
                <c:pt idx="6162" formatCode="General">
                  <c:v>0.53537440678650505</c:v>
                </c:pt>
                <c:pt idx="6163" formatCode="General">
                  <c:v>0.53537777348339299</c:v>
                </c:pt>
                <c:pt idx="6164" formatCode="General">
                  <c:v>0.53538114031156403</c:v>
                </c:pt>
                <c:pt idx="6165" formatCode="General">
                  <c:v>0.53538450727103604</c:v>
                </c:pt>
                <c:pt idx="6166" formatCode="General">
                  <c:v>0.535387874361831</c:v>
                </c:pt>
                <c:pt idx="6167" formatCode="General">
                  <c:v>0.535391241583967</c:v>
                </c:pt>
                <c:pt idx="6168" formatCode="General">
                  <c:v>0.53539460893746604</c:v>
                </c:pt>
                <c:pt idx="6169" formatCode="General">
                  <c:v>0.53539797642234499</c:v>
                </c:pt>
                <c:pt idx="6170" formatCode="General">
                  <c:v>0.53540134403862605</c:v>
                </c:pt>
                <c:pt idx="6171" formatCode="General">
                  <c:v>0.53540471178632798</c:v>
                </c:pt>
                <c:pt idx="6172" formatCode="General">
                  <c:v>0.53540807966547099</c:v>
                </c:pt>
                <c:pt idx="6173" formatCode="General">
                  <c:v>0.53541144767607496</c:v>
                </c:pt>
                <c:pt idx="6174" formatCode="General">
                  <c:v>0.53541481581815797</c:v>
                </c:pt>
                <c:pt idx="6175" formatCode="General">
                  <c:v>0.53541818409174302</c:v>
                </c:pt>
                <c:pt idx="6176" formatCode="General">
                  <c:v>0.53542155249684698</c:v>
                </c:pt>
                <c:pt idx="6177" formatCode="General">
                  <c:v>0.53542492103349104</c:v>
                </c:pt>
                <c:pt idx="6178" formatCode="General">
                  <c:v>0.53542828970169498</c:v>
                </c:pt>
                <c:pt idx="6179" formatCode="General">
                  <c:v>0.535431658501479</c:v>
                </c:pt>
                <c:pt idx="6180" formatCode="General">
                  <c:v>0.53543502743286198</c:v>
                </c:pt>
                <c:pt idx="6181" formatCode="General">
                  <c:v>0.535438396495864</c:v>
                </c:pt>
                <c:pt idx="6182" formatCode="General">
                  <c:v>0.53544176569050494</c:v>
                </c:pt>
                <c:pt idx="6183" formatCode="General">
                  <c:v>0.53544513501680502</c:v>
                </c:pt>
                <c:pt idx="6184" formatCode="General">
                  <c:v>0.53544850447478298</c:v>
                </c:pt>
                <c:pt idx="6185" formatCode="General">
                  <c:v>0.53545187406446004</c:v>
                </c:pt>
                <c:pt idx="6186" formatCode="General">
                  <c:v>0.53545524378585496</c:v>
                </c:pt>
                <c:pt idx="6187" formatCode="General">
                  <c:v>0.53545861363898795</c:v>
                </c:pt>
                <c:pt idx="6188" formatCode="General">
                  <c:v>0.53546198362387998</c:v>
                </c:pt>
                <c:pt idx="6189" formatCode="General">
                  <c:v>0.53546535374054904</c:v>
                </c:pt>
                <c:pt idx="6190" formatCode="General">
                  <c:v>0.53546872398901502</c:v>
                </c:pt>
                <c:pt idx="6191" formatCode="General">
                  <c:v>0.53547209436929899</c:v>
                </c:pt>
                <c:pt idx="6192" formatCode="General">
                  <c:v>0.53547546488142095</c:v>
                </c:pt>
                <c:pt idx="6193" formatCode="General">
                  <c:v>0.53547883552539899</c:v>
                </c:pt>
                <c:pt idx="6194" formatCode="General">
                  <c:v>0.53548220630125398</c:v>
                </c:pt>
                <c:pt idx="6195" formatCode="General">
                  <c:v>0.53548557720900603</c:v>
                </c:pt>
                <c:pt idx="6196" formatCode="General">
                  <c:v>0.53548894824867499</c:v>
                </c:pt>
                <c:pt idx="6197" formatCode="General">
                  <c:v>0.53549231942027997</c:v>
                </c:pt>
                <c:pt idx="6198" formatCode="General">
                  <c:v>0.53549569072384196</c:v>
                </c:pt>
                <c:pt idx="6199" formatCode="General">
                  <c:v>0.53549906215937904</c:v>
                </c:pt>
                <c:pt idx="6200" formatCode="General">
                  <c:v>0.53550243372691197</c:v>
                </c:pt>
                <c:pt idx="6201" formatCode="General">
                  <c:v>0.53550580542646198</c:v>
                </c:pt>
                <c:pt idx="6202" formatCode="General">
                  <c:v>0.53550917725804703</c:v>
                </c:pt>
                <c:pt idx="6203" formatCode="General">
                  <c:v>0.53551254922168701</c:v>
                </c:pt>
                <c:pt idx="6204" formatCode="General">
                  <c:v>0.535515921317403</c:v>
                </c:pt>
                <c:pt idx="6205" formatCode="General">
                  <c:v>0.53551929354521399</c:v>
                </c:pt>
                <c:pt idx="6206" formatCode="General">
                  <c:v>0.53552266590513997</c:v>
                </c:pt>
                <c:pt idx="6207" formatCode="General">
                  <c:v>0.53552603839720203</c:v>
                </c:pt>
                <c:pt idx="6208" formatCode="General">
                  <c:v>0.53552941102141705</c:v>
                </c:pt>
                <c:pt idx="6209" formatCode="General">
                  <c:v>0.535532783777808</c:v>
                </c:pt>
                <c:pt idx="6210" formatCode="General">
                  <c:v>0.53553615666639298</c:v>
                </c:pt>
                <c:pt idx="6211" formatCode="General">
                  <c:v>0.53553952968719198</c:v>
                </c:pt>
                <c:pt idx="6212" formatCode="General">
                  <c:v>0.53554290284022599</c:v>
                </c:pt>
                <c:pt idx="6213" formatCode="General">
                  <c:v>0.53554627612551398</c:v>
                </c:pt>
                <c:pt idx="6214" formatCode="General">
                  <c:v>0.53554964954307605</c:v>
                </c:pt>
                <c:pt idx="6215" formatCode="General">
                  <c:v>0.53555302309293096</c:v>
                </c:pt>
                <c:pt idx="6216" formatCode="General">
                  <c:v>0.53555639677510003</c:v>
                </c:pt>
                <c:pt idx="6217" formatCode="General">
                  <c:v>0.53555977058960302</c:v>
                </c:pt>
                <c:pt idx="6218" formatCode="General">
                  <c:v>0.53556314453645903</c:v>
                </c:pt>
                <c:pt idx="6219" formatCode="General">
                  <c:v>0.53556651861568905</c:v>
                </c:pt>
                <c:pt idx="6220" formatCode="General">
                  <c:v>0.53556989282731104</c:v>
                </c:pt>
                <c:pt idx="6221" formatCode="General">
                  <c:v>0.53557326717134701</c:v>
                </c:pt>
                <c:pt idx="6222" formatCode="General">
                  <c:v>0.53557664164781604</c:v>
                </c:pt>
                <c:pt idx="6223" formatCode="General">
                  <c:v>0.53558001625673701</c:v>
                </c:pt>
                <c:pt idx="6224" formatCode="General">
                  <c:v>0.53558339099813101</c:v>
                </c:pt>
                <c:pt idx="6225" formatCode="General">
                  <c:v>0.53558676587201803</c:v>
                </c:pt>
                <c:pt idx="6226" formatCode="General">
                  <c:v>0.53559014087841705</c:v>
                </c:pt>
                <c:pt idx="6227" formatCode="General">
                  <c:v>0.53559351601734795</c:v>
                </c:pt>
                <c:pt idx="6228" formatCode="General">
                  <c:v>0.53559689128883203</c:v>
                </c:pt>
                <c:pt idx="6229" formatCode="General">
                  <c:v>0.53560026669288796</c:v>
                </c:pt>
                <c:pt idx="6230" formatCode="General">
                  <c:v>0.53560364222953505</c:v>
                </c:pt>
                <c:pt idx="6231" formatCode="General">
                  <c:v>0.53560713978957797</c:v>
                </c:pt>
                <c:pt idx="6232" formatCode="General">
                  <c:v>0.53561115072253096</c:v>
                </c:pt>
                <c:pt idx="6233" formatCode="General">
                  <c:v>0.53561516181484403</c:v>
                </c:pt>
                <c:pt idx="6234" formatCode="General">
                  <c:v>0.53561917306653095</c:v>
                </c:pt>
                <c:pt idx="6235" formatCode="General">
                  <c:v>0.53562318447760804</c:v>
                </c:pt>
                <c:pt idx="6236" formatCode="General">
                  <c:v>0.53562719604808795</c:v>
                </c:pt>
                <c:pt idx="6237" formatCode="General">
                  <c:v>0.53563120777798501</c:v>
                </c:pt>
                <c:pt idx="6238" formatCode="General">
                  <c:v>0.53563521966731298</c:v>
                </c:pt>
                <c:pt idx="6239" formatCode="General">
                  <c:v>0.53563923171608596</c:v>
                </c:pt>
                <c:pt idx="6240" formatCode="General">
                  <c:v>0.53564324392431995</c:v>
                </c:pt>
                <c:pt idx="6241" formatCode="General">
                  <c:v>0.53564725629202703</c:v>
                </c:pt>
                <c:pt idx="6242" formatCode="General">
                  <c:v>0.53565126881922198</c:v>
                </c:pt>
                <c:pt idx="6243" formatCode="General">
                  <c:v>0.53565528150591901</c:v>
                </c:pt>
                <c:pt idx="6244" formatCode="General">
                  <c:v>0.535659294352132</c:v>
                </c:pt>
                <c:pt idx="6245" formatCode="General">
                  <c:v>0.53566330735787504</c:v>
                </c:pt>
                <c:pt idx="6246" formatCode="General">
                  <c:v>0.53566732052316302</c:v>
                </c:pt>
                <c:pt idx="6247" formatCode="General">
                  <c:v>0.53567133384801002</c:v>
                </c:pt>
                <c:pt idx="6248" formatCode="General">
                  <c:v>0.53567534733242905</c:v>
                </c:pt>
                <c:pt idx="6249" formatCode="General">
                  <c:v>0.53567936097643498</c:v>
                </c:pt>
                <c:pt idx="6250" formatCode="General">
                  <c:v>0.53568337478004202</c:v>
                </c:pt>
                <c:pt idx="6251" formatCode="General">
                  <c:v>0.53568738874326405</c:v>
                </c:pt>
                <c:pt idx="6252" formatCode="General">
                  <c:v>0.53569140286611505</c:v>
                </c:pt>
                <c:pt idx="6253" formatCode="General">
                  <c:v>0.53569541714861002</c:v>
                </c:pt>
                <c:pt idx="6254" formatCode="General">
                  <c:v>0.53569943159076105</c:v>
                </c:pt>
                <c:pt idx="6255" formatCode="General">
                  <c:v>0.53570344619258503</c:v>
                </c:pt>
                <c:pt idx="6256" formatCode="General">
                  <c:v>0.53570746095409405</c:v>
                </c:pt>
                <c:pt idx="6257" formatCode="General">
                  <c:v>0.53571147587530299</c:v>
                </c:pt>
                <c:pt idx="6258" formatCode="General">
                  <c:v>0.53571549095622495</c:v>
                </c:pt>
                <c:pt idx="6259" formatCode="General">
                  <c:v>0.53571950619687603</c:v>
                </c:pt>
                <c:pt idx="6260" formatCode="General">
                  <c:v>0.53572352159726799</c:v>
                </c:pt>
                <c:pt idx="6261" formatCode="General">
                  <c:v>0.53572753715741706</c:v>
                </c:pt>
                <c:pt idx="6262" formatCode="General">
                  <c:v>0.53573155287733598</c:v>
                </c:pt>
                <c:pt idx="6263" formatCode="General">
                  <c:v>0.53573556875703898</c:v>
                </c:pt>
                <c:pt idx="6264" formatCode="General">
                  <c:v>0.53573958479654105</c:v>
                </c:pt>
                <c:pt idx="6265" formatCode="General">
                  <c:v>0.53574360099585505</c:v>
                </c:pt>
                <c:pt idx="6266" formatCode="General">
                  <c:v>0.53574761735499599</c:v>
                </c:pt>
                <c:pt idx="6267" formatCode="General">
                  <c:v>0.53575163387397795</c:v>
                </c:pt>
                <c:pt idx="6268" formatCode="General">
                  <c:v>0.53575565055281404</c:v>
                </c:pt>
                <c:pt idx="6269" formatCode="General">
                  <c:v>0.53575966739151903</c:v>
                </c:pt>
                <c:pt idx="6270" formatCode="General">
                  <c:v>0.53576368439010702</c:v>
                </c:pt>
                <c:pt idx="6271" formatCode="General">
                  <c:v>0.53576770154859199</c:v>
                </c:pt>
                <c:pt idx="6272" formatCode="General">
                  <c:v>0.53577171886698904</c:v>
                </c:pt>
                <c:pt idx="6273" formatCode="General">
                  <c:v>0.53577573634530995</c:v>
                </c:pt>
                <c:pt idx="6274" formatCode="General">
                  <c:v>0.53577975398357103</c:v>
                </c:pt>
                <c:pt idx="6275" formatCode="General">
                  <c:v>0.53578377178178505</c:v>
                </c:pt>
                <c:pt idx="6276" formatCode="General">
                  <c:v>0.53578778973996599</c:v>
                </c:pt>
                <c:pt idx="6277" formatCode="General">
                  <c:v>0.53579180785812897</c:v>
                </c:pt>
                <c:pt idx="6278" formatCode="General">
                  <c:v>0.53579582613628696</c:v>
                </c:pt>
                <c:pt idx="6279" formatCode="General">
                  <c:v>0.53579984457445495</c:v>
                </c:pt>
                <c:pt idx="6280" formatCode="General">
                  <c:v>0.53580386317264606</c:v>
                </c:pt>
                <c:pt idx="6281" formatCode="General">
                  <c:v>0.53580788193087603</c:v>
                </c:pt>
                <c:pt idx="6282" formatCode="General">
                  <c:v>0.53581190084915598</c:v>
                </c:pt>
                <c:pt idx="6283" formatCode="General">
                  <c:v>0.53581591992750299</c:v>
                </c:pt>
                <c:pt idx="6284" formatCode="General">
                  <c:v>0.53581993916592996</c:v>
                </c:pt>
                <c:pt idx="6285" formatCode="General">
                  <c:v>0.53582395856444998</c:v>
                </c:pt>
                <c:pt idx="6286" formatCode="General">
                  <c:v>0.53582797812307903</c:v>
                </c:pt>
                <c:pt idx="6287" formatCode="General">
                  <c:v>0.535831997841829</c:v>
                </c:pt>
                <c:pt idx="6288" formatCode="General">
                  <c:v>0.53583601772071499</c:v>
                </c:pt>
                <c:pt idx="6289" formatCode="General">
                  <c:v>0.53584003775975197</c:v>
                </c:pt>
                <c:pt idx="6290" formatCode="General">
                  <c:v>0.53584405795895196</c:v>
                </c:pt>
                <c:pt idx="6291" formatCode="General">
                  <c:v>0.53584807831833103</c:v>
                </c:pt>
                <c:pt idx="6292" formatCode="General">
                  <c:v>0.53585209883790197</c:v>
                </c:pt>
                <c:pt idx="6293" formatCode="General">
                  <c:v>0.53585611951767897</c:v>
                </c:pt>
                <c:pt idx="6294" formatCode="General">
                  <c:v>0.53586014035767704</c:v>
                </c:pt>
                <c:pt idx="6295" formatCode="General">
                  <c:v>0.53586416135790804</c:v>
                </c:pt>
                <c:pt idx="6296" formatCode="General">
                  <c:v>0.53586818251838797</c:v>
                </c:pt>
                <c:pt idx="6297" formatCode="General">
                  <c:v>0.53587220383913003</c:v>
                </c:pt>
                <c:pt idx="6298" formatCode="General">
                  <c:v>0.535876225320149</c:v>
                </c:pt>
                <c:pt idx="6299" formatCode="General">
                  <c:v>0.53587993153447899</c:v>
                </c:pt>
                <c:pt idx="6300" formatCode="General">
                  <c:v>0.53588354249268899</c:v>
                </c:pt>
                <c:pt idx="6301" formatCode="General">
                  <c:v>0.53588715365844897</c:v>
                </c:pt>
                <c:pt idx="6302" formatCode="General">
                  <c:v>0.53589076503177902</c:v>
                </c:pt>
                <c:pt idx="6303" formatCode="General">
                  <c:v>0.53589437661269901</c:v>
                </c:pt>
                <c:pt idx="6304" formatCode="General">
                  <c:v>0.53589798840122904</c:v>
                </c:pt>
                <c:pt idx="6305" formatCode="General">
                  <c:v>0.53590160039738999</c:v>
                </c:pt>
                <c:pt idx="6306" formatCode="General">
                  <c:v>0.53590521260120305</c:v>
                </c:pt>
                <c:pt idx="6307" formatCode="General">
                  <c:v>0.535908825012686</c:v>
                </c:pt>
                <c:pt idx="6308" formatCode="General">
                  <c:v>0.53591243763186203</c:v>
                </c:pt>
                <c:pt idx="6309" formatCode="General">
                  <c:v>0.53591605045875002</c:v>
                </c:pt>
                <c:pt idx="6310" formatCode="General">
                  <c:v>0.53591966349336995</c:v>
                </c:pt>
                <c:pt idx="6311" formatCode="General">
                  <c:v>0.53592327673574303</c:v>
                </c:pt>
                <c:pt idx="6312" formatCode="General">
                  <c:v>0.53592689018588902</c:v>
                </c:pt>
                <c:pt idx="6313" formatCode="General">
                  <c:v>0.53593050384382801</c:v>
                </c:pt>
                <c:pt idx="6314" formatCode="General">
                  <c:v>0.53593411770958099</c:v>
                </c:pt>
                <c:pt idx="6315" formatCode="General">
                  <c:v>0.53593773178316795</c:v>
                </c:pt>
                <c:pt idx="6316" formatCode="General">
                  <c:v>0.53594134606460897</c:v>
                </c:pt>
                <c:pt idx="6317" formatCode="General">
                  <c:v>0.53594496055392504</c:v>
                </c:pt>
                <c:pt idx="6318" formatCode="General">
                  <c:v>0.53594857525113504</c:v>
                </c:pt>
                <c:pt idx="6319" formatCode="General">
                  <c:v>0.53595219015626006</c:v>
                </c:pt>
                <c:pt idx="6320" formatCode="General">
                  <c:v>0.53595580526932096</c:v>
                </c:pt>
                <c:pt idx="6321" formatCode="General">
                  <c:v>0.53595942059033697</c:v>
                </c:pt>
                <c:pt idx="6322" formatCode="General">
                  <c:v>0.53596303611932905</c:v>
                </c:pt>
                <c:pt idx="6323" formatCode="General">
                  <c:v>0.53596665185631798</c:v>
                </c:pt>
                <c:pt idx="6324" formatCode="General">
                  <c:v>0.53597031174283405</c:v>
                </c:pt>
                <c:pt idx="6325" formatCode="General">
                  <c:v>0.53597409519574901</c:v>
                </c:pt>
                <c:pt idx="6326" formatCode="General">
                  <c:v>0.53597787883155701</c:v>
                </c:pt>
                <c:pt idx="6327" formatCode="General">
                  <c:v>0.53598166265027403</c:v>
                </c:pt>
                <c:pt idx="6328" formatCode="General">
                  <c:v>0.53598544665191805</c:v>
                </c:pt>
                <c:pt idx="6329" formatCode="General">
                  <c:v>0.53598923083650296</c:v>
                </c:pt>
                <c:pt idx="6330" formatCode="General">
                  <c:v>0.53599301520404796</c:v>
                </c:pt>
                <c:pt idx="6331" formatCode="General">
                  <c:v>0.53599679975456904</c:v>
                </c:pt>
                <c:pt idx="6332" formatCode="General">
                  <c:v>0.53600058448808097</c:v>
                </c:pt>
                <c:pt idx="6333" formatCode="General">
                  <c:v>0.53600436940460205</c:v>
                </c:pt>
                <c:pt idx="6334" formatCode="General">
                  <c:v>0.53600859763415998</c:v>
                </c:pt>
                <c:pt idx="6335" formatCode="General">
                  <c:v>0.53601286496567901</c:v>
                </c:pt>
                <c:pt idx="6336" formatCode="General">
                  <c:v>0.53601713244107996</c:v>
                </c:pt>
                <c:pt idx="6337" formatCode="General">
                  <c:v>0.53602140006035404</c:v>
                </c:pt>
                <c:pt idx="6338" formatCode="General">
                  <c:v>0.53602566782348904</c:v>
                </c:pt>
                <c:pt idx="6339" formatCode="General">
                  <c:v>0.53602983487891698</c:v>
                </c:pt>
                <c:pt idx="6340" formatCode="General">
                  <c:v>0.53603398684064096</c:v>
                </c:pt>
                <c:pt idx="6341" formatCode="General">
                  <c:v>0.53603813895417596</c:v>
                </c:pt>
                <c:pt idx="6342" formatCode="General">
                  <c:v>0.53604229121951297</c:v>
                </c:pt>
                <c:pt idx="6343" formatCode="General">
                  <c:v>0.53604644363664</c:v>
                </c:pt>
                <c:pt idx="6344" formatCode="General">
                  <c:v>0.53605059620554796</c:v>
                </c:pt>
                <c:pt idx="6345" formatCode="General">
                  <c:v>0.53605474892622595</c:v>
                </c:pt>
                <c:pt idx="6346" formatCode="General">
                  <c:v>0.536058901798663</c:v>
                </c:pt>
                <c:pt idx="6347" formatCode="General">
                  <c:v>0.53606305482284899</c:v>
                </c:pt>
                <c:pt idx="6348" formatCode="General">
                  <c:v>0.53606720799877305</c:v>
                </c:pt>
                <c:pt idx="6349" formatCode="General">
                  <c:v>0.53607136132642497</c:v>
                </c:pt>
                <c:pt idx="6350" formatCode="General">
                  <c:v>0.53607551480579496</c:v>
                </c:pt>
                <c:pt idx="6351" formatCode="General">
                  <c:v>0.53607966843687005</c:v>
                </c:pt>
                <c:pt idx="6352" formatCode="General">
                  <c:v>0.53608382221964301</c:v>
                </c:pt>
                <c:pt idx="6353" formatCode="General">
                  <c:v>0.53608797615409998</c:v>
                </c:pt>
                <c:pt idx="6354" formatCode="General">
                  <c:v>0.53609213024023294</c:v>
                </c:pt>
                <c:pt idx="6355" formatCode="General">
                  <c:v>0.53609628447803004</c:v>
                </c:pt>
                <c:pt idx="6356" formatCode="General">
                  <c:v>0.53610043886748204</c:v>
                </c:pt>
                <c:pt idx="6357" formatCode="General">
                  <c:v>0.53610459340857597</c:v>
                </c:pt>
                <c:pt idx="6358" formatCode="General">
                  <c:v>0.53610874810130404</c:v>
                </c:pt>
                <c:pt idx="6359" formatCode="General">
                  <c:v>0.53611290294565495</c:v>
                </c:pt>
                <c:pt idx="6360" formatCode="General">
                  <c:v>0.53611705794161701</c:v>
                </c:pt>
                <c:pt idx="6361" formatCode="General">
                  <c:v>0.53612121308918004</c:v>
                </c:pt>
                <c:pt idx="6362" formatCode="General">
                  <c:v>0.53612536838833402</c:v>
                </c:pt>
                <c:pt idx="6363" formatCode="General">
                  <c:v>0.53612952383906798</c:v>
                </c:pt>
                <c:pt idx="6364" formatCode="General">
                  <c:v>0.53613367944137202</c:v>
                </c:pt>
                <c:pt idx="6365" formatCode="General">
                  <c:v>0.53613783519523495</c:v>
                </c:pt>
                <c:pt idx="6366" formatCode="General">
                  <c:v>0.53614199110064698</c:v>
                </c:pt>
                <c:pt idx="6367" formatCode="General">
                  <c:v>0.53614614715759601</c:v>
                </c:pt>
                <c:pt idx="6368" formatCode="General">
                  <c:v>0.53615030336607306</c:v>
                </c:pt>
                <c:pt idx="6369" formatCode="General">
                  <c:v>0.53615445972606701</c:v>
                </c:pt>
                <c:pt idx="6370" formatCode="General">
                  <c:v>0.536158616237566</c:v>
                </c:pt>
                <c:pt idx="6371" formatCode="General">
                  <c:v>0.53616277290056202</c:v>
                </c:pt>
                <c:pt idx="6372" formatCode="General">
                  <c:v>0.53616692971504298</c:v>
                </c:pt>
                <c:pt idx="6373" formatCode="General">
                  <c:v>0.536171086680998</c:v>
                </c:pt>
                <c:pt idx="6374" formatCode="General">
                  <c:v>0.53617524379841597</c:v>
                </c:pt>
                <c:pt idx="6375" formatCode="General">
                  <c:v>0.53617940106728901</c:v>
                </c:pt>
                <c:pt idx="6376" formatCode="General">
                  <c:v>0.53618355848760402</c:v>
                </c:pt>
                <c:pt idx="6377" formatCode="General">
                  <c:v>0.536187716059351</c:v>
                </c:pt>
                <c:pt idx="6378" formatCode="General">
                  <c:v>0.53619187378251998</c:v>
                </c:pt>
                <c:pt idx="6379" formatCode="General">
                  <c:v>0.53619603165709995</c:v>
                </c:pt>
                <c:pt idx="6380" formatCode="General">
                  <c:v>0.53620018968308003</c:v>
                </c:pt>
                <c:pt idx="6381" formatCode="General">
                  <c:v>0.53620434786044902</c:v>
                </c:pt>
                <c:pt idx="6382" formatCode="General">
                  <c:v>0.53620850618919902</c:v>
                </c:pt>
                <c:pt idx="6383" formatCode="General">
                  <c:v>0.53621266466931605</c:v>
                </c:pt>
                <c:pt idx="6384" formatCode="General">
                  <c:v>0.53621682330079201</c:v>
                </c:pt>
                <c:pt idx="6385" formatCode="General">
                  <c:v>0.53622098208361502</c:v>
                </c:pt>
                <c:pt idx="6386" formatCode="General">
                  <c:v>0.53622514101777397</c:v>
                </c:pt>
                <c:pt idx="6387" formatCode="General">
                  <c:v>0.53622930010325998</c:v>
                </c:pt>
                <c:pt idx="6388" formatCode="General">
                  <c:v>0.53623345934006095</c:v>
                </c:pt>
                <c:pt idx="6389" formatCode="General">
                  <c:v>0.536237618728168</c:v>
                </c:pt>
                <c:pt idx="6390" formatCode="General">
                  <c:v>0.53624177826756803</c:v>
                </c:pt>
                <c:pt idx="6391" formatCode="General">
                  <c:v>0.53624593795825204</c:v>
                </c:pt>
                <c:pt idx="6392" formatCode="General">
                  <c:v>0.53625009780020905</c:v>
                </c:pt>
                <c:pt idx="6393" formatCode="General">
                  <c:v>0.53625425779342895</c:v>
                </c:pt>
                <c:pt idx="6394" formatCode="General">
                  <c:v>0.53625841793789997</c:v>
                </c:pt>
                <c:pt idx="6395" formatCode="General">
                  <c:v>0.53626257823361301</c:v>
                </c:pt>
                <c:pt idx="6396" formatCode="General">
                  <c:v>0.53626673868055597</c:v>
                </c:pt>
                <c:pt idx="6397" formatCode="General">
                  <c:v>0.53627089927871796</c:v>
                </c:pt>
                <c:pt idx="6398" formatCode="General">
                  <c:v>0.53627506002809</c:v>
                </c:pt>
                <c:pt idx="6399" formatCode="General">
                  <c:v>0.53627922092866098</c:v>
                </c:pt>
                <c:pt idx="6400" formatCode="General">
                  <c:v>0.53628338198042003</c:v>
                </c:pt>
                <c:pt idx="6401" formatCode="General">
                  <c:v>0.53628754318335603</c:v>
                </c:pt>
                <c:pt idx="6402" formatCode="General">
                  <c:v>0.536291704537458</c:v>
                </c:pt>
                <c:pt idx="6403" formatCode="General">
                  <c:v>0.53629586604271695</c:v>
                </c:pt>
                <c:pt idx="6404" formatCode="General">
                  <c:v>0.536300027699121</c:v>
                </c:pt>
                <c:pt idx="6405" formatCode="General">
                  <c:v>0.53630418950665903</c:v>
                </c:pt>
                <c:pt idx="6406" formatCode="General">
                  <c:v>0.53630835146532196</c:v>
                </c:pt>
                <c:pt idx="6407" formatCode="General">
                  <c:v>0.53631251357509802</c:v>
                </c:pt>
                <c:pt idx="6408" formatCode="General">
                  <c:v>0.53631667583597697</c:v>
                </c:pt>
                <c:pt idx="6409" formatCode="General">
                  <c:v>0.53632083824794696</c:v>
                </c:pt>
                <c:pt idx="6410" formatCode="General">
                  <c:v>0.53632500081099899</c:v>
                </c:pt>
                <c:pt idx="6411" formatCode="General">
                  <c:v>0.53632916352512205</c:v>
                </c:pt>
                <c:pt idx="6412" formatCode="General">
                  <c:v>0.53633332639030495</c:v>
                </c:pt>
                <c:pt idx="6413" formatCode="General">
                  <c:v>0.53633748940653703</c:v>
                </c:pt>
                <c:pt idx="6414" formatCode="General">
                  <c:v>0.53634165257380795</c:v>
                </c:pt>
                <c:pt idx="6415" formatCode="General">
                  <c:v>0.53634581589210695</c:v>
                </c:pt>
                <c:pt idx="6416" formatCode="General">
                  <c:v>0.53634997936142303</c:v>
                </c:pt>
                <c:pt idx="6417" formatCode="General">
                  <c:v>0.536354142981746</c:v>
                </c:pt>
                <c:pt idx="6418" formatCode="General">
                  <c:v>0.53635830675306495</c:v>
                </c:pt>
                <c:pt idx="6419" formatCode="General">
                  <c:v>0.53636247067536902</c:v>
                </c:pt>
                <c:pt idx="6420" formatCode="General">
                  <c:v>0.53636663474864799</c:v>
                </c:pt>
                <c:pt idx="6421" formatCode="General">
                  <c:v>0.53637079897288997</c:v>
                </c:pt>
                <c:pt idx="6422" formatCode="General">
                  <c:v>0.53637496334808599</c:v>
                </c:pt>
                <c:pt idx="6423" formatCode="General">
                  <c:v>0.53637912787422504</c:v>
                </c:pt>
                <c:pt idx="6424" formatCode="General">
                  <c:v>0.53638329255129402</c:v>
                </c:pt>
                <c:pt idx="6425" formatCode="General">
                  <c:v>0.53638745737928595</c:v>
                </c:pt>
                <c:pt idx="6426" formatCode="General">
                  <c:v>0.53639162235818705</c:v>
                </c:pt>
                <c:pt idx="6427" formatCode="General">
                  <c:v>0.536395787487988</c:v>
                </c:pt>
                <c:pt idx="6428" formatCode="General">
                  <c:v>0.53639995276867802</c:v>
                </c:pt>
                <c:pt idx="6429" formatCode="General">
                  <c:v>0.53640411820024703</c:v>
                </c:pt>
                <c:pt idx="6430" formatCode="General">
                  <c:v>0.53640828378268302</c:v>
                </c:pt>
                <c:pt idx="6431" formatCode="General">
                  <c:v>0.536412449515976</c:v>
                </c:pt>
                <c:pt idx="6432" formatCode="General">
                  <c:v>0.53641661540011498</c:v>
                </c:pt>
                <c:pt idx="6433" formatCode="General">
                  <c:v>0.53642078143508898</c:v>
                </c:pt>
                <c:pt idx="6434" formatCode="General">
                  <c:v>0.53642494762088799</c:v>
                </c:pt>
                <c:pt idx="6435" formatCode="General">
                  <c:v>0.53642911395750104</c:v>
                </c:pt>
                <c:pt idx="6436" formatCode="General">
                  <c:v>0.536433280444917</c:v>
                </c:pt>
                <c:pt idx="6437" formatCode="General">
                  <c:v>0.53643744708312602</c:v>
                </c:pt>
                <c:pt idx="6438" formatCode="General">
                  <c:v>0.53644161387211597</c:v>
                </c:pt>
                <c:pt idx="6439" formatCode="General">
                  <c:v>0.53644578081187699</c:v>
                </c:pt>
                <c:pt idx="6440" formatCode="General">
                  <c:v>0.53644956271598598</c:v>
                </c:pt>
                <c:pt idx="6441" formatCode="General">
                  <c:v>0.53645309438022504</c:v>
                </c:pt>
                <c:pt idx="6442" formatCode="General">
                  <c:v>0.53645662617098</c:v>
                </c:pt>
                <c:pt idx="6443" formatCode="General">
                  <c:v>0.53646015808824798</c:v>
                </c:pt>
                <c:pt idx="6444" formatCode="General">
                  <c:v>0.536463690132025</c:v>
                </c:pt>
                <c:pt idx="6445" formatCode="General">
                  <c:v>0.53646722230230703</c:v>
                </c:pt>
                <c:pt idx="6446" formatCode="General">
                  <c:v>0.53647075459909099</c:v>
                </c:pt>
                <c:pt idx="6447" formatCode="General">
                  <c:v>0.53647428702237199</c:v>
                </c:pt>
                <c:pt idx="6448" formatCode="General">
                  <c:v>0.53647781957214802</c:v>
                </c:pt>
                <c:pt idx="6449" formatCode="General">
                  <c:v>0.53648135224841298</c:v>
                </c:pt>
                <c:pt idx="6450" formatCode="General">
                  <c:v>0.53648488505116398</c:v>
                </c:pt>
                <c:pt idx="6451" formatCode="General">
                  <c:v>0.536488139739556</c:v>
                </c:pt>
                <c:pt idx="6452" formatCode="General">
                  <c:v>0.53649140486289204</c:v>
                </c:pt>
                <c:pt idx="6453" formatCode="General">
                  <c:v>0.53649467017437302</c:v>
                </c:pt>
                <c:pt idx="6454" formatCode="General">
                  <c:v>0.53649793567400195</c:v>
                </c:pt>
                <c:pt idx="6455" formatCode="General">
                  <c:v>0.53650120136177903</c:v>
                </c:pt>
                <c:pt idx="6456" formatCode="General">
                  <c:v>0.53650446723770495</c:v>
                </c:pt>
                <c:pt idx="6457" formatCode="General">
                  <c:v>0.53650773330178103</c:v>
                </c:pt>
                <c:pt idx="6458" formatCode="General">
                  <c:v>0.53651099955400805</c:v>
                </c:pt>
                <c:pt idx="6459" formatCode="General">
                  <c:v>0.53651426599438601</c:v>
                </c:pt>
                <c:pt idx="6460" formatCode="General">
                  <c:v>0.53651753262291602</c:v>
                </c:pt>
                <c:pt idx="6461" formatCode="General">
                  <c:v>0.53652081458766498</c:v>
                </c:pt>
                <c:pt idx="6462" formatCode="General">
                  <c:v>0.53652412000435301</c:v>
                </c:pt>
                <c:pt idx="6463" formatCode="General">
                  <c:v>0.53652742555046296</c:v>
                </c:pt>
                <c:pt idx="6464" formatCode="General">
                  <c:v>0.53653073122598804</c:v>
                </c:pt>
                <c:pt idx="6465" formatCode="General">
                  <c:v>0.53653403703092195</c:v>
                </c:pt>
                <c:pt idx="6466" formatCode="General">
                  <c:v>0.53653734296525701</c:v>
                </c:pt>
                <c:pt idx="6467" formatCode="General">
                  <c:v>0.53654064902898602</c:v>
                </c:pt>
                <c:pt idx="6468" formatCode="General">
                  <c:v>0.53654395522210196</c:v>
                </c:pt>
                <c:pt idx="6469" formatCode="General">
                  <c:v>0.53654726154459897</c:v>
                </c:pt>
                <c:pt idx="6470" formatCode="General">
                  <c:v>0.53655056799646805</c:v>
                </c:pt>
                <c:pt idx="6471" formatCode="General">
                  <c:v>0.53655387457770198</c:v>
                </c:pt>
                <c:pt idx="6472" formatCode="General">
                  <c:v>0.53655718128829599</c:v>
                </c:pt>
                <c:pt idx="6473" formatCode="General">
                  <c:v>0.53656048812824098</c:v>
                </c:pt>
                <c:pt idx="6474" formatCode="General">
                  <c:v>0.53656379509753005</c:v>
                </c:pt>
                <c:pt idx="6475" formatCode="General">
                  <c:v>0.536567102196157</c:v>
                </c:pt>
                <c:pt idx="6476" formatCode="General">
                  <c:v>0.53657040942411505</c:v>
                </c:pt>
                <c:pt idx="6477" formatCode="General">
                  <c:v>0.53657371678139498</c:v>
                </c:pt>
                <c:pt idx="6478" formatCode="General">
                  <c:v>0.53657702426799203</c:v>
                </c:pt>
                <c:pt idx="6479" formatCode="General">
                  <c:v>0.53658033188389798</c:v>
                </c:pt>
                <c:pt idx="6480" formatCode="General">
                  <c:v>0.53658363962910505</c:v>
                </c:pt>
                <c:pt idx="6481" formatCode="General">
                  <c:v>0.53658694750360802</c:v>
                </c:pt>
                <c:pt idx="6482" formatCode="General">
                  <c:v>0.53659025550739803</c:v>
                </c:pt>
                <c:pt idx="6483" formatCode="General">
                  <c:v>0.53659356364046895</c:v>
                </c:pt>
                <c:pt idx="6484" formatCode="General">
                  <c:v>0.53659687190281402</c:v>
                </c:pt>
                <c:pt idx="6485" formatCode="General">
                  <c:v>0.53660018029442402</c:v>
                </c:pt>
                <c:pt idx="6486" formatCode="General">
                  <c:v>0.53660348881529396</c:v>
                </c:pt>
                <c:pt idx="6487" formatCode="General">
                  <c:v>0.53660679746541695</c:v>
                </c:pt>
                <c:pt idx="6488" formatCode="General">
                  <c:v>0.536610106244784</c:v>
                </c:pt>
                <c:pt idx="6489" formatCode="General">
                  <c:v>0.53661341515339001</c:v>
                </c:pt>
                <c:pt idx="6490" formatCode="General">
                  <c:v>0.53661672419122597</c:v>
                </c:pt>
                <c:pt idx="6491" formatCode="General">
                  <c:v>0.53662003335828501</c:v>
                </c:pt>
                <c:pt idx="6492" formatCode="General">
                  <c:v>0.53662334265456202</c:v>
                </c:pt>
                <c:pt idx="6493" formatCode="General">
                  <c:v>0.53662665208004801</c:v>
                </c:pt>
                <c:pt idx="6494" formatCode="General">
                  <c:v>0.53662996163473597</c:v>
                </c:pt>
                <c:pt idx="6495" formatCode="General">
                  <c:v>0.53663327131861904</c:v>
                </c:pt>
                <c:pt idx="6496" formatCode="General">
                  <c:v>0.53663661563203802</c:v>
                </c:pt>
                <c:pt idx="6497" formatCode="General">
                  <c:v>0.53663996881417997</c:v>
                </c:pt>
                <c:pt idx="6498" formatCode="General">
                  <c:v>0.53664332213136501</c:v>
                </c:pt>
                <c:pt idx="6499" formatCode="General">
                  <c:v>0.53664667558358703</c:v>
                </c:pt>
                <c:pt idx="6500" formatCode="General">
                  <c:v>0.53665002917083904</c:v>
                </c:pt>
                <c:pt idx="6501" formatCode="General">
                  <c:v>0.53665338289311504</c:v>
                </c:pt>
                <c:pt idx="6502" formatCode="General">
                  <c:v>0.53665673675040804</c:v>
                </c:pt>
                <c:pt idx="6503" formatCode="General">
                  <c:v>0.53666009074271004</c:v>
                </c:pt>
                <c:pt idx="6504" formatCode="General">
                  <c:v>0.53666344487001705</c:v>
                </c:pt>
                <c:pt idx="6505" formatCode="General">
                  <c:v>0.53666679913231896</c:v>
                </c:pt>
                <c:pt idx="6506" formatCode="General">
                  <c:v>0.536670153529612</c:v>
                </c:pt>
                <c:pt idx="6507" formatCode="General">
                  <c:v>0.53667350806188896</c:v>
                </c:pt>
                <c:pt idx="6508" formatCode="General">
                  <c:v>0.53667686272914095</c:v>
                </c:pt>
                <c:pt idx="6509" formatCode="General">
                  <c:v>0.53668021753136297</c:v>
                </c:pt>
                <c:pt idx="6510" formatCode="General">
                  <c:v>0.53668357246854903</c:v>
                </c:pt>
                <c:pt idx="6511" formatCode="General">
                  <c:v>0.53668692754069103</c:v>
                </c:pt>
                <c:pt idx="6512" formatCode="General">
                  <c:v>0.53669028274778197</c:v>
                </c:pt>
                <c:pt idx="6513" formatCode="General">
                  <c:v>0.53669363808981596</c:v>
                </c:pt>
                <c:pt idx="6514" formatCode="General">
                  <c:v>0.53669699356678602</c:v>
                </c:pt>
                <c:pt idx="6515" formatCode="General">
                  <c:v>0.53670034917868503</c:v>
                </c:pt>
                <c:pt idx="6516" formatCode="General">
                  <c:v>0.53670370492550701</c:v>
                </c:pt>
                <c:pt idx="6517" formatCode="General">
                  <c:v>0.53670706080724495</c:v>
                </c:pt>
                <c:pt idx="6518" formatCode="General">
                  <c:v>0.53671041682389198</c:v>
                </c:pt>
                <c:pt idx="6519" formatCode="General">
                  <c:v>0.53671377297544098</c:v>
                </c:pt>
                <c:pt idx="6520" formatCode="General">
                  <c:v>0.53671712926188497</c:v>
                </c:pt>
                <c:pt idx="6521" formatCode="General">
                  <c:v>0.53672048568321895</c:v>
                </c:pt>
                <c:pt idx="6522" formatCode="General">
                  <c:v>0.53672384223943403</c:v>
                </c:pt>
                <c:pt idx="6523" formatCode="General">
                  <c:v>0.53672719893052501</c:v>
                </c:pt>
                <c:pt idx="6524" formatCode="General">
                  <c:v>0.53673055575648398</c:v>
                </c:pt>
                <c:pt idx="6525" formatCode="General">
                  <c:v>0.53673391271730497</c:v>
                </c:pt>
                <c:pt idx="6526" formatCode="General">
                  <c:v>0.53673726981298098</c:v>
                </c:pt>
                <c:pt idx="6527" formatCode="General">
                  <c:v>0.536740627043505</c:v>
                </c:pt>
                <c:pt idx="6528" formatCode="General">
                  <c:v>0.53674398440887106</c:v>
                </c:pt>
                <c:pt idx="6529" formatCode="General">
                  <c:v>0.53674734190907103</c:v>
                </c:pt>
                <c:pt idx="6530" formatCode="General">
                  <c:v>0.53675069954409904</c:v>
                </c:pt>
                <c:pt idx="6531" formatCode="General">
                  <c:v>0.53675405731394898</c:v>
                </c:pt>
                <c:pt idx="6532" formatCode="General">
                  <c:v>0.53675741521861198</c:v>
                </c:pt>
                <c:pt idx="6533" formatCode="General">
                  <c:v>0.53676077325808302</c:v>
                </c:pt>
                <c:pt idx="6534" formatCode="General">
                  <c:v>0.53676413143235502</c:v>
                </c:pt>
                <c:pt idx="6535" formatCode="General">
                  <c:v>0.53676748974141997</c:v>
                </c:pt>
                <c:pt idx="6536" formatCode="General">
                  <c:v>0.53677084818527299</c:v>
                </c:pt>
                <c:pt idx="6537" formatCode="General">
                  <c:v>0.53677420676390597</c:v>
                </c:pt>
                <c:pt idx="6538" formatCode="General">
                  <c:v>0.53677756547731303</c:v>
                </c:pt>
                <c:pt idx="6539" formatCode="General">
                  <c:v>0.53678092432548596</c:v>
                </c:pt>
                <c:pt idx="6540" formatCode="General">
                  <c:v>0.53678428330841899</c:v>
                </c:pt>
                <c:pt idx="6541" formatCode="General">
                  <c:v>0.53678764242610499</c:v>
                </c:pt>
                <c:pt idx="6542" formatCode="General">
                  <c:v>0.53679100167853799</c:v>
                </c:pt>
                <c:pt idx="6543" formatCode="General">
                  <c:v>0.53679436106571099</c:v>
                </c:pt>
                <c:pt idx="6544" formatCode="General">
                  <c:v>0.53679772058761599</c:v>
                </c:pt>
                <c:pt idx="6545" formatCode="General">
                  <c:v>0.536801080244246</c:v>
                </c:pt>
                <c:pt idx="6546" formatCode="General">
                  <c:v>0.53680444003559702</c:v>
                </c:pt>
                <c:pt idx="6547" formatCode="General">
                  <c:v>0.53680779996165895</c:v>
                </c:pt>
                <c:pt idx="6548" formatCode="General">
                  <c:v>0.53681116002242701</c:v>
                </c:pt>
                <c:pt idx="6549" formatCode="General">
                  <c:v>0.536814520217893</c:v>
                </c:pt>
                <c:pt idx="6550" formatCode="General">
                  <c:v>0.53681788054805102</c:v>
                </c:pt>
                <c:pt idx="6551" formatCode="General">
                  <c:v>0.53682124101289397</c:v>
                </c:pt>
                <c:pt idx="6552" formatCode="General">
                  <c:v>0.53682460161241596</c:v>
                </c:pt>
                <c:pt idx="6553" formatCode="General">
                  <c:v>0.53682796234660801</c:v>
                </c:pt>
                <c:pt idx="6554" formatCode="General">
                  <c:v>0.53683132321546501</c:v>
                </c:pt>
                <c:pt idx="6555" formatCode="General">
                  <c:v>0.53683468421897995</c:v>
                </c:pt>
                <c:pt idx="6556" formatCode="General">
                  <c:v>0.53683804535714597</c:v>
                </c:pt>
                <c:pt idx="6557" formatCode="General">
                  <c:v>0.53684140662995505</c:v>
                </c:pt>
                <c:pt idx="6558" formatCode="General">
                  <c:v>0.536844768037402</c:v>
                </c:pt>
                <c:pt idx="6559" formatCode="General">
                  <c:v>0.53684812957947903</c:v>
                </c:pt>
                <c:pt idx="6560" formatCode="General">
                  <c:v>0.53685149125617904</c:v>
                </c:pt>
                <c:pt idx="6561" formatCode="General">
                  <c:v>0.53685485306749603</c:v>
                </c:pt>
                <c:pt idx="6562" formatCode="General">
                  <c:v>0.53685821501342301</c:v>
                </c:pt>
                <c:pt idx="6563" formatCode="General">
                  <c:v>0.53686157709395299</c:v>
                </c:pt>
                <c:pt idx="6564" formatCode="General">
                  <c:v>0.53686493930907897</c:v>
                </c:pt>
                <c:pt idx="6565" formatCode="General">
                  <c:v>0.53686830165879396</c:v>
                </c:pt>
                <c:pt idx="6566" formatCode="General">
                  <c:v>0.53687166414309095</c:v>
                </c:pt>
                <c:pt idx="6567" formatCode="General">
                  <c:v>0.53687502676196397</c:v>
                </c:pt>
                <c:pt idx="6568" formatCode="General">
                  <c:v>0.53687838951540501</c:v>
                </c:pt>
                <c:pt idx="6569" formatCode="General">
                  <c:v>0.53688175240340896</c:v>
                </c:pt>
                <c:pt idx="6570" formatCode="General">
                  <c:v>0.53688511542596695</c:v>
                </c:pt>
                <c:pt idx="6571" formatCode="General">
                  <c:v>0.53688847858307298</c:v>
                </c:pt>
                <c:pt idx="6572" formatCode="General">
                  <c:v>0.53689184187472005</c:v>
                </c:pt>
                <c:pt idx="6573" formatCode="General">
                  <c:v>0.53689520530090196</c:v>
                </c:pt>
                <c:pt idx="6574" formatCode="General">
                  <c:v>0.53689856886161103</c:v>
                </c:pt>
                <c:pt idx="6575" formatCode="General">
                  <c:v>0.53690193255684004</c:v>
                </c:pt>
                <c:pt idx="6576" formatCode="General">
                  <c:v>0.53690529638658302</c:v>
                </c:pt>
                <c:pt idx="6577" formatCode="General">
                  <c:v>0.53690866035083296</c:v>
                </c:pt>
                <c:pt idx="6578" formatCode="General">
                  <c:v>0.53691202444958197</c:v>
                </c:pt>
                <c:pt idx="6579" formatCode="General">
                  <c:v>0.53691538868282496</c:v>
                </c:pt>
                <c:pt idx="6580" formatCode="General">
                  <c:v>0.53691875305055403</c:v>
                </c:pt>
                <c:pt idx="6581" formatCode="General">
                  <c:v>0.53692211755276198</c:v>
                </c:pt>
                <c:pt idx="6582" formatCode="General">
                  <c:v>0.53692548218944203</c:v>
                </c:pt>
                <c:pt idx="6583" formatCode="General">
                  <c:v>0.53692884696058796</c:v>
                </c:pt>
                <c:pt idx="6584" formatCode="General">
                  <c:v>0.536932211866192</c:v>
                </c:pt>
                <c:pt idx="6585" formatCode="General">
                  <c:v>0.53693557690624805</c:v>
                </c:pt>
                <c:pt idx="6586" formatCode="General">
                  <c:v>0.53693894208074799</c:v>
                </c:pt>
                <c:pt idx="6587" formatCode="General">
                  <c:v>0.53694230738968596</c:v>
                </c:pt>
                <c:pt idx="6588" formatCode="General">
                  <c:v>0.53694567283305605</c:v>
                </c:pt>
                <c:pt idx="6589" formatCode="General">
                  <c:v>0.53694903841084896</c:v>
                </c:pt>
                <c:pt idx="6590" formatCode="General">
                  <c:v>0.536952404123059</c:v>
                </c:pt>
                <c:pt idx="6591" formatCode="General">
                  <c:v>0.53695576996967997</c:v>
                </c:pt>
                <c:pt idx="6592" formatCode="General">
                  <c:v>0.53695913595070399</c:v>
                </c:pt>
                <c:pt idx="6593" formatCode="General">
                  <c:v>0.53696250206612395</c:v>
                </c:pt>
                <c:pt idx="6594" formatCode="General">
                  <c:v>0.53696586831593296</c:v>
                </c:pt>
                <c:pt idx="6595" formatCode="General">
                  <c:v>0.53696923470012503</c:v>
                </c:pt>
                <c:pt idx="6596" formatCode="General">
                  <c:v>0.53697260121869295</c:v>
                </c:pt>
                <c:pt idx="6597" formatCode="General">
                  <c:v>0.53697596787162905</c:v>
                </c:pt>
                <c:pt idx="6598" formatCode="General">
                  <c:v>0.536979334658927</c:v>
                </c:pt>
                <c:pt idx="6599" formatCode="General">
                  <c:v>0.53698270158058004</c:v>
                </c:pt>
                <c:pt idx="6600" formatCode="General">
                  <c:v>0.53698606863658105</c:v>
                </c:pt>
                <c:pt idx="6601" formatCode="General">
                  <c:v>0.53698943582692205</c:v>
                </c:pt>
                <c:pt idx="6602" formatCode="General">
                  <c:v>0.53699280315159803</c:v>
                </c:pt>
                <c:pt idx="6603" formatCode="General">
                  <c:v>0.53699617061060001</c:v>
                </c:pt>
                <c:pt idx="6604" formatCode="General">
                  <c:v>0.53699953820392299</c:v>
                </c:pt>
                <c:pt idx="6605" formatCode="General">
                  <c:v>0.53700290593155897</c:v>
                </c:pt>
                <c:pt idx="6606" formatCode="General">
                  <c:v>0.53700627379350097</c:v>
                </c:pt>
                <c:pt idx="6607" formatCode="General">
                  <c:v>0.53700964178974198</c:v>
                </c:pt>
                <c:pt idx="6608" formatCode="General">
                  <c:v>0.53701300992027601</c:v>
                </c:pt>
                <c:pt idx="6609" formatCode="General">
                  <c:v>0.53701637818509496</c:v>
                </c:pt>
                <c:pt idx="6610" formatCode="General">
                  <c:v>0.53701974658419305</c:v>
                </c:pt>
                <c:pt idx="6611" formatCode="General">
                  <c:v>0.53702311511756196</c:v>
                </c:pt>
                <c:pt idx="6612" formatCode="General">
                  <c:v>0.53702648378519602</c:v>
                </c:pt>
                <c:pt idx="6613" formatCode="General">
                  <c:v>0.53702985258708702</c:v>
                </c:pt>
                <c:pt idx="6614" formatCode="General">
                  <c:v>0.53703322152322797</c:v>
                </c:pt>
                <c:pt idx="6615" formatCode="General">
                  <c:v>0.53703659059361397</c:v>
                </c:pt>
                <c:pt idx="6616" formatCode="General">
                  <c:v>0.53703995979823604</c:v>
                </c:pt>
                <c:pt idx="6617" formatCode="General">
                  <c:v>0.53704332913708697</c:v>
                </c:pt>
                <c:pt idx="6618" formatCode="General">
                  <c:v>0.53704669861016197</c:v>
                </c:pt>
                <c:pt idx="6619" formatCode="General">
                  <c:v>0.53705006821745205</c:v>
                </c:pt>
                <c:pt idx="6620" formatCode="General">
                  <c:v>0.537053437958951</c:v>
                </c:pt>
                <c:pt idx="6621" formatCode="General">
                  <c:v>0.53705680783465104</c:v>
                </c:pt>
                <c:pt idx="6622" formatCode="General">
                  <c:v>0.53706017784454696</c:v>
                </c:pt>
                <c:pt idx="6623" formatCode="General">
                  <c:v>0.53706354798862999</c:v>
                </c:pt>
                <c:pt idx="6624" formatCode="General">
                  <c:v>0.53706691826689401</c:v>
                </c:pt>
                <c:pt idx="6625" formatCode="General">
                  <c:v>0.53707028867933204</c:v>
                </c:pt>
                <c:pt idx="6626" formatCode="General">
                  <c:v>0.53707365922593697</c:v>
                </c:pt>
                <c:pt idx="6627" formatCode="General">
                  <c:v>0.53707702990670203</c:v>
                </c:pt>
                <c:pt idx="6628" formatCode="General">
                  <c:v>0.53708040072162</c:v>
                </c:pt>
                <c:pt idx="6629" formatCode="General">
                  <c:v>0.537083771670683</c:v>
                </c:pt>
                <c:pt idx="6630" formatCode="General">
                  <c:v>0.53708714275388603</c:v>
                </c:pt>
                <c:pt idx="6631" formatCode="General">
                  <c:v>0.53709051397121998</c:v>
                </c:pt>
                <c:pt idx="6632" formatCode="General">
                  <c:v>0.53709388532267999</c:v>
                </c:pt>
                <c:pt idx="6633" formatCode="General">
                  <c:v>0.53709725680825704</c:v>
                </c:pt>
                <c:pt idx="6634" formatCode="General">
                  <c:v>0.53710062842794504</c:v>
                </c:pt>
                <c:pt idx="6635" formatCode="General">
                  <c:v>0.53710400018173698</c:v>
                </c:pt>
                <c:pt idx="6636" formatCode="General">
                  <c:v>0.537107372069626</c:v>
                </c:pt>
                <c:pt idx="6637" formatCode="General">
                  <c:v>0.53711074409160398</c:v>
                </c:pt>
                <c:pt idx="6638" formatCode="General">
                  <c:v>0.53711411624766603</c:v>
                </c:pt>
                <c:pt idx="6639" formatCode="General">
                  <c:v>0.53711748853780295</c:v>
                </c:pt>
                <c:pt idx="6640" formatCode="General">
                  <c:v>0.53712086096200995</c:v>
                </c:pt>
                <c:pt idx="6641" formatCode="General">
                  <c:v>0.53712423352027805</c:v>
                </c:pt>
                <c:pt idx="6642" formatCode="General">
                  <c:v>0.53712760621260003</c:v>
                </c:pt>
                <c:pt idx="6643" formatCode="General">
                  <c:v>0.537130979038971</c:v>
                </c:pt>
                <c:pt idx="6644" formatCode="General">
                  <c:v>0.53713435199938198</c:v>
                </c:pt>
                <c:pt idx="6645" formatCode="General">
                  <c:v>0.53713772509382696</c:v>
                </c:pt>
                <c:pt idx="6646" formatCode="General">
                  <c:v>0.53714109832229895</c:v>
                </c:pt>
                <c:pt idx="6647" formatCode="General">
                  <c:v>0.53714447168478996</c:v>
                </c:pt>
                <c:pt idx="6648" formatCode="General">
                  <c:v>0.53714784518129399</c:v>
                </c:pt>
                <c:pt idx="6649" formatCode="General">
                  <c:v>0.53715121881180405</c:v>
                </c:pt>
                <c:pt idx="6650" formatCode="General">
                  <c:v>0.53715459257631104</c:v>
                </c:pt>
                <c:pt idx="6651" formatCode="General">
                  <c:v>0.53715796647481096</c:v>
                </c:pt>
                <c:pt idx="6652" formatCode="General">
                  <c:v>0.53716134050729503</c:v>
                </c:pt>
                <c:pt idx="6653" formatCode="General">
                  <c:v>0.53716471467375604</c:v>
                </c:pt>
                <c:pt idx="6654" formatCode="General">
                  <c:v>0.537168088974188</c:v>
                </c:pt>
                <c:pt idx="6655" formatCode="General">
                  <c:v>0.53717146340858302</c:v>
                </c:pt>
                <c:pt idx="6656" formatCode="General">
                  <c:v>0.53717483797693399</c:v>
                </c:pt>
                <c:pt idx="6657" formatCode="General">
                  <c:v>0.53717821267923405</c:v>
                </c:pt>
                <c:pt idx="6658" formatCode="General">
                  <c:v>0.53718158751547695</c:v>
                </c:pt>
                <c:pt idx="6659" formatCode="General">
                  <c:v>0.53718496248565395</c:v>
                </c:pt>
                <c:pt idx="6660" formatCode="General">
                  <c:v>0.53718833758976003</c:v>
                </c:pt>
                <c:pt idx="6661" formatCode="General">
                  <c:v>0.53719171282778599</c:v>
                </c:pt>
                <c:pt idx="6662" formatCode="General">
                  <c:v>0.53719508819972694</c:v>
                </c:pt>
                <c:pt idx="6663" formatCode="General">
                  <c:v>0.537198463705574</c:v>
                </c:pt>
                <c:pt idx="6664" formatCode="General">
                  <c:v>0.53720183934532095</c:v>
                </c:pt>
                <c:pt idx="6665" formatCode="General">
                  <c:v>0.53720521511896002</c:v>
                </c:pt>
                <c:pt idx="6666" formatCode="General">
                  <c:v>0.53720859102648599</c:v>
                </c:pt>
                <c:pt idx="6667" formatCode="General">
                  <c:v>0.53721196706788998</c:v>
                </c:pt>
                <c:pt idx="6668" formatCode="General">
                  <c:v>0.537215343243165</c:v>
                </c:pt>
                <c:pt idx="6669" formatCode="General">
                  <c:v>0.53721871955230405</c:v>
                </c:pt>
                <c:pt idx="6670" formatCode="General">
                  <c:v>0.53722209599530102</c:v>
                </c:pt>
                <c:pt idx="6671" formatCode="General">
                  <c:v>0.53722547257214903</c:v>
                </c:pt>
                <c:pt idx="6672" formatCode="General">
                  <c:v>0.53722884928283898</c:v>
                </c:pt>
                <c:pt idx="6673" formatCode="General">
                  <c:v>0.53723222612736499</c:v>
                </c:pt>
                <c:pt idx="6674" formatCode="General">
                  <c:v>0.53723560310572005</c:v>
                </c:pt>
                <c:pt idx="6675" formatCode="General">
                  <c:v>0.53723898021789696</c:v>
                </c:pt>
                <c:pt idx="6676" formatCode="General">
                  <c:v>0.53724235746388904</c:v>
                </c:pt>
                <c:pt idx="6677" formatCode="General">
                  <c:v>0.53724573484368898</c:v>
                </c:pt>
                <c:pt idx="6678" formatCode="General">
                  <c:v>0.537249112357289</c:v>
                </c:pt>
                <c:pt idx="6679" formatCode="General">
                  <c:v>0.537252490004682</c:v>
                </c:pt>
                <c:pt idx="6680" formatCode="General">
                  <c:v>0.53725586778586198</c:v>
                </c:pt>
                <c:pt idx="6681" formatCode="General">
                  <c:v>0.53725924570082095</c:v>
                </c:pt>
                <c:pt idx="6682" formatCode="General">
                  <c:v>0.53726262374955303</c:v>
                </c:pt>
                <c:pt idx="6683" formatCode="General">
                  <c:v>0.53726600193204899</c:v>
                </c:pt>
                <c:pt idx="6684" formatCode="General">
                  <c:v>0.53726938024830295</c:v>
                </c:pt>
                <c:pt idx="6685" formatCode="General">
                  <c:v>0.53727275869830804</c:v>
                </c:pt>
                <c:pt idx="6686" formatCode="General">
                  <c:v>0.53727613728205703</c:v>
                </c:pt>
                <c:pt idx="6687" formatCode="General">
                  <c:v>0.53727951599954205</c:v>
                </c:pt>
                <c:pt idx="6688" formatCode="General">
                  <c:v>0.53728289485075698</c:v>
                </c:pt>
                <c:pt idx="6689" formatCode="General">
                  <c:v>0.53728627383569405</c:v>
                </c:pt>
                <c:pt idx="6690" formatCode="General">
                  <c:v>0.53728965295434705</c:v>
                </c:pt>
                <c:pt idx="6691" formatCode="General">
                  <c:v>0.53729303220670699</c:v>
                </c:pt>
                <c:pt idx="6692" formatCode="General">
                  <c:v>0.53729641159276897</c:v>
                </c:pt>
                <c:pt idx="6693" formatCode="General">
                  <c:v>0.53729979111252402</c:v>
                </c:pt>
                <c:pt idx="6694" formatCode="General">
                  <c:v>0.53730317076596601</c:v>
                </c:pt>
                <c:pt idx="6695" formatCode="General">
                  <c:v>0.53730655055308696</c:v>
                </c:pt>
                <c:pt idx="6696" formatCode="General">
                  <c:v>0.53730993047388098</c:v>
                </c:pt>
                <c:pt idx="6697" formatCode="General">
                  <c:v>0.53731331052834097</c:v>
                </c:pt>
                <c:pt idx="6698" formatCode="General">
                  <c:v>0.53731669071645805</c:v>
                </c:pt>
                <c:pt idx="6699" formatCode="General">
                  <c:v>0.53732007103822599</c:v>
                </c:pt>
                <c:pt idx="6700" formatCode="General">
                  <c:v>0.53732345149363903</c:v>
                </c:pt>
                <c:pt idx="6701" formatCode="General">
                  <c:v>0.53732617304312402</c:v>
                </c:pt>
                <c:pt idx="6702" formatCode="General">
                  <c:v>0.53732867205434898</c:v>
                </c:pt>
                <c:pt idx="6703" formatCode="General">
                  <c:v>0.53733117117243601</c:v>
                </c:pt>
                <c:pt idx="6704" formatCode="General">
                  <c:v>0.537333670397386</c:v>
                </c:pt>
                <c:pt idx="6705" formatCode="General">
                  <c:v>0.53733616972920395</c:v>
                </c:pt>
                <c:pt idx="6706" formatCode="General">
                  <c:v>0.53733866916789297</c:v>
                </c:pt>
                <c:pt idx="6707" formatCode="General">
                  <c:v>0.53734116871345605</c:v>
                </c:pt>
                <c:pt idx="6708" formatCode="General">
                  <c:v>0.53734366836589698</c:v>
                </c:pt>
                <c:pt idx="6709" formatCode="General">
                  <c:v>0.53734616812521896</c:v>
                </c:pt>
                <c:pt idx="6710" formatCode="General">
                  <c:v>0.537348667991426</c:v>
                </c:pt>
                <c:pt idx="6711" formatCode="General">
                  <c:v>0.53735116796451998</c:v>
                </c:pt>
                <c:pt idx="6712" formatCode="General">
                  <c:v>0.53735366804450602</c:v>
                </c:pt>
                <c:pt idx="6713" formatCode="General">
                  <c:v>0.53735616823138499</c:v>
                </c:pt>
                <c:pt idx="6714" formatCode="General">
                  <c:v>0.53735866852516401</c:v>
                </c:pt>
                <c:pt idx="6715" formatCode="General">
                  <c:v>0.53736116892584296</c:v>
                </c:pt>
                <c:pt idx="6716" formatCode="General">
                  <c:v>0.53736366943342595</c:v>
                </c:pt>
                <c:pt idx="6717" formatCode="General">
                  <c:v>0.53736617004791798</c:v>
                </c:pt>
                <c:pt idx="6718" formatCode="General">
                  <c:v>0.53736867076932104</c:v>
                </c:pt>
                <c:pt idx="6719" formatCode="General">
                  <c:v>0.53737117159763903</c:v>
                </c:pt>
                <c:pt idx="6720" formatCode="General">
                  <c:v>0.53737367253287505</c:v>
                </c:pt>
                <c:pt idx="6721" formatCode="General">
                  <c:v>0.53737617357503198</c:v>
                </c:pt>
                <c:pt idx="6722" formatCode="General">
                  <c:v>0.53737867472411405</c:v>
                </c:pt>
                <c:pt idx="6723" formatCode="General">
                  <c:v>0.53738117598012303</c:v>
                </c:pt>
                <c:pt idx="6724" formatCode="General">
                  <c:v>0.53738367734306502</c:v>
                </c:pt>
                <c:pt idx="6725" formatCode="General">
                  <c:v>0.53738617881294104</c:v>
                </c:pt>
                <c:pt idx="6726" formatCode="General">
                  <c:v>0.53738868038975496</c:v>
                </c:pt>
                <c:pt idx="6727" formatCode="General">
                  <c:v>0.537391182073511</c:v>
                </c:pt>
                <c:pt idx="6728" formatCode="General">
                  <c:v>0.53739368386421105</c:v>
                </c:pt>
                <c:pt idx="6729" formatCode="General">
                  <c:v>0.53739618576185999</c:v>
                </c:pt>
                <c:pt idx="6730" formatCode="General">
                  <c:v>0.53739868776646005</c:v>
                </c:pt>
                <c:pt idx="6731" formatCode="General">
                  <c:v>0.537401189878015</c:v>
                </c:pt>
                <c:pt idx="6732" formatCode="General">
                  <c:v>0.53740369209652805</c:v>
                </c:pt>
                <c:pt idx="6733" formatCode="General">
                  <c:v>0.53740619442200199</c:v>
                </c:pt>
                <c:pt idx="6734" formatCode="General">
                  <c:v>0.53740869685444104</c:v>
                </c:pt>
                <c:pt idx="6735" formatCode="General">
                  <c:v>0.53741119939384896</c:v>
                </c:pt>
                <c:pt idx="6736" formatCode="General">
                  <c:v>0.53741370204022698</c:v>
                </c:pt>
                <c:pt idx="6737" formatCode="General">
                  <c:v>0.53741620479358099</c:v>
                </c:pt>
                <c:pt idx="6738" formatCode="General">
                  <c:v>0.53741870765391198</c:v>
                </c:pt>
                <c:pt idx="6739" formatCode="General">
                  <c:v>0.53742121062122505</c:v>
                </c:pt>
                <c:pt idx="6740" formatCode="General">
                  <c:v>0.537423713695523</c:v>
                </c:pt>
                <c:pt idx="6741" formatCode="General">
                  <c:v>0.53742621687680903</c:v>
                </c:pt>
                <c:pt idx="6742" formatCode="General">
                  <c:v>0.53742872016508603</c:v>
                </c:pt>
                <c:pt idx="6743" formatCode="General">
                  <c:v>0.537431223560358</c:v>
                </c:pt>
                <c:pt idx="6744" formatCode="General">
                  <c:v>0.53743372706262804</c:v>
                </c:pt>
                <c:pt idx="6745" formatCode="General">
                  <c:v>0.53743623067189905</c:v>
                </c:pt>
                <c:pt idx="6746" formatCode="General">
                  <c:v>0.53743873438817502</c:v>
                </c:pt>
                <c:pt idx="6747" formatCode="General">
                  <c:v>0.53744123821145895</c:v>
                </c:pt>
                <c:pt idx="6748" formatCode="General">
                  <c:v>0.53744374214175406</c:v>
                </c:pt>
                <c:pt idx="6749" formatCode="General">
                  <c:v>0.537446246179064</c:v>
                </c:pt>
                <c:pt idx="6750" formatCode="General">
                  <c:v>0.53744875032339101</c:v>
                </c:pt>
                <c:pt idx="6751" formatCode="General">
                  <c:v>0.53745125457473997</c:v>
                </c:pt>
                <c:pt idx="6752" formatCode="General">
                  <c:v>0.53745375893311298</c:v>
                </c:pt>
                <c:pt idx="6753" formatCode="General">
                  <c:v>0.53745626339851404</c:v>
                </c:pt>
                <c:pt idx="6754" formatCode="General">
                  <c:v>0.53745876797094605</c:v>
                </c:pt>
                <c:pt idx="6755" formatCode="General">
                  <c:v>0.53746127265041199</c:v>
                </c:pt>
                <c:pt idx="6756" formatCode="General">
                  <c:v>0.53746377743691598</c:v>
                </c:pt>
                <c:pt idx="6757" formatCode="General">
                  <c:v>0.53746628233046101</c:v>
                </c:pt>
                <c:pt idx="6758" formatCode="General">
                  <c:v>0.53746878733105097</c:v>
                </c:pt>
                <c:pt idx="6759" formatCode="General">
                  <c:v>0.53747129243868697</c:v>
                </c:pt>
                <c:pt idx="6760" formatCode="General">
                  <c:v>0.537473797653375</c:v>
                </c:pt>
                <c:pt idx="6761" formatCode="General">
                  <c:v>0.53747634526042698</c:v>
                </c:pt>
                <c:pt idx="6762" formatCode="General">
                  <c:v>0.53747895802247103</c:v>
                </c:pt>
                <c:pt idx="6763" formatCode="General">
                  <c:v>0.53748157088241</c:v>
                </c:pt>
                <c:pt idx="6764" formatCode="General">
                  <c:v>0.53748418384024499</c:v>
                </c:pt>
                <c:pt idx="6765" formatCode="General">
                  <c:v>0.537486796895979</c:v>
                </c:pt>
                <c:pt idx="6766" formatCode="General">
                  <c:v>0.53748941004961603</c:v>
                </c:pt>
                <c:pt idx="6767" formatCode="General">
                  <c:v>0.53749202330115697</c:v>
                </c:pt>
                <c:pt idx="6768" formatCode="General">
                  <c:v>0.53749463665060704</c:v>
                </c:pt>
                <c:pt idx="6769" formatCode="General">
                  <c:v>0.53749725009796701</c:v>
                </c:pt>
                <c:pt idx="6770" formatCode="General">
                  <c:v>0.53749986364323998</c:v>
                </c:pt>
                <c:pt idx="6771" formatCode="General">
                  <c:v>0.53750247728642897</c:v>
                </c:pt>
                <c:pt idx="6772" formatCode="General">
                  <c:v>0.53750509102753696</c:v>
                </c:pt>
                <c:pt idx="6773" formatCode="General">
                  <c:v>0.53750770486656696</c:v>
                </c:pt>
                <c:pt idx="6774" formatCode="General">
                  <c:v>0.53751031880352096</c:v>
                </c:pt>
                <c:pt idx="6775" formatCode="General">
                  <c:v>0.53751293283840196</c:v>
                </c:pt>
                <c:pt idx="6776" formatCode="General">
                  <c:v>0.53751554697121295</c:v>
                </c:pt>
                <c:pt idx="6777" formatCode="General">
                  <c:v>0.53751816120195695</c:v>
                </c:pt>
                <c:pt idx="6778" formatCode="General">
                  <c:v>0.53752077553063604</c:v>
                </c:pt>
                <c:pt idx="6779" formatCode="General">
                  <c:v>0.53752338995725402</c:v>
                </c:pt>
                <c:pt idx="6780" formatCode="General">
                  <c:v>0.53752563640195505</c:v>
                </c:pt>
                <c:pt idx="6781" formatCode="General">
                  <c:v>0.53752786748165704</c:v>
                </c:pt>
                <c:pt idx="6782" formatCode="General">
                  <c:v>0.53753009869518997</c:v>
                </c:pt>
                <c:pt idx="6783" formatCode="General">
                  <c:v>0.53753233004255996</c:v>
                </c:pt>
                <c:pt idx="6784" formatCode="General">
                  <c:v>0.53753456152377199</c:v>
                </c:pt>
                <c:pt idx="6785" formatCode="General">
                  <c:v>0.53753679313883396</c:v>
                </c:pt>
                <c:pt idx="6786" formatCode="General">
                  <c:v>0.53753902488774996</c:v>
                </c:pt>
                <c:pt idx="6787" formatCode="General">
                  <c:v>0.537541256770526</c:v>
                </c:pt>
                <c:pt idx="6788" formatCode="General">
                  <c:v>0.53754348878716895</c:v>
                </c:pt>
                <c:pt idx="6789" formatCode="General">
                  <c:v>0.53754572093768405</c:v>
                </c:pt>
                <c:pt idx="6790" formatCode="General">
                  <c:v>0.53754795322207805</c:v>
                </c:pt>
                <c:pt idx="6791" formatCode="General">
                  <c:v>0.53755019550711503</c:v>
                </c:pt>
                <c:pt idx="6792" formatCode="General">
                  <c:v>0.53755244461858398</c:v>
                </c:pt>
                <c:pt idx="6793" formatCode="General">
                  <c:v>0.53755469386797405</c:v>
                </c:pt>
                <c:pt idx="6794" formatCode="General">
                  <c:v>0.53755694325529202</c:v>
                </c:pt>
                <c:pt idx="6795" formatCode="General">
                  <c:v>0.53755919278054098</c:v>
                </c:pt>
                <c:pt idx="6796" formatCode="General">
                  <c:v>0.53756144244372805</c:v>
                </c:pt>
                <c:pt idx="6797" formatCode="General">
                  <c:v>0.537563692244858</c:v>
                </c:pt>
                <c:pt idx="6798" formatCode="General">
                  <c:v>0.53756594218393605</c:v>
                </c:pt>
                <c:pt idx="6799" formatCode="General">
                  <c:v>0.53756819226096797</c:v>
                </c:pt>
                <c:pt idx="6800" formatCode="General">
                  <c:v>0.53757044247595698</c:v>
                </c:pt>
                <c:pt idx="6801" formatCode="General">
                  <c:v>0.53757269282891196</c:v>
                </c:pt>
                <c:pt idx="6802" formatCode="General">
                  <c:v>0.53757494331983502</c:v>
                </c:pt>
                <c:pt idx="6803" formatCode="General">
                  <c:v>0.53757719394873205</c:v>
                </c:pt>
                <c:pt idx="6804" formatCode="General">
                  <c:v>0.53757944471561003</c:v>
                </c:pt>
                <c:pt idx="6805" formatCode="General">
                  <c:v>0.53758169562047198</c:v>
                </c:pt>
                <c:pt idx="6806" formatCode="General">
                  <c:v>0.53758394666332399</c:v>
                </c:pt>
                <c:pt idx="6807" formatCode="General">
                  <c:v>0.53758619784417205</c:v>
                </c:pt>
                <c:pt idx="6808" formatCode="General">
                  <c:v>0.53758844916302095</c:v>
                </c:pt>
                <c:pt idx="6809" formatCode="General">
                  <c:v>0.53759070061987602</c:v>
                </c:pt>
                <c:pt idx="6810" formatCode="General">
                  <c:v>0.53759295221474102</c:v>
                </c:pt>
                <c:pt idx="6811" formatCode="General">
                  <c:v>0.53759520394762395</c:v>
                </c:pt>
                <c:pt idx="6812" formatCode="General">
                  <c:v>0.53759745581852802</c:v>
                </c:pt>
                <c:pt idx="6813" formatCode="General">
                  <c:v>0.53759970782745903</c:v>
                </c:pt>
                <c:pt idx="6814" formatCode="General">
                  <c:v>0.53760195997442195</c:v>
                </c:pt>
                <c:pt idx="6815" formatCode="General">
                  <c:v>0.53760421225942301</c:v>
                </c:pt>
                <c:pt idx="6816" formatCode="General">
                  <c:v>0.53760646468246598</c:v>
                </c:pt>
                <c:pt idx="6817" formatCode="General">
                  <c:v>0.53760871724355697</c:v>
                </c:pt>
                <c:pt idx="6818" formatCode="General">
                  <c:v>0.53761096994270197</c:v>
                </c:pt>
                <c:pt idx="6819" formatCode="General">
                  <c:v>0.53761298461342499</c:v>
                </c:pt>
                <c:pt idx="6820" formatCode="General">
                  <c:v>0.53761494649941299</c:v>
                </c:pt>
                <c:pt idx="6821" formatCode="General">
                  <c:v>0.53761690852686705</c:v>
                </c:pt>
                <c:pt idx="6822" formatCode="General">
                  <c:v>0.53761887069579495</c:v>
                </c:pt>
                <c:pt idx="6823" formatCode="General">
                  <c:v>0.537620833006206</c:v>
                </c:pt>
                <c:pt idx="6824" formatCode="General">
                  <c:v>0.53762279545810598</c:v>
                </c:pt>
                <c:pt idx="6825" formatCode="General">
                  <c:v>0.537624758051507</c:v>
                </c:pt>
                <c:pt idx="6826" formatCode="General">
                  <c:v>0.53762672078641505</c:v>
                </c:pt>
                <c:pt idx="6827" formatCode="General">
                  <c:v>0.537628683662839</c:v>
                </c:pt>
                <c:pt idx="6828" formatCode="General">
                  <c:v>0.53763064668078697</c:v>
                </c:pt>
                <c:pt idx="6829" formatCode="General">
                  <c:v>0.53763260984026895</c:v>
                </c:pt>
                <c:pt idx="6830" formatCode="General">
                  <c:v>0.53763457314129204</c:v>
                </c:pt>
                <c:pt idx="6831" formatCode="General">
                  <c:v>0.53763653658386501</c:v>
                </c:pt>
                <c:pt idx="6832" formatCode="General">
                  <c:v>0.53763850016799597</c:v>
                </c:pt>
                <c:pt idx="6833" formatCode="General">
                  <c:v>0.53764046389369402</c:v>
                </c:pt>
                <c:pt idx="6834" formatCode="General">
                  <c:v>0.53764242776096705</c:v>
                </c:pt>
                <c:pt idx="6835" formatCode="General">
                  <c:v>0.53764439176982404</c:v>
                </c:pt>
                <c:pt idx="6836" formatCode="General">
                  <c:v>0.53764635592027199</c:v>
                </c:pt>
                <c:pt idx="6837" formatCode="General">
                  <c:v>0.53764832021232101</c:v>
                </c:pt>
                <c:pt idx="6838" formatCode="General">
                  <c:v>0.53765028464597897</c:v>
                </c:pt>
                <c:pt idx="6839" formatCode="General">
                  <c:v>0.53765224922125399</c:v>
                </c:pt>
                <c:pt idx="6840" formatCode="General">
                  <c:v>0.53765421393815505</c:v>
                </c:pt>
                <c:pt idx="6841" formatCode="General">
                  <c:v>0.53765617879668903</c:v>
                </c:pt>
                <c:pt idx="6842" formatCode="General">
                  <c:v>0.53765814379686705</c:v>
                </c:pt>
                <c:pt idx="6843" formatCode="General">
                  <c:v>0.53766010893869498</c:v>
                </c:pt>
                <c:pt idx="6844" formatCode="General">
                  <c:v>0.53766207422218204</c:v>
                </c:pt>
                <c:pt idx="6845" formatCode="General">
                  <c:v>0.537664039647337</c:v>
                </c:pt>
                <c:pt idx="6846" formatCode="General">
                  <c:v>0.53766600521416796</c:v>
                </c:pt>
                <c:pt idx="6847" formatCode="General">
                  <c:v>0.53766797092268404</c:v>
                </c:pt>
                <c:pt idx="6848" formatCode="General">
                  <c:v>0.53766993677289199</c:v>
                </c:pt>
                <c:pt idx="6849" formatCode="General">
                  <c:v>0.53767190276480203</c:v>
                </c:pt>
                <c:pt idx="6850" formatCode="General">
                  <c:v>0.53767386889842095</c:v>
                </c:pt>
                <c:pt idx="6851" formatCode="General">
                  <c:v>0.53767583517375805</c:v>
                </c:pt>
                <c:pt idx="6852" formatCode="General">
                  <c:v>0.53767780159082201</c:v>
                </c:pt>
                <c:pt idx="6853" formatCode="General">
                  <c:v>0.53767976814962004</c:v>
                </c:pt>
                <c:pt idx="6854" formatCode="General">
                  <c:v>0.53768173485016202</c:v>
                </c:pt>
                <c:pt idx="6855" formatCode="General">
                  <c:v>0.53768370169245505</c:v>
                </c:pt>
                <c:pt idx="6856" formatCode="General">
                  <c:v>0.53768566867650802</c:v>
                </c:pt>
                <c:pt idx="6857" formatCode="General">
                  <c:v>0.53768763580233003</c:v>
                </c:pt>
                <c:pt idx="6858" formatCode="General">
                  <c:v>0.53768960306992797</c:v>
                </c:pt>
                <c:pt idx="6859" formatCode="General">
                  <c:v>0.53769157047931104</c:v>
                </c:pt>
                <c:pt idx="6860" formatCode="General">
                  <c:v>0.53769353803048703</c:v>
                </c:pt>
                <c:pt idx="6861" formatCode="General">
                  <c:v>0.53769550572346603</c:v>
                </c:pt>
                <c:pt idx="6862" formatCode="General">
                  <c:v>0.53769747355825404</c:v>
                </c:pt>
                <c:pt idx="6863" formatCode="General">
                  <c:v>0.53769944153486104</c:v>
                </c:pt>
                <c:pt idx="6864" formatCode="General">
                  <c:v>0.53770140965329505</c:v>
                </c:pt>
                <c:pt idx="6865" formatCode="General">
                  <c:v>0.53770337791356304</c:v>
                </c:pt>
                <c:pt idx="6866" formatCode="General">
                  <c:v>0.53770534631567601</c:v>
                </c:pt>
                <c:pt idx="6867" formatCode="General">
                  <c:v>0.53770731485963996</c:v>
                </c:pt>
                <c:pt idx="6868" formatCode="General">
                  <c:v>0.53770928354546499</c:v>
                </c:pt>
                <c:pt idx="6869" formatCode="General">
                  <c:v>0.53771125237315798</c:v>
                </c:pt>
                <c:pt idx="6870" formatCode="General">
                  <c:v>0.53771322134272803</c:v>
                </c:pt>
                <c:pt idx="6871" formatCode="General">
                  <c:v>0.53771519045418303</c:v>
                </c:pt>
                <c:pt idx="6872" formatCode="General">
                  <c:v>0.53771715970753198</c:v>
                </c:pt>
                <c:pt idx="6873" formatCode="General">
                  <c:v>0.53771912910278297</c:v>
                </c:pt>
                <c:pt idx="6874" formatCode="General">
                  <c:v>0.537721098639944</c:v>
                </c:pt>
                <c:pt idx="6875" formatCode="General">
                  <c:v>0.53772306831902394</c:v>
                </c:pt>
                <c:pt idx="6876" formatCode="General">
                  <c:v>0.53772503814003003</c:v>
                </c:pt>
                <c:pt idx="6877" formatCode="General">
                  <c:v>0.53772700810297203</c:v>
                </c:pt>
                <c:pt idx="6878" formatCode="General">
                  <c:v>0.53772897820785803</c:v>
                </c:pt>
                <c:pt idx="6879" formatCode="General">
                  <c:v>0.53773094845469505</c:v>
                </c:pt>
                <c:pt idx="6880" formatCode="General">
                  <c:v>0.53773291884349295</c:v>
                </c:pt>
                <c:pt idx="6881" formatCode="General">
                  <c:v>0.53773488937425895</c:v>
                </c:pt>
                <c:pt idx="6882" formatCode="General">
                  <c:v>0.53773686004700205</c:v>
                </c:pt>
                <c:pt idx="6883" formatCode="General">
                  <c:v>0.53773883086173102</c:v>
                </c:pt>
                <c:pt idx="6884" formatCode="General">
                  <c:v>0.53774080181845196</c:v>
                </c:pt>
                <c:pt idx="6885" formatCode="General">
                  <c:v>0.53774277291717598</c:v>
                </c:pt>
                <c:pt idx="6886" formatCode="General">
                  <c:v>0.53774474415790996</c:v>
                </c:pt>
                <c:pt idx="6887" formatCode="General">
                  <c:v>0.537746715540662</c:v>
                </c:pt>
                <c:pt idx="6888" formatCode="General">
                  <c:v>0.53774868706543999</c:v>
                </c:pt>
                <c:pt idx="6889" formatCode="General">
                  <c:v>0.53775065873225403</c:v>
                </c:pt>
                <c:pt idx="6890" formatCode="General">
                  <c:v>0.537752630541111</c:v>
                </c:pt>
                <c:pt idx="6891" formatCode="General">
                  <c:v>0.53775460249202001</c:v>
                </c:pt>
                <c:pt idx="6892" formatCode="General">
                  <c:v>0.53775657458498904</c:v>
                </c:pt>
                <c:pt idx="6893" formatCode="General">
                  <c:v>0.537758546820025</c:v>
                </c:pt>
                <c:pt idx="6894" formatCode="General">
                  <c:v>0.53776051919713797</c:v>
                </c:pt>
                <c:pt idx="6895" formatCode="General">
                  <c:v>0.53776249171633606</c:v>
                </c:pt>
                <c:pt idx="6896" formatCode="General">
                  <c:v>0.53776446437762804</c:v>
                </c:pt>
                <c:pt idx="6897" formatCode="General">
                  <c:v>0.53776643718102002</c:v>
                </c:pt>
                <c:pt idx="6898" formatCode="General">
                  <c:v>0.53776841012652199</c:v>
                </c:pt>
                <c:pt idx="6899" formatCode="General">
                  <c:v>0.53777038321414194</c:v>
                </c:pt>
                <c:pt idx="6900" formatCode="General">
                  <c:v>0.53777235644388799</c:v>
                </c:pt>
                <c:pt idx="6901" formatCode="General">
                  <c:v>0.537774329815768</c:v>
                </c:pt>
                <c:pt idx="6902" formatCode="General">
                  <c:v>0.53777630332979098</c:v>
                </c:pt>
                <c:pt idx="6903" formatCode="General">
                  <c:v>0.53777827698596503</c:v>
                </c:pt>
                <c:pt idx="6904" formatCode="General">
                  <c:v>0.53778025078429803</c:v>
                </c:pt>
                <c:pt idx="6905" formatCode="General">
                  <c:v>0.53778222472479897</c:v>
                </c:pt>
                <c:pt idx="6906" formatCode="General">
                  <c:v>0.53778419880747597</c:v>
                </c:pt>
                <c:pt idx="6907" formatCode="General">
                  <c:v>0.537786173032336</c:v>
                </c:pt>
                <c:pt idx="6908" formatCode="General">
                  <c:v>0.53778814739938896</c:v>
                </c:pt>
                <c:pt idx="6909" formatCode="General">
                  <c:v>0.53779012190864195</c:v>
                </c:pt>
                <c:pt idx="6910" formatCode="General">
                  <c:v>0.53779209656010396</c:v>
                </c:pt>
                <c:pt idx="6911" formatCode="General">
                  <c:v>0.53779407135378299</c:v>
                </c:pt>
                <c:pt idx="6912" formatCode="General">
                  <c:v>0.53779604628968802</c:v>
                </c:pt>
                <c:pt idx="6913" formatCode="General">
                  <c:v>0.53779802136782595</c:v>
                </c:pt>
                <c:pt idx="6914" formatCode="General">
                  <c:v>0.53779999658820499</c:v>
                </c:pt>
                <c:pt idx="6915" formatCode="General">
                  <c:v>0.53780197195083501</c:v>
                </c:pt>
                <c:pt idx="6916" formatCode="General">
                  <c:v>0.53780394745572202</c:v>
                </c:pt>
                <c:pt idx="6917" formatCode="General">
                  <c:v>0.537805923102876</c:v>
                </c:pt>
                <c:pt idx="6918" formatCode="General">
                  <c:v>0.53780786591770502</c:v>
                </c:pt>
                <c:pt idx="6919" formatCode="General">
                  <c:v>0.53780937550317298</c:v>
                </c:pt>
                <c:pt idx="6920" formatCode="General">
                  <c:v>0.53781088524742504</c:v>
                </c:pt>
                <c:pt idx="6921" formatCode="General">
                  <c:v>0.53781239515047397</c:v>
                </c:pt>
                <c:pt idx="6922" formatCode="General">
                  <c:v>0.53781390521233596</c:v>
                </c:pt>
                <c:pt idx="6923" formatCode="General">
                  <c:v>0.53781541543302402</c:v>
                </c:pt>
                <c:pt idx="6924" formatCode="General">
                  <c:v>0.537816871056365</c:v>
                </c:pt>
                <c:pt idx="6925" formatCode="General">
                  <c:v>0.53781827531942805</c:v>
                </c:pt>
                <c:pt idx="6926" formatCode="General">
                  <c:v>0.53781967976261302</c:v>
                </c:pt>
                <c:pt idx="6927" formatCode="General">
                  <c:v>0.53782108438593401</c:v>
                </c:pt>
                <c:pt idx="6928" formatCode="General">
                  <c:v>0.537822489189408</c:v>
                </c:pt>
                <c:pt idx="6929" formatCode="General">
                  <c:v>0.53782389417304899</c:v>
                </c:pt>
                <c:pt idx="6930" formatCode="General">
                  <c:v>0.53782529933687195</c:v>
                </c:pt>
                <c:pt idx="6931" formatCode="General">
                  <c:v>0.537826704680892</c:v>
                </c:pt>
                <c:pt idx="6932" formatCode="General">
                  <c:v>0.537828110205125</c:v>
                </c:pt>
                <c:pt idx="6933" formatCode="General">
                  <c:v>0.53782951590958605</c:v>
                </c:pt>
                <c:pt idx="6934" formatCode="General">
                  <c:v>0.53783092179428904</c:v>
                </c:pt>
                <c:pt idx="6935" formatCode="General">
                  <c:v>0.53783232785924995</c:v>
                </c:pt>
                <c:pt idx="6936" formatCode="General">
                  <c:v>0.53783373410448398</c:v>
                </c:pt>
                <c:pt idx="6937" formatCode="General">
                  <c:v>0.53783514053000703</c:v>
                </c:pt>
                <c:pt idx="6938" formatCode="General">
                  <c:v>0.53783654755598498</c:v>
                </c:pt>
                <c:pt idx="6939" formatCode="General">
                  <c:v>0.53783795780850296</c:v>
                </c:pt>
                <c:pt idx="6940" formatCode="General">
                  <c:v>0.53783936824155698</c:v>
                </c:pt>
                <c:pt idx="6941" formatCode="General">
                  <c:v>0.53784077885516302</c:v>
                </c:pt>
                <c:pt idx="6942" formatCode="General">
                  <c:v>0.53784218964933295</c:v>
                </c:pt>
                <c:pt idx="6943" formatCode="General">
                  <c:v>0.53784360062408298</c:v>
                </c:pt>
                <c:pt idx="6944" formatCode="General">
                  <c:v>0.53784501177942601</c:v>
                </c:pt>
                <c:pt idx="6945" formatCode="General">
                  <c:v>0.53784634082462301</c:v>
                </c:pt>
                <c:pt idx="6946" formatCode="General">
                  <c:v>0.53784765042418603</c:v>
                </c:pt>
                <c:pt idx="6947" formatCode="General">
                  <c:v>0.53784896011344596</c:v>
                </c:pt>
                <c:pt idx="6948" formatCode="General">
                  <c:v>0.53785026989240303</c:v>
                </c:pt>
                <c:pt idx="6949" formatCode="General">
                  <c:v>0.53785157976105602</c:v>
                </c:pt>
                <c:pt idx="6950" formatCode="General">
                  <c:v>0.53785288971940604</c:v>
                </c:pt>
                <c:pt idx="6951" formatCode="General">
                  <c:v>0.53785419976745197</c:v>
                </c:pt>
                <c:pt idx="6952" formatCode="General">
                  <c:v>0.53785550990519504</c:v>
                </c:pt>
                <c:pt idx="6953" formatCode="General">
                  <c:v>0.53785682013263503</c:v>
                </c:pt>
                <c:pt idx="6954" formatCode="General">
                  <c:v>0.53785813044977104</c:v>
                </c:pt>
                <c:pt idx="6955" formatCode="General">
                  <c:v>0.53785944085660398</c:v>
                </c:pt>
                <c:pt idx="6956" formatCode="General">
                  <c:v>0.53786075135313505</c:v>
                </c:pt>
                <c:pt idx="6957" formatCode="General">
                  <c:v>0.53786206193936204</c:v>
                </c:pt>
                <c:pt idx="6958" formatCode="General">
                  <c:v>0.53786337261528605</c:v>
                </c:pt>
                <c:pt idx="6959" formatCode="General">
                  <c:v>0.53786468338090698</c:v>
                </c:pt>
                <c:pt idx="6960" formatCode="General">
                  <c:v>0.53786599423622605</c:v>
                </c:pt>
                <c:pt idx="6961" formatCode="General">
                  <c:v>0.53786730518124104</c:v>
                </c:pt>
                <c:pt idx="6962" formatCode="General">
                  <c:v>0.53786861621595405</c:v>
                </c:pt>
                <c:pt idx="6963" formatCode="General">
                  <c:v>0.53786992734036299</c:v>
                </c:pt>
                <c:pt idx="6964" formatCode="General">
                  <c:v>0.53787123855447005</c:v>
                </c:pt>
                <c:pt idx="6965" formatCode="General">
                  <c:v>0.53787254985827504</c:v>
                </c:pt>
                <c:pt idx="6966" formatCode="General">
                  <c:v>0.53787386125177705</c:v>
                </c:pt>
                <c:pt idx="6967" formatCode="General">
                  <c:v>0.53787517273497598</c:v>
                </c:pt>
                <c:pt idx="6968" formatCode="General">
                  <c:v>0.53787648430787305</c:v>
                </c:pt>
                <c:pt idx="6969" formatCode="General">
                  <c:v>0.53787779597046703</c:v>
                </c:pt>
                <c:pt idx="6970" formatCode="General">
                  <c:v>0.53787910772275904</c:v>
                </c:pt>
                <c:pt idx="6971" formatCode="General">
                  <c:v>0.53788041956474797</c:v>
                </c:pt>
                <c:pt idx="6972" formatCode="General">
                  <c:v>0.53788173149643503</c:v>
                </c:pt>
                <c:pt idx="6973" formatCode="General">
                  <c:v>0.53788304351781902</c:v>
                </c:pt>
                <c:pt idx="6974" formatCode="General">
                  <c:v>0.53788435562890102</c:v>
                </c:pt>
                <c:pt idx="6975" formatCode="General">
                  <c:v>0.53788566782968095</c:v>
                </c:pt>
                <c:pt idx="6976" formatCode="General">
                  <c:v>0.53788698012015901</c:v>
                </c:pt>
                <c:pt idx="6977" formatCode="General">
                  <c:v>0.53788814174125799</c:v>
                </c:pt>
                <c:pt idx="6978" formatCode="General">
                  <c:v>0.53788930187329298</c:v>
                </c:pt>
                <c:pt idx="6979" formatCode="General">
                  <c:v>0.53789046205441704</c:v>
                </c:pt>
                <c:pt idx="6980" formatCode="General">
                  <c:v>0.53789162228462795</c:v>
                </c:pt>
                <c:pt idx="6981" formatCode="General">
                  <c:v>0.53789278256392503</c:v>
                </c:pt>
                <c:pt idx="6982" formatCode="General">
                  <c:v>0.53789394289230796</c:v>
                </c:pt>
                <c:pt idx="6983" formatCode="General">
                  <c:v>0.53789510326977596</c:v>
                </c:pt>
                <c:pt idx="6984" formatCode="General">
                  <c:v>0.53789626369632804</c:v>
                </c:pt>
                <c:pt idx="6985" formatCode="General">
                  <c:v>0.53789742417196196</c:v>
                </c:pt>
                <c:pt idx="6986" formatCode="General">
                  <c:v>0.53789858469667895</c:v>
                </c:pt>
                <c:pt idx="6987" formatCode="General">
                  <c:v>0.53789974527047801</c:v>
                </c:pt>
                <c:pt idx="6988" formatCode="General">
                  <c:v>0.53790090589335804</c:v>
                </c:pt>
                <c:pt idx="6989" formatCode="General">
                  <c:v>0.53790206656531703</c:v>
                </c:pt>
                <c:pt idx="6990" formatCode="General">
                  <c:v>0.53790322728635498</c:v>
                </c:pt>
                <c:pt idx="6991" formatCode="General">
                  <c:v>0.53790438805647101</c:v>
                </c:pt>
                <c:pt idx="6992" formatCode="General">
                  <c:v>0.537905548875665</c:v>
                </c:pt>
                <c:pt idx="6993" formatCode="General">
                  <c:v>0.53790670974393495</c:v>
                </c:pt>
                <c:pt idx="6994" formatCode="General">
                  <c:v>0.53790787066128098</c:v>
                </c:pt>
                <c:pt idx="6995" formatCode="General">
                  <c:v>0.53790903162770198</c:v>
                </c:pt>
                <c:pt idx="6996" formatCode="General">
                  <c:v>0.53791019264319595</c:v>
                </c:pt>
                <c:pt idx="6997" formatCode="General">
                  <c:v>0.537911353707764</c:v>
                </c:pt>
                <c:pt idx="6998" formatCode="General">
                  <c:v>0.53791251482140501</c:v>
                </c:pt>
                <c:pt idx="6999" formatCode="General">
                  <c:v>0.53791367598411599</c:v>
                </c:pt>
                <c:pt idx="7000" formatCode="General">
                  <c:v>0.53791483719589905</c:v>
                </c:pt>
                <c:pt idx="7001" formatCode="General">
                  <c:v>0.53791599845675098</c:v>
                </c:pt>
                <c:pt idx="7002" formatCode="General">
                  <c:v>0.53791715976667198</c:v>
                </c:pt>
                <c:pt idx="7003" formatCode="General">
                  <c:v>0.53791832112566096</c:v>
                </c:pt>
                <c:pt idx="7004" formatCode="General">
                  <c:v>0.53791948253371802</c:v>
                </c:pt>
                <c:pt idx="7005" formatCode="General">
                  <c:v>0.53792064399084105</c:v>
                </c:pt>
                <c:pt idx="7006" formatCode="General">
                  <c:v>0.53792180549702995</c:v>
                </c:pt>
                <c:pt idx="7007" formatCode="General">
                  <c:v>0.53792296705228304</c:v>
                </c:pt>
                <c:pt idx="7008" formatCode="General">
                  <c:v>0.537924128656601</c:v>
                </c:pt>
                <c:pt idx="7009" formatCode="General">
                  <c:v>0.53792529030998204</c:v>
                </c:pt>
                <c:pt idx="7010" formatCode="General">
                  <c:v>0.53792645201242495</c:v>
                </c:pt>
                <c:pt idx="7011" formatCode="General">
                  <c:v>0.53792761376392895</c:v>
                </c:pt>
                <c:pt idx="7012" formatCode="General">
                  <c:v>0.53792877556449403</c:v>
                </c:pt>
                <c:pt idx="7013" formatCode="General">
                  <c:v>0.53792993741411899</c:v>
                </c:pt>
                <c:pt idx="7014" formatCode="General">
                  <c:v>0.53793109931280303</c:v>
                </c:pt>
                <c:pt idx="7015" formatCode="General">
                  <c:v>0.53793226126054505</c:v>
                </c:pt>
                <c:pt idx="7016" formatCode="General">
                  <c:v>0.53793342325734395</c:v>
                </c:pt>
                <c:pt idx="7017" formatCode="General">
                  <c:v>0.53793458530319904</c:v>
                </c:pt>
                <c:pt idx="7018" formatCode="General">
                  <c:v>0.53793574739811001</c:v>
                </c:pt>
                <c:pt idx="7019" formatCode="General">
                  <c:v>0.53793690954207596</c:v>
                </c:pt>
                <c:pt idx="7020" formatCode="General">
                  <c:v>0.537938071735096</c:v>
                </c:pt>
                <c:pt idx="7021" formatCode="General">
                  <c:v>0.53793923397716903</c:v>
                </c:pt>
                <c:pt idx="7022" formatCode="General">
                  <c:v>0.53794039626829404</c:v>
                </c:pt>
                <c:pt idx="7023" formatCode="General">
                  <c:v>0.53794155860847004</c:v>
                </c:pt>
                <c:pt idx="7024" formatCode="General">
                  <c:v>0.53794272099769802</c:v>
                </c:pt>
                <c:pt idx="7025" formatCode="General">
                  <c:v>0.53794388343597399</c:v>
                </c:pt>
                <c:pt idx="7026" formatCode="General">
                  <c:v>0.53794504592329895</c:v>
                </c:pt>
                <c:pt idx="7027" formatCode="General">
                  <c:v>0.537946208459673</c:v>
                </c:pt>
                <c:pt idx="7028" formatCode="General">
                  <c:v>0.53794737104509305</c:v>
                </c:pt>
                <c:pt idx="7029" formatCode="General">
                  <c:v>0.53794853367955997</c:v>
                </c:pt>
                <c:pt idx="7030" formatCode="General">
                  <c:v>0.53794969636307299</c:v>
                </c:pt>
                <c:pt idx="7031" formatCode="General">
                  <c:v>0.53795085909563001</c:v>
                </c:pt>
                <c:pt idx="7032" formatCode="General">
                  <c:v>0.53795202187723101</c:v>
                </c:pt>
                <c:pt idx="7033" formatCode="General">
                  <c:v>0.53795318470787401</c:v>
                </c:pt>
                <c:pt idx="7034" formatCode="General">
                  <c:v>0.53795434758756</c:v>
                </c:pt>
                <c:pt idx="7035" formatCode="General">
                  <c:v>0.53795551051628698</c:v>
                </c:pt>
                <c:pt idx="7036" formatCode="General">
                  <c:v>0.53795667349405396</c:v>
                </c:pt>
                <c:pt idx="7037" formatCode="General">
                  <c:v>0.53795783652086104</c:v>
                </c:pt>
                <c:pt idx="7038" formatCode="General">
                  <c:v>0.53795899959670701</c:v>
                </c:pt>
                <c:pt idx="7039" formatCode="General">
                  <c:v>0.53796016272158997</c:v>
                </c:pt>
                <c:pt idx="7040" formatCode="General">
                  <c:v>0.53796132589551104</c:v>
                </c:pt>
                <c:pt idx="7041" formatCode="General">
                  <c:v>0.537962489118467</c:v>
                </c:pt>
                <c:pt idx="7042" formatCode="General">
                  <c:v>0.53796365239045896</c:v>
                </c:pt>
                <c:pt idx="7043" formatCode="General">
                  <c:v>0.53796481571148502</c:v>
                </c:pt>
                <c:pt idx="7044" formatCode="General">
                  <c:v>0.53796597908154498</c:v>
                </c:pt>
                <c:pt idx="7045" formatCode="General">
                  <c:v>0.53796714250063804</c:v>
                </c:pt>
                <c:pt idx="7046" formatCode="General">
                  <c:v>0.53796830596876299</c:v>
                </c:pt>
                <c:pt idx="7047" formatCode="General">
                  <c:v>0.53796946948591795</c:v>
                </c:pt>
                <c:pt idx="7048" formatCode="General">
                  <c:v>0.53797063305210402</c:v>
                </c:pt>
                <c:pt idx="7049" formatCode="General">
                  <c:v>0.53797179666731898</c:v>
                </c:pt>
                <c:pt idx="7050" formatCode="General">
                  <c:v>0.53797296033156305</c:v>
                </c:pt>
                <c:pt idx="7051" formatCode="General">
                  <c:v>0.53797412404483402</c:v>
                </c:pt>
                <c:pt idx="7052" formatCode="General">
                  <c:v>0.537975287807132</c:v>
                </c:pt>
                <c:pt idx="7053" formatCode="General">
                  <c:v>0.53797645161845598</c:v>
                </c:pt>
                <c:pt idx="7054" formatCode="General">
                  <c:v>0.53797761547880496</c:v>
                </c:pt>
                <c:pt idx="7055" formatCode="General">
                  <c:v>0.53797877938817795</c:v>
                </c:pt>
                <c:pt idx="7056" formatCode="General">
                  <c:v>0.53797994334657495</c:v>
                </c:pt>
                <c:pt idx="7057" formatCode="General">
                  <c:v>0.53798110735399496</c:v>
                </c:pt>
                <c:pt idx="7058" formatCode="General">
                  <c:v>0.53798227141043498</c:v>
                </c:pt>
                <c:pt idx="7059" formatCode="General">
                  <c:v>0.537983435515897</c:v>
                </c:pt>
                <c:pt idx="7060" formatCode="General">
                  <c:v>0.53798459967037904</c:v>
                </c:pt>
                <c:pt idx="7061" formatCode="General">
                  <c:v>0.53798576387387997</c:v>
                </c:pt>
                <c:pt idx="7062" formatCode="General">
                  <c:v>0.53798692812639903</c:v>
                </c:pt>
                <c:pt idx="7063" formatCode="General">
                  <c:v>0.53798809242793499</c:v>
                </c:pt>
                <c:pt idx="7064" formatCode="General">
                  <c:v>0.53798925677848797</c:v>
                </c:pt>
                <c:pt idx="7065" formatCode="General">
                  <c:v>0.53799042117805695</c:v>
                </c:pt>
                <c:pt idx="7066" formatCode="General">
                  <c:v>0.53799158562663996</c:v>
                </c:pt>
                <c:pt idx="7067" formatCode="General">
                  <c:v>0.53799275012423697</c:v>
                </c:pt>
                <c:pt idx="7068" formatCode="General">
                  <c:v>0.53799391467084801</c:v>
                </c:pt>
                <c:pt idx="7069" formatCode="General">
                  <c:v>0.53799507926647105</c:v>
                </c:pt>
                <c:pt idx="7070" formatCode="General">
                  <c:v>0.53799624391110501</c:v>
                </c:pt>
                <c:pt idx="7071" formatCode="General">
                  <c:v>0.53799740860474998</c:v>
                </c:pt>
                <c:pt idx="7072" formatCode="General">
                  <c:v>0.53799857334740397</c:v>
                </c:pt>
                <c:pt idx="7073" formatCode="General">
                  <c:v>0.53799973813906699</c:v>
                </c:pt>
                <c:pt idx="7074" formatCode="General">
                  <c:v>0.53800090297973802</c:v>
                </c:pt>
                <c:pt idx="7075" formatCode="General">
                  <c:v>0.53800206786941596</c:v>
                </c:pt>
                <c:pt idx="7076" formatCode="General">
                  <c:v>0.53800323280810103</c:v>
                </c:pt>
                <c:pt idx="7077" formatCode="General">
                  <c:v>0.53800439779579101</c:v>
                </c:pt>
                <c:pt idx="7078" formatCode="General">
                  <c:v>0.53800556283248502</c:v>
                </c:pt>
                <c:pt idx="7079" formatCode="General">
                  <c:v>0.53800672791818305</c:v>
                </c:pt>
                <c:pt idx="7080" formatCode="General">
                  <c:v>0.53800789305288399</c:v>
                </c:pt>
                <c:pt idx="7081" formatCode="General">
                  <c:v>0.53800905823658696</c:v>
                </c:pt>
                <c:pt idx="7082" formatCode="General">
                  <c:v>0.53801022346929095</c:v>
                </c:pt>
                <c:pt idx="7083" formatCode="General">
                  <c:v>0.53801138875099497</c:v>
                </c:pt>
                <c:pt idx="7084" formatCode="General">
                  <c:v>0.53801255408169801</c:v>
                </c:pt>
                <c:pt idx="7085" formatCode="General">
                  <c:v>0.53801371946139998</c:v>
                </c:pt>
                <c:pt idx="7086" formatCode="General">
                  <c:v>0.53801488489009897</c:v>
                </c:pt>
                <c:pt idx="7087" formatCode="General">
                  <c:v>0.53801605036779598</c:v>
                </c:pt>
                <c:pt idx="7088" formatCode="General">
                  <c:v>0.53801721589448803</c:v>
                </c:pt>
                <c:pt idx="7089" formatCode="General">
                  <c:v>0.538018381470175</c:v>
                </c:pt>
                <c:pt idx="7090" formatCode="General">
                  <c:v>0.538019547094856</c:v>
                </c:pt>
                <c:pt idx="7091" formatCode="General">
                  <c:v>0.53802071276853103</c:v>
                </c:pt>
                <c:pt idx="7092" formatCode="General">
                  <c:v>0.53802187849119698</c:v>
                </c:pt>
                <c:pt idx="7093" formatCode="General">
                  <c:v>0.53802304426285597</c:v>
                </c:pt>
                <c:pt idx="7094" formatCode="General">
                  <c:v>0.53802421008350498</c:v>
                </c:pt>
                <c:pt idx="7095" formatCode="General">
                  <c:v>0.53802537595314404</c:v>
                </c:pt>
                <c:pt idx="7096" formatCode="General">
                  <c:v>0.53802654187177301</c:v>
                </c:pt>
                <c:pt idx="7097" formatCode="General">
                  <c:v>0.53802770783938902</c:v>
                </c:pt>
                <c:pt idx="7098" formatCode="General">
                  <c:v>0.53802887385599196</c:v>
                </c:pt>
                <c:pt idx="7099" formatCode="General">
                  <c:v>0.53803003992158205</c:v>
                </c:pt>
                <c:pt idx="7100" formatCode="General">
                  <c:v>0.53803120603615695</c:v>
                </c:pt>
                <c:pt idx="7101" formatCode="General">
                  <c:v>0.538032372199717</c:v>
                </c:pt>
                <c:pt idx="7102" formatCode="General">
                  <c:v>0.53803353841225998</c:v>
                </c:pt>
                <c:pt idx="7103" formatCode="General">
                  <c:v>0.538034704673787</c:v>
                </c:pt>
                <c:pt idx="7104" formatCode="General">
                  <c:v>0.53803587098429495</c:v>
                </c:pt>
                <c:pt idx="7105" formatCode="General">
                  <c:v>0.53803703734378505</c:v>
                </c:pt>
                <c:pt idx="7106" formatCode="General">
                  <c:v>0.53803820375225497</c:v>
                </c:pt>
                <c:pt idx="7107" formatCode="General">
                  <c:v>0.53803937020970405</c:v>
                </c:pt>
                <c:pt idx="7108" formatCode="General">
                  <c:v>0.53804053671613195</c:v>
                </c:pt>
                <c:pt idx="7109" formatCode="General">
                  <c:v>0.538041703271538</c:v>
                </c:pt>
                <c:pt idx="7110" formatCode="General">
                  <c:v>0.53804286987591998</c:v>
                </c:pt>
                <c:pt idx="7111" formatCode="General">
                  <c:v>0.53804403652927801</c:v>
                </c:pt>
                <c:pt idx="7112" formatCode="General">
                  <c:v>0.53804520323161198</c:v>
                </c:pt>
                <c:pt idx="7113" formatCode="General">
                  <c:v>0.53804636998291899</c:v>
                </c:pt>
                <c:pt idx="7114" formatCode="General">
                  <c:v>0.53804753678320005</c:v>
                </c:pt>
                <c:pt idx="7115" formatCode="General">
                  <c:v>0.53804870363245305</c:v>
                </c:pt>
                <c:pt idx="7116" formatCode="General">
                  <c:v>0.53804987053067799</c:v>
                </c:pt>
                <c:pt idx="7117" formatCode="General">
                  <c:v>0.53805103747787297</c:v>
                </c:pt>
                <c:pt idx="7118" formatCode="General">
                  <c:v>0.53805220447403901</c:v>
                </c:pt>
                <c:pt idx="7119" formatCode="General">
                  <c:v>0.53805337151917298</c:v>
                </c:pt>
                <c:pt idx="7120" formatCode="General">
                  <c:v>0.53805453861327501</c:v>
                </c:pt>
                <c:pt idx="7121" formatCode="General">
                  <c:v>0.53805570575634498</c:v>
                </c:pt>
                <c:pt idx="7122" formatCode="General">
                  <c:v>0.53805687294838001</c:v>
                </c:pt>
                <c:pt idx="7123" formatCode="General">
                  <c:v>0.53805804018938197</c:v>
                </c:pt>
                <c:pt idx="7124" formatCode="General">
                  <c:v>0.53805920747934699</c:v>
                </c:pt>
                <c:pt idx="7125" formatCode="General">
                  <c:v>0.53806037481827695</c:v>
                </c:pt>
                <c:pt idx="7126" formatCode="General">
                  <c:v>0.53806154220616897</c:v>
                </c:pt>
                <c:pt idx="7127" formatCode="General">
                  <c:v>0.53806270964302305</c:v>
                </c:pt>
                <c:pt idx="7128" formatCode="General">
                  <c:v>0.53806387712883796</c:v>
                </c:pt>
                <c:pt idx="7129" formatCode="General">
                  <c:v>0.53806504466361404</c:v>
                </c:pt>
                <c:pt idx="7130" formatCode="General">
                  <c:v>0.53806621224734796</c:v>
                </c:pt>
                <c:pt idx="7131" formatCode="General">
                  <c:v>0.53806737988004205</c:v>
                </c:pt>
                <c:pt idx="7132" formatCode="General">
                  <c:v>0.53806854756169198</c:v>
                </c:pt>
                <c:pt idx="7133" formatCode="General">
                  <c:v>0.53806971529229897</c:v>
                </c:pt>
                <c:pt idx="7134" formatCode="General">
                  <c:v>0.53807088307186302</c:v>
                </c:pt>
                <c:pt idx="7135" formatCode="General">
                  <c:v>0.53807205090038102</c:v>
                </c:pt>
                <c:pt idx="7136" formatCode="General">
                  <c:v>0.53807321877785197</c:v>
                </c:pt>
                <c:pt idx="7137" formatCode="General">
                  <c:v>0.53807438670427798</c:v>
                </c:pt>
                <c:pt idx="7138" formatCode="General">
                  <c:v>0.53807555467965495</c:v>
                </c:pt>
                <c:pt idx="7139" formatCode="General">
                  <c:v>0.53807672270398399</c:v>
                </c:pt>
                <c:pt idx="7140" formatCode="General">
                  <c:v>0.53807789077726298</c:v>
                </c:pt>
                <c:pt idx="7141" formatCode="General">
                  <c:v>0.53807905889949204</c:v>
                </c:pt>
                <c:pt idx="7142" formatCode="General">
                  <c:v>0.53808022707067005</c:v>
                </c:pt>
                <c:pt idx="7143" formatCode="General">
                  <c:v>0.53808139529079502</c:v>
                </c:pt>
                <c:pt idx="7144" formatCode="General">
                  <c:v>0.53808256355986805</c:v>
                </c:pt>
                <c:pt idx="7145" formatCode="General">
                  <c:v>0.53808373187788605</c:v>
                </c:pt>
                <c:pt idx="7146" formatCode="General">
                  <c:v>0.53808490024485001</c:v>
                </c:pt>
                <c:pt idx="7147" formatCode="General">
                  <c:v>0.53808606866075803</c:v>
                </c:pt>
                <c:pt idx="7148" formatCode="General">
                  <c:v>0.53808723712561002</c:v>
                </c:pt>
                <c:pt idx="7149" formatCode="General">
                  <c:v>0.53808840563940297</c:v>
                </c:pt>
                <c:pt idx="7150" formatCode="General">
                  <c:v>0.53808957420213899</c:v>
                </c:pt>
                <c:pt idx="7151" formatCode="General">
                  <c:v>0.53809074281381597</c:v>
                </c:pt>
                <c:pt idx="7152" formatCode="General">
                  <c:v>0.53809191147443203</c:v>
                </c:pt>
                <c:pt idx="7153" formatCode="General">
                  <c:v>0.53809308018398705</c:v>
                </c:pt>
                <c:pt idx="7154" formatCode="General">
                  <c:v>0.53809424894248103</c:v>
                </c:pt>
                <c:pt idx="7155" formatCode="General">
                  <c:v>0.53809541774991199</c:v>
                </c:pt>
                <c:pt idx="7156" formatCode="General">
                  <c:v>0.53809658660627901</c:v>
                </c:pt>
                <c:pt idx="7157" formatCode="General">
                  <c:v>0.53809775551158101</c:v>
                </c:pt>
                <c:pt idx="7158" formatCode="General">
                  <c:v>0.53809892446581797</c:v>
                </c:pt>
                <c:pt idx="7159" formatCode="General">
                  <c:v>0.53810009346898902</c:v>
                </c:pt>
                <c:pt idx="7160" formatCode="General">
                  <c:v>0.53810126252109303</c:v>
                </c:pt>
                <c:pt idx="7161" formatCode="General">
                  <c:v>0.53810243162212901</c:v>
                </c:pt>
                <c:pt idx="7162" formatCode="General">
                  <c:v>0.53810360077209496</c:v>
                </c:pt>
                <c:pt idx="7163" formatCode="General">
                  <c:v>0.53810476997099199</c:v>
                </c:pt>
                <c:pt idx="7164" formatCode="General">
                  <c:v>0.538105939218818</c:v>
                </c:pt>
                <c:pt idx="7165" formatCode="General">
                  <c:v>0.53810710851557197</c:v>
                </c:pt>
                <c:pt idx="7166" formatCode="General">
                  <c:v>0.53810827786125404</c:v>
                </c:pt>
                <c:pt idx="7167" formatCode="General">
                  <c:v>0.53810944725586196</c:v>
                </c:pt>
                <c:pt idx="7168" formatCode="General">
                  <c:v>0.53811061669939597</c:v>
                </c:pt>
                <c:pt idx="7169" formatCode="General">
                  <c:v>0.53811178619185496</c:v>
                </c:pt>
                <c:pt idx="7170" formatCode="General">
                  <c:v>0.53811295573323803</c:v>
                </c:pt>
                <c:pt idx="7171" formatCode="General">
                  <c:v>0.53811412532354297</c:v>
                </c:pt>
                <c:pt idx="7172" formatCode="General">
                  <c:v>0.538115294962772</c:v>
                </c:pt>
                <c:pt idx="7173" formatCode="General">
                  <c:v>0.53811646465092</c:v>
                </c:pt>
                <c:pt idx="7174" formatCode="General">
                  <c:v>0.53811763438798998</c:v>
                </c:pt>
                <c:pt idx="7175" formatCode="General">
                  <c:v>0.53811880417397895</c:v>
                </c:pt>
                <c:pt idx="7176" formatCode="General">
                  <c:v>0.538119974008886</c:v>
                </c:pt>
                <c:pt idx="7177" formatCode="General">
                  <c:v>0.53812114389271104</c:v>
                </c:pt>
                <c:pt idx="7178" formatCode="General">
                  <c:v>0.53812231382545295</c:v>
                </c:pt>
                <c:pt idx="7179" formatCode="General">
                  <c:v>0.53812348380711095</c:v>
                </c:pt>
                <c:pt idx="7180" formatCode="General">
                  <c:v>0.53812465383768404</c:v>
                </c:pt>
                <c:pt idx="7181" formatCode="General">
                  <c:v>0.53812582391717101</c:v>
                </c:pt>
                <c:pt idx="7182" formatCode="General">
                  <c:v>0.53812699404556996</c:v>
                </c:pt>
                <c:pt idx="7183" formatCode="General">
                  <c:v>0.53812816422288301</c:v>
                </c:pt>
                <c:pt idx="7184" formatCode="General">
                  <c:v>0.53812933444910604</c:v>
                </c:pt>
                <c:pt idx="7185" formatCode="General">
                  <c:v>0.53813050472424095</c:v>
                </c:pt>
                <c:pt idx="7186" formatCode="General">
                  <c:v>0.53813167504828396</c:v>
                </c:pt>
                <c:pt idx="7187" formatCode="General">
                  <c:v>0.53813284542123696</c:v>
                </c:pt>
                <c:pt idx="7188" formatCode="General">
                  <c:v>0.53813401584309695</c:v>
                </c:pt>
                <c:pt idx="7189" formatCode="General">
                  <c:v>0.53813518631386403</c:v>
                </c:pt>
                <c:pt idx="7190" formatCode="General">
                  <c:v>0.538136356833537</c:v>
                </c:pt>
                <c:pt idx="7191" formatCode="General">
                  <c:v>0.53813752740211596</c:v>
                </c:pt>
                <c:pt idx="7192" formatCode="General">
                  <c:v>0.53813869801959802</c:v>
                </c:pt>
                <c:pt idx="7193" formatCode="General">
                  <c:v>0.53813986868598396</c:v>
                </c:pt>
                <c:pt idx="7194" formatCode="General">
                  <c:v>0.538141039401272</c:v>
                </c:pt>
                <c:pt idx="7195" formatCode="General">
                  <c:v>0.53814221016546204</c:v>
                </c:pt>
                <c:pt idx="7196" formatCode="General">
                  <c:v>0.53814338097855197</c:v>
                </c:pt>
                <c:pt idx="7197" formatCode="General">
                  <c:v>0.538144551840542</c:v>
                </c:pt>
                <c:pt idx="7198" formatCode="General">
                  <c:v>0.53814572275143102</c:v>
                </c:pt>
                <c:pt idx="7199" formatCode="General">
                  <c:v>0.53814689371121804</c:v>
                </c:pt>
                <c:pt idx="7200" formatCode="General">
                  <c:v>0.53814806471990195</c:v>
                </c:pt>
                <c:pt idx="7201" formatCode="General">
                  <c:v>0.53814923577748197</c:v>
                </c:pt>
                <c:pt idx="7202" formatCode="General">
                  <c:v>0.53815040688395699</c:v>
                </c:pt>
                <c:pt idx="7203" formatCode="General">
                  <c:v>0.53815157803932701</c:v>
                </c:pt>
                <c:pt idx="7204" formatCode="General">
                  <c:v>0.53815274924359002</c:v>
                </c:pt>
                <c:pt idx="7205" formatCode="General">
                  <c:v>0.53815392049674504</c:v>
                </c:pt>
                <c:pt idx="7206" formatCode="General">
                  <c:v>0.53815509179879195</c:v>
                </c:pt>
                <c:pt idx="7207" formatCode="General">
                  <c:v>0.53815626314972997</c:v>
                </c:pt>
                <c:pt idx="7208" formatCode="General">
                  <c:v>0.538157434549557</c:v>
                </c:pt>
                <c:pt idx="7209" formatCode="General">
                  <c:v>0.53815860599827403</c:v>
                </c:pt>
                <c:pt idx="7210" formatCode="General">
                  <c:v>0.53815977749587796</c:v>
                </c:pt>
                <c:pt idx="7211" formatCode="General">
                  <c:v>0.53816094904237</c:v>
                </c:pt>
                <c:pt idx="7212" formatCode="General">
                  <c:v>0.53816212063774704</c:v>
                </c:pt>
                <c:pt idx="7213" formatCode="General">
                  <c:v>0.53816329228200999</c:v>
                </c:pt>
                <c:pt idx="7214" formatCode="General">
                  <c:v>0.53816446397515805</c:v>
                </c:pt>
                <c:pt idx="7215" formatCode="General">
                  <c:v>0.53816563571718801</c:v>
                </c:pt>
                <c:pt idx="7216" formatCode="General">
                  <c:v>0.53816680750810197</c:v>
                </c:pt>
                <c:pt idx="7217" formatCode="General">
                  <c:v>0.53816797934789595</c:v>
                </c:pt>
                <c:pt idx="7218" formatCode="General">
                  <c:v>0.53816915123657205</c:v>
                </c:pt>
                <c:pt idx="7219" formatCode="General">
                  <c:v>0.53817032317412805</c:v>
                </c:pt>
                <c:pt idx="7220" formatCode="General">
                  <c:v>0.53817149516056195</c:v>
                </c:pt>
                <c:pt idx="7221" formatCode="General">
                  <c:v>0.53817266719587498</c:v>
                </c:pt>
                <c:pt idx="7222" formatCode="General">
                  <c:v>0.53817383928006401</c:v>
                </c:pt>
                <c:pt idx="7223" formatCode="General">
                  <c:v>0.53817501141312996</c:v>
                </c:pt>
                <c:pt idx="7224" formatCode="General">
                  <c:v>0.53817618359507102</c:v>
                </c:pt>
                <c:pt idx="7225" formatCode="General">
                  <c:v>0.53817735582588699</c:v>
                </c:pt>
                <c:pt idx="7226" formatCode="General">
                  <c:v>0.53817852810557598</c:v>
                </c:pt>
                <c:pt idx="7227" formatCode="General">
                  <c:v>0.53817970043413699</c:v>
                </c:pt>
                <c:pt idx="7228" formatCode="General">
                  <c:v>0.53818087281157101</c:v>
                </c:pt>
                <c:pt idx="7229" formatCode="General">
                  <c:v>0.53818204523787405</c:v>
                </c:pt>
                <c:pt idx="7230" formatCode="General">
                  <c:v>0.538183217713048</c:v>
                </c:pt>
                <c:pt idx="7231" formatCode="General">
                  <c:v>0.53818439023709097</c:v>
                </c:pt>
                <c:pt idx="7232" formatCode="General">
                  <c:v>0.53818556281000196</c:v>
                </c:pt>
                <c:pt idx="7233" formatCode="General">
                  <c:v>0.53818673543177897</c:v>
                </c:pt>
                <c:pt idx="7234" formatCode="General">
                  <c:v>0.53818761885795197</c:v>
                </c:pt>
                <c:pt idx="7235" formatCode="General">
                  <c:v>0.538188093150192</c:v>
                </c:pt>
                <c:pt idx="7236" formatCode="General">
                  <c:v>0.53818856748042998</c:v>
                </c:pt>
                <c:pt idx="7237" formatCode="General">
                  <c:v>0.53818904184867</c:v>
                </c:pt>
                <c:pt idx="7238" formatCode="General">
                  <c:v>0.53818951625491296</c:v>
                </c:pt>
                <c:pt idx="7239" formatCode="General">
                  <c:v>0.53818999069915896</c:v>
                </c:pt>
                <c:pt idx="7240" formatCode="General">
                  <c:v>0.538190465181413</c:v>
                </c:pt>
                <c:pt idx="7241" formatCode="General">
                  <c:v>0.53819093970167498</c:v>
                </c:pt>
                <c:pt idx="7242" formatCode="General">
                  <c:v>0.53819141425994599</c:v>
                </c:pt>
                <c:pt idx="7243" formatCode="General">
                  <c:v>0.53819188885623004</c:v>
                </c:pt>
                <c:pt idx="7244" formatCode="General">
                  <c:v>0.53819236349052801</c:v>
                </c:pt>
                <c:pt idx="7245" formatCode="General">
                  <c:v>0.53819283816284202</c:v>
                </c:pt>
                <c:pt idx="7246" formatCode="General">
                  <c:v>0.53819331287317296</c:v>
                </c:pt>
                <c:pt idx="7247" formatCode="General">
                  <c:v>0.53819378762152403</c:v>
                </c:pt>
                <c:pt idx="7248" formatCode="General">
                  <c:v>0.53819426240789603</c:v>
                </c:pt>
                <c:pt idx="7249" formatCode="General">
                  <c:v>0.53819473723229105</c:v>
                </c:pt>
                <c:pt idx="7250" formatCode="General">
                  <c:v>0.538195212094711</c:v>
                </c:pt>
                <c:pt idx="7251" formatCode="General">
                  <c:v>0.53819568699515896</c:v>
                </c:pt>
                <c:pt idx="7252" formatCode="General">
                  <c:v>0.53819616193363495</c:v>
                </c:pt>
                <c:pt idx="7253" formatCode="General">
                  <c:v>0.53819663691014197</c:v>
                </c:pt>
                <c:pt idx="7254" formatCode="General">
                  <c:v>0.538197111924682</c:v>
                </c:pt>
                <c:pt idx="7255" formatCode="General">
                  <c:v>0.53819758697725595</c:v>
                </c:pt>
                <c:pt idx="7256" formatCode="General">
                  <c:v>0.53819806206786602</c:v>
                </c:pt>
                <c:pt idx="7257" formatCode="General">
                  <c:v>0.538198537196514</c:v>
                </c:pt>
                <c:pt idx="7258" formatCode="General">
                  <c:v>0.538199012363203</c:v>
                </c:pt>
                <c:pt idx="7259" formatCode="General">
                  <c:v>0.53819948756793301</c:v>
                </c:pt>
                <c:pt idx="7260" formatCode="General">
                  <c:v>0.53819996281070803</c:v>
                </c:pt>
                <c:pt idx="7261" formatCode="General">
                  <c:v>0.53820043809152696</c:v>
                </c:pt>
                <c:pt idx="7262" formatCode="General">
                  <c:v>0.538200913410395</c:v>
                </c:pt>
                <c:pt idx="7263" formatCode="General">
                  <c:v>0.53820138876731205</c:v>
                </c:pt>
                <c:pt idx="7264" formatCode="General">
                  <c:v>0.53820186416228</c:v>
                </c:pt>
                <c:pt idx="7265" formatCode="General">
                  <c:v>0.53820233959530095</c:v>
                </c:pt>
                <c:pt idx="7266" formatCode="General">
                  <c:v>0.53820281506637702</c:v>
                </c:pt>
                <c:pt idx="7267" formatCode="General">
                  <c:v>0.53820329057550997</c:v>
                </c:pt>
                <c:pt idx="7268" formatCode="General">
                  <c:v>0.53820376612270204</c:v>
                </c:pt>
                <c:pt idx="7269" formatCode="General">
                  <c:v>0.538204241707954</c:v>
                </c:pt>
                <c:pt idx="7270" formatCode="General">
                  <c:v>0.53820471733126796</c:v>
                </c:pt>
                <c:pt idx="7271" formatCode="General">
                  <c:v>0.53820519299264802</c:v>
                </c:pt>
                <c:pt idx="7272" formatCode="General">
                  <c:v>0.53820566869209296</c:v>
                </c:pt>
                <c:pt idx="7273" formatCode="General">
                  <c:v>0.53820614442960601</c:v>
                </c:pt>
                <c:pt idx="7274" formatCode="General">
                  <c:v>0.53820662020518895</c:v>
                </c:pt>
                <c:pt idx="7275" formatCode="General">
                  <c:v>0.53820709601884398</c:v>
                </c:pt>
                <c:pt idx="7276" formatCode="General">
                  <c:v>0.538207571870573</c:v>
                </c:pt>
                <c:pt idx="7277" formatCode="General">
                  <c:v>0.53820804776037701</c:v>
                </c:pt>
                <c:pt idx="7278" formatCode="General">
                  <c:v>0.538208523688258</c:v>
                </c:pt>
                <c:pt idx="7279" formatCode="General">
                  <c:v>0.53820899965421898</c:v>
                </c:pt>
                <c:pt idx="7280" formatCode="General">
                  <c:v>0.53820947565826005</c:v>
                </c:pt>
                <c:pt idx="7281" formatCode="General">
                  <c:v>0.53820995170038499</c:v>
                </c:pt>
                <c:pt idx="7282" formatCode="General">
                  <c:v>0.53821042778059502</c:v>
                </c:pt>
                <c:pt idx="7283" formatCode="General">
                  <c:v>0.53821090389889104</c:v>
                </c:pt>
                <c:pt idx="7284" formatCode="General">
                  <c:v>0.53821138005527602</c:v>
                </c:pt>
                <c:pt idx="7285" formatCode="General">
                  <c:v>0.53821185624975099</c:v>
                </c:pt>
                <c:pt idx="7286" formatCode="General">
                  <c:v>0.53821233248231903</c:v>
                </c:pt>
                <c:pt idx="7287" formatCode="General">
                  <c:v>0.53821280875298005</c:v>
                </c:pt>
                <c:pt idx="7288" formatCode="General">
                  <c:v>0.53821328506173804</c:v>
                </c:pt>
                <c:pt idx="7289" formatCode="General">
                  <c:v>0.53821376140859301</c:v>
                </c:pt>
                <c:pt idx="7290" formatCode="General">
                  <c:v>0.53821423779354904</c:v>
                </c:pt>
                <c:pt idx="7291" formatCode="General">
                  <c:v>0.53821471421660505</c:v>
                </c:pt>
                <c:pt idx="7292" formatCode="General">
                  <c:v>0.53821519067776602</c:v>
                </c:pt>
                <c:pt idx="7293" formatCode="General">
                  <c:v>0.53821566717703095</c:v>
                </c:pt>
                <c:pt idx="7294" formatCode="General">
                  <c:v>0.53821614371440396</c:v>
                </c:pt>
                <c:pt idx="7295" formatCode="General">
                  <c:v>0.53821662028988604</c:v>
                </c:pt>
                <c:pt idx="7296" formatCode="General">
                  <c:v>0.53821709690347896</c:v>
                </c:pt>
                <c:pt idx="7297" formatCode="General">
                  <c:v>0.53821757355518496</c:v>
                </c:pt>
                <c:pt idx="7298" formatCode="General">
                  <c:v>0.53821805024500502</c:v>
                </c:pt>
                <c:pt idx="7299" formatCode="General">
                  <c:v>0.53821852697294204</c:v>
                </c:pt>
                <c:pt idx="7300" formatCode="General">
                  <c:v>0.538219003738997</c:v>
                </c:pt>
                <c:pt idx="7301" formatCode="General">
                  <c:v>0.53821948054317204</c:v>
                </c:pt>
                <c:pt idx="7302" formatCode="General">
                  <c:v>0.53821995738547002</c:v>
                </c:pt>
                <c:pt idx="7303" formatCode="General">
                  <c:v>0.53822043426589095</c:v>
                </c:pt>
                <c:pt idx="7304" formatCode="General">
                  <c:v>0.53822091118443904</c:v>
                </c:pt>
                <c:pt idx="7305" formatCode="General">
                  <c:v>0.53822138814111398</c:v>
                </c:pt>
                <c:pt idx="7306" formatCode="General">
                  <c:v>0.53822186513591797</c:v>
                </c:pt>
                <c:pt idx="7307" formatCode="General">
                  <c:v>0.53822234216885401</c:v>
                </c:pt>
                <c:pt idx="7308" formatCode="General">
                  <c:v>0.53822281923992399</c:v>
                </c:pt>
                <c:pt idx="7309" formatCode="General">
                  <c:v>0.53822329634912802</c:v>
                </c:pt>
                <c:pt idx="7310" formatCode="General">
                  <c:v>0.53822377349646899</c:v>
                </c:pt>
                <c:pt idx="7311" formatCode="General">
                  <c:v>0.53822407601427102</c:v>
                </c:pt>
                <c:pt idx="7312" formatCode="General">
                  <c:v>0.53822428303872005</c:v>
                </c:pt>
                <c:pt idx="7313" formatCode="General">
                  <c:v>0.53822449008903095</c:v>
                </c:pt>
                <c:pt idx="7314" formatCode="General">
                  <c:v>0.53822469716520605</c:v>
                </c:pt>
                <c:pt idx="7315" formatCode="General">
                  <c:v>0.53822490426724701</c:v>
                </c:pt>
                <c:pt idx="7316" formatCode="General">
                  <c:v>0.53822511139515405</c:v>
                </c:pt>
                <c:pt idx="7317" formatCode="General">
                  <c:v>0.53822531854892997</c:v>
                </c:pt>
                <c:pt idx="7318" formatCode="General">
                  <c:v>0.53822552572857596</c:v>
                </c:pt>
                <c:pt idx="7319" formatCode="General">
                  <c:v>0.53822573293409304</c:v>
                </c:pt>
                <c:pt idx="7320" formatCode="General">
                  <c:v>0.53822594016548198</c:v>
                </c:pt>
                <c:pt idx="7321" formatCode="General">
                  <c:v>0.53822614742274599</c:v>
                </c:pt>
                <c:pt idx="7322" formatCode="General">
                  <c:v>0.53822635470588498</c:v>
                </c:pt>
                <c:pt idx="7323" formatCode="General">
                  <c:v>0.53822656201490104</c:v>
                </c:pt>
                <c:pt idx="7324" formatCode="General">
                  <c:v>0.53822676934979496</c:v>
                </c:pt>
                <c:pt idx="7325" formatCode="General">
                  <c:v>0.53822697671056896</c:v>
                </c:pt>
                <c:pt idx="7326" formatCode="General">
                  <c:v>0.53822718409722403</c:v>
                </c:pt>
                <c:pt idx="7327" formatCode="General">
                  <c:v>0.53822739150976195</c:v>
                </c:pt>
                <c:pt idx="7328" formatCode="General">
                  <c:v>0.53822759894818395</c:v>
                </c:pt>
                <c:pt idx="7329" formatCode="General">
                  <c:v>0.53822780641249102</c:v>
                </c:pt>
                <c:pt idx="7330" formatCode="General">
                  <c:v>0.53822801390268504</c:v>
                </c:pt>
                <c:pt idx="7331" formatCode="General">
                  <c:v>0.53822822141876703</c:v>
                </c:pt>
                <c:pt idx="7332" formatCode="General">
                  <c:v>0.53822842896073897</c:v>
                </c:pt>
                <c:pt idx="7333" formatCode="General">
                  <c:v>0.53822863652860298</c:v>
                </c:pt>
                <c:pt idx="7334" formatCode="General">
                  <c:v>0.53822884412235805</c:v>
                </c:pt>
                <c:pt idx="7335" formatCode="General">
                  <c:v>0.53822911005684404</c:v>
                </c:pt>
                <c:pt idx="7336" formatCode="General">
                  <c:v>0.53822940652439499</c:v>
                </c:pt>
                <c:pt idx="7337" formatCode="General">
                  <c:v>0.53822970302270201</c:v>
                </c:pt>
                <c:pt idx="7338" formatCode="General">
                  <c:v>0.53822999955176398</c:v>
                </c:pt>
                <c:pt idx="7339" formatCode="General">
                  <c:v>0.53823029611158402</c:v>
                </c:pt>
                <c:pt idx="7340" formatCode="General">
                  <c:v>0.538230592702162</c:v>
                </c:pt>
                <c:pt idx="7341" formatCode="General">
                  <c:v>0.53823088932349905</c:v>
                </c:pt>
                <c:pt idx="7342" formatCode="General">
                  <c:v>0.53823116849355801</c:v>
                </c:pt>
                <c:pt idx="7343" formatCode="General">
                  <c:v>0.53823144432349102</c:v>
                </c:pt>
                <c:pt idx="7344" formatCode="General">
                  <c:v>0.53823172018325705</c:v>
                </c:pt>
                <c:pt idx="7345" formatCode="General">
                  <c:v>0.53823199607285499</c:v>
                </c:pt>
                <c:pt idx="7346" formatCode="General">
                  <c:v>0.53823227199228696</c:v>
                </c:pt>
                <c:pt idx="7347" formatCode="General">
                  <c:v>0.53823254794155195</c:v>
                </c:pt>
                <c:pt idx="7348" formatCode="General">
                  <c:v>0.53823282392065297</c:v>
                </c:pt>
                <c:pt idx="7349" formatCode="General">
                  <c:v>0.53823309992959001</c:v>
                </c:pt>
                <c:pt idx="7350" formatCode="General">
                  <c:v>0.53823337596836296</c:v>
                </c:pt>
                <c:pt idx="7351" formatCode="General">
                  <c:v>0.53823365203697404</c:v>
                </c:pt>
                <c:pt idx="7352" formatCode="General">
                  <c:v>0.53823392813542303</c:v>
                </c:pt>
                <c:pt idx="7353" formatCode="General">
                  <c:v>0.53823420426371105</c:v>
                </c:pt>
                <c:pt idx="7354" formatCode="General">
                  <c:v>0.53823448042183897</c:v>
                </c:pt>
                <c:pt idx="7355" formatCode="General">
                  <c:v>0.53823475660980702</c:v>
                </c:pt>
                <c:pt idx="7356" formatCode="General">
                  <c:v>0.53823503282761698</c:v>
                </c:pt>
                <c:pt idx="7357" formatCode="General">
                  <c:v>0.53823530907526995</c:v>
                </c:pt>
                <c:pt idx="7358" formatCode="General">
                  <c:v>0.53823558535276494</c:v>
                </c:pt>
                <c:pt idx="7359" formatCode="General">
                  <c:v>0.53823586166010395</c:v>
                </c:pt>
                <c:pt idx="7360" formatCode="General">
                  <c:v>0.53823613799728698</c:v>
                </c:pt>
                <c:pt idx="7361" formatCode="General">
                  <c:v>0.53823641436431602</c:v>
                </c:pt>
                <c:pt idx="7362" formatCode="General">
                  <c:v>0.53823669076119196</c:v>
                </c:pt>
                <c:pt idx="7363" formatCode="General">
                  <c:v>0.53823696718791403</c:v>
                </c:pt>
                <c:pt idx="7364" formatCode="General">
                  <c:v>0.538237243644484</c:v>
                </c:pt>
                <c:pt idx="7365" formatCode="General">
                  <c:v>0.53823752013090298</c:v>
                </c:pt>
                <c:pt idx="7366" formatCode="General">
                  <c:v>0.53823779664717097</c:v>
                </c:pt>
                <c:pt idx="7367" formatCode="General">
                  <c:v>0.53823807319328898</c:v>
                </c:pt>
                <c:pt idx="7368" formatCode="General">
                  <c:v>0.53823834976925899</c:v>
                </c:pt>
                <c:pt idx="7369" formatCode="General">
                  <c:v>0.53823862637508002</c:v>
                </c:pt>
                <c:pt idx="7370" formatCode="General">
                  <c:v>0.53823890301075294</c:v>
                </c:pt>
                <c:pt idx="7371" formatCode="General">
                  <c:v>0.53823917967627999</c:v>
                </c:pt>
                <c:pt idx="7372" formatCode="General">
                  <c:v>0.53823945637166204</c:v>
                </c:pt>
                <c:pt idx="7373" formatCode="General">
                  <c:v>0.53823973309689799</c:v>
                </c:pt>
                <c:pt idx="7374" formatCode="General">
                  <c:v>0.53824000985199005</c:v>
                </c:pt>
                <c:pt idx="7375" formatCode="General">
                  <c:v>0.53824028663693901</c:v>
                </c:pt>
                <c:pt idx="7376" formatCode="General">
                  <c:v>0.53824056345174498</c:v>
                </c:pt>
                <c:pt idx="7377" formatCode="General">
                  <c:v>0.53824084029640895</c:v>
                </c:pt>
                <c:pt idx="7378" formatCode="General">
                  <c:v>0.53824111717093204</c:v>
                </c:pt>
                <c:pt idx="7379" formatCode="General">
                  <c:v>0.53824139407531502</c:v>
                </c:pt>
                <c:pt idx="7380" formatCode="General">
                  <c:v>0.538241671009558</c:v>
                </c:pt>
                <c:pt idx="7381" formatCode="General">
                  <c:v>0.53824194797366298</c:v>
                </c:pt>
                <c:pt idx="7382" formatCode="General">
                  <c:v>0.53824222496762997</c:v>
                </c:pt>
                <c:pt idx="7383" formatCode="General">
                  <c:v>0.53824250199145995</c:v>
                </c:pt>
                <c:pt idx="7384" formatCode="General">
                  <c:v>0.53824277904515405</c:v>
                </c:pt>
                <c:pt idx="7385" formatCode="General">
                  <c:v>0.53824305612871204</c:v>
                </c:pt>
                <c:pt idx="7386" formatCode="General">
                  <c:v>0.53824333324213502</c:v>
                </c:pt>
                <c:pt idx="7387" formatCode="General">
                  <c:v>0.53824361038542501</c:v>
                </c:pt>
                <c:pt idx="7388" formatCode="General">
                  <c:v>0.53824388755858199</c:v>
                </c:pt>
                <c:pt idx="7389" formatCode="General">
                  <c:v>0.53824416476160597</c:v>
                </c:pt>
                <c:pt idx="7390" formatCode="General">
                  <c:v>0.53824444199449895</c:v>
                </c:pt>
                <c:pt idx="7391" formatCode="General">
                  <c:v>0.53824471925726103</c:v>
                </c:pt>
                <c:pt idx="7392" formatCode="General">
                  <c:v>0.538244996549893</c:v>
                </c:pt>
                <c:pt idx="7393" formatCode="General">
                  <c:v>0.53824527387239596</c:v>
                </c:pt>
                <c:pt idx="7394" formatCode="General">
                  <c:v>0.53824555122477102</c:v>
                </c:pt>
                <c:pt idx="7395" formatCode="General">
                  <c:v>0.53824582860701797</c:v>
                </c:pt>
                <c:pt idx="7396" formatCode="General">
                  <c:v>0.53824610601913903</c:v>
                </c:pt>
                <c:pt idx="7397" formatCode="General">
                  <c:v>0.53824638346113296</c:v>
                </c:pt>
                <c:pt idx="7398" formatCode="General">
                  <c:v>0.538246660933003</c:v>
                </c:pt>
                <c:pt idx="7399" formatCode="General">
                  <c:v>0.53824693843474802</c:v>
                </c:pt>
                <c:pt idx="7400" formatCode="General">
                  <c:v>0.53824721596637004</c:v>
                </c:pt>
                <c:pt idx="7401" formatCode="General">
                  <c:v>0.53824749352786805</c:v>
                </c:pt>
                <c:pt idx="7402" formatCode="General">
                  <c:v>0.53824777111924504</c:v>
                </c:pt>
                <c:pt idx="7403" formatCode="General">
                  <c:v>0.53824804874050103</c:v>
                </c:pt>
                <c:pt idx="7404" formatCode="General">
                  <c:v>0.538248326391636</c:v>
                </c:pt>
                <c:pt idx="7405" formatCode="General">
                  <c:v>0.53824860407265196</c:v>
                </c:pt>
                <c:pt idx="7406" formatCode="General">
                  <c:v>0.53824888178354902</c:v>
                </c:pt>
                <c:pt idx="7407" formatCode="General">
                  <c:v>0.53824915952432795</c:v>
                </c:pt>
                <c:pt idx="7408" formatCode="General">
                  <c:v>0.53824943729498997</c:v>
                </c:pt>
                <c:pt idx="7409" formatCode="General">
                  <c:v>0.53824971509553499</c:v>
                </c:pt>
                <c:pt idx="7410" formatCode="General">
                  <c:v>0.53824999292596498</c:v>
                </c:pt>
                <c:pt idx="7411" formatCode="General">
                  <c:v>0.53825027078627996</c:v>
                </c:pt>
                <c:pt idx="7412" formatCode="General">
                  <c:v>0.53825054867648103</c:v>
                </c:pt>
                <c:pt idx="7413" formatCode="General">
                  <c:v>0.53825082659656798</c:v>
                </c:pt>
                <c:pt idx="7414" formatCode="General">
                  <c:v>0.53825110454654401</c:v>
                </c:pt>
                <c:pt idx="7415" formatCode="General">
                  <c:v>0.53825138252640703</c:v>
                </c:pt>
                <c:pt idx="7416" formatCode="General">
                  <c:v>0.53825166053616003</c:v>
                </c:pt>
                <c:pt idx="7417" formatCode="General">
                  <c:v>0.538251938575803</c:v>
                </c:pt>
                <c:pt idx="7418" formatCode="General">
                  <c:v>0.53825221664533596</c:v>
                </c:pt>
                <c:pt idx="7419" formatCode="General">
                  <c:v>0.538252494744761</c:v>
                </c:pt>
                <c:pt idx="7420" formatCode="General">
                  <c:v>0.53825277287407802</c:v>
                </c:pt>
                <c:pt idx="7421" formatCode="General">
                  <c:v>0.53825305103328802</c:v>
                </c:pt>
                <c:pt idx="7422" formatCode="General">
                  <c:v>0.538253329222393</c:v>
                </c:pt>
                <c:pt idx="7423" formatCode="General">
                  <c:v>0.53825360744139095</c:v>
                </c:pt>
                <c:pt idx="7424" formatCode="General">
                  <c:v>0.53825388569028598</c:v>
                </c:pt>
                <c:pt idx="7425" formatCode="General">
                  <c:v>0.53825416396907599</c:v>
                </c:pt>
                <c:pt idx="7426" formatCode="General">
                  <c:v>0.53825444227776398</c:v>
                </c:pt>
                <c:pt idx="7427" formatCode="General">
                  <c:v>0.53825472061635005</c:v>
                </c:pt>
                <c:pt idx="7428" formatCode="General">
                  <c:v>0.53825499898483398</c:v>
                </c:pt>
                <c:pt idx="7429" formatCode="General">
                  <c:v>0.53825527738321699</c:v>
                </c:pt>
                <c:pt idx="7430" formatCode="General">
                  <c:v>0.53825555581150097</c:v>
                </c:pt>
                <c:pt idx="7431" formatCode="General">
                  <c:v>0.53825583426968604</c:v>
                </c:pt>
                <c:pt idx="7432" formatCode="General">
                  <c:v>0.53825611275777197</c:v>
                </c:pt>
                <c:pt idx="7433" formatCode="General">
                  <c:v>0.53825639127576197</c:v>
                </c:pt>
                <c:pt idx="7434" formatCode="General">
                  <c:v>0.53825666982365405</c:v>
                </c:pt>
                <c:pt idx="7435" formatCode="General">
                  <c:v>0.538256948401451</c:v>
                </c:pt>
                <c:pt idx="7436" formatCode="General">
                  <c:v>0.53825722700915302</c:v>
                </c:pt>
                <c:pt idx="7437" formatCode="General">
                  <c:v>0.53825750564676</c:v>
                </c:pt>
                <c:pt idx="7438" formatCode="General">
                  <c:v>0.53825778431427396</c:v>
                </c:pt>
                <c:pt idx="7439" formatCode="General">
                  <c:v>0.53825806301169499</c:v>
                </c:pt>
                <c:pt idx="7440" formatCode="General">
                  <c:v>0.53825834173902498</c:v>
                </c:pt>
                <c:pt idx="7441" formatCode="General">
                  <c:v>0.53825862049626305</c:v>
                </c:pt>
                <c:pt idx="7442" formatCode="General">
                  <c:v>0.53825889928341097</c:v>
                </c:pt>
                <c:pt idx="7443" formatCode="General">
                  <c:v>0.53825917810046997</c:v>
                </c:pt>
                <c:pt idx="7444" formatCode="General">
                  <c:v>0.53825945694743904</c:v>
                </c:pt>
                <c:pt idx="7445" formatCode="General">
                  <c:v>0.53825973582432096</c:v>
                </c:pt>
                <c:pt idx="7446" formatCode="General">
                  <c:v>0.53826001473111595</c:v>
                </c:pt>
                <c:pt idx="7447" formatCode="General">
                  <c:v>0.53826034627851604</c:v>
                </c:pt>
                <c:pt idx="7448" formatCode="General">
                  <c:v>0.53826081126233705</c:v>
                </c:pt>
                <c:pt idx="7449" formatCode="General">
                  <c:v>0.53826127627735498</c:v>
                </c:pt>
                <c:pt idx="7450" formatCode="General">
                  <c:v>0.53826174132357096</c:v>
                </c:pt>
                <c:pt idx="7451" formatCode="General">
                  <c:v>0.53826220640098499</c:v>
                </c:pt>
                <c:pt idx="7452" formatCode="General">
                  <c:v>0.53826267150959695</c:v>
                </c:pt>
                <c:pt idx="7453" formatCode="General">
                  <c:v>0.53826313664940895</c:v>
                </c:pt>
                <c:pt idx="7454" formatCode="General">
                  <c:v>0.53826360182041999</c:v>
                </c:pt>
                <c:pt idx="7455" formatCode="General">
                  <c:v>0.53826406702263097</c:v>
                </c:pt>
                <c:pt idx="7456" formatCode="General">
                  <c:v>0.53826453225604198</c:v>
                </c:pt>
                <c:pt idx="7457" formatCode="General">
                  <c:v>0.53826499752065504</c:v>
                </c:pt>
                <c:pt idx="7458" formatCode="General">
                  <c:v>0.53826546281646803</c:v>
                </c:pt>
                <c:pt idx="7459" formatCode="General">
                  <c:v>0.53826592814348395</c:v>
                </c:pt>
                <c:pt idx="7460" formatCode="General">
                  <c:v>0.53826639350170102</c:v>
                </c:pt>
                <c:pt idx="7461" formatCode="General">
                  <c:v>0.53826685889112202</c:v>
                </c:pt>
                <c:pt idx="7462" formatCode="General">
                  <c:v>0.53826732431174495</c:v>
                </c:pt>
                <c:pt idx="7463" formatCode="General">
                  <c:v>0.53826778976357204</c:v>
                </c:pt>
                <c:pt idx="7464" formatCode="General">
                  <c:v>0.53826825524660304</c:v>
                </c:pt>
                <c:pt idx="7465" formatCode="General">
                  <c:v>0.53826872076083898</c:v>
                </c:pt>
                <c:pt idx="7466" formatCode="General">
                  <c:v>0.53826918630627896</c:v>
                </c:pt>
                <c:pt idx="7467" formatCode="General">
                  <c:v>0.53826965188292497</c:v>
                </c:pt>
                <c:pt idx="7468" formatCode="General">
                  <c:v>0.53827011749077702</c:v>
                </c:pt>
                <c:pt idx="7469" formatCode="General">
                  <c:v>0.538270583129835</c:v>
                </c:pt>
                <c:pt idx="7470" formatCode="General">
                  <c:v>0.53827104880010002</c:v>
                </c:pt>
                <c:pt idx="7471" formatCode="General">
                  <c:v>0.53827151450157196</c:v>
                </c:pt>
                <c:pt idx="7472" formatCode="General">
                  <c:v>0.53827198023425105</c:v>
                </c:pt>
                <c:pt idx="7473" formatCode="General">
                  <c:v>0.53827244599813895</c:v>
                </c:pt>
                <c:pt idx="7474" formatCode="General">
                  <c:v>0.538272911793235</c:v>
                </c:pt>
                <c:pt idx="7475" formatCode="General">
                  <c:v>0.53827337761953997</c:v>
                </c:pt>
                <c:pt idx="7476" formatCode="General">
                  <c:v>0.53827384347705498</c:v>
                </c:pt>
                <c:pt idx="7477" formatCode="General">
                  <c:v>0.53827430936578002</c:v>
                </c:pt>
                <c:pt idx="7478" formatCode="General">
                  <c:v>0.53827477528571499</c:v>
                </c:pt>
                <c:pt idx="7479" formatCode="General">
                  <c:v>0.53827524123686099</c:v>
                </c:pt>
                <c:pt idx="7480" formatCode="General">
                  <c:v>0.53827570721921802</c:v>
                </c:pt>
                <c:pt idx="7481" formatCode="General">
                  <c:v>0.53827617323278698</c:v>
                </c:pt>
                <c:pt idx="7482" formatCode="General">
                  <c:v>0.53827664484788196</c:v>
                </c:pt>
                <c:pt idx="7483" formatCode="General">
                  <c:v>0.53827711902092601</c:v>
                </c:pt>
                <c:pt idx="7484" formatCode="General">
                  <c:v>0.538277593210158</c:v>
                </c:pt>
                <c:pt idx="7485" formatCode="General">
                  <c:v>0.53827806741557804</c:v>
                </c:pt>
                <c:pt idx="7486" formatCode="General">
                  <c:v>0.53827854163718603</c:v>
                </c:pt>
                <c:pt idx="7487" formatCode="General">
                  <c:v>0.53827901587498195</c:v>
                </c:pt>
                <c:pt idx="7488" formatCode="General">
                  <c:v>0.53827949012896503</c:v>
                </c:pt>
                <c:pt idx="7489" formatCode="General">
                  <c:v>0.53827996439913595</c:v>
                </c:pt>
                <c:pt idx="7490" formatCode="General">
                  <c:v>0.53828043868549502</c:v>
                </c:pt>
                <c:pt idx="7491" formatCode="General">
                  <c:v>0.53828091298804204</c:v>
                </c:pt>
                <c:pt idx="7492" formatCode="General">
                  <c:v>0.53828138730677599</c:v>
                </c:pt>
                <c:pt idx="7493" formatCode="General">
                  <c:v>0.538281861641698</c:v>
                </c:pt>
                <c:pt idx="7494" formatCode="General">
                  <c:v>0.53828233599280695</c:v>
                </c:pt>
                <c:pt idx="7495" formatCode="General">
                  <c:v>0.53828281036010295</c:v>
                </c:pt>
                <c:pt idx="7496" formatCode="General">
                  <c:v>0.538283284743586</c:v>
                </c:pt>
                <c:pt idx="7497" formatCode="General">
                  <c:v>0.53828373964245702</c:v>
                </c:pt>
                <c:pt idx="7498" formatCode="General">
                  <c:v>0.53828414510709999</c:v>
                </c:pt>
                <c:pt idx="7499" formatCode="General">
                  <c:v>0.53828455058487801</c:v>
                </c:pt>
                <c:pt idx="7500" formatCode="General">
                  <c:v>0.53828495607579097</c:v>
                </c:pt>
                <c:pt idx="7501" formatCode="General">
                  <c:v>0.53828536157983897</c:v>
                </c:pt>
                <c:pt idx="7502" formatCode="General">
                  <c:v>0.53828576709702203</c:v>
                </c:pt>
                <c:pt idx="7503" formatCode="General">
                  <c:v>0.53828617262733902</c:v>
                </c:pt>
                <c:pt idx="7504" formatCode="General">
                  <c:v>0.53828657817079095</c:v>
                </c:pt>
                <c:pt idx="7505" formatCode="General">
                  <c:v>0.53828698372737804</c:v>
                </c:pt>
                <c:pt idx="7506" formatCode="General">
                  <c:v>0.53828738929709796</c:v>
                </c:pt>
                <c:pt idx="7507" formatCode="General">
                  <c:v>0.53828779487995304</c:v>
                </c:pt>
                <c:pt idx="7508" formatCode="General">
                  <c:v>0.53828820047594195</c:v>
                </c:pt>
                <c:pt idx="7509" formatCode="General">
                  <c:v>0.53828860608506401</c:v>
                </c:pt>
                <c:pt idx="7510" formatCode="General">
                  <c:v>0.53828901170732002</c:v>
                </c:pt>
                <c:pt idx="7511" formatCode="General">
                  <c:v>0.53828941734270996</c:v>
                </c:pt>
                <c:pt idx="7512" formatCode="General">
                  <c:v>0.53828982299123196</c:v>
                </c:pt>
                <c:pt idx="7513" formatCode="General">
                  <c:v>0.538290228652888</c:v>
                </c:pt>
                <c:pt idx="7514" formatCode="General">
                  <c:v>0.53829063432767699</c:v>
                </c:pt>
                <c:pt idx="7515" formatCode="General">
                  <c:v>0.53829104001559902</c:v>
                </c:pt>
                <c:pt idx="7516" formatCode="General">
                  <c:v>0.53829144571665299</c:v>
                </c:pt>
                <c:pt idx="7517" formatCode="General">
                  <c:v>0.53829185143084002</c:v>
                </c:pt>
                <c:pt idx="7518" formatCode="General">
                  <c:v>0.53829225715815898</c:v>
                </c:pt>
                <c:pt idx="7519" formatCode="General">
                  <c:v>0.538292662898611</c:v>
                </c:pt>
                <c:pt idx="7520" formatCode="General">
                  <c:v>0.53829306865219495</c:v>
                </c:pt>
                <c:pt idx="7521" formatCode="General">
                  <c:v>0.53829347441890996</c:v>
                </c:pt>
                <c:pt idx="7522" formatCode="General">
                  <c:v>0.53829388019875801</c:v>
                </c:pt>
                <c:pt idx="7523" formatCode="General">
                  <c:v>0.53829428599173701</c:v>
                </c:pt>
                <c:pt idx="7524" formatCode="General">
                  <c:v>0.53829469179784695</c:v>
                </c:pt>
                <c:pt idx="7525" formatCode="General">
                  <c:v>0.53829509761708905</c:v>
                </c:pt>
                <c:pt idx="7526" formatCode="General">
                  <c:v>0.53829550344946098</c:v>
                </c:pt>
                <c:pt idx="7527" formatCode="General">
                  <c:v>0.53829590929496496</c:v>
                </c:pt>
                <c:pt idx="7528" formatCode="General">
                  <c:v>0.53829631515359999</c:v>
                </c:pt>
                <c:pt idx="7529" formatCode="General">
                  <c:v>0.53829672102536497</c:v>
                </c:pt>
                <c:pt idx="7530" formatCode="General">
                  <c:v>0.53829712691026099</c:v>
                </c:pt>
                <c:pt idx="7531" formatCode="General">
                  <c:v>0.53829753280828696</c:v>
                </c:pt>
                <c:pt idx="7532" formatCode="General">
                  <c:v>0.53829793871944398</c:v>
                </c:pt>
                <c:pt idx="7533" formatCode="General">
                  <c:v>0.53829834464373005</c:v>
                </c:pt>
                <c:pt idx="7534" formatCode="General">
                  <c:v>0.53829875058114696</c:v>
                </c:pt>
                <c:pt idx="7535" formatCode="General">
                  <c:v>0.53829915653169302</c:v>
                </c:pt>
                <c:pt idx="7536" formatCode="General">
                  <c:v>0.53829956249536903</c:v>
                </c:pt>
                <c:pt idx="7537" formatCode="General">
                  <c:v>0.53829996847217398</c:v>
                </c:pt>
                <c:pt idx="7538" formatCode="General">
                  <c:v>0.53830037446210799</c:v>
                </c:pt>
                <c:pt idx="7539" formatCode="General">
                  <c:v>0.53830078046517205</c:v>
                </c:pt>
                <c:pt idx="7540" formatCode="General">
                  <c:v>0.53830118648136505</c:v>
                </c:pt>
                <c:pt idx="7541" formatCode="General">
                  <c:v>0.53830159251068599</c:v>
                </c:pt>
                <c:pt idx="7542" formatCode="General">
                  <c:v>0.53830199855313599</c:v>
                </c:pt>
                <c:pt idx="7543" formatCode="General">
                  <c:v>0.53830240460871503</c:v>
                </c:pt>
                <c:pt idx="7544" formatCode="General">
                  <c:v>0.53830281067742203</c:v>
                </c:pt>
                <c:pt idx="7545" formatCode="General">
                  <c:v>0.53830321675925696</c:v>
                </c:pt>
                <c:pt idx="7546" formatCode="General">
                  <c:v>0.53830362285422095</c:v>
                </c:pt>
                <c:pt idx="7547" formatCode="General">
                  <c:v>0.538304028962312</c:v>
                </c:pt>
                <c:pt idx="7548" formatCode="General">
                  <c:v>0.53830443508353099</c:v>
                </c:pt>
                <c:pt idx="7549" formatCode="General">
                  <c:v>0.53830484121787803</c:v>
                </c:pt>
                <c:pt idx="7550" formatCode="General">
                  <c:v>0.53830524736535201</c:v>
                </c:pt>
                <c:pt idx="7551" formatCode="General">
                  <c:v>0.53830565352595305</c:v>
                </c:pt>
                <c:pt idx="7552" formatCode="General">
                  <c:v>0.53830605969968104</c:v>
                </c:pt>
                <c:pt idx="7553" formatCode="General">
                  <c:v>0.53830646588653597</c:v>
                </c:pt>
                <c:pt idx="7554" formatCode="General">
                  <c:v>0.53830687208651895</c:v>
                </c:pt>
                <c:pt idx="7555" formatCode="General">
                  <c:v>0.53830727829962799</c:v>
                </c:pt>
                <c:pt idx="7556" formatCode="General">
                  <c:v>0.53830768452586297</c:v>
                </c:pt>
                <c:pt idx="7557" formatCode="General">
                  <c:v>0.53830809076522501</c:v>
                </c:pt>
                <c:pt idx="7558" formatCode="General">
                  <c:v>0.53830849701771299</c:v>
                </c:pt>
                <c:pt idx="7559" formatCode="General">
                  <c:v>0.53830890328332703</c:v>
                </c:pt>
                <c:pt idx="7560" formatCode="General">
                  <c:v>0.53830930956206702</c:v>
                </c:pt>
                <c:pt idx="7561" formatCode="General">
                  <c:v>0.53830971585393195</c:v>
                </c:pt>
                <c:pt idx="7562" formatCode="General">
                  <c:v>0.53831012215892304</c:v>
                </c:pt>
                <c:pt idx="7563" formatCode="General">
                  <c:v>0.53831052847703997</c:v>
                </c:pt>
                <c:pt idx="7564" formatCode="General">
                  <c:v>0.53831093480828196</c:v>
                </c:pt>
                <c:pt idx="7565" formatCode="General">
                  <c:v>0.538311341152649</c:v>
                </c:pt>
                <c:pt idx="7566" formatCode="General">
                  <c:v>0.53831174751014099</c:v>
                </c:pt>
                <c:pt idx="7567" formatCode="General">
                  <c:v>0.53831215388075804</c:v>
                </c:pt>
                <c:pt idx="7568" formatCode="General">
                  <c:v>0.53831256026449903</c:v>
                </c:pt>
                <c:pt idx="7569" formatCode="General">
                  <c:v>0.53831296666136497</c:v>
                </c:pt>
                <c:pt idx="7570" formatCode="General">
                  <c:v>0.53831337307135496</c:v>
                </c:pt>
                <c:pt idx="7571" formatCode="General">
                  <c:v>0.53831377949447001</c:v>
                </c:pt>
                <c:pt idx="7572" formatCode="General">
                  <c:v>0.53831418593070901</c:v>
                </c:pt>
                <c:pt idx="7573" formatCode="General">
                  <c:v>0.53831459238007096</c:v>
                </c:pt>
                <c:pt idx="7574" formatCode="General">
                  <c:v>0.53831499884255696</c:v>
                </c:pt>
                <c:pt idx="7575" formatCode="General">
                  <c:v>0.53831540531816602</c:v>
                </c:pt>
                <c:pt idx="7576" formatCode="General">
                  <c:v>0.53831581180690002</c:v>
                </c:pt>
                <c:pt idx="7577" formatCode="General">
                  <c:v>0.53831621830875598</c:v>
                </c:pt>
                <c:pt idx="7578" formatCode="General">
                  <c:v>0.53831662482373499</c:v>
                </c:pt>
                <c:pt idx="7579" formatCode="General">
                  <c:v>0.53831703135183795</c:v>
                </c:pt>
                <c:pt idx="7580" formatCode="General">
                  <c:v>0.53831743789306297</c:v>
                </c:pt>
                <c:pt idx="7581" formatCode="General">
                  <c:v>0.53831784444741104</c:v>
                </c:pt>
                <c:pt idx="7582" formatCode="General">
                  <c:v>0.53831825101488096</c:v>
                </c:pt>
                <c:pt idx="7583" formatCode="General">
                  <c:v>0.53831865759547404</c:v>
                </c:pt>
                <c:pt idx="7584" formatCode="General">
                  <c:v>0.53831906418918796</c:v>
                </c:pt>
                <c:pt idx="7585" formatCode="General">
                  <c:v>0.53831947079602505</c:v>
                </c:pt>
                <c:pt idx="7586" formatCode="General">
                  <c:v>0.53831987741598397</c:v>
                </c:pt>
                <c:pt idx="7587" formatCode="General">
                  <c:v>0.53832028404906396</c:v>
                </c:pt>
                <c:pt idx="7588" formatCode="General">
                  <c:v>0.538320690695266</c:v>
                </c:pt>
                <c:pt idx="7589" formatCode="General">
                  <c:v>0.538321097354589</c:v>
                </c:pt>
                <c:pt idx="7590" formatCode="General">
                  <c:v>0.53832150402703405</c:v>
                </c:pt>
                <c:pt idx="7591" formatCode="General">
                  <c:v>0.53832191071259905</c:v>
                </c:pt>
                <c:pt idx="7592" formatCode="General">
                  <c:v>0.538322317411286</c:v>
                </c:pt>
                <c:pt idx="7593" formatCode="General">
                  <c:v>0.53832272412309301</c:v>
                </c:pt>
                <c:pt idx="7594" formatCode="General">
                  <c:v>0.53832313084802097</c:v>
                </c:pt>
                <c:pt idx="7595" formatCode="General">
                  <c:v>0.53832353758606899</c:v>
                </c:pt>
                <c:pt idx="7596" formatCode="General">
                  <c:v>0.53832394433723796</c:v>
                </c:pt>
                <c:pt idx="7597" formatCode="General">
                  <c:v>0.53832435110152699</c:v>
                </c:pt>
                <c:pt idx="7598" formatCode="General">
                  <c:v>0.53832475787893497</c:v>
                </c:pt>
                <c:pt idx="7599" formatCode="General">
                  <c:v>0.53832516466946401</c:v>
                </c:pt>
                <c:pt idx="7600" formatCode="General">
                  <c:v>0.538325571473112</c:v>
                </c:pt>
                <c:pt idx="7601" formatCode="General">
                  <c:v>0.53832597828988005</c:v>
                </c:pt>
                <c:pt idx="7602" formatCode="General">
                  <c:v>0.53832638511976705</c:v>
                </c:pt>
                <c:pt idx="7603" formatCode="General">
                  <c:v>0.538326791962773</c:v>
                </c:pt>
                <c:pt idx="7604" formatCode="General">
                  <c:v>0.53832719881889901</c:v>
                </c:pt>
                <c:pt idx="7605" formatCode="General">
                  <c:v>0.53832760568814297</c:v>
                </c:pt>
                <c:pt idx="7606" formatCode="General">
                  <c:v>0.538328012570506</c:v>
                </c:pt>
                <c:pt idx="7607" formatCode="General">
                  <c:v>0.53832841946598797</c:v>
                </c:pt>
                <c:pt idx="7608" formatCode="General">
                  <c:v>0.53832882637458801</c:v>
                </c:pt>
                <c:pt idx="7609" formatCode="General">
                  <c:v>0.538329233296306</c:v>
                </c:pt>
                <c:pt idx="7610" formatCode="General">
                  <c:v>0.53832964023114305</c:v>
                </c:pt>
                <c:pt idx="7611" formatCode="General">
                  <c:v>0.53833004717909705</c:v>
                </c:pt>
                <c:pt idx="7612" formatCode="General">
                  <c:v>0.538330454140169</c:v>
                </c:pt>
                <c:pt idx="7613" formatCode="General">
                  <c:v>0.53833086111435902</c:v>
                </c:pt>
                <c:pt idx="7614" formatCode="General">
                  <c:v>0.53833126810166698</c:v>
                </c:pt>
                <c:pt idx="7615" formatCode="General">
                  <c:v>0.53833167510209201</c:v>
                </c:pt>
                <c:pt idx="7616" formatCode="General">
                  <c:v>0.53833208211563299</c:v>
                </c:pt>
                <c:pt idx="7617" formatCode="General">
                  <c:v>0.53833248914229204</c:v>
                </c:pt>
                <c:pt idx="7618" formatCode="General">
                  <c:v>0.53833289618206803</c:v>
                </c:pt>
                <c:pt idx="7619" formatCode="General">
                  <c:v>0.53833330323495998</c:v>
                </c:pt>
                <c:pt idx="7620" formatCode="General">
                  <c:v>0.53833371030096999</c:v>
                </c:pt>
                <c:pt idx="7621" formatCode="General">
                  <c:v>0.53833411738009496</c:v>
                </c:pt>
                <c:pt idx="7622" formatCode="General">
                  <c:v>0.53833452447233698</c:v>
                </c:pt>
                <c:pt idx="7623" formatCode="General">
                  <c:v>0.53833493157769396</c:v>
                </c:pt>
                <c:pt idx="7624" formatCode="General">
                  <c:v>0.53833533869616801</c:v>
                </c:pt>
                <c:pt idx="7625" formatCode="General">
                  <c:v>0.53833574582775801</c:v>
                </c:pt>
                <c:pt idx="7626" formatCode="General">
                  <c:v>0.53833615297246296</c:v>
                </c:pt>
                <c:pt idx="7627" formatCode="General">
                  <c:v>0.53833656013028297</c:v>
                </c:pt>
                <c:pt idx="7628" formatCode="General">
                  <c:v>0.53833696730121905</c:v>
                </c:pt>
                <c:pt idx="7629" formatCode="General">
                  <c:v>0.53833737448526997</c:v>
                </c:pt>
                <c:pt idx="7630" formatCode="General">
                  <c:v>0.53833778168243596</c:v>
                </c:pt>
                <c:pt idx="7631" formatCode="General">
                  <c:v>0.53833818889271701</c:v>
                </c:pt>
                <c:pt idx="7632" formatCode="General">
                  <c:v>0.53833859611611301</c:v>
                </c:pt>
                <c:pt idx="7633" formatCode="General">
                  <c:v>0.53833900335262297</c:v>
                </c:pt>
                <c:pt idx="7634" formatCode="General">
                  <c:v>0.53833941060224699</c:v>
                </c:pt>
                <c:pt idx="7635" formatCode="General">
                  <c:v>0.53833981786498597</c:v>
                </c:pt>
                <c:pt idx="7636" formatCode="General">
                  <c:v>0.53834022514083801</c:v>
                </c:pt>
                <c:pt idx="7637" formatCode="General">
                  <c:v>0.53834063242980501</c:v>
                </c:pt>
                <c:pt idx="7638" formatCode="General">
                  <c:v>0.53834103973188496</c:v>
                </c:pt>
                <c:pt idx="7639" formatCode="General">
                  <c:v>0.53834144704707898</c:v>
                </c:pt>
                <c:pt idx="7640" formatCode="General">
                  <c:v>0.53834185437538595</c:v>
                </c:pt>
                <c:pt idx="7641" formatCode="General">
                  <c:v>0.53834226171680699</c:v>
                </c:pt>
                <c:pt idx="7642" formatCode="General">
                  <c:v>0.53834266907133999</c:v>
                </c:pt>
                <c:pt idx="7643" formatCode="General">
                  <c:v>0.53834307643898704</c:v>
                </c:pt>
                <c:pt idx="7644" formatCode="General">
                  <c:v>0.53834348381974695</c:v>
                </c:pt>
                <c:pt idx="7645" formatCode="General">
                  <c:v>0.53834389121361903</c:v>
                </c:pt>
                <c:pt idx="7646" formatCode="General">
                  <c:v>0.53834429862060296</c:v>
                </c:pt>
                <c:pt idx="7647" formatCode="General">
                  <c:v>0.53834470604069995</c:v>
                </c:pt>
                <c:pt idx="7648" formatCode="General">
                  <c:v>0.53834511347390901</c:v>
                </c:pt>
                <c:pt idx="7649" formatCode="General">
                  <c:v>0.53834552092023003</c:v>
                </c:pt>
                <c:pt idx="7650" formatCode="General">
                  <c:v>0.538345928379663</c:v>
                </c:pt>
                <c:pt idx="7651" formatCode="General">
                  <c:v>0.53834633585220804</c:v>
                </c:pt>
                <c:pt idx="7652" formatCode="General">
                  <c:v>0.53834674333786403</c:v>
                </c:pt>
                <c:pt idx="7653" formatCode="General">
                  <c:v>0.53834715083663198</c:v>
                </c:pt>
                <c:pt idx="7654" formatCode="General">
                  <c:v>0.53834755834851</c:v>
                </c:pt>
                <c:pt idx="7655" formatCode="General">
                  <c:v>0.53834796587349998</c:v>
                </c:pt>
                <c:pt idx="7656" formatCode="General">
                  <c:v>0.53834837341160102</c:v>
                </c:pt>
                <c:pt idx="7657" formatCode="General">
                  <c:v>0.53834878096281302</c:v>
                </c:pt>
                <c:pt idx="7658" formatCode="General">
                  <c:v>0.53834918852713498</c:v>
                </c:pt>
                <c:pt idx="7659" formatCode="General">
                  <c:v>0.53834959610456701</c:v>
                </c:pt>
                <c:pt idx="7660" formatCode="General">
                  <c:v>0.53835000369510999</c:v>
                </c:pt>
                <c:pt idx="7661" formatCode="General">
                  <c:v>0.53835041129876304</c:v>
                </c:pt>
                <c:pt idx="7662" formatCode="General">
                  <c:v>0.53835081891552605</c:v>
                </c:pt>
                <c:pt idx="7663" formatCode="General">
                  <c:v>0.53835122654539902</c:v>
                </c:pt>
                <c:pt idx="7664" formatCode="General">
                  <c:v>0.53835163418838095</c:v>
                </c:pt>
                <c:pt idx="7665" formatCode="General">
                  <c:v>0.53835204184447305</c:v>
                </c:pt>
                <c:pt idx="7666" formatCode="General">
                  <c:v>0.538352449513675</c:v>
                </c:pt>
                <c:pt idx="7667" formatCode="General">
                  <c:v>0.53835285719598502</c:v>
                </c:pt>
                <c:pt idx="7668" formatCode="General">
                  <c:v>0.538353264891404</c:v>
                </c:pt>
                <c:pt idx="7669" formatCode="General">
                  <c:v>0.53835367259993305</c:v>
                </c:pt>
                <c:pt idx="7670" formatCode="General">
                  <c:v>0.53835408032156995</c:v>
                </c:pt>
                <c:pt idx="7671" formatCode="General">
                  <c:v>0.53835448805631603</c:v>
                </c:pt>
                <c:pt idx="7672" formatCode="General">
                  <c:v>0.53835489580416995</c:v>
                </c:pt>
                <c:pt idx="7673" formatCode="General">
                  <c:v>0.53835530356513195</c:v>
                </c:pt>
                <c:pt idx="7674" formatCode="General">
                  <c:v>0.53835571133920201</c:v>
                </c:pt>
                <c:pt idx="7675" formatCode="General">
                  <c:v>0.53835611912638104</c:v>
                </c:pt>
                <c:pt idx="7676" formatCode="General">
                  <c:v>0.53835652692666702</c:v>
                </c:pt>
                <c:pt idx="7677" formatCode="General">
                  <c:v>0.53835693474005997</c:v>
                </c:pt>
                <c:pt idx="7678" formatCode="General">
                  <c:v>0.53835734256656098</c:v>
                </c:pt>
                <c:pt idx="7679" formatCode="General">
                  <c:v>0.53835775040616995</c:v>
                </c:pt>
                <c:pt idx="7680" formatCode="General">
                  <c:v>0.538358158258885</c:v>
                </c:pt>
                <c:pt idx="7681" formatCode="General">
                  <c:v>0.538358566124708</c:v>
                </c:pt>
                <c:pt idx="7682" formatCode="General">
                  <c:v>0.53835897400363697</c:v>
                </c:pt>
                <c:pt idx="7683" formatCode="General">
                  <c:v>0.53835938189567301</c:v>
                </c:pt>
                <c:pt idx="7684" formatCode="General">
                  <c:v>0.538359789800816</c:v>
                </c:pt>
                <c:pt idx="7685" formatCode="General">
                  <c:v>0.53836019771906496</c:v>
                </c:pt>
                <c:pt idx="7686" formatCode="General">
                  <c:v>0.53836060565041999</c:v>
                </c:pt>
                <c:pt idx="7687" formatCode="General">
                  <c:v>0.53836101359488098</c:v>
                </c:pt>
                <c:pt idx="7688" formatCode="General">
                  <c:v>0.53836142155244804</c:v>
                </c:pt>
                <c:pt idx="7689" formatCode="General">
                  <c:v>0.53836182952312095</c:v>
                </c:pt>
                <c:pt idx="7690" formatCode="General">
                  <c:v>0.53836223750689904</c:v>
                </c:pt>
                <c:pt idx="7691" formatCode="General">
                  <c:v>0.53836264550378199</c:v>
                </c:pt>
                <c:pt idx="7692" formatCode="General">
                  <c:v>0.53836305351377101</c:v>
                </c:pt>
                <c:pt idx="7693" formatCode="General">
                  <c:v>0.53836346153686498</c:v>
                </c:pt>
                <c:pt idx="7694" formatCode="General">
                  <c:v>0.53836386957306404</c:v>
                </c:pt>
                <c:pt idx="7695" formatCode="General">
                  <c:v>0.53836427762236805</c:v>
                </c:pt>
                <c:pt idx="7696" formatCode="General">
                  <c:v>0.53836468568477602</c:v>
                </c:pt>
                <c:pt idx="7697" formatCode="General">
                  <c:v>0.53836509376028896</c:v>
                </c:pt>
                <c:pt idx="7698" formatCode="General">
                  <c:v>0.53836550184890597</c:v>
                </c:pt>
                <c:pt idx="7699" formatCode="General">
                  <c:v>0.53836590995062705</c:v>
                </c:pt>
                <c:pt idx="7700" formatCode="General">
                  <c:v>0.53836631806545199</c:v>
                </c:pt>
                <c:pt idx="7701" formatCode="General">
                  <c:v>0.538366726193381</c:v>
                </c:pt>
                <c:pt idx="7702" formatCode="General">
                  <c:v>0.53836713433441397</c:v>
                </c:pt>
                <c:pt idx="7703" formatCode="General">
                  <c:v>0.53836754248855001</c:v>
                </c:pt>
                <c:pt idx="7704" formatCode="General">
                  <c:v>0.53836795065579002</c:v>
                </c:pt>
                <c:pt idx="7705" formatCode="General">
                  <c:v>0.53836835883613199</c:v>
                </c:pt>
                <c:pt idx="7706" formatCode="General">
                  <c:v>0.53836876702957803</c:v>
                </c:pt>
                <c:pt idx="7707" formatCode="General">
                  <c:v>0.53836917523612704</c:v>
                </c:pt>
                <c:pt idx="7708" formatCode="General">
                  <c:v>0.53836958345577801</c:v>
                </c:pt>
                <c:pt idx="7709" formatCode="General">
                  <c:v>0.53836999168853195</c:v>
                </c:pt>
                <c:pt idx="7710" formatCode="General">
                  <c:v>0.53837039993438796</c:v>
                </c:pt>
                <c:pt idx="7711" formatCode="General">
                  <c:v>0.53837080819334704</c:v>
                </c:pt>
                <c:pt idx="7712" formatCode="General">
                  <c:v>0.53837121646540698</c:v>
                </c:pt>
                <c:pt idx="7713" formatCode="General">
                  <c:v>0.53837162475056999</c:v>
                </c:pt>
                <c:pt idx="7714" formatCode="General">
                  <c:v>0.53837203304883396</c:v>
                </c:pt>
                <c:pt idx="7715" formatCode="General">
                  <c:v>0.53837244136020002</c:v>
                </c:pt>
                <c:pt idx="7716" formatCode="General">
                  <c:v>0.53837284968466703</c:v>
                </c:pt>
                <c:pt idx="7717" formatCode="General">
                  <c:v>0.53837325802223601</c:v>
                </c:pt>
                <c:pt idx="7718" formatCode="General">
                  <c:v>0.53837366637290596</c:v>
                </c:pt>
                <c:pt idx="7719" formatCode="General">
                  <c:v>0.53837407473667598</c:v>
                </c:pt>
                <c:pt idx="7720" formatCode="General">
                  <c:v>0.53837448311354796</c:v>
                </c:pt>
                <c:pt idx="7721" formatCode="General">
                  <c:v>0.53837489150352003</c:v>
                </c:pt>
                <c:pt idx="7722" formatCode="General">
                  <c:v>0.53837529990659305</c:v>
                </c:pt>
                <c:pt idx="7723" formatCode="General">
                  <c:v>0.53837570832276604</c:v>
                </c:pt>
                <c:pt idx="7724" formatCode="General">
                  <c:v>0.538376116752039</c:v>
                </c:pt>
                <c:pt idx="7725" formatCode="General">
                  <c:v>0.53837652519441304</c:v>
                </c:pt>
                <c:pt idx="7726" formatCode="General">
                  <c:v>0.53837693364988604</c:v>
                </c:pt>
                <c:pt idx="7727" formatCode="General">
                  <c:v>0.538377342118458</c:v>
                </c:pt>
                <c:pt idx="7728" formatCode="General">
                  <c:v>0.53837775060013104</c:v>
                </c:pt>
                <c:pt idx="7729" formatCode="General">
                  <c:v>0.53837815909490205</c:v>
                </c:pt>
                <c:pt idx="7730" formatCode="General">
                  <c:v>0.53837856760277403</c:v>
                </c:pt>
                <c:pt idx="7731" formatCode="General">
                  <c:v>0.53837897612374297</c:v>
                </c:pt>
                <c:pt idx="7732" formatCode="General">
                  <c:v>0.53837938465781199</c:v>
                </c:pt>
                <c:pt idx="7733" formatCode="General">
                  <c:v>0.53837979320497997</c:v>
                </c:pt>
                <c:pt idx="7734" formatCode="General">
                  <c:v>0.53838020176524704</c:v>
                </c:pt>
                <c:pt idx="7735" formatCode="General">
                  <c:v>0.53838061033861095</c:v>
                </c:pt>
                <c:pt idx="7736" formatCode="General">
                  <c:v>0.53838101892507395</c:v>
                </c:pt>
                <c:pt idx="7737" formatCode="General">
                  <c:v>0.53838142752463503</c:v>
                </c:pt>
                <c:pt idx="7738" formatCode="General">
                  <c:v>0.53838183613729396</c:v>
                </c:pt>
                <c:pt idx="7739" formatCode="General">
                  <c:v>0.53838224476305097</c:v>
                </c:pt>
                <c:pt idx="7740" formatCode="General">
                  <c:v>0.53838265340190605</c:v>
                </c:pt>
                <c:pt idx="7741" formatCode="General">
                  <c:v>0.538383062053858</c:v>
                </c:pt>
                <c:pt idx="7742" formatCode="General">
                  <c:v>0.53838347071890702</c:v>
                </c:pt>
                <c:pt idx="7743" formatCode="General">
                  <c:v>0.53838387939705401</c:v>
                </c:pt>
                <c:pt idx="7744" formatCode="General">
                  <c:v>0.53838428808829697</c:v>
                </c:pt>
                <c:pt idx="7745" formatCode="General">
                  <c:v>0.53838469679263701</c:v>
                </c:pt>
                <c:pt idx="7746" formatCode="General">
                  <c:v>0.53838510551007401</c:v>
                </c:pt>
                <c:pt idx="7747" formatCode="General">
                  <c:v>0.53838551424060799</c:v>
                </c:pt>
                <c:pt idx="7748" formatCode="General">
                  <c:v>0.53838592298423804</c:v>
                </c:pt>
                <c:pt idx="7749" formatCode="General">
                  <c:v>0.53838633174096395</c:v>
                </c:pt>
                <c:pt idx="7750" formatCode="General">
                  <c:v>0.53838674051078605</c:v>
                </c:pt>
                <c:pt idx="7751" formatCode="General">
                  <c:v>0.53838714929370401</c:v>
                </c:pt>
                <c:pt idx="7752" formatCode="General">
                  <c:v>0.53838755808971805</c:v>
                </c:pt>
                <c:pt idx="7753" formatCode="General">
                  <c:v>0.53838796689882695</c:v>
                </c:pt>
                <c:pt idx="7754" formatCode="General">
                  <c:v>0.53838837572103204</c:v>
                </c:pt>
                <c:pt idx="7755" formatCode="General">
                  <c:v>0.53838878455633199</c:v>
                </c:pt>
                <c:pt idx="7756" formatCode="General">
                  <c:v>0.53838919340472702</c:v>
                </c:pt>
                <c:pt idx="7757" formatCode="General">
                  <c:v>0.53838960226621702</c:v>
                </c:pt>
                <c:pt idx="7758" formatCode="General">
                  <c:v>0.53839001114080198</c:v>
                </c:pt>
                <c:pt idx="7759" formatCode="General">
                  <c:v>0.53839042002848103</c:v>
                </c:pt>
                <c:pt idx="7760" formatCode="General">
                  <c:v>0.53839082892925505</c:v>
                </c:pt>
                <c:pt idx="7761" formatCode="General">
                  <c:v>0.53839123784312304</c:v>
                </c:pt>
                <c:pt idx="7762" formatCode="General">
                  <c:v>0.538391646770085</c:v>
                </c:pt>
                <c:pt idx="7763" formatCode="General">
                  <c:v>0.53839205571014204</c:v>
                </c:pt>
                <c:pt idx="7764" formatCode="General">
                  <c:v>0.53839246466329205</c:v>
                </c:pt>
                <c:pt idx="7765" formatCode="General">
                  <c:v>0.53839287362953603</c:v>
                </c:pt>
                <c:pt idx="7766" formatCode="General">
                  <c:v>0.53839328260887298</c:v>
                </c:pt>
                <c:pt idx="7767" formatCode="General">
                  <c:v>0.53839369160130301</c:v>
                </c:pt>
                <c:pt idx="7768" formatCode="General">
                  <c:v>0.53839410060682702</c:v>
                </c:pt>
                <c:pt idx="7769" formatCode="General">
                  <c:v>0.538394509625444</c:v>
                </c:pt>
                <c:pt idx="7770" formatCode="General">
                  <c:v>0.53839491865715305</c:v>
                </c:pt>
                <c:pt idx="7771" formatCode="General">
                  <c:v>0.53839532770195597</c:v>
                </c:pt>
                <c:pt idx="7772" formatCode="General">
                  <c:v>0.53839573675985097</c:v>
                </c:pt>
                <c:pt idx="7773" formatCode="General">
                  <c:v>0.53839614583083795</c:v>
                </c:pt>
                <c:pt idx="7774" formatCode="General">
                  <c:v>0.538396554914917</c:v>
                </c:pt>
                <c:pt idx="7775" formatCode="General">
                  <c:v>0.53839696401208903</c:v>
                </c:pt>
                <c:pt idx="7776" formatCode="General">
                  <c:v>0.53839737312235203</c:v>
                </c:pt>
                <c:pt idx="7777" formatCode="General">
                  <c:v>0.538397782245708</c:v>
                </c:pt>
                <c:pt idx="7778" formatCode="General">
                  <c:v>0.53839819138215395</c:v>
                </c:pt>
                <c:pt idx="7779" formatCode="General">
                  <c:v>0.53839860053169197</c:v>
                </c:pt>
                <c:pt idx="7780" formatCode="General">
                  <c:v>0.53839900969432197</c:v>
                </c:pt>
                <c:pt idx="7781" formatCode="General">
                  <c:v>0.53839941887004195</c:v>
                </c:pt>
                <c:pt idx="7782" formatCode="General">
                  <c:v>0.538399828058854</c:v>
                </c:pt>
                <c:pt idx="7783" formatCode="General">
                  <c:v>0.53840023726075603</c:v>
                </c:pt>
                <c:pt idx="7784" formatCode="General">
                  <c:v>0.53840064647574903</c:v>
                </c:pt>
                <c:pt idx="7785" formatCode="General">
                  <c:v>0.53840105570383301</c:v>
                </c:pt>
                <c:pt idx="7786" formatCode="General">
                  <c:v>0.53840146494500596</c:v>
                </c:pt>
                <c:pt idx="7787" formatCode="General">
                  <c:v>0.53840187419926999</c:v>
                </c:pt>
                <c:pt idx="7788" formatCode="General">
                  <c:v>0.538402283466624</c:v>
                </c:pt>
                <c:pt idx="7789" formatCode="General">
                  <c:v>0.53840269274706698</c:v>
                </c:pt>
                <c:pt idx="7790" formatCode="General">
                  <c:v>0.53840310204060005</c:v>
                </c:pt>
                <c:pt idx="7791" formatCode="General">
                  <c:v>0.53840351134722297</c:v>
                </c:pt>
                <c:pt idx="7792" formatCode="General">
                  <c:v>0.53840392066693499</c:v>
                </c:pt>
                <c:pt idx="7793" formatCode="General">
                  <c:v>0.53840432999973598</c:v>
                </c:pt>
                <c:pt idx="7794" formatCode="General">
                  <c:v>0.53840473934562705</c:v>
                </c:pt>
                <c:pt idx="7795" formatCode="General">
                  <c:v>0.53840514870460598</c:v>
                </c:pt>
                <c:pt idx="7796" formatCode="General">
                  <c:v>0.53840555807667401</c:v>
                </c:pt>
                <c:pt idx="7797" formatCode="General">
                  <c:v>0.53840596746183</c:v>
                </c:pt>
                <c:pt idx="7798" formatCode="General">
                  <c:v>0.53840637686007498</c:v>
                </c:pt>
                <c:pt idx="7799" formatCode="General">
                  <c:v>0.53840678627140803</c:v>
                </c:pt>
                <c:pt idx="7800" formatCode="General">
                  <c:v>0.53840719569582896</c:v>
                </c:pt>
                <c:pt idx="7801" formatCode="General">
                  <c:v>0.53840760513333796</c:v>
                </c:pt>
                <c:pt idx="7802" formatCode="General">
                  <c:v>0.53840801458393495</c:v>
                </c:pt>
                <c:pt idx="7803" formatCode="General">
                  <c:v>0.53840842404761902</c:v>
                </c:pt>
                <c:pt idx="7804" formatCode="General">
                  <c:v>0.53840883352438995</c:v>
                </c:pt>
                <c:pt idx="7805" formatCode="General">
                  <c:v>0.53840924301424897</c:v>
                </c:pt>
                <c:pt idx="7806" formatCode="General">
                  <c:v>0.53840965251719497</c:v>
                </c:pt>
                <c:pt idx="7807" formatCode="General">
                  <c:v>0.53841006203322805</c:v>
                </c:pt>
                <c:pt idx="7808" formatCode="General">
                  <c:v>0.538410471562348</c:v>
                </c:pt>
                <c:pt idx="7809" formatCode="General">
                  <c:v>0.53841088110455504</c:v>
                </c:pt>
                <c:pt idx="7810" formatCode="General">
                  <c:v>0.53841129065984705</c:v>
                </c:pt>
                <c:pt idx="7811" formatCode="General">
                  <c:v>0.53841170022822604</c:v>
                </c:pt>
                <c:pt idx="7812" formatCode="General">
                  <c:v>0.53841210980969201</c:v>
                </c:pt>
                <c:pt idx="7813" formatCode="General">
                  <c:v>0.53841251940424295</c:v>
                </c:pt>
                <c:pt idx="7814" formatCode="General">
                  <c:v>0.53841292901187998</c:v>
                </c:pt>
                <c:pt idx="7815" formatCode="General">
                  <c:v>0.53841333863260199</c:v>
                </c:pt>
                <c:pt idx="7816" formatCode="General">
                  <c:v>0.53841374826641097</c:v>
                </c:pt>
                <c:pt idx="7817" formatCode="General">
                  <c:v>0.53841415791330405</c:v>
                </c:pt>
                <c:pt idx="7818" formatCode="General">
                  <c:v>0.53841456757328299</c:v>
                </c:pt>
                <c:pt idx="7819" formatCode="General">
                  <c:v>0.53841497724634602</c:v>
                </c:pt>
                <c:pt idx="7820" formatCode="General">
                  <c:v>0.53841538693249502</c:v>
                </c:pt>
                <c:pt idx="7821" formatCode="General">
                  <c:v>0.53841579663172801</c:v>
                </c:pt>
                <c:pt idx="7822" formatCode="General">
                  <c:v>0.53841620634404597</c:v>
                </c:pt>
                <c:pt idx="7823" formatCode="General">
                  <c:v>0.53841661606944802</c:v>
                </c:pt>
                <c:pt idx="7824" formatCode="General">
                  <c:v>0.53841702580793405</c:v>
                </c:pt>
                <c:pt idx="7825" formatCode="General">
                  <c:v>0.53841743555950505</c:v>
                </c:pt>
                <c:pt idx="7826" formatCode="General">
                  <c:v>0.53841784532415904</c:v>
                </c:pt>
                <c:pt idx="7827" formatCode="General">
                  <c:v>0.538418255101897</c:v>
                </c:pt>
                <c:pt idx="7828" formatCode="General">
                  <c:v>0.53841866489271795</c:v>
                </c:pt>
                <c:pt idx="7829" formatCode="General">
                  <c:v>0.53841907469662298</c:v>
                </c:pt>
                <c:pt idx="7830" formatCode="General">
                  <c:v>0.53841948451361099</c:v>
                </c:pt>
                <c:pt idx="7831" formatCode="General">
                  <c:v>0.53841989434368198</c:v>
                </c:pt>
                <c:pt idx="7832" formatCode="General">
                  <c:v>0.53842030418683595</c:v>
                </c:pt>
                <c:pt idx="7833" formatCode="General">
                  <c:v>0.53842071404307301</c:v>
                </c:pt>
                <c:pt idx="7834" formatCode="General">
                  <c:v>0.53842112391239305</c:v>
                </c:pt>
                <c:pt idx="7835" formatCode="General">
                  <c:v>0.53842153379479496</c:v>
                </c:pt>
                <c:pt idx="7836" formatCode="General">
                  <c:v>0.53842194369027896</c:v>
                </c:pt>
                <c:pt idx="7837" formatCode="General">
                  <c:v>0.53842235359884505</c:v>
                </c:pt>
                <c:pt idx="7838" formatCode="General">
                  <c:v>0.53842276352049301</c:v>
                </c:pt>
                <c:pt idx="7839" formatCode="General">
                  <c:v>0.53842317345522295</c:v>
                </c:pt>
                <c:pt idx="7840" formatCode="General">
                  <c:v>0.53842358340303498</c:v>
                </c:pt>
                <c:pt idx="7841" formatCode="General">
                  <c:v>0.53842399336392799</c:v>
                </c:pt>
                <c:pt idx="7842" formatCode="General">
                  <c:v>0.53842440333790298</c:v>
                </c:pt>
                <c:pt idx="7843" formatCode="General">
                  <c:v>0.53842481332495795</c:v>
                </c:pt>
                <c:pt idx="7844" formatCode="General">
                  <c:v>0.53842522332509501</c:v>
                </c:pt>
                <c:pt idx="7845" formatCode="General">
                  <c:v>0.53842563333831195</c:v>
                </c:pt>
                <c:pt idx="7846" formatCode="General">
                  <c:v>0.53842604336460997</c:v>
                </c:pt>
                <c:pt idx="7847" formatCode="General">
                  <c:v>0.53842645340398898</c:v>
                </c:pt>
                <c:pt idx="7848" formatCode="General">
                  <c:v>0.53842686345644697</c:v>
                </c:pt>
                <c:pt idx="7849" formatCode="General">
                  <c:v>0.53842727352198605</c:v>
                </c:pt>
                <c:pt idx="7850" formatCode="General">
                  <c:v>0.538427683600606</c:v>
                </c:pt>
                <c:pt idx="7851" formatCode="General">
                  <c:v>0.53842809369230404</c:v>
                </c:pt>
                <c:pt idx="7852" formatCode="General">
                  <c:v>0.53842850379708296</c:v>
                </c:pt>
                <c:pt idx="7853" formatCode="General">
                  <c:v>0.53842891391494097</c:v>
                </c:pt>
                <c:pt idx="7854" formatCode="General">
                  <c:v>0.53842932404587895</c:v>
                </c:pt>
                <c:pt idx="7855" formatCode="General">
                  <c:v>0.53842973418989504</c:v>
                </c:pt>
                <c:pt idx="7856" formatCode="General">
                  <c:v>0.53843014434699099</c:v>
                </c:pt>
                <c:pt idx="7857" formatCode="General">
                  <c:v>0.53843055451716604</c:v>
                </c:pt>
                <c:pt idx="7858" formatCode="General">
                  <c:v>0.53843096470041896</c:v>
                </c:pt>
                <c:pt idx="7859" formatCode="General">
                  <c:v>0.53843137489675097</c:v>
                </c:pt>
                <c:pt idx="7860" formatCode="General">
                  <c:v>0.53843178510616096</c:v>
                </c:pt>
                <c:pt idx="7861" formatCode="General">
                  <c:v>0.53843219532865005</c:v>
                </c:pt>
                <c:pt idx="7862" formatCode="General">
                  <c:v>0.53843260556421602</c:v>
                </c:pt>
                <c:pt idx="7863" formatCode="General">
                  <c:v>0.53843301581286096</c:v>
                </c:pt>
                <c:pt idx="7864" formatCode="General">
                  <c:v>0.538433426074583</c:v>
                </c:pt>
                <c:pt idx="7865" formatCode="General">
                  <c:v>0.53843383634938302</c:v>
                </c:pt>
                <c:pt idx="7866" formatCode="General">
                  <c:v>0.53843424663726003</c:v>
                </c:pt>
                <c:pt idx="7867" formatCode="General">
                  <c:v>0.53843465693821502</c:v>
                </c:pt>
                <c:pt idx="7868" formatCode="General">
                  <c:v>0.53843506725224599</c:v>
                </c:pt>
                <c:pt idx="7869" formatCode="General">
                  <c:v>0.53843547757935495</c:v>
                </c:pt>
                <c:pt idx="7870" formatCode="General">
                  <c:v>0.53843588791954</c:v>
                </c:pt>
                <c:pt idx="7871" formatCode="General">
                  <c:v>0.53843629827280204</c:v>
                </c:pt>
                <c:pt idx="7872" formatCode="General">
                  <c:v>0.53843670863914095</c:v>
                </c:pt>
                <c:pt idx="7873" formatCode="General">
                  <c:v>0.53843711901855495</c:v>
                </c:pt>
                <c:pt idx="7874" formatCode="General">
                  <c:v>0.53843752941104595</c:v>
                </c:pt>
                <c:pt idx="7875" formatCode="General">
                  <c:v>0.53843793981661303</c:v>
                </c:pt>
                <c:pt idx="7876" formatCode="General">
                  <c:v>0.53843835023525599</c:v>
                </c:pt>
                <c:pt idx="7877" formatCode="General">
                  <c:v>0.53843876066697405</c:v>
                </c:pt>
                <c:pt idx="7878" formatCode="General">
                  <c:v>0.53843917111176798</c:v>
                </c:pt>
                <c:pt idx="7879" formatCode="General">
                  <c:v>0.538439581569637</c:v>
                </c:pt>
                <c:pt idx="7880" formatCode="General">
                  <c:v>0.53843999204058102</c:v>
                </c:pt>
                <c:pt idx="7881" formatCode="General">
                  <c:v>0.53844040252460001</c:v>
                </c:pt>
                <c:pt idx="7882" formatCode="General">
                  <c:v>0.538440813021694</c:v>
                </c:pt>
                <c:pt idx="7883" formatCode="General">
                  <c:v>0.53844122353186297</c:v>
                </c:pt>
                <c:pt idx="7884" formatCode="General">
                  <c:v>0.53844163405510603</c:v>
                </c:pt>
                <c:pt idx="7885" formatCode="General">
                  <c:v>0.53844204459142397</c:v>
                </c:pt>
                <c:pt idx="7886" formatCode="General">
                  <c:v>0.53844245514081601</c:v>
                </c:pt>
                <c:pt idx="7887" formatCode="General">
                  <c:v>0.53844286570328204</c:v>
                </c:pt>
                <c:pt idx="7888" formatCode="General">
                  <c:v>0.53844327627882105</c:v>
                </c:pt>
                <c:pt idx="7889" formatCode="General">
                  <c:v>0.53844368686743505</c:v>
                </c:pt>
                <c:pt idx="7890" formatCode="General">
                  <c:v>0.53844409746912203</c:v>
                </c:pt>
                <c:pt idx="7891" formatCode="General">
                  <c:v>0.538444508083882</c:v>
                </c:pt>
                <c:pt idx="7892" formatCode="General">
                  <c:v>0.53844491871171496</c:v>
                </c:pt>
                <c:pt idx="7893" formatCode="General">
                  <c:v>0.53844532935262202</c:v>
                </c:pt>
                <c:pt idx="7894" formatCode="General">
                  <c:v>0.53844574000660095</c:v>
                </c:pt>
                <c:pt idx="7895" formatCode="General">
                  <c:v>0.53844615067365298</c:v>
                </c:pt>
                <c:pt idx="7896" formatCode="General">
                  <c:v>0.538446561353778</c:v>
                </c:pt>
                <c:pt idx="7897" formatCode="General">
                  <c:v>0.538446972046975</c:v>
                </c:pt>
                <c:pt idx="7898" formatCode="General">
                  <c:v>0.538447382753245</c:v>
                </c:pt>
                <c:pt idx="7899" formatCode="General">
                  <c:v>0.53844779347258598</c:v>
                </c:pt>
                <c:pt idx="7900" formatCode="General">
                  <c:v>0.53844817852841997</c:v>
                </c:pt>
                <c:pt idx="7901" formatCode="General">
                  <c:v>0.53844848759648301</c:v>
                </c:pt>
                <c:pt idx="7902" formatCode="General">
                  <c:v>0.53844879668054502</c:v>
                </c:pt>
                <c:pt idx="7903" formatCode="General">
                  <c:v>0.53844910578060801</c:v>
                </c:pt>
                <c:pt idx="7904" formatCode="General">
                  <c:v>0.53844941489667097</c:v>
                </c:pt>
                <c:pt idx="7905" formatCode="General">
                  <c:v>0.53844972402873503</c:v>
                </c:pt>
                <c:pt idx="7906" formatCode="General">
                  <c:v>0.53845003317679896</c:v>
                </c:pt>
                <c:pt idx="7907" formatCode="General">
                  <c:v>0.53845034234086597</c:v>
                </c:pt>
                <c:pt idx="7908" formatCode="General">
                  <c:v>0.53845065152093396</c:v>
                </c:pt>
                <c:pt idx="7909" formatCode="General">
                  <c:v>0.53845096071700405</c:v>
                </c:pt>
                <c:pt idx="7910" formatCode="General">
                  <c:v>0.53845126992907699</c:v>
                </c:pt>
                <c:pt idx="7911" formatCode="General">
                  <c:v>0.53845157915715203</c:v>
                </c:pt>
                <c:pt idx="7912" formatCode="General">
                  <c:v>0.53845188840123104</c:v>
                </c:pt>
                <c:pt idx="7913" formatCode="General">
                  <c:v>0.538452054570012</c:v>
                </c:pt>
                <c:pt idx="7914" formatCode="General">
                  <c:v>0.53845213535825498</c:v>
                </c:pt>
                <c:pt idx="7915" formatCode="General">
                  <c:v>0.53845221615838401</c:v>
                </c:pt>
                <c:pt idx="7916" formatCode="General">
                  <c:v>0.53845229697040098</c:v>
                </c:pt>
                <c:pt idx="7917" formatCode="General">
                  <c:v>0.53845237779430499</c:v>
                </c:pt>
                <c:pt idx="7918" formatCode="General">
                  <c:v>0.53845245863009605</c:v>
                </c:pt>
                <c:pt idx="7919" formatCode="General">
                  <c:v>0.53845253947777605</c:v>
                </c:pt>
                <c:pt idx="7920" formatCode="General">
                  <c:v>0.53845262033734498</c:v>
                </c:pt>
                <c:pt idx="7921" formatCode="General">
                  <c:v>0.53845270120880395</c:v>
                </c:pt>
                <c:pt idx="7922" formatCode="General">
                  <c:v>0.53845278209215197</c:v>
                </c:pt>
                <c:pt idx="7923" formatCode="General">
                  <c:v>0.53845286298739004</c:v>
                </c:pt>
                <c:pt idx="7924" formatCode="General">
                  <c:v>0.53845294389451903</c:v>
                </c:pt>
                <c:pt idx="7925" formatCode="General">
                  <c:v>0.53845302481353896</c:v>
                </c:pt>
                <c:pt idx="7926" formatCode="General">
                  <c:v>0.53845310574445104</c:v>
                </c:pt>
                <c:pt idx="7927" formatCode="General">
                  <c:v>0.53845318668725495</c:v>
                </c:pt>
                <c:pt idx="7928" formatCode="General">
                  <c:v>0.538453267641952</c:v>
                </c:pt>
                <c:pt idx="7929" formatCode="General">
                  <c:v>0.53845334860854099</c:v>
                </c:pt>
                <c:pt idx="7930" formatCode="General">
                  <c:v>0.53845342958702402</c:v>
                </c:pt>
                <c:pt idx="7931" formatCode="General">
                  <c:v>0.53845351057740098</c:v>
                </c:pt>
                <c:pt idx="7932" formatCode="General">
                  <c:v>0.53845359157967199</c:v>
                </c:pt>
                <c:pt idx="7933" formatCode="General">
                  <c:v>0.53845367259383803</c:v>
                </c:pt>
                <c:pt idx="7934" formatCode="General">
                  <c:v>0.5384537536199</c:v>
                </c:pt>
                <c:pt idx="7935" formatCode="General">
                  <c:v>0.53845383465785701</c:v>
                </c:pt>
                <c:pt idx="7936" formatCode="General">
                  <c:v>0.53845391570770995</c:v>
                </c:pt>
                <c:pt idx="7937" formatCode="General">
                  <c:v>0.53845399676946004</c:v>
                </c:pt>
                <c:pt idx="7938" formatCode="General">
                  <c:v>0.53845407784310795</c:v>
                </c:pt>
                <c:pt idx="7939" formatCode="General">
                  <c:v>0.538454158928653</c:v>
                </c:pt>
                <c:pt idx="7940" formatCode="General">
                  <c:v>0.53845424002609599</c:v>
                </c:pt>
                <c:pt idx="7941" formatCode="General">
                  <c:v>0.53845432113543701</c:v>
                </c:pt>
                <c:pt idx="7942" formatCode="General">
                  <c:v>0.53845440225667796</c:v>
                </c:pt>
                <c:pt idx="7943" formatCode="General">
                  <c:v>0.53845448338981805</c:v>
                </c:pt>
                <c:pt idx="7944" formatCode="General">
                  <c:v>0.53845456453485796</c:v>
                </c:pt>
                <c:pt idx="7945" formatCode="General">
                  <c:v>0.53845464569179802</c:v>
                </c:pt>
                <c:pt idx="7946" formatCode="General">
                  <c:v>0.538454726860639</c:v>
                </c:pt>
                <c:pt idx="7947" formatCode="General">
                  <c:v>0.53845480804138202</c:v>
                </c:pt>
                <c:pt idx="7948" formatCode="General">
                  <c:v>0.53845488923402596</c:v>
                </c:pt>
                <c:pt idx="7949" formatCode="General">
                  <c:v>0.53845497043857204</c:v>
                </c:pt>
                <c:pt idx="7950" formatCode="General">
                  <c:v>0.53845505165502106</c:v>
                </c:pt>
                <c:pt idx="7951" formatCode="General">
                  <c:v>0.53845513288337399</c:v>
                </c:pt>
                <c:pt idx="7952" formatCode="General">
                  <c:v>0.53845521412362995</c:v>
                </c:pt>
                <c:pt idx="7953" formatCode="General">
                  <c:v>0.53845529537578996</c:v>
                </c:pt>
                <c:pt idx="7954" formatCode="General">
                  <c:v>0.53845537663985399</c:v>
                </c:pt>
                <c:pt idx="7955" formatCode="General">
                  <c:v>0.53845545791582405</c:v>
                </c:pt>
                <c:pt idx="7956" formatCode="General">
                  <c:v>0.53845553920369904</c:v>
                </c:pt>
                <c:pt idx="7957" formatCode="General">
                  <c:v>0.53845562050347995</c:v>
                </c:pt>
                <c:pt idx="7958" formatCode="General">
                  <c:v>0.538455701815168</c:v>
                </c:pt>
                <c:pt idx="7959" formatCode="General">
                  <c:v>0.53845578313876197</c:v>
                </c:pt>
                <c:pt idx="7960" formatCode="General">
                  <c:v>0.53845586447426297</c:v>
                </c:pt>
                <c:pt idx="7961" formatCode="General">
                  <c:v>0.538455945821673</c:v>
                </c:pt>
                <c:pt idx="7962" formatCode="General">
                  <c:v>0.53845602718098995</c:v>
                </c:pt>
                <c:pt idx="7963" formatCode="General">
                  <c:v>0.53845610855221704</c:v>
                </c:pt>
                <c:pt idx="7964" formatCode="General">
                  <c:v>0.53845618993535205</c:v>
                </c:pt>
                <c:pt idx="7965" formatCode="General">
                  <c:v>0.53845627133039697</c:v>
                </c:pt>
                <c:pt idx="7966" formatCode="General">
                  <c:v>0.53845635273735204</c:v>
                </c:pt>
                <c:pt idx="7967" formatCode="General">
                  <c:v>0.53845643415621802</c:v>
                </c:pt>
                <c:pt idx="7968" formatCode="General">
                  <c:v>0.53845651558699503</c:v>
                </c:pt>
                <c:pt idx="7969" formatCode="General">
                  <c:v>0.53845659702968296</c:v>
                </c:pt>
                <c:pt idx="7970" formatCode="General">
                  <c:v>0.53845667848428302</c:v>
                </c:pt>
                <c:pt idx="7971" formatCode="General">
                  <c:v>0.53845675995079501</c:v>
                </c:pt>
                <c:pt idx="7972" formatCode="General">
                  <c:v>0.53845684142922101</c:v>
                </c:pt>
                <c:pt idx="7973" formatCode="General">
                  <c:v>0.53845692291955904</c:v>
                </c:pt>
                <c:pt idx="7974" formatCode="General">
                  <c:v>0.53845700442181199</c:v>
                </c:pt>
                <c:pt idx="7975" formatCode="General">
                  <c:v>0.53845708593597896</c:v>
                </c:pt>
                <c:pt idx="7976" formatCode="General">
                  <c:v>0.53845716746205996</c:v>
                </c:pt>
                <c:pt idx="7977" formatCode="General">
                  <c:v>0.53845724900005598</c:v>
                </c:pt>
                <c:pt idx="7978" formatCode="General">
                  <c:v>0.53845733054996903</c:v>
                </c:pt>
                <c:pt idx="7979" formatCode="General">
                  <c:v>0.53845741211179698</c:v>
                </c:pt>
                <c:pt idx="7980" formatCode="General">
                  <c:v>0.53845749368554197</c:v>
                </c:pt>
                <c:pt idx="7981" formatCode="General">
                  <c:v>0.53845757527120297</c:v>
                </c:pt>
                <c:pt idx="7982" formatCode="General">
                  <c:v>0.538457656868783</c:v>
                </c:pt>
                <c:pt idx="7983" formatCode="General">
                  <c:v>0.53845773847828005</c:v>
                </c:pt>
                <c:pt idx="7984" formatCode="General">
                  <c:v>0.53845782009969601</c:v>
                </c:pt>
                <c:pt idx="7985" formatCode="General">
                  <c:v>0.53845790173302999</c:v>
                </c:pt>
                <c:pt idx="7986" formatCode="General">
                  <c:v>0.53845798337828399</c:v>
                </c:pt>
                <c:pt idx="7987" formatCode="General">
                  <c:v>0.53845806503545701</c:v>
                </c:pt>
                <c:pt idx="7988" formatCode="General">
                  <c:v>0.53845814670455105</c:v>
                </c:pt>
                <c:pt idx="7989" formatCode="General">
                  <c:v>0.53845822838556601</c:v>
                </c:pt>
                <c:pt idx="7990" formatCode="General">
                  <c:v>0.53845831007850098</c:v>
                </c:pt>
                <c:pt idx="7991" formatCode="General">
                  <c:v>0.53845839178335897</c:v>
                </c:pt>
                <c:pt idx="7992" formatCode="General">
                  <c:v>0.53845847350013798</c:v>
                </c:pt>
                <c:pt idx="7993" formatCode="General">
                  <c:v>0.53845855522884001</c:v>
                </c:pt>
                <c:pt idx="7994" formatCode="General">
                  <c:v>0.53845863696946406</c:v>
                </c:pt>
                <c:pt idx="7995" formatCode="General">
                  <c:v>0.53845871872201301</c:v>
                </c:pt>
                <c:pt idx="7996" formatCode="General">
                  <c:v>0.53845880048648498</c:v>
                </c:pt>
                <c:pt idx="7997" formatCode="General">
                  <c:v>0.53845888226288197</c:v>
                </c:pt>
                <c:pt idx="7998" formatCode="General">
                  <c:v>0.53845896405120297</c:v>
                </c:pt>
                <c:pt idx="7999" formatCode="General">
                  <c:v>0.53845904585144999</c:v>
                </c:pt>
                <c:pt idx="8000" formatCode="General">
                  <c:v>0.53845912766362303</c:v>
                </c:pt>
                <c:pt idx="8001" formatCode="General">
                  <c:v>0.53845920948772197</c:v>
                </c:pt>
                <c:pt idx="8002" formatCode="General">
                  <c:v>0.53845929132374803</c:v>
                </c:pt>
                <c:pt idx="8003" formatCode="General">
                  <c:v>0.53845937317170001</c:v>
                </c:pt>
                <c:pt idx="8004" formatCode="General">
                  <c:v>0.53845945503158099</c:v>
                </c:pt>
                <c:pt idx="8005" formatCode="General">
                  <c:v>0.53845953690338899</c:v>
                </c:pt>
                <c:pt idx="8006" formatCode="General">
                  <c:v>0.538459618787126</c:v>
                </c:pt>
                <c:pt idx="8007" formatCode="General">
                  <c:v>0.53845970068279203</c:v>
                </c:pt>
                <c:pt idx="8008" formatCode="General">
                  <c:v>0.53845978259038796</c:v>
                </c:pt>
                <c:pt idx="8009" formatCode="General">
                  <c:v>0.53845986450991301</c:v>
                </c:pt>
                <c:pt idx="8010" formatCode="General">
                  <c:v>0.53845994644136896</c:v>
                </c:pt>
                <c:pt idx="8011" formatCode="General">
                  <c:v>0.53846002838475604</c:v>
                </c:pt>
                <c:pt idx="8012" formatCode="General">
                  <c:v>0.53846011034007402</c:v>
                </c:pt>
                <c:pt idx="8013" formatCode="General">
                  <c:v>0.538460192307323</c:v>
                </c:pt>
                <c:pt idx="8014" formatCode="General">
                  <c:v>0.538460274286506</c:v>
                </c:pt>
                <c:pt idx="8015" formatCode="General">
                  <c:v>0.53846035627762001</c:v>
                </c:pt>
                <c:pt idx="8016" formatCode="General">
                  <c:v>0.53846043828066803</c:v>
                </c:pt>
                <c:pt idx="8017" formatCode="General">
                  <c:v>0.53846052029564995</c:v>
                </c:pt>
                <c:pt idx="8018" formatCode="General">
                  <c:v>0.53846060232256499</c:v>
                </c:pt>
                <c:pt idx="8019" formatCode="General">
                  <c:v>0.53846068436141603</c:v>
                </c:pt>
                <c:pt idx="8020" formatCode="General">
                  <c:v>0.53846076641220098</c:v>
                </c:pt>
                <c:pt idx="8021" formatCode="General">
                  <c:v>0.53846084847492204</c:v>
                </c:pt>
                <c:pt idx="8022" formatCode="General">
                  <c:v>0.538460930549578</c:v>
                </c:pt>
                <c:pt idx="8023" formatCode="General">
                  <c:v>0.53846101263617097</c:v>
                </c:pt>
                <c:pt idx="8024" formatCode="General">
                  <c:v>0.53846109473470105</c:v>
                </c:pt>
                <c:pt idx="8025" formatCode="General">
                  <c:v>0.53846117684516803</c:v>
                </c:pt>
                <c:pt idx="8026" formatCode="General">
                  <c:v>0.53846125896757302</c:v>
                </c:pt>
                <c:pt idx="8027" formatCode="General">
                  <c:v>0.53846134110191701</c:v>
                </c:pt>
                <c:pt idx="8028" formatCode="General">
                  <c:v>0.53846142324819801</c:v>
                </c:pt>
                <c:pt idx="8029" formatCode="General">
                  <c:v>0.53846150540642002</c:v>
                </c:pt>
                <c:pt idx="8030" formatCode="General">
                  <c:v>0.53846158757658003</c:v>
                </c:pt>
                <c:pt idx="8031" formatCode="General">
                  <c:v>0.53846166975868104</c:v>
                </c:pt>
                <c:pt idx="8032" formatCode="General">
                  <c:v>0.53846175195272294</c:v>
                </c:pt>
                <c:pt idx="8033" formatCode="General">
                  <c:v>0.53846183415870497</c:v>
                </c:pt>
                <c:pt idx="8034" formatCode="General">
                  <c:v>0.53846191637662899</c:v>
                </c:pt>
                <c:pt idx="8035" formatCode="General">
                  <c:v>0.53846199860649502</c:v>
                </c:pt>
                <c:pt idx="8036" formatCode="General">
                  <c:v>0.53846208084830305</c:v>
                </c:pt>
                <c:pt idx="8037" formatCode="General">
                  <c:v>0.53846216310205397</c:v>
                </c:pt>
                <c:pt idx="8038" formatCode="General">
                  <c:v>0.538462245367748</c:v>
                </c:pt>
                <c:pt idx="8039" formatCode="General">
                  <c:v>0.53846216395991398</c:v>
                </c:pt>
                <c:pt idx="8040" formatCode="General">
                  <c:v>0.53846212954116102</c:v>
                </c:pt>
                <c:pt idx="8041" formatCode="General">
                  <c:v>0.53846222630053298</c:v>
                </c:pt>
                <c:pt idx="8042" formatCode="General">
                  <c:v>0.53846232309159003</c:v>
                </c:pt>
                <c:pt idx="8043" formatCode="General">
                  <c:v>0.53846241991433297</c:v>
                </c:pt>
                <c:pt idx="8044" formatCode="General">
                  <c:v>0.538462516768764</c:v>
                </c:pt>
                <c:pt idx="8045" formatCode="General">
                  <c:v>0.538462617681008</c:v>
                </c:pt>
                <c:pt idx="8046" formatCode="General">
                  <c:v>0.53846271958357905</c:v>
                </c:pt>
                <c:pt idx="8047" formatCode="General">
                  <c:v>0.53846282152053404</c:v>
                </c:pt>
                <c:pt idx="8048" formatCode="General">
                  <c:v>0.53846292349187197</c:v>
                </c:pt>
                <c:pt idx="8049" formatCode="General">
                  <c:v>0.53846302549759695</c:v>
                </c:pt>
                <c:pt idx="8050" formatCode="General">
                  <c:v>0.53846312753770897</c:v>
                </c:pt>
                <c:pt idx="8051" formatCode="General">
                  <c:v>0.53846322961221005</c:v>
                </c:pt>
                <c:pt idx="8052" formatCode="General">
                  <c:v>0.53846333172110195</c:v>
                </c:pt>
                <c:pt idx="8053" formatCode="General">
                  <c:v>0.538463433864385</c:v>
                </c:pt>
                <c:pt idx="8054" formatCode="General">
                  <c:v>0.53846353604206099</c:v>
                </c:pt>
                <c:pt idx="8055" formatCode="General">
                  <c:v>0.53846363825413301</c:v>
                </c:pt>
                <c:pt idx="8056" formatCode="General">
                  <c:v>0.53846374050060097</c:v>
                </c:pt>
                <c:pt idx="8057" formatCode="General">
                  <c:v>0.53846384278146597</c:v>
                </c:pt>
                <c:pt idx="8058" formatCode="General">
                  <c:v>0.53846394509673001</c:v>
                </c:pt>
                <c:pt idx="8059" formatCode="General">
                  <c:v>0.53846404744639498</c:v>
                </c:pt>
                <c:pt idx="8060" formatCode="General">
                  <c:v>0.53846414983046198</c:v>
                </c:pt>
                <c:pt idx="8061" formatCode="General">
                  <c:v>0.53846425224893302</c:v>
                </c:pt>
                <c:pt idx="8062" formatCode="General">
                  <c:v>0.53846435470180898</c:v>
                </c:pt>
                <c:pt idx="8063" formatCode="General">
                  <c:v>0.53846445718909097</c:v>
                </c:pt>
                <c:pt idx="8064" formatCode="General">
                  <c:v>0.538464559710782</c:v>
                </c:pt>
                <c:pt idx="8065" formatCode="General">
                  <c:v>0.53846466226688205</c:v>
                </c:pt>
                <c:pt idx="8066" formatCode="General">
                  <c:v>0.53846476485739203</c:v>
                </c:pt>
                <c:pt idx="8067" formatCode="General">
                  <c:v>0.53846486748231603</c:v>
                </c:pt>
                <c:pt idx="8068" formatCode="General">
                  <c:v>0.53846497014165196</c:v>
                </c:pt>
                <c:pt idx="8069" formatCode="General">
                  <c:v>0.53846507283540501</c:v>
                </c:pt>
                <c:pt idx="8070" formatCode="General">
                  <c:v>0.53846517556357398</c:v>
                </c:pt>
                <c:pt idx="8071" formatCode="General">
                  <c:v>0.53846527832616098</c:v>
                </c:pt>
                <c:pt idx="8072" formatCode="General">
                  <c:v>0.538465381123169</c:v>
                </c:pt>
                <c:pt idx="8073" formatCode="General">
                  <c:v>0.53846548395459704</c:v>
                </c:pt>
                <c:pt idx="8074" formatCode="General">
                  <c:v>0.53846558682044798</c:v>
                </c:pt>
                <c:pt idx="8075" formatCode="General">
                  <c:v>0.53846568972072295</c:v>
                </c:pt>
                <c:pt idx="8076" formatCode="General">
                  <c:v>0.53846579265542405</c:v>
                </c:pt>
                <c:pt idx="8077" formatCode="General">
                  <c:v>0.53846589562455205</c:v>
                </c:pt>
                <c:pt idx="8078" formatCode="General">
                  <c:v>0.53846599862810796</c:v>
                </c:pt>
                <c:pt idx="8079" formatCode="General">
                  <c:v>0.53846610166609499</c:v>
                </c:pt>
                <c:pt idx="8080" formatCode="General">
                  <c:v>0.53846620473851303</c:v>
                </c:pt>
                <c:pt idx="8081" formatCode="General">
                  <c:v>0.53846630784536298</c:v>
                </c:pt>
                <c:pt idx="8082" formatCode="General">
                  <c:v>0.53846641098664905</c:v>
                </c:pt>
                <c:pt idx="8083" formatCode="General">
                  <c:v>0.53846651416237001</c:v>
                </c:pt>
                <c:pt idx="8084" formatCode="General">
                  <c:v>0.53846661737252799</c:v>
                </c:pt>
                <c:pt idx="8085" formatCode="General">
                  <c:v>0.53846672061712597</c:v>
                </c:pt>
                <c:pt idx="8086" formatCode="General">
                  <c:v>0.53846682389616296</c:v>
                </c:pt>
                <c:pt idx="8087" formatCode="General">
                  <c:v>0.53846692720964195</c:v>
                </c:pt>
                <c:pt idx="8088" formatCode="General">
                  <c:v>0.53846703055756495</c:v>
                </c:pt>
                <c:pt idx="8089" formatCode="General">
                  <c:v>0.53846713393993195</c:v>
                </c:pt>
                <c:pt idx="8090" formatCode="General">
                  <c:v>0.53846723735674495</c:v>
                </c:pt>
                <c:pt idx="8091" formatCode="General">
                  <c:v>0.53846734080800596</c:v>
                </c:pt>
                <c:pt idx="8092" formatCode="General">
                  <c:v>0.53846744429371596</c:v>
                </c:pt>
                <c:pt idx="8093" formatCode="General">
                  <c:v>0.53846754781387696</c:v>
                </c:pt>
                <c:pt idx="8094" formatCode="General">
                  <c:v>0.53846765136848895</c:v>
                </c:pt>
                <c:pt idx="8095" formatCode="General">
                  <c:v>0.53846775495755494</c:v>
                </c:pt>
                <c:pt idx="8096" formatCode="General">
                  <c:v>0.53846785858107604</c:v>
                </c:pt>
                <c:pt idx="8097" formatCode="General">
                  <c:v>0.53846796223905402</c:v>
                </c:pt>
                <c:pt idx="8098" formatCode="General">
                  <c:v>0.53846806593148899</c:v>
                </c:pt>
                <c:pt idx="8099" formatCode="General">
                  <c:v>0.53846816965838395</c:v>
                </c:pt>
                <c:pt idx="8100" formatCode="General">
                  <c:v>0.53846827341973902</c:v>
                </c:pt>
                <c:pt idx="8101" formatCode="General">
                  <c:v>0.53846837721555696</c:v>
                </c:pt>
                <c:pt idx="8102" formatCode="General">
                  <c:v>0.538468481045838</c:v>
                </c:pt>
                <c:pt idx="8103" formatCode="General">
                  <c:v>0.53846858491058502</c:v>
                </c:pt>
                <c:pt idx="8104" formatCode="General">
                  <c:v>0.53846868880979804</c:v>
                </c:pt>
                <c:pt idx="8105" formatCode="General">
                  <c:v>0.53846879274347903</c:v>
                </c:pt>
                <c:pt idx="8106" formatCode="General">
                  <c:v>0.53846889671163001</c:v>
                </c:pt>
                <c:pt idx="8107" formatCode="General">
                  <c:v>0.53846900071425197</c:v>
                </c:pt>
                <c:pt idx="8108" formatCode="General">
                  <c:v>0.53846910475134702</c:v>
                </c:pt>
                <c:pt idx="8109" formatCode="General">
                  <c:v>0.53846920882291505</c:v>
                </c:pt>
                <c:pt idx="8110" formatCode="General">
                  <c:v>0.53846931292895905</c:v>
                </c:pt>
                <c:pt idx="8111" formatCode="General">
                  <c:v>0.53846941706948004</c:v>
                </c:pt>
                <c:pt idx="8112" formatCode="General">
                  <c:v>0.538469521244479</c:v>
                </c:pt>
                <c:pt idx="8113" formatCode="General">
                  <c:v>0.53846962545395805</c:v>
                </c:pt>
                <c:pt idx="8114" formatCode="General">
                  <c:v>0.53846972969791895</c:v>
                </c:pt>
                <c:pt idx="8115" formatCode="General">
                  <c:v>0.53846983397636194</c:v>
                </c:pt>
                <c:pt idx="8116" formatCode="General">
                  <c:v>0.53846993828928902</c:v>
                </c:pt>
                <c:pt idx="8117" formatCode="General">
                  <c:v>0.53847004263670295</c:v>
                </c:pt>
                <c:pt idx="8118" formatCode="General">
                  <c:v>0.53847014701860296</c:v>
                </c:pt>
                <c:pt idx="8119" formatCode="General">
                  <c:v>0.53847025143499205</c:v>
                </c:pt>
                <c:pt idx="8120" formatCode="General">
                  <c:v>0.538470355885871</c:v>
                </c:pt>
                <c:pt idx="8121" formatCode="General">
                  <c:v>0.53847046037124102</c:v>
                </c:pt>
                <c:pt idx="8122" formatCode="General">
                  <c:v>0.53847056489110501</c:v>
                </c:pt>
                <c:pt idx="8123" formatCode="General">
                  <c:v>0.53847066944546296</c:v>
                </c:pt>
                <c:pt idx="8124" formatCode="General">
                  <c:v>0.53847077403431698</c:v>
                </c:pt>
                <c:pt idx="8125" formatCode="General">
                  <c:v>0.53847087865766796</c:v>
                </c:pt>
                <c:pt idx="8126" formatCode="General">
                  <c:v>0.53847098331551801</c:v>
                </c:pt>
                <c:pt idx="8127" formatCode="General">
                  <c:v>0.53847108800786903</c:v>
                </c:pt>
                <c:pt idx="8128" formatCode="General">
                  <c:v>0.53847119273472099</c:v>
                </c:pt>
                <c:pt idx="8129" formatCode="General">
                  <c:v>0.53847129749607703</c:v>
                </c:pt>
                <c:pt idx="8130" formatCode="General">
                  <c:v>0.53847140229193702</c:v>
                </c:pt>
                <c:pt idx="8131" formatCode="General">
                  <c:v>0.53847150712230396</c:v>
                </c:pt>
                <c:pt idx="8132" formatCode="General">
                  <c:v>0.53847161198717797</c:v>
                </c:pt>
                <c:pt idx="8133" formatCode="General">
                  <c:v>0.53847171688656104</c:v>
                </c:pt>
                <c:pt idx="8134" formatCode="General">
                  <c:v>0.53847182182045505</c:v>
                </c:pt>
                <c:pt idx="8135" formatCode="General">
                  <c:v>0.53847192678886102</c:v>
                </c:pt>
                <c:pt idx="8136" formatCode="General">
                  <c:v>0.53847203179178005</c:v>
                </c:pt>
                <c:pt idx="8137" formatCode="General">
                  <c:v>0.53847213682921402</c:v>
                </c:pt>
                <c:pt idx="8138" formatCode="General">
                  <c:v>0.53847224190116505</c:v>
                </c:pt>
                <c:pt idx="8139" formatCode="General">
                  <c:v>0.53847234700763402</c:v>
                </c:pt>
                <c:pt idx="8140" formatCode="General">
                  <c:v>0.53847245214862205</c:v>
                </c:pt>
                <c:pt idx="8141" formatCode="General">
                  <c:v>0.53847255732413002</c:v>
                </c:pt>
                <c:pt idx="8142" formatCode="General">
                  <c:v>0.53847266253416104</c:v>
                </c:pt>
                <c:pt idx="8143" formatCode="General">
                  <c:v>0.538472767778716</c:v>
                </c:pt>
                <c:pt idx="8144" formatCode="General">
                  <c:v>0.53847287305779601</c:v>
                </c:pt>
                <c:pt idx="8145" formatCode="General">
                  <c:v>0.53847297837140196</c:v>
                </c:pt>
                <c:pt idx="8146" formatCode="General">
                  <c:v>0.53847308371953695</c:v>
                </c:pt>
                <c:pt idx="8147" formatCode="General">
                  <c:v>0.53847318910220099</c:v>
                </c:pt>
                <c:pt idx="8148" formatCode="General">
                  <c:v>0.53847329451939596</c:v>
                </c:pt>
                <c:pt idx="8149" formatCode="General">
                  <c:v>0.53847339997112398</c:v>
                </c:pt>
                <c:pt idx="8150" formatCode="General">
                  <c:v>0.53847350545738604</c:v>
                </c:pt>
                <c:pt idx="8151" formatCode="General">
                  <c:v>0.53847361097818303</c:v>
                </c:pt>
                <c:pt idx="8152" formatCode="General">
                  <c:v>0.53847371653351706</c:v>
                </c:pt>
                <c:pt idx="8153" formatCode="General">
                  <c:v>0.53847382212338901</c:v>
                </c:pt>
                <c:pt idx="8154" formatCode="General">
                  <c:v>0.53847392774780101</c:v>
                </c:pt>
                <c:pt idx="8155" formatCode="General">
                  <c:v>0.53847403340675404</c:v>
                </c:pt>
                <c:pt idx="8156" formatCode="General">
                  <c:v>0.53847413910024999</c:v>
                </c:pt>
                <c:pt idx="8157" formatCode="General">
                  <c:v>0.53847424482829098</c:v>
                </c:pt>
                <c:pt idx="8158" formatCode="General">
                  <c:v>0.53847435059087601</c:v>
                </c:pt>
                <c:pt idx="8159" formatCode="General">
                  <c:v>0.53847445638800895</c:v>
                </c:pt>
                <c:pt idx="8160" formatCode="General">
                  <c:v>0.53847456221969103</c:v>
                </c:pt>
                <c:pt idx="8161" formatCode="General">
                  <c:v>0.53847466808592204</c:v>
                </c:pt>
                <c:pt idx="8162" formatCode="General">
                  <c:v>0.53847477398670496</c:v>
                </c:pt>
                <c:pt idx="8163" formatCode="General">
                  <c:v>0.53847487992204102</c:v>
                </c:pt>
                <c:pt idx="8164" formatCode="General">
                  <c:v>0.53847498589193199</c:v>
                </c:pt>
                <c:pt idx="8165" formatCode="General">
                  <c:v>0.53847509189637799</c:v>
                </c:pt>
                <c:pt idx="8166" formatCode="General">
                  <c:v>0.53847519793538101</c:v>
                </c:pt>
                <c:pt idx="8167" formatCode="General">
                  <c:v>0.53847530400894295</c:v>
                </c:pt>
                <c:pt idx="8168" formatCode="General">
                  <c:v>0.53847541011706601</c:v>
                </c:pt>
                <c:pt idx="8169" formatCode="General">
                  <c:v>0.53847551625974999</c:v>
                </c:pt>
                <c:pt idx="8170" formatCode="General">
                  <c:v>0.53847562243699698</c:v>
                </c:pt>
                <c:pt idx="8171" formatCode="General">
                  <c:v>0.53847572864880899</c:v>
                </c:pt>
                <c:pt idx="8172" formatCode="General">
                  <c:v>0.53847583489518702</c:v>
                </c:pt>
                <c:pt idx="8173" formatCode="General">
                  <c:v>0.53847594117613196</c:v>
                </c:pt>
                <c:pt idx="8174" formatCode="General">
                  <c:v>0.53847604749164701</c:v>
                </c:pt>
                <c:pt idx="8175" formatCode="General">
                  <c:v>0.53847615384173197</c:v>
                </c:pt>
                <c:pt idx="8176" formatCode="General">
                  <c:v>0.53847626022638795</c:v>
                </c:pt>
                <c:pt idx="8177" formatCode="General">
                  <c:v>0.53847636664561804</c:v>
                </c:pt>
                <c:pt idx="8178" formatCode="General">
                  <c:v>0.53847647309942304</c:v>
                </c:pt>
                <c:pt idx="8179" formatCode="General">
                  <c:v>0.53847657958780504</c:v>
                </c:pt>
                <c:pt idx="8180" formatCode="General">
                  <c:v>0.53847668611076305</c:v>
                </c:pt>
                <c:pt idx="8181" formatCode="General">
                  <c:v>0.53847679266830195</c:v>
                </c:pt>
                <c:pt idx="8182" formatCode="General">
                  <c:v>0.53847689926041997</c:v>
                </c:pt>
                <c:pt idx="8183" formatCode="General">
                  <c:v>0.538477005887121</c:v>
                </c:pt>
                <c:pt idx="8184" formatCode="General">
                  <c:v>0.53847711254840602</c:v>
                </c:pt>
                <c:pt idx="8185" formatCode="General">
                  <c:v>0.53847721924427505</c:v>
                </c:pt>
                <c:pt idx="8186" formatCode="General">
                  <c:v>0.53847732597473097</c:v>
                </c:pt>
                <c:pt idx="8187" formatCode="General">
                  <c:v>0.538477432739775</c:v>
                </c:pt>
                <c:pt idx="8188" formatCode="General">
                  <c:v>0.53847753953940802</c:v>
                </c:pt>
                <c:pt idx="8189" formatCode="General">
                  <c:v>0.53847764637363205</c:v>
                </c:pt>
                <c:pt idx="8190" formatCode="General">
                  <c:v>0.53847775324244795</c:v>
                </c:pt>
                <c:pt idx="8191" formatCode="General">
                  <c:v>0.53847786014585797</c:v>
                </c:pt>
                <c:pt idx="8192" formatCode="General">
                  <c:v>0.53847796708386397</c:v>
                </c:pt>
                <c:pt idx="8193" formatCode="General">
                  <c:v>0.53847807405646597</c:v>
                </c:pt>
                <c:pt idx="8194" formatCode="General">
                  <c:v>0.53847818106366596</c:v>
                </c:pt>
                <c:pt idx="8195" formatCode="General">
                  <c:v>0.53847828810546605</c:v>
                </c:pt>
                <c:pt idx="8196" formatCode="General">
                  <c:v>0.53847839518186602</c:v>
                </c:pt>
                <c:pt idx="8197" formatCode="General">
                  <c:v>0.53847850229286998</c:v>
                </c:pt>
                <c:pt idx="8198" formatCode="General">
                  <c:v>0.53847860943847703</c:v>
                </c:pt>
                <c:pt idx="8199" formatCode="General">
                  <c:v>0.53847871661868896</c:v>
                </c:pt>
                <c:pt idx="8200" formatCode="General">
                  <c:v>0.53847882383350898</c:v>
                </c:pt>
                <c:pt idx="8201" formatCode="General">
                  <c:v>0.53847893108293698</c:v>
                </c:pt>
                <c:pt idx="8202" formatCode="General">
                  <c:v>0.53847903836697397</c:v>
                </c:pt>
                <c:pt idx="8203" formatCode="General">
                  <c:v>0.53847914568562305</c:v>
                </c:pt>
                <c:pt idx="8204" formatCode="General">
                  <c:v>0.538479253038884</c:v>
                </c:pt>
                <c:pt idx="8205" formatCode="General">
                  <c:v>0.53847936042676003</c:v>
                </c:pt>
                <c:pt idx="8206" formatCode="General">
                  <c:v>0.53847946784925205</c:v>
                </c:pt>
                <c:pt idx="8207" formatCode="General">
                  <c:v>0.53847957530636004</c:v>
                </c:pt>
                <c:pt idx="8208" formatCode="General">
                  <c:v>0.538479682798087</c:v>
                </c:pt>
                <c:pt idx="8209" formatCode="General">
                  <c:v>0.53847979032443305</c:v>
                </c:pt>
                <c:pt idx="8210" formatCode="General">
                  <c:v>0.53847989788540196</c:v>
                </c:pt>
                <c:pt idx="8211" formatCode="General">
                  <c:v>0.53848000548099295</c:v>
                </c:pt>
                <c:pt idx="8212" formatCode="General">
                  <c:v>0.53848011311120803</c:v>
                </c:pt>
                <c:pt idx="8213" formatCode="General">
                  <c:v>0.53848022077604896</c:v>
                </c:pt>
                <c:pt idx="8214" formatCode="General">
                  <c:v>0.53848032847551797</c:v>
                </c:pt>
                <c:pt idx="8215" formatCode="General">
                  <c:v>0.53848043620961505</c:v>
                </c:pt>
                <c:pt idx="8216" formatCode="General">
                  <c:v>0.538480543978342</c:v>
                </c:pt>
                <c:pt idx="8217" formatCode="General">
                  <c:v>0.53848065178170101</c:v>
                </c:pt>
                <c:pt idx="8218" formatCode="General">
                  <c:v>0.53848075961969299</c:v>
                </c:pt>
                <c:pt idx="8219" formatCode="General">
                  <c:v>0.53848086749231905</c:v>
                </c:pt>
                <c:pt idx="8220" formatCode="General">
                  <c:v>0.53848097539958195</c:v>
                </c:pt>
                <c:pt idx="8221" formatCode="General">
                  <c:v>0.53848108334148204</c:v>
                </c:pt>
                <c:pt idx="8222" formatCode="General">
                  <c:v>0.53848119131801997</c:v>
                </c:pt>
                <c:pt idx="8223" formatCode="General">
                  <c:v>0.53848129932919897</c:v>
                </c:pt>
                <c:pt idx="8224" formatCode="General">
                  <c:v>0.53848140737502004</c:v>
                </c:pt>
                <c:pt idx="8225" formatCode="General">
                  <c:v>0.53848151545548395</c:v>
                </c:pt>
                <c:pt idx="8226" formatCode="General">
                  <c:v>0.53848162357059304</c:v>
                </c:pt>
                <c:pt idx="8227" formatCode="General">
                  <c:v>0.53848173172034797</c:v>
                </c:pt>
                <c:pt idx="8228" formatCode="General">
                  <c:v>0.53848183990474996</c:v>
                </c:pt>
                <c:pt idx="8229" formatCode="General">
                  <c:v>0.53848194812380201</c:v>
                </c:pt>
                <c:pt idx="8230" formatCode="General">
                  <c:v>0.53848205637750401</c:v>
                </c:pt>
                <c:pt idx="8231" formatCode="General">
                  <c:v>0.53848216466585797</c:v>
                </c:pt>
                <c:pt idx="8232" formatCode="General">
                  <c:v>0.53848227298886497</c:v>
                </c:pt>
                <c:pt idx="8233" formatCode="General">
                  <c:v>0.53848238134652804</c:v>
                </c:pt>
                <c:pt idx="8234" formatCode="General">
                  <c:v>0.53848248973884605</c:v>
                </c:pt>
                <c:pt idx="8235" formatCode="General">
                  <c:v>0.538482598165822</c:v>
                </c:pt>
                <c:pt idx="8236" formatCode="General">
                  <c:v>0.53848270662745801</c:v>
                </c:pt>
                <c:pt idx="8237" formatCode="General">
                  <c:v>0.53848281512375396</c:v>
                </c:pt>
                <c:pt idx="8238" formatCode="General">
                  <c:v>0.53848292365471295</c:v>
                </c:pt>
                <c:pt idx="8239" formatCode="General">
                  <c:v>0.538483032220335</c:v>
                </c:pt>
                <c:pt idx="8240" formatCode="General">
                  <c:v>0.53848314082062199</c:v>
                </c:pt>
                <c:pt idx="8241" formatCode="General">
                  <c:v>0.53848324945557502</c:v>
                </c:pt>
                <c:pt idx="8242" formatCode="General">
                  <c:v>0.53848335812519699</c:v>
                </c:pt>
                <c:pt idx="8243" formatCode="General">
                  <c:v>0.538483466829487</c:v>
                </c:pt>
                <c:pt idx="8244" formatCode="General">
                  <c:v>0.53848357556844895</c:v>
                </c:pt>
                <c:pt idx="8245" formatCode="General">
                  <c:v>0.53848368434208305</c:v>
                </c:pt>
                <c:pt idx="8246" formatCode="General">
                  <c:v>0.53848379315039097</c:v>
                </c:pt>
                <c:pt idx="8247" formatCode="General">
                  <c:v>0.53848390199337404</c:v>
                </c:pt>
                <c:pt idx="8248" formatCode="General">
                  <c:v>0.53848401087103304</c:v>
                </c:pt>
                <c:pt idx="8249" formatCode="General">
                  <c:v>0.53848411978337096</c:v>
                </c:pt>
                <c:pt idx="8250" formatCode="General">
                  <c:v>0.53848422873038804</c:v>
                </c:pt>
                <c:pt idx="8251" formatCode="General">
                  <c:v>0.53848433771208604</c:v>
                </c:pt>
                <c:pt idx="8252" formatCode="General">
                  <c:v>0.53848444672846696</c:v>
                </c:pt>
                <c:pt idx="8253" formatCode="General">
                  <c:v>0.53848455577953103</c:v>
                </c:pt>
                <c:pt idx="8254" formatCode="General">
                  <c:v>0.53848466486528102</c:v>
                </c:pt>
                <c:pt idx="8255" formatCode="General">
                  <c:v>0.53848477398571704</c:v>
                </c:pt>
                <c:pt idx="8256" formatCode="General">
                  <c:v>0.53848488314084197</c:v>
                </c:pt>
                <c:pt idx="8257" formatCode="General">
                  <c:v>0.53848499233065705</c:v>
                </c:pt>
                <c:pt idx="8258" formatCode="General">
                  <c:v>0.53848510155516305</c:v>
                </c:pt>
                <c:pt idx="8259" formatCode="General">
                  <c:v>0.53848521081436096</c:v>
                </c:pt>
                <c:pt idx="8260" formatCode="General">
                  <c:v>0.53848532010825301</c:v>
                </c:pt>
                <c:pt idx="8261" formatCode="General">
                  <c:v>0.53848542943684097</c:v>
                </c:pt>
                <c:pt idx="8262" formatCode="General">
                  <c:v>0.53848553880012595</c:v>
                </c:pt>
                <c:pt idx="8263" formatCode="General">
                  <c:v>0.53848564819810896</c:v>
                </c:pt>
                <c:pt idx="8264" formatCode="General">
                  <c:v>0.53848575763079298</c:v>
                </c:pt>
                <c:pt idx="8265" formatCode="General">
                  <c:v>0.53848586709817703</c:v>
                </c:pt>
                <c:pt idx="8266" formatCode="General">
                  <c:v>0.53848597660026398</c:v>
                </c:pt>
                <c:pt idx="8267" formatCode="General">
                  <c:v>0.53848608613705595</c:v>
                </c:pt>
                <c:pt idx="8268" formatCode="General">
                  <c:v>0.53848619570855305</c:v>
                </c:pt>
                <c:pt idx="8269" formatCode="General">
                  <c:v>0.53848630531475705</c:v>
                </c:pt>
                <c:pt idx="8270" formatCode="General">
                  <c:v>0.53848641495566996</c:v>
                </c:pt>
                <c:pt idx="8271" formatCode="General">
                  <c:v>0.53848652463129199</c:v>
                </c:pt>
                <c:pt idx="8272" formatCode="General">
                  <c:v>0.53848663434162702</c:v>
                </c:pt>
                <c:pt idx="8273" formatCode="General">
                  <c:v>0.53848674408667396</c:v>
                </c:pt>
                <c:pt idx="8274" formatCode="General">
                  <c:v>0.53848685386643502</c:v>
                </c:pt>
                <c:pt idx="8275" formatCode="General">
                  <c:v>0.53848696368091198</c:v>
                </c:pt>
                <c:pt idx="8276" formatCode="General">
                  <c:v>0.53848707353010705</c:v>
                </c:pt>
                <c:pt idx="8277" formatCode="General">
                  <c:v>0.53848718341402002</c:v>
                </c:pt>
                <c:pt idx="8278" formatCode="General">
                  <c:v>0.53848729333265299</c:v>
                </c:pt>
                <c:pt idx="8279" formatCode="General">
                  <c:v>0.53848740328600797</c:v>
                </c:pt>
                <c:pt idx="8280" formatCode="General">
                  <c:v>0.53848751327408595</c:v>
                </c:pt>
                <c:pt idx="8281" formatCode="General">
                  <c:v>0.53848762329688804</c:v>
                </c:pt>
                <c:pt idx="8282" formatCode="General">
                  <c:v>0.53848773335441702</c:v>
                </c:pt>
                <c:pt idx="8283" formatCode="General">
                  <c:v>0.538487843446672</c:v>
                </c:pt>
                <c:pt idx="8284" formatCode="General">
                  <c:v>0.53848795357365697</c:v>
                </c:pt>
                <c:pt idx="8285" formatCode="General">
                  <c:v>0.53848806373537195</c:v>
                </c:pt>
                <c:pt idx="8286" formatCode="General">
                  <c:v>0.53848817393181903</c:v>
                </c:pt>
                <c:pt idx="8287" formatCode="General">
                  <c:v>0.53848828416299799</c:v>
                </c:pt>
                <c:pt idx="8288" formatCode="General">
                  <c:v>0.53848839442891305</c:v>
                </c:pt>
                <c:pt idx="8289" formatCode="General">
                  <c:v>0.538488504729563</c:v>
                </c:pt>
                <c:pt idx="8290" formatCode="General">
                  <c:v>0.53848861506495105</c:v>
                </c:pt>
                <c:pt idx="8291" formatCode="General">
                  <c:v>0.53848872543507798</c:v>
                </c:pt>
                <c:pt idx="8292" formatCode="General">
                  <c:v>0.538488835839945</c:v>
                </c:pt>
                <c:pt idx="8293" formatCode="General">
                  <c:v>0.53848894627955501</c:v>
                </c:pt>
                <c:pt idx="8294" formatCode="General">
                  <c:v>0.53848905675390701</c:v>
                </c:pt>
                <c:pt idx="8295" formatCode="General">
                  <c:v>0.538489167263004</c:v>
                </c:pt>
                <c:pt idx="8296" formatCode="General">
                  <c:v>0.53848927780684797</c:v>
                </c:pt>
                <c:pt idx="8297" formatCode="General">
                  <c:v>0.53848938838543903</c:v>
                </c:pt>
                <c:pt idx="8298" formatCode="General">
                  <c:v>0.53848949899877896</c:v>
                </c:pt>
                <c:pt idx="8299" formatCode="General">
                  <c:v>0.53848960964686998</c:v>
                </c:pt>
                <c:pt idx="8300" formatCode="General">
                  <c:v>0.53848972032971298</c:v>
                </c:pt>
                <c:pt idx="8301" formatCode="General">
                  <c:v>0.53848983104730896</c:v>
                </c:pt>
                <c:pt idx="8302" formatCode="General">
                  <c:v>0.53848994179966003</c:v>
                </c:pt>
                <c:pt idx="8303" formatCode="General">
                  <c:v>0.53849005258676796</c:v>
                </c:pt>
                <c:pt idx="8304" formatCode="General">
                  <c:v>0.53849016340863298</c:v>
                </c:pt>
                <c:pt idx="8305" formatCode="General">
                  <c:v>0.53849027426525697</c:v>
                </c:pt>
                <c:pt idx="8306" formatCode="General">
                  <c:v>0.53849038515664205</c:v>
                </c:pt>
                <c:pt idx="8307" formatCode="General">
                  <c:v>0.53849049608278898</c:v>
                </c:pt>
                <c:pt idx="8308" formatCode="General">
                  <c:v>0.5384906070437</c:v>
                </c:pt>
                <c:pt idx="8309" formatCode="General">
                  <c:v>0.53849071803937598</c:v>
                </c:pt>
                <c:pt idx="8310" formatCode="General">
                  <c:v>0.53849082906981804</c:v>
                </c:pt>
                <c:pt idx="8311" formatCode="General">
                  <c:v>0.53849094013502796</c:v>
                </c:pt>
                <c:pt idx="8312" formatCode="General">
                  <c:v>0.53849105123500796</c:v>
                </c:pt>
                <c:pt idx="8313" formatCode="General">
                  <c:v>0.53849116236975803</c:v>
                </c:pt>
                <c:pt idx="8314" formatCode="General">
                  <c:v>0.53849127353927995</c:v>
                </c:pt>
                <c:pt idx="8315" formatCode="General">
                  <c:v>0.53849138474357605</c:v>
                </c:pt>
                <c:pt idx="8316" formatCode="General">
                  <c:v>0.53849149598264801</c:v>
                </c:pt>
                <c:pt idx="8317" formatCode="General">
                  <c:v>0.53849160725649503</c:v>
                </c:pt>
                <c:pt idx="8318" formatCode="General">
                  <c:v>0.53849171856512101</c:v>
                </c:pt>
                <c:pt idx="8319" formatCode="General">
                  <c:v>0.53849182990852595</c:v>
                </c:pt>
                <c:pt idx="8320" formatCode="General">
                  <c:v>0.53849194128671296</c:v>
                </c:pt>
                <c:pt idx="8321" formatCode="General">
                  <c:v>0.53849205269968103</c:v>
                </c:pt>
                <c:pt idx="8322" formatCode="General">
                  <c:v>0.53849216414743295</c:v>
                </c:pt>
                <c:pt idx="8323" formatCode="General">
                  <c:v>0.53849227562997104</c:v>
                </c:pt>
                <c:pt idx="8324" formatCode="General">
                  <c:v>0.53849238714729497</c:v>
                </c:pt>
                <c:pt idx="8325" formatCode="General">
                  <c:v>0.53849249869940696</c:v>
                </c:pt>
                <c:pt idx="8326" formatCode="General">
                  <c:v>0.53849261028630901</c:v>
                </c:pt>
                <c:pt idx="8327" formatCode="General">
                  <c:v>0.53849272190800201</c:v>
                </c:pt>
                <c:pt idx="8328" formatCode="General">
                  <c:v>0.53849283356448696</c:v>
                </c:pt>
                <c:pt idx="8329" formatCode="General">
                  <c:v>0.53849294525576696</c:v>
                </c:pt>
                <c:pt idx="8330" formatCode="General">
                  <c:v>0.53849305698184102</c:v>
                </c:pt>
                <c:pt idx="8331" formatCode="General">
                  <c:v>0.53849316874271302</c:v>
                </c:pt>
                <c:pt idx="8332" formatCode="General">
                  <c:v>0.53849328053838197</c:v>
                </c:pt>
                <c:pt idx="8333" formatCode="General">
                  <c:v>0.53849339236885096</c:v>
                </c:pt>
                <c:pt idx="8334" formatCode="General">
                  <c:v>0.53849350423412201</c:v>
                </c:pt>
                <c:pt idx="8335" formatCode="General">
                  <c:v>0.538493616134194</c:v>
                </c:pt>
                <c:pt idx="8336" formatCode="General">
                  <c:v>0.53849372806907103</c:v>
                </c:pt>
                <c:pt idx="8337" formatCode="General">
                  <c:v>0.538493840038754</c:v>
                </c:pt>
                <c:pt idx="8338" formatCode="General">
                  <c:v>0.53849395204324302</c:v>
                </c:pt>
                <c:pt idx="8339" formatCode="General">
                  <c:v>0.53849406408253997</c:v>
                </c:pt>
                <c:pt idx="8340" formatCode="General">
                  <c:v>0.53849417615664796</c:v>
                </c:pt>
                <c:pt idx="8341" formatCode="General">
                  <c:v>0.538494288265566</c:v>
                </c:pt>
                <c:pt idx="8342" formatCode="General">
                  <c:v>0.53849440040929697</c:v>
                </c:pt>
                <c:pt idx="8343" formatCode="General">
                  <c:v>0.53849451258784198</c:v>
                </c:pt>
                <c:pt idx="8344" formatCode="General">
                  <c:v>0.53849462480120402</c:v>
                </c:pt>
                <c:pt idx="8345" formatCode="General">
                  <c:v>0.538494737049381</c:v>
                </c:pt>
                <c:pt idx="8346" formatCode="General">
                  <c:v>0.53849484933237701</c:v>
                </c:pt>
                <c:pt idx="8347" formatCode="General">
                  <c:v>0.53849496165019295</c:v>
                </c:pt>
                <c:pt idx="8348" formatCode="General">
                  <c:v>0.53849507400283103</c:v>
                </c:pt>
                <c:pt idx="8349" formatCode="General">
                  <c:v>0.53849518639029104</c:v>
                </c:pt>
                <c:pt idx="8350" formatCode="General">
                  <c:v>0.53849529881257496</c:v>
                </c:pt>
                <c:pt idx="8351" formatCode="General">
                  <c:v>0.53849541126968503</c:v>
                </c:pt>
                <c:pt idx="8352" formatCode="General">
                  <c:v>0.53849552376162202</c:v>
                </c:pt>
                <c:pt idx="8353" formatCode="General">
                  <c:v>0.53849563628838804</c:v>
                </c:pt>
                <c:pt idx="8354" formatCode="General">
                  <c:v>0.53849574884998297</c:v>
                </c:pt>
                <c:pt idx="8355" formatCode="General">
                  <c:v>0.53849586144641004</c:v>
                </c:pt>
                <c:pt idx="8356" formatCode="General">
                  <c:v>0.53849597407766903</c:v>
                </c:pt>
                <c:pt idx="8357" formatCode="General">
                  <c:v>0.53849608674376304</c:v>
                </c:pt>
                <c:pt idx="8358" formatCode="General">
                  <c:v>0.53849619944469296</c:v>
                </c:pt>
                <c:pt idx="8359" formatCode="General">
                  <c:v>0.53849631218046001</c:v>
                </c:pt>
                <c:pt idx="8360" formatCode="General">
                  <c:v>0.53849642495106498</c:v>
                </c:pt>
                <c:pt idx="8361" formatCode="General">
                  <c:v>0.53849653775651096</c:v>
                </c:pt>
                <c:pt idx="8362" formatCode="General">
                  <c:v>0.53849665059679797</c:v>
                </c:pt>
                <c:pt idx="8363" formatCode="General">
                  <c:v>0.53849676347192799</c:v>
                </c:pt>
                <c:pt idx="8364" formatCode="General">
                  <c:v>0.53849687638190202</c:v>
                </c:pt>
                <c:pt idx="8365" formatCode="General">
                  <c:v>0.53849698932672196</c:v>
                </c:pt>
                <c:pt idx="8366" formatCode="General">
                  <c:v>0.53849710230638903</c:v>
                </c:pt>
                <c:pt idx="8367" formatCode="General">
                  <c:v>0.538497215320905</c:v>
                </c:pt>
                <c:pt idx="8368" formatCode="General">
                  <c:v>0.53849732837027098</c:v>
                </c:pt>
                <c:pt idx="8369" formatCode="General">
                  <c:v>0.53849744145448897</c:v>
                </c:pt>
                <c:pt idx="8370" formatCode="General">
                  <c:v>0.53849755457355897</c:v>
                </c:pt>
                <c:pt idx="8371" formatCode="General">
                  <c:v>0.53849766772748398</c:v>
                </c:pt>
                <c:pt idx="8372" formatCode="General">
                  <c:v>0.53849778091626499</c:v>
                </c:pt>
                <c:pt idx="8373" formatCode="General">
                  <c:v>0.53849789413990301</c:v>
                </c:pt>
                <c:pt idx="8374" formatCode="General">
                  <c:v>0.53849800739840004</c:v>
                </c:pt>
                <c:pt idx="8375" formatCode="General">
                  <c:v>0.53849812069175795</c:v>
                </c:pt>
                <c:pt idx="8376" formatCode="General">
                  <c:v>0.53849823401997599</c:v>
                </c:pt>
                <c:pt idx="8377" formatCode="General">
                  <c:v>0.53849834738305802</c:v>
                </c:pt>
                <c:pt idx="8378" formatCode="General">
                  <c:v>0.53849846078100505</c:v>
                </c:pt>
                <c:pt idx="8379" formatCode="General">
                  <c:v>0.53849857421381697</c:v>
                </c:pt>
                <c:pt idx="8380" formatCode="General">
                  <c:v>0.538498687681497</c:v>
                </c:pt>
                <c:pt idx="8381" formatCode="General">
                  <c:v>0.53849880118404503</c:v>
                </c:pt>
                <c:pt idx="8382" formatCode="General">
                  <c:v>0.53849898347093905</c:v>
                </c:pt>
                <c:pt idx="8383" formatCode="General">
                  <c:v>0.53849919713370997</c:v>
                </c:pt>
                <c:pt idx="8384" formatCode="General">
                  <c:v>0.53849941083056097</c:v>
                </c:pt>
                <c:pt idx="8385" formatCode="General">
                  <c:v>0.53849962456149403</c:v>
                </c:pt>
                <c:pt idx="8386" formatCode="General">
                  <c:v>0.53849983832650705</c:v>
                </c:pt>
                <c:pt idx="8387" formatCode="General">
                  <c:v>0.53850005212560303</c:v>
                </c:pt>
                <c:pt idx="8388" formatCode="General">
                  <c:v>0.53850026595877898</c:v>
                </c:pt>
                <c:pt idx="8389" formatCode="General">
                  <c:v>0.53850047982603899</c:v>
                </c:pt>
                <c:pt idx="8390" formatCode="General">
                  <c:v>0.53850069372737996</c:v>
                </c:pt>
                <c:pt idx="8391" formatCode="General">
                  <c:v>0.53850090766280401</c:v>
                </c:pt>
                <c:pt idx="8392" formatCode="General">
                  <c:v>0.53850112163231101</c:v>
                </c:pt>
                <c:pt idx="8393" formatCode="General">
                  <c:v>0.53850133563590097</c:v>
                </c:pt>
                <c:pt idx="8394" formatCode="General">
                  <c:v>0.538501549673574</c:v>
                </c:pt>
                <c:pt idx="8395" formatCode="General">
                  <c:v>0.53850176374533099</c:v>
                </c:pt>
                <c:pt idx="8396" formatCode="General">
                  <c:v>0.53850197785117204</c:v>
                </c:pt>
                <c:pt idx="8397" formatCode="General">
                  <c:v>0.53850219199109695</c:v>
                </c:pt>
                <c:pt idx="8398" formatCode="General">
                  <c:v>0.53850240616510603</c:v>
                </c:pt>
                <c:pt idx="8399" formatCode="General">
                  <c:v>0.53850262037319996</c:v>
                </c:pt>
                <c:pt idx="8400" formatCode="General">
                  <c:v>0.53850283461537796</c:v>
                </c:pt>
                <c:pt idx="8401" formatCode="General">
                  <c:v>0.53850304889164202</c:v>
                </c:pt>
                <c:pt idx="8402" formatCode="General">
                  <c:v>0.53850326320199104</c:v>
                </c:pt>
                <c:pt idx="8403" formatCode="General">
                  <c:v>0.53850347754642502</c:v>
                </c:pt>
                <c:pt idx="8404" formatCode="General">
                  <c:v>0.53850369192494596</c:v>
                </c:pt>
                <c:pt idx="8405" formatCode="General">
                  <c:v>0.53850390633755196</c:v>
                </c:pt>
                <c:pt idx="8406" formatCode="General">
                  <c:v>0.53850412078424503</c:v>
                </c:pt>
                <c:pt idx="8407" formatCode="General">
                  <c:v>0.53850433526502395</c:v>
                </c:pt>
                <c:pt idx="8408" formatCode="General">
                  <c:v>0.53850454977989004</c:v>
                </c:pt>
                <c:pt idx="8409" formatCode="General">
                  <c:v>0.53850476432884298</c:v>
                </c:pt>
                <c:pt idx="8410" formatCode="General">
                  <c:v>0.53850497891188398</c:v>
                </c:pt>
                <c:pt idx="8411" formatCode="General">
                  <c:v>0.53850519352901205</c:v>
                </c:pt>
                <c:pt idx="8412" formatCode="General">
                  <c:v>0.53850540818022796</c:v>
                </c:pt>
                <c:pt idx="8413" formatCode="General">
                  <c:v>0.53850562286553205</c:v>
                </c:pt>
                <c:pt idx="8414" formatCode="General">
                  <c:v>0.53850583758492399</c:v>
                </c:pt>
                <c:pt idx="8415" formatCode="General">
                  <c:v>0.53850605233840498</c:v>
                </c:pt>
                <c:pt idx="8416" formatCode="General">
                  <c:v>0.53850626712597505</c:v>
                </c:pt>
                <c:pt idx="8417" formatCode="General">
                  <c:v>0.53850648194763295</c:v>
                </c:pt>
                <c:pt idx="8418" formatCode="General">
                  <c:v>0.53850669680338104</c:v>
                </c:pt>
                <c:pt idx="8419" formatCode="General">
                  <c:v>0.53850691169321896</c:v>
                </c:pt>
                <c:pt idx="8420" formatCode="General">
                  <c:v>0.53850712661714595</c:v>
                </c:pt>
                <c:pt idx="8421" formatCode="General">
                  <c:v>0.538507341575163</c:v>
                </c:pt>
                <c:pt idx="8422" formatCode="General">
                  <c:v>0.53850755656727101</c:v>
                </c:pt>
                <c:pt idx="8423" formatCode="General">
                  <c:v>0.53850777159346896</c:v>
                </c:pt>
                <c:pt idx="8424" formatCode="General">
                  <c:v>0.53850798665375799</c:v>
                </c:pt>
                <c:pt idx="8425" formatCode="General">
                  <c:v>0.53850820174813796</c:v>
                </c:pt>
                <c:pt idx="8426" formatCode="General">
                  <c:v>0.538508416876609</c:v>
                </c:pt>
                <c:pt idx="8427" formatCode="General">
                  <c:v>0.53850863203917199</c:v>
                </c:pt>
                <c:pt idx="8428" formatCode="General">
                  <c:v>0.53850884723582704</c:v>
                </c:pt>
                <c:pt idx="8429" formatCode="General">
                  <c:v>0.53850906246657304</c:v>
                </c:pt>
                <c:pt idx="8430" formatCode="General">
                  <c:v>0.53850927773141199</c:v>
                </c:pt>
                <c:pt idx="8431" formatCode="General">
                  <c:v>0.53850949303034301</c:v>
                </c:pt>
                <c:pt idx="8432" formatCode="General">
                  <c:v>0.53850970836336698</c:v>
                </c:pt>
                <c:pt idx="8433" formatCode="General">
                  <c:v>0.53850992373048401</c:v>
                </c:pt>
                <c:pt idx="8434" formatCode="General">
                  <c:v>0.53851013913169399</c:v>
                </c:pt>
                <c:pt idx="8435" formatCode="General">
                  <c:v>0.53851035456699803</c:v>
                </c:pt>
                <c:pt idx="8436" formatCode="General">
                  <c:v>0.53851057003639502</c:v>
                </c:pt>
                <c:pt idx="8437" formatCode="General">
                  <c:v>0.53851078553988596</c:v>
                </c:pt>
                <c:pt idx="8438" formatCode="General">
                  <c:v>0.53851100107747196</c:v>
                </c:pt>
                <c:pt idx="8439" formatCode="General">
                  <c:v>0.53851121664915103</c:v>
                </c:pt>
                <c:pt idx="8440" formatCode="General">
                  <c:v>0.53851143225492604</c:v>
                </c:pt>
                <c:pt idx="8441" formatCode="General">
                  <c:v>0.538511647894795</c:v>
                </c:pt>
                <c:pt idx="8442" formatCode="General">
                  <c:v>0.53851186356876002</c:v>
                </c:pt>
                <c:pt idx="8443" formatCode="General">
                  <c:v>0.53851207927681999</c:v>
                </c:pt>
                <c:pt idx="8444" formatCode="General">
                  <c:v>0.53851229501897602</c:v>
                </c:pt>
                <c:pt idx="8445" formatCode="General">
                  <c:v>0.538512510795227</c:v>
                </c:pt>
                <c:pt idx="8446" formatCode="General">
                  <c:v>0.53851272660557503</c:v>
                </c:pt>
                <c:pt idx="8447" formatCode="General">
                  <c:v>0.53851294245001902</c:v>
                </c:pt>
                <c:pt idx="8448" formatCode="General">
                  <c:v>0.53851315832855995</c:v>
                </c:pt>
                <c:pt idx="8449" formatCode="General">
                  <c:v>0.53851337424119805</c:v>
                </c:pt>
                <c:pt idx="8450" formatCode="General">
                  <c:v>0.53851359018793199</c:v>
                </c:pt>
                <c:pt idx="8451" formatCode="General">
                  <c:v>0.53851380616876399</c:v>
                </c:pt>
                <c:pt idx="8452" formatCode="General">
                  <c:v>0.53851402218369404</c:v>
                </c:pt>
                <c:pt idx="8453" formatCode="General">
                  <c:v>0.53851423823272104</c:v>
                </c:pt>
                <c:pt idx="8454" formatCode="General">
                  <c:v>0.53851445431584699</c:v>
                </c:pt>
                <c:pt idx="8455" formatCode="General">
                  <c:v>0.538514670433071</c:v>
                </c:pt>
                <c:pt idx="8456" formatCode="General">
                  <c:v>0.53851488658439295</c:v>
                </c:pt>
                <c:pt idx="8457" formatCode="General">
                  <c:v>0.53851510276981396</c:v>
                </c:pt>
                <c:pt idx="8458" formatCode="General">
                  <c:v>0.53851531898933502</c:v>
                </c:pt>
                <c:pt idx="8459" formatCode="General">
                  <c:v>0.53851553524295404</c:v>
                </c:pt>
                <c:pt idx="8460" formatCode="General">
                  <c:v>0.53851575153067299</c:v>
                </c:pt>
                <c:pt idx="8461" formatCode="General">
                  <c:v>0.53851596785249201</c:v>
                </c:pt>
                <c:pt idx="8462" formatCode="General">
                  <c:v>0.53851618420840996</c:v>
                </c:pt>
                <c:pt idx="8463" formatCode="General">
                  <c:v>0.53851640059842898</c:v>
                </c:pt>
                <c:pt idx="8464" formatCode="General">
                  <c:v>0.53851661702254905</c:v>
                </c:pt>
                <c:pt idx="8465" formatCode="General">
                  <c:v>0.53851683348076895</c:v>
                </c:pt>
                <c:pt idx="8466" formatCode="General">
                  <c:v>0.53851704997309002</c:v>
                </c:pt>
                <c:pt idx="8467" formatCode="General">
                  <c:v>0.53851726649951204</c:v>
                </c:pt>
                <c:pt idx="8468" formatCode="General">
                  <c:v>0.538517483060035</c:v>
                </c:pt>
                <c:pt idx="8469" formatCode="General">
                  <c:v>0.53851769965466101</c:v>
                </c:pt>
                <c:pt idx="8470" formatCode="General">
                  <c:v>0.53851791628338797</c:v>
                </c:pt>
                <c:pt idx="8471" formatCode="General">
                  <c:v>0.53851813294621698</c:v>
                </c:pt>
                <c:pt idx="8472" formatCode="General">
                  <c:v>0.53851834964314904</c:v>
                </c:pt>
                <c:pt idx="8473" formatCode="General">
                  <c:v>0.53851856637418305</c:v>
                </c:pt>
                <c:pt idx="8474" formatCode="General">
                  <c:v>0.53851878313932</c:v>
                </c:pt>
                <c:pt idx="8475" formatCode="General">
                  <c:v>0.53851899993856001</c:v>
                </c:pt>
                <c:pt idx="8476" formatCode="General">
                  <c:v>0.53851921677190395</c:v>
                </c:pt>
                <c:pt idx="8477" formatCode="General">
                  <c:v>0.53851943363935095</c:v>
                </c:pt>
                <c:pt idx="8478" formatCode="General">
                  <c:v>0.53851965054090101</c:v>
                </c:pt>
                <c:pt idx="8479" formatCode="General">
                  <c:v>0.538519867476556</c:v>
                </c:pt>
                <c:pt idx="8480" formatCode="General">
                  <c:v>0.53852008444631505</c:v>
                </c:pt>
                <c:pt idx="8481" formatCode="General">
                  <c:v>0.53852030145017904</c:v>
                </c:pt>
                <c:pt idx="8482" formatCode="General">
                  <c:v>0.53852051848814697</c:v>
                </c:pt>
                <c:pt idx="8483" formatCode="General">
                  <c:v>0.53852073556022095</c:v>
                </c:pt>
                <c:pt idx="8484" formatCode="General">
                  <c:v>0.53852095266639899</c:v>
                </c:pt>
                <c:pt idx="8485" formatCode="General">
                  <c:v>0.53852116980668296</c:v>
                </c:pt>
                <c:pt idx="8486" formatCode="General">
                  <c:v>0.53852138698107199</c:v>
                </c:pt>
                <c:pt idx="8487" formatCode="General">
                  <c:v>0.53852160418956796</c:v>
                </c:pt>
                <c:pt idx="8488" formatCode="General">
                  <c:v>0.53852182143216998</c:v>
                </c:pt>
                <c:pt idx="8489" formatCode="General">
                  <c:v>0.53852203870887805</c:v>
                </c:pt>
                <c:pt idx="8490" formatCode="General">
                  <c:v>0.53852225601969295</c:v>
                </c:pt>
                <c:pt idx="8491" formatCode="General">
                  <c:v>0.53852247336461401</c:v>
                </c:pt>
                <c:pt idx="8492" formatCode="General">
                  <c:v>0.53852269074364301</c:v>
                </c:pt>
                <c:pt idx="8493" formatCode="General">
                  <c:v>0.53852290815677895</c:v>
                </c:pt>
                <c:pt idx="8494" formatCode="General">
                  <c:v>0.53852312560402205</c:v>
                </c:pt>
                <c:pt idx="8495" formatCode="General">
                  <c:v>0.53852334308537297</c:v>
                </c:pt>
                <c:pt idx="8496" formatCode="General">
                  <c:v>0.53852356060083295</c:v>
                </c:pt>
                <c:pt idx="8497" formatCode="General">
                  <c:v>0.53852377815039998</c:v>
                </c:pt>
                <c:pt idx="8498" formatCode="General">
                  <c:v>0.53852399573407606</c:v>
                </c:pt>
                <c:pt idx="8499" formatCode="General">
                  <c:v>0.53852421335186096</c:v>
                </c:pt>
                <c:pt idx="8500" formatCode="General">
                  <c:v>0.53852443100375502</c:v>
                </c:pt>
                <c:pt idx="8501" formatCode="General">
                  <c:v>0.53852464868975702</c:v>
                </c:pt>
                <c:pt idx="8502" formatCode="General">
                  <c:v>0.53852486640986996</c:v>
                </c:pt>
                <c:pt idx="8503" formatCode="General">
                  <c:v>0.53852508416409095</c:v>
                </c:pt>
                <c:pt idx="8504" formatCode="General">
                  <c:v>0.53852530195242299</c:v>
                </c:pt>
                <c:pt idx="8505" formatCode="General">
                  <c:v>0.53852551977486496</c:v>
                </c:pt>
                <c:pt idx="8506" formatCode="General">
                  <c:v>0.53852573763141698</c:v>
                </c:pt>
                <c:pt idx="8507" formatCode="General">
                  <c:v>0.53852595552208005</c:v>
                </c:pt>
                <c:pt idx="8508" formatCode="General">
                  <c:v>0.53852617344685405</c:v>
                </c:pt>
                <c:pt idx="8509" formatCode="General">
                  <c:v>0.53852639140573899</c:v>
                </c:pt>
                <c:pt idx="8510" formatCode="General">
                  <c:v>0.53852660939873498</c:v>
                </c:pt>
                <c:pt idx="8511" formatCode="General">
                  <c:v>0.53852682742584201</c:v>
                </c:pt>
                <c:pt idx="8512" formatCode="General">
                  <c:v>0.53852704548706098</c:v>
                </c:pt>
                <c:pt idx="8513" formatCode="General">
                  <c:v>0.53852718206802497</c:v>
                </c:pt>
                <c:pt idx="8514" formatCode="General">
                  <c:v>0.53852718206802497</c:v>
                </c:pt>
                <c:pt idx="8515" formatCode="General">
                  <c:v>0.53852718206802497</c:v>
                </c:pt>
                <c:pt idx="8516" formatCode="General">
                  <c:v>0.53852718206802497</c:v>
                </c:pt>
                <c:pt idx="8517" formatCode="General">
                  <c:v>0.53852718206802497</c:v>
                </c:pt>
                <c:pt idx="8518" formatCode="General">
                  <c:v>0.53852718206802497</c:v>
                </c:pt>
                <c:pt idx="8519" formatCode="General">
                  <c:v>0.53852718206802497</c:v>
                </c:pt>
                <c:pt idx="8520" formatCode="General">
                  <c:v>0.53852718206802497</c:v>
                </c:pt>
                <c:pt idx="8521" formatCode="General">
                  <c:v>0.53852718206802497</c:v>
                </c:pt>
                <c:pt idx="8522" formatCode="General">
                  <c:v>0.53852718206802497</c:v>
                </c:pt>
                <c:pt idx="8523" formatCode="General">
                  <c:v>0.53852718206802497</c:v>
                </c:pt>
                <c:pt idx="8524" formatCode="General">
                  <c:v>0.53852718206802497</c:v>
                </c:pt>
                <c:pt idx="8525" formatCode="General">
                  <c:v>0.53852718206802497</c:v>
                </c:pt>
                <c:pt idx="8526" formatCode="General">
                  <c:v>0.53852718206802497</c:v>
                </c:pt>
                <c:pt idx="8527" formatCode="General">
                  <c:v>0.53852718206802497</c:v>
                </c:pt>
                <c:pt idx="8528" formatCode="General">
                  <c:v>0.53852718206802497</c:v>
                </c:pt>
                <c:pt idx="8529" formatCode="General">
                  <c:v>0.53852718206802497</c:v>
                </c:pt>
                <c:pt idx="8530" formatCode="General">
                  <c:v>0.53852718206802497</c:v>
                </c:pt>
                <c:pt idx="8531" formatCode="General">
                  <c:v>0.53852718206802497</c:v>
                </c:pt>
                <c:pt idx="8532" formatCode="General">
                  <c:v>0.53852718206802497</c:v>
                </c:pt>
                <c:pt idx="8533" formatCode="General">
                  <c:v>0.53852718206802497</c:v>
                </c:pt>
                <c:pt idx="8534" formatCode="General">
                  <c:v>0.53852718206802497</c:v>
                </c:pt>
                <c:pt idx="8535" formatCode="General">
                  <c:v>0.53852718206802497</c:v>
                </c:pt>
                <c:pt idx="8536" formatCode="General">
                  <c:v>0.53852718206802497</c:v>
                </c:pt>
                <c:pt idx="8537" formatCode="General">
                  <c:v>0.53852718206802497</c:v>
                </c:pt>
                <c:pt idx="8538" formatCode="General">
                  <c:v>0.53852718206802497</c:v>
                </c:pt>
                <c:pt idx="8539" formatCode="General">
                  <c:v>0.53852718206802497</c:v>
                </c:pt>
                <c:pt idx="8540" formatCode="General">
                  <c:v>0.53852718206802497</c:v>
                </c:pt>
                <c:pt idx="8541" formatCode="General">
                  <c:v>0.53852718206802497</c:v>
                </c:pt>
                <c:pt idx="8542" formatCode="General">
                  <c:v>0.53852718206802497</c:v>
                </c:pt>
                <c:pt idx="8543" formatCode="General">
                  <c:v>0.53852718206802497</c:v>
                </c:pt>
                <c:pt idx="8544" formatCode="General">
                  <c:v>0.53852718206802497</c:v>
                </c:pt>
                <c:pt idx="8545" formatCode="General">
                  <c:v>0.53852718206802497</c:v>
                </c:pt>
                <c:pt idx="8546" formatCode="General">
                  <c:v>0.53852718206802497</c:v>
                </c:pt>
                <c:pt idx="8547" formatCode="General">
                  <c:v>0.53852718206802497</c:v>
                </c:pt>
                <c:pt idx="8548" formatCode="General">
                  <c:v>0.53852718206802497</c:v>
                </c:pt>
                <c:pt idx="8549" formatCode="General">
                  <c:v>0.53852718206802497</c:v>
                </c:pt>
                <c:pt idx="8550" formatCode="General">
                  <c:v>0.53852718206802497</c:v>
                </c:pt>
                <c:pt idx="8551" formatCode="General">
                  <c:v>0.53852718206802497</c:v>
                </c:pt>
                <c:pt idx="8552" formatCode="General">
                  <c:v>0.53852718206802497</c:v>
                </c:pt>
                <c:pt idx="8553" formatCode="General">
                  <c:v>0.53852718206802497</c:v>
                </c:pt>
                <c:pt idx="8554" formatCode="General">
                  <c:v>0.53852718206802497</c:v>
                </c:pt>
                <c:pt idx="8555" formatCode="General">
                  <c:v>0.53852718206802497</c:v>
                </c:pt>
                <c:pt idx="8556" formatCode="General">
                  <c:v>0.53852718206802497</c:v>
                </c:pt>
                <c:pt idx="8557" formatCode="General">
                  <c:v>0.53852718206802497</c:v>
                </c:pt>
                <c:pt idx="8558" formatCode="General">
                  <c:v>0.53852718206802497</c:v>
                </c:pt>
                <c:pt idx="8559" formatCode="General">
                  <c:v>0.53852718206802497</c:v>
                </c:pt>
                <c:pt idx="8560" formatCode="General">
                  <c:v>0.53852718206802497</c:v>
                </c:pt>
                <c:pt idx="8561" formatCode="General">
                  <c:v>0.53852718206802497</c:v>
                </c:pt>
                <c:pt idx="8562" formatCode="General">
                  <c:v>0.53852718206802497</c:v>
                </c:pt>
                <c:pt idx="8563" formatCode="General">
                  <c:v>0.53852718206802497</c:v>
                </c:pt>
                <c:pt idx="8564" formatCode="General">
                  <c:v>0.53852718206802497</c:v>
                </c:pt>
                <c:pt idx="8565" formatCode="General">
                  <c:v>0.53852718206802497</c:v>
                </c:pt>
                <c:pt idx="8566" formatCode="General">
                  <c:v>0.53852718206802497</c:v>
                </c:pt>
                <c:pt idx="8567" formatCode="General">
                  <c:v>0.53852718206802497</c:v>
                </c:pt>
                <c:pt idx="8568" formatCode="General">
                  <c:v>0.53852718206802497</c:v>
                </c:pt>
                <c:pt idx="8569" formatCode="General">
                  <c:v>0.53852718206802497</c:v>
                </c:pt>
                <c:pt idx="8570" formatCode="General">
                  <c:v>0.53852718206802497</c:v>
                </c:pt>
                <c:pt idx="8571" formatCode="General">
                  <c:v>0.53852718206802497</c:v>
                </c:pt>
                <c:pt idx="8572" formatCode="General">
                  <c:v>0.53852718206802497</c:v>
                </c:pt>
                <c:pt idx="8573" formatCode="General">
                  <c:v>0.53852718206802497</c:v>
                </c:pt>
                <c:pt idx="8574" formatCode="General">
                  <c:v>0.53852718206802497</c:v>
                </c:pt>
                <c:pt idx="8575" formatCode="General">
                  <c:v>0.53852718206802497</c:v>
                </c:pt>
                <c:pt idx="8576" formatCode="General">
                  <c:v>0.53852718206802497</c:v>
                </c:pt>
                <c:pt idx="8577" formatCode="General">
                  <c:v>0.53852718206802497</c:v>
                </c:pt>
                <c:pt idx="8578" formatCode="General">
                  <c:v>0.53852718206802497</c:v>
                </c:pt>
                <c:pt idx="8579" formatCode="General">
                  <c:v>0.53852718206802497</c:v>
                </c:pt>
                <c:pt idx="8580" formatCode="General">
                  <c:v>0.53852718206802497</c:v>
                </c:pt>
                <c:pt idx="8581" formatCode="General">
                  <c:v>0.53852718206802497</c:v>
                </c:pt>
                <c:pt idx="8582" formatCode="General">
                  <c:v>0.53852718206802497</c:v>
                </c:pt>
                <c:pt idx="8583" formatCode="General">
                  <c:v>0.53852718206802497</c:v>
                </c:pt>
                <c:pt idx="8584" formatCode="General">
                  <c:v>0.53852718206802497</c:v>
                </c:pt>
                <c:pt idx="8585" formatCode="General">
                  <c:v>0.53852718206802497</c:v>
                </c:pt>
                <c:pt idx="8586" formatCode="General">
                  <c:v>0.53852718206802497</c:v>
                </c:pt>
                <c:pt idx="8587" formatCode="General">
                  <c:v>0.53852718206802497</c:v>
                </c:pt>
                <c:pt idx="8588" formatCode="General">
                  <c:v>0.53852718206802497</c:v>
                </c:pt>
                <c:pt idx="8589" formatCode="General">
                  <c:v>0.53852718206802497</c:v>
                </c:pt>
                <c:pt idx="8590" formatCode="General">
                  <c:v>0.53852718206802497</c:v>
                </c:pt>
                <c:pt idx="8591" formatCode="General">
                  <c:v>0.53852718206802497</c:v>
                </c:pt>
                <c:pt idx="8592" formatCode="General">
                  <c:v>0.53852718206802497</c:v>
                </c:pt>
                <c:pt idx="8593" formatCode="General">
                  <c:v>0.53852718206802497</c:v>
                </c:pt>
                <c:pt idx="8594" formatCode="General">
                  <c:v>0.53852718206802497</c:v>
                </c:pt>
                <c:pt idx="8595" formatCode="General">
                  <c:v>0.53852718206802497</c:v>
                </c:pt>
                <c:pt idx="8596" formatCode="General">
                  <c:v>0.53852718206802497</c:v>
                </c:pt>
                <c:pt idx="8597" formatCode="General">
                  <c:v>0.53852718206802497</c:v>
                </c:pt>
                <c:pt idx="8598" formatCode="General">
                  <c:v>0.53852718206802497</c:v>
                </c:pt>
                <c:pt idx="8599" formatCode="General">
                  <c:v>0.53852718206802497</c:v>
                </c:pt>
                <c:pt idx="8600" formatCode="General">
                  <c:v>0.53852718206802497</c:v>
                </c:pt>
                <c:pt idx="8601" formatCode="General">
                  <c:v>0.53852718206802497</c:v>
                </c:pt>
                <c:pt idx="8602" formatCode="General">
                  <c:v>0.53852718206802497</c:v>
                </c:pt>
                <c:pt idx="8603" formatCode="General">
                  <c:v>0.53852718206802497</c:v>
                </c:pt>
                <c:pt idx="8604" formatCode="General">
                  <c:v>0.53852718206802497</c:v>
                </c:pt>
                <c:pt idx="8605" formatCode="General">
                  <c:v>0.53852718206802497</c:v>
                </c:pt>
                <c:pt idx="8606" formatCode="General">
                  <c:v>0.53852718206802497</c:v>
                </c:pt>
                <c:pt idx="8607" formatCode="General">
                  <c:v>0.53852718206802497</c:v>
                </c:pt>
                <c:pt idx="8608" formatCode="General">
                  <c:v>0.53852718206802497</c:v>
                </c:pt>
                <c:pt idx="8609" formatCode="General">
                  <c:v>0.53852718206802497</c:v>
                </c:pt>
                <c:pt idx="8610" formatCode="General">
                  <c:v>0.53852718206802497</c:v>
                </c:pt>
                <c:pt idx="8611" formatCode="General">
                  <c:v>0.53852718206802497</c:v>
                </c:pt>
                <c:pt idx="8612" formatCode="General">
                  <c:v>0.53852718206802497</c:v>
                </c:pt>
                <c:pt idx="8613" formatCode="General">
                  <c:v>0.53852718206802497</c:v>
                </c:pt>
                <c:pt idx="8614" formatCode="General">
                  <c:v>0.53852718206802497</c:v>
                </c:pt>
                <c:pt idx="8615" formatCode="General">
                  <c:v>0.53852718206802497</c:v>
                </c:pt>
                <c:pt idx="8616" formatCode="General">
                  <c:v>0.53852718206802497</c:v>
                </c:pt>
                <c:pt idx="8617" formatCode="General">
                  <c:v>0.53852718206802497</c:v>
                </c:pt>
                <c:pt idx="8618" formatCode="General">
                  <c:v>0.53852718206802497</c:v>
                </c:pt>
                <c:pt idx="8619" formatCode="General">
                  <c:v>0.53852718206802497</c:v>
                </c:pt>
                <c:pt idx="8620" formatCode="General">
                  <c:v>0.53852718206802497</c:v>
                </c:pt>
                <c:pt idx="8621" formatCode="General">
                  <c:v>0.53852718206802497</c:v>
                </c:pt>
                <c:pt idx="8622" formatCode="General">
                  <c:v>0.53852718206802497</c:v>
                </c:pt>
                <c:pt idx="8623" formatCode="General">
                  <c:v>0.53852718206802497</c:v>
                </c:pt>
                <c:pt idx="8624" formatCode="General">
                  <c:v>0.53852718206802497</c:v>
                </c:pt>
                <c:pt idx="8625" formatCode="General">
                  <c:v>0.53852718206802497</c:v>
                </c:pt>
                <c:pt idx="8626" formatCode="General">
                  <c:v>0.53852718206802497</c:v>
                </c:pt>
                <c:pt idx="8627" formatCode="General">
                  <c:v>0.53852718206802497</c:v>
                </c:pt>
                <c:pt idx="8628" formatCode="General">
                  <c:v>0.53852718206802497</c:v>
                </c:pt>
                <c:pt idx="8629" formatCode="General">
                  <c:v>0.53852718206802497</c:v>
                </c:pt>
                <c:pt idx="8630" formatCode="General">
                  <c:v>0.53852718206802497</c:v>
                </c:pt>
                <c:pt idx="8631" formatCode="General">
                  <c:v>0.53852718206802497</c:v>
                </c:pt>
                <c:pt idx="8632" formatCode="General">
                  <c:v>0.53852718206802497</c:v>
                </c:pt>
                <c:pt idx="8633" formatCode="General">
                  <c:v>0.53852718206802497</c:v>
                </c:pt>
                <c:pt idx="8634" formatCode="General">
                  <c:v>0.53852718206802497</c:v>
                </c:pt>
                <c:pt idx="8635" formatCode="General">
                  <c:v>0.53852718206802497</c:v>
                </c:pt>
                <c:pt idx="8636" formatCode="General">
                  <c:v>0.53852718206802497</c:v>
                </c:pt>
                <c:pt idx="8637" formatCode="General">
                  <c:v>0.53852718206802497</c:v>
                </c:pt>
                <c:pt idx="8638" formatCode="General">
                  <c:v>0.53852718206802497</c:v>
                </c:pt>
                <c:pt idx="8639" formatCode="General">
                  <c:v>0.53852718206802497</c:v>
                </c:pt>
                <c:pt idx="8640" formatCode="General">
                  <c:v>0.53852718206802497</c:v>
                </c:pt>
                <c:pt idx="8641" formatCode="General">
                  <c:v>0.53852718206802497</c:v>
                </c:pt>
                <c:pt idx="8642" formatCode="General">
                  <c:v>0.53852718206802497</c:v>
                </c:pt>
                <c:pt idx="8643" formatCode="General">
                  <c:v>0.53852718206802497</c:v>
                </c:pt>
                <c:pt idx="8644" formatCode="General">
                  <c:v>0.53852718206802497</c:v>
                </c:pt>
                <c:pt idx="8645" formatCode="General">
                  <c:v>0.53852718206802497</c:v>
                </c:pt>
                <c:pt idx="8646" formatCode="General">
                  <c:v>0.53852718206802497</c:v>
                </c:pt>
                <c:pt idx="8647" formatCode="General">
                  <c:v>0.53852718206802497</c:v>
                </c:pt>
                <c:pt idx="8648" formatCode="General">
                  <c:v>0.53852718206802497</c:v>
                </c:pt>
                <c:pt idx="8649" formatCode="General">
                  <c:v>0.53852718206802497</c:v>
                </c:pt>
                <c:pt idx="8650" formatCode="General">
                  <c:v>0.53852718206802497</c:v>
                </c:pt>
                <c:pt idx="8651" formatCode="General">
                  <c:v>0.53852718206802497</c:v>
                </c:pt>
                <c:pt idx="8652" formatCode="General">
                  <c:v>0.53852718206802497</c:v>
                </c:pt>
                <c:pt idx="8653" formatCode="General">
                  <c:v>0.53852718206802497</c:v>
                </c:pt>
                <c:pt idx="8654" formatCode="General">
                  <c:v>0.53852718206802497</c:v>
                </c:pt>
                <c:pt idx="8655" formatCode="General">
                  <c:v>0.53852718206802497</c:v>
                </c:pt>
                <c:pt idx="8656" formatCode="General">
                  <c:v>0.53852718206802497</c:v>
                </c:pt>
                <c:pt idx="8657" formatCode="General">
                  <c:v>0.53852718206802497</c:v>
                </c:pt>
                <c:pt idx="8658" formatCode="General">
                  <c:v>0.53852718206802497</c:v>
                </c:pt>
                <c:pt idx="8659" formatCode="General">
                  <c:v>0.53852718206802497</c:v>
                </c:pt>
                <c:pt idx="8660" formatCode="General">
                  <c:v>0.53852718206802497</c:v>
                </c:pt>
                <c:pt idx="8661" formatCode="General">
                  <c:v>0.53852718206802497</c:v>
                </c:pt>
                <c:pt idx="8662" formatCode="General">
                  <c:v>0.53852718206802497</c:v>
                </c:pt>
                <c:pt idx="8663" formatCode="General">
                  <c:v>0.53852718206802497</c:v>
                </c:pt>
                <c:pt idx="8664" formatCode="General">
                  <c:v>0.53852718206802497</c:v>
                </c:pt>
                <c:pt idx="8665" formatCode="General">
                  <c:v>0.53852718206802497</c:v>
                </c:pt>
                <c:pt idx="8666" formatCode="General">
                  <c:v>0.53852718206802497</c:v>
                </c:pt>
                <c:pt idx="8667" formatCode="General">
                  <c:v>0.53852718206802497</c:v>
                </c:pt>
                <c:pt idx="8668" formatCode="General">
                  <c:v>0.53852718206802497</c:v>
                </c:pt>
              </c:numCache>
            </c:numRef>
          </c:yVal>
          <c:smooth val="0"/>
        </c:ser>
        <c:ser>
          <c:idx val="10"/>
          <c:order val="11"/>
          <c:tx>
            <c:strRef>
              <c:f>FlickrLogos32Test!$G$21</c:f>
              <c:strCache>
                <c:ptCount val="1"/>
                <c:pt idx="0">
                  <c:v>ResNet101 - public-std</c:v>
                </c:pt>
              </c:strCache>
            </c:strRef>
          </c:tx>
          <c:spPr>
            <a:ln w="6350">
              <a:solidFill>
                <a:srgbClr val="00E0FE"/>
              </a:solidFill>
              <a:prstDash val="sysDot"/>
            </a:ln>
          </c:spPr>
          <c:marker>
            <c:symbol val="none"/>
          </c:marker>
          <c:xVal>
            <c:numRef>
              <c:f>FlickrLogos32Test!$I$3:$NTY$3</c:f>
              <c:numCache>
                <c:formatCode>0.000</c:formatCode>
                <c:ptCount val="10001"/>
                <c:pt idx="0">
                  <c:v>0</c:v>
                </c:pt>
                <c:pt idx="1">
                  <c:v>1E-3</c:v>
                </c:pt>
                <c:pt idx="2">
                  <c:v>2E-3</c:v>
                </c:pt>
                <c:pt idx="3">
                  <c:v>3.0000000000000001E-3</c:v>
                </c:pt>
                <c:pt idx="4">
                  <c:v>4.0000000000000001E-3</c:v>
                </c:pt>
                <c:pt idx="5">
                  <c:v>5.0000000000000001E-3</c:v>
                </c:pt>
                <c:pt idx="6">
                  <c:v>6.0000000000000001E-3</c:v>
                </c:pt>
                <c:pt idx="7">
                  <c:v>7.0000000000000001E-3</c:v>
                </c:pt>
                <c:pt idx="8" formatCode="General">
                  <c:v>8.0000000000000002E-3</c:v>
                </c:pt>
                <c:pt idx="9" formatCode="General">
                  <c:v>8.9999999999999993E-3</c:v>
                </c:pt>
                <c:pt idx="10" formatCode="General">
                  <c:v>0.01</c:v>
                </c:pt>
                <c:pt idx="11" formatCode="General">
                  <c:v>1.0999999999999999E-2</c:v>
                </c:pt>
                <c:pt idx="12" formatCode="General">
                  <c:v>1.2E-2</c:v>
                </c:pt>
                <c:pt idx="13" formatCode="General">
                  <c:v>1.2999999999999999E-2</c:v>
                </c:pt>
                <c:pt idx="14" formatCode="General">
                  <c:v>1.4E-2</c:v>
                </c:pt>
                <c:pt idx="15" formatCode="General">
                  <c:v>1.4999999999999999E-2</c:v>
                </c:pt>
                <c:pt idx="16" formatCode="General">
                  <c:v>1.6E-2</c:v>
                </c:pt>
                <c:pt idx="17" formatCode="General">
                  <c:v>1.7000000000000001E-2</c:v>
                </c:pt>
                <c:pt idx="18" formatCode="General">
                  <c:v>1.7999999999999999E-2</c:v>
                </c:pt>
                <c:pt idx="19" formatCode="General">
                  <c:v>1.9E-2</c:v>
                </c:pt>
                <c:pt idx="20" formatCode="General">
                  <c:v>0.02</c:v>
                </c:pt>
                <c:pt idx="21" formatCode="General">
                  <c:v>2.1000000000000001E-2</c:v>
                </c:pt>
                <c:pt idx="22" formatCode="General">
                  <c:v>2.1999999999999999E-2</c:v>
                </c:pt>
                <c:pt idx="23" formatCode="General">
                  <c:v>2.3E-2</c:v>
                </c:pt>
                <c:pt idx="24" formatCode="General">
                  <c:v>2.4E-2</c:v>
                </c:pt>
                <c:pt idx="25" formatCode="General">
                  <c:v>2.5000000000000001E-2</c:v>
                </c:pt>
                <c:pt idx="26" formatCode="General">
                  <c:v>2.5999999999999999E-2</c:v>
                </c:pt>
                <c:pt idx="27" formatCode="General">
                  <c:v>2.7E-2</c:v>
                </c:pt>
                <c:pt idx="28" formatCode="General">
                  <c:v>2.8000000000000001E-2</c:v>
                </c:pt>
                <c:pt idx="29" formatCode="General">
                  <c:v>2.9000000000000001E-2</c:v>
                </c:pt>
                <c:pt idx="30" formatCode="General">
                  <c:v>0.03</c:v>
                </c:pt>
                <c:pt idx="31" formatCode="General">
                  <c:v>3.1E-2</c:v>
                </c:pt>
                <c:pt idx="32" formatCode="General">
                  <c:v>3.2000000000000001E-2</c:v>
                </c:pt>
                <c:pt idx="33" formatCode="General">
                  <c:v>3.3000000000000002E-2</c:v>
                </c:pt>
                <c:pt idx="34" formatCode="General">
                  <c:v>3.4000000000000002E-2</c:v>
                </c:pt>
                <c:pt idx="35" formatCode="General">
                  <c:v>3.5000000000000003E-2</c:v>
                </c:pt>
                <c:pt idx="36" formatCode="General">
                  <c:v>3.5999999999999997E-2</c:v>
                </c:pt>
                <c:pt idx="37" formatCode="General">
                  <c:v>3.6999999999999998E-2</c:v>
                </c:pt>
                <c:pt idx="38" formatCode="General">
                  <c:v>3.7999999999999999E-2</c:v>
                </c:pt>
                <c:pt idx="39" formatCode="General">
                  <c:v>3.9E-2</c:v>
                </c:pt>
                <c:pt idx="40" formatCode="General">
                  <c:v>0.04</c:v>
                </c:pt>
                <c:pt idx="41" formatCode="General">
                  <c:v>4.1000000000000002E-2</c:v>
                </c:pt>
                <c:pt idx="42" formatCode="General">
                  <c:v>4.2000000000000003E-2</c:v>
                </c:pt>
                <c:pt idx="43" formatCode="General">
                  <c:v>4.2999999999999997E-2</c:v>
                </c:pt>
                <c:pt idx="44" formatCode="General">
                  <c:v>4.3999999999999997E-2</c:v>
                </c:pt>
                <c:pt idx="45" formatCode="General">
                  <c:v>4.4999999999999998E-2</c:v>
                </c:pt>
                <c:pt idx="46" formatCode="General">
                  <c:v>4.5999999999999999E-2</c:v>
                </c:pt>
                <c:pt idx="47" formatCode="General">
                  <c:v>4.7E-2</c:v>
                </c:pt>
                <c:pt idx="48" formatCode="General">
                  <c:v>4.8000000000000001E-2</c:v>
                </c:pt>
                <c:pt idx="49" formatCode="General">
                  <c:v>4.9000000000000002E-2</c:v>
                </c:pt>
                <c:pt idx="50" formatCode="General">
                  <c:v>0.05</c:v>
                </c:pt>
                <c:pt idx="51" formatCode="General">
                  <c:v>5.0999999999999997E-2</c:v>
                </c:pt>
                <c:pt idx="52" formatCode="General">
                  <c:v>5.1999999999999998E-2</c:v>
                </c:pt>
                <c:pt idx="53" formatCode="General">
                  <c:v>5.2999999999999999E-2</c:v>
                </c:pt>
                <c:pt idx="54" formatCode="General">
                  <c:v>5.3999999999999999E-2</c:v>
                </c:pt>
                <c:pt idx="55" formatCode="General">
                  <c:v>5.5E-2</c:v>
                </c:pt>
                <c:pt idx="56" formatCode="General">
                  <c:v>5.6000000000000001E-2</c:v>
                </c:pt>
                <c:pt idx="57" formatCode="General">
                  <c:v>5.7000000000000002E-2</c:v>
                </c:pt>
                <c:pt idx="58" formatCode="General">
                  <c:v>5.8000000000000003E-2</c:v>
                </c:pt>
                <c:pt idx="59" formatCode="General">
                  <c:v>5.8999999999999997E-2</c:v>
                </c:pt>
                <c:pt idx="60" formatCode="General">
                  <c:v>0.06</c:v>
                </c:pt>
                <c:pt idx="61" formatCode="General">
                  <c:v>6.0999999999999999E-2</c:v>
                </c:pt>
                <c:pt idx="62" formatCode="General">
                  <c:v>6.2E-2</c:v>
                </c:pt>
                <c:pt idx="63" formatCode="General">
                  <c:v>6.3E-2</c:v>
                </c:pt>
                <c:pt idx="64" formatCode="General">
                  <c:v>6.4000000000000001E-2</c:v>
                </c:pt>
                <c:pt idx="65" formatCode="General">
                  <c:v>6.5000000000000002E-2</c:v>
                </c:pt>
                <c:pt idx="66" formatCode="General">
                  <c:v>6.6000000000000003E-2</c:v>
                </c:pt>
                <c:pt idx="67" formatCode="General">
                  <c:v>6.7000000000000004E-2</c:v>
                </c:pt>
                <c:pt idx="68" formatCode="General">
                  <c:v>6.8000000000000005E-2</c:v>
                </c:pt>
                <c:pt idx="69" formatCode="General">
                  <c:v>6.9000000000000006E-2</c:v>
                </c:pt>
                <c:pt idx="70" formatCode="General">
                  <c:v>7.0000000000000007E-2</c:v>
                </c:pt>
                <c:pt idx="71" formatCode="General">
                  <c:v>7.0999999999999994E-2</c:v>
                </c:pt>
                <c:pt idx="72" formatCode="General">
                  <c:v>7.1999999999999995E-2</c:v>
                </c:pt>
                <c:pt idx="73" formatCode="General">
                  <c:v>7.2999999999999995E-2</c:v>
                </c:pt>
                <c:pt idx="74" formatCode="General">
                  <c:v>7.3999999999999996E-2</c:v>
                </c:pt>
                <c:pt idx="75" formatCode="General">
                  <c:v>7.4999999999999997E-2</c:v>
                </c:pt>
                <c:pt idx="76" formatCode="General">
                  <c:v>7.5999999999999998E-2</c:v>
                </c:pt>
                <c:pt idx="77" formatCode="General">
                  <c:v>7.6999999999999999E-2</c:v>
                </c:pt>
                <c:pt idx="78" formatCode="General">
                  <c:v>7.8E-2</c:v>
                </c:pt>
                <c:pt idx="79" formatCode="General">
                  <c:v>7.9000000000000001E-2</c:v>
                </c:pt>
                <c:pt idx="80" formatCode="General">
                  <c:v>0.08</c:v>
                </c:pt>
                <c:pt idx="81" formatCode="General">
                  <c:v>8.1000000000000003E-2</c:v>
                </c:pt>
                <c:pt idx="82" formatCode="General">
                  <c:v>8.2000000000000003E-2</c:v>
                </c:pt>
                <c:pt idx="83" formatCode="General">
                  <c:v>8.3000000000000004E-2</c:v>
                </c:pt>
                <c:pt idx="84" formatCode="General">
                  <c:v>8.4000000000000005E-2</c:v>
                </c:pt>
                <c:pt idx="85" formatCode="General">
                  <c:v>8.5000000000000006E-2</c:v>
                </c:pt>
                <c:pt idx="86" formatCode="General">
                  <c:v>8.5999999999999993E-2</c:v>
                </c:pt>
                <c:pt idx="87" formatCode="General">
                  <c:v>8.6999999999999994E-2</c:v>
                </c:pt>
                <c:pt idx="88" formatCode="General">
                  <c:v>8.7999999999999995E-2</c:v>
                </c:pt>
                <c:pt idx="89" formatCode="General">
                  <c:v>8.8999999999999996E-2</c:v>
                </c:pt>
                <c:pt idx="90" formatCode="General">
                  <c:v>0.09</c:v>
                </c:pt>
                <c:pt idx="91" formatCode="General">
                  <c:v>9.0999999999999998E-2</c:v>
                </c:pt>
                <c:pt idx="92" formatCode="General">
                  <c:v>9.1999999999999998E-2</c:v>
                </c:pt>
                <c:pt idx="93" formatCode="General">
                  <c:v>9.2999999999999999E-2</c:v>
                </c:pt>
                <c:pt idx="94" formatCode="General">
                  <c:v>9.4E-2</c:v>
                </c:pt>
                <c:pt idx="95" formatCode="General">
                  <c:v>9.5000000000000001E-2</c:v>
                </c:pt>
                <c:pt idx="96" formatCode="General">
                  <c:v>9.6000000000000002E-2</c:v>
                </c:pt>
                <c:pt idx="97" formatCode="General">
                  <c:v>9.7000000000000003E-2</c:v>
                </c:pt>
                <c:pt idx="98" formatCode="General">
                  <c:v>9.8000000000000004E-2</c:v>
                </c:pt>
                <c:pt idx="99" formatCode="General">
                  <c:v>9.9000000000000005E-2</c:v>
                </c:pt>
                <c:pt idx="100" formatCode="General">
                  <c:v>0.1</c:v>
                </c:pt>
                <c:pt idx="101" formatCode="General">
                  <c:v>0.10100000000000001</c:v>
                </c:pt>
                <c:pt idx="102" formatCode="General">
                  <c:v>0.10199999999999999</c:v>
                </c:pt>
                <c:pt idx="103" formatCode="General">
                  <c:v>0.10299999999999999</c:v>
                </c:pt>
                <c:pt idx="104" formatCode="General">
                  <c:v>0.104</c:v>
                </c:pt>
                <c:pt idx="105" formatCode="General">
                  <c:v>0.105</c:v>
                </c:pt>
                <c:pt idx="106" formatCode="General">
                  <c:v>0.106</c:v>
                </c:pt>
                <c:pt idx="107" formatCode="General">
                  <c:v>0.107</c:v>
                </c:pt>
                <c:pt idx="108" formatCode="General">
                  <c:v>0.108</c:v>
                </c:pt>
                <c:pt idx="109" formatCode="General">
                  <c:v>0.109</c:v>
                </c:pt>
                <c:pt idx="110" formatCode="General">
                  <c:v>0.11</c:v>
                </c:pt>
                <c:pt idx="111" formatCode="General">
                  <c:v>0.111</c:v>
                </c:pt>
                <c:pt idx="112" formatCode="General">
                  <c:v>0.112</c:v>
                </c:pt>
                <c:pt idx="113" formatCode="General">
                  <c:v>0.113</c:v>
                </c:pt>
                <c:pt idx="114" formatCode="General">
                  <c:v>0.114</c:v>
                </c:pt>
                <c:pt idx="115" formatCode="General">
                  <c:v>0.115</c:v>
                </c:pt>
                <c:pt idx="116" formatCode="General">
                  <c:v>0.11600000000000001</c:v>
                </c:pt>
                <c:pt idx="117" formatCode="General">
                  <c:v>0.11700000000000001</c:v>
                </c:pt>
                <c:pt idx="118" formatCode="General">
                  <c:v>0.11799999999999999</c:v>
                </c:pt>
                <c:pt idx="119" formatCode="General">
                  <c:v>0.11899999999999999</c:v>
                </c:pt>
                <c:pt idx="120" formatCode="General">
                  <c:v>0.12</c:v>
                </c:pt>
                <c:pt idx="121" formatCode="General">
                  <c:v>0.121</c:v>
                </c:pt>
                <c:pt idx="122" formatCode="General">
                  <c:v>0.122</c:v>
                </c:pt>
                <c:pt idx="123" formatCode="General">
                  <c:v>0.123</c:v>
                </c:pt>
                <c:pt idx="124" formatCode="General">
                  <c:v>0.124</c:v>
                </c:pt>
                <c:pt idx="125" formatCode="General">
                  <c:v>0.125</c:v>
                </c:pt>
                <c:pt idx="126" formatCode="General">
                  <c:v>0.126</c:v>
                </c:pt>
                <c:pt idx="127" formatCode="General">
                  <c:v>0.127</c:v>
                </c:pt>
                <c:pt idx="128" formatCode="General">
                  <c:v>0.128</c:v>
                </c:pt>
                <c:pt idx="129" formatCode="General">
                  <c:v>0.129</c:v>
                </c:pt>
                <c:pt idx="130" formatCode="General">
                  <c:v>0.13</c:v>
                </c:pt>
                <c:pt idx="131" formatCode="General">
                  <c:v>0.13100000000000001</c:v>
                </c:pt>
                <c:pt idx="132" formatCode="General">
                  <c:v>0.13200000000000001</c:v>
                </c:pt>
                <c:pt idx="133" formatCode="General">
                  <c:v>0.13300000000000001</c:v>
                </c:pt>
                <c:pt idx="134" formatCode="General">
                  <c:v>0.13400000000000001</c:v>
                </c:pt>
                <c:pt idx="135" formatCode="General">
                  <c:v>0.13500000000000001</c:v>
                </c:pt>
                <c:pt idx="136" formatCode="General">
                  <c:v>0.13600000000000001</c:v>
                </c:pt>
                <c:pt idx="137" formatCode="General">
                  <c:v>0.13700000000000001</c:v>
                </c:pt>
                <c:pt idx="138" formatCode="General">
                  <c:v>0.13800000000000001</c:v>
                </c:pt>
                <c:pt idx="139" formatCode="General">
                  <c:v>0.13900000000000001</c:v>
                </c:pt>
                <c:pt idx="140" formatCode="General">
                  <c:v>0.14000000000000001</c:v>
                </c:pt>
                <c:pt idx="141" formatCode="General">
                  <c:v>0.14099999999999999</c:v>
                </c:pt>
                <c:pt idx="142" formatCode="General">
                  <c:v>0.14199999999999999</c:v>
                </c:pt>
                <c:pt idx="143" formatCode="General">
                  <c:v>0.14299999999999999</c:v>
                </c:pt>
                <c:pt idx="144" formatCode="General">
                  <c:v>0.14399999999999999</c:v>
                </c:pt>
                <c:pt idx="145" formatCode="General">
                  <c:v>0.14499999999999999</c:v>
                </c:pt>
                <c:pt idx="146" formatCode="General">
                  <c:v>0.14599999999999999</c:v>
                </c:pt>
                <c:pt idx="147" formatCode="General">
                  <c:v>0.14699999999999999</c:v>
                </c:pt>
                <c:pt idx="148" formatCode="General">
                  <c:v>0.14799999999999999</c:v>
                </c:pt>
                <c:pt idx="149" formatCode="General">
                  <c:v>0.14899999999999999</c:v>
                </c:pt>
                <c:pt idx="150" formatCode="General">
                  <c:v>0.15</c:v>
                </c:pt>
                <c:pt idx="151" formatCode="General">
                  <c:v>0.151</c:v>
                </c:pt>
                <c:pt idx="152" formatCode="General">
                  <c:v>0.152</c:v>
                </c:pt>
                <c:pt idx="153" formatCode="General">
                  <c:v>0.153</c:v>
                </c:pt>
                <c:pt idx="154" formatCode="General">
                  <c:v>0.154</c:v>
                </c:pt>
                <c:pt idx="155" formatCode="General">
                  <c:v>0.155</c:v>
                </c:pt>
                <c:pt idx="156" formatCode="General">
                  <c:v>0.156</c:v>
                </c:pt>
                <c:pt idx="157" formatCode="General">
                  <c:v>0.157</c:v>
                </c:pt>
                <c:pt idx="158" formatCode="General">
                  <c:v>0.158</c:v>
                </c:pt>
                <c:pt idx="159" formatCode="General">
                  <c:v>0.159</c:v>
                </c:pt>
                <c:pt idx="160" formatCode="General">
                  <c:v>0.16</c:v>
                </c:pt>
                <c:pt idx="161" formatCode="General">
                  <c:v>0.161</c:v>
                </c:pt>
                <c:pt idx="162" formatCode="General">
                  <c:v>0.16200000000000001</c:v>
                </c:pt>
                <c:pt idx="163" formatCode="General">
                  <c:v>0.16300000000000001</c:v>
                </c:pt>
                <c:pt idx="164" formatCode="General">
                  <c:v>0.16400000000000001</c:v>
                </c:pt>
                <c:pt idx="165" formatCode="General">
                  <c:v>0.16500000000000001</c:v>
                </c:pt>
                <c:pt idx="166" formatCode="General">
                  <c:v>0.16600000000000001</c:v>
                </c:pt>
                <c:pt idx="167" formatCode="General">
                  <c:v>0.16700000000000001</c:v>
                </c:pt>
                <c:pt idx="168" formatCode="General">
                  <c:v>0.16800000000000001</c:v>
                </c:pt>
                <c:pt idx="169" formatCode="General">
                  <c:v>0.16900000000000001</c:v>
                </c:pt>
                <c:pt idx="170" formatCode="General">
                  <c:v>0.17</c:v>
                </c:pt>
                <c:pt idx="171" formatCode="General">
                  <c:v>0.17100000000000001</c:v>
                </c:pt>
                <c:pt idx="172" formatCode="General">
                  <c:v>0.17199999999999999</c:v>
                </c:pt>
                <c:pt idx="173" formatCode="General">
                  <c:v>0.17299999999999999</c:v>
                </c:pt>
                <c:pt idx="174" formatCode="General">
                  <c:v>0.17399999999999999</c:v>
                </c:pt>
                <c:pt idx="175" formatCode="General">
                  <c:v>0.17499999999999999</c:v>
                </c:pt>
                <c:pt idx="176" formatCode="General">
                  <c:v>0.17599999999999999</c:v>
                </c:pt>
                <c:pt idx="177" formatCode="General">
                  <c:v>0.17699999999999999</c:v>
                </c:pt>
                <c:pt idx="178" formatCode="General">
                  <c:v>0.17799999999999999</c:v>
                </c:pt>
                <c:pt idx="179" formatCode="General">
                  <c:v>0.17899999999999999</c:v>
                </c:pt>
                <c:pt idx="180" formatCode="General">
                  <c:v>0.18</c:v>
                </c:pt>
                <c:pt idx="181" formatCode="General">
                  <c:v>0.18099999999999999</c:v>
                </c:pt>
                <c:pt idx="182" formatCode="General">
                  <c:v>0.182</c:v>
                </c:pt>
                <c:pt idx="183" formatCode="General">
                  <c:v>0.183</c:v>
                </c:pt>
                <c:pt idx="184" formatCode="General">
                  <c:v>0.184</c:v>
                </c:pt>
                <c:pt idx="185" formatCode="General">
                  <c:v>0.185</c:v>
                </c:pt>
                <c:pt idx="186" formatCode="General">
                  <c:v>0.186</c:v>
                </c:pt>
                <c:pt idx="187" formatCode="General">
                  <c:v>0.187</c:v>
                </c:pt>
                <c:pt idx="188" formatCode="General">
                  <c:v>0.188</c:v>
                </c:pt>
                <c:pt idx="189" formatCode="General">
                  <c:v>0.189</c:v>
                </c:pt>
                <c:pt idx="190" formatCode="General">
                  <c:v>0.19</c:v>
                </c:pt>
                <c:pt idx="191" formatCode="General">
                  <c:v>0.191</c:v>
                </c:pt>
                <c:pt idx="192" formatCode="General">
                  <c:v>0.192</c:v>
                </c:pt>
                <c:pt idx="193" formatCode="General">
                  <c:v>0.193</c:v>
                </c:pt>
                <c:pt idx="194" formatCode="General">
                  <c:v>0.19400000000000001</c:v>
                </c:pt>
                <c:pt idx="195" formatCode="General">
                  <c:v>0.19500000000000001</c:v>
                </c:pt>
                <c:pt idx="196" formatCode="General">
                  <c:v>0.19600000000000001</c:v>
                </c:pt>
                <c:pt idx="197" formatCode="General">
                  <c:v>0.19700000000000001</c:v>
                </c:pt>
                <c:pt idx="198" formatCode="General">
                  <c:v>0.19800000000000001</c:v>
                </c:pt>
                <c:pt idx="199" formatCode="General">
                  <c:v>0.19900000000000001</c:v>
                </c:pt>
                <c:pt idx="200" formatCode="General">
                  <c:v>0.2</c:v>
                </c:pt>
                <c:pt idx="201" formatCode="General">
                  <c:v>0.20100000000000001</c:v>
                </c:pt>
                <c:pt idx="202" formatCode="General">
                  <c:v>0.20200000000000001</c:v>
                </c:pt>
                <c:pt idx="203" formatCode="General">
                  <c:v>0.20300000000000001</c:v>
                </c:pt>
                <c:pt idx="204" formatCode="General">
                  <c:v>0.20399999999999999</c:v>
                </c:pt>
                <c:pt idx="205" formatCode="General">
                  <c:v>0.20499999999999999</c:v>
                </c:pt>
                <c:pt idx="206" formatCode="General">
                  <c:v>0.20599999999999999</c:v>
                </c:pt>
                <c:pt idx="207" formatCode="General">
                  <c:v>0.20699999999999999</c:v>
                </c:pt>
                <c:pt idx="208" formatCode="General">
                  <c:v>0.20799999999999999</c:v>
                </c:pt>
                <c:pt idx="209" formatCode="General">
                  <c:v>0.20899999999999999</c:v>
                </c:pt>
                <c:pt idx="210" formatCode="General">
                  <c:v>0.21</c:v>
                </c:pt>
                <c:pt idx="211" formatCode="General">
                  <c:v>0.21099999999999999</c:v>
                </c:pt>
                <c:pt idx="212" formatCode="General">
                  <c:v>0.21199999999999999</c:v>
                </c:pt>
                <c:pt idx="213" formatCode="General">
                  <c:v>0.21299999999999999</c:v>
                </c:pt>
                <c:pt idx="214" formatCode="General">
                  <c:v>0.214</c:v>
                </c:pt>
                <c:pt idx="215" formatCode="General">
                  <c:v>0.215</c:v>
                </c:pt>
                <c:pt idx="216" formatCode="General">
                  <c:v>0.216</c:v>
                </c:pt>
                <c:pt idx="217" formatCode="General">
                  <c:v>0.217</c:v>
                </c:pt>
                <c:pt idx="218" formatCode="General">
                  <c:v>0.218</c:v>
                </c:pt>
                <c:pt idx="219" formatCode="General">
                  <c:v>0.219</c:v>
                </c:pt>
                <c:pt idx="220" formatCode="General">
                  <c:v>0.22</c:v>
                </c:pt>
                <c:pt idx="221" formatCode="General">
                  <c:v>0.221</c:v>
                </c:pt>
                <c:pt idx="222" formatCode="General">
                  <c:v>0.222</c:v>
                </c:pt>
                <c:pt idx="223" formatCode="General">
                  <c:v>0.223</c:v>
                </c:pt>
                <c:pt idx="224" formatCode="General">
                  <c:v>0.224</c:v>
                </c:pt>
                <c:pt idx="225" formatCode="General">
                  <c:v>0.22500000000000001</c:v>
                </c:pt>
                <c:pt idx="226" formatCode="General">
                  <c:v>0.22600000000000001</c:v>
                </c:pt>
                <c:pt idx="227" formatCode="General">
                  <c:v>0.22700000000000001</c:v>
                </c:pt>
                <c:pt idx="228" formatCode="General">
                  <c:v>0.22800000000000001</c:v>
                </c:pt>
                <c:pt idx="229" formatCode="General">
                  <c:v>0.22900000000000001</c:v>
                </c:pt>
                <c:pt idx="230" formatCode="General">
                  <c:v>0.23</c:v>
                </c:pt>
                <c:pt idx="231" formatCode="General">
                  <c:v>0.23100000000000001</c:v>
                </c:pt>
                <c:pt idx="232" formatCode="General">
                  <c:v>0.23200000000000001</c:v>
                </c:pt>
                <c:pt idx="233" formatCode="General">
                  <c:v>0.23300000000000001</c:v>
                </c:pt>
                <c:pt idx="234" formatCode="General">
                  <c:v>0.23400000000000001</c:v>
                </c:pt>
                <c:pt idx="235" formatCode="General">
                  <c:v>0.23499999999999999</c:v>
                </c:pt>
                <c:pt idx="236" formatCode="General">
                  <c:v>0.23599999999999999</c:v>
                </c:pt>
                <c:pt idx="237" formatCode="General">
                  <c:v>0.23699999999999999</c:v>
                </c:pt>
                <c:pt idx="238" formatCode="General">
                  <c:v>0.23799999999999999</c:v>
                </c:pt>
                <c:pt idx="239" formatCode="General">
                  <c:v>0.23899999999999999</c:v>
                </c:pt>
                <c:pt idx="240" formatCode="General">
                  <c:v>0.24</c:v>
                </c:pt>
                <c:pt idx="241" formatCode="General">
                  <c:v>0.24099999999999999</c:v>
                </c:pt>
                <c:pt idx="242" formatCode="General">
                  <c:v>0.24199999999999999</c:v>
                </c:pt>
                <c:pt idx="243" formatCode="General">
                  <c:v>0.24299999999999999</c:v>
                </c:pt>
                <c:pt idx="244" formatCode="General">
                  <c:v>0.24399999999999999</c:v>
                </c:pt>
                <c:pt idx="245" formatCode="General">
                  <c:v>0.245</c:v>
                </c:pt>
                <c:pt idx="246" formatCode="General">
                  <c:v>0.246</c:v>
                </c:pt>
                <c:pt idx="247" formatCode="General">
                  <c:v>0.247</c:v>
                </c:pt>
                <c:pt idx="248" formatCode="General">
                  <c:v>0.248</c:v>
                </c:pt>
                <c:pt idx="249" formatCode="General">
                  <c:v>0.249</c:v>
                </c:pt>
                <c:pt idx="250" formatCode="General">
                  <c:v>0.25</c:v>
                </c:pt>
                <c:pt idx="251" formatCode="General">
                  <c:v>0.251</c:v>
                </c:pt>
                <c:pt idx="252" formatCode="General">
                  <c:v>0.252</c:v>
                </c:pt>
                <c:pt idx="253" formatCode="General">
                  <c:v>0.253</c:v>
                </c:pt>
                <c:pt idx="254" formatCode="General">
                  <c:v>0.254</c:v>
                </c:pt>
                <c:pt idx="255" formatCode="General">
                  <c:v>0.255</c:v>
                </c:pt>
                <c:pt idx="256" formatCode="General">
                  <c:v>0.25600000000000001</c:v>
                </c:pt>
                <c:pt idx="257" formatCode="General">
                  <c:v>0.25700000000000001</c:v>
                </c:pt>
                <c:pt idx="258" formatCode="General">
                  <c:v>0.25800000000000001</c:v>
                </c:pt>
                <c:pt idx="259" formatCode="General">
                  <c:v>0.25900000000000001</c:v>
                </c:pt>
                <c:pt idx="260" formatCode="General">
                  <c:v>0.26</c:v>
                </c:pt>
                <c:pt idx="261" formatCode="General">
                  <c:v>0.26100000000000001</c:v>
                </c:pt>
                <c:pt idx="262" formatCode="General">
                  <c:v>0.26200000000000001</c:v>
                </c:pt>
                <c:pt idx="263" formatCode="General">
                  <c:v>0.26300000000000001</c:v>
                </c:pt>
                <c:pt idx="264" formatCode="General">
                  <c:v>0.26400000000000001</c:v>
                </c:pt>
                <c:pt idx="265" formatCode="General">
                  <c:v>0.26500000000000001</c:v>
                </c:pt>
                <c:pt idx="266" formatCode="General">
                  <c:v>0.26600000000000001</c:v>
                </c:pt>
                <c:pt idx="267" formatCode="General">
                  <c:v>0.26700000000000002</c:v>
                </c:pt>
                <c:pt idx="268" formatCode="General">
                  <c:v>0.26800000000000002</c:v>
                </c:pt>
                <c:pt idx="269" formatCode="General">
                  <c:v>0.26900000000000002</c:v>
                </c:pt>
                <c:pt idx="270" formatCode="General">
                  <c:v>0.27</c:v>
                </c:pt>
                <c:pt idx="271" formatCode="General">
                  <c:v>0.27100000000000002</c:v>
                </c:pt>
                <c:pt idx="272" formatCode="General">
                  <c:v>0.27200000000000002</c:v>
                </c:pt>
                <c:pt idx="273" formatCode="General">
                  <c:v>0.27300000000000002</c:v>
                </c:pt>
                <c:pt idx="274" formatCode="General">
                  <c:v>0.27400000000000002</c:v>
                </c:pt>
                <c:pt idx="275" formatCode="General">
                  <c:v>0.27500000000000002</c:v>
                </c:pt>
                <c:pt idx="276" formatCode="General">
                  <c:v>0.27600000000000002</c:v>
                </c:pt>
                <c:pt idx="277" formatCode="General">
                  <c:v>0.27700000000000002</c:v>
                </c:pt>
                <c:pt idx="278" formatCode="General">
                  <c:v>0.27800000000000002</c:v>
                </c:pt>
                <c:pt idx="279" formatCode="General">
                  <c:v>0.27900000000000003</c:v>
                </c:pt>
                <c:pt idx="280" formatCode="General">
                  <c:v>0.28000000000000003</c:v>
                </c:pt>
                <c:pt idx="281" formatCode="General">
                  <c:v>0.28100000000000003</c:v>
                </c:pt>
                <c:pt idx="282" formatCode="General">
                  <c:v>0.28199999999999997</c:v>
                </c:pt>
                <c:pt idx="283" formatCode="General">
                  <c:v>0.28299999999999997</c:v>
                </c:pt>
                <c:pt idx="284" formatCode="General">
                  <c:v>0.28399999999999997</c:v>
                </c:pt>
                <c:pt idx="285" formatCode="General">
                  <c:v>0.28499999999999998</c:v>
                </c:pt>
                <c:pt idx="286" formatCode="General">
                  <c:v>0.28599999999999998</c:v>
                </c:pt>
                <c:pt idx="287" formatCode="General">
                  <c:v>0.28699999999999998</c:v>
                </c:pt>
                <c:pt idx="288" formatCode="General">
                  <c:v>0.28799999999999998</c:v>
                </c:pt>
                <c:pt idx="289" formatCode="General">
                  <c:v>0.28899999999999998</c:v>
                </c:pt>
                <c:pt idx="290" formatCode="General">
                  <c:v>0.28999999999999998</c:v>
                </c:pt>
                <c:pt idx="291" formatCode="General">
                  <c:v>0.29099999999999998</c:v>
                </c:pt>
                <c:pt idx="292" formatCode="General">
                  <c:v>0.29199999999999998</c:v>
                </c:pt>
                <c:pt idx="293" formatCode="General">
                  <c:v>0.29299999999999998</c:v>
                </c:pt>
                <c:pt idx="294" formatCode="General">
                  <c:v>0.29399999999999998</c:v>
                </c:pt>
                <c:pt idx="295" formatCode="General">
                  <c:v>0.29499999999999998</c:v>
                </c:pt>
                <c:pt idx="296" formatCode="General">
                  <c:v>0.29599999999999999</c:v>
                </c:pt>
                <c:pt idx="297" formatCode="General">
                  <c:v>0.29699999999999999</c:v>
                </c:pt>
                <c:pt idx="298" formatCode="General">
                  <c:v>0.29799999999999999</c:v>
                </c:pt>
                <c:pt idx="299" formatCode="General">
                  <c:v>0.29899999999999999</c:v>
                </c:pt>
                <c:pt idx="300" formatCode="General">
                  <c:v>0.3</c:v>
                </c:pt>
                <c:pt idx="301" formatCode="General">
                  <c:v>0.30099999999999999</c:v>
                </c:pt>
                <c:pt idx="302" formatCode="General">
                  <c:v>0.30199999999999999</c:v>
                </c:pt>
                <c:pt idx="303" formatCode="General">
                  <c:v>0.30299999999999999</c:v>
                </c:pt>
                <c:pt idx="304" formatCode="General">
                  <c:v>0.30399999999999999</c:v>
                </c:pt>
                <c:pt idx="305" formatCode="General">
                  <c:v>0.30499999999999999</c:v>
                </c:pt>
                <c:pt idx="306" formatCode="General">
                  <c:v>0.30599999999999999</c:v>
                </c:pt>
                <c:pt idx="307" formatCode="General">
                  <c:v>0.307</c:v>
                </c:pt>
                <c:pt idx="308" formatCode="General">
                  <c:v>0.308</c:v>
                </c:pt>
                <c:pt idx="309" formatCode="General">
                  <c:v>0.309</c:v>
                </c:pt>
                <c:pt idx="310" formatCode="General">
                  <c:v>0.31</c:v>
                </c:pt>
                <c:pt idx="311" formatCode="General">
                  <c:v>0.311</c:v>
                </c:pt>
                <c:pt idx="312" formatCode="General">
                  <c:v>0.312</c:v>
                </c:pt>
                <c:pt idx="313" formatCode="General">
                  <c:v>0.313</c:v>
                </c:pt>
                <c:pt idx="314" formatCode="General">
                  <c:v>0.314</c:v>
                </c:pt>
                <c:pt idx="315" formatCode="General">
                  <c:v>0.315</c:v>
                </c:pt>
                <c:pt idx="316" formatCode="General">
                  <c:v>0.316</c:v>
                </c:pt>
                <c:pt idx="317" formatCode="General">
                  <c:v>0.317</c:v>
                </c:pt>
                <c:pt idx="318" formatCode="General">
                  <c:v>0.318</c:v>
                </c:pt>
                <c:pt idx="319" formatCode="General">
                  <c:v>0.31900000000000001</c:v>
                </c:pt>
                <c:pt idx="320" formatCode="General">
                  <c:v>0.32</c:v>
                </c:pt>
                <c:pt idx="321" formatCode="General">
                  <c:v>0.32100000000000001</c:v>
                </c:pt>
                <c:pt idx="322" formatCode="General">
                  <c:v>0.32200000000000001</c:v>
                </c:pt>
                <c:pt idx="323" formatCode="General">
                  <c:v>0.32300000000000001</c:v>
                </c:pt>
                <c:pt idx="324" formatCode="General">
                  <c:v>0.32400000000000001</c:v>
                </c:pt>
                <c:pt idx="325" formatCode="General">
                  <c:v>0.32500000000000001</c:v>
                </c:pt>
                <c:pt idx="326" formatCode="General">
                  <c:v>0.32600000000000001</c:v>
                </c:pt>
                <c:pt idx="327" formatCode="General">
                  <c:v>0.32700000000000001</c:v>
                </c:pt>
                <c:pt idx="328" formatCode="General">
                  <c:v>0.32800000000000001</c:v>
                </c:pt>
                <c:pt idx="329" formatCode="General">
                  <c:v>0.32900000000000001</c:v>
                </c:pt>
                <c:pt idx="330" formatCode="General">
                  <c:v>0.33</c:v>
                </c:pt>
                <c:pt idx="331" formatCode="General">
                  <c:v>0.33100000000000002</c:v>
                </c:pt>
                <c:pt idx="332" formatCode="General">
                  <c:v>0.33200000000000002</c:v>
                </c:pt>
                <c:pt idx="333" formatCode="General">
                  <c:v>0.33300000000000002</c:v>
                </c:pt>
                <c:pt idx="334" formatCode="General">
                  <c:v>0.33400000000000002</c:v>
                </c:pt>
                <c:pt idx="335" formatCode="General">
                  <c:v>0.33500000000000002</c:v>
                </c:pt>
                <c:pt idx="336" formatCode="General">
                  <c:v>0.33600000000000002</c:v>
                </c:pt>
                <c:pt idx="337" formatCode="General">
                  <c:v>0.33700000000000002</c:v>
                </c:pt>
                <c:pt idx="338" formatCode="General">
                  <c:v>0.33800000000000002</c:v>
                </c:pt>
                <c:pt idx="339" formatCode="General">
                  <c:v>0.33900000000000002</c:v>
                </c:pt>
                <c:pt idx="340" formatCode="General">
                  <c:v>0.34</c:v>
                </c:pt>
                <c:pt idx="341" formatCode="General">
                  <c:v>0.34100000000000003</c:v>
                </c:pt>
                <c:pt idx="342" formatCode="General">
                  <c:v>0.34200000000000003</c:v>
                </c:pt>
                <c:pt idx="343" formatCode="General">
                  <c:v>0.34300000000000003</c:v>
                </c:pt>
                <c:pt idx="344" formatCode="General">
                  <c:v>0.34399999999999997</c:v>
                </c:pt>
                <c:pt idx="345" formatCode="General">
                  <c:v>0.34499999999999997</c:v>
                </c:pt>
                <c:pt idx="346" formatCode="General">
                  <c:v>0.34599999999999997</c:v>
                </c:pt>
                <c:pt idx="347" formatCode="General">
                  <c:v>0.34699999999999998</c:v>
                </c:pt>
                <c:pt idx="348" formatCode="General">
                  <c:v>0.34799999999999998</c:v>
                </c:pt>
                <c:pt idx="349" formatCode="General">
                  <c:v>0.34899999999999998</c:v>
                </c:pt>
                <c:pt idx="350" formatCode="General">
                  <c:v>0.35</c:v>
                </c:pt>
                <c:pt idx="351" formatCode="General">
                  <c:v>0.35099999999999998</c:v>
                </c:pt>
                <c:pt idx="352" formatCode="General">
                  <c:v>0.35199999999999998</c:v>
                </c:pt>
                <c:pt idx="353" formatCode="General">
                  <c:v>0.35299999999999998</c:v>
                </c:pt>
                <c:pt idx="354" formatCode="General">
                  <c:v>0.35399999999999998</c:v>
                </c:pt>
                <c:pt idx="355" formatCode="General">
                  <c:v>0.35499999999999998</c:v>
                </c:pt>
                <c:pt idx="356" formatCode="General">
                  <c:v>0.35599999999999998</c:v>
                </c:pt>
                <c:pt idx="357" formatCode="General">
                  <c:v>0.35699999999999998</c:v>
                </c:pt>
                <c:pt idx="358" formatCode="General">
                  <c:v>0.35799999999999998</c:v>
                </c:pt>
                <c:pt idx="359" formatCode="General">
                  <c:v>0.35899999999999999</c:v>
                </c:pt>
                <c:pt idx="360" formatCode="General">
                  <c:v>0.36</c:v>
                </c:pt>
                <c:pt idx="361" formatCode="General">
                  <c:v>0.36099999999999999</c:v>
                </c:pt>
                <c:pt idx="362" formatCode="General">
                  <c:v>0.36199999999999999</c:v>
                </c:pt>
                <c:pt idx="363" formatCode="General">
                  <c:v>0.36299999999999999</c:v>
                </c:pt>
                <c:pt idx="364" formatCode="General">
                  <c:v>0.36399999999999999</c:v>
                </c:pt>
                <c:pt idx="365" formatCode="General">
                  <c:v>0.36499999999999999</c:v>
                </c:pt>
                <c:pt idx="366" formatCode="General">
                  <c:v>0.36599999999999999</c:v>
                </c:pt>
                <c:pt idx="367" formatCode="General">
                  <c:v>0.36699999999999999</c:v>
                </c:pt>
                <c:pt idx="368" formatCode="General">
                  <c:v>0.36799999999999999</c:v>
                </c:pt>
                <c:pt idx="369" formatCode="General">
                  <c:v>0.36899999999999999</c:v>
                </c:pt>
                <c:pt idx="370" formatCode="General">
                  <c:v>0.37</c:v>
                </c:pt>
                <c:pt idx="371" formatCode="General">
                  <c:v>0.371</c:v>
                </c:pt>
                <c:pt idx="372" formatCode="General">
                  <c:v>0.372</c:v>
                </c:pt>
                <c:pt idx="373" formatCode="General">
                  <c:v>0.373</c:v>
                </c:pt>
                <c:pt idx="374" formatCode="General">
                  <c:v>0.374</c:v>
                </c:pt>
                <c:pt idx="375" formatCode="General">
                  <c:v>0.375</c:v>
                </c:pt>
                <c:pt idx="376" formatCode="General">
                  <c:v>0.376</c:v>
                </c:pt>
                <c:pt idx="377" formatCode="General">
                  <c:v>0.377</c:v>
                </c:pt>
                <c:pt idx="378" formatCode="General">
                  <c:v>0.378</c:v>
                </c:pt>
                <c:pt idx="379" formatCode="General">
                  <c:v>0.379</c:v>
                </c:pt>
                <c:pt idx="380" formatCode="General">
                  <c:v>0.38</c:v>
                </c:pt>
                <c:pt idx="381" formatCode="General">
                  <c:v>0.38100000000000001</c:v>
                </c:pt>
                <c:pt idx="382" formatCode="General">
                  <c:v>0.38200000000000001</c:v>
                </c:pt>
                <c:pt idx="383" formatCode="General">
                  <c:v>0.38300000000000001</c:v>
                </c:pt>
                <c:pt idx="384" formatCode="General">
                  <c:v>0.38400000000000001</c:v>
                </c:pt>
                <c:pt idx="385" formatCode="General">
                  <c:v>0.38500000000000001</c:v>
                </c:pt>
                <c:pt idx="386" formatCode="General">
                  <c:v>0.38600000000000001</c:v>
                </c:pt>
                <c:pt idx="387" formatCode="General">
                  <c:v>0.38700000000000001</c:v>
                </c:pt>
                <c:pt idx="388" formatCode="General">
                  <c:v>0.38800000000000001</c:v>
                </c:pt>
                <c:pt idx="389" formatCode="General">
                  <c:v>0.38900000000000001</c:v>
                </c:pt>
                <c:pt idx="390" formatCode="General">
                  <c:v>0.39</c:v>
                </c:pt>
                <c:pt idx="391" formatCode="General">
                  <c:v>0.39100000000000001</c:v>
                </c:pt>
                <c:pt idx="392" formatCode="General">
                  <c:v>0.39200000000000002</c:v>
                </c:pt>
                <c:pt idx="393" formatCode="General">
                  <c:v>0.39300000000000002</c:v>
                </c:pt>
                <c:pt idx="394" formatCode="General">
                  <c:v>0.39400000000000002</c:v>
                </c:pt>
                <c:pt idx="395" formatCode="General">
                  <c:v>0.39500000000000002</c:v>
                </c:pt>
                <c:pt idx="396" formatCode="General">
                  <c:v>0.39600000000000002</c:v>
                </c:pt>
                <c:pt idx="397" formatCode="General">
                  <c:v>0.39700000000000002</c:v>
                </c:pt>
                <c:pt idx="398" formatCode="General">
                  <c:v>0.39800000000000002</c:v>
                </c:pt>
                <c:pt idx="399" formatCode="General">
                  <c:v>0.39900000000000002</c:v>
                </c:pt>
                <c:pt idx="400" formatCode="General">
                  <c:v>0.4</c:v>
                </c:pt>
                <c:pt idx="401" formatCode="General">
                  <c:v>0.40100000000000002</c:v>
                </c:pt>
                <c:pt idx="402" formatCode="General">
                  <c:v>0.40200000000000002</c:v>
                </c:pt>
                <c:pt idx="403" formatCode="General">
                  <c:v>0.40300000000000002</c:v>
                </c:pt>
                <c:pt idx="404" formatCode="General">
                  <c:v>0.40400000000000003</c:v>
                </c:pt>
                <c:pt idx="405" formatCode="General">
                  <c:v>0.40500000000000003</c:v>
                </c:pt>
                <c:pt idx="406" formatCode="General">
                  <c:v>0.40600000000000003</c:v>
                </c:pt>
                <c:pt idx="407" formatCode="General">
                  <c:v>0.40699999999999997</c:v>
                </c:pt>
                <c:pt idx="408" formatCode="General">
                  <c:v>0.40799999999999997</c:v>
                </c:pt>
                <c:pt idx="409" formatCode="General">
                  <c:v>0.40899999999999997</c:v>
                </c:pt>
                <c:pt idx="410" formatCode="General">
                  <c:v>0.41</c:v>
                </c:pt>
                <c:pt idx="411" formatCode="General">
                  <c:v>0.41099999999999998</c:v>
                </c:pt>
                <c:pt idx="412" formatCode="General">
                  <c:v>0.41199999999999998</c:v>
                </c:pt>
                <c:pt idx="413" formatCode="General">
                  <c:v>0.41299999999999998</c:v>
                </c:pt>
                <c:pt idx="414" formatCode="General">
                  <c:v>0.41399999999999998</c:v>
                </c:pt>
                <c:pt idx="415" formatCode="General">
                  <c:v>0.41499999999999998</c:v>
                </c:pt>
                <c:pt idx="416" formatCode="General">
                  <c:v>0.41599999999999998</c:v>
                </c:pt>
                <c:pt idx="417" formatCode="General">
                  <c:v>0.41699999999999998</c:v>
                </c:pt>
                <c:pt idx="418" formatCode="General">
                  <c:v>0.41799999999999998</c:v>
                </c:pt>
                <c:pt idx="419" formatCode="General">
                  <c:v>0.41899999999999998</c:v>
                </c:pt>
                <c:pt idx="420" formatCode="General">
                  <c:v>0.42</c:v>
                </c:pt>
                <c:pt idx="421" formatCode="General">
                  <c:v>0.42099999999999999</c:v>
                </c:pt>
                <c:pt idx="422" formatCode="General">
                  <c:v>0.42199999999999999</c:v>
                </c:pt>
                <c:pt idx="423" formatCode="General">
                  <c:v>0.42299999999999999</c:v>
                </c:pt>
                <c:pt idx="424" formatCode="General">
                  <c:v>0.42399999999999999</c:v>
                </c:pt>
                <c:pt idx="425" formatCode="General">
                  <c:v>0.42499999999999999</c:v>
                </c:pt>
                <c:pt idx="426" formatCode="General">
                  <c:v>0.42599999999999999</c:v>
                </c:pt>
                <c:pt idx="427" formatCode="General">
                  <c:v>0.42699999999999999</c:v>
                </c:pt>
                <c:pt idx="428" formatCode="General">
                  <c:v>0.42799999999999999</c:v>
                </c:pt>
                <c:pt idx="429" formatCode="General">
                  <c:v>0.42899999999999999</c:v>
                </c:pt>
                <c:pt idx="430" formatCode="General">
                  <c:v>0.43</c:v>
                </c:pt>
                <c:pt idx="431" formatCode="General">
                  <c:v>0.43099999999999999</c:v>
                </c:pt>
                <c:pt idx="432" formatCode="General">
                  <c:v>0.432</c:v>
                </c:pt>
                <c:pt idx="433" formatCode="General">
                  <c:v>0.433</c:v>
                </c:pt>
                <c:pt idx="434" formatCode="General">
                  <c:v>0.434</c:v>
                </c:pt>
                <c:pt idx="435" formatCode="General">
                  <c:v>0.435</c:v>
                </c:pt>
                <c:pt idx="436" formatCode="General">
                  <c:v>0.436</c:v>
                </c:pt>
                <c:pt idx="437" formatCode="General">
                  <c:v>0.437</c:v>
                </c:pt>
                <c:pt idx="438" formatCode="General">
                  <c:v>0.438</c:v>
                </c:pt>
                <c:pt idx="439" formatCode="General">
                  <c:v>0.439</c:v>
                </c:pt>
                <c:pt idx="440" formatCode="General">
                  <c:v>0.44</c:v>
                </c:pt>
                <c:pt idx="441" formatCode="General">
                  <c:v>0.441</c:v>
                </c:pt>
                <c:pt idx="442" formatCode="General">
                  <c:v>0.442</c:v>
                </c:pt>
                <c:pt idx="443" formatCode="General">
                  <c:v>0.443</c:v>
                </c:pt>
                <c:pt idx="444" formatCode="General">
                  <c:v>0.44400000000000001</c:v>
                </c:pt>
                <c:pt idx="445" formatCode="General">
                  <c:v>0.44500000000000001</c:v>
                </c:pt>
                <c:pt idx="446" formatCode="General">
                  <c:v>0.44600000000000001</c:v>
                </c:pt>
                <c:pt idx="447" formatCode="General">
                  <c:v>0.44700000000000001</c:v>
                </c:pt>
                <c:pt idx="448" formatCode="General">
                  <c:v>0.44800000000000001</c:v>
                </c:pt>
                <c:pt idx="449" formatCode="General">
                  <c:v>0.44900000000000001</c:v>
                </c:pt>
                <c:pt idx="450" formatCode="General">
                  <c:v>0.45</c:v>
                </c:pt>
                <c:pt idx="451" formatCode="General">
                  <c:v>0.45100000000000001</c:v>
                </c:pt>
                <c:pt idx="452" formatCode="General">
                  <c:v>0.45200000000000001</c:v>
                </c:pt>
                <c:pt idx="453" formatCode="General">
                  <c:v>0.45300000000000001</c:v>
                </c:pt>
                <c:pt idx="454" formatCode="General">
                  <c:v>0.45400000000000001</c:v>
                </c:pt>
                <c:pt idx="455" formatCode="General">
                  <c:v>0.45500000000000002</c:v>
                </c:pt>
                <c:pt idx="456" formatCode="General">
                  <c:v>0.45600000000000002</c:v>
                </c:pt>
                <c:pt idx="457" formatCode="General">
                  <c:v>0.45700000000000002</c:v>
                </c:pt>
                <c:pt idx="458" formatCode="General">
                  <c:v>0.45800000000000002</c:v>
                </c:pt>
                <c:pt idx="459" formatCode="General">
                  <c:v>0.45900000000000002</c:v>
                </c:pt>
                <c:pt idx="460" formatCode="General">
                  <c:v>0.46</c:v>
                </c:pt>
                <c:pt idx="461" formatCode="General">
                  <c:v>0.46100000000000002</c:v>
                </c:pt>
                <c:pt idx="462" formatCode="General">
                  <c:v>0.46200000000000002</c:v>
                </c:pt>
                <c:pt idx="463" formatCode="General">
                  <c:v>0.46300000000000002</c:v>
                </c:pt>
                <c:pt idx="464" formatCode="General">
                  <c:v>0.46400000000000002</c:v>
                </c:pt>
                <c:pt idx="465" formatCode="General">
                  <c:v>0.46500000000000002</c:v>
                </c:pt>
                <c:pt idx="466" formatCode="General">
                  <c:v>0.46600000000000003</c:v>
                </c:pt>
                <c:pt idx="467" formatCode="General">
                  <c:v>0.46700000000000003</c:v>
                </c:pt>
                <c:pt idx="468" formatCode="General">
                  <c:v>0.46800000000000003</c:v>
                </c:pt>
                <c:pt idx="469" formatCode="General">
                  <c:v>0.46899999999999997</c:v>
                </c:pt>
                <c:pt idx="470" formatCode="General">
                  <c:v>0.47</c:v>
                </c:pt>
                <c:pt idx="471" formatCode="General">
                  <c:v>0.47099999999999997</c:v>
                </c:pt>
                <c:pt idx="472" formatCode="General">
                  <c:v>0.47199999999999998</c:v>
                </c:pt>
                <c:pt idx="473" formatCode="General">
                  <c:v>0.47299999999999998</c:v>
                </c:pt>
                <c:pt idx="474" formatCode="General">
                  <c:v>0.47399999999999998</c:v>
                </c:pt>
                <c:pt idx="475" formatCode="General">
                  <c:v>0.47499999999999998</c:v>
                </c:pt>
                <c:pt idx="476" formatCode="General">
                  <c:v>0.47599999999999998</c:v>
                </c:pt>
                <c:pt idx="477" formatCode="General">
                  <c:v>0.47699999999999998</c:v>
                </c:pt>
                <c:pt idx="478" formatCode="General">
                  <c:v>0.47799999999999998</c:v>
                </c:pt>
                <c:pt idx="479" formatCode="General">
                  <c:v>0.47899999999999998</c:v>
                </c:pt>
                <c:pt idx="480" formatCode="General">
                  <c:v>0.48</c:v>
                </c:pt>
                <c:pt idx="481" formatCode="General">
                  <c:v>0.48099999999999998</c:v>
                </c:pt>
                <c:pt idx="482" formatCode="General">
                  <c:v>0.48199999999999998</c:v>
                </c:pt>
                <c:pt idx="483" formatCode="General">
                  <c:v>0.48299999999999998</c:v>
                </c:pt>
                <c:pt idx="484" formatCode="General">
                  <c:v>0.48399999999999999</c:v>
                </c:pt>
                <c:pt idx="485" formatCode="General">
                  <c:v>0.48499999999999999</c:v>
                </c:pt>
                <c:pt idx="486" formatCode="General">
                  <c:v>0.48599999999999999</c:v>
                </c:pt>
                <c:pt idx="487" formatCode="General">
                  <c:v>0.48699999999999999</c:v>
                </c:pt>
                <c:pt idx="488" formatCode="General">
                  <c:v>0.48799999999999999</c:v>
                </c:pt>
                <c:pt idx="489" formatCode="General">
                  <c:v>0.48899999999999999</c:v>
                </c:pt>
                <c:pt idx="490" formatCode="General">
                  <c:v>0.49</c:v>
                </c:pt>
                <c:pt idx="491" formatCode="General">
                  <c:v>0.49099999999999999</c:v>
                </c:pt>
                <c:pt idx="492" formatCode="General">
                  <c:v>0.49199999999999999</c:v>
                </c:pt>
                <c:pt idx="493" formatCode="General">
                  <c:v>0.49299999999999999</c:v>
                </c:pt>
                <c:pt idx="494" formatCode="General">
                  <c:v>0.49399999999999999</c:v>
                </c:pt>
                <c:pt idx="495" formatCode="General">
                  <c:v>0.495</c:v>
                </c:pt>
                <c:pt idx="496" formatCode="General">
                  <c:v>0.496</c:v>
                </c:pt>
                <c:pt idx="497" formatCode="General">
                  <c:v>0.497</c:v>
                </c:pt>
                <c:pt idx="498" formatCode="General">
                  <c:v>0.498</c:v>
                </c:pt>
                <c:pt idx="499" formatCode="General">
                  <c:v>0.499</c:v>
                </c:pt>
                <c:pt idx="500" formatCode="General">
                  <c:v>0.5</c:v>
                </c:pt>
                <c:pt idx="501" formatCode="General">
                  <c:v>0.501</c:v>
                </c:pt>
                <c:pt idx="502" formatCode="General">
                  <c:v>0.502</c:v>
                </c:pt>
                <c:pt idx="503" formatCode="General">
                  <c:v>0.503</c:v>
                </c:pt>
                <c:pt idx="504" formatCode="General">
                  <c:v>0.504</c:v>
                </c:pt>
                <c:pt idx="505" formatCode="General">
                  <c:v>0.505</c:v>
                </c:pt>
                <c:pt idx="506" formatCode="General">
                  <c:v>0.50600000000000001</c:v>
                </c:pt>
                <c:pt idx="507" formatCode="General">
                  <c:v>0.50700000000000001</c:v>
                </c:pt>
                <c:pt idx="508" formatCode="General">
                  <c:v>0.50800000000000001</c:v>
                </c:pt>
                <c:pt idx="509" formatCode="General">
                  <c:v>0.50900000000000001</c:v>
                </c:pt>
                <c:pt idx="510" formatCode="General">
                  <c:v>0.51</c:v>
                </c:pt>
                <c:pt idx="511" formatCode="General">
                  <c:v>0.51100000000000001</c:v>
                </c:pt>
                <c:pt idx="512" formatCode="General">
                  <c:v>0.51200000000000001</c:v>
                </c:pt>
                <c:pt idx="513" formatCode="General">
                  <c:v>0.51300000000000001</c:v>
                </c:pt>
                <c:pt idx="514" formatCode="General">
                  <c:v>0.51400000000000001</c:v>
                </c:pt>
                <c:pt idx="515" formatCode="General">
                  <c:v>0.51500000000000001</c:v>
                </c:pt>
                <c:pt idx="516" formatCode="General">
                  <c:v>0.51600000000000001</c:v>
                </c:pt>
                <c:pt idx="517" formatCode="General">
                  <c:v>0.51700000000000002</c:v>
                </c:pt>
                <c:pt idx="518" formatCode="General">
                  <c:v>0.51800000000000002</c:v>
                </c:pt>
                <c:pt idx="519" formatCode="General">
                  <c:v>0.51900000000000002</c:v>
                </c:pt>
                <c:pt idx="520" formatCode="General">
                  <c:v>0.52</c:v>
                </c:pt>
                <c:pt idx="521" formatCode="General">
                  <c:v>0.52100000000000002</c:v>
                </c:pt>
                <c:pt idx="522" formatCode="General">
                  <c:v>0.52200000000000002</c:v>
                </c:pt>
                <c:pt idx="523" formatCode="General">
                  <c:v>0.52300000000000002</c:v>
                </c:pt>
                <c:pt idx="524" formatCode="General">
                  <c:v>0.52400000000000002</c:v>
                </c:pt>
                <c:pt idx="525" formatCode="General">
                  <c:v>0.52500000000000002</c:v>
                </c:pt>
                <c:pt idx="526" formatCode="General">
                  <c:v>0.52600000000000002</c:v>
                </c:pt>
                <c:pt idx="527" formatCode="General">
                  <c:v>0.52700000000000002</c:v>
                </c:pt>
                <c:pt idx="528" formatCode="General">
                  <c:v>0.52800000000000002</c:v>
                </c:pt>
                <c:pt idx="529" formatCode="General">
                  <c:v>0.52900000000000003</c:v>
                </c:pt>
                <c:pt idx="530" formatCode="General">
                  <c:v>0.53</c:v>
                </c:pt>
                <c:pt idx="531" formatCode="General">
                  <c:v>0.53100000000000003</c:v>
                </c:pt>
                <c:pt idx="532" formatCode="General">
                  <c:v>0.53200000000000003</c:v>
                </c:pt>
                <c:pt idx="533" formatCode="General">
                  <c:v>0.53300000000000003</c:v>
                </c:pt>
                <c:pt idx="534" formatCode="General">
                  <c:v>0.53400000000000003</c:v>
                </c:pt>
                <c:pt idx="535" formatCode="General">
                  <c:v>0.53500000000000003</c:v>
                </c:pt>
                <c:pt idx="536" formatCode="General">
                  <c:v>0.53600000000000003</c:v>
                </c:pt>
                <c:pt idx="537" formatCode="General">
                  <c:v>0.53700000000000003</c:v>
                </c:pt>
                <c:pt idx="538" formatCode="General">
                  <c:v>0.53800000000000003</c:v>
                </c:pt>
                <c:pt idx="539" formatCode="General">
                  <c:v>0.53900000000000003</c:v>
                </c:pt>
                <c:pt idx="540" formatCode="General">
                  <c:v>0.54</c:v>
                </c:pt>
                <c:pt idx="541" formatCode="General">
                  <c:v>0.54100000000000004</c:v>
                </c:pt>
                <c:pt idx="542" formatCode="General">
                  <c:v>0.54200000000000004</c:v>
                </c:pt>
                <c:pt idx="543" formatCode="General">
                  <c:v>0.54300000000000004</c:v>
                </c:pt>
                <c:pt idx="544" formatCode="General">
                  <c:v>0.54400000000000004</c:v>
                </c:pt>
                <c:pt idx="545" formatCode="General">
                  <c:v>0.54500000000000004</c:v>
                </c:pt>
                <c:pt idx="546" formatCode="General">
                  <c:v>0.54600000000000004</c:v>
                </c:pt>
                <c:pt idx="547" formatCode="General">
                  <c:v>0.54700000000000004</c:v>
                </c:pt>
                <c:pt idx="548" formatCode="General">
                  <c:v>0.54800000000000004</c:v>
                </c:pt>
                <c:pt idx="549" formatCode="General">
                  <c:v>0.54900000000000004</c:v>
                </c:pt>
                <c:pt idx="550" formatCode="General">
                  <c:v>0.55000000000000004</c:v>
                </c:pt>
                <c:pt idx="551" formatCode="General">
                  <c:v>0.55100000000000005</c:v>
                </c:pt>
                <c:pt idx="552" formatCode="General">
                  <c:v>0.55200000000000005</c:v>
                </c:pt>
                <c:pt idx="553" formatCode="General">
                  <c:v>0.55300000000000005</c:v>
                </c:pt>
                <c:pt idx="554" formatCode="General">
                  <c:v>0.55400000000000005</c:v>
                </c:pt>
                <c:pt idx="555" formatCode="General">
                  <c:v>0.55500000000000005</c:v>
                </c:pt>
                <c:pt idx="556" formatCode="General">
                  <c:v>0.55600000000000005</c:v>
                </c:pt>
                <c:pt idx="557" formatCode="General">
                  <c:v>0.55700000000000005</c:v>
                </c:pt>
                <c:pt idx="558" formatCode="General">
                  <c:v>0.55800000000000005</c:v>
                </c:pt>
                <c:pt idx="559" formatCode="General">
                  <c:v>0.55900000000000005</c:v>
                </c:pt>
                <c:pt idx="560" formatCode="General">
                  <c:v>0.56000000000000005</c:v>
                </c:pt>
                <c:pt idx="561" formatCode="General">
                  <c:v>0.56100000000000005</c:v>
                </c:pt>
                <c:pt idx="562" formatCode="General">
                  <c:v>0.56200000000000006</c:v>
                </c:pt>
                <c:pt idx="563" formatCode="General">
                  <c:v>0.56299999999999994</c:v>
                </c:pt>
                <c:pt idx="564" formatCode="General">
                  <c:v>0.56399999999999995</c:v>
                </c:pt>
                <c:pt idx="565" formatCode="General">
                  <c:v>0.56499999999999995</c:v>
                </c:pt>
                <c:pt idx="566" formatCode="General">
                  <c:v>0.56599999999999995</c:v>
                </c:pt>
                <c:pt idx="567" formatCode="General">
                  <c:v>0.56699999999999995</c:v>
                </c:pt>
                <c:pt idx="568" formatCode="General">
                  <c:v>0.56799999999999995</c:v>
                </c:pt>
                <c:pt idx="569" formatCode="General">
                  <c:v>0.56899999999999995</c:v>
                </c:pt>
                <c:pt idx="570" formatCode="General">
                  <c:v>0.56999999999999995</c:v>
                </c:pt>
                <c:pt idx="571" formatCode="General">
                  <c:v>0.57099999999999995</c:v>
                </c:pt>
                <c:pt idx="572" formatCode="General">
                  <c:v>0.57199999999999995</c:v>
                </c:pt>
                <c:pt idx="573" formatCode="General">
                  <c:v>0.57299999999999995</c:v>
                </c:pt>
                <c:pt idx="574" formatCode="General">
                  <c:v>0.57399999999999995</c:v>
                </c:pt>
                <c:pt idx="575" formatCode="General">
                  <c:v>0.57499999999999996</c:v>
                </c:pt>
                <c:pt idx="576" formatCode="General">
                  <c:v>0.57599999999999996</c:v>
                </c:pt>
                <c:pt idx="577" formatCode="General">
                  <c:v>0.57699999999999996</c:v>
                </c:pt>
                <c:pt idx="578" formatCode="General">
                  <c:v>0.57799999999999996</c:v>
                </c:pt>
                <c:pt idx="579" formatCode="General">
                  <c:v>0.57899999999999996</c:v>
                </c:pt>
                <c:pt idx="580" formatCode="General">
                  <c:v>0.57999999999999996</c:v>
                </c:pt>
                <c:pt idx="581" formatCode="General">
                  <c:v>0.58099999999999996</c:v>
                </c:pt>
                <c:pt idx="582" formatCode="General">
                  <c:v>0.58199999999999996</c:v>
                </c:pt>
                <c:pt idx="583" formatCode="General">
                  <c:v>0.58299999999999996</c:v>
                </c:pt>
                <c:pt idx="584" formatCode="General">
                  <c:v>0.58399999999999996</c:v>
                </c:pt>
                <c:pt idx="585" formatCode="General">
                  <c:v>0.58499999999999996</c:v>
                </c:pt>
                <c:pt idx="586" formatCode="General">
                  <c:v>0.58599999999999997</c:v>
                </c:pt>
                <c:pt idx="587" formatCode="General">
                  <c:v>0.58699999999999997</c:v>
                </c:pt>
                <c:pt idx="588" formatCode="General">
                  <c:v>0.58799999999999997</c:v>
                </c:pt>
                <c:pt idx="589" formatCode="General">
                  <c:v>0.58899999999999997</c:v>
                </c:pt>
                <c:pt idx="590" formatCode="General">
                  <c:v>0.59</c:v>
                </c:pt>
                <c:pt idx="591" formatCode="General">
                  <c:v>0.59099999999999997</c:v>
                </c:pt>
                <c:pt idx="592" formatCode="General">
                  <c:v>0.59199999999999997</c:v>
                </c:pt>
                <c:pt idx="593" formatCode="General">
                  <c:v>0.59299999999999997</c:v>
                </c:pt>
                <c:pt idx="594" formatCode="General">
                  <c:v>0.59399999999999997</c:v>
                </c:pt>
                <c:pt idx="595" formatCode="General">
                  <c:v>0.59499999999999997</c:v>
                </c:pt>
                <c:pt idx="596" formatCode="General">
                  <c:v>0.59599999999999997</c:v>
                </c:pt>
                <c:pt idx="597" formatCode="General">
                  <c:v>0.59699999999999998</c:v>
                </c:pt>
                <c:pt idx="598" formatCode="General">
                  <c:v>0.59799999999999998</c:v>
                </c:pt>
                <c:pt idx="599" formatCode="General">
                  <c:v>0.59899999999999998</c:v>
                </c:pt>
                <c:pt idx="600" formatCode="General">
                  <c:v>0.6</c:v>
                </c:pt>
                <c:pt idx="601" formatCode="General">
                  <c:v>0.60099999999999998</c:v>
                </c:pt>
                <c:pt idx="602" formatCode="General">
                  <c:v>0.60199999999999998</c:v>
                </c:pt>
                <c:pt idx="603" formatCode="General">
                  <c:v>0.60299999999999998</c:v>
                </c:pt>
                <c:pt idx="604" formatCode="General">
                  <c:v>0.60399999999999998</c:v>
                </c:pt>
                <c:pt idx="605" formatCode="General">
                  <c:v>0.60499999999999998</c:v>
                </c:pt>
                <c:pt idx="606" formatCode="General">
                  <c:v>0.60599999999999998</c:v>
                </c:pt>
                <c:pt idx="607" formatCode="General">
                  <c:v>0.60699999999999998</c:v>
                </c:pt>
                <c:pt idx="608" formatCode="General">
                  <c:v>0.60799999999999998</c:v>
                </c:pt>
                <c:pt idx="609" formatCode="General">
                  <c:v>0.60899999999999999</c:v>
                </c:pt>
                <c:pt idx="610" formatCode="General">
                  <c:v>0.61</c:v>
                </c:pt>
                <c:pt idx="611" formatCode="General">
                  <c:v>0.61099999999999999</c:v>
                </c:pt>
                <c:pt idx="612" formatCode="General">
                  <c:v>0.61199999999999999</c:v>
                </c:pt>
                <c:pt idx="613" formatCode="General">
                  <c:v>0.61299999999999999</c:v>
                </c:pt>
                <c:pt idx="614" formatCode="General">
                  <c:v>0.61399999999999999</c:v>
                </c:pt>
                <c:pt idx="615" formatCode="General">
                  <c:v>0.61499999999999999</c:v>
                </c:pt>
                <c:pt idx="616" formatCode="General">
                  <c:v>0.61599999999999999</c:v>
                </c:pt>
                <c:pt idx="617" formatCode="General">
                  <c:v>0.61699999999999999</c:v>
                </c:pt>
                <c:pt idx="618" formatCode="General">
                  <c:v>0.61799999999999999</c:v>
                </c:pt>
                <c:pt idx="619" formatCode="General">
                  <c:v>0.61899999999999999</c:v>
                </c:pt>
                <c:pt idx="620" formatCode="General">
                  <c:v>0.62</c:v>
                </c:pt>
                <c:pt idx="621" formatCode="General">
                  <c:v>0.621</c:v>
                </c:pt>
                <c:pt idx="622" formatCode="General">
                  <c:v>0.622</c:v>
                </c:pt>
                <c:pt idx="623" formatCode="General">
                  <c:v>0.623</c:v>
                </c:pt>
                <c:pt idx="624" formatCode="General">
                  <c:v>0.624</c:v>
                </c:pt>
                <c:pt idx="625" formatCode="General">
                  <c:v>0.625</c:v>
                </c:pt>
                <c:pt idx="626" formatCode="General">
                  <c:v>0.626</c:v>
                </c:pt>
                <c:pt idx="627" formatCode="General">
                  <c:v>0.627</c:v>
                </c:pt>
                <c:pt idx="628" formatCode="General">
                  <c:v>0.628</c:v>
                </c:pt>
                <c:pt idx="629" formatCode="General">
                  <c:v>0.629</c:v>
                </c:pt>
                <c:pt idx="630" formatCode="General">
                  <c:v>0.63</c:v>
                </c:pt>
                <c:pt idx="631" formatCode="General">
                  <c:v>0.63100000000000001</c:v>
                </c:pt>
                <c:pt idx="632" formatCode="General">
                  <c:v>0.63200000000000001</c:v>
                </c:pt>
                <c:pt idx="633" formatCode="General">
                  <c:v>0.63300000000000001</c:v>
                </c:pt>
                <c:pt idx="634" formatCode="General">
                  <c:v>0.63400000000000001</c:v>
                </c:pt>
                <c:pt idx="635" formatCode="General">
                  <c:v>0.63500000000000001</c:v>
                </c:pt>
                <c:pt idx="636" formatCode="General">
                  <c:v>0.63600000000000001</c:v>
                </c:pt>
                <c:pt idx="637" formatCode="General">
                  <c:v>0.63700000000000001</c:v>
                </c:pt>
                <c:pt idx="638" formatCode="General">
                  <c:v>0.63800000000000001</c:v>
                </c:pt>
                <c:pt idx="639" formatCode="General">
                  <c:v>0.63900000000000001</c:v>
                </c:pt>
                <c:pt idx="640" formatCode="General">
                  <c:v>0.64</c:v>
                </c:pt>
                <c:pt idx="641" formatCode="General">
                  <c:v>0.64100000000000001</c:v>
                </c:pt>
                <c:pt idx="642" formatCode="General">
                  <c:v>0.64200000000000002</c:v>
                </c:pt>
                <c:pt idx="643" formatCode="General">
                  <c:v>0.64300000000000002</c:v>
                </c:pt>
                <c:pt idx="644" formatCode="General">
                  <c:v>0.64400000000000002</c:v>
                </c:pt>
                <c:pt idx="645" formatCode="General">
                  <c:v>0.64500000000000002</c:v>
                </c:pt>
                <c:pt idx="646" formatCode="General">
                  <c:v>0.64600000000000002</c:v>
                </c:pt>
                <c:pt idx="647" formatCode="General">
                  <c:v>0.64700000000000002</c:v>
                </c:pt>
                <c:pt idx="648" formatCode="General">
                  <c:v>0.64800000000000002</c:v>
                </c:pt>
                <c:pt idx="649" formatCode="General">
                  <c:v>0.64900000000000002</c:v>
                </c:pt>
                <c:pt idx="650" formatCode="General">
                  <c:v>0.65</c:v>
                </c:pt>
                <c:pt idx="651" formatCode="General">
                  <c:v>0.65100000000000002</c:v>
                </c:pt>
                <c:pt idx="652" formatCode="General">
                  <c:v>0.65200000000000002</c:v>
                </c:pt>
                <c:pt idx="653" formatCode="General">
                  <c:v>0.65300000000000002</c:v>
                </c:pt>
                <c:pt idx="654" formatCode="General">
                  <c:v>0.65400000000000003</c:v>
                </c:pt>
                <c:pt idx="655" formatCode="General">
                  <c:v>0.65500000000000003</c:v>
                </c:pt>
                <c:pt idx="656" formatCode="General">
                  <c:v>0.65600000000000003</c:v>
                </c:pt>
                <c:pt idx="657" formatCode="General">
                  <c:v>0.65700000000000003</c:v>
                </c:pt>
                <c:pt idx="658" formatCode="General">
                  <c:v>0.65800000000000003</c:v>
                </c:pt>
                <c:pt idx="659" formatCode="General">
                  <c:v>0.65900000000000003</c:v>
                </c:pt>
                <c:pt idx="660" formatCode="General">
                  <c:v>0.66</c:v>
                </c:pt>
                <c:pt idx="661" formatCode="General">
                  <c:v>0.66100000000000003</c:v>
                </c:pt>
                <c:pt idx="662" formatCode="General">
                  <c:v>0.66200000000000003</c:v>
                </c:pt>
                <c:pt idx="663" formatCode="General">
                  <c:v>0.66300000000000003</c:v>
                </c:pt>
                <c:pt idx="664" formatCode="General">
                  <c:v>0.66400000000000003</c:v>
                </c:pt>
                <c:pt idx="665" formatCode="General">
                  <c:v>0.66500000000000004</c:v>
                </c:pt>
                <c:pt idx="666" formatCode="General">
                  <c:v>0.66600000000000004</c:v>
                </c:pt>
                <c:pt idx="667" formatCode="General">
                  <c:v>0.66700000000000004</c:v>
                </c:pt>
                <c:pt idx="668" formatCode="General">
                  <c:v>0.66800000000000004</c:v>
                </c:pt>
                <c:pt idx="669" formatCode="General">
                  <c:v>0.66900000000000004</c:v>
                </c:pt>
                <c:pt idx="670" formatCode="General">
                  <c:v>0.67</c:v>
                </c:pt>
                <c:pt idx="671" formatCode="General">
                  <c:v>0.67100000000000004</c:v>
                </c:pt>
                <c:pt idx="672" formatCode="General">
                  <c:v>0.67200000000000004</c:v>
                </c:pt>
                <c:pt idx="673" formatCode="General">
                  <c:v>0.67300000000000004</c:v>
                </c:pt>
                <c:pt idx="674" formatCode="General">
                  <c:v>0.67400000000000004</c:v>
                </c:pt>
                <c:pt idx="675" formatCode="General">
                  <c:v>0.67500000000000004</c:v>
                </c:pt>
                <c:pt idx="676" formatCode="General">
                  <c:v>0.67600000000000005</c:v>
                </c:pt>
                <c:pt idx="677" formatCode="General">
                  <c:v>0.67700000000000005</c:v>
                </c:pt>
                <c:pt idx="678" formatCode="General">
                  <c:v>0.67800000000000005</c:v>
                </c:pt>
                <c:pt idx="679" formatCode="General">
                  <c:v>0.67900000000000005</c:v>
                </c:pt>
                <c:pt idx="680" formatCode="General">
                  <c:v>0.68</c:v>
                </c:pt>
                <c:pt idx="681" formatCode="General">
                  <c:v>0.68100000000000005</c:v>
                </c:pt>
                <c:pt idx="682" formatCode="General">
                  <c:v>0.68200000000000005</c:v>
                </c:pt>
                <c:pt idx="683" formatCode="General">
                  <c:v>0.68300000000000005</c:v>
                </c:pt>
                <c:pt idx="684" formatCode="General">
                  <c:v>0.68400000000000005</c:v>
                </c:pt>
                <c:pt idx="685" formatCode="General">
                  <c:v>0.68500000000000005</c:v>
                </c:pt>
                <c:pt idx="686" formatCode="General">
                  <c:v>0.68600000000000005</c:v>
                </c:pt>
                <c:pt idx="687" formatCode="General">
                  <c:v>0.68700000000000006</c:v>
                </c:pt>
                <c:pt idx="688" formatCode="General">
                  <c:v>0.68799999999999994</c:v>
                </c:pt>
                <c:pt idx="689" formatCode="General">
                  <c:v>0.68899999999999995</c:v>
                </c:pt>
                <c:pt idx="690" formatCode="General">
                  <c:v>0.69</c:v>
                </c:pt>
                <c:pt idx="691" formatCode="General">
                  <c:v>0.69099999999999995</c:v>
                </c:pt>
                <c:pt idx="692" formatCode="General">
                  <c:v>0.69199999999999995</c:v>
                </c:pt>
                <c:pt idx="693" formatCode="General">
                  <c:v>0.69299999999999995</c:v>
                </c:pt>
                <c:pt idx="694" formatCode="General">
                  <c:v>0.69399999999999995</c:v>
                </c:pt>
                <c:pt idx="695" formatCode="General">
                  <c:v>0.69499999999999995</c:v>
                </c:pt>
                <c:pt idx="696" formatCode="General">
                  <c:v>0.69599999999999995</c:v>
                </c:pt>
                <c:pt idx="697" formatCode="General">
                  <c:v>0.69699999999999995</c:v>
                </c:pt>
                <c:pt idx="698" formatCode="General">
                  <c:v>0.69799999999999995</c:v>
                </c:pt>
                <c:pt idx="699" formatCode="General">
                  <c:v>0.69899999999999995</c:v>
                </c:pt>
                <c:pt idx="700" formatCode="General">
                  <c:v>0.7</c:v>
                </c:pt>
                <c:pt idx="701" formatCode="General">
                  <c:v>0.70099999999999996</c:v>
                </c:pt>
                <c:pt idx="702" formatCode="General">
                  <c:v>0.70199999999999996</c:v>
                </c:pt>
                <c:pt idx="703" formatCode="General">
                  <c:v>0.70299999999999996</c:v>
                </c:pt>
                <c:pt idx="704" formatCode="General">
                  <c:v>0.70399999999999996</c:v>
                </c:pt>
                <c:pt idx="705" formatCode="General">
                  <c:v>0.70499999999999996</c:v>
                </c:pt>
                <c:pt idx="706" formatCode="General">
                  <c:v>0.70599999999999996</c:v>
                </c:pt>
                <c:pt idx="707" formatCode="General">
                  <c:v>0.70699999999999996</c:v>
                </c:pt>
                <c:pt idx="708" formatCode="General">
                  <c:v>0.70799999999999996</c:v>
                </c:pt>
                <c:pt idx="709" formatCode="General">
                  <c:v>0.70899999999999996</c:v>
                </c:pt>
                <c:pt idx="710" formatCode="General">
                  <c:v>0.71</c:v>
                </c:pt>
                <c:pt idx="711" formatCode="General">
                  <c:v>0.71099999999999997</c:v>
                </c:pt>
                <c:pt idx="712" formatCode="General">
                  <c:v>0.71199999999999997</c:v>
                </c:pt>
                <c:pt idx="713" formatCode="General">
                  <c:v>0.71299999999999997</c:v>
                </c:pt>
                <c:pt idx="714" formatCode="General">
                  <c:v>0.71399999999999997</c:v>
                </c:pt>
                <c:pt idx="715" formatCode="General">
                  <c:v>0.71499999999999997</c:v>
                </c:pt>
                <c:pt idx="716" formatCode="General">
                  <c:v>0.71599999999999997</c:v>
                </c:pt>
                <c:pt idx="717" formatCode="General">
                  <c:v>0.71699999999999997</c:v>
                </c:pt>
                <c:pt idx="718" formatCode="General">
                  <c:v>0.71799999999999997</c:v>
                </c:pt>
                <c:pt idx="719" formatCode="General">
                  <c:v>0.71899999999999997</c:v>
                </c:pt>
                <c:pt idx="720" formatCode="General">
                  <c:v>0.72</c:v>
                </c:pt>
                <c:pt idx="721" formatCode="General">
                  <c:v>0.72099999999999997</c:v>
                </c:pt>
                <c:pt idx="722" formatCode="General">
                  <c:v>0.72199999999999998</c:v>
                </c:pt>
                <c:pt idx="723" formatCode="General">
                  <c:v>0.72299999999999998</c:v>
                </c:pt>
                <c:pt idx="724" formatCode="General">
                  <c:v>0.72399999999999998</c:v>
                </c:pt>
                <c:pt idx="725" formatCode="General">
                  <c:v>0.72499999999999998</c:v>
                </c:pt>
                <c:pt idx="726" formatCode="General">
                  <c:v>0.72599999999999998</c:v>
                </c:pt>
                <c:pt idx="727" formatCode="General">
                  <c:v>0.72699999999999998</c:v>
                </c:pt>
                <c:pt idx="728" formatCode="General">
                  <c:v>0.72799999999999998</c:v>
                </c:pt>
                <c:pt idx="729" formatCode="General">
                  <c:v>0.72899999999999998</c:v>
                </c:pt>
                <c:pt idx="730" formatCode="General">
                  <c:v>0.73</c:v>
                </c:pt>
                <c:pt idx="731" formatCode="General">
                  <c:v>0.73099999999999998</c:v>
                </c:pt>
                <c:pt idx="732" formatCode="General">
                  <c:v>0.73199999999999998</c:v>
                </c:pt>
                <c:pt idx="733" formatCode="General">
                  <c:v>0.73299999999999998</c:v>
                </c:pt>
                <c:pt idx="734" formatCode="General">
                  <c:v>0.73399999999999999</c:v>
                </c:pt>
                <c:pt idx="735" formatCode="General">
                  <c:v>0.73499999999999999</c:v>
                </c:pt>
                <c:pt idx="736" formatCode="General">
                  <c:v>0.73599999999999999</c:v>
                </c:pt>
                <c:pt idx="737" formatCode="General">
                  <c:v>0.73699999999999999</c:v>
                </c:pt>
                <c:pt idx="738" formatCode="General">
                  <c:v>0.73799999999999999</c:v>
                </c:pt>
                <c:pt idx="739" formatCode="General">
                  <c:v>0.73899999999999999</c:v>
                </c:pt>
                <c:pt idx="740" formatCode="General">
                  <c:v>0.74</c:v>
                </c:pt>
                <c:pt idx="741" formatCode="General">
                  <c:v>0.74099999999999999</c:v>
                </c:pt>
                <c:pt idx="742" formatCode="General">
                  <c:v>0.74199999999999999</c:v>
                </c:pt>
                <c:pt idx="743" formatCode="General">
                  <c:v>0.74299999999999999</c:v>
                </c:pt>
                <c:pt idx="744" formatCode="General">
                  <c:v>0.74399999999999999</c:v>
                </c:pt>
                <c:pt idx="745" formatCode="General">
                  <c:v>0.745</c:v>
                </c:pt>
                <c:pt idx="746" formatCode="General">
                  <c:v>0.746</c:v>
                </c:pt>
                <c:pt idx="747" formatCode="General">
                  <c:v>0.747</c:v>
                </c:pt>
                <c:pt idx="748" formatCode="General">
                  <c:v>0.748</c:v>
                </c:pt>
                <c:pt idx="749" formatCode="General">
                  <c:v>0.749</c:v>
                </c:pt>
                <c:pt idx="750" formatCode="General">
                  <c:v>0.75</c:v>
                </c:pt>
                <c:pt idx="751" formatCode="General">
                  <c:v>0.751</c:v>
                </c:pt>
                <c:pt idx="752" formatCode="General">
                  <c:v>0.752</c:v>
                </c:pt>
                <c:pt idx="753" formatCode="General">
                  <c:v>0.753</c:v>
                </c:pt>
                <c:pt idx="754" formatCode="General">
                  <c:v>0.754</c:v>
                </c:pt>
                <c:pt idx="755" formatCode="General">
                  <c:v>0.755</c:v>
                </c:pt>
                <c:pt idx="756" formatCode="General">
                  <c:v>0.75600000000000001</c:v>
                </c:pt>
                <c:pt idx="757" formatCode="General">
                  <c:v>0.75700000000000001</c:v>
                </c:pt>
                <c:pt idx="758" formatCode="General">
                  <c:v>0.75800000000000001</c:v>
                </c:pt>
                <c:pt idx="759" formatCode="General">
                  <c:v>0.75900000000000001</c:v>
                </c:pt>
                <c:pt idx="760" formatCode="General">
                  <c:v>0.76</c:v>
                </c:pt>
                <c:pt idx="761" formatCode="General">
                  <c:v>0.76100000000000001</c:v>
                </c:pt>
                <c:pt idx="762" formatCode="General">
                  <c:v>0.76200000000000001</c:v>
                </c:pt>
                <c:pt idx="763" formatCode="General">
                  <c:v>0.76300000000000001</c:v>
                </c:pt>
                <c:pt idx="764" formatCode="General">
                  <c:v>0.76400000000000001</c:v>
                </c:pt>
                <c:pt idx="765" formatCode="General">
                  <c:v>0.76500000000000001</c:v>
                </c:pt>
                <c:pt idx="766" formatCode="General">
                  <c:v>0.76600000000000001</c:v>
                </c:pt>
                <c:pt idx="767" formatCode="General">
                  <c:v>0.76700000000000002</c:v>
                </c:pt>
                <c:pt idx="768" formatCode="General">
                  <c:v>0.76800000000000002</c:v>
                </c:pt>
                <c:pt idx="769" formatCode="General">
                  <c:v>0.76900000000000002</c:v>
                </c:pt>
                <c:pt idx="770" formatCode="General">
                  <c:v>0.77</c:v>
                </c:pt>
                <c:pt idx="771" formatCode="General">
                  <c:v>0.77100000000000002</c:v>
                </c:pt>
                <c:pt idx="772" formatCode="General">
                  <c:v>0.77200000000000002</c:v>
                </c:pt>
                <c:pt idx="773" formatCode="General">
                  <c:v>0.77300000000000002</c:v>
                </c:pt>
                <c:pt idx="774" formatCode="General">
                  <c:v>0.77400000000000002</c:v>
                </c:pt>
                <c:pt idx="775" formatCode="General">
                  <c:v>0.77500000000000002</c:v>
                </c:pt>
                <c:pt idx="776" formatCode="General">
                  <c:v>0.77600000000000002</c:v>
                </c:pt>
                <c:pt idx="777" formatCode="General">
                  <c:v>0.77700000000000002</c:v>
                </c:pt>
                <c:pt idx="778" formatCode="General">
                  <c:v>0.77800000000000002</c:v>
                </c:pt>
                <c:pt idx="779" formatCode="General">
                  <c:v>0.77900000000000003</c:v>
                </c:pt>
                <c:pt idx="780" formatCode="General">
                  <c:v>0.78</c:v>
                </c:pt>
                <c:pt idx="781" formatCode="General">
                  <c:v>0.78100000000000003</c:v>
                </c:pt>
                <c:pt idx="782" formatCode="General">
                  <c:v>0.78200000000000003</c:v>
                </c:pt>
                <c:pt idx="783" formatCode="General">
                  <c:v>0.78300000000000003</c:v>
                </c:pt>
                <c:pt idx="784" formatCode="General">
                  <c:v>0.78400000000000003</c:v>
                </c:pt>
                <c:pt idx="785" formatCode="General">
                  <c:v>0.78500000000000003</c:v>
                </c:pt>
                <c:pt idx="786" formatCode="General">
                  <c:v>0.78600000000000003</c:v>
                </c:pt>
                <c:pt idx="787" formatCode="General">
                  <c:v>0.78700000000000003</c:v>
                </c:pt>
                <c:pt idx="788" formatCode="General">
                  <c:v>0.78800000000000003</c:v>
                </c:pt>
                <c:pt idx="789" formatCode="General">
                  <c:v>0.78900000000000003</c:v>
                </c:pt>
                <c:pt idx="790" formatCode="General">
                  <c:v>0.79</c:v>
                </c:pt>
                <c:pt idx="791" formatCode="General">
                  <c:v>0.79100000000000004</c:v>
                </c:pt>
                <c:pt idx="792" formatCode="General">
                  <c:v>0.79200000000000004</c:v>
                </c:pt>
                <c:pt idx="793" formatCode="General">
                  <c:v>0.79300000000000004</c:v>
                </c:pt>
                <c:pt idx="794" formatCode="General">
                  <c:v>0.79400000000000004</c:v>
                </c:pt>
                <c:pt idx="795" formatCode="General">
                  <c:v>0.79500000000000004</c:v>
                </c:pt>
                <c:pt idx="796" formatCode="General">
                  <c:v>0.79600000000000004</c:v>
                </c:pt>
                <c:pt idx="797" formatCode="General">
                  <c:v>0.79700000000000004</c:v>
                </c:pt>
                <c:pt idx="798" formatCode="General">
                  <c:v>0.79800000000000004</c:v>
                </c:pt>
                <c:pt idx="799" formatCode="General">
                  <c:v>0.79900000000000004</c:v>
                </c:pt>
                <c:pt idx="800" formatCode="General">
                  <c:v>0.8</c:v>
                </c:pt>
                <c:pt idx="801" formatCode="General">
                  <c:v>0.80100000000000005</c:v>
                </c:pt>
                <c:pt idx="802" formatCode="General">
                  <c:v>0.80200000000000005</c:v>
                </c:pt>
                <c:pt idx="803" formatCode="General">
                  <c:v>0.80300000000000005</c:v>
                </c:pt>
                <c:pt idx="804" formatCode="General">
                  <c:v>0.80400000000000005</c:v>
                </c:pt>
                <c:pt idx="805" formatCode="General">
                  <c:v>0.80500000000000005</c:v>
                </c:pt>
                <c:pt idx="806" formatCode="General">
                  <c:v>0.80600000000000005</c:v>
                </c:pt>
                <c:pt idx="807" formatCode="General">
                  <c:v>0.80700000000000005</c:v>
                </c:pt>
                <c:pt idx="808" formatCode="General">
                  <c:v>0.80800000000000005</c:v>
                </c:pt>
                <c:pt idx="809" formatCode="General">
                  <c:v>0.80900000000000005</c:v>
                </c:pt>
                <c:pt idx="810" formatCode="General">
                  <c:v>0.81</c:v>
                </c:pt>
                <c:pt idx="811" formatCode="General">
                  <c:v>0.81100000000000005</c:v>
                </c:pt>
                <c:pt idx="812" formatCode="General">
                  <c:v>0.81200000000000006</c:v>
                </c:pt>
                <c:pt idx="813" formatCode="General">
                  <c:v>0.81299999999999994</c:v>
                </c:pt>
                <c:pt idx="814" formatCode="General">
                  <c:v>0.81399999999999995</c:v>
                </c:pt>
                <c:pt idx="815" formatCode="General">
                  <c:v>0.81499999999999995</c:v>
                </c:pt>
                <c:pt idx="816" formatCode="General">
                  <c:v>0.81599999999999995</c:v>
                </c:pt>
                <c:pt idx="817" formatCode="General">
                  <c:v>0.81699999999999995</c:v>
                </c:pt>
                <c:pt idx="818" formatCode="General">
                  <c:v>0.81799999999999995</c:v>
                </c:pt>
                <c:pt idx="819" formatCode="General">
                  <c:v>0.81899999999999995</c:v>
                </c:pt>
                <c:pt idx="820" formatCode="General">
                  <c:v>0.82</c:v>
                </c:pt>
                <c:pt idx="821" formatCode="General">
                  <c:v>0.82099999999999995</c:v>
                </c:pt>
                <c:pt idx="822" formatCode="General">
                  <c:v>0.82199999999999995</c:v>
                </c:pt>
                <c:pt idx="823" formatCode="General">
                  <c:v>0.82299999999999995</c:v>
                </c:pt>
                <c:pt idx="824" formatCode="General">
                  <c:v>0.82399999999999995</c:v>
                </c:pt>
                <c:pt idx="825" formatCode="General">
                  <c:v>0.82499999999999996</c:v>
                </c:pt>
                <c:pt idx="826" formatCode="General">
                  <c:v>0.82599999999999996</c:v>
                </c:pt>
                <c:pt idx="827" formatCode="General">
                  <c:v>0.82699999999999996</c:v>
                </c:pt>
                <c:pt idx="828" formatCode="General">
                  <c:v>0.82799999999999996</c:v>
                </c:pt>
                <c:pt idx="829" formatCode="General">
                  <c:v>0.82899999999999996</c:v>
                </c:pt>
                <c:pt idx="830" formatCode="General">
                  <c:v>0.83</c:v>
                </c:pt>
                <c:pt idx="831" formatCode="General">
                  <c:v>0.83099999999999996</c:v>
                </c:pt>
                <c:pt idx="832" formatCode="General">
                  <c:v>0.83199999999999996</c:v>
                </c:pt>
                <c:pt idx="833" formatCode="General">
                  <c:v>0.83299999999999996</c:v>
                </c:pt>
                <c:pt idx="834" formatCode="General">
                  <c:v>0.83399999999999996</c:v>
                </c:pt>
                <c:pt idx="835" formatCode="General">
                  <c:v>0.83499999999999996</c:v>
                </c:pt>
                <c:pt idx="836" formatCode="General">
                  <c:v>0.83599999999999997</c:v>
                </c:pt>
                <c:pt idx="837" formatCode="General">
                  <c:v>0.83699999999999997</c:v>
                </c:pt>
                <c:pt idx="838" formatCode="General">
                  <c:v>0.83799999999999997</c:v>
                </c:pt>
                <c:pt idx="839" formatCode="General">
                  <c:v>0.83899999999999997</c:v>
                </c:pt>
                <c:pt idx="840" formatCode="General">
                  <c:v>0.84</c:v>
                </c:pt>
                <c:pt idx="841" formatCode="General">
                  <c:v>0.84099999999999997</c:v>
                </c:pt>
                <c:pt idx="842" formatCode="General">
                  <c:v>0.84199999999999997</c:v>
                </c:pt>
                <c:pt idx="843" formatCode="General">
                  <c:v>0.84299999999999997</c:v>
                </c:pt>
                <c:pt idx="844" formatCode="General">
                  <c:v>0.84399999999999997</c:v>
                </c:pt>
                <c:pt idx="845" formatCode="General">
                  <c:v>0.84499999999999997</c:v>
                </c:pt>
                <c:pt idx="846" formatCode="General">
                  <c:v>0.84599999999999997</c:v>
                </c:pt>
                <c:pt idx="847" formatCode="General">
                  <c:v>0.84699999999999998</c:v>
                </c:pt>
                <c:pt idx="848" formatCode="General">
                  <c:v>0.84799999999999998</c:v>
                </c:pt>
                <c:pt idx="849" formatCode="General">
                  <c:v>0.84899999999999998</c:v>
                </c:pt>
                <c:pt idx="850" formatCode="General">
                  <c:v>0.85</c:v>
                </c:pt>
                <c:pt idx="851" formatCode="General">
                  <c:v>0.85099999999999998</c:v>
                </c:pt>
                <c:pt idx="852" formatCode="General">
                  <c:v>0.85199999999999998</c:v>
                </c:pt>
                <c:pt idx="853" formatCode="General">
                  <c:v>0.85299999999999998</c:v>
                </c:pt>
                <c:pt idx="854" formatCode="General">
                  <c:v>0.85399999999999998</c:v>
                </c:pt>
                <c:pt idx="855" formatCode="General">
                  <c:v>0.85499999999999998</c:v>
                </c:pt>
                <c:pt idx="856" formatCode="General">
                  <c:v>0.85599999999999998</c:v>
                </c:pt>
                <c:pt idx="857" formatCode="General">
                  <c:v>0.85699999999999998</c:v>
                </c:pt>
                <c:pt idx="858" formatCode="General">
                  <c:v>0.85799999999999998</c:v>
                </c:pt>
                <c:pt idx="859" formatCode="General">
                  <c:v>0.85899999999999999</c:v>
                </c:pt>
                <c:pt idx="860" formatCode="General">
                  <c:v>0.86</c:v>
                </c:pt>
                <c:pt idx="861" formatCode="General">
                  <c:v>0.86099999999999999</c:v>
                </c:pt>
                <c:pt idx="862" formatCode="General">
                  <c:v>0.86199999999999999</c:v>
                </c:pt>
                <c:pt idx="863" formatCode="General">
                  <c:v>0.86299999999999999</c:v>
                </c:pt>
                <c:pt idx="864" formatCode="General">
                  <c:v>0.86399999999999999</c:v>
                </c:pt>
                <c:pt idx="865" formatCode="General">
                  <c:v>0.86499999999999999</c:v>
                </c:pt>
                <c:pt idx="866" formatCode="General">
                  <c:v>0.86599999999999999</c:v>
                </c:pt>
                <c:pt idx="867" formatCode="General">
                  <c:v>0.86699999999999999</c:v>
                </c:pt>
                <c:pt idx="868" formatCode="General">
                  <c:v>0.86799999999999999</c:v>
                </c:pt>
                <c:pt idx="869" formatCode="General">
                  <c:v>0.86899999999999999</c:v>
                </c:pt>
                <c:pt idx="870" formatCode="General">
                  <c:v>0.87</c:v>
                </c:pt>
                <c:pt idx="871" formatCode="General">
                  <c:v>0.871</c:v>
                </c:pt>
                <c:pt idx="872" formatCode="General">
                  <c:v>0.872</c:v>
                </c:pt>
                <c:pt idx="873" formatCode="General">
                  <c:v>0.873</c:v>
                </c:pt>
                <c:pt idx="874" formatCode="General">
                  <c:v>0.874</c:v>
                </c:pt>
                <c:pt idx="875" formatCode="General">
                  <c:v>0.875</c:v>
                </c:pt>
                <c:pt idx="876" formatCode="General">
                  <c:v>0.876</c:v>
                </c:pt>
                <c:pt idx="877" formatCode="General">
                  <c:v>0.877</c:v>
                </c:pt>
                <c:pt idx="878" formatCode="General">
                  <c:v>0.878</c:v>
                </c:pt>
                <c:pt idx="879" formatCode="General">
                  <c:v>0.879</c:v>
                </c:pt>
                <c:pt idx="880" formatCode="General">
                  <c:v>0.88</c:v>
                </c:pt>
                <c:pt idx="881" formatCode="General">
                  <c:v>0.88100000000000001</c:v>
                </c:pt>
                <c:pt idx="882" formatCode="General">
                  <c:v>0.88200000000000001</c:v>
                </c:pt>
                <c:pt idx="883" formatCode="General">
                  <c:v>0.88300000000000001</c:v>
                </c:pt>
                <c:pt idx="884" formatCode="General">
                  <c:v>0.88400000000000001</c:v>
                </c:pt>
                <c:pt idx="885" formatCode="General">
                  <c:v>0.88500000000000001</c:v>
                </c:pt>
                <c:pt idx="886" formatCode="General">
                  <c:v>0.88600000000000001</c:v>
                </c:pt>
                <c:pt idx="887" formatCode="General">
                  <c:v>0.88700000000000001</c:v>
                </c:pt>
                <c:pt idx="888" formatCode="General">
                  <c:v>0.88800000000000001</c:v>
                </c:pt>
                <c:pt idx="889" formatCode="General">
                  <c:v>0.88900000000000001</c:v>
                </c:pt>
                <c:pt idx="890" formatCode="General">
                  <c:v>0.89</c:v>
                </c:pt>
                <c:pt idx="891" formatCode="General">
                  <c:v>0.89100000000000001</c:v>
                </c:pt>
                <c:pt idx="892" formatCode="General">
                  <c:v>0.89200000000000002</c:v>
                </c:pt>
                <c:pt idx="893" formatCode="General">
                  <c:v>0.89300000000000002</c:v>
                </c:pt>
                <c:pt idx="894" formatCode="General">
                  <c:v>0.89400000000000002</c:v>
                </c:pt>
                <c:pt idx="895" formatCode="General">
                  <c:v>0.89500000000000002</c:v>
                </c:pt>
                <c:pt idx="896" formatCode="General">
                  <c:v>0.89600000000000002</c:v>
                </c:pt>
                <c:pt idx="897" formatCode="General">
                  <c:v>0.89700000000000002</c:v>
                </c:pt>
                <c:pt idx="898" formatCode="General">
                  <c:v>0.89800000000000002</c:v>
                </c:pt>
                <c:pt idx="899" formatCode="General">
                  <c:v>0.89900000000000002</c:v>
                </c:pt>
                <c:pt idx="900" formatCode="General">
                  <c:v>0.9</c:v>
                </c:pt>
                <c:pt idx="901" formatCode="General">
                  <c:v>0.90100000000000002</c:v>
                </c:pt>
                <c:pt idx="902" formatCode="General">
                  <c:v>0.90200000000000002</c:v>
                </c:pt>
                <c:pt idx="903" formatCode="General">
                  <c:v>0.90300000000000002</c:v>
                </c:pt>
                <c:pt idx="904" formatCode="General">
                  <c:v>0.90400000000000003</c:v>
                </c:pt>
                <c:pt idx="905" formatCode="General">
                  <c:v>0.90500000000000003</c:v>
                </c:pt>
                <c:pt idx="906" formatCode="General">
                  <c:v>0.90600000000000003</c:v>
                </c:pt>
                <c:pt idx="907" formatCode="General">
                  <c:v>0.90700000000000003</c:v>
                </c:pt>
                <c:pt idx="908" formatCode="General">
                  <c:v>0.90800000000000003</c:v>
                </c:pt>
                <c:pt idx="909" formatCode="General">
                  <c:v>0.90900000000000003</c:v>
                </c:pt>
                <c:pt idx="910" formatCode="General">
                  <c:v>0.91</c:v>
                </c:pt>
                <c:pt idx="911" formatCode="General">
                  <c:v>0.91100000000000003</c:v>
                </c:pt>
                <c:pt idx="912" formatCode="General">
                  <c:v>0.91200000000000003</c:v>
                </c:pt>
                <c:pt idx="913" formatCode="General">
                  <c:v>0.91300000000000003</c:v>
                </c:pt>
                <c:pt idx="914" formatCode="General">
                  <c:v>0.91400000000000003</c:v>
                </c:pt>
                <c:pt idx="915" formatCode="General">
                  <c:v>0.91500000000000004</c:v>
                </c:pt>
                <c:pt idx="916" formatCode="General">
                  <c:v>0.91600000000000004</c:v>
                </c:pt>
                <c:pt idx="917" formatCode="General">
                  <c:v>0.91700000000000004</c:v>
                </c:pt>
                <c:pt idx="918" formatCode="General">
                  <c:v>0.91800000000000004</c:v>
                </c:pt>
                <c:pt idx="919" formatCode="General">
                  <c:v>0.91900000000000004</c:v>
                </c:pt>
                <c:pt idx="920" formatCode="General">
                  <c:v>0.92</c:v>
                </c:pt>
                <c:pt idx="921" formatCode="General">
                  <c:v>0.92100000000000004</c:v>
                </c:pt>
                <c:pt idx="922" formatCode="General">
                  <c:v>0.92200000000000004</c:v>
                </c:pt>
                <c:pt idx="923" formatCode="General">
                  <c:v>0.92300000000000004</c:v>
                </c:pt>
                <c:pt idx="924" formatCode="General">
                  <c:v>0.92400000000000004</c:v>
                </c:pt>
                <c:pt idx="925" formatCode="General">
                  <c:v>0.92500000000000004</c:v>
                </c:pt>
                <c:pt idx="926" formatCode="General">
                  <c:v>0.92600000000000005</c:v>
                </c:pt>
                <c:pt idx="927" formatCode="General">
                  <c:v>0.92700000000000005</c:v>
                </c:pt>
                <c:pt idx="928" formatCode="General">
                  <c:v>0.92800000000000005</c:v>
                </c:pt>
                <c:pt idx="929" formatCode="General">
                  <c:v>0.92900000000000005</c:v>
                </c:pt>
                <c:pt idx="930" formatCode="General">
                  <c:v>0.93</c:v>
                </c:pt>
                <c:pt idx="931" formatCode="General">
                  <c:v>0.93100000000000005</c:v>
                </c:pt>
                <c:pt idx="932" formatCode="General">
                  <c:v>0.93200000000000005</c:v>
                </c:pt>
                <c:pt idx="933" formatCode="General">
                  <c:v>0.93300000000000005</c:v>
                </c:pt>
                <c:pt idx="934" formatCode="General">
                  <c:v>0.93400000000000005</c:v>
                </c:pt>
                <c:pt idx="935" formatCode="General">
                  <c:v>0.93500000000000005</c:v>
                </c:pt>
                <c:pt idx="936" formatCode="General">
                  <c:v>0.93600000000000005</c:v>
                </c:pt>
                <c:pt idx="937" formatCode="General">
                  <c:v>0.93700000000000006</c:v>
                </c:pt>
                <c:pt idx="938" formatCode="General">
                  <c:v>0.93799999999999994</c:v>
                </c:pt>
                <c:pt idx="939" formatCode="General">
                  <c:v>0.93899999999999995</c:v>
                </c:pt>
                <c:pt idx="940" formatCode="General">
                  <c:v>0.94</c:v>
                </c:pt>
                <c:pt idx="941" formatCode="General">
                  <c:v>0.94099999999999995</c:v>
                </c:pt>
                <c:pt idx="942" formatCode="General">
                  <c:v>0.94199999999999995</c:v>
                </c:pt>
                <c:pt idx="943" formatCode="General">
                  <c:v>0.94299999999999995</c:v>
                </c:pt>
                <c:pt idx="944" formatCode="General">
                  <c:v>0.94399999999999995</c:v>
                </c:pt>
                <c:pt idx="945" formatCode="General">
                  <c:v>0.94499999999999995</c:v>
                </c:pt>
                <c:pt idx="946" formatCode="General">
                  <c:v>0.94599999999999995</c:v>
                </c:pt>
                <c:pt idx="947" formatCode="General">
                  <c:v>0.94699999999999995</c:v>
                </c:pt>
                <c:pt idx="948" formatCode="General">
                  <c:v>0.94799999999999995</c:v>
                </c:pt>
                <c:pt idx="949" formatCode="General">
                  <c:v>0.94899999999999995</c:v>
                </c:pt>
                <c:pt idx="950" formatCode="General">
                  <c:v>0.95</c:v>
                </c:pt>
                <c:pt idx="951" formatCode="General">
                  <c:v>0.95099999999999996</c:v>
                </c:pt>
                <c:pt idx="952" formatCode="General">
                  <c:v>0.95199999999999996</c:v>
                </c:pt>
                <c:pt idx="953" formatCode="General">
                  <c:v>0.95299999999999996</c:v>
                </c:pt>
                <c:pt idx="954" formatCode="General">
                  <c:v>0.95399999999999996</c:v>
                </c:pt>
                <c:pt idx="955" formatCode="General">
                  <c:v>0.95499999999999996</c:v>
                </c:pt>
                <c:pt idx="956" formatCode="General">
                  <c:v>0.95599999999999996</c:v>
                </c:pt>
                <c:pt idx="957" formatCode="General">
                  <c:v>0.95699999999999996</c:v>
                </c:pt>
                <c:pt idx="958" formatCode="General">
                  <c:v>0.95799999999999996</c:v>
                </c:pt>
                <c:pt idx="959" formatCode="General">
                  <c:v>0.95899999999999996</c:v>
                </c:pt>
                <c:pt idx="960" formatCode="General">
                  <c:v>0.96</c:v>
                </c:pt>
                <c:pt idx="961" formatCode="General">
                  <c:v>0.96099999999999997</c:v>
                </c:pt>
                <c:pt idx="962" formatCode="General">
                  <c:v>0.96199999999999997</c:v>
                </c:pt>
                <c:pt idx="963" formatCode="General">
                  <c:v>0.96299999999999997</c:v>
                </c:pt>
                <c:pt idx="964" formatCode="General">
                  <c:v>0.96399999999999997</c:v>
                </c:pt>
                <c:pt idx="965" formatCode="General">
                  <c:v>0.96499999999999997</c:v>
                </c:pt>
                <c:pt idx="966" formatCode="General">
                  <c:v>0.96599999999999997</c:v>
                </c:pt>
                <c:pt idx="967" formatCode="General">
                  <c:v>0.96699999999999997</c:v>
                </c:pt>
                <c:pt idx="968" formatCode="General">
                  <c:v>0.96799999999999997</c:v>
                </c:pt>
                <c:pt idx="969" formatCode="General">
                  <c:v>0.96899999999999997</c:v>
                </c:pt>
                <c:pt idx="970" formatCode="General">
                  <c:v>0.97</c:v>
                </c:pt>
                <c:pt idx="971" formatCode="General">
                  <c:v>0.97099999999999997</c:v>
                </c:pt>
                <c:pt idx="972" formatCode="General">
                  <c:v>0.97199999999999998</c:v>
                </c:pt>
                <c:pt idx="973" formatCode="General">
                  <c:v>0.97299999999999998</c:v>
                </c:pt>
                <c:pt idx="974" formatCode="General">
                  <c:v>0.97399999999999998</c:v>
                </c:pt>
                <c:pt idx="975" formatCode="General">
                  <c:v>0.97499999999999998</c:v>
                </c:pt>
                <c:pt idx="976" formatCode="General">
                  <c:v>0.97599999999999998</c:v>
                </c:pt>
                <c:pt idx="977" formatCode="General">
                  <c:v>0.97699999999999998</c:v>
                </c:pt>
                <c:pt idx="978" formatCode="General">
                  <c:v>0.97799999999999998</c:v>
                </c:pt>
                <c:pt idx="979" formatCode="General">
                  <c:v>0.97899999999999998</c:v>
                </c:pt>
                <c:pt idx="980" formatCode="General">
                  <c:v>0.98</c:v>
                </c:pt>
                <c:pt idx="981" formatCode="General">
                  <c:v>0.98099999999999998</c:v>
                </c:pt>
                <c:pt idx="982" formatCode="General">
                  <c:v>0.98199999999999998</c:v>
                </c:pt>
                <c:pt idx="983" formatCode="General">
                  <c:v>0.98299999999999998</c:v>
                </c:pt>
                <c:pt idx="984" formatCode="General">
                  <c:v>0.98399999999999999</c:v>
                </c:pt>
                <c:pt idx="985" formatCode="General">
                  <c:v>0.98499999999999999</c:v>
                </c:pt>
                <c:pt idx="986" formatCode="General">
                  <c:v>0.98599999999999999</c:v>
                </c:pt>
                <c:pt idx="987" formatCode="General">
                  <c:v>0.98699999999999999</c:v>
                </c:pt>
                <c:pt idx="988" formatCode="General">
                  <c:v>0.98799999999999999</c:v>
                </c:pt>
                <c:pt idx="989" formatCode="General">
                  <c:v>0.98899999999999999</c:v>
                </c:pt>
                <c:pt idx="990" formatCode="General">
                  <c:v>0.99</c:v>
                </c:pt>
                <c:pt idx="991" formatCode="General">
                  <c:v>0.99099999999999999</c:v>
                </c:pt>
                <c:pt idx="992" formatCode="General">
                  <c:v>0.99199999999999999</c:v>
                </c:pt>
                <c:pt idx="993" formatCode="General">
                  <c:v>0.99299999999999999</c:v>
                </c:pt>
                <c:pt idx="994" formatCode="General">
                  <c:v>0.99399999999999999</c:v>
                </c:pt>
                <c:pt idx="995" formatCode="General">
                  <c:v>0.995</c:v>
                </c:pt>
                <c:pt idx="996" formatCode="General">
                  <c:v>0.996</c:v>
                </c:pt>
                <c:pt idx="997" formatCode="General">
                  <c:v>0.997</c:v>
                </c:pt>
                <c:pt idx="998" formatCode="General">
                  <c:v>0.998</c:v>
                </c:pt>
                <c:pt idx="999" formatCode="General">
                  <c:v>0.999</c:v>
                </c:pt>
                <c:pt idx="1000" formatCode="General">
                  <c:v>1</c:v>
                </c:pt>
                <c:pt idx="1001" formatCode="General">
                  <c:v>1.0009999999999999</c:v>
                </c:pt>
                <c:pt idx="1002" formatCode="General">
                  <c:v>1.002</c:v>
                </c:pt>
                <c:pt idx="1003" formatCode="General">
                  <c:v>1.0029999999999999</c:v>
                </c:pt>
                <c:pt idx="1004" formatCode="General">
                  <c:v>1.004</c:v>
                </c:pt>
                <c:pt idx="1005" formatCode="General">
                  <c:v>1.0049999999999999</c:v>
                </c:pt>
                <c:pt idx="1006" formatCode="General">
                  <c:v>1.006</c:v>
                </c:pt>
                <c:pt idx="1007" formatCode="General">
                  <c:v>1.0069999999999999</c:v>
                </c:pt>
                <c:pt idx="1008" formatCode="General">
                  <c:v>1.008</c:v>
                </c:pt>
                <c:pt idx="1009" formatCode="General">
                  <c:v>1.0089999999999999</c:v>
                </c:pt>
                <c:pt idx="1010" formatCode="General">
                  <c:v>1.01</c:v>
                </c:pt>
                <c:pt idx="1011" formatCode="General">
                  <c:v>1.0109999999999999</c:v>
                </c:pt>
                <c:pt idx="1012" formatCode="General">
                  <c:v>1.012</c:v>
                </c:pt>
                <c:pt idx="1013" formatCode="General">
                  <c:v>1.0129999999999999</c:v>
                </c:pt>
                <c:pt idx="1014" formatCode="General">
                  <c:v>1.014</c:v>
                </c:pt>
                <c:pt idx="1015" formatCode="General">
                  <c:v>1.0149999999999999</c:v>
                </c:pt>
                <c:pt idx="1016" formatCode="General">
                  <c:v>1.016</c:v>
                </c:pt>
                <c:pt idx="1017" formatCode="General">
                  <c:v>1.0169999999999999</c:v>
                </c:pt>
                <c:pt idx="1018" formatCode="General">
                  <c:v>1.018</c:v>
                </c:pt>
                <c:pt idx="1019" formatCode="General">
                  <c:v>1.0189999999999999</c:v>
                </c:pt>
                <c:pt idx="1020" formatCode="General">
                  <c:v>1.02</c:v>
                </c:pt>
                <c:pt idx="1021" formatCode="General">
                  <c:v>1.0209999999999999</c:v>
                </c:pt>
                <c:pt idx="1022" formatCode="General">
                  <c:v>1.022</c:v>
                </c:pt>
                <c:pt idx="1023" formatCode="General">
                  <c:v>1.0229999999999999</c:v>
                </c:pt>
                <c:pt idx="1024" formatCode="General">
                  <c:v>1.024</c:v>
                </c:pt>
                <c:pt idx="1025" formatCode="General">
                  <c:v>1.0249999999999999</c:v>
                </c:pt>
                <c:pt idx="1026" formatCode="General">
                  <c:v>1.026</c:v>
                </c:pt>
                <c:pt idx="1027" formatCode="General">
                  <c:v>1.0269999999999999</c:v>
                </c:pt>
                <c:pt idx="1028" formatCode="General">
                  <c:v>1.028</c:v>
                </c:pt>
                <c:pt idx="1029" formatCode="General">
                  <c:v>1.0289999999999999</c:v>
                </c:pt>
                <c:pt idx="1030" formatCode="General">
                  <c:v>1.03</c:v>
                </c:pt>
                <c:pt idx="1031" formatCode="General">
                  <c:v>1.0309999999999999</c:v>
                </c:pt>
                <c:pt idx="1032" formatCode="General">
                  <c:v>1.032</c:v>
                </c:pt>
                <c:pt idx="1033" formatCode="General">
                  <c:v>1.0329999999999999</c:v>
                </c:pt>
                <c:pt idx="1034" formatCode="General">
                  <c:v>1.034</c:v>
                </c:pt>
                <c:pt idx="1035" formatCode="General">
                  <c:v>1.0349999999999999</c:v>
                </c:pt>
                <c:pt idx="1036" formatCode="General">
                  <c:v>1.036</c:v>
                </c:pt>
                <c:pt idx="1037" formatCode="General">
                  <c:v>1.0369999999999999</c:v>
                </c:pt>
                <c:pt idx="1038" formatCode="General">
                  <c:v>1.038</c:v>
                </c:pt>
                <c:pt idx="1039" formatCode="General">
                  <c:v>1.0389999999999999</c:v>
                </c:pt>
                <c:pt idx="1040" formatCode="General">
                  <c:v>1.04</c:v>
                </c:pt>
                <c:pt idx="1041" formatCode="General">
                  <c:v>1.0409999999999999</c:v>
                </c:pt>
                <c:pt idx="1042" formatCode="General">
                  <c:v>1.042</c:v>
                </c:pt>
                <c:pt idx="1043" formatCode="General">
                  <c:v>1.0429999999999999</c:v>
                </c:pt>
                <c:pt idx="1044" formatCode="General">
                  <c:v>1.044</c:v>
                </c:pt>
                <c:pt idx="1045" formatCode="General">
                  <c:v>1.0449999999999999</c:v>
                </c:pt>
                <c:pt idx="1046" formatCode="General">
                  <c:v>1.046</c:v>
                </c:pt>
                <c:pt idx="1047" formatCode="General">
                  <c:v>1.0469999999999999</c:v>
                </c:pt>
                <c:pt idx="1048" formatCode="General">
                  <c:v>1.048</c:v>
                </c:pt>
                <c:pt idx="1049" formatCode="General">
                  <c:v>1.0489999999999999</c:v>
                </c:pt>
                <c:pt idx="1050" formatCode="General">
                  <c:v>1.05</c:v>
                </c:pt>
                <c:pt idx="1051" formatCode="General">
                  <c:v>1.0509999999999999</c:v>
                </c:pt>
                <c:pt idx="1052" formatCode="General">
                  <c:v>1.052</c:v>
                </c:pt>
                <c:pt idx="1053" formatCode="General">
                  <c:v>1.0529999999999999</c:v>
                </c:pt>
                <c:pt idx="1054" formatCode="General">
                  <c:v>1.054</c:v>
                </c:pt>
                <c:pt idx="1055" formatCode="General">
                  <c:v>1.0549999999999999</c:v>
                </c:pt>
                <c:pt idx="1056" formatCode="General">
                  <c:v>1.056</c:v>
                </c:pt>
                <c:pt idx="1057" formatCode="General">
                  <c:v>1.0569999999999999</c:v>
                </c:pt>
                <c:pt idx="1058" formatCode="General">
                  <c:v>1.0580000000000001</c:v>
                </c:pt>
                <c:pt idx="1059" formatCode="General">
                  <c:v>1.0589999999999999</c:v>
                </c:pt>
                <c:pt idx="1060" formatCode="General">
                  <c:v>1.06</c:v>
                </c:pt>
                <c:pt idx="1061" formatCode="General">
                  <c:v>1.0609999999999999</c:v>
                </c:pt>
                <c:pt idx="1062" formatCode="General">
                  <c:v>1.0620000000000001</c:v>
                </c:pt>
                <c:pt idx="1063" formatCode="General">
                  <c:v>1.0629999999999999</c:v>
                </c:pt>
                <c:pt idx="1064" formatCode="General">
                  <c:v>1.0640000000000001</c:v>
                </c:pt>
                <c:pt idx="1065" formatCode="General">
                  <c:v>1.0649999999999999</c:v>
                </c:pt>
                <c:pt idx="1066" formatCode="General">
                  <c:v>1.0660000000000001</c:v>
                </c:pt>
                <c:pt idx="1067" formatCode="General">
                  <c:v>1.0669999999999999</c:v>
                </c:pt>
                <c:pt idx="1068" formatCode="General">
                  <c:v>1.0680000000000001</c:v>
                </c:pt>
                <c:pt idx="1069" formatCode="General">
                  <c:v>1.069</c:v>
                </c:pt>
                <c:pt idx="1070" formatCode="General">
                  <c:v>1.07</c:v>
                </c:pt>
                <c:pt idx="1071" formatCode="General">
                  <c:v>1.071</c:v>
                </c:pt>
                <c:pt idx="1072" formatCode="General">
                  <c:v>1.0720000000000001</c:v>
                </c:pt>
                <c:pt idx="1073" formatCode="General">
                  <c:v>1.073</c:v>
                </c:pt>
                <c:pt idx="1074" formatCode="General">
                  <c:v>1.0740000000000001</c:v>
                </c:pt>
                <c:pt idx="1075" formatCode="General">
                  <c:v>1.075</c:v>
                </c:pt>
                <c:pt idx="1076" formatCode="General">
                  <c:v>1.0760000000000001</c:v>
                </c:pt>
                <c:pt idx="1077" formatCode="General">
                  <c:v>1.077</c:v>
                </c:pt>
                <c:pt idx="1078" formatCode="General">
                  <c:v>1.0780000000000001</c:v>
                </c:pt>
                <c:pt idx="1079" formatCode="General">
                  <c:v>1.079</c:v>
                </c:pt>
                <c:pt idx="1080" formatCode="General">
                  <c:v>1.08</c:v>
                </c:pt>
                <c:pt idx="1081" formatCode="General">
                  <c:v>1.081</c:v>
                </c:pt>
                <c:pt idx="1082" formatCode="General">
                  <c:v>1.0820000000000001</c:v>
                </c:pt>
                <c:pt idx="1083" formatCode="General">
                  <c:v>1.083</c:v>
                </c:pt>
                <c:pt idx="1084" formatCode="General">
                  <c:v>1.0840000000000001</c:v>
                </c:pt>
                <c:pt idx="1085" formatCode="General">
                  <c:v>1.085</c:v>
                </c:pt>
                <c:pt idx="1086" formatCode="General">
                  <c:v>1.0860000000000001</c:v>
                </c:pt>
                <c:pt idx="1087" formatCode="General">
                  <c:v>1.087</c:v>
                </c:pt>
                <c:pt idx="1088" formatCode="General">
                  <c:v>1.0880000000000001</c:v>
                </c:pt>
                <c:pt idx="1089" formatCode="General">
                  <c:v>1.089</c:v>
                </c:pt>
                <c:pt idx="1090" formatCode="General">
                  <c:v>1.0900000000000001</c:v>
                </c:pt>
                <c:pt idx="1091" formatCode="General">
                  <c:v>1.091</c:v>
                </c:pt>
                <c:pt idx="1092" formatCode="General">
                  <c:v>1.0920000000000001</c:v>
                </c:pt>
                <c:pt idx="1093" formatCode="General">
                  <c:v>1.093</c:v>
                </c:pt>
                <c:pt idx="1094" formatCode="General">
                  <c:v>1.0940000000000001</c:v>
                </c:pt>
                <c:pt idx="1095" formatCode="General">
                  <c:v>1.095</c:v>
                </c:pt>
                <c:pt idx="1096" formatCode="General">
                  <c:v>1.0960000000000001</c:v>
                </c:pt>
                <c:pt idx="1097" formatCode="General">
                  <c:v>1.097</c:v>
                </c:pt>
                <c:pt idx="1098" formatCode="General">
                  <c:v>1.0980000000000001</c:v>
                </c:pt>
                <c:pt idx="1099" formatCode="General">
                  <c:v>1.099</c:v>
                </c:pt>
                <c:pt idx="1100" formatCode="General">
                  <c:v>1.1000000000000001</c:v>
                </c:pt>
                <c:pt idx="1101" formatCode="General">
                  <c:v>1.101</c:v>
                </c:pt>
                <c:pt idx="1102" formatCode="General">
                  <c:v>1.1020000000000001</c:v>
                </c:pt>
                <c:pt idx="1103" formatCode="General">
                  <c:v>1.103</c:v>
                </c:pt>
                <c:pt idx="1104" formatCode="General">
                  <c:v>1.1040000000000001</c:v>
                </c:pt>
                <c:pt idx="1105" formatCode="General">
                  <c:v>1.105</c:v>
                </c:pt>
                <c:pt idx="1106" formatCode="General">
                  <c:v>1.1060000000000001</c:v>
                </c:pt>
                <c:pt idx="1107" formatCode="General">
                  <c:v>1.107</c:v>
                </c:pt>
                <c:pt idx="1108" formatCode="General">
                  <c:v>1.1080000000000001</c:v>
                </c:pt>
                <c:pt idx="1109" formatCode="General">
                  <c:v>1.109</c:v>
                </c:pt>
                <c:pt idx="1110" formatCode="General">
                  <c:v>1.1100000000000001</c:v>
                </c:pt>
                <c:pt idx="1111" formatCode="General">
                  <c:v>1.111</c:v>
                </c:pt>
                <c:pt idx="1112" formatCode="General">
                  <c:v>1.1120000000000001</c:v>
                </c:pt>
                <c:pt idx="1113" formatCode="General">
                  <c:v>1.113</c:v>
                </c:pt>
                <c:pt idx="1114" formatCode="General">
                  <c:v>1.1140000000000001</c:v>
                </c:pt>
                <c:pt idx="1115" formatCode="General">
                  <c:v>1.115</c:v>
                </c:pt>
                <c:pt idx="1116" formatCode="General">
                  <c:v>1.1160000000000001</c:v>
                </c:pt>
                <c:pt idx="1117" formatCode="General">
                  <c:v>1.117</c:v>
                </c:pt>
                <c:pt idx="1118" formatCode="General">
                  <c:v>1.1180000000000001</c:v>
                </c:pt>
                <c:pt idx="1119" formatCode="General">
                  <c:v>1.119</c:v>
                </c:pt>
                <c:pt idx="1120" formatCode="General">
                  <c:v>1.1200000000000001</c:v>
                </c:pt>
                <c:pt idx="1121" formatCode="General">
                  <c:v>1.121</c:v>
                </c:pt>
                <c:pt idx="1122" formatCode="General">
                  <c:v>1.1220000000000001</c:v>
                </c:pt>
                <c:pt idx="1123" formatCode="General">
                  <c:v>1.123</c:v>
                </c:pt>
                <c:pt idx="1124" formatCode="General">
                  <c:v>1.1240000000000001</c:v>
                </c:pt>
                <c:pt idx="1125" formatCode="General">
                  <c:v>1.125</c:v>
                </c:pt>
                <c:pt idx="1126" formatCode="General">
                  <c:v>1.1259999999999999</c:v>
                </c:pt>
                <c:pt idx="1127" formatCode="General">
                  <c:v>1.127</c:v>
                </c:pt>
                <c:pt idx="1128" formatCode="General">
                  <c:v>1.1279999999999999</c:v>
                </c:pt>
                <c:pt idx="1129" formatCode="General">
                  <c:v>1.129</c:v>
                </c:pt>
                <c:pt idx="1130" formatCode="General">
                  <c:v>1.1299999999999999</c:v>
                </c:pt>
                <c:pt idx="1131" formatCode="General">
                  <c:v>1.131</c:v>
                </c:pt>
                <c:pt idx="1132" formatCode="General">
                  <c:v>1.1319999999999999</c:v>
                </c:pt>
                <c:pt idx="1133" formatCode="General">
                  <c:v>1.133</c:v>
                </c:pt>
                <c:pt idx="1134" formatCode="General">
                  <c:v>1.1339999999999999</c:v>
                </c:pt>
                <c:pt idx="1135" formatCode="General">
                  <c:v>1.135</c:v>
                </c:pt>
                <c:pt idx="1136" formatCode="General">
                  <c:v>1.1359999999999999</c:v>
                </c:pt>
                <c:pt idx="1137" formatCode="General">
                  <c:v>1.137</c:v>
                </c:pt>
                <c:pt idx="1138" formatCode="General">
                  <c:v>1.1379999999999999</c:v>
                </c:pt>
                <c:pt idx="1139" formatCode="General">
                  <c:v>1.139</c:v>
                </c:pt>
                <c:pt idx="1140" formatCode="General">
                  <c:v>1.1399999999999999</c:v>
                </c:pt>
                <c:pt idx="1141" formatCode="General">
                  <c:v>1.141</c:v>
                </c:pt>
                <c:pt idx="1142" formatCode="General">
                  <c:v>1.1419999999999999</c:v>
                </c:pt>
                <c:pt idx="1143" formatCode="General">
                  <c:v>1.143</c:v>
                </c:pt>
                <c:pt idx="1144" formatCode="General">
                  <c:v>1.1439999999999999</c:v>
                </c:pt>
                <c:pt idx="1145" formatCode="General">
                  <c:v>1.145</c:v>
                </c:pt>
                <c:pt idx="1146" formatCode="General">
                  <c:v>1.1459999999999999</c:v>
                </c:pt>
                <c:pt idx="1147" formatCode="General">
                  <c:v>1.147</c:v>
                </c:pt>
                <c:pt idx="1148" formatCode="General">
                  <c:v>1.1479999999999999</c:v>
                </c:pt>
                <c:pt idx="1149" formatCode="General">
                  <c:v>1.149</c:v>
                </c:pt>
                <c:pt idx="1150" formatCode="General">
                  <c:v>1.1499999999999999</c:v>
                </c:pt>
                <c:pt idx="1151" formatCode="General">
                  <c:v>1.151</c:v>
                </c:pt>
                <c:pt idx="1152" formatCode="General">
                  <c:v>1.1519999999999999</c:v>
                </c:pt>
                <c:pt idx="1153" formatCode="General">
                  <c:v>1.153</c:v>
                </c:pt>
                <c:pt idx="1154" formatCode="General">
                  <c:v>1.1539999999999999</c:v>
                </c:pt>
                <c:pt idx="1155" formatCode="General">
                  <c:v>1.155</c:v>
                </c:pt>
                <c:pt idx="1156" formatCode="General">
                  <c:v>1.1559999999999999</c:v>
                </c:pt>
                <c:pt idx="1157" formatCode="General">
                  <c:v>1.157</c:v>
                </c:pt>
                <c:pt idx="1158" formatCode="General">
                  <c:v>1.1579999999999999</c:v>
                </c:pt>
                <c:pt idx="1159" formatCode="General">
                  <c:v>1.159</c:v>
                </c:pt>
                <c:pt idx="1160" formatCode="General">
                  <c:v>1.1599999999999999</c:v>
                </c:pt>
                <c:pt idx="1161" formatCode="General">
                  <c:v>1.161</c:v>
                </c:pt>
                <c:pt idx="1162" formatCode="General">
                  <c:v>1.1619999999999999</c:v>
                </c:pt>
                <c:pt idx="1163" formatCode="General">
                  <c:v>1.163</c:v>
                </c:pt>
                <c:pt idx="1164" formatCode="General">
                  <c:v>1.1639999999999999</c:v>
                </c:pt>
                <c:pt idx="1165" formatCode="General">
                  <c:v>1.165</c:v>
                </c:pt>
                <c:pt idx="1166" formatCode="General">
                  <c:v>1.1659999999999999</c:v>
                </c:pt>
                <c:pt idx="1167" formatCode="General">
                  <c:v>1.167</c:v>
                </c:pt>
                <c:pt idx="1168" formatCode="General">
                  <c:v>1.1679999999999999</c:v>
                </c:pt>
                <c:pt idx="1169" formatCode="General">
                  <c:v>1.169</c:v>
                </c:pt>
                <c:pt idx="1170" formatCode="General">
                  <c:v>1.17</c:v>
                </c:pt>
                <c:pt idx="1171" formatCode="General">
                  <c:v>1.171</c:v>
                </c:pt>
                <c:pt idx="1172" formatCode="General">
                  <c:v>1.1719999999999999</c:v>
                </c:pt>
                <c:pt idx="1173" formatCode="General">
                  <c:v>1.173</c:v>
                </c:pt>
                <c:pt idx="1174" formatCode="General">
                  <c:v>1.1739999999999999</c:v>
                </c:pt>
                <c:pt idx="1175" formatCode="General">
                  <c:v>1.175</c:v>
                </c:pt>
                <c:pt idx="1176" formatCode="General">
                  <c:v>1.1759999999999999</c:v>
                </c:pt>
                <c:pt idx="1177" formatCode="General">
                  <c:v>1.177</c:v>
                </c:pt>
                <c:pt idx="1178" formatCode="General">
                  <c:v>1.1779999999999999</c:v>
                </c:pt>
                <c:pt idx="1179" formatCode="General">
                  <c:v>1.179</c:v>
                </c:pt>
                <c:pt idx="1180" formatCode="General">
                  <c:v>1.18</c:v>
                </c:pt>
                <c:pt idx="1181" formatCode="General">
                  <c:v>1.181</c:v>
                </c:pt>
                <c:pt idx="1182" formatCode="General">
                  <c:v>1.1819999999999999</c:v>
                </c:pt>
                <c:pt idx="1183" formatCode="General">
                  <c:v>1.1830000000000001</c:v>
                </c:pt>
                <c:pt idx="1184" formatCode="General">
                  <c:v>1.1839999999999999</c:v>
                </c:pt>
                <c:pt idx="1185" formatCode="General">
                  <c:v>1.1850000000000001</c:v>
                </c:pt>
                <c:pt idx="1186" formatCode="General">
                  <c:v>1.1859999999999999</c:v>
                </c:pt>
                <c:pt idx="1187" formatCode="General">
                  <c:v>1.1870000000000001</c:v>
                </c:pt>
                <c:pt idx="1188" formatCode="General">
                  <c:v>1.1879999999999999</c:v>
                </c:pt>
                <c:pt idx="1189" formatCode="General">
                  <c:v>1.1890000000000001</c:v>
                </c:pt>
                <c:pt idx="1190" formatCode="General">
                  <c:v>1.19</c:v>
                </c:pt>
                <c:pt idx="1191" formatCode="General">
                  <c:v>1.1910000000000001</c:v>
                </c:pt>
                <c:pt idx="1192" formatCode="General">
                  <c:v>1.1919999999999999</c:v>
                </c:pt>
                <c:pt idx="1193" formatCode="General">
                  <c:v>1.1930000000000001</c:v>
                </c:pt>
                <c:pt idx="1194" formatCode="General">
                  <c:v>1.194</c:v>
                </c:pt>
                <c:pt idx="1195" formatCode="General">
                  <c:v>1.1950000000000001</c:v>
                </c:pt>
                <c:pt idx="1196" formatCode="General">
                  <c:v>1.196</c:v>
                </c:pt>
                <c:pt idx="1197" formatCode="General">
                  <c:v>1.1970000000000001</c:v>
                </c:pt>
                <c:pt idx="1198" formatCode="General">
                  <c:v>1.198</c:v>
                </c:pt>
                <c:pt idx="1199" formatCode="General">
                  <c:v>1.1990000000000001</c:v>
                </c:pt>
                <c:pt idx="1200" formatCode="General">
                  <c:v>1.2</c:v>
                </c:pt>
                <c:pt idx="1201" formatCode="General">
                  <c:v>1.2010000000000001</c:v>
                </c:pt>
                <c:pt idx="1202" formatCode="General">
                  <c:v>1.202</c:v>
                </c:pt>
                <c:pt idx="1203" formatCode="General">
                  <c:v>1.2030000000000001</c:v>
                </c:pt>
                <c:pt idx="1204" formatCode="General">
                  <c:v>1.204</c:v>
                </c:pt>
                <c:pt idx="1205" formatCode="General">
                  <c:v>1.2050000000000001</c:v>
                </c:pt>
                <c:pt idx="1206" formatCode="General">
                  <c:v>1.206</c:v>
                </c:pt>
                <c:pt idx="1207" formatCode="General">
                  <c:v>1.2070000000000001</c:v>
                </c:pt>
                <c:pt idx="1208" formatCode="General">
                  <c:v>1.208</c:v>
                </c:pt>
                <c:pt idx="1209" formatCode="General">
                  <c:v>1.2090000000000001</c:v>
                </c:pt>
                <c:pt idx="1210" formatCode="General">
                  <c:v>1.21</c:v>
                </c:pt>
                <c:pt idx="1211" formatCode="General">
                  <c:v>1.2110000000000001</c:v>
                </c:pt>
                <c:pt idx="1212" formatCode="General">
                  <c:v>1.212</c:v>
                </c:pt>
                <c:pt idx="1213" formatCode="General">
                  <c:v>1.2130000000000001</c:v>
                </c:pt>
                <c:pt idx="1214" formatCode="General">
                  <c:v>1.214</c:v>
                </c:pt>
                <c:pt idx="1215" formatCode="General">
                  <c:v>1.2150000000000001</c:v>
                </c:pt>
                <c:pt idx="1216" formatCode="General">
                  <c:v>1.216</c:v>
                </c:pt>
                <c:pt idx="1217" formatCode="General">
                  <c:v>1.2170000000000001</c:v>
                </c:pt>
                <c:pt idx="1218" formatCode="General">
                  <c:v>1.218</c:v>
                </c:pt>
                <c:pt idx="1219" formatCode="General">
                  <c:v>1.2190000000000001</c:v>
                </c:pt>
                <c:pt idx="1220" formatCode="General">
                  <c:v>1.22</c:v>
                </c:pt>
                <c:pt idx="1221" formatCode="General">
                  <c:v>1.2210000000000001</c:v>
                </c:pt>
                <c:pt idx="1222" formatCode="General">
                  <c:v>1.222</c:v>
                </c:pt>
                <c:pt idx="1223" formatCode="General">
                  <c:v>1.2230000000000001</c:v>
                </c:pt>
                <c:pt idx="1224" formatCode="General">
                  <c:v>1.224</c:v>
                </c:pt>
                <c:pt idx="1225" formatCode="General">
                  <c:v>1.2250000000000001</c:v>
                </c:pt>
                <c:pt idx="1226" formatCode="General">
                  <c:v>1.226</c:v>
                </c:pt>
                <c:pt idx="1227" formatCode="General">
                  <c:v>1.2270000000000001</c:v>
                </c:pt>
                <c:pt idx="1228" formatCode="General">
                  <c:v>1.228</c:v>
                </c:pt>
                <c:pt idx="1229" formatCode="General">
                  <c:v>1.2290000000000001</c:v>
                </c:pt>
                <c:pt idx="1230" formatCode="General">
                  <c:v>1.23</c:v>
                </c:pt>
                <c:pt idx="1231" formatCode="General">
                  <c:v>1.2310000000000001</c:v>
                </c:pt>
                <c:pt idx="1232" formatCode="General">
                  <c:v>1.232</c:v>
                </c:pt>
                <c:pt idx="1233" formatCode="General">
                  <c:v>1.2330000000000001</c:v>
                </c:pt>
                <c:pt idx="1234" formatCode="General">
                  <c:v>1.234</c:v>
                </c:pt>
                <c:pt idx="1235" formatCode="General">
                  <c:v>1.2350000000000001</c:v>
                </c:pt>
                <c:pt idx="1236" formatCode="General">
                  <c:v>1.236</c:v>
                </c:pt>
                <c:pt idx="1237" formatCode="General">
                  <c:v>1.2370000000000001</c:v>
                </c:pt>
                <c:pt idx="1238" formatCode="General">
                  <c:v>1.238</c:v>
                </c:pt>
                <c:pt idx="1239" formatCode="General">
                  <c:v>1.2390000000000001</c:v>
                </c:pt>
                <c:pt idx="1240" formatCode="General">
                  <c:v>1.24</c:v>
                </c:pt>
                <c:pt idx="1241" formatCode="General">
                  <c:v>1.2410000000000001</c:v>
                </c:pt>
                <c:pt idx="1242" formatCode="General">
                  <c:v>1.242</c:v>
                </c:pt>
                <c:pt idx="1243" formatCode="General">
                  <c:v>1.2430000000000001</c:v>
                </c:pt>
                <c:pt idx="1244" formatCode="General">
                  <c:v>1.244</c:v>
                </c:pt>
                <c:pt idx="1245" formatCode="General">
                  <c:v>1.2450000000000001</c:v>
                </c:pt>
                <c:pt idx="1246" formatCode="General">
                  <c:v>1.246</c:v>
                </c:pt>
                <c:pt idx="1247" formatCode="General">
                  <c:v>1.2470000000000001</c:v>
                </c:pt>
                <c:pt idx="1248" formatCode="General">
                  <c:v>1.248</c:v>
                </c:pt>
                <c:pt idx="1249" formatCode="General">
                  <c:v>1.2490000000000001</c:v>
                </c:pt>
                <c:pt idx="1250" formatCode="General">
                  <c:v>1.25</c:v>
                </c:pt>
                <c:pt idx="1251" formatCode="General">
                  <c:v>1.2509999999999999</c:v>
                </c:pt>
                <c:pt idx="1252" formatCode="General">
                  <c:v>1.252</c:v>
                </c:pt>
                <c:pt idx="1253" formatCode="General">
                  <c:v>1.2529999999999999</c:v>
                </c:pt>
                <c:pt idx="1254" formatCode="General">
                  <c:v>1.254</c:v>
                </c:pt>
                <c:pt idx="1255" formatCode="General">
                  <c:v>1.2549999999999999</c:v>
                </c:pt>
                <c:pt idx="1256" formatCode="General">
                  <c:v>1.256</c:v>
                </c:pt>
                <c:pt idx="1257" formatCode="General">
                  <c:v>1.2569999999999999</c:v>
                </c:pt>
                <c:pt idx="1258" formatCode="General">
                  <c:v>1.258</c:v>
                </c:pt>
                <c:pt idx="1259" formatCode="General">
                  <c:v>1.2589999999999999</c:v>
                </c:pt>
                <c:pt idx="1260" formatCode="General">
                  <c:v>1.26</c:v>
                </c:pt>
                <c:pt idx="1261" formatCode="General">
                  <c:v>1.2609999999999999</c:v>
                </c:pt>
                <c:pt idx="1262" formatCode="General">
                  <c:v>1.262</c:v>
                </c:pt>
                <c:pt idx="1263" formatCode="General">
                  <c:v>1.2629999999999999</c:v>
                </c:pt>
                <c:pt idx="1264" formatCode="General">
                  <c:v>1.264</c:v>
                </c:pt>
                <c:pt idx="1265" formatCode="General">
                  <c:v>1.2649999999999999</c:v>
                </c:pt>
                <c:pt idx="1266" formatCode="General">
                  <c:v>1.266</c:v>
                </c:pt>
                <c:pt idx="1267" formatCode="General">
                  <c:v>1.2669999999999999</c:v>
                </c:pt>
                <c:pt idx="1268" formatCode="General">
                  <c:v>1.268</c:v>
                </c:pt>
                <c:pt idx="1269" formatCode="General">
                  <c:v>1.2689999999999999</c:v>
                </c:pt>
                <c:pt idx="1270" formatCode="General">
                  <c:v>1.27</c:v>
                </c:pt>
                <c:pt idx="1271" formatCode="General">
                  <c:v>1.2709999999999999</c:v>
                </c:pt>
                <c:pt idx="1272" formatCode="General">
                  <c:v>1.272</c:v>
                </c:pt>
                <c:pt idx="1273" formatCode="General">
                  <c:v>1.2729999999999999</c:v>
                </c:pt>
                <c:pt idx="1274" formatCode="General">
                  <c:v>1.274</c:v>
                </c:pt>
                <c:pt idx="1275" formatCode="General">
                  <c:v>1.2749999999999999</c:v>
                </c:pt>
                <c:pt idx="1276" formatCode="General">
                  <c:v>1.276</c:v>
                </c:pt>
                <c:pt idx="1277" formatCode="General">
                  <c:v>1.2769999999999999</c:v>
                </c:pt>
                <c:pt idx="1278" formatCode="General">
                  <c:v>1.278</c:v>
                </c:pt>
                <c:pt idx="1279" formatCode="General">
                  <c:v>1.2789999999999999</c:v>
                </c:pt>
                <c:pt idx="1280" formatCode="General">
                  <c:v>1.28</c:v>
                </c:pt>
                <c:pt idx="1281" formatCode="General">
                  <c:v>1.2809999999999999</c:v>
                </c:pt>
                <c:pt idx="1282" formatCode="General">
                  <c:v>1.282</c:v>
                </c:pt>
                <c:pt idx="1283" formatCode="General">
                  <c:v>1.2829999999999999</c:v>
                </c:pt>
                <c:pt idx="1284" formatCode="General">
                  <c:v>1.284</c:v>
                </c:pt>
                <c:pt idx="1285" formatCode="General">
                  <c:v>1.2849999999999999</c:v>
                </c:pt>
                <c:pt idx="1286" formatCode="General">
                  <c:v>1.286</c:v>
                </c:pt>
                <c:pt idx="1287" formatCode="General">
                  <c:v>1.2869999999999999</c:v>
                </c:pt>
                <c:pt idx="1288" formatCode="General">
                  <c:v>1.288</c:v>
                </c:pt>
                <c:pt idx="1289" formatCode="General">
                  <c:v>1.2889999999999999</c:v>
                </c:pt>
                <c:pt idx="1290" formatCode="General">
                  <c:v>1.29</c:v>
                </c:pt>
                <c:pt idx="1291" formatCode="General">
                  <c:v>1.2909999999999999</c:v>
                </c:pt>
                <c:pt idx="1292" formatCode="General">
                  <c:v>1.292</c:v>
                </c:pt>
                <c:pt idx="1293" formatCode="General">
                  <c:v>1.2929999999999999</c:v>
                </c:pt>
                <c:pt idx="1294" formatCode="General">
                  <c:v>1.294</c:v>
                </c:pt>
                <c:pt idx="1295" formatCode="General">
                  <c:v>1.2949999999999999</c:v>
                </c:pt>
                <c:pt idx="1296" formatCode="General">
                  <c:v>1.296</c:v>
                </c:pt>
                <c:pt idx="1297" formatCode="General">
                  <c:v>1.2969999999999999</c:v>
                </c:pt>
                <c:pt idx="1298" formatCode="General">
                  <c:v>1.298</c:v>
                </c:pt>
                <c:pt idx="1299" formatCode="General">
                  <c:v>1.2989999999999999</c:v>
                </c:pt>
                <c:pt idx="1300" formatCode="General">
                  <c:v>1.3</c:v>
                </c:pt>
                <c:pt idx="1301" formatCode="General">
                  <c:v>1.3009999999999999</c:v>
                </c:pt>
                <c:pt idx="1302" formatCode="General">
                  <c:v>1.302</c:v>
                </c:pt>
                <c:pt idx="1303" formatCode="General">
                  <c:v>1.3029999999999999</c:v>
                </c:pt>
                <c:pt idx="1304" formatCode="General">
                  <c:v>1.304</c:v>
                </c:pt>
                <c:pt idx="1305" formatCode="General">
                  <c:v>1.3049999999999999</c:v>
                </c:pt>
                <c:pt idx="1306" formatCode="General">
                  <c:v>1.306</c:v>
                </c:pt>
                <c:pt idx="1307" formatCode="General">
                  <c:v>1.3069999999999999</c:v>
                </c:pt>
                <c:pt idx="1308" formatCode="General">
                  <c:v>1.3080000000000001</c:v>
                </c:pt>
                <c:pt idx="1309" formatCode="General">
                  <c:v>1.3089999999999999</c:v>
                </c:pt>
                <c:pt idx="1310" formatCode="General">
                  <c:v>1.31</c:v>
                </c:pt>
                <c:pt idx="1311" formatCode="General">
                  <c:v>1.3109999999999999</c:v>
                </c:pt>
                <c:pt idx="1312" formatCode="General">
                  <c:v>1.3120000000000001</c:v>
                </c:pt>
                <c:pt idx="1313" formatCode="General">
                  <c:v>1.3129999999999999</c:v>
                </c:pt>
                <c:pt idx="1314" formatCode="General">
                  <c:v>1.3140000000000001</c:v>
                </c:pt>
                <c:pt idx="1315" formatCode="General">
                  <c:v>1.3149999999999999</c:v>
                </c:pt>
                <c:pt idx="1316" formatCode="General">
                  <c:v>1.3160000000000001</c:v>
                </c:pt>
                <c:pt idx="1317" formatCode="General">
                  <c:v>1.3169999999999999</c:v>
                </c:pt>
                <c:pt idx="1318" formatCode="General">
                  <c:v>1.3180000000000001</c:v>
                </c:pt>
                <c:pt idx="1319" formatCode="General">
                  <c:v>1.319</c:v>
                </c:pt>
                <c:pt idx="1320" formatCode="General">
                  <c:v>1.32</c:v>
                </c:pt>
                <c:pt idx="1321" formatCode="General">
                  <c:v>1.321</c:v>
                </c:pt>
                <c:pt idx="1322" formatCode="General">
                  <c:v>1.3220000000000001</c:v>
                </c:pt>
                <c:pt idx="1323" formatCode="General">
                  <c:v>1.323</c:v>
                </c:pt>
                <c:pt idx="1324" formatCode="General">
                  <c:v>1.3240000000000001</c:v>
                </c:pt>
                <c:pt idx="1325" formatCode="General">
                  <c:v>1.325</c:v>
                </c:pt>
                <c:pt idx="1326" formatCode="General">
                  <c:v>1.3260000000000001</c:v>
                </c:pt>
                <c:pt idx="1327" formatCode="General">
                  <c:v>1.327</c:v>
                </c:pt>
                <c:pt idx="1328" formatCode="General">
                  <c:v>1.3280000000000001</c:v>
                </c:pt>
                <c:pt idx="1329" formatCode="General">
                  <c:v>1.329</c:v>
                </c:pt>
                <c:pt idx="1330" formatCode="General">
                  <c:v>1.33</c:v>
                </c:pt>
                <c:pt idx="1331" formatCode="General">
                  <c:v>1.331</c:v>
                </c:pt>
                <c:pt idx="1332" formatCode="General">
                  <c:v>1.3320000000000001</c:v>
                </c:pt>
                <c:pt idx="1333" formatCode="General">
                  <c:v>1.333</c:v>
                </c:pt>
                <c:pt idx="1334" formatCode="General">
                  <c:v>1.3340000000000001</c:v>
                </c:pt>
                <c:pt idx="1335" formatCode="General">
                  <c:v>1.335</c:v>
                </c:pt>
                <c:pt idx="1336" formatCode="General">
                  <c:v>1.3360000000000001</c:v>
                </c:pt>
                <c:pt idx="1337" formatCode="General">
                  <c:v>1.337</c:v>
                </c:pt>
                <c:pt idx="1338" formatCode="General">
                  <c:v>1.3380000000000001</c:v>
                </c:pt>
                <c:pt idx="1339" formatCode="General">
                  <c:v>1.339</c:v>
                </c:pt>
                <c:pt idx="1340" formatCode="General">
                  <c:v>1.34</c:v>
                </c:pt>
                <c:pt idx="1341" formatCode="General">
                  <c:v>1.341</c:v>
                </c:pt>
                <c:pt idx="1342" formatCode="General">
                  <c:v>1.3420000000000001</c:v>
                </c:pt>
                <c:pt idx="1343" formatCode="General">
                  <c:v>1.343</c:v>
                </c:pt>
                <c:pt idx="1344" formatCode="General">
                  <c:v>1.3440000000000001</c:v>
                </c:pt>
                <c:pt idx="1345" formatCode="General">
                  <c:v>1.345</c:v>
                </c:pt>
                <c:pt idx="1346" formatCode="General">
                  <c:v>1.3460000000000001</c:v>
                </c:pt>
                <c:pt idx="1347" formatCode="General">
                  <c:v>1.347</c:v>
                </c:pt>
                <c:pt idx="1348" formatCode="General">
                  <c:v>1.3480000000000001</c:v>
                </c:pt>
                <c:pt idx="1349" formatCode="General">
                  <c:v>1.349</c:v>
                </c:pt>
                <c:pt idx="1350" formatCode="General">
                  <c:v>1.35</c:v>
                </c:pt>
                <c:pt idx="1351" formatCode="General">
                  <c:v>1.351</c:v>
                </c:pt>
                <c:pt idx="1352" formatCode="General">
                  <c:v>1.3520000000000001</c:v>
                </c:pt>
                <c:pt idx="1353" formatCode="General">
                  <c:v>1.353</c:v>
                </c:pt>
                <c:pt idx="1354" formatCode="General">
                  <c:v>1.3540000000000001</c:v>
                </c:pt>
                <c:pt idx="1355" formatCode="General">
                  <c:v>1.355</c:v>
                </c:pt>
                <c:pt idx="1356" formatCode="General">
                  <c:v>1.3560000000000001</c:v>
                </c:pt>
                <c:pt idx="1357" formatCode="General">
                  <c:v>1.357</c:v>
                </c:pt>
                <c:pt idx="1358" formatCode="General">
                  <c:v>1.3580000000000001</c:v>
                </c:pt>
                <c:pt idx="1359" formatCode="General">
                  <c:v>1.359</c:v>
                </c:pt>
                <c:pt idx="1360" formatCode="General">
                  <c:v>1.36</c:v>
                </c:pt>
                <c:pt idx="1361" formatCode="General">
                  <c:v>1.361</c:v>
                </c:pt>
                <c:pt idx="1362" formatCode="General">
                  <c:v>1.3620000000000001</c:v>
                </c:pt>
                <c:pt idx="1363" formatCode="General">
                  <c:v>1.363</c:v>
                </c:pt>
                <c:pt idx="1364" formatCode="General">
                  <c:v>1.3640000000000001</c:v>
                </c:pt>
                <c:pt idx="1365" formatCode="General">
                  <c:v>1.365</c:v>
                </c:pt>
                <c:pt idx="1366" formatCode="General">
                  <c:v>1.3660000000000001</c:v>
                </c:pt>
                <c:pt idx="1367" formatCode="General">
                  <c:v>1.367</c:v>
                </c:pt>
                <c:pt idx="1368" formatCode="General">
                  <c:v>1.3680000000000001</c:v>
                </c:pt>
                <c:pt idx="1369" formatCode="General">
                  <c:v>1.369</c:v>
                </c:pt>
                <c:pt idx="1370" formatCode="General">
                  <c:v>1.37</c:v>
                </c:pt>
                <c:pt idx="1371" formatCode="General">
                  <c:v>1.371</c:v>
                </c:pt>
                <c:pt idx="1372" formatCode="General">
                  <c:v>1.3720000000000001</c:v>
                </c:pt>
                <c:pt idx="1373" formatCode="General">
                  <c:v>1.373</c:v>
                </c:pt>
                <c:pt idx="1374" formatCode="General">
                  <c:v>1.3740000000000001</c:v>
                </c:pt>
                <c:pt idx="1375" formatCode="General">
                  <c:v>1.375</c:v>
                </c:pt>
                <c:pt idx="1376" formatCode="General">
                  <c:v>1.3759999999999999</c:v>
                </c:pt>
                <c:pt idx="1377" formatCode="General">
                  <c:v>1.377</c:v>
                </c:pt>
                <c:pt idx="1378" formatCode="General">
                  <c:v>1.3779999999999999</c:v>
                </c:pt>
                <c:pt idx="1379" formatCode="General">
                  <c:v>1.379</c:v>
                </c:pt>
                <c:pt idx="1380" formatCode="General">
                  <c:v>1.38</c:v>
                </c:pt>
                <c:pt idx="1381" formatCode="General">
                  <c:v>1.381</c:v>
                </c:pt>
                <c:pt idx="1382" formatCode="General">
                  <c:v>1.3819999999999999</c:v>
                </c:pt>
                <c:pt idx="1383" formatCode="General">
                  <c:v>1.383</c:v>
                </c:pt>
                <c:pt idx="1384" formatCode="General">
                  <c:v>1.3839999999999999</c:v>
                </c:pt>
                <c:pt idx="1385" formatCode="General">
                  <c:v>1.385</c:v>
                </c:pt>
                <c:pt idx="1386" formatCode="General">
                  <c:v>1.3859999999999999</c:v>
                </c:pt>
                <c:pt idx="1387" formatCode="General">
                  <c:v>1.387</c:v>
                </c:pt>
                <c:pt idx="1388" formatCode="General">
                  <c:v>1.3879999999999999</c:v>
                </c:pt>
                <c:pt idx="1389" formatCode="General">
                  <c:v>1.389</c:v>
                </c:pt>
                <c:pt idx="1390" formatCode="General">
                  <c:v>1.39</c:v>
                </c:pt>
                <c:pt idx="1391" formatCode="General">
                  <c:v>1.391</c:v>
                </c:pt>
                <c:pt idx="1392" formatCode="General">
                  <c:v>1.3919999999999999</c:v>
                </c:pt>
                <c:pt idx="1393" formatCode="General">
                  <c:v>1.393</c:v>
                </c:pt>
                <c:pt idx="1394" formatCode="General">
                  <c:v>1.3939999999999999</c:v>
                </c:pt>
                <c:pt idx="1395" formatCode="General">
                  <c:v>1.395</c:v>
                </c:pt>
                <c:pt idx="1396" formatCode="General">
                  <c:v>1.3959999999999999</c:v>
                </c:pt>
                <c:pt idx="1397" formatCode="General">
                  <c:v>1.397</c:v>
                </c:pt>
                <c:pt idx="1398" formatCode="General">
                  <c:v>1.3979999999999999</c:v>
                </c:pt>
                <c:pt idx="1399" formatCode="General">
                  <c:v>1.399</c:v>
                </c:pt>
                <c:pt idx="1400" formatCode="General">
                  <c:v>1.4</c:v>
                </c:pt>
                <c:pt idx="1401" formatCode="General">
                  <c:v>1.401</c:v>
                </c:pt>
                <c:pt idx="1402" formatCode="General">
                  <c:v>1.4019999999999999</c:v>
                </c:pt>
                <c:pt idx="1403" formatCode="General">
                  <c:v>1.403</c:v>
                </c:pt>
                <c:pt idx="1404" formatCode="General">
                  <c:v>1.4039999999999999</c:v>
                </c:pt>
                <c:pt idx="1405" formatCode="General">
                  <c:v>1.405</c:v>
                </c:pt>
                <c:pt idx="1406" formatCode="General">
                  <c:v>1.4059999999999999</c:v>
                </c:pt>
                <c:pt idx="1407" formatCode="General">
                  <c:v>1.407</c:v>
                </c:pt>
                <c:pt idx="1408" formatCode="General">
                  <c:v>1.4079999999999999</c:v>
                </c:pt>
                <c:pt idx="1409" formatCode="General">
                  <c:v>1.409</c:v>
                </c:pt>
                <c:pt idx="1410" formatCode="General">
                  <c:v>1.41</c:v>
                </c:pt>
                <c:pt idx="1411" formatCode="General">
                  <c:v>1.411</c:v>
                </c:pt>
                <c:pt idx="1412" formatCode="General">
                  <c:v>1.4119999999999999</c:v>
                </c:pt>
                <c:pt idx="1413" formatCode="General">
                  <c:v>1.413</c:v>
                </c:pt>
                <c:pt idx="1414" formatCode="General">
                  <c:v>1.4139999999999999</c:v>
                </c:pt>
                <c:pt idx="1415" formatCode="General">
                  <c:v>1.415</c:v>
                </c:pt>
                <c:pt idx="1416" formatCode="General">
                  <c:v>1.4159999999999999</c:v>
                </c:pt>
                <c:pt idx="1417" formatCode="General">
                  <c:v>1.417</c:v>
                </c:pt>
                <c:pt idx="1418" formatCode="General">
                  <c:v>1.4179999999999999</c:v>
                </c:pt>
                <c:pt idx="1419" formatCode="General">
                  <c:v>1.419</c:v>
                </c:pt>
                <c:pt idx="1420" formatCode="General">
                  <c:v>1.42</c:v>
                </c:pt>
                <c:pt idx="1421" formatCode="General">
                  <c:v>1.421</c:v>
                </c:pt>
                <c:pt idx="1422" formatCode="General">
                  <c:v>1.4219999999999999</c:v>
                </c:pt>
                <c:pt idx="1423" formatCode="General">
                  <c:v>1.423</c:v>
                </c:pt>
                <c:pt idx="1424" formatCode="General">
                  <c:v>1.4239999999999999</c:v>
                </c:pt>
                <c:pt idx="1425" formatCode="General">
                  <c:v>1.425</c:v>
                </c:pt>
                <c:pt idx="1426" formatCode="General">
                  <c:v>1.4259999999999999</c:v>
                </c:pt>
                <c:pt idx="1427" formatCode="General">
                  <c:v>1.427</c:v>
                </c:pt>
                <c:pt idx="1428" formatCode="General">
                  <c:v>1.4279999999999999</c:v>
                </c:pt>
                <c:pt idx="1429" formatCode="General">
                  <c:v>1.429</c:v>
                </c:pt>
                <c:pt idx="1430" formatCode="General">
                  <c:v>1.43</c:v>
                </c:pt>
                <c:pt idx="1431" formatCode="General">
                  <c:v>1.431</c:v>
                </c:pt>
                <c:pt idx="1432" formatCode="General">
                  <c:v>1.4319999999999999</c:v>
                </c:pt>
                <c:pt idx="1433" formatCode="General">
                  <c:v>1.4330000000000001</c:v>
                </c:pt>
                <c:pt idx="1434" formatCode="General">
                  <c:v>1.4339999999999999</c:v>
                </c:pt>
                <c:pt idx="1435" formatCode="General">
                  <c:v>1.4350000000000001</c:v>
                </c:pt>
                <c:pt idx="1436" formatCode="General">
                  <c:v>1.4359999999999999</c:v>
                </c:pt>
                <c:pt idx="1437" formatCode="General">
                  <c:v>1.4370000000000001</c:v>
                </c:pt>
                <c:pt idx="1438" formatCode="General">
                  <c:v>1.4379999999999999</c:v>
                </c:pt>
                <c:pt idx="1439" formatCode="General">
                  <c:v>1.4390000000000001</c:v>
                </c:pt>
                <c:pt idx="1440" formatCode="General">
                  <c:v>1.44</c:v>
                </c:pt>
                <c:pt idx="1441" formatCode="General">
                  <c:v>1.4410000000000001</c:v>
                </c:pt>
                <c:pt idx="1442" formatCode="General">
                  <c:v>1.4419999999999999</c:v>
                </c:pt>
                <c:pt idx="1443" formatCode="General">
                  <c:v>1.4430000000000001</c:v>
                </c:pt>
                <c:pt idx="1444" formatCode="General">
                  <c:v>1.444</c:v>
                </c:pt>
                <c:pt idx="1445" formatCode="General">
                  <c:v>1.4450000000000001</c:v>
                </c:pt>
                <c:pt idx="1446" formatCode="General">
                  <c:v>1.446</c:v>
                </c:pt>
                <c:pt idx="1447" formatCode="General">
                  <c:v>1.4470000000000001</c:v>
                </c:pt>
                <c:pt idx="1448" formatCode="General">
                  <c:v>1.448</c:v>
                </c:pt>
                <c:pt idx="1449" formatCode="General">
                  <c:v>1.4490000000000001</c:v>
                </c:pt>
                <c:pt idx="1450" formatCode="General">
                  <c:v>1.45</c:v>
                </c:pt>
                <c:pt idx="1451" formatCode="General">
                  <c:v>1.4510000000000001</c:v>
                </c:pt>
                <c:pt idx="1452" formatCode="General">
                  <c:v>1.452</c:v>
                </c:pt>
                <c:pt idx="1453" formatCode="General">
                  <c:v>1.4530000000000001</c:v>
                </c:pt>
                <c:pt idx="1454" formatCode="General">
                  <c:v>1.454</c:v>
                </c:pt>
                <c:pt idx="1455" formatCode="General">
                  <c:v>1.4550000000000001</c:v>
                </c:pt>
                <c:pt idx="1456" formatCode="General">
                  <c:v>1.456</c:v>
                </c:pt>
                <c:pt idx="1457" formatCode="General">
                  <c:v>1.4570000000000001</c:v>
                </c:pt>
                <c:pt idx="1458" formatCode="General">
                  <c:v>1.458</c:v>
                </c:pt>
                <c:pt idx="1459" formatCode="General">
                  <c:v>1.4590000000000001</c:v>
                </c:pt>
                <c:pt idx="1460" formatCode="General">
                  <c:v>1.46</c:v>
                </c:pt>
                <c:pt idx="1461" formatCode="General">
                  <c:v>1.4610000000000001</c:v>
                </c:pt>
                <c:pt idx="1462" formatCode="General">
                  <c:v>1.462</c:v>
                </c:pt>
                <c:pt idx="1463" formatCode="General">
                  <c:v>1.4630000000000001</c:v>
                </c:pt>
                <c:pt idx="1464" formatCode="General">
                  <c:v>1.464</c:v>
                </c:pt>
                <c:pt idx="1465" formatCode="General">
                  <c:v>1.4650000000000001</c:v>
                </c:pt>
                <c:pt idx="1466" formatCode="General">
                  <c:v>1.466</c:v>
                </c:pt>
                <c:pt idx="1467" formatCode="General">
                  <c:v>1.4670000000000001</c:v>
                </c:pt>
                <c:pt idx="1468" formatCode="General">
                  <c:v>1.468</c:v>
                </c:pt>
                <c:pt idx="1469" formatCode="General">
                  <c:v>1.4690000000000001</c:v>
                </c:pt>
                <c:pt idx="1470" formatCode="General">
                  <c:v>1.47</c:v>
                </c:pt>
                <c:pt idx="1471" formatCode="General">
                  <c:v>1.4710000000000001</c:v>
                </c:pt>
                <c:pt idx="1472" formatCode="General">
                  <c:v>1.472</c:v>
                </c:pt>
                <c:pt idx="1473" formatCode="General">
                  <c:v>1.4730000000000001</c:v>
                </c:pt>
                <c:pt idx="1474" formatCode="General">
                  <c:v>1.474</c:v>
                </c:pt>
                <c:pt idx="1475" formatCode="General">
                  <c:v>1.4750000000000001</c:v>
                </c:pt>
                <c:pt idx="1476" formatCode="General">
                  <c:v>1.476</c:v>
                </c:pt>
                <c:pt idx="1477" formatCode="General">
                  <c:v>1.4770000000000001</c:v>
                </c:pt>
                <c:pt idx="1478" formatCode="General">
                  <c:v>1.478</c:v>
                </c:pt>
                <c:pt idx="1479" formatCode="General">
                  <c:v>1.4790000000000001</c:v>
                </c:pt>
                <c:pt idx="1480" formatCode="General">
                  <c:v>1.48</c:v>
                </c:pt>
                <c:pt idx="1481" formatCode="General">
                  <c:v>1.4810000000000001</c:v>
                </c:pt>
                <c:pt idx="1482" formatCode="General">
                  <c:v>1.482</c:v>
                </c:pt>
                <c:pt idx="1483" formatCode="General">
                  <c:v>1.4830000000000001</c:v>
                </c:pt>
                <c:pt idx="1484" formatCode="General">
                  <c:v>1.484</c:v>
                </c:pt>
                <c:pt idx="1485" formatCode="General">
                  <c:v>1.4850000000000001</c:v>
                </c:pt>
                <c:pt idx="1486" formatCode="General">
                  <c:v>1.486</c:v>
                </c:pt>
                <c:pt idx="1487" formatCode="General">
                  <c:v>1.4870000000000001</c:v>
                </c:pt>
                <c:pt idx="1488" formatCode="General">
                  <c:v>1.488</c:v>
                </c:pt>
                <c:pt idx="1489" formatCode="General">
                  <c:v>1.4890000000000001</c:v>
                </c:pt>
                <c:pt idx="1490" formatCode="General">
                  <c:v>1.49</c:v>
                </c:pt>
                <c:pt idx="1491" formatCode="General">
                  <c:v>1.4910000000000001</c:v>
                </c:pt>
                <c:pt idx="1492" formatCode="General">
                  <c:v>1.492</c:v>
                </c:pt>
                <c:pt idx="1493" formatCode="General">
                  <c:v>1.4930000000000001</c:v>
                </c:pt>
                <c:pt idx="1494" formatCode="General">
                  <c:v>1.494</c:v>
                </c:pt>
                <c:pt idx="1495" formatCode="General">
                  <c:v>1.4950000000000001</c:v>
                </c:pt>
                <c:pt idx="1496" formatCode="General">
                  <c:v>1.496</c:v>
                </c:pt>
                <c:pt idx="1497" formatCode="General">
                  <c:v>1.4970000000000001</c:v>
                </c:pt>
                <c:pt idx="1498" formatCode="General">
                  <c:v>1.498</c:v>
                </c:pt>
                <c:pt idx="1499" formatCode="General">
                  <c:v>1.4990000000000001</c:v>
                </c:pt>
                <c:pt idx="1500" formatCode="General">
                  <c:v>1.5</c:v>
                </c:pt>
                <c:pt idx="1501" formatCode="General">
                  <c:v>1.5009999999999999</c:v>
                </c:pt>
                <c:pt idx="1502" formatCode="General">
                  <c:v>1.502</c:v>
                </c:pt>
                <c:pt idx="1503" formatCode="General">
                  <c:v>1.5029999999999999</c:v>
                </c:pt>
                <c:pt idx="1504" formatCode="General">
                  <c:v>1.504</c:v>
                </c:pt>
                <c:pt idx="1505" formatCode="General">
                  <c:v>1.5049999999999999</c:v>
                </c:pt>
                <c:pt idx="1506" formatCode="General">
                  <c:v>1.506</c:v>
                </c:pt>
                <c:pt idx="1507" formatCode="General">
                  <c:v>1.5069999999999999</c:v>
                </c:pt>
                <c:pt idx="1508" formatCode="General">
                  <c:v>1.508</c:v>
                </c:pt>
                <c:pt idx="1509" formatCode="General">
                  <c:v>1.5089999999999999</c:v>
                </c:pt>
                <c:pt idx="1510" formatCode="General">
                  <c:v>1.51</c:v>
                </c:pt>
                <c:pt idx="1511" formatCode="General">
                  <c:v>1.5109999999999999</c:v>
                </c:pt>
                <c:pt idx="1512" formatCode="General">
                  <c:v>1.512</c:v>
                </c:pt>
                <c:pt idx="1513" formatCode="General">
                  <c:v>1.5129999999999999</c:v>
                </c:pt>
                <c:pt idx="1514" formatCode="General">
                  <c:v>1.514</c:v>
                </c:pt>
                <c:pt idx="1515" formatCode="General">
                  <c:v>1.5149999999999999</c:v>
                </c:pt>
                <c:pt idx="1516" formatCode="General">
                  <c:v>1.516</c:v>
                </c:pt>
                <c:pt idx="1517" formatCode="General">
                  <c:v>1.5169999999999999</c:v>
                </c:pt>
                <c:pt idx="1518" formatCode="General">
                  <c:v>1.518</c:v>
                </c:pt>
                <c:pt idx="1519" formatCode="General">
                  <c:v>1.5189999999999999</c:v>
                </c:pt>
                <c:pt idx="1520" formatCode="General">
                  <c:v>1.52</c:v>
                </c:pt>
                <c:pt idx="1521" formatCode="General">
                  <c:v>1.5209999999999999</c:v>
                </c:pt>
                <c:pt idx="1522" formatCode="General">
                  <c:v>1.522</c:v>
                </c:pt>
                <c:pt idx="1523" formatCode="General">
                  <c:v>1.5229999999999999</c:v>
                </c:pt>
                <c:pt idx="1524" formatCode="General">
                  <c:v>1.524</c:v>
                </c:pt>
                <c:pt idx="1525" formatCode="General">
                  <c:v>1.5249999999999999</c:v>
                </c:pt>
                <c:pt idx="1526" formatCode="General">
                  <c:v>1.526</c:v>
                </c:pt>
                <c:pt idx="1527" formatCode="General">
                  <c:v>1.5269999999999999</c:v>
                </c:pt>
                <c:pt idx="1528" formatCode="General">
                  <c:v>1.528</c:v>
                </c:pt>
                <c:pt idx="1529" formatCode="General">
                  <c:v>1.5289999999999999</c:v>
                </c:pt>
                <c:pt idx="1530" formatCode="General">
                  <c:v>1.53</c:v>
                </c:pt>
                <c:pt idx="1531" formatCode="General">
                  <c:v>1.5309999999999999</c:v>
                </c:pt>
                <c:pt idx="1532" formatCode="General">
                  <c:v>1.532</c:v>
                </c:pt>
                <c:pt idx="1533" formatCode="General">
                  <c:v>1.5329999999999999</c:v>
                </c:pt>
                <c:pt idx="1534" formatCode="General">
                  <c:v>1.534</c:v>
                </c:pt>
                <c:pt idx="1535" formatCode="General">
                  <c:v>1.5349999999999999</c:v>
                </c:pt>
                <c:pt idx="1536" formatCode="General">
                  <c:v>1.536</c:v>
                </c:pt>
                <c:pt idx="1537" formatCode="General">
                  <c:v>1.5369999999999999</c:v>
                </c:pt>
                <c:pt idx="1538" formatCode="General">
                  <c:v>1.538</c:v>
                </c:pt>
                <c:pt idx="1539" formatCode="General">
                  <c:v>1.5389999999999999</c:v>
                </c:pt>
                <c:pt idx="1540" formatCode="General">
                  <c:v>1.54</c:v>
                </c:pt>
                <c:pt idx="1541" formatCode="General">
                  <c:v>1.5409999999999999</c:v>
                </c:pt>
                <c:pt idx="1542" formatCode="General">
                  <c:v>1.542</c:v>
                </c:pt>
                <c:pt idx="1543" formatCode="General">
                  <c:v>1.5429999999999999</c:v>
                </c:pt>
                <c:pt idx="1544" formatCode="General">
                  <c:v>1.544</c:v>
                </c:pt>
                <c:pt idx="1545" formatCode="General">
                  <c:v>1.5449999999999999</c:v>
                </c:pt>
                <c:pt idx="1546" formatCode="General">
                  <c:v>1.546</c:v>
                </c:pt>
                <c:pt idx="1547" formatCode="General">
                  <c:v>1.5469999999999999</c:v>
                </c:pt>
                <c:pt idx="1548" formatCode="General">
                  <c:v>1.548</c:v>
                </c:pt>
                <c:pt idx="1549" formatCode="General">
                  <c:v>1.5489999999999999</c:v>
                </c:pt>
                <c:pt idx="1550" formatCode="General">
                  <c:v>1.55</c:v>
                </c:pt>
                <c:pt idx="1551" formatCode="General">
                  <c:v>1.5509999999999999</c:v>
                </c:pt>
                <c:pt idx="1552" formatCode="General">
                  <c:v>1.552</c:v>
                </c:pt>
                <c:pt idx="1553" formatCode="General">
                  <c:v>1.5529999999999999</c:v>
                </c:pt>
                <c:pt idx="1554" formatCode="General">
                  <c:v>1.554</c:v>
                </c:pt>
                <c:pt idx="1555" formatCode="General">
                  <c:v>1.5549999999999999</c:v>
                </c:pt>
                <c:pt idx="1556" formatCode="General">
                  <c:v>1.556</c:v>
                </c:pt>
                <c:pt idx="1557" formatCode="General">
                  <c:v>1.5569999999999999</c:v>
                </c:pt>
                <c:pt idx="1558" formatCode="General">
                  <c:v>1.5580000000000001</c:v>
                </c:pt>
                <c:pt idx="1559" formatCode="General">
                  <c:v>1.5589999999999999</c:v>
                </c:pt>
                <c:pt idx="1560" formatCode="General">
                  <c:v>1.56</c:v>
                </c:pt>
                <c:pt idx="1561" formatCode="General">
                  <c:v>1.5609999999999999</c:v>
                </c:pt>
                <c:pt idx="1562" formatCode="General">
                  <c:v>1.5620000000000001</c:v>
                </c:pt>
                <c:pt idx="1563" formatCode="General">
                  <c:v>1.5629999999999999</c:v>
                </c:pt>
                <c:pt idx="1564" formatCode="General">
                  <c:v>1.5640000000000001</c:v>
                </c:pt>
                <c:pt idx="1565" formatCode="General">
                  <c:v>1.5649999999999999</c:v>
                </c:pt>
                <c:pt idx="1566" formatCode="General">
                  <c:v>1.5660000000000001</c:v>
                </c:pt>
                <c:pt idx="1567" formatCode="General">
                  <c:v>1.5669999999999999</c:v>
                </c:pt>
                <c:pt idx="1568" formatCode="General">
                  <c:v>1.5680000000000001</c:v>
                </c:pt>
                <c:pt idx="1569" formatCode="General">
                  <c:v>1.569</c:v>
                </c:pt>
                <c:pt idx="1570" formatCode="General">
                  <c:v>1.57</c:v>
                </c:pt>
                <c:pt idx="1571" formatCode="General">
                  <c:v>1.571</c:v>
                </c:pt>
                <c:pt idx="1572" formatCode="General">
                  <c:v>1.5720000000000001</c:v>
                </c:pt>
                <c:pt idx="1573" formatCode="General">
                  <c:v>1.573</c:v>
                </c:pt>
                <c:pt idx="1574" formatCode="General">
                  <c:v>1.5740000000000001</c:v>
                </c:pt>
                <c:pt idx="1575" formatCode="General">
                  <c:v>1.575</c:v>
                </c:pt>
                <c:pt idx="1576" formatCode="General">
                  <c:v>1.5760000000000001</c:v>
                </c:pt>
                <c:pt idx="1577" formatCode="General">
                  <c:v>1.577</c:v>
                </c:pt>
                <c:pt idx="1578" formatCode="General">
                  <c:v>1.5780000000000001</c:v>
                </c:pt>
                <c:pt idx="1579" formatCode="General">
                  <c:v>1.579</c:v>
                </c:pt>
                <c:pt idx="1580" formatCode="General">
                  <c:v>1.58</c:v>
                </c:pt>
                <c:pt idx="1581" formatCode="General">
                  <c:v>1.581</c:v>
                </c:pt>
                <c:pt idx="1582" formatCode="General">
                  <c:v>1.5820000000000001</c:v>
                </c:pt>
                <c:pt idx="1583" formatCode="General">
                  <c:v>1.583</c:v>
                </c:pt>
                <c:pt idx="1584" formatCode="General">
                  <c:v>1.5840000000000001</c:v>
                </c:pt>
                <c:pt idx="1585" formatCode="General">
                  <c:v>1.585</c:v>
                </c:pt>
                <c:pt idx="1586" formatCode="General">
                  <c:v>1.5860000000000001</c:v>
                </c:pt>
                <c:pt idx="1587" formatCode="General">
                  <c:v>1.587</c:v>
                </c:pt>
                <c:pt idx="1588" formatCode="General">
                  <c:v>1.5880000000000001</c:v>
                </c:pt>
                <c:pt idx="1589" formatCode="General">
                  <c:v>1.589</c:v>
                </c:pt>
                <c:pt idx="1590" formatCode="General">
                  <c:v>1.59</c:v>
                </c:pt>
                <c:pt idx="1591" formatCode="General">
                  <c:v>1.591</c:v>
                </c:pt>
                <c:pt idx="1592" formatCode="General">
                  <c:v>1.5920000000000001</c:v>
                </c:pt>
                <c:pt idx="1593" formatCode="General">
                  <c:v>1.593</c:v>
                </c:pt>
                <c:pt idx="1594" formatCode="General">
                  <c:v>1.5940000000000001</c:v>
                </c:pt>
                <c:pt idx="1595" formatCode="General">
                  <c:v>1.595</c:v>
                </c:pt>
                <c:pt idx="1596" formatCode="General">
                  <c:v>1.5960000000000001</c:v>
                </c:pt>
                <c:pt idx="1597" formatCode="General">
                  <c:v>1.597</c:v>
                </c:pt>
                <c:pt idx="1598" formatCode="General">
                  <c:v>1.5980000000000001</c:v>
                </c:pt>
                <c:pt idx="1599" formatCode="General">
                  <c:v>1.599</c:v>
                </c:pt>
                <c:pt idx="1600" formatCode="General">
                  <c:v>1.6</c:v>
                </c:pt>
                <c:pt idx="1601" formatCode="General">
                  <c:v>1.601</c:v>
                </c:pt>
                <c:pt idx="1602" formatCode="General">
                  <c:v>1.6020000000000001</c:v>
                </c:pt>
                <c:pt idx="1603" formatCode="General">
                  <c:v>1.603</c:v>
                </c:pt>
                <c:pt idx="1604" formatCode="General">
                  <c:v>1.6040000000000001</c:v>
                </c:pt>
                <c:pt idx="1605" formatCode="General">
                  <c:v>1.605</c:v>
                </c:pt>
                <c:pt idx="1606" formatCode="General">
                  <c:v>1.6060000000000001</c:v>
                </c:pt>
                <c:pt idx="1607" formatCode="General">
                  <c:v>1.607</c:v>
                </c:pt>
                <c:pt idx="1608" formatCode="General">
                  <c:v>1.6080000000000001</c:v>
                </c:pt>
                <c:pt idx="1609" formatCode="General">
                  <c:v>1.609</c:v>
                </c:pt>
                <c:pt idx="1610" formatCode="General">
                  <c:v>1.61</c:v>
                </c:pt>
                <c:pt idx="1611" formatCode="General">
                  <c:v>1.611</c:v>
                </c:pt>
                <c:pt idx="1612" formatCode="General">
                  <c:v>1.6120000000000001</c:v>
                </c:pt>
                <c:pt idx="1613" formatCode="General">
                  <c:v>1.613</c:v>
                </c:pt>
                <c:pt idx="1614" formatCode="General">
                  <c:v>1.6140000000000001</c:v>
                </c:pt>
                <c:pt idx="1615" formatCode="General">
                  <c:v>1.615</c:v>
                </c:pt>
                <c:pt idx="1616" formatCode="General">
                  <c:v>1.6160000000000001</c:v>
                </c:pt>
                <c:pt idx="1617" formatCode="General">
                  <c:v>1.617</c:v>
                </c:pt>
                <c:pt idx="1618" formatCode="General">
                  <c:v>1.6180000000000001</c:v>
                </c:pt>
                <c:pt idx="1619" formatCode="General">
                  <c:v>1.619</c:v>
                </c:pt>
                <c:pt idx="1620" formatCode="General">
                  <c:v>1.62</c:v>
                </c:pt>
                <c:pt idx="1621" formatCode="General">
                  <c:v>1.621</c:v>
                </c:pt>
                <c:pt idx="1622" formatCode="General">
                  <c:v>1.6220000000000001</c:v>
                </c:pt>
                <c:pt idx="1623" formatCode="General">
                  <c:v>1.623</c:v>
                </c:pt>
                <c:pt idx="1624" formatCode="General">
                  <c:v>1.6240000000000001</c:v>
                </c:pt>
                <c:pt idx="1625" formatCode="General">
                  <c:v>1.625</c:v>
                </c:pt>
                <c:pt idx="1626" formatCode="General">
                  <c:v>1.6259999999999999</c:v>
                </c:pt>
                <c:pt idx="1627" formatCode="General">
                  <c:v>1.627</c:v>
                </c:pt>
                <c:pt idx="1628" formatCode="General">
                  <c:v>1.6279999999999999</c:v>
                </c:pt>
                <c:pt idx="1629" formatCode="General">
                  <c:v>1.629</c:v>
                </c:pt>
                <c:pt idx="1630" formatCode="General">
                  <c:v>1.63</c:v>
                </c:pt>
                <c:pt idx="1631" formatCode="General">
                  <c:v>1.631</c:v>
                </c:pt>
                <c:pt idx="1632" formatCode="General">
                  <c:v>1.6319999999999999</c:v>
                </c:pt>
                <c:pt idx="1633" formatCode="General">
                  <c:v>1.633</c:v>
                </c:pt>
                <c:pt idx="1634" formatCode="General">
                  <c:v>1.6339999999999999</c:v>
                </c:pt>
                <c:pt idx="1635" formatCode="General">
                  <c:v>1.635</c:v>
                </c:pt>
                <c:pt idx="1636" formatCode="General">
                  <c:v>1.6359999999999999</c:v>
                </c:pt>
                <c:pt idx="1637" formatCode="General">
                  <c:v>1.637</c:v>
                </c:pt>
                <c:pt idx="1638" formatCode="General">
                  <c:v>1.6379999999999999</c:v>
                </c:pt>
                <c:pt idx="1639" formatCode="General">
                  <c:v>1.639</c:v>
                </c:pt>
                <c:pt idx="1640" formatCode="General">
                  <c:v>1.64</c:v>
                </c:pt>
                <c:pt idx="1641" formatCode="General">
                  <c:v>1.641</c:v>
                </c:pt>
                <c:pt idx="1642" formatCode="General">
                  <c:v>1.6419999999999999</c:v>
                </c:pt>
                <c:pt idx="1643" formatCode="General">
                  <c:v>1.643</c:v>
                </c:pt>
                <c:pt idx="1644" formatCode="General">
                  <c:v>1.6439999999999999</c:v>
                </c:pt>
                <c:pt idx="1645" formatCode="General">
                  <c:v>1.645</c:v>
                </c:pt>
                <c:pt idx="1646" formatCode="General">
                  <c:v>1.6459999999999999</c:v>
                </c:pt>
                <c:pt idx="1647" formatCode="General">
                  <c:v>1.647</c:v>
                </c:pt>
                <c:pt idx="1648" formatCode="General">
                  <c:v>1.6479999999999999</c:v>
                </c:pt>
                <c:pt idx="1649" formatCode="General">
                  <c:v>1.649</c:v>
                </c:pt>
                <c:pt idx="1650" formatCode="General">
                  <c:v>1.65</c:v>
                </c:pt>
                <c:pt idx="1651" formatCode="General">
                  <c:v>1.651</c:v>
                </c:pt>
                <c:pt idx="1652" formatCode="General">
                  <c:v>1.6519999999999999</c:v>
                </c:pt>
                <c:pt idx="1653" formatCode="General">
                  <c:v>1.653</c:v>
                </c:pt>
                <c:pt idx="1654" formatCode="General">
                  <c:v>1.6539999999999999</c:v>
                </c:pt>
                <c:pt idx="1655" formatCode="General">
                  <c:v>1.655</c:v>
                </c:pt>
                <c:pt idx="1656" formatCode="General">
                  <c:v>1.6559999999999999</c:v>
                </c:pt>
                <c:pt idx="1657" formatCode="General">
                  <c:v>1.657</c:v>
                </c:pt>
                <c:pt idx="1658" formatCode="General">
                  <c:v>1.6579999999999999</c:v>
                </c:pt>
                <c:pt idx="1659" formatCode="General">
                  <c:v>1.659</c:v>
                </c:pt>
                <c:pt idx="1660" formatCode="General">
                  <c:v>1.66</c:v>
                </c:pt>
                <c:pt idx="1661" formatCode="General">
                  <c:v>1.661</c:v>
                </c:pt>
                <c:pt idx="1662" formatCode="General">
                  <c:v>1.6619999999999999</c:v>
                </c:pt>
                <c:pt idx="1663" formatCode="General">
                  <c:v>1.663</c:v>
                </c:pt>
                <c:pt idx="1664" formatCode="General">
                  <c:v>1.6639999999999999</c:v>
                </c:pt>
                <c:pt idx="1665" formatCode="General">
                  <c:v>1.665</c:v>
                </c:pt>
                <c:pt idx="1666" formatCode="General">
                  <c:v>1.6659999999999999</c:v>
                </c:pt>
                <c:pt idx="1667" formatCode="General">
                  <c:v>1.667</c:v>
                </c:pt>
                <c:pt idx="1668" formatCode="General">
                  <c:v>1.6679999999999999</c:v>
                </c:pt>
                <c:pt idx="1669" formatCode="General">
                  <c:v>1.669</c:v>
                </c:pt>
                <c:pt idx="1670" formatCode="General">
                  <c:v>1.67</c:v>
                </c:pt>
                <c:pt idx="1671" formatCode="General">
                  <c:v>1.671</c:v>
                </c:pt>
                <c:pt idx="1672" formatCode="General">
                  <c:v>1.6719999999999999</c:v>
                </c:pt>
                <c:pt idx="1673" formatCode="General">
                  <c:v>1.673</c:v>
                </c:pt>
                <c:pt idx="1674" formatCode="General">
                  <c:v>1.6739999999999999</c:v>
                </c:pt>
                <c:pt idx="1675" formatCode="General">
                  <c:v>1.675</c:v>
                </c:pt>
                <c:pt idx="1676" formatCode="General">
                  <c:v>1.6759999999999999</c:v>
                </c:pt>
                <c:pt idx="1677" formatCode="General">
                  <c:v>1.677</c:v>
                </c:pt>
                <c:pt idx="1678" formatCode="General">
                  <c:v>1.6779999999999999</c:v>
                </c:pt>
                <c:pt idx="1679" formatCode="General">
                  <c:v>1.679</c:v>
                </c:pt>
                <c:pt idx="1680" formatCode="General">
                  <c:v>1.68</c:v>
                </c:pt>
                <c:pt idx="1681" formatCode="General">
                  <c:v>1.681</c:v>
                </c:pt>
                <c:pt idx="1682" formatCode="General">
                  <c:v>1.6819999999999999</c:v>
                </c:pt>
                <c:pt idx="1683" formatCode="General">
                  <c:v>1.6830000000000001</c:v>
                </c:pt>
                <c:pt idx="1684" formatCode="General">
                  <c:v>1.6839999999999999</c:v>
                </c:pt>
                <c:pt idx="1685" formatCode="General">
                  <c:v>1.6850000000000001</c:v>
                </c:pt>
                <c:pt idx="1686" formatCode="General">
                  <c:v>1.6859999999999999</c:v>
                </c:pt>
                <c:pt idx="1687" formatCode="General">
                  <c:v>1.6870000000000001</c:v>
                </c:pt>
                <c:pt idx="1688" formatCode="General">
                  <c:v>1.6879999999999999</c:v>
                </c:pt>
                <c:pt idx="1689" formatCode="General">
                  <c:v>1.6890000000000001</c:v>
                </c:pt>
                <c:pt idx="1690" formatCode="General">
                  <c:v>1.69</c:v>
                </c:pt>
                <c:pt idx="1691" formatCode="General">
                  <c:v>1.6910000000000001</c:v>
                </c:pt>
                <c:pt idx="1692" formatCode="General">
                  <c:v>1.6919999999999999</c:v>
                </c:pt>
                <c:pt idx="1693" formatCode="General">
                  <c:v>1.6930000000000001</c:v>
                </c:pt>
                <c:pt idx="1694" formatCode="General">
                  <c:v>1.694</c:v>
                </c:pt>
                <c:pt idx="1695" formatCode="General">
                  <c:v>1.6950000000000001</c:v>
                </c:pt>
                <c:pt idx="1696" formatCode="General">
                  <c:v>1.696</c:v>
                </c:pt>
                <c:pt idx="1697" formatCode="General">
                  <c:v>1.6970000000000001</c:v>
                </c:pt>
                <c:pt idx="1698" formatCode="General">
                  <c:v>1.698</c:v>
                </c:pt>
                <c:pt idx="1699" formatCode="General">
                  <c:v>1.6990000000000001</c:v>
                </c:pt>
                <c:pt idx="1700" formatCode="General">
                  <c:v>1.7</c:v>
                </c:pt>
                <c:pt idx="1701" formatCode="General">
                  <c:v>1.7010000000000001</c:v>
                </c:pt>
                <c:pt idx="1702" formatCode="General">
                  <c:v>1.702</c:v>
                </c:pt>
                <c:pt idx="1703" formatCode="General">
                  <c:v>1.7030000000000001</c:v>
                </c:pt>
                <c:pt idx="1704" formatCode="General">
                  <c:v>1.704</c:v>
                </c:pt>
                <c:pt idx="1705" formatCode="General">
                  <c:v>1.7050000000000001</c:v>
                </c:pt>
                <c:pt idx="1706" formatCode="General">
                  <c:v>1.706</c:v>
                </c:pt>
                <c:pt idx="1707" formatCode="General">
                  <c:v>1.7070000000000001</c:v>
                </c:pt>
                <c:pt idx="1708" formatCode="General">
                  <c:v>1.708</c:v>
                </c:pt>
                <c:pt idx="1709" formatCode="General">
                  <c:v>1.7090000000000001</c:v>
                </c:pt>
                <c:pt idx="1710" formatCode="General">
                  <c:v>1.71</c:v>
                </c:pt>
                <c:pt idx="1711" formatCode="General">
                  <c:v>1.7110000000000001</c:v>
                </c:pt>
                <c:pt idx="1712" formatCode="General">
                  <c:v>1.712</c:v>
                </c:pt>
                <c:pt idx="1713" formatCode="General">
                  <c:v>1.7130000000000001</c:v>
                </c:pt>
                <c:pt idx="1714" formatCode="General">
                  <c:v>1.714</c:v>
                </c:pt>
                <c:pt idx="1715" formatCode="General">
                  <c:v>1.7150000000000001</c:v>
                </c:pt>
                <c:pt idx="1716" formatCode="General">
                  <c:v>1.716</c:v>
                </c:pt>
                <c:pt idx="1717" formatCode="General">
                  <c:v>1.7170000000000001</c:v>
                </c:pt>
                <c:pt idx="1718" formatCode="General">
                  <c:v>1.718</c:v>
                </c:pt>
                <c:pt idx="1719" formatCode="General">
                  <c:v>1.7190000000000001</c:v>
                </c:pt>
                <c:pt idx="1720" formatCode="General">
                  <c:v>1.72</c:v>
                </c:pt>
                <c:pt idx="1721" formatCode="General">
                  <c:v>1.7210000000000001</c:v>
                </c:pt>
                <c:pt idx="1722" formatCode="General">
                  <c:v>1.722</c:v>
                </c:pt>
                <c:pt idx="1723" formatCode="General">
                  <c:v>1.7230000000000001</c:v>
                </c:pt>
                <c:pt idx="1724" formatCode="General">
                  <c:v>1.724</c:v>
                </c:pt>
                <c:pt idx="1725" formatCode="General">
                  <c:v>1.7250000000000001</c:v>
                </c:pt>
                <c:pt idx="1726" formatCode="General">
                  <c:v>1.726</c:v>
                </c:pt>
                <c:pt idx="1727" formatCode="General">
                  <c:v>1.7270000000000001</c:v>
                </c:pt>
                <c:pt idx="1728" formatCode="General">
                  <c:v>1.728</c:v>
                </c:pt>
                <c:pt idx="1729" formatCode="General">
                  <c:v>1.7290000000000001</c:v>
                </c:pt>
                <c:pt idx="1730" formatCode="General">
                  <c:v>1.73</c:v>
                </c:pt>
                <c:pt idx="1731" formatCode="General">
                  <c:v>1.7310000000000001</c:v>
                </c:pt>
                <c:pt idx="1732" formatCode="General">
                  <c:v>1.732</c:v>
                </c:pt>
                <c:pt idx="1733" formatCode="General">
                  <c:v>1.7330000000000001</c:v>
                </c:pt>
                <c:pt idx="1734" formatCode="General">
                  <c:v>1.734</c:v>
                </c:pt>
                <c:pt idx="1735" formatCode="General">
                  <c:v>1.7350000000000001</c:v>
                </c:pt>
                <c:pt idx="1736" formatCode="General">
                  <c:v>1.736</c:v>
                </c:pt>
                <c:pt idx="1737" formatCode="General">
                  <c:v>1.7370000000000001</c:v>
                </c:pt>
                <c:pt idx="1738" formatCode="General">
                  <c:v>1.738</c:v>
                </c:pt>
                <c:pt idx="1739" formatCode="General">
                  <c:v>1.7390000000000001</c:v>
                </c:pt>
                <c:pt idx="1740" formatCode="General">
                  <c:v>1.74</c:v>
                </c:pt>
                <c:pt idx="1741" formatCode="General">
                  <c:v>1.7410000000000001</c:v>
                </c:pt>
                <c:pt idx="1742" formatCode="General">
                  <c:v>1.742</c:v>
                </c:pt>
                <c:pt idx="1743" formatCode="General">
                  <c:v>1.7430000000000001</c:v>
                </c:pt>
                <c:pt idx="1744" formatCode="General">
                  <c:v>1.744</c:v>
                </c:pt>
                <c:pt idx="1745" formatCode="General">
                  <c:v>1.7450000000000001</c:v>
                </c:pt>
                <c:pt idx="1746" formatCode="General">
                  <c:v>1.746</c:v>
                </c:pt>
                <c:pt idx="1747" formatCode="General">
                  <c:v>1.7470000000000001</c:v>
                </c:pt>
                <c:pt idx="1748" formatCode="General">
                  <c:v>1.748</c:v>
                </c:pt>
                <c:pt idx="1749" formatCode="General">
                  <c:v>1.7490000000000001</c:v>
                </c:pt>
                <c:pt idx="1750" formatCode="General">
                  <c:v>1.75</c:v>
                </c:pt>
                <c:pt idx="1751" formatCode="General">
                  <c:v>1.7509999999999999</c:v>
                </c:pt>
                <c:pt idx="1752" formatCode="General">
                  <c:v>1.752</c:v>
                </c:pt>
                <c:pt idx="1753" formatCode="General">
                  <c:v>1.7529999999999999</c:v>
                </c:pt>
                <c:pt idx="1754" formatCode="General">
                  <c:v>1.754</c:v>
                </c:pt>
                <c:pt idx="1755" formatCode="General">
                  <c:v>1.7549999999999999</c:v>
                </c:pt>
                <c:pt idx="1756" formatCode="General">
                  <c:v>1.756</c:v>
                </c:pt>
                <c:pt idx="1757" formatCode="General">
                  <c:v>1.7569999999999999</c:v>
                </c:pt>
                <c:pt idx="1758" formatCode="General">
                  <c:v>1.758</c:v>
                </c:pt>
                <c:pt idx="1759" formatCode="General">
                  <c:v>1.7589999999999999</c:v>
                </c:pt>
                <c:pt idx="1760" formatCode="General">
                  <c:v>1.76</c:v>
                </c:pt>
                <c:pt idx="1761" formatCode="General">
                  <c:v>1.7609999999999999</c:v>
                </c:pt>
                <c:pt idx="1762" formatCode="General">
                  <c:v>1.762</c:v>
                </c:pt>
                <c:pt idx="1763" formatCode="General">
                  <c:v>1.7629999999999999</c:v>
                </c:pt>
                <c:pt idx="1764" formatCode="General">
                  <c:v>1.764</c:v>
                </c:pt>
                <c:pt idx="1765" formatCode="General">
                  <c:v>1.7649999999999999</c:v>
                </c:pt>
                <c:pt idx="1766" formatCode="General">
                  <c:v>1.766</c:v>
                </c:pt>
                <c:pt idx="1767" formatCode="General">
                  <c:v>1.7669999999999999</c:v>
                </c:pt>
                <c:pt idx="1768" formatCode="General">
                  <c:v>1.768</c:v>
                </c:pt>
                <c:pt idx="1769" formatCode="General">
                  <c:v>1.7689999999999999</c:v>
                </c:pt>
                <c:pt idx="1770" formatCode="General">
                  <c:v>1.77</c:v>
                </c:pt>
                <c:pt idx="1771" formatCode="General">
                  <c:v>1.7709999999999999</c:v>
                </c:pt>
                <c:pt idx="1772" formatCode="General">
                  <c:v>1.772</c:v>
                </c:pt>
                <c:pt idx="1773" formatCode="General">
                  <c:v>1.7729999999999999</c:v>
                </c:pt>
                <c:pt idx="1774" formatCode="General">
                  <c:v>1.774</c:v>
                </c:pt>
                <c:pt idx="1775" formatCode="General">
                  <c:v>1.7749999999999999</c:v>
                </c:pt>
                <c:pt idx="1776" formatCode="General">
                  <c:v>1.776</c:v>
                </c:pt>
                <c:pt idx="1777" formatCode="General">
                  <c:v>1.7769999999999999</c:v>
                </c:pt>
                <c:pt idx="1778" formatCode="General">
                  <c:v>1.778</c:v>
                </c:pt>
                <c:pt idx="1779" formatCode="General">
                  <c:v>1.7789999999999999</c:v>
                </c:pt>
                <c:pt idx="1780" formatCode="General">
                  <c:v>1.78</c:v>
                </c:pt>
                <c:pt idx="1781" formatCode="General">
                  <c:v>1.7809999999999999</c:v>
                </c:pt>
                <c:pt idx="1782" formatCode="General">
                  <c:v>1.782</c:v>
                </c:pt>
                <c:pt idx="1783" formatCode="General">
                  <c:v>1.7829999999999999</c:v>
                </c:pt>
                <c:pt idx="1784" formatCode="General">
                  <c:v>1.784</c:v>
                </c:pt>
                <c:pt idx="1785" formatCode="General">
                  <c:v>1.7849999999999999</c:v>
                </c:pt>
                <c:pt idx="1786" formatCode="General">
                  <c:v>1.786</c:v>
                </c:pt>
                <c:pt idx="1787" formatCode="General">
                  <c:v>1.7869999999999999</c:v>
                </c:pt>
                <c:pt idx="1788" formatCode="General">
                  <c:v>1.788</c:v>
                </c:pt>
                <c:pt idx="1789" formatCode="General">
                  <c:v>1.7889999999999999</c:v>
                </c:pt>
                <c:pt idx="1790" formatCode="General">
                  <c:v>1.79</c:v>
                </c:pt>
                <c:pt idx="1791" formatCode="General">
                  <c:v>1.7909999999999999</c:v>
                </c:pt>
                <c:pt idx="1792" formatCode="General">
                  <c:v>1.792</c:v>
                </c:pt>
                <c:pt idx="1793" formatCode="General">
                  <c:v>1.7929999999999999</c:v>
                </c:pt>
                <c:pt idx="1794" formatCode="General">
                  <c:v>1.794</c:v>
                </c:pt>
                <c:pt idx="1795" formatCode="General">
                  <c:v>1.7949999999999999</c:v>
                </c:pt>
                <c:pt idx="1796" formatCode="General">
                  <c:v>1.796</c:v>
                </c:pt>
                <c:pt idx="1797" formatCode="General">
                  <c:v>1.7969999999999999</c:v>
                </c:pt>
                <c:pt idx="1798" formatCode="General">
                  <c:v>1.798</c:v>
                </c:pt>
                <c:pt idx="1799" formatCode="General">
                  <c:v>1.7989999999999999</c:v>
                </c:pt>
                <c:pt idx="1800" formatCode="General">
                  <c:v>1.8</c:v>
                </c:pt>
                <c:pt idx="1801" formatCode="General">
                  <c:v>1.8009999999999999</c:v>
                </c:pt>
                <c:pt idx="1802" formatCode="General">
                  <c:v>1.802</c:v>
                </c:pt>
                <c:pt idx="1803" formatCode="General">
                  <c:v>1.8029999999999999</c:v>
                </c:pt>
                <c:pt idx="1804" formatCode="General">
                  <c:v>1.804</c:v>
                </c:pt>
                <c:pt idx="1805" formatCode="General">
                  <c:v>1.8049999999999999</c:v>
                </c:pt>
                <c:pt idx="1806" formatCode="General">
                  <c:v>1.806</c:v>
                </c:pt>
                <c:pt idx="1807" formatCode="General">
                  <c:v>1.8069999999999999</c:v>
                </c:pt>
                <c:pt idx="1808" formatCode="General">
                  <c:v>1.8080000000000001</c:v>
                </c:pt>
                <c:pt idx="1809" formatCode="General">
                  <c:v>1.8089999999999999</c:v>
                </c:pt>
                <c:pt idx="1810" formatCode="General">
                  <c:v>1.81</c:v>
                </c:pt>
                <c:pt idx="1811" formatCode="General">
                  <c:v>1.8109999999999999</c:v>
                </c:pt>
                <c:pt idx="1812" formatCode="General">
                  <c:v>1.8120000000000001</c:v>
                </c:pt>
                <c:pt idx="1813" formatCode="General">
                  <c:v>1.8129999999999999</c:v>
                </c:pt>
                <c:pt idx="1814" formatCode="General">
                  <c:v>1.8140000000000001</c:v>
                </c:pt>
                <c:pt idx="1815" formatCode="General">
                  <c:v>1.8149999999999999</c:v>
                </c:pt>
                <c:pt idx="1816" formatCode="General">
                  <c:v>1.8160000000000001</c:v>
                </c:pt>
                <c:pt idx="1817" formatCode="General">
                  <c:v>1.8169999999999999</c:v>
                </c:pt>
                <c:pt idx="1818" formatCode="General">
                  <c:v>1.8180000000000001</c:v>
                </c:pt>
                <c:pt idx="1819" formatCode="General">
                  <c:v>1.819</c:v>
                </c:pt>
                <c:pt idx="1820" formatCode="General">
                  <c:v>1.82</c:v>
                </c:pt>
                <c:pt idx="1821" formatCode="General">
                  <c:v>1.821</c:v>
                </c:pt>
                <c:pt idx="1822" formatCode="General">
                  <c:v>1.8220000000000001</c:v>
                </c:pt>
                <c:pt idx="1823" formatCode="General">
                  <c:v>1.823</c:v>
                </c:pt>
                <c:pt idx="1824" formatCode="General">
                  <c:v>1.8240000000000001</c:v>
                </c:pt>
                <c:pt idx="1825" formatCode="General">
                  <c:v>1.825</c:v>
                </c:pt>
                <c:pt idx="1826" formatCode="General">
                  <c:v>1.8260000000000001</c:v>
                </c:pt>
                <c:pt idx="1827" formatCode="General">
                  <c:v>1.827</c:v>
                </c:pt>
                <c:pt idx="1828" formatCode="General">
                  <c:v>1.8280000000000001</c:v>
                </c:pt>
                <c:pt idx="1829" formatCode="General">
                  <c:v>1.829</c:v>
                </c:pt>
                <c:pt idx="1830" formatCode="General">
                  <c:v>1.83</c:v>
                </c:pt>
                <c:pt idx="1831" formatCode="General">
                  <c:v>1.831</c:v>
                </c:pt>
                <c:pt idx="1832" formatCode="General">
                  <c:v>1.8320000000000001</c:v>
                </c:pt>
                <c:pt idx="1833" formatCode="General">
                  <c:v>1.833</c:v>
                </c:pt>
                <c:pt idx="1834" formatCode="General">
                  <c:v>1.8340000000000001</c:v>
                </c:pt>
                <c:pt idx="1835" formatCode="General">
                  <c:v>1.835</c:v>
                </c:pt>
                <c:pt idx="1836" formatCode="General">
                  <c:v>1.8360000000000001</c:v>
                </c:pt>
                <c:pt idx="1837" formatCode="General">
                  <c:v>1.837</c:v>
                </c:pt>
                <c:pt idx="1838" formatCode="General">
                  <c:v>1.8380000000000001</c:v>
                </c:pt>
                <c:pt idx="1839" formatCode="General">
                  <c:v>1.839</c:v>
                </c:pt>
                <c:pt idx="1840" formatCode="General">
                  <c:v>1.84</c:v>
                </c:pt>
                <c:pt idx="1841" formatCode="General">
                  <c:v>1.841</c:v>
                </c:pt>
                <c:pt idx="1842" formatCode="General">
                  <c:v>1.8420000000000001</c:v>
                </c:pt>
                <c:pt idx="1843" formatCode="General">
                  <c:v>1.843</c:v>
                </c:pt>
                <c:pt idx="1844" formatCode="General">
                  <c:v>1.8440000000000001</c:v>
                </c:pt>
                <c:pt idx="1845" formatCode="General">
                  <c:v>1.845</c:v>
                </c:pt>
                <c:pt idx="1846" formatCode="General">
                  <c:v>1.8460000000000001</c:v>
                </c:pt>
                <c:pt idx="1847" formatCode="General">
                  <c:v>1.847</c:v>
                </c:pt>
                <c:pt idx="1848" formatCode="General">
                  <c:v>1.8480000000000001</c:v>
                </c:pt>
                <c:pt idx="1849" formatCode="General">
                  <c:v>1.849</c:v>
                </c:pt>
                <c:pt idx="1850" formatCode="General">
                  <c:v>1.85</c:v>
                </c:pt>
                <c:pt idx="1851" formatCode="General">
                  <c:v>1.851</c:v>
                </c:pt>
                <c:pt idx="1852" formatCode="General">
                  <c:v>1.8520000000000001</c:v>
                </c:pt>
                <c:pt idx="1853" formatCode="General">
                  <c:v>1.853</c:v>
                </c:pt>
                <c:pt idx="1854" formatCode="General">
                  <c:v>1.8540000000000001</c:v>
                </c:pt>
                <c:pt idx="1855" formatCode="General">
                  <c:v>1.855</c:v>
                </c:pt>
                <c:pt idx="1856" formatCode="General">
                  <c:v>1.8560000000000001</c:v>
                </c:pt>
                <c:pt idx="1857" formatCode="General">
                  <c:v>1.857</c:v>
                </c:pt>
                <c:pt idx="1858" formatCode="General">
                  <c:v>1.8580000000000001</c:v>
                </c:pt>
                <c:pt idx="1859" formatCode="General">
                  <c:v>1.859</c:v>
                </c:pt>
                <c:pt idx="1860" formatCode="General">
                  <c:v>1.86</c:v>
                </c:pt>
                <c:pt idx="1861" formatCode="General">
                  <c:v>1.861</c:v>
                </c:pt>
                <c:pt idx="1862" formatCode="General">
                  <c:v>1.8620000000000001</c:v>
                </c:pt>
                <c:pt idx="1863" formatCode="General">
                  <c:v>1.863</c:v>
                </c:pt>
                <c:pt idx="1864" formatCode="General">
                  <c:v>1.8640000000000001</c:v>
                </c:pt>
                <c:pt idx="1865" formatCode="General">
                  <c:v>1.865</c:v>
                </c:pt>
                <c:pt idx="1866" formatCode="General">
                  <c:v>1.8660000000000001</c:v>
                </c:pt>
                <c:pt idx="1867" formatCode="General">
                  <c:v>1.867</c:v>
                </c:pt>
                <c:pt idx="1868" formatCode="General">
                  <c:v>1.8680000000000001</c:v>
                </c:pt>
                <c:pt idx="1869" formatCode="General">
                  <c:v>1.869</c:v>
                </c:pt>
                <c:pt idx="1870" formatCode="General">
                  <c:v>1.87</c:v>
                </c:pt>
                <c:pt idx="1871" formatCode="General">
                  <c:v>1.871</c:v>
                </c:pt>
                <c:pt idx="1872" formatCode="General">
                  <c:v>1.8720000000000001</c:v>
                </c:pt>
                <c:pt idx="1873" formatCode="General">
                  <c:v>1.873</c:v>
                </c:pt>
                <c:pt idx="1874" formatCode="General">
                  <c:v>1.8740000000000001</c:v>
                </c:pt>
                <c:pt idx="1875" formatCode="General">
                  <c:v>1.875</c:v>
                </c:pt>
                <c:pt idx="1876" formatCode="General">
                  <c:v>1.8759999999999999</c:v>
                </c:pt>
                <c:pt idx="1877" formatCode="General">
                  <c:v>1.877</c:v>
                </c:pt>
                <c:pt idx="1878" formatCode="General">
                  <c:v>1.8779999999999999</c:v>
                </c:pt>
                <c:pt idx="1879" formatCode="General">
                  <c:v>1.879</c:v>
                </c:pt>
                <c:pt idx="1880" formatCode="General">
                  <c:v>1.88</c:v>
                </c:pt>
                <c:pt idx="1881" formatCode="General">
                  <c:v>1.881</c:v>
                </c:pt>
                <c:pt idx="1882" formatCode="General">
                  <c:v>1.8819999999999999</c:v>
                </c:pt>
                <c:pt idx="1883" formatCode="General">
                  <c:v>1.883</c:v>
                </c:pt>
                <c:pt idx="1884" formatCode="General">
                  <c:v>1.8839999999999999</c:v>
                </c:pt>
                <c:pt idx="1885" formatCode="General">
                  <c:v>1.885</c:v>
                </c:pt>
                <c:pt idx="1886" formatCode="General">
                  <c:v>1.8859999999999999</c:v>
                </c:pt>
                <c:pt idx="1887" formatCode="General">
                  <c:v>1.887</c:v>
                </c:pt>
                <c:pt idx="1888" formatCode="General">
                  <c:v>1.8879999999999999</c:v>
                </c:pt>
                <c:pt idx="1889" formatCode="General">
                  <c:v>1.889</c:v>
                </c:pt>
                <c:pt idx="1890" formatCode="General">
                  <c:v>1.89</c:v>
                </c:pt>
                <c:pt idx="1891" formatCode="General">
                  <c:v>1.891</c:v>
                </c:pt>
                <c:pt idx="1892" formatCode="General">
                  <c:v>1.8919999999999999</c:v>
                </c:pt>
                <c:pt idx="1893" formatCode="General">
                  <c:v>1.893</c:v>
                </c:pt>
                <c:pt idx="1894" formatCode="General">
                  <c:v>1.8939999999999999</c:v>
                </c:pt>
                <c:pt idx="1895" formatCode="General">
                  <c:v>1.895</c:v>
                </c:pt>
                <c:pt idx="1896" formatCode="General">
                  <c:v>1.8959999999999999</c:v>
                </c:pt>
                <c:pt idx="1897" formatCode="General">
                  <c:v>1.897</c:v>
                </c:pt>
                <c:pt idx="1898" formatCode="General">
                  <c:v>1.8979999999999999</c:v>
                </c:pt>
                <c:pt idx="1899" formatCode="General">
                  <c:v>1.899</c:v>
                </c:pt>
                <c:pt idx="1900" formatCode="General">
                  <c:v>1.9</c:v>
                </c:pt>
                <c:pt idx="1901" formatCode="General">
                  <c:v>1.901</c:v>
                </c:pt>
                <c:pt idx="1902" formatCode="General">
                  <c:v>1.9019999999999999</c:v>
                </c:pt>
                <c:pt idx="1903" formatCode="General">
                  <c:v>1.903</c:v>
                </c:pt>
                <c:pt idx="1904" formatCode="General">
                  <c:v>1.9039999999999999</c:v>
                </c:pt>
                <c:pt idx="1905" formatCode="General">
                  <c:v>1.905</c:v>
                </c:pt>
                <c:pt idx="1906" formatCode="General">
                  <c:v>1.9059999999999999</c:v>
                </c:pt>
                <c:pt idx="1907" formatCode="General">
                  <c:v>1.907</c:v>
                </c:pt>
                <c:pt idx="1908" formatCode="General">
                  <c:v>1.9079999999999999</c:v>
                </c:pt>
                <c:pt idx="1909" formatCode="General">
                  <c:v>1.909</c:v>
                </c:pt>
                <c:pt idx="1910" formatCode="General">
                  <c:v>1.91</c:v>
                </c:pt>
                <c:pt idx="1911" formatCode="General">
                  <c:v>1.911</c:v>
                </c:pt>
                <c:pt idx="1912" formatCode="General">
                  <c:v>1.9119999999999999</c:v>
                </c:pt>
                <c:pt idx="1913" formatCode="General">
                  <c:v>1.913</c:v>
                </c:pt>
                <c:pt idx="1914" formatCode="General">
                  <c:v>1.9139999999999999</c:v>
                </c:pt>
                <c:pt idx="1915" formatCode="General">
                  <c:v>1.915</c:v>
                </c:pt>
                <c:pt idx="1916" formatCode="General">
                  <c:v>1.9159999999999999</c:v>
                </c:pt>
                <c:pt idx="1917" formatCode="General">
                  <c:v>1.917</c:v>
                </c:pt>
                <c:pt idx="1918" formatCode="General">
                  <c:v>1.9179999999999999</c:v>
                </c:pt>
                <c:pt idx="1919" formatCode="General">
                  <c:v>1.919</c:v>
                </c:pt>
                <c:pt idx="1920" formatCode="General">
                  <c:v>1.92</c:v>
                </c:pt>
                <c:pt idx="1921" formatCode="General">
                  <c:v>1.921</c:v>
                </c:pt>
                <c:pt idx="1922" formatCode="General">
                  <c:v>1.9219999999999999</c:v>
                </c:pt>
                <c:pt idx="1923" formatCode="General">
                  <c:v>1.923</c:v>
                </c:pt>
                <c:pt idx="1924" formatCode="General">
                  <c:v>1.9239999999999999</c:v>
                </c:pt>
                <c:pt idx="1925" formatCode="General">
                  <c:v>1.925</c:v>
                </c:pt>
                <c:pt idx="1926" formatCode="General">
                  <c:v>1.9259999999999999</c:v>
                </c:pt>
                <c:pt idx="1927" formatCode="General">
                  <c:v>1.927</c:v>
                </c:pt>
                <c:pt idx="1928" formatCode="General">
                  <c:v>1.9279999999999999</c:v>
                </c:pt>
                <c:pt idx="1929" formatCode="General">
                  <c:v>1.929</c:v>
                </c:pt>
                <c:pt idx="1930" formatCode="General">
                  <c:v>1.93</c:v>
                </c:pt>
                <c:pt idx="1931" formatCode="General">
                  <c:v>1.931</c:v>
                </c:pt>
                <c:pt idx="1932" formatCode="General">
                  <c:v>1.9319999999999999</c:v>
                </c:pt>
                <c:pt idx="1933" formatCode="General">
                  <c:v>1.9330000000000001</c:v>
                </c:pt>
                <c:pt idx="1934" formatCode="General">
                  <c:v>1.9339999999999999</c:v>
                </c:pt>
                <c:pt idx="1935" formatCode="General">
                  <c:v>1.9350000000000001</c:v>
                </c:pt>
                <c:pt idx="1936" formatCode="General">
                  <c:v>1.9359999999999999</c:v>
                </c:pt>
                <c:pt idx="1937" formatCode="General">
                  <c:v>1.9370000000000001</c:v>
                </c:pt>
                <c:pt idx="1938" formatCode="General">
                  <c:v>1.9379999999999999</c:v>
                </c:pt>
                <c:pt idx="1939" formatCode="General">
                  <c:v>1.9390000000000001</c:v>
                </c:pt>
                <c:pt idx="1940" formatCode="General">
                  <c:v>1.94</c:v>
                </c:pt>
                <c:pt idx="1941" formatCode="General">
                  <c:v>1.9410000000000001</c:v>
                </c:pt>
                <c:pt idx="1942" formatCode="General">
                  <c:v>1.9419999999999999</c:v>
                </c:pt>
                <c:pt idx="1943" formatCode="General">
                  <c:v>1.9430000000000001</c:v>
                </c:pt>
                <c:pt idx="1944" formatCode="General">
                  <c:v>1.944</c:v>
                </c:pt>
                <c:pt idx="1945" formatCode="General">
                  <c:v>1.9450000000000001</c:v>
                </c:pt>
                <c:pt idx="1946" formatCode="General">
                  <c:v>1.946</c:v>
                </c:pt>
                <c:pt idx="1947" formatCode="General">
                  <c:v>1.9470000000000001</c:v>
                </c:pt>
                <c:pt idx="1948" formatCode="General">
                  <c:v>1.948</c:v>
                </c:pt>
                <c:pt idx="1949" formatCode="General">
                  <c:v>1.9490000000000001</c:v>
                </c:pt>
                <c:pt idx="1950" formatCode="General">
                  <c:v>1.95</c:v>
                </c:pt>
                <c:pt idx="1951" formatCode="General">
                  <c:v>1.9510000000000001</c:v>
                </c:pt>
                <c:pt idx="1952" formatCode="General">
                  <c:v>1.952</c:v>
                </c:pt>
                <c:pt idx="1953" formatCode="General">
                  <c:v>1.9530000000000001</c:v>
                </c:pt>
                <c:pt idx="1954" formatCode="General">
                  <c:v>1.954</c:v>
                </c:pt>
                <c:pt idx="1955" formatCode="General">
                  <c:v>1.9550000000000001</c:v>
                </c:pt>
                <c:pt idx="1956" formatCode="General">
                  <c:v>1.956</c:v>
                </c:pt>
                <c:pt idx="1957" formatCode="General">
                  <c:v>1.9570000000000001</c:v>
                </c:pt>
                <c:pt idx="1958" formatCode="General">
                  <c:v>1.958</c:v>
                </c:pt>
                <c:pt idx="1959" formatCode="General">
                  <c:v>1.9590000000000001</c:v>
                </c:pt>
                <c:pt idx="1960" formatCode="General">
                  <c:v>1.96</c:v>
                </c:pt>
                <c:pt idx="1961" formatCode="General">
                  <c:v>1.9610000000000001</c:v>
                </c:pt>
                <c:pt idx="1962" formatCode="General">
                  <c:v>1.962</c:v>
                </c:pt>
                <c:pt idx="1963" formatCode="General">
                  <c:v>1.9630000000000001</c:v>
                </c:pt>
                <c:pt idx="1964" formatCode="General">
                  <c:v>1.964</c:v>
                </c:pt>
                <c:pt idx="1965" formatCode="General">
                  <c:v>1.9650000000000001</c:v>
                </c:pt>
                <c:pt idx="1966" formatCode="General">
                  <c:v>1.966</c:v>
                </c:pt>
                <c:pt idx="1967" formatCode="General">
                  <c:v>1.9670000000000001</c:v>
                </c:pt>
                <c:pt idx="1968" formatCode="General">
                  <c:v>1.968</c:v>
                </c:pt>
                <c:pt idx="1969" formatCode="General">
                  <c:v>1.9690000000000001</c:v>
                </c:pt>
                <c:pt idx="1970" formatCode="General">
                  <c:v>1.97</c:v>
                </c:pt>
                <c:pt idx="1971" formatCode="General">
                  <c:v>1.9710000000000001</c:v>
                </c:pt>
                <c:pt idx="1972" formatCode="General">
                  <c:v>1.972</c:v>
                </c:pt>
                <c:pt idx="1973" formatCode="General">
                  <c:v>1.9730000000000001</c:v>
                </c:pt>
                <c:pt idx="1974" formatCode="General">
                  <c:v>1.974</c:v>
                </c:pt>
                <c:pt idx="1975" formatCode="General">
                  <c:v>1.9750000000000001</c:v>
                </c:pt>
                <c:pt idx="1976" formatCode="General">
                  <c:v>1.976</c:v>
                </c:pt>
                <c:pt idx="1977" formatCode="General">
                  <c:v>1.9770000000000001</c:v>
                </c:pt>
                <c:pt idx="1978" formatCode="General">
                  <c:v>1.978</c:v>
                </c:pt>
                <c:pt idx="1979" formatCode="General">
                  <c:v>1.9790000000000001</c:v>
                </c:pt>
                <c:pt idx="1980" formatCode="General">
                  <c:v>1.98</c:v>
                </c:pt>
                <c:pt idx="1981" formatCode="General">
                  <c:v>1.9810000000000001</c:v>
                </c:pt>
                <c:pt idx="1982" formatCode="General">
                  <c:v>1.982</c:v>
                </c:pt>
                <c:pt idx="1983" formatCode="General">
                  <c:v>1.9830000000000001</c:v>
                </c:pt>
                <c:pt idx="1984" formatCode="General">
                  <c:v>1.984</c:v>
                </c:pt>
                <c:pt idx="1985" formatCode="General">
                  <c:v>1.9850000000000001</c:v>
                </c:pt>
                <c:pt idx="1986" formatCode="General">
                  <c:v>1.986</c:v>
                </c:pt>
                <c:pt idx="1987" formatCode="General">
                  <c:v>1.9870000000000001</c:v>
                </c:pt>
                <c:pt idx="1988" formatCode="General">
                  <c:v>1.988</c:v>
                </c:pt>
                <c:pt idx="1989" formatCode="General">
                  <c:v>1.9890000000000001</c:v>
                </c:pt>
                <c:pt idx="1990" formatCode="General">
                  <c:v>1.99</c:v>
                </c:pt>
                <c:pt idx="1991" formatCode="General">
                  <c:v>1.9910000000000001</c:v>
                </c:pt>
                <c:pt idx="1992" formatCode="General">
                  <c:v>1.992</c:v>
                </c:pt>
                <c:pt idx="1993" formatCode="General">
                  <c:v>1.9930000000000001</c:v>
                </c:pt>
                <c:pt idx="1994" formatCode="General">
                  <c:v>1.994</c:v>
                </c:pt>
                <c:pt idx="1995" formatCode="General">
                  <c:v>1.9950000000000001</c:v>
                </c:pt>
                <c:pt idx="1996" formatCode="General">
                  <c:v>1.996</c:v>
                </c:pt>
                <c:pt idx="1997" formatCode="General">
                  <c:v>1.9970000000000001</c:v>
                </c:pt>
                <c:pt idx="1998" formatCode="General">
                  <c:v>1.998</c:v>
                </c:pt>
                <c:pt idx="1999" formatCode="General">
                  <c:v>1.9990000000000001</c:v>
                </c:pt>
                <c:pt idx="2000" formatCode="General">
                  <c:v>2</c:v>
                </c:pt>
                <c:pt idx="2001" formatCode="General">
                  <c:v>2.0009999999999999</c:v>
                </c:pt>
                <c:pt idx="2002" formatCode="General">
                  <c:v>2.0019999999999998</c:v>
                </c:pt>
                <c:pt idx="2003" formatCode="General">
                  <c:v>2.0030000000000001</c:v>
                </c:pt>
                <c:pt idx="2004" formatCode="General">
                  <c:v>2.004</c:v>
                </c:pt>
                <c:pt idx="2005" formatCode="General">
                  <c:v>2.0049999999999999</c:v>
                </c:pt>
                <c:pt idx="2006" formatCode="General">
                  <c:v>2.0059999999999998</c:v>
                </c:pt>
                <c:pt idx="2007" formatCode="General">
                  <c:v>2.0070000000000001</c:v>
                </c:pt>
                <c:pt idx="2008" formatCode="General">
                  <c:v>2.008</c:v>
                </c:pt>
                <c:pt idx="2009" formatCode="General">
                  <c:v>2.0089999999999999</c:v>
                </c:pt>
                <c:pt idx="2010" formatCode="General">
                  <c:v>2.0099999999999998</c:v>
                </c:pt>
                <c:pt idx="2011" formatCode="General">
                  <c:v>2.0110000000000001</c:v>
                </c:pt>
                <c:pt idx="2012" formatCode="General">
                  <c:v>2.012</c:v>
                </c:pt>
                <c:pt idx="2013" formatCode="General">
                  <c:v>2.0129999999999999</c:v>
                </c:pt>
                <c:pt idx="2014" formatCode="General">
                  <c:v>2.0139999999999998</c:v>
                </c:pt>
                <c:pt idx="2015" formatCode="General">
                  <c:v>2.0150000000000001</c:v>
                </c:pt>
                <c:pt idx="2016" formatCode="General">
                  <c:v>2.016</c:v>
                </c:pt>
                <c:pt idx="2017" formatCode="General">
                  <c:v>2.0169999999999999</c:v>
                </c:pt>
                <c:pt idx="2018" formatCode="General">
                  <c:v>2.0179999999999998</c:v>
                </c:pt>
                <c:pt idx="2019" formatCode="General">
                  <c:v>2.0190000000000001</c:v>
                </c:pt>
                <c:pt idx="2020" formatCode="General">
                  <c:v>2.02</c:v>
                </c:pt>
                <c:pt idx="2021" formatCode="General">
                  <c:v>2.0209999999999999</c:v>
                </c:pt>
                <c:pt idx="2022" formatCode="General">
                  <c:v>2.0219999999999998</c:v>
                </c:pt>
                <c:pt idx="2023" formatCode="General">
                  <c:v>2.0230000000000001</c:v>
                </c:pt>
                <c:pt idx="2024" formatCode="General">
                  <c:v>2.024</c:v>
                </c:pt>
                <c:pt idx="2025" formatCode="General">
                  <c:v>2.0249999999999999</c:v>
                </c:pt>
                <c:pt idx="2026" formatCode="General">
                  <c:v>2.0259999999999998</c:v>
                </c:pt>
                <c:pt idx="2027" formatCode="General">
                  <c:v>2.0270000000000001</c:v>
                </c:pt>
                <c:pt idx="2028" formatCode="General">
                  <c:v>2.028</c:v>
                </c:pt>
                <c:pt idx="2029" formatCode="General">
                  <c:v>2.0289999999999999</c:v>
                </c:pt>
                <c:pt idx="2030" formatCode="General">
                  <c:v>2.0299999999999998</c:v>
                </c:pt>
                <c:pt idx="2031" formatCode="General">
                  <c:v>2.0310000000000001</c:v>
                </c:pt>
                <c:pt idx="2032" formatCode="General">
                  <c:v>2.032</c:v>
                </c:pt>
                <c:pt idx="2033" formatCode="General">
                  <c:v>2.0329999999999999</c:v>
                </c:pt>
                <c:pt idx="2034" formatCode="General">
                  <c:v>2.0339999999999998</c:v>
                </c:pt>
                <c:pt idx="2035" formatCode="General">
                  <c:v>2.0350000000000001</c:v>
                </c:pt>
                <c:pt idx="2036" formatCode="General">
                  <c:v>2.036</c:v>
                </c:pt>
                <c:pt idx="2037" formatCode="General">
                  <c:v>2.0369999999999999</c:v>
                </c:pt>
                <c:pt idx="2038" formatCode="General">
                  <c:v>2.0379999999999998</c:v>
                </c:pt>
                <c:pt idx="2039" formatCode="General">
                  <c:v>2.0390000000000001</c:v>
                </c:pt>
                <c:pt idx="2040" formatCode="General">
                  <c:v>2.04</c:v>
                </c:pt>
                <c:pt idx="2041" formatCode="General">
                  <c:v>2.0409999999999999</c:v>
                </c:pt>
                <c:pt idx="2042" formatCode="General">
                  <c:v>2.0419999999999998</c:v>
                </c:pt>
                <c:pt idx="2043" formatCode="General">
                  <c:v>2.0430000000000001</c:v>
                </c:pt>
                <c:pt idx="2044" formatCode="General">
                  <c:v>2.044</c:v>
                </c:pt>
                <c:pt idx="2045" formatCode="General">
                  <c:v>2.0449999999999999</c:v>
                </c:pt>
                <c:pt idx="2046" formatCode="General">
                  <c:v>2.0459999999999998</c:v>
                </c:pt>
                <c:pt idx="2047" formatCode="General">
                  <c:v>2.0470000000000002</c:v>
                </c:pt>
                <c:pt idx="2048" formatCode="General">
                  <c:v>2.048</c:v>
                </c:pt>
                <c:pt idx="2049" formatCode="General">
                  <c:v>2.0489999999999999</c:v>
                </c:pt>
                <c:pt idx="2050" formatCode="General">
                  <c:v>2.0499999999999998</c:v>
                </c:pt>
                <c:pt idx="2051" formatCode="General">
                  <c:v>2.0510000000000002</c:v>
                </c:pt>
                <c:pt idx="2052" formatCode="General">
                  <c:v>2.052</c:v>
                </c:pt>
                <c:pt idx="2053" formatCode="General">
                  <c:v>2.0529999999999999</c:v>
                </c:pt>
                <c:pt idx="2054" formatCode="General">
                  <c:v>2.0539999999999998</c:v>
                </c:pt>
                <c:pt idx="2055" formatCode="General">
                  <c:v>2.0550000000000002</c:v>
                </c:pt>
                <c:pt idx="2056" formatCode="General">
                  <c:v>2.056</c:v>
                </c:pt>
                <c:pt idx="2057" formatCode="General">
                  <c:v>2.0569999999999999</c:v>
                </c:pt>
                <c:pt idx="2058" formatCode="General">
                  <c:v>2.0579999999999998</c:v>
                </c:pt>
                <c:pt idx="2059" formatCode="General">
                  <c:v>2.0590000000000002</c:v>
                </c:pt>
                <c:pt idx="2060" formatCode="General">
                  <c:v>2.06</c:v>
                </c:pt>
                <c:pt idx="2061" formatCode="General">
                  <c:v>2.0609999999999999</c:v>
                </c:pt>
                <c:pt idx="2062" formatCode="General">
                  <c:v>2.0619999999999998</c:v>
                </c:pt>
                <c:pt idx="2063" formatCode="General">
                  <c:v>2.0630000000000002</c:v>
                </c:pt>
                <c:pt idx="2064" formatCode="General">
                  <c:v>2.0640000000000001</c:v>
                </c:pt>
                <c:pt idx="2065" formatCode="General">
                  <c:v>2.0649999999999999</c:v>
                </c:pt>
                <c:pt idx="2066" formatCode="General">
                  <c:v>2.0659999999999998</c:v>
                </c:pt>
                <c:pt idx="2067" formatCode="General">
                  <c:v>2.0670000000000002</c:v>
                </c:pt>
                <c:pt idx="2068" formatCode="General">
                  <c:v>2.0680000000000001</c:v>
                </c:pt>
                <c:pt idx="2069" formatCode="General">
                  <c:v>2.069</c:v>
                </c:pt>
                <c:pt idx="2070" formatCode="General">
                  <c:v>2.0699999999999998</c:v>
                </c:pt>
                <c:pt idx="2071" formatCode="General">
                  <c:v>2.0710000000000002</c:v>
                </c:pt>
                <c:pt idx="2072" formatCode="General">
                  <c:v>2.0720000000000001</c:v>
                </c:pt>
                <c:pt idx="2073" formatCode="General">
                  <c:v>2.073</c:v>
                </c:pt>
                <c:pt idx="2074" formatCode="General">
                  <c:v>2.0739999999999998</c:v>
                </c:pt>
                <c:pt idx="2075" formatCode="General">
                  <c:v>2.0750000000000002</c:v>
                </c:pt>
                <c:pt idx="2076" formatCode="General">
                  <c:v>2.0760000000000001</c:v>
                </c:pt>
                <c:pt idx="2077" formatCode="General">
                  <c:v>2.077</c:v>
                </c:pt>
                <c:pt idx="2078" formatCode="General">
                  <c:v>2.0779999999999998</c:v>
                </c:pt>
                <c:pt idx="2079" formatCode="General">
                  <c:v>2.0790000000000002</c:v>
                </c:pt>
                <c:pt idx="2080" formatCode="General">
                  <c:v>2.08</c:v>
                </c:pt>
                <c:pt idx="2081" formatCode="General">
                  <c:v>2.081</c:v>
                </c:pt>
                <c:pt idx="2082" formatCode="General">
                  <c:v>2.0819999999999999</c:v>
                </c:pt>
                <c:pt idx="2083" formatCode="General">
                  <c:v>2.0830000000000002</c:v>
                </c:pt>
                <c:pt idx="2084" formatCode="General">
                  <c:v>2.0840000000000001</c:v>
                </c:pt>
                <c:pt idx="2085" formatCode="General">
                  <c:v>2.085</c:v>
                </c:pt>
                <c:pt idx="2086" formatCode="General">
                  <c:v>2.0859999999999999</c:v>
                </c:pt>
                <c:pt idx="2087" formatCode="General">
                  <c:v>2.0870000000000002</c:v>
                </c:pt>
                <c:pt idx="2088" formatCode="General">
                  <c:v>2.0880000000000001</c:v>
                </c:pt>
                <c:pt idx="2089" formatCode="General">
                  <c:v>2.089</c:v>
                </c:pt>
                <c:pt idx="2090" formatCode="General">
                  <c:v>2.09</c:v>
                </c:pt>
                <c:pt idx="2091" formatCode="General">
                  <c:v>2.0910000000000002</c:v>
                </c:pt>
                <c:pt idx="2092" formatCode="General">
                  <c:v>2.0920000000000001</c:v>
                </c:pt>
                <c:pt idx="2093" formatCode="General">
                  <c:v>2.093</c:v>
                </c:pt>
                <c:pt idx="2094" formatCode="General">
                  <c:v>2.0939999999999999</c:v>
                </c:pt>
                <c:pt idx="2095" formatCode="General">
                  <c:v>2.0950000000000002</c:v>
                </c:pt>
                <c:pt idx="2096" formatCode="General">
                  <c:v>2.0960000000000001</c:v>
                </c:pt>
                <c:pt idx="2097" formatCode="General">
                  <c:v>2.097</c:v>
                </c:pt>
                <c:pt idx="2098" formatCode="General">
                  <c:v>2.0979999999999999</c:v>
                </c:pt>
                <c:pt idx="2099" formatCode="General">
                  <c:v>2.0990000000000002</c:v>
                </c:pt>
                <c:pt idx="2100" formatCode="General">
                  <c:v>2.1</c:v>
                </c:pt>
                <c:pt idx="2101" formatCode="General">
                  <c:v>2.101</c:v>
                </c:pt>
                <c:pt idx="2102" formatCode="General">
                  <c:v>2.1019999999999999</c:v>
                </c:pt>
                <c:pt idx="2103" formatCode="General">
                  <c:v>2.1030000000000002</c:v>
                </c:pt>
                <c:pt idx="2104" formatCode="General">
                  <c:v>2.1040000000000001</c:v>
                </c:pt>
                <c:pt idx="2105" formatCode="General">
                  <c:v>2.105</c:v>
                </c:pt>
                <c:pt idx="2106" formatCode="General">
                  <c:v>2.1059999999999999</c:v>
                </c:pt>
                <c:pt idx="2107" formatCode="General">
                  <c:v>2.1070000000000002</c:v>
                </c:pt>
                <c:pt idx="2108" formatCode="General">
                  <c:v>2.1080000000000001</c:v>
                </c:pt>
                <c:pt idx="2109" formatCode="General">
                  <c:v>2.109</c:v>
                </c:pt>
                <c:pt idx="2110" formatCode="General">
                  <c:v>2.11</c:v>
                </c:pt>
                <c:pt idx="2111" formatCode="General">
                  <c:v>2.1110000000000002</c:v>
                </c:pt>
                <c:pt idx="2112" formatCode="General">
                  <c:v>2.1120000000000001</c:v>
                </c:pt>
                <c:pt idx="2113" formatCode="General">
                  <c:v>2.113</c:v>
                </c:pt>
                <c:pt idx="2114" formatCode="General">
                  <c:v>2.1139999999999999</c:v>
                </c:pt>
                <c:pt idx="2115" formatCode="General">
                  <c:v>2.1150000000000002</c:v>
                </c:pt>
                <c:pt idx="2116" formatCode="General">
                  <c:v>2.1160000000000001</c:v>
                </c:pt>
                <c:pt idx="2117" formatCode="General">
                  <c:v>2.117</c:v>
                </c:pt>
                <c:pt idx="2118" formatCode="General">
                  <c:v>2.1179999999999999</c:v>
                </c:pt>
                <c:pt idx="2119" formatCode="General">
                  <c:v>2.1190000000000002</c:v>
                </c:pt>
                <c:pt idx="2120" formatCode="General">
                  <c:v>2.12</c:v>
                </c:pt>
                <c:pt idx="2121" formatCode="General">
                  <c:v>2.121</c:v>
                </c:pt>
                <c:pt idx="2122" formatCode="General">
                  <c:v>2.1219999999999999</c:v>
                </c:pt>
                <c:pt idx="2123" formatCode="General">
                  <c:v>2.1230000000000002</c:v>
                </c:pt>
                <c:pt idx="2124" formatCode="General">
                  <c:v>2.1240000000000001</c:v>
                </c:pt>
                <c:pt idx="2125" formatCode="General">
                  <c:v>2.125</c:v>
                </c:pt>
                <c:pt idx="2126" formatCode="General">
                  <c:v>2.1259999999999999</c:v>
                </c:pt>
                <c:pt idx="2127" formatCode="General">
                  <c:v>2.1269999999999998</c:v>
                </c:pt>
                <c:pt idx="2128" formatCode="General">
                  <c:v>2.1280000000000001</c:v>
                </c:pt>
                <c:pt idx="2129" formatCode="General">
                  <c:v>2.129</c:v>
                </c:pt>
                <c:pt idx="2130" formatCode="General">
                  <c:v>2.13</c:v>
                </c:pt>
                <c:pt idx="2131" formatCode="General">
                  <c:v>2.1309999999999998</c:v>
                </c:pt>
                <c:pt idx="2132" formatCode="General">
                  <c:v>2.1320000000000001</c:v>
                </c:pt>
                <c:pt idx="2133" formatCode="General">
                  <c:v>2.133</c:v>
                </c:pt>
                <c:pt idx="2134" formatCode="General">
                  <c:v>2.1339999999999999</c:v>
                </c:pt>
                <c:pt idx="2135" formatCode="General">
                  <c:v>2.1349999999999998</c:v>
                </c:pt>
                <c:pt idx="2136" formatCode="General">
                  <c:v>2.1360000000000001</c:v>
                </c:pt>
                <c:pt idx="2137" formatCode="General">
                  <c:v>2.137</c:v>
                </c:pt>
                <c:pt idx="2138" formatCode="General">
                  <c:v>2.1379999999999999</c:v>
                </c:pt>
                <c:pt idx="2139" formatCode="General">
                  <c:v>2.1389999999999998</c:v>
                </c:pt>
                <c:pt idx="2140" formatCode="General">
                  <c:v>2.14</c:v>
                </c:pt>
                <c:pt idx="2141" formatCode="General">
                  <c:v>2.141</c:v>
                </c:pt>
                <c:pt idx="2142" formatCode="General">
                  <c:v>2.1419999999999999</c:v>
                </c:pt>
                <c:pt idx="2143" formatCode="General">
                  <c:v>2.1429999999999998</c:v>
                </c:pt>
                <c:pt idx="2144" formatCode="General">
                  <c:v>2.1440000000000001</c:v>
                </c:pt>
                <c:pt idx="2145" formatCode="General">
                  <c:v>2.145</c:v>
                </c:pt>
                <c:pt idx="2146" formatCode="General">
                  <c:v>2.1459999999999999</c:v>
                </c:pt>
                <c:pt idx="2147" formatCode="General">
                  <c:v>2.1469999999999998</c:v>
                </c:pt>
                <c:pt idx="2148" formatCode="General">
                  <c:v>2.1480000000000001</c:v>
                </c:pt>
                <c:pt idx="2149" formatCode="General">
                  <c:v>2.149</c:v>
                </c:pt>
                <c:pt idx="2150" formatCode="General">
                  <c:v>2.15</c:v>
                </c:pt>
                <c:pt idx="2151" formatCode="General">
                  <c:v>2.1509999999999998</c:v>
                </c:pt>
                <c:pt idx="2152" formatCode="General">
                  <c:v>2.1520000000000001</c:v>
                </c:pt>
                <c:pt idx="2153" formatCode="General">
                  <c:v>2.153</c:v>
                </c:pt>
                <c:pt idx="2154" formatCode="General">
                  <c:v>2.1539999999999999</c:v>
                </c:pt>
                <c:pt idx="2155" formatCode="General">
                  <c:v>2.1549999999999998</c:v>
                </c:pt>
                <c:pt idx="2156" formatCode="General">
                  <c:v>2.1560000000000001</c:v>
                </c:pt>
                <c:pt idx="2157" formatCode="General">
                  <c:v>2.157</c:v>
                </c:pt>
                <c:pt idx="2158" formatCode="General">
                  <c:v>2.1579999999999999</c:v>
                </c:pt>
                <c:pt idx="2159" formatCode="General">
                  <c:v>2.1589999999999998</c:v>
                </c:pt>
                <c:pt idx="2160" formatCode="General">
                  <c:v>2.16</c:v>
                </c:pt>
                <c:pt idx="2161" formatCode="General">
                  <c:v>2.161</c:v>
                </c:pt>
                <c:pt idx="2162" formatCode="General">
                  <c:v>2.1619999999999999</c:v>
                </c:pt>
                <c:pt idx="2163" formatCode="General">
                  <c:v>2.1629999999999998</c:v>
                </c:pt>
                <c:pt idx="2164" formatCode="General">
                  <c:v>2.1640000000000001</c:v>
                </c:pt>
                <c:pt idx="2165" formatCode="General">
                  <c:v>2.165</c:v>
                </c:pt>
                <c:pt idx="2166" formatCode="General">
                  <c:v>2.1659999999999999</c:v>
                </c:pt>
                <c:pt idx="2167" formatCode="General">
                  <c:v>2.1669999999999998</c:v>
                </c:pt>
                <c:pt idx="2168" formatCode="General">
                  <c:v>2.1680000000000001</c:v>
                </c:pt>
                <c:pt idx="2169" formatCode="General">
                  <c:v>2.169</c:v>
                </c:pt>
                <c:pt idx="2170" formatCode="General">
                  <c:v>2.17</c:v>
                </c:pt>
                <c:pt idx="2171" formatCode="General">
                  <c:v>2.1709999999999998</c:v>
                </c:pt>
                <c:pt idx="2172" formatCode="General">
                  <c:v>2.1720000000000002</c:v>
                </c:pt>
                <c:pt idx="2173" formatCode="General">
                  <c:v>2.173</c:v>
                </c:pt>
                <c:pt idx="2174" formatCode="General">
                  <c:v>2.1739999999999999</c:v>
                </c:pt>
                <c:pt idx="2175" formatCode="General">
                  <c:v>2.1749999999999998</c:v>
                </c:pt>
                <c:pt idx="2176" formatCode="General">
                  <c:v>2.1760000000000002</c:v>
                </c:pt>
                <c:pt idx="2177" formatCode="General">
                  <c:v>2.177</c:v>
                </c:pt>
                <c:pt idx="2178" formatCode="General">
                  <c:v>2.1779999999999999</c:v>
                </c:pt>
                <c:pt idx="2179" formatCode="General">
                  <c:v>2.1789999999999998</c:v>
                </c:pt>
                <c:pt idx="2180" formatCode="General">
                  <c:v>2.1800000000000002</c:v>
                </c:pt>
                <c:pt idx="2181" formatCode="General">
                  <c:v>2.181</c:v>
                </c:pt>
                <c:pt idx="2182" formatCode="General">
                  <c:v>2.1819999999999999</c:v>
                </c:pt>
                <c:pt idx="2183" formatCode="General">
                  <c:v>2.1829999999999998</c:v>
                </c:pt>
                <c:pt idx="2184" formatCode="General">
                  <c:v>2.1840000000000002</c:v>
                </c:pt>
                <c:pt idx="2185" formatCode="General">
                  <c:v>2.1850000000000001</c:v>
                </c:pt>
                <c:pt idx="2186" formatCode="General">
                  <c:v>2.1859999999999999</c:v>
                </c:pt>
                <c:pt idx="2187" formatCode="General">
                  <c:v>2.1869999999999998</c:v>
                </c:pt>
                <c:pt idx="2188" formatCode="General">
                  <c:v>2.1880000000000002</c:v>
                </c:pt>
                <c:pt idx="2189" formatCode="General">
                  <c:v>2.1890000000000001</c:v>
                </c:pt>
                <c:pt idx="2190" formatCode="General">
                  <c:v>2.19</c:v>
                </c:pt>
                <c:pt idx="2191" formatCode="General">
                  <c:v>2.1909999999999998</c:v>
                </c:pt>
                <c:pt idx="2192" formatCode="General">
                  <c:v>2.1920000000000002</c:v>
                </c:pt>
                <c:pt idx="2193" formatCode="General">
                  <c:v>2.1930000000000001</c:v>
                </c:pt>
                <c:pt idx="2194" formatCode="General">
                  <c:v>2.194</c:v>
                </c:pt>
                <c:pt idx="2195" formatCode="General">
                  <c:v>2.1949999999999998</c:v>
                </c:pt>
                <c:pt idx="2196" formatCode="General">
                  <c:v>2.1960000000000002</c:v>
                </c:pt>
                <c:pt idx="2197" formatCode="General">
                  <c:v>2.1970000000000001</c:v>
                </c:pt>
                <c:pt idx="2198" formatCode="General">
                  <c:v>2.198</c:v>
                </c:pt>
                <c:pt idx="2199" formatCode="General">
                  <c:v>2.1989999999999998</c:v>
                </c:pt>
                <c:pt idx="2200" formatCode="General">
                  <c:v>2.2000000000000002</c:v>
                </c:pt>
                <c:pt idx="2201" formatCode="General">
                  <c:v>2.2010000000000001</c:v>
                </c:pt>
                <c:pt idx="2202" formatCode="General">
                  <c:v>2.202</c:v>
                </c:pt>
                <c:pt idx="2203" formatCode="General">
                  <c:v>2.2029999999999998</c:v>
                </c:pt>
                <c:pt idx="2204" formatCode="General">
                  <c:v>2.2040000000000002</c:v>
                </c:pt>
                <c:pt idx="2205" formatCode="General">
                  <c:v>2.2050000000000001</c:v>
                </c:pt>
                <c:pt idx="2206" formatCode="General">
                  <c:v>2.206</c:v>
                </c:pt>
                <c:pt idx="2207" formatCode="General">
                  <c:v>2.2069999999999999</c:v>
                </c:pt>
                <c:pt idx="2208" formatCode="General">
                  <c:v>2.2080000000000002</c:v>
                </c:pt>
                <c:pt idx="2209" formatCode="General">
                  <c:v>2.2090000000000001</c:v>
                </c:pt>
                <c:pt idx="2210" formatCode="General">
                  <c:v>2.21</c:v>
                </c:pt>
                <c:pt idx="2211" formatCode="General">
                  <c:v>2.2109999999999999</c:v>
                </c:pt>
                <c:pt idx="2212" formatCode="General">
                  <c:v>2.2120000000000002</c:v>
                </c:pt>
                <c:pt idx="2213" formatCode="General">
                  <c:v>2.2130000000000001</c:v>
                </c:pt>
                <c:pt idx="2214" formatCode="General">
                  <c:v>2.214</c:v>
                </c:pt>
                <c:pt idx="2215" formatCode="General">
                  <c:v>2.2149999999999999</c:v>
                </c:pt>
                <c:pt idx="2216" formatCode="General">
                  <c:v>2.2160000000000002</c:v>
                </c:pt>
                <c:pt idx="2217" formatCode="General">
                  <c:v>2.2170000000000001</c:v>
                </c:pt>
                <c:pt idx="2218" formatCode="General">
                  <c:v>2.218</c:v>
                </c:pt>
                <c:pt idx="2219" formatCode="General">
                  <c:v>2.2189999999999999</c:v>
                </c:pt>
                <c:pt idx="2220" formatCode="General">
                  <c:v>2.2200000000000002</c:v>
                </c:pt>
                <c:pt idx="2221" formatCode="General">
                  <c:v>2.2210000000000001</c:v>
                </c:pt>
                <c:pt idx="2222" formatCode="General">
                  <c:v>2.222</c:v>
                </c:pt>
                <c:pt idx="2223" formatCode="General">
                  <c:v>2.2229999999999999</c:v>
                </c:pt>
                <c:pt idx="2224" formatCode="General">
                  <c:v>2.2240000000000002</c:v>
                </c:pt>
                <c:pt idx="2225" formatCode="General">
                  <c:v>2.2250000000000001</c:v>
                </c:pt>
                <c:pt idx="2226" formatCode="General">
                  <c:v>2.226</c:v>
                </c:pt>
                <c:pt idx="2227" formatCode="General">
                  <c:v>2.2269999999999999</c:v>
                </c:pt>
                <c:pt idx="2228" formatCode="General">
                  <c:v>2.2280000000000002</c:v>
                </c:pt>
                <c:pt idx="2229" formatCode="General">
                  <c:v>2.2290000000000001</c:v>
                </c:pt>
                <c:pt idx="2230" formatCode="General">
                  <c:v>2.23</c:v>
                </c:pt>
                <c:pt idx="2231" formatCode="General">
                  <c:v>2.2309999999999999</c:v>
                </c:pt>
                <c:pt idx="2232" formatCode="General">
                  <c:v>2.2320000000000002</c:v>
                </c:pt>
                <c:pt idx="2233" formatCode="General">
                  <c:v>2.2330000000000001</c:v>
                </c:pt>
                <c:pt idx="2234" formatCode="General">
                  <c:v>2.234</c:v>
                </c:pt>
                <c:pt idx="2235" formatCode="General">
                  <c:v>2.2349999999999999</c:v>
                </c:pt>
                <c:pt idx="2236" formatCode="General">
                  <c:v>2.2360000000000002</c:v>
                </c:pt>
                <c:pt idx="2237" formatCode="General">
                  <c:v>2.2370000000000001</c:v>
                </c:pt>
                <c:pt idx="2238" formatCode="General">
                  <c:v>2.238</c:v>
                </c:pt>
                <c:pt idx="2239" formatCode="General">
                  <c:v>2.2389999999999999</c:v>
                </c:pt>
                <c:pt idx="2240" formatCode="General">
                  <c:v>2.2400000000000002</c:v>
                </c:pt>
                <c:pt idx="2241" formatCode="General">
                  <c:v>2.2410000000000001</c:v>
                </c:pt>
                <c:pt idx="2242" formatCode="General">
                  <c:v>2.242</c:v>
                </c:pt>
                <c:pt idx="2243" formatCode="General">
                  <c:v>2.2429999999999999</c:v>
                </c:pt>
                <c:pt idx="2244" formatCode="General">
                  <c:v>2.2440000000000002</c:v>
                </c:pt>
                <c:pt idx="2245" formatCode="General">
                  <c:v>2.2450000000000001</c:v>
                </c:pt>
                <c:pt idx="2246" formatCode="General">
                  <c:v>2.246</c:v>
                </c:pt>
                <c:pt idx="2247" formatCode="General">
                  <c:v>2.2469999999999999</c:v>
                </c:pt>
                <c:pt idx="2248" formatCode="General">
                  <c:v>2.2480000000000002</c:v>
                </c:pt>
                <c:pt idx="2249" formatCode="General">
                  <c:v>2.2490000000000001</c:v>
                </c:pt>
                <c:pt idx="2250" formatCode="General">
                  <c:v>2.25</c:v>
                </c:pt>
                <c:pt idx="2251" formatCode="General">
                  <c:v>2.2509999999999999</c:v>
                </c:pt>
                <c:pt idx="2252" formatCode="General">
                  <c:v>2.2519999999999998</c:v>
                </c:pt>
                <c:pt idx="2253" formatCode="General">
                  <c:v>2.2530000000000001</c:v>
                </c:pt>
                <c:pt idx="2254" formatCode="General">
                  <c:v>2.254</c:v>
                </c:pt>
                <c:pt idx="2255" formatCode="General">
                  <c:v>2.2549999999999999</c:v>
                </c:pt>
                <c:pt idx="2256" formatCode="General">
                  <c:v>2.2559999999999998</c:v>
                </c:pt>
                <c:pt idx="2257" formatCode="General">
                  <c:v>2.2570000000000001</c:v>
                </c:pt>
                <c:pt idx="2258" formatCode="General">
                  <c:v>2.258</c:v>
                </c:pt>
                <c:pt idx="2259" formatCode="General">
                  <c:v>2.2589999999999999</c:v>
                </c:pt>
                <c:pt idx="2260" formatCode="General">
                  <c:v>2.2599999999999998</c:v>
                </c:pt>
                <c:pt idx="2261" formatCode="General">
                  <c:v>2.2610000000000001</c:v>
                </c:pt>
                <c:pt idx="2262" formatCode="General">
                  <c:v>2.262</c:v>
                </c:pt>
                <c:pt idx="2263" formatCode="General">
                  <c:v>2.2629999999999999</c:v>
                </c:pt>
                <c:pt idx="2264" formatCode="General">
                  <c:v>2.2639999999999998</c:v>
                </c:pt>
                <c:pt idx="2265" formatCode="General">
                  <c:v>2.2650000000000001</c:v>
                </c:pt>
                <c:pt idx="2266" formatCode="General">
                  <c:v>2.266</c:v>
                </c:pt>
                <c:pt idx="2267" formatCode="General">
                  <c:v>2.2669999999999999</c:v>
                </c:pt>
                <c:pt idx="2268" formatCode="General">
                  <c:v>2.2679999999999998</c:v>
                </c:pt>
                <c:pt idx="2269" formatCode="General">
                  <c:v>2.2690000000000001</c:v>
                </c:pt>
                <c:pt idx="2270" formatCode="General">
                  <c:v>2.27</c:v>
                </c:pt>
                <c:pt idx="2271" formatCode="General">
                  <c:v>2.2709999999999999</c:v>
                </c:pt>
                <c:pt idx="2272" formatCode="General">
                  <c:v>2.2719999999999998</c:v>
                </c:pt>
                <c:pt idx="2273" formatCode="General">
                  <c:v>2.2730000000000001</c:v>
                </c:pt>
                <c:pt idx="2274" formatCode="General">
                  <c:v>2.274</c:v>
                </c:pt>
                <c:pt idx="2275" formatCode="General">
                  <c:v>2.2749999999999999</c:v>
                </c:pt>
                <c:pt idx="2276" formatCode="General">
                  <c:v>2.2759999999999998</c:v>
                </c:pt>
                <c:pt idx="2277" formatCode="General">
                  <c:v>2.2770000000000001</c:v>
                </c:pt>
                <c:pt idx="2278" formatCode="General">
                  <c:v>2.278</c:v>
                </c:pt>
                <c:pt idx="2279" formatCode="General">
                  <c:v>2.2789999999999999</c:v>
                </c:pt>
                <c:pt idx="2280" formatCode="General">
                  <c:v>2.2799999999999998</c:v>
                </c:pt>
                <c:pt idx="2281" formatCode="General">
                  <c:v>2.2810000000000001</c:v>
                </c:pt>
                <c:pt idx="2282" formatCode="General">
                  <c:v>2.282</c:v>
                </c:pt>
                <c:pt idx="2283" formatCode="General">
                  <c:v>2.2829999999999999</c:v>
                </c:pt>
                <c:pt idx="2284" formatCode="General">
                  <c:v>2.2839999999999998</c:v>
                </c:pt>
                <c:pt idx="2285" formatCode="General">
                  <c:v>2.2850000000000001</c:v>
                </c:pt>
                <c:pt idx="2286" formatCode="General">
                  <c:v>2.286</c:v>
                </c:pt>
                <c:pt idx="2287" formatCode="General">
                  <c:v>2.2869999999999999</c:v>
                </c:pt>
                <c:pt idx="2288" formatCode="General">
                  <c:v>2.2879999999999998</c:v>
                </c:pt>
                <c:pt idx="2289" formatCode="General">
                  <c:v>2.2890000000000001</c:v>
                </c:pt>
                <c:pt idx="2290" formatCode="General">
                  <c:v>2.29</c:v>
                </c:pt>
                <c:pt idx="2291" formatCode="General">
                  <c:v>2.2909999999999999</c:v>
                </c:pt>
                <c:pt idx="2292" formatCode="General">
                  <c:v>2.2919999999999998</c:v>
                </c:pt>
                <c:pt idx="2293" formatCode="General">
                  <c:v>2.2930000000000001</c:v>
                </c:pt>
                <c:pt idx="2294" formatCode="General">
                  <c:v>2.294</c:v>
                </c:pt>
                <c:pt idx="2295" formatCode="General">
                  <c:v>2.2949999999999999</c:v>
                </c:pt>
                <c:pt idx="2296" formatCode="General">
                  <c:v>2.2959999999999998</c:v>
                </c:pt>
                <c:pt idx="2297" formatCode="General">
                  <c:v>2.2970000000000002</c:v>
                </c:pt>
                <c:pt idx="2298" formatCode="General">
                  <c:v>2.298</c:v>
                </c:pt>
                <c:pt idx="2299" formatCode="General">
                  <c:v>2.2989999999999999</c:v>
                </c:pt>
                <c:pt idx="2300" formatCode="General">
                  <c:v>2.2999999999999998</c:v>
                </c:pt>
                <c:pt idx="2301" formatCode="General">
                  <c:v>2.3010000000000002</c:v>
                </c:pt>
                <c:pt idx="2302" formatCode="General">
                  <c:v>2.302</c:v>
                </c:pt>
                <c:pt idx="2303" formatCode="General">
                  <c:v>2.3029999999999999</c:v>
                </c:pt>
                <c:pt idx="2304" formatCode="General">
                  <c:v>2.3039999999999998</c:v>
                </c:pt>
                <c:pt idx="2305" formatCode="General">
                  <c:v>2.3050000000000002</c:v>
                </c:pt>
                <c:pt idx="2306" formatCode="General">
                  <c:v>2.306</c:v>
                </c:pt>
                <c:pt idx="2307" formatCode="General">
                  <c:v>2.3069999999999999</c:v>
                </c:pt>
                <c:pt idx="2308" formatCode="General">
                  <c:v>2.3079999999999998</c:v>
                </c:pt>
                <c:pt idx="2309" formatCode="General">
                  <c:v>2.3090000000000002</c:v>
                </c:pt>
                <c:pt idx="2310" formatCode="General">
                  <c:v>2.31</c:v>
                </c:pt>
                <c:pt idx="2311" formatCode="General">
                  <c:v>2.3109999999999999</c:v>
                </c:pt>
                <c:pt idx="2312" formatCode="General">
                  <c:v>2.3119999999999998</c:v>
                </c:pt>
                <c:pt idx="2313" formatCode="General">
                  <c:v>2.3130000000000002</c:v>
                </c:pt>
                <c:pt idx="2314" formatCode="General">
                  <c:v>2.3140000000000001</c:v>
                </c:pt>
                <c:pt idx="2315" formatCode="General">
                  <c:v>2.3149999999999999</c:v>
                </c:pt>
                <c:pt idx="2316" formatCode="General">
                  <c:v>2.3159999999999998</c:v>
                </c:pt>
                <c:pt idx="2317" formatCode="General">
                  <c:v>2.3170000000000002</c:v>
                </c:pt>
                <c:pt idx="2318" formatCode="General">
                  <c:v>2.3180000000000001</c:v>
                </c:pt>
                <c:pt idx="2319" formatCode="General">
                  <c:v>2.319</c:v>
                </c:pt>
                <c:pt idx="2320" formatCode="General">
                  <c:v>2.3199999999999998</c:v>
                </c:pt>
                <c:pt idx="2321" formatCode="General">
                  <c:v>2.3210000000000002</c:v>
                </c:pt>
                <c:pt idx="2322" formatCode="General">
                  <c:v>2.3220000000000001</c:v>
                </c:pt>
                <c:pt idx="2323" formatCode="General">
                  <c:v>2.323</c:v>
                </c:pt>
                <c:pt idx="2324" formatCode="General">
                  <c:v>2.3239999999999998</c:v>
                </c:pt>
                <c:pt idx="2325" formatCode="General">
                  <c:v>2.3250000000000002</c:v>
                </c:pt>
                <c:pt idx="2326" formatCode="General">
                  <c:v>2.3260000000000001</c:v>
                </c:pt>
                <c:pt idx="2327" formatCode="General">
                  <c:v>2.327</c:v>
                </c:pt>
                <c:pt idx="2328" formatCode="General">
                  <c:v>2.3279999999999998</c:v>
                </c:pt>
                <c:pt idx="2329" formatCode="General">
                  <c:v>2.3290000000000002</c:v>
                </c:pt>
                <c:pt idx="2330" formatCode="General">
                  <c:v>2.33</c:v>
                </c:pt>
                <c:pt idx="2331" formatCode="General">
                  <c:v>2.331</c:v>
                </c:pt>
                <c:pt idx="2332" formatCode="General">
                  <c:v>2.3319999999999999</c:v>
                </c:pt>
                <c:pt idx="2333" formatCode="General">
                  <c:v>2.3330000000000002</c:v>
                </c:pt>
                <c:pt idx="2334" formatCode="General">
                  <c:v>2.3340000000000001</c:v>
                </c:pt>
                <c:pt idx="2335" formatCode="General">
                  <c:v>2.335</c:v>
                </c:pt>
                <c:pt idx="2336" formatCode="General">
                  <c:v>2.3359999999999999</c:v>
                </c:pt>
                <c:pt idx="2337" formatCode="General">
                  <c:v>2.3370000000000002</c:v>
                </c:pt>
                <c:pt idx="2338" formatCode="General">
                  <c:v>2.3380000000000001</c:v>
                </c:pt>
                <c:pt idx="2339" formatCode="General">
                  <c:v>2.339</c:v>
                </c:pt>
                <c:pt idx="2340" formatCode="General">
                  <c:v>2.34</c:v>
                </c:pt>
                <c:pt idx="2341" formatCode="General">
                  <c:v>2.3410000000000002</c:v>
                </c:pt>
                <c:pt idx="2342" formatCode="General">
                  <c:v>2.3420000000000001</c:v>
                </c:pt>
                <c:pt idx="2343" formatCode="General">
                  <c:v>2.343</c:v>
                </c:pt>
                <c:pt idx="2344" formatCode="General">
                  <c:v>2.3439999999999999</c:v>
                </c:pt>
                <c:pt idx="2345" formatCode="General">
                  <c:v>2.3450000000000002</c:v>
                </c:pt>
                <c:pt idx="2346" formatCode="General">
                  <c:v>2.3460000000000001</c:v>
                </c:pt>
                <c:pt idx="2347" formatCode="General">
                  <c:v>2.347</c:v>
                </c:pt>
                <c:pt idx="2348" formatCode="General">
                  <c:v>2.3479999999999999</c:v>
                </c:pt>
                <c:pt idx="2349" formatCode="General">
                  <c:v>2.3490000000000002</c:v>
                </c:pt>
                <c:pt idx="2350" formatCode="General">
                  <c:v>2.35</c:v>
                </c:pt>
                <c:pt idx="2351" formatCode="General">
                  <c:v>2.351</c:v>
                </c:pt>
                <c:pt idx="2352" formatCode="General">
                  <c:v>2.3519999999999999</c:v>
                </c:pt>
                <c:pt idx="2353" formatCode="General">
                  <c:v>2.3530000000000002</c:v>
                </c:pt>
                <c:pt idx="2354" formatCode="General">
                  <c:v>2.3540000000000001</c:v>
                </c:pt>
                <c:pt idx="2355" formatCode="General">
                  <c:v>2.355</c:v>
                </c:pt>
                <c:pt idx="2356" formatCode="General">
                  <c:v>2.3559999999999999</c:v>
                </c:pt>
                <c:pt idx="2357" formatCode="General">
                  <c:v>2.3570000000000002</c:v>
                </c:pt>
                <c:pt idx="2358" formatCode="General">
                  <c:v>2.3580000000000001</c:v>
                </c:pt>
                <c:pt idx="2359" formatCode="General">
                  <c:v>2.359</c:v>
                </c:pt>
                <c:pt idx="2360" formatCode="General">
                  <c:v>2.36</c:v>
                </c:pt>
                <c:pt idx="2361" formatCode="General">
                  <c:v>2.3610000000000002</c:v>
                </c:pt>
                <c:pt idx="2362" formatCode="General">
                  <c:v>2.3620000000000001</c:v>
                </c:pt>
                <c:pt idx="2363" formatCode="General">
                  <c:v>2.363</c:v>
                </c:pt>
                <c:pt idx="2364" formatCode="General">
                  <c:v>2.3639999999999999</c:v>
                </c:pt>
                <c:pt idx="2365" formatCode="General">
                  <c:v>2.3650000000000002</c:v>
                </c:pt>
                <c:pt idx="2366" formatCode="General">
                  <c:v>2.3660000000000001</c:v>
                </c:pt>
                <c:pt idx="2367" formatCode="General">
                  <c:v>2.367</c:v>
                </c:pt>
                <c:pt idx="2368" formatCode="General">
                  <c:v>2.3679999999999999</c:v>
                </c:pt>
                <c:pt idx="2369" formatCode="General">
                  <c:v>2.3690000000000002</c:v>
                </c:pt>
                <c:pt idx="2370" formatCode="General">
                  <c:v>2.37</c:v>
                </c:pt>
                <c:pt idx="2371" formatCode="General">
                  <c:v>2.371</c:v>
                </c:pt>
                <c:pt idx="2372" formatCode="General">
                  <c:v>2.3719999999999999</c:v>
                </c:pt>
                <c:pt idx="2373" formatCode="General">
                  <c:v>2.3730000000000002</c:v>
                </c:pt>
                <c:pt idx="2374" formatCode="General">
                  <c:v>2.3740000000000001</c:v>
                </c:pt>
                <c:pt idx="2375" formatCode="General">
                  <c:v>2.375</c:v>
                </c:pt>
                <c:pt idx="2376" formatCode="General">
                  <c:v>2.3759999999999999</c:v>
                </c:pt>
                <c:pt idx="2377" formatCode="General">
                  <c:v>2.3769999999999998</c:v>
                </c:pt>
                <c:pt idx="2378" formatCode="General">
                  <c:v>2.3780000000000001</c:v>
                </c:pt>
                <c:pt idx="2379" formatCode="General">
                  <c:v>2.379</c:v>
                </c:pt>
                <c:pt idx="2380" formatCode="General">
                  <c:v>2.38</c:v>
                </c:pt>
                <c:pt idx="2381" formatCode="General">
                  <c:v>2.3809999999999998</c:v>
                </c:pt>
                <c:pt idx="2382" formatCode="General">
                  <c:v>2.3820000000000001</c:v>
                </c:pt>
                <c:pt idx="2383" formatCode="General">
                  <c:v>2.383</c:v>
                </c:pt>
                <c:pt idx="2384" formatCode="General">
                  <c:v>2.3839999999999999</c:v>
                </c:pt>
                <c:pt idx="2385" formatCode="General">
                  <c:v>2.3849999999999998</c:v>
                </c:pt>
                <c:pt idx="2386" formatCode="General">
                  <c:v>2.3860000000000001</c:v>
                </c:pt>
                <c:pt idx="2387" formatCode="General">
                  <c:v>2.387</c:v>
                </c:pt>
                <c:pt idx="2388" formatCode="General">
                  <c:v>2.3879999999999999</c:v>
                </c:pt>
                <c:pt idx="2389" formatCode="General">
                  <c:v>2.3889999999999998</c:v>
                </c:pt>
                <c:pt idx="2390" formatCode="General">
                  <c:v>2.39</c:v>
                </c:pt>
                <c:pt idx="2391" formatCode="General">
                  <c:v>2.391</c:v>
                </c:pt>
                <c:pt idx="2392" formatCode="General">
                  <c:v>2.3919999999999999</c:v>
                </c:pt>
                <c:pt idx="2393" formatCode="General">
                  <c:v>2.3929999999999998</c:v>
                </c:pt>
                <c:pt idx="2394" formatCode="General">
                  <c:v>2.3940000000000001</c:v>
                </c:pt>
                <c:pt idx="2395" formatCode="General">
                  <c:v>2.395</c:v>
                </c:pt>
                <c:pt idx="2396" formatCode="General">
                  <c:v>2.3959999999999999</c:v>
                </c:pt>
                <c:pt idx="2397" formatCode="General">
                  <c:v>2.3969999999999998</c:v>
                </c:pt>
                <c:pt idx="2398" formatCode="General">
                  <c:v>2.3980000000000001</c:v>
                </c:pt>
                <c:pt idx="2399" formatCode="General">
                  <c:v>2.399</c:v>
                </c:pt>
                <c:pt idx="2400" formatCode="General">
                  <c:v>2.4</c:v>
                </c:pt>
                <c:pt idx="2401" formatCode="General">
                  <c:v>2.4009999999999998</c:v>
                </c:pt>
                <c:pt idx="2402" formatCode="General">
                  <c:v>2.4020000000000001</c:v>
                </c:pt>
                <c:pt idx="2403" formatCode="General">
                  <c:v>2.403</c:v>
                </c:pt>
                <c:pt idx="2404" formatCode="General">
                  <c:v>2.4039999999999999</c:v>
                </c:pt>
                <c:pt idx="2405" formatCode="General">
                  <c:v>2.4049999999999998</c:v>
                </c:pt>
                <c:pt idx="2406" formatCode="General">
                  <c:v>2.4060000000000001</c:v>
                </c:pt>
                <c:pt idx="2407" formatCode="General">
                  <c:v>2.407</c:v>
                </c:pt>
                <c:pt idx="2408" formatCode="General">
                  <c:v>2.4079999999999999</c:v>
                </c:pt>
                <c:pt idx="2409" formatCode="General">
                  <c:v>2.4089999999999998</c:v>
                </c:pt>
                <c:pt idx="2410" formatCode="General">
                  <c:v>2.41</c:v>
                </c:pt>
                <c:pt idx="2411" formatCode="General">
                  <c:v>2.411</c:v>
                </c:pt>
                <c:pt idx="2412" formatCode="General">
                  <c:v>2.4119999999999999</c:v>
                </c:pt>
                <c:pt idx="2413" formatCode="General">
                  <c:v>2.4129999999999998</c:v>
                </c:pt>
                <c:pt idx="2414" formatCode="General">
                  <c:v>2.4140000000000001</c:v>
                </c:pt>
                <c:pt idx="2415" formatCode="General">
                  <c:v>2.415</c:v>
                </c:pt>
                <c:pt idx="2416" formatCode="General">
                  <c:v>2.4159999999999999</c:v>
                </c:pt>
                <c:pt idx="2417" formatCode="General">
                  <c:v>2.4169999999999998</c:v>
                </c:pt>
                <c:pt idx="2418" formatCode="General">
                  <c:v>2.4180000000000001</c:v>
                </c:pt>
                <c:pt idx="2419" formatCode="General">
                  <c:v>2.419</c:v>
                </c:pt>
                <c:pt idx="2420" formatCode="General">
                  <c:v>2.42</c:v>
                </c:pt>
                <c:pt idx="2421" formatCode="General">
                  <c:v>2.4209999999999998</c:v>
                </c:pt>
                <c:pt idx="2422" formatCode="General">
                  <c:v>2.4220000000000002</c:v>
                </c:pt>
                <c:pt idx="2423" formatCode="General">
                  <c:v>2.423</c:v>
                </c:pt>
                <c:pt idx="2424" formatCode="General">
                  <c:v>2.4239999999999999</c:v>
                </c:pt>
                <c:pt idx="2425" formatCode="General">
                  <c:v>2.4249999999999998</c:v>
                </c:pt>
                <c:pt idx="2426" formatCode="General">
                  <c:v>2.4260000000000002</c:v>
                </c:pt>
                <c:pt idx="2427" formatCode="General">
                  <c:v>2.427</c:v>
                </c:pt>
                <c:pt idx="2428" formatCode="General">
                  <c:v>2.4279999999999999</c:v>
                </c:pt>
                <c:pt idx="2429" formatCode="General">
                  <c:v>2.4289999999999998</c:v>
                </c:pt>
                <c:pt idx="2430" formatCode="General">
                  <c:v>2.4300000000000002</c:v>
                </c:pt>
                <c:pt idx="2431" formatCode="General">
                  <c:v>2.431</c:v>
                </c:pt>
                <c:pt idx="2432" formatCode="General">
                  <c:v>2.4319999999999999</c:v>
                </c:pt>
                <c:pt idx="2433" formatCode="General">
                  <c:v>2.4329999999999998</c:v>
                </c:pt>
                <c:pt idx="2434" formatCode="General">
                  <c:v>2.4340000000000002</c:v>
                </c:pt>
                <c:pt idx="2435" formatCode="General">
                  <c:v>2.4350000000000001</c:v>
                </c:pt>
                <c:pt idx="2436" formatCode="General">
                  <c:v>2.4359999999999999</c:v>
                </c:pt>
                <c:pt idx="2437" formatCode="General">
                  <c:v>2.4369999999999998</c:v>
                </c:pt>
                <c:pt idx="2438" formatCode="General">
                  <c:v>2.4380000000000002</c:v>
                </c:pt>
                <c:pt idx="2439" formatCode="General">
                  <c:v>2.4390000000000001</c:v>
                </c:pt>
                <c:pt idx="2440" formatCode="General">
                  <c:v>2.44</c:v>
                </c:pt>
                <c:pt idx="2441" formatCode="General">
                  <c:v>2.4409999999999998</c:v>
                </c:pt>
                <c:pt idx="2442" formatCode="General">
                  <c:v>2.4420000000000002</c:v>
                </c:pt>
                <c:pt idx="2443" formatCode="General">
                  <c:v>2.4430000000000001</c:v>
                </c:pt>
                <c:pt idx="2444" formatCode="General">
                  <c:v>2.444</c:v>
                </c:pt>
                <c:pt idx="2445" formatCode="General">
                  <c:v>2.4449999999999998</c:v>
                </c:pt>
                <c:pt idx="2446" formatCode="General">
                  <c:v>2.4460000000000002</c:v>
                </c:pt>
                <c:pt idx="2447" formatCode="General">
                  <c:v>2.4470000000000001</c:v>
                </c:pt>
                <c:pt idx="2448" formatCode="General">
                  <c:v>2.448</c:v>
                </c:pt>
                <c:pt idx="2449" formatCode="General">
                  <c:v>2.4489999999999998</c:v>
                </c:pt>
                <c:pt idx="2450" formatCode="General">
                  <c:v>2.4500000000000002</c:v>
                </c:pt>
                <c:pt idx="2451" formatCode="General">
                  <c:v>2.4510000000000001</c:v>
                </c:pt>
                <c:pt idx="2452" formatCode="General">
                  <c:v>2.452</c:v>
                </c:pt>
                <c:pt idx="2453" formatCode="General">
                  <c:v>2.4529999999999998</c:v>
                </c:pt>
                <c:pt idx="2454" formatCode="General">
                  <c:v>2.4540000000000002</c:v>
                </c:pt>
                <c:pt idx="2455" formatCode="General">
                  <c:v>2.4550000000000001</c:v>
                </c:pt>
                <c:pt idx="2456" formatCode="General">
                  <c:v>2.456</c:v>
                </c:pt>
                <c:pt idx="2457" formatCode="General">
                  <c:v>2.4569999999999999</c:v>
                </c:pt>
                <c:pt idx="2458" formatCode="General">
                  <c:v>2.4580000000000002</c:v>
                </c:pt>
                <c:pt idx="2459" formatCode="General">
                  <c:v>2.4590000000000001</c:v>
                </c:pt>
                <c:pt idx="2460" formatCode="General">
                  <c:v>2.46</c:v>
                </c:pt>
                <c:pt idx="2461" formatCode="General">
                  <c:v>2.4609999999999999</c:v>
                </c:pt>
                <c:pt idx="2462" formatCode="General">
                  <c:v>2.4620000000000002</c:v>
                </c:pt>
                <c:pt idx="2463" formatCode="General">
                  <c:v>2.4630000000000001</c:v>
                </c:pt>
                <c:pt idx="2464" formatCode="General">
                  <c:v>2.464</c:v>
                </c:pt>
                <c:pt idx="2465" formatCode="General">
                  <c:v>2.4649999999999999</c:v>
                </c:pt>
                <c:pt idx="2466" formatCode="General">
                  <c:v>2.4660000000000002</c:v>
                </c:pt>
                <c:pt idx="2467" formatCode="General">
                  <c:v>2.4670000000000001</c:v>
                </c:pt>
                <c:pt idx="2468" formatCode="General">
                  <c:v>2.468</c:v>
                </c:pt>
                <c:pt idx="2469" formatCode="General">
                  <c:v>2.4689999999999999</c:v>
                </c:pt>
                <c:pt idx="2470" formatCode="General">
                  <c:v>2.4700000000000002</c:v>
                </c:pt>
                <c:pt idx="2471" formatCode="General">
                  <c:v>2.4710000000000001</c:v>
                </c:pt>
                <c:pt idx="2472" formatCode="General">
                  <c:v>2.472</c:v>
                </c:pt>
                <c:pt idx="2473" formatCode="General">
                  <c:v>2.4729999999999999</c:v>
                </c:pt>
                <c:pt idx="2474" formatCode="General">
                  <c:v>2.4740000000000002</c:v>
                </c:pt>
                <c:pt idx="2475" formatCode="General">
                  <c:v>2.4750000000000001</c:v>
                </c:pt>
                <c:pt idx="2476" formatCode="General">
                  <c:v>2.476</c:v>
                </c:pt>
                <c:pt idx="2477" formatCode="General">
                  <c:v>2.4769999999999999</c:v>
                </c:pt>
                <c:pt idx="2478" formatCode="General">
                  <c:v>2.4780000000000002</c:v>
                </c:pt>
                <c:pt idx="2479" formatCode="General">
                  <c:v>2.4790000000000001</c:v>
                </c:pt>
                <c:pt idx="2480" formatCode="General">
                  <c:v>2.48</c:v>
                </c:pt>
                <c:pt idx="2481" formatCode="General">
                  <c:v>2.4809999999999999</c:v>
                </c:pt>
                <c:pt idx="2482" formatCode="General">
                  <c:v>2.4820000000000002</c:v>
                </c:pt>
                <c:pt idx="2483" formatCode="General">
                  <c:v>2.4830000000000001</c:v>
                </c:pt>
                <c:pt idx="2484" formatCode="General">
                  <c:v>2.484</c:v>
                </c:pt>
                <c:pt idx="2485" formatCode="General">
                  <c:v>2.4849999999999999</c:v>
                </c:pt>
                <c:pt idx="2486" formatCode="General">
                  <c:v>2.4860000000000002</c:v>
                </c:pt>
                <c:pt idx="2487" formatCode="General">
                  <c:v>2.4870000000000001</c:v>
                </c:pt>
                <c:pt idx="2488" formatCode="General">
                  <c:v>2.488</c:v>
                </c:pt>
                <c:pt idx="2489" formatCode="General">
                  <c:v>2.4889999999999999</c:v>
                </c:pt>
                <c:pt idx="2490" formatCode="General">
                  <c:v>2.4900000000000002</c:v>
                </c:pt>
                <c:pt idx="2491" formatCode="General">
                  <c:v>2.4910000000000001</c:v>
                </c:pt>
                <c:pt idx="2492" formatCode="General">
                  <c:v>2.492</c:v>
                </c:pt>
                <c:pt idx="2493" formatCode="General">
                  <c:v>2.4929999999999999</c:v>
                </c:pt>
                <c:pt idx="2494" formatCode="General">
                  <c:v>2.4940000000000002</c:v>
                </c:pt>
                <c:pt idx="2495" formatCode="General">
                  <c:v>2.4950000000000001</c:v>
                </c:pt>
                <c:pt idx="2496" formatCode="General">
                  <c:v>2.496</c:v>
                </c:pt>
                <c:pt idx="2497" formatCode="General">
                  <c:v>2.4969999999999999</c:v>
                </c:pt>
                <c:pt idx="2498" formatCode="General">
                  <c:v>2.4980000000000002</c:v>
                </c:pt>
                <c:pt idx="2499" formatCode="General">
                  <c:v>2.4990000000000001</c:v>
                </c:pt>
                <c:pt idx="2500" formatCode="General">
                  <c:v>2.5</c:v>
                </c:pt>
                <c:pt idx="2501" formatCode="General">
                  <c:v>2.5009999999999999</c:v>
                </c:pt>
                <c:pt idx="2502" formatCode="General">
                  <c:v>2.5019999999999998</c:v>
                </c:pt>
                <c:pt idx="2503" formatCode="General">
                  <c:v>2.5030000000000001</c:v>
                </c:pt>
                <c:pt idx="2504" formatCode="General">
                  <c:v>2.504</c:v>
                </c:pt>
                <c:pt idx="2505" formatCode="General">
                  <c:v>2.5049999999999999</c:v>
                </c:pt>
                <c:pt idx="2506" formatCode="General">
                  <c:v>2.5059999999999998</c:v>
                </c:pt>
                <c:pt idx="2507" formatCode="General">
                  <c:v>2.5070000000000001</c:v>
                </c:pt>
                <c:pt idx="2508" formatCode="General">
                  <c:v>2.508</c:v>
                </c:pt>
                <c:pt idx="2509" formatCode="General">
                  <c:v>2.5089999999999999</c:v>
                </c:pt>
                <c:pt idx="2510" formatCode="General">
                  <c:v>2.5099999999999998</c:v>
                </c:pt>
                <c:pt idx="2511" formatCode="General">
                  <c:v>2.5110000000000001</c:v>
                </c:pt>
                <c:pt idx="2512" formatCode="General">
                  <c:v>2.512</c:v>
                </c:pt>
                <c:pt idx="2513" formatCode="General">
                  <c:v>2.5129999999999999</c:v>
                </c:pt>
                <c:pt idx="2514" formatCode="General">
                  <c:v>2.5139999999999998</c:v>
                </c:pt>
                <c:pt idx="2515" formatCode="General">
                  <c:v>2.5150000000000001</c:v>
                </c:pt>
                <c:pt idx="2516" formatCode="General">
                  <c:v>2.516</c:v>
                </c:pt>
                <c:pt idx="2517" formatCode="General">
                  <c:v>2.5169999999999999</c:v>
                </c:pt>
                <c:pt idx="2518" formatCode="General">
                  <c:v>2.5179999999999998</c:v>
                </c:pt>
                <c:pt idx="2519" formatCode="General">
                  <c:v>2.5190000000000001</c:v>
                </c:pt>
                <c:pt idx="2520" formatCode="General">
                  <c:v>2.52</c:v>
                </c:pt>
                <c:pt idx="2521" formatCode="General">
                  <c:v>2.5209999999999999</c:v>
                </c:pt>
                <c:pt idx="2522" formatCode="General">
                  <c:v>2.5219999999999998</c:v>
                </c:pt>
                <c:pt idx="2523" formatCode="General">
                  <c:v>2.5230000000000001</c:v>
                </c:pt>
                <c:pt idx="2524" formatCode="General">
                  <c:v>2.524</c:v>
                </c:pt>
                <c:pt idx="2525" formatCode="General">
                  <c:v>2.5249999999999999</c:v>
                </c:pt>
                <c:pt idx="2526" formatCode="General">
                  <c:v>2.5259999999999998</c:v>
                </c:pt>
                <c:pt idx="2527" formatCode="General">
                  <c:v>2.5270000000000001</c:v>
                </c:pt>
                <c:pt idx="2528" formatCode="General">
                  <c:v>2.528</c:v>
                </c:pt>
                <c:pt idx="2529" formatCode="General">
                  <c:v>2.5289999999999999</c:v>
                </c:pt>
                <c:pt idx="2530" formatCode="General">
                  <c:v>2.5299999999999998</c:v>
                </c:pt>
                <c:pt idx="2531" formatCode="General">
                  <c:v>2.5310000000000001</c:v>
                </c:pt>
                <c:pt idx="2532" formatCode="General">
                  <c:v>2.532</c:v>
                </c:pt>
                <c:pt idx="2533" formatCode="General">
                  <c:v>2.5329999999999999</c:v>
                </c:pt>
                <c:pt idx="2534" formatCode="General">
                  <c:v>2.5339999999999998</c:v>
                </c:pt>
                <c:pt idx="2535" formatCode="General">
                  <c:v>2.5350000000000001</c:v>
                </c:pt>
                <c:pt idx="2536" formatCode="General">
                  <c:v>2.536</c:v>
                </c:pt>
                <c:pt idx="2537" formatCode="General">
                  <c:v>2.5369999999999999</c:v>
                </c:pt>
                <c:pt idx="2538" formatCode="General">
                  <c:v>2.5379999999999998</c:v>
                </c:pt>
                <c:pt idx="2539" formatCode="General">
                  <c:v>2.5390000000000001</c:v>
                </c:pt>
                <c:pt idx="2540" formatCode="General">
                  <c:v>2.54</c:v>
                </c:pt>
                <c:pt idx="2541" formatCode="General">
                  <c:v>2.5409999999999999</c:v>
                </c:pt>
                <c:pt idx="2542" formatCode="General">
                  <c:v>2.5419999999999998</c:v>
                </c:pt>
                <c:pt idx="2543" formatCode="General">
                  <c:v>2.5430000000000001</c:v>
                </c:pt>
                <c:pt idx="2544" formatCode="General">
                  <c:v>2.544</c:v>
                </c:pt>
                <c:pt idx="2545" formatCode="General">
                  <c:v>2.5449999999999999</c:v>
                </c:pt>
                <c:pt idx="2546" formatCode="General">
                  <c:v>2.5459999999999998</c:v>
                </c:pt>
                <c:pt idx="2547" formatCode="General">
                  <c:v>2.5470000000000002</c:v>
                </c:pt>
                <c:pt idx="2548" formatCode="General">
                  <c:v>2.548</c:v>
                </c:pt>
                <c:pt idx="2549" formatCode="General">
                  <c:v>2.5489999999999999</c:v>
                </c:pt>
                <c:pt idx="2550" formatCode="General">
                  <c:v>2.5499999999999998</c:v>
                </c:pt>
                <c:pt idx="2551" formatCode="General">
                  <c:v>2.5510000000000002</c:v>
                </c:pt>
                <c:pt idx="2552" formatCode="General">
                  <c:v>2.552</c:v>
                </c:pt>
                <c:pt idx="2553" formatCode="General">
                  <c:v>2.5529999999999999</c:v>
                </c:pt>
                <c:pt idx="2554" formatCode="General">
                  <c:v>2.5539999999999998</c:v>
                </c:pt>
                <c:pt idx="2555" formatCode="General">
                  <c:v>2.5550000000000002</c:v>
                </c:pt>
                <c:pt idx="2556" formatCode="General">
                  <c:v>2.556</c:v>
                </c:pt>
                <c:pt idx="2557" formatCode="General">
                  <c:v>2.5569999999999999</c:v>
                </c:pt>
                <c:pt idx="2558" formatCode="General">
                  <c:v>2.5579999999999998</c:v>
                </c:pt>
                <c:pt idx="2559" formatCode="General">
                  <c:v>2.5590000000000002</c:v>
                </c:pt>
                <c:pt idx="2560" formatCode="General">
                  <c:v>2.56</c:v>
                </c:pt>
                <c:pt idx="2561" formatCode="General">
                  <c:v>2.5609999999999999</c:v>
                </c:pt>
                <c:pt idx="2562" formatCode="General">
                  <c:v>2.5619999999999998</c:v>
                </c:pt>
                <c:pt idx="2563" formatCode="General">
                  <c:v>2.5630000000000002</c:v>
                </c:pt>
                <c:pt idx="2564" formatCode="General">
                  <c:v>2.5640000000000001</c:v>
                </c:pt>
                <c:pt idx="2565" formatCode="General">
                  <c:v>2.5649999999999999</c:v>
                </c:pt>
                <c:pt idx="2566" formatCode="General">
                  <c:v>2.5659999999999998</c:v>
                </c:pt>
                <c:pt idx="2567" formatCode="General">
                  <c:v>2.5670000000000002</c:v>
                </c:pt>
                <c:pt idx="2568" formatCode="General">
                  <c:v>2.5680000000000001</c:v>
                </c:pt>
                <c:pt idx="2569" formatCode="General">
                  <c:v>2.569</c:v>
                </c:pt>
                <c:pt idx="2570" formatCode="General">
                  <c:v>2.57</c:v>
                </c:pt>
                <c:pt idx="2571" formatCode="General">
                  <c:v>2.5710000000000002</c:v>
                </c:pt>
                <c:pt idx="2572" formatCode="General">
                  <c:v>2.5720000000000001</c:v>
                </c:pt>
                <c:pt idx="2573" formatCode="General">
                  <c:v>2.573</c:v>
                </c:pt>
                <c:pt idx="2574" formatCode="General">
                  <c:v>2.5739999999999998</c:v>
                </c:pt>
                <c:pt idx="2575" formatCode="General">
                  <c:v>2.5750000000000002</c:v>
                </c:pt>
                <c:pt idx="2576" formatCode="General">
                  <c:v>2.5760000000000001</c:v>
                </c:pt>
                <c:pt idx="2577" formatCode="General">
                  <c:v>2.577</c:v>
                </c:pt>
                <c:pt idx="2578" formatCode="General">
                  <c:v>2.5779999999999998</c:v>
                </c:pt>
                <c:pt idx="2579" formatCode="General">
                  <c:v>2.5790000000000002</c:v>
                </c:pt>
                <c:pt idx="2580" formatCode="General">
                  <c:v>2.58</c:v>
                </c:pt>
                <c:pt idx="2581" formatCode="General">
                  <c:v>2.581</c:v>
                </c:pt>
                <c:pt idx="2582" formatCode="General">
                  <c:v>2.5819999999999999</c:v>
                </c:pt>
                <c:pt idx="2583" formatCode="General">
                  <c:v>2.5830000000000002</c:v>
                </c:pt>
                <c:pt idx="2584" formatCode="General">
                  <c:v>2.5840000000000001</c:v>
                </c:pt>
                <c:pt idx="2585" formatCode="General">
                  <c:v>2.585</c:v>
                </c:pt>
                <c:pt idx="2586" formatCode="General">
                  <c:v>2.5859999999999999</c:v>
                </c:pt>
                <c:pt idx="2587" formatCode="General">
                  <c:v>2.5870000000000002</c:v>
                </c:pt>
                <c:pt idx="2588" formatCode="General">
                  <c:v>2.5880000000000001</c:v>
                </c:pt>
                <c:pt idx="2589" formatCode="General">
                  <c:v>2.589</c:v>
                </c:pt>
                <c:pt idx="2590" formatCode="General">
                  <c:v>2.59</c:v>
                </c:pt>
                <c:pt idx="2591" formatCode="General">
                  <c:v>2.5910000000000002</c:v>
                </c:pt>
                <c:pt idx="2592" formatCode="General">
                  <c:v>2.5920000000000001</c:v>
                </c:pt>
                <c:pt idx="2593" formatCode="General">
                  <c:v>2.593</c:v>
                </c:pt>
                <c:pt idx="2594" formatCode="General">
                  <c:v>2.5939999999999999</c:v>
                </c:pt>
                <c:pt idx="2595" formatCode="General">
                  <c:v>2.5950000000000002</c:v>
                </c:pt>
                <c:pt idx="2596" formatCode="General">
                  <c:v>2.5960000000000001</c:v>
                </c:pt>
                <c:pt idx="2597" formatCode="General">
                  <c:v>2.597</c:v>
                </c:pt>
                <c:pt idx="2598" formatCode="General">
                  <c:v>2.5979999999999999</c:v>
                </c:pt>
                <c:pt idx="2599" formatCode="General">
                  <c:v>2.5990000000000002</c:v>
                </c:pt>
                <c:pt idx="2600" formatCode="General">
                  <c:v>2.6</c:v>
                </c:pt>
                <c:pt idx="2601" formatCode="General">
                  <c:v>2.601</c:v>
                </c:pt>
                <c:pt idx="2602" formatCode="General">
                  <c:v>2.6019999999999999</c:v>
                </c:pt>
                <c:pt idx="2603" formatCode="General">
                  <c:v>2.6030000000000002</c:v>
                </c:pt>
                <c:pt idx="2604" formatCode="General">
                  <c:v>2.6040000000000001</c:v>
                </c:pt>
                <c:pt idx="2605" formatCode="General">
                  <c:v>2.605</c:v>
                </c:pt>
                <c:pt idx="2606" formatCode="General">
                  <c:v>2.6059999999999999</c:v>
                </c:pt>
                <c:pt idx="2607" formatCode="General">
                  <c:v>2.6070000000000002</c:v>
                </c:pt>
                <c:pt idx="2608" formatCode="General">
                  <c:v>2.6080000000000001</c:v>
                </c:pt>
                <c:pt idx="2609" formatCode="General">
                  <c:v>2.609</c:v>
                </c:pt>
                <c:pt idx="2610" formatCode="General">
                  <c:v>2.61</c:v>
                </c:pt>
                <c:pt idx="2611" formatCode="General">
                  <c:v>2.6110000000000002</c:v>
                </c:pt>
                <c:pt idx="2612" formatCode="General">
                  <c:v>2.6120000000000001</c:v>
                </c:pt>
                <c:pt idx="2613" formatCode="General">
                  <c:v>2.613</c:v>
                </c:pt>
                <c:pt idx="2614" formatCode="General">
                  <c:v>2.6139999999999999</c:v>
                </c:pt>
                <c:pt idx="2615" formatCode="General">
                  <c:v>2.6150000000000002</c:v>
                </c:pt>
                <c:pt idx="2616" formatCode="General">
                  <c:v>2.6160000000000001</c:v>
                </c:pt>
                <c:pt idx="2617" formatCode="General">
                  <c:v>2.617</c:v>
                </c:pt>
                <c:pt idx="2618" formatCode="General">
                  <c:v>2.6179999999999999</c:v>
                </c:pt>
                <c:pt idx="2619" formatCode="General">
                  <c:v>2.6190000000000002</c:v>
                </c:pt>
                <c:pt idx="2620" formatCode="General">
                  <c:v>2.62</c:v>
                </c:pt>
                <c:pt idx="2621" formatCode="General">
                  <c:v>2.621</c:v>
                </c:pt>
                <c:pt idx="2622" formatCode="General">
                  <c:v>2.6219999999999999</c:v>
                </c:pt>
                <c:pt idx="2623" formatCode="General">
                  <c:v>2.6230000000000002</c:v>
                </c:pt>
                <c:pt idx="2624" formatCode="General">
                  <c:v>2.6240000000000001</c:v>
                </c:pt>
                <c:pt idx="2625" formatCode="General">
                  <c:v>2.625</c:v>
                </c:pt>
                <c:pt idx="2626" formatCode="General">
                  <c:v>2.6259999999999999</c:v>
                </c:pt>
                <c:pt idx="2627" formatCode="General">
                  <c:v>2.6269999999999998</c:v>
                </c:pt>
                <c:pt idx="2628" formatCode="General">
                  <c:v>2.6280000000000001</c:v>
                </c:pt>
                <c:pt idx="2629" formatCode="General">
                  <c:v>2.629</c:v>
                </c:pt>
                <c:pt idx="2630" formatCode="General">
                  <c:v>2.63</c:v>
                </c:pt>
                <c:pt idx="2631" formatCode="General">
                  <c:v>2.6309999999999998</c:v>
                </c:pt>
                <c:pt idx="2632" formatCode="General">
                  <c:v>2.6320000000000001</c:v>
                </c:pt>
                <c:pt idx="2633" formatCode="General">
                  <c:v>2.633</c:v>
                </c:pt>
                <c:pt idx="2634" formatCode="General">
                  <c:v>2.6339999999999999</c:v>
                </c:pt>
                <c:pt idx="2635" formatCode="General">
                  <c:v>2.6349999999999998</c:v>
                </c:pt>
                <c:pt idx="2636" formatCode="General">
                  <c:v>2.6360000000000001</c:v>
                </c:pt>
                <c:pt idx="2637" formatCode="General">
                  <c:v>2.637</c:v>
                </c:pt>
                <c:pt idx="2638" formatCode="General">
                  <c:v>2.6379999999999999</c:v>
                </c:pt>
                <c:pt idx="2639" formatCode="General">
                  <c:v>2.6389999999999998</c:v>
                </c:pt>
                <c:pt idx="2640" formatCode="General">
                  <c:v>2.64</c:v>
                </c:pt>
                <c:pt idx="2641" formatCode="General">
                  <c:v>2.641</c:v>
                </c:pt>
                <c:pt idx="2642" formatCode="General">
                  <c:v>2.6419999999999999</c:v>
                </c:pt>
                <c:pt idx="2643" formatCode="General">
                  <c:v>2.6429999999999998</c:v>
                </c:pt>
                <c:pt idx="2644" formatCode="General">
                  <c:v>2.6440000000000001</c:v>
                </c:pt>
                <c:pt idx="2645" formatCode="General">
                  <c:v>2.645</c:v>
                </c:pt>
                <c:pt idx="2646" formatCode="General">
                  <c:v>2.6459999999999999</c:v>
                </c:pt>
                <c:pt idx="2647" formatCode="General">
                  <c:v>2.6469999999999998</c:v>
                </c:pt>
                <c:pt idx="2648" formatCode="General">
                  <c:v>2.6480000000000001</c:v>
                </c:pt>
                <c:pt idx="2649" formatCode="General">
                  <c:v>2.649</c:v>
                </c:pt>
                <c:pt idx="2650" formatCode="General">
                  <c:v>2.65</c:v>
                </c:pt>
                <c:pt idx="2651" formatCode="General">
                  <c:v>2.6509999999999998</c:v>
                </c:pt>
                <c:pt idx="2652" formatCode="General">
                  <c:v>2.6520000000000001</c:v>
                </c:pt>
                <c:pt idx="2653" formatCode="General">
                  <c:v>2.653</c:v>
                </c:pt>
                <c:pt idx="2654" formatCode="General">
                  <c:v>2.6539999999999999</c:v>
                </c:pt>
                <c:pt idx="2655" formatCode="General">
                  <c:v>2.6549999999999998</c:v>
                </c:pt>
                <c:pt idx="2656" formatCode="General">
                  <c:v>2.6560000000000001</c:v>
                </c:pt>
                <c:pt idx="2657" formatCode="General">
                  <c:v>2.657</c:v>
                </c:pt>
                <c:pt idx="2658" formatCode="General">
                  <c:v>2.6579999999999999</c:v>
                </c:pt>
                <c:pt idx="2659" formatCode="General">
                  <c:v>2.6589999999999998</c:v>
                </c:pt>
                <c:pt idx="2660" formatCode="General">
                  <c:v>2.66</c:v>
                </c:pt>
                <c:pt idx="2661" formatCode="General">
                  <c:v>2.661</c:v>
                </c:pt>
                <c:pt idx="2662" formatCode="General">
                  <c:v>2.6619999999999999</c:v>
                </c:pt>
                <c:pt idx="2663" formatCode="General">
                  <c:v>2.6629999999999998</c:v>
                </c:pt>
                <c:pt idx="2664" formatCode="General">
                  <c:v>2.6640000000000001</c:v>
                </c:pt>
                <c:pt idx="2665" formatCode="General">
                  <c:v>2.665</c:v>
                </c:pt>
                <c:pt idx="2666" formatCode="General">
                  <c:v>2.6659999999999999</c:v>
                </c:pt>
                <c:pt idx="2667" formatCode="General">
                  <c:v>2.6669999999999998</c:v>
                </c:pt>
                <c:pt idx="2668" formatCode="General">
                  <c:v>2.6680000000000001</c:v>
                </c:pt>
                <c:pt idx="2669" formatCode="General">
                  <c:v>2.669</c:v>
                </c:pt>
                <c:pt idx="2670" formatCode="General">
                  <c:v>2.67</c:v>
                </c:pt>
                <c:pt idx="2671" formatCode="General">
                  <c:v>2.6709999999999998</c:v>
                </c:pt>
                <c:pt idx="2672" formatCode="General">
                  <c:v>2.6720000000000002</c:v>
                </c:pt>
                <c:pt idx="2673" formatCode="General">
                  <c:v>2.673</c:v>
                </c:pt>
                <c:pt idx="2674" formatCode="General">
                  <c:v>2.6739999999999999</c:v>
                </c:pt>
                <c:pt idx="2675" formatCode="General">
                  <c:v>2.6749999999999998</c:v>
                </c:pt>
                <c:pt idx="2676" formatCode="General">
                  <c:v>2.6760000000000002</c:v>
                </c:pt>
                <c:pt idx="2677" formatCode="General">
                  <c:v>2.677</c:v>
                </c:pt>
                <c:pt idx="2678" formatCode="General">
                  <c:v>2.6779999999999999</c:v>
                </c:pt>
                <c:pt idx="2679" formatCode="General">
                  <c:v>2.6789999999999998</c:v>
                </c:pt>
                <c:pt idx="2680" formatCode="General">
                  <c:v>2.68</c:v>
                </c:pt>
                <c:pt idx="2681" formatCode="General">
                  <c:v>2.681</c:v>
                </c:pt>
                <c:pt idx="2682" formatCode="General">
                  <c:v>2.6819999999999999</c:v>
                </c:pt>
                <c:pt idx="2683" formatCode="General">
                  <c:v>2.6829999999999998</c:v>
                </c:pt>
                <c:pt idx="2684" formatCode="General">
                  <c:v>2.6840000000000002</c:v>
                </c:pt>
                <c:pt idx="2685" formatCode="General">
                  <c:v>2.6850000000000001</c:v>
                </c:pt>
                <c:pt idx="2686" formatCode="General">
                  <c:v>2.6859999999999999</c:v>
                </c:pt>
                <c:pt idx="2687" formatCode="General">
                  <c:v>2.6869999999999998</c:v>
                </c:pt>
                <c:pt idx="2688" formatCode="General">
                  <c:v>2.6880000000000002</c:v>
                </c:pt>
                <c:pt idx="2689" formatCode="General">
                  <c:v>2.6890000000000001</c:v>
                </c:pt>
                <c:pt idx="2690" formatCode="General">
                  <c:v>2.69</c:v>
                </c:pt>
                <c:pt idx="2691" formatCode="General">
                  <c:v>2.6909999999999998</c:v>
                </c:pt>
                <c:pt idx="2692" formatCode="General">
                  <c:v>2.6920000000000002</c:v>
                </c:pt>
                <c:pt idx="2693" formatCode="General">
                  <c:v>2.6930000000000001</c:v>
                </c:pt>
                <c:pt idx="2694" formatCode="General">
                  <c:v>2.694</c:v>
                </c:pt>
                <c:pt idx="2695" formatCode="General">
                  <c:v>2.6949999999999998</c:v>
                </c:pt>
                <c:pt idx="2696" formatCode="General">
                  <c:v>2.6960000000000002</c:v>
                </c:pt>
                <c:pt idx="2697" formatCode="General">
                  <c:v>2.6970000000000001</c:v>
                </c:pt>
                <c:pt idx="2698" formatCode="General">
                  <c:v>2.698</c:v>
                </c:pt>
                <c:pt idx="2699" formatCode="General">
                  <c:v>2.6989999999999998</c:v>
                </c:pt>
                <c:pt idx="2700" formatCode="General">
                  <c:v>2.7</c:v>
                </c:pt>
                <c:pt idx="2701" formatCode="General">
                  <c:v>2.7010000000000001</c:v>
                </c:pt>
                <c:pt idx="2702" formatCode="General">
                  <c:v>2.702</c:v>
                </c:pt>
                <c:pt idx="2703" formatCode="General">
                  <c:v>2.7029999999999998</c:v>
                </c:pt>
                <c:pt idx="2704" formatCode="General">
                  <c:v>2.7040000000000002</c:v>
                </c:pt>
                <c:pt idx="2705" formatCode="General">
                  <c:v>2.7050000000000001</c:v>
                </c:pt>
                <c:pt idx="2706" formatCode="General">
                  <c:v>2.706</c:v>
                </c:pt>
                <c:pt idx="2707" formatCode="General">
                  <c:v>2.7069999999999999</c:v>
                </c:pt>
                <c:pt idx="2708" formatCode="General">
                  <c:v>2.7080000000000002</c:v>
                </c:pt>
                <c:pt idx="2709" formatCode="General">
                  <c:v>2.7090000000000001</c:v>
                </c:pt>
                <c:pt idx="2710" formatCode="General">
                  <c:v>2.71</c:v>
                </c:pt>
                <c:pt idx="2711" formatCode="General">
                  <c:v>2.7109999999999999</c:v>
                </c:pt>
                <c:pt idx="2712" formatCode="General">
                  <c:v>2.7120000000000002</c:v>
                </c:pt>
                <c:pt idx="2713" formatCode="General">
                  <c:v>2.7130000000000001</c:v>
                </c:pt>
                <c:pt idx="2714" formatCode="General">
                  <c:v>2.714</c:v>
                </c:pt>
                <c:pt idx="2715" formatCode="General">
                  <c:v>2.7149999999999999</c:v>
                </c:pt>
                <c:pt idx="2716" formatCode="General">
                  <c:v>2.7160000000000002</c:v>
                </c:pt>
                <c:pt idx="2717" formatCode="General">
                  <c:v>2.7170000000000001</c:v>
                </c:pt>
                <c:pt idx="2718" formatCode="General">
                  <c:v>2.718</c:v>
                </c:pt>
                <c:pt idx="2719" formatCode="General">
                  <c:v>2.7189999999999999</c:v>
                </c:pt>
                <c:pt idx="2720" formatCode="General">
                  <c:v>2.72</c:v>
                </c:pt>
                <c:pt idx="2721" formatCode="General">
                  <c:v>2.7210000000000001</c:v>
                </c:pt>
                <c:pt idx="2722" formatCode="General">
                  <c:v>2.722</c:v>
                </c:pt>
                <c:pt idx="2723" formatCode="General">
                  <c:v>2.7229999999999999</c:v>
                </c:pt>
                <c:pt idx="2724" formatCode="General">
                  <c:v>2.7240000000000002</c:v>
                </c:pt>
                <c:pt idx="2725" formatCode="General">
                  <c:v>2.7250000000000001</c:v>
                </c:pt>
                <c:pt idx="2726" formatCode="General">
                  <c:v>2.726</c:v>
                </c:pt>
                <c:pt idx="2727" formatCode="General">
                  <c:v>2.7269999999999999</c:v>
                </c:pt>
                <c:pt idx="2728" formatCode="General">
                  <c:v>2.7280000000000002</c:v>
                </c:pt>
                <c:pt idx="2729" formatCode="General">
                  <c:v>2.7290000000000001</c:v>
                </c:pt>
                <c:pt idx="2730" formatCode="General">
                  <c:v>2.73</c:v>
                </c:pt>
                <c:pt idx="2731" formatCode="General">
                  <c:v>2.7309999999999999</c:v>
                </c:pt>
                <c:pt idx="2732" formatCode="General">
                  <c:v>2.7320000000000002</c:v>
                </c:pt>
                <c:pt idx="2733" formatCode="General">
                  <c:v>2.7330000000000001</c:v>
                </c:pt>
                <c:pt idx="2734" formatCode="General">
                  <c:v>2.734</c:v>
                </c:pt>
                <c:pt idx="2735" formatCode="General">
                  <c:v>2.7349999999999999</c:v>
                </c:pt>
                <c:pt idx="2736" formatCode="General">
                  <c:v>2.7360000000000002</c:v>
                </c:pt>
                <c:pt idx="2737" formatCode="General">
                  <c:v>2.7370000000000001</c:v>
                </c:pt>
                <c:pt idx="2738" formatCode="General">
                  <c:v>2.738</c:v>
                </c:pt>
                <c:pt idx="2739" formatCode="General">
                  <c:v>2.7389999999999999</c:v>
                </c:pt>
                <c:pt idx="2740" formatCode="General">
                  <c:v>2.74</c:v>
                </c:pt>
                <c:pt idx="2741" formatCode="General">
                  <c:v>2.7410000000000001</c:v>
                </c:pt>
                <c:pt idx="2742" formatCode="General">
                  <c:v>2.742</c:v>
                </c:pt>
                <c:pt idx="2743" formatCode="General">
                  <c:v>2.7429999999999999</c:v>
                </c:pt>
                <c:pt idx="2744" formatCode="General">
                  <c:v>2.7440000000000002</c:v>
                </c:pt>
                <c:pt idx="2745" formatCode="General">
                  <c:v>2.7450000000000001</c:v>
                </c:pt>
                <c:pt idx="2746" formatCode="General">
                  <c:v>2.746</c:v>
                </c:pt>
                <c:pt idx="2747" formatCode="General">
                  <c:v>2.7469999999999999</c:v>
                </c:pt>
                <c:pt idx="2748" formatCode="General">
                  <c:v>2.7480000000000002</c:v>
                </c:pt>
                <c:pt idx="2749" formatCode="General">
                  <c:v>2.7490000000000001</c:v>
                </c:pt>
                <c:pt idx="2750" formatCode="General">
                  <c:v>2.75</c:v>
                </c:pt>
                <c:pt idx="2751" formatCode="General">
                  <c:v>2.7509999999999999</c:v>
                </c:pt>
                <c:pt idx="2752" formatCode="General">
                  <c:v>2.7519999999999998</c:v>
                </c:pt>
                <c:pt idx="2753" formatCode="General">
                  <c:v>2.7530000000000001</c:v>
                </c:pt>
                <c:pt idx="2754" formatCode="General">
                  <c:v>2.754</c:v>
                </c:pt>
                <c:pt idx="2755" formatCode="General">
                  <c:v>2.7549999999999999</c:v>
                </c:pt>
                <c:pt idx="2756" formatCode="General">
                  <c:v>2.7559999999999998</c:v>
                </c:pt>
                <c:pt idx="2757" formatCode="General">
                  <c:v>2.7570000000000001</c:v>
                </c:pt>
                <c:pt idx="2758" formatCode="General">
                  <c:v>2.758</c:v>
                </c:pt>
                <c:pt idx="2759" formatCode="General">
                  <c:v>2.7589999999999999</c:v>
                </c:pt>
                <c:pt idx="2760" formatCode="General">
                  <c:v>2.76</c:v>
                </c:pt>
                <c:pt idx="2761" formatCode="General">
                  <c:v>2.7610000000000001</c:v>
                </c:pt>
                <c:pt idx="2762" formatCode="General">
                  <c:v>2.762</c:v>
                </c:pt>
                <c:pt idx="2763" formatCode="General">
                  <c:v>2.7629999999999999</c:v>
                </c:pt>
                <c:pt idx="2764" formatCode="General">
                  <c:v>2.7639999999999998</c:v>
                </c:pt>
                <c:pt idx="2765" formatCode="General">
                  <c:v>2.7650000000000001</c:v>
                </c:pt>
                <c:pt idx="2766" formatCode="General">
                  <c:v>2.766</c:v>
                </c:pt>
                <c:pt idx="2767" formatCode="General">
                  <c:v>2.7669999999999999</c:v>
                </c:pt>
                <c:pt idx="2768" formatCode="General">
                  <c:v>2.7679999999999998</c:v>
                </c:pt>
                <c:pt idx="2769" formatCode="General">
                  <c:v>2.7690000000000001</c:v>
                </c:pt>
                <c:pt idx="2770" formatCode="General">
                  <c:v>2.77</c:v>
                </c:pt>
                <c:pt idx="2771" formatCode="General">
                  <c:v>2.7709999999999999</c:v>
                </c:pt>
                <c:pt idx="2772" formatCode="General">
                  <c:v>2.7719999999999998</c:v>
                </c:pt>
                <c:pt idx="2773" formatCode="General">
                  <c:v>2.7730000000000001</c:v>
                </c:pt>
                <c:pt idx="2774" formatCode="General">
                  <c:v>2.774</c:v>
                </c:pt>
                <c:pt idx="2775" formatCode="General">
                  <c:v>2.7749999999999999</c:v>
                </c:pt>
                <c:pt idx="2776" formatCode="General">
                  <c:v>2.7759999999999998</c:v>
                </c:pt>
                <c:pt idx="2777" formatCode="General">
                  <c:v>2.7770000000000001</c:v>
                </c:pt>
                <c:pt idx="2778" formatCode="General">
                  <c:v>2.778</c:v>
                </c:pt>
                <c:pt idx="2779" formatCode="General">
                  <c:v>2.7789999999999999</c:v>
                </c:pt>
                <c:pt idx="2780" formatCode="General">
                  <c:v>2.78</c:v>
                </c:pt>
                <c:pt idx="2781" formatCode="General">
                  <c:v>2.7810000000000001</c:v>
                </c:pt>
                <c:pt idx="2782" formatCode="General">
                  <c:v>2.782</c:v>
                </c:pt>
                <c:pt idx="2783" formatCode="General">
                  <c:v>2.7829999999999999</c:v>
                </c:pt>
                <c:pt idx="2784" formatCode="General">
                  <c:v>2.7839999999999998</c:v>
                </c:pt>
                <c:pt idx="2785" formatCode="General">
                  <c:v>2.7850000000000001</c:v>
                </c:pt>
                <c:pt idx="2786" formatCode="General">
                  <c:v>2.786</c:v>
                </c:pt>
                <c:pt idx="2787" formatCode="General">
                  <c:v>2.7869999999999999</c:v>
                </c:pt>
                <c:pt idx="2788" formatCode="General">
                  <c:v>2.7879999999999998</c:v>
                </c:pt>
                <c:pt idx="2789" formatCode="General">
                  <c:v>2.7890000000000001</c:v>
                </c:pt>
                <c:pt idx="2790" formatCode="General">
                  <c:v>2.79</c:v>
                </c:pt>
                <c:pt idx="2791" formatCode="General">
                  <c:v>2.7909999999999999</c:v>
                </c:pt>
                <c:pt idx="2792" formatCode="General">
                  <c:v>2.7919999999999998</c:v>
                </c:pt>
                <c:pt idx="2793" formatCode="General">
                  <c:v>2.7930000000000001</c:v>
                </c:pt>
                <c:pt idx="2794" formatCode="General">
                  <c:v>2.794</c:v>
                </c:pt>
                <c:pt idx="2795" formatCode="General">
                  <c:v>2.7949999999999999</c:v>
                </c:pt>
                <c:pt idx="2796" formatCode="General">
                  <c:v>2.7959999999999998</c:v>
                </c:pt>
                <c:pt idx="2797" formatCode="General">
                  <c:v>2.7970000000000002</c:v>
                </c:pt>
                <c:pt idx="2798" formatCode="General">
                  <c:v>2.798</c:v>
                </c:pt>
                <c:pt idx="2799" formatCode="General">
                  <c:v>2.7989999999999999</c:v>
                </c:pt>
                <c:pt idx="2800" formatCode="General">
                  <c:v>2.8</c:v>
                </c:pt>
                <c:pt idx="2801" formatCode="General">
                  <c:v>2.8010000000000002</c:v>
                </c:pt>
                <c:pt idx="2802" formatCode="General">
                  <c:v>2.802</c:v>
                </c:pt>
                <c:pt idx="2803" formatCode="General">
                  <c:v>2.8029999999999999</c:v>
                </c:pt>
                <c:pt idx="2804" formatCode="General">
                  <c:v>2.8039999999999998</c:v>
                </c:pt>
                <c:pt idx="2805" formatCode="General">
                  <c:v>2.8050000000000002</c:v>
                </c:pt>
                <c:pt idx="2806" formatCode="General">
                  <c:v>2.806</c:v>
                </c:pt>
                <c:pt idx="2807" formatCode="General">
                  <c:v>2.8069999999999999</c:v>
                </c:pt>
                <c:pt idx="2808" formatCode="General">
                  <c:v>2.8079999999999998</c:v>
                </c:pt>
                <c:pt idx="2809" formatCode="General">
                  <c:v>2.8090000000000002</c:v>
                </c:pt>
                <c:pt idx="2810" formatCode="General">
                  <c:v>2.81</c:v>
                </c:pt>
                <c:pt idx="2811" formatCode="General">
                  <c:v>2.8109999999999999</c:v>
                </c:pt>
                <c:pt idx="2812" formatCode="General">
                  <c:v>2.8119999999999998</c:v>
                </c:pt>
                <c:pt idx="2813" formatCode="General">
                  <c:v>2.8130000000000002</c:v>
                </c:pt>
                <c:pt idx="2814" formatCode="General">
                  <c:v>2.8140000000000001</c:v>
                </c:pt>
                <c:pt idx="2815" formatCode="General">
                  <c:v>2.8149999999999999</c:v>
                </c:pt>
                <c:pt idx="2816" formatCode="General">
                  <c:v>2.8159999999999998</c:v>
                </c:pt>
                <c:pt idx="2817" formatCode="General">
                  <c:v>2.8170000000000002</c:v>
                </c:pt>
                <c:pt idx="2818" formatCode="General">
                  <c:v>2.8180000000000001</c:v>
                </c:pt>
                <c:pt idx="2819" formatCode="General">
                  <c:v>2.819</c:v>
                </c:pt>
                <c:pt idx="2820" formatCode="General">
                  <c:v>2.82</c:v>
                </c:pt>
                <c:pt idx="2821" formatCode="General">
                  <c:v>2.8210000000000002</c:v>
                </c:pt>
                <c:pt idx="2822" formatCode="General">
                  <c:v>2.8220000000000001</c:v>
                </c:pt>
                <c:pt idx="2823" formatCode="General">
                  <c:v>2.823</c:v>
                </c:pt>
                <c:pt idx="2824" formatCode="General">
                  <c:v>2.8239999999999998</c:v>
                </c:pt>
                <c:pt idx="2825" formatCode="General">
                  <c:v>2.8250000000000002</c:v>
                </c:pt>
                <c:pt idx="2826" formatCode="General">
                  <c:v>2.8260000000000001</c:v>
                </c:pt>
                <c:pt idx="2827" formatCode="General">
                  <c:v>2.827</c:v>
                </c:pt>
                <c:pt idx="2828" formatCode="General">
                  <c:v>2.8279999999999998</c:v>
                </c:pt>
                <c:pt idx="2829" formatCode="General">
                  <c:v>2.8290000000000002</c:v>
                </c:pt>
                <c:pt idx="2830" formatCode="General">
                  <c:v>2.83</c:v>
                </c:pt>
                <c:pt idx="2831" formatCode="General">
                  <c:v>2.831</c:v>
                </c:pt>
                <c:pt idx="2832" formatCode="General">
                  <c:v>2.8319999999999999</c:v>
                </c:pt>
                <c:pt idx="2833" formatCode="General">
                  <c:v>2.8330000000000002</c:v>
                </c:pt>
                <c:pt idx="2834" formatCode="General">
                  <c:v>2.8340000000000001</c:v>
                </c:pt>
                <c:pt idx="2835" formatCode="General">
                  <c:v>2.835</c:v>
                </c:pt>
                <c:pt idx="2836" formatCode="General">
                  <c:v>2.8359999999999999</c:v>
                </c:pt>
                <c:pt idx="2837" formatCode="General">
                  <c:v>2.8370000000000002</c:v>
                </c:pt>
                <c:pt idx="2838" formatCode="General">
                  <c:v>2.8380000000000001</c:v>
                </c:pt>
                <c:pt idx="2839" formatCode="General">
                  <c:v>2.839</c:v>
                </c:pt>
                <c:pt idx="2840" formatCode="General">
                  <c:v>2.84</c:v>
                </c:pt>
                <c:pt idx="2841" formatCode="General">
                  <c:v>2.8410000000000002</c:v>
                </c:pt>
                <c:pt idx="2842" formatCode="General">
                  <c:v>2.8420000000000001</c:v>
                </c:pt>
                <c:pt idx="2843" formatCode="General">
                  <c:v>2.843</c:v>
                </c:pt>
                <c:pt idx="2844" formatCode="General">
                  <c:v>2.8439999999999999</c:v>
                </c:pt>
                <c:pt idx="2845" formatCode="General">
                  <c:v>2.8450000000000002</c:v>
                </c:pt>
                <c:pt idx="2846" formatCode="General">
                  <c:v>2.8460000000000001</c:v>
                </c:pt>
                <c:pt idx="2847" formatCode="General">
                  <c:v>2.847</c:v>
                </c:pt>
                <c:pt idx="2848" formatCode="General">
                  <c:v>2.8479999999999999</c:v>
                </c:pt>
                <c:pt idx="2849" formatCode="General">
                  <c:v>2.8490000000000002</c:v>
                </c:pt>
                <c:pt idx="2850" formatCode="General">
                  <c:v>2.85</c:v>
                </c:pt>
                <c:pt idx="2851" formatCode="General">
                  <c:v>2.851</c:v>
                </c:pt>
                <c:pt idx="2852" formatCode="General">
                  <c:v>2.8519999999999999</c:v>
                </c:pt>
                <c:pt idx="2853" formatCode="General">
                  <c:v>2.8530000000000002</c:v>
                </c:pt>
                <c:pt idx="2854" formatCode="General">
                  <c:v>2.8540000000000001</c:v>
                </c:pt>
                <c:pt idx="2855" formatCode="General">
                  <c:v>2.855</c:v>
                </c:pt>
                <c:pt idx="2856" formatCode="General">
                  <c:v>2.8559999999999999</c:v>
                </c:pt>
                <c:pt idx="2857" formatCode="General">
                  <c:v>2.8570000000000002</c:v>
                </c:pt>
                <c:pt idx="2858" formatCode="General">
                  <c:v>2.8580000000000001</c:v>
                </c:pt>
                <c:pt idx="2859" formatCode="General">
                  <c:v>2.859</c:v>
                </c:pt>
                <c:pt idx="2860" formatCode="General">
                  <c:v>2.86</c:v>
                </c:pt>
                <c:pt idx="2861" formatCode="General">
                  <c:v>2.8610000000000002</c:v>
                </c:pt>
                <c:pt idx="2862" formatCode="General">
                  <c:v>2.8620000000000001</c:v>
                </c:pt>
                <c:pt idx="2863" formatCode="General">
                  <c:v>2.863</c:v>
                </c:pt>
                <c:pt idx="2864" formatCode="General">
                  <c:v>2.8639999999999999</c:v>
                </c:pt>
                <c:pt idx="2865" formatCode="General">
                  <c:v>2.8650000000000002</c:v>
                </c:pt>
                <c:pt idx="2866" formatCode="General">
                  <c:v>2.8660000000000001</c:v>
                </c:pt>
                <c:pt idx="2867" formatCode="General">
                  <c:v>2.867</c:v>
                </c:pt>
                <c:pt idx="2868" formatCode="General">
                  <c:v>2.8679999999999999</c:v>
                </c:pt>
                <c:pt idx="2869" formatCode="General">
                  <c:v>2.8690000000000002</c:v>
                </c:pt>
                <c:pt idx="2870" formatCode="General">
                  <c:v>2.87</c:v>
                </c:pt>
                <c:pt idx="2871" formatCode="General">
                  <c:v>2.871</c:v>
                </c:pt>
                <c:pt idx="2872" formatCode="General">
                  <c:v>2.8719999999999999</c:v>
                </c:pt>
                <c:pt idx="2873" formatCode="General">
                  <c:v>2.8730000000000002</c:v>
                </c:pt>
                <c:pt idx="2874" formatCode="General">
                  <c:v>2.8740000000000001</c:v>
                </c:pt>
                <c:pt idx="2875" formatCode="General">
                  <c:v>2.875</c:v>
                </c:pt>
                <c:pt idx="2876" formatCode="General">
                  <c:v>2.8759999999999999</c:v>
                </c:pt>
                <c:pt idx="2877" formatCode="General">
                  <c:v>2.8769999999999998</c:v>
                </c:pt>
                <c:pt idx="2878" formatCode="General">
                  <c:v>2.8780000000000001</c:v>
                </c:pt>
                <c:pt idx="2879" formatCode="General">
                  <c:v>2.879</c:v>
                </c:pt>
                <c:pt idx="2880" formatCode="General">
                  <c:v>2.88</c:v>
                </c:pt>
                <c:pt idx="2881" formatCode="General">
                  <c:v>2.8809999999999998</c:v>
                </c:pt>
                <c:pt idx="2882" formatCode="General">
                  <c:v>2.8820000000000001</c:v>
                </c:pt>
                <c:pt idx="2883" formatCode="General">
                  <c:v>2.883</c:v>
                </c:pt>
                <c:pt idx="2884" formatCode="General">
                  <c:v>2.8839999999999999</c:v>
                </c:pt>
                <c:pt idx="2885" formatCode="General">
                  <c:v>2.8849999999999998</c:v>
                </c:pt>
                <c:pt idx="2886" formatCode="General">
                  <c:v>2.8860000000000001</c:v>
                </c:pt>
                <c:pt idx="2887" formatCode="General">
                  <c:v>2.887</c:v>
                </c:pt>
                <c:pt idx="2888" formatCode="General">
                  <c:v>2.8879999999999999</c:v>
                </c:pt>
                <c:pt idx="2889" formatCode="General">
                  <c:v>2.8889999999999998</c:v>
                </c:pt>
                <c:pt idx="2890" formatCode="General">
                  <c:v>2.89</c:v>
                </c:pt>
                <c:pt idx="2891" formatCode="General">
                  <c:v>2.891</c:v>
                </c:pt>
                <c:pt idx="2892" formatCode="General">
                  <c:v>2.8919999999999999</c:v>
                </c:pt>
                <c:pt idx="2893" formatCode="General">
                  <c:v>2.8929999999999998</c:v>
                </c:pt>
                <c:pt idx="2894" formatCode="General">
                  <c:v>2.8940000000000001</c:v>
                </c:pt>
                <c:pt idx="2895" formatCode="General">
                  <c:v>2.895</c:v>
                </c:pt>
                <c:pt idx="2896" formatCode="General">
                  <c:v>2.8959999999999999</c:v>
                </c:pt>
                <c:pt idx="2897" formatCode="General">
                  <c:v>2.8969999999999998</c:v>
                </c:pt>
                <c:pt idx="2898" formatCode="General">
                  <c:v>2.8980000000000001</c:v>
                </c:pt>
                <c:pt idx="2899" formatCode="General">
                  <c:v>2.899</c:v>
                </c:pt>
                <c:pt idx="2900" formatCode="General">
                  <c:v>2.9</c:v>
                </c:pt>
                <c:pt idx="2901" formatCode="General">
                  <c:v>2.9009999999999998</c:v>
                </c:pt>
                <c:pt idx="2902" formatCode="General">
                  <c:v>2.9020000000000001</c:v>
                </c:pt>
                <c:pt idx="2903" formatCode="General">
                  <c:v>2.903</c:v>
                </c:pt>
                <c:pt idx="2904" formatCode="General">
                  <c:v>2.9039999999999999</c:v>
                </c:pt>
                <c:pt idx="2905" formatCode="General">
                  <c:v>2.9049999999999998</c:v>
                </c:pt>
                <c:pt idx="2906" formatCode="General">
                  <c:v>2.9060000000000001</c:v>
                </c:pt>
                <c:pt idx="2907" formatCode="General">
                  <c:v>2.907</c:v>
                </c:pt>
                <c:pt idx="2908" formatCode="General">
                  <c:v>2.9079999999999999</c:v>
                </c:pt>
                <c:pt idx="2909" formatCode="General">
                  <c:v>2.9089999999999998</c:v>
                </c:pt>
                <c:pt idx="2910" formatCode="General">
                  <c:v>2.91</c:v>
                </c:pt>
                <c:pt idx="2911" formatCode="General">
                  <c:v>2.911</c:v>
                </c:pt>
                <c:pt idx="2912" formatCode="General">
                  <c:v>2.9119999999999999</c:v>
                </c:pt>
                <c:pt idx="2913" formatCode="General">
                  <c:v>2.9129999999999998</c:v>
                </c:pt>
                <c:pt idx="2914" formatCode="General">
                  <c:v>2.9140000000000001</c:v>
                </c:pt>
                <c:pt idx="2915" formatCode="General">
                  <c:v>2.915</c:v>
                </c:pt>
                <c:pt idx="2916" formatCode="General">
                  <c:v>2.9159999999999999</c:v>
                </c:pt>
                <c:pt idx="2917" formatCode="General">
                  <c:v>2.9169999999999998</c:v>
                </c:pt>
                <c:pt idx="2918" formatCode="General">
                  <c:v>2.9180000000000001</c:v>
                </c:pt>
                <c:pt idx="2919" formatCode="General">
                  <c:v>2.919</c:v>
                </c:pt>
                <c:pt idx="2920" formatCode="General">
                  <c:v>2.92</c:v>
                </c:pt>
                <c:pt idx="2921" formatCode="General">
                  <c:v>2.9209999999999998</c:v>
                </c:pt>
                <c:pt idx="2922" formatCode="General">
                  <c:v>2.9220000000000002</c:v>
                </c:pt>
                <c:pt idx="2923" formatCode="General">
                  <c:v>2.923</c:v>
                </c:pt>
                <c:pt idx="2924" formatCode="General">
                  <c:v>2.9239999999999999</c:v>
                </c:pt>
                <c:pt idx="2925" formatCode="General">
                  <c:v>2.9249999999999998</c:v>
                </c:pt>
                <c:pt idx="2926" formatCode="General">
                  <c:v>2.9260000000000002</c:v>
                </c:pt>
                <c:pt idx="2927" formatCode="General">
                  <c:v>2.927</c:v>
                </c:pt>
                <c:pt idx="2928" formatCode="General">
                  <c:v>2.9279999999999999</c:v>
                </c:pt>
                <c:pt idx="2929" formatCode="General">
                  <c:v>2.9289999999999998</c:v>
                </c:pt>
                <c:pt idx="2930" formatCode="General">
                  <c:v>2.93</c:v>
                </c:pt>
                <c:pt idx="2931" formatCode="General">
                  <c:v>2.931</c:v>
                </c:pt>
                <c:pt idx="2932" formatCode="General">
                  <c:v>2.9319999999999999</c:v>
                </c:pt>
                <c:pt idx="2933" formatCode="General">
                  <c:v>2.9329999999999998</c:v>
                </c:pt>
                <c:pt idx="2934" formatCode="General">
                  <c:v>2.9340000000000002</c:v>
                </c:pt>
                <c:pt idx="2935" formatCode="General">
                  <c:v>2.9350000000000001</c:v>
                </c:pt>
                <c:pt idx="2936" formatCode="General">
                  <c:v>2.9359999999999999</c:v>
                </c:pt>
                <c:pt idx="2937" formatCode="General">
                  <c:v>2.9369999999999998</c:v>
                </c:pt>
                <c:pt idx="2938" formatCode="General">
                  <c:v>2.9380000000000002</c:v>
                </c:pt>
                <c:pt idx="2939" formatCode="General">
                  <c:v>2.9390000000000001</c:v>
                </c:pt>
                <c:pt idx="2940" formatCode="General">
                  <c:v>2.94</c:v>
                </c:pt>
                <c:pt idx="2941" formatCode="General">
                  <c:v>2.9409999999999998</c:v>
                </c:pt>
                <c:pt idx="2942" formatCode="General">
                  <c:v>2.9420000000000002</c:v>
                </c:pt>
                <c:pt idx="2943" formatCode="General">
                  <c:v>2.9430000000000001</c:v>
                </c:pt>
                <c:pt idx="2944" formatCode="General">
                  <c:v>2.944</c:v>
                </c:pt>
                <c:pt idx="2945" formatCode="General">
                  <c:v>2.9449999999999998</c:v>
                </c:pt>
                <c:pt idx="2946" formatCode="General">
                  <c:v>2.9460000000000002</c:v>
                </c:pt>
                <c:pt idx="2947" formatCode="General">
                  <c:v>2.9470000000000001</c:v>
                </c:pt>
                <c:pt idx="2948" formatCode="General">
                  <c:v>2.948</c:v>
                </c:pt>
                <c:pt idx="2949" formatCode="General">
                  <c:v>2.9489999999999998</c:v>
                </c:pt>
                <c:pt idx="2950" formatCode="General">
                  <c:v>2.95</c:v>
                </c:pt>
                <c:pt idx="2951" formatCode="General">
                  <c:v>2.9510000000000001</c:v>
                </c:pt>
                <c:pt idx="2952" formatCode="General">
                  <c:v>2.952</c:v>
                </c:pt>
                <c:pt idx="2953" formatCode="General">
                  <c:v>2.9529999999999998</c:v>
                </c:pt>
                <c:pt idx="2954" formatCode="General">
                  <c:v>2.9540000000000002</c:v>
                </c:pt>
                <c:pt idx="2955" formatCode="General">
                  <c:v>2.9550000000000001</c:v>
                </c:pt>
                <c:pt idx="2956" formatCode="General">
                  <c:v>2.956</c:v>
                </c:pt>
                <c:pt idx="2957" formatCode="General">
                  <c:v>2.9569999999999999</c:v>
                </c:pt>
                <c:pt idx="2958" formatCode="General">
                  <c:v>2.9580000000000002</c:v>
                </c:pt>
                <c:pt idx="2959" formatCode="General">
                  <c:v>2.9590000000000001</c:v>
                </c:pt>
                <c:pt idx="2960" formatCode="General">
                  <c:v>2.96</c:v>
                </c:pt>
                <c:pt idx="2961" formatCode="General">
                  <c:v>2.9609999999999999</c:v>
                </c:pt>
                <c:pt idx="2962" formatCode="General">
                  <c:v>2.9620000000000002</c:v>
                </c:pt>
                <c:pt idx="2963" formatCode="General">
                  <c:v>2.9630000000000001</c:v>
                </c:pt>
                <c:pt idx="2964" formatCode="General">
                  <c:v>2.964</c:v>
                </c:pt>
                <c:pt idx="2965" formatCode="General">
                  <c:v>2.9649999999999999</c:v>
                </c:pt>
                <c:pt idx="2966" formatCode="General">
                  <c:v>2.9660000000000002</c:v>
                </c:pt>
                <c:pt idx="2967" formatCode="General">
                  <c:v>2.9670000000000001</c:v>
                </c:pt>
                <c:pt idx="2968" formatCode="General">
                  <c:v>2.968</c:v>
                </c:pt>
                <c:pt idx="2969" formatCode="General">
                  <c:v>2.9689999999999999</c:v>
                </c:pt>
                <c:pt idx="2970" formatCode="General">
                  <c:v>2.97</c:v>
                </c:pt>
                <c:pt idx="2971" formatCode="General">
                  <c:v>2.9710000000000001</c:v>
                </c:pt>
                <c:pt idx="2972" formatCode="General">
                  <c:v>2.972</c:v>
                </c:pt>
                <c:pt idx="2973" formatCode="General">
                  <c:v>2.9729999999999999</c:v>
                </c:pt>
                <c:pt idx="2974" formatCode="General">
                  <c:v>2.9740000000000002</c:v>
                </c:pt>
                <c:pt idx="2975" formatCode="General">
                  <c:v>2.9750000000000001</c:v>
                </c:pt>
                <c:pt idx="2976" formatCode="General">
                  <c:v>2.976</c:v>
                </c:pt>
                <c:pt idx="2977" formatCode="General">
                  <c:v>2.9769999999999999</c:v>
                </c:pt>
                <c:pt idx="2978" formatCode="General">
                  <c:v>2.9780000000000002</c:v>
                </c:pt>
                <c:pt idx="2979" formatCode="General">
                  <c:v>2.9790000000000001</c:v>
                </c:pt>
                <c:pt idx="2980" formatCode="General">
                  <c:v>2.98</c:v>
                </c:pt>
                <c:pt idx="2981" formatCode="General">
                  <c:v>2.9809999999999999</c:v>
                </c:pt>
                <c:pt idx="2982" formatCode="General">
                  <c:v>2.9820000000000002</c:v>
                </c:pt>
                <c:pt idx="2983" formatCode="General">
                  <c:v>2.9830000000000001</c:v>
                </c:pt>
                <c:pt idx="2984" formatCode="General">
                  <c:v>2.984</c:v>
                </c:pt>
                <c:pt idx="2985" formatCode="General">
                  <c:v>2.9849999999999999</c:v>
                </c:pt>
                <c:pt idx="2986" formatCode="General">
                  <c:v>2.9860000000000002</c:v>
                </c:pt>
                <c:pt idx="2987" formatCode="General">
                  <c:v>2.9870000000000001</c:v>
                </c:pt>
                <c:pt idx="2988" formatCode="General">
                  <c:v>2.988</c:v>
                </c:pt>
                <c:pt idx="2989" formatCode="General">
                  <c:v>2.9889999999999999</c:v>
                </c:pt>
                <c:pt idx="2990" formatCode="General">
                  <c:v>2.99</c:v>
                </c:pt>
                <c:pt idx="2991" formatCode="General">
                  <c:v>2.9910000000000001</c:v>
                </c:pt>
                <c:pt idx="2992" formatCode="General">
                  <c:v>2.992</c:v>
                </c:pt>
                <c:pt idx="2993" formatCode="General">
                  <c:v>2.9929999999999999</c:v>
                </c:pt>
                <c:pt idx="2994" formatCode="General">
                  <c:v>2.9940000000000002</c:v>
                </c:pt>
                <c:pt idx="2995" formatCode="General">
                  <c:v>2.9950000000000001</c:v>
                </c:pt>
                <c:pt idx="2996" formatCode="General">
                  <c:v>2.996</c:v>
                </c:pt>
                <c:pt idx="2997" formatCode="General">
                  <c:v>2.9969999999999999</c:v>
                </c:pt>
                <c:pt idx="2998" formatCode="General">
                  <c:v>2.9980000000000002</c:v>
                </c:pt>
                <c:pt idx="2999" formatCode="General">
                  <c:v>2.9990000000000001</c:v>
                </c:pt>
                <c:pt idx="3000" formatCode="General">
                  <c:v>3</c:v>
                </c:pt>
                <c:pt idx="3001" formatCode="General">
                  <c:v>3.0009999999999999</c:v>
                </c:pt>
                <c:pt idx="3002" formatCode="General">
                  <c:v>3.0019999999999998</c:v>
                </c:pt>
                <c:pt idx="3003" formatCode="General">
                  <c:v>3.0030000000000001</c:v>
                </c:pt>
                <c:pt idx="3004" formatCode="General">
                  <c:v>3.004</c:v>
                </c:pt>
                <c:pt idx="3005" formatCode="General">
                  <c:v>3.0049999999999999</c:v>
                </c:pt>
                <c:pt idx="3006" formatCode="General">
                  <c:v>3.0059999999999998</c:v>
                </c:pt>
                <c:pt idx="3007" formatCode="General">
                  <c:v>3.0070000000000001</c:v>
                </c:pt>
                <c:pt idx="3008" formatCode="General">
                  <c:v>3.008</c:v>
                </c:pt>
                <c:pt idx="3009" formatCode="General">
                  <c:v>3.0089999999999999</c:v>
                </c:pt>
                <c:pt idx="3010" formatCode="General">
                  <c:v>3.01</c:v>
                </c:pt>
                <c:pt idx="3011" formatCode="General">
                  <c:v>3.0110000000000001</c:v>
                </c:pt>
                <c:pt idx="3012" formatCode="General">
                  <c:v>3.012</c:v>
                </c:pt>
                <c:pt idx="3013" formatCode="General">
                  <c:v>3.0129999999999999</c:v>
                </c:pt>
                <c:pt idx="3014" formatCode="General">
                  <c:v>3.0139999999999998</c:v>
                </c:pt>
                <c:pt idx="3015" formatCode="General">
                  <c:v>3.0150000000000001</c:v>
                </c:pt>
                <c:pt idx="3016" formatCode="General">
                  <c:v>3.016</c:v>
                </c:pt>
                <c:pt idx="3017" formatCode="General">
                  <c:v>3.0169999999999999</c:v>
                </c:pt>
                <c:pt idx="3018" formatCode="General">
                  <c:v>3.0179999999999998</c:v>
                </c:pt>
                <c:pt idx="3019" formatCode="General">
                  <c:v>3.0190000000000001</c:v>
                </c:pt>
                <c:pt idx="3020" formatCode="General">
                  <c:v>3.02</c:v>
                </c:pt>
                <c:pt idx="3021" formatCode="General">
                  <c:v>3.0209999999999999</c:v>
                </c:pt>
                <c:pt idx="3022" formatCode="General">
                  <c:v>3.0219999999999998</c:v>
                </c:pt>
                <c:pt idx="3023" formatCode="General">
                  <c:v>3.0230000000000001</c:v>
                </c:pt>
                <c:pt idx="3024" formatCode="General">
                  <c:v>3.024</c:v>
                </c:pt>
                <c:pt idx="3025" formatCode="General">
                  <c:v>3.0249999999999999</c:v>
                </c:pt>
                <c:pt idx="3026" formatCode="General">
                  <c:v>3.0259999999999998</c:v>
                </c:pt>
                <c:pt idx="3027" formatCode="General">
                  <c:v>3.0270000000000001</c:v>
                </c:pt>
                <c:pt idx="3028" formatCode="General">
                  <c:v>3.028</c:v>
                </c:pt>
                <c:pt idx="3029" formatCode="General">
                  <c:v>3.0289999999999999</c:v>
                </c:pt>
                <c:pt idx="3030" formatCode="General">
                  <c:v>3.03</c:v>
                </c:pt>
                <c:pt idx="3031" formatCode="General">
                  <c:v>3.0310000000000001</c:v>
                </c:pt>
                <c:pt idx="3032" formatCode="General">
                  <c:v>3.032</c:v>
                </c:pt>
                <c:pt idx="3033" formatCode="General">
                  <c:v>3.0329999999999999</c:v>
                </c:pt>
                <c:pt idx="3034" formatCode="General">
                  <c:v>3.0339999999999998</c:v>
                </c:pt>
                <c:pt idx="3035" formatCode="General">
                  <c:v>3.0350000000000001</c:v>
                </c:pt>
                <c:pt idx="3036" formatCode="General">
                  <c:v>3.036</c:v>
                </c:pt>
                <c:pt idx="3037" formatCode="General">
                  <c:v>3.0369999999999999</c:v>
                </c:pt>
                <c:pt idx="3038" formatCode="General">
                  <c:v>3.0379999999999998</c:v>
                </c:pt>
                <c:pt idx="3039" formatCode="General">
                  <c:v>3.0390000000000001</c:v>
                </c:pt>
                <c:pt idx="3040" formatCode="General">
                  <c:v>3.04</c:v>
                </c:pt>
                <c:pt idx="3041" formatCode="General">
                  <c:v>3.0409999999999999</c:v>
                </c:pt>
                <c:pt idx="3042" formatCode="General">
                  <c:v>3.0419999999999998</c:v>
                </c:pt>
                <c:pt idx="3043" formatCode="General">
                  <c:v>3.0430000000000001</c:v>
                </c:pt>
                <c:pt idx="3044" formatCode="General">
                  <c:v>3.044</c:v>
                </c:pt>
                <c:pt idx="3045" formatCode="General">
                  <c:v>3.0449999999999999</c:v>
                </c:pt>
                <c:pt idx="3046" formatCode="General">
                  <c:v>3.0459999999999998</c:v>
                </c:pt>
                <c:pt idx="3047" formatCode="General">
                  <c:v>3.0470000000000002</c:v>
                </c:pt>
                <c:pt idx="3048" formatCode="General">
                  <c:v>3.048</c:v>
                </c:pt>
                <c:pt idx="3049" formatCode="General">
                  <c:v>3.0489999999999999</c:v>
                </c:pt>
                <c:pt idx="3050" formatCode="General">
                  <c:v>3.05</c:v>
                </c:pt>
                <c:pt idx="3051" formatCode="General">
                  <c:v>3.0510000000000002</c:v>
                </c:pt>
                <c:pt idx="3052" formatCode="General">
                  <c:v>3.052</c:v>
                </c:pt>
                <c:pt idx="3053" formatCode="General">
                  <c:v>3.0529999999999999</c:v>
                </c:pt>
                <c:pt idx="3054" formatCode="General">
                  <c:v>3.0539999999999998</c:v>
                </c:pt>
                <c:pt idx="3055" formatCode="General">
                  <c:v>3.0550000000000002</c:v>
                </c:pt>
                <c:pt idx="3056" formatCode="General">
                  <c:v>3.056</c:v>
                </c:pt>
                <c:pt idx="3057" formatCode="General">
                  <c:v>3.0569999999999999</c:v>
                </c:pt>
                <c:pt idx="3058" formatCode="General">
                  <c:v>3.0579999999999998</c:v>
                </c:pt>
                <c:pt idx="3059" formatCode="General">
                  <c:v>3.0590000000000002</c:v>
                </c:pt>
                <c:pt idx="3060" formatCode="General">
                  <c:v>3.06</c:v>
                </c:pt>
                <c:pt idx="3061" formatCode="General">
                  <c:v>3.0609999999999999</c:v>
                </c:pt>
                <c:pt idx="3062" formatCode="General">
                  <c:v>3.0619999999999998</c:v>
                </c:pt>
                <c:pt idx="3063" formatCode="General">
                  <c:v>3.0630000000000002</c:v>
                </c:pt>
                <c:pt idx="3064" formatCode="General">
                  <c:v>3.0640000000000001</c:v>
                </c:pt>
                <c:pt idx="3065" formatCode="General">
                  <c:v>3.0649999999999999</c:v>
                </c:pt>
                <c:pt idx="3066" formatCode="General">
                  <c:v>3.0659999999999998</c:v>
                </c:pt>
                <c:pt idx="3067" formatCode="General">
                  <c:v>3.0670000000000002</c:v>
                </c:pt>
                <c:pt idx="3068" formatCode="General">
                  <c:v>3.0680000000000001</c:v>
                </c:pt>
                <c:pt idx="3069" formatCode="General">
                  <c:v>3.069</c:v>
                </c:pt>
                <c:pt idx="3070" formatCode="General">
                  <c:v>3.07</c:v>
                </c:pt>
                <c:pt idx="3071" formatCode="General">
                  <c:v>3.0710000000000002</c:v>
                </c:pt>
                <c:pt idx="3072" formatCode="General">
                  <c:v>3.0720000000000001</c:v>
                </c:pt>
                <c:pt idx="3073" formatCode="General">
                  <c:v>3.073</c:v>
                </c:pt>
                <c:pt idx="3074" formatCode="General">
                  <c:v>3.0739999999999998</c:v>
                </c:pt>
                <c:pt idx="3075" formatCode="General">
                  <c:v>3.0750000000000002</c:v>
                </c:pt>
                <c:pt idx="3076" formatCode="General">
                  <c:v>3.0760000000000001</c:v>
                </c:pt>
                <c:pt idx="3077" formatCode="General">
                  <c:v>3.077</c:v>
                </c:pt>
                <c:pt idx="3078" formatCode="General">
                  <c:v>3.0779999999999998</c:v>
                </c:pt>
                <c:pt idx="3079" formatCode="General">
                  <c:v>3.0790000000000002</c:v>
                </c:pt>
                <c:pt idx="3080" formatCode="General">
                  <c:v>3.08</c:v>
                </c:pt>
                <c:pt idx="3081" formatCode="General">
                  <c:v>3.081</c:v>
                </c:pt>
                <c:pt idx="3082" formatCode="General">
                  <c:v>3.0819999999999999</c:v>
                </c:pt>
                <c:pt idx="3083" formatCode="General">
                  <c:v>3.0830000000000002</c:v>
                </c:pt>
                <c:pt idx="3084" formatCode="General">
                  <c:v>3.0840000000000001</c:v>
                </c:pt>
                <c:pt idx="3085" formatCode="General">
                  <c:v>3.085</c:v>
                </c:pt>
                <c:pt idx="3086" formatCode="General">
                  <c:v>3.0859999999999999</c:v>
                </c:pt>
                <c:pt idx="3087" formatCode="General">
                  <c:v>3.0870000000000002</c:v>
                </c:pt>
                <c:pt idx="3088" formatCode="General">
                  <c:v>3.0880000000000001</c:v>
                </c:pt>
                <c:pt idx="3089" formatCode="General">
                  <c:v>3.089</c:v>
                </c:pt>
                <c:pt idx="3090" formatCode="General">
                  <c:v>3.09</c:v>
                </c:pt>
                <c:pt idx="3091" formatCode="General">
                  <c:v>3.0910000000000002</c:v>
                </c:pt>
                <c:pt idx="3092" formatCode="General">
                  <c:v>3.0920000000000001</c:v>
                </c:pt>
                <c:pt idx="3093" formatCode="General">
                  <c:v>3.093</c:v>
                </c:pt>
                <c:pt idx="3094" formatCode="General">
                  <c:v>3.0939999999999999</c:v>
                </c:pt>
                <c:pt idx="3095" formatCode="General">
                  <c:v>3.0950000000000002</c:v>
                </c:pt>
                <c:pt idx="3096" formatCode="General">
                  <c:v>3.0960000000000001</c:v>
                </c:pt>
                <c:pt idx="3097" formatCode="General">
                  <c:v>3.097</c:v>
                </c:pt>
                <c:pt idx="3098" formatCode="General">
                  <c:v>3.0979999999999999</c:v>
                </c:pt>
                <c:pt idx="3099" formatCode="General">
                  <c:v>3.0990000000000002</c:v>
                </c:pt>
                <c:pt idx="3100" formatCode="General">
                  <c:v>3.1</c:v>
                </c:pt>
                <c:pt idx="3101" formatCode="General">
                  <c:v>3.101</c:v>
                </c:pt>
                <c:pt idx="3102" formatCode="General">
                  <c:v>3.1019999999999999</c:v>
                </c:pt>
                <c:pt idx="3103" formatCode="General">
                  <c:v>3.1030000000000002</c:v>
                </c:pt>
                <c:pt idx="3104" formatCode="General">
                  <c:v>3.1040000000000001</c:v>
                </c:pt>
                <c:pt idx="3105" formatCode="General">
                  <c:v>3.105</c:v>
                </c:pt>
                <c:pt idx="3106" formatCode="General">
                  <c:v>3.1059999999999999</c:v>
                </c:pt>
                <c:pt idx="3107" formatCode="General">
                  <c:v>3.1070000000000002</c:v>
                </c:pt>
                <c:pt idx="3108" formatCode="General">
                  <c:v>3.1080000000000001</c:v>
                </c:pt>
                <c:pt idx="3109" formatCode="General">
                  <c:v>3.109</c:v>
                </c:pt>
                <c:pt idx="3110" formatCode="General">
                  <c:v>3.11</c:v>
                </c:pt>
                <c:pt idx="3111" formatCode="General">
                  <c:v>3.1110000000000002</c:v>
                </c:pt>
                <c:pt idx="3112" formatCode="General">
                  <c:v>3.1120000000000001</c:v>
                </c:pt>
                <c:pt idx="3113" formatCode="General">
                  <c:v>3.113</c:v>
                </c:pt>
                <c:pt idx="3114" formatCode="General">
                  <c:v>3.1139999999999999</c:v>
                </c:pt>
                <c:pt idx="3115" formatCode="General">
                  <c:v>3.1150000000000002</c:v>
                </c:pt>
                <c:pt idx="3116" formatCode="General">
                  <c:v>3.1160000000000001</c:v>
                </c:pt>
                <c:pt idx="3117" formatCode="General">
                  <c:v>3.117</c:v>
                </c:pt>
                <c:pt idx="3118" formatCode="General">
                  <c:v>3.1179999999999999</c:v>
                </c:pt>
                <c:pt idx="3119" formatCode="General">
                  <c:v>3.1190000000000002</c:v>
                </c:pt>
                <c:pt idx="3120" formatCode="General">
                  <c:v>3.12</c:v>
                </c:pt>
                <c:pt idx="3121" formatCode="General">
                  <c:v>3.121</c:v>
                </c:pt>
                <c:pt idx="3122" formatCode="General">
                  <c:v>3.1219999999999999</c:v>
                </c:pt>
                <c:pt idx="3123" formatCode="General">
                  <c:v>3.1230000000000002</c:v>
                </c:pt>
                <c:pt idx="3124" formatCode="General">
                  <c:v>3.1240000000000001</c:v>
                </c:pt>
                <c:pt idx="3125" formatCode="General">
                  <c:v>3.125</c:v>
                </c:pt>
                <c:pt idx="3126" formatCode="General">
                  <c:v>3.1259999999999999</c:v>
                </c:pt>
                <c:pt idx="3127" formatCode="General">
                  <c:v>3.1269999999999998</c:v>
                </c:pt>
                <c:pt idx="3128" formatCode="General">
                  <c:v>3.1280000000000001</c:v>
                </c:pt>
                <c:pt idx="3129" formatCode="General">
                  <c:v>3.129</c:v>
                </c:pt>
                <c:pt idx="3130" formatCode="General">
                  <c:v>3.13</c:v>
                </c:pt>
                <c:pt idx="3131" formatCode="General">
                  <c:v>3.1309999999999998</c:v>
                </c:pt>
                <c:pt idx="3132" formatCode="General">
                  <c:v>3.1320000000000001</c:v>
                </c:pt>
                <c:pt idx="3133" formatCode="General">
                  <c:v>3.133</c:v>
                </c:pt>
                <c:pt idx="3134" formatCode="General">
                  <c:v>3.1339999999999999</c:v>
                </c:pt>
                <c:pt idx="3135" formatCode="General">
                  <c:v>3.1349999999999998</c:v>
                </c:pt>
                <c:pt idx="3136" formatCode="General">
                  <c:v>3.1360000000000001</c:v>
                </c:pt>
                <c:pt idx="3137" formatCode="General">
                  <c:v>3.137</c:v>
                </c:pt>
                <c:pt idx="3138" formatCode="General">
                  <c:v>3.1379999999999999</c:v>
                </c:pt>
                <c:pt idx="3139" formatCode="General">
                  <c:v>3.1389999999999998</c:v>
                </c:pt>
                <c:pt idx="3140" formatCode="General">
                  <c:v>3.14</c:v>
                </c:pt>
                <c:pt idx="3141" formatCode="General">
                  <c:v>3.141</c:v>
                </c:pt>
                <c:pt idx="3142" formatCode="General">
                  <c:v>3.1419999999999999</c:v>
                </c:pt>
                <c:pt idx="3143" formatCode="General">
                  <c:v>3.1429999999999998</c:v>
                </c:pt>
                <c:pt idx="3144" formatCode="General">
                  <c:v>3.1440000000000001</c:v>
                </c:pt>
                <c:pt idx="3145" formatCode="General">
                  <c:v>3.145</c:v>
                </c:pt>
                <c:pt idx="3146" formatCode="General">
                  <c:v>3.1459999999999999</c:v>
                </c:pt>
                <c:pt idx="3147" formatCode="General">
                  <c:v>3.1469999999999998</c:v>
                </c:pt>
                <c:pt idx="3148" formatCode="General">
                  <c:v>3.1480000000000001</c:v>
                </c:pt>
                <c:pt idx="3149" formatCode="General">
                  <c:v>3.149</c:v>
                </c:pt>
                <c:pt idx="3150" formatCode="General">
                  <c:v>3.15</c:v>
                </c:pt>
                <c:pt idx="3151" formatCode="General">
                  <c:v>3.1509999999999998</c:v>
                </c:pt>
                <c:pt idx="3152" formatCode="General">
                  <c:v>3.1520000000000001</c:v>
                </c:pt>
                <c:pt idx="3153" formatCode="General">
                  <c:v>3.153</c:v>
                </c:pt>
                <c:pt idx="3154" formatCode="General">
                  <c:v>3.1539999999999999</c:v>
                </c:pt>
                <c:pt idx="3155" formatCode="General">
                  <c:v>3.1549999999999998</c:v>
                </c:pt>
                <c:pt idx="3156" formatCode="General">
                  <c:v>3.1560000000000001</c:v>
                </c:pt>
                <c:pt idx="3157" formatCode="General">
                  <c:v>3.157</c:v>
                </c:pt>
                <c:pt idx="3158" formatCode="General">
                  <c:v>3.1579999999999999</c:v>
                </c:pt>
                <c:pt idx="3159" formatCode="General">
                  <c:v>3.1589999999999998</c:v>
                </c:pt>
                <c:pt idx="3160" formatCode="General">
                  <c:v>3.16</c:v>
                </c:pt>
                <c:pt idx="3161" formatCode="General">
                  <c:v>3.161</c:v>
                </c:pt>
                <c:pt idx="3162" formatCode="General">
                  <c:v>3.1619999999999999</c:v>
                </c:pt>
                <c:pt idx="3163" formatCode="General">
                  <c:v>3.1629999999999998</c:v>
                </c:pt>
                <c:pt idx="3164" formatCode="General">
                  <c:v>3.1640000000000001</c:v>
                </c:pt>
                <c:pt idx="3165" formatCode="General">
                  <c:v>3.165</c:v>
                </c:pt>
                <c:pt idx="3166" formatCode="General">
                  <c:v>3.1659999999999999</c:v>
                </c:pt>
                <c:pt idx="3167" formatCode="General">
                  <c:v>3.1669999999999998</c:v>
                </c:pt>
                <c:pt idx="3168" formatCode="General">
                  <c:v>3.1680000000000001</c:v>
                </c:pt>
                <c:pt idx="3169" formatCode="General">
                  <c:v>3.169</c:v>
                </c:pt>
                <c:pt idx="3170" formatCode="General">
                  <c:v>3.17</c:v>
                </c:pt>
                <c:pt idx="3171" formatCode="General">
                  <c:v>3.1709999999999998</c:v>
                </c:pt>
                <c:pt idx="3172" formatCode="General">
                  <c:v>3.1720000000000002</c:v>
                </c:pt>
                <c:pt idx="3173" formatCode="General">
                  <c:v>3.173</c:v>
                </c:pt>
                <c:pt idx="3174" formatCode="General">
                  <c:v>3.1739999999999999</c:v>
                </c:pt>
                <c:pt idx="3175" formatCode="General">
                  <c:v>3.1749999999999998</c:v>
                </c:pt>
                <c:pt idx="3176" formatCode="General">
                  <c:v>3.1760000000000002</c:v>
                </c:pt>
                <c:pt idx="3177" formatCode="General">
                  <c:v>3.177</c:v>
                </c:pt>
                <c:pt idx="3178" formatCode="General">
                  <c:v>3.1779999999999999</c:v>
                </c:pt>
                <c:pt idx="3179" formatCode="General">
                  <c:v>3.1789999999999998</c:v>
                </c:pt>
                <c:pt idx="3180" formatCode="General">
                  <c:v>3.18</c:v>
                </c:pt>
                <c:pt idx="3181" formatCode="General">
                  <c:v>3.181</c:v>
                </c:pt>
                <c:pt idx="3182" formatCode="General">
                  <c:v>3.1819999999999999</c:v>
                </c:pt>
                <c:pt idx="3183" formatCode="General">
                  <c:v>3.1829999999999998</c:v>
                </c:pt>
                <c:pt idx="3184" formatCode="General">
                  <c:v>3.1840000000000002</c:v>
                </c:pt>
                <c:pt idx="3185" formatCode="General">
                  <c:v>3.1850000000000001</c:v>
                </c:pt>
                <c:pt idx="3186" formatCode="General">
                  <c:v>3.1859999999999999</c:v>
                </c:pt>
                <c:pt idx="3187" formatCode="General">
                  <c:v>3.1869999999999998</c:v>
                </c:pt>
                <c:pt idx="3188" formatCode="General">
                  <c:v>3.1880000000000002</c:v>
                </c:pt>
                <c:pt idx="3189" formatCode="General">
                  <c:v>3.1890000000000001</c:v>
                </c:pt>
                <c:pt idx="3190" formatCode="General">
                  <c:v>3.19</c:v>
                </c:pt>
                <c:pt idx="3191" formatCode="General">
                  <c:v>3.1909999999999998</c:v>
                </c:pt>
                <c:pt idx="3192" formatCode="General">
                  <c:v>3.1920000000000002</c:v>
                </c:pt>
                <c:pt idx="3193" formatCode="General">
                  <c:v>3.1930000000000001</c:v>
                </c:pt>
                <c:pt idx="3194" formatCode="General">
                  <c:v>3.194</c:v>
                </c:pt>
                <c:pt idx="3195" formatCode="General">
                  <c:v>3.1949999999999998</c:v>
                </c:pt>
                <c:pt idx="3196" formatCode="General">
                  <c:v>3.1960000000000002</c:v>
                </c:pt>
                <c:pt idx="3197" formatCode="General">
                  <c:v>3.1970000000000001</c:v>
                </c:pt>
                <c:pt idx="3198" formatCode="General">
                  <c:v>3.198</c:v>
                </c:pt>
                <c:pt idx="3199" formatCode="General">
                  <c:v>3.1989999999999998</c:v>
                </c:pt>
                <c:pt idx="3200" formatCode="General">
                  <c:v>3.2</c:v>
                </c:pt>
                <c:pt idx="3201" formatCode="General">
                  <c:v>3.2010000000000001</c:v>
                </c:pt>
                <c:pt idx="3202" formatCode="General">
                  <c:v>3.202</c:v>
                </c:pt>
                <c:pt idx="3203" formatCode="General">
                  <c:v>3.2029999999999998</c:v>
                </c:pt>
                <c:pt idx="3204" formatCode="General">
                  <c:v>3.2040000000000002</c:v>
                </c:pt>
                <c:pt idx="3205" formatCode="General">
                  <c:v>3.2050000000000001</c:v>
                </c:pt>
                <c:pt idx="3206" formatCode="General">
                  <c:v>3.206</c:v>
                </c:pt>
                <c:pt idx="3207" formatCode="General">
                  <c:v>3.2069999999999999</c:v>
                </c:pt>
                <c:pt idx="3208" formatCode="General">
                  <c:v>3.2080000000000002</c:v>
                </c:pt>
                <c:pt idx="3209" formatCode="General">
                  <c:v>3.2090000000000001</c:v>
                </c:pt>
                <c:pt idx="3210" formatCode="General">
                  <c:v>3.21</c:v>
                </c:pt>
                <c:pt idx="3211" formatCode="General">
                  <c:v>3.2109999999999999</c:v>
                </c:pt>
                <c:pt idx="3212" formatCode="General">
                  <c:v>3.2120000000000002</c:v>
                </c:pt>
                <c:pt idx="3213" formatCode="General">
                  <c:v>3.2130000000000001</c:v>
                </c:pt>
                <c:pt idx="3214" formatCode="General">
                  <c:v>3.214</c:v>
                </c:pt>
                <c:pt idx="3215" formatCode="General">
                  <c:v>3.2149999999999999</c:v>
                </c:pt>
                <c:pt idx="3216" formatCode="General">
                  <c:v>3.2160000000000002</c:v>
                </c:pt>
                <c:pt idx="3217" formatCode="General">
                  <c:v>3.2170000000000001</c:v>
                </c:pt>
                <c:pt idx="3218" formatCode="General">
                  <c:v>3.218</c:v>
                </c:pt>
                <c:pt idx="3219" formatCode="General">
                  <c:v>3.2189999999999999</c:v>
                </c:pt>
                <c:pt idx="3220" formatCode="General">
                  <c:v>3.22</c:v>
                </c:pt>
                <c:pt idx="3221" formatCode="General">
                  <c:v>3.2210000000000001</c:v>
                </c:pt>
                <c:pt idx="3222" formatCode="General">
                  <c:v>3.222</c:v>
                </c:pt>
                <c:pt idx="3223" formatCode="General">
                  <c:v>3.2229999999999999</c:v>
                </c:pt>
                <c:pt idx="3224" formatCode="General">
                  <c:v>3.2240000000000002</c:v>
                </c:pt>
                <c:pt idx="3225" formatCode="General">
                  <c:v>3.2250000000000001</c:v>
                </c:pt>
                <c:pt idx="3226" formatCode="General">
                  <c:v>3.226</c:v>
                </c:pt>
                <c:pt idx="3227" formatCode="General">
                  <c:v>3.2269999999999999</c:v>
                </c:pt>
                <c:pt idx="3228" formatCode="General">
                  <c:v>3.2280000000000002</c:v>
                </c:pt>
                <c:pt idx="3229" formatCode="General">
                  <c:v>3.2290000000000001</c:v>
                </c:pt>
                <c:pt idx="3230" formatCode="General">
                  <c:v>3.23</c:v>
                </c:pt>
                <c:pt idx="3231" formatCode="General">
                  <c:v>3.2309999999999999</c:v>
                </c:pt>
                <c:pt idx="3232" formatCode="General">
                  <c:v>3.2320000000000002</c:v>
                </c:pt>
                <c:pt idx="3233" formatCode="General">
                  <c:v>3.2330000000000001</c:v>
                </c:pt>
                <c:pt idx="3234" formatCode="General">
                  <c:v>3.234</c:v>
                </c:pt>
                <c:pt idx="3235" formatCode="General">
                  <c:v>3.2349999999999999</c:v>
                </c:pt>
                <c:pt idx="3236" formatCode="General">
                  <c:v>3.2360000000000002</c:v>
                </c:pt>
                <c:pt idx="3237" formatCode="General">
                  <c:v>3.2370000000000001</c:v>
                </c:pt>
                <c:pt idx="3238" formatCode="General">
                  <c:v>3.238</c:v>
                </c:pt>
                <c:pt idx="3239" formatCode="General">
                  <c:v>3.2389999999999999</c:v>
                </c:pt>
                <c:pt idx="3240" formatCode="General">
                  <c:v>3.24</c:v>
                </c:pt>
                <c:pt idx="3241" formatCode="General">
                  <c:v>3.2410000000000001</c:v>
                </c:pt>
                <c:pt idx="3242" formatCode="General">
                  <c:v>3.242</c:v>
                </c:pt>
                <c:pt idx="3243" formatCode="General">
                  <c:v>3.2429999999999999</c:v>
                </c:pt>
                <c:pt idx="3244" formatCode="General">
                  <c:v>3.2440000000000002</c:v>
                </c:pt>
                <c:pt idx="3245" formatCode="General">
                  <c:v>3.2450000000000001</c:v>
                </c:pt>
                <c:pt idx="3246" formatCode="General">
                  <c:v>3.246</c:v>
                </c:pt>
                <c:pt idx="3247" formatCode="General">
                  <c:v>3.2469999999999999</c:v>
                </c:pt>
                <c:pt idx="3248" formatCode="General">
                  <c:v>3.2480000000000002</c:v>
                </c:pt>
                <c:pt idx="3249" formatCode="General">
                  <c:v>3.2490000000000001</c:v>
                </c:pt>
                <c:pt idx="3250" formatCode="General">
                  <c:v>3.25</c:v>
                </c:pt>
                <c:pt idx="3251" formatCode="General">
                  <c:v>3.2509999999999999</c:v>
                </c:pt>
                <c:pt idx="3252" formatCode="General">
                  <c:v>3.2519999999999998</c:v>
                </c:pt>
                <c:pt idx="3253" formatCode="General">
                  <c:v>3.2530000000000001</c:v>
                </c:pt>
                <c:pt idx="3254" formatCode="General">
                  <c:v>3.254</c:v>
                </c:pt>
                <c:pt idx="3255" formatCode="General">
                  <c:v>3.2549999999999999</c:v>
                </c:pt>
                <c:pt idx="3256" formatCode="General">
                  <c:v>3.2559999999999998</c:v>
                </c:pt>
                <c:pt idx="3257" formatCode="General">
                  <c:v>3.2570000000000001</c:v>
                </c:pt>
                <c:pt idx="3258" formatCode="General">
                  <c:v>3.258</c:v>
                </c:pt>
                <c:pt idx="3259" formatCode="General">
                  <c:v>3.2589999999999999</c:v>
                </c:pt>
                <c:pt idx="3260" formatCode="General">
                  <c:v>3.26</c:v>
                </c:pt>
                <c:pt idx="3261" formatCode="General">
                  <c:v>3.2610000000000001</c:v>
                </c:pt>
                <c:pt idx="3262" formatCode="General">
                  <c:v>3.262</c:v>
                </c:pt>
                <c:pt idx="3263" formatCode="General">
                  <c:v>3.2629999999999999</c:v>
                </c:pt>
                <c:pt idx="3264" formatCode="General">
                  <c:v>3.2639999999999998</c:v>
                </c:pt>
                <c:pt idx="3265" formatCode="General">
                  <c:v>3.2650000000000001</c:v>
                </c:pt>
                <c:pt idx="3266" formatCode="General">
                  <c:v>3.266</c:v>
                </c:pt>
                <c:pt idx="3267" formatCode="General">
                  <c:v>3.2669999999999999</c:v>
                </c:pt>
                <c:pt idx="3268" formatCode="General">
                  <c:v>3.2679999999999998</c:v>
                </c:pt>
                <c:pt idx="3269" formatCode="General">
                  <c:v>3.2690000000000001</c:v>
                </c:pt>
                <c:pt idx="3270" formatCode="General">
                  <c:v>3.27</c:v>
                </c:pt>
                <c:pt idx="3271" formatCode="General">
                  <c:v>3.2709999999999999</c:v>
                </c:pt>
                <c:pt idx="3272" formatCode="General">
                  <c:v>3.2719999999999998</c:v>
                </c:pt>
                <c:pt idx="3273" formatCode="General">
                  <c:v>3.2730000000000001</c:v>
                </c:pt>
                <c:pt idx="3274" formatCode="General">
                  <c:v>3.274</c:v>
                </c:pt>
                <c:pt idx="3275" formatCode="General">
                  <c:v>3.2749999999999999</c:v>
                </c:pt>
                <c:pt idx="3276" formatCode="General">
                  <c:v>3.2759999999999998</c:v>
                </c:pt>
                <c:pt idx="3277" formatCode="General">
                  <c:v>3.2770000000000001</c:v>
                </c:pt>
                <c:pt idx="3278" formatCode="General">
                  <c:v>3.278</c:v>
                </c:pt>
                <c:pt idx="3279" formatCode="General">
                  <c:v>3.2789999999999999</c:v>
                </c:pt>
                <c:pt idx="3280" formatCode="General">
                  <c:v>3.28</c:v>
                </c:pt>
                <c:pt idx="3281" formatCode="General">
                  <c:v>3.2810000000000001</c:v>
                </c:pt>
                <c:pt idx="3282" formatCode="General">
                  <c:v>3.282</c:v>
                </c:pt>
                <c:pt idx="3283" formatCode="General">
                  <c:v>3.2829999999999999</c:v>
                </c:pt>
                <c:pt idx="3284" formatCode="General">
                  <c:v>3.2839999999999998</c:v>
                </c:pt>
                <c:pt idx="3285" formatCode="General">
                  <c:v>3.2850000000000001</c:v>
                </c:pt>
                <c:pt idx="3286" formatCode="General">
                  <c:v>3.286</c:v>
                </c:pt>
                <c:pt idx="3287" formatCode="General">
                  <c:v>3.2869999999999999</c:v>
                </c:pt>
                <c:pt idx="3288" formatCode="General">
                  <c:v>3.2879999999999998</c:v>
                </c:pt>
                <c:pt idx="3289" formatCode="General">
                  <c:v>3.2890000000000001</c:v>
                </c:pt>
                <c:pt idx="3290" formatCode="General">
                  <c:v>3.29</c:v>
                </c:pt>
                <c:pt idx="3291" formatCode="General">
                  <c:v>3.2909999999999999</c:v>
                </c:pt>
                <c:pt idx="3292" formatCode="General">
                  <c:v>3.2919999999999998</c:v>
                </c:pt>
                <c:pt idx="3293" formatCode="General">
                  <c:v>3.2930000000000001</c:v>
                </c:pt>
                <c:pt idx="3294" formatCode="General">
                  <c:v>3.294</c:v>
                </c:pt>
                <c:pt idx="3295" formatCode="General">
                  <c:v>3.2949999999999999</c:v>
                </c:pt>
                <c:pt idx="3296" formatCode="General">
                  <c:v>3.2959999999999998</c:v>
                </c:pt>
                <c:pt idx="3297" formatCode="General">
                  <c:v>3.2970000000000002</c:v>
                </c:pt>
                <c:pt idx="3298" formatCode="General">
                  <c:v>3.298</c:v>
                </c:pt>
                <c:pt idx="3299" formatCode="General">
                  <c:v>3.2989999999999999</c:v>
                </c:pt>
                <c:pt idx="3300" formatCode="General">
                  <c:v>3.3</c:v>
                </c:pt>
                <c:pt idx="3301" formatCode="General">
                  <c:v>3.3010000000000002</c:v>
                </c:pt>
                <c:pt idx="3302" formatCode="General">
                  <c:v>3.302</c:v>
                </c:pt>
                <c:pt idx="3303" formatCode="General">
                  <c:v>3.3029999999999999</c:v>
                </c:pt>
                <c:pt idx="3304" formatCode="General">
                  <c:v>3.3039999999999998</c:v>
                </c:pt>
                <c:pt idx="3305" formatCode="General">
                  <c:v>3.3050000000000002</c:v>
                </c:pt>
                <c:pt idx="3306" formatCode="General">
                  <c:v>3.306</c:v>
                </c:pt>
                <c:pt idx="3307" formatCode="General">
                  <c:v>3.3069999999999999</c:v>
                </c:pt>
                <c:pt idx="3308" formatCode="General">
                  <c:v>3.3079999999999998</c:v>
                </c:pt>
                <c:pt idx="3309" formatCode="General">
                  <c:v>3.3090000000000002</c:v>
                </c:pt>
                <c:pt idx="3310" formatCode="General">
                  <c:v>3.31</c:v>
                </c:pt>
                <c:pt idx="3311" formatCode="General">
                  <c:v>3.3109999999999999</c:v>
                </c:pt>
                <c:pt idx="3312" formatCode="General">
                  <c:v>3.3119999999999998</c:v>
                </c:pt>
                <c:pt idx="3313" formatCode="General">
                  <c:v>3.3130000000000002</c:v>
                </c:pt>
                <c:pt idx="3314" formatCode="General">
                  <c:v>3.3140000000000001</c:v>
                </c:pt>
                <c:pt idx="3315" formatCode="General">
                  <c:v>3.3149999999999999</c:v>
                </c:pt>
                <c:pt idx="3316" formatCode="General">
                  <c:v>3.3159999999999998</c:v>
                </c:pt>
                <c:pt idx="3317" formatCode="General">
                  <c:v>3.3170000000000002</c:v>
                </c:pt>
                <c:pt idx="3318" formatCode="General">
                  <c:v>3.3180000000000001</c:v>
                </c:pt>
                <c:pt idx="3319" formatCode="General">
                  <c:v>3.319</c:v>
                </c:pt>
                <c:pt idx="3320" formatCode="General">
                  <c:v>3.32</c:v>
                </c:pt>
                <c:pt idx="3321" formatCode="General">
                  <c:v>3.3210000000000002</c:v>
                </c:pt>
                <c:pt idx="3322" formatCode="General">
                  <c:v>3.3220000000000001</c:v>
                </c:pt>
                <c:pt idx="3323" formatCode="General">
                  <c:v>3.323</c:v>
                </c:pt>
                <c:pt idx="3324" formatCode="General">
                  <c:v>3.3239999999999998</c:v>
                </c:pt>
                <c:pt idx="3325" formatCode="General">
                  <c:v>3.3250000000000002</c:v>
                </c:pt>
                <c:pt idx="3326" formatCode="General">
                  <c:v>3.3260000000000001</c:v>
                </c:pt>
                <c:pt idx="3327" formatCode="General">
                  <c:v>3.327</c:v>
                </c:pt>
                <c:pt idx="3328" formatCode="General">
                  <c:v>3.3279999999999998</c:v>
                </c:pt>
                <c:pt idx="3329" formatCode="General">
                  <c:v>3.3290000000000002</c:v>
                </c:pt>
                <c:pt idx="3330" formatCode="General">
                  <c:v>3.33</c:v>
                </c:pt>
                <c:pt idx="3331" formatCode="General">
                  <c:v>3.331</c:v>
                </c:pt>
                <c:pt idx="3332" formatCode="General">
                  <c:v>3.3319999999999999</c:v>
                </c:pt>
                <c:pt idx="3333" formatCode="General">
                  <c:v>3.3330000000000002</c:v>
                </c:pt>
                <c:pt idx="3334" formatCode="General">
                  <c:v>3.3340000000000001</c:v>
                </c:pt>
                <c:pt idx="3335" formatCode="General">
                  <c:v>3.335</c:v>
                </c:pt>
                <c:pt idx="3336" formatCode="General">
                  <c:v>3.3359999999999999</c:v>
                </c:pt>
                <c:pt idx="3337" formatCode="General">
                  <c:v>3.3370000000000002</c:v>
                </c:pt>
                <c:pt idx="3338" formatCode="General">
                  <c:v>3.3380000000000001</c:v>
                </c:pt>
                <c:pt idx="3339" formatCode="General">
                  <c:v>3.339</c:v>
                </c:pt>
                <c:pt idx="3340" formatCode="General">
                  <c:v>3.34</c:v>
                </c:pt>
                <c:pt idx="3341" formatCode="General">
                  <c:v>3.3410000000000002</c:v>
                </c:pt>
                <c:pt idx="3342" formatCode="General">
                  <c:v>3.3420000000000001</c:v>
                </c:pt>
                <c:pt idx="3343" formatCode="General">
                  <c:v>3.343</c:v>
                </c:pt>
                <c:pt idx="3344" formatCode="General">
                  <c:v>3.3439999999999999</c:v>
                </c:pt>
                <c:pt idx="3345" formatCode="General">
                  <c:v>3.3450000000000002</c:v>
                </c:pt>
                <c:pt idx="3346" formatCode="General">
                  <c:v>3.3460000000000001</c:v>
                </c:pt>
                <c:pt idx="3347" formatCode="General">
                  <c:v>3.347</c:v>
                </c:pt>
                <c:pt idx="3348" formatCode="General">
                  <c:v>3.3479999999999999</c:v>
                </c:pt>
                <c:pt idx="3349" formatCode="General">
                  <c:v>3.3490000000000002</c:v>
                </c:pt>
                <c:pt idx="3350" formatCode="General">
                  <c:v>3.35</c:v>
                </c:pt>
                <c:pt idx="3351" formatCode="General">
                  <c:v>3.351</c:v>
                </c:pt>
                <c:pt idx="3352" formatCode="General">
                  <c:v>3.3519999999999999</c:v>
                </c:pt>
                <c:pt idx="3353" formatCode="General">
                  <c:v>3.3530000000000002</c:v>
                </c:pt>
                <c:pt idx="3354" formatCode="General">
                  <c:v>3.3540000000000001</c:v>
                </c:pt>
                <c:pt idx="3355" formatCode="General">
                  <c:v>3.355</c:v>
                </c:pt>
                <c:pt idx="3356" formatCode="General">
                  <c:v>3.3559999999999999</c:v>
                </c:pt>
                <c:pt idx="3357" formatCode="General">
                  <c:v>3.3570000000000002</c:v>
                </c:pt>
                <c:pt idx="3358" formatCode="General">
                  <c:v>3.3580000000000001</c:v>
                </c:pt>
                <c:pt idx="3359" formatCode="General">
                  <c:v>3.359</c:v>
                </c:pt>
                <c:pt idx="3360" formatCode="General">
                  <c:v>3.36</c:v>
                </c:pt>
                <c:pt idx="3361" formatCode="General">
                  <c:v>3.3610000000000002</c:v>
                </c:pt>
                <c:pt idx="3362" formatCode="General">
                  <c:v>3.3620000000000001</c:v>
                </c:pt>
                <c:pt idx="3363" formatCode="General">
                  <c:v>3.363</c:v>
                </c:pt>
                <c:pt idx="3364" formatCode="General">
                  <c:v>3.3639999999999999</c:v>
                </c:pt>
                <c:pt idx="3365" formatCode="General">
                  <c:v>3.3650000000000002</c:v>
                </c:pt>
                <c:pt idx="3366" formatCode="General">
                  <c:v>3.3660000000000001</c:v>
                </c:pt>
                <c:pt idx="3367" formatCode="General">
                  <c:v>3.367</c:v>
                </c:pt>
                <c:pt idx="3368" formatCode="General">
                  <c:v>3.3679999999999999</c:v>
                </c:pt>
                <c:pt idx="3369" formatCode="General">
                  <c:v>3.3690000000000002</c:v>
                </c:pt>
                <c:pt idx="3370" formatCode="General">
                  <c:v>3.37</c:v>
                </c:pt>
                <c:pt idx="3371" formatCode="General">
                  <c:v>3.371</c:v>
                </c:pt>
                <c:pt idx="3372" formatCode="General">
                  <c:v>3.3719999999999999</c:v>
                </c:pt>
                <c:pt idx="3373" formatCode="General">
                  <c:v>3.3730000000000002</c:v>
                </c:pt>
                <c:pt idx="3374" formatCode="General">
                  <c:v>3.3740000000000001</c:v>
                </c:pt>
                <c:pt idx="3375" formatCode="General">
                  <c:v>3.375</c:v>
                </c:pt>
                <c:pt idx="3376" formatCode="General">
                  <c:v>3.3759999999999999</c:v>
                </c:pt>
                <c:pt idx="3377" formatCode="General">
                  <c:v>3.3769999999999998</c:v>
                </c:pt>
                <c:pt idx="3378" formatCode="General">
                  <c:v>3.3780000000000001</c:v>
                </c:pt>
                <c:pt idx="3379" formatCode="General">
                  <c:v>3.379</c:v>
                </c:pt>
                <c:pt idx="3380" formatCode="General">
                  <c:v>3.38</c:v>
                </c:pt>
                <c:pt idx="3381" formatCode="General">
                  <c:v>3.3809999999999998</c:v>
                </c:pt>
                <c:pt idx="3382" formatCode="General">
                  <c:v>3.3820000000000001</c:v>
                </c:pt>
                <c:pt idx="3383" formatCode="General">
                  <c:v>3.383</c:v>
                </c:pt>
                <c:pt idx="3384" formatCode="General">
                  <c:v>3.3839999999999999</c:v>
                </c:pt>
                <c:pt idx="3385" formatCode="General">
                  <c:v>3.3849999999999998</c:v>
                </c:pt>
                <c:pt idx="3386" formatCode="General">
                  <c:v>3.3860000000000001</c:v>
                </c:pt>
                <c:pt idx="3387" formatCode="General">
                  <c:v>3.387</c:v>
                </c:pt>
                <c:pt idx="3388" formatCode="General">
                  <c:v>3.3879999999999999</c:v>
                </c:pt>
                <c:pt idx="3389" formatCode="General">
                  <c:v>3.3889999999999998</c:v>
                </c:pt>
                <c:pt idx="3390" formatCode="General">
                  <c:v>3.39</c:v>
                </c:pt>
                <c:pt idx="3391" formatCode="General">
                  <c:v>3.391</c:v>
                </c:pt>
                <c:pt idx="3392" formatCode="General">
                  <c:v>3.3919999999999999</c:v>
                </c:pt>
                <c:pt idx="3393" formatCode="General">
                  <c:v>3.3929999999999998</c:v>
                </c:pt>
                <c:pt idx="3394" formatCode="General">
                  <c:v>3.3940000000000001</c:v>
                </c:pt>
                <c:pt idx="3395" formatCode="General">
                  <c:v>3.395</c:v>
                </c:pt>
                <c:pt idx="3396" formatCode="General">
                  <c:v>3.3959999999999999</c:v>
                </c:pt>
                <c:pt idx="3397" formatCode="General">
                  <c:v>3.3969999999999998</c:v>
                </c:pt>
                <c:pt idx="3398" formatCode="General">
                  <c:v>3.3980000000000001</c:v>
                </c:pt>
                <c:pt idx="3399" formatCode="General">
                  <c:v>3.399</c:v>
                </c:pt>
                <c:pt idx="3400" formatCode="General">
                  <c:v>3.4</c:v>
                </c:pt>
                <c:pt idx="3401" formatCode="General">
                  <c:v>3.4009999999999998</c:v>
                </c:pt>
                <c:pt idx="3402" formatCode="General">
                  <c:v>3.4020000000000001</c:v>
                </c:pt>
                <c:pt idx="3403" formatCode="General">
                  <c:v>3.403</c:v>
                </c:pt>
                <c:pt idx="3404" formatCode="General">
                  <c:v>3.4039999999999999</c:v>
                </c:pt>
                <c:pt idx="3405" formatCode="General">
                  <c:v>3.4049999999999998</c:v>
                </c:pt>
                <c:pt idx="3406" formatCode="General">
                  <c:v>3.4060000000000001</c:v>
                </c:pt>
                <c:pt idx="3407" formatCode="General">
                  <c:v>3.407</c:v>
                </c:pt>
                <c:pt idx="3408" formatCode="General">
                  <c:v>3.4079999999999999</c:v>
                </c:pt>
                <c:pt idx="3409" formatCode="General">
                  <c:v>3.4089999999999998</c:v>
                </c:pt>
                <c:pt idx="3410" formatCode="General">
                  <c:v>3.41</c:v>
                </c:pt>
                <c:pt idx="3411" formatCode="General">
                  <c:v>3.411</c:v>
                </c:pt>
                <c:pt idx="3412" formatCode="General">
                  <c:v>3.4119999999999999</c:v>
                </c:pt>
                <c:pt idx="3413" formatCode="General">
                  <c:v>3.4129999999999998</c:v>
                </c:pt>
                <c:pt idx="3414" formatCode="General">
                  <c:v>3.4140000000000001</c:v>
                </c:pt>
                <c:pt idx="3415" formatCode="General">
                  <c:v>3.415</c:v>
                </c:pt>
                <c:pt idx="3416" formatCode="General">
                  <c:v>3.4159999999999999</c:v>
                </c:pt>
                <c:pt idx="3417" formatCode="General">
                  <c:v>3.4169999999999998</c:v>
                </c:pt>
                <c:pt idx="3418" formatCode="General">
                  <c:v>3.4180000000000001</c:v>
                </c:pt>
                <c:pt idx="3419" formatCode="General">
                  <c:v>3.419</c:v>
                </c:pt>
                <c:pt idx="3420" formatCode="General">
                  <c:v>3.42</c:v>
                </c:pt>
                <c:pt idx="3421" formatCode="General">
                  <c:v>3.4209999999999998</c:v>
                </c:pt>
                <c:pt idx="3422" formatCode="General">
                  <c:v>3.4220000000000002</c:v>
                </c:pt>
                <c:pt idx="3423" formatCode="General">
                  <c:v>3.423</c:v>
                </c:pt>
                <c:pt idx="3424" formatCode="General">
                  <c:v>3.4239999999999999</c:v>
                </c:pt>
                <c:pt idx="3425" formatCode="General">
                  <c:v>3.4249999999999998</c:v>
                </c:pt>
                <c:pt idx="3426" formatCode="General">
                  <c:v>3.4260000000000002</c:v>
                </c:pt>
                <c:pt idx="3427" formatCode="General">
                  <c:v>3.427</c:v>
                </c:pt>
                <c:pt idx="3428" formatCode="General">
                  <c:v>3.4279999999999999</c:v>
                </c:pt>
                <c:pt idx="3429" formatCode="General">
                  <c:v>3.4289999999999998</c:v>
                </c:pt>
                <c:pt idx="3430" formatCode="General">
                  <c:v>3.43</c:v>
                </c:pt>
                <c:pt idx="3431" formatCode="General">
                  <c:v>3.431</c:v>
                </c:pt>
                <c:pt idx="3432" formatCode="General">
                  <c:v>3.4319999999999999</c:v>
                </c:pt>
                <c:pt idx="3433" formatCode="General">
                  <c:v>3.4329999999999998</c:v>
                </c:pt>
                <c:pt idx="3434" formatCode="General">
                  <c:v>3.4340000000000002</c:v>
                </c:pt>
                <c:pt idx="3435" formatCode="General">
                  <c:v>3.4350000000000001</c:v>
                </c:pt>
                <c:pt idx="3436" formatCode="General">
                  <c:v>3.4359999999999999</c:v>
                </c:pt>
                <c:pt idx="3437" formatCode="General">
                  <c:v>3.4369999999999998</c:v>
                </c:pt>
                <c:pt idx="3438" formatCode="General">
                  <c:v>3.4380000000000002</c:v>
                </c:pt>
                <c:pt idx="3439" formatCode="General">
                  <c:v>3.4390000000000001</c:v>
                </c:pt>
                <c:pt idx="3440" formatCode="General">
                  <c:v>3.44</c:v>
                </c:pt>
                <c:pt idx="3441" formatCode="General">
                  <c:v>3.4409999999999998</c:v>
                </c:pt>
                <c:pt idx="3442" formatCode="General">
                  <c:v>3.4420000000000002</c:v>
                </c:pt>
                <c:pt idx="3443" formatCode="General">
                  <c:v>3.4430000000000001</c:v>
                </c:pt>
                <c:pt idx="3444" formatCode="General">
                  <c:v>3.444</c:v>
                </c:pt>
                <c:pt idx="3445" formatCode="General">
                  <c:v>3.4449999999999998</c:v>
                </c:pt>
                <c:pt idx="3446" formatCode="General">
                  <c:v>3.4460000000000002</c:v>
                </c:pt>
                <c:pt idx="3447" formatCode="General">
                  <c:v>3.4470000000000001</c:v>
                </c:pt>
                <c:pt idx="3448" formatCode="General">
                  <c:v>3.448</c:v>
                </c:pt>
                <c:pt idx="3449" formatCode="General">
                  <c:v>3.4489999999999998</c:v>
                </c:pt>
                <c:pt idx="3450" formatCode="General">
                  <c:v>3.45</c:v>
                </c:pt>
                <c:pt idx="3451" formatCode="General">
                  <c:v>3.4510000000000001</c:v>
                </c:pt>
                <c:pt idx="3452" formatCode="General">
                  <c:v>3.452</c:v>
                </c:pt>
                <c:pt idx="3453" formatCode="General">
                  <c:v>3.4529999999999998</c:v>
                </c:pt>
                <c:pt idx="3454" formatCode="General">
                  <c:v>3.4540000000000002</c:v>
                </c:pt>
                <c:pt idx="3455" formatCode="General">
                  <c:v>3.4550000000000001</c:v>
                </c:pt>
                <c:pt idx="3456" formatCode="General">
                  <c:v>3.456</c:v>
                </c:pt>
                <c:pt idx="3457" formatCode="General">
                  <c:v>3.4569999999999999</c:v>
                </c:pt>
                <c:pt idx="3458" formatCode="General">
                  <c:v>3.4580000000000002</c:v>
                </c:pt>
                <c:pt idx="3459" formatCode="General">
                  <c:v>3.4590000000000001</c:v>
                </c:pt>
                <c:pt idx="3460" formatCode="General">
                  <c:v>3.46</c:v>
                </c:pt>
                <c:pt idx="3461" formatCode="General">
                  <c:v>3.4609999999999999</c:v>
                </c:pt>
                <c:pt idx="3462" formatCode="General">
                  <c:v>3.4620000000000002</c:v>
                </c:pt>
                <c:pt idx="3463" formatCode="General">
                  <c:v>3.4630000000000001</c:v>
                </c:pt>
                <c:pt idx="3464" formatCode="General">
                  <c:v>3.464</c:v>
                </c:pt>
                <c:pt idx="3465" formatCode="General">
                  <c:v>3.4649999999999999</c:v>
                </c:pt>
                <c:pt idx="3466" formatCode="General">
                  <c:v>3.4660000000000002</c:v>
                </c:pt>
                <c:pt idx="3467" formatCode="General">
                  <c:v>3.4670000000000001</c:v>
                </c:pt>
                <c:pt idx="3468" formatCode="General">
                  <c:v>3.468</c:v>
                </c:pt>
                <c:pt idx="3469" formatCode="General">
                  <c:v>3.4689999999999999</c:v>
                </c:pt>
                <c:pt idx="3470" formatCode="General">
                  <c:v>3.47</c:v>
                </c:pt>
                <c:pt idx="3471" formatCode="General">
                  <c:v>3.4710000000000001</c:v>
                </c:pt>
                <c:pt idx="3472" formatCode="General">
                  <c:v>3.472</c:v>
                </c:pt>
                <c:pt idx="3473" formatCode="General">
                  <c:v>3.4729999999999999</c:v>
                </c:pt>
                <c:pt idx="3474" formatCode="General">
                  <c:v>3.4740000000000002</c:v>
                </c:pt>
                <c:pt idx="3475" formatCode="General">
                  <c:v>3.4750000000000001</c:v>
                </c:pt>
                <c:pt idx="3476" formatCode="General">
                  <c:v>3.476</c:v>
                </c:pt>
                <c:pt idx="3477" formatCode="General">
                  <c:v>3.4769999999999999</c:v>
                </c:pt>
                <c:pt idx="3478" formatCode="General">
                  <c:v>3.4780000000000002</c:v>
                </c:pt>
                <c:pt idx="3479" formatCode="General">
                  <c:v>3.4790000000000001</c:v>
                </c:pt>
                <c:pt idx="3480" formatCode="General">
                  <c:v>3.48</c:v>
                </c:pt>
                <c:pt idx="3481" formatCode="General">
                  <c:v>3.4809999999999999</c:v>
                </c:pt>
                <c:pt idx="3482" formatCode="General">
                  <c:v>3.4820000000000002</c:v>
                </c:pt>
                <c:pt idx="3483" formatCode="General">
                  <c:v>3.4830000000000001</c:v>
                </c:pt>
                <c:pt idx="3484" formatCode="General">
                  <c:v>3.484</c:v>
                </c:pt>
                <c:pt idx="3485" formatCode="General">
                  <c:v>3.4849999999999999</c:v>
                </c:pt>
                <c:pt idx="3486" formatCode="General">
                  <c:v>3.4860000000000002</c:v>
                </c:pt>
                <c:pt idx="3487" formatCode="General">
                  <c:v>3.4870000000000001</c:v>
                </c:pt>
                <c:pt idx="3488" formatCode="General">
                  <c:v>3.488</c:v>
                </c:pt>
                <c:pt idx="3489" formatCode="General">
                  <c:v>3.4889999999999999</c:v>
                </c:pt>
                <c:pt idx="3490" formatCode="General">
                  <c:v>3.49</c:v>
                </c:pt>
                <c:pt idx="3491" formatCode="General">
                  <c:v>3.4910000000000001</c:v>
                </c:pt>
                <c:pt idx="3492" formatCode="General">
                  <c:v>3.492</c:v>
                </c:pt>
                <c:pt idx="3493" formatCode="General">
                  <c:v>3.4929999999999999</c:v>
                </c:pt>
                <c:pt idx="3494" formatCode="General">
                  <c:v>3.4940000000000002</c:v>
                </c:pt>
                <c:pt idx="3495" formatCode="General">
                  <c:v>3.4950000000000001</c:v>
                </c:pt>
                <c:pt idx="3496" formatCode="General">
                  <c:v>3.496</c:v>
                </c:pt>
                <c:pt idx="3497" formatCode="General">
                  <c:v>3.4969999999999999</c:v>
                </c:pt>
                <c:pt idx="3498" formatCode="General">
                  <c:v>3.4980000000000002</c:v>
                </c:pt>
                <c:pt idx="3499" formatCode="General">
                  <c:v>3.4990000000000001</c:v>
                </c:pt>
                <c:pt idx="3500" formatCode="General">
                  <c:v>3.5</c:v>
                </c:pt>
                <c:pt idx="3501" formatCode="General">
                  <c:v>3.5009999999999999</c:v>
                </c:pt>
                <c:pt idx="3502" formatCode="General">
                  <c:v>3.5019999999999998</c:v>
                </c:pt>
                <c:pt idx="3503" formatCode="General">
                  <c:v>3.5030000000000001</c:v>
                </c:pt>
                <c:pt idx="3504" formatCode="General">
                  <c:v>3.504</c:v>
                </c:pt>
                <c:pt idx="3505" formatCode="General">
                  <c:v>3.5049999999999999</c:v>
                </c:pt>
                <c:pt idx="3506" formatCode="General">
                  <c:v>3.5059999999999998</c:v>
                </c:pt>
                <c:pt idx="3507" formatCode="General">
                  <c:v>3.5070000000000001</c:v>
                </c:pt>
                <c:pt idx="3508" formatCode="General">
                  <c:v>3.508</c:v>
                </c:pt>
                <c:pt idx="3509" formatCode="General">
                  <c:v>3.5089999999999999</c:v>
                </c:pt>
                <c:pt idx="3510" formatCode="General">
                  <c:v>3.51</c:v>
                </c:pt>
                <c:pt idx="3511" formatCode="General">
                  <c:v>3.5110000000000001</c:v>
                </c:pt>
                <c:pt idx="3512" formatCode="General">
                  <c:v>3.512</c:v>
                </c:pt>
                <c:pt idx="3513" formatCode="General">
                  <c:v>3.5129999999999999</c:v>
                </c:pt>
                <c:pt idx="3514" formatCode="General">
                  <c:v>3.5139999999999998</c:v>
                </c:pt>
                <c:pt idx="3515" formatCode="General">
                  <c:v>3.5150000000000001</c:v>
                </c:pt>
                <c:pt idx="3516" formatCode="General">
                  <c:v>3.516</c:v>
                </c:pt>
                <c:pt idx="3517" formatCode="General">
                  <c:v>3.5169999999999999</c:v>
                </c:pt>
                <c:pt idx="3518" formatCode="General">
                  <c:v>3.5179999999999998</c:v>
                </c:pt>
                <c:pt idx="3519" formatCode="General">
                  <c:v>3.5190000000000001</c:v>
                </c:pt>
                <c:pt idx="3520" formatCode="General">
                  <c:v>3.52</c:v>
                </c:pt>
                <c:pt idx="3521" formatCode="General">
                  <c:v>3.5209999999999999</c:v>
                </c:pt>
                <c:pt idx="3522" formatCode="General">
                  <c:v>3.5219999999999998</c:v>
                </c:pt>
                <c:pt idx="3523" formatCode="General">
                  <c:v>3.5230000000000001</c:v>
                </c:pt>
                <c:pt idx="3524" formatCode="General">
                  <c:v>3.524</c:v>
                </c:pt>
                <c:pt idx="3525" formatCode="General">
                  <c:v>3.5249999999999999</c:v>
                </c:pt>
                <c:pt idx="3526" formatCode="General">
                  <c:v>3.5259999999999998</c:v>
                </c:pt>
                <c:pt idx="3527" formatCode="General">
                  <c:v>3.5270000000000001</c:v>
                </c:pt>
                <c:pt idx="3528" formatCode="General">
                  <c:v>3.528</c:v>
                </c:pt>
                <c:pt idx="3529" formatCode="General">
                  <c:v>3.5289999999999999</c:v>
                </c:pt>
                <c:pt idx="3530" formatCode="General">
                  <c:v>3.53</c:v>
                </c:pt>
                <c:pt idx="3531" formatCode="General">
                  <c:v>3.5310000000000001</c:v>
                </c:pt>
                <c:pt idx="3532" formatCode="General">
                  <c:v>3.532</c:v>
                </c:pt>
                <c:pt idx="3533" formatCode="General">
                  <c:v>3.5329999999999999</c:v>
                </c:pt>
                <c:pt idx="3534" formatCode="General">
                  <c:v>3.5339999999999998</c:v>
                </c:pt>
                <c:pt idx="3535" formatCode="General">
                  <c:v>3.5350000000000001</c:v>
                </c:pt>
                <c:pt idx="3536" formatCode="General">
                  <c:v>3.536</c:v>
                </c:pt>
                <c:pt idx="3537" formatCode="General">
                  <c:v>3.5369999999999999</c:v>
                </c:pt>
                <c:pt idx="3538" formatCode="General">
                  <c:v>3.5379999999999998</c:v>
                </c:pt>
                <c:pt idx="3539" formatCode="General">
                  <c:v>3.5390000000000001</c:v>
                </c:pt>
                <c:pt idx="3540" formatCode="General">
                  <c:v>3.54</c:v>
                </c:pt>
                <c:pt idx="3541" formatCode="General">
                  <c:v>3.5409999999999999</c:v>
                </c:pt>
                <c:pt idx="3542" formatCode="General">
                  <c:v>3.5419999999999998</c:v>
                </c:pt>
                <c:pt idx="3543" formatCode="General">
                  <c:v>3.5430000000000001</c:v>
                </c:pt>
                <c:pt idx="3544" formatCode="General">
                  <c:v>3.544</c:v>
                </c:pt>
                <c:pt idx="3545" formatCode="General">
                  <c:v>3.5449999999999999</c:v>
                </c:pt>
                <c:pt idx="3546" formatCode="General">
                  <c:v>3.5459999999999998</c:v>
                </c:pt>
                <c:pt idx="3547" formatCode="General">
                  <c:v>3.5470000000000002</c:v>
                </c:pt>
                <c:pt idx="3548" formatCode="General">
                  <c:v>3.548</c:v>
                </c:pt>
                <c:pt idx="3549" formatCode="General">
                  <c:v>3.5489999999999999</c:v>
                </c:pt>
                <c:pt idx="3550" formatCode="General">
                  <c:v>3.55</c:v>
                </c:pt>
                <c:pt idx="3551" formatCode="General">
                  <c:v>3.5510000000000002</c:v>
                </c:pt>
                <c:pt idx="3552" formatCode="General">
                  <c:v>3.552</c:v>
                </c:pt>
                <c:pt idx="3553" formatCode="General">
                  <c:v>3.5529999999999999</c:v>
                </c:pt>
                <c:pt idx="3554" formatCode="General">
                  <c:v>3.5539999999999998</c:v>
                </c:pt>
                <c:pt idx="3555" formatCode="General">
                  <c:v>3.5550000000000002</c:v>
                </c:pt>
                <c:pt idx="3556" formatCode="General">
                  <c:v>3.556</c:v>
                </c:pt>
                <c:pt idx="3557" formatCode="General">
                  <c:v>3.5569999999999999</c:v>
                </c:pt>
                <c:pt idx="3558" formatCode="General">
                  <c:v>3.5579999999999998</c:v>
                </c:pt>
                <c:pt idx="3559" formatCode="General">
                  <c:v>3.5590000000000002</c:v>
                </c:pt>
                <c:pt idx="3560" formatCode="General">
                  <c:v>3.56</c:v>
                </c:pt>
                <c:pt idx="3561" formatCode="General">
                  <c:v>3.5609999999999999</c:v>
                </c:pt>
                <c:pt idx="3562" formatCode="General">
                  <c:v>3.5619999999999998</c:v>
                </c:pt>
                <c:pt idx="3563" formatCode="General">
                  <c:v>3.5630000000000002</c:v>
                </c:pt>
                <c:pt idx="3564" formatCode="General">
                  <c:v>3.5640000000000001</c:v>
                </c:pt>
                <c:pt idx="3565" formatCode="General">
                  <c:v>3.5649999999999999</c:v>
                </c:pt>
                <c:pt idx="3566" formatCode="General">
                  <c:v>3.5659999999999998</c:v>
                </c:pt>
                <c:pt idx="3567" formatCode="General">
                  <c:v>3.5670000000000002</c:v>
                </c:pt>
                <c:pt idx="3568" formatCode="General">
                  <c:v>3.5680000000000001</c:v>
                </c:pt>
                <c:pt idx="3569" formatCode="General">
                  <c:v>3.569</c:v>
                </c:pt>
                <c:pt idx="3570" formatCode="General">
                  <c:v>3.57</c:v>
                </c:pt>
                <c:pt idx="3571" formatCode="General">
                  <c:v>3.5710000000000002</c:v>
                </c:pt>
                <c:pt idx="3572" formatCode="General">
                  <c:v>3.5720000000000001</c:v>
                </c:pt>
                <c:pt idx="3573" formatCode="General">
                  <c:v>3.573</c:v>
                </c:pt>
                <c:pt idx="3574" formatCode="General">
                  <c:v>3.5739999999999998</c:v>
                </c:pt>
                <c:pt idx="3575" formatCode="General">
                  <c:v>3.5750000000000002</c:v>
                </c:pt>
                <c:pt idx="3576" formatCode="General">
                  <c:v>3.5760000000000001</c:v>
                </c:pt>
                <c:pt idx="3577" formatCode="General">
                  <c:v>3.577</c:v>
                </c:pt>
                <c:pt idx="3578" formatCode="General">
                  <c:v>3.5779999999999998</c:v>
                </c:pt>
                <c:pt idx="3579" formatCode="General">
                  <c:v>3.5790000000000002</c:v>
                </c:pt>
                <c:pt idx="3580" formatCode="General">
                  <c:v>3.58</c:v>
                </c:pt>
                <c:pt idx="3581" formatCode="General">
                  <c:v>3.581</c:v>
                </c:pt>
                <c:pt idx="3582" formatCode="General">
                  <c:v>3.5819999999999999</c:v>
                </c:pt>
                <c:pt idx="3583" formatCode="General">
                  <c:v>3.5830000000000002</c:v>
                </c:pt>
                <c:pt idx="3584" formatCode="General">
                  <c:v>3.5840000000000001</c:v>
                </c:pt>
                <c:pt idx="3585" formatCode="General">
                  <c:v>3.585</c:v>
                </c:pt>
                <c:pt idx="3586" formatCode="General">
                  <c:v>3.5859999999999999</c:v>
                </c:pt>
                <c:pt idx="3587" formatCode="General">
                  <c:v>3.5870000000000002</c:v>
                </c:pt>
                <c:pt idx="3588" formatCode="General">
                  <c:v>3.5880000000000001</c:v>
                </c:pt>
                <c:pt idx="3589" formatCode="General">
                  <c:v>3.589</c:v>
                </c:pt>
                <c:pt idx="3590" formatCode="General">
                  <c:v>3.59</c:v>
                </c:pt>
                <c:pt idx="3591" formatCode="General">
                  <c:v>3.5910000000000002</c:v>
                </c:pt>
                <c:pt idx="3592" formatCode="General">
                  <c:v>3.5920000000000001</c:v>
                </c:pt>
                <c:pt idx="3593" formatCode="General">
                  <c:v>3.593</c:v>
                </c:pt>
                <c:pt idx="3594" formatCode="General">
                  <c:v>3.5939999999999999</c:v>
                </c:pt>
                <c:pt idx="3595" formatCode="General">
                  <c:v>3.5950000000000002</c:v>
                </c:pt>
                <c:pt idx="3596" formatCode="General">
                  <c:v>3.5960000000000001</c:v>
                </c:pt>
                <c:pt idx="3597" formatCode="General">
                  <c:v>3.597</c:v>
                </c:pt>
                <c:pt idx="3598" formatCode="General">
                  <c:v>3.5979999999999999</c:v>
                </c:pt>
                <c:pt idx="3599" formatCode="General">
                  <c:v>3.5990000000000002</c:v>
                </c:pt>
                <c:pt idx="3600" formatCode="General">
                  <c:v>3.6</c:v>
                </c:pt>
                <c:pt idx="3601" formatCode="General">
                  <c:v>3.601</c:v>
                </c:pt>
                <c:pt idx="3602" formatCode="General">
                  <c:v>3.6019999999999999</c:v>
                </c:pt>
                <c:pt idx="3603" formatCode="General">
                  <c:v>3.6030000000000002</c:v>
                </c:pt>
                <c:pt idx="3604" formatCode="General">
                  <c:v>3.6040000000000001</c:v>
                </c:pt>
                <c:pt idx="3605" formatCode="General">
                  <c:v>3.605</c:v>
                </c:pt>
                <c:pt idx="3606" formatCode="General">
                  <c:v>3.6059999999999999</c:v>
                </c:pt>
                <c:pt idx="3607" formatCode="General">
                  <c:v>3.6070000000000002</c:v>
                </c:pt>
                <c:pt idx="3608" formatCode="General">
                  <c:v>3.6080000000000001</c:v>
                </c:pt>
                <c:pt idx="3609" formatCode="General">
                  <c:v>3.609</c:v>
                </c:pt>
                <c:pt idx="3610" formatCode="General">
                  <c:v>3.61</c:v>
                </c:pt>
                <c:pt idx="3611" formatCode="General">
                  <c:v>3.6110000000000002</c:v>
                </c:pt>
                <c:pt idx="3612" formatCode="General">
                  <c:v>3.6120000000000001</c:v>
                </c:pt>
                <c:pt idx="3613" formatCode="General">
                  <c:v>3.613</c:v>
                </c:pt>
                <c:pt idx="3614" formatCode="General">
                  <c:v>3.6139999999999999</c:v>
                </c:pt>
                <c:pt idx="3615" formatCode="General">
                  <c:v>3.6150000000000002</c:v>
                </c:pt>
                <c:pt idx="3616" formatCode="General">
                  <c:v>3.6160000000000001</c:v>
                </c:pt>
                <c:pt idx="3617" formatCode="General">
                  <c:v>3.617</c:v>
                </c:pt>
                <c:pt idx="3618" formatCode="General">
                  <c:v>3.6179999999999999</c:v>
                </c:pt>
                <c:pt idx="3619" formatCode="General">
                  <c:v>3.6190000000000002</c:v>
                </c:pt>
                <c:pt idx="3620" formatCode="General">
                  <c:v>3.62</c:v>
                </c:pt>
                <c:pt idx="3621" formatCode="General">
                  <c:v>3.621</c:v>
                </c:pt>
                <c:pt idx="3622" formatCode="General">
                  <c:v>3.6219999999999999</c:v>
                </c:pt>
                <c:pt idx="3623" formatCode="General">
                  <c:v>3.6230000000000002</c:v>
                </c:pt>
                <c:pt idx="3624" formatCode="General">
                  <c:v>3.6240000000000001</c:v>
                </c:pt>
                <c:pt idx="3625" formatCode="General">
                  <c:v>3.625</c:v>
                </c:pt>
                <c:pt idx="3626" formatCode="General">
                  <c:v>3.6259999999999999</c:v>
                </c:pt>
                <c:pt idx="3627" formatCode="General">
                  <c:v>3.6269999999999998</c:v>
                </c:pt>
                <c:pt idx="3628" formatCode="General">
                  <c:v>3.6280000000000001</c:v>
                </c:pt>
                <c:pt idx="3629" formatCode="General">
                  <c:v>3.629</c:v>
                </c:pt>
                <c:pt idx="3630" formatCode="General">
                  <c:v>3.63</c:v>
                </c:pt>
                <c:pt idx="3631" formatCode="General">
                  <c:v>3.6309999999999998</c:v>
                </c:pt>
                <c:pt idx="3632" formatCode="General">
                  <c:v>3.6320000000000001</c:v>
                </c:pt>
                <c:pt idx="3633" formatCode="General">
                  <c:v>3.633</c:v>
                </c:pt>
                <c:pt idx="3634" formatCode="General">
                  <c:v>3.6339999999999999</c:v>
                </c:pt>
                <c:pt idx="3635" formatCode="General">
                  <c:v>3.6349999999999998</c:v>
                </c:pt>
                <c:pt idx="3636" formatCode="General">
                  <c:v>3.6360000000000001</c:v>
                </c:pt>
                <c:pt idx="3637" formatCode="General">
                  <c:v>3.637</c:v>
                </c:pt>
                <c:pt idx="3638" formatCode="General">
                  <c:v>3.6379999999999999</c:v>
                </c:pt>
                <c:pt idx="3639" formatCode="General">
                  <c:v>3.6389999999999998</c:v>
                </c:pt>
                <c:pt idx="3640" formatCode="General">
                  <c:v>3.64</c:v>
                </c:pt>
                <c:pt idx="3641" formatCode="General">
                  <c:v>3.641</c:v>
                </c:pt>
                <c:pt idx="3642" formatCode="General">
                  <c:v>3.6419999999999999</c:v>
                </c:pt>
                <c:pt idx="3643" formatCode="General">
                  <c:v>3.6429999999999998</c:v>
                </c:pt>
                <c:pt idx="3644" formatCode="General">
                  <c:v>3.6440000000000001</c:v>
                </c:pt>
                <c:pt idx="3645" formatCode="General">
                  <c:v>3.645</c:v>
                </c:pt>
                <c:pt idx="3646" formatCode="General">
                  <c:v>3.6459999999999999</c:v>
                </c:pt>
                <c:pt idx="3647" formatCode="General">
                  <c:v>3.6469999999999998</c:v>
                </c:pt>
                <c:pt idx="3648" formatCode="General">
                  <c:v>3.6480000000000001</c:v>
                </c:pt>
                <c:pt idx="3649" formatCode="General">
                  <c:v>3.649</c:v>
                </c:pt>
                <c:pt idx="3650" formatCode="General">
                  <c:v>3.65</c:v>
                </c:pt>
                <c:pt idx="3651" formatCode="General">
                  <c:v>3.6509999999999998</c:v>
                </c:pt>
                <c:pt idx="3652" formatCode="General">
                  <c:v>3.6520000000000001</c:v>
                </c:pt>
                <c:pt idx="3653" formatCode="General">
                  <c:v>3.653</c:v>
                </c:pt>
                <c:pt idx="3654" formatCode="General">
                  <c:v>3.6539999999999999</c:v>
                </c:pt>
                <c:pt idx="3655" formatCode="General">
                  <c:v>3.6549999999999998</c:v>
                </c:pt>
                <c:pt idx="3656" formatCode="General">
                  <c:v>3.6560000000000001</c:v>
                </c:pt>
                <c:pt idx="3657" formatCode="General">
                  <c:v>3.657</c:v>
                </c:pt>
                <c:pt idx="3658" formatCode="General">
                  <c:v>3.6579999999999999</c:v>
                </c:pt>
                <c:pt idx="3659" formatCode="General">
                  <c:v>3.6589999999999998</c:v>
                </c:pt>
                <c:pt idx="3660" formatCode="General">
                  <c:v>3.66</c:v>
                </c:pt>
                <c:pt idx="3661" formatCode="General">
                  <c:v>3.661</c:v>
                </c:pt>
                <c:pt idx="3662" formatCode="General">
                  <c:v>3.6619999999999999</c:v>
                </c:pt>
                <c:pt idx="3663" formatCode="General">
                  <c:v>3.6629999999999998</c:v>
                </c:pt>
                <c:pt idx="3664" formatCode="General">
                  <c:v>3.6640000000000001</c:v>
                </c:pt>
                <c:pt idx="3665" formatCode="General">
                  <c:v>3.665</c:v>
                </c:pt>
                <c:pt idx="3666" formatCode="General">
                  <c:v>3.6659999999999999</c:v>
                </c:pt>
                <c:pt idx="3667" formatCode="General">
                  <c:v>3.6669999999999998</c:v>
                </c:pt>
                <c:pt idx="3668" formatCode="General">
                  <c:v>3.6680000000000001</c:v>
                </c:pt>
                <c:pt idx="3669" formatCode="General">
                  <c:v>3.669</c:v>
                </c:pt>
                <c:pt idx="3670" formatCode="General">
                  <c:v>3.67</c:v>
                </c:pt>
                <c:pt idx="3671" formatCode="General">
                  <c:v>3.6709999999999998</c:v>
                </c:pt>
                <c:pt idx="3672" formatCode="General">
                  <c:v>3.6720000000000002</c:v>
                </c:pt>
                <c:pt idx="3673" formatCode="General">
                  <c:v>3.673</c:v>
                </c:pt>
                <c:pt idx="3674" formatCode="General">
                  <c:v>3.6739999999999999</c:v>
                </c:pt>
                <c:pt idx="3675" formatCode="General">
                  <c:v>3.6749999999999998</c:v>
                </c:pt>
                <c:pt idx="3676" formatCode="General">
                  <c:v>3.6760000000000002</c:v>
                </c:pt>
                <c:pt idx="3677" formatCode="General">
                  <c:v>3.677</c:v>
                </c:pt>
                <c:pt idx="3678" formatCode="General">
                  <c:v>3.6779999999999999</c:v>
                </c:pt>
                <c:pt idx="3679" formatCode="General">
                  <c:v>3.6789999999999998</c:v>
                </c:pt>
                <c:pt idx="3680" formatCode="General">
                  <c:v>3.68</c:v>
                </c:pt>
                <c:pt idx="3681" formatCode="General">
                  <c:v>3.681</c:v>
                </c:pt>
                <c:pt idx="3682" formatCode="General">
                  <c:v>3.6819999999999999</c:v>
                </c:pt>
                <c:pt idx="3683" formatCode="General">
                  <c:v>3.6829999999999998</c:v>
                </c:pt>
                <c:pt idx="3684" formatCode="General">
                  <c:v>3.6840000000000002</c:v>
                </c:pt>
                <c:pt idx="3685" formatCode="General">
                  <c:v>3.6850000000000001</c:v>
                </c:pt>
                <c:pt idx="3686" formatCode="General">
                  <c:v>3.6859999999999999</c:v>
                </c:pt>
                <c:pt idx="3687" formatCode="General">
                  <c:v>3.6869999999999998</c:v>
                </c:pt>
                <c:pt idx="3688" formatCode="General">
                  <c:v>3.6880000000000002</c:v>
                </c:pt>
                <c:pt idx="3689" formatCode="General">
                  <c:v>3.6890000000000001</c:v>
                </c:pt>
                <c:pt idx="3690" formatCode="General">
                  <c:v>3.69</c:v>
                </c:pt>
                <c:pt idx="3691" formatCode="General">
                  <c:v>3.6909999999999998</c:v>
                </c:pt>
                <c:pt idx="3692" formatCode="General">
                  <c:v>3.6920000000000002</c:v>
                </c:pt>
                <c:pt idx="3693" formatCode="General">
                  <c:v>3.6930000000000001</c:v>
                </c:pt>
                <c:pt idx="3694" formatCode="General">
                  <c:v>3.694</c:v>
                </c:pt>
                <c:pt idx="3695" formatCode="General">
                  <c:v>3.6949999999999998</c:v>
                </c:pt>
                <c:pt idx="3696" formatCode="General">
                  <c:v>3.6960000000000002</c:v>
                </c:pt>
                <c:pt idx="3697" formatCode="General">
                  <c:v>3.6970000000000001</c:v>
                </c:pt>
                <c:pt idx="3698" formatCode="General">
                  <c:v>3.698</c:v>
                </c:pt>
                <c:pt idx="3699" formatCode="General">
                  <c:v>3.6989999999999998</c:v>
                </c:pt>
                <c:pt idx="3700" formatCode="General">
                  <c:v>3.7</c:v>
                </c:pt>
                <c:pt idx="3701" formatCode="General">
                  <c:v>3.7010000000000001</c:v>
                </c:pt>
                <c:pt idx="3702" formatCode="General">
                  <c:v>3.702</c:v>
                </c:pt>
                <c:pt idx="3703" formatCode="General">
                  <c:v>3.7029999999999998</c:v>
                </c:pt>
                <c:pt idx="3704" formatCode="General">
                  <c:v>3.7040000000000002</c:v>
                </c:pt>
                <c:pt idx="3705" formatCode="General">
                  <c:v>3.7050000000000001</c:v>
                </c:pt>
                <c:pt idx="3706" formatCode="General">
                  <c:v>3.706</c:v>
                </c:pt>
                <c:pt idx="3707" formatCode="General">
                  <c:v>3.7069999999999999</c:v>
                </c:pt>
                <c:pt idx="3708" formatCode="General">
                  <c:v>3.7080000000000002</c:v>
                </c:pt>
                <c:pt idx="3709" formatCode="General">
                  <c:v>3.7090000000000001</c:v>
                </c:pt>
                <c:pt idx="3710" formatCode="General">
                  <c:v>3.71</c:v>
                </c:pt>
                <c:pt idx="3711" formatCode="General">
                  <c:v>3.7109999999999999</c:v>
                </c:pt>
                <c:pt idx="3712" formatCode="General">
                  <c:v>3.7120000000000002</c:v>
                </c:pt>
                <c:pt idx="3713" formatCode="General">
                  <c:v>3.7130000000000001</c:v>
                </c:pt>
                <c:pt idx="3714" formatCode="General">
                  <c:v>3.714</c:v>
                </c:pt>
                <c:pt idx="3715" formatCode="General">
                  <c:v>3.7149999999999999</c:v>
                </c:pt>
                <c:pt idx="3716" formatCode="General">
                  <c:v>3.7160000000000002</c:v>
                </c:pt>
                <c:pt idx="3717" formatCode="General">
                  <c:v>3.7170000000000001</c:v>
                </c:pt>
                <c:pt idx="3718" formatCode="General">
                  <c:v>3.718</c:v>
                </c:pt>
                <c:pt idx="3719" formatCode="General">
                  <c:v>3.7189999999999999</c:v>
                </c:pt>
                <c:pt idx="3720" formatCode="General">
                  <c:v>3.72</c:v>
                </c:pt>
                <c:pt idx="3721" formatCode="General">
                  <c:v>3.7210000000000001</c:v>
                </c:pt>
                <c:pt idx="3722" formatCode="General">
                  <c:v>3.722</c:v>
                </c:pt>
                <c:pt idx="3723" formatCode="General">
                  <c:v>3.7229999999999999</c:v>
                </c:pt>
                <c:pt idx="3724" formatCode="General">
                  <c:v>3.7240000000000002</c:v>
                </c:pt>
                <c:pt idx="3725" formatCode="General">
                  <c:v>3.7250000000000001</c:v>
                </c:pt>
                <c:pt idx="3726" formatCode="General">
                  <c:v>3.726</c:v>
                </c:pt>
                <c:pt idx="3727" formatCode="General">
                  <c:v>3.7269999999999999</c:v>
                </c:pt>
                <c:pt idx="3728" formatCode="General">
                  <c:v>3.7280000000000002</c:v>
                </c:pt>
                <c:pt idx="3729" formatCode="General">
                  <c:v>3.7290000000000001</c:v>
                </c:pt>
                <c:pt idx="3730" formatCode="General">
                  <c:v>3.73</c:v>
                </c:pt>
                <c:pt idx="3731" formatCode="General">
                  <c:v>3.7309999999999999</c:v>
                </c:pt>
                <c:pt idx="3732" formatCode="General">
                  <c:v>3.7320000000000002</c:v>
                </c:pt>
                <c:pt idx="3733" formatCode="General">
                  <c:v>3.7330000000000001</c:v>
                </c:pt>
                <c:pt idx="3734" formatCode="General">
                  <c:v>3.734</c:v>
                </c:pt>
                <c:pt idx="3735" formatCode="General">
                  <c:v>3.7349999999999999</c:v>
                </c:pt>
                <c:pt idx="3736" formatCode="General">
                  <c:v>3.7360000000000002</c:v>
                </c:pt>
                <c:pt idx="3737" formatCode="General">
                  <c:v>3.7370000000000001</c:v>
                </c:pt>
                <c:pt idx="3738" formatCode="General">
                  <c:v>3.738</c:v>
                </c:pt>
                <c:pt idx="3739" formatCode="General">
                  <c:v>3.7389999999999999</c:v>
                </c:pt>
                <c:pt idx="3740" formatCode="General">
                  <c:v>3.74</c:v>
                </c:pt>
                <c:pt idx="3741" formatCode="General">
                  <c:v>3.7410000000000001</c:v>
                </c:pt>
                <c:pt idx="3742" formatCode="General">
                  <c:v>3.742</c:v>
                </c:pt>
                <c:pt idx="3743" formatCode="General">
                  <c:v>3.7429999999999999</c:v>
                </c:pt>
                <c:pt idx="3744" formatCode="General">
                  <c:v>3.7440000000000002</c:v>
                </c:pt>
                <c:pt idx="3745" formatCode="General">
                  <c:v>3.7450000000000001</c:v>
                </c:pt>
                <c:pt idx="3746" formatCode="General">
                  <c:v>3.746</c:v>
                </c:pt>
                <c:pt idx="3747" formatCode="General">
                  <c:v>3.7469999999999999</c:v>
                </c:pt>
                <c:pt idx="3748" formatCode="General">
                  <c:v>3.7480000000000002</c:v>
                </c:pt>
                <c:pt idx="3749" formatCode="General">
                  <c:v>3.7490000000000001</c:v>
                </c:pt>
                <c:pt idx="3750" formatCode="General">
                  <c:v>3.75</c:v>
                </c:pt>
                <c:pt idx="3751" formatCode="General">
                  <c:v>3.7509999999999999</c:v>
                </c:pt>
                <c:pt idx="3752" formatCode="General">
                  <c:v>3.7519999999999998</c:v>
                </c:pt>
                <c:pt idx="3753" formatCode="General">
                  <c:v>3.7530000000000001</c:v>
                </c:pt>
                <c:pt idx="3754" formatCode="General">
                  <c:v>3.754</c:v>
                </c:pt>
                <c:pt idx="3755" formatCode="General">
                  <c:v>3.7549999999999999</c:v>
                </c:pt>
                <c:pt idx="3756" formatCode="General">
                  <c:v>3.7559999999999998</c:v>
                </c:pt>
                <c:pt idx="3757" formatCode="General">
                  <c:v>3.7570000000000001</c:v>
                </c:pt>
                <c:pt idx="3758" formatCode="General">
                  <c:v>3.758</c:v>
                </c:pt>
                <c:pt idx="3759" formatCode="General">
                  <c:v>3.7589999999999999</c:v>
                </c:pt>
                <c:pt idx="3760" formatCode="General">
                  <c:v>3.76</c:v>
                </c:pt>
                <c:pt idx="3761" formatCode="General">
                  <c:v>3.7610000000000001</c:v>
                </c:pt>
                <c:pt idx="3762" formatCode="General">
                  <c:v>3.762</c:v>
                </c:pt>
                <c:pt idx="3763" formatCode="General">
                  <c:v>3.7629999999999999</c:v>
                </c:pt>
                <c:pt idx="3764" formatCode="General">
                  <c:v>3.7639999999999998</c:v>
                </c:pt>
                <c:pt idx="3765" formatCode="General">
                  <c:v>3.7650000000000001</c:v>
                </c:pt>
                <c:pt idx="3766" formatCode="General">
                  <c:v>3.766</c:v>
                </c:pt>
                <c:pt idx="3767" formatCode="General">
                  <c:v>3.7669999999999999</c:v>
                </c:pt>
                <c:pt idx="3768" formatCode="General">
                  <c:v>3.7679999999999998</c:v>
                </c:pt>
                <c:pt idx="3769" formatCode="General">
                  <c:v>3.7690000000000001</c:v>
                </c:pt>
                <c:pt idx="3770" formatCode="General">
                  <c:v>3.77</c:v>
                </c:pt>
                <c:pt idx="3771" formatCode="General">
                  <c:v>3.7709999999999999</c:v>
                </c:pt>
                <c:pt idx="3772" formatCode="General">
                  <c:v>3.7719999999999998</c:v>
                </c:pt>
                <c:pt idx="3773" formatCode="General">
                  <c:v>3.7730000000000001</c:v>
                </c:pt>
                <c:pt idx="3774" formatCode="General">
                  <c:v>3.774</c:v>
                </c:pt>
                <c:pt idx="3775" formatCode="General">
                  <c:v>3.7749999999999999</c:v>
                </c:pt>
                <c:pt idx="3776" formatCode="General">
                  <c:v>3.7759999999999998</c:v>
                </c:pt>
                <c:pt idx="3777" formatCode="General">
                  <c:v>3.7770000000000001</c:v>
                </c:pt>
                <c:pt idx="3778" formatCode="General">
                  <c:v>3.778</c:v>
                </c:pt>
                <c:pt idx="3779" formatCode="General">
                  <c:v>3.7789999999999999</c:v>
                </c:pt>
                <c:pt idx="3780" formatCode="General">
                  <c:v>3.78</c:v>
                </c:pt>
                <c:pt idx="3781" formatCode="General">
                  <c:v>3.7810000000000001</c:v>
                </c:pt>
                <c:pt idx="3782" formatCode="General">
                  <c:v>3.782</c:v>
                </c:pt>
                <c:pt idx="3783" formatCode="General">
                  <c:v>3.7829999999999999</c:v>
                </c:pt>
                <c:pt idx="3784" formatCode="General">
                  <c:v>3.7839999999999998</c:v>
                </c:pt>
                <c:pt idx="3785" formatCode="General">
                  <c:v>3.7850000000000001</c:v>
                </c:pt>
                <c:pt idx="3786" formatCode="General">
                  <c:v>3.786</c:v>
                </c:pt>
                <c:pt idx="3787" formatCode="General">
                  <c:v>3.7869999999999999</c:v>
                </c:pt>
                <c:pt idx="3788" formatCode="General">
                  <c:v>3.7879999999999998</c:v>
                </c:pt>
                <c:pt idx="3789" formatCode="General">
                  <c:v>3.7890000000000001</c:v>
                </c:pt>
                <c:pt idx="3790" formatCode="General">
                  <c:v>3.79</c:v>
                </c:pt>
                <c:pt idx="3791" formatCode="General">
                  <c:v>3.7909999999999999</c:v>
                </c:pt>
                <c:pt idx="3792" formatCode="General">
                  <c:v>3.7919999999999998</c:v>
                </c:pt>
                <c:pt idx="3793" formatCode="General">
                  <c:v>3.7930000000000001</c:v>
                </c:pt>
                <c:pt idx="3794" formatCode="General">
                  <c:v>3.794</c:v>
                </c:pt>
                <c:pt idx="3795" formatCode="General">
                  <c:v>3.7949999999999999</c:v>
                </c:pt>
                <c:pt idx="3796" formatCode="General">
                  <c:v>3.7959999999999998</c:v>
                </c:pt>
                <c:pt idx="3797" formatCode="General">
                  <c:v>3.7970000000000002</c:v>
                </c:pt>
                <c:pt idx="3798" formatCode="General">
                  <c:v>3.798</c:v>
                </c:pt>
                <c:pt idx="3799" formatCode="General">
                  <c:v>3.7989999999999999</c:v>
                </c:pt>
                <c:pt idx="3800" formatCode="General">
                  <c:v>3.8</c:v>
                </c:pt>
                <c:pt idx="3801" formatCode="General">
                  <c:v>3.8010000000000002</c:v>
                </c:pt>
                <c:pt idx="3802" formatCode="General">
                  <c:v>3.802</c:v>
                </c:pt>
                <c:pt idx="3803" formatCode="General">
                  <c:v>3.8029999999999999</c:v>
                </c:pt>
                <c:pt idx="3804" formatCode="General">
                  <c:v>3.8039999999999998</c:v>
                </c:pt>
                <c:pt idx="3805" formatCode="General">
                  <c:v>3.8050000000000002</c:v>
                </c:pt>
                <c:pt idx="3806" formatCode="General">
                  <c:v>3.806</c:v>
                </c:pt>
                <c:pt idx="3807" formatCode="General">
                  <c:v>3.8069999999999999</c:v>
                </c:pt>
                <c:pt idx="3808" formatCode="General">
                  <c:v>3.8079999999999998</c:v>
                </c:pt>
                <c:pt idx="3809" formatCode="General">
                  <c:v>3.8090000000000002</c:v>
                </c:pt>
                <c:pt idx="3810" formatCode="General">
                  <c:v>3.81</c:v>
                </c:pt>
                <c:pt idx="3811" formatCode="General">
                  <c:v>3.8109999999999999</c:v>
                </c:pt>
                <c:pt idx="3812" formatCode="General">
                  <c:v>3.8119999999999998</c:v>
                </c:pt>
                <c:pt idx="3813" formatCode="General">
                  <c:v>3.8130000000000002</c:v>
                </c:pt>
                <c:pt idx="3814" formatCode="General">
                  <c:v>3.8140000000000001</c:v>
                </c:pt>
                <c:pt idx="3815" formatCode="General">
                  <c:v>3.8149999999999999</c:v>
                </c:pt>
                <c:pt idx="3816" formatCode="General">
                  <c:v>3.8159999999999998</c:v>
                </c:pt>
                <c:pt idx="3817" formatCode="General">
                  <c:v>3.8170000000000002</c:v>
                </c:pt>
                <c:pt idx="3818" formatCode="General">
                  <c:v>3.8180000000000001</c:v>
                </c:pt>
                <c:pt idx="3819" formatCode="General">
                  <c:v>3.819</c:v>
                </c:pt>
                <c:pt idx="3820" formatCode="General">
                  <c:v>3.82</c:v>
                </c:pt>
                <c:pt idx="3821" formatCode="General">
                  <c:v>3.8210000000000002</c:v>
                </c:pt>
                <c:pt idx="3822" formatCode="General">
                  <c:v>3.8220000000000001</c:v>
                </c:pt>
                <c:pt idx="3823" formatCode="General">
                  <c:v>3.823</c:v>
                </c:pt>
                <c:pt idx="3824" formatCode="General">
                  <c:v>3.8239999999999998</c:v>
                </c:pt>
                <c:pt idx="3825" formatCode="General">
                  <c:v>3.8250000000000002</c:v>
                </c:pt>
                <c:pt idx="3826" formatCode="General">
                  <c:v>3.8260000000000001</c:v>
                </c:pt>
                <c:pt idx="3827" formatCode="General">
                  <c:v>3.827</c:v>
                </c:pt>
                <c:pt idx="3828" formatCode="General">
                  <c:v>3.8279999999999998</c:v>
                </c:pt>
                <c:pt idx="3829" formatCode="General">
                  <c:v>3.8290000000000002</c:v>
                </c:pt>
                <c:pt idx="3830" formatCode="General">
                  <c:v>3.83</c:v>
                </c:pt>
                <c:pt idx="3831" formatCode="General">
                  <c:v>3.831</c:v>
                </c:pt>
                <c:pt idx="3832" formatCode="General">
                  <c:v>3.8319999999999999</c:v>
                </c:pt>
                <c:pt idx="3833" formatCode="General">
                  <c:v>3.8330000000000002</c:v>
                </c:pt>
                <c:pt idx="3834" formatCode="General">
                  <c:v>3.8340000000000001</c:v>
                </c:pt>
                <c:pt idx="3835" formatCode="General">
                  <c:v>3.835</c:v>
                </c:pt>
                <c:pt idx="3836" formatCode="General">
                  <c:v>3.8359999999999999</c:v>
                </c:pt>
                <c:pt idx="3837" formatCode="General">
                  <c:v>3.8370000000000002</c:v>
                </c:pt>
                <c:pt idx="3838" formatCode="General">
                  <c:v>3.8380000000000001</c:v>
                </c:pt>
                <c:pt idx="3839" formatCode="General">
                  <c:v>3.839</c:v>
                </c:pt>
                <c:pt idx="3840" formatCode="General">
                  <c:v>3.84</c:v>
                </c:pt>
                <c:pt idx="3841" formatCode="General">
                  <c:v>3.8410000000000002</c:v>
                </c:pt>
                <c:pt idx="3842" formatCode="General">
                  <c:v>3.8420000000000001</c:v>
                </c:pt>
                <c:pt idx="3843" formatCode="General">
                  <c:v>3.843</c:v>
                </c:pt>
                <c:pt idx="3844" formatCode="General">
                  <c:v>3.8439999999999999</c:v>
                </c:pt>
                <c:pt idx="3845" formatCode="General">
                  <c:v>3.8450000000000002</c:v>
                </c:pt>
                <c:pt idx="3846" formatCode="General">
                  <c:v>3.8460000000000001</c:v>
                </c:pt>
                <c:pt idx="3847" formatCode="General">
                  <c:v>3.847</c:v>
                </c:pt>
                <c:pt idx="3848" formatCode="General">
                  <c:v>3.8479999999999999</c:v>
                </c:pt>
                <c:pt idx="3849" formatCode="General">
                  <c:v>3.8490000000000002</c:v>
                </c:pt>
                <c:pt idx="3850" formatCode="General">
                  <c:v>3.85</c:v>
                </c:pt>
                <c:pt idx="3851" formatCode="General">
                  <c:v>3.851</c:v>
                </c:pt>
                <c:pt idx="3852" formatCode="General">
                  <c:v>3.8519999999999999</c:v>
                </c:pt>
                <c:pt idx="3853" formatCode="General">
                  <c:v>3.8530000000000002</c:v>
                </c:pt>
                <c:pt idx="3854" formatCode="General">
                  <c:v>3.8540000000000001</c:v>
                </c:pt>
                <c:pt idx="3855" formatCode="General">
                  <c:v>3.855</c:v>
                </c:pt>
                <c:pt idx="3856" formatCode="General">
                  <c:v>3.8559999999999999</c:v>
                </c:pt>
                <c:pt idx="3857" formatCode="General">
                  <c:v>3.8570000000000002</c:v>
                </c:pt>
                <c:pt idx="3858" formatCode="General">
                  <c:v>3.8580000000000001</c:v>
                </c:pt>
                <c:pt idx="3859" formatCode="General">
                  <c:v>3.859</c:v>
                </c:pt>
                <c:pt idx="3860" formatCode="General">
                  <c:v>3.86</c:v>
                </c:pt>
                <c:pt idx="3861" formatCode="General">
                  <c:v>3.8610000000000002</c:v>
                </c:pt>
                <c:pt idx="3862" formatCode="General">
                  <c:v>3.8620000000000001</c:v>
                </c:pt>
                <c:pt idx="3863" formatCode="General">
                  <c:v>3.863</c:v>
                </c:pt>
                <c:pt idx="3864" formatCode="General">
                  <c:v>3.8639999999999999</c:v>
                </c:pt>
                <c:pt idx="3865" formatCode="General">
                  <c:v>3.8650000000000002</c:v>
                </c:pt>
                <c:pt idx="3866" formatCode="General">
                  <c:v>3.8660000000000001</c:v>
                </c:pt>
                <c:pt idx="3867" formatCode="General">
                  <c:v>3.867</c:v>
                </c:pt>
                <c:pt idx="3868" formatCode="General">
                  <c:v>3.8679999999999999</c:v>
                </c:pt>
                <c:pt idx="3869" formatCode="General">
                  <c:v>3.8690000000000002</c:v>
                </c:pt>
                <c:pt idx="3870" formatCode="General">
                  <c:v>3.87</c:v>
                </c:pt>
                <c:pt idx="3871" formatCode="General">
                  <c:v>3.871</c:v>
                </c:pt>
                <c:pt idx="3872" formatCode="General">
                  <c:v>3.8719999999999999</c:v>
                </c:pt>
                <c:pt idx="3873" formatCode="General">
                  <c:v>3.8730000000000002</c:v>
                </c:pt>
                <c:pt idx="3874" formatCode="General">
                  <c:v>3.8740000000000001</c:v>
                </c:pt>
                <c:pt idx="3875" formatCode="General">
                  <c:v>3.875</c:v>
                </c:pt>
                <c:pt idx="3876" formatCode="General">
                  <c:v>3.8759999999999999</c:v>
                </c:pt>
                <c:pt idx="3877" formatCode="General">
                  <c:v>3.8769999999999998</c:v>
                </c:pt>
                <c:pt idx="3878" formatCode="General">
                  <c:v>3.8780000000000001</c:v>
                </c:pt>
                <c:pt idx="3879" formatCode="General">
                  <c:v>3.879</c:v>
                </c:pt>
                <c:pt idx="3880" formatCode="General">
                  <c:v>3.88</c:v>
                </c:pt>
                <c:pt idx="3881" formatCode="General">
                  <c:v>3.8809999999999998</c:v>
                </c:pt>
                <c:pt idx="3882" formatCode="General">
                  <c:v>3.8820000000000001</c:v>
                </c:pt>
                <c:pt idx="3883" formatCode="General">
                  <c:v>3.883</c:v>
                </c:pt>
                <c:pt idx="3884" formatCode="General">
                  <c:v>3.8839999999999999</c:v>
                </c:pt>
                <c:pt idx="3885" formatCode="General">
                  <c:v>3.8849999999999998</c:v>
                </c:pt>
                <c:pt idx="3886" formatCode="General">
                  <c:v>3.8860000000000001</c:v>
                </c:pt>
                <c:pt idx="3887" formatCode="General">
                  <c:v>3.887</c:v>
                </c:pt>
                <c:pt idx="3888" formatCode="General">
                  <c:v>3.8879999999999999</c:v>
                </c:pt>
                <c:pt idx="3889" formatCode="General">
                  <c:v>3.8889999999999998</c:v>
                </c:pt>
                <c:pt idx="3890" formatCode="General">
                  <c:v>3.89</c:v>
                </c:pt>
                <c:pt idx="3891" formatCode="General">
                  <c:v>3.891</c:v>
                </c:pt>
                <c:pt idx="3892" formatCode="General">
                  <c:v>3.8919999999999999</c:v>
                </c:pt>
                <c:pt idx="3893" formatCode="General">
                  <c:v>3.8929999999999998</c:v>
                </c:pt>
                <c:pt idx="3894" formatCode="General">
                  <c:v>3.8940000000000001</c:v>
                </c:pt>
                <c:pt idx="3895" formatCode="General">
                  <c:v>3.895</c:v>
                </c:pt>
                <c:pt idx="3896" formatCode="General">
                  <c:v>3.8959999999999999</c:v>
                </c:pt>
                <c:pt idx="3897" formatCode="General">
                  <c:v>3.8969999999999998</c:v>
                </c:pt>
                <c:pt idx="3898" formatCode="General">
                  <c:v>3.8980000000000001</c:v>
                </c:pt>
                <c:pt idx="3899" formatCode="General">
                  <c:v>3.899</c:v>
                </c:pt>
                <c:pt idx="3900" formatCode="General">
                  <c:v>3.9</c:v>
                </c:pt>
                <c:pt idx="3901" formatCode="General">
                  <c:v>3.9009999999999998</c:v>
                </c:pt>
                <c:pt idx="3902" formatCode="General">
                  <c:v>3.9020000000000001</c:v>
                </c:pt>
                <c:pt idx="3903" formatCode="General">
                  <c:v>3.903</c:v>
                </c:pt>
                <c:pt idx="3904" formatCode="General">
                  <c:v>3.9039999999999999</c:v>
                </c:pt>
                <c:pt idx="3905" formatCode="General">
                  <c:v>3.9049999999999998</c:v>
                </c:pt>
                <c:pt idx="3906" formatCode="General">
                  <c:v>3.9060000000000001</c:v>
                </c:pt>
                <c:pt idx="3907" formatCode="General">
                  <c:v>3.907</c:v>
                </c:pt>
                <c:pt idx="3908" formatCode="General">
                  <c:v>3.9079999999999999</c:v>
                </c:pt>
                <c:pt idx="3909" formatCode="General">
                  <c:v>3.9089999999999998</c:v>
                </c:pt>
                <c:pt idx="3910" formatCode="General">
                  <c:v>3.91</c:v>
                </c:pt>
                <c:pt idx="3911" formatCode="General">
                  <c:v>3.911</c:v>
                </c:pt>
                <c:pt idx="3912" formatCode="General">
                  <c:v>3.9119999999999999</c:v>
                </c:pt>
                <c:pt idx="3913" formatCode="General">
                  <c:v>3.9129999999999998</c:v>
                </c:pt>
                <c:pt idx="3914" formatCode="General">
                  <c:v>3.9140000000000001</c:v>
                </c:pt>
                <c:pt idx="3915" formatCode="General">
                  <c:v>3.915</c:v>
                </c:pt>
                <c:pt idx="3916" formatCode="General">
                  <c:v>3.9159999999999999</c:v>
                </c:pt>
                <c:pt idx="3917" formatCode="General">
                  <c:v>3.9169999999999998</c:v>
                </c:pt>
                <c:pt idx="3918" formatCode="General">
                  <c:v>3.9180000000000001</c:v>
                </c:pt>
                <c:pt idx="3919" formatCode="General">
                  <c:v>3.919</c:v>
                </c:pt>
                <c:pt idx="3920" formatCode="General">
                  <c:v>3.92</c:v>
                </c:pt>
                <c:pt idx="3921" formatCode="General">
                  <c:v>3.9209999999999998</c:v>
                </c:pt>
                <c:pt idx="3922" formatCode="General">
                  <c:v>3.9220000000000002</c:v>
                </c:pt>
                <c:pt idx="3923" formatCode="General">
                  <c:v>3.923</c:v>
                </c:pt>
                <c:pt idx="3924" formatCode="General">
                  <c:v>3.9239999999999999</c:v>
                </c:pt>
                <c:pt idx="3925" formatCode="General">
                  <c:v>3.9249999999999998</c:v>
                </c:pt>
                <c:pt idx="3926" formatCode="General">
                  <c:v>3.9260000000000002</c:v>
                </c:pt>
                <c:pt idx="3927" formatCode="General">
                  <c:v>3.927</c:v>
                </c:pt>
                <c:pt idx="3928" formatCode="General">
                  <c:v>3.9279999999999999</c:v>
                </c:pt>
                <c:pt idx="3929" formatCode="General">
                  <c:v>3.9289999999999998</c:v>
                </c:pt>
                <c:pt idx="3930" formatCode="General">
                  <c:v>3.93</c:v>
                </c:pt>
                <c:pt idx="3931" formatCode="General">
                  <c:v>3.931</c:v>
                </c:pt>
                <c:pt idx="3932" formatCode="General">
                  <c:v>3.9319999999999999</c:v>
                </c:pt>
                <c:pt idx="3933" formatCode="General">
                  <c:v>3.9329999999999998</c:v>
                </c:pt>
                <c:pt idx="3934" formatCode="General">
                  <c:v>3.9340000000000002</c:v>
                </c:pt>
                <c:pt idx="3935" formatCode="General">
                  <c:v>3.9350000000000001</c:v>
                </c:pt>
                <c:pt idx="3936" formatCode="General">
                  <c:v>3.9359999999999999</c:v>
                </c:pt>
                <c:pt idx="3937" formatCode="General">
                  <c:v>3.9369999999999998</c:v>
                </c:pt>
                <c:pt idx="3938" formatCode="General">
                  <c:v>3.9380000000000002</c:v>
                </c:pt>
                <c:pt idx="3939" formatCode="General">
                  <c:v>3.9390000000000001</c:v>
                </c:pt>
                <c:pt idx="3940" formatCode="General">
                  <c:v>3.94</c:v>
                </c:pt>
                <c:pt idx="3941" formatCode="General">
                  <c:v>3.9409999999999998</c:v>
                </c:pt>
                <c:pt idx="3942" formatCode="General">
                  <c:v>3.9420000000000002</c:v>
                </c:pt>
                <c:pt idx="3943" formatCode="General">
                  <c:v>3.9430000000000001</c:v>
                </c:pt>
                <c:pt idx="3944" formatCode="General">
                  <c:v>3.944</c:v>
                </c:pt>
                <c:pt idx="3945" formatCode="General">
                  <c:v>3.9449999999999998</c:v>
                </c:pt>
                <c:pt idx="3946" formatCode="General">
                  <c:v>3.9460000000000002</c:v>
                </c:pt>
                <c:pt idx="3947" formatCode="General">
                  <c:v>3.9470000000000001</c:v>
                </c:pt>
                <c:pt idx="3948" formatCode="General">
                  <c:v>3.948</c:v>
                </c:pt>
                <c:pt idx="3949" formatCode="General">
                  <c:v>3.9489999999999998</c:v>
                </c:pt>
                <c:pt idx="3950" formatCode="General">
                  <c:v>3.95</c:v>
                </c:pt>
                <c:pt idx="3951" formatCode="General">
                  <c:v>3.9510000000000001</c:v>
                </c:pt>
                <c:pt idx="3952" formatCode="General">
                  <c:v>3.952</c:v>
                </c:pt>
                <c:pt idx="3953" formatCode="General">
                  <c:v>3.9529999999999998</c:v>
                </c:pt>
                <c:pt idx="3954" formatCode="General">
                  <c:v>3.9540000000000002</c:v>
                </c:pt>
                <c:pt idx="3955" formatCode="General">
                  <c:v>3.9550000000000001</c:v>
                </c:pt>
                <c:pt idx="3956" formatCode="General">
                  <c:v>3.956</c:v>
                </c:pt>
                <c:pt idx="3957" formatCode="General">
                  <c:v>3.9569999999999999</c:v>
                </c:pt>
                <c:pt idx="3958" formatCode="General">
                  <c:v>3.9580000000000002</c:v>
                </c:pt>
                <c:pt idx="3959" formatCode="General">
                  <c:v>3.9590000000000001</c:v>
                </c:pt>
                <c:pt idx="3960" formatCode="General">
                  <c:v>3.96</c:v>
                </c:pt>
                <c:pt idx="3961" formatCode="General">
                  <c:v>3.9609999999999999</c:v>
                </c:pt>
                <c:pt idx="3962" formatCode="General">
                  <c:v>3.9620000000000002</c:v>
                </c:pt>
                <c:pt idx="3963" formatCode="General">
                  <c:v>3.9630000000000001</c:v>
                </c:pt>
                <c:pt idx="3964" formatCode="General">
                  <c:v>3.964</c:v>
                </c:pt>
                <c:pt idx="3965" formatCode="General">
                  <c:v>3.9649999999999999</c:v>
                </c:pt>
                <c:pt idx="3966" formatCode="General">
                  <c:v>3.9660000000000002</c:v>
                </c:pt>
                <c:pt idx="3967" formatCode="General">
                  <c:v>3.9670000000000001</c:v>
                </c:pt>
                <c:pt idx="3968" formatCode="General">
                  <c:v>3.968</c:v>
                </c:pt>
                <c:pt idx="3969" formatCode="General">
                  <c:v>3.9689999999999999</c:v>
                </c:pt>
                <c:pt idx="3970" formatCode="General">
                  <c:v>3.97</c:v>
                </c:pt>
                <c:pt idx="3971" formatCode="General">
                  <c:v>3.9710000000000001</c:v>
                </c:pt>
                <c:pt idx="3972" formatCode="General">
                  <c:v>3.972</c:v>
                </c:pt>
                <c:pt idx="3973" formatCode="General">
                  <c:v>3.9729999999999999</c:v>
                </c:pt>
                <c:pt idx="3974" formatCode="General">
                  <c:v>3.9740000000000002</c:v>
                </c:pt>
                <c:pt idx="3975" formatCode="General">
                  <c:v>3.9750000000000001</c:v>
                </c:pt>
                <c:pt idx="3976" formatCode="General">
                  <c:v>3.976</c:v>
                </c:pt>
                <c:pt idx="3977" formatCode="General">
                  <c:v>3.9769999999999999</c:v>
                </c:pt>
                <c:pt idx="3978" formatCode="General">
                  <c:v>3.9780000000000002</c:v>
                </c:pt>
                <c:pt idx="3979" formatCode="General">
                  <c:v>3.9790000000000001</c:v>
                </c:pt>
                <c:pt idx="3980" formatCode="General">
                  <c:v>3.98</c:v>
                </c:pt>
                <c:pt idx="3981" formatCode="General">
                  <c:v>3.9809999999999999</c:v>
                </c:pt>
                <c:pt idx="3982" formatCode="General">
                  <c:v>3.9820000000000002</c:v>
                </c:pt>
                <c:pt idx="3983" formatCode="General">
                  <c:v>3.9830000000000001</c:v>
                </c:pt>
                <c:pt idx="3984" formatCode="General">
                  <c:v>3.984</c:v>
                </c:pt>
                <c:pt idx="3985" formatCode="General">
                  <c:v>3.9849999999999999</c:v>
                </c:pt>
                <c:pt idx="3986" formatCode="General">
                  <c:v>3.9860000000000002</c:v>
                </c:pt>
                <c:pt idx="3987" formatCode="General">
                  <c:v>3.9870000000000001</c:v>
                </c:pt>
                <c:pt idx="3988" formatCode="General">
                  <c:v>3.988</c:v>
                </c:pt>
                <c:pt idx="3989" formatCode="General">
                  <c:v>3.9889999999999999</c:v>
                </c:pt>
                <c:pt idx="3990" formatCode="General">
                  <c:v>3.99</c:v>
                </c:pt>
                <c:pt idx="3991" formatCode="General">
                  <c:v>3.9910000000000001</c:v>
                </c:pt>
                <c:pt idx="3992" formatCode="General">
                  <c:v>3.992</c:v>
                </c:pt>
                <c:pt idx="3993" formatCode="General">
                  <c:v>3.9929999999999999</c:v>
                </c:pt>
                <c:pt idx="3994" formatCode="General">
                  <c:v>3.9940000000000002</c:v>
                </c:pt>
                <c:pt idx="3995" formatCode="General">
                  <c:v>3.9950000000000001</c:v>
                </c:pt>
                <c:pt idx="3996" formatCode="General">
                  <c:v>3.996</c:v>
                </c:pt>
                <c:pt idx="3997" formatCode="General">
                  <c:v>3.9969999999999999</c:v>
                </c:pt>
                <c:pt idx="3998" formatCode="General">
                  <c:v>3.9980000000000002</c:v>
                </c:pt>
                <c:pt idx="3999" formatCode="General">
                  <c:v>3.9990000000000001</c:v>
                </c:pt>
                <c:pt idx="4000" formatCode="General">
                  <c:v>4</c:v>
                </c:pt>
                <c:pt idx="4001" formatCode="General">
                  <c:v>4.0010000000000003</c:v>
                </c:pt>
                <c:pt idx="4002" formatCode="General">
                  <c:v>4.0019999999999998</c:v>
                </c:pt>
                <c:pt idx="4003" formatCode="General">
                  <c:v>4.0030000000000001</c:v>
                </c:pt>
                <c:pt idx="4004" formatCode="General">
                  <c:v>4.0039999999999996</c:v>
                </c:pt>
                <c:pt idx="4005" formatCode="General">
                  <c:v>4.0049999999999999</c:v>
                </c:pt>
                <c:pt idx="4006" formatCode="General">
                  <c:v>4.0060000000000002</c:v>
                </c:pt>
                <c:pt idx="4007" formatCode="General">
                  <c:v>4.0069999999999997</c:v>
                </c:pt>
                <c:pt idx="4008" formatCode="General">
                  <c:v>4.008</c:v>
                </c:pt>
                <c:pt idx="4009" formatCode="General">
                  <c:v>4.0090000000000003</c:v>
                </c:pt>
                <c:pt idx="4010" formatCode="General">
                  <c:v>4.01</c:v>
                </c:pt>
                <c:pt idx="4011" formatCode="General">
                  <c:v>4.0110000000000001</c:v>
                </c:pt>
                <c:pt idx="4012" formatCode="General">
                  <c:v>4.0119999999999996</c:v>
                </c:pt>
                <c:pt idx="4013" formatCode="General">
                  <c:v>4.0129999999999999</c:v>
                </c:pt>
                <c:pt idx="4014" formatCode="General">
                  <c:v>4.0140000000000002</c:v>
                </c:pt>
                <c:pt idx="4015" formatCode="General">
                  <c:v>4.0149999999999997</c:v>
                </c:pt>
                <c:pt idx="4016" formatCode="General">
                  <c:v>4.016</c:v>
                </c:pt>
                <c:pt idx="4017" formatCode="General">
                  <c:v>4.0170000000000003</c:v>
                </c:pt>
                <c:pt idx="4018" formatCode="General">
                  <c:v>4.0179999999999998</c:v>
                </c:pt>
                <c:pt idx="4019" formatCode="General">
                  <c:v>4.0190000000000001</c:v>
                </c:pt>
                <c:pt idx="4020" formatCode="General">
                  <c:v>4.0199999999999996</c:v>
                </c:pt>
                <c:pt idx="4021" formatCode="General">
                  <c:v>4.0209999999999999</c:v>
                </c:pt>
                <c:pt idx="4022" formatCode="General">
                  <c:v>4.0220000000000002</c:v>
                </c:pt>
                <c:pt idx="4023" formatCode="General">
                  <c:v>4.0229999999999997</c:v>
                </c:pt>
                <c:pt idx="4024" formatCode="General">
                  <c:v>4.024</c:v>
                </c:pt>
                <c:pt idx="4025" formatCode="General">
                  <c:v>4.0250000000000004</c:v>
                </c:pt>
                <c:pt idx="4026" formatCode="General">
                  <c:v>4.0259999999999998</c:v>
                </c:pt>
                <c:pt idx="4027" formatCode="General">
                  <c:v>4.0270000000000001</c:v>
                </c:pt>
                <c:pt idx="4028" formatCode="General">
                  <c:v>4.0279999999999996</c:v>
                </c:pt>
                <c:pt idx="4029" formatCode="General">
                  <c:v>4.0289999999999999</c:v>
                </c:pt>
                <c:pt idx="4030" formatCode="General">
                  <c:v>4.03</c:v>
                </c:pt>
                <c:pt idx="4031" formatCode="General">
                  <c:v>4.0309999999999997</c:v>
                </c:pt>
                <c:pt idx="4032" formatCode="General">
                  <c:v>4.032</c:v>
                </c:pt>
                <c:pt idx="4033" formatCode="General">
                  <c:v>4.0330000000000004</c:v>
                </c:pt>
                <c:pt idx="4034" formatCode="General">
                  <c:v>4.0339999999999998</c:v>
                </c:pt>
                <c:pt idx="4035" formatCode="General">
                  <c:v>4.0350000000000001</c:v>
                </c:pt>
                <c:pt idx="4036" formatCode="General">
                  <c:v>4.0359999999999996</c:v>
                </c:pt>
                <c:pt idx="4037" formatCode="General">
                  <c:v>4.0369999999999999</c:v>
                </c:pt>
                <c:pt idx="4038" formatCode="General">
                  <c:v>4.0380000000000003</c:v>
                </c:pt>
                <c:pt idx="4039" formatCode="General">
                  <c:v>4.0389999999999997</c:v>
                </c:pt>
                <c:pt idx="4040" formatCode="General">
                  <c:v>4.04</c:v>
                </c:pt>
                <c:pt idx="4041" formatCode="General">
                  <c:v>4.0410000000000004</c:v>
                </c:pt>
                <c:pt idx="4042" formatCode="General">
                  <c:v>4.0419999999999998</c:v>
                </c:pt>
                <c:pt idx="4043" formatCode="General">
                  <c:v>4.0430000000000001</c:v>
                </c:pt>
                <c:pt idx="4044" formatCode="General">
                  <c:v>4.0439999999999996</c:v>
                </c:pt>
                <c:pt idx="4045" formatCode="General">
                  <c:v>4.0449999999999999</c:v>
                </c:pt>
                <c:pt idx="4046" formatCode="General">
                  <c:v>4.0460000000000003</c:v>
                </c:pt>
                <c:pt idx="4047" formatCode="General">
                  <c:v>4.0469999999999997</c:v>
                </c:pt>
                <c:pt idx="4048" formatCode="General">
                  <c:v>4.048</c:v>
                </c:pt>
                <c:pt idx="4049" formatCode="General">
                  <c:v>4.0490000000000004</c:v>
                </c:pt>
                <c:pt idx="4050" formatCode="General">
                  <c:v>4.05</c:v>
                </c:pt>
                <c:pt idx="4051" formatCode="General">
                  <c:v>4.0510000000000002</c:v>
                </c:pt>
                <c:pt idx="4052" formatCode="General">
                  <c:v>4.0519999999999996</c:v>
                </c:pt>
                <c:pt idx="4053" formatCode="General">
                  <c:v>4.0529999999999999</c:v>
                </c:pt>
                <c:pt idx="4054" formatCode="General">
                  <c:v>4.0540000000000003</c:v>
                </c:pt>
                <c:pt idx="4055" formatCode="General">
                  <c:v>4.0549999999999997</c:v>
                </c:pt>
                <c:pt idx="4056" formatCode="General">
                  <c:v>4.056</c:v>
                </c:pt>
                <c:pt idx="4057" formatCode="General">
                  <c:v>4.0570000000000004</c:v>
                </c:pt>
                <c:pt idx="4058" formatCode="General">
                  <c:v>4.0579999999999998</c:v>
                </c:pt>
                <c:pt idx="4059" formatCode="General">
                  <c:v>4.0590000000000002</c:v>
                </c:pt>
                <c:pt idx="4060" formatCode="General">
                  <c:v>4.0599999999999996</c:v>
                </c:pt>
                <c:pt idx="4061" formatCode="General">
                  <c:v>4.0609999999999999</c:v>
                </c:pt>
                <c:pt idx="4062" formatCode="General">
                  <c:v>4.0620000000000003</c:v>
                </c:pt>
                <c:pt idx="4063" formatCode="General">
                  <c:v>4.0629999999999997</c:v>
                </c:pt>
                <c:pt idx="4064" formatCode="General">
                  <c:v>4.0640000000000001</c:v>
                </c:pt>
                <c:pt idx="4065" formatCode="General">
                  <c:v>4.0650000000000004</c:v>
                </c:pt>
                <c:pt idx="4066" formatCode="General">
                  <c:v>4.0659999999999998</c:v>
                </c:pt>
                <c:pt idx="4067" formatCode="General">
                  <c:v>4.0670000000000002</c:v>
                </c:pt>
                <c:pt idx="4068" formatCode="General">
                  <c:v>4.0679999999999996</c:v>
                </c:pt>
                <c:pt idx="4069" formatCode="General">
                  <c:v>4.069</c:v>
                </c:pt>
                <c:pt idx="4070" formatCode="General">
                  <c:v>4.07</c:v>
                </c:pt>
                <c:pt idx="4071" formatCode="General">
                  <c:v>4.0709999999999997</c:v>
                </c:pt>
                <c:pt idx="4072" formatCode="General">
                  <c:v>4.0720000000000001</c:v>
                </c:pt>
                <c:pt idx="4073" formatCode="General">
                  <c:v>4.0730000000000004</c:v>
                </c:pt>
                <c:pt idx="4074" formatCode="General">
                  <c:v>4.0739999999999998</c:v>
                </c:pt>
                <c:pt idx="4075" formatCode="General">
                  <c:v>4.0750000000000002</c:v>
                </c:pt>
                <c:pt idx="4076" formatCode="General">
                  <c:v>4.0759999999999996</c:v>
                </c:pt>
                <c:pt idx="4077" formatCode="General">
                  <c:v>4.077</c:v>
                </c:pt>
                <c:pt idx="4078" formatCode="General">
                  <c:v>4.0780000000000003</c:v>
                </c:pt>
                <c:pt idx="4079" formatCode="General">
                  <c:v>4.0789999999999997</c:v>
                </c:pt>
                <c:pt idx="4080" formatCode="General">
                  <c:v>4.08</c:v>
                </c:pt>
                <c:pt idx="4081" formatCode="General">
                  <c:v>4.0810000000000004</c:v>
                </c:pt>
                <c:pt idx="4082" formatCode="General">
                  <c:v>4.0819999999999999</c:v>
                </c:pt>
                <c:pt idx="4083" formatCode="General">
                  <c:v>4.0830000000000002</c:v>
                </c:pt>
                <c:pt idx="4084" formatCode="General">
                  <c:v>4.0839999999999996</c:v>
                </c:pt>
                <c:pt idx="4085" formatCode="General">
                  <c:v>4.085</c:v>
                </c:pt>
                <c:pt idx="4086" formatCode="General">
                  <c:v>4.0860000000000003</c:v>
                </c:pt>
                <c:pt idx="4087" formatCode="General">
                  <c:v>4.0869999999999997</c:v>
                </c:pt>
                <c:pt idx="4088" formatCode="General">
                  <c:v>4.0880000000000001</c:v>
                </c:pt>
                <c:pt idx="4089" formatCode="General">
                  <c:v>4.0890000000000004</c:v>
                </c:pt>
                <c:pt idx="4090" formatCode="General">
                  <c:v>4.09</c:v>
                </c:pt>
                <c:pt idx="4091" formatCode="General">
                  <c:v>4.0910000000000002</c:v>
                </c:pt>
                <c:pt idx="4092" formatCode="General">
                  <c:v>4.0919999999999996</c:v>
                </c:pt>
                <c:pt idx="4093" formatCode="General">
                  <c:v>4.093</c:v>
                </c:pt>
                <c:pt idx="4094" formatCode="General">
                  <c:v>4.0940000000000003</c:v>
                </c:pt>
                <c:pt idx="4095" formatCode="General">
                  <c:v>4.0949999999999998</c:v>
                </c:pt>
                <c:pt idx="4096" formatCode="General">
                  <c:v>4.0960000000000001</c:v>
                </c:pt>
                <c:pt idx="4097" formatCode="General">
                  <c:v>4.0970000000000004</c:v>
                </c:pt>
                <c:pt idx="4098" formatCode="General">
                  <c:v>4.0979999999999999</c:v>
                </c:pt>
                <c:pt idx="4099" formatCode="General">
                  <c:v>4.0990000000000002</c:v>
                </c:pt>
                <c:pt idx="4100" formatCode="General">
                  <c:v>4.0999999999999996</c:v>
                </c:pt>
                <c:pt idx="4101" formatCode="General">
                  <c:v>4.101</c:v>
                </c:pt>
                <c:pt idx="4102" formatCode="General">
                  <c:v>4.1020000000000003</c:v>
                </c:pt>
                <c:pt idx="4103" formatCode="General">
                  <c:v>4.1029999999999998</c:v>
                </c:pt>
                <c:pt idx="4104" formatCode="General">
                  <c:v>4.1040000000000001</c:v>
                </c:pt>
                <c:pt idx="4105" formatCode="General">
                  <c:v>4.1050000000000004</c:v>
                </c:pt>
                <c:pt idx="4106" formatCode="General">
                  <c:v>4.1059999999999999</c:v>
                </c:pt>
                <c:pt idx="4107" formatCode="General">
                  <c:v>4.1070000000000002</c:v>
                </c:pt>
                <c:pt idx="4108" formatCode="General">
                  <c:v>4.1079999999999997</c:v>
                </c:pt>
                <c:pt idx="4109" formatCode="General">
                  <c:v>4.109</c:v>
                </c:pt>
                <c:pt idx="4110" formatCode="General">
                  <c:v>4.1100000000000003</c:v>
                </c:pt>
                <c:pt idx="4111" formatCode="General">
                  <c:v>4.1109999999999998</c:v>
                </c:pt>
                <c:pt idx="4112" formatCode="General">
                  <c:v>4.1120000000000001</c:v>
                </c:pt>
                <c:pt idx="4113" formatCode="General">
                  <c:v>4.1130000000000004</c:v>
                </c:pt>
                <c:pt idx="4114" formatCode="General">
                  <c:v>4.1139999999999999</c:v>
                </c:pt>
                <c:pt idx="4115" formatCode="General">
                  <c:v>4.1150000000000002</c:v>
                </c:pt>
                <c:pt idx="4116" formatCode="General">
                  <c:v>4.1159999999999997</c:v>
                </c:pt>
                <c:pt idx="4117" formatCode="General">
                  <c:v>4.117</c:v>
                </c:pt>
                <c:pt idx="4118" formatCode="General">
                  <c:v>4.1180000000000003</c:v>
                </c:pt>
                <c:pt idx="4119" formatCode="General">
                  <c:v>4.1189999999999998</c:v>
                </c:pt>
                <c:pt idx="4120" formatCode="General">
                  <c:v>4.12</c:v>
                </c:pt>
                <c:pt idx="4121" formatCode="General">
                  <c:v>4.1210000000000004</c:v>
                </c:pt>
                <c:pt idx="4122" formatCode="General">
                  <c:v>4.1219999999999999</c:v>
                </c:pt>
                <c:pt idx="4123" formatCode="General">
                  <c:v>4.1230000000000002</c:v>
                </c:pt>
                <c:pt idx="4124" formatCode="General">
                  <c:v>4.1239999999999997</c:v>
                </c:pt>
                <c:pt idx="4125" formatCode="General">
                  <c:v>4.125</c:v>
                </c:pt>
                <c:pt idx="4126" formatCode="General">
                  <c:v>4.1260000000000003</c:v>
                </c:pt>
                <c:pt idx="4127" formatCode="General">
                  <c:v>4.1269999999999998</c:v>
                </c:pt>
                <c:pt idx="4128" formatCode="General">
                  <c:v>4.1280000000000001</c:v>
                </c:pt>
                <c:pt idx="4129" formatCode="General">
                  <c:v>4.1289999999999996</c:v>
                </c:pt>
                <c:pt idx="4130" formatCode="General">
                  <c:v>4.13</c:v>
                </c:pt>
                <c:pt idx="4131" formatCode="General">
                  <c:v>4.1310000000000002</c:v>
                </c:pt>
                <c:pt idx="4132" formatCode="General">
                  <c:v>4.1319999999999997</c:v>
                </c:pt>
                <c:pt idx="4133" formatCode="General">
                  <c:v>4.133</c:v>
                </c:pt>
                <c:pt idx="4134" formatCode="General">
                  <c:v>4.1340000000000003</c:v>
                </c:pt>
                <c:pt idx="4135" formatCode="General">
                  <c:v>4.1349999999999998</c:v>
                </c:pt>
                <c:pt idx="4136" formatCode="General">
                  <c:v>4.1360000000000001</c:v>
                </c:pt>
                <c:pt idx="4137" formatCode="General">
                  <c:v>4.1369999999999996</c:v>
                </c:pt>
                <c:pt idx="4138" formatCode="General">
                  <c:v>4.1379999999999999</c:v>
                </c:pt>
                <c:pt idx="4139" formatCode="General">
                  <c:v>4.1390000000000002</c:v>
                </c:pt>
                <c:pt idx="4140" formatCode="General">
                  <c:v>4.1399999999999997</c:v>
                </c:pt>
                <c:pt idx="4141" formatCode="General">
                  <c:v>4.141</c:v>
                </c:pt>
                <c:pt idx="4142" formatCode="General">
                  <c:v>4.1420000000000003</c:v>
                </c:pt>
                <c:pt idx="4143" formatCode="General">
                  <c:v>4.1429999999999998</c:v>
                </c:pt>
                <c:pt idx="4144" formatCode="General">
                  <c:v>4.1440000000000001</c:v>
                </c:pt>
                <c:pt idx="4145" formatCode="General">
                  <c:v>4.1449999999999996</c:v>
                </c:pt>
                <c:pt idx="4146" formatCode="General">
                  <c:v>4.1459999999999999</c:v>
                </c:pt>
                <c:pt idx="4147" formatCode="General">
                  <c:v>4.1470000000000002</c:v>
                </c:pt>
                <c:pt idx="4148" formatCode="General">
                  <c:v>4.1479999999999997</c:v>
                </c:pt>
                <c:pt idx="4149" formatCode="General">
                  <c:v>4.149</c:v>
                </c:pt>
                <c:pt idx="4150" formatCode="General">
                  <c:v>4.1500000000000004</c:v>
                </c:pt>
                <c:pt idx="4151" formatCode="General">
                  <c:v>4.1509999999999998</c:v>
                </c:pt>
                <c:pt idx="4152" formatCode="General">
                  <c:v>4.1520000000000001</c:v>
                </c:pt>
                <c:pt idx="4153" formatCode="General">
                  <c:v>4.1529999999999996</c:v>
                </c:pt>
                <c:pt idx="4154" formatCode="General">
                  <c:v>4.1539999999999999</c:v>
                </c:pt>
                <c:pt idx="4155" formatCode="General">
                  <c:v>4.1550000000000002</c:v>
                </c:pt>
                <c:pt idx="4156" formatCode="General">
                  <c:v>4.1559999999999997</c:v>
                </c:pt>
                <c:pt idx="4157" formatCode="General">
                  <c:v>4.157</c:v>
                </c:pt>
                <c:pt idx="4158" formatCode="General">
                  <c:v>4.1580000000000004</c:v>
                </c:pt>
                <c:pt idx="4159" formatCode="General">
                  <c:v>4.1589999999999998</c:v>
                </c:pt>
                <c:pt idx="4160" formatCode="General">
                  <c:v>4.16</c:v>
                </c:pt>
                <c:pt idx="4161" formatCode="General">
                  <c:v>4.1609999999999996</c:v>
                </c:pt>
                <c:pt idx="4162" formatCode="General">
                  <c:v>4.1619999999999999</c:v>
                </c:pt>
                <c:pt idx="4163" formatCode="General">
                  <c:v>4.1630000000000003</c:v>
                </c:pt>
                <c:pt idx="4164" formatCode="General">
                  <c:v>4.1639999999999997</c:v>
                </c:pt>
                <c:pt idx="4165" formatCode="General">
                  <c:v>4.165</c:v>
                </c:pt>
                <c:pt idx="4166" formatCode="General">
                  <c:v>4.1660000000000004</c:v>
                </c:pt>
                <c:pt idx="4167" formatCode="General">
                  <c:v>4.1669999999999998</c:v>
                </c:pt>
                <c:pt idx="4168" formatCode="General">
                  <c:v>4.1680000000000001</c:v>
                </c:pt>
                <c:pt idx="4169" formatCode="General">
                  <c:v>4.1689999999999996</c:v>
                </c:pt>
                <c:pt idx="4170" formatCode="General">
                  <c:v>4.17</c:v>
                </c:pt>
                <c:pt idx="4171" formatCode="General">
                  <c:v>4.1710000000000003</c:v>
                </c:pt>
                <c:pt idx="4172" formatCode="General">
                  <c:v>4.1719999999999997</c:v>
                </c:pt>
                <c:pt idx="4173" formatCode="General">
                  <c:v>4.173</c:v>
                </c:pt>
                <c:pt idx="4174" formatCode="General">
                  <c:v>4.1740000000000004</c:v>
                </c:pt>
                <c:pt idx="4175" formatCode="General">
                  <c:v>4.1749999999999998</c:v>
                </c:pt>
                <c:pt idx="4176" formatCode="General">
                  <c:v>4.1760000000000002</c:v>
                </c:pt>
                <c:pt idx="4177" formatCode="General">
                  <c:v>4.1769999999999996</c:v>
                </c:pt>
                <c:pt idx="4178" formatCode="General">
                  <c:v>4.1779999999999999</c:v>
                </c:pt>
                <c:pt idx="4179" formatCode="General">
                  <c:v>4.1790000000000003</c:v>
                </c:pt>
                <c:pt idx="4180" formatCode="General">
                  <c:v>4.18</c:v>
                </c:pt>
                <c:pt idx="4181" formatCode="General">
                  <c:v>4.181</c:v>
                </c:pt>
                <c:pt idx="4182" formatCode="General">
                  <c:v>4.1820000000000004</c:v>
                </c:pt>
                <c:pt idx="4183" formatCode="General">
                  <c:v>4.1829999999999998</c:v>
                </c:pt>
                <c:pt idx="4184" formatCode="General">
                  <c:v>4.1840000000000002</c:v>
                </c:pt>
                <c:pt idx="4185" formatCode="General">
                  <c:v>4.1849999999999996</c:v>
                </c:pt>
                <c:pt idx="4186" formatCode="General">
                  <c:v>4.1859999999999999</c:v>
                </c:pt>
                <c:pt idx="4187" formatCode="General">
                  <c:v>4.1870000000000003</c:v>
                </c:pt>
                <c:pt idx="4188" formatCode="General">
                  <c:v>4.1879999999999997</c:v>
                </c:pt>
                <c:pt idx="4189" formatCode="General">
                  <c:v>4.1890000000000001</c:v>
                </c:pt>
                <c:pt idx="4190" formatCode="General">
                  <c:v>4.1900000000000004</c:v>
                </c:pt>
                <c:pt idx="4191" formatCode="General">
                  <c:v>4.1909999999999998</c:v>
                </c:pt>
                <c:pt idx="4192" formatCode="General">
                  <c:v>4.1920000000000002</c:v>
                </c:pt>
                <c:pt idx="4193" formatCode="General">
                  <c:v>4.1929999999999996</c:v>
                </c:pt>
                <c:pt idx="4194" formatCode="General">
                  <c:v>4.194</c:v>
                </c:pt>
                <c:pt idx="4195" formatCode="General">
                  <c:v>4.1950000000000003</c:v>
                </c:pt>
                <c:pt idx="4196" formatCode="General">
                  <c:v>4.1959999999999997</c:v>
                </c:pt>
                <c:pt idx="4197" formatCode="General">
                  <c:v>4.1970000000000001</c:v>
                </c:pt>
                <c:pt idx="4198" formatCode="General">
                  <c:v>4.1980000000000004</c:v>
                </c:pt>
                <c:pt idx="4199" formatCode="General">
                  <c:v>4.1989999999999998</c:v>
                </c:pt>
                <c:pt idx="4200" formatCode="General">
                  <c:v>4.2</c:v>
                </c:pt>
                <c:pt idx="4201" formatCode="General">
                  <c:v>4.2009999999999996</c:v>
                </c:pt>
                <c:pt idx="4202" formatCode="General">
                  <c:v>4.202</c:v>
                </c:pt>
                <c:pt idx="4203" formatCode="General">
                  <c:v>4.2030000000000003</c:v>
                </c:pt>
                <c:pt idx="4204" formatCode="General">
                  <c:v>4.2039999999999997</c:v>
                </c:pt>
                <c:pt idx="4205" formatCode="General">
                  <c:v>4.2050000000000001</c:v>
                </c:pt>
                <c:pt idx="4206" formatCode="General">
                  <c:v>4.2060000000000004</c:v>
                </c:pt>
                <c:pt idx="4207" formatCode="General">
                  <c:v>4.2069999999999999</c:v>
                </c:pt>
                <c:pt idx="4208" formatCode="General">
                  <c:v>4.2080000000000002</c:v>
                </c:pt>
                <c:pt idx="4209" formatCode="General">
                  <c:v>4.2089999999999996</c:v>
                </c:pt>
                <c:pt idx="4210" formatCode="General">
                  <c:v>4.21</c:v>
                </c:pt>
                <c:pt idx="4211" formatCode="General">
                  <c:v>4.2110000000000003</c:v>
                </c:pt>
                <c:pt idx="4212" formatCode="General">
                  <c:v>4.2119999999999997</c:v>
                </c:pt>
                <c:pt idx="4213" formatCode="General">
                  <c:v>4.2130000000000001</c:v>
                </c:pt>
                <c:pt idx="4214" formatCode="General">
                  <c:v>4.2140000000000004</c:v>
                </c:pt>
                <c:pt idx="4215" formatCode="General">
                  <c:v>4.2149999999999999</c:v>
                </c:pt>
                <c:pt idx="4216" formatCode="General">
                  <c:v>4.2160000000000002</c:v>
                </c:pt>
                <c:pt idx="4217" formatCode="General">
                  <c:v>4.2169999999999996</c:v>
                </c:pt>
                <c:pt idx="4218" formatCode="General">
                  <c:v>4.218</c:v>
                </c:pt>
                <c:pt idx="4219" formatCode="General">
                  <c:v>4.2190000000000003</c:v>
                </c:pt>
                <c:pt idx="4220" formatCode="General">
                  <c:v>4.22</c:v>
                </c:pt>
                <c:pt idx="4221" formatCode="General">
                  <c:v>4.2210000000000001</c:v>
                </c:pt>
                <c:pt idx="4222" formatCode="General">
                  <c:v>4.2220000000000004</c:v>
                </c:pt>
                <c:pt idx="4223" formatCode="General">
                  <c:v>4.2229999999999999</c:v>
                </c:pt>
                <c:pt idx="4224" formatCode="General">
                  <c:v>4.2240000000000002</c:v>
                </c:pt>
                <c:pt idx="4225" formatCode="General">
                  <c:v>4.2249999999999996</c:v>
                </c:pt>
                <c:pt idx="4226" formatCode="General">
                  <c:v>4.226</c:v>
                </c:pt>
                <c:pt idx="4227" formatCode="General">
                  <c:v>4.2270000000000003</c:v>
                </c:pt>
                <c:pt idx="4228" formatCode="General">
                  <c:v>4.2279999999999998</c:v>
                </c:pt>
                <c:pt idx="4229" formatCode="General">
                  <c:v>4.2290000000000001</c:v>
                </c:pt>
                <c:pt idx="4230" formatCode="General">
                  <c:v>4.2300000000000004</c:v>
                </c:pt>
                <c:pt idx="4231" formatCode="General">
                  <c:v>4.2309999999999999</c:v>
                </c:pt>
                <c:pt idx="4232" formatCode="General">
                  <c:v>4.2320000000000002</c:v>
                </c:pt>
                <c:pt idx="4233" formatCode="General">
                  <c:v>4.2329999999999997</c:v>
                </c:pt>
                <c:pt idx="4234" formatCode="General">
                  <c:v>4.234</c:v>
                </c:pt>
                <c:pt idx="4235" formatCode="General">
                  <c:v>4.2350000000000003</c:v>
                </c:pt>
                <c:pt idx="4236" formatCode="General">
                  <c:v>4.2359999999999998</c:v>
                </c:pt>
                <c:pt idx="4237" formatCode="General">
                  <c:v>4.2370000000000001</c:v>
                </c:pt>
                <c:pt idx="4238" formatCode="General">
                  <c:v>4.2380000000000004</c:v>
                </c:pt>
                <c:pt idx="4239" formatCode="General">
                  <c:v>4.2389999999999999</c:v>
                </c:pt>
                <c:pt idx="4240" formatCode="General">
                  <c:v>4.24</c:v>
                </c:pt>
                <c:pt idx="4241" formatCode="General">
                  <c:v>4.2409999999999997</c:v>
                </c:pt>
                <c:pt idx="4242" formatCode="General">
                  <c:v>4.242</c:v>
                </c:pt>
                <c:pt idx="4243" formatCode="General">
                  <c:v>4.2430000000000003</c:v>
                </c:pt>
                <c:pt idx="4244" formatCode="General">
                  <c:v>4.2439999999999998</c:v>
                </c:pt>
                <c:pt idx="4245" formatCode="General">
                  <c:v>4.2450000000000001</c:v>
                </c:pt>
                <c:pt idx="4246" formatCode="General">
                  <c:v>4.2460000000000004</c:v>
                </c:pt>
                <c:pt idx="4247" formatCode="General">
                  <c:v>4.2469999999999999</c:v>
                </c:pt>
                <c:pt idx="4248" formatCode="General">
                  <c:v>4.2480000000000002</c:v>
                </c:pt>
                <c:pt idx="4249" formatCode="General">
                  <c:v>4.2489999999999997</c:v>
                </c:pt>
                <c:pt idx="4250" formatCode="General">
                  <c:v>4.25</c:v>
                </c:pt>
                <c:pt idx="4251" formatCode="General">
                  <c:v>4.2510000000000003</c:v>
                </c:pt>
                <c:pt idx="4252" formatCode="General">
                  <c:v>4.2519999999999998</c:v>
                </c:pt>
                <c:pt idx="4253" formatCode="General">
                  <c:v>4.2530000000000001</c:v>
                </c:pt>
                <c:pt idx="4254" formatCode="General">
                  <c:v>4.2539999999999996</c:v>
                </c:pt>
                <c:pt idx="4255" formatCode="General">
                  <c:v>4.2549999999999999</c:v>
                </c:pt>
                <c:pt idx="4256" formatCode="General">
                  <c:v>4.2560000000000002</c:v>
                </c:pt>
                <c:pt idx="4257" formatCode="General">
                  <c:v>4.2569999999999997</c:v>
                </c:pt>
                <c:pt idx="4258" formatCode="General">
                  <c:v>4.258</c:v>
                </c:pt>
                <c:pt idx="4259" formatCode="General">
                  <c:v>4.2590000000000003</c:v>
                </c:pt>
                <c:pt idx="4260" formatCode="General">
                  <c:v>4.26</c:v>
                </c:pt>
                <c:pt idx="4261" formatCode="General">
                  <c:v>4.2610000000000001</c:v>
                </c:pt>
                <c:pt idx="4262" formatCode="General">
                  <c:v>4.2619999999999996</c:v>
                </c:pt>
                <c:pt idx="4263" formatCode="General">
                  <c:v>4.2629999999999999</c:v>
                </c:pt>
                <c:pt idx="4264" formatCode="General">
                  <c:v>4.2640000000000002</c:v>
                </c:pt>
                <c:pt idx="4265" formatCode="General">
                  <c:v>4.2649999999999997</c:v>
                </c:pt>
                <c:pt idx="4266" formatCode="General">
                  <c:v>4.266</c:v>
                </c:pt>
                <c:pt idx="4267" formatCode="General">
                  <c:v>4.2670000000000003</c:v>
                </c:pt>
                <c:pt idx="4268" formatCode="General">
                  <c:v>4.2679999999999998</c:v>
                </c:pt>
                <c:pt idx="4269" formatCode="General">
                  <c:v>4.2690000000000001</c:v>
                </c:pt>
                <c:pt idx="4270" formatCode="General">
                  <c:v>4.2699999999999996</c:v>
                </c:pt>
                <c:pt idx="4271" formatCode="General">
                  <c:v>4.2709999999999999</c:v>
                </c:pt>
                <c:pt idx="4272" formatCode="General">
                  <c:v>4.2720000000000002</c:v>
                </c:pt>
                <c:pt idx="4273" formatCode="General">
                  <c:v>4.2729999999999997</c:v>
                </c:pt>
                <c:pt idx="4274" formatCode="General">
                  <c:v>4.274</c:v>
                </c:pt>
                <c:pt idx="4275" formatCode="General">
                  <c:v>4.2750000000000004</c:v>
                </c:pt>
                <c:pt idx="4276" formatCode="General">
                  <c:v>4.2759999999999998</c:v>
                </c:pt>
                <c:pt idx="4277" formatCode="General">
                  <c:v>4.2770000000000001</c:v>
                </c:pt>
                <c:pt idx="4278" formatCode="General">
                  <c:v>4.2779999999999996</c:v>
                </c:pt>
                <c:pt idx="4279" formatCode="General">
                  <c:v>4.2789999999999999</c:v>
                </c:pt>
                <c:pt idx="4280" formatCode="General">
                  <c:v>4.28</c:v>
                </c:pt>
                <c:pt idx="4281" formatCode="General">
                  <c:v>4.2809999999999997</c:v>
                </c:pt>
                <c:pt idx="4282" formatCode="General">
                  <c:v>4.282</c:v>
                </c:pt>
                <c:pt idx="4283" formatCode="General">
                  <c:v>4.2830000000000004</c:v>
                </c:pt>
                <c:pt idx="4284" formatCode="General">
                  <c:v>4.2839999999999998</c:v>
                </c:pt>
                <c:pt idx="4285" formatCode="General">
                  <c:v>4.2850000000000001</c:v>
                </c:pt>
                <c:pt idx="4286" formatCode="General">
                  <c:v>4.2859999999999996</c:v>
                </c:pt>
                <c:pt idx="4287" formatCode="General">
                  <c:v>4.2869999999999999</c:v>
                </c:pt>
                <c:pt idx="4288" formatCode="General">
                  <c:v>4.2880000000000003</c:v>
                </c:pt>
                <c:pt idx="4289" formatCode="General">
                  <c:v>4.2889999999999997</c:v>
                </c:pt>
                <c:pt idx="4290" formatCode="General">
                  <c:v>4.29</c:v>
                </c:pt>
                <c:pt idx="4291" formatCode="General">
                  <c:v>4.2910000000000004</c:v>
                </c:pt>
                <c:pt idx="4292" formatCode="General">
                  <c:v>4.2919999999999998</c:v>
                </c:pt>
                <c:pt idx="4293" formatCode="General">
                  <c:v>4.2930000000000001</c:v>
                </c:pt>
                <c:pt idx="4294" formatCode="General">
                  <c:v>4.2939999999999996</c:v>
                </c:pt>
                <c:pt idx="4295" formatCode="General">
                  <c:v>4.2949999999999999</c:v>
                </c:pt>
                <c:pt idx="4296" formatCode="General">
                  <c:v>4.2960000000000003</c:v>
                </c:pt>
                <c:pt idx="4297" formatCode="General">
                  <c:v>4.2969999999999997</c:v>
                </c:pt>
                <c:pt idx="4298" formatCode="General">
                  <c:v>4.298</c:v>
                </c:pt>
                <c:pt idx="4299" formatCode="General">
                  <c:v>4.2990000000000004</c:v>
                </c:pt>
                <c:pt idx="4300" formatCode="General">
                  <c:v>4.3</c:v>
                </c:pt>
                <c:pt idx="4301" formatCode="General">
                  <c:v>4.3010000000000002</c:v>
                </c:pt>
                <c:pt idx="4302" formatCode="General">
                  <c:v>4.3019999999999996</c:v>
                </c:pt>
                <c:pt idx="4303" formatCode="General">
                  <c:v>4.3029999999999999</c:v>
                </c:pt>
                <c:pt idx="4304" formatCode="General">
                  <c:v>4.3040000000000003</c:v>
                </c:pt>
                <c:pt idx="4305" formatCode="General">
                  <c:v>4.3049999999999997</c:v>
                </c:pt>
                <c:pt idx="4306" formatCode="General">
                  <c:v>4.306</c:v>
                </c:pt>
                <c:pt idx="4307" formatCode="General">
                  <c:v>4.3070000000000004</c:v>
                </c:pt>
                <c:pt idx="4308" formatCode="General">
                  <c:v>4.3079999999999998</c:v>
                </c:pt>
                <c:pt idx="4309" formatCode="General">
                  <c:v>4.3090000000000002</c:v>
                </c:pt>
                <c:pt idx="4310" formatCode="General">
                  <c:v>4.3099999999999996</c:v>
                </c:pt>
                <c:pt idx="4311" formatCode="General">
                  <c:v>4.3109999999999999</c:v>
                </c:pt>
                <c:pt idx="4312" formatCode="General">
                  <c:v>4.3120000000000003</c:v>
                </c:pt>
                <c:pt idx="4313" formatCode="General">
                  <c:v>4.3129999999999997</c:v>
                </c:pt>
                <c:pt idx="4314" formatCode="General">
                  <c:v>4.3140000000000001</c:v>
                </c:pt>
                <c:pt idx="4315" formatCode="General">
                  <c:v>4.3150000000000004</c:v>
                </c:pt>
                <c:pt idx="4316" formatCode="General">
                  <c:v>4.3159999999999998</c:v>
                </c:pt>
                <c:pt idx="4317" formatCode="General">
                  <c:v>4.3170000000000002</c:v>
                </c:pt>
                <c:pt idx="4318" formatCode="General">
                  <c:v>4.3179999999999996</c:v>
                </c:pt>
                <c:pt idx="4319" formatCode="General">
                  <c:v>4.319</c:v>
                </c:pt>
                <c:pt idx="4320" formatCode="General">
                  <c:v>4.32</c:v>
                </c:pt>
                <c:pt idx="4321" formatCode="General">
                  <c:v>4.3209999999999997</c:v>
                </c:pt>
                <c:pt idx="4322" formatCode="General">
                  <c:v>4.3220000000000001</c:v>
                </c:pt>
                <c:pt idx="4323" formatCode="General">
                  <c:v>4.3230000000000004</c:v>
                </c:pt>
                <c:pt idx="4324" formatCode="General">
                  <c:v>4.3239999999999998</c:v>
                </c:pt>
                <c:pt idx="4325" formatCode="General">
                  <c:v>4.3250000000000002</c:v>
                </c:pt>
                <c:pt idx="4326" formatCode="General">
                  <c:v>4.3259999999999996</c:v>
                </c:pt>
                <c:pt idx="4327" formatCode="General">
                  <c:v>4.327</c:v>
                </c:pt>
                <c:pt idx="4328" formatCode="General">
                  <c:v>4.3280000000000003</c:v>
                </c:pt>
                <c:pt idx="4329" formatCode="General">
                  <c:v>4.3289999999999997</c:v>
                </c:pt>
                <c:pt idx="4330" formatCode="General">
                  <c:v>4.33</c:v>
                </c:pt>
                <c:pt idx="4331" formatCode="General">
                  <c:v>4.3310000000000004</c:v>
                </c:pt>
                <c:pt idx="4332" formatCode="General">
                  <c:v>4.3319999999999999</c:v>
                </c:pt>
                <c:pt idx="4333" formatCode="General">
                  <c:v>4.3330000000000002</c:v>
                </c:pt>
                <c:pt idx="4334" formatCode="General">
                  <c:v>4.3339999999999996</c:v>
                </c:pt>
                <c:pt idx="4335" formatCode="General">
                  <c:v>4.335</c:v>
                </c:pt>
                <c:pt idx="4336" formatCode="General">
                  <c:v>4.3360000000000003</c:v>
                </c:pt>
                <c:pt idx="4337" formatCode="General">
                  <c:v>4.3369999999999997</c:v>
                </c:pt>
                <c:pt idx="4338" formatCode="General">
                  <c:v>4.3380000000000001</c:v>
                </c:pt>
                <c:pt idx="4339" formatCode="General">
                  <c:v>4.3390000000000004</c:v>
                </c:pt>
                <c:pt idx="4340" formatCode="General">
                  <c:v>4.34</c:v>
                </c:pt>
                <c:pt idx="4341" formatCode="General">
                  <c:v>4.3410000000000002</c:v>
                </c:pt>
                <c:pt idx="4342" formatCode="General">
                  <c:v>4.3419999999999996</c:v>
                </c:pt>
                <c:pt idx="4343" formatCode="General">
                  <c:v>4.343</c:v>
                </c:pt>
                <c:pt idx="4344" formatCode="General">
                  <c:v>4.3440000000000003</c:v>
                </c:pt>
                <c:pt idx="4345" formatCode="General">
                  <c:v>4.3449999999999998</c:v>
                </c:pt>
                <c:pt idx="4346" formatCode="General">
                  <c:v>4.3460000000000001</c:v>
                </c:pt>
                <c:pt idx="4347" formatCode="General">
                  <c:v>4.3470000000000004</c:v>
                </c:pt>
                <c:pt idx="4348" formatCode="General">
                  <c:v>4.3479999999999999</c:v>
                </c:pt>
                <c:pt idx="4349" formatCode="General">
                  <c:v>4.3490000000000002</c:v>
                </c:pt>
                <c:pt idx="4350" formatCode="General">
                  <c:v>4.3499999999999996</c:v>
                </c:pt>
                <c:pt idx="4351" formatCode="General">
                  <c:v>4.351</c:v>
                </c:pt>
                <c:pt idx="4352" formatCode="General">
                  <c:v>4.3520000000000003</c:v>
                </c:pt>
                <c:pt idx="4353" formatCode="General">
                  <c:v>4.3529999999999998</c:v>
                </c:pt>
                <c:pt idx="4354" formatCode="General">
                  <c:v>4.3540000000000001</c:v>
                </c:pt>
                <c:pt idx="4355" formatCode="General">
                  <c:v>4.3550000000000004</c:v>
                </c:pt>
                <c:pt idx="4356" formatCode="General">
                  <c:v>4.3559999999999999</c:v>
                </c:pt>
                <c:pt idx="4357" formatCode="General">
                  <c:v>4.3570000000000002</c:v>
                </c:pt>
                <c:pt idx="4358" formatCode="General">
                  <c:v>4.3579999999999997</c:v>
                </c:pt>
                <c:pt idx="4359" formatCode="General">
                  <c:v>4.359</c:v>
                </c:pt>
                <c:pt idx="4360" formatCode="General">
                  <c:v>4.3600000000000003</c:v>
                </c:pt>
                <c:pt idx="4361" formatCode="General">
                  <c:v>4.3609999999999998</c:v>
                </c:pt>
                <c:pt idx="4362" formatCode="General">
                  <c:v>4.3620000000000001</c:v>
                </c:pt>
                <c:pt idx="4363" formatCode="General">
                  <c:v>4.3630000000000004</c:v>
                </c:pt>
                <c:pt idx="4364" formatCode="General">
                  <c:v>4.3639999999999999</c:v>
                </c:pt>
                <c:pt idx="4365" formatCode="General">
                  <c:v>4.3650000000000002</c:v>
                </c:pt>
                <c:pt idx="4366" formatCode="General">
                  <c:v>4.3659999999999997</c:v>
                </c:pt>
                <c:pt idx="4367" formatCode="General">
                  <c:v>4.367</c:v>
                </c:pt>
                <c:pt idx="4368" formatCode="General">
                  <c:v>4.3680000000000003</c:v>
                </c:pt>
                <c:pt idx="4369" formatCode="General">
                  <c:v>4.3689999999999998</c:v>
                </c:pt>
                <c:pt idx="4370" formatCode="General">
                  <c:v>4.37</c:v>
                </c:pt>
                <c:pt idx="4371" formatCode="General">
                  <c:v>4.3710000000000004</c:v>
                </c:pt>
                <c:pt idx="4372" formatCode="General">
                  <c:v>4.3719999999999999</c:v>
                </c:pt>
                <c:pt idx="4373" formatCode="General">
                  <c:v>4.3730000000000002</c:v>
                </c:pt>
                <c:pt idx="4374" formatCode="General">
                  <c:v>4.3739999999999997</c:v>
                </c:pt>
                <c:pt idx="4375" formatCode="General">
                  <c:v>4.375</c:v>
                </c:pt>
                <c:pt idx="4376" formatCode="General">
                  <c:v>4.3760000000000003</c:v>
                </c:pt>
                <c:pt idx="4377" formatCode="General">
                  <c:v>4.3769999999999998</c:v>
                </c:pt>
                <c:pt idx="4378" formatCode="General">
                  <c:v>4.3780000000000001</c:v>
                </c:pt>
                <c:pt idx="4379" formatCode="General">
                  <c:v>4.3789999999999996</c:v>
                </c:pt>
                <c:pt idx="4380" formatCode="General">
                  <c:v>4.38</c:v>
                </c:pt>
                <c:pt idx="4381" formatCode="General">
                  <c:v>4.3810000000000002</c:v>
                </c:pt>
                <c:pt idx="4382" formatCode="General">
                  <c:v>4.3819999999999997</c:v>
                </c:pt>
                <c:pt idx="4383" formatCode="General">
                  <c:v>4.383</c:v>
                </c:pt>
                <c:pt idx="4384" formatCode="General">
                  <c:v>4.3840000000000003</c:v>
                </c:pt>
                <c:pt idx="4385" formatCode="General">
                  <c:v>4.3849999999999998</c:v>
                </c:pt>
                <c:pt idx="4386" formatCode="General">
                  <c:v>4.3860000000000001</c:v>
                </c:pt>
                <c:pt idx="4387" formatCode="General">
                  <c:v>4.3869999999999996</c:v>
                </c:pt>
                <c:pt idx="4388" formatCode="General">
                  <c:v>4.3879999999999999</c:v>
                </c:pt>
                <c:pt idx="4389" formatCode="General">
                  <c:v>4.3890000000000002</c:v>
                </c:pt>
                <c:pt idx="4390" formatCode="General">
                  <c:v>4.3899999999999997</c:v>
                </c:pt>
                <c:pt idx="4391" formatCode="General">
                  <c:v>4.391</c:v>
                </c:pt>
                <c:pt idx="4392" formatCode="General">
                  <c:v>4.3920000000000003</c:v>
                </c:pt>
                <c:pt idx="4393" formatCode="General">
                  <c:v>4.3929999999999998</c:v>
                </c:pt>
                <c:pt idx="4394" formatCode="General">
                  <c:v>4.3940000000000001</c:v>
                </c:pt>
                <c:pt idx="4395" formatCode="General">
                  <c:v>4.3949999999999996</c:v>
                </c:pt>
                <c:pt idx="4396" formatCode="General">
                  <c:v>4.3959999999999999</c:v>
                </c:pt>
                <c:pt idx="4397" formatCode="General">
                  <c:v>4.3970000000000002</c:v>
                </c:pt>
                <c:pt idx="4398" formatCode="General">
                  <c:v>4.3979999999999997</c:v>
                </c:pt>
                <c:pt idx="4399" formatCode="General">
                  <c:v>4.399</c:v>
                </c:pt>
                <c:pt idx="4400" formatCode="General">
                  <c:v>4.4000000000000004</c:v>
                </c:pt>
                <c:pt idx="4401" formatCode="General">
                  <c:v>4.4009999999999998</c:v>
                </c:pt>
                <c:pt idx="4402" formatCode="General">
                  <c:v>4.4020000000000001</c:v>
                </c:pt>
                <c:pt idx="4403" formatCode="General">
                  <c:v>4.4029999999999996</c:v>
                </c:pt>
                <c:pt idx="4404" formatCode="General">
                  <c:v>4.4039999999999999</c:v>
                </c:pt>
                <c:pt idx="4405" formatCode="General">
                  <c:v>4.4050000000000002</c:v>
                </c:pt>
                <c:pt idx="4406" formatCode="General">
                  <c:v>4.4059999999999997</c:v>
                </c:pt>
                <c:pt idx="4407" formatCode="General">
                  <c:v>4.407</c:v>
                </c:pt>
                <c:pt idx="4408" formatCode="General">
                  <c:v>4.4080000000000004</c:v>
                </c:pt>
                <c:pt idx="4409" formatCode="General">
                  <c:v>4.4089999999999998</c:v>
                </c:pt>
                <c:pt idx="4410" formatCode="General">
                  <c:v>4.41</c:v>
                </c:pt>
                <c:pt idx="4411" formatCode="General">
                  <c:v>4.4109999999999996</c:v>
                </c:pt>
                <c:pt idx="4412" formatCode="General">
                  <c:v>4.4119999999999999</c:v>
                </c:pt>
                <c:pt idx="4413" formatCode="General">
                  <c:v>4.4130000000000003</c:v>
                </c:pt>
                <c:pt idx="4414" formatCode="General">
                  <c:v>4.4139999999999997</c:v>
                </c:pt>
                <c:pt idx="4415" formatCode="General">
                  <c:v>4.415</c:v>
                </c:pt>
                <c:pt idx="4416" formatCode="General">
                  <c:v>4.4160000000000004</c:v>
                </c:pt>
                <c:pt idx="4417" formatCode="General">
                  <c:v>4.4169999999999998</c:v>
                </c:pt>
                <c:pt idx="4418" formatCode="General">
                  <c:v>4.4180000000000001</c:v>
                </c:pt>
                <c:pt idx="4419" formatCode="General">
                  <c:v>4.4189999999999996</c:v>
                </c:pt>
                <c:pt idx="4420" formatCode="General">
                  <c:v>4.42</c:v>
                </c:pt>
                <c:pt idx="4421" formatCode="General">
                  <c:v>4.4210000000000003</c:v>
                </c:pt>
                <c:pt idx="4422" formatCode="General">
                  <c:v>4.4219999999999997</c:v>
                </c:pt>
                <c:pt idx="4423" formatCode="General">
                  <c:v>4.423</c:v>
                </c:pt>
                <c:pt idx="4424" formatCode="General">
                  <c:v>4.4240000000000004</c:v>
                </c:pt>
                <c:pt idx="4425" formatCode="General">
                  <c:v>4.4249999999999998</c:v>
                </c:pt>
                <c:pt idx="4426" formatCode="General">
                  <c:v>4.4260000000000002</c:v>
                </c:pt>
                <c:pt idx="4427" formatCode="General">
                  <c:v>4.4269999999999996</c:v>
                </c:pt>
                <c:pt idx="4428" formatCode="General">
                  <c:v>4.4279999999999999</c:v>
                </c:pt>
                <c:pt idx="4429" formatCode="General">
                  <c:v>4.4290000000000003</c:v>
                </c:pt>
                <c:pt idx="4430" formatCode="General">
                  <c:v>4.43</c:v>
                </c:pt>
                <c:pt idx="4431" formatCode="General">
                  <c:v>4.431</c:v>
                </c:pt>
                <c:pt idx="4432" formatCode="General">
                  <c:v>4.4320000000000004</c:v>
                </c:pt>
                <c:pt idx="4433" formatCode="General">
                  <c:v>4.4329999999999998</c:v>
                </c:pt>
                <c:pt idx="4434" formatCode="General">
                  <c:v>4.4340000000000002</c:v>
                </c:pt>
                <c:pt idx="4435" formatCode="General">
                  <c:v>4.4349999999999996</c:v>
                </c:pt>
                <c:pt idx="4436" formatCode="General">
                  <c:v>4.4359999999999999</c:v>
                </c:pt>
                <c:pt idx="4437" formatCode="General">
                  <c:v>4.4370000000000003</c:v>
                </c:pt>
                <c:pt idx="4438" formatCode="General">
                  <c:v>4.4379999999999997</c:v>
                </c:pt>
                <c:pt idx="4439" formatCode="General">
                  <c:v>4.4390000000000001</c:v>
                </c:pt>
                <c:pt idx="4440" formatCode="General">
                  <c:v>4.4400000000000004</c:v>
                </c:pt>
                <c:pt idx="4441" formatCode="General">
                  <c:v>4.4409999999999998</c:v>
                </c:pt>
                <c:pt idx="4442" formatCode="General">
                  <c:v>4.4420000000000002</c:v>
                </c:pt>
                <c:pt idx="4443" formatCode="General">
                  <c:v>4.4429999999999996</c:v>
                </c:pt>
                <c:pt idx="4444" formatCode="General">
                  <c:v>4.444</c:v>
                </c:pt>
                <c:pt idx="4445" formatCode="General">
                  <c:v>4.4450000000000003</c:v>
                </c:pt>
                <c:pt idx="4446" formatCode="General">
                  <c:v>4.4459999999999997</c:v>
                </c:pt>
                <c:pt idx="4447" formatCode="General">
                  <c:v>4.4470000000000001</c:v>
                </c:pt>
                <c:pt idx="4448" formatCode="General">
                  <c:v>4.4480000000000004</c:v>
                </c:pt>
                <c:pt idx="4449" formatCode="General">
                  <c:v>4.4489999999999998</c:v>
                </c:pt>
                <c:pt idx="4450" formatCode="General">
                  <c:v>4.45</c:v>
                </c:pt>
                <c:pt idx="4451" formatCode="General">
                  <c:v>4.4509999999999996</c:v>
                </c:pt>
                <c:pt idx="4452" formatCode="General">
                  <c:v>4.452</c:v>
                </c:pt>
                <c:pt idx="4453" formatCode="General">
                  <c:v>4.4530000000000003</c:v>
                </c:pt>
                <c:pt idx="4454" formatCode="General">
                  <c:v>4.4539999999999997</c:v>
                </c:pt>
                <c:pt idx="4455" formatCode="General">
                  <c:v>4.4550000000000001</c:v>
                </c:pt>
                <c:pt idx="4456" formatCode="General">
                  <c:v>4.4560000000000004</c:v>
                </c:pt>
                <c:pt idx="4457" formatCode="General">
                  <c:v>4.4569999999999999</c:v>
                </c:pt>
                <c:pt idx="4458" formatCode="General">
                  <c:v>4.4580000000000002</c:v>
                </c:pt>
                <c:pt idx="4459" formatCode="General">
                  <c:v>4.4589999999999996</c:v>
                </c:pt>
                <c:pt idx="4460" formatCode="General">
                  <c:v>4.46</c:v>
                </c:pt>
                <c:pt idx="4461" formatCode="General">
                  <c:v>4.4610000000000003</c:v>
                </c:pt>
                <c:pt idx="4462" formatCode="General">
                  <c:v>4.4619999999999997</c:v>
                </c:pt>
                <c:pt idx="4463" formatCode="General">
                  <c:v>4.4630000000000001</c:v>
                </c:pt>
                <c:pt idx="4464" formatCode="General">
                  <c:v>4.4640000000000004</c:v>
                </c:pt>
                <c:pt idx="4465" formatCode="General">
                  <c:v>4.4649999999999999</c:v>
                </c:pt>
                <c:pt idx="4466" formatCode="General">
                  <c:v>4.4660000000000002</c:v>
                </c:pt>
                <c:pt idx="4467" formatCode="General">
                  <c:v>4.4669999999999996</c:v>
                </c:pt>
                <c:pt idx="4468" formatCode="General">
                  <c:v>4.468</c:v>
                </c:pt>
                <c:pt idx="4469" formatCode="General">
                  <c:v>4.4690000000000003</c:v>
                </c:pt>
                <c:pt idx="4470" formatCode="General">
                  <c:v>4.47</c:v>
                </c:pt>
                <c:pt idx="4471" formatCode="General">
                  <c:v>4.4710000000000001</c:v>
                </c:pt>
                <c:pt idx="4472" formatCode="General">
                  <c:v>4.4720000000000004</c:v>
                </c:pt>
                <c:pt idx="4473" formatCode="General">
                  <c:v>4.4729999999999999</c:v>
                </c:pt>
                <c:pt idx="4474" formatCode="General">
                  <c:v>4.4740000000000002</c:v>
                </c:pt>
                <c:pt idx="4475" formatCode="General">
                  <c:v>4.4749999999999996</c:v>
                </c:pt>
                <c:pt idx="4476" formatCode="General">
                  <c:v>4.476</c:v>
                </c:pt>
                <c:pt idx="4477" formatCode="General">
                  <c:v>4.4770000000000003</c:v>
                </c:pt>
                <c:pt idx="4478" formatCode="General">
                  <c:v>4.4779999999999998</c:v>
                </c:pt>
                <c:pt idx="4479" formatCode="General">
                  <c:v>4.4790000000000001</c:v>
                </c:pt>
                <c:pt idx="4480" formatCode="General">
                  <c:v>4.4800000000000004</c:v>
                </c:pt>
                <c:pt idx="4481" formatCode="General">
                  <c:v>4.4809999999999999</c:v>
                </c:pt>
                <c:pt idx="4482" formatCode="General">
                  <c:v>4.4820000000000002</c:v>
                </c:pt>
                <c:pt idx="4483" formatCode="General">
                  <c:v>4.4829999999999997</c:v>
                </c:pt>
                <c:pt idx="4484" formatCode="General">
                  <c:v>4.484</c:v>
                </c:pt>
                <c:pt idx="4485" formatCode="General">
                  <c:v>4.4850000000000003</c:v>
                </c:pt>
                <c:pt idx="4486" formatCode="General">
                  <c:v>4.4859999999999998</c:v>
                </c:pt>
                <c:pt idx="4487" formatCode="General">
                  <c:v>4.4870000000000001</c:v>
                </c:pt>
                <c:pt idx="4488" formatCode="General">
                  <c:v>4.4880000000000004</c:v>
                </c:pt>
                <c:pt idx="4489" formatCode="General">
                  <c:v>4.4889999999999999</c:v>
                </c:pt>
                <c:pt idx="4490" formatCode="General">
                  <c:v>4.49</c:v>
                </c:pt>
                <c:pt idx="4491" formatCode="General">
                  <c:v>4.4909999999999997</c:v>
                </c:pt>
                <c:pt idx="4492" formatCode="General">
                  <c:v>4.492</c:v>
                </c:pt>
                <c:pt idx="4493" formatCode="General">
                  <c:v>4.4930000000000003</c:v>
                </c:pt>
                <c:pt idx="4494" formatCode="General">
                  <c:v>4.4939999999999998</c:v>
                </c:pt>
                <c:pt idx="4495" formatCode="General">
                  <c:v>4.4950000000000001</c:v>
                </c:pt>
                <c:pt idx="4496" formatCode="General">
                  <c:v>4.4960000000000004</c:v>
                </c:pt>
                <c:pt idx="4497" formatCode="General">
                  <c:v>4.4969999999999999</c:v>
                </c:pt>
                <c:pt idx="4498" formatCode="General">
                  <c:v>4.4980000000000002</c:v>
                </c:pt>
                <c:pt idx="4499" formatCode="General">
                  <c:v>4.4989999999999997</c:v>
                </c:pt>
                <c:pt idx="4500" formatCode="General">
                  <c:v>4.5</c:v>
                </c:pt>
                <c:pt idx="4501" formatCode="General">
                  <c:v>4.5010000000000003</c:v>
                </c:pt>
                <c:pt idx="4502" formatCode="General">
                  <c:v>4.5019999999999998</c:v>
                </c:pt>
                <c:pt idx="4503" formatCode="General">
                  <c:v>4.5030000000000001</c:v>
                </c:pt>
                <c:pt idx="4504" formatCode="General">
                  <c:v>4.5039999999999996</c:v>
                </c:pt>
                <c:pt idx="4505" formatCode="General">
                  <c:v>4.5049999999999999</c:v>
                </c:pt>
                <c:pt idx="4506" formatCode="General">
                  <c:v>4.5060000000000002</c:v>
                </c:pt>
                <c:pt idx="4507" formatCode="General">
                  <c:v>4.5069999999999997</c:v>
                </c:pt>
                <c:pt idx="4508" formatCode="General">
                  <c:v>4.508</c:v>
                </c:pt>
                <c:pt idx="4509" formatCode="General">
                  <c:v>4.5090000000000003</c:v>
                </c:pt>
                <c:pt idx="4510" formatCode="General">
                  <c:v>4.51</c:v>
                </c:pt>
                <c:pt idx="4511" formatCode="General">
                  <c:v>4.5110000000000001</c:v>
                </c:pt>
                <c:pt idx="4512" formatCode="General">
                  <c:v>4.5119999999999996</c:v>
                </c:pt>
                <c:pt idx="4513" formatCode="General">
                  <c:v>4.5129999999999999</c:v>
                </c:pt>
                <c:pt idx="4514" formatCode="General">
                  <c:v>4.5140000000000002</c:v>
                </c:pt>
                <c:pt idx="4515" formatCode="General">
                  <c:v>4.5149999999999997</c:v>
                </c:pt>
                <c:pt idx="4516" formatCode="General">
                  <c:v>4.516</c:v>
                </c:pt>
                <c:pt idx="4517" formatCode="General">
                  <c:v>4.5170000000000003</c:v>
                </c:pt>
                <c:pt idx="4518" formatCode="General">
                  <c:v>4.5179999999999998</c:v>
                </c:pt>
                <c:pt idx="4519" formatCode="General">
                  <c:v>4.5190000000000001</c:v>
                </c:pt>
                <c:pt idx="4520" formatCode="General">
                  <c:v>4.5199999999999996</c:v>
                </c:pt>
                <c:pt idx="4521" formatCode="General">
                  <c:v>4.5209999999999999</c:v>
                </c:pt>
                <c:pt idx="4522" formatCode="General">
                  <c:v>4.5220000000000002</c:v>
                </c:pt>
                <c:pt idx="4523" formatCode="General">
                  <c:v>4.5229999999999997</c:v>
                </c:pt>
                <c:pt idx="4524" formatCode="General">
                  <c:v>4.524</c:v>
                </c:pt>
                <c:pt idx="4525" formatCode="General">
                  <c:v>4.5250000000000004</c:v>
                </c:pt>
                <c:pt idx="4526" formatCode="General">
                  <c:v>4.5259999999999998</c:v>
                </c:pt>
                <c:pt idx="4527" formatCode="General">
                  <c:v>4.5270000000000001</c:v>
                </c:pt>
                <c:pt idx="4528" formatCode="General">
                  <c:v>4.5279999999999996</c:v>
                </c:pt>
                <c:pt idx="4529" formatCode="General">
                  <c:v>4.5289999999999999</c:v>
                </c:pt>
                <c:pt idx="4530" formatCode="General">
                  <c:v>4.53</c:v>
                </c:pt>
                <c:pt idx="4531" formatCode="General">
                  <c:v>4.5309999999999997</c:v>
                </c:pt>
                <c:pt idx="4532" formatCode="General">
                  <c:v>4.532</c:v>
                </c:pt>
                <c:pt idx="4533" formatCode="General">
                  <c:v>4.5330000000000004</c:v>
                </c:pt>
                <c:pt idx="4534" formatCode="General">
                  <c:v>4.5339999999999998</c:v>
                </c:pt>
                <c:pt idx="4535" formatCode="General">
                  <c:v>4.5350000000000001</c:v>
                </c:pt>
                <c:pt idx="4536" formatCode="General">
                  <c:v>4.5359999999999996</c:v>
                </c:pt>
                <c:pt idx="4537" formatCode="General">
                  <c:v>4.5369999999999999</c:v>
                </c:pt>
                <c:pt idx="4538" formatCode="General">
                  <c:v>4.5380000000000003</c:v>
                </c:pt>
                <c:pt idx="4539" formatCode="General">
                  <c:v>4.5389999999999997</c:v>
                </c:pt>
                <c:pt idx="4540" formatCode="General">
                  <c:v>4.54</c:v>
                </c:pt>
                <c:pt idx="4541" formatCode="General">
                  <c:v>4.5410000000000004</c:v>
                </c:pt>
                <c:pt idx="4542" formatCode="General">
                  <c:v>4.5419999999999998</c:v>
                </c:pt>
                <c:pt idx="4543" formatCode="General">
                  <c:v>4.5430000000000001</c:v>
                </c:pt>
                <c:pt idx="4544" formatCode="General">
                  <c:v>4.5439999999999996</c:v>
                </c:pt>
                <c:pt idx="4545" formatCode="General">
                  <c:v>4.5449999999999999</c:v>
                </c:pt>
                <c:pt idx="4546" formatCode="General">
                  <c:v>4.5460000000000003</c:v>
                </c:pt>
                <c:pt idx="4547" formatCode="General">
                  <c:v>4.5469999999999997</c:v>
                </c:pt>
                <c:pt idx="4548" formatCode="General">
                  <c:v>4.548</c:v>
                </c:pt>
                <c:pt idx="4549" formatCode="General">
                  <c:v>4.5490000000000004</c:v>
                </c:pt>
                <c:pt idx="4550" formatCode="General">
                  <c:v>4.55</c:v>
                </c:pt>
                <c:pt idx="4551" formatCode="General">
                  <c:v>4.5510000000000002</c:v>
                </c:pt>
                <c:pt idx="4552" formatCode="General">
                  <c:v>4.5519999999999996</c:v>
                </c:pt>
                <c:pt idx="4553" formatCode="General">
                  <c:v>4.5529999999999999</c:v>
                </c:pt>
                <c:pt idx="4554" formatCode="General">
                  <c:v>4.5540000000000003</c:v>
                </c:pt>
                <c:pt idx="4555" formatCode="General">
                  <c:v>4.5549999999999997</c:v>
                </c:pt>
                <c:pt idx="4556" formatCode="General">
                  <c:v>4.556</c:v>
                </c:pt>
                <c:pt idx="4557" formatCode="General">
                  <c:v>4.5570000000000004</c:v>
                </c:pt>
                <c:pt idx="4558" formatCode="General">
                  <c:v>4.5579999999999998</c:v>
                </c:pt>
                <c:pt idx="4559" formatCode="General">
                  <c:v>4.5590000000000002</c:v>
                </c:pt>
                <c:pt idx="4560" formatCode="General">
                  <c:v>4.5599999999999996</c:v>
                </c:pt>
                <c:pt idx="4561" formatCode="General">
                  <c:v>4.5609999999999999</c:v>
                </c:pt>
                <c:pt idx="4562" formatCode="General">
                  <c:v>4.5620000000000003</c:v>
                </c:pt>
                <c:pt idx="4563" formatCode="General">
                  <c:v>4.5629999999999997</c:v>
                </c:pt>
                <c:pt idx="4564" formatCode="General">
                  <c:v>4.5640000000000001</c:v>
                </c:pt>
                <c:pt idx="4565" formatCode="General">
                  <c:v>4.5650000000000004</c:v>
                </c:pt>
                <c:pt idx="4566" formatCode="General">
                  <c:v>4.5659999999999998</c:v>
                </c:pt>
                <c:pt idx="4567" formatCode="General">
                  <c:v>4.5670000000000002</c:v>
                </c:pt>
                <c:pt idx="4568" formatCode="General">
                  <c:v>4.5679999999999996</c:v>
                </c:pt>
                <c:pt idx="4569" formatCode="General">
                  <c:v>4.569</c:v>
                </c:pt>
                <c:pt idx="4570" formatCode="General">
                  <c:v>4.57</c:v>
                </c:pt>
                <c:pt idx="4571" formatCode="General">
                  <c:v>4.5709999999999997</c:v>
                </c:pt>
                <c:pt idx="4572" formatCode="General">
                  <c:v>4.5720000000000001</c:v>
                </c:pt>
                <c:pt idx="4573" formatCode="General">
                  <c:v>4.5730000000000004</c:v>
                </c:pt>
                <c:pt idx="4574" formatCode="General">
                  <c:v>4.5739999999999998</c:v>
                </c:pt>
                <c:pt idx="4575" formatCode="General">
                  <c:v>4.5750000000000002</c:v>
                </c:pt>
                <c:pt idx="4576" formatCode="General">
                  <c:v>4.5759999999999996</c:v>
                </c:pt>
                <c:pt idx="4577" formatCode="General">
                  <c:v>4.577</c:v>
                </c:pt>
                <c:pt idx="4578" formatCode="General">
                  <c:v>4.5780000000000003</c:v>
                </c:pt>
                <c:pt idx="4579" formatCode="General">
                  <c:v>4.5789999999999997</c:v>
                </c:pt>
                <c:pt idx="4580" formatCode="General">
                  <c:v>4.58</c:v>
                </c:pt>
                <c:pt idx="4581" formatCode="General">
                  <c:v>4.5810000000000004</c:v>
                </c:pt>
                <c:pt idx="4582" formatCode="General">
                  <c:v>4.5819999999999999</c:v>
                </c:pt>
                <c:pt idx="4583" formatCode="General">
                  <c:v>4.5830000000000002</c:v>
                </c:pt>
                <c:pt idx="4584" formatCode="General">
                  <c:v>4.5839999999999996</c:v>
                </c:pt>
                <c:pt idx="4585" formatCode="General">
                  <c:v>4.585</c:v>
                </c:pt>
                <c:pt idx="4586" formatCode="General">
                  <c:v>4.5860000000000003</c:v>
                </c:pt>
                <c:pt idx="4587" formatCode="General">
                  <c:v>4.5869999999999997</c:v>
                </c:pt>
                <c:pt idx="4588" formatCode="General">
                  <c:v>4.5880000000000001</c:v>
                </c:pt>
                <c:pt idx="4589" formatCode="General">
                  <c:v>4.5890000000000004</c:v>
                </c:pt>
                <c:pt idx="4590" formatCode="General">
                  <c:v>4.59</c:v>
                </c:pt>
                <c:pt idx="4591" formatCode="General">
                  <c:v>4.5910000000000002</c:v>
                </c:pt>
                <c:pt idx="4592" formatCode="General">
                  <c:v>4.5919999999999996</c:v>
                </c:pt>
                <c:pt idx="4593" formatCode="General">
                  <c:v>4.593</c:v>
                </c:pt>
                <c:pt idx="4594" formatCode="General">
                  <c:v>4.5940000000000003</c:v>
                </c:pt>
                <c:pt idx="4595" formatCode="General">
                  <c:v>4.5949999999999998</c:v>
                </c:pt>
                <c:pt idx="4596" formatCode="General">
                  <c:v>4.5960000000000001</c:v>
                </c:pt>
                <c:pt idx="4597" formatCode="General">
                  <c:v>4.5970000000000004</c:v>
                </c:pt>
                <c:pt idx="4598" formatCode="General">
                  <c:v>4.5979999999999999</c:v>
                </c:pt>
                <c:pt idx="4599" formatCode="General">
                  <c:v>4.5990000000000002</c:v>
                </c:pt>
                <c:pt idx="4600" formatCode="General">
                  <c:v>4.5999999999999996</c:v>
                </c:pt>
                <c:pt idx="4601" formatCode="General">
                  <c:v>4.601</c:v>
                </c:pt>
                <c:pt idx="4602" formatCode="General">
                  <c:v>4.6020000000000003</c:v>
                </c:pt>
                <c:pt idx="4603" formatCode="General">
                  <c:v>4.6029999999999998</c:v>
                </c:pt>
                <c:pt idx="4604" formatCode="General">
                  <c:v>4.6040000000000001</c:v>
                </c:pt>
                <c:pt idx="4605" formatCode="General">
                  <c:v>4.6050000000000004</c:v>
                </c:pt>
                <c:pt idx="4606" formatCode="General">
                  <c:v>4.6059999999999999</c:v>
                </c:pt>
                <c:pt idx="4607" formatCode="General">
                  <c:v>4.6070000000000002</c:v>
                </c:pt>
                <c:pt idx="4608" formatCode="General">
                  <c:v>4.6079999999999997</c:v>
                </c:pt>
                <c:pt idx="4609" formatCode="General">
                  <c:v>4.609</c:v>
                </c:pt>
                <c:pt idx="4610" formatCode="General">
                  <c:v>4.6100000000000003</c:v>
                </c:pt>
                <c:pt idx="4611" formatCode="General">
                  <c:v>4.6109999999999998</c:v>
                </c:pt>
                <c:pt idx="4612" formatCode="General">
                  <c:v>4.6120000000000001</c:v>
                </c:pt>
                <c:pt idx="4613" formatCode="General">
                  <c:v>4.6130000000000004</c:v>
                </c:pt>
                <c:pt idx="4614" formatCode="General">
                  <c:v>4.6139999999999999</c:v>
                </c:pt>
                <c:pt idx="4615" formatCode="General">
                  <c:v>4.6150000000000002</c:v>
                </c:pt>
                <c:pt idx="4616" formatCode="General">
                  <c:v>4.6159999999999997</c:v>
                </c:pt>
                <c:pt idx="4617" formatCode="General">
                  <c:v>4.617</c:v>
                </c:pt>
                <c:pt idx="4618" formatCode="General">
                  <c:v>4.6180000000000003</c:v>
                </c:pt>
                <c:pt idx="4619" formatCode="General">
                  <c:v>4.6189999999999998</c:v>
                </c:pt>
                <c:pt idx="4620" formatCode="General">
                  <c:v>4.62</c:v>
                </c:pt>
                <c:pt idx="4621" formatCode="General">
                  <c:v>4.6210000000000004</c:v>
                </c:pt>
                <c:pt idx="4622" formatCode="General">
                  <c:v>4.6219999999999999</c:v>
                </c:pt>
                <c:pt idx="4623" formatCode="General">
                  <c:v>4.6230000000000002</c:v>
                </c:pt>
                <c:pt idx="4624" formatCode="General">
                  <c:v>4.6239999999999997</c:v>
                </c:pt>
                <c:pt idx="4625" formatCode="General">
                  <c:v>4.625</c:v>
                </c:pt>
                <c:pt idx="4626" formatCode="General">
                  <c:v>4.6260000000000003</c:v>
                </c:pt>
                <c:pt idx="4627" formatCode="General">
                  <c:v>4.6269999999999998</c:v>
                </c:pt>
                <c:pt idx="4628" formatCode="General">
                  <c:v>4.6280000000000001</c:v>
                </c:pt>
                <c:pt idx="4629" formatCode="General">
                  <c:v>4.6289999999999996</c:v>
                </c:pt>
                <c:pt idx="4630" formatCode="General">
                  <c:v>4.63</c:v>
                </c:pt>
                <c:pt idx="4631" formatCode="General">
                  <c:v>4.6310000000000002</c:v>
                </c:pt>
                <c:pt idx="4632" formatCode="General">
                  <c:v>4.6319999999999997</c:v>
                </c:pt>
                <c:pt idx="4633" formatCode="General">
                  <c:v>4.633</c:v>
                </c:pt>
                <c:pt idx="4634" formatCode="General">
                  <c:v>4.6340000000000003</c:v>
                </c:pt>
                <c:pt idx="4635" formatCode="General">
                  <c:v>4.6349999999999998</c:v>
                </c:pt>
                <c:pt idx="4636" formatCode="General">
                  <c:v>4.6360000000000001</c:v>
                </c:pt>
                <c:pt idx="4637" formatCode="General">
                  <c:v>4.6369999999999996</c:v>
                </c:pt>
                <c:pt idx="4638" formatCode="General">
                  <c:v>4.6379999999999999</c:v>
                </c:pt>
                <c:pt idx="4639" formatCode="General">
                  <c:v>4.6390000000000002</c:v>
                </c:pt>
                <c:pt idx="4640" formatCode="General">
                  <c:v>4.6399999999999997</c:v>
                </c:pt>
                <c:pt idx="4641" formatCode="General">
                  <c:v>4.641</c:v>
                </c:pt>
                <c:pt idx="4642" formatCode="General">
                  <c:v>4.6420000000000003</c:v>
                </c:pt>
                <c:pt idx="4643" formatCode="General">
                  <c:v>4.6429999999999998</c:v>
                </c:pt>
                <c:pt idx="4644" formatCode="General">
                  <c:v>4.6440000000000001</c:v>
                </c:pt>
                <c:pt idx="4645" formatCode="General">
                  <c:v>4.6449999999999996</c:v>
                </c:pt>
                <c:pt idx="4646" formatCode="General">
                  <c:v>4.6459999999999999</c:v>
                </c:pt>
                <c:pt idx="4647" formatCode="General">
                  <c:v>4.6470000000000002</c:v>
                </c:pt>
                <c:pt idx="4648" formatCode="General">
                  <c:v>4.6479999999999997</c:v>
                </c:pt>
                <c:pt idx="4649" formatCode="General">
                  <c:v>4.649</c:v>
                </c:pt>
                <c:pt idx="4650" formatCode="General">
                  <c:v>4.6500000000000004</c:v>
                </c:pt>
                <c:pt idx="4651" formatCode="General">
                  <c:v>4.6509999999999998</c:v>
                </c:pt>
                <c:pt idx="4652" formatCode="General">
                  <c:v>4.6520000000000001</c:v>
                </c:pt>
                <c:pt idx="4653" formatCode="General">
                  <c:v>4.6529999999999996</c:v>
                </c:pt>
                <c:pt idx="4654" formatCode="General">
                  <c:v>4.6539999999999999</c:v>
                </c:pt>
                <c:pt idx="4655" formatCode="General">
                  <c:v>4.6550000000000002</c:v>
                </c:pt>
                <c:pt idx="4656" formatCode="General">
                  <c:v>4.6559999999999997</c:v>
                </c:pt>
                <c:pt idx="4657" formatCode="General">
                  <c:v>4.657</c:v>
                </c:pt>
                <c:pt idx="4658" formatCode="General">
                  <c:v>4.6580000000000004</c:v>
                </c:pt>
                <c:pt idx="4659" formatCode="General">
                  <c:v>4.6589999999999998</c:v>
                </c:pt>
                <c:pt idx="4660" formatCode="General">
                  <c:v>4.66</c:v>
                </c:pt>
                <c:pt idx="4661" formatCode="General">
                  <c:v>4.6609999999999996</c:v>
                </c:pt>
                <c:pt idx="4662" formatCode="General">
                  <c:v>4.6619999999999999</c:v>
                </c:pt>
                <c:pt idx="4663" formatCode="General">
                  <c:v>4.6630000000000003</c:v>
                </c:pt>
                <c:pt idx="4664" formatCode="General">
                  <c:v>4.6639999999999997</c:v>
                </c:pt>
                <c:pt idx="4665" formatCode="General">
                  <c:v>4.665</c:v>
                </c:pt>
                <c:pt idx="4666" formatCode="General">
                  <c:v>4.6660000000000004</c:v>
                </c:pt>
                <c:pt idx="4667" formatCode="General">
                  <c:v>4.6669999999999998</c:v>
                </c:pt>
                <c:pt idx="4668" formatCode="General">
                  <c:v>4.6680000000000001</c:v>
                </c:pt>
                <c:pt idx="4669" formatCode="General">
                  <c:v>4.6689999999999996</c:v>
                </c:pt>
                <c:pt idx="4670" formatCode="General">
                  <c:v>4.67</c:v>
                </c:pt>
                <c:pt idx="4671" formatCode="General">
                  <c:v>4.6710000000000003</c:v>
                </c:pt>
                <c:pt idx="4672" formatCode="General">
                  <c:v>4.6719999999999997</c:v>
                </c:pt>
                <c:pt idx="4673" formatCode="General">
                  <c:v>4.673</c:v>
                </c:pt>
                <c:pt idx="4674" formatCode="General">
                  <c:v>4.6740000000000004</c:v>
                </c:pt>
                <c:pt idx="4675" formatCode="General">
                  <c:v>4.6749999999999998</c:v>
                </c:pt>
                <c:pt idx="4676" formatCode="General">
                  <c:v>4.6760000000000002</c:v>
                </c:pt>
                <c:pt idx="4677" formatCode="General">
                  <c:v>4.6769999999999996</c:v>
                </c:pt>
                <c:pt idx="4678" formatCode="General">
                  <c:v>4.6779999999999999</c:v>
                </c:pt>
                <c:pt idx="4679" formatCode="General">
                  <c:v>4.6790000000000003</c:v>
                </c:pt>
                <c:pt idx="4680" formatCode="General">
                  <c:v>4.68</c:v>
                </c:pt>
                <c:pt idx="4681" formatCode="General">
                  <c:v>4.681</c:v>
                </c:pt>
                <c:pt idx="4682" formatCode="General">
                  <c:v>4.6820000000000004</c:v>
                </c:pt>
                <c:pt idx="4683" formatCode="General">
                  <c:v>4.6829999999999998</c:v>
                </c:pt>
                <c:pt idx="4684" formatCode="General">
                  <c:v>4.6840000000000002</c:v>
                </c:pt>
                <c:pt idx="4685" formatCode="General">
                  <c:v>4.6849999999999996</c:v>
                </c:pt>
                <c:pt idx="4686" formatCode="General">
                  <c:v>4.6859999999999999</c:v>
                </c:pt>
                <c:pt idx="4687" formatCode="General">
                  <c:v>4.6870000000000003</c:v>
                </c:pt>
                <c:pt idx="4688" formatCode="General">
                  <c:v>4.6879999999999997</c:v>
                </c:pt>
                <c:pt idx="4689" formatCode="General">
                  <c:v>4.6890000000000001</c:v>
                </c:pt>
                <c:pt idx="4690" formatCode="General">
                  <c:v>4.6900000000000004</c:v>
                </c:pt>
                <c:pt idx="4691" formatCode="General">
                  <c:v>4.6909999999999998</c:v>
                </c:pt>
                <c:pt idx="4692" formatCode="General">
                  <c:v>4.6920000000000002</c:v>
                </c:pt>
                <c:pt idx="4693" formatCode="General">
                  <c:v>4.6929999999999996</c:v>
                </c:pt>
                <c:pt idx="4694" formatCode="General">
                  <c:v>4.694</c:v>
                </c:pt>
                <c:pt idx="4695" formatCode="General">
                  <c:v>4.6950000000000003</c:v>
                </c:pt>
                <c:pt idx="4696" formatCode="General">
                  <c:v>4.6959999999999997</c:v>
                </c:pt>
                <c:pt idx="4697" formatCode="General">
                  <c:v>4.6970000000000001</c:v>
                </c:pt>
                <c:pt idx="4698" formatCode="General">
                  <c:v>4.6980000000000004</c:v>
                </c:pt>
                <c:pt idx="4699" formatCode="General">
                  <c:v>4.6989999999999998</c:v>
                </c:pt>
                <c:pt idx="4700" formatCode="General">
                  <c:v>4.7</c:v>
                </c:pt>
                <c:pt idx="4701" formatCode="General">
                  <c:v>4.7009999999999996</c:v>
                </c:pt>
                <c:pt idx="4702" formatCode="General">
                  <c:v>4.702</c:v>
                </c:pt>
                <c:pt idx="4703" formatCode="General">
                  <c:v>4.7030000000000003</c:v>
                </c:pt>
                <c:pt idx="4704" formatCode="General">
                  <c:v>4.7039999999999997</c:v>
                </c:pt>
                <c:pt idx="4705" formatCode="General">
                  <c:v>4.7050000000000001</c:v>
                </c:pt>
                <c:pt idx="4706" formatCode="General">
                  <c:v>4.7060000000000004</c:v>
                </c:pt>
                <c:pt idx="4707" formatCode="General">
                  <c:v>4.7069999999999999</c:v>
                </c:pt>
                <c:pt idx="4708" formatCode="General">
                  <c:v>4.7080000000000002</c:v>
                </c:pt>
                <c:pt idx="4709" formatCode="General">
                  <c:v>4.7089999999999996</c:v>
                </c:pt>
                <c:pt idx="4710" formatCode="General">
                  <c:v>4.71</c:v>
                </c:pt>
                <c:pt idx="4711" formatCode="General">
                  <c:v>4.7110000000000003</c:v>
                </c:pt>
                <c:pt idx="4712" formatCode="General">
                  <c:v>4.7119999999999997</c:v>
                </c:pt>
                <c:pt idx="4713" formatCode="General">
                  <c:v>4.7130000000000001</c:v>
                </c:pt>
                <c:pt idx="4714" formatCode="General">
                  <c:v>4.7140000000000004</c:v>
                </c:pt>
                <c:pt idx="4715" formatCode="General">
                  <c:v>4.7149999999999999</c:v>
                </c:pt>
                <c:pt idx="4716" formatCode="General">
                  <c:v>4.7160000000000002</c:v>
                </c:pt>
                <c:pt idx="4717" formatCode="General">
                  <c:v>4.7169999999999996</c:v>
                </c:pt>
                <c:pt idx="4718" formatCode="General">
                  <c:v>4.718</c:v>
                </c:pt>
                <c:pt idx="4719" formatCode="General">
                  <c:v>4.7190000000000003</c:v>
                </c:pt>
                <c:pt idx="4720" formatCode="General">
                  <c:v>4.72</c:v>
                </c:pt>
                <c:pt idx="4721" formatCode="General">
                  <c:v>4.7210000000000001</c:v>
                </c:pt>
                <c:pt idx="4722" formatCode="General">
                  <c:v>4.7220000000000004</c:v>
                </c:pt>
                <c:pt idx="4723" formatCode="General">
                  <c:v>4.7229999999999999</c:v>
                </c:pt>
                <c:pt idx="4724" formatCode="General">
                  <c:v>4.7240000000000002</c:v>
                </c:pt>
                <c:pt idx="4725" formatCode="General">
                  <c:v>4.7249999999999996</c:v>
                </c:pt>
                <c:pt idx="4726" formatCode="General">
                  <c:v>4.726</c:v>
                </c:pt>
                <c:pt idx="4727" formatCode="General">
                  <c:v>4.7270000000000003</c:v>
                </c:pt>
                <c:pt idx="4728" formatCode="General">
                  <c:v>4.7279999999999998</c:v>
                </c:pt>
                <c:pt idx="4729" formatCode="General">
                  <c:v>4.7290000000000001</c:v>
                </c:pt>
                <c:pt idx="4730" formatCode="General">
                  <c:v>4.7300000000000004</c:v>
                </c:pt>
                <c:pt idx="4731" formatCode="General">
                  <c:v>4.7309999999999999</c:v>
                </c:pt>
                <c:pt idx="4732" formatCode="General">
                  <c:v>4.7320000000000002</c:v>
                </c:pt>
                <c:pt idx="4733" formatCode="General">
                  <c:v>4.7329999999999997</c:v>
                </c:pt>
                <c:pt idx="4734" formatCode="General">
                  <c:v>4.734</c:v>
                </c:pt>
                <c:pt idx="4735" formatCode="General">
                  <c:v>4.7350000000000003</c:v>
                </c:pt>
                <c:pt idx="4736" formatCode="General">
                  <c:v>4.7359999999999998</c:v>
                </c:pt>
                <c:pt idx="4737" formatCode="General">
                  <c:v>4.7370000000000001</c:v>
                </c:pt>
                <c:pt idx="4738" formatCode="General">
                  <c:v>4.7380000000000004</c:v>
                </c:pt>
                <c:pt idx="4739" formatCode="General">
                  <c:v>4.7389999999999999</c:v>
                </c:pt>
                <c:pt idx="4740" formatCode="General">
                  <c:v>4.74</c:v>
                </c:pt>
                <c:pt idx="4741" formatCode="General">
                  <c:v>4.7409999999999997</c:v>
                </c:pt>
                <c:pt idx="4742" formatCode="General">
                  <c:v>4.742</c:v>
                </c:pt>
                <c:pt idx="4743" formatCode="General">
                  <c:v>4.7430000000000003</c:v>
                </c:pt>
                <c:pt idx="4744" formatCode="General">
                  <c:v>4.7439999999999998</c:v>
                </c:pt>
                <c:pt idx="4745" formatCode="General">
                  <c:v>4.7450000000000001</c:v>
                </c:pt>
                <c:pt idx="4746" formatCode="General">
                  <c:v>4.7460000000000004</c:v>
                </c:pt>
                <c:pt idx="4747" formatCode="General">
                  <c:v>4.7469999999999999</c:v>
                </c:pt>
                <c:pt idx="4748" formatCode="General">
                  <c:v>4.7480000000000002</c:v>
                </c:pt>
                <c:pt idx="4749" formatCode="General">
                  <c:v>4.7489999999999997</c:v>
                </c:pt>
                <c:pt idx="4750" formatCode="General">
                  <c:v>4.75</c:v>
                </c:pt>
                <c:pt idx="4751" formatCode="General">
                  <c:v>4.7510000000000003</c:v>
                </c:pt>
                <c:pt idx="4752" formatCode="General">
                  <c:v>4.7519999999999998</c:v>
                </c:pt>
                <c:pt idx="4753" formatCode="General">
                  <c:v>4.7530000000000001</c:v>
                </c:pt>
                <c:pt idx="4754" formatCode="General">
                  <c:v>4.7539999999999996</c:v>
                </c:pt>
                <c:pt idx="4755" formatCode="General">
                  <c:v>4.7549999999999999</c:v>
                </c:pt>
                <c:pt idx="4756" formatCode="General">
                  <c:v>4.7560000000000002</c:v>
                </c:pt>
                <c:pt idx="4757" formatCode="General">
                  <c:v>4.7569999999999997</c:v>
                </c:pt>
                <c:pt idx="4758" formatCode="General">
                  <c:v>4.758</c:v>
                </c:pt>
                <c:pt idx="4759" formatCode="General">
                  <c:v>4.7590000000000003</c:v>
                </c:pt>
                <c:pt idx="4760" formatCode="General">
                  <c:v>4.76</c:v>
                </c:pt>
                <c:pt idx="4761" formatCode="General">
                  <c:v>4.7610000000000001</c:v>
                </c:pt>
                <c:pt idx="4762" formatCode="General">
                  <c:v>4.7619999999999996</c:v>
                </c:pt>
                <c:pt idx="4763" formatCode="General">
                  <c:v>4.7629999999999999</c:v>
                </c:pt>
                <c:pt idx="4764" formatCode="General">
                  <c:v>4.7640000000000002</c:v>
                </c:pt>
                <c:pt idx="4765" formatCode="General">
                  <c:v>4.7649999999999997</c:v>
                </c:pt>
                <c:pt idx="4766" formatCode="General">
                  <c:v>4.766</c:v>
                </c:pt>
                <c:pt idx="4767" formatCode="General">
                  <c:v>4.7670000000000003</c:v>
                </c:pt>
                <c:pt idx="4768" formatCode="General">
                  <c:v>4.7679999999999998</c:v>
                </c:pt>
                <c:pt idx="4769" formatCode="General">
                  <c:v>4.7690000000000001</c:v>
                </c:pt>
                <c:pt idx="4770" formatCode="General">
                  <c:v>4.7699999999999996</c:v>
                </c:pt>
                <c:pt idx="4771" formatCode="General">
                  <c:v>4.7709999999999999</c:v>
                </c:pt>
                <c:pt idx="4772" formatCode="General">
                  <c:v>4.7720000000000002</c:v>
                </c:pt>
                <c:pt idx="4773" formatCode="General">
                  <c:v>4.7729999999999997</c:v>
                </c:pt>
                <c:pt idx="4774" formatCode="General">
                  <c:v>4.774</c:v>
                </c:pt>
                <c:pt idx="4775" formatCode="General">
                  <c:v>4.7750000000000004</c:v>
                </c:pt>
                <c:pt idx="4776" formatCode="General">
                  <c:v>4.7759999999999998</c:v>
                </c:pt>
                <c:pt idx="4777" formatCode="General">
                  <c:v>4.7770000000000001</c:v>
                </c:pt>
                <c:pt idx="4778" formatCode="General">
                  <c:v>4.7779999999999996</c:v>
                </c:pt>
                <c:pt idx="4779" formatCode="General">
                  <c:v>4.7789999999999999</c:v>
                </c:pt>
                <c:pt idx="4780" formatCode="General">
                  <c:v>4.78</c:v>
                </c:pt>
                <c:pt idx="4781" formatCode="General">
                  <c:v>4.7809999999999997</c:v>
                </c:pt>
                <c:pt idx="4782" formatCode="General">
                  <c:v>4.782</c:v>
                </c:pt>
                <c:pt idx="4783" formatCode="General">
                  <c:v>4.7830000000000004</c:v>
                </c:pt>
                <c:pt idx="4784" formatCode="General">
                  <c:v>4.7839999999999998</c:v>
                </c:pt>
                <c:pt idx="4785" formatCode="General">
                  <c:v>4.7850000000000001</c:v>
                </c:pt>
                <c:pt idx="4786" formatCode="General">
                  <c:v>4.7859999999999996</c:v>
                </c:pt>
                <c:pt idx="4787" formatCode="General">
                  <c:v>4.7869999999999999</c:v>
                </c:pt>
                <c:pt idx="4788" formatCode="General">
                  <c:v>4.7880000000000003</c:v>
                </c:pt>
                <c:pt idx="4789" formatCode="General">
                  <c:v>4.7889999999999997</c:v>
                </c:pt>
                <c:pt idx="4790" formatCode="General">
                  <c:v>4.79</c:v>
                </c:pt>
                <c:pt idx="4791" formatCode="General">
                  <c:v>4.7910000000000004</c:v>
                </c:pt>
                <c:pt idx="4792" formatCode="General">
                  <c:v>4.7919999999999998</c:v>
                </c:pt>
                <c:pt idx="4793" formatCode="General">
                  <c:v>4.7930000000000001</c:v>
                </c:pt>
                <c:pt idx="4794" formatCode="General">
                  <c:v>4.7939999999999996</c:v>
                </c:pt>
                <c:pt idx="4795" formatCode="General">
                  <c:v>4.7949999999999999</c:v>
                </c:pt>
                <c:pt idx="4796" formatCode="General">
                  <c:v>4.7960000000000003</c:v>
                </c:pt>
                <c:pt idx="4797" formatCode="General">
                  <c:v>4.7969999999999997</c:v>
                </c:pt>
                <c:pt idx="4798" formatCode="General">
                  <c:v>4.798</c:v>
                </c:pt>
                <c:pt idx="4799" formatCode="General">
                  <c:v>4.7990000000000004</c:v>
                </c:pt>
                <c:pt idx="4800" formatCode="General">
                  <c:v>4.8</c:v>
                </c:pt>
                <c:pt idx="4801" formatCode="General">
                  <c:v>4.8010000000000002</c:v>
                </c:pt>
                <c:pt idx="4802" formatCode="General">
                  <c:v>4.8019999999999996</c:v>
                </c:pt>
                <c:pt idx="4803" formatCode="General">
                  <c:v>4.8029999999999999</c:v>
                </c:pt>
                <c:pt idx="4804" formatCode="General">
                  <c:v>4.8040000000000003</c:v>
                </c:pt>
                <c:pt idx="4805" formatCode="General">
                  <c:v>4.8049999999999997</c:v>
                </c:pt>
                <c:pt idx="4806" formatCode="General">
                  <c:v>4.806</c:v>
                </c:pt>
                <c:pt idx="4807" formatCode="General">
                  <c:v>4.8070000000000004</c:v>
                </c:pt>
                <c:pt idx="4808" formatCode="General">
                  <c:v>4.8079999999999998</c:v>
                </c:pt>
                <c:pt idx="4809" formatCode="General">
                  <c:v>4.8090000000000002</c:v>
                </c:pt>
                <c:pt idx="4810" formatCode="General">
                  <c:v>4.8099999999999996</c:v>
                </c:pt>
                <c:pt idx="4811" formatCode="General">
                  <c:v>4.8109999999999999</c:v>
                </c:pt>
                <c:pt idx="4812" formatCode="General">
                  <c:v>4.8120000000000003</c:v>
                </c:pt>
                <c:pt idx="4813" formatCode="General">
                  <c:v>4.8129999999999997</c:v>
                </c:pt>
                <c:pt idx="4814" formatCode="General">
                  <c:v>4.8140000000000001</c:v>
                </c:pt>
                <c:pt idx="4815" formatCode="General">
                  <c:v>4.8150000000000004</c:v>
                </c:pt>
                <c:pt idx="4816" formatCode="General">
                  <c:v>4.8159999999999998</c:v>
                </c:pt>
                <c:pt idx="4817" formatCode="General">
                  <c:v>4.8170000000000002</c:v>
                </c:pt>
                <c:pt idx="4818" formatCode="General">
                  <c:v>4.8179999999999996</c:v>
                </c:pt>
                <c:pt idx="4819" formatCode="General">
                  <c:v>4.819</c:v>
                </c:pt>
                <c:pt idx="4820" formatCode="General">
                  <c:v>4.82</c:v>
                </c:pt>
                <c:pt idx="4821" formatCode="General">
                  <c:v>4.8209999999999997</c:v>
                </c:pt>
                <c:pt idx="4822" formatCode="General">
                  <c:v>4.8220000000000001</c:v>
                </c:pt>
                <c:pt idx="4823" formatCode="General">
                  <c:v>4.8230000000000004</c:v>
                </c:pt>
                <c:pt idx="4824" formatCode="General">
                  <c:v>4.8239999999999998</c:v>
                </c:pt>
                <c:pt idx="4825" formatCode="General">
                  <c:v>4.8250000000000002</c:v>
                </c:pt>
                <c:pt idx="4826" formatCode="General">
                  <c:v>4.8259999999999996</c:v>
                </c:pt>
                <c:pt idx="4827" formatCode="General">
                  <c:v>4.827</c:v>
                </c:pt>
                <c:pt idx="4828" formatCode="General">
                  <c:v>4.8280000000000003</c:v>
                </c:pt>
                <c:pt idx="4829" formatCode="General">
                  <c:v>4.8289999999999997</c:v>
                </c:pt>
                <c:pt idx="4830" formatCode="General">
                  <c:v>4.83</c:v>
                </c:pt>
                <c:pt idx="4831" formatCode="General">
                  <c:v>4.8310000000000004</c:v>
                </c:pt>
                <c:pt idx="4832" formatCode="General">
                  <c:v>4.8319999999999999</c:v>
                </c:pt>
                <c:pt idx="4833" formatCode="General">
                  <c:v>4.8330000000000002</c:v>
                </c:pt>
                <c:pt idx="4834" formatCode="General">
                  <c:v>4.8339999999999996</c:v>
                </c:pt>
                <c:pt idx="4835" formatCode="General">
                  <c:v>4.835</c:v>
                </c:pt>
                <c:pt idx="4836" formatCode="General">
                  <c:v>4.8360000000000003</c:v>
                </c:pt>
                <c:pt idx="4837" formatCode="General">
                  <c:v>4.8369999999999997</c:v>
                </c:pt>
                <c:pt idx="4838" formatCode="General">
                  <c:v>4.8380000000000001</c:v>
                </c:pt>
                <c:pt idx="4839" formatCode="General">
                  <c:v>4.8390000000000004</c:v>
                </c:pt>
                <c:pt idx="4840" formatCode="General">
                  <c:v>4.84</c:v>
                </c:pt>
                <c:pt idx="4841" formatCode="General">
                  <c:v>4.8410000000000002</c:v>
                </c:pt>
                <c:pt idx="4842" formatCode="General">
                  <c:v>4.8419999999999996</c:v>
                </c:pt>
                <c:pt idx="4843" formatCode="General">
                  <c:v>4.843</c:v>
                </c:pt>
                <c:pt idx="4844" formatCode="General">
                  <c:v>4.8440000000000003</c:v>
                </c:pt>
                <c:pt idx="4845" formatCode="General">
                  <c:v>4.8449999999999998</c:v>
                </c:pt>
                <c:pt idx="4846" formatCode="General">
                  <c:v>4.8460000000000001</c:v>
                </c:pt>
                <c:pt idx="4847" formatCode="General">
                  <c:v>4.8470000000000004</c:v>
                </c:pt>
                <c:pt idx="4848" formatCode="General">
                  <c:v>4.8479999999999999</c:v>
                </c:pt>
                <c:pt idx="4849" formatCode="General">
                  <c:v>4.8490000000000002</c:v>
                </c:pt>
                <c:pt idx="4850" formatCode="General">
                  <c:v>4.8499999999999996</c:v>
                </c:pt>
                <c:pt idx="4851" formatCode="General">
                  <c:v>4.851</c:v>
                </c:pt>
                <c:pt idx="4852" formatCode="General">
                  <c:v>4.8520000000000003</c:v>
                </c:pt>
                <c:pt idx="4853" formatCode="General">
                  <c:v>4.8529999999999998</c:v>
                </c:pt>
                <c:pt idx="4854" formatCode="General">
                  <c:v>4.8540000000000001</c:v>
                </c:pt>
                <c:pt idx="4855" formatCode="General">
                  <c:v>4.8550000000000004</c:v>
                </c:pt>
                <c:pt idx="4856" formatCode="General">
                  <c:v>4.8559999999999999</c:v>
                </c:pt>
                <c:pt idx="4857" formatCode="General">
                  <c:v>4.8570000000000002</c:v>
                </c:pt>
                <c:pt idx="4858" formatCode="General">
                  <c:v>4.8579999999999997</c:v>
                </c:pt>
                <c:pt idx="4859" formatCode="General">
                  <c:v>4.859</c:v>
                </c:pt>
                <c:pt idx="4860" formatCode="General">
                  <c:v>4.8600000000000003</c:v>
                </c:pt>
                <c:pt idx="4861" formatCode="General">
                  <c:v>4.8609999999999998</c:v>
                </c:pt>
                <c:pt idx="4862" formatCode="General">
                  <c:v>4.8620000000000001</c:v>
                </c:pt>
                <c:pt idx="4863" formatCode="General">
                  <c:v>4.8630000000000004</c:v>
                </c:pt>
                <c:pt idx="4864" formatCode="General">
                  <c:v>4.8639999999999999</c:v>
                </c:pt>
                <c:pt idx="4865" formatCode="General">
                  <c:v>4.8650000000000002</c:v>
                </c:pt>
                <c:pt idx="4866" formatCode="General">
                  <c:v>4.8659999999999997</c:v>
                </c:pt>
                <c:pt idx="4867" formatCode="General">
                  <c:v>4.867</c:v>
                </c:pt>
                <c:pt idx="4868" formatCode="General">
                  <c:v>4.8680000000000003</c:v>
                </c:pt>
                <c:pt idx="4869" formatCode="General">
                  <c:v>4.8689999999999998</c:v>
                </c:pt>
                <c:pt idx="4870" formatCode="General">
                  <c:v>4.87</c:v>
                </c:pt>
                <c:pt idx="4871" formatCode="General">
                  <c:v>4.8710000000000004</c:v>
                </c:pt>
                <c:pt idx="4872" formatCode="General">
                  <c:v>4.8719999999999999</c:v>
                </c:pt>
                <c:pt idx="4873" formatCode="General">
                  <c:v>4.8730000000000002</c:v>
                </c:pt>
                <c:pt idx="4874" formatCode="General">
                  <c:v>4.8739999999999997</c:v>
                </c:pt>
                <c:pt idx="4875" formatCode="General">
                  <c:v>4.875</c:v>
                </c:pt>
                <c:pt idx="4876" formatCode="General">
                  <c:v>4.8760000000000003</c:v>
                </c:pt>
                <c:pt idx="4877" formatCode="General">
                  <c:v>4.8769999999999998</c:v>
                </c:pt>
                <c:pt idx="4878" formatCode="General">
                  <c:v>4.8780000000000001</c:v>
                </c:pt>
                <c:pt idx="4879" formatCode="General">
                  <c:v>4.8789999999999996</c:v>
                </c:pt>
                <c:pt idx="4880" formatCode="General">
                  <c:v>4.88</c:v>
                </c:pt>
                <c:pt idx="4881" formatCode="General">
                  <c:v>4.8810000000000002</c:v>
                </c:pt>
                <c:pt idx="4882" formatCode="General">
                  <c:v>4.8819999999999997</c:v>
                </c:pt>
                <c:pt idx="4883" formatCode="General">
                  <c:v>4.883</c:v>
                </c:pt>
                <c:pt idx="4884" formatCode="General">
                  <c:v>4.8840000000000003</c:v>
                </c:pt>
                <c:pt idx="4885" formatCode="General">
                  <c:v>4.8849999999999998</c:v>
                </c:pt>
                <c:pt idx="4886" formatCode="General">
                  <c:v>4.8860000000000001</c:v>
                </c:pt>
                <c:pt idx="4887" formatCode="General">
                  <c:v>4.8869999999999996</c:v>
                </c:pt>
                <c:pt idx="4888" formatCode="General">
                  <c:v>4.8879999999999999</c:v>
                </c:pt>
                <c:pt idx="4889" formatCode="General">
                  <c:v>4.8890000000000002</c:v>
                </c:pt>
                <c:pt idx="4890" formatCode="General">
                  <c:v>4.8899999999999997</c:v>
                </c:pt>
                <c:pt idx="4891" formatCode="General">
                  <c:v>4.891</c:v>
                </c:pt>
                <c:pt idx="4892" formatCode="General">
                  <c:v>4.8920000000000003</c:v>
                </c:pt>
                <c:pt idx="4893" formatCode="General">
                  <c:v>4.8929999999999998</c:v>
                </c:pt>
                <c:pt idx="4894" formatCode="General">
                  <c:v>4.8940000000000001</c:v>
                </c:pt>
                <c:pt idx="4895" formatCode="General">
                  <c:v>4.8949999999999996</c:v>
                </c:pt>
                <c:pt idx="4896" formatCode="General">
                  <c:v>4.8959999999999999</c:v>
                </c:pt>
                <c:pt idx="4897" formatCode="General">
                  <c:v>4.8970000000000002</c:v>
                </c:pt>
                <c:pt idx="4898" formatCode="General">
                  <c:v>4.8979999999999997</c:v>
                </c:pt>
                <c:pt idx="4899" formatCode="General">
                  <c:v>4.899</c:v>
                </c:pt>
                <c:pt idx="4900" formatCode="General">
                  <c:v>4.9000000000000004</c:v>
                </c:pt>
                <c:pt idx="4901" formatCode="General">
                  <c:v>4.9009999999999998</c:v>
                </c:pt>
                <c:pt idx="4902" formatCode="General">
                  <c:v>4.9020000000000001</c:v>
                </c:pt>
                <c:pt idx="4903" formatCode="General">
                  <c:v>4.9029999999999996</c:v>
                </c:pt>
                <c:pt idx="4904" formatCode="General">
                  <c:v>4.9039999999999999</c:v>
                </c:pt>
                <c:pt idx="4905" formatCode="General">
                  <c:v>4.9050000000000002</c:v>
                </c:pt>
                <c:pt idx="4906" formatCode="General">
                  <c:v>4.9059999999999997</c:v>
                </c:pt>
                <c:pt idx="4907" formatCode="General">
                  <c:v>4.907</c:v>
                </c:pt>
                <c:pt idx="4908" formatCode="General">
                  <c:v>4.9080000000000004</c:v>
                </c:pt>
                <c:pt idx="4909" formatCode="General">
                  <c:v>4.9089999999999998</c:v>
                </c:pt>
                <c:pt idx="4910" formatCode="General">
                  <c:v>4.91</c:v>
                </c:pt>
                <c:pt idx="4911" formatCode="General">
                  <c:v>4.9109999999999996</c:v>
                </c:pt>
                <c:pt idx="4912" formatCode="General">
                  <c:v>4.9119999999999999</c:v>
                </c:pt>
                <c:pt idx="4913" formatCode="General">
                  <c:v>4.9130000000000003</c:v>
                </c:pt>
                <c:pt idx="4914" formatCode="General">
                  <c:v>4.9139999999999997</c:v>
                </c:pt>
                <c:pt idx="4915" formatCode="General">
                  <c:v>4.915</c:v>
                </c:pt>
                <c:pt idx="4916" formatCode="General">
                  <c:v>4.9160000000000004</c:v>
                </c:pt>
                <c:pt idx="4917" formatCode="General">
                  <c:v>4.9169999999999998</c:v>
                </c:pt>
                <c:pt idx="4918" formatCode="General">
                  <c:v>4.9180000000000001</c:v>
                </c:pt>
                <c:pt idx="4919" formatCode="General">
                  <c:v>4.9189999999999996</c:v>
                </c:pt>
                <c:pt idx="4920" formatCode="General">
                  <c:v>4.92</c:v>
                </c:pt>
                <c:pt idx="4921" formatCode="General">
                  <c:v>4.9210000000000003</c:v>
                </c:pt>
                <c:pt idx="4922" formatCode="General">
                  <c:v>4.9219999999999997</c:v>
                </c:pt>
                <c:pt idx="4923" formatCode="General">
                  <c:v>4.923</c:v>
                </c:pt>
                <c:pt idx="4924" formatCode="General">
                  <c:v>4.9240000000000004</c:v>
                </c:pt>
                <c:pt idx="4925" formatCode="General">
                  <c:v>4.9249999999999998</c:v>
                </c:pt>
                <c:pt idx="4926" formatCode="General">
                  <c:v>4.9260000000000002</c:v>
                </c:pt>
                <c:pt idx="4927" formatCode="General">
                  <c:v>4.9269999999999996</c:v>
                </c:pt>
                <c:pt idx="4928" formatCode="General">
                  <c:v>4.9279999999999999</c:v>
                </c:pt>
                <c:pt idx="4929" formatCode="General">
                  <c:v>4.9290000000000003</c:v>
                </c:pt>
                <c:pt idx="4930" formatCode="General">
                  <c:v>4.93</c:v>
                </c:pt>
                <c:pt idx="4931" formatCode="General">
                  <c:v>4.931</c:v>
                </c:pt>
                <c:pt idx="4932" formatCode="General">
                  <c:v>4.9320000000000004</c:v>
                </c:pt>
                <c:pt idx="4933" formatCode="General">
                  <c:v>4.9329999999999998</c:v>
                </c:pt>
                <c:pt idx="4934" formatCode="General">
                  <c:v>4.9340000000000002</c:v>
                </c:pt>
                <c:pt idx="4935" formatCode="General">
                  <c:v>4.9349999999999996</c:v>
                </c:pt>
                <c:pt idx="4936" formatCode="General">
                  <c:v>4.9359999999999999</c:v>
                </c:pt>
                <c:pt idx="4937" formatCode="General">
                  <c:v>4.9370000000000003</c:v>
                </c:pt>
                <c:pt idx="4938" formatCode="General">
                  <c:v>4.9379999999999997</c:v>
                </c:pt>
                <c:pt idx="4939" formatCode="General">
                  <c:v>4.9390000000000001</c:v>
                </c:pt>
                <c:pt idx="4940" formatCode="General">
                  <c:v>4.9400000000000004</c:v>
                </c:pt>
                <c:pt idx="4941" formatCode="General">
                  <c:v>4.9409999999999998</c:v>
                </c:pt>
                <c:pt idx="4942" formatCode="General">
                  <c:v>4.9420000000000002</c:v>
                </c:pt>
                <c:pt idx="4943" formatCode="General">
                  <c:v>4.9429999999999996</c:v>
                </c:pt>
                <c:pt idx="4944" formatCode="General">
                  <c:v>4.944</c:v>
                </c:pt>
                <c:pt idx="4945" formatCode="General">
                  <c:v>4.9450000000000003</c:v>
                </c:pt>
                <c:pt idx="4946" formatCode="General">
                  <c:v>4.9459999999999997</c:v>
                </c:pt>
                <c:pt idx="4947" formatCode="General">
                  <c:v>4.9470000000000001</c:v>
                </c:pt>
                <c:pt idx="4948" formatCode="General">
                  <c:v>4.9480000000000004</c:v>
                </c:pt>
                <c:pt idx="4949" formatCode="General">
                  <c:v>4.9489999999999998</c:v>
                </c:pt>
                <c:pt idx="4950" formatCode="General">
                  <c:v>4.95</c:v>
                </c:pt>
                <c:pt idx="4951" formatCode="General">
                  <c:v>4.9509999999999996</c:v>
                </c:pt>
                <c:pt idx="4952" formatCode="General">
                  <c:v>4.952</c:v>
                </c:pt>
                <c:pt idx="4953" formatCode="General">
                  <c:v>4.9530000000000003</c:v>
                </c:pt>
                <c:pt idx="4954" formatCode="General">
                  <c:v>4.9539999999999997</c:v>
                </c:pt>
                <c:pt idx="4955" formatCode="General">
                  <c:v>4.9550000000000001</c:v>
                </c:pt>
                <c:pt idx="4956" formatCode="General">
                  <c:v>4.9560000000000004</c:v>
                </c:pt>
                <c:pt idx="4957" formatCode="General">
                  <c:v>4.9569999999999999</c:v>
                </c:pt>
                <c:pt idx="4958" formatCode="General">
                  <c:v>4.9580000000000002</c:v>
                </c:pt>
                <c:pt idx="4959" formatCode="General">
                  <c:v>4.9589999999999996</c:v>
                </c:pt>
                <c:pt idx="4960" formatCode="General">
                  <c:v>4.96</c:v>
                </c:pt>
                <c:pt idx="4961" formatCode="General">
                  <c:v>4.9610000000000003</c:v>
                </c:pt>
                <c:pt idx="4962" formatCode="General">
                  <c:v>4.9619999999999997</c:v>
                </c:pt>
                <c:pt idx="4963" formatCode="General">
                  <c:v>4.9630000000000001</c:v>
                </c:pt>
                <c:pt idx="4964" formatCode="General">
                  <c:v>4.9640000000000004</c:v>
                </c:pt>
                <c:pt idx="4965" formatCode="General">
                  <c:v>4.9649999999999999</c:v>
                </c:pt>
                <c:pt idx="4966" formatCode="General">
                  <c:v>4.9660000000000002</c:v>
                </c:pt>
                <c:pt idx="4967" formatCode="General">
                  <c:v>4.9669999999999996</c:v>
                </c:pt>
                <c:pt idx="4968" formatCode="General">
                  <c:v>4.968</c:v>
                </c:pt>
                <c:pt idx="4969" formatCode="General">
                  <c:v>4.9690000000000003</c:v>
                </c:pt>
                <c:pt idx="4970" formatCode="General">
                  <c:v>4.97</c:v>
                </c:pt>
                <c:pt idx="4971" formatCode="General">
                  <c:v>4.9710000000000001</c:v>
                </c:pt>
                <c:pt idx="4972" formatCode="General">
                  <c:v>4.9720000000000004</c:v>
                </c:pt>
                <c:pt idx="4973" formatCode="General">
                  <c:v>4.9729999999999999</c:v>
                </c:pt>
                <c:pt idx="4974" formatCode="General">
                  <c:v>4.9740000000000002</c:v>
                </c:pt>
                <c:pt idx="4975" formatCode="General">
                  <c:v>4.9749999999999996</c:v>
                </c:pt>
                <c:pt idx="4976" formatCode="General">
                  <c:v>4.976</c:v>
                </c:pt>
                <c:pt idx="4977" formatCode="General">
                  <c:v>4.9770000000000003</c:v>
                </c:pt>
                <c:pt idx="4978" formatCode="General">
                  <c:v>4.9779999999999998</c:v>
                </c:pt>
                <c:pt idx="4979" formatCode="General">
                  <c:v>4.9790000000000001</c:v>
                </c:pt>
                <c:pt idx="4980" formatCode="General">
                  <c:v>4.9800000000000004</c:v>
                </c:pt>
                <c:pt idx="4981" formatCode="General">
                  <c:v>4.9809999999999999</c:v>
                </c:pt>
                <c:pt idx="4982" formatCode="General">
                  <c:v>4.9820000000000002</c:v>
                </c:pt>
                <c:pt idx="4983" formatCode="General">
                  <c:v>4.9829999999999997</c:v>
                </c:pt>
                <c:pt idx="4984" formatCode="General">
                  <c:v>4.984</c:v>
                </c:pt>
                <c:pt idx="4985" formatCode="General">
                  <c:v>4.9850000000000003</c:v>
                </c:pt>
                <c:pt idx="4986" formatCode="General">
                  <c:v>4.9859999999999998</c:v>
                </c:pt>
                <c:pt idx="4987" formatCode="General">
                  <c:v>4.9870000000000001</c:v>
                </c:pt>
                <c:pt idx="4988" formatCode="General">
                  <c:v>4.9880000000000004</c:v>
                </c:pt>
                <c:pt idx="4989" formatCode="General">
                  <c:v>4.9889999999999999</c:v>
                </c:pt>
                <c:pt idx="4990" formatCode="General">
                  <c:v>4.99</c:v>
                </c:pt>
                <c:pt idx="4991" formatCode="General">
                  <c:v>4.9909999999999997</c:v>
                </c:pt>
                <c:pt idx="4992" formatCode="General">
                  <c:v>4.992</c:v>
                </c:pt>
                <c:pt idx="4993" formatCode="General">
                  <c:v>4.9930000000000003</c:v>
                </c:pt>
                <c:pt idx="4994" formatCode="General">
                  <c:v>4.9939999999999998</c:v>
                </c:pt>
                <c:pt idx="4995" formatCode="General">
                  <c:v>4.9950000000000001</c:v>
                </c:pt>
                <c:pt idx="4996" formatCode="General">
                  <c:v>4.9960000000000004</c:v>
                </c:pt>
                <c:pt idx="4997" formatCode="General">
                  <c:v>4.9969999999999999</c:v>
                </c:pt>
                <c:pt idx="4998" formatCode="General">
                  <c:v>4.9980000000000002</c:v>
                </c:pt>
                <c:pt idx="4999" formatCode="General">
                  <c:v>4.9989999999999997</c:v>
                </c:pt>
                <c:pt idx="5000" formatCode="General">
                  <c:v>5</c:v>
                </c:pt>
                <c:pt idx="5001" formatCode="General">
                  <c:v>5.0010000000000003</c:v>
                </c:pt>
                <c:pt idx="5002" formatCode="General">
                  <c:v>5.0019999999999998</c:v>
                </c:pt>
                <c:pt idx="5003" formatCode="General">
                  <c:v>5.0030000000000001</c:v>
                </c:pt>
                <c:pt idx="5004" formatCode="General">
                  <c:v>5.0039999999999996</c:v>
                </c:pt>
                <c:pt idx="5005" formatCode="General">
                  <c:v>5.0049999999999999</c:v>
                </c:pt>
                <c:pt idx="5006" formatCode="General">
                  <c:v>5.0060000000000002</c:v>
                </c:pt>
                <c:pt idx="5007" formatCode="General">
                  <c:v>5.0069999999999997</c:v>
                </c:pt>
                <c:pt idx="5008" formatCode="General">
                  <c:v>5.008</c:v>
                </c:pt>
                <c:pt idx="5009" formatCode="General">
                  <c:v>5.0090000000000003</c:v>
                </c:pt>
                <c:pt idx="5010" formatCode="General">
                  <c:v>5.01</c:v>
                </c:pt>
                <c:pt idx="5011" formatCode="General">
                  <c:v>5.0110000000000001</c:v>
                </c:pt>
                <c:pt idx="5012" formatCode="General">
                  <c:v>5.0119999999999996</c:v>
                </c:pt>
                <c:pt idx="5013" formatCode="General">
                  <c:v>5.0129999999999999</c:v>
                </c:pt>
                <c:pt idx="5014" formatCode="General">
                  <c:v>5.0140000000000002</c:v>
                </c:pt>
                <c:pt idx="5015" formatCode="General">
                  <c:v>5.0149999999999997</c:v>
                </c:pt>
                <c:pt idx="5016" formatCode="General">
                  <c:v>5.016</c:v>
                </c:pt>
                <c:pt idx="5017" formatCode="General">
                  <c:v>5.0170000000000003</c:v>
                </c:pt>
                <c:pt idx="5018" formatCode="General">
                  <c:v>5.0179999999999998</c:v>
                </c:pt>
                <c:pt idx="5019" formatCode="General">
                  <c:v>5.0190000000000001</c:v>
                </c:pt>
                <c:pt idx="5020" formatCode="General">
                  <c:v>5.0199999999999996</c:v>
                </c:pt>
                <c:pt idx="5021" formatCode="General">
                  <c:v>5.0209999999999999</c:v>
                </c:pt>
                <c:pt idx="5022" formatCode="General">
                  <c:v>5.0220000000000002</c:v>
                </c:pt>
                <c:pt idx="5023" formatCode="General">
                  <c:v>5.0229999999999997</c:v>
                </c:pt>
                <c:pt idx="5024" formatCode="General">
                  <c:v>5.024</c:v>
                </c:pt>
                <c:pt idx="5025" formatCode="General">
                  <c:v>5.0250000000000004</c:v>
                </c:pt>
                <c:pt idx="5026" formatCode="General">
                  <c:v>5.0259999999999998</c:v>
                </c:pt>
                <c:pt idx="5027" formatCode="General">
                  <c:v>5.0270000000000001</c:v>
                </c:pt>
                <c:pt idx="5028" formatCode="General">
                  <c:v>5.0279999999999996</c:v>
                </c:pt>
                <c:pt idx="5029" formatCode="General">
                  <c:v>5.0289999999999999</c:v>
                </c:pt>
                <c:pt idx="5030" formatCode="General">
                  <c:v>5.03</c:v>
                </c:pt>
                <c:pt idx="5031" formatCode="General">
                  <c:v>5.0309999999999997</c:v>
                </c:pt>
                <c:pt idx="5032" formatCode="General">
                  <c:v>5.032</c:v>
                </c:pt>
                <c:pt idx="5033" formatCode="General">
                  <c:v>5.0330000000000004</c:v>
                </c:pt>
                <c:pt idx="5034" formatCode="General">
                  <c:v>5.0339999999999998</c:v>
                </c:pt>
                <c:pt idx="5035" formatCode="General">
                  <c:v>5.0350000000000001</c:v>
                </c:pt>
                <c:pt idx="5036" formatCode="General">
                  <c:v>5.0359999999999996</c:v>
                </c:pt>
                <c:pt idx="5037" formatCode="General">
                  <c:v>5.0369999999999999</c:v>
                </c:pt>
                <c:pt idx="5038" formatCode="General">
                  <c:v>5.0380000000000003</c:v>
                </c:pt>
                <c:pt idx="5039" formatCode="General">
                  <c:v>5.0389999999999997</c:v>
                </c:pt>
                <c:pt idx="5040" formatCode="General">
                  <c:v>5.04</c:v>
                </c:pt>
                <c:pt idx="5041" formatCode="General">
                  <c:v>5.0410000000000004</c:v>
                </c:pt>
                <c:pt idx="5042" formatCode="General">
                  <c:v>5.0419999999999998</c:v>
                </c:pt>
                <c:pt idx="5043" formatCode="General">
                  <c:v>5.0430000000000001</c:v>
                </c:pt>
                <c:pt idx="5044" formatCode="General">
                  <c:v>5.0439999999999996</c:v>
                </c:pt>
                <c:pt idx="5045" formatCode="General">
                  <c:v>5.0449999999999999</c:v>
                </c:pt>
                <c:pt idx="5046" formatCode="General">
                  <c:v>5.0460000000000003</c:v>
                </c:pt>
                <c:pt idx="5047" formatCode="General">
                  <c:v>5.0469999999999997</c:v>
                </c:pt>
                <c:pt idx="5048" formatCode="General">
                  <c:v>5.048</c:v>
                </c:pt>
                <c:pt idx="5049" formatCode="General">
                  <c:v>5.0490000000000004</c:v>
                </c:pt>
                <c:pt idx="5050" formatCode="General">
                  <c:v>5.05</c:v>
                </c:pt>
                <c:pt idx="5051" formatCode="General">
                  <c:v>5.0510000000000002</c:v>
                </c:pt>
                <c:pt idx="5052" formatCode="General">
                  <c:v>5.0519999999999996</c:v>
                </c:pt>
                <c:pt idx="5053" formatCode="General">
                  <c:v>5.0529999999999999</c:v>
                </c:pt>
                <c:pt idx="5054" formatCode="General">
                  <c:v>5.0540000000000003</c:v>
                </c:pt>
                <c:pt idx="5055" formatCode="General">
                  <c:v>5.0549999999999997</c:v>
                </c:pt>
                <c:pt idx="5056" formatCode="General">
                  <c:v>5.056</c:v>
                </c:pt>
                <c:pt idx="5057" formatCode="General">
                  <c:v>5.0570000000000004</c:v>
                </c:pt>
                <c:pt idx="5058" formatCode="General">
                  <c:v>5.0579999999999998</c:v>
                </c:pt>
                <c:pt idx="5059" formatCode="General">
                  <c:v>5.0590000000000002</c:v>
                </c:pt>
                <c:pt idx="5060" formatCode="General">
                  <c:v>5.0599999999999996</c:v>
                </c:pt>
                <c:pt idx="5061" formatCode="General">
                  <c:v>5.0609999999999999</c:v>
                </c:pt>
                <c:pt idx="5062" formatCode="General">
                  <c:v>5.0620000000000003</c:v>
                </c:pt>
                <c:pt idx="5063" formatCode="General">
                  <c:v>5.0629999999999997</c:v>
                </c:pt>
                <c:pt idx="5064" formatCode="General">
                  <c:v>5.0640000000000001</c:v>
                </c:pt>
                <c:pt idx="5065" formatCode="General">
                  <c:v>5.0650000000000004</c:v>
                </c:pt>
                <c:pt idx="5066" formatCode="General">
                  <c:v>5.0659999999999998</c:v>
                </c:pt>
                <c:pt idx="5067" formatCode="General">
                  <c:v>5.0670000000000002</c:v>
                </c:pt>
                <c:pt idx="5068" formatCode="General">
                  <c:v>5.0679999999999996</c:v>
                </c:pt>
                <c:pt idx="5069" formatCode="General">
                  <c:v>5.069</c:v>
                </c:pt>
                <c:pt idx="5070" formatCode="General">
                  <c:v>5.07</c:v>
                </c:pt>
                <c:pt idx="5071" formatCode="General">
                  <c:v>5.0709999999999997</c:v>
                </c:pt>
                <c:pt idx="5072" formatCode="General">
                  <c:v>5.0720000000000001</c:v>
                </c:pt>
                <c:pt idx="5073" formatCode="General">
                  <c:v>5.0730000000000004</c:v>
                </c:pt>
                <c:pt idx="5074" formatCode="General">
                  <c:v>5.0739999999999998</c:v>
                </c:pt>
                <c:pt idx="5075" formatCode="General">
                  <c:v>5.0750000000000002</c:v>
                </c:pt>
                <c:pt idx="5076" formatCode="General">
                  <c:v>5.0759999999999996</c:v>
                </c:pt>
                <c:pt idx="5077" formatCode="General">
                  <c:v>5.077</c:v>
                </c:pt>
                <c:pt idx="5078" formatCode="General">
                  <c:v>5.0780000000000003</c:v>
                </c:pt>
                <c:pt idx="5079" formatCode="General">
                  <c:v>5.0789999999999997</c:v>
                </c:pt>
                <c:pt idx="5080" formatCode="General">
                  <c:v>5.08</c:v>
                </c:pt>
                <c:pt idx="5081" formatCode="General">
                  <c:v>5.0810000000000004</c:v>
                </c:pt>
                <c:pt idx="5082" formatCode="General">
                  <c:v>5.0819999999999999</c:v>
                </c:pt>
                <c:pt idx="5083" formatCode="General">
                  <c:v>5.0830000000000002</c:v>
                </c:pt>
                <c:pt idx="5084" formatCode="General">
                  <c:v>5.0839999999999996</c:v>
                </c:pt>
                <c:pt idx="5085" formatCode="General">
                  <c:v>5.085</c:v>
                </c:pt>
                <c:pt idx="5086" formatCode="General">
                  <c:v>5.0860000000000003</c:v>
                </c:pt>
                <c:pt idx="5087" formatCode="General">
                  <c:v>5.0869999999999997</c:v>
                </c:pt>
                <c:pt idx="5088" formatCode="General">
                  <c:v>5.0880000000000001</c:v>
                </c:pt>
                <c:pt idx="5089" formatCode="General">
                  <c:v>5.0890000000000004</c:v>
                </c:pt>
                <c:pt idx="5090" formatCode="General">
                  <c:v>5.09</c:v>
                </c:pt>
                <c:pt idx="5091" formatCode="General">
                  <c:v>5.0910000000000002</c:v>
                </c:pt>
                <c:pt idx="5092" formatCode="General">
                  <c:v>5.0919999999999996</c:v>
                </c:pt>
                <c:pt idx="5093" formatCode="General">
                  <c:v>5.093</c:v>
                </c:pt>
                <c:pt idx="5094" formatCode="General">
                  <c:v>5.0940000000000003</c:v>
                </c:pt>
                <c:pt idx="5095" formatCode="General">
                  <c:v>5.0949999999999998</c:v>
                </c:pt>
                <c:pt idx="5096" formatCode="General">
                  <c:v>5.0960000000000001</c:v>
                </c:pt>
                <c:pt idx="5097" formatCode="General">
                  <c:v>5.0970000000000004</c:v>
                </c:pt>
                <c:pt idx="5098" formatCode="General">
                  <c:v>5.0979999999999999</c:v>
                </c:pt>
                <c:pt idx="5099" formatCode="General">
                  <c:v>5.0990000000000002</c:v>
                </c:pt>
                <c:pt idx="5100" formatCode="General">
                  <c:v>5.0999999999999996</c:v>
                </c:pt>
                <c:pt idx="5101" formatCode="General">
                  <c:v>5.101</c:v>
                </c:pt>
                <c:pt idx="5102" formatCode="General">
                  <c:v>5.1020000000000003</c:v>
                </c:pt>
                <c:pt idx="5103" formatCode="General">
                  <c:v>5.1029999999999998</c:v>
                </c:pt>
                <c:pt idx="5104" formatCode="General">
                  <c:v>5.1040000000000001</c:v>
                </c:pt>
                <c:pt idx="5105" formatCode="General">
                  <c:v>5.1050000000000004</c:v>
                </c:pt>
                <c:pt idx="5106" formatCode="General">
                  <c:v>5.1059999999999999</c:v>
                </c:pt>
                <c:pt idx="5107" formatCode="General">
                  <c:v>5.1070000000000002</c:v>
                </c:pt>
                <c:pt idx="5108" formatCode="General">
                  <c:v>5.1079999999999997</c:v>
                </c:pt>
                <c:pt idx="5109" formatCode="General">
                  <c:v>5.109</c:v>
                </c:pt>
                <c:pt idx="5110" formatCode="General">
                  <c:v>5.1100000000000003</c:v>
                </c:pt>
                <c:pt idx="5111" formatCode="General">
                  <c:v>5.1109999999999998</c:v>
                </c:pt>
                <c:pt idx="5112" formatCode="General">
                  <c:v>5.1120000000000001</c:v>
                </c:pt>
                <c:pt idx="5113" formatCode="General">
                  <c:v>5.1130000000000004</c:v>
                </c:pt>
                <c:pt idx="5114" formatCode="General">
                  <c:v>5.1139999999999999</c:v>
                </c:pt>
                <c:pt idx="5115" formatCode="General">
                  <c:v>5.1150000000000002</c:v>
                </c:pt>
                <c:pt idx="5116" formatCode="General">
                  <c:v>5.1159999999999997</c:v>
                </c:pt>
                <c:pt idx="5117" formatCode="General">
                  <c:v>5.117</c:v>
                </c:pt>
                <c:pt idx="5118" formatCode="General">
                  <c:v>5.1180000000000003</c:v>
                </c:pt>
                <c:pt idx="5119" formatCode="General">
                  <c:v>5.1189999999999998</c:v>
                </c:pt>
                <c:pt idx="5120" formatCode="General">
                  <c:v>5.12</c:v>
                </c:pt>
                <c:pt idx="5121" formatCode="General">
                  <c:v>5.1210000000000004</c:v>
                </c:pt>
                <c:pt idx="5122" formatCode="General">
                  <c:v>5.1219999999999999</c:v>
                </c:pt>
                <c:pt idx="5123" formatCode="General">
                  <c:v>5.1230000000000002</c:v>
                </c:pt>
                <c:pt idx="5124" formatCode="General">
                  <c:v>5.1239999999999997</c:v>
                </c:pt>
                <c:pt idx="5125" formatCode="General">
                  <c:v>5.125</c:v>
                </c:pt>
                <c:pt idx="5126" formatCode="General">
                  <c:v>5.1260000000000003</c:v>
                </c:pt>
                <c:pt idx="5127" formatCode="General">
                  <c:v>5.1269999999999998</c:v>
                </c:pt>
                <c:pt idx="5128" formatCode="General">
                  <c:v>5.1280000000000001</c:v>
                </c:pt>
                <c:pt idx="5129" formatCode="General">
                  <c:v>5.1289999999999996</c:v>
                </c:pt>
                <c:pt idx="5130" formatCode="General">
                  <c:v>5.13</c:v>
                </c:pt>
                <c:pt idx="5131" formatCode="General">
                  <c:v>5.1310000000000002</c:v>
                </c:pt>
                <c:pt idx="5132" formatCode="General">
                  <c:v>5.1319999999999997</c:v>
                </c:pt>
                <c:pt idx="5133" formatCode="General">
                  <c:v>5.133</c:v>
                </c:pt>
                <c:pt idx="5134" formatCode="General">
                  <c:v>5.1340000000000003</c:v>
                </c:pt>
                <c:pt idx="5135" formatCode="General">
                  <c:v>5.1349999999999998</c:v>
                </c:pt>
                <c:pt idx="5136" formatCode="General">
                  <c:v>5.1360000000000001</c:v>
                </c:pt>
                <c:pt idx="5137" formatCode="General">
                  <c:v>5.1369999999999996</c:v>
                </c:pt>
                <c:pt idx="5138" formatCode="General">
                  <c:v>5.1379999999999999</c:v>
                </c:pt>
                <c:pt idx="5139" formatCode="General">
                  <c:v>5.1390000000000002</c:v>
                </c:pt>
                <c:pt idx="5140" formatCode="General">
                  <c:v>5.14</c:v>
                </c:pt>
                <c:pt idx="5141" formatCode="General">
                  <c:v>5.141</c:v>
                </c:pt>
                <c:pt idx="5142" formatCode="General">
                  <c:v>5.1420000000000003</c:v>
                </c:pt>
                <c:pt idx="5143" formatCode="General">
                  <c:v>5.1429999999999998</c:v>
                </c:pt>
                <c:pt idx="5144" formatCode="General">
                  <c:v>5.1440000000000001</c:v>
                </c:pt>
                <c:pt idx="5145" formatCode="General">
                  <c:v>5.1449999999999996</c:v>
                </c:pt>
                <c:pt idx="5146" formatCode="General">
                  <c:v>5.1459999999999999</c:v>
                </c:pt>
                <c:pt idx="5147" formatCode="General">
                  <c:v>5.1470000000000002</c:v>
                </c:pt>
                <c:pt idx="5148" formatCode="General">
                  <c:v>5.1479999999999997</c:v>
                </c:pt>
                <c:pt idx="5149" formatCode="General">
                  <c:v>5.149</c:v>
                </c:pt>
                <c:pt idx="5150" formatCode="General">
                  <c:v>5.15</c:v>
                </c:pt>
                <c:pt idx="5151" formatCode="General">
                  <c:v>5.1509999999999998</c:v>
                </c:pt>
                <c:pt idx="5152" formatCode="General">
                  <c:v>5.1520000000000001</c:v>
                </c:pt>
                <c:pt idx="5153" formatCode="General">
                  <c:v>5.1529999999999996</c:v>
                </c:pt>
                <c:pt idx="5154" formatCode="General">
                  <c:v>5.1539999999999999</c:v>
                </c:pt>
                <c:pt idx="5155" formatCode="General">
                  <c:v>5.1550000000000002</c:v>
                </c:pt>
                <c:pt idx="5156" formatCode="General">
                  <c:v>5.1559999999999997</c:v>
                </c:pt>
                <c:pt idx="5157" formatCode="General">
                  <c:v>5.157</c:v>
                </c:pt>
                <c:pt idx="5158" formatCode="General">
                  <c:v>5.1580000000000004</c:v>
                </c:pt>
                <c:pt idx="5159" formatCode="General">
                  <c:v>5.1589999999999998</c:v>
                </c:pt>
                <c:pt idx="5160" formatCode="General">
                  <c:v>5.16</c:v>
                </c:pt>
                <c:pt idx="5161" formatCode="General">
                  <c:v>5.1609999999999996</c:v>
                </c:pt>
                <c:pt idx="5162" formatCode="General">
                  <c:v>5.1619999999999999</c:v>
                </c:pt>
                <c:pt idx="5163" formatCode="General">
                  <c:v>5.1630000000000003</c:v>
                </c:pt>
                <c:pt idx="5164" formatCode="General">
                  <c:v>5.1639999999999997</c:v>
                </c:pt>
                <c:pt idx="5165" formatCode="General">
                  <c:v>5.165</c:v>
                </c:pt>
                <c:pt idx="5166" formatCode="General">
                  <c:v>5.1660000000000004</c:v>
                </c:pt>
                <c:pt idx="5167" formatCode="General">
                  <c:v>5.1669999999999998</c:v>
                </c:pt>
                <c:pt idx="5168" formatCode="General">
                  <c:v>5.1680000000000001</c:v>
                </c:pt>
                <c:pt idx="5169" formatCode="General">
                  <c:v>5.1689999999999996</c:v>
                </c:pt>
                <c:pt idx="5170" formatCode="General">
                  <c:v>5.17</c:v>
                </c:pt>
                <c:pt idx="5171" formatCode="General">
                  <c:v>5.1710000000000003</c:v>
                </c:pt>
                <c:pt idx="5172" formatCode="General">
                  <c:v>5.1719999999999997</c:v>
                </c:pt>
                <c:pt idx="5173" formatCode="General">
                  <c:v>5.173</c:v>
                </c:pt>
                <c:pt idx="5174" formatCode="General">
                  <c:v>5.1740000000000004</c:v>
                </c:pt>
                <c:pt idx="5175" formatCode="General">
                  <c:v>5.1749999999999998</c:v>
                </c:pt>
                <c:pt idx="5176" formatCode="General">
                  <c:v>5.1760000000000002</c:v>
                </c:pt>
                <c:pt idx="5177" formatCode="General">
                  <c:v>5.1769999999999996</c:v>
                </c:pt>
                <c:pt idx="5178" formatCode="General">
                  <c:v>5.1779999999999999</c:v>
                </c:pt>
                <c:pt idx="5179" formatCode="General">
                  <c:v>5.1790000000000003</c:v>
                </c:pt>
                <c:pt idx="5180" formatCode="General">
                  <c:v>5.18</c:v>
                </c:pt>
                <c:pt idx="5181" formatCode="General">
                  <c:v>5.181</c:v>
                </c:pt>
                <c:pt idx="5182" formatCode="General">
                  <c:v>5.1820000000000004</c:v>
                </c:pt>
                <c:pt idx="5183" formatCode="General">
                  <c:v>5.1829999999999998</c:v>
                </c:pt>
                <c:pt idx="5184" formatCode="General">
                  <c:v>5.1840000000000002</c:v>
                </c:pt>
                <c:pt idx="5185" formatCode="General">
                  <c:v>5.1849999999999996</c:v>
                </c:pt>
                <c:pt idx="5186" formatCode="General">
                  <c:v>5.1859999999999999</c:v>
                </c:pt>
                <c:pt idx="5187" formatCode="General">
                  <c:v>5.1870000000000003</c:v>
                </c:pt>
                <c:pt idx="5188" formatCode="General">
                  <c:v>5.1879999999999997</c:v>
                </c:pt>
                <c:pt idx="5189" formatCode="General">
                  <c:v>5.1890000000000001</c:v>
                </c:pt>
                <c:pt idx="5190" formatCode="General">
                  <c:v>5.19</c:v>
                </c:pt>
                <c:pt idx="5191" formatCode="General">
                  <c:v>5.1909999999999998</c:v>
                </c:pt>
                <c:pt idx="5192" formatCode="General">
                  <c:v>5.1920000000000002</c:v>
                </c:pt>
                <c:pt idx="5193" formatCode="General">
                  <c:v>5.1929999999999996</c:v>
                </c:pt>
                <c:pt idx="5194" formatCode="General">
                  <c:v>5.194</c:v>
                </c:pt>
                <c:pt idx="5195" formatCode="General">
                  <c:v>5.1950000000000003</c:v>
                </c:pt>
                <c:pt idx="5196" formatCode="General">
                  <c:v>5.1959999999999997</c:v>
                </c:pt>
                <c:pt idx="5197" formatCode="General">
                  <c:v>5.1970000000000001</c:v>
                </c:pt>
                <c:pt idx="5198" formatCode="General">
                  <c:v>5.1980000000000004</c:v>
                </c:pt>
                <c:pt idx="5199" formatCode="General">
                  <c:v>5.1989999999999998</c:v>
                </c:pt>
                <c:pt idx="5200" formatCode="General">
                  <c:v>5.2</c:v>
                </c:pt>
                <c:pt idx="5201" formatCode="General">
                  <c:v>5.2009999999999996</c:v>
                </c:pt>
                <c:pt idx="5202" formatCode="General">
                  <c:v>5.202</c:v>
                </c:pt>
                <c:pt idx="5203" formatCode="General">
                  <c:v>5.2030000000000003</c:v>
                </c:pt>
                <c:pt idx="5204" formatCode="General">
                  <c:v>5.2039999999999997</c:v>
                </c:pt>
                <c:pt idx="5205" formatCode="General">
                  <c:v>5.2050000000000001</c:v>
                </c:pt>
                <c:pt idx="5206" formatCode="General">
                  <c:v>5.2060000000000004</c:v>
                </c:pt>
                <c:pt idx="5207" formatCode="General">
                  <c:v>5.2069999999999999</c:v>
                </c:pt>
                <c:pt idx="5208" formatCode="General">
                  <c:v>5.2080000000000002</c:v>
                </c:pt>
                <c:pt idx="5209" formatCode="General">
                  <c:v>5.2089999999999996</c:v>
                </c:pt>
                <c:pt idx="5210" formatCode="General">
                  <c:v>5.21</c:v>
                </c:pt>
                <c:pt idx="5211" formatCode="General">
                  <c:v>5.2110000000000003</c:v>
                </c:pt>
                <c:pt idx="5212" formatCode="General">
                  <c:v>5.2119999999999997</c:v>
                </c:pt>
                <c:pt idx="5213" formatCode="General">
                  <c:v>5.2130000000000001</c:v>
                </c:pt>
                <c:pt idx="5214" formatCode="General">
                  <c:v>5.2140000000000004</c:v>
                </c:pt>
                <c:pt idx="5215" formatCode="General">
                  <c:v>5.2149999999999999</c:v>
                </c:pt>
                <c:pt idx="5216" formatCode="General">
                  <c:v>5.2160000000000002</c:v>
                </c:pt>
                <c:pt idx="5217" formatCode="General">
                  <c:v>5.2169999999999996</c:v>
                </c:pt>
                <c:pt idx="5218" formatCode="General">
                  <c:v>5.218</c:v>
                </c:pt>
                <c:pt idx="5219" formatCode="General">
                  <c:v>5.2190000000000003</c:v>
                </c:pt>
                <c:pt idx="5220" formatCode="General">
                  <c:v>5.22</c:v>
                </c:pt>
                <c:pt idx="5221" formatCode="General">
                  <c:v>5.2210000000000001</c:v>
                </c:pt>
                <c:pt idx="5222" formatCode="General">
                  <c:v>5.2220000000000004</c:v>
                </c:pt>
                <c:pt idx="5223" formatCode="General">
                  <c:v>5.2229999999999999</c:v>
                </c:pt>
                <c:pt idx="5224" formatCode="General">
                  <c:v>5.2240000000000002</c:v>
                </c:pt>
                <c:pt idx="5225" formatCode="General">
                  <c:v>5.2249999999999996</c:v>
                </c:pt>
                <c:pt idx="5226" formatCode="General">
                  <c:v>5.226</c:v>
                </c:pt>
                <c:pt idx="5227" formatCode="General">
                  <c:v>5.2270000000000003</c:v>
                </c:pt>
                <c:pt idx="5228" formatCode="General">
                  <c:v>5.2279999999999998</c:v>
                </c:pt>
                <c:pt idx="5229" formatCode="General">
                  <c:v>5.2290000000000001</c:v>
                </c:pt>
                <c:pt idx="5230" formatCode="General">
                  <c:v>5.23</c:v>
                </c:pt>
                <c:pt idx="5231" formatCode="General">
                  <c:v>5.2309999999999999</c:v>
                </c:pt>
                <c:pt idx="5232" formatCode="General">
                  <c:v>5.2320000000000002</c:v>
                </c:pt>
                <c:pt idx="5233" formatCode="General">
                  <c:v>5.2329999999999997</c:v>
                </c:pt>
                <c:pt idx="5234" formatCode="General">
                  <c:v>5.234</c:v>
                </c:pt>
                <c:pt idx="5235" formatCode="General">
                  <c:v>5.2350000000000003</c:v>
                </c:pt>
                <c:pt idx="5236" formatCode="General">
                  <c:v>5.2359999999999998</c:v>
                </c:pt>
                <c:pt idx="5237" formatCode="General">
                  <c:v>5.2370000000000001</c:v>
                </c:pt>
                <c:pt idx="5238" formatCode="General">
                  <c:v>5.2380000000000004</c:v>
                </c:pt>
                <c:pt idx="5239" formatCode="General">
                  <c:v>5.2389999999999999</c:v>
                </c:pt>
                <c:pt idx="5240" formatCode="General">
                  <c:v>5.24</c:v>
                </c:pt>
                <c:pt idx="5241" formatCode="General">
                  <c:v>5.2409999999999997</c:v>
                </c:pt>
                <c:pt idx="5242" formatCode="General">
                  <c:v>5.242</c:v>
                </c:pt>
                <c:pt idx="5243" formatCode="General">
                  <c:v>5.2430000000000003</c:v>
                </c:pt>
                <c:pt idx="5244" formatCode="General">
                  <c:v>5.2439999999999998</c:v>
                </c:pt>
                <c:pt idx="5245" formatCode="General">
                  <c:v>5.2450000000000001</c:v>
                </c:pt>
                <c:pt idx="5246" formatCode="General">
                  <c:v>5.2460000000000004</c:v>
                </c:pt>
                <c:pt idx="5247" formatCode="General">
                  <c:v>5.2469999999999999</c:v>
                </c:pt>
                <c:pt idx="5248" formatCode="General">
                  <c:v>5.2480000000000002</c:v>
                </c:pt>
                <c:pt idx="5249" formatCode="General">
                  <c:v>5.2489999999999997</c:v>
                </c:pt>
                <c:pt idx="5250" formatCode="General">
                  <c:v>5.25</c:v>
                </c:pt>
                <c:pt idx="5251" formatCode="General">
                  <c:v>5.2510000000000003</c:v>
                </c:pt>
                <c:pt idx="5252" formatCode="General">
                  <c:v>5.2519999999999998</c:v>
                </c:pt>
                <c:pt idx="5253" formatCode="General">
                  <c:v>5.2530000000000001</c:v>
                </c:pt>
                <c:pt idx="5254" formatCode="General">
                  <c:v>5.2539999999999996</c:v>
                </c:pt>
                <c:pt idx="5255" formatCode="General">
                  <c:v>5.2549999999999999</c:v>
                </c:pt>
                <c:pt idx="5256" formatCode="General">
                  <c:v>5.2560000000000002</c:v>
                </c:pt>
                <c:pt idx="5257" formatCode="General">
                  <c:v>5.2569999999999997</c:v>
                </c:pt>
                <c:pt idx="5258" formatCode="General">
                  <c:v>5.258</c:v>
                </c:pt>
                <c:pt idx="5259" formatCode="General">
                  <c:v>5.2590000000000003</c:v>
                </c:pt>
                <c:pt idx="5260" formatCode="General">
                  <c:v>5.26</c:v>
                </c:pt>
                <c:pt idx="5261" formatCode="General">
                  <c:v>5.2610000000000001</c:v>
                </c:pt>
                <c:pt idx="5262" formatCode="General">
                  <c:v>5.2619999999999996</c:v>
                </c:pt>
                <c:pt idx="5263" formatCode="General">
                  <c:v>5.2629999999999999</c:v>
                </c:pt>
                <c:pt idx="5264" formatCode="General">
                  <c:v>5.2640000000000002</c:v>
                </c:pt>
                <c:pt idx="5265" formatCode="General">
                  <c:v>5.2649999999999997</c:v>
                </c:pt>
                <c:pt idx="5266" formatCode="General">
                  <c:v>5.266</c:v>
                </c:pt>
                <c:pt idx="5267" formatCode="General">
                  <c:v>5.2670000000000003</c:v>
                </c:pt>
                <c:pt idx="5268" formatCode="General">
                  <c:v>5.2679999999999998</c:v>
                </c:pt>
                <c:pt idx="5269" formatCode="General">
                  <c:v>5.2690000000000001</c:v>
                </c:pt>
                <c:pt idx="5270" formatCode="General">
                  <c:v>5.27</c:v>
                </c:pt>
                <c:pt idx="5271" formatCode="General">
                  <c:v>5.2709999999999999</c:v>
                </c:pt>
                <c:pt idx="5272" formatCode="General">
                  <c:v>5.2720000000000002</c:v>
                </c:pt>
                <c:pt idx="5273" formatCode="General">
                  <c:v>5.2729999999999997</c:v>
                </c:pt>
                <c:pt idx="5274" formatCode="General">
                  <c:v>5.274</c:v>
                </c:pt>
                <c:pt idx="5275" formatCode="General">
                  <c:v>5.2750000000000004</c:v>
                </c:pt>
                <c:pt idx="5276" formatCode="General">
                  <c:v>5.2759999999999998</c:v>
                </c:pt>
                <c:pt idx="5277" formatCode="General">
                  <c:v>5.2770000000000001</c:v>
                </c:pt>
                <c:pt idx="5278" formatCode="General">
                  <c:v>5.2779999999999996</c:v>
                </c:pt>
                <c:pt idx="5279" formatCode="General">
                  <c:v>5.2789999999999999</c:v>
                </c:pt>
                <c:pt idx="5280" formatCode="General">
                  <c:v>5.28</c:v>
                </c:pt>
                <c:pt idx="5281" formatCode="General">
                  <c:v>5.2809999999999997</c:v>
                </c:pt>
                <c:pt idx="5282" formatCode="General">
                  <c:v>5.282</c:v>
                </c:pt>
                <c:pt idx="5283" formatCode="General">
                  <c:v>5.2830000000000004</c:v>
                </c:pt>
                <c:pt idx="5284" formatCode="General">
                  <c:v>5.2839999999999998</c:v>
                </c:pt>
                <c:pt idx="5285" formatCode="General">
                  <c:v>5.2850000000000001</c:v>
                </c:pt>
                <c:pt idx="5286" formatCode="General">
                  <c:v>5.2859999999999996</c:v>
                </c:pt>
                <c:pt idx="5287" formatCode="General">
                  <c:v>5.2869999999999999</c:v>
                </c:pt>
                <c:pt idx="5288" formatCode="General">
                  <c:v>5.2880000000000003</c:v>
                </c:pt>
                <c:pt idx="5289" formatCode="General">
                  <c:v>5.2889999999999997</c:v>
                </c:pt>
                <c:pt idx="5290" formatCode="General">
                  <c:v>5.29</c:v>
                </c:pt>
                <c:pt idx="5291" formatCode="General">
                  <c:v>5.2910000000000004</c:v>
                </c:pt>
                <c:pt idx="5292" formatCode="General">
                  <c:v>5.2919999999999998</c:v>
                </c:pt>
                <c:pt idx="5293" formatCode="General">
                  <c:v>5.2930000000000001</c:v>
                </c:pt>
                <c:pt idx="5294" formatCode="General">
                  <c:v>5.2939999999999996</c:v>
                </c:pt>
                <c:pt idx="5295" formatCode="General">
                  <c:v>5.2949999999999999</c:v>
                </c:pt>
                <c:pt idx="5296" formatCode="General">
                  <c:v>5.2960000000000003</c:v>
                </c:pt>
                <c:pt idx="5297" formatCode="General">
                  <c:v>5.2969999999999997</c:v>
                </c:pt>
                <c:pt idx="5298" formatCode="General">
                  <c:v>5.298</c:v>
                </c:pt>
                <c:pt idx="5299" formatCode="General">
                  <c:v>5.2990000000000004</c:v>
                </c:pt>
                <c:pt idx="5300" formatCode="General">
                  <c:v>5.3</c:v>
                </c:pt>
                <c:pt idx="5301" formatCode="General">
                  <c:v>5.3010000000000002</c:v>
                </c:pt>
                <c:pt idx="5302" formatCode="General">
                  <c:v>5.3019999999999996</c:v>
                </c:pt>
                <c:pt idx="5303" formatCode="General">
                  <c:v>5.3029999999999999</c:v>
                </c:pt>
                <c:pt idx="5304" formatCode="General">
                  <c:v>5.3040000000000003</c:v>
                </c:pt>
                <c:pt idx="5305" formatCode="General">
                  <c:v>5.3049999999999997</c:v>
                </c:pt>
                <c:pt idx="5306" formatCode="General">
                  <c:v>5.306</c:v>
                </c:pt>
                <c:pt idx="5307" formatCode="General">
                  <c:v>5.3070000000000004</c:v>
                </c:pt>
                <c:pt idx="5308" formatCode="General">
                  <c:v>5.3079999999999998</c:v>
                </c:pt>
                <c:pt idx="5309" formatCode="General">
                  <c:v>5.3090000000000002</c:v>
                </c:pt>
                <c:pt idx="5310" formatCode="General">
                  <c:v>5.31</c:v>
                </c:pt>
                <c:pt idx="5311" formatCode="General">
                  <c:v>5.3109999999999999</c:v>
                </c:pt>
                <c:pt idx="5312" formatCode="General">
                  <c:v>5.3120000000000003</c:v>
                </c:pt>
                <c:pt idx="5313" formatCode="General">
                  <c:v>5.3129999999999997</c:v>
                </c:pt>
                <c:pt idx="5314" formatCode="General">
                  <c:v>5.3140000000000001</c:v>
                </c:pt>
                <c:pt idx="5315" formatCode="General">
                  <c:v>5.3150000000000004</c:v>
                </c:pt>
                <c:pt idx="5316" formatCode="General">
                  <c:v>5.3159999999999998</c:v>
                </c:pt>
                <c:pt idx="5317" formatCode="General">
                  <c:v>5.3170000000000002</c:v>
                </c:pt>
                <c:pt idx="5318" formatCode="General">
                  <c:v>5.3179999999999996</c:v>
                </c:pt>
                <c:pt idx="5319" formatCode="General">
                  <c:v>5.319</c:v>
                </c:pt>
                <c:pt idx="5320" formatCode="General">
                  <c:v>5.32</c:v>
                </c:pt>
                <c:pt idx="5321" formatCode="General">
                  <c:v>5.3209999999999997</c:v>
                </c:pt>
                <c:pt idx="5322" formatCode="General">
                  <c:v>5.3220000000000001</c:v>
                </c:pt>
                <c:pt idx="5323" formatCode="General">
                  <c:v>5.3230000000000004</c:v>
                </c:pt>
                <c:pt idx="5324" formatCode="General">
                  <c:v>5.3239999999999998</c:v>
                </c:pt>
                <c:pt idx="5325" formatCode="General">
                  <c:v>5.3250000000000002</c:v>
                </c:pt>
                <c:pt idx="5326" formatCode="General">
                  <c:v>5.3259999999999996</c:v>
                </c:pt>
                <c:pt idx="5327" formatCode="General">
                  <c:v>5.327</c:v>
                </c:pt>
                <c:pt idx="5328" formatCode="General">
                  <c:v>5.3280000000000003</c:v>
                </c:pt>
                <c:pt idx="5329" formatCode="General">
                  <c:v>5.3289999999999997</c:v>
                </c:pt>
                <c:pt idx="5330" formatCode="General">
                  <c:v>5.33</c:v>
                </c:pt>
                <c:pt idx="5331" formatCode="General">
                  <c:v>5.3310000000000004</c:v>
                </c:pt>
                <c:pt idx="5332" formatCode="General">
                  <c:v>5.3319999999999999</c:v>
                </c:pt>
                <c:pt idx="5333" formatCode="General">
                  <c:v>5.3330000000000002</c:v>
                </c:pt>
                <c:pt idx="5334" formatCode="General">
                  <c:v>5.3339999999999996</c:v>
                </c:pt>
                <c:pt idx="5335" formatCode="General">
                  <c:v>5.335</c:v>
                </c:pt>
                <c:pt idx="5336" formatCode="General">
                  <c:v>5.3360000000000003</c:v>
                </c:pt>
                <c:pt idx="5337" formatCode="General">
                  <c:v>5.3369999999999997</c:v>
                </c:pt>
                <c:pt idx="5338" formatCode="General">
                  <c:v>5.3380000000000001</c:v>
                </c:pt>
                <c:pt idx="5339" formatCode="General">
                  <c:v>5.3390000000000004</c:v>
                </c:pt>
                <c:pt idx="5340" formatCode="General">
                  <c:v>5.34</c:v>
                </c:pt>
                <c:pt idx="5341" formatCode="General">
                  <c:v>5.3410000000000002</c:v>
                </c:pt>
                <c:pt idx="5342" formatCode="General">
                  <c:v>5.3419999999999996</c:v>
                </c:pt>
                <c:pt idx="5343" formatCode="General">
                  <c:v>5.343</c:v>
                </c:pt>
                <c:pt idx="5344" formatCode="General">
                  <c:v>5.3440000000000003</c:v>
                </c:pt>
                <c:pt idx="5345" formatCode="General">
                  <c:v>5.3449999999999998</c:v>
                </c:pt>
                <c:pt idx="5346" formatCode="General">
                  <c:v>5.3460000000000001</c:v>
                </c:pt>
                <c:pt idx="5347" formatCode="General">
                  <c:v>5.3470000000000004</c:v>
                </c:pt>
                <c:pt idx="5348" formatCode="General">
                  <c:v>5.3479999999999999</c:v>
                </c:pt>
                <c:pt idx="5349" formatCode="General">
                  <c:v>5.3490000000000002</c:v>
                </c:pt>
                <c:pt idx="5350" formatCode="General">
                  <c:v>5.35</c:v>
                </c:pt>
                <c:pt idx="5351" formatCode="General">
                  <c:v>5.351</c:v>
                </c:pt>
                <c:pt idx="5352" formatCode="General">
                  <c:v>5.3520000000000003</c:v>
                </c:pt>
                <c:pt idx="5353" formatCode="General">
                  <c:v>5.3529999999999998</c:v>
                </c:pt>
                <c:pt idx="5354" formatCode="General">
                  <c:v>5.3540000000000001</c:v>
                </c:pt>
                <c:pt idx="5355" formatCode="General">
                  <c:v>5.3550000000000004</c:v>
                </c:pt>
                <c:pt idx="5356" formatCode="General">
                  <c:v>5.3559999999999999</c:v>
                </c:pt>
                <c:pt idx="5357" formatCode="General">
                  <c:v>5.3570000000000002</c:v>
                </c:pt>
                <c:pt idx="5358" formatCode="General">
                  <c:v>5.3579999999999997</c:v>
                </c:pt>
                <c:pt idx="5359" formatCode="General">
                  <c:v>5.359</c:v>
                </c:pt>
                <c:pt idx="5360" formatCode="General">
                  <c:v>5.36</c:v>
                </c:pt>
                <c:pt idx="5361" formatCode="General">
                  <c:v>5.3609999999999998</c:v>
                </c:pt>
                <c:pt idx="5362" formatCode="General">
                  <c:v>5.3620000000000001</c:v>
                </c:pt>
                <c:pt idx="5363" formatCode="General">
                  <c:v>5.3630000000000004</c:v>
                </c:pt>
                <c:pt idx="5364" formatCode="General">
                  <c:v>5.3639999999999999</c:v>
                </c:pt>
                <c:pt idx="5365" formatCode="General">
                  <c:v>5.3650000000000002</c:v>
                </c:pt>
                <c:pt idx="5366" formatCode="General">
                  <c:v>5.3659999999999997</c:v>
                </c:pt>
                <c:pt idx="5367" formatCode="General">
                  <c:v>5.367</c:v>
                </c:pt>
                <c:pt idx="5368" formatCode="General">
                  <c:v>5.3680000000000003</c:v>
                </c:pt>
                <c:pt idx="5369" formatCode="General">
                  <c:v>5.3689999999999998</c:v>
                </c:pt>
                <c:pt idx="5370" formatCode="General">
                  <c:v>5.37</c:v>
                </c:pt>
                <c:pt idx="5371" formatCode="General">
                  <c:v>5.3710000000000004</c:v>
                </c:pt>
                <c:pt idx="5372" formatCode="General">
                  <c:v>5.3719999999999999</c:v>
                </c:pt>
                <c:pt idx="5373" formatCode="General">
                  <c:v>5.3730000000000002</c:v>
                </c:pt>
                <c:pt idx="5374" formatCode="General">
                  <c:v>5.3739999999999997</c:v>
                </c:pt>
                <c:pt idx="5375" formatCode="General">
                  <c:v>5.375</c:v>
                </c:pt>
                <c:pt idx="5376" formatCode="General">
                  <c:v>5.3760000000000003</c:v>
                </c:pt>
                <c:pt idx="5377" formatCode="General">
                  <c:v>5.3769999999999998</c:v>
                </c:pt>
                <c:pt idx="5378" formatCode="General">
                  <c:v>5.3780000000000001</c:v>
                </c:pt>
                <c:pt idx="5379" formatCode="General">
                  <c:v>5.3789999999999996</c:v>
                </c:pt>
                <c:pt idx="5380" formatCode="General">
                  <c:v>5.38</c:v>
                </c:pt>
                <c:pt idx="5381" formatCode="General">
                  <c:v>5.3810000000000002</c:v>
                </c:pt>
                <c:pt idx="5382" formatCode="General">
                  <c:v>5.3819999999999997</c:v>
                </c:pt>
                <c:pt idx="5383" formatCode="General">
                  <c:v>5.383</c:v>
                </c:pt>
                <c:pt idx="5384" formatCode="General">
                  <c:v>5.3840000000000003</c:v>
                </c:pt>
                <c:pt idx="5385" formatCode="General">
                  <c:v>5.3849999999999998</c:v>
                </c:pt>
                <c:pt idx="5386" formatCode="General">
                  <c:v>5.3860000000000001</c:v>
                </c:pt>
                <c:pt idx="5387" formatCode="General">
                  <c:v>5.3869999999999996</c:v>
                </c:pt>
                <c:pt idx="5388" formatCode="General">
                  <c:v>5.3879999999999999</c:v>
                </c:pt>
                <c:pt idx="5389" formatCode="General">
                  <c:v>5.3890000000000002</c:v>
                </c:pt>
                <c:pt idx="5390" formatCode="General">
                  <c:v>5.39</c:v>
                </c:pt>
                <c:pt idx="5391" formatCode="General">
                  <c:v>5.391</c:v>
                </c:pt>
                <c:pt idx="5392" formatCode="General">
                  <c:v>5.3920000000000003</c:v>
                </c:pt>
                <c:pt idx="5393" formatCode="General">
                  <c:v>5.3929999999999998</c:v>
                </c:pt>
                <c:pt idx="5394" formatCode="General">
                  <c:v>5.3940000000000001</c:v>
                </c:pt>
                <c:pt idx="5395" formatCode="General">
                  <c:v>5.3949999999999996</c:v>
                </c:pt>
                <c:pt idx="5396" formatCode="General">
                  <c:v>5.3959999999999999</c:v>
                </c:pt>
                <c:pt idx="5397" formatCode="General">
                  <c:v>5.3970000000000002</c:v>
                </c:pt>
                <c:pt idx="5398" formatCode="General">
                  <c:v>5.3979999999999997</c:v>
                </c:pt>
                <c:pt idx="5399" formatCode="General">
                  <c:v>5.399</c:v>
                </c:pt>
                <c:pt idx="5400" formatCode="General">
                  <c:v>5.4</c:v>
                </c:pt>
                <c:pt idx="5401" formatCode="General">
                  <c:v>5.4009999999999998</c:v>
                </c:pt>
                <c:pt idx="5402" formatCode="General">
                  <c:v>5.4020000000000001</c:v>
                </c:pt>
                <c:pt idx="5403" formatCode="General">
                  <c:v>5.4029999999999996</c:v>
                </c:pt>
                <c:pt idx="5404" formatCode="General">
                  <c:v>5.4039999999999999</c:v>
                </c:pt>
                <c:pt idx="5405" formatCode="General">
                  <c:v>5.4050000000000002</c:v>
                </c:pt>
                <c:pt idx="5406" formatCode="General">
                  <c:v>5.4059999999999997</c:v>
                </c:pt>
                <c:pt idx="5407" formatCode="General">
                  <c:v>5.407</c:v>
                </c:pt>
                <c:pt idx="5408" formatCode="General">
                  <c:v>5.4080000000000004</c:v>
                </c:pt>
                <c:pt idx="5409" formatCode="General">
                  <c:v>5.4089999999999998</c:v>
                </c:pt>
                <c:pt idx="5410" formatCode="General">
                  <c:v>5.41</c:v>
                </c:pt>
                <c:pt idx="5411" formatCode="General">
                  <c:v>5.4109999999999996</c:v>
                </c:pt>
                <c:pt idx="5412" formatCode="General">
                  <c:v>5.4119999999999999</c:v>
                </c:pt>
                <c:pt idx="5413" formatCode="General">
                  <c:v>5.4130000000000003</c:v>
                </c:pt>
                <c:pt idx="5414" formatCode="General">
                  <c:v>5.4139999999999997</c:v>
                </c:pt>
                <c:pt idx="5415" formatCode="General">
                  <c:v>5.415</c:v>
                </c:pt>
                <c:pt idx="5416" formatCode="General">
                  <c:v>5.4160000000000004</c:v>
                </c:pt>
                <c:pt idx="5417" formatCode="General">
                  <c:v>5.4169999999999998</c:v>
                </c:pt>
                <c:pt idx="5418" formatCode="General">
                  <c:v>5.4180000000000001</c:v>
                </c:pt>
                <c:pt idx="5419" formatCode="General">
                  <c:v>5.4189999999999996</c:v>
                </c:pt>
                <c:pt idx="5420" formatCode="General">
                  <c:v>5.42</c:v>
                </c:pt>
                <c:pt idx="5421" formatCode="General">
                  <c:v>5.4210000000000003</c:v>
                </c:pt>
                <c:pt idx="5422" formatCode="General">
                  <c:v>5.4219999999999997</c:v>
                </c:pt>
                <c:pt idx="5423" formatCode="General">
                  <c:v>5.423</c:v>
                </c:pt>
                <c:pt idx="5424" formatCode="General">
                  <c:v>5.4240000000000004</c:v>
                </c:pt>
                <c:pt idx="5425" formatCode="General">
                  <c:v>5.4249999999999998</c:v>
                </c:pt>
                <c:pt idx="5426" formatCode="General">
                  <c:v>5.4260000000000002</c:v>
                </c:pt>
                <c:pt idx="5427" formatCode="General">
                  <c:v>5.4269999999999996</c:v>
                </c:pt>
                <c:pt idx="5428" formatCode="General">
                  <c:v>5.4279999999999999</c:v>
                </c:pt>
                <c:pt idx="5429" formatCode="General">
                  <c:v>5.4290000000000003</c:v>
                </c:pt>
                <c:pt idx="5430" formatCode="General">
                  <c:v>5.43</c:v>
                </c:pt>
                <c:pt idx="5431" formatCode="General">
                  <c:v>5.431</c:v>
                </c:pt>
                <c:pt idx="5432" formatCode="General">
                  <c:v>5.4320000000000004</c:v>
                </c:pt>
                <c:pt idx="5433" formatCode="General">
                  <c:v>5.4329999999999998</c:v>
                </c:pt>
                <c:pt idx="5434" formatCode="General">
                  <c:v>5.4340000000000002</c:v>
                </c:pt>
                <c:pt idx="5435" formatCode="General">
                  <c:v>5.4349999999999996</c:v>
                </c:pt>
                <c:pt idx="5436" formatCode="General">
                  <c:v>5.4359999999999999</c:v>
                </c:pt>
                <c:pt idx="5437" formatCode="General">
                  <c:v>5.4370000000000003</c:v>
                </c:pt>
                <c:pt idx="5438" formatCode="General">
                  <c:v>5.4379999999999997</c:v>
                </c:pt>
                <c:pt idx="5439" formatCode="General">
                  <c:v>5.4390000000000001</c:v>
                </c:pt>
                <c:pt idx="5440" formatCode="General">
                  <c:v>5.44</c:v>
                </c:pt>
                <c:pt idx="5441" formatCode="General">
                  <c:v>5.4409999999999998</c:v>
                </c:pt>
                <c:pt idx="5442" formatCode="General">
                  <c:v>5.4420000000000002</c:v>
                </c:pt>
                <c:pt idx="5443" formatCode="General">
                  <c:v>5.4429999999999996</c:v>
                </c:pt>
                <c:pt idx="5444" formatCode="General">
                  <c:v>5.444</c:v>
                </c:pt>
                <c:pt idx="5445" formatCode="General">
                  <c:v>5.4450000000000003</c:v>
                </c:pt>
                <c:pt idx="5446" formatCode="General">
                  <c:v>5.4459999999999997</c:v>
                </c:pt>
                <c:pt idx="5447" formatCode="General">
                  <c:v>5.4470000000000001</c:v>
                </c:pt>
                <c:pt idx="5448" formatCode="General">
                  <c:v>5.4480000000000004</c:v>
                </c:pt>
                <c:pt idx="5449" formatCode="General">
                  <c:v>5.4489999999999998</c:v>
                </c:pt>
                <c:pt idx="5450" formatCode="General">
                  <c:v>5.45</c:v>
                </c:pt>
                <c:pt idx="5451" formatCode="General">
                  <c:v>5.4509999999999996</c:v>
                </c:pt>
                <c:pt idx="5452" formatCode="General">
                  <c:v>5.452</c:v>
                </c:pt>
                <c:pt idx="5453" formatCode="General">
                  <c:v>5.4530000000000003</c:v>
                </c:pt>
                <c:pt idx="5454" formatCode="General">
                  <c:v>5.4539999999999997</c:v>
                </c:pt>
                <c:pt idx="5455" formatCode="General">
                  <c:v>5.4550000000000001</c:v>
                </c:pt>
                <c:pt idx="5456" formatCode="General">
                  <c:v>5.4560000000000004</c:v>
                </c:pt>
                <c:pt idx="5457" formatCode="General">
                  <c:v>5.4569999999999999</c:v>
                </c:pt>
                <c:pt idx="5458" formatCode="General">
                  <c:v>5.4580000000000002</c:v>
                </c:pt>
                <c:pt idx="5459" formatCode="General">
                  <c:v>5.4589999999999996</c:v>
                </c:pt>
                <c:pt idx="5460" formatCode="General">
                  <c:v>5.46</c:v>
                </c:pt>
                <c:pt idx="5461" formatCode="General">
                  <c:v>5.4610000000000003</c:v>
                </c:pt>
                <c:pt idx="5462" formatCode="General">
                  <c:v>5.4619999999999997</c:v>
                </c:pt>
                <c:pt idx="5463" formatCode="General">
                  <c:v>5.4630000000000001</c:v>
                </c:pt>
                <c:pt idx="5464" formatCode="General">
                  <c:v>5.4640000000000004</c:v>
                </c:pt>
                <c:pt idx="5465" formatCode="General">
                  <c:v>5.4649999999999999</c:v>
                </c:pt>
                <c:pt idx="5466" formatCode="General">
                  <c:v>5.4660000000000002</c:v>
                </c:pt>
                <c:pt idx="5467" formatCode="General">
                  <c:v>5.4669999999999996</c:v>
                </c:pt>
                <c:pt idx="5468" formatCode="General">
                  <c:v>5.468</c:v>
                </c:pt>
                <c:pt idx="5469" formatCode="General">
                  <c:v>5.4690000000000003</c:v>
                </c:pt>
                <c:pt idx="5470" formatCode="General">
                  <c:v>5.47</c:v>
                </c:pt>
                <c:pt idx="5471" formatCode="General">
                  <c:v>5.4710000000000001</c:v>
                </c:pt>
                <c:pt idx="5472" formatCode="General">
                  <c:v>5.4720000000000004</c:v>
                </c:pt>
                <c:pt idx="5473" formatCode="General">
                  <c:v>5.4729999999999999</c:v>
                </c:pt>
                <c:pt idx="5474" formatCode="General">
                  <c:v>5.4740000000000002</c:v>
                </c:pt>
                <c:pt idx="5475" formatCode="General">
                  <c:v>5.4749999999999996</c:v>
                </c:pt>
                <c:pt idx="5476" formatCode="General">
                  <c:v>5.476</c:v>
                </c:pt>
                <c:pt idx="5477" formatCode="General">
                  <c:v>5.4770000000000003</c:v>
                </c:pt>
                <c:pt idx="5478" formatCode="General">
                  <c:v>5.4779999999999998</c:v>
                </c:pt>
                <c:pt idx="5479" formatCode="General">
                  <c:v>5.4790000000000001</c:v>
                </c:pt>
                <c:pt idx="5480" formatCode="General">
                  <c:v>5.48</c:v>
                </c:pt>
                <c:pt idx="5481" formatCode="General">
                  <c:v>5.4809999999999999</c:v>
                </c:pt>
                <c:pt idx="5482" formatCode="General">
                  <c:v>5.4820000000000002</c:v>
                </c:pt>
                <c:pt idx="5483" formatCode="General">
                  <c:v>5.4829999999999997</c:v>
                </c:pt>
                <c:pt idx="5484" formatCode="General">
                  <c:v>5.484</c:v>
                </c:pt>
                <c:pt idx="5485" formatCode="General">
                  <c:v>5.4850000000000003</c:v>
                </c:pt>
                <c:pt idx="5486" formatCode="General">
                  <c:v>5.4859999999999998</c:v>
                </c:pt>
                <c:pt idx="5487" formatCode="General">
                  <c:v>5.4870000000000001</c:v>
                </c:pt>
                <c:pt idx="5488" formatCode="General">
                  <c:v>5.4880000000000004</c:v>
                </c:pt>
                <c:pt idx="5489" formatCode="General">
                  <c:v>5.4889999999999999</c:v>
                </c:pt>
                <c:pt idx="5490" formatCode="General">
                  <c:v>5.49</c:v>
                </c:pt>
                <c:pt idx="5491" formatCode="General">
                  <c:v>5.4909999999999997</c:v>
                </c:pt>
                <c:pt idx="5492" formatCode="General">
                  <c:v>5.492</c:v>
                </c:pt>
                <c:pt idx="5493" formatCode="General">
                  <c:v>5.4930000000000003</c:v>
                </c:pt>
                <c:pt idx="5494" formatCode="General">
                  <c:v>5.4939999999999998</c:v>
                </c:pt>
                <c:pt idx="5495" formatCode="General">
                  <c:v>5.4950000000000001</c:v>
                </c:pt>
                <c:pt idx="5496" formatCode="General">
                  <c:v>5.4960000000000004</c:v>
                </c:pt>
                <c:pt idx="5497" formatCode="General">
                  <c:v>5.4969999999999999</c:v>
                </c:pt>
                <c:pt idx="5498" formatCode="General">
                  <c:v>5.4980000000000002</c:v>
                </c:pt>
                <c:pt idx="5499" formatCode="General">
                  <c:v>5.4989999999999997</c:v>
                </c:pt>
                <c:pt idx="5500" formatCode="General">
                  <c:v>5.5</c:v>
                </c:pt>
                <c:pt idx="5501" formatCode="General">
                  <c:v>5.5010000000000003</c:v>
                </c:pt>
                <c:pt idx="5502" formatCode="General">
                  <c:v>5.5019999999999998</c:v>
                </c:pt>
                <c:pt idx="5503" formatCode="General">
                  <c:v>5.5030000000000001</c:v>
                </c:pt>
                <c:pt idx="5504" formatCode="General">
                  <c:v>5.5039999999999996</c:v>
                </c:pt>
                <c:pt idx="5505" formatCode="General">
                  <c:v>5.5049999999999999</c:v>
                </c:pt>
                <c:pt idx="5506" formatCode="General">
                  <c:v>5.5060000000000002</c:v>
                </c:pt>
                <c:pt idx="5507" formatCode="General">
                  <c:v>5.5069999999999997</c:v>
                </c:pt>
                <c:pt idx="5508" formatCode="General">
                  <c:v>5.508</c:v>
                </c:pt>
                <c:pt idx="5509" formatCode="General">
                  <c:v>5.5090000000000003</c:v>
                </c:pt>
                <c:pt idx="5510" formatCode="General">
                  <c:v>5.51</c:v>
                </c:pt>
                <c:pt idx="5511" formatCode="General">
                  <c:v>5.5110000000000001</c:v>
                </c:pt>
                <c:pt idx="5512" formatCode="General">
                  <c:v>5.5119999999999996</c:v>
                </c:pt>
                <c:pt idx="5513" formatCode="General">
                  <c:v>5.5129999999999999</c:v>
                </c:pt>
                <c:pt idx="5514" formatCode="General">
                  <c:v>5.5140000000000002</c:v>
                </c:pt>
                <c:pt idx="5515" formatCode="General">
                  <c:v>5.5149999999999997</c:v>
                </c:pt>
                <c:pt idx="5516" formatCode="General">
                  <c:v>5.516</c:v>
                </c:pt>
                <c:pt idx="5517" formatCode="General">
                  <c:v>5.5170000000000003</c:v>
                </c:pt>
                <c:pt idx="5518" formatCode="General">
                  <c:v>5.5179999999999998</c:v>
                </c:pt>
                <c:pt idx="5519" formatCode="General">
                  <c:v>5.5190000000000001</c:v>
                </c:pt>
                <c:pt idx="5520" formatCode="General">
                  <c:v>5.52</c:v>
                </c:pt>
                <c:pt idx="5521" formatCode="General">
                  <c:v>5.5209999999999999</c:v>
                </c:pt>
                <c:pt idx="5522" formatCode="General">
                  <c:v>5.5220000000000002</c:v>
                </c:pt>
                <c:pt idx="5523" formatCode="General">
                  <c:v>5.5229999999999997</c:v>
                </c:pt>
                <c:pt idx="5524" formatCode="General">
                  <c:v>5.524</c:v>
                </c:pt>
                <c:pt idx="5525" formatCode="General">
                  <c:v>5.5250000000000004</c:v>
                </c:pt>
                <c:pt idx="5526" formatCode="General">
                  <c:v>5.5259999999999998</c:v>
                </c:pt>
                <c:pt idx="5527" formatCode="General">
                  <c:v>5.5270000000000001</c:v>
                </c:pt>
                <c:pt idx="5528" formatCode="General">
                  <c:v>5.5279999999999996</c:v>
                </c:pt>
                <c:pt idx="5529" formatCode="General">
                  <c:v>5.5289999999999999</c:v>
                </c:pt>
                <c:pt idx="5530" formatCode="General">
                  <c:v>5.53</c:v>
                </c:pt>
                <c:pt idx="5531" formatCode="General">
                  <c:v>5.5309999999999997</c:v>
                </c:pt>
                <c:pt idx="5532" formatCode="General">
                  <c:v>5.532</c:v>
                </c:pt>
                <c:pt idx="5533" formatCode="General">
                  <c:v>5.5330000000000004</c:v>
                </c:pt>
                <c:pt idx="5534" formatCode="General">
                  <c:v>5.5339999999999998</c:v>
                </c:pt>
                <c:pt idx="5535" formatCode="General">
                  <c:v>5.5350000000000001</c:v>
                </c:pt>
                <c:pt idx="5536" formatCode="General">
                  <c:v>5.5359999999999996</c:v>
                </c:pt>
                <c:pt idx="5537" formatCode="General">
                  <c:v>5.5369999999999999</c:v>
                </c:pt>
                <c:pt idx="5538" formatCode="General">
                  <c:v>5.5380000000000003</c:v>
                </c:pt>
                <c:pt idx="5539" formatCode="General">
                  <c:v>5.5389999999999997</c:v>
                </c:pt>
                <c:pt idx="5540" formatCode="General">
                  <c:v>5.54</c:v>
                </c:pt>
                <c:pt idx="5541" formatCode="General">
                  <c:v>5.5410000000000004</c:v>
                </c:pt>
                <c:pt idx="5542" formatCode="General">
                  <c:v>5.5419999999999998</c:v>
                </c:pt>
                <c:pt idx="5543" formatCode="General">
                  <c:v>5.5430000000000001</c:v>
                </c:pt>
                <c:pt idx="5544" formatCode="General">
                  <c:v>5.5439999999999996</c:v>
                </c:pt>
                <c:pt idx="5545" formatCode="General">
                  <c:v>5.5449999999999999</c:v>
                </c:pt>
                <c:pt idx="5546" formatCode="General">
                  <c:v>5.5460000000000003</c:v>
                </c:pt>
                <c:pt idx="5547" formatCode="General">
                  <c:v>5.5469999999999997</c:v>
                </c:pt>
                <c:pt idx="5548" formatCode="General">
                  <c:v>5.548</c:v>
                </c:pt>
                <c:pt idx="5549" formatCode="General">
                  <c:v>5.5490000000000004</c:v>
                </c:pt>
                <c:pt idx="5550" formatCode="General">
                  <c:v>5.55</c:v>
                </c:pt>
                <c:pt idx="5551" formatCode="General">
                  <c:v>5.5510000000000002</c:v>
                </c:pt>
                <c:pt idx="5552" formatCode="General">
                  <c:v>5.5519999999999996</c:v>
                </c:pt>
                <c:pt idx="5553" formatCode="General">
                  <c:v>5.5529999999999999</c:v>
                </c:pt>
                <c:pt idx="5554" formatCode="General">
                  <c:v>5.5540000000000003</c:v>
                </c:pt>
                <c:pt idx="5555" formatCode="General">
                  <c:v>5.5549999999999997</c:v>
                </c:pt>
                <c:pt idx="5556" formatCode="General">
                  <c:v>5.556</c:v>
                </c:pt>
                <c:pt idx="5557" formatCode="General">
                  <c:v>5.5570000000000004</c:v>
                </c:pt>
                <c:pt idx="5558" formatCode="General">
                  <c:v>5.5579999999999998</c:v>
                </c:pt>
                <c:pt idx="5559" formatCode="General">
                  <c:v>5.5590000000000002</c:v>
                </c:pt>
                <c:pt idx="5560" formatCode="General">
                  <c:v>5.56</c:v>
                </c:pt>
                <c:pt idx="5561" formatCode="General">
                  <c:v>5.5609999999999999</c:v>
                </c:pt>
                <c:pt idx="5562" formatCode="General">
                  <c:v>5.5620000000000003</c:v>
                </c:pt>
                <c:pt idx="5563" formatCode="General">
                  <c:v>5.5629999999999997</c:v>
                </c:pt>
                <c:pt idx="5564" formatCode="General">
                  <c:v>5.5640000000000001</c:v>
                </c:pt>
                <c:pt idx="5565" formatCode="General">
                  <c:v>5.5650000000000004</c:v>
                </c:pt>
                <c:pt idx="5566" formatCode="General">
                  <c:v>5.5659999999999998</c:v>
                </c:pt>
                <c:pt idx="5567" formatCode="General">
                  <c:v>5.5670000000000002</c:v>
                </c:pt>
                <c:pt idx="5568" formatCode="General">
                  <c:v>5.5679999999999996</c:v>
                </c:pt>
                <c:pt idx="5569" formatCode="General">
                  <c:v>5.569</c:v>
                </c:pt>
                <c:pt idx="5570" formatCode="General">
                  <c:v>5.57</c:v>
                </c:pt>
                <c:pt idx="5571" formatCode="General">
                  <c:v>5.5709999999999997</c:v>
                </c:pt>
                <c:pt idx="5572" formatCode="General">
                  <c:v>5.5720000000000001</c:v>
                </c:pt>
                <c:pt idx="5573" formatCode="General">
                  <c:v>5.5730000000000004</c:v>
                </c:pt>
                <c:pt idx="5574" formatCode="General">
                  <c:v>5.5739999999999998</c:v>
                </c:pt>
                <c:pt idx="5575" formatCode="General">
                  <c:v>5.5750000000000002</c:v>
                </c:pt>
                <c:pt idx="5576" formatCode="General">
                  <c:v>5.5759999999999996</c:v>
                </c:pt>
                <c:pt idx="5577" formatCode="General">
                  <c:v>5.577</c:v>
                </c:pt>
                <c:pt idx="5578" formatCode="General">
                  <c:v>5.5780000000000003</c:v>
                </c:pt>
                <c:pt idx="5579" formatCode="General">
                  <c:v>5.5789999999999997</c:v>
                </c:pt>
                <c:pt idx="5580" formatCode="General">
                  <c:v>5.58</c:v>
                </c:pt>
                <c:pt idx="5581" formatCode="General">
                  <c:v>5.5810000000000004</c:v>
                </c:pt>
                <c:pt idx="5582" formatCode="General">
                  <c:v>5.5819999999999999</c:v>
                </c:pt>
                <c:pt idx="5583" formatCode="General">
                  <c:v>5.5830000000000002</c:v>
                </c:pt>
                <c:pt idx="5584" formatCode="General">
                  <c:v>5.5839999999999996</c:v>
                </c:pt>
                <c:pt idx="5585" formatCode="General">
                  <c:v>5.585</c:v>
                </c:pt>
                <c:pt idx="5586" formatCode="General">
                  <c:v>5.5860000000000003</c:v>
                </c:pt>
                <c:pt idx="5587" formatCode="General">
                  <c:v>5.5869999999999997</c:v>
                </c:pt>
                <c:pt idx="5588" formatCode="General">
                  <c:v>5.5880000000000001</c:v>
                </c:pt>
                <c:pt idx="5589" formatCode="General">
                  <c:v>5.5890000000000004</c:v>
                </c:pt>
                <c:pt idx="5590" formatCode="General">
                  <c:v>5.59</c:v>
                </c:pt>
                <c:pt idx="5591" formatCode="General">
                  <c:v>5.5910000000000002</c:v>
                </c:pt>
                <c:pt idx="5592" formatCode="General">
                  <c:v>5.5919999999999996</c:v>
                </c:pt>
                <c:pt idx="5593" formatCode="General">
                  <c:v>5.593</c:v>
                </c:pt>
                <c:pt idx="5594" formatCode="General">
                  <c:v>5.5940000000000003</c:v>
                </c:pt>
                <c:pt idx="5595" formatCode="General">
                  <c:v>5.5949999999999998</c:v>
                </c:pt>
                <c:pt idx="5596" formatCode="General">
                  <c:v>5.5960000000000001</c:v>
                </c:pt>
                <c:pt idx="5597" formatCode="General">
                  <c:v>5.5970000000000004</c:v>
                </c:pt>
                <c:pt idx="5598" formatCode="General">
                  <c:v>5.5979999999999999</c:v>
                </c:pt>
                <c:pt idx="5599" formatCode="General">
                  <c:v>5.5990000000000002</c:v>
                </c:pt>
                <c:pt idx="5600" formatCode="General">
                  <c:v>5.6</c:v>
                </c:pt>
                <c:pt idx="5601" formatCode="General">
                  <c:v>5.601</c:v>
                </c:pt>
                <c:pt idx="5602" formatCode="General">
                  <c:v>5.6020000000000003</c:v>
                </c:pt>
                <c:pt idx="5603" formatCode="General">
                  <c:v>5.6029999999999998</c:v>
                </c:pt>
                <c:pt idx="5604" formatCode="General">
                  <c:v>5.6040000000000001</c:v>
                </c:pt>
                <c:pt idx="5605" formatCode="General">
                  <c:v>5.6050000000000004</c:v>
                </c:pt>
                <c:pt idx="5606" formatCode="General">
                  <c:v>5.6059999999999999</c:v>
                </c:pt>
                <c:pt idx="5607" formatCode="General">
                  <c:v>5.6070000000000002</c:v>
                </c:pt>
                <c:pt idx="5608" formatCode="General">
                  <c:v>5.6079999999999997</c:v>
                </c:pt>
                <c:pt idx="5609" formatCode="General">
                  <c:v>5.609</c:v>
                </c:pt>
                <c:pt idx="5610" formatCode="General">
                  <c:v>5.61</c:v>
                </c:pt>
                <c:pt idx="5611" formatCode="General">
                  <c:v>5.6109999999999998</c:v>
                </c:pt>
                <c:pt idx="5612" formatCode="General">
                  <c:v>5.6120000000000001</c:v>
                </c:pt>
                <c:pt idx="5613" formatCode="General">
                  <c:v>5.6130000000000004</c:v>
                </c:pt>
                <c:pt idx="5614" formatCode="General">
                  <c:v>5.6139999999999999</c:v>
                </c:pt>
                <c:pt idx="5615" formatCode="General">
                  <c:v>5.6150000000000002</c:v>
                </c:pt>
                <c:pt idx="5616" formatCode="General">
                  <c:v>5.6159999999999997</c:v>
                </c:pt>
                <c:pt idx="5617" formatCode="General">
                  <c:v>5.617</c:v>
                </c:pt>
                <c:pt idx="5618" formatCode="General">
                  <c:v>5.6180000000000003</c:v>
                </c:pt>
                <c:pt idx="5619" formatCode="General">
                  <c:v>5.6189999999999998</c:v>
                </c:pt>
                <c:pt idx="5620" formatCode="General">
                  <c:v>5.62</c:v>
                </c:pt>
                <c:pt idx="5621" formatCode="General">
                  <c:v>5.6210000000000004</c:v>
                </c:pt>
                <c:pt idx="5622" formatCode="General">
                  <c:v>5.6219999999999999</c:v>
                </c:pt>
                <c:pt idx="5623" formatCode="General">
                  <c:v>5.6230000000000002</c:v>
                </c:pt>
                <c:pt idx="5624" formatCode="General">
                  <c:v>5.6239999999999997</c:v>
                </c:pt>
                <c:pt idx="5625" formatCode="General">
                  <c:v>5.625</c:v>
                </c:pt>
                <c:pt idx="5626" formatCode="General">
                  <c:v>5.6260000000000003</c:v>
                </c:pt>
                <c:pt idx="5627" formatCode="General">
                  <c:v>5.6269999999999998</c:v>
                </c:pt>
                <c:pt idx="5628" formatCode="General">
                  <c:v>5.6280000000000001</c:v>
                </c:pt>
                <c:pt idx="5629" formatCode="General">
                  <c:v>5.6289999999999996</c:v>
                </c:pt>
                <c:pt idx="5630" formatCode="General">
                  <c:v>5.63</c:v>
                </c:pt>
                <c:pt idx="5631" formatCode="General">
                  <c:v>5.6310000000000002</c:v>
                </c:pt>
                <c:pt idx="5632" formatCode="General">
                  <c:v>5.6319999999999997</c:v>
                </c:pt>
                <c:pt idx="5633" formatCode="General">
                  <c:v>5.633</c:v>
                </c:pt>
                <c:pt idx="5634" formatCode="General">
                  <c:v>5.6340000000000003</c:v>
                </c:pt>
                <c:pt idx="5635" formatCode="General">
                  <c:v>5.6349999999999998</c:v>
                </c:pt>
                <c:pt idx="5636" formatCode="General">
                  <c:v>5.6360000000000001</c:v>
                </c:pt>
                <c:pt idx="5637" formatCode="General">
                  <c:v>5.6369999999999996</c:v>
                </c:pt>
                <c:pt idx="5638" formatCode="General">
                  <c:v>5.6379999999999999</c:v>
                </c:pt>
                <c:pt idx="5639" formatCode="General">
                  <c:v>5.6390000000000002</c:v>
                </c:pt>
                <c:pt idx="5640" formatCode="General">
                  <c:v>5.64</c:v>
                </c:pt>
                <c:pt idx="5641" formatCode="General">
                  <c:v>5.641</c:v>
                </c:pt>
                <c:pt idx="5642" formatCode="General">
                  <c:v>5.6420000000000003</c:v>
                </c:pt>
                <c:pt idx="5643" formatCode="General">
                  <c:v>5.6429999999999998</c:v>
                </c:pt>
                <c:pt idx="5644" formatCode="General">
                  <c:v>5.6440000000000001</c:v>
                </c:pt>
                <c:pt idx="5645" formatCode="General">
                  <c:v>5.6449999999999996</c:v>
                </c:pt>
                <c:pt idx="5646" formatCode="General">
                  <c:v>5.6459999999999999</c:v>
                </c:pt>
                <c:pt idx="5647" formatCode="General">
                  <c:v>5.6470000000000002</c:v>
                </c:pt>
                <c:pt idx="5648" formatCode="General">
                  <c:v>5.6479999999999997</c:v>
                </c:pt>
                <c:pt idx="5649" formatCode="General">
                  <c:v>5.649</c:v>
                </c:pt>
                <c:pt idx="5650" formatCode="General">
                  <c:v>5.65</c:v>
                </c:pt>
                <c:pt idx="5651" formatCode="General">
                  <c:v>5.6509999999999998</c:v>
                </c:pt>
                <c:pt idx="5652" formatCode="General">
                  <c:v>5.6520000000000001</c:v>
                </c:pt>
                <c:pt idx="5653" formatCode="General">
                  <c:v>5.6529999999999996</c:v>
                </c:pt>
                <c:pt idx="5654" formatCode="General">
                  <c:v>5.6539999999999999</c:v>
                </c:pt>
                <c:pt idx="5655" formatCode="General">
                  <c:v>5.6550000000000002</c:v>
                </c:pt>
                <c:pt idx="5656" formatCode="General">
                  <c:v>5.6559999999999997</c:v>
                </c:pt>
                <c:pt idx="5657" formatCode="General">
                  <c:v>5.657</c:v>
                </c:pt>
                <c:pt idx="5658" formatCode="General">
                  <c:v>5.6580000000000004</c:v>
                </c:pt>
                <c:pt idx="5659" formatCode="General">
                  <c:v>5.6589999999999998</c:v>
                </c:pt>
                <c:pt idx="5660" formatCode="General">
                  <c:v>5.66</c:v>
                </c:pt>
                <c:pt idx="5661" formatCode="General">
                  <c:v>5.6609999999999996</c:v>
                </c:pt>
                <c:pt idx="5662" formatCode="General">
                  <c:v>5.6619999999999999</c:v>
                </c:pt>
                <c:pt idx="5663" formatCode="General">
                  <c:v>5.6630000000000003</c:v>
                </c:pt>
                <c:pt idx="5664" formatCode="General">
                  <c:v>5.6639999999999997</c:v>
                </c:pt>
                <c:pt idx="5665" formatCode="General">
                  <c:v>5.665</c:v>
                </c:pt>
                <c:pt idx="5666" formatCode="General">
                  <c:v>5.6660000000000004</c:v>
                </c:pt>
                <c:pt idx="5667" formatCode="General">
                  <c:v>5.6669999999999998</c:v>
                </c:pt>
                <c:pt idx="5668" formatCode="General">
                  <c:v>5.6680000000000001</c:v>
                </c:pt>
                <c:pt idx="5669" formatCode="General">
                  <c:v>5.6689999999999996</c:v>
                </c:pt>
                <c:pt idx="5670" formatCode="General">
                  <c:v>5.67</c:v>
                </c:pt>
                <c:pt idx="5671" formatCode="General">
                  <c:v>5.6710000000000003</c:v>
                </c:pt>
                <c:pt idx="5672" formatCode="General">
                  <c:v>5.6719999999999997</c:v>
                </c:pt>
                <c:pt idx="5673" formatCode="General">
                  <c:v>5.673</c:v>
                </c:pt>
                <c:pt idx="5674" formatCode="General">
                  <c:v>5.6740000000000004</c:v>
                </c:pt>
                <c:pt idx="5675" formatCode="General">
                  <c:v>5.6749999999999998</c:v>
                </c:pt>
                <c:pt idx="5676" formatCode="General">
                  <c:v>5.6760000000000002</c:v>
                </c:pt>
                <c:pt idx="5677" formatCode="General">
                  <c:v>5.6769999999999996</c:v>
                </c:pt>
                <c:pt idx="5678" formatCode="General">
                  <c:v>5.6779999999999999</c:v>
                </c:pt>
                <c:pt idx="5679" formatCode="General">
                  <c:v>5.6790000000000003</c:v>
                </c:pt>
                <c:pt idx="5680" formatCode="General">
                  <c:v>5.68</c:v>
                </c:pt>
                <c:pt idx="5681" formatCode="General">
                  <c:v>5.681</c:v>
                </c:pt>
                <c:pt idx="5682" formatCode="General">
                  <c:v>5.6820000000000004</c:v>
                </c:pt>
                <c:pt idx="5683" formatCode="General">
                  <c:v>5.6829999999999998</c:v>
                </c:pt>
                <c:pt idx="5684" formatCode="General">
                  <c:v>5.6840000000000002</c:v>
                </c:pt>
                <c:pt idx="5685" formatCode="General">
                  <c:v>5.6849999999999996</c:v>
                </c:pt>
                <c:pt idx="5686" formatCode="General">
                  <c:v>5.6859999999999999</c:v>
                </c:pt>
                <c:pt idx="5687" formatCode="General">
                  <c:v>5.6870000000000003</c:v>
                </c:pt>
                <c:pt idx="5688" formatCode="General">
                  <c:v>5.6879999999999997</c:v>
                </c:pt>
                <c:pt idx="5689" formatCode="General">
                  <c:v>5.6890000000000001</c:v>
                </c:pt>
                <c:pt idx="5690" formatCode="General">
                  <c:v>5.69</c:v>
                </c:pt>
                <c:pt idx="5691" formatCode="General">
                  <c:v>5.6909999999999998</c:v>
                </c:pt>
                <c:pt idx="5692" formatCode="General">
                  <c:v>5.6920000000000002</c:v>
                </c:pt>
                <c:pt idx="5693" formatCode="General">
                  <c:v>5.6929999999999996</c:v>
                </c:pt>
                <c:pt idx="5694" formatCode="General">
                  <c:v>5.694</c:v>
                </c:pt>
                <c:pt idx="5695" formatCode="General">
                  <c:v>5.6950000000000003</c:v>
                </c:pt>
                <c:pt idx="5696" formatCode="General">
                  <c:v>5.6959999999999997</c:v>
                </c:pt>
                <c:pt idx="5697" formatCode="General">
                  <c:v>5.6970000000000001</c:v>
                </c:pt>
                <c:pt idx="5698" formatCode="General">
                  <c:v>5.6980000000000004</c:v>
                </c:pt>
                <c:pt idx="5699" formatCode="General">
                  <c:v>5.6989999999999998</c:v>
                </c:pt>
                <c:pt idx="5700" formatCode="General">
                  <c:v>5.7</c:v>
                </c:pt>
                <c:pt idx="5701" formatCode="General">
                  <c:v>5.7009999999999996</c:v>
                </c:pt>
                <c:pt idx="5702" formatCode="General">
                  <c:v>5.702</c:v>
                </c:pt>
                <c:pt idx="5703" formatCode="General">
                  <c:v>5.7030000000000003</c:v>
                </c:pt>
                <c:pt idx="5704" formatCode="General">
                  <c:v>5.7039999999999997</c:v>
                </c:pt>
                <c:pt idx="5705" formatCode="General">
                  <c:v>5.7050000000000001</c:v>
                </c:pt>
                <c:pt idx="5706" formatCode="General">
                  <c:v>5.7060000000000004</c:v>
                </c:pt>
                <c:pt idx="5707" formatCode="General">
                  <c:v>5.7069999999999999</c:v>
                </c:pt>
                <c:pt idx="5708" formatCode="General">
                  <c:v>5.7080000000000002</c:v>
                </c:pt>
                <c:pt idx="5709" formatCode="General">
                  <c:v>5.7089999999999996</c:v>
                </c:pt>
                <c:pt idx="5710" formatCode="General">
                  <c:v>5.71</c:v>
                </c:pt>
                <c:pt idx="5711" formatCode="General">
                  <c:v>5.7110000000000003</c:v>
                </c:pt>
                <c:pt idx="5712" formatCode="General">
                  <c:v>5.7119999999999997</c:v>
                </c:pt>
                <c:pt idx="5713" formatCode="General">
                  <c:v>5.7130000000000001</c:v>
                </c:pt>
                <c:pt idx="5714" formatCode="General">
                  <c:v>5.7140000000000004</c:v>
                </c:pt>
                <c:pt idx="5715" formatCode="General">
                  <c:v>5.7149999999999999</c:v>
                </c:pt>
                <c:pt idx="5716" formatCode="General">
                  <c:v>5.7160000000000002</c:v>
                </c:pt>
                <c:pt idx="5717" formatCode="General">
                  <c:v>5.7169999999999996</c:v>
                </c:pt>
                <c:pt idx="5718" formatCode="General">
                  <c:v>5.718</c:v>
                </c:pt>
                <c:pt idx="5719" formatCode="General">
                  <c:v>5.7190000000000003</c:v>
                </c:pt>
                <c:pt idx="5720" formatCode="General">
                  <c:v>5.72</c:v>
                </c:pt>
                <c:pt idx="5721" formatCode="General">
                  <c:v>5.7210000000000001</c:v>
                </c:pt>
                <c:pt idx="5722" formatCode="General">
                  <c:v>5.7220000000000004</c:v>
                </c:pt>
                <c:pt idx="5723" formatCode="General">
                  <c:v>5.7229999999999999</c:v>
                </c:pt>
                <c:pt idx="5724" formatCode="General">
                  <c:v>5.7240000000000002</c:v>
                </c:pt>
                <c:pt idx="5725" formatCode="General">
                  <c:v>5.7249999999999996</c:v>
                </c:pt>
                <c:pt idx="5726" formatCode="General">
                  <c:v>5.726</c:v>
                </c:pt>
                <c:pt idx="5727" formatCode="General">
                  <c:v>5.7270000000000003</c:v>
                </c:pt>
                <c:pt idx="5728" formatCode="General">
                  <c:v>5.7279999999999998</c:v>
                </c:pt>
                <c:pt idx="5729" formatCode="General">
                  <c:v>5.7290000000000001</c:v>
                </c:pt>
                <c:pt idx="5730" formatCode="General">
                  <c:v>5.73</c:v>
                </c:pt>
                <c:pt idx="5731" formatCode="General">
                  <c:v>5.7309999999999999</c:v>
                </c:pt>
                <c:pt idx="5732" formatCode="General">
                  <c:v>5.7320000000000002</c:v>
                </c:pt>
                <c:pt idx="5733" formatCode="General">
                  <c:v>5.7329999999999997</c:v>
                </c:pt>
                <c:pt idx="5734" formatCode="General">
                  <c:v>5.734</c:v>
                </c:pt>
                <c:pt idx="5735" formatCode="General">
                  <c:v>5.7350000000000003</c:v>
                </c:pt>
                <c:pt idx="5736" formatCode="General">
                  <c:v>5.7359999999999998</c:v>
                </c:pt>
                <c:pt idx="5737" formatCode="General">
                  <c:v>5.7370000000000001</c:v>
                </c:pt>
                <c:pt idx="5738" formatCode="General">
                  <c:v>5.7380000000000004</c:v>
                </c:pt>
                <c:pt idx="5739" formatCode="General">
                  <c:v>5.7389999999999999</c:v>
                </c:pt>
                <c:pt idx="5740" formatCode="General">
                  <c:v>5.74</c:v>
                </c:pt>
                <c:pt idx="5741" formatCode="General">
                  <c:v>5.7409999999999997</c:v>
                </c:pt>
                <c:pt idx="5742" formatCode="General">
                  <c:v>5.742</c:v>
                </c:pt>
                <c:pt idx="5743" formatCode="General">
                  <c:v>5.7430000000000003</c:v>
                </c:pt>
                <c:pt idx="5744" formatCode="General">
                  <c:v>5.7439999999999998</c:v>
                </c:pt>
                <c:pt idx="5745" formatCode="General">
                  <c:v>5.7450000000000001</c:v>
                </c:pt>
                <c:pt idx="5746" formatCode="General">
                  <c:v>5.7460000000000004</c:v>
                </c:pt>
                <c:pt idx="5747" formatCode="General">
                  <c:v>5.7469999999999999</c:v>
                </c:pt>
                <c:pt idx="5748" formatCode="General">
                  <c:v>5.7480000000000002</c:v>
                </c:pt>
                <c:pt idx="5749" formatCode="General">
                  <c:v>5.7489999999999997</c:v>
                </c:pt>
                <c:pt idx="5750" formatCode="General">
                  <c:v>5.75</c:v>
                </c:pt>
                <c:pt idx="5751" formatCode="General">
                  <c:v>5.7510000000000003</c:v>
                </c:pt>
                <c:pt idx="5752" formatCode="General">
                  <c:v>5.7519999999999998</c:v>
                </c:pt>
                <c:pt idx="5753" formatCode="General">
                  <c:v>5.7530000000000001</c:v>
                </c:pt>
                <c:pt idx="5754" formatCode="General">
                  <c:v>5.7539999999999996</c:v>
                </c:pt>
                <c:pt idx="5755" formatCode="General">
                  <c:v>5.7549999999999999</c:v>
                </c:pt>
                <c:pt idx="5756" formatCode="General">
                  <c:v>5.7560000000000002</c:v>
                </c:pt>
                <c:pt idx="5757" formatCode="General">
                  <c:v>5.7569999999999997</c:v>
                </c:pt>
                <c:pt idx="5758" formatCode="General">
                  <c:v>5.758</c:v>
                </c:pt>
                <c:pt idx="5759" formatCode="General">
                  <c:v>5.7590000000000003</c:v>
                </c:pt>
                <c:pt idx="5760" formatCode="General">
                  <c:v>5.76</c:v>
                </c:pt>
                <c:pt idx="5761" formatCode="General">
                  <c:v>5.7610000000000001</c:v>
                </c:pt>
                <c:pt idx="5762" formatCode="General">
                  <c:v>5.7619999999999996</c:v>
                </c:pt>
                <c:pt idx="5763" formatCode="General">
                  <c:v>5.7629999999999999</c:v>
                </c:pt>
                <c:pt idx="5764" formatCode="General">
                  <c:v>5.7640000000000002</c:v>
                </c:pt>
                <c:pt idx="5765" formatCode="General">
                  <c:v>5.7649999999999997</c:v>
                </c:pt>
                <c:pt idx="5766" formatCode="General">
                  <c:v>5.766</c:v>
                </c:pt>
                <c:pt idx="5767" formatCode="General">
                  <c:v>5.7670000000000003</c:v>
                </c:pt>
                <c:pt idx="5768" formatCode="General">
                  <c:v>5.7679999999999998</c:v>
                </c:pt>
                <c:pt idx="5769" formatCode="General">
                  <c:v>5.7690000000000001</c:v>
                </c:pt>
                <c:pt idx="5770" formatCode="General">
                  <c:v>5.77</c:v>
                </c:pt>
                <c:pt idx="5771" formatCode="General">
                  <c:v>5.7709999999999999</c:v>
                </c:pt>
                <c:pt idx="5772" formatCode="General">
                  <c:v>5.7720000000000002</c:v>
                </c:pt>
                <c:pt idx="5773" formatCode="General">
                  <c:v>5.7729999999999997</c:v>
                </c:pt>
                <c:pt idx="5774" formatCode="General">
                  <c:v>5.774</c:v>
                </c:pt>
                <c:pt idx="5775" formatCode="General">
                  <c:v>5.7750000000000004</c:v>
                </c:pt>
                <c:pt idx="5776" formatCode="General">
                  <c:v>5.7759999999999998</c:v>
                </c:pt>
                <c:pt idx="5777" formatCode="General">
                  <c:v>5.7770000000000001</c:v>
                </c:pt>
                <c:pt idx="5778" formatCode="General">
                  <c:v>5.7779999999999996</c:v>
                </c:pt>
                <c:pt idx="5779" formatCode="General">
                  <c:v>5.7789999999999999</c:v>
                </c:pt>
                <c:pt idx="5780" formatCode="General">
                  <c:v>5.78</c:v>
                </c:pt>
                <c:pt idx="5781" formatCode="General">
                  <c:v>5.7809999999999997</c:v>
                </c:pt>
                <c:pt idx="5782" formatCode="General">
                  <c:v>5.782</c:v>
                </c:pt>
                <c:pt idx="5783" formatCode="General">
                  <c:v>5.7830000000000004</c:v>
                </c:pt>
                <c:pt idx="5784" formatCode="General">
                  <c:v>5.7839999999999998</c:v>
                </c:pt>
                <c:pt idx="5785" formatCode="General">
                  <c:v>5.7850000000000001</c:v>
                </c:pt>
                <c:pt idx="5786" formatCode="General">
                  <c:v>5.7859999999999996</c:v>
                </c:pt>
                <c:pt idx="5787" formatCode="General">
                  <c:v>5.7869999999999999</c:v>
                </c:pt>
                <c:pt idx="5788" formatCode="General">
                  <c:v>5.7880000000000003</c:v>
                </c:pt>
                <c:pt idx="5789" formatCode="General">
                  <c:v>5.7889999999999997</c:v>
                </c:pt>
                <c:pt idx="5790" formatCode="General">
                  <c:v>5.79</c:v>
                </c:pt>
                <c:pt idx="5791" formatCode="General">
                  <c:v>5.7910000000000004</c:v>
                </c:pt>
                <c:pt idx="5792" formatCode="General">
                  <c:v>5.7919999999999998</c:v>
                </c:pt>
                <c:pt idx="5793" formatCode="General">
                  <c:v>5.7930000000000001</c:v>
                </c:pt>
                <c:pt idx="5794" formatCode="General">
                  <c:v>5.7939999999999996</c:v>
                </c:pt>
                <c:pt idx="5795" formatCode="General">
                  <c:v>5.7949999999999999</c:v>
                </c:pt>
                <c:pt idx="5796" formatCode="General">
                  <c:v>5.7960000000000003</c:v>
                </c:pt>
                <c:pt idx="5797" formatCode="General">
                  <c:v>5.7969999999999997</c:v>
                </c:pt>
                <c:pt idx="5798" formatCode="General">
                  <c:v>5.798</c:v>
                </c:pt>
                <c:pt idx="5799" formatCode="General">
                  <c:v>5.7990000000000004</c:v>
                </c:pt>
                <c:pt idx="5800" formatCode="General">
                  <c:v>5.8</c:v>
                </c:pt>
                <c:pt idx="5801" formatCode="General">
                  <c:v>5.8010000000000002</c:v>
                </c:pt>
                <c:pt idx="5802" formatCode="General">
                  <c:v>5.8019999999999996</c:v>
                </c:pt>
                <c:pt idx="5803" formatCode="General">
                  <c:v>5.8029999999999999</c:v>
                </c:pt>
                <c:pt idx="5804" formatCode="General">
                  <c:v>5.8040000000000003</c:v>
                </c:pt>
                <c:pt idx="5805" formatCode="General">
                  <c:v>5.8049999999999997</c:v>
                </c:pt>
                <c:pt idx="5806" formatCode="General">
                  <c:v>5.806</c:v>
                </c:pt>
                <c:pt idx="5807" formatCode="General">
                  <c:v>5.8070000000000004</c:v>
                </c:pt>
                <c:pt idx="5808" formatCode="General">
                  <c:v>5.8079999999999998</c:v>
                </c:pt>
                <c:pt idx="5809" formatCode="General">
                  <c:v>5.8090000000000002</c:v>
                </c:pt>
                <c:pt idx="5810" formatCode="General">
                  <c:v>5.81</c:v>
                </c:pt>
                <c:pt idx="5811" formatCode="General">
                  <c:v>5.8109999999999999</c:v>
                </c:pt>
                <c:pt idx="5812" formatCode="General">
                  <c:v>5.8120000000000003</c:v>
                </c:pt>
                <c:pt idx="5813" formatCode="General">
                  <c:v>5.8129999999999997</c:v>
                </c:pt>
                <c:pt idx="5814" formatCode="General">
                  <c:v>5.8140000000000001</c:v>
                </c:pt>
                <c:pt idx="5815" formatCode="General">
                  <c:v>5.8150000000000004</c:v>
                </c:pt>
                <c:pt idx="5816" formatCode="General">
                  <c:v>5.8159999999999998</c:v>
                </c:pt>
                <c:pt idx="5817" formatCode="General">
                  <c:v>5.8170000000000002</c:v>
                </c:pt>
                <c:pt idx="5818" formatCode="General">
                  <c:v>5.8179999999999996</c:v>
                </c:pt>
                <c:pt idx="5819" formatCode="General">
                  <c:v>5.819</c:v>
                </c:pt>
                <c:pt idx="5820" formatCode="General">
                  <c:v>5.82</c:v>
                </c:pt>
                <c:pt idx="5821" formatCode="General">
                  <c:v>5.8209999999999997</c:v>
                </c:pt>
                <c:pt idx="5822" formatCode="General">
                  <c:v>5.8220000000000001</c:v>
                </c:pt>
                <c:pt idx="5823" formatCode="General">
                  <c:v>5.8230000000000004</c:v>
                </c:pt>
                <c:pt idx="5824" formatCode="General">
                  <c:v>5.8239999999999998</c:v>
                </c:pt>
                <c:pt idx="5825" formatCode="General">
                  <c:v>5.8250000000000002</c:v>
                </c:pt>
                <c:pt idx="5826" formatCode="General">
                  <c:v>5.8259999999999996</c:v>
                </c:pt>
                <c:pt idx="5827" formatCode="General">
                  <c:v>5.827</c:v>
                </c:pt>
                <c:pt idx="5828" formatCode="General">
                  <c:v>5.8280000000000003</c:v>
                </c:pt>
                <c:pt idx="5829" formatCode="General">
                  <c:v>5.8289999999999997</c:v>
                </c:pt>
                <c:pt idx="5830" formatCode="General">
                  <c:v>5.83</c:v>
                </c:pt>
                <c:pt idx="5831" formatCode="General">
                  <c:v>5.8310000000000004</c:v>
                </c:pt>
                <c:pt idx="5832" formatCode="General">
                  <c:v>5.8319999999999999</c:v>
                </c:pt>
                <c:pt idx="5833" formatCode="General">
                  <c:v>5.8330000000000002</c:v>
                </c:pt>
                <c:pt idx="5834" formatCode="General">
                  <c:v>5.8339999999999996</c:v>
                </c:pt>
                <c:pt idx="5835" formatCode="General">
                  <c:v>5.835</c:v>
                </c:pt>
                <c:pt idx="5836" formatCode="General">
                  <c:v>5.8360000000000003</c:v>
                </c:pt>
                <c:pt idx="5837" formatCode="General">
                  <c:v>5.8369999999999997</c:v>
                </c:pt>
                <c:pt idx="5838" formatCode="General">
                  <c:v>5.8380000000000001</c:v>
                </c:pt>
                <c:pt idx="5839" formatCode="General">
                  <c:v>5.8390000000000004</c:v>
                </c:pt>
                <c:pt idx="5840" formatCode="General">
                  <c:v>5.84</c:v>
                </c:pt>
                <c:pt idx="5841" formatCode="General">
                  <c:v>5.8410000000000002</c:v>
                </c:pt>
                <c:pt idx="5842" formatCode="General">
                  <c:v>5.8419999999999996</c:v>
                </c:pt>
                <c:pt idx="5843" formatCode="General">
                  <c:v>5.843</c:v>
                </c:pt>
                <c:pt idx="5844" formatCode="General">
                  <c:v>5.8440000000000003</c:v>
                </c:pt>
                <c:pt idx="5845" formatCode="General">
                  <c:v>5.8449999999999998</c:v>
                </c:pt>
                <c:pt idx="5846" formatCode="General">
                  <c:v>5.8460000000000001</c:v>
                </c:pt>
                <c:pt idx="5847" formatCode="General">
                  <c:v>5.8470000000000004</c:v>
                </c:pt>
                <c:pt idx="5848" formatCode="General">
                  <c:v>5.8479999999999999</c:v>
                </c:pt>
                <c:pt idx="5849" formatCode="General">
                  <c:v>5.8490000000000002</c:v>
                </c:pt>
                <c:pt idx="5850" formatCode="General">
                  <c:v>5.85</c:v>
                </c:pt>
                <c:pt idx="5851" formatCode="General">
                  <c:v>5.851</c:v>
                </c:pt>
                <c:pt idx="5852" formatCode="General">
                  <c:v>5.8520000000000003</c:v>
                </c:pt>
                <c:pt idx="5853" formatCode="General">
                  <c:v>5.8529999999999998</c:v>
                </c:pt>
                <c:pt idx="5854" formatCode="General">
                  <c:v>5.8540000000000001</c:v>
                </c:pt>
                <c:pt idx="5855" formatCode="General">
                  <c:v>5.8550000000000004</c:v>
                </c:pt>
                <c:pt idx="5856" formatCode="General">
                  <c:v>5.8559999999999999</c:v>
                </c:pt>
                <c:pt idx="5857" formatCode="General">
                  <c:v>5.8570000000000002</c:v>
                </c:pt>
                <c:pt idx="5858" formatCode="General">
                  <c:v>5.8579999999999997</c:v>
                </c:pt>
                <c:pt idx="5859" formatCode="General">
                  <c:v>5.859</c:v>
                </c:pt>
                <c:pt idx="5860" formatCode="General">
                  <c:v>5.86</c:v>
                </c:pt>
                <c:pt idx="5861" formatCode="General">
                  <c:v>5.8609999999999998</c:v>
                </c:pt>
                <c:pt idx="5862" formatCode="General">
                  <c:v>5.8620000000000001</c:v>
                </c:pt>
                <c:pt idx="5863" formatCode="General">
                  <c:v>5.8630000000000004</c:v>
                </c:pt>
                <c:pt idx="5864" formatCode="General">
                  <c:v>5.8639999999999999</c:v>
                </c:pt>
                <c:pt idx="5865" formatCode="General">
                  <c:v>5.8650000000000002</c:v>
                </c:pt>
                <c:pt idx="5866" formatCode="General">
                  <c:v>5.8659999999999997</c:v>
                </c:pt>
                <c:pt idx="5867" formatCode="General">
                  <c:v>5.867</c:v>
                </c:pt>
                <c:pt idx="5868" formatCode="General">
                  <c:v>5.8680000000000003</c:v>
                </c:pt>
                <c:pt idx="5869" formatCode="General">
                  <c:v>5.8689999999999998</c:v>
                </c:pt>
                <c:pt idx="5870" formatCode="General">
                  <c:v>5.87</c:v>
                </c:pt>
                <c:pt idx="5871" formatCode="General">
                  <c:v>5.8710000000000004</c:v>
                </c:pt>
                <c:pt idx="5872" formatCode="General">
                  <c:v>5.8719999999999999</c:v>
                </c:pt>
                <c:pt idx="5873" formatCode="General">
                  <c:v>5.8730000000000002</c:v>
                </c:pt>
                <c:pt idx="5874" formatCode="General">
                  <c:v>5.8739999999999997</c:v>
                </c:pt>
                <c:pt idx="5875" formatCode="General">
                  <c:v>5.875</c:v>
                </c:pt>
                <c:pt idx="5876" formatCode="General">
                  <c:v>5.8760000000000003</c:v>
                </c:pt>
                <c:pt idx="5877" formatCode="General">
                  <c:v>5.8769999999999998</c:v>
                </c:pt>
                <c:pt idx="5878" formatCode="General">
                  <c:v>5.8780000000000001</c:v>
                </c:pt>
                <c:pt idx="5879" formatCode="General">
                  <c:v>5.8789999999999996</c:v>
                </c:pt>
                <c:pt idx="5880" formatCode="General">
                  <c:v>5.88</c:v>
                </c:pt>
                <c:pt idx="5881" formatCode="General">
                  <c:v>5.8810000000000002</c:v>
                </c:pt>
                <c:pt idx="5882" formatCode="General">
                  <c:v>5.8819999999999997</c:v>
                </c:pt>
                <c:pt idx="5883" formatCode="General">
                  <c:v>5.883</c:v>
                </c:pt>
                <c:pt idx="5884" formatCode="General">
                  <c:v>5.8840000000000003</c:v>
                </c:pt>
                <c:pt idx="5885" formatCode="General">
                  <c:v>5.8849999999999998</c:v>
                </c:pt>
                <c:pt idx="5886" formatCode="General">
                  <c:v>5.8860000000000001</c:v>
                </c:pt>
                <c:pt idx="5887" formatCode="General">
                  <c:v>5.8869999999999996</c:v>
                </c:pt>
                <c:pt idx="5888" formatCode="General">
                  <c:v>5.8879999999999999</c:v>
                </c:pt>
                <c:pt idx="5889" formatCode="General">
                  <c:v>5.8890000000000002</c:v>
                </c:pt>
                <c:pt idx="5890" formatCode="General">
                  <c:v>5.89</c:v>
                </c:pt>
                <c:pt idx="5891" formatCode="General">
                  <c:v>5.891</c:v>
                </c:pt>
                <c:pt idx="5892" formatCode="General">
                  <c:v>5.8920000000000003</c:v>
                </c:pt>
                <c:pt idx="5893" formatCode="General">
                  <c:v>5.8929999999999998</c:v>
                </c:pt>
                <c:pt idx="5894" formatCode="General">
                  <c:v>5.8940000000000001</c:v>
                </c:pt>
                <c:pt idx="5895" formatCode="General">
                  <c:v>5.8949999999999996</c:v>
                </c:pt>
                <c:pt idx="5896" formatCode="General">
                  <c:v>5.8959999999999999</c:v>
                </c:pt>
                <c:pt idx="5897" formatCode="General">
                  <c:v>5.8970000000000002</c:v>
                </c:pt>
                <c:pt idx="5898" formatCode="General">
                  <c:v>5.8979999999999997</c:v>
                </c:pt>
                <c:pt idx="5899" formatCode="General">
                  <c:v>5.899</c:v>
                </c:pt>
                <c:pt idx="5900" formatCode="General">
                  <c:v>5.9</c:v>
                </c:pt>
                <c:pt idx="5901" formatCode="General">
                  <c:v>5.9009999999999998</c:v>
                </c:pt>
                <c:pt idx="5902" formatCode="General">
                  <c:v>5.9020000000000001</c:v>
                </c:pt>
                <c:pt idx="5903" formatCode="General">
                  <c:v>5.9029999999999996</c:v>
                </c:pt>
                <c:pt idx="5904" formatCode="General">
                  <c:v>5.9039999999999999</c:v>
                </c:pt>
                <c:pt idx="5905" formatCode="General">
                  <c:v>5.9050000000000002</c:v>
                </c:pt>
                <c:pt idx="5906" formatCode="General">
                  <c:v>5.9059999999999997</c:v>
                </c:pt>
                <c:pt idx="5907" formatCode="General">
                  <c:v>5.907</c:v>
                </c:pt>
                <c:pt idx="5908" formatCode="General">
                  <c:v>5.9080000000000004</c:v>
                </c:pt>
                <c:pt idx="5909" formatCode="General">
                  <c:v>5.9089999999999998</c:v>
                </c:pt>
                <c:pt idx="5910" formatCode="General">
                  <c:v>5.91</c:v>
                </c:pt>
                <c:pt idx="5911" formatCode="General">
                  <c:v>5.9109999999999996</c:v>
                </c:pt>
                <c:pt idx="5912" formatCode="General">
                  <c:v>5.9119999999999999</c:v>
                </c:pt>
                <c:pt idx="5913" formatCode="General">
                  <c:v>5.9130000000000003</c:v>
                </c:pt>
                <c:pt idx="5914" formatCode="General">
                  <c:v>5.9139999999999997</c:v>
                </c:pt>
                <c:pt idx="5915" formatCode="General">
                  <c:v>5.915</c:v>
                </c:pt>
                <c:pt idx="5916" formatCode="General">
                  <c:v>5.9160000000000004</c:v>
                </c:pt>
                <c:pt idx="5917" formatCode="General">
                  <c:v>5.9169999999999998</c:v>
                </c:pt>
                <c:pt idx="5918" formatCode="General">
                  <c:v>5.9180000000000001</c:v>
                </c:pt>
                <c:pt idx="5919" formatCode="General">
                  <c:v>5.9189999999999996</c:v>
                </c:pt>
                <c:pt idx="5920" formatCode="General">
                  <c:v>5.92</c:v>
                </c:pt>
                <c:pt idx="5921" formatCode="General">
                  <c:v>5.9210000000000003</c:v>
                </c:pt>
                <c:pt idx="5922" formatCode="General">
                  <c:v>5.9219999999999997</c:v>
                </c:pt>
                <c:pt idx="5923" formatCode="General">
                  <c:v>5.923</c:v>
                </c:pt>
                <c:pt idx="5924" formatCode="General">
                  <c:v>5.9240000000000004</c:v>
                </c:pt>
                <c:pt idx="5925" formatCode="General">
                  <c:v>5.9249999999999998</c:v>
                </c:pt>
                <c:pt idx="5926" formatCode="General">
                  <c:v>5.9260000000000002</c:v>
                </c:pt>
                <c:pt idx="5927" formatCode="General">
                  <c:v>5.9269999999999996</c:v>
                </c:pt>
                <c:pt idx="5928" formatCode="General">
                  <c:v>5.9279999999999999</c:v>
                </c:pt>
                <c:pt idx="5929" formatCode="General">
                  <c:v>5.9290000000000003</c:v>
                </c:pt>
                <c:pt idx="5930" formatCode="General">
                  <c:v>5.93</c:v>
                </c:pt>
                <c:pt idx="5931" formatCode="General">
                  <c:v>5.931</c:v>
                </c:pt>
                <c:pt idx="5932" formatCode="General">
                  <c:v>5.9320000000000004</c:v>
                </c:pt>
                <c:pt idx="5933" formatCode="General">
                  <c:v>5.9329999999999998</c:v>
                </c:pt>
                <c:pt idx="5934" formatCode="General">
                  <c:v>5.9340000000000002</c:v>
                </c:pt>
                <c:pt idx="5935" formatCode="General">
                  <c:v>5.9349999999999996</c:v>
                </c:pt>
                <c:pt idx="5936" formatCode="General">
                  <c:v>5.9359999999999999</c:v>
                </c:pt>
                <c:pt idx="5937" formatCode="General">
                  <c:v>5.9370000000000003</c:v>
                </c:pt>
                <c:pt idx="5938" formatCode="General">
                  <c:v>5.9379999999999997</c:v>
                </c:pt>
                <c:pt idx="5939" formatCode="General">
                  <c:v>5.9390000000000001</c:v>
                </c:pt>
                <c:pt idx="5940" formatCode="General">
                  <c:v>5.94</c:v>
                </c:pt>
                <c:pt idx="5941" formatCode="General">
                  <c:v>5.9409999999999998</c:v>
                </c:pt>
                <c:pt idx="5942" formatCode="General">
                  <c:v>5.9420000000000002</c:v>
                </c:pt>
                <c:pt idx="5943" formatCode="General">
                  <c:v>5.9429999999999996</c:v>
                </c:pt>
                <c:pt idx="5944" formatCode="General">
                  <c:v>5.944</c:v>
                </c:pt>
                <c:pt idx="5945" formatCode="General">
                  <c:v>5.9450000000000003</c:v>
                </c:pt>
                <c:pt idx="5946" formatCode="General">
                  <c:v>5.9459999999999997</c:v>
                </c:pt>
                <c:pt idx="5947" formatCode="General">
                  <c:v>5.9470000000000001</c:v>
                </c:pt>
                <c:pt idx="5948" formatCode="General">
                  <c:v>5.9480000000000004</c:v>
                </c:pt>
                <c:pt idx="5949" formatCode="General">
                  <c:v>5.9489999999999998</c:v>
                </c:pt>
                <c:pt idx="5950" formatCode="General">
                  <c:v>5.95</c:v>
                </c:pt>
                <c:pt idx="5951" formatCode="General">
                  <c:v>5.9509999999999996</c:v>
                </c:pt>
                <c:pt idx="5952" formatCode="General">
                  <c:v>5.952</c:v>
                </c:pt>
                <c:pt idx="5953" formatCode="General">
                  <c:v>5.9530000000000003</c:v>
                </c:pt>
                <c:pt idx="5954" formatCode="General">
                  <c:v>5.9539999999999997</c:v>
                </c:pt>
                <c:pt idx="5955" formatCode="General">
                  <c:v>5.9550000000000001</c:v>
                </c:pt>
                <c:pt idx="5956" formatCode="General">
                  <c:v>5.9560000000000004</c:v>
                </c:pt>
                <c:pt idx="5957" formatCode="General">
                  <c:v>5.9569999999999999</c:v>
                </c:pt>
                <c:pt idx="5958" formatCode="General">
                  <c:v>5.9580000000000002</c:v>
                </c:pt>
                <c:pt idx="5959" formatCode="General">
                  <c:v>5.9589999999999996</c:v>
                </c:pt>
                <c:pt idx="5960" formatCode="General">
                  <c:v>5.96</c:v>
                </c:pt>
                <c:pt idx="5961" formatCode="General">
                  <c:v>5.9610000000000003</c:v>
                </c:pt>
                <c:pt idx="5962" formatCode="General">
                  <c:v>5.9619999999999997</c:v>
                </c:pt>
                <c:pt idx="5963" formatCode="General">
                  <c:v>5.9630000000000001</c:v>
                </c:pt>
                <c:pt idx="5964" formatCode="General">
                  <c:v>5.9640000000000004</c:v>
                </c:pt>
                <c:pt idx="5965" formatCode="General">
                  <c:v>5.9649999999999999</c:v>
                </c:pt>
                <c:pt idx="5966" formatCode="General">
                  <c:v>5.9660000000000002</c:v>
                </c:pt>
                <c:pt idx="5967" formatCode="General">
                  <c:v>5.9669999999999996</c:v>
                </c:pt>
                <c:pt idx="5968" formatCode="General">
                  <c:v>5.968</c:v>
                </c:pt>
                <c:pt idx="5969" formatCode="General">
                  <c:v>5.9690000000000003</c:v>
                </c:pt>
                <c:pt idx="5970" formatCode="General">
                  <c:v>5.97</c:v>
                </c:pt>
                <c:pt idx="5971" formatCode="General">
                  <c:v>5.9710000000000001</c:v>
                </c:pt>
                <c:pt idx="5972" formatCode="General">
                  <c:v>5.9720000000000004</c:v>
                </c:pt>
                <c:pt idx="5973" formatCode="General">
                  <c:v>5.9729999999999999</c:v>
                </c:pt>
                <c:pt idx="5974" formatCode="General">
                  <c:v>5.9740000000000002</c:v>
                </c:pt>
                <c:pt idx="5975" formatCode="General">
                  <c:v>5.9749999999999996</c:v>
                </c:pt>
                <c:pt idx="5976" formatCode="General">
                  <c:v>5.976</c:v>
                </c:pt>
                <c:pt idx="5977" formatCode="General">
                  <c:v>5.9770000000000003</c:v>
                </c:pt>
                <c:pt idx="5978" formatCode="General">
                  <c:v>5.9779999999999998</c:v>
                </c:pt>
                <c:pt idx="5979" formatCode="General">
                  <c:v>5.9790000000000001</c:v>
                </c:pt>
                <c:pt idx="5980" formatCode="General">
                  <c:v>5.98</c:v>
                </c:pt>
                <c:pt idx="5981" formatCode="General">
                  <c:v>5.9809999999999999</c:v>
                </c:pt>
                <c:pt idx="5982" formatCode="General">
                  <c:v>5.9820000000000002</c:v>
                </c:pt>
                <c:pt idx="5983" formatCode="General">
                  <c:v>5.9829999999999997</c:v>
                </c:pt>
                <c:pt idx="5984" formatCode="General">
                  <c:v>5.984</c:v>
                </c:pt>
                <c:pt idx="5985" formatCode="General">
                  <c:v>5.9850000000000003</c:v>
                </c:pt>
                <c:pt idx="5986" formatCode="General">
                  <c:v>5.9859999999999998</c:v>
                </c:pt>
                <c:pt idx="5987" formatCode="General">
                  <c:v>5.9870000000000001</c:v>
                </c:pt>
                <c:pt idx="5988" formatCode="General">
                  <c:v>5.9880000000000004</c:v>
                </c:pt>
                <c:pt idx="5989" formatCode="General">
                  <c:v>5.9889999999999999</c:v>
                </c:pt>
                <c:pt idx="5990" formatCode="General">
                  <c:v>5.99</c:v>
                </c:pt>
                <c:pt idx="5991" formatCode="General">
                  <c:v>5.9909999999999997</c:v>
                </c:pt>
                <c:pt idx="5992" formatCode="General">
                  <c:v>5.992</c:v>
                </c:pt>
                <c:pt idx="5993" formatCode="General">
                  <c:v>5.9930000000000003</c:v>
                </c:pt>
                <c:pt idx="5994" formatCode="General">
                  <c:v>5.9939999999999998</c:v>
                </c:pt>
                <c:pt idx="5995" formatCode="General">
                  <c:v>5.9950000000000001</c:v>
                </c:pt>
                <c:pt idx="5996" formatCode="General">
                  <c:v>5.9960000000000004</c:v>
                </c:pt>
                <c:pt idx="5997" formatCode="General">
                  <c:v>5.9969999999999999</c:v>
                </c:pt>
                <c:pt idx="5998" formatCode="General">
                  <c:v>5.9980000000000002</c:v>
                </c:pt>
                <c:pt idx="5999" formatCode="General">
                  <c:v>5.9989999999999997</c:v>
                </c:pt>
                <c:pt idx="6000" formatCode="General">
                  <c:v>6</c:v>
                </c:pt>
                <c:pt idx="6001" formatCode="General">
                  <c:v>6.0010000000000003</c:v>
                </c:pt>
                <c:pt idx="6002" formatCode="General">
                  <c:v>6.0019999999999998</c:v>
                </c:pt>
                <c:pt idx="6003" formatCode="General">
                  <c:v>6.0030000000000001</c:v>
                </c:pt>
                <c:pt idx="6004" formatCode="General">
                  <c:v>6.0039999999999996</c:v>
                </c:pt>
                <c:pt idx="6005" formatCode="General">
                  <c:v>6.0049999999999999</c:v>
                </c:pt>
                <c:pt idx="6006" formatCode="General">
                  <c:v>6.0060000000000002</c:v>
                </c:pt>
                <c:pt idx="6007" formatCode="General">
                  <c:v>6.0069999999999997</c:v>
                </c:pt>
                <c:pt idx="6008" formatCode="General">
                  <c:v>6.008</c:v>
                </c:pt>
                <c:pt idx="6009" formatCode="General">
                  <c:v>6.0090000000000003</c:v>
                </c:pt>
                <c:pt idx="6010" formatCode="General">
                  <c:v>6.01</c:v>
                </c:pt>
                <c:pt idx="6011" formatCode="General">
                  <c:v>6.0110000000000001</c:v>
                </c:pt>
                <c:pt idx="6012" formatCode="General">
                  <c:v>6.0119999999999996</c:v>
                </c:pt>
                <c:pt idx="6013" formatCode="General">
                  <c:v>6.0129999999999999</c:v>
                </c:pt>
                <c:pt idx="6014" formatCode="General">
                  <c:v>6.0140000000000002</c:v>
                </c:pt>
                <c:pt idx="6015" formatCode="General">
                  <c:v>6.0149999999999997</c:v>
                </c:pt>
                <c:pt idx="6016" formatCode="General">
                  <c:v>6.016</c:v>
                </c:pt>
                <c:pt idx="6017" formatCode="General">
                  <c:v>6.0170000000000003</c:v>
                </c:pt>
                <c:pt idx="6018" formatCode="General">
                  <c:v>6.0179999999999998</c:v>
                </c:pt>
                <c:pt idx="6019" formatCode="General">
                  <c:v>6.0190000000000001</c:v>
                </c:pt>
                <c:pt idx="6020" formatCode="General">
                  <c:v>6.02</c:v>
                </c:pt>
                <c:pt idx="6021" formatCode="General">
                  <c:v>6.0209999999999999</c:v>
                </c:pt>
                <c:pt idx="6022" formatCode="General">
                  <c:v>6.0220000000000002</c:v>
                </c:pt>
                <c:pt idx="6023" formatCode="General">
                  <c:v>6.0229999999999997</c:v>
                </c:pt>
                <c:pt idx="6024" formatCode="General">
                  <c:v>6.024</c:v>
                </c:pt>
                <c:pt idx="6025" formatCode="General">
                  <c:v>6.0250000000000004</c:v>
                </c:pt>
                <c:pt idx="6026" formatCode="General">
                  <c:v>6.0259999999999998</c:v>
                </c:pt>
                <c:pt idx="6027" formatCode="General">
                  <c:v>6.0270000000000001</c:v>
                </c:pt>
                <c:pt idx="6028" formatCode="General">
                  <c:v>6.0279999999999996</c:v>
                </c:pt>
                <c:pt idx="6029" formatCode="General">
                  <c:v>6.0289999999999999</c:v>
                </c:pt>
                <c:pt idx="6030" formatCode="General">
                  <c:v>6.03</c:v>
                </c:pt>
                <c:pt idx="6031" formatCode="General">
                  <c:v>6.0309999999999997</c:v>
                </c:pt>
                <c:pt idx="6032" formatCode="General">
                  <c:v>6.032</c:v>
                </c:pt>
                <c:pt idx="6033" formatCode="General">
                  <c:v>6.0330000000000004</c:v>
                </c:pt>
                <c:pt idx="6034" formatCode="General">
                  <c:v>6.0339999999999998</c:v>
                </c:pt>
                <c:pt idx="6035" formatCode="General">
                  <c:v>6.0350000000000001</c:v>
                </c:pt>
                <c:pt idx="6036" formatCode="General">
                  <c:v>6.0359999999999996</c:v>
                </c:pt>
                <c:pt idx="6037" formatCode="General">
                  <c:v>6.0369999999999999</c:v>
                </c:pt>
                <c:pt idx="6038" formatCode="General">
                  <c:v>6.0380000000000003</c:v>
                </c:pt>
                <c:pt idx="6039" formatCode="General">
                  <c:v>6.0389999999999997</c:v>
                </c:pt>
                <c:pt idx="6040" formatCode="General">
                  <c:v>6.04</c:v>
                </c:pt>
                <c:pt idx="6041" formatCode="General">
                  <c:v>6.0410000000000004</c:v>
                </c:pt>
                <c:pt idx="6042" formatCode="General">
                  <c:v>6.0419999999999998</c:v>
                </c:pt>
                <c:pt idx="6043" formatCode="General">
                  <c:v>6.0430000000000001</c:v>
                </c:pt>
                <c:pt idx="6044" formatCode="General">
                  <c:v>6.0439999999999996</c:v>
                </c:pt>
                <c:pt idx="6045" formatCode="General">
                  <c:v>6.0449999999999999</c:v>
                </c:pt>
                <c:pt idx="6046" formatCode="General">
                  <c:v>6.0460000000000003</c:v>
                </c:pt>
                <c:pt idx="6047" formatCode="General">
                  <c:v>6.0469999999999997</c:v>
                </c:pt>
                <c:pt idx="6048" formatCode="General">
                  <c:v>6.048</c:v>
                </c:pt>
                <c:pt idx="6049" formatCode="General">
                  <c:v>6.0490000000000004</c:v>
                </c:pt>
                <c:pt idx="6050" formatCode="General">
                  <c:v>6.05</c:v>
                </c:pt>
                <c:pt idx="6051" formatCode="General">
                  <c:v>6.0510000000000002</c:v>
                </c:pt>
                <c:pt idx="6052" formatCode="General">
                  <c:v>6.0519999999999996</c:v>
                </c:pt>
                <c:pt idx="6053" formatCode="General">
                  <c:v>6.0529999999999999</c:v>
                </c:pt>
                <c:pt idx="6054" formatCode="General">
                  <c:v>6.0540000000000003</c:v>
                </c:pt>
                <c:pt idx="6055" formatCode="General">
                  <c:v>6.0549999999999997</c:v>
                </c:pt>
                <c:pt idx="6056" formatCode="General">
                  <c:v>6.056</c:v>
                </c:pt>
                <c:pt idx="6057" formatCode="General">
                  <c:v>6.0570000000000004</c:v>
                </c:pt>
                <c:pt idx="6058" formatCode="General">
                  <c:v>6.0579999999999998</c:v>
                </c:pt>
                <c:pt idx="6059" formatCode="General">
                  <c:v>6.0590000000000002</c:v>
                </c:pt>
                <c:pt idx="6060" formatCode="General">
                  <c:v>6.06</c:v>
                </c:pt>
                <c:pt idx="6061" formatCode="General">
                  <c:v>6.0609999999999999</c:v>
                </c:pt>
                <c:pt idx="6062" formatCode="General">
                  <c:v>6.0620000000000003</c:v>
                </c:pt>
                <c:pt idx="6063" formatCode="General">
                  <c:v>6.0629999999999997</c:v>
                </c:pt>
                <c:pt idx="6064" formatCode="General">
                  <c:v>6.0640000000000001</c:v>
                </c:pt>
                <c:pt idx="6065" formatCode="General">
                  <c:v>6.0650000000000004</c:v>
                </c:pt>
                <c:pt idx="6066" formatCode="General">
                  <c:v>6.0659999999999998</c:v>
                </c:pt>
                <c:pt idx="6067" formatCode="General">
                  <c:v>6.0670000000000002</c:v>
                </c:pt>
                <c:pt idx="6068" formatCode="General">
                  <c:v>6.0679999999999996</c:v>
                </c:pt>
                <c:pt idx="6069" formatCode="General">
                  <c:v>6.069</c:v>
                </c:pt>
                <c:pt idx="6070" formatCode="General">
                  <c:v>6.07</c:v>
                </c:pt>
                <c:pt idx="6071" formatCode="General">
                  <c:v>6.0709999999999997</c:v>
                </c:pt>
                <c:pt idx="6072" formatCode="General">
                  <c:v>6.0720000000000001</c:v>
                </c:pt>
                <c:pt idx="6073" formatCode="General">
                  <c:v>6.0730000000000004</c:v>
                </c:pt>
                <c:pt idx="6074" formatCode="General">
                  <c:v>6.0739999999999998</c:v>
                </c:pt>
                <c:pt idx="6075" formatCode="General">
                  <c:v>6.0750000000000002</c:v>
                </c:pt>
                <c:pt idx="6076" formatCode="General">
                  <c:v>6.0759999999999996</c:v>
                </c:pt>
                <c:pt idx="6077" formatCode="General">
                  <c:v>6.077</c:v>
                </c:pt>
                <c:pt idx="6078" formatCode="General">
                  <c:v>6.0780000000000003</c:v>
                </c:pt>
                <c:pt idx="6079" formatCode="General">
                  <c:v>6.0789999999999997</c:v>
                </c:pt>
                <c:pt idx="6080" formatCode="General">
                  <c:v>6.08</c:v>
                </c:pt>
                <c:pt idx="6081" formatCode="General">
                  <c:v>6.0810000000000004</c:v>
                </c:pt>
                <c:pt idx="6082" formatCode="General">
                  <c:v>6.0819999999999999</c:v>
                </c:pt>
                <c:pt idx="6083" formatCode="General">
                  <c:v>6.0830000000000002</c:v>
                </c:pt>
                <c:pt idx="6084" formatCode="General">
                  <c:v>6.0839999999999996</c:v>
                </c:pt>
                <c:pt idx="6085" formatCode="General">
                  <c:v>6.085</c:v>
                </c:pt>
                <c:pt idx="6086" formatCode="General">
                  <c:v>6.0860000000000003</c:v>
                </c:pt>
                <c:pt idx="6087" formatCode="General">
                  <c:v>6.0869999999999997</c:v>
                </c:pt>
                <c:pt idx="6088" formatCode="General">
                  <c:v>6.0880000000000001</c:v>
                </c:pt>
                <c:pt idx="6089" formatCode="General">
                  <c:v>6.0890000000000004</c:v>
                </c:pt>
                <c:pt idx="6090" formatCode="General">
                  <c:v>6.09</c:v>
                </c:pt>
                <c:pt idx="6091" formatCode="General">
                  <c:v>6.0910000000000002</c:v>
                </c:pt>
                <c:pt idx="6092" formatCode="General">
                  <c:v>6.0919999999999996</c:v>
                </c:pt>
                <c:pt idx="6093" formatCode="General">
                  <c:v>6.093</c:v>
                </c:pt>
                <c:pt idx="6094" formatCode="General">
                  <c:v>6.0940000000000003</c:v>
                </c:pt>
                <c:pt idx="6095" formatCode="General">
                  <c:v>6.0949999999999998</c:v>
                </c:pt>
                <c:pt idx="6096" formatCode="General">
                  <c:v>6.0960000000000001</c:v>
                </c:pt>
                <c:pt idx="6097" formatCode="General">
                  <c:v>6.0970000000000004</c:v>
                </c:pt>
                <c:pt idx="6098" formatCode="General">
                  <c:v>6.0979999999999999</c:v>
                </c:pt>
                <c:pt idx="6099" formatCode="General">
                  <c:v>6.0990000000000002</c:v>
                </c:pt>
                <c:pt idx="6100" formatCode="General">
                  <c:v>6.1</c:v>
                </c:pt>
                <c:pt idx="6101" formatCode="General">
                  <c:v>6.101</c:v>
                </c:pt>
                <c:pt idx="6102" formatCode="General">
                  <c:v>6.1020000000000003</c:v>
                </c:pt>
                <c:pt idx="6103" formatCode="General">
                  <c:v>6.1029999999999998</c:v>
                </c:pt>
                <c:pt idx="6104" formatCode="General">
                  <c:v>6.1040000000000001</c:v>
                </c:pt>
                <c:pt idx="6105" formatCode="General">
                  <c:v>6.1050000000000004</c:v>
                </c:pt>
                <c:pt idx="6106" formatCode="General">
                  <c:v>6.1059999999999999</c:v>
                </c:pt>
                <c:pt idx="6107" formatCode="General">
                  <c:v>6.1070000000000002</c:v>
                </c:pt>
                <c:pt idx="6108" formatCode="General">
                  <c:v>6.1079999999999997</c:v>
                </c:pt>
                <c:pt idx="6109" formatCode="General">
                  <c:v>6.109</c:v>
                </c:pt>
                <c:pt idx="6110" formatCode="General">
                  <c:v>6.11</c:v>
                </c:pt>
                <c:pt idx="6111" formatCode="General">
                  <c:v>6.1109999999999998</c:v>
                </c:pt>
                <c:pt idx="6112" formatCode="General">
                  <c:v>6.1120000000000001</c:v>
                </c:pt>
                <c:pt idx="6113" formatCode="General">
                  <c:v>6.1130000000000004</c:v>
                </c:pt>
                <c:pt idx="6114" formatCode="General">
                  <c:v>6.1139999999999999</c:v>
                </c:pt>
                <c:pt idx="6115" formatCode="General">
                  <c:v>6.1150000000000002</c:v>
                </c:pt>
                <c:pt idx="6116" formatCode="General">
                  <c:v>6.1159999999999997</c:v>
                </c:pt>
                <c:pt idx="6117" formatCode="General">
                  <c:v>6.117</c:v>
                </c:pt>
                <c:pt idx="6118" formatCode="General">
                  <c:v>6.1180000000000003</c:v>
                </c:pt>
                <c:pt idx="6119" formatCode="General">
                  <c:v>6.1189999999999998</c:v>
                </c:pt>
                <c:pt idx="6120" formatCode="General">
                  <c:v>6.12</c:v>
                </c:pt>
                <c:pt idx="6121" formatCode="General">
                  <c:v>6.1210000000000004</c:v>
                </c:pt>
                <c:pt idx="6122" formatCode="General">
                  <c:v>6.1219999999999999</c:v>
                </c:pt>
                <c:pt idx="6123" formatCode="General">
                  <c:v>6.1230000000000002</c:v>
                </c:pt>
                <c:pt idx="6124" formatCode="General">
                  <c:v>6.1239999999999997</c:v>
                </c:pt>
                <c:pt idx="6125" formatCode="General">
                  <c:v>6.125</c:v>
                </c:pt>
                <c:pt idx="6126" formatCode="General">
                  <c:v>6.1260000000000003</c:v>
                </c:pt>
                <c:pt idx="6127" formatCode="General">
                  <c:v>6.1269999999999998</c:v>
                </c:pt>
                <c:pt idx="6128" formatCode="General">
                  <c:v>6.1280000000000001</c:v>
                </c:pt>
                <c:pt idx="6129" formatCode="General">
                  <c:v>6.1289999999999996</c:v>
                </c:pt>
                <c:pt idx="6130" formatCode="General">
                  <c:v>6.13</c:v>
                </c:pt>
                <c:pt idx="6131" formatCode="General">
                  <c:v>6.1310000000000002</c:v>
                </c:pt>
                <c:pt idx="6132" formatCode="General">
                  <c:v>6.1319999999999997</c:v>
                </c:pt>
                <c:pt idx="6133" formatCode="General">
                  <c:v>6.133</c:v>
                </c:pt>
                <c:pt idx="6134" formatCode="General">
                  <c:v>6.1340000000000003</c:v>
                </c:pt>
                <c:pt idx="6135" formatCode="General">
                  <c:v>6.1349999999999998</c:v>
                </c:pt>
                <c:pt idx="6136" formatCode="General">
                  <c:v>6.1360000000000001</c:v>
                </c:pt>
                <c:pt idx="6137" formatCode="General">
                  <c:v>6.1369999999999996</c:v>
                </c:pt>
                <c:pt idx="6138" formatCode="General">
                  <c:v>6.1379999999999999</c:v>
                </c:pt>
                <c:pt idx="6139" formatCode="General">
                  <c:v>6.1390000000000002</c:v>
                </c:pt>
                <c:pt idx="6140" formatCode="General">
                  <c:v>6.14</c:v>
                </c:pt>
                <c:pt idx="6141" formatCode="General">
                  <c:v>6.141</c:v>
                </c:pt>
                <c:pt idx="6142" formatCode="General">
                  <c:v>6.1420000000000003</c:v>
                </c:pt>
                <c:pt idx="6143" formatCode="General">
                  <c:v>6.1429999999999998</c:v>
                </c:pt>
                <c:pt idx="6144" formatCode="General">
                  <c:v>6.1440000000000001</c:v>
                </c:pt>
                <c:pt idx="6145" formatCode="General">
                  <c:v>6.1449999999999996</c:v>
                </c:pt>
                <c:pt idx="6146" formatCode="General">
                  <c:v>6.1459999999999999</c:v>
                </c:pt>
                <c:pt idx="6147" formatCode="General">
                  <c:v>6.1470000000000002</c:v>
                </c:pt>
                <c:pt idx="6148" formatCode="General">
                  <c:v>6.1479999999999997</c:v>
                </c:pt>
                <c:pt idx="6149" formatCode="General">
                  <c:v>6.149</c:v>
                </c:pt>
                <c:pt idx="6150" formatCode="General">
                  <c:v>6.15</c:v>
                </c:pt>
                <c:pt idx="6151" formatCode="General">
                  <c:v>6.1509999999999998</c:v>
                </c:pt>
                <c:pt idx="6152" formatCode="General">
                  <c:v>6.1520000000000001</c:v>
                </c:pt>
                <c:pt idx="6153" formatCode="General">
                  <c:v>6.1529999999999996</c:v>
                </c:pt>
                <c:pt idx="6154" formatCode="General">
                  <c:v>6.1539999999999999</c:v>
                </c:pt>
                <c:pt idx="6155" formatCode="General">
                  <c:v>6.1550000000000002</c:v>
                </c:pt>
                <c:pt idx="6156" formatCode="General">
                  <c:v>6.1559999999999997</c:v>
                </c:pt>
                <c:pt idx="6157" formatCode="General">
                  <c:v>6.157</c:v>
                </c:pt>
                <c:pt idx="6158" formatCode="General">
                  <c:v>6.1580000000000004</c:v>
                </c:pt>
                <c:pt idx="6159" formatCode="General">
                  <c:v>6.1589999999999998</c:v>
                </c:pt>
                <c:pt idx="6160" formatCode="General">
                  <c:v>6.16</c:v>
                </c:pt>
                <c:pt idx="6161" formatCode="General">
                  <c:v>6.1609999999999996</c:v>
                </c:pt>
                <c:pt idx="6162" formatCode="General">
                  <c:v>6.1619999999999999</c:v>
                </c:pt>
                <c:pt idx="6163" formatCode="General">
                  <c:v>6.1630000000000003</c:v>
                </c:pt>
                <c:pt idx="6164" formatCode="General">
                  <c:v>6.1639999999999997</c:v>
                </c:pt>
                <c:pt idx="6165" formatCode="General">
                  <c:v>6.165</c:v>
                </c:pt>
                <c:pt idx="6166" formatCode="General">
                  <c:v>6.1660000000000004</c:v>
                </c:pt>
                <c:pt idx="6167" formatCode="General">
                  <c:v>6.1669999999999998</c:v>
                </c:pt>
                <c:pt idx="6168" formatCode="General">
                  <c:v>6.1680000000000001</c:v>
                </c:pt>
                <c:pt idx="6169" formatCode="General">
                  <c:v>6.1689999999999996</c:v>
                </c:pt>
                <c:pt idx="6170" formatCode="General">
                  <c:v>6.17</c:v>
                </c:pt>
                <c:pt idx="6171" formatCode="General">
                  <c:v>6.1710000000000003</c:v>
                </c:pt>
                <c:pt idx="6172" formatCode="General">
                  <c:v>6.1719999999999997</c:v>
                </c:pt>
                <c:pt idx="6173" formatCode="General">
                  <c:v>6.173</c:v>
                </c:pt>
                <c:pt idx="6174" formatCode="General">
                  <c:v>6.1740000000000004</c:v>
                </c:pt>
                <c:pt idx="6175" formatCode="General">
                  <c:v>6.1749999999999998</c:v>
                </c:pt>
                <c:pt idx="6176" formatCode="General">
                  <c:v>6.1760000000000002</c:v>
                </c:pt>
                <c:pt idx="6177" formatCode="General">
                  <c:v>6.1769999999999996</c:v>
                </c:pt>
                <c:pt idx="6178" formatCode="General">
                  <c:v>6.1779999999999999</c:v>
                </c:pt>
                <c:pt idx="6179" formatCode="General">
                  <c:v>6.1790000000000003</c:v>
                </c:pt>
                <c:pt idx="6180" formatCode="General">
                  <c:v>6.18</c:v>
                </c:pt>
                <c:pt idx="6181" formatCode="General">
                  <c:v>6.181</c:v>
                </c:pt>
                <c:pt idx="6182" formatCode="General">
                  <c:v>6.1820000000000004</c:v>
                </c:pt>
                <c:pt idx="6183" formatCode="General">
                  <c:v>6.1829999999999998</c:v>
                </c:pt>
                <c:pt idx="6184" formatCode="General">
                  <c:v>6.1840000000000002</c:v>
                </c:pt>
                <c:pt idx="6185" formatCode="General">
                  <c:v>6.1849999999999996</c:v>
                </c:pt>
                <c:pt idx="6186" formatCode="General">
                  <c:v>6.1859999999999999</c:v>
                </c:pt>
                <c:pt idx="6187" formatCode="General">
                  <c:v>6.1870000000000003</c:v>
                </c:pt>
                <c:pt idx="6188" formatCode="General">
                  <c:v>6.1879999999999997</c:v>
                </c:pt>
                <c:pt idx="6189" formatCode="General">
                  <c:v>6.1890000000000001</c:v>
                </c:pt>
                <c:pt idx="6190" formatCode="General">
                  <c:v>6.19</c:v>
                </c:pt>
                <c:pt idx="6191" formatCode="General">
                  <c:v>6.1909999999999998</c:v>
                </c:pt>
                <c:pt idx="6192" formatCode="General">
                  <c:v>6.1920000000000002</c:v>
                </c:pt>
                <c:pt idx="6193" formatCode="General">
                  <c:v>6.1929999999999996</c:v>
                </c:pt>
                <c:pt idx="6194" formatCode="General">
                  <c:v>6.194</c:v>
                </c:pt>
                <c:pt idx="6195" formatCode="General">
                  <c:v>6.1950000000000003</c:v>
                </c:pt>
                <c:pt idx="6196" formatCode="General">
                  <c:v>6.1959999999999997</c:v>
                </c:pt>
                <c:pt idx="6197" formatCode="General">
                  <c:v>6.1970000000000001</c:v>
                </c:pt>
                <c:pt idx="6198" formatCode="General">
                  <c:v>6.1980000000000004</c:v>
                </c:pt>
                <c:pt idx="6199" formatCode="General">
                  <c:v>6.1989999999999998</c:v>
                </c:pt>
                <c:pt idx="6200" formatCode="General">
                  <c:v>6.2</c:v>
                </c:pt>
                <c:pt idx="6201" formatCode="General">
                  <c:v>6.2009999999999996</c:v>
                </c:pt>
                <c:pt idx="6202" formatCode="General">
                  <c:v>6.202</c:v>
                </c:pt>
                <c:pt idx="6203" formatCode="General">
                  <c:v>6.2030000000000003</c:v>
                </c:pt>
                <c:pt idx="6204" formatCode="General">
                  <c:v>6.2039999999999997</c:v>
                </c:pt>
                <c:pt idx="6205" formatCode="General">
                  <c:v>6.2050000000000001</c:v>
                </c:pt>
                <c:pt idx="6206" formatCode="General">
                  <c:v>6.2060000000000004</c:v>
                </c:pt>
                <c:pt idx="6207" formatCode="General">
                  <c:v>6.2069999999999999</c:v>
                </c:pt>
                <c:pt idx="6208" formatCode="General">
                  <c:v>6.2080000000000002</c:v>
                </c:pt>
                <c:pt idx="6209" formatCode="General">
                  <c:v>6.2089999999999996</c:v>
                </c:pt>
                <c:pt idx="6210" formatCode="General">
                  <c:v>6.21</c:v>
                </c:pt>
                <c:pt idx="6211" formatCode="General">
                  <c:v>6.2110000000000003</c:v>
                </c:pt>
                <c:pt idx="6212" formatCode="General">
                  <c:v>6.2119999999999997</c:v>
                </c:pt>
                <c:pt idx="6213" formatCode="General">
                  <c:v>6.2130000000000001</c:v>
                </c:pt>
                <c:pt idx="6214" formatCode="General">
                  <c:v>6.2140000000000004</c:v>
                </c:pt>
                <c:pt idx="6215" formatCode="General">
                  <c:v>6.2149999999999999</c:v>
                </c:pt>
                <c:pt idx="6216" formatCode="General">
                  <c:v>6.2160000000000002</c:v>
                </c:pt>
                <c:pt idx="6217" formatCode="General">
                  <c:v>6.2169999999999996</c:v>
                </c:pt>
                <c:pt idx="6218" formatCode="General">
                  <c:v>6.218</c:v>
                </c:pt>
                <c:pt idx="6219" formatCode="General">
                  <c:v>6.2190000000000003</c:v>
                </c:pt>
                <c:pt idx="6220" formatCode="General">
                  <c:v>6.22</c:v>
                </c:pt>
                <c:pt idx="6221" formatCode="General">
                  <c:v>6.2210000000000001</c:v>
                </c:pt>
                <c:pt idx="6222" formatCode="General">
                  <c:v>6.2220000000000004</c:v>
                </c:pt>
                <c:pt idx="6223" formatCode="General">
                  <c:v>6.2229999999999999</c:v>
                </c:pt>
                <c:pt idx="6224" formatCode="General">
                  <c:v>6.2240000000000002</c:v>
                </c:pt>
                <c:pt idx="6225" formatCode="General">
                  <c:v>6.2249999999999996</c:v>
                </c:pt>
                <c:pt idx="6226" formatCode="General">
                  <c:v>6.226</c:v>
                </c:pt>
                <c:pt idx="6227" formatCode="General">
                  <c:v>6.2270000000000003</c:v>
                </c:pt>
                <c:pt idx="6228" formatCode="General">
                  <c:v>6.2279999999999998</c:v>
                </c:pt>
                <c:pt idx="6229" formatCode="General">
                  <c:v>6.2290000000000001</c:v>
                </c:pt>
                <c:pt idx="6230" formatCode="General">
                  <c:v>6.23</c:v>
                </c:pt>
                <c:pt idx="6231" formatCode="General">
                  <c:v>6.2309999999999999</c:v>
                </c:pt>
                <c:pt idx="6232" formatCode="General">
                  <c:v>6.2320000000000002</c:v>
                </c:pt>
                <c:pt idx="6233" formatCode="General">
                  <c:v>6.2329999999999997</c:v>
                </c:pt>
                <c:pt idx="6234" formatCode="General">
                  <c:v>6.234</c:v>
                </c:pt>
                <c:pt idx="6235" formatCode="General">
                  <c:v>6.2350000000000003</c:v>
                </c:pt>
                <c:pt idx="6236" formatCode="General">
                  <c:v>6.2359999999999998</c:v>
                </c:pt>
                <c:pt idx="6237" formatCode="General">
                  <c:v>6.2370000000000001</c:v>
                </c:pt>
                <c:pt idx="6238" formatCode="General">
                  <c:v>6.2380000000000004</c:v>
                </c:pt>
                <c:pt idx="6239" formatCode="General">
                  <c:v>6.2389999999999999</c:v>
                </c:pt>
                <c:pt idx="6240" formatCode="General">
                  <c:v>6.24</c:v>
                </c:pt>
                <c:pt idx="6241" formatCode="General">
                  <c:v>6.2409999999999997</c:v>
                </c:pt>
                <c:pt idx="6242" formatCode="General">
                  <c:v>6.242</c:v>
                </c:pt>
                <c:pt idx="6243" formatCode="General">
                  <c:v>6.2430000000000003</c:v>
                </c:pt>
                <c:pt idx="6244" formatCode="General">
                  <c:v>6.2439999999999998</c:v>
                </c:pt>
                <c:pt idx="6245" formatCode="General">
                  <c:v>6.2450000000000001</c:v>
                </c:pt>
                <c:pt idx="6246" formatCode="General">
                  <c:v>6.2460000000000004</c:v>
                </c:pt>
                <c:pt idx="6247" formatCode="General">
                  <c:v>6.2469999999999999</c:v>
                </c:pt>
                <c:pt idx="6248" formatCode="General">
                  <c:v>6.2480000000000002</c:v>
                </c:pt>
                <c:pt idx="6249" formatCode="General">
                  <c:v>6.2489999999999997</c:v>
                </c:pt>
                <c:pt idx="6250" formatCode="General">
                  <c:v>6.25</c:v>
                </c:pt>
                <c:pt idx="6251" formatCode="General">
                  <c:v>6.2510000000000003</c:v>
                </c:pt>
                <c:pt idx="6252" formatCode="General">
                  <c:v>6.2519999999999998</c:v>
                </c:pt>
                <c:pt idx="6253" formatCode="General">
                  <c:v>6.2530000000000001</c:v>
                </c:pt>
                <c:pt idx="6254" formatCode="General">
                  <c:v>6.2539999999999996</c:v>
                </c:pt>
                <c:pt idx="6255" formatCode="General">
                  <c:v>6.2549999999999999</c:v>
                </c:pt>
                <c:pt idx="6256" formatCode="General">
                  <c:v>6.2560000000000002</c:v>
                </c:pt>
                <c:pt idx="6257" formatCode="General">
                  <c:v>6.2569999999999997</c:v>
                </c:pt>
                <c:pt idx="6258" formatCode="General">
                  <c:v>6.258</c:v>
                </c:pt>
                <c:pt idx="6259" formatCode="General">
                  <c:v>6.2590000000000003</c:v>
                </c:pt>
                <c:pt idx="6260" formatCode="General">
                  <c:v>6.26</c:v>
                </c:pt>
                <c:pt idx="6261" formatCode="General">
                  <c:v>6.2610000000000001</c:v>
                </c:pt>
                <c:pt idx="6262" formatCode="General">
                  <c:v>6.2619999999999996</c:v>
                </c:pt>
                <c:pt idx="6263" formatCode="General">
                  <c:v>6.2629999999999999</c:v>
                </c:pt>
                <c:pt idx="6264" formatCode="General">
                  <c:v>6.2640000000000002</c:v>
                </c:pt>
                <c:pt idx="6265" formatCode="General">
                  <c:v>6.2649999999999997</c:v>
                </c:pt>
                <c:pt idx="6266" formatCode="General">
                  <c:v>6.266</c:v>
                </c:pt>
                <c:pt idx="6267" formatCode="General">
                  <c:v>6.2670000000000003</c:v>
                </c:pt>
                <c:pt idx="6268" formatCode="General">
                  <c:v>6.2679999999999998</c:v>
                </c:pt>
                <c:pt idx="6269" formatCode="General">
                  <c:v>6.2690000000000001</c:v>
                </c:pt>
                <c:pt idx="6270" formatCode="General">
                  <c:v>6.27</c:v>
                </c:pt>
                <c:pt idx="6271" formatCode="General">
                  <c:v>6.2709999999999999</c:v>
                </c:pt>
                <c:pt idx="6272" formatCode="General">
                  <c:v>6.2720000000000002</c:v>
                </c:pt>
                <c:pt idx="6273" formatCode="General">
                  <c:v>6.2729999999999997</c:v>
                </c:pt>
                <c:pt idx="6274" formatCode="General">
                  <c:v>6.274</c:v>
                </c:pt>
                <c:pt idx="6275" formatCode="General">
                  <c:v>6.2750000000000004</c:v>
                </c:pt>
                <c:pt idx="6276" formatCode="General">
                  <c:v>6.2759999999999998</c:v>
                </c:pt>
                <c:pt idx="6277" formatCode="General">
                  <c:v>6.2770000000000001</c:v>
                </c:pt>
                <c:pt idx="6278" formatCode="General">
                  <c:v>6.2779999999999996</c:v>
                </c:pt>
                <c:pt idx="6279" formatCode="General">
                  <c:v>6.2789999999999999</c:v>
                </c:pt>
                <c:pt idx="6280" formatCode="General">
                  <c:v>6.28</c:v>
                </c:pt>
                <c:pt idx="6281" formatCode="General">
                  <c:v>6.2809999999999997</c:v>
                </c:pt>
                <c:pt idx="6282" formatCode="General">
                  <c:v>6.282</c:v>
                </c:pt>
                <c:pt idx="6283" formatCode="General">
                  <c:v>6.2830000000000004</c:v>
                </c:pt>
                <c:pt idx="6284" formatCode="General">
                  <c:v>6.2839999999999998</c:v>
                </c:pt>
                <c:pt idx="6285" formatCode="General">
                  <c:v>6.2850000000000001</c:v>
                </c:pt>
                <c:pt idx="6286" formatCode="General">
                  <c:v>6.2859999999999996</c:v>
                </c:pt>
                <c:pt idx="6287" formatCode="General">
                  <c:v>6.2869999999999999</c:v>
                </c:pt>
                <c:pt idx="6288" formatCode="General">
                  <c:v>6.2880000000000003</c:v>
                </c:pt>
                <c:pt idx="6289" formatCode="General">
                  <c:v>6.2889999999999997</c:v>
                </c:pt>
                <c:pt idx="6290" formatCode="General">
                  <c:v>6.29</c:v>
                </c:pt>
                <c:pt idx="6291" formatCode="General">
                  <c:v>6.2910000000000004</c:v>
                </c:pt>
                <c:pt idx="6292" formatCode="General">
                  <c:v>6.2919999999999998</c:v>
                </c:pt>
                <c:pt idx="6293" formatCode="General">
                  <c:v>6.2930000000000001</c:v>
                </c:pt>
                <c:pt idx="6294" formatCode="General">
                  <c:v>6.2939999999999996</c:v>
                </c:pt>
                <c:pt idx="6295" formatCode="General">
                  <c:v>6.2949999999999999</c:v>
                </c:pt>
                <c:pt idx="6296" formatCode="General">
                  <c:v>6.2960000000000003</c:v>
                </c:pt>
                <c:pt idx="6297" formatCode="General">
                  <c:v>6.2969999999999997</c:v>
                </c:pt>
                <c:pt idx="6298" formatCode="General">
                  <c:v>6.298</c:v>
                </c:pt>
                <c:pt idx="6299" formatCode="General">
                  <c:v>6.2990000000000004</c:v>
                </c:pt>
                <c:pt idx="6300" formatCode="General">
                  <c:v>6.3</c:v>
                </c:pt>
                <c:pt idx="6301" formatCode="General">
                  <c:v>6.3010000000000002</c:v>
                </c:pt>
                <c:pt idx="6302" formatCode="General">
                  <c:v>6.3019999999999996</c:v>
                </c:pt>
                <c:pt idx="6303" formatCode="General">
                  <c:v>6.3029999999999999</c:v>
                </c:pt>
                <c:pt idx="6304" formatCode="General">
                  <c:v>6.3040000000000003</c:v>
                </c:pt>
                <c:pt idx="6305" formatCode="General">
                  <c:v>6.3049999999999997</c:v>
                </c:pt>
                <c:pt idx="6306" formatCode="General">
                  <c:v>6.306</c:v>
                </c:pt>
                <c:pt idx="6307" formatCode="General">
                  <c:v>6.3070000000000004</c:v>
                </c:pt>
                <c:pt idx="6308" formatCode="General">
                  <c:v>6.3079999999999998</c:v>
                </c:pt>
                <c:pt idx="6309" formatCode="General">
                  <c:v>6.3090000000000002</c:v>
                </c:pt>
                <c:pt idx="6310" formatCode="General">
                  <c:v>6.31</c:v>
                </c:pt>
                <c:pt idx="6311" formatCode="General">
                  <c:v>6.3109999999999999</c:v>
                </c:pt>
                <c:pt idx="6312" formatCode="General">
                  <c:v>6.3120000000000003</c:v>
                </c:pt>
                <c:pt idx="6313" formatCode="General">
                  <c:v>6.3129999999999997</c:v>
                </c:pt>
                <c:pt idx="6314" formatCode="General">
                  <c:v>6.3140000000000001</c:v>
                </c:pt>
                <c:pt idx="6315" formatCode="General">
                  <c:v>6.3150000000000004</c:v>
                </c:pt>
                <c:pt idx="6316" formatCode="General">
                  <c:v>6.3159999999999998</c:v>
                </c:pt>
                <c:pt idx="6317" formatCode="General">
                  <c:v>6.3170000000000002</c:v>
                </c:pt>
                <c:pt idx="6318" formatCode="General">
                  <c:v>6.3179999999999996</c:v>
                </c:pt>
                <c:pt idx="6319" formatCode="General">
                  <c:v>6.319</c:v>
                </c:pt>
                <c:pt idx="6320" formatCode="General">
                  <c:v>6.32</c:v>
                </c:pt>
                <c:pt idx="6321" formatCode="General">
                  <c:v>6.3209999999999997</c:v>
                </c:pt>
                <c:pt idx="6322" formatCode="General">
                  <c:v>6.3220000000000001</c:v>
                </c:pt>
                <c:pt idx="6323" formatCode="General">
                  <c:v>6.3230000000000004</c:v>
                </c:pt>
                <c:pt idx="6324" formatCode="General">
                  <c:v>6.3239999999999998</c:v>
                </c:pt>
                <c:pt idx="6325" formatCode="General">
                  <c:v>6.3250000000000002</c:v>
                </c:pt>
                <c:pt idx="6326" formatCode="General">
                  <c:v>6.3259999999999996</c:v>
                </c:pt>
                <c:pt idx="6327" formatCode="General">
                  <c:v>6.327</c:v>
                </c:pt>
                <c:pt idx="6328" formatCode="General">
                  <c:v>6.3280000000000003</c:v>
                </c:pt>
                <c:pt idx="6329" formatCode="General">
                  <c:v>6.3289999999999997</c:v>
                </c:pt>
                <c:pt idx="6330" formatCode="General">
                  <c:v>6.33</c:v>
                </c:pt>
                <c:pt idx="6331" formatCode="General">
                  <c:v>6.3310000000000004</c:v>
                </c:pt>
                <c:pt idx="6332" formatCode="General">
                  <c:v>6.3319999999999999</c:v>
                </c:pt>
                <c:pt idx="6333" formatCode="General">
                  <c:v>6.3330000000000002</c:v>
                </c:pt>
                <c:pt idx="6334" formatCode="General">
                  <c:v>6.3339999999999996</c:v>
                </c:pt>
                <c:pt idx="6335" formatCode="General">
                  <c:v>6.335</c:v>
                </c:pt>
                <c:pt idx="6336" formatCode="General">
                  <c:v>6.3360000000000003</c:v>
                </c:pt>
                <c:pt idx="6337" formatCode="General">
                  <c:v>6.3369999999999997</c:v>
                </c:pt>
                <c:pt idx="6338" formatCode="General">
                  <c:v>6.3380000000000001</c:v>
                </c:pt>
                <c:pt idx="6339" formatCode="General">
                  <c:v>6.3390000000000004</c:v>
                </c:pt>
                <c:pt idx="6340" formatCode="General">
                  <c:v>6.34</c:v>
                </c:pt>
                <c:pt idx="6341" formatCode="General">
                  <c:v>6.3410000000000002</c:v>
                </c:pt>
                <c:pt idx="6342" formatCode="General">
                  <c:v>6.3419999999999996</c:v>
                </c:pt>
                <c:pt idx="6343" formatCode="General">
                  <c:v>6.343</c:v>
                </c:pt>
                <c:pt idx="6344" formatCode="General">
                  <c:v>6.3440000000000003</c:v>
                </c:pt>
                <c:pt idx="6345" formatCode="General">
                  <c:v>6.3449999999999998</c:v>
                </c:pt>
                <c:pt idx="6346" formatCode="General">
                  <c:v>6.3460000000000001</c:v>
                </c:pt>
                <c:pt idx="6347" formatCode="General">
                  <c:v>6.3470000000000004</c:v>
                </c:pt>
                <c:pt idx="6348" formatCode="General">
                  <c:v>6.3479999999999999</c:v>
                </c:pt>
                <c:pt idx="6349" formatCode="General">
                  <c:v>6.3490000000000002</c:v>
                </c:pt>
                <c:pt idx="6350" formatCode="General">
                  <c:v>6.35</c:v>
                </c:pt>
                <c:pt idx="6351" formatCode="General">
                  <c:v>6.351</c:v>
                </c:pt>
                <c:pt idx="6352" formatCode="General">
                  <c:v>6.3520000000000003</c:v>
                </c:pt>
                <c:pt idx="6353" formatCode="General">
                  <c:v>6.3529999999999998</c:v>
                </c:pt>
                <c:pt idx="6354" formatCode="General">
                  <c:v>6.3540000000000001</c:v>
                </c:pt>
                <c:pt idx="6355" formatCode="General">
                  <c:v>6.3550000000000004</c:v>
                </c:pt>
                <c:pt idx="6356" formatCode="General">
                  <c:v>6.3559999999999999</c:v>
                </c:pt>
                <c:pt idx="6357" formatCode="General">
                  <c:v>6.3570000000000002</c:v>
                </c:pt>
                <c:pt idx="6358" formatCode="General">
                  <c:v>6.3579999999999997</c:v>
                </c:pt>
                <c:pt idx="6359" formatCode="General">
                  <c:v>6.359</c:v>
                </c:pt>
                <c:pt idx="6360" formatCode="General">
                  <c:v>6.36</c:v>
                </c:pt>
                <c:pt idx="6361" formatCode="General">
                  <c:v>6.3609999999999998</c:v>
                </c:pt>
                <c:pt idx="6362" formatCode="General">
                  <c:v>6.3620000000000001</c:v>
                </c:pt>
                <c:pt idx="6363" formatCode="General">
                  <c:v>6.3630000000000004</c:v>
                </c:pt>
                <c:pt idx="6364" formatCode="General">
                  <c:v>6.3639999999999999</c:v>
                </c:pt>
                <c:pt idx="6365" formatCode="General">
                  <c:v>6.3650000000000002</c:v>
                </c:pt>
                <c:pt idx="6366" formatCode="General">
                  <c:v>6.3659999999999997</c:v>
                </c:pt>
                <c:pt idx="6367" formatCode="General">
                  <c:v>6.367</c:v>
                </c:pt>
                <c:pt idx="6368" formatCode="General">
                  <c:v>6.3680000000000003</c:v>
                </c:pt>
                <c:pt idx="6369" formatCode="General">
                  <c:v>6.3689999999999998</c:v>
                </c:pt>
                <c:pt idx="6370" formatCode="General">
                  <c:v>6.37</c:v>
                </c:pt>
                <c:pt idx="6371" formatCode="General">
                  <c:v>6.3710000000000004</c:v>
                </c:pt>
                <c:pt idx="6372" formatCode="General">
                  <c:v>6.3719999999999999</c:v>
                </c:pt>
                <c:pt idx="6373" formatCode="General">
                  <c:v>6.3730000000000002</c:v>
                </c:pt>
                <c:pt idx="6374" formatCode="General">
                  <c:v>6.3739999999999997</c:v>
                </c:pt>
                <c:pt idx="6375" formatCode="General">
                  <c:v>6.375</c:v>
                </c:pt>
                <c:pt idx="6376" formatCode="General">
                  <c:v>6.3760000000000003</c:v>
                </c:pt>
                <c:pt idx="6377" formatCode="General">
                  <c:v>6.3769999999999998</c:v>
                </c:pt>
                <c:pt idx="6378" formatCode="General">
                  <c:v>6.3780000000000001</c:v>
                </c:pt>
                <c:pt idx="6379" formatCode="General">
                  <c:v>6.3789999999999996</c:v>
                </c:pt>
                <c:pt idx="6380" formatCode="General">
                  <c:v>6.38</c:v>
                </c:pt>
                <c:pt idx="6381" formatCode="General">
                  <c:v>6.3810000000000002</c:v>
                </c:pt>
                <c:pt idx="6382" formatCode="General">
                  <c:v>6.3819999999999997</c:v>
                </c:pt>
                <c:pt idx="6383" formatCode="General">
                  <c:v>6.383</c:v>
                </c:pt>
                <c:pt idx="6384" formatCode="General">
                  <c:v>6.3840000000000003</c:v>
                </c:pt>
                <c:pt idx="6385" formatCode="General">
                  <c:v>6.3849999999999998</c:v>
                </c:pt>
                <c:pt idx="6386" formatCode="General">
                  <c:v>6.3860000000000001</c:v>
                </c:pt>
                <c:pt idx="6387" formatCode="General">
                  <c:v>6.3869999999999996</c:v>
                </c:pt>
                <c:pt idx="6388" formatCode="General">
                  <c:v>6.3879999999999999</c:v>
                </c:pt>
                <c:pt idx="6389" formatCode="General">
                  <c:v>6.3890000000000002</c:v>
                </c:pt>
                <c:pt idx="6390" formatCode="General">
                  <c:v>6.39</c:v>
                </c:pt>
                <c:pt idx="6391" formatCode="General">
                  <c:v>6.391</c:v>
                </c:pt>
                <c:pt idx="6392" formatCode="General">
                  <c:v>6.3920000000000003</c:v>
                </c:pt>
                <c:pt idx="6393" formatCode="General">
                  <c:v>6.3929999999999998</c:v>
                </c:pt>
                <c:pt idx="6394" formatCode="General">
                  <c:v>6.3940000000000001</c:v>
                </c:pt>
                <c:pt idx="6395" formatCode="General">
                  <c:v>6.3949999999999996</c:v>
                </c:pt>
                <c:pt idx="6396" formatCode="General">
                  <c:v>6.3959999999999999</c:v>
                </c:pt>
                <c:pt idx="6397" formatCode="General">
                  <c:v>6.3970000000000002</c:v>
                </c:pt>
                <c:pt idx="6398" formatCode="General">
                  <c:v>6.3979999999999997</c:v>
                </c:pt>
                <c:pt idx="6399" formatCode="General">
                  <c:v>6.399</c:v>
                </c:pt>
                <c:pt idx="6400" formatCode="General">
                  <c:v>6.4</c:v>
                </c:pt>
                <c:pt idx="6401" formatCode="General">
                  <c:v>6.4009999999999998</c:v>
                </c:pt>
                <c:pt idx="6402" formatCode="General">
                  <c:v>6.4020000000000001</c:v>
                </c:pt>
                <c:pt idx="6403" formatCode="General">
                  <c:v>6.4029999999999996</c:v>
                </c:pt>
                <c:pt idx="6404" formatCode="General">
                  <c:v>6.4039999999999999</c:v>
                </c:pt>
                <c:pt idx="6405" formatCode="General">
                  <c:v>6.4050000000000002</c:v>
                </c:pt>
                <c:pt idx="6406" formatCode="General">
                  <c:v>6.4059999999999997</c:v>
                </c:pt>
                <c:pt idx="6407" formatCode="General">
                  <c:v>6.407</c:v>
                </c:pt>
                <c:pt idx="6408" formatCode="General">
                  <c:v>6.4080000000000004</c:v>
                </c:pt>
                <c:pt idx="6409" formatCode="General">
                  <c:v>6.4089999999999998</c:v>
                </c:pt>
                <c:pt idx="6410" formatCode="General">
                  <c:v>6.41</c:v>
                </c:pt>
                <c:pt idx="6411" formatCode="General">
                  <c:v>6.4109999999999996</c:v>
                </c:pt>
                <c:pt idx="6412" formatCode="General">
                  <c:v>6.4119999999999999</c:v>
                </c:pt>
                <c:pt idx="6413" formatCode="General">
                  <c:v>6.4130000000000003</c:v>
                </c:pt>
                <c:pt idx="6414" formatCode="General">
                  <c:v>6.4139999999999997</c:v>
                </c:pt>
                <c:pt idx="6415" formatCode="General">
                  <c:v>6.415</c:v>
                </c:pt>
                <c:pt idx="6416" formatCode="General">
                  <c:v>6.4160000000000004</c:v>
                </c:pt>
                <c:pt idx="6417" formatCode="General">
                  <c:v>6.4169999999999998</c:v>
                </c:pt>
                <c:pt idx="6418" formatCode="General">
                  <c:v>6.4180000000000001</c:v>
                </c:pt>
                <c:pt idx="6419" formatCode="General">
                  <c:v>6.4189999999999996</c:v>
                </c:pt>
                <c:pt idx="6420" formatCode="General">
                  <c:v>6.42</c:v>
                </c:pt>
                <c:pt idx="6421" formatCode="General">
                  <c:v>6.4210000000000003</c:v>
                </c:pt>
                <c:pt idx="6422" formatCode="General">
                  <c:v>6.4219999999999997</c:v>
                </c:pt>
                <c:pt idx="6423" formatCode="General">
                  <c:v>6.423</c:v>
                </c:pt>
                <c:pt idx="6424" formatCode="General">
                  <c:v>6.4240000000000004</c:v>
                </c:pt>
                <c:pt idx="6425" formatCode="General">
                  <c:v>6.4249999999999998</c:v>
                </c:pt>
                <c:pt idx="6426" formatCode="General">
                  <c:v>6.4260000000000002</c:v>
                </c:pt>
                <c:pt idx="6427" formatCode="General">
                  <c:v>6.4269999999999996</c:v>
                </c:pt>
                <c:pt idx="6428" formatCode="General">
                  <c:v>6.4279999999999999</c:v>
                </c:pt>
                <c:pt idx="6429" formatCode="General">
                  <c:v>6.4290000000000003</c:v>
                </c:pt>
                <c:pt idx="6430" formatCode="General">
                  <c:v>6.43</c:v>
                </c:pt>
                <c:pt idx="6431" formatCode="General">
                  <c:v>6.431</c:v>
                </c:pt>
                <c:pt idx="6432" formatCode="General">
                  <c:v>6.4320000000000004</c:v>
                </c:pt>
                <c:pt idx="6433" formatCode="General">
                  <c:v>6.4329999999999998</c:v>
                </c:pt>
                <c:pt idx="6434" formatCode="General">
                  <c:v>6.4340000000000002</c:v>
                </c:pt>
                <c:pt idx="6435" formatCode="General">
                  <c:v>6.4349999999999996</c:v>
                </c:pt>
                <c:pt idx="6436" formatCode="General">
                  <c:v>6.4359999999999999</c:v>
                </c:pt>
                <c:pt idx="6437" formatCode="General">
                  <c:v>6.4370000000000003</c:v>
                </c:pt>
                <c:pt idx="6438" formatCode="General">
                  <c:v>6.4379999999999997</c:v>
                </c:pt>
                <c:pt idx="6439" formatCode="General">
                  <c:v>6.4390000000000001</c:v>
                </c:pt>
                <c:pt idx="6440" formatCode="General">
                  <c:v>6.44</c:v>
                </c:pt>
                <c:pt idx="6441" formatCode="General">
                  <c:v>6.4409999999999998</c:v>
                </c:pt>
                <c:pt idx="6442" formatCode="General">
                  <c:v>6.4420000000000002</c:v>
                </c:pt>
                <c:pt idx="6443" formatCode="General">
                  <c:v>6.4429999999999996</c:v>
                </c:pt>
                <c:pt idx="6444" formatCode="General">
                  <c:v>6.444</c:v>
                </c:pt>
                <c:pt idx="6445" formatCode="General">
                  <c:v>6.4450000000000003</c:v>
                </c:pt>
                <c:pt idx="6446" formatCode="General">
                  <c:v>6.4459999999999997</c:v>
                </c:pt>
                <c:pt idx="6447" formatCode="General">
                  <c:v>6.4470000000000001</c:v>
                </c:pt>
                <c:pt idx="6448" formatCode="General">
                  <c:v>6.4480000000000004</c:v>
                </c:pt>
                <c:pt idx="6449" formatCode="General">
                  <c:v>6.4489999999999998</c:v>
                </c:pt>
                <c:pt idx="6450" formatCode="General">
                  <c:v>6.45</c:v>
                </c:pt>
                <c:pt idx="6451" formatCode="General">
                  <c:v>6.4509999999999996</c:v>
                </c:pt>
                <c:pt idx="6452" formatCode="General">
                  <c:v>6.452</c:v>
                </c:pt>
                <c:pt idx="6453" formatCode="General">
                  <c:v>6.4530000000000003</c:v>
                </c:pt>
                <c:pt idx="6454" formatCode="General">
                  <c:v>6.4539999999999997</c:v>
                </c:pt>
                <c:pt idx="6455" formatCode="General">
                  <c:v>6.4550000000000001</c:v>
                </c:pt>
                <c:pt idx="6456" formatCode="General">
                  <c:v>6.4560000000000004</c:v>
                </c:pt>
                <c:pt idx="6457" formatCode="General">
                  <c:v>6.4569999999999999</c:v>
                </c:pt>
                <c:pt idx="6458" formatCode="General">
                  <c:v>6.4580000000000002</c:v>
                </c:pt>
                <c:pt idx="6459" formatCode="General">
                  <c:v>6.4589999999999996</c:v>
                </c:pt>
                <c:pt idx="6460" formatCode="General">
                  <c:v>6.46</c:v>
                </c:pt>
                <c:pt idx="6461" formatCode="General">
                  <c:v>6.4610000000000003</c:v>
                </c:pt>
                <c:pt idx="6462" formatCode="General">
                  <c:v>6.4619999999999997</c:v>
                </c:pt>
                <c:pt idx="6463" formatCode="General">
                  <c:v>6.4630000000000001</c:v>
                </c:pt>
                <c:pt idx="6464" formatCode="General">
                  <c:v>6.4640000000000004</c:v>
                </c:pt>
                <c:pt idx="6465" formatCode="General">
                  <c:v>6.4649999999999999</c:v>
                </c:pt>
                <c:pt idx="6466" formatCode="General">
                  <c:v>6.4660000000000002</c:v>
                </c:pt>
                <c:pt idx="6467" formatCode="General">
                  <c:v>6.4669999999999996</c:v>
                </c:pt>
                <c:pt idx="6468" formatCode="General">
                  <c:v>6.468</c:v>
                </c:pt>
                <c:pt idx="6469" formatCode="General">
                  <c:v>6.4690000000000003</c:v>
                </c:pt>
                <c:pt idx="6470" formatCode="General">
                  <c:v>6.47</c:v>
                </c:pt>
                <c:pt idx="6471" formatCode="General">
                  <c:v>6.4710000000000001</c:v>
                </c:pt>
                <c:pt idx="6472" formatCode="General">
                  <c:v>6.4720000000000004</c:v>
                </c:pt>
                <c:pt idx="6473" formatCode="General">
                  <c:v>6.4729999999999999</c:v>
                </c:pt>
                <c:pt idx="6474" formatCode="General">
                  <c:v>6.4740000000000002</c:v>
                </c:pt>
                <c:pt idx="6475" formatCode="General">
                  <c:v>6.4749999999999996</c:v>
                </c:pt>
                <c:pt idx="6476" formatCode="General">
                  <c:v>6.476</c:v>
                </c:pt>
                <c:pt idx="6477" formatCode="General">
                  <c:v>6.4770000000000003</c:v>
                </c:pt>
                <c:pt idx="6478" formatCode="General">
                  <c:v>6.4779999999999998</c:v>
                </c:pt>
                <c:pt idx="6479" formatCode="General">
                  <c:v>6.4790000000000001</c:v>
                </c:pt>
                <c:pt idx="6480" formatCode="General">
                  <c:v>6.48</c:v>
                </c:pt>
                <c:pt idx="6481" formatCode="General">
                  <c:v>6.4809999999999999</c:v>
                </c:pt>
                <c:pt idx="6482" formatCode="General">
                  <c:v>6.4820000000000002</c:v>
                </c:pt>
                <c:pt idx="6483" formatCode="General">
                  <c:v>6.4829999999999997</c:v>
                </c:pt>
                <c:pt idx="6484" formatCode="General">
                  <c:v>6.484</c:v>
                </c:pt>
                <c:pt idx="6485" formatCode="General">
                  <c:v>6.4850000000000003</c:v>
                </c:pt>
                <c:pt idx="6486" formatCode="General">
                  <c:v>6.4859999999999998</c:v>
                </c:pt>
                <c:pt idx="6487" formatCode="General">
                  <c:v>6.4870000000000001</c:v>
                </c:pt>
                <c:pt idx="6488" formatCode="General">
                  <c:v>6.4880000000000004</c:v>
                </c:pt>
                <c:pt idx="6489" formatCode="General">
                  <c:v>6.4889999999999999</c:v>
                </c:pt>
                <c:pt idx="6490" formatCode="General">
                  <c:v>6.49</c:v>
                </c:pt>
                <c:pt idx="6491" formatCode="General">
                  <c:v>6.4909999999999997</c:v>
                </c:pt>
                <c:pt idx="6492" formatCode="General">
                  <c:v>6.492</c:v>
                </c:pt>
                <c:pt idx="6493" formatCode="General">
                  <c:v>6.4930000000000003</c:v>
                </c:pt>
                <c:pt idx="6494" formatCode="General">
                  <c:v>6.4939999999999998</c:v>
                </c:pt>
                <c:pt idx="6495" formatCode="General">
                  <c:v>6.4950000000000001</c:v>
                </c:pt>
                <c:pt idx="6496" formatCode="General">
                  <c:v>6.4960000000000004</c:v>
                </c:pt>
                <c:pt idx="6497" formatCode="General">
                  <c:v>6.4969999999999999</c:v>
                </c:pt>
                <c:pt idx="6498" formatCode="General">
                  <c:v>6.4980000000000002</c:v>
                </c:pt>
                <c:pt idx="6499" formatCode="General">
                  <c:v>6.4989999999999997</c:v>
                </c:pt>
                <c:pt idx="6500" formatCode="General">
                  <c:v>6.5</c:v>
                </c:pt>
                <c:pt idx="6501" formatCode="General">
                  <c:v>6.5010000000000003</c:v>
                </c:pt>
                <c:pt idx="6502" formatCode="General">
                  <c:v>6.5019999999999998</c:v>
                </c:pt>
                <c:pt idx="6503" formatCode="General">
                  <c:v>6.5030000000000001</c:v>
                </c:pt>
                <c:pt idx="6504" formatCode="General">
                  <c:v>6.5039999999999996</c:v>
                </c:pt>
                <c:pt idx="6505" formatCode="General">
                  <c:v>6.5049999999999999</c:v>
                </c:pt>
                <c:pt idx="6506" formatCode="General">
                  <c:v>6.5060000000000002</c:v>
                </c:pt>
                <c:pt idx="6507" formatCode="General">
                  <c:v>6.5069999999999997</c:v>
                </c:pt>
                <c:pt idx="6508" formatCode="General">
                  <c:v>6.508</c:v>
                </c:pt>
                <c:pt idx="6509" formatCode="General">
                  <c:v>6.5090000000000003</c:v>
                </c:pt>
                <c:pt idx="6510" formatCode="General">
                  <c:v>6.51</c:v>
                </c:pt>
                <c:pt idx="6511" formatCode="General">
                  <c:v>6.5110000000000001</c:v>
                </c:pt>
                <c:pt idx="6512" formatCode="General">
                  <c:v>6.5119999999999996</c:v>
                </c:pt>
                <c:pt idx="6513" formatCode="General">
                  <c:v>6.5129999999999999</c:v>
                </c:pt>
                <c:pt idx="6514" formatCode="General">
                  <c:v>6.5140000000000002</c:v>
                </c:pt>
                <c:pt idx="6515" formatCode="General">
                  <c:v>6.5149999999999997</c:v>
                </c:pt>
                <c:pt idx="6516" formatCode="General">
                  <c:v>6.516</c:v>
                </c:pt>
                <c:pt idx="6517" formatCode="General">
                  <c:v>6.5170000000000003</c:v>
                </c:pt>
                <c:pt idx="6518" formatCode="General">
                  <c:v>6.5179999999999998</c:v>
                </c:pt>
                <c:pt idx="6519" formatCode="General">
                  <c:v>6.5190000000000001</c:v>
                </c:pt>
                <c:pt idx="6520" formatCode="General">
                  <c:v>6.52</c:v>
                </c:pt>
                <c:pt idx="6521" formatCode="General">
                  <c:v>6.5209999999999999</c:v>
                </c:pt>
                <c:pt idx="6522" formatCode="General">
                  <c:v>6.5220000000000002</c:v>
                </c:pt>
                <c:pt idx="6523" formatCode="General">
                  <c:v>6.5229999999999997</c:v>
                </c:pt>
                <c:pt idx="6524" formatCode="General">
                  <c:v>6.524</c:v>
                </c:pt>
                <c:pt idx="6525" formatCode="General">
                  <c:v>6.5250000000000004</c:v>
                </c:pt>
                <c:pt idx="6526" formatCode="General">
                  <c:v>6.5259999999999998</c:v>
                </c:pt>
                <c:pt idx="6527" formatCode="General">
                  <c:v>6.5270000000000001</c:v>
                </c:pt>
                <c:pt idx="6528" formatCode="General">
                  <c:v>6.5279999999999996</c:v>
                </c:pt>
                <c:pt idx="6529" formatCode="General">
                  <c:v>6.5289999999999999</c:v>
                </c:pt>
                <c:pt idx="6530" formatCode="General">
                  <c:v>6.53</c:v>
                </c:pt>
                <c:pt idx="6531" formatCode="General">
                  <c:v>6.5309999999999997</c:v>
                </c:pt>
                <c:pt idx="6532" formatCode="General">
                  <c:v>6.532</c:v>
                </c:pt>
                <c:pt idx="6533" formatCode="General">
                  <c:v>6.5330000000000004</c:v>
                </c:pt>
                <c:pt idx="6534" formatCode="General">
                  <c:v>6.5339999999999998</c:v>
                </c:pt>
                <c:pt idx="6535" formatCode="General">
                  <c:v>6.5350000000000001</c:v>
                </c:pt>
                <c:pt idx="6536" formatCode="General">
                  <c:v>6.5359999999999996</c:v>
                </c:pt>
                <c:pt idx="6537" formatCode="General">
                  <c:v>6.5369999999999999</c:v>
                </c:pt>
                <c:pt idx="6538" formatCode="General">
                  <c:v>6.5380000000000003</c:v>
                </c:pt>
                <c:pt idx="6539" formatCode="General">
                  <c:v>6.5389999999999997</c:v>
                </c:pt>
                <c:pt idx="6540" formatCode="General">
                  <c:v>6.54</c:v>
                </c:pt>
                <c:pt idx="6541" formatCode="General">
                  <c:v>6.5410000000000004</c:v>
                </c:pt>
                <c:pt idx="6542" formatCode="General">
                  <c:v>6.5419999999999998</c:v>
                </c:pt>
                <c:pt idx="6543" formatCode="General">
                  <c:v>6.5430000000000001</c:v>
                </c:pt>
                <c:pt idx="6544" formatCode="General">
                  <c:v>6.5439999999999996</c:v>
                </c:pt>
                <c:pt idx="6545" formatCode="General">
                  <c:v>6.5449999999999999</c:v>
                </c:pt>
                <c:pt idx="6546" formatCode="General">
                  <c:v>6.5460000000000003</c:v>
                </c:pt>
                <c:pt idx="6547" formatCode="General">
                  <c:v>6.5469999999999997</c:v>
                </c:pt>
                <c:pt idx="6548" formatCode="General">
                  <c:v>6.548</c:v>
                </c:pt>
                <c:pt idx="6549" formatCode="General">
                  <c:v>6.5490000000000004</c:v>
                </c:pt>
                <c:pt idx="6550" formatCode="General">
                  <c:v>6.55</c:v>
                </c:pt>
                <c:pt idx="6551" formatCode="General">
                  <c:v>6.5510000000000002</c:v>
                </c:pt>
                <c:pt idx="6552" formatCode="General">
                  <c:v>6.5519999999999996</c:v>
                </c:pt>
                <c:pt idx="6553" formatCode="General">
                  <c:v>6.5529999999999999</c:v>
                </c:pt>
                <c:pt idx="6554" formatCode="General">
                  <c:v>6.5540000000000003</c:v>
                </c:pt>
                <c:pt idx="6555" formatCode="General">
                  <c:v>6.5549999999999997</c:v>
                </c:pt>
                <c:pt idx="6556" formatCode="General">
                  <c:v>6.556</c:v>
                </c:pt>
                <c:pt idx="6557" formatCode="General">
                  <c:v>6.5570000000000004</c:v>
                </c:pt>
                <c:pt idx="6558" formatCode="General">
                  <c:v>6.5579999999999998</c:v>
                </c:pt>
                <c:pt idx="6559" formatCode="General">
                  <c:v>6.5590000000000002</c:v>
                </c:pt>
                <c:pt idx="6560" formatCode="General">
                  <c:v>6.56</c:v>
                </c:pt>
                <c:pt idx="6561" formatCode="General">
                  <c:v>6.5609999999999999</c:v>
                </c:pt>
                <c:pt idx="6562" formatCode="General">
                  <c:v>6.5620000000000003</c:v>
                </c:pt>
                <c:pt idx="6563" formatCode="General">
                  <c:v>6.5629999999999997</c:v>
                </c:pt>
                <c:pt idx="6564" formatCode="General">
                  <c:v>6.5640000000000001</c:v>
                </c:pt>
                <c:pt idx="6565" formatCode="General">
                  <c:v>6.5650000000000004</c:v>
                </c:pt>
                <c:pt idx="6566" formatCode="General">
                  <c:v>6.5659999999999998</c:v>
                </c:pt>
                <c:pt idx="6567" formatCode="General">
                  <c:v>6.5670000000000002</c:v>
                </c:pt>
                <c:pt idx="6568" formatCode="General">
                  <c:v>6.5679999999999996</c:v>
                </c:pt>
                <c:pt idx="6569" formatCode="General">
                  <c:v>6.569</c:v>
                </c:pt>
                <c:pt idx="6570" formatCode="General">
                  <c:v>6.57</c:v>
                </c:pt>
                <c:pt idx="6571" formatCode="General">
                  <c:v>6.5709999999999997</c:v>
                </c:pt>
                <c:pt idx="6572" formatCode="General">
                  <c:v>6.5720000000000001</c:v>
                </c:pt>
                <c:pt idx="6573" formatCode="General">
                  <c:v>6.5730000000000004</c:v>
                </c:pt>
                <c:pt idx="6574" formatCode="General">
                  <c:v>6.5739999999999998</c:v>
                </c:pt>
                <c:pt idx="6575" formatCode="General">
                  <c:v>6.5750000000000002</c:v>
                </c:pt>
                <c:pt idx="6576" formatCode="General">
                  <c:v>6.5759999999999996</c:v>
                </c:pt>
                <c:pt idx="6577" formatCode="General">
                  <c:v>6.577</c:v>
                </c:pt>
                <c:pt idx="6578" formatCode="General">
                  <c:v>6.5780000000000003</c:v>
                </c:pt>
                <c:pt idx="6579" formatCode="General">
                  <c:v>6.5789999999999997</c:v>
                </c:pt>
                <c:pt idx="6580" formatCode="General">
                  <c:v>6.58</c:v>
                </c:pt>
                <c:pt idx="6581" formatCode="General">
                  <c:v>6.5810000000000004</c:v>
                </c:pt>
                <c:pt idx="6582" formatCode="General">
                  <c:v>6.5819999999999999</c:v>
                </c:pt>
                <c:pt idx="6583" formatCode="General">
                  <c:v>6.5830000000000002</c:v>
                </c:pt>
                <c:pt idx="6584" formatCode="General">
                  <c:v>6.5839999999999996</c:v>
                </c:pt>
                <c:pt idx="6585" formatCode="General">
                  <c:v>6.585</c:v>
                </c:pt>
                <c:pt idx="6586" formatCode="General">
                  <c:v>6.5860000000000003</c:v>
                </c:pt>
                <c:pt idx="6587" formatCode="General">
                  <c:v>6.5869999999999997</c:v>
                </c:pt>
                <c:pt idx="6588" formatCode="General">
                  <c:v>6.5880000000000001</c:v>
                </c:pt>
                <c:pt idx="6589" formatCode="General">
                  <c:v>6.5890000000000004</c:v>
                </c:pt>
                <c:pt idx="6590" formatCode="General">
                  <c:v>6.59</c:v>
                </c:pt>
                <c:pt idx="6591" formatCode="General">
                  <c:v>6.5910000000000002</c:v>
                </c:pt>
                <c:pt idx="6592" formatCode="General">
                  <c:v>6.5919999999999996</c:v>
                </c:pt>
                <c:pt idx="6593" formatCode="General">
                  <c:v>6.593</c:v>
                </c:pt>
                <c:pt idx="6594" formatCode="General">
                  <c:v>6.5940000000000003</c:v>
                </c:pt>
                <c:pt idx="6595" formatCode="General">
                  <c:v>6.5949999999999998</c:v>
                </c:pt>
                <c:pt idx="6596" formatCode="General">
                  <c:v>6.5960000000000001</c:v>
                </c:pt>
                <c:pt idx="6597" formatCode="General">
                  <c:v>6.5970000000000004</c:v>
                </c:pt>
                <c:pt idx="6598" formatCode="General">
                  <c:v>6.5979999999999999</c:v>
                </c:pt>
                <c:pt idx="6599" formatCode="General">
                  <c:v>6.5990000000000002</c:v>
                </c:pt>
                <c:pt idx="6600" formatCode="General">
                  <c:v>6.6</c:v>
                </c:pt>
                <c:pt idx="6601" formatCode="General">
                  <c:v>6.601</c:v>
                </c:pt>
                <c:pt idx="6602" formatCode="General">
                  <c:v>6.6020000000000003</c:v>
                </c:pt>
                <c:pt idx="6603" formatCode="General">
                  <c:v>6.6029999999999998</c:v>
                </c:pt>
                <c:pt idx="6604" formatCode="General">
                  <c:v>6.6040000000000001</c:v>
                </c:pt>
                <c:pt idx="6605" formatCode="General">
                  <c:v>6.6050000000000004</c:v>
                </c:pt>
                <c:pt idx="6606" formatCode="General">
                  <c:v>6.6059999999999999</c:v>
                </c:pt>
                <c:pt idx="6607" formatCode="General">
                  <c:v>6.6070000000000002</c:v>
                </c:pt>
                <c:pt idx="6608" formatCode="General">
                  <c:v>6.6079999999999997</c:v>
                </c:pt>
                <c:pt idx="6609" formatCode="General">
                  <c:v>6.609</c:v>
                </c:pt>
                <c:pt idx="6610" formatCode="General">
                  <c:v>6.61</c:v>
                </c:pt>
                <c:pt idx="6611" formatCode="General">
                  <c:v>6.6109999999999998</c:v>
                </c:pt>
                <c:pt idx="6612" formatCode="General">
                  <c:v>6.6120000000000001</c:v>
                </c:pt>
                <c:pt idx="6613" formatCode="General">
                  <c:v>6.6130000000000004</c:v>
                </c:pt>
                <c:pt idx="6614" formatCode="General">
                  <c:v>6.6139999999999999</c:v>
                </c:pt>
                <c:pt idx="6615" formatCode="General">
                  <c:v>6.6150000000000002</c:v>
                </c:pt>
                <c:pt idx="6616" formatCode="General">
                  <c:v>6.6159999999999997</c:v>
                </c:pt>
                <c:pt idx="6617" formatCode="General">
                  <c:v>6.617</c:v>
                </c:pt>
                <c:pt idx="6618" formatCode="General">
                  <c:v>6.6180000000000003</c:v>
                </c:pt>
                <c:pt idx="6619" formatCode="General">
                  <c:v>6.6189999999999998</c:v>
                </c:pt>
                <c:pt idx="6620" formatCode="General">
                  <c:v>6.62</c:v>
                </c:pt>
                <c:pt idx="6621" formatCode="General">
                  <c:v>6.6210000000000004</c:v>
                </c:pt>
                <c:pt idx="6622" formatCode="General">
                  <c:v>6.6219999999999999</c:v>
                </c:pt>
                <c:pt idx="6623" formatCode="General">
                  <c:v>6.6230000000000002</c:v>
                </c:pt>
                <c:pt idx="6624" formatCode="General">
                  <c:v>6.6239999999999997</c:v>
                </c:pt>
                <c:pt idx="6625" formatCode="General">
                  <c:v>6.625</c:v>
                </c:pt>
                <c:pt idx="6626" formatCode="General">
                  <c:v>6.6260000000000003</c:v>
                </c:pt>
                <c:pt idx="6627" formatCode="General">
                  <c:v>6.6269999999999998</c:v>
                </c:pt>
                <c:pt idx="6628" formatCode="General">
                  <c:v>6.6280000000000001</c:v>
                </c:pt>
                <c:pt idx="6629" formatCode="General">
                  <c:v>6.6289999999999996</c:v>
                </c:pt>
                <c:pt idx="6630" formatCode="General">
                  <c:v>6.63</c:v>
                </c:pt>
                <c:pt idx="6631" formatCode="General">
                  <c:v>6.6310000000000002</c:v>
                </c:pt>
                <c:pt idx="6632" formatCode="General">
                  <c:v>6.6319999999999997</c:v>
                </c:pt>
                <c:pt idx="6633" formatCode="General">
                  <c:v>6.633</c:v>
                </c:pt>
                <c:pt idx="6634" formatCode="General">
                  <c:v>6.6340000000000003</c:v>
                </c:pt>
                <c:pt idx="6635" formatCode="General">
                  <c:v>6.6349999999999998</c:v>
                </c:pt>
                <c:pt idx="6636" formatCode="General">
                  <c:v>6.6360000000000001</c:v>
                </c:pt>
                <c:pt idx="6637" formatCode="General">
                  <c:v>6.6369999999999996</c:v>
                </c:pt>
                <c:pt idx="6638" formatCode="General">
                  <c:v>6.6379999999999999</c:v>
                </c:pt>
                <c:pt idx="6639" formatCode="General">
                  <c:v>6.6390000000000002</c:v>
                </c:pt>
                <c:pt idx="6640" formatCode="General">
                  <c:v>6.64</c:v>
                </c:pt>
                <c:pt idx="6641" formatCode="General">
                  <c:v>6.641</c:v>
                </c:pt>
                <c:pt idx="6642" formatCode="General">
                  <c:v>6.6420000000000003</c:v>
                </c:pt>
                <c:pt idx="6643" formatCode="General">
                  <c:v>6.6429999999999998</c:v>
                </c:pt>
                <c:pt idx="6644" formatCode="General">
                  <c:v>6.6440000000000001</c:v>
                </c:pt>
                <c:pt idx="6645" formatCode="General">
                  <c:v>6.6449999999999996</c:v>
                </c:pt>
                <c:pt idx="6646" formatCode="General">
                  <c:v>6.6459999999999999</c:v>
                </c:pt>
                <c:pt idx="6647" formatCode="General">
                  <c:v>6.6470000000000002</c:v>
                </c:pt>
                <c:pt idx="6648" formatCode="General">
                  <c:v>6.6479999999999997</c:v>
                </c:pt>
                <c:pt idx="6649" formatCode="General">
                  <c:v>6.649</c:v>
                </c:pt>
                <c:pt idx="6650" formatCode="General">
                  <c:v>6.65</c:v>
                </c:pt>
                <c:pt idx="6651" formatCode="General">
                  <c:v>6.6509999999999998</c:v>
                </c:pt>
                <c:pt idx="6652" formatCode="General">
                  <c:v>6.6520000000000001</c:v>
                </c:pt>
                <c:pt idx="6653" formatCode="General">
                  <c:v>6.6529999999999996</c:v>
                </c:pt>
                <c:pt idx="6654" formatCode="General">
                  <c:v>6.6539999999999999</c:v>
                </c:pt>
                <c:pt idx="6655" formatCode="General">
                  <c:v>6.6550000000000002</c:v>
                </c:pt>
                <c:pt idx="6656" formatCode="General">
                  <c:v>6.6559999999999997</c:v>
                </c:pt>
                <c:pt idx="6657" formatCode="General">
                  <c:v>6.657</c:v>
                </c:pt>
                <c:pt idx="6658" formatCode="General">
                  <c:v>6.6580000000000004</c:v>
                </c:pt>
                <c:pt idx="6659" formatCode="General">
                  <c:v>6.6589999999999998</c:v>
                </c:pt>
                <c:pt idx="6660" formatCode="General">
                  <c:v>6.66</c:v>
                </c:pt>
                <c:pt idx="6661" formatCode="General">
                  <c:v>6.6609999999999996</c:v>
                </c:pt>
                <c:pt idx="6662" formatCode="General">
                  <c:v>6.6619999999999999</c:v>
                </c:pt>
                <c:pt idx="6663" formatCode="General">
                  <c:v>6.6630000000000003</c:v>
                </c:pt>
                <c:pt idx="6664" formatCode="General">
                  <c:v>6.6639999999999997</c:v>
                </c:pt>
                <c:pt idx="6665" formatCode="General">
                  <c:v>6.665</c:v>
                </c:pt>
                <c:pt idx="6666" formatCode="General">
                  <c:v>6.6660000000000004</c:v>
                </c:pt>
                <c:pt idx="6667" formatCode="General">
                  <c:v>6.6669999999999998</c:v>
                </c:pt>
                <c:pt idx="6668" formatCode="General">
                  <c:v>6.6680000000000001</c:v>
                </c:pt>
                <c:pt idx="6669" formatCode="General">
                  <c:v>6.6689999999999996</c:v>
                </c:pt>
                <c:pt idx="6670" formatCode="General">
                  <c:v>6.67</c:v>
                </c:pt>
                <c:pt idx="6671" formatCode="General">
                  <c:v>6.6710000000000003</c:v>
                </c:pt>
                <c:pt idx="6672" formatCode="General">
                  <c:v>6.6719999999999997</c:v>
                </c:pt>
                <c:pt idx="6673" formatCode="General">
                  <c:v>6.673</c:v>
                </c:pt>
                <c:pt idx="6674" formatCode="General">
                  <c:v>6.6740000000000004</c:v>
                </c:pt>
                <c:pt idx="6675" formatCode="General">
                  <c:v>6.6749999999999998</c:v>
                </c:pt>
                <c:pt idx="6676" formatCode="General">
                  <c:v>6.6760000000000002</c:v>
                </c:pt>
                <c:pt idx="6677" formatCode="General">
                  <c:v>6.6769999999999996</c:v>
                </c:pt>
                <c:pt idx="6678" formatCode="General">
                  <c:v>6.6779999999999999</c:v>
                </c:pt>
                <c:pt idx="6679" formatCode="General">
                  <c:v>6.6790000000000003</c:v>
                </c:pt>
                <c:pt idx="6680" formatCode="General">
                  <c:v>6.68</c:v>
                </c:pt>
                <c:pt idx="6681" formatCode="General">
                  <c:v>6.681</c:v>
                </c:pt>
                <c:pt idx="6682" formatCode="General">
                  <c:v>6.6820000000000004</c:v>
                </c:pt>
                <c:pt idx="6683" formatCode="General">
                  <c:v>6.6829999999999998</c:v>
                </c:pt>
                <c:pt idx="6684" formatCode="General">
                  <c:v>6.6840000000000002</c:v>
                </c:pt>
                <c:pt idx="6685" formatCode="General">
                  <c:v>6.6849999999999996</c:v>
                </c:pt>
                <c:pt idx="6686" formatCode="General">
                  <c:v>6.6859999999999999</c:v>
                </c:pt>
                <c:pt idx="6687" formatCode="General">
                  <c:v>6.6870000000000003</c:v>
                </c:pt>
                <c:pt idx="6688" formatCode="General">
                  <c:v>6.6879999999999997</c:v>
                </c:pt>
                <c:pt idx="6689" formatCode="General">
                  <c:v>6.6890000000000001</c:v>
                </c:pt>
                <c:pt idx="6690" formatCode="General">
                  <c:v>6.69</c:v>
                </c:pt>
                <c:pt idx="6691" formatCode="General">
                  <c:v>6.6909999999999998</c:v>
                </c:pt>
                <c:pt idx="6692" formatCode="General">
                  <c:v>6.6920000000000002</c:v>
                </c:pt>
                <c:pt idx="6693" formatCode="General">
                  <c:v>6.6929999999999996</c:v>
                </c:pt>
                <c:pt idx="6694" formatCode="General">
                  <c:v>6.694</c:v>
                </c:pt>
                <c:pt idx="6695" formatCode="General">
                  <c:v>6.6950000000000003</c:v>
                </c:pt>
                <c:pt idx="6696" formatCode="General">
                  <c:v>6.6959999999999997</c:v>
                </c:pt>
                <c:pt idx="6697" formatCode="General">
                  <c:v>6.6970000000000001</c:v>
                </c:pt>
                <c:pt idx="6698" formatCode="General">
                  <c:v>6.6980000000000004</c:v>
                </c:pt>
                <c:pt idx="6699" formatCode="General">
                  <c:v>6.6989999999999998</c:v>
                </c:pt>
                <c:pt idx="6700" formatCode="General">
                  <c:v>6.7</c:v>
                </c:pt>
                <c:pt idx="6701" formatCode="General">
                  <c:v>6.7009999999999996</c:v>
                </c:pt>
                <c:pt idx="6702" formatCode="General">
                  <c:v>6.702</c:v>
                </c:pt>
                <c:pt idx="6703" formatCode="General">
                  <c:v>6.7030000000000003</c:v>
                </c:pt>
                <c:pt idx="6704" formatCode="General">
                  <c:v>6.7039999999999997</c:v>
                </c:pt>
                <c:pt idx="6705" formatCode="General">
                  <c:v>6.7050000000000001</c:v>
                </c:pt>
                <c:pt idx="6706" formatCode="General">
                  <c:v>6.7060000000000004</c:v>
                </c:pt>
                <c:pt idx="6707" formatCode="General">
                  <c:v>6.7069999999999999</c:v>
                </c:pt>
                <c:pt idx="6708" formatCode="General">
                  <c:v>6.7080000000000002</c:v>
                </c:pt>
                <c:pt idx="6709" formatCode="General">
                  <c:v>6.7089999999999996</c:v>
                </c:pt>
                <c:pt idx="6710" formatCode="General">
                  <c:v>6.71</c:v>
                </c:pt>
                <c:pt idx="6711" formatCode="General">
                  <c:v>6.7110000000000003</c:v>
                </c:pt>
                <c:pt idx="6712" formatCode="General">
                  <c:v>6.7119999999999997</c:v>
                </c:pt>
                <c:pt idx="6713" formatCode="General">
                  <c:v>6.7130000000000001</c:v>
                </c:pt>
                <c:pt idx="6714" formatCode="General">
                  <c:v>6.7140000000000004</c:v>
                </c:pt>
                <c:pt idx="6715" formatCode="General">
                  <c:v>6.7149999999999999</c:v>
                </c:pt>
                <c:pt idx="6716" formatCode="General">
                  <c:v>6.7160000000000002</c:v>
                </c:pt>
                <c:pt idx="6717" formatCode="General">
                  <c:v>6.7169999999999996</c:v>
                </c:pt>
                <c:pt idx="6718" formatCode="General">
                  <c:v>6.718</c:v>
                </c:pt>
                <c:pt idx="6719" formatCode="General">
                  <c:v>6.7190000000000003</c:v>
                </c:pt>
                <c:pt idx="6720" formatCode="General">
                  <c:v>6.72</c:v>
                </c:pt>
                <c:pt idx="6721" formatCode="General">
                  <c:v>6.7210000000000001</c:v>
                </c:pt>
                <c:pt idx="6722" formatCode="General">
                  <c:v>6.7220000000000004</c:v>
                </c:pt>
                <c:pt idx="6723" formatCode="General">
                  <c:v>6.7229999999999999</c:v>
                </c:pt>
                <c:pt idx="6724" formatCode="General">
                  <c:v>6.7240000000000002</c:v>
                </c:pt>
                <c:pt idx="6725" formatCode="General">
                  <c:v>6.7249999999999996</c:v>
                </c:pt>
                <c:pt idx="6726" formatCode="General">
                  <c:v>6.726</c:v>
                </c:pt>
                <c:pt idx="6727" formatCode="General">
                  <c:v>6.7270000000000003</c:v>
                </c:pt>
                <c:pt idx="6728" formatCode="General">
                  <c:v>6.7279999999999998</c:v>
                </c:pt>
                <c:pt idx="6729" formatCode="General">
                  <c:v>6.7290000000000001</c:v>
                </c:pt>
                <c:pt idx="6730" formatCode="General">
                  <c:v>6.73</c:v>
                </c:pt>
                <c:pt idx="6731" formatCode="General">
                  <c:v>6.7309999999999999</c:v>
                </c:pt>
                <c:pt idx="6732" formatCode="General">
                  <c:v>6.7320000000000002</c:v>
                </c:pt>
                <c:pt idx="6733" formatCode="General">
                  <c:v>6.7329999999999997</c:v>
                </c:pt>
                <c:pt idx="6734" formatCode="General">
                  <c:v>6.734</c:v>
                </c:pt>
                <c:pt idx="6735" formatCode="General">
                  <c:v>6.7350000000000003</c:v>
                </c:pt>
                <c:pt idx="6736" formatCode="General">
                  <c:v>6.7359999999999998</c:v>
                </c:pt>
                <c:pt idx="6737" formatCode="General">
                  <c:v>6.7370000000000001</c:v>
                </c:pt>
                <c:pt idx="6738" formatCode="General">
                  <c:v>6.7380000000000004</c:v>
                </c:pt>
                <c:pt idx="6739" formatCode="General">
                  <c:v>6.7389999999999999</c:v>
                </c:pt>
                <c:pt idx="6740" formatCode="General">
                  <c:v>6.74</c:v>
                </c:pt>
                <c:pt idx="6741" formatCode="General">
                  <c:v>6.7409999999999997</c:v>
                </c:pt>
                <c:pt idx="6742" formatCode="General">
                  <c:v>6.742</c:v>
                </c:pt>
                <c:pt idx="6743" formatCode="General">
                  <c:v>6.7430000000000003</c:v>
                </c:pt>
                <c:pt idx="6744" formatCode="General">
                  <c:v>6.7439999999999998</c:v>
                </c:pt>
                <c:pt idx="6745" formatCode="General">
                  <c:v>6.7450000000000001</c:v>
                </c:pt>
                <c:pt idx="6746" formatCode="General">
                  <c:v>6.7460000000000004</c:v>
                </c:pt>
                <c:pt idx="6747" formatCode="General">
                  <c:v>6.7469999999999999</c:v>
                </c:pt>
                <c:pt idx="6748" formatCode="General">
                  <c:v>6.7480000000000002</c:v>
                </c:pt>
                <c:pt idx="6749" formatCode="General">
                  <c:v>6.7489999999999997</c:v>
                </c:pt>
                <c:pt idx="6750" formatCode="General">
                  <c:v>6.75</c:v>
                </c:pt>
                <c:pt idx="6751" formatCode="General">
                  <c:v>6.7510000000000003</c:v>
                </c:pt>
                <c:pt idx="6752" formatCode="General">
                  <c:v>6.7519999999999998</c:v>
                </c:pt>
                <c:pt idx="6753" formatCode="General">
                  <c:v>6.7530000000000001</c:v>
                </c:pt>
                <c:pt idx="6754" formatCode="General">
                  <c:v>6.7539999999999996</c:v>
                </c:pt>
                <c:pt idx="6755" formatCode="General">
                  <c:v>6.7549999999999999</c:v>
                </c:pt>
                <c:pt idx="6756" formatCode="General">
                  <c:v>6.7560000000000002</c:v>
                </c:pt>
                <c:pt idx="6757" formatCode="General">
                  <c:v>6.7569999999999997</c:v>
                </c:pt>
                <c:pt idx="6758" formatCode="General">
                  <c:v>6.758</c:v>
                </c:pt>
                <c:pt idx="6759" formatCode="General">
                  <c:v>6.7590000000000003</c:v>
                </c:pt>
                <c:pt idx="6760" formatCode="General">
                  <c:v>6.76</c:v>
                </c:pt>
                <c:pt idx="6761" formatCode="General">
                  <c:v>6.7610000000000001</c:v>
                </c:pt>
                <c:pt idx="6762" formatCode="General">
                  <c:v>6.7619999999999996</c:v>
                </c:pt>
                <c:pt idx="6763" formatCode="General">
                  <c:v>6.7629999999999999</c:v>
                </c:pt>
                <c:pt idx="6764" formatCode="General">
                  <c:v>6.7640000000000002</c:v>
                </c:pt>
                <c:pt idx="6765" formatCode="General">
                  <c:v>6.7649999999999997</c:v>
                </c:pt>
                <c:pt idx="6766" formatCode="General">
                  <c:v>6.766</c:v>
                </c:pt>
                <c:pt idx="6767" formatCode="General">
                  <c:v>6.7670000000000003</c:v>
                </c:pt>
                <c:pt idx="6768" formatCode="General">
                  <c:v>6.7679999999999998</c:v>
                </c:pt>
                <c:pt idx="6769" formatCode="General">
                  <c:v>6.7690000000000001</c:v>
                </c:pt>
                <c:pt idx="6770" formatCode="General">
                  <c:v>6.77</c:v>
                </c:pt>
                <c:pt idx="6771" formatCode="General">
                  <c:v>6.7709999999999999</c:v>
                </c:pt>
                <c:pt idx="6772" formatCode="General">
                  <c:v>6.7720000000000002</c:v>
                </c:pt>
                <c:pt idx="6773" formatCode="General">
                  <c:v>6.7729999999999997</c:v>
                </c:pt>
                <c:pt idx="6774" formatCode="General">
                  <c:v>6.774</c:v>
                </c:pt>
                <c:pt idx="6775" formatCode="General">
                  <c:v>6.7750000000000004</c:v>
                </c:pt>
                <c:pt idx="6776" formatCode="General">
                  <c:v>6.7759999999999998</c:v>
                </c:pt>
                <c:pt idx="6777" formatCode="General">
                  <c:v>6.7770000000000001</c:v>
                </c:pt>
                <c:pt idx="6778" formatCode="General">
                  <c:v>6.7779999999999996</c:v>
                </c:pt>
                <c:pt idx="6779" formatCode="General">
                  <c:v>6.7789999999999999</c:v>
                </c:pt>
                <c:pt idx="6780" formatCode="General">
                  <c:v>6.78</c:v>
                </c:pt>
                <c:pt idx="6781" formatCode="General">
                  <c:v>6.7809999999999997</c:v>
                </c:pt>
                <c:pt idx="6782" formatCode="General">
                  <c:v>6.782</c:v>
                </c:pt>
                <c:pt idx="6783" formatCode="General">
                  <c:v>6.7830000000000004</c:v>
                </c:pt>
                <c:pt idx="6784" formatCode="General">
                  <c:v>6.7839999999999998</c:v>
                </c:pt>
                <c:pt idx="6785" formatCode="General">
                  <c:v>6.7850000000000001</c:v>
                </c:pt>
                <c:pt idx="6786" formatCode="General">
                  <c:v>6.7859999999999996</c:v>
                </c:pt>
                <c:pt idx="6787" formatCode="General">
                  <c:v>6.7869999999999999</c:v>
                </c:pt>
                <c:pt idx="6788" formatCode="General">
                  <c:v>6.7880000000000003</c:v>
                </c:pt>
                <c:pt idx="6789" formatCode="General">
                  <c:v>6.7889999999999997</c:v>
                </c:pt>
                <c:pt idx="6790" formatCode="General">
                  <c:v>6.79</c:v>
                </c:pt>
                <c:pt idx="6791" formatCode="General">
                  <c:v>6.7910000000000004</c:v>
                </c:pt>
                <c:pt idx="6792" formatCode="General">
                  <c:v>6.7919999999999998</c:v>
                </c:pt>
                <c:pt idx="6793" formatCode="General">
                  <c:v>6.7930000000000001</c:v>
                </c:pt>
                <c:pt idx="6794" formatCode="General">
                  <c:v>6.7939999999999996</c:v>
                </c:pt>
                <c:pt idx="6795" formatCode="General">
                  <c:v>6.7949999999999999</c:v>
                </c:pt>
                <c:pt idx="6796" formatCode="General">
                  <c:v>6.7960000000000003</c:v>
                </c:pt>
                <c:pt idx="6797" formatCode="General">
                  <c:v>6.7969999999999997</c:v>
                </c:pt>
                <c:pt idx="6798" formatCode="General">
                  <c:v>6.798</c:v>
                </c:pt>
                <c:pt idx="6799" formatCode="General">
                  <c:v>6.7990000000000004</c:v>
                </c:pt>
                <c:pt idx="6800" formatCode="General">
                  <c:v>6.8</c:v>
                </c:pt>
                <c:pt idx="6801" formatCode="General">
                  <c:v>6.8010000000000002</c:v>
                </c:pt>
                <c:pt idx="6802" formatCode="General">
                  <c:v>6.8019999999999996</c:v>
                </c:pt>
                <c:pt idx="6803" formatCode="General">
                  <c:v>6.8029999999999999</c:v>
                </c:pt>
                <c:pt idx="6804" formatCode="General">
                  <c:v>6.8040000000000003</c:v>
                </c:pt>
                <c:pt idx="6805" formatCode="General">
                  <c:v>6.8049999999999997</c:v>
                </c:pt>
                <c:pt idx="6806" formatCode="General">
                  <c:v>6.806</c:v>
                </c:pt>
                <c:pt idx="6807" formatCode="General">
                  <c:v>6.8070000000000004</c:v>
                </c:pt>
                <c:pt idx="6808" formatCode="General">
                  <c:v>6.8079999999999998</c:v>
                </c:pt>
                <c:pt idx="6809" formatCode="General">
                  <c:v>6.8090000000000002</c:v>
                </c:pt>
                <c:pt idx="6810" formatCode="General">
                  <c:v>6.81</c:v>
                </c:pt>
                <c:pt idx="6811" formatCode="General">
                  <c:v>6.8109999999999999</c:v>
                </c:pt>
                <c:pt idx="6812" formatCode="General">
                  <c:v>6.8120000000000003</c:v>
                </c:pt>
                <c:pt idx="6813" formatCode="General">
                  <c:v>6.8129999999999997</c:v>
                </c:pt>
                <c:pt idx="6814" formatCode="General">
                  <c:v>6.8140000000000001</c:v>
                </c:pt>
                <c:pt idx="6815" formatCode="General">
                  <c:v>6.8150000000000004</c:v>
                </c:pt>
                <c:pt idx="6816" formatCode="General">
                  <c:v>6.8159999999999998</c:v>
                </c:pt>
                <c:pt idx="6817" formatCode="General">
                  <c:v>6.8170000000000002</c:v>
                </c:pt>
                <c:pt idx="6818" formatCode="General">
                  <c:v>6.8179999999999996</c:v>
                </c:pt>
                <c:pt idx="6819" formatCode="General">
                  <c:v>6.819</c:v>
                </c:pt>
                <c:pt idx="6820" formatCode="General">
                  <c:v>6.82</c:v>
                </c:pt>
                <c:pt idx="6821" formatCode="General">
                  <c:v>6.8209999999999997</c:v>
                </c:pt>
                <c:pt idx="6822" formatCode="General">
                  <c:v>6.8220000000000001</c:v>
                </c:pt>
                <c:pt idx="6823" formatCode="General">
                  <c:v>6.8230000000000004</c:v>
                </c:pt>
                <c:pt idx="6824" formatCode="General">
                  <c:v>6.8239999999999998</c:v>
                </c:pt>
                <c:pt idx="6825" formatCode="General">
                  <c:v>6.8250000000000002</c:v>
                </c:pt>
                <c:pt idx="6826" formatCode="General">
                  <c:v>6.8259999999999996</c:v>
                </c:pt>
                <c:pt idx="6827" formatCode="General">
                  <c:v>6.827</c:v>
                </c:pt>
                <c:pt idx="6828" formatCode="General">
                  <c:v>6.8280000000000003</c:v>
                </c:pt>
                <c:pt idx="6829" formatCode="General">
                  <c:v>6.8289999999999997</c:v>
                </c:pt>
                <c:pt idx="6830" formatCode="General">
                  <c:v>6.83</c:v>
                </c:pt>
                <c:pt idx="6831" formatCode="General">
                  <c:v>6.8310000000000004</c:v>
                </c:pt>
                <c:pt idx="6832" formatCode="General">
                  <c:v>6.8319999999999999</c:v>
                </c:pt>
                <c:pt idx="6833" formatCode="General">
                  <c:v>6.8330000000000002</c:v>
                </c:pt>
                <c:pt idx="6834" formatCode="General">
                  <c:v>6.8339999999999996</c:v>
                </c:pt>
                <c:pt idx="6835" formatCode="General">
                  <c:v>6.835</c:v>
                </c:pt>
                <c:pt idx="6836" formatCode="General">
                  <c:v>6.8360000000000003</c:v>
                </c:pt>
                <c:pt idx="6837" formatCode="General">
                  <c:v>6.8369999999999997</c:v>
                </c:pt>
                <c:pt idx="6838" formatCode="General">
                  <c:v>6.8380000000000001</c:v>
                </c:pt>
                <c:pt idx="6839" formatCode="General">
                  <c:v>6.8390000000000004</c:v>
                </c:pt>
                <c:pt idx="6840" formatCode="General">
                  <c:v>6.84</c:v>
                </c:pt>
                <c:pt idx="6841" formatCode="General">
                  <c:v>6.8410000000000002</c:v>
                </c:pt>
                <c:pt idx="6842" formatCode="General">
                  <c:v>6.8419999999999996</c:v>
                </c:pt>
                <c:pt idx="6843" formatCode="General">
                  <c:v>6.843</c:v>
                </c:pt>
                <c:pt idx="6844" formatCode="General">
                  <c:v>6.8440000000000003</c:v>
                </c:pt>
                <c:pt idx="6845" formatCode="General">
                  <c:v>6.8449999999999998</c:v>
                </c:pt>
                <c:pt idx="6846" formatCode="General">
                  <c:v>6.8460000000000001</c:v>
                </c:pt>
                <c:pt idx="6847" formatCode="General">
                  <c:v>6.8470000000000004</c:v>
                </c:pt>
                <c:pt idx="6848" formatCode="General">
                  <c:v>6.8479999999999999</c:v>
                </c:pt>
                <c:pt idx="6849" formatCode="General">
                  <c:v>6.8490000000000002</c:v>
                </c:pt>
                <c:pt idx="6850" formatCode="General">
                  <c:v>6.85</c:v>
                </c:pt>
                <c:pt idx="6851" formatCode="General">
                  <c:v>6.851</c:v>
                </c:pt>
                <c:pt idx="6852" formatCode="General">
                  <c:v>6.8520000000000003</c:v>
                </c:pt>
                <c:pt idx="6853" formatCode="General">
                  <c:v>6.8529999999999998</c:v>
                </c:pt>
                <c:pt idx="6854" formatCode="General">
                  <c:v>6.8540000000000001</c:v>
                </c:pt>
                <c:pt idx="6855" formatCode="General">
                  <c:v>6.8550000000000004</c:v>
                </c:pt>
                <c:pt idx="6856" formatCode="General">
                  <c:v>6.8559999999999999</c:v>
                </c:pt>
                <c:pt idx="6857" formatCode="General">
                  <c:v>6.8570000000000002</c:v>
                </c:pt>
                <c:pt idx="6858" formatCode="General">
                  <c:v>6.8579999999999997</c:v>
                </c:pt>
                <c:pt idx="6859" formatCode="General">
                  <c:v>6.859</c:v>
                </c:pt>
                <c:pt idx="6860" formatCode="General">
                  <c:v>6.86</c:v>
                </c:pt>
                <c:pt idx="6861" formatCode="General">
                  <c:v>6.8609999999999998</c:v>
                </c:pt>
                <c:pt idx="6862" formatCode="General">
                  <c:v>6.8620000000000001</c:v>
                </c:pt>
                <c:pt idx="6863" formatCode="General">
                  <c:v>6.8630000000000004</c:v>
                </c:pt>
                <c:pt idx="6864" formatCode="General">
                  <c:v>6.8639999999999999</c:v>
                </c:pt>
                <c:pt idx="6865" formatCode="General">
                  <c:v>6.8650000000000002</c:v>
                </c:pt>
                <c:pt idx="6866" formatCode="General">
                  <c:v>6.8659999999999997</c:v>
                </c:pt>
                <c:pt idx="6867" formatCode="General">
                  <c:v>6.867</c:v>
                </c:pt>
                <c:pt idx="6868" formatCode="General">
                  <c:v>6.8680000000000003</c:v>
                </c:pt>
                <c:pt idx="6869" formatCode="General">
                  <c:v>6.8689999999999998</c:v>
                </c:pt>
                <c:pt idx="6870" formatCode="General">
                  <c:v>6.87</c:v>
                </c:pt>
                <c:pt idx="6871" formatCode="General">
                  <c:v>6.8710000000000004</c:v>
                </c:pt>
                <c:pt idx="6872" formatCode="General">
                  <c:v>6.8719999999999999</c:v>
                </c:pt>
                <c:pt idx="6873" formatCode="General">
                  <c:v>6.8730000000000002</c:v>
                </c:pt>
                <c:pt idx="6874" formatCode="General">
                  <c:v>6.8739999999999997</c:v>
                </c:pt>
                <c:pt idx="6875" formatCode="General">
                  <c:v>6.875</c:v>
                </c:pt>
                <c:pt idx="6876" formatCode="General">
                  <c:v>6.8760000000000003</c:v>
                </c:pt>
                <c:pt idx="6877" formatCode="General">
                  <c:v>6.8769999999999998</c:v>
                </c:pt>
                <c:pt idx="6878" formatCode="General">
                  <c:v>6.8780000000000001</c:v>
                </c:pt>
                <c:pt idx="6879" formatCode="General">
                  <c:v>6.8789999999999996</c:v>
                </c:pt>
                <c:pt idx="6880" formatCode="General">
                  <c:v>6.88</c:v>
                </c:pt>
                <c:pt idx="6881" formatCode="General">
                  <c:v>6.8810000000000002</c:v>
                </c:pt>
                <c:pt idx="6882" formatCode="General">
                  <c:v>6.8819999999999997</c:v>
                </c:pt>
                <c:pt idx="6883" formatCode="General">
                  <c:v>6.883</c:v>
                </c:pt>
                <c:pt idx="6884" formatCode="General">
                  <c:v>6.8840000000000003</c:v>
                </c:pt>
                <c:pt idx="6885" formatCode="General">
                  <c:v>6.8849999999999998</c:v>
                </c:pt>
                <c:pt idx="6886" formatCode="General">
                  <c:v>6.8860000000000001</c:v>
                </c:pt>
                <c:pt idx="6887" formatCode="General">
                  <c:v>6.8869999999999996</c:v>
                </c:pt>
                <c:pt idx="6888" formatCode="General">
                  <c:v>6.8879999999999999</c:v>
                </c:pt>
                <c:pt idx="6889" formatCode="General">
                  <c:v>6.8890000000000002</c:v>
                </c:pt>
                <c:pt idx="6890" formatCode="General">
                  <c:v>6.89</c:v>
                </c:pt>
                <c:pt idx="6891" formatCode="General">
                  <c:v>6.891</c:v>
                </c:pt>
                <c:pt idx="6892" formatCode="General">
                  <c:v>6.8920000000000003</c:v>
                </c:pt>
                <c:pt idx="6893" formatCode="General">
                  <c:v>6.8929999999999998</c:v>
                </c:pt>
                <c:pt idx="6894" formatCode="General">
                  <c:v>6.8940000000000001</c:v>
                </c:pt>
                <c:pt idx="6895" formatCode="General">
                  <c:v>6.8949999999999996</c:v>
                </c:pt>
                <c:pt idx="6896" formatCode="General">
                  <c:v>6.8959999999999999</c:v>
                </c:pt>
                <c:pt idx="6897" formatCode="General">
                  <c:v>6.8970000000000002</c:v>
                </c:pt>
                <c:pt idx="6898" formatCode="General">
                  <c:v>6.8979999999999997</c:v>
                </c:pt>
                <c:pt idx="6899" formatCode="General">
                  <c:v>6.899</c:v>
                </c:pt>
                <c:pt idx="6900" formatCode="General">
                  <c:v>6.9</c:v>
                </c:pt>
                <c:pt idx="6901" formatCode="General">
                  <c:v>6.9009999999999998</c:v>
                </c:pt>
                <c:pt idx="6902" formatCode="General">
                  <c:v>6.9020000000000001</c:v>
                </c:pt>
                <c:pt idx="6903" formatCode="General">
                  <c:v>6.9029999999999996</c:v>
                </c:pt>
                <c:pt idx="6904" formatCode="General">
                  <c:v>6.9039999999999999</c:v>
                </c:pt>
                <c:pt idx="6905" formatCode="General">
                  <c:v>6.9050000000000002</c:v>
                </c:pt>
                <c:pt idx="6906" formatCode="General">
                  <c:v>6.9059999999999997</c:v>
                </c:pt>
                <c:pt idx="6907" formatCode="General">
                  <c:v>6.907</c:v>
                </c:pt>
                <c:pt idx="6908" formatCode="General">
                  <c:v>6.9080000000000004</c:v>
                </c:pt>
                <c:pt idx="6909" formatCode="General">
                  <c:v>6.9089999999999998</c:v>
                </c:pt>
                <c:pt idx="6910" formatCode="General">
                  <c:v>6.91</c:v>
                </c:pt>
                <c:pt idx="6911" formatCode="General">
                  <c:v>6.9109999999999996</c:v>
                </c:pt>
                <c:pt idx="6912" formatCode="General">
                  <c:v>6.9119999999999999</c:v>
                </c:pt>
                <c:pt idx="6913" formatCode="General">
                  <c:v>6.9130000000000003</c:v>
                </c:pt>
                <c:pt idx="6914" formatCode="General">
                  <c:v>6.9139999999999997</c:v>
                </c:pt>
                <c:pt idx="6915" formatCode="General">
                  <c:v>6.915</c:v>
                </c:pt>
                <c:pt idx="6916" formatCode="General">
                  <c:v>6.9160000000000004</c:v>
                </c:pt>
                <c:pt idx="6917" formatCode="General">
                  <c:v>6.9169999999999998</c:v>
                </c:pt>
                <c:pt idx="6918" formatCode="General">
                  <c:v>6.9180000000000001</c:v>
                </c:pt>
                <c:pt idx="6919" formatCode="General">
                  <c:v>6.9189999999999996</c:v>
                </c:pt>
                <c:pt idx="6920" formatCode="General">
                  <c:v>6.92</c:v>
                </c:pt>
                <c:pt idx="6921" formatCode="General">
                  <c:v>6.9210000000000003</c:v>
                </c:pt>
                <c:pt idx="6922" formatCode="General">
                  <c:v>6.9219999999999997</c:v>
                </c:pt>
                <c:pt idx="6923" formatCode="General">
                  <c:v>6.923</c:v>
                </c:pt>
                <c:pt idx="6924" formatCode="General">
                  <c:v>6.9240000000000004</c:v>
                </c:pt>
                <c:pt idx="6925" formatCode="General">
                  <c:v>6.9249999999999998</c:v>
                </c:pt>
                <c:pt idx="6926" formatCode="General">
                  <c:v>6.9260000000000002</c:v>
                </c:pt>
                <c:pt idx="6927" formatCode="General">
                  <c:v>6.9269999999999996</c:v>
                </c:pt>
                <c:pt idx="6928" formatCode="General">
                  <c:v>6.9279999999999999</c:v>
                </c:pt>
                <c:pt idx="6929" formatCode="General">
                  <c:v>6.9290000000000003</c:v>
                </c:pt>
                <c:pt idx="6930" formatCode="General">
                  <c:v>6.93</c:v>
                </c:pt>
                <c:pt idx="6931" formatCode="General">
                  <c:v>6.931</c:v>
                </c:pt>
                <c:pt idx="6932" formatCode="General">
                  <c:v>6.9320000000000004</c:v>
                </c:pt>
                <c:pt idx="6933" formatCode="General">
                  <c:v>6.9329999999999998</c:v>
                </c:pt>
                <c:pt idx="6934" formatCode="General">
                  <c:v>6.9340000000000002</c:v>
                </c:pt>
                <c:pt idx="6935" formatCode="General">
                  <c:v>6.9349999999999996</c:v>
                </c:pt>
                <c:pt idx="6936" formatCode="General">
                  <c:v>6.9359999999999999</c:v>
                </c:pt>
                <c:pt idx="6937" formatCode="General">
                  <c:v>6.9370000000000003</c:v>
                </c:pt>
                <c:pt idx="6938" formatCode="General">
                  <c:v>6.9379999999999997</c:v>
                </c:pt>
                <c:pt idx="6939" formatCode="General">
                  <c:v>6.9390000000000001</c:v>
                </c:pt>
                <c:pt idx="6940" formatCode="General">
                  <c:v>6.94</c:v>
                </c:pt>
                <c:pt idx="6941" formatCode="General">
                  <c:v>6.9409999999999998</c:v>
                </c:pt>
                <c:pt idx="6942" formatCode="General">
                  <c:v>6.9420000000000002</c:v>
                </c:pt>
                <c:pt idx="6943" formatCode="General">
                  <c:v>6.9429999999999996</c:v>
                </c:pt>
                <c:pt idx="6944" formatCode="General">
                  <c:v>6.944</c:v>
                </c:pt>
                <c:pt idx="6945" formatCode="General">
                  <c:v>6.9450000000000003</c:v>
                </c:pt>
                <c:pt idx="6946" formatCode="General">
                  <c:v>6.9459999999999997</c:v>
                </c:pt>
                <c:pt idx="6947" formatCode="General">
                  <c:v>6.9470000000000001</c:v>
                </c:pt>
                <c:pt idx="6948" formatCode="General">
                  <c:v>6.9480000000000004</c:v>
                </c:pt>
                <c:pt idx="6949" formatCode="General">
                  <c:v>6.9489999999999998</c:v>
                </c:pt>
                <c:pt idx="6950" formatCode="General">
                  <c:v>6.95</c:v>
                </c:pt>
                <c:pt idx="6951" formatCode="General">
                  <c:v>6.9509999999999996</c:v>
                </c:pt>
                <c:pt idx="6952" formatCode="General">
                  <c:v>6.952</c:v>
                </c:pt>
                <c:pt idx="6953" formatCode="General">
                  <c:v>6.9530000000000003</c:v>
                </c:pt>
                <c:pt idx="6954" formatCode="General">
                  <c:v>6.9539999999999997</c:v>
                </c:pt>
                <c:pt idx="6955" formatCode="General">
                  <c:v>6.9550000000000001</c:v>
                </c:pt>
                <c:pt idx="6956" formatCode="General">
                  <c:v>6.9560000000000004</c:v>
                </c:pt>
                <c:pt idx="6957" formatCode="General">
                  <c:v>6.9569999999999999</c:v>
                </c:pt>
                <c:pt idx="6958" formatCode="General">
                  <c:v>6.9580000000000002</c:v>
                </c:pt>
                <c:pt idx="6959" formatCode="General">
                  <c:v>6.9589999999999996</c:v>
                </c:pt>
                <c:pt idx="6960" formatCode="General">
                  <c:v>6.96</c:v>
                </c:pt>
                <c:pt idx="6961" formatCode="General">
                  <c:v>6.9610000000000003</c:v>
                </c:pt>
                <c:pt idx="6962" formatCode="General">
                  <c:v>6.9619999999999997</c:v>
                </c:pt>
                <c:pt idx="6963" formatCode="General">
                  <c:v>6.9630000000000001</c:v>
                </c:pt>
                <c:pt idx="6964" formatCode="General">
                  <c:v>6.9640000000000004</c:v>
                </c:pt>
                <c:pt idx="6965" formatCode="General">
                  <c:v>6.9649999999999999</c:v>
                </c:pt>
                <c:pt idx="6966" formatCode="General">
                  <c:v>6.9660000000000002</c:v>
                </c:pt>
                <c:pt idx="6967" formatCode="General">
                  <c:v>6.9669999999999996</c:v>
                </c:pt>
                <c:pt idx="6968" formatCode="General">
                  <c:v>6.968</c:v>
                </c:pt>
                <c:pt idx="6969" formatCode="General">
                  <c:v>6.9690000000000003</c:v>
                </c:pt>
                <c:pt idx="6970" formatCode="General">
                  <c:v>6.97</c:v>
                </c:pt>
                <c:pt idx="6971" formatCode="General">
                  <c:v>6.9710000000000001</c:v>
                </c:pt>
                <c:pt idx="6972" formatCode="General">
                  <c:v>6.9720000000000004</c:v>
                </c:pt>
                <c:pt idx="6973" formatCode="General">
                  <c:v>6.9729999999999999</c:v>
                </c:pt>
                <c:pt idx="6974" formatCode="General">
                  <c:v>6.9740000000000002</c:v>
                </c:pt>
                <c:pt idx="6975" formatCode="General">
                  <c:v>6.9749999999999996</c:v>
                </c:pt>
                <c:pt idx="6976" formatCode="General">
                  <c:v>6.976</c:v>
                </c:pt>
                <c:pt idx="6977" formatCode="General">
                  <c:v>6.9770000000000003</c:v>
                </c:pt>
                <c:pt idx="6978" formatCode="General">
                  <c:v>6.9779999999999998</c:v>
                </c:pt>
                <c:pt idx="6979" formatCode="General">
                  <c:v>6.9790000000000001</c:v>
                </c:pt>
                <c:pt idx="6980" formatCode="General">
                  <c:v>6.98</c:v>
                </c:pt>
                <c:pt idx="6981" formatCode="General">
                  <c:v>6.9809999999999999</c:v>
                </c:pt>
                <c:pt idx="6982" formatCode="General">
                  <c:v>6.9820000000000002</c:v>
                </c:pt>
                <c:pt idx="6983" formatCode="General">
                  <c:v>6.9829999999999997</c:v>
                </c:pt>
                <c:pt idx="6984" formatCode="General">
                  <c:v>6.984</c:v>
                </c:pt>
                <c:pt idx="6985" formatCode="General">
                  <c:v>6.9850000000000003</c:v>
                </c:pt>
                <c:pt idx="6986" formatCode="General">
                  <c:v>6.9859999999999998</c:v>
                </c:pt>
                <c:pt idx="6987" formatCode="General">
                  <c:v>6.9870000000000001</c:v>
                </c:pt>
                <c:pt idx="6988" formatCode="General">
                  <c:v>6.9880000000000004</c:v>
                </c:pt>
                <c:pt idx="6989" formatCode="General">
                  <c:v>6.9889999999999999</c:v>
                </c:pt>
                <c:pt idx="6990" formatCode="General">
                  <c:v>6.99</c:v>
                </c:pt>
                <c:pt idx="6991" formatCode="General">
                  <c:v>6.9909999999999997</c:v>
                </c:pt>
                <c:pt idx="6992" formatCode="General">
                  <c:v>6.992</c:v>
                </c:pt>
                <c:pt idx="6993" formatCode="General">
                  <c:v>6.9930000000000003</c:v>
                </c:pt>
                <c:pt idx="6994" formatCode="General">
                  <c:v>6.9939999999999998</c:v>
                </c:pt>
                <c:pt idx="6995" formatCode="General">
                  <c:v>6.9950000000000001</c:v>
                </c:pt>
                <c:pt idx="6996" formatCode="General">
                  <c:v>6.9960000000000004</c:v>
                </c:pt>
                <c:pt idx="6997" formatCode="General">
                  <c:v>6.9969999999999999</c:v>
                </c:pt>
                <c:pt idx="6998" formatCode="General">
                  <c:v>6.9980000000000002</c:v>
                </c:pt>
                <c:pt idx="6999" formatCode="General">
                  <c:v>6.9989999999999997</c:v>
                </c:pt>
                <c:pt idx="7000" formatCode="General">
                  <c:v>7</c:v>
                </c:pt>
                <c:pt idx="7001" formatCode="General">
                  <c:v>7.0010000000000003</c:v>
                </c:pt>
                <c:pt idx="7002" formatCode="General">
                  <c:v>7.0019999999999998</c:v>
                </c:pt>
                <c:pt idx="7003" formatCode="General">
                  <c:v>7.0030000000000001</c:v>
                </c:pt>
                <c:pt idx="7004" formatCode="General">
                  <c:v>7.0039999999999996</c:v>
                </c:pt>
                <c:pt idx="7005" formatCode="General">
                  <c:v>7.0049999999999999</c:v>
                </c:pt>
                <c:pt idx="7006" formatCode="General">
                  <c:v>7.0060000000000002</c:v>
                </c:pt>
                <c:pt idx="7007" formatCode="General">
                  <c:v>7.0069999999999997</c:v>
                </c:pt>
                <c:pt idx="7008" formatCode="General">
                  <c:v>7.008</c:v>
                </c:pt>
                <c:pt idx="7009" formatCode="General">
                  <c:v>7.0090000000000003</c:v>
                </c:pt>
                <c:pt idx="7010" formatCode="General">
                  <c:v>7.01</c:v>
                </c:pt>
                <c:pt idx="7011" formatCode="General">
                  <c:v>7.0110000000000001</c:v>
                </c:pt>
                <c:pt idx="7012" formatCode="General">
                  <c:v>7.0119999999999996</c:v>
                </c:pt>
                <c:pt idx="7013" formatCode="General">
                  <c:v>7.0129999999999999</c:v>
                </c:pt>
                <c:pt idx="7014" formatCode="General">
                  <c:v>7.0140000000000002</c:v>
                </c:pt>
                <c:pt idx="7015" formatCode="General">
                  <c:v>7.0149999999999997</c:v>
                </c:pt>
                <c:pt idx="7016" formatCode="General">
                  <c:v>7.016</c:v>
                </c:pt>
                <c:pt idx="7017" formatCode="General">
                  <c:v>7.0170000000000003</c:v>
                </c:pt>
                <c:pt idx="7018" formatCode="General">
                  <c:v>7.0179999999999998</c:v>
                </c:pt>
                <c:pt idx="7019" formatCode="General">
                  <c:v>7.0190000000000001</c:v>
                </c:pt>
                <c:pt idx="7020" formatCode="General">
                  <c:v>7.02</c:v>
                </c:pt>
                <c:pt idx="7021" formatCode="General">
                  <c:v>7.0209999999999999</c:v>
                </c:pt>
                <c:pt idx="7022" formatCode="General">
                  <c:v>7.0220000000000002</c:v>
                </c:pt>
                <c:pt idx="7023" formatCode="General">
                  <c:v>7.0229999999999997</c:v>
                </c:pt>
                <c:pt idx="7024" formatCode="General">
                  <c:v>7.024</c:v>
                </c:pt>
                <c:pt idx="7025" formatCode="General">
                  <c:v>7.0250000000000004</c:v>
                </c:pt>
                <c:pt idx="7026" formatCode="General">
                  <c:v>7.0259999999999998</c:v>
                </c:pt>
                <c:pt idx="7027" formatCode="General">
                  <c:v>7.0270000000000001</c:v>
                </c:pt>
                <c:pt idx="7028" formatCode="General">
                  <c:v>7.0279999999999996</c:v>
                </c:pt>
                <c:pt idx="7029" formatCode="General">
                  <c:v>7.0289999999999999</c:v>
                </c:pt>
                <c:pt idx="7030" formatCode="General">
                  <c:v>7.03</c:v>
                </c:pt>
                <c:pt idx="7031" formatCode="General">
                  <c:v>7.0309999999999997</c:v>
                </c:pt>
                <c:pt idx="7032" formatCode="General">
                  <c:v>7.032</c:v>
                </c:pt>
                <c:pt idx="7033" formatCode="General">
                  <c:v>7.0330000000000004</c:v>
                </c:pt>
                <c:pt idx="7034" formatCode="General">
                  <c:v>7.0339999999999998</c:v>
                </c:pt>
                <c:pt idx="7035" formatCode="General">
                  <c:v>7.0350000000000001</c:v>
                </c:pt>
                <c:pt idx="7036" formatCode="General">
                  <c:v>7.0359999999999996</c:v>
                </c:pt>
                <c:pt idx="7037" formatCode="General">
                  <c:v>7.0369999999999999</c:v>
                </c:pt>
                <c:pt idx="7038" formatCode="General">
                  <c:v>7.0380000000000003</c:v>
                </c:pt>
                <c:pt idx="7039" formatCode="General">
                  <c:v>7.0389999999999997</c:v>
                </c:pt>
                <c:pt idx="7040" formatCode="General">
                  <c:v>7.04</c:v>
                </c:pt>
                <c:pt idx="7041" formatCode="General">
                  <c:v>7.0410000000000004</c:v>
                </c:pt>
                <c:pt idx="7042" formatCode="General">
                  <c:v>7.0419999999999998</c:v>
                </c:pt>
                <c:pt idx="7043" formatCode="General">
                  <c:v>7.0430000000000001</c:v>
                </c:pt>
                <c:pt idx="7044" formatCode="General">
                  <c:v>7.0439999999999996</c:v>
                </c:pt>
                <c:pt idx="7045" formatCode="General">
                  <c:v>7.0449999999999999</c:v>
                </c:pt>
                <c:pt idx="7046" formatCode="General">
                  <c:v>7.0460000000000003</c:v>
                </c:pt>
                <c:pt idx="7047" formatCode="General">
                  <c:v>7.0469999999999997</c:v>
                </c:pt>
                <c:pt idx="7048" formatCode="General">
                  <c:v>7.048</c:v>
                </c:pt>
                <c:pt idx="7049" formatCode="General">
                  <c:v>7.0490000000000004</c:v>
                </c:pt>
                <c:pt idx="7050" formatCode="General">
                  <c:v>7.05</c:v>
                </c:pt>
                <c:pt idx="7051" formatCode="General">
                  <c:v>7.0510000000000002</c:v>
                </c:pt>
                <c:pt idx="7052" formatCode="General">
                  <c:v>7.0519999999999996</c:v>
                </c:pt>
                <c:pt idx="7053" formatCode="General">
                  <c:v>7.0529999999999999</c:v>
                </c:pt>
                <c:pt idx="7054" formatCode="General">
                  <c:v>7.0540000000000003</c:v>
                </c:pt>
                <c:pt idx="7055" formatCode="General">
                  <c:v>7.0549999999999997</c:v>
                </c:pt>
                <c:pt idx="7056" formatCode="General">
                  <c:v>7.056</c:v>
                </c:pt>
                <c:pt idx="7057" formatCode="General">
                  <c:v>7.0570000000000004</c:v>
                </c:pt>
                <c:pt idx="7058" formatCode="General">
                  <c:v>7.0579999999999998</c:v>
                </c:pt>
                <c:pt idx="7059" formatCode="General">
                  <c:v>7.0590000000000002</c:v>
                </c:pt>
                <c:pt idx="7060" formatCode="General">
                  <c:v>7.06</c:v>
                </c:pt>
                <c:pt idx="7061" formatCode="General">
                  <c:v>7.0609999999999999</c:v>
                </c:pt>
                <c:pt idx="7062" formatCode="General">
                  <c:v>7.0620000000000003</c:v>
                </c:pt>
                <c:pt idx="7063" formatCode="General">
                  <c:v>7.0629999999999997</c:v>
                </c:pt>
                <c:pt idx="7064" formatCode="General">
                  <c:v>7.0640000000000001</c:v>
                </c:pt>
                <c:pt idx="7065" formatCode="General">
                  <c:v>7.0650000000000004</c:v>
                </c:pt>
                <c:pt idx="7066" formatCode="General">
                  <c:v>7.0659999999999998</c:v>
                </c:pt>
                <c:pt idx="7067" formatCode="General">
                  <c:v>7.0670000000000002</c:v>
                </c:pt>
                <c:pt idx="7068" formatCode="General">
                  <c:v>7.0679999999999996</c:v>
                </c:pt>
                <c:pt idx="7069" formatCode="General">
                  <c:v>7.069</c:v>
                </c:pt>
                <c:pt idx="7070" formatCode="General">
                  <c:v>7.07</c:v>
                </c:pt>
                <c:pt idx="7071" formatCode="General">
                  <c:v>7.0709999999999997</c:v>
                </c:pt>
                <c:pt idx="7072" formatCode="General">
                  <c:v>7.0720000000000001</c:v>
                </c:pt>
                <c:pt idx="7073" formatCode="General">
                  <c:v>7.0730000000000004</c:v>
                </c:pt>
                <c:pt idx="7074" formatCode="General">
                  <c:v>7.0739999999999998</c:v>
                </c:pt>
                <c:pt idx="7075" formatCode="General">
                  <c:v>7.0750000000000002</c:v>
                </c:pt>
                <c:pt idx="7076" formatCode="General">
                  <c:v>7.0759999999999996</c:v>
                </c:pt>
                <c:pt idx="7077" formatCode="General">
                  <c:v>7.077</c:v>
                </c:pt>
                <c:pt idx="7078" formatCode="General">
                  <c:v>7.0780000000000003</c:v>
                </c:pt>
                <c:pt idx="7079" formatCode="General">
                  <c:v>7.0789999999999997</c:v>
                </c:pt>
                <c:pt idx="7080" formatCode="General">
                  <c:v>7.08</c:v>
                </c:pt>
                <c:pt idx="7081" formatCode="General">
                  <c:v>7.0810000000000004</c:v>
                </c:pt>
                <c:pt idx="7082" formatCode="General">
                  <c:v>7.0819999999999999</c:v>
                </c:pt>
                <c:pt idx="7083" formatCode="General">
                  <c:v>7.0830000000000002</c:v>
                </c:pt>
                <c:pt idx="7084" formatCode="General">
                  <c:v>7.0839999999999996</c:v>
                </c:pt>
                <c:pt idx="7085" formatCode="General">
                  <c:v>7.085</c:v>
                </c:pt>
                <c:pt idx="7086" formatCode="General">
                  <c:v>7.0860000000000003</c:v>
                </c:pt>
                <c:pt idx="7087" formatCode="General">
                  <c:v>7.0869999999999997</c:v>
                </c:pt>
                <c:pt idx="7088" formatCode="General">
                  <c:v>7.0880000000000001</c:v>
                </c:pt>
                <c:pt idx="7089" formatCode="General">
                  <c:v>7.0890000000000004</c:v>
                </c:pt>
                <c:pt idx="7090" formatCode="General">
                  <c:v>7.09</c:v>
                </c:pt>
                <c:pt idx="7091" formatCode="General">
                  <c:v>7.0910000000000002</c:v>
                </c:pt>
                <c:pt idx="7092" formatCode="General">
                  <c:v>7.0919999999999996</c:v>
                </c:pt>
                <c:pt idx="7093" formatCode="General">
                  <c:v>7.093</c:v>
                </c:pt>
                <c:pt idx="7094" formatCode="General">
                  <c:v>7.0940000000000003</c:v>
                </c:pt>
                <c:pt idx="7095" formatCode="General">
                  <c:v>7.0949999999999998</c:v>
                </c:pt>
                <c:pt idx="7096" formatCode="General">
                  <c:v>7.0960000000000001</c:v>
                </c:pt>
                <c:pt idx="7097" formatCode="General">
                  <c:v>7.0970000000000004</c:v>
                </c:pt>
                <c:pt idx="7098" formatCode="General">
                  <c:v>7.0979999999999999</c:v>
                </c:pt>
                <c:pt idx="7099" formatCode="General">
                  <c:v>7.0990000000000002</c:v>
                </c:pt>
                <c:pt idx="7100" formatCode="General">
                  <c:v>7.1</c:v>
                </c:pt>
                <c:pt idx="7101" formatCode="General">
                  <c:v>7.101</c:v>
                </c:pt>
                <c:pt idx="7102" formatCode="General">
                  <c:v>7.1020000000000003</c:v>
                </c:pt>
                <c:pt idx="7103" formatCode="General">
                  <c:v>7.1029999999999998</c:v>
                </c:pt>
                <c:pt idx="7104" formatCode="General">
                  <c:v>7.1040000000000001</c:v>
                </c:pt>
                <c:pt idx="7105" formatCode="General">
                  <c:v>7.1050000000000004</c:v>
                </c:pt>
                <c:pt idx="7106" formatCode="General">
                  <c:v>7.1059999999999999</c:v>
                </c:pt>
                <c:pt idx="7107" formatCode="General">
                  <c:v>7.1070000000000002</c:v>
                </c:pt>
                <c:pt idx="7108" formatCode="General">
                  <c:v>7.1079999999999997</c:v>
                </c:pt>
                <c:pt idx="7109" formatCode="General">
                  <c:v>7.109</c:v>
                </c:pt>
                <c:pt idx="7110" formatCode="General">
                  <c:v>7.11</c:v>
                </c:pt>
                <c:pt idx="7111" formatCode="General">
                  <c:v>7.1109999999999998</c:v>
                </c:pt>
                <c:pt idx="7112" formatCode="General">
                  <c:v>7.1120000000000001</c:v>
                </c:pt>
                <c:pt idx="7113" formatCode="General">
                  <c:v>7.1130000000000004</c:v>
                </c:pt>
                <c:pt idx="7114" formatCode="General">
                  <c:v>7.1139999999999999</c:v>
                </c:pt>
                <c:pt idx="7115" formatCode="General">
                  <c:v>7.1150000000000002</c:v>
                </c:pt>
                <c:pt idx="7116" formatCode="General">
                  <c:v>7.1159999999999997</c:v>
                </c:pt>
                <c:pt idx="7117" formatCode="General">
                  <c:v>7.117</c:v>
                </c:pt>
                <c:pt idx="7118" formatCode="General">
                  <c:v>7.1180000000000003</c:v>
                </c:pt>
                <c:pt idx="7119" formatCode="General">
                  <c:v>7.1189999999999998</c:v>
                </c:pt>
                <c:pt idx="7120" formatCode="General">
                  <c:v>7.12</c:v>
                </c:pt>
                <c:pt idx="7121" formatCode="General">
                  <c:v>7.1210000000000004</c:v>
                </c:pt>
                <c:pt idx="7122" formatCode="General">
                  <c:v>7.1219999999999999</c:v>
                </c:pt>
                <c:pt idx="7123" formatCode="General">
                  <c:v>7.1230000000000002</c:v>
                </c:pt>
                <c:pt idx="7124" formatCode="General">
                  <c:v>7.1239999999999997</c:v>
                </c:pt>
                <c:pt idx="7125" formatCode="General">
                  <c:v>7.125</c:v>
                </c:pt>
                <c:pt idx="7126" formatCode="General">
                  <c:v>7.1260000000000003</c:v>
                </c:pt>
                <c:pt idx="7127" formatCode="General">
                  <c:v>7.1269999999999998</c:v>
                </c:pt>
                <c:pt idx="7128" formatCode="General">
                  <c:v>7.1280000000000001</c:v>
                </c:pt>
                <c:pt idx="7129" formatCode="General">
                  <c:v>7.1289999999999996</c:v>
                </c:pt>
                <c:pt idx="7130" formatCode="General">
                  <c:v>7.13</c:v>
                </c:pt>
                <c:pt idx="7131" formatCode="General">
                  <c:v>7.1310000000000002</c:v>
                </c:pt>
                <c:pt idx="7132" formatCode="General">
                  <c:v>7.1319999999999997</c:v>
                </c:pt>
                <c:pt idx="7133" formatCode="General">
                  <c:v>7.133</c:v>
                </c:pt>
                <c:pt idx="7134" formatCode="General">
                  <c:v>7.1340000000000003</c:v>
                </c:pt>
                <c:pt idx="7135" formatCode="General">
                  <c:v>7.1349999999999998</c:v>
                </c:pt>
                <c:pt idx="7136" formatCode="General">
                  <c:v>7.1360000000000001</c:v>
                </c:pt>
                <c:pt idx="7137" formatCode="General">
                  <c:v>7.1369999999999996</c:v>
                </c:pt>
                <c:pt idx="7138" formatCode="General">
                  <c:v>7.1379999999999999</c:v>
                </c:pt>
                <c:pt idx="7139" formatCode="General">
                  <c:v>7.1390000000000002</c:v>
                </c:pt>
                <c:pt idx="7140" formatCode="General">
                  <c:v>7.14</c:v>
                </c:pt>
                <c:pt idx="7141" formatCode="General">
                  <c:v>7.141</c:v>
                </c:pt>
                <c:pt idx="7142" formatCode="General">
                  <c:v>7.1420000000000003</c:v>
                </c:pt>
                <c:pt idx="7143" formatCode="General">
                  <c:v>7.1429999999999998</c:v>
                </c:pt>
                <c:pt idx="7144" formatCode="General">
                  <c:v>7.1440000000000001</c:v>
                </c:pt>
                <c:pt idx="7145" formatCode="General">
                  <c:v>7.1449999999999996</c:v>
                </c:pt>
                <c:pt idx="7146" formatCode="General">
                  <c:v>7.1459999999999999</c:v>
                </c:pt>
                <c:pt idx="7147" formatCode="General">
                  <c:v>7.1470000000000002</c:v>
                </c:pt>
                <c:pt idx="7148" formatCode="General">
                  <c:v>7.1479999999999997</c:v>
                </c:pt>
                <c:pt idx="7149" formatCode="General">
                  <c:v>7.149</c:v>
                </c:pt>
                <c:pt idx="7150" formatCode="General">
                  <c:v>7.15</c:v>
                </c:pt>
                <c:pt idx="7151" formatCode="General">
                  <c:v>7.1509999999999998</c:v>
                </c:pt>
                <c:pt idx="7152" formatCode="General">
                  <c:v>7.1520000000000001</c:v>
                </c:pt>
                <c:pt idx="7153" formatCode="General">
                  <c:v>7.1529999999999996</c:v>
                </c:pt>
                <c:pt idx="7154" formatCode="General">
                  <c:v>7.1539999999999999</c:v>
                </c:pt>
                <c:pt idx="7155" formatCode="General">
                  <c:v>7.1550000000000002</c:v>
                </c:pt>
                <c:pt idx="7156" formatCode="General">
                  <c:v>7.1559999999999997</c:v>
                </c:pt>
                <c:pt idx="7157" formatCode="General">
                  <c:v>7.157</c:v>
                </c:pt>
                <c:pt idx="7158" formatCode="General">
                  <c:v>7.1580000000000004</c:v>
                </c:pt>
                <c:pt idx="7159" formatCode="General">
                  <c:v>7.1589999999999998</c:v>
                </c:pt>
                <c:pt idx="7160" formatCode="General">
                  <c:v>7.16</c:v>
                </c:pt>
                <c:pt idx="7161" formatCode="General">
                  <c:v>7.1609999999999996</c:v>
                </c:pt>
                <c:pt idx="7162" formatCode="General">
                  <c:v>7.1619999999999999</c:v>
                </c:pt>
                <c:pt idx="7163" formatCode="General">
                  <c:v>7.1630000000000003</c:v>
                </c:pt>
                <c:pt idx="7164" formatCode="General">
                  <c:v>7.1639999999999997</c:v>
                </c:pt>
                <c:pt idx="7165" formatCode="General">
                  <c:v>7.165</c:v>
                </c:pt>
                <c:pt idx="7166" formatCode="General">
                  <c:v>7.1660000000000004</c:v>
                </c:pt>
                <c:pt idx="7167" formatCode="General">
                  <c:v>7.1669999999999998</c:v>
                </c:pt>
                <c:pt idx="7168" formatCode="General">
                  <c:v>7.1680000000000001</c:v>
                </c:pt>
                <c:pt idx="7169" formatCode="General">
                  <c:v>7.1689999999999996</c:v>
                </c:pt>
                <c:pt idx="7170" formatCode="General">
                  <c:v>7.17</c:v>
                </c:pt>
                <c:pt idx="7171" formatCode="General">
                  <c:v>7.1710000000000003</c:v>
                </c:pt>
                <c:pt idx="7172" formatCode="General">
                  <c:v>7.1719999999999997</c:v>
                </c:pt>
                <c:pt idx="7173" formatCode="General">
                  <c:v>7.173</c:v>
                </c:pt>
                <c:pt idx="7174" formatCode="General">
                  <c:v>7.1740000000000004</c:v>
                </c:pt>
                <c:pt idx="7175" formatCode="General">
                  <c:v>7.1749999999999998</c:v>
                </c:pt>
                <c:pt idx="7176" formatCode="General">
                  <c:v>7.1760000000000002</c:v>
                </c:pt>
                <c:pt idx="7177" formatCode="General">
                  <c:v>7.1769999999999996</c:v>
                </c:pt>
                <c:pt idx="7178" formatCode="General">
                  <c:v>7.1779999999999999</c:v>
                </c:pt>
                <c:pt idx="7179" formatCode="General">
                  <c:v>7.1790000000000003</c:v>
                </c:pt>
                <c:pt idx="7180" formatCode="General">
                  <c:v>7.18</c:v>
                </c:pt>
                <c:pt idx="7181" formatCode="General">
                  <c:v>7.181</c:v>
                </c:pt>
                <c:pt idx="7182" formatCode="General">
                  <c:v>7.1820000000000004</c:v>
                </c:pt>
                <c:pt idx="7183" formatCode="General">
                  <c:v>7.1829999999999998</c:v>
                </c:pt>
                <c:pt idx="7184" formatCode="General">
                  <c:v>7.1840000000000002</c:v>
                </c:pt>
                <c:pt idx="7185" formatCode="General">
                  <c:v>7.1849999999999996</c:v>
                </c:pt>
                <c:pt idx="7186" formatCode="General">
                  <c:v>7.1859999999999999</c:v>
                </c:pt>
                <c:pt idx="7187" formatCode="General">
                  <c:v>7.1870000000000003</c:v>
                </c:pt>
                <c:pt idx="7188" formatCode="General">
                  <c:v>7.1879999999999997</c:v>
                </c:pt>
                <c:pt idx="7189" formatCode="General">
                  <c:v>7.1890000000000001</c:v>
                </c:pt>
                <c:pt idx="7190" formatCode="General">
                  <c:v>7.19</c:v>
                </c:pt>
                <c:pt idx="7191" formatCode="General">
                  <c:v>7.1909999999999998</c:v>
                </c:pt>
                <c:pt idx="7192" formatCode="General">
                  <c:v>7.1920000000000002</c:v>
                </c:pt>
                <c:pt idx="7193" formatCode="General">
                  <c:v>7.1929999999999996</c:v>
                </c:pt>
                <c:pt idx="7194" formatCode="General">
                  <c:v>7.194</c:v>
                </c:pt>
                <c:pt idx="7195" formatCode="General">
                  <c:v>7.1950000000000003</c:v>
                </c:pt>
                <c:pt idx="7196" formatCode="General">
                  <c:v>7.1959999999999997</c:v>
                </c:pt>
                <c:pt idx="7197" formatCode="General">
                  <c:v>7.1970000000000001</c:v>
                </c:pt>
                <c:pt idx="7198" formatCode="General">
                  <c:v>7.1980000000000004</c:v>
                </c:pt>
                <c:pt idx="7199" formatCode="General">
                  <c:v>7.1989999999999998</c:v>
                </c:pt>
                <c:pt idx="7200" formatCode="General">
                  <c:v>7.2</c:v>
                </c:pt>
                <c:pt idx="7201" formatCode="General">
                  <c:v>7.2009999999999996</c:v>
                </c:pt>
                <c:pt idx="7202" formatCode="General">
                  <c:v>7.202</c:v>
                </c:pt>
                <c:pt idx="7203" formatCode="General">
                  <c:v>7.2030000000000003</c:v>
                </c:pt>
                <c:pt idx="7204" formatCode="General">
                  <c:v>7.2039999999999997</c:v>
                </c:pt>
                <c:pt idx="7205" formatCode="General">
                  <c:v>7.2050000000000001</c:v>
                </c:pt>
                <c:pt idx="7206" formatCode="General">
                  <c:v>7.2060000000000004</c:v>
                </c:pt>
                <c:pt idx="7207" formatCode="General">
                  <c:v>7.2069999999999999</c:v>
                </c:pt>
                <c:pt idx="7208" formatCode="General">
                  <c:v>7.2080000000000002</c:v>
                </c:pt>
                <c:pt idx="7209" formatCode="General">
                  <c:v>7.2089999999999996</c:v>
                </c:pt>
                <c:pt idx="7210" formatCode="General">
                  <c:v>7.21</c:v>
                </c:pt>
                <c:pt idx="7211" formatCode="General">
                  <c:v>7.2110000000000003</c:v>
                </c:pt>
                <c:pt idx="7212" formatCode="General">
                  <c:v>7.2119999999999997</c:v>
                </c:pt>
                <c:pt idx="7213" formatCode="General">
                  <c:v>7.2130000000000001</c:v>
                </c:pt>
                <c:pt idx="7214" formatCode="General">
                  <c:v>7.2140000000000004</c:v>
                </c:pt>
                <c:pt idx="7215" formatCode="General">
                  <c:v>7.2149999999999999</c:v>
                </c:pt>
                <c:pt idx="7216" formatCode="General">
                  <c:v>7.2160000000000002</c:v>
                </c:pt>
                <c:pt idx="7217" formatCode="General">
                  <c:v>7.2169999999999996</c:v>
                </c:pt>
                <c:pt idx="7218" formatCode="General">
                  <c:v>7.218</c:v>
                </c:pt>
                <c:pt idx="7219" formatCode="General">
                  <c:v>7.2190000000000003</c:v>
                </c:pt>
                <c:pt idx="7220" formatCode="General">
                  <c:v>7.22</c:v>
                </c:pt>
                <c:pt idx="7221" formatCode="General">
                  <c:v>7.2210000000000001</c:v>
                </c:pt>
                <c:pt idx="7222" formatCode="General">
                  <c:v>7.2220000000000004</c:v>
                </c:pt>
                <c:pt idx="7223" formatCode="General">
                  <c:v>7.2229999999999999</c:v>
                </c:pt>
                <c:pt idx="7224" formatCode="General">
                  <c:v>7.2240000000000002</c:v>
                </c:pt>
                <c:pt idx="7225" formatCode="General">
                  <c:v>7.2249999999999996</c:v>
                </c:pt>
                <c:pt idx="7226" formatCode="General">
                  <c:v>7.226</c:v>
                </c:pt>
                <c:pt idx="7227" formatCode="General">
                  <c:v>7.2270000000000003</c:v>
                </c:pt>
                <c:pt idx="7228" formatCode="General">
                  <c:v>7.2279999999999998</c:v>
                </c:pt>
                <c:pt idx="7229" formatCode="General">
                  <c:v>7.2290000000000001</c:v>
                </c:pt>
                <c:pt idx="7230" formatCode="General">
                  <c:v>7.23</c:v>
                </c:pt>
                <c:pt idx="7231" formatCode="General">
                  <c:v>7.2309999999999999</c:v>
                </c:pt>
                <c:pt idx="7232" formatCode="General">
                  <c:v>7.2320000000000002</c:v>
                </c:pt>
                <c:pt idx="7233" formatCode="General">
                  <c:v>7.2329999999999997</c:v>
                </c:pt>
                <c:pt idx="7234" formatCode="General">
                  <c:v>7.234</c:v>
                </c:pt>
                <c:pt idx="7235" formatCode="General">
                  <c:v>7.2350000000000003</c:v>
                </c:pt>
                <c:pt idx="7236" formatCode="General">
                  <c:v>7.2359999999999998</c:v>
                </c:pt>
                <c:pt idx="7237" formatCode="General">
                  <c:v>7.2370000000000001</c:v>
                </c:pt>
                <c:pt idx="7238" formatCode="General">
                  <c:v>7.2380000000000004</c:v>
                </c:pt>
                <c:pt idx="7239" formatCode="General">
                  <c:v>7.2389999999999999</c:v>
                </c:pt>
                <c:pt idx="7240" formatCode="General">
                  <c:v>7.24</c:v>
                </c:pt>
                <c:pt idx="7241" formatCode="General">
                  <c:v>7.2409999999999997</c:v>
                </c:pt>
                <c:pt idx="7242" formatCode="General">
                  <c:v>7.242</c:v>
                </c:pt>
                <c:pt idx="7243" formatCode="General">
                  <c:v>7.2430000000000003</c:v>
                </c:pt>
                <c:pt idx="7244" formatCode="General">
                  <c:v>7.2439999999999998</c:v>
                </c:pt>
                <c:pt idx="7245" formatCode="General">
                  <c:v>7.2450000000000001</c:v>
                </c:pt>
                <c:pt idx="7246" formatCode="General">
                  <c:v>7.2460000000000004</c:v>
                </c:pt>
                <c:pt idx="7247" formatCode="General">
                  <c:v>7.2469999999999999</c:v>
                </c:pt>
                <c:pt idx="7248" formatCode="General">
                  <c:v>7.2480000000000002</c:v>
                </c:pt>
                <c:pt idx="7249" formatCode="General">
                  <c:v>7.2489999999999997</c:v>
                </c:pt>
                <c:pt idx="7250" formatCode="General">
                  <c:v>7.25</c:v>
                </c:pt>
                <c:pt idx="7251" formatCode="General">
                  <c:v>7.2510000000000003</c:v>
                </c:pt>
                <c:pt idx="7252" formatCode="General">
                  <c:v>7.2519999999999998</c:v>
                </c:pt>
                <c:pt idx="7253" formatCode="General">
                  <c:v>7.2530000000000001</c:v>
                </c:pt>
                <c:pt idx="7254" formatCode="General">
                  <c:v>7.2539999999999996</c:v>
                </c:pt>
                <c:pt idx="7255" formatCode="General">
                  <c:v>7.2549999999999999</c:v>
                </c:pt>
                <c:pt idx="7256" formatCode="General">
                  <c:v>7.2560000000000002</c:v>
                </c:pt>
                <c:pt idx="7257" formatCode="General">
                  <c:v>7.2569999999999997</c:v>
                </c:pt>
                <c:pt idx="7258" formatCode="General">
                  <c:v>7.258</c:v>
                </c:pt>
                <c:pt idx="7259" formatCode="General">
                  <c:v>7.2590000000000003</c:v>
                </c:pt>
                <c:pt idx="7260" formatCode="General">
                  <c:v>7.26</c:v>
                </c:pt>
                <c:pt idx="7261" formatCode="General">
                  <c:v>7.2610000000000001</c:v>
                </c:pt>
                <c:pt idx="7262" formatCode="General">
                  <c:v>7.2619999999999996</c:v>
                </c:pt>
                <c:pt idx="7263" formatCode="General">
                  <c:v>7.2629999999999999</c:v>
                </c:pt>
                <c:pt idx="7264" formatCode="General">
                  <c:v>7.2640000000000002</c:v>
                </c:pt>
                <c:pt idx="7265" formatCode="General">
                  <c:v>7.2649999999999997</c:v>
                </c:pt>
                <c:pt idx="7266" formatCode="General">
                  <c:v>7.266</c:v>
                </c:pt>
                <c:pt idx="7267" formatCode="General">
                  <c:v>7.2670000000000003</c:v>
                </c:pt>
                <c:pt idx="7268" formatCode="General">
                  <c:v>7.2679999999999998</c:v>
                </c:pt>
                <c:pt idx="7269" formatCode="General">
                  <c:v>7.2690000000000001</c:v>
                </c:pt>
                <c:pt idx="7270" formatCode="General">
                  <c:v>7.27</c:v>
                </c:pt>
                <c:pt idx="7271" formatCode="General">
                  <c:v>7.2709999999999999</c:v>
                </c:pt>
                <c:pt idx="7272" formatCode="General">
                  <c:v>7.2720000000000002</c:v>
                </c:pt>
                <c:pt idx="7273" formatCode="General">
                  <c:v>7.2729999999999997</c:v>
                </c:pt>
                <c:pt idx="7274" formatCode="General">
                  <c:v>7.274</c:v>
                </c:pt>
                <c:pt idx="7275" formatCode="General">
                  <c:v>7.2750000000000004</c:v>
                </c:pt>
                <c:pt idx="7276" formatCode="General">
                  <c:v>7.2759999999999998</c:v>
                </c:pt>
                <c:pt idx="7277" formatCode="General">
                  <c:v>7.2770000000000001</c:v>
                </c:pt>
                <c:pt idx="7278" formatCode="General">
                  <c:v>7.2779999999999996</c:v>
                </c:pt>
                <c:pt idx="7279" formatCode="General">
                  <c:v>7.2789999999999999</c:v>
                </c:pt>
                <c:pt idx="7280" formatCode="General">
                  <c:v>7.28</c:v>
                </c:pt>
                <c:pt idx="7281" formatCode="General">
                  <c:v>7.2809999999999997</c:v>
                </c:pt>
                <c:pt idx="7282" formatCode="General">
                  <c:v>7.282</c:v>
                </c:pt>
                <c:pt idx="7283" formatCode="General">
                  <c:v>7.2830000000000004</c:v>
                </c:pt>
                <c:pt idx="7284" formatCode="General">
                  <c:v>7.2839999999999998</c:v>
                </c:pt>
                <c:pt idx="7285" formatCode="General">
                  <c:v>7.2850000000000001</c:v>
                </c:pt>
                <c:pt idx="7286" formatCode="General">
                  <c:v>7.2859999999999996</c:v>
                </c:pt>
                <c:pt idx="7287" formatCode="General">
                  <c:v>7.2869999999999999</c:v>
                </c:pt>
                <c:pt idx="7288" formatCode="General">
                  <c:v>7.2880000000000003</c:v>
                </c:pt>
                <c:pt idx="7289" formatCode="General">
                  <c:v>7.2889999999999997</c:v>
                </c:pt>
                <c:pt idx="7290" formatCode="General">
                  <c:v>7.29</c:v>
                </c:pt>
                <c:pt idx="7291" formatCode="General">
                  <c:v>7.2910000000000004</c:v>
                </c:pt>
                <c:pt idx="7292" formatCode="General">
                  <c:v>7.2919999999999998</c:v>
                </c:pt>
                <c:pt idx="7293" formatCode="General">
                  <c:v>7.2930000000000001</c:v>
                </c:pt>
                <c:pt idx="7294" formatCode="General">
                  <c:v>7.2939999999999996</c:v>
                </c:pt>
                <c:pt idx="7295" formatCode="General">
                  <c:v>7.2949999999999999</c:v>
                </c:pt>
                <c:pt idx="7296" formatCode="General">
                  <c:v>7.2960000000000003</c:v>
                </c:pt>
                <c:pt idx="7297" formatCode="General">
                  <c:v>7.2969999999999997</c:v>
                </c:pt>
                <c:pt idx="7298" formatCode="General">
                  <c:v>7.298</c:v>
                </c:pt>
                <c:pt idx="7299" formatCode="General">
                  <c:v>7.2990000000000004</c:v>
                </c:pt>
                <c:pt idx="7300" formatCode="General">
                  <c:v>7.3</c:v>
                </c:pt>
                <c:pt idx="7301" formatCode="General">
                  <c:v>7.3010000000000002</c:v>
                </c:pt>
                <c:pt idx="7302" formatCode="General">
                  <c:v>7.3019999999999996</c:v>
                </c:pt>
                <c:pt idx="7303" formatCode="General">
                  <c:v>7.3029999999999999</c:v>
                </c:pt>
                <c:pt idx="7304" formatCode="General">
                  <c:v>7.3040000000000003</c:v>
                </c:pt>
                <c:pt idx="7305" formatCode="General">
                  <c:v>7.3049999999999997</c:v>
                </c:pt>
                <c:pt idx="7306" formatCode="General">
                  <c:v>7.306</c:v>
                </c:pt>
                <c:pt idx="7307" formatCode="General">
                  <c:v>7.3070000000000004</c:v>
                </c:pt>
                <c:pt idx="7308" formatCode="General">
                  <c:v>7.3079999999999998</c:v>
                </c:pt>
                <c:pt idx="7309" formatCode="General">
                  <c:v>7.3090000000000002</c:v>
                </c:pt>
                <c:pt idx="7310" formatCode="General">
                  <c:v>7.31</c:v>
                </c:pt>
                <c:pt idx="7311" formatCode="General">
                  <c:v>7.3109999999999999</c:v>
                </c:pt>
                <c:pt idx="7312" formatCode="General">
                  <c:v>7.3120000000000003</c:v>
                </c:pt>
                <c:pt idx="7313" formatCode="General">
                  <c:v>7.3129999999999997</c:v>
                </c:pt>
                <c:pt idx="7314" formatCode="General">
                  <c:v>7.3140000000000001</c:v>
                </c:pt>
                <c:pt idx="7315" formatCode="General">
                  <c:v>7.3150000000000004</c:v>
                </c:pt>
                <c:pt idx="7316" formatCode="General">
                  <c:v>7.3159999999999998</c:v>
                </c:pt>
                <c:pt idx="7317" formatCode="General">
                  <c:v>7.3170000000000002</c:v>
                </c:pt>
                <c:pt idx="7318" formatCode="General">
                  <c:v>7.3179999999999996</c:v>
                </c:pt>
                <c:pt idx="7319" formatCode="General">
                  <c:v>7.319</c:v>
                </c:pt>
                <c:pt idx="7320" formatCode="General">
                  <c:v>7.32</c:v>
                </c:pt>
                <c:pt idx="7321" formatCode="General">
                  <c:v>7.3209999999999997</c:v>
                </c:pt>
                <c:pt idx="7322" formatCode="General">
                  <c:v>7.3220000000000001</c:v>
                </c:pt>
                <c:pt idx="7323" formatCode="General">
                  <c:v>7.3230000000000004</c:v>
                </c:pt>
                <c:pt idx="7324" formatCode="General">
                  <c:v>7.3239999999999998</c:v>
                </c:pt>
                <c:pt idx="7325" formatCode="General">
                  <c:v>7.3250000000000002</c:v>
                </c:pt>
                <c:pt idx="7326" formatCode="General">
                  <c:v>7.3259999999999996</c:v>
                </c:pt>
                <c:pt idx="7327" formatCode="General">
                  <c:v>7.327</c:v>
                </c:pt>
                <c:pt idx="7328" formatCode="General">
                  <c:v>7.3280000000000003</c:v>
                </c:pt>
                <c:pt idx="7329" formatCode="General">
                  <c:v>7.3289999999999997</c:v>
                </c:pt>
                <c:pt idx="7330" formatCode="General">
                  <c:v>7.33</c:v>
                </c:pt>
                <c:pt idx="7331" formatCode="General">
                  <c:v>7.3310000000000004</c:v>
                </c:pt>
                <c:pt idx="7332" formatCode="General">
                  <c:v>7.3319999999999999</c:v>
                </c:pt>
                <c:pt idx="7333" formatCode="General">
                  <c:v>7.3330000000000002</c:v>
                </c:pt>
                <c:pt idx="7334" formatCode="General">
                  <c:v>7.3339999999999996</c:v>
                </c:pt>
                <c:pt idx="7335" formatCode="General">
                  <c:v>7.335</c:v>
                </c:pt>
                <c:pt idx="7336" formatCode="General">
                  <c:v>7.3360000000000003</c:v>
                </c:pt>
                <c:pt idx="7337" formatCode="General">
                  <c:v>7.3369999999999997</c:v>
                </c:pt>
                <c:pt idx="7338" formatCode="General">
                  <c:v>7.3380000000000001</c:v>
                </c:pt>
                <c:pt idx="7339" formatCode="General">
                  <c:v>7.3390000000000004</c:v>
                </c:pt>
                <c:pt idx="7340" formatCode="General">
                  <c:v>7.34</c:v>
                </c:pt>
                <c:pt idx="7341" formatCode="General">
                  <c:v>7.3410000000000002</c:v>
                </c:pt>
                <c:pt idx="7342" formatCode="General">
                  <c:v>7.3419999999999996</c:v>
                </c:pt>
                <c:pt idx="7343" formatCode="General">
                  <c:v>7.343</c:v>
                </c:pt>
                <c:pt idx="7344" formatCode="General">
                  <c:v>7.3440000000000003</c:v>
                </c:pt>
                <c:pt idx="7345" formatCode="General">
                  <c:v>7.3449999999999998</c:v>
                </c:pt>
                <c:pt idx="7346" formatCode="General">
                  <c:v>7.3460000000000001</c:v>
                </c:pt>
                <c:pt idx="7347" formatCode="General">
                  <c:v>7.3470000000000004</c:v>
                </c:pt>
                <c:pt idx="7348" formatCode="General">
                  <c:v>7.3479999999999999</c:v>
                </c:pt>
                <c:pt idx="7349" formatCode="General">
                  <c:v>7.3490000000000002</c:v>
                </c:pt>
                <c:pt idx="7350" formatCode="General">
                  <c:v>7.35</c:v>
                </c:pt>
                <c:pt idx="7351" formatCode="General">
                  <c:v>7.351</c:v>
                </c:pt>
                <c:pt idx="7352" formatCode="General">
                  <c:v>7.3520000000000003</c:v>
                </c:pt>
                <c:pt idx="7353" formatCode="General">
                  <c:v>7.3529999999999998</c:v>
                </c:pt>
                <c:pt idx="7354" formatCode="General">
                  <c:v>7.3540000000000001</c:v>
                </c:pt>
                <c:pt idx="7355" formatCode="General">
                  <c:v>7.3550000000000004</c:v>
                </c:pt>
                <c:pt idx="7356" formatCode="General">
                  <c:v>7.3559999999999999</c:v>
                </c:pt>
                <c:pt idx="7357" formatCode="General">
                  <c:v>7.3570000000000002</c:v>
                </c:pt>
                <c:pt idx="7358" formatCode="General">
                  <c:v>7.3579999999999997</c:v>
                </c:pt>
                <c:pt idx="7359" formatCode="General">
                  <c:v>7.359</c:v>
                </c:pt>
                <c:pt idx="7360" formatCode="General">
                  <c:v>7.36</c:v>
                </c:pt>
                <c:pt idx="7361" formatCode="General">
                  <c:v>7.3609999999999998</c:v>
                </c:pt>
                <c:pt idx="7362" formatCode="General">
                  <c:v>7.3620000000000001</c:v>
                </c:pt>
                <c:pt idx="7363" formatCode="General">
                  <c:v>7.3630000000000004</c:v>
                </c:pt>
                <c:pt idx="7364" formatCode="General">
                  <c:v>7.3639999999999999</c:v>
                </c:pt>
                <c:pt idx="7365" formatCode="General">
                  <c:v>7.3650000000000002</c:v>
                </c:pt>
                <c:pt idx="7366" formatCode="General">
                  <c:v>7.3659999999999997</c:v>
                </c:pt>
                <c:pt idx="7367" formatCode="General">
                  <c:v>7.367</c:v>
                </c:pt>
                <c:pt idx="7368" formatCode="General">
                  <c:v>7.3680000000000003</c:v>
                </c:pt>
                <c:pt idx="7369" formatCode="General">
                  <c:v>7.3689999999999998</c:v>
                </c:pt>
                <c:pt idx="7370" formatCode="General">
                  <c:v>7.37</c:v>
                </c:pt>
                <c:pt idx="7371" formatCode="General">
                  <c:v>7.3710000000000004</c:v>
                </c:pt>
                <c:pt idx="7372" formatCode="General">
                  <c:v>7.3719999999999999</c:v>
                </c:pt>
                <c:pt idx="7373" formatCode="General">
                  <c:v>7.3730000000000002</c:v>
                </c:pt>
                <c:pt idx="7374" formatCode="General">
                  <c:v>7.3739999999999997</c:v>
                </c:pt>
                <c:pt idx="7375" formatCode="General">
                  <c:v>7.375</c:v>
                </c:pt>
                <c:pt idx="7376" formatCode="General">
                  <c:v>7.3760000000000003</c:v>
                </c:pt>
                <c:pt idx="7377" formatCode="General">
                  <c:v>7.3769999999999998</c:v>
                </c:pt>
                <c:pt idx="7378" formatCode="General">
                  <c:v>7.3780000000000001</c:v>
                </c:pt>
                <c:pt idx="7379" formatCode="General">
                  <c:v>7.3789999999999996</c:v>
                </c:pt>
                <c:pt idx="7380" formatCode="General">
                  <c:v>7.38</c:v>
                </c:pt>
                <c:pt idx="7381" formatCode="General">
                  <c:v>7.3810000000000002</c:v>
                </c:pt>
                <c:pt idx="7382" formatCode="General">
                  <c:v>7.3819999999999997</c:v>
                </c:pt>
                <c:pt idx="7383" formatCode="General">
                  <c:v>7.383</c:v>
                </c:pt>
                <c:pt idx="7384" formatCode="General">
                  <c:v>7.3840000000000003</c:v>
                </c:pt>
                <c:pt idx="7385" formatCode="General">
                  <c:v>7.3849999999999998</c:v>
                </c:pt>
                <c:pt idx="7386" formatCode="General">
                  <c:v>7.3860000000000001</c:v>
                </c:pt>
                <c:pt idx="7387" formatCode="General">
                  <c:v>7.3869999999999996</c:v>
                </c:pt>
                <c:pt idx="7388" formatCode="General">
                  <c:v>7.3879999999999999</c:v>
                </c:pt>
                <c:pt idx="7389" formatCode="General">
                  <c:v>7.3890000000000002</c:v>
                </c:pt>
                <c:pt idx="7390" formatCode="General">
                  <c:v>7.39</c:v>
                </c:pt>
                <c:pt idx="7391" formatCode="General">
                  <c:v>7.391</c:v>
                </c:pt>
                <c:pt idx="7392" formatCode="General">
                  <c:v>7.3920000000000003</c:v>
                </c:pt>
                <c:pt idx="7393" formatCode="General">
                  <c:v>7.3929999999999998</c:v>
                </c:pt>
                <c:pt idx="7394" formatCode="General">
                  <c:v>7.3940000000000001</c:v>
                </c:pt>
                <c:pt idx="7395" formatCode="General">
                  <c:v>7.3949999999999996</c:v>
                </c:pt>
                <c:pt idx="7396" formatCode="General">
                  <c:v>7.3959999999999999</c:v>
                </c:pt>
                <c:pt idx="7397" formatCode="General">
                  <c:v>7.3970000000000002</c:v>
                </c:pt>
                <c:pt idx="7398" formatCode="General">
                  <c:v>7.3979999999999997</c:v>
                </c:pt>
                <c:pt idx="7399" formatCode="General">
                  <c:v>7.399</c:v>
                </c:pt>
                <c:pt idx="7400" formatCode="General">
                  <c:v>7.4</c:v>
                </c:pt>
                <c:pt idx="7401" formatCode="General">
                  <c:v>7.4009999999999998</c:v>
                </c:pt>
                <c:pt idx="7402" formatCode="General">
                  <c:v>7.4020000000000001</c:v>
                </c:pt>
                <c:pt idx="7403" formatCode="General">
                  <c:v>7.4029999999999996</c:v>
                </c:pt>
                <c:pt idx="7404" formatCode="General">
                  <c:v>7.4039999999999999</c:v>
                </c:pt>
                <c:pt idx="7405" formatCode="General">
                  <c:v>7.4050000000000002</c:v>
                </c:pt>
                <c:pt idx="7406" formatCode="General">
                  <c:v>7.4059999999999997</c:v>
                </c:pt>
                <c:pt idx="7407" formatCode="General">
                  <c:v>7.407</c:v>
                </c:pt>
                <c:pt idx="7408" formatCode="General">
                  <c:v>7.4080000000000004</c:v>
                </c:pt>
                <c:pt idx="7409" formatCode="General">
                  <c:v>7.4089999999999998</c:v>
                </c:pt>
                <c:pt idx="7410" formatCode="General">
                  <c:v>7.41</c:v>
                </c:pt>
                <c:pt idx="7411" formatCode="General">
                  <c:v>7.4109999999999996</c:v>
                </c:pt>
                <c:pt idx="7412" formatCode="General">
                  <c:v>7.4119999999999999</c:v>
                </c:pt>
                <c:pt idx="7413" formatCode="General">
                  <c:v>7.4130000000000003</c:v>
                </c:pt>
                <c:pt idx="7414" formatCode="General">
                  <c:v>7.4139999999999997</c:v>
                </c:pt>
                <c:pt idx="7415" formatCode="General">
                  <c:v>7.415</c:v>
                </c:pt>
                <c:pt idx="7416" formatCode="General">
                  <c:v>7.4160000000000004</c:v>
                </c:pt>
                <c:pt idx="7417" formatCode="General">
                  <c:v>7.4169999999999998</c:v>
                </c:pt>
                <c:pt idx="7418" formatCode="General">
                  <c:v>7.4180000000000001</c:v>
                </c:pt>
                <c:pt idx="7419" formatCode="General">
                  <c:v>7.4189999999999996</c:v>
                </c:pt>
                <c:pt idx="7420" formatCode="General">
                  <c:v>7.42</c:v>
                </c:pt>
                <c:pt idx="7421" formatCode="General">
                  <c:v>7.4210000000000003</c:v>
                </c:pt>
                <c:pt idx="7422" formatCode="General">
                  <c:v>7.4219999999999997</c:v>
                </c:pt>
                <c:pt idx="7423" formatCode="General">
                  <c:v>7.423</c:v>
                </c:pt>
                <c:pt idx="7424" formatCode="General">
                  <c:v>7.4240000000000004</c:v>
                </c:pt>
                <c:pt idx="7425" formatCode="General">
                  <c:v>7.4249999999999998</c:v>
                </c:pt>
                <c:pt idx="7426" formatCode="General">
                  <c:v>7.4260000000000002</c:v>
                </c:pt>
                <c:pt idx="7427" formatCode="General">
                  <c:v>7.4269999999999996</c:v>
                </c:pt>
                <c:pt idx="7428" formatCode="General">
                  <c:v>7.4279999999999999</c:v>
                </c:pt>
                <c:pt idx="7429" formatCode="General">
                  <c:v>7.4290000000000003</c:v>
                </c:pt>
                <c:pt idx="7430" formatCode="General">
                  <c:v>7.43</c:v>
                </c:pt>
                <c:pt idx="7431" formatCode="General">
                  <c:v>7.431</c:v>
                </c:pt>
                <c:pt idx="7432" formatCode="General">
                  <c:v>7.4320000000000004</c:v>
                </c:pt>
                <c:pt idx="7433" formatCode="General">
                  <c:v>7.4329999999999998</c:v>
                </c:pt>
                <c:pt idx="7434" formatCode="General">
                  <c:v>7.4340000000000002</c:v>
                </c:pt>
                <c:pt idx="7435" formatCode="General">
                  <c:v>7.4349999999999996</c:v>
                </c:pt>
                <c:pt idx="7436" formatCode="General">
                  <c:v>7.4359999999999999</c:v>
                </c:pt>
                <c:pt idx="7437" formatCode="General">
                  <c:v>7.4370000000000003</c:v>
                </c:pt>
                <c:pt idx="7438" formatCode="General">
                  <c:v>7.4379999999999997</c:v>
                </c:pt>
                <c:pt idx="7439" formatCode="General">
                  <c:v>7.4390000000000001</c:v>
                </c:pt>
                <c:pt idx="7440" formatCode="General">
                  <c:v>7.44</c:v>
                </c:pt>
                <c:pt idx="7441" formatCode="General">
                  <c:v>7.4409999999999998</c:v>
                </c:pt>
                <c:pt idx="7442" formatCode="General">
                  <c:v>7.4420000000000002</c:v>
                </c:pt>
                <c:pt idx="7443" formatCode="General">
                  <c:v>7.4429999999999996</c:v>
                </c:pt>
                <c:pt idx="7444" formatCode="General">
                  <c:v>7.444</c:v>
                </c:pt>
                <c:pt idx="7445" formatCode="General">
                  <c:v>7.4450000000000003</c:v>
                </c:pt>
                <c:pt idx="7446" formatCode="General">
                  <c:v>7.4459999999999997</c:v>
                </c:pt>
                <c:pt idx="7447" formatCode="General">
                  <c:v>7.4470000000000001</c:v>
                </c:pt>
                <c:pt idx="7448" formatCode="General">
                  <c:v>7.4480000000000004</c:v>
                </c:pt>
                <c:pt idx="7449" formatCode="General">
                  <c:v>7.4489999999999998</c:v>
                </c:pt>
                <c:pt idx="7450" formatCode="General">
                  <c:v>7.45</c:v>
                </c:pt>
                <c:pt idx="7451" formatCode="General">
                  <c:v>7.4509999999999996</c:v>
                </c:pt>
                <c:pt idx="7452" formatCode="General">
                  <c:v>7.452</c:v>
                </c:pt>
                <c:pt idx="7453" formatCode="General">
                  <c:v>7.4530000000000003</c:v>
                </c:pt>
                <c:pt idx="7454" formatCode="General">
                  <c:v>7.4539999999999997</c:v>
                </c:pt>
                <c:pt idx="7455" formatCode="General">
                  <c:v>7.4550000000000001</c:v>
                </c:pt>
                <c:pt idx="7456" formatCode="General">
                  <c:v>7.4560000000000004</c:v>
                </c:pt>
                <c:pt idx="7457" formatCode="General">
                  <c:v>7.4569999999999999</c:v>
                </c:pt>
                <c:pt idx="7458" formatCode="General">
                  <c:v>7.4580000000000002</c:v>
                </c:pt>
                <c:pt idx="7459" formatCode="General">
                  <c:v>7.4589999999999996</c:v>
                </c:pt>
                <c:pt idx="7460" formatCode="General">
                  <c:v>7.46</c:v>
                </c:pt>
                <c:pt idx="7461" formatCode="General">
                  <c:v>7.4610000000000003</c:v>
                </c:pt>
                <c:pt idx="7462" formatCode="General">
                  <c:v>7.4619999999999997</c:v>
                </c:pt>
                <c:pt idx="7463" formatCode="General">
                  <c:v>7.4630000000000001</c:v>
                </c:pt>
                <c:pt idx="7464" formatCode="General">
                  <c:v>7.4640000000000004</c:v>
                </c:pt>
                <c:pt idx="7465" formatCode="General">
                  <c:v>7.4649999999999999</c:v>
                </c:pt>
                <c:pt idx="7466" formatCode="General">
                  <c:v>7.4660000000000002</c:v>
                </c:pt>
                <c:pt idx="7467" formatCode="General">
                  <c:v>7.4669999999999996</c:v>
                </c:pt>
                <c:pt idx="7468" formatCode="General">
                  <c:v>7.468</c:v>
                </c:pt>
                <c:pt idx="7469" formatCode="General">
                  <c:v>7.4690000000000003</c:v>
                </c:pt>
                <c:pt idx="7470" formatCode="General">
                  <c:v>7.47</c:v>
                </c:pt>
                <c:pt idx="7471" formatCode="General">
                  <c:v>7.4710000000000001</c:v>
                </c:pt>
                <c:pt idx="7472" formatCode="General">
                  <c:v>7.4720000000000004</c:v>
                </c:pt>
                <c:pt idx="7473" formatCode="General">
                  <c:v>7.4729999999999999</c:v>
                </c:pt>
                <c:pt idx="7474" formatCode="General">
                  <c:v>7.4740000000000002</c:v>
                </c:pt>
                <c:pt idx="7475" formatCode="General">
                  <c:v>7.4749999999999996</c:v>
                </c:pt>
                <c:pt idx="7476" formatCode="General">
                  <c:v>7.476</c:v>
                </c:pt>
                <c:pt idx="7477" formatCode="General">
                  <c:v>7.4770000000000003</c:v>
                </c:pt>
                <c:pt idx="7478" formatCode="General">
                  <c:v>7.4779999999999998</c:v>
                </c:pt>
                <c:pt idx="7479" formatCode="General">
                  <c:v>7.4790000000000001</c:v>
                </c:pt>
                <c:pt idx="7480" formatCode="General">
                  <c:v>7.48</c:v>
                </c:pt>
                <c:pt idx="7481" formatCode="General">
                  <c:v>7.4809999999999999</c:v>
                </c:pt>
                <c:pt idx="7482" formatCode="General">
                  <c:v>7.4820000000000002</c:v>
                </c:pt>
                <c:pt idx="7483" formatCode="General">
                  <c:v>7.4829999999999997</c:v>
                </c:pt>
                <c:pt idx="7484" formatCode="General">
                  <c:v>7.484</c:v>
                </c:pt>
                <c:pt idx="7485" formatCode="General">
                  <c:v>7.4850000000000003</c:v>
                </c:pt>
                <c:pt idx="7486" formatCode="General">
                  <c:v>7.4859999999999998</c:v>
                </c:pt>
                <c:pt idx="7487" formatCode="General">
                  <c:v>7.4870000000000001</c:v>
                </c:pt>
                <c:pt idx="7488" formatCode="General">
                  <c:v>7.4880000000000004</c:v>
                </c:pt>
                <c:pt idx="7489" formatCode="General">
                  <c:v>7.4889999999999999</c:v>
                </c:pt>
                <c:pt idx="7490" formatCode="General">
                  <c:v>7.49</c:v>
                </c:pt>
                <c:pt idx="7491" formatCode="General">
                  <c:v>7.4909999999999997</c:v>
                </c:pt>
                <c:pt idx="7492" formatCode="General">
                  <c:v>7.492</c:v>
                </c:pt>
                <c:pt idx="7493" formatCode="General">
                  <c:v>7.4930000000000003</c:v>
                </c:pt>
                <c:pt idx="7494" formatCode="General">
                  <c:v>7.4939999999999998</c:v>
                </c:pt>
                <c:pt idx="7495" formatCode="General">
                  <c:v>7.4950000000000001</c:v>
                </c:pt>
                <c:pt idx="7496" formatCode="General">
                  <c:v>7.4960000000000004</c:v>
                </c:pt>
                <c:pt idx="7497" formatCode="General">
                  <c:v>7.4969999999999999</c:v>
                </c:pt>
                <c:pt idx="7498" formatCode="General">
                  <c:v>7.4980000000000002</c:v>
                </c:pt>
                <c:pt idx="7499" formatCode="General">
                  <c:v>7.4989999999999997</c:v>
                </c:pt>
                <c:pt idx="7500" formatCode="General">
                  <c:v>7.5</c:v>
                </c:pt>
                <c:pt idx="7501" formatCode="General">
                  <c:v>7.5010000000000003</c:v>
                </c:pt>
                <c:pt idx="7502" formatCode="General">
                  <c:v>7.5019999999999998</c:v>
                </c:pt>
                <c:pt idx="7503" formatCode="General">
                  <c:v>7.5030000000000001</c:v>
                </c:pt>
                <c:pt idx="7504" formatCode="General">
                  <c:v>7.5039999999999996</c:v>
                </c:pt>
                <c:pt idx="7505" formatCode="General">
                  <c:v>7.5049999999999999</c:v>
                </c:pt>
                <c:pt idx="7506" formatCode="General">
                  <c:v>7.5060000000000002</c:v>
                </c:pt>
                <c:pt idx="7507" formatCode="General">
                  <c:v>7.5069999999999997</c:v>
                </c:pt>
                <c:pt idx="7508" formatCode="General">
                  <c:v>7.508</c:v>
                </c:pt>
                <c:pt idx="7509" formatCode="General">
                  <c:v>7.5090000000000003</c:v>
                </c:pt>
                <c:pt idx="7510" formatCode="General">
                  <c:v>7.51</c:v>
                </c:pt>
                <c:pt idx="7511" formatCode="General">
                  <c:v>7.5110000000000001</c:v>
                </c:pt>
                <c:pt idx="7512" formatCode="General">
                  <c:v>7.5119999999999996</c:v>
                </c:pt>
                <c:pt idx="7513" formatCode="General">
                  <c:v>7.5129999999999999</c:v>
                </c:pt>
                <c:pt idx="7514" formatCode="General">
                  <c:v>7.5140000000000002</c:v>
                </c:pt>
                <c:pt idx="7515" formatCode="General">
                  <c:v>7.5149999999999997</c:v>
                </c:pt>
                <c:pt idx="7516" formatCode="General">
                  <c:v>7.516</c:v>
                </c:pt>
                <c:pt idx="7517" formatCode="General">
                  <c:v>7.5170000000000003</c:v>
                </c:pt>
                <c:pt idx="7518" formatCode="General">
                  <c:v>7.5179999999999998</c:v>
                </c:pt>
                <c:pt idx="7519" formatCode="General">
                  <c:v>7.5190000000000001</c:v>
                </c:pt>
                <c:pt idx="7520" formatCode="General">
                  <c:v>7.52</c:v>
                </c:pt>
                <c:pt idx="7521" formatCode="General">
                  <c:v>7.5209999999999999</c:v>
                </c:pt>
                <c:pt idx="7522" formatCode="General">
                  <c:v>7.5220000000000002</c:v>
                </c:pt>
                <c:pt idx="7523" formatCode="General">
                  <c:v>7.5229999999999997</c:v>
                </c:pt>
                <c:pt idx="7524" formatCode="General">
                  <c:v>7.524</c:v>
                </c:pt>
                <c:pt idx="7525" formatCode="General">
                  <c:v>7.5250000000000004</c:v>
                </c:pt>
                <c:pt idx="7526" formatCode="General">
                  <c:v>7.5259999999999998</c:v>
                </c:pt>
                <c:pt idx="7527" formatCode="General">
                  <c:v>7.5270000000000001</c:v>
                </c:pt>
                <c:pt idx="7528" formatCode="General">
                  <c:v>7.5279999999999996</c:v>
                </c:pt>
                <c:pt idx="7529" formatCode="General">
                  <c:v>7.5289999999999999</c:v>
                </c:pt>
                <c:pt idx="7530" formatCode="General">
                  <c:v>7.53</c:v>
                </c:pt>
                <c:pt idx="7531" formatCode="General">
                  <c:v>7.5309999999999997</c:v>
                </c:pt>
                <c:pt idx="7532" formatCode="General">
                  <c:v>7.532</c:v>
                </c:pt>
                <c:pt idx="7533" formatCode="General">
                  <c:v>7.5330000000000004</c:v>
                </c:pt>
                <c:pt idx="7534" formatCode="General">
                  <c:v>7.5339999999999998</c:v>
                </c:pt>
                <c:pt idx="7535" formatCode="General">
                  <c:v>7.5350000000000001</c:v>
                </c:pt>
                <c:pt idx="7536" formatCode="General">
                  <c:v>7.5359999999999996</c:v>
                </c:pt>
                <c:pt idx="7537" formatCode="General">
                  <c:v>7.5369999999999999</c:v>
                </c:pt>
                <c:pt idx="7538" formatCode="General">
                  <c:v>7.5380000000000003</c:v>
                </c:pt>
                <c:pt idx="7539" formatCode="General">
                  <c:v>7.5389999999999997</c:v>
                </c:pt>
                <c:pt idx="7540" formatCode="General">
                  <c:v>7.54</c:v>
                </c:pt>
                <c:pt idx="7541" formatCode="General">
                  <c:v>7.5410000000000004</c:v>
                </c:pt>
                <c:pt idx="7542" formatCode="General">
                  <c:v>7.5419999999999998</c:v>
                </c:pt>
                <c:pt idx="7543" formatCode="General">
                  <c:v>7.5430000000000001</c:v>
                </c:pt>
                <c:pt idx="7544" formatCode="General">
                  <c:v>7.5439999999999996</c:v>
                </c:pt>
                <c:pt idx="7545" formatCode="General">
                  <c:v>7.5449999999999999</c:v>
                </c:pt>
                <c:pt idx="7546" formatCode="General">
                  <c:v>7.5460000000000003</c:v>
                </c:pt>
                <c:pt idx="7547" formatCode="General">
                  <c:v>7.5469999999999997</c:v>
                </c:pt>
                <c:pt idx="7548" formatCode="General">
                  <c:v>7.548</c:v>
                </c:pt>
                <c:pt idx="7549" formatCode="General">
                  <c:v>7.5490000000000004</c:v>
                </c:pt>
                <c:pt idx="7550" formatCode="General">
                  <c:v>7.55</c:v>
                </c:pt>
                <c:pt idx="7551" formatCode="General">
                  <c:v>7.5510000000000002</c:v>
                </c:pt>
                <c:pt idx="7552" formatCode="General">
                  <c:v>7.5519999999999996</c:v>
                </c:pt>
                <c:pt idx="7553" formatCode="General">
                  <c:v>7.5529999999999999</c:v>
                </c:pt>
                <c:pt idx="7554" formatCode="General">
                  <c:v>7.5540000000000003</c:v>
                </c:pt>
                <c:pt idx="7555" formatCode="General">
                  <c:v>7.5549999999999997</c:v>
                </c:pt>
                <c:pt idx="7556" formatCode="General">
                  <c:v>7.556</c:v>
                </c:pt>
                <c:pt idx="7557" formatCode="General">
                  <c:v>7.5570000000000004</c:v>
                </c:pt>
                <c:pt idx="7558" formatCode="General">
                  <c:v>7.5579999999999998</c:v>
                </c:pt>
                <c:pt idx="7559" formatCode="General">
                  <c:v>7.5590000000000002</c:v>
                </c:pt>
                <c:pt idx="7560" formatCode="General">
                  <c:v>7.56</c:v>
                </c:pt>
                <c:pt idx="7561" formatCode="General">
                  <c:v>7.5609999999999999</c:v>
                </c:pt>
                <c:pt idx="7562" formatCode="General">
                  <c:v>7.5620000000000003</c:v>
                </c:pt>
                <c:pt idx="7563" formatCode="General">
                  <c:v>7.5629999999999997</c:v>
                </c:pt>
                <c:pt idx="7564" formatCode="General">
                  <c:v>7.5640000000000001</c:v>
                </c:pt>
                <c:pt idx="7565" formatCode="General">
                  <c:v>7.5650000000000004</c:v>
                </c:pt>
                <c:pt idx="7566" formatCode="General">
                  <c:v>7.5659999999999998</c:v>
                </c:pt>
                <c:pt idx="7567" formatCode="General">
                  <c:v>7.5670000000000002</c:v>
                </c:pt>
                <c:pt idx="7568" formatCode="General">
                  <c:v>7.5679999999999996</c:v>
                </c:pt>
                <c:pt idx="7569" formatCode="General">
                  <c:v>7.569</c:v>
                </c:pt>
                <c:pt idx="7570" formatCode="General">
                  <c:v>7.57</c:v>
                </c:pt>
                <c:pt idx="7571" formatCode="General">
                  <c:v>7.5709999999999997</c:v>
                </c:pt>
                <c:pt idx="7572" formatCode="General">
                  <c:v>7.5720000000000001</c:v>
                </c:pt>
                <c:pt idx="7573" formatCode="General">
                  <c:v>7.5730000000000004</c:v>
                </c:pt>
                <c:pt idx="7574" formatCode="General">
                  <c:v>7.5739999999999998</c:v>
                </c:pt>
                <c:pt idx="7575" formatCode="General">
                  <c:v>7.5750000000000002</c:v>
                </c:pt>
                <c:pt idx="7576" formatCode="General">
                  <c:v>7.5759999999999996</c:v>
                </c:pt>
                <c:pt idx="7577" formatCode="General">
                  <c:v>7.577</c:v>
                </c:pt>
                <c:pt idx="7578" formatCode="General">
                  <c:v>7.5780000000000003</c:v>
                </c:pt>
                <c:pt idx="7579" formatCode="General">
                  <c:v>7.5789999999999997</c:v>
                </c:pt>
                <c:pt idx="7580" formatCode="General">
                  <c:v>7.58</c:v>
                </c:pt>
                <c:pt idx="7581" formatCode="General">
                  <c:v>7.5810000000000004</c:v>
                </c:pt>
                <c:pt idx="7582" formatCode="General">
                  <c:v>7.5819999999999999</c:v>
                </c:pt>
                <c:pt idx="7583" formatCode="General">
                  <c:v>7.5830000000000002</c:v>
                </c:pt>
                <c:pt idx="7584" formatCode="General">
                  <c:v>7.5839999999999996</c:v>
                </c:pt>
                <c:pt idx="7585" formatCode="General">
                  <c:v>7.585</c:v>
                </c:pt>
                <c:pt idx="7586" formatCode="General">
                  <c:v>7.5860000000000003</c:v>
                </c:pt>
                <c:pt idx="7587" formatCode="General">
                  <c:v>7.5869999999999997</c:v>
                </c:pt>
                <c:pt idx="7588" formatCode="General">
                  <c:v>7.5880000000000001</c:v>
                </c:pt>
                <c:pt idx="7589" formatCode="General">
                  <c:v>7.5890000000000004</c:v>
                </c:pt>
                <c:pt idx="7590" formatCode="General">
                  <c:v>7.59</c:v>
                </c:pt>
                <c:pt idx="7591" formatCode="General">
                  <c:v>7.5910000000000002</c:v>
                </c:pt>
                <c:pt idx="7592" formatCode="General">
                  <c:v>7.5919999999999996</c:v>
                </c:pt>
                <c:pt idx="7593" formatCode="General">
                  <c:v>7.593</c:v>
                </c:pt>
                <c:pt idx="7594" formatCode="General">
                  <c:v>7.5940000000000003</c:v>
                </c:pt>
                <c:pt idx="7595" formatCode="General">
                  <c:v>7.5949999999999998</c:v>
                </c:pt>
                <c:pt idx="7596" formatCode="General">
                  <c:v>7.5960000000000001</c:v>
                </c:pt>
                <c:pt idx="7597" formatCode="General">
                  <c:v>7.5970000000000004</c:v>
                </c:pt>
                <c:pt idx="7598" formatCode="General">
                  <c:v>7.5979999999999999</c:v>
                </c:pt>
                <c:pt idx="7599" formatCode="General">
                  <c:v>7.5990000000000002</c:v>
                </c:pt>
                <c:pt idx="7600" formatCode="General">
                  <c:v>7.6</c:v>
                </c:pt>
                <c:pt idx="7601" formatCode="General">
                  <c:v>7.601</c:v>
                </c:pt>
                <c:pt idx="7602" formatCode="General">
                  <c:v>7.6020000000000003</c:v>
                </c:pt>
                <c:pt idx="7603" formatCode="General">
                  <c:v>7.6029999999999998</c:v>
                </c:pt>
                <c:pt idx="7604" formatCode="General">
                  <c:v>7.6040000000000001</c:v>
                </c:pt>
                <c:pt idx="7605" formatCode="General">
                  <c:v>7.6050000000000004</c:v>
                </c:pt>
                <c:pt idx="7606" formatCode="General">
                  <c:v>7.6059999999999999</c:v>
                </c:pt>
                <c:pt idx="7607" formatCode="General">
                  <c:v>7.6070000000000002</c:v>
                </c:pt>
                <c:pt idx="7608" formatCode="General">
                  <c:v>7.6079999999999997</c:v>
                </c:pt>
                <c:pt idx="7609" formatCode="General">
                  <c:v>7.609</c:v>
                </c:pt>
                <c:pt idx="7610" formatCode="General">
                  <c:v>7.61</c:v>
                </c:pt>
                <c:pt idx="7611" formatCode="General">
                  <c:v>7.6109999999999998</c:v>
                </c:pt>
                <c:pt idx="7612" formatCode="General">
                  <c:v>7.6120000000000001</c:v>
                </c:pt>
                <c:pt idx="7613" formatCode="General">
                  <c:v>7.6130000000000004</c:v>
                </c:pt>
                <c:pt idx="7614" formatCode="General">
                  <c:v>7.6139999999999999</c:v>
                </c:pt>
                <c:pt idx="7615" formatCode="General">
                  <c:v>7.6150000000000002</c:v>
                </c:pt>
                <c:pt idx="7616" formatCode="General">
                  <c:v>7.6159999999999997</c:v>
                </c:pt>
                <c:pt idx="7617" formatCode="General">
                  <c:v>7.617</c:v>
                </c:pt>
                <c:pt idx="7618" formatCode="General">
                  <c:v>7.6180000000000003</c:v>
                </c:pt>
                <c:pt idx="7619" formatCode="General">
                  <c:v>7.6189999999999998</c:v>
                </c:pt>
                <c:pt idx="7620" formatCode="General">
                  <c:v>7.62</c:v>
                </c:pt>
                <c:pt idx="7621" formatCode="General">
                  <c:v>7.6210000000000004</c:v>
                </c:pt>
                <c:pt idx="7622" formatCode="General">
                  <c:v>7.6219999999999999</c:v>
                </c:pt>
                <c:pt idx="7623" formatCode="General">
                  <c:v>7.6230000000000002</c:v>
                </c:pt>
                <c:pt idx="7624" formatCode="General">
                  <c:v>7.6239999999999997</c:v>
                </c:pt>
                <c:pt idx="7625" formatCode="General">
                  <c:v>7.625</c:v>
                </c:pt>
                <c:pt idx="7626" formatCode="General">
                  <c:v>7.6260000000000003</c:v>
                </c:pt>
                <c:pt idx="7627" formatCode="General">
                  <c:v>7.6269999999999998</c:v>
                </c:pt>
                <c:pt idx="7628" formatCode="General">
                  <c:v>7.6280000000000001</c:v>
                </c:pt>
                <c:pt idx="7629" formatCode="General">
                  <c:v>7.6289999999999996</c:v>
                </c:pt>
                <c:pt idx="7630" formatCode="General">
                  <c:v>7.63</c:v>
                </c:pt>
                <c:pt idx="7631" formatCode="General">
                  <c:v>7.6310000000000002</c:v>
                </c:pt>
                <c:pt idx="7632" formatCode="General">
                  <c:v>7.6319999999999997</c:v>
                </c:pt>
                <c:pt idx="7633" formatCode="General">
                  <c:v>7.633</c:v>
                </c:pt>
                <c:pt idx="7634" formatCode="General">
                  <c:v>7.6340000000000003</c:v>
                </c:pt>
                <c:pt idx="7635" formatCode="General">
                  <c:v>7.6349999999999998</c:v>
                </c:pt>
                <c:pt idx="7636" formatCode="General">
                  <c:v>7.6360000000000001</c:v>
                </c:pt>
                <c:pt idx="7637" formatCode="General">
                  <c:v>7.6369999999999996</c:v>
                </c:pt>
                <c:pt idx="7638" formatCode="General">
                  <c:v>7.6379999999999999</c:v>
                </c:pt>
                <c:pt idx="7639" formatCode="General">
                  <c:v>7.6390000000000002</c:v>
                </c:pt>
                <c:pt idx="7640" formatCode="General">
                  <c:v>7.64</c:v>
                </c:pt>
                <c:pt idx="7641" formatCode="General">
                  <c:v>7.641</c:v>
                </c:pt>
                <c:pt idx="7642" formatCode="General">
                  <c:v>7.6420000000000003</c:v>
                </c:pt>
                <c:pt idx="7643" formatCode="General">
                  <c:v>7.6429999999999998</c:v>
                </c:pt>
                <c:pt idx="7644" formatCode="General">
                  <c:v>7.6440000000000001</c:v>
                </c:pt>
                <c:pt idx="7645" formatCode="General">
                  <c:v>7.6449999999999996</c:v>
                </c:pt>
                <c:pt idx="7646" formatCode="General">
                  <c:v>7.6459999999999999</c:v>
                </c:pt>
                <c:pt idx="7647" formatCode="General">
                  <c:v>7.6470000000000002</c:v>
                </c:pt>
                <c:pt idx="7648" formatCode="General">
                  <c:v>7.6479999999999997</c:v>
                </c:pt>
                <c:pt idx="7649" formatCode="General">
                  <c:v>7.649</c:v>
                </c:pt>
                <c:pt idx="7650" formatCode="General">
                  <c:v>7.65</c:v>
                </c:pt>
                <c:pt idx="7651" formatCode="General">
                  <c:v>7.6509999999999998</c:v>
                </c:pt>
                <c:pt idx="7652" formatCode="General">
                  <c:v>7.6520000000000001</c:v>
                </c:pt>
                <c:pt idx="7653" formatCode="General">
                  <c:v>7.6529999999999996</c:v>
                </c:pt>
                <c:pt idx="7654" formatCode="General">
                  <c:v>7.6539999999999999</c:v>
                </c:pt>
                <c:pt idx="7655" formatCode="General">
                  <c:v>7.6550000000000002</c:v>
                </c:pt>
                <c:pt idx="7656" formatCode="General">
                  <c:v>7.6559999999999997</c:v>
                </c:pt>
                <c:pt idx="7657" formatCode="General">
                  <c:v>7.657</c:v>
                </c:pt>
                <c:pt idx="7658" formatCode="General">
                  <c:v>7.6580000000000004</c:v>
                </c:pt>
                <c:pt idx="7659" formatCode="General">
                  <c:v>7.6589999999999998</c:v>
                </c:pt>
                <c:pt idx="7660" formatCode="General">
                  <c:v>7.66</c:v>
                </c:pt>
                <c:pt idx="7661" formatCode="General">
                  <c:v>7.6609999999999996</c:v>
                </c:pt>
                <c:pt idx="7662" formatCode="General">
                  <c:v>7.6619999999999999</c:v>
                </c:pt>
                <c:pt idx="7663" formatCode="General">
                  <c:v>7.6630000000000003</c:v>
                </c:pt>
                <c:pt idx="7664" formatCode="General">
                  <c:v>7.6639999999999997</c:v>
                </c:pt>
                <c:pt idx="7665" formatCode="General">
                  <c:v>7.665</c:v>
                </c:pt>
                <c:pt idx="7666" formatCode="General">
                  <c:v>7.6660000000000004</c:v>
                </c:pt>
                <c:pt idx="7667" formatCode="General">
                  <c:v>7.6669999999999998</c:v>
                </c:pt>
                <c:pt idx="7668" formatCode="General">
                  <c:v>7.6680000000000001</c:v>
                </c:pt>
                <c:pt idx="7669" formatCode="General">
                  <c:v>7.6689999999999996</c:v>
                </c:pt>
                <c:pt idx="7670" formatCode="General">
                  <c:v>7.67</c:v>
                </c:pt>
                <c:pt idx="7671" formatCode="General">
                  <c:v>7.6710000000000003</c:v>
                </c:pt>
                <c:pt idx="7672" formatCode="General">
                  <c:v>7.6719999999999997</c:v>
                </c:pt>
                <c:pt idx="7673" formatCode="General">
                  <c:v>7.673</c:v>
                </c:pt>
                <c:pt idx="7674" formatCode="General">
                  <c:v>7.6740000000000004</c:v>
                </c:pt>
                <c:pt idx="7675" formatCode="General">
                  <c:v>7.6749999999999998</c:v>
                </c:pt>
                <c:pt idx="7676" formatCode="General">
                  <c:v>7.6760000000000002</c:v>
                </c:pt>
                <c:pt idx="7677" formatCode="General">
                  <c:v>7.6769999999999996</c:v>
                </c:pt>
                <c:pt idx="7678" formatCode="General">
                  <c:v>7.6779999999999999</c:v>
                </c:pt>
                <c:pt idx="7679" formatCode="General">
                  <c:v>7.6790000000000003</c:v>
                </c:pt>
                <c:pt idx="7680" formatCode="General">
                  <c:v>7.68</c:v>
                </c:pt>
                <c:pt idx="7681" formatCode="General">
                  <c:v>7.681</c:v>
                </c:pt>
                <c:pt idx="7682" formatCode="General">
                  <c:v>7.6820000000000004</c:v>
                </c:pt>
                <c:pt idx="7683" formatCode="General">
                  <c:v>7.6829999999999998</c:v>
                </c:pt>
                <c:pt idx="7684" formatCode="General">
                  <c:v>7.6840000000000002</c:v>
                </c:pt>
                <c:pt idx="7685" formatCode="General">
                  <c:v>7.6849999999999996</c:v>
                </c:pt>
                <c:pt idx="7686" formatCode="General">
                  <c:v>7.6859999999999999</c:v>
                </c:pt>
                <c:pt idx="7687" formatCode="General">
                  <c:v>7.6870000000000003</c:v>
                </c:pt>
                <c:pt idx="7688" formatCode="General">
                  <c:v>7.6879999999999997</c:v>
                </c:pt>
                <c:pt idx="7689" formatCode="General">
                  <c:v>7.6890000000000001</c:v>
                </c:pt>
                <c:pt idx="7690" formatCode="General">
                  <c:v>7.69</c:v>
                </c:pt>
                <c:pt idx="7691" formatCode="General">
                  <c:v>7.6909999999999998</c:v>
                </c:pt>
                <c:pt idx="7692" formatCode="General">
                  <c:v>7.6920000000000002</c:v>
                </c:pt>
                <c:pt idx="7693" formatCode="General">
                  <c:v>7.6929999999999996</c:v>
                </c:pt>
                <c:pt idx="7694" formatCode="General">
                  <c:v>7.694</c:v>
                </c:pt>
                <c:pt idx="7695" formatCode="General">
                  <c:v>7.6950000000000003</c:v>
                </c:pt>
                <c:pt idx="7696" formatCode="General">
                  <c:v>7.6959999999999997</c:v>
                </c:pt>
                <c:pt idx="7697" formatCode="General">
                  <c:v>7.6970000000000001</c:v>
                </c:pt>
                <c:pt idx="7698" formatCode="General">
                  <c:v>7.6980000000000004</c:v>
                </c:pt>
                <c:pt idx="7699" formatCode="General">
                  <c:v>7.6989999999999998</c:v>
                </c:pt>
                <c:pt idx="7700" formatCode="General">
                  <c:v>7.7</c:v>
                </c:pt>
                <c:pt idx="7701" formatCode="General">
                  <c:v>7.7009999999999996</c:v>
                </c:pt>
                <c:pt idx="7702" formatCode="General">
                  <c:v>7.702</c:v>
                </c:pt>
                <c:pt idx="7703" formatCode="General">
                  <c:v>7.7030000000000003</c:v>
                </c:pt>
                <c:pt idx="7704" formatCode="General">
                  <c:v>7.7039999999999997</c:v>
                </c:pt>
                <c:pt idx="7705" formatCode="General">
                  <c:v>7.7050000000000001</c:v>
                </c:pt>
                <c:pt idx="7706" formatCode="General">
                  <c:v>7.7060000000000004</c:v>
                </c:pt>
                <c:pt idx="7707" formatCode="General">
                  <c:v>7.7069999999999999</c:v>
                </c:pt>
                <c:pt idx="7708" formatCode="General">
                  <c:v>7.7080000000000002</c:v>
                </c:pt>
                <c:pt idx="7709" formatCode="General">
                  <c:v>7.7089999999999996</c:v>
                </c:pt>
                <c:pt idx="7710" formatCode="General">
                  <c:v>7.71</c:v>
                </c:pt>
                <c:pt idx="7711" formatCode="General">
                  <c:v>7.7110000000000003</c:v>
                </c:pt>
                <c:pt idx="7712" formatCode="General">
                  <c:v>7.7119999999999997</c:v>
                </c:pt>
                <c:pt idx="7713" formatCode="General">
                  <c:v>7.7130000000000001</c:v>
                </c:pt>
                <c:pt idx="7714" formatCode="General">
                  <c:v>7.7140000000000004</c:v>
                </c:pt>
                <c:pt idx="7715" formatCode="General">
                  <c:v>7.7149999999999999</c:v>
                </c:pt>
                <c:pt idx="7716" formatCode="General">
                  <c:v>7.7160000000000002</c:v>
                </c:pt>
                <c:pt idx="7717" formatCode="General">
                  <c:v>7.7169999999999996</c:v>
                </c:pt>
                <c:pt idx="7718" formatCode="General">
                  <c:v>7.718</c:v>
                </c:pt>
                <c:pt idx="7719" formatCode="General">
                  <c:v>7.7190000000000003</c:v>
                </c:pt>
                <c:pt idx="7720" formatCode="General">
                  <c:v>7.72</c:v>
                </c:pt>
                <c:pt idx="7721" formatCode="General">
                  <c:v>7.7210000000000001</c:v>
                </c:pt>
                <c:pt idx="7722" formatCode="General">
                  <c:v>7.7220000000000004</c:v>
                </c:pt>
                <c:pt idx="7723" formatCode="General">
                  <c:v>7.7229999999999999</c:v>
                </c:pt>
                <c:pt idx="7724" formatCode="General">
                  <c:v>7.7240000000000002</c:v>
                </c:pt>
                <c:pt idx="7725" formatCode="General">
                  <c:v>7.7249999999999996</c:v>
                </c:pt>
                <c:pt idx="7726" formatCode="General">
                  <c:v>7.726</c:v>
                </c:pt>
                <c:pt idx="7727" formatCode="General">
                  <c:v>7.7270000000000003</c:v>
                </c:pt>
                <c:pt idx="7728" formatCode="General">
                  <c:v>7.7279999999999998</c:v>
                </c:pt>
                <c:pt idx="7729" formatCode="General">
                  <c:v>7.7290000000000001</c:v>
                </c:pt>
                <c:pt idx="7730" formatCode="General">
                  <c:v>7.73</c:v>
                </c:pt>
                <c:pt idx="7731" formatCode="General">
                  <c:v>7.7309999999999999</c:v>
                </c:pt>
                <c:pt idx="7732" formatCode="General">
                  <c:v>7.7320000000000002</c:v>
                </c:pt>
                <c:pt idx="7733" formatCode="General">
                  <c:v>7.7329999999999997</c:v>
                </c:pt>
                <c:pt idx="7734" formatCode="General">
                  <c:v>7.734</c:v>
                </c:pt>
                <c:pt idx="7735" formatCode="General">
                  <c:v>7.7350000000000003</c:v>
                </c:pt>
                <c:pt idx="7736" formatCode="General">
                  <c:v>7.7359999999999998</c:v>
                </c:pt>
                <c:pt idx="7737" formatCode="General">
                  <c:v>7.7370000000000001</c:v>
                </c:pt>
                <c:pt idx="7738" formatCode="General">
                  <c:v>7.7380000000000004</c:v>
                </c:pt>
                <c:pt idx="7739" formatCode="General">
                  <c:v>7.7389999999999999</c:v>
                </c:pt>
                <c:pt idx="7740" formatCode="General">
                  <c:v>7.74</c:v>
                </c:pt>
                <c:pt idx="7741" formatCode="General">
                  <c:v>7.7409999999999997</c:v>
                </c:pt>
                <c:pt idx="7742" formatCode="General">
                  <c:v>7.742</c:v>
                </c:pt>
                <c:pt idx="7743" formatCode="General">
                  <c:v>7.7430000000000003</c:v>
                </c:pt>
                <c:pt idx="7744" formatCode="General">
                  <c:v>7.7439999999999998</c:v>
                </c:pt>
                <c:pt idx="7745" formatCode="General">
                  <c:v>7.7450000000000001</c:v>
                </c:pt>
                <c:pt idx="7746" formatCode="General">
                  <c:v>7.7460000000000004</c:v>
                </c:pt>
                <c:pt idx="7747" formatCode="General">
                  <c:v>7.7469999999999999</c:v>
                </c:pt>
                <c:pt idx="7748" formatCode="General">
                  <c:v>7.7480000000000002</c:v>
                </c:pt>
                <c:pt idx="7749" formatCode="General">
                  <c:v>7.7489999999999997</c:v>
                </c:pt>
                <c:pt idx="7750" formatCode="General">
                  <c:v>7.75</c:v>
                </c:pt>
                <c:pt idx="7751" formatCode="General">
                  <c:v>7.7510000000000003</c:v>
                </c:pt>
                <c:pt idx="7752" formatCode="General">
                  <c:v>7.7519999999999998</c:v>
                </c:pt>
                <c:pt idx="7753" formatCode="General">
                  <c:v>7.7530000000000001</c:v>
                </c:pt>
                <c:pt idx="7754" formatCode="General">
                  <c:v>7.7539999999999996</c:v>
                </c:pt>
                <c:pt idx="7755" formatCode="General">
                  <c:v>7.7549999999999999</c:v>
                </c:pt>
                <c:pt idx="7756" formatCode="General">
                  <c:v>7.7560000000000002</c:v>
                </c:pt>
                <c:pt idx="7757" formatCode="General">
                  <c:v>7.7569999999999997</c:v>
                </c:pt>
                <c:pt idx="7758" formatCode="General">
                  <c:v>7.758</c:v>
                </c:pt>
                <c:pt idx="7759" formatCode="General">
                  <c:v>7.7590000000000003</c:v>
                </c:pt>
                <c:pt idx="7760" formatCode="General">
                  <c:v>7.76</c:v>
                </c:pt>
                <c:pt idx="7761" formatCode="General">
                  <c:v>7.7610000000000001</c:v>
                </c:pt>
                <c:pt idx="7762" formatCode="General">
                  <c:v>7.7619999999999996</c:v>
                </c:pt>
                <c:pt idx="7763" formatCode="General">
                  <c:v>7.7629999999999999</c:v>
                </c:pt>
                <c:pt idx="7764" formatCode="General">
                  <c:v>7.7640000000000002</c:v>
                </c:pt>
                <c:pt idx="7765" formatCode="General">
                  <c:v>7.7649999999999997</c:v>
                </c:pt>
                <c:pt idx="7766" formatCode="General">
                  <c:v>7.766</c:v>
                </c:pt>
                <c:pt idx="7767" formatCode="General">
                  <c:v>7.7670000000000003</c:v>
                </c:pt>
                <c:pt idx="7768" formatCode="General">
                  <c:v>7.7679999999999998</c:v>
                </c:pt>
                <c:pt idx="7769" formatCode="General">
                  <c:v>7.7690000000000001</c:v>
                </c:pt>
                <c:pt idx="7770" formatCode="General">
                  <c:v>7.77</c:v>
                </c:pt>
                <c:pt idx="7771" formatCode="General">
                  <c:v>7.7709999999999999</c:v>
                </c:pt>
                <c:pt idx="7772" formatCode="General">
                  <c:v>7.7720000000000002</c:v>
                </c:pt>
                <c:pt idx="7773" formatCode="General">
                  <c:v>7.7729999999999997</c:v>
                </c:pt>
                <c:pt idx="7774" formatCode="General">
                  <c:v>7.774</c:v>
                </c:pt>
                <c:pt idx="7775" formatCode="General">
                  <c:v>7.7750000000000004</c:v>
                </c:pt>
                <c:pt idx="7776" formatCode="General">
                  <c:v>7.7759999999999998</c:v>
                </c:pt>
                <c:pt idx="7777" formatCode="General">
                  <c:v>7.7770000000000001</c:v>
                </c:pt>
                <c:pt idx="7778" formatCode="General">
                  <c:v>7.7779999999999996</c:v>
                </c:pt>
                <c:pt idx="7779" formatCode="General">
                  <c:v>7.7789999999999999</c:v>
                </c:pt>
                <c:pt idx="7780" formatCode="General">
                  <c:v>7.78</c:v>
                </c:pt>
                <c:pt idx="7781" formatCode="General">
                  <c:v>7.7809999999999997</c:v>
                </c:pt>
                <c:pt idx="7782" formatCode="General">
                  <c:v>7.782</c:v>
                </c:pt>
                <c:pt idx="7783" formatCode="General">
                  <c:v>7.7830000000000004</c:v>
                </c:pt>
                <c:pt idx="7784" formatCode="General">
                  <c:v>7.7839999999999998</c:v>
                </c:pt>
                <c:pt idx="7785" formatCode="General">
                  <c:v>7.7850000000000001</c:v>
                </c:pt>
                <c:pt idx="7786" formatCode="General">
                  <c:v>7.7859999999999996</c:v>
                </c:pt>
                <c:pt idx="7787" formatCode="General">
                  <c:v>7.7869999999999999</c:v>
                </c:pt>
                <c:pt idx="7788" formatCode="General">
                  <c:v>7.7880000000000003</c:v>
                </c:pt>
                <c:pt idx="7789" formatCode="General">
                  <c:v>7.7889999999999997</c:v>
                </c:pt>
                <c:pt idx="7790" formatCode="General">
                  <c:v>7.79</c:v>
                </c:pt>
                <c:pt idx="7791" formatCode="General">
                  <c:v>7.7910000000000004</c:v>
                </c:pt>
                <c:pt idx="7792" formatCode="General">
                  <c:v>7.7919999999999998</c:v>
                </c:pt>
                <c:pt idx="7793" formatCode="General">
                  <c:v>7.7930000000000001</c:v>
                </c:pt>
                <c:pt idx="7794" formatCode="General">
                  <c:v>7.7939999999999996</c:v>
                </c:pt>
                <c:pt idx="7795" formatCode="General">
                  <c:v>7.7949999999999999</c:v>
                </c:pt>
                <c:pt idx="7796" formatCode="General">
                  <c:v>7.7960000000000003</c:v>
                </c:pt>
                <c:pt idx="7797" formatCode="General">
                  <c:v>7.7969999999999997</c:v>
                </c:pt>
                <c:pt idx="7798" formatCode="General">
                  <c:v>7.798</c:v>
                </c:pt>
                <c:pt idx="7799" formatCode="General">
                  <c:v>7.7990000000000004</c:v>
                </c:pt>
                <c:pt idx="7800" formatCode="General">
                  <c:v>7.8</c:v>
                </c:pt>
                <c:pt idx="7801" formatCode="General">
                  <c:v>7.8010000000000002</c:v>
                </c:pt>
                <c:pt idx="7802" formatCode="General">
                  <c:v>7.8019999999999996</c:v>
                </c:pt>
                <c:pt idx="7803" formatCode="General">
                  <c:v>7.8029999999999999</c:v>
                </c:pt>
                <c:pt idx="7804" formatCode="General">
                  <c:v>7.8040000000000003</c:v>
                </c:pt>
                <c:pt idx="7805" formatCode="General">
                  <c:v>7.8049999999999997</c:v>
                </c:pt>
                <c:pt idx="7806" formatCode="General">
                  <c:v>7.806</c:v>
                </c:pt>
                <c:pt idx="7807" formatCode="General">
                  <c:v>7.8070000000000004</c:v>
                </c:pt>
                <c:pt idx="7808" formatCode="General">
                  <c:v>7.8079999999999998</c:v>
                </c:pt>
                <c:pt idx="7809" formatCode="General">
                  <c:v>7.8090000000000002</c:v>
                </c:pt>
                <c:pt idx="7810" formatCode="General">
                  <c:v>7.81</c:v>
                </c:pt>
                <c:pt idx="7811" formatCode="General">
                  <c:v>7.8109999999999999</c:v>
                </c:pt>
                <c:pt idx="7812" formatCode="General">
                  <c:v>7.8120000000000003</c:v>
                </c:pt>
                <c:pt idx="7813" formatCode="General">
                  <c:v>7.8129999999999997</c:v>
                </c:pt>
                <c:pt idx="7814" formatCode="General">
                  <c:v>7.8140000000000001</c:v>
                </c:pt>
                <c:pt idx="7815" formatCode="General">
                  <c:v>7.8150000000000004</c:v>
                </c:pt>
                <c:pt idx="7816" formatCode="General">
                  <c:v>7.8159999999999998</c:v>
                </c:pt>
                <c:pt idx="7817" formatCode="General">
                  <c:v>7.8170000000000002</c:v>
                </c:pt>
                <c:pt idx="7818" formatCode="General">
                  <c:v>7.8179999999999996</c:v>
                </c:pt>
                <c:pt idx="7819" formatCode="General">
                  <c:v>7.819</c:v>
                </c:pt>
                <c:pt idx="7820" formatCode="General">
                  <c:v>7.82</c:v>
                </c:pt>
                <c:pt idx="7821" formatCode="General">
                  <c:v>7.8209999999999997</c:v>
                </c:pt>
                <c:pt idx="7822" formatCode="General">
                  <c:v>7.8220000000000001</c:v>
                </c:pt>
                <c:pt idx="7823" formatCode="General">
                  <c:v>7.8230000000000004</c:v>
                </c:pt>
                <c:pt idx="7824" formatCode="General">
                  <c:v>7.8239999999999998</c:v>
                </c:pt>
                <c:pt idx="7825" formatCode="General">
                  <c:v>7.8250000000000002</c:v>
                </c:pt>
                <c:pt idx="7826" formatCode="General">
                  <c:v>7.8259999999999996</c:v>
                </c:pt>
                <c:pt idx="7827" formatCode="General">
                  <c:v>7.827</c:v>
                </c:pt>
                <c:pt idx="7828" formatCode="General">
                  <c:v>7.8280000000000003</c:v>
                </c:pt>
                <c:pt idx="7829" formatCode="General">
                  <c:v>7.8289999999999997</c:v>
                </c:pt>
                <c:pt idx="7830" formatCode="General">
                  <c:v>7.83</c:v>
                </c:pt>
                <c:pt idx="7831" formatCode="General">
                  <c:v>7.8310000000000004</c:v>
                </c:pt>
                <c:pt idx="7832" formatCode="General">
                  <c:v>7.8319999999999999</c:v>
                </c:pt>
                <c:pt idx="7833" formatCode="General">
                  <c:v>7.8330000000000002</c:v>
                </c:pt>
                <c:pt idx="7834" formatCode="General">
                  <c:v>7.8339999999999996</c:v>
                </c:pt>
                <c:pt idx="7835" formatCode="General">
                  <c:v>7.835</c:v>
                </c:pt>
                <c:pt idx="7836" formatCode="General">
                  <c:v>7.8360000000000003</c:v>
                </c:pt>
                <c:pt idx="7837" formatCode="General">
                  <c:v>7.8369999999999997</c:v>
                </c:pt>
                <c:pt idx="7838" formatCode="General">
                  <c:v>7.8380000000000001</c:v>
                </c:pt>
                <c:pt idx="7839" formatCode="General">
                  <c:v>7.8390000000000004</c:v>
                </c:pt>
                <c:pt idx="7840" formatCode="General">
                  <c:v>7.84</c:v>
                </c:pt>
                <c:pt idx="7841" formatCode="General">
                  <c:v>7.8410000000000002</c:v>
                </c:pt>
                <c:pt idx="7842" formatCode="General">
                  <c:v>7.8419999999999996</c:v>
                </c:pt>
                <c:pt idx="7843" formatCode="General">
                  <c:v>7.843</c:v>
                </c:pt>
                <c:pt idx="7844" formatCode="General">
                  <c:v>7.8440000000000003</c:v>
                </c:pt>
                <c:pt idx="7845" formatCode="General">
                  <c:v>7.8449999999999998</c:v>
                </c:pt>
                <c:pt idx="7846" formatCode="General">
                  <c:v>7.8460000000000001</c:v>
                </c:pt>
                <c:pt idx="7847" formatCode="General">
                  <c:v>7.8470000000000004</c:v>
                </c:pt>
                <c:pt idx="7848" formatCode="General">
                  <c:v>7.8479999999999999</c:v>
                </c:pt>
                <c:pt idx="7849" formatCode="General">
                  <c:v>7.8490000000000002</c:v>
                </c:pt>
                <c:pt idx="7850" formatCode="General">
                  <c:v>7.85</c:v>
                </c:pt>
                <c:pt idx="7851" formatCode="General">
                  <c:v>7.851</c:v>
                </c:pt>
                <c:pt idx="7852" formatCode="General">
                  <c:v>7.8520000000000003</c:v>
                </c:pt>
                <c:pt idx="7853" formatCode="General">
                  <c:v>7.8529999999999998</c:v>
                </c:pt>
                <c:pt idx="7854" formatCode="General">
                  <c:v>7.8540000000000001</c:v>
                </c:pt>
                <c:pt idx="7855" formatCode="General">
                  <c:v>7.8550000000000004</c:v>
                </c:pt>
                <c:pt idx="7856" formatCode="General">
                  <c:v>7.8559999999999999</c:v>
                </c:pt>
                <c:pt idx="7857" formatCode="General">
                  <c:v>7.8570000000000002</c:v>
                </c:pt>
                <c:pt idx="7858" formatCode="General">
                  <c:v>7.8579999999999997</c:v>
                </c:pt>
                <c:pt idx="7859" formatCode="General">
                  <c:v>7.859</c:v>
                </c:pt>
                <c:pt idx="7860" formatCode="General">
                  <c:v>7.86</c:v>
                </c:pt>
                <c:pt idx="7861" formatCode="General">
                  <c:v>7.8609999999999998</c:v>
                </c:pt>
                <c:pt idx="7862" formatCode="General">
                  <c:v>7.8620000000000001</c:v>
                </c:pt>
                <c:pt idx="7863" formatCode="General">
                  <c:v>7.8630000000000004</c:v>
                </c:pt>
                <c:pt idx="7864" formatCode="General">
                  <c:v>7.8639999999999999</c:v>
                </c:pt>
                <c:pt idx="7865" formatCode="General">
                  <c:v>7.8650000000000002</c:v>
                </c:pt>
                <c:pt idx="7866" formatCode="General">
                  <c:v>7.8659999999999997</c:v>
                </c:pt>
                <c:pt idx="7867" formatCode="General">
                  <c:v>7.867</c:v>
                </c:pt>
                <c:pt idx="7868" formatCode="General">
                  <c:v>7.8680000000000003</c:v>
                </c:pt>
                <c:pt idx="7869" formatCode="General">
                  <c:v>7.8689999999999998</c:v>
                </c:pt>
                <c:pt idx="7870" formatCode="General">
                  <c:v>7.87</c:v>
                </c:pt>
                <c:pt idx="7871" formatCode="General">
                  <c:v>7.8710000000000004</c:v>
                </c:pt>
                <c:pt idx="7872" formatCode="General">
                  <c:v>7.8719999999999999</c:v>
                </c:pt>
                <c:pt idx="7873" formatCode="General">
                  <c:v>7.8730000000000002</c:v>
                </c:pt>
                <c:pt idx="7874" formatCode="General">
                  <c:v>7.8739999999999997</c:v>
                </c:pt>
                <c:pt idx="7875" formatCode="General">
                  <c:v>7.875</c:v>
                </c:pt>
                <c:pt idx="7876" formatCode="General">
                  <c:v>7.8760000000000003</c:v>
                </c:pt>
                <c:pt idx="7877" formatCode="General">
                  <c:v>7.8769999999999998</c:v>
                </c:pt>
                <c:pt idx="7878" formatCode="General">
                  <c:v>7.8780000000000001</c:v>
                </c:pt>
                <c:pt idx="7879" formatCode="General">
                  <c:v>7.8789999999999996</c:v>
                </c:pt>
                <c:pt idx="7880" formatCode="General">
                  <c:v>7.88</c:v>
                </c:pt>
                <c:pt idx="7881" formatCode="General">
                  <c:v>7.8810000000000002</c:v>
                </c:pt>
                <c:pt idx="7882" formatCode="General">
                  <c:v>7.8819999999999997</c:v>
                </c:pt>
                <c:pt idx="7883" formatCode="General">
                  <c:v>7.883</c:v>
                </c:pt>
                <c:pt idx="7884" formatCode="General">
                  <c:v>7.8840000000000003</c:v>
                </c:pt>
                <c:pt idx="7885" formatCode="General">
                  <c:v>7.8849999999999998</c:v>
                </c:pt>
                <c:pt idx="7886" formatCode="General">
                  <c:v>7.8860000000000001</c:v>
                </c:pt>
                <c:pt idx="7887" formatCode="General">
                  <c:v>7.8869999999999996</c:v>
                </c:pt>
                <c:pt idx="7888" formatCode="General">
                  <c:v>7.8879999999999999</c:v>
                </c:pt>
                <c:pt idx="7889" formatCode="General">
                  <c:v>7.8890000000000002</c:v>
                </c:pt>
                <c:pt idx="7890" formatCode="General">
                  <c:v>7.89</c:v>
                </c:pt>
                <c:pt idx="7891" formatCode="General">
                  <c:v>7.891</c:v>
                </c:pt>
                <c:pt idx="7892" formatCode="General">
                  <c:v>7.8920000000000003</c:v>
                </c:pt>
                <c:pt idx="7893" formatCode="General">
                  <c:v>7.8929999999999998</c:v>
                </c:pt>
                <c:pt idx="7894" formatCode="General">
                  <c:v>7.8940000000000001</c:v>
                </c:pt>
                <c:pt idx="7895" formatCode="General">
                  <c:v>7.8949999999999996</c:v>
                </c:pt>
                <c:pt idx="7896" formatCode="General">
                  <c:v>7.8959999999999999</c:v>
                </c:pt>
                <c:pt idx="7897" formatCode="General">
                  <c:v>7.8970000000000002</c:v>
                </c:pt>
                <c:pt idx="7898" formatCode="General">
                  <c:v>7.8979999999999997</c:v>
                </c:pt>
                <c:pt idx="7899" formatCode="General">
                  <c:v>7.899</c:v>
                </c:pt>
                <c:pt idx="7900" formatCode="General">
                  <c:v>7.9</c:v>
                </c:pt>
                <c:pt idx="7901" formatCode="General">
                  <c:v>7.9009999999999998</c:v>
                </c:pt>
                <c:pt idx="7902" formatCode="General">
                  <c:v>7.9020000000000001</c:v>
                </c:pt>
                <c:pt idx="7903" formatCode="General">
                  <c:v>7.9029999999999996</c:v>
                </c:pt>
                <c:pt idx="7904" formatCode="General">
                  <c:v>7.9039999999999999</c:v>
                </c:pt>
                <c:pt idx="7905" formatCode="General">
                  <c:v>7.9050000000000002</c:v>
                </c:pt>
                <c:pt idx="7906" formatCode="General">
                  <c:v>7.9059999999999997</c:v>
                </c:pt>
                <c:pt idx="7907" formatCode="General">
                  <c:v>7.907</c:v>
                </c:pt>
                <c:pt idx="7908" formatCode="General">
                  <c:v>7.9080000000000004</c:v>
                </c:pt>
                <c:pt idx="7909" formatCode="General">
                  <c:v>7.9089999999999998</c:v>
                </c:pt>
                <c:pt idx="7910" formatCode="General">
                  <c:v>7.91</c:v>
                </c:pt>
                <c:pt idx="7911" formatCode="General">
                  <c:v>7.9109999999999996</c:v>
                </c:pt>
                <c:pt idx="7912" formatCode="General">
                  <c:v>7.9119999999999999</c:v>
                </c:pt>
                <c:pt idx="7913" formatCode="General">
                  <c:v>7.9130000000000003</c:v>
                </c:pt>
                <c:pt idx="7914" formatCode="General">
                  <c:v>7.9139999999999997</c:v>
                </c:pt>
                <c:pt idx="7915" formatCode="General">
                  <c:v>7.915</c:v>
                </c:pt>
                <c:pt idx="7916" formatCode="General">
                  <c:v>7.9160000000000004</c:v>
                </c:pt>
                <c:pt idx="7917" formatCode="General">
                  <c:v>7.9169999999999998</c:v>
                </c:pt>
                <c:pt idx="7918" formatCode="General">
                  <c:v>7.9180000000000001</c:v>
                </c:pt>
                <c:pt idx="7919" formatCode="General">
                  <c:v>7.9189999999999996</c:v>
                </c:pt>
                <c:pt idx="7920" formatCode="General">
                  <c:v>7.92</c:v>
                </c:pt>
                <c:pt idx="7921" formatCode="General">
                  <c:v>7.9210000000000003</c:v>
                </c:pt>
                <c:pt idx="7922" formatCode="General">
                  <c:v>7.9219999999999997</c:v>
                </c:pt>
                <c:pt idx="7923" formatCode="General">
                  <c:v>7.923</c:v>
                </c:pt>
                <c:pt idx="7924" formatCode="General">
                  <c:v>7.9240000000000004</c:v>
                </c:pt>
                <c:pt idx="7925" formatCode="General">
                  <c:v>7.9249999999999998</c:v>
                </c:pt>
                <c:pt idx="7926" formatCode="General">
                  <c:v>7.9260000000000002</c:v>
                </c:pt>
                <c:pt idx="7927" formatCode="General">
                  <c:v>7.9269999999999996</c:v>
                </c:pt>
                <c:pt idx="7928" formatCode="General">
                  <c:v>7.9279999999999999</c:v>
                </c:pt>
                <c:pt idx="7929" formatCode="General">
                  <c:v>7.9290000000000003</c:v>
                </c:pt>
                <c:pt idx="7930" formatCode="General">
                  <c:v>7.93</c:v>
                </c:pt>
                <c:pt idx="7931" formatCode="General">
                  <c:v>7.931</c:v>
                </c:pt>
                <c:pt idx="7932" formatCode="General">
                  <c:v>7.9320000000000004</c:v>
                </c:pt>
                <c:pt idx="7933" formatCode="General">
                  <c:v>7.9329999999999998</c:v>
                </c:pt>
                <c:pt idx="7934" formatCode="General">
                  <c:v>7.9340000000000002</c:v>
                </c:pt>
                <c:pt idx="7935" formatCode="General">
                  <c:v>7.9349999999999996</c:v>
                </c:pt>
                <c:pt idx="7936" formatCode="General">
                  <c:v>7.9359999999999999</c:v>
                </c:pt>
                <c:pt idx="7937" formatCode="General">
                  <c:v>7.9370000000000003</c:v>
                </c:pt>
                <c:pt idx="7938" formatCode="General">
                  <c:v>7.9379999999999997</c:v>
                </c:pt>
                <c:pt idx="7939" formatCode="General">
                  <c:v>7.9390000000000001</c:v>
                </c:pt>
                <c:pt idx="7940" formatCode="General">
                  <c:v>7.94</c:v>
                </c:pt>
                <c:pt idx="7941" formatCode="General">
                  <c:v>7.9409999999999998</c:v>
                </c:pt>
                <c:pt idx="7942" formatCode="General">
                  <c:v>7.9420000000000002</c:v>
                </c:pt>
                <c:pt idx="7943" formatCode="General">
                  <c:v>7.9429999999999996</c:v>
                </c:pt>
                <c:pt idx="7944" formatCode="General">
                  <c:v>7.944</c:v>
                </c:pt>
                <c:pt idx="7945" formatCode="General">
                  <c:v>7.9450000000000003</c:v>
                </c:pt>
                <c:pt idx="7946" formatCode="General">
                  <c:v>7.9459999999999997</c:v>
                </c:pt>
                <c:pt idx="7947" formatCode="General">
                  <c:v>7.9470000000000001</c:v>
                </c:pt>
                <c:pt idx="7948" formatCode="General">
                  <c:v>7.9480000000000004</c:v>
                </c:pt>
                <c:pt idx="7949" formatCode="General">
                  <c:v>7.9489999999999998</c:v>
                </c:pt>
                <c:pt idx="7950" formatCode="General">
                  <c:v>7.95</c:v>
                </c:pt>
                <c:pt idx="7951" formatCode="General">
                  <c:v>7.9509999999999996</c:v>
                </c:pt>
                <c:pt idx="7952" formatCode="General">
                  <c:v>7.952</c:v>
                </c:pt>
                <c:pt idx="7953" formatCode="General">
                  <c:v>7.9530000000000003</c:v>
                </c:pt>
                <c:pt idx="7954" formatCode="General">
                  <c:v>7.9539999999999997</c:v>
                </c:pt>
                <c:pt idx="7955" formatCode="General">
                  <c:v>7.9550000000000001</c:v>
                </c:pt>
                <c:pt idx="7956" formatCode="General">
                  <c:v>7.9560000000000004</c:v>
                </c:pt>
                <c:pt idx="7957" formatCode="General">
                  <c:v>7.9569999999999999</c:v>
                </c:pt>
                <c:pt idx="7958" formatCode="General">
                  <c:v>7.9580000000000002</c:v>
                </c:pt>
                <c:pt idx="7959" formatCode="General">
                  <c:v>7.9589999999999996</c:v>
                </c:pt>
                <c:pt idx="7960" formatCode="General">
                  <c:v>7.96</c:v>
                </c:pt>
                <c:pt idx="7961" formatCode="General">
                  <c:v>7.9610000000000003</c:v>
                </c:pt>
                <c:pt idx="7962" formatCode="General">
                  <c:v>7.9619999999999997</c:v>
                </c:pt>
                <c:pt idx="7963" formatCode="General">
                  <c:v>7.9630000000000001</c:v>
                </c:pt>
                <c:pt idx="7964" formatCode="General">
                  <c:v>7.9640000000000004</c:v>
                </c:pt>
                <c:pt idx="7965" formatCode="General">
                  <c:v>7.9649999999999999</c:v>
                </c:pt>
                <c:pt idx="7966" formatCode="General">
                  <c:v>7.9660000000000002</c:v>
                </c:pt>
                <c:pt idx="7967" formatCode="General">
                  <c:v>7.9669999999999996</c:v>
                </c:pt>
                <c:pt idx="7968" formatCode="General">
                  <c:v>7.968</c:v>
                </c:pt>
                <c:pt idx="7969" formatCode="General">
                  <c:v>7.9690000000000003</c:v>
                </c:pt>
                <c:pt idx="7970" formatCode="General">
                  <c:v>7.97</c:v>
                </c:pt>
                <c:pt idx="7971" formatCode="General">
                  <c:v>7.9710000000000001</c:v>
                </c:pt>
                <c:pt idx="7972" formatCode="General">
                  <c:v>7.9720000000000004</c:v>
                </c:pt>
                <c:pt idx="7973" formatCode="General">
                  <c:v>7.9729999999999999</c:v>
                </c:pt>
                <c:pt idx="7974" formatCode="General">
                  <c:v>7.9740000000000002</c:v>
                </c:pt>
                <c:pt idx="7975" formatCode="General">
                  <c:v>7.9749999999999996</c:v>
                </c:pt>
                <c:pt idx="7976" formatCode="General">
                  <c:v>7.976</c:v>
                </c:pt>
                <c:pt idx="7977" formatCode="General">
                  <c:v>7.9770000000000003</c:v>
                </c:pt>
                <c:pt idx="7978" formatCode="General">
                  <c:v>7.9779999999999998</c:v>
                </c:pt>
                <c:pt idx="7979" formatCode="General">
                  <c:v>7.9790000000000001</c:v>
                </c:pt>
                <c:pt idx="7980" formatCode="General">
                  <c:v>7.98</c:v>
                </c:pt>
                <c:pt idx="7981" formatCode="General">
                  <c:v>7.9809999999999999</c:v>
                </c:pt>
                <c:pt idx="7982" formatCode="General">
                  <c:v>7.9820000000000002</c:v>
                </c:pt>
                <c:pt idx="7983" formatCode="General">
                  <c:v>7.9829999999999997</c:v>
                </c:pt>
                <c:pt idx="7984" formatCode="General">
                  <c:v>7.984</c:v>
                </c:pt>
                <c:pt idx="7985" formatCode="General">
                  <c:v>7.9850000000000003</c:v>
                </c:pt>
                <c:pt idx="7986" formatCode="General">
                  <c:v>7.9859999999999998</c:v>
                </c:pt>
                <c:pt idx="7987" formatCode="General">
                  <c:v>7.9870000000000001</c:v>
                </c:pt>
                <c:pt idx="7988" formatCode="General">
                  <c:v>7.9880000000000004</c:v>
                </c:pt>
                <c:pt idx="7989" formatCode="General">
                  <c:v>7.9889999999999999</c:v>
                </c:pt>
                <c:pt idx="7990" formatCode="General">
                  <c:v>7.99</c:v>
                </c:pt>
                <c:pt idx="7991" formatCode="General">
                  <c:v>7.9909999999999997</c:v>
                </c:pt>
                <c:pt idx="7992" formatCode="General">
                  <c:v>7.992</c:v>
                </c:pt>
                <c:pt idx="7993" formatCode="General">
                  <c:v>7.9930000000000003</c:v>
                </c:pt>
                <c:pt idx="7994" formatCode="General">
                  <c:v>7.9939999999999998</c:v>
                </c:pt>
                <c:pt idx="7995" formatCode="General">
                  <c:v>7.9950000000000001</c:v>
                </c:pt>
                <c:pt idx="7996" formatCode="General">
                  <c:v>7.9960000000000004</c:v>
                </c:pt>
                <c:pt idx="7997" formatCode="General">
                  <c:v>7.9969999999999999</c:v>
                </c:pt>
                <c:pt idx="7998" formatCode="General">
                  <c:v>7.9980000000000002</c:v>
                </c:pt>
                <c:pt idx="7999" formatCode="General">
                  <c:v>7.9989999999999997</c:v>
                </c:pt>
                <c:pt idx="8000" formatCode="General">
                  <c:v>8</c:v>
                </c:pt>
                <c:pt idx="8001" formatCode="General">
                  <c:v>8.0009999999999994</c:v>
                </c:pt>
                <c:pt idx="8002" formatCode="General">
                  <c:v>8.0020000000000007</c:v>
                </c:pt>
                <c:pt idx="8003" formatCode="General">
                  <c:v>8.0030000000000001</c:v>
                </c:pt>
                <c:pt idx="8004" formatCode="General">
                  <c:v>8.0039999999999996</c:v>
                </c:pt>
                <c:pt idx="8005" formatCode="General">
                  <c:v>8.0050000000000008</c:v>
                </c:pt>
                <c:pt idx="8006" formatCode="General">
                  <c:v>8.0060000000000002</c:v>
                </c:pt>
                <c:pt idx="8007" formatCode="General">
                  <c:v>8.0069999999999997</c:v>
                </c:pt>
                <c:pt idx="8008" formatCode="General">
                  <c:v>8.0079999999999991</c:v>
                </c:pt>
                <c:pt idx="8009" formatCode="General">
                  <c:v>8.0090000000000003</c:v>
                </c:pt>
                <c:pt idx="8010" formatCode="General">
                  <c:v>8.01</c:v>
                </c:pt>
                <c:pt idx="8011" formatCode="General">
                  <c:v>8.0109999999999992</c:v>
                </c:pt>
                <c:pt idx="8012" formatCode="General">
                  <c:v>8.0120000000000005</c:v>
                </c:pt>
                <c:pt idx="8013" formatCode="General">
                  <c:v>8.0129999999999999</c:v>
                </c:pt>
                <c:pt idx="8014" formatCode="General">
                  <c:v>8.0139999999999993</c:v>
                </c:pt>
                <c:pt idx="8015" formatCode="General">
                  <c:v>8.0150000000000006</c:v>
                </c:pt>
                <c:pt idx="8016" formatCode="General">
                  <c:v>8.016</c:v>
                </c:pt>
                <c:pt idx="8017" formatCode="General">
                  <c:v>8.0169999999999995</c:v>
                </c:pt>
                <c:pt idx="8018" formatCode="General">
                  <c:v>8.0180000000000007</c:v>
                </c:pt>
                <c:pt idx="8019" formatCode="General">
                  <c:v>8.0190000000000001</c:v>
                </c:pt>
                <c:pt idx="8020" formatCode="General">
                  <c:v>8.02</c:v>
                </c:pt>
                <c:pt idx="8021" formatCode="General">
                  <c:v>8.0210000000000008</c:v>
                </c:pt>
                <c:pt idx="8022" formatCode="General">
                  <c:v>8.0220000000000002</c:v>
                </c:pt>
                <c:pt idx="8023" formatCode="General">
                  <c:v>8.0229999999999997</c:v>
                </c:pt>
                <c:pt idx="8024" formatCode="General">
                  <c:v>8.0239999999999991</c:v>
                </c:pt>
                <c:pt idx="8025" formatCode="General">
                  <c:v>8.0250000000000004</c:v>
                </c:pt>
                <c:pt idx="8026" formatCode="General">
                  <c:v>8.0259999999999998</c:v>
                </c:pt>
                <c:pt idx="8027" formatCode="General">
                  <c:v>8.0269999999999992</c:v>
                </c:pt>
                <c:pt idx="8028" formatCode="General">
                  <c:v>8.0280000000000005</c:v>
                </c:pt>
                <c:pt idx="8029" formatCode="General">
                  <c:v>8.0289999999999999</c:v>
                </c:pt>
                <c:pt idx="8030" formatCode="General">
                  <c:v>8.0299999999999994</c:v>
                </c:pt>
                <c:pt idx="8031" formatCode="General">
                  <c:v>8.0310000000000006</c:v>
                </c:pt>
                <c:pt idx="8032" formatCode="General">
                  <c:v>8.032</c:v>
                </c:pt>
                <c:pt idx="8033" formatCode="General">
                  <c:v>8.0329999999999995</c:v>
                </c:pt>
                <c:pt idx="8034" formatCode="General">
                  <c:v>8.0340000000000007</c:v>
                </c:pt>
                <c:pt idx="8035" formatCode="General">
                  <c:v>8.0350000000000001</c:v>
                </c:pt>
                <c:pt idx="8036" formatCode="General">
                  <c:v>8.0359999999999996</c:v>
                </c:pt>
                <c:pt idx="8037" formatCode="General">
                  <c:v>8.0370000000000008</c:v>
                </c:pt>
                <c:pt idx="8038" formatCode="General">
                  <c:v>8.0380000000000003</c:v>
                </c:pt>
                <c:pt idx="8039" formatCode="General">
                  <c:v>8.0389999999999997</c:v>
                </c:pt>
                <c:pt idx="8040" formatCode="General">
                  <c:v>8.0399999999999991</c:v>
                </c:pt>
                <c:pt idx="8041" formatCode="General">
                  <c:v>8.0410000000000004</c:v>
                </c:pt>
                <c:pt idx="8042" formatCode="General">
                  <c:v>8.0419999999999998</c:v>
                </c:pt>
                <c:pt idx="8043" formatCode="General">
                  <c:v>8.0429999999999993</c:v>
                </c:pt>
                <c:pt idx="8044" formatCode="General">
                  <c:v>8.0440000000000005</c:v>
                </c:pt>
                <c:pt idx="8045" formatCode="General">
                  <c:v>8.0449999999999999</c:v>
                </c:pt>
                <c:pt idx="8046" formatCode="General">
                  <c:v>8.0459999999999994</c:v>
                </c:pt>
                <c:pt idx="8047" formatCode="General">
                  <c:v>8.0470000000000006</c:v>
                </c:pt>
                <c:pt idx="8048" formatCode="General">
                  <c:v>8.048</c:v>
                </c:pt>
                <c:pt idx="8049" formatCode="General">
                  <c:v>8.0489999999999995</c:v>
                </c:pt>
                <c:pt idx="8050" formatCode="General">
                  <c:v>8.0500000000000007</c:v>
                </c:pt>
                <c:pt idx="8051" formatCode="General">
                  <c:v>8.0510000000000002</c:v>
                </c:pt>
                <c:pt idx="8052" formatCode="General">
                  <c:v>8.0519999999999996</c:v>
                </c:pt>
                <c:pt idx="8053" formatCode="General">
                  <c:v>8.0530000000000008</c:v>
                </c:pt>
                <c:pt idx="8054" formatCode="General">
                  <c:v>8.0540000000000003</c:v>
                </c:pt>
                <c:pt idx="8055" formatCode="General">
                  <c:v>8.0549999999999997</c:v>
                </c:pt>
                <c:pt idx="8056" formatCode="General">
                  <c:v>8.0559999999999992</c:v>
                </c:pt>
                <c:pt idx="8057" formatCode="General">
                  <c:v>8.0570000000000004</c:v>
                </c:pt>
                <c:pt idx="8058" formatCode="General">
                  <c:v>8.0579999999999998</c:v>
                </c:pt>
                <c:pt idx="8059" formatCode="General">
                  <c:v>8.0589999999999993</c:v>
                </c:pt>
                <c:pt idx="8060" formatCode="General">
                  <c:v>8.06</c:v>
                </c:pt>
                <c:pt idx="8061" formatCode="General">
                  <c:v>8.0609999999999999</c:v>
                </c:pt>
                <c:pt idx="8062" formatCode="General">
                  <c:v>8.0619999999999994</c:v>
                </c:pt>
                <c:pt idx="8063" formatCode="General">
                  <c:v>8.0630000000000006</c:v>
                </c:pt>
                <c:pt idx="8064" formatCode="General">
                  <c:v>8.0640000000000001</c:v>
                </c:pt>
                <c:pt idx="8065" formatCode="General">
                  <c:v>8.0649999999999995</c:v>
                </c:pt>
                <c:pt idx="8066" formatCode="General">
                  <c:v>8.0660000000000007</c:v>
                </c:pt>
                <c:pt idx="8067" formatCode="General">
                  <c:v>8.0670000000000002</c:v>
                </c:pt>
                <c:pt idx="8068" formatCode="General">
                  <c:v>8.0679999999999996</c:v>
                </c:pt>
                <c:pt idx="8069" formatCode="General">
                  <c:v>8.0690000000000008</c:v>
                </c:pt>
                <c:pt idx="8070" formatCode="General">
                  <c:v>8.07</c:v>
                </c:pt>
                <c:pt idx="8071" formatCode="General">
                  <c:v>8.0709999999999997</c:v>
                </c:pt>
                <c:pt idx="8072" formatCode="General">
                  <c:v>8.0719999999999992</c:v>
                </c:pt>
                <c:pt idx="8073" formatCode="General">
                  <c:v>8.0730000000000004</c:v>
                </c:pt>
                <c:pt idx="8074" formatCode="General">
                  <c:v>8.0739999999999998</c:v>
                </c:pt>
                <c:pt idx="8075" formatCode="General">
                  <c:v>8.0749999999999993</c:v>
                </c:pt>
                <c:pt idx="8076" formatCode="General">
                  <c:v>8.0760000000000005</c:v>
                </c:pt>
                <c:pt idx="8077" formatCode="General">
                  <c:v>8.077</c:v>
                </c:pt>
                <c:pt idx="8078" formatCode="General">
                  <c:v>8.0779999999999994</c:v>
                </c:pt>
                <c:pt idx="8079" formatCode="General">
                  <c:v>8.0790000000000006</c:v>
                </c:pt>
                <c:pt idx="8080" formatCode="General">
                  <c:v>8.08</c:v>
                </c:pt>
                <c:pt idx="8081" formatCode="General">
                  <c:v>8.0809999999999995</c:v>
                </c:pt>
                <c:pt idx="8082" formatCode="General">
                  <c:v>8.0820000000000007</c:v>
                </c:pt>
                <c:pt idx="8083" formatCode="General">
                  <c:v>8.0830000000000002</c:v>
                </c:pt>
                <c:pt idx="8084" formatCode="General">
                  <c:v>8.0839999999999996</c:v>
                </c:pt>
                <c:pt idx="8085" formatCode="General">
                  <c:v>8.0850000000000009</c:v>
                </c:pt>
                <c:pt idx="8086" formatCode="General">
                  <c:v>8.0860000000000003</c:v>
                </c:pt>
                <c:pt idx="8087" formatCode="General">
                  <c:v>8.0869999999999997</c:v>
                </c:pt>
                <c:pt idx="8088" formatCode="General">
                  <c:v>8.0879999999999992</c:v>
                </c:pt>
                <c:pt idx="8089" formatCode="General">
                  <c:v>8.0890000000000004</c:v>
                </c:pt>
                <c:pt idx="8090" formatCode="General">
                  <c:v>8.09</c:v>
                </c:pt>
                <c:pt idx="8091" formatCode="General">
                  <c:v>8.0909999999999993</c:v>
                </c:pt>
                <c:pt idx="8092" formatCode="General">
                  <c:v>8.0920000000000005</c:v>
                </c:pt>
                <c:pt idx="8093" formatCode="General">
                  <c:v>8.093</c:v>
                </c:pt>
                <c:pt idx="8094" formatCode="General">
                  <c:v>8.0939999999999994</c:v>
                </c:pt>
                <c:pt idx="8095" formatCode="General">
                  <c:v>8.0950000000000006</c:v>
                </c:pt>
                <c:pt idx="8096" formatCode="General">
                  <c:v>8.0960000000000001</c:v>
                </c:pt>
                <c:pt idx="8097" formatCode="General">
                  <c:v>8.0969999999999995</c:v>
                </c:pt>
                <c:pt idx="8098" formatCode="General">
                  <c:v>8.0980000000000008</c:v>
                </c:pt>
                <c:pt idx="8099" formatCode="General">
                  <c:v>8.0990000000000002</c:v>
                </c:pt>
                <c:pt idx="8100" formatCode="General">
                  <c:v>8.1</c:v>
                </c:pt>
                <c:pt idx="8101" formatCode="General">
                  <c:v>8.1010000000000009</c:v>
                </c:pt>
                <c:pt idx="8102" formatCode="General">
                  <c:v>8.1020000000000003</c:v>
                </c:pt>
                <c:pt idx="8103" formatCode="General">
                  <c:v>8.1029999999999998</c:v>
                </c:pt>
                <c:pt idx="8104" formatCode="General">
                  <c:v>8.1039999999999992</c:v>
                </c:pt>
                <c:pt idx="8105" formatCode="General">
                  <c:v>8.1050000000000004</c:v>
                </c:pt>
                <c:pt idx="8106" formatCode="General">
                  <c:v>8.1059999999999999</c:v>
                </c:pt>
                <c:pt idx="8107" formatCode="General">
                  <c:v>8.1069999999999993</c:v>
                </c:pt>
                <c:pt idx="8108" formatCode="General">
                  <c:v>8.1080000000000005</c:v>
                </c:pt>
                <c:pt idx="8109" formatCode="General">
                  <c:v>8.109</c:v>
                </c:pt>
                <c:pt idx="8110" formatCode="General">
                  <c:v>8.11</c:v>
                </c:pt>
                <c:pt idx="8111" formatCode="General">
                  <c:v>8.1110000000000007</c:v>
                </c:pt>
                <c:pt idx="8112" formatCode="General">
                  <c:v>8.1120000000000001</c:v>
                </c:pt>
                <c:pt idx="8113" formatCode="General">
                  <c:v>8.1129999999999995</c:v>
                </c:pt>
                <c:pt idx="8114" formatCode="General">
                  <c:v>8.1140000000000008</c:v>
                </c:pt>
                <c:pt idx="8115" formatCode="General">
                  <c:v>8.1150000000000002</c:v>
                </c:pt>
                <c:pt idx="8116" formatCode="General">
                  <c:v>8.1159999999999997</c:v>
                </c:pt>
                <c:pt idx="8117" formatCode="General">
                  <c:v>8.1170000000000009</c:v>
                </c:pt>
                <c:pt idx="8118" formatCode="General">
                  <c:v>8.1180000000000003</c:v>
                </c:pt>
                <c:pt idx="8119" formatCode="General">
                  <c:v>8.1189999999999998</c:v>
                </c:pt>
                <c:pt idx="8120" formatCode="General">
                  <c:v>8.1199999999999992</c:v>
                </c:pt>
                <c:pt idx="8121" formatCode="General">
                  <c:v>8.1210000000000004</c:v>
                </c:pt>
                <c:pt idx="8122" formatCode="General">
                  <c:v>8.1219999999999999</c:v>
                </c:pt>
                <c:pt idx="8123" formatCode="General">
                  <c:v>8.1229999999999993</c:v>
                </c:pt>
                <c:pt idx="8124" formatCode="General">
                  <c:v>8.1240000000000006</c:v>
                </c:pt>
                <c:pt idx="8125" formatCode="General">
                  <c:v>8.125</c:v>
                </c:pt>
                <c:pt idx="8126" formatCode="General">
                  <c:v>8.1259999999999994</c:v>
                </c:pt>
                <c:pt idx="8127" formatCode="General">
                  <c:v>8.1270000000000007</c:v>
                </c:pt>
                <c:pt idx="8128" formatCode="General">
                  <c:v>8.1280000000000001</c:v>
                </c:pt>
                <c:pt idx="8129" formatCode="General">
                  <c:v>8.1289999999999996</c:v>
                </c:pt>
                <c:pt idx="8130" formatCode="General">
                  <c:v>8.1300000000000008</c:v>
                </c:pt>
                <c:pt idx="8131" formatCode="General">
                  <c:v>8.1310000000000002</c:v>
                </c:pt>
                <c:pt idx="8132" formatCode="General">
                  <c:v>8.1319999999999997</c:v>
                </c:pt>
                <c:pt idx="8133" formatCode="General">
                  <c:v>8.1329999999999991</c:v>
                </c:pt>
                <c:pt idx="8134" formatCode="General">
                  <c:v>8.1340000000000003</c:v>
                </c:pt>
                <c:pt idx="8135" formatCode="General">
                  <c:v>8.1349999999999998</c:v>
                </c:pt>
                <c:pt idx="8136" formatCode="General">
                  <c:v>8.1359999999999992</c:v>
                </c:pt>
                <c:pt idx="8137" formatCode="General">
                  <c:v>8.1370000000000005</c:v>
                </c:pt>
                <c:pt idx="8138" formatCode="General">
                  <c:v>8.1379999999999999</c:v>
                </c:pt>
                <c:pt idx="8139" formatCode="General">
                  <c:v>8.1389999999999993</c:v>
                </c:pt>
                <c:pt idx="8140" formatCode="General">
                  <c:v>8.14</c:v>
                </c:pt>
                <c:pt idx="8141" formatCode="General">
                  <c:v>8.141</c:v>
                </c:pt>
                <c:pt idx="8142" formatCode="General">
                  <c:v>8.1419999999999995</c:v>
                </c:pt>
                <c:pt idx="8143" formatCode="General">
                  <c:v>8.1430000000000007</c:v>
                </c:pt>
                <c:pt idx="8144" formatCode="General">
                  <c:v>8.1440000000000001</c:v>
                </c:pt>
                <c:pt idx="8145" formatCode="General">
                  <c:v>8.1449999999999996</c:v>
                </c:pt>
                <c:pt idx="8146" formatCode="General">
                  <c:v>8.1460000000000008</c:v>
                </c:pt>
                <c:pt idx="8147" formatCode="General">
                  <c:v>8.1470000000000002</c:v>
                </c:pt>
                <c:pt idx="8148" formatCode="General">
                  <c:v>8.1479999999999997</c:v>
                </c:pt>
                <c:pt idx="8149" formatCode="General">
                  <c:v>8.1489999999999991</c:v>
                </c:pt>
                <c:pt idx="8150" formatCode="General">
                  <c:v>8.15</c:v>
                </c:pt>
                <c:pt idx="8151" formatCode="General">
                  <c:v>8.1509999999999998</c:v>
                </c:pt>
                <c:pt idx="8152" formatCode="General">
                  <c:v>8.1519999999999992</c:v>
                </c:pt>
                <c:pt idx="8153" formatCode="General">
                  <c:v>8.1530000000000005</c:v>
                </c:pt>
                <c:pt idx="8154" formatCode="General">
                  <c:v>8.1539999999999999</c:v>
                </c:pt>
                <c:pt idx="8155" formatCode="General">
                  <c:v>8.1549999999999994</c:v>
                </c:pt>
                <c:pt idx="8156" formatCode="General">
                  <c:v>8.1560000000000006</c:v>
                </c:pt>
                <c:pt idx="8157" formatCode="General">
                  <c:v>8.157</c:v>
                </c:pt>
                <c:pt idx="8158" formatCode="General">
                  <c:v>8.1579999999999995</c:v>
                </c:pt>
                <c:pt idx="8159" formatCode="General">
                  <c:v>8.1590000000000007</c:v>
                </c:pt>
                <c:pt idx="8160" formatCode="General">
                  <c:v>8.16</c:v>
                </c:pt>
                <c:pt idx="8161" formatCode="General">
                  <c:v>8.1609999999999996</c:v>
                </c:pt>
                <c:pt idx="8162" formatCode="General">
                  <c:v>8.1620000000000008</c:v>
                </c:pt>
                <c:pt idx="8163" formatCode="General">
                  <c:v>8.1630000000000003</c:v>
                </c:pt>
                <c:pt idx="8164" formatCode="General">
                  <c:v>8.1639999999999997</c:v>
                </c:pt>
                <c:pt idx="8165" formatCode="General">
                  <c:v>8.1649999999999991</c:v>
                </c:pt>
                <c:pt idx="8166" formatCode="General">
                  <c:v>8.1660000000000004</c:v>
                </c:pt>
                <c:pt idx="8167" formatCode="General">
                  <c:v>8.1669999999999998</c:v>
                </c:pt>
                <c:pt idx="8168" formatCode="General">
                  <c:v>8.1679999999999993</c:v>
                </c:pt>
                <c:pt idx="8169" formatCode="General">
                  <c:v>8.1690000000000005</c:v>
                </c:pt>
                <c:pt idx="8170" formatCode="General">
                  <c:v>8.17</c:v>
                </c:pt>
                <c:pt idx="8171" formatCode="General">
                  <c:v>8.1709999999999994</c:v>
                </c:pt>
                <c:pt idx="8172" formatCode="General">
                  <c:v>8.1720000000000006</c:v>
                </c:pt>
                <c:pt idx="8173" formatCode="General">
                  <c:v>8.173</c:v>
                </c:pt>
                <c:pt idx="8174" formatCode="General">
                  <c:v>8.1739999999999995</c:v>
                </c:pt>
                <c:pt idx="8175" formatCode="General">
                  <c:v>8.1750000000000007</c:v>
                </c:pt>
                <c:pt idx="8176" formatCode="General">
                  <c:v>8.1760000000000002</c:v>
                </c:pt>
                <c:pt idx="8177" formatCode="General">
                  <c:v>8.1769999999999996</c:v>
                </c:pt>
                <c:pt idx="8178" formatCode="General">
                  <c:v>8.1780000000000008</c:v>
                </c:pt>
                <c:pt idx="8179" formatCode="General">
                  <c:v>8.1790000000000003</c:v>
                </c:pt>
                <c:pt idx="8180" formatCode="General">
                  <c:v>8.18</c:v>
                </c:pt>
                <c:pt idx="8181" formatCode="General">
                  <c:v>8.1809999999999992</c:v>
                </c:pt>
                <c:pt idx="8182" formatCode="General">
                  <c:v>8.1820000000000004</c:v>
                </c:pt>
                <c:pt idx="8183" formatCode="General">
                  <c:v>8.1829999999999998</c:v>
                </c:pt>
                <c:pt idx="8184" formatCode="General">
                  <c:v>8.1839999999999993</c:v>
                </c:pt>
                <c:pt idx="8185" formatCode="General">
                  <c:v>8.1850000000000005</c:v>
                </c:pt>
                <c:pt idx="8186" formatCode="General">
                  <c:v>8.1859999999999999</c:v>
                </c:pt>
                <c:pt idx="8187" formatCode="General">
                  <c:v>8.1869999999999994</c:v>
                </c:pt>
                <c:pt idx="8188" formatCode="General">
                  <c:v>8.1880000000000006</c:v>
                </c:pt>
                <c:pt idx="8189" formatCode="General">
                  <c:v>8.1890000000000001</c:v>
                </c:pt>
                <c:pt idx="8190" formatCode="General">
                  <c:v>8.19</c:v>
                </c:pt>
                <c:pt idx="8191" formatCode="General">
                  <c:v>8.1910000000000007</c:v>
                </c:pt>
                <c:pt idx="8192" formatCode="General">
                  <c:v>8.1920000000000002</c:v>
                </c:pt>
                <c:pt idx="8193" formatCode="General">
                  <c:v>8.1929999999999996</c:v>
                </c:pt>
                <c:pt idx="8194" formatCode="General">
                  <c:v>8.1940000000000008</c:v>
                </c:pt>
                <c:pt idx="8195" formatCode="General">
                  <c:v>8.1950000000000003</c:v>
                </c:pt>
                <c:pt idx="8196" formatCode="General">
                  <c:v>8.1959999999999997</c:v>
                </c:pt>
                <c:pt idx="8197" formatCode="General">
                  <c:v>8.1969999999999992</c:v>
                </c:pt>
                <c:pt idx="8198" formatCode="General">
                  <c:v>8.1980000000000004</c:v>
                </c:pt>
                <c:pt idx="8199" formatCode="General">
                  <c:v>8.1989999999999998</c:v>
                </c:pt>
                <c:pt idx="8200" formatCode="General">
                  <c:v>8.1999999999999993</c:v>
                </c:pt>
                <c:pt idx="8201" formatCode="General">
                  <c:v>8.2010000000000005</c:v>
                </c:pt>
                <c:pt idx="8202" formatCode="General">
                  <c:v>8.202</c:v>
                </c:pt>
                <c:pt idx="8203" formatCode="General">
                  <c:v>8.2029999999999994</c:v>
                </c:pt>
                <c:pt idx="8204" formatCode="General">
                  <c:v>8.2040000000000006</c:v>
                </c:pt>
                <c:pt idx="8205" formatCode="General">
                  <c:v>8.2050000000000001</c:v>
                </c:pt>
                <c:pt idx="8206" formatCode="General">
                  <c:v>8.2059999999999995</c:v>
                </c:pt>
                <c:pt idx="8207" formatCode="General">
                  <c:v>8.2070000000000007</c:v>
                </c:pt>
                <c:pt idx="8208" formatCode="General">
                  <c:v>8.2080000000000002</c:v>
                </c:pt>
                <c:pt idx="8209" formatCode="General">
                  <c:v>8.2089999999999996</c:v>
                </c:pt>
                <c:pt idx="8210" formatCode="General">
                  <c:v>8.2100000000000009</c:v>
                </c:pt>
                <c:pt idx="8211" formatCode="General">
                  <c:v>8.2110000000000003</c:v>
                </c:pt>
                <c:pt idx="8212" formatCode="General">
                  <c:v>8.2119999999999997</c:v>
                </c:pt>
                <c:pt idx="8213" formatCode="General">
                  <c:v>8.2129999999999992</c:v>
                </c:pt>
                <c:pt idx="8214" formatCode="General">
                  <c:v>8.2140000000000004</c:v>
                </c:pt>
                <c:pt idx="8215" formatCode="General">
                  <c:v>8.2149999999999999</c:v>
                </c:pt>
                <c:pt idx="8216" formatCode="General">
                  <c:v>8.2159999999999993</c:v>
                </c:pt>
                <c:pt idx="8217" formatCode="General">
                  <c:v>8.2170000000000005</c:v>
                </c:pt>
                <c:pt idx="8218" formatCode="General">
                  <c:v>8.218</c:v>
                </c:pt>
                <c:pt idx="8219" formatCode="General">
                  <c:v>8.2189999999999994</c:v>
                </c:pt>
                <c:pt idx="8220" formatCode="General">
                  <c:v>8.2200000000000006</c:v>
                </c:pt>
                <c:pt idx="8221" formatCode="General">
                  <c:v>8.2210000000000001</c:v>
                </c:pt>
                <c:pt idx="8222" formatCode="General">
                  <c:v>8.2219999999999995</c:v>
                </c:pt>
                <c:pt idx="8223" formatCode="General">
                  <c:v>8.2230000000000008</c:v>
                </c:pt>
                <c:pt idx="8224" formatCode="General">
                  <c:v>8.2240000000000002</c:v>
                </c:pt>
                <c:pt idx="8225" formatCode="General">
                  <c:v>8.2249999999999996</c:v>
                </c:pt>
                <c:pt idx="8226" formatCode="General">
                  <c:v>8.2260000000000009</c:v>
                </c:pt>
                <c:pt idx="8227" formatCode="General">
                  <c:v>8.2270000000000003</c:v>
                </c:pt>
                <c:pt idx="8228" formatCode="General">
                  <c:v>8.2279999999999998</c:v>
                </c:pt>
                <c:pt idx="8229" formatCode="General">
                  <c:v>8.2289999999999992</c:v>
                </c:pt>
                <c:pt idx="8230" formatCode="General">
                  <c:v>8.23</c:v>
                </c:pt>
                <c:pt idx="8231" formatCode="General">
                  <c:v>8.2309999999999999</c:v>
                </c:pt>
                <c:pt idx="8232" formatCode="General">
                  <c:v>8.2319999999999993</c:v>
                </c:pt>
                <c:pt idx="8233" formatCode="General">
                  <c:v>8.2330000000000005</c:v>
                </c:pt>
                <c:pt idx="8234" formatCode="General">
                  <c:v>8.234</c:v>
                </c:pt>
                <c:pt idx="8235" formatCode="General">
                  <c:v>8.2349999999999994</c:v>
                </c:pt>
                <c:pt idx="8236" formatCode="General">
                  <c:v>8.2360000000000007</c:v>
                </c:pt>
                <c:pt idx="8237" formatCode="General">
                  <c:v>8.2370000000000001</c:v>
                </c:pt>
                <c:pt idx="8238" formatCode="General">
                  <c:v>8.2379999999999995</c:v>
                </c:pt>
                <c:pt idx="8239" formatCode="General">
                  <c:v>8.2390000000000008</c:v>
                </c:pt>
                <c:pt idx="8240" formatCode="General">
                  <c:v>8.24</c:v>
                </c:pt>
                <c:pt idx="8241" formatCode="General">
                  <c:v>8.2409999999999997</c:v>
                </c:pt>
                <c:pt idx="8242" formatCode="General">
                  <c:v>8.2420000000000009</c:v>
                </c:pt>
                <c:pt idx="8243" formatCode="General">
                  <c:v>8.2430000000000003</c:v>
                </c:pt>
                <c:pt idx="8244" formatCode="General">
                  <c:v>8.2439999999999998</c:v>
                </c:pt>
                <c:pt idx="8245" formatCode="General">
                  <c:v>8.2449999999999992</c:v>
                </c:pt>
                <c:pt idx="8246" formatCode="General">
                  <c:v>8.2460000000000004</c:v>
                </c:pt>
                <c:pt idx="8247" formatCode="General">
                  <c:v>8.2469999999999999</c:v>
                </c:pt>
                <c:pt idx="8248" formatCode="General">
                  <c:v>8.2479999999999993</c:v>
                </c:pt>
                <c:pt idx="8249" formatCode="General">
                  <c:v>8.2490000000000006</c:v>
                </c:pt>
                <c:pt idx="8250" formatCode="General">
                  <c:v>8.25</c:v>
                </c:pt>
                <c:pt idx="8251" formatCode="General">
                  <c:v>8.2509999999999994</c:v>
                </c:pt>
                <c:pt idx="8252" formatCode="General">
                  <c:v>8.2520000000000007</c:v>
                </c:pt>
                <c:pt idx="8253" formatCode="General">
                  <c:v>8.2530000000000001</c:v>
                </c:pt>
                <c:pt idx="8254" formatCode="General">
                  <c:v>8.2539999999999996</c:v>
                </c:pt>
                <c:pt idx="8255" formatCode="General">
                  <c:v>8.2550000000000008</c:v>
                </c:pt>
                <c:pt idx="8256" formatCode="General">
                  <c:v>8.2560000000000002</c:v>
                </c:pt>
                <c:pt idx="8257" formatCode="General">
                  <c:v>8.2569999999999997</c:v>
                </c:pt>
                <c:pt idx="8258" formatCode="General">
                  <c:v>8.2579999999999991</c:v>
                </c:pt>
                <c:pt idx="8259" formatCode="General">
                  <c:v>8.2590000000000003</c:v>
                </c:pt>
                <c:pt idx="8260" formatCode="General">
                  <c:v>8.26</c:v>
                </c:pt>
                <c:pt idx="8261" formatCode="General">
                  <c:v>8.2609999999999992</c:v>
                </c:pt>
                <c:pt idx="8262" formatCode="General">
                  <c:v>8.2620000000000005</c:v>
                </c:pt>
                <c:pt idx="8263" formatCode="General">
                  <c:v>8.2629999999999999</c:v>
                </c:pt>
                <c:pt idx="8264" formatCode="General">
                  <c:v>8.2639999999999993</c:v>
                </c:pt>
                <c:pt idx="8265" formatCode="General">
                  <c:v>8.2650000000000006</c:v>
                </c:pt>
                <c:pt idx="8266" formatCode="General">
                  <c:v>8.266</c:v>
                </c:pt>
                <c:pt idx="8267" formatCode="General">
                  <c:v>8.2669999999999995</c:v>
                </c:pt>
                <c:pt idx="8268" formatCode="General">
                  <c:v>8.2680000000000007</c:v>
                </c:pt>
                <c:pt idx="8269" formatCode="General">
                  <c:v>8.2690000000000001</c:v>
                </c:pt>
                <c:pt idx="8270" formatCode="General">
                  <c:v>8.27</c:v>
                </c:pt>
                <c:pt idx="8271" formatCode="General">
                  <c:v>8.2710000000000008</c:v>
                </c:pt>
                <c:pt idx="8272" formatCode="General">
                  <c:v>8.2720000000000002</c:v>
                </c:pt>
                <c:pt idx="8273" formatCode="General">
                  <c:v>8.2729999999999997</c:v>
                </c:pt>
                <c:pt idx="8274" formatCode="General">
                  <c:v>8.2739999999999991</c:v>
                </c:pt>
                <c:pt idx="8275" formatCode="General">
                  <c:v>8.2750000000000004</c:v>
                </c:pt>
                <c:pt idx="8276" formatCode="General">
                  <c:v>8.2759999999999998</c:v>
                </c:pt>
                <c:pt idx="8277" formatCode="General">
                  <c:v>8.2769999999999992</c:v>
                </c:pt>
                <c:pt idx="8278" formatCode="General">
                  <c:v>8.2780000000000005</c:v>
                </c:pt>
                <c:pt idx="8279" formatCode="General">
                  <c:v>8.2789999999999999</c:v>
                </c:pt>
                <c:pt idx="8280" formatCode="General">
                  <c:v>8.2799999999999994</c:v>
                </c:pt>
                <c:pt idx="8281" formatCode="General">
                  <c:v>8.2810000000000006</c:v>
                </c:pt>
                <c:pt idx="8282" formatCode="General">
                  <c:v>8.282</c:v>
                </c:pt>
                <c:pt idx="8283" formatCode="General">
                  <c:v>8.2829999999999995</c:v>
                </c:pt>
                <c:pt idx="8284" formatCode="General">
                  <c:v>8.2840000000000007</c:v>
                </c:pt>
                <c:pt idx="8285" formatCode="General">
                  <c:v>8.2850000000000001</c:v>
                </c:pt>
                <c:pt idx="8286" formatCode="General">
                  <c:v>8.2859999999999996</c:v>
                </c:pt>
                <c:pt idx="8287" formatCode="General">
                  <c:v>8.2870000000000008</c:v>
                </c:pt>
                <c:pt idx="8288" formatCode="General">
                  <c:v>8.2880000000000003</c:v>
                </c:pt>
                <c:pt idx="8289" formatCode="General">
                  <c:v>8.2889999999999997</c:v>
                </c:pt>
                <c:pt idx="8290" formatCode="General">
                  <c:v>8.2899999999999991</c:v>
                </c:pt>
                <c:pt idx="8291" formatCode="General">
                  <c:v>8.2910000000000004</c:v>
                </c:pt>
                <c:pt idx="8292" formatCode="General">
                  <c:v>8.2919999999999998</c:v>
                </c:pt>
                <c:pt idx="8293" formatCode="General">
                  <c:v>8.2929999999999993</c:v>
                </c:pt>
                <c:pt idx="8294" formatCode="General">
                  <c:v>8.2940000000000005</c:v>
                </c:pt>
                <c:pt idx="8295" formatCode="General">
                  <c:v>8.2949999999999999</c:v>
                </c:pt>
                <c:pt idx="8296" formatCode="General">
                  <c:v>8.2959999999999994</c:v>
                </c:pt>
                <c:pt idx="8297" formatCode="General">
                  <c:v>8.2970000000000006</c:v>
                </c:pt>
                <c:pt idx="8298" formatCode="General">
                  <c:v>8.298</c:v>
                </c:pt>
                <c:pt idx="8299" formatCode="General">
                  <c:v>8.2989999999999995</c:v>
                </c:pt>
                <c:pt idx="8300" formatCode="General">
                  <c:v>8.3000000000000007</c:v>
                </c:pt>
                <c:pt idx="8301" formatCode="General">
                  <c:v>8.3010000000000002</c:v>
                </c:pt>
                <c:pt idx="8302" formatCode="General">
                  <c:v>8.3019999999999996</c:v>
                </c:pt>
                <c:pt idx="8303" formatCode="General">
                  <c:v>8.3030000000000008</c:v>
                </c:pt>
                <c:pt idx="8304" formatCode="General">
                  <c:v>8.3040000000000003</c:v>
                </c:pt>
                <c:pt idx="8305" formatCode="General">
                  <c:v>8.3049999999999997</c:v>
                </c:pt>
                <c:pt idx="8306" formatCode="General">
                  <c:v>8.3059999999999992</c:v>
                </c:pt>
                <c:pt idx="8307" formatCode="General">
                  <c:v>8.3070000000000004</c:v>
                </c:pt>
                <c:pt idx="8308" formatCode="General">
                  <c:v>8.3079999999999998</c:v>
                </c:pt>
                <c:pt idx="8309" formatCode="General">
                  <c:v>8.3089999999999993</c:v>
                </c:pt>
                <c:pt idx="8310" formatCode="General">
                  <c:v>8.31</c:v>
                </c:pt>
                <c:pt idx="8311" formatCode="General">
                  <c:v>8.3109999999999999</c:v>
                </c:pt>
                <c:pt idx="8312" formatCode="General">
                  <c:v>8.3119999999999994</c:v>
                </c:pt>
                <c:pt idx="8313" formatCode="General">
                  <c:v>8.3130000000000006</c:v>
                </c:pt>
                <c:pt idx="8314" formatCode="General">
                  <c:v>8.3140000000000001</c:v>
                </c:pt>
                <c:pt idx="8315" formatCode="General">
                  <c:v>8.3149999999999995</c:v>
                </c:pt>
                <c:pt idx="8316" formatCode="General">
                  <c:v>8.3160000000000007</c:v>
                </c:pt>
                <c:pt idx="8317" formatCode="General">
                  <c:v>8.3170000000000002</c:v>
                </c:pt>
                <c:pt idx="8318" formatCode="General">
                  <c:v>8.3179999999999996</c:v>
                </c:pt>
                <c:pt idx="8319" formatCode="General">
                  <c:v>8.3190000000000008</c:v>
                </c:pt>
                <c:pt idx="8320" formatCode="General">
                  <c:v>8.32</c:v>
                </c:pt>
                <c:pt idx="8321" formatCode="General">
                  <c:v>8.3209999999999997</c:v>
                </c:pt>
                <c:pt idx="8322" formatCode="General">
                  <c:v>8.3219999999999992</c:v>
                </c:pt>
                <c:pt idx="8323" formatCode="General">
                  <c:v>8.3230000000000004</c:v>
                </c:pt>
                <c:pt idx="8324" formatCode="General">
                  <c:v>8.3239999999999998</c:v>
                </c:pt>
                <c:pt idx="8325" formatCode="General">
                  <c:v>8.3249999999999993</c:v>
                </c:pt>
                <c:pt idx="8326" formatCode="General">
                  <c:v>8.3260000000000005</c:v>
                </c:pt>
                <c:pt idx="8327" formatCode="General">
                  <c:v>8.327</c:v>
                </c:pt>
                <c:pt idx="8328" formatCode="General">
                  <c:v>8.3279999999999994</c:v>
                </c:pt>
                <c:pt idx="8329" formatCode="General">
                  <c:v>8.3290000000000006</c:v>
                </c:pt>
                <c:pt idx="8330" formatCode="General">
                  <c:v>8.33</c:v>
                </c:pt>
                <c:pt idx="8331" formatCode="General">
                  <c:v>8.3309999999999995</c:v>
                </c:pt>
                <c:pt idx="8332" formatCode="General">
                  <c:v>8.3320000000000007</c:v>
                </c:pt>
                <c:pt idx="8333" formatCode="General">
                  <c:v>8.3330000000000002</c:v>
                </c:pt>
                <c:pt idx="8334" formatCode="General">
                  <c:v>8.3339999999999996</c:v>
                </c:pt>
                <c:pt idx="8335" formatCode="General">
                  <c:v>8.3350000000000009</c:v>
                </c:pt>
                <c:pt idx="8336" formatCode="General">
                  <c:v>8.3360000000000003</c:v>
                </c:pt>
                <c:pt idx="8337" formatCode="General">
                  <c:v>8.3369999999999997</c:v>
                </c:pt>
                <c:pt idx="8338" formatCode="General">
                  <c:v>8.3379999999999992</c:v>
                </c:pt>
                <c:pt idx="8339" formatCode="General">
                  <c:v>8.3390000000000004</c:v>
                </c:pt>
                <c:pt idx="8340" formatCode="General">
                  <c:v>8.34</c:v>
                </c:pt>
                <c:pt idx="8341" formatCode="General">
                  <c:v>8.3409999999999993</c:v>
                </c:pt>
                <c:pt idx="8342" formatCode="General">
                  <c:v>8.3420000000000005</c:v>
                </c:pt>
                <c:pt idx="8343" formatCode="General">
                  <c:v>8.343</c:v>
                </c:pt>
                <c:pt idx="8344" formatCode="General">
                  <c:v>8.3439999999999994</c:v>
                </c:pt>
                <c:pt idx="8345" formatCode="General">
                  <c:v>8.3450000000000006</c:v>
                </c:pt>
                <c:pt idx="8346" formatCode="General">
                  <c:v>8.3460000000000001</c:v>
                </c:pt>
                <c:pt idx="8347" formatCode="General">
                  <c:v>8.3469999999999995</c:v>
                </c:pt>
                <c:pt idx="8348" formatCode="General">
                  <c:v>8.3480000000000008</c:v>
                </c:pt>
                <c:pt idx="8349" formatCode="General">
                  <c:v>8.3490000000000002</c:v>
                </c:pt>
                <c:pt idx="8350" formatCode="General">
                  <c:v>8.35</c:v>
                </c:pt>
                <c:pt idx="8351" formatCode="General">
                  <c:v>8.3510000000000009</c:v>
                </c:pt>
                <c:pt idx="8352" formatCode="General">
                  <c:v>8.3520000000000003</c:v>
                </c:pt>
                <c:pt idx="8353" formatCode="General">
                  <c:v>8.3529999999999998</c:v>
                </c:pt>
                <c:pt idx="8354" formatCode="General">
                  <c:v>8.3539999999999992</c:v>
                </c:pt>
                <c:pt idx="8355" formatCode="General">
                  <c:v>8.3550000000000004</c:v>
                </c:pt>
                <c:pt idx="8356" formatCode="General">
                  <c:v>8.3559999999999999</c:v>
                </c:pt>
                <c:pt idx="8357" formatCode="General">
                  <c:v>8.3569999999999993</c:v>
                </c:pt>
                <c:pt idx="8358" formatCode="General">
                  <c:v>8.3580000000000005</c:v>
                </c:pt>
                <c:pt idx="8359" formatCode="General">
                  <c:v>8.359</c:v>
                </c:pt>
                <c:pt idx="8360" formatCode="General">
                  <c:v>8.36</c:v>
                </c:pt>
                <c:pt idx="8361" formatCode="General">
                  <c:v>8.3610000000000007</c:v>
                </c:pt>
                <c:pt idx="8362" formatCode="General">
                  <c:v>8.3620000000000001</c:v>
                </c:pt>
                <c:pt idx="8363" formatCode="General">
                  <c:v>8.3629999999999995</c:v>
                </c:pt>
                <c:pt idx="8364" formatCode="General">
                  <c:v>8.3640000000000008</c:v>
                </c:pt>
                <c:pt idx="8365" formatCode="General">
                  <c:v>8.3650000000000002</c:v>
                </c:pt>
                <c:pt idx="8366" formatCode="General">
                  <c:v>8.3659999999999997</c:v>
                </c:pt>
                <c:pt idx="8367" formatCode="General">
                  <c:v>8.3670000000000009</c:v>
                </c:pt>
                <c:pt idx="8368" formatCode="General">
                  <c:v>8.3680000000000003</c:v>
                </c:pt>
                <c:pt idx="8369" formatCode="General">
                  <c:v>8.3689999999999998</c:v>
                </c:pt>
                <c:pt idx="8370" formatCode="General">
                  <c:v>8.3699999999999992</c:v>
                </c:pt>
                <c:pt idx="8371" formatCode="General">
                  <c:v>8.3710000000000004</c:v>
                </c:pt>
                <c:pt idx="8372" formatCode="General">
                  <c:v>8.3719999999999999</c:v>
                </c:pt>
                <c:pt idx="8373" formatCode="General">
                  <c:v>8.3729999999999993</c:v>
                </c:pt>
                <c:pt idx="8374" formatCode="General">
                  <c:v>8.3740000000000006</c:v>
                </c:pt>
                <c:pt idx="8375" formatCode="General">
                  <c:v>8.375</c:v>
                </c:pt>
                <c:pt idx="8376" formatCode="General">
                  <c:v>8.3759999999999994</c:v>
                </c:pt>
                <c:pt idx="8377" formatCode="General">
                  <c:v>8.3770000000000007</c:v>
                </c:pt>
                <c:pt idx="8378" formatCode="General">
                  <c:v>8.3780000000000001</c:v>
                </c:pt>
                <c:pt idx="8379" formatCode="General">
                  <c:v>8.3789999999999996</c:v>
                </c:pt>
                <c:pt idx="8380" formatCode="General">
                  <c:v>8.3800000000000008</c:v>
                </c:pt>
                <c:pt idx="8381" formatCode="General">
                  <c:v>8.3810000000000002</c:v>
                </c:pt>
                <c:pt idx="8382" formatCode="General">
                  <c:v>8.3819999999999997</c:v>
                </c:pt>
                <c:pt idx="8383" formatCode="General">
                  <c:v>8.3829999999999991</c:v>
                </c:pt>
                <c:pt idx="8384" formatCode="General">
                  <c:v>8.3840000000000003</c:v>
                </c:pt>
                <c:pt idx="8385" formatCode="General">
                  <c:v>8.3849999999999998</c:v>
                </c:pt>
                <c:pt idx="8386" formatCode="General">
                  <c:v>8.3859999999999992</c:v>
                </c:pt>
                <c:pt idx="8387" formatCode="General">
                  <c:v>8.3870000000000005</c:v>
                </c:pt>
                <c:pt idx="8388" formatCode="General">
                  <c:v>8.3879999999999999</c:v>
                </c:pt>
                <c:pt idx="8389" formatCode="General">
                  <c:v>8.3889999999999993</c:v>
                </c:pt>
                <c:pt idx="8390" formatCode="General">
                  <c:v>8.39</c:v>
                </c:pt>
                <c:pt idx="8391" formatCode="General">
                  <c:v>8.391</c:v>
                </c:pt>
                <c:pt idx="8392" formatCode="General">
                  <c:v>8.3919999999999995</c:v>
                </c:pt>
                <c:pt idx="8393" formatCode="General">
                  <c:v>8.3930000000000007</c:v>
                </c:pt>
                <c:pt idx="8394" formatCode="General">
                  <c:v>8.3940000000000001</c:v>
                </c:pt>
                <c:pt idx="8395" formatCode="General">
                  <c:v>8.3949999999999996</c:v>
                </c:pt>
                <c:pt idx="8396" formatCode="General">
                  <c:v>8.3960000000000008</c:v>
                </c:pt>
                <c:pt idx="8397" formatCode="General">
                  <c:v>8.3970000000000002</c:v>
                </c:pt>
                <c:pt idx="8398" formatCode="General">
                  <c:v>8.3979999999999997</c:v>
                </c:pt>
                <c:pt idx="8399" formatCode="General">
                  <c:v>8.3989999999999991</c:v>
                </c:pt>
                <c:pt idx="8400" formatCode="General">
                  <c:v>8.4</c:v>
                </c:pt>
                <c:pt idx="8401" formatCode="General">
                  <c:v>8.4009999999999998</c:v>
                </c:pt>
                <c:pt idx="8402" formatCode="General">
                  <c:v>8.4019999999999992</c:v>
                </c:pt>
                <c:pt idx="8403" formatCode="General">
                  <c:v>8.4030000000000005</c:v>
                </c:pt>
                <c:pt idx="8404" formatCode="General">
                  <c:v>8.4039999999999999</c:v>
                </c:pt>
                <c:pt idx="8405" formatCode="General">
                  <c:v>8.4049999999999994</c:v>
                </c:pt>
                <c:pt idx="8406" formatCode="General">
                  <c:v>8.4060000000000006</c:v>
                </c:pt>
                <c:pt idx="8407" formatCode="General">
                  <c:v>8.407</c:v>
                </c:pt>
                <c:pt idx="8408" formatCode="General">
                  <c:v>8.4079999999999995</c:v>
                </c:pt>
                <c:pt idx="8409" formatCode="General">
                  <c:v>8.4090000000000007</c:v>
                </c:pt>
                <c:pt idx="8410" formatCode="General">
                  <c:v>8.41</c:v>
                </c:pt>
                <c:pt idx="8411" formatCode="General">
                  <c:v>8.4109999999999996</c:v>
                </c:pt>
                <c:pt idx="8412" formatCode="General">
                  <c:v>8.4120000000000008</c:v>
                </c:pt>
                <c:pt idx="8413" formatCode="General">
                  <c:v>8.4130000000000003</c:v>
                </c:pt>
                <c:pt idx="8414" formatCode="General">
                  <c:v>8.4139999999999997</c:v>
                </c:pt>
                <c:pt idx="8415" formatCode="General">
                  <c:v>8.4149999999999991</c:v>
                </c:pt>
                <c:pt idx="8416" formatCode="General">
                  <c:v>8.4160000000000004</c:v>
                </c:pt>
                <c:pt idx="8417" formatCode="General">
                  <c:v>8.4169999999999998</c:v>
                </c:pt>
                <c:pt idx="8418" formatCode="General">
                  <c:v>8.4179999999999993</c:v>
                </c:pt>
                <c:pt idx="8419" formatCode="General">
                  <c:v>8.4190000000000005</c:v>
                </c:pt>
                <c:pt idx="8420" formatCode="General">
                  <c:v>8.42</c:v>
                </c:pt>
                <c:pt idx="8421" formatCode="General">
                  <c:v>8.4209999999999994</c:v>
                </c:pt>
                <c:pt idx="8422" formatCode="General">
                  <c:v>8.4220000000000006</c:v>
                </c:pt>
                <c:pt idx="8423" formatCode="General">
                  <c:v>8.423</c:v>
                </c:pt>
                <c:pt idx="8424" formatCode="General">
                  <c:v>8.4239999999999995</c:v>
                </c:pt>
                <c:pt idx="8425" formatCode="General">
                  <c:v>8.4250000000000007</c:v>
                </c:pt>
                <c:pt idx="8426" formatCode="General">
                  <c:v>8.4260000000000002</c:v>
                </c:pt>
                <c:pt idx="8427" formatCode="General">
                  <c:v>8.4269999999999996</c:v>
                </c:pt>
                <c:pt idx="8428" formatCode="General">
                  <c:v>8.4280000000000008</c:v>
                </c:pt>
                <c:pt idx="8429" formatCode="General">
                  <c:v>8.4290000000000003</c:v>
                </c:pt>
                <c:pt idx="8430" formatCode="General">
                  <c:v>8.43</c:v>
                </c:pt>
                <c:pt idx="8431" formatCode="General">
                  <c:v>8.4309999999999992</c:v>
                </c:pt>
                <c:pt idx="8432" formatCode="General">
                  <c:v>8.4320000000000004</c:v>
                </c:pt>
                <c:pt idx="8433" formatCode="General">
                  <c:v>8.4329999999999998</c:v>
                </c:pt>
                <c:pt idx="8434" formatCode="General">
                  <c:v>8.4339999999999993</c:v>
                </c:pt>
                <c:pt idx="8435" formatCode="General">
                  <c:v>8.4350000000000005</c:v>
                </c:pt>
                <c:pt idx="8436" formatCode="General">
                  <c:v>8.4359999999999999</c:v>
                </c:pt>
                <c:pt idx="8437" formatCode="General">
                  <c:v>8.4369999999999994</c:v>
                </c:pt>
                <c:pt idx="8438" formatCode="General">
                  <c:v>8.4380000000000006</c:v>
                </c:pt>
                <c:pt idx="8439" formatCode="General">
                  <c:v>8.4390000000000001</c:v>
                </c:pt>
                <c:pt idx="8440" formatCode="General">
                  <c:v>8.44</c:v>
                </c:pt>
                <c:pt idx="8441" formatCode="General">
                  <c:v>8.4410000000000007</c:v>
                </c:pt>
                <c:pt idx="8442" formatCode="General">
                  <c:v>8.4420000000000002</c:v>
                </c:pt>
                <c:pt idx="8443" formatCode="General">
                  <c:v>8.4429999999999996</c:v>
                </c:pt>
                <c:pt idx="8444" formatCode="General">
                  <c:v>8.4440000000000008</c:v>
                </c:pt>
                <c:pt idx="8445" formatCode="General">
                  <c:v>8.4450000000000003</c:v>
                </c:pt>
                <c:pt idx="8446" formatCode="General">
                  <c:v>8.4459999999999997</c:v>
                </c:pt>
                <c:pt idx="8447" formatCode="General">
                  <c:v>8.4469999999999992</c:v>
                </c:pt>
                <c:pt idx="8448" formatCode="General">
                  <c:v>8.4480000000000004</c:v>
                </c:pt>
                <c:pt idx="8449" formatCode="General">
                  <c:v>8.4489999999999998</c:v>
                </c:pt>
                <c:pt idx="8450" formatCode="General">
                  <c:v>8.4499999999999993</c:v>
                </c:pt>
                <c:pt idx="8451" formatCode="General">
                  <c:v>8.4510000000000005</c:v>
                </c:pt>
                <c:pt idx="8452" formatCode="General">
                  <c:v>8.452</c:v>
                </c:pt>
                <c:pt idx="8453" formatCode="General">
                  <c:v>8.4529999999999994</c:v>
                </c:pt>
                <c:pt idx="8454" formatCode="General">
                  <c:v>8.4540000000000006</c:v>
                </c:pt>
                <c:pt idx="8455" formatCode="General">
                  <c:v>8.4550000000000001</c:v>
                </c:pt>
                <c:pt idx="8456" formatCode="General">
                  <c:v>8.4559999999999995</c:v>
                </c:pt>
                <c:pt idx="8457" formatCode="General">
                  <c:v>8.4570000000000007</c:v>
                </c:pt>
                <c:pt idx="8458" formatCode="General">
                  <c:v>8.4580000000000002</c:v>
                </c:pt>
                <c:pt idx="8459" formatCode="General">
                  <c:v>8.4589999999999996</c:v>
                </c:pt>
                <c:pt idx="8460" formatCode="General">
                  <c:v>8.4600000000000009</c:v>
                </c:pt>
                <c:pt idx="8461" formatCode="General">
                  <c:v>8.4610000000000003</c:v>
                </c:pt>
                <c:pt idx="8462" formatCode="General">
                  <c:v>8.4619999999999997</c:v>
                </c:pt>
                <c:pt idx="8463" formatCode="General">
                  <c:v>8.4629999999999992</c:v>
                </c:pt>
                <c:pt idx="8464" formatCode="General">
                  <c:v>8.4640000000000004</c:v>
                </c:pt>
                <c:pt idx="8465" formatCode="General">
                  <c:v>8.4649999999999999</c:v>
                </c:pt>
                <c:pt idx="8466" formatCode="General">
                  <c:v>8.4659999999999993</c:v>
                </c:pt>
                <c:pt idx="8467" formatCode="General">
                  <c:v>8.4670000000000005</c:v>
                </c:pt>
                <c:pt idx="8468" formatCode="General">
                  <c:v>8.468</c:v>
                </c:pt>
                <c:pt idx="8469" formatCode="General">
                  <c:v>8.4689999999999994</c:v>
                </c:pt>
                <c:pt idx="8470" formatCode="General">
                  <c:v>8.4700000000000006</c:v>
                </c:pt>
                <c:pt idx="8471" formatCode="General">
                  <c:v>8.4710000000000001</c:v>
                </c:pt>
                <c:pt idx="8472" formatCode="General">
                  <c:v>8.4719999999999995</c:v>
                </c:pt>
                <c:pt idx="8473" formatCode="General">
                  <c:v>8.4730000000000008</c:v>
                </c:pt>
                <c:pt idx="8474" formatCode="General">
                  <c:v>8.4740000000000002</c:v>
                </c:pt>
                <c:pt idx="8475" formatCode="General">
                  <c:v>8.4749999999999996</c:v>
                </c:pt>
                <c:pt idx="8476" formatCode="General">
                  <c:v>8.4760000000000009</c:v>
                </c:pt>
                <c:pt idx="8477" formatCode="General">
                  <c:v>8.4770000000000003</c:v>
                </c:pt>
                <c:pt idx="8478" formatCode="General">
                  <c:v>8.4779999999999998</c:v>
                </c:pt>
                <c:pt idx="8479" formatCode="General">
                  <c:v>8.4789999999999992</c:v>
                </c:pt>
                <c:pt idx="8480" formatCode="General">
                  <c:v>8.48</c:v>
                </c:pt>
                <c:pt idx="8481" formatCode="General">
                  <c:v>8.4809999999999999</c:v>
                </c:pt>
                <c:pt idx="8482" formatCode="General">
                  <c:v>8.4819999999999993</c:v>
                </c:pt>
                <c:pt idx="8483" formatCode="General">
                  <c:v>8.4830000000000005</c:v>
                </c:pt>
                <c:pt idx="8484" formatCode="General">
                  <c:v>8.484</c:v>
                </c:pt>
                <c:pt idx="8485" formatCode="General">
                  <c:v>8.4849999999999994</c:v>
                </c:pt>
                <c:pt idx="8486" formatCode="General">
                  <c:v>8.4860000000000007</c:v>
                </c:pt>
                <c:pt idx="8487" formatCode="General">
                  <c:v>8.4870000000000001</c:v>
                </c:pt>
                <c:pt idx="8488" formatCode="General">
                  <c:v>8.4879999999999995</c:v>
                </c:pt>
                <c:pt idx="8489" formatCode="General">
                  <c:v>8.4890000000000008</c:v>
                </c:pt>
                <c:pt idx="8490" formatCode="General">
                  <c:v>8.49</c:v>
                </c:pt>
                <c:pt idx="8491" formatCode="General">
                  <c:v>8.4909999999999997</c:v>
                </c:pt>
                <c:pt idx="8492" formatCode="General">
                  <c:v>8.4920000000000009</c:v>
                </c:pt>
                <c:pt idx="8493" formatCode="General">
                  <c:v>8.4930000000000003</c:v>
                </c:pt>
                <c:pt idx="8494" formatCode="General">
                  <c:v>8.4939999999999998</c:v>
                </c:pt>
                <c:pt idx="8495" formatCode="General">
                  <c:v>8.4949999999999992</c:v>
                </c:pt>
                <c:pt idx="8496" formatCode="General">
                  <c:v>8.4960000000000004</c:v>
                </c:pt>
                <c:pt idx="8497" formatCode="General">
                  <c:v>8.4969999999999999</c:v>
                </c:pt>
                <c:pt idx="8498" formatCode="General">
                  <c:v>8.4979999999999993</c:v>
                </c:pt>
                <c:pt idx="8499" formatCode="General">
                  <c:v>8.4990000000000006</c:v>
                </c:pt>
                <c:pt idx="8500" formatCode="General">
                  <c:v>8.5</c:v>
                </c:pt>
                <c:pt idx="8501" formatCode="General">
                  <c:v>8.5009999999999994</c:v>
                </c:pt>
                <c:pt idx="8502" formatCode="General">
                  <c:v>8.5020000000000007</c:v>
                </c:pt>
                <c:pt idx="8503" formatCode="General">
                  <c:v>8.5030000000000001</c:v>
                </c:pt>
                <c:pt idx="8504" formatCode="General">
                  <c:v>8.5039999999999996</c:v>
                </c:pt>
                <c:pt idx="8505" formatCode="General">
                  <c:v>8.5050000000000008</c:v>
                </c:pt>
                <c:pt idx="8506" formatCode="General">
                  <c:v>8.5060000000000002</c:v>
                </c:pt>
                <c:pt idx="8507" formatCode="General">
                  <c:v>8.5069999999999997</c:v>
                </c:pt>
                <c:pt idx="8508" formatCode="General">
                  <c:v>8.5079999999999991</c:v>
                </c:pt>
                <c:pt idx="8509" formatCode="General">
                  <c:v>8.5090000000000003</c:v>
                </c:pt>
                <c:pt idx="8510" formatCode="General">
                  <c:v>8.51</c:v>
                </c:pt>
                <c:pt idx="8511" formatCode="General">
                  <c:v>8.5109999999999992</c:v>
                </c:pt>
                <c:pt idx="8512" formatCode="General">
                  <c:v>8.5120000000000005</c:v>
                </c:pt>
                <c:pt idx="8513" formatCode="General">
                  <c:v>8.5129999999999999</c:v>
                </c:pt>
                <c:pt idx="8514" formatCode="General">
                  <c:v>8.5139999999999993</c:v>
                </c:pt>
                <c:pt idx="8515" formatCode="General">
                  <c:v>8.5150000000000006</c:v>
                </c:pt>
                <c:pt idx="8516" formatCode="General">
                  <c:v>8.516</c:v>
                </c:pt>
                <c:pt idx="8517" formatCode="General">
                  <c:v>8.5169999999999995</c:v>
                </c:pt>
                <c:pt idx="8518" formatCode="General">
                  <c:v>8.5180000000000007</c:v>
                </c:pt>
                <c:pt idx="8519" formatCode="General">
                  <c:v>8.5190000000000001</c:v>
                </c:pt>
                <c:pt idx="8520" formatCode="General">
                  <c:v>8.52</c:v>
                </c:pt>
                <c:pt idx="8521" formatCode="General">
                  <c:v>8.5210000000000008</c:v>
                </c:pt>
                <c:pt idx="8522" formatCode="General">
                  <c:v>8.5220000000000002</c:v>
                </c:pt>
                <c:pt idx="8523" formatCode="General">
                  <c:v>8.5229999999999997</c:v>
                </c:pt>
                <c:pt idx="8524" formatCode="General">
                  <c:v>8.5239999999999991</c:v>
                </c:pt>
                <c:pt idx="8525" formatCode="General">
                  <c:v>8.5250000000000004</c:v>
                </c:pt>
                <c:pt idx="8526" formatCode="General">
                  <c:v>8.5259999999999998</c:v>
                </c:pt>
                <c:pt idx="8527" formatCode="General">
                  <c:v>8.5269999999999992</c:v>
                </c:pt>
                <c:pt idx="8528" formatCode="General">
                  <c:v>8.5280000000000005</c:v>
                </c:pt>
                <c:pt idx="8529" formatCode="General">
                  <c:v>8.5289999999999999</c:v>
                </c:pt>
                <c:pt idx="8530" formatCode="General">
                  <c:v>8.5299999999999994</c:v>
                </c:pt>
                <c:pt idx="8531" formatCode="General">
                  <c:v>8.5310000000000006</c:v>
                </c:pt>
                <c:pt idx="8532" formatCode="General">
                  <c:v>8.532</c:v>
                </c:pt>
                <c:pt idx="8533" formatCode="General">
                  <c:v>8.5329999999999995</c:v>
                </c:pt>
                <c:pt idx="8534" formatCode="General">
                  <c:v>8.5340000000000007</c:v>
                </c:pt>
                <c:pt idx="8535" formatCode="General">
                  <c:v>8.5350000000000001</c:v>
                </c:pt>
                <c:pt idx="8536" formatCode="General">
                  <c:v>8.5359999999999996</c:v>
                </c:pt>
                <c:pt idx="8537" formatCode="General">
                  <c:v>8.5370000000000008</c:v>
                </c:pt>
                <c:pt idx="8538" formatCode="General">
                  <c:v>8.5380000000000003</c:v>
                </c:pt>
                <c:pt idx="8539" formatCode="General">
                  <c:v>8.5389999999999997</c:v>
                </c:pt>
                <c:pt idx="8540" formatCode="General">
                  <c:v>8.5399999999999991</c:v>
                </c:pt>
                <c:pt idx="8541" formatCode="General">
                  <c:v>8.5410000000000004</c:v>
                </c:pt>
                <c:pt idx="8542" formatCode="General">
                  <c:v>8.5419999999999998</c:v>
                </c:pt>
                <c:pt idx="8543" formatCode="General">
                  <c:v>8.5429999999999993</c:v>
                </c:pt>
                <c:pt idx="8544" formatCode="General">
                  <c:v>8.5440000000000005</c:v>
                </c:pt>
                <c:pt idx="8545" formatCode="General">
                  <c:v>8.5449999999999999</c:v>
                </c:pt>
                <c:pt idx="8546" formatCode="General">
                  <c:v>8.5459999999999994</c:v>
                </c:pt>
                <c:pt idx="8547" formatCode="General">
                  <c:v>8.5470000000000006</c:v>
                </c:pt>
                <c:pt idx="8548" formatCode="General">
                  <c:v>8.548</c:v>
                </c:pt>
                <c:pt idx="8549" formatCode="General">
                  <c:v>8.5489999999999995</c:v>
                </c:pt>
                <c:pt idx="8550" formatCode="General">
                  <c:v>8.5500000000000007</c:v>
                </c:pt>
                <c:pt idx="8551" formatCode="General">
                  <c:v>8.5510000000000002</c:v>
                </c:pt>
                <c:pt idx="8552" formatCode="General">
                  <c:v>8.5519999999999996</c:v>
                </c:pt>
                <c:pt idx="8553" formatCode="General">
                  <c:v>8.5530000000000008</c:v>
                </c:pt>
                <c:pt idx="8554" formatCode="General">
                  <c:v>8.5540000000000003</c:v>
                </c:pt>
                <c:pt idx="8555" formatCode="General">
                  <c:v>8.5549999999999997</c:v>
                </c:pt>
                <c:pt idx="8556" formatCode="General">
                  <c:v>8.5559999999999992</c:v>
                </c:pt>
                <c:pt idx="8557" formatCode="General">
                  <c:v>8.5570000000000004</c:v>
                </c:pt>
                <c:pt idx="8558" formatCode="General">
                  <c:v>8.5579999999999998</c:v>
                </c:pt>
                <c:pt idx="8559" formatCode="General">
                  <c:v>8.5589999999999993</c:v>
                </c:pt>
                <c:pt idx="8560" formatCode="General">
                  <c:v>8.56</c:v>
                </c:pt>
                <c:pt idx="8561" formatCode="General">
                  <c:v>8.5609999999999999</c:v>
                </c:pt>
                <c:pt idx="8562" formatCode="General">
                  <c:v>8.5619999999999994</c:v>
                </c:pt>
                <c:pt idx="8563" formatCode="General">
                  <c:v>8.5630000000000006</c:v>
                </c:pt>
                <c:pt idx="8564" formatCode="General">
                  <c:v>8.5640000000000001</c:v>
                </c:pt>
                <c:pt idx="8565" formatCode="General">
                  <c:v>8.5649999999999995</c:v>
                </c:pt>
                <c:pt idx="8566" formatCode="General">
                  <c:v>8.5660000000000007</c:v>
                </c:pt>
                <c:pt idx="8567" formatCode="General">
                  <c:v>8.5670000000000002</c:v>
                </c:pt>
                <c:pt idx="8568" formatCode="General">
                  <c:v>8.5679999999999996</c:v>
                </c:pt>
                <c:pt idx="8569" formatCode="General">
                  <c:v>8.5690000000000008</c:v>
                </c:pt>
                <c:pt idx="8570" formatCode="General">
                  <c:v>8.57</c:v>
                </c:pt>
                <c:pt idx="8571" formatCode="General">
                  <c:v>8.5709999999999997</c:v>
                </c:pt>
                <c:pt idx="8572" formatCode="General">
                  <c:v>8.5719999999999992</c:v>
                </c:pt>
                <c:pt idx="8573" formatCode="General">
                  <c:v>8.5730000000000004</c:v>
                </c:pt>
                <c:pt idx="8574" formatCode="General">
                  <c:v>8.5739999999999998</c:v>
                </c:pt>
                <c:pt idx="8575" formatCode="General">
                  <c:v>8.5749999999999993</c:v>
                </c:pt>
                <c:pt idx="8576" formatCode="General">
                  <c:v>8.5760000000000005</c:v>
                </c:pt>
                <c:pt idx="8577" formatCode="General">
                  <c:v>8.577</c:v>
                </c:pt>
                <c:pt idx="8578" formatCode="General">
                  <c:v>8.5779999999999994</c:v>
                </c:pt>
                <c:pt idx="8579" formatCode="General">
                  <c:v>8.5790000000000006</c:v>
                </c:pt>
                <c:pt idx="8580" formatCode="General">
                  <c:v>8.58</c:v>
                </c:pt>
                <c:pt idx="8581" formatCode="General">
                  <c:v>8.5809999999999995</c:v>
                </c:pt>
                <c:pt idx="8582" formatCode="General">
                  <c:v>8.5820000000000007</c:v>
                </c:pt>
                <c:pt idx="8583" formatCode="General">
                  <c:v>8.5830000000000002</c:v>
                </c:pt>
                <c:pt idx="8584" formatCode="General">
                  <c:v>8.5839999999999996</c:v>
                </c:pt>
                <c:pt idx="8585" formatCode="General">
                  <c:v>8.5850000000000009</c:v>
                </c:pt>
                <c:pt idx="8586" formatCode="General">
                  <c:v>8.5860000000000003</c:v>
                </c:pt>
                <c:pt idx="8587" formatCode="General">
                  <c:v>8.5869999999999997</c:v>
                </c:pt>
                <c:pt idx="8588" formatCode="General">
                  <c:v>8.5879999999999992</c:v>
                </c:pt>
                <c:pt idx="8589" formatCode="General">
                  <c:v>8.5890000000000004</c:v>
                </c:pt>
                <c:pt idx="8590" formatCode="General">
                  <c:v>8.59</c:v>
                </c:pt>
                <c:pt idx="8591" formatCode="General">
                  <c:v>8.5909999999999993</c:v>
                </c:pt>
                <c:pt idx="8592" formatCode="General">
                  <c:v>8.5920000000000005</c:v>
                </c:pt>
                <c:pt idx="8593" formatCode="General">
                  <c:v>8.593</c:v>
                </c:pt>
                <c:pt idx="8594" formatCode="General">
                  <c:v>8.5939999999999994</c:v>
                </c:pt>
                <c:pt idx="8595" formatCode="General">
                  <c:v>8.5950000000000006</c:v>
                </c:pt>
                <c:pt idx="8596" formatCode="General">
                  <c:v>8.5960000000000001</c:v>
                </c:pt>
                <c:pt idx="8597" formatCode="General">
                  <c:v>8.5969999999999995</c:v>
                </c:pt>
                <c:pt idx="8598" formatCode="General">
                  <c:v>8.5980000000000008</c:v>
                </c:pt>
                <c:pt idx="8599" formatCode="General">
                  <c:v>8.5990000000000002</c:v>
                </c:pt>
                <c:pt idx="8600" formatCode="General">
                  <c:v>8.6</c:v>
                </c:pt>
                <c:pt idx="8601" formatCode="General">
                  <c:v>8.6010000000000009</c:v>
                </c:pt>
                <c:pt idx="8602" formatCode="General">
                  <c:v>8.6020000000000003</c:v>
                </c:pt>
                <c:pt idx="8603" formatCode="General">
                  <c:v>8.6029999999999998</c:v>
                </c:pt>
                <c:pt idx="8604" formatCode="General">
                  <c:v>8.6039999999999992</c:v>
                </c:pt>
                <c:pt idx="8605" formatCode="General">
                  <c:v>8.6050000000000004</c:v>
                </c:pt>
                <c:pt idx="8606" formatCode="General">
                  <c:v>8.6059999999999999</c:v>
                </c:pt>
                <c:pt idx="8607" formatCode="General">
                  <c:v>8.6069999999999993</c:v>
                </c:pt>
                <c:pt idx="8608" formatCode="General">
                  <c:v>8.6080000000000005</c:v>
                </c:pt>
                <c:pt idx="8609" formatCode="General">
                  <c:v>8.609</c:v>
                </c:pt>
                <c:pt idx="8610" formatCode="General">
                  <c:v>8.61</c:v>
                </c:pt>
                <c:pt idx="8611" formatCode="General">
                  <c:v>8.6110000000000007</c:v>
                </c:pt>
                <c:pt idx="8612" formatCode="General">
                  <c:v>8.6120000000000001</c:v>
                </c:pt>
                <c:pt idx="8613" formatCode="General">
                  <c:v>8.6129999999999995</c:v>
                </c:pt>
                <c:pt idx="8614" formatCode="General">
                  <c:v>8.6140000000000008</c:v>
                </c:pt>
                <c:pt idx="8615" formatCode="General">
                  <c:v>8.6150000000000002</c:v>
                </c:pt>
                <c:pt idx="8616" formatCode="General">
                  <c:v>8.6159999999999997</c:v>
                </c:pt>
                <c:pt idx="8617" formatCode="General">
                  <c:v>8.6170000000000009</c:v>
                </c:pt>
                <c:pt idx="8618" formatCode="General">
                  <c:v>8.6180000000000003</c:v>
                </c:pt>
                <c:pt idx="8619" formatCode="General">
                  <c:v>8.6189999999999998</c:v>
                </c:pt>
                <c:pt idx="8620" formatCode="General">
                  <c:v>8.6199999999999992</c:v>
                </c:pt>
                <c:pt idx="8621" formatCode="General">
                  <c:v>8.6210000000000004</c:v>
                </c:pt>
                <c:pt idx="8622" formatCode="General">
                  <c:v>8.6219999999999999</c:v>
                </c:pt>
                <c:pt idx="8623" formatCode="General">
                  <c:v>8.6229999999999993</c:v>
                </c:pt>
                <c:pt idx="8624" formatCode="General">
                  <c:v>8.6240000000000006</c:v>
                </c:pt>
                <c:pt idx="8625" formatCode="General">
                  <c:v>8.625</c:v>
                </c:pt>
                <c:pt idx="8626" formatCode="General">
                  <c:v>8.6259999999999994</c:v>
                </c:pt>
                <c:pt idx="8627" formatCode="General">
                  <c:v>8.6270000000000007</c:v>
                </c:pt>
                <c:pt idx="8628" formatCode="General">
                  <c:v>8.6280000000000001</c:v>
                </c:pt>
                <c:pt idx="8629" formatCode="General">
                  <c:v>8.6289999999999996</c:v>
                </c:pt>
                <c:pt idx="8630" formatCode="General">
                  <c:v>8.6300000000000008</c:v>
                </c:pt>
                <c:pt idx="8631" formatCode="General">
                  <c:v>8.6310000000000002</c:v>
                </c:pt>
                <c:pt idx="8632" formatCode="General">
                  <c:v>8.6319999999999997</c:v>
                </c:pt>
                <c:pt idx="8633" formatCode="General">
                  <c:v>8.6329999999999991</c:v>
                </c:pt>
                <c:pt idx="8634" formatCode="General">
                  <c:v>8.6340000000000003</c:v>
                </c:pt>
                <c:pt idx="8635" formatCode="General">
                  <c:v>8.6349999999999998</c:v>
                </c:pt>
                <c:pt idx="8636" formatCode="General">
                  <c:v>8.6359999999999992</c:v>
                </c:pt>
                <c:pt idx="8637" formatCode="General">
                  <c:v>8.6370000000000005</c:v>
                </c:pt>
                <c:pt idx="8638" formatCode="General">
                  <c:v>8.6379999999999999</c:v>
                </c:pt>
                <c:pt idx="8639" formatCode="General">
                  <c:v>8.6389999999999993</c:v>
                </c:pt>
                <c:pt idx="8640" formatCode="General">
                  <c:v>8.64</c:v>
                </c:pt>
                <c:pt idx="8641" formatCode="General">
                  <c:v>8.641</c:v>
                </c:pt>
                <c:pt idx="8642" formatCode="General">
                  <c:v>8.6419999999999995</c:v>
                </c:pt>
                <c:pt idx="8643" formatCode="General">
                  <c:v>8.6430000000000007</c:v>
                </c:pt>
                <c:pt idx="8644" formatCode="General">
                  <c:v>8.6440000000000001</c:v>
                </c:pt>
                <c:pt idx="8645" formatCode="General">
                  <c:v>8.6449999999999996</c:v>
                </c:pt>
                <c:pt idx="8646" formatCode="General">
                  <c:v>8.6460000000000008</c:v>
                </c:pt>
                <c:pt idx="8647" formatCode="General">
                  <c:v>8.6470000000000002</c:v>
                </c:pt>
                <c:pt idx="8648" formatCode="General">
                  <c:v>8.6479999999999997</c:v>
                </c:pt>
                <c:pt idx="8649" formatCode="General">
                  <c:v>8.6489999999999991</c:v>
                </c:pt>
                <c:pt idx="8650" formatCode="General">
                  <c:v>8.65</c:v>
                </c:pt>
                <c:pt idx="8651" formatCode="General">
                  <c:v>8.6509999999999998</c:v>
                </c:pt>
                <c:pt idx="8652" formatCode="General">
                  <c:v>8.6519999999999992</c:v>
                </c:pt>
                <c:pt idx="8653" formatCode="General">
                  <c:v>8.6530000000000005</c:v>
                </c:pt>
                <c:pt idx="8654" formatCode="General">
                  <c:v>8.6539999999999999</c:v>
                </c:pt>
                <c:pt idx="8655" formatCode="General">
                  <c:v>8.6549999999999994</c:v>
                </c:pt>
                <c:pt idx="8656" formatCode="General">
                  <c:v>8.6560000000000006</c:v>
                </c:pt>
                <c:pt idx="8657" formatCode="General">
                  <c:v>8.657</c:v>
                </c:pt>
                <c:pt idx="8658" formatCode="General">
                  <c:v>8.6579999999999995</c:v>
                </c:pt>
                <c:pt idx="8659" formatCode="General">
                  <c:v>8.6590000000000007</c:v>
                </c:pt>
                <c:pt idx="8660" formatCode="General">
                  <c:v>8.66</c:v>
                </c:pt>
                <c:pt idx="8661" formatCode="General">
                  <c:v>8.6609999999999996</c:v>
                </c:pt>
                <c:pt idx="8662" formatCode="General">
                  <c:v>8.6620000000000008</c:v>
                </c:pt>
                <c:pt idx="8663" formatCode="General">
                  <c:v>8.6630000000000003</c:v>
                </c:pt>
                <c:pt idx="8664" formatCode="General">
                  <c:v>8.6639999999999997</c:v>
                </c:pt>
                <c:pt idx="8665" formatCode="General">
                  <c:v>8.6649999999999991</c:v>
                </c:pt>
                <c:pt idx="8666" formatCode="General">
                  <c:v>8.6660000000000004</c:v>
                </c:pt>
                <c:pt idx="8667" formatCode="General">
                  <c:v>8.6669999999999998</c:v>
                </c:pt>
                <c:pt idx="8668" formatCode="General">
                  <c:v>8.6679999999999993</c:v>
                </c:pt>
                <c:pt idx="8669" formatCode="General">
                  <c:v>8.6690000000000005</c:v>
                </c:pt>
                <c:pt idx="8670" formatCode="General">
                  <c:v>8.67</c:v>
                </c:pt>
                <c:pt idx="8671" formatCode="General">
                  <c:v>8.6709999999999994</c:v>
                </c:pt>
                <c:pt idx="8672" formatCode="General">
                  <c:v>8.6720000000000006</c:v>
                </c:pt>
                <c:pt idx="8673" formatCode="General">
                  <c:v>8.673</c:v>
                </c:pt>
                <c:pt idx="8674" formatCode="General">
                  <c:v>8.6739999999999995</c:v>
                </c:pt>
                <c:pt idx="8675" formatCode="General">
                  <c:v>8.6750000000000007</c:v>
                </c:pt>
                <c:pt idx="8676" formatCode="General">
                  <c:v>8.6760000000000002</c:v>
                </c:pt>
                <c:pt idx="8677" formatCode="General">
                  <c:v>8.6769999999999996</c:v>
                </c:pt>
                <c:pt idx="8678" formatCode="General">
                  <c:v>8.6780000000000008</c:v>
                </c:pt>
                <c:pt idx="8679" formatCode="General">
                  <c:v>8.6790000000000003</c:v>
                </c:pt>
                <c:pt idx="8680" formatCode="General">
                  <c:v>8.68</c:v>
                </c:pt>
                <c:pt idx="8681" formatCode="General">
                  <c:v>8.6809999999999992</c:v>
                </c:pt>
                <c:pt idx="8682" formatCode="General">
                  <c:v>8.6820000000000004</c:v>
                </c:pt>
                <c:pt idx="8683" formatCode="General">
                  <c:v>8.6829999999999998</c:v>
                </c:pt>
                <c:pt idx="8684" formatCode="General">
                  <c:v>8.6839999999999993</c:v>
                </c:pt>
                <c:pt idx="8685" formatCode="General">
                  <c:v>8.6850000000000005</c:v>
                </c:pt>
                <c:pt idx="8686" formatCode="General">
                  <c:v>8.6859999999999999</c:v>
                </c:pt>
                <c:pt idx="8687" formatCode="General">
                  <c:v>8.6869999999999994</c:v>
                </c:pt>
                <c:pt idx="8688" formatCode="General">
                  <c:v>8.6880000000000006</c:v>
                </c:pt>
                <c:pt idx="8689" formatCode="General">
                  <c:v>8.6890000000000001</c:v>
                </c:pt>
                <c:pt idx="8690" formatCode="General">
                  <c:v>8.69</c:v>
                </c:pt>
                <c:pt idx="8691" formatCode="General">
                  <c:v>8.6910000000000007</c:v>
                </c:pt>
                <c:pt idx="8692" formatCode="General">
                  <c:v>8.6920000000000002</c:v>
                </c:pt>
                <c:pt idx="8693" formatCode="General">
                  <c:v>8.6929999999999996</c:v>
                </c:pt>
                <c:pt idx="8694" formatCode="General">
                  <c:v>8.6940000000000008</c:v>
                </c:pt>
                <c:pt idx="8695" formatCode="General">
                  <c:v>8.6950000000000003</c:v>
                </c:pt>
                <c:pt idx="8696" formatCode="General">
                  <c:v>8.6959999999999997</c:v>
                </c:pt>
                <c:pt idx="8697" formatCode="General">
                  <c:v>8.6969999999999992</c:v>
                </c:pt>
                <c:pt idx="8698" formatCode="General">
                  <c:v>8.6980000000000004</c:v>
                </c:pt>
                <c:pt idx="8699" formatCode="General">
                  <c:v>8.6989999999999998</c:v>
                </c:pt>
                <c:pt idx="8700" formatCode="General">
                  <c:v>8.6999999999999993</c:v>
                </c:pt>
                <c:pt idx="8701" formatCode="General">
                  <c:v>8.7010000000000005</c:v>
                </c:pt>
                <c:pt idx="8702" formatCode="General">
                  <c:v>8.702</c:v>
                </c:pt>
                <c:pt idx="8703" formatCode="General">
                  <c:v>8.7029999999999994</c:v>
                </c:pt>
                <c:pt idx="8704" formatCode="General">
                  <c:v>8.7040000000000006</c:v>
                </c:pt>
                <c:pt idx="8705" formatCode="General">
                  <c:v>8.7050000000000001</c:v>
                </c:pt>
                <c:pt idx="8706" formatCode="General">
                  <c:v>8.7059999999999995</c:v>
                </c:pt>
                <c:pt idx="8707" formatCode="General">
                  <c:v>8.7070000000000007</c:v>
                </c:pt>
                <c:pt idx="8708" formatCode="General">
                  <c:v>8.7080000000000002</c:v>
                </c:pt>
                <c:pt idx="8709" formatCode="General">
                  <c:v>8.7089999999999996</c:v>
                </c:pt>
                <c:pt idx="8710" formatCode="General">
                  <c:v>8.7100000000000009</c:v>
                </c:pt>
                <c:pt idx="8711" formatCode="General">
                  <c:v>8.7110000000000003</c:v>
                </c:pt>
                <c:pt idx="8712" formatCode="General">
                  <c:v>8.7119999999999997</c:v>
                </c:pt>
                <c:pt idx="8713" formatCode="General">
                  <c:v>8.7129999999999992</c:v>
                </c:pt>
                <c:pt idx="8714" formatCode="General">
                  <c:v>8.7140000000000004</c:v>
                </c:pt>
                <c:pt idx="8715" formatCode="General">
                  <c:v>8.7149999999999999</c:v>
                </c:pt>
                <c:pt idx="8716" formatCode="General">
                  <c:v>8.7159999999999993</c:v>
                </c:pt>
                <c:pt idx="8717" formatCode="General">
                  <c:v>8.7170000000000005</c:v>
                </c:pt>
                <c:pt idx="8718" formatCode="General">
                  <c:v>8.718</c:v>
                </c:pt>
                <c:pt idx="8719" formatCode="General">
                  <c:v>8.7189999999999994</c:v>
                </c:pt>
                <c:pt idx="8720" formatCode="General">
                  <c:v>8.7200000000000006</c:v>
                </c:pt>
                <c:pt idx="8721" formatCode="General">
                  <c:v>8.7210000000000001</c:v>
                </c:pt>
                <c:pt idx="8722" formatCode="General">
                  <c:v>8.7219999999999995</c:v>
                </c:pt>
                <c:pt idx="8723" formatCode="General">
                  <c:v>8.7230000000000008</c:v>
                </c:pt>
                <c:pt idx="8724" formatCode="General">
                  <c:v>8.7240000000000002</c:v>
                </c:pt>
                <c:pt idx="8725" formatCode="General">
                  <c:v>8.7249999999999996</c:v>
                </c:pt>
                <c:pt idx="8726" formatCode="General">
                  <c:v>8.7260000000000009</c:v>
                </c:pt>
                <c:pt idx="8727" formatCode="General">
                  <c:v>8.7270000000000003</c:v>
                </c:pt>
                <c:pt idx="8728" formatCode="General">
                  <c:v>8.7279999999999998</c:v>
                </c:pt>
                <c:pt idx="8729" formatCode="General">
                  <c:v>8.7289999999999992</c:v>
                </c:pt>
                <c:pt idx="8730" formatCode="General">
                  <c:v>8.73</c:v>
                </c:pt>
                <c:pt idx="8731" formatCode="General">
                  <c:v>8.7309999999999999</c:v>
                </c:pt>
                <c:pt idx="8732" formatCode="General">
                  <c:v>8.7319999999999993</c:v>
                </c:pt>
                <c:pt idx="8733" formatCode="General">
                  <c:v>8.7330000000000005</c:v>
                </c:pt>
                <c:pt idx="8734" formatCode="General">
                  <c:v>8.734</c:v>
                </c:pt>
                <c:pt idx="8735" formatCode="General">
                  <c:v>8.7349999999999994</c:v>
                </c:pt>
                <c:pt idx="8736" formatCode="General">
                  <c:v>8.7360000000000007</c:v>
                </c:pt>
                <c:pt idx="8737" formatCode="General">
                  <c:v>8.7370000000000001</c:v>
                </c:pt>
                <c:pt idx="8738" formatCode="General">
                  <c:v>8.7379999999999995</c:v>
                </c:pt>
                <c:pt idx="8739" formatCode="General">
                  <c:v>8.7390000000000008</c:v>
                </c:pt>
                <c:pt idx="8740" formatCode="General">
                  <c:v>8.74</c:v>
                </c:pt>
                <c:pt idx="8741" formatCode="General">
                  <c:v>8.7409999999999997</c:v>
                </c:pt>
                <c:pt idx="8742" formatCode="General">
                  <c:v>8.7420000000000009</c:v>
                </c:pt>
                <c:pt idx="8743" formatCode="General">
                  <c:v>8.7430000000000003</c:v>
                </c:pt>
                <c:pt idx="8744" formatCode="General">
                  <c:v>8.7439999999999998</c:v>
                </c:pt>
                <c:pt idx="8745" formatCode="General">
                  <c:v>8.7449999999999992</c:v>
                </c:pt>
                <c:pt idx="8746" formatCode="General">
                  <c:v>8.7460000000000004</c:v>
                </c:pt>
                <c:pt idx="8747" formatCode="General">
                  <c:v>8.7469999999999999</c:v>
                </c:pt>
                <c:pt idx="8748" formatCode="General">
                  <c:v>8.7479999999999993</c:v>
                </c:pt>
                <c:pt idx="8749" formatCode="General">
                  <c:v>8.7490000000000006</c:v>
                </c:pt>
                <c:pt idx="8750" formatCode="General">
                  <c:v>8.75</c:v>
                </c:pt>
                <c:pt idx="8751" formatCode="General">
                  <c:v>8.7509999999999994</c:v>
                </c:pt>
                <c:pt idx="8752" formatCode="General">
                  <c:v>8.7520000000000007</c:v>
                </c:pt>
                <c:pt idx="8753" formatCode="General">
                  <c:v>8.7530000000000001</c:v>
                </c:pt>
                <c:pt idx="8754" formatCode="General">
                  <c:v>8.7539999999999996</c:v>
                </c:pt>
                <c:pt idx="8755" formatCode="General">
                  <c:v>8.7550000000000008</c:v>
                </c:pt>
                <c:pt idx="8756" formatCode="General">
                  <c:v>8.7560000000000002</c:v>
                </c:pt>
                <c:pt idx="8757" formatCode="General">
                  <c:v>8.7569999999999997</c:v>
                </c:pt>
                <c:pt idx="8758" formatCode="General">
                  <c:v>8.7579999999999991</c:v>
                </c:pt>
                <c:pt idx="8759" formatCode="General">
                  <c:v>8.7590000000000003</c:v>
                </c:pt>
                <c:pt idx="8760" formatCode="General">
                  <c:v>8.76</c:v>
                </c:pt>
                <c:pt idx="8761" formatCode="General">
                  <c:v>8.7609999999999992</c:v>
                </c:pt>
                <c:pt idx="8762" formatCode="General">
                  <c:v>8.7620000000000005</c:v>
                </c:pt>
                <c:pt idx="8763" formatCode="General">
                  <c:v>8.7629999999999999</c:v>
                </c:pt>
                <c:pt idx="8764" formatCode="General">
                  <c:v>8.7639999999999993</c:v>
                </c:pt>
                <c:pt idx="8765" formatCode="General">
                  <c:v>8.7650000000000006</c:v>
                </c:pt>
                <c:pt idx="8766" formatCode="General">
                  <c:v>8.766</c:v>
                </c:pt>
                <c:pt idx="8767" formatCode="General">
                  <c:v>8.7669999999999995</c:v>
                </c:pt>
                <c:pt idx="8768" formatCode="General">
                  <c:v>8.7680000000000007</c:v>
                </c:pt>
                <c:pt idx="8769" formatCode="General">
                  <c:v>8.7690000000000001</c:v>
                </c:pt>
                <c:pt idx="8770" formatCode="General">
                  <c:v>8.77</c:v>
                </c:pt>
                <c:pt idx="8771" formatCode="General">
                  <c:v>8.7710000000000008</c:v>
                </c:pt>
                <c:pt idx="8772" formatCode="General">
                  <c:v>8.7720000000000002</c:v>
                </c:pt>
                <c:pt idx="8773" formatCode="General">
                  <c:v>8.7729999999999997</c:v>
                </c:pt>
                <c:pt idx="8774" formatCode="General">
                  <c:v>8.7739999999999991</c:v>
                </c:pt>
                <c:pt idx="8775" formatCode="General">
                  <c:v>8.7750000000000004</c:v>
                </c:pt>
                <c:pt idx="8776" formatCode="General">
                  <c:v>8.7759999999999998</c:v>
                </c:pt>
                <c:pt idx="8777" formatCode="General">
                  <c:v>8.7769999999999992</c:v>
                </c:pt>
                <c:pt idx="8778" formatCode="General">
                  <c:v>8.7780000000000005</c:v>
                </c:pt>
                <c:pt idx="8779" formatCode="General">
                  <c:v>8.7789999999999999</c:v>
                </c:pt>
                <c:pt idx="8780" formatCode="General">
                  <c:v>8.7799999999999994</c:v>
                </c:pt>
                <c:pt idx="8781" formatCode="General">
                  <c:v>8.7810000000000006</c:v>
                </c:pt>
                <c:pt idx="8782" formatCode="General">
                  <c:v>8.782</c:v>
                </c:pt>
                <c:pt idx="8783" formatCode="General">
                  <c:v>8.7829999999999995</c:v>
                </c:pt>
                <c:pt idx="8784" formatCode="General">
                  <c:v>8.7840000000000007</c:v>
                </c:pt>
                <c:pt idx="8785" formatCode="General">
                  <c:v>8.7850000000000001</c:v>
                </c:pt>
                <c:pt idx="8786" formatCode="General">
                  <c:v>8.7859999999999996</c:v>
                </c:pt>
                <c:pt idx="8787" formatCode="General">
                  <c:v>8.7870000000000008</c:v>
                </c:pt>
                <c:pt idx="8788" formatCode="General">
                  <c:v>8.7880000000000003</c:v>
                </c:pt>
                <c:pt idx="8789" formatCode="General">
                  <c:v>8.7889999999999997</c:v>
                </c:pt>
                <c:pt idx="8790" formatCode="General">
                  <c:v>8.7899999999999991</c:v>
                </c:pt>
                <c:pt idx="8791" formatCode="General">
                  <c:v>8.7910000000000004</c:v>
                </c:pt>
                <c:pt idx="8792" formatCode="General">
                  <c:v>8.7919999999999998</c:v>
                </c:pt>
                <c:pt idx="8793" formatCode="General">
                  <c:v>8.7929999999999993</c:v>
                </c:pt>
                <c:pt idx="8794" formatCode="General">
                  <c:v>8.7940000000000005</c:v>
                </c:pt>
                <c:pt idx="8795" formatCode="General">
                  <c:v>8.7949999999999999</c:v>
                </c:pt>
                <c:pt idx="8796" formatCode="General">
                  <c:v>8.7959999999999994</c:v>
                </c:pt>
                <c:pt idx="8797" formatCode="General">
                  <c:v>8.7970000000000006</c:v>
                </c:pt>
                <c:pt idx="8798" formatCode="General">
                  <c:v>8.798</c:v>
                </c:pt>
                <c:pt idx="8799" formatCode="General">
                  <c:v>8.7989999999999995</c:v>
                </c:pt>
                <c:pt idx="8800" formatCode="General">
                  <c:v>8.8000000000000007</c:v>
                </c:pt>
                <c:pt idx="8801" formatCode="General">
                  <c:v>8.8010000000000002</c:v>
                </c:pt>
                <c:pt idx="8802" formatCode="General">
                  <c:v>8.8019999999999996</c:v>
                </c:pt>
                <c:pt idx="8803" formatCode="General">
                  <c:v>8.8030000000000008</c:v>
                </c:pt>
                <c:pt idx="8804" formatCode="General">
                  <c:v>8.8040000000000003</c:v>
                </c:pt>
                <c:pt idx="8805" formatCode="General">
                  <c:v>8.8049999999999997</c:v>
                </c:pt>
                <c:pt idx="8806" formatCode="General">
                  <c:v>8.8059999999999992</c:v>
                </c:pt>
                <c:pt idx="8807" formatCode="General">
                  <c:v>8.8070000000000004</c:v>
                </c:pt>
                <c:pt idx="8808" formatCode="General">
                  <c:v>8.8079999999999998</c:v>
                </c:pt>
                <c:pt idx="8809" formatCode="General">
                  <c:v>8.8089999999999993</c:v>
                </c:pt>
                <c:pt idx="8810" formatCode="General">
                  <c:v>8.81</c:v>
                </c:pt>
                <c:pt idx="8811" formatCode="General">
                  <c:v>8.8109999999999999</c:v>
                </c:pt>
                <c:pt idx="8812" formatCode="General">
                  <c:v>8.8119999999999994</c:v>
                </c:pt>
                <c:pt idx="8813" formatCode="General">
                  <c:v>8.8130000000000006</c:v>
                </c:pt>
                <c:pt idx="8814" formatCode="General">
                  <c:v>8.8140000000000001</c:v>
                </c:pt>
                <c:pt idx="8815" formatCode="General">
                  <c:v>8.8149999999999995</c:v>
                </c:pt>
                <c:pt idx="8816" formatCode="General">
                  <c:v>8.8160000000000007</c:v>
                </c:pt>
                <c:pt idx="8817" formatCode="General">
                  <c:v>8.8170000000000002</c:v>
                </c:pt>
                <c:pt idx="8818" formatCode="General">
                  <c:v>8.8179999999999996</c:v>
                </c:pt>
                <c:pt idx="8819" formatCode="General">
                  <c:v>8.8190000000000008</c:v>
                </c:pt>
                <c:pt idx="8820" formatCode="General">
                  <c:v>8.82</c:v>
                </c:pt>
                <c:pt idx="8821" formatCode="General">
                  <c:v>8.8209999999999997</c:v>
                </c:pt>
                <c:pt idx="8822" formatCode="General">
                  <c:v>8.8219999999999992</c:v>
                </c:pt>
                <c:pt idx="8823" formatCode="General">
                  <c:v>8.8230000000000004</c:v>
                </c:pt>
                <c:pt idx="8824" formatCode="General">
                  <c:v>8.8239999999999998</c:v>
                </c:pt>
                <c:pt idx="8825" formatCode="General">
                  <c:v>8.8249999999999993</c:v>
                </c:pt>
                <c:pt idx="8826" formatCode="General">
                  <c:v>8.8260000000000005</c:v>
                </c:pt>
                <c:pt idx="8827" formatCode="General">
                  <c:v>8.827</c:v>
                </c:pt>
                <c:pt idx="8828" formatCode="General">
                  <c:v>8.8279999999999994</c:v>
                </c:pt>
                <c:pt idx="8829" formatCode="General">
                  <c:v>8.8290000000000006</c:v>
                </c:pt>
                <c:pt idx="8830" formatCode="General">
                  <c:v>8.83</c:v>
                </c:pt>
                <c:pt idx="8831" formatCode="General">
                  <c:v>8.8309999999999995</c:v>
                </c:pt>
                <c:pt idx="8832" formatCode="General">
                  <c:v>8.8320000000000007</c:v>
                </c:pt>
                <c:pt idx="8833" formatCode="General">
                  <c:v>8.8330000000000002</c:v>
                </c:pt>
                <c:pt idx="8834" formatCode="General">
                  <c:v>8.8339999999999996</c:v>
                </c:pt>
                <c:pt idx="8835" formatCode="General">
                  <c:v>8.8350000000000009</c:v>
                </c:pt>
                <c:pt idx="8836" formatCode="General">
                  <c:v>8.8360000000000003</c:v>
                </c:pt>
                <c:pt idx="8837" formatCode="General">
                  <c:v>8.8369999999999997</c:v>
                </c:pt>
                <c:pt idx="8838" formatCode="General">
                  <c:v>8.8379999999999992</c:v>
                </c:pt>
                <c:pt idx="8839" formatCode="General">
                  <c:v>8.8390000000000004</c:v>
                </c:pt>
                <c:pt idx="8840" formatCode="General">
                  <c:v>8.84</c:v>
                </c:pt>
                <c:pt idx="8841" formatCode="General">
                  <c:v>8.8409999999999993</c:v>
                </c:pt>
                <c:pt idx="8842" formatCode="General">
                  <c:v>8.8420000000000005</c:v>
                </c:pt>
                <c:pt idx="8843" formatCode="General">
                  <c:v>8.843</c:v>
                </c:pt>
                <c:pt idx="8844" formatCode="General">
                  <c:v>8.8439999999999994</c:v>
                </c:pt>
                <c:pt idx="8845" formatCode="General">
                  <c:v>8.8450000000000006</c:v>
                </c:pt>
                <c:pt idx="8846" formatCode="General">
                  <c:v>8.8460000000000001</c:v>
                </c:pt>
                <c:pt idx="8847" formatCode="General">
                  <c:v>8.8469999999999995</c:v>
                </c:pt>
                <c:pt idx="8848" formatCode="General">
                  <c:v>8.8480000000000008</c:v>
                </c:pt>
                <c:pt idx="8849" formatCode="General">
                  <c:v>8.8490000000000002</c:v>
                </c:pt>
                <c:pt idx="8850" formatCode="General">
                  <c:v>8.85</c:v>
                </c:pt>
                <c:pt idx="8851" formatCode="General">
                  <c:v>8.8510000000000009</c:v>
                </c:pt>
                <c:pt idx="8852" formatCode="General">
                  <c:v>8.8520000000000003</c:v>
                </c:pt>
                <c:pt idx="8853" formatCode="General">
                  <c:v>8.8529999999999998</c:v>
                </c:pt>
                <c:pt idx="8854" formatCode="General">
                  <c:v>8.8539999999999992</c:v>
                </c:pt>
                <c:pt idx="8855" formatCode="General">
                  <c:v>8.8550000000000004</c:v>
                </c:pt>
                <c:pt idx="8856" formatCode="General">
                  <c:v>8.8559999999999999</c:v>
                </c:pt>
                <c:pt idx="8857" formatCode="General">
                  <c:v>8.8569999999999993</c:v>
                </c:pt>
                <c:pt idx="8858" formatCode="General">
                  <c:v>8.8580000000000005</c:v>
                </c:pt>
                <c:pt idx="8859" formatCode="General">
                  <c:v>8.859</c:v>
                </c:pt>
                <c:pt idx="8860" formatCode="General">
                  <c:v>8.86</c:v>
                </c:pt>
                <c:pt idx="8861" formatCode="General">
                  <c:v>8.8610000000000007</c:v>
                </c:pt>
                <c:pt idx="8862" formatCode="General">
                  <c:v>8.8620000000000001</c:v>
                </c:pt>
                <c:pt idx="8863" formatCode="General">
                  <c:v>8.8629999999999995</c:v>
                </c:pt>
                <c:pt idx="8864" formatCode="General">
                  <c:v>8.8640000000000008</c:v>
                </c:pt>
                <c:pt idx="8865" formatCode="General">
                  <c:v>8.8650000000000002</c:v>
                </c:pt>
                <c:pt idx="8866" formatCode="General">
                  <c:v>8.8659999999999997</c:v>
                </c:pt>
                <c:pt idx="8867" formatCode="General">
                  <c:v>8.8670000000000009</c:v>
                </c:pt>
                <c:pt idx="8868" formatCode="General">
                  <c:v>8.8680000000000003</c:v>
                </c:pt>
                <c:pt idx="8869" formatCode="General">
                  <c:v>8.8689999999999998</c:v>
                </c:pt>
                <c:pt idx="8870" formatCode="General">
                  <c:v>8.8699999999999992</c:v>
                </c:pt>
                <c:pt idx="8871" formatCode="General">
                  <c:v>8.8710000000000004</c:v>
                </c:pt>
                <c:pt idx="8872" formatCode="General">
                  <c:v>8.8719999999999999</c:v>
                </c:pt>
                <c:pt idx="8873" formatCode="General">
                  <c:v>8.8729999999999993</c:v>
                </c:pt>
                <c:pt idx="8874" formatCode="General">
                  <c:v>8.8740000000000006</c:v>
                </c:pt>
                <c:pt idx="8875" formatCode="General">
                  <c:v>8.875</c:v>
                </c:pt>
                <c:pt idx="8876" formatCode="General">
                  <c:v>8.8759999999999994</c:v>
                </c:pt>
                <c:pt idx="8877" formatCode="General">
                  <c:v>8.8770000000000007</c:v>
                </c:pt>
                <c:pt idx="8878" formatCode="General">
                  <c:v>8.8780000000000001</c:v>
                </c:pt>
                <c:pt idx="8879" formatCode="General">
                  <c:v>8.8789999999999996</c:v>
                </c:pt>
                <c:pt idx="8880" formatCode="General">
                  <c:v>8.8800000000000008</c:v>
                </c:pt>
                <c:pt idx="8881" formatCode="General">
                  <c:v>8.8810000000000002</c:v>
                </c:pt>
                <c:pt idx="8882" formatCode="General">
                  <c:v>8.8819999999999997</c:v>
                </c:pt>
                <c:pt idx="8883" formatCode="General">
                  <c:v>8.8829999999999991</c:v>
                </c:pt>
                <c:pt idx="8884" formatCode="General">
                  <c:v>8.8840000000000003</c:v>
                </c:pt>
                <c:pt idx="8885" formatCode="General">
                  <c:v>8.8849999999999998</c:v>
                </c:pt>
                <c:pt idx="8886" formatCode="General">
                  <c:v>8.8859999999999992</c:v>
                </c:pt>
                <c:pt idx="8887" formatCode="General">
                  <c:v>8.8870000000000005</c:v>
                </c:pt>
                <c:pt idx="8888" formatCode="General">
                  <c:v>8.8879999999999999</c:v>
                </c:pt>
                <c:pt idx="8889" formatCode="General">
                  <c:v>8.8889999999999993</c:v>
                </c:pt>
                <c:pt idx="8890" formatCode="General">
                  <c:v>8.89</c:v>
                </c:pt>
                <c:pt idx="8891" formatCode="General">
                  <c:v>8.891</c:v>
                </c:pt>
                <c:pt idx="8892" formatCode="General">
                  <c:v>8.8919999999999995</c:v>
                </c:pt>
                <c:pt idx="8893" formatCode="General">
                  <c:v>8.8930000000000007</c:v>
                </c:pt>
                <c:pt idx="8894" formatCode="General">
                  <c:v>8.8940000000000001</c:v>
                </c:pt>
                <c:pt idx="8895" formatCode="General">
                  <c:v>8.8949999999999996</c:v>
                </c:pt>
                <c:pt idx="8896" formatCode="General">
                  <c:v>8.8960000000000008</c:v>
                </c:pt>
                <c:pt idx="8897" formatCode="General">
                  <c:v>8.8970000000000002</c:v>
                </c:pt>
                <c:pt idx="8898" formatCode="General">
                  <c:v>8.8979999999999997</c:v>
                </c:pt>
                <c:pt idx="8899" formatCode="General">
                  <c:v>8.8989999999999991</c:v>
                </c:pt>
                <c:pt idx="8900" formatCode="General">
                  <c:v>8.9</c:v>
                </c:pt>
                <c:pt idx="8901" formatCode="General">
                  <c:v>8.9009999999999998</c:v>
                </c:pt>
                <c:pt idx="8902" formatCode="General">
                  <c:v>8.9019999999999992</c:v>
                </c:pt>
                <c:pt idx="8903" formatCode="General">
                  <c:v>8.9030000000000005</c:v>
                </c:pt>
                <c:pt idx="8904" formatCode="General">
                  <c:v>8.9039999999999999</c:v>
                </c:pt>
                <c:pt idx="8905" formatCode="General">
                  <c:v>8.9049999999999994</c:v>
                </c:pt>
                <c:pt idx="8906" formatCode="General">
                  <c:v>8.9060000000000006</c:v>
                </c:pt>
                <c:pt idx="8907" formatCode="General">
                  <c:v>8.907</c:v>
                </c:pt>
                <c:pt idx="8908" formatCode="General">
                  <c:v>8.9079999999999995</c:v>
                </c:pt>
                <c:pt idx="8909" formatCode="General">
                  <c:v>8.9090000000000007</c:v>
                </c:pt>
                <c:pt idx="8910" formatCode="General">
                  <c:v>8.91</c:v>
                </c:pt>
                <c:pt idx="8911" formatCode="General">
                  <c:v>8.9109999999999996</c:v>
                </c:pt>
                <c:pt idx="8912" formatCode="General">
                  <c:v>8.9120000000000008</c:v>
                </c:pt>
                <c:pt idx="8913" formatCode="General">
                  <c:v>8.9130000000000003</c:v>
                </c:pt>
                <c:pt idx="8914" formatCode="General">
                  <c:v>8.9139999999999997</c:v>
                </c:pt>
                <c:pt idx="8915" formatCode="General">
                  <c:v>8.9149999999999991</c:v>
                </c:pt>
                <c:pt idx="8916" formatCode="General">
                  <c:v>8.9160000000000004</c:v>
                </c:pt>
                <c:pt idx="8917" formatCode="General">
                  <c:v>8.9169999999999998</c:v>
                </c:pt>
                <c:pt idx="8918" formatCode="General">
                  <c:v>8.9179999999999993</c:v>
                </c:pt>
                <c:pt idx="8919" formatCode="General">
                  <c:v>8.9190000000000005</c:v>
                </c:pt>
                <c:pt idx="8920" formatCode="General">
                  <c:v>8.92</c:v>
                </c:pt>
                <c:pt idx="8921" formatCode="General">
                  <c:v>8.9209999999999994</c:v>
                </c:pt>
                <c:pt idx="8922" formatCode="General">
                  <c:v>8.9220000000000006</c:v>
                </c:pt>
                <c:pt idx="8923" formatCode="General">
                  <c:v>8.923</c:v>
                </c:pt>
                <c:pt idx="8924" formatCode="General">
                  <c:v>8.9239999999999995</c:v>
                </c:pt>
                <c:pt idx="8925" formatCode="General">
                  <c:v>8.9250000000000007</c:v>
                </c:pt>
                <c:pt idx="8926" formatCode="General">
                  <c:v>8.9260000000000002</c:v>
                </c:pt>
                <c:pt idx="8927" formatCode="General">
                  <c:v>8.9269999999999996</c:v>
                </c:pt>
                <c:pt idx="8928" formatCode="General">
                  <c:v>8.9280000000000008</c:v>
                </c:pt>
                <c:pt idx="8929" formatCode="General">
                  <c:v>8.9290000000000003</c:v>
                </c:pt>
                <c:pt idx="8930" formatCode="General">
                  <c:v>8.93</c:v>
                </c:pt>
                <c:pt idx="8931" formatCode="General">
                  <c:v>8.9309999999999992</c:v>
                </c:pt>
                <c:pt idx="8932" formatCode="General">
                  <c:v>8.9320000000000004</c:v>
                </c:pt>
                <c:pt idx="8933" formatCode="General">
                  <c:v>8.9329999999999998</c:v>
                </c:pt>
                <c:pt idx="8934" formatCode="General">
                  <c:v>8.9339999999999993</c:v>
                </c:pt>
                <c:pt idx="8935" formatCode="General">
                  <c:v>8.9350000000000005</c:v>
                </c:pt>
                <c:pt idx="8936" formatCode="General">
                  <c:v>8.9359999999999999</c:v>
                </c:pt>
                <c:pt idx="8937" formatCode="General">
                  <c:v>8.9369999999999994</c:v>
                </c:pt>
                <c:pt idx="8938" formatCode="General">
                  <c:v>8.9380000000000006</c:v>
                </c:pt>
                <c:pt idx="8939" formatCode="General">
                  <c:v>8.9390000000000001</c:v>
                </c:pt>
                <c:pt idx="8940" formatCode="General">
                  <c:v>8.94</c:v>
                </c:pt>
                <c:pt idx="8941" formatCode="General">
                  <c:v>8.9410000000000007</c:v>
                </c:pt>
                <c:pt idx="8942" formatCode="General">
                  <c:v>8.9420000000000002</c:v>
                </c:pt>
                <c:pt idx="8943" formatCode="General">
                  <c:v>8.9429999999999996</c:v>
                </c:pt>
                <c:pt idx="8944" formatCode="General">
                  <c:v>8.9440000000000008</c:v>
                </c:pt>
                <c:pt idx="8945" formatCode="General">
                  <c:v>8.9450000000000003</c:v>
                </c:pt>
                <c:pt idx="8946" formatCode="General">
                  <c:v>8.9459999999999997</c:v>
                </c:pt>
                <c:pt idx="8947" formatCode="General">
                  <c:v>8.9469999999999992</c:v>
                </c:pt>
                <c:pt idx="8948" formatCode="General">
                  <c:v>8.9480000000000004</c:v>
                </c:pt>
                <c:pt idx="8949" formatCode="General">
                  <c:v>8.9489999999999998</c:v>
                </c:pt>
                <c:pt idx="8950" formatCode="General">
                  <c:v>8.9499999999999993</c:v>
                </c:pt>
                <c:pt idx="8951" formatCode="General">
                  <c:v>8.9510000000000005</c:v>
                </c:pt>
                <c:pt idx="8952" formatCode="General">
                  <c:v>8.952</c:v>
                </c:pt>
                <c:pt idx="8953" formatCode="General">
                  <c:v>8.9529999999999994</c:v>
                </c:pt>
                <c:pt idx="8954" formatCode="General">
                  <c:v>8.9540000000000006</c:v>
                </c:pt>
                <c:pt idx="8955" formatCode="General">
                  <c:v>8.9550000000000001</c:v>
                </c:pt>
                <c:pt idx="8956" formatCode="General">
                  <c:v>8.9559999999999995</c:v>
                </c:pt>
                <c:pt idx="8957" formatCode="General">
                  <c:v>8.9570000000000007</c:v>
                </c:pt>
                <c:pt idx="8958" formatCode="General">
                  <c:v>8.9580000000000002</c:v>
                </c:pt>
                <c:pt idx="8959" formatCode="General">
                  <c:v>8.9589999999999996</c:v>
                </c:pt>
                <c:pt idx="8960" formatCode="General">
                  <c:v>8.9600000000000009</c:v>
                </c:pt>
                <c:pt idx="8961" formatCode="General">
                  <c:v>8.9610000000000003</c:v>
                </c:pt>
                <c:pt idx="8962" formatCode="General">
                  <c:v>8.9619999999999997</c:v>
                </c:pt>
                <c:pt idx="8963" formatCode="General">
                  <c:v>8.9629999999999992</c:v>
                </c:pt>
                <c:pt idx="8964" formatCode="General">
                  <c:v>8.9640000000000004</c:v>
                </c:pt>
                <c:pt idx="8965" formatCode="General">
                  <c:v>8.9649999999999999</c:v>
                </c:pt>
                <c:pt idx="8966" formatCode="General">
                  <c:v>8.9659999999999993</c:v>
                </c:pt>
                <c:pt idx="8967" formatCode="General">
                  <c:v>8.9670000000000005</c:v>
                </c:pt>
                <c:pt idx="8968" formatCode="General">
                  <c:v>8.968</c:v>
                </c:pt>
                <c:pt idx="8969" formatCode="General">
                  <c:v>8.9689999999999994</c:v>
                </c:pt>
                <c:pt idx="8970" formatCode="General">
                  <c:v>8.9700000000000006</c:v>
                </c:pt>
                <c:pt idx="8971" formatCode="General">
                  <c:v>8.9710000000000001</c:v>
                </c:pt>
                <c:pt idx="8972" formatCode="General">
                  <c:v>8.9719999999999995</c:v>
                </c:pt>
                <c:pt idx="8973" formatCode="General">
                  <c:v>8.9730000000000008</c:v>
                </c:pt>
                <c:pt idx="8974" formatCode="General">
                  <c:v>8.9740000000000002</c:v>
                </c:pt>
                <c:pt idx="8975" formatCode="General">
                  <c:v>8.9749999999999996</c:v>
                </c:pt>
                <c:pt idx="8976" formatCode="General">
                  <c:v>8.9760000000000009</c:v>
                </c:pt>
                <c:pt idx="8977" formatCode="General">
                  <c:v>8.9770000000000003</c:v>
                </c:pt>
                <c:pt idx="8978" formatCode="General">
                  <c:v>8.9779999999999998</c:v>
                </c:pt>
                <c:pt idx="8979" formatCode="General">
                  <c:v>8.9789999999999992</c:v>
                </c:pt>
                <c:pt idx="8980" formatCode="General">
                  <c:v>8.98</c:v>
                </c:pt>
                <c:pt idx="8981" formatCode="General">
                  <c:v>8.9809999999999999</c:v>
                </c:pt>
                <c:pt idx="8982" formatCode="General">
                  <c:v>8.9819999999999993</c:v>
                </c:pt>
                <c:pt idx="8983" formatCode="General">
                  <c:v>8.9830000000000005</c:v>
                </c:pt>
                <c:pt idx="8984" formatCode="General">
                  <c:v>8.984</c:v>
                </c:pt>
                <c:pt idx="8985" formatCode="General">
                  <c:v>8.9849999999999994</c:v>
                </c:pt>
                <c:pt idx="8986" formatCode="General">
                  <c:v>8.9860000000000007</c:v>
                </c:pt>
                <c:pt idx="8987" formatCode="General">
                  <c:v>8.9870000000000001</c:v>
                </c:pt>
                <c:pt idx="8988" formatCode="General">
                  <c:v>8.9879999999999995</c:v>
                </c:pt>
                <c:pt idx="8989" formatCode="General">
                  <c:v>8.9890000000000008</c:v>
                </c:pt>
                <c:pt idx="8990" formatCode="General">
                  <c:v>8.99</c:v>
                </c:pt>
                <c:pt idx="8991" formatCode="General">
                  <c:v>8.9909999999999997</c:v>
                </c:pt>
                <c:pt idx="8992" formatCode="General">
                  <c:v>8.9920000000000009</c:v>
                </c:pt>
                <c:pt idx="8993" formatCode="General">
                  <c:v>8.9930000000000003</c:v>
                </c:pt>
                <c:pt idx="8994" formatCode="General">
                  <c:v>8.9939999999999998</c:v>
                </c:pt>
                <c:pt idx="8995" formatCode="General">
                  <c:v>8.9949999999999992</c:v>
                </c:pt>
                <c:pt idx="8996" formatCode="General">
                  <c:v>8.9960000000000004</c:v>
                </c:pt>
                <c:pt idx="8997" formatCode="General">
                  <c:v>8.9969999999999999</c:v>
                </c:pt>
                <c:pt idx="8998" formatCode="General">
                  <c:v>8.9979999999999993</c:v>
                </c:pt>
                <c:pt idx="8999" formatCode="General">
                  <c:v>8.9990000000000006</c:v>
                </c:pt>
                <c:pt idx="9000" formatCode="General">
                  <c:v>9</c:v>
                </c:pt>
                <c:pt idx="9001" formatCode="General">
                  <c:v>9.0009999999999994</c:v>
                </c:pt>
                <c:pt idx="9002" formatCode="General">
                  <c:v>9.0020000000000007</c:v>
                </c:pt>
                <c:pt idx="9003" formatCode="General">
                  <c:v>9.0030000000000001</c:v>
                </c:pt>
                <c:pt idx="9004" formatCode="General">
                  <c:v>9.0039999999999996</c:v>
                </c:pt>
                <c:pt idx="9005" formatCode="General">
                  <c:v>9.0050000000000008</c:v>
                </c:pt>
                <c:pt idx="9006" formatCode="General">
                  <c:v>9.0060000000000002</c:v>
                </c:pt>
                <c:pt idx="9007" formatCode="General">
                  <c:v>9.0069999999999997</c:v>
                </c:pt>
                <c:pt idx="9008" formatCode="General">
                  <c:v>9.0079999999999991</c:v>
                </c:pt>
                <c:pt idx="9009" formatCode="General">
                  <c:v>9.0090000000000003</c:v>
                </c:pt>
                <c:pt idx="9010" formatCode="General">
                  <c:v>9.01</c:v>
                </c:pt>
                <c:pt idx="9011" formatCode="General">
                  <c:v>9.0109999999999992</c:v>
                </c:pt>
                <c:pt idx="9012" formatCode="General">
                  <c:v>9.0120000000000005</c:v>
                </c:pt>
                <c:pt idx="9013" formatCode="General">
                  <c:v>9.0129999999999999</c:v>
                </c:pt>
                <c:pt idx="9014" formatCode="General">
                  <c:v>9.0139999999999993</c:v>
                </c:pt>
                <c:pt idx="9015" formatCode="General">
                  <c:v>9.0150000000000006</c:v>
                </c:pt>
                <c:pt idx="9016" formatCode="General">
                  <c:v>9.016</c:v>
                </c:pt>
                <c:pt idx="9017" formatCode="General">
                  <c:v>9.0169999999999995</c:v>
                </c:pt>
                <c:pt idx="9018" formatCode="General">
                  <c:v>9.0180000000000007</c:v>
                </c:pt>
                <c:pt idx="9019" formatCode="General">
                  <c:v>9.0190000000000001</c:v>
                </c:pt>
                <c:pt idx="9020" formatCode="General">
                  <c:v>9.02</c:v>
                </c:pt>
                <c:pt idx="9021" formatCode="General">
                  <c:v>9.0210000000000008</c:v>
                </c:pt>
                <c:pt idx="9022" formatCode="General">
                  <c:v>9.0220000000000002</c:v>
                </c:pt>
                <c:pt idx="9023" formatCode="General">
                  <c:v>9.0229999999999997</c:v>
                </c:pt>
                <c:pt idx="9024" formatCode="General">
                  <c:v>9.0239999999999991</c:v>
                </c:pt>
                <c:pt idx="9025" formatCode="General">
                  <c:v>9.0250000000000004</c:v>
                </c:pt>
                <c:pt idx="9026" formatCode="General">
                  <c:v>9.0259999999999998</c:v>
                </c:pt>
                <c:pt idx="9027" formatCode="General">
                  <c:v>9.0269999999999992</c:v>
                </c:pt>
                <c:pt idx="9028" formatCode="General">
                  <c:v>9.0280000000000005</c:v>
                </c:pt>
                <c:pt idx="9029" formatCode="General">
                  <c:v>9.0289999999999999</c:v>
                </c:pt>
                <c:pt idx="9030" formatCode="General">
                  <c:v>9.0299999999999994</c:v>
                </c:pt>
                <c:pt idx="9031" formatCode="General">
                  <c:v>9.0310000000000006</c:v>
                </c:pt>
                <c:pt idx="9032" formatCode="General">
                  <c:v>9.032</c:v>
                </c:pt>
                <c:pt idx="9033" formatCode="General">
                  <c:v>9.0329999999999995</c:v>
                </c:pt>
                <c:pt idx="9034" formatCode="General">
                  <c:v>9.0340000000000007</c:v>
                </c:pt>
                <c:pt idx="9035" formatCode="General">
                  <c:v>9.0350000000000001</c:v>
                </c:pt>
                <c:pt idx="9036" formatCode="General">
                  <c:v>9.0359999999999996</c:v>
                </c:pt>
                <c:pt idx="9037" formatCode="General">
                  <c:v>9.0370000000000008</c:v>
                </c:pt>
                <c:pt idx="9038" formatCode="General">
                  <c:v>9.0380000000000003</c:v>
                </c:pt>
                <c:pt idx="9039" formatCode="General">
                  <c:v>9.0389999999999997</c:v>
                </c:pt>
                <c:pt idx="9040" formatCode="General">
                  <c:v>9.0399999999999991</c:v>
                </c:pt>
                <c:pt idx="9041" formatCode="General">
                  <c:v>9.0410000000000004</c:v>
                </c:pt>
                <c:pt idx="9042" formatCode="General">
                  <c:v>9.0419999999999998</c:v>
                </c:pt>
                <c:pt idx="9043" formatCode="General">
                  <c:v>9.0429999999999993</c:v>
                </c:pt>
                <c:pt idx="9044" formatCode="General">
                  <c:v>9.0440000000000005</c:v>
                </c:pt>
                <c:pt idx="9045" formatCode="General">
                  <c:v>9.0449999999999999</c:v>
                </c:pt>
                <c:pt idx="9046" formatCode="General">
                  <c:v>9.0459999999999994</c:v>
                </c:pt>
                <c:pt idx="9047" formatCode="General">
                  <c:v>9.0470000000000006</c:v>
                </c:pt>
                <c:pt idx="9048" formatCode="General">
                  <c:v>9.048</c:v>
                </c:pt>
                <c:pt idx="9049" formatCode="General">
                  <c:v>9.0489999999999995</c:v>
                </c:pt>
                <c:pt idx="9050" formatCode="General">
                  <c:v>9.0500000000000007</c:v>
                </c:pt>
                <c:pt idx="9051" formatCode="General">
                  <c:v>9.0510000000000002</c:v>
                </c:pt>
                <c:pt idx="9052" formatCode="General">
                  <c:v>9.0519999999999996</c:v>
                </c:pt>
                <c:pt idx="9053" formatCode="General">
                  <c:v>9.0530000000000008</c:v>
                </c:pt>
                <c:pt idx="9054" formatCode="General">
                  <c:v>9.0540000000000003</c:v>
                </c:pt>
                <c:pt idx="9055" formatCode="General">
                  <c:v>9.0549999999999997</c:v>
                </c:pt>
                <c:pt idx="9056" formatCode="General">
                  <c:v>9.0559999999999992</c:v>
                </c:pt>
                <c:pt idx="9057" formatCode="General">
                  <c:v>9.0570000000000004</c:v>
                </c:pt>
                <c:pt idx="9058" formatCode="General">
                  <c:v>9.0579999999999998</c:v>
                </c:pt>
                <c:pt idx="9059" formatCode="General">
                  <c:v>9.0589999999999993</c:v>
                </c:pt>
                <c:pt idx="9060" formatCode="General">
                  <c:v>9.06</c:v>
                </c:pt>
                <c:pt idx="9061" formatCode="General">
                  <c:v>9.0609999999999999</c:v>
                </c:pt>
                <c:pt idx="9062" formatCode="General">
                  <c:v>9.0619999999999994</c:v>
                </c:pt>
                <c:pt idx="9063" formatCode="General">
                  <c:v>9.0630000000000006</c:v>
                </c:pt>
                <c:pt idx="9064" formatCode="General">
                  <c:v>9.0640000000000001</c:v>
                </c:pt>
                <c:pt idx="9065" formatCode="General">
                  <c:v>9.0649999999999995</c:v>
                </c:pt>
                <c:pt idx="9066" formatCode="General">
                  <c:v>9.0660000000000007</c:v>
                </c:pt>
                <c:pt idx="9067" formatCode="General">
                  <c:v>9.0670000000000002</c:v>
                </c:pt>
                <c:pt idx="9068" formatCode="General">
                  <c:v>9.0679999999999996</c:v>
                </c:pt>
                <c:pt idx="9069" formatCode="General">
                  <c:v>9.0690000000000008</c:v>
                </c:pt>
                <c:pt idx="9070" formatCode="General">
                  <c:v>9.07</c:v>
                </c:pt>
                <c:pt idx="9071" formatCode="General">
                  <c:v>9.0709999999999997</c:v>
                </c:pt>
                <c:pt idx="9072" formatCode="General">
                  <c:v>9.0719999999999992</c:v>
                </c:pt>
                <c:pt idx="9073" formatCode="General">
                  <c:v>9.0730000000000004</c:v>
                </c:pt>
                <c:pt idx="9074" formatCode="General">
                  <c:v>9.0739999999999998</c:v>
                </c:pt>
                <c:pt idx="9075" formatCode="General">
                  <c:v>9.0749999999999993</c:v>
                </c:pt>
                <c:pt idx="9076" formatCode="General">
                  <c:v>9.0760000000000005</c:v>
                </c:pt>
                <c:pt idx="9077" formatCode="General">
                  <c:v>9.077</c:v>
                </c:pt>
                <c:pt idx="9078" formatCode="General">
                  <c:v>9.0779999999999994</c:v>
                </c:pt>
                <c:pt idx="9079" formatCode="General">
                  <c:v>9.0790000000000006</c:v>
                </c:pt>
                <c:pt idx="9080" formatCode="General">
                  <c:v>9.08</c:v>
                </c:pt>
                <c:pt idx="9081" formatCode="General">
                  <c:v>9.0809999999999995</c:v>
                </c:pt>
                <c:pt idx="9082" formatCode="General">
                  <c:v>9.0820000000000007</c:v>
                </c:pt>
                <c:pt idx="9083" formatCode="General">
                  <c:v>9.0830000000000002</c:v>
                </c:pt>
                <c:pt idx="9084" formatCode="General">
                  <c:v>9.0839999999999996</c:v>
                </c:pt>
                <c:pt idx="9085" formatCode="General">
                  <c:v>9.0850000000000009</c:v>
                </c:pt>
                <c:pt idx="9086" formatCode="General">
                  <c:v>9.0860000000000003</c:v>
                </c:pt>
                <c:pt idx="9087" formatCode="General">
                  <c:v>9.0869999999999997</c:v>
                </c:pt>
                <c:pt idx="9088" formatCode="General">
                  <c:v>9.0879999999999992</c:v>
                </c:pt>
                <c:pt idx="9089" formatCode="General">
                  <c:v>9.0890000000000004</c:v>
                </c:pt>
                <c:pt idx="9090" formatCode="General">
                  <c:v>9.09</c:v>
                </c:pt>
                <c:pt idx="9091" formatCode="General">
                  <c:v>9.0909999999999993</c:v>
                </c:pt>
                <c:pt idx="9092" formatCode="General">
                  <c:v>9.0920000000000005</c:v>
                </c:pt>
                <c:pt idx="9093" formatCode="General">
                  <c:v>9.093</c:v>
                </c:pt>
                <c:pt idx="9094" formatCode="General">
                  <c:v>9.0939999999999994</c:v>
                </c:pt>
                <c:pt idx="9095" formatCode="General">
                  <c:v>9.0950000000000006</c:v>
                </c:pt>
                <c:pt idx="9096" formatCode="General">
                  <c:v>9.0960000000000001</c:v>
                </c:pt>
                <c:pt idx="9097" formatCode="General">
                  <c:v>9.0969999999999995</c:v>
                </c:pt>
                <c:pt idx="9098" formatCode="General">
                  <c:v>9.0980000000000008</c:v>
                </c:pt>
                <c:pt idx="9099" formatCode="General">
                  <c:v>9.0990000000000002</c:v>
                </c:pt>
                <c:pt idx="9100" formatCode="General">
                  <c:v>9.1</c:v>
                </c:pt>
                <c:pt idx="9101" formatCode="General">
                  <c:v>9.1010000000000009</c:v>
                </c:pt>
                <c:pt idx="9102" formatCode="General">
                  <c:v>9.1020000000000003</c:v>
                </c:pt>
                <c:pt idx="9103" formatCode="General">
                  <c:v>9.1029999999999998</c:v>
                </c:pt>
                <c:pt idx="9104" formatCode="General">
                  <c:v>9.1039999999999992</c:v>
                </c:pt>
                <c:pt idx="9105" formatCode="General">
                  <c:v>9.1050000000000004</c:v>
                </c:pt>
                <c:pt idx="9106" formatCode="General">
                  <c:v>9.1059999999999999</c:v>
                </c:pt>
                <c:pt idx="9107" formatCode="General">
                  <c:v>9.1069999999999993</c:v>
                </c:pt>
                <c:pt idx="9108" formatCode="General">
                  <c:v>9.1080000000000005</c:v>
                </c:pt>
                <c:pt idx="9109" formatCode="General">
                  <c:v>9.109</c:v>
                </c:pt>
                <c:pt idx="9110" formatCode="General">
                  <c:v>9.11</c:v>
                </c:pt>
                <c:pt idx="9111" formatCode="General">
                  <c:v>9.1110000000000007</c:v>
                </c:pt>
                <c:pt idx="9112" formatCode="General">
                  <c:v>9.1120000000000001</c:v>
                </c:pt>
                <c:pt idx="9113" formatCode="General">
                  <c:v>9.1129999999999995</c:v>
                </c:pt>
                <c:pt idx="9114" formatCode="General">
                  <c:v>9.1140000000000008</c:v>
                </c:pt>
                <c:pt idx="9115" formatCode="General">
                  <c:v>9.1150000000000002</c:v>
                </c:pt>
                <c:pt idx="9116" formatCode="General">
                  <c:v>9.1159999999999997</c:v>
                </c:pt>
                <c:pt idx="9117" formatCode="General">
                  <c:v>9.1170000000000009</c:v>
                </c:pt>
                <c:pt idx="9118" formatCode="General">
                  <c:v>9.1180000000000003</c:v>
                </c:pt>
                <c:pt idx="9119" formatCode="General">
                  <c:v>9.1189999999999998</c:v>
                </c:pt>
                <c:pt idx="9120" formatCode="General">
                  <c:v>9.1199999999999992</c:v>
                </c:pt>
                <c:pt idx="9121" formatCode="General">
                  <c:v>9.1210000000000004</c:v>
                </c:pt>
                <c:pt idx="9122" formatCode="General">
                  <c:v>9.1219999999999999</c:v>
                </c:pt>
                <c:pt idx="9123" formatCode="General">
                  <c:v>9.1229999999999993</c:v>
                </c:pt>
                <c:pt idx="9124" formatCode="General">
                  <c:v>9.1240000000000006</c:v>
                </c:pt>
                <c:pt idx="9125" formatCode="General">
                  <c:v>9.125</c:v>
                </c:pt>
                <c:pt idx="9126" formatCode="General">
                  <c:v>9.1259999999999994</c:v>
                </c:pt>
                <c:pt idx="9127" formatCode="General">
                  <c:v>9.1270000000000007</c:v>
                </c:pt>
                <c:pt idx="9128" formatCode="General">
                  <c:v>9.1280000000000001</c:v>
                </c:pt>
                <c:pt idx="9129" formatCode="General">
                  <c:v>9.1289999999999996</c:v>
                </c:pt>
                <c:pt idx="9130" formatCode="General">
                  <c:v>9.1300000000000008</c:v>
                </c:pt>
                <c:pt idx="9131" formatCode="General">
                  <c:v>9.1310000000000002</c:v>
                </c:pt>
                <c:pt idx="9132" formatCode="General">
                  <c:v>9.1319999999999997</c:v>
                </c:pt>
                <c:pt idx="9133" formatCode="General">
                  <c:v>9.1329999999999991</c:v>
                </c:pt>
                <c:pt idx="9134" formatCode="General">
                  <c:v>9.1340000000000003</c:v>
                </c:pt>
                <c:pt idx="9135" formatCode="General">
                  <c:v>9.1349999999999998</c:v>
                </c:pt>
                <c:pt idx="9136" formatCode="General">
                  <c:v>9.1359999999999992</c:v>
                </c:pt>
                <c:pt idx="9137" formatCode="General">
                  <c:v>9.1370000000000005</c:v>
                </c:pt>
                <c:pt idx="9138" formatCode="General">
                  <c:v>9.1379999999999999</c:v>
                </c:pt>
                <c:pt idx="9139" formatCode="General">
                  <c:v>9.1389999999999993</c:v>
                </c:pt>
                <c:pt idx="9140" formatCode="General">
                  <c:v>9.14</c:v>
                </c:pt>
                <c:pt idx="9141" formatCode="General">
                  <c:v>9.141</c:v>
                </c:pt>
                <c:pt idx="9142" formatCode="General">
                  <c:v>9.1419999999999995</c:v>
                </c:pt>
                <c:pt idx="9143" formatCode="General">
                  <c:v>9.1430000000000007</c:v>
                </c:pt>
                <c:pt idx="9144" formatCode="General">
                  <c:v>9.1440000000000001</c:v>
                </c:pt>
                <c:pt idx="9145" formatCode="General">
                  <c:v>9.1449999999999996</c:v>
                </c:pt>
                <c:pt idx="9146" formatCode="General">
                  <c:v>9.1460000000000008</c:v>
                </c:pt>
                <c:pt idx="9147" formatCode="General">
                  <c:v>9.1470000000000002</c:v>
                </c:pt>
                <c:pt idx="9148" formatCode="General">
                  <c:v>9.1479999999999997</c:v>
                </c:pt>
                <c:pt idx="9149" formatCode="General">
                  <c:v>9.1489999999999991</c:v>
                </c:pt>
                <c:pt idx="9150" formatCode="General">
                  <c:v>9.15</c:v>
                </c:pt>
                <c:pt idx="9151" formatCode="General">
                  <c:v>9.1509999999999998</c:v>
                </c:pt>
                <c:pt idx="9152" formatCode="General">
                  <c:v>9.1519999999999992</c:v>
                </c:pt>
                <c:pt idx="9153" formatCode="General">
                  <c:v>9.1530000000000005</c:v>
                </c:pt>
                <c:pt idx="9154" formatCode="General">
                  <c:v>9.1539999999999999</c:v>
                </c:pt>
                <c:pt idx="9155" formatCode="General">
                  <c:v>9.1549999999999994</c:v>
                </c:pt>
                <c:pt idx="9156" formatCode="General">
                  <c:v>9.1560000000000006</c:v>
                </c:pt>
                <c:pt idx="9157" formatCode="General">
                  <c:v>9.157</c:v>
                </c:pt>
                <c:pt idx="9158" formatCode="General">
                  <c:v>9.1579999999999995</c:v>
                </c:pt>
                <c:pt idx="9159" formatCode="General">
                  <c:v>9.1590000000000007</c:v>
                </c:pt>
                <c:pt idx="9160" formatCode="General">
                  <c:v>9.16</c:v>
                </c:pt>
                <c:pt idx="9161" formatCode="General">
                  <c:v>9.1609999999999996</c:v>
                </c:pt>
                <c:pt idx="9162" formatCode="General">
                  <c:v>9.1620000000000008</c:v>
                </c:pt>
                <c:pt idx="9163" formatCode="General">
                  <c:v>9.1630000000000003</c:v>
                </c:pt>
                <c:pt idx="9164" formatCode="General">
                  <c:v>9.1639999999999997</c:v>
                </c:pt>
                <c:pt idx="9165" formatCode="General">
                  <c:v>9.1649999999999991</c:v>
                </c:pt>
                <c:pt idx="9166" formatCode="General">
                  <c:v>9.1660000000000004</c:v>
                </c:pt>
                <c:pt idx="9167" formatCode="General">
                  <c:v>9.1669999999999998</c:v>
                </c:pt>
                <c:pt idx="9168" formatCode="General">
                  <c:v>9.1679999999999993</c:v>
                </c:pt>
                <c:pt idx="9169" formatCode="General">
                  <c:v>9.1690000000000005</c:v>
                </c:pt>
                <c:pt idx="9170" formatCode="General">
                  <c:v>9.17</c:v>
                </c:pt>
                <c:pt idx="9171" formatCode="General">
                  <c:v>9.1709999999999994</c:v>
                </c:pt>
                <c:pt idx="9172" formatCode="General">
                  <c:v>9.1720000000000006</c:v>
                </c:pt>
                <c:pt idx="9173" formatCode="General">
                  <c:v>9.173</c:v>
                </c:pt>
                <c:pt idx="9174" formatCode="General">
                  <c:v>9.1739999999999995</c:v>
                </c:pt>
                <c:pt idx="9175" formatCode="General">
                  <c:v>9.1750000000000007</c:v>
                </c:pt>
                <c:pt idx="9176" formatCode="General">
                  <c:v>9.1760000000000002</c:v>
                </c:pt>
                <c:pt idx="9177" formatCode="General">
                  <c:v>9.1769999999999996</c:v>
                </c:pt>
                <c:pt idx="9178" formatCode="General">
                  <c:v>9.1780000000000008</c:v>
                </c:pt>
                <c:pt idx="9179" formatCode="General">
                  <c:v>9.1790000000000003</c:v>
                </c:pt>
                <c:pt idx="9180" formatCode="General">
                  <c:v>9.18</c:v>
                </c:pt>
                <c:pt idx="9181" formatCode="General">
                  <c:v>9.1809999999999992</c:v>
                </c:pt>
                <c:pt idx="9182" formatCode="General">
                  <c:v>9.1820000000000004</c:v>
                </c:pt>
                <c:pt idx="9183" formatCode="General">
                  <c:v>9.1829999999999998</c:v>
                </c:pt>
                <c:pt idx="9184" formatCode="General">
                  <c:v>9.1839999999999993</c:v>
                </c:pt>
                <c:pt idx="9185" formatCode="General">
                  <c:v>9.1850000000000005</c:v>
                </c:pt>
                <c:pt idx="9186" formatCode="General">
                  <c:v>9.1859999999999999</c:v>
                </c:pt>
                <c:pt idx="9187" formatCode="General">
                  <c:v>9.1869999999999994</c:v>
                </c:pt>
                <c:pt idx="9188" formatCode="General">
                  <c:v>9.1880000000000006</c:v>
                </c:pt>
                <c:pt idx="9189" formatCode="General">
                  <c:v>9.1890000000000001</c:v>
                </c:pt>
                <c:pt idx="9190" formatCode="General">
                  <c:v>9.19</c:v>
                </c:pt>
                <c:pt idx="9191" formatCode="General">
                  <c:v>9.1910000000000007</c:v>
                </c:pt>
                <c:pt idx="9192" formatCode="General">
                  <c:v>9.1920000000000002</c:v>
                </c:pt>
                <c:pt idx="9193" formatCode="General">
                  <c:v>9.1929999999999996</c:v>
                </c:pt>
                <c:pt idx="9194" formatCode="General">
                  <c:v>9.1940000000000008</c:v>
                </c:pt>
                <c:pt idx="9195" formatCode="General">
                  <c:v>9.1950000000000003</c:v>
                </c:pt>
                <c:pt idx="9196" formatCode="General">
                  <c:v>9.1959999999999997</c:v>
                </c:pt>
                <c:pt idx="9197" formatCode="General">
                  <c:v>9.1969999999999992</c:v>
                </c:pt>
                <c:pt idx="9198" formatCode="General">
                  <c:v>9.1980000000000004</c:v>
                </c:pt>
                <c:pt idx="9199" formatCode="General">
                  <c:v>9.1989999999999998</c:v>
                </c:pt>
                <c:pt idx="9200" formatCode="General">
                  <c:v>9.1999999999999993</c:v>
                </c:pt>
                <c:pt idx="9201" formatCode="General">
                  <c:v>9.2010000000000005</c:v>
                </c:pt>
                <c:pt idx="9202" formatCode="General">
                  <c:v>9.202</c:v>
                </c:pt>
                <c:pt idx="9203" formatCode="General">
                  <c:v>9.2029999999999994</c:v>
                </c:pt>
                <c:pt idx="9204" formatCode="General">
                  <c:v>9.2040000000000006</c:v>
                </c:pt>
                <c:pt idx="9205" formatCode="General">
                  <c:v>9.2050000000000001</c:v>
                </c:pt>
                <c:pt idx="9206" formatCode="General">
                  <c:v>9.2059999999999995</c:v>
                </c:pt>
                <c:pt idx="9207" formatCode="General">
                  <c:v>9.2070000000000007</c:v>
                </c:pt>
                <c:pt idx="9208" formatCode="General">
                  <c:v>9.2080000000000002</c:v>
                </c:pt>
                <c:pt idx="9209" formatCode="General">
                  <c:v>9.2089999999999996</c:v>
                </c:pt>
                <c:pt idx="9210" formatCode="General">
                  <c:v>9.2100000000000009</c:v>
                </c:pt>
                <c:pt idx="9211" formatCode="General">
                  <c:v>9.2110000000000003</c:v>
                </c:pt>
                <c:pt idx="9212" formatCode="General">
                  <c:v>9.2119999999999997</c:v>
                </c:pt>
                <c:pt idx="9213" formatCode="General">
                  <c:v>9.2129999999999992</c:v>
                </c:pt>
                <c:pt idx="9214" formatCode="General">
                  <c:v>9.2140000000000004</c:v>
                </c:pt>
                <c:pt idx="9215" formatCode="General">
                  <c:v>9.2149999999999999</c:v>
                </c:pt>
                <c:pt idx="9216" formatCode="General">
                  <c:v>9.2159999999999993</c:v>
                </c:pt>
                <c:pt idx="9217" formatCode="General">
                  <c:v>9.2170000000000005</c:v>
                </c:pt>
                <c:pt idx="9218" formatCode="General">
                  <c:v>9.218</c:v>
                </c:pt>
                <c:pt idx="9219" formatCode="General">
                  <c:v>9.2189999999999994</c:v>
                </c:pt>
                <c:pt idx="9220" formatCode="General">
                  <c:v>9.2200000000000006</c:v>
                </c:pt>
                <c:pt idx="9221" formatCode="General">
                  <c:v>9.2210000000000001</c:v>
                </c:pt>
                <c:pt idx="9222" formatCode="General">
                  <c:v>9.2219999999999995</c:v>
                </c:pt>
                <c:pt idx="9223" formatCode="General">
                  <c:v>9.2230000000000008</c:v>
                </c:pt>
                <c:pt idx="9224" formatCode="General">
                  <c:v>9.2240000000000002</c:v>
                </c:pt>
                <c:pt idx="9225" formatCode="General">
                  <c:v>9.2249999999999996</c:v>
                </c:pt>
                <c:pt idx="9226" formatCode="General">
                  <c:v>9.2260000000000009</c:v>
                </c:pt>
                <c:pt idx="9227" formatCode="General">
                  <c:v>9.2270000000000003</c:v>
                </c:pt>
                <c:pt idx="9228" formatCode="General">
                  <c:v>9.2279999999999998</c:v>
                </c:pt>
                <c:pt idx="9229" formatCode="General">
                  <c:v>9.2289999999999992</c:v>
                </c:pt>
                <c:pt idx="9230" formatCode="General">
                  <c:v>9.23</c:v>
                </c:pt>
                <c:pt idx="9231" formatCode="General">
                  <c:v>9.2309999999999999</c:v>
                </c:pt>
                <c:pt idx="9232" formatCode="General">
                  <c:v>9.2319999999999993</c:v>
                </c:pt>
                <c:pt idx="9233" formatCode="General">
                  <c:v>9.2330000000000005</c:v>
                </c:pt>
                <c:pt idx="9234" formatCode="General">
                  <c:v>9.234</c:v>
                </c:pt>
                <c:pt idx="9235" formatCode="General">
                  <c:v>9.2349999999999994</c:v>
                </c:pt>
                <c:pt idx="9236" formatCode="General">
                  <c:v>9.2360000000000007</c:v>
                </c:pt>
                <c:pt idx="9237" formatCode="General">
                  <c:v>9.2370000000000001</c:v>
                </c:pt>
                <c:pt idx="9238" formatCode="General">
                  <c:v>9.2379999999999995</c:v>
                </c:pt>
                <c:pt idx="9239" formatCode="General">
                  <c:v>9.2390000000000008</c:v>
                </c:pt>
                <c:pt idx="9240" formatCode="General">
                  <c:v>9.24</c:v>
                </c:pt>
                <c:pt idx="9241" formatCode="General">
                  <c:v>9.2409999999999997</c:v>
                </c:pt>
                <c:pt idx="9242" formatCode="General">
                  <c:v>9.2420000000000009</c:v>
                </c:pt>
                <c:pt idx="9243" formatCode="General">
                  <c:v>9.2430000000000003</c:v>
                </c:pt>
                <c:pt idx="9244" formatCode="General">
                  <c:v>9.2439999999999998</c:v>
                </c:pt>
                <c:pt idx="9245" formatCode="General">
                  <c:v>9.2449999999999992</c:v>
                </c:pt>
                <c:pt idx="9246" formatCode="General">
                  <c:v>9.2460000000000004</c:v>
                </c:pt>
                <c:pt idx="9247" formatCode="General">
                  <c:v>9.2469999999999999</c:v>
                </c:pt>
                <c:pt idx="9248" formatCode="General">
                  <c:v>9.2479999999999993</c:v>
                </c:pt>
                <c:pt idx="9249" formatCode="General">
                  <c:v>9.2490000000000006</c:v>
                </c:pt>
                <c:pt idx="9250" formatCode="General">
                  <c:v>9.25</c:v>
                </c:pt>
                <c:pt idx="9251" formatCode="General">
                  <c:v>9.2509999999999994</c:v>
                </c:pt>
                <c:pt idx="9252" formatCode="General">
                  <c:v>9.2520000000000007</c:v>
                </c:pt>
                <c:pt idx="9253" formatCode="General">
                  <c:v>9.2530000000000001</c:v>
                </c:pt>
                <c:pt idx="9254" formatCode="General">
                  <c:v>9.2539999999999996</c:v>
                </c:pt>
                <c:pt idx="9255" formatCode="General">
                  <c:v>9.2550000000000008</c:v>
                </c:pt>
                <c:pt idx="9256" formatCode="General">
                  <c:v>9.2560000000000002</c:v>
                </c:pt>
                <c:pt idx="9257" formatCode="General">
                  <c:v>9.2569999999999997</c:v>
                </c:pt>
                <c:pt idx="9258" formatCode="General">
                  <c:v>9.2579999999999991</c:v>
                </c:pt>
                <c:pt idx="9259" formatCode="General">
                  <c:v>9.2590000000000003</c:v>
                </c:pt>
                <c:pt idx="9260" formatCode="General">
                  <c:v>9.26</c:v>
                </c:pt>
                <c:pt idx="9261" formatCode="General">
                  <c:v>9.2609999999999992</c:v>
                </c:pt>
                <c:pt idx="9262" formatCode="General">
                  <c:v>9.2620000000000005</c:v>
                </c:pt>
                <c:pt idx="9263" formatCode="General">
                  <c:v>9.2629999999999999</c:v>
                </c:pt>
                <c:pt idx="9264" formatCode="General">
                  <c:v>9.2639999999999993</c:v>
                </c:pt>
                <c:pt idx="9265" formatCode="General">
                  <c:v>9.2650000000000006</c:v>
                </c:pt>
                <c:pt idx="9266" formatCode="General">
                  <c:v>9.266</c:v>
                </c:pt>
                <c:pt idx="9267" formatCode="General">
                  <c:v>9.2669999999999995</c:v>
                </c:pt>
                <c:pt idx="9268" formatCode="General">
                  <c:v>9.2680000000000007</c:v>
                </c:pt>
                <c:pt idx="9269" formatCode="General">
                  <c:v>9.2690000000000001</c:v>
                </c:pt>
                <c:pt idx="9270" formatCode="General">
                  <c:v>9.27</c:v>
                </c:pt>
                <c:pt idx="9271" formatCode="General">
                  <c:v>9.2710000000000008</c:v>
                </c:pt>
                <c:pt idx="9272" formatCode="General">
                  <c:v>9.2720000000000002</c:v>
                </c:pt>
                <c:pt idx="9273" formatCode="General">
                  <c:v>9.2729999999999997</c:v>
                </c:pt>
                <c:pt idx="9274" formatCode="General">
                  <c:v>9.2739999999999991</c:v>
                </c:pt>
                <c:pt idx="9275" formatCode="General">
                  <c:v>9.2750000000000004</c:v>
                </c:pt>
                <c:pt idx="9276" formatCode="General">
                  <c:v>9.2759999999999998</c:v>
                </c:pt>
                <c:pt idx="9277" formatCode="General">
                  <c:v>9.2769999999999992</c:v>
                </c:pt>
                <c:pt idx="9278" formatCode="General">
                  <c:v>9.2780000000000005</c:v>
                </c:pt>
                <c:pt idx="9279" formatCode="General">
                  <c:v>9.2789999999999999</c:v>
                </c:pt>
                <c:pt idx="9280" formatCode="General">
                  <c:v>9.2799999999999994</c:v>
                </c:pt>
                <c:pt idx="9281" formatCode="General">
                  <c:v>9.2810000000000006</c:v>
                </c:pt>
                <c:pt idx="9282" formatCode="General">
                  <c:v>9.282</c:v>
                </c:pt>
                <c:pt idx="9283" formatCode="General">
                  <c:v>9.2829999999999995</c:v>
                </c:pt>
                <c:pt idx="9284" formatCode="General">
                  <c:v>9.2840000000000007</c:v>
                </c:pt>
                <c:pt idx="9285" formatCode="General">
                  <c:v>9.2850000000000001</c:v>
                </c:pt>
                <c:pt idx="9286" formatCode="General">
                  <c:v>9.2859999999999996</c:v>
                </c:pt>
                <c:pt idx="9287" formatCode="General">
                  <c:v>9.2870000000000008</c:v>
                </c:pt>
                <c:pt idx="9288" formatCode="General">
                  <c:v>9.2880000000000003</c:v>
                </c:pt>
                <c:pt idx="9289" formatCode="General">
                  <c:v>9.2889999999999997</c:v>
                </c:pt>
                <c:pt idx="9290" formatCode="General">
                  <c:v>9.2899999999999991</c:v>
                </c:pt>
                <c:pt idx="9291" formatCode="General">
                  <c:v>9.2910000000000004</c:v>
                </c:pt>
                <c:pt idx="9292" formatCode="General">
                  <c:v>9.2919999999999998</c:v>
                </c:pt>
                <c:pt idx="9293" formatCode="General">
                  <c:v>9.2929999999999993</c:v>
                </c:pt>
                <c:pt idx="9294" formatCode="General">
                  <c:v>9.2940000000000005</c:v>
                </c:pt>
                <c:pt idx="9295" formatCode="General">
                  <c:v>9.2949999999999999</c:v>
                </c:pt>
                <c:pt idx="9296" formatCode="General">
                  <c:v>9.2959999999999994</c:v>
                </c:pt>
                <c:pt idx="9297" formatCode="General">
                  <c:v>9.2970000000000006</c:v>
                </c:pt>
                <c:pt idx="9298" formatCode="General">
                  <c:v>9.298</c:v>
                </c:pt>
                <c:pt idx="9299" formatCode="General">
                  <c:v>9.2989999999999995</c:v>
                </c:pt>
                <c:pt idx="9300" formatCode="General">
                  <c:v>9.3000000000000007</c:v>
                </c:pt>
                <c:pt idx="9301" formatCode="General">
                  <c:v>9.3010000000000002</c:v>
                </c:pt>
                <c:pt idx="9302" formatCode="General">
                  <c:v>9.3019999999999996</c:v>
                </c:pt>
                <c:pt idx="9303" formatCode="General">
                  <c:v>9.3030000000000008</c:v>
                </c:pt>
                <c:pt idx="9304" formatCode="General">
                  <c:v>9.3040000000000003</c:v>
                </c:pt>
                <c:pt idx="9305" formatCode="General">
                  <c:v>9.3049999999999997</c:v>
                </c:pt>
                <c:pt idx="9306" formatCode="General">
                  <c:v>9.3059999999999992</c:v>
                </c:pt>
                <c:pt idx="9307" formatCode="General">
                  <c:v>9.3070000000000004</c:v>
                </c:pt>
                <c:pt idx="9308" formatCode="General">
                  <c:v>9.3079999999999998</c:v>
                </c:pt>
                <c:pt idx="9309" formatCode="General">
                  <c:v>9.3089999999999993</c:v>
                </c:pt>
                <c:pt idx="9310" formatCode="General">
                  <c:v>9.31</c:v>
                </c:pt>
                <c:pt idx="9311" formatCode="General">
                  <c:v>9.3109999999999999</c:v>
                </c:pt>
                <c:pt idx="9312" formatCode="General">
                  <c:v>9.3119999999999994</c:v>
                </c:pt>
                <c:pt idx="9313" formatCode="General">
                  <c:v>9.3130000000000006</c:v>
                </c:pt>
                <c:pt idx="9314" formatCode="General">
                  <c:v>9.3140000000000001</c:v>
                </c:pt>
                <c:pt idx="9315" formatCode="General">
                  <c:v>9.3149999999999995</c:v>
                </c:pt>
                <c:pt idx="9316" formatCode="General">
                  <c:v>9.3160000000000007</c:v>
                </c:pt>
                <c:pt idx="9317" formatCode="General">
                  <c:v>9.3170000000000002</c:v>
                </c:pt>
                <c:pt idx="9318" formatCode="General">
                  <c:v>9.3179999999999996</c:v>
                </c:pt>
                <c:pt idx="9319" formatCode="General">
                  <c:v>9.3190000000000008</c:v>
                </c:pt>
                <c:pt idx="9320" formatCode="General">
                  <c:v>9.32</c:v>
                </c:pt>
                <c:pt idx="9321" formatCode="General">
                  <c:v>9.3209999999999997</c:v>
                </c:pt>
                <c:pt idx="9322" formatCode="General">
                  <c:v>9.3219999999999992</c:v>
                </c:pt>
                <c:pt idx="9323" formatCode="General">
                  <c:v>9.3230000000000004</c:v>
                </c:pt>
                <c:pt idx="9324" formatCode="General">
                  <c:v>9.3239999999999998</c:v>
                </c:pt>
                <c:pt idx="9325" formatCode="General">
                  <c:v>9.3249999999999993</c:v>
                </c:pt>
                <c:pt idx="9326" formatCode="General">
                  <c:v>9.3260000000000005</c:v>
                </c:pt>
                <c:pt idx="9327" formatCode="General">
                  <c:v>9.327</c:v>
                </c:pt>
                <c:pt idx="9328" formatCode="General">
                  <c:v>9.3279999999999994</c:v>
                </c:pt>
                <c:pt idx="9329" formatCode="General">
                  <c:v>9.3290000000000006</c:v>
                </c:pt>
                <c:pt idx="9330" formatCode="General">
                  <c:v>9.33</c:v>
                </c:pt>
                <c:pt idx="9331" formatCode="General">
                  <c:v>9.3309999999999995</c:v>
                </c:pt>
                <c:pt idx="9332" formatCode="General">
                  <c:v>9.3320000000000007</c:v>
                </c:pt>
                <c:pt idx="9333" formatCode="General">
                  <c:v>9.3330000000000002</c:v>
                </c:pt>
                <c:pt idx="9334" formatCode="General">
                  <c:v>9.3339999999999996</c:v>
                </c:pt>
                <c:pt idx="9335" formatCode="General">
                  <c:v>9.3350000000000009</c:v>
                </c:pt>
                <c:pt idx="9336" formatCode="General">
                  <c:v>9.3360000000000003</c:v>
                </c:pt>
                <c:pt idx="9337" formatCode="General">
                  <c:v>9.3369999999999997</c:v>
                </c:pt>
                <c:pt idx="9338" formatCode="General">
                  <c:v>9.3379999999999992</c:v>
                </c:pt>
                <c:pt idx="9339" formatCode="General">
                  <c:v>9.3390000000000004</c:v>
                </c:pt>
                <c:pt idx="9340" formatCode="General">
                  <c:v>9.34</c:v>
                </c:pt>
                <c:pt idx="9341" formatCode="General">
                  <c:v>9.3409999999999993</c:v>
                </c:pt>
                <c:pt idx="9342" formatCode="General">
                  <c:v>9.3420000000000005</c:v>
                </c:pt>
                <c:pt idx="9343" formatCode="General">
                  <c:v>9.343</c:v>
                </c:pt>
                <c:pt idx="9344" formatCode="General">
                  <c:v>9.3439999999999994</c:v>
                </c:pt>
                <c:pt idx="9345" formatCode="General">
                  <c:v>9.3450000000000006</c:v>
                </c:pt>
                <c:pt idx="9346" formatCode="General">
                  <c:v>9.3460000000000001</c:v>
                </c:pt>
                <c:pt idx="9347" formatCode="General">
                  <c:v>9.3469999999999995</c:v>
                </c:pt>
                <c:pt idx="9348" formatCode="General">
                  <c:v>9.3480000000000008</c:v>
                </c:pt>
                <c:pt idx="9349" formatCode="General">
                  <c:v>9.3490000000000002</c:v>
                </c:pt>
                <c:pt idx="9350" formatCode="General">
                  <c:v>9.35</c:v>
                </c:pt>
                <c:pt idx="9351" formatCode="General">
                  <c:v>9.3510000000000009</c:v>
                </c:pt>
                <c:pt idx="9352" formatCode="General">
                  <c:v>9.3520000000000003</c:v>
                </c:pt>
                <c:pt idx="9353" formatCode="General">
                  <c:v>9.3529999999999998</c:v>
                </c:pt>
                <c:pt idx="9354" formatCode="General">
                  <c:v>9.3539999999999992</c:v>
                </c:pt>
                <c:pt idx="9355" formatCode="General">
                  <c:v>9.3550000000000004</c:v>
                </c:pt>
                <c:pt idx="9356" formatCode="General">
                  <c:v>9.3559999999999999</c:v>
                </c:pt>
                <c:pt idx="9357" formatCode="General">
                  <c:v>9.3569999999999993</c:v>
                </c:pt>
                <c:pt idx="9358" formatCode="General">
                  <c:v>9.3580000000000005</c:v>
                </c:pt>
                <c:pt idx="9359" formatCode="General">
                  <c:v>9.359</c:v>
                </c:pt>
                <c:pt idx="9360" formatCode="General">
                  <c:v>9.36</c:v>
                </c:pt>
                <c:pt idx="9361" formatCode="General">
                  <c:v>9.3610000000000007</c:v>
                </c:pt>
                <c:pt idx="9362" formatCode="General">
                  <c:v>9.3620000000000001</c:v>
                </c:pt>
                <c:pt idx="9363" formatCode="General">
                  <c:v>9.3629999999999995</c:v>
                </c:pt>
                <c:pt idx="9364" formatCode="General">
                  <c:v>9.3640000000000008</c:v>
                </c:pt>
                <c:pt idx="9365" formatCode="General">
                  <c:v>9.3650000000000002</c:v>
                </c:pt>
                <c:pt idx="9366" formatCode="General">
                  <c:v>9.3659999999999997</c:v>
                </c:pt>
                <c:pt idx="9367" formatCode="General">
                  <c:v>9.3670000000000009</c:v>
                </c:pt>
                <c:pt idx="9368" formatCode="General">
                  <c:v>9.3680000000000003</c:v>
                </c:pt>
                <c:pt idx="9369" formatCode="General">
                  <c:v>9.3689999999999998</c:v>
                </c:pt>
                <c:pt idx="9370" formatCode="General">
                  <c:v>9.3699999999999992</c:v>
                </c:pt>
                <c:pt idx="9371" formatCode="General">
                  <c:v>9.3710000000000004</c:v>
                </c:pt>
                <c:pt idx="9372" formatCode="General">
                  <c:v>9.3719999999999999</c:v>
                </c:pt>
                <c:pt idx="9373" formatCode="General">
                  <c:v>9.3729999999999993</c:v>
                </c:pt>
                <c:pt idx="9374" formatCode="General">
                  <c:v>9.3740000000000006</c:v>
                </c:pt>
                <c:pt idx="9375" formatCode="General">
                  <c:v>9.375</c:v>
                </c:pt>
                <c:pt idx="9376" formatCode="General">
                  <c:v>9.3759999999999994</c:v>
                </c:pt>
                <c:pt idx="9377" formatCode="General">
                  <c:v>9.3770000000000007</c:v>
                </c:pt>
                <c:pt idx="9378" formatCode="General">
                  <c:v>9.3780000000000001</c:v>
                </c:pt>
                <c:pt idx="9379" formatCode="General">
                  <c:v>9.3789999999999996</c:v>
                </c:pt>
                <c:pt idx="9380" formatCode="General">
                  <c:v>9.3800000000000008</c:v>
                </c:pt>
                <c:pt idx="9381" formatCode="General">
                  <c:v>9.3810000000000002</c:v>
                </c:pt>
                <c:pt idx="9382" formatCode="General">
                  <c:v>9.3819999999999997</c:v>
                </c:pt>
                <c:pt idx="9383" formatCode="General">
                  <c:v>9.3829999999999991</c:v>
                </c:pt>
                <c:pt idx="9384" formatCode="General">
                  <c:v>9.3840000000000003</c:v>
                </c:pt>
                <c:pt idx="9385" formatCode="General">
                  <c:v>9.3849999999999998</c:v>
                </c:pt>
                <c:pt idx="9386" formatCode="General">
                  <c:v>9.3859999999999992</c:v>
                </c:pt>
                <c:pt idx="9387" formatCode="General">
                  <c:v>9.3870000000000005</c:v>
                </c:pt>
                <c:pt idx="9388" formatCode="General">
                  <c:v>9.3879999999999999</c:v>
                </c:pt>
                <c:pt idx="9389" formatCode="General">
                  <c:v>9.3889999999999993</c:v>
                </c:pt>
                <c:pt idx="9390" formatCode="General">
                  <c:v>9.39</c:v>
                </c:pt>
                <c:pt idx="9391" formatCode="General">
                  <c:v>9.391</c:v>
                </c:pt>
                <c:pt idx="9392" formatCode="General">
                  <c:v>9.3919999999999995</c:v>
                </c:pt>
                <c:pt idx="9393" formatCode="General">
                  <c:v>9.3930000000000007</c:v>
                </c:pt>
                <c:pt idx="9394" formatCode="General">
                  <c:v>9.3940000000000001</c:v>
                </c:pt>
                <c:pt idx="9395" formatCode="General">
                  <c:v>9.3949999999999996</c:v>
                </c:pt>
                <c:pt idx="9396" formatCode="General">
                  <c:v>9.3960000000000008</c:v>
                </c:pt>
                <c:pt idx="9397" formatCode="General">
                  <c:v>9.3970000000000002</c:v>
                </c:pt>
                <c:pt idx="9398" formatCode="General">
                  <c:v>9.3979999999999997</c:v>
                </c:pt>
                <c:pt idx="9399" formatCode="General">
                  <c:v>9.3989999999999991</c:v>
                </c:pt>
                <c:pt idx="9400" formatCode="General">
                  <c:v>9.4</c:v>
                </c:pt>
                <c:pt idx="9401" formatCode="General">
                  <c:v>9.4009999999999998</c:v>
                </c:pt>
                <c:pt idx="9402" formatCode="General">
                  <c:v>9.4019999999999992</c:v>
                </c:pt>
                <c:pt idx="9403" formatCode="General">
                  <c:v>9.4030000000000005</c:v>
                </c:pt>
                <c:pt idx="9404" formatCode="General">
                  <c:v>9.4039999999999999</c:v>
                </c:pt>
                <c:pt idx="9405" formatCode="General">
                  <c:v>9.4049999999999994</c:v>
                </c:pt>
                <c:pt idx="9406" formatCode="General">
                  <c:v>9.4060000000000006</c:v>
                </c:pt>
                <c:pt idx="9407" formatCode="General">
                  <c:v>9.407</c:v>
                </c:pt>
                <c:pt idx="9408" formatCode="General">
                  <c:v>9.4079999999999995</c:v>
                </c:pt>
                <c:pt idx="9409" formatCode="General">
                  <c:v>9.4090000000000007</c:v>
                </c:pt>
                <c:pt idx="9410" formatCode="General">
                  <c:v>9.41</c:v>
                </c:pt>
                <c:pt idx="9411" formatCode="General">
                  <c:v>9.4109999999999996</c:v>
                </c:pt>
                <c:pt idx="9412" formatCode="General">
                  <c:v>9.4120000000000008</c:v>
                </c:pt>
                <c:pt idx="9413" formatCode="General">
                  <c:v>9.4130000000000003</c:v>
                </c:pt>
                <c:pt idx="9414" formatCode="General">
                  <c:v>9.4139999999999997</c:v>
                </c:pt>
                <c:pt idx="9415" formatCode="General">
                  <c:v>9.4149999999999991</c:v>
                </c:pt>
                <c:pt idx="9416" formatCode="General">
                  <c:v>9.4160000000000004</c:v>
                </c:pt>
                <c:pt idx="9417" formatCode="General">
                  <c:v>9.4169999999999998</c:v>
                </c:pt>
                <c:pt idx="9418" formatCode="General">
                  <c:v>9.4179999999999993</c:v>
                </c:pt>
                <c:pt idx="9419" formatCode="General">
                  <c:v>9.4190000000000005</c:v>
                </c:pt>
                <c:pt idx="9420" formatCode="General">
                  <c:v>9.42</c:v>
                </c:pt>
                <c:pt idx="9421" formatCode="General">
                  <c:v>9.4209999999999994</c:v>
                </c:pt>
                <c:pt idx="9422" formatCode="General">
                  <c:v>9.4220000000000006</c:v>
                </c:pt>
                <c:pt idx="9423" formatCode="General">
                  <c:v>9.423</c:v>
                </c:pt>
                <c:pt idx="9424" formatCode="General">
                  <c:v>9.4239999999999995</c:v>
                </c:pt>
                <c:pt idx="9425" formatCode="General">
                  <c:v>9.4250000000000007</c:v>
                </c:pt>
                <c:pt idx="9426" formatCode="General">
                  <c:v>9.4260000000000002</c:v>
                </c:pt>
                <c:pt idx="9427" formatCode="General">
                  <c:v>9.4269999999999996</c:v>
                </c:pt>
                <c:pt idx="9428" formatCode="General">
                  <c:v>9.4280000000000008</c:v>
                </c:pt>
                <c:pt idx="9429" formatCode="General">
                  <c:v>9.4290000000000003</c:v>
                </c:pt>
                <c:pt idx="9430" formatCode="General">
                  <c:v>9.43</c:v>
                </c:pt>
                <c:pt idx="9431" formatCode="General">
                  <c:v>9.4309999999999992</c:v>
                </c:pt>
                <c:pt idx="9432" formatCode="General">
                  <c:v>9.4320000000000004</c:v>
                </c:pt>
                <c:pt idx="9433" formatCode="General">
                  <c:v>9.4329999999999998</c:v>
                </c:pt>
                <c:pt idx="9434" formatCode="General">
                  <c:v>9.4339999999999993</c:v>
                </c:pt>
                <c:pt idx="9435" formatCode="General">
                  <c:v>9.4350000000000005</c:v>
                </c:pt>
                <c:pt idx="9436" formatCode="General">
                  <c:v>9.4359999999999999</c:v>
                </c:pt>
                <c:pt idx="9437" formatCode="General">
                  <c:v>9.4369999999999994</c:v>
                </c:pt>
                <c:pt idx="9438" formatCode="General">
                  <c:v>9.4380000000000006</c:v>
                </c:pt>
                <c:pt idx="9439" formatCode="General">
                  <c:v>9.4390000000000001</c:v>
                </c:pt>
                <c:pt idx="9440" formatCode="General">
                  <c:v>9.44</c:v>
                </c:pt>
                <c:pt idx="9441" formatCode="General">
                  <c:v>9.4410000000000007</c:v>
                </c:pt>
                <c:pt idx="9442" formatCode="General">
                  <c:v>9.4420000000000002</c:v>
                </c:pt>
                <c:pt idx="9443" formatCode="General">
                  <c:v>9.4429999999999996</c:v>
                </c:pt>
                <c:pt idx="9444" formatCode="General">
                  <c:v>9.4440000000000008</c:v>
                </c:pt>
                <c:pt idx="9445" formatCode="General">
                  <c:v>9.4450000000000003</c:v>
                </c:pt>
                <c:pt idx="9446" formatCode="General">
                  <c:v>9.4459999999999997</c:v>
                </c:pt>
                <c:pt idx="9447" formatCode="General">
                  <c:v>9.4469999999999992</c:v>
                </c:pt>
                <c:pt idx="9448" formatCode="General">
                  <c:v>9.4480000000000004</c:v>
                </c:pt>
                <c:pt idx="9449" formatCode="General">
                  <c:v>9.4489999999999998</c:v>
                </c:pt>
                <c:pt idx="9450" formatCode="General">
                  <c:v>9.4499999999999993</c:v>
                </c:pt>
                <c:pt idx="9451" formatCode="General">
                  <c:v>9.4510000000000005</c:v>
                </c:pt>
                <c:pt idx="9452" formatCode="General">
                  <c:v>9.452</c:v>
                </c:pt>
                <c:pt idx="9453" formatCode="General">
                  <c:v>9.4529999999999994</c:v>
                </c:pt>
                <c:pt idx="9454" formatCode="General">
                  <c:v>9.4540000000000006</c:v>
                </c:pt>
                <c:pt idx="9455" formatCode="General">
                  <c:v>9.4550000000000001</c:v>
                </c:pt>
                <c:pt idx="9456" formatCode="General">
                  <c:v>9.4559999999999995</c:v>
                </c:pt>
                <c:pt idx="9457" formatCode="General">
                  <c:v>9.4570000000000007</c:v>
                </c:pt>
                <c:pt idx="9458" formatCode="General">
                  <c:v>9.4580000000000002</c:v>
                </c:pt>
                <c:pt idx="9459" formatCode="General">
                  <c:v>9.4589999999999996</c:v>
                </c:pt>
                <c:pt idx="9460" formatCode="General">
                  <c:v>9.4600000000000009</c:v>
                </c:pt>
                <c:pt idx="9461" formatCode="General">
                  <c:v>9.4610000000000003</c:v>
                </c:pt>
                <c:pt idx="9462" formatCode="General">
                  <c:v>9.4619999999999997</c:v>
                </c:pt>
                <c:pt idx="9463" formatCode="General">
                  <c:v>9.4629999999999992</c:v>
                </c:pt>
                <c:pt idx="9464" formatCode="General">
                  <c:v>9.4640000000000004</c:v>
                </c:pt>
                <c:pt idx="9465" formatCode="General">
                  <c:v>9.4649999999999999</c:v>
                </c:pt>
                <c:pt idx="9466" formatCode="General">
                  <c:v>9.4659999999999993</c:v>
                </c:pt>
                <c:pt idx="9467" formatCode="General">
                  <c:v>9.4670000000000005</c:v>
                </c:pt>
                <c:pt idx="9468" formatCode="General">
                  <c:v>9.468</c:v>
                </c:pt>
                <c:pt idx="9469" formatCode="General">
                  <c:v>9.4689999999999994</c:v>
                </c:pt>
                <c:pt idx="9470" formatCode="General">
                  <c:v>9.4700000000000006</c:v>
                </c:pt>
                <c:pt idx="9471" formatCode="General">
                  <c:v>9.4710000000000001</c:v>
                </c:pt>
                <c:pt idx="9472" formatCode="General">
                  <c:v>9.4719999999999995</c:v>
                </c:pt>
                <c:pt idx="9473" formatCode="General">
                  <c:v>9.4730000000000008</c:v>
                </c:pt>
                <c:pt idx="9474" formatCode="General">
                  <c:v>9.4740000000000002</c:v>
                </c:pt>
                <c:pt idx="9475" formatCode="General">
                  <c:v>9.4749999999999996</c:v>
                </c:pt>
                <c:pt idx="9476" formatCode="General">
                  <c:v>9.4760000000000009</c:v>
                </c:pt>
                <c:pt idx="9477" formatCode="General">
                  <c:v>9.4770000000000003</c:v>
                </c:pt>
                <c:pt idx="9478" formatCode="General">
                  <c:v>9.4779999999999998</c:v>
                </c:pt>
                <c:pt idx="9479" formatCode="General">
                  <c:v>9.4789999999999992</c:v>
                </c:pt>
                <c:pt idx="9480" formatCode="General">
                  <c:v>9.48</c:v>
                </c:pt>
                <c:pt idx="9481" formatCode="General">
                  <c:v>9.4809999999999999</c:v>
                </c:pt>
                <c:pt idx="9482" formatCode="General">
                  <c:v>9.4819999999999993</c:v>
                </c:pt>
                <c:pt idx="9483" formatCode="General">
                  <c:v>9.4830000000000005</c:v>
                </c:pt>
                <c:pt idx="9484" formatCode="General">
                  <c:v>9.484</c:v>
                </c:pt>
                <c:pt idx="9485" formatCode="General">
                  <c:v>9.4849999999999994</c:v>
                </c:pt>
                <c:pt idx="9486" formatCode="General">
                  <c:v>9.4860000000000007</c:v>
                </c:pt>
                <c:pt idx="9487" formatCode="General">
                  <c:v>9.4870000000000001</c:v>
                </c:pt>
                <c:pt idx="9488" formatCode="General">
                  <c:v>9.4879999999999995</c:v>
                </c:pt>
                <c:pt idx="9489" formatCode="General">
                  <c:v>9.4890000000000008</c:v>
                </c:pt>
                <c:pt idx="9490" formatCode="General">
                  <c:v>9.49</c:v>
                </c:pt>
                <c:pt idx="9491" formatCode="General">
                  <c:v>9.4909999999999997</c:v>
                </c:pt>
                <c:pt idx="9492" formatCode="General">
                  <c:v>9.4920000000000009</c:v>
                </c:pt>
                <c:pt idx="9493" formatCode="General">
                  <c:v>9.4930000000000003</c:v>
                </c:pt>
                <c:pt idx="9494" formatCode="General">
                  <c:v>9.4939999999999998</c:v>
                </c:pt>
                <c:pt idx="9495" formatCode="General">
                  <c:v>9.4949999999999992</c:v>
                </c:pt>
                <c:pt idx="9496" formatCode="General">
                  <c:v>9.4960000000000004</c:v>
                </c:pt>
                <c:pt idx="9497" formatCode="General">
                  <c:v>9.4969999999999999</c:v>
                </c:pt>
                <c:pt idx="9498" formatCode="General">
                  <c:v>9.4979999999999993</c:v>
                </c:pt>
                <c:pt idx="9499" formatCode="General">
                  <c:v>9.4990000000000006</c:v>
                </c:pt>
                <c:pt idx="9500" formatCode="General">
                  <c:v>9.5</c:v>
                </c:pt>
                <c:pt idx="9501" formatCode="General">
                  <c:v>9.5009999999999994</c:v>
                </c:pt>
                <c:pt idx="9502" formatCode="General">
                  <c:v>9.5020000000000007</c:v>
                </c:pt>
                <c:pt idx="9503" formatCode="General">
                  <c:v>9.5030000000000001</c:v>
                </c:pt>
                <c:pt idx="9504" formatCode="General">
                  <c:v>9.5039999999999996</c:v>
                </c:pt>
                <c:pt idx="9505" formatCode="General">
                  <c:v>9.5050000000000008</c:v>
                </c:pt>
                <c:pt idx="9506" formatCode="General">
                  <c:v>9.5060000000000002</c:v>
                </c:pt>
                <c:pt idx="9507" formatCode="General">
                  <c:v>9.5069999999999997</c:v>
                </c:pt>
                <c:pt idx="9508" formatCode="General">
                  <c:v>9.5079999999999991</c:v>
                </c:pt>
                <c:pt idx="9509" formatCode="General">
                  <c:v>9.5090000000000003</c:v>
                </c:pt>
                <c:pt idx="9510" formatCode="General">
                  <c:v>9.51</c:v>
                </c:pt>
                <c:pt idx="9511" formatCode="General">
                  <c:v>9.5109999999999992</c:v>
                </c:pt>
                <c:pt idx="9512" formatCode="General">
                  <c:v>9.5120000000000005</c:v>
                </c:pt>
                <c:pt idx="9513" formatCode="General">
                  <c:v>9.5129999999999999</c:v>
                </c:pt>
                <c:pt idx="9514" formatCode="General">
                  <c:v>9.5139999999999993</c:v>
                </c:pt>
                <c:pt idx="9515" formatCode="General">
                  <c:v>9.5150000000000006</c:v>
                </c:pt>
                <c:pt idx="9516" formatCode="General">
                  <c:v>9.516</c:v>
                </c:pt>
                <c:pt idx="9517" formatCode="General">
                  <c:v>9.5169999999999995</c:v>
                </c:pt>
                <c:pt idx="9518" formatCode="General">
                  <c:v>9.5180000000000007</c:v>
                </c:pt>
                <c:pt idx="9519" formatCode="General">
                  <c:v>9.5190000000000001</c:v>
                </c:pt>
                <c:pt idx="9520" formatCode="General">
                  <c:v>9.52</c:v>
                </c:pt>
                <c:pt idx="9521" formatCode="General">
                  <c:v>9.5210000000000008</c:v>
                </c:pt>
                <c:pt idx="9522" formatCode="General">
                  <c:v>9.5220000000000002</c:v>
                </c:pt>
                <c:pt idx="9523" formatCode="General">
                  <c:v>9.5229999999999997</c:v>
                </c:pt>
                <c:pt idx="9524" formatCode="General">
                  <c:v>9.5239999999999991</c:v>
                </c:pt>
                <c:pt idx="9525" formatCode="General">
                  <c:v>9.5250000000000004</c:v>
                </c:pt>
                <c:pt idx="9526" formatCode="General">
                  <c:v>9.5259999999999998</c:v>
                </c:pt>
                <c:pt idx="9527" formatCode="General">
                  <c:v>9.5269999999999992</c:v>
                </c:pt>
                <c:pt idx="9528" formatCode="General">
                  <c:v>9.5280000000000005</c:v>
                </c:pt>
                <c:pt idx="9529" formatCode="General">
                  <c:v>9.5289999999999999</c:v>
                </c:pt>
                <c:pt idx="9530" formatCode="General">
                  <c:v>9.5299999999999994</c:v>
                </c:pt>
                <c:pt idx="9531" formatCode="General">
                  <c:v>9.5310000000000006</c:v>
                </c:pt>
                <c:pt idx="9532" formatCode="General">
                  <c:v>9.532</c:v>
                </c:pt>
                <c:pt idx="9533" formatCode="General">
                  <c:v>9.5329999999999995</c:v>
                </c:pt>
                <c:pt idx="9534" formatCode="General">
                  <c:v>9.5340000000000007</c:v>
                </c:pt>
                <c:pt idx="9535" formatCode="General">
                  <c:v>9.5350000000000001</c:v>
                </c:pt>
                <c:pt idx="9536" formatCode="General">
                  <c:v>9.5359999999999996</c:v>
                </c:pt>
                <c:pt idx="9537" formatCode="General">
                  <c:v>9.5370000000000008</c:v>
                </c:pt>
                <c:pt idx="9538" formatCode="General">
                  <c:v>9.5380000000000003</c:v>
                </c:pt>
                <c:pt idx="9539" formatCode="General">
                  <c:v>9.5389999999999997</c:v>
                </c:pt>
                <c:pt idx="9540" formatCode="General">
                  <c:v>9.5399999999999991</c:v>
                </c:pt>
                <c:pt idx="9541" formatCode="General">
                  <c:v>9.5410000000000004</c:v>
                </c:pt>
                <c:pt idx="9542" formatCode="General">
                  <c:v>9.5419999999999998</c:v>
                </c:pt>
                <c:pt idx="9543" formatCode="General">
                  <c:v>9.5429999999999993</c:v>
                </c:pt>
                <c:pt idx="9544" formatCode="General">
                  <c:v>9.5440000000000005</c:v>
                </c:pt>
                <c:pt idx="9545" formatCode="General">
                  <c:v>9.5449999999999999</c:v>
                </c:pt>
                <c:pt idx="9546" formatCode="General">
                  <c:v>9.5459999999999994</c:v>
                </c:pt>
                <c:pt idx="9547" formatCode="General">
                  <c:v>9.5470000000000006</c:v>
                </c:pt>
                <c:pt idx="9548" formatCode="General">
                  <c:v>9.548</c:v>
                </c:pt>
                <c:pt idx="9549" formatCode="General">
                  <c:v>9.5489999999999995</c:v>
                </c:pt>
                <c:pt idx="9550" formatCode="General">
                  <c:v>9.5500000000000007</c:v>
                </c:pt>
                <c:pt idx="9551" formatCode="General">
                  <c:v>9.5510000000000002</c:v>
                </c:pt>
                <c:pt idx="9552" formatCode="General">
                  <c:v>9.5519999999999996</c:v>
                </c:pt>
                <c:pt idx="9553" formatCode="General">
                  <c:v>9.5530000000000008</c:v>
                </c:pt>
                <c:pt idx="9554" formatCode="General">
                  <c:v>9.5540000000000003</c:v>
                </c:pt>
                <c:pt idx="9555" formatCode="General">
                  <c:v>9.5549999999999997</c:v>
                </c:pt>
                <c:pt idx="9556" formatCode="General">
                  <c:v>9.5559999999999992</c:v>
                </c:pt>
                <c:pt idx="9557" formatCode="General">
                  <c:v>9.5570000000000004</c:v>
                </c:pt>
                <c:pt idx="9558" formatCode="General">
                  <c:v>9.5579999999999998</c:v>
                </c:pt>
                <c:pt idx="9559" formatCode="General">
                  <c:v>9.5589999999999993</c:v>
                </c:pt>
                <c:pt idx="9560" formatCode="General">
                  <c:v>9.56</c:v>
                </c:pt>
                <c:pt idx="9561" formatCode="General">
                  <c:v>9.5609999999999999</c:v>
                </c:pt>
                <c:pt idx="9562" formatCode="General">
                  <c:v>9.5619999999999994</c:v>
                </c:pt>
                <c:pt idx="9563" formatCode="General">
                  <c:v>9.5630000000000006</c:v>
                </c:pt>
                <c:pt idx="9564" formatCode="General">
                  <c:v>9.5640000000000001</c:v>
                </c:pt>
                <c:pt idx="9565" formatCode="General">
                  <c:v>9.5649999999999995</c:v>
                </c:pt>
                <c:pt idx="9566" formatCode="General">
                  <c:v>9.5660000000000007</c:v>
                </c:pt>
                <c:pt idx="9567" formatCode="General">
                  <c:v>9.5670000000000002</c:v>
                </c:pt>
                <c:pt idx="9568" formatCode="General">
                  <c:v>9.5679999999999996</c:v>
                </c:pt>
                <c:pt idx="9569" formatCode="General">
                  <c:v>9.5690000000000008</c:v>
                </c:pt>
                <c:pt idx="9570" formatCode="General">
                  <c:v>9.57</c:v>
                </c:pt>
                <c:pt idx="9571" formatCode="General">
                  <c:v>9.5709999999999997</c:v>
                </c:pt>
                <c:pt idx="9572" formatCode="General">
                  <c:v>9.5719999999999992</c:v>
                </c:pt>
                <c:pt idx="9573" formatCode="General">
                  <c:v>9.5730000000000004</c:v>
                </c:pt>
                <c:pt idx="9574" formatCode="General">
                  <c:v>9.5739999999999998</c:v>
                </c:pt>
                <c:pt idx="9575" formatCode="General">
                  <c:v>9.5749999999999993</c:v>
                </c:pt>
                <c:pt idx="9576" formatCode="General">
                  <c:v>9.5760000000000005</c:v>
                </c:pt>
                <c:pt idx="9577" formatCode="General">
                  <c:v>9.577</c:v>
                </c:pt>
                <c:pt idx="9578" formatCode="General">
                  <c:v>9.5779999999999994</c:v>
                </c:pt>
                <c:pt idx="9579" formatCode="General">
                  <c:v>9.5790000000000006</c:v>
                </c:pt>
                <c:pt idx="9580" formatCode="General">
                  <c:v>9.58</c:v>
                </c:pt>
                <c:pt idx="9581" formatCode="General">
                  <c:v>9.5809999999999995</c:v>
                </c:pt>
                <c:pt idx="9582" formatCode="General">
                  <c:v>9.5820000000000007</c:v>
                </c:pt>
                <c:pt idx="9583" formatCode="General">
                  <c:v>9.5830000000000002</c:v>
                </c:pt>
                <c:pt idx="9584" formatCode="General">
                  <c:v>9.5839999999999996</c:v>
                </c:pt>
                <c:pt idx="9585" formatCode="General">
                  <c:v>9.5850000000000009</c:v>
                </c:pt>
                <c:pt idx="9586" formatCode="General">
                  <c:v>9.5860000000000003</c:v>
                </c:pt>
                <c:pt idx="9587" formatCode="General">
                  <c:v>9.5869999999999997</c:v>
                </c:pt>
                <c:pt idx="9588" formatCode="General">
                  <c:v>9.5879999999999992</c:v>
                </c:pt>
                <c:pt idx="9589" formatCode="General">
                  <c:v>9.5890000000000004</c:v>
                </c:pt>
                <c:pt idx="9590" formatCode="General">
                  <c:v>9.59</c:v>
                </c:pt>
                <c:pt idx="9591" formatCode="General">
                  <c:v>9.5909999999999993</c:v>
                </c:pt>
                <c:pt idx="9592" formatCode="General">
                  <c:v>9.5920000000000005</c:v>
                </c:pt>
                <c:pt idx="9593" formatCode="General">
                  <c:v>9.593</c:v>
                </c:pt>
                <c:pt idx="9594" formatCode="General">
                  <c:v>9.5939999999999994</c:v>
                </c:pt>
                <c:pt idx="9595" formatCode="General">
                  <c:v>9.5950000000000006</c:v>
                </c:pt>
                <c:pt idx="9596" formatCode="General">
                  <c:v>9.5960000000000001</c:v>
                </c:pt>
                <c:pt idx="9597" formatCode="General">
                  <c:v>9.5969999999999995</c:v>
                </c:pt>
                <c:pt idx="9598" formatCode="General">
                  <c:v>9.5980000000000008</c:v>
                </c:pt>
                <c:pt idx="9599" formatCode="General">
                  <c:v>9.5990000000000002</c:v>
                </c:pt>
                <c:pt idx="9600" formatCode="General">
                  <c:v>9.6</c:v>
                </c:pt>
                <c:pt idx="9601" formatCode="General">
                  <c:v>9.6010000000000009</c:v>
                </c:pt>
                <c:pt idx="9602" formatCode="General">
                  <c:v>9.6020000000000003</c:v>
                </c:pt>
                <c:pt idx="9603" formatCode="General">
                  <c:v>9.6029999999999998</c:v>
                </c:pt>
                <c:pt idx="9604" formatCode="General">
                  <c:v>9.6039999999999992</c:v>
                </c:pt>
                <c:pt idx="9605" formatCode="General">
                  <c:v>9.6050000000000004</c:v>
                </c:pt>
                <c:pt idx="9606" formatCode="General">
                  <c:v>9.6059999999999999</c:v>
                </c:pt>
                <c:pt idx="9607" formatCode="General">
                  <c:v>9.6069999999999993</c:v>
                </c:pt>
                <c:pt idx="9608" formatCode="General">
                  <c:v>9.6080000000000005</c:v>
                </c:pt>
                <c:pt idx="9609" formatCode="General">
                  <c:v>9.609</c:v>
                </c:pt>
                <c:pt idx="9610" formatCode="General">
                  <c:v>9.61</c:v>
                </c:pt>
                <c:pt idx="9611" formatCode="General">
                  <c:v>9.6110000000000007</c:v>
                </c:pt>
                <c:pt idx="9612" formatCode="General">
                  <c:v>9.6120000000000001</c:v>
                </c:pt>
                <c:pt idx="9613" formatCode="General">
                  <c:v>9.6129999999999995</c:v>
                </c:pt>
                <c:pt idx="9614" formatCode="General">
                  <c:v>9.6140000000000008</c:v>
                </c:pt>
                <c:pt idx="9615" formatCode="General">
                  <c:v>9.6150000000000002</c:v>
                </c:pt>
                <c:pt idx="9616" formatCode="General">
                  <c:v>9.6159999999999997</c:v>
                </c:pt>
                <c:pt idx="9617" formatCode="General">
                  <c:v>9.6170000000000009</c:v>
                </c:pt>
                <c:pt idx="9618" formatCode="General">
                  <c:v>9.6180000000000003</c:v>
                </c:pt>
                <c:pt idx="9619" formatCode="General">
                  <c:v>9.6189999999999998</c:v>
                </c:pt>
                <c:pt idx="9620" formatCode="General">
                  <c:v>9.6199999999999992</c:v>
                </c:pt>
                <c:pt idx="9621" formatCode="General">
                  <c:v>9.6210000000000004</c:v>
                </c:pt>
                <c:pt idx="9622" formatCode="General">
                  <c:v>9.6219999999999999</c:v>
                </c:pt>
                <c:pt idx="9623" formatCode="General">
                  <c:v>9.6229999999999993</c:v>
                </c:pt>
                <c:pt idx="9624" formatCode="General">
                  <c:v>9.6240000000000006</c:v>
                </c:pt>
                <c:pt idx="9625" formatCode="General">
                  <c:v>9.625</c:v>
                </c:pt>
                <c:pt idx="9626" formatCode="General">
                  <c:v>9.6259999999999994</c:v>
                </c:pt>
                <c:pt idx="9627" formatCode="General">
                  <c:v>9.6270000000000007</c:v>
                </c:pt>
                <c:pt idx="9628" formatCode="General">
                  <c:v>9.6280000000000001</c:v>
                </c:pt>
                <c:pt idx="9629" formatCode="General">
                  <c:v>9.6289999999999996</c:v>
                </c:pt>
                <c:pt idx="9630" formatCode="General">
                  <c:v>9.6300000000000008</c:v>
                </c:pt>
                <c:pt idx="9631" formatCode="General">
                  <c:v>9.6310000000000002</c:v>
                </c:pt>
                <c:pt idx="9632" formatCode="General">
                  <c:v>9.6319999999999997</c:v>
                </c:pt>
                <c:pt idx="9633" formatCode="General">
                  <c:v>9.6329999999999991</c:v>
                </c:pt>
                <c:pt idx="9634" formatCode="General">
                  <c:v>9.6340000000000003</c:v>
                </c:pt>
                <c:pt idx="9635" formatCode="General">
                  <c:v>9.6349999999999998</c:v>
                </c:pt>
                <c:pt idx="9636" formatCode="General">
                  <c:v>9.6359999999999992</c:v>
                </c:pt>
                <c:pt idx="9637" formatCode="General">
                  <c:v>9.6370000000000005</c:v>
                </c:pt>
                <c:pt idx="9638" formatCode="General">
                  <c:v>9.6379999999999999</c:v>
                </c:pt>
                <c:pt idx="9639" formatCode="General">
                  <c:v>9.6389999999999993</c:v>
                </c:pt>
                <c:pt idx="9640" formatCode="General">
                  <c:v>9.64</c:v>
                </c:pt>
                <c:pt idx="9641" formatCode="General">
                  <c:v>9.641</c:v>
                </c:pt>
                <c:pt idx="9642" formatCode="General">
                  <c:v>9.6419999999999995</c:v>
                </c:pt>
                <c:pt idx="9643" formatCode="General">
                  <c:v>9.6430000000000007</c:v>
                </c:pt>
                <c:pt idx="9644" formatCode="General">
                  <c:v>9.6440000000000001</c:v>
                </c:pt>
                <c:pt idx="9645" formatCode="General">
                  <c:v>9.6449999999999996</c:v>
                </c:pt>
                <c:pt idx="9646" formatCode="General">
                  <c:v>9.6460000000000008</c:v>
                </c:pt>
                <c:pt idx="9647" formatCode="General">
                  <c:v>9.6470000000000002</c:v>
                </c:pt>
                <c:pt idx="9648" formatCode="General">
                  <c:v>9.6479999999999997</c:v>
                </c:pt>
                <c:pt idx="9649" formatCode="General">
                  <c:v>9.6489999999999991</c:v>
                </c:pt>
                <c:pt idx="9650" formatCode="General">
                  <c:v>9.65</c:v>
                </c:pt>
                <c:pt idx="9651" formatCode="General">
                  <c:v>9.6509999999999998</c:v>
                </c:pt>
                <c:pt idx="9652" formatCode="General">
                  <c:v>9.6519999999999992</c:v>
                </c:pt>
                <c:pt idx="9653" formatCode="General">
                  <c:v>9.6530000000000005</c:v>
                </c:pt>
                <c:pt idx="9654" formatCode="General">
                  <c:v>9.6539999999999999</c:v>
                </c:pt>
                <c:pt idx="9655" formatCode="General">
                  <c:v>9.6549999999999994</c:v>
                </c:pt>
                <c:pt idx="9656" formatCode="General">
                  <c:v>9.6560000000000006</c:v>
                </c:pt>
                <c:pt idx="9657" formatCode="General">
                  <c:v>9.657</c:v>
                </c:pt>
                <c:pt idx="9658" formatCode="General">
                  <c:v>9.6579999999999995</c:v>
                </c:pt>
                <c:pt idx="9659" formatCode="General">
                  <c:v>9.6590000000000007</c:v>
                </c:pt>
                <c:pt idx="9660" formatCode="General">
                  <c:v>9.66</c:v>
                </c:pt>
                <c:pt idx="9661" formatCode="General">
                  <c:v>9.6609999999999996</c:v>
                </c:pt>
                <c:pt idx="9662" formatCode="General">
                  <c:v>9.6620000000000008</c:v>
                </c:pt>
                <c:pt idx="9663" formatCode="General">
                  <c:v>9.6630000000000003</c:v>
                </c:pt>
                <c:pt idx="9664" formatCode="General">
                  <c:v>9.6639999999999997</c:v>
                </c:pt>
                <c:pt idx="9665" formatCode="General">
                  <c:v>9.6649999999999991</c:v>
                </c:pt>
                <c:pt idx="9666" formatCode="General">
                  <c:v>9.6660000000000004</c:v>
                </c:pt>
                <c:pt idx="9667" formatCode="General">
                  <c:v>9.6669999999999998</c:v>
                </c:pt>
                <c:pt idx="9668" formatCode="General">
                  <c:v>9.6679999999999993</c:v>
                </c:pt>
                <c:pt idx="9669" formatCode="General">
                  <c:v>9.6690000000000005</c:v>
                </c:pt>
                <c:pt idx="9670" formatCode="General">
                  <c:v>9.67</c:v>
                </c:pt>
                <c:pt idx="9671" formatCode="General">
                  <c:v>9.6709999999999994</c:v>
                </c:pt>
                <c:pt idx="9672" formatCode="General">
                  <c:v>9.6720000000000006</c:v>
                </c:pt>
                <c:pt idx="9673" formatCode="General">
                  <c:v>9.673</c:v>
                </c:pt>
                <c:pt idx="9674" formatCode="General">
                  <c:v>9.6739999999999995</c:v>
                </c:pt>
                <c:pt idx="9675" formatCode="General">
                  <c:v>9.6750000000000007</c:v>
                </c:pt>
                <c:pt idx="9676" formatCode="General">
                  <c:v>9.6760000000000002</c:v>
                </c:pt>
                <c:pt idx="9677" formatCode="General">
                  <c:v>9.6769999999999996</c:v>
                </c:pt>
                <c:pt idx="9678" formatCode="General">
                  <c:v>9.6780000000000008</c:v>
                </c:pt>
                <c:pt idx="9679" formatCode="General">
                  <c:v>9.6790000000000003</c:v>
                </c:pt>
                <c:pt idx="9680" formatCode="General">
                  <c:v>9.68</c:v>
                </c:pt>
                <c:pt idx="9681" formatCode="General">
                  <c:v>9.6809999999999992</c:v>
                </c:pt>
                <c:pt idx="9682" formatCode="General">
                  <c:v>9.6820000000000004</c:v>
                </c:pt>
                <c:pt idx="9683" formatCode="General">
                  <c:v>9.6829999999999998</c:v>
                </c:pt>
                <c:pt idx="9684" formatCode="General">
                  <c:v>9.6839999999999993</c:v>
                </c:pt>
                <c:pt idx="9685" formatCode="General">
                  <c:v>9.6850000000000005</c:v>
                </c:pt>
                <c:pt idx="9686" formatCode="General">
                  <c:v>9.6859999999999999</c:v>
                </c:pt>
                <c:pt idx="9687" formatCode="General">
                  <c:v>9.6869999999999994</c:v>
                </c:pt>
                <c:pt idx="9688" formatCode="General">
                  <c:v>9.6880000000000006</c:v>
                </c:pt>
                <c:pt idx="9689" formatCode="General">
                  <c:v>9.6890000000000001</c:v>
                </c:pt>
                <c:pt idx="9690" formatCode="General">
                  <c:v>9.69</c:v>
                </c:pt>
                <c:pt idx="9691" formatCode="General">
                  <c:v>9.6910000000000007</c:v>
                </c:pt>
                <c:pt idx="9692" formatCode="General">
                  <c:v>9.6920000000000002</c:v>
                </c:pt>
                <c:pt idx="9693" formatCode="General">
                  <c:v>9.6929999999999996</c:v>
                </c:pt>
                <c:pt idx="9694" formatCode="General">
                  <c:v>9.6940000000000008</c:v>
                </c:pt>
                <c:pt idx="9695" formatCode="General">
                  <c:v>9.6950000000000003</c:v>
                </c:pt>
                <c:pt idx="9696" formatCode="General">
                  <c:v>9.6959999999999997</c:v>
                </c:pt>
                <c:pt idx="9697" formatCode="General">
                  <c:v>9.6969999999999992</c:v>
                </c:pt>
                <c:pt idx="9698" formatCode="General">
                  <c:v>9.6980000000000004</c:v>
                </c:pt>
                <c:pt idx="9699" formatCode="General">
                  <c:v>9.6989999999999998</c:v>
                </c:pt>
                <c:pt idx="9700" formatCode="General">
                  <c:v>9.6999999999999993</c:v>
                </c:pt>
                <c:pt idx="9701" formatCode="General">
                  <c:v>9.7010000000000005</c:v>
                </c:pt>
                <c:pt idx="9702" formatCode="General">
                  <c:v>9.702</c:v>
                </c:pt>
                <c:pt idx="9703" formatCode="General">
                  <c:v>9.7029999999999994</c:v>
                </c:pt>
                <c:pt idx="9704" formatCode="General">
                  <c:v>9.7040000000000006</c:v>
                </c:pt>
                <c:pt idx="9705" formatCode="General">
                  <c:v>9.7050000000000001</c:v>
                </c:pt>
                <c:pt idx="9706" formatCode="General">
                  <c:v>9.7059999999999995</c:v>
                </c:pt>
                <c:pt idx="9707" formatCode="General">
                  <c:v>9.7070000000000007</c:v>
                </c:pt>
                <c:pt idx="9708" formatCode="General">
                  <c:v>9.7080000000000002</c:v>
                </c:pt>
                <c:pt idx="9709" formatCode="General">
                  <c:v>9.7089999999999996</c:v>
                </c:pt>
                <c:pt idx="9710" formatCode="General">
                  <c:v>9.7100000000000009</c:v>
                </c:pt>
                <c:pt idx="9711" formatCode="General">
                  <c:v>9.7110000000000003</c:v>
                </c:pt>
                <c:pt idx="9712" formatCode="General">
                  <c:v>9.7119999999999997</c:v>
                </c:pt>
                <c:pt idx="9713" formatCode="General">
                  <c:v>9.7129999999999992</c:v>
                </c:pt>
                <c:pt idx="9714" formatCode="General">
                  <c:v>9.7140000000000004</c:v>
                </c:pt>
                <c:pt idx="9715" formatCode="General">
                  <c:v>9.7149999999999999</c:v>
                </c:pt>
                <c:pt idx="9716" formatCode="General">
                  <c:v>9.7159999999999993</c:v>
                </c:pt>
                <c:pt idx="9717" formatCode="General">
                  <c:v>9.7170000000000005</c:v>
                </c:pt>
                <c:pt idx="9718" formatCode="General">
                  <c:v>9.718</c:v>
                </c:pt>
                <c:pt idx="9719" formatCode="General">
                  <c:v>9.7189999999999994</c:v>
                </c:pt>
                <c:pt idx="9720" formatCode="General">
                  <c:v>9.7200000000000006</c:v>
                </c:pt>
                <c:pt idx="9721" formatCode="General">
                  <c:v>9.7210000000000001</c:v>
                </c:pt>
                <c:pt idx="9722" formatCode="General">
                  <c:v>9.7219999999999995</c:v>
                </c:pt>
                <c:pt idx="9723" formatCode="General">
                  <c:v>9.7230000000000008</c:v>
                </c:pt>
                <c:pt idx="9724" formatCode="General">
                  <c:v>9.7240000000000002</c:v>
                </c:pt>
                <c:pt idx="9725" formatCode="General">
                  <c:v>9.7249999999999996</c:v>
                </c:pt>
                <c:pt idx="9726" formatCode="General">
                  <c:v>9.7260000000000009</c:v>
                </c:pt>
                <c:pt idx="9727" formatCode="General">
                  <c:v>9.7270000000000003</c:v>
                </c:pt>
                <c:pt idx="9728" formatCode="General">
                  <c:v>9.7279999999999998</c:v>
                </c:pt>
                <c:pt idx="9729" formatCode="General">
                  <c:v>9.7289999999999992</c:v>
                </c:pt>
                <c:pt idx="9730" formatCode="General">
                  <c:v>9.73</c:v>
                </c:pt>
                <c:pt idx="9731" formatCode="General">
                  <c:v>9.7309999999999999</c:v>
                </c:pt>
                <c:pt idx="9732" formatCode="General">
                  <c:v>9.7319999999999993</c:v>
                </c:pt>
                <c:pt idx="9733" formatCode="General">
                  <c:v>9.7330000000000005</c:v>
                </c:pt>
                <c:pt idx="9734" formatCode="General">
                  <c:v>9.734</c:v>
                </c:pt>
                <c:pt idx="9735" formatCode="General">
                  <c:v>9.7349999999999994</c:v>
                </c:pt>
                <c:pt idx="9736" formatCode="General">
                  <c:v>9.7360000000000007</c:v>
                </c:pt>
                <c:pt idx="9737" formatCode="General">
                  <c:v>9.7370000000000001</c:v>
                </c:pt>
                <c:pt idx="9738" formatCode="General">
                  <c:v>9.7379999999999995</c:v>
                </c:pt>
                <c:pt idx="9739" formatCode="General">
                  <c:v>9.7390000000000008</c:v>
                </c:pt>
                <c:pt idx="9740" formatCode="General">
                  <c:v>9.74</c:v>
                </c:pt>
                <c:pt idx="9741" formatCode="General">
                  <c:v>9.7409999999999997</c:v>
                </c:pt>
                <c:pt idx="9742" formatCode="General">
                  <c:v>9.7420000000000009</c:v>
                </c:pt>
                <c:pt idx="9743" formatCode="General">
                  <c:v>9.7430000000000003</c:v>
                </c:pt>
                <c:pt idx="9744" formatCode="General">
                  <c:v>9.7439999999999998</c:v>
                </c:pt>
                <c:pt idx="9745" formatCode="General">
                  <c:v>9.7449999999999992</c:v>
                </c:pt>
                <c:pt idx="9746" formatCode="General">
                  <c:v>9.7460000000000004</c:v>
                </c:pt>
                <c:pt idx="9747" formatCode="General">
                  <c:v>9.7469999999999999</c:v>
                </c:pt>
                <c:pt idx="9748" formatCode="General">
                  <c:v>9.7479999999999993</c:v>
                </c:pt>
                <c:pt idx="9749" formatCode="General">
                  <c:v>9.7490000000000006</c:v>
                </c:pt>
                <c:pt idx="9750" formatCode="General">
                  <c:v>9.75</c:v>
                </c:pt>
                <c:pt idx="9751" formatCode="General">
                  <c:v>9.7509999999999994</c:v>
                </c:pt>
                <c:pt idx="9752" formatCode="General">
                  <c:v>9.7520000000000007</c:v>
                </c:pt>
                <c:pt idx="9753" formatCode="General">
                  <c:v>9.7530000000000001</c:v>
                </c:pt>
                <c:pt idx="9754" formatCode="General">
                  <c:v>9.7539999999999996</c:v>
                </c:pt>
                <c:pt idx="9755" formatCode="General">
                  <c:v>9.7550000000000008</c:v>
                </c:pt>
                <c:pt idx="9756" formatCode="General">
                  <c:v>9.7560000000000002</c:v>
                </c:pt>
                <c:pt idx="9757" formatCode="General">
                  <c:v>9.7569999999999997</c:v>
                </c:pt>
                <c:pt idx="9758" formatCode="General">
                  <c:v>9.7579999999999991</c:v>
                </c:pt>
                <c:pt idx="9759" formatCode="General">
                  <c:v>9.7590000000000003</c:v>
                </c:pt>
                <c:pt idx="9760" formatCode="General">
                  <c:v>9.76</c:v>
                </c:pt>
                <c:pt idx="9761" formatCode="General">
                  <c:v>9.7609999999999992</c:v>
                </c:pt>
                <c:pt idx="9762" formatCode="General">
                  <c:v>9.7620000000000005</c:v>
                </c:pt>
                <c:pt idx="9763" formatCode="General">
                  <c:v>9.7629999999999999</c:v>
                </c:pt>
                <c:pt idx="9764" formatCode="General">
                  <c:v>9.7639999999999993</c:v>
                </c:pt>
                <c:pt idx="9765" formatCode="General">
                  <c:v>9.7650000000000006</c:v>
                </c:pt>
                <c:pt idx="9766" formatCode="General">
                  <c:v>9.766</c:v>
                </c:pt>
                <c:pt idx="9767" formatCode="General">
                  <c:v>9.7669999999999995</c:v>
                </c:pt>
                <c:pt idx="9768" formatCode="General">
                  <c:v>9.7680000000000007</c:v>
                </c:pt>
                <c:pt idx="9769" formatCode="General">
                  <c:v>9.7690000000000001</c:v>
                </c:pt>
                <c:pt idx="9770" formatCode="General">
                  <c:v>9.77</c:v>
                </c:pt>
                <c:pt idx="9771" formatCode="General">
                  <c:v>9.7710000000000008</c:v>
                </c:pt>
                <c:pt idx="9772" formatCode="General">
                  <c:v>9.7720000000000002</c:v>
                </c:pt>
                <c:pt idx="9773" formatCode="General">
                  <c:v>9.7729999999999997</c:v>
                </c:pt>
                <c:pt idx="9774" formatCode="General">
                  <c:v>9.7739999999999991</c:v>
                </c:pt>
                <c:pt idx="9775" formatCode="General">
                  <c:v>9.7750000000000004</c:v>
                </c:pt>
                <c:pt idx="9776" formatCode="General">
                  <c:v>9.7759999999999998</c:v>
                </c:pt>
                <c:pt idx="9777" formatCode="General">
                  <c:v>9.7769999999999992</c:v>
                </c:pt>
                <c:pt idx="9778" formatCode="General">
                  <c:v>9.7780000000000005</c:v>
                </c:pt>
                <c:pt idx="9779" formatCode="General">
                  <c:v>9.7789999999999999</c:v>
                </c:pt>
                <c:pt idx="9780" formatCode="General">
                  <c:v>9.7799999999999994</c:v>
                </c:pt>
                <c:pt idx="9781" formatCode="General">
                  <c:v>9.7810000000000006</c:v>
                </c:pt>
                <c:pt idx="9782" formatCode="General">
                  <c:v>9.782</c:v>
                </c:pt>
                <c:pt idx="9783" formatCode="General">
                  <c:v>9.7829999999999995</c:v>
                </c:pt>
                <c:pt idx="9784" formatCode="General">
                  <c:v>9.7840000000000007</c:v>
                </c:pt>
                <c:pt idx="9785" formatCode="General">
                  <c:v>9.7850000000000001</c:v>
                </c:pt>
                <c:pt idx="9786" formatCode="General">
                  <c:v>9.7859999999999996</c:v>
                </c:pt>
                <c:pt idx="9787" formatCode="General">
                  <c:v>9.7870000000000008</c:v>
                </c:pt>
                <c:pt idx="9788" formatCode="General">
                  <c:v>9.7880000000000003</c:v>
                </c:pt>
                <c:pt idx="9789" formatCode="General">
                  <c:v>9.7889999999999997</c:v>
                </c:pt>
                <c:pt idx="9790" formatCode="General">
                  <c:v>9.7899999999999991</c:v>
                </c:pt>
                <c:pt idx="9791" formatCode="General">
                  <c:v>9.7910000000000004</c:v>
                </c:pt>
                <c:pt idx="9792" formatCode="General">
                  <c:v>9.7919999999999998</c:v>
                </c:pt>
                <c:pt idx="9793" formatCode="General">
                  <c:v>9.7929999999999993</c:v>
                </c:pt>
                <c:pt idx="9794" formatCode="General">
                  <c:v>9.7940000000000005</c:v>
                </c:pt>
                <c:pt idx="9795" formatCode="General">
                  <c:v>9.7949999999999999</c:v>
                </c:pt>
                <c:pt idx="9796" formatCode="General">
                  <c:v>9.7959999999999994</c:v>
                </c:pt>
                <c:pt idx="9797" formatCode="General">
                  <c:v>9.7970000000000006</c:v>
                </c:pt>
                <c:pt idx="9798" formatCode="General">
                  <c:v>9.798</c:v>
                </c:pt>
                <c:pt idx="9799" formatCode="General">
                  <c:v>9.7989999999999995</c:v>
                </c:pt>
                <c:pt idx="9800" formatCode="General">
                  <c:v>9.8000000000000007</c:v>
                </c:pt>
                <c:pt idx="9801" formatCode="General">
                  <c:v>9.8010000000000002</c:v>
                </c:pt>
                <c:pt idx="9802" formatCode="General">
                  <c:v>9.8019999999999996</c:v>
                </c:pt>
                <c:pt idx="9803" formatCode="General">
                  <c:v>9.8030000000000008</c:v>
                </c:pt>
                <c:pt idx="9804" formatCode="General">
                  <c:v>9.8040000000000003</c:v>
                </c:pt>
                <c:pt idx="9805" formatCode="General">
                  <c:v>9.8049999999999997</c:v>
                </c:pt>
                <c:pt idx="9806" formatCode="General">
                  <c:v>9.8059999999999992</c:v>
                </c:pt>
                <c:pt idx="9807" formatCode="General">
                  <c:v>9.8070000000000004</c:v>
                </c:pt>
                <c:pt idx="9808" formatCode="General">
                  <c:v>9.8079999999999998</c:v>
                </c:pt>
                <c:pt idx="9809" formatCode="General">
                  <c:v>9.8089999999999993</c:v>
                </c:pt>
                <c:pt idx="9810" formatCode="General">
                  <c:v>9.81</c:v>
                </c:pt>
                <c:pt idx="9811" formatCode="General">
                  <c:v>9.8109999999999999</c:v>
                </c:pt>
                <c:pt idx="9812" formatCode="General">
                  <c:v>9.8119999999999994</c:v>
                </c:pt>
                <c:pt idx="9813" formatCode="General">
                  <c:v>9.8130000000000006</c:v>
                </c:pt>
                <c:pt idx="9814" formatCode="General">
                  <c:v>9.8140000000000001</c:v>
                </c:pt>
                <c:pt idx="9815" formatCode="General">
                  <c:v>9.8149999999999995</c:v>
                </c:pt>
                <c:pt idx="9816" formatCode="General">
                  <c:v>9.8160000000000007</c:v>
                </c:pt>
                <c:pt idx="9817" formatCode="General">
                  <c:v>9.8170000000000002</c:v>
                </c:pt>
                <c:pt idx="9818" formatCode="General">
                  <c:v>9.8179999999999996</c:v>
                </c:pt>
                <c:pt idx="9819" formatCode="General">
                  <c:v>9.8190000000000008</c:v>
                </c:pt>
                <c:pt idx="9820" formatCode="General">
                  <c:v>9.82</c:v>
                </c:pt>
                <c:pt idx="9821" formatCode="General">
                  <c:v>9.8209999999999997</c:v>
                </c:pt>
                <c:pt idx="9822" formatCode="General">
                  <c:v>9.8219999999999992</c:v>
                </c:pt>
                <c:pt idx="9823" formatCode="General">
                  <c:v>9.8230000000000004</c:v>
                </c:pt>
                <c:pt idx="9824" formatCode="General">
                  <c:v>9.8239999999999998</c:v>
                </c:pt>
                <c:pt idx="9825" formatCode="General">
                  <c:v>9.8249999999999993</c:v>
                </c:pt>
                <c:pt idx="9826" formatCode="General">
                  <c:v>9.8260000000000005</c:v>
                </c:pt>
                <c:pt idx="9827" formatCode="General">
                  <c:v>9.827</c:v>
                </c:pt>
                <c:pt idx="9828" formatCode="General">
                  <c:v>9.8279999999999994</c:v>
                </c:pt>
                <c:pt idx="9829" formatCode="General">
                  <c:v>9.8290000000000006</c:v>
                </c:pt>
                <c:pt idx="9830" formatCode="General">
                  <c:v>9.83</c:v>
                </c:pt>
                <c:pt idx="9831" formatCode="General">
                  <c:v>9.8309999999999995</c:v>
                </c:pt>
                <c:pt idx="9832" formatCode="General">
                  <c:v>9.8320000000000007</c:v>
                </c:pt>
                <c:pt idx="9833" formatCode="General">
                  <c:v>9.8330000000000002</c:v>
                </c:pt>
                <c:pt idx="9834" formatCode="General">
                  <c:v>9.8339999999999996</c:v>
                </c:pt>
                <c:pt idx="9835" formatCode="General">
                  <c:v>9.8350000000000009</c:v>
                </c:pt>
                <c:pt idx="9836" formatCode="General">
                  <c:v>9.8360000000000003</c:v>
                </c:pt>
                <c:pt idx="9837" formatCode="General">
                  <c:v>9.8369999999999997</c:v>
                </c:pt>
                <c:pt idx="9838" formatCode="General">
                  <c:v>9.8379999999999992</c:v>
                </c:pt>
                <c:pt idx="9839" formatCode="General">
                  <c:v>9.8390000000000004</c:v>
                </c:pt>
                <c:pt idx="9840" formatCode="General">
                  <c:v>9.84</c:v>
                </c:pt>
                <c:pt idx="9841" formatCode="General">
                  <c:v>9.8409999999999993</c:v>
                </c:pt>
                <c:pt idx="9842" formatCode="General">
                  <c:v>9.8420000000000005</c:v>
                </c:pt>
                <c:pt idx="9843" formatCode="General">
                  <c:v>9.843</c:v>
                </c:pt>
                <c:pt idx="9844" formatCode="General">
                  <c:v>9.8439999999999994</c:v>
                </c:pt>
                <c:pt idx="9845" formatCode="General">
                  <c:v>9.8450000000000006</c:v>
                </c:pt>
                <c:pt idx="9846" formatCode="General">
                  <c:v>9.8460000000000001</c:v>
                </c:pt>
                <c:pt idx="9847" formatCode="General">
                  <c:v>9.8469999999999995</c:v>
                </c:pt>
                <c:pt idx="9848" formatCode="General">
                  <c:v>9.8480000000000008</c:v>
                </c:pt>
                <c:pt idx="9849" formatCode="General">
                  <c:v>9.8490000000000002</c:v>
                </c:pt>
                <c:pt idx="9850" formatCode="General">
                  <c:v>9.85</c:v>
                </c:pt>
                <c:pt idx="9851" formatCode="General">
                  <c:v>9.8510000000000009</c:v>
                </c:pt>
                <c:pt idx="9852" formatCode="General">
                  <c:v>9.8520000000000003</c:v>
                </c:pt>
                <c:pt idx="9853" formatCode="General">
                  <c:v>9.8529999999999998</c:v>
                </c:pt>
                <c:pt idx="9854" formatCode="General">
                  <c:v>9.8539999999999992</c:v>
                </c:pt>
                <c:pt idx="9855" formatCode="General">
                  <c:v>9.8550000000000004</c:v>
                </c:pt>
                <c:pt idx="9856" formatCode="General">
                  <c:v>9.8559999999999999</c:v>
                </c:pt>
                <c:pt idx="9857" formatCode="General">
                  <c:v>9.8569999999999993</c:v>
                </c:pt>
                <c:pt idx="9858" formatCode="General">
                  <c:v>9.8580000000000005</c:v>
                </c:pt>
                <c:pt idx="9859" formatCode="General">
                  <c:v>9.859</c:v>
                </c:pt>
                <c:pt idx="9860" formatCode="General">
                  <c:v>9.86</c:v>
                </c:pt>
                <c:pt idx="9861" formatCode="General">
                  <c:v>9.8610000000000007</c:v>
                </c:pt>
                <c:pt idx="9862" formatCode="General">
                  <c:v>9.8620000000000001</c:v>
                </c:pt>
                <c:pt idx="9863" formatCode="General">
                  <c:v>9.8629999999999995</c:v>
                </c:pt>
                <c:pt idx="9864" formatCode="General">
                  <c:v>9.8640000000000008</c:v>
                </c:pt>
                <c:pt idx="9865" formatCode="General">
                  <c:v>9.8650000000000002</c:v>
                </c:pt>
                <c:pt idx="9866" formatCode="General">
                  <c:v>9.8659999999999997</c:v>
                </c:pt>
                <c:pt idx="9867" formatCode="General">
                  <c:v>9.8670000000000009</c:v>
                </c:pt>
                <c:pt idx="9868" formatCode="General">
                  <c:v>9.8680000000000003</c:v>
                </c:pt>
                <c:pt idx="9869" formatCode="General">
                  <c:v>9.8689999999999998</c:v>
                </c:pt>
                <c:pt idx="9870" formatCode="General">
                  <c:v>9.8699999999999992</c:v>
                </c:pt>
                <c:pt idx="9871" formatCode="General">
                  <c:v>9.8710000000000004</c:v>
                </c:pt>
                <c:pt idx="9872" formatCode="General">
                  <c:v>9.8719999999999999</c:v>
                </c:pt>
                <c:pt idx="9873" formatCode="General">
                  <c:v>9.8729999999999993</c:v>
                </c:pt>
                <c:pt idx="9874" formatCode="General">
                  <c:v>9.8740000000000006</c:v>
                </c:pt>
                <c:pt idx="9875" formatCode="General">
                  <c:v>9.875</c:v>
                </c:pt>
                <c:pt idx="9876" formatCode="General">
                  <c:v>9.8759999999999994</c:v>
                </c:pt>
                <c:pt idx="9877" formatCode="General">
                  <c:v>9.8770000000000007</c:v>
                </c:pt>
                <c:pt idx="9878" formatCode="General">
                  <c:v>9.8780000000000001</c:v>
                </c:pt>
                <c:pt idx="9879" formatCode="General">
                  <c:v>9.8789999999999996</c:v>
                </c:pt>
                <c:pt idx="9880" formatCode="General">
                  <c:v>9.8800000000000008</c:v>
                </c:pt>
                <c:pt idx="9881" formatCode="General">
                  <c:v>9.8810000000000002</c:v>
                </c:pt>
                <c:pt idx="9882" formatCode="General">
                  <c:v>9.8819999999999997</c:v>
                </c:pt>
                <c:pt idx="9883" formatCode="General">
                  <c:v>9.8829999999999991</c:v>
                </c:pt>
                <c:pt idx="9884" formatCode="General">
                  <c:v>9.8840000000000003</c:v>
                </c:pt>
                <c:pt idx="9885" formatCode="General">
                  <c:v>9.8849999999999998</c:v>
                </c:pt>
                <c:pt idx="9886" formatCode="General">
                  <c:v>9.8859999999999992</c:v>
                </c:pt>
                <c:pt idx="9887" formatCode="General">
                  <c:v>9.8870000000000005</c:v>
                </c:pt>
                <c:pt idx="9888" formatCode="General">
                  <c:v>9.8879999999999999</c:v>
                </c:pt>
                <c:pt idx="9889" formatCode="General">
                  <c:v>9.8889999999999993</c:v>
                </c:pt>
                <c:pt idx="9890" formatCode="General">
                  <c:v>9.89</c:v>
                </c:pt>
                <c:pt idx="9891" formatCode="General">
                  <c:v>9.891</c:v>
                </c:pt>
                <c:pt idx="9892" formatCode="General">
                  <c:v>9.8919999999999995</c:v>
                </c:pt>
                <c:pt idx="9893" formatCode="General">
                  <c:v>9.8930000000000007</c:v>
                </c:pt>
                <c:pt idx="9894" formatCode="General">
                  <c:v>9.8940000000000001</c:v>
                </c:pt>
                <c:pt idx="9895" formatCode="General">
                  <c:v>9.8949999999999996</c:v>
                </c:pt>
                <c:pt idx="9896" formatCode="General">
                  <c:v>9.8960000000000008</c:v>
                </c:pt>
                <c:pt idx="9897" formatCode="General">
                  <c:v>9.8970000000000002</c:v>
                </c:pt>
                <c:pt idx="9898" formatCode="General">
                  <c:v>9.8979999999999997</c:v>
                </c:pt>
                <c:pt idx="9899" formatCode="General">
                  <c:v>9.8989999999999991</c:v>
                </c:pt>
                <c:pt idx="9900" formatCode="General">
                  <c:v>9.9</c:v>
                </c:pt>
                <c:pt idx="9901" formatCode="General">
                  <c:v>9.9009999999999998</c:v>
                </c:pt>
                <c:pt idx="9902" formatCode="General">
                  <c:v>9.9019999999999992</c:v>
                </c:pt>
                <c:pt idx="9903" formatCode="General">
                  <c:v>9.9030000000000005</c:v>
                </c:pt>
                <c:pt idx="9904" formatCode="General">
                  <c:v>9.9039999999999999</c:v>
                </c:pt>
                <c:pt idx="9905" formatCode="General">
                  <c:v>9.9049999999999994</c:v>
                </c:pt>
                <c:pt idx="9906" formatCode="General">
                  <c:v>9.9060000000000006</c:v>
                </c:pt>
                <c:pt idx="9907" formatCode="General">
                  <c:v>9.907</c:v>
                </c:pt>
                <c:pt idx="9908" formatCode="General">
                  <c:v>9.9079999999999995</c:v>
                </c:pt>
                <c:pt idx="9909" formatCode="General">
                  <c:v>9.9090000000000007</c:v>
                </c:pt>
                <c:pt idx="9910" formatCode="General">
                  <c:v>9.91</c:v>
                </c:pt>
                <c:pt idx="9911" formatCode="General">
                  <c:v>9.9109999999999996</c:v>
                </c:pt>
                <c:pt idx="9912" formatCode="General">
                  <c:v>9.9120000000000008</c:v>
                </c:pt>
                <c:pt idx="9913" formatCode="General">
                  <c:v>9.9130000000000003</c:v>
                </c:pt>
                <c:pt idx="9914" formatCode="General">
                  <c:v>9.9139999999999997</c:v>
                </c:pt>
                <c:pt idx="9915" formatCode="General">
                  <c:v>9.9149999999999991</c:v>
                </c:pt>
                <c:pt idx="9916" formatCode="General">
                  <c:v>9.9160000000000004</c:v>
                </c:pt>
                <c:pt idx="9917" formatCode="General">
                  <c:v>9.9169999999999998</c:v>
                </c:pt>
                <c:pt idx="9918" formatCode="General">
                  <c:v>9.9179999999999993</c:v>
                </c:pt>
                <c:pt idx="9919" formatCode="General">
                  <c:v>9.9190000000000005</c:v>
                </c:pt>
                <c:pt idx="9920" formatCode="General">
                  <c:v>9.92</c:v>
                </c:pt>
                <c:pt idx="9921" formatCode="General">
                  <c:v>9.9209999999999994</c:v>
                </c:pt>
                <c:pt idx="9922" formatCode="General">
                  <c:v>9.9220000000000006</c:v>
                </c:pt>
                <c:pt idx="9923" formatCode="General">
                  <c:v>9.923</c:v>
                </c:pt>
                <c:pt idx="9924" formatCode="General">
                  <c:v>9.9239999999999995</c:v>
                </c:pt>
                <c:pt idx="9925" formatCode="General">
                  <c:v>9.9250000000000007</c:v>
                </c:pt>
                <c:pt idx="9926" formatCode="General">
                  <c:v>9.9260000000000002</c:v>
                </c:pt>
                <c:pt idx="9927" formatCode="General">
                  <c:v>9.9269999999999996</c:v>
                </c:pt>
                <c:pt idx="9928" formatCode="General">
                  <c:v>9.9280000000000008</c:v>
                </c:pt>
                <c:pt idx="9929" formatCode="General">
                  <c:v>9.9290000000000003</c:v>
                </c:pt>
                <c:pt idx="9930" formatCode="General">
                  <c:v>9.93</c:v>
                </c:pt>
                <c:pt idx="9931" formatCode="General">
                  <c:v>9.9309999999999992</c:v>
                </c:pt>
                <c:pt idx="9932" formatCode="General">
                  <c:v>9.9320000000000004</c:v>
                </c:pt>
                <c:pt idx="9933" formatCode="General">
                  <c:v>9.9329999999999998</c:v>
                </c:pt>
                <c:pt idx="9934" formatCode="General">
                  <c:v>9.9339999999999993</c:v>
                </c:pt>
                <c:pt idx="9935" formatCode="General">
                  <c:v>9.9350000000000005</c:v>
                </c:pt>
                <c:pt idx="9936" formatCode="General">
                  <c:v>9.9359999999999999</c:v>
                </c:pt>
                <c:pt idx="9937" formatCode="General">
                  <c:v>9.9369999999999994</c:v>
                </c:pt>
                <c:pt idx="9938" formatCode="General">
                  <c:v>9.9380000000000006</c:v>
                </c:pt>
                <c:pt idx="9939" formatCode="General">
                  <c:v>9.9390000000000001</c:v>
                </c:pt>
                <c:pt idx="9940" formatCode="General">
                  <c:v>9.94</c:v>
                </c:pt>
                <c:pt idx="9941" formatCode="General">
                  <c:v>9.9410000000000007</c:v>
                </c:pt>
                <c:pt idx="9942" formatCode="General">
                  <c:v>9.9420000000000002</c:v>
                </c:pt>
                <c:pt idx="9943" formatCode="General">
                  <c:v>9.9429999999999996</c:v>
                </c:pt>
                <c:pt idx="9944" formatCode="General">
                  <c:v>9.9440000000000008</c:v>
                </c:pt>
                <c:pt idx="9945" formatCode="General">
                  <c:v>9.9450000000000003</c:v>
                </c:pt>
                <c:pt idx="9946" formatCode="General">
                  <c:v>9.9459999999999997</c:v>
                </c:pt>
                <c:pt idx="9947" formatCode="General">
                  <c:v>9.9469999999999992</c:v>
                </c:pt>
                <c:pt idx="9948" formatCode="General">
                  <c:v>9.9480000000000004</c:v>
                </c:pt>
                <c:pt idx="9949" formatCode="General">
                  <c:v>9.9489999999999998</c:v>
                </c:pt>
                <c:pt idx="9950" formatCode="General">
                  <c:v>9.9499999999999993</c:v>
                </c:pt>
                <c:pt idx="9951" formatCode="General">
                  <c:v>9.9510000000000005</c:v>
                </c:pt>
                <c:pt idx="9952" formatCode="General">
                  <c:v>9.952</c:v>
                </c:pt>
                <c:pt idx="9953" formatCode="General">
                  <c:v>9.9529999999999994</c:v>
                </c:pt>
                <c:pt idx="9954" formatCode="General">
                  <c:v>9.9540000000000006</c:v>
                </c:pt>
                <c:pt idx="9955" formatCode="General">
                  <c:v>9.9550000000000001</c:v>
                </c:pt>
                <c:pt idx="9956" formatCode="General">
                  <c:v>9.9559999999999995</c:v>
                </c:pt>
                <c:pt idx="9957" formatCode="General">
                  <c:v>9.9570000000000007</c:v>
                </c:pt>
                <c:pt idx="9958" formatCode="General">
                  <c:v>9.9580000000000002</c:v>
                </c:pt>
                <c:pt idx="9959" formatCode="General">
                  <c:v>9.9589999999999996</c:v>
                </c:pt>
                <c:pt idx="9960" formatCode="General">
                  <c:v>9.9600000000000009</c:v>
                </c:pt>
                <c:pt idx="9961" formatCode="General">
                  <c:v>9.9610000000000003</c:v>
                </c:pt>
                <c:pt idx="9962" formatCode="General">
                  <c:v>9.9619999999999997</c:v>
                </c:pt>
                <c:pt idx="9963" formatCode="General">
                  <c:v>9.9629999999999992</c:v>
                </c:pt>
                <c:pt idx="9964" formatCode="General">
                  <c:v>9.9640000000000004</c:v>
                </c:pt>
                <c:pt idx="9965" formatCode="General">
                  <c:v>9.9649999999999999</c:v>
                </c:pt>
                <c:pt idx="9966" formatCode="General">
                  <c:v>9.9659999999999993</c:v>
                </c:pt>
                <c:pt idx="9967" formatCode="General">
                  <c:v>9.9670000000000005</c:v>
                </c:pt>
                <c:pt idx="9968" formatCode="General">
                  <c:v>9.968</c:v>
                </c:pt>
                <c:pt idx="9969" formatCode="General">
                  <c:v>9.9689999999999994</c:v>
                </c:pt>
                <c:pt idx="9970" formatCode="General">
                  <c:v>9.9700000000000006</c:v>
                </c:pt>
                <c:pt idx="9971" formatCode="General">
                  <c:v>9.9710000000000001</c:v>
                </c:pt>
                <c:pt idx="9972" formatCode="General">
                  <c:v>9.9719999999999995</c:v>
                </c:pt>
                <c:pt idx="9973" formatCode="General">
                  <c:v>9.9730000000000008</c:v>
                </c:pt>
                <c:pt idx="9974" formatCode="General">
                  <c:v>9.9740000000000002</c:v>
                </c:pt>
                <c:pt idx="9975" formatCode="General">
                  <c:v>9.9749999999999996</c:v>
                </c:pt>
                <c:pt idx="9976" formatCode="General">
                  <c:v>9.9760000000000009</c:v>
                </c:pt>
                <c:pt idx="9977" formatCode="General">
                  <c:v>9.9770000000000003</c:v>
                </c:pt>
                <c:pt idx="9978" formatCode="General">
                  <c:v>9.9779999999999998</c:v>
                </c:pt>
                <c:pt idx="9979" formatCode="General">
                  <c:v>9.9789999999999992</c:v>
                </c:pt>
                <c:pt idx="9980" formatCode="General">
                  <c:v>9.98</c:v>
                </c:pt>
                <c:pt idx="9981" formatCode="General">
                  <c:v>9.9809999999999999</c:v>
                </c:pt>
                <c:pt idx="9982" formatCode="General">
                  <c:v>9.9819999999999993</c:v>
                </c:pt>
                <c:pt idx="9983" formatCode="General">
                  <c:v>9.9830000000000005</c:v>
                </c:pt>
                <c:pt idx="9984" formatCode="General">
                  <c:v>9.984</c:v>
                </c:pt>
                <c:pt idx="9985" formatCode="General">
                  <c:v>9.9849999999999994</c:v>
                </c:pt>
                <c:pt idx="9986" formatCode="General">
                  <c:v>9.9860000000000007</c:v>
                </c:pt>
                <c:pt idx="9987" formatCode="General">
                  <c:v>9.9870000000000001</c:v>
                </c:pt>
                <c:pt idx="9988" formatCode="General">
                  <c:v>9.9879999999999995</c:v>
                </c:pt>
                <c:pt idx="9989" formatCode="General">
                  <c:v>9.9890000000000008</c:v>
                </c:pt>
                <c:pt idx="9990" formatCode="General">
                  <c:v>9.99</c:v>
                </c:pt>
                <c:pt idx="9991" formatCode="General">
                  <c:v>9.9909999999999997</c:v>
                </c:pt>
                <c:pt idx="9992" formatCode="General">
                  <c:v>9.9920000000000009</c:v>
                </c:pt>
                <c:pt idx="9993" formatCode="General">
                  <c:v>9.9930000000000003</c:v>
                </c:pt>
                <c:pt idx="9994" formatCode="General">
                  <c:v>9.9939999999999998</c:v>
                </c:pt>
                <c:pt idx="9995" formatCode="General">
                  <c:v>9.9949999999999992</c:v>
                </c:pt>
                <c:pt idx="9996" formatCode="General">
                  <c:v>9.9960000000000004</c:v>
                </c:pt>
                <c:pt idx="9997" formatCode="General">
                  <c:v>9.9969999999999999</c:v>
                </c:pt>
                <c:pt idx="9998" formatCode="General">
                  <c:v>9.9979999999999993</c:v>
                </c:pt>
                <c:pt idx="9999" formatCode="General">
                  <c:v>9.9990000000000006</c:v>
                </c:pt>
                <c:pt idx="10000" formatCode="General">
                  <c:v>10</c:v>
                </c:pt>
              </c:numCache>
            </c:numRef>
          </c:xVal>
          <c:yVal>
            <c:numRef>
              <c:f>FlickrLogos32Test!$I$21:$NTY$21</c:f>
              <c:numCache>
                <c:formatCode>0.000</c:formatCode>
                <c:ptCount val="10001"/>
                <c:pt idx="0">
                  <c:v>-1.34973636714561E-4</c:v>
                </c:pt>
                <c:pt idx="1">
                  <c:v>5.8726039081403801E-2</c:v>
                </c:pt>
                <c:pt idx="2">
                  <c:v>7.6338983817937703E-2</c:v>
                </c:pt>
                <c:pt idx="3">
                  <c:v>8.8529119824817301E-2</c:v>
                </c:pt>
                <c:pt idx="4">
                  <c:v>9.5096837963994804E-2</c:v>
                </c:pt>
                <c:pt idx="5">
                  <c:v>0.100414216939381</c:v>
                </c:pt>
                <c:pt idx="6">
                  <c:v>0.105139504801585</c:v>
                </c:pt>
                <c:pt idx="7">
                  <c:v>0.10983075092872301</c:v>
                </c:pt>
                <c:pt idx="8" formatCode="General">
                  <c:v>0.114594500344401</c:v>
                </c:pt>
                <c:pt idx="9" formatCode="General">
                  <c:v>0.11892063182338</c:v>
                </c:pt>
                <c:pt idx="10" formatCode="General">
                  <c:v>0.122915769386738</c:v>
                </c:pt>
                <c:pt idx="11" formatCode="General">
                  <c:v>0.12676777277909401</c:v>
                </c:pt>
                <c:pt idx="12" formatCode="General">
                  <c:v>0.13044132211317999</c:v>
                </c:pt>
                <c:pt idx="13" formatCode="General">
                  <c:v>0.13396531369529399</c:v>
                </c:pt>
                <c:pt idx="14" formatCode="General">
                  <c:v>0.137278731125</c:v>
                </c:pt>
                <c:pt idx="15" formatCode="General">
                  <c:v>0.14054551954375799</c:v>
                </c:pt>
                <c:pt idx="16" formatCode="General">
                  <c:v>0.143531130839467</c:v>
                </c:pt>
                <c:pt idx="17" formatCode="General">
                  <c:v>0.146161186036629</c:v>
                </c:pt>
                <c:pt idx="18" formatCode="General">
                  <c:v>0.14861280654332701</c:v>
                </c:pt>
                <c:pt idx="19" formatCode="General">
                  <c:v>0.150989056357859</c:v>
                </c:pt>
                <c:pt idx="20" formatCode="General">
                  <c:v>0.153357824557907</c:v>
                </c:pt>
                <c:pt idx="21" formatCode="General">
                  <c:v>0.15556329764068799</c:v>
                </c:pt>
                <c:pt idx="22" formatCode="General">
                  <c:v>0.15746930246480201</c:v>
                </c:pt>
                <c:pt idx="23" formatCode="General">
                  <c:v>0.15935740064441001</c:v>
                </c:pt>
                <c:pt idx="24" formatCode="General">
                  <c:v>0.16101284608251801</c:v>
                </c:pt>
                <c:pt idx="25" formatCode="General">
                  <c:v>0.162593293675074</c:v>
                </c:pt>
                <c:pt idx="26" formatCode="General">
                  <c:v>0.16416617568121</c:v>
                </c:pt>
                <c:pt idx="27" formatCode="General">
                  <c:v>0.165771594121638</c:v>
                </c:pt>
                <c:pt idx="28" formatCode="General">
                  <c:v>0.16741085945561601</c:v>
                </c:pt>
                <c:pt idx="29" formatCode="General">
                  <c:v>0.16897415865161799</c:v>
                </c:pt>
                <c:pt idx="30" formatCode="General">
                  <c:v>0.17055749619193</c:v>
                </c:pt>
                <c:pt idx="31" formatCode="General">
                  <c:v>0.172147033312434</c:v>
                </c:pt>
                <c:pt idx="32" formatCode="General">
                  <c:v>0.173726427108502</c:v>
                </c:pt>
                <c:pt idx="33" formatCode="General">
                  <c:v>0.175245608145007</c:v>
                </c:pt>
                <c:pt idx="34" formatCode="General">
                  <c:v>0.17673973645183599</c:v>
                </c:pt>
                <c:pt idx="35" formatCode="General">
                  <c:v>0.17822707082385</c:v>
                </c:pt>
                <c:pt idx="36" formatCode="General">
                  <c:v>0.17961155605269699</c:v>
                </c:pt>
                <c:pt idx="37" formatCode="General">
                  <c:v>0.180982323873283</c:v>
                </c:pt>
                <c:pt idx="38" formatCode="General">
                  <c:v>0.182350495848281</c:v>
                </c:pt>
                <c:pt idx="39" formatCode="General">
                  <c:v>0.18375734954672901</c:v>
                </c:pt>
                <c:pt idx="40" formatCode="General">
                  <c:v>0.18503705458116099</c:v>
                </c:pt>
                <c:pt idx="41" formatCode="General">
                  <c:v>0.18619730402533699</c:v>
                </c:pt>
                <c:pt idx="42" formatCode="General">
                  <c:v>0.18734590200162701</c:v>
                </c:pt>
                <c:pt idx="43" formatCode="General">
                  <c:v>0.18848806930911299</c:v>
                </c:pt>
                <c:pt idx="44" formatCode="General">
                  <c:v>0.18962038507471199</c:v>
                </c:pt>
                <c:pt idx="45" formatCode="General">
                  <c:v>0.190753305628037</c:v>
                </c:pt>
                <c:pt idx="46" formatCode="General">
                  <c:v>0.191899501234576</c:v>
                </c:pt>
                <c:pt idx="47" formatCode="General">
                  <c:v>0.19303592213256099</c:v>
                </c:pt>
                <c:pt idx="48" formatCode="General">
                  <c:v>0.194169286585373</c:v>
                </c:pt>
                <c:pt idx="49" formatCode="General">
                  <c:v>0.19529962331696199</c:v>
                </c:pt>
                <c:pt idx="50" formatCode="General">
                  <c:v>0.19642696193077699</c:v>
                </c:pt>
                <c:pt idx="51" formatCode="General">
                  <c:v>0.197557189836711</c:v>
                </c:pt>
                <c:pt idx="52" formatCode="General">
                  <c:v>0.19868384993781399</c:v>
                </c:pt>
                <c:pt idx="53" formatCode="General">
                  <c:v>0.19983900217384301</c:v>
                </c:pt>
                <c:pt idx="54" formatCode="General">
                  <c:v>0.20100205708392099</c:v>
                </c:pt>
                <c:pt idx="55" formatCode="General">
                  <c:v>0.202130997076509</c:v>
                </c:pt>
                <c:pt idx="56" formatCode="General">
                  <c:v>0.203213488382922</c:v>
                </c:pt>
                <c:pt idx="57" formatCode="General">
                  <c:v>0.204285075358421</c:v>
                </c:pt>
                <c:pt idx="58" formatCode="General">
                  <c:v>0.20533336607341901</c:v>
                </c:pt>
                <c:pt idx="59" formatCode="General">
                  <c:v>0.206337697161353</c:v>
                </c:pt>
                <c:pt idx="60" formatCode="General">
                  <c:v>0.20727706445620001</c:v>
                </c:pt>
                <c:pt idx="61" formatCode="General">
                  <c:v>0.20811227132083299</c:v>
                </c:pt>
                <c:pt idx="62" formatCode="General">
                  <c:v>0.20894172818355</c:v>
                </c:pt>
                <c:pt idx="63" formatCode="General">
                  <c:v>0.209780704115761</c:v>
                </c:pt>
                <c:pt idx="64" formatCode="General">
                  <c:v>0.21063787483464699</c:v>
                </c:pt>
                <c:pt idx="65" formatCode="General">
                  <c:v>0.21149515122043899</c:v>
                </c:pt>
                <c:pt idx="66" formatCode="General">
                  <c:v>0.21239217681981601</c:v>
                </c:pt>
                <c:pt idx="67" formatCode="General">
                  <c:v>0.213287669868788</c:v>
                </c:pt>
                <c:pt idx="68" formatCode="General">
                  <c:v>0.21418161159236801</c:v>
                </c:pt>
                <c:pt idx="69" formatCode="General">
                  <c:v>0.215074398372327</c:v>
                </c:pt>
                <c:pt idx="70" formatCode="General">
                  <c:v>0.21597170666613499</c:v>
                </c:pt>
                <c:pt idx="71" formatCode="General">
                  <c:v>0.216861491410451</c:v>
                </c:pt>
                <c:pt idx="72" formatCode="General">
                  <c:v>0.21770590489387401</c:v>
                </c:pt>
                <c:pt idx="73" formatCode="General">
                  <c:v>0.21852398060698899</c:v>
                </c:pt>
                <c:pt idx="74" formatCode="General">
                  <c:v>0.21932825353061</c:v>
                </c:pt>
                <c:pt idx="75" formatCode="General">
                  <c:v>0.22013441184009899</c:v>
                </c:pt>
                <c:pt idx="76" formatCode="General">
                  <c:v>0.220956333535307</c:v>
                </c:pt>
                <c:pt idx="77" formatCode="General">
                  <c:v>0.22172499610284599</c:v>
                </c:pt>
                <c:pt idx="78" formatCode="General">
                  <c:v>0.222479150739059</c:v>
                </c:pt>
                <c:pt idx="79" formatCode="General">
                  <c:v>0.223231963066889</c:v>
                </c:pt>
                <c:pt idx="80" formatCode="General">
                  <c:v>0.22400255931920601</c:v>
                </c:pt>
                <c:pt idx="81" formatCode="General">
                  <c:v>0.224795124504378</c:v>
                </c:pt>
                <c:pt idx="82" formatCode="General">
                  <c:v>0.225586827599878</c:v>
                </c:pt>
                <c:pt idx="83" formatCode="General">
                  <c:v>0.22639109900191401</c:v>
                </c:pt>
                <c:pt idx="84" formatCode="General">
                  <c:v>0.22715043285202199</c:v>
                </c:pt>
                <c:pt idx="85" formatCode="General">
                  <c:v>0.22788399923833899</c:v>
                </c:pt>
                <c:pt idx="86" formatCode="General">
                  <c:v>0.22861410977323701</c:v>
                </c:pt>
                <c:pt idx="87" formatCode="General">
                  <c:v>0.229342771389306</c:v>
                </c:pt>
                <c:pt idx="88" formatCode="General">
                  <c:v>0.23006690292495899</c:v>
                </c:pt>
                <c:pt idx="89" formatCode="General">
                  <c:v>0.23078769929493401</c:v>
                </c:pt>
                <c:pt idx="90" formatCode="General">
                  <c:v>0.231507699236745</c:v>
                </c:pt>
                <c:pt idx="91" formatCode="General">
                  <c:v>0.23221705409912</c:v>
                </c:pt>
                <c:pt idx="92" formatCode="General">
                  <c:v>0.232946643684944</c:v>
                </c:pt>
                <c:pt idx="93" formatCode="General">
                  <c:v>0.23369921409911501</c:v>
                </c:pt>
                <c:pt idx="94" formatCode="General">
                  <c:v>0.23444390479371999</c:v>
                </c:pt>
                <c:pt idx="95" formatCode="General">
                  <c:v>0.235186761094104</c:v>
                </c:pt>
                <c:pt idx="96" formatCode="General">
                  <c:v>0.235918386713206</c:v>
                </c:pt>
                <c:pt idx="97" formatCode="General">
                  <c:v>0.23663540959455301</c:v>
                </c:pt>
                <c:pt idx="98" formatCode="General">
                  <c:v>0.23734163389280999</c:v>
                </c:pt>
                <c:pt idx="99" formatCode="General">
                  <c:v>0.23804620588273101</c:v>
                </c:pt>
                <c:pt idx="100" formatCode="General">
                  <c:v>0.238736859303261</c:v>
                </c:pt>
                <c:pt idx="101" formatCode="General">
                  <c:v>0.23941428287080899</c:v>
                </c:pt>
                <c:pt idx="102" formatCode="General">
                  <c:v>0.240124221988048</c:v>
                </c:pt>
                <c:pt idx="103" formatCode="General">
                  <c:v>0.24083375609576299</c:v>
                </c:pt>
                <c:pt idx="104" formatCode="General">
                  <c:v>0.24154253753556101</c:v>
                </c:pt>
                <c:pt idx="105" formatCode="General">
                  <c:v>0.24223304573764401</c:v>
                </c:pt>
                <c:pt idx="106" formatCode="General">
                  <c:v>0.242895646653146</c:v>
                </c:pt>
                <c:pt idx="107" formatCode="General">
                  <c:v>0.24347469715598899</c:v>
                </c:pt>
                <c:pt idx="108" formatCode="General">
                  <c:v>0.244046574818158</c:v>
                </c:pt>
                <c:pt idx="109" formatCode="General">
                  <c:v>0.24458752945388099</c:v>
                </c:pt>
                <c:pt idx="110" formatCode="General">
                  <c:v>0.24512896462118799</c:v>
                </c:pt>
                <c:pt idx="111" formatCode="General">
                  <c:v>0.24566926150607801</c:v>
                </c:pt>
                <c:pt idx="112" formatCode="General">
                  <c:v>0.24620861869463201</c:v>
                </c:pt>
                <c:pt idx="113" formatCode="General">
                  <c:v>0.246747039172486</c:v>
                </c:pt>
                <c:pt idx="114" formatCode="General">
                  <c:v>0.24720108610537</c:v>
                </c:pt>
                <c:pt idx="115" formatCode="General">
                  <c:v>0.247641615139615</c:v>
                </c:pt>
                <c:pt idx="116" formatCode="General">
                  <c:v>0.24808124888797001</c:v>
                </c:pt>
                <c:pt idx="117" formatCode="General">
                  <c:v>0.24851999538314101</c:v>
                </c:pt>
                <c:pt idx="118" formatCode="General">
                  <c:v>0.24895786267196199</c:v>
                </c:pt>
                <c:pt idx="119" formatCode="General">
                  <c:v>0.24938112390929701</c:v>
                </c:pt>
                <c:pt idx="120" formatCode="General">
                  <c:v>0.249799772464427</c:v>
                </c:pt>
                <c:pt idx="121" formatCode="General">
                  <c:v>0.25021953981503697</c:v>
                </c:pt>
                <c:pt idx="122" formatCode="General">
                  <c:v>0.25063890680186501</c:v>
                </c:pt>
                <c:pt idx="123" formatCode="General">
                  <c:v>0.25105787591091</c:v>
                </c:pt>
                <c:pt idx="124" formatCode="General">
                  <c:v>0.25147644962947602</c:v>
                </c:pt>
                <c:pt idx="125" formatCode="General">
                  <c:v>0.25189463044571397</c:v>
                </c:pt>
                <c:pt idx="126" formatCode="General">
                  <c:v>0.25229141214968298</c:v>
                </c:pt>
                <c:pt idx="127" formatCode="General">
                  <c:v>0.252687677139182</c:v>
                </c:pt>
                <c:pt idx="128" formatCode="General">
                  <c:v>0.25306624929878901</c:v>
                </c:pt>
                <c:pt idx="129" formatCode="General">
                  <c:v>0.25341388651350299</c:v>
                </c:pt>
                <c:pt idx="130" formatCode="General">
                  <c:v>0.25376176290237301</c:v>
                </c:pt>
                <c:pt idx="131" formatCode="General">
                  <c:v>0.25411153426150002</c:v>
                </c:pt>
                <c:pt idx="132" formatCode="General">
                  <c:v>0.25445756918729101</c:v>
                </c:pt>
                <c:pt idx="133" formatCode="General">
                  <c:v>0.25481312860726602</c:v>
                </c:pt>
                <c:pt idx="134" formatCode="General">
                  <c:v>0.25517621288585801</c:v>
                </c:pt>
                <c:pt idx="135" formatCode="General">
                  <c:v>0.255538926155369</c:v>
                </c:pt>
                <c:pt idx="136" formatCode="General">
                  <c:v>0.25590126925446199</c:v>
                </c:pt>
                <c:pt idx="137" formatCode="General">
                  <c:v>0.25626324303777898</c:v>
                </c:pt>
                <c:pt idx="138" formatCode="General">
                  <c:v>0.25662484837574701</c:v>
                </c:pt>
                <c:pt idx="139" formatCode="General">
                  <c:v>0.256981694632826</c:v>
                </c:pt>
                <c:pt idx="140" formatCode="General">
                  <c:v>0.25733056488525102</c:v>
                </c:pt>
                <c:pt idx="141" formatCode="General">
                  <c:v>0.25767918024319098</c:v>
                </c:pt>
                <c:pt idx="142" formatCode="General">
                  <c:v>0.25802666960162302</c:v>
                </c:pt>
                <c:pt idx="143" formatCode="General">
                  <c:v>0.25837328277817501</c:v>
                </c:pt>
                <c:pt idx="144" formatCode="General">
                  <c:v>0.25871963490340699</c:v>
                </c:pt>
                <c:pt idx="145" formatCode="General">
                  <c:v>0.25906572661460298</c:v>
                </c:pt>
                <c:pt idx="146" formatCode="General">
                  <c:v>0.25941155855607001</c:v>
                </c:pt>
                <c:pt idx="147" formatCode="General">
                  <c:v>0.25981948263082599</c:v>
                </c:pt>
                <c:pt idx="148" formatCode="General">
                  <c:v>0.26024437907207898</c:v>
                </c:pt>
                <c:pt idx="149" formatCode="General">
                  <c:v>0.26066933519409402</c:v>
                </c:pt>
                <c:pt idx="150" formatCode="General">
                  <c:v>0.26109357143522899</c:v>
                </c:pt>
                <c:pt idx="151" formatCode="General">
                  <c:v>0.26151708660157302</c:v>
                </c:pt>
                <c:pt idx="152" formatCode="General">
                  <c:v>0.26193987956673498</c:v>
                </c:pt>
                <c:pt idx="153" formatCode="General">
                  <c:v>0.262354852646907</c:v>
                </c:pt>
                <c:pt idx="154" formatCode="General">
                  <c:v>0.262753404323534</c:v>
                </c:pt>
                <c:pt idx="155" formatCode="General">
                  <c:v>0.26310938054258898</c:v>
                </c:pt>
                <c:pt idx="156" formatCode="General">
                  <c:v>0.26346333183019699</c:v>
                </c:pt>
                <c:pt idx="157" formatCode="General">
                  <c:v>0.26381638808855701</c:v>
                </c:pt>
                <c:pt idx="158" formatCode="General">
                  <c:v>0.26416958834581999</c:v>
                </c:pt>
                <c:pt idx="159" formatCode="General">
                  <c:v>0.26452244625298899</c:v>
                </c:pt>
                <c:pt idx="160" formatCode="General">
                  <c:v>0.26486991594394399</c:v>
                </c:pt>
                <c:pt idx="161" formatCode="General">
                  <c:v>0.26522104974326299</c:v>
                </c:pt>
                <c:pt idx="162" formatCode="General">
                  <c:v>0.26557129241454802</c:v>
                </c:pt>
                <c:pt idx="163" formatCode="General">
                  <c:v>0.26592064611272698</c:v>
                </c:pt>
                <c:pt idx="164" formatCode="General">
                  <c:v>0.26626911309123802</c:v>
                </c:pt>
                <c:pt idx="165" formatCode="General">
                  <c:v>0.26661669570072699</c:v>
                </c:pt>
                <c:pt idx="166" formatCode="General">
                  <c:v>0.26692518026366102</c:v>
                </c:pt>
                <c:pt idx="167" formatCode="General">
                  <c:v>0.26720743500938399</c:v>
                </c:pt>
                <c:pt idx="168" formatCode="General">
                  <c:v>0.26748951184245101</c:v>
                </c:pt>
                <c:pt idx="169" formatCode="General">
                  <c:v>0.26777141174551</c:v>
                </c:pt>
                <c:pt idx="170" formatCode="General">
                  <c:v>0.26805313569811301</c:v>
                </c:pt>
                <c:pt idx="171" formatCode="General">
                  <c:v>0.268334630861229</c:v>
                </c:pt>
                <c:pt idx="172" formatCode="General">
                  <c:v>0.268614676660128</c:v>
                </c:pt>
                <c:pt idx="173" formatCode="General">
                  <c:v>0.26889455469228202</c:v>
                </c:pt>
                <c:pt idx="174" formatCode="General">
                  <c:v>0.26917426588239701</c:v>
                </c:pt>
                <c:pt idx="175" formatCode="General">
                  <c:v>0.26945381115202999</c:v>
                </c:pt>
                <c:pt idx="176" formatCode="General">
                  <c:v>0.26973319141955499</c:v>
                </c:pt>
                <c:pt idx="177" formatCode="General">
                  <c:v>0.27001240760012502</c:v>
                </c:pt>
                <c:pt idx="178" formatCode="General">
                  <c:v>0.27029838753595198</c:v>
                </c:pt>
                <c:pt idx="179" formatCode="General">
                  <c:v>0.27059180123506099</c:v>
                </c:pt>
                <c:pt idx="180" formatCode="General">
                  <c:v>0.27088550853947402</c:v>
                </c:pt>
                <c:pt idx="181" formatCode="General">
                  <c:v>0.27121189403924401</c:v>
                </c:pt>
                <c:pt idx="182" formatCode="General">
                  <c:v>0.27154636290884898</c:v>
                </c:pt>
                <c:pt idx="183" formatCode="General">
                  <c:v>0.271895961616684</c:v>
                </c:pt>
                <c:pt idx="184" formatCode="General">
                  <c:v>0.27224532374541399</c:v>
                </c:pt>
                <c:pt idx="185" formatCode="General">
                  <c:v>0.27259444838493802</c:v>
                </c:pt>
                <c:pt idx="186" formatCode="General">
                  <c:v>0.27294453061393298</c:v>
                </c:pt>
                <c:pt idx="187" formatCode="General">
                  <c:v>0.27329503029420099</c:v>
                </c:pt>
                <c:pt idx="188" formatCode="General">
                  <c:v>0.27364529306296398</c:v>
                </c:pt>
                <c:pt idx="189" formatCode="General">
                  <c:v>0.27399049387225699</c:v>
                </c:pt>
                <c:pt idx="190" formatCode="General">
                  <c:v>0.27432693315155399</c:v>
                </c:pt>
                <c:pt idx="191" formatCode="General">
                  <c:v>0.27466301423360501</c:v>
                </c:pt>
                <c:pt idx="192" formatCode="General">
                  <c:v>0.27499873563678601</c:v>
                </c:pt>
                <c:pt idx="193" formatCode="General">
                  <c:v>0.27533409588839303</c:v>
                </c:pt>
                <c:pt idx="194" formatCode="General">
                  <c:v>0.27566843785140099</c:v>
                </c:pt>
                <c:pt idx="195" formatCode="General">
                  <c:v>0.275994094290402</c:v>
                </c:pt>
                <c:pt idx="196" formatCode="General">
                  <c:v>0.27631938262858902</c:v>
                </c:pt>
                <c:pt idx="197" formatCode="General">
                  <c:v>0.27664430120592998</c:v>
                </c:pt>
                <c:pt idx="198" formatCode="General">
                  <c:v>0.27696884837060298</c:v>
                </c:pt>
                <c:pt idx="199" formatCode="General">
                  <c:v>0.27729302247933202</c:v>
                </c:pt>
                <c:pt idx="200" formatCode="General">
                  <c:v>0.27761682189772002</c:v>
                </c:pt>
                <c:pt idx="201" formatCode="General">
                  <c:v>0.27791624713949598</c:v>
                </c:pt>
                <c:pt idx="202" formatCode="General">
                  <c:v>0.27819088978512102</c:v>
                </c:pt>
                <c:pt idx="203" formatCode="General">
                  <c:v>0.27846526503191799</c:v>
                </c:pt>
                <c:pt idx="204" formatCode="General">
                  <c:v>0.27873937268634102</c:v>
                </c:pt>
                <c:pt idx="205" formatCode="General">
                  <c:v>0.27901321256421402</c:v>
                </c:pt>
                <c:pt idx="206" formatCode="General">
                  <c:v>0.27928678449076499</c:v>
                </c:pt>
                <c:pt idx="207" formatCode="General">
                  <c:v>0.27956130483401598</c:v>
                </c:pt>
                <c:pt idx="208" formatCode="General">
                  <c:v>0.27984234296768701</c:v>
                </c:pt>
                <c:pt idx="209" formatCode="General">
                  <c:v>0.28013038337005097</c:v>
                </c:pt>
                <c:pt idx="210" formatCode="General">
                  <c:v>0.28041819280233798</c:v>
                </c:pt>
                <c:pt idx="211" formatCode="General">
                  <c:v>0.280704398355341</c:v>
                </c:pt>
                <c:pt idx="212" formatCode="General">
                  <c:v>0.28099495540456798</c:v>
                </c:pt>
                <c:pt idx="213" formatCode="General">
                  <c:v>0.28128903776442299</c:v>
                </c:pt>
                <c:pt idx="214" formatCode="General">
                  <c:v>0.281582813037484</c:v>
                </c:pt>
                <c:pt idx="215" formatCode="General">
                  <c:v>0.28187628082991101</c:v>
                </c:pt>
                <c:pt idx="216" formatCode="General">
                  <c:v>0.28216944075987199</c:v>
                </c:pt>
                <c:pt idx="217" formatCode="General">
                  <c:v>0.28246142080590497</c:v>
                </c:pt>
                <c:pt idx="218" formatCode="General">
                  <c:v>0.28275351074445698</c:v>
                </c:pt>
                <c:pt idx="219" formatCode="General">
                  <c:v>0.28304748537485802</c:v>
                </c:pt>
                <c:pt idx="220" formatCode="General">
                  <c:v>0.283339664878277</c:v>
                </c:pt>
                <c:pt idx="221" formatCode="General">
                  <c:v>0.28363033014889499</c:v>
                </c:pt>
                <c:pt idx="222" formatCode="General">
                  <c:v>0.28392069230188899</c:v>
                </c:pt>
                <c:pt idx="223" formatCode="General">
                  <c:v>0.28421075103147297</c:v>
                </c:pt>
                <c:pt idx="224" formatCode="General">
                  <c:v>0.28450050604382998</c:v>
                </c:pt>
                <c:pt idx="225" formatCode="General">
                  <c:v>0.28478995705717502</c:v>
                </c:pt>
                <c:pt idx="226" formatCode="General">
                  <c:v>0.28507910380180701</c:v>
                </c:pt>
                <c:pt idx="227" formatCode="General">
                  <c:v>0.28536794602016902</c:v>
                </c:pt>
                <c:pt idx="228" formatCode="General">
                  <c:v>0.28565648346689498</c:v>
                </c:pt>
                <c:pt idx="229" formatCode="General">
                  <c:v>0.285944715908865</c:v>
                </c:pt>
                <c:pt idx="230" formatCode="General">
                  <c:v>0.28622873874238602</c:v>
                </c:pt>
                <c:pt idx="231" formatCode="General">
                  <c:v>0.28651082625167401</c:v>
                </c:pt>
                <c:pt idx="232" formatCode="General">
                  <c:v>0.28679259376091798</c:v>
                </c:pt>
                <c:pt idx="233" formatCode="General">
                  <c:v>0.287074041210925</c:v>
                </c:pt>
                <c:pt idx="234" formatCode="General">
                  <c:v>0.28735516855628201</c:v>
                </c:pt>
                <c:pt idx="235" formatCode="General">
                  <c:v>0.28763597576536398</c:v>
                </c:pt>
                <c:pt idx="236" formatCode="General">
                  <c:v>0.287922567306373</c:v>
                </c:pt>
                <c:pt idx="237" formatCode="General">
                  <c:v>0.28820017188918701</c:v>
                </c:pt>
                <c:pt idx="238" formatCode="General">
                  <c:v>0.28848715529768498</c:v>
                </c:pt>
                <c:pt idx="239" formatCode="General">
                  <c:v>0.288769711436271</c:v>
                </c:pt>
                <c:pt idx="240" formatCode="General">
                  <c:v>0.28904084511908301</c:v>
                </c:pt>
                <c:pt idx="241" formatCode="General">
                  <c:v>0.28928141810617303</c:v>
                </c:pt>
                <c:pt idx="242" formatCode="General">
                  <c:v>0.28952180427267099</c:v>
                </c:pt>
                <c:pt idx="243" formatCode="General">
                  <c:v>0.28976111632016599</c:v>
                </c:pt>
                <c:pt idx="244" formatCode="General">
                  <c:v>0.28998858077866901</c:v>
                </c:pt>
                <c:pt idx="245" formatCode="General">
                  <c:v>0.29021585043829101</c:v>
                </c:pt>
                <c:pt idx="246" formatCode="General">
                  <c:v>0.29044292500800301</c:v>
                </c:pt>
                <c:pt idx="247" formatCode="General">
                  <c:v>0.29067169200543203</c:v>
                </c:pt>
                <c:pt idx="248" formatCode="General">
                  <c:v>0.290905048241417</c:v>
                </c:pt>
                <c:pt idx="249" formatCode="General">
                  <c:v>0.29113748559132302</c:v>
                </c:pt>
                <c:pt idx="250" formatCode="General">
                  <c:v>0.29136950230740399</c:v>
                </c:pt>
                <c:pt idx="251" formatCode="General">
                  <c:v>0.29160131552804402</c:v>
                </c:pt>
                <c:pt idx="252" formatCode="General">
                  <c:v>0.291832925018502</c:v>
                </c:pt>
                <c:pt idx="253" formatCode="General">
                  <c:v>0.29206433054933401</c:v>
                </c:pt>
                <c:pt idx="254" formatCode="General">
                  <c:v>0.29229553189642299</c:v>
                </c:pt>
                <c:pt idx="255" formatCode="General">
                  <c:v>0.29252652884100899</c:v>
                </c:pt>
                <c:pt idx="256" formatCode="General">
                  <c:v>0.29274984788466701</c:v>
                </c:pt>
                <c:pt idx="257" formatCode="General">
                  <c:v>0.29296359630964502</c:v>
                </c:pt>
                <c:pt idx="258" formatCode="General">
                  <c:v>0.29317710644176198</c:v>
                </c:pt>
                <c:pt idx="259" formatCode="General">
                  <c:v>0.29339037836236997</c:v>
                </c:pt>
                <c:pt idx="260" formatCode="General">
                  <c:v>0.293603412160511</c:v>
                </c:pt>
                <c:pt idx="261" formatCode="General">
                  <c:v>0.29381620793290703</c:v>
                </c:pt>
                <c:pt idx="262" formatCode="General">
                  <c:v>0.29402876578393999</c:v>
                </c:pt>
                <c:pt idx="263" formatCode="General">
                  <c:v>0.29424108582563802</c:v>
                </c:pt>
                <c:pt idx="264" formatCode="General">
                  <c:v>0.29444355467324601</c:v>
                </c:pt>
                <c:pt idx="265" formatCode="General">
                  <c:v>0.29464388637557598</c:v>
                </c:pt>
                <c:pt idx="266" formatCode="General">
                  <c:v>0.29485014062811299</c:v>
                </c:pt>
                <c:pt idx="267" formatCode="General">
                  <c:v>0.29505625272400099</c:v>
                </c:pt>
                <c:pt idx="268" formatCode="General">
                  <c:v>0.29526222240509298</c:v>
                </c:pt>
                <c:pt idx="269" formatCode="General">
                  <c:v>0.29546485576882298</c:v>
                </c:pt>
                <c:pt idx="270" formatCode="General">
                  <c:v>0.29566487407055803</c:v>
                </c:pt>
                <c:pt idx="271" formatCode="General">
                  <c:v>0.29586496268377899</c:v>
                </c:pt>
                <c:pt idx="272" formatCode="General">
                  <c:v>0.29608241064699398</c:v>
                </c:pt>
                <c:pt idx="273" formatCode="General">
                  <c:v>0.29630507660715699</c:v>
                </c:pt>
                <c:pt idx="274" formatCode="General">
                  <c:v>0.29652759489927</c:v>
                </c:pt>
                <c:pt idx="275" formatCode="General">
                  <c:v>0.296749965352961</c:v>
                </c:pt>
                <c:pt idx="276" formatCode="General">
                  <c:v>0.29697023772809999</c:v>
                </c:pt>
                <c:pt idx="277" formatCode="General">
                  <c:v>0.297189713620851</c:v>
                </c:pt>
                <c:pt idx="278" formatCode="General">
                  <c:v>0.29740905319254302</c:v>
                </c:pt>
                <c:pt idx="279" formatCode="General">
                  <c:v>0.29762825628150402</c:v>
                </c:pt>
                <c:pt idx="280" formatCode="General">
                  <c:v>0.29784732272835701</c:v>
                </c:pt>
                <c:pt idx="281" formatCode="General">
                  <c:v>0.29807003886212402</c:v>
                </c:pt>
                <c:pt idx="282" formatCode="General">
                  <c:v>0.298294270534881</c:v>
                </c:pt>
                <c:pt idx="283" formatCode="General">
                  <c:v>0.298518372398698</c:v>
                </c:pt>
                <c:pt idx="284" formatCode="General">
                  <c:v>0.298742344299462</c:v>
                </c:pt>
                <c:pt idx="285" formatCode="General">
                  <c:v>0.29896618608513797</c:v>
                </c:pt>
                <c:pt idx="286" formatCode="General">
                  <c:v>0.29918989760577303</c:v>
                </c:pt>
                <c:pt idx="287" formatCode="General">
                  <c:v>0.29941347871352197</c:v>
                </c:pt>
                <c:pt idx="288" formatCode="General">
                  <c:v>0.29963692926264601</c:v>
                </c:pt>
                <c:pt idx="289" formatCode="General">
                  <c:v>0.29986024910952902</c:v>
                </c:pt>
                <c:pt idx="290" formatCode="General">
                  <c:v>0.300083438112696</c:v>
                </c:pt>
                <c:pt idx="291" formatCode="General">
                  <c:v>0.30030649613282101</c:v>
                </c:pt>
                <c:pt idx="292" formatCode="General">
                  <c:v>0.30052942303274299</c:v>
                </c:pt>
                <c:pt idx="293" formatCode="General">
                  <c:v>0.30073573798536002</c:v>
                </c:pt>
                <c:pt idx="294" formatCode="General">
                  <c:v>0.30092980014839898</c:v>
                </c:pt>
                <c:pt idx="295" formatCode="General">
                  <c:v>0.30112375924642998</c:v>
                </c:pt>
                <c:pt idx="296" formatCode="General">
                  <c:v>0.30131739601082203</c:v>
                </c:pt>
                <c:pt idx="297" formatCode="General">
                  <c:v>0.301496566699753</c:v>
                </c:pt>
                <c:pt idx="298" formatCode="General">
                  <c:v>0.301681192545181</c:v>
                </c:pt>
                <c:pt idx="299" formatCode="General">
                  <c:v>0.30186566911498802</c:v>
                </c:pt>
                <c:pt idx="300" formatCode="General">
                  <c:v>0.302049997015441</c:v>
                </c:pt>
                <c:pt idx="301" formatCode="General">
                  <c:v>0.30222636263534203</c:v>
                </c:pt>
                <c:pt idx="302" formatCode="General">
                  <c:v>0.30240257880413202</c:v>
                </c:pt>
                <c:pt idx="303" formatCode="General">
                  <c:v>0.30258112288317301</c:v>
                </c:pt>
                <c:pt idx="304" formatCode="General">
                  <c:v>0.30276224738303098</c:v>
                </c:pt>
                <c:pt idx="305" formatCode="General">
                  <c:v>0.30294522284052</c:v>
                </c:pt>
                <c:pt idx="306" formatCode="General">
                  <c:v>0.30313081898979299</c:v>
                </c:pt>
                <c:pt idx="307" formatCode="General">
                  <c:v>0.30331396521085502</c:v>
                </c:pt>
                <c:pt idx="308" formatCode="General">
                  <c:v>0.30349690214840802</c:v>
                </c:pt>
                <c:pt idx="309" formatCode="General">
                  <c:v>0.30367963029976802</c:v>
                </c:pt>
                <c:pt idx="310" formatCode="General">
                  <c:v>0.30386215016656298</c:v>
                </c:pt>
                <c:pt idx="311" formatCode="General">
                  <c:v>0.30404446225466703</c:v>
                </c:pt>
                <c:pt idx="312" formatCode="General">
                  <c:v>0.30422656707413698</c:v>
                </c:pt>
                <c:pt idx="313" formatCode="General">
                  <c:v>0.30440846513914599</c:v>
                </c:pt>
                <c:pt idx="314" formatCode="General">
                  <c:v>0.30459015696792302</c:v>
                </c:pt>
                <c:pt idx="315" formatCode="General">
                  <c:v>0.30477164308268101</c:v>
                </c:pt>
                <c:pt idx="316" formatCode="General">
                  <c:v>0.30495292400955898</c:v>
                </c:pt>
                <c:pt idx="317" formatCode="General">
                  <c:v>0.30513400027854898</c:v>
                </c:pt>
                <c:pt idx="318" formatCode="General">
                  <c:v>0.30531516699461098</c:v>
                </c:pt>
                <c:pt idx="319" formatCode="General">
                  <c:v>0.30549674765509</c:v>
                </c:pt>
                <c:pt idx="320" formatCode="General">
                  <c:v>0.30567812642408698</c:v>
                </c:pt>
                <c:pt idx="321" formatCode="General">
                  <c:v>0.30585579985869499</c:v>
                </c:pt>
                <c:pt idx="322" formatCode="General">
                  <c:v>0.30602488042980502</c:v>
                </c:pt>
                <c:pt idx="323" formatCode="General">
                  <c:v>0.30619386216445199</c:v>
                </c:pt>
                <c:pt idx="324" formatCode="General">
                  <c:v>0.30635858563903401</c:v>
                </c:pt>
                <c:pt idx="325" formatCode="General">
                  <c:v>0.30651151672954302</c:v>
                </c:pt>
                <c:pt idx="326" formatCode="General">
                  <c:v>0.30666215269098401</c:v>
                </c:pt>
                <c:pt idx="327" formatCode="General">
                  <c:v>0.30681143750718098</c:v>
                </c:pt>
                <c:pt idx="328" formatCode="General">
                  <c:v>0.30696059710089602</c:v>
                </c:pt>
                <c:pt idx="329" formatCode="General">
                  <c:v>0.30710963174824102</c:v>
                </c:pt>
                <c:pt idx="330" formatCode="General">
                  <c:v>0.307258541726596</c:v>
                </c:pt>
                <c:pt idx="331" formatCode="General">
                  <c:v>0.30741125101243599</c:v>
                </c:pt>
                <c:pt idx="332" formatCode="General">
                  <c:v>0.307564039742176</c:v>
                </c:pt>
                <c:pt idx="333" formatCode="General">
                  <c:v>0.30771669934107998</c:v>
                </c:pt>
                <c:pt idx="334" formatCode="General">
                  <c:v>0.30786923007646799</c:v>
                </c:pt>
                <c:pt idx="335" formatCode="General">
                  <c:v>0.30803110955702201</c:v>
                </c:pt>
                <c:pt idx="336" formatCode="General">
                  <c:v>0.30819366483822702</c:v>
                </c:pt>
                <c:pt idx="337" formatCode="General">
                  <c:v>0.30835767584960799</c:v>
                </c:pt>
                <c:pt idx="338" formatCode="General">
                  <c:v>0.30852242814267</c:v>
                </c:pt>
                <c:pt idx="339" formatCode="General">
                  <c:v>0.30868698825799501</c:v>
                </c:pt>
                <c:pt idx="340" formatCode="General">
                  <c:v>0.30885135601079</c:v>
                </c:pt>
                <c:pt idx="341" formatCode="General">
                  <c:v>0.30901553122095998</c:v>
                </c:pt>
                <c:pt idx="342" formatCode="General">
                  <c:v>0.30917889909000401</c:v>
                </c:pt>
                <c:pt idx="343" formatCode="General">
                  <c:v>0.30933509537822002</c:v>
                </c:pt>
                <c:pt idx="344" formatCode="General">
                  <c:v>0.30949112203093199</c:v>
                </c:pt>
                <c:pt idx="345" formatCode="General">
                  <c:v>0.30964697891256698</c:v>
                </c:pt>
                <c:pt idx="346" formatCode="General">
                  <c:v>0.30980266589125499</c:v>
                </c:pt>
                <c:pt idx="347" formatCode="General">
                  <c:v>0.30995818283884602</c:v>
                </c:pt>
                <c:pt idx="348" formatCode="General">
                  <c:v>0.31011352963092498</c:v>
                </c:pt>
                <c:pt idx="349" formatCode="General">
                  <c:v>0.31026870614682101</c:v>
                </c:pt>
                <c:pt idx="350" formatCode="General">
                  <c:v>0.31042371226962601</c:v>
                </c:pt>
                <c:pt idx="351" formatCode="General">
                  <c:v>0.31057854788620498</c:v>
                </c:pt>
                <c:pt idx="352" formatCode="General">
                  <c:v>0.31073321288720901</c:v>
                </c:pt>
                <c:pt idx="353" formatCode="General">
                  <c:v>0.310879777028154</c:v>
                </c:pt>
                <c:pt idx="354" formatCode="General">
                  <c:v>0.31102318665928702</c:v>
                </c:pt>
                <c:pt idx="355" formatCode="General">
                  <c:v>0.31116848451996698</c:v>
                </c:pt>
                <c:pt idx="356" formatCode="General">
                  <c:v>0.31131447164959403</c:v>
                </c:pt>
                <c:pt idx="357" formatCode="General">
                  <c:v>0.31146029274185999</c:v>
                </c:pt>
                <c:pt idx="358" formatCode="General">
                  <c:v>0.311608910520208</c:v>
                </c:pt>
                <c:pt idx="359" formatCode="General">
                  <c:v>0.31177110335430802</c:v>
                </c:pt>
                <c:pt idx="360" formatCode="General">
                  <c:v>0.31193482325426403</c:v>
                </c:pt>
                <c:pt idx="361" formatCode="General">
                  <c:v>0.31210128141024102</c:v>
                </c:pt>
                <c:pt idx="362" formatCode="General">
                  <c:v>0.312267584935918</c:v>
                </c:pt>
                <c:pt idx="363" formatCode="General">
                  <c:v>0.312424677157431</c:v>
                </c:pt>
                <c:pt idx="364" formatCode="General">
                  <c:v>0.31256639617403298</c:v>
                </c:pt>
                <c:pt idx="365" formatCode="General">
                  <c:v>0.31270789870462901</c:v>
                </c:pt>
                <c:pt idx="366" formatCode="General">
                  <c:v>0.31284918494502001</c:v>
                </c:pt>
                <c:pt idx="367" formatCode="General">
                  <c:v>0.31299025509700601</c:v>
                </c:pt>
                <c:pt idx="368" formatCode="General">
                  <c:v>0.31313027177367803</c:v>
                </c:pt>
                <c:pt idx="369" formatCode="General">
                  <c:v>0.31325909487859499</c:v>
                </c:pt>
                <c:pt idx="370" formatCode="General">
                  <c:v>0.31338838763542598</c:v>
                </c:pt>
                <c:pt idx="371" formatCode="General">
                  <c:v>0.31350237883719201</c:v>
                </c:pt>
                <c:pt idx="372" formatCode="General">
                  <c:v>0.31361230970921</c:v>
                </c:pt>
                <c:pt idx="373" formatCode="General">
                  <c:v>0.31372214881046601</c:v>
                </c:pt>
                <c:pt idx="374" formatCode="General">
                  <c:v>0.31383189660083899</c:v>
                </c:pt>
                <c:pt idx="375" formatCode="General">
                  <c:v>0.313941553538235</c:v>
                </c:pt>
                <c:pt idx="376" formatCode="General">
                  <c:v>0.31404997788970501</c:v>
                </c:pt>
                <c:pt idx="377" formatCode="General">
                  <c:v>0.31415792604655601</c:v>
                </c:pt>
                <c:pt idx="378" formatCode="General">
                  <c:v>0.31426578428361801</c:v>
                </c:pt>
                <c:pt idx="379" formatCode="General">
                  <c:v>0.31437355305381798</c:v>
                </c:pt>
                <c:pt idx="380" formatCode="General">
                  <c:v>0.31448123280808898</c:v>
                </c:pt>
                <c:pt idx="381" formatCode="General">
                  <c:v>0.31458882399537103</c:v>
                </c:pt>
                <c:pt idx="382" formatCode="General">
                  <c:v>0.31469632706260697</c:v>
                </c:pt>
                <c:pt idx="383" formatCode="General">
                  <c:v>0.31480374245474202</c:v>
                </c:pt>
                <c:pt idx="384" formatCode="General">
                  <c:v>0.31491107061473</c:v>
                </c:pt>
                <c:pt idx="385" formatCode="General">
                  <c:v>0.31501831198352598</c:v>
                </c:pt>
                <c:pt idx="386" formatCode="General">
                  <c:v>0.31512546700008798</c:v>
                </c:pt>
                <c:pt idx="387" formatCode="General">
                  <c:v>0.31523253610138302</c:v>
                </c:pt>
                <c:pt idx="388" formatCode="General">
                  <c:v>0.31533951972238</c:v>
                </c:pt>
                <c:pt idx="389" formatCode="General">
                  <c:v>0.31544172627002798</c:v>
                </c:pt>
                <c:pt idx="390" formatCode="General">
                  <c:v>0.315559053840132</c:v>
                </c:pt>
                <c:pt idx="391" formatCode="General">
                  <c:v>0.31568804811197598</c:v>
                </c:pt>
                <c:pt idx="392" formatCode="General">
                  <c:v>0.315816926599013</c:v>
                </c:pt>
                <c:pt idx="393" formatCode="General">
                  <c:v>0.31594565348331299</c:v>
                </c:pt>
                <c:pt idx="394" formatCode="General">
                  <c:v>0.31607379061852597</c:v>
                </c:pt>
                <c:pt idx="395" formatCode="General">
                  <c:v>0.316201813846966</c:v>
                </c:pt>
                <c:pt idx="396" formatCode="General">
                  <c:v>0.316329723501861</c:v>
                </c:pt>
                <c:pt idx="397" formatCode="General">
                  <c:v>0.31648296478209398</c:v>
                </c:pt>
                <c:pt idx="398" formatCode="General">
                  <c:v>0.316642973270015</c:v>
                </c:pt>
                <c:pt idx="399" formatCode="General">
                  <c:v>0.31680290204872702</c:v>
                </c:pt>
                <c:pt idx="400" formatCode="General">
                  <c:v>0.31696275121727402</c:v>
                </c:pt>
                <c:pt idx="401" formatCode="General">
                  <c:v>0.31712252087534298</c:v>
                </c:pt>
                <c:pt idx="402" formatCode="General">
                  <c:v>0.31727861033691102</c:v>
                </c:pt>
                <c:pt idx="403" formatCode="General">
                  <c:v>0.31744048685304299</c:v>
                </c:pt>
                <c:pt idx="404" formatCode="General">
                  <c:v>0.31761018776544703</c:v>
                </c:pt>
                <c:pt idx="405" formatCode="General">
                  <c:v>0.31777977378906302</c:v>
                </c:pt>
                <c:pt idx="406" formatCode="General">
                  <c:v>0.31794924456621698</c:v>
                </c:pt>
                <c:pt idx="407" formatCode="General">
                  <c:v>0.318118599739449</c:v>
                </c:pt>
                <c:pt idx="408" formatCode="General">
                  <c:v>0.31828557448288503</c:v>
                </c:pt>
                <c:pt idx="409" formatCode="General">
                  <c:v>0.31845751108998899</c:v>
                </c:pt>
                <c:pt idx="410" formatCode="General">
                  <c:v>0.31863339628799903</c:v>
                </c:pt>
                <c:pt idx="411" formatCode="General">
                  <c:v>0.31880914820612599</c:v>
                </c:pt>
                <c:pt idx="412" formatCode="General">
                  <c:v>0.31898476641160201</c:v>
                </c:pt>
                <c:pt idx="413" formatCode="General">
                  <c:v>0.31916025047208901</c:v>
                </c:pt>
                <c:pt idx="414" formatCode="General">
                  <c:v>0.31933559995571098</c:v>
                </c:pt>
                <c:pt idx="415" formatCode="General">
                  <c:v>0.31951081443108298</c:v>
                </c:pt>
                <c:pt idx="416" formatCode="General">
                  <c:v>0.31968589346732901</c:v>
                </c:pt>
                <c:pt idx="417" formatCode="General">
                  <c:v>0.31986083663412201</c:v>
                </c:pt>
                <c:pt idx="418" formatCode="General">
                  <c:v>0.320033786290296</c:v>
                </c:pt>
                <c:pt idx="419" formatCode="General">
                  <c:v>0.32020621953657602</c:v>
                </c:pt>
                <c:pt idx="420" formatCode="General">
                  <c:v>0.32037852146489398</c:v>
                </c:pt>
                <c:pt idx="421" formatCode="General">
                  <c:v>0.32055069163248101</c:v>
                </c:pt>
                <c:pt idx="422" formatCode="General">
                  <c:v>0.32072272959683801</c:v>
                </c:pt>
                <c:pt idx="423" formatCode="General">
                  <c:v>0.32089776865511599</c:v>
                </c:pt>
                <c:pt idx="424" formatCode="General">
                  <c:v>0.321081069420243</c:v>
                </c:pt>
                <c:pt idx="425" formatCode="General">
                  <c:v>0.321264296592496</c:v>
                </c:pt>
                <c:pt idx="426" formatCode="General">
                  <c:v>0.32144744969688999</c:v>
                </c:pt>
                <c:pt idx="427" formatCode="General">
                  <c:v>0.321631898887974</c:v>
                </c:pt>
                <c:pt idx="428" formatCode="General">
                  <c:v>0.32181628960485498</c:v>
                </c:pt>
                <c:pt idx="429" formatCode="General">
                  <c:v>0.32198880680820302</c:v>
                </c:pt>
                <c:pt idx="430" formatCode="General">
                  <c:v>0.32213905285618</c:v>
                </c:pt>
                <c:pt idx="431" formatCode="General">
                  <c:v>0.322281263138401</c:v>
                </c:pt>
                <c:pt idx="432" formatCode="General">
                  <c:v>0.32242631927406201</c:v>
                </c:pt>
                <c:pt idx="433" formatCode="General">
                  <c:v>0.32257129554049602</c:v>
                </c:pt>
                <c:pt idx="434" formatCode="General">
                  <c:v>0.32271619162558401</c:v>
                </c:pt>
                <c:pt idx="435" formatCode="General">
                  <c:v>0.32286100721643302</c:v>
                </c:pt>
                <c:pt idx="436" formatCode="General">
                  <c:v>0.32300574199938697</c:v>
                </c:pt>
                <c:pt idx="437" formatCode="General">
                  <c:v>0.32315039566003201</c:v>
                </c:pt>
                <c:pt idx="438" formatCode="General">
                  <c:v>0.323294967883198</c:v>
                </c:pt>
                <c:pt idx="439" formatCode="General">
                  <c:v>0.32344152385975899</c:v>
                </c:pt>
                <c:pt idx="440" formatCode="General">
                  <c:v>0.32358727304758</c:v>
                </c:pt>
                <c:pt idx="441" formatCode="General">
                  <c:v>0.32373014625172403</c:v>
                </c:pt>
                <c:pt idx="442" formatCode="General">
                  <c:v>0.32387297160129702</c:v>
                </c:pt>
                <c:pt idx="443" formatCode="General">
                  <c:v>0.32401574891544099</c:v>
                </c:pt>
                <c:pt idx="444" formatCode="General">
                  <c:v>0.32415847801269898</c:v>
                </c:pt>
                <c:pt idx="445" formatCode="General">
                  <c:v>0.32429871647209502</c:v>
                </c:pt>
                <c:pt idx="446" formatCode="General">
                  <c:v>0.32443374264711999</c:v>
                </c:pt>
                <c:pt idx="447" formatCode="General">
                  <c:v>0.32456871245764801</c:v>
                </c:pt>
                <c:pt idx="448" formatCode="General">
                  <c:v>0.324703625784167</c:v>
                </c:pt>
                <c:pt idx="449" formatCode="General">
                  <c:v>0.32483848250726199</c:v>
                </c:pt>
                <c:pt idx="450" formatCode="General">
                  <c:v>0.32497328250760998</c:v>
                </c:pt>
                <c:pt idx="451" formatCode="General">
                  <c:v>0.32510802566599301</c:v>
                </c:pt>
                <c:pt idx="452" formatCode="General">
                  <c:v>0.32524271186329201</c:v>
                </c:pt>
                <c:pt idx="453" formatCode="General">
                  <c:v>0.32537734098049897</c:v>
                </c:pt>
                <c:pt idx="454" formatCode="General">
                  <c:v>0.32551191289871401</c:v>
                </c:pt>
                <c:pt idx="455" formatCode="General">
                  <c:v>0.32564642749915301</c:v>
                </c:pt>
                <c:pt idx="456" formatCode="General">
                  <c:v>0.32577537317025401</c:v>
                </c:pt>
                <c:pt idx="457" formatCode="General">
                  <c:v>0.32590393278618202</c:v>
                </c:pt>
                <c:pt idx="458" formatCode="General">
                  <c:v>0.326032398332818</c:v>
                </c:pt>
                <c:pt idx="459" formatCode="General">
                  <c:v>0.32616076954467799</c:v>
                </c:pt>
                <c:pt idx="460" formatCode="General">
                  <c:v>0.32628904615649601</c:v>
                </c:pt>
                <c:pt idx="461" formatCode="General">
                  <c:v>0.32641722790323102</c:v>
                </c:pt>
                <c:pt idx="462" formatCode="General">
                  <c:v>0.32654078040175699</c:v>
                </c:pt>
                <c:pt idx="463" formatCode="General">
                  <c:v>0.326653508691231</c:v>
                </c:pt>
                <c:pt idx="464" formatCode="General">
                  <c:v>0.326764095614206</c:v>
                </c:pt>
                <c:pt idx="465" formatCode="General">
                  <c:v>0.32685862313266401</c:v>
                </c:pt>
                <c:pt idx="466" formatCode="General">
                  <c:v>0.32694613790780502</c:v>
                </c:pt>
                <c:pt idx="467" formatCode="General">
                  <c:v>0.32703354025588299</c:v>
                </c:pt>
                <c:pt idx="468" formatCode="General">
                  <c:v>0.32712083029951</c:v>
                </c:pt>
                <c:pt idx="469" formatCode="General">
                  <c:v>0.32720800816283602</c:v>
                </c:pt>
                <c:pt idx="470" formatCode="General">
                  <c:v>0.32729507397154201</c:v>
                </c:pt>
                <c:pt idx="471" formatCode="General">
                  <c:v>0.32738202785283199</c:v>
                </c:pt>
                <c:pt idx="472" formatCode="General">
                  <c:v>0.32746886993542201</c:v>
                </c:pt>
                <c:pt idx="473" formatCode="General">
                  <c:v>0.32755560034953102</c:v>
                </c:pt>
                <c:pt idx="474" formatCode="General">
                  <c:v>0.32764221922687098</c:v>
                </c:pt>
                <c:pt idx="475" formatCode="General">
                  <c:v>0.327729918863508</c:v>
                </c:pt>
                <c:pt idx="476" formatCode="General">
                  <c:v>0.32781788105355197</c:v>
                </c:pt>
                <c:pt idx="477" formatCode="General">
                  <c:v>0.32790572339450302</c:v>
                </c:pt>
                <c:pt idx="478" formatCode="General">
                  <c:v>0.32799344603656799</c:v>
                </c:pt>
                <c:pt idx="479" formatCode="General">
                  <c:v>0.32807409903848</c:v>
                </c:pt>
                <c:pt idx="480" formatCode="General">
                  <c:v>0.32815438469866698</c:v>
                </c:pt>
                <c:pt idx="481" formatCode="General">
                  <c:v>0.32823351339762902</c:v>
                </c:pt>
                <c:pt idx="482" formatCode="General">
                  <c:v>0.32830825522658402</c:v>
                </c:pt>
                <c:pt idx="483" formatCode="General">
                  <c:v>0.32838285164439401</c:v>
                </c:pt>
                <c:pt idx="484" formatCode="General">
                  <c:v>0.32845730318425698</c:v>
                </c:pt>
                <c:pt idx="485" formatCode="General">
                  <c:v>0.32853181801300901</c:v>
                </c:pt>
                <c:pt idx="486" formatCode="General">
                  <c:v>0.32860649621233601</c:v>
                </c:pt>
                <c:pt idx="487" formatCode="General">
                  <c:v>0.32868103244264202</c:v>
                </c:pt>
                <c:pt idx="488" formatCode="General">
                  <c:v>0.32875542723092899</c:v>
                </c:pt>
                <c:pt idx="489" formatCode="General">
                  <c:v>0.32882968110426802</c:v>
                </c:pt>
                <c:pt idx="490" formatCode="General">
                  <c:v>0.32890379458976599</c:v>
                </c:pt>
                <c:pt idx="491" formatCode="General">
                  <c:v>0.32897776821453401</c:v>
                </c:pt>
                <c:pt idx="492" formatCode="General">
                  <c:v>0.32905160250565302</c:v>
                </c:pt>
                <c:pt idx="493" formatCode="General">
                  <c:v>0.32912622768458399</c:v>
                </c:pt>
                <c:pt idx="494" formatCode="General">
                  <c:v>0.32920268217028498</c:v>
                </c:pt>
                <c:pt idx="495" formatCode="General">
                  <c:v>0.329279030623429</c:v>
                </c:pt>
                <c:pt idx="496" formatCode="General">
                  <c:v>0.32935527346857701</c:v>
                </c:pt>
                <c:pt idx="497" formatCode="General">
                  <c:v>0.32943141112950403</c:v>
                </c:pt>
                <c:pt idx="498" formatCode="General">
                  <c:v>0.32950044805465101</c:v>
                </c:pt>
                <c:pt idx="499" formatCode="General">
                  <c:v>0.329567066475351</c:v>
                </c:pt>
                <c:pt idx="500" formatCode="General">
                  <c:v>0.32963735740019201</c:v>
                </c:pt>
                <c:pt idx="501" formatCode="General">
                  <c:v>0.32970757740066098</c:v>
                </c:pt>
                <c:pt idx="502" formatCode="General">
                  <c:v>0.32977772678059197</c:v>
                </c:pt>
                <c:pt idx="503" formatCode="General">
                  <c:v>0.32984780584274198</c:v>
                </c:pt>
                <c:pt idx="504" formatCode="General">
                  <c:v>0.32991781488878902</c:v>
                </c:pt>
                <c:pt idx="505" formatCode="General">
                  <c:v>0.32999268652236002</c:v>
                </c:pt>
                <c:pt idx="506" formatCode="General">
                  <c:v>0.33007320802223999</c:v>
                </c:pt>
                <c:pt idx="507" formatCode="General">
                  <c:v>0.33014463435021002</c:v>
                </c:pt>
                <c:pt idx="508" formatCode="General">
                  <c:v>0.33022161969061697</c:v>
                </c:pt>
                <c:pt idx="509" formatCode="General">
                  <c:v>0.33030147849461799</c:v>
                </c:pt>
                <c:pt idx="510" formatCode="General">
                  <c:v>0.33038122715794099</c:v>
                </c:pt>
                <c:pt idx="511" formatCode="General">
                  <c:v>0.33046638508606202</c:v>
                </c:pt>
                <c:pt idx="512" formatCode="General">
                  <c:v>0.33055998379489798</c:v>
                </c:pt>
                <c:pt idx="513" formatCode="General">
                  <c:v>0.33065355795871798</c:v>
                </c:pt>
                <c:pt idx="514" formatCode="General">
                  <c:v>0.330747107513779</c:v>
                </c:pt>
                <c:pt idx="515" formatCode="General">
                  <c:v>0.33084063239619399</c:v>
                </c:pt>
                <c:pt idx="516" formatCode="General">
                  <c:v>0.33093413254193599</c:v>
                </c:pt>
                <c:pt idx="517" formatCode="General">
                  <c:v>0.331027607886836</c:v>
                </c:pt>
                <c:pt idx="518" formatCode="General">
                  <c:v>0.33112060127137799</c:v>
                </c:pt>
                <c:pt idx="519" formatCode="General">
                  <c:v>0.33121323332709701</c:v>
                </c:pt>
                <c:pt idx="520" formatCode="General">
                  <c:v>0.33130584090745402</c:v>
                </c:pt>
                <c:pt idx="521" formatCode="General">
                  <c:v>0.33139842394919899</c:v>
                </c:pt>
                <c:pt idx="522" formatCode="General">
                  <c:v>0.33149098238894098</c:v>
                </c:pt>
                <c:pt idx="523" formatCode="General">
                  <c:v>0.33158992237220702</c:v>
                </c:pt>
                <c:pt idx="524" formatCode="General">
                  <c:v>0.33169460661903599</c:v>
                </c:pt>
                <c:pt idx="525" formatCode="General">
                  <c:v>0.33179923815234502</c:v>
                </c:pt>
                <c:pt idx="526" formatCode="General">
                  <c:v>0.33190381681734699</c:v>
                </c:pt>
                <c:pt idx="527" formatCode="General">
                  <c:v>0.332008342459017</c:v>
                </c:pt>
                <c:pt idx="528" formatCode="General">
                  <c:v>0.33211281492209899</c:v>
                </c:pt>
                <c:pt idx="529" formatCode="General">
                  <c:v>0.33221723405110598</c:v>
                </c:pt>
                <c:pt idx="530" formatCode="General">
                  <c:v>0.33232159969032599</c:v>
                </c:pt>
                <c:pt idx="531" formatCode="General">
                  <c:v>0.33242591168381802</c:v>
                </c:pt>
                <c:pt idx="532" formatCode="General">
                  <c:v>0.332530169875424</c:v>
                </c:pt>
                <c:pt idx="533" formatCode="General">
                  <c:v>0.33263437410876101</c:v>
                </c:pt>
                <c:pt idx="534" formatCode="General">
                  <c:v>0.33273852422723399</c:v>
                </c:pt>
                <c:pt idx="535" formatCode="General">
                  <c:v>0.33283902051901698</c:v>
                </c:pt>
                <c:pt idx="536" formatCode="General">
                  <c:v>0.33293414624203499</c:v>
                </c:pt>
                <c:pt idx="537" formatCode="General">
                  <c:v>0.33302920770160599</c:v>
                </c:pt>
                <c:pt idx="538" formatCode="General">
                  <c:v>0.33312286187733797</c:v>
                </c:pt>
                <c:pt idx="539" formatCode="General">
                  <c:v>0.33320671944368202</c:v>
                </c:pt>
                <c:pt idx="540" formatCode="General">
                  <c:v>0.333288248371017</c:v>
                </c:pt>
                <c:pt idx="541" formatCode="General">
                  <c:v>0.333365562758413</c:v>
                </c:pt>
                <c:pt idx="542" formatCode="General">
                  <c:v>0.33344281252739</c:v>
                </c:pt>
                <c:pt idx="543" formatCode="General">
                  <c:v>0.333519997690569</c:v>
                </c:pt>
                <c:pt idx="544" formatCode="General">
                  <c:v>0.33359711826113098</c:v>
                </c:pt>
                <c:pt idx="545" formatCode="General">
                  <c:v>0.33367595141475898</c:v>
                </c:pt>
                <c:pt idx="546" formatCode="General">
                  <c:v>0.333758808551404</c:v>
                </c:pt>
                <c:pt idx="547" formatCode="General">
                  <c:v>0.33383999214210203</c:v>
                </c:pt>
                <c:pt idx="548" formatCode="General">
                  <c:v>0.33392051382552401</c:v>
                </c:pt>
                <c:pt idx="549" formatCode="General">
                  <c:v>0.33400098149973001</c:v>
                </c:pt>
                <c:pt idx="550" formatCode="General">
                  <c:v>0.33408139516419399</c:v>
                </c:pt>
                <c:pt idx="551" formatCode="General">
                  <c:v>0.33416175481878102</c:v>
                </c:pt>
                <c:pt idx="552" formatCode="General">
                  <c:v>0.33424206046374799</c:v>
                </c:pt>
                <c:pt idx="553" formatCode="General">
                  <c:v>0.33432110378936902</c:v>
                </c:pt>
                <c:pt idx="554" formatCode="General">
                  <c:v>0.33439587058654402</c:v>
                </c:pt>
                <c:pt idx="555" formatCode="General">
                  <c:v>0.33447059417289199</c:v>
                </c:pt>
                <c:pt idx="556" formatCode="General">
                  <c:v>0.33454527461971101</c:v>
                </c:pt>
                <c:pt idx="557" formatCode="General">
                  <c:v>0.33461991199838997</c:v>
                </c:pt>
                <c:pt idx="558" formatCode="General">
                  <c:v>0.33469486728762299</c:v>
                </c:pt>
                <c:pt idx="559" formatCode="General">
                  <c:v>0.33477026973638402</c:v>
                </c:pt>
                <c:pt idx="560" formatCode="General">
                  <c:v>0.33484562972690002</c:v>
                </c:pt>
                <c:pt idx="561" formatCode="General">
                  <c:v>0.33492094732995797</c:v>
                </c:pt>
                <c:pt idx="562" formatCode="General">
                  <c:v>0.33499071776327699</c:v>
                </c:pt>
                <c:pt idx="563" formatCode="General">
                  <c:v>0.33505732496368601</c:v>
                </c:pt>
                <c:pt idx="564" formatCode="General">
                  <c:v>0.33512392006578801</c:v>
                </c:pt>
                <c:pt idx="565" formatCode="General">
                  <c:v>0.33519050309160597</c:v>
                </c:pt>
                <c:pt idx="566" formatCode="General">
                  <c:v>0.33525707406312699</c:v>
                </c:pt>
                <c:pt idx="567" formatCode="General">
                  <c:v>0.335323633002304</c:v>
                </c:pt>
                <c:pt idx="568" formatCode="General">
                  <c:v>0.33539017993105902</c:v>
                </c:pt>
                <c:pt idx="569" formatCode="General">
                  <c:v>0.33545671487127598</c:v>
                </c:pt>
                <c:pt idx="570" formatCode="General">
                  <c:v>0.33552323784480698</c:v>
                </c:pt>
                <c:pt idx="571" formatCode="General">
                  <c:v>0.33558974887346998</c:v>
                </c:pt>
                <c:pt idx="572" formatCode="General">
                  <c:v>0.33565624797904797</c:v>
                </c:pt>
                <c:pt idx="573" formatCode="General">
                  <c:v>0.33572273518329099</c:v>
                </c:pt>
                <c:pt idx="574" formatCode="General">
                  <c:v>0.33579099653719202</c:v>
                </c:pt>
                <c:pt idx="575" formatCode="General">
                  <c:v>0.33586092653252497</c:v>
                </c:pt>
                <c:pt idx="576" formatCode="General">
                  <c:v>0.33593084407446999</c:v>
                </c:pt>
                <c:pt idx="577" formatCode="General">
                  <c:v>0.33600593427847503</c:v>
                </c:pt>
                <c:pt idx="578" formatCode="General">
                  <c:v>0.33609261554790498</c:v>
                </c:pt>
                <c:pt idx="579" formatCode="General">
                  <c:v>0.33618147797394499</c:v>
                </c:pt>
                <c:pt idx="580" formatCode="General">
                  <c:v>0.33627262010162001</c:v>
                </c:pt>
                <c:pt idx="581" formatCode="General">
                  <c:v>0.33636374661741397</c:v>
                </c:pt>
                <c:pt idx="582" formatCode="General">
                  <c:v>0.33645465354697701</c:v>
                </c:pt>
                <c:pt idx="583" formatCode="General">
                  <c:v>0.33656686128150598</c:v>
                </c:pt>
                <c:pt idx="584" formatCode="General">
                  <c:v>0.33668072492193601</c:v>
                </c:pt>
                <c:pt idx="585" formatCode="General">
                  <c:v>0.33679455190917501</c:v>
                </c:pt>
                <c:pt idx="586" formatCode="General">
                  <c:v>0.33690923591533101</c:v>
                </c:pt>
                <c:pt idx="587" formatCode="General">
                  <c:v>0.33702526176755399</c:v>
                </c:pt>
                <c:pt idx="588" formatCode="General">
                  <c:v>0.33714125598811101</c:v>
                </c:pt>
                <c:pt idx="589" formatCode="General">
                  <c:v>0.33725721851115598</c:v>
                </c:pt>
                <c:pt idx="590" formatCode="General">
                  <c:v>0.33737314927079298</c:v>
                </c:pt>
                <c:pt idx="591" formatCode="General">
                  <c:v>0.337489048201075</c:v>
                </c:pt>
                <c:pt idx="592" formatCode="General">
                  <c:v>0.33760491523601199</c:v>
                </c:pt>
                <c:pt idx="593" formatCode="General">
                  <c:v>0.33772238507059898</c:v>
                </c:pt>
                <c:pt idx="594" formatCode="General">
                  <c:v>0.33784016797887101</c:v>
                </c:pt>
                <c:pt idx="595" formatCode="General">
                  <c:v>0.33795792556141102</c:v>
                </c:pt>
                <c:pt idx="596" formatCode="General">
                  <c:v>0.33807565775137</c:v>
                </c:pt>
                <c:pt idx="597" formatCode="General">
                  <c:v>0.33819336448175202</c:v>
                </c:pt>
                <c:pt idx="598" formatCode="General">
                  <c:v>0.33831104568540998</c:v>
                </c:pt>
                <c:pt idx="599" formatCode="General">
                  <c:v>0.33842720213672201</c:v>
                </c:pt>
                <c:pt idx="600" formatCode="General">
                  <c:v>0.33854287571972203</c:v>
                </c:pt>
                <c:pt idx="601" formatCode="General">
                  <c:v>0.33865851958891302</c:v>
                </c:pt>
                <c:pt idx="602" formatCode="General">
                  <c:v>0.33877192089059199</c:v>
                </c:pt>
                <c:pt idx="603" formatCode="General">
                  <c:v>0.33888449831642098</c:v>
                </c:pt>
                <c:pt idx="604" formatCode="General">
                  <c:v>0.33899703899489497</c:v>
                </c:pt>
                <c:pt idx="605" formatCode="General">
                  <c:v>0.33910954283188499</c:v>
                </c:pt>
                <c:pt idx="606" formatCode="General">
                  <c:v>0.33922200973312899</c:v>
                </c:pt>
                <c:pt idx="607" formatCode="General">
                  <c:v>0.33933443960422199</c:v>
                </c:pt>
                <c:pt idx="608" formatCode="General">
                  <c:v>0.33944564262482402</c:v>
                </c:pt>
                <c:pt idx="609" formatCode="General">
                  <c:v>0.339558083288928</c:v>
                </c:pt>
                <c:pt idx="610" formatCode="General">
                  <c:v>0.33967192682763903</c:v>
                </c:pt>
                <c:pt idx="611" formatCode="General">
                  <c:v>0.33978572779211103</c:v>
                </c:pt>
                <c:pt idx="612" formatCode="General">
                  <c:v>0.339899486057337</c:v>
                </c:pt>
                <c:pt idx="613" formatCode="General">
                  <c:v>0.34001677058859298</c:v>
                </c:pt>
                <c:pt idx="614" formatCode="General">
                  <c:v>0.340139991996043</c:v>
                </c:pt>
                <c:pt idx="615" formatCode="General">
                  <c:v>0.34026316912332999</c:v>
                </c:pt>
                <c:pt idx="616" formatCode="General">
                  <c:v>0.34038630181614099</c:v>
                </c:pt>
                <c:pt idx="617" formatCode="General">
                  <c:v>0.34050938991971502</c:v>
                </c:pt>
                <c:pt idx="618" formatCode="General">
                  <c:v>0.34063243327884402</c:v>
                </c:pt>
                <c:pt idx="619" formatCode="General">
                  <c:v>0.34075888954705003</c:v>
                </c:pt>
                <c:pt idx="620" formatCode="General">
                  <c:v>0.34088606624557999</c:v>
                </c:pt>
                <c:pt idx="621" formatCode="General">
                  <c:v>0.34101319445693801</c:v>
                </c:pt>
                <c:pt idx="622" formatCode="General">
                  <c:v>0.341140471809181</c:v>
                </c:pt>
                <c:pt idx="623" formatCode="General">
                  <c:v>0.34126775356018602</c:v>
                </c:pt>
                <c:pt idx="624" formatCode="General">
                  <c:v>0.34139498621854503</c:v>
                </c:pt>
                <c:pt idx="625" formatCode="General">
                  <c:v>0.341522169551982</c:v>
                </c:pt>
                <c:pt idx="626" formatCode="General">
                  <c:v>0.34163061797580602</c:v>
                </c:pt>
                <c:pt idx="627" formatCode="General">
                  <c:v>0.34173902347652502</c:v>
                </c:pt>
                <c:pt idx="628" formatCode="General">
                  <c:v>0.34184616184038602</c:v>
                </c:pt>
                <c:pt idx="629" formatCode="General">
                  <c:v>0.34194896705236</c:v>
                </c:pt>
                <c:pt idx="630" formatCode="General">
                  <c:v>0.34205171961227399</c:v>
                </c:pt>
                <c:pt idx="631" formatCode="General">
                  <c:v>0.34215441935712698</c:v>
                </c:pt>
                <c:pt idx="632" formatCode="General">
                  <c:v>0.34225706612363699</c:v>
                </c:pt>
                <c:pt idx="633" formatCode="General">
                  <c:v>0.34235965974823501</c:v>
                </c:pt>
                <c:pt idx="634" formatCode="General">
                  <c:v>0.34246220006707601</c:v>
                </c:pt>
                <c:pt idx="635" formatCode="General">
                  <c:v>0.34256468691603398</c:v>
                </c:pt>
                <c:pt idx="636" formatCode="General">
                  <c:v>0.34266442951283599</c:v>
                </c:pt>
                <c:pt idx="637" formatCode="General">
                  <c:v>0.34276380918641802</c:v>
                </c:pt>
                <c:pt idx="638" formatCode="General">
                  <c:v>0.34286312770935101</c:v>
                </c:pt>
                <c:pt idx="639" formatCode="General">
                  <c:v>0.34296257905212801</c:v>
                </c:pt>
                <c:pt idx="640" formatCode="General">
                  <c:v>0.34306230744466698</c:v>
                </c:pt>
                <c:pt idx="641" formatCode="General">
                  <c:v>0.34316197236905699</c:v>
                </c:pt>
                <c:pt idx="642" formatCode="General">
                  <c:v>0.34326157363477999</c:v>
                </c:pt>
                <c:pt idx="643" formatCode="General">
                  <c:v>0.34336111105112099</c:v>
                </c:pt>
                <c:pt idx="644" formatCode="General">
                  <c:v>0.34346058442718103</c:v>
                </c:pt>
                <c:pt idx="645" formatCode="General">
                  <c:v>0.34356116907589801</c:v>
                </c:pt>
                <c:pt idx="646" formatCode="General">
                  <c:v>0.34366263194137098</c:v>
                </c:pt>
                <c:pt idx="647" formatCode="General">
                  <c:v>0.34376403307311199</c:v>
                </c:pt>
                <c:pt idx="648" formatCode="General">
                  <c:v>0.343865372285663</c:v>
                </c:pt>
                <c:pt idx="649" formatCode="General">
                  <c:v>0.34396113694557101</c:v>
                </c:pt>
                <c:pt idx="650" formatCode="General">
                  <c:v>0.344055182476671</c:v>
                </c:pt>
                <c:pt idx="651" formatCode="General">
                  <c:v>0.34414917848663701</c:v>
                </c:pt>
                <c:pt idx="652" formatCode="General">
                  <c:v>0.34424307978167701</c:v>
                </c:pt>
                <c:pt idx="653" formatCode="General">
                  <c:v>0.34433691524471099</c:v>
                </c:pt>
                <c:pt idx="654" formatCode="General">
                  <c:v>0.344430700798454</c:v>
                </c:pt>
                <c:pt idx="655" formatCode="General">
                  <c:v>0.34452443631521701</c:v>
                </c:pt>
                <c:pt idx="656" formatCode="General">
                  <c:v>0.34461725593831299</c:v>
                </c:pt>
                <c:pt idx="657" formatCode="General">
                  <c:v>0.34470637831838202</c:v>
                </c:pt>
                <c:pt idx="658" formatCode="General">
                  <c:v>0.344795447291323</c:v>
                </c:pt>
                <c:pt idx="659" formatCode="General">
                  <c:v>0.34488446272027201</c:v>
                </c:pt>
                <c:pt idx="660" formatCode="General">
                  <c:v>0.34497342446830698</c:v>
                </c:pt>
                <c:pt idx="661" formatCode="General">
                  <c:v>0.34506233239845202</c:v>
                </c:pt>
                <c:pt idx="662" formatCode="General">
                  <c:v>0.34515118637367698</c:v>
                </c:pt>
                <c:pt idx="663" formatCode="General">
                  <c:v>0.34523983716121498</c:v>
                </c:pt>
                <c:pt idx="664" formatCode="General">
                  <c:v>0.34532735496850803</c:v>
                </c:pt>
                <c:pt idx="665" formatCode="General">
                  <c:v>0.34541482234186199</c:v>
                </c:pt>
                <c:pt idx="666" formatCode="General">
                  <c:v>0.34550223917406703</c:v>
                </c:pt>
                <c:pt idx="667" formatCode="General">
                  <c:v>0.345589605357976</c:v>
                </c:pt>
                <c:pt idx="668" formatCode="General">
                  <c:v>0.34567692078651102</c:v>
                </c:pt>
                <c:pt idx="669" formatCode="General">
                  <c:v>0.34575447635611101</c:v>
                </c:pt>
                <c:pt idx="670" formatCode="General">
                  <c:v>0.34582515773223099</c:v>
                </c:pt>
                <c:pt idx="671" formatCode="General">
                  <c:v>0.345895930255742</c:v>
                </c:pt>
                <c:pt idx="672" formatCode="General">
                  <c:v>0.34596897292690598</c:v>
                </c:pt>
                <c:pt idx="673" formatCode="General">
                  <c:v>0.34604398100070699</c:v>
                </c:pt>
                <c:pt idx="674" formatCode="General">
                  <c:v>0.34611893218643103</c:v>
                </c:pt>
                <c:pt idx="675" formatCode="General">
                  <c:v>0.34619382642271801</c:v>
                </c:pt>
                <c:pt idx="676" formatCode="General">
                  <c:v>0.34626866364858799</c:v>
                </c:pt>
                <c:pt idx="677" formatCode="General">
                  <c:v>0.34634045433440602</c:v>
                </c:pt>
                <c:pt idx="678" formatCode="General">
                  <c:v>0.34640233142611798</c:v>
                </c:pt>
                <c:pt idx="679" formatCode="General">
                  <c:v>0.34646476598297798</c:v>
                </c:pt>
                <c:pt idx="680" formatCode="General">
                  <c:v>0.34652933132651498</c:v>
                </c:pt>
                <c:pt idx="681" formatCode="General">
                  <c:v>0.34659387656387303</c:v>
                </c:pt>
                <c:pt idx="682" formatCode="General">
                  <c:v>0.34665840168594803</c:v>
                </c:pt>
                <c:pt idx="683" formatCode="General">
                  <c:v>0.34672290668368599</c:v>
                </c:pt>
                <c:pt idx="684" formatCode="General">
                  <c:v>0.34678739154808602</c:v>
                </c:pt>
                <c:pt idx="685" formatCode="General">
                  <c:v>0.34685185627020099</c:v>
                </c:pt>
                <c:pt idx="686" formatCode="General">
                  <c:v>0.34691281173611299</c:v>
                </c:pt>
                <c:pt idx="687" formatCode="General">
                  <c:v>0.34697197203434399</c:v>
                </c:pt>
                <c:pt idx="688" formatCode="General">
                  <c:v>0.347031311913165</c:v>
                </c:pt>
                <c:pt idx="689" formatCode="General">
                  <c:v>0.34709060641502298</c:v>
                </c:pt>
                <c:pt idx="690" formatCode="General">
                  <c:v>0.34714985550439897</c:v>
                </c:pt>
                <c:pt idx="691" formatCode="General">
                  <c:v>0.347209059146035</c:v>
                </c:pt>
                <c:pt idx="692" formatCode="General">
                  <c:v>0.34726821730493501</c:v>
                </c:pt>
                <c:pt idx="693" formatCode="General">
                  <c:v>0.347327329946365</c:v>
                </c:pt>
                <c:pt idx="694" formatCode="General">
                  <c:v>0.347386397035856</c:v>
                </c:pt>
                <c:pt idx="695" formatCode="General">
                  <c:v>0.34744541853920402</c:v>
                </c:pt>
                <c:pt idx="696" formatCode="General">
                  <c:v>0.347504394422469</c:v>
                </c:pt>
                <c:pt idx="697" formatCode="General">
                  <c:v>0.34756332465198198</c:v>
                </c:pt>
                <c:pt idx="698" formatCode="General">
                  <c:v>0.34762220919433801</c:v>
                </c:pt>
                <c:pt idx="699" formatCode="General">
                  <c:v>0.34768101809018698</c:v>
                </c:pt>
                <c:pt idx="700" formatCode="General">
                  <c:v>0.34773684468366101</c:v>
                </c:pt>
                <c:pt idx="701" formatCode="General">
                  <c:v>0.34779261800391698</c:v>
                </c:pt>
                <c:pt idx="702" formatCode="General">
                  <c:v>0.34784833801360998</c:v>
                </c:pt>
                <c:pt idx="703" formatCode="General">
                  <c:v>0.34790400467577198</c:v>
                </c:pt>
                <c:pt idx="704" formatCode="General">
                  <c:v>0.34795961795381403</c:v>
                </c:pt>
                <c:pt idx="705" formatCode="General">
                  <c:v>0.34801517781152802</c:v>
                </c:pt>
                <c:pt idx="706" formatCode="General">
                  <c:v>0.34807002119212899</c:v>
                </c:pt>
                <c:pt idx="707" formatCode="General">
                  <c:v>0.34812184618039199</c:v>
                </c:pt>
                <c:pt idx="708" formatCode="General">
                  <c:v>0.34817239191001798</c:v>
                </c:pt>
                <c:pt idx="709" formatCode="General">
                  <c:v>0.348222615932479</c:v>
                </c:pt>
                <c:pt idx="710" formatCode="General">
                  <c:v>0.34827142153379098</c:v>
                </c:pt>
                <c:pt idx="711" formatCode="General">
                  <c:v>0.34832016867672899</c:v>
                </c:pt>
                <c:pt idx="712" formatCode="General">
                  <c:v>0.348368857397444</c:v>
                </c:pt>
                <c:pt idx="713" formatCode="General">
                  <c:v>0.34841748773254899</c:v>
                </c:pt>
                <c:pt idx="714" formatCode="General">
                  <c:v>0.34846605971912098</c:v>
                </c:pt>
                <c:pt idx="715" formatCode="General">
                  <c:v>0.34851375002433299</c:v>
                </c:pt>
                <c:pt idx="716" formatCode="General">
                  <c:v>0.34855405153911501</c:v>
                </c:pt>
                <c:pt idx="717" formatCode="General">
                  <c:v>0.34859429026019201</c:v>
                </c:pt>
                <c:pt idx="718" formatCode="General">
                  <c:v>0.34863307963979701</c:v>
                </c:pt>
                <c:pt idx="719" formatCode="General">
                  <c:v>0.34866890385696597</c:v>
                </c:pt>
                <c:pt idx="720" formatCode="General">
                  <c:v>0.34870466658261601</c:v>
                </c:pt>
                <c:pt idx="721" formatCode="General">
                  <c:v>0.34874036789306501</c:v>
                </c:pt>
                <c:pt idx="722" formatCode="General">
                  <c:v>0.34877600786504998</c:v>
                </c:pt>
                <c:pt idx="723" formatCode="General">
                  <c:v>0.34881158657571998</c:v>
                </c:pt>
                <c:pt idx="724" formatCode="General">
                  <c:v>0.34884710410263597</c:v>
                </c:pt>
                <c:pt idx="725" formatCode="General">
                  <c:v>0.34888256052376498</c:v>
                </c:pt>
                <c:pt idx="726" formatCode="General">
                  <c:v>0.34891789864820399</c:v>
                </c:pt>
                <c:pt idx="727" formatCode="General">
                  <c:v>0.348951078889285</c:v>
                </c:pt>
                <c:pt idx="728" formatCode="General">
                  <c:v>0.348977485601981</c:v>
                </c:pt>
                <c:pt idx="729" formatCode="General">
                  <c:v>0.34900487995202301</c:v>
                </c:pt>
                <c:pt idx="730" formatCode="General">
                  <c:v>0.34903600692272602</c:v>
                </c:pt>
                <c:pt idx="731" formatCode="General">
                  <c:v>0.349067104817542</c:v>
                </c:pt>
                <c:pt idx="732" formatCode="General">
                  <c:v>0.34909817368329399</c:v>
                </c:pt>
                <c:pt idx="733" formatCode="General">
                  <c:v>0.34912921356682702</c:v>
                </c:pt>
                <c:pt idx="734" formatCode="General">
                  <c:v>0.349160224515005</c:v>
                </c:pt>
                <c:pt idx="735" formatCode="General">
                  <c:v>0.34919120657470898</c:v>
                </c:pt>
                <c:pt idx="736" formatCode="General">
                  <c:v>0.34922215979284099</c:v>
                </c:pt>
                <c:pt idx="737" formatCode="General">
                  <c:v>0.34925308421631801</c:v>
                </c:pt>
                <c:pt idx="738" formatCode="General">
                  <c:v>0.34928397989207399</c:v>
                </c:pt>
                <c:pt idx="739" formatCode="General">
                  <c:v>0.34931484686706099</c:v>
                </c:pt>
                <c:pt idx="740" formatCode="General">
                  <c:v>0.34934568518824499</c:v>
                </c:pt>
                <c:pt idx="741" formatCode="General">
                  <c:v>0.34937649490260497</c:v>
                </c:pt>
                <c:pt idx="742" formatCode="General">
                  <c:v>0.34940727605713701</c:v>
                </c:pt>
                <c:pt idx="743" formatCode="General">
                  <c:v>0.34943802869884799</c:v>
                </c:pt>
                <c:pt idx="744" formatCode="General">
                  <c:v>0.34946924349473002</c:v>
                </c:pt>
                <c:pt idx="745" formatCode="General">
                  <c:v>0.34950150816980302</c:v>
                </c:pt>
                <c:pt idx="746" formatCode="General">
                  <c:v>0.34953374766613898</c:v>
                </c:pt>
                <c:pt idx="747" formatCode="General">
                  <c:v>0.34956596202504098</c:v>
                </c:pt>
                <c:pt idx="748" formatCode="General">
                  <c:v>0.34959904735052499</c:v>
                </c:pt>
                <c:pt idx="749" formatCode="General">
                  <c:v>0.34963450063120299</c:v>
                </c:pt>
                <c:pt idx="750" formatCode="General">
                  <c:v>0.349669078367565</c:v>
                </c:pt>
                <c:pt idx="751" formatCode="General">
                  <c:v>0.34970110010326599</c:v>
                </c:pt>
                <c:pt idx="752" formatCode="General">
                  <c:v>0.34973309812327102</c:v>
                </c:pt>
                <c:pt idx="753" formatCode="General">
                  <c:v>0.34977048519605902</c:v>
                </c:pt>
                <c:pt idx="754" formatCode="General">
                  <c:v>0.34981171516402099</c:v>
                </c:pt>
                <c:pt idx="755" formatCode="General">
                  <c:v>0.34985291603287499</c:v>
                </c:pt>
                <c:pt idx="756" formatCode="General">
                  <c:v>0.349894087836505</c:v>
                </c:pt>
                <c:pt idx="757" formatCode="General">
                  <c:v>0.34993523060885801</c:v>
                </c:pt>
                <c:pt idx="758" formatCode="General">
                  <c:v>0.34997634438394798</c:v>
                </c:pt>
                <c:pt idx="759" formatCode="General">
                  <c:v>0.35001742919585799</c:v>
                </c:pt>
                <c:pt idx="760" formatCode="General">
                  <c:v>0.350059776300776</c:v>
                </c:pt>
                <c:pt idx="761" formatCode="General">
                  <c:v>0.35010222498006699</c:v>
                </c:pt>
                <c:pt idx="762" formatCode="General">
                  <c:v>0.35014464620713098</c:v>
                </c:pt>
                <c:pt idx="763" formatCode="General">
                  <c:v>0.350187327044441</c:v>
                </c:pt>
                <c:pt idx="764" formatCode="General">
                  <c:v>0.35023206375009303</c:v>
                </c:pt>
                <c:pt idx="765" formatCode="General">
                  <c:v>0.35027677716419398</c:v>
                </c:pt>
                <c:pt idx="766" formatCode="General">
                  <c:v>0.35031720837420099</c:v>
                </c:pt>
                <c:pt idx="767" formatCode="General">
                  <c:v>0.35035685595327998</c:v>
                </c:pt>
                <c:pt idx="768" formatCode="General">
                  <c:v>0.35039648046555799</c:v>
                </c:pt>
                <c:pt idx="769" formatCode="General">
                  <c:v>0.35043617018464701</c:v>
                </c:pt>
                <c:pt idx="770" formatCode="General">
                  <c:v>0.35047585690035699</c:v>
                </c:pt>
                <c:pt idx="771" formatCode="General">
                  <c:v>0.35051552107067802</c:v>
                </c:pt>
                <c:pt idx="772" formatCode="General">
                  <c:v>0.35055516272396903</c:v>
                </c:pt>
                <c:pt idx="773" formatCode="General">
                  <c:v>0.35059478188861298</c:v>
                </c:pt>
                <c:pt idx="774" formatCode="General">
                  <c:v>0.350634361849814</c:v>
                </c:pt>
                <c:pt idx="775" formatCode="General">
                  <c:v>0.35067227969623899</c:v>
                </c:pt>
                <c:pt idx="776" formatCode="General">
                  <c:v>0.35071017741639099</c:v>
                </c:pt>
                <c:pt idx="777" formatCode="General">
                  <c:v>0.35074805503636602</c:v>
                </c:pt>
                <c:pt idx="778" formatCode="General">
                  <c:v>0.35078591258226999</c:v>
                </c:pt>
                <c:pt idx="779" formatCode="General">
                  <c:v>0.35082375008022099</c:v>
                </c:pt>
                <c:pt idx="780" formatCode="General">
                  <c:v>0.35086156755634701</c:v>
                </c:pt>
                <c:pt idx="781" formatCode="General">
                  <c:v>0.35089936503678798</c:v>
                </c:pt>
                <c:pt idx="782" formatCode="General">
                  <c:v>0.35093714254769498</c:v>
                </c:pt>
                <c:pt idx="783" formatCode="General">
                  <c:v>0.35097490011522697</c:v>
                </c:pt>
                <c:pt idx="784" formatCode="General">
                  <c:v>0.35101263776555602</c:v>
                </c:pt>
                <c:pt idx="785" formatCode="General">
                  <c:v>0.35105035552486002</c:v>
                </c:pt>
                <c:pt idx="786" formatCode="General">
                  <c:v>0.35108805341933003</c:v>
                </c:pt>
                <c:pt idx="787" formatCode="General">
                  <c:v>0.35112573147516501</c:v>
                </c:pt>
                <c:pt idx="788" formatCode="General">
                  <c:v>0.351162882610218</c:v>
                </c:pt>
                <c:pt idx="789" formatCode="General">
                  <c:v>0.35119969025471898</c:v>
                </c:pt>
                <c:pt idx="790" formatCode="General">
                  <c:v>0.35123741258742802</c:v>
                </c:pt>
                <c:pt idx="791" formatCode="General">
                  <c:v>0.351275668441838</c:v>
                </c:pt>
                <c:pt idx="792" formatCode="General">
                  <c:v>0.35131737496095899</c:v>
                </c:pt>
                <c:pt idx="793" formatCode="General">
                  <c:v>0.35136152009551602</c:v>
                </c:pt>
                <c:pt idx="794" formatCode="General">
                  <c:v>0.35140564881507103</c:v>
                </c:pt>
                <c:pt idx="795" formatCode="General">
                  <c:v>0.35144976110383203</c:v>
                </c:pt>
                <c:pt idx="796" formatCode="General">
                  <c:v>0.35149385694602098</c:v>
                </c:pt>
                <c:pt idx="797" formatCode="General">
                  <c:v>0.35153793632587998</c:v>
                </c:pt>
                <c:pt idx="798" formatCode="General">
                  <c:v>0.35158224263727</c:v>
                </c:pt>
                <c:pt idx="799" formatCode="General">
                  <c:v>0.35163833188437998</c:v>
                </c:pt>
                <c:pt idx="800" formatCode="General">
                  <c:v>0.35169439295746902</c:v>
                </c:pt>
                <c:pt idx="801" formatCode="General">
                  <c:v>0.35175042580072002</c:v>
                </c:pt>
                <c:pt idx="802" formatCode="General">
                  <c:v>0.35180643035827502</c:v>
                </c:pt>
                <c:pt idx="803" formatCode="General">
                  <c:v>0.351862406574247</c:v>
                </c:pt>
                <c:pt idx="804" formatCode="General">
                  <c:v>0.35191835439270902</c:v>
                </c:pt>
                <c:pt idx="805" formatCode="General">
                  <c:v>0.35197262475107799</c:v>
                </c:pt>
                <c:pt idx="806" formatCode="General">
                  <c:v>0.352024884192286</c:v>
                </c:pt>
                <c:pt idx="807" formatCode="General">
                  <c:v>0.35207787744746999</c:v>
                </c:pt>
                <c:pt idx="808" formatCode="General">
                  <c:v>0.35213537021211799</c:v>
                </c:pt>
                <c:pt idx="809" formatCode="General">
                  <c:v>0.35219613498846403</c:v>
                </c:pt>
                <c:pt idx="810" formatCode="General">
                  <c:v>0.35225703431386701</c:v>
                </c:pt>
                <c:pt idx="811" formatCode="General">
                  <c:v>0.35231790673616098</c:v>
                </c:pt>
                <c:pt idx="812" formatCode="General">
                  <c:v>0.35237875219853299</c:v>
                </c:pt>
                <c:pt idx="813" formatCode="General">
                  <c:v>0.35243957064410802</c:v>
                </c:pt>
                <c:pt idx="814" formatCode="General">
                  <c:v>0.35250036201595902</c:v>
                </c:pt>
                <c:pt idx="815" formatCode="General">
                  <c:v>0.35256112625709801</c:v>
                </c:pt>
                <c:pt idx="816" formatCode="General">
                  <c:v>0.35262186331048501</c:v>
                </c:pt>
                <c:pt idx="817" formatCode="General">
                  <c:v>0.35268257311902401</c:v>
                </c:pt>
                <c:pt idx="818" formatCode="General">
                  <c:v>0.35274325562556402</c:v>
                </c:pt>
                <c:pt idx="819" formatCode="General">
                  <c:v>0.35280391077290002</c:v>
                </c:pt>
                <c:pt idx="820" formatCode="General">
                  <c:v>0.35286457795576698</c:v>
                </c:pt>
                <c:pt idx="821" formatCode="General">
                  <c:v>0.35292595896103601</c:v>
                </c:pt>
                <c:pt idx="822" formatCode="General">
                  <c:v>0.35298731166990499</c:v>
                </c:pt>
                <c:pt idx="823" formatCode="General">
                  <c:v>0.35304863602307601</c:v>
                </c:pt>
                <c:pt idx="824" formatCode="General">
                  <c:v>0.353109931961198</c:v>
                </c:pt>
                <c:pt idx="825" formatCode="General">
                  <c:v>0.35317119942487002</c:v>
                </c:pt>
                <c:pt idx="826" formatCode="General">
                  <c:v>0.35323376381753901</c:v>
                </c:pt>
                <c:pt idx="827" formatCode="General">
                  <c:v>0.35330044531281102</c:v>
                </c:pt>
                <c:pt idx="828" formatCode="General">
                  <c:v>0.35336710399660298</c:v>
                </c:pt>
                <c:pt idx="829" formatCode="General">
                  <c:v>0.35343373981866899</c:v>
                </c:pt>
                <c:pt idx="830" formatCode="General">
                  <c:v>0.35350197524842297</c:v>
                </c:pt>
                <c:pt idx="831" formatCode="General">
                  <c:v>0.353572138863816</c:v>
                </c:pt>
                <c:pt idx="832" formatCode="General">
                  <c:v>0.35364299414263101</c:v>
                </c:pt>
                <c:pt idx="833" formatCode="General">
                  <c:v>0.35371387713264801</c:v>
                </c:pt>
                <c:pt idx="834" formatCode="General">
                  <c:v>0.35378474201370003</c:v>
                </c:pt>
                <c:pt idx="835" formatCode="General">
                  <c:v>0.35385558872758499</c:v>
                </c:pt>
                <c:pt idx="836" formatCode="General">
                  <c:v>0.35392641721589702</c:v>
                </c:pt>
                <c:pt idx="837" formatCode="General">
                  <c:v>0.35399722742002798</c:v>
                </c:pt>
                <c:pt idx="838" formatCode="General">
                  <c:v>0.35406801928116799</c:v>
                </c:pt>
                <c:pt idx="839" formatCode="General">
                  <c:v>0.35413879274030302</c:v>
                </c:pt>
                <c:pt idx="840" formatCode="General">
                  <c:v>0.35420893683863602</c:v>
                </c:pt>
                <c:pt idx="841" formatCode="General">
                  <c:v>0.35427290648323501</c:v>
                </c:pt>
                <c:pt idx="842" formatCode="General">
                  <c:v>0.35432976803577398</c:v>
                </c:pt>
                <c:pt idx="843" formatCode="General">
                  <c:v>0.35438659763939501</c:v>
                </c:pt>
                <c:pt idx="844" formatCode="General">
                  <c:v>0.35444339527857399</c:v>
                </c:pt>
                <c:pt idx="845" formatCode="General">
                  <c:v>0.35450016093792402</c:v>
                </c:pt>
                <c:pt idx="846" formatCode="General">
                  <c:v>0.35455689460219703</c:v>
                </c:pt>
                <c:pt idx="847" formatCode="General">
                  <c:v>0.35461359625628502</c:v>
                </c:pt>
                <c:pt idx="848" formatCode="General">
                  <c:v>0.354670265885216</c:v>
                </c:pt>
                <c:pt idx="849" formatCode="General">
                  <c:v>0.35472690347416103</c:v>
                </c:pt>
                <c:pt idx="850" formatCode="General">
                  <c:v>0.35478027304413801</c:v>
                </c:pt>
                <c:pt idx="851" formatCode="General">
                  <c:v>0.35483257258010698</c:v>
                </c:pt>
                <c:pt idx="852" formatCode="General">
                  <c:v>0.35488370068854502</c:v>
                </c:pt>
                <c:pt idx="853" formatCode="General">
                  <c:v>0.35494539453593099</c:v>
                </c:pt>
                <c:pt idx="854" formatCode="General">
                  <c:v>0.355007278403418</c:v>
                </c:pt>
                <c:pt idx="855" formatCode="General">
                  <c:v>0.35506912530823598</c:v>
                </c:pt>
                <c:pt idx="856" formatCode="General">
                  <c:v>0.35512819426450398</c:v>
                </c:pt>
                <c:pt idx="857" formatCode="General">
                  <c:v>0.355186028127572</c:v>
                </c:pt>
                <c:pt idx="858" formatCode="General">
                  <c:v>0.35524381746304601</c:v>
                </c:pt>
                <c:pt idx="859" formatCode="General">
                  <c:v>0.35530156225084603</c:v>
                </c:pt>
                <c:pt idx="860" formatCode="General">
                  <c:v>0.355359262471169</c:v>
                </c:pt>
                <c:pt idx="861" formatCode="General">
                  <c:v>0.35541630067400998</c:v>
                </c:pt>
                <c:pt idx="862" formatCode="General">
                  <c:v>0.35547234437800801</c:v>
                </c:pt>
                <c:pt idx="863" formatCode="General">
                  <c:v>0.35552834345804502</c:v>
                </c:pt>
                <c:pt idx="864" formatCode="General">
                  <c:v>0.35558429789620299</c:v>
                </c:pt>
                <c:pt idx="865" formatCode="General">
                  <c:v>0.355640207674841</c:v>
                </c:pt>
                <c:pt idx="866" formatCode="General">
                  <c:v>0.35569487968401398</c:v>
                </c:pt>
                <c:pt idx="867" formatCode="General">
                  <c:v>0.35574722513225399</c:v>
                </c:pt>
                <c:pt idx="868" formatCode="General">
                  <c:v>0.355799524450649</c:v>
                </c:pt>
                <c:pt idx="869" formatCode="General">
                  <c:v>0.355851777625462</c:v>
                </c:pt>
                <c:pt idx="870" formatCode="General">
                  <c:v>0.35590398464325801</c:v>
                </c:pt>
                <c:pt idx="871" formatCode="General">
                  <c:v>0.35595614549090898</c:v>
                </c:pt>
                <c:pt idx="872" formatCode="General">
                  <c:v>0.356001768604571</c:v>
                </c:pt>
                <c:pt idx="873" formatCode="General">
                  <c:v>0.35603958065068497</c:v>
                </c:pt>
                <c:pt idx="874" formatCode="General">
                  <c:v>0.35607735654564299</c:v>
                </c:pt>
                <c:pt idx="875" formatCode="General">
                  <c:v>0.35611509634549399</c:v>
                </c:pt>
                <c:pt idx="876" formatCode="General">
                  <c:v>0.35615280010636002</c:v>
                </c:pt>
                <c:pt idx="877" formatCode="General">
                  <c:v>0.35619046788443298</c:v>
                </c:pt>
                <c:pt idx="878" formatCode="General">
                  <c:v>0.35622809973597802</c:v>
                </c:pt>
                <c:pt idx="879" formatCode="General">
                  <c:v>0.35626569571732902</c:v>
                </c:pt>
                <c:pt idx="880" formatCode="General">
                  <c:v>0.35630325588488598</c:v>
                </c:pt>
                <c:pt idx="881" formatCode="General">
                  <c:v>0.35634078029512001</c:v>
                </c:pt>
                <c:pt idx="882" formatCode="General">
                  <c:v>0.35637826900456399</c:v>
                </c:pt>
                <c:pt idx="883" formatCode="General">
                  <c:v>0.35641572206981698</c:v>
                </c:pt>
                <c:pt idx="884" formatCode="General">
                  <c:v>0.35645313954754398</c:v>
                </c:pt>
                <c:pt idx="885" formatCode="General">
                  <c:v>0.35649052149446903</c:v>
                </c:pt>
                <c:pt idx="886" formatCode="General">
                  <c:v>0.35652694934659301</c:v>
                </c:pt>
                <c:pt idx="887" formatCode="General">
                  <c:v>0.35656538758511602</c:v>
                </c:pt>
                <c:pt idx="888" formatCode="General">
                  <c:v>0.35660724247275</c:v>
                </c:pt>
                <c:pt idx="889" formatCode="General">
                  <c:v>0.356649068046202</c:v>
                </c:pt>
                <c:pt idx="890" formatCode="General">
                  <c:v>0.35669086430390901</c:v>
                </c:pt>
                <c:pt idx="891" formatCode="General">
                  <c:v>0.356732631244431</c:v>
                </c:pt>
                <c:pt idx="892" formatCode="General">
                  <c:v>0.35677452948195998</c:v>
                </c:pt>
                <c:pt idx="893" formatCode="General">
                  <c:v>0.35681318525613298</c:v>
                </c:pt>
                <c:pt idx="894" formatCode="General">
                  <c:v>0.35686062287619102</c:v>
                </c:pt>
                <c:pt idx="895" formatCode="General">
                  <c:v>0.35690804594308601</c:v>
                </c:pt>
                <c:pt idx="896" formatCode="General">
                  <c:v>0.35695545444911198</c:v>
                </c:pt>
                <c:pt idx="897" formatCode="General">
                  <c:v>0.35700284838658802</c:v>
                </c:pt>
                <c:pt idx="898" formatCode="General">
                  <c:v>0.357050263287154</c:v>
                </c:pt>
                <c:pt idx="899" formatCode="General">
                  <c:v>0.35709938813576603</c:v>
                </c:pt>
                <c:pt idx="900" formatCode="General">
                  <c:v>0.35714850011097699</c:v>
                </c:pt>
                <c:pt idx="901" formatCode="General">
                  <c:v>0.35719852464976598</c:v>
                </c:pt>
                <c:pt idx="902" formatCode="General">
                  <c:v>0.35724947939756901</c:v>
                </c:pt>
                <c:pt idx="903" formatCode="General">
                  <c:v>0.35730041959938103</c:v>
                </c:pt>
                <c:pt idx="904" formatCode="General">
                  <c:v>0.35735085177647902</c:v>
                </c:pt>
                <c:pt idx="905" formatCode="General">
                  <c:v>0.35739943347775999</c:v>
                </c:pt>
                <c:pt idx="906" formatCode="General">
                  <c:v>0.35744799562175</c:v>
                </c:pt>
                <c:pt idx="907" formatCode="General">
                  <c:v>0.35749653819914201</c:v>
                </c:pt>
                <c:pt idx="908" formatCode="General">
                  <c:v>0.35754506120067697</c:v>
                </c:pt>
                <c:pt idx="909" formatCode="General">
                  <c:v>0.35759749167837002</c:v>
                </c:pt>
                <c:pt idx="910" formatCode="General">
                  <c:v>0.35765025283746599</c:v>
                </c:pt>
                <c:pt idx="911" formatCode="General">
                  <c:v>0.35770299964379498</c:v>
                </c:pt>
                <c:pt idx="912" formatCode="General">
                  <c:v>0.35775573208713701</c:v>
                </c:pt>
                <c:pt idx="913" formatCode="General">
                  <c:v>0.35780845015729501</c:v>
                </c:pt>
                <c:pt idx="914" formatCode="General">
                  <c:v>0.35786115384409001</c:v>
                </c:pt>
                <c:pt idx="915" formatCode="General">
                  <c:v>0.35791384313736602</c:v>
                </c:pt>
                <c:pt idx="916" formatCode="General">
                  <c:v>0.357970226810367</c:v>
                </c:pt>
                <c:pt idx="917" formatCode="General">
                  <c:v>0.35802911241869601</c:v>
                </c:pt>
                <c:pt idx="918" formatCode="General">
                  <c:v>0.35808798599228903</c:v>
                </c:pt>
                <c:pt idx="919" formatCode="General">
                  <c:v>0.358146847501849</c:v>
                </c:pt>
                <c:pt idx="920" formatCode="General">
                  <c:v>0.35820569691800602</c:v>
                </c:pt>
                <c:pt idx="921" formatCode="General">
                  <c:v>0.35826453421131799</c:v>
                </c:pt>
                <c:pt idx="922" formatCode="General">
                  <c:v>0.358323359352265</c:v>
                </c:pt>
                <c:pt idx="923" formatCode="General">
                  <c:v>0.35838217231125602</c:v>
                </c:pt>
                <c:pt idx="924" formatCode="General">
                  <c:v>0.35844097305862299</c:v>
                </c:pt>
                <c:pt idx="925" formatCode="General">
                  <c:v>0.35849976156462598</c:v>
                </c:pt>
                <c:pt idx="926" formatCode="General">
                  <c:v>0.35855853779944802</c:v>
                </c:pt>
                <c:pt idx="927" formatCode="General">
                  <c:v>0.358617301733198</c:v>
                </c:pt>
                <c:pt idx="928" formatCode="General">
                  <c:v>0.35867605333591002</c:v>
                </c:pt>
                <c:pt idx="929" formatCode="General">
                  <c:v>0.35873479257754298</c:v>
                </c:pt>
                <c:pt idx="930" formatCode="General">
                  <c:v>0.35879351942797999</c:v>
                </c:pt>
                <c:pt idx="931" formatCode="General">
                  <c:v>0.35885223385703002</c:v>
                </c:pt>
                <c:pt idx="932" formatCode="General">
                  <c:v>0.35891112500928801</c:v>
                </c:pt>
                <c:pt idx="933" formatCode="General">
                  <c:v>0.35895885376540798</c:v>
                </c:pt>
                <c:pt idx="934" formatCode="General">
                  <c:v>0.35900564815369701</c:v>
                </c:pt>
                <c:pt idx="935" formatCode="General">
                  <c:v>0.35905242096634998</c:v>
                </c:pt>
                <c:pt idx="936" formatCode="General">
                  <c:v>0.35909917216769199</c:v>
                </c:pt>
                <c:pt idx="937" formatCode="General">
                  <c:v>0.35914853067867702</c:v>
                </c:pt>
                <c:pt idx="938" formatCode="General">
                  <c:v>0.35920040495461297</c:v>
                </c:pt>
                <c:pt idx="939" formatCode="General">
                  <c:v>0.35925124926721502</c:v>
                </c:pt>
                <c:pt idx="940" formatCode="General">
                  <c:v>0.35929996629035899</c:v>
                </c:pt>
                <c:pt idx="941" formatCode="General">
                  <c:v>0.35934633968979401</c:v>
                </c:pt>
                <c:pt idx="942" formatCode="General">
                  <c:v>0.35938799760311302</c:v>
                </c:pt>
                <c:pt idx="943" formatCode="General">
                  <c:v>0.35942962873455803</c:v>
                </c:pt>
                <c:pt idx="944" formatCode="General">
                  <c:v>0.359471233040428</c:v>
                </c:pt>
                <c:pt idx="945" formatCode="General">
                  <c:v>0.35951281047703298</c:v>
                </c:pt>
                <c:pt idx="946" formatCode="General">
                  <c:v>0.35955436100069499</c:v>
                </c:pt>
                <c:pt idx="947" formatCode="General">
                  <c:v>0.35959588456774899</c:v>
                </c:pt>
                <c:pt idx="948" formatCode="General">
                  <c:v>0.35963738113454102</c:v>
                </c:pt>
                <c:pt idx="949" formatCode="General">
                  <c:v>0.35967885065743399</c:v>
                </c:pt>
                <c:pt idx="950" formatCode="General">
                  <c:v>0.35972029309280301</c:v>
                </c:pt>
                <c:pt idx="951" formatCode="General">
                  <c:v>0.35976170839704003</c:v>
                </c:pt>
                <c:pt idx="952" formatCode="General">
                  <c:v>0.35980500084735201</c:v>
                </c:pt>
                <c:pt idx="953" formatCode="General">
                  <c:v>0.359853164519366</c:v>
                </c:pt>
                <c:pt idx="954" formatCode="General">
                  <c:v>0.35990139837238899</c:v>
                </c:pt>
                <c:pt idx="955" formatCode="General">
                  <c:v>0.35994960173981899</c:v>
                </c:pt>
                <c:pt idx="956" formatCode="General">
                  <c:v>0.35999777456209803</c:v>
                </c:pt>
                <c:pt idx="957" formatCode="General">
                  <c:v>0.36004422984939799</c:v>
                </c:pt>
                <c:pt idx="958" formatCode="General">
                  <c:v>0.36008845795142902</c:v>
                </c:pt>
                <c:pt idx="959" formatCode="General">
                  <c:v>0.360132655931652</c:v>
                </c:pt>
                <c:pt idx="960" formatCode="General">
                  <c:v>0.36017682376551502</c:v>
                </c:pt>
                <c:pt idx="961" formatCode="General">
                  <c:v>0.36022096142857202</c:v>
                </c:pt>
                <c:pt idx="962" formatCode="General">
                  <c:v>0.36026506889649001</c:v>
                </c:pt>
                <c:pt idx="963" formatCode="General">
                  <c:v>0.360309146145043</c:v>
                </c:pt>
                <c:pt idx="964" formatCode="General">
                  <c:v>0.36035319315011699</c:v>
                </c:pt>
                <c:pt idx="965" formatCode="General">
                  <c:v>0.36039720988770901</c:v>
                </c:pt>
                <c:pt idx="966" formatCode="General">
                  <c:v>0.36044119633392502</c:v>
                </c:pt>
                <c:pt idx="967" formatCode="General">
                  <c:v>0.36048515246498603</c:v>
                </c:pt>
                <c:pt idx="968" formatCode="General">
                  <c:v>0.36052907825722402</c:v>
                </c:pt>
                <c:pt idx="969" formatCode="General">
                  <c:v>0.36057297368708302</c:v>
                </c:pt>
                <c:pt idx="970" formatCode="General">
                  <c:v>0.36061683873112199</c:v>
                </c:pt>
                <c:pt idx="971" formatCode="General">
                  <c:v>0.36066067336601199</c:v>
                </c:pt>
                <c:pt idx="972" formatCode="General">
                  <c:v>0.36070447756854102</c:v>
                </c:pt>
                <c:pt idx="973" formatCode="General">
                  <c:v>0.36074517886853003</c:v>
                </c:pt>
                <c:pt idx="974" formatCode="General">
                  <c:v>0.360781580907101</c:v>
                </c:pt>
                <c:pt idx="975" formatCode="General">
                  <c:v>0.36081796470969502</c:v>
                </c:pt>
                <c:pt idx="976" formatCode="General">
                  <c:v>0.36085433028480302</c:v>
                </c:pt>
                <c:pt idx="977" formatCode="General">
                  <c:v>0.360890677640962</c:v>
                </c:pt>
                <c:pt idx="978" formatCode="General">
                  <c:v>0.36092700678674999</c:v>
                </c:pt>
                <c:pt idx="979" formatCode="General">
                  <c:v>0.36096331773079099</c:v>
                </c:pt>
                <c:pt idx="980" formatCode="General">
                  <c:v>0.360999531121794</c:v>
                </c:pt>
                <c:pt idx="981" formatCode="General">
                  <c:v>0.36104200332572101</c:v>
                </c:pt>
                <c:pt idx="982" formatCode="General">
                  <c:v>0.36108481110642598</c:v>
                </c:pt>
                <c:pt idx="983" formatCode="General">
                  <c:v>0.36112760398510102</c:v>
                </c:pt>
                <c:pt idx="984" formatCode="General">
                  <c:v>0.36116416203145402</c:v>
                </c:pt>
                <c:pt idx="985" formatCode="General">
                  <c:v>0.361200156196055</c:v>
                </c:pt>
                <c:pt idx="986" formatCode="General">
                  <c:v>0.36123613319910602</c:v>
                </c:pt>
                <c:pt idx="987" formatCode="General">
                  <c:v>0.36127462481797901</c:v>
                </c:pt>
                <c:pt idx="988" formatCode="General">
                  <c:v>0.36131454879171498</c:v>
                </c:pt>
                <c:pt idx="989" formatCode="General">
                  <c:v>0.361354459013075</c:v>
                </c:pt>
                <c:pt idx="990" formatCode="General">
                  <c:v>0.36139435548396398</c:v>
                </c:pt>
                <c:pt idx="991" formatCode="General">
                  <c:v>0.36143423820631299</c:v>
                </c:pt>
                <c:pt idx="992" formatCode="General">
                  <c:v>0.361474107182084</c:v>
                </c:pt>
                <c:pt idx="993" formatCode="General">
                  <c:v>0.361513962413264</c:v>
                </c:pt>
                <c:pt idx="994" formatCode="General">
                  <c:v>0.36155340823066601</c:v>
                </c:pt>
                <c:pt idx="995" formatCode="General">
                  <c:v>0.36159256655741001</c:v>
                </c:pt>
                <c:pt idx="996" formatCode="General">
                  <c:v>0.36162386561168802</c:v>
                </c:pt>
                <c:pt idx="997" formatCode="General">
                  <c:v>0.36165404761664899</c:v>
                </c:pt>
                <c:pt idx="998" formatCode="General">
                  <c:v>0.36168421576004001</c:v>
                </c:pt>
                <c:pt idx="999" formatCode="General">
                  <c:v>0.361714370050019</c:v>
                </c:pt>
                <c:pt idx="1000" formatCode="General">
                  <c:v>0.36174451049476097</c:v>
                </c:pt>
                <c:pt idx="1001" formatCode="General">
                  <c:v>0.36177463710246899</c:v>
                </c:pt>
                <c:pt idx="1002" formatCode="General">
                  <c:v>0.36180474988136302</c:v>
                </c:pt>
                <c:pt idx="1003" formatCode="General">
                  <c:v>0.36183484883968903</c:v>
                </c:pt>
                <c:pt idx="1004" formatCode="General">
                  <c:v>0.36186493398571201</c:v>
                </c:pt>
                <c:pt idx="1005" formatCode="General">
                  <c:v>0.36189500532771901</c:v>
                </c:pt>
                <c:pt idx="1006" formatCode="General">
                  <c:v>0.36192506287402199</c:v>
                </c:pt>
                <c:pt idx="1007" formatCode="General">
                  <c:v>0.36195510663295</c:v>
                </c:pt>
                <c:pt idx="1008" formatCode="General">
                  <c:v>0.36198556657936798</c:v>
                </c:pt>
                <c:pt idx="1009" formatCode="General">
                  <c:v>0.36201808498300098</c:v>
                </c:pt>
                <c:pt idx="1010" formatCode="General">
                  <c:v>0.36205058666693002</c:v>
                </c:pt>
                <c:pt idx="1011" formatCode="General">
                  <c:v>0.36208307162928</c:v>
                </c:pt>
                <c:pt idx="1012" formatCode="General">
                  <c:v>0.36211553986821698</c:v>
                </c:pt>
                <c:pt idx="1013" formatCode="General">
                  <c:v>0.36214799138194897</c:v>
                </c:pt>
                <c:pt idx="1014" formatCode="General">
                  <c:v>0.36218042616872498</c:v>
                </c:pt>
                <c:pt idx="1015" formatCode="General">
                  <c:v>0.36221284422683597</c:v>
                </c:pt>
                <c:pt idx="1016" formatCode="General">
                  <c:v>0.36224524555461501</c:v>
                </c:pt>
                <c:pt idx="1017" formatCode="General">
                  <c:v>0.36227755546264101</c:v>
                </c:pt>
                <c:pt idx="1018" formatCode="General">
                  <c:v>0.36230983440445502</c:v>
                </c:pt>
                <c:pt idx="1019" formatCode="General">
                  <c:v>0.36234209679073398</c:v>
                </c:pt>
                <c:pt idx="1020" formatCode="General">
                  <c:v>0.36237445701437498</c:v>
                </c:pt>
                <c:pt idx="1021" formatCode="General">
                  <c:v>0.36240895348138202</c:v>
                </c:pt>
                <c:pt idx="1022" formatCode="General">
                  <c:v>0.36244343754906699</c:v>
                </c:pt>
                <c:pt idx="1023" formatCode="General">
                  <c:v>0.36247790920742301</c:v>
                </c:pt>
                <c:pt idx="1024" formatCode="General">
                  <c:v>0.36251236844645301</c:v>
                </c:pt>
                <c:pt idx="1025" formatCode="General">
                  <c:v>0.36254681525617299</c:v>
                </c:pt>
                <c:pt idx="1026" formatCode="General">
                  <c:v>0.36258163839615598</c:v>
                </c:pt>
                <c:pt idx="1027" formatCode="General">
                  <c:v>0.36261471865748202</c:v>
                </c:pt>
                <c:pt idx="1028" formatCode="General">
                  <c:v>0.362651798842476</c:v>
                </c:pt>
                <c:pt idx="1029" formatCode="General">
                  <c:v>0.36268886107943399</c:v>
                </c:pt>
                <c:pt idx="1030" formatCode="General">
                  <c:v>0.36272408042669102</c:v>
                </c:pt>
                <c:pt idx="1031" formatCode="General">
                  <c:v>0.36275709092831099</c:v>
                </c:pt>
                <c:pt idx="1032" formatCode="General">
                  <c:v>0.36279008212935698</c:v>
                </c:pt>
                <c:pt idx="1033" formatCode="General">
                  <c:v>0.362823054019347</c:v>
                </c:pt>
                <c:pt idx="1034" formatCode="General">
                  <c:v>0.36285668900579399</c:v>
                </c:pt>
                <c:pt idx="1035" formatCode="General">
                  <c:v>0.36289383935695602</c:v>
                </c:pt>
                <c:pt idx="1036" formatCode="General">
                  <c:v>0.36293096115680201</c:v>
                </c:pt>
                <c:pt idx="1037" formatCode="General">
                  <c:v>0.36296805438992802</c:v>
                </c:pt>
                <c:pt idx="1038" formatCode="General">
                  <c:v>0.36300511904103899</c:v>
                </c:pt>
                <c:pt idx="1039" formatCode="General">
                  <c:v>0.36304215509495202</c:v>
                </c:pt>
                <c:pt idx="1040" formatCode="General">
                  <c:v>0.363079162536596</c:v>
                </c:pt>
                <c:pt idx="1041" formatCode="General">
                  <c:v>0.36311765889226399</c:v>
                </c:pt>
                <c:pt idx="1042" formatCode="General">
                  <c:v>0.363156401446108</c:v>
                </c:pt>
                <c:pt idx="1043" formatCode="General">
                  <c:v>0.36319511950984501</c:v>
                </c:pt>
                <c:pt idx="1044" formatCode="General">
                  <c:v>0.36323381306916402</c:v>
                </c:pt>
                <c:pt idx="1045" formatCode="General">
                  <c:v>0.36327353433541498</c:v>
                </c:pt>
                <c:pt idx="1046" formatCode="General">
                  <c:v>0.36331348056634799</c:v>
                </c:pt>
                <c:pt idx="1047" formatCode="General">
                  <c:v>0.363353401799279</c:v>
                </c:pt>
                <c:pt idx="1048" formatCode="General">
                  <c:v>0.36339329801814801</c:v>
                </c:pt>
                <c:pt idx="1049" formatCode="General">
                  <c:v>0.36343316920697599</c:v>
                </c:pt>
                <c:pt idx="1050" formatCode="General">
                  <c:v>0.36347301534986398</c:v>
                </c:pt>
                <c:pt idx="1051" formatCode="General">
                  <c:v>0.36351283643099502</c:v>
                </c:pt>
                <c:pt idx="1052" formatCode="General">
                  <c:v>0.36355263243463098</c:v>
                </c:pt>
                <c:pt idx="1053" formatCode="General">
                  <c:v>0.363592403345116</c:v>
                </c:pt>
                <c:pt idx="1054" formatCode="General">
                  <c:v>0.36363214914687497</c:v>
                </c:pt>
                <c:pt idx="1055" formatCode="General">
                  <c:v>0.36367186982441602</c:v>
                </c:pt>
                <c:pt idx="1056" formatCode="General">
                  <c:v>0.36371156536232802</c:v>
                </c:pt>
                <c:pt idx="1057" formatCode="General">
                  <c:v>0.36374931130889798</c:v>
                </c:pt>
                <c:pt idx="1058" formatCode="General">
                  <c:v>0.36378615686600402</c:v>
                </c:pt>
                <c:pt idx="1059" formatCode="General">
                  <c:v>0.36382297974261901</c:v>
                </c:pt>
                <c:pt idx="1060" formatCode="General">
                  <c:v>0.36385977994402502</c:v>
                </c:pt>
                <c:pt idx="1061" formatCode="General">
                  <c:v>0.36389653028411401</c:v>
                </c:pt>
                <c:pt idx="1062" formatCode="General">
                  <c:v>0.363933243143575</c:v>
                </c:pt>
                <c:pt idx="1063" formatCode="General">
                  <c:v>0.36396993340988498</c:v>
                </c:pt>
                <c:pt idx="1064" formatCode="General">
                  <c:v>0.36400660108864202</c:v>
                </c:pt>
                <c:pt idx="1065" formatCode="General">
                  <c:v>0.36404324618552097</c:v>
                </c:pt>
                <c:pt idx="1066" formatCode="General">
                  <c:v>0.36407986870627002</c:v>
                </c:pt>
                <c:pt idx="1067" formatCode="General">
                  <c:v>0.36411578174824699</c:v>
                </c:pt>
                <c:pt idx="1068" formatCode="General">
                  <c:v>0.36414990430975003</c:v>
                </c:pt>
                <c:pt idx="1069" formatCode="General">
                  <c:v>0.36417881099240501</c:v>
                </c:pt>
                <c:pt idx="1070" formatCode="General">
                  <c:v>0.36420770047617801</c:v>
                </c:pt>
                <c:pt idx="1071" formatCode="General">
                  <c:v>0.36423407191597701</c:v>
                </c:pt>
                <c:pt idx="1072" formatCode="General">
                  <c:v>0.36425979063960101</c:v>
                </c:pt>
                <c:pt idx="1073" formatCode="General">
                  <c:v>0.36428548953046302</c:v>
                </c:pt>
                <c:pt idx="1074" formatCode="General">
                  <c:v>0.36431456426202202</c:v>
                </c:pt>
                <c:pt idx="1075" formatCode="General">
                  <c:v>0.364346815162225</c:v>
                </c:pt>
                <c:pt idx="1076" formatCode="General">
                  <c:v>0.36437904635823598</c:v>
                </c:pt>
                <c:pt idx="1077" formatCode="General">
                  <c:v>0.36441125786413803</c:v>
                </c:pt>
                <c:pt idx="1078" formatCode="General">
                  <c:v>0.36443817269127199</c:v>
                </c:pt>
                <c:pt idx="1079" formatCode="General">
                  <c:v>0.364465099664185</c:v>
                </c:pt>
                <c:pt idx="1080" formatCode="General">
                  <c:v>0.364492012822758</c:v>
                </c:pt>
                <c:pt idx="1081" formatCode="General">
                  <c:v>0.36451891217604299</c:v>
                </c:pt>
                <c:pt idx="1082" formatCode="General">
                  <c:v>0.36454579773311202</c:v>
                </c:pt>
                <c:pt idx="1083" formatCode="General">
                  <c:v>0.364572669503056</c:v>
                </c:pt>
                <c:pt idx="1084" formatCode="General">
                  <c:v>0.36459952749498897</c:v>
                </c:pt>
                <c:pt idx="1085" formatCode="General">
                  <c:v>0.36462637171804202</c:v>
                </c:pt>
                <c:pt idx="1086" formatCode="General">
                  <c:v>0.36465320218136998</c:v>
                </c:pt>
                <c:pt idx="1087" formatCode="General">
                  <c:v>0.36468001889414597</c:v>
                </c:pt>
                <c:pt idx="1088" formatCode="General">
                  <c:v>0.36470682186556103</c:v>
                </c:pt>
                <c:pt idx="1089" formatCode="General">
                  <c:v>0.364733663880974</c:v>
                </c:pt>
                <c:pt idx="1090" formatCode="General">
                  <c:v>0.36476050022274698</c:v>
                </c:pt>
                <c:pt idx="1091" formatCode="General">
                  <c:v>0.36478732292728</c:v>
                </c:pt>
                <c:pt idx="1092" formatCode="General">
                  <c:v>0.36481413200375801</c:v>
                </c:pt>
                <c:pt idx="1093" formatCode="General">
                  <c:v>0.36484092746138302</c:v>
                </c:pt>
                <c:pt idx="1094" formatCode="General">
                  <c:v>0.36486770930937701</c:v>
                </c:pt>
                <c:pt idx="1095" formatCode="General">
                  <c:v>0.36489447755698101</c:v>
                </c:pt>
                <c:pt idx="1096" formatCode="General">
                  <c:v>0.36492123221345502</c:v>
                </c:pt>
                <c:pt idx="1097" formatCode="General">
                  <c:v>0.36494797328807899</c:v>
                </c:pt>
                <c:pt idx="1098" formatCode="General">
                  <c:v>0.36497460066899201</c:v>
                </c:pt>
                <c:pt idx="1099" formatCode="General">
                  <c:v>0.36499635922456403</c:v>
                </c:pt>
                <c:pt idx="1100" formatCode="General">
                  <c:v>0.365018105431823</c:v>
                </c:pt>
                <c:pt idx="1101" formatCode="General">
                  <c:v>0.36503983930251099</c:v>
                </c:pt>
                <c:pt idx="1102" formatCode="General">
                  <c:v>0.36506156084838098</c:v>
                </c:pt>
                <c:pt idx="1103" formatCode="General">
                  <c:v>0.36508336338962999</c:v>
                </c:pt>
                <c:pt idx="1104" formatCode="General">
                  <c:v>0.36510548019077599</c:v>
                </c:pt>
                <c:pt idx="1105" formatCode="General">
                  <c:v>0.36512649368767103</c:v>
                </c:pt>
                <c:pt idx="1106" formatCode="General">
                  <c:v>0.365143188457273</c:v>
                </c:pt>
                <c:pt idx="1107" formatCode="General">
                  <c:v>0.36515987586364401</c:v>
                </c:pt>
                <c:pt idx="1108" formatCode="General">
                  <c:v>0.36517655591413001</c:v>
                </c:pt>
                <c:pt idx="1109" formatCode="General">
                  <c:v>0.365193228616076</c:v>
                </c:pt>
                <c:pt idx="1110" formatCode="General">
                  <c:v>0.36520989397682602</c:v>
                </c:pt>
                <c:pt idx="1111" formatCode="General">
                  <c:v>0.36522655200372001</c:v>
                </c:pt>
                <c:pt idx="1112" formatCode="General">
                  <c:v>0.36524320270409799</c:v>
                </c:pt>
                <c:pt idx="1113" formatCode="General">
                  <c:v>0.36525984608529799</c:v>
                </c:pt>
                <c:pt idx="1114" formatCode="General">
                  <c:v>0.36527648215465602</c:v>
                </c:pt>
                <c:pt idx="1115" formatCode="General">
                  <c:v>0.36529502730299002</c:v>
                </c:pt>
                <c:pt idx="1116" formatCode="General">
                  <c:v>0.36531483194354097</c:v>
                </c:pt>
                <c:pt idx="1117" formatCode="General">
                  <c:v>0.36533486379535401</c:v>
                </c:pt>
                <c:pt idx="1118" formatCode="General">
                  <c:v>0.36535488560524298</c:v>
                </c:pt>
                <c:pt idx="1119" formatCode="General">
                  <c:v>0.36537489738061701</c:v>
                </c:pt>
                <c:pt idx="1120" formatCode="General">
                  <c:v>0.365394899128892</c:v>
                </c:pt>
                <c:pt idx="1121" formatCode="General">
                  <c:v>0.36541751533549799</c:v>
                </c:pt>
                <c:pt idx="1122" formatCode="General">
                  <c:v>0.36544031566649499</c:v>
                </c:pt>
                <c:pt idx="1123" formatCode="General">
                  <c:v>0.36546827024840201</c:v>
                </c:pt>
                <c:pt idx="1124" formatCode="General">
                  <c:v>0.36549620746320599</c:v>
                </c:pt>
                <c:pt idx="1125" formatCode="General">
                  <c:v>0.36552412732969702</c:v>
                </c:pt>
                <c:pt idx="1126" formatCode="General">
                  <c:v>0.36555202986668101</c:v>
                </c:pt>
                <c:pt idx="1127" formatCode="General">
                  <c:v>0.36557991509297999</c:v>
                </c:pt>
                <c:pt idx="1128" formatCode="General">
                  <c:v>0.36560778302743302</c:v>
                </c:pt>
                <c:pt idx="1129" formatCode="General">
                  <c:v>0.36563563368889801</c:v>
                </c:pt>
                <c:pt idx="1130" formatCode="General">
                  <c:v>0.36566346709624697</c:v>
                </c:pt>
                <c:pt idx="1131" formatCode="General">
                  <c:v>0.36569128326836797</c:v>
                </c:pt>
                <c:pt idx="1132" formatCode="General">
                  <c:v>0.36571908222416699</c:v>
                </c:pt>
                <c:pt idx="1133" formatCode="General">
                  <c:v>0.36574686398256601</c:v>
                </c:pt>
                <c:pt idx="1134" formatCode="General">
                  <c:v>0.36577462856249998</c:v>
                </c:pt>
                <c:pt idx="1135" formatCode="General">
                  <c:v>0.36580461427824701</c:v>
                </c:pt>
                <c:pt idx="1136" formatCode="General">
                  <c:v>0.365837884927604</c:v>
                </c:pt>
                <c:pt idx="1137" formatCode="General">
                  <c:v>0.36587113928956799</c:v>
                </c:pt>
                <c:pt idx="1138" formatCode="General">
                  <c:v>0.36590437737800402</c:v>
                </c:pt>
                <c:pt idx="1139" formatCode="General">
                  <c:v>0.36593759920680202</c:v>
                </c:pt>
                <c:pt idx="1140" formatCode="General">
                  <c:v>0.36597080478987298</c:v>
                </c:pt>
                <c:pt idx="1141" formatCode="General">
                  <c:v>0.36600399414115398</c:v>
                </c:pt>
                <c:pt idx="1142" formatCode="General">
                  <c:v>0.36604106692718902</c:v>
                </c:pt>
                <c:pt idx="1143" formatCode="General">
                  <c:v>0.36607887781120402</c:v>
                </c:pt>
                <c:pt idx="1144" formatCode="General">
                  <c:v>0.36611667528668601</c:v>
                </c:pt>
                <c:pt idx="1145" formatCode="General">
                  <c:v>0.36615445936188701</c:v>
                </c:pt>
                <c:pt idx="1146" formatCode="General">
                  <c:v>0.36619223004507601</c:v>
                </c:pt>
                <c:pt idx="1147" formatCode="General">
                  <c:v>0.36622998734454298</c:v>
                </c:pt>
                <c:pt idx="1148" formatCode="General">
                  <c:v>0.36626773126859802</c:v>
                </c:pt>
                <c:pt idx="1149" formatCode="General">
                  <c:v>0.366305461825569</c:v>
                </c:pt>
                <c:pt idx="1150" formatCode="General">
                  <c:v>0.36634317902380398</c:v>
                </c:pt>
                <c:pt idx="1151" formatCode="General">
                  <c:v>0.36638088287166998</c:v>
                </c:pt>
                <c:pt idx="1152" formatCode="General">
                  <c:v>0.36641857337755201</c:v>
                </c:pt>
                <c:pt idx="1153" formatCode="General">
                  <c:v>0.36645766863224399</c:v>
                </c:pt>
                <c:pt idx="1154" formatCode="General">
                  <c:v>0.36650171577985902</c:v>
                </c:pt>
                <c:pt idx="1155" formatCode="General">
                  <c:v>0.36654553612539997</c:v>
                </c:pt>
                <c:pt idx="1156" formatCode="General">
                  <c:v>0.36658908689620101</c:v>
                </c:pt>
                <c:pt idx="1157" formatCode="General">
                  <c:v>0.36663262827184601</c:v>
                </c:pt>
                <c:pt idx="1158" formatCode="General">
                  <c:v>0.36667616025760602</c:v>
                </c:pt>
                <c:pt idx="1159" formatCode="General">
                  <c:v>0.36671968285876499</c:v>
                </c:pt>
                <c:pt idx="1160" formatCode="General">
                  <c:v>0.36676319608061297</c:v>
                </c:pt>
                <c:pt idx="1161" formatCode="General">
                  <c:v>0.36680669992845</c:v>
                </c:pt>
                <c:pt idx="1162" formatCode="General">
                  <c:v>0.36685019440758299</c:v>
                </c:pt>
                <c:pt idx="1163" formatCode="General">
                  <c:v>0.36689367952333102</c:v>
                </c:pt>
                <c:pt idx="1164" formatCode="General">
                  <c:v>0.366937155281019</c:v>
                </c:pt>
                <c:pt idx="1165" formatCode="General">
                  <c:v>0.366980178054926</c:v>
                </c:pt>
                <c:pt idx="1166" formatCode="General">
                  <c:v>0.36701924080159098</c:v>
                </c:pt>
                <c:pt idx="1167" formatCode="General">
                  <c:v>0.36705828991513101</c:v>
                </c:pt>
                <c:pt idx="1168" formatCode="General">
                  <c:v>0.367097082935057</c:v>
                </c:pt>
                <c:pt idx="1169" formatCode="General">
                  <c:v>0.367134180531688</c:v>
                </c:pt>
                <c:pt idx="1170" formatCode="General">
                  <c:v>0.36716492648146898</c:v>
                </c:pt>
                <c:pt idx="1171" formatCode="General">
                  <c:v>0.36719494963761401</c:v>
                </c:pt>
                <c:pt idx="1172" formatCode="General">
                  <c:v>0.36722495574014102</c:v>
                </c:pt>
                <c:pt idx="1173" formatCode="General">
                  <c:v>0.36725494479645898</c:v>
                </c:pt>
                <c:pt idx="1174" formatCode="General">
                  <c:v>0.36728491681401498</c:v>
                </c:pt>
                <c:pt idx="1175" formatCode="General">
                  <c:v>0.36731487180029498</c:v>
                </c:pt>
                <c:pt idx="1176" formatCode="General">
                  <c:v>0.36734407146777998</c:v>
                </c:pt>
                <c:pt idx="1177" formatCode="General">
                  <c:v>0.3673725016014</c:v>
                </c:pt>
                <c:pt idx="1178" formatCode="General">
                  <c:v>0.36740091585677498</c:v>
                </c:pt>
                <c:pt idx="1179" formatCode="General">
                  <c:v>0.36742931424198999</c:v>
                </c:pt>
                <c:pt idx="1180" formatCode="General">
                  <c:v>0.36745769676515799</c:v>
                </c:pt>
                <c:pt idx="1181" formatCode="General">
                  <c:v>0.36748606343442403</c:v>
                </c:pt>
                <c:pt idx="1182" formatCode="General">
                  <c:v>0.36751441425796499</c:v>
                </c:pt>
                <c:pt idx="1183" formatCode="General">
                  <c:v>0.367542749243988</c:v>
                </c:pt>
                <c:pt idx="1184" formatCode="General">
                  <c:v>0.36756802969089603</c:v>
                </c:pt>
                <c:pt idx="1185" formatCode="General">
                  <c:v>0.36759062536567499</c:v>
                </c:pt>
                <c:pt idx="1186" formatCode="General">
                  <c:v>0.36761320906457001</c:v>
                </c:pt>
                <c:pt idx="1187" formatCode="General">
                  <c:v>0.36763578079703402</c:v>
                </c:pt>
                <c:pt idx="1188" formatCode="General">
                  <c:v>0.36765834057253299</c:v>
                </c:pt>
                <c:pt idx="1189" formatCode="General">
                  <c:v>0.36768088840054097</c:v>
                </c:pt>
                <c:pt idx="1190" formatCode="General">
                  <c:v>0.36770342429054498</c:v>
                </c:pt>
                <c:pt idx="1191" formatCode="General">
                  <c:v>0.36772594825204102</c:v>
                </c:pt>
                <c:pt idx="1192" formatCode="General">
                  <c:v>0.36774846029453701</c:v>
                </c:pt>
                <c:pt idx="1193" formatCode="General">
                  <c:v>0.36777096042754998</c:v>
                </c:pt>
                <c:pt idx="1194" formatCode="General">
                  <c:v>0.36779344866060998</c:v>
                </c:pt>
                <c:pt idx="1195" formatCode="General">
                  <c:v>0.367815925003253</c:v>
                </c:pt>
                <c:pt idx="1196" formatCode="General">
                  <c:v>0.367838389465031</c:v>
                </c:pt>
                <c:pt idx="1197" formatCode="General">
                  <c:v>0.36786084205550101</c:v>
                </c:pt>
                <c:pt idx="1198" formatCode="General">
                  <c:v>0.36788328278423399</c:v>
                </c:pt>
                <c:pt idx="1199" formatCode="General">
                  <c:v>0.36790571166080799</c:v>
                </c:pt>
                <c:pt idx="1200" formatCode="General">
                  <c:v>0.36792812869481301</c:v>
                </c:pt>
                <c:pt idx="1201" formatCode="General">
                  <c:v>0.36795356335788698</c:v>
                </c:pt>
                <c:pt idx="1202" formatCode="General">
                  <c:v>0.367980006496472</c:v>
                </c:pt>
                <c:pt idx="1203" formatCode="General">
                  <c:v>0.36800643418150097</c:v>
                </c:pt>
                <c:pt idx="1204" formatCode="General">
                  <c:v>0.36803284640734701</c:v>
                </c:pt>
                <c:pt idx="1205" formatCode="General">
                  <c:v>0.36805924316841598</c:v>
                </c:pt>
                <c:pt idx="1206" formatCode="General">
                  <c:v>0.368085624459145</c:v>
                </c:pt>
                <c:pt idx="1207" formatCode="General">
                  <c:v>0.36811199027400499</c:v>
                </c:pt>
                <c:pt idx="1208" formatCode="General">
                  <c:v>0.36814130830958403</c:v>
                </c:pt>
                <c:pt idx="1209" formatCode="General">
                  <c:v>0.36817083552015101</c:v>
                </c:pt>
                <c:pt idx="1210" formatCode="General">
                  <c:v>0.36820034605395302</c:v>
                </c:pt>
                <c:pt idx="1211" formatCode="General">
                  <c:v>0.36822983990450803</c:v>
                </c:pt>
                <c:pt idx="1212" formatCode="General">
                  <c:v>0.36825931706536702</c:v>
                </c:pt>
                <c:pt idx="1213" formatCode="General">
                  <c:v>0.36828877753011902</c:v>
                </c:pt>
                <c:pt idx="1214" formatCode="General">
                  <c:v>0.36831477096126097</c:v>
                </c:pt>
                <c:pt idx="1215" formatCode="General">
                  <c:v>0.36834023273719502</c:v>
                </c:pt>
                <c:pt idx="1216" formatCode="General">
                  <c:v>0.36836568488160099</c:v>
                </c:pt>
                <c:pt idx="1217" formatCode="General">
                  <c:v>0.36839219606958101</c:v>
                </c:pt>
                <c:pt idx="1218" formatCode="General">
                  <c:v>0.36842083692780903</c:v>
                </c:pt>
                <c:pt idx="1219" formatCode="General">
                  <c:v>0.36845012364016499</c:v>
                </c:pt>
                <c:pt idx="1220" formatCode="General">
                  <c:v>0.36847990400833103</c:v>
                </c:pt>
                <c:pt idx="1221" formatCode="General">
                  <c:v>0.36850962778822899</c:v>
                </c:pt>
                <c:pt idx="1222" formatCode="General">
                  <c:v>0.36853818037632102</c:v>
                </c:pt>
                <c:pt idx="1223" formatCode="General">
                  <c:v>0.368566724128638</c:v>
                </c:pt>
                <c:pt idx="1224" formatCode="General">
                  <c:v>0.36859525904374002</c:v>
                </c:pt>
                <c:pt idx="1225" formatCode="General">
                  <c:v>0.368623785120199</c:v>
                </c:pt>
                <c:pt idx="1226" formatCode="General">
                  <c:v>0.36865230235660001</c:v>
                </c:pt>
                <c:pt idx="1227" formatCode="General">
                  <c:v>0.36868081075153603</c:v>
                </c:pt>
                <c:pt idx="1228" formatCode="General">
                  <c:v>0.36870948613266102</c:v>
                </c:pt>
                <c:pt idx="1229" formatCode="General">
                  <c:v>0.36873498964485302</c:v>
                </c:pt>
                <c:pt idx="1230" formatCode="General">
                  <c:v>0.36876038468410799</c:v>
                </c:pt>
                <c:pt idx="1231" formatCode="General">
                  <c:v>0.36878577019870101</c:v>
                </c:pt>
                <c:pt idx="1232" formatCode="General">
                  <c:v>0.36881114618827898</c:v>
                </c:pt>
                <c:pt idx="1233" formatCode="General">
                  <c:v>0.368836512652505</c:v>
                </c:pt>
                <c:pt idx="1234" formatCode="General">
                  <c:v>0.36886186959105399</c:v>
                </c:pt>
                <c:pt idx="1235" formatCode="General">
                  <c:v>0.36888721700361399</c:v>
                </c:pt>
                <c:pt idx="1236" formatCode="General">
                  <c:v>0.368912554889887</c:v>
                </c:pt>
                <c:pt idx="1237" formatCode="General">
                  <c:v>0.36893788324958599</c:v>
                </c:pt>
                <c:pt idx="1238" formatCode="General">
                  <c:v>0.36896320208243999</c:v>
                </c:pt>
                <c:pt idx="1239" formatCode="General">
                  <c:v>0.36898795359072001</c:v>
                </c:pt>
                <c:pt idx="1240" formatCode="General">
                  <c:v>0.36901171976309199</c:v>
                </c:pt>
                <c:pt idx="1241" formatCode="General">
                  <c:v>0.36903926310018498</c:v>
                </c:pt>
                <c:pt idx="1242" formatCode="General">
                  <c:v>0.36906746993752299</c:v>
                </c:pt>
                <c:pt idx="1243" formatCode="General">
                  <c:v>0.36909566387374598</c:v>
                </c:pt>
                <c:pt idx="1244" formatCode="General">
                  <c:v>0.36912384490704098</c:v>
                </c:pt>
                <c:pt idx="1245" formatCode="General">
                  <c:v>0.36915201303562001</c:v>
                </c:pt>
                <c:pt idx="1246" formatCode="General">
                  <c:v>0.36918016825772099</c:v>
                </c:pt>
                <c:pt idx="1247" formatCode="General">
                  <c:v>0.36920831057160403</c:v>
                </c:pt>
                <c:pt idx="1248" formatCode="General">
                  <c:v>0.369236439975551</c:v>
                </c:pt>
                <c:pt idx="1249" formatCode="General">
                  <c:v>0.36926455646787198</c:v>
                </c:pt>
                <c:pt idx="1250" formatCode="General">
                  <c:v>0.36929266004689898</c:v>
                </c:pt>
                <c:pt idx="1251" formatCode="General">
                  <c:v>0.36932075071098602</c:v>
                </c:pt>
                <c:pt idx="1252" formatCode="General">
                  <c:v>0.36934882845851402</c:v>
                </c:pt>
                <c:pt idx="1253" formatCode="General">
                  <c:v>0.36937689328788698</c:v>
                </c:pt>
                <c:pt idx="1254" formatCode="General">
                  <c:v>0.36940494519753297</c:v>
                </c:pt>
                <c:pt idx="1255" formatCode="General">
                  <c:v>0.36942707515883699</c:v>
                </c:pt>
                <c:pt idx="1256" formatCode="General">
                  <c:v>0.36944894824685098</c:v>
                </c:pt>
                <c:pt idx="1257" formatCode="General">
                  <c:v>0.36947151564186098</c:v>
                </c:pt>
                <c:pt idx="1258" formatCode="General">
                  <c:v>0.36949412039131102</c:v>
                </c:pt>
                <c:pt idx="1259" formatCode="General">
                  <c:v>0.36951671720125001</c:v>
                </c:pt>
                <c:pt idx="1260" formatCode="General">
                  <c:v>0.36953930608541102</c:v>
                </c:pt>
                <c:pt idx="1261" formatCode="General">
                  <c:v>0.36956188705750398</c:v>
                </c:pt>
                <c:pt idx="1262" formatCode="General">
                  <c:v>0.36958446013121898</c:v>
                </c:pt>
                <c:pt idx="1263" formatCode="General">
                  <c:v>0.36960702532022199</c:v>
                </c:pt>
                <c:pt idx="1264" formatCode="General">
                  <c:v>0.36962962704956198</c:v>
                </c:pt>
                <c:pt idx="1265" formatCode="General">
                  <c:v>0.36965257594845802</c:v>
                </c:pt>
                <c:pt idx="1266" formatCode="General">
                  <c:v>0.36967551652840502</c:v>
                </c:pt>
                <c:pt idx="1267" formatCode="General">
                  <c:v>0.369698448803781</c:v>
                </c:pt>
                <c:pt idx="1268" formatCode="General">
                  <c:v>0.36972472634956</c:v>
                </c:pt>
                <c:pt idx="1269" formatCode="General">
                  <c:v>0.36975801485319099</c:v>
                </c:pt>
                <c:pt idx="1270" formatCode="General">
                  <c:v>0.36979129163928098</c:v>
                </c:pt>
                <c:pt idx="1271" formatCode="General">
                  <c:v>0.36982490596400802</c:v>
                </c:pt>
                <c:pt idx="1272" formatCode="General">
                  <c:v>0.36985935025072297</c:v>
                </c:pt>
                <c:pt idx="1273" formatCode="General">
                  <c:v>0.36989378075849899</c:v>
                </c:pt>
                <c:pt idx="1274" formatCode="General">
                  <c:v>0.36992819749317501</c:v>
                </c:pt>
                <c:pt idx="1275" formatCode="General">
                  <c:v>0.36996260046061502</c:v>
                </c:pt>
                <c:pt idx="1276" formatCode="General">
                  <c:v>0.36999698966670302</c:v>
                </c:pt>
                <c:pt idx="1277" formatCode="General">
                  <c:v>0.37003136511735302</c:v>
                </c:pt>
                <c:pt idx="1278" formatCode="General">
                  <c:v>0.37006572681849798</c:v>
                </c:pt>
                <c:pt idx="1279" formatCode="General">
                  <c:v>0.37010007477609602</c:v>
                </c:pt>
                <c:pt idx="1280" formatCode="General">
                  <c:v>0.37013440899612998</c:v>
                </c:pt>
                <c:pt idx="1281" formatCode="General">
                  <c:v>0.370168729484607</c:v>
                </c:pt>
                <c:pt idx="1282" formatCode="General">
                  <c:v>0.37020476861755303</c:v>
                </c:pt>
                <c:pt idx="1283" formatCode="General">
                  <c:v>0.37024458067267602</c:v>
                </c:pt>
                <c:pt idx="1284" formatCode="General">
                  <c:v>0.37028511368380701</c:v>
                </c:pt>
                <c:pt idx="1285" formatCode="General">
                  <c:v>0.37032563814439801</c:v>
                </c:pt>
                <c:pt idx="1286" formatCode="General">
                  <c:v>0.37036615405568901</c:v>
                </c:pt>
                <c:pt idx="1287" formatCode="General">
                  <c:v>0.37040666141893602</c:v>
                </c:pt>
                <c:pt idx="1288" formatCode="General">
                  <c:v>0.37044578233768399</c:v>
                </c:pt>
                <c:pt idx="1289" formatCode="General">
                  <c:v>0.37048407306210701</c:v>
                </c:pt>
                <c:pt idx="1290" formatCode="General">
                  <c:v>0.37052235603599798</c:v>
                </c:pt>
                <c:pt idx="1291" formatCode="General">
                  <c:v>0.370563849983781</c:v>
                </c:pt>
                <c:pt idx="1292" formatCode="General">
                  <c:v>0.37060591198424098</c:v>
                </c:pt>
                <c:pt idx="1293" formatCode="General">
                  <c:v>0.37064796735010802</c:v>
                </c:pt>
                <c:pt idx="1294" formatCode="General">
                  <c:v>0.370690016081691</c:v>
                </c:pt>
                <c:pt idx="1295" formatCode="General">
                  <c:v>0.37073205817930399</c:v>
                </c:pt>
                <c:pt idx="1296" formatCode="General">
                  <c:v>0.37077409364326702</c:v>
                </c:pt>
                <c:pt idx="1297" formatCode="General">
                  <c:v>0.37081612247390899</c:v>
                </c:pt>
                <c:pt idx="1298" formatCode="General">
                  <c:v>0.37085814467156097</c:v>
                </c:pt>
                <c:pt idx="1299" formatCode="General">
                  <c:v>0.37090016023656502</c:v>
                </c:pt>
                <c:pt idx="1300" formatCode="General">
                  <c:v>0.37094216916926498</c:v>
                </c:pt>
                <c:pt idx="1301" formatCode="General">
                  <c:v>0.370984171470015</c:v>
                </c:pt>
                <c:pt idx="1302" formatCode="General">
                  <c:v>0.37102616713917203</c:v>
                </c:pt>
                <c:pt idx="1303" formatCode="General">
                  <c:v>0.37106815617710198</c:v>
                </c:pt>
                <c:pt idx="1304" formatCode="General">
                  <c:v>0.37111013858417502</c:v>
                </c:pt>
                <c:pt idx="1305" formatCode="General">
                  <c:v>0.37115211436077</c:v>
                </c:pt>
                <c:pt idx="1306" formatCode="General">
                  <c:v>0.37119408350727001</c:v>
                </c:pt>
                <c:pt idx="1307" formatCode="General">
                  <c:v>0.37123604602406501</c:v>
                </c:pt>
                <c:pt idx="1308" formatCode="General">
                  <c:v>0.37127800191155202</c:v>
                </c:pt>
                <c:pt idx="1309" formatCode="General">
                  <c:v>0.371319951170132</c:v>
                </c:pt>
                <c:pt idx="1310" formatCode="General">
                  <c:v>0.37136187540541399</c:v>
                </c:pt>
                <c:pt idx="1311" formatCode="General">
                  <c:v>0.37140758901866799</c:v>
                </c:pt>
                <c:pt idx="1312" formatCode="General">
                  <c:v>0.37145372790013798</c:v>
                </c:pt>
                <c:pt idx="1313" formatCode="General">
                  <c:v>0.37149986559863502</c:v>
                </c:pt>
                <c:pt idx="1314" formatCode="General">
                  <c:v>0.37154600211278499</c:v>
                </c:pt>
                <c:pt idx="1315" formatCode="General">
                  <c:v>0.371592137441209</c:v>
                </c:pt>
                <c:pt idx="1316" formatCode="General">
                  <c:v>0.371638637426013</c:v>
                </c:pt>
                <c:pt idx="1317" formatCode="General">
                  <c:v>0.37169065258631401</c:v>
                </c:pt>
                <c:pt idx="1318" formatCode="General">
                  <c:v>0.37174301991514302</c:v>
                </c:pt>
                <c:pt idx="1319" formatCode="General">
                  <c:v>0.37179547544903402</c:v>
                </c:pt>
                <c:pt idx="1320" formatCode="General">
                  <c:v>0.371848132211551</c:v>
                </c:pt>
                <c:pt idx="1321" formatCode="General">
                  <c:v>0.37190078259862402</c:v>
                </c:pt>
                <c:pt idx="1322" formatCode="General">
                  <c:v>0.37195342660053599</c:v>
                </c:pt>
                <c:pt idx="1323" formatCode="General">
                  <c:v>0.37200661004153601</c:v>
                </c:pt>
                <c:pt idx="1324" formatCode="General">
                  <c:v>0.37206124134033902</c:v>
                </c:pt>
                <c:pt idx="1325" formatCode="General">
                  <c:v>0.37211586418352399</c:v>
                </c:pt>
                <c:pt idx="1326" formatCode="General">
                  <c:v>0.372170478552805</c:v>
                </c:pt>
                <c:pt idx="1327" formatCode="General">
                  <c:v>0.37222508442985502</c:v>
                </c:pt>
                <c:pt idx="1328" formatCode="General">
                  <c:v>0.372279681796303</c:v>
                </c:pt>
                <c:pt idx="1329" formatCode="General">
                  <c:v>0.37233252513780901</c:v>
                </c:pt>
                <c:pt idx="1330" formatCode="General">
                  <c:v>0.37238334523926903</c:v>
                </c:pt>
                <c:pt idx="1331" formatCode="General">
                  <c:v>0.372434151882506</c:v>
                </c:pt>
                <c:pt idx="1332" formatCode="General">
                  <c:v>0.37248494504059498</c:v>
                </c:pt>
                <c:pt idx="1333" formatCode="General">
                  <c:v>0.37253572468656199</c:v>
                </c:pt>
                <c:pt idx="1334" formatCode="General">
                  <c:v>0.37258649079339101</c:v>
                </c:pt>
                <c:pt idx="1335" formatCode="General">
                  <c:v>0.37263564162066298</c:v>
                </c:pt>
                <c:pt idx="1336" formatCode="General">
                  <c:v>0.37268393900281399</c:v>
                </c:pt>
                <c:pt idx="1337" formatCode="General">
                  <c:v>0.37273222030835301</c:v>
                </c:pt>
                <c:pt idx="1338" formatCode="General">
                  <c:v>0.37278045825946499</c:v>
                </c:pt>
                <c:pt idx="1339" formatCode="General">
                  <c:v>0.37282848248804601</c:v>
                </c:pt>
                <c:pt idx="1340" formatCode="General">
                  <c:v>0.372876490483459</c:v>
                </c:pt>
                <c:pt idx="1341" formatCode="General">
                  <c:v>0.37292448221591201</c:v>
                </c:pt>
                <c:pt idx="1342" formatCode="General">
                  <c:v>0.37297267097370101</c:v>
                </c:pt>
                <c:pt idx="1343" formatCode="General">
                  <c:v>0.37302126978830402</c:v>
                </c:pt>
                <c:pt idx="1344" formatCode="General">
                  <c:v>0.373069851864191</c:v>
                </c:pt>
                <c:pt idx="1345" formatCode="General">
                  <c:v>0.37311841717016803</c:v>
                </c:pt>
                <c:pt idx="1346" formatCode="General">
                  <c:v>0.37316696567500601</c:v>
                </c:pt>
                <c:pt idx="1347" formatCode="General">
                  <c:v>0.37321549734743698</c:v>
                </c:pt>
                <c:pt idx="1348" formatCode="General">
                  <c:v>0.37326401215616001</c:v>
                </c:pt>
                <c:pt idx="1349" formatCode="General">
                  <c:v>0.37331251006983601</c:v>
                </c:pt>
                <c:pt idx="1350" formatCode="General">
                  <c:v>0.37336099105709297</c:v>
                </c:pt>
                <c:pt idx="1351" formatCode="General">
                  <c:v>0.37340945508652101</c:v>
                </c:pt>
                <c:pt idx="1352" formatCode="General">
                  <c:v>0.37345790212667501</c:v>
                </c:pt>
                <c:pt idx="1353" formatCode="General">
                  <c:v>0.37350633214607698</c:v>
                </c:pt>
                <c:pt idx="1354" formatCode="General">
                  <c:v>0.37355474511321102</c:v>
                </c:pt>
                <c:pt idx="1355" formatCode="General">
                  <c:v>0.37360314099652903</c:v>
                </c:pt>
                <c:pt idx="1356" formatCode="General">
                  <c:v>0.37365151976444599</c:v>
                </c:pt>
                <c:pt idx="1357" formatCode="General">
                  <c:v>0.37369988138534399</c:v>
                </c:pt>
                <c:pt idx="1358" formatCode="General">
                  <c:v>0.373748225827569</c:v>
                </c:pt>
                <c:pt idx="1359" formatCode="General">
                  <c:v>0.37379655305943499</c:v>
                </c:pt>
                <c:pt idx="1360" formatCode="General">
                  <c:v>0.37384486304921999</c:v>
                </c:pt>
                <c:pt idx="1361" formatCode="General">
                  <c:v>0.37389315576516902</c:v>
                </c:pt>
                <c:pt idx="1362" formatCode="General">
                  <c:v>0.37393884471465599</c:v>
                </c:pt>
                <c:pt idx="1363" formatCode="General">
                  <c:v>0.373982283868589</c:v>
                </c:pt>
                <c:pt idx="1364" formatCode="General">
                  <c:v>0.37402456683153401</c:v>
                </c:pt>
                <c:pt idx="1365" formatCode="General">
                  <c:v>0.37406683621424602</c:v>
                </c:pt>
                <c:pt idx="1366" formatCode="General">
                  <c:v>0.37410828268585999</c:v>
                </c:pt>
                <c:pt idx="1367" formatCode="General">
                  <c:v>0.37414916735049097</c:v>
                </c:pt>
                <c:pt idx="1368" formatCode="General">
                  <c:v>0.37419003899567699</c:v>
                </c:pt>
                <c:pt idx="1369" formatCode="General">
                  <c:v>0.37423089759865003</c:v>
                </c:pt>
                <c:pt idx="1370" formatCode="General">
                  <c:v>0.37427174313661798</c:v>
                </c:pt>
                <c:pt idx="1371" formatCode="General">
                  <c:v>0.37431257558675701</c:v>
                </c:pt>
                <c:pt idx="1372" formatCode="General">
                  <c:v>0.37435096570364701</c:v>
                </c:pt>
                <c:pt idx="1373" formatCode="General">
                  <c:v>0.37438318526086101</c:v>
                </c:pt>
                <c:pt idx="1374" formatCode="General">
                  <c:v>0.37441539539574997</c:v>
                </c:pt>
                <c:pt idx="1375" formatCode="General">
                  <c:v>0.374447596099305</c:v>
                </c:pt>
                <c:pt idx="1376" formatCode="General">
                  <c:v>0.37449063372830799</c:v>
                </c:pt>
                <c:pt idx="1377" formatCode="General">
                  <c:v>0.37453364817917401</c:v>
                </c:pt>
                <c:pt idx="1378" formatCode="General">
                  <c:v>0.374575695172573</c:v>
                </c:pt>
                <c:pt idx="1379" formatCode="General">
                  <c:v>0.374614414354148</c:v>
                </c:pt>
                <c:pt idx="1380" formatCode="General">
                  <c:v>0.37465311075815999</c:v>
                </c:pt>
                <c:pt idx="1381" formatCode="General">
                  <c:v>0.374691784383899</c:v>
                </c:pt>
                <c:pt idx="1382" formatCode="General">
                  <c:v>0.37473043523072902</c:v>
                </c:pt>
                <c:pt idx="1383" formatCode="General">
                  <c:v>0.37476906329809201</c:v>
                </c:pt>
                <c:pt idx="1384" formatCode="General">
                  <c:v>0.37480766858551101</c:v>
                </c:pt>
                <c:pt idx="1385" formatCode="General">
                  <c:v>0.37484625109258102</c:v>
                </c:pt>
                <c:pt idx="1386" formatCode="General">
                  <c:v>0.37488481081898001</c:v>
                </c:pt>
                <c:pt idx="1387" formatCode="General">
                  <c:v>0.37492334776445901</c:v>
                </c:pt>
                <c:pt idx="1388" formatCode="General">
                  <c:v>0.374961861928851</c:v>
                </c:pt>
                <c:pt idx="1389" formatCode="General">
                  <c:v>0.375000353312062</c:v>
                </c:pt>
                <c:pt idx="1390" formatCode="General">
                  <c:v>0.37503661861442</c:v>
                </c:pt>
                <c:pt idx="1391" formatCode="General">
                  <c:v>0.37507139461543199</c:v>
                </c:pt>
                <c:pt idx="1392" formatCode="General">
                  <c:v>0.37510422685850903</c:v>
                </c:pt>
                <c:pt idx="1393" formatCode="General">
                  <c:v>0.375139216215853</c:v>
                </c:pt>
                <c:pt idx="1394" formatCode="General">
                  <c:v>0.37517418215613302</c:v>
                </c:pt>
                <c:pt idx="1395" formatCode="General">
                  <c:v>0.37520912468249701</c:v>
                </c:pt>
                <c:pt idx="1396" formatCode="General">
                  <c:v>0.375244043798176</c:v>
                </c:pt>
                <c:pt idx="1397" formatCode="General">
                  <c:v>0.375278939506481</c:v>
                </c:pt>
                <c:pt idx="1398" formatCode="General">
                  <c:v>0.37531381181080398</c:v>
                </c:pt>
                <c:pt idx="1399" formatCode="General">
                  <c:v>0.37534866071461798</c:v>
                </c:pt>
                <c:pt idx="1400" formatCode="General">
                  <c:v>0.37538348622147799</c:v>
                </c:pt>
                <c:pt idx="1401" formatCode="General">
                  <c:v>0.37541828833502</c:v>
                </c:pt>
                <c:pt idx="1402" formatCode="General">
                  <c:v>0.37545306705895998</c:v>
                </c:pt>
                <c:pt idx="1403" formatCode="General">
                  <c:v>0.37548782239709699</c:v>
                </c:pt>
                <c:pt idx="1404" formatCode="General">
                  <c:v>0.375522554353309</c:v>
                </c:pt>
                <c:pt idx="1405" formatCode="General">
                  <c:v>0.375557262931555</c:v>
                </c:pt>
                <c:pt idx="1406" formatCode="General">
                  <c:v>0.37559194813587599</c:v>
                </c:pt>
                <c:pt idx="1407" formatCode="General">
                  <c:v>0.37562660997039199</c:v>
                </c:pt>
                <c:pt idx="1408" formatCode="General">
                  <c:v>0.37566124843930498</c:v>
                </c:pt>
                <c:pt idx="1409" formatCode="General">
                  <c:v>0.37569586354689599</c:v>
                </c:pt>
                <c:pt idx="1410" formatCode="General">
                  <c:v>0.37573078283935701</c:v>
                </c:pt>
                <c:pt idx="1411" formatCode="General">
                  <c:v>0.37576717877969401</c:v>
                </c:pt>
                <c:pt idx="1412" formatCode="General">
                  <c:v>0.37580511178937298</c:v>
                </c:pt>
                <c:pt idx="1413" formatCode="General">
                  <c:v>0.37584301498280398</c:v>
                </c:pt>
                <c:pt idx="1414" formatCode="General">
                  <c:v>0.37588088834324301</c:v>
                </c:pt>
                <c:pt idx="1415" formatCode="General">
                  <c:v>0.37591873185406499</c:v>
                </c:pt>
                <c:pt idx="1416" formatCode="General">
                  <c:v>0.37595543506385498</c:v>
                </c:pt>
                <c:pt idx="1417" formatCode="General">
                  <c:v>0.37598944132473999</c:v>
                </c:pt>
                <c:pt idx="1418" formatCode="General">
                  <c:v>0.376023408728137</c:v>
                </c:pt>
                <c:pt idx="1419" formatCode="General">
                  <c:v>0.37605733725387103</c:v>
                </c:pt>
                <c:pt idx="1420" formatCode="General">
                  <c:v>0.37609122688198199</c:v>
                </c:pt>
                <c:pt idx="1421" formatCode="General">
                  <c:v>0.37612507759271802</c:v>
                </c:pt>
                <c:pt idx="1422" formatCode="General">
                  <c:v>0.37615888936654601</c:v>
                </c:pt>
                <c:pt idx="1423" formatCode="General">
                  <c:v>0.37619266218414299</c:v>
                </c:pt>
                <c:pt idx="1424" formatCode="General">
                  <c:v>0.37622639602640101</c:v>
                </c:pt>
                <c:pt idx="1425" formatCode="General">
                  <c:v>0.37626009087442902</c:v>
                </c:pt>
                <c:pt idx="1426" formatCode="General">
                  <c:v>0.37628955001674103</c:v>
                </c:pt>
                <c:pt idx="1427" formatCode="General">
                  <c:v>0.37631470191206801</c:v>
                </c:pt>
                <c:pt idx="1428" formatCode="General">
                  <c:v>0.37633699492793399</c:v>
                </c:pt>
                <c:pt idx="1429" formatCode="General">
                  <c:v>0.37635920983235799</c:v>
                </c:pt>
                <c:pt idx="1430" formatCode="General">
                  <c:v>0.37638140516420998</c:v>
                </c:pt>
                <c:pt idx="1431" formatCode="General">
                  <c:v>0.37640358092602</c:v>
                </c:pt>
                <c:pt idx="1432" formatCode="General">
                  <c:v>0.37642573712037503</c:v>
                </c:pt>
                <c:pt idx="1433" formatCode="General">
                  <c:v>0.37644787374991601</c:v>
                </c:pt>
                <c:pt idx="1434" formatCode="General">
                  <c:v>0.376469990817345</c:v>
                </c:pt>
                <c:pt idx="1435" formatCode="General">
                  <c:v>0.37649208832541797</c:v>
                </c:pt>
                <c:pt idx="1436" formatCode="General">
                  <c:v>0.37651436188131499</c:v>
                </c:pt>
                <c:pt idx="1437" formatCode="General">
                  <c:v>0.37653780595325798</c:v>
                </c:pt>
                <c:pt idx="1438" formatCode="General">
                  <c:v>0.376561234800179</c:v>
                </c:pt>
                <c:pt idx="1439" formatCode="General">
                  <c:v>0.376584648417565</c:v>
                </c:pt>
                <c:pt idx="1440" formatCode="General">
                  <c:v>0.37660805021872501</c:v>
                </c:pt>
                <c:pt idx="1441" formatCode="General">
                  <c:v>0.37663144303579998</c:v>
                </c:pt>
                <c:pt idx="1442" formatCode="General">
                  <c:v>0.376653596250764</c:v>
                </c:pt>
                <c:pt idx="1443" formatCode="General">
                  <c:v>0.37667328596411898</c:v>
                </c:pt>
                <c:pt idx="1444" formatCode="General">
                  <c:v>0.37669296114168699</c:v>
                </c:pt>
                <c:pt idx="1445" formatCode="General">
                  <c:v>0.37671262178201698</c:v>
                </c:pt>
                <c:pt idx="1446" formatCode="General">
                  <c:v>0.37672736709139598</c:v>
                </c:pt>
                <c:pt idx="1447" formatCode="General">
                  <c:v>0.37674085742931102</c:v>
                </c:pt>
                <c:pt idx="1448" formatCode="General">
                  <c:v>0.37675433353750198</c:v>
                </c:pt>
                <c:pt idx="1449" formatCode="General">
                  <c:v>0.376767795420269</c:v>
                </c:pt>
                <c:pt idx="1450" formatCode="General">
                  <c:v>0.376781243081941</c:v>
                </c:pt>
                <c:pt idx="1451" formatCode="General">
                  <c:v>0.37679467652687498</c:v>
                </c:pt>
                <c:pt idx="1452" formatCode="General">
                  <c:v>0.37680809575945701</c:v>
                </c:pt>
                <c:pt idx="1453" formatCode="General">
                  <c:v>0.37682150078410198</c:v>
                </c:pt>
                <c:pt idx="1454" formatCode="General">
                  <c:v>0.37683489160525202</c:v>
                </c:pt>
                <c:pt idx="1455" formatCode="General">
                  <c:v>0.37684826822737799</c:v>
                </c:pt>
                <c:pt idx="1456" formatCode="General">
                  <c:v>0.37686163065498002</c:v>
                </c:pt>
                <c:pt idx="1457" formatCode="General">
                  <c:v>0.37687497889258498</c:v>
                </c:pt>
                <c:pt idx="1458" formatCode="General">
                  <c:v>0.37688831294475</c:v>
                </c:pt>
                <c:pt idx="1459" formatCode="General">
                  <c:v>0.37690163281605599</c:v>
                </c:pt>
                <c:pt idx="1460" formatCode="General">
                  <c:v>0.37691493851111801</c:v>
                </c:pt>
                <c:pt idx="1461" formatCode="General">
                  <c:v>0.37692823003457399</c:v>
                </c:pt>
                <c:pt idx="1462" formatCode="General">
                  <c:v>0.376941507391094</c:v>
                </c:pt>
                <c:pt idx="1463" formatCode="General">
                  <c:v>0.37695230971361399</c:v>
                </c:pt>
                <c:pt idx="1464" formatCode="General">
                  <c:v>0.37696246709921</c:v>
                </c:pt>
                <c:pt idx="1465" formatCode="General">
                  <c:v>0.37697261666626403</c:v>
                </c:pt>
                <c:pt idx="1466" formatCode="General">
                  <c:v>0.376983345867415</c:v>
                </c:pt>
                <c:pt idx="1467" formatCode="General">
                  <c:v>0.37699446661924402</c:v>
                </c:pt>
                <c:pt idx="1468" formatCode="General">
                  <c:v>0.37700558093518299</c:v>
                </c:pt>
                <c:pt idx="1469" formatCode="General">
                  <c:v>0.37701668882138101</c:v>
                </c:pt>
                <c:pt idx="1470" formatCode="General">
                  <c:v>0.37702779028398797</c:v>
                </c:pt>
                <c:pt idx="1471" formatCode="General">
                  <c:v>0.37703888532914898</c:v>
                </c:pt>
                <c:pt idx="1472" formatCode="General">
                  <c:v>0.37704997396301099</c:v>
                </c:pt>
                <c:pt idx="1473" formatCode="General">
                  <c:v>0.377063456417503</c:v>
                </c:pt>
                <c:pt idx="1474" formatCode="General">
                  <c:v>0.377077619445086</c:v>
                </c:pt>
                <c:pt idx="1475" formatCode="General">
                  <c:v>0.37709177742052002</c:v>
                </c:pt>
                <c:pt idx="1476" formatCode="General">
                  <c:v>0.37710593034804801</c:v>
                </c:pt>
                <c:pt idx="1477" formatCode="General">
                  <c:v>0.37712007823191002</c:v>
                </c:pt>
                <c:pt idx="1478" formatCode="General">
                  <c:v>0.37713422107634798</c:v>
                </c:pt>
                <c:pt idx="1479" formatCode="General">
                  <c:v>0.377148358885599</c:v>
                </c:pt>
                <c:pt idx="1480" formatCode="General">
                  <c:v>0.377159522238044</c:v>
                </c:pt>
                <c:pt idx="1481" formatCode="General">
                  <c:v>0.37717055422915802</c:v>
                </c:pt>
                <c:pt idx="1482" formatCode="General">
                  <c:v>0.37718157986652201</c:v>
                </c:pt>
                <c:pt idx="1483" formatCode="General">
                  <c:v>0.37718992062021101</c:v>
                </c:pt>
                <c:pt idx="1484" formatCode="General">
                  <c:v>0.37719805248105598</c:v>
                </c:pt>
                <c:pt idx="1485" formatCode="General">
                  <c:v>0.37720617930268302</c:v>
                </c:pt>
                <c:pt idx="1486" formatCode="General">
                  <c:v>0.37721480795913598</c:v>
                </c:pt>
                <c:pt idx="1487" formatCode="General">
                  <c:v>0.37722421172838699</c:v>
                </c:pt>
                <c:pt idx="1488" formatCode="General">
                  <c:v>0.37723361096695601</c:v>
                </c:pt>
                <c:pt idx="1489" formatCode="General">
                  <c:v>0.3772428966652</c:v>
                </c:pt>
                <c:pt idx="1490" formatCode="General">
                  <c:v>0.377252109927115</c:v>
                </c:pt>
                <c:pt idx="1491" formatCode="General">
                  <c:v>0.37726131866564799</c:v>
                </c:pt>
                <c:pt idx="1492" formatCode="General">
                  <c:v>0.37727052288454099</c:v>
                </c:pt>
                <c:pt idx="1493" formatCode="General">
                  <c:v>0.37727972258753201</c:v>
                </c:pt>
                <c:pt idx="1494" formatCode="General">
                  <c:v>0.37728891777835799</c:v>
                </c:pt>
                <c:pt idx="1495" formatCode="General">
                  <c:v>0.37729810846075501</c:v>
                </c:pt>
                <c:pt idx="1496" formatCode="General">
                  <c:v>0.37730729463846002</c:v>
                </c:pt>
                <c:pt idx="1497" formatCode="General">
                  <c:v>0.37731647631520498</c:v>
                </c:pt>
                <c:pt idx="1498" formatCode="General">
                  <c:v>0.377327302979658</c:v>
                </c:pt>
                <c:pt idx="1499" formatCode="General">
                  <c:v>0.37733961462752402</c:v>
                </c:pt>
                <c:pt idx="1500" formatCode="General">
                  <c:v>0.37735191994549799</c:v>
                </c:pt>
                <c:pt idx="1501" formatCode="General">
                  <c:v>0.37736473646225599</c:v>
                </c:pt>
                <c:pt idx="1502" formatCode="General">
                  <c:v>0.37737916461852999</c:v>
                </c:pt>
                <c:pt idx="1503" formatCode="General">
                  <c:v>0.37739358757873098</c:v>
                </c:pt>
                <c:pt idx="1504" formatCode="General">
                  <c:v>0.377408005345652</c:v>
                </c:pt>
                <c:pt idx="1505" formatCode="General">
                  <c:v>0.37742241792208803</c:v>
                </c:pt>
                <c:pt idx="1506" formatCode="General">
                  <c:v>0.377436825310835</c:v>
                </c:pt>
                <c:pt idx="1507" formatCode="General">
                  <c:v>0.37745122751469201</c:v>
                </c:pt>
                <c:pt idx="1508" formatCode="General">
                  <c:v>0.37746562453645999</c:v>
                </c:pt>
                <c:pt idx="1509" formatCode="General">
                  <c:v>0.37748001637894202</c:v>
                </c:pt>
                <c:pt idx="1510" formatCode="General">
                  <c:v>0.37749440304494303</c:v>
                </c:pt>
                <c:pt idx="1511" formatCode="General">
                  <c:v>0.37750878453726799</c:v>
                </c:pt>
                <c:pt idx="1512" formatCode="General">
                  <c:v>0.377523160858727</c:v>
                </c:pt>
                <c:pt idx="1513" formatCode="General">
                  <c:v>0.37753753201213103</c:v>
                </c:pt>
                <c:pt idx="1514" formatCode="General">
                  <c:v>0.37755189800028999</c:v>
                </c:pt>
                <c:pt idx="1515" formatCode="General">
                  <c:v>0.37756625882602002</c:v>
                </c:pt>
                <c:pt idx="1516" formatCode="General">
                  <c:v>0.37757950467368101</c:v>
                </c:pt>
                <c:pt idx="1517" formatCode="General">
                  <c:v>0.37759199421091699</c:v>
                </c:pt>
                <c:pt idx="1518" formatCode="General">
                  <c:v>0.37760448017929499</c:v>
                </c:pt>
                <c:pt idx="1519" formatCode="General">
                  <c:v>0.37761760033500702</c:v>
                </c:pt>
                <c:pt idx="1520" formatCode="General">
                  <c:v>0.37763211497792398</c:v>
                </c:pt>
                <c:pt idx="1521" formatCode="General">
                  <c:v>0.37764662469566102</c:v>
                </c:pt>
                <c:pt idx="1522" formatCode="General">
                  <c:v>0.377661129487528</c:v>
                </c:pt>
                <c:pt idx="1523" formatCode="General">
                  <c:v>0.37767562935283699</c:v>
                </c:pt>
                <c:pt idx="1524" formatCode="General">
                  <c:v>0.37769012429090698</c:v>
                </c:pt>
                <c:pt idx="1525" formatCode="General">
                  <c:v>0.37770461430105601</c:v>
                </c:pt>
                <c:pt idx="1526" formatCode="General">
                  <c:v>0.37771909938261</c:v>
                </c:pt>
                <c:pt idx="1527" formatCode="General">
                  <c:v>0.37773413193001698</c:v>
                </c:pt>
                <c:pt idx="1528" formatCode="General">
                  <c:v>0.37775126883517801</c:v>
                </c:pt>
                <c:pt idx="1529" formatCode="General">
                  <c:v>0.37776840456648703</c:v>
                </c:pt>
                <c:pt idx="1530" formatCode="General">
                  <c:v>0.37778553324112102</c:v>
                </c:pt>
                <c:pt idx="1531" formatCode="General">
                  <c:v>0.377802654858089</c:v>
                </c:pt>
                <c:pt idx="1532" formatCode="General">
                  <c:v>0.37781976941640999</c:v>
                </c:pt>
                <c:pt idx="1533" formatCode="General">
                  <c:v>0.37783687691510898</c:v>
                </c:pt>
                <c:pt idx="1534" formatCode="General">
                  <c:v>0.37785397735321802</c:v>
                </c:pt>
                <c:pt idx="1535" formatCode="General">
                  <c:v>0.37787107072977699</c:v>
                </c:pt>
                <c:pt idx="1536" formatCode="General">
                  <c:v>0.377888157043831</c:v>
                </c:pt>
                <c:pt idx="1537" formatCode="General">
                  <c:v>0.37790851785424501</c:v>
                </c:pt>
                <c:pt idx="1538" formatCode="General">
                  <c:v>0.37793413803164899</c:v>
                </c:pt>
                <c:pt idx="1539" formatCode="General">
                  <c:v>0.37795974920749398</c:v>
                </c:pt>
                <c:pt idx="1540" formatCode="General">
                  <c:v>0.37798717123442499</c:v>
                </c:pt>
                <c:pt idx="1541" formatCode="General">
                  <c:v>0.378014885787123</c:v>
                </c:pt>
                <c:pt idx="1542" formatCode="General">
                  <c:v>0.37804259325002199</c:v>
                </c:pt>
                <c:pt idx="1543" formatCode="General">
                  <c:v>0.378070205642139</c:v>
                </c:pt>
                <c:pt idx="1544" formatCode="General">
                  <c:v>0.37809779260964499</c:v>
                </c:pt>
                <c:pt idx="1545" formatCode="General">
                  <c:v>0.378125372372004</c:v>
                </c:pt>
                <c:pt idx="1546" formatCode="General">
                  <c:v>0.37815294491803803</c:v>
                </c:pt>
                <c:pt idx="1547" formatCode="General">
                  <c:v>0.37818051023655003</c:v>
                </c:pt>
                <c:pt idx="1548" formatCode="General">
                  <c:v>0.37820806831633302</c:v>
                </c:pt>
                <c:pt idx="1549" formatCode="General">
                  <c:v>0.378235619146159</c:v>
                </c:pt>
                <c:pt idx="1550" formatCode="General">
                  <c:v>0.37826316271478899</c:v>
                </c:pt>
                <c:pt idx="1551" formatCode="General">
                  <c:v>0.37829069901096501</c:v>
                </c:pt>
                <c:pt idx="1552" formatCode="General">
                  <c:v>0.37831822802341802</c:v>
                </c:pt>
                <c:pt idx="1553" formatCode="General">
                  <c:v>0.378345749740858</c:v>
                </c:pt>
                <c:pt idx="1554" formatCode="General">
                  <c:v>0.37838226866715702</c:v>
                </c:pt>
                <c:pt idx="1555" formatCode="General">
                  <c:v>0.37841905666921599</c:v>
                </c:pt>
                <c:pt idx="1556" formatCode="General">
                  <c:v>0.37845583225236901</c:v>
                </c:pt>
                <c:pt idx="1557" formatCode="General">
                  <c:v>0.37849710425385602</c:v>
                </c:pt>
                <c:pt idx="1558" formatCode="General">
                  <c:v>0.37853864834186701</c:v>
                </c:pt>
                <c:pt idx="1559" formatCode="General">
                  <c:v>0.37858017337887501</c:v>
                </c:pt>
                <c:pt idx="1560" formatCode="General">
                  <c:v>0.378621679319322</c:v>
                </c:pt>
                <c:pt idx="1561" formatCode="General">
                  <c:v>0.37866316611755702</c:v>
                </c:pt>
                <c:pt idx="1562" formatCode="General">
                  <c:v>0.37870463372784202</c:v>
                </c:pt>
                <c:pt idx="1563" formatCode="General">
                  <c:v>0.37874608210434602</c:v>
                </c:pt>
                <c:pt idx="1564" formatCode="General">
                  <c:v>0.37878751120114701</c:v>
                </c:pt>
                <c:pt idx="1565" formatCode="General">
                  <c:v>0.37882892097223497</c:v>
                </c:pt>
                <c:pt idx="1566" formatCode="General">
                  <c:v>0.37887030181197101</c:v>
                </c:pt>
                <c:pt idx="1567" formatCode="General">
                  <c:v>0.37891156755136701</c:v>
                </c:pt>
                <c:pt idx="1568" formatCode="General">
                  <c:v>0.37895281366671102</c:v>
                </c:pt>
                <c:pt idx="1569" formatCode="General">
                  <c:v>0.37899404011118498</c:v>
                </c:pt>
                <c:pt idx="1570" formatCode="General">
                  <c:v>0.37903524683787898</c:v>
                </c:pt>
                <c:pt idx="1571" formatCode="General">
                  <c:v>0.379076433799794</c:v>
                </c:pt>
                <c:pt idx="1572" formatCode="General">
                  <c:v>0.37911729752942502</c:v>
                </c:pt>
                <c:pt idx="1573" formatCode="General">
                  <c:v>0.379157371584878</c:v>
                </c:pt>
                <c:pt idx="1574" formatCode="General">
                  <c:v>0.37919742507142101</c:v>
                </c:pt>
                <c:pt idx="1575" formatCode="General">
                  <c:v>0.37923745794713398</c:v>
                </c:pt>
                <c:pt idx="1576" formatCode="General">
                  <c:v>0.37927747017004898</c:v>
                </c:pt>
                <c:pt idx="1577" formatCode="General">
                  <c:v>0.37931746169814501</c:v>
                </c:pt>
                <c:pt idx="1578" formatCode="General">
                  <c:v>0.37935700438621001</c:v>
                </c:pt>
                <c:pt idx="1579" formatCode="General">
                  <c:v>0.37939651721140599</c:v>
                </c:pt>
                <c:pt idx="1580" formatCode="General">
                  <c:v>0.37943600895563701</c:v>
                </c:pt>
                <c:pt idx="1581" formatCode="General">
                  <c:v>0.37947547957651201</c:v>
                </c:pt>
                <c:pt idx="1582" formatCode="General">
                  <c:v>0.37951397515989699</c:v>
                </c:pt>
                <c:pt idx="1583" formatCode="General">
                  <c:v>0.37955120693344302</c:v>
                </c:pt>
                <c:pt idx="1584" formatCode="General">
                  <c:v>0.379588416967022</c:v>
                </c:pt>
                <c:pt idx="1585" formatCode="General">
                  <c:v>0.37962560521671102</c:v>
                </c:pt>
                <c:pt idx="1586" formatCode="General">
                  <c:v>0.37966277163854101</c:v>
                </c:pt>
                <c:pt idx="1587" formatCode="General">
                  <c:v>0.37969991618849602</c:v>
                </c:pt>
                <c:pt idx="1588" formatCode="General">
                  <c:v>0.37973703882251603</c:v>
                </c:pt>
                <c:pt idx="1589" formatCode="General">
                  <c:v>0.37977413949649402</c:v>
                </c:pt>
                <c:pt idx="1590" formatCode="General">
                  <c:v>0.37981121816628099</c:v>
                </c:pt>
                <c:pt idx="1591" formatCode="General">
                  <c:v>0.37984827478768202</c:v>
                </c:pt>
                <c:pt idx="1592" formatCode="General">
                  <c:v>0.37988530931645698</c:v>
                </c:pt>
                <c:pt idx="1593" formatCode="General">
                  <c:v>0.37991719479726799</c:v>
                </c:pt>
                <c:pt idx="1594" formatCode="General">
                  <c:v>0.37994358695452701</c:v>
                </c:pt>
                <c:pt idx="1595" formatCode="General">
                  <c:v>0.379969953702401</c:v>
                </c:pt>
                <c:pt idx="1596" formatCode="General">
                  <c:v>0.37999629502649901</c:v>
                </c:pt>
                <c:pt idx="1597" formatCode="General">
                  <c:v>0.38002261091251699</c:v>
                </c:pt>
                <c:pt idx="1598" formatCode="General">
                  <c:v>0.38004890134624097</c:v>
                </c:pt>
                <c:pt idx="1599" formatCode="General">
                  <c:v>0.38007516631354299</c:v>
                </c:pt>
                <c:pt idx="1600" formatCode="General">
                  <c:v>0.38010055798506798</c:v>
                </c:pt>
                <c:pt idx="1601" formatCode="General">
                  <c:v>0.38012509160484997</c:v>
                </c:pt>
                <c:pt idx="1602" formatCode="General">
                  <c:v>0.38014959746059301</c:v>
                </c:pt>
                <c:pt idx="1603" formatCode="General">
                  <c:v>0.38017407553983901</c:v>
                </c:pt>
                <c:pt idx="1604" formatCode="General">
                  <c:v>0.380198525830239</c:v>
                </c:pt>
                <c:pt idx="1605" formatCode="General">
                  <c:v>0.38021996236738398</c:v>
                </c:pt>
                <c:pt idx="1606" formatCode="General">
                  <c:v>0.38024014257640698</c:v>
                </c:pt>
                <c:pt idx="1607" formatCode="General">
                  <c:v>0.38026030495170599</c:v>
                </c:pt>
                <c:pt idx="1608" formatCode="General">
                  <c:v>0.38028044948871298</c:v>
                </c:pt>
                <c:pt idx="1609" formatCode="General">
                  <c:v>0.38030057618291102</c:v>
                </c:pt>
                <c:pt idx="1610" formatCode="General">
                  <c:v>0.38032068502983002</c:v>
                </c:pt>
                <c:pt idx="1611" formatCode="General">
                  <c:v>0.38034077602504601</c:v>
                </c:pt>
                <c:pt idx="1612" formatCode="General">
                  <c:v>0.380360849164183</c:v>
                </c:pt>
                <c:pt idx="1613" formatCode="General">
                  <c:v>0.38037903866251899</c:v>
                </c:pt>
                <c:pt idx="1614" formatCode="General">
                  <c:v>0.38039695810010898</c:v>
                </c:pt>
                <c:pt idx="1615" formatCode="General">
                  <c:v>0.38041486515701101</c:v>
                </c:pt>
                <c:pt idx="1616" formatCode="General">
                  <c:v>0.38043275983196101</c:v>
                </c:pt>
                <c:pt idx="1617" formatCode="General">
                  <c:v>0.38045064212371499</c:v>
                </c:pt>
                <c:pt idx="1618" formatCode="General">
                  <c:v>0.38046851203105603</c:v>
                </c:pt>
                <c:pt idx="1619" formatCode="General">
                  <c:v>0.38048636955278797</c:v>
                </c:pt>
                <c:pt idx="1620" formatCode="General">
                  <c:v>0.38050421468773898</c:v>
                </c:pt>
                <c:pt idx="1621" formatCode="General">
                  <c:v>0.38052204743476098</c:v>
                </c:pt>
                <c:pt idx="1622" formatCode="General">
                  <c:v>0.38053986779272803</c:v>
                </c:pt>
                <c:pt idx="1623" formatCode="General">
                  <c:v>0.38055693688057401</c:v>
                </c:pt>
                <c:pt idx="1624" formatCode="General">
                  <c:v>0.380573781229742</c:v>
                </c:pt>
                <c:pt idx="1625" formatCode="General">
                  <c:v>0.380590166867178</c:v>
                </c:pt>
                <c:pt idx="1626" formatCode="General">
                  <c:v>0.38060522142175801</c:v>
                </c:pt>
                <c:pt idx="1627" formatCode="General">
                  <c:v>0.380620261688284</c:v>
                </c:pt>
                <c:pt idx="1628" formatCode="General">
                  <c:v>0.38063528767337002</c:v>
                </c:pt>
                <c:pt idx="1629" formatCode="General">
                  <c:v>0.38065029938365602</c:v>
                </c:pt>
                <c:pt idx="1630" formatCode="General">
                  <c:v>0.38066529682580802</c:v>
                </c:pt>
                <c:pt idx="1631" formatCode="General">
                  <c:v>0.38068028000652099</c:v>
                </c:pt>
                <c:pt idx="1632" formatCode="General">
                  <c:v>0.38069524893251599</c:v>
                </c:pt>
                <c:pt idx="1633" formatCode="General">
                  <c:v>0.38071020361053998</c:v>
                </c:pt>
                <c:pt idx="1634" formatCode="General">
                  <c:v>0.38072514404737001</c:v>
                </c:pt>
                <c:pt idx="1635" formatCode="General">
                  <c:v>0.380740629899461</c:v>
                </c:pt>
                <c:pt idx="1636" formatCode="General">
                  <c:v>0.380756926244049</c:v>
                </c:pt>
                <c:pt idx="1637" formatCode="General">
                  <c:v>0.38077320728056402</c:v>
                </c:pt>
                <c:pt idx="1638" formatCode="General">
                  <c:v>0.38078948182708</c:v>
                </c:pt>
                <c:pt idx="1639" formatCode="General">
                  <c:v>0.38080580499841599</c:v>
                </c:pt>
                <c:pt idx="1640" formatCode="General">
                  <c:v>0.38082211294671697</c:v>
                </c:pt>
                <c:pt idx="1641" formatCode="General">
                  <c:v>0.380838405678664</c:v>
                </c:pt>
                <c:pt idx="1642" formatCode="General">
                  <c:v>0.38085468320096599</c:v>
                </c:pt>
                <c:pt idx="1643" formatCode="General">
                  <c:v>0.38087094552036399</c:v>
                </c:pt>
                <c:pt idx="1644" formatCode="General">
                  <c:v>0.38088719264363302</c:v>
                </c:pt>
                <c:pt idx="1645" formatCode="General">
                  <c:v>0.38090342457757598</c:v>
                </c:pt>
                <c:pt idx="1646" formatCode="General">
                  <c:v>0.380919641329028</c:v>
                </c:pt>
                <c:pt idx="1647" formatCode="General">
                  <c:v>0.38093584290485699</c:v>
                </c:pt>
                <c:pt idx="1648" formatCode="General">
                  <c:v>0.38095202931195898</c:v>
                </c:pt>
                <c:pt idx="1649" formatCode="General">
                  <c:v>0.38096820055726499</c:v>
                </c:pt>
                <c:pt idx="1650" formatCode="General">
                  <c:v>0.380988073421266</c:v>
                </c:pt>
                <c:pt idx="1651" formatCode="General">
                  <c:v>0.38101502748969501</c:v>
                </c:pt>
                <c:pt idx="1652" formatCode="General">
                  <c:v>0.38104164303848798</c:v>
                </c:pt>
                <c:pt idx="1653" formatCode="General">
                  <c:v>0.38106717019216801</c:v>
                </c:pt>
                <c:pt idx="1654" formatCode="General">
                  <c:v>0.38109268319058398</c:v>
                </c:pt>
                <c:pt idx="1655" formatCode="General">
                  <c:v>0.38111818203525699</c:v>
                </c:pt>
                <c:pt idx="1656" formatCode="General">
                  <c:v>0.38114366672774103</c:v>
                </c:pt>
                <c:pt idx="1657" formatCode="General">
                  <c:v>0.38116913726961699</c:v>
                </c:pt>
                <c:pt idx="1658" formatCode="General">
                  <c:v>0.38119459366250003</c:v>
                </c:pt>
                <c:pt idx="1659" formatCode="General">
                  <c:v>0.381220035908032</c:v>
                </c:pt>
                <c:pt idx="1660" formatCode="General">
                  <c:v>0.38124422955942999</c:v>
                </c:pt>
                <c:pt idx="1661" formatCode="General">
                  <c:v>0.381270045627433</c:v>
                </c:pt>
                <c:pt idx="1662" formatCode="General">
                  <c:v>0.38129774059870702</c:v>
                </c:pt>
                <c:pt idx="1663" formatCode="General">
                  <c:v>0.38132542405801501</c:v>
                </c:pt>
                <c:pt idx="1664" formatCode="General">
                  <c:v>0.38135309600456802</c:v>
                </c:pt>
                <c:pt idx="1665" formatCode="General">
                  <c:v>0.381380756437595</c:v>
                </c:pt>
                <c:pt idx="1666" formatCode="General">
                  <c:v>0.38140840535635001</c:v>
                </c:pt>
                <c:pt idx="1667" formatCode="General">
                  <c:v>0.38143604276010301</c:v>
                </c:pt>
                <c:pt idx="1668" formatCode="General">
                  <c:v>0.38146366864814601</c:v>
                </c:pt>
                <c:pt idx="1669" formatCode="General">
                  <c:v>0.38149128301979102</c:v>
                </c:pt>
                <c:pt idx="1670" formatCode="General">
                  <c:v>0.38151888587437</c:v>
                </c:pt>
                <c:pt idx="1671" formatCode="General">
                  <c:v>0.38154647721123502</c:v>
                </c:pt>
                <c:pt idx="1672" formatCode="General">
                  <c:v>0.381574057029759</c:v>
                </c:pt>
                <c:pt idx="1673" formatCode="General">
                  <c:v>0.381601625329335</c:v>
                </c:pt>
                <c:pt idx="1674" formatCode="General">
                  <c:v>0.38162582936282502</c:v>
                </c:pt>
                <c:pt idx="1675" formatCode="General">
                  <c:v>0.38164686835598499</c:v>
                </c:pt>
                <c:pt idx="1676" formatCode="General">
                  <c:v>0.38166789847910598</c:v>
                </c:pt>
                <c:pt idx="1677" formatCode="General">
                  <c:v>0.38168891973506303</c:v>
                </c:pt>
                <c:pt idx="1678" formatCode="General">
                  <c:v>0.38171130948073501</c:v>
                </c:pt>
                <c:pt idx="1679" formatCode="General">
                  <c:v>0.38173521665291399</c:v>
                </c:pt>
                <c:pt idx="1680" formatCode="General">
                  <c:v>0.38175911822997399</c:v>
                </c:pt>
                <c:pt idx="1681" formatCode="General">
                  <c:v>0.381783014213945</c:v>
                </c:pt>
                <c:pt idx="1682" formatCode="General">
                  <c:v>0.38180690460686201</c:v>
                </c:pt>
                <c:pt idx="1683" formatCode="General">
                  <c:v>0.38183078941076598</c:v>
                </c:pt>
                <c:pt idx="1684" formatCode="General">
                  <c:v>0.38185466862769701</c:v>
                </c:pt>
                <c:pt idx="1685" formatCode="General">
                  <c:v>0.38187854225970402</c:v>
                </c:pt>
                <c:pt idx="1686" formatCode="General">
                  <c:v>0.381902563917011</c:v>
                </c:pt>
                <c:pt idx="1687" formatCode="General">
                  <c:v>0.38192659725344902</c:v>
                </c:pt>
                <c:pt idx="1688" formatCode="General">
                  <c:v>0.38195062501147098</c:v>
                </c:pt>
                <c:pt idx="1689" formatCode="General">
                  <c:v>0.38197464719283702</c:v>
                </c:pt>
                <c:pt idx="1690" formatCode="General">
                  <c:v>0.38199866379931302</c:v>
                </c:pt>
                <c:pt idx="1691" formatCode="General">
                  <c:v>0.38202306496702298</c:v>
                </c:pt>
                <c:pt idx="1692" formatCode="General">
                  <c:v>0.38204820718927901</c:v>
                </c:pt>
                <c:pt idx="1693" formatCode="General">
                  <c:v>0.38207333040177399</c:v>
                </c:pt>
                <c:pt idx="1694" formatCode="General">
                  <c:v>0.38209825733819602</c:v>
                </c:pt>
                <c:pt idx="1695" formatCode="General">
                  <c:v>0.382123179955005</c:v>
                </c:pt>
                <c:pt idx="1696" formatCode="General">
                  <c:v>0.38214809825360402</c:v>
                </c:pt>
                <c:pt idx="1697" formatCode="General">
                  <c:v>0.38217301223539901</c:v>
                </c:pt>
                <c:pt idx="1698" formatCode="General">
                  <c:v>0.38219792190179902</c:v>
                </c:pt>
                <c:pt idx="1699" formatCode="General">
                  <c:v>0.38222282725421303</c:v>
                </c:pt>
                <c:pt idx="1700" formatCode="General">
                  <c:v>0.38224772829405401</c:v>
                </c:pt>
                <c:pt idx="1701" formatCode="General">
                  <c:v>0.38227262502273801</c:v>
                </c:pt>
                <c:pt idx="1702" formatCode="General">
                  <c:v>0.38229751744168</c:v>
                </c:pt>
                <c:pt idx="1703" formatCode="General">
                  <c:v>0.38232240555230101</c:v>
                </c:pt>
                <c:pt idx="1704" formatCode="General">
                  <c:v>0.38234862094434902</c:v>
                </c:pt>
                <c:pt idx="1705" formatCode="General">
                  <c:v>0.38237487389831598</c:v>
                </c:pt>
                <c:pt idx="1706" formatCode="General">
                  <c:v>0.38239850537440001</c:v>
                </c:pt>
                <c:pt idx="1707" formatCode="General">
                  <c:v>0.382418860889218</c:v>
                </c:pt>
                <c:pt idx="1708" formatCode="General">
                  <c:v>0.38243809334694001</c:v>
                </c:pt>
                <c:pt idx="1709" formatCode="General">
                  <c:v>0.38245678778472297</c:v>
                </c:pt>
                <c:pt idx="1710" formatCode="General">
                  <c:v>0.38247547868434101</c:v>
                </c:pt>
                <c:pt idx="1711" formatCode="General">
                  <c:v>0.382494166047673</c:v>
                </c:pt>
                <c:pt idx="1712" formatCode="General">
                  <c:v>0.3825128498766</c:v>
                </c:pt>
                <c:pt idx="1713" formatCode="General">
                  <c:v>0.38253153017300201</c:v>
                </c:pt>
                <c:pt idx="1714" formatCode="General">
                  <c:v>0.38255020693876102</c:v>
                </c:pt>
                <c:pt idx="1715" formatCode="General">
                  <c:v>0.38256888017575902</c:v>
                </c:pt>
                <c:pt idx="1716" formatCode="General">
                  <c:v>0.38258754988587801</c:v>
                </c:pt>
                <c:pt idx="1717" formatCode="General">
                  <c:v>0.38260446352847899</c:v>
                </c:pt>
                <c:pt idx="1718" formatCode="General">
                  <c:v>0.38261701604838</c:v>
                </c:pt>
                <c:pt idx="1719" formatCode="General">
                  <c:v>0.38262893552900501</c:v>
                </c:pt>
                <c:pt idx="1720" formatCode="General">
                  <c:v>0.38264084957482902</c:v>
                </c:pt>
                <c:pt idx="1721" formatCode="General">
                  <c:v>0.382652758190691</c:v>
                </c:pt>
                <c:pt idx="1722" formatCode="General">
                  <c:v>0.38266466138143002</c:v>
                </c:pt>
                <c:pt idx="1723" formatCode="General">
                  <c:v>0.38267655915188098</c:v>
                </c:pt>
                <c:pt idx="1724" formatCode="General">
                  <c:v>0.38268845150688102</c:v>
                </c:pt>
                <c:pt idx="1725" formatCode="General">
                  <c:v>0.382700338451262</c:v>
                </c:pt>
                <c:pt idx="1726" formatCode="General">
                  <c:v>0.38271221998985899</c:v>
                </c:pt>
                <c:pt idx="1727" formatCode="General">
                  <c:v>0.38272409612750102</c:v>
                </c:pt>
                <c:pt idx="1728" formatCode="General">
                  <c:v>0.38273596686902001</c:v>
                </c:pt>
                <c:pt idx="1729" formatCode="General">
                  <c:v>0.38274783221924302</c:v>
                </c:pt>
                <c:pt idx="1730" formatCode="General">
                  <c:v>0.38275969218299799</c:v>
                </c:pt>
                <c:pt idx="1731" formatCode="General">
                  <c:v>0.38277154676511199</c:v>
                </c:pt>
                <c:pt idx="1732" formatCode="General">
                  <c:v>0.382783395970407</c:v>
                </c:pt>
                <c:pt idx="1733" formatCode="General">
                  <c:v>0.382795239803708</c:v>
                </c:pt>
                <c:pt idx="1734" formatCode="General">
                  <c:v>0.38280667017412601</c:v>
                </c:pt>
                <c:pt idx="1735" formatCode="General">
                  <c:v>0.38281597888334401</c:v>
                </c:pt>
                <c:pt idx="1736" formatCode="General">
                  <c:v>0.38282558804991101</c:v>
                </c:pt>
                <c:pt idx="1737" formatCode="General">
                  <c:v>0.38283704220285503</c:v>
                </c:pt>
                <c:pt idx="1738" formatCode="General">
                  <c:v>0.38284735451767199</c:v>
                </c:pt>
                <c:pt idx="1739" formatCode="General">
                  <c:v>0.38285698436877602</c:v>
                </c:pt>
                <c:pt idx="1740" formatCode="General">
                  <c:v>0.38286661057784699</c:v>
                </c:pt>
                <c:pt idx="1741" formatCode="General">
                  <c:v>0.38287623314789598</c:v>
                </c:pt>
                <c:pt idx="1742" formatCode="General">
                  <c:v>0.38288585208193499</c:v>
                </c:pt>
                <c:pt idx="1743" formatCode="General">
                  <c:v>0.38289546738297098</c:v>
                </c:pt>
                <c:pt idx="1744" formatCode="General">
                  <c:v>0.382905079054015</c:v>
                </c:pt>
                <c:pt idx="1745" formatCode="General">
                  <c:v>0.38291456979518601</c:v>
                </c:pt>
                <c:pt idx="1746" formatCode="General">
                  <c:v>0.38292185129349698</c:v>
                </c:pt>
                <c:pt idx="1747" formatCode="General">
                  <c:v>0.38292912855319999</c:v>
                </c:pt>
                <c:pt idx="1748" formatCode="General">
                  <c:v>0.38293640157782399</c:v>
                </c:pt>
                <c:pt idx="1749" formatCode="General">
                  <c:v>0.38294367037089799</c:v>
                </c:pt>
                <c:pt idx="1750" formatCode="General">
                  <c:v>0.38295300848208702</c:v>
                </c:pt>
                <c:pt idx="1751" formatCode="General">
                  <c:v>0.38296300547991102</c:v>
                </c:pt>
                <c:pt idx="1752" formatCode="General">
                  <c:v>0.38297299777139898</c:v>
                </c:pt>
                <c:pt idx="1753" formatCode="General">
                  <c:v>0.38298298535647102</c:v>
                </c:pt>
                <c:pt idx="1754" formatCode="General">
                  <c:v>0.38299296823505502</c:v>
                </c:pt>
                <c:pt idx="1755" formatCode="General">
                  <c:v>0.38300294640708099</c:v>
                </c:pt>
                <c:pt idx="1756" formatCode="General">
                  <c:v>0.38301291987248098</c:v>
                </c:pt>
                <c:pt idx="1757" formatCode="General">
                  <c:v>0.38302288863119199</c:v>
                </c:pt>
                <c:pt idx="1758" formatCode="General">
                  <c:v>0.38303285268315401</c:v>
                </c:pt>
                <c:pt idx="1759" formatCode="General">
                  <c:v>0.38304281202830898</c:v>
                </c:pt>
                <c:pt idx="1760" formatCode="General">
                  <c:v>0.38305276666660398</c:v>
                </c:pt>
                <c:pt idx="1761" formatCode="General">
                  <c:v>0.38306106760972702</c:v>
                </c:pt>
                <c:pt idx="1762" formatCode="General">
                  <c:v>0.38306917488981901</c:v>
                </c:pt>
                <c:pt idx="1763" formatCode="General">
                  <c:v>0.38307727359557198</c:v>
                </c:pt>
                <c:pt idx="1764" formatCode="General">
                  <c:v>0.383085363731831</c:v>
                </c:pt>
                <c:pt idx="1765" formatCode="General">
                  <c:v>0.38309110951436198</c:v>
                </c:pt>
                <c:pt idx="1766" formatCode="General">
                  <c:v>0.38309646206829701</c:v>
                </c:pt>
                <c:pt idx="1767" formatCode="General">
                  <c:v>0.38310179491214402</c:v>
                </c:pt>
                <c:pt idx="1768" formatCode="General">
                  <c:v>0.38310711711395201</c:v>
                </c:pt>
                <c:pt idx="1769" formatCode="General">
                  <c:v>0.383112430842735</c:v>
                </c:pt>
                <c:pt idx="1770" formatCode="General">
                  <c:v>0.38311773610545002</c:v>
                </c:pt>
                <c:pt idx="1771" formatCode="General">
                  <c:v>0.38312417401656401</c:v>
                </c:pt>
                <c:pt idx="1772" formatCode="General">
                  <c:v>0.38313335717963998</c:v>
                </c:pt>
                <c:pt idx="1773" formatCode="General">
                  <c:v>0.383142530824437</c:v>
                </c:pt>
                <c:pt idx="1774" formatCode="General">
                  <c:v>0.38315169495719997</c:v>
                </c:pt>
                <c:pt idx="1775" formatCode="General">
                  <c:v>0.38316758282833002</c:v>
                </c:pt>
                <c:pt idx="1776" formatCode="General">
                  <c:v>0.38318560903064097</c:v>
                </c:pt>
                <c:pt idx="1777" formatCode="General">
                  <c:v>0.38320361798999603</c:v>
                </c:pt>
                <c:pt idx="1778" formatCode="General">
                  <c:v>0.383221609709055</c:v>
                </c:pt>
                <c:pt idx="1779" formatCode="General">
                  <c:v>0.38323958419052101</c:v>
                </c:pt>
                <c:pt idx="1780" formatCode="General">
                  <c:v>0.38325754143714402</c:v>
                </c:pt>
                <c:pt idx="1781" formatCode="General">
                  <c:v>0.38327548145171397</c:v>
                </c:pt>
                <c:pt idx="1782" formatCode="General">
                  <c:v>0.38329340423706798</c:v>
                </c:pt>
                <c:pt idx="1783" formatCode="General">
                  <c:v>0.38331130979608602</c:v>
                </c:pt>
                <c:pt idx="1784" formatCode="General">
                  <c:v>0.38332919813169197</c:v>
                </c:pt>
                <c:pt idx="1785" formatCode="General">
                  <c:v>0.38334706924685302</c:v>
                </c:pt>
                <c:pt idx="1786" formatCode="General">
                  <c:v>0.38336492314458098</c:v>
                </c:pt>
                <c:pt idx="1787" formatCode="General">
                  <c:v>0.38338275982793102</c:v>
                </c:pt>
                <c:pt idx="1788" formatCode="General">
                  <c:v>0.38340057930000199</c:v>
                </c:pt>
                <c:pt idx="1789" formatCode="General">
                  <c:v>0.38341838156393798</c:v>
                </c:pt>
                <c:pt idx="1790" formatCode="General">
                  <c:v>0.38343592523622799</c:v>
                </c:pt>
                <c:pt idx="1791" formatCode="General">
                  <c:v>0.383453010410507</c:v>
                </c:pt>
                <c:pt idx="1792" formatCode="General">
                  <c:v>0.38347006476650303</c:v>
                </c:pt>
                <c:pt idx="1793" formatCode="General">
                  <c:v>0.38348707452728698</c:v>
                </c:pt>
                <c:pt idx="1794" formatCode="General">
                  <c:v>0.38350501468450698</c:v>
                </c:pt>
                <c:pt idx="1795" formatCode="General">
                  <c:v>0.383525014316418</c:v>
                </c:pt>
                <c:pt idx="1796" formatCode="General">
                  <c:v>0.38354499417552701</c:v>
                </c:pt>
                <c:pt idx="1797" formatCode="General">
                  <c:v>0.38356495426753701</c:v>
                </c:pt>
                <c:pt idx="1798" formatCode="General">
                  <c:v>0.383584894598204</c:v>
                </c:pt>
                <c:pt idx="1799" formatCode="General">
                  <c:v>0.38360481517334499</c:v>
                </c:pt>
                <c:pt idx="1800" formatCode="General">
                  <c:v>0.38362471599883002</c:v>
                </c:pt>
                <c:pt idx="1801" formatCode="General">
                  <c:v>0.38364459708058501</c:v>
                </c:pt>
                <c:pt idx="1802" formatCode="General">
                  <c:v>0.383666167569504</c:v>
                </c:pt>
                <c:pt idx="1803" formatCode="General">
                  <c:v>0.38368731452081201</c:v>
                </c:pt>
                <c:pt idx="1804" formatCode="General">
                  <c:v>0.38370844716729702</c:v>
                </c:pt>
                <c:pt idx="1805" formatCode="General">
                  <c:v>0.38372956551696202</c:v>
                </c:pt>
                <c:pt idx="1806" formatCode="General">
                  <c:v>0.38375066957783499</c:v>
                </c:pt>
                <c:pt idx="1807" formatCode="General">
                  <c:v>0.38377175935796798</c:v>
                </c:pt>
                <c:pt idx="1808" formatCode="General">
                  <c:v>0.38379283486543903</c:v>
                </c:pt>
                <c:pt idx="1809" formatCode="General">
                  <c:v>0.38381389610834898</c:v>
                </c:pt>
                <c:pt idx="1810" formatCode="General">
                  <c:v>0.38383494309482402</c:v>
                </c:pt>
                <c:pt idx="1811" formatCode="General">
                  <c:v>0.38385597583301401</c:v>
                </c:pt>
                <c:pt idx="1812" formatCode="General">
                  <c:v>0.38387699433109301</c:v>
                </c:pt>
                <c:pt idx="1813" formatCode="General">
                  <c:v>0.38389799859725898</c:v>
                </c:pt>
                <c:pt idx="1814" formatCode="General">
                  <c:v>0.383918988639735</c:v>
                </c:pt>
                <c:pt idx="1815" formatCode="General">
                  <c:v>0.38393996446676598</c:v>
                </c:pt>
                <c:pt idx="1816" formatCode="General">
                  <c:v>0.38396092608662302</c:v>
                </c:pt>
                <c:pt idx="1817" formatCode="General">
                  <c:v>0.38398187350759799</c:v>
                </c:pt>
                <c:pt idx="1818" formatCode="General">
                  <c:v>0.38400280673801102</c:v>
                </c:pt>
                <c:pt idx="1819" formatCode="General">
                  <c:v>0.38402372578619998</c:v>
                </c:pt>
                <c:pt idx="1820" formatCode="General">
                  <c:v>0.38404463066053102</c:v>
                </c:pt>
                <c:pt idx="1821" formatCode="General">
                  <c:v>0.384068796258902</c:v>
                </c:pt>
                <c:pt idx="1822" formatCode="General">
                  <c:v>0.38409377605385697</c:v>
                </c:pt>
                <c:pt idx="1823" formatCode="General">
                  <c:v>0.38411874086884101</c:v>
                </c:pt>
                <c:pt idx="1824" formatCode="General">
                  <c:v>0.38414369069433402</c:v>
                </c:pt>
                <c:pt idx="1825" formatCode="General">
                  <c:v>0.38416862552084202</c:v>
                </c:pt>
                <c:pt idx="1826" formatCode="General">
                  <c:v>0.384192305886566</c:v>
                </c:pt>
                <c:pt idx="1827" formatCode="General">
                  <c:v>0.38421555181019701</c:v>
                </c:pt>
                <c:pt idx="1828" formatCode="General">
                  <c:v>0.384238781917151</c:v>
                </c:pt>
                <c:pt idx="1829" formatCode="General">
                  <c:v>0.38426199619880202</c:v>
                </c:pt>
                <c:pt idx="1830" formatCode="General">
                  <c:v>0.38428519464655903</c:v>
                </c:pt>
                <c:pt idx="1831" formatCode="General">
                  <c:v>0.38430837725185801</c:v>
                </c:pt>
                <c:pt idx="1832" formatCode="General">
                  <c:v>0.38433154400617098</c:v>
                </c:pt>
                <c:pt idx="1833" formatCode="General">
                  <c:v>0.384354694900998</c:v>
                </c:pt>
                <c:pt idx="1834" formatCode="General">
                  <c:v>0.38437782992787201</c:v>
                </c:pt>
                <c:pt idx="1835" formatCode="General">
                  <c:v>0.38440094907835598</c:v>
                </c:pt>
                <c:pt idx="1836" formatCode="General">
                  <c:v>0.38442405234404903</c:v>
                </c:pt>
                <c:pt idx="1837" formatCode="General">
                  <c:v>0.38444713971657701</c:v>
                </c:pt>
                <c:pt idx="1838" formatCode="General">
                  <c:v>0.384470211187601</c:v>
                </c:pt>
                <c:pt idx="1839" formatCode="General">
                  <c:v>0.38449091136767199</c:v>
                </c:pt>
                <c:pt idx="1840" formatCode="General">
                  <c:v>0.38451012700956699</c:v>
                </c:pt>
                <c:pt idx="1841" formatCode="General">
                  <c:v>0.38452932507660698</c:v>
                </c:pt>
                <c:pt idx="1842" formatCode="General">
                  <c:v>0.38454850556252301</c:v>
                </c:pt>
                <c:pt idx="1843" formatCode="General">
                  <c:v>0.38456295969889798</c:v>
                </c:pt>
                <c:pt idx="1844" formatCode="General">
                  <c:v>0.38457393285707803</c:v>
                </c:pt>
                <c:pt idx="1845" formatCode="General">
                  <c:v>0.38458489632799597</c:v>
                </c:pt>
                <c:pt idx="1846" formatCode="General">
                  <c:v>0.38459585011217601</c:v>
                </c:pt>
                <c:pt idx="1847" formatCode="General">
                  <c:v>0.38460679421015898</c:v>
                </c:pt>
                <c:pt idx="1848" formatCode="General">
                  <c:v>0.38461772862249899</c:v>
                </c:pt>
                <c:pt idx="1849" formatCode="General">
                  <c:v>0.38462865334976198</c:v>
                </c:pt>
                <c:pt idx="1850" formatCode="General">
                  <c:v>0.38463956839253099</c:v>
                </c:pt>
                <c:pt idx="1851" formatCode="General">
                  <c:v>0.384648693291955</c:v>
                </c:pt>
                <c:pt idx="1852" formatCode="General">
                  <c:v>0.38465848354190701</c:v>
                </c:pt>
                <c:pt idx="1853" formatCode="General">
                  <c:v>0.38466850780863598</c:v>
                </c:pt>
                <c:pt idx="1854" formatCode="General">
                  <c:v>0.38467852759822901</c:v>
                </c:pt>
                <c:pt idx="1855" formatCode="General">
                  <c:v>0.38468854291059301</c:v>
                </c:pt>
                <c:pt idx="1856" formatCode="General">
                  <c:v>0.38469789040461</c:v>
                </c:pt>
                <c:pt idx="1857" formatCode="General">
                  <c:v>0.384706404615065</c:v>
                </c:pt>
                <c:pt idx="1858" formatCode="General">
                  <c:v>0.384714914860807</c:v>
                </c:pt>
                <c:pt idx="1859" formatCode="General">
                  <c:v>0.38472342114209601</c:v>
                </c:pt>
                <c:pt idx="1860" formatCode="General">
                  <c:v>0.38473192345919299</c:v>
                </c:pt>
                <c:pt idx="1861" formatCode="General">
                  <c:v>0.38474042181236201</c:v>
                </c:pt>
                <c:pt idx="1862" formatCode="General">
                  <c:v>0.38474891620186802</c:v>
                </c:pt>
                <c:pt idx="1863" formatCode="General">
                  <c:v>0.384757525820702</c:v>
                </c:pt>
                <c:pt idx="1864" formatCode="General">
                  <c:v>0.384766994721984</c:v>
                </c:pt>
                <c:pt idx="1865" formatCode="General">
                  <c:v>0.38477645805208299</c:v>
                </c:pt>
                <c:pt idx="1866" formatCode="General">
                  <c:v>0.38478591581134802</c:v>
                </c:pt>
                <c:pt idx="1867" formatCode="General">
                  <c:v>0.38479536800013397</c:v>
                </c:pt>
                <c:pt idx="1868" formatCode="General">
                  <c:v>0.38480426788995198</c:v>
                </c:pt>
                <c:pt idx="1869" formatCode="General">
                  <c:v>0.38481275914890001</c:v>
                </c:pt>
                <c:pt idx="1870" formatCode="General">
                  <c:v>0.38482124457566302</c:v>
                </c:pt>
                <c:pt idx="1871" formatCode="General">
                  <c:v>0.384829724172434</c:v>
                </c:pt>
                <c:pt idx="1872" formatCode="General">
                  <c:v>0.384838197941408</c:v>
                </c:pt>
                <c:pt idx="1873" formatCode="General">
                  <c:v>0.384846665884786</c:v>
                </c:pt>
                <c:pt idx="1874" formatCode="General">
                  <c:v>0.384855128004775</c:v>
                </c:pt>
                <c:pt idx="1875" formatCode="General">
                  <c:v>0.38486358430358097</c:v>
                </c:pt>
                <c:pt idx="1876" formatCode="General">
                  <c:v>0.38487203478341803</c:v>
                </c:pt>
                <c:pt idx="1877" formatCode="General">
                  <c:v>0.384880479446502</c:v>
                </c:pt>
                <c:pt idx="1878" formatCode="General">
                  <c:v>0.38488891829505401</c:v>
                </c:pt>
                <c:pt idx="1879" formatCode="General">
                  <c:v>0.38489735133129899</c:v>
                </c:pt>
                <c:pt idx="1880" formatCode="General">
                  <c:v>0.384905778557464</c:v>
                </c:pt>
                <c:pt idx="1881" formatCode="General">
                  <c:v>0.38491419997578202</c:v>
                </c:pt>
                <c:pt idx="1882" formatCode="General">
                  <c:v>0.38492364761235098</c:v>
                </c:pt>
                <c:pt idx="1883" formatCode="General">
                  <c:v>0.38493773357385302</c:v>
                </c:pt>
                <c:pt idx="1884" formatCode="General">
                  <c:v>0.38495181376732301</c:v>
                </c:pt>
                <c:pt idx="1885" formatCode="General">
                  <c:v>0.384965741666846</c:v>
                </c:pt>
                <c:pt idx="1886" formatCode="General">
                  <c:v>0.38497884382096098</c:v>
                </c:pt>
                <c:pt idx="1887" formatCode="General">
                  <c:v>0.38499194118673002</c:v>
                </c:pt>
                <c:pt idx="1888" formatCode="General">
                  <c:v>0.38500503376491502</c:v>
                </c:pt>
                <c:pt idx="1889" formatCode="General">
                  <c:v>0.38501869608151801</c:v>
                </c:pt>
                <c:pt idx="1890" formatCode="General">
                  <c:v>0.38503335896336499</c:v>
                </c:pt>
                <c:pt idx="1891" formatCode="General">
                  <c:v>0.38504801696008301</c:v>
                </c:pt>
                <c:pt idx="1892" formatCode="General">
                  <c:v>0.385062670072088</c:v>
                </c:pt>
                <c:pt idx="1893" formatCode="General">
                  <c:v>0.38507731829980002</c:v>
                </c:pt>
                <c:pt idx="1894" formatCode="General">
                  <c:v>0.38509196164364301</c:v>
                </c:pt>
                <c:pt idx="1895" formatCode="General">
                  <c:v>0.38510660010404302</c:v>
                </c:pt>
                <c:pt idx="1896" formatCode="General">
                  <c:v>0.38512123368143097</c:v>
                </c:pt>
                <c:pt idx="1897" formatCode="General">
                  <c:v>0.38513586237623998</c:v>
                </c:pt>
                <c:pt idx="1898" formatCode="General">
                  <c:v>0.38515048618890801</c:v>
                </c:pt>
                <c:pt idx="1899" formatCode="General">
                  <c:v>0.38516510511987501</c:v>
                </c:pt>
                <c:pt idx="1900" formatCode="General">
                  <c:v>0.38517971916958599</c:v>
                </c:pt>
                <c:pt idx="1901" formatCode="General">
                  <c:v>0.38519722135321799</c:v>
                </c:pt>
                <c:pt idx="1902" formatCode="General">
                  <c:v>0.38521472000842299</c:v>
                </c:pt>
                <c:pt idx="1903" formatCode="General">
                  <c:v>0.38523253925225598</c:v>
                </c:pt>
                <c:pt idx="1904" formatCode="General">
                  <c:v>0.385251490230203</c:v>
                </c:pt>
                <c:pt idx="1905" formatCode="General">
                  <c:v>0.38526913233955001</c:v>
                </c:pt>
                <c:pt idx="1906" formatCode="General">
                  <c:v>0.38528622977902999</c:v>
                </c:pt>
                <c:pt idx="1907" formatCode="General">
                  <c:v>0.38530332370815601</c:v>
                </c:pt>
                <c:pt idx="1908" formatCode="General">
                  <c:v>0.38532041412630902</c:v>
                </c:pt>
                <c:pt idx="1909" formatCode="General">
                  <c:v>0.38533750103287501</c:v>
                </c:pt>
                <c:pt idx="1910" formatCode="General">
                  <c:v>0.38535458442723802</c:v>
                </c:pt>
                <c:pt idx="1911" formatCode="General">
                  <c:v>0.385371664308786</c:v>
                </c:pt>
                <c:pt idx="1912" formatCode="General">
                  <c:v>0.38538874067690698</c:v>
                </c:pt>
                <c:pt idx="1913" formatCode="General">
                  <c:v>0.38540581353099201</c:v>
                </c:pt>
                <c:pt idx="1914" formatCode="General">
                  <c:v>0.38542288287043203</c:v>
                </c:pt>
                <c:pt idx="1915" formatCode="General">
                  <c:v>0.385439948694623</c:v>
                </c:pt>
                <c:pt idx="1916" formatCode="General">
                  <c:v>0.38545701100295898</c:v>
                </c:pt>
                <c:pt idx="1917" formatCode="General">
                  <c:v>0.385474069794839</c:v>
                </c:pt>
                <c:pt idx="1918" formatCode="General">
                  <c:v>0.38549112506965999</c:v>
                </c:pt>
                <c:pt idx="1919" formatCode="General">
                  <c:v>0.38550817682682398</c:v>
                </c:pt>
                <c:pt idx="1920" formatCode="General">
                  <c:v>0.385525225065734</c:v>
                </c:pt>
                <c:pt idx="1921" formatCode="General">
                  <c:v>0.38554142307085798</c:v>
                </c:pt>
                <c:pt idx="1922" formatCode="General">
                  <c:v>0.38555691104717899</c:v>
                </c:pt>
                <c:pt idx="1923" formatCode="General">
                  <c:v>0.38557239432135199</c:v>
                </c:pt>
                <c:pt idx="1924" formatCode="General">
                  <c:v>0.38558823350842403</c:v>
                </c:pt>
                <c:pt idx="1925" formatCode="General">
                  <c:v>0.38560417699012101</c:v>
                </c:pt>
                <c:pt idx="1926" formatCode="General">
                  <c:v>0.385620115614493</c:v>
                </c:pt>
                <c:pt idx="1927" formatCode="General">
                  <c:v>0.38563529852504402</c:v>
                </c:pt>
                <c:pt idx="1928" formatCode="General">
                  <c:v>0.38565021009834699</c:v>
                </c:pt>
                <c:pt idx="1929" formatCode="General">
                  <c:v>0.38566523322246399</c:v>
                </c:pt>
                <c:pt idx="1930" formatCode="General">
                  <c:v>0.38568025628723701</c:v>
                </c:pt>
                <c:pt idx="1931" formatCode="General">
                  <c:v>0.38569527569013201</c:v>
                </c:pt>
                <c:pt idx="1932" formatCode="General">
                  <c:v>0.38571029143067498</c:v>
                </c:pt>
                <c:pt idx="1933" formatCode="General">
                  <c:v>0.38572530350839601</c:v>
                </c:pt>
                <c:pt idx="1934" formatCode="General">
                  <c:v>0.38574031192282299</c:v>
                </c:pt>
                <c:pt idx="1935" formatCode="General">
                  <c:v>0.38575531667349</c:v>
                </c:pt>
                <c:pt idx="1936" formatCode="General">
                  <c:v>0.38577031775992998</c:v>
                </c:pt>
                <c:pt idx="1937" formatCode="General">
                  <c:v>0.38578531518167902</c:v>
                </c:pt>
                <c:pt idx="1938" formatCode="General">
                  <c:v>0.38580030893827599</c:v>
                </c:pt>
                <c:pt idx="1939" formatCode="General">
                  <c:v>0.38581529902926098</c:v>
                </c:pt>
                <c:pt idx="1940" formatCode="General">
                  <c:v>0.38583028545417503</c:v>
                </c:pt>
                <c:pt idx="1941" formatCode="General">
                  <c:v>0.385844670329901</c:v>
                </c:pt>
                <c:pt idx="1942" formatCode="General">
                  <c:v>0.38585894491527301</c:v>
                </c:pt>
                <c:pt idx="1943" formatCode="General">
                  <c:v>0.38587321598642299</c:v>
                </c:pt>
                <c:pt idx="1944" formatCode="General">
                  <c:v>0.38588748354315</c:v>
                </c:pt>
                <c:pt idx="1945" formatCode="General">
                  <c:v>0.38590174758525397</c:v>
                </c:pt>
                <c:pt idx="1946" formatCode="General">
                  <c:v>0.3859160202959</c:v>
                </c:pt>
                <c:pt idx="1947" formatCode="General">
                  <c:v>0.38593031888962998</c:v>
                </c:pt>
                <c:pt idx="1948" formatCode="General">
                  <c:v>0.38594461395262097</c:v>
                </c:pt>
                <c:pt idx="1949" formatCode="General">
                  <c:v>0.38595890548463502</c:v>
                </c:pt>
                <c:pt idx="1950" formatCode="General">
                  <c:v>0.38597377739523198</c:v>
                </c:pt>
                <c:pt idx="1951" formatCode="General">
                  <c:v>0.38598921734854502</c:v>
                </c:pt>
                <c:pt idx="1952" formatCode="General">
                  <c:v>0.38600465289629898</c:v>
                </c:pt>
                <c:pt idx="1953" formatCode="General">
                  <c:v>0.386020084037966</c:v>
                </c:pt>
                <c:pt idx="1954" formatCode="General">
                  <c:v>0.38603551077301801</c:v>
                </c:pt>
                <c:pt idx="1955" formatCode="General">
                  <c:v>0.38605093310093103</c:v>
                </c:pt>
                <c:pt idx="1956" formatCode="General">
                  <c:v>0.38606635102118397</c:v>
                </c:pt>
                <c:pt idx="1957" formatCode="General">
                  <c:v>0.38608176453325999</c:v>
                </c:pt>
                <c:pt idx="1958" formatCode="General">
                  <c:v>0.38609717363664298</c:v>
                </c:pt>
                <c:pt idx="1959" formatCode="General">
                  <c:v>0.38611257833081902</c:v>
                </c:pt>
                <c:pt idx="1960" formatCode="General">
                  <c:v>0.38612797861527998</c:v>
                </c:pt>
                <c:pt idx="1961" formatCode="General">
                  <c:v>0.38614337448951902</c:v>
                </c:pt>
                <c:pt idx="1962" formatCode="General">
                  <c:v>0.386159256874544</c:v>
                </c:pt>
                <c:pt idx="1963" formatCode="General">
                  <c:v>0.38617541498211699</c:v>
                </c:pt>
                <c:pt idx="1964" formatCode="General">
                  <c:v>0.38619156819768502</c:v>
                </c:pt>
                <c:pt idx="1965" formatCode="General">
                  <c:v>0.38620771652053598</c:v>
                </c:pt>
                <c:pt idx="1966" formatCode="General">
                  <c:v>0.386223859949963</c:v>
                </c:pt>
                <c:pt idx="1967" formatCode="General">
                  <c:v>0.38623999848526003</c:v>
                </c:pt>
                <c:pt idx="1968" formatCode="General">
                  <c:v>0.38625613212572601</c:v>
                </c:pt>
                <c:pt idx="1969" formatCode="General">
                  <c:v>0.386273489372992</c:v>
                </c:pt>
                <c:pt idx="1970" formatCode="General">
                  <c:v>0.38629111490795898</c:v>
                </c:pt>
                <c:pt idx="1971" formatCode="General">
                  <c:v>0.38630873574743901</c:v>
                </c:pt>
                <c:pt idx="1972" formatCode="General">
                  <c:v>0.38632635189039599</c:v>
                </c:pt>
                <c:pt idx="1973" formatCode="General">
                  <c:v>0.38634461155983202</c:v>
                </c:pt>
                <c:pt idx="1974" formatCode="General">
                  <c:v>0.38636305284968397</c:v>
                </c:pt>
                <c:pt idx="1975" formatCode="General">
                  <c:v>0.38638149069139499</c:v>
                </c:pt>
                <c:pt idx="1976" formatCode="General">
                  <c:v>0.386399925084285</c:v>
                </c:pt>
                <c:pt idx="1977" formatCode="General">
                  <c:v>0.38641835602767299</c:v>
                </c:pt>
                <c:pt idx="1978" formatCode="General">
                  <c:v>0.38643678352088201</c:v>
                </c:pt>
                <c:pt idx="1979" formatCode="General">
                  <c:v>0.38645520756323598</c:v>
                </c:pt>
                <c:pt idx="1980" formatCode="General">
                  <c:v>0.38647362815406</c:v>
                </c:pt>
                <c:pt idx="1981" formatCode="General">
                  <c:v>0.386492045292681</c:v>
                </c:pt>
                <c:pt idx="1982" formatCode="General">
                  <c:v>0.38651045897842801</c:v>
                </c:pt>
                <c:pt idx="1983" formatCode="General">
                  <c:v>0.386528855888297</c:v>
                </c:pt>
                <c:pt idx="1984" formatCode="General">
                  <c:v>0.38654783952362598</c:v>
                </c:pt>
                <c:pt idx="1985" formatCode="General">
                  <c:v>0.38656774652548498</c:v>
                </c:pt>
                <c:pt idx="1986" formatCode="General">
                  <c:v>0.38658765154179497</c:v>
                </c:pt>
                <c:pt idx="1987" formatCode="General">
                  <c:v>0.38660755457198898</c:v>
                </c:pt>
                <c:pt idx="1988" formatCode="General">
                  <c:v>0.38662745561550199</c:v>
                </c:pt>
                <c:pt idx="1989" formatCode="General">
                  <c:v>0.38664735467177003</c:v>
                </c:pt>
                <c:pt idx="1990" formatCode="General">
                  <c:v>0.38666725174022798</c:v>
                </c:pt>
                <c:pt idx="1991" formatCode="General">
                  <c:v>0.38668712983340398</c:v>
                </c:pt>
                <c:pt idx="1992" formatCode="General">
                  <c:v>0.38670683607407702</c:v>
                </c:pt>
                <c:pt idx="1993" formatCode="General">
                  <c:v>0.38672660865549402</c:v>
                </c:pt>
                <c:pt idx="1994" formatCode="General">
                  <c:v>0.38674727727520902</c:v>
                </c:pt>
                <c:pt idx="1995" formatCode="General">
                  <c:v>0.38676794409491899</c:v>
                </c:pt>
                <c:pt idx="1996" formatCode="General">
                  <c:v>0.386788609113561</c:v>
                </c:pt>
                <c:pt idx="1997" formatCode="General">
                  <c:v>0.38680927233007001</c:v>
                </c:pt>
                <c:pt idx="1998" formatCode="General">
                  <c:v>0.38682993374338198</c:v>
                </c:pt>
                <c:pt idx="1999" formatCode="General">
                  <c:v>0.38685059335243099</c:v>
                </c:pt>
                <c:pt idx="2000" formatCode="General">
                  <c:v>0.38687125115615301</c:v>
                </c:pt>
                <c:pt idx="2001" formatCode="General">
                  <c:v>0.38689190715348198</c:v>
                </c:pt>
                <c:pt idx="2002" formatCode="General">
                  <c:v>0.386912561343351</c:v>
                </c:pt>
                <c:pt idx="2003" formatCode="General">
                  <c:v>0.38693321372469502</c:v>
                </c:pt>
                <c:pt idx="2004" formatCode="General">
                  <c:v>0.38695386429644502</c:v>
                </c:pt>
                <c:pt idx="2005" formatCode="General">
                  <c:v>0.386974513057537</c:v>
                </c:pt>
                <c:pt idx="2006" formatCode="General">
                  <c:v>0.38699516000690098</c:v>
                </c:pt>
                <c:pt idx="2007" formatCode="General">
                  <c:v>0.38701533425240903</c:v>
                </c:pt>
                <c:pt idx="2008" formatCode="General">
                  <c:v>0.38703338722029601</c:v>
                </c:pt>
                <c:pt idx="2009" formatCode="General">
                  <c:v>0.38705143760514199</c:v>
                </c:pt>
                <c:pt idx="2010" formatCode="General">
                  <c:v>0.38706904214917998</c:v>
                </c:pt>
                <c:pt idx="2011" formatCode="General">
                  <c:v>0.387086412243487</c:v>
                </c:pt>
                <c:pt idx="2012" formatCode="General">
                  <c:v>0.38710377974354798</c:v>
                </c:pt>
                <c:pt idx="2013" formatCode="General">
                  <c:v>0.38712114464901598</c:v>
                </c:pt>
                <c:pt idx="2014" formatCode="General">
                  <c:v>0.38713850695954899</c:v>
                </c:pt>
                <c:pt idx="2015" formatCode="General">
                  <c:v>0.387155866674805</c:v>
                </c:pt>
                <c:pt idx="2016" formatCode="General">
                  <c:v>0.38717081536047898</c:v>
                </c:pt>
                <c:pt idx="2017" formatCode="General">
                  <c:v>0.38718412837016603</c:v>
                </c:pt>
                <c:pt idx="2018" formatCode="General">
                  <c:v>0.38719743847886801</c:v>
                </c:pt>
                <c:pt idx="2019" formatCode="General">
                  <c:v>0.38721074568673097</c:v>
                </c:pt>
                <c:pt idx="2020" formatCode="General">
                  <c:v>0.38722404999390297</c:v>
                </c:pt>
                <c:pt idx="2021" formatCode="General">
                  <c:v>0.387237351400533</c:v>
                </c:pt>
                <c:pt idx="2022" formatCode="General">
                  <c:v>0.38725064990677199</c:v>
                </c:pt>
                <c:pt idx="2023" formatCode="General">
                  <c:v>0.38726394551277199</c:v>
                </c:pt>
                <c:pt idx="2024" formatCode="General">
                  <c:v>0.38727723821868598</c:v>
                </c:pt>
                <c:pt idx="2025" formatCode="General">
                  <c:v>0.38729052802466701</c:v>
                </c:pt>
                <c:pt idx="2026" formatCode="General">
                  <c:v>0.38730381493087301</c:v>
                </c:pt>
                <c:pt idx="2027" formatCode="General">
                  <c:v>0.38731709893745903</c:v>
                </c:pt>
                <c:pt idx="2028" formatCode="General">
                  <c:v>0.38733038004458398</c:v>
                </c:pt>
                <c:pt idx="2029" formatCode="General">
                  <c:v>0.38734365825240802</c:v>
                </c:pt>
                <c:pt idx="2030" formatCode="General">
                  <c:v>0.38735693356109002</c:v>
                </c:pt>
                <c:pt idx="2031" formatCode="General">
                  <c:v>0.38737020597079203</c:v>
                </c:pt>
                <c:pt idx="2032" formatCode="General">
                  <c:v>0.38738347548167901</c:v>
                </c:pt>
                <c:pt idx="2033" formatCode="General">
                  <c:v>0.387396742093914</c:v>
                </c:pt>
                <c:pt idx="2034" formatCode="General">
                  <c:v>0.387408853353093</c:v>
                </c:pt>
                <c:pt idx="2035" formatCode="General">
                  <c:v>0.38742213536466902</c:v>
                </c:pt>
                <c:pt idx="2036" formatCode="General">
                  <c:v>0.38743541229615203</c:v>
                </c:pt>
                <c:pt idx="2037" formatCode="General">
                  <c:v>0.38744898957375901</c:v>
                </c:pt>
                <c:pt idx="2038" formatCode="General">
                  <c:v>0.38746305206727</c:v>
                </c:pt>
                <c:pt idx="2039" formatCode="General">
                  <c:v>0.38747710949115099</c:v>
                </c:pt>
                <c:pt idx="2040" formatCode="General">
                  <c:v>0.387491161845885</c:v>
                </c:pt>
                <c:pt idx="2041" formatCode="General">
                  <c:v>0.38750520913196201</c:v>
                </c:pt>
                <c:pt idx="2042" formatCode="General">
                  <c:v>0.38751925134987297</c:v>
                </c:pt>
                <c:pt idx="2043" formatCode="General">
                  <c:v>0.38753328850011398</c:v>
                </c:pt>
                <c:pt idx="2044" formatCode="General">
                  <c:v>0.38754732058318497</c:v>
                </c:pt>
                <c:pt idx="2045" formatCode="General">
                  <c:v>0.38756023146798202</c:v>
                </c:pt>
                <c:pt idx="2046" formatCode="General">
                  <c:v>0.38757287231051202</c:v>
                </c:pt>
                <c:pt idx="2047" formatCode="General">
                  <c:v>0.38758550820389298</c:v>
                </c:pt>
                <c:pt idx="2048" formatCode="General">
                  <c:v>0.387598139148848</c:v>
                </c:pt>
                <c:pt idx="2049" formatCode="General">
                  <c:v>0.38761076514610099</c:v>
                </c:pt>
                <c:pt idx="2050" formatCode="General">
                  <c:v>0.38762650255058001</c:v>
                </c:pt>
                <c:pt idx="2051" formatCode="General">
                  <c:v>0.387645285327196</c:v>
                </c:pt>
                <c:pt idx="2052" formatCode="General">
                  <c:v>0.38766405822748201</c:v>
                </c:pt>
                <c:pt idx="2053" formatCode="General">
                  <c:v>0.38768282124917602</c:v>
                </c:pt>
                <c:pt idx="2054" formatCode="General">
                  <c:v>0.387701574390029</c:v>
                </c:pt>
                <c:pt idx="2055" formatCode="General">
                  <c:v>0.38772031764780501</c:v>
                </c:pt>
                <c:pt idx="2056" formatCode="General">
                  <c:v>0.387739051020283</c:v>
                </c:pt>
                <c:pt idx="2057" formatCode="General">
                  <c:v>0.387757774505255</c:v>
                </c:pt>
                <c:pt idx="2058" formatCode="General">
                  <c:v>0.387776488100531</c:v>
                </c:pt>
                <c:pt idx="2059" formatCode="General">
                  <c:v>0.38779519180392902</c:v>
                </c:pt>
                <c:pt idx="2060" formatCode="General">
                  <c:v>0.387813885613286</c:v>
                </c:pt>
                <c:pt idx="2061" formatCode="General">
                  <c:v>0.38783256952645101</c:v>
                </c:pt>
                <c:pt idx="2062" formatCode="General">
                  <c:v>0.38785124354128703</c:v>
                </c:pt>
                <c:pt idx="2063" formatCode="General">
                  <c:v>0.38787026619142401</c:v>
                </c:pt>
                <c:pt idx="2064" formatCode="General">
                  <c:v>0.38788987937903202</c:v>
                </c:pt>
                <c:pt idx="2065" formatCode="General">
                  <c:v>0.38790948215293197</c:v>
                </c:pt>
                <c:pt idx="2066" formatCode="General">
                  <c:v>0.38792907451097802</c:v>
                </c:pt>
                <c:pt idx="2067" formatCode="General">
                  <c:v>0.38794865645104398</c:v>
                </c:pt>
                <c:pt idx="2068" formatCode="General">
                  <c:v>0.38796625312961602</c:v>
                </c:pt>
                <c:pt idx="2069" formatCode="General">
                  <c:v>0.38798342984925199</c:v>
                </c:pt>
                <c:pt idx="2070" formatCode="General">
                  <c:v>0.388000596022747</c:v>
                </c:pt>
                <c:pt idx="2071" formatCode="General">
                  <c:v>0.38801775165615898</c:v>
                </c:pt>
                <c:pt idx="2072" formatCode="General">
                  <c:v>0.38803489675555802</c:v>
                </c:pt>
                <c:pt idx="2073" formatCode="General">
                  <c:v>0.38805203132702898</c:v>
                </c:pt>
                <c:pt idx="2074" formatCode="General">
                  <c:v>0.38806915537666697</c:v>
                </c:pt>
                <c:pt idx="2075" formatCode="General">
                  <c:v>0.38808626891057701</c:v>
                </c:pt>
                <c:pt idx="2076" formatCode="General">
                  <c:v>0.38810337193487998</c:v>
                </c:pt>
                <c:pt idx="2077" formatCode="General">
                  <c:v>0.38812046445570603</c:v>
                </c:pt>
                <c:pt idx="2078" formatCode="General">
                  <c:v>0.388141483702655</c:v>
                </c:pt>
                <c:pt idx="2079" formatCode="General">
                  <c:v>0.38816516690435399</c:v>
                </c:pt>
                <c:pt idx="2080" formatCode="General">
                  <c:v>0.388191829108746</c:v>
                </c:pt>
                <c:pt idx="2081" formatCode="General">
                  <c:v>0.38821848327227798</c:v>
                </c:pt>
                <c:pt idx="2082" formatCode="General">
                  <c:v>0.38824512939447797</c:v>
                </c:pt>
                <c:pt idx="2083" formatCode="General">
                  <c:v>0.38827086376704201</c:v>
                </c:pt>
                <c:pt idx="2084" formatCode="General">
                  <c:v>0.38829652195811099</c:v>
                </c:pt>
                <c:pt idx="2085" formatCode="General">
                  <c:v>0.38832217275262598</c:v>
                </c:pt>
                <c:pt idx="2086" formatCode="General">
                  <c:v>0.38834781615245001</c:v>
                </c:pt>
                <c:pt idx="2087" formatCode="General">
                  <c:v>0.38837345215945301</c:v>
                </c:pt>
                <c:pt idx="2088" formatCode="General">
                  <c:v>0.38839908077551299</c:v>
                </c:pt>
                <c:pt idx="2089" formatCode="General">
                  <c:v>0.388424702002515</c:v>
                </c:pt>
                <c:pt idx="2090" formatCode="General">
                  <c:v>0.38845031584235201</c:v>
                </c:pt>
                <c:pt idx="2091" formatCode="General">
                  <c:v>0.38847592229692302</c:v>
                </c:pt>
                <c:pt idx="2092" formatCode="General">
                  <c:v>0.38850152136813798</c:v>
                </c:pt>
                <c:pt idx="2093" formatCode="General">
                  <c:v>0.38852711305791099</c:v>
                </c:pt>
                <c:pt idx="2094" formatCode="General">
                  <c:v>0.388552697368166</c:v>
                </c:pt>
                <c:pt idx="2095" formatCode="General">
                  <c:v>0.38857827430083203</c:v>
                </c:pt>
                <c:pt idx="2096" formatCode="General">
                  <c:v>0.38860384385784902</c:v>
                </c:pt>
                <c:pt idx="2097" formatCode="General">
                  <c:v>0.38862940604115997</c:v>
                </c:pt>
                <c:pt idx="2098" formatCode="General">
                  <c:v>0.38865496085272</c:v>
                </c:pt>
                <c:pt idx="2099" formatCode="General">
                  <c:v>0.38868050829448902</c:v>
                </c:pt>
                <c:pt idx="2100" formatCode="General">
                  <c:v>0.38870604836843398</c:v>
                </c:pt>
                <c:pt idx="2101" formatCode="General">
                  <c:v>0.38873555104699697</c:v>
                </c:pt>
                <c:pt idx="2102" formatCode="General">
                  <c:v>0.38876350643690999</c:v>
                </c:pt>
                <c:pt idx="2103" formatCode="General">
                  <c:v>0.38879144072508398</c:v>
                </c:pt>
                <c:pt idx="2104" formatCode="General">
                  <c:v>0.38881877597201397</c:v>
                </c:pt>
                <c:pt idx="2105" formatCode="General">
                  <c:v>0.388845870468982</c:v>
                </c:pt>
                <c:pt idx="2106" formatCode="General">
                  <c:v>0.38887295813387701</c:v>
                </c:pt>
                <c:pt idx="2107" formatCode="General">
                  <c:v>0.38890003896734199</c:v>
                </c:pt>
                <c:pt idx="2108" formatCode="General">
                  <c:v>0.38892711297002303</c:v>
                </c:pt>
                <c:pt idx="2109" formatCode="General">
                  <c:v>0.38895418014257799</c:v>
                </c:pt>
                <c:pt idx="2110" formatCode="General">
                  <c:v>0.38898124048566701</c:v>
                </c:pt>
                <c:pt idx="2111" formatCode="General">
                  <c:v>0.38900717119853101</c:v>
                </c:pt>
                <c:pt idx="2112" formatCode="General">
                  <c:v>0.38903296669764098</c:v>
                </c:pt>
                <c:pt idx="2113" formatCode="General">
                  <c:v>0.38905875302325599</c:v>
                </c:pt>
                <c:pt idx="2114" formatCode="General">
                  <c:v>0.38908453017672401</c:v>
                </c:pt>
                <c:pt idx="2115" formatCode="General">
                  <c:v>0.38911029815940701</c:v>
                </c:pt>
                <c:pt idx="2116" formatCode="General">
                  <c:v>0.38913605697268</c:v>
                </c:pt>
                <c:pt idx="2117" formatCode="General">
                  <c:v>0.38916180661792998</c:v>
                </c:pt>
                <c:pt idx="2118" formatCode="General">
                  <c:v>0.389185655226505</c:v>
                </c:pt>
                <c:pt idx="2119" formatCode="General">
                  <c:v>0.389208102610138</c:v>
                </c:pt>
                <c:pt idx="2120" formatCode="General">
                  <c:v>0.38923054330540702</c:v>
                </c:pt>
                <c:pt idx="2121" formatCode="General">
                  <c:v>0.38925297731460101</c:v>
                </c:pt>
                <c:pt idx="2122" formatCode="General">
                  <c:v>0.38927540464001198</c:v>
                </c:pt>
                <c:pt idx="2123" formatCode="General">
                  <c:v>0.38929782528394002</c:v>
                </c:pt>
                <c:pt idx="2124" formatCode="General">
                  <c:v>0.38932023924868903</c:v>
                </c:pt>
                <c:pt idx="2125" formatCode="General">
                  <c:v>0.38934264653657003</c:v>
                </c:pt>
                <c:pt idx="2126" formatCode="General">
                  <c:v>0.389365047149899</c:v>
                </c:pt>
                <c:pt idx="2127" formatCode="General">
                  <c:v>0.38938744109099699</c:v>
                </c:pt>
                <c:pt idx="2128" formatCode="General">
                  <c:v>0.38940982836219201</c:v>
                </c:pt>
                <c:pt idx="2129" formatCode="General">
                  <c:v>0.38943220896581598</c:v>
                </c:pt>
                <c:pt idx="2130" formatCode="General">
                  <c:v>0.38945458290420798</c:v>
                </c:pt>
                <c:pt idx="2131" formatCode="General">
                  <c:v>0.38947695017971101</c:v>
                </c:pt>
                <c:pt idx="2132" formatCode="General">
                  <c:v>0.389498116244748</c:v>
                </c:pt>
                <c:pt idx="2133" formatCode="General">
                  <c:v>0.38951873012803601</c:v>
                </c:pt>
                <c:pt idx="2134" formatCode="General">
                  <c:v>0.38953933623023101</c:v>
                </c:pt>
                <c:pt idx="2135" formatCode="General">
                  <c:v>0.38955993455402999</c:v>
                </c:pt>
                <c:pt idx="2136" formatCode="General">
                  <c:v>0.38958052510213798</c:v>
                </c:pt>
                <c:pt idx="2137" formatCode="General">
                  <c:v>0.38960133331761498</c:v>
                </c:pt>
                <c:pt idx="2138" formatCode="General">
                  <c:v>0.38962362554524999</c:v>
                </c:pt>
                <c:pt idx="2139" formatCode="General">
                  <c:v>0.38964591072335297</c:v>
                </c:pt>
                <c:pt idx="2140" formatCode="General">
                  <c:v>0.38966818885057197</c:v>
                </c:pt>
                <c:pt idx="2141" formatCode="General">
                  <c:v>0.389690459925566</c:v>
                </c:pt>
                <c:pt idx="2142" formatCode="General">
                  <c:v>0.38971272394699602</c:v>
                </c:pt>
                <c:pt idx="2143" formatCode="General">
                  <c:v>0.38973498091353398</c:v>
                </c:pt>
                <c:pt idx="2144" formatCode="General">
                  <c:v>0.38975723082385799</c:v>
                </c:pt>
                <c:pt idx="2145" formatCode="General">
                  <c:v>0.38977895330418399</c:v>
                </c:pt>
                <c:pt idx="2146" formatCode="General">
                  <c:v>0.38979947281965499</c:v>
                </c:pt>
                <c:pt idx="2147" formatCode="General">
                  <c:v>0.38981998673471002</c:v>
                </c:pt>
                <c:pt idx="2148" formatCode="General">
                  <c:v>0.38984049504875501</c:v>
                </c:pt>
                <c:pt idx="2149" formatCode="General">
                  <c:v>0.38986099776120098</c:v>
                </c:pt>
                <c:pt idx="2150" formatCode="General">
                  <c:v>0.38988165557117399</c:v>
                </c:pt>
                <c:pt idx="2151" formatCode="General">
                  <c:v>0.38990246550024199</c:v>
                </c:pt>
                <c:pt idx="2152" formatCode="General">
                  <c:v>0.38992327013936201</c:v>
                </c:pt>
                <c:pt idx="2153" formatCode="General">
                  <c:v>0.38994406948747001</c:v>
                </c:pt>
                <c:pt idx="2154" formatCode="General">
                  <c:v>0.38996486354350202</c:v>
                </c:pt>
                <c:pt idx="2155" formatCode="General">
                  <c:v>0.38998565230640297</c:v>
                </c:pt>
                <c:pt idx="2156" formatCode="General">
                  <c:v>0.39000491634812201</c:v>
                </c:pt>
                <c:pt idx="2157" formatCode="General">
                  <c:v>0.39002409431368501</c:v>
                </c:pt>
                <c:pt idx="2158" formatCode="General">
                  <c:v>0.39004326702444098</c:v>
                </c:pt>
                <c:pt idx="2159" formatCode="General">
                  <c:v>0.39006243448014299</c:v>
                </c:pt>
                <c:pt idx="2160" formatCode="General">
                  <c:v>0.39008159668054698</c:v>
                </c:pt>
                <c:pt idx="2161" formatCode="General">
                  <c:v>0.39010075362541502</c:v>
                </c:pt>
                <c:pt idx="2162" formatCode="General">
                  <c:v>0.39011990531451302</c:v>
                </c:pt>
                <c:pt idx="2163" formatCode="General">
                  <c:v>0.39013905174760899</c:v>
                </c:pt>
                <c:pt idx="2164" formatCode="General">
                  <c:v>0.39015819292447901</c:v>
                </c:pt>
                <c:pt idx="2165" formatCode="General">
                  <c:v>0.39017732884489897</c:v>
                </c:pt>
                <c:pt idx="2166" formatCode="General">
                  <c:v>0.390196459508652</c:v>
                </c:pt>
                <c:pt idx="2167" formatCode="General">
                  <c:v>0.39021558491552399</c:v>
                </c:pt>
                <c:pt idx="2168" formatCode="General">
                  <c:v>0.390234705065304</c:v>
                </c:pt>
                <c:pt idx="2169" formatCode="General">
                  <c:v>0.39025381995778802</c:v>
                </c:pt>
                <c:pt idx="2170" formatCode="General">
                  <c:v>0.39027243726466099</c:v>
                </c:pt>
                <c:pt idx="2171" formatCode="General">
                  <c:v>0.390290654337832</c:v>
                </c:pt>
                <c:pt idx="2172" formatCode="General">
                  <c:v>0.39030886472134702</c:v>
                </c:pt>
                <c:pt idx="2173" formatCode="General">
                  <c:v>0.39032616726376101</c:v>
                </c:pt>
                <c:pt idx="2174" formatCode="General">
                  <c:v>0.390342649706098</c:v>
                </c:pt>
                <c:pt idx="2175" formatCode="General">
                  <c:v>0.390359126890445</c:v>
                </c:pt>
                <c:pt idx="2176" formatCode="General">
                  <c:v>0.39037635577408902</c:v>
                </c:pt>
                <c:pt idx="2177" formatCode="General">
                  <c:v>0.39039383421378498</c:v>
                </c:pt>
                <c:pt idx="2178" formatCode="General">
                  <c:v>0.390411306348667</c:v>
                </c:pt>
                <c:pt idx="2179" formatCode="General">
                  <c:v>0.39042877217883698</c:v>
                </c:pt>
                <c:pt idx="2180" formatCode="General">
                  <c:v>0.39044623170440201</c:v>
                </c:pt>
                <c:pt idx="2181" formatCode="General">
                  <c:v>0.39046368492547701</c:v>
                </c:pt>
                <c:pt idx="2182" formatCode="General">
                  <c:v>0.39048113184218203</c:v>
                </c:pt>
                <c:pt idx="2183" formatCode="General">
                  <c:v>0.39049857245464198</c:v>
                </c:pt>
                <c:pt idx="2184" formatCode="General">
                  <c:v>0.39051600676298898</c:v>
                </c:pt>
                <c:pt idx="2185" formatCode="General">
                  <c:v>0.39053343476736102</c:v>
                </c:pt>
                <c:pt idx="2186" formatCode="General">
                  <c:v>0.39055312500349498</c:v>
                </c:pt>
                <c:pt idx="2187" formatCode="General">
                  <c:v>0.390574051018863</c:v>
                </c:pt>
                <c:pt idx="2188" formatCode="General">
                  <c:v>0.39059497252485698</c:v>
                </c:pt>
                <c:pt idx="2189" formatCode="General">
                  <c:v>0.39061588952090498</c:v>
                </c:pt>
                <c:pt idx="2190" formatCode="General">
                  <c:v>0.39063680200643702</c:v>
                </c:pt>
                <c:pt idx="2191" formatCode="General">
                  <c:v>0.39065734279838299</c:v>
                </c:pt>
                <c:pt idx="2192" formatCode="General">
                  <c:v>0.39067420631067001</c:v>
                </c:pt>
                <c:pt idx="2193" formatCode="General">
                  <c:v>0.390691063582915</c:v>
                </c:pt>
                <c:pt idx="2194" formatCode="General">
                  <c:v>0.390707914615745</c:v>
                </c:pt>
                <c:pt idx="2195" formatCode="General">
                  <c:v>0.39072475940979501</c:v>
                </c:pt>
                <c:pt idx="2196" formatCode="General">
                  <c:v>0.39074159796570501</c:v>
                </c:pt>
                <c:pt idx="2197" formatCode="General">
                  <c:v>0.39075843028412</c:v>
                </c:pt>
                <c:pt idx="2198" formatCode="General">
                  <c:v>0.39077525636569099</c:v>
                </c:pt>
                <c:pt idx="2199" formatCode="General">
                  <c:v>0.39079204582815202</c:v>
                </c:pt>
                <c:pt idx="2200" formatCode="General">
                  <c:v>0.39080874367808299</c:v>
                </c:pt>
                <c:pt idx="2201" formatCode="General">
                  <c:v>0.39082543518055002</c:v>
                </c:pt>
                <c:pt idx="2202" formatCode="General">
                  <c:v>0.39084212033624</c:v>
                </c:pt>
                <c:pt idx="2203" formatCode="General">
                  <c:v>0.39085879914584498</c:v>
                </c:pt>
                <c:pt idx="2204" formatCode="General">
                  <c:v>0.39087547161006497</c:v>
                </c:pt>
                <c:pt idx="2205" formatCode="General">
                  <c:v>0.39089213772960502</c:v>
                </c:pt>
                <c:pt idx="2206" formatCode="General">
                  <c:v>0.39090879750517399</c:v>
                </c:pt>
                <c:pt idx="2207" formatCode="General">
                  <c:v>0.39092545093749098</c:v>
                </c:pt>
                <c:pt idx="2208" formatCode="General">
                  <c:v>0.39094209802727697</c:v>
                </c:pt>
                <c:pt idx="2209" formatCode="General">
                  <c:v>0.39095873877526099</c:v>
                </c:pt>
                <c:pt idx="2210" formatCode="General">
                  <c:v>0.39097537318217801</c:v>
                </c:pt>
                <c:pt idx="2211" formatCode="General">
                  <c:v>0.39099200124876698</c:v>
                </c:pt>
                <c:pt idx="2212" formatCode="General">
                  <c:v>0.39100771078926</c:v>
                </c:pt>
                <c:pt idx="2213" formatCode="General">
                  <c:v>0.39102194853668498</c:v>
                </c:pt>
                <c:pt idx="2214" formatCode="General">
                  <c:v>0.39103617828201798</c:v>
                </c:pt>
                <c:pt idx="2215" formatCode="General">
                  <c:v>0.39105040003226998</c:v>
                </c:pt>
                <c:pt idx="2216" formatCode="General">
                  <c:v>0.39106461379445501</c:v>
                </c:pt>
                <c:pt idx="2217" formatCode="General">
                  <c:v>0.39107881957558499</c:v>
                </c:pt>
                <c:pt idx="2218" formatCode="General">
                  <c:v>0.39109162896674798</c:v>
                </c:pt>
                <c:pt idx="2219" formatCode="General">
                  <c:v>0.39110340737603</c:v>
                </c:pt>
                <c:pt idx="2220" formatCode="General">
                  <c:v>0.391115177862082</c:v>
                </c:pt>
                <c:pt idx="2221" formatCode="General">
                  <c:v>0.39112694043270702</c:v>
                </c:pt>
                <c:pt idx="2222" formatCode="General">
                  <c:v>0.39113869509571297</c:v>
                </c:pt>
                <c:pt idx="2223" formatCode="General">
                  <c:v>0.39115044185890002</c:v>
                </c:pt>
                <c:pt idx="2224" formatCode="General">
                  <c:v>0.39116218073007297</c:v>
                </c:pt>
                <c:pt idx="2225" formatCode="General">
                  <c:v>0.391173599395225</c:v>
                </c:pt>
                <c:pt idx="2226" formatCode="General">
                  <c:v>0.39118470427775498</c:v>
                </c:pt>
                <c:pt idx="2227" formatCode="General">
                  <c:v>0.39119588813144901</c:v>
                </c:pt>
                <c:pt idx="2228" formatCode="General">
                  <c:v>0.39120715627423203</c:v>
                </c:pt>
                <c:pt idx="2229" formatCode="General">
                  <c:v>0.39121841664972601</c:v>
                </c:pt>
                <c:pt idx="2230" formatCode="General">
                  <c:v>0.391229669265659</c:v>
                </c:pt>
                <c:pt idx="2231" formatCode="General">
                  <c:v>0.39124091412975798</c:v>
                </c:pt>
                <c:pt idx="2232" formatCode="General">
                  <c:v>0.39125215124974999</c:v>
                </c:pt>
                <c:pt idx="2233" formatCode="General">
                  <c:v>0.39126338063335703</c:v>
                </c:pt>
                <c:pt idx="2234" formatCode="General">
                  <c:v>0.39127460228830302</c:v>
                </c:pt>
                <c:pt idx="2235" formatCode="General">
                  <c:v>0.39128581622231001</c:v>
                </c:pt>
                <c:pt idx="2236" formatCode="General">
                  <c:v>0.391297022443097</c:v>
                </c:pt>
                <c:pt idx="2237" formatCode="General">
                  <c:v>0.39130822095838402</c:v>
                </c:pt>
                <c:pt idx="2238" formatCode="General">
                  <c:v>0.39131941177588597</c:v>
                </c:pt>
                <c:pt idx="2239" formatCode="General">
                  <c:v>0.39133059490332001</c:v>
                </c:pt>
                <c:pt idx="2240" formatCode="General">
                  <c:v>0.39134177034840001</c:v>
                </c:pt>
                <c:pt idx="2241" formatCode="General">
                  <c:v>0.39135293811883798</c:v>
                </c:pt>
                <c:pt idx="2242" formatCode="General">
                  <c:v>0.39136409822234602</c:v>
                </c:pt>
                <c:pt idx="2243" formatCode="General">
                  <c:v>0.39137525066663198</c:v>
                </c:pt>
                <c:pt idx="2244" formatCode="General">
                  <c:v>0.39138639545940501</c:v>
                </c:pt>
                <c:pt idx="2245" formatCode="General">
                  <c:v>0.39139753260836901</c:v>
                </c:pt>
                <c:pt idx="2246" formatCode="General">
                  <c:v>0.391408770023502</c:v>
                </c:pt>
                <c:pt idx="2247" formatCode="General">
                  <c:v>0.39142256339130799</c:v>
                </c:pt>
                <c:pt idx="2248" formatCode="General">
                  <c:v>0.39143635087138501</c:v>
                </c:pt>
                <c:pt idx="2249" formatCode="General">
                  <c:v>0.391450132469644</c:v>
                </c:pt>
                <c:pt idx="2250" formatCode="General">
                  <c:v>0.391463908191992</c:v>
                </c:pt>
                <c:pt idx="2251" formatCode="General">
                  <c:v>0.391476943273669</c:v>
                </c:pt>
                <c:pt idx="2252" formatCode="General">
                  <c:v>0.39148767680777102</c:v>
                </c:pt>
                <c:pt idx="2253" formatCode="General">
                  <c:v>0.39149840524785801</c:v>
                </c:pt>
                <c:pt idx="2254" formatCode="General">
                  <c:v>0.39150826953259898</c:v>
                </c:pt>
                <c:pt idx="2255" formatCode="General">
                  <c:v>0.39151810226348499</c:v>
                </c:pt>
                <c:pt idx="2256" formatCode="General">
                  <c:v>0.39152793029745198</c:v>
                </c:pt>
                <c:pt idx="2257" formatCode="General">
                  <c:v>0.39153775363982501</c:v>
                </c:pt>
                <c:pt idx="2258" formatCode="General">
                  <c:v>0.39154757229592402</c:v>
                </c:pt>
                <c:pt idx="2259" formatCode="General">
                  <c:v>0.39155738627106201</c:v>
                </c:pt>
                <c:pt idx="2260" formatCode="General">
                  <c:v>0.39156719557054898</c:v>
                </c:pt>
                <c:pt idx="2261" formatCode="General">
                  <c:v>0.39157696356825</c:v>
                </c:pt>
                <c:pt idx="2262" formatCode="General">
                  <c:v>0.391586706904691</c:v>
                </c:pt>
                <c:pt idx="2263" formatCode="General">
                  <c:v>0.39159644562581197</c:v>
                </c:pt>
                <c:pt idx="2264" formatCode="General">
                  <c:v>0.39160617973686102</c:v>
                </c:pt>
                <c:pt idx="2265" formatCode="General">
                  <c:v>0.39161590924308498</c:v>
                </c:pt>
                <c:pt idx="2266" formatCode="General">
                  <c:v>0.39162563414972401</c:v>
                </c:pt>
                <c:pt idx="2267" formatCode="General">
                  <c:v>0.39163696192322001</c:v>
                </c:pt>
                <c:pt idx="2268" formatCode="General">
                  <c:v>0.39164942224553401</c:v>
                </c:pt>
                <c:pt idx="2269" formatCode="General">
                  <c:v>0.39166187902815103</c:v>
                </c:pt>
                <c:pt idx="2270" formatCode="General">
                  <c:v>0.39167433227453902</c:v>
                </c:pt>
                <c:pt idx="2271" formatCode="General">
                  <c:v>0.39168678198816798</c:v>
                </c:pt>
                <c:pt idx="2272" formatCode="General">
                  <c:v>0.39169922817250202</c:v>
                </c:pt>
                <c:pt idx="2273" formatCode="General">
                  <c:v>0.391711670831002</c:v>
                </c:pt>
                <c:pt idx="2274" formatCode="General">
                  <c:v>0.39172410996712798</c:v>
                </c:pt>
                <c:pt idx="2275" formatCode="General">
                  <c:v>0.39173654558433602</c:v>
                </c:pt>
                <c:pt idx="2276" formatCode="General">
                  <c:v>0.39174942942533603</c:v>
                </c:pt>
                <c:pt idx="2277" formatCode="General">
                  <c:v>0.39176372176775298</c:v>
                </c:pt>
                <c:pt idx="2278" formatCode="General">
                  <c:v>0.391778011129579</c:v>
                </c:pt>
                <c:pt idx="2279" formatCode="General">
                  <c:v>0.39179229751370598</c:v>
                </c:pt>
                <c:pt idx="2280" formatCode="General">
                  <c:v>0.39180658092302301</c:v>
                </c:pt>
                <c:pt idx="2281" formatCode="General">
                  <c:v>0.391820861360416</c:v>
                </c:pt>
                <c:pt idx="2282" formatCode="General">
                  <c:v>0.39183513882877002</c:v>
                </c:pt>
                <c:pt idx="2283" formatCode="General">
                  <c:v>0.39184941333096701</c:v>
                </c:pt>
                <c:pt idx="2284" formatCode="General">
                  <c:v>0.39186537627246398</c:v>
                </c:pt>
                <c:pt idx="2285" formatCode="General">
                  <c:v>0.39188372853563602</c:v>
                </c:pt>
                <c:pt idx="2286" formatCode="General">
                  <c:v>0.391902077224692</c:v>
                </c:pt>
                <c:pt idx="2287" formatCode="General">
                  <c:v>0.391920422338703</c:v>
                </c:pt>
                <c:pt idx="2288" formatCode="General">
                  <c:v>0.39193876387674098</c:v>
                </c:pt>
                <c:pt idx="2289" formatCode="General">
                  <c:v>0.39195710183788002</c:v>
                </c:pt>
                <c:pt idx="2290" formatCode="General">
                  <c:v>0.39197543622119702</c:v>
                </c:pt>
                <c:pt idx="2291" formatCode="General">
                  <c:v>0.391994343640647</c:v>
                </c:pt>
                <c:pt idx="2292" formatCode="General">
                  <c:v>0.39201363874015999</c:v>
                </c:pt>
                <c:pt idx="2293" formatCode="General">
                  <c:v>0.39203293067811301</c:v>
                </c:pt>
                <c:pt idx="2294" formatCode="General">
                  <c:v>0.39205221945356</c:v>
                </c:pt>
                <c:pt idx="2295" formatCode="General">
                  <c:v>0.39207150506555499</c:v>
                </c:pt>
                <c:pt idx="2296" formatCode="General">
                  <c:v>0.39209078751315501</c:v>
                </c:pt>
                <c:pt idx="2297" formatCode="General">
                  <c:v>0.39211006679541499</c:v>
                </c:pt>
                <c:pt idx="2298" formatCode="General">
                  <c:v>0.39212934291139401</c:v>
                </c:pt>
                <c:pt idx="2299" formatCode="General">
                  <c:v>0.39214861586014998</c:v>
                </c:pt>
                <c:pt idx="2300" formatCode="General">
                  <c:v>0.39216788564074501</c:v>
                </c:pt>
                <c:pt idx="2301" formatCode="General">
                  <c:v>0.39218715225223799</c:v>
                </c:pt>
                <c:pt idx="2302" formatCode="General">
                  <c:v>0.39220641569369302</c:v>
                </c:pt>
                <c:pt idx="2303" formatCode="General">
                  <c:v>0.39222567596417302</c:v>
                </c:pt>
                <c:pt idx="2304" formatCode="General">
                  <c:v>0.392244933062741</c:v>
                </c:pt>
                <c:pt idx="2305" formatCode="General">
                  <c:v>0.392262823886598</c:v>
                </c:pt>
                <c:pt idx="2306" formatCode="General">
                  <c:v>0.392280146350447</c:v>
                </c:pt>
                <c:pt idx="2307" formatCode="General">
                  <c:v>0.39229746508632402</c:v>
                </c:pt>
                <c:pt idx="2308" formatCode="General">
                  <c:v>0.392314780093792</c:v>
                </c:pt>
                <c:pt idx="2309" formatCode="General">
                  <c:v>0.39233209137241198</c:v>
                </c:pt>
                <c:pt idx="2310" formatCode="General">
                  <c:v>0.39234939892175003</c:v>
                </c:pt>
                <c:pt idx="2311" formatCode="General">
                  <c:v>0.39236594954975501</c:v>
                </c:pt>
                <c:pt idx="2312" formatCode="General">
                  <c:v>0.39238241089895798</c:v>
                </c:pt>
                <c:pt idx="2313" formatCode="General">
                  <c:v>0.39239886754930298</c:v>
                </c:pt>
                <c:pt idx="2314" formatCode="General">
                  <c:v>0.39241531950145397</c:v>
                </c:pt>
                <c:pt idx="2315" formatCode="General">
                  <c:v>0.39243176675608199</c:v>
                </c:pt>
                <c:pt idx="2316" formatCode="General">
                  <c:v>0.39244820931385999</c:v>
                </c:pt>
                <c:pt idx="2317" formatCode="General">
                  <c:v>0.39246464717546398</c:v>
                </c:pt>
                <c:pt idx="2318" formatCode="General">
                  <c:v>0.39248027177099198</c:v>
                </c:pt>
                <c:pt idx="2319" formatCode="General">
                  <c:v>0.392495724473857</c:v>
                </c:pt>
                <c:pt idx="2320" formatCode="General">
                  <c:v>0.39251117295578702</c:v>
                </c:pt>
                <c:pt idx="2321" formatCode="General">
                  <c:v>0.39252661721739202</c:v>
                </c:pt>
                <c:pt idx="2322" formatCode="General">
                  <c:v>0.39254205725928198</c:v>
                </c:pt>
                <c:pt idx="2323" formatCode="General">
                  <c:v>0.39255749308207</c:v>
                </c:pt>
                <c:pt idx="2324" formatCode="General">
                  <c:v>0.39257292468637101</c:v>
                </c:pt>
                <c:pt idx="2325" formatCode="General">
                  <c:v>0.39258835207280501</c:v>
                </c:pt>
                <c:pt idx="2326" formatCode="General">
                  <c:v>0.39260289214501398</c:v>
                </c:pt>
                <c:pt idx="2327" formatCode="General">
                  <c:v>0.39261689481065498</c:v>
                </c:pt>
                <c:pt idx="2328" formatCode="General">
                  <c:v>0.39263089224421799</c:v>
                </c:pt>
                <c:pt idx="2329" formatCode="General">
                  <c:v>0.392644884446744</c:v>
                </c:pt>
                <c:pt idx="2330" formatCode="General">
                  <c:v>0.39265887141927802</c:v>
                </c:pt>
                <c:pt idx="2331" formatCode="General">
                  <c:v>0.39267285316286898</c:v>
                </c:pt>
                <c:pt idx="2332" formatCode="General">
                  <c:v>0.392686829678567</c:v>
                </c:pt>
                <c:pt idx="2333" formatCode="General">
                  <c:v>0.39270080096742999</c:v>
                </c:pt>
                <c:pt idx="2334" formatCode="General">
                  <c:v>0.392714767030516</c:v>
                </c:pt>
                <c:pt idx="2335" formatCode="General">
                  <c:v>0.39272872786888902</c:v>
                </c:pt>
                <c:pt idx="2336" formatCode="General">
                  <c:v>0.39274268348361702</c:v>
                </c:pt>
                <c:pt idx="2337" formatCode="General">
                  <c:v>0.39275621607858202</c:v>
                </c:pt>
                <c:pt idx="2338" formatCode="General">
                  <c:v>0.39276907314447801</c:v>
                </c:pt>
                <c:pt idx="2339" formatCode="General">
                  <c:v>0.39278192552024299</c:v>
                </c:pt>
                <c:pt idx="2340" formatCode="General">
                  <c:v>0.39279477320703698</c:v>
                </c:pt>
                <c:pt idx="2341" formatCode="General">
                  <c:v>0.392807616206023</c:v>
                </c:pt>
                <c:pt idx="2342" formatCode="General">
                  <c:v>0.39281964870776298</c:v>
                </c:pt>
                <c:pt idx="2343" formatCode="General">
                  <c:v>0.392831106863269</c:v>
                </c:pt>
                <c:pt idx="2344" formatCode="General">
                  <c:v>0.39284256028936199</c:v>
                </c:pt>
                <c:pt idx="2345" formatCode="General">
                  <c:v>0.39285400898760398</c:v>
                </c:pt>
                <c:pt idx="2346" formatCode="General">
                  <c:v>0.39286545295955499</c:v>
                </c:pt>
                <c:pt idx="2347" formatCode="General">
                  <c:v>0.39287689220678101</c:v>
                </c:pt>
                <c:pt idx="2348" formatCode="General">
                  <c:v>0.39288830527217999</c:v>
                </c:pt>
                <c:pt idx="2349" formatCode="General">
                  <c:v>0.39289867330703399</c:v>
                </c:pt>
                <c:pt idx="2350" formatCode="General">
                  <c:v>0.392909037477363</c:v>
                </c:pt>
                <c:pt idx="2351" formatCode="General">
                  <c:v>0.392919397784462</c:v>
                </c:pt>
                <c:pt idx="2352" formatCode="General">
                  <c:v>0.392929754229627</c:v>
                </c:pt>
                <c:pt idx="2353" formatCode="General">
                  <c:v>0.39294010681415398</c:v>
                </c:pt>
                <c:pt idx="2354" formatCode="General">
                  <c:v>0.39295045553934299</c:v>
                </c:pt>
                <c:pt idx="2355" formatCode="General">
                  <c:v>0.392960800406495</c:v>
                </c:pt>
                <c:pt idx="2356" formatCode="General">
                  <c:v>0.39297114141691097</c:v>
                </c:pt>
                <c:pt idx="2357" formatCode="General">
                  <c:v>0.39298147857189603</c:v>
                </c:pt>
                <c:pt idx="2358" formatCode="General">
                  <c:v>0.392991811872754</c:v>
                </c:pt>
                <c:pt idx="2359" formatCode="General">
                  <c:v>0.39300214132079297</c:v>
                </c:pt>
                <c:pt idx="2360" formatCode="General">
                  <c:v>0.393012466917321</c:v>
                </c:pt>
                <c:pt idx="2361" formatCode="General">
                  <c:v>0.39302278866364798</c:v>
                </c:pt>
                <c:pt idx="2362" formatCode="General">
                  <c:v>0.39303213284484001</c:v>
                </c:pt>
                <c:pt idx="2363" formatCode="General">
                  <c:v>0.39303991186973403</c:v>
                </c:pt>
                <c:pt idx="2364" formatCode="General">
                  <c:v>0.39304768959520903</c:v>
                </c:pt>
                <c:pt idx="2365" formatCode="General">
                  <c:v>0.393055466022739</c:v>
                </c:pt>
                <c:pt idx="2366" formatCode="General">
                  <c:v>0.39306324115379798</c:v>
                </c:pt>
                <c:pt idx="2367" formatCode="General">
                  <c:v>0.39307101498985803</c:v>
                </c:pt>
                <c:pt idx="2368" formatCode="General">
                  <c:v>0.39307878753238801</c:v>
                </c:pt>
                <c:pt idx="2369" formatCode="General">
                  <c:v>0.39308655878285598</c:v>
                </c:pt>
                <c:pt idx="2370" formatCode="General">
                  <c:v>0.39309432874272598</c:v>
                </c:pt>
                <c:pt idx="2371" formatCode="General">
                  <c:v>0.39310209741346402</c:v>
                </c:pt>
                <c:pt idx="2372" formatCode="General">
                  <c:v>0.39310983162283603</c:v>
                </c:pt>
                <c:pt idx="2373" formatCode="General">
                  <c:v>0.39311650296162698</c:v>
                </c:pt>
                <c:pt idx="2374" formatCode="General">
                  <c:v>0.39312317296495197</c:v>
                </c:pt>
                <c:pt idx="2375" formatCode="General">
                  <c:v>0.39312984163438602</c:v>
                </c:pt>
                <c:pt idx="2376" formatCode="General">
                  <c:v>0.39313650897150698</c:v>
                </c:pt>
                <c:pt idx="2377" formatCode="General">
                  <c:v>0.39314317497788498</c:v>
                </c:pt>
                <c:pt idx="2378" formatCode="General">
                  <c:v>0.39314983965509098</c:v>
                </c:pt>
                <c:pt idx="2379" formatCode="General">
                  <c:v>0.39315650300469301</c:v>
                </c:pt>
                <c:pt idx="2380" formatCode="General">
                  <c:v>0.39316454212410901</c:v>
                </c:pt>
                <c:pt idx="2381" formatCode="General">
                  <c:v>0.39317314989149099</c:v>
                </c:pt>
                <c:pt idx="2382" formatCode="General">
                  <c:v>0.39318175570519598</c:v>
                </c:pt>
                <c:pt idx="2383" formatCode="General">
                  <c:v>0.39319035956718501</c:v>
                </c:pt>
                <c:pt idx="2384" formatCode="General">
                  <c:v>0.39319896147941602</c:v>
                </c:pt>
                <c:pt idx="2385" formatCode="General">
                  <c:v>0.393207561443846</c:v>
                </c:pt>
                <c:pt idx="2386" formatCode="General">
                  <c:v>0.39321615946243099</c:v>
                </c:pt>
                <c:pt idx="2387" formatCode="General">
                  <c:v>0.39322475553712299</c:v>
                </c:pt>
                <c:pt idx="2388" formatCode="General">
                  <c:v>0.393233349669872</c:v>
                </c:pt>
                <c:pt idx="2389" formatCode="General">
                  <c:v>0.39324194186262801</c:v>
                </c:pt>
                <c:pt idx="2390" formatCode="General">
                  <c:v>0.393251507405662</c:v>
                </c:pt>
                <c:pt idx="2391" formatCode="General">
                  <c:v>0.39326170481553802</c:v>
                </c:pt>
                <c:pt idx="2392" formatCode="General">
                  <c:v>0.39327190012309798</c:v>
                </c:pt>
                <c:pt idx="2393" formatCode="General">
                  <c:v>0.39328209332945802</c:v>
                </c:pt>
                <c:pt idx="2394" formatCode="General">
                  <c:v>0.39329234177619099</c:v>
                </c:pt>
                <c:pt idx="2395" formatCode="General">
                  <c:v>0.39330263212807798</c:v>
                </c:pt>
                <c:pt idx="2396" formatCode="General">
                  <c:v>0.39331292034998699</c:v>
                </c:pt>
                <c:pt idx="2397" formatCode="General">
                  <c:v>0.39332320644305102</c:v>
                </c:pt>
                <c:pt idx="2398" formatCode="General">
                  <c:v>0.39333349040840199</c:v>
                </c:pt>
                <c:pt idx="2399" formatCode="General">
                  <c:v>0.39334377224717099</c:v>
                </c:pt>
                <c:pt idx="2400" formatCode="General">
                  <c:v>0.39335405196049</c:v>
                </c:pt>
                <c:pt idx="2401" formatCode="General">
                  <c:v>0.39336432954949102</c:v>
                </c:pt>
                <c:pt idx="2402" formatCode="General">
                  <c:v>0.39337460501530302</c:v>
                </c:pt>
                <c:pt idx="2403" formatCode="General">
                  <c:v>0.39338487835906</c:v>
                </c:pt>
                <c:pt idx="2404" formatCode="General">
                  <c:v>0.39339514958189098</c:v>
                </c:pt>
                <c:pt idx="2405" formatCode="General">
                  <c:v>0.39340541868492701</c:v>
                </c:pt>
                <c:pt idx="2406" formatCode="General">
                  <c:v>0.39341568566930002</c:v>
                </c:pt>
                <c:pt idx="2407" formatCode="General">
                  <c:v>0.39342595053613899</c:v>
                </c:pt>
                <c:pt idx="2408" formatCode="General">
                  <c:v>0.39343621328657402</c:v>
                </c:pt>
                <c:pt idx="2409" formatCode="General">
                  <c:v>0.39344604645446202</c:v>
                </c:pt>
                <c:pt idx="2410" formatCode="General">
                  <c:v>0.393455272774826</c:v>
                </c:pt>
                <c:pt idx="2411" formatCode="General">
                  <c:v>0.39346449694894697</c:v>
                </c:pt>
                <c:pt idx="2412" formatCode="General">
                  <c:v>0.39347371897807598</c:v>
                </c:pt>
                <c:pt idx="2413" formatCode="General">
                  <c:v>0.393482936172173</c:v>
                </c:pt>
                <c:pt idx="2414" formatCode="General">
                  <c:v>0.39349214671576499</c:v>
                </c:pt>
                <c:pt idx="2415" formatCode="General">
                  <c:v>0.39350135512061701</c:v>
                </c:pt>
                <c:pt idx="2416" formatCode="General">
                  <c:v>0.39351056138797802</c:v>
                </c:pt>
                <c:pt idx="2417" formatCode="General">
                  <c:v>0.39352013283096399</c:v>
                </c:pt>
                <c:pt idx="2418" formatCode="General">
                  <c:v>0.39353043674868499</c:v>
                </c:pt>
                <c:pt idx="2419" formatCode="General">
                  <c:v>0.39354073851154497</c:v>
                </c:pt>
                <c:pt idx="2420" formatCode="General">
                  <c:v>0.39355103812067099</c:v>
                </c:pt>
                <c:pt idx="2421" formatCode="General">
                  <c:v>0.39356133557718698</c:v>
                </c:pt>
                <c:pt idx="2422" formatCode="General">
                  <c:v>0.39357163088221903</c:v>
                </c:pt>
                <c:pt idx="2423" formatCode="General">
                  <c:v>0.39358192403689102</c:v>
                </c:pt>
                <c:pt idx="2424" formatCode="General">
                  <c:v>0.393592215042328</c:v>
                </c:pt>
                <c:pt idx="2425" formatCode="General">
                  <c:v>0.39360250389965601</c:v>
                </c:pt>
                <c:pt idx="2426" formatCode="General">
                  <c:v>0.39361279060999899</c:v>
                </c:pt>
                <c:pt idx="2427" formatCode="General">
                  <c:v>0.39362307517448097</c:v>
                </c:pt>
                <c:pt idx="2428" formatCode="General">
                  <c:v>0.39363335759422702</c:v>
                </c:pt>
                <c:pt idx="2429" formatCode="General">
                  <c:v>0.393643637870361</c:v>
                </c:pt>
                <c:pt idx="2430" formatCode="General">
                  <c:v>0.39365309414628902</c:v>
                </c:pt>
                <c:pt idx="2431" formatCode="General">
                  <c:v>0.39366251346633802</c:v>
                </c:pt>
                <c:pt idx="2432" formatCode="General">
                  <c:v>0.39367193043195098</c:v>
                </c:pt>
                <c:pt idx="2433" formatCode="General">
                  <c:v>0.39368134504436397</c:v>
                </c:pt>
                <c:pt idx="2434" formatCode="General">
                  <c:v>0.39369075730481501</c:v>
                </c:pt>
                <c:pt idx="2435" formatCode="General">
                  <c:v>0.39370016721454099</c:v>
                </c:pt>
                <c:pt idx="2436" formatCode="General">
                  <c:v>0.39370957477478002</c:v>
                </c:pt>
                <c:pt idx="2437" formatCode="General">
                  <c:v>0.39371897998676803</c:v>
                </c:pt>
                <c:pt idx="2438" formatCode="General">
                  <c:v>0.393728382851742</c:v>
                </c:pt>
                <c:pt idx="2439" formatCode="General">
                  <c:v>0.39373778337094001</c:v>
                </c:pt>
                <c:pt idx="2440" formatCode="General">
                  <c:v>0.39374718154559801</c:v>
                </c:pt>
                <c:pt idx="2441" formatCode="General">
                  <c:v>0.39375657737695302</c:v>
                </c:pt>
                <c:pt idx="2442" formatCode="General">
                  <c:v>0.39376597086624199</c:v>
                </c:pt>
                <c:pt idx="2443" formatCode="General">
                  <c:v>0.39377536201470098</c:v>
                </c:pt>
                <c:pt idx="2444" formatCode="General">
                  <c:v>0.39378475082356701</c:v>
                </c:pt>
                <c:pt idx="2445" formatCode="General">
                  <c:v>0.39379413729407697</c:v>
                </c:pt>
                <c:pt idx="2446" formatCode="General">
                  <c:v>0.393803521427466</c:v>
                </c:pt>
                <c:pt idx="2447" formatCode="General">
                  <c:v>0.39381290322496998</c:v>
                </c:pt>
                <c:pt idx="2448" formatCode="General">
                  <c:v>0.39382333563899702</c:v>
                </c:pt>
                <c:pt idx="2449" formatCode="General">
                  <c:v>0.39383471801431402</c:v>
                </c:pt>
                <c:pt idx="2450" formatCode="General">
                  <c:v>0.393846098828458</c:v>
                </c:pt>
                <c:pt idx="2451" formatCode="General">
                  <c:v>0.393857478081312</c:v>
                </c:pt>
                <c:pt idx="2452" formatCode="General">
                  <c:v>0.39386885577275998</c:v>
                </c:pt>
                <c:pt idx="2453" formatCode="General">
                  <c:v>0.39388023190268601</c:v>
                </c:pt>
                <c:pt idx="2454" formatCode="General">
                  <c:v>0.393891090916623</c:v>
                </c:pt>
                <c:pt idx="2455" formatCode="General">
                  <c:v>0.39390135395725001</c:v>
                </c:pt>
                <c:pt idx="2456" formatCode="General">
                  <c:v>0.39391161488538801</c:v>
                </c:pt>
                <c:pt idx="2457" formatCode="General">
                  <c:v>0.39392187370098802</c:v>
                </c:pt>
                <c:pt idx="2458" formatCode="General">
                  <c:v>0.39393213040399999</c:v>
                </c:pt>
                <c:pt idx="2459" formatCode="General">
                  <c:v>0.39394202868508799</c:v>
                </c:pt>
                <c:pt idx="2460" formatCode="General">
                  <c:v>0.39395007663194598</c:v>
                </c:pt>
                <c:pt idx="2461" formatCode="General">
                  <c:v>0.39395812269515801</c:v>
                </c:pt>
                <c:pt idx="2462" formatCode="General">
                  <c:v>0.39396616687504998</c:v>
                </c:pt>
                <c:pt idx="2463" formatCode="General">
                  <c:v>0.39397420917194698</c:v>
                </c:pt>
                <c:pt idx="2464" formatCode="General">
                  <c:v>0.39398224958617201</c:v>
                </c:pt>
                <c:pt idx="2465" formatCode="General">
                  <c:v>0.39399028811805298</c:v>
                </c:pt>
                <c:pt idx="2466" formatCode="General">
                  <c:v>0.39399690772391399</c:v>
                </c:pt>
                <c:pt idx="2467" formatCode="General">
                  <c:v>0.39400327245248701</c:v>
                </c:pt>
                <c:pt idx="2468" formatCode="General">
                  <c:v>0.39400963535157502</c:v>
                </c:pt>
                <c:pt idx="2469" formatCode="General">
                  <c:v>0.394015996421477</c:v>
                </c:pt>
                <c:pt idx="2470" formatCode="General">
                  <c:v>0.39402235566249399</c:v>
                </c:pt>
                <c:pt idx="2471" formatCode="General">
                  <c:v>0.39402871307492499</c:v>
                </c:pt>
                <c:pt idx="2472" formatCode="General">
                  <c:v>0.39403506865907301</c:v>
                </c:pt>
                <c:pt idx="2473" formatCode="General">
                  <c:v>0.39404142241523799</c:v>
                </c:pt>
                <c:pt idx="2474" formatCode="General">
                  <c:v>0.39404814534603</c:v>
                </c:pt>
                <c:pt idx="2475" formatCode="General">
                  <c:v>0.39405590822240499</c:v>
                </c:pt>
                <c:pt idx="2476" formatCode="General">
                  <c:v>0.394063669449561</c:v>
                </c:pt>
                <c:pt idx="2477" formatCode="General">
                  <c:v>0.39407142902709003</c:v>
                </c:pt>
                <c:pt idx="2478" formatCode="General">
                  <c:v>0.39407918695458299</c:v>
                </c:pt>
                <c:pt idx="2479" formatCode="General">
                  <c:v>0.39408694323163301</c:v>
                </c:pt>
                <c:pt idx="2480" formatCode="General">
                  <c:v>0.39409469785783102</c:v>
                </c:pt>
                <c:pt idx="2481" formatCode="General">
                  <c:v>0.39410245083277001</c:v>
                </c:pt>
                <c:pt idx="2482" formatCode="General">
                  <c:v>0.39411020215604198</c:v>
                </c:pt>
                <c:pt idx="2483" formatCode="General">
                  <c:v>0.39411795182724002</c:v>
                </c:pt>
                <c:pt idx="2484" formatCode="General">
                  <c:v>0.39412569984595802</c:v>
                </c:pt>
                <c:pt idx="2485" formatCode="General">
                  <c:v>0.39413430918431203</c:v>
                </c:pt>
                <c:pt idx="2486" formatCode="General">
                  <c:v>0.39414300341309799</c:v>
                </c:pt>
                <c:pt idx="2487" formatCode="General">
                  <c:v>0.394151236723498</c:v>
                </c:pt>
                <c:pt idx="2488" formatCode="General">
                  <c:v>0.39415873079998098</c:v>
                </c:pt>
                <c:pt idx="2489" formatCode="General">
                  <c:v>0.39416619199284098</c:v>
                </c:pt>
                <c:pt idx="2490" formatCode="General">
                  <c:v>0.39417340185529998</c:v>
                </c:pt>
                <c:pt idx="2491" formatCode="General">
                  <c:v>0.394180610264456</c:v>
                </c:pt>
                <c:pt idx="2492" formatCode="General">
                  <c:v>0.39418781721999702</c:v>
                </c:pt>
                <c:pt idx="2493" formatCode="General">
                  <c:v>0.394195022721611</c:v>
                </c:pt>
                <c:pt idx="2494" formatCode="General">
                  <c:v>0.39420222676898597</c:v>
                </c:pt>
                <c:pt idx="2495" formatCode="General">
                  <c:v>0.39420942936181003</c:v>
                </c:pt>
                <c:pt idx="2496" formatCode="General">
                  <c:v>0.39421663049977401</c:v>
                </c:pt>
                <c:pt idx="2497" formatCode="General">
                  <c:v>0.39422383018256402</c:v>
                </c:pt>
                <c:pt idx="2498" formatCode="General">
                  <c:v>0.39423102840987201</c:v>
                </c:pt>
                <c:pt idx="2499" formatCode="General">
                  <c:v>0.39423822518138502</c:v>
                </c:pt>
                <c:pt idx="2500" formatCode="General">
                  <c:v>0.39424542049679501</c:v>
                </c:pt>
                <c:pt idx="2501" formatCode="General">
                  <c:v>0.39425163853386602</c:v>
                </c:pt>
                <c:pt idx="2502" formatCode="General">
                  <c:v>0.39425752580999202</c:v>
                </c:pt>
                <c:pt idx="2503" formatCode="General">
                  <c:v>0.39426341204737497</c:v>
                </c:pt>
                <c:pt idx="2504" formatCode="General">
                  <c:v>0.39426929724586801</c:v>
                </c:pt>
                <c:pt idx="2505" formatCode="General">
                  <c:v>0.39427518140532802</c:v>
                </c:pt>
                <c:pt idx="2506" formatCode="General">
                  <c:v>0.39428106452560702</c:v>
                </c:pt>
                <c:pt idx="2507" formatCode="General">
                  <c:v>0.39428694660656199</c:v>
                </c:pt>
                <c:pt idx="2508" formatCode="General">
                  <c:v>0.39429282764804802</c:v>
                </c:pt>
                <c:pt idx="2509" formatCode="General">
                  <c:v>0.39429870764991898</c:v>
                </c:pt>
                <c:pt idx="2510" formatCode="General">
                  <c:v>0.39430458661203199</c:v>
                </c:pt>
                <c:pt idx="2511" formatCode="General">
                  <c:v>0.39431046453424101</c:v>
                </c:pt>
                <c:pt idx="2512" formatCode="General">
                  <c:v>0.39431634141640298</c:v>
                </c:pt>
                <c:pt idx="2513" formatCode="General">
                  <c:v>0.39432221725837202</c:v>
                </c:pt>
                <c:pt idx="2514" formatCode="General">
                  <c:v>0.39432809206000602</c:v>
                </c:pt>
                <c:pt idx="2515" formatCode="General">
                  <c:v>0.39433396582115998</c:v>
                </c:pt>
                <c:pt idx="2516" formatCode="General">
                  <c:v>0.39433983854169002</c:v>
                </c:pt>
                <c:pt idx="2517" formatCode="General">
                  <c:v>0.39434571022145198</c:v>
                </c:pt>
                <c:pt idx="2518" formatCode="General">
                  <c:v>0.39435158086030297</c:v>
                </c:pt>
                <c:pt idx="2519" formatCode="General">
                  <c:v>0.3943574504581</c:v>
                </c:pt>
                <c:pt idx="2520" formatCode="General">
                  <c:v>0.39436335344023699</c:v>
                </c:pt>
                <c:pt idx="2521" formatCode="General">
                  <c:v>0.39436990239323</c:v>
                </c:pt>
                <c:pt idx="2522" formatCode="General">
                  <c:v>0.39437644994691001</c:v>
                </c:pt>
                <c:pt idx="2523" formatCode="General">
                  <c:v>0.39438299610108302</c:v>
                </c:pt>
                <c:pt idx="2524" formatCode="General">
                  <c:v>0.394389540855557</c:v>
                </c:pt>
                <c:pt idx="2525" formatCode="General">
                  <c:v>0.394396084210138</c:v>
                </c:pt>
                <c:pt idx="2526" formatCode="General">
                  <c:v>0.39440262616463401</c:v>
                </c:pt>
                <c:pt idx="2527" formatCode="General">
                  <c:v>0.39440916671885301</c:v>
                </c:pt>
                <c:pt idx="2528" formatCode="General">
                  <c:v>0.394415705872602</c:v>
                </c:pt>
                <c:pt idx="2529" formatCode="General">
                  <c:v>0.394422243625691</c:v>
                </c:pt>
                <c:pt idx="2530" formatCode="General">
                  <c:v>0.39443041328803702</c:v>
                </c:pt>
                <c:pt idx="2531" formatCode="General">
                  <c:v>0.39443925808032099</c:v>
                </c:pt>
                <c:pt idx="2532" formatCode="General">
                  <c:v>0.39444810132351799</c:v>
                </c:pt>
                <c:pt idx="2533" formatCode="General">
                  <c:v>0.39445694301724998</c:v>
                </c:pt>
                <c:pt idx="2534" formatCode="General">
                  <c:v>0.394465783161142</c:v>
                </c:pt>
                <c:pt idx="2535" formatCode="General">
                  <c:v>0.39447462175481701</c:v>
                </c:pt>
                <c:pt idx="2536" formatCode="General">
                  <c:v>0.39448345879789898</c:v>
                </c:pt>
                <c:pt idx="2537" formatCode="General">
                  <c:v>0.39449229429001398</c:v>
                </c:pt>
                <c:pt idx="2538" formatCode="General">
                  <c:v>0.39450112823078398</c:v>
                </c:pt>
                <c:pt idx="2539" formatCode="General">
                  <c:v>0.39450993677991802</c:v>
                </c:pt>
                <c:pt idx="2540" formatCode="General">
                  <c:v>0.39451872891588702</c:v>
                </c:pt>
                <c:pt idx="2541" formatCode="General">
                  <c:v>0.394527519487054</c:v>
                </c:pt>
                <c:pt idx="2542" formatCode="General">
                  <c:v>0.39453630849306198</c:v>
                </c:pt>
                <c:pt idx="2543" formatCode="General">
                  <c:v>0.39454519070827299</c:v>
                </c:pt>
                <c:pt idx="2544" formatCode="General">
                  <c:v>0.394555317048983</c:v>
                </c:pt>
                <c:pt idx="2545" formatCode="General">
                  <c:v>0.39456560724110001</c:v>
                </c:pt>
                <c:pt idx="2546" formatCode="General">
                  <c:v>0.39457900299277698</c:v>
                </c:pt>
                <c:pt idx="2547" formatCode="General">
                  <c:v>0.394592397249583</c:v>
                </c:pt>
                <c:pt idx="2548" formatCode="General">
                  <c:v>0.39460579001074603</c:v>
                </c:pt>
                <c:pt idx="2549" formatCode="General">
                  <c:v>0.394619181275496</c:v>
                </c:pt>
                <c:pt idx="2550" formatCode="General">
                  <c:v>0.39463257104306199</c:v>
                </c:pt>
                <c:pt idx="2551" formatCode="General">
                  <c:v>0.39464595931267099</c:v>
                </c:pt>
                <c:pt idx="2552" formatCode="General">
                  <c:v>0.39465934608355302</c:v>
                </c:pt>
                <c:pt idx="2553" formatCode="General">
                  <c:v>0.39467273135493502</c:v>
                </c:pt>
                <c:pt idx="2554" formatCode="General">
                  <c:v>0.39468611512604601</c:v>
                </c:pt>
                <c:pt idx="2555" formatCode="General">
                  <c:v>0.39469949739611299</c:v>
                </c:pt>
                <c:pt idx="2556" formatCode="General">
                  <c:v>0.39471287816436301</c:v>
                </c:pt>
                <c:pt idx="2557" formatCode="General">
                  <c:v>0.39472625743002498</c:v>
                </c:pt>
                <c:pt idx="2558" formatCode="General">
                  <c:v>0.39473963519232402</c:v>
                </c:pt>
                <c:pt idx="2559" formatCode="General">
                  <c:v>0.39475301145048902</c:v>
                </c:pt>
                <c:pt idx="2560" formatCode="General">
                  <c:v>0.39476638620374499</c:v>
                </c:pt>
                <c:pt idx="2561" formatCode="General">
                  <c:v>0.39477804101445102</c:v>
                </c:pt>
                <c:pt idx="2562" formatCode="General">
                  <c:v>0.39478950079498698</c:v>
                </c:pt>
                <c:pt idx="2563" formatCode="General">
                  <c:v>0.39480095860477199</c:v>
                </c:pt>
                <c:pt idx="2564" formatCode="General">
                  <c:v>0.39481241444391502</c:v>
                </c:pt>
                <c:pt idx="2565" formatCode="General">
                  <c:v>0.39482386831252703</c:v>
                </c:pt>
                <c:pt idx="2566" formatCode="General">
                  <c:v>0.39483532021071699</c:v>
                </c:pt>
                <c:pt idx="2567" formatCode="General">
                  <c:v>0.39484677013859798</c:v>
                </c:pt>
                <c:pt idx="2568" formatCode="General">
                  <c:v>0.39485821809628002</c:v>
                </c:pt>
                <c:pt idx="2569" formatCode="General">
                  <c:v>0.39486966408387703</c:v>
                </c:pt>
                <c:pt idx="2570" formatCode="General">
                  <c:v>0.39488110810150001</c:v>
                </c:pt>
                <c:pt idx="2571" formatCode="General">
                  <c:v>0.394892550149264</c:v>
                </c:pt>
                <c:pt idx="2572" formatCode="General">
                  <c:v>0.39490399022728201</c:v>
                </c:pt>
                <c:pt idx="2573" formatCode="General">
                  <c:v>0.39491542833566801</c:v>
                </c:pt>
                <c:pt idx="2574" formatCode="General">
                  <c:v>0.39492684987793603</c:v>
                </c:pt>
                <c:pt idx="2575" formatCode="General">
                  <c:v>0.394938228454559</c:v>
                </c:pt>
                <c:pt idx="2576" formatCode="General">
                  <c:v>0.39494960504055798</c:v>
                </c:pt>
                <c:pt idx="2577" formatCode="General">
                  <c:v>0.39496056053377498</c:v>
                </c:pt>
                <c:pt idx="2578" formatCode="General">
                  <c:v>0.39497012881858401</c:v>
                </c:pt>
                <c:pt idx="2579" formatCode="General">
                  <c:v>0.39498013984171498</c:v>
                </c:pt>
                <c:pt idx="2580" formatCode="General">
                  <c:v>0.39499180265658601</c:v>
                </c:pt>
                <c:pt idx="2581" formatCode="General">
                  <c:v>0.39500346348537402</c:v>
                </c:pt>
                <c:pt idx="2582" formatCode="General">
                  <c:v>0.39501512232810498</c:v>
                </c:pt>
                <c:pt idx="2583" formatCode="General">
                  <c:v>0.395026779184804</c:v>
                </c:pt>
                <c:pt idx="2584" formatCode="General">
                  <c:v>0.39503843405549699</c:v>
                </c:pt>
                <c:pt idx="2585" formatCode="General">
                  <c:v>0.39505008694021199</c:v>
                </c:pt>
                <c:pt idx="2586" formatCode="General">
                  <c:v>0.39506173783897502</c:v>
                </c:pt>
                <c:pt idx="2587" formatCode="General">
                  <c:v>0.39507338675181303</c:v>
                </c:pt>
                <c:pt idx="2588" formatCode="General">
                  <c:v>0.39508503367875603</c:v>
                </c:pt>
                <c:pt idx="2589" formatCode="General">
                  <c:v>0.395096678619833</c:v>
                </c:pt>
                <c:pt idx="2590" formatCode="General">
                  <c:v>0.39510832157507197</c:v>
                </c:pt>
                <c:pt idx="2591" formatCode="General">
                  <c:v>0.39511899373595599</c:v>
                </c:pt>
                <c:pt idx="2592" formatCode="General">
                  <c:v>0.39512949038017797</c:v>
                </c:pt>
                <c:pt idx="2593" formatCode="General">
                  <c:v>0.39513998446606902</c:v>
                </c:pt>
                <c:pt idx="2594" formatCode="General">
                  <c:v>0.39515047599383502</c:v>
                </c:pt>
                <c:pt idx="2595" formatCode="General">
                  <c:v>0.39516096496368303</c:v>
                </c:pt>
                <c:pt idx="2596" formatCode="General">
                  <c:v>0.39517145137582099</c:v>
                </c:pt>
                <c:pt idx="2597" formatCode="General">
                  <c:v>0.39518193523045803</c:v>
                </c:pt>
                <c:pt idx="2598" formatCode="General">
                  <c:v>0.39519241652780401</c:v>
                </c:pt>
                <c:pt idx="2599" formatCode="General">
                  <c:v>0.39520289526806901</c:v>
                </c:pt>
                <c:pt idx="2600" formatCode="General">
                  <c:v>0.39521337145146401</c:v>
                </c:pt>
                <c:pt idx="2601" formatCode="General">
                  <c:v>0.39522384507820402</c:v>
                </c:pt>
                <c:pt idx="2602" formatCode="General">
                  <c:v>0.39523431614850002</c:v>
                </c:pt>
                <c:pt idx="2603" formatCode="General">
                  <c:v>0.39524478466256702</c:v>
                </c:pt>
                <c:pt idx="2604" formatCode="General">
                  <c:v>0.39525525062062</c:v>
                </c:pt>
                <c:pt idx="2605" formatCode="General">
                  <c:v>0.39526571402287602</c:v>
                </c:pt>
                <c:pt idx="2606" formatCode="General">
                  <c:v>0.39527617486955202</c:v>
                </c:pt>
                <c:pt idx="2607" formatCode="General">
                  <c:v>0.39528663316086599</c:v>
                </c:pt>
                <c:pt idx="2608" formatCode="General">
                  <c:v>0.39529708889703602</c:v>
                </c:pt>
                <c:pt idx="2609" formatCode="General">
                  <c:v>0.395307542078282</c:v>
                </c:pt>
                <c:pt idx="2610" formatCode="General">
                  <c:v>0.39531776017015802</c:v>
                </c:pt>
                <c:pt idx="2611" formatCode="General">
                  <c:v>0.39532795252677</c:v>
                </c:pt>
                <c:pt idx="2612" formatCode="General">
                  <c:v>0.39533789608122899</c:v>
                </c:pt>
                <c:pt idx="2613" formatCode="General">
                  <c:v>0.395347441734403</c:v>
                </c:pt>
                <c:pt idx="2614" formatCode="General">
                  <c:v>0.39535698489769999</c:v>
                </c:pt>
                <c:pt idx="2615" formatCode="General">
                  <c:v>0.39536652557136398</c:v>
                </c:pt>
                <c:pt idx="2616" formatCode="General">
                  <c:v>0.39537606375564399</c:v>
                </c:pt>
                <c:pt idx="2617" formatCode="General">
                  <c:v>0.395385599450787</c:v>
                </c:pt>
                <c:pt idx="2618" formatCode="General">
                  <c:v>0.39539513265704102</c:v>
                </c:pt>
                <c:pt idx="2619" formatCode="General">
                  <c:v>0.39540466337465802</c:v>
                </c:pt>
                <c:pt idx="2620" formatCode="General">
                  <c:v>0.39541419160388602</c:v>
                </c:pt>
                <c:pt idx="2621" formatCode="General">
                  <c:v>0.395423717344977</c:v>
                </c:pt>
                <c:pt idx="2622" formatCode="General">
                  <c:v>0.39543324059818402</c:v>
                </c:pt>
                <c:pt idx="2623" formatCode="General">
                  <c:v>0.395442761363759</c:v>
                </c:pt>
                <c:pt idx="2624" formatCode="General">
                  <c:v>0.39545228625034401</c:v>
                </c:pt>
                <c:pt idx="2625" formatCode="General">
                  <c:v>0.39546245602629698</c:v>
                </c:pt>
                <c:pt idx="2626" formatCode="General">
                  <c:v>0.395472622828835</c:v>
                </c:pt>
                <c:pt idx="2627" formatCode="General">
                  <c:v>0.395482786657674</c:v>
                </c:pt>
                <c:pt idx="2628" formatCode="General">
                  <c:v>0.395492947512531</c:v>
                </c:pt>
                <c:pt idx="2629" formatCode="General">
                  <c:v>0.395503105393123</c:v>
                </c:pt>
                <c:pt idx="2630" formatCode="General">
                  <c:v>0.395513260299169</c:v>
                </c:pt>
                <c:pt idx="2631" formatCode="General">
                  <c:v>0.39552341223039</c:v>
                </c:pt>
                <c:pt idx="2632" formatCode="General">
                  <c:v>0.39553356118650601</c:v>
                </c:pt>
                <c:pt idx="2633" formatCode="General">
                  <c:v>0.39554370716724302</c:v>
                </c:pt>
                <c:pt idx="2634" formatCode="General">
                  <c:v>0.39555385017232197</c:v>
                </c:pt>
                <c:pt idx="2635" formatCode="General">
                  <c:v>0.39556398438470902</c:v>
                </c:pt>
                <c:pt idx="2636" formatCode="General">
                  <c:v>0.39557410704568802</c:v>
                </c:pt>
                <c:pt idx="2637" formatCode="General">
                  <c:v>0.39558422673662602</c:v>
                </c:pt>
                <c:pt idx="2638" formatCode="General">
                  <c:v>0.39559434345725097</c:v>
                </c:pt>
                <c:pt idx="2639" formatCode="General">
                  <c:v>0.39560445720729598</c:v>
                </c:pt>
                <c:pt idx="2640" formatCode="General">
                  <c:v>0.39561400549432002</c:v>
                </c:pt>
                <c:pt idx="2641" formatCode="General">
                  <c:v>0.39562252257965302</c:v>
                </c:pt>
                <c:pt idx="2642" formatCode="General">
                  <c:v>0.395631037176426</c:v>
                </c:pt>
                <c:pt idx="2643" formatCode="General">
                  <c:v>0.39563954928476602</c:v>
                </c:pt>
                <c:pt idx="2644" formatCode="General">
                  <c:v>0.39564805890479898</c:v>
                </c:pt>
                <c:pt idx="2645" formatCode="General">
                  <c:v>0.395656566036654</c:v>
                </c:pt>
                <c:pt idx="2646" formatCode="General">
                  <c:v>0.39566507068045897</c:v>
                </c:pt>
                <c:pt idx="2647" formatCode="General">
                  <c:v>0.39567357283634502</c:v>
                </c:pt>
                <c:pt idx="2648" formatCode="General">
                  <c:v>0.39568207250444098</c:v>
                </c:pt>
                <c:pt idx="2649" formatCode="General">
                  <c:v>0.39569056968487898</c:v>
                </c:pt>
                <c:pt idx="2650" formatCode="General">
                  <c:v>0.39569906437779201</c:v>
                </c:pt>
                <c:pt idx="2651" formatCode="General">
                  <c:v>0.39570755658331302</c:v>
                </c:pt>
                <c:pt idx="2652" formatCode="General">
                  <c:v>0.39571604630157597</c:v>
                </c:pt>
                <c:pt idx="2653" formatCode="General">
                  <c:v>0.39572524353879801</c:v>
                </c:pt>
                <c:pt idx="2654" formatCode="General">
                  <c:v>0.39573445361290499</c:v>
                </c:pt>
                <c:pt idx="2655" formatCode="General">
                  <c:v>0.395743661891307</c:v>
                </c:pt>
                <c:pt idx="2656" formatCode="General">
                  <c:v>0.39575286837372398</c:v>
                </c:pt>
                <c:pt idx="2657" formatCode="General">
                  <c:v>0.39576207305987998</c:v>
                </c:pt>
                <c:pt idx="2658" formatCode="General">
                  <c:v>0.39577127594949602</c:v>
                </c:pt>
                <c:pt idx="2659" formatCode="General">
                  <c:v>0.39578047704229502</c:v>
                </c:pt>
                <c:pt idx="2660" formatCode="General">
                  <c:v>0.395789676338001</c:v>
                </c:pt>
                <c:pt idx="2661" formatCode="General">
                  <c:v>0.39579887383633799</c:v>
                </c:pt>
                <c:pt idx="2662" formatCode="General">
                  <c:v>0.39580806953702802</c:v>
                </c:pt>
                <c:pt idx="2663" formatCode="General">
                  <c:v>0.39581726343979801</c:v>
                </c:pt>
                <c:pt idx="2664" formatCode="General">
                  <c:v>0.39582645554437101</c:v>
                </c:pt>
                <c:pt idx="2665" formatCode="General">
                  <c:v>0.39583564585047298</c:v>
                </c:pt>
                <c:pt idx="2666" formatCode="General">
                  <c:v>0.39584483435783002</c:v>
                </c:pt>
                <c:pt idx="2667" formatCode="General">
                  <c:v>0.39585402106616802</c:v>
                </c:pt>
                <c:pt idx="2668" formatCode="General">
                  <c:v>0.39586320597521302</c:v>
                </c:pt>
                <c:pt idx="2669" formatCode="General">
                  <c:v>0.39587239043078698</c:v>
                </c:pt>
                <c:pt idx="2670" formatCode="General">
                  <c:v>0.39588159395268402</c:v>
                </c:pt>
                <c:pt idx="2671" formatCode="General">
                  <c:v>0.395889994074689</c:v>
                </c:pt>
                <c:pt idx="2672" formatCode="General">
                  <c:v>0.39589818959662998</c:v>
                </c:pt>
                <c:pt idx="2673" formatCode="General">
                  <c:v>0.39590638347091101</c:v>
                </c:pt>
                <c:pt idx="2674" formatCode="General">
                  <c:v>0.39591457569736499</c:v>
                </c:pt>
                <c:pt idx="2675" formatCode="General">
                  <c:v>0.39592276627582401</c:v>
                </c:pt>
                <c:pt idx="2676" formatCode="General">
                  <c:v>0.39593095520612098</c:v>
                </c:pt>
                <c:pt idx="2677" formatCode="General">
                  <c:v>0.39593914248808798</c:v>
                </c:pt>
                <c:pt idx="2678" formatCode="General">
                  <c:v>0.39594732812155797</c:v>
                </c:pt>
                <c:pt idx="2679" formatCode="General">
                  <c:v>0.39595551210636698</c:v>
                </c:pt>
                <c:pt idx="2680" formatCode="General">
                  <c:v>0.39596369444234703</c:v>
                </c:pt>
                <c:pt idx="2681" formatCode="General">
                  <c:v>0.39597187512933302</c:v>
                </c:pt>
                <c:pt idx="2682" formatCode="General">
                  <c:v>0.39598005416716098</c:v>
                </c:pt>
                <c:pt idx="2683" formatCode="General">
                  <c:v>0.395988977755107</c:v>
                </c:pt>
                <c:pt idx="2684" formatCode="General">
                  <c:v>0.39599825638602099</c:v>
                </c:pt>
                <c:pt idx="2685" formatCode="General">
                  <c:v>0.39600753372351699</c:v>
                </c:pt>
                <c:pt idx="2686" formatCode="General">
                  <c:v>0.39601680976738302</c:v>
                </c:pt>
                <c:pt idx="2687" formatCode="General">
                  <c:v>0.39602608451740601</c:v>
                </c:pt>
                <c:pt idx="2688" formatCode="General">
                  <c:v>0.39603535797337602</c:v>
                </c:pt>
                <c:pt idx="2689" formatCode="General">
                  <c:v>0.39604463013507901</c:v>
                </c:pt>
                <c:pt idx="2690" formatCode="General">
                  <c:v>0.39605390100230398</c:v>
                </c:pt>
                <c:pt idx="2691" formatCode="General">
                  <c:v>0.39606317057483997</c:v>
                </c:pt>
                <c:pt idx="2692" formatCode="General">
                  <c:v>0.39607243885247601</c:v>
                </c:pt>
                <c:pt idx="2693" formatCode="General">
                  <c:v>0.39608170583500102</c:v>
                </c:pt>
                <c:pt idx="2694" formatCode="General">
                  <c:v>0.39609097152220302</c:v>
                </c:pt>
                <c:pt idx="2695" formatCode="General">
                  <c:v>0.396100235913873</c:v>
                </c:pt>
                <c:pt idx="2696" formatCode="General">
                  <c:v>0.39610949900979903</c:v>
                </c:pt>
                <c:pt idx="2697" formatCode="General">
                  <c:v>0.39611876080977299</c:v>
                </c:pt>
                <c:pt idx="2698" formatCode="General">
                  <c:v>0.39612802131358199</c:v>
                </c:pt>
                <c:pt idx="2699" formatCode="General">
                  <c:v>0.39613726937895899</c:v>
                </c:pt>
                <c:pt idx="2700" formatCode="General">
                  <c:v>0.396145424306455</c:v>
                </c:pt>
                <c:pt idx="2701" formatCode="General">
                  <c:v>0.39615357809672802</c:v>
                </c:pt>
                <c:pt idx="2702" formatCode="General">
                  <c:v>0.396161730749647</c:v>
                </c:pt>
                <c:pt idx="2703" formatCode="General">
                  <c:v>0.39616988226508099</c:v>
                </c:pt>
                <c:pt idx="2704" formatCode="General">
                  <c:v>0.39617803264290102</c:v>
                </c:pt>
                <c:pt idx="2705" formatCode="General">
                  <c:v>0.396186181882975</c:v>
                </c:pt>
                <c:pt idx="2706" formatCode="General">
                  <c:v>0.39619432998517301</c:v>
                </c:pt>
                <c:pt idx="2707" formatCode="General">
                  <c:v>0.396202476949366</c:v>
                </c:pt>
                <c:pt idx="2708" formatCode="General">
                  <c:v>0.39621062277542202</c:v>
                </c:pt>
                <c:pt idx="2709" formatCode="General">
                  <c:v>0.396218767463213</c:v>
                </c:pt>
                <c:pt idx="2710" formatCode="General">
                  <c:v>0.39622691101260898</c:v>
                </c:pt>
                <c:pt idx="2711" formatCode="General">
                  <c:v>0.39623505342347998</c:v>
                </c:pt>
                <c:pt idx="2712" formatCode="General">
                  <c:v>0.39624319469569802</c:v>
                </c:pt>
                <c:pt idx="2713" formatCode="General">
                  <c:v>0.39625082214379798</c:v>
                </c:pt>
                <c:pt idx="2714" formatCode="General">
                  <c:v>0.39625837801277802</c:v>
                </c:pt>
                <c:pt idx="2715" formatCode="General">
                  <c:v>0.39626593303565</c:v>
                </c:pt>
                <c:pt idx="2716" formatCode="General">
                  <c:v>0.39627348721247002</c:v>
                </c:pt>
                <c:pt idx="2717" formatCode="General">
                  <c:v>0.39628104054329699</c:v>
                </c:pt>
                <c:pt idx="2718" formatCode="General">
                  <c:v>0.39628859302818997</c:v>
                </c:pt>
                <c:pt idx="2719" formatCode="General">
                  <c:v>0.39629614466720697</c:v>
                </c:pt>
                <c:pt idx="2720" formatCode="General">
                  <c:v>0.396303695460406</c:v>
                </c:pt>
                <c:pt idx="2721" formatCode="General">
                  <c:v>0.39631124540784501</c:v>
                </c:pt>
                <c:pt idx="2722" formatCode="General">
                  <c:v>0.39631879450958402</c:v>
                </c:pt>
                <c:pt idx="2723" formatCode="General">
                  <c:v>0.39632634276568102</c:v>
                </c:pt>
                <c:pt idx="2724" formatCode="General">
                  <c:v>0.39633389017619503</c:v>
                </c:pt>
                <c:pt idx="2725" formatCode="General">
                  <c:v>0.39634143674118399</c:v>
                </c:pt>
                <c:pt idx="2726" formatCode="General">
                  <c:v>0.39634898246070899</c:v>
                </c:pt>
                <c:pt idx="2727" formatCode="General">
                  <c:v>0.39635652733482701</c:v>
                </c:pt>
                <c:pt idx="2728" formatCode="General">
                  <c:v>0.39636314722667298</c:v>
                </c:pt>
                <c:pt idx="2729" formatCode="General">
                  <c:v>0.39636941964179601</c:v>
                </c:pt>
                <c:pt idx="2730" formatCode="General">
                  <c:v>0.39637569111894999</c:v>
                </c:pt>
                <c:pt idx="2731" formatCode="General">
                  <c:v>0.39638196165819001</c:v>
                </c:pt>
                <c:pt idx="2732" formatCode="General">
                  <c:v>0.396387484839125</c:v>
                </c:pt>
                <c:pt idx="2733" formatCode="General">
                  <c:v>0.396392035266737</c:v>
                </c:pt>
                <c:pt idx="2734" formatCode="General">
                  <c:v>0.396396585128865</c:v>
                </c:pt>
                <c:pt idx="2735" formatCode="General">
                  <c:v>0.39640113442562902</c:v>
                </c:pt>
                <c:pt idx="2736" formatCode="General">
                  <c:v>0.39640568315714603</c:v>
                </c:pt>
                <c:pt idx="2737" formatCode="General">
                  <c:v>0.39641023132353598</c:v>
                </c:pt>
                <c:pt idx="2738" formatCode="General">
                  <c:v>0.396414778924917</c:v>
                </c:pt>
                <c:pt idx="2739" formatCode="General">
                  <c:v>0.396419325961409</c:v>
                </c:pt>
                <c:pt idx="2740" formatCode="General">
                  <c:v>0.39642387243312999</c:v>
                </c:pt>
                <c:pt idx="2741" formatCode="General">
                  <c:v>0.39642841834019998</c:v>
                </c:pt>
                <c:pt idx="2742" formatCode="General">
                  <c:v>0.39643296368273701</c:v>
                </c:pt>
                <c:pt idx="2743" formatCode="General">
                  <c:v>0.39643750846086001</c:v>
                </c:pt>
                <c:pt idx="2744" formatCode="General">
                  <c:v>0.39644205267468902</c:v>
                </c:pt>
                <c:pt idx="2745" formatCode="General">
                  <c:v>0.39644659632434198</c:v>
                </c:pt>
                <c:pt idx="2746" formatCode="General">
                  <c:v>0.39645113940993898</c:v>
                </c:pt>
                <c:pt idx="2747" formatCode="General">
                  <c:v>0.39645568193159803</c:v>
                </c:pt>
                <c:pt idx="2748" formatCode="General">
                  <c:v>0.39646025054635597</c:v>
                </c:pt>
                <c:pt idx="2749" formatCode="General">
                  <c:v>0.39646611151910199</c:v>
                </c:pt>
                <c:pt idx="2750" formatCode="General">
                  <c:v>0.39647197204798501</c:v>
                </c:pt>
                <c:pt idx="2751" formatCode="General">
                  <c:v>0.39647783213293097</c:v>
                </c:pt>
                <c:pt idx="2752" formatCode="General">
                  <c:v>0.396483691773867</c:v>
                </c:pt>
                <c:pt idx="2753" formatCode="General">
                  <c:v>0.39648955097071897</c:v>
                </c:pt>
                <c:pt idx="2754" formatCode="General">
                  <c:v>0.39649540972341302</c:v>
                </c:pt>
                <c:pt idx="2755" formatCode="General">
                  <c:v>0.39650126803187602</c:v>
                </c:pt>
                <c:pt idx="2756" formatCode="General">
                  <c:v>0.39650712589603299</c:v>
                </c:pt>
                <c:pt idx="2757" formatCode="General">
                  <c:v>0.39651298331581197</c:v>
                </c:pt>
                <c:pt idx="2758" formatCode="General">
                  <c:v>0.39651884029113899</c:v>
                </c:pt>
                <c:pt idx="2759" formatCode="General">
                  <c:v>0.39652452391364401</c:v>
                </c:pt>
                <c:pt idx="2760" formatCode="General">
                  <c:v>0.396529310073645</c:v>
                </c:pt>
                <c:pt idx="2761" formatCode="General">
                  <c:v>0.39653488068717702</c:v>
                </c:pt>
                <c:pt idx="2762" formatCode="General">
                  <c:v>0.396540536768417</c:v>
                </c:pt>
                <c:pt idx="2763" formatCode="General">
                  <c:v>0.39654617730119202</c:v>
                </c:pt>
                <c:pt idx="2764" formatCode="General">
                  <c:v>0.39655181739002499</c:v>
                </c:pt>
                <c:pt idx="2765" formatCode="General">
                  <c:v>0.39655745703485201</c:v>
                </c:pt>
                <c:pt idx="2766" formatCode="General">
                  <c:v>0.39656309623560898</c:v>
                </c:pt>
                <c:pt idx="2767" formatCode="General">
                  <c:v>0.396568734992232</c:v>
                </c:pt>
                <c:pt idx="2768" formatCode="General">
                  <c:v>0.396574373304656</c:v>
                </c:pt>
                <c:pt idx="2769" formatCode="General">
                  <c:v>0.39658001117281799</c:v>
                </c:pt>
                <c:pt idx="2770" formatCode="General">
                  <c:v>0.39658564859665202</c:v>
                </c:pt>
                <c:pt idx="2771" formatCode="General">
                  <c:v>0.39659128557609502</c:v>
                </c:pt>
                <c:pt idx="2772" formatCode="General">
                  <c:v>0.39659692211108399</c:v>
                </c:pt>
                <c:pt idx="2773" formatCode="General">
                  <c:v>0.39660255820155199</c:v>
                </c:pt>
                <c:pt idx="2774" formatCode="General">
                  <c:v>0.39660819384743701</c:v>
                </c:pt>
                <c:pt idx="2775" formatCode="General">
                  <c:v>0.39661382904867498</c:v>
                </c:pt>
                <c:pt idx="2776" formatCode="General">
                  <c:v>0.39661946380520102</c:v>
                </c:pt>
                <c:pt idx="2777" formatCode="General">
                  <c:v>0.39662509811695101</c:v>
                </c:pt>
                <c:pt idx="2778" formatCode="General">
                  <c:v>0.39663073198386101</c:v>
                </c:pt>
                <c:pt idx="2779" formatCode="General">
                  <c:v>0.39663529583545099</c:v>
                </c:pt>
                <c:pt idx="2780" formatCode="General">
                  <c:v>0.39663982571308798</c:v>
                </c:pt>
                <c:pt idx="2781" formatCode="General">
                  <c:v>0.39664435503918899</c:v>
                </c:pt>
                <c:pt idx="2782" formatCode="General">
                  <c:v>0.396648883813711</c:v>
                </c:pt>
                <c:pt idx="2783" formatCode="General">
                  <c:v>0.39665341203661098</c:v>
                </c:pt>
                <c:pt idx="2784" formatCode="General">
                  <c:v>0.39665793970784502</c:v>
                </c:pt>
                <c:pt idx="2785" formatCode="General">
                  <c:v>0.39666246682737</c:v>
                </c:pt>
                <c:pt idx="2786" formatCode="General">
                  <c:v>0.396666993395143</c:v>
                </c:pt>
                <c:pt idx="2787" formatCode="General">
                  <c:v>0.39667151941112</c:v>
                </c:pt>
                <c:pt idx="2788" formatCode="General">
                  <c:v>0.39667604487525898</c:v>
                </c:pt>
                <c:pt idx="2789" formatCode="General">
                  <c:v>0.39668056978751598</c:v>
                </c:pt>
                <c:pt idx="2790" formatCode="General">
                  <c:v>0.39668509414784697</c:v>
                </c:pt>
                <c:pt idx="2791" formatCode="General">
                  <c:v>0.39668961795621099</c:v>
                </c:pt>
                <c:pt idx="2792" formatCode="General">
                  <c:v>0.39669374803141699</c:v>
                </c:pt>
                <c:pt idx="2793" formatCode="General">
                  <c:v>0.39669759960095602</c:v>
                </c:pt>
                <c:pt idx="2794" formatCode="General">
                  <c:v>0.39670145059920198</c:v>
                </c:pt>
                <c:pt idx="2795" formatCode="General">
                  <c:v>0.39670530102611101</c:v>
                </c:pt>
                <c:pt idx="2796" formatCode="General">
                  <c:v>0.39670969721788801</c:v>
                </c:pt>
                <c:pt idx="2797" formatCode="General">
                  <c:v>0.39671541079507</c:v>
                </c:pt>
                <c:pt idx="2798" formatCode="General">
                  <c:v>0.396721122584964</c:v>
                </c:pt>
                <c:pt idx="2799" formatCode="General">
                  <c:v>0.39672683258728603</c:v>
                </c:pt>
                <c:pt idx="2800" formatCode="General">
                  <c:v>0.39673254080175302</c:v>
                </c:pt>
                <c:pt idx="2801" formatCode="General">
                  <c:v>0.39673824722808398</c:v>
                </c:pt>
                <c:pt idx="2802" formatCode="General">
                  <c:v>0.39674395186599698</c:v>
                </c:pt>
                <c:pt idx="2803" formatCode="General">
                  <c:v>0.39674965471520901</c:v>
                </c:pt>
                <c:pt idx="2804" formatCode="General">
                  <c:v>0.39675535577544102</c:v>
                </c:pt>
                <c:pt idx="2805" formatCode="General">
                  <c:v>0.39676109113966901</c:v>
                </c:pt>
                <c:pt idx="2806" formatCode="General">
                  <c:v>0.39676686805244998</c:v>
                </c:pt>
                <c:pt idx="2807" formatCode="General">
                  <c:v>0.39677264321138001</c:v>
                </c:pt>
                <c:pt idx="2808" formatCode="General">
                  <c:v>0.39677841661614199</c:v>
                </c:pt>
                <c:pt idx="2809" formatCode="General">
                  <c:v>0.39678418826641898</c:v>
                </c:pt>
                <c:pt idx="2810" formatCode="General">
                  <c:v>0.39678995816189599</c:v>
                </c:pt>
                <c:pt idx="2811" formatCode="General">
                  <c:v>0.39679572630225601</c:v>
                </c:pt>
                <c:pt idx="2812" formatCode="General">
                  <c:v>0.39680149268718301</c:v>
                </c:pt>
                <c:pt idx="2813" formatCode="General">
                  <c:v>0.39680725731636302</c:v>
                </c:pt>
                <c:pt idx="2814" formatCode="General">
                  <c:v>0.396813020189481</c:v>
                </c:pt>
                <c:pt idx="2815" formatCode="General">
                  <c:v>0.396818781306222</c:v>
                </c:pt>
                <c:pt idx="2816" formatCode="General">
                  <c:v>0.39682454066627298</c:v>
                </c:pt>
                <c:pt idx="2817" formatCode="General">
                  <c:v>0.39683029826931898</c:v>
                </c:pt>
                <c:pt idx="2818" formatCode="General">
                  <c:v>0.39683605411504702</c:v>
                </c:pt>
                <c:pt idx="2819" formatCode="General">
                  <c:v>0.39684180820314402</c:v>
                </c:pt>
                <c:pt idx="2820" formatCode="General">
                  <c:v>0.396847560533298</c:v>
                </c:pt>
                <c:pt idx="2821" formatCode="General">
                  <c:v>0.396853311105197</c:v>
                </c:pt>
                <c:pt idx="2822" formatCode="General">
                  <c:v>0.39685905991852799</c:v>
                </c:pt>
                <c:pt idx="2823" formatCode="General">
                  <c:v>0.39686477196113501</c:v>
                </c:pt>
                <c:pt idx="2824" formatCode="General">
                  <c:v>0.39686878410544002</c:v>
                </c:pt>
                <c:pt idx="2825" formatCode="General">
                  <c:v>0.39687279436379103</c:v>
                </c:pt>
                <c:pt idx="2826" formatCode="General">
                  <c:v>0.39687680273614401</c:v>
                </c:pt>
                <c:pt idx="2827" formatCode="General">
                  <c:v>0.396880809222451</c:v>
                </c:pt>
                <c:pt idx="2828" formatCode="General">
                  <c:v>0.39688481382266899</c:v>
                </c:pt>
                <c:pt idx="2829" formatCode="General">
                  <c:v>0.39688881653675101</c:v>
                </c:pt>
                <c:pt idx="2830" formatCode="General">
                  <c:v>0.39689281736465498</c:v>
                </c:pt>
                <c:pt idx="2831" formatCode="General">
                  <c:v>0.396896816306335</c:v>
                </c:pt>
                <c:pt idx="2832" formatCode="General">
                  <c:v>0.39690081336174998</c:v>
                </c:pt>
                <c:pt idx="2833" formatCode="General">
                  <c:v>0.39690480853085602</c:v>
                </c:pt>
                <c:pt idx="2834" formatCode="General">
                  <c:v>0.39690880181361099</c:v>
                </c:pt>
                <c:pt idx="2835" formatCode="General">
                  <c:v>0.39691279320997302</c:v>
                </c:pt>
                <c:pt idx="2836" formatCode="General">
                  <c:v>0.39691678271990199</c:v>
                </c:pt>
                <c:pt idx="2837" formatCode="General">
                  <c:v>0.39692077034335599</c:v>
                </c:pt>
                <c:pt idx="2838" formatCode="General">
                  <c:v>0.39692434941856602</c:v>
                </c:pt>
                <c:pt idx="2839" formatCode="General">
                  <c:v>0.39692768402543899</c:v>
                </c:pt>
                <c:pt idx="2840" formatCode="General">
                  <c:v>0.39693101687322002</c:v>
                </c:pt>
                <c:pt idx="2841" formatCode="General">
                  <c:v>0.396934347962203</c:v>
                </c:pt>
                <c:pt idx="2842" formatCode="General">
                  <c:v>0.39693767729268298</c:v>
                </c:pt>
                <c:pt idx="2843" formatCode="General">
                  <c:v>0.39694100486495398</c:v>
                </c:pt>
                <c:pt idx="2844" formatCode="General">
                  <c:v>0.39694433067931101</c:v>
                </c:pt>
                <c:pt idx="2845" formatCode="General">
                  <c:v>0.39694765473604998</c:v>
                </c:pt>
                <c:pt idx="2846" formatCode="General">
                  <c:v>0.396950977035466</c:v>
                </c:pt>
                <c:pt idx="2847" formatCode="General">
                  <c:v>0.396954297577857</c:v>
                </c:pt>
                <c:pt idx="2848" formatCode="General">
                  <c:v>0.39695761636351801</c:v>
                </c:pt>
                <c:pt idx="2849" formatCode="General">
                  <c:v>0.39696093339274602</c:v>
                </c:pt>
                <c:pt idx="2850" formatCode="General">
                  <c:v>0.39696424866584001</c:v>
                </c:pt>
                <c:pt idx="2851" formatCode="General">
                  <c:v>0.39696756218309598</c:v>
                </c:pt>
                <c:pt idx="2852" formatCode="General">
                  <c:v>0.39697087394481301</c:v>
                </c:pt>
                <c:pt idx="2853" formatCode="General">
                  <c:v>0.39697418395129003</c:v>
                </c:pt>
                <c:pt idx="2854" formatCode="General">
                  <c:v>0.39697749220282402</c:v>
                </c:pt>
                <c:pt idx="2855" formatCode="General">
                  <c:v>0.39698079869971598</c:v>
                </c:pt>
                <c:pt idx="2856" formatCode="General">
                  <c:v>0.39698410344226598</c:v>
                </c:pt>
                <c:pt idx="2857" formatCode="General">
                  <c:v>0.39698821567699399</c:v>
                </c:pt>
                <c:pt idx="2858" formatCode="General">
                  <c:v>0.39699496041992599</c:v>
                </c:pt>
                <c:pt idx="2859" formatCode="General">
                  <c:v>0.39700170080491598</c:v>
                </c:pt>
                <c:pt idx="2860" formatCode="General">
                  <c:v>0.39700926481554599</c:v>
                </c:pt>
                <c:pt idx="2861" formatCode="General">
                  <c:v>0.39701690752676999</c:v>
                </c:pt>
                <c:pt idx="2862" formatCode="General">
                  <c:v>0.39702454615262001</c:v>
                </c:pt>
                <c:pt idx="2863" formatCode="General">
                  <c:v>0.39703218069309398</c:v>
                </c:pt>
                <c:pt idx="2864" formatCode="General">
                  <c:v>0.39703981114818998</c:v>
                </c:pt>
                <c:pt idx="2865" formatCode="General">
                  <c:v>0.397047437517909</c:v>
                </c:pt>
                <c:pt idx="2866" formatCode="General">
                  <c:v>0.39705505980225397</c:v>
                </c:pt>
                <c:pt idx="2867" formatCode="General">
                  <c:v>0.39706267800123302</c:v>
                </c:pt>
                <c:pt idx="2868" formatCode="General">
                  <c:v>0.39707029211485301</c:v>
                </c:pt>
                <c:pt idx="2869" formatCode="General">
                  <c:v>0.39707790214312499</c:v>
                </c:pt>
                <c:pt idx="2870" formatCode="General">
                  <c:v>0.39708550808606302</c:v>
                </c:pt>
                <c:pt idx="2871" formatCode="General">
                  <c:v>0.39709315599762002</c:v>
                </c:pt>
                <c:pt idx="2872" formatCode="General">
                  <c:v>0.39710189378135802</c:v>
                </c:pt>
                <c:pt idx="2873" formatCode="General">
                  <c:v>0.397110627818826</c:v>
                </c:pt>
                <c:pt idx="2874" formatCode="General">
                  <c:v>0.39711935810978899</c:v>
                </c:pt>
                <c:pt idx="2875" formatCode="General">
                  <c:v>0.397128084654011</c:v>
                </c:pt>
                <c:pt idx="2876" formatCode="General">
                  <c:v>0.39713680745126101</c:v>
                </c:pt>
                <c:pt idx="2877" formatCode="General">
                  <c:v>0.39714552650130802</c:v>
                </c:pt>
                <c:pt idx="2878" formatCode="General">
                  <c:v>0.397154241803924</c:v>
                </c:pt>
                <c:pt idx="2879" formatCode="General">
                  <c:v>0.39716295335888202</c:v>
                </c:pt>
                <c:pt idx="2880" formatCode="General">
                  <c:v>0.39717166116595898</c:v>
                </c:pt>
                <c:pt idx="2881" formatCode="General">
                  <c:v>0.397180365224931</c:v>
                </c:pt>
                <c:pt idx="2882" formatCode="General">
                  <c:v>0.39718906553557798</c:v>
                </c:pt>
                <c:pt idx="2883" formatCode="General">
                  <c:v>0.39719776209768298</c:v>
                </c:pt>
                <c:pt idx="2884" formatCode="General">
                  <c:v>0.39720645491102902</c:v>
                </c:pt>
                <c:pt idx="2885" formatCode="General">
                  <c:v>0.39721514397540197</c:v>
                </c:pt>
                <c:pt idx="2886" formatCode="General">
                  <c:v>0.39722382929058903</c:v>
                </c:pt>
                <c:pt idx="2887" formatCode="General">
                  <c:v>0.39723251085638001</c:v>
                </c:pt>
                <c:pt idx="2888" formatCode="General">
                  <c:v>0.39724118867256702</c:v>
                </c:pt>
                <c:pt idx="2889" formatCode="General">
                  <c:v>0.39724986273894403</c:v>
                </c:pt>
                <c:pt idx="2890" formatCode="General">
                  <c:v>0.39725853305530601</c:v>
                </c:pt>
                <c:pt idx="2891" formatCode="General">
                  <c:v>0.39726719962145202</c:v>
                </c:pt>
                <c:pt idx="2892" formatCode="General">
                  <c:v>0.39727497940093198</c:v>
                </c:pt>
                <c:pt idx="2893" formatCode="General">
                  <c:v>0.39728098969577702</c:v>
                </c:pt>
                <c:pt idx="2894" formatCode="General">
                  <c:v>0.39728699674783802</c:v>
                </c:pt>
                <c:pt idx="2895" formatCode="General">
                  <c:v>0.39729300055727501</c:v>
                </c:pt>
                <c:pt idx="2896" formatCode="General">
                  <c:v>0.39729900112424699</c:v>
                </c:pt>
                <c:pt idx="2897" formatCode="General">
                  <c:v>0.39730499844891598</c:v>
                </c:pt>
                <c:pt idx="2898" formatCode="General">
                  <c:v>0.39731099253144597</c:v>
                </c:pt>
                <c:pt idx="2899" formatCode="General">
                  <c:v>0.397316983371999</c:v>
                </c:pt>
                <c:pt idx="2900" formatCode="General">
                  <c:v>0.39732297097074398</c:v>
                </c:pt>
                <c:pt idx="2901" formatCode="General">
                  <c:v>0.39732895532784601</c:v>
                </c:pt>
                <c:pt idx="2902" formatCode="General">
                  <c:v>0.39733493644347601</c:v>
                </c:pt>
                <c:pt idx="2903" formatCode="General">
                  <c:v>0.39734091431780399</c:v>
                </c:pt>
                <c:pt idx="2904" formatCode="General">
                  <c:v>0.39734688895100101</c:v>
                </c:pt>
                <c:pt idx="2905" formatCode="General">
                  <c:v>0.39735286034324202</c:v>
                </c:pt>
                <c:pt idx="2906" formatCode="General">
                  <c:v>0.397358828494701</c:v>
                </c:pt>
                <c:pt idx="2907" formatCode="General">
                  <c:v>0.39736479340555603</c:v>
                </c:pt>
                <c:pt idx="2908" formatCode="General">
                  <c:v>0.39737075507598402</c:v>
                </c:pt>
                <c:pt idx="2909" formatCode="General">
                  <c:v>0.39737671350616399</c:v>
                </c:pt>
                <c:pt idx="2910" formatCode="General">
                  <c:v>0.39738266869627897</c:v>
                </c:pt>
                <c:pt idx="2911" formatCode="General">
                  <c:v>0.39738862064650998</c:v>
                </c:pt>
                <c:pt idx="2912" formatCode="General">
                  <c:v>0.39739456626012398</c:v>
                </c:pt>
                <c:pt idx="2913" formatCode="General">
                  <c:v>0.39740050686512401</c:v>
                </c:pt>
                <c:pt idx="2914" formatCode="General">
                  <c:v>0.39740644423149202</c:v>
                </c:pt>
                <c:pt idx="2915" formatCode="General">
                  <c:v>0.397412378359424</c:v>
                </c:pt>
                <c:pt idx="2916" formatCode="General">
                  <c:v>0.39741830924911298</c:v>
                </c:pt>
                <c:pt idx="2917" formatCode="General">
                  <c:v>0.39742423690075701</c:v>
                </c:pt>
                <c:pt idx="2918" formatCode="General">
                  <c:v>0.397430161314553</c:v>
                </c:pt>
                <c:pt idx="2919" formatCode="General">
                  <c:v>0.3974360824907</c:v>
                </c:pt>
                <c:pt idx="2920" formatCode="General">
                  <c:v>0.39744200042939998</c:v>
                </c:pt>
                <c:pt idx="2921" formatCode="General">
                  <c:v>0.39744950015614</c:v>
                </c:pt>
                <c:pt idx="2922" formatCode="General">
                  <c:v>0.39745831767711098</c:v>
                </c:pt>
                <c:pt idx="2923" formatCode="General">
                  <c:v>0.39746713218949897</c:v>
                </c:pt>
                <c:pt idx="2924" formatCode="General">
                  <c:v>0.39747594369272499</c:v>
                </c:pt>
                <c:pt idx="2925" formatCode="General">
                  <c:v>0.39748475218621299</c:v>
                </c:pt>
                <c:pt idx="2926" formatCode="General">
                  <c:v>0.39749355766938599</c:v>
                </c:pt>
                <c:pt idx="2927" formatCode="General">
                  <c:v>0.39750236014166901</c:v>
                </c:pt>
                <c:pt idx="2928" formatCode="General">
                  <c:v>0.39751115960248601</c:v>
                </c:pt>
                <c:pt idx="2929" formatCode="General">
                  <c:v>0.397519956051267</c:v>
                </c:pt>
                <c:pt idx="2930" formatCode="General">
                  <c:v>0.39752874948743899</c:v>
                </c:pt>
                <c:pt idx="2931" formatCode="General">
                  <c:v>0.397537539910432</c:v>
                </c:pt>
                <c:pt idx="2932" formatCode="General">
                  <c:v>0.39754632731967599</c:v>
                </c:pt>
                <c:pt idx="2933" formatCode="General">
                  <c:v>0.39755511171460201</c:v>
                </c:pt>
                <c:pt idx="2934" formatCode="General">
                  <c:v>0.397564161477378</c:v>
                </c:pt>
                <c:pt idx="2935" formatCode="General">
                  <c:v>0.39757358786765401</c:v>
                </c:pt>
                <c:pt idx="2936" formatCode="General">
                  <c:v>0.39758301121255002</c:v>
                </c:pt>
                <c:pt idx="2937" formatCode="General">
                  <c:v>0.39759243151092499</c:v>
                </c:pt>
                <c:pt idx="2938" formatCode="General">
                  <c:v>0.39760184876164301</c:v>
                </c:pt>
                <c:pt idx="2939" formatCode="General">
                  <c:v>0.39761126296356297</c:v>
                </c:pt>
                <c:pt idx="2940" formatCode="General">
                  <c:v>0.39762067411554802</c:v>
                </c:pt>
                <c:pt idx="2941" formatCode="General">
                  <c:v>0.39763008221646101</c:v>
                </c:pt>
                <c:pt idx="2942" formatCode="General">
                  <c:v>0.39763948726516701</c:v>
                </c:pt>
                <c:pt idx="2943" formatCode="General">
                  <c:v>0.39764888926052999</c:v>
                </c:pt>
                <c:pt idx="2944" formatCode="General">
                  <c:v>0.39765828820141502</c:v>
                </c:pt>
                <c:pt idx="2945" formatCode="General">
                  <c:v>0.39766768408669001</c:v>
                </c:pt>
                <c:pt idx="2946" formatCode="General">
                  <c:v>0.39767707691521997</c:v>
                </c:pt>
                <c:pt idx="2947" formatCode="General">
                  <c:v>0.39768646668587498</c:v>
                </c:pt>
                <c:pt idx="2948" formatCode="General">
                  <c:v>0.397695853397522</c:v>
                </c:pt>
                <c:pt idx="2949" formatCode="General">
                  <c:v>0.39770523704903099</c:v>
                </c:pt>
                <c:pt idx="2950" formatCode="General">
                  <c:v>0.39771461763927302</c:v>
                </c:pt>
                <c:pt idx="2951" formatCode="General">
                  <c:v>0.397721507569052</c:v>
                </c:pt>
                <c:pt idx="2952" formatCode="General">
                  <c:v>0.39772755587767</c:v>
                </c:pt>
                <c:pt idx="2953" formatCode="General">
                  <c:v>0.39773360323645701</c:v>
                </c:pt>
                <c:pt idx="2954" formatCode="General">
                  <c:v>0.39773964964515501</c:v>
                </c:pt>
                <c:pt idx="2955" formatCode="General">
                  <c:v>0.39774569510350399</c:v>
                </c:pt>
                <c:pt idx="2956" formatCode="General">
                  <c:v>0.39775173961124399</c:v>
                </c:pt>
                <c:pt idx="2957" formatCode="General">
                  <c:v>0.397757783168117</c:v>
                </c:pt>
                <c:pt idx="2958" formatCode="General">
                  <c:v>0.39776382577386199</c:v>
                </c:pt>
                <c:pt idx="2959" formatCode="General">
                  <c:v>0.39776986742822101</c:v>
                </c:pt>
                <c:pt idx="2960" formatCode="General">
                  <c:v>0.397775908130934</c:v>
                </c:pt>
                <c:pt idx="2961" formatCode="General">
                  <c:v>0.39778194788174298</c:v>
                </c:pt>
                <c:pt idx="2962" formatCode="General">
                  <c:v>0.39778777666581899</c:v>
                </c:pt>
                <c:pt idx="2963" formatCode="General">
                  <c:v>0.39779221530242198</c:v>
                </c:pt>
                <c:pt idx="2964" formatCode="General">
                  <c:v>0.39779665321997199</c:v>
                </c:pt>
                <c:pt idx="2965" formatCode="General">
                  <c:v>0.39780106947988603</c:v>
                </c:pt>
                <c:pt idx="2966" formatCode="General">
                  <c:v>0.39780529868530601</c:v>
                </c:pt>
                <c:pt idx="2967" formatCode="General">
                  <c:v>0.39780952720189999</c:v>
                </c:pt>
                <c:pt idx="2968" formatCode="General">
                  <c:v>0.39781375502952898</c:v>
                </c:pt>
                <c:pt idx="2969" formatCode="General">
                  <c:v>0.39781798216805703</c:v>
                </c:pt>
                <c:pt idx="2970" formatCode="General">
                  <c:v>0.39782220861734502</c:v>
                </c:pt>
                <c:pt idx="2971" formatCode="General">
                  <c:v>0.39782643437725701</c:v>
                </c:pt>
                <c:pt idx="2972" formatCode="General">
                  <c:v>0.397830659447655</c:v>
                </c:pt>
                <c:pt idx="2973" formatCode="General">
                  <c:v>0.39783488382840099</c:v>
                </c:pt>
                <c:pt idx="2974" formatCode="General">
                  <c:v>0.39783910751935803</c:v>
                </c:pt>
                <c:pt idx="2975" formatCode="General">
                  <c:v>0.397843330520389</c:v>
                </c:pt>
                <c:pt idx="2976" formatCode="General">
                  <c:v>0.39784755283135698</c:v>
                </c:pt>
                <c:pt idx="2977" formatCode="General">
                  <c:v>0.397851774452124</c:v>
                </c:pt>
                <c:pt idx="2978" formatCode="General">
                  <c:v>0.39785599538255201</c:v>
                </c:pt>
                <c:pt idx="2979" formatCode="General">
                  <c:v>0.39786021562250501</c:v>
                </c:pt>
                <c:pt idx="2980" formatCode="General">
                  <c:v>0.397864435171846</c:v>
                </c:pt>
                <c:pt idx="2981" formatCode="General">
                  <c:v>0.39786865403043697</c:v>
                </c:pt>
                <c:pt idx="2982" formatCode="General">
                  <c:v>0.39787287219814199</c:v>
                </c:pt>
                <c:pt idx="2983" formatCode="General">
                  <c:v>0.39787708967482199</c:v>
                </c:pt>
                <c:pt idx="2984" formatCode="General">
                  <c:v>0.39788130646034198</c:v>
                </c:pt>
                <c:pt idx="2985" formatCode="General">
                  <c:v>0.39788561182107801</c:v>
                </c:pt>
                <c:pt idx="2986" formatCode="General">
                  <c:v>0.39789041639646899</c:v>
                </c:pt>
                <c:pt idx="2987" formatCode="General">
                  <c:v>0.397895220303918</c:v>
                </c:pt>
                <c:pt idx="2988" formatCode="General">
                  <c:v>0.39790002354328802</c:v>
                </c:pt>
                <c:pt idx="2989" formatCode="General">
                  <c:v>0.397904826114445</c:v>
                </c:pt>
                <c:pt idx="2990" formatCode="General">
                  <c:v>0.39790962801725399</c:v>
                </c:pt>
                <c:pt idx="2991" formatCode="General">
                  <c:v>0.39791442925158099</c:v>
                </c:pt>
                <c:pt idx="2992" formatCode="General">
                  <c:v>0.39791995257395701</c:v>
                </c:pt>
                <c:pt idx="2993" formatCode="General">
                  <c:v>0.39792561462440001</c:v>
                </c:pt>
                <c:pt idx="2994" formatCode="General">
                  <c:v>0.39793127608236101</c:v>
                </c:pt>
                <c:pt idx="2995" formatCode="General">
                  <c:v>0.397936936947697</c:v>
                </c:pt>
                <c:pt idx="2996" formatCode="General">
                  <c:v>0.39794259722026998</c:v>
                </c:pt>
                <c:pt idx="2997" formatCode="General">
                  <c:v>0.39794825689994001</c:v>
                </c:pt>
                <c:pt idx="2998" formatCode="General">
                  <c:v>0.39795391598656499</c:v>
                </c:pt>
                <c:pt idx="2999" formatCode="General">
                  <c:v>0.39795957448000602</c:v>
                </c:pt>
                <c:pt idx="3000" formatCode="General">
                  <c:v>0.39796523238012399</c:v>
                </c:pt>
                <c:pt idx="3001" formatCode="General">
                  <c:v>0.39797088968677602</c:v>
                </c:pt>
                <c:pt idx="3002" formatCode="General">
                  <c:v>0.39797654639982399</c:v>
                </c:pt>
                <c:pt idx="3003" formatCode="General">
                  <c:v>0.39798220251912803</c:v>
                </c:pt>
                <c:pt idx="3004" formatCode="General">
                  <c:v>0.397987858044547</c:v>
                </c:pt>
                <c:pt idx="3005" formatCode="General">
                  <c:v>0.39799351297593999</c:v>
                </c:pt>
                <c:pt idx="3006" formatCode="General">
                  <c:v>0.39799916731316898</c:v>
                </c:pt>
                <c:pt idx="3007" formatCode="General">
                  <c:v>0.39800482105609303</c:v>
                </c:pt>
                <c:pt idx="3008" formatCode="General">
                  <c:v>0.39801047420457197</c:v>
                </c:pt>
                <c:pt idx="3009" formatCode="General">
                  <c:v>0.39801612675846498</c:v>
                </c:pt>
                <c:pt idx="3010" formatCode="General">
                  <c:v>0.398021778717633</c:v>
                </c:pt>
                <c:pt idx="3011" formatCode="General">
                  <c:v>0.39802743008193497</c:v>
                </c:pt>
                <c:pt idx="3012" formatCode="General">
                  <c:v>0.39803308085123201</c:v>
                </c:pt>
                <c:pt idx="3013" formatCode="General">
                  <c:v>0.39803873102538401</c:v>
                </c:pt>
                <c:pt idx="3014" formatCode="General">
                  <c:v>0.39804438060425001</c:v>
                </c:pt>
                <c:pt idx="3015" formatCode="General">
                  <c:v>0.39805002958768998</c:v>
                </c:pt>
                <c:pt idx="3016" formatCode="General">
                  <c:v>0.39805567797556501</c:v>
                </c:pt>
                <c:pt idx="3017" formatCode="General">
                  <c:v>0.39806132576773401</c:v>
                </c:pt>
                <c:pt idx="3018" formatCode="General">
                  <c:v>0.39806609976452301</c:v>
                </c:pt>
                <c:pt idx="3019" formatCode="General">
                  <c:v>0.39807069120343602</c:v>
                </c:pt>
                <c:pt idx="3020" formatCode="General">
                  <c:v>0.39807528102617001</c:v>
                </c:pt>
                <c:pt idx="3021" formatCode="General">
                  <c:v>0.39807986923287197</c:v>
                </c:pt>
                <c:pt idx="3022" formatCode="General">
                  <c:v>0.39808445582368701</c:v>
                </c:pt>
                <c:pt idx="3023" formatCode="General">
                  <c:v>0.39808904079876301</c:v>
                </c:pt>
                <c:pt idx="3024" formatCode="General">
                  <c:v>0.39809395415658499</c:v>
                </c:pt>
                <c:pt idx="3025" formatCode="General">
                  <c:v>0.398099176607356</c:v>
                </c:pt>
                <c:pt idx="3026" formatCode="General">
                  <c:v>0.39810439760350202</c:v>
                </c:pt>
                <c:pt idx="3027" formatCode="General">
                  <c:v>0.39810961714515097</c:v>
                </c:pt>
                <c:pt idx="3028" formatCode="General">
                  <c:v>0.39811483523243502</c:v>
                </c:pt>
                <c:pt idx="3029" formatCode="General">
                  <c:v>0.39812005186548499</c:v>
                </c:pt>
                <c:pt idx="3030" formatCode="General">
                  <c:v>0.39812526704443102</c:v>
                </c:pt>
                <c:pt idx="3031" formatCode="General">
                  <c:v>0.39813020050313103</c:v>
                </c:pt>
                <c:pt idx="3032" formatCode="General">
                  <c:v>0.39813395260071799</c:v>
                </c:pt>
                <c:pt idx="3033" formatCode="General">
                  <c:v>0.39813770351529199</c:v>
                </c:pt>
                <c:pt idx="3034" formatCode="General">
                  <c:v>0.39814145324711098</c:v>
                </c:pt>
                <c:pt idx="3035" formatCode="General">
                  <c:v>0.39814520179643598</c:v>
                </c:pt>
                <c:pt idx="3036" formatCode="General">
                  <c:v>0.398148949163528</c:v>
                </c:pt>
                <c:pt idx="3037" formatCode="General">
                  <c:v>0.398152695348646</c:v>
                </c:pt>
                <c:pt idx="3038" formatCode="General">
                  <c:v>0.398156440352051</c:v>
                </c:pt>
                <c:pt idx="3039" formatCode="General">
                  <c:v>0.39816018417400301</c:v>
                </c:pt>
                <c:pt idx="3040" formatCode="General">
                  <c:v>0.39816392681476398</c:v>
                </c:pt>
                <c:pt idx="3041" formatCode="General">
                  <c:v>0.39816766827459399</c:v>
                </c:pt>
                <c:pt idx="3042" formatCode="General">
                  <c:v>0.39817140855375499</c:v>
                </c:pt>
                <c:pt idx="3043" formatCode="General">
                  <c:v>0.398175147652506</c:v>
                </c:pt>
                <c:pt idx="3044" formatCode="General">
                  <c:v>0.39817888557111097</c:v>
                </c:pt>
                <c:pt idx="3045" formatCode="General">
                  <c:v>0.39818262230982898</c:v>
                </c:pt>
                <c:pt idx="3046" formatCode="General">
                  <c:v>0.39818635786892198</c:v>
                </c:pt>
                <c:pt idx="3047" formatCode="General">
                  <c:v>0.39819009224865298</c:v>
                </c:pt>
                <c:pt idx="3048" formatCode="General">
                  <c:v>0.398193825449282</c:v>
                </c:pt>
                <c:pt idx="3049" formatCode="General">
                  <c:v>0.39819755747107199</c:v>
                </c:pt>
                <c:pt idx="3050" formatCode="General">
                  <c:v>0.39820128831428497</c:v>
                </c:pt>
                <c:pt idx="3051" formatCode="General">
                  <c:v>0.39820501797918201</c:v>
                </c:pt>
                <c:pt idx="3052" formatCode="General">
                  <c:v>0.39820928326761601</c:v>
                </c:pt>
                <c:pt idx="3053" formatCode="General">
                  <c:v>0.39821373869262</c:v>
                </c:pt>
                <c:pt idx="3054" formatCode="General">
                  <c:v>0.39821819308366202</c:v>
                </c:pt>
                <c:pt idx="3055" formatCode="General">
                  <c:v>0.39822264644094801</c:v>
                </c:pt>
                <c:pt idx="3056" formatCode="General">
                  <c:v>0.39822709876468698</c:v>
                </c:pt>
                <c:pt idx="3057" formatCode="General">
                  <c:v>0.39823155005508498</c:v>
                </c:pt>
                <c:pt idx="3058" formatCode="General">
                  <c:v>0.39823600031235101</c:v>
                </c:pt>
                <c:pt idx="3059" formatCode="General">
                  <c:v>0.39824044953669202</c:v>
                </c:pt>
                <c:pt idx="3060" formatCode="General">
                  <c:v>0.39824489772831501</c:v>
                </c:pt>
                <c:pt idx="3061" formatCode="General">
                  <c:v>0.39824934488743002</c:v>
                </c:pt>
                <c:pt idx="3062" formatCode="General">
                  <c:v>0.39825379101424402</c:v>
                </c:pt>
                <c:pt idx="3063" formatCode="General">
                  <c:v>0.39825823610896499</c:v>
                </c:pt>
                <c:pt idx="3064" formatCode="General">
                  <c:v>0.398262680171802</c:v>
                </c:pt>
                <c:pt idx="3065" formatCode="General">
                  <c:v>0.39826712320296198</c:v>
                </c:pt>
                <c:pt idx="3066" formatCode="General">
                  <c:v>0.398271565202654</c:v>
                </c:pt>
                <c:pt idx="3067" formatCode="General">
                  <c:v>0.39827600617108799</c:v>
                </c:pt>
                <c:pt idx="3068" formatCode="General">
                  <c:v>0.39828044610847002</c:v>
                </c:pt>
                <c:pt idx="3069" formatCode="General">
                  <c:v>0.39828528555765502</c:v>
                </c:pt>
                <c:pt idx="3070" formatCode="General">
                  <c:v>0.398290431669103</c:v>
                </c:pt>
                <c:pt idx="3071" formatCode="General">
                  <c:v>0.39829557692044698</c:v>
                </c:pt>
                <c:pt idx="3072" formatCode="General">
                  <c:v>0.39830072131183802</c:v>
                </c:pt>
                <c:pt idx="3073" formatCode="General">
                  <c:v>0.398305784809528</c:v>
                </c:pt>
                <c:pt idx="3074" formatCode="General">
                  <c:v>0.39831082458063499</c:v>
                </c:pt>
                <c:pt idx="3075" formatCode="General">
                  <c:v>0.39831586349213099</c:v>
                </c:pt>
                <c:pt idx="3076" formatCode="General">
                  <c:v>0.39832090154417099</c:v>
                </c:pt>
                <c:pt idx="3077" formatCode="General">
                  <c:v>0.39832593873691102</c:v>
                </c:pt>
                <c:pt idx="3078" formatCode="General">
                  <c:v>0.39833097507050702</c:v>
                </c:pt>
                <c:pt idx="3079" formatCode="General">
                  <c:v>0.39833600039379102</c:v>
                </c:pt>
                <c:pt idx="3080" formatCode="General">
                  <c:v>0.39834098715265898</c:v>
                </c:pt>
                <c:pt idx="3081" formatCode="General">
                  <c:v>0.398345973051765</c:v>
                </c:pt>
                <c:pt idx="3082" formatCode="General">
                  <c:v>0.39835095809126603</c:v>
                </c:pt>
                <c:pt idx="3083" formatCode="General">
                  <c:v>0.39835594227132198</c:v>
                </c:pt>
                <c:pt idx="3084" formatCode="General">
                  <c:v>0.39836092559209102</c:v>
                </c:pt>
                <c:pt idx="3085" formatCode="General">
                  <c:v>0.39836590805373301</c:v>
                </c:pt>
                <c:pt idx="3086" formatCode="General">
                  <c:v>0.39837088965640599</c:v>
                </c:pt>
                <c:pt idx="3087" formatCode="General">
                  <c:v>0.39837587040026901</c:v>
                </c:pt>
                <c:pt idx="3088" formatCode="General">
                  <c:v>0.39838085028548098</c:v>
                </c:pt>
                <c:pt idx="3089" formatCode="General">
                  <c:v>0.39838582931220201</c:v>
                </c:pt>
                <c:pt idx="3090" formatCode="General">
                  <c:v>0.39839080748059202</c:v>
                </c:pt>
                <c:pt idx="3091" formatCode="General">
                  <c:v>0.39839578479080801</c:v>
                </c:pt>
                <c:pt idx="3092" formatCode="General">
                  <c:v>0.39840047507770898</c:v>
                </c:pt>
                <c:pt idx="3093" formatCode="General">
                  <c:v>0.39840459207125301</c:v>
                </c:pt>
                <c:pt idx="3094" formatCode="General">
                  <c:v>0.39840870804981898</c:v>
                </c:pt>
                <c:pt idx="3095" formatCode="General">
                  <c:v>0.39841282301363201</c:v>
                </c:pt>
                <c:pt idx="3096" formatCode="General">
                  <c:v>0.39841693696291602</c:v>
                </c:pt>
                <c:pt idx="3097" formatCode="General">
                  <c:v>0.398422001607737</c:v>
                </c:pt>
                <c:pt idx="3098" formatCode="General">
                  <c:v>0.39842732089180999</c:v>
                </c:pt>
                <c:pt idx="3099" formatCode="General">
                  <c:v>0.39843263851754201</c:v>
                </c:pt>
                <c:pt idx="3100" formatCode="General">
                  <c:v>0.39843795448528702</c:v>
                </c:pt>
                <c:pt idx="3101" formatCode="General">
                  <c:v>0.39844326879539999</c:v>
                </c:pt>
                <c:pt idx="3102" formatCode="General">
                  <c:v>0.39844858144823297</c:v>
                </c:pt>
                <c:pt idx="3103" formatCode="General">
                  <c:v>0.39845389244414198</c:v>
                </c:pt>
                <c:pt idx="3104" formatCode="General">
                  <c:v>0.39845920178348099</c:v>
                </c:pt>
                <c:pt idx="3105" formatCode="General">
                  <c:v>0.398464509466606</c:v>
                </c:pt>
                <c:pt idx="3106" formatCode="General">
                  <c:v>0.398469815493872</c:v>
                </c:pt>
                <c:pt idx="3107" formatCode="General">
                  <c:v>0.398475119865634</c:v>
                </c:pt>
                <c:pt idx="3108" formatCode="General">
                  <c:v>0.39848042258224903</c:v>
                </c:pt>
                <c:pt idx="3109" formatCode="General">
                  <c:v>0.39848572364407397</c:v>
                </c:pt>
                <c:pt idx="3110" formatCode="General">
                  <c:v>0.398491023051464</c:v>
                </c:pt>
                <c:pt idx="3111" formatCode="General">
                  <c:v>0.39849632080477598</c:v>
                </c:pt>
                <c:pt idx="3112" formatCode="General">
                  <c:v>0.39850161690436797</c:v>
                </c:pt>
                <c:pt idx="3113" formatCode="General">
                  <c:v>0.39850691135059602</c:v>
                </c:pt>
                <c:pt idx="3114" formatCode="General">
                  <c:v>0.39851220414381999</c:v>
                </c:pt>
                <c:pt idx="3115" formatCode="General">
                  <c:v>0.39851749528439701</c:v>
                </c:pt>
                <c:pt idx="3116" formatCode="General">
                  <c:v>0.39852278477268499</c:v>
                </c:pt>
                <c:pt idx="3117" formatCode="General">
                  <c:v>0.39852807260904199</c:v>
                </c:pt>
                <c:pt idx="3118" formatCode="General">
                  <c:v>0.39853335879382901</c:v>
                </c:pt>
                <c:pt idx="3119" formatCode="General">
                  <c:v>0.39853864332740302</c:v>
                </c:pt>
                <c:pt idx="3120" formatCode="General">
                  <c:v>0.39854392621012502</c:v>
                </c:pt>
                <c:pt idx="3121" formatCode="General">
                  <c:v>0.398549207442355</c:v>
                </c:pt>
                <c:pt idx="3122" formatCode="General">
                  <c:v>0.39855448702445101</c:v>
                </c:pt>
                <c:pt idx="3123" formatCode="General">
                  <c:v>0.39855978033644102</c:v>
                </c:pt>
                <c:pt idx="3124" formatCode="General">
                  <c:v>0.398566069967767</c:v>
                </c:pt>
                <c:pt idx="3125" formatCode="General">
                  <c:v>0.39857259535405998</c:v>
                </c:pt>
                <c:pt idx="3126" formatCode="General">
                  <c:v>0.39857911948574898</c:v>
                </c:pt>
                <c:pt idx="3127" formatCode="General">
                  <c:v>0.39858564236282301</c:v>
                </c:pt>
                <c:pt idx="3128" formatCode="General">
                  <c:v>0.39859216398527297</c:v>
                </c:pt>
                <c:pt idx="3129" formatCode="General">
                  <c:v>0.39859868435308698</c:v>
                </c:pt>
                <c:pt idx="3130" formatCode="General">
                  <c:v>0.398605203466254</c:v>
                </c:pt>
                <c:pt idx="3131" formatCode="General">
                  <c:v>0.39861172132476602</c:v>
                </c:pt>
                <c:pt idx="3132" formatCode="General">
                  <c:v>0.39861823792861101</c:v>
                </c:pt>
                <c:pt idx="3133" formatCode="General">
                  <c:v>0.39862475327778002</c:v>
                </c:pt>
                <c:pt idx="3134" formatCode="General">
                  <c:v>0.39863126737226401</c:v>
                </c:pt>
                <c:pt idx="3135" formatCode="General">
                  <c:v>0.39863778021205298</c:v>
                </c:pt>
                <c:pt idx="3136" formatCode="General">
                  <c:v>0.39864429179713901</c:v>
                </c:pt>
                <c:pt idx="3137" formatCode="General">
                  <c:v>0.39865080212751203</c:v>
                </c:pt>
                <c:pt idx="3138" formatCode="General">
                  <c:v>0.398657311203165</c:v>
                </c:pt>
                <c:pt idx="3139" formatCode="General">
                  <c:v>0.39866381902408798</c:v>
                </c:pt>
                <c:pt idx="3140" formatCode="General">
                  <c:v>0.39867032559027399</c:v>
                </c:pt>
                <c:pt idx="3141" formatCode="General">
                  <c:v>0.39867683090171402</c:v>
                </c:pt>
                <c:pt idx="3142" formatCode="General">
                  <c:v>0.39868333495840202</c:v>
                </c:pt>
                <c:pt idx="3143" formatCode="General">
                  <c:v>0.39868983366441602</c:v>
                </c:pt>
                <c:pt idx="3144" formatCode="General">
                  <c:v>0.39869627728231799</c:v>
                </c:pt>
                <c:pt idx="3145" formatCode="General">
                  <c:v>0.39870271964293602</c:v>
                </c:pt>
                <c:pt idx="3146" formatCode="General">
                  <c:v>0.398709160746271</c:v>
                </c:pt>
                <c:pt idx="3147" formatCode="General">
                  <c:v>0.39871560059232303</c:v>
                </c:pt>
                <c:pt idx="3148" formatCode="General">
                  <c:v>0.39872202886344299</c:v>
                </c:pt>
                <c:pt idx="3149" formatCode="General">
                  <c:v>0.39872795561751401</c:v>
                </c:pt>
                <c:pt idx="3150" formatCode="General">
                  <c:v>0.39873388140094401</c:v>
                </c:pt>
                <c:pt idx="3151" formatCode="General">
                  <c:v>0.39873980621388</c:v>
                </c:pt>
                <c:pt idx="3152" formatCode="General">
                  <c:v>0.39874573005647101</c:v>
                </c:pt>
                <c:pt idx="3153" formatCode="General">
                  <c:v>0.398751652928867</c:v>
                </c:pt>
                <c:pt idx="3154" formatCode="General">
                  <c:v>0.39875757483121499</c:v>
                </c:pt>
                <c:pt idx="3155" formatCode="General">
                  <c:v>0.39876349576366499</c:v>
                </c:pt>
                <c:pt idx="3156" formatCode="General">
                  <c:v>0.39876941572636598</c:v>
                </c:pt>
                <c:pt idx="3157" formatCode="General">
                  <c:v>0.39877533471946702</c:v>
                </c:pt>
                <c:pt idx="3158" formatCode="General">
                  <c:v>0.39878125274311699</c:v>
                </c:pt>
                <c:pt idx="3159" formatCode="General">
                  <c:v>0.39878716979746698</c:v>
                </c:pt>
                <c:pt idx="3160" formatCode="General">
                  <c:v>0.39879308588266399</c:v>
                </c:pt>
                <c:pt idx="3161" formatCode="General">
                  <c:v>0.39879965064079098</c:v>
                </c:pt>
                <c:pt idx="3162" formatCode="General">
                  <c:v>0.398806287334039</c:v>
                </c:pt>
                <c:pt idx="3163" formatCode="General">
                  <c:v>0.39881292296431498</c:v>
                </c:pt>
                <c:pt idx="3164" formatCode="General">
                  <c:v>0.39881955753176102</c:v>
                </c:pt>
                <c:pt idx="3165" formatCode="General">
                  <c:v>0.39882619103651601</c:v>
                </c:pt>
                <c:pt idx="3166" formatCode="General">
                  <c:v>0.39883282347872201</c:v>
                </c:pt>
                <c:pt idx="3167" formatCode="General">
                  <c:v>0.39883945485852002</c:v>
                </c:pt>
                <c:pt idx="3168" formatCode="General">
                  <c:v>0.39884608517605102</c:v>
                </c:pt>
                <c:pt idx="3169" formatCode="General">
                  <c:v>0.39885271443145798</c:v>
                </c:pt>
                <c:pt idx="3170" formatCode="General">
                  <c:v>0.39885934262488099</c:v>
                </c:pt>
                <c:pt idx="3171" formatCode="General">
                  <c:v>0.39886596975646299</c:v>
                </c:pt>
                <c:pt idx="3172" formatCode="General">
                  <c:v>0.39887259582634599</c:v>
                </c:pt>
                <c:pt idx="3173" formatCode="General">
                  <c:v>0.39887922083467098</c:v>
                </c:pt>
                <c:pt idx="3174" formatCode="General">
                  <c:v>0.39888584478158001</c:v>
                </c:pt>
                <c:pt idx="3175" formatCode="General">
                  <c:v>0.39889246766721698</c:v>
                </c:pt>
                <c:pt idx="3176" formatCode="General">
                  <c:v>0.39889908949172398</c:v>
                </c:pt>
                <c:pt idx="3177" formatCode="General">
                  <c:v>0.39890571025524202</c:v>
                </c:pt>
                <c:pt idx="3178" formatCode="General">
                  <c:v>0.39891232995791598</c:v>
                </c:pt>
                <c:pt idx="3179" formatCode="General">
                  <c:v>0.39891894859988802</c:v>
                </c:pt>
                <c:pt idx="3180" formatCode="General">
                  <c:v>0.39892556618130098</c:v>
                </c:pt>
                <c:pt idx="3181" formatCode="General">
                  <c:v>0.39893218270229702</c:v>
                </c:pt>
                <c:pt idx="3182" formatCode="General">
                  <c:v>0.39893879816302102</c:v>
                </c:pt>
                <c:pt idx="3183" formatCode="General">
                  <c:v>0.39894541256361699</c:v>
                </c:pt>
                <c:pt idx="3184" formatCode="General">
                  <c:v>0.39895202590422602</c:v>
                </c:pt>
                <c:pt idx="3185" formatCode="General">
                  <c:v>0.398958638184994</c:v>
                </c:pt>
                <c:pt idx="3186" formatCode="General">
                  <c:v>0.39896524940606398</c:v>
                </c:pt>
                <c:pt idx="3187" formatCode="General">
                  <c:v>0.39897185956758002</c:v>
                </c:pt>
                <c:pt idx="3188" formatCode="General">
                  <c:v>0.398978468669686</c:v>
                </c:pt>
                <c:pt idx="3189" formatCode="General">
                  <c:v>0.39898507671252598</c:v>
                </c:pt>
                <c:pt idx="3190" formatCode="General">
                  <c:v>0.39899169070784102</c:v>
                </c:pt>
                <c:pt idx="3191" formatCode="General">
                  <c:v>0.39899831646746797</c:v>
                </c:pt>
                <c:pt idx="3192" formatCode="General">
                  <c:v>0.39900500826403901</c:v>
                </c:pt>
                <c:pt idx="3193" formatCode="General">
                  <c:v>0.39901246217547198</c:v>
                </c:pt>
                <c:pt idx="3194" formatCode="General">
                  <c:v>0.399019915014869</c:v>
                </c:pt>
                <c:pt idx="3195" formatCode="General">
                  <c:v>0.39902736678232198</c:v>
                </c:pt>
                <c:pt idx="3196" formatCode="General">
                  <c:v>0.39903481747792402</c:v>
                </c:pt>
                <c:pt idx="3197" formatCode="General">
                  <c:v>0.39904226710176699</c:v>
                </c:pt>
                <c:pt idx="3198" formatCode="General">
                  <c:v>0.39904971565394498</c:v>
                </c:pt>
                <c:pt idx="3199" formatCode="General">
                  <c:v>0.39905716313454997</c:v>
                </c:pt>
                <c:pt idx="3200" formatCode="General">
                  <c:v>0.399064203590422</c:v>
                </c:pt>
                <c:pt idx="3201" formatCode="General">
                  <c:v>0.39907084493982897</c:v>
                </c:pt>
                <c:pt idx="3202" formatCode="General">
                  <c:v>0.399077484951044</c:v>
                </c:pt>
                <c:pt idx="3203" formatCode="General">
                  <c:v>0.39908483074905199</c:v>
                </c:pt>
                <c:pt idx="3204" formatCode="General">
                  <c:v>0.399092957771566</c:v>
                </c:pt>
                <c:pt idx="3205" formatCode="General">
                  <c:v>0.39910108374312497</c:v>
                </c:pt>
                <c:pt idx="3206" formatCode="General">
                  <c:v>0.39910845511871801</c:v>
                </c:pt>
                <c:pt idx="3207" formatCode="General">
                  <c:v>0.39911488362236103</c:v>
                </c:pt>
                <c:pt idx="3208" formatCode="General">
                  <c:v>0.39912131122787697</c:v>
                </c:pt>
                <c:pt idx="3209" formatCode="General">
                  <c:v>0.39912773793532202</c:v>
                </c:pt>
                <c:pt idx="3210" formatCode="General">
                  <c:v>0.39913416374475402</c:v>
                </c:pt>
                <c:pt idx="3211" formatCode="General">
                  <c:v>0.39914058865622898</c:v>
                </c:pt>
                <c:pt idx="3212" formatCode="General">
                  <c:v>0.39914701266980501</c:v>
                </c:pt>
                <c:pt idx="3213" formatCode="General">
                  <c:v>0.39915343578554002</c:v>
                </c:pt>
                <c:pt idx="3214" formatCode="General">
                  <c:v>0.39915985800349202</c:v>
                </c:pt>
                <c:pt idx="3215" formatCode="General">
                  <c:v>0.39916627932371801</c:v>
                </c:pt>
                <c:pt idx="3216" formatCode="General">
                  <c:v>0.39917269974627501</c:v>
                </c:pt>
                <c:pt idx="3217" formatCode="General">
                  <c:v>0.39917911927122302</c:v>
                </c:pt>
                <c:pt idx="3218" formatCode="General">
                  <c:v>0.39918553789861799</c:v>
                </c:pt>
                <c:pt idx="3219" formatCode="General">
                  <c:v>0.399191955628519</c:v>
                </c:pt>
                <c:pt idx="3220" formatCode="General">
                  <c:v>0.399198372460986</c:v>
                </c:pt>
                <c:pt idx="3221" formatCode="General">
                  <c:v>0.39920478839607498</c:v>
                </c:pt>
                <c:pt idx="3222" formatCode="General">
                  <c:v>0.39921120343384497</c:v>
                </c:pt>
                <c:pt idx="3223" formatCode="General">
                  <c:v>0.39921761757435498</c:v>
                </c:pt>
                <c:pt idx="3224" formatCode="General">
                  <c:v>0.399224030817664</c:v>
                </c:pt>
                <c:pt idx="3225" formatCode="General">
                  <c:v>0.39923044316383099</c:v>
                </c:pt>
                <c:pt idx="3226" formatCode="General">
                  <c:v>0.39923685461291403</c:v>
                </c:pt>
                <c:pt idx="3227" formatCode="General">
                  <c:v>0.39924326516497199</c:v>
                </c:pt>
                <c:pt idx="3228" formatCode="General">
                  <c:v>0.39924967482006601</c:v>
                </c:pt>
                <c:pt idx="3229" formatCode="General">
                  <c:v>0.39925608357825398</c:v>
                </c:pt>
                <c:pt idx="3230" formatCode="General">
                  <c:v>0.39926249143959502</c:v>
                </c:pt>
                <c:pt idx="3231" formatCode="General">
                  <c:v>0.39926889840414898</c:v>
                </c:pt>
                <c:pt idx="3232" formatCode="General">
                  <c:v>0.39927530447197601</c:v>
                </c:pt>
                <c:pt idx="3233" formatCode="General">
                  <c:v>0.39928170964313497</c:v>
                </c:pt>
                <c:pt idx="3234" formatCode="General">
                  <c:v>0.39928811391768598</c:v>
                </c:pt>
                <c:pt idx="3235" formatCode="General">
                  <c:v>0.39929451729568999</c:v>
                </c:pt>
                <c:pt idx="3236" formatCode="General">
                  <c:v>0.399300919777206</c:v>
                </c:pt>
                <c:pt idx="3237" formatCode="General">
                  <c:v>0.399307311729306</c:v>
                </c:pt>
                <c:pt idx="3238" formatCode="General">
                  <c:v>0.39931363907598399</c:v>
                </c:pt>
                <c:pt idx="3239" formatCode="General">
                  <c:v>0.399319965556166</c:v>
                </c:pt>
                <c:pt idx="3240" formatCode="General">
                  <c:v>0.39932629116991097</c:v>
                </c:pt>
                <c:pt idx="3241" formatCode="General">
                  <c:v>0.39933261591727698</c:v>
                </c:pt>
                <c:pt idx="3242" formatCode="General">
                  <c:v>0.39933893979832302</c:v>
                </c:pt>
                <c:pt idx="3243" formatCode="General">
                  <c:v>0.399345262813108</c:v>
                </c:pt>
                <c:pt idx="3244" formatCode="General">
                  <c:v>0.39935158496169099</c:v>
                </c:pt>
                <c:pt idx="3245" formatCode="General">
                  <c:v>0.39935790624412998</c:v>
                </c:pt>
                <c:pt idx="3246" formatCode="General">
                  <c:v>0.39936422666048599</c:v>
                </c:pt>
                <c:pt idx="3247" formatCode="General">
                  <c:v>0.39937054621081602</c:v>
                </c:pt>
                <c:pt idx="3248" formatCode="General">
                  <c:v>0.39937686489518098</c:v>
                </c:pt>
                <c:pt idx="3249" formatCode="General">
                  <c:v>0.39938318271363998</c:v>
                </c:pt>
                <c:pt idx="3250" formatCode="General">
                  <c:v>0.39938949966625298</c:v>
                </c:pt>
                <c:pt idx="3251" formatCode="General">
                  <c:v>0.39939581575307798</c:v>
                </c:pt>
                <c:pt idx="3252" formatCode="General">
                  <c:v>0.39940213097417698</c:v>
                </c:pt>
                <c:pt idx="3253" formatCode="General">
                  <c:v>0.399408082762094</c:v>
                </c:pt>
                <c:pt idx="3254" formatCode="General">
                  <c:v>0.39941389755581003</c:v>
                </c:pt>
                <c:pt idx="3255" formatCode="General">
                  <c:v>0.39941971129218001</c:v>
                </c:pt>
                <c:pt idx="3256" formatCode="General">
                  <c:v>0.39942552397143299</c:v>
                </c:pt>
                <c:pt idx="3257" formatCode="General">
                  <c:v>0.39943133559379601</c:v>
                </c:pt>
                <c:pt idx="3258" formatCode="General">
                  <c:v>0.39943714615949899</c:v>
                </c:pt>
                <c:pt idx="3259" formatCode="General">
                  <c:v>0.39944295566877103</c:v>
                </c:pt>
                <c:pt idx="3260" formatCode="General">
                  <c:v>0.39944874554614801</c:v>
                </c:pt>
                <c:pt idx="3261" formatCode="General">
                  <c:v>0.39945443034352601</c:v>
                </c:pt>
                <c:pt idx="3262" formatCode="General">
                  <c:v>0.399460114084907</c:v>
                </c:pt>
                <c:pt idx="3263" formatCode="General">
                  <c:v>0.39946582143518999</c:v>
                </c:pt>
                <c:pt idx="3264" formatCode="General">
                  <c:v>0.39947156903485798</c:v>
                </c:pt>
                <c:pt idx="3265" formatCode="General">
                  <c:v>0.39947731554275301</c:v>
                </c:pt>
                <c:pt idx="3266" formatCode="General">
                  <c:v>0.39948306095910102</c:v>
                </c:pt>
                <c:pt idx="3267" formatCode="General">
                  <c:v>0.399488805284131</c:v>
                </c:pt>
                <c:pt idx="3268" formatCode="General">
                  <c:v>0.39949454851806998</c:v>
                </c:pt>
                <c:pt idx="3269" formatCode="General">
                  <c:v>0.39950029066114701</c:v>
                </c:pt>
                <c:pt idx="3270" formatCode="General">
                  <c:v>0.39950524102889101</c:v>
                </c:pt>
                <c:pt idx="3271" formatCode="General">
                  <c:v>0.39950955770533503</c:v>
                </c:pt>
                <c:pt idx="3272" formatCode="General">
                  <c:v>0.39951387322332399</c:v>
                </c:pt>
                <c:pt idx="3273" formatCode="General">
                  <c:v>0.399518187583145</c:v>
                </c:pt>
                <c:pt idx="3274" formatCode="General">
                  <c:v>0.399522500785089</c:v>
                </c:pt>
                <c:pt idx="3275" formatCode="General">
                  <c:v>0.39952681282944502</c:v>
                </c:pt>
                <c:pt idx="3276" formatCode="General">
                  <c:v>0.39953112371650301</c:v>
                </c:pt>
                <c:pt idx="3277" formatCode="General">
                  <c:v>0.39953543344655401</c:v>
                </c:pt>
                <c:pt idx="3278" formatCode="General">
                  <c:v>0.39953974201988701</c:v>
                </c:pt>
                <c:pt idx="3279" formatCode="General">
                  <c:v>0.399544049436792</c:v>
                </c:pt>
                <c:pt idx="3280" formatCode="General">
                  <c:v>0.39954835569756098</c:v>
                </c:pt>
                <c:pt idx="3281" formatCode="General">
                  <c:v>0.39955266080248197</c:v>
                </c:pt>
                <c:pt idx="3282" formatCode="General">
                  <c:v>0.39955696475184699</c:v>
                </c:pt>
                <c:pt idx="3283" formatCode="General">
                  <c:v>0.39956126754594601</c:v>
                </c:pt>
                <c:pt idx="3284" formatCode="General">
                  <c:v>0.39956556918507102</c:v>
                </c:pt>
                <c:pt idx="3285" formatCode="General">
                  <c:v>0.39956986966951002</c:v>
                </c:pt>
                <c:pt idx="3286" formatCode="General">
                  <c:v>0.399574168999556</c:v>
                </c:pt>
                <c:pt idx="3287" formatCode="General">
                  <c:v>0.3995784671755</c:v>
                </c:pt>
                <c:pt idx="3288" formatCode="General">
                  <c:v>0.399582764197632</c:v>
                </c:pt>
                <c:pt idx="3289" formatCode="General">
                  <c:v>0.399587060066243</c:v>
                </c:pt>
                <c:pt idx="3290" formatCode="General">
                  <c:v>0.399591354781625</c:v>
                </c:pt>
                <c:pt idx="3291" formatCode="General">
                  <c:v>0.39959564834406902</c:v>
                </c:pt>
                <c:pt idx="3292" formatCode="General">
                  <c:v>0.39959994075386601</c:v>
                </c:pt>
                <c:pt idx="3293" formatCode="General">
                  <c:v>0.39960423201130801</c:v>
                </c:pt>
                <c:pt idx="3294" formatCode="General">
                  <c:v>0.39960852211668701</c:v>
                </c:pt>
                <c:pt idx="3295" formatCode="General">
                  <c:v>0.39961281107029401</c:v>
                </c:pt>
                <c:pt idx="3296" formatCode="General">
                  <c:v>0.39961709887242097</c:v>
                </c:pt>
                <c:pt idx="3297" formatCode="General">
                  <c:v>0.39962138552335902</c:v>
                </c:pt>
                <c:pt idx="3298" formatCode="General">
                  <c:v>0.39962567102340102</c:v>
                </c:pt>
                <c:pt idx="3299" formatCode="General">
                  <c:v>0.39962995537283902</c:v>
                </c:pt>
                <c:pt idx="3300" formatCode="General">
                  <c:v>0.39963423857196501</c:v>
                </c:pt>
                <c:pt idx="3301" formatCode="General">
                  <c:v>0.39963852062107103</c:v>
                </c:pt>
                <c:pt idx="3302" formatCode="General">
                  <c:v>0.39964280152045001</c:v>
                </c:pt>
                <c:pt idx="3303" formatCode="General">
                  <c:v>0.399647081270393</c:v>
                </c:pt>
                <c:pt idx="3304" formatCode="General">
                  <c:v>0.39965135987119299</c:v>
                </c:pt>
                <c:pt idx="3305" formatCode="General">
                  <c:v>0.39965563732314402</c:v>
                </c:pt>
                <c:pt idx="3306" formatCode="General">
                  <c:v>0.39965991362653702</c:v>
                </c:pt>
                <c:pt idx="3307" formatCode="General">
                  <c:v>0.39966418878166499</c:v>
                </c:pt>
                <c:pt idx="3308" formatCode="General">
                  <c:v>0.39966841374991002</c:v>
                </c:pt>
                <c:pt idx="3309" formatCode="General">
                  <c:v>0.39967257101450399</c:v>
                </c:pt>
                <c:pt idx="3310" formatCode="General">
                  <c:v>0.39967672712727897</c:v>
                </c:pt>
                <c:pt idx="3311" formatCode="General">
                  <c:v>0.39968088208853197</c:v>
                </c:pt>
                <c:pt idx="3312" formatCode="General">
                  <c:v>0.39968503589856402</c:v>
                </c:pt>
                <c:pt idx="3313" formatCode="General">
                  <c:v>0.39968918855767499</c:v>
                </c:pt>
                <c:pt idx="3314" formatCode="General">
                  <c:v>0.39969334006616403</c:v>
                </c:pt>
                <c:pt idx="3315" formatCode="General">
                  <c:v>0.399697490424332</c:v>
                </c:pt>
                <c:pt idx="3316" formatCode="General">
                  <c:v>0.39970163963247901</c:v>
                </c:pt>
                <c:pt idx="3317" formatCode="General">
                  <c:v>0.39970572671932503</c:v>
                </c:pt>
                <c:pt idx="3318" formatCode="General">
                  <c:v>0.39970980092428499</c:v>
                </c:pt>
                <c:pt idx="3319" formatCode="General">
                  <c:v>0.39971387400306901</c:v>
                </c:pt>
                <c:pt idx="3320" formatCode="General">
                  <c:v>0.39971794595597798</c:v>
                </c:pt>
                <c:pt idx="3321" formatCode="General">
                  <c:v>0.39972201678330999</c:v>
                </c:pt>
                <c:pt idx="3322" formatCode="General">
                  <c:v>0.399725858370514</c:v>
                </c:pt>
                <c:pt idx="3323" formatCode="General">
                  <c:v>0.39972912050270998</c:v>
                </c:pt>
                <c:pt idx="3324" formatCode="General">
                  <c:v>0.399732381672457</c:v>
                </c:pt>
                <c:pt idx="3325" formatCode="General">
                  <c:v>0.39973564188004501</c:v>
                </c:pt>
                <c:pt idx="3326" formatCode="General">
                  <c:v>0.39974030333539001</c:v>
                </c:pt>
                <c:pt idx="3327" formatCode="General">
                  <c:v>0.39974496386763197</c:v>
                </c:pt>
                <c:pt idx="3328" formatCode="General">
                  <c:v>0.39974986671353702</c:v>
                </c:pt>
                <c:pt idx="3329" formatCode="General">
                  <c:v>0.39975503790282901</c:v>
                </c:pt>
                <c:pt idx="3330" formatCode="General">
                  <c:v>0.399760208377473</c:v>
                </c:pt>
                <c:pt idx="3331" formatCode="General">
                  <c:v>0.39976537813762902</c:v>
                </c:pt>
                <c:pt idx="3332" formatCode="General">
                  <c:v>0.39977054718345501</c:v>
                </c:pt>
                <c:pt idx="3333" formatCode="General">
                  <c:v>0.39977571551511198</c:v>
                </c:pt>
                <c:pt idx="3334" formatCode="General">
                  <c:v>0.399780883132757</c:v>
                </c:pt>
                <c:pt idx="3335" formatCode="General">
                  <c:v>0.39978605003654999</c:v>
                </c:pt>
                <c:pt idx="3336" formatCode="General">
                  <c:v>0.39979121622665098</c:v>
                </c:pt>
                <c:pt idx="3337" formatCode="General">
                  <c:v>0.39979638170321702</c:v>
                </c:pt>
                <c:pt idx="3338" formatCode="General">
                  <c:v>0.39980154646640897</c:v>
                </c:pt>
                <c:pt idx="3339" formatCode="General">
                  <c:v>0.399806710516386</c:v>
                </c:pt>
                <c:pt idx="3340" formatCode="General">
                  <c:v>0.39981187385330702</c:v>
                </c:pt>
                <c:pt idx="3341" formatCode="General">
                  <c:v>0.39981703647733102</c:v>
                </c:pt>
                <c:pt idx="3342" formatCode="General">
                  <c:v>0.39982219838861799</c:v>
                </c:pt>
                <c:pt idx="3343" formatCode="General">
                  <c:v>0.39982735958732601</c:v>
                </c:pt>
                <c:pt idx="3344" formatCode="General">
                  <c:v>0.39983252007361603</c:v>
                </c:pt>
                <c:pt idx="3345" formatCode="General">
                  <c:v>0.39983767984764701</c:v>
                </c:pt>
                <c:pt idx="3346" formatCode="General">
                  <c:v>0.399842838909577</c:v>
                </c:pt>
                <c:pt idx="3347" formatCode="General">
                  <c:v>0.39984799725956699</c:v>
                </c:pt>
                <c:pt idx="3348" formatCode="General">
                  <c:v>0.39985315489777601</c:v>
                </c:pt>
                <c:pt idx="3349" formatCode="General">
                  <c:v>0.39985831182436299</c:v>
                </c:pt>
                <c:pt idx="3350" formatCode="General">
                  <c:v>0.39986346803948802</c:v>
                </c:pt>
                <c:pt idx="3351" formatCode="General">
                  <c:v>0.39986862354331099</c:v>
                </c:pt>
                <c:pt idx="3352" formatCode="General">
                  <c:v>0.39987377833599003</c:v>
                </c:pt>
                <c:pt idx="3353" formatCode="General">
                  <c:v>0.39987893241768602</c:v>
                </c:pt>
                <c:pt idx="3354" formatCode="General">
                  <c:v>0.399884085788558</c:v>
                </c:pt>
                <c:pt idx="3355" formatCode="General">
                  <c:v>0.39988923844876501</c:v>
                </c:pt>
                <c:pt idx="3356" formatCode="General">
                  <c:v>0.39989439039846802</c:v>
                </c:pt>
                <c:pt idx="3357" formatCode="General">
                  <c:v>0.39989954163782698</c:v>
                </c:pt>
                <c:pt idx="3358" formatCode="General">
                  <c:v>0.39990469216699898</c:v>
                </c:pt>
                <c:pt idx="3359" formatCode="General">
                  <c:v>0.39990917254064701</c:v>
                </c:pt>
                <c:pt idx="3360" formatCode="General">
                  <c:v>0.39991331738159602</c:v>
                </c:pt>
                <c:pt idx="3361" formatCode="General">
                  <c:v>0.39991746139275502</c:v>
                </c:pt>
                <c:pt idx="3362" formatCode="General">
                  <c:v>0.39992160457430698</c:v>
                </c:pt>
                <c:pt idx="3363" formatCode="General">
                  <c:v>0.39992574692643801</c:v>
                </c:pt>
                <c:pt idx="3364" formatCode="General">
                  <c:v>0.39992988844932997</c:v>
                </c:pt>
                <c:pt idx="3365" formatCode="General">
                  <c:v>0.399934029143168</c:v>
                </c:pt>
                <c:pt idx="3366" formatCode="General">
                  <c:v>0.399938169008137</c:v>
                </c:pt>
                <c:pt idx="3367" formatCode="General">
                  <c:v>0.39994230804441999</c:v>
                </c:pt>
                <c:pt idx="3368" formatCode="General">
                  <c:v>0.39994644625220299</c:v>
                </c:pt>
                <c:pt idx="3369" formatCode="General">
                  <c:v>0.39995058363166802</c:v>
                </c:pt>
                <c:pt idx="3370" formatCode="General">
                  <c:v>0.39995472018300099</c:v>
                </c:pt>
                <c:pt idx="3371" formatCode="General">
                  <c:v>0.39995885590638702</c:v>
                </c:pt>
                <c:pt idx="3372" formatCode="General">
                  <c:v>0.39996299080200898</c:v>
                </c:pt>
                <c:pt idx="3373" formatCode="General">
                  <c:v>0.39996712487005198</c:v>
                </c:pt>
                <c:pt idx="3374" formatCode="General">
                  <c:v>0.399971258110701</c:v>
                </c:pt>
                <c:pt idx="3375" formatCode="General">
                  <c:v>0.39997539052414</c:v>
                </c:pt>
                <c:pt idx="3376" formatCode="General">
                  <c:v>0.39997952211055499</c:v>
                </c:pt>
                <c:pt idx="3377" formatCode="General">
                  <c:v>0.39998365287012899</c:v>
                </c:pt>
                <c:pt idx="3378" formatCode="General">
                  <c:v>0.39998778280304698</c:v>
                </c:pt>
                <c:pt idx="3379" formatCode="General">
                  <c:v>0.39999264894403003</c:v>
                </c:pt>
                <c:pt idx="3380" formatCode="General">
                  <c:v>0.39999780525259998</c:v>
                </c:pt>
                <c:pt idx="3381" formatCode="General">
                  <c:v>0.40000296112198602</c:v>
                </c:pt>
                <c:pt idx="3382" formatCode="General">
                  <c:v>0.40000811655215801</c:v>
                </c:pt>
                <c:pt idx="3383" formatCode="General">
                  <c:v>0.40001327154308602</c:v>
                </c:pt>
                <c:pt idx="3384" formatCode="General">
                  <c:v>0.40001842609473798</c:v>
                </c:pt>
                <c:pt idx="3385" formatCode="General">
                  <c:v>0.40002358020708401</c:v>
                </c:pt>
                <c:pt idx="3386" formatCode="General">
                  <c:v>0.40002873388009302</c:v>
                </c:pt>
                <c:pt idx="3387" formatCode="General">
                  <c:v>0.400033887113735</c:v>
                </c:pt>
                <c:pt idx="3388" formatCode="General">
                  <c:v>0.40003903990797901</c:v>
                </c:pt>
                <c:pt idx="3389" formatCode="General">
                  <c:v>0.40004412440268899</c:v>
                </c:pt>
                <c:pt idx="3390" formatCode="General">
                  <c:v>0.40004916618209102</c:v>
                </c:pt>
                <c:pt idx="3391" formatCode="General">
                  <c:v>0.40005420751911303</c:v>
                </c:pt>
                <c:pt idx="3392" formatCode="General">
                  <c:v>0.40005924841372598</c:v>
                </c:pt>
                <c:pt idx="3393" formatCode="General">
                  <c:v>0.400064288865905</c:v>
                </c:pt>
                <c:pt idx="3394" formatCode="General">
                  <c:v>0.40006932887562202</c:v>
                </c:pt>
                <c:pt idx="3395" formatCode="General">
                  <c:v>0.40007425042629402</c:v>
                </c:pt>
                <c:pt idx="3396" formatCode="General">
                  <c:v>0.40007890003403601</c:v>
                </c:pt>
                <c:pt idx="3397" formatCode="General">
                  <c:v>0.40008354910361899</c:v>
                </c:pt>
                <c:pt idx="3398" formatCode="General">
                  <c:v>0.40008819763507403</c:v>
                </c:pt>
                <c:pt idx="3399" formatCode="General">
                  <c:v>0.400092845628432</c:v>
                </c:pt>
                <c:pt idx="3400" formatCode="General">
                  <c:v>0.400097493083726</c:v>
                </c:pt>
                <c:pt idx="3401" formatCode="General">
                  <c:v>0.40010214000098598</c:v>
                </c:pt>
                <c:pt idx="3402" formatCode="General">
                  <c:v>0.400106786380244</c:v>
                </c:pt>
                <c:pt idx="3403" formatCode="General">
                  <c:v>0.400111432221531</c:v>
                </c:pt>
                <c:pt idx="3404" formatCode="General">
                  <c:v>0.40011667383827898</c:v>
                </c:pt>
                <c:pt idx="3405" formatCode="General">
                  <c:v>0.40012193369207699</c:v>
                </c:pt>
                <c:pt idx="3406" formatCode="General">
                  <c:v>0.40012719315030199</c:v>
                </c:pt>
                <c:pt idx="3407" formatCode="General">
                  <c:v>0.400132452212971</c:v>
                </c:pt>
                <c:pt idx="3408" formatCode="General">
                  <c:v>0.40013771088009797</c:v>
                </c:pt>
                <c:pt idx="3409" formatCode="General">
                  <c:v>0.400142969151699</c:v>
                </c:pt>
                <c:pt idx="3410" formatCode="General">
                  <c:v>0.40014822702779101</c:v>
                </c:pt>
                <c:pt idx="3411" formatCode="General">
                  <c:v>0.400153484508389</c:v>
                </c:pt>
                <c:pt idx="3412" formatCode="General">
                  <c:v>0.400158741593508</c:v>
                </c:pt>
                <c:pt idx="3413" formatCode="General">
                  <c:v>0.40016399828316501</c:v>
                </c:pt>
                <c:pt idx="3414" formatCode="General">
                  <c:v>0.40016925457737401</c:v>
                </c:pt>
                <c:pt idx="3415" formatCode="General">
                  <c:v>0.40017451047615199</c:v>
                </c:pt>
                <c:pt idx="3416" formatCode="General">
                  <c:v>0.40017976597951499</c:v>
                </c:pt>
                <c:pt idx="3417" formatCode="General">
                  <c:v>0.400185021087478</c:v>
                </c:pt>
                <c:pt idx="3418" formatCode="General">
                  <c:v>0.400190275800057</c:v>
                </c:pt>
                <c:pt idx="3419" formatCode="General">
                  <c:v>0.40019553011726799</c:v>
                </c:pt>
                <c:pt idx="3420" formatCode="General">
                  <c:v>0.40020078403912701</c:v>
                </c:pt>
                <c:pt idx="3421" formatCode="General">
                  <c:v>0.40020603756564999</c:v>
                </c:pt>
                <c:pt idx="3422" formatCode="General">
                  <c:v>0.40021129069685302</c:v>
                </c:pt>
                <c:pt idx="3423" formatCode="General">
                  <c:v>0.40021654343275098</c:v>
                </c:pt>
                <c:pt idx="3424" formatCode="General">
                  <c:v>0.40022179577335998</c:v>
                </c:pt>
                <c:pt idx="3425" formatCode="General">
                  <c:v>0.40022704771869799</c:v>
                </c:pt>
                <c:pt idx="3426" formatCode="General">
                  <c:v>0.40023229926877801</c:v>
                </c:pt>
                <c:pt idx="3427" formatCode="General">
                  <c:v>0.40023755042361903</c:v>
                </c:pt>
                <c:pt idx="3428" formatCode="General">
                  <c:v>0.40024280118323502</c:v>
                </c:pt>
                <c:pt idx="3429" formatCode="General">
                  <c:v>0.40024805154764198</c:v>
                </c:pt>
                <c:pt idx="3430" formatCode="General">
                  <c:v>0.40025330151685801</c:v>
                </c:pt>
                <c:pt idx="3431" formatCode="General">
                  <c:v>0.40025855109089697</c:v>
                </c:pt>
                <c:pt idx="3432" formatCode="General">
                  <c:v>0.40026380026977598</c:v>
                </c:pt>
                <c:pt idx="3433" formatCode="General">
                  <c:v>0.40026904905351202</c:v>
                </c:pt>
                <c:pt idx="3434" formatCode="General">
                  <c:v>0.40027429744211901</c:v>
                </c:pt>
                <c:pt idx="3435" formatCode="General">
                  <c:v>0.400279545435616</c:v>
                </c:pt>
                <c:pt idx="3436" formatCode="General">
                  <c:v>0.40028479303401698</c:v>
                </c:pt>
                <c:pt idx="3437" formatCode="General">
                  <c:v>0.400290040237338</c:v>
                </c:pt>
                <c:pt idx="3438" formatCode="General">
                  <c:v>0.40029528704559802</c:v>
                </c:pt>
                <c:pt idx="3439" formatCode="General">
                  <c:v>0.40030053345881</c:v>
                </c:pt>
                <c:pt idx="3440" formatCode="General">
                  <c:v>0.40030577947699297</c:v>
                </c:pt>
                <c:pt idx="3441" formatCode="General">
                  <c:v>0.40031102510016098</c:v>
                </c:pt>
                <c:pt idx="3442" formatCode="General">
                  <c:v>0.400316270328332</c:v>
                </c:pt>
                <c:pt idx="3443" formatCode="General">
                  <c:v>0.40032151516152198</c:v>
                </c:pt>
                <c:pt idx="3444" formatCode="General">
                  <c:v>0.40032675959974701</c:v>
                </c:pt>
                <c:pt idx="3445" formatCode="General">
                  <c:v>0.40033200364302302</c:v>
                </c:pt>
                <c:pt idx="3446" formatCode="General">
                  <c:v>0.400337278447295</c:v>
                </c:pt>
                <c:pt idx="3447" formatCode="General">
                  <c:v>0.40034329265044</c:v>
                </c:pt>
                <c:pt idx="3448" formatCode="General">
                  <c:v>0.400349289856677</c:v>
                </c:pt>
                <c:pt idx="3449" formatCode="General">
                  <c:v>0.40035527162993501</c:v>
                </c:pt>
                <c:pt idx="3450" formatCode="General">
                  <c:v>0.40036125269781703</c:v>
                </c:pt>
                <c:pt idx="3451" formatCode="General">
                  <c:v>0.40036723306032301</c:v>
                </c:pt>
                <c:pt idx="3452" formatCode="General">
                  <c:v>0.40037321271745302</c:v>
                </c:pt>
                <c:pt idx="3453" formatCode="General">
                  <c:v>0.40037919166920699</c:v>
                </c:pt>
                <c:pt idx="3454" formatCode="General">
                  <c:v>0.40038570933992601</c:v>
                </c:pt>
                <c:pt idx="3455" formatCode="General">
                  <c:v>0.40039254898849302</c:v>
                </c:pt>
                <c:pt idx="3456" formatCode="General">
                  <c:v>0.400399822663423</c:v>
                </c:pt>
                <c:pt idx="3457" formatCode="General">
                  <c:v>0.40040709547293601</c:v>
                </c:pt>
                <c:pt idx="3458" formatCode="General">
                  <c:v>0.40041436741701197</c:v>
                </c:pt>
                <c:pt idx="3459" formatCode="General">
                  <c:v>0.40042163849562601</c:v>
                </c:pt>
                <c:pt idx="3460" formatCode="General">
                  <c:v>0.40042890870875802</c:v>
                </c:pt>
                <c:pt idx="3461" formatCode="General">
                  <c:v>0.40043617805638598</c:v>
                </c:pt>
                <c:pt idx="3462" formatCode="General">
                  <c:v>0.40044344653848701</c:v>
                </c:pt>
                <c:pt idx="3463" formatCode="General">
                  <c:v>0.40045071415503902</c:v>
                </c:pt>
                <c:pt idx="3464" formatCode="General">
                  <c:v>0.40045798090602203</c:v>
                </c:pt>
                <c:pt idx="3465" formatCode="General">
                  <c:v>0.40046524679141399</c:v>
                </c:pt>
                <c:pt idx="3466" formatCode="General">
                  <c:v>0.40047251181119398</c:v>
                </c:pt>
                <c:pt idx="3467" formatCode="General">
                  <c:v>0.40047972078287503</c:v>
                </c:pt>
                <c:pt idx="3468" formatCode="General">
                  <c:v>0.40048630118147599</c:v>
                </c:pt>
                <c:pt idx="3469" formatCode="General">
                  <c:v>0.400492880701666</c:v>
                </c:pt>
                <c:pt idx="3470" formatCode="General">
                  <c:v>0.40049945934345499</c:v>
                </c:pt>
                <c:pt idx="3471" formatCode="General">
                  <c:v>0.40050603710685301</c:v>
                </c:pt>
                <c:pt idx="3472" formatCode="General">
                  <c:v>0.40051261399186999</c:v>
                </c:pt>
                <c:pt idx="3473" formatCode="General">
                  <c:v>0.40051918999851599</c:v>
                </c:pt>
                <c:pt idx="3474" formatCode="General">
                  <c:v>0.40052576512680099</c:v>
                </c:pt>
                <c:pt idx="3475" formatCode="General">
                  <c:v>0.40053233937673599</c:v>
                </c:pt>
                <c:pt idx="3476" formatCode="General">
                  <c:v>0.40053891274833098</c:v>
                </c:pt>
                <c:pt idx="3477" formatCode="General">
                  <c:v>0.400545485241596</c:v>
                </c:pt>
                <c:pt idx="3478" formatCode="General">
                  <c:v>0.40055205685654199</c:v>
                </c:pt>
                <c:pt idx="3479" formatCode="General">
                  <c:v>0.40055862759318001</c:v>
                </c:pt>
                <c:pt idx="3480" formatCode="General">
                  <c:v>0.40056519745152103</c:v>
                </c:pt>
                <c:pt idx="3481" formatCode="General">
                  <c:v>0.40057176643157499</c:v>
                </c:pt>
                <c:pt idx="3482" formatCode="General">
                  <c:v>0.40057833453335401</c:v>
                </c:pt>
                <c:pt idx="3483" formatCode="General">
                  <c:v>0.40058490175686901</c:v>
                </c:pt>
                <c:pt idx="3484" formatCode="General">
                  <c:v>0.40059146810213098</c:v>
                </c:pt>
                <c:pt idx="3485" formatCode="General">
                  <c:v>0.40059803356915202</c:v>
                </c:pt>
                <c:pt idx="3486" formatCode="General">
                  <c:v>0.40060459815794203</c:v>
                </c:pt>
                <c:pt idx="3487" formatCode="General">
                  <c:v>0.40061116186851498</c:v>
                </c:pt>
                <c:pt idx="3488" formatCode="General">
                  <c:v>0.40061772470087997</c:v>
                </c:pt>
                <c:pt idx="3489" formatCode="General">
                  <c:v>0.40062428665505101</c:v>
                </c:pt>
                <c:pt idx="3490" formatCode="General">
                  <c:v>0.40063084773103902</c:v>
                </c:pt>
                <c:pt idx="3491" formatCode="General">
                  <c:v>0.400637798807012</c:v>
                </c:pt>
                <c:pt idx="3492" formatCode="General">
                  <c:v>0.40064481900856203</c:v>
                </c:pt>
                <c:pt idx="3493" formatCode="General">
                  <c:v>0.40065183855275399</c:v>
                </c:pt>
                <c:pt idx="3494" formatCode="General">
                  <c:v>0.400658857439598</c:v>
                </c:pt>
                <c:pt idx="3495" formatCode="General">
                  <c:v>0.400665875669101</c:v>
                </c:pt>
                <c:pt idx="3496" formatCode="General">
                  <c:v>0.40067289324127298</c:v>
                </c:pt>
                <c:pt idx="3497" formatCode="General">
                  <c:v>0.40067991015612198</c:v>
                </c:pt>
                <c:pt idx="3498" formatCode="General">
                  <c:v>0.400686926413657</c:v>
                </c:pt>
                <c:pt idx="3499" formatCode="General">
                  <c:v>0.40069394201388597</c:v>
                </c:pt>
                <c:pt idx="3500" formatCode="General">
                  <c:v>0.40070095695681801</c:v>
                </c:pt>
                <c:pt idx="3501" formatCode="General">
                  <c:v>0.40070797124246299</c:v>
                </c:pt>
                <c:pt idx="3502" formatCode="General">
                  <c:v>0.40071498487082902</c:v>
                </c:pt>
                <c:pt idx="3503" formatCode="General">
                  <c:v>0.40072199784192603</c:v>
                </c:pt>
                <c:pt idx="3504" formatCode="General">
                  <c:v>0.40072901015576201</c:v>
                </c:pt>
                <c:pt idx="3505" formatCode="General">
                  <c:v>0.40073602181234602</c:v>
                </c:pt>
                <c:pt idx="3506" formatCode="General">
                  <c:v>0.40074303281168799</c:v>
                </c:pt>
                <c:pt idx="3507" formatCode="General">
                  <c:v>0.40075004315379797</c:v>
                </c:pt>
                <c:pt idx="3508" formatCode="General">
                  <c:v>0.40075705283868401</c:v>
                </c:pt>
                <c:pt idx="3509" formatCode="General">
                  <c:v>0.40076406186635499</c:v>
                </c:pt>
                <c:pt idx="3510" formatCode="General">
                  <c:v>0.40077107023682301</c:v>
                </c:pt>
                <c:pt idx="3511" formatCode="General">
                  <c:v>0.40077807795009401</c:v>
                </c:pt>
                <c:pt idx="3512" formatCode="General">
                  <c:v>0.40078508500618099</c:v>
                </c:pt>
                <c:pt idx="3513" formatCode="General">
                  <c:v>0.40079209140509098</c:v>
                </c:pt>
                <c:pt idx="3514" formatCode="General">
                  <c:v>0.40079909714683498</c:v>
                </c:pt>
                <c:pt idx="3515" formatCode="General">
                  <c:v>0.40080610223142299</c:v>
                </c:pt>
                <c:pt idx="3516" formatCode="General">
                  <c:v>0.40081311121421898</c:v>
                </c:pt>
                <c:pt idx="3517" formatCode="General">
                  <c:v>0.40082016508489399</c:v>
                </c:pt>
                <c:pt idx="3518" formatCode="General">
                  <c:v>0.40082721828281098</c:v>
                </c:pt>
                <c:pt idx="3519" formatCode="General">
                  <c:v>0.40083427080797102</c:v>
                </c:pt>
                <c:pt idx="3520" formatCode="General">
                  <c:v>0.40084132266037398</c:v>
                </c:pt>
                <c:pt idx="3521" formatCode="General">
                  <c:v>0.40084837384002098</c:v>
                </c:pt>
                <c:pt idx="3522" formatCode="General">
                  <c:v>0.40085542434691201</c:v>
                </c:pt>
                <c:pt idx="3523" formatCode="General">
                  <c:v>0.40086247418104898</c:v>
                </c:pt>
                <c:pt idx="3524" formatCode="General">
                  <c:v>0.40086952334243098</c:v>
                </c:pt>
                <c:pt idx="3525" formatCode="General">
                  <c:v>0.40087657183106101</c:v>
                </c:pt>
                <c:pt idx="3526" formatCode="General">
                  <c:v>0.40088361964694003</c:v>
                </c:pt>
                <c:pt idx="3527" formatCode="General">
                  <c:v>0.40089066679006702</c:v>
                </c:pt>
                <c:pt idx="3528" formatCode="General">
                  <c:v>0.40089771326044599</c:v>
                </c:pt>
                <c:pt idx="3529" formatCode="General">
                  <c:v>0.40090475905807499</c:v>
                </c:pt>
                <c:pt idx="3530" formatCode="General">
                  <c:v>0.400911798744231</c:v>
                </c:pt>
                <c:pt idx="3531" formatCode="General">
                  <c:v>0.40091883123021999</c:v>
                </c:pt>
                <c:pt idx="3532" formatCode="General">
                  <c:v>0.40092586304215999</c:v>
                </c:pt>
                <c:pt idx="3533" formatCode="General">
                  <c:v>0.40093258101664903</c:v>
                </c:pt>
                <c:pt idx="3534" formatCode="General">
                  <c:v>0.40093946691927101</c:v>
                </c:pt>
                <c:pt idx="3535" formatCode="General">
                  <c:v>0.40094662443183599</c:v>
                </c:pt>
                <c:pt idx="3536" formatCode="General">
                  <c:v>0.40095378118361302</c:v>
                </c:pt>
                <c:pt idx="3537" formatCode="General">
                  <c:v>0.40096093717467002</c:v>
                </c:pt>
                <c:pt idx="3538" formatCode="General">
                  <c:v>0.40096809240507603</c:v>
                </c:pt>
                <c:pt idx="3539" formatCode="General">
                  <c:v>0.40097524687489799</c:v>
                </c:pt>
                <c:pt idx="3540" formatCode="General">
                  <c:v>0.40098240058420398</c:v>
                </c:pt>
                <c:pt idx="3541" formatCode="General">
                  <c:v>0.40098955353306298</c:v>
                </c:pt>
                <c:pt idx="3542" formatCode="General">
                  <c:v>0.400996705721542</c:v>
                </c:pt>
                <c:pt idx="3543" formatCode="General">
                  <c:v>0.40100385714971098</c:v>
                </c:pt>
                <c:pt idx="3544" formatCode="General">
                  <c:v>0.40101100781763699</c:v>
                </c:pt>
                <c:pt idx="3545" formatCode="General">
                  <c:v>0.40101815772538901</c:v>
                </c:pt>
                <c:pt idx="3546" formatCode="General">
                  <c:v>0.401025306873035</c:v>
                </c:pt>
                <c:pt idx="3547" formatCode="General">
                  <c:v>0.40103245526064502</c:v>
                </c:pt>
                <c:pt idx="3548" formatCode="General">
                  <c:v>0.401039602888286</c:v>
                </c:pt>
                <c:pt idx="3549" formatCode="General">
                  <c:v>0.401046749756028</c:v>
                </c:pt>
                <c:pt idx="3550" formatCode="General">
                  <c:v>0.40105389586393803</c:v>
                </c:pt>
                <c:pt idx="3551" formatCode="General">
                  <c:v>0.40106104121208702</c:v>
                </c:pt>
                <c:pt idx="3552" formatCode="General">
                  <c:v>0.40106818580054299</c:v>
                </c:pt>
                <c:pt idx="3553" formatCode="General">
                  <c:v>0.40107532962937498</c:v>
                </c:pt>
                <c:pt idx="3554" formatCode="General">
                  <c:v>0.40108247269865299</c:v>
                </c:pt>
                <c:pt idx="3555" formatCode="General">
                  <c:v>0.40108961500844498</c:v>
                </c:pt>
                <c:pt idx="3556" formatCode="General">
                  <c:v>0.40109675655882099</c:v>
                </c:pt>
                <c:pt idx="3557" formatCode="General">
                  <c:v>0.40110389734984903</c:v>
                </c:pt>
                <c:pt idx="3558" formatCode="General">
                  <c:v>0.40111103738160098</c:v>
                </c:pt>
                <c:pt idx="3559" formatCode="General">
                  <c:v>0.40111817665414401</c:v>
                </c:pt>
                <c:pt idx="3560" formatCode="General">
                  <c:v>0.40112531516754901</c:v>
                </c:pt>
                <c:pt idx="3561" formatCode="General">
                  <c:v>0.40113245292188399</c:v>
                </c:pt>
                <c:pt idx="3562" formatCode="General">
                  <c:v>0.40113958991722098</c:v>
                </c:pt>
                <c:pt idx="3563" formatCode="General">
                  <c:v>0.40114672615362901</c:v>
                </c:pt>
                <c:pt idx="3564" formatCode="General">
                  <c:v>0.401153861631176</c:v>
                </c:pt>
                <c:pt idx="3565" formatCode="General">
                  <c:v>0.40116099634993502</c:v>
                </c:pt>
                <c:pt idx="3566" formatCode="General">
                  <c:v>0.401168130309973</c:v>
                </c:pt>
                <c:pt idx="3567" formatCode="General">
                  <c:v>0.40117526351136301</c:v>
                </c:pt>
                <c:pt idx="3568" formatCode="General">
                  <c:v>0.40118239595417199</c:v>
                </c:pt>
                <c:pt idx="3569" formatCode="General">
                  <c:v>0.40118952763847299</c:v>
                </c:pt>
                <c:pt idx="3570" formatCode="General">
                  <c:v>0.40119665856433501</c:v>
                </c:pt>
                <c:pt idx="3571" formatCode="General">
                  <c:v>0.40120378873182799</c:v>
                </c:pt>
                <c:pt idx="3572" formatCode="General">
                  <c:v>0.401210918141024</c:v>
                </c:pt>
                <c:pt idx="3573" formatCode="General">
                  <c:v>0.40121804679199102</c:v>
                </c:pt>
                <c:pt idx="3574" formatCode="General">
                  <c:v>0.40122517468480201</c:v>
                </c:pt>
                <c:pt idx="3575" formatCode="General">
                  <c:v>0.40123230181952702</c:v>
                </c:pt>
                <c:pt idx="3576" formatCode="General">
                  <c:v>0.40123942819623498</c:v>
                </c:pt>
                <c:pt idx="3577" formatCode="General">
                  <c:v>0.40124655381500002</c:v>
                </c:pt>
                <c:pt idx="3578" formatCode="General">
                  <c:v>0.40125252326094601</c:v>
                </c:pt>
                <c:pt idx="3579" formatCode="General">
                  <c:v>0.40125805889907601</c:v>
                </c:pt>
                <c:pt idx="3580" formatCode="General">
                  <c:v>0.40126359404647999</c:v>
                </c:pt>
                <c:pt idx="3581" formatCode="General">
                  <c:v>0.40126912870324799</c:v>
                </c:pt>
                <c:pt idx="3582" formatCode="General">
                  <c:v>0.401274662869466</c:v>
                </c:pt>
                <c:pt idx="3583" formatCode="General">
                  <c:v>0.40128019654522301</c:v>
                </c:pt>
                <c:pt idx="3584" formatCode="General">
                  <c:v>0.401285729730607</c:v>
                </c:pt>
                <c:pt idx="3585" formatCode="General">
                  <c:v>0.40129126242570701</c:v>
                </c:pt>
                <c:pt idx="3586" formatCode="General">
                  <c:v>0.40129679463061002</c:v>
                </c:pt>
                <c:pt idx="3587" formatCode="General">
                  <c:v>0.40130232634540502</c:v>
                </c:pt>
                <c:pt idx="3588" formatCode="General">
                  <c:v>0.40130785757017901</c:v>
                </c:pt>
                <c:pt idx="3589" formatCode="General">
                  <c:v>0.401313388305021</c:v>
                </c:pt>
                <c:pt idx="3590" formatCode="General">
                  <c:v>0.401318918550019</c:v>
                </c:pt>
                <c:pt idx="3591" formatCode="General">
                  <c:v>0.40132444830526198</c:v>
                </c:pt>
                <c:pt idx="3592" formatCode="General">
                  <c:v>0.40132997757083699</c:v>
                </c:pt>
                <c:pt idx="3593" formatCode="General">
                  <c:v>0.40133550634683302</c:v>
                </c:pt>
                <c:pt idx="3594" formatCode="General">
                  <c:v>0.40134103463333798</c:v>
                </c:pt>
                <c:pt idx="3595" formatCode="General">
                  <c:v>0.40134673386417102</c:v>
                </c:pt>
                <c:pt idx="3596" formatCode="General">
                  <c:v>0.40135282691190199</c:v>
                </c:pt>
                <c:pt idx="3597" formatCode="General">
                  <c:v>0.401358919483633</c:v>
                </c:pt>
                <c:pt idx="3598" formatCode="General">
                  <c:v>0.40136501157943899</c:v>
                </c:pt>
                <c:pt idx="3599" formatCode="General">
                  <c:v>0.40137110319939301</c:v>
                </c:pt>
                <c:pt idx="3600" formatCode="General">
                  <c:v>0.401377194343571</c:v>
                </c:pt>
                <c:pt idx="3601" formatCode="General">
                  <c:v>0.40138326535306801</c:v>
                </c:pt>
                <c:pt idx="3602" formatCode="General">
                  <c:v>0.40138932924833698</c:v>
                </c:pt>
                <c:pt idx="3603" formatCode="General">
                  <c:v>0.40139539267142499</c:v>
                </c:pt>
                <c:pt idx="3604" formatCode="General">
                  <c:v>0.40140145562240598</c:v>
                </c:pt>
                <c:pt idx="3605" formatCode="General">
                  <c:v>0.401407518101355</c:v>
                </c:pt>
                <c:pt idx="3606" formatCode="General">
                  <c:v>0.40141358010834699</c:v>
                </c:pt>
                <c:pt idx="3607" formatCode="General">
                  <c:v>0.40141911289112597</c:v>
                </c:pt>
                <c:pt idx="3608" formatCode="General">
                  <c:v>0.401423902445739</c:v>
                </c:pt>
                <c:pt idx="3609" formatCode="General">
                  <c:v>0.40142866562261198</c:v>
                </c:pt>
                <c:pt idx="3610" formatCode="General">
                  <c:v>0.40143342826263601</c:v>
                </c:pt>
                <c:pt idx="3611" formatCode="General">
                  <c:v>0.40143819036589601</c:v>
                </c:pt>
                <c:pt idx="3612" formatCode="General">
                  <c:v>0.40144295193247997</c:v>
                </c:pt>
                <c:pt idx="3613" formatCode="General">
                  <c:v>0.401447712962475</c:v>
                </c:pt>
                <c:pt idx="3614" formatCode="General">
                  <c:v>0.40145247345596802</c:v>
                </c:pt>
                <c:pt idx="3615" formatCode="General">
                  <c:v>0.40145723341304601</c:v>
                </c:pt>
                <c:pt idx="3616" formatCode="General">
                  <c:v>0.40146199283379702</c:v>
                </c:pt>
                <c:pt idx="3617" formatCode="General">
                  <c:v>0.40146675171830698</c:v>
                </c:pt>
                <c:pt idx="3618" formatCode="General">
                  <c:v>0.40147151006666398</c:v>
                </c:pt>
                <c:pt idx="3619" formatCode="General">
                  <c:v>0.40147626787895502</c:v>
                </c:pt>
                <c:pt idx="3620" formatCode="General">
                  <c:v>0.40148102515526701</c:v>
                </c:pt>
                <c:pt idx="3621" formatCode="General">
                  <c:v>0.40148578189568701</c:v>
                </c:pt>
                <c:pt idx="3622" formatCode="General">
                  <c:v>0.401490538100303</c:v>
                </c:pt>
                <c:pt idx="3623" formatCode="General">
                  <c:v>0.40149529376920201</c:v>
                </c:pt>
                <c:pt idx="3624" formatCode="General">
                  <c:v>0.40150004890247198</c:v>
                </c:pt>
                <c:pt idx="3625" formatCode="General">
                  <c:v>0.40150480350019901</c:v>
                </c:pt>
                <c:pt idx="3626" formatCode="General">
                  <c:v>0.40150955756247197</c:v>
                </c:pt>
                <c:pt idx="3627" formatCode="General">
                  <c:v>0.40151431108937702</c:v>
                </c:pt>
                <c:pt idx="3628" formatCode="General">
                  <c:v>0.40151906408100202</c:v>
                </c:pt>
                <c:pt idx="3629" formatCode="General">
                  <c:v>0.40152458890836601</c:v>
                </c:pt>
                <c:pt idx="3630" formatCode="General">
                  <c:v>0.40153013716840402</c:v>
                </c:pt>
                <c:pt idx="3631" formatCode="General">
                  <c:v>0.40153568472203999</c:v>
                </c:pt>
                <c:pt idx="3632" formatCode="General">
                  <c:v>0.40154123156938598</c:v>
                </c:pt>
                <c:pt idx="3633" formatCode="General">
                  <c:v>0.40154677771055602</c:v>
                </c:pt>
                <c:pt idx="3634" formatCode="General">
                  <c:v>0.40155232314566203</c:v>
                </c:pt>
                <c:pt idx="3635" formatCode="General">
                  <c:v>0.40155786787481801</c:v>
                </c:pt>
                <c:pt idx="3636" formatCode="General">
                  <c:v>0.40156341189813599</c:v>
                </c:pt>
                <c:pt idx="3637" formatCode="General">
                  <c:v>0.40156895521572999</c:v>
                </c:pt>
                <c:pt idx="3638" formatCode="General">
                  <c:v>0.40157449782771198</c:v>
                </c:pt>
                <c:pt idx="3639" formatCode="General">
                  <c:v>0.40158003973419498</c:v>
                </c:pt>
                <c:pt idx="3640" formatCode="General">
                  <c:v>0.40158558093529401</c:v>
                </c:pt>
                <c:pt idx="3641" formatCode="General">
                  <c:v>0.40159112143112002</c:v>
                </c:pt>
                <c:pt idx="3642" formatCode="General">
                  <c:v>0.401596661221788</c:v>
                </c:pt>
                <c:pt idx="3643" formatCode="General">
                  <c:v>0.40160220030741001</c:v>
                </c:pt>
                <c:pt idx="3644" formatCode="General">
                  <c:v>0.40160773868810101</c:v>
                </c:pt>
                <c:pt idx="3645" formatCode="General">
                  <c:v>0.40161327636397198</c:v>
                </c:pt>
                <c:pt idx="3646" formatCode="General">
                  <c:v>0.40161881333513899</c:v>
                </c:pt>
                <c:pt idx="3647" formatCode="General">
                  <c:v>0.401624349601714</c:v>
                </c:pt>
                <c:pt idx="3648" formatCode="General">
                  <c:v>0.40162988516381098</c:v>
                </c:pt>
                <c:pt idx="3649" formatCode="General">
                  <c:v>0.40163542002154401</c:v>
                </c:pt>
                <c:pt idx="3650" formatCode="General">
                  <c:v>0.40164095417502499</c:v>
                </c:pt>
                <c:pt idx="3651" formatCode="General">
                  <c:v>0.40164648762437</c:v>
                </c:pt>
                <c:pt idx="3652" formatCode="General">
                  <c:v>0.401652020369691</c:v>
                </c:pt>
                <c:pt idx="3653" formatCode="General">
                  <c:v>0.40165755241110201</c:v>
                </c:pt>
                <c:pt idx="3654" formatCode="General">
                  <c:v>0.40166308374871801</c:v>
                </c:pt>
                <c:pt idx="3655" formatCode="General">
                  <c:v>0.401668614382652</c:v>
                </c:pt>
                <c:pt idx="3656" formatCode="General">
                  <c:v>0.40167414431301701</c:v>
                </c:pt>
                <c:pt idx="3657" formatCode="General">
                  <c:v>0.40167967353992901</c:v>
                </c:pt>
                <c:pt idx="3658" formatCode="General">
                  <c:v>0.401685202063501</c:v>
                </c:pt>
                <c:pt idx="3659" formatCode="General">
                  <c:v>0.40169072988384602</c:v>
                </c:pt>
                <c:pt idx="3660" formatCode="General">
                  <c:v>0.40169625700108003</c:v>
                </c:pt>
                <c:pt idx="3661" formatCode="General">
                  <c:v>0.40170178341531598</c:v>
                </c:pt>
                <c:pt idx="3662" formatCode="General">
                  <c:v>0.40170730912666802</c:v>
                </c:pt>
                <c:pt idx="3663" formatCode="General">
                  <c:v>0.40171283413525199</c:v>
                </c:pt>
                <c:pt idx="3664" formatCode="General">
                  <c:v>0.40171835844117998</c:v>
                </c:pt>
                <c:pt idx="3665" formatCode="General">
                  <c:v>0.40172388204456699</c:v>
                </c:pt>
                <c:pt idx="3666" formatCode="General">
                  <c:v>0.401729404945528</c:v>
                </c:pt>
                <c:pt idx="3667" formatCode="General">
                  <c:v>0.40173492714417702</c:v>
                </c:pt>
                <c:pt idx="3668" formatCode="General">
                  <c:v>0.40174044864062902</c:v>
                </c:pt>
                <c:pt idx="3669" formatCode="General">
                  <c:v>0.40174596943499802</c:v>
                </c:pt>
                <c:pt idx="3670" formatCode="General">
                  <c:v>0.40175148952739798</c:v>
                </c:pt>
                <c:pt idx="3671" formatCode="General">
                  <c:v>0.40175700906688699</c:v>
                </c:pt>
                <c:pt idx="3672" formatCode="General">
                  <c:v>0.40176253144102397</c:v>
                </c:pt>
                <c:pt idx="3673" formatCode="General">
                  <c:v>0.40176798759982202</c:v>
                </c:pt>
                <c:pt idx="3674" formatCode="General">
                  <c:v>0.401773424335092</c:v>
                </c:pt>
                <c:pt idx="3675" formatCode="General">
                  <c:v>0.40177886036430499</c:v>
                </c:pt>
                <c:pt idx="3676" formatCode="General">
                  <c:v>0.40178429568758001</c:v>
                </c:pt>
                <c:pt idx="3677" formatCode="General">
                  <c:v>0.40178973030503801</c:v>
                </c:pt>
                <c:pt idx="3678" formatCode="General">
                  <c:v>0.40179516421679901</c:v>
                </c:pt>
                <c:pt idx="3679" formatCode="General">
                  <c:v>0.40180115748204898</c:v>
                </c:pt>
                <c:pt idx="3680" formatCode="General">
                  <c:v>0.401807795372773</c:v>
                </c:pt>
                <c:pt idx="3681" formatCode="General">
                  <c:v>0.401814432620057</c:v>
                </c:pt>
                <c:pt idx="3682" formatCode="General">
                  <c:v>0.40182106922378402</c:v>
                </c:pt>
                <c:pt idx="3683" formatCode="General">
                  <c:v>0.40182760658796501</c:v>
                </c:pt>
                <c:pt idx="3684" formatCode="General">
                  <c:v>0.40183366774707702</c:v>
                </c:pt>
                <c:pt idx="3685" formatCode="General">
                  <c:v>0.40183972829442199</c:v>
                </c:pt>
                <c:pt idx="3686" formatCode="General">
                  <c:v>0.40184578822990003</c:v>
                </c:pt>
                <c:pt idx="3687" formatCode="General">
                  <c:v>0.40185184755341102</c:v>
                </c:pt>
                <c:pt idx="3688" formatCode="General">
                  <c:v>0.40185790626485501</c:v>
                </c:pt>
                <c:pt idx="3689" formatCode="General">
                  <c:v>0.40186396436413302</c:v>
                </c:pt>
                <c:pt idx="3690" formatCode="General">
                  <c:v>0.40187002185114601</c:v>
                </c:pt>
                <c:pt idx="3691" formatCode="General">
                  <c:v>0.40187607872579301</c:v>
                </c:pt>
                <c:pt idx="3692" formatCode="General">
                  <c:v>0.40188213498797598</c:v>
                </c:pt>
                <c:pt idx="3693" formatCode="General">
                  <c:v>0.40188819063759501</c:v>
                </c:pt>
                <c:pt idx="3694" formatCode="General">
                  <c:v>0.40189424567455001</c:v>
                </c:pt>
                <c:pt idx="3695" formatCode="General">
                  <c:v>0.401900300098743</c:v>
                </c:pt>
                <c:pt idx="3696" formatCode="General">
                  <c:v>0.40190635391007401</c:v>
                </c:pt>
                <c:pt idx="3697" formatCode="General">
                  <c:v>0.401912407108443</c:v>
                </c:pt>
                <c:pt idx="3698" formatCode="General">
                  <c:v>0.40191845969375101</c:v>
                </c:pt>
                <c:pt idx="3699" formatCode="General">
                  <c:v>0.40192451166589999</c:v>
                </c:pt>
                <c:pt idx="3700" formatCode="General">
                  <c:v>0.40193056302479002</c:v>
                </c:pt>
                <c:pt idx="3701" formatCode="General">
                  <c:v>0.40193661377032103</c:v>
                </c:pt>
                <c:pt idx="3702" formatCode="General">
                  <c:v>0.40194266390239503</c:v>
                </c:pt>
                <c:pt idx="3703" formatCode="General">
                  <c:v>0.40194871342091198</c:v>
                </c:pt>
                <c:pt idx="3704" formatCode="General">
                  <c:v>0.40195476232577398</c:v>
                </c:pt>
                <c:pt idx="3705" formatCode="General">
                  <c:v>0.40196081061688099</c:v>
                </c:pt>
                <c:pt idx="3706" formatCode="General">
                  <c:v>0.40196685829413398</c:v>
                </c:pt>
                <c:pt idx="3707" formatCode="General">
                  <c:v>0.40197290535743502</c:v>
                </c:pt>
                <c:pt idx="3708" formatCode="General">
                  <c:v>0.40197895180668403</c:v>
                </c:pt>
                <c:pt idx="3709" formatCode="General">
                  <c:v>0.40198499764178303</c:v>
                </c:pt>
                <c:pt idx="3710" formatCode="General">
                  <c:v>0.40199104286263199</c:v>
                </c:pt>
                <c:pt idx="3711" formatCode="General">
                  <c:v>0.40199708746913299</c:v>
                </c:pt>
                <c:pt idx="3712" formatCode="General">
                  <c:v>0.40200313146118799</c:v>
                </c:pt>
                <c:pt idx="3713" formatCode="General">
                  <c:v>0.40200917483869603</c:v>
                </c:pt>
                <c:pt idx="3714" formatCode="General">
                  <c:v>0.40201521760155901</c:v>
                </c:pt>
                <c:pt idx="3715" formatCode="General">
                  <c:v>0.40202125974967901</c:v>
                </c:pt>
                <c:pt idx="3716" formatCode="General">
                  <c:v>0.40202730128295699</c:v>
                </c:pt>
                <c:pt idx="3717" formatCode="General">
                  <c:v>0.402033342201295</c:v>
                </c:pt>
                <c:pt idx="3718" formatCode="General">
                  <c:v>0.40203938250459298</c:v>
                </c:pt>
                <c:pt idx="3719" formatCode="General">
                  <c:v>0.40204542219275302</c:v>
                </c:pt>
                <c:pt idx="3720" formatCode="General">
                  <c:v>0.40205088481078799</c:v>
                </c:pt>
                <c:pt idx="3721" formatCode="General">
                  <c:v>0.40205620977816903</c:v>
                </c:pt>
                <c:pt idx="3722" formatCode="General">
                  <c:v>0.40206153398932598</c:v>
                </c:pt>
                <c:pt idx="3723" formatCode="General">
                  <c:v>0.40206685744416898</c:v>
                </c:pt>
                <c:pt idx="3724" formatCode="General">
                  <c:v>0.40207218014260698</c:v>
                </c:pt>
                <c:pt idx="3725" formatCode="General">
                  <c:v>0.40207750208454701</c:v>
                </c:pt>
                <c:pt idx="3726" formatCode="General">
                  <c:v>0.40208282326989803</c:v>
                </c:pt>
                <c:pt idx="3727" formatCode="General">
                  <c:v>0.40208814369856899</c:v>
                </c:pt>
                <c:pt idx="3728" formatCode="General">
                  <c:v>0.40209346337046797</c:v>
                </c:pt>
                <c:pt idx="3729" formatCode="General">
                  <c:v>0.402098782285506</c:v>
                </c:pt>
                <c:pt idx="3730" formatCode="General">
                  <c:v>0.40210410044358902</c:v>
                </c:pt>
                <c:pt idx="3731" formatCode="General">
                  <c:v>0.402109417844627</c:v>
                </c:pt>
                <c:pt idx="3732" formatCode="General">
                  <c:v>0.40211473448853002</c:v>
                </c:pt>
                <c:pt idx="3733" formatCode="General">
                  <c:v>0.40212005037520598</c:v>
                </c:pt>
                <c:pt idx="3734" formatCode="General">
                  <c:v>0.40212536550456501</c:v>
                </c:pt>
                <c:pt idx="3735" formatCode="General">
                  <c:v>0.40213067987651502</c:v>
                </c:pt>
                <c:pt idx="3736" formatCode="General">
                  <c:v>0.40213599349096502</c:v>
                </c:pt>
                <c:pt idx="3737" formatCode="General">
                  <c:v>0.40214130634782602</c:v>
                </c:pt>
                <c:pt idx="3738" formatCode="General">
                  <c:v>0.402146618447007</c:v>
                </c:pt>
                <c:pt idx="3739" formatCode="General">
                  <c:v>0.40215192978841702</c:v>
                </c:pt>
                <c:pt idx="3740" formatCode="General">
                  <c:v>0.40215724037196499</c:v>
                </c:pt>
                <c:pt idx="3741" formatCode="General">
                  <c:v>0.40216255019756098</c:v>
                </c:pt>
                <c:pt idx="3742" formatCode="General">
                  <c:v>0.402167859265115</c:v>
                </c:pt>
                <c:pt idx="3743" formatCode="General">
                  <c:v>0.40217316757453703</c:v>
                </c:pt>
                <c:pt idx="3744" formatCode="General">
                  <c:v>0.40217847512573601</c:v>
                </c:pt>
                <c:pt idx="3745" formatCode="General">
                  <c:v>0.40218378191862197</c:v>
                </c:pt>
                <c:pt idx="3746" formatCode="General">
                  <c:v>0.40218908795310598</c:v>
                </c:pt>
                <c:pt idx="3747" formatCode="General">
                  <c:v>0.402194050208805</c:v>
                </c:pt>
                <c:pt idx="3748" formatCode="General">
                  <c:v>0.40219871404301599</c:v>
                </c:pt>
                <c:pt idx="3749" formatCode="General">
                  <c:v>0.402203376715568</c:v>
                </c:pt>
                <c:pt idx="3750" formatCode="General">
                  <c:v>0.402207992468465</c:v>
                </c:pt>
                <c:pt idx="3751" formatCode="General">
                  <c:v>0.402212607545819</c:v>
                </c:pt>
                <c:pt idx="3752" formatCode="General">
                  <c:v>0.40221722194756898</c:v>
                </c:pt>
                <c:pt idx="3753" formatCode="General">
                  <c:v>0.40222183567365299</c:v>
                </c:pt>
                <c:pt idx="3754" formatCode="General">
                  <c:v>0.40222644872401098</c:v>
                </c:pt>
                <c:pt idx="3755" formatCode="General">
                  <c:v>0.40223106109858198</c:v>
                </c:pt>
                <c:pt idx="3756" formatCode="General">
                  <c:v>0.40223567279730399</c:v>
                </c:pt>
                <c:pt idx="3757" formatCode="General">
                  <c:v>0.40224036082715697</c:v>
                </c:pt>
                <c:pt idx="3758" formatCode="General">
                  <c:v>0.40224539476764498</c:v>
                </c:pt>
                <c:pt idx="3759" formatCode="General">
                  <c:v>0.40225042812505002</c:v>
                </c:pt>
                <c:pt idx="3760" formatCode="General">
                  <c:v>0.40225546089931702</c:v>
                </c:pt>
                <c:pt idx="3761" formatCode="General">
                  <c:v>0.40226049309039402</c:v>
                </c:pt>
                <c:pt idx="3762" formatCode="General">
                  <c:v>0.40226552469822602</c:v>
                </c:pt>
                <c:pt idx="3763" formatCode="General">
                  <c:v>0.40227055572275999</c:v>
                </c:pt>
                <c:pt idx="3764" formatCode="General">
                  <c:v>0.40227558616394299</c:v>
                </c:pt>
                <c:pt idx="3765" formatCode="General">
                  <c:v>0.40228061602172099</c:v>
                </c:pt>
                <c:pt idx="3766" formatCode="General">
                  <c:v>0.40228563508620202</c:v>
                </c:pt>
                <c:pt idx="3767" formatCode="General">
                  <c:v>0.40229063404722099</c:v>
                </c:pt>
                <c:pt idx="3768" formatCode="General">
                  <c:v>0.402295632422972</c:v>
                </c:pt>
                <c:pt idx="3769" formatCode="General">
                  <c:v>0.40230063021340301</c:v>
                </c:pt>
                <c:pt idx="3770" formatCode="General">
                  <c:v>0.40230562741845999</c:v>
                </c:pt>
                <c:pt idx="3771" formatCode="General">
                  <c:v>0.40231062403809198</c:v>
                </c:pt>
                <c:pt idx="3772" formatCode="General">
                  <c:v>0.40231562007224603</c:v>
                </c:pt>
                <c:pt idx="3773" formatCode="General">
                  <c:v>0.40232061552087101</c:v>
                </c:pt>
                <c:pt idx="3774" formatCode="General">
                  <c:v>0.40232561038391201</c:v>
                </c:pt>
                <c:pt idx="3775" formatCode="General">
                  <c:v>0.40233060466131898</c:v>
                </c:pt>
                <c:pt idx="3776" formatCode="General">
                  <c:v>0.402335598353039</c:v>
                </c:pt>
                <c:pt idx="3777" formatCode="General">
                  <c:v>0.40234059145902101</c:v>
                </c:pt>
                <c:pt idx="3778" formatCode="General">
                  <c:v>0.40234558397921</c:v>
                </c:pt>
                <c:pt idx="3779" formatCode="General">
                  <c:v>0.402350575913557</c:v>
                </c:pt>
                <c:pt idx="3780" formatCode="General">
                  <c:v>0.402355567262008</c:v>
                </c:pt>
                <c:pt idx="3781" formatCode="General">
                  <c:v>0.40236055802451098</c:v>
                </c:pt>
                <c:pt idx="3782" formatCode="General">
                  <c:v>0.40236472594662298</c:v>
                </c:pt>
                <c:pt idx="3783" formatCode="General">
                  <c:v>0.40236851868794998</c:v>
                </c:pt>
                <c:pt idx="3784" formatCode="General">
                  <c:v>0.40237231114734301</c:v>
                </c:pt>
                <c:pt idx="3785" formatCode="General">
                  <c:v>0.40237610332477602</c:v>
                </c:pt>
                <c:pt idx="3786" formatCode="General">
                  <c:v>0.40237989522022399</c:v>
                </c:pt>
                <c:pt idx="3787" formatCode="General">
                  <c:v>0.40238368683366099</c:v>
                </c:pt>
                <c:pt idx="3788" formatCode="General">
                  <c:v>0.40238747816505999</c:v>
                </c:pt>
                <c:pt idx="3789" formatCode="General">
                  <c:v>0.402391269214397</c:v>
                </c:pt>
                <c:pt idx="3790" formatCode="General">
                  <c:v>0.40239505998164399</c:v>
                </c:pt>
                <c:pt idx="3791" formatCode="General">
                  <c:v>0.40239885046677598</c:v>
                </c:pt>
                <c:pt idx="3792" formatCode="General">
                  <c:v>0.402402640669767</c:v>
                </c:pt>
                <c:pt idx="3793" formatCode="General">
                  <c:v>0.402406430590592</c:v>
                </c:pt>
                <c:pt idx="3794" formatCode="General">
                  <c:v>0.40241022022922401</c:v>
                </c:pt>
                <c:pt idx="3795" formatCode="General">
                  <c:v>0.402414009585637</c:v>
                </c:pt>
                <c:pt idx="3796" formatCode="General">
                  <c:v>0.40241779865980598</c:v>
                </c:pt>
                <c:pt idx="3797" formatCode="General">
                  <c:v>0.40242158745170498</c:v>
                </c:pt>
                <c:pt idx="3798" formatCode="General">
                  <c:v>0.40242537596130801</c:v>
                </c:pt>
                <c:pt idx="3799" formatCode="General">
                  <c:v>0.40242916418858898</c:v>
                </c:pt>
                <c:pt idx="3800" formatCode="General">
                  <c:v>0.40243295213352198</c:v>
                </c:pt>
                <c:pt idx="3801" formatCode="General">
                  <c:v>0.40243673979608202</c:v>
                </c:pt>
                <c:pt idx="3802" formatCode="General">
                  <c:v>0.40244052717624201</c:v>
                </c:pt>
                <c:pt idx="3803" formatCode="General">
                  <c:v>0.40244431427397698</c:v>
                </c:pt>
                <c:pt idx="3804" formatCode="General">
                  <c:v>0.40244810108926199</c:v>
                </c:pt>
                <c:pt idx="3805" formatCode="General">
                  <c:v>0.40245188762207001</c:v>
                </c:pt>
                <c:pt idx="3806" formatCode="General">
                  <c:v>0.40245567387237502</c:v>
                </c:pt>
                <c:pt idx="3807" formatCode="General">
                  <c:v>0.40245945984015202</c:v>
                </c:pt>
                <c:pt idx="3808" formatCode="General">
                  <c:v>0.40246324552537499</c:v>
                </c:pt>
                <c:pt idx="3809" formatCode="General">
                  <c:v>0.402467030928018</c:v>
                </c:pt>
                <c:pt idx="3810" formatCode="General">
                  <c:v>0.40247081604805601</c:v>
                </c:pt>
                <c:pt idx="3811" formatCode="General">
                  <c:v>0.402474600885463</c:v>
                </c:pt>
                <c:pt idx="3812" formatCode="General">
                  <c:v>0.40247838544021303</c:v>
                </c:pt>
                <c:pt idx="3813" formatCode="General">
                  <c:v>0.40248216971228001</c:v>
                </c:pt>
                <c:pt idx="3814" formatCode="General">
                  <c:v>0.40248595370163898</c:v>
                </c:pt>
                <c:pt idx="3815" formatCode="General">
                  <c:v>0.40248973740826399</c:v>
                </c:pt>
                <c:pt idx="3816" formatCode="General">
                  <c:v>0.40249352083212903</c:v>
                </c:pt>
                <c:pt idx="3817" formatCode="General">
                  <c:v>0.40249730397320799</c:v>
                </c:pt>
                <c:pt idx="3818" formatCode="General">
                  <c:v>0.40250108683147701</c:v>
                </c:pt>
                <c:pt idx="3819" formatCode="General">
                  <c:v>0.40250486940690899</c:v>
                </c:pt>
                <c:pt idx="3820" formatCode="General">
                  <c:v>0.40250865169947803</c:v>
                </c:pt>
                <c:pt idx="3821" formatCode="General">
                  <c:v>0.40251243370915901</c:v>
                </c:pt>
                <c:pt idx="3822" formatCode="General">
                  <c:v>0.40251621543592703</c:v>
                </c:pt>
                <c:pt idx="3823" formatCode="General">
                  <c:v>0.40251999687975498</c:v>
                </c:pt>
                <c:pt idx="3824" formatCode="General">
                  <c:v>0.40252377804061901</c:v>
                </c:pt>
                <c:pt idx="3825" formatCode="General">
                  <c:v>0.40252755891849101</c:v>
                </c:pt>
                <c:pt idx="3826" formatCode="General">
                  <c:v>0.40253133951334802</c:v>
                </c:pt>
                <c:pt idx="3827" formatCode="General">
                  <c:v>0.40253552119700198</c:v>
                </c:pt>
                <c:pt idx="3828" formatCode="General">
                  <c:v>0.40253995240667001</c:v>
                </c:pt>
                <c:pt idx="3829" formatCode="General">
                  <c:v>0.40254418777626499</c:v>
                </c:pt>
                <c:pt idx="3830" formatCode="General">
                  <c:v>0.40254842267698798</c:v>
                </c:pt>
                <c:pt idx="3831" formatCode="General">
                  <c:v>0.40255265710881399</c:v>
                </c:pt>
                <c:pt idx="3832" formatCode="General">
                  <c:v>0.40255689107171599</c:v>
                </c:pt>
                <c:pt idx="3833" formatCode="General">
                  <c:v>0.402561124565671</c:v>
                </c:pt>
                <c:pt idx="3834" formatCode="General">
                  <c:v>0.40256535759065298</c:v>
                </c:pt>
                <c:pt idx="3835" formatCode="General">
                  <c:v>0.40256959014663701</c:v>
                </c:pt>
                <c:pt idx="3836" formatCode="General">
                  <c:v>0.402572896999709</c:v>
                </c:pt>
                <c:pt idx="3837" formatCode="General">
                  <c:v>0.40257609942860501</c:v>
                </c:pt>
                <c:pt idx="3838" formatCode="General">
                  <c:v>0.40257930139249998</c:v>
                </c:pt>
                <c:pt idx="3839" formatCode="General">
                  <c:v>0.40258250289151198</c:v>
                </c:pt>
                <c:pt idx="3840" formatCode="General">
                  <c:v>0.40258570392575799</c:v>
                </c:pt>
                <c:pt idx="3841" formatCode="General">
                  <c:v>0.402588904495355</c:v>
                </c:pt>
                <c:pt idx="3842" formatCode="General">
                  <c:v>0.402592104600421</c:v>
                </c:pt>
                <c:pt idx="3843" formatCode="General">
                  <c:v>0.40259530424107298</c:v>
                </c:pt>
                <c:pt idx="3844" formatCode="General">
                  <c:v>0.402598518826846</c:v>
                </c:pt>
                <c:pt idx="3845" formatCode="General">
                  <c:v>0.40260173637353702</c:v>
                </c:pt>
                <c:pt idx="3846" formatCode="General">
                  <c:v>0.40260495345702602</c:v>
                </c:pt>
                <c:pt idx="3847" formatCode="General">
                  <c:v>0.40260817007742999</c:v>
                </c:pt>
                <c:pt idx="3848" formatCode="General">
                  <c:v>0.40261138623486697</c:v>
                </c:pt>
                <c:pt idx="3849" formatCode="General">
                  <c:v>0.40261460192945298</c:v>
                </c:pt>
                <c:pt idx="3850" formatCode="General">
                  <c:v>0.40261781716130401</c:v>
                </c:pt>
                <c:pt idx="3851" formatCode="General">
                  <c:v>0.402621031930538</c:v>
                </c:pt>
                <c:pt idx="3852" formatCode="General">
                  <c:v>0.402624246237272</c:v>
                </c:pt>
                <c:pt idx="3853" formatCode="General">
                  <c:v>0.40262746008162198</c:v>
                </c:pt>
                <c:pt idx="3854" formatCode="General">
                  <c:v>0.40263067346370401</c:v>
                </c:pt>
                <c:pt idx="3855" formatCode="General">
                  <c:v>0.40263388638363701</c:v>
                </c:pt>
                <c:pt idx="3856" formatCode="General">
                  <c:v>0.40263709884153598</c:v>
                </c:pt>
                <c:pt idx="3857" formatCode="General">
                  <c:v>0.402640310837519</c:v>
                </c:pt>
                <c:pt idx="3858" formatCode="General">
                  <c:v>0.40264352237170198</c:v>
                </c:pt>
                <c:pt idx="3859" formatCode="General">
                  <c:v>0.40264673344420199</c:v>
                </c:pt>
                <c:pt idx="3860" formatCode="General">
                  <c:v>0.40264994405513499</c:v>
                </c:pt>
                <c:pt idx="3861" formatCode="General">
                  <c:v>0.402653154204618</c:v>
                </c:pt>
                <c:pt idx="3862" formatCode="General">
                  <c:v>0.40265636389276899</c:v>
                </c:pt>
                <c:pt idx="3863" formatCode="General">
                  <c:v>0.40265957311970302</c:v>
                </c:pt>
                <c:pt idx="3864" formatCode="General">
                  <c:v>0.402662781885538</c:v>
                </c:pt>
                <c:pt idx="3865" formatCode="General">
                  <c:v>0.40266599019039001</c:v>
                </c:pt>
                <c:pt idx="3866" formatCode="General">
                  <c:v>0.40266919803437601</c:v>
                </c:pt>
                <c:pt idx="3867" formatCode="General">
                  <c:v>0.40267240541761201</c:v>
                </c:pt>
                <c:pt idx="3868" formatCode="General">
                  <c:v>0.40267561234021598</c:v>
                </c:pt>
                <c:pt idx="3869" formatCode="General">
                  <c:v>0.402678818802303</c:v>
                </c:pt>
                <c:pt idx="3870" formatCode="General">
                  <c:v>0.40268202480399101</c:v>
                </c:pt>
                <c:pt idx="3871" formatCode="General">
                  <c:v>0.40268523034539599</c:v>
                </c:pt>
                <c:pt idx="3872" formatCode="General">
                  <c:v>0.40268843542663502</c:v>
                </c:pt>
                <c:pt idx="3873" formatCode="General">
                  <c:v>0.40269164004782398</c:v>
                </c:pt>
                <c:pt idx="3874" formatCode="General">
                  <c:v>0.40269484420908003</c:v>
                </c:pt>
                <c:pt idx="3875" formatCode="General">
                  <c:v>0.40269804791052</c:v>
                </c:pt>
                <c:pt idx="3876" formatCode="General">
                  <c:v>0.40270125115226002</c:v>
                </c:pt>
                <c:pt idx="3877" formatCode="General">
                  <c:v>0.40270445393441601</c:v>
                </c:pt>
                <c:pt idx="3878" formatCode="General">
                  <c:v>0.40270765625710597</c:v>
                </c:pt>
                <c:pt idx="3879" formatCode="General">
                  <c:v>0.40271085812044599</c:v>
                </c:pt>
                <c:pt idx="3880" formatCode="General">
                  <c:v>0.40271405952455203</c:v>
                </c:pt>
                <c:pt idx="3881" formatCode="General">
                  <c:v>0.40271726046954098</c:v>
                </c:pt>
                <c:pt idx="3882" formatCode="General">
                  <c:v>0.40272046095552999</c:v>
                </c:pt>
                <c:pt idx="3883" formatCode="General">
                  <c:v>0.40272366098263501</c:v>
                </c:pt>
                <c:pt idx="3884" formatCode="General">
                  <c:v>0.40272686055097201</c:v>
                </c:pt>
                <c:pt idx="3885" formatCode="General">
                  <c:v>0.402730059660658</c:v>
                </c:pt>
                <c:pt idx="3886" formatCode="General">
                  <c:v>0.40273325831181001</c:v>
                </c:pt>
                <c:pt idx="3887" formatCode="General">
                  <c:v>0.40273645650454398</c:v>
                </c:pt>
                <c:pt idx="3888" formatCode="General">
                  <c:v>0.40274000593463599</c:v>
                </c:pt>
                <c:pt idx="3889" formatCode="General">
                  <c:v>0.40274376486084601</c:v>
                </c:pt>
                <c:pt idx="3890" formatCode="General">
                  <c:v>0.40274752341678</c:v>
                </c:pt>
                <c:pt idx="3891" formatCode="General">
                  <c:v>0.402751281602519</c:v>
                </c:pt>
                <c:pt idx="3892" formatCode="General">
                  <c:v>0.402755039418148</c:v>
                </c:pt>
                <c:pt idx="3893" formatCode="General">
                  <c:v>0.40275879686374799</c:v>
                </c:pt>
                <c:pt idx="3894" formatCode="General">
                  <c:v>0.40276255393940202</c:v>
                </c:pt>
                <c:pt idx="3895" formatCode="General">
                  <c:v>0.40276631064519203</c:v>
                </c:pt>
                <c:pt idx="3896" formatCode="General">
                  <c:v>0.40277006698119999</c:v>
                </c:pt>
                <c:pt idx="3897" formatCode="General">
                  <c:v>0.40277382294750902</c:v>
                </c:pt>
                <c:pt idx="3898" formatCode="General">
                  <c:v>0.40277757854420099</c:v>
                </c:pt>
                <c:pt idx="3899" formatCode="General">
                  <c:v>0.402781333771359</c:v>
                </c:pt>
                <c:pt idx="3900" formatCode="General">
                  <c:v>0.40278508862906498</c:v>
                </c:pt>
                <c:pt idx="3901" formatCode="General">
                  <c:v>0.40278884311740099</c:v>
                </c:pt>
                <c:pt idx="3902" formatCode="General">
                  <c:v>0.40279259723645</c:v>
                </c:pt>
                <c:pt idx="3903" formatCode="General">
                  <c:v>0.40279635098629402</c:v>
                </c:pt>
                <c:pt idx="3904" formatCode="General">
                  <c:v>0.40280010436701602</c:v>
                </c:pt>
                <c:pt idx="3905" formatCode="General">
                  <c:v>0.40280282597566702</c:v>
                </c:pt>
                <c:pt idx="3906" formatCode="General">
                  <c:v>0.40280550375602298</c:v>
                </c:pt>
                <c:pt idx="3907" formatCode="General">
                  <c:v>0.40280818113502798</c:v>
                </c:pt>
                <c:pt idx="3908" formatCode="General">
                  <c:v>0.402810858112787</c:v>
                </c:pt>
                <c:pt idx="3909" formatCode="General">
                  <c:v>0.40281353468940401</c:v>
                </c:pt>
                <c:pt idx="3910" formatCode="General">
                  <c:v>0.40281621086498398</c:v>
                </c:pt>
                <c:pt idx="3911" formatCode="General">
                  <c:v>0.40281916196482698</c:v>
                </c:pt>
                <c:pt idx="3912" formatCode="General">
                  <c:v>0.40282214357174201</c:v>
                </c:pt>
                <c:pt idx="3913" formatCode="General">
                  <c:v>0.40282512474896298</c:v>
                </c:pt>
                <c:pt idx="3914" formatCode="General">
                  <c:v>0.40282810549660197</c:v>
                </c:pt>
                <c:pt idx="3915" formatCode="General">
                  <c:v>0.40283108581477001</c:v>
                </c:pt>
                <c:pt idx="3916" formatCode="General">
                  <c:v>0.40283406570357799</c:v>
                </c:pt>
                <c:pt idx="3917" formatCode="General">
                  <c:v>0.40283704516313901</c:v>
                </c:pt>
                <c:pt idx="3918" formatCode="General">
                  <c:v>0.40284001541719699</c:v>
                </c:pt>
                <c:pt idx="3919" formatCode="General">
                  <c:v>0.40284296686592302</c:v>
                </c:pt>
                <c:pt idx="3920" formatCode="General">
                  <c:v>0.40284591788453999</c:v>
                </c:pt>
                <c:pt idx="3921" formatCode="General">
                  <c:v>0.40284886847316098</c:v>
                </c:pt>
                <c:pt idx="3922" formatCode="General">
                  <c:v>0.40285181863189701</c:v>
                </c:pt>
                <c:pt idx="3923" formatCode="General">
                  <c:v>0.40285476836086298</c:v>
                </c:pt>
                <c:pt idx="3924" formatCode="General">
                  <c:v>0.40285771766016798</c:v>
                </c:pt>
                <c:pt idx="3925" formatCode="General">
                  <c:v>0.40286066652992703</c:v>
                </c:pt>
                <c:pt idx="3926" formatCode="General">
                  <c:v>0.40286361497025103</c:v>
                </c:pt>
                <c:pt idx="3927" formatCode="General">
                  <c:v>0.40286656298125301</c:v>
                </c:pt>
                <c:pt idx="3928" formatCode="General">
                  <c:v>0.40286951056304499</c:v>
                </c:pt>
                <c:pt idx="3929" formatCode="General">
                  <c:v>0.40287245771573799</c:v>
                </c:pt>
                <c:pt idx="3930" formatCode="General">
                  <c:v>0.40287540443944603</c:v>
                </c:pt>
                <c:pt idx="3931" formatCode="General">
                  <c:v>0.40287835073428002</c:v>
                </c:pt>
                <c:pt idx="3932" formatCode="General">
                  <c:v>0.40288129047698001</c:v>
                </c:pt>
                <c:pt idx="3933" formatCode="General">
                  <c:v>0.402884202235684</c:v>
                </c:pt>
                <c:pt idx="3934" formatCode="General">
                  <c:v>0.40288838030873197</c:v>
                </c:pt>
                <c:pt idx="3935" formatCode="General">
                  <c:v>0.40289319072499702</c:v>
                </c:pt>
                <c:pt idx="3936" formatCode="General">
                  <c:v>0.40289799999325399</c:v>
                </c:pt>
                <c:pt idx="3937" formatCode="General">
                  <c:v>0.40290280811380202</c:v>
                </c:pt>
                <c:pt idx="3938" formatCode="General">
                  <c:v>0.40290761508693901</c:v>
                </c:pt>
                <c:pt idx="3939" formatCode="General">
                  <c:v>0.40291242091296298</c:v>
                </c:pt>
                <c:pt idx="3940" formatCode="General">
                  <c:v>0.40291722559217402</c:v>
                </c:pt>
                <c:pt idx="3941" formatCode="General">
                  <c:v>0.40292202912486902</c:v>
                </c:pt>
                <c:pt idx="3942" formatCode="General">
                  <c:v>0.402926831511349</c:v>
                </c:pt>
                <c:pt idx="3943" formatCode="General">
                  <c:v>0.40293163275191002</c:v>
                </c:pt>
                <c:pt idx="3944" formatCode="General">
                  <c:v>0.40293643284685399</c:v>
                </c:pt>
                <c:pt idx="3945" formatCode="General">
                  <c:v>0.40294123179647801</c:v>
                </c:pt>
                <c:pt idx="3946" formatCode="General">
                  <c:v>0.402946029601082</c:v>
                </c:pt>
                <c:pt idx="3947" formatCode="General">
                  <c:v>0.40295082626096501</c:v>
                </c:pt>
                <c:pt idx="3948" formatCode="General">
                  <c:v>0.40295562177642602</c:v>
                </c:pt>
                <c:pt idx="3949" formatCode="General">
                  <c:v>0.40296041614776501</c:v>
                </c:pt>
                <c:pt idx="3950" formatCode="General">
                  <c:v>0.40296520937528102</c:v>
                </c:pt>
                <c:pt idx="3951" formatCode="General">
                  <c:v>0.40297000145927397</c:v>
                </c:pt>
                <c:pt idx="3952" formatCode="General">
                  <c:v>0.40297479240004302</c:v>
                </c:pt>
                <c:pt idx="3953" formatCode="General">
                  <c:v>0.40297958219788699</c:v>
                </c:pt>
                <c:pt idx="3954" formatCode="General">
                  <c:v>0.40298437085310801</c:v>
                </c:pt>
                <c:pt idx="3955" formatCode="General">
                  <c:v>0.40298915836600402</c:v>
                </c:pt>
                <c:pt idx="3956" formatCode="General">
                  <c:v>0.402993944736876</c:v>
                </c:pt>
                <c:pt idx="3957" formatCode="General">
                  <c:v>0.40299872996602298</c:v>
                </c:pt>
                <c:pt idx="3958" formatCode="General">
                  <c:v>0.40300351405374601</c:v>
                </c:pt>
                <c:pt idx="3959" formatCode="General">
                  <c:v>0.40300829700034402</c:v>
                </c:pt>
                <c:pt idx="3960" formatCode="General">
                  <c:v>0.40301307880611797</c:v>
                </c:pt>
                <c:pt idx="3961" formatCode="General">
                  <c:v>0.40301785947136898</c:v>
                </c:pt>
                <c:pt idx="3962" formatCode="General">
                  <c:v>0.40302263899639701</c:v>
                </c:pt>
                <c:pt idx="3963" formatCode="General">
                  <c:v>0.403027417381501</c:v>
                </c:pt>
                <c:pt idx="3964" formatCode="General">
                  <c:v>0.40303219462698398</c:v>
                </c:pt>
                <c:pt idx="3965" formatCode="General">
                  <c:v>0.40303697073314498</c:v>
                </c:pt>
                <c:pt idx="3966" formatCode="General">
                  <c:v>0.403041745700285</c:v>
                </c:pt>
                <c:pt idx="3967" formatCode="General">
                  <c:v>0.40304651952870402</c:v>
                </c:pt>
                <c:pt idx="3968" formatCode="General">
                  <c:v>0.403051292218705</c:v>
                </c:pt>
                <c:pt idx="3969" formatCode="General">
                  <c:v>0.403056063770587</c:v>
                </c:pt>
                <c:pt idx="3970" formatCode="General">
                  <c:v>0.40306083418465199</c:v>
                </c:pt>
                <c:pt idx="3971" formatCode="General">
                  <c:v>0.40306560346120102</c:v>
                </c:pt>
                <c:pt idx="3972" formatCode="General">
                  <c:v>0.40307037160053399</c:v>
                </c:pt>
                <c:pt idx="3973" formatCode="General">
                  <c:v>0.40307513860295402</c:v>
                </c:pt>
                <c:pt idx="3974" formatCode="General">
                  <c:v>0.40307990446876102</c:v>
                </c:pt>
                <c:pt idx="3975" formatCode="General">
                  <c:v>0.40308466919825803</c:v>
                </c:pt>
                <c:pt idx="3976" formatCode="General">
                  <c:v>0.40308943279174397</c:v>
                </c:pt>
                <c:pt idx="3977" formatCode="General">
                  <c:v>0.403094195249523</c:v>
                </c:pt>
                <c:pt idx="3978" formatCode="General">
                  <c:v>0.40309895657189498</c:v>
                </c:pt>
                <c:pt idx="3979" formatCode="General">
                  <c:v>0.40310371675916201</c:v>
                </c:pt>
                <c:pt idx="3980" formatCode="General">
                  <c:v>0.40310847581162601</c:v>
                </c:pt>
                <c:pt idx="3981" formatCode="General">
                  <c:v>0.40311323372958902</c:v>
                </c:pt>
                <c:pt idx="3982" formatCode="General">
                  <c:v>0.40311799051335301</c:v>
                </c:pt>
                <c:pt idx="3983" formatCode="General">
                  <c:v>0.40312274616321903</c:v>
                </c:pt>
                <c:pt idx="3984" formatCode="General">
                  <c:v>0.40312750067949099</c:v>
                </c:pt>
                <c:pt idx="3985" formatCode="General">
                  <c:v>0.403132254062469</c:v>
                </c:pt>
                <c:pt idx="3986" formatCode="General">
                  <c:v>0.40313701789307799</c:v>
                </c:pt>
                <c:pt idx="3987" formatCode="General">
                  <c:v>0.40314185088993598</c:v>
                </c:pt>
                <c:pt idx="3988" formatCode="General">
                  <c:v>0.40314668273339299</c:v>
                </c:pt>
                <c:pt idx="3989" formatCode="General">
                  <c:v>0.40315151342373201</c:v>
                </c:pt>
                <c:pt idx="3990" formatCode="General">
                  <c:v>0.40315634296123298</c:v>
                </c:pt>
                <c:pt idx="3991" formatCode="General">
                  <c:v>0.40316117134617602</c:v>
                </c:pt>
                <c:pt idx="3992" formatCode="General">
                  <c:v>0.403165998578843</c:v>
                </c:pt>
                <c:pt idx="3993" formatCode="General">
                  <c:v>0.40317082465951598</c:v>
                </c:pt>
                <c:pt idx="3994" formatCode="General">
                  <c:v>0.40317564958847502</c:v>
                </c:pt>
                <c:pt idx="3995" formatCode="General">
                  <c:v>0.40318047336600099</c:v>
                </c:pt>
                <c:pt idx="3996" formatCode="General">
                  <c:v>0.40318529599237701</c:v>
                </c:pt>
                <c:pt idx="3997" formatCode="General">
                  <c:v>0.40319011746788402</c:v>
                </c:pt>
                <c:pt idx="3998" formatCode="General">
                  <c:v>0.40319491687467801</c:v>
                </c:pt>
                <c:pt idx="3999" formatCode="General">
                  <c:v>0.40319824696934298</c:v>
                </c:pt>
                <c:pt idx="4000" formatCode="General">
                  <c:v>0.403201148517703</c:v>
                </c:pt>
                <c:pt idx="4001" formatCode="General">
                  <c:v>0.40320404895432999</c:v>
                </c:pt>
                <c:pt idx="4002" formatCode="General">
                  <c:v>0.40320694827967102</c:v>
                </c:pt>
                <c:pt idx="4003" formatCode="General">
                  <c:v>0.40320989727408801</c:v>
                </c:pt>
                <c:pt idx="4004" formatCode="General">
                  <c:v>0.40321290134063498</c:v>
                </c:pt>
                <c:pt idx="4005" formatCode="General">
                  <c:v>0.40321590429787701</c:v>
                </c:pt>
                <c:pt idx="4006" formatCode="General">
                  <c:v>0.40321890614622602</c:v>
                </c:pt>
                <c:pt idx="4007" formatCode="General">
                  <c:v>0.40322190688609699</c:v>
                </c:pt>
                <c:pt idx="4008" formatCode="General">
                  <c:v>0.40322490651790399</c:v>
                </c:pt>
                <c:pt idx="4009" formatCode="General">
                  <c:v>0.40322790504206102</c:v>
                </c:pt>
                <c:pt idx="4010" formatCode="General">
                  <c:v>0.40323090245898202</c:v>
                </c:pt>
                <c:pt idx="4011" formatCode="General">
                  <c:v>0.403233898769081</c:v>
                </c:pt>
                <c:pt idx="4012" formatCode="General">
                  <c:v>0.40323689397277201</c:v>
                </c:pt>
                <c:pt idx="4013" formatCode="General">
                  <c:v>0.40323988807047001</c:v>
                </c:pt>
                <c:pt idx="4014" formatCode="General">
                  <c:v>0.40324288106258699</c:v>
                </c:pt>
                <c:pt idx="4015" formatCode="General">
                  <c:v>0.40324587294953801</c:v>
                </c:pt>
                <c:pt idx="4016" formatCode="General">
                  <c:v>0.40324886373173602</c:v>
                </c:pt>
                <c:pt idx="4017" formatCode="General">
                  <c:v>0.40325185340959602</c:v>
                </c:pt>
                <c:pt idx="4018" formatCode="General">
                  <c:v>0.40325484198353101</c:v>
                </c:pt>
                <c:pt idx="4019" formatCode="General">
                  <c:v>0.403257829453955</c:v>
                </c:pt>
                <c:pt idx="4020" formatCode="General">
                  <c:v>0.40326081582128198</c:v>
                </c:pt>
                <c:pt idx="4021" formatCode="General">
                  <c:v>0.40326380108592402</c:v>
                </c:pt>
                <c:pt idx="4022" formatCode="General">
                  <c:v>0.40326678524829701</c:v>
                </c:pt>
                <c:pt idx="4023" formatCode="General">
                  <c:v>0.403269768308812</c:v>
                </c:pt>
                <c:pt idx="4024" formatCode="General">
                  <c:v>0.40327275026788501</c:v>
                </c:pt>
                <c:pt idx="4025" formatCode="General">
                  <c:v>0.40327573112592802</c:v>
                </c:pt>
                <c:pt idx="4026" formatCode="General">
                  <c:v>0.40327871088335399</c:v>
                </c:pt>
                <c:pt idx="4027" formatCode="General">
                  <c:v>0.40328168954057803</c:v>
                </c:pt>
                <c:pt idx="4028" formatCode="General">
                  <c:v>0.40328466709801303</c:v>
                </c:pt>
                <c:pt idx="4029" formatCode="General">
                  <c:v>0.403287643556072</c:v>
                </c:pt>
                <c:pt idx="4030" formatCode="General">
                  <c:v>0.40329061891516699</c:v>
                </c:pt>
                <c:pt idx="4031" formatCode="General">
                  <c:v>0.403293593175714</c:v>
                </c:pt>
                <c:pt idx="4032" formatCode="General">
                  <c:v>0.403296566338124</c:v>
                </c:pt>
                <c:pt idx="4033" formatCode="General">
                  <c:v>0.40329953840281102</c:v>
                </c:pt>
                <c:pt idx="4034" formatCode="General">
                  <c:v>0.40330250937018902</c:v>
                </c:pt>
                <c:pt idx="4035" formatCode="General">
                  <c:v>0.40330547924066901</c:v>
                </c:pt>
                <c:pt idx="4036" formatCode="General">
                  <c:v>0.40330844801466598</c:v>
                </c:pt>
                <c:pt idx="4037" formatCode="General">
                  <c:v>0.40331141569259199</c:v>
                </c:pt>
                <c:pt idx="4038" formatCode="General">
                  <c:v>0.40331438227486099</c:v>
                </c:pt>
                <c:pt idx="4039" formatCode="General">
                  <c:v>0.40331734776188499</c:v>
                </c:pt>
                <c:pt idx="4040" formatCode="General">
                  <c:v>0.40332031215407699</c:v>
                </c:pt>
                <c:pt idx="4041" formatCode="General">
                  <c:v>0.40332327545184998</c:v>
                </c:pt>
                <c:pt idx="4042" formatCode="General">
                  <c:v>0.40332623765561698</c:v>
                </c:pt>
                <c:pt idx="4043" formatCode="General">
                  <c:v>0.40332919876579099</c:v>
                </c:pt>
                <c:pt idx="4044" formatCode="General">
                  <c:v>0.403332158782784</c:v>
                </c:pt>
                <c:pt idx="4045" formatCode="General">
                  <c:v>0.40333511770701003</c:v>
                </c:pt>
                <c:pt idx="4046" formatCode="General">
                  <c:v>0.40333807553888001</c:v>
                </c:pt>
                <c:pt idx="4047" formatCode="General">
                  <c:v>0.40334103227880802</c:v>
                </c:pt>
                <c:pt idx="4048" formatCode="General">
                  <c:v>0.40334398792720599</c:v>
                </c:pt>
                <c:pt idx="4049" formatCode="General">
                  <c:v>0.40334694248448699</c:v>
                </c:pt>
                <c:pt idx="4050" formatCode="General">
                  <c:v>0.40334989595106302</c:v>
                </c:pt>
                <c:pt idx="4051" formatCode="General">
                  <c:v>0.40335284832734603</c:v>
                </c:pt>
                <c:pt idx="4052" formatCode="General">
                  <c:v>0.40335579961374901</c:v>
                </c:pt>
                <c:pt idx="4053" formatCode="General">
                  <c:v>0.40335874981068498</c:v>
                </c:pt>
                <c:pt idx="4054" formatCode="General">
                  <c:v>0.40336169891856599</c:v>
                </c:pt>
                <c:pt idx="4055" formatCode="General">
                  <c:v>0.40336464693780399</c:v>
                </c:pt>
                <c:pt idx="4056" formatCode="General">
                  <c:v>0.40336759386881099</c:v>
                </c:pt>
                <c:pt idx="4057" formatCode="General">
                  <c:v>0.40337053971199899</c:v>
                </c:pt>
                <c:pt idx="4058" formatCode="General">
                  <c:v>0.40337348446778098</c:v>
                </c:pt>
                <c:pt idx="4059" formatCode="General">
                  <c:v>0.40337642813656899</c:v>
                </c:pt>
                <c:pt idx="4060" formatCode="General">
                  <c:v>0.403379370718775</c:v>
                </c:pt>
                <c:pt idx="4061" formatCode="General">
                  <c:v>0.40338231221481002</c:v>
                </c:pt>
                <c:pt idx="4062" formatCode="General">
                  <c:v>0.40338525262508801</c:v>
                </c:pt>
                <c:pt idx="4063" formatCode="General">
                  <c:v>0.40338819195001901</c:v>
                </c:pt>
                <c:pt idx="4064" formatCode="General">
                  <c:v>0.40339113019001599</c:v>
                </c:pt>
                <c:pt idx="4065" formatCode="General">
                  <c:v>0.40339406734549099</c:v>
                </c:pt>
                <c:pt idx="4066" formatCode="General">
                  <c:v>0.40339700341685503</c:v>
                </c:pt>
                <c:pt idx="4067" formatCode="General">
                  <c:v>0.40339993840452099</c:v>
                </c:pt>
                <c:pt idx="4068" formatCode="General">
                  <c:v>0.40340303199023803</c:v>
                </c:pt>
                <c:pt idx="4069" formatCode="General">
                  <c:v>0.40340645890271098</c:v>
                </c:pt>
                <c:pt idx="4070" formatCode="General">
                  <c:v>0.40340988484878598</c:v>
                </c:pt>
                <c:pt idx="4071" formatCode="General">
                  <c:v>0.40341330982881302</c:v>
                </c:pt>
                <c:pt idx="4072" formatCode="General">
                  <c:v>0.40341688603720899</c:v>
                </c:pt>
                <c:pt idx="4073" formatCode="General">
                  <c:v>0.403420847194217</c:v>
                </c:pt>
                <c:pt idx="4074" formatCode="General">
                  <c:v>0.403424807375728</c:v>
                </c:pt>
                <c:pt idx="4075" formatCode="General">
                  <c:v>0.403428766582065</c:v>
                </c:pt>
                <c:pt idx="4076" formatCode="General">
                  <c:v>0.40343272481355102</c:v>
                </c:pt>
                <c:pt idx="4077" formatCode="General">
                  <c:v>0.40343668207050998</c:v>
                </c:pt>
                <c:pt idx="4078" formatCode="General">
                  <c:v>0.40344063835326599</c:v>
                </c:pt>
                <c:pt idx="4079" formatCode="General">
                  <c:v>0.40344459366214203</c:v>
                </c:pt>
                <c:pt idx="4080" formatCode="General">
                  <c:v>0.40344854799746199</c:v>
                </c:pt>
                <c:pt idx="4081" formatCode="General">
                  <c:v>0.40345250135954902</c:v>
                </c:pt>
                <c:pt idx="4082" formatCode="General">
                  <c:v>0.40345645374872602</c:v>
                </c:pt>
                <c:pt idx="4083" formatCode="General">
                  <c:v>0.403460405165317</c:v>
                </c:pt>
                <c:pt idx="4084" formatCode="General">
                  <c:v>0.403464355609646</c:v>
                </c:pt>
                <c:pt idx="4085" formatCode="General">
                  <c:v>0.40346830508203602</c:v>
                </c:pt>
                <c:pt idx="4086" formatCode="General">
                  <c:v>0.40347225358281003</c:v>
                </c:pt>
                <c:pt idx="4087" formatCode="General">
                  <c:v>0.40347620111229099</c:v>
                </c:pt>
                <c:pt idx="4088" formatCode="General">
                  <c:v>0.40348014767080398</c:v>
                </c:pt>
                <c:pt idx="4089" formatCode="General">
                  <c:v>0.40348376544266301</c:v>
                </c:pt>
                <c:pt idx="4090" formatCode="General">
                  <c:v>0.40348733265860598</c:v>
                </c:pt>
                <c:pt idx="4091" formatCode="General">
                  <c:v>0.40349089887030098</c:v>
                </c:pt>
                <c:pt idx="4092" formatCode="General">
                  <c:v>0.40349446407808498</c:v>
                </c:pt>
                <c:pt idx="4093" formatCode="General">
                  <c:v>0.40349802828229497</c:v>
                </c:pt>
                <c:pt idx="4094" formatCode="General">
                  <c:v>0.40350159148326598</c:v>
                </c:pt>
                <c:pt idx="4095" formatCode="General">
                  <c:v>0.40350515368133499</c:v>
                </c:pt>
                <c:pt idx="4096" formatCode="General">
                  <c:v>0.40350871487683798</c:v>
                </c:pt>
                <c:pt idx="4097" formatCode="General">
                  <c:v>0.403512275070112</c:v>
                </c:pt>
                <c:pt idx="4098" formatCode="General">
                  <c:v>0.40351583426149301</c:v>
                </c:pt>
                <c:pt idx="4099" formatCode="General">
                  <c:v>0.40351938592513498</c:v>
                </c:pt>
                <c:pt idx="4100" formatCode="General">
                  <c:v>0.40352293044412102</c:v>
                </c:pt>
                <c:pt idx="4101" formatCode="General">
                  <c:v>0.403525989398203</c:v>
                </c:pt>
                <c:pt idx="4102" formatCode="General">
                  <c:v>0.40352904790757399</c:v>
                </c:pt>
                <c:pt idx="4103" formatCode="General">
                  <c:v>0.40353210597237998</c:v>
                </c:pt>
                <c:pt idx="4104" formatCode="General">
                  <c:v>0.40353516359276798</c:v>
                </c:pt>
                <c:pt idx="4105" formatCode="General">
                  <c:v>0.40353822076888402</c:v>
                </c:pt>
                <c:pt idx="4106" formatCode="General">
                  <c:v>0.40354127750087398</c:v>
                </c:pt>
                <c:pt idx="4107" formatCode="General">
                  <c:v>0.40354433378888699</c:v>
                </c:pt>
                <c:pt idx="4108" formatCode="General">
                  <c:v>0.403547291344999</c:v>
                </c:pt>
                <c:pt idx="4109" formatCode="General">
                  <c:v>0.40354977431704803</c:v>
                </c:pt>
                <c:pt idx="4110" formatCode="General">
                  <c:v>0.40355225676879403</c:v>
                </c:pt>
                <c:pt idx="4111" formatCode="General">
                  <c:v>0.40355473870042402</c:v>
                </c:pt>
                <c:pt idx="4112" formatCode="General">
                  <c:v>0.40355722011212503</c:v>
                </c:pt>
                <c:pt idx="4113" formatCode="General">
                  <c:v>0.403559701004086</c:v>
                </c:pt>
                <c:pt idx="4114" formatCode="General">
                  <c:v>0.40356218137649102</c:v>
                </c:pt>
                <c:pt idx="4115" formatCode="General">
                  <c:v>0.40356466122953</c:v>
                </c:pt>
                <c:pt idx="4116" formatCode="General">
                  <c:v>0.40356714056338899</c:v>
                </c:pt>
                <c:pt idx="4117" formatCode="General">
                  <c:v>0.40356961937825397</c:v>
                </c:pt>
                <c:pt idx="4118" formatCode="General">
                  <c:v>0.40357209767431401</c:v>
                </c:pt>
                <c:pt idx="4119" formatCode="General">
                  <c:v>0.40357457545175301</c:v>
                </c:pt>
                <c:pt idx="4120" formatCode="General">
                  <c:v>0.403577052710761</c:v>
                </c:pt>
                <c:pt idx="4121" formatCode="General">
                  <c:v>0.40357952945152198</c:v>
                </c:pt>
                <c:pt idx="4122" formatCode="General">
                  <c:v>0.40358200567422398</c:v>
                </c:pt>
                <c:pt idx="4123" formatCode="General">
                  <c:v>0.40358448137905401</c:v>
                </c:pt>
                <c:pt idx="4124" formatCode="General">
                  <c:v>0.40358695656619797</c:v>
                </c:pt>
                <c:pt idx="4125" formatCode="General">
                  <c:v>0.40358943123584201</c:v>
                </c:pt>
                <c:pt idx="4126" formatCode="General">
                  <c:v>0.40359190538817402</c:v>
                </c:pt>
                <c:pt idx="4127" formatCode="General">
                  <c:v>0.40359437902337902</c:v>
                </c:pt>
                <c:pt idx="4128" formatCode="General">
                  <c:v>0.40359685214164398</c:v>
                </c:pt>
                <c:pt idx="4129" formatCode="General">
                  <c:v>0.40359932474315602</c:v>
                </c:pt>
                <c:pt idx="4130" formatCode="General">
                  <c:v>0.40360179682809999</c:v>
                </c:pt>
                <c:pt idx="4131" formatCode="General">
                  <c:v>0.40360426839666302</c:v>
                </c:pt>
                <c:pt idx="4132" formatCode="General">
                  <c:v>0.40360673944903103</c:v>
                </c:pt>
                <c:pt idx="4133" formatCode="General">
                  <c:v>0.40360920998539002</c:v>
                </c:pt>
                <c:pt idx="4134" formatCode="General">
                  <c:v>0.40361168000592601</c:v>
                </c:pt>
                <c:pt idx="4135" formatCode="General">
                  <c:v>0.40361414951082503</c:v>
                </c:pt>
                <c:pt idx="4136" formatCode="General">
                  <c:v>0.40361661850027403</c:v>
                </c:pt>
                <c:pt idx="4137" formatCode="General">
                  <c:v>0.40361908697445698</c:v>
                </c:pt>
                <c:pt idx="4138" formatCode="General">
                  <c:v>0.403621554933562</c:v>
                </c:pt>
                <c:pt idx="4139" formatCode="General">
                  <c:v>0.40362402237777301</c:v>
                </c:pt>
                <c:pt idx="4140" formatCode="General">
                  <c:v>0.40362648930727701</c:v>
                </c:pt>
                <c:pt idx="4141" formatCode="General">
                  <c:v>0.40362895572225899</c:v>
                </c:pt>
                <c:pt idx="4142" formatCode="General">
                  <c:v>0.403631421622905</c:v>
                </c:pt>
                <c:pt idx="4143" formatCode="General">
                  <c:v>0.403633887009401</c:v>
                </c:pt>
                <c:pt idx="4144" formatCode="General">
                  <c:v>0.40363635188193098</c:v>
                </c:pt>
                <c:pt idx="4145" formatCode="General">
                  <c:v>0.40363881624068199</c:v>
                </c:pt>
                <c:pt idx="4146" formatCode="General">
                  <c:v>0.40364128008583899</c:v>
                </c:pt>
                <c:pt idx="4147" formatCode="General">
                  <c:v>0.40364374341758702</c:v>
                </c:pt>
                <c:pt idx="4148" formatCode="General">
                  <c:v>0.40364620623611203</c:v>
                </c:pt>
                <c:pt idx="4149" formatCode="General">
                  <c:v>0.40364866854159798</c:v>
                </c:pt>
                <c:pt idx="4150" formatCode="General">
                  <c:v>0.403651130334232</c:v>
                </c:pt>
                <c:pt idx="4151" formatCode="General">
                  <c:v>0.403653591614198</c:v>
                </c:pt>
                <c:pt idx="4152" formatCode="General">
                  <c:v>0.40365605238168201</c:v>
                </c:pt>
                <c:pt idx="4153" formatCode="General">
                  <c:v>0.40365851263686803</c:v>
                </c:pt>
                <c:pt idx="4154" formatCode="General">
                  <c:v>0.40366097237994197</c:v>
                </c:pt>
                <c:pt idx="4155" formatCode="General">
                  <c:v>0.40366343161108797</c:v>
                </c:pt>
                <c:pt idx="4156" formatCode="General">
                  <c:v>0.40366589033049199</c:v>
                </c:pt>
                <c:pt idx="4157" formatCode="General">
                  <c:v>0.403668348538337</c:v>
                </c:pt>
                <c:pt idx="4158" formatCode="General">
                  <c:v>0.40367080623481</c:v>
                </c:pt>
                <c:pt idx="4159" formatCode="General">
                  <c:v>0.40367326342009502</c:v>
                </c:pt>
                <c:pt idx="4160" formatCode="General">
                  <c:v>0.40367572009437602</c:v>
                </c:pt>
                <c:pt idx="4161" formatCode="General">
                  <c:v>0.40367817625783903</c:v>
                </c:pt>
                <c:pt idx="4162" formatCode="General">
                  <c:v>0.403680631910667</c:v>
                </c:pt>
                <c:pt idx="4163" formatCode="General">
                  <c:v>0.40368308705304501</c:v>
                </c:pt>
                <c:pt idx="4164" formatCode="General">
                  <c:v>0.40368577704804498</c:v>
                </c:pt>
                <c:pt idx="4165" formatCode="General">
                  <c:v>0.403688878193742</c:v>
                </c:pt>
                <c:pt idx="4166" formatCode="General">
                  <c:v>0.40369197850056798</c:v>
                </c:pt>
                <c:pt idx="4167" formatCode="General">
                  <c:v>0.40369507796866899</c:v>
                </c:pt>
                <c:pt idx="4168" formatCode="General">
                  <c:v>0.40369817659819301</c:v>
                </c:pt>
                <c:pt idx="4169" formatCode="General">
                  <c:v>0.40370127438928899</c:v>
                </c:pt>
                <c:pt idx="4170" formatCode="General">
                  <c:v>0.40370437134210302</c:v>
                </c:pt>
                <c:pt idx="4171" formatCode="General">
                  <c:v>0.40370746745678399</c:v>
                </c:pt>
                <c:pt idx="4172" formatCode="General">
                  <c:v>0.40371056273347899</c:v>
                </c:pt>
                <c:pt idx="4173" formatCode="General">
                  <c:v>0.40371365717233698</c:v>
                </c:pt>
                <c:pt idx="4174" formatCode="General">
                  <c:v>0.40371675972356602</c:v>
                </c:pt>
                <c:pt idx="4175" formatCode="General">
                  <c:v>0.40372073856817198</c:v>
                </c:pt>
                <c:pt idx="4176" formatCode="General">
                  <c:v>0.403724716624841</c:v>
                </c:pt>
                <c:pt idx="4177" formatCode="General">
                  <c:v>0.40372869389365401</c:v>
                </c:pt>
                <c:pt idx="4178" formatCode="General">
                  <c:v>0.40373267037469301</c:v>
                </c:pt>
                <c:pt idx="4179" formatCode="General">
                  <c:v>0.40373664209993998</c:v>
                </c:pt>
                <c:pt idx="4180" formatCode="General">
                  <c:v>0.40374059829791997</c:v>
                </c:pt>
                <c:pt idx="4181" formatCode="General">
                  <c:v>0.40374455370672102</c:v>
                </c:pt>
                <c:pt idx="4182" formatCode="General">
                  <c:v>0.403748508326425</c:v>
                </c:pt>
                <c:pt idx="4183" formatCode="General">
                  <c:v>0.40375246215711302</c:v>
                </c:pt>
                <c:pt idx="4184" formatCode="General">
                  <c:v>0.40375641519886801</c:v>
                </c:pt>
                <c:pt idx="4185" formatCode="General">
                  <c:v>0.40376036745177302</c:v>
                </c:pt>
                <c:pt idx="4186" formatCode="General">
                  <c:v>0.40376431891590903</c:v>
                </c:pt>
                <c:pt idx="4187" formatCode="General">
                  <c:v>0.40376826959135897</c:v>
                </c:pt>
                <c:pt idx="4188" formatCode="General">
                  <c:v>0.40377221947820602</c:v>
                </c:pt>
                <c:pt idx="4189" formatCode="General">
                  <c:v>0.40377623817439001</c:v>
                </c:pt>
                <c:pt idx="4190" formatCode="General">
                  <c:v>0.40378081294547802</c:v>
                </c:pt>
                <c:pt idx="4191" formatCode="General">
                  <c:v>0.403785387072985</c:v>
                </c:pt>
                <c:pt idx="4192" formatCode="General">
                  <c:v>0.403789960556864</c:v>
                </c:pt>
                <c:pt idx="4193" formatCode="General">
                  <c:v>0.403794533397068</c:v>
                </c:pt>
                <c:pt idx="4194" formatCode="General">
                  <c:v>0.40379910559355098</c:v>
                </c:pt>
                <c:pt idx="4195" formatCode="General">
                  <c:v>0.40380367714626803</c:v>
                </c:pt>
                <c:pt idx="4196" formatCode="General">
                  <c:v>0.40380824805517102</c:v>
                </c:pt>
                <c:pt idx="4197" formatCode="General">
                  <c:v>0.40381281832021498</c:v>
                </c:pt>
                <c:pt idx="4198" formatCode="General">
                  <c:v>0.40381738794135302</c:v>
                </c:pt>
                <c:pt idx="4199" formatCode="General">
                  <c:v>0.403821956918539</c:v>
                </c:pt>
                <c:pt idx="4200" formatCode="General">
                  <c:v>0.40382652525172802</c:v>
                </c:pt>
                <c:pt idx="4201" formatCode="General">
                  <c:v>0.40383109294087299</c:v>
                </c:pt>
                <c:pt idx="4202" formatCode="General">
                  <c:v>0.40383565998592802</c:v>
                </c:pt>
                <c:pt idx="4203" formatCode="General">
                  <c:v>0.40384022638684802</c:v>
                </c:pt>
                <c:pt idx="4204" formatCode="General">
                  <c:v>0.40384479214358698</c:v>
                </c:pt>
                <c:pt idx="4205" formatCode="General">
                  <c:v>0.403849357256099</c:v>
                </c:pt>
                <c:pt idx="4206" formatCode="General">
                  <c:v>0.40385392172433798</c:v>
                </c:pt>
                <c:pt idx="4207" formatCode="General">
                  <c:v>0.40385848554825898</c:v>
                </c:pt>
                <c:pt idx="4208" formatCode="General">
                  <c:v>0.40386304872781598</c:v>
                </c:pt>
                <c:pt idx="4209" formatCode="General">
                  <c:v>0.403867611262963</c:v>
                </c:pt>
                <c:pt idx="4210" formatCode="General">
                  <c:v>0.40387217315365598</c:v>
                </c:pt>
                <c:pt idx="4211" formatCode="General">
                  <c:v>0.403876734399848</c:v>
                </c:pt>
                <c:pt idx="4212" formatCode="General">
                  <c:v>0.403881295001494</c:v>
                </c:pt>
                <c:pt idx="4213" formatCode="General">
                  <c:v>0.40388585495854901</c:v>
                </c:pt>
                <c:pt idx="4214" formatCode="General">
                  <c:v>0.403890414270967</c:v>
                </c:pt>
                <c:pt idx="4215" formatCode="General">
                  <c:v>0.40389497293870402</c:v>
                </c:pt>
                <c:pt idx="4216" formatCode="General">
                  <c:v>0.40389953096171399</c:v>
                </c:pt>
                <c:pt idx="4217" formatCode="General">
                  <c:v>0.40390408833995201</c:v>
                </c:pt>
                <c:pt idx="4218" formatCode="General">
                  <c:v>0.40390864507337298</c:v>
                </c:pt>
                <c:pt idx="4219" formatCode="General">
                  <c:v>0.40391320116193202</c:v>
                </c:pt>
                <c:pt idx="4220" formatCode="General">
                  <c:v>0.40391775660558499</c:v>
                </c:pt>
                <c:pt idx="4221" formatCode="General">
                  <c:v>0.40392231140428497</c:v>
                </c:pt>
                <c:pt idx="4222" formatCode="General">
                  <c:v>0.40392686555798801</c:v>
                </c:pt>
                <c:pt idx="4223" formatCode="General">
                  <c:v>0.40393141906664998</c:v>
                </c:pt>
                <c:pt idx="4224" formatCode="General">
                  <c:v>0.40393597193022501</c:v>
                </c:pt>
                <c:pt idx="4225" formatCode="General">
                  <c:v>0.40394052414866999</c:v>
                </c:pt>
                <c:pt idx="4226" formatCode="General">
                  <c:v>0.403945075721939</c:v>
                </c:pt>
                <c:pt idx="4227" formatCode="General">
                  <c:v>0.40394962664998701</c:v>
                </c:pt>
                <c:pt idx="4228" formatCode="General">
                  <c:v>0.40395417693277103</c:v>
                </c:pt>
                <c:pt idx="4229" formatCode="General">
                  <c:v>0.40395872657024601</c:v>
                </c:pt>
                <c:pt idx="4230" formatCode="General">
                  <c:v>0.403963275562366</c:v>
                </c:pt>
                <c:pt idx="4231" formatCode="General">
                  <c:v>0.40396782390908897</c:v>
                </c:pt>
                <c:pt idx="4232" formatCode="General">
                  <c:v>0.40397237161036897</c:v>
                </c:pt>
                <c:pt idx="4233" formatCode="General">
                  <c:v>0.40397691866616298</c:v>
                </c:pt>
                <c:pt idx="4234" formatCode="General">
                  <c:v>0.40398146507642602</c:v>
                </c:pt>
                <c:pt idx="4235" formatCode="General">
                  <c:v>0.40398601084111302</c:v>
                </c:pt>
                <c:pt idx="4236" formatCode="General">
                  <c:v>0.40399055596018202</c:v>
                </c:pt>
                <c:pt idx="4237" formatCode="General">
                  <c:v>0.403995100433587</c:v>
                </c:pt>
                <c:pt idx="4238" formatCode="General">
                  <c:v>0.40399964426128498</c:v>
                </c:pt>
                <c:pt idx="4239" formatCode="General">
                  <c:v>0.40400418744323202</c:v>
                </c:pt>
                <c:pt idx="4240" formatCode="General">
                  <c:v>0.40400872997938397</c:v>
                </c:pt>
                <c:pt idx="4241" formatCode="General">
                  <c:v>0.40401327186969599</c:v>
                </c:pt>
                <c:pt idx="4242" formatCode="General">
                  <c:v>0.404017880185982</c:v>
                </c:pt>
                <c:pt idx="4243" formatCode="General">
                  <c:v>0.40402325073220702</c:v>
                </c:pt>
                <c:pt idx="4244" formatCode="General">
                  <c:v>0.40402862050937699</c:v>
                </c:pt>
                <c:pt idx="4245" formatCode="General">
                  <c:v>0.40403398951741798</c:v>
                </c:pt>
                <c:pt idx="4246" formatCode="General">
                  <c:v>0.40403935775625199</c:v>
                </c:pt>
                <c:pt idx="4247" formatCode="General">
                  <c:v>0.40404472522580298</c:v>
                </c:pt>
                <c:pt idx="4248" formatCode="General">
                  <c:v>0.404050091925996</c:v>
                </c:pt>
                <c:pt idx="4249" formatCode="General">
                  <c:v>0.40405545785675301</c:v>
                </c:pt>
                <c:pt idx="4250" formatCode="General">
                  <c:v>0.404060823017999</c:v>
                </c:pt>
                <c:pt idx="4251" formatCode="General">
                  <c:v>0.404066187409657</c:v>
                </c:pt>
                <c:pt idx="4252" formatCode="General">
                  <c:v>0.40407155103165299</c:v>
                </c:pt>
                <c:pt idx="4253" formatCode="General">
                  <c:v>0.40407691388390998</c:v>
                </c:pt>
                <c:pt idx="4254" formatCode="General">
                  <c:v>0.40408227596635199</c:v>
                </c:pt>
                <c:pt idx="4255" formatCode="General">
                  <c:v>0.40408763727890301</c:v>
                </c:pt>
                <c:pt idx="4256" formatCode="General">
                  <c:v>0.404092997821488</c:v>
                </c:pt>
                <c:pt idx="4257" formatCode="General">
                  <c:v>0.40409835759403201</c:v>
                </c:pt>
                <c:pt idx="4258" formatCode="General">
                  <c:v>0.404103716596458</c:v>
                </c:pt>
                <c:pt idx="4259" formatCode="General">
                  <c:v>0.40410907482869202</c:v>
                </c:pt>
                <c:pt idx="4260" formatCode="General">
                  <c:v>0.40411443229065802</c:v>
                </c:pt>
                <c:pt idx="4261" formatCode="General">
                  <c:v>0.40411936040409902</c:v>
                </c:pt>
                <c:pt idx="4262" formatCode="General">
                  <c:v>0.40412362833493798</c:v>
                </c:pt>
                <c:pt idx="4263" formatCode="General">
                  <c:v>0.40412789540761701</c:v>
                </c:pt>
                <c:pt idx="4264" formatCode="General">
                  <c:v>0.40413216162210303</c:v>
                </c:pt>
                <c:pt idx="4265" formatCode="General">
                  <c:v>0.404136426978362</c:v>
                </c:pt>
                <c:pt idx="4266" formatCode="General">
                  <c:v>0.404140691476362</c:v>
                </c:pt>
                <c:pt idx="4267" formatCode="General">
                  <c:v>0.40414495511606902</c:v>
                </c:pt>
                <c:pt idx="4268" formatCode="General">
                  <c:v>0.40414921789745201</c:v>
                </c:pt>
                <c:pt idx="4269" formatCode="General">
                  <c:v>0.404153479820478</c:v>
                </c:pt>
                <c:pt idx="4270" formatCode="General">
                  <c:v>0.40415774088511303</c:v>
                </c:pt>
                <c:pt idx="4271" formatCode="General">
                  <c:v>0.404162001091326</c:v>
                </c:pt>
                <c:pt idx="4272" formatCode="General">
                  <c:v>0.40416626043908499</c:v>
                </c:pt>
                <c:pt idx="4273" formatCode="General">
                  <c:v>0.40417051892835598</c:v>
                </c:pt>
                <c:pt idx="4274" formatCode="General">
                  <c:v>0.40417477655910899</c:v>
                </c:pt>
                <c:pt idx="4275" formatCode="General">
                  <c:v>0.40417876812206599</c:v>
                </c:pt>
                <c:pt idx="4276" formatCode="General">
                  <c:v>0.40418267389472601</c:v>
                </c:pt>
                <c:pt idx="4277" formatCode="General">
                  <c:v>0.40418657873508002</c:v>
                </c:pt>
                <c:pt idx="4278" formatCode="General">
                  <c:v>0.40419048264309698</c:v>
                </c:pt>
                <c:pt idx="4279" formatCode="General">
                  <c:v>0.40419438561874399</c:v>
                </c:pt>
                <c:pt idx="4280" formatCode="General">
                  <c:v>0.40419828766198901</c:v>
                </c:pt>
                <c:pt idx="4281" formatCode="General">
                  <c:v>0.40420218877279901</c:v>
                </c:pt>
                <c:pt idx="4282" formatCode="General">
                  <c:v>0.40420608895114302</c:v>
                </c:pt>
                <c:pt idx="4283" formatCode="General">
                  <c:v>0.404209988196988</c:v>
                </c:pt>
                <c:pt idx="4284" formatCode="General">
                  <c:v>0.40421388651030399</c:v>
                </c:pt>
                <c:pt idx="4285" formatCode="General">
                  <c:v>0.40421734732800702</c:v>
                </c:pt>
                <c:pt idx="4286" formatCode="General">
                  <c:v>0.404220763495586</c:v>
                </c:pt>
                <c:pt idx="4287" formatCode="General">
                  <c:v>0.40422375607792599</c:v>
                </c:pt>
                <c:pt idx="4288" formatCode="General">
                  <c:v>0.40422606968314001</c:v>
                </c:pt>
                <c:pt idx="4289" formatCode="General">
                  <c:v>0.40422838284854501</c:v>
                </c:pt>
                <c:pt idx="4290" formatCode="General">
                  <c:v>0.40423069557412</c:v>
                </c:pt>
                <c:pt idx="4291" formatCode="General">
                  <c:v>0.40423300785984401</c:v>
                </c:pt>
                <c:pt idx="4292" formatCode="General">
                  <c:v>0.40423531970569798</c:v>
                </c:pt>
                <c:pt idx="4293" formatCode="General">
                  <c:v>0.404237631111661</c:v>
                </c:pt>
                <c:pt idx="4294" formatCode="General">
                  <c:v>0.40423994207771202</c:v>
                </c:pt>
                <c:pt idx="4295" formatCode="General">
                  <c:v>0.40424225260383201</c:v>
                </c:pt>
                <c:pt idx="4296" formatCode="General">
                  <c:v>0.40424456269000097</c:v>
                </c:pt>
                <c:pt idx="4297" formatCode="General">
                  <c:v>0.40424687233619799</c:v>
                </c:pt>
                <c:pt idx="4298" formatCode="General">
                  <c:v>0.40424918154240302</c:v>
                </c:pt>
                <c:pt idx="4299" formatCode="General">
                  <c:v>0.40425149030859597</c:v>
                </c:pt>
                <c:pt idx="4300" formatCode="General">
                  <c:v>0.40425379863475702</c:v>
                </c:pt>
                <c:pt idx="4301" formatCode="General">
                  <c:v>0.40425610652086602</c:v>
                </c:pt>
                <c:pt idx="4302" formatCode="General">
                  <c:v>0.40425841396690199</c:v>
                </c:pt>
                <c:pt idx="4303" formatCode="General">
                  <c:v>0.40426072097284599</c:v>
                </c:pt>
                <c:pt idx="4304" formatCode="General">
                  <c:v>0.40426302753867799</c:v>
                </c:pt>
                <c:pt idx="4305" formatCode="General">
                  <c:v>0.404265333664378</c:v>
                </c:pt>
                <c:pt idx="4306" formatCode="General">
                  <c:v>0.40426763934992499</c:v>
                </c:pt>
                <c:pt idx="4307" formatCode="General">
                  <c:v>0.40426994459530102</c:v>
                </c:pt>
                <c:pt idx="4308" formatCode="General">
                  <c:v>0.40427224940048401</c:v>
                </c:pt>
                <c:pt idx="4309" formatCode="General">
                  <c:v>0.40427455376545601</c:v>
                </c:pt>
                <c:pt idx="4310" formatCode="General">
                  <c:v>0.404276857690196</c:v>
                </c:pt>
                <c:pt idx="4311" formatCode="General">
                  <c:v>0.40427916117468399</c:v>
                </c:pt>
                <c:pt idx="4312" formatCode="General">
                  <c:v>0.40428146421890099</c:v>
                </c:pt>
                <c:pt idx="4313" formatCode="General">
                  <c:v>0.40428376682282702</c:v>
                </c:pt>
                <c:pt idx="4314" formatCode="General">
                  <c:v>0.40428606898644198</c:v>
                </c:pt>
                <c:pt idx="4315" formatCode="General">
                  <c:v>0.40428837070972701</c:v>
                </c:pt>
                <c:pt idx="4316" formatCode="General">
                  <c:v>0.404290671992661</c:v>
                </c:pt>
                <c:pt idx="4317" formatCode="General">
                  <c:v>0.40429297283522603</c:v>
                </c:pt>
                <c:pt idx="4318" formatCode="General">
                  <c:v>0.404295273237401</c:v>
                </c:pt>
                <c:pt idx="4319" formatCode="General">
                  <c:v>0.40429757319916698</c:v>
                </c:pt>
                <c:pt idx="4320" formatCode="General">
                  <c:v>0.40429987272050399</c:v>
                </c:pt>
                <c:pt idx="4321" formatCode="General">
                  <c:v>0.404302171801393</c:v>
                </c:pt>
                <c:pt idx="4322" formatCode="General">
                  <c:v>0.404304470441814</c:v>
                </c:pt>
                <c:pt idx="4323" formatCode="General">
                  <c:v>0.40430676864174803</c:v>
                </c:pt>
                <c:pt idx="4324" formatCode="General">
                  <c:v>0.40430906640117498</c:v>
                </c:pt>
                <c:pt idx="4325" formatCode="General">
                  <c:v>0.40431136372007498</c:v>
                </c:pt>
                <c:pt idx="4326" formatCode="General">
                  <c:v>0.40431366059842999</c:v>
                </c:pt>
                <c:pt idx="4327" formatCode="General">
                  <c:v>0.40431595703621998</c:v>
                </c:pt>
                <c:pt idx="4328" formatCode="General">
                  <c:v>0.404318253033426</c:v>
                </c:pt>
                <c:pt idx="4329" formatCode="General">
                  <c:v>0.40432054859002697</c:v>
                </c:pt>
                <c:pt idx="4330" formatCode="General">
                  <c:v>0.40432284370600602</c:v>
                </c:pt>
                <c:pt idx="4331" formatCode="General">
                  <c:v>0.40432513838134099</c:v>
                </c:pt>
                <c:pt idx="4332" formatCode="General">
                  <c:v>0.404327432616015</c:v>
                </c:pt>
                <c:pt idx="4333" formatCode="General">
                  <c:v>0.40432972641000903</c:v>
                </c:pt>
                <c:pt idx="4334" formatCode="General">
                  <c:v>0.40433201976330102</c:v>
                </c:pt>
                <c:pt idx="4335" formatCode="General">
                  <c:v>0.404334312675875</c:v>
                </c:pt>
                <c:pt idx="4336" formatCode="General">
                  <c:v>0.40433660514771003</c:v>
                </c:pt>
                <c:pt idx="4337" formatCode="General">
                  <c:v>0.40433889717878702</c:v>
                </c:pt>
                <c:pt idx="4338" formatCode="General">
                  <c:v>0.40434118876908698</c:v>
                </c:pt>
                <c:pt idx="4339" formatCode="General">
                  <c:v>0.40434347991859099</c:v>
                </c:pt>
                <c:pt idx="4340" formatCode="General">
                  <c:v>0.40434577062728</c:v>
                </c:pt>
                <c:pt idx="4341" formatCode="General">
                  <c:v>0.40434806089513498</c:v>
                </c:pt>
                <c:pt idx="4342" formatCode="General">
                  <c:v>0.40435035072213599</c:v>
                </c:pt>
                <c:pt idx="4343" formatCode="General">
                  <c:v>0.40435264010826599</c:v>
                </c:pt>
                <c:pt idx="4344" formatCode="General">
                  <c:v>0.40435492905350401</c:v>
                </c:pt>
                <c:pt idx="4345" formatCode="General">
                  <c:v>0.40435721755783299</c:v>
                </c:pt>
                <c:pt idx="4346" formatCode="General">
                  <c:v>0.40435950562123202</c:v>
                </c:pt>
                <c:pt idx="4347" formatCode="General">
                  <c:v>0.40436179324368399</c:v>
                </c:pt>
                <c:pt idx="4348" formatCode="General">
                  <c:v>0.40436408042516803</c:v>
                </c:pt>
                <c:pt idx="4349" formatCode="General">
                  <c:v>0.40436636716566798</c:v>
                </c:pt>
                <c:pt idx="4350" formatCode="General">
                  <c:v>0.40436865346516299</c:v>
                </c:pt>
                <c:pt idx="4351" formatCode="General">
                  <c:v>0.40437093932363399</c:v>
                </c:pt>
                <c:pt idx="4352" formatCode="General">
                  <c:v>0.40437322474106402</c:v>
                </c:pt>
                <c:pt idx="4353" formatCode="General">
                  <c:v>0.40437550971743302</c:v>
                </c:pt>
                <c:pt idx="4354" formatCode="General">
                  <c:v>0.40437773859335802</c:v>
                </c:pt>
                <c:pt idx="4355" formatCode="General">
                  <c:v>0.40437940536418399</c:v>
                </c:pt>
                <c:pt idx="4356" formatCode="General">
                  <c:v>0.404381050740859</c:v>
                </c:pt>
                <c:pt idx="4357" formatCode="General">
                  <c:v>0.40438269567222801</c:v>
                </c:pt>
                <c:pt idx="4358" formatCode="General">
                  <c:v>0.40438434015834201</c:v>
                </c:pt>
                <c:pt idx="4359" formatCode="General">
                  <c:v>0.40438598419925698</c:v>
                </c:pt>
                <c:pt idx="4360" formatCode="General">
                  <c:v>0.40438762779502502</c:v>
                </c:pt>
                <c:pt idx="4361" formatCode="General">
                  <c:v>0.40438927094569899</c:v>
                </c:pt>
                <c:pt idx="4362" formatCode="General">
                  <c:v>0.40439091365133301</c:v>
                </c:pt>
                <c:pt idx="4363" formatCode="General">
                  <c:v>0.40439255591197898</c:v>
                </c:pt>
                <c:pt idx="4364" formatCode="General">
                  <c:v>0.40439419772769197</c:v>
                </c:pt>
                <c:pt idx="4365" formatCode="General">
                  <c:v>0.404395839098524</c:v>
                </c:pt>
                <c:pt idx="4366" formatCode="General">
                  <c:v>0.40439748002453002</c:v>
                </c:pt>
                <c:pt idx="4367" formatCode="General">
                  <c:v>0.40439912050576099</c:v>
                </c:pt>
                <c:pt idx="4368" formatCode="General">
                  <c:v>0.40440075177810197</c:v>
                </c:pt>
                <c:pt idx="4369" formatCode="General">
                  <c:v>0.40440236425711701</c:v>
                </c:pt>
                <c:pt idx="4370" formatCode="General">
                  <c:v>0.40440397629351399</c:v>
                </c:pt>
                <c:pt idx="4371" formatCode="General">
                  <c:v>0.40440558788734798</c:v>
                </c:pt>
                <c:pt idx="4372" formatCode="General">
                  <c:v>0.40440723139518397</c:v>
                </c:pt>
                <c:pt idx="4373" formatCode="General">
                  <c:v>0.404408883169047</c:v>
                </c:pt>
                <c:pt idx="4374" formatCode="General">
                  <c:v>0.40441053449727399</c:v>
                </c:pt>
                <c:pt idx="4375" formatCode="General">
                  <c:v>0.40441218537991502</c:v>
                </c:pt>
                <c:pt idx="4376" formatCode="General">
                  <c:v>0.40441383581701801</c:v>
                </c:pt>
                <c:pt idx="4377" formatCode="General">
                  <c:v>0.40441548580863201</c:v>
                </c:pt>
                <c:pt idx="4378" formatCode="General">
                  <c:v>0.404417135354807</c:v>
                </c:pt>
                <c:pt idx="4379" formatCode="General">
                  <c:v>0.40441878445559098</c:v>
                </c:pt>
                <c:pt idx="4380" formatCode="General">
                  <c:v>0.40442043311103198</c:v>
                </c:pt>
                <c:pt idx="4381" formatCode="General">
                  <c:v>0.40442208132118102</c:v>
                </c:pt>
                <c:pt idx="4382" formatCode="General">
                  <c:v>0.40442372908608598</c:v>
                </c:pt>
                <c:pt idx="4383" formatCode="General">
                  <c:v>0.40442537640579701</c:v>
                </c:pt>
                <c:pt idx="4384" formatCode="General">
                  <c:v>0.40442702328036201</c:v>
                </c:pt>
                <c:pt idx="4385" formatCode="General">
                  <c:v>0.40442866970982999</c:v>
                </c:pt>
                <c:pt idx="4386" formatCode="General">
                  <c:v>0.40443031569425097</c:v>
                </c:pt>
                <c:pt idx="4387" formatCode="General">
                  <c:v>0.40443196123367398</c:v>
                </c:pt>
                <c:pt idx="4388" formatCode="General">
                  <c:v>0.40443360632814801</c:v>
                </c:pt>
                <c:pt idx="4389" formatCode="General">
                  <c:v>0.40443525097772198</c:v>
                </c:pt>
                <c:pt idx="4390" formatCode="General">
                  <c:v>0.40443689518244502</c:v>
                </c:pt>
                <c:pt idx="4391" formatCode="General">
                  <c:v>0.40443853894236598</c:v>
                </c:pt>
                <c:pt idx="4392" formatCode="General">
                  <c:v>0.40444018225753597</c:v>
                </c:pt>
                <c:pt idx="4393" formatCode="General">
                  <c:v>0.40444182512800197</c:v>
                </c:pt>
                <c:pt idx="4394" formatCode="General">
                  <c:v>0.40444346755381499</c:v>
                </c:pt>
                <c:pt idx="4395" formatCode="General">
                  <c:v>0.40444510953502399</c:v>
                </c:pt>
                <c:pt idx="4396" formatCode="General">
                  <c:v>0.40444675107167699</c:v>
                </c:pt>
                <c:pt idx="4397" formatCode="General">
                  <c:v>0.404448392163825</c:v>
                </c:pt>
                <c:pt idx="4398" formatCode="General">
                  <c:v>0.40445003281151598</c:v>
                </c:pt>
                <c:pt idx="4399" formatCode="General">
                  <c:v>0.40445167301480101</c:v>
                </c:pt>
                <c:pt idx="4400" formatCode="General">
                  <c:v>0.40445331277372798</c:v>
                </c:pt>
                <c:pt idx="4401" formatCode="General">
                  <c:v>0.40445495208834698</c:v>
                </c:pt>
                <c:pt idx="4402" formatCode="General">
                  <c:v>0.40445659095870701</c:v>
                </c:pt>
                <c:pt idx="4403" formatCode="General">
                  <c:v>0.40445822938485798</c:v>
                </c:pt>
                <c:pt idx="4404" formatCode="General">
                  <c:v>0.40445986736684902</c:v>
                </c:pt>
                <c:pt idx="4405" formatCode="General">
                  <c:v>0.40446150490472998</c:v>
                </c:pt>
                <c:pt idx="4406" formatCode="General">
                  <c:v>0.40446314199854999</c:v>
                </c:pt>
                <c:pt idx="4407" formatCode="General">
                  <c:v>0.40446477864836</c:v>
                </c:pt>
                <c:pt idx="4408" formatCode="General">
                  <c:v>0.40446641485420698</c:v>
                </c:pt>
                <c:pt idx="4409" formatCode="General">
                  <c:v>0.40446805061614299</c:v>
                </c:pt>
                <c:pt idx="4410" formatCode="General">
                  <c:v>0.40446968593421601</c:v>
                </c:pt>
                <c:pt idx="4411" formatCode="General">
                  <c:v>0.40447132080847598</c:v>
                </c:pt>
                <c:pt idx="4412" formatCode="General">
                  <c:v>0.40447295523897298</c:v>
                </c:pt>
                <c:pt idx="4413" formatCode="General">
                  <c:v>0.40447458922575702</c:v>
                </c:pt>
                <c:pt idx="4414" formatCode="General">
                  <c:v>0.40447622276887701</c:v>
                </c:pt>
                <c:pt idx="4415" formatCode="General">
                  <c:v>0.40447785586838297</c:v>
                </c:pt>
                <c:pt idx="4416" formatCode="General">
                  <c:v>0.40447948852432403</c:v>
                </c:pt>
                <c:pt idx="4417" formatCode="General">
                  <c:v>0.40448112073675102</c:v>
                </c:pt>
                <c:pt idx="4418" formatCode="General">
                  <c:v>0.40448275250571297</c:v>
                </c:pt>
                <c:pt idx="4419" formatCode="General">
                  <c:v>0.40448438383126001</c:v>
                </c:pt>
                <c:pt idx="4420" formatCode="General">
                  <c:v>0.40448601471344198</c:v>
                </c:pt>
                <c:pt idx="4421" formatCode="General">
                  <c:v>0.40448764515230801</c:v>
                </c:pt>
                <c:pt idx="4422" formatCode="General">
                  <c:v>0.404489275147908</c:v>
                </c:pt>
                <c:pt idx="4423" formatCode="General">
                  <c:v>0.40449090470029297</c:v>
                </c:pt>
                <c:pt idx="4424" formatCode="General">
                  <c:v>0.404492533809512</c:v>
                </c:pt>
                <c:pt idx="4425" formatCode="General">
                  <c:v>0.40449416247561398</c:v>
                </c:pt>
                <c:pt idx="4426" formatCode="General">
                  <c:v>0.40449579069865099</c:v>
                </c:pt>
                <c:pt idx="4427" formatCode="General">
                  <c:v>0.40449741847867099</c:v>
                </c:pt>
                <c:pt idx="4428" formatCode="General">
                  <c:v>0.40449904581572599</c:v>
                </c:pt>
                <c:pt idx="4429" formatCode="General">
                  <c:v>0.40450067270986401</c:v>
                </c:pt>
                <c:pt idx="4430" formatCode="General">
                  <c:v>0.404502299161135</c:v>
                </c:pt>
                <c:pt idx="4431" formatCode="General">
                  <c:v>0.40450392516959099</c:v>
                </c:pt>
                <c:pt idx="4432" formatCode="General">
                  <c:v>0.40450555073528</c:v>
                </c:pt>
                <c:pt idx="4433" formatCode="General">
                  <c:v>0.40450717585825402</c:v>
                </c:pt>
                <c:pt idx="4434" formatCode="General">
                  <c:v>0.40450880053856098</c:v>
                </c:pt>
                <c:pt idx="4435" formatCode="General">
                  <c:v>0.40451042477625199</c:v>
                </c:pt>
                <c:pt idx="4436" formatCode="General">
                  <c:v>0.40451204857137701</c:v>
                </c:pt>
                <c:pt idx="4437" formatCode="General">
                  <c:v>0.40451367192398702</c:v>
                </c:pt>
                <c:pt idx="4438" formatCode="General">
                  <c:v>0.40451482372566699</c:v>
                </c:pt>
                <c:pt idx="4439" formatCode="General">
                  <c:v>0.40451518586704699</c:v>
                </c:pt>
                <c:pt idx="4440" formatCode="General">
                  <c:v>0.40451554786758198</c:v>
                </c:pt>
                <c:pt idx="4441" formatCode="General">
                  <c:v>0.40451590972729601</c:v>
                </c:pt>
                <c:pt idx="4442" formatCode="General">
                  <c:v>0.404516271446209</c:v>
                </c:pt>
                <c:pt idx="4443" formatCode="General">
                  <c:v>0.40451663302434399</c:v>
                </c:pt>
                <c:pt idx="4444" formatCode="General">
                  <c:v>0.40451699446172201</c:v>
                </c:pt>
                <c:pt idx="4445" formatCode="General">
                  <c:v>0.404517355758366</c:v>
                </c:pt>
                <c:pt idx="4446" formatCode="General">
                  <c:v>0.404517716914297</c:v>
                </c:pt>
                <c:pt idx="4447" formatCode="General">
                  <c:v>0.40451807792953598</c:v>
                </c:pt>
                <c:pt idx="4448" formatCode="General">
                  <c:v>0.404518448922214</c:v>
                </c:pt>
                <c:pt idx="4449" formatCode="General">
                  <c:v>0.404519310495004</c:v>
                </c:pt>
                <c:pt idx="4450" formatCode="General">
                  <c:v>0.404520171912505</c:v>
                </c:pt>
                <c:pt idx="4451" formatCode="General">
                  <c:v>0.40452103317473798</c:v>
                </c:pt>
                <c:pt idx="4452" formatCode="General">
                  <c:v>0.40452189428172303</c:v>
                </c:pt>
                <c:pt idx="4453" formatCode="General">
                  <c:v>0.40452275523348002</c:v>
                </c:pt>
                <c:pt idx="4454" formatCode="General">
                  <c:v>0.40452361603002801</c:v>
                </c:pt>
                <c:pt idx="4455" formatCode="General">
                  <c:v>0.40452447667138702</c:v>
                </c:pt>
                <c:pt idx="4456" formatCode="General">
                  <c:v>0.40452533715757799</c:v>
                </c:pt>
                <c:pt idx="4457" formatCode="General">
                  <c:v>0.40452619748862001</c:v>
                </c:pt>
                <c:pt idx="4458" formatCode="General">
                  <c:v>0.40452705766453201</c:v>
                </c:pt>
                <c:pt idx="4459" formatCode="General">
                  <c:v>0.40452791768533503</c:v>
                </c:pt>
                <c:pt idx="4460" formatCode="General">
                  <c:v>0.40452877755104899</c:v>
                </c:pt>
                <c:pt idx="4461" formatCode="General">
                  <c:v>0.404529637261693</c:v>
                </c:pt>
                <c:pt idx="4462" formatCode="General">
                  <c:v>0.40453049681728798</c:v>
                </c:pt>
                <c:pt idx="4463" formatCode="General">
                  <c:v>0.40453135621785202</c:v>
                </c:pt>
                <c:pt idx="4464" formatCode="General">
                  <c:v>0.40453221546340601</c:v>
                </c:pt>
                <c:pt idx="4465" formatCode="General">
                  <c:v>0.40453307455396997</c:v>
                </c:pt>
                <c:pt idx="4466" formatCode="General">
                  <c:v>0.40453393348956301</c:v>
                </c:pt>
                <c:pt idx="4467" formatCode="General">
                  <c:v>0.404534792270206</c:v>
                </c:pt>
                <c:pt idx="4468" formatCode="General">
                  <c:v>0.40453565089591798</c:v>
                </c:pt>
                <c:pt idx="4469" formatCode="General">
                  <c:v>0.40453650936671898</c:v>
                </c:pt>
                <c:pt idx="4470" formatCode="General">
                  <c:v>0.40453736768262899</c:v>
                </c:pt>
                <c:pt idx="4471" formatCode="General">
                  <c:v>0.404538225843667</c:v>
                </c:pt>
                <c:pt idx="4472" formatCode="General">
                  <c:v>0.40453908384985399</c:v>
                </c:pt>
                <c:pt idx="4473" formatCode="General">
                  <c:v>0.40453994170120999</c:v>
                </c:pt>
                <c:pt idx="4474" formatCode="General">
                  <c:v>0.404540799397753</c:v>
                </c:pt>
                <c:pt idx="4475" formatCode="General">
                  <c:v>0.404541656939505</c:v>
                </c:pt>
                <c:pt idx="4476" formatCode="General">
                  <c:v>0.40454281658531099</c:v>
                </c:pt>
                <c:pt idx="4477" formatCode="General">
                  <c:v>0.404543976089631</c:v>
                </c:pt>
                <c:pt idx="4478" formatCode="General">
                  <c:v>0.404545135452482</c:v>
                </c:pt>
                <c:pt idx="4479" formatCode="General">
                  <c:v>0.40454629467388298</c:v>
                </c:pt>
                <c:pt idx="4480" formatCode="General">
                  <c:v>0.40454745375384998</c:v>
                </c:pt>
                <c:pt idx="4481" formatCode="General">
                  <c:v>0.404548612692402</c:v>
                </c:pt>
                <c:pt idx="4482" formatCode="General">
                  <c:v>0.40454977148955601</c:v>
                </c:pt>
                <c:pt idx="4483" formatCode="General">
                  <c:v>0.404550930145331</c:v>
                </c:pt>
                <c:pt idx="4484" formatCode="General">
                  <c:v>0.40455208865974301</c:v>
                </c:pt>
                <c:pt idx="4485" formatCode="General">
                  <c:v>0.40455324703281098</c:v>
                </c:pt>
                <c:pt idx="4486" formatCode="General">
                  <c:v>0.404554405264553</c:v>
                </c:pt>
                <c:pt idx="4487" formatCode="General">
                  <c:v>0.40455556335498599</c:v>
                </c:pt>
                <c:pt idx="4488" formatCode="General">
                  <c:v>0.40455672130412801</c:v>
                </c:pt>
                <c:pt idx="4489" formatCode="General">
                  <c:v>0.40455787911199698</c:v>
                </c:pt>
                <c:pt idx="4490" formatCode="General">
                  <c:v>0.40455903677861099</c:v>
                </c:pt>
                <c:pt idx="4491" formatCode="General">
                  <c:v>0.40456019430398699</c:v>
                </c:pt>
                <c:pt idx="4492" formatCode="General">
                  <c:v>0.404561351688143</c:v>
                </c:pt>
                <c:pt idx="4493" formatCode="General">
                  <c:v>0.40456250893109602</c:v>
                </c:pt>
                <c:pt idx="4494" formatCode="General">
                  <c:v>0.40456366603286598</c:v>
                </c:pt>
                <c:pt idx="4495" formatCode="General">
                  <c:v>0.40456482299346902</c:v>
                </c:pt>
                <c:pt idx="4496" formatCode="General">
                  <c:v>0.40456597981292303</c:v>
                </c:pt>
                <c:pt idx="4497" formatCode="General">
                  <c:v>0.40456713649124598</c:v>
                </c:pt>
                <c:pt idx="4498" formatCode="General">
                  <c:v>0.40456829302845498</c:v>
                </c:pt>
                <c:pt idx="4499" formatCode="General">
                  <c:v>0.40456944942457002</c:v>
                </c:pt>
                <c:pt idx="4500" formatCode="General">
                  <c:v>0.40457060567960601</c:v>
                </c:pt>
                <c:pt idx="4501" formatCode="General">
                  <c:v>0.40457176179358201</c:v>
                </c:pt>
                <c:pt idx="4502" formatCode="General">
                  <c:v>0.40457291776651599</c:v>
                </c:pt>
                <c:pt idx="4503" formatCode="General">
                  <c:v>0.40457407359842601</c:v>
                </c:pt>
                <c:pt idx="4504" formatCode="General">
                  <c:v>0.40457522928932899</c:v>
                </c:pt>
                <c:pt idx="4505" formatCode="General">
                  <c:v>0.40457638483924302</c:v>
                </c:pt>
                <c:pt idx="4506" formatCode="General">
                  <c:v>0.40457754024818599</c:v>
                </c:pt>
                <c:pt idx="4507" formatCode="General">
                  <c:v>0.40457869551617498</c:v>
                </c:pt>
                <c:pt idx="4508" formatCode="General">
                  <c:v>0.40457985064322899</c:v>
                </c:pt>
                <c:pt idx="4509" formatCode="General">
                  <c:v>0.404581005629364</c:v>
                </c:pt>
                <c:pt idx="4510" formatCode="General">
                  <c:v>0.40458216047459999</c:v>
                </c:pt>
                <c:pt idx="4511" formatCode="General">
                  <c:v>0.40458331517895302</c:v>
                </c:pt>
                <c:pt idx="4512" formatCode="General">
                  <c:v>0.404584469742441</c:v>
                </c:pt>
                <c:pt idx="4513" formatCode="General">
                  <c:v>0.40458562416508298</c:v>
                </c:pt>
                <c:pt idx="4514" formatCode="General">
                  <c:v>0.404586778446896</c:v>
                </c:pt>
                <c:pt idx="4515" formatCode="General">
                  <c:v>0.40458793258789699</c:v>
                </c:pt>
                <c:pt idx="4516" formatCode="General">
                  <c:v>0.404589086588105</c:v>
                </c:pt>
                <c:pt idx="4517" formatCode="General">
                  <c:v>0.404590240447536</c:v>
                </c:pt>
                <c:pt idx="4518" formatCode="General">
                  <c:v>0.40459139416620998</c:v>
                </c:pt>
                <c:pt idx="4519" formatCode="General">
                  <c:v>0.40459254774414399</c:v>
                </c:pt>
                <c:pt idx="4520" formatCode="General">
                  <c:v>0.40459370118135402</c:v>
                </c:pt>
                <c:pt idx="4521" formatCode="General">
                  <c:v>0.40459485447785998</c:v>
                </c:pt>
                <c:pt idx="4522" formatCode="General">
                  <c:v>0.40459600763367898</c:v>
                </c:pt>
                <c:pt idx="4523" formatCode="General">
                  <c:v>0.404597160648829</c:v>
                </c:pt>
                <c:pt idx="4524" formatCode="General">
                  <c:v>0.40459831352332698</c:v>
                </c:pt>
                <c:pt idx="4525" formatCode="General">
                  <c:v>0.40459946625719201</c:v>
                </c:pt>
                <c:pt idx="4526" formatCode="General">
                  <c:v>0.40460061885044002</c:v>
                </c:pt>
                <c:pt idx="4527" formatCode="General">
                  <c:v>0.40460177130309</c:v>
                </c:pt>
                <c:pt idx="4528" formatCode="General">
                  <c:v>0.40460292361515998</c:v>
                </c:pt>
                <c:pt idx="4529" formatCode="General">
                  <c:v>0.40460407578666702</c:v>
                </c:pt>
                <c:pt idx="4530" formatCode="General">
                  <c:v>0.40460522781762898</c:v>
                </c:pt>
                <c:pt idx="4531" formatCode="General">
                  <c:v>0.40460637970806301</c:v>
                </c:pt>
                <c:pt idx="4532" formatCode="General">
                  <c:v>0.404607531457989</c:v>
                </c:pt>
                <c:pt idx="4533" formatCode="General">
                  <c:v>0.40460868306742198</c:v>
                </c:pt>
                <c:pt idx="4534" formatCode="General">
                  <c:v>0.404609834536382</c:v>
                </c:pt>
                <c:pt idx="4535" formatCode="General">
                  <c:v>0.40461098586488498</c:v>
                </c:pt>
                <c:pt idx="4536" formatCode="General">
                  <c:v>0.40461213705295002</c:v>
                </c:pt>
                <c:pt idx="4537" formatCode="General">
                  <c:v>0.40461328810059399</c:v>
                </c:pt>
                <c:pt idx="4538" formatCode="General">
                  <c:v>0.404614439007835</c:v>
                </c:pt>
                <c:pt idx="4539" formatCode="General">
                  <c:v>0.40461558977469098</c:v>
                </c:pt>
                <c:pt idx="4540" formatCode="General">
                  <c:v>0.40461674040118001</c:v>
                </c:pt>
                <c:pt idx="4541" formatCode="General">
                  <c:v>0.40461789088731898</c:v>
                </c:pt>
                <c:pt idx="4542" formatCode="General">
                  <c:v>0.40461904123312598</c:v>
                </c:pt>
                <c:pt idx="4543" formatCode="General">
                  <c:v>0.40462019143861899</c:v>
                </c:pt>
                <c:pt idx="4544" formatCode="General">
                  <c:v>0.40462134150381501</c:v>
                </c:pt>
                <c:pt idx="4545" formatCode="General">
                  <c:v>0.40462249142873202</c:v>
                </c:pt>
                <c:pt idx="4546" formatCode="General">
                  <c:v>0.40462364121338901</c:v>
                </c:pt>
                <c:pt idx="4547" formatCode="General">
                  <c:v>0.40462479085780301</c:v>
                </c:pt>
                <c:pt idx="4548" formatCode="General">
                  <c:v>0.40462594036199101</c:v>
                </c:pt>
                <c:pt idx="4549" formatCode="General">
                  <c:v>0.404627089725971</c:v>
                </c:pt>
                <c:pt idx="4550" formatCode="General">
                  <c:v>0.40462823894976102</c:v>
                </c:pt>
                <c:pt idx="4551" formatCode="General">
                  <c:v>0.40462938803338</c:v>
                </c:pt>
                <c:pt idx="4552" formatCode="General">
                  <c:v>0.40463053697684298</c:v>
                </c:pt>
                <c:pt idx="4553" formatCode="General">
                  <c:v>0.40463168578017</c:v>
                </c:pt>
                <c:pt idx="4554" formatCode="General">
                  <c:v>0.404632834443379</c:v>
                </c:pt>
                <c:pt idx="4555" formatCode="General">
                  <c:v>0.40463398296648601</c:v>
                </c:pt>
                <c:pt idx="4556" formatCode="General">
                  <c:v>0.40463513134950901</c:v>
                </c:pt>
                <c:pt idx="4557" formatCode="General">
                  <c:v>0.40463627959246701</c:v>
                </c:pt>
                <c:pt idx="4558" formatCode="General">
                  <c:v>0.40463742769537703</c:v>
                </c:pt>
                <c:pt idx="4559" formatCode="General">
                  <c:v>0.404638575658257</c:v>
                </c:pt>
                <c:pt idx="4560" formatCode="General">
                  <c:v>0.40463972348112398</c:v>
                </c:pt>
                <c:pt idx="4561" formatCode="General">
                  <c:v>0.404640871163996</c:v>
                </c:pt>
                <c:pt idx="4562" formatCode="General">
                  <c:v>0.40464134254135897</c:v>
                </c:pt>
                <c:pt idx="4563" formatCode="General">
                  <c:v>0.40464172929180098</c:v>
                </c:pt>
                <c:pt idx="4564" formatCode="General">
                  <c:v>0.40464211593801402</c:v>
                </c:pt>
                <c:pt idx="4565" formatCode="General">
                  <c:v>0.40464250248002098</c:v>
                </c:pt>
                <c:pt idx="4566" formatCode="General">
                  <c:v>0.40464288891783901</c:v>
                </c:pt>
                <c:pt idx="4567" formatCode="General">
                  <c:v>0.40464327525149002</c:v>
                </c:pt>
                <c:pt idx="4568" formatCode="General">
                  <c:v>0.40464366148099201</c:v>
                </c:pt>
                <c:pt idx="4569" formatCode="General">
                  <c:v>0.40464407983721901</c:v>
                </c:pt>
                <c:pt idx="4570" formatCode="General">
                  <c:v>0.40464467302567497</c:v>
                </c:pt>
                <c:pt idx="4571" formatCode="General">
                  <c:v>0.40464518902389102</c:v>
                </c:pt>
                <c:pt idx="4572" formatCode="General">
                  <c:v>0.40464570493602903</c:v>
                </c:pt>
                <c:pt idx="4573" formatCode="General">
                  <c:v>0.404646220762095</c:v>
                </c:pt>
                <c:pt idx="4574" formatCode="General">
                  <c:v>0.40464673650209099</c:v>
                </c:pt>
                <c:pt idx="4575" formatCode="General">
                  <c:v>0.40464725215602299</c:v>
                </c:pt>
                <c:pt idx="4576" formatCode="General">
                  <c:v>0.40464776772389399</c:v>
                </c:pt>
                <c:pt idx="4577" formatCode="General">
                  <c:v>0.404648283205709</c:v>
                </c:pt>
                <c:pt idx="4578" formatCode="General">
                  <c:v>0.40464879860147301</c:v>
                </c:pt>
                <c:pt idx="4579" formatCode="General">
                  <c:v>0.40464931391118902</c:v>
                </c:pt>
                <c:pt idx="4580" formatCode="General">
                  <c:v>0.40464988633910198</c:v>
                </c:pt>
                <c:pt idx="4581" formatCode="General">
                  <c:v>0.40465068464916498</c:v>
                </c:pt>
                <c:pt idx="4582" formatCode="General">
                  <c:v>0.40465148289223002</c:v>
                </c:pt>
                <c:pt idx="4583" formatCode="General">
                  <c:v>0.40465228106829498</c:v>
                </c:pt>
                <c:pt idx="4584" formatCode="General">
                  <c:v>0.40465307917735799</c:v>
                </c:pt>
                <c:pt idx="4585" formatCode="General">
                  <c:v>0.40465387721941798</c:v>
                </c:pt>
                <c:pt idx="4586" formatCode="General">
                  <c:v>0.40465467519447201</c:v>
                </c:pt>
                <c:pt idx="4587" formatCode="General">
                  <c:v>0.40465547310251798</c:v>
                </c:pt>
                <c:pt idx="4588" formatCode="General">
                  <c:v>0.404656270943554</c:v>
                </c:pt>
                <c:pt idx="4589" formatCode="General">
                  <c:v>0.404657068717579</c:v>
                </c:pt>
                <c:pt idx="4590" formatCode="General">
                  <c:v>0.40465786642459001</c:v>
                </c:pt>
                <c:pt idx="4591" formatCode="General">
                  <c:v>0.40465866406458501</c:v>
                </c:pt>
                <c:pt idx="4592" formatCode="General">
                  <c:v>0.404659461637563</c:v>
                </c:pt>
                <c:pt idx="4593" formatCode="General">
                  <c:v>0.40466025914352199</c:v>
                </c:pt>
                <c:pt idx="4594" formatCode="General">
                  <c:v>0.40466105658245899</c:v>
                </c:pt>
                <c:pt idx="4595" formatCode="General">
                  <c:v>0.40466185395437199</c:v>
                </c:pt>
                <c:pt idx="4596" formatCode="General">
                  <c:v>0.40466265125925999</c:v>
                </c:pt>
                <c:pt idx="4597" formatCode="General">
                  <c:v>0.40466344849712099</c:v>
                </c:pt>
                <c:pt idx="4598" formatCode="General">
                  <c:v>0.40466424566795201</c:v>
                </c:pt>
                <c:pt idx="4599" formatCode="General">
                  <c:v>0.40466504277175303</c:v>
                </c:pt>
                <c:pt idx="4600" formatCode="General">
                  <c:v>0.40466583980852</c:v>
                </c:pt>
                <c:pt idx="4601" formatCode="General">
                  <c:v>0.40466663677825199</c:v>
                </c:pt>
                <c:pt idx="4602" formatCode="General">
                  <c:v>0.40466743368094699</c:v>
                </c:pt>
                <c:pt idx="4603" formatCode="General">
                  <c:v>0.404668230516602</c:v>
                </c:pt>
                <c:pt idx="4604" formatCode="General">
                  <c:v>0.40466902728521698</c:v>
                </c:pt>
                <c:pt idx="4605" formatCode="General">
                  <c:v>0.40466982398678902</c:v>
                </c:pt>
                <c:pt idx="4606" formatCode="General">
                  <c:v>0.40467062062131598</c:v>
                </c:pt>
                <c:pt idx="4607" formatCode="General">
                  <c:v>0.40467141718879601</c:v>
                </c:pt>
                <c:pt idx="4608" formatCode="General">
                  <c:v>0.40467221368922701</c:v>
                </c:pt>
                <c:pt idx="4609" formatCode="General">
                  <c:v>0.40467301012260698</c:v>
                </c:pt>
                <c:pt idx="4610" formatCode="General">
                  <c:v>0.40467380648893497</c:v>
                </c:pt>
                <c:pt idx="4611" formatCode="General">
                  <c:v>0.40467460278820799</c:v>
                </c:pt>
                <c:pt idx="4612" formatCode="General">
                  <c:v>0.40467539902042399</c:v>
                </c:pt>
                <c:pt idx="4613" formatCode="General">
                  <c:v>0.40467619518558201</c:v>
                </c:pt>
                <c:pt idx="4614" formatCode="General">
                  <c:v>0.40467699128368001</c:v>
                </c:pt>
                <c:pt idx="4615" formatCode="General">
                  <c:v>0.40467778731471499</c:v>
                </c:pt>
                <c:pt idx="4616" formatCode="General">
                  <c:v>0.404678583278685</c:v>
                </c:pt>
                <c:pt idx="4617" formatCode="General">
                  <c:v>0.40467937917558899</c:v>
                </c:pt>
                <c:pt idx="4618" formatCode="General">
                  <c:v>0.40468017500542502</c:v>
                </c:pt>
                <c:pt idx="4619" formatCode="General">
                  <c:v>0.40468097076819098</c:v>
                </c:pt>
                <c:pt idx="4620" formatCode="General">
                  <c:v>0.40468176646388399</c:v>
                </c:pt>
                <c:pt idx="4621" formatCode="General">
                  <c:v>0.40468256209250397</c:v>
                </c:pt>
                <c:pt idx="4622" formatCode="General">
                  <c:v>0.404683357654047</c:v>
                </c:pt>
                <c:pt idx="4623" formatCode="General">
                  <c:v>0.40468415314851203</c:v>
                </c:pt>
                <c:pt idx="4624" formatCode="General">
                  <c:v>0.40468494857589798</c:v>
                </c:pt>
                <c:pt idx="4625" formatCode="General">
                  <c:v>0.40468574393620099</c:v>
                </c:pt>
                <c:pt idx="4626" formatCode="General">
                  <c:v>0.40468653922942099</c:v>
                </c:pt>
                <c:pt idx="4627" formatCode="General">
                  <c:v>0.40468733445555499</c:v>
                </c:pt>
                <c:pt idx="4628" formatCode="General">
                  <c:v>0.40468812961460099</c:v>
                </c:pt>
                <c:pt idx="4629" formatCode="General">
                  <c:v>0.40468892470655699</c:v>
                </c:pt>
                <c:pt idx="4630" formatCode="General">
                  <c:v>0.40468971973142198</c:v>
                </c:pt>
                <c:pt idx="4631" formatCode="General">
                  <c:v>0.40469051468919398</c:v>
                </c:pt>
                <c:pt idx="4632" formatCode="General">
                  <c:v>0.40469130957986998</c:v>
                </c:pt>
                <c:pt idx="4633" formatCode="General">
                  <c:v>0.40469210440344799</c:v>
                </c:pt>
                <c:pt idx="4634" formatCode="General">
                  <c:v>0.40469289915992801</c:v>
                </c:pt>
                <c:pt idx="4635" formatCode="General">
                  <c:v>0.40469369384930598</c:v>
                </c:pt>
                <c:pt idx="4636" formatCode="General">
                  <c:v>0.40469448847158102</c:v>
                </c:pt>
                <c:pt idx="4637" formatCode="General">
                  <c:v>0.40469528302675001</c:v>
                </c:pt>
                <c:pt idx="4638" formatCode="General">
                  <c:v>0.40469607751481301</c:v>
                </c:pt>
                <c:pt idx="4639" formatCode="General">
                  <c:v>0.40469687193576698</c:v>
                </c:pt>
                <c:pt idx="4640" formatCode="General">
                  <c:v>0.40469766628960901</c:v>
                </c:pt>
                <c:pt idx="4641" formatCode="General">
                  <c:v>0.40469846057633901</c:v>
                </c:pt>
                <c:pt idx="4642" formatCode="General">
                  <c:v>0.40469925479595398</c:v>
                </c:pt>
                <c:pt idx="4643" formatCode="General">
                  <c:v>0.40470004894845202</c:v>
                </c:pt>
                <c:pt idx="4644" formatCode="General">
                  <c:v>0.40470084303383203</c:v>
                </c:pt>
                <c:pt idx="4645" formatCode="General">
                  <c:v>0.404701637052091</c:v>
                </c:pt>
                <c:pt idx="4646" formatCode="General">
                  <c:v>0.404702431003228</c:v>
                </c:pt>
                <c:pt idx="4647" formatCode="General">
                  <c:v>0.40470322488723998</c:v>
                </c:pt>
                <c:pt idx="4648" formatCode="General">
                  <c:v>0.40470401870412598</c:v>
                </c:pt>
                <c:pt idx="4649" formatCode="General">
                  <c:v>0.40470481245388301</c:v>
                </c:pt>
                <c:pt idx="4650" formatCode="General">
                  <c:v>0.40470560613651002</c:v>
                </c:pt>
                <c:pt idx="4651" formatCode="General">
                  <c:v>0.40470639975200501</c:v>
                </c:pt>
                <c:pt idx="4652" formatCode="General">
                  <c:v>0.40470719330036597</c:v>
                </c:pt>
                <c:pt idx="4653" formatCode="General">
                  <c:v>0.40470798678159098</c:v>
                </c:pt>
                <c:pt idx="4654" formatCode="General">
                  <c:v>0.40470878019567802</c:v>
                </c:pt>
                <c:pt idx="4655" formatCode="General">
                  <c:v>0.40470957354262499</c:v>
                </c:pt>
                <c:pt idx="4656" formatCode="General">
                  <c:v>0.40471041960784898</c:v>
                </c:pt>
                <c:pt idx="4657" formatCode="General">
                  <c:v>0.40471148782991401</c:v>
                </c:pt>
                <c:pt idx="4658" formatCode="General">
                  <c:v>0.40471255593379901</c:v>
                </c:pt>
                <c:pt idx="4659" formatCode="General">
                  <c:v>0.404713623919498</c:v>
                </c:pt>
                <c:pt idx="4660" formatCode="General">
                  <c:v>0.40471469178700697</c:v>
                </c:pt>
                <c:pt idx="4661" formatCode="General">
                  <c:v>0.40471575953632</c:v>
                </c:pt>
                <c:pt idx="4662" formatCode="General">
                  <c:v>0.40471682716743201</c:v>
                </c:pt>
                <c:pt idx="4663" formatCode="General">
                  <c:v>0.40471789468033798</c:v>
                </c:pt>
                <c:pt idx="4664" formatCode="General">
                  <c:v>0.404718962075033</c:v>
                </c:pt>
                <c:pt idx="4665" formatCode="General">
                  <c:v>0.40472002935151102</c:v>
                </c:pt>
                <c:pt idx="4666" formatCode="General">
                  <c:v>0.40472109650976901</c:v>
                </c:pt>
                <c:pt idx="4667" formatCode="General">
                  <c:v>0.40472216354979901</c:v>
                </c:pt>
                <c:pt idx="4668" formatCode="General">
                  <c:v>0.40472323047159903</c:v>
                </c:pt>
                <c:pt idx="4669" formatCode="General">
                  <c:v>0.40472429727516102</c:v>
                </c:pt>
                <c:pt idx="4670" formatCode="General">
                  <c:v>0.40472536396048198</c:v>
                </c:pt>
                <c:pt idx="4671" formatCode="General">
                  <c:v>0.40472643052755602</c:v>
                </c:pt>
                <c:pt idx="4672" formatCode="General">
                  <c:v>0.404727496976377</c:v>
                </c:pt>
                <c:pt idx="4673" formatCode="General">
                  <c:v>0.40472856330694201</c:v>
                </c:pt>
                <c:pt idx="4674" formatCode="General">
                  <c:v>0.40472962951924402</c:v>
                </c:pt>
                <c:pt idx="4675" formatCode="General">
                  <c:v>0.40473069561327901</c:v>
                </c:pt>
                <c:pt idx="4676" formatCode="General">
                  <c:v>0.40473176158904201</c:v>
                </c:pt>
                <c:pt idx="4677" formatCode="General">
                  <c:v>0.404732827446527</c:v>
                </c:pt>
                <c:pt idx="4678" formatCode="General">
                  <c:v>0.404733893185729</c:v>
                </c:pt>
                <c:pt idx="4679" formatCode="General">
                  <c:v>0.40473495880664401</c:v>
                </c:pt>
                <c:pt idx="4680" formatCode="General">
                  <c:v>0.40473602430926597</c:v>
                </c:pt>
                <c:pt idx="4681" formatCode="General">
                  <c:v>0.40473708969359001</c:v>
                </c:pt>
                <c:pt idx="4682" formatCode="General">
                  <c:v>0.40473815495961102</c:v>
                </c:pt>
                <c:pt idx="4683" formatCode="General">
                  <c:v>0.40473922010732299</c:v>
                </c:pt>
                <c:pt idx="4684" formatCode="General">
                  <c:v>0.404740285136723</c:v>
                </c:pt>
                <c:pt idx="4685" formatCode="General">
                  <c:v>0.40474135004780398</c:v>
                </c:pt>
                <c:pt idx="4686" formatCode="General">
                  <c:v>0.404742414840562</c:v>
                </c:pt>
                <c:pt idx="4687" formatCode="General">
                  <c:v>0.40474347951499101</c:v>
                </c:pt>
                <c:pt idx="4688" formatCode="General">
                  <c:v>0.40474454407108701</c:v>
                </c:pt>
                <c:pt idx="4689" formatCode="General">
                  <c:v>0.404745608508844</c:v>
                </c:pt>
                <c:pt idx="4690" formatCode="General">
                  <c:v>0.40474667282825699</c:v>
                </c:pt>
                <c:pt idx="4691" formatCode="General">
                  <c:v>0.40474773702932199</c:v>
                </c:pt>
                <c:pt idx="4692" formatCode="General">
                  <c:v>0.40474880111203299</c:v>
                </c:pt>
                <c:pt idx="4693" formatCode="General">
                  <c:v>0.404749865076385</c:v>
                </c:pt>
                <c:pt idx="4694" formatCode="General">
                  <c:v>0.40475092892237202</c:v>
                </c:pt>
                <c:pt idx="4695" formatCode="General">
                  <c:v>0.40475199264999101</c:v>
                </c:pt>
                <c:pt idx="4696" formatCode="General">
                  <c:v>0.40475345665238799</c:v>
                </c:pt>
                <c:pt idx="4697" formatCode="General">
                  <c:v>0.40475502171748401</c:v>
                </c:pt>
                <c:pt idx="4698" formatCode="General">
                  <c:v>0.40475658645920698</c:v>
                </c:pt>
                <c:pt idx="4699" formatCode="General">
                  <c:v>0.40475815087754002</c:v>
                </c:pt>
                <c:pt idx="4700" formatCode="General">
                  <c:v>0.40475971497246899</c:v>
                </c:pt>
                <c:pt idx="4701" formatCode="General">
                  <c:v>0.40476127874398099</c:v>
                </c:pt>
                <c:pt idx="4702" formatCode="General">
                  <c:v>0.40476284219205799</c:v>
                </c:pt>
                <c:pt idx="4703" formatCode="General">
                  <c:v>0.404764405316688</c:v>
                </c:pt>
                <c:pt idx="4704" formatCode="General">
                  <c:v>0.40476596811785398</c:v>
                </c:pt>
                <c:pt idx="4705" formatCode="General">
                  <c:v>0.40476753059554299</c:v>
                </c:pt>
                <c:pt idx="4706" formatCode="General">
                  <c:v>0.40476909274973999</c:v>
                </c:pt>
                <c:pt idx="4707" formatCode="General">
                  <c:v>0.40477065458042899</c:v>
                </c:pt>
                <c:pt idx="4708" formatCode="General">
                  <c:v>0.404772216087597</c:v>
                </c:pt>
                <c:pt idx="4709" formatCode="General">
                  <c:v>0.40477431922039098</c:v>
                </c:pt>
                <c:pt idx="4710" formatCode="General">
                  <c:v>0.40477669297805002</c:v>
                </c:pt>
                <c:pt idx="4711" formatCode="General">
                  <c:v>0.40477906638073602</c:v>
                </c:pt>
                <c:pt idx="4712" formatCode="General">
                  <c:v>0.40478143942841599</c:v>
                </c:pt>
                <c:pt idx="4713" formatCode="General">
                  <c:v>0.40478381212105802</c:v>
                </c:pt>
                <c:pt idx="4714" formatCode="General">
                  <c:v>0.40478618445863002</c:v>
                </c:pt>
                <c:pt idx="4715" formatCode="General">
                  <c:v>0.40478855644109901</c:v>
                </c:pt>
                <c:pt idx="4716" formatCode="General">
                  <c:v>0.40479092806843497</c:v>
                </c:pt>
                <c:pt idx="4717" formatCode="General">
                  <c:v>0.40479329934060398</c:v>
                </c:pt>
                <c:pt idx="4718" formatCode="General">
                  <c:v>0.40479567025757401</c:v>
                </c:pt>
                <c:pt idx="4719" formatCode="General">
                  <c:v>0.40479804081931497</c:v>
                </c:pt>
                <c:pt idx="4720" formatCode="General">
                  <c:v>0.40480041102579301</c:v>
                </c:pt>
                <c:pt idx="4721" formatCode="General">
                  <c:v>0.40480278087697702</c:v>
                </c:pt>
                <c:pt idx="4722" formatCode="General">
                  <c:v>0.40480515037283399</c:v>
                </c:pt>
                <c:pt idx="4723" formatCode="General">
                  <c:v>0.40480751951333299</c:v>
                </c:pt>
                <c:pt idx="4724" formatCode="General">
                  <c:v>0.404809888298442</c:v>
                </c:pt>
                <c:pt idx="4725" formatCode="General">
                  <c:v>0.40481225672812898</c:v>
                </c:pt>
                <c:pt idx="4726" formatCode="General">
                  <c:v>0.40481462480236202</c:v>
                </c:pt>
                <c:pt idx="4727" formatCode="General">
                  <c:v>0.40481699252110798</c:v>
                </c:pt>
                <c:pt idx="4728" formatCode="General">
                  <c:v>0.40481935988433698</c:v>
                </c:pt>
                <c:pt idx="4729" formatCode="General">
                  <c:v>0.40482172689201701</c:v>
                </c:pt>
                <c:pt idx="4730" formatCode="General">
                  <c:v>0.40482409354411403</c:v>
                </c:pt>
                <c:pt idx="4731" formatCode="General">
                  <c:v>0.40482652855478402</c:v>
                </c:pt>
                <c:pt idx="4732" formatCode="General">
                  <c:v>0.40482925254612501</c:v>
                </c:pt>
                <c:pt idx="4733" formatCode="General">
                  <c:v>0.40483197620431299</c:v>
                </c:pt>
                <c:pt idx="4734" formatCode="General">
                  <c:v>0.404834699529314</c:v>
                </c:pt>
                <c:pt idx="4735" formatCode="General">
                  <c:v>0.40483742252109201</c:v>
                </c:pt>
                <c:pt idx="4736" formatCode="General">
                  <c:v>0.40484014517961397</c:v>
                </c:pt>
                <c:pt idx="4737" formatCode="General">
                  <c:v>0.404842867504843</c:v>
                </c:pt>
                <c:pt idx="4738" formatCode="General">
                  <c:v>0.40484558949674498</c:v>
                </c:pt>
                <c:pt idx="4739" formatCode="General">
                  <c:v>0.40484831115528602</c:v>
                </c:pt>
                <c:pt idx="4740" formatCode="General">
                  <c:v>0.40485103248042897</c:v>
                </c:pt>
                <c:pt idx="4741" formatCode="General">
                  <c:v>0.40485375347214098</c:v>
                </c:pt>
                <c:pt idx="4742" formatCode="General">
                  <c:v>0.404856474130386</c:v>
                </c:pt>
                <c:pt idx="4743" formatCode="General">
                  <c:v>0.40485919445512902</c:v>
                </c:pt>
                <c:pt idx="4744" formatCode="General">
                  <c:v>0.40486191444633601</c:v>
                </c:pt>
                <c:pt idx="4745" formatCode="General">
                  <c:v>0.404864634103972</c:v>
                </c:pt>
                <c:pt idx="4746" formatCode="General">
                  <c:v>0.40486735342800101</c:v>
                </c:pt>
                <c:pt idx="4747" formatCode="General">
                  <c:v>0.40487007241839001</c:v>
                </c:pt>
                <c:pt idx="4748" formatCode="General">
                  <c:v>0.40487279107510299</c:v>
                </c:pt>
                <c:pt idx="4749" formatCode="General">
                  <c:v>0.40487550939810502</c:v>
                </c:pt>
                <c:pt idx="4750" formatCode="General">
                  <c:v>0.40487822738736201</c:v>
                </c:pt>
                <c:pt idx="4751" formatCode="General">
                  <c:v>0.404880945042838</c:v>
                </c:pt>
                <c:pt idx="4752" formatCode="General">
                  <c:v>0.40488366236450002</c:v>
                </c:pt>
                <c:pt idx="4753" formatCode="General">
                  <c:v>0.40488637935231198</c:v>
                </c:pt>
                <c:pt idx="4754" formatCode="General">
                  <c:v>0.40488909600623901</c:v>
                </c:pt>
                <c:pt idx="4755" formatCode="General">
                  <c:v>0.40489181232624699</c:v>
                </c:pt>
                <c:pt idx="4756" formatCode="General">
                  <c:v>0.40489452831230099</c:v>
                </c:pt>
                <c:pt idx="4757" formatCode="General">
                  <c:v>0.40489724396436699</c:v>
                </c:pt>
                <c:pt idx="4758" formatCode="General">
                  <c:v>0.40489995928240802</c:v>
                </c:pt>
                <c:pt idx="4759" formatCode="General">
                  <c:v>0.40490267426639198</c:v>
                </c:pt>
                <c:pt idx="4760" formatCode="General">
                  <c:v>0.40490538891628303</c:v>
                </c:pt>
                <c:pt idx="4761" formatCode="General">
                  <c:v>0.40490810323204601</c:v>
                </c:pt>
                <c:pt idx="4762" formatCode="General">
                  <c:v>0.40491081721364702</c:v>
                </c:pt>
                <c:pt idx="4763" formatCode="General">
                  <c:v>0.40491353086105197</c:v>
                </c:pt>
                <c:pt idx="4764" formatCode="General">
                  <c:v>0.404916244174224</c:v>
                </c:pt>
                <c:pt idx="4765" formatCode="General">
                  <c:v>0.40491895715313098</c:v>
                </c:pt>
                <c:pt idx="4766" formatCode="General">
                  <c:v>0.40492166979773597</c:v>
                </c:pt>
                <c:pt idx="4767" formatCode="General">
                  <c:v>0.40492438210800602</c:v>
                </c:pt>
                <c:pt idx="4768" formatCode="General">
                  <c:v>0.40492709408390598</c:v>
                </c:pt>
                <c:pt idx="4769" formatCode="General">
                  <c:v>0.40492980572540099</c:v>
                </c:pt>
                <c:pt idx="4770" formatCode="General">
                  <c:v>0.40493251703245697</c:v>
                </c:pt>
                <c:pt idx="4771" formatCode="General">
                  <c:v>0.40493522800504</c:v>
                </c:pt>
                <c:pt idx="4772" formatCode="General">
                  <c:v>0.404937938643113</c:v>
                </c:pt>
                <c:pt idx="4773" formatCode="General">
                  <c:v>0.404940648946644</c:v>
                </c:pt>
                <c:pt idx="4774" formatCode="General">
                  <c:v>0.40494335891559702</c:v>
                </c:pt>
                <c:pt idx="4775" formatCode="General">
                  <c:v>0.40494606854993798</c:v>
                </c:pt>
                <c:pt idx="4776" formatCode="General">
                  <c:v>0.40494877784963301</c:v>
                </c:pt>
                <c:pt idx="4777" formatCode="General">
                  <c:v>0.40495148681464599</c:v>
                </c:pt>
                <c:pt idx="4778" formatCode="General">
                  <c:v>0.40495419544494399</c:v>
                </c:pt>
                <c:pt idx="4779" formatCode="General">
                  <c:v>0.40495690374049098</c:v>
                </c:pt>
                <c:pt idx="4780" formatCode="General">
                  <c:v>0.404959611701254</c:v>
                </c:pt>
                <c:pt idx="4781" formatCode="General">
                  <c:v>0.40496231932719701</c:v>
                </c:pt>
                <c:pt idx="4782" formatCode="General">
                  <c:v>0.40496502661828798</c:v>
                </c:pt>
                <c:pt idx="4783" formatCode="General">
                  <c:v>0.40496773357449001</c:v>
                </c:pt>
                <c:pt idx="4784" formatCode="General">
                  <c:v>0.404970440195769</c:v>
                </c:pt>
                <c:pt idx="4785" formatCode="General">
                  <c:v>0.40497314648209198</c:v>
                </c:pt>
                <c:pt idx="4786" formatCode="General">
                  <c:v>0.40497585243342299</c:v>
                </c:pt>
                <c:pt idx="4787" formatCode="General">
                  <c:v>0.40497855804972899</c:v>
                </c:pt>
                <c:pt idx="4788" formatCode="General">
                  <c:v>0.40498118365346097</c:v>
                </c:pt>
                <c:pt idx="4789" formatCode="General">
                  <c:v>0.404983231202863</c:v>
                </c:pt>
                <c:pt idx="4790" formatCode="General">
                  <c:v>0.40498555712478301</c:v>
                </c:pt>
                <c:pt idx="4791" formatCode="General">
                  <c:v>0.40498792856385701</c:v>
                </c:pt>
                <c:pt idx="4792" formatCode="General">
                  <c:v>0.40499029960100502</c:v>
                </c:pt>
                <c:pt idx="4793" formatCode="General">
                  <c:v>0.40499267023625801</c:v>
                </c:pt>
                <c:pt idx="4794" formatCode="General">
                  <c:v>0.40499504046964702</c:v>
                </c:pt>
                <c:pt idx="4795" formatCode="General">
                  <c:v>0.40499741030120101</c:v>
                </c:pt>
                <c:pt idx="4796" formatCode="General">
                  <c:v>0.40499977973095302</c:v>
                </c:pt>
                <c:pt idx="4797" formatCode="General">
                  <c:v>0.40500214875893198</c:v>
                </c:pt>
                <c:pt idx="4798" formatCode="General">
                  <c:v>0.40500451738516902</c:v>
                </c:pt>
                <c:pt idx="4799" formatCode="General">
                  <c:v>0.405006885609696</c:v>
                </c:pt>
                <c:pt idx="4800" formatCode="General">
                  <c:v>0.40500925343254301</c:v>
                </c:pt>
                <c:pt idx="4801" formatCode="General">
                  <c:v>0.40501162085374098</c:v>
                </c:pt>
                <c:pt idx="4802" formatCode="General">
                  <c:v>0.40501398787331999</c:v>
                </c:pt>
                <c:pt idx="4803" formatCode="General">
                  <c:v>0.40501635449131201</c:v>
                </c:pt>
                <c:pt idx="4804" formatCode="General">
                  <c:v>0.40501872070774703</c:v>
                </c:pt>
                <c:pt idx="4805" formatCode="General">
                  <c:v>0.405021086522657</c:v>
                </c:pt>
                <c:pt idx="4806" formatCode="General">
                  <c:v>0.40502345193607198</c:v>
                </c:pt>
                <c:pt idx="4807" formatCode="General">
                  <c:v>0.40502571630752998</c:v>
                </c:pt>
                <c:pt idx="4808" formatCode="General">
                  <c:v>0.40502784926871699</c:v>
                </c:pt>
                <c:pt idx="4809" formatCode="General">
                  <c:v>0.40502998190918199</c:v>
                </c:pt>
                <c:pt idx="4810" formatCode="General">
                  <c:v>0.40503211422897101</c:v>
                </c:pt>
                <c:pt idx="4811" formatCode="General">
                  <c:v>0.40503424622813</c:v>
                </c:pt>
                <c:pt idx="4812" formatCode="General">
                  <c:v>0.40503637790670499</c:v>
                </c:pt>
                <c:pt idx="4813" formatCode="General">
                  <c:v>0.405038509264741</c:v>
                </c:pt>
                <c:pt idx="4814" formatCode="General">
                  <c:v>0.40504064030228398</c:v>
                </c:pt>
                <c:pt idx="4815" formatCode="General">
                  <c:v>0.40504277101938102</c:v>
                </c:pt>
                <c:pt idx="4816" formatCode="General">
                  <c:v>0.40504490141607702</c:v>
                </c:pt>
                <c:pt idx="4817" formatCode="General">
                  <c:v>0.405047031492418</c:v>
                </c:pt>
                <c:pt idx="4818" formatCode="General">
                  <c:v>0.40504916124844897</c:v>
                </c:pt>
                <c:pt idx="4819" formatCode="General">
                  <c:v>0.40505129068421702</c:v>
                </c:pt>
                <c:pt idx="4820" formatCode="General">
                  <c:v>0.405053419799768</c:v>
                </c:pt>
                <c:pt idx="4821" formatCode="General">
                  <c:v>0.40505554859514697</c:v>
                </c:pt>
                <c:pt idx="4822" formatCode="General">
                  <c:v>0.40505767707040102</c:v>
                </c:pt>
                <c:pt idx="4823" formatCode="General">
                  <c:v>0.405059805225574</c:v>
                </c:pt>
                <c:pt idx="4824" formatCode="General">
                  <c:v>0.40506193306071397</c:v>
                </c:pt>
                <c:pt idx="4825" formatCode="General">
                  <c:v>0.40506406057586503</c:v>
                </c:pt>
                <c:pt idx="4826" formatCode="General">
                  <c:v>0.405066187771074</c:v>
                </c:pt>
                <c:pt idx="4827" formatCode="General">
                  <c:v>0.40506831464638798</c:v>
                </c:pt>
                <c:pt idx="4828" formatCode="General">
                  <c:v>0.40507044120184998</c:v>
                </c:pt>
                <c:pt idx="4829" formatCode="General">
                  <c:v>0.40507256743750802</c:v>
                </c:pt>
                <c:pt idx="4830" formatCode="General">
                  <c:v>0.40507469335340801</c:v>
                </c:pt>
                <c:pt idx="4831" formatCode="General">
                  <c:v>0.40507681894959602</c:v>
                </c:pt>
                <c:pt idx="4832" formatCode="General">
                  <c:v>0.40507894422611601</c:v>
                </c:pt>
                <c:pt idx="4833" formatCode="General">
                  <c:v>0.40508106918301601</c:v>
                </c:pt>
                <c:pt idx="4834" formatCode="General">
                  <c:v>0.40508319382034103</c:v>
                </c:pt>
                <c:pt idx="4835" formatCode="General">
                  <c:v>0.40508531813813797</c:v>
                </c:pt>
                <c:pt idx="4836" formatCode="General">
                  <c:v>0.40508744213645098</c:v>
                </c:pt>
                <c:pt idx="4837" formatCode="General">
                  <c:v>0.40508956581532801</c:v>
                </c:pt>
                <c:pt idx="4838" formatCode="General">
                  <c:v>0.40509168917481297</c:v>
                </c:pt>
                <c:pt idx="4839" formatCode="General">
                  <c:v>0.405093812214954</c:v>
                </c:pt>
                <c:pt idx="4840" formatCode="General">
                  <c:v>0.40509593493579599</c:v>
                </c:pt>
                <c:pt idx="4841" formatCode="General">
                  <c:v>0.40509805733738402</c:v>
                </c:pt>
                <c:pt idx="4842" formatCode="General">
                  <c:v>0.405100179419766</c:v>
                </c:pt>
                <c:pt idx="4843" formatCode="General">
                  <c:v>0.40510230118298701</c:v>
                </c:pt>
                <c:pt idx="4844" formatCode="General">
                  <c:v>0.40510442262709201</c:v>
                </c:pt>
                <c:pt idx="4845" formatCode="General">
                  <c:v>0.40510654375212901</c:v>
                </c:pt>
                <c:pt idx="4846" formatCode="General">
                  <c:v>0.40510866455814198</c:v>
                </c:pt>
                <c:pt idx="4847" formatCode="General">
                  <c:v>0.405110785045179</c:v>
                </c:pt>
                <c:pt idx="4848" formatCode="General">
                  <c:v>0.40511290521328402</c:v>
                </c:pt>
                <c:pt idx="4849" formatCode="General">
                  <c:v>0.40511502506250402</c:v>
                </c:pt>
                <c:pt idx="4850" formatCode="General">
                  <c:v>0.405117144592886</c:v>
                </c:pt>
                <c:pt idx="4851" formatCode="General">
                  <c:v>0.40511926380447499</c:v>
                </c:pt>
                <c:pt idx="4852" formatCode="General">
                  <c:v>0.40512138269731601</c:v>
                </c:pt>
                <c:pt idx="4853" formatCode="General">
                  <c:v>0.40512350127145702</c:v>
                </c:pt>
                <c:pt idx="4854" formatCode="General">
                  <c:v>0.40512561952694298</c:v>
                </c:pt>
                <c:pt idx="4855" formatCode="General">
                  <c:v>0.40512773746382003</c:v>
                </c:pt>
                <c:pt idx="4856" formatCode="General">
                  <c:v>0.405129855082135</c:v>
                </c:pt>
                <c:pt idx="4857" formatCode="General">
                  <c:v>0.40513197238193299</c:v>
                </c:pt>
                <c:pt idx="4858" formatCode="General">
                  <c:v>0.40513408936326001</c:v>
                </c:pt>
                <c:pt idx="4859" formatCode="General">
                  <c:v>0.40513620602616301</c:v>
                </c:pt>
                <c:pt idx="4860" formatCode="General">
                  <c:v>0.40513832237068698</c:v>
                </c:pt>
                <c:pt idx="4861" formatCode="General">
                  <c:v>0.40514043839687902</c:v>
                </c:pt>
                <c:pt idx="4862" formatCode="General">
                  <c:v>0.405142554104785</c:v>
                </c:pt>
                <c:pt idx="4863" formatCode="General">
                  <c:v>0.40514466949445099</c:v>
                </c:pt>
                <c:pt idx="4864" formatCode="General">
                  <c:v>0.40514678456592201</c:v>
                </c:pt>
                <c:pt idx="4865" formatCode="General">
                  <c:v>0.40514889931924503</c:v>
                </c:pt>
                <c:pt idx="4866" formatCode="General">
                  <c:v>0.40515101375446699</c:v>
                </c:pt>
                <c:pt idx="4867" formatCode="General">
                  <c:v>0.40515312787163299</c:v>
                </c:pt>
                <c:pt idx="4868" formatCode="General">
                  <c:v>0.40515524167078898</c:v>
                </c:pt>
                <c:pt idx="4869" formatCode="General">
                  <c:v>0.40515735515198198</c:v>
                </c:pt>
                <c:pt idx="4870" formatCode="General">
                  <c:v>0.40515946831525701</c:v>
                </c:pt>
                <c:pt idx="4871" formatCode="General">
                  <c:v>0.40516158116066098</c:v>
                </c:pt>
                <c:pt idx="4872" formatCode="General">
                  <c:v>0.40516369368824001</c:v>
                </c:pt>
                <c:pt idx="4873" formatCode="General">
                  <c:v>0.40516580589804002</c:v>
                </c:pt>
                <c:pt idx="4874" formatCode="General">
                  <c:v>0.40516791779010702</c:v>
                </c:pt>
                <c:pt idx="4875" formatCode="General">
                  <c:v>0.40517002936448698</c:v>
                </c:pt>
                <c:pt idx="4876" formatCode="General">
                  <c:v>0.40517214062122697</c:v>
                </c:pt>
                <c:pt idx="4877" formatCode="General">
                  <c:v>0.40517425156037201</c:v>
                </c:pt>
                <c:pt idx="4878" formatCode="General">
                  <c:v>0.40517636218196901</c:v>
                </c:pt>
                <c:pt idx="4879" formatCode="General">
                  <c:v>0.40517847248606398</c:v>
                </c:pt>
                <c:pt idx="4880" formatCode="General">
                  <c:v>0.405180582472703</c:v>
                </c:pt>
                <c:pt idx="4881" formatCode="General">
                  <c:v>0.40518269214193298</c:v>
                </c:pt>
                <c:pt idx="4882" formatCode="General">
                  <c:v>0.40518480149379799</c:v>
                </c:pt>
                <c:pt idx="4883" formatCode="General">
                  <c:v>0.405186967187186</c:v>
                </c:pt>
                <c:pt idx="4884" formatCode="General">
                  <c:v>0.40518940588416202</c:v>
                </c:pt>
                <c:pt idx="4885" formatCode="General">
                  <c:v>0.40519184430705202</c:v>
                </c:pt>
                <c:pt idx="4886" formatCode="General">
                  <c:v>0.40519428245589301</c:v>
                </c:pt>
                <c:pt idx="4887" formatCode="General">
                  <c:v>0.40519672033072202</c:v>
                </c:pt>
                <c:pt idx="4888" formatCode="General">
                  <c:v>0.40519915793157502</c:v>
                </c:pt>
                <c:pt idx="4889" formatCode="General">
                  <c:v>0.40520159525848998</c:v>
                </c:pt>
                <c:pt idx="4890" formatCode="General">
                  <c:v>0.40520403231150198</c:v>
                </c:pt>
                <c:pt idx="4891" formatCode="General">
                  <c:v>0.405206469090648</c:v>
                </c:pt>
                <c:pt idx="4892" formatCode="General">
                  <c:v>0.40520890559596601</c:v>
                </c:pt>
                <c:pt idx="4893" formatCode="General">
                  <c:v>0.40521134182749202</c:v>
                </c:pt>
                <c:pt idx="4894" formatCode="General">
                  <c:v>0.40521377778526302</c:v>
                </c:pt>
                <c:pt idx="4895" formatCode="General">
                  <c:v>0.40521621346931502</c:v>
                </c:pt>
                <c:pt idx="4896" formatCode="General">
                  <c:v>0.40521864887968401</c:v>
                </c:pt>
                <c:pt idx="4897" formatCode="General">
                  <c:v>0.40522108401640899</c:v>
                </c:pt>
                <c:pt idx="4898" formatCode="General">
                  <c:v>0.40522351887952501</c:v>
                </c:pt>
                <c:pt idx="4899" formatCode="General">
                  <c:v>0.40522595346906898</c:v>
                </c:pt>
                <c:pt idx="4900" formatCode="General">
                  <c:v>0.40522838778507803</c:v>
                </c:pt>
                <c:pt idx="4901" formatCode="General">
                  <c:v>0.40523082182758902</c:v>
                </c:pt>
                <c:pt idx="4902" formatCode="General">
                  <c:v>0.40523325559663798</c:v>
                </c:pt>
                <c:pt idx="4903" formatCode="General">
                  <c:v>0.40523568909226199</c:v>
                </c:pt>
                <c:pt idx="4904" formatCode="General">
                  <c:v>0.40523812231449802</c:v>
                </c:pt>
                <c:pt idx="4905" formatCode="General">
                  <c:v>0.40524055526338199</c:v>
                </c:pt>
                <c:pt idx="4906" formatCode="General">
                  <c:v>0.40524298793895203</c:v>
                </c:pt>
                <c:pt idx="4907" formatCode="General">
                  <c:v>0.405245420341244</c:v>
                </c:pt>
                <c:pt idx="4908" formatCode="General">
                  <c:v>0.40524785247029399</c:v>
                </c:pt>
                <c:pt idx="4909" formatCode="General">
                  <c:v>0.40525028432614002</c:v>
                </c:pt>
                <c:pt idx="4910" formatCode="General">
                  <c:v>0.40525271590881901</c:v>
                </c:pt>
                <c:pt idx="4911" formatCode="General">
                  <c:v>0.40525514721836697</c:v>
                </c:pt>
                <c:pt idx="4912" formatCode="General">
                  <c:v>0.40525757825482001</c:v>
                </c:pt>
                <c:pt idx="4913" formatCode="General">
                  <c:v>0.40526000901821602</c:v>
                </c:pt>
                <c:pt idx="4914" formatCode="General">
                  <c:v>0.40526243950859098</c:v>
                </c:pt>
                <c:pt idx="4915" formatCode="General">
                  <c:v>0.40526486972598302</c:v>
                </c:pt>
                <c:pt idx="4916" formatCode="General">
                  <c:v>0.40526729967042802</c:v>
                </c:pt>
                <c:pt idx="4917" formatCode="General">
                  <c:v>0.40526972934196198</c:v>
                </c:pt>
                <c:pt idx="4918" formatCode="General">
                  <c:v>0.405272158740622</c:v>
                </c:pt>
                <c:pt idx="4919" formatCode="General">
                  <c:v>0.40527458786644699</c:v>
                </c:pt>
                <c:pt idx="4920" formatCode="General">
                  <c:v>0.40527702724681097</c:v>
                </c:pt>
                <c:pt idx="4921" formatCode="General">
                  <c:v>0.40527966429907097</c:v>
                </c:pt>
                <c:pt idx="4922" formatCode="General">
                  <c:v>0.405282301136969</c:v>
                </c:pt>
                <c:pt idx="4923" formatCode="General">
                  <c:v>0.40528493013135197</c:v>
                </c:pt>
                <c:pt idx="4924" formatCode="General">
                  <c:v>0.40528718890300802</c:v>
                </c:pt>
                <c:pt idx="4925" formatCode="General">
                  <c:v>0.40528944747386803</c:v>
                </c:pt>
                <c:pt idx="4926" formatCode="General">
                  <c:v>0.40529170584396301</c:v>
                </c:pt>
                <c:pt idx="4927" formatCode="General">
                  <c:v>0.40529396401332501</c:v>
                </c:pt>
                <c:pt idx="4928" formatCode="General">
                  <c:v>0.405296221981986</c:v>
                </c:pt>
                <c:pt idx="4929" formatCode="General">
                  <c:v>0.40529847974997701</c:v>
                </c:pt>
                <c:pt idx="4930" formatCode="General">
                  <c:v>0.40530073731733002</c:v>
                </c:pt>
                <c:pt idx="4931" formatCode="General">
                  <c:v>0.40530299468407699</c:v>
                </c:pt>
                <c:pt idx="4932" formatCode="General">
                  <c:v>0.40530525185025001</c:v>
                </c:pt>
                <c:pt idx="4933" formatCode="General">
                  <c:v>0.40530750881588001</c:v>
                </c:pt>
                <c:pt idx="4934" formatCode="General">
                  <c:v>0.40530976558099902</c:v>
                </c:pt>
                <c:pt idx="4935" formatCode="General">
                  <c:v>0.40531202214563899</c:v>
                </c:pt>
                <c:pt idx="4936" formatCode="General">
                  <c:v>0.40531427850983198</c:v>
                </c:pt>
                <c:pt idx="4937" formatCode="General">
                  <c:v>0.40531653467360901</c:v>
                </c:pt>
                <c:pt idx="4938" formatCode="General">
                  <c:v>0.40531879063700199</c:v>
                </c:pt>
                <c:pt idx="4939" formatCode="General">
                  <c:v>0.40532104640004402</c:v>
                </c:pt>
                <c:pt idx="4940" formatCode="General">
                  <c:v>0.405323301962765</c:v>
                </c:pt>
                <c:pt idx="4941" formatCode="General">
                  <c:v>0.40532548893409198</c:v>
                </c:pt>
                <c:pt idx="4942" formatCode="General">
                  <c:v>0.40532699182601201</c:v>
                </c:pt>
                <c:pt idx="4943" formatCode="General">
                  <c:v>0.40532849457619902</c:v>
                </c:pt>
                <c:pt idx="4944" formatCode="General">
                  <c:v>0.40532999718467799</c:v>
                </c:pt>
                <c:pt idx="4945" formatCode="General">
                  <c:v>0.40533149965146897</c:v>
                </c:pt>
                <c:pt idx="4946" formatCode="General">
                  <c:v>0.405333001976595</c:v>
                </c:pt>
                <c:pt idx="4947" formatCode="General">
                  <c:v>0.40533450416007799</c:v>
                </c:pt>
                <c:pt idx="4948" formatCode="General">
                  <c:v>0.40533600620194099</c:v>
                </c:pt>
                <c:pt idx="4949" formatCode="General">
                  <c:v>0.40533750810220498</c:v>
                </c:pt>
                <c:pt idx="4950" formatCode="General">
                  <c:v>0.405339009860894</c:v>
                </c:pt>
                <c:pt idx="4951" formatCode="General">
                  <c:v>0.40534051147802802</c:v>
                </c:pt>
                <c:pt idx="4952" formatCode="General">
                  <c:v>0.40534201295363198</c:v>
                </c:pt>
                <c:pt idx="4953" formatCode="General">
                  <c:v>0.40534351428772503</c:v>
                </c:pt>
                <c:pt idx="4954" formatCode="General">
                  <c:v>0.40534501548033303</c:v>
                </c:pt>
                <c:pt idx="4955" formatCode="General">
                  <c:v>0.40534651653147502</c:v>
                </c:pt>
                <c:pt idx="4956" formatCode="General">
                  <c:v>0.40534801744117499</c:v>
                </c:pt>
                <c:pt idx="4957" formatCode="General">
                  <c:v>0.40534951820945497</c:v>
                </c:pt>
                <c:pt idx="4958" formatCode="General">
                  <c:v>0.40535101883633601</c:v>
                </c:pt>
                <c:pt idx="4959" formatCode="General">
                  <c:v>0.40535251932184202</c:v>
                </c:pt>
                <c:pt idx="4960" formatCode="General">
                  <c:v>0.40535401966599499</c:v>
                </c:pt>
                <c:pt idx="4961" formatCode="General">
                  <c:v>0.40535551986881602</c:v>
                </c:pt>
                <c:pt idx="4962" formatCode="General">
                  <c:v>0.40535701993032902</c:v>
                </c:pt>
                <c:pt idx="4963" formatCode="General">
                  <c:v>0.40535851985055499</c:v>
                </c:pt>
                <c:pt idx="4964" formatCode="General">
                  <c:v>0.40536001962951601</c:v>
                </c:pt>
                <c:pt idx="4965" formatCode="General">
                  <c:v>0.40536151926723502</c:v>
                </c:pt>
                <c:pt idx="4966" formatCode="General">
                  <c:v>0.40536301876373299</c:v>
                </c:pt>
                <c:pt idx="4967" formatCode="General">
                  <c:v>0.40536437704680101</c:v>
                </c:pt>
                <c:pt idx="4968" formatCode="General">
                  <c:v>0.40536545307437799</c:v>
                </c:pt>
                <c:pt idx="4969" formatCode="General">
                  <c:v>0.40536652900602999</c:v>
                </c:pt>
                <c:pt idx="4970" formatCode="General">
                  <c:v>0.40536760484177398</c:v>
                </c:pt>
                <c:pt idx="4971" formatCode="General">
                  <c:v>0.40536868058162701</c:v>
                </c:pt>
                <c:pt idx="4972" formatCode="General">
                  <c:v>0.405369756225606</c:v>
                </c:pt>
                <c:pt idx="4973" formatCode="General">
                  <c:v>0.40537083177372901</c:v>
                </c:pt>
                <c:pt idx="4974" formatCode="General">
                  <c:v>0.40537190722601402</c:v>
                </c:pt>
                <c:pt idx="4975" formatCode="General">
                  <c:v>0.405372982582476</c:v>
                </c:pt>
                <c:pt idx="4976" formatCode="General">
                  <c:v>0.40537405784313502</c:v>
                </c:pt>
                <c:pt idx="4977" formatCode="General">
                  <c:v>0.40537513300800598</c:v>
                </c:pt>
                <c:pt idx="4978" formatCode="General">
                  <c:v>0.405376208077107</c:v>
                </c:pt>
                <c:pt idx="4979" formatCode="General">
                  <c:v>0.40537728305045601</c:v>
                </c:pt>
                <c:pt idx="4980" formatCode="General">
                  <c:v>0.40537835792806898</c:v>
                </c:pt>
                <c:pt idx="4981" formatCode="General">
                  <c:v>0.40537943270996502</c:v>
                </c:pt>
                <c:pt idx="4982" formatCode="General">
                  <c:v>0.405380507396159</c:v>
                </c:pt>
                <c:pt idx="4983" formatCode="General">
                  <c:v>0.40538158198667001</c:v>
                </c:pt>
                <c:pt idx="4984" formatCode="General">
                  <c:v>0.405382656481514</c:v>
                </c:pt>
                <c:pt idx="4985" formatCode="General">
                  <c:v>0.40538373088071</c:v>
                </c:pt>
                <c:pt idx="4986" formatCode="General">
                  <c:v>0.40538479913062497</c:v>
                </c:pt>
                <c:pt idx="4987" formatCode="General">
                  <c:v>0.40538583053142502</c:v>
                </c:pt>
                <c:pt idx="4988" formatCode="General">
                  <c:v>0.40538686183802097</c:v>
                </c:pt>
                <c:pt idx="4989" formatCode="General">
                  <c:v>0.40538789305042899</c:v>
                </c:pt>
                <c:pt idx="4990" formatCode="General">
                  <c:v>0.40538892416866601</c:v>
                </c:pt>
                <c:pt idx="4991" formatCode="General">
                  <c:v>0.40538995519275001</c:v>
                </c:pt>
                <c:pt idx="4992" formatCode="General">
                  <c:v>0.40539098612269697</c:v>
                </c:pt>
                <c:pt idx="4993" formatCode="General">
                  <c:v>0.405392016958526</c:v>
                </c:pt>
                <c:pt idx="4994" formatCode="General">
                  <c:v>0.40539304770025197</c:v>
                </c:pt>
                <c:pt idx="4995" formatCode="General">
                  <c:v>0.40539407834789298</c:v>
                </c:pt>
                <c:pt idx="4996" formatCode="General">
                  <c:v>0.40539510890146702</c:v>
                </c:pt>
                <c:pt idx="4997" formatCode="General">
                  <c:v>0.40539613936098901</c:v>
                </c:pt>
                <c:pt idx="4998" formatCode="General">
                  <c:v>0.40539716972647899</c:v>
                </c:pt>
                <c:pt idx="4999" formatCode="General">
                  <c:v>0.40539819999795101</c:v>
                </c:pt>
                <c:pt idx="5000" formatCode="General">
                  <c:v>0.40539923017542501</c:v>
                </c:pt>
                <c:pt idx="5001" formatCode="General">
                  <c:v>0.40540026025891601</c:v>
                </c:pt>
                <c:pt idx="5002" formatCode="General">
                  <c:v>0.40540129024844201</c:v>
                </c:pt>
                <c:pt idx="5003" formatCode="General">
                  <c:v>0.40540232014402</c:v>
                </c:pt>
                <c:pt idx="5004" formatCode="General">
                  <c:v>0.40540334994566701</c:v>
                </c:pt>
                <c:pt idx="5005" formatCode="General">
                  <c:v>0.40540437965340098</c:v>
                </c:pt>
                <c:pt idx="5006" formatCode="General">
                  <c:v>0.405405409267237</c:v>
                </c:pt>
                <c:pt idx="5007" formatCode="General">
                  <c:v>0.40540643878719501</c:v>
                </c:pt>
                <c:pt idx="5008" formatCode="General">
                  <c:v>0.40540746821328899</c:v>
                </c:pt>
                <c:pt idx="5009" formatCode="General">
                  <c:v>0.40540849754553798</c:v>
                </c:pt>
                <c:pt idx="5010" formatCode="General">
                  <c:v>0.40540952678395897</c:v>
                </c:pt>
                <c:pt idx="5011" formatCode="General">
                  <c:v>0.40541055592856901</c:v>
                </c:pt>
                <c:pt idx="5012" formatCode="General">
                  <c:v>0.40541158497938401</c:v>
                </c:pt>
                <c:pt idx="5013" formatCode="General">
                  <c:v>0.40541261393642303</c:v>
                </c:pt>
                <c:pt idx="5014" formatCode="General">
                  <c:v>0.40541364279970099</c:v>
                </c:pt>
                <c:pt idx="5015" formatCode="General">
                  <c:v>0.405414671569237</c:v>
                </c:pt>
                <c:pt idx="5016" formatCode="General">
                  <c:v>0.40541570024504597</c:v>
                </c:pt>
                <c:pt idx="5017" formatCode="General">
                  <c:v>0.40541672882714702</c:v>
                </c:pt>
                <c:pt idx="5018" formatCode="General">
                  <c:v>0.40541775731555602</c:v>
                </c:pt>
                <c:pt idx="5019" formatCode="General">
                  <c:v>0.40541878571029</c:v>
                </c:pt>
                <c:pt idx="5020" formatCode="General">
                  <c:v>0.40541981401136701</c:v>
                </c:pt>
                <c:pt idx="5021" formatCode="General">
                  <c:v>0.40542084221880298</c:v>
                </c:pt>
                <c:pt idx="5022" formatCode="General">
                  <c:v>0.40542187033261601</c:v>
                </c:pt>
                <c:pt idx="5023" formatCode="General">
                  <c:v>0.40542289835282203</c:v>
                </c:pt>
                <c:pt idx="5024" formatCode="General">
                  <c:v>0.40542392627943902</c:v>
                </c:pt>
                <c:pt idx="5025" formatCode="General">
                  <c:v>0.40542495411248403</c:v>
                </c:pt>
                <c:pt idx="5026" formatCode="General">
                  <c:v>0.40542598185197298</c:v>
                </c:pt>
                <c:pt idx="5027" formatCode="General">
                  <c:v>0.40542700949792398</c:v>
                </c:pt>
                <c:pt idx="5028" formatCode="General">
                  <c:v>0.40542803705035302</c:v>
                </c:pt>
                <c:pt idx="5029" formatCode="General">
                  <c:v>0.40542906450927901</c:v>
                </c:pt>
                <c:pt idx="5030" formatCode="General">
                  <c:v>0.40543009187471701</c:v>
                </c:pt>
                <c:pt idx="5031" formatCode="General">
                  <c:v>0.405431119146685</c:v>
                </c:pt>
                <c:pt idx="5032" formatCode="General">
                  <c:v>0.40543214632520003</c:v>
                </c:pt>
                <c:pt idx="5033" formatCode="General">
                  <c:v>0.40543317341027801</c:v>
                </c:pt>
                <c:pt idx="5034" formatCode="General">
                  <c:v>0.40543420040193801</c:v>
                </c:pt>
                <c:pt idx="5035" formatCode="General">
                  <c:v>0.40543522730019499</c:v>
                </c:pt>
                <c:pt idx="5036" formatCode="General">
                  <c:v>0.40543625410506801</c:v>
                </c:pt>
                <c:pt idx="5037" formatCode="General">
                  <c:v>0.40543728081657199</c:v>
                </c:pt>
                <c:pt idx="5038" formatCode="General">
                  <c:v>0.40543830743472498</c:v>
                </c:pt>
                <c:pt idx="5039" formatCode="General">
                  <c:v>0.40543933395954401</c:v>
                </c:pt>
                <c:pt idx="5040" formatCode="General">
                  <c:v>0.40544036039104703</c:v>
                </c:pt>
                <c:pt idx="5041" formatCode="General">
                  <c:v>0.40544138672924801</c:v>
                </c:pt>
                <c:pt idx="5042" formatCode="General">
                  <c:v>0.40544214036399301</c:v>
                </c:pt>
                <c:pt idx="5043" formatCode="General">
                  <c:v>0.40544284133997199</c:v>
                </c:pt>
                <c:pt idx="5044" formatCode="General">
                  <c:v>0.40544354220732198</c:v>
                </c:pt>
                <c:pt idx="5045" formatCode="General">
                  <c:v>0.40544424296606502</c:v>
                </c:pt>
                <c:pt idx="5046" formatCode="General">
                  <c:v>0.40544494361622002</c:v>
                </c:pt>
                <c:pt idx="5047" formatCode="General">
                  <c:v>0.40544564415780798</c:v>
                </c:pt>
                <c:pt idx="5048" formatCode="General">
                  <c:v>0.40544776495894302</c:v>
                </c:pt>
                <c:pt idx="5049" formatCode="General">
                  <c:v>0.40545084258495701</c:v>
                </c:pt>
                <c:pt idx="5050" formatCode="General">
                  <c:v>0.40545392008694597</c:v>
                </c:pt>
                <c:pt idx="5051" formatCode="General">
                  <c:v>0.405456997464894</c:v>
                </c:pt>
                <c:pt idx="5052" formatCode="General">
                  <c:v>0.40546007471878398</c:v>
                </c:pt>
                <c:pt idx="5053" formatCode="General">
                  <c:v>0.40546315184859899</c:v>
                </c:pt>
                <c:pt idx="5054" formatCode="General">
                  <c:v>0.40546622885432199</c:v>
                </c:pt>
                <c:pt idx="5055" formatCode="General">
                  <c:v>0.40546930573593498</c:v>
                </c:pt>
                <c:pt idx="5056" formatCode="General">
                  <c:v>0.40547238249342199</c:v>
                </c:pt>
                <c:pt idx="5057" formatCode="General">
                  <c:v>0.40547545912676503</c:v>
                </c:pt>
                <c:pt idx="5058" formatCode="General">
                  <c:v>0.40547853563594799</c:v>
                </c:pt>
                <c:pt idx="5059" formatCode="General">
                  <c:v>0.40548161202095401</c:v>
                </c:pt>
                <c:pt idx="5060" formatCode="General">
                  <c:v>0.40548470615889698</c:v>
                </c:pt>
                <c:pt idx="5061" formatCode="General">
                  <c:v>0.40548780952888103</c:v>
                </c:pt>
                <c:pt idx="5062" formatCode="General">
                  <c:v>0.40549091278083899</c:v>
                </c:pt>
                <c:pt idx="5063" formatCode="General">
                  <c:v>0.40549401591475298</c:v>
                </c:pt>
                <c:pt idx="5064" formatCode="General">
                  <c:v>0.40549711893060603</c:v>
                </c:pt>
                <c:pt idx="5065" formatCode="General">
                  <c:v>0.40550022182838102</c:v>
                </c:pt>
                <c:pt idx="5066" formatCode="General">
                  <c:v>0.40550332460806099</c:v>
                </c:pt>
                <c:pt idx="5067" formatCode="General">
                  <c:v>0.40550642726962799</c:v>
                </c:pt>
                <c:pt idx="5068" formatCode="General">
                  <c:v>0.40550952981306598</c:v>
                </c:pt>
                <c:pt idx="5069" formatCode="General">
                  <c:v>0.40551263223835798</c:v>
                </c:pt>
                <c:pt idx="5070" formatCode="General">
                  <c:v>0.40551573454548501</c:v>
                </c:pt>
                <c:pt idx="5071" formatCode="General">
                  <c:v>0.40551883673443201</c:v>
                </c:pt>
                <c:pt idx="5072" formatCode="General">
                  <c:v>0.40552193880518</c:v>
                </c:pt>
                <c:pt idx="5073" formatCode="General">
                  <c:v>0.40552504075771401</c:v>
                </c:pt>
                <c:pt idx="5074" formatCode="General">
                  <c:v>0.40552814259201497</c:v>
                </c:pt>
                <c:pt idx="5075" formatCode="General">
                  <c:v>0.40553124430806697</c:v>
                </c:pt>
                <c:pt idx="5076" formatCode="General">
                  <c:v>0.40553434590585102</c:v>
                </c:pt>
                <c:pt idx="5077" formatCode="General">
                  <c:v>0.40553744738535202</c:v>
                </c:pt>
                <c:pt idx="5078" formatCode="General">
                  <c:v>0.40554054874655299</c:v>
                </c:pt>
                <c:pt idx="5079" formatCode="General">
                  <c:v>0.40554364998943498</c:v>
                </c:pt>
                <c:pt idx="5080" formatCode="General">
                  <c:v>0.40554675111398097</c:v>
                </c:pt>
                <c:pt idx="5081" formatCode="General">
                  <c:v>0.40554985212017602</c:v>
                </c:pt>
                <c:pt idx="5082" formatCode="General">
                  <c:v>0.40555295300799998</c:v>
                </c:pt>
                <c:pt idx="5083" formatCode="General">
                  <c:v>0.40555605377743797</c:v>
                </c:pt>
                <c:pt idx="5084" formatCode="General">
                  <c:v>0.40555915442847201</c:v>
                </c:pt>
                <c:pt idx="5085" formatCode="General">
                  <c:v>0.405562254961085</c:v>
                </c:pt>
                <c:pt idx="5086" formatCode="General">
                  <c:v>0.40556535537526001</c:v>
                </c:pt>
                <c:pt idx="5087" formatCode="General">
                  <c:v>0.40556845567097899</c:v>
                </c:pt>
                <c:pt idx="5088" formatCode="General">
                  <c:v>0.40557155584822602</c:v>
                </c:pt>
                <c:pt idx="5089" formatCode="General">
                  <c:v>0.40557465590698299</c:v>
                </c:pt>
                <c:pt idx="5090" formatCode="General">
                  <c:v>0.40557775584723299</c:v>
                </c:pt>
                <c:pt idx="5091" formatCode="General">
                  <c:v>0.40558085566895802</c:v>
                </c:pt>
                <c:pt idx="5092" formatCode="General">
                  <c:v>0.40558395537214298</c:v>
                </c:pt>
                <c:pt idx="5093" formatCode="General">
                  <c:v>0.405587054956769</c:v>
                </c:pt>
                <c:pt idx="5094" formatCode="General">
                  <c:v>0.40559015442281898</c:v>
                </c:pt>
                <c:pt idx="5095" formatCode="General">
                  <c:v>0.405593253770277</c:v>
                </c:pt>
                <c:pt idx="5096" formatCode="General">
                  <c:v>0.405596352999124</c:v>
                </c:pt>
                <c:pt idx="5097" formatCode="General">
                  <c:v>0.405599452109345</c:v>
                </c:pt>
                <c:pt idx="5098" formatCode="General">
                  <c:v>0.40560255110092103</c:v>
                </c:pt>
                <c:pt idx="5099" formatCode="General">
                  <c:v>0.40560564997383503</c:v>
                </c:pt>
                <c:pt idx="5100" formatCode="General">
                  <c:v>0.40560874872807101</c:v>
                </c:pt>
                <c:pt idx="5101" formatCode="General">
                  <c:v>0.40561184736361</c:v>
                </c:pt>
                <c:pt idx="5102" formatCode="General">
                  <c:v>0.40561494588043701</c:v>
                </c:pt>
                <c:pt idx="5103" formatCode="General">
                  <c:v>0.40561804427853299</c:v>
                </c:pt>
                <c:pt idx="5104" formatCode="General">
                  <c:v>0.40562114255788201</c:v>
                </c:pt>
                <c:pt idx="5105" formatCode="General">
                  <c:v>0.40562424071846598</c:v>
                </c:pt>
                <c:pt idx="5106" formatCode="General">
                  <c:v>0.40562733876026802</c:v>
                </c:pt>
                <c:pt idx="5107" formatCode="General">
                  <c:v>0.40563043668327198</c:v>
                </c:pt>
                <c:pt idx="5108" formatCode="General">
                  <c:v>0.40563353448745798</c:v>
                </c:pt>
                <c:pt idx="5109" formatCode="General">
                  <c:v>0.40563663217281198</c:v>
                </c:pt>
                <c:pt idx="5110" formatCode="General">
                  <c:v>0.405639729739314</c:v>
                </c:pt>
                <c:pt idx="5111" formatCode="General">
                  <c:v>0.405642827186949</c:v>
                </c:pt>
                <c:pt idx="5112" formatCode="General">
                  <c:v>0.40564592451569897</c:v>
                </c:pt>
                <c:pt idx="5113" formatCode="General">
                  <c:v>0.40564902172554601</c:v>
                </c:pt>
                <c:pt idx="5114" formatCode="General">
                  <c:v>0.40565211881647401</c:v>
                </c:pt>
                <c:pt idx="5115" formatCode="General">
                  <c:v>0.40565521578846497</c:v>
                </c:pt>
                <c:pt idx="5116" formatCode="General">
                  <c:v>0.40565831264150198</c:v>
                </c:pt>
                <c:pt idx="5117" formatCode="General">
                  <c:v>0.40566140937556799</c:v>
                </c:pt>
                <c:pt idx="5118" formatCode="General">
                  <c:v>0.40566450599064602</c:v>
                </c:pt>
                <c:pt idx="5119" formatCode="General">
                  <c:v>0.40566760248671802</c:v>
                </c:pt>
                <c:pt idx="5120" formatCode="General">
                  <c:v>0.405670698863767</c:v>
                </c:pt>
                <c:pt idx="5121" formatCode="General">
                  <c:v>0.40567379512177698</c:v>
                </c:pt>
                <c:pt idx="5122" formatCode="General">
                  <c:v>0.40567689126072898</c:v>
                </c:pt>
                <c:pt idx="5123" formatCode="General">
                  <c:v>0.405679987280607</c:v>
                </c:pt>
                <c:pt idx="5124" formatCode="General">
                  <c:v>0.40568308318139201</c:v>
                </c:pt>
                <c:pt idx="5125" formatCode="General">
                  <c:v>0.40568617896307002</c:v>
                </c:pt>
                <c:pt idx="5126" formatCode="General">
                  <c:v>0.40568927462562099</c:v>
                </c:pt>
                <c:pt idx="5127" formatCode="General">
                  <c:v>0.40569237016902898</c:v>
                </c:pt>
                <c:pt idx="5128" formatCode="General">
                  <c:v>0.40569546559327602</c:v>
                </c:pt>
                <c:pt idx="5129" formatCode="General">
                  <c:v>0.405698560898345</c:v>
                </c:pt>
                <c:pt idx="5130" formatCode="General">
                  <c:v>0.40570165608421999</c:v>
                </c:pt>
                <c:pt idx="5131" formatCode="General">
                  <c:v>0.405704751150882</c:v>
                </c:pt>
                <c:pt idx="5132" formatCode="General">
                  <c:v>0.40570784609831501</c:v>
                </c:pt>
                <c:pt idx="5133" formatCode="General">
                  <c:v>0.40571094092650101</c:v>
                </c:pt>
                <c:pt idx="5134" formatCode="General">
                  <c:v>0.40571403563542302</c:v>
                </c:pt>
                <c:pt idx="5135" formatCode="General">
                  <c:v>0.405717130225064</c:v>
                </c:pt>
                <c:pt idx="5136" formatCode="General">
                  <c:v>0.40572022469540697</c:v>
                </c:pt>
                <c:pt idx="5137" formatCode="General">
                  <c:v>0.40572331904643399</c:v>
                </c:pt>
                <c:pt idx="5138" formatCode="General">
                  <c:v>0.40572641327812797</c:v>
                </c:pt>
                <c:pt idx="5139" formatCode="General">
                  <c:v>0.40572950739047198</c:v>
                </c:pt>
                <c:pt idx="5140" formatCode="General">
                  <c:v>0.405732401493688</c:v>
                </c:pt>
                <c:pt idx="5141" formatCode="General">
                  <c:v>0.405735165529092</c:v>
                </c:pt>
                <c:pt idx="5142" formatCode="General">
                  <c:v>0.40573792942007803</c:v>
                </c:pt>
                <c:pt idx="5143" formatCode="General">
                  <c:v>0.40574069316662797</c:v>
                </c:pt>
                <c:pt idx="5144" formatCode="General">
                  <c:v>0.40574345676872198</c:v>
                </c:pt>
                <c:pt idx="5145" formatCode="General">
                  <c:v>0.40574622022634099</c:v>
                </c:pt>
                <c:pt idx="5146" formatCode="General">
                  <c:v>0.40574898353946598</c:v>
                </c:pt>
                <c:pt idx="5147" formatCode="General">
                  <c:v>0.40575174670807701</c:v>
                </c:pt>
                <c:pt idx="5148" formatCode="General">
                  <c:v>0.40575450973215599</c:v>
                </c:pt>
                <c:pt idx="5149" formatCode="General">
                  <c:v>0.40575727261168398</c:v>
                </c:pt>
                <c:pt idx="5150" formatCode="General">
                  <c:v>0.40576003534664001</c:v>
                </c:pt>
                <c:pt idx="5151" formatCode="General">
                  <c:v>0.40576279793700698</c:v>
                </c:pt>
                <c:pt idx="5152" formatCode="General">
                  <c:v>0.40576556038276501</c:v>
                </c:pt>
                <c:pt idx="5153" formatCode="General">
                  <c:v>0.40576832268389501</c:v>
                </c:pt>
                <c:pt idx="5154" formatCode="General">
                  <c:v>0.40577108484037699</c:v>
                </c:pt>
                <c:pt idx="5155" formatCode="General">
                  <c:v>0.40577384685219298</c:v>
                </c:pt>
                <c:pt idx="5156" formatCode="General">
                  <c:v>0.40577660871932197</c:v>
                </c:pt>
                <c:pt idx="5157" formatCode="General">
                  <c:v>0.405779370441747</c:v>
                </c:pt>
                <c:pt idx="5158" formatCode="General">
                  <c:v>0.40578213201944802</c:v>
                </c:pt>
                <c:pt idx="5159" formatCode="General">
                  <c:v>0.40578489345240598</c:v>
                </c:pt>
                <c:pt idx="5160" formatCode="General">
                  <c:v>0.40578765474060102</c:v>
                </c:pt>
                <c:pt idx="5161" formatCode="General">
                  <c:v>0.40579041588401499</c:v>
                </c:pt>
                <c:pt idx="5162" formatCode="General">
                  <c:v>0.405793176882628</c:v>
                </c:pt>
                <c:pt idx="5163" formatCode="General">
                  <c:v>0.40579593773642098</c:v>
                </c:pt>
                <c:pt idx="5164" formatCode="General">
                  <c:v>0.40579869844537497</c:v>
                </c:pt>
                <c:pt idx="5165" formatCode="General">
                  <c:v>0.40580145900947101</c:v>
                </c:pt>
                <c:pt idx="5166" formatCode="General">
                  <c:v>0.40580421942868999</c:v>
                </c:pt>
                <c:pt idx="5167" formatCode="General">
                  <c:v>0.40580697970301199</c:v>
                </c:pt>
                <c:pt idx="5168" formatCode="General">
                  <c:v>0.40580973983241703</c:v>
                </c:pt>
                <c:pt idx="5169" formatCode="General">
                  <c:v>0.40581249981688899</c:v>
                </c:pt>
                <c:pt idx="5170" formatCode="General">
                  <c:v>0.40581525965640602</c:v>
                </c:pt>
                <c:pt idx="5171" formatCode="General">
                  <c:v>0.40581801935095002</c:v>
                </c:pt>
                <c:pt idx="5172" formatCode="General">
                  <c:v>0.405820778900501</c:v>
                </c:pt>
                <c:pt idx="5173" formatCode="General">
                  <c:v>0.40582353830504098</c:v>
                </c:pt>
                <c:pt idx="5174" formatCode="General">
                  <c:v>0.40582629756455002</c:v>
                </c:pt>
                <c:pt idx="5175" formatCode="General">
                  <c:v>0.40582905667900798</c:v>
                </c:pt>
                <c:pt idx="5176" formatCode="General">
                  <c:v>0.40583181564839799</c:v>
                </c:pt>
                <c:pt idx="5177" formatCode="General">
                  <c:v>0.40583457447269999</c:v>
                </c:pt>
                <c:pt idx="5178" formatCode="General">
                  <c:v>0.40583733315189402</c:v>
                </c:pt>
                <c:pt idx="5179" formatCode="General">
                  <c:v>0.40584009168596102</c:v>
                </c:pt>
                <c:pt idx="5180" formatCode="General">
                  <c:v>0.40584285007488202</c:v>
                </c:pt>
                <c:pt idx="5181" formatCode="General">
                  <c:v>0.40584560831863897</c:v>
                </c:pt>
                <c:pt idx="5182" formatCode="General">
                  <c:v>0.405848366417211</c:v>
                </c:pt>
                <c:pt idx="5183" formatCode="General">
                  <c:v>0.40585112437058002</c:v>
                </c:pt>
                <c:pt idx="5184" formatCode="General">
                  <c:v>0.40585388217872598</c:v>
                </c:pt>
                <c:pt idx="5185" formatCode="General">
                  <c:v>0.40585663984163001</c:v>
                </c:pt>
                <c:pt idx="5186" formatCode="General">
                  <c:v>0.40585939735927401</c:v>
                </c:pt>
                <c:pt idx="5187" formatCode="General">
                  <c:v>0.40586234048389902</c:v>
                </c:pt>
                <c:pt idx="5188" formatCode="General">
                  <c:v>0.40586530664380799</c:v>
                </c:pt>
                <c:pt idx="5189" formatCode="General">
                  <c:v>0.40586827261768299</c:v>
                </c:pt>
                <c:pt idx="5190" formatCode="General">
                  <c:v>0.40587123840550099</c:v>
                </c:pt>
                <c:pt idx="5191" formatCode="General">
                  <c:v>0.40587418393895602</c:v>
                </c:pt>
                <c:pt idx="5192" formatCode="General">
                  <c:v>0.40587711568018803</c:v>
                </c:pt>
                <c:pt idx="5193" formatCode="General">
                  <c:v>0.40588004723465798</c:v>
                </c:pt>
                <c:pt idx="5194" formatCode="General">
                  <c:v>0.40588297860234301</c:v>
                </c:pt>
                <c:pt idx="5195" formatCode="General">
                  <c:v>0.40588590978321898</c:v>
                </c:pt>
                <c:pt idx="5196" formatCode="General">
                  <c:v>0.40588884077726201</c:v>
                </c:pt>
                <c:pt idx="5197" formatCode="General">
                  <c:v>0.405891771584449</c:v>
                </c:pt>
                <c:pt idx="5198" formatCode="General">
                  <c:v>0.40589470220475599</c:v>
                </c:pt>
                <c:pt idx="5199" formatCode="General">
                  <c:v>0.40589763263815998</c:v>
                </c:pt>
                <c:pt idx="5200" formatCode="General">
                  <c:v>0.405900562884637</c:v>
                </c:pt>
                <c:pt idx="5201" formatCode="General">
                  <c:v>0.405903492944163</c:v>
                </c:pt>
                <c:pt idx="5202" formatCode="General">
                  <c:v>0.40590642281671502</c:v>
                </c:pt>
                <c:pt idx="5203" formatCode="General">
                  <c:v>0.40590935250226901</c:v>
                </c:pt>
                <c:pt idx="5204" formatCode="General">
                  <c:v>0.40591228200080098</c:v>
                </c:pt>
                <c:pt idx="5205" formatCode="General">
                  <c:v>0.40591521131228803</c:v>
                </c:pt>
                <c:pt idx="5206" formatCode="General">
                  <c:v>0.40591814043670599</c:v>
                </c:pt>
                <c:pt idx="5207" formatCode="General">
                  <c:v>0.405921069374032</c:v>
                </c:pt>
                <c:pt idx="5208" formatCode="General">
                  <c:v>0.40592399812424201</c:v>
                </c:pt>
                <c:pt idx="5209" formatCode="General">
                  <c:v>0.40592692668731201</c:v>
                </c:pt>
                <c:pt idx="5210" formatCode="General">
                  <c:v>0.40592985506321799</c:v>
                </c:pt>
                <c:pt idx="5211" formatCode="General">
                  <c:v>0.40593278325193799</c:v>
                </c:pt>
                <c:pt idx="5212" formatCode="General">
                  <c:v>0.40593571125344702</c:v>
                </c:pt>
                <c:pt idx="5213" formatCode="General">
                  <c:v>0.40593863906772198</c:v>
                </c:pt>
                <c:pt idx="5214" formatCode="General">
                  <c:v>0.40594156669473902</c:v>
                </c:pt>
                <c:pt idx="5215" formatCode="General">
                  <c:v>0.40594449413447398</c:v>
                </c:pt>
                <c:pt idx="5216" formatCode="General">
                  <c:v>0.40594742138690498</c:v>
                </c:pt>
                <c:pt idx="5217" formatCode="General">
                  <c:v>0.405950348452006</c:v>
                </c:pt>
                <c:pt idx="5218" formatCode="General">
                  <c:v>0.405953275329756</c:v>
                </c:pt>
                <c:pt idx="5219" formatCode="General">
                  <c:v>0.405956202020129</c:v>
                </c:pt>
                <c:pt idx="5220" formatCode="General">
                  <c:v>0.40595912852310401</c:v>
                </c:pt>
                <c:pt idx="5221" formatCode="General">
                  <c:v>0.405962054838654</c:v>
                </c:pt>
                <c:pt idx="5222" formatCode="General">
                  <c:v>0.40596498096675798</c:v>
                </c:pt>
                <c:pt idx="5223" formatCode="General">
                  <c:v>0.40596790690739198</c:v>
                </c:pt>
                <c:pt idx="5224" formatCode="General">
                  <c:v>0.40597083266053202</c:v>
                </c:pt>
                <c:pt idx="5225" formatCode="General">
                  <c:v>0.405973758226153</c:v>
                </c:pt>
                <c:pt idx="5226" formatCode="General">
                  <c:v>0.405976683604234</c:v>
                </c:pt>
                <c:pt idx="5227" formatCode="General">
                  <c:v>0.40597960879474998</c:v>
                </c:pt>
                <c:pt idx="5228" formatCode="General">
                  <c:v>0.40598253379767801</c:v>
                </c:pt>
                <c:pt idx="5229" formatCode="General">
                  <c:v>0.40598545861299301</c:v>
                </c:pt>
                <c:pt idx="5230" formatCode="General">
                  <c:v>0.40598838324067299</c:v>
                </c:pt>
                <c:pt idx="5231" formatCode="General">
                  <c:v>0.40599130768069303</c:v>
                </c:pt>
                <c:pt idx="5232" formatCode="General">
                  <c:v>0.40599423193303102</c:v>
                </c:pt>
                <c:pt idx="5233" formatCode="General">
                  <c:v>0.40599715599766201</c:v>
                </c:pt>
                <c:pt idx="5234" formatCode="General">
                  <c:v>0.40600007987456299</c:v>
                </c:pt>
                <c:pt idx="5235" formatCode="General">
                  <c:v>0.40600300356371</c:v>
                </c:pt>
                <c:pt idx="5236" formatCode="General">
                  <c:v>0.40600592706507999</c:v>
                </c:pt>
                <c:pt idx="5237" formatCode="General">
                  <c:v>0.40600885037864998</c:v>
                </c:pt>
                <c:pt idx="5238" formatCode="General">
                  <c:v>0.40601177350439399</c:v>
                </c:pt>
                <c:pt idx="5239" formatCode="General">
                  <c:v>0.40601469644229099</c:v>
                </c:pt>
                <c:pt idx="5240" formatCode="General">
                  <c:v>0.40601761919231599</c:v>
                </c:pt>
                <c:pt idx="5241" formatCode="General">
                  <c:v>0.40602054175444502</c:v>
                </c:pt>
                <c:pt idx="5242" formatCode="General">
                  <c:v>0.40602376273082202</c:v>
                </c:pt>
                <c:pt idx="5243" formatCode="General">
                  <c:v>0.40602758064798</c:v>
                </c:pt>
                <c:pt idx="5244" formatCode="General">
                  <c:v>0.40603139826372198</c:v>
                </c:pt>
                <c:pt idx="5245" formatCode="General">
                  <c:v>0.40603521557799599</c:v>
                </c:pt>
                <c:pt idx="5246" formatCode="General">
                  <c:v>0.40603903259074797</c:v>
                </c:pt>
                <c:pt idx="5247" formatCode="General">
                  <c:v>0.40604284930192802</c:v>
                </c:pt>
                <c:pt idx="5248" formatCode="General">
                  <c:v>0.40604666571148101</c:v>
                </c:pt>
                <c:pt idx="5249" formatCode="General">
                  <c:v>0.40605048181935699</c:v>
                </c:pt>
                <c:pt idx="5250" formatCode="General">
                  <c:v>0.40605429762550199</c:v>
                </c:pt>
                <c:pt idx="5251" formatCode="General">
                  <c:v>0.40605811312986401</c:v>
                </c:pt>
                <c:pt idx="5252" formatCode="General">
                  <c:v>0.40606192833239102</c:v>
                </c:pt>
                <c:pt idx="5253" formatCode="General">
                  <c:v>0.40606574323303002</c:v>
                </c:pt>
                <c:pt idx="5254" formatCode="General">
                  <c:v>0.40606955783172999</c:v>
                </c:pt>
                <c:pt idx="5255" formatCode="General">
                  <c:v>0.40607337212843703</c:v>
                </c:pt>
                <c:pt idx="5256" formatCode="General">
                  <c:v>0.40607718612309901</c:v>
                </c:pt>
                <c:pt idx="5257" formatCode="General">
                  <c:v>0.40608099981566398</c:v>
                </c:pt>
                <c:pt idx="5258" formatCode="General">
                  <c:v>0.40608481320607998</c:v>
                </c:pt>
                <c:pt idx="5259" formatCode="General">
                  <c:v>0.40608862629429299</c:v>
                </c:pt>
                <c:pt idx="5260" formatCode="General">
                  <c:v>0.406092439080252</c:v>
                </c:pt>
                <c:pt idx="5261" formatCode="General">
                  <c:v>0.406096251563905</c:v>
                </c:pt>
                <c:pt idx="5262" formatCode="General">
                  <c:v>0.40610006374519902</c:v>
                </c:pt>
                <c:pt idx="5263" formatCode="General">
                  <c:v>0.40610387562408101</c:v>
                </c:pt>
                <c:pt idx="5264" formatCode="General">
                  <c:v>0.406107687200499</c:v>
                </c:pt>
                <c:pt idx="5265" formatCode="General">
                  <c:v>0.40611149847440098</c:v>
                </c:pt>
                <c:pt idx="5266" formatCode="General">
                  <c:v>0.40611530944573498</c:v>
                </c:pt>
                <c:pt idx="5267" formatCode="General">
                  <c:v>0.40611912011444701</c:v>
                </c:pt>
                <c:pt idx="5268" formatCode="General">
                  <c:v>0.40612293048048598</c:v>
                </c:pt>
                <c:pt idx="5269" formatCode="General">
                  <c:v>0.40612674054379999</c:v>
                </c:pt>
                <c:pt idx="5270" formatCode="General">
                  <c:v>0.40613055030433498</c:v>
                </c:pt>
                <c:pt idx="5271" formatCode="General">
                  <c:v>0.40613435976203999</c:v>
                </c:pt>
                <c:pt idx="5272" formatCode="General">
                  <c:v>0.406138168916862</c:v>
                </c:pt>
                <c:pt idx="5273" formatCode="General">
                  <c:v>0.406141977768749</c:v>
                </c:pt>
                <c:pt idx="5274" formatCode="General">
                  <c:v>0.40614578631764803</c:v>
                </c:pt>
                <c:pt idx="5275" formatCode="General">
                  <c:v>0.40614959456350702</c:v>
                </c:pt>
                <c:pt idx="5276" formatCode="General">
                  <c:v>0.40615324601318598</c:v>
                </c:pt>
                <c:pt idx="5277" formatCode="General">
                  <c:v>0.40615673744233899</c:v>
                </c:pt>
                <c:pt idx="5278" formatCode="General">
                  <c:v>0.40616022852741601</c:v>
                </c:pt>
                <c:pt idx="5279" formatCode="General">
                  <c:v>0.40616371926836298</c:v>
                </c:pt>
                <c:pt idx="5280" formatCode="General">
                  <c:v>0.40616720966512498</c:v>
                </c:pt>
                <c:pt idx="5281" formatCode="General">
                  <c:v>0.40617069971764702</c:v>
                </c:pt>
                <c:pt idx="5282" formatCode="General">
                  <c:v>0.40617418942587502</c:v>
                </c:pt>
                <c:pt idx="5283" formatCode="General">
                  <c:v>0.40617767878975403</c:v>
                </c:pt>
                <c:pt idx="5284" formatCode="General">
                  <c:v>0.40618116780923003</c:v>
                </c:pt>
                <c:pt idx="5285" formatCode="General">
                  <c:v>0.40618465648424701</c:v>
                </c:pt>
                <c:pt idx="5286" formatCode="General">
                  <c:v>0.40618814481475102</c:v>
                </c:pt>
                <c:pt idx="5287" formatCode="General">
                  <c:v>0.40619163280068799</c:v>
                </c:pt>
                <c:pt idx="5288" formatCode="General">
                  <c:v>0.40619512044200301</c:v>
                </c:pt>
                <c:pt idx="5289" formatCode="General">
                  <c:v>0.40619860773864003</c:v>
                </c:pt>
                <c:pt idx="5290" formatCode="General">
                  <c:v>0.40620209469054702</c:v>
                </c:pt>
                <c:pt idx="5291" formatCode="General">
                  <c:v>0.40620558129766698</c:v>
                </c:pt>
                <c:pt idx="5292" formatCode="General">
                  <c:v>0.40620906755994601</c:v>
                </c:pt>
                <c:pt idx="5293" formatCode="General">
                  <c:v>0.40621255347732999</c:v>
                </c:pt>
                <c:pt idx="5294" formatCode="General">
                  <c:v>0.406216039049764</c:v>
                </c:pt>
                <c:pt idx="5295" formatCode="General">
                  <c:v>0.40621952427719399</c:v>
                </c:pt>
                <c:pt idx="5296" formatCode="General">
                  <c:v>0.406223009159564</c:v>
                </c:pt>
                <c:pt idx="5297" formatCode="General">
                  <c:v>0.40622649369682101</c:v>
                </c:pt>
                <c:pt idx="5298" formatCode="General">
                  <c:v>0.40622997788890902</c:v>
                </c:pt>
                <c:pt idx="5299" formatCode="General">
                  <c:v>0.40623346173577402</c:v>
                </c:pt>
                <c:pt idx="5300" formatCode="General">
                  <c:v>0.40623694523736098</c:v>
                </c:pt>
                <c:pt idx="5301" formatCode="General">
                  <c:v>0.40624042839361701</c:v>
                </c:pt>
                <c:pt idx="5302" formatCode="General">
                  <c:v>0.406243911204486</c:v>
                </c:pt>
                <c:pt idx="5303" formatCode="General">
                  <c:v>0.40624739366991303</c:v>
                </c:pt>
                <c:pt idx="5304" formatCode="General">
                  <c:v>0.40625087578984398</c:v>
                </c:pt>
                <c:pt idx="5305" formatCode="General">
                  <c:v>0.40625435756422501</c:v>
                </c:pt>
                <c:pt idx="5306" formatCode="General">
                  <c:v>0.406257838993001</c:v>
                </c:pt>
                <c:pt idx="5307" formatCode="General">
                  <c:v>0.40626132007611798</c:v>
                </c:pt>
                <c:pt idx="5308" formatCode="General">
                  <c:v>0.40626480081352001</c:v>
                </c:pt>
                <c:pt idx="5309" formatCode="General">
                  <c:v>0.40626828120515401</c:v>
                </c:pt>
                <c:pt idx="5310" formatCode="General">
                  <c:v>0.40627176125096498</c:v>
                </c:pt>
                <c:pt idx="5311" formatCode="General">
                  <c:v>0.40627524095089801</c:v>
                </c:pt>
                <c:pt idx="5312" formatCode="General">
                  <c:v>0.40627872030489798</c:v>
                </c:pt>
                <c:pt idx="5313" formatCode="General">
                  <c:v>0.40628219931291198</c:v>
                </c:pt>
                <c:pt idx="5314" formatCode="General">
                  <c:v>0.40628567797488502</c:v>
                </c:pt>
                <c:pt idx="5315" formatCode="General">
                  <c:v>0.40628915629076101</c:v>
                </c:pt>
                <c:pt idx="5316" formatCode="General">
                  <c:v>0.40629282234638397</c:v>
                </c:pt>
                <c:pt idx="5317" formatCode="General">
                  <c:v>0.406296847656195</c:v>
                </c:pt>
                <c:pt idx="5318" formatCode="General">
                  <c:v>0.406300872656081</c:v>
                </c:pt>
                <c:pt idx="5319" formatCode="General">
                  <c:v>0.40630489734599001</c:v>
                </c:pt>
                <c:pt idx="5320" formatCode="General">
                  <c:v>0.40630892172586602</c:v>
                </c:pt>
                <c:pt idx="5321" formatCode="General">
                  <c:v>0.40631294579565402</c:v>
                </c:pt>
                <c:pt idx="5322" formatCode="General">
                  <c:v>0.406316969555299</c:v>
                </c:pt>
                <c:pt idx="5323" formatCode="General">
                  <c:v>0.406320993004748</c:v>
                </c:pt>
                <c:pt idx="5324" formatCode="General">
                  <c:v>0.40632501614394401</c:v>
                </c:pt>
                <c:pt idx="5325" formatCode="General">
                  <c:v>0.40632903897283401</c:v>
                </c:pt>
                <c:pt idx="5326" formatCode="General">
                  <c:v>0.406333061491362</c:v>
                </c:pt>
                <c:pt idx="5327" formatCode="General">
                  <c:v>0.40633708369947302</c:v>
                </c:pt>
                <c:pt idx="5328" formatCode="General">
                  <c:v>0.40634110559711401</c:v>
                </c:pt>
                <c:pt idx="5329" formatCode="General">
                  <c:v>0.40634512718422899</c:v>
                </c:pt>
                <c:pt idx="5330" formatCode="General">
                  <c:v>0.40634914846076298</c:v>
                </c:pt>
                <c:pt idx="5331" formatCode="General">
                  <c:v>0.40635264332778898</c:v>
                </c:pt>
                <c:pt idx="5332" formatCode="General">
                  <c:v>0.40635548027766599</c:v>
                </c:pt>
                <c:pt idx="5333" formatCode="General">
                  <c:v>0.40635831694056401</c:v>
                </c:pt>
                <c:pt idx="5334" formatCode="General">
                  <c:v>0.40636115331646</c:v>
                </c:pt>
                <c:pt idx="5335" formatCode="General">
                  <c:v>0.40636398940533103</c:v>
                </c:pt>
                <c:pt idx="5336" formatCode="General">
                  <c:v>0.406366825207156</c:v>
                </c:pt>
                <c:pt idx="5337" formatCode="General">
                  <c:v>0.406369660721912</c:v>
                </c:pt>
                <c:pt idx="5338" formatCode="General">
                  <c:v>0.40637249594957697</c:v>
                </c:pt>
                <c:pt idx="5339" formatCode="General">
                  <c:v>0.40637533089012801</c:v>
                </c:pt>
                <c:pt idx="5340" formatCode="General">
                  <c:v>0.406378165543543</c:v>
                </c:pt>
                <c:pt idx="5341" formatCode="General">
                  <c:v>0.40638099990979998</c:v>
                </c:pt>
                <c:pt idx="5342" formatCode="General">
                  <c:v>0.40638383398887601</c:v>
                </c:pt>
                <c:pt idx="5343" formatCode="General">
                  <c:v>0.406386667780749</c:v>
                </c:pt>
                <c:pt idx="5344" formatCode="General">
                  <c:v>0.40638950128539603</c:v>
                </c:pt>
                <c:pt idx="5345" formatCode="General">
                  <c:v>0.40639233450279699</c:v>
                </c:pt>
                <c:pt idx="5346" formatCode="General">
                  <c:v>0.40639516743292697</c:v>
                </c:pt>
                <c:pt idx="5347" formatCode="General">
                  <c:v>0.40639800068054199</c:v>
                </c:pt>
                <c:pt idx="5348" formatCode="General">
                  <c:v>0.40640085299464501</c:v>
                </c:pt>
                <c:pt idx="5349" formatCode="General">
                  <c:v>0.406403705023199</c:v>
                </c:pt>
                <c:pt idx="5350" formatCode="General">
                  <c:v>0.40640655676618198</c:v>
                </c:pt>
                <c:pt idx="5351" formatCode="General">
                  <c:v>0.40640940822356902</c:v>
                </c:pt>
                <c:pt idx="5352" formatCode="General">
                  <c:v>0.40641225939533698</c:v>
                </c:pt>
                <c:pt idx="5353" formatCode="General">
                  <c:v>0.40641511028146299</c:v>
                </c:pt>
                <c:pt idx="5354" formatCode="General">
                  <c:v>0.406417960881921</c:v>
                </c:pt>
                <c:pt idx="5355" formatCode="General">
                  <c:v>0.40642081119668899</c:v>
                </c:pt>
                <c:pt idx="5356" formatCode="General">
                  <c:v>0.40642366122574303</c:v>
                </c:pt>
                <c:pt idx="5357" formatCode="General">
                  <c:v>0.40642651096905902</c:v>
                </c:pt>
                <c:pt idx="5358" formatCode="General">
                  <c:v>0.40642936042661398</c:v>
                </c:pt>
                <c:pt idx="5359" formatCode="General">
                  <c:v>0.406432209598384</c:v>
                </c:pt>
                <c:pt idx="5360" formatCode="General">
                  <c:v>0.40643505848434502</c:v>
                </c:pt>
                <c:pt idx="5361" formatCode="General">
                  <c:v>0.40643790708447403</c:v>
                </c:pt>
                <c:pt idx="5362" formatCode="General">
                  <c:v>0.40644075539874602</c:v>
                </c:pt>
                <c:pt idx="5363" formatCode="General">
                  <c:v>0.40644360342713898</c:v>
                </c:pt>
                <c:pt idx="5364" formatCode="General">
                  <c:v>0.40644645116962902</c:v>
                </c:pt>
                <c:pt idx="5365" formatCode="General">
                  <c:v>0.406449298626192</c:v>
                </c:pt>
                <c:pt idx="5366" formatCode="General">
                  <c:v>0.406452145796805</c:v>
                </c:pt>
                <c:pt idx="5367" formatCode="General">
                  <c:v>0.40645499268144297</c:v>
                </c:pt>
                <c:pt idx="5368" formatCode="General">
                  <c:v>0.406457839280084</c:v>
                </c:pt>
                <c:pt idx="5369" formatCode="General">
                  <c:v>0.40646068559270299</c:v>
                </c:pt>
                <c:pt idx="5370" formatCode="General">
                  <c:v>0.40646353161927801</c:v>
                </c:pt>
                <c:pt idx="5371" formatCode="General">
                  <c:v>0.40646637735978403</c:v>
                </c:pt>
                <c:pt idx="5372" formatCode="General">
                  <c:v>0.406469222814199</c:v>
                </c:pt>
                <c:pt idx="5373" formatCode="General">
                  <c:v>0.40647206798249802</c:v>
                </c:pt>
                <c:pt idx="5374" formatCode="General">
                  <c:v>0.40647491286465798</c:v>
                </c:pt>
                <c:pt idx="5375" formatCode="General">
                  <c:v>0.40647775746065501</c:v>
                </c:pt>
                <c:pt idx="5376" formatCode="General">
                  <c:v>0.40648060177046702</c:v>
                </c:pt>
                <c:pt idx="5377" formatCode="General">
                  <c:v>0.40648344579406898</c:v>
                </c:pt>
                <c:pt idx="5378" formatCode="General">
                  <c:v>0.40648628953143701</c:v>
                </c:pt>
                <c:pt idx="5379" formatCode="General">
                  <c:v>0.40648913298255002</c:v>
                </c:pt>
                <c:pt idx="5380" formatCode="General">
                  <c:v>0.40649197614738197</c:v>
                </c:pt>
                <c:pt idx="5381" formatCode="General">
                  <c:v>0.406494819025911</c:v>
                </c:pt>
                <c:pt idx="5382" formatCode="General">
                  <c:v>0.40649766161811302</c:v>
                </c:pt>
                <c:pt idx="5383" formatCode="General">
                  <c:v>0.40650050392396497</c:v>
                </c:pt>
                <c:pt idx="5384" formatCode="General">
                  <c:v>0.40650334594344201</c:v>
                </c:pt>
                <c:pt idx="5385" formatCode="General">
                  <c:v>0.40650618767652302</c:v>
                </c:pt>
                <c:pt idx="5386" formatCode="General">
                  <c:v>0.40650902912318199</c:v>
                </c:pt>
                <c:pt idx="5387" formatCode="General">
                  <c:v>0.40651187028339802</c:v>
                </c:pt>
                <c:pt idx="5388" formatCode="General">
                  <c:v>0.40651471115714599</c:v>
                </c:pt>
                <c:pt idx="5389" formatCode="General">
                  <c:v>0.40651755174440302</c:v>
                </c:pt>
                <c:pt idx="5390" formatCode="General">
                  <c:v>0.40652039204514601</c:v>
                </c:pt>
                <c:pt idx="5391" formatCode="General">
                  <c:v>0.40652323205935098</c:v>
                </c:pt>
                <c:pt idx="5392" formatCode="General">
                  <c:v>0.40652607178699401</c:v>
                </c:pt>
                <c:pt idx="5393" formatCode="General">
                  <c:v>0.40652891122805401</c:v>
                </c:pt>
                <c:pt idx="5394" formatCode="General">
                  <c:v>0.406531750382505</c:v>
                </c:pt>
                <c:pt idx="5395" formatCode="General">
                  <c:v>0.40653458925032598</c:v>
                </c:pt>
                <c:pt idx="5396" formatCode="General">
                  <c:v>0.40653742783149199</c:v>
                </c:pt>
                <c:pt idx="5397" formatCode="General">
                  <c:v>0.40654026612597999</c:v>
                </c:pt>
                <c:pt idx="5398" formatCode="General">
                  <c:v>0.40654310413376599</c:v>
                </c:pt>
                <c:pt idx="5399" formatCode="General">
                  <c:v>0.40654594185482901</c:v>
                </c:pt>
                <c:pt idx="5400" formatCode="General">
                  <c:v>0.40654877928914301</c:v>
                </c:pt>
                <c:pt idx="5401" formatCode="General">
                  <c:v>0.40655161643668603</c:v>
                </c:pt>
                <c:pt idx="5402" formatCode="General">
                  <c:v>0.406554453297435</c:v>
                </c:pt>
                <c:pt idx="5403" formatCode="General">
                  <c:v>0.40655728987136702</c:v>
                </c:pt>
                <c:pt idx="5404" formatCode="General">
                  <c:v>0.40656012615845699</c:v>
                </c:pt>
                <c:pt idx="5405" formatCode="General">
                  <c:v>0.40656296215868298</c:v>
                </c:pt>
                <c:pt idx="5406" formatCode="General">
                  <c:v>0.40656579787202202</c:v>
                </c:pt>
                <c:pt idx="5407" formatCode="General">
                  <c:v>0.40656863329845</c:v>
                </c:pt>
                <c:pt idx="5408" formatCode="General">
                  <c:v>0.40657146843794401</c:v>
                </c:pt>
                <c:pt idx="5409" formatCode="General">
                  <c:v>0.406574303290481</c:v>
                </c:pt>
                <c:pt idx="5410" formatCode="General">
                  <c:v>0.406577137856037</c:v>
                </c:pt>
                <c:pt idx="5411" formatCode="General">
                  <c:v>0.40657997213459002</c:v>
                </c:pt>
                <c:pt idx="5412" formatCode="General">
                  <c:v>0.40658280612611603</c:v>
                </c:pt>
                <c:pt idx="5413" formatCode="General">
                  <c:v>0.40658563983059198</c:v>
                </c:pt>
                <c:pt idx="5414" formatCode="General">
                  <c:v>0.40658847324799502</c:v>
                </c:pt>
                <c:pt idx="5415" formatCode="General">
                  <c:v>0.40659130637830199</c:v>
                </c:pt>
                <c:pt idx="5416" formatCode="General">
                  <c:v>0.40659413922148901</c:v>
                </c:pt>
                <c:pt idx="5417" formatCode="General">
                  <c:v>0.40659697177753301</c:v>
                </c:pt>
                <c:pt idx="5418" formatCode="General">
                  <c:v>0.406599804046411</c:v>
                </c:pt>
                <c:pt idx="5419" formatCode="General">
                  <c:v>0.40660263602810098</c:v>
                </c:pt>
                <c:pt idx="5420" formatCode="General">
                  <c:v>0.406605467722578</c:v>
                </c:pt>
                <c:pt idx="5421" formatCode="General">
                  <c:v>0.40660829912981999</c:v>
                </c:pt>
                <c:pt idx="5422" formatCode="General">
                  <c:v>0.406611130249804</c:v>
                </c:pt>
                <c:pt idx="5423" formatCode="General">
                  <c:v>0.40661396108250702</c:v>
                </c:pt>
                <c:pt idx="5424" formatCode="General">
                  <c:v>0.40661679162790498</c:v>
                </c:pt>
                <c:pt idx="5425" formatCode="General">
                  <c:v>0.406619621885975</c:v>
                </c:pt>
                <c:pt idx="5426" formatCode="General">
                  <c:v>0.40662245185669499</c:v>
                </c:pt>
                <c:pt idx="5427" formatCode="General">
                  <c:v>0.40662528154004102</c:v>
                </c:pt>
                <c:pt idx="5428" formatCode="General">
                  <c:v>0.40662811093598999</c:v>
                </c:pt>
                <c:pt idx="5429" formatCode="General">
                  <c:v>0.40663121979268002</c:v>
                </c:pt>
                <c:pt idx="5430" formatCode="General">
                  <c:v>0.40663433713599401</c:v>
                </c:pt>
                <c:pt idx="5431" formatCode="General">
                  <c:v>0.406637454224271</c:v>
                </c:pt>
                <c:pt idx="5432" formatCode="General">
                  <c:v>0.40664057105748602</c:v>
                </c:pt>
                <c:pt idx="5433" formatCode="General">
                  <c:v>0.40664368763561798</c:v>
                </c:pt>
                <c:pt idx="5434" formatCode="General">
                  <c:v>0.406646803958641</c:v>
                </c:pt>
                <c:pt idx="5435" formatCode="General">
                  <c:v>0.406649920026534</c:v>
                </c:pt>
                <c:pt idx="5436" formatCode="General">
                  <c:v>0.40665303583927298</c:v>
                </c:pt>
                <c:pt idx="5437" formatCode="General">
                  <c:v>0.40665615139683398</c:v>
                </c:pt>
                <c:pt idx="5438" formatCode="General">
                  <c:v>0.406659266699195</c:v>
                </c:pt>
                <c:pt idx="5439" formatCode="General">
                  <c:v>0.40666238174633101</c:v>
                </c:pt>
                <c:pt idx="5440" formatCode="General">
                  <c:v>0.40666549653822098</c:v>
                </c:pt>
                <c:pt idx="5441" formatCode="General">
                  <c:v>0.40666861107483998</c:v>
                </c:pt>
                <c:pt idx="5442" formatCode="General">
                  <c:v>0.40667172535616603</c:v>
                </c:pt>
                <c:pt idx="5443" formatCode="General">
                  <c:v>0.40667483938217502</c:v>
                </c:pt>
                <c:pt idx="5444" formatCode="General">
                  <c:v>0.406677953152845</c:v>
                </c:pt>
                <c:pt idx="5445" formatCode="General">
                  <c:v>0.40668106666815002</c:v>
                </c:pt>
                <c:pt idx="5446" formatCode="General">
                  <c:v>0.40668417992806999</c:v>
                </c:pt>
                <c:pt idx="5447" formatCode="General">
                  <c:v>0.40668729293257999</c:v>
                </c:pt>
                <c:pt idx="5448" formatCode="General">
                  <c:v>0.40669040568165699</c:v>
                </c:pt>
                <c:pt idx="5449" formatCode="General">
                  <c:v>0.40669351817527899</c:v>
                </c:pt>
                <c:pt idx="5450" formatCode="General">
                  <c:v>0.40669663041342102</c:v>
                </c:pt>
                <c:pt idx="5451" formatCode="General">
                  <c:v>0.40669974239606099</c:v>
                </c:pt>
                <c:pt idx="5452" formatCode="General">
                  <c:v>0.40670284050211802</c:v>
                </c:pt>
                <c:pt idx="5453" formatCode="General">
                  <c:v>0.406705893352652</c:v>
                </c:pt>
                <c:pt idx="5454" formatCode="General">
                  <c:v>0.40670894596179602</c:v>
                </c:pt>
                <c:pt idx="5455" formatCode="General">
                  <c:v>0.40671199832952798</c:v>
                </c:pt>
                <c:pt idx="5456" formatCode="General">
                  <c:v>0.40671505045582501</c:v>
                </c:pt>
                <c:pt idx="5457" formatCode="General">
                  <c:v>0.40671810234066702</c:v>
                </c:pt>
                <c:pt idx="5458" formatCode="General">
                  <c:v>0.40672115398402903</c:v>
                </c:pt>
                <c:pt idx="5459" formatCode="General">
                  <c:v>0.40672420538589099</c:v>
                </c:pt>
                <c:pt idx="5460" formatCode="General">
                  <c:v>0.40672725654622999</c:v>
                </c:pt>
                <c:pt idx="5461" formatCode="General">
                  <c:v>0.40673030746502298</c:v>
                </c:pt>
                <c:pt idx="5462" formatCode="General">
                  <c:v>0.40673335814224998</c:v>
                </c:pt>
                <c:pt idx="5463" formatCode="General">
                  <c:v>0.40673640857788701</c:v>
                </c:pt>
                <c:pt idx="5464" formatCode="General">
                  <c:v>0.40673945877191198</c:v>
                </c:pt>
                <c:pt idx="5465" formatCode="General">
                  <c:v>0.40674250872430401</c:v>
                </c:pt>
                <c:pt idx="5466" formatCode="General">
                  <c:v>0.40674555843503901</c:v>
                </c:pt>
                <c:pt idx="5467" formatCode="General">
                  <c:v>0.406748607904097</c:v>
                </c:pt>
                <c:pt idx="5468" formatCode="General">
                  <c:v>0.406751657131455</c:v>
                </c:pt>
                <c:pt idx="5469" formatCode="General">
                  <c:v>0.40675470611709003</c:v>
                </c:pt>
                <c:pt idx="5470" formatCode="General">
                  <c:v>0.40675775486098098</c:v>
                </c:pt>
                <c:pt idx="5471" formatCode="General">
                  <c:v>0.40676080336310499</c:v>
                </c:pt>
                <c:pt idx="5472" formatCode="General">
                  <c:v>0.40676385162344197</c:v>
                </c:pt>
                <c:pt idx="5473" formatCode="General">
                  <c:v>0.40676689964196699</c:v>
                </c:pt>
                <c:pt idx="5474" formatCode="General">
                  <c:v>0.40676994741866002</c:v>
                </c:pt>
                <c:pt idx="5475" formatCode="General">
                  <c:v>0.406772994953497</c:v>
                </c:pt>
                <c:pt idx="5476" formatCode="General">
                  <c:v>0.40677604224645802</c:v>
                </c:pt>
                <c:pt idx="5477" formatCode="General">
                  <c:v>0.40677908929751999</c:v>
                </c:pt>
                <c:pt idx="5478" formatCode="General">
                  <c:v>0.40678213610666097</c:v>
                </c:pt>
                <c:pt idx="5479" formatCode="General">
                  <c:v>0.40678518267385899</c:v>
                </c:pt>
                <c:pt idx="5480" formatCode="General">
                  <c:v>0.40678822899909201</c:v>
                </c:pt>
                <c:pt idx="5481" formatCode="General">
                  <c:v>0.40679127508233698</c:v>
                </c:pt>
                <c:pt idx="5482" formatCode="General">
                  <c:v>0.40679432092357298</c:v>
                </c:pt>
                <c:pt idx="5483" formatCode="General">
                  <c:v>0.40679736652277798</c:v>
                </c:pt>
                <c:pt idx="5484" formatCode="General">
                  <c:v>0.40680041187992899</c:v>
                </c:pt>
                <c:pt idx="5485" formatCode="General">
                  <c:v>0.40680314336984902</c:v>
                </c:pt>
                <c:pt idx="5486" formatCode="General">
                  <c:v>0.40680584322304297</c:v>
                </c:pt>
                <c:pt idx="5487" formatCode="General">
                  <c:v>0.40680854280047601</c:v>
                </c:pt>
                <c:pt idx="5488" formatCode="General">
                  <c:v>0.40681124210212999</c:v>
                </c:pt>
                <c:pt idx="5489" formatCode="General">
                  <c:v>0.40681394112798303</c:v>
                </c:pt>
                <c:pt idx="5490" formatCode="General">
                  <c:v>0.40681663987801697</c:v>
                </c:pt>
                <c:pt idx="5491" formatCode="General">
                  <c:v>0.40681933835221001</c:v>
                </c:pt>
                <c:pt idx="5492" formatCode="General">
                  <c:v>0.406822036550543</c:v>
                </c:pt>
                <c:pt idx="5493" formatCode="General">
                  <c:v>0.406824734472996</c:v>
                </c:pt>
                <c:pt idx="5494" formatCode="General">
                  <c:v>0.40682743211954903</c:v>
                </c:pt>
                <c:pt idx="5495" formatCode="General">
                  <c:v>0.40683012949018199</c:v>
                </c:pt>
                <c:pt idx="5496" formatCode="General">
                  <c:v>0.40683282658487502</c:v>
                </c:pt>
                <c:pt idx="5497" formatCode="General">
                  <c:v>0.40683552340360801</c:v>
                </c:pt>
                <c:pt idx="5498" formatCode="General">
                  <c:v>0.40683821994636099</c:v>
                </c:pt>
                <c:pt idx="5499" formatCode="General">
                  <c:v>0.40684091621311402</c:v>
                </c:pt>
                <c:pt idx="5500" formatCode="General">
                  <c:v>0.40684361220384702</c:v>
                </c:pt>
                <c:pt idx="5501" formatCode="General">
                  <c:v>0.40684630791854098</c:v>
                </c:pt>
                <c:pt idx="5502" formatCode="General">
                  <c:v>0.406849003357175</c:v>
                </c:pt>
                <c:pt idx="5503" formatCode="General">
                  <c:v>0.40685169851973002</c:v>
                </c:pt>
                <c:pt idx="5504" formatCode="General">
                  <c:v>0.40685439340618501</c:v>
                </c:pt>
                <c:pt idx="5505" formatCode="General">
                  <c:v>0.40685708801652098</c:v>
                </c:pt>
                <c:pt idx="5506" formatCode="General">
                  <c:v>0.40685978235071701</c:v>
                </c:pt>
                <c:pt idx="5507" formatCode="General">
                  <c:v>0.406862476408755</c:v>
                </c:pt>
                <c:pt idx="5508" formatCode="General">
                  <c:v>0.40686517019061302</c:v>
                </c:pt>
                <c:pt idx="5509" formatCode="General">
                  <c:v>0.40686786369627298</c:v>
                </c:pt>
                <c:pt idx="5510" formatCode="General">
                  <c:v>0.406870556925715</c:v>
                </c:pt>
                <c:pt idx="5511" formatCode="General">
                  <c:v>0.40687324987891699</c:v>
                </c:pt>
                <c:pt idx="5512" formatCode="General">
                  <c:v>0.40687594255586201</c:v>
                </c:pt>
                <c:pt idx="5513" formatCode="General">
                  <c:v>0.40687863495652798</c:v>
                </c:pt>
                <c:pt idx="5514" formatCode="General">
                  <c:v>0.40688132708089703</c:v>
                </c:pt>
                <c:pt idx="5515" formatCode="General">
                  <c:v>0.40688401892894799</c:v>
                </c:pt>
                <c:pt idx="5516" formatCode="General">
                  <c:v>0.406886710500661</c:v>
                </c:pt>
                <c:pt idx="5517" formatCode="General">
                  <c:v>0.40688940179601701</c:v>
                </c:pt>
                <c:pt idx="5518" formatCode="General">
                  <c:v>0.406892092814996</c:v>
                </c:pt>
                <c:pt idx="5519" formatCode="General">
                  <c:v>0.40689478355757802</c:v>
                </c:pt>
                <c:pt idx="5520" formatCode="General">
                  <c:v>0.40689747402374399</c:v>
                </c:pt>
                <c:pt idx="5521" formatCode="General">
                  <c:v>0.40690016421347303</c:v>
                </c:pt>
                <c:pt idx="5522" formatCode="General">
                  <c:v>0.406902908352757</c:v>
                </c:pt>
                <c:pt idx="5523" formatCode="General">
                  <c:v>0.40690578973370001</c:v>
                </c:pt>
                <c:pt idx="5524" formatCode="General">
                  <c:v>0.40690867086381499</c:v>
                </c:pt>
                <c:pt idx="5525" formatCode="General">
                  <c:v>0.40691155174308502</c:v>
                </c:pt>
                <c:pt idx="5526" formatCode="General">
                  <c:v>0.406914432371492</c:v>
                </c:pt>
                <c:pt idx="5527" formatCode="General">
                  <c:v>0.40691731274901699</c:v>
                </c:pt>
                <c:pt idx="5528" formatCode="General">
                  <c:v>0.40692019287564102</c:v>
                </c:pt>
                <c:pt idx="5529" formatCode="General">
                  <c:v>0.40692307275134798</c:v>
                </c:pt>
                <c:pt idx="5530" formatCode="General">
                  <c:v>0.40692595237611801</c:v>
                </c:pt>
                <c:pt idx="5531" formatCode="General">
                  <c:v>0.406928831749933</c:v>
                </c:pt>
                <c:pt idx="5532" formatCode="General">
                  <c:v>0.40693171087277602</c:v>
                </c:pt>
                <c:pt idx="5533" formatCode="General">
                  <c:v>0.40693458974462798</c:v>
                </c:pt>
                <c:pt idx="5534" formatCode="General">
                  <c:v>0.40693746836547001</c:v>
                </c:pt>
                <c:pt idx="5535" formatCode="General">
                  <c:v>0.40694034673528601</c:v>
                </c:pt>
                <c:pt idx="5536" formatCode="General">
                  <c:v>0.40694322485405499</c:v>
                </c:pt>
                <c:pt idx="5537" formatCode="General">
                  <c:v>0.40694610272176202</c:v>
                </c:pt>
                <c:pt idx="5538" formatCode="General">
                  <c:v>0.406948980338387</c:v>
                </c:pt>
                <c:pt idx="5539" formatCode="General">
                  <c:v>0.40695185770391201</c:v>
                </c:pt>
                <c:pt idx="5540" formatCode="General">
                  <c:v>0.40695473481831901</c:v>
                </c:pt>
                <c:pt idx="5541" formatCode="General">
                  <c:v>0.40695761168159</c:v>
                </c:pt>
                <c:pt idx="5542" formatCode="General">
                  <c:v>0.40696048829370701</c:v>
                </c:pt>
                <c:pt idx="5543" formatCode="General">
                  <c:v>0.40696336465465199</c:v>
                </c:pt>
                <c:pt idx="5544" formatCode="General">
                  <c:v>0.40696624076440602</c:v>
                </c:pt>
                <c:pt idx="5545" formatCode="General">
                  <c:v>0.40696911662295199</c:v>
                </c:pt>
                <c:pt idx="5546" formatCode="General">
                  <c:v>0.40697199223027197</c:v>
                </c:pt>
                <c:pt idx="5547" formatCode="General">
                  <c:v>0.40697486758634699</c:v>
                </c:pt>
                <c:pt idx="5548" formatCode="General">
                  <c:v>0.40697774269115899</c:v>
                </c:pt>
                <c:pt idx="5549" formatCode="General">
                  <c:v>0.406980617544691</c:v>
                </c:pt>
                <c:pt idx="5550" formatCode="General">
                  <c:v>0.40698349214692398</c:v>
                </c:pt>
                <c:pt idx="5551" formatCode="General">
                  <c:v>0.40698636649783998</c:v>
                </c:pt>
                <c:pt idx="5552" formatCode="General">
                  <c:v>0.40698924059742198</c:v>
                </c:pt>
                <c:pt idx="5553" formatCode="General">
                  <c:v>0.40699211444565098</c:v>
                </c:pt>
                <c:pt idx="5554" formatCode="General">
                  <c:v>0.406994988042509</c:v>
                </c:pt>
                <c:pt idx="5555" formatCode="General">
                  <c:v>0.406997861387978</c:v>
                </c:pt>
                <c:pt idx="5556" formatCode="General">
                  <c:v>0.40700073448203999</c:v>
                </c:pt>
                <c:pt idx="5557" formatCode="General">
                  <c:v>0.407003607324678</c:v>
                </c:pt>
                <c:pt idx="5558" formatCode="General">
                  <c:v>0.40700647991587202</c:v>
                </c:pt>
                <c:pt idx="5559" formatCode="General">
                  <c:v>0.40700935225560603</c:v>
                </c:pt>
                <c:pt idx="5560" formatCode="General">
                  <c:v>0.40701222434386097</c:v>
                </c:pt>
                <c:pt idx="5561" formatCode="General">
                  <c:v>0.40701509618061998</c:v>
                </c:pt>
                <c:pt idx="5562" formatCode="General">
                  <c:v>0.40701796776586302</c:v>
                </c:pt>
                <c:pt idx="5563" formatCode="General">
                  <c:v>0.40702083909957398</c:v>
                </c:pt>
                <c:pt idx="5564" formatCode="General">
                  <c:v>0.407023710181734</c:v>
                </c:pt>
                <c:pt idx="5565" formatCode="General">
                  <c:v>0.40702658101232603</c:v>
                </c:pt>
                <c:pt idx="5566" formatCode="General">
                  <c:v>0.40702945159133103</c:v>
                </c:pt>
                <c:pt idx="5567" formatCode="General">
                  <c:v>0.40703156279253999</c:v>
                </c:pt>
                <c:pt idx="5568" formatCode="General">
                  <c:v>0.40703352754372901</c:v>
                </c:pt>
                <c:pt idx="5569" formatCode="General">
                  <c:v>0.40703549219470703</c:v>
                </c:pt>
                <c:pt idx="5570" formatCode="General">
                  <c:v>0.40703745674546998</c:v>
                </c:pt>
                <c:pt idx="5571" formatCode="General">
                  <c:v>0.40703942119601799</c:v>
                </c:pt>
                <c:pt idx="5572" formatCode="General">
                  <c:v>0.407041385546347</c:v>
                </c:pt>
                <c:pt idx="5573" formatCode="General">
                  <c:v>0.40704334979645501</c:v>
                </c:pt>
                <c:pt idx="5574" formatCode="General">
                  <c:v>0.40704531394633803</c:v>
                </c:pt>
                <c:pt idx="5575" formatCode="General">
                  <c:v>0.40704727799599599</c:v>
                </c:pt>
                <c:pt idx="5576" formatCode="General">
                  <c:v>0.40704924194542302</c:v>
                </c:pt>
                <c:pt idx="5577" formatCode="General">
                  <c:v>0.40705120579462001</c:v>
                </c:pt>
                <c:pt idx="5578" formatCode="General">
                  <c:v>0.40705316954358201</c:v>
                </c:pt>
                <c:pt idx="5579" formatCode="General">
                  <c:v>0.40705513319230702</c:v>
                </c:pt>
                <c:pt idx="5580" formatCode="General">
                  <c:v>0.40705709674079299</c:v>
                </c:pt>
                <c:pt idx="5581" formatCode="General">
                  <c:v>0.40705906018903698</c:v>
                </c:pt>
                <c:pt idx="5582" formatCode="General">
                  <c:v>0.40706102353703699</c:v>
                </c:pt>
                <c:pt idx="5583" formatCode="General">
                  <c:v>0.40706298678478903</c:v>
                </c:pt>
                <c:pt idx="5584" formatCode="General">
                  <c:v>0.40706494993229198</c:v>
                </c:pt>
                <c:pt idx="5585" formatCode="General">
                  <c:v>0.40706691297954201</c:v>
                </c:pt>
                <c:pt idx="5586" formatCode="General">
                  <c:v>0.40706887592653801</c:v>
                </c:pt>
                <c:pt idx="5587" formatCode="General">
                  <c:v>0.40707083877327599</c:v>
                </c:pt>
                <c:pt idx="5588" formatCode="General">
                  <c:v>0.407072801519755</c:v>
                </c:pt>
                <c:pt idx="5589" formatCode="General">
                  <c:v>0.40707476416597099</c:v>
                </c:pt>
                <c:pt idx="5590" formatCode="General">
                  <c:v>0.40707672671192202</c:v>
                </c:pt>
                <c:pt idx="5591" formatCode="General">
                  <c:v>0.40707868915760598</c:v>
                </c:pt>
                <c:pt idx="5592" formatCode="General">
                  <c:v>0.40708065150301898</c:v>
                </c:pt>
                <c:pt idx="5593" formatCode="General">
                  <c:v>0.40708261374816002</c:v>
                </c:pt>
                <c:pt idx="5594" formatCode="General">
                  <c:v>0.40708457589302499</c:v>
                </c:pt>
                <c:pt idx="5595" formatCode="General">
                  <c:v>0.40708653793761301</c:v>
                </c:pt>
                <c:pt idx="5596" formatCode="General">
                  <c:v>0.40708849988191997</c:v>
                </c:pt>
                <c:pt idx="5597" formatCode="General">
                  <c:v>0.40709046172594499</c:v>
                </c:pt>
                <c:pt idx="5598" formatCode="General">
                  <c:v>0.40709242346968399</c:v>
                </c:pt>
                <c:pt idx="5599" formatCode="General">
                  <c:v>0.407094385113135</c:v>
                </c:pt>
                <c:pt idx="5600" formatCode="General">
                  <c:v>0.40709634665629602</c:v>
                </c:pt>
                <c:pt idx="5601" formatCode="General">
                  <c:v>0.40709830809916298</c:v>
                </c:pt>
                <c:pt idx="5602" formatCode="General">
                  <c:v>0.407100269441735</c:v>
                </c:pt>
                <c:pt idx="5603" formatCode="General">
                  <c:v>0.40710223068400903</c:v>
                </c:pt>
                <c:pt idx="5604" formatCode="General">
                  <c:v>0.40710419182598301</c:v>
                </c:pt>
                <c:pt idx="5605" formatCode="General">
                  <c:v>0.407106152867653</c:v>
                </c:pt>
                <c:pt idx="5606" formatCode="General">
                  <c:v>0.40710811380901701</c:v>
                </c:pt>
                <c:pt idx="5607" formatCode="General">
                  <c:v>0.40711016573785902</c:v>
                </c:pt>
                <c:pt idx="5608" formatCode="General">
                  <c:v>0.40711262746961902</c:v>
                </c:pt>
                <c:pt idx="5609" formatCode="General">
                  <c:v>0.40711508911491701</c:v>
                </c:pt>
                <c:pt idx="5610" formatCode="General">
                  <c:v>0.407117550673748</c:v>
                </c:pt>
                <c:pt idx="5611" formatCode="General">
                  <c:v>0.40712001214610799</c:v>
                </c:pt>
                <c:pt idx="5612" formatCode="General">
                  <c:v>0.40712247353199399</c:v>
                </c:pt>
                <c:pt idx="5613" formatCode="General">
                  <c:v>0.407124934831401</c:v>
                </c:pt>
                <c:pt idx="5614" formatCode="General">
                  <c:v>0.40712739604432402</c:v>
                </c:pt>
                <c:pt idx="5615" formatCode="General">
                  <c:v>0.40712985717076</c:v>
                </c:pt>
                <c:pt idx="5616" formatCode="General">
                  <c:v>0.407132318210704</c:v>
                </c:pt>
                <c:pt idx="5617" formatCode="General">
                  <c:v>0.40713477916415303</c:v>
                </c:pt>
                <c:pt idx="5618" formatCode="General">
                  <c:v>0.40713724003110102</c:v>
                </c:pt>
                <c:pt idx="5619" formatCode="General">
                  <c:v>0.40713970081154499</c:v>
                </c:pt>
                <c:pt idx="5620" formatCode="General">
                  <c:v>0.40714216150548099</c:v>
                </c:pt>
                <c:pt idx="5621" formatCode="General">
                  <c:v>0.40714462211290398</c:v>
                </c:pt>
                <c:pt idx="5622" formatCode="General">
                  <c:v>0.40714708263381</c:v>
                </c:pt>
                <c:pt idx="5623" formatCode="General">
                  <c:v>0.40714926097589899</c:v>
                </c:pt>
                <c:pt idx="5624" formatCode="General">
                  <c:v>0.407151184264886</c:v>
                </c:pt>
                <c:pt idx="5625" formatCode="General">
                  <c:v>0.40715310746925698</c:v>
                </c:pt>
                <c:pt idx="5626" formatCode="General">
                  <c:v>0.40715503058900798</c:v>
                </c:pt>
                <c:pt idx="5627" formatCode="General">
                  <c:v>0.40715695362413601</c:v>
                </c:pt>
                <c:pt idx="5628" formatCode="General">
                  <c:v>0.40715887657464001</c:v>
                </c:pt>
                <c:pt idx="5629" formatCode="General">
                  <c:v>0.40716079944051498</c:v>
                </c:pt>
                <c:pt idx="5630" formatCode="General">
                  <c:v>0.40716272222176098</c:v>
                </c:pt>
                <c:pt idx="5631" formatCode="General">
                  <c:v>0.40716464491837401</c:v>
                </c:pt>
                <c:pt idx="5632" formatCode="General">
                  <c:v>0.40716656753035202</c:v>
                </c:pt>
                <c:pt idx="5633" formatCode="General">
                  <c:v>0.40716849005769201</c:v>
                </c:pt>
                <c:pt idx="5634" formatCode="General">
                  <c:v>0.40717041250039099</c:v>
                </c:pt>
                <c:pt idx="5635" formatCode="General">
                  <c:v>0.407172334858448</c:v>
                </c:pt>
                <c:pt idx="5636" formatCode="General">
                  <c:v>0.40717425713185901</c:v>
                </c:pt>
                <c:pt idx="5637" formatCode="General">
                  <c:v>0.407176179320622</c:v>
                </c:pt>
                <c:pt idx="5638" formatCode="General">
                  <c:v>0.40717810142473398</c:v>
                </c:pt>
                <c:pt idx="5639" formatCode="General">
                  <c:v>0.40718002344419302</c:v>
                </c:pt>
                <c:pt idx="5640" formatCode="General">
                  <c:v>0.40718194537899599</c:v>
                </c:pt>
                <c:pt idx="5641" formatCode="General">
                  <c:v>0.40718386722914102</c:v>
                </c:pt>
                <c:pt idx="5642" formatCode="General">
                  <c:v>0.40718578899462499</c:v>
                </c:pt>
                <c:pt idx="5643" formatCode="General">
                  <c:v>0.40718771067544501</c:v>
                </c:pt>
                <c:pt idx="5644" formatCode="General">
                  <c:v>0.40718963227159899</c:v>
                </c:pt>
                <c:pt idx="5645" formatCode="General">
                  <c:v>0.40719155378308503</c:v>
                </c:pt>
                <c:pt idx="5646" formatCode="General">
                  <c:v>0.40719347520990001</c:v>
                </c:pt>
                <c:pt idx="5647" formatCode="General">
                  <c:v>0.40719539655204101</c:v>
                </c:pt>
                <c:pt idx="5648" formatCode="General">
                  <c:v>0.40719731780950502</c:v>
                </c:pt>
                <c:pt idx="5649" formatCode="General">
                  <c:v>0.40719923898229099</c:v>
                </c:pt>
                <c:pt idx="5650" formatCode="General">
                  <c:v>0.40720116007039497</c:v>
                </c:pt>
                <c:pt idx="5651" formatCode="General">
                  <c:v>0.40720308107381598</c:v>
                </c:pt>
                <c:pt idx="5652" formatCode="General">
                  <c:v>0.40720500199255</c:v>
                </c:pt>
                <c:pt idx="5653" formatCode="General">
                  <c:v>0.40720692282659399</c:v>
                </c:pt>
                <c:pt idx="5654" formatCode="General">
                  <c:v>0.407208843575948</c:v>
                </c:pt>
                <c:pt idx="5655" formatCode="General">
                  <c:v>0.40721076424060698</c:v>
                </c:pt>
                <c:pt idx="5656" formatCode="General">
                  <c:v>0.40721350970520198</c:v>
                </c:pt>
                <c:pt idx="5657" formatCode="General">
                  <c:v>0.40721629892448302</c:v>
                </c:pt>
                <c:pt idx="5658" formatCode="General">
                  <c:v>0.40721908802062401</c:v>
                </c:pt>
                <c:pt idx="5659" formatCode="General">
                  <c:v>0.40722187699361201</c:v>
                </c:pt>
                <c:pt idx="5660" formatCode="General">
                  <c:v>0.40722466584343597</c:v>
                </c:pt>
                <c:pt idx="5661" formatCode="General">
                  <c:v>0.40722745457008203</c:v>
                </c:pt>
                <c:pt idx="5662" formatCode="General">
                  <c:v>0.40723024317353701</c:v>
                </c:pt>
                <c:pt idx="5663" formatCode="General">
                  <c:v>0.40723303165378899</c:v>
                </c:pt>
                <c:pt idx="5664" formatCode="General">
                  <c:v>0.40723582001082598</c:v>
                </c:pt>
                <c:pt idx="5665" formatCode="General">
                  <c:v>0.40723860824463398</c:v>
                </c:pt>
                <c:pt idx="5666" formatCode="General">
                  <c:v>0.407241398498708</c:v>
                </c:pt>
                <c:pt idx="5667" formatCode="General">
                  <c:v>0.407244210066181</c:v>
                </c:pt>
                <c:pt idx="5668" formatCode="General">
                  <c:v>0.407247021513305</c:v>
                </c:pt>
                <c:pt idx="5669" formatCode="General">
                  <c:v>0.40724983284006799</c:v>
                </c:pt>
                <c:pt idx="5670" formatCode="General">
                  <c:v>0.407252644046455</c:v>
                </c:pt>
                <c:pt idx="5671" formatCode="General">
                  <c:v>0.40725545513245498</c:v>
                </c:pt>
                <c:pt idx="5672" formatCode="General">
                  <c:v>0.40725826609805399</c:v>
                </c:pt>
                <c:pt idx="5673" formatCode="General">
                  <c:v>0.40726107694323899</c:v>
                </c:pt>
                <c:pt idx="5674" formatCode="General">
                  <c:v>0.40726388766799598</c:v>
                </c:pt>
                <c:pt idx="5675" formatCode="General">
                  <c:v>0.40726669827231199</c:v>
                </c:pt>
                <c:pt idx="5676" formatCode="General">
                  <c:v>0.40726950875617401</c:v>
                </c:pt>
                <c:pt idx="5677" formatCode="General">
                  <c:v>0.40727231911957001</c:v>
                </c:pt>
                <c:pt idx="5678" formatCode="General">
                  <c:v>0.407275129362485</c:v>
                </c:pt>
                <c:pt idx="5679" formatCode="General">
                  <c:v>0.40727793948490698</c:v>
                </c:pt>
                <c:pt idx="5680" formatCode="General">
                  <c:v>0.40728074948682202</c:v>
                </c:pt>
                <c:pt idx="5681" formatCode="General">
                  <c:v>0.40728355936821797</c:v>
                </c:pt>
                <c:pt idx="5682" formatCode="General">
                  <c:v>0.40728636912908101</c:v>
                </c:pt>
                <c:pt idx="5683" formatCode="General">
                  <c:v>0.40728917876939702</c:v>
                </c:pt>
                <c:pt idx="5684" formatCode="General">
                  <c:v>0.40729198828915503</c:v>
                </c:pt>
                <c:pt idx="5685" formatCode="General">
                  <c:v>0.40729479768833998</c:v>
                </c:pt>
                <c:pt idx="5686" formatCode="General">
                  <c:v>0.40729760696693901</c:v>
                </c:pt>
                <c:pt idx="5687" formatCode="General">
                  <c:v>0.40730041612494</c:v>
                </c:pt>
                <c:pt idx="5688" formatCode="General">
                  <c:v>0.40730322516232897</c:v>
                </c:pt>
                <c:pt idx="5689" formatCode="General">
                  <c:v>0.40730603407909299</c:v>
                </c:pt>
                <c:pt idx="5690" formatCode="General">
                  <c:v>0.40730884287521801</c:v>
                </c:pt>
                <c:pt idx="5691" formatCode="General">
                  <c:v>0.40731165155069199</c:v>
                </c:pt>
                <c:pt idx="5692" formatCode="General">
                  <c:v>0.40731446010550199</c:v>
                </c:pt>
                <c:pt idx="5693" formatCode="General">
                  <c:v>0.40731726853963302</c:v>
                </c:pt>
                <c:pt idx="5694" formatCode="General">
                  <c:v>0.40732007685307398</c:v>
                </c:pt>
                <c:pt idx="5695" formatCode="General">
                  <c:v>0.40732288504580999</c:v>
                </c:pt>
                <c:pt idx="5696" formatCode="General">
                  <c:v>0.40732569311783001</c:v>
                </c:pt>
                <c:pt idx="5697" formatCode="General">
                  <c:v>0.407328501069118</c:v>
                </c:pt>
                <c:pt idx="5698" formatCode="General">
                  <c:v>0.40733130889966301</c:v>
                </c:pt>
                <c:pt idx="5699" formatCode="General">
                  <c:v>0.40733411660945201</c:v>
                </c:pt>
                <c:pt idx="5700" formatCode="General">
                  <c:v>0.40733692419847001</c:v>
                </c:pt>
                <c:pt idx="5701" formatCode="General">
                  <c:v>0.40733973166670501</c:v>
                </c:pt>
                <c:pt idx="5702" formatCode="General">
                  <c:v>0.40734253901414402</c:v>
                </c:pt>
                <c:pt idx="5703" formatCode="General">
                  <c:v>0.40734534624077301</c:v>
                </c:pt>
                <c:pt idx="5704" formatCode="General">
                  <c:v>0.40734815334657998</c:v>
                </c:pt>
                <c:pt idx="5705" formatCode="General">
                  <c:v>0.40735096033155099</c:v>
                </c:pt>
                <c:pt idx="5706" formatCode="General">
                  <c:v>0.40735376719567201</c:v>
                </c:pt>
                <c:pt idx="5707" formatCode="General">
                  <c:v>0.40735657393893199</c:v>
                </c:pt>
                <c:pt idx="5708" formatCode="General">
                  <c:v>0.40735938056131599</c:v>
                </c:pt>
                <c:pt idx="5709" formatCode="General">
                  <c:v>0.40736218706281202</c:v>
                </c:pt>
                <c:pt idx="5710" formatCode="General">
                  <c:v>0.40736499344340599</c:v>
                </c:pt>
                <c:pt idx="5711" formatCode="General">
                  <c:v>0.40736779970308501</c:v>
                </c:pt>
                <c:pt idx="5712" formatCode="General">
                  <c:v>0.40737060584183599</c:v>
                </c:pt>
                <c:pt idx="5713" formatCode="General">
                  <c:v>0.40737341185964598</c:v>
                </c:pt>
                <c:pt idx="5714" formatCode="General">
                  <c:v>0.40737621775650101</c:v>
                </c:pt>
                <c:pt idx="5715" formatCode="General">
                  <c:v>0.40737902353238897</c:v>
                </c:pt>
                <c:pt idx="5716" formatCode="General">
                  <c:v>0.40738182918729599</c:v>
                </c:pt>
                <c:pt idx="5717" formatCode="General">
                  <c:v>0.40738463472121</c:v>
                </c:pt>
                <c:pt idx="5718" formatCode="General">
                  <c:v>0.40738744013411599</c:v>
                </c:pt>
                <c:pt idx="5719" formatCode="General">
                  <c:v>0.407390245426002</c:v>
                </c:pt>
                <c:pt idx="5720" formatCode="General">
                  <c:v>0.40739305059685499</c:v>
                </c:pt>
                <c:pt idx="5721" formatCode="General">
                  <c:v>0.40739585564666098</c:v>
                </c:pt>
                <c:pt idx="5722" formatCode="General">
                  <c:v>0.40739866057540702</c:v>
                </c:pt>
                <c:pt idx="5723" formatCode="General">
                  <c:v>0.40740146538308097</c:v>
                </c:pt>
                <c:pt idx="5724" formatCode="General">
                  <c:v>0.40740427006966801</c:v>
                </c:pt>
                <c:pt idx="5725" formatCode="General">
                  <c:v>0.40740707463515602</c:v>
                </c:pt>
                <c:pt idx="5726" formatCode="General">
                  <c:v>0.40740987907953102</c:v>
                </c:pt>
                <c:pt idx="5727" formatCode="General">
                  <c:v>0.40741268340278203</c:v>
                </c:pt>
                <c:pt idx="5728" formatCode="General">
                  <c:v>0.40741548760489299</c:v>
                </c:pt>
                <c:pt idx="5729" formatCode="General">
                  <c:v>0.40741829168585197</c:v>
                </c:pt>
                <c:pt idx="5730" formatCode="General">
                  <c:v>0.40742124164270999</c:v>
                </c:pt>
                <c:pt idx="5731" formatCode="General">
                  <c:v>0.40742425195733001</c:v>
                </c:pt>
                <c:pt idx="5732" formatCode="General">
                  <c:v>0.40742726214425001</c:v>
                </c:pt>
                <c:pt idx="5733" formatCode="General">
                  <c:v>0.40743027220345501</c:v>
                </c:pt>
                <c:pt idx="5734" formatCode="General">
                  <c:v>0.40743328213492902</c:v>
                </c:pt>
                <c:pt idx="5735" formatCode="General">
                  <c:v>0.40743629193865699</c:v>
                </c:pt>
                <c:pt idx="5736" formatCode="General">
                  <c:v>0.40743930161462499</c:v>
                </c:pt>
                <c:pt idx="5737" formatCode="General">
                  <c:v>0.40744231116281698</c:v>
                </c:pt>
                <c:pt idx="5738" formatCode="General">
                  <c:v>0.40744532058321897</c:v>
                </c:pt>
                <c:pt idx="5739" formatCode="General">
                  <c:v>0.40744832987581597</c:v>
                </c:pt>
                <c:pt idx="5740" formatCode="General">
                  <c:v>0.407451339040593</c:v>
                </c:pt>
                <c:pt idx="5741" formatCode="General">
                  <c:v>0.407454348077535</c:v>
                </c:pt>
                <c:pt idx="5742" formatCode="General">
                  <c:v>0.40745735698662799</c:v>
                </c:pt>
                <c:pt idx="5743" formatCode="General">
                  <c:v>0.40746036576785499</c:v>
                </c:pt>
                <c:pt idx="5744" formatCode="General">
                  <c:v>0.40746337442120301</c:v>
                </c:pt>
                <c:pt idx="5745" formatCode="General">
                  <c:v>0.40746638294665499</c:v>
                </c:pt>
                <c:pt idx="5746" formatCode="General">
                  <c:v>0.40746939134419902</c:v>
                </c:pt>
                <c:pt idx="5747" formatCode="General">
                  <c:v>0.40747239961381798</c:v>
                </c:pt>
                <c:pt idx="5748" formatCode="General">
                  <c:v>0.40747540775549701</c:v>
                </c:pt>
                <c:pt idx="5749" formatCode="General">
                  <c:v>0.407478415769223</c:v>
                </c:pt>
                <c:pt idx="5750" formatCode="General">
                  <c:v>0.40748142365497902</c:v>
                </c:pt>
                <c:pt idx="5751" formatCode="General">
                  <c:v>0.40748443141275098</c:v>
                </c:pt>
                <c:pt idx="5752" formatCode="General">
                  <c:v>0.40748743904252399</c:v>
                </c:pt>
                <c:pt idx="5753" formatCode="General">
                  <c:v>0.40749044654428301</c:v>
                </c:pt>
                <c:pt idx="5754" formatCode="General">
                  <c:v>0.407493453918013</c:v>
                </c:pt>
                <c:pt idx="5755" formatCode="General">
                  <c:v>0.40749646116369997</c:v>
                </c:pt>
                <c:pt idx="5756" formatCode="General">
                  <c:v>0.40749946828132699</c:v>
                </c:pt>
                <c:pt idx="5757" formatCode="General">
                  <c:v>0.40750247527088201</c:v>
                </c:pt>
                <c:pt idx="5758" formatCode="General">
                  <c:v>0.407505482132347</c:v>
                </c:pt>
                <c:pt idx="5759" formatCode="General">
                  <c:v>0.40750848886571001</c:v>
                </c:pt>
                <c:pt idx="5760" formatCode="General">
                  <c:v>0.407511495470953</c:v>
                </c:pt>
                <c:pt idx="5761" formatCode="General">
                  <c:v>0.40751450194806399</c:v>
                </c:pt>
                <c:pt idx="5762" formatCode="General">
                  <c:v>0.40751750829702699</c:v>
                </c:pt>
                <c:pt idx="5763" formatCode="General">
                  <c:v>0.40752050944655699</c:v>
                </c:pt>
                <c:pt idx="5764" formatCode="General">
                  <c:v>0.40752347370634401</c:v>
                </c:pt>
                <c:pt idx="5765" formatCode="General">
                  <c:v>0.40752643784710602</c:v>
                </c:pt>
                <c:pt idx="5766" formatCode="General">
                  <c:v>0.40752940186882902</c:v>
                </c:pt>
                <c:pt idx="5767" formatCode="General">
                  <c:v>0.40753236577149898</c:v>
                </c:pt>
                <c:pt idx="5768" formatCode="General">
                  <c:v>0.40753532955510202</c:v>
                </c:pt>
                <c:pt idx="5769" formatCode="General">
                  <c:v>0.40753829321962498</c:v>
                </c:pt>
                <c:pt idx="5770" formatCode="General">
                  <c:v>0.40754125676505198</c:v>
                </c:pt>
                <c:pt idx="5771" formatCode="General">
                  <c:v>0.40754422019137099</c:v>
                </c:pt>
                <c:pt idx="5772" formatCode="General">
                  <c:v>0.407547183498566</c:v>
                </c:pt>
                <c:pt idx="5773" formatCode="General">
                  <c:v>0.40755014668662498</c:v>
                </c:pt>
                <c:pt idx="5774" formatCode="General">
                  <c:v>0.40755310975553199</c:v>
                </c:pt>
                <c:pt idx="5775" formatCode="General">
                  <c:v>0.407556072705275</c:v>
                </c:pt>
                <c:pt idx="5776" formatCode="General">
                  <c:v>0.407559035535839</c:v>
                </c:pt>
                <c:pt idx="5777" formatCode="General">
                  <c:v>0.40756199824721001</c:v>
                </c:pt>
                <c:pt idx="5778" formatCode="General">
                  <c:v>0.40756496083937399</c:v>
                </c:pt>
                <c:pt idx="5779" formatCode="General">
                  <c:v>0.407567923312317</c:v>
                </c:pt>
                <c:pt idx="5780" formatCode="General">
                  <c:v>0.40757088566602501</c:v>
                </c:pt>
                <c:pt idx="5781" formatCode="General">
                  <c:v>0.40757384790048401</c:v>
                </c:pt>
                <c:pt idx="5782" formatCode="General">
                  <c:v>0.40757681001568002</c:v>
                </c:pt>
                <c:pt idx="5783" formatCode="General">
                  <c:v>0.40757977201160001</c:v>
                </c:pt>
                <c:pt idx="5784" formatCode="General">
                  <c:v>0.40758273388822802</c:v>
                </c:pt>
                <c:pt idx="5785" formatCode="General">
                  <c:v>0.40758569564555203</c:v>
                </c:pt>
                <c:pt idx="5786" formatCode="General">
                  <c:v>0.40758865728355598</c:v>
                </c:pt>
                <c:pt idx="5787" formatCode="General">
                  <c:v>0.407591618802228</c:v>
                </c:pt>
                <c:pt idx="5788" formatCode="General">
                  <c:v>0.40759458020155298</c:v>
                </c:pt>
                <c:pt idx="5789" formatCode="General">
                  <c:v>0.407597541481516</c:v>
                </c:pt>
                <c:pt idx="5790" formatCode="General">
                  <c:v>0.40760050264210501</c:v>
                </c:pt>
                <c:pt idx="5791" formatCode="General">
                  <c:v>0.40760346368330502</c:v>
                </c:pt>
                <c:pt idx="5792" formatCode="General">
                  <c:v>0.40760642460510199</c:v>
                </c:pt>
                <c:pt idx="5793" formatCode="General">
                  <c:v>0.40760938540748198</c:v>
                </c:pt>
                <c:pt idx="5794" formatCode="General">
                  <c:v>0.40761234609043101</c:v>
                </c:pt>
                <c:pt idx="5795" formatCode="General">
                  <c:v>0.40761530665393497</c:v>
                </c:pt>
                <c:pt idx="5796" formatCode="General">
                  <c:v>0.40761826709797999</c:v>
                </c:pt>
                <c:pt idx="5797" formatCode="General">
                  <c:v>0.40762122742255302</c:v>
                </c:pt>
                <c:pt idx="5798" formatCode="General">
                  <c:v>0.40762418762763802</c:v>
                </c:pt>
                <c:pt idx="5799" formatCode="General">
                  <c:v>0.407627147713222</c:v>
                </c:pt>
                <c:pt idx="5800" formatCode="General">
                  <c:v>0.40763010767929098</c:v>
                </c:pt>
                <c:pt idx="5801" formatCode="General">
                  <c:v>0.407633067525832</c:v>
                </c:pt>
                <c:pt idx="5802" formatCode="General">
                  <c:v>0.40763602725282899</c:v>
                </c:pt>
                <c:pt idx="5803" formatCode="General">
                  <c:v>0.40763898686027</c:v>
                </c:pt>
                <c:pt idx="5804" formatCode="General">
                  <c:v>0.40764194634813899</c:v>
                </c:pt>
                <c:pt idx="5805" formatCode="General">
                  <c:v>0.40764490571642398</c:v>
                </c:pt>
                <c:pt idx="5806" formatCode="General">
                  <c:v>0.40764786496510902</c:v>
                </c:pt>
                <c:pt idx="5807" formatCode="General">
                  <c:v>0.40765082409418102</c:v>
                </c:pt>
                <c:pt idx="5808" formatCode="General">
                  <c:v>0.40765378310362699</c:v>
                </c:pt>
                <c:pt idx="5809" formatCode="General">
                  <c:v>0.40765674199343099</c:v>
                </c:pt>
                <c:pt idx="5810" formatCode="General">
                  <c:v>0.40765970076358099</c:v>
                </c:pt>
                <c:pt idx="5811" formatCode="General">
                  <c:v>0.40766265941406099</c:v>
                </c:pt>
                <c:pt idx="5812" formatCode="General">
                  <c:v>0.40766561794485801</c:v>
                </c:pt>
                <c:pt idx="5813" formatCode="General">
                  <c:v>0.40766857635595899</c:v>
                </c:pt>
                <c:pt idx="5814" formatCode="General">
                  <c:v>0.40767153464734801</c:v>
                </c:pt>
                <c:pt idx="5815" formatCode="General">
                  <c:v>0.40767449281901202</c:v>
                </c:pt>
                <c:pt idx="5816" formatCode="General">
                  <c:v>0.40767745087093699</c:v>
                </c:pt>
                <c:pt idx="5817" formatCode="General">
                  <c:v>0.40768040880310902</c:v>
                </c:pt>
                <c:pt idx="5818" formatCode="General">
                  <c:v>0.40768336661551402</c:v>
                </c:pt>
                <c:pt idx="5819" formatCode="General">
                  <c:v>0.407686324308138</c:v>
                </c:pt>
                <c:pt idx="5820" formatCode="General">
                  <c:v>0.40768928188096698</c:v>
                </c:pt>
                <c:pt idx="5821" formatCode="General">
                  <c:v>0.40769223933398702</c:v>
                </c:pt>
                <c:pt idx="5822" formatCode="General">
                  <c:v>0.40769519666718301</c:v>
                </c:pt>
                <c:pt idx="5823" formatCode="General">
                  <c:v>0.40769815388054298</c:v>
                </c:pt>
                <c:pt idx="5824" formatCode="General">
                  <c:v>0.40770111097405098</c:v>
                </c:pt>
                <c:pt idx="5825" formatCode="General">
                  <c:v>0.40770406794769498</c:v>
                </c:pt>
                <c:pt idx="5826" formatCode="General">
                  <c:v>0.40770702480145898</c:v>
                </c:pt>
                <c:pt idx="5827" formatCode="General">
                  <c:v>0.40770998153533</c:v>
                </c:pt>
                <c:pt idx="5828" formatCode="General">
                  <c:v>0.40771293814929299</c:v>
                </c:pt>
                <c:pt idx="5829" formatCode="General">
                  <c:v>0.40771589464333602</c:v>
                </c:pt>
                <c:pt idx="5830" formatCode="General">
                  <c:v>0.40771885101744398</c:v>
                </c:pt>
                <c:pt idx="5831" formatCode="General">
                  <c:v>0.40772180727160201</c:v>
                </c:pt>
                <c:pt idx="5832" formatCode="General">
                  <c:v>0.407724763405797</c:v>
                </c:pt>
                <c:pt idx="5833" formatCode="General">
                  <c:v>0.40772771942001501</c:v>
                </c:pt>
                <c:pt idx="5834" formatCode="General">
                  <c:v>0.40773067531424101</c:v>
                </c:pt>
                <c:pt idx="5835" formatCode="General">
                  <c:v>0.407733631088463</c:v>
                </c:pt>
                <c:pt idx="5836" formatCode="General">
                  <c:v>0.407736586742665</c:v>
                </c:pt>
                <c:pt idx="5837" formatCode="General">
                  <c:v>0.40773954227683401</c:v>
                </c:pt>
                <c:pt idx="5838" formatCode="General">
                  <c:v>0.407742497690955</c:v>
                </c:pt>
                <c:pt idx="5839" formatCode="General">
                  <c:v>0.40774545298501602</c:v>
                </c:pt>
                <c:pt idx="5840" formatCode="General">
                  <c:v>0.40774840815900099</c:v>
                </c:pt>
                <c:pt idx="5841" formatCode="General">
                  <c:v>0.40775136321289701</c:v>
                </c:pt>
                <c:pt idx="5842" formatCode="General">
                  <c:v>0.407754318146689</c:v>
                </c:pt>
                <c:pt idx="5843" formatCode="General">
                  <c:v>0.40775727296036401</c:v>
                </c:pt>
                <c:pt idx="5844" formatCode="General">
                  <c:v>0.40776022765390801</c:v>
                </c:pt>
                <c:pt idx="5845" formatCode="General">
                  <c:v>0.40776318222730601</c:v>
                </c:pt>
                <c:pt idx="5846" formatCode="General">
                  <c:v>0.40776613668054601</c:v>
                </c:pt>
                <c:pt idx="5847" formatCode="General">
                  <c:v>0.40776909101361097</c:v>
                </c:pt>
                <c:pt idx="5848" formatCode="General">
                  <c:v>0.40777204522649002</c:v>
                </c:pt>
                <c:pt idx="5849" formatCode="General">
                  <c:v>0.407774999319167</c:v>
                </c:pt>
                <c:pt idx="5850" formatCode="General">
                  <c:v>0.40777795329162803</c:v>
                </c:pt>
                <c:pt idx="5851" formatCode="General">
                  <c:v>0.40778090714386001</c:v>
                </c:pt>
                <c:pt idx="5852" formatCode="General">
                  <c:v>0.407783860875849</c:v>
                </c:pt>
                <c:pt idx="5853" formatCode="General">
                  <c:v>0.40778681448757997</c:v>
                </c:pt>
                <c:pt idx="5854" formatCode="General">
                  <c:v>0.40778976797903999</c:v>
                </c:pt>
                <c:pt idx="5855" formatCode="General">
                  <c:v>0.40779272135021399</c:v>
                </c:pt>
                <c:pt idx="5856" formatCode="General">
                  <c:v>0.40779567460108901</c:v>
                </c:pt>
                <c:pt idx="5857" formatCode="General">
                  <c:v>0.40779862773164999</c:v>
                </c:pt>
                <c:pt idx="5858" formatCode="General">
                  <c:v>0.407801580741884</c:v>
                </c:pt>
                <c:pt idx="5859" formatCode="General">
                  <c:v>0.40780453363177599</c:v>
                </c:pt>
                <c:pt idx="5860" formatCode="General">
                  <c:v>0.40780748640131298</c:v>
                </c:pt>
                <c:pt idx="5861" formatCode="General">
                  <c:v>0.40781043905047998</c:v>
                </c:pt>
                <c:pt idx="5862" formatCode="General">
                  <c:v>0.407813391579263</c:v>
                </c:pt>
                <c:pt idx="5863" formatCode="General">
                  <c:v>0.40781634398764899</c:v>
                </c:pt>
                <c:pt idx="5864" formatCode="General">
                  <c:v>0.40781929627562302</c:v>
                </c:pt>
                <c:pt idx="5865" formatCode="General">
                  <c:v>0.40782224232862602</c:v>
                </c:pt>
                <c:pt idx="5866" formatCode="General">
                  <c:v>0.40782517707983301</c:v>
                </c:pt>
                <c:pt idx="5867" formatCode="General">
                  <c:v>0.40782811170988698</c:v>
                </c:pt>
                <c:pt idx="5868" formatCode="General">
                  <c:v>0.40783104621877297</c:v>
                </c:pt>
                <c:pt idx="5869" formatCode="General">
                  <c:v>0.40783398060647802</c:v>
                </c:pt>
                <c:pt idx="5870" formatCode="General">
                  <c:v>0.40783691487298701</c:v>
                </c:pt>
                <c:pt idx="5871" formatCode="General">
                  <c:v>0.40783984901828702</c:v>
                </c:pt>
                <c:pt idx="5872" formatCode="General">
                  <c:v>0.40784278304236199</c:v>
                </c:pt>
                <c:pt idx="5873" formatCode="General">
                  <c:v>0.4078457169452</c:v>
                </c:pt>
                <c:pt idx="5874" formatCode="General">
                  <c:v>0.407848650726786</c:v>
                </c:pt>
                <c:pt idx="5875" formatCode="General">
                  <c:v>0.407851584387106</c:v>
                </c:pt>
                <c:pt idx="5876" formatCode="General">
                  <c:v>0.40785451792614602</c:v>
                </c:pt>
                <c:pt idx="5877" formatCode="General">
                  <c:v>0.40785745134389201</c:v>
                </c:pt>
                <c:pt idx="5878" formatCode="General">
                  <c:v>0.40786038464032898</c:v>
                </c:pt>
                <c:pt idx="5879" formatCode="General">
                  <c:v>0.40786331781544399</c:v>
                </c:pt>
                <c:pt idx="5880" formatCode="General">
                  <c:v>0.40786625086922301</c:v>
                </c:pt>
                <c:pt idx="5881" formatCode="General">
                  <c:v>0.40786918380165099</c:v>
                </c:pt>
                <c:pt idx="5882" formatCode="General">
                  <c:v>0.407872116612714</c:v>
                </c:pt>
                <c:pt idx="5883" formatCode="General">
                  <c:v>0.40787504930239898</c:v>
                </c:pt>
                <c:pt idx="5884" formatCode="General">
                  <c:v>0.40787798187069202</c:v>
                </c:pt>
                <c:pt idx="5885" formatCode="General">
                  <c:v>0.407880914317577</c:v>
                </c:pt>
                <c:pt idx="5886" formatCode="General">
                  <c:v>0.407883846643041</c:v>
                </c:pt>
                <c:pt idx="5887" formatCode="General">
                  <c:v>0.40788677884707097</c:v>
                </c:pt>
                <c:pt idx="5888" formatCode="General">
                  <c:v>0.40788971092965098</c:v>
                </c:pt>
                <c:pt idx="5889" formatCode="General">
                  <c:v>0.40789264289076899</c:v>
                </c:pt>
                <c:pt idx="5890" formatCode="General">
                  <c:v>0.40789557473040899</c:v>
                </c:pt>
                <c:pt idx="5891" formatCode="General">
                  <c:v>0.40789869502077503</c:v>
                </c:pt>
                <c:pt idx="5892" formatCode="General">
                  <c:v>0.40790184886314901</c:v>
                </c:pt>
                <c:pt idx="5893" formatCode="General">
                  <c:v>0.407905002583897</c:v>
                </c:pt>
                <c:pt idx="5894" formatCode="General">
                  <c:v>0.40790815618300202</c:v>
                </c:pt>
                <c:pt idx="5895" formatCode="General">
                  <c:v>0.40791130966045003</c:v>
                </c:pt>
                <c:pt idx="5896" formatCode="General">
                  <c:v>0.40791446301622403</c:v>
                </c:pt>
                <c:pt idx="5897" formatCode="General">
                  <c:v>0.40791761625031098</c:v>
                </c:pt>
                <c:pt idx="5898" formatCode="General">
                  <c:v>0.407920769362693</c:v>
                </c:pt>
                <c:pt idx="5899" formatCode="General">
                  <c:v>0.40792392235335501</c:v>
                </c:pt>
                <c:pt idx="5900" formatCode="General">
                  <c:v>0.407927075222283</c:v>
                </c:pt>
                <c:pt idx="5901" formatCode="General">
                  <c:v>0.40793022796946099</c:v>
                </c:pt>
                <c:pt idx="5902" formatCode="General">
                  <c:v>0.407933380594872</c:v>
                </c:pt>
                <c:pt idx="5903" formatCode="General">
                  <c:v>0.40793653309850297</c:v>
                </c:pt>
                <c:pt idx="5904" formatCode="General">
                  <c:v>0.40793968548033599</c:v>
                </c:pt>
                <c:pt idx="5905" formatCode="General">
                  <c:v>0.407942837740357</c:v>
                </c:pt>
                <c:pt idx="5906" formatCode="General">
                  <c:v>0.40794598987855002</c:v>
                </c:pt>
                <c:pt idx="5907" formatCode="General">
                  <c:v>0.4079491418949</c:v>
                </c:pt>
                <c:pt idx="5908" formatCode="General">
                  <c:v>0.40795229378939102</c:v>
                </c:pt>
                <c:pt idx="5909" formatCode="General">
                  <c:v>0.40795544556200702</c:v>
                </c:pt>
                <c:pt idx="5910" formatCode="General">
                  <c:v>0.40795859721273398</c:v>
                </c:pt>
                <c:pt idx="5911" formatCode="General">
                  <c:v>0.407961748741556</c:v>
                </c:pt>
                <c:pt idx="5912" formatCode="General">
                  <c:v>0.40796490014845699</c:v>
                </c:pt>
                <c:pt idx="5913" formatCode="General">
                  <c:v>0.40796805143342202</c:v>
                </c:pt>
                <c:pt idx="5914" formatCode="General">
                  <c:v>0.40797120259643499</c:v>
                </c:pt>
                <c:pt idx="5915" formatCode="General">
                  <c:v>0.40797435363748003</c:v>
                </c:pt>
                <c:pt idx="5916" formatCode="General">
                  <c:v>0.40797750455654302</c:v>
                </c:pt>
                <c:pt idx="5917" formatCode="General">
                  <c:v>0.407980655353608</c:v>
                </c:pt>
                <c:pt idx="5918" formatCode="General">
                  <c:v>0.40798380602865902</c:v>
                </c:pt>
                <c:pt idx="5919" formatCode="General">
                  <c:v>0.40798695658168099</c:v>
                </c:pt>
                <c:pt idx="5920" formatCode="General">
                  <c:v>0.40799010701265898</c:v>
                </c:pt>
                <c:pt idx="5921" formatCode="General">
                  <c:v>0.40799325732157599</c:v>
                </c:pt>
                <c:pt idx="5922" formatCode="General">
                  <c:v>0.40799640750841698</c:v>
                </c:pt>
                <c:pt idx="5923" formatCode="General">
                  <c:v>0.40799955757316703</c:v>
                </c:pt>
                <c:pt idx="5924" formatCode="General">
                  <c:v>0.40800270751581103</c:v>
                </c:pt>
                <c:pt idx="5925" formatCode="General">
                  <c:v>0.40800585733633199</c:v>
                </c:pt>
                <c:pt idx="5926" formatCode="General">
                  <c:v>0.40800900703471599</c:v>
                </c:pt>
                <c:pt idx="5927" formatCode="General">
                  <c:v>0.40801215661094697</c:v>
                </c:pt>
                <c:pt idx="5928" formatCode="General">
                  <c:v>0.40801530606500902</c:v>
                </c:pt>
                <c:pt idx="5929" formatCode="General">
                  <c:v>0.40801845539688703</c:v>
                </c:pt>
                <c:pt idx="5930" formatCode="General">
                  <c:v>0.408021604606565</c:v>
                </c:pt>
                <c:pt idx="5931" formatCode="General">
                  <c:v>0.40802475369402902</c:v>
                </c:pt>
                <c:pt idx="5932" formatCode="General">
                  <c:v>0.40802790265926098</c:v>
                </c:pt>
                <c:pt idx="5933" formatCode="General">
                  <c:v>0.408031051502248</c:v>
                </c:pt>
                <c:pt idx="5934" formatCode="General">
                  <c:v>0.40803420022297199</c:v>
                </c:pt>
                <c:pt idx="5935" formatCode="General">
                  <c:v>0.40803734882142001</c:v>
                </c:pt>
                <c:pt idx="5936" formatCode="General">
                  <c:v>0.40804049729757502</c:v>
                </c:pt>
                <c:pt idx="5937" formatCode="General">
                  <c:v>0.40804364565142198</c:v>
                </c:pt>
                <c:pt idx="5938" formatCode="General">
                  <c:v>0.40804679388294501</c:v>
                </c:pt>
                <c:pt idx="5939" formatCode="General">
                  <c:v>0.40804994199213002</c:v>
                </c:pt>
                <c:pt idx="5940" formatCode="General">
                  <c:v>0.408053089978959</c:v>
                </c:pt>
                <c:pt idx="5941" formatCode="General">
                  <c:v>0.40805623784341899</c:v>
                </c:pt>
                <c:pt idx="5942" formatCode="General">
                  <c:v>0.40805938558549198</c:v>
                </c:pt>
                <c:pt idx="5943" formatCode="General">
                  <c:v>0.408062533205165</c:v>
                </c:pt>
                <c:pt idx="5944" formatCode="General">
                  <c:v>0.408065680702421</c:v>
                </c:pt>
                <c:pt idx="5945" formatCode="General">
                  <c:v>0.40806882807724498</c:v>
                </c:pt>
                <c:pt idx="5946" formatCode="General">
                  <c:v>0.40807197532962097</c:v>
                </c:pt>
                <c:pt idx="5947" formatCode="General">
                  <c:v>0.40807512245953398</c:v>
                </c:pt>
                <c:pt idx="5948" formatCode="General">
                  <c:v>0.40807826946696801</c:v>
                </c:pt>
                <c:pt idx="5949" formatCode="General">
                  <c:v>0.40808141635190798</c:v>
                </c:pt>
                <c:pt idx="5950" formatCode="General">
                  <c:v>0.40808456311433899</c:v>
                </c:pt>
                <c:pt idx="5951" formatCode="General">
                  <c:v>0.40808792650345499</c:v>
                </c:pt>
                <c:pt idx="5952" formatCode="General">
                  <c:v>0.40809128980021703</c:v>
                </c:pt>
                <c:pt idx="5953" formatCode="General">
                  <c:v>0.40809465300461301</c:v>
                </c:pt>
                <c:pt idx="5954" formatCode="General">
                  <c:v>0.40809801611662899</c:v>
                </c:pt>
                <c:pt idx="5955" formatCode="General">
                  <c:v>0.408101379136253</c:v>
                </c:pt>
                <c:pt idx="5956" formatCode="General">
                  <c:v>0.40810474206347302</c:v>
                </c:pt>
                <c:pt idx="5957" formatCode="General">
                  <c:v>0.40810810489827698</c:v>
                </c:pt>
                <c:pt idx="5958" formatCode="General">
                  <c:v>0.40811146764065198</c:v>
                </c:pt>
                <c:pt idx="5959" formatCode="General">
                  <c:v>0.40811483029058498</c:v>
                </c:pt>
                <c:pt idx="5960" formatCode="General">
                  <c:v>0.408118192848065</c:v>
                </c:pt>
                <c:pt idx="5961" formatCode="General">
                  <c:v>0.40812155531307798</c:v>
                </c:pt>
                <c:pt idx="5962" formatCode="General">
                  <c:v>0.40812491768561299</c:v>
                </c:pt>
                <c:pt idx="5963" formatCode="General">
                  <c:v>0.40812827996565598</c:v>
                </c:pt>
                <c:pt idx="5964" formatCode="General">
                  <c:v>0.40813164215319597</c:v>
                </c:pt>
                <c:pt idx="5965" formatCode="General">
                  <c:v>0.40813500424821902</c:v>
                </c:pt>
                <c:pt idx="5966" formatCode="General">
                  <c:v>0.40813836625071398</c:v>
                </c:pt>
                <c:pt idx="5967" formatCode="General">
                  <c:v>0.40814172816066902</c:v>
                </c:pt>
                <c:pt idx="5968" formatCode="General">
                  <c:v>0.40814508997806997</c:v>
                </c:pt>
                <c:pt idx="5969" formatCode="General">
                  <c:v>0.40814845170290398</c:v>
                </c:pt>
                <c:pt idx="5970" formatCode="General">
                  <c:v>0.40815181333516098</c:v>
                </c:pt>
                <c:pt idx="5971" formatCode="General">
                  <c:v>0.408155174874827</c:v>
                </c:pt>
                <c:pt idx="5972" formatCode="General">
                  <c:v>0.40815853632188998</c:v>
                </c:pt>
                <c:pt idx="5973" formatCode="General">
                  <c:v>0.40816189767633698</c:v>
                </c:pt>
                <c:pt idx="5974" formatCode="General">
                  <c:v>0.40816525893815597</c:v>
                </c:pt>
                <c:pt idx="5975" formatCode="General">
                  <c:v>0.40816862010733501</c:v>
                </c:pt>
                <c:pt idx="5976" formatCode="General">
                  <c:v>0.40817198118386</c:v>
                </c:pt>
                <c:pt idx="5977" formatCode="General">
                  <c:v>0.40817534216772</c:v>
                </c:pt>
                <c:pt idx="5978" formatCode="General">
                  <c:v>0.40817870305890203</c:v>
                </c:pt>
                <c:pt idx="5979" formatCode="General">
                  <c:v>0.40818206385739397</c:v>
                </c:pt>
                <c:pt idx="5980" formatCode="General">
                  <c:v>0.40818542456318302</c:v>
                </c:pt>
                <c:pt idx="5981" formatCode="General">
                  <c:v>0.40818878517625701</c:v>
                </c:pt>
                <c:pt idx="5982" formatCode="General">
                  <c:v>0.40819209389330402</c:v>
                </c:pt>
                <c:pt idx="5983" formatCode="General">
                  <c:v>0.40819516939994799</c:v>
                </c:pt>
                <c:pt idx="5984" formatCode="General">
                  <c:v>0.408198181401913</c:v>
                </c:pt>
                <c:pt idx="5985" formatCode="General">
                  <c:v>0.40820118773321201</c:v>
                </c:pt>
                <c:pt idx="5986" formatCode="General">
                  <c:v>0.408204193968143</c:v>
                </c:pt>
                <c:pt idx="5987" formatCode="General">
                  <c:v>0.40820720010670303</c:v>
                </c:pt>
                <c:pt idx="5988" formatCode="General">
                  <c:v>0.40821020614888498</c:v>
                </c:pt>
                <c:pt idx="5989" formatCode="General">
                  <c:v>0.40821321209468597</c:v>
                </c:pt>
                <c:pt idx="5990" formatCode="General">
                  <c:v>0.40821621794410201</c:v>
                </c:pt>
                <c:pt idx="5991" formatCode="General">
                  <c:v>0.40821922369712699</c:v>
                </c:pt>
                <c:pt idx="5992" formatCode="General">
                  <c:v>0.40822222935375702</c:v>
                </c:pt>
                <c:pt idx="5993" formatCode="General">
                  <c:v>0.40822523491398799</c:v>
                </c:pt>
                <c:pt idx="5994" formatCode="General">
                  <c:v>0.40822824037781602</c:v>
                </c:pt>
                <c:pt idx="5995" formatCode="General">
                  <c:v>0.40823124574523501</c:v>
                </c:pt>
                <c:pt idx="5996" formatCode="General">
                  <c:v>0.408234251016241</c:v>
                </c:pt>
                <c:pt idx="5997" formatCode="General">
                  <c:v>0.40823725619082901</c:v>
                </c:pt>
                <c:pt idx="5998" formatCode="General">
                  <c:v>0.40824026126899599</c:v>
                </c:pt>
                <c:pt idx="5999" formatCode="General">
                  <c:v>0.40824326625073598</c:v>
                </c:pt>
                <c:pt idx="6000" formatCode="General">
                  <c:v>0.408246271136046</c:v>
                </c:pt>
                <c:pt idx="6001" formatCode="General">
                  <c:v>0.408249275924919</c:v>
                </c:pt>
                <c:pt idx="6002" formatCode="General">
                  <c:v>0.40825228061735302</c:v>
                </c:pt>
                <c:pt idx="6003" formatCode="General">
                  <c:v>0.40825528521334198</c:v>
                </c:pt>
                <c:pt idx="6004" formatCode="General">
                  <c:v>0.40825828971288203</c:v>
                </c:pt>
                <c:pt idx="6005" formatCode="General">
                  <c:v>0.40826129411596901</c:v>
                </c:pt>
                <c:pt idx="6006" formatCode="General">
                  <c:v>0.40826391184933303</c:v>
                </c:pt>
                <c:pt idx="6007" formatCode="General">
                  <c:v>0.40826636143927802</c:v>
                </c:pt>
                <c:pt idx="6008" formatCode="General">
                  <c:v>0.40826881096619799</c:v>
                </c:pt>
                <c:pt idx="6009" formatCode="General">
                  <c:v>0.40827126043009399</c:v>
                </c:pt>
                <c:pt idx="6010" formatCode="General">
                  <c:v>0.408273709830966</c:v>
                </c:pt>
                <c:pt idx="6011" formatCode="General">
                  <c:v>0.40827615916881399</c:v>
                </c:pt>
                <c:pt idx="6012" formatCode="General">
                  <c:v>0.408278608443638</c:v>
                </c:pt>
                <c:pt idx="6013" formatCode="General">
                  <c:v>0.40828105765543798</c:v>
                </c:pt>
                <c:pt idx="6014" formatCode="General">
                  <c:v>0.40828350680421299</c:v>
                </c:pt>
                <c:pt idx="6015" formatCode="General">
                  <c:v>0.40828595588996403</c:v>
                </c:pt>
                <c:pt idx="6016" formatCode="General">
                  <c:v>0.40828840491269103</c:v>
                </c:pt>
                <c:pt idx="6017" formatCode="General">
                  <c:v>0.408290853872394</c:v>
                </c:pt>
                <c:pt idx="6018" formatCode="General">
                  <c:v>0.408293302769073</c:v>
                </c:pt>
                <c:pt idx="6019" formatCode="General">
                  <c:v>0.40829575160272802</c:v>
                </c:pt>
                <c:pt idx="6020" formatCode="General">
                  <c:v>0.40829820037335801</c:v>
                </c:pt>
                <c:pt idx="6021" formatCode="General">
                  <c:v>0.40830064908096397</c:v>
                </c:pt>
                <c:pt idx="6022" formatCode="General">
                  <c:v>0.40830309772554702</c:v>
                </c:pt>
                <c:pt idx="6023" formatCode="General">
                  <c:v>0.40830554630710503</c:v>
                </c:pt>
                <c:pt idx="6024" formatCode="General">
                  <c:v>0.40830799482563801</c:v>
                </c:pt>
                <c:pt idx="6025" formatCode="General">
                  <c:v>0.40831044328114802</c:v>
                </c:pt>
                <c:pt idx="6026" formatCode="General">
                  <c:v>0.40831289167363299</c:v>
                </c:pt>
                <c:pt idx="6027" formatCode="General">
                  <c:v>0.408315340003095</c:v>
                </c:pt>
                <c:pt idx="6028" formatCode="General">
                  <c:v>0.40831778826953202</c:v>
                </c:pt>
                <c:pt idx="6029" formatCode="General">
                  <c:v>0.40832023647294502</c:v>
                </c:pt>
                <c:pt idx="6030" formatCode="General">
                  <c:v>0.40832268461333399</c:v>
                </c:pt>
                <c:pt idx="6031" formatCode="General">
                  <c:v>0.40832513269069798</c:v>
                </c:pt>
                <c:pt idx="6032" formatCode="General">
                  <c:v>0.40832727114039102</c:v>
                </c:pt>
                <c:pt idx="6033" formatCode="General">
                  <c:v>0.40832926837937</c:v>
                </c:pt>
                <c:pt idx="6034" formatCode="General">
                  <c:v>0.40833126552850402</c:v>
                </c:pt>
                <c:pt idx="6035" formatCode="General">
                  <c:v>0.408333262587804</c:v>
                </c:pt>
                <c:pt idx="6036" formatCode="General">
                  <c:v>0.408335259557282</c:v>
                </c:pt>
                <c:pt idx="6037" formatCode="General">
                  <c:v>0.40833725643694901</c:v>
                </c:pt>
                <c:pt idx="6038" formatCode="General">
                  <c:v>0.40833925322681702</c:v>
                </c:pt>
                <c:pt idx="6039" formatCode="General">
                  <c:v>0.40834124992689802</c:v>
                </c:pt>
                <c:pt idx="6040" formatCode="General">
                  <c:v>0.408343246537203</c:v>
                </c:pt>
                <c:pt idx="6041" formatCode="General">
                  <c:v>0.408345243057744</c:v>
                </c:pt>
                <c:pt idx="6042" formatCode="General">
                  <c:v>0.40834723948853202</c:v>
                </c:pt>
                <c:pt idx="6043" formatCode="General">
                  <c:v>0.40834923582957799</c:v>
                </c:pt>
                <c:pt idx="6044" formatCode="General">
                  <c:v>0.40835123208089502</c:v>
                </c:pt>
                <c:pt idx="6045" formatCode="General">
                  <c:v>0.40835322824249398</c:v>
                </c:pt>
                <c:pt idx="6046" formatCode="General">
                  <c:v>0.40835522431438698</c:v>
                </c:pt>
                <c:pt idx="6047" formatCode="General">
                  <c:v>0.408357220296585</c:v>
                </c:pt>
                <c:pt idx="6048" formatCode="General">
                  <c:v>0.40835921618909898</c:v>
                </c:pt>
                <c:pt idx="6049" formatCode="General">
                  <c:v>0.40836121199194197</c:v>
                </c:pt>
                <c:pt idx="6050" formatCode="General">
                  <c:v>0.40836320770512402</c:v>
                </c:pt>
                <c:pt idx="6051" formatCode="General">
                  <c:v>0.408365203328658</c:v>
                </c:pt>
                <c:pt idx="6052" formatCode="General">
                  <c:v>0.40836719886255501</c:v>
                </c:pt>
                <c:pt idx="6053" formatCode="General">
                  <c:v>0.408369194306826</c:v>
                </c:pt>
                <c:pt idx="6054" formatCode="General">
                  <c:v>0.408371189661483</c:v>
                </c:pt>
                <c:pt idx="6055" formatCode="General">
                  <c:v>0.40837318492653801</c:v>
                </c:pt>
                <c:pt idx="6056" formatCode="General">
                  <c:v>0.40837518010200202</c:v>
                </c:pt>
                <c:pt idx="6057" formatCode="General">
                  <c:v>0.40837717518788702</c:v>
                </c:pt>
                <c:pt idx="6058" formatCode="General">
                  <c:v>0.408379170184204</c:v>
                </c:pt>
                <c:pt idx="6059" formatCode="General">
                  <c:v>0.408381165090965</c:v>
                </c:pt>
                <c:pt idx="6060" formatCode="General">
                  <c:v>0.40838315990818103</c:v>
                </c:pt>
                <c:pt idx="6061" formatCode="General">
                  <c:v>0.408385154635864</c:v>
                </c:pt>
                <c:pt idx="6062" formatCode="General">
                  <c:v>0.40838714927402597</c:v>
                </c:pt>
                <c:pt idx="6063" formatCode="General">
                  <c:v>0.40838914382267799</c:v>
                </c:pt>
                <c:pt idx="6064" formatCode="General">
                  <c:v>0.40839113828183199</c:v>
                </c:pt>
                <c:pt idx="6065" formatCode="General">
                  <c:v>0.40839313265149801</c:v>
                </c:pt>
                <c:pt idx="6066" formatCode="General">
                  <c:v>0.40839512693169</c:v>
                </c:pt>
                <c:pt idx="6067" formatCode="General">
                  <c:v>0.408397121122417</c:v>
                </c:pt>
                <c:pt idx="6068" formatCode="General">
                  <c:v>0.40839911522369299</c:v>
                </c:pt>
                <c:pt idx="6069" formatCode="General">
                  <c:v>0.40840110923552803</c:v>
                </c:pt>
                <c:pt idx="6070" formatCode="General">
                  <c:v>0.40840310315793399</c:v>
                </c:pt>
                <c:pt idx="6071" formatCode="General">
                  <c:v>0.40840509699092198</c:v>
                </c:pt>
                <c:pt idx="6072" formatCode="General">
                  <c:v>0.40840709073450399</c:v>
                </c:pt>
                <c:pt idx="6073" formatCode="General">
                  <c:v>0.408409084388692</c:v>
                </c:pt>
                <c:pt idx="6074" formatCode="General">
                  <c:v>0.40841107795349701</c:v>
                </c:pt>
                <c:pt idx="6075" formatCode="General">
                  <c:v>0.40841307142893102</c:v>
                </c:pt>
                <c:pt idx="6076" formatCode="General">
                  <c:v>0.408415064815005</c:v>
                </c:pt>
                <c:pt idx="6077" formatCode="General">
                  <c:v>0.40841705811173001</c:v>
                </c:pt>
                <c:pt idx="6078" formatCode="General">
                  <c:v>0.40841905131911899</c:v>
                </c:pt>
                <c:pt idx="6079" formatCode="General">
                  <c:v>0.40842104443718302</c:v>
                </c:pt>
                <c:pt idx="6080" formatCode="General">
                  <c:v>0.408423037465933</c:v>
                </c:pt>
                <c:pt idx="6081" formatCode="General">
                  <c:v>0.408424936553407</c:v>
                </c:pt>
                <c:pt idx="6082" formatCode="General">
                  <c:v>0.40842644037162401</c:v>
                </c:pt>
                <c:pt idx="6083" formatCode="General">
                  <c:v>0.408427944077487</c:v>
                </c:pt>
                <c:pt idx="6084" formatCode="General">
                  <c:v>0.40842944767101202</c:v>
                </c:pt>
                <c:pt idx="6085" formatCode="General">
                  <c:v>0.408430951152216</c:v>
                </c:pt>
                <c:pt idx="6086" formatCode="General">
                  <c:v>0.40843245452111498</c:v>
                </c:pt>
                <c:pt idx="6087" formatCode="General">
                  <c:v>0.40843395777772601</c:v>
                </c:pt>
                <c:pt idx="6088" formatCode="General">
                  <c:v>0.40843546092206601</c:v>
                </c:pt>
                <c:pt idx="6089" formatCode="General">
                  <c:v>0.40843696395415202</c:v>
                </c:pt>
                <c:pt idx="6090" formatCode="General">
                  <c:v>0.40843846687399898</c:v>
                </c:pt>
                <c:pt idx="6091" formatCode="General">
                  <c:v>0.40843996968162499</c:v>
                </c:pt>
                <c:pt idx="6092" formatCode="General">
                  <c:v>0.40844147237704598</c:v>
                </c:pt>
                <c:pt idx="6093" formatCode="General">
                  <c:v>0.40844297496027898</c:v>
                </c:pt>
                <c:pt idx="6094" formatCode="General">
                  <c:v>0.40844447743134099</c:v>
                </c:pt>
                <c:pt idx="6095" formatCode="General">
                  <c:v>0.40844597979024699</c:v>
                </c:pt>
                <c:pt idx="6096" formatCode="General">
                  <c:v>0.40844748203701498</c:v>
                </c:pt>
                <c:pt idx="6097" formatCode="General">
                  <c:v>0.40844898417166098</c:v>
                </c:pt>
                <c:pt idx="6098" formatCode="General">
                  <c:v>0.40845048619420199</c:v>
                </c:pt>
                <c:pt idx="6099" formatCode="General">
                  <c:v>0.408451988104654</c:v>
                </c:pt>
                <c:pt idx="6100" formatCode="General">
                  <c:v>0.40845348990303398</c:v>
                </c:pt>
                <c:pt idx="6101" formatCode="General">
                  <c:v>0.408454991589359</c:v>
                </c:pt>
                <c:pt idx="6102" formatCode="General">
                  <c:v>0.40845649316364502</c:v>
                </c:pt>
                <c:pt idx="6103" formatCode="General">
                  <c:v>0.40845799462590898</c:v>
                </c:pt>
                <c:pt idx="6104" formatCode="General">
                  <c:v>0.40845949597616699</c:v>
                </c:pt>
                <c:pt idx="6105" formatCode="General">
                  <c:v>0.40846099721443602</c:v>
                </c:pt>
                <c:pt idx="6106" formatCode="General">
                  <c:v>0.40846249834073201</c:v>
                </c:pt>
                <c:pt idx="6107" formatCode="General">
                  <c:v>0.40846399935507299</c:v>
                </c:pt>
                <c:pt idx="6108" formatCode="General">
                  <c:v>0.40846550025747502</c:v>
                </c:pt>
                <c:pt idx="6109" formatCode="General">
                  <c:v>0.40846700104795303</c:v>
                </c:pt>
                <c:pt idx="6110" formatCode="General">
                  <c:v>0.40846850172652599</c:v>
                </c:pt>
                <c:pt idx="6111" formatCode="General">
                  <c:v>0.40847000229320901</c:v>
                </c:pt>
                <c:pt idx="6112" formatCode="General">
                  <c:v>0.40847150274801902</c:v>
                </c:pt>
                <c:pt idx="6113" formatCode="General">
                  <c:v>0.40847300309097301</c:v>
                </c:pt>
                <c:pt idx="6114" formatCode="General">
                  <c:v>0.40847450332208601</c:v>
                </c:pt>
                <c:pt idx="6115" formatCode="General">
                  <c:v>0.40847600344137702</c:v>
                </c:pt>
                <c:pt idx="6116" formatCode="General">
                  <c:v>0.40847750344886102</c:v>
                </c:pt>
                <c:pt idx="6117" formatCode="General">
                  <c:v>0.408479003344555</c:v>
                </c:pt>
                <c:pt idx="6118" formatCode="General">
                  <c:v>0.408480503128475</c:v>
                </c:pt>
                <c:pt idx="6119" formatCode="General">
                  <c:v>0.40848200280063801</c:v>
                </c:pt>
                <c:pt idx="6120" formatCode="General">
                  <c:v>0.408483677653731</c:v>
                </c:pt>
                <c:pt idx="6121" formatCode="General">
                  <c:v>0.40848539397727202</c:v>
                </c:pt>
                <c:pt idx="6122" formatCode="General">
                  <c:v>0.40848711013399103</c:v>
                </c:pt>
                <c:pt idx="6123" formatCode="General">
                  <c:v>0.40848882612391202</c:v>
                </c:pt>
                <c:pt idx="6124" formatCode="General">
                  <c:v>0.40849054194706103</c:v>
                </c:pt>
                <c:pt idx="6125" formatCode="General">
                  <c:v>0.40849225760346503</c:v>
                </c:pt>
                <c:pt idx="6126" formatCode="General">
                  <c:v>0.408493973093149</c:v>
                </c:pt>
                <c:pt idx="6127" formatCode="General">
                  <c:v>0.40849568841613998</c:v>
                </c:pt>
                <c:pt idx="6128" formatCode="General">
                  <c:v>0.408497403572463</c:v>
                </c:pt>
                <c:pt idx="6129" formatCode="General">
                  <c:v>0.40849911856214499</c:v>
                </c:pt>
                <c:pt idx="6130" formatCode="General">
                  <c:v>0.40850083338521098</c:v>
                </c:pt>
                <c:pt idx="6131" formatCode="General">
                  <c:v>0.40850254804168701</c:v>
                </c:pt>
                <c:pt idx="6132" formatCode="General">
                  <c:v>0.40850426253159999</c:v>
                </c:pt>
                <c:pt idx="6133" formatCode="General">
                  <c:v>0.40850597685497603</c:v>
                </c:pt>
                <c:pt idx="6134" formatCode="General">
                  <c:v>0.40850769101183998</c:v>
                </c:pt>
                <c:pt idx="6135" formatCode="General">
                  <c:v>0.408509405002218</c:v>
                </c:pt>
                <c:pt idx="6136" formatCode="General">
                  <c:v>0.408511118826136</c:v>
                </c:pt>
                <c:pt idx="6137" formatCode="General">
                  <c:v>0.40851283248362102</c:v>
                </c:pt>
                <c:pt idx="6138" formatCode="General">
                  <c:v>0.408514545974698</c:v>
                </c:pt>
                <c:pt idx="6139" formatCode="General">
                  <c:v>0.408516259299393</c:v>
                </c:pt>
                <c:pt idx="6140" formatCode="General">
                  <c:v>0.40851797245773203</c:v>
                </c:pt>
                <c:pt idx="6141" formatCode="General">
                  <c:v>0.40851968544974199</c:v>
                </c:pt>
                <c:pt idx="6142" formatCode="General">
                  <c:v>0.40852139827544798</c:v>
                </c:pt>
                <c:pt idx="6143" formatCode="General">
                  <c:v>0.40852311093487498</c:v>
                </c:pt>
                <c:pt idx="6144" formatCode="General">
                  <c:v>0.40852482342805102</c:v>
                </c:pt>
                <c:pt idx="6145" formatCode="General">
                  <c:v>0.40852653575500097</c:v>
                </c:pt>
                <c:pt idx="6146" formatCode="General">
                  <c:v>0.40852824791575099</c:v>
                </c:pt>
                <c:pt idx="6147" formatCode="General">
                  <c:v>0.40852995991032698</c:v>
                </c:pt>
                <c:pt idx="6148" formatCode="General">
                  <c:v>0.40853167173875499</c:v>
                </c:pt>
                <c:pt idx="6149" formatCode="General">
                  <c:v>0.40853338340106099</c:v>
                </c:pt>
                <c:pt idx="6150" formatCode="General">
                  <c:v>0.40853509489727102</c:v>
                </c:pt>
                <c:pt idx="6151" formatCode="General">
                  <c:v>0.40853680622741001</c:v>
                </c:pt>
                <c:pt idx="6152" formatCode="General">
                  <c:v>0.40853851739150499</c:v>
                </c:pt>
                <c:pt idx="6153" formatCode="General">
                  <c:v>0.40854022838958198</c:v>
                </c:pt>
                <c:pt idx="6154" formatCode="General">
                  <c:v>0.40854193922166698</c:v>
                </c:pt>
                <c:pt idx="6155" formatCode="General">
                  <c:v>0.40854364988778502</c:v>
                </c:pt>
                <c:pt idx="6156" formatCode="General">
                  <c:v>0.40854536038796302</c:v>
                </c:pt>
                <c:pt idx="6157" formatCode="General">
                  <c:v>0.40854707072222601</c:v>
                </c:pt>
                <c:pt idx="6158" formatCode="General">
                  <c:v>0.40854878089059998</c:v>
                </c:pt>
                <c:pt idx="6159" formatCode="General">
                  <c:v>0.40855049089311202</c:v>
                </c:pt>
                <c:pt idx="6160" formatCode="General">
                  <c:v>0.40855220072978699</c:v>
                </c:pt>
                <c:pt idx="6161" formatCode="General">
                  <c:v>0.40855391040065198</c:v>
                </c:pt>
                <c:pt idx="6162" formatCode="General">
                  <c:v>0.40855561990573203</c:v>
                </c:pt>
                <c:pt idx="6163" formatCode="General">
                  <c:v>0.408557329245052</c:v>
                </c:pt>
                <c:pt idx="6164" formatCode="General">
                  <c:v>0.40855903841864</c:v>
                </c:pt>
                <c:pt idx="6165" formatCode="General">
                  <c:v>0.40856074742652099</c:v>
                </c:pt>
                <c:pt idx="6166" formatCode="General">
                  <c:v>0.40856245626872101</c:v>
                </c:pt>
                <c:pt idx="6167" formatCode="General">
                  <c:v>0.40856416494526498</c:v>
                </c:pt>
                <c:pt idx="6168" formatCode="General">
                  <c:v>0.40856587345618101</c:v>
                </c:pt>
                <c:pt idx="6169" formatCode="General">
                  <c:v>0.408567581801493</c:v>
                </c:pt>
                <c:pt idx="6170" formatCode="General">
                  <c:v>0.40856928998122699</c:v>
                </c:pt>
                <c:pt idx="6171" formatCode="General">
                  <c:v>0.40857099799541102</c:v>
                </c:pt>
                <c:pt idx="6172" formatCode="General">
                  <c:v>0.40857270584406802</c:v>
                </c:pt>
                <c:pt idx="6173" formatCode="General">
                  <c:v>0.40857441352722601</c:v>
                </c:pt>
                <c:pt idx="6174" formatCode="General">
                  <c:v>0.40857612104491098</c:v>
                </c:pt>
                <c:pt idx="6175" formatCode="General">
                  <c:v>0.40857782839714701</c:v>
                </c:pt>
                <c:pt idx="6176" formatCode="General">
                  <c:v>0.40857953558396198</c:v>
                </c:pt>
                <c:pt idx="6177" formatCode="General">
                  <c:v>0.40858124260538098</c:v>
                </c:pt>
                <c:pt idx="6178" formatCode="General">
                  <c:v>0.40858294946142898</c:v>
                </c:pt>
                <c:pt idx="6179" formatCode="General">
                  <c:v>0.40858465615213402</c:v>
                </c:pt>
                <c:pt idx="6180" formatCode="General">
                  <c:v>0.40858636267752002</c:v>
                </c:pt>
                <c:pt idx="6181" formatCode="General">
                  <c:v>0.40858806903761402</c:v>
                </c:pt>
                <c:pt idx="6182" formatCode="General">
                  <c:v>0.408589775232442</c:v>
                </c:pt>
                <c:pt idx="6183" formatCode="General">
                  <c:v>0.40859148126202899</c:v>
                </c:pt>
                <c:pt idx="6184" formatCode="General">
                  <c:v>0.40859318712640103</c:v>
                </c:pt>
                <c:pt idx="6185" formatCode="General">
                  <c:v>0.40859489282558498</c:v>
                </c:pt>
                <c:pt idx="6186" formatCode="General">
                  <c:v>0.40859659835960599</c:v>
                </c:pt>
                <c:pt idx="6187" formatCode="General">
                  <c:v>0.40859830372848999</c:v>
                </c:pt>
                <c:pt idx="6188" formatCode="General">
                  <c:v>0.408600008932263</c:v>
                </c:pt>
                <c:pt idx="6189" formatCode="General">
                  <c:v>0.40860171397095102</c:v>
                </c:pt>
                <c:pt idx="6190" formatCode="General">
                  <c:v>0.40860341884457901</c:v>
                </c:pt>
                <c:pt idx="6191" formatCode="General">
                  <c:v>0.40860512355317502</c:v>
                </c:pt>
                <c:pt idx="6192" formatCode="General">
                  <c:v>0.40860682809676202</c:v>
                </c:pt>
                <c:pt idx="6193" formatCode="General">
                  <c:v>0.40860853247536899</c:v>
                </c:pt>
                <c:pt idx="6194" formatCode="General">
                  <c:v>0.40861023668901902</c:v>
                </c:pt>
                <c:pt idx="6195" formatCode="General">
                  <c:v>0.40861194073773999</c:v>
                </c:pt>
                <c:pt idx="6196" formatCode="General">
                  <c:v>0.40861364462155703</c:v>
                </c:pt>
                <c:pt idx="6197" formatCode="General">
                  <c:v>0.40861534834049501</c:v>
                </c:pt>
                <c:pt idx="6198" formatCode="General">
                  <c:v>0.40861705189458197</c:v>
                </c:pt>
                <c:pt idx="6199" formatCode="General">
                  <c:v>0.40861875528384201</c:v>
                </c:pt>
                <c:pt idx="6200" formatCode="General">
                  <c:v>0.40862045850830198</c:v>
                </c:pt>
                <c:pt idx="6201" formatCode="General">
                  <c:v>0.40862216156798697</c:v>
                </c:pt>
                <c:pt idx="6202" formatCode="General">
                  <c:v>0.40862386446292398</c:v>
                </c:pt>
                <c:pt idx="6203" formatCode="General">
                  <c:v>0.40862556719313797</c:v>
                </c:pt>
                <c:pt idx="6204" formatCode="General">
                  <c:v>0.40862726975865499</c:v>
                </c:pt>
                <c:pt idx="6205" formatCode="General">
                  <c:v>0.408628972159501</c:v>
                </c:pt>
                <c:pt idx="6206" formatCode="General">
                  <c:v>0.408630674395702</c:v>
                </c:pt>
                <c:pt idx="6207" formatCode="General">
                  <c:v>0.40863237646728301</c:v>
                </c:pt>
                <c:pt idx="6208" formatCode="General">
                  <c:v>0.40863407837427101</c:v>
                </c:pt>
                <c:pt idx="6209" formatCode="General">
                  <c:v>0.40863578011669099</c:v>
                </c:pt>
                <c:pt idx="6210" formatCode="General">
                  <c:v>0.40863748169456998</c:v>
                </c:pt>
                <c:pt idx="6211" formatCode="General">
                  <c:v>0.40863918310793201</c:v>
                </c:pt>
                <c:pt idx="6212" formatCode="General">
                  <c:v>0.40864088435680501</c:v>
                </c:pt>
                <c:pt idx="6213" formatCode="General">
                  <c:v>0.40864258544121301</c:v>
                </c:pt>
                <c:pt idx="6214" formatCode="General">
                  <c:v>0.408644286361183</c:v>
                </c:pt>
                <c:pt idx="6215" formatCode="General">
                  <c:v>0.40864598711674099</c:v>
                </c:pt>
                <c:pt idx="6216" formatCode="General">
                  <c:v>0.40864768770791199</c:v>
                </c:pt>
                <c:pt idx="6217" formatCode="General">
                  <c:v>0.40864938813472201</c:v>
                </c:pt>
                <c:pt idx="6218" formatCode="General">
                  <c:v>0.40865108839719799</c:v>
                </c:pt>
                <c:pt idx="6219" formatCode="General">
                  <c:v>0.40865278849536402</c:v>
                </c:pt>
                <c:pt idx="6220" formatCode="General">
                  <c:v>0.40865448842924701</c:v>
                </c:pt>
                <c:pt idx="6221" formatCode="General">
                  <c:v>0.40865618819887201</c:v>
                </c:pt>
                <c:pt idx="6222" formatCode="General">
                  <c:v>0.40865788780426598</c:v>
                </c:pt>
                <c:pt idx="6223" formatCode="General">
                  <c:v>0.40865958724545398</c:v>
                </c:pt>
                <c:pt idx="6224" formatCode="General">
                  <c:v>0.40866128652246297</c:v>
                </c:pt>
                <c:pt idx="6225" formatCode="General">
                  <c:v>0.408662985635317</c:v>
                </c:pt>
                <c:pt idx="6226" formatCode="General">
                  <c:v>0.40866468458404298</c:v>
                </c:pt>
                <c:pt idx="6227" formatCode="General">
                  <c:v>0.40866709049051098</c:v>
                </c:pt>
                <c:pt idx="6228" formatCode="General">
                  <c:v>0.40866974807032203</c:v>
                </c:pt>
                <c:pt idx="6229" formatCode="General">
                  <c:v>0.40867240546973799</c:v>
                </c:pt>
                <c:pt idx="6230" formatCode="General">
                  <c:v>0.40867506268877701</c:v>
                </c:pt>
                <c:pt idx="6231" formatCode="General">
                  <c:v>0.40867771972745698</c:v>
                </c:pt>
                <c:pt idx="6232" formatCode="General">
                  <c:v>0.40868037658579698</c:v>
                </c:pt>
                <c:pt idx="6233" formatCode="General">
                  <c:v>0.408683033263815</c:v>
                </c:pt>
                <c:pt idx="6234" formatCode="General">
                  <c:v>0.40868568976153002</c:v>
                </c:pt>
                <c:pt idx="6235" formatCode="General">
                  <c:v>0.40868834607895999</c:v>
                </c:pt>
                <c:pt idx="6236" formatCode="General">
                  <c:v>0.40869100221612298</c:v>
                </c:pt>
                <c:pt idx="6237" formatCode="General">
                  <c:v>0.40869365817303899</c:v>
                </c:pt>
                <c:pt idx="6238" formatCode="General">
                  <c:v>0.408696313949724</c:v>
                </c:pt>
                <c:pt idx="6239" formatCode="General">
                  <c:v>0.408698969546198</c:v>
                </c:pt>
                <c:pt idx="6240" formatCode="General">
                  <c:v>0.40870162496247803</c:v>
                </c:pt>
                <c:pt idx="6241" formatCode="General">
                  <c:v>0.40870428019858501</c:v>
                </c:pt>
                <c:pt idx="6242" formatCode="General">
                  <c:v>0.40870683077257403</c:v>
                </c:pt>
                <c:pt idx="6243" formatCode="General">
                  <c:v>0.40870930727568899</c:v>
                </c:pt>
                <c:pt idx="6244" formatCode="General">
                  <c:v>0.40871178355732302</c:v>
                </c:pt>
                <c:pt idx="6245" formatCode="General">
                  <c:v>0.40871425961749802</c:v>
                </c:pt>
                <c:pt idx="6246" formatCode="General">
                  <c:v>0.40871673545623699</c:v>
                </c:pt>
                <c:pt idx="6247" formatCode="General">
                  <c:v>0.40871921107356501</c:v>
                </c:pt>
                <c:pt idx="6248" formatCode="General">
                  <c:v>0.40872168646950202</c:v>
                </c:pt>
                <c:pt idx="6249" formatCode="General">
                  <c:v>0.40872416164407399</c:v>
                </c:pt>
                <c:pt idx="6250" formatCode="General">
                  <c:v>0.40872663659730302</c:v>
                </c:pt>
                <c:pt idx="6251" formatCode="General">
                  <c:v>0.40872911132921103</c:v>
                </c:pt>
                <c:pt idx="6252" formatCode="General">
                  <c:v>0.408731585839822</c:v>
                </c:pt>
                <c:pt idx="6253" formatCode="General">
                  <c:v>0.40873406012915903</c:v>
                </c:pt>
                <c:pt idx="6254" formatCode="General">
                  <c:v>0.40873653419724498</c:v>
                </c:pt>
                <c:pt idx="6255" formatCode="General">
                  <c:v>0.40873900804410301</c:v>
                </c:pt>
                <c:pt idx="6256" formatCode="General">
                  <c:v>0.40874148166975699</c:v>
                </c:pt>
                <c:pt idx="6257" formatCode="General">
                  <c:v>0.408743955074228</c:v>
                </c:pt>
                <c:pt idx="6258" formatCode="General">
                  <c:v>0.40874642825754098</c:v>
                </c:pt>
                <c:pt idx="6259" formatCode="General">
                  <c:v>0.40874890121971802</c:v>
                </c:pt>
                <c:pt idx="6260" formatCode="General">
                  <c:v>0.40875137396078298</c:v>
                </c:pt>
                <c:pt idx="6261" formatCode="General">
                  <c:v>0.40875384648075902</c:v>
                </c:pt>
                <c:pt idx="6262" formatCode="General">
                  <c:v>0.408756318779668</c:v>
                </c:pt>
                <c:pt idx="6263" formatCode="General">
                  <c:v>0.40875879085753303</c:v>
                </c:pt>
                <c:pt idx="6264" formatCode="General">
                  <c:v>0.40876126271437901</c:v>
                </c:pt>
                <c:pt idx="6265" formatCode="General">
                  <c:v>0.408763795534133</c:v>
                </c:pt>
                <c:pt idx="6266" formatCode="General">
                  <c:v>0.40876636789832899</c:v>
                </c:pt>
                <c:pt idx="6267" formatCode="General">
                  <c:v>0.40876894003643999</c:v>
                </c:pt>
                <c:pt idx="6268" formatCode="General">
                  <c:v>0.40877151194848899</c:v>
                </c:pt>
                <c:pt idx="6269" formatCode="General">
                  <c:v>0.40877408363449902</c:v>
                </c:pt>
                <c:pt idx="6270" formatCode="General">
                  <c:v>0.40877665509449101</c:v>
                </c:pt>
                <c:pt idx="6271" formatCode="General">
                  <c:v>0.40877922632848901</c:v>
                </c:pt>
                <c:pt idx="6272" formatCode="General">
                  <c:v>0.40878179733651498</c:v>
                </c:pt>
                <c:pt idx="6273" formatCode="General">
                  <c:v>0.40878436811859198</c:v>
                </c:pt>
                <c:pt idx="6274" formatCode="General">
                  <c:v>0.40878693867474097</c:v>
                </c:pt>
                <c:pt idx="6275" formatCode="General">
                  <c:v>0.40878950900498601</c:v>
                </c:pt>
                <c:pt idx="6276" formatCode="General">
                  <c:v>0.40879207910935</c:v>
                </c:pt>
                <c:pt idx="6277" formatCode="General">
                  <c:v>0.408794648987854</c:v>
                </c:pt>
                <c:pt idx="6278" formatCode="General">
                  <c:v>0.40879721864052099</c:v>
                </c:pt>
                <c:pt idx="6279" formatCode="General">
                  <c:v>0.40879978806737399</c:v>
                </c:pt>
                <c:pt idx="6280" formatCode="General">
                  <c:v>0.408802357268436</c:v>
                </c:pt>
                <c:pt idx="6281" formatCode="General">
                  <c:v>0.408804926243728</c:v>
                </c:pt>
                <c:pt idx="6282" formatCode="General">
                  <c:v>0.40880749499327401</c:v>
                </c:pt>
                <c:pt idx="6283" formatCode="General">
                  <c:v>0.40881006351709598</c:v>
                </c:pt>
                <c:pt idx="6284" formatCode="General">
                  <c:v>0.40881263181521699</c:v>
                </c:pt>
                <c:pt idx="6285" formatCode="General">
                  <c:v>0.40881519988765902</c:v>
                </c:pt>
                <c:pt idx="6286" formatCode="General">
                  <c:v>0.408817767734445</c:v>
                </c:pt>
                <c:pt idx="6287" formatCode="General">
                  <c:v>0.40882033535559797</c:v>
                </c:pt>
                <c:pt idx="6288" formatCode="General">
                  <c:v>0.40882290275113897</c:v>
                </c:pt>
                <c:pt idx="6289" formatCode="General">
                  <c:v>0.40882546992109198</c:v>
                </c:pt>
                <c:pt idx="6290" formatCode="General">
                  <c:v>0.40882803686548003</c:v>
                </c:pt>
                <c:pt idx="6291" formatCode="General">
                  <c:v>0.40883060358432399</c:v>
                </c:pt>
                <c:pt idx="6292" formatCode="General">
                  <c:v>0.40883317007764802</c:v>
                </c:pt>
                <c:pt idx="6293" formatCode="General">
                  <c:v>0.40883573634547399</c:v>
                </c:pt>
                <c:pt idx="6294" formatCode="General">
                  <c:v>0.40883830238782498</c:v>
                </c:pt>
                <c:pt idx="6295" formatCode="General">
                  <c:v>0.40884086820472298</c:v>
                </c:pt>
                <c:pt idx="6296" formatCode="General">
                  <c:v>0.40884343379619098</c:v>
                </c:pt>
                <c:pt idx="6297" formatCode="General">
                  <c:v>0.40884599916225201</c:v>
                </c:pt>
                <c:pt idx="6298" formatCode="General">
                  <c:v>0.40884856430292799</c:v>
                </c:pt>
                <c:pt idx="6299" formatCode="General">
                  <c:v>0.40885112921824202</c:v>
                </c:pt>
                <c:pt idx="6300" formatCode="General">
                  <c:v>0.40885369390821602</c:v>
                </c:pt>
                <c:pt idx="6301" formatCode="General">
                  <c:v>0.40885625837287398</c:v>
                </c:pt>
                <c:pt idx="6302" formatCode="General">
                  <c:v>0.40885882261223699</c:v>
                </c:pt>
                <c:pt idx="6303" formatCode="General">
                  <c:v>0.40886138662632898</c:v>
                </c:pt>
                <c:pt idx="6304" formatCode="General">
                  <c:v>0.40886395041517198</c:v>
                </c:pt>
                <c:pt idx="6305" formatCode="General">
                  <c:v>0.40886651397878898</c:v>
                </c:pt>
                <c:pt idx="6306" formatCode="General">
                  <c:v>0.40886907731720301</c:v>
                </c:pt>
                <c:pt idx="6307" formatCode="General">
                  <c:v>0.408871640430435</c:v>
                </c:pt>
                <c:pt idx="6308" formatCode="General">
                  <c:v>0.40887420331850999</c:v>
                </c:pt>
                <c:pt idx="6309" formatCode="General">
                  <c:v>0.40887676598144901</c:v>
                </c:pt>
                <c:pt idx="6310" formatCode="General">
                  <c:v>0.40887932841927499</c:v>
                </c:pt>
                <c:pt idx="6311" formatCode="General">
                  <c:v>0.40888189063201102</c:v>
                </c:pt>
                <c:pt idx="6312" formatCode="General">
                  <c:v>0.40888445261967998</c:v>
                </c:pt>
                <c:pt idx="6313" formatCode="General">
                  <c:v>0.40888701438230401</c:v>
                </c:pt>
                <c:pt idx="6314" formatCode="General">
                  <c:v>0.40888957591990599</c:v>
                </c:pt>
                <c:pt idx="6315" formatCode="General">
                  <c:v>0.408892137232509</c:v>
                </c:pt>
                <c:pt idx="6316" formatCode="General">
                  <c:v>0.40889469832013497</c:v>
                </c:pt>
                <c:pt idx="6317" formatCode="General">
                  <c:v>0.408897259182808</c:v>
                </c:pt>
                <c:pt idx="6318" formatCode="General">
                  <c:v>0.40889981982054902</c:v>
                </c:pt>
                <c:pt idx="6319" formatCode="General">
                  <c:v>0.40890238023338199</c:v>
                </c:pt>
                <c:pt idx="6320" formatCode="General">
                  <c:v>0.40890494042132902</c:v>
                </c:pt>
                <c:pt idx="6321" formatCode="General">
                  <c:v>0.40890750038441298</c:v>
                </c:pt>
                <c:pt idx="6322" formatCode="General">
                  <c:v>0.40891006012265702</c:v>
                </c:pt>
                <c:pt idx="6323" formatCode="General">
                  <c:v>0.408912619636083</c:v>
                </c:pt>
                <c:pt idx="6324" formatCode="General">
                  <c:v>0.40891517892471502</c:v>
                </c:pt>
                <c:pt idx="6325" formatCode="General">
                  <c:v>0.408917737988574</c:v>
                </c:pt>
                <c:pt idx="6326" formatCode="General">
                  <c:v>0.40892029682768499</c:v>
                </c:pt>
                <c:pt idx="6327" formatCode="General">
                  <c:v>0.40892285544206802</c:v>
                </c:pt>
                <c:pt idx="6328" formatCode="General">
                  <c:v>0.40892541383174802</c:v>
                </c:pt>
                <c:pt idx="6329" formatCode="General">
                  <c:v>0.40892797199674702</c:v>
                </c:pt>
                <c:pt idx="6330" formatCode="General">
                  <c:v>0.40893052993708801</c:v>
                </c:pt>
                <c:pt idx="6331" formatCode="General">
                  <c:v>0.40893308765279301</c:v>
                </c:pt>
                <c:pt idx="6332" formatCode="General">
                  <c:v>0.40893564514388597</c:v>
                </c:pt>
                <c:pt idx="6333" formatCode="General">
                  <c:v>0.40893820241038897</c:v>
                </c:pt>
                <c:pt idx="6334" formatCode="General">
                  <c:v>0.408940759452324</c:v>
                </c:pt>
                <c:pt idx="6335" formatCode="General">
                  <c:v>0.40894331626971597</c:v>
                </c:pt>
                <c:pt idx="6336" formatCode="General">
                  <c:v>0.40894587286258499</c:v>
                </c:pt>
                <c:pt idx="6337" formatCode="General">
                  <c:v>0.40894842923095598</c:v>
                </c:pt>
                <c:pt idx="6338" formatCode="General">
                  <c:v>0.40895098537485097</c:v>
                </c:pt>
                <c:pt idx="6339" formatCode="General">
                  <c:v>0.40895354129429201</c:v>
                </c:pt>
                <c:pt idx="6340" formatCode="General">
                  <c:v>0.40895609698930402</c:v>
                </c:pt>
                <c:pt idx="6341" formatCode="General">
                  <c:v>0.40895865245990798</c:v>
                </c:pt>
                <c:pt idx="6342" formatCode="General">
                  <c:v>0.40896118661236103</c:v>
                </c:pt>
                <c:pt idx="6343" formatCode="General">
                  <c:v>0.40896370562604101</c:v>
                </c:pt>
                <c:pt idx="6344" formatCode="General">
                  <c:v>0.40896622441121699</c:v>
                </c:pt>
                <c:pt idx="6345" formatCode="General">
                  <c:v>0.40896874296791202</c:v>
                </c:pt>
                <c:pt idx="6346" formatCode="General">
                  <c:v>0.40897126129615002</c:v>
                </c:pt>
                <c:pt idx="6347" formatCode="General">
                  <c:v>0.40897377939595497</c:v>
                </c:pt>
                <c:pt idx="6348" formatCode="General">
                  <c:v>0.40897629726734902</c:v>
                </c:pt>
                <c:pt idx="6349" formatCode="General">
                  <c:v>0.40897881491035798</c:v>
                </c:pt>
                <c:pt idx="6350" formatCode="General">
                  <c:v>0.408981332325004</c:v>
                </c:pt>
                <c:pt idx="6351" formatCode="General">
                  <c:v>0.408983849511311</c:v>
                </c:pt>
                <c:pt idx="6352" formatCode="General">
                  <c:v>0.40898636646930198</c:v>
                </c:pt>
                <c:pt idx="6353" formatCode="General">
                  <c:v>0.40898888319900201</c:v>
                </c:pt>
                <c:pt idx="6354" formatCode="General">
                  <c:v>0.40899139970043302</c:v>
                </c:pt>
                <c:pt idx="6355" formatCode="General">
                  <c:v>0.40899391597362</c:v>
                </c:pt>
                <c:pt idx="6356" formatCode="General">
                  <c:v>0.40899643201858499</c:v>
                </c:pt>
                <c:pt idx="6357" formatCode="General">
                  <c:v>0.40899894783535301</c:v>
                </c:pt>
                <c:pt idx="6358" formatCode="General">
                  <c:v>0.409001463423947</c:v>
                </c:pt>
                <c:pt idx="6359" formatCode="General">
                  <c:v>0.40900397878439099</c:v>
                </c:pt>
                <c:pt idx="6360" formatCode="General">
                  <c:v>0.40900649391670801</c:v>
                </c:pt>
                <c:pt idx="6361" formatCode="General">
                  <c:v>0.409009008820923</c:v>
                </c:pt>
                <c:pt idx="6362" formatCode="General">
                  <c:v>0.40901152349705699</c:v>
                </c:pt>
                <c:pt idx="6363" formatCode="General">
                  <c:v>0.40901403794513602</c:v>
                </c:pt>
                <c:pt idx="6364" formatCode="General">
                  <c:v>0.40901655216518301</c:v>
                </c:pt>
                <c:pt idx="6365" formatCode="General">
                  <c:v>0.409019066157222</c:v>
                </c:pt>
                <c:pt idx="6366" formatCode="General">
                  <c:v>0.40902157992127502</c:v>
                </c:pt>
                <c:pt idx="6367" formatCode="General">
                  <c:v>0.40902409345736801</c:v>
                </c:pt>
                <c:pt idx="6368" formatCode="General">
                  <c:v>0.40902660676552299</c:v>
                </c:pt>
                <c:pt idx="6369" formatCode="General">
                  <c:v>0.40902911984576401</c:v>
                </c:pt>
                <c:pt idx="6370" formatCode="General">
                  <c:v>0.40903163269811499</c:v>
                </c:pt>
                <c:pt idx="6371" formatCode="General">
                  <c:v>0.40903414532259902</c:v>
                </c:pt>
                <c:pt idx="6372" formatCode="General">
                  <c:v>0.40903665771924003</c:v>
                </c:pt>
                <c:pt idx="6373" formatCode="General">
                  <c:v>0.40903916988806199</c:v>
                </c:pt>
                <c:pt idx="6374" formatCode="General">
                  <c:v>0.40904168182908901</c:v>
                </c:pt>
                <c:pt idx="6375" formatCode="General">
                  <c:v>0.409044193542343</c:v>
                </c:pt>
                <c:pt idx="6376" formatCode="General">
                  <c:v>0.40904670502785001</c:v>
                </c:pt>
                <c:pt idx="6377" formatCode="General">
                  <c:v>0.40904921628563201</c:v>
                </c:pt>
                <c:pt idx="6378" formatCode="General">
                  <c:v>0.40905172731571299</c:v>
                </c:pt>
                <c:pt idx="6379" formatCode="General">
                  <c:v>0.40905427382645199</c:v>
                </c:pt>
                <c:pt idx="6380" formatCode="General">
                  <c:v>0.40905682121905801</c:v>
                </c:pt>
                <c:pt idx="6381" formatCode="General">
                  <c:v>0.40905936837756901</c:v>
                </c:pt>
                <c:pt idx="6382" formatCode="General">
                  <c:v>0.40906191530200797</c:v>
                </c:pt>
                <c:pt idx="6383" formatCode="General">
                  <c:v>0.40906446199239599</c:v>
                </c:pt>
                <c:pt idx="6384" formatCode="General">
                  <c:v>0.40906700844875599</c:v>
                </c:pt>
                <c:pt idx="6385" formatCode="General">
                  <c:v>0.409069554671108</c:v>
                </c:pt>
                <c:pt idx="6386" formatCode="General">
                  <c:v>0.40907210065947502</c:v>
                </c:pt>
                <c:pt idx="6387" formatCode="General">
                  <c:v>0.40907464641387897</c:v>
                </c:pt>
                <c:pt idx="6388" formatCode="General">
                  <c:v>0.409077191934341</c:v>
                </c:pt>
                <c:pt idx="6389" formatCode="General">
                  <c:v>0.40907973722088398</c:v>
                </c:pt>
                <c:pt idx="6390" formatCode="General">
                  <c:v>0.409082282273529</c:v>
                </c:pt>
                <c:pt idx="6391" formatCode="General">
                  <c:v>0.40908482709229799</c:v>
                </c:pt>
                <c:pt idx="6392" formatCode="General">
                  <c:v>0.40908737167721398</c:v>
                </c:pt>
                <c:pt idx="6393" formatCode="General">
                  <c:v>0.40908991602829697</c:v>
                </c:pt>
                <c:pt idx="6394" formatCode="General">
                  <c:v>0.40909246014557099</c:v>
                </c:pt>
                <c:pt idx="6395" formatCode="General">
                  <c:v>0.40909500402905602</c:v>
                </c:pt>
                <c:pt idx="6396" formatCode="General">
                  <c:v>0.40909754767877499</c:v>
                </c:pt>
                <c:pt idx="6397" formatCode="General">
                  <c:v>0.40910009109474899</c:v>
                </c:pt>
                <c:pt idx="6398" formatCode="General">
                  <c:v>0.409102634277001</c:v>
                </c:pt>
                <c:pt idx="6399" formatCode="General">
                  <c:v>0.40910517722555201</c:v>
                </c:pt>
                <c:pt idx="6400" formatCode="General">
                  <c:v>0.409107719940424</c:v>
                </c:pt>
                <c:pt idx="6401" formatCode="General">
                  <c:v>0.40911026242164</c:v>
                </c:pt>
                <c:pt idx="6402" formatCode="General">
                  <c:v>0.40911280466922101</c:v>
                </c:pt>
                <c:pt idx="6403" formatCode="General">
                  <c:v>0.409115346683189</c:v>
                </c:pt>
                <c:pt idx="6404" formatCode="General">
                  <c:v>0.409117888463567</c:v>
                </c:pt>
                <c:pt idx="6405" formatCode="General">
                  <c:v>0.409120122082132</c:v>
                </c:pt>
                <c:pt idx="6406" formatCode="General">
                  <c:v>0.409122227899817</c:v>
                </c:pt>
                <c:pt idx="6407" formatCode="General">
                  <c:v>0.409124333487426</c:v>
                </c:pt>
                <c:pt idx="6408" formatCode="General">
                  <c:v>0.409126438844989</c:v>
                </c:pt>
                <c:pt idx="6409" formatCode="General">
                  <c:v>0.40912854397253701</c:v>
                </c:pt>
                <c:pt idx="6410" formatCode="General">
                  <c:v>0.40913064887009798</c:v>
                </c:pt>
                <c:pt idx="6411" formatCode="General">
                  <c:v>0.40913275353770201</c:v>
                </c:pt>
                <c:pt idx="6412" formatCode="General">
                  <c:v>0.40913485797538002</c:v>
                </c:pt>
                <c:pt idx="6413" formatCode="General">
                  <c:v>0.40913696218316198</c:v>
                </c:pt>
                <c:pt idx="6414" formatCode="General">
                  <c:v>0.40913906616107698</c:v>
                </c:pt>
                <c:pt idx="6415" formatCode="General">
                  <c:v>0.409141169909155</c:v>
                </c:pt>
                <c:pt idx="6416" formatCode="General">
                  <c:v>0.40914327342742601</c:v>
                </c:pt>
                <c:pt idx="6417" formatCode="General">
                  <c:v>0.40914537671592</c:v>
                </c:pt>
                <c:pt idx="6418" formatCode="General">
                  <c:v>0.40914747977466698</c:v>
                </c:pt>
                <c:pt idx="6419" formatCode="General">
                  <c:v>0.40914958260369699</c:v>
                </c:pt>
                <c:pt idx="6420" formatCode="General">
                  <c:v>0.40915168520304002</c:v>
                </c:pt>
                <c:pt idx="6421" formatCode="General">
                  <c:v>0.40915344840624301</c:v>
                </c:pt>
                <c:pt idx="6422" formatCode="General">
                  <c:v>0.40915512548786798</c:v>
                </c:pt>
                <c:pt idx="6423" formatCode="General">
                  <c:v>0.40915708455754701</c:v>
                </c:pt>
                <c:pt idx="6424" formatCode="General">
                  <c:v>0.40915912403270099</c:v>
                </c:pt>
                <c:pt idx="6425" formatCode="General">
                  <c:v>0.40916116327400498</c:v>
                </c:pt>
                <c:pt idx="6426" formatCode="General">
                  <c:v>0.40916320228147002</c:v>
                </c:pt>
                <c:pt idx="6427" formatCode="General">
                  <c:v>0.40916524105510799</c:v>
                </c:pt>
                <c:pt idx="6428" formatCode="General">
                  <c:v>0.40916727959492999</c:v>
                </c:pt>
                <c:pt idx="6429" formatCode="General">
                  <c:v>0.40916931790094802</c:v>
                </c:pt>
                <c:pt idx="6430" formatCode="General">
                  <c:v>0.409171355973174</c:v>
                </c:pt>
                <c:pt idx="6431" formatCode="General">
                  <c:v>0.40917339381161799</c:v>
                </c:pt>
                <c:pt idx="6432" formatCode="General">
                  <c:v>0.40917543141629398</c:v>
                </c:pt>
                <c:pt idx="6433" formatCode="General">
                  <c:v>0.40917746878721101</c:v>
                </c:pt>
                <c:pt idx="6434" formatCode="General">
                  <c:v>0.40917950592438301</c:v>
                </c:pt>
                <c:pt idx="6435" formatCode="General">
                  <c:v>0.40918154282781999</c:v>
                </c:pt>
                <c:pt idx="6436" formatCode="General">
                  <c:v>0.40918357949753398</c:v>
                </c:pt>
                <c:pt idx="6437" formatCode="General">
                  <c:v>0.40918561593353697</c:v>
                </c:pt>
                <c:pt idx="6438" formatCode="General">
                  <c:v>0.40918765213584002</c:v>
                </c:pt>
                <c:pt idx="6439" formatCode="General">
                  <c:v>0.409189688104456</c:v>
                </c:pt>
                <c:pt idx="6440" formatCode="General">
                  <c:v>0.40919172383939501</c:v>
                </c:pt>
                <c:pt idx="6441" formatCode="General">
                  <c:v>0.40919375934066898</c:v>
                </c:pt>
                <c:pt idx="6442" formatCode="General">
                  <c:v>0.40919579460829097</c:v>
                </c:pt>
                <c:pt idx="6443" formatCode="General">
                  <c:v>0.40919782964227103</c:v>
                </c:pt>
                <c:pt idx="6444" formatCode="General">
                  <c:v>0.40919986444262102</c:v>
                </c:pt>
                <c:pt idx="6445" formatCode="General">
                  <c:v>0.409201899009354</c:v>
                </c:pt>
                <c:pt idx="6446" formatCode="General">
                  <c:v>0.40920393334248001</c:v>
                </c:pt>
                <c:pt idx="6447" formatCode="General">
                  <c:v>0.40920596744201199</c:v>
                </c:pt>
                <c:pt idx="6448" formatCode="General">
                  <c:v>0.40920800130796098</c:v>
                </c:pt>
                <c:pt idx="6449" formatCode="General">
                  <c:v>0.40921003494033897</c:v>
                </c:pt>
                <c:pt idx="6450" formatCode="General">
                  <c:v>0.40921206833915702</c:v>
                </c:pt>
                <c:pt idx="6451" formatCode="General">
                  <c:v>0.409214101504428</c:v>
                </c:pt>
                <c:pt idx="6452" formatCode="General">
                  <c:v>0.409216134436162</c:v>
                </c:pt>
                <c:pt idx="6453" formatCode="General">
                  <c:v>0.40921816713437298</c:v>
                </c:pt>
                <c:pt idx="6454" formatCode="General">
                  <c:v>0.40922019959907002</c:v>
                </c:pt>
                <c:pt idx="6455" formatCode="General">
                  <c:v>0.40922223183026801</c:v>
                </c:pt>
                <c:pt idx="6456" formatCode="General">
                  <c:v>0.409224263827976</c:v>
                </c:pt>
                <c:pt idx="6457" formatCode="General">
                  <c:v>0.40922629559220702</c:v>
                </c:pt>
                <c:pt idx="6458" formatCode="General">
                  <c:v>0.40922832712297202</c:v>
                </c:pt>
                <c:pt idx="6459" formatCode="General">
                  <c:v>0.40923035842028399</c:v>
                </c:pt>
                <c:pt idx="6460" formatCode="General">
                  <c:v>0.40923238948415402</c:v>
                </c:pt>
                <c:pt idx="6461" formatCode="General">
                  <c:v>0.40923442031459401</c:v>
                </c:pt>
                <c:pt idx="6462" formatCode="General">
                  <c:v>0.40923645091161598</c:v>
                </c:pt>
                <c:pt idx="6463" formatCode="General">
                  <c:v>0.40923848127523099</c:v>
                </c:pt>
                <c:pt idx="6464" formatCode="General">
                  <c:v>0.40924051140545098</c:v>
                </c:pt>
                <c:pt idx="6465" formatCode="General">
                  <c:v>0.40924254130228899</c:v>
                </c:pt>
                <c:pt idx="6466" formatCode="General">
                  <c:v>0.40924457096575501</c:v>
                </c:pt>
                <c:pt idx="6467" formatCode="General">
                  <c:v>0.40924660039586302</c:v>
                </c:pt>
                <c:pt idx="6468" formatCode="General">
                  <c:v>0.40924862959262198</c:v>
                </c:pt>
                <c:pt idx="6469" formatCode="General">
                  <c:v>0.40925065855604698</c:v>
                </c:pt>
                <c:pt idx="6470" formatCode="General">
                  <c:v>0.409252687286148</c:v>
                </c:pt>
                <c:pt idx="6471" formatCode="General">
                  <c:v>0.40925471578293698</c:v>
                </c:pt>
                <c:pt idx="6472" formatCode="General">
                  <c:v>0.40925674404642598</c:v>
                </c:pt>
                <c:pt idx="6473" formatCode="General">
                  <c:v>0.40925877207662598</c:v>
                </c:pt>
                <c:pt idx="6474" formatCode="General">
                  <c:v>0.40926079987355102</c:v>
                </c:pt>
                <c:pt idx="6475" formatCode="General">
                  <c:v>0.40926282743721198</c:v>
                </c:pt>
                <c:pt idx="6476" formatCode="General">
                  <c:v>0.40926485476761998</c:v>
                </c:pt>
                <c:pt idx="6477" formatCode="General">
                  <c:v>0.40926688186478699</c:v>
                </c:pt>
                <c:pt idx="6478" formatCode="General">
                  <c:v>0.40926890872872601</c:v>
                </c:pt>
                <c:pt idx="6479" formatCode="General">
                  <c:v>0.40927093535944797</c:v>
                </c:pt>
                <c:pt idx="6480" formatCode="General">
                  <c:v>0.40927296175696498</c:v>
                </c:pt>
                <c:pt idx="6481" formatCode="General">
                  <c:v>0.40927554441144298</c:v>
                </c:pt>
                <c:pt idx="6482" formatCode="General">
                  <c:v>0.40927815645140198</c:v>
                </c:pt>
                <c:pt idx="6483" formatCode="General">
                  <c:v>0.40928076827677801</c:v>
                </c:pt>
                <c:pt idx="6484" formatCode="General">
                  <c:v>0.40928337988757602</c:v>
                </c:pt>
                <c:pt idx="6485" formatCode="General">
                  <c:v>0.409285991283804</c:v>
                </c:pt>
                <c:pt idx="6486" formatCode="General">
                  <c:v>0.409288602465465</c:v>
                </c:pt>
                <c:pt idx="6487" formatCode="General">
                  <c:v>0.40929121343256702</c:v>
                </c:pt>
                <c:pt idx="6488" formatCode="General">
                  <c:v>0.40929382418511401</c:v>
                </c:pt>
                <c:pt idx="6489" formatCode="General">
                  <c:v>0.409296434723114</c:v>
                </c:pt>
                <c:pt idx="6490" formatCode="General">
                  <c:v>0.409299045046571</c:v>
                </c:pt>
                <c:pt idx="6491" formatCode="General">
                  <c:v>0.409301655155491</c:v>
                </c:pt>
                <c:pt idx="6492" formatCode="General">
                  <c:v>0.40930426504987999</c:v>
                </c:pt>
                <c:pt idx="6493" formatCode="General">
                  <c:v>0.40930687472974397</c:v>
                </c:pt>
                <c:pt idx="6494" formatCode="General">
                  <c:v>0.409309484195089</c:v>
                </c:pt>
                <c:pt idx="6495" formatCode="General">
                  <c:v>0.40931209344592101</c:v>
                </c:pt>
                <c:pt idx="6496" formatCode="General">
                  <c:v>0.409314702482246</c:v>
                </c:pt>
                <c:pt idx="6497" formatCode="General">
                  <c:v>0.40931731130406801</c:v>
                </c:pt>
                <c:pt idx="6498" formatCode="General">
                  <c:v>0.40931991991139499</c:v>
                </c:pt>
                <c:pt idx="6499" formatCode="General">
                  <c:v>0.40932252830423199</c:v>
                </c:pt>
                <c:pt idx="6500" formatCode="General">
                  <c:v>0.40932513648258501</c:v>
                </c:pt>
                <c:pt idx="6501" formatCode="General">
                  <c:v>0.40932774444645997</c:v>
                </c:pt>
                <c:pt idx="6502" formatCode="General">
                  <c:v>0.409330352195862</c:v>
                </c:pt>
                <c:pt idx="6503" formatCode="General">
                  <c:v>0.40933295973079897</c:v>
                </c:pt>
                <c:pt idx="6504" formatCode="General">
                  <c:v>0.409335567051274</c:v>
                </c:pt>
                <c:pt idx="6505" formatCode="General">
                  <c:v>0.40933817415729501</c:v>
                </c:pt>
                <c:pt idx="6506" formatCode="General">
                  <c:v>0.40934078104886701</c:v>
                </c:pt>
                <c:pt idx="6507" formatCode="General">
                  <c:v>0.40934338772599699</c:v>
                </c:pt>
                <c:pt idx="6508" formatCode="General">
                  <c:v>0.409345994188689</c:v>
                </c:pt>
                <c:pt idx="6509" formatCode="General">
                  <c:v>0.40934860043695098</c:v>
                </c:pt>
                <c:pt idx="6510" formatCode="General">
                  <c:v>0.40935120647078799</c:v>
                </c:pt>
                <c:pt idx="6511" formatCode="General">
                  <c:v>0.40935381229020501</c:v>
                </c:pt>
                <c:pt idx="6512" formatCode="General">
                  <c:v>0.40935641789520999</c:v>
                </c:pt>
                <c:pt idx="6513" formatCode="General">
                  <c:v>0.40935902328580698</c:v>
                </c:pt>
                <c:pt idx="6514" formatCode="General">
                  <c:v>0.40936162846200302</c:v>
                </c:pt>
                <c:pt idx="6515" formatCode="General">
                  <c:v>0.40936423342380401</c:v>
                </c:pt>
                <c:pt idx="6516" formatCode="General">
                  <c:v>0.409366838171215</c:v>
                </c:pt>
                <c:pt idx="6517" formatCode="General">
                  <c:v>0.40936944270424303</c:v>
                </c:pt>
                <c:pt idx="6518" formatCode="General">
                  <c:v>0.40937204702289398</c:v>
                </c:pt>
                <c:pt idx="6519" formatCode="General">
                  <c:v>0.40937465112717403</c:v>
                </c:pt>
                <c:pt idx="6520" formatCode="General">
                  <c:v>0.40937725501708799</c:v>
                </c:pt>
                <c:pt idx="6521" formatCode="General">
                  <c:v>0.40937984019866702</c:v>
                </c:pt>
                <c:pt idx="6522" formatCode="General">
                  <c:v>0.40938198595318898</c:v>
                </c:pt>
                <c:pt idx="6523" formatCode="General">
                  <c:v>0.40938413153026798</c:v>
                </c:pt>
                <c:pt idx="6524" formatCode="General">
                  <c:v>0.40938627692990498</c:v>
                </c:pt>
                <c:pt idx="6525" formatCode="General">
                  <c:v>0.40938842215209997</c:v>
                </c:pt>
                <c:pt idx="6526" formatCode="General">
                  <c:v>0.40939056719685502</c:v>
                </c:pt>
                <c:pt idx="6527" formatCode="General">
                  <c:v>0.40939271206417099</c:v>
                </c:pt>
                <c:pt idx="6528" formatCode="General">
                  <c:v>0.40939485675404902</c:v>
                </c:pt>
                <c:pt idx="6529" formatCode="General">
                  <c:v>0.40939700126648998</c:v>
                </c:pt>
                <c:pt idx="6530" formatCode="General">
                  <c:v>0.40939914560149498</c:v>
                </c:pt>
                <c:pt idx="6531" formatCode="General">
                  <c:v>0.40940128975906398</c:v>
                </c:pt>
                <c:pt idx="6532" formatCode="General">
                  <c:v>0.40940343373919902</c:v>
                </c:pt>
                <c:pt idx="6533" formatCode="General">
                  <c:v>0.40940557754190199</c:v>
                </c:pt>
                <c:pt idx="6534" formatCode="General">
                  <c:v>0.409407721167172</c:v>
                </c:pt>
                <c:pt idx="6535" formatCode="General">
                  <c:v>0.40940986461501</c:v>
                </c:pt>
                <c:pt idx="6536" formatCode="General">
                  <c:v>0.40941200788541898</c:v>
                </c:pt>
                <c:pt idx="6537" formatCode="General">
                  <c:v>0.40941415097839901</c:v>
                </c:pt>
                <c:pt idx="6538" formatCode="General">
                  <c:v>0.40941629389395101</c:v>
                </c:pt>
                <c:pt idx="6539" formatCode="General">
                  <c:v>0.409418436632076</c:v>
                </c:pt>
                <c:pt idx="6540" formatCode="General">
                  <c:v>0.40942057919277502</c:v>
                </c:pt>
                <c:pt idx="6541" formatCode="General">
                  <c:v>0.40942272157604898</c:v>
                </c:pt>
                <c:pt idx="6542" formatCode="General">
                  <c:v>0.40942486378190002</c:v>
                </c:pt>
                <c:pt idx="6543" formatCode="General">
                  <c:v>0.40942700581032698</c:v>
                </c:pt>
                <c:pt idx="6544" formatCode="General">
                  <c:v>0.40942914766133298</c:v>
                </c:pt>
                <c:pt idx="6545" formatCode="General">
                  <c:v>0.40943128933491901</c:v>
                </c:pt>
                <c:pt idx="6546" formatCode="General">
                  <c:v>0.40943343083108502</c:v>
                </c:pt>
                <c:pt idx="6547" formatCode="General">
                  <c:v>0.40943557214983201</c:v>
                </c:pt>
                <c:pt idx="6548" formatCode="General">
                  <c:v>0.40943771329116202</c:v>
                </c:pt>
                <c:pt idx="6549" formatCode="General">
                  <c:v>0.40943985425507601</c:v>
                </c:pt>
                <c:pt idx="6550" formatCode="General">
                  <c:v>0.40944199504157502</c:v>
                </c:pt>
                <c:pt idx="6551" formatCode="General">
                  <c:v>0.40944413565065901</c:v>
                </c:pt>
                <c:pt idx="6552" formatCode="General">
                  <c:v>0.40944627608233097</c:v>
                </c:pt>
                <c:pt idx="6553" formatCode="General">
                  <c:v>0.40944841633659002</c:v>
                </c:pt>
                <c:pt idx="6554" formatCode="General">
                  <c:v>0.40945055641343903</c:v>
                </c:pt>
                <c:pt idx="6555" formatCode="General">
                  <c:v>0.40945269631287901</c:v>
                </c:pt>
                <c:pt idx="6556" formatCode="General">
                  <c:v>0.40945483603490901</c:v>
                </c:pt>
                <c:pt idx="6557" formatCode="General">
                  <c:v>0.40945697557953198</c:v>
                </c:pt>
                <c:pt idx="6558" formatCode="General">
                  <c:v>0.40945911494674903</c:v>
                </c:pt>
                <c:pt idx="6559" formatCode="General">
                  <c:v>0.40946125413656098</c:v>
                </c:pt>
                <c:pt idx="6560" formatCode="General">
                  <c:v>0.40946339314896901</c:v>
                </c:pt>
                <c:pt idx="6561" formatCode="General">
                  <c:v>0.40946553198397401</c:v>
                </c:pt>
                <c:pt idx="6562" formatCode="General">
                  <c:v>0.40946767064157702</c:v>
                </c:pt>
                <c:pt idx="6563" formatCode="General">
                  <c:v>0.40946980912177899</c:v>
                </c:pt>
                <c:pt idx="6564" formatCode="General">
                  <c:v>0.40947194742458198</c:v>
                </c:pt>
                <c:pt idx="6565" formatCode="General">
                  <c:v>0.40947408554998699</c:v>
                </c:pt>
                <c:pt idx="6566" formatCode="General">
                  <c:v>0.40947622349799401</c:v>
                </c:pt>
                <c:pt idx="6567" formatCode="General">
                  <c:v>0.40947836126860598</c:v>
                </c:pt>
                <c:pt idx="6568" formatCode="General">
                  <c:v>0.40948049886182297</c:v>
                </c:pt>
                <c:pt idx="6569" formatCode="General">
                  <c:v>0.40948263627764597</c:v>
                </c:pt>
                <c:pt idx="6570" formatCode="General">
                  <c:v>0.40948477351607598</c:v>
                </c:pt>
                <c:pt idx="6571" formatCode="General">
                  <c:v>0.409486910577115</c:v>
                </c:pt>
                <c:pt idx="6572" formatCode="General">
                  <c:v>0.40948904746076498</c:v>
                </c:pt>
                <c:pt idx="6573" formatCode="General">
                  <c:v>0.40949118416702501</c:v>
                </c:pt>
                <c:pt idx="6574" formatCode="General">
                  <c:v>0.409493320695898</c:v>
                </c:pt>
                <c:pt idx="6575" formatCode="General">
                  <c:v>0.40949545704738399</c:v>
                </c:pt>
                <c:pt idx="6576" formatCode="General">
                  <c:v>0.40949759322148399</c:v>
                </c:pt>
                <c:pt idx="6577" formatCode="General">
                  <c:v>0.40949972921820099</c:v>
                </c:pt>
                <c:pt idx="6578" formatCode="General">
                  <c:v>0.409501865037535</c:v>
                </c:pt>
                <c:pt idx="6579" formatCode="General">
                  <c:v>0.409504000679487</c:v>
                </c:pt>
                <c:pt idx="6580" formatCode="General">
                  <c:v>0.40950613614405801</c:v>
                </c:pt>
                <c:pt idx="6581" formatCode="General">
                  <c:v>0.40950827143125101</c:v>
                </c:pt>
                <c:pt idx="6582" formatCode="General">
                  <c:v>0.40951040654106502</c:v>
                </c:pt>
                <c:pt idx="6583" formatCode="General">
                  <c:v>0.40951254147350302</c:v>
                </c:pt>
                <c:pt idx="6584" formatCode="General">
                  <c:v>0.40951467622856502</c:v>
                </c:pt>
                <c:pt idx="6585" formatCode="General">
                  <c:v>0.40951681080625202</c:v>
                </c:pt>
                <c:pt idx="6586" formatCode="General">
                  <c:v>0.40951894520656701</c:v>
                </c:pt>
                <c:pt idx="6587" formatCode="General">
                  <c:v>0.40952107942950999</c:v>
                </c:pt>
                <c:pt idx="6588" formatCode="General">
                  <c:v>0.40952321347508203</c:v>
                </c:pt>
                <c:pt idx="6589" formatCode="General">
                  <c:v>0.409525347343285</c:v>
                </c:pt>
                <c:pt idx="6590" formatCode="General">
                  <c:v>0.40952748103412001</c:v>
                </c:pt>
                <c:pt idx="6591" formatCode="General">
                  <c:v>0.40952961454758902</c:v>
                </c:pt>
                <c:pt idx="6592" formatCode="General">
                  <c:v>0.40953174788369101</c:v>
                </c:pt>
                <c:pt idx="6593" formatCode="General">
                  <c:v>0.40953388104242999</c:v>
                </c:pt>
                <c:pt idx="6594" formatCode="General">
                  <c:v>0.40953601402380602</c:v>
                </c:pt>
                <c:pt idx="6595" formatCode="General">
                  <c:v>0.40953814682782003</c:v>
                </c:pt>
                <c:pt idx="6596" formatCode="General">
                  <c:v>0.40954027945447302</c:v>
                </c:pt>
                <c:pt idx="6597" formatCode="General">
                  <c:v>0.409542411903768</c:v>
                </c:pt>
                <c:pt idx="6598" formatCode="General">
                  <c:v>0.40954454417570502</c:v>
                </c:pt>
                <c:pt idx="6599" formatCode="General">
                  <c:v>0.40954667627028501</c:v>
                </c:pt>
                <c:pt idx="6600" formatCode="General">
                  <c:v>0.40954880818750999</c:v>
                </c:pt>
                <c:pt idx="6601" formatCode="General">
                  <c:v>0.40955093992738201</c:v>
                </c:pt>
                <c:pt idx="6602" formatCode="General">
                  <c:v>0.409553071489901</c:v>
                </c:pt>
                <c:pt idx="6603" formatCode="General">
                  <c:v>0.40955520287506803</c:v>
                </c:pt>
                <c:pt idx="6604" formatCode="General">
                  <c:v>0.40955733408288603</c:v>
                </c:pt>
                <c:pt idx="6605" formatCode="General">
                  <c:v>0.409559465113356</c:v>
                </c:pt>
                <c:pt idx="6606" formatCode="General">
                  <c:v>0.40956159596647701</c:v>
                </c:pt>
                <c:pt idx="6607" formatCode="General">
                  <c:v>0.40956372664225399</c:v>
                </c:pt>
                <c:pt idx="6608" formatCode="General">
                  <c:v>0.409565857140685</c:v>
                </c:pt>
                <c:pt idx="6609" formatCode="General">
                  <c:v>0.40956798746177397</c:v>
                </c:pt>
                <c:pt idx="6610" formatCode="General">
                  <c:v>0.40957011760551998</c:v>
                </c:pt>
                <c:pt idx="6611" formatCode="General">
                  <c:v>0.40957224757192601</c:v>
                </c:pt>
                <c:pt idx="6612" formatCode="General">
                  <c:v>0.409574377360993</c:v>
                </c:pt>
                <c:pt idx="6613" formatCode="General">
                  <c:v>0.40957650697272202</c:v>
                </c:pt>
                <c:pt idx="6614" formatCode="General">
                  <c:v>0.409578636407115</c:v>
                </c:pt>
                <c:pt idx="6615" formatCode="General">
                  <c:v>0.40958076566417301</c:v>
                </c:pt>
                <c:pt idx="6616" formatCode="General">
                  <c:v>0.40958289474389697</c:v>
                </c:pt>
                <c:pt idx="6617" formatCode="General">
                  <c:v>0.40958502364628901</c:v>
                </c:pt>
                <c:pt idx="6618" formatCode="General">
                  <c:v>0.40958715237134902</c:v>
                </c:pt>
                <c:pt idx="6619" formatCode="General">
                  <c:v>0.40958928091908098</c:v>
                </c:pt>
                <c:pt idx="6620" formatCode="General">
                  <c:v>0.40959140928948401</c:v>
                </c:pt>
                <c:pt idx="6621" formatCode="General">
                  <c:v>0.409593537482561</c:v>
                </c:pt>
                <c:pt idx="6622" formatCode="General">
                  <c:v>0.409595665498312</c:v>
                </c:pt>
                <c:pt idx="6623" formatCode="General">
                  <c:v>0.40959779333673901</c:v>
                </c:pt>
                <c:pt idx="6624" formatCode="General">
                  <c:v>0.40959992099784398</c:v>
                </c:pt>
                <c:pt idx="6625" formatCode="General">
                  <c:v>0.40960204848162801</c:v>
                </c:pt>
                <c:pt idx="6626" formatCode="General">
                  <c:v>0.409604175788092</c:v>
                </c:pt>
                <c:pt idx="6627" formatCode="General">
                  <c:v>0.40960630291723699</c:v>
                </c:pt>
                <c:pt idx="6628" formatCode="General">
                  <c:v>0.40960842986906598</c:v>
                </c:pt>
                <c:pt idx="6629" formatCode="General">
                  <c:v>0.40961055664357998</c:v>
                </c:pt>
                <c:pt idx="6630" formatCode="General">
                  <c:v>0.40961268324077998</c:v>
                </c:pt>
                <c:pt idx="6631" formatCode="General">
                  <c:v>0.40961480966066699</c:v>
                </c:pt>
                <c:pt idx="6632" formatCode="General">
                  <c:v>0.409616935903243</c:v>
                </c:pt>
                <c:pt idx="6633" formatCode="General">
                  <c:v>0.409619061968509</c:v>
                </c:pt>
                <c:pt idx="6634" formatCode="General">
                  <c:v>0.40962118785646801</c:v>
                </c:pt>
                <c:pt idx="6635" formatCode="General">
                  <c:v>0.40962331356711901</c:v>
                </c:pt>
                <c:pt idx="6636" formatCode="General">
                  <c:v>0.409625439100466</c:v>
                </c:pt>
                <c:pt idx="6637" formatCode="General">
                  <c:v>0.409627564456508</c:v>
                </c:pt>
                <c:pt idx="6638" formatCode="General">
                  <c:v>0.40962968963524898</c:v>
                </c:pt>
                <c:pt idx="6639" formatCode="General">
                  <c:v>0.40963181463668802</c:v>
                </c:pt>
                <c:pt idx="6640" formatCode="General">
                  <c:v>0.40963393946082799</c:v>
                </c:pt>
                <c:pt idx="6641" formatCode="General">
                  <c:v>0.40963606410767101</c:v>
                </c:pt>
                <c:pt idx="6642" formatCode="General">
                  <c:v>0.40963818857721601</c:v>
                </c:pt>
                <c:pt idx="6643" formatCode="General">
                  <c:v>0.409640312869467</c:v>
                </c:pt>
                <c:pt idx="6644" formatCode="General">
                  <c:v>0.40964243698442498</c:v>
                </c:pt>
                <c:pt idx="6645" formatCode="General">
                  <c:v>0.40964456092209101</c:v>
                </c:pt>
                <c:pt idx="6646" formatCode="General">
                  <c:v>0.40964668468246601</c:v>
                </c:pt>
                <c:pt idx="6647" formatCode="General">
                  <c:v>0.409648808265552</c:v>
                </c:pt>
                <c:pt idx="6648" formatCode="General">
                  <c:v>0.40965093167135103</c:v>
                </c:pt>
                <c:pt idx="6649" formatCode="General">
                  <c:v>0.40965305489986498</c:v>
                </c:pt>
                <c:pt idx="6650" formatCode="General">
                  <c:v>0.40965517795109402</c:v>
                </c:pt>
                <c:pt idx="6651" formatCode="General">
                  <c:v>0.40965730082503998</c:v>
                </c:pt>
                <c:pt idx="6652" formatCode="General">
                  <c:v>0.40965942352170498</c:v>
                </c:pt>
                <c:pt idx="6653" formatCode="General">
                  <c:v>0.40966154604109001</c:v>
                </c:pt>
                <c:pt idx="6654" formatCode="General">
                  <c:v>0.40966366838319701</c:v>
                </c:pt>
                <c:pt idx="6655" formatCode="General">
                  <c:v>0.40966579054802699</c:v>
                </c:pt>
                <c:pt idx="6656" formatCode="General">
                  <c:v>0.40966791253558199</c:v>
                </c:pt>
                <c:pt idx="6657" formatCode="General">
                  <c:v>0.40967003434586402</c:v>
                </c:pt>
                <c:pt idx="6658" formatCode="General">
                  <c:v>0.40967215597887302</c:v>
                </c:pt>
                <c:pt idx="6659" formatCode="General">
                  <c:v>0.40967427743461299</c:v>
                </c:pt>
                <c:pt idx="6660" formatCode="General">
                  <c:v>0.40967639871308298</c:v>
                </c:pt>
                <c:pt idx="6661" formatCode="General">
                  <c:v>0.40967851981428599</c:v>
                </c:pt>
                <c:pt idx="6662" formatCode="General">
                  <c:v>0.40968064073822302</c:v>
                </c:pt>
                <c:pt idx="6663" formatCode="General">
                  <c:v>0.40968276148489702</c:v>
                </c:pt>
                <c:pt idx="6664" formatCode="General">
                  <c:v>0.40968488205430698</c:v>
                </c:pt>
                <c:pt idx="6665" formatCode="General">
                  <c:v>0.409687002446457</c:v>
                </c:pt>
                <c:pt idx="6666" formatCode="General">
                  <c:v>0.40968912266134699</c:v>
                </c:pt>
                <c:pt idx="6667" formatCode="General">
                  <c:v>0.40969124269898</c:v>
                </c:pt>
                <c:pt idx="6668" formatCode="General">
                  <c:v>0.40969336255935601</c:v>
                </c:pt>
                <c:pt idx="6669" formatCode="General">
                  <c:v>0.40969548224247798</c:v>
                </c:pt>
                <c:pt idx="6670" formatCode="General">
                  <c:v>0.40969760174834702</c:v>
                </c:pt>
                <c:pt idx="6671" formatCode="General">
                  <c:v>0.40969972107696401</c:v>
                </c:pt>
                <c:pt idx="6672" formatCode="General">
                  <c:v>0.409701840228332</c:v>
                </c:pt>
                <c:pt idx="6673" formatCode="General">
                  <c:v>0.40970394485148198</c:v>
                </c:pt>
                <c:pt idx="6674" formatCode="General">
                  <c:v>0.409705353310856</c:v>
                </c:pt>
                <c:pt idx="6675" formatCode="General">
                  <c:v>0.40970676166256398</c:v>
                </c:pt>
                <c:pt idx="6676" formatCode="General">
                  <c:v>0.40970816990661102</c:v>
                </c:pt>
                <c:pt idx="6677" formatCode="General">
                  <c:v>0.40970957804300201</c:v>
                </c:pt>
                <c:pt idx="6678" formatCode="General">
                  <c:v>0.409710986071741</c:v>
                </c:pt>
                <c:pt idx="6679" formatCode="General">
                  <c:v>0.40971239399283499</c:v>
                </c:pt>
                <c:pt idx="6680" formatCode="General">
                  <c:v>0.40971380180628703</c:v>
                </c:pt>
                <c:pt idx="6681" formatCode="General">
                  <c:v>0.40971520951210399</c:v>
                </c:pt>
                <c:pt idx="6682" formatCode="General">
                  <c:v>0.409716617110291</c:v>
                </c:pt>
                <c:pt idx="6683" formatCode="General">
                  <c:v>0.40971802460085199</c:v>
                </c:pt>
                <c:pt idx="6684" formatCode="General">
                  <c:v>0.40971943198379301</c:v>
                </c:pt>
                <c:pt idx="6685" formatCode="General">
                  <c:v>0.40972083925911801</c:v>
                </c:pt>
                <c:pt idx="6686" formatCode="General">
                  <c:v>0.40972224642683402</c:v>
                </c:pt>
                <c:pt idx="6687" formatCode="General">
                  <c:v>0.40972365348694501</c:v>
                </c:pt>
                <c:pt idx="6688" formatCode="General">
                  <c:v>0.409725060439455</c:v>
                </c:pt>
                <c:pt idx="6689" formatCode="General">
                  <c:v>0.40972646728437201</c:v>
                </c:pt>
                <c:pt idx="6690" formatCode="General">
                  <c:v>0.40972787402169802</c:v>
                </c:pt>
                <c:pt idx="6691" formatCode="General">
                  <c:v>0.40972928065144099</c:v>
                </c:pt>
                <c:pt idx="6692" formatCode="General">
                  <c:v>0.409730687173604</c:v>
                </c:pt>
                <c:pt idx="6693" formatCode="General">
                  <c:v>0.40973209358819301</c:v>
                </c:pt>
                <c:pt idx="6694" formatCode="General">
                  <c:v>0.40973351711436101</c:v>
                </c:pt>
                <c:pt idx="6695" formatCode="General">
                  <c:v>0.40973520743771902</c:v>
                </c:pt>
                <c:pt idx="6696" formatCode="General">
                  <c:v>0.40973689766850901</c:v>
                </c:pt>
                <c:pt idx="6697" formatCode="General">
                  <c:v>0.409738587806735</c:v>
                </c:pt>
                <c:pt idx="6698" formatCode="General">
                  <c:v>0.40974027785240003</c:v>
                </c:pt>
                <c:pt idx="6699" formatCode="General">
                  <c:v>0.40974196780550998</c:v>
                </c:pt>
                <c:pt idx="6700" formatCode="General">
                  <c:v>0.40974365766606802</c:v>
                </c:pt>
                <c:pt idx="6701" formatCode="General">
                  <c:v>0.40974534743407698</c:v>
                </c:pt>
                <c:pt idx="6702" formatCode="General">
                  <c:v>0.40974703710954302</c:v>
                </c:pt>
                <c:pt idx="6703" formatCode="General">
                  <c:v>0.40974872669246798</c:v>
                </c:pt>
                <c:pt idx="6704" formatCode="General">
                  <c:v>0.40975041618285801</c:v>
                </c:pt>
                <c:pt idx="6705" formatCode="General">
                  <c:v>0.40975210558071501</c:v>
                </c:pt>
                <c:pt idx="6706" formatCode="General">
                  <c:v>0.40975379488604502</c:v>
                </c:pt>
                <c:pt idx="6707" formatCode="General">
                  <c:v>0.40975548409884999</c:v>
                </c:pt>
                <c:pt idx="6708" formatCode="General">
                  <c:v>0.40975717321913502</c:v>
                </c:pt>
                <c:pt idx="6709" formatCode="General">
                  <c:v>0.409758862246905</c:v>
                </c:pt>
                <c:pt idx="6710" formatCode="General">
                  <c:v>0.40976055118216198</c:v>
                </c:pt>
                <c:pt idx="6711" formatCode="General">
                  <c:v>0.40976224002491102</c:v>
                </c:pt>
                <c:pt idx="6712" formatCode="General">
                  <c:v>0.40976392877515599</c:v>
                </c:pt>
                <c:pt idx="6713" formatCode="General">
                  <c:v>0.40976561743290102</c:v>
                </c:pt>
                <c:pt idx="6714" formatCode="General">
                  <c:v>0.40976730599814998</c:v>
                </c:pt>
                <c:pt idx="6715" formatCode="General">
                  <c:v>0.40976899447090698</c:v>
                </c:pt>
                <c:pt idx="6716" formatCode="General">
                  <c:v>0.40977068285117602</c:v>
                </c:pt>
                <c:pt idx="6717" formatCode="General">
                  <c:v>0.40977237113896098</c:v>
                </c:pt>
                <c:pt idx="6718" formatCode="General">
                  <c:v>0.40977405933426603</c:v>
                </c:pt>
                <c:pt idx="6719" formatCode="General">
                  <c:v>0.40977574743709499</c:v>
                </c:pt>
                <c:pt idx="6720" formatCode="General">
                  <c:v>0.40977743544745099</c:v>
                </c:pt>
                <c:pt idx="6721" formatCode="General">
                  <c:v>0.40977912336534</c:v>
                </c:pt>
                <c:pt idx="6722" formatCode="General">
                  <c:v>0.40978081119076598</c:v>
                </c:pt>
                <c:pt idx="6723" formatCode="General">
                  <c:v>0.40978249892373098</c:v>
                </c:pt>
                <c:pt idx="6724" formatCode="General">
                  <c:v>0.40978418656423998</c:v>
                </c:pt>
                <c:pt idx="6725" formatCode="General">
                  <c:v>0.409785874112297</c:v>
                </c:pt>
                <c:pt idx="6726" formatCode="General">
                  <c:v>0.40978756156790702</c:v>
                </c:pt>
                <c:pt idx="6727" formatCode="General">
                  <c:v>0.40978924893107199</c:v>
                </c:pt>
                <c:pt idx="6728" formatCode="General">
                  <c:v>0.40979093620179802</c:v>
                </c:pt>
                <c:pt idx="6729" formatCode="General">
                  <c:v>0.40979262338008798</c:v>
                </c:pt>
                <c:pt idx="6730" formatCode="General">
                  <c:v>0.409794310465946</c:v>
                </c:pt>
                <c:pt idx="6731" formatCode="General">
                  <c:v>0.409795997459377</c:v>
                </c:pt>
                <c:pt idx="6732" formatCode="General">
                  <c:v>0.409797684360383</c:v>
                </c:pt>
                <c:pt idx="6733" formatCode="General">
                  <c:v>0.40979937116896997</c:v>
                </c:pt>
                <c:pt idx="6734" formatCode="General">
                  <c:v>0.40980105788514098</c:v>
                </c:pt>
                <c:pt idx="6735" formatCode="General">
                  <c:v>0.409802574188744</c:v>
                </c:pt>
                <c:pt idx="6736" formatCode="General">
                  <c:v>0.409803839195852</c:v>
                </c:pt>
                <c:pt idx="6737" formatCode="General">
                  <c:v>0.40980510413641003</c:v>
                </c:pt>
                <c:pt idx="6738" formatCode="General">
                  <c:v>0.409806369010423</c:v>
                </c:pt>
                <c:pt idx="6739" formatCode="General">
                  <c:v>0.40980763381789398</c:v>
                </c:pt>
                <c:pt idx="6740" formatCode="General">
                  <c:v>0.40980889855882802</c:v>
                </c:pt>
                <c:pt idx="6741" formatCode="General">
                  <c:v>0.409810163233229</c:v>
                </c:pt>
                <c:pt idx="6742" formatCode="General">
                  <c:v>0.40981142784110097</c:v>
                </c:pt>
                <c:pt idx="6743" formatCode="General">
                  <c:v>0.409812692382449</c:v>
                </c:pt>
                <c:pt idx="6744" formatCode="General">
                  <c:v>0.40981395685727701</c:v>
                </c:pt>
                <c:pt idx="6745" formatCode="General">
                  <c:v>0.409815221265588</c:v>
                </c:pt>
                <c:pt idx="6746" formatCode="General">
                  <c:v>0.40981648560738798</c:v>
                </c:pt>
                <c:pt idx="6747" formatCode="General">
                  <c:v>0.40981774988267999</c:v>
                </c:pt>
                <c:pt idx="6748" formatCode="General">
                  <c:v>0.40981901409146898</c:v>
                </c:pt>
                <c:pt idx="6749" formatCode="General">
                  <c:v>0.409820278233758</c:v>
                </c:pt>
                <c:pt idx="6750" formatCode="General">
                  <c:v>0.40982154230955298</c:v>
                </c:pt>
                <c:pt idx="6751" formatCode="General">
                  <c:v>0.40982280631885698</c:v>
                </c:pt>
                <c:pt idx="6752" formatCode="General">
                  <c:v>0.409824070261674</c:v>
                </c:pt>
                <c:pt idx="6753" formatCode="General">
                  <c:v>0.40982533413800998</c:v>
                </c:pt>
                <c:pt idx="6754" formatCode="General">
                  <c:v>0.40982659794786702</c:v>
                </c:pt>
                <c:pt idx="6755" formatCode="General">
                  <c:v>0.40982786169125102</c:v>
                </c:pt>
                <c:pt idx="6756" formatCode="General">
                  <c:v>0.40982912536816402</c:v>
                </c:pt>
                <c:pt idx="6757" formatCode="General">
                  <c:v>0.40983038897861301</c:v>
                </c:pt>
                <c:pt idx="6758" formatCode="General">
                  <c:v>0.40983165252260101</c:v>
                </c:pt>
                <c:pt idx="6759" formatCode="General">
                  <c:v>0.409832916000132</c:v>
                </c:pt>
                <c:pt idx="6760" formatCode="General">
                  <c:v>0.40983417941120998</c:v>
                </c:pt>
                <c:pt idx="6761" formatCode="General">
                  <c:v>0.40983544275584</c:v>
                </c:pt>
                <c:pt idx="6762" formatCode="General">
                  <c:v>0.409836706034025</c:v>
                </c:pt>
                <c:pt idx="6763" formatCode="General">
                  <c:v>0.40983796924577098</c:v>
                </c:pt>
                <c:pt idx="6764" formatCode="General">
                  <c:v>0.409839232391081</c:v>
                </c:pt>
                <c:pt idx="6765" formatCode="General">
                  <c:v>0.40984049546995999</c:v>
                </c:pt>
                <c:pt idx="6766" formatCode="General">
                  <c:v>0.409841758482411</c:v>
                </c:pt>
                <c:pt idx="6767" formatCode="General">
                  <c:v>0.40984302142843998</c:v>
                </c:pt>
                <c:pt idx="6768" formatCode="General">
                  <c:v>0.40984428430804998</c:v>
                </c:pt>
                <c:pt idx="6769" formatCode="General">
                  <c:v>0.40984554712124499</c:v>
                </c:pt>
                <c:pt idx="6770" formatCode="General">
                  <c:v>0.40984680986803002</c:v>
                </c:pt>
                <c:pt idx="6771" formatCode="General">
                  <c:v>0.40984807254840899</c:v>
                </c:pt>
                <c:pt idx="6772" formatCode="General">
                  <c:v>0.40984933516238597</c:v>
                </c:pt>
                <c:pt idx="6773" formatCode="General">
                  <c:v>0.40985059770996501</c:v>
                </c:pt>
                <c:pt idx="6774" formatCode="General">
                  <c:v>0.409851860191152</c:v>
                </c:pt>
                <c:pt idx="6775" formatCode="General">
                  <c:v>0.40985312260594903</c:v>
                </c:pt>
                <c:pt idx="6776" formatCode="General">
                  <c:v>0.409854384954361</c:v>
                </c:pt>
                <c:pt idx="6777" formatCode="General">
                  <c:v>0.40985564723639301</c:v>
                </c:pt>
                <c:pt idx="6778" formatCode="General">
                  <c:v>0.409856909452048</c:v>
                </c:pt>
                <c:pt idx="6779" formatCode="General">
                  <c:v>0.40985817160133098</c:v>
                </c:pt>
                <c:pt idx="6780" formatCode="General">
                  <c:v>0.40985943368424599</c:v>
                </c:pt>
                <c:pt idx="6781" formatCode="General">
                  <c:v>0.40986069570079697</c:v>
                </c:pt>
                <c:pt idx="6782" formatCode="General">
                  <c:v>0.40986195765098898</c:v>
                </c:pt>
                <c:pt idx="6783" formatCode="General">
                  <c:v>0.40986321953482602</c:v>
                </c:pt>
                <c:pt idx="6784" formatCode="General">
                  <c:v>0.40986448135231202</c:v>
                </c:pt>
                <c:pt idx="6785" formatCode="General">
                  <c:v>0.40986574310345097</c:v>
                </c:pt>
                <c:pt idx="6786" formatCode="General">
                  <c:v>0.409867004788248</c:v>
                </c:pt>
                <c:pt idx="6787" formatCode="General">
                  <c:v>0.40986826640670598</c:v>
                </c:pt>
                <c:pt idx="6788" formatCode="General">
                  <c:v>0.40986952795883003</c:v>
                </c:pt>
                <c:pt idx="6789" formatCode="General">
                  <c:v>0.40987078944462502</c:v>
                </c:pt>
                <c:pt idx="6790" formatCode="General">
                  <c:v>0.40987205086409401</c:v>
                </c:pt>
                <c:pt idx="6791" formatCode="General">
                  <c:v>0.40987331221724199</c:v>
                </c:pt>
                <c:pt idx="6792" formatCode="General">
                  <c:v>0.40987457350407203</c:v>
                </c:pt>
                <c:pt idx="6793" formatCode="General">
                  <c:v>0.40987583472458999</c:v>
                </c:pt>
                <c:pt idx="6794" formatCode="General">
                  <c:v>0.4098770958788</c:v>
                </c:pt>
                <c:pt idx="6795" formatCode="General">
                  <c:v>0.40987835696670399</c:v>
                </c:pt>
                <c:pt idx="6796" formatCode="General">
                  <c:v>0.40987961798830902</c:v>
                </c:pt>
                <c:pt idx="6797" formatCode="General">
                  <c:v>0.40988087894361802</c:v>
                </c:pt>
                <c:pt idx="6798" formatCode="General">
                  <c:v>0.409882139832635</c:v>
                </c:pt>
                <c:pt idx="6799" formatCode="General">
                  <c:v>0.40988340065536499</c:v>
                </c:pt>
                <c:pt idx="6800" formatCode="General">
                  <c:v>0.40988466141181201</c:v>
                </c:pt>
                <c:pt idx="6801" formatCode="General">
                  <c:v>0.40988592210197999</c:v>
                </c:pt>
                <c:pt idx="6802" formatCode="General">
                  <c:v>0.40988718272587399</c:v>
                </c:pt>
                <c:pt idx="6803" formatCode="General">
                  <c:v>0.409888443283496</c:v>
                </c:pt>
                <c:pt idx="6804" formatCode="General">
                  <c:v>0.40988970377485301</c:v>
                </c:pt>
                <c:pt idx="6805" formatCode="General">
                  <c:v>0.40989096419994803</c:v>
                </c:pt>
                <c:pt idx="6806" formatCode="General">
                  <c:v>0.40989222455878499</c:v>
                </c:pt>
                <c:pt idx="6807" formatCode="General">
                  <c:v>0.40989348485136901</c:v>
                </c:pt>
                <c:pt idx="6808" formatCode="General">
                  <c:v>0.40989474507770302</c:v>
                </c:pt>
                <c:pt idx="6809" formatCode="General">
                  <c:v>0.40989600523779202</c:v>
                </c:pt>
                <c:pt idx="6810" formatCode="General">
                  <c:v>0.40989725479295003</c:v>
                </c:pt>
                <c:pt idx="6811" formatCode="General">
                  <c:v>0.40989849876905898</c:v>
                </c:pt>
                <c:pt idx="6812" formatCode="General">
                  <c:v>0.40989974267861501</c:v>
                </c:pt>
                <c:pt idx="6813" formatCode="General">
                  <c:v>0.40990098652162499</c:v>
                </c:pt>
                <c:pt idx="6814" formatCode="General">
                  <c:v>0.40990223029808998</c:v>
                </c:pt>
                <c:pt idx="6815" formatCode="General">
                  <c:v>0.40990347400801702</c:v>
                </c:pt>
                <c:pt idx="6816" formatCode="General">
                  <c:v>0.40990471765140801</c:v>
                </c:pt>
                <c:pt idx="6817" formatCode="General">
                  <c:v>0.409905961228269</c:v>
                </c:pt>
                <c:pt idx="6818" formatCode="General">
                  <c:v>0.40990720473860398</c:v>
                </c:pt>
                <c:pt idx="6819" formatCode="General">
                  <c:v>0.40990844818241701</c:v>
                </c:pt>
                <c:pt idx="6820" formatCode="General">
                  <c:v>0.40990969155971302</c:v>
                </c:pt>
                <c:pt idx="6821" formatCode="General">
                  <c:v>0.40991093487049501</c:v>
                </c:pt>
                <c:pt idx="6822" formatCode="General">
                  <c:v>0.40991217811476799</c:v>
                </c:pt>
                <c:pt idx="6823" formatCode="General">
                  <c:v>0.409913421292536</c:v>
                </c:pt>
                <c:pt idx="6824" formatCode="General">
                  <c:v>0.40991466440380397</c:v>
                </c:pt>
                <c:pt idx="6825" formatCode="General">
                  <c:v>0.40991590744857498</c:v>
                </c:pt>
                <c:pt idx="6826" formatCode="General">
                  <c:v>0.409917150426855</c:v>
                </c:pt>
                <c:pt idx="6827" formatCode="General">
                  <c:v>0.40991839333864799</c:v>
                </c:pt>
                <c:pt idx="6828" formatCode="General">
                  <c:v>0.40991963618395699</c:v>
                </c:pt>
                <c:pt idx="6829" formatCode="General">
                  <c:v>0.409920878962788</c:v>
                </c:pt>
                <c:pt idx="6830" formatCode="General">
                  <c:v>0.40992212167514402</c:v>
                </c:pt>
                <c:pt idx="6831" formatCode="General">
                  <c:v>0.40992336432102999</c:v>
                </c:pt>
                <c:pt idx="6832" formatCode="General">
                  <c:v>0.40992460690044902</c:v>
                </c:pt>
                <c:pt idx="6833" formatCode="General">
                  <c:v>0.40992584941340798</c:v>
                </c:pt>
                <c:pt idx="6834" formatCode="General">
                  <c:v>0.409927091859909</c:v>
                </c:pt>
                <c:pt idx="6835" formatCode="General">
                  <c:v>0.40992835510033498</c:v>
                </c:pt>
                <c:pt idx="6836" formatCode="General">
                  <c:v>0.40992973509026198</c:v>
                </c:pt>
                <c:pt idx="6837" formatCode="General">
                  <c:v>0.40993111500996998</c:v>
                </c:pt>
                <c:pt idx="6838" formatCode="General">
                  <c:v>0.40993249485945898</c:v>
                </c:pt>
                <c:pt idx="6839" formatCode="General">
                  <c:v>0.40993387463873299</c:v>
                </c:pt>
                <c:pt idx="6840" formatCode="General">
                  <c:v>0.40993525434779299</c:v>
                </c:pt>
                <c:pt idx="6841" formatCode="General">
                  <c:v>0.40993663398663999</c:v>
                </c:pt>
                <c:pt idx="6842" formatCode="General">
                  <c:v>0.40993801355527698</c:v>
                </c:pt>
                <c:pt idx="6843" formatCode="General">
                  <c:v>0.40993939305370503</c:v>
                </c:pt>
                <c:pt idx="6844" formatCode="General">
                  <c:v>0.40994077248192501</c:v>
                </c:pt>
                <c:pt idx="6845" formatCode="General">
                  <c:v>0.40994215183993998</c:v>
                </c:pt>
                <c:pt idx="6846" formatCode="General">
                  <c:v>0.409943531127751</c:v>
                </c:pt>
                <c:pt idx="6847" formatCode="General">
                  <c:v>0.40994491034535901</c:v>
                </c:pt>
                <c:pt idx="6848" formatCode="General">
                  <c:v>0.40994628949276801</c:v>
                </c:pt>
                <c:pt idx="6849" formatCode="General">
                  <c:v>0.409947668569978</c:v>
                </c:pt>
                <c:pt idx="6850" formatCode="General">
                  <c:v>0.40994904757699102</c:v>
                </c:pt>
                <c:pt idx="6851" formatCode="General">
                  <c:v>0.40995042651380897</c:v>
                </c:pt>
                <c:pt idx="6852" formatCode="General">
                  <c:v>0.40995180538043302</c:v>
                </c:pt>
                <c:pt idx="6853" formatCode="General">
                  <c:v>0.40995318417686599</c:v>
                </c:pt>
                <c:pt idx="6854" formatCode="General">
                  <c:v>0.409954562903109</c:v>
                </c:pt>
                <c:pt idx="6855" formatCode="General">
                  <c:v>0.40995594155916398</c:v>
                </c:pt>
                <c:pt idx="6856" formatCode="General">
                  <c:v>0.409957320145032</c:v>
                </c:pt>
                <c:pt idx="6857" formatCode="General">
                  <c:v>0.40995869866071499</c:v>
                </c:pt>
                <c:pt idx="6858" formatCode="General">
                  <c:v>0.40996007710621502</c:v>
                </c:pt>
                <c:pt idx="6859" formatCode="General">
                  <c:v>0.40996145548153501</c:v>
                </c:pt>
                <c:pt idx="6860" formatCode="General">
                  <c:v>0.40996283378667397</c:v>
                </c:pt>
                <c:pt idx="6861" formatCode="General">
                  <c:v>0.40996444926113901</c:v>
                </c:pt>
                <c:pt idx="6862" formatCode="General">
                  <c:v>0.40996609131719802</c:v>
                </c:pt>
                <c:pt idx="6863" formatCode="General">
                  <c:v>0.40996773329849401</c:v>
                </c:pt>
                <c:pt idx="6864" formatCode="General">
                  <c:v>0.40996937520502902</c:v>
                </c:pt>
                <c:pt idx="6865" formatCode="General">
                  <c:v>0.409971017036802</c:v>
                </c:pt>
                <c:pt idx="6866" formatCode="General">
                  <c:v>0.409972658793815</c:v>
                </c:pt>
                <c:pt idx="6867" formatCode="General">
                  <c:v>0.40997430047606598</c:v>
                </c:pt>
                <c:pt idx="6868" formatCode="General">
                  <c:v>0.40997594208355598</c:v>
                </c:pt>
                <c:pt idx="6869" formatCode="General">
                  <c:v>0.409977583616286</c:v>
                </c:pt>
                <c:pt idx="6870" formatCode="General">
                  <c:v>0.40997922507425599</c:v>
                </c:pt>
                <c:pt idx="6871" formatCode="General">
                  <c:v>0.40998086645746601</c:v>
                </c:pt>
                <c:pt idx="6872" formatCode="General">
                  <c:v>0.40998250776591599</c:v>
                </c:pt>
                <c:pt idx="6873" formatCode="General">
                  <c:v>0.409984148999607</c:v>
                </c:pt>
                <c:pt idx="6874" formatCode="General">
                  <c:v>0.40998579015853798</c:v>
                </c:pt>
                <c:pt idx="6875" formatCode="General">
                  <c:v>0.40998743124270998</c:v>
                </c:pt>
                <c:pt idx="6876" formatCode="General">
                  <c:v>0.40998913924966501</c:v>
                </c:pt>
                <c:pt idx="6877" formatCode="General">
                  <c:v>0.40999105655443602</c:v>
                </c:pt>
                <c:pt idx="6878" formatCode="General">
                  <c:v>0.409992973792911</c:v>
                </c:pt>
                <c:pt idx="6879" formatCode="General">
                  <c:v>0.40999489096508401</c:v>
                </c:pt>
                <c:pt idx="6880" formatCode="General">
                  <c:v>0.40999680807094901</c:v>
                </c:pt>
                <c:pt idx="6881" formatCode="General">
                  <c:v>0.409998725110504</c:v>
                </c:pt>
                <c:pt idx="6882" formatCode="General">
                  <c:v>0.41000064208374098</c:v>
                </c:pt>
                <c:pt idx="6883" formatCode="General">
                  <c:v>0.41000255899065802</c:v>
                </c:pt>
                <c:pt idx="6884" formatCode="General">
                  <c:v>0.41000447583124899</c:v>
                </c:pt>
                <c:pt idx="6885" formatCode="General">
                  <c:v>0.41000639260550897</c:v>
                </c:pt>
                <c:pt idx="6886" formatCode="General">
                  <c:v>0.41000830931343302</c:v>
                </c:pt>
                <c:pt idx="6887" formatCode="General">
                  <c:v>0.41001022595501702</c:v>
                </c:pt>
                <c:pt idx="6888" formatCode="General">
                  <c:v>0.41001214253025597</c:v>
                </c:pt>
                <c:pt idx="6889" formatCode="General">
                  <c:v>0.41001405903914401</c:v>
                </c:pt>
                <c:pt idx="6890" formatCode="General">
                  <c:v>0.41001597548167901</c:v>
                </c:pt>
                <c:pt idx="6891" formatCode="General">
                  <c:v>0.41001789185785298</c:v>
                </c:pt>
                <c:pt idx="6892" formatCode="General">
                  <c:v>0.41001980816766298</c:v>
                </c:pt>
                <c:pt idx="6893" formatCode="General">
                  <c:v>0.41002172441110402</c:v>
                </c:pt>
                <c:pt idx="6894" formatCode="General">
                  <c:v>0.41002364058817098</c:v>
                </c:pt>
                <c:pt idx="6895" formatCode="General">
                  <c:v>0.41002555669885898</c:v>
                </c:pt>
                <c:pt idx="6896" formatCode="General">
                  <c:v>0.41002747274316398</c:v>
                </c:pt>
                <c:pt idx="6897" formatCode="General">
                  <c:v>0.41002938872108002</c:v>
                </c:pt>
                <c:pt idx="6898" formatCode="General">
                  <c:v>0.41003130463260401</c:v>
                </c:pt>
                <c:pt idx="6899" formatCode="General">
                  <c:v>0.410033220477729</c:v>
                </c:pt>
                <c:pt idx="6900" formatCode="General">
                  <c:v>0.41003513625645199</c:v>
                </c:pt>
                <c:pt idx="6901" formatCode="General">
                  <c:v>0.410037051968767</c:v>
                </c:pt>
                <c:pt idx="6902" formatCode="General">
                  <c:v>0.41003896761467001</c:v>
                </c:pt>
                <c:pt idx="6903" formatCode="General">
                  <c:v>0.41004097147255902</c:v>
                </c:pt>
                <c:pt idx="6904" formatCode="General">
                  <c:v>0.41004307294386899</c:v>
                </c:pt>
                <c:pt idx="6905" formatCode="General">
                  <c:v>0.41004517436247401</c:v>
                </c:pt>
                <c:pt idx="6906" formatCode="General">
                  <c:v>0.41004727572836902</c:v>
                </c:pt>
                <c:pt idx="6907" formatCode="General">
                  <c:v>0.41004937704154998</c:v>
                </c:pt>
                <c:pt idx="6908" formatCode="General">
                  <c:v>0.41005147830201299</c:v>
                </c:pt>
                <c:pt idx="6909" formatCode="General">
                  <c:v>0.41005357950975402</c:v>
                </c:pt>
                <c:pt idx="6910" formatCode="General">
                  <c:v>0.410055680664767</c:v>
                </c:pt>
                <c:pt idx="6911" formatCode="General">
                  <c:v>0.41005778176704999</c:v>
                </c:pt>
                <c:pt idx="6912" formatCode="General">
                  <c:v>0.410059882816597</c:v>
                </c:pt>
                <c:pt idx="6913" formatCode="General">
                  <c:v>0.41006198381340397</c:v>
                </c:pt>
                <c:pt idx="6914" formatCode="General">
                  <c:v>0.41006408475746797</c:v>
                </c:pt>
                <c:pt idx="6915" formatCode="General">
                  <c:v>0.410066185648784</c:v>
                </c:pt>
                <c:pt idx="6916" formatCode="General">
                  <c:v>0.410068286487346</c:v>
                </c:pt>
                <c:pt idx="6917" formatCode="General">
                  <c:v>0.41007038727315298</c:v>
                </c:pt>
                <c:pt idx="6918" formatCode="General">
                  <c:v>0.410072488006198</c:v>
                </c:pt>
                <c:pt idx="6919" formatCode="General">
                  <c:v>0.410074588686478</c:v>
                </c:pt>
                <c:pt idx="6920" formatCode="General">
                  <c:v>0.410076689313989</c:v>
                </c:pt>
                <c:pt idx="6921" formatCode="General">
                  <c:v>0.41007878988872498</c:v>
                </c:pt>
                <c:pt idx="6922" formatCode="General">
                  <c:v>0.41008089041068402</c:v>
                </c:pt>
                <c:pt idx="6923" formatCode="General">
                  <c:v>0.41008299087986</c:v>
                </c:pt>
                <c:pt idx="6924" formatCode="General">
                  <c:v>0.41008509129624998</c:v>
                </c:pt>
                <c:pt idx="6925" formatCode="General">
                  <c:v>0.41008719165984903</c:v>
                </c:pt>
                <c:pt idx="6926" formatCode="General">
                  <c:v>0.41008929197065203</c:v>
                </c:pt>
                <c:pt idx="6927" formatCode="General">
                  <c:v>0.41009139222865698</c:v>
                </c:pt>
                <c:pt idx="6928" formatCode="General">
                  <c:v>0.41009349243385701</c:v>
                </c:pt>
                <c:pt idx="6929" formatCode="General">
                  <c:v>0.410095592586249</c:v>
                </c:pt>
                <c:pt idx="6930" formatCode="General">
                  <c:v>0.41009769268582902</c:v>
                </c:pt>
                <c:pt idx="6931" formatCode="General">
                  <c:v>0.410099792732593</c:v>
                </c:pt>
                <c:pt idx="6932" formatCode="General">
                  <c:v>0.41010189272653602</c:v>
                </c:pt>
                <c:pt idx="6933" formatCode="General">
                  <c:v>0.41010399266765302</c:v>
                </c:pt>
                <c:pt idx="6934" formatCode="General">
                  <c:v>0.41010609255594199</c:v>
                </c:pt>
                <c:pt idx="6935" formatCode="General">
                  <c:v>0.41010819239139601</c:v>
                </c:pt>
                <c:pt idx="6936" formatCode="General">
                  <c:v>0.41011029217401301</c:v>
                </c:pt>
                <c:pt idx="6937" formatCode="General">
                  <c:v>0.41011239190378701</c:v>
                </c:pt>
                <c:pt idx="6938" formatCode="General">
                  <c:v>0.41011424008791098</c:v>
                </c:pt>
                <c:pt idx="6939" formatCode="General">
                  <c:v>0.410115938161073</c:v>
                </c:pt>
                <c:pt idx="6940" formatCode="General">
                  <c:v>0.41011763621372899</c:v>
                </c:pt>
                <c:pt idx="6941" formatCode="General">
                  <c:v>0.41011933424587799</c:v>
                </c:pt>
                <c:pt idx="6942" formatCode="General">
                  <c:v>0.410121032257517</c:v>
                </c:pt>
                <c:pt idx="6943" formatCode="General">
                  <c:v>0.41012273024864598</c:v>
                </c:pt>
                <c:pt idx="6944" formatCode="General">
                  <c:v>0.41012442821926298</c:v>
                </c:pt>
                <c:pt idx="6945" formatCode="General">
                  <c:v>0.410126126169367</c:v>
                </c:pt>
                <c:pt idx="6946" formatCode="General">
                  <c:v>0.41012782409895698</c:v>
                </c:pt>
                <c:pt idx="6947" formatCode="General">
                  <c:v>0.41012952200802999</c:v>
                </c:pt>
                <c:pt idx="6948" formatCode="General">
                  <c:v>0.41013121989658702</c:v>
                </c:pt>
                <c:pt idx="6949" formatCode="General">
                  <c:v>0.41013291776462502</c:v>
                </c:pt>
                <c:pt idx="6950" formatCode="General">
                  <c:v>0.41013461561214398</c:v>
                </c:pt>
                <c:pt idx="6951" formatCode="General">
                  <c:v>0.41013631343914198</c:v>
                </c:pt>
                <c:pt idx="6952" formatCode="General">
                  <c:v>0.410138011245616</c:v>
                </c:pt>
                <c:pt idx="6953" formatCode="General">
                  <c:v>0.41013970903156799</c:v>
                </c:pt>
                <c:pt idx="6954" formatCode="General">
                  <c:v>0.41014140679699301</c:v>
                </c:pt>
                <c:pt idx="6955" formatCode="General">
                  <c:v>0.41014310454189301</c:v>
                </c:pt>
                <c:pt idx="6956" formatCode="General">
                  <c:v>0.41014480226626399</c:v>
                </c:pt>
                <c:pt idx="6957" formatCode="General">
                  <c:v>0.41014649997010599</c:v>
                </c:pt>
                <c:pt idx="6958" formatCode="General">
                  <c:v>0.41014819765341798</c:v>
                </c:pt>
                <c:pt idx="6959" formatCode="General">
                  <c:v>0.410149895316198</c:v>
                </c:pt>
                <c:pt idx="6960" formatCode="General">
                  <c:v>0.410151592958444</c:v>
                </c:pt>
                <c:pt idx="6961" formatCode="General">
                  <c:v>0.41015329058015598</c:v>
                </c:pt>
                <c:pt idx="6962" formatCode="General">
                  <c:v>0.410154988181332</c:v>
                </c:pt>
                <c:pt idx="6963" formatCode="General">
                  <c:v>0.41015668576197001</c:v>
                </c:pt>
                <c:pt idx="6964" formatCode="General">
                  <c:v>0.41015838332207</c:v>
                </c:pt>
                <c:pt idx="6965" formatCode="General">
                  <c:v>0.41016008086163003</c:v>
                </c:pt>
                <c:pt idx="6966" formatCode="General">
                  <c:v>0.41016177838064799</c:v>
                </c:pt>
                <c:pt idx="6967" formatCode="General">
                  <c:v>0.410163475879124</c:v>
                </c:pt>
                <c:pt idx="6968" formatCode="General">
                  <c:v>0.41016517335705599</c:v>
                </c:pt>
                <c:pt idx="6969" formatCode="General">
                  <c:v>0.41016687081444198</c:v>
                </c:pt>
                <c:pt idx="6970" formatCode="General">
                  <c:v>0.41016856825128101</c:v>
                </c:pt>
                <c:pt idx="6971" formatCode="General">
                  <c:v>0.41017026566757298</c:v>
                </c:pt>
                <c:pt idx="6972" formatCode="General">
                  <c:v>0.41017196306331499</c:v>
                </c:pt>
                <c:pt idx="6973" formatCode="General">
                  <c:v>0.410173660438506</c:v>
                </c:pt>
                <c:pt idx="6974" formatCode="General">
                  <c:v>0.41017535779314501</c:v>
                </c:pt>
                <c:pt idx="6975" formatCode="General">
                  <c:v>0.41017705512723002</c:v>
                </c:pt>
                <c:pt idx="6976" formatCode="General">
                  <c:v>0.41017875244076102</c:v>
                </c:pt>
                <c:pt idx="6977" formatCode="General">
                  <c:v>0.41018044973373502</c:v>
                </c:pt>
                <c:pt idx="6978" formatCode="General">
                  <c:v>0.41018214700615202</c:v>
                </c:pt>
                <c:pt idx="6979" formatCode="General">
                  <c:v>0.41018384425801002</c:v>
                </c:pt>
                <c:pt idx="6980" formatCode="General">
                  <c:v>0.41018554148930703</c:v>
                </c:pt>
                <c:pt idx="6981" formatCode="General">
                  <c:v>0.41018723870004298</c:v>
                </c:pt>
                <c:pt idx="6982" formatCode="General">
                  <c:v>0.41018893589021599</c:v>
                </c:pt>
                <c:pt idx="6983" formatCode="General">
                  <c:v>0.41019063305982501</c:v>
                </c:pt>
                <c:pt idx="6984" formatCode="General">
                  <c:v>0.41019233020886797</c:v>
                </c:pt>
                <c:pt idx="6985" formatCode="General">
                  <c:v>0.410194027337344</c:v>
                </c:pt>
                <c:pt idx="6986" formatCode="General">
                  <c:v>0.41019581027866298</c:v>
                </c:pt>
                <c:pt idx="6987" formatCode="General">
                  <c:v>0.41019760285045198</c:v>
                </c:pt>
                <c:pt idx="6988" formatCode="General">
                  <c:v>0.41019939540887101</c:v>
                </c:pt>
                <c:pt idx="6989" formatCode="General">
                  <c:v>0.41020118795391902</c:v>
                </c:pt>
                <c:pt idx="6990" formatCode="General">
                  <c:v>0.410202980485595</c:v>
                </c:pt>
                <c:pt idx="6991" formatCode="General">
                  <c:v>0.41020477300389901</c:v>
                </c:pt>
                <c:pt idx="6992" formatCode="General">
                  <c:v>0.410206565508829</c:v>
                </c:pt>
                <c:pt idx="6993" formatCode="General">
                  <c:v>0.41020835800038502</c:v>
                </c:pt>
                <c:pt idx="6994" formatCode="General">
                  <c:v>0.41021015047856602</c:v>
                </c:pt>
                <c:pt idx="6995" formatCode="General">
                  <c:v>0.41021194294337099</c:v>
                </c:pt>
                <c:pt idx="6996" formatCode="General">
                  <c:v>0.410213735394799</c:v>
                </c:pt>
                <c:pt idx="6997" formatCode="General">
                  <c:v>0.41021552783284998</c:v>
                </c:pt>
                <c:pt idx="6998" formatCode="General">
                  <c:v>0.410217320257522</c:v>
                </c:pt>
                <c:pt idx="6999" formatCode="General">
                  <c:v>0.410219112668815</c:v>
                </c:pt>
                <c:pt idx="7000" formatCode="General">
                  <c:v>0.41022090506672798</c:v>
                </c:pt>
                <c:pt idx="7001" formatCode="General">
                  <c:v>0.41022269745126</c:v>
                </c:pt>
                <c:pt idx="7002" formatCode="General">
                  <c:v>0.41022448982241</c:v>
                </c:pt>
                <c:pt idx="7003" formatCode="General">
                  <c:v>0.41022628218017798</c:v>
                </c:pt>
                <c:pt idx="7004" formatCode="General">
                  <c:v>0.410228074524563</c:v>
                </c:pt>
                <c:pt idx="7005" formatCode="General">
                  <c:v>0.41022986685556301</c:v>
                </c:pt>
                <c:pt idx="7006" formatCode="General">
                  <c:v>0.410231659173178</c:v>
                </c:pt>
                <c:pt idx="7007" formatCode="General">
                  <c:v>0.41023345147740697</c:v>
                </c:pt>
                <c:pt idx="7008" formatCode="General">
                  <c:v>0.41023524376824999</c:v>
                </c:pt>
                <c:pt idx="7009" formatCode="General">
                  <c:v>0.41023703604570499</c:v>
                </c:pt>
                <c:pt idx="7010" formatCode="General">
                  <c:v>0.41023882830977199</c:v>
                </c:pt>
                <c:pt idx="7011" formatCode="General">
                  <c:v>0.41024062056045002</c:v>
                </c:pt>
                <c:pt idx="7012" formatCode="General">
                  <c:v>0.41024241279773799</c:v>
                </c:pt>
                <c:pt idx="7013" formatCode="General">
                  <c:v>0.410244205021634</c:v>
                </c:pt>
                <c:pt idx="7014" formatCode="General">
                  <c:v>0.41024599723214</c:v>
                </c:pt>
                <c:pt idx="7015" formatCode="General">
                  <c:v>0.410247789429252</c:v>
                </c:pt>
                <c:pt idx="7016" formatCode="General">
                  <c:v>0.41024958161297198</c:v>
                </c:pt>
                <c:pt idx="7017" formatCode="General">
                  <c:v>0.41025137378329701</c:v>
                </c:pt>
                <c:pt idx="7018" formatCode="General">
                  <c:v>0.41025316594022698</c:v>
                </c:pt>
                <c:pt idx="7019" formatCode="General">
                  <c:v>0.410254958083762</c:v>
                </c:pt>
                <c:pt idx="7020" formatCode="General">
                  <c:v>0.41025675021390001</c:v>
                </c:pt>
                <c:pt idx="7021" formatCode="General">
                  <c:v>0.41025854233064002</c:v>
                </c:pt>
                <c:pt idx="7022" formatCode="General">
                  <c:v>0.41026033443398202</c:v>
                </c:pt>
                <c:pt idx="7023" formatCode="General">
                  <c:v>0.41026212652392502</c:v>
                </c:pt>
                <c:pt idx="7024" formatCode="General">
                  <c:v>0.41026391860046801</c:v>
                </c:pt>
                <c:pt idx="7025" formatCode="General">
                  <c:v>0.41026571066361101</c:v>
                </c:pt>
                <c:pt idx="7026" formatCode="General">
                  <c:v>0.410267502713351</c:v>
                </c:pt>
                <c:pt idx="7027" formatCode="General">
                  <c:v>0.41026929474968998</c:v>
                </c:pt>
                <c:pt idx="7028" formatCode="General">
                  <c:v>0.41027108677262403</c:v>
                </c:pt>
                <c:pt idx="7029" formatCode="General">
                  <c:v>0.41027287878215501</c:v>
                </c:pt>
                <c:pt idx="7030" formatCode="General">
                  <c:v>0.410274670778281</c:v>
                </c:pt>
                <c:pt idx="7031" formatCode="General">
                  <c:v>0.41027646276100099</c:v>
                </c:pt>
                <c:pt idx="7032" formatCode="General">
                  <c:v>0.41027825473031498</c:v>
                </c:pt>
                <c:pt idx="7033" formatCode="General">
                  <c:v>0.41028004668622098</c:v>
                </c:pt>
                <c:pt idx="7034" formatCode="General">
                  <c:v>0.41028183862871898</c:v>
                </c:pt>
                <c:pt idx="7035" formatCode="General">
                  <c:v>0.41028363055780798</c:v>
                </c:pt>
                <c:pt idx="7036" formatCode="General">
                  <c:v>0.41028542247348698</c:v>
                </c:pt>
                <c:pt idx="7037" formatCode="General">
                  <c:v>0.41028721437575499</c:v>
                </c:pt>
                <c:pt idx="7038" formatCode="General">
                  <c:v>0.41028900626461201</c:v>
                </c:pt>
                <c:pt idx="7039" formatCode="General">
                  <c:v>0.41029079814005598</c:v>
                </c:pt>
                <c:pt idx="7040" formatCode="General">
                  <c:v>0.41029259000208701</c:v>
                </c:pt>
                <c:pt idx="7041" formatCode="General">
                  <c:v>0.41029438185070399</c:v>
                </c:pt>
                <c:pt idx="7042" formatCode="General">
                  <c:v>0.41029617368590698</c:v>
                </c:pt>
                <c:pt idx="7043" formatCode="General">
                  <c:v>0.41029796550769299</c:v>
                </c:pt>
                <c:pt idx="7044" formatCode="General">
                  <c:v>0.410299757316063</c:v>
                </c:pt>
                <c:pt idx="7045" formatCode="General">
                  <c:v>0.41030154911101502</c:v>
                </c:pt>
                <c:pt idx="7046" formatCode="General">
                  <c:v>0.41030334089254999</c:v>
                </c:pt>
                <c:pt idx="7047" formatCode="General">
                  <c:v>0.41030513266066498</c:v>
                </c:pt>
                <c:pt idx="7048" formatCode="General">
                  <c:v>0.41030692441535999</c:v>
                </c:pt>
                <c:pt idx="7049" formatCode="General">
                  <c:v>0.410308716156635</c:v>
                </c:pt>
                <c:pt idx="7050" formatCode="General">
                  <c:v>0.41031050788448797</c:v>
                </c:pt>
                <c:pt idx="7051" formatCode="General">
                  <c:v>0.41031229959891902</c:v>
                </c:pt>
                <c:pt idx="7052" formatCode="General">
                  <c:v>0.41031409129992702</c:v>
                </c:pt>
                <c:pt idx="7053" formatCode="General">
                  <c:v>0.41031588298750998</c:v>
                </c:pt>
                <c:pt idx="7054" formatCode="General">
                  <c:v>0.41031767466166902</c:v>
                </c:pt>
                <c:pt idx="7055" formatCode="General">
                  <c:v>0.41031946632240202</c:v>
                </c:pt>
                <c:pt idx="7056" formatCode="General">
                  <c:v>0.41032125796970897</c:v>
                </c:pt>
                <c:pt idx="7057" formatCode="General">
                  <c:v>0.41032304960358801</c:v>
                </c:pt>
                <c:pt idx="7058" formatCode="General">
                  <c:v>0.41032484122403901</c:v>
                </c:pt>
                <c:pt idx="7059" formatCode="General">
                  <c:v>0.41032663283106102</c:v>
                </c:pt>
                <c:pt idx="7060" formatCode="General">
                  <c:v>0.410328424424653</c:v>
                </c:pt>
                <c:pt idx="7061" formatCode="General">
                  <c:v>0.41033021600481501</c:v>
                </c:pt>
                <c:pt idx="7062" formatCode="General">
                  <c:v>0.41033200757154498</c:v>
                </c:pt>
                <c:pt idx="7063" formatCode="General">
                  <c:v>0.41033379912484202</c:v>
                </c:pt>
                <c:pt idx="7064" formatCode="General">
                  <c:v>0.41033559066470698</c:v>
                </c:pt>
                <c:pt idx="7065" formatCode="General">
                  <c:v>0.41033738219113802</c:v>
                </c:pt>
                <c:pt idx="7066" formatCode="General">
                  <c:v>0.41033917370413298</c:v>
                </c:pt>
                <c:pt idx="7067" formatCode="General">
                  <c:v>0.41034096520369401</c:v>
                </c:pt>
                <c:pt idx="7068" formatCode="General">
                  <c:v>0.41034275668981701</c:v>
                </c:pt>
                <c:pt idx="7069" formatCode="General">
                  <c:v>0.41034454816250299</c:v>
                </c:pt>
                <c:pt idx="7070" formatCode="General">
                  <c:v>0.41034633962175199</c:v>
                </c:pt>
                <c:pt idx="7071" formatCode="General">
                  <c:v>0.41034813106756102</c:v>
                </c:pt>
                <c:pt idx="7072" formatCode="General">
                  <c:v>0.41034992249993002</c:v>
                </c:pt>
                <c:pt idx="7073" formatCode="General">
                  <c:v>0.410351713918859</c:v>
                </c:pt>
                <c:pt idx="7074" formatCode="General">
                  <c:v>0.410353505324346</c:v>
                </c:pt>
                <c:pt idx="7075" formatCode="General">
                  <c:v>0.41035529671639098</c:v>
                </c:pt>
                <c:pt idx="7076" formatCode="General">
                  <c:v>0.41035708809499299</c:v>
                </c:pt>
                <c:pt idx="7077" formatCode="General">
                  <c:v>0.41035887946015098</c:v>
                </c:pt>
                <c:pt idx="7078" formatCode="General">
                  <c:v>0.410360670811864</c:v>
                </c:pt>
                <c:pt idx="7079" formatCode="General">
                  <c:v>0.410362462150131</c:v>
                </c:pt>
                <c:pt idx="7080" formatCode="General">
                  <c:v>0.41036425347495198</c:v>
                </c:pt>
                <c:pt idx="7081" formatCode="General">
                  <c:v>0.41036604478632599</c:v>
                </c:pt>
                <c:pt idx="7082" formatCode="General">
                  <c:v>0.41036783608425198</c:v>
                </c:pt>
                <c:pt idx="7083" formatCode="General">
                  <c:v>0.41036962736872801</c:v>
                </c:pt>
                <c:pt idx="7084" formatCode="General">
                  <c:v>0.41037141863975501</c:v>
                </c:pt>
                <c:pt idx="7085" formatCode="General">
                  <c:v>0.410373209897331</c:v>
                </c:pt>
                <c:pt idx="7086" formatCode="General">
                  <c:v>0.41037500114145598</c:v>
                </c:pt>
                <c:pt idx="7087" formatCode="General">
                  <c:v>0.41037679237212799</c:v>
                </c:pt>
                <c:pt idx="7088" formatCode="General">
                  <c:v>0.41037858358934798</c:v>
                </c:pt>
                <c:pt idx="7089" formatCode="General">
                  <c:v>0.41038037479311301</c:v>
                </c:pt>
                <c:pt idx="7090" formatCode="General">
                  <c:v>0.41038216598342397</c:v>
                </c:pt>
                <c:pt idx="7091" formatCode="General">
                  <c:v>0.41038395716027898</c:v>
                </c:pt>
                <c:pt idx="7092" formatCode="General">
                  <c:v>0.41038574832367702</c:v>
                </c:pt>
                <c:pt idx="7093" formatCode="General">
                  <c:v>0.410387539473619</c:v>
                </c:pt>
                <c:pt idx="7094" formatCode="General">
                  <c:v>0.41038933061010202</c:v>
                </c:pt>
                <c:pt idx="7095" formatCode="General">
                  <c:v>0.41039112173312597</c:v>
                </c:pt>
                <c:pt idx="7096" formatCode="General">
                  <c:v>0.41039291284269003</c:v>
                </c:pt>
                <c:pt idx="7097" formatCode="General">
                  <c:v>0.41039470393879401</c:v>
                </c:pt>
                <c:pt idx="7098" formatCode="General">
                  <c:v>0.41039649502143599</c:v>
                </c:pt>
                <c:pt idx="7099" formatCode="General">
                  <c:v>0.41039828609061701</c:v>
                </c:pt>
                <c:pt idx="7100" formatCode="General">
                  <c:v>0.41040007714633397</c:v>
                </c:pt>
                <c:pt idx="7101" formatCode="General">
                  <c:v>0.41040186818858698</c:v>
                </c:pt>
                <c:pt idx="7102" formatCode="General">
                  <c:v>0.41040365921737498</c:v>
                </c:pt>
                <c:pt idx="7103" formatCode="General">
                  <c:v>0.41040545023269798</c:v>
                </c:pt>
                <c:pt idx="7104" formatCode="General">
                  <c:v>0.41040724123455402</c:v>
                </c:pt>
                <c:pt idx="7105" formatCode="General">
                  <c:v>0.410409032222943</c:v>
                </c:pt>
                <c:pt idx="7106" formatCode="General">
                  <c:v>0.41041082319786298</c:v>
                </c:pt>
                <c:pt idx="7107" formatCode="General">
                  <c:v>0.41041261415931501</c:v>
                </c:pt>
                <c:pt idx="7108" formatCode="General">
                  <c:v>0.41041440510729699</c:v>
                </c:pt>
                <c:pt idx="7109" formatCode="General">
                  <c:v>0.41041619604180901</c:v>
                </c:pt>
                <c:pt idx="7110" formatCode="General">
                  <c:v>0.41041798696284898</c:v>
                </c:pt>
                <c:pt idx="7111" formatCode="General">
                  <c:v>0.410419777870417</c:v>
                </c:pt>
                <c:pt idx="7112" formatCode="General">
                  <c:v>0.41042156876451202</c:v>
                </c:pt>
                <c:pt idx="7113" formatCode="General">
                  <c:v>0.41042335964513199</c:v>
                </c:pt>
                <c:pt idx="7114" formatCode="General">
                  <c:v>0.41042515051227801</c:v>
                </c:pt>
                <c:pt idx="7115" formatCode="General">
                  <c:v>0.41042694136594898</c:v>
                </c:pt>
                <c:pt idx="7116" formatCode="General">
                  <c:v>0.41042873220614301</c:v>
                </c:pt>
                <c:pt idx="7117" formatCode="General">
                  <c:v>0.41043052303285998</c:v>
                </c:pt>
                <c:pt idx="7118" formatCode="General">
                  <c:v>0.41043231384609802</c:v>
                </c:pt>
                <c:pt idx="7119" formatCode="General">
                  <c:v>0.410434104645858</c:v>
                </c:pt>
                <c:pt idx="7120" formatCode="General">
                  <c:v>0.41043589543213799</c:v>
                </c:pt>
                <c:pt idx="7121" formatCode="General">
                  <c:v>0.41043768620493698</c:v>
                </c:pt>
                <c:pt idx="7122" formatCode="General">
                  <c:v>0.41043947696425498</c:v>
                </c:pt>
                <c:pt idx="7123" formatCode="General">
                  <c:v>0.41044126771008999</c:v>
                </c:pt>
                <c:pt idx="7124" formatCode="General">
                  <c:v>0.410443058442443</c:v>
                </c:pt>
                <c:pt idx="7125" formatCode="General">
                  <c:v>0.41044484916131202</c:v>
                </c:pt>
                <c:pt idx="7126" formatCode="General">
                  <c:v>0.410446639866695</c:v>
                </c:pt>
                <c:pt idx="7127" formatCode="General">
                  <c:v>0.41044843055859298</c:v>
                </c:pt>
                <c:pt idx="7128" formatCode="General">
                  <c:v>0.41045022123700498</c:v>
                </c:pt>
                <c:pt idx="7129" formatCode="General">
                  <c:v>0.41045201190192998</c:v>
                </c:pt>
                <c:pt idx="7130" formatCode="General">
                  <c:v>0.410453802553366</c:v>
                </c:pt>
                <c:pt idx="7131" formatCode="General">
                  <c:v>0.41045559319131297</c:v>
                </c:pt>
                <c:pt idx="7132" formatCode="General">
                  <c:v>0.41045738381577102</c:v>
                </c:pt>
                <c:pt idx="7133" formatCode="General">
                  <c:v>0.41045917442673802</c:v>
                </c:pt>
                <c:pt idx="7134" formatCode="General">
                  <c:v>0.41046096502421298</c:v>
                </c:pt>
                <c:pt idx="7135" formatCode="General">
                  <c:v>0.41046275560819701</c:v>
                </c:pt>
                <c:pt idx="7136" formatCode="General">
                  <c:v>0.410464546178687</c:v>
                </c:pt>
                <c:pt idx="7137" formatCode="General">
                  <c:v>0.410466336735683</c:v>
                </c:pt>
                <c:pt idx="7138" formatCode="General">
                  <c:v>0.41046812727918502</c:v>
                </c:pt>
                <c:pt idx="7139" formatCode="General">
                  <c:v>0.41046991780919001</c:v>
                </c:pt>
                <c:pt idx="7140" formatCode="General">
                  <c:v>0.41047170832570001</c:v>
                </c:pt>
                <c:pt idx="7141" formatCode="General">
                  <c:v>0.41047349882871198</c:v>
                </c:pt>
                <c:pt idx="7142" formatCode="General">
                  <c:v>0.41047528931822602</c:v>
                </c:pt>
                <c:pt idx="7143" formatCode="General">
                  <c:v>0.41047707979424097</c:v>
                </c:pt>
                <c:pt idx="7144" formatCode="General">
                  <c:v>0.410478870256756</c:v>
                </c:pt>
                <c:pt idx="7145" formatCode="General">
                  <c:v>0.41048066070577099</c:v>
                </c:pt>
                <c:pt idx="7146" formatCode="General">
                  <c:v>0.41048245114128401</c:v>
                </c:pt>
                <c:pt idx="7147" formatCode="General">
                  <c:v>0.41048424156329399</c:v>
                </c:pt>
                <c:pt idx="7148" formatCode="General">
                  <c:v>0.410486031971802</c:v>
                </c:pt>
                <c:pt idx="7149" formatCode="General">
                  <c:v>0.41048782236680598</c:v>
                </c:pt>
                <c:pt idx="7150" formatCode="General">
                  <c:v>0.41048961274830498</c:v>
                </c:pt>
                <c:pt idx="7151" formatCode="General">
                  <c:v>0.410491403116298</c:v>
                </c:pt>
                <c:pt idx="7152" formatCode="General">
                  <c:v>0.410493193470785</c:v>
                </c:pt>
                <c:pt idx="7153" formatCode="General">
                  <c:v>0.41049498381176402</c:v>
                </c:pt>
                <c:pt idx="7154" formatCode="General">
                  <c:v>0.41049677413923602</c:v>
                </c:pt>
                <c:pt idx="7155" formatCode="General">
                  <c:v>0.41049856445319799</c:v>
                </c:pt>
                <c:pt idx="7156" formatCode="General">
                  <c:v>0.41050035475365099</c:v>
                </c:pt>
                <c:pt idx="7157" formatCode="General">
                  <c:v>0.41050214504059301</c:v>
                </c:pt>
                <c:pt idx="7158" formatCode="General">
                  <c:v>0.41050393531402302</c:v>
                </c:pt>
                <c:pt idx="7159" formatCode="General">
                  <c:v>0.41050572557394199</c:v>
                </c:pt>
                <c:pt idx="7160" formatCode="General">
                  <c:v>0.410507515820347</c:v>
                </c:pt>
                <c:pt idx="7161" formatCode="General">
                  <c:v>0.41050930605323799</c:v>
                </c:pt>
                <c:pt idx="7162" formatCode="General">
                  <c:v>0.41051109627261401</c:v>
                </c:pt>
                <c:pt idx="7163" formatCode="General">
                  <c:v>0.410512886478474</c:v>
                </c:pt>
                <c:pt idx="7164" formatCode="General">
                  <c:v>0.41051467667081898</c:v>
                </c:pt>
                <c:pt idx="7165" formatCode="General">
                  <c:v>0.41051633960183498</c:v>
                </c:pt>
                <c:pt idx="7166" formatCode="General">
                  <c:v>0.41051791979905</c:v>
                </c:pt>
                <c:pt idx="7167" formatCode="General">
                  <c:v>0.41051949997127801</c:v>
                </c:pt>
                <c:pt idx="7168" formatCode="General">
                  <c:v>0.41052108011851901</c:v>
                </c:pt>
                <c:pt idx="7169" formatCode="General">
                  <c:v>0.41052266024077</c:v>
                </c:pt>
                <c:pt idx="7170" formatCode="General">
                  <c:v>0.41052424033803198</c:v>
                </c:pt>
                <c:pt idx="7171" formatCode="General">
                  <c:v>0.410525820410302</c:v>
                </c:pt>
                <c:pt idx="7172" formatCode="General">
                  <c:v>0.41052740045757902</c:v>
                </c:pt>
                <c:pt idx="7173" formatCode="General">
                  <c:v>0.41052898047986303</c:v>
                </c:pt>
                <c:pt idx="7174" formatCode="General">
                  <c:v>0.41053056047715097</c:v>
                </c:pt>
                <c:pt idx="7175" formatCode="General">
                  <c:v>0.41053214044944197</c:v>
                </c:pt>
                <c:pt idx="7176" formatCode="General">
                  <c:v>0.41053372039673602</c:v>
                </c:pt>
                <c:pt idx="7177" formatCode="General">
                  <c:v>0.41053530031903102</c:v>
                </c:pt>
                <c:pt idx="7178" formatCode="General">
                  <c:v>0.41053688021632601</c:v>
                </c:pt>
                <c:pt idx="7179" formatCode="General">
                  <c:v>0.41053846008861899</c:v>
                </c:pt>
                <c:pt idx="7180" formatCode="General">
                  <c:v>0.41054003993590998</c:v>
                </c:pt>
                <c:pt idx="7181" formatCode="General">
                  <c:v>0.41054161975819597</c:v>
                </c:pt>
                <c:pt idx="7182" formatCode="General">
                  <c:v>0.41054319955547702</c:v>
                </c:pt>
                <c:pt idx="7183" formatCode="General">
                  <c:v>0.41054477932775202</c:v>
                </c:pt>
                <c:pt idx="7184" formatCode="General">
                  <c:v>0.41054635907501802</c:v>
                </c:pt>
                <c:pt idx="7185" formatCode="General">
                  <c:v>0.41054793879727602</c:v>
                </c:pt>
                <c:pt idx="7186" formatCode="General">
                  <c:v>0.41054951849452298</c:v>
                </c:pt>
                <c:pt idx="7187" formatCode="General">
                  <c:v>0.410551098166759</c:v>
                </c:pt>
                <c:pt idx="7188" formatCode="General">
                  <c:v>0.41055267781398203</c:v>
                </c:pt>
                <c:pt idx="7189" formatCode="General">
                  <c:v>0.41055425743619101</c:v>
                </c:pt>
                <c:pt idx="7190" formatCode="General">
                  <c:v>0.410555837033385</c:v>
                </c:pt>
                <c:pt idx="7191" formatCode="General">
                  <c:v>0.410557416605561</c:v>
                </c:pt>
                <c:pt idx="7192" formatCode="General">
                  <c:v>0.41055899615272101</c:v>
                </c:pt>
                <c:pt idx="7193" formatCode="General">
                  <c:v>0.41056057567486098</c:v>
                </c:pt>
                <c:pt idx="7194" formatCode="General">
                  <c:v>0.41056206818366903</c:v>
                </c:pt>
                <c:pt idx="7195" formatCode="General">
                  <c:v>0.41056336985645298</c:v>
                </c:pt>
                <c:pt idx="7196" formatCode="General">
                  <c:v>0.41056467150736298</c:v>
                </c:pt>
                <c:pt idx="7197" formatCode="General">
                  <c:v>0.41056597313639898</c:v>
                </c:pt>
                <c:pt idx="7198" formatCode="General">
                  <c:v>0.41056727474355997</c:v>
                </c:pt>
                <c:pt idx="7199" formatCode="General">
                  <c:v>0.41056857632884303</c:v>
                </c:pt>
                <c:pt idx="7200" formatCode="General">
                  <c:v>0.41056987789225002</c:v>
                </c:pt>
                <c:pt idx="7201" formatCode="General">
                  <c:v>0.41057117943377802</c:v>
                </c:pt>
                <c:pt idx="7202" formatCode="General">
                  <c:v>0.41057248095342702</c:v>
                </c:pt>
                <c:pt idx="7203" formatCode="General">
                  <c:v>0.41057378245119502</c:v>
                </c:pt>
                <c:pt idx="7204" formatCode="General">
                  <c:v>0.41057508392708197</c:v>
                </c:pt>
                <c:pt idx="7205" formatCode="General">
                  <c:v>0.41057638538108598</c:v>
                </c:pt>
                <c:pt idx="7206" formatCode="General">
                  <c:v>0.410577686813206</c:v>
                </c:pt>
                <c:pt idx="7207" formatCode="General">
                  <c:v>0.41057898822344202</c:v>
                </c:pt>
                <c:pt idx="7208" formatCode="General">
                  <c:v>0.41058028961179299</c:v>
                </c:pt>
                <c:pt idx="7209" formatCode="General">
                  <c:v>0.41058159097825597</c:v>
                </c:pt>
                <c:pt idx="7210" formatCode="General">
                  <c:v>0.41058289232283302</c:v>
                </c:pt>
                <c:pt idx="7211" formatCode="General">
                  <c:v>0.41058419364552001</c:v>
                </c:pt>
                <c:pt idx="7212" formatCode="General">
                  <c:v>0.41058549494631802</c:v>
                </c:pt>
                <c:pt idx="7213" formatCode="General">
                  <c:v>0.41058679622522498</c:v>
                </c:pt>
                <c:pt idx="7214" formatCode="General">
                  <c:v>0.41058809748224101</c:v>
                </c:pt>
                <c:pt idx="7215" formatCode="General">
                  <c:v>0.410589398717364</c:v>
                </c:pt>
                <c:pt idx="7216" formatCode="General">
                  <c:v>0.41059069993059299</c:v>
                </c:pt>
                <c:pt idx="7217" formatCode="General">
                  <c:v>0.41059200112192801</c:v>
                </c:pt>
                <c:pt idx="7218" formatCode="General">
                  <c:v>0.41059330229136698</c:v>
                </c:pt>
                <c:pt idx="7219" formatCode="General">
                  <c:v>0.41059460343890902</c:v>
                </c:pt>
                <c:pt idx="7220" formatCode="General">
                  <c:v>0.41059590456455303</c:v>
                </c:pt>
                <c:pt idx="7221" formatCode="General">
                  <c:v>0.41059720566829899</c:v>
                </c:pt>
                <c:pt idx="7222" formatCode="General">
                  <c:v>0.41059850675014498</c:v>
                </c:pt>
                <c:pt idx="7223" formatCode="General">
                  <c:v>0.41059980781008998</c:v>
                </c:pt>
                <c:pt idx="7224" formatCode="General">
                  <c:v>0.410601108848133</c:v>
                </c:pt>
                <c:pt idx="7225" formatCode="General">
                  <c:v>0.41060240986427299</c:v>
                </c:pt>
                <c:pt idx="7226" formatCode="General">
                  <c:v>0.41060371085851</c:v>
                </c:pt>
                <c:pt idx="7227" formatCode="General">
                  <c:v>0.41060501183084203</c:v>
                </c:pt>
                <c:pt idx="7228" formatCode="General">
                  <c:v>0.41060631278126702</c:v>
                </c:pt>
                <c:pt idx="7229" formatCode="General">
                  <c:v>0.41060761370978599</c:v>
                </c:pt>
                <c:pt idx="7230" formatCode="General">
                  <c:v>0.41060891461639698</c:v>
                </c:pt>
                <c:pt idx="7231" formatCode="General">
                  <c:v>0.410610215501099</c:v>
                </c:pt>
                <c:pt idx="7232" formatCode="General">
                  <c:v>0.41061151636389198</c:v>
                </c:pt>
                <c:pt idx="7233" formatCode="General">
                  <c:v>0.410612817204773</c:v>
                </c:pt>
                <c:pt idx="7234" formatCode="General">
                  <c:v>0.41061411802374198</c:v>
                </c:pt>
                <c:pt idx="7235" formatCode="General">
                  <c:v>0.41061541882079799</c:v>
                </c:pt>
                <c:pt idx="7236" formatCode="General">
                  <c:v>0.41061671959593998</c:v>
                </c:pt>
                <c:pt idx="7237" formatCode="General">
                  <c:v>0.410618020349168</c:v>
                </c:pt>
                <c:pt idx="7238" formatCode="General">
                  <c:v>0.41061932108047899</c:v>
                </c:pt>
                <c:pt idx="7239" formatCode="General">
                  <c:v>0.41062062178987302</c:v>
                </c:pt>
                <c:pt idx="7240" formatCode="General">
                  <c:v>0.41062192247734902</c:v>
                </c:pt>
                <c:pt idx="7241" formatCode="General">
                  <c:v>0.410623223142906</c:v>
                </c:pt>
                <c:pt idx="7242" formatCode="General">
                  <c:v>0.41062452378654302</c:v>
                </c:pt>
                <c:pt idx="7243" formatCode="General">
                  <c:v>0.41062582440825901</c:v>
                </c:pt>
                <c:pt idx="7244" formatCode="General">
                  <c:v>0.41062712500805298</c:v>
                </c:pt>
                <c:pt idx="7245" formatCode="General">
                  <c:v>0.410628425585923</c:v>
                </c:pt>
                <c:pt idx="7246" formatCode="General">
                  <c:v>0.41062972614186999</c:v>
                </c:pt>
                <c:pt idx="7247" formatCode="General">
                  <c:v>0.41063102667589102</c:v>
                </c:pt>
                <c:pt idx="7248" formatCode="General">
                  <c:v>0.41063232718798598</c:v>
                </c:pt>
                <c:pt idx="7249" formatCode="General">
                  <c:v>0.41063362440567303</c:v>
                </c:pt>
                <c:pt idx="7250" formatCode="General">
                  <c:v>0.41063491852147199</c:v>
                </c:pt>
                <c:pt idx="7251" formatCode="General">
                  <c:v>0.41063621261537098</c:v>
                </c:pt>
                <c:pt idx="7252" formatCode="General">
                  <c:v>0.41063750668737098</c:v>
                </c:pt>
                <c:pt idx="7253" formatCode="General">
                  <c:v>0.41063880073747</c:v>
                </c:pt>
                <c:pt idx="7254" formatCode="General">
                  <c:v>0.41064009476566699</c:v>
                </c:pt>
                <c:pt idx="7255" formatCode="General">
                  <c:v>0.41064138877195999</c:v>
                </c:pt>
                <c:pt idx="7256" formatCode="General">
                  <c:v>0.41064268275635002</c:v>
                </c:pt>
                <c:pt idx="7257" formatCode="General">
                  <c:v>0.41064397671883401</c:v>
                </c:pt>
                <c:pt idx="7258" formatCode="General">
                  <c:v>0.41064527065941298</c:v>
                </c:pt>
                <c:pt idx="7259" formatCode="General">
                  <c:v>0.41064656457808402</c:v>
                </c:pt>
                <c:pt idx="7260" formatCode="General">
                  <c:v>0.41064785847484803</c:v>
                </c:pt>
                <c:pt idx="7261" formatCode="General">
                  <c:v>0.41064915234970201</c:v>
                </c:pt>
                <c:pt idx="7262" formatCode="General">
                  <c:v>0.41065044620264601</c:v>
                </c:pt>
                <c:pt idx="7263" formatCode="General">
                  <c:v>0.41065174003367899</c:v>
                </c:pt>
                <c:pt idx="7264" formatCode="General">
                  <c:v>0.4106530338428</c:v>
                </c:pt>
                <c:pt idx="7265" formatCode="General">
                  <c:v>0.41065432763000798</c:v>
                </c:pt>
                <c:pt idx="7266" formatCode="General">
                  <c:v>0.41065562139530198</c:v>
                </c:pt>
                <c:pt idx="7267" formatCode="General">
                  <c:v>0.41065691513868002</c:v>
                </c:pt>
                <c:pt idx="7268" formatCode="General">
                  <c:v>0.41065820886014298</c:v>
                </c:pt>
                <c:pt idx="7269" formatCode="General">
                  <c:v>0.41065950255968803</c:v>
                </c:pt>
                <c:pt idx="7270" formatCode="General">
                  <c:v>0.410660796237315</c:v>
                </c:pt>
                <c:pt idx="7271" formatCode="General">
                  <c:v>0.410662089893023</c:v>
                </c:pt>
                <c:pt idx="7272" formatCode="General">
                  <c:v>0.41066338352681098</c:v>
                </c:pt>
                <c:pt idx="7273" formatCode="General">
                  <c:v>0.41066467713867799</c:v>
                </c:pt>
                <c:pt idx="7274" formatCode="General">
                  <c:v>0.41066597072862299</c:v>
                </c:pt>
                <c:pt idx="7275" formatCode="General">
                  <c:v>0.41066726429664402</c:v>
                </c:pt>
                <c:pt idx="7276" formatCode="General">
                  <c:v>0.41066855784274098</c:v>
                </c:pt>
                <c:pt idx="7277" formatCode="General">
                  <c:v>0.41066985136691297</c:v>
                </c:pt>
                <c:pt idx="7278" formatCode="General">
                  <c:v>0.41067114486915901</c:v>
                </c:pt>
                <c:pt idx="7279" formatCode="General">
                  <c:v>0.41067243834947798</c:v>
                </c:pt>
                <c:pt idx="7280" formatCode="General">
                  <c:v>0.41067373180786798</c:v>
                </c:pt>
                <c:pt idx="7281" formatCode="General">
                  <c:v>0.41067502524432897</c:v>
                </c:pt>
                <c:pt idx="7282" formatCode="General">
                  <c:v>0.41067631865886001</c:v>
                </c:pt>
                <c:pt idx="7283" formatCode="General">
                  <c:v>0.41067761205145997</c:v>
                </c:pt>
                <c:pt idx="7284" formatCode="General">
                  <c:v>0.41067890542212698</c:v>
                </c:pt>
                <c:pt idx="7285" formatCode="General">
                  <c:v>0.41068019877086098</c:v>
                </c:pt>
                <c:pt idx="7286" formatCode="General">
                  <c:v>0.41068149209766103</c:v>
                </c:pt>
                <c:pt idx="7287" formatCode="General">
                  <c:v>0.41068278540252601</c:v>
                </c:pt>
                <c:pt idx="7288" formatCode="General">
                  <c:v>0.41068407868545498</c:v>
                </c:pt>
                <c:pt idx="7289" formatCode="General">
                  <c:v>0.410685371946446</c:v>
                </c:pt>
                <c:pt idx="7290" formatCode="General">
                  <c:v>0.41068666518549901</c:v>
                </c:pt>
                <c:pt idx="7291" formatCode="General">
                  <c:v>0.41068795840261202</c:v>
                </c:pt>
                <c:pt idx="7292" formatCode="General">
                  <c:v>0.41068925159778502</c:v>
                </c:pt>
                <c:pt idx="7293" formatCode="General">
                  <c:v>0.41069054477101702</c:v>
                </c:pt>
                <c:pt idx="7294" formatCode="General">
                  <c:v>0.41069183792230701</c:v>
                </c:pt>
                <c:pt idx="7295" formatCode="General">
                  <c:v>0.410693131051654</c:v>
                </c:pt>
                <c:pt idx="7296" formatCode="General">
                  <c:v>0.41069442415905599</c:v>
                </c:pt>
                <c:pt idx="7297" formatCode="General">
                  <c:v>0.41069571724451198</c:v>
                </c:pt>
                <c:pt idx="7298" formatCode="General">
                  <c:v>0.41069701030802302</c:v>
                </c:pt>
                <c:pt idx="7299" formatCode="General">
                  <c:v>0.41069830334958601</c:v>
                </c:pt>
                <c:pt idx="7300" formatCode="General">
                  <c:v>0.4106995963692</c:v>
                </c:pt>
                <c:pt idx="7301" formatCode="General">
                  <c:v>0.410700889366866</c:v>
                </c:pt>
                <c:pt idx="7302" formatCode="General">
                  <c:v>0.41070218234258099</c:v>
                </c:pt>
                <c:pt idx="7303" formatCode="General">
                  <c:v>0.41070347529634399</c:v>
                </c:pt>
                <c:pt idx="7304" formatCode="General">
                  <c:v>0.41070476822815499</c:v>
                </c:pt>
                <c:pt idx="7305" formatCode="General">
                  <c:v>0.410706061138013</c:v>
                </c:pt>
                <c:pt idx="7306" formatCode="General">
                  <c:v>0.41070735402591702</c:v>
                </c:pt>
                <c:pt idx="7307" formatCode="General">
                  <c:v>0.41070864689186498</c:v>
                </c:pt>
                <c:pt idx="7308" formatCode="General">
                  <c:v>0.41070993973585601</c:v>
                </c:pt>
                <c:pt idx="7309" formatCode="General">
                  <c:v>0.41071123255789099</c:v>
                </c:pt>
                <c:pt idx="7310" formatCode="General">
                  <c:v>0.41071252535796599</c:v>
                </c:pt>
                <c:pt idx="7311" formatCode="General">
                  <c:v>0.41071381813608299</c:v>
                </c:pt>
                <c:pt idx="7312" formatCode="General">
                  <c:v>0.410715110892239</c:v>
                </c:pt>
                <c:pt idx="7313" formatCode="General">
                  <c:v>0.41071640362643302</c:v>
                </c:pt>
                <c:pt idx="7314" formatCode="General">
                  <c:v>0.41071769633866501</c:v>
                </c:pt>
                <c:pt idx="7315" formatCode="General">
                  <c:v>0.410718989028934</c:v>
                </c:pt>
                <c:pt idx="7316" formatCode="General">
                  <c:v>0.41072028169723801</c:v>
                </c:pt>
                <c:pt idx="7317" formatCode="General">
                  <c:v>0.41072157434357698</c:v>
                </c:pt>
                <c:pt idx="7318" formatCode="General">
                  <c:v>0.41072286696794902</c:v>
                </c:pt>
                <c:pt idx="7319" formatCode="General">
                  <c:v>0.41072415957035402</c:v>
                </c:pt>
                <c:pt idx="7320" formatCode="General">
                  <c:v>0.41072545215078998</c:v>
                </c:pt>
                <c:pt idx="7321" formatCode="General">
                  <c:v>0.41072674470925702</c:v>
                </c:pt>
                <c:pt idx="7322" formatCode="General">
                  <c:v>0.41072804337918101</c:v>
                </c:pt>
                <c:pt idx="7323" formatCode="General">
                  <c:v>0.410729343678359</c:v>
                </c:pt>
                <c:pt idx="7324" formatCode="General">
                  <c:v>0.41073064395547398</c:v>
                </c:pt>
                <c:pt idx="7325" formatCode="General">
                  <c:v>0.410731944210523</c:v>
                </c:pt>
                <c:pt idx="7326" formatCode="General">
                  <c:v>0.41073324444350601</c:v>
                </c:pt>
                <c:pt idx="7327" formatCode="General">
                  <c:v>0.410734544654422</c:v>
                </c:pt>
                <c:pt idx="7328" formatCode="General">
                  <c:v>0.41073584484327003</c:v>
                </c:pt>
                <c:pt idx="7329" formatCode="General">
                  <c:v>0.41073714501004899</c:v>
                </c:pt>
                <c:pt idx="7330" formatCode="General">
                  <c:v>0.41073844515475699</c:v>
                </c:pt>
                <c:pt idx="7331" formatCode="General">
                  <c:v>0.41073974527739499</c:v>
                </c:pt>
                <c:pt idx="7332" formatCode="General">
                  <c:v>0.41074104537796002</c:v>
                </c:pt>
                <c:pt idx="7333" formatCode="General">
                  <c:v>0.410742345456451</c:v>
                </c:pt>
                <c:pt idx="7334" formatCode="General">
                  <c:v>0.41074364551286902</c:v>
                </c:pt>
                <c:pt idx="7335" formatCode="General">
                  <c:v>0.41074494554721103</c:v>
                </c:pt>
                <c:pt idx="7336" formatCode="General">
                  <c:v>0.41074624555947697</c:v>
                </c:pt>
                <c:pt idx="7337" formatCode="General">
                  <c:v>0.41074754554966603</c:v>
                </c:pt>
                <c:pt idx="7338" formatCode="General">
                  <c:v>0.41074884551777602</c:v>
                </c:pt>
                <c:pt idx="7339" formatCode="General">
                  <c:v>0.410750145463807</c:v>
                </c:pt>
                <c:pt idx="7340" formatCode="General">
                  <c:v>0.41075144538775799</c:v>
                </c:pt>
                <c:pt idx="7341" formatCode="General">
                  <c:v>0.41075274528962702</c:v>
                </c:pt>
                <c:pt idx="7342" formatCode="General">
                  <c:v>0.41075404516941399</c:v>
                </c:pt>
                <c:pt idx="7343" formatCode="General">
                  <c:v>0.41075534502711702</c:v>
                </c:pt>
                <c:pt idx="7344" formatCode="General">
                  <c:v>0.410756644862736</c:v>
                </c:pt>
                <c:pt idx="7345" formatCode="General">
                  <c:v>0.41075794467627003</c:v>
                </c:pt>
                <c:pt idx="7346" formatCode="General">
                  <c:v>0.410759244467717</c:v>
                </c:pt>
                <c:pt idx="7347" formatCode="General">
                  <c:v>0.41076054423707598</c:v>
                </c:pt>
                <c:pt idx="7348" formatCode="General">
                  <c:v>0.41076184398434701</c:v>
                </c:pt>
                <c:pt idx="7349" formatCode="General">
                  <c:v>0.41076314370952899</c:v>
                </c:pt>
                <c:pt idx="7350" formatCode="General">
                  <c:v>0.41076444341261997</c:v>
                </c:pt>
                <c:pt idx="7351" formatCode="General">
                  <c:v>0.41076574309361902</c:v>
                </c:pt>
                <c:pt idx="7352" formatCode="General">
                  <c:v>0.41076704275252601</c:v>
                </c:pt>
                <c:pt idx="7353" formatCode="General">
                  <c:v>0.41076834238933901</c:v>
                </c:pt>
                <c:pt idx="7354" formatCode="General">
                  <c:v>0.41076964200405802</c:v>
                </c:pt>
                <c:pt idx="7355" formatCode="General">
                  <c:v>0.41077094159668098</c:v>
                </c:pt>
                <c:pt idx="7356" formatCode="General">
                  <c:v>0.41077224116720701</c:v>
                </c:pt>
                <c:pt idx="7357" formatCode="General">
                  <c:v>0.41077354071563599</c:v>
                </c:pt>
                <c:pt idx="7358" formatCode="General">
                  <c:v>0.41077484024196598</c:v>
                </c:pt>
                <c:pt idx="7359" formatCode="General">
                  <c:v>0.41077613974619598</c:v>
                </c:pt>
                <c:pt idx="7360" formatCode="General">
                  <c:v>0.41077743922832599</c:v>
                </c:pt>
                <c:pt idx="7361" formatCode="General">
                  <c:v>0.41077873868835402</c:v>
                </c:pt>
                <c:pt idx="7362" formatCode="General">
                  <c:v>0.410780038126279</c:v>
                </c:pt>
                <c:pt idx="7363" formatCode="General">
                  <c:v>0.4107813375421</c:v>
                </c:pt>
                <c:pt idx="7364" formatCode="General">
                  <c:v>0.41078263693581701</c:v>
                </c:pt>
                <c:pt idx="7365" formatCode="General">
                  <c:v>0.41078393630742699</c:v>
                </c:pt>
                <c:pt idx="7366" formatCode="General">
                  <c:v>0.41078523565693098</c:v>
                </c:pt>
                <c:pt idx="7367" formatCode="General">
                  <c:v>0.41078653498432699</c:v>
                </c:pt>
                <c:pt idx="7368" formatCode="General">
                  <c:v>0.41078783428961402</c:v>
                </c:pt>
                <c:pt idx="7369" formatCode="General">
                  <c:v>0.41078919290640897</c:v>
                </c:pt>
                <c:pt idx="7370" formatCode="General">
                  <c:v>0.41079059706489901</c:v>
                </c:pt>
                <c:pt idx="7371" formatCode="General">
                  <c:v>0.41079200120647302</c:v>
                </c:pt>
                <c:pt idx="7372" formatCode="General">
                  <c:v>0.41079340533112801</c:v>
                </c:pt>
                <c:pt idx="7373" formatCode="General">
                  <c:v>0.41079480943886298</c:v>
                </c:pt>
                <c:pt idx="7374" formatCode="General">
                  <c:v>0.41079605731074997</c:v>
                </c:pt>
                <c:pt idx="7375" formatCode="General">
                  <c:v>0.41079715814011902</c:v>
                </c:pt>
                <c:pt idx="7376" formatCode="General">
                  <c:v>0.41079825895781602</c:v>
                </c:pt>
                <c:pt idx="7377" formatCode="General">
                  <c:v>0.41079935976384202</c:v>
                </c:pt>
                <c:pt idx="7378" formatCode="General">
                  <c:v>0.41080046055819502</c:v>
                </c:pt>
                <c:pt idx="7379" formatCode="General">
                  <c:v>0.41080156134087698</c:v>
                </c:pt>
                <c:pt idx="7380" formatCode="General">
                  <c:v>0.41080266211188399</c:v>
                </c:pt>
                <c:pt idx="7381" formatCode="General">
                  <c:v>0.410803762871218</c:v>
                </c:pt>
                <c:pt idx="7382" formatCode="General">
                  <c:v>0.41080486361887703</c:v>
                </c:pt>
                <c:pt idx="7383" formatCode="General">
                  <c:v>0.410805964354862</c:v>
                </c:pt>
                <c:pt idx="7384" formatCode="General">
                  <c:v>0.41080706507916998</c:v>
                </c:pt>
                <c:pt idx="7385" formatCode="General">
                  <c:v>0.41080816579180202</c:v>
                </c:pt>
                <c:pt idx="7386" formatCode="General">
                  <c:v>0.41080926649275701</c:v>
                </c:pt>
                <c:pt idx="7387" formatCode="General">
                  <c:v>0.41081036718203501</c:v>
                </c:pt>
                <c:pt idx="7388" formatCode="General">
                  <c:v>0.41081146785963402</c:v>
                </c:pt>
                <c:pt idx="7389" formatCode="General">
                  <c:v>0.41081256852555498</c:v>
                </c:pt>
                <c:pt idx="7390" formatCode="General">
                  <c:v>0.410813669179796</c:v>
                </c:pt>
                <c:pt idx="7391" formatCode="General">
                  <c:v>0.41081476982235698</c:v>
                </c:pt>
                <c:pt idx="7392" formatCode="General">
                  <c:v>0.41081587045323797</c:v>
                </c:pt>
                <c:pt idx="7393" formatCode="General">
                  <c:v>0.41081697107243798</c:v>
                </c:pt>
                <c:pt idx="7394" formatCode="General">
                  <c:v>0.41081807167995599</c:v>
                </c:pt>
                <c:pt idx="7395" formatCode="General">
                  <c:v>0.41081917227579101</c:v>
                </c:pt>
                <c:pt idx="7396" formatCode="General">
                  <c:v>0.41082027285994399</c:v>
                </c:pt>
                <c:pt idx="7397" formatCode="General">
                  <c:v>0.41082137343241198</c:v>
                </c:pt>
                <c:pt idx="7398" formatCode="General">
                  <c:v>0.41082247399319699</c:v>
                </c:pt>
                <c:pt idx="7399" formatCode="General">
                  <c:v>0.41082357454229701</c:v>
                </c:pt>
                <c:pt idx="7400" formatCode="General">
                  <c:v>0.41082467507971099</c:v>
                </c:pt>
                <c:pt idx="7401" formatCode="General">
                  <c:v>0.41082577560543998</c:v>
                </c:pt>
                <c:pt idx="7402" formatCode="General">
                  <c:v>0.41082687611948199</c:v>
                </c:pt>
                <c:pt idx="7403" formatCode="General">
                  <c:v>0.41082795183654502</c:v>
                </c:pt>
                <c:pt idx="7404" formatCode="General">
                  <c:v>0.41082894079165999</c:v>
                </c:pt>
                <c:pt idx="7405" formatCode="General">
                  <c:v>0.41082992973223298</c:v>
                </c:pt>
                <c:pt idx="7406" formatCode="General">
                  <c:v>0.41083091865826499</c:v>
                </c:pt>
                <c:pt idx="7407" formatCode="General">
                  <c:v>0.41083190756975502</c:v>
                </c:pt>
                <c:pt idx="7408" formatCode="General">
                  <c:v>0.41083289646670301</c:v>
                </c:pt>
                <c:pt idx="7409" formatCode="General">
                  <c:v>0.41083388534910897</c:v>
                </c:pt>
                <c:pt idx="7410" formatCode="General">
                  <c:v>0.41083487421697201</c:v>
                </c:pt>
                <c:pt idx="7411" formatCode="General">
                  <c:v>0.41083586307029302</c:v>
                </c:pt>
                <c:pt idx="7412" formatCode="General">
                  <c:v>0.41083685190906999</c:v>
                </c:pt>
                <c:pt idx="7413" formatCode="General">
                  <c:v>0.41083784073330298</c:v>
                </c:pt>
                <c:pt idx="7414" formatCode="General">
                  <c:v>0.410838829542993</c:v>
                </c:pt>
                <c:pt idx="7415" formatCode="General">
                  <c:v>0.41083981833813898</c:v>
                </c:pt>
                <c:pt idx="7416" formatCode="General">
                  <c:v>0.41084080711874099</c:v>
                </c:pt>
                <c:pt idx="7417" formatCode="General">
                  <c:v>0.41084179588479702</c:v>
                </c:pt>
                <c:pt idx="7418" formatCode="General">
                  <c:v>0.41084278463630902</c:v>
                </c:pt>
                <c:pt idx="7419" formatCode="General">
                  <c:v>0.41084362087593301</c:v>
                </c:pt>
                <c:pt idx="7420" formatCode="General">
                  <c:v>0.410844423210111</c:v>
                </c:pt>
                <c:pt idx="7421" formatCode="General">
                  <c:v>0.41084522552688002</c:v>
                </c:pt>
                <c:pt idx="7422" formatCode="General">
                  <c:v>0.41084602782624002</c:v>
                </c:pt>
                <c:pt idx="7423" formatCode="General">
                  <c:v>0.41084683010819001</c:v>
                </c:pt>
                <c:pt idx="7424" formatCode="General">
                  <c:v>0.41084763237273197</c:v>
                </c:pt>
                <c:pt idx="7425" formatCode="General">
                  <c:v>0.41084843461986298</c:v>
                </c:pt>
                <c:pt idx="7426" formatCode="General">
                  <c:v>0.41084923684958502</c:v>
                </c:pt>
                <c:pt idx="7427" formatCode="General">
                  <c:v>0.41085003906189699</c:v>
                </c:pt>
                <c:pt idx="7428" formatCode="General">
                  <c:v>0.41085084125679899</c:v>
                </c:pt>
                <c:pt idx="7429" formatCode="General">
                  <c:v>0.41085164343428998</c:v>
                </c:pt>
                <c:pt idx="7430" formatCode="General">
                  <c:v>0.41085244559437101</c:v>
                </c:pt>
                <c:pt idx="7431" formatCode="General">
                  <c:v>0.41085324773704102</c:v>
                </c:pt>
                <c:pt idx="7432" formatCode="General">
                  <c:v>0.41085404986230001</c:v>
                </c:pt>
                <c:pt idx="7433" formatCode="General">
                  <c:v>0.41085485197014798</c:v>
                </c:pt>
                <c:pt idx="7434" formatCode="General">
                  <c:v>0.410855654060584</c:v>
                </c:pt>
                <c:pt idx="7435" formatCode="General">
                  <c:v>0.41085645613360899</c:v>
                </c:pt>
                <c:pt idx="7436" formatCode="General">
                  <c:v>0.41085725818922197</c:v>
                </c:pt>
                <c:pt idx="7437" formatCode="General">
                  <c:v>0.410858060227422</c:v>
                </c:pt>
                <c:pt idx="7438" formatCode="General">
                  <c:v>0.410858862248211</c:v>
                </c:pt>
                <c:pt idx="7439" formatCode="General">
                  <c:v>0.41085966425158699</c:v>
                </c:pt>
                <c:pt idx="7440" formatCode="General">
                  <c:v>0.41086046623755101</c:v>
                </c:pt>
                <c:pt idx="7441" formatCode="General">
                  <c:v>0.41086126820610203</c:v>
                </c:pt>
                <c:pt idx="7442" formatCode="General">
                  <c:v>0.41086207015723902</c:v>
                </c:pt>
                <c:pt idx="7443" formatCode="General">
                  <c:v>0.410862872090964</c:v>
                </c:pt>
                <c:pt idx="7444" formatCode="General">
                  <c:v>0.41086367400727503</c:v>
                </c:pt>
                <c:pt idx="7445" formatCode="General">
                  <c:v>0.41086447590617298</c:v>
                </c:pt>
                <c:pt idx="7446" formatCode="General">
                  <c:v>0.41086527778765602</c:v>
                </c:pt>
                <c:pt idx="7447" formatCode="General">
                  <c:v>0.410866079651726</c:v>
                </c:pt>
                <c:pt idx="7448" formatCode="General">
                  <c:v>0.41086688149838102</c:v>
                </c:pt>
                <c:pt idx="7449" formatCode="General">
                  <c:v>0.41086768332762202</c:v>
                </c:pt>
                <c:pt idx="7450" formatCode="General">
                  <c:v>0.41086848513944801</c:v>
                </c:pt>
                <c:pt idx="7451" formatCode="General">
                  <c:v>0.41086928693385999</c:v>
                </c:pt>
                <c:pt idx="7452" formatCode="General">
                  <c:v>0.41087008871085601</c:v>
                </c:pt>
                <c:pt idx="7453" formatCode="General">
                  <c:v>0.41087089047043701</c:v>
                </c:pt>
                <c:pt idx="7454" formatCode="General">
                  <c:v>0.410871692212603</c:v>
                </c:pt>
                <c:pt idx="7455" formatCode="General">
                  <c:v>0.41087249393735298</c:v>
                </c:pt>
                <c:pt idx="7456" formatCode="General">
                  <c:v>0.410873295644687</c:v>
                </c:pt>
                <c:pt idx="7457" formatCode="General">
                  <c:v>0.410874097334605</c:v>
                </c:pt>
                <c:pt idx="7458" formatCode="General">
                  <c:v>0.410874899007107</c:v>
                </c:pt>
                <c:pt idx="7459" formatCode="General">
                  <c:v>0.41087570066219298</c:v>
                </c:pt>
                <c:pt idx="7460" formatCode="General">
                  <c:v>0.410876502299861</c:v>
                </c:pt>
                <c:pt idx="7461" formatCode="General">
                  <c:v>0.41087730392011301</c:v>
                </c:pt>
                <c:pt idx="7462" formatCode="General">
                  <c:v>0.41087810552294801</c:v>
                </c:pt>
                <c:pt idx="7463" formatCode="General">
                  <c:v>0.410878907108366</c:v>
                </c:pt>
                <c:pt idx="7464" formatCode="General">
                  <c:v>0.41087969048189399</c:v>
                </c:pt>
                <c:pt idx="7465" formatCode="General">
                  <c:v>0.410880328281642</c:v>
                </c:pt>
                <c:pt idx="7466" formatCode="General">
                  <c:v>0.41088096606291102</c:v>
                </c:pt>
                <c:pt idx="7467" formatCode="General">
                  <c:v>0.41088160382570099</c:v>
                </c:pt>
                <c:pt idx="7468" formatCode="General">
                  <c:v>0.41088224157001302</c:v>
                </c:pt>
                <c:pt idx="7469" formatCode="General">
                  <c:v>0.41088287929584399</c:v>
                </c:pt>
                <c:pt idx="7470" formatCode="General">
                  <c:v>0.41088351700319697</c:v>
                </c:pt>
                <c:pt idx="7471" formatCode="General">
                  <c:v>0.41088415469207101</c:v>
                </c:pt>
                <c:pt idx="7472" formatCode="General">
                  <c:v>0.410884792362465</c:v>
                </c:pt>
                <c:pt idx="7473" formatCode="General">
                  <c:v>0.41088543001437999</c:v>
                </c:pt>
                <c:pt idx="7474" formatCode="General">
                  <c:v>0.41088606764781499</c:v>
                </c:pt>
                <c:pt idx="7475" formatCode="General">
                  <c:v>0.41088670526276999</c:v>
                </c:pt>
                <c:pt idx="7476" formatCode="General">
                  <c:v>0.410887342859246</c:v>
                </c:pt>
                <c:pt idx="7477" formatCode="General">
                  <c:v>0.41088798043724101</c:v>
                </c:pt>
                <c:pt idx="7478" formatCode="General">
                  <c:v>0.41088861799675702</c:v>
                </c:pt>
                <c:pt idx="7479" formatCode="General">
                  <c:v>0.41088925553779299</c:v>
                </c:pt>
                <c:pt idx="7480" formatCode="General">
                  <c:v>0.41088989306034801</c:v>
                </c:pt>
                <c:pt idx="7481" formatCode="General">
                  <c:v>0.41089053056442298</c:v>
                </c:pt>
                <c:pt idx="7482" formatCode="General">
                  <c:v>0.41089116805001802</c:v>
                </c:pt>
                <c:pt idx="7483" formatCode="General">
                  <c:v>0.410891805517133</c:v>
                </c:pt>
                <c:pt idx="7484" formatCode="General">
                  <c:v>0.41089244296576699</c:v>
                </c:pt>
                <c:pt idx="7485" formatCode="General">
                  <c:v>0.41089308039591999</c:v>
                </c:pt>
                <c:pt idx="7486" formatCode="General">
                  <c:v>0.41089371780759198</c:v>
                </c:pt>
                <c:pt idx="7487" formatCode="General">
                  <c:v>0.41089435520078399</c:v>
                </c:pt>
                <c:pt idx="7488" formatCode="General">
                  <c:v>0.410894992575495</c:v>
                </c:pt>
                <c:pt idx="7489" formatCode="General">
                  <c:v>0.41089562993172402</c:v>
                </c:pt>
                <c:pt idx="7490" formatCode="General">
                  <c:v>0.41089626726947298</c:v>
                </c:pt>
                <c:pt idx="7491" formatCode="General">
                  <c:v>0.41089690458874001</c:v>
                </c:pt>
                <c:pt idx="7492" formatCode="General">
                  <c:v>0.41089754188952599</c:v>
                </c:pt>
                <c:pt idx="7493" formatCode="General">
                  <c:v>0.41089817917183102</c:v>
                </c:pt>
                <c:pt idx="7494" formatCode="General">
                  <c:v>0.41089881643565401</c:v>
                </c:pt>
                <c:pt idx="7495" formatCode="General">
                  <c:v>0.410899453910335</c:v>
                </c:pt>
                <c:pt idx="7496" formatCode="General">
                  <c:v>0.41090009189397297</c:v>
                </c:pt>
                <c:pt idx="7497" formatCode="General">
                  <c:v>0.41090072985906501</c:v>
                </c:pt>
                <c:pt idx="7498" formatCode="General">
                  <c:v>0.41090136780561098</c:v>
                </c:pt>
                <c:pt idx="7499" formatCode="General">
                  <c:v>0.41090200573361102</c:v>
                </c:pt>
                <c:pt idx="7500" formatCode="General">
                  <c:v>0.410902643643065</c:v>
                </c:pt>
                <c:pt idx="7501" formatCode="General">
                  <c:v>0.41090328153397199</c:v>
                </c:pt>
                <c:pt idx="7502" formatCode="General">
                  <c:v>0.41090391940633397</c:v>
                </c:pt>
                <c:pt idx="7503" formatCode="General">
                  <c:v>0.41090455726014902</c:v>
                </c:pt>
                <c:pt idx="7504" formatCode="General">
                  <c:v>0.41090519509541701</c:v>
                </c:pt>
                <c:pt idx="7505" formatCode="General">
                  <c:v>0.410905832912139</c:v>
                </c:pt>
                <c:pt idx="7506" formatCode="General">
                  <c:v>0.410906470710314</c:v>
                </c:pt>
                <c:pt idx="7507" formatCode="General">
                  <c:v>0.410907108489942</c:v>
                </c:pt>
                <c:pt idx="7508" formatCode="General">
                  <c:v>0.410907746251023</c:v>
                </c:pt>
                <c:pt idx="7509" formatCode="General">
                  <c:v>0.410908383993558</c:v>
                </c:pt>
                <c:pt idx="7510" formatCode="General">
                  <c:v>0.41090902171754501</c:v>
                </c:pt>
                <c:pt idx="7511" formatCode="General">
                  <c:v>0.41090965942298502</c:v>
                </c:pt>
                <c:pt idx="7512" formatCode="General">
                  <c:v>0.41091029710987798</c:v>
                </c:pt>
                <c:pt idx="7513" formatCode="General">
                  <c:v>0.41091093477822299</c:v>
                </c:pt>
                <c:pt idx="7514" formatCode="General">
                  <c:v>0.41091157242802101</c:v>
                </c:pt>
                <c:pt idx="7515" formatCode="General">
                  <c:v>0.41091221005927198</c:v>
                </c:pt>
                <c:pt idx="7516" formatCode="General">
                  <c:v>0.410912847671974</c:v>
                </c:pt>
                <c:pt idx="7517" formatCode="General">
                  <c:v>0.41091348526612897</c:v>
                </c:pt>
                <c:pt idx="7518" formatCode="General">
                  <c:v>0.41091412284173701</c:v>
                </c:pt>
                <c:pt idx="7519" formatCode="General">
                  <c:v>0.41091476039879599</c:v>
                </c:pt>
                <c:pt idx="7520" formatCode="General">
                  <c:v>0.41091539793730703</c:v>
                </c:pt>
                <c:pt idx="7521" formatCode="General">
                  <c:v>0.41091603545727001</c:v>
                </c:pt>
                <c:pt idx="7522" formatCode="General">
                  <c:v>0.410916672958685</c:v>
                </c:pt>
                <c:pt idx="7523" formatCode="General">
                  <c:v>0.410917310441551</c:v>
                </c:pt>
                <c:pt idx="7524" formatCode="General">
                  <c:v>0.410917947905869</c:v>
                </c:pt>
                <c:pt idx="7525" formatCode="General">
                  <c:v>0.410918585351639</c:v>
                </c:pt>
                <c:pt idx="7526" formatCode="General">
                  <c:v>0.41091922277886</c:v>
                </c:pt>
                <c:pt idx="7527" formatCode="General">
                  <c:v>0.41091986018753202</c:v>
                </c:pt>
                <c:pt idx="7528" formatCode="General">
                  <c:v>0.41092049757765597</c:v>
                </c:pt>
                <c:pt idx="7529" formatCode="General">
                  <c:v>0.41092113494922999</c:v>
                </c:pt>
                <c:pt idx="7530" formatCode="General">
                  <c:v>0.41092177230225602</c:v>
                </c:pt>
                <c:pt idx="7531" formatCode="General">
                  <c:v>0.41092240963673299</c:v>
                </c:pt>
                <c:pt idx="7532" formatCode="General">
                  <c:v>0.41092304695266002</c:v>
                </c:pt>
                <c:pt idx="7533" formatCode="General">
                  <c:v>0.410923684250038</c:v>
                </c:pt>
                <c:pt idx="7534" formatCode="General">
                  <c:v>0.41092432152886699</c:v>
                </c:pt>
                <c:pt idx="7535" formatCode="General">
                  <c:v>0.41092495878914598</c:v>
                </c:pt>
                <c:pt idx="7536" formatCode="General">
                  <c:v>0.41092559603087597</c:v>
                </c:pt>
                <c:pt idx="7537" formatCode="General">
                  <c:v>0.41092623325405597</c:v>
                </c:pt>
                <c:pt idx="7538" formatCode="General">
                  <c:v>0.41092687045868698</c:v>
                </c:pt>
                <c:pt idx="7539" formatCode="General">
                  <c:v>0.41092750764476699</c:v>
                </c:pt>
                <c:pt idx="7540" formatCode="General">
                  <c:v>0.410928144812298</c:v>
                </c:pt>
                <c:pt idx="7541" formatCode="General">
                  <c:v>0.41092878196127902</c:v>
                </c:pt>
                <c:pt idx="7542" formatCode="General">
                  <c:v>0.41092941909170899</c:v>
                </c:pt>
                <c:pt idx="7543" formatCode="General">
                  <c:v>0.41093005620359002</c:v>
                </c:pt>
                <c:pt idx="7544" formatCode="General">
                  <c:v>0.41093069329692</c:v>
                </c:pt>
                <c:pt idx="7545" formatCode="General">
                  <c:v>0.41093133037169999</c:v>
                </c:pt>
                <c:pt idx="7546" formatCode="General">
                  <c:v>0.41093196742792898</c:v>
                </c:pt>
                <c:pt idx="7547" formatCode="General">
                  <c:v>0.41093260446560798</c:v>
                </c:pt>
                <c:pt idx="7548" formatCode="General">
                  <c:v>0.41093324148473598</c:v>
                </c:pt>
                <c:pt idx="7549" formatCode="General">
                  <c:v>0.41093387848531299</c:v>
                </c:pt>
                <c:pt idx="7550" formatCode="General">
                  <c:v>0.41093451546734</c:v>
                </c:pt>
                <c:pt idx="7551" formatCode="General">
                  <c:v>0.41093515243081502</c:v>
                </c:pt>
                <c:pt idx="7552" formatCode="General">
                  <c:v>0.41093578937573999</c:v>
                </c:pt>
                <c:pt idx="7553" formatCode="General">
                  <c:v>0.41093642630211302</c:v>
                </c:pt>
                <c:pt idx="7554" formatCode="General">
                  <c:v>0.41093706320993501</c:v>
                </c:pt>
                <c:pt idx="7555" formatCode="General">
                  <c:v>0.41093770009920599</c:v>
                </c:pt>
                <c:pt idx="7556" formatCode="General">
                  <c:v>0.41093833696992499</c:v>
                </c:pt>
                <c:pt idx="7557" formatCode="General">
                  <c:v>0.41093897382209299</c:v>
                </c:pt>
                <c:pt idx="7558" formatCode="General">
                  <c:v>0.41093961065571</c:v>
                </c:pt>
                <c:pt idx="7559" formatCode="General">
                  <c:v>0.41094024747077501</c:v>
                </c:pt>
                <c:pt idx="7560" formatCode="General">
                  <c:v>0.41094088426728698</c:v>
                </c:pt>
                <c:pt idx="7561" formatCode="General">
                  <c:v>0.410941521045248</c:v>
                </c:pt>
                <c:pt idx="7562" formatCode="General">
                  <c:v>0.41094215780465698</c:v>
                </c:pt>
                <c:pt idx="7563" formatCode="General">
                  <c:v>0.41094279454551402</c:v>
                </c:pt>
                <c:pt idx="7564" formatCode="General">
                  <c:v>0.41094343126781901</c:v>
                </c:pt>
                <c:pt idx="7565" formatCode="General">
                  <c:v>0.41094406797157201</c:v>
                </c:pt>
                <c:pt idx="7566" formatCode="General">
                  <c:v>0.41094470465677302</c:v>
                </c:pt>
                <c:pt idx="7567" formatCode="General">
                  <c:v>0.41094534132341998</c:v>
                </c:pt>
                <c:pt idx="7568" formatCode="General">
                  <c:v>0.410945977971516</c:v>
                </c:pt>
                <c:pt idx="7569" formatCode="General">
                  <c:v>0.41094661460105902</c:v>
                </c:pt>
                <c:pt idx="7570" formatCode="General">
                  <c:v>0.410947251212049</c:v>
                </c:pt>
                <c:pt idx="7571" formatCode="General">
                  <c:v>0.41094788780448599</c:v>
                </c:pt>
                <c:pt idx="7572" formatCode="General">
                  <c:v>0.41094852437837098</c:v>
                </c:pt>
                <c:pt idx="7573" formatCode="General">
                  <c:v>0.41094916093370198</c:v>
                </c:pt>
                <c:pt idx="7574" formatCode="General">
                  <c:v>0.41094979747048099</c:v>
                </c:pt>
                <c:pt idx="7575" formatCode="General">
                  <c:v>0.41095043398870601</c:v>
                </c:pt>
                <c:pt idx="7576" formatCode="General">
                  <c:v>0.41095107048837798</c:v>
                </c:pt>
                <c:pt idx="7577" formatCode="General">
                  <c:v>0.41095170696949701</c:v>
                </c:pt>
                <c:pt idx="7578" formatCode="General">
                  <c:v>0.410952343432062</c:v>
                </c:pt>
                <c:pt idx="7579" formatCode="General">
                  <c:v>0.41095297987607399</c:v>
                </c:pt>
                <c:pt idx="7580" formatCode="General">
                  <c:v>0.41095361630153199</c:v>
                </c:pt>
                <c:pt idx="7581" formatCode="General">
                  <c:v>0.410954252708436</c:v>
                </c:pt>
                <c:pt idx="7582" formatCode="General">
                  <c:v>0.41095488909678701</c:v>
                </c:pt>
                <c:pt idx="7583" formatCode="General">
                  <c:v>0.41095552546658398</c:v>
                </c:pt>
                <c:pt idx="7584" formatCode="General">
                  <c:v>0.41095616181782602</c:v>
                </c:pt>
                <c:pt idx="7585" formatCode="General">
                  <c:v>0.410956798150515</c:v>
                </c:pt>
                <c:pt idx="7586" formatCode="General">
                  <c:v>0.41095743446465</c:v>
                </c:pt>
                <c:pt idx="7587" formatCode="General">
                  <c:v>0.41095807076023</c:v>
                </c:pt>
                <c:pt idx="7588" formatCode="General">
                  <c:v>0.41095870703725601</c:v>
                </c:pt>
                <c:pt idx="7589" formatCode="General">
                  <c:v>0.41095934329572698</c:v>
                </c:pt>
                <c:pt idx="7590" formatCode="General">
                  <c:v>0.410959979535644</c:v>
                </c:pt>
                <c:pt idx="7591" formatCode="General">
                  <c:v>0.41096061575700699</c:v>
                </c:pt>
                <c:pt idx="7592" formatCode="General">
                  <c:v>0.41096125195981398</c:v>
                </c:pt>
                <c:pt idx="7593" formatCode="General">
                  <c:v>0.41096188814406698</c:v>
                </c:pt>
                <c:pt idx="7594" formatCode="General">
                  <c:v>0.41096252430976499</c:v>
                </c:pt>
                <c:pt idx="7595" formatCode="General">
                  <c:v>0.41096316045690801</c:v>
                </c:pt>
                <c:pt idx="7596" formatCode="General">
                  <c:v>0.41096379658549598</c:v>
                </c:pt>
                <c:pt idx="7597" formatCode="General">
                  <c:v>0.41096443269552901</c:v>
                </c:pt>
                <c:pt idx="7598" formatCode="General">
                  <c:v>0.410965068787007</c:v>
                </c:pt>
                <c:pt idx="7599" formatCode="General">
                  <c:v>0.410965704859929</c:v>
                </c:pt>
                <c:pt idx="7600" formatCode="General">
                  <c:v>0.41096634091429501</c:v>
                </c:pt>
                <c:pt idx="7601" formatCode="General">
                  <c:v>0.41096697695010698</c:v>
                </c:pt>
                <c:pt idx="7602" formatCode="General">
                  <c:v>0.41096761296736201</c:v>
                </c:pt>
                <c:pt idx="7603" formatCode="General">
                  <c:v>0.41096824896606199</c:v>
                </c:pt>
                <c:pt idx="7604" formatCode="General">
                  <c:v>0.41096888494620598</c:v>
                </c:pt>
                <c:pt idx="7605" formatCode="General">
                  <c:v>0.41096952090779498</c:v>
                </c:pt>
                <c:pt idx="7606" formatCode="General">
                  <c:v>0.410970156850827</c:v>
                </c:pt>
                <c:pt idx="7607" formatCode="General">
                  <c:v>0.41097079277530302</c:v>
                </c:pt>
                <c:pt idx="7608" formatCode="General">
                  <c:v>0.41097142868122299</c:v>
                </c:pt>
                <c:pt idx="7609" formatCode="General">
                  <c:v>0.41097206456858698</c:v>
                </c:pt>
                <c:pt idx="7610" formatCode="General">
                  <c:v>0.41097270043739398</c:v>
                </c:pt>
                <c:pt idx="7611" formatCode="General">
                  <c:v>0.41097333628764499</c:v>
                </c:pt>
                <c:pt idx="7612" formatCode="General">
                  <c:v>0.41097397211934</c:v>
                </c:pt>
                <c:pt idx="7613" formatCode="General">
                  <c:v>0.41097460793247798</c:v>
                </c:pt>
                <c:pt idx="7614" formatCode="General">
                  <c:v>0.41097524372705901</c:v>
                </c:pt>
                <c:pt idx="7615" formatCode="General">
                  <c:v>0.41097587950308301</c:v>
                </c:pt>
                <c:pt idx="7616" formatCode="General">
                  <c:v>0.41097651526055101</c:v>
                </c:pt>
                <c:pt idx="7617" formatCode="General">
                  <c:v>0.41097715099946203</c:v>
                </c:pt>
                <c:pt idx="7618" formatCode="General">
                  <c:v>0.410977786719815</c:v>
                </c:pt>
                <c:pt idx="7619" formatCode="General">
                  <c:v>0.41097842242161198</c:v>
                </c:pt>
                <c:pt idx="7620" formatCode="General">
                  <c:v>0.41097905810485102</c:v>
                </c:pt>
                <c:pt idx="7621" formatCode="General">
                  <c:v>0.41097969376953303</c:v>
                </c:pt>
                <c:pt idx="7622" formatCode="General">
                  <c:v>0.41098032941565699</c:v>
                </c:pt>
                <c:pt idx="7623" formatCode="General">
                  <c:v>0.41098096504322401</c:v>
                </c:pt>
                <c:pt idx="7624" formatCode="General">
                  <c:v>0.41098160065223299</c:v>
                </c:pt>
                <c:pt idx="7625" formatCode="General">
                  <c:v>0.41098223624268498</c:v>
                </c:pt>
                <c:pt idx="7626" formatCode="General">
                  <c:v>0.41098287181457899</c:v>
                </c:pt>
                <c:pt idx="7627" formatCode="General">
                  <c:v>0.410983507367915</c:v>
                </c:pt>
                <c:pt idx="7628" formatCode="General">
                  <c:v>0.41098414290269297</c:v>
                </c:pt>
                <c:pt idx="7629" formatCode="General">
                  <c:v>0.41098477841891301</c:v>
                </c:pt>
                <c:pt idx="7630" formatCode="General">
                  <c:v>0.410985413916575</c:v>
                </c:pt>
                <c:pt idx="7631" formatCode="General">
                  <c:v>0.41098604939567801</c:v>
                </c:pt>
                <c:pt idx="7632" formatCode="General">
                  <c:v>0.41098668485622403</c:v>
                </c:pt>
                <c:pt idx="7633" formatCode="General">
                  <c:v>0.410987320298211</c:v>
                </c:pt>
                <c:pt idx="7634" formatCode="General">
                  <c:v>0.41098795572163899</c:v>
                </c:pt>
                <c:pt idx="7635" formatCode="General">
                  <c:v>0.41098859112650898</c:v>
                </c:pt>
                <c:pt idx="7636" formatCode="General">
                  <c:v>0.41098922651281999</c:v>
                </c:pt>
                <c:pt idx="7637" formatCode="General">
                  <c:v>0.41098986188057302</c:v>
                </c:pt>
                <c:pt idx="7638" formatCode="General">
                  <c:v>0.41099049722976599</c:v>
                </c:pt>
                <c:pt idx="7639" formatCode="General">
                  <c:v>0.41099113256040098</c:v>
                </c:pt>
                <c:pt idx="7640" formatCode="General">
                  <c:v>0.41099176787247699</c:v>
                </c:pt>
                <c:pt idx="7641" formatCode="General">
                  <c:v>0.410992403165994</c:v>
                </c:pt>
                <c:pt idx="7642" formatCode="General">
                  <c:v>0.41099303844095098</c:v>
                </c:pt>
                <c:pt idx="7643" formatCode="General">
                  <c:v>0.41099367369734902</c:v>
                </c:pt>
                <c:pt idx="7644" formatCode="General">
                  <c:v>0.41099430893518801</c:v>
                </c:pt>
                <c:pt idx="7645" formatCode="General">
                  <c:v>0.41099494415446702</c:v>
                </c:pt>
                <c:pt idx="7646" formatCode="General">
                  <c:v>0.41099557935518699</c:v>
                </c:pt>
                <c:pt idx="7647" formatCode="General">
                  <c:v>0.41099621453734703</c:v>
                </c:pt>
                <c:pt idx="7648" formatCode="General">
                  <c:v>0.41099684970094702</c:v>
                </c:pt>
                <c:pt idx="7649" formatCode="General">
                  <c:v>0.41099748484598803</c:v>
                </c:pt>
                <c:pt idx="7650" formatCode="General">
                  <c:v>0.41099811997246899</c:v>
                </c:pt>
                <c:pt idx="7651" formatCode="General">
                  <c:v>0.41099875508038902</c:v>
                </c:pt>
                <c:pt idx="7652" formatCode="General">
                  <c:v>0.41099939016975001</c:v>
                </c:pt>
                <c:pt idx="7653" formatCode="General">
                  <c:v>0.41100002524055002</c:v>
                </c:pt>
                <c:pt idx="7654" formatCode="General">
                  <c:v>0.41100066029278998</c:v>
                </c:pt>
                <c:pt idx="7655" formatCode="General">
                  <c:v>0.41100129532647001</c:v>
                </c:pt>
                <c:pt idx="7656" formatCode="General">
                  <c:v>0.41100193034158999</c:v>
                </c:pt>
                <c:pt idx="7657" formatCode="General">
                  <c:v>0.411002565338149</c:v>
                </c:pt>
                <c:pt idx="7658" formatCode="General">
                  <c:v>0.41100320031614701</c:v>
                </c:pt>
                <c:pt idx="7659" formatCode="General">
                  <c:v>0.41100383527558398</c:v>
                </c:pt>
                <c:pt idx="7660" formatCode="General">
                  <c:v>0.41100447021646103</c:v>
                </c:pt>
                <c:pt idx="7661" formatCode="General">
                  <c:v>0.41100510513877703</c:v>
                </c:pt>
                <c:pt idx="7662" formatCode="General">
                  <c:v>0.41100574004253199</c:v>
                </c:pt>
                <c:pt idx="7663" formatCode="General">
                  <c:v>0.41100637492772601</c:v>
                </c:pt>
                <c:pt idx="7664" formatCode="General">
                  <c:v>0.411007009794359</c:v>
                </c:pt>
                <c:pt idx="7665" formatCode="General">
                  <c:v>0.41100764464243</c:v>
                </c:pt>
                <c:pt idx="7666" formatCode="General">
                  <c:v>0.41100827947194102</c:v>
                </c:pt>
                <c:pt idx="7667" formatCode="General">
                  <c:v>0.41100891428288899</c:v>
                </c:pt>
                <c:pt idx="7668" formatCode="General">
                  <c:v>0.41100954907527698</c:v>
                </c:pt>
                <c:pt idx="7669" formatCode="General">
                  <c:v>0.41101018384910298</c:v>
                </c:pt>
                <c:pt idx="7670" formatCode="General">
                  <c:v>0.411010818604367</c:v>
                </c:pt>
                <c:pt idx="7671" formatCode="General">
                  <c:v>0.41101145334106898</c:v>
                </c:pt>
                <c:pt idx="7672" formatCode="General">
                  <c:v>0.41101208805921002</c:v>
                </c:pt>
                <c:pt idx="7673" formatCode="General">
                  <c:v>0.41101272275878797</c:v>
                </c:pt>
                <c:pt idx="7674" formatCode="General">
                  <c:v>0.41101335743980499</c:v>
                </c:pt>
                <c:pt idx="7675" formatCode="General">
                  <c:v>0.41101399210225997</c:v>
                </c:pt>
                <c:pt idx="7676" formatCode="General">
                  <c:v>0.41101462674615202</c:v>
                </c:pt>
                <c:pt idx="7677" formatCode="General">
                  <c:v>0.41101526137148198</c:v>
                </c:pt>
                <c:pt idx="7678" formatCode="General">
                  <c:v>0.41101589597825</c:v>
                </c:pt>
                <c:pt idx="7679" formatCode="General">
                  <c:v>0.41101653056645499</c:v>
                </c:pt>
                <c:pt idx="7680" formatCode="General">
                  <c:v>0.41101716513609798</c:v>
                </c:pt>
                <c:pt idx="7681" formatCode="General">
                  <c:v>0.411017799687178</c:v>
                </c:pt>
                <c:pt idx="7682" formatCode="General">
                  <c:v>0.41101843421969603</c:v>
                </c:pt>
                <c:pt idx="7683" formatCode="General">
                  <c:v>0.41101906873365002</c:v>
                </c:pt>
                <c:pt idx="7684" formatCode="General">
                  <c:v>0.41101970322904202</c:v>
                </c:pt>
                <c:pt idx="7685" formatCode="General">
                  <c:v>0.41102033770587099</c:v>
                </c:pt>
                <c:pt idx="7686" formatCode="General">
                  <c:v>0.41102097216413702</c:v>
                </c:pt>
                <c:pt idx="7687" formatCode="General">
                  <c:v>0.41102160660383902</c:v>
                </c:pt>
                <c:pt idx="7688" formatCode="General">
                  <c:v>0.41102224102497897</c:v>
                </c:pt>
                <c:pt idx="7689" formatCode="General">
                  <c:v>0.411022875427555</c:v>
                </c:pt>
                <c:pt idx="7690" formatCode="General">
                  <c:v>0.41102350981156799</c:v>
                </c:pt>
                <c:pt idx="7691" formatCode="General">
                  <c:v>0.41102414417701699</c:v>
                </c:pt>
                <c:pt idx="7692" formatCode="General">
                  <c:v>0.41102477852390301</c:v>
                </c:pt>
                <c:pt idx="7693" formatCode="General">
                  <c:v>0.41102541285222499</c:v>
                </c:pt>
                <c:pt idx="7694" formatCode="General">
                  <c:v>0.41102604716198299</c:v>
                </c:pt>
                <c:pt idx="7695" formatCode="General">
                  <c:v>0.411026681453178</c:v>
                </c:pt>
                <c:pt idx="7696" formatCode="General">
                  <c:v>0.41102731572580797</c:v>
                </c:pt>
                <c:pt idx="7697" formatCode="General">
                  <c:v>0.41102794997987502</c:v>
                </c:pt>
                <c:pt idx="7698" formatCode="General">
                  <c:v>0.41102858421537702</c:v>
                </c:pt>
                <c:pt idx="7699" formatCode="General">
                  <c:v>0.41102921843231599</c:v>
                </c:pt>
                <c:pt idx="7700" formatCode="General">
                  <c:v>0.41102985263068997</c:v>
                </c:pt>
                <c:pt idx="7701" formatCode="General">
                  <c:v>0.41103048681049897</c:v>
                </c:pt>
                <c:pt idx="7702" formatCode="General">
                  <c:v>0.41103112097174499</c:v>
                </c:pt>
                <c:pt idx="7703" formatCode="General">
                  <c:v>0.41103175511442502</c:v>
                </c:pt>
                <c:pt idx="7704" formatCode="General">
                  <c:v>0.41103238923854102</c:v>
                </c:pt>
                <c:pt idx="7705" formatCode="General">
                  <c:v>0.41103302334409297</c:v>
                </c:pt>
                <c:pt idx="7706" formatCode="General">
                  <c:v>0.41103365743108</c:v>
                </c:pt>
                <c:pt idx="7707" formatCode="General">
                  <c:v>0.41103429149950199</c:v>
                </c:pt>
                <c:pt idx="7708" formatCode="General">
                  <c:v>0.411034952030992</c:v>
                </c:pt>
                <c:pt idx="7709" formatCode="General">
                  <c:v>0.41103574027880202</c:v>
                </c:pt>
                <c:pt idx="7710" formatCode="General">
                  <c:v>0.41103652850794897</c:v>
                </c:pt>
                <c:pt idx="7711" formatCode="General">
                  <c:v>0.41103731671843202</c:v>
                </c:pt>
                <c:pt idx="7712" formatCode="General">
                  <c:v>0.411038104910253</c:v>
                </c:pt>
                <c:pt idx="7713" formatCode="General">
                  <c:v>0.41103889308341002</c:v>
                </c:pt>
                <c:pt idx="7714" formatCode="General">
                  <c:v>0.41103968123790302</c:v>
                </c:pt>
                <c:pt idx="7715" formatCode="General">
                  <c:v>0.41104046937373401</c:v>
                </c:pt>
                <c:pt idx="7716" formatCode="General">
                  <c:v>0.41104125749089998</c:v>
                </c:pt>
                <c:pt idx="7717" formatCode="General">
                  <c:v>0.41104204558940299</c:v>
                </c:pt>
                <c:pt idx="7718" formatCode="General">
                  <c:v>0.41104283366924199</c:v>
                </c:pt>
                <c:pt idx="7719" formatCode="General">
                  <c:v>0.41104362173041697</c:v>
                </c:pt>
                <c:pt idx="7720" formatCode="General">
                  <c:v>0.411044409772928</c:v>
                </c:pt>
                <c:pt idx="7721" formatCode="General">
                  <c:v>0.41104519779677401</c:v>
                </c:pt>
                <c:pt idx="7722" formatCode="General">
                  <c:v>0.411045985801956</c:v>
                </c:pt>
                <c:pt idx="7723" formatCode="General">
                  <c:v>0.41104677378847299</c:v>
                </c:pt>
                <c:pt idx="7724" formatCode="General">
                  <c:v>0.41104756175632601</c:v>
                </c:pt>
                <c:pt idx="7725" formatCode="General">
                  <c:v>0.41104834970551402</c:v>
                </c:pt>
                <c:pt idx="7726" formatCode="General">
                  <c:v>0.41104913763603701</c:v>
                </c:pt>
                <c:pt idx="7727" formatCode="General">
                  <c:v>0.41104992554789399</c:v>
                </c:pt>
                <c:pt idx="7728" formatCode="General">
                  <c:v>0.41105071344108701</c:v>
                </c:pt>
                <c:pt idx="7729" formatCode="General">
                  <c:v>0.41105150131561402</c:v>
                </c:pt>
                <c:pt idx="7730" formatCode="General">
                  <c:v>0.41105228917147502</c:v>
                </c:pt>
                <c:pt idx="7731" formatCode="General">
                  <c:v>0.411053077008671</c:v>
                </c:pt>
                <c:pt idx="7732" formatCode="General">
                  <c:v>0.41105386482720202</c:v>
                </c:pt>
                <c:pt idx="7733" formatCode="General">
                  <c:v>0.41105465262706598</c:v>
                </c:pt>
                <c:pt idx="7734" formatCode="General">
                  <c:v>0.41105544040826397</c:v>
                </c:pt>
                <c:pt idx="7735" formatCode="General">
                  <c:v>0.41105622817079601</c:v>
                </c:pt>
                <c:pt idx="7736" formatCode="General">
                  <c:v>0.41105701591466198</c:v>
                </c:pt>
                <c:pt idx="7737" formatCode="General">
                  <c:v>0.411057803639861</c:v>
                </c:pt>
                <c:pt idx="7738" formatCode="General">
                  <c:v>0.411058591346394</c:v>
                </c:pt>
                <c:pt idx="7739" formatCode="General">
                  <c:v>0.41105937903425999</c:v>
                </c:pt>
                <c:pt idx="7740" formatCode="General">
                  <c:v>0.41106016670346002</c:v>
                </c:pt>
                <c:pt idx="7741" formatCode="General">
                  <c:v>0.41106095435399198</c:v>
                </c:pt>
                <c:pt idx="7742" formatCode="General">
                  <c:v>0.41106174198585699</c:v>
                </c:pt>
                <c:pt idx="7743" formatCode="General">
                  <c:v>0.41106252959905498</c:v>
                </c:pt>
                <c:pt idx="7744" formatCode="General">
                  <c:v>0.41106331719358602</c:v>
                </c:pt>
                <c:pt idx="7745" formatCode="General">
                  <c:v>0.41106410476944899</c:v>
                </c:pt>
                <c:pt idx="7746" formatCode="General">
                  <c:v>0.411064892326645</c:v>
                </c:pt>
                <c:pt idx="7747" formatCode="General">
                  <c:v>0.41106567986517301</c:v>
                </c:pt>
                <c:pt idx="7748" formatCode="General">
                  <c:v>0.411066467385033</c:v>
                </c:pt>
                <c:pt idx="7749" formatCode="General">
                  <c:v>0.41106725488622498</c:v>
                </c:pt>
                <c:pt idx="7750" formatCode="General">
                  <c:v>0.411068042368749</c:v>
                </c:pt>
                <c:pt idx="7751" formatCode="General">
                  <c:v>0.41106882983260501</c:v>
                </c:pt>
                <c:pt idx="7752" formatCode="General">
                  <c:v>0.41106961727779201</c:v>
                </c:pt>
                <c:pt idx="7753" formatCode="General">
                  <c:v>0.411070404704311</c:v>
                </c:pt>
                <c:pt idx="7754" formatCode="General">
                  <c:v>0.41107119211216098</c:v>
                </c:pt>
                <c:pt idx="7755" formatCode="General">
                  <c:v>0.411071979501342</c:v>
                </c:pt>
                <c:pt idx="7756" formatCode="General">
                  <c:v>0.41107276687185501</c:v>
                </c:pt>
                <c:pt idx="7757" formatCode="General">
                  <c:v>0.41107355422369801</c:v>
                </c:pt>
                <c:pt idx="7758" formatCode="General">
                  <c:v>0.411074341556873</c:v>
                </c:pt>
                <c:pt idx="7759" formatCode="General">
                  <c:v>0.41107512887137798</c:v>
                </c:pt>
                <c:pt idx="7760" formatCode="General">
                  <c:v>0.41107591616721301</c:v>
                </c:pt>
                <c:pt idx="7761" formatCode="General">
                  <c:v>0.41107670344437902</c:v>
                </c:pt>
                <c:pt idx="7762" formatCode="General">
                  <c:v>0.41107749070287503</c:v>
                </c:pt>
                <c:pt idx="7763" formatCode="General">
                  <c:v>0.41107827794270202</c:v>
                </c:pt>
                <c:pt idx="7764" formatCode="General">
                  <c:v>0.411079065163858</c:v>
                </c:pt>
                <c:pt idx="7765" formatCode="General">
                  <c:v>0.41107985236634498</c:v>
                </c:pt>
                <c:pt idx="7766" formatCode="General">
                  <c:v>0.411080639550161</c:v>
                </c:pt>
                <c:pt idx="7767" formatCode="General">
                  <c:v>0.41108142671530701</c:v>
                </c:pt>
                <c:pt idx="7768" formatCode="General">
                  <c:v>0.41108221386178201</c:v>
                </c:pt>
                <c:pt idx="7769" formatCode="General">
                  <c:v>0.411083000989587</c:v>
                </c:pt>
                <c:pt idx="7770" formatCode="General">
                  <c:v>0.41108378809872098</c:v>
                </c:pt>
                <c:pt idx="7771" formatCode="General">
                  <c:v>0.41108457518918401</c:v>
                </c:pt>
                <c:pt idx="7772" formatCode="General">
                  <c:v>0.41108536226097703</c:v>
                </c:pt>
                <c:pt idx="7773" formatCode="General">
                  <c:v>0.41108614931409798</c:v>
                </c:pt>
                <c:pt idx="7774" formatCode="General">
                  <c:v>0.41108693634854798</c:v>
                </c:pt>
                <c:pt idx="7775" formatCode="General">
                  <c:v>0.41108772336432597</c:v>
                </c:pt>
                <c:pt idx="7776" formatCode="General">
                  <c:v>0.41108851036143301</c:v>
                </c:pt>
                <c:pt idx="7777" formatCode="General">
                  <c:v>0.41108929733986899</c:v>
                </c:pt>
                <c:pt idx="7778" formatCode="General">
                  <c:v>0.41109008429963201</c:v>
                </c:pt>
                <c:pt idx="7779" formatCode="General">
                  <c:v>0.41109087124072402</c:v>
                </c:pt>
                <c:pt idx="7780" formatCode="General">
                  <c:v>0.41109165816314402</c:v>
                </c:pt>
                <c:pt idx="7781" formatCode="General">
                  <c:v>0.41109236581187603</c:v>
                </c:pt>
                <c:pt idx="7782" formatCode="General">
                  <c:v>0.41109297437228698</c:v>
                </c:pt>
                <c:pt idx="7783" formatCode="General">
                  <c:v>0.41109358291281001</c:v>
                </c:pt>
                <c:pt idx="7784" formatCode="General">
                  <c:v>0.411094191433445</c:v>
                </c:pt>
                <c:pt idx="7785" formatCode="General">
                  <c:v>0.41109479993419201</c:v>
                </c:pt>
                <c:pt idx="7786" formatCode="General">
                  <c:v>0.41109540841505199</c:v>
                </c:pt>
                <c:pt idx="7787" formatCode="General">
                  <c:v>0.41109601687602298</c:v>
                </c:pt>
                <c:pt idx="7788" formatCode="General">
                  <c:v>0.411096625317106</c:v>
                </c:pt>
                <c:pt idx="7789" formatCode="General">
                  <c:v>0.41109723373830098</c:v>
                </c:pt>
                <c:pt idx="7790" formatCode="General">
                  <c:v>0.41109784213960798</c:v>
                </c:pt>
                <c:pt idx="7791" formatCode="General">
                  <c:v>0.411098450521028</c:v>
                </c:pt>
                <c:pt idx="7792" formatCode="General">
                  <c:v>0.41109905888255999</c:v>
                </c:pt>
                <c:pt idx="7793" formatCode="General">
                  <c:v>0.41109966722420399</c:v>
                </c:pt>
                <c:pt idx="7794" formatCode="General">
                  <c:v>0.41110027554596001</c:v>
                </c:pt>
                <c:pt idx="7795" formatCode="General">
                  <c:v>0.411100883847828</c:v>
                </c:pt>
                <c:pt idx="7796" formatCode="General">
                  <c:v>0.41110149212980901</c:v>
                </c:pt>
                <c:pt idx="7797" formatCode="General">
                  <c:v>0.41110210039190198</c:v>
                </c:pt>
                <c:pt idx="7798" formatCode="General">
                  <c:v>0.41110270863410803</c:v>
                </c:pt>
                <c:pt idx="7799" formatCode="General">
                  <c:v>0.41110331685642598</c:v>
                </c:pt>
                <c:pt idx="7800" formatCode="General">
                  <c:v>0.41110392505885601</c:v>
                </c:pt>
                <c:pt idx="7801" formatCode="General">
                  <c:v>0.41110453324139901</c:v>
                </c:pt>
                <c:pt idx="7802" formatCode="General">
                  <c:v>0.41110514140405502</c:v>
                </c:pt>
                <c:pt idx="7803" formatCode="General">
                  <c:v>0.411105749546823</c:v>
                </c:pt>
                <c:pt idx="7804" formatCode="General">
                  <c:v>0.41110635766970299</c:v>
                </c:pt>
                <c:pt idx="7805" formatCode="General">
                  <c:v>0.41110696577269601</c:v>
                </c:pt>
                <c:pt idx="7806" formatCode="General">
                  <c:v>0.41110757385580199</c:v>
                </c:pt>
                <c:pt idx="7807" formatCode="General">
                  <c:v>0.41110818191902099</c:v>
                </c:pt>
                <c:pt idx="7808" formatCode="General">
                  <c:v>0.41110878996235201</c:v>
                </c:pt>
                <c:pt idx="7809" formatCode="General">
                  <c:v>0.41110939798579599</c:v>
                </c:pt>
                <c:pt idx="7810" formatCode="General">
                  <c:v>0.41111000598935199</c:v>
                </c:pt>
                <c:pt idx="7811" formatCode="General">
                  <c:v>0.41111058886623397</c:v>
                </c:pt>
                <c:pt idx="7812" formatCode="General">
                  <c:v>0.41111101928986599</c:v>
                </c:pt>
                <c:pt idx="7813" formatCode="General">
                  <c:v>0.41111144969484797</c:v>
                </c:pt>
                <c:pt idx="7814" formatCode="General">
                  <c:v>0.41111188008117999</c:v>
                </c:pt>
                <c:pt idx="7815" formatCode="General">
                  <c:v>0.41111231044886298</c:v>
                </c:pt>
                <c:pt idx="7816" formatCode="General">
                  <c:v>0.411112740797896</c:v>
                </c:pt>
                <c:pt idx="7817" formatCode="General">
                  <c:v>0.411113171128279</c:v>
                </c:pt>
                <c:pt idx="7818" formatCode="General">
                  <c:v>0.41111360144001402</c:v>
                </c:pt>
                <c:pt idx="7819" formatCode="General">
                  <c:v>0.41111403173309902</c:v>
                </c:pt>
                <c:pt idx="7820" formatCode="General">
                  <c:v>0.41111446200753499</c:v>
                </c:pt>
                <c:pt idx="7821" formatCode="General">
                  <c:v>0.41111489226332298</c:v>
                </c:pt>
                <c:pt idx="7822" formatCode="General">
                  <c:v>0.41111532250046201</c:v>
                </c:pt>
                <c:pt idx="7823" formatCode="General">
                  <c:v>0.41111575271895301</c:v>
                </c:pt>
                <c:pt idx="7824" formatCode="General">
                  <c:v>0.41111618291879598</c:v>
                </c:pt>
                <c:pt idx="7825" formatCode="General">
                  <c:v>0.41111661309998998</c:v>
                </c:pt>
                <c:pt idx="7826" formatCode="General">
                  <c:v>0.41111704326253701</c:v>
                </c:pt>
                <c:pt idx="7827" formatCode="General">
                  <c:v>0.41111747340643501</c:v>
                </c:pt>
                <c:pt idx="7828" formatCode="General">
                  <c:v>0.41111790353168598</c:v>
                </c:pt>
                <c:pt idx="7829" formatCode="General">
                  <c:v>0.41111833363828998</c:v>
                </c:pt>
                <c:pt idx="7830" formatCode="General">
                  <c:v>0.41111876372624601</c:v>
                </c:pt>
                <c:pt idx="7831" formatCode="General">
                  <c:v>0.411119193795556</c:v>
                </c:pt>
                <c:pt idx="7832" formatCode="General">
                  <c:v>0.41111962384621797</c:v>
                </c:pt>
                <c:pt idx="7833" formatCode="General">
                  <c:v>0.41112005387823403</c:v>
                </c:pt>
                <c:pt idx="7834" formatCode="General">
                  <c:v>0.41112048389160299</c:v>
                </c:pt>
                <c:pt idx="7835" formatCode="General">
                  <c:v>0.41112091388632499</c:v>
                </c:pt>
                <c:pt idx="7836" formatCode="General">
                  <c:v>0.41112134386240101</c:v>
                </c:pt>
                <c:pt idx="7837" formatCode="General">
                  <c:v>0.411121773819831</c:v>
                </c:pt>
                <c:pt idx="7838" formatCode="General">
                  <c:v>0.41112220375861502</c:v>
                </c:pt>
                <c:pt idx="7839" formatCode="General">
                  <c:v>0.41112263367875301</c:v>
                </c:pt>
                <c:pt idx="7840" formatCode="General">
                  <c:v>0.41112306358024597</c:v>
                </c:pt>
                <c:pt idx="7841" formatCode="General">
                  <c:v>0.41112349346309301</c:v>
                </c:pt>
                <c:pt idx="7842" formatCode="General">
                  <c:v>0.41112392332729403</c:v>
                </c:pt>
                <c:pt idx="7843" formatCode="General">
                  <c:v>0.41112435317285101</c:v>
                </c:pt>
                <c:pt idx="7844" formatCode="General">
                  <c:v>0.41112478299976202</c:v>
                </c:pt>
                <c:pt idx="7845" formatCode="General">
                  <c:v>0.41112521280802899</c:v>
                </c:pt>
                <c:pt idx="7846" formatCode="General">
                  <c:v>0.411125642597651</c:v>
                </c:pt>
                <c:pt idx="7847" formatCode="General">
                  <c:v>0.41112607236862803</c:v>
                </c:pt>
                <c:pt idx="7848" formatCode="General">
                  <c:v>0.41112650212096102</c:v>
                </c:pt>
                <c:pt idx="7849" formatCode="General">
                  <c:v>0.41112693185464999</c:v>
                </c:pt>
                <c:pt idx="7850" formatCode="General">
                  <c:v>0.41112736156969398</c:v>
                </c:pt>
                <c:pt idx="7851" formatCode="General">
                  <c:v>0.411127791266095</c:v>
                </c:pt>
                <c:pt idx="7852" formatCode="General">
                  <c:v>0.41112822094385199</c:v>
                </c:pt>
                <c:pt idx="7853" formatCode="General">
                  <c:v>0.41112865060296599</c:v>
                </c:pt>
                <c:pt idx="7854" formatCode="General">
                  <c:v>0.41112908024343597</c:v>
                </c:pt>
                <c:pt idx="7855" formatCode="General">
                  <c:v>0.41112950986526298</c:v>
                </c:pt>
                <c:pt idx="7856" formatCode="General">
                  <c:v>0.411129939468446</c:v>
                </c:pt>
                <c:pt idx="7857" formatCode="General">
                  <c:v>0.411130369052987</c:v>
                </c:pt>
                <c:pt idx="7858" formatCode="General">
                  <c:v>0.41113079861888502</c:v>
                </c:pt>
                <c:pt idx="7859" formatCode="General">
                  <c:v>0.41113122816614101</c:v>
                </c:pt>
                <c:pt idx="7860" formatCode="General">
                  <c:v>0.41113165769475402</c:v>
                </c:pt>
                <c:pt idx="7861" formatCode="General">
                  <c:v>0.41113208720472499</c:v>
                </c:pt>
                <c:pt idx="7862" formatCode="General">
                  <c:v>0.411132516696053</c:v>
                </c:pt>
                <c:pt idx="7863" formatCode="General">
                  <c:v>0.41113294616874002</c:v>
                </c:pt>
                <c:pt idx="7864" formatCode="General">
                  <c:v>0.41113337562278501</c:v>
                </c:pt>
                <c:pt idx="7865" formatCode="General">
                  <c:v>0.41113380505818797</c:v>
                </c:pt>
                <c:pt idx="7866" formatCode="General">
                  <c:v>0.41113423447495001</c:v>
                </c:pt>
                <c:pt idx="7867" formatCode="General">
                  <c:v>0.41113466387307102</c:v>
                </c:pt>
                <c:pt idx="7868" formatCode="General">
                  <c:v>0.41113509325254999</c:v>
                </c:pt>
                <c:pt idx="7869" formatCode="General">
                  <c:v>0.41113552261338898</c:v>
                </c:pt>
                <c:pt idx="7870" formatCode="General">
                  <c:v>0.411135951955586</c:v>
                </c:pt>
                <c:pt idx="7871" formatCode="General">
                  <c:v>0.41113638127914298</c:v>
                </c:pt>
                <c:pt idx="7872" formatCode="General">
                  <c:v>0.41113681058405999</c:v>
                </c:pt>
                <c:pt idx="7873" formatCode="General">
                  <c:v>0.41113723987033601</c:v>
                </c:pt>
                <c:pt idx="7874" formatCode="General">
                  <c:v>0.41113766913797201</c:v>
                </c:pt>
                <c:pt idx="7875" formatCode="General">
                  <c:v>0.41113809838696802</c:v>
                </c:pt>
                <c:pt idx="7876" formatCode="General">
                  <c:v>0.411138527617324</c:v>
                </c:pt>
                <c:pt idx="7877" formatCode="General">
                  <c:v>0.411138956829041</c:v>
                </c:pt>
                <c:pt idx="7878" formatCode="General">
                  <c:v>0.41113938602211803</c:v>
                </c:pt>
                <c:pt idx="7879" formatCode="General">
                  <c:v>0.41113981519655601</c:v>
                </c:pt>
                <c:pt idx="7880" formatCode="General">
                  <c:v>0.41114024435235402</c:v>
                </c:pt>
                <c:pt idx="7881" formatCode="General">
                  <c:v>0.411140673489514</c:v>
                </c:pt>
                <c:pt idx="7882" formatCode="General">
                  <c:v>0.41114110260803399</c:v>
                </c:pt>
                <c:pt idx="7883" formatCode="General">
                  <c:v>0.41114153170791601</c:v>
                </c:pt>
                <c:pt idx="7884" formatCode="General">
                  <c:v>0.41114196078915999</c:v>
                </c:pt>
                <c:pt idx="7885" formatCode="General">
                  <c:v>0.41114238985176499</c:v>
                </c:pt>
                <c:pt idx="7886" formatCode="General">
                  <c:v>0.41114281889573101</c:v>
                </c:pt>
                <c:pt idx="7887" formatCode="General">
                  <c:v>0.41114324792106</c:v>
                </c:pt>
                <c:pt idx="7888" formatCode="General">
                  <c:v>0.411143676927751</c:v>
                </c:pt>
                <c:pt idx="7889" formatCode="General">
                  <c:v>0.41114410591580403</c:v>
                </c:pt>
                <c:pt idx="7890" formatCode="General">
                  <c:v>0.41114453488522001</c:v>
                </c:pt>
                <c:pt idx="7891" formatCode="General">
                  <c:v>0.41114496383599902</c:v>
                </c:pt>
                <c:pt idx="7892" formatCode="General">
                  <c:v>0.41114539276813999</c:v>
                </c:pt>
                <c:pt idx="7893" formatCode="General">
                  <c:v>0.41114572636227997</c:v>
                </c:pt>
                <c:pt idx="7894" formatCode="General">
                  <c:v>0.41114586036585599</c:v>
                </c:pt>
                <c:pt idx="7895" formatCode="General">
                  <c:v>0.41114599435531601</c:v>
                </c:pt>
                <c:pt idx="7896" formatCode="General">
                  <c:v>0.411146128330662</c:v>
                </c:pt>
                <c:pt idx="7897" formatCode="General">
                  <c:v>0.41114626229189299</c:v>
                </c:pt>
                <c:pt idx="7898" formatCode="General">
                  <c:v>0.41114639623901</c:v>
                </c:pt>
                <c:pt idx="7899" formatCode="General">
                  <c:v>0.41114653017201302</c:v>
                </c:pt>
                <c:pt idx="7900" formatCode="General">
                  <c:v>0.411146664090904</c:v>
                </c:pt>
                <c:pt idx="7901" formatCode="General">
                  <c:v>0.41114679799568199</c:v>
                </c:pt>
                <c:pt idx="7902" formatCode="General">
                  <c:v>0.41114693188634799</c:v>
                </c:pt>
                <c:pt idx="7903" formatCode="General">
                  <c:v>0.411147065762902</c:v>
                </c:pt>
                <c:pt idx="7904" formatCode="General">
                  <c:v>0.41114719962534502</c:v>
                </c:pt>
                <c:pt idx="7905" formatCode="General">
                  <c:v>0.41114733347367799</c:v>
                </c:pt>
                <c:pt idx="7906" formatCode="General">
                  <c:v>0.41114746730790003</c:v>
                </c:pt>
                <c:pt idx="7907" formatCode="General">
                  <c:v>0.41114760112801202</c:v>
                </c:pt>
                <c:pt idx="7908" formatCode="General">
                  <c:v>0.41114773493401602</c:v>
                </c:pt>
                <c:pt idx="7909" formatCode="General">
                  <c:v>0.41114786872591003</c:v>
                </c:pt>
                <c:pt idx="7910" formatCode="General">
                  <c:v>0.41114800250369599</c:v>
                </c:pt>
                <c:pt idx="7911" formatCode="General">
                  <c:v>0.41114813626737401</c:v>
                </c:pt>
                <c:pt idx="7912" formatCode="General">
                  <c:v>0.41114827001694498</c:v>
                </c:pt>
                <c:pt idx="7913" formatCode="General">
                  <c:v>0.41114840375240802</c:v>
                </c:pt>
                <c:pt idx="7914" formatCode="General">
                  <c:v>0.41114853747376601</c:v>
                </c:pt>
                <c:pt idx="7915" formatCode="General">
                  <c:v>0.411148671181017</c:v>
                </c:pt>
                <c:pt idx="7916" formatCode="General">
                  <c:v>0.411148804874163</c:v>
                </c:pt>
                <c:pt idx="7917" formatCode="General">
                  <c:v>0.411148938553203</c:v>
                </c:pt>
                <c:pt idx="7918" formatCode="General">
                  <c:v>0.41114907221813901</c:v>
                </c:pt>
                <c:pt idx="7919" formatCode="General">
                  <c:v>0.41114920586897102</c:v>
                </c:pt>
                <c:pt idx="7920" formatCode="General">
                  <c:v>0.41114933950569899</c:v>
                </c:pt>
                <c:pt idx="7921" formatCode="General">
                  <c:v>0.41114947312832401</c:v>
                </c:pt>
                <c:pt idx="7922" formatCode="General">
                  <c:v>0.41114960673684597</c:v>
                </c:pt>
                <c:pt idx="7923" formatCode="General">
                  <c:v>0.411149740331266</c:v>
                </c:pt>
                <c:pt idx="7924" formatCode="General">
                  <c:v>0.41114987391158397</c:v>
                </c:pt>
                <c:pt idx="7925" formatCode="General">
                  <c:v>0.41115000747780001</c:v>
                </c:pt>
                <c:pt idx="7926" formatCode="General">
                  <c:v>0.41115014102991598</c:v>
                </c:pt>
                <c:pt idx="7927" formatCode="General">
                  <c:v>0.41115027456793102</c:v>
                </c:pt>
                <c:pt idx="7928" formatCode="General">
                  <c:v>0.411150408091847</c:v>
                </c:pt>
                <c:pt idx="7929" formatCode="General">
                  <c:v>0.41115054160166198</c:v>
                </c:pt>
                <c:pt idx="7930" formatCode="General">
                  <c:v>0.41115067509737901</c:v>
                </c:pt>
                <c:pt idx="7931" formatCode="General">
                  <c:v>0.411150808578997</c:v>
                </c:pt>
                <c:pt idx="7932" formatCode="General">
                  <c:v>0.41115094204651698</c:v>
                </c:pt>
                <c:pt idx="7933" formatCode="General">
                  <c:v>0.41115107549994001</c:v>
                </c:pt>
                <c:pt idx="7934" formatCode="General">
                  <c:v>0.41115120893926499</c:v>
                </c:pt>
                <c:pt idx="7935" formatCode="General">
                  <c:v>0.41115134236449402</c:v>
                </c:pt>
                <c:pt idx="7936" formatCode="General">
                  <c:v>0.411151475775626</c:v>
                </c:pt>
                <c:pt idx="7937" formatCode="General">
                  <c:v>0.41115160917266302</c:v>
                </c:pt>
                <c:pt idx="7938" formatCode="General">
                  <c:v>0.41115174255560399</c:v>
                </c:pt>
                <c:pt idx="7939" formatCode="General">
                  <c:v>0.41115187592445002</c:v>
                </c:pt>
                <c:pt idx="7940" formatCode="General">
                  <c:v>0.41115200927920198</c:v>
                </c:pt>
                <c:pt idx="7941" formatCode="General">
                  <c:v>0.41115214261986099</c:v>
                </c:pt>
                <c:pt idx="7942" formatCode="General">
                  <c:v>0.41115227594642501</c:v>
                </c:pt>
                <c:pt idx="7943" formatCode="General">
                  <c:v>0.41115240925889701</c:v>
                </c:pt>
                <c:pt idx="7944" formatCode="General">
                  <c:v>0.41115254255727601</c:v>
                </c:pt>
                <c:pt idx="7945" formatCode="General">
                  <c:v>0.41115267584156301</c:v>
                </c:pt>
                <c:pt idx="7946" formatCode="General">
                  <c:v>0.411152809111759</c:v>
                </c:pt>
                <c:pt idx="7947" formatCode="General">
                  <c:v>0.41115294236786398</c:v>
                </c:pt>
                <c:pt idx="7948" formatCode="General">
                  <c:v>0.41115307560987702</c:v>
                </c:pt>
                <c:pt idx="7949" formatCode="General">
                  <c:v>0.41115320883780099</c:v>
                </c:pt>
                <c:pt idx="7950" formatCode="General">
                  <c:v>0.41115334205163501</c:v>
                </c:pt>
                <c:pt idx="7951" formatCode="General">
                  <c:v>0.41115347525138002</c:v>
                </c:pt>
                <c:pt idx="7952" formatCode="General">
                  <c:v>0.41115360843703602</c:v>
                </c:pt>
                <c:pt idx="7953" formatCode="General">
                  <c:v>0.41115374160860402</c:v>
                </c:pt>
                <c:pt idx="7954" formatCode="General">
                  <c:v>0.41115387476608301</c:v>
                </c:pt>
                <c:pt idx="7955" formatCode="General">
                  <c:v>0.41115400790947598</c:v>
                </c:pt>
                <c:pt idx="7956" formatCode="General">
                  <c:v>0.41115414103878101</c:v>
                </c:pt>
                <c:pt idx="7957" formatCode="General">
                  <c:v>0.41115427415400102</c:v>
                </c:pt>
                <c:pt idx="7958" formatCode="General">
                  <c:v>0.41115440725513402</c:v>
                </c:pt>
                <c:pt idx="7959" formatCode="General">
                  <c:v>0.411154615813005</c:v>
                </c:pt>
                <c:pt idx="7960" formatCode="General">
                  <c:v>0.41115486209237501</c:v>
                </c:pt>
                <c:pt idx="7961" formatCode="General">
                  <c:v>0.411155108357868</c:v>
                </c:pt>
                <c:pt idx="7962" formatCode="General">
                  <c:v>0.41115535460948399</c:v>
                </c:pt>
                <c:pt idx="7963" formatCode="General">
                  <c:v>0.41115560084722202</c:v>
                </c:pt>
                <c:pt idx="7964" formatCode="General">
                  <c:v>0.41115584707108299</c:v>
                </c:pt>
                <c:pt idx="7965" formatCode="General">
                  <c:v>0.411156093281067</c:v>
                </c:pt>
                <c:pt idx="7966" formatCode="General">
                  <c:v>0.41115633947717301</c:v>
                </c:pt>
                <c:pt idx="7967" formatCode="General">
                  <c:v>0.411156585659402</c:v>
                </c:pt>
                <c:pt idx="7968" formatCode="General">
                  <c:v>0.41115683182775398</c:v>
                </c:pt>
                <c:pt idx="7969" formatCode="General">
                  <c:v>0.411157077982228</c:v>
                </c:pt>
                <c:pt idx="7970" formatCode="General">
                  <c:v>0.41115732412282602</c:v>
                </c:pt>
                <c:pt idx="7971" formatCode="General">
                  <c:v>0.41115757024954602</c:v>
                </c:pt>
                <c:pt idx="7972" formatCode="General">
                  <c:v>0.41115781636238902</c:v>
                </c:pt>
                <c:pt idx="7973" formatCode="General">
                  <c:v>0.411158062461355</c:v>
                </c:pt>
                <c:pt idx="7974" formatCode="General">
                  <c:v>0.41115830854644397</c:v>
                </c:pt>
                <c:pt idx="7975" formatCode="General">
                  <c:v>0.41115855461765499</c:v>
                </c:pt>
                <c:pt idx="7976" formatCode="General">
                  <c:v>0.41115880067499</c:v>
                </c:pt>
                <c:pt idx="7977" formatCode="General">
                  <c:v>0.411159046718448</c:v>
                </c:pt>
                <c:pt idx="7978" formatCode="General">
                  <c:v>0.41115929274802898</c:v>
                </c:pt>
                <c:pt idx="7979" formatCode="General">
                  <c:v>0.41115953876373201</c:v>
                </c:pt>
                <c:pt idx="7980" formatCode="General">
                  <c:v>0.41115978476555898</c:v>
                </c:pt>
                <c:pt idx="7981" formatCode="General">
                  <c:v>0.41116003075350899</c:v>
                </c:pt>
                <c:pt idx="7982" formatCode="General">
                  <c:v>0.41116027672758199</c:v>
                </c:pt>
                <c:pt idx="7983" formatCode="General">
                  <c:v>0.41116052268777897</c:v>
                </c:pt>
                <c:pt idx="7984" formatCode="General">
                  <c:v>0.41116076863409801</c:v>
                </c:pt>
                <c:pt idx="7985" formatCode="General">
                  <c:v>0.41116101456654103</c:v>
                </c:pt>
                <c:pt idx="7986" formatCode="General">
                  <c:v>0.41116126048510698</c:v>
                </c:pt>
                <c:pt idx="7987" formatCode="General">
                  <c:v>0.41116150638979498</c:v>
                </c:pt>
                <c:pt idx="7988" formatCode="General">
                  <c:v>0.41116175228060797</c:v>
                </c:pt>
                <c:pt idx="7989" formatCode="General">
                  <c:v>0.41116199815754401</c:v>
                </c:pt>
                <c:pt idx="7990" formatCode="General">
                  <c:v>0.41116224402060297</c:v>
                </c:pt>
                <c:pt idx="7991" formatCode="General">
                  <c:v>0.41116248986978499</c:v>
                </c:pt>
                <c:pt idx="7992" formatCode="General">
                  <c:v>0.41116273570509099</c:v>
                </c:pt>
                <c:pt idx="7993" formatCode="General">
                  <c:v>0.41116298152651998</c:v>
                </c:pt>
                <c:pt idx="7994" formatCode="General">
                  <c:v>0.41116322733407201</c:v>
                </c:pt>
                <c:pt idx="7995" formatCode="General">
                  <c:v>0.41116347312774798</c:v>
                </c:pt>
                <c:pt idx="7996" formatCode="General">
                  <c:v>0.41116371890754799</c:v>
                </c:pt>
                <c:pt idx="7997" formatCode="General">
                  <c:v>0.41116396467347099</c:v>
                </c:pt>
                <c:pt idx="7998" formatCode="General">
                  <c:v>0.41116421042551798</c:v>
                </c:pt>
                <c:pt idx="7999" formatCode="General">
                  <c:v>0.41116445616368802</c:v>
                </c:pt>
                <c:pt idx="8000" formatCode="General">
                  <c:v>0.41116470188798199</c:v>
                </c:pt>
                <c:pt idx="8001" formatCode="General">
                  <c:v>0.411164877888891</c:v>
                </c:pt>
                <c:pt idx="8002" formatCode="General">
                  <c:v>0.41116503033006302</c:v>
                </c:pt>
                <c:pt idx="8003" formatCode="General">
                  <c:v>0.41116518276267799</c:v>
                </c:pt>
                <c:pt idx="8004" formatCode="General">
                  <c:v>0.41116533518673598</c:v>
                </c:pt>
                <c:pt idx="8005" formatCode="General">
                  <c:v>0.41116548760223798</c:v>
                </c:pt>
                <c:pt idx="8006" formatCode="General">
                  <c:v>0.41116564000918299</c:v>
                </c:pt>
                <c:pt idx="8007" formatCode="General">
                  <c:v>0.41116579240757101</c:v>
                </c:pt>
                <c:pt idx="8008" formatCode="General">
                  <c:v>0.41116594479740298</c:v>
                </c:pt>
                <c:pt idx="8009" formatCode="General">
                  <c:v>0.41116609717867703</c:v>
                </c:pt>
                <c:pt idx="8010" formatCode="General">
                  <c:v>0.41116624955139502</c:v>
                </c:pt>
                <c:pt idx="8011" formatCode="General">
                  <c:v>0.41116640191555598</c:v>
                </c:pt>
                <c:pt idx="8012" formatCode="General">
                  <c:v>0.41116655427116</c:v>
                </c:pt>
                <c:pt idx="8013" formatCode="General">
                  <c:v>0.41116670661820798</c:v>
                </c:pt>
                <c:pt idx="8014" formatCode="General">
                  <c:v>0.41116685895669802</c:v>
                </c:pt>
                <c:pt idx="8015" formatCode="General">
                  <c:v>0.41116701128663202</c:v>
                </c:pt>
                <c:pt idx="8016" formatCode="General">
                  <c:v>0.41116716360800798</c:v>
                </c:pt>
                <c:pt idx="8017" formatCode="General">
                  <c:v>0.411167315920828</c:v>
                </c:pt>
                <c:pt idx="8018" formatCode="General">
                  <c:v>0.41116746822509098</c:v>
                </c:pt>
                <c:pt idx="8019" formatCode="General">
                  <c:v>0.41116762052079697</c:v>
                </c:pt>
                <c:pt idx="8020" formatCode="General">
                  <c:v>0.41116777280794498</c:v>
                </c:pt>
                <c:pt idx="8021" formatCode="General">
                  <c:v>0.41116792508653699</c:v>
                </c:pt>
                <c:pt idx="8022" formatCode="General">
                  <c:v>0.41116807735657201</c:v>
                </c:pt>
                <c:pt idx="8023" formatCode="General">
                  <c:v>0.41116822961805</c:v>
                </c:pt>
                <c:pt idx="8024" formatCode="General">
                  <c:v>0.41116838187096999</c:v>
                </c:pt>
                <c:pt idx="8025" formatCode="General">
                  <c:v>0.41116853411533399</c:v>
                </c:pt>
                <c:pt idx="8026" formatCode="General">
                  <c:v>0.41116868635114001</c:v>
                </c:pt>
                <c:pt idx="8027" formatCode="General">
                  <c:v>0.41116883857838898</c:v>
                </c:pt>
                <c:pt idx="8028" formatCode="General">
                  <c:v>0.41116899079708102</c:v>
                </c:pt>
                <c:pt idx="8029" formatCode="General">
                  <c:v>0.41116914300721602</c:v>
                </c:pt>
                <c:pt idx="8030" formatCode="General">
                  <c:v>0.41116929520879397</c:v>
                </c:pt>
                <c:pt idx="8031" formatCode="General">
                  <c:v>0.41116944740181499</c:v>
                </c:pt>
                <c:pt idx="8032" formatCode="General">
                  <c:v>0.41116959958627802</c:v>
                </c:pt>
                <c:pt idx="8033" formatCode="General">
                  <c:v>0.41116975176218401</c:v>
                </c:pt>
                <c:pt idx="8034" formatCode="General">
                  <c:v>0.41116990392953301</c:v>
                </c:pt>
                <c:pt idx="8035" formatCode="General">
                  <c:v>0.41117005608832402</c:v>
                </c:pt>
                <c:pt idx="8036" formatCode="General">
                  <c:v>0.41117020823855899</c:v>
                </c:pt>
                <c:pt idx="8037" formatCode="General">
                  <c:v>0.41117036038023602</c:v>
                </c:pt>
                <c:pt idx="8038" formatCode="General">
                  <c:v>0.41117051251335501</c:v>
                </c:pt>
                <c:pt idx="8039" formatCode="General">
                  <c:v>0.41117066463791702</c:v>
                </c:pt>
                <c:pt idx="8040" formatCode="General">
                  <c:v>0.41117081675392197</c:v>
                </c:pt>
                <c:pt idx="8041" formatCode="General">
                  <c:v>0.41117096886137</c:v>
                </c:pt>
                <c:pt idx="8042" formatCode="General">
                  <c:v>0.41117112096025998</c:v>
                </c:pt>
                <c:pt idx="8043" formatCode="General">
                  <c:v>0.41117127305059198</c:v>
                </c:pt>
                <c:pt idx="8044" formatCode="General">
                  <c:v>0.41117142513236798</c:v>
                </c:pt>
                <c:pt idx="8045" formatCode="General">
                  <c:v>0.411171577205585</c:v>
                </c:pt>
                <c:pt idx="8046" formatCode="General">
                  <c:v>0.41117172927024498</c:v>
                </c:pt>
                <c:pt idx="8047" formatCode="General">
                  <c:v>0.41117188132634802</c:v>
                </c:pt>
                <c:pt idx="8048" formatCode="General">
                  <c:v>0.41117203337389302</c:v>
                </c:pt>
                <c:pt idx="8049" formatCode="General">
                  <c:v>0.41117218541288097</c:v>
                </c:pt>
                <c:pt idx="8050" formatCode="General">
                  <c:v>0.411172337443311</c:v>
                </c:pt>
                <c:pt idx="8051" formatCode="General">
                  <c:v>0.41117248946518298</c:v>
                </c:pt>
                <c:pt idx="8052" formatCode="General">
                  <c:v>0.41117264147849802</c:v>
                </c:pt>
                <c:pt idx="8053" formatCode="General">
                  <c:v>0.41117279348325603</c:v>
                </c:pt>
                <c:pt idx="8054" formatCode="General">
                  <c:v>0.41117294547945499</c:v>
                </c:pt>
                <c:pt idx="8055" formatCode="General">
                  <c:v>0.41117309746709702</c:v>
                </c:pt>
                <c:pt idx="8056" formatCode="General">
                  <c:v>0.411173249446181</c:v>
                </c:pt>
                <c:pt idx="8057" formatCode="General">
                  <c:v>0.411173401416708</c:v>
                </c:pt>
                <c:pt idx="8058" formatCode="General">
                  <c:v>0.411173553378677</c:v>
                </c:pt>
                <c:pt idx="8059" formatCode="General">
                  <c:v>0.41117370533208802</c:v>
                </c:pt>
                <c:pt idx="8060" formatCode="General">
                  <c:v>0.411173857276941</c:v>
                </c:pt>
                <c:pt idx="8061" formatCode="General">
                  <c:v>0.41117400921323699</c:v>
                </c:pt>
                <c:pt idx="8062" formatCode="General">
                  <c:v>0.41117416114097499</c:v>
                </c:pt>
                <c:pt idx="8063" formatCode="General">
                  <c:v>0.41117431306015501</c:v>
                </c:pt>
                <c:pt idx="8064" formatCode="General">
                  <c:v>0.41117446497077698</c:v>
                </c:pt>
                <c:pt idx="8065" formatCode="General">
                  <c:v>0.41117461687284101</c:v>
                </c:pt>
                <c:pt idx="8066" formatCode="General">
                  <c:v>0.41117476876634801</c:v>
                </c:pt>
                <c:pt idx="8067" formatCode="General">
                  <c:v>0.41117492065129602</c:v>
                </c:pt>
                <c:pt idx="8068" formatCode="General">
                  <c:v>0.41117507252768698</c:v>
                </c:pt>
                <c:pt idx="8069" formatCode="General">
                  <c:v>0.41117522439552001</c:v>
                </c:pt>
                <c:pt idx="8070" formatCode="General">
                  <c:v>0.411175376254795</c:v>
                </c:pt>
                <c:pt idx="8071" formatCode="General">
                  <c:v>0.411175528105512</c:v>
                </c:pt>
                <c:pt idx="8072" formatCode="General">
                  <c:v>0.41117567994767001</c:v>
                </c:pt>
                <c:pt idx="8073" formatCode="General">
                  <c:v>0.41117583178127098</c:v>
                </c:pt>
                <c:pt idx="8074" formatCode="General">
                  <c:v>0.41117598360631402</c:v>
                </c:pt>
                <c:pt idx="8075" formatCode="General">
                  <c:v>0.41117613542279902</c:v>
                </c:pt>
                <c:pt idx="8076" formatCode="General">
                  <c:v>0.41117628723072602</c:v>
                </c:pt>
                <c:pt idx="8077" formatCode="General">
                  <c:v>0.41117643903009499</c:v>
                </c:pt>
                <c:pt idx="8078" formatCode="General">
                  <c:v>0.41117659082090502</c:v>
                </c:pt>
                <c:pt idx="8079" formatCode="General">
                  <c:v>0.41117674260315801</c:v>
                </c:pt>
                <c:pt idx="8080" formatCode="General">
                  <c:v>0.41117689437685201</c:v>
                </c:pt>
                <c:pt idx="8081" formatCode="General">
                  <c:v>0.41117704614198902</c:v>
                </c:pt>
                <c:pt idx="8082" formatCode="General">
                  <c:v>0.41117719789856699</c:v>
                </c:pt>
                <c:pt idx="8083" formatCode="General">
                  <c:v>0.41117734964658698</c:v>
                </c:pt>
                <c:pt idx="8084" formatCode="General">
                  <c:v>0.41117750138604803</c:v>
                </c:pt>
                <c:pt idx="8085" formatCode="General">
                  <c:v>0.41117765311695198</c:v>
                </c:pt>
                <c:pt idx="8086" formatCode="General">
                  <c:v>0.411177804839297</c:v>
                </c:pt>
                <c:pt idx="8087" formatCode="General">
                  <c:v>0.41117795655308398</c:v>
                </c:pt>
                <c:pt idx="8088" formatCode="General">
                  <c:v>0.41117810825831302</c:v>
                </c:pt>
                <c:pt idx="8089" formatCode="General">
                  <c:v>0.41117825995498403</c:v>
                </c:pt>
                <c:pt idx="8090" formatCode="General">
                  <c:v>0.41117841164309599</c:v>
                </c:pt>
                <c:pt idx="8091" formatCode="General">
                  <c:v>0.41117856332265001</c:v>
                </c:pt>
                <c:pt idx="8092" formatCode="General">
                  <c:v>0.411178714993645</c:v>
                </c:pt>
                <c:pt idx="8093" formatCode="General">
                  <c:v>0.411178866656082</c:v>
                </c:pt>
                <c:pt idx="8094" formatCode="General">
                  <c:v>0.41117901830996101</c:v>
                </c:pt>
                <c:pt idx="8095" formatCode="General">
                  <c:v>0.41117916995528198</c:v>
                </c:pt>
                <c:pt idx="8096" formatCode="General">
                  <c:v>0.41117932159204301</c:v>
                </c:pt>
                <c:pt idx="8097" formatCode="General">
                  <c:v>0.411179473220247</c:v>
                </c:pt>
                <c:pt idx="8098" formatCode="General">
                  <c:v>0.41117962483989201</c:v>
                </c:pt>
                <c:pt idx="8099" formatCode="General">
                  <c:v>0.41117977645097897</c:v>
                </c:pt>
                <c:pt idx="8100" formatCode="General">
                  <c:v>0.411179928053507</c:v>
                </c:pt>
                <c:pt idx="8101" formatCode="General">
                  <c:v>0.41118007964747599</c:v>
                </c:pt>
                <c:pt idx="8102" formatCode="General">
                  <c:v>0.41118023123288699</c:v>
                </c:pt>
                <c:pt idx="8103" formatCode="General">
                  <c:v>0.41118038280974001</c:v>
                </c:pt>
                <c:pt idx="8104" formatCode="General">
                  <c:v>0.41118053437803398</c:v>
                </c:pt>
                <c:pt idx="8105" formatCode="General">
                  <c:v>0.41118068593776902</c:v>
                </c:pt>
                <c:pt idx="8106" formatCode="General">
                  <c:v>0.41118083748894602</c:v>
                </c:pt>
                <c:pt idx="8107" formatCode="General">
                  <c:v>0.41118098903156403</c:v>
                </c:pt>
                <c:pt idx="8108" formatCode="General">
                  <c:v>0.41118114056562399</c:v>
                </c:pt>
                <c:pt idx="8109" formatCode="General">
                  <c:v>0.41118129209112397</c:v>
                </c:pt>
                <c:pt idx="8110" formatCode="General">
                  <c:v>0.41118144360806702</c:v>
                </c:pt>
                <c:pt idx="8111" formatCode="General">
                  <c:v>0.41118159511645003</c:v>
                </c:pt>
                <c:pt idx="8112" formatCode="General">
                  <c:v>0.41118174661627499</c:v>
                </c:pt>
                <c:pt idx="8113" formatCode="General">
                  <c:v>0.41118189810754102</c:v>
                </c:pt>
                <c:pt idx="8114" formatCode="General">
                  <c:v>0.41118204959024801</c:v>
                </c:pt>
                <c:pt idx="8115" formatCode="General">
                  <c:v>0.41118220106439701</c:v>
                </c:pt>
                <c:pt idx="8116" formatCode="General">
                  <c:v>0.41118235252998703</c:v>
                </c:pt>
                <c:pt idx="8117" formatCode="General">
                  <c:v>0.411182503987018</c:v>
                </c:pt>
                <c:pt idx="8118" formatCode="General">
                  <c:v>0.41118265543548999</c:v>
                </c:pt>
                <c:pt idx="8119" formatCode="General">
                  <c:v>0.41118280687540298</c:v>
                </c:pt>
                <c:pt idx="8120" formatCode="General">
                  <c:v>0.411182958306757</c:v>
                </c:pt>
                <c:pt idx="8121" formatCode="General">
                  <c:v>0.41118310972955302</c:v>
                </c:pt>
                <c:pt idx="8122" formatCode="General">
                  <c:v>0.41118326114379</c:v>
                </c:pt>
                <c:pt idx="8123" formatCode="General">
                  <c:v>0.411183412549468</c:v>
                </c:pt>
                <c:pt idx="8124" formatCode="General">
                  <c:v>0.41118356394658601</c:v>
                </c:pt>
                <c:pt idx="8125" formatCode="General">
                  <c:v>0.41118371533514603</c:v>
                </c:pt>
                <c:pt idx="8126" formatCode="General">
                  <c:v>0.41118386671514701</c:v>
                </c:pt>
                <c:pt idx="8127" formatCode="General">
                  <c:v>0.411184018086589</c:v>
                </c:pt>
                <c:pt idx="8128" formatCode="General">
                  <c:v>0.411184169449472</c:v>
                </c:pt>
                <c:pt idx="8129" formatCode="General">
                  <c:v>0.41118432080379602</c:v>
                </c:pt>
                <c:pt idx="8130" formatCode="General">
                  <c:v>0.411184472149561</c:v>
                </c:pt>
                <c:pt idx="8131" formatCode="General">
                  <c:v>0.41118462348676699</c:v>
                </c:pt>
                <c:pt idx="8132" formatCode="General">
                  <c:v>0.41118477481541399</c:v>
                </c:pt>
                <c:pt idx="8133" formatCode="General">
                  <c:v>0.41118492613550101</c:v>
                </c:pt>
                <c:pt idx="8134" formatCode="General">
                  <c:v>0.41118507744702998</c:v>
                </c:pt>
                <c:pt idx="8135" formatCode="General">
                  <c:v>0.41118522874999902</c:v>
                </c:pt>
                <c:pt idx="8136" formatCode="General">
                  <c:v>0.41118538004441002</c:v>
                </c:pt>
                <c:pt idx="8137" formatCode="General">
                  <c:v>0.41118553133026098</c:v>
                </c:pt>
                <c:pt idx="8138" formatCode="General">
                  <c:v>0.411185682607553</c:v>
                </c:pt>
                <c:pt idx="8139" formatCode="General">
                  <c:v>0.41118583387628599</c:v>
                </c:pt>
                <c:pt idx="8140" formatCode="General">
                  <c:v>0.41118598513645899</c:v>
                </c:pt>
                <c:pt idx="8141" formatCode="General">
                  <c:v>0.411186136388073</c:v>
                </c:pt>
                <c:pt idx="8142" formatCode="General">
                  <c:v>0.41118628763112902</c:v>
                </c:pt>
                <c:pt idx="8143" formatCode="General">
                  <c:v>0.411186438865624</c:v>
                </c:pt>
                <c:pt idx="8144" formatCode="General">
                  <c:v>0.411186590091561</c:v>
                </c:pt>
                <c:pt idx="8145" formatCode="General">
                  <c:v>0.41118674130893801</c:v>
                </c:pt>
                <c:pt idx="8146" formatCode="General">
                  <c:v>0.41118689251775598</c:v>
                </c:pt>
                <c:pt idx="8147" formatCode="General">
                  <c:v>0.41118704371801501</c:v>
                </c:pt>
                <c:pt idx="8148" formatCode="General">
                  <c:v>0.411187194909714</c:v>
                </c:pt>
                <c:pt idx="8149" formatCode="General">
                  <c:v>0.41118734609285401</c:v>
                </c:pt>
                <c:pt idx="8150" formatCode="General">
                  <c:v>0.41118749726743398</c:v>
                </c:pt>
                <c:pt idx="8151" formatCode="General">
                  <c:v>0.41118764843345501</c:v>
                </c:pt>
                <c:pt idx="8152" formatCode="General">
                  <c:v>0.411187799590917</c:v>
                </c:pt>
                <c:pt idx="8153" formatCode="General">
                  <c:v>0.41118795073981901</c:v>
                </c:pt>
                <c:pt idx="8154" formatCode="General">
                  <c:v>0.41118810188016203</c:v>
                </c:pt>
                <c:pt idx="8155" formatCode="General">
                  <c:v>0.411188253011945</c:v>
                </c:pt>
                <c:pt idx="8156" formatCode="General">
                  <c:v>0.41118840413516899</c:v>
                </c:pt>
                <c:pt idx="8157" formatCode="General">
                  <c:v>0.411188555249833</c:v>
                </c:pt>
                <c:pt idx="8158" formatCode="General">
                  <c:v>0.41118870635593702</c:v>
                </c:pt>
                <c:pt idx="8159" formatCode="General">
                  <c:v>0.41118885745348299</c:v>
                </c:pt>
                <c:pt idx="8160" formatCode="General">
                  <c:v>0.41118900854246798</c:v>
                </c:pt>
                <c:pt idx="8161" formatCode="General">
                  <c:v>0.41118915962289398</c:v>
                </c:pt>
                <c:pt idx="8162" formatCode="General">
                  <c:v>0.41118931069476</c:v>
                </c:pt>
                <c:pt idx="8163" formatCode="General">
                  <c:v>0.41118946175806698</c:v>
                </c:pt>
                <c:pt idx="8164" formatCode="General">
                  <c:v>0.41118961281281402</c:v>
                </c:pt>
                <c:pt idx="8165" formatCode="General">
                  <c:v>0.41118976385900202</c:v>
                </c:pt>
                <c:pt idx="8166" formatCode="General">
                  <c:v>0.41118991489662898</c:v>
                </c:pt>
                <c:pt idx="8167" formatCode="General">
                  <c:v>0.41118993930594699</c:v>
                </c:pt>
                <c:pt idx="8168" formatCode="General">
                  <c:v>0.41118993930594699</c:v>
                </c:pt>
                <c:pt idx="8169" formatCode="General">
                  <c:v>0.41118993930594699</c:v>
                </c:pt>
                <c:pt idx="8170" formatCode="General">
                  <c:v>0.41118993930594699</c:v>
                </c:pt>
                <c:pt idx="8171" formatCode="General">
                  <c:v>0.41118993930594699</c:v>
                </c:pt>
                <c:pt idx="8172" formatCode="General">
                  <c:v>0.41118993930594699</c:v>
                </c:pt>
                <c:pt idx="8173" formatCode="General">
                  <c:v>0.41118993930594699</c:v>
                </c:pt>
                <c:pt idx="8174" formatCode="General">
                  <c:v>0.41118993930594699</c:v>
                </c:pt>
                <c:pt idx="8175" formatCode="General">
                  <c:v>0.41118993930594699</c:v>
                </c:pt>
                <c:pt idx="8176" formatCode="General">
                  <c:v>0.41118993930594699</c:v>
                </c:pt>
                <c:pt idx="8177" formatCode="General">
                  <c:v>0.41118993930594699</c:v>
                </c:pt>
                <c:pt idx="8178" formatCode="General">
                  <c:v>0.41118993930594699</c:v>
                </c:pt>
                <c:pt idx="8179" formatCode="General">
                  <c:v>0.41118993930594699</c:v>
                </c:pt>
                <c:pt idx="8180" formatCode="General">
                  <c:v>0.41118993930594699</c:v>
                </c:pt>
                <c:pt idx="8181" formatCode="General">
                  <c:v>0.41118993930594699</c:v>
                </c:pt>
                <c:pt idx="8182" formatCode="General">
                  <c:v>0.41118993930594699</c:v>
                </c:pt>
                <c:pt idx="8183" formatCode="General">
                  <c:v>0.41118993930594699</c:v>
                </c:pt>
                <c:pt idx="8184" formatCode="General">
                  <c:v>0.41118993930594699</c:v>
                </c:pt>
                <c:pt idx="8185" formatCode="General">
                  <c:v>0.41118993930594699</c:v>
                </c:pt>
                <c:pt idx="8186" formatCode="General">
                  <c:v>0.41118993930594699</c:v>
                </c:pt>
                <c:pt idx="8187" formatCode="General">
                  <c:v>0.41118993930594699</c:v>
                </c:pt>
                <c:pt idx="8188" formatCode="General">
                  <c:v>0.41118993930594699</c:v>
                </c:pt>
                <c:pt idx="8189" formatCode="General">
                  <c:v>0.41118993930594699</c:v>
                </c:pt>
                <c:pt idx="8190" formatCode="General">
                  <c:v>0.41118993930594699</c:v>
                </c:pt>
                <c:pt idx="8191" formatCode="General">
                  <c:v>0.41118993930594699</c:v>
                </c:pt>
                <c:pt idx="8192" formatCode="General">
                  <c:v>0.41118993930594699</c:v>
                </c:pt>
                <c:pt idx="8193" formatCode="General">
                  <c:v>0.41118993930594699</c:v>
                </c:pt>
                <c:pt idx="8194" formatCode="General">
                  <c:v>0.41118993930594699</c:v>
                </c:pt>
                <c:pt idx="8195" formatCode="General">
                  <c:v>0.41118993930594699</c:v>
                </c:pt>
                <c:pt idx="8196" formatCode="General">
                  <c:v>0.41118993930594699</c:v>
                </c:pt>
                <c:pt idx="8197" formatCode="General">
                  <c:v>0.41118993930594699</c:v>
                </c:pt>
                <c:pt idx="8198" formatCode="General">
                  <c:v>0.41118993930594699</c:v>
                </c:pt>
                <c:pt idx="8199" formatCode="General">
                  <c:v>0.41118993930594699</c:v>
                </c:pt>
                <c:pt idx="8200" formatCode="General">
                  <c:v>0.41118993930594699</c:v>
                </c:pt>
                <c:pt idx="8201" formatCode="General">
                  <c:v>0.41118993930594699</c:v>
                </c:pt>
                <c:pt idx="8202" formatCode="General">
                  <c:v>0.41118993930594699</c:v>
                </c:pt>
                <c:pt idx="8203" formatCode="General">
                  <c:v>0.41118993930594699</c:v>
                </c:pt>
                <c:pt idx="8204" formatCode="General">
                  <c:v>0.41118993930594699</c:v>
                </c:pt>
                <c:pt idx="8205" formatCode="General">
                  <c:v>0.41118993930594699</c:v>
                </c:pt>
                <c:pt idx="8206" formatCode="General">
                  <c:v>0.41118993930594699</c:v>
                </c:pt>
                <c:pt idx="8207" formatCode="General">
                  <c:v>0.41118993930594699</c:v>
                </c:pt>
                <c:pt idx="8208" formatCode="General">
                  <c:v>0.41118993930594699</c:v>
                </c:pt>
                <c:pt idx="8209" formatCode="General">
                  <c:v>0.41118993930594699</c:v>
                </c:pt>
                <c:pt idx="8210" formatCode="General">
                  <c:v>0.41118993930594699</c:v>
                </c:pt>
                <c:pt idx="8211" formatCode="General">
                  <c:v>0.41118993930594699</c:v>
                </c:pt>
                <c:pt idx="8212" formatCode="General">
                  <c:v>0.41118993930594699</c:v>
                </c:pt>
                <c:pt idx="8213" formatCode="General">
                  <c:v>0.41118993930594699</c:v>
                </c:pt>
                <c:pt idx="8214" formatCode="General">
                  <c:v>0.41118993930594699</c:v>
                </c:pt>
                <c:pt idx="8215" formatCode="General">
                  <c:v>0.41118993930594699</c:v>
                </c:pt>
                <c:pt idx="8216" formatCode="General">
                  <c:v>0.41118993930594699</c:v>
                </c:pt>
                <c:pt idx="8217" formatCode="General">
                  <c:v>0.41118993930594699</c:v>
                </c:pt>
                <c:pt idx="8218" formatCode="General">
                  <c:v>0.41118993930594699</c:v>
                </c:pt>
                <c:pt idx="8219" formatCode="General">
                  <c:v>0.41118993930594699</c:v>
                </c:pt>
                <c:pt idx="8220" formatCode="General">
                  <c:v>0.41118993930594699</c:v>
                </c:pt>
                <c:pt idx="8221" formatCode="General">
                  <c:v>0.41118993930594699</c:v>
                </c:pt>
                <c:pt idx="8222" formatCode="General">
                  <c:v>0.41118993930594699</c:v>
                </c:pt>
                <c:pt idx="8223" formatCode="General">
                  <c:v>0.41118993930594699</c:v>
                </c:pt>
                <c:pt idx="8224" formatCode="General">
                  <c:v>0.41118993930594699</c:v>
                </c:pt>
                <c:pt idx="8225" formatCode="General">
                  <c:v>0.41118993930594699</c:v>
                </c:pt>
                <c:pt idx="8226" formatCode="General">
                  <c:v>0.41118993930594699</c:v>
                </c:pt>
                <c:pt idx="8227" formatCode="General">
                  <c:v>0.41118993930594699</c:v>
                </c:pt>
                <c:pt idx="8228" formatCode="General">
                  <c:v>0.41118993930594699</c:v>
                </c:pt>
                <c:pt idx="8229" formatCode="General">
                  <c:v>0.41118993930594699</c:v>
                </c:pt>
                <c:pt idx="8230" formatCode="General">
                  <c:v>0.41118993930594699</c:v>
                </c:pt>
                <c:pt idx="8231" formatCode="General">
                  <c:v>0.41118993930594699</c:v>
                </c:pt>
                <c:pt idx="8232" formatCode="General">
                  <c:v>0.41118993930594699</c:v>
                </c:pt>
                <c:pt idx="8233" formatCode="General">
                  <c:v>0.41118993930594699</c:v>
                </c:pt>
                <c:pt idx="8234" formatCode="General">
                  <c:v>0.41118993930594699</c:v>
                </c:pt>
                <c:pt idx="8235" formatCode="General">
                  <c:v>0.41118993930594699</c:v>
                </c:pt>
                <c:pt idx="8236" formatCode="General">
                  <c:v>0.41118993930594699</c:v>
                </c:pt>
                <c:pt idx="8237" formatCode="General">
                  <c:v>0.41118993930594699</c:v>
                </c:pt>
                <c:pt idx="8238" formatCode="General">
                  <c:v>0.41118993930594699</c:v>
                </c:pt>
                <c:pt idx="8239" formatCode="General">
                  <c:v>0.41118993930594699</c:v>
                </c:pt>
                <c:pt idx="8240" formatCode="General">
                  <c:v>0.41118993930594699</c:v>
                </c:pt>
                <c:pt idx="8241" formatCode="General">
                  <c:v>0.41118993930594699</c:v>
                </c:pt>
                <c:pt idx="8242" formatCode="General">
                  <c:v>0.41118993930594699</c:v>
                </c:pt>
                <c:pt idx="8243" formatCode="General">
                  <c:v>0.41118993930594699</c:v>
                </c:pt>
                <c:pt idx="8244" formatCode="General">
                  <c:v>0.41118993930594699</c:v>
                </c:pt>
                <c:pt idx="8245" formatCode="General">
                  <c:v>0.41118993930594699</c:v>
                </c:pt>
                <c:pt idx="8246" formatCode="General">
                  <c:v>0.41118993930594699</c:v>
                </c:pt>
                <c:pt idx="8247" formatCode="General">
                  <c:v>0.41118993930594699</c:v>
                </c:pt>
                <c:pt idx="8248" formatCode="General">
                  <c:v>0.41118993930594699</c:v>
                </c:pt>
                <c:pt idx="8249" formatCode="General">
                  <c:v>0.41118993930594699</c:v>
                </c:pt>
                <c:pt idx="8250" formatCode="General">
                  <c:v>0.41118993930594699</c:v>
                </c:pt>
                <c:pt idx="8251" formatCode="General">
                  <c:v>0.41118993930594699</c:v>
                </c:pt>
                <c:pt idx="8252" formatCode="General">
                  <c:v>0.41118993930594699</c:v>
                </c:pt>
                <c:pt idx="8253" formatCode="General">
                  <c:v>0.41118993930594699</c:v>
                </c:pt>
                <c:pt idx="8254" formatCode="General">
                  <c:v>0.41118993930594699</c:v>
                </c:pt>
                <c:pt idx="8255" formatCode="General">
                  <c:v>0.41118993930594699</c:v>
                </c:pt>
                <c:pt idx="8256" formatCode="General">
                  <c:v>0.41118993930594699</c:v>
                </c:pt>
                <c:pt idx="8257" formatCode="General">
                  <c:v>0.41118993930594699</c:v>
                </c:pt>
                <c:pt idx="8258" formatCode="General">
                  <c:v>0.41118993930594699</c:v>
                </c:pt>
                <c:pt idx="8259" formatCode="General">
                  <c:v>0.41118993930594699</c:v>
                </c:pt>
                <c:pt idx="8260" formatCode="General">
                  <c:v>0.41118993930594699</c:v>
                </c:pt>
                <c:pt idx="8261" formatCode="General">
                  <c:v>0.41118993930594699</c:v>
                </c:pt>
                <c:pt idx="8262" formatCode="General">
                  <c:v>0.41118993930594699</c:v>
                </c:pt>
                <c:pt idx="8263" formatCode="General">
                  <c:v>0.41118993930594699</c:v>
                </c:pt>
                <c:pt idx="8264" formatCode="General">
                  <c:v>0.41118993930594699</c:v>
                </c:pt>
                <c:pt idx="8265" formatCode="General">
                  <c:v>0.41118993930594699</c:v>
                </c:pt>
                <c:pt idx="8266" formatCode="General">
                  <c:v>0.41118993930594699</c:v>
                </c:pt>
                <c:pt idx="8267" formatCode="General">
                  <c:v>0.41118993930594699</c:v>
                </c:pt>
                <c:pt idx="8268" formatCode="General">
                  <c:v>0.41118993930594699</c:v>
                </c:pt>
                <c:pt idx="8269" formatCode="General">
                  <c:v>0.41118993930594699</c:v>
                </c:pt>
                <c:pt idx="8270" formatCode="General">
                  <c:v>0.41118993930594699</c:v>
                </c:pt>
                <c:pt idx="8271" formatCode="General">
                  <c:v>0.41118993930594699</c:v>
                </c:pt>
                <c:pt idx="8272" formatCode="General">
                  <c:v>0.41118993930594699</c:v>
                </c:pt>
                <c:pt idx="8273" formatCode="General">
                  <c:v>0.41118993930594699</c:v>
                </c:pt>
                <c:pt idx="8274" formatCode="General">
                  <c:v>0.41118993930594699</c:v>
                </c:pt>
                <c:pt idx="8275" formatCode="General">
                  <c:v>0.41118993930594699</c:v>
                </c:pt>
                <c:pt idx="8276" formatCode="General">
                  <c:v>0.41118993930594699</c:v>
                </c:pt>
                <c:pt idx="8277" formatCode="General">
                  <c:v>0.41118993930594699</c:v>
                </c:pt>
                <c:pt idx="8278" formatCode="General">
                  <c:v>0.41118993930594699</c:v>
                </c:pt>
                <c:pt idx="8279" formatCode="General">
                  <c:v>0.41118993930594699</c:v>
                </c:pt>
                <c:pt idx="8280" formatCode="General">
                  <c:v>0.41118993930594699</c:v>
                </c:pt>
                <c:pt idx="8281" formatCode="General">
                  <c:v>0.41118993930594699</c:v>
                </c:pt>
                <c:pt idx="8282" formatCode="General">
                  <c:v>0.41118993930594699</c:v>
                </c:pt>
                <c:pt idx="8283" formatCode="General">
                  <c:v>0.41118993930594699</c:v>
                </c:pt>
                <c:pt idx="8284" formatCode="General">
                  <c:v>0.41118993930594699</c:v>
                </c:pt>
                <c:pt idx="8285" formatCode="General">
                  <c:v>0.41118993930594699</c:v>
                </c:pt>
                <c:pt idx="8286" formatCode="General">
                  <c:v>0.41118993930594699</c:v>
                </c:pt>
                <c:pt idx="8287" formatCode="General">
                  <c:v>0.41118993930594699</c:v>
                </c:pt>
                <c:pt idx="8288" formatCode="General">
                  <c:v>0.41118993930594699</c:v>
                </c:pt>
                <c:pt idx="8289" formatCode="General">
                  <c:v>0.41118993930594699</c:v>
                </c:pt>
                <c:pt idx="8290" formatCode="General">
                  <c:v>0.41118993930594699</c:v>
                </c:pt>
                <c:pt idx="8291" formatCode="General">
                  <c:v>0.41118993930594699</c:v>
                </c:pt>
                <c:pt idx="8292" formatCode="General">
                  <c:v>0.41118993930594699</c:v>
                </c:pt>
                <c:pt idx="8293" formatCode="General">
                  <c:v>0.41118993930594699</c:v>
                </c:pt>
                <c:pt idx="8294" formatCode="General">
                  <c:v>0.41118993930594699</c:v>
                </c:pt>
                <c:pt idx="8295" formatCode="General">
                  <c:v>0.41118993930594699</c:v>
                </c:pt>
                <c:pt idx="8296" formatCode="General">
                  <c:v>0.41118993930594699</c:v>
                </c:pt>
                <c:pt idx="8297" formatCode="General">
                  <c:v>0.41118993930594699</c:v>
                </c:pt>
                <c:pt idx="8298" formatCode="General">
                  <c:v>0.41118993930594699</c:v>
                </c:pt>
                <c:pt idx="8299" formatCode="General">
                  <c:v>0.41118993930594699</c:v>
                </c:pt>
                <c:pt idx="8300" formatCode="General">
                  <c:v>0.41118993930594699</c:v>
                </c:pt>
                <c:pt idx="8301" formatCode="General">
                  <c:v>0.41118993930594699</c:v>
                </c:pt>
                <c:pt idx="8302" formatCode="General">
                  <c:v>0.41118993930594699</c:v>
                </c:pt>
                <c:pt idx="8303" formatCode="General">
                  <c:v>0.41118993930594699</c:v>
                </c:pt>
                <c:pt idx="8304" formatCode="General">
                  <c:v>0.41118993930594699</c:v>
                </c:pt>
                <c:pt idx="8305" formatCode="General">
                  <c:v>0.41118993930594699</c:v>
                </c:pt>
                <c:pt idx="8306" formatCode="General">
                  <c:v>0.41118993930594699</c:v>
                </c:pt>
                <c:pt idx="8307" formatCode="General">
                  <c:v>0.41118993930594699</c:v>
                </c:pt>
                <c:pt idx="8308" formatCode="General">
                  <c:v>0.41118993930594699</c:v>
                </c:pt>
                <c:pt idx="8309" formatCode="General">
                  <c:v>0.41118993930594699</c:v>
                </c:pt>
                <c:pt idx="8310" formatCode="General">
                  <c:v>0.41118993930594699</c:v>
                </c:pt>
                <c:pt idx="8311" formatCode="General">
                  <c:v>0.41118993930594699</c:v>
                </c:pt>
                <c:pt idx="8312" formatCode="General">
                  <c:v>0.41118993930594699</c:v>
                </c:pt>
                <c:pt idx="8313" formatCode="General">
                  <c:v>0.41118993930594699</c:v>
                </c:pt>
                <c:pt idx="8314" formatCode="General">
                  <c:v>0.41118993930594699</c:v>
                </c:pt>
                <c:pt idx="8315" formatCode="General">
                  <c:v>0.41118993930594699</c:v>
                </c:pt>
                <c:pt idx="8316" formatCode="General">
                  <c:v>0.41118993930594699</c:v>
                </c:pt>
                <c:pt idx="8317" formatCode="General">
                  <c:v>0.41118993930594699</c:v>
                </c:pt>
                <c:pt idx="8318" formatCode="General">
                  <c:v>0.41118993930594699</c:v>
                </c:pt>
                <c:pt idx="8319" formatCode="General">
                  <c:v>0.41118993930594699</c:v>
                </c:pt>
                <c:pt idx="8320" formatCode="General">
                  <c:v>0.41118993930594699</c:v>
                </c:pt>
                <c:pt idx="8321" formatCode="General">
                  <c:v>0.41118993930594699</c:v>
                </c:pt>
                <c:pt idx="8322" formatCode="General">
                  <c:v>0.41118993930594699</c:v>
                </c:pt>
                <c:pt idx="8323" formatCode="General">
                  <c:v>0.41118993930594699</c:v>
                </c:pt>
                <c:pt idx="8324" formatCode="General">
                  <c:v>0.41118993930594699</c:v>
                </c:pt>
                <c:pt idx="8325" formatCode="General">
                  <c:v>0.41118993930594699</c:v>
                </c:pt>
                <c:pt idx="8326" formatCode="General">
                  <c:v>0.41118993930594699</c:v>
                </c:pt>
                <c:pt idx="8327" formatCode="General">
                  <c:v>0.41118993930594699</c:v>
                </c:pt>
                <c:pt idx="8328" formatCode="General">
                  <c:v>0.41118993930594699</c:v>
                </c:pt>
                <c:pt idx="8329" formatCode="General">
                  <c:v>0.41118993930594699</c:v>
                </c:pt>
                <c:pt idx="8330" formatCode="General">
                  <c:v>0.41118993930594699</c:v>
                </c:pt>
                <c:pt idx="8331" formatCode="General">
                  <c:v>0.41118993930594699</c:v>
                </c:pt>
                <c:pt idx="8332" formatCode="General">
                  <c:v>0.41118993930594699</c:v>
                </c:pt>
                <c:pt idx="8333" formatCode="General">
                  <c:v>0.41118993930594699</c:v>
                </c:pt>
                <c:pt idx="8334" formatCode="General">
                  <c:v>0.41118993930594699</c:v>
                </c:pt>
                <c:pt idx="8335" formatCode="General">
                  <c:v>0.41118993930594699</c:v>
                </c:pt>
                <c:pt idx="8336" formatCode="General">
                  <c:v>0.41118993930594699</c:v>
                </c:pt>
                <c:pt idx="8337" formatCode="General">
                  <c:v>0.41118993930594699</c:v>
                </c:pt>
                <c:pt idx="8338" formatCode="General">
                  <c:v>0.41118993930594699</c:v>
                </c:pt>
                <c:pt idx="8339" formatCode="General">
                  <c:v>0.41118993930594699</c:v>
                </c:pt>
                <c:pt idx="8340" formatCode="General">
                  <c:v>0.41118993930594699</c:v>
                </c:pt>
                <c:pt idx="8341" formatCode="General">
                  <c:v>0.41118993930594699</c:v>
                </c:pt>
                <c:pt idx="8342" formatCode="General">
                  <c:v>0.41118993930594699</c:v>
                </c:pt>
                <c:pt idx="8343" formatCode="General">
                  <c:v>0.41118993930594699</c:v>
                </c:pt>
                <c:pt idx="8344" formatCode="General">
                  <c:v>0.41118993930594699</c:v>
                </c:pt>
                <c:pt idx="8345" formatCode="General">
                  <c:v>0.41118993930594699</c:v>
                </c:pt>
                <c:pt idx="8346" formatCode="General">
                  <c:v>0.41118993930594699</c:v>
                </c:pt>
                <c:pt idx="8347" formatCode="General">
                  <c:v>0.41118993930594699</c:v>
                </c:pt>
                <c:pt idx="8348" formatCode="General">
                  <c:v>0.41118993930594699</c:v>
                </c:pt>
                <c:pt idx="8349" formatCode="General">
                  <c:v>0.41118993930594699</c:v>
                </c:pt>
                <c:pt idx="8350" formatCode="General">
                  <c:v>0.41118993930594699</c:v>
                </c:pt>
                <c:pt idx="8351" formatCode="General">
                  <c:v>0.41118993930594699</c:v>
                </c:pt>
                <c:pt idx="8352" formatCode="General">
                  <c:v>0.41118993930594699</c:v>
                </c:pt>
                <c:pt idx="8353" formatCode="General">
                  <c:v>0.41118993930594699</c:v>
                </c:pt>
                <c:pt idx="8354" formatCode="General">
                  <c:v>0.41118993930594699</c:v>
                </c:pt>
                <c:pt idx="8355" formatCode="General">
                  <c:v>0.41118993930594699</c:v>
                </c:pt>
                <c:pt idx="8356" formatCode="General">
                  <c:v>0.41118993930594699</c:v>
                </c:pt>
                <c:pt idx="8357" formatCode="General">
                  <c:v>0.41118993930594699</c:v>
                </c:pt>
                <c:pt idx="8358" formatCode="General">
                  <c:v>0.41118993930594699</c:v>
                </c:pt>
                <c:pt idx="8359" formatCode="General">
                  <c:v>0.41118993930594699</c:v>
                </c:pt>
                <c:pt idx="8360" formatCode="General">
                  <c:v>0.41118993930594699</c:v>
                </c:pt>
                <c:pt idx="8361" formatCode="General">
                  <c:v>0.41118993930594699</c:v>
                </c:pt>
                <c:pt idx="8362" formatCode="General">
                  <c:v>0.41118993930594699</c:v>
                </c:pt>
                <c:pt idx="8363" formatCode="General">
                  <c:v>0.41118993930594699</c:v>
                </c:pt>
                <c:pt idx="8364" formatCode="General">
                  <c:v>0.41118993930594699</c:v>
                </c:pt>
                <c:pt idx="8365" formatCode="General">
                  <c:v>0.41118993930594699</c:v>
                </c:pt>
                <c:pt idx="8366" formatCode="General">
                  <c:v>0.41118993930594699</c:v>
                </c:pt>
                <c:pt idx="8367" formatCode="General">
                  <c:v>0.41118993930594699</c:v>
                </c:pt>
                <c:pt idx="8368" formatCode="General">
                  <c:v>0.41118993930594699</c:v>
                </c:pt>
                <c:pt idx="8369" formatCode="General">
                  <c:v>0.41118993930594699</c:v>
                </c:pt>
                <c:pt idx="8370" formatCode="General">
                  <c:v>0.41118993930594699</c:v>
                </c:pt>
                <c:pt idx="8371" formatCode="General">
                  <c:v>0.41118993930594699</c:v>
                </c:pt>
                <c:pt idx="8372" formatCode="General">
                  <c:v>0.41118993930594699</c:v>
                </c:pt>
                <c:pt idx="8373" formatCode="General">
                  <c:v>0.41118993930594699</c:v>
                </c:pt>
                <c:pt idx="8374" formatCode="General">
                  <c:v>0.41118993930594699</c:v>
                </c:pt>
                <c:pt idx="8375" formatCode="General">
                  <c:v>0.41118993930594699</c:v>
                </c:pt>
                <c:pt idx="8376" formatCode="General">
                  <c:v>0.41118993930594699</c:v>
                </c:pt>
                <c:pt idx="8377" formatCode="General">
                  <c:v>0.41118993930594699</c:v>
                </c:pt>
                <c:pt idx="8378" formatCode="General">
                  <c:v>0.41118993930594699</c:v>
                </c:pt>
                <c:pt idx="8379" formatCode="General">
                  <c:v>0.41118993930594699</c:v>
                </c:pt>
                <c:pt idx="8380" formatCode="General">
                  <c:v>0.41118993930594699</c:v>
                </c:pt>
                <c:pt idx="8381" formatCode="General">
                  <c:v>0.41118993930594699</c:v>
                </c:pt>
                <c:pt idx="8382" formatCode="General">
                  <c:v>0.41118993930594699</c:v>
                </c:pt>
                <c:pt idx="8383" formatCode="General">
                  <c:v>0.41118993930594699</c:v>
                </c:pt>
                <c:pt idx="8384" formatCode="General">
                  <c:v>0.41118993930594699</c:v>
                </c:pt>
                <c:pt idx="8385" formatCode="General">
                  <c:v>0.41118993930594699</c:v>
                </c:pt>
                <c:pt idx="8386" formatCode="General">
                  <c:v>0.41118993930594699</c:v>
                </c:pt>
                <c:pt idx="8387" formatCode="General">
                  <c:v>0.41118993930594699</c:v>
                </c:pt>
                <c:pt idx="8388" formatCode="General">
                  <c:v>0.41118993930594699</c:v>
                </c:pt>
                <c:pt idx="8389" formatCode="General">
                  <c:v>0.41118993930594699</c:v>
                </c:pt>
                <c:pt idx="8390" formatCode="General">
                  <c:v>0.41118993930594699</c:v>
                </c:pt>
                <c:pt idx="8391" formatCode="General">
                  <c:v>0.41118993930594699</c:v>
                </c:pt>
                <c:pt idx="8392" formatCode="General">
                  <c:v>0.41118993930594699</c:v>
                </c:pt>
                <c:pt idx="8393" formatCode="General">
                  <c:v>0.41118993930594699</c:v>
                </c:pt>
                <c:pt idx="8394" formatCode="General">
                  <c:v>0.41118993930594699</c:v>
                </c:pt>
                <c:pt idx="8395" formatCode="General">
                  <c:v>0.41118993930594699</c:v>
                </c:pt>
                <c:pt idx="8396" formatCode="General">
                  <c:v>0.41118993930594699</c:v>
                </c:pt>
                <c:pt idx="8397" formatCode="General">
                  <c:v>0.41118993930594699</c:v>
                </c:pt>
                <c:pt idx="8398" formatCode="General">
                  <c:v>0.41118993930594699</c:v>
                </c:pt>
                <c:pt idx="8399" formatCode="General">
                  <c:v>0.41118993930594699</c:v>
                </c:pt>
                <c:pt idx="8400" formatCode="General">
                  <c:v>0.41118993930594699</c:v>
                </c:pt>
                <c:pt idx="8401" formatCode="General">
                  <c:v>0.41118993930594699</c:v>
                </c:pt>
                <c:pt idx="8402" formatCode="General">
                  <c:v>0.41118993930594699</c:v>
                </c:pt>
                <c:pt idx="8403" formatCode="General">
                  <c:v>0.41118993930594699</c:v>
                </c:pt>
                <c:pt idx="8404" formatCode="General">
                  <c:v>0.41118993930594699</c:v>
                </c:pt>
                <c:pt idx="8405" formatCode="General">
                  <c:v>0.41118993930594699</c:v>
                </c:pt>
                <c:pt idx="8406" formatCode="General">
                  <c:v>0.41118993930594699</c:v>
                </c:pt>
                <c:pt idx="8407" formatCode="General">
                  <c:v>0.41118993930594699</c:v>
                </c:pt>
                <c:pt idx="8408" formatCode="General">
                  <c:v>0.41118993930594699</c:v>
                </c:pt>
                <c:pt idx="8409" formatCode="General">
                  <c:v>0.41118993930594699</c:v>
                </c:pt>
                <c:pt idx="8410" formatCode="General">
                  <c:v>0.41118993930594699</c:v>
                </c:pt>
                <c:pt idx="8411" formatCode="General">
                  <c:v>0.41118993930594699</c:v>
                </c:pt>
                <c:pt idx="8412" formatCode="General">
                  <c:v>0.41118993930594699</c:v>
                </c:pt>
                <c:pt idx="8413" formatCode="General">
                  <c:v>0.41118993930594699</c:v>
                </c:pt>
                <c:pt idx="8414" formatCode="General">
                  <c:v>0.41118993930594699</c:v>
                </c:pt>
                <c:pt idx="8415" formatCode="General">
                  <c:v>0.41118993930594699</c:v>
                </c:pt>
                <c:pt idx="8416" formatCode="General">
                  <c:v>0.41118993930594699</c:v>
                </c:pt>
                <c:pt idx="8417" formatCode="General">
                  <c:v>0.41118993930594699</c:v>
                </c:pt>
                <c:pt idx="8418" formatCode="General">
                  <c:v>0.41118993930594699</c:v>
                </c:pt>
                <c:pt idx="8419" formatCode="General">
                  <c:v>0.41118993930594699</c:v>
                </c:pt>
                <c:pt idx="8420" formatCode="General">
                  <c:v>0.41118993930594699</c:v>
                </c:pt>
                <c:pt idx="8421" formatCode="General">
                  <c:v>0.41118993930594699</c:v>
                </c:pt>
                <c:pt idx="8422" formatCode="General">
                  <c:v>0.41118993930594699</c:v>
                </c:pt>
                <c:pt idx="8423" formatCode="General">
                  <c:v>0.41118993930594699</c:v>
                </c:pt>
                <c:pt idx="8424" formatCode="General">
                  <c:v>0.41118993930594699</c:v>
                </c:pt>
                <c:pt idx="8425" formatCode="General">
                  <c:v>0.41118993930594699</c:v>
                </c:pt>
                <c:pt idx="8426" formatCode="General">
                  <c:v>0.41118993930594699</c:v>
                </c:pt>
                <c:pt idx="8427" formatCode="General">
                  <c:v>0.41118993930594699</c:v>
                </c:pt>
                <c:pt idx="8428" formatCode="General">
                  <c:v>0.41118993930594699</c:v>
                </c:pt>
                <c:pt idx="8429" formatCode="General">
                  <c:v>0.41118993930594699</c:v>
                </c:pt>
                <c:pt idx="8430" formatCode="General">
                  <c:v>0.41118993930594699</c:v>
                </c:pt>
                <c:pt idx="8431" formatCode="General">
                  <c:v>0.41118993930594699</c:v>
                </c:pt>
                <c:pt idx="8432" formatCode="General">
                  <c:v>0.41118993930594699</c:v>
                </c:pt>
                <c:pt idx="8433" formatCode="General">
                  <c:v>0.41118993930594699</c:v>
                </c:pt>
                <c:pt idx="8434" formatCode="General">
                  <c:v>0.41118993930594699</c:v>
                </c:pt>
                <c:pt idx="8435" formatCode="General">
                  <c:v>0.41118993930594699</c:v>
                </c:pt>
                <c:pt idx="8436" formatCode="General">
                  <c:v>0.41118993930594699</c:v>
                </c:pt>
                <c:pt idx="8437" formatCode="General">
                  <c:v>0.41118993930594699</c:v>
                </c:pt>
                <c:pt idx="8438" formatCode="General">
                  <c:v>0.41118993930594699</c:v>
                </c:pt>
                <c:pt idx="8439" formatCode="General">
                  <c:v>0.41118993930594699</c:v>
                </c:pt>
                <c:pt idx="8440" formatCode="General">
                  <c:v>0.41118993930594699</c:v>
                </c:pt>
                <c:pt idx="8441" formatCode="General">
                  <c:v>0.41118993930594699</c:v>
                </c:pt>
                <c:pt idx="8442" formatCode="General">
                  <c:v>0.41118993930594699</c:v>
                </c:pt>
                <c:pt idx="8443" formatCode="General">
                  <c:v>0.41118993930594699</c:v>
                </c:pt>
                <c:pt idx="8444" formatCode="General">
                  <c:v>0.41118993930594699</c:v>
                </c:pt>
                <c:pt idx="8445" formatCode="General">
                  <c:v>0.41118993930594699</c:v>
                </c:pt>
                <c:pt idx="8446" formatCode="General">
                  <c:v>0.41118993930594699</c:v>
                </c:pt>
                <c:pt idx="8447" formatCode="General">
                  <c:v>0.41118993930594699</c:v>
                </c:pt>
                <c:pt idx="8448" formatCode="General">
                  <c:v>0.41118993930594699</c:v>
                </c:pt>
                <c:pt idx="8449" formatCode="General">
                  <c:v>0.41118993930594699</c:v>
                </c:pt>
                <c:pt idx="8450" formatCode="General">
                  <c:v>0.41118993930594699</c:v>
                </c:pt>
                <c:pt idx="8451" formatCode="General">
                  <c:v>0.41118993930594699</c:v>
                </c:pt>
                <c:pt idx="8452" formatCode="General">
                  <c:v>0.41118993930594699</c:v>
                </c:pt>
                <c:pt idx="8453" formatCode="General">
                  <c:v>0.41118993930594699</c:v>
                </c:pt>
                <c:pt idx="8454" formatCode="General">
                  <c:v>0.41118993930594699</c:v>
                </c:pt>
                <c:pt idx="8455" formatCode="General">
                  <c:v>0.41118993930594699</c:v>
                </c:pt>
                <c:pt idx="8456" formatCode="General">
                  <c:v>0.41118993930594699</c:v>
                </c:pt>
                <c:pt idx="8457" formatCode="General">
                  <c:v>0.41118993930594699</c:v>
                </c:pt>
                <c:pt idx="8458" formatCode="General">
                  <c:v>0.41118993930594699</c:v>
                </c:pt>
                <c:pt idx="8459" formatCode="General">
                  <c:v>0.41118993930594699</c:v>
                </c:pt>
                <c:pt idx="8460" formatCode="General">
                  <c:v>0.41118993930594699</c:v>
                </c:pt>
                <c:pt idx="8461" formatCode="General">
                  <c:v>0.41118993930594699</c:v>
                </c:pt>
                <c:pt idx="8462" formatCode="General">
                  <c:v>0.41118993930594699</c:v>
                </c:pt>
                <c:pt idx="8463" formatCode="General">
                  <c:v>0.41118993930594699</c:v>
                </c:pt>
                <c:pt idx="8464" formatCode="General">
                  <c:v>0.41118993930594699</c:v>
                </c:pt>
                <c:pt idx="8465" formatCode="General">
                  <c:v>0.41118993930594699</c:v>
                </c:pt>
                <c:pt idx="8466" formatCode="General">
                  <c:v>0.41118993930594699</c:v>
                </c:pt>
                <c:pt idx="8467" formatCode="General">
                  <c:v>0.41118993930594699</c:v>
                </c:pt>
                <c:pt idx="8468" formatCode="General">
                  <c:v>0.41118993930594699</c:v>
                </c:pt>
                <c:pt idx="8469" formatCode="General">
                  <c:v>0.41118993930594699</c:v>
                </c:pt>
                <c:pt idx="8470" formatCode="General">
                  <c:v>0.41118993930594699</c:v>
                </c:pt>
                <c:pt idx="8471" formatCode="General">
                  <c:v>0.41118993930594699</c:v>
                </c:pt>
                <c:pt idx="8472" formatCode="General">
                  <c:v>0.41118993930594699</c:v>
                </c:pt>
                <c:pt idx="8473" formatCode="General">
                  <c:v>0.41118993930594699</c:v>
                </c:pt>
                <c:pt idx="8474" formatCode="General">
                  <c:v>0.41118993930594699</c:v>
                </c:pt>
                <c:pt idx="8475" formatCode="General">
                  <c:v>0.41118993930594699</c:v>
                </c:pt>
                <c:pt idx="8476" formatCode="General">
                  <c:v>0.41118993930594699</c:v>
                </c:pt>
                <c:pt idx="8477" formatCode="General">
                  <c:v>0.41118993930594699</c:v>
                </c:pt>
                <c:pt idx="8478" formatCode="General">
                  <c:v>0.41118993930594699</c:v>
                </c:pt>
                <c:pt idx="8479" formatCode="General">
                  <c:v>0.41118993930594699</c:v>
                </c:pt>
                <c:pt idx="8480" formatCode="General">
                  <c:v>0.41118993930594699</c:v>
                </c:pt>
                <c:pt idx="8481" formatCode="General">
                  <c:v>0.41118993930594699</c:v>
                </c:pt>
                <c:pt idx="8482" formatCode="General">
                  <c:v>0.41118993930594699</c:v>
                </c:pt>
                <c:pt idx="8483" formatCode="General">
                  <c:v>0.41118993930594699</c:v>
                </c:pt>
                <c:pt idx="8484" formatCode="General">
                  <c:v>0.41118993930594699</c:v>
                </c:pt>
                <c:pt idx="8485" formatCode="General">
                  <c:v>0.41118993930594699</c:v>
                </c:pt>
                <c:pt idx="8486" formatCode="General">
                  <c:v>0.41118993930594699</c:v>
                </c:pt>
                <c:pt idx="8487" formatCode="General">
                  <c:v>0.41118993930594699</c:v>
                </c:pt>
                <c:pt idx="8488" formatCode="General">
                  <c:v>0.41118993930594699</c:v>
                </c:pt>
                <c:pt idx="8489" formatCode="General">
                  <c:v>0.41118993930594699</c:v>
                </c:pt>
                <c:pt idx="8490" formatCode="General">
                  <c:v>0.41118993930594699</c:v>
                </c:pt>
                <c:pt idx="8491" formatCode="General">
                  <c:v>0.41118993930594699</c:v>
                </c:pt>
                <c:pt idx="8492" formatCode="General">
                  <c:v>0.41118993930594699</c:v>
                </c:pt>
                <c:pt idx="8493" formatCode="General">
                  <c:v>0.41118993930594699</c:v>
                </c:pt>
                <c:pt idx="8494" formatCode="General">
                  <c:v>0.41118993930594699</c:v>
                </c:pt>
                <c:pt idx="8495" formatCode="General">
                  <c:v>0.41118993930594699</c:v>
                </c:pt>
                <c:pt idx="8496" formatCode="General">
                  <c:v>0.41118993930594699</c:v>
                </c:pt>
                <c:pt idx="8497" formatCode="General">
                  <c:v>0.41118993930594699</c:v>
                </c:pt>
                <c:pt idx="8498" formatCode="General">
                  <c:v>0.41118993930594699</c:v>
                </c:pt>
                <c:pt idx="8499" formatCode="General">
                  <c:v>0.41118993930594699</c:v>
                </c:pt>
                <c:pt idx="8500" formatCode="General">
                  <c:v>0.41118993930594699</c:v>
                </c:pt>
                <c:pt idx="8501" formatCode="General">
                  <c:v>0.41118993930594699</c:v>
                </c:pt>
                <c:pt idx="8502" formatCode="General">
                  <c:v>0.41118993930594699</c:v>
                </c:pt>
                <c:pt idx="8503" formatCode="General">
                  <c:v>0.41118993930594699</c:v>
                </c:pt>
                <c:pt idx="8504" formatCode="General">
                  <c:v>0.41118993930594699</c:v>
                </c:pt>
                <c:pt idx="8505" formatCode="General">
                  <c:v>0.41118993930594699</c:v>
                </c:pt>
                <c:pt idx="8506" formatCode="General">
                  <c:v>0.41118993930594699</c:v>
                </c:pt>
                <c:pt idx="8507" formatCode="General">
                  <c:v>0.41118993930594699</c:v>
                </c:pt>
                <c:pt idx="8508" formatCode="General">
                  <c:v>0.41118993930594699</c:v>
                </c:pt>
                <c:pt idx="8509" formatCode="General">
                  <c:v>0.41118993930594699</c:v>
                </c:pt>
                <c:pt idx="8510" formatCode="General">
                  <c:v>0.41118993930594699</c:v>
                </c:pt>
                <c:pt idx="8511" formatCode="General">
                  <c:v>0.41118993930594699</c:v>
                </c:pt>
                <c:pt idx="8512" formatCode="General">
                  <c:v>0.41118993930594699</c:v>
                </c:pt>
                <c:pt idx="8513" formatCode="General">
                  <c:v>0.41118993930594699</c:v>
                </c:pt>
                <c:pt idx="8514" formatCode="General">
                  <c:v>0.41118993930594699</c:v>
                </c:pt>
                <c:pt idx="8515" formatCode="General">
                  <c:v>0.41118993930594699</c:v>
                </c:pt>
                <c:pt idx="8516" formatCode="General">
                  <c:v>0.41118993930594699</c:v>
                </c:pt>
                <c:pt idx="8517" formatCode="General">
                  <c:v>0.41118993930594699</c:v>
                </c:pt>
                <c:pt idx="8518" formatCode="General">
                  <c:v>0.41118993930594699</c:v>
                </c:pt>
                <c:pt idx="8519" formatCode="General">
                  <c:v>0.41118993930594699</c:v>
                </c:pt>
                <c:pt idx="8520" formatCode="General">
                  <c:v>0.41118993930594699</c:v>
                </c:pt>
                <c:pt idx="8521" formatCode="General">
                  <c:v>0.41118993930594699</c:v>
                </c:pt>
                <c:pt idx="8522" formatCode="General">
                  <c:v>0.41118993930594699</c:v>
                </c:pt>
                <c:pt idx="8523" formatCode="General">
                  <c:v>0.41118993930594699</c:v>
                </c:pt>
                <c:pt idx="8524" formatCode="General">
                  <c:v>0.41118993930594699</c:v>
                </c:pt>
                <c:pt idx="8525" formatCode="General">
                  <c:v>0.41118993930594699</c:v>
                </c:pt>
                <c:pt idx="8526" formatCode="General">
                  <c:v>0.41118993930594699</c:v>
                </c:pt>
                <c:pt idx="8527" formatCode="General">
                  <c:v>0.41118993930594699</c:v>
                </c:pt>
                <c:pt idx="8528" formatCode="General">
                  <c:v>0.41118993930594699</c:v>
                </c:pt>
                <c:pt idx="8529" formatCode="General">
                  <c:v>0.41118993930594699</c:v>
                </c:pt>
                <c:pt idx="8530" formatCode="General">
                  <c:v>0.41118993930594699</c:v>
                </c:pt>
                <c:pt idx="8531" formatCode="General">
                  <c:v>0.41118993930594699</c:v>
                </c:pt>
                <c:pt idx="8532" formatCode="General">
                  <c:v>0.41118993930594699</c:v>
                </c:pt>
                <c:pt idx="8533" formatCode="General">
                  <c:v>0.41118993930594699</c:v>
                </c:pt>
                <c:pt idx="8534" formatCode="General">
                  <c:v>0.41118993930594699</c:v>
                </c:pt>
                <c:pt idx="8535" formatCode="General">
                  <c:v>0.41118993930594699</c:v>
                </c:pt>
                <c:pt idx="8536" formatCode="General">
                  <c:v>0.41118993930594699</c:v>
                </c:pt>
                <c:pt idx="8537" formatCode="General">
                  <c:v>0.41118993930594699</c:v>
                </c:pt>
                <c:pt idx="8538" formatCode="General">
                  <c:v>0.41118993930594699</c:v>
                </c:pt>
                <c:pt idx="8539" formatCode="General">
                  <c:v>0.41118993930594699</c:v>
                </c:pt>
                <c:pt idx="8540" formatCode="General">
                  <c:v>0.41118993930594699</c:v>
                </c:pt>
                <c:pt idx="8541" formatCode="General">
                  <c:v>0.41118993930594699</c:v>
                </c:pt>
                <c:pt idx="8542" formatCode="General">
                  <c:v>0.41118993930594699</c:v>
                </c:pt>
                <c:pt idx="8543" formatCode="General">
                  <c:v>0.41118993930594699</c:v>
                </c:pt>
                <c:pt idx="8544" formatCode="General">
                  <c:v>0.41118993930594699</c:v>
                </c:pt>
                <c:pt idx="8545" formatCode="General">
                  <c:v>0.41118993930594699</c:v>
                </c:pt>
                <c:pt idx="8546" formatCode="General">
                  <c:v>0.41118993930594699</c:v>
                </c:pt>
                <c:pt idx="8547" formatCode="General">
                  <c:v>0.41118993930594699</c:v>
                </c:pt>
                <c:pt idx="8548" formatCode="General">
                  <c:v>0.41118993930594699</c:v>
                </c:pt>
                <c:pt idx="8549" formatCode="General">
                  <c:v>0.41118993930594699</c:v>
                </c:pt>
                <c:pt idx="8550" formatCode="General">
                  <c:v>0.41118993930594699</c:v>
                </c:pt>
                <c:pt idx="8551" formatCode="General">
                  <c:v>0.41118993930594699</c:v>
                </c:pt>
                <c:pt idx="8552" formatCode="General">
                  <c:v>0.41118993930594699</c:v>
                </c:pt>
                <c:pt idx="8553" formatCode="General">
                  <c:v>0.41118993930594699</c:v>
                </c:pt>
                <c:pt idx="8554" formatCode="General">
                  <c:v>0.41118993930594699</c:v>
                </c:pt>
                <c:pt idx="8555" formatCode="General">
                  <c:v>0.41118993930594699</c:v>
                </c:pt>
                <c:pt idx="8556" formatCode="General">
                  <c:v>0.41118993930594699</c:v>
                </c:pt>
                <c:pt idx="8557" formatCode="General">
                  <c:v>0.41118993930594699</c:v>
                </c:pt>
                <c:pt idx="8558" formatCode="General">
                  <c:v>0.41118993930594699</c:v>
                </c:pt>
                <c:pt idx="8559" formatCode="General">
                  <c:v>0.41118993930594699</c:v>
                </c:pt>
                <c:pt idx="8560" formatCode="General">
                  <c:v>0.41118993930594699</c:v>
                </c:pt>
                <c:pt idx="8561" formatCode="General">
                  <c:v>0.41118993930594699</c:v>
                </c:pt>
                <c:pt idx="8562" formatCode="General">
                  <c:v>0.41118993930594699</c:v>
                </c:pt>
                <c:pt idx="8563" formatCode="General">
                  <c:v>0.41118993930594699</c:v>
                </c:pt>
                <c:pt idx="8564" formatCode="General">
                  <c:v>0.41118993930594699</c:v>
                </c:pt>
                <c:pt idx="8565" formatCode="General">
                  <c:v>0.41118993930594699</c:v>
                </c:pt>
                <c:pt idx="8566" formatCode="General">
                  <c:v>0.41118993930594699</c:v>
                </c:pt>
                <c:pt idx="8567" formatCode="General">
                  <c:v>0.41118993930594699</c:v>
                </c:pt>
                <c:pt idx="8568" formatCode="General">
                  <c:v>0.41118993930594699</c:v>
                </c:pt>
                <c:pt idx="8569" formatCode="General">
                  <c:v>0.41118993930594699</c:v>
                </c:pt>
                <c:pt idx="8570" formatCode="General">
                  <c:v>0.41118993930594699</c:v>
                </c:pt>
                <c:pt idx="8571" formatCode="General">
                  <c:v>0.41118993930594699</c:v>
                </c:pt>
                <c:pt idx="8572" formatCode="General">
                  <c:v>0.41118993930594699</c:v>
                </c:pt>
                <c:pt idx="8573" formatCode="General">
                  <c:v>0.41118993930594699</c:v>
                </c:pt>
                <c:pt idx="8574" formatCode="General">
                  <c:v>0.41118993930594699</c:v>
                </c:pt>
                <c:pt idx="8575" formatCode="General">
                  <c:v>0.41118993930594699</c:v>
                </c:pt>
                <c:pt idx="8576" formatCode="General">
                  <c:v>0.41118993930594699</c:v>
                </c:pt>
                <c:pt idx="8577" formatCode="General">
                  <c:v>0.41118993930594699</c:v>
                </c:pt>
                <c:pt idx="8578" formatCode="General">
                  <c:v>0.41118993930594699</c:v>
                </c:pt>
                <c:pt idx="8579" formatCode="General">
                  <c:v>0.41118993930594699</c:v>
                </c:pt>
                <c:pt idx="8580" formatCode="General">
                  <c:v>0.41118993930594699</c:v>
                </c:pt>
                <c:pt idx="8581" formatCode="General">
                  <c:v>0.41118993930594699</c:v>
                </c:pt>
                <c:pt idx="8582" formatCode="General">
                  <c:v>0.41118993930594699</c:v>
                </c:pt>
                <c:pt idx="8583" formatCode="General">
                  <c:v>0.41118993930594699</c:v>
                </c:pt>
                <c:pt idx="8584" formatCode="General">
                  <c:v>0.41118993930594699</c:v>
                </c:pt>
                <c:pt idx="8585" formatCode="General">
                  <c:v>0.41118993930594699</c:v>
                </c:pt>
                <c:pt idx="8586" formatCode="General">
                  <c:v>0.41118993930594699</c:v>
                </c:pt>
                <c:pt idx="8587" formatCode="General">
                  <c:v>0.41118993930594699</c:v>
                </c:pt>
                <c:pt idx="8588" formatCode="General">
                  <c:v>0.41118993930594699</c:v>
                </c:pt>
                <c:pt idx="8589" formatCode="General">
                  <c:v>0.41118993930594699</c:v>
                </c:pt>
                <c:pt idx="8590" formatCode="General">
                  <c:v>0.41118993930594699</c:v>
                </c:pt>
                <c:pt idx="8591" formatCode="General">
                  <c:v>0.41118993930594699</c:v>
                </c:pt>
                <c:pt idx="8592" formatCode="General">
                  <c:v>0.41118993930594699</c:v>
                </c:pt>
                <c:pt idx="8593" formatCode="General">
                  <c:v>0.41118993930594699</c:v>
                </c:pt>
                <c:pt idx="8594" formatCode="General">
                  <c:v>0.41118993930594699</c:v>
                </c:pt>
                <c:pt idx="8595" formatCode="General">
                  <c:v>0.41118993930594699</c:v>
                </c:pt>
                <c:pt idx="8596" formatCode="General">
                  <c:v>0.41118993930594699</c:v>
                </c:pt>
                <c:pt idx="8597" formatCode="General">
                  <c:v>0.41118993930594699</c:v>
                </c:pt>
                <c:pt idx="8598" formatCode="General">
                  <c:v>0.41118993930594699</c:v>
                </c:pt>
                <c:pt idx="8599" formatCode="General">
                  <c:v>0.41118993930594699</c:v>
                </c:pt>
                <c:pt idx="8600" formatCode="General">
                  <c:v>0.41118993930594699</c:v>
                </c:pt>
                <c:pt idx="8601" formatCode="General">
                  <c:v>0.41118993930594699</c:v>
                </c:pt>
                <c:pt idx="8602" formatCode="General">
                  <c:v>0.41118993930594699</c:v>
                </c:pt>
                <c:pt idx="8603" formatCode="General">
                  <c:v>0.41118993930594699</c:v>
                </c:pt>
                <c:pt idx="8604" formatCode="General">
                  <c:v>0.41118993930594699</c:v>
                </c:pt>
                <c:pt idx="8605" formatCode="General">
                  <c:v>0.41118993930594699</c:v>
                </c:pt>
                <c:pt idx="8606" formatCode="General">
                  <c:v>0.41118993930594699</c:v>
                </c:pt>
                <c:pt idx="8607" formatCode="General">
                  <c:v>0.41118993930594699</c:v>
                </c:pt>
                <c:pt idx="8608" formatCode="General">
                  <c:v>0.41118993930594699</c:v>
                </c:pt>
                <c:pt idx="8609" formatCode="General">
                  <c:v>0.41118993930594699</c:v>
                </c:pt>
                <c:pt idx="8610" formatCode="General">
                  <c:v>0.41118993930594699</c:v>
                </c:pt>
                <c:pt idx="8611" formatCode="General">
                  <c:v>0.41118993930594699</c:v>
                </c:pt>
                <c:pt idx="8612" formatCode="General">
                  <c:v>0.41118993930594699</c:v>
                </c:pt>
                <c:pt idx="8613" formatCode="General">
                  <c:v>0.41118993930594699</c:v>
                </c:pt>
                <c:pt idx="8614" formatCode="General">
                  <c:v>0.41118993930594699</c:v>
                </c:pt>
                <c:pt idx="8615" formatCode="General">
                  <c:v>0.41118993930594699</c:v>
                </c:pt>
                <c:pt idx="8616" formatCode="General">
                  <c:v>0.41118993930594699</c:v>
                </c:pt>
                <c:pt idx="8617" formatCode="General">
                  <c:v>0.41118993930594699</c:v>
                </c:pt>
                <c:pt idx="8618" formatCode="General">
                  <c:v>0.41118993930594699</c:v>
                </c:pt>
                <c:pt idx="8619" formatCode="General">
                  <c:v>0.41118993930594699</c:v>
                </c:pt>
                <c:pt idx="8620" formatCode="General">
                  <c:v>0.41118993930594699</c:v>
                </c:pt>
                <c:pt idx="8621" formatCode="General">
                  <c:v>0.41118993930594699</c:v>
                </c:pt>
                <c:pt idx="8622" formatCode="General">
                  <c:v>0.41118993930594699</c:v>
                </c:pt>
                <c:pt idx="8623" formatCode="General">
                  <c:v>0.41118993930594699</c:v>
                </c:pt>
                <c:pt idx="8624" formatCode="General">
                  <c:v>0.41118993930594699</c:v>
                </c:pt>
                <c:pt idx="8625" formatCode="General">
                  <c:v>0.41118993930594699</c:v>
                </c:pt>
                <c:pt idx="8626" formatCode="General">
                  <c:v>0.41118993930594699</c:v>
                </c:pt>
                <c:pt idx="8627" formatCode="General">
                  <c:v>0.41118993930594699</c:v>
                </c:pt>
                <c:pt idx="8628" formatCode="General">
                  <c:v>0.41118993930594699</c:v>
                </c:pt>
                <c:pt idx="8629" formatCode="General">
                  <c:v>0.41118993930594699</c:v>
                </c:pt>
                <c:pt idx="8630" formatCode="General">
                  <c:v>0.41118993930594699</c:v>
                </c:pt>
                <c:pt idx="8631" formatCode="General">
                  <c:v>0.41118993930594699</c:v>
                </c:pt>
                <c:pt idx="8632" formatCode="General">
                  <c:v>0.41118993930594699</c:v>
                </c:pt>
                <c:pt idx="8633" formatCode="General">
                  <c:v>0.41118993930594699</c:v>
                </c:pt>
                <c:pt idx="8634" formatCode="General">
                  <c:v>0.41118993930594699</c:v>
                </c:pt>
                <c:pt idx="8635" formatCode="General">
                  <c:v>0.41118993930594699</c:v>
                </c:pt>
                <c:pt idx="8636" formatCode="General">
                  <c:v>0.41118993930594699</c:v>
                </c:pt>
                <c:pt idx="8637" formatCode="General">
                  <c:v>0.41118993930594699</c:v>
                </c:pt>
                <c:pt idx="8638" formatCode="General">
                  <c:v>0.41118993930594699</c:v>
                </c:pt>
                <c:pt idx="8639" formatCode="General">
                  <c:v>0.41118993930594699</c:v>
                </c:pt>
                <c:pt idx="8640" formatCode="General">
                  <c:v>0.41118993930594699</c:v>
                </c:pt>
                <c:pt idx="8641" formatCode="General">
                  <c:v>0.41118993930594699</c:v>
                </c:pt>
                <c:pt idx="8642" formatCode="General">
                  <c:v>0.41118993930594699</c:v>
                </c:pt>
                <c:pt idx="8643" formatCode="General">
                  <c:v>0.41118993930594699</c:v>
                </c:pt>
                <c:pt idx="8644" formatCode="General">
                  <c:v>0.41118993930594699</c:v>
                </c:pt>
                <c:pt idx="8645" formatCode="General">
                  <c:v>0.41118993930594699</c:v>
                </c:pt>
                <c:pt idx="8646" formatCode="General">
                  <c:v>0.41118993930594699</c:v>
                </c:pt>
                <c:pt idx="8647" formatCode="General">
                  <c:v>0.41118993930594699</c:v>
                </c:pt>
                <c:pt idx="8648" formatCode="General">
                  <c:v>0.41118993930594699</c:v>
                </c:pt>
                <c:pt idx="8649" formatCode="General">
                  <c:v>0.41118993930594699</c:v>
                </c:pt>
                <c:pt idx="8650" formatCode="General">
                  <c:v>0.41118993930594699</c:v>
                </c:pt>
                <c:pt idx="8651" formatCode="General">
                  <c:v>0.41118993930594699</c:v>
                </c:pt>
                <c:pt idx="8652" formatCode="General">
                  <c:v>0.41118993930594699</c:v>
                </c:pt>
                <c:pt idx="8653" formatCode="General">
                  <c:v>0.41118993930594699</c:v>
                </c:pt>
                <c:pt idx="8654" formatCode="General">
                  <c:v>0.41118993930594699</c:v>
                </c:pt>
                <c:pt idx="8655" formatCode="General">
                  <c:v>0.41118993930594699</c:v>
                </c:pt>
                <c:pt idx="8656" formatCode="General">
                  <c:v>0.41118993930594699</c:v>
                </c:pt>
                <c:pt idx="8657" formatCode="General">
                  <c:v>0.41118993930594699</c:v>
                </c:pt>
                <c:pt idx="8658" formatCode="General">
                  <c:v>0.41118993930594699</c:v>
                </c:pt>
                <c:pt idx="8659" formatCode="General">
                  <c:v>0.41118993930594699</c:v>
                </c:pt>
                <c:pt idx="8660" formatCode="General">
                  <c:v>0.41118993930594699</c:v>
                </c:pt>
                <c:pt idx="8661" formatCode="General">
                  <c:v>0.41118993930594699</c:v>
                </c:pt>
                <c:pt idx="8662" formatCode="General">
                  <c:v>0.41118993930594699</c:v>
                </c:pt>
                <c:pt idx="8663" formatCode="General">
                  <c:v>0.41118993930594699</c:v>
                </c:pt>
                <c:pt idx="8664" formatCode="General">
                  <c:v>0.41118993930594699</c:v>
                </c:pt>
                <c:pt idx="8665" formatCode="General">
                  <c:v>0.41118993930594699</c:v>
                </c:pt>
                <c:pt idx="8666" formatCode="General">
                  <c:v>0.41118993930594699</c:v>
                </c:pt>
                <c:pt idx="8667" formatCode="General">
                  <c:v>0.41118993930594699</c:v>
                </c:pt>
                <c:pt idx="8668" formatCode="General">
                  <c:v>0.41118993930594699</c:v>
                </c:pt>
                <c:pt idx="8669" formatCode="General">
                  <c:v>0.41118993930594699</c:v>
                </c:pt>
                <c:pt idx="8670" formatCode="General">
                  <c:v>0.41118993930594699</c:v>
                </c:pt>
                <c:pt idx="8671" formatCode="General">
                  <c:v>0.41118993930594699</c:v>
                </c:pt>
                <c:pt idx="8672" formatCode="General">
                  <c:v>0.41118993930594699</c:v>
                </c:pt>
                <c:pt idx="8673" formatCode="General">
                  <c:v>0.41118993930594699</c:v>
                </c:pt>
                <c:pt idx="8674" formatCode="General">
                  <c:v>0.41118993930594699</c:v>
                </c:pt>
                <c:pt idx="8675" formatCode="General">
                  <c:v>0.41118993930594699</c:v>
                </c:pt>
                <c:pt idx="8676" formatCode="General">
                  <c:v>0.41118993930594699</c:v>
                </c:pt>
                <c:pt idx="8677" formatCode="General">
                  <c:v>0.41118993930594699</c:v>
                </c:pt>
                <c:pt idx="8678" formatCode="General">
                  <c:v>0.41118993930594699</c:v>
                </c:pt>
                <c:pt idx="8679" formatCode="General">
                  <c:v>0.41118993930594699</c:v>
                </c:pt>
                <c:pt idx="8680" formatCode="General">
                  <c:v>0.41118993930594699</c:v>
                </c:pt>
                <c:pt idx="8681" formatCode="General">
                  <c:v>0.41118993930594699</c:v>
                </c:pt>
                <c:pt idx="8682" formatCode="General">
                  <c:v>0.41118993930594699</c:v>
                </c:pt>
                <c:pt idx="8683" formatCode="General">
                  <c:v>0.41118993930594699</c:v>
                </c:pt>
                <c:pt idx="8684" formatCode="General">
                  <c:v>0.41118993930594699</c:v>
                </c:pt>
                <c:pt idx="8685" formatCode="General">
                  <c:v>0.41118993930594699</c:v>
                </c:pt>
                <c:pt idx="8686" formatCode="General">
                  <c:v>0.41118993930594699</c:v>
                </c:pt>
                <c:pt idx="8687" formatCode="General">
                  <c:v>0.41118993930594699</c:v>
                </c:pt>
                <c:pt idx="8688" formatCode="General">
                  <c:v>0.41118993930594699</c:v>
                </c:pt>
                <c:pt idx="8689" formatCode="General">
                  <c:v>0.41118993930594699</c:v>
                </c:pt>
                <c:pt idx="8690" formatCode="General">
                  <c:v>0.41118993930594699</c:v>
                </c:pt>
                <c:pt idx="8691" formatCode="General">
                  <c:v>0.41118993930594699</c:v>
                </c:pt>
                <c:pt idx="8692" formatCode="General">
                  <c:v>0.41118993930594699</c:v>
                </c:pt>
                <c:pt idx="8693" formatCode="General">
                  <c:v>0.41118993930594699</c:v>
                </c:pt>
                <c:pt idx="8694" formatCode="General">
                  <c:v>0.41118993930594699</c:v>
                </c:pt>
                <c:pt idx="8695" formatCode="General">
                  <c:v>0.41118993930594699</c:v>
                </c:pt>
                <c:pt idx="8696" formatCode="General">
                  <c:v>0.41118993930594699</c:v>
                </c:pt>
                <c:pt idx="8697" formatCode="General">
                  <c:v>0.41118993930594699</c:v>
                </c:pt>
                <c:pt idx="8698" formatCode="General">
                  <c:v>0.41118993930594699</c:v>
                </c:pt>
                <c:pt idx="8699" formatCode="General">
                  <c:v>0.41118993930594699</c:v>
                </c:pt>
                <c:pt idx="8700" formatCode="General">
                  <c:v>0.41118993930594699</c:v>
                </c:pt>
                <c:pt idx="8701" formatCode="General">
                  <c:v>0.41118993930594699</c:v>
                </c:pt>
                <c:pt idx="8702" formatCode="General">
                  <c:v>0.41118993930594699</c:v>
                </c:pt>
                <c:pt idx="8703" formatCode="General">
                  <c:v>0.41118993930594699</c:v>
                </c:pt>
                <c:pt idx="8704" formatCode="General">
                  <c:v>0.41118993930594699</c:v>
                </c:pt>
                <c:pt idx="8705" formatCode="General">
                  <c:v>0.41118993930594699</c:v>
                </c:pt>
                <c:pt idx="8706" formatCode="General">
                  <c:v>0.41118993930594699</c:v>
                </c:pt>
                <c:pt idx="8707" formatCode="General">
                  <c:v>0.41118993930594699</c:v>
                </c:pt>
                <c:pt idx="8708" formatCode="General">
                  <c:v>0.41118993930594699</c:v>
                </c:pt>
                <c:pt idx="8709" formatCode="General">
                  <c:v>0.41118993930594699</c:v>
                </c:pt>
                <c:pt idx="8710" formatCode="General">
                  <c:v>0.41118993930594699</c:v>
                </c:pt>
              </c:numCache>
            </c:numRef>
          </c:yVal>
          <c:smooth val="0"/>
        </c:ser>
        <c:ser>
          <c:idx val="11"/>
          <c:order val="12"/>
          <c:tx>
            <c:strRef>
              <c:f>FlickrLogos32Test!$G$22</c:f>
              <c:strCache>
                <c:ptCount val="1"/>
                <c:pt idx="0">
                  <c:v>ResNet101 - public+std</c:v>
                </c:pt>
              </c:strCache>
            </c:strRef>
          </c:tx>
          <c:spPr>
            <a:ln w="6350">
              <a:solidFill>
                <a:srgbClr val="00E0FE"/>
              </a:solidFill>
              <a:prstDash val="sysDot"/>
            </a:ln>
          </c:spPr>
          <c:marker>
            <c:symbol val="none"/>
          </c:marker>
          <c:xVal>
            <c:numRef>
              <c:f>FlickrLogos32Test!$I$3:$NTY$3</c:f>
              <c:numCache>
                <c:formatCode>0.000</c:formatCode>
                <c:ptCount val="10001"/>
                <c:pt idx="0">
                  <c:v>0</c:v>
                </c:pt>
                <c:pt idx="1">
                  <c:v>1E-3</c:v>
                </c:pt>
                <c:pt idx="2">
                  <c:v>2E-3</c:v>
                </c:pt>
                <c:pt idx="3">
                  <c:v>3.0000000000000001E-3</c:v>
                </c:pt>
                <c:pt idx="4">
                  <c:v>4.0000000000000001E-3</c:v>
                </c:pt>
                <c:pt idx="5">
                  <c:v>5.0000000000000001E-3</c:v>
                </c:pt>
                <c:pt idx="6">
                  <c:v>6.0000000000000001E-3</c:v>
                </c:pt>
                <c:pt idx="7">
                  <c:v>7.0000000000000001E-3</c:v>
                </c:pt>
                <c:pt idx="8" formatCode="General">
                  <c:v>8.0000000000000002E-3</c:v>
                </c:pt>
                <c:pt idx="9" formatCode="General">
                  <c:v>8.9999999999999993E-3</c:v>
                </c:pt>
                <c:pt idx="10" formatCode="General">
                  <c:v>0.01</c:v>
                </c:pt>
                <c:pt idx="11" formatCode="General">
                  <c:v>1.0999999999999999E-2</c:v>
                </c:pt>
                <c:pt idx="12" formatCode="General">
                  <c:v>1.2E-2</c:v>
                </c:pt>
                <c:pt idx="13" formatCode="General">
                  <c:v>1.2999999999999999E-2</c:v>
                </c:pt>
                <c:pt idx="14" formatCode="General">
                  <c:v>1.4E-2</c:v>
                </c:pt>
                <c:pt idx="15" formatCode="General">
                  <c:v>1.4999999999999999E-2</c:v>
                </c:pt>
                <c:pt idx="16" formatCode="General">
                  <c:v>1.6E-2</c:v>
                </c:pt>
                <c:pt idx="17" formatCode="General">
                  <c:v>1.7000000000000001E-2</c:v>
                </c:pt>
                <c:pt idx="18" formatCode="General">
                  <c:v>1.7999999999999999E-2</c:v>
                </c:pt>
                <c:pt idx="19" formatCode="General">
                  <c:v>1.9E-2</c:v>
                </c:pt>
                <c:pt idx="20" formatCode="General">
                  <c:v>0.02</c:v>
                </c:pt>
                <c:pt idx="21" formatCode="General">
                  <c:v>2.1000000000000001E-2</c:v>
                </c:pt>
                <c:pt idx="22" formatCode="General">
                  <c:v>2.1999999999999999E-2</c:v>
                </c:pt>
                <c:pt idx="23" formatCode="General">
                  <c:v>2.3E-2</c:v>
                </c:pt>
                <c:pt idx="24" formatCode="General">
                  <c:v>2.4E-2</c:v>
                </c:pt>
                <c:pt idx="25" formatCode="General">
                  <c:v>2.5000000000000001E-2</c:v>
                </c:pt>
                <c:pt idx="26" formatCode="General">
                  <c:v>2.5999999999999999E-2</c:v>
                </c:pt>
                <c:pt idx="27" formatCode="General">
                  <c:v>2.7E-2</c:v>
                </c:pt>
                <c:pt idx="28" formatCode="General">
                  <c:v>2.8000000000000001E-2</c:v>
                </c:pt>
                <c:pt idx="29" formatCode="General">
                  <c:v>2.9000000000000001E-2</c:v>
                </c:pt>
                <c:pt idx="30" formatCode="General">
                  <c:v>0.03</c:v>
                </c:pt>
                <c:pt idx="31" formatCode="General">
                  <c:v>3.1E-2</c:v>
                </c:pt>
                <c:pt idx="32" formatCode="General">
                  <c:v>3.2000000000000001E-2</c:v>
                </c:pt>
                <c:pt idx="33" formatCode="General">
                  <c:v>3.3000000000000002E-2</c:v>
                </c:pt>
                <c:pt idx="34" formatCode="General">
                  <c:v>3.4000000000000002E-2</c:v>
                </c:pt>
                <c:pt idx="35" formatCode="General">
                  <c:v>3.5000000000000003E-2</c:v>
                </c:pt>
                <c:pt idx="36" formatCode="General">
                  <c:v>3.5999999999999997E-2</c:v>
                </c:pt>
                <c:pt idx="37" formatCode="General">
                  <c:v>3.6999999999999998E-2</c:v>
                </c:pt>
                <c:pt idx="38" formatCode="General">
                  <c:v>3.7999999999999999E-2</c:v>
                </c:pt>
                <c:pt idx="39" formatCode="General">
                  <c:v>3.9E-2</c:v>
                </c:pt>
                <c:pt idx="40" formatCode="General">
                  <c:v>0.04</c:v>
                </c:pt>
                <c:pt idx="41" formatCode="General">
                  <c:v>4.1000000000000002E-2</c:v>
                </c:pt>
                <c:pt idx="42" formatCode="General">
                  <c:v>4.2000000000000003E-2</c:v>
                </c:pt>
                <c:pt idx="43" formatCode="General">
                  <c:v>4.2999999999999997E-2</c:v>
                </c:pt>
                <c:pt idx="44" formatCode="General">
                  <c:v>4.3999999999999997E-2</c:v>
                </c:pt>
                <c:pt idx="45" formatCode="General">
                  <c:v>4.4999999999999998E-2</c:v>
                </c:pt>
                <c:pt idx="46" formatCode="General">
                  <c:v>4.5999999999999999E-2</c:v>
                </c:pt>
                <c:pt idx="47" formatCode="General">
                  <c:v>4.7E-2</c:v>
                </c:pt>
                <c:pt idx="48" formatCode="General">
                  <c:v>4.8000000000000001E-2</c:v>
                </c:pt>
                <c:pt idx="49" formatCode="General">
                  <c:v>4.9000000000000002E-2</c:v>
                </c:pt>
                <c:pt idx="50" formatCode="General">
                  <c:v>0.05</c:v>
                </c:pt>
                <c:pt idx="51" formatCode="General">
                  <c:v>5.0999999999999997E-2</c:v>
                </c:pt>
                <c:pt idx="52" formatCode="General">
                  <c:v>5.1999999999999998E-2</c:v>
                </c:pt>
                <c:pt idx="53" formatCode="General">
                  <c:v>5.2999999999999999E-2</c:v>
                </c:pt>
                <c:pt idx="54" formatCode="General">
                  <c:v>5.3999999999999999E-2</c:v>
                </c:pt>
                <c:pt idx="55" formatCode="General">
                  <c:v>5.5E-2</c:v>
                </c:pt>
                <c:pt idx="56" formatCode="General">
                  <c:v>5.6000000000000001E-2</c:v>
                </c:pt>
                <c:pt idx="57" formatCode="General">
                  <c:v>5.7000000000000002E-2</c:v>
                </c:pt>
                <c:pt idx="58" formatCode="General">
                  <c:v>5.8000000000000003E-2</c:v>
                </c:pt>
                <c:pt idx="59" formatCode="General">
                  <c:v>5.8999999999999997E-2</c:v>
                </c:pt>
                <c:pt idx="60" formatCode="General">
                  <c:v>0.06</c:v>
                </c:pt>
                <c:pt idx="61" formatCode="General">
                  <c:v>6.0999999999999999E-2</c:v>
                </c:pt>
                <c:pt idx="62" formatCode="General">
                  <c:v>6.2E-2</c:v>
                </c:pt>
                <c:pt idx="63" formatCode="General">
                  <c:v>6.3E-2</c:v>
                </c:pt>
                <c:pt idx="64" formatCode="General">
                  <c:v>6.4000000000000001E-2</c:v>
                </c:pt>
                <c:pt idx="65" formatCode="General">
                  <c:v>6.5000000000000002E-2</c:v>
                </c:pt>
                <c:pt idx="66" formatCode="General">
                  <c:v>6.6000000000000003E-2</c:v>
                </c:pt>
                <c:pt idx="67" formatCode="General">
                  <c:v>6.7000000000000004E-2</c:v>
                </c:pt>
                <c:pt idx="68" formatCode="General">
                  <c:v>6.8000000000000005E-2</c:v>
                </c:pt>
                <c:pt idx="69" formatCode="General">
                  <c:v>6.9000000000000006E-2</c:v>
                </c:pt>
                <c:pt idx="70" formatCode="General">
                  <c:v>7.0000000000000007E-2</c:v>
                </c:pt>
                <c:pt idx="71" formatCode="General">
                  <c:v>7.0999999999999994E-2</c:v>
                </c:pt>
                <c:pt idx="72" formatCode="General">
                  <c:v>7.1999999999999995E-2</c:v>
                </c:pt>
                <c:pt idx="73" formatCode="General">
                  <c:v>7.2999999999999995E-2</c:v>
                </c:pt>
                <c:pt idx="74" formatCode="General">
                  <c:v>7.3999999999999996E-2</c:v>
                </c:pt>
                <c:pt idx="75" formatCode="General">
                  <c:v>7.4999999999999997E-2</c:v>
                </c:pt>
                <c:pt idx="76" formatCode="General">
                  <c:v>7.5999999999999998E-2</c:v>
                </c:pt>
                <c:pt idx="77" formatCode="General">
                  <c:v>7.6999999999999999E-2</c:v>
                </c:pt>
                <c:pt idx="78" formatCode="General">
                  <c:v>7.8E-2</c:v>
                </c:pt>
                <c:pt idx="79" formatCode="General">
                  <c:v>7.9000000000000001E-2</c:v>
                </c:pt>
                <c:pt idx="80" formatCode="General">
                  <c:v>0.08</c:v>
                </c:pt>
                <c:pt idx="81" formatCode="General">
                  <c:v>8.1000000000000003E-2</c:v>
                </c:pt>
                <c:pt idx="82" formatCode="General">
                  <c:v>8.2000000000000003E-2</c:v>
                </c:pt>
                <c:pt idx="83" formatCode="General">
                  <c:v>8.3000000000000004E-2</c:v>
                </c:pt>
                <c:pt idx="84" formatCode="General">
                  <c:v>8.4000000000000005E-2</c:v>
                </c:pt>
                <c:pt idx="85" formatCode="General">
                  <c:v>8.5000000000000006E-2</c:v>
                </c:pt>
                <c:pt idx="86" formatCode="General">
                  <c:v>8.5999999999999993E-2</c:v>
                </c:pt>
                <c:pt idx="87" formatCode="General">
                  <c:v>8.6999999999999994E-2</c:v>
                </c:pt>
                <c:pt idx="88" formatCode="General">
                  <c:v>8.7999999999999995E-2</c:v>
                </c:pt>
                <c:pt idx="89" formatCode="General">
                  <c:v>8.8999999999999996E-2</c:v>
                </c:pt>
                <c:pt idx="90" formatCode="General">
                  <c:v>0.09</c:v>
                </c:pt>
                <c:pt idx="91" formatCode="General">
                  <c:v>9.0999999999999998E-2</c:v>
                </c:pt>
                <c:pt idx="92" formatCode="General">
                  <c:v>9.1999999999999998E-2</c:v>
                </c:pt>
                <c:pt idx="93" formatCode="General">
                  <c:v>9.2999999999999999E-2</c:v>
                </c:pt>
                <c:pt idx="94" formatCode="General">
                  <c:v>9.4E-2</c:v>
                </c:pt>
                <c:pt idx="95" formatCode="General">
                  <c:v>9.5000000000000001E-2</c:v>
                </c:pt>
                <c:pt idx="96" formatCode="General">
                  <c:v>9.6000000000000002E-2</c:v>
                </c:pt>
                <c:pt idx="97" formatCode="General">
                  <c:v>9.7000000000000003E-2</c:v>
                </c:pt>
                <c:pt idx="98" formatCode="General">
                  <c:v>9.8000000000000004E-2</c:v>
                </c:pt>
                <c:pt idx="99" formatCode="General">
                  <c:v>9.9000000000000005E-2</c:v>
                </c:pt>
                <c:pt idx="100" formatCode="General">
                  <c:v>0.1</c:v>
                </c:pt>
                <c:pt idx="101" formatCode="General">
                  <c:v>0.10100000000000001</c:v>
                </c:pt>
                <c:pt idx="102" formatCode="General">
                  <c:v>0.10199999999999999</c:v>
                </c:pt>
                <c:pt idx="103" formatCode="General">
                  <c:v>0.10299999999999999</c:v>
                </c:pt>
                <c:pt idx="104" formatCode="General">
                  <c:v>0.104</c:v>
                </c:pt>
                <c:pt idx="105" formatCode="General">
                  <c:v>0.105</c:v>
                </c:pt>
                <c:pt idx="106" formatCode="General">
                  <c:v>0.106</c:v>
                </c:pt>
                <c:pt idx="107" formatCode="General">
                  <c:v>0.107</c:v>
                </c:pt>
                <c:pt idx="108" formatCode="General">
                  <c:v>0.108</c:v>
                </c:pt>
                <c:pt idx="109" formatCode="General">
                  <c:v>0.109</c:v>
                </c:pt>
                <c:pt idx="110" formatCode="General">
                  <c:v>0.11</c:v>
                </c:pt>
                <c:pt idx="111" formatCode="General">
                  <c:v>0.111</c:v>
                </c:pt>
                <c:pt idx="112" formatCode="General">
                  <c:v>0.112</c:v>
                </c:pt>
                <c:pt idx="113" formatCode="General">
                  <c:v>0.113</c:v>
                </c:pt>
                <c:pt idx="114" formatCode="General">
                  <c:v>0.114</c:v>
                </c:pt>
                <c:pt idx="115" formatCode="General">
                  <c:v>0.115</c:v>
                </c:pt>
                <c:pt idx="116" formatCode="General">
                  <c:v>0.11600000000000001</c:v>
                </c:pt>
                <c:pt idx="117" formatCode="General">
                  <c:v>0.11700000000000001</c:v>
                </c:pt>
                <c:pt idx="118" formatCode="General">
                  <c:v>0.11799999999999999</c:v>
                </c:pt>
                <c:pt idx="119" formatCode="General">
                  <c:v>0.11899999999999999</c:v>
                </c:pt>
                <c:pt idx="120" formatCode="General">
                  <c:v>0.12</c:v>
                </c:pt>
                <c:pt idx="121" formatCode="General">
                  <c:v>0.121</c:v>
                </c:pt>
                <c:pt idx="122" formatCode="General">
                  <c:v>0.122</c:v>
                </c:pt>
                <c:pt idx="123" formatCode="General">
                  <c:v>0.123</c:v>
                </c:pt>
                <c:pt idx="124" formatCode="General">
                  <c:v>0.124</c:v>
                </c:pt>
                <c:pt idx="125" formatCode="General">
                  <c:v>0.125</c:v>
                </c:pt>
                <c:pt idx="126" formatCode="General">
                  <c:v>0.126</c:v>
                </c:pt>
                <c:pt idx="127" formatCode="General">
                  <c:v>0.127</c:v>
                </c:pt>
                <c:pt idx="128" formatCode="General">
                  <c:v>0.128</c:v>
                </c:pt>
                <c:pt idx="129" formatCode="General">
                  <c:v>0.129</c:v>
                </c:pt>
                <c:pt idx="130" formatCode="General">
                  <c:v>0.13</c:v>
                </c:pt>
                <c:pt idx="131" formatCode="General">
                  <c:v>0.13100000000000001</c:v>
                </c:pt>
                <c:pt idx="132" formatCode="General">
                  <c:v>0.13200000000000001</c:v>
                </c:pt>
                <c:pt idx="133" formatCode="General">
                  <c:v>0.13300000000000001</c:v>
                </c:pt>
                <c:pt idx="134" formatCode="General">
                  <c:v>0.13400000000000001</c:v>
                </c:pt>
                <c:pt idx="135" formatCode="General">
                  <c:v>0.13500000000000001</c:v>
                </c:pt>
                <c:pt idx="136" formatCode="General">
                  <c:v>0.13600000000000001</c:v>
                </c:pt>
                <c:pt idx="137" formatCode="General">
                  <c:v>0.13700000000000001</c:v>
                </c:pt>
                <c:pt idx="138" formatCode="General">
                  <c:v>0.13800000000000001</c:v>
                </c:pt>
                <c:pt idx="139" formatCode="General">
                  <c:v>0.13900000000000001</c:v>
                </c:pt>
                <c:pt idx="140" formatCode="General">
                  <c:v>0.14000000000000001</c:v>
                </c:pt>
                <c:pt idx="141" formatCode="General">
                  <c:v>0.14099999999999999</c:v>
                </c:pt>
                <c:pt idx="142" formatCode="General">
                  <c:v>0.14199999999999999</c:v>
                </c:pt>
                <c:pt idx="143" formatCode="General">
                  <c:v>0.14299999999999999</c:v>
                </c:pt>
                <c:pt idx="144" formatCode="General">
                  <c:v>0.14399999999999999</c:v>
                </c:pt>
                <c:pt idx="145" formatCode="General">
                  <c:v>0.14499999999999999</c:v>
                </c:pt>
                <c:pt idx="146" formatCode="General">
                  <c:v>0.14599999999999999</c:v>
                </c:pt>
                <c:pt idx="147" formatCode="General">
                  <c:v>0.14699999999999999</c:v>
                </c:pt>
                <c:pt idx="148" formatCode="General">
                  <c:v>0.14799999999999999</c:v>
                </c:pt>
                <c:pt idx="149" formatCode="General">
                  <c:v>0.14899999999999999</c:v>
                </c:pt>
                <c:pt idx="150" formatCode="General">
                  <c:v>0.15</c:v>
                </c:pt>
                <c:pt idx="151" formatCode="General">
                  <c:v>0.151</c:v>
                </c:pt>
                <c:pt idx="152" formatCode="General">
                  <c:v>0.152</c:v>
                </c:pt>
                <c:pt idx="153" formatCode="General">
                  <c:v>0.153</c:v>
                </c:pt>
                <c:pt idx="154" formatCode="General">
                  <c:v>0.154</c:v>
                </c:pt>
                <c:pt idx="155" formatCode="General">
                  <c:v>0.155</c:v>
                </c:pt>
                <c:pt idx="156" formatCode="General">
                  <c:v>0.156</c:v>
                </c:pt>
                <c:pt idx="157" formatCode="General">
                  <c:v>0.157</c:v>
                </c:pt>
                <c:pt idx="158" formatCode="General">
                  <c:v>0.158</c:v>
                </c:pt>
                <c:pt idx="159" formatCode="General">
                  <c:v>0.159</c:v>
                </c:pt>
                <c:pt idx="160" formatCode="General">
                  <c:v>0.16</c:v>
                </c:pt>
                <c:pt idx="161" formatCode="General">
                  <c:v>0.161</c:v>
                </c:pt>
                <c:pt idx="162" formatCode="General">
                  <c:v>0.16200000000000001</c:v>
                </c:pt>
                <c:pt idx="163" formatCode="General">
                  <c:v>0.16300000000000001</c:v>
                </c:pt>
                <c:pt idx="164" formatCode="General">
                  <c:v>0.16400000000000001</c:v>
                </c:pt>
                <c:pt idx="165" formatCode="General">
                  <c:v>0.16500000000000001</c:v>
                </c:pt>
                <c:pt idx="166" formatCode="General">
                  <c:v>0.16600000000000001</c:v>
                </c:pt>
                <c:pt idx="167" formatCode="General">
                  <c:v>0.16700000000000001</c:v>
                </c:pt>
                <c:pt idx="168" formatCode="General">
                  <c:v>0.16800000000000001</c:v>
                </c:pt>
                <c:pt idx="169" formatCode="General">
                  <c:v>0.16900000000000001</c:v>
                </c:pt>
                <c:pt idx="170" formatCode="General">
                  <c:v>0.17</c:v>
                </c:pt>
                <c:pt idx="171" formatCode="General">
                  <c:v>0.17100000000000001</c:v>
                </c:pt>
                <c:pt idx="172" formatCode="General">
                  <c:v>0.17199999999999999</c:v>
                </c:pt>
                <c:pt idx="173" formatCode="General">
                  <c:v>0.17299999999999999</c:v>
                </c:pt>
                <c:pt idx="174" formatCode="General">
                  <c:v>0.17399999999999999</c:v>
                </c:pt>
                <c:pt idx="175" formatCode="General">
                  <c:v>0.17499999999999999</c:v>
                </c:pt>
                <c:pt idx="176" formatCode="General">
                  <c:v>0.17599999999999999</c:v>
                </c:pt>
                <c:pt idx="177" formatCode="General">
                  <c:v>0.17699999999999999</c:v>
                </c:pt>
                <c:pt idx="178" formatCode="General">
                  <c:v>0.17799999999999999</c:v>
                </c:pt>
                <c:pt idx="179" formatCode="General">
                  <c:v>0.17899999999999999</c:v>
                </c:pt>
                <c:pt idx="180" formatCode="General">
                  <c:v>0.18</c:v>
                </c:pt>
                <c:pt idx="181" formatCode="General">
                  <c:v>0.18099999999999999</c:v>
                </c:pt>
                <c:pt idx="182" formatCode="General">
                  <c:v>0.182</c:v>
                </c:pt>
                <c:pt idx="183" formatCode="General">
                  <c:v>0.183</c:v>
                </c:pt>
                <c:pt idx="184" formatCode="General">
                  <c:v>0.184</c:v>
                </c:pt>
                <c:pt idx="185" formatCode="General">
                  <c:v>0.185</c:v>
                </c:pt>
                <c:pt idx="186" formatCode="General">
                  <c:v>0.186</c:v>
                </c:pt>
                <c:pt idx="187" formatCode="General">
                  <c:v>0.187</c:v>
                </c:pt>
                <c:pt idx="188" formatCode="General">
                  <c:v>0.188</c:v>
                </c:pt>
                <c:pt idx="189" formatCode="General">
                  <c:v>0.189</c:v>
                </c:pt>
                <c:pt idx="190" formatCode="General">
                  <c:v>0.19</c:v>
                </c:pt>
                <c:pt idx="191" formatCode="General">
                  <c:v>0.191</c:v>
                </c:pt>
                <c:pt idx="192" formatCode="General">
                  <c:v>0.192</c:v>
                </c:pt>
                <c:pt idx="193" formatCode="General">
                  <c:v>0.193</c:v>
                </c:pt>
                <c:pt idx="194" formatCode="General">
                  <c:v>0.19400000000000001</c:v>
                </c:pt>
                <c:pt idx="195" formatCode="General">
                  <c:v>0.19500000000000001</c:v>
                </c:pt>
                <c:pt idx="196" formatCode="General">
                  <c:v>0.19600000000000001</c:v>
                </c:pt>
                <c:pt idx="197" formatCode="General">
                  <c:v>0.19700000000000001</c:v>
                </c:pt>
                <c:pt idx="198" formatCode="General">
                  <c:v>0.19800000000000001</c:v>
                </c:pt>
                <c:pt idx="199" formatCode="General">
                  <c:v>0.19900000000000001</c:v>
                </c:pt>
                <c:pt idx="200" formatCode="General">
                  <c:v>0.2</c:v>
                </c:pt>
                <c:pt idx="201" formatCode="General">
                  <c:v>0.20100000000000001</c:v>
                </c:pt>
                <c:pt idx="202" formatCode="General">
                  <c:v>0.20200000000000001</c:v>
                </c:pt>
                <c:pt idx="203" formatCode="General">
                  <c:v>0.20300000000000001</c:v>
                </c:pt>
                <c:pt idx="204" formatCode="General">
                  <c:v>0.20399999999999999</c:v>
                </c:pt>
                <c:pt idx="205" formatCode="General">
                  <c:v>0.20499999999999999</c:v>
                </c:pt>
                <c:pt idx="206" formatCode="General">
                  <c:v>0.20599999999999999</c:v>
                </c:pt>
                <c:pt idx="207" formatCode="General">
                  <c:v>0.20699999999999999</c:v>
                </c:pt>
                <c:pt idx="208" formatCode="General">
                  <c:v>0.20799999999999999</c:v>
                </c:pt>
                <c:pt idx="209" formatCode="General">
                  <c:v>0.20899999999999999</c:v>
                </c:pt>
                <c:pt idx="210" formatCode="General">
                  <c:v>0.21</c:v>
                </c:pt>
                <c:pt idx="211" formatCode="General">
                  <c:v>0.21099999999999999</c:v>
                </c:pt>
                <c:pt idx="212" formatCode="General">
                  <c:v>0.21199999999999999</c:v>
                </c:pt>
                <c:pt idx="213" formatCode="General">
                  <c:v>0.21299999999999999</c:v>
                </c:pt>
                <c:pt idx="214" formatCode="General">
                  <c:v>0.214</c:v>
                </c:pt>
                <c:pt idx="215" formatCode="General">
                  <c:v>0.215</c:v>
                </c:pt>
                <c:pt idx="216" formatCode="General">
                  <c:v>0.216</c:v>
                </c:pt>
                <c:pt idx="217" formatCode="General">
                  <c:v>0.217</c:v>
                </c:pt>
                <c:pt idx="218" formatCode="General">
                  <c:v>0.218</c:v>
                </c:pt>
                <c:pt idx="219" formatCode="General">
                  <c:v>0.219</c:v>
                </c:pt>
                <c:pt idx="220" formatCode="General">
                  <c:v>0.22</c:v>
                </c:pt>
                <c:pt idx="221" formatCode="General">
                  <c:v>0.221</c:v>
                </c:pt>
                <c:pt idx="222" formatCode="General">
                  <c:v>0.222</c:v>
                </c:pt>
                <c:pt idx="223" formatCode="General">
                  <c:v>0.223</c:v>
                </c:pt>
                <c:pt idx="224" formatCode="General">
                  <c:v>0.224</c:v>
                </c:pt>
                <c:pt idx="225" formatCode="General">
                  <c:v>0.22500000000000001</c:v>
                </c:pt>
                <c:pt idx="226" formatCode="General">
                  <c:v>0.22600000000000001</c:v>
                </c:pt>
                <c:pt idx="227" formatCode="General">
                  <c:v>0.22700000000000001</c:v>
                </c:pt>
                <c:pt idx="228" formatCode="General">
                  <c:v>0.22800000000000001</c:v>
                </c:pt>
                <c:pt idx="229" formatCode="General">
                  <c:v>0.22900000000000001</c:v>
                </c:pt>
                <c:pt idx="230" formatCode="General">
                  <c:v>0.23</c:v>
                </c:pt>
                <c:pt idx="231" formatCode="General">
                  <c:v>0.23100000000000001</c:v>
                </c:pt>
                <c:pt idx="232" formatCode="General">
                  <c:v>0.23200000000000001</c:v>
                </c:pt>
                <c:pt idx="233" formatCode="General">
                  <c:v>0.23300000000000001</c:v>
                </c:pt>
                <c:pt idx="234" formatCode="General">
                  <c:v>0.23400000000000001</c:v>
                </c:pt>
                <c:pt idx="235" formatCode="General">
                  <c:v>0.23499999999999999</c:v>
                </c:pt>
                <c:pt idx="236" formatCode="General">
                  <c:v>0.23599999999999999</c:v>
                </c:pt>
                <c:pt idx="237" formatCode="General">
                  <c:v>0.23699999999999999</c:v>
                </c:pt>
                <c:pt idx="238" formatCode="General">
                  <c:v>0.23799999999999999</c:v>
                </c:pt>
                <c:pt idx="239" formatCode="General">
                  <c:v>0.23899999999999999</c:v>
                </c:pt>
                <c:pt idx="240" formatCode="General">
                  <c:v>0.24</c:v>
                </c:pt>
                <c:pt idx="241" formatCode="General">
                  <c:v>0.24099999999999999</c:v>
                </c:pt>
                <c:pt idx="242" formatCode="General">
                  <c:v>0.24199999999999999</c:v>
                </c:pt>
                <c:pt idx="243" formatCode="General">
                  <c:v>0.24299999999999999</c:v>
                </c:pt>
                <c:pt idx="244" formatCode="General">
                  <c:v>0.24399999999999999</c:v>
                </c:pt>
                <c:pt idx="245" formatCode="General">
                  <c:v>0.245</c:v>
                </c:pt>
                <c:pt idx="246" formatCode="General">
                  <c:v>0.246</c:v>
                </c:pt>
                <c:pt idx="247" formatCode="General">
                  <c:v>0.247</c:v>
                </c:pt>
                <c:pt idx="248" formatCode="General">
                  <c:v>0.248</c:v>
                </c:pt>
                <c:pt idx="249" formatCode="General">
                  <c:v>0.249</c:v>
                </c:pt>
                <c:pt idx="250" formatCode="General">
                  <c:v>0.25</c:v>
                </c:pt>
                <c:pt idx="251" formatCode="General">
                  <c:v>0.251</c:v>
                </c:pt>
                <c:pt idx="252" formatCode="General">
                  <c:v>0.252</c:v>
                </c:pt>
                <c:pt idx="253" formatCode="General">
                  <c:v>0.253</c:v>
                </c:pt>
                <c:pt idx="254" formatCode="General">
                  <c:v>0.254</c:v>
                </c:pt>
                <c:pt idx="255" formatCode="General">
                  <c:v>0.255</c:v>
                </c:pt>
                <c:pt idx="256" formatCode="General">
                  <c:v>0.25600000000000001</c:v>
                </c:pt>
                <c:pt idx="257" formatCode="General">
                  <c:v>0.25700000000000001</c:v>
                </c:pt>
                <c:pt idx="258" formatCode="General">
                  <c:v>0.25800000000000001</c:v>
                </c:pt>
                <c:pt idx="259" formatCode="General">
                  <c:v>0.25900000000000001</c:v>
                </c:pt>
                <c:pt idx="260" formatCode="General">
                  <c:v>0.26</c:v>
                </c:pt>
                <c:pt idx="261" formatCode="General">
                  <c:v>0.26100000000000001</c:v>
                </c:pt>
                <c:pt idx="262" formatCode="General">
                  <c:v>0.26200000000000001</c:v>
                </c:pt>
                <c:pt idx="263" formatCode="General">
                  <c:v>0.26300000000000001</c:v>
                </c:pt>
                <c:pt idx="264" formatCode="General">
                  <c:v>0.26400000000000001</c:v>
                </c:pt>
                <c:pt idx="265" formatCode="General">
                  <c:v>0.26500000000000001</c:v>
                </c:pt>
                <c:pt idx="266" formatCode="General">
                  <c:v>0.26600000000000001</c:v>
                </c:pt>
                <c:pt idx="267" formatCode="General">
                  <c:v>0.26700000000000002</c:v>
                </c:pt>
                <c:pt idx="268" formatCode="General">
                  <c:v>0.26800000000000002</c:v>
                </c:pt>
                <c:pt idx="269" formatCode="General">
                  <c:v>0.26900000000000002</c:v>
                </c:pt>
                <c:pt idx="270" formatCode="General">
                  <c:v>0.27</c:v>
                </c:pt>
                <c:pt idx="271" formatCode="General">
                  <c:v>0.27100000000000002</c:v>
                </c:pt>
                <c:pt idx="272" formatCode="General">
                  <c:v>0.27200000000000002</c:v>
                </c:pt>
                <c:pt idx="273" formatCode="General">
                  <c:v>0.27300000000000002</c:v>
                </c:pt>
                <c:pt idx="274" formatCode="General">
                  <c:v>0.27400000000000002</c:v>
                </c:pt>
                <c:pt idx="275" formatCode="General">
                  <c:v>0.27500000000000002</c:v>
                </c:pt>
                <c:pt idx="276" formatCode="General">
                  <c:v>0.27600000000000002</c:v>
                </c:pt>
                <c:pt idx="277" formatCode="General">
                  <c:v>0.27700000000000002</c:v>
                </c:pt>
                <c:pt idx="278" formatCode="General">
                  <c:v>0.27800000000000002</c:v>
                </c:pt>
                <c:pt idx="279" formatCode="General">
                  <c:v>0.27900000000000003</c:v>
                </c:pt>
                <c:pt idx="280" formatCode="General">
                  <c:v>0.28000000000000003</c:v>
                </c:pt>
                <c:pt idx="281" formatCode="General">
                  <c:v>0.28100000000000003</c:v>
                </c:pt>
                <c:pt idx="282" formatCode="General">
                  <c:v>0.28199999999999997</c:v>
                </c:pt>
                <c:pt idx="283" formatCode="General">
                  <c:v>0.28299999999999997</c:v>
                </c:pt>
                <c:pt idx="284" formatCode="General">
                  <c:v>0.28399999999999997</c:v>
                </c:pt>
                <c:pt idx="285" formatCode="General">
                  <c:v>0.28499999999999998</c:v>
                </c:pt>
                <c:pt idx="286" formatCode="General">
                  <c:v>0.28599999999999998</c:v>
                </c:pt>
                <c:pt idx="287" formatCode="General">
                  <c:v>0.28699999999999998</c:v>
                </c:pt>
                <c:pt idx="288" formatCode="General">
                  <c:v>0.28799999999999998</c:v>
                </c:pt>
                <c:pt idx="289" formatCode="General">
                  <c:v>0.28899999999999998</c:v>
                </c:pt>
                <c:pt idx="290" formatCode="General">
                  <c:v>0.28999999999999998</c:v>
                </c:pt>
                <c:pt idx="291" formatCode="General">
                  <c:v>0.29099999999999998</c:v>
                </c:pt>
                <c:pt idx="292" formatCode="General">
                  <c:v>0.29199999999999998</c:v>
                </c:pt>
                <c:pt idx="293" formatCode="General">
                  <c:v>0.29299999999999998</c:v>
                </c:pt>
                <c:pt idx="294" formatCode="General">
                  <c:v>0.29399999999999998</c:v>
                </c:pt>
                <c:pt idx="295" formatCode="General">
                  <c:v>0.29499999999999998</c:v>
                </c:pt>
                <c:pt idx="296" formatCode="General">
                  <c:v>0.29599999999999999</c:v>
                </c:pt>
                <c:pt idx="297" formatCode="General">
                  <c:v>0.29699999999999999</c:v>
                </c:pt>
                <c:pt idx="298" formatCode="General">
                  <c:v>0.29799999999999999</c:v>
                </c:pt>
                <c:pt idx="299" formatCode="General">
                  <c:v>0.29899999999999999</c:v>
                </c:pt>
                <c:pt idx="300" formatCode="General">
                  <c:v>0.3</c:v>
                </c:pt>
                <c:pt idx="301" formatCode="General">
                  <c:v>0.30099999999999999</c:v>
                </c:pt>
                <c:pt idx="302" formatCode="General">
                  <c:v>0.30199999999999999</c:v>
                </c:pt>
                <c:pt idx="303" formatCode="General">
                  <c:v>0.30299999999999999</c:v>
                </c:pt>
                <c:pt idx="304" formatCode="General">
                  <c:v>0.30399999999999999</c:v>
                </c:pt>
                <c:pt idx="305" formatCode="General">
                  <c:v>0.30499999999999999</c:v>
                </c:pt>
                <c:pt idx="306" formatCode="General">
                  <c:v>0.30599999999999999</c:v>
                </c:pt>
                <c:pt idx="307" formatCode="General">
                  <c:v>0.307</c:v>
                </c:pt>
                <c:pt idx="308" formatCode="General">
                  <c:v>0.308</c:v>
                </c:pt>
                <c:pt idx="309" formatCode="General">
                  <c:v>0.309</c:v>
                </c:pt>
                <c:pt idx="310" formatCode="General">
                  <c:v>0.31</c:v>
                </c:pt>
                <c:pt idx="311" formatCode="General">
                  <c:v>0.311</c:v>
                </c:pt>
                <c:pt idx="312" formatCode="General">
                  <c:v>0.312</c:v>
                </c:pt>
                <c:pt idx="313" formatCode="General">
                  <c:v>0.313</c:v>
                </c:pt>
                <c:pt idx="314" formatCode="General">
                  <c:v>0.314</c:v>
                </c:pt>
                <c:pt idx="315" formatCode="General">
                  <c:v>0.315</c:v>
                </c:pt>
                <c:pt idx="316" formatCode="General">
                  <c:v>0.316</c:v>
                </c:pt>
                <c:pt idx="317" formatCode="General">
                  <c:v>0.317</c:v>
                </c:pt>
                <c:pt idx="318" formatCode="General">
                  <c:v>0.318</c:v>
                </c:pt>
                <c:pt idx="319" formatCode="General">
                  <c:v>0.31900000000000001</c:v>
                </c:pt>
                <c:pt idx="320" formatCode="General">
                  <c:v>0.32</c:v>
                </c:pt>
                <c:pt idx="321" formatCode="General">
                  <c:v>0.32100000000000001</c:v>
                </c:pt>
                <c:pt idx="322" formatCode="General">
                  <c:v>0.32200000000000001</c:v>
                </c:pt>
                <c:pt idx="323" formatCode="General">
                  <c:v>0.32300000000000001</c:v>
                </c:pt>
                <c:pt idx="324" formatCode="General">
                  <c:v>0.32400000000000001</c:v>
                </c:pt>
                <c:pt idx="325" formatCode="General">
                  <c:v>0.32500000000000001</c:v>
                </c:pt>
                <c:pt idx="326" formatCode="General">
                  <c:v>0.32600000000000001</c:v>
                </c:pt>
                <c:pt idx="327" formatCode="General">
                  <c:v>0.32700000000000001</c:v>
                </c:pt>
                <c:pt idx="328" formatCode="General">
                  <c:v>0.32800000000000001</c:v>
                </c:pt>
                <c:pt idx="329" formatCode="General">
                  <c:v>0.32900000000000001</c:v>
                </c:pt>
                <c:pt idx="330" formatCode="General">
                  <c:v>0.33</c:v>
                </c:pt>
                <c:pt idx="331" formatCode="General">
                  <c:v>0.33100000000000002</c:v>
                </c:pt>
                <c:pt idx="332" formatCode="General">
                  <c:v>0.33200000000000002</c:v>
                </c:pt>
                <c:pt idx="333" formatCode="General">
                  <c:v>0.33300000000000002</c:v>
                </c:pt>
                <c:pt idx="334" formatCode="General">
                  <c:v>0.33400000000000002</c:v>
                </c:pt>
                <c:pt idx="335" formatCode="General">
                  <c:v>0.33500000000000002</c:v>
                </c:pt>
                <c:pt idx="336" formatCode="General">
                  <c:v>0.33600000000000002</c:v>
                </c:pt>
                <c:pt idx="337" formatCode="General">
                  <c:v>0.33700000000000002</c:v>
                </c:pt>
                <c:pt idx="338" formatCode="General">
                  <c:v>0.33800000000000002</c:v>
                </c:pt>
                <c:pt idx="339" formatCode="General">
                  <c:v>0.33900000000000002</c:v>
                </c:pt>
                <c:pt idx="340" formatCode="General">
                  <c:v>0.34</c:v>
                </c:pt>
                <c:pt idx="341" formatCode="General">
                  <c:v>0.34100000000000003</c:v>
                </c:pt>
                <c:pt idx="342" formatCode="General">
                  <c:v>0.34200000000000003</c:v>
                </c:pt>
                <c:pt idx="343" formatCode="General">
                  <c:v>0.34300000000000003</c:v>
                </c:pt>
                <c:pt idx="344" formatCode="General">
                  <c:v>0.34399999999999997</c:v>
                </c:pt>
                <c:pt idx="345" formatCode="General">
                  <c:v>0.34499999999999997</c:v>
                </c:pt>
                <c:pt idx="346" formatCode="General">
                  <c:v>0.34599999999999997</c:v>
                </c:pt>
                <c:pt idx="347" formatCode="General">
                  <c:v>0.34699999999999998</c:v>
                </c:pt>
                <c:pt idx="348" formatCode="General">
                  <c:v>0.34799999999999998</c:v>
                </c:pt>
                <c:pt idx="349" formatCode="General">
                  <c:v>0.34899999999999998</c:v>
                </c:pt>
                <c:pt idx="350" formatCode="General">
                  <c:v>0.35</c:v>
                </c:pt>
                <c:pt idx="351" formatCode="General">
                  <c:v>0.35099999999999998</c:v>
                </c:pt>
                <c:pt idx="352" formatCode="General">
                  <c:v>0.35199999999999998</c:v>
                </c:pt>
                <c:pt idx="353" formatCode="General">
                  <c:v>0.35299999999999998</c:v>
                </c:pt>
                <c:pt idx="354" formatCode="General">
                  <c:v>0.35399999999999998</c:v>
                </c:pt>
                <c:pt idx="355" formatCode="General">
                  <c:v>0.35499999999999998</c:v>
                </c:pt>
                <c:pt idx="356" formatCode="General">
                  <c:v>0.35599999999999998</c:v>
                </c:pt>
                <c:pt idx="357" formatCode="General">
                  <c:v>0.35699999999999998</c:v>
                </c:pt>
                <c:pt idx="358" formatCode="General">
                  <c:v>0.35799999999999998</c:v>
                </c:pt>
                <c:pt idx="359" formatCode="General">
                  <c:v>0.35899999999999999</c:v>
                </c:pt>
                <c:pt idx="360" formatCode="General">
                  <c:v>0.36</c:v>
                </c:pt>
                <c:pt idx="361" formatCode="General">
                  <c:v>0.36099999999999999</c:v>
                </c:pt>
                <c:pt idx="362" formatCode="General">
                  <c:v>0.36199999999999999</c:v>
                </c:pt>
                <c:pt idx="363" formatCode="General">
                  <c:v>0.36299999999999999</c:v>
                </c:pt>
                <c:pt idx="364" formatCode="General">
                  <c:v>0.36399999999999999</c:v>
                </c:pt>
                <c:pt idx="365" formatCode="General">
                  <c:v>0.36499999999999999</c:v>
                </c:pt>
                <c:pt idx="366" formatCode="General">
                  <c:v>0.36599999999999999</c:v>
                </c:pt>
                <c:pt idx="367" formatCode="General">
                  <c:v>0.36699999999999999</c:v>
                </c:pt>
                <c:pt idx="368" formatCode="General">
                  <c:v>0.36799999999999999</c:v>
                </c:pt>
                <c:pt idx="369" formatCode="General">
                  <c:v>0.36899999999999999</c:v>
                </c:pt>
                <c:pt idx="370" formatCode="General">
                  <c:v>0.37</c:v>
                </c:pt>
                <c:pt idx="371" formatCode="General">
                  <c:v>0.371</c:v>
                </c:pt>
                <c:pt idx="372" formatCode="General">
                  <c:v>0.372</c:v>
                </c:pt>
                <c:pt idx="373" formatCode="General">
                  <c:v>0.373</c:v>
                </c:pt>
                <c:pt idx="374" formatCode="General">
                  <c:v>0.374</c:v>
                </c:pt>
                <c:pt idx="375" formatCode="General">
                  <c:v>0.375</c:v>
                </c:pt>
                <c:pt idx="376" formatCode="General">
                  <c:v>0.376</c:v>
                </c:pt>
                <c:pt idx="377" formatCode="General">
                  <c:v>0.377</c:v>
                </c:pt>
                <c:pt idx="378" formatCode="General">
                  <c:v>0.378</c:v>
                </c:pt>
                <c:pt idx="379" formatCode="General">
                  <c:v>0.379</c:v>
                </c:pt>
                <c:pt idx="380" formatCode="General">
                  <c:v>0.38</c:v>
                </c:pt>
                <c:pt idx="381" formatCode="General">
                  <c:v>0.38100000000000001</c:v>
                </c:pt>
                <c:pt idx="382" formatCode="General">
                  <c:v>0.38200000000000001</c:v>
                </c:pt>
                <c:pt idx="383" formatCode="General">
                  <c:v>0.38300000000000001</c:v>
                </c:pt>
                <c:pt idx="384" formatCode="General">
                  <c:v>0.38400000000000001</c:v>
                </c:pt>
                <c:pt idx="385" formatCode="General">
                  <c:v>0.38500000000000001</c:v>
                </c:pt>
                <c:pt idx="386" formatCode="General">
                  <c:v>0.38600000000000001</c:v>
                </c:pt>
                <c:pt idx="387" formatCode="General">
                  <c:v>0.38700000000000001</c:v>
                </c:pt>
                <c:pt idx="388" formatCode="General">
                  <c:v>0.38800000000000001</c:v>
                </c:pt>
                <c:pt idx="389" formatCode="General">
                  <c:v>0.38900000000000001</c:v>
                </c:pt>
                <c:pt idx="390" formatCode="General">
                  <c:v>0.39</c:v>
                </c:pt>
                <c:pt idx="391" formatCode="General">
                  <c:v>0.39100000000000001</c:v>
                </c:pt>
                <c:pt idx="392" formatCode="General">
                  <c:v>0.39200000000000002</c:v>
                </c:pt>
                <c:pt idx="393" formatCode="General">
                  <c:v>0.39300000000000002</c:v>
                </c:pt>
                <c:pt idx="394" formatCode="General">
                  <c:v>0.39400000000000002</c:v>
                </c:pt>
                <c:pt idx="395" formatCode="General">
                  <c:v>0.39500000000000002</c:v>
                </c:pt>
                <c:pt idx="396" formatCode="General">
                  <c:v>0.39600000000000002</c:v>
                </c:pt>
                <c:pt idx="397" formatCode="General">
                  <c:v>0.39700000000000002</c:v>
                </c:pt>
                <c:pt idx="398" formatCode="General">
                  <c:v>0.39800000000000002</c:v>
                </c:pt>
                <c:pt idx="399" formatCode="General">
                  <c:v>0.39900000000000002</c:v>
                </c:pt>
                <c:pt idx="400" formatCode="General">
                  <c:v>0.4</c:v>
                </c:pt>
                <c:pt idx="401" formatCode="General">
                  <c:v>0.40100000000000002</c:v>
                </c:pt>
                <c:pt idx="402" formatCode="General">
                  <c:v>0.40200000000000002</c:v>
                </c:pt>
                <c:pt idx="403" formatCode="General">
                  <c:v>0.40300000000000002</c:v>
                </c:pt>
                <c:pt idx="404" formatCode="General">
                  <c:v>0.40400000000000003</c:v>
                </c:pt>
                <c:pt idx="405" formatCode="General">
                  <c:v>0.40500000000000003</c:v>
                </c:pt>
                <c:pt idx="406" formatCode="General">
                  <c:v>0.40600000000000003</c:v>
                </c:pt>
                <c:pt idx="407" formatCode="General">
                  <c:v>0.40699999999999997</c:v>
                </c:pt>
                <c:pt idx="408" formatCode="General">
                  <c:v>0.40799999999999997</c:v>
                </c:pt>
                <c:pt idx="409" formatCode="General">
                  <c:v>0.40899999999999997</c:v>
                </c:pt>
                <c:pt idx="410" formatCode="General">
                  <c:v>0.41</c:v>
                </c:pt>
                <c:pt idx="411" formatCode="General">
                  <c:v>0.41099999999999998</c:v>
                </c:pt>
                <c:pt idx="412" formatCode="General">
                  <c:v>0.41199999999999998</c:v>
                </c:pt>
                <c:pt idx="413" formatCode="General">
                  <c:v>0.41299999999999998</c:v>
                </c:pt>
                <c:pt idx="414" formatCode="General">
                  <c:v>0.41399999999999998</c:v>
                </c:pt>
                <c:pt idx="415" formatCode="General">
                  <c:v>0.41499999999999998</c:v>
                </c:pt>
                <c:pt idx="416" formatCode="General">
                  <c:v>0.41599999999999998</c:v>
                </c:pt>
                <c:pt idx="417" formatCode="General">
                  <c:v>0.41699999999999998</c:v>
                </c:pt>
                <c:pt idx="418" formatCode="General">
                  <c:v>0.41799999999999998</c:v>
                </c:pt>
                <c:pt idx="419" formatCode="General">
                  <c:v>0.41899999999999998</c:v>
                </c:pt>
                <c:pt idx="420" formatCode="General">
                  <c:v>0.42</c:v>
                </c:pt>
                <c:pt idx="421" formatCode="General">
                  <c:v>0.42099999999999999</c:v>
                </c:pt>
                <c:pt idx="422" formatCode="General">
                  <c:v>0.42199999999999999</c:v>
                </c:pt>
                <c:pt idx="423" formatCode="General">
                  <c:v>0.42299999999999999</c:v>
                </c:pt>
                <c:pt idx="424" formatCode="General">
                  <c:v>0.42399999999999999</c:v>
                </c:pt>
                <c:pt idx="425" formatCode="General">
                  <c:v>0.42499999999999999</c:v>
                </c:pt>
                <c:pt idx="426" formatCode="General">
                  <c:v>0.42599999999999999</c:v>
                </c:pt>
                <c:pt idx="427" formatCode="General">
                  <c:v>0.42699999999999999</c:v>
                </c:pt>
                <c:pt idx="428" formatCode="General">
                  <c:v>0.42799999999999999</c:v>
                </c:pt>
                <c:pt idx="429" formatCode="General">
                  <c:v>0.42899999999999999</c:v>
                </c:pt>
                <c:pt idx="430" formatCode="General">
                  <c:v>0.43</c:v>
                </c:pt>
                <c:pt idx="431" formatCode="General">
                  <c:v>0.43099999999999999</c:v>
                </c:pt>
                <c:pt idx="432" formatCode="General">
                  <c:v>0.432</c:v>
                </c:pt>
                <c:pt idx="433" formatCode="General">
                  <c:v>0.433</c:v>
                </c:pt>
                <c:pt idx="434" formatCode="General">
                  <c:v>0.434</c:v>
                </c:pt>
                <c:pt idx="435" formatCode="General">
                  <c:v>0.435</c:v>
                </c:pt>
                <c:pt idx="436" formatCode="General">
                  <c:v>0.436</c:v>
                </c:pt>
                <c:pt idx="437" formatCode="General">
                  <c:v>0.437</c:v>
                </c:pt>
                <c:pt idx="438" formatCode="General">
                  <c:v>0.438</c:v>
                </c:pt>
                <c:pt idx="439" formatCode="General">
                  <c:v>0.439</c:v>
                </c:pt>
                <c:pt idx="440" formatCode="General">
                  <c:v>0.44</c:v>
                </c:pt>
                <c:pt idx="441" formatCode="General">
                  <c:v>0.441</c:v>
                </c:pt>
                <c:pt idx="442" formatCode="General">
                  <c:v>0.442</c:v>
                </c:pt>
                <c:pt idx="443" formatCode="General">
                  <c:v>0.443</c:v>
                </c:pt>
                <c:pt idx="444" formatCode="General">
                  <c:v>0.44400000000000001</c:v>
                </c:pt>
                <c:pt idx="445" formatCode="General">
                  <c:v>0.44500000000000001</c:v>
                </c:pt>
                <c:pt idx="446" formatCode="General">
                  <c:v>0.44600000000000001</c:v>
                </c:pt>
                <c:pt idx="447" formatCode="General">
                  <c:v>0.44700000000000001</c:v>
                </c:pt>
                <c:pt idx="448" formatCode="General">
                  <c:v>0.44800000000000001</c:v>
                </c:pt>
                <c:pt idx="449" formatCode="General">
                  <c:v>0.44900000000000001</c:v>
                </c:pt>
                <c:pt idx="450" formatCode="General">
                  <c:v>0.45</c:v>
                </c:pt>
                <c:pt idx="451" formatCode="General">
                  <c:v>0.45100000000000001</c:v>
                </c:pt>
                <c:pt idx="452" formatCode="General">
                  <c:v>0.45200000000000001</c:v>
                </c:pt>
                <c:pt idx="453" formatCode="General">
                  <c:v>0.45300000000000001</c:v>
                </c:pt>
                <c:pt idx="454" formatCode="General">
                  <c:v>0.45400000000000001</c:v>
                </c:pt>
                <c:pt idx="455" formatCode="General">
                  <c:v>0.45500000000000002</c:v>
                </c:pt>
                <c:pt idx="456" formatCode="General">
                  <c:v>0.45600000000000002</c:v>
                </c:pt>
                <c:pt idx="457" formatCode="General">
                  <c:v>0.45700000000000002</c:v>
                </c:pt>
                <c:pt idx="458" formatCode="General">
                  <c:v>0.45800000000000002</c:v>
                </c:pt>
                <c:pt idx="459" formatCode="General">
                  <c:v>0.45900000000000002</c:v>
                </c:pt>
                <c:pt idx="460" formatCode="General">
                  <c:v>0.46</c:v>
                </c:pt>
                <c:pt idx="461" formatCode="General">
                  <c:v>0.46100000000000002</c:v>
                </c:pt>
                <c:pt idx="462" formatCode="General">
                  <c:v>0.46200000000000002</c:v>
                </c:pt>
                <c:pt idx="463" formatCode="General">
                  <c:v>0.46300000000000002</c:v>
                </c:pt>
                <c:pt idx="464" formatCode="General">
                  <c:v>0.46400000000000002</c:v>
                </c:pt>
                <c:pt idx="465" formatCode="General">
                  <c:v>0.46500000000000002</c:v>
                </c:pt>
                <c:pt idx="466" formatCode="General">
                  <c:v>0.46600000000000003</c:v>
                </c:pt>
                <c:pt idx="467" formatCode="General">
                  <c:v>0.46700000000000003</c:v>
                </c:pt>
                <c:pt idx="468" formatCode="General">
                  <c:v>0.46800000000000003</c:v>
                </c:pt>
                <c:pt idx="469" formatCode="General">
                  <c:v>0.46899999999999997</c:v>
                </c:pt>
                <c:pt idx="470" formatCode="General">
                  <c:v>0.47</c:v>
                </c:pt>
                <c:pt idx="471" formatCode="General">
                  <c:v>0.47099999999999997</c:v>
                </c:pt>
                <c:pt idx="472" formatCode="General">
                  <c:v>0.47199999999999998</c:v>
                </c:pt>
                <c:pt idx="473" formatCode="General">
                  <c:v>0.47299999999999998</c:v>
                </c:pt>
                <c:pt idx="474" formatCode="General">
                  <c:v>0.47399999999999998</c:v>
                </c:pt>
                <c:pt idx="475" formatCode="General">
                  <c:v>0.47499999999999998</c:v>
                </c:pt>
                <c:pt idx="476" formatCode="General">
                  <c:v>0.47599999999999998</c:v>
                </c:pt>
                <c:pt idx="477" formatCode="General">
                  <c:v>0.47699999999999998</c:v>
                </c:pt>
                <c:pt idx="478" formatCode="General">
                  <c:v>0.47799999999999998</c:v>
                </c:pt>
                <c:pt idx="479" formatCode="General">
                  <c:v>0.47899999999999998</c:v>
                </c:pt>
                <c:pt idx="480" formatCode="General">
                  <c:v>0.48</c:v>
                </c:pt>
                <c:pt idx="481" formatCode="General">
                  <c:v>0.48099999999999998</c:v>
                </c:pt>
                <c:pt idx="482" formatCode="General">
                  <c:v>0.48199999999999998</c:v>
                </c:pt>
                <c:pt idx="483" formatCode="General">
                  <c:v>0.48299999999999998</c:v>
                </c:pt>
                <c:pt idx="484" formatCode="General">
                  <c:v>0.48399999999999999</c:v>
                </c:pt>
                <c:pt idx="485" formatCode="General">
                  <c:v>0.48499999999999999</c:v>
                </c:pt>
                <c:pt idx="486" formatCode="General">
                  <c:v>0.48599999999999999</c:v>
                </c:pt>
                <c:pt idx="487" formatCode="General">
                  <c:v>0.48699999999999999</c:v>
                </c:pt>
                <c:pt idx="488" formatCode="General">
                  <c:v>0.48799999999999999</c:v>
                </c:pt>
                <c:pt idx="489" formatCode="General">
                  <c:v>0.48899999999999999</c:v>
                </c:pt>
                <c:pt idx="490" formatCode="General">
                  <c:v>0.49</c:v>
                </c:pt>
                <c:pt idx="491" formatCode="General">
                  <c:v>0.49099999999999999</c:v>
                </c:pt>
                <c:pt idx="492" formatCode="General">
                  <c:v>0.49199999999999999</c:v>
                </c:pt>
                <c:pt idx="493" formatCode="General">
                  <c:v>0.49299999999999999</c:v>
                </c:pt>
                <c:pt idx="494" formatCode="General">
                  <c:v>0.49399999999999999</c:v>
                </c:pt>
                <c:pt idx="495" formatCode="General">
                  <c:v>0.495</c:v>
                </c:pt>
                <c:pt idx="496" formatCode="General">
                  <c:v>0.496</c:v>
                </c:pt>
                <c:pt idx="497" formatCode="General">
                  <c:v>0.497</c:v>
                </c:pt>
                <c:pt idx="498" formatCode="General">
                  <c:v>0.498</c:v>
                </c:pt>
                <c:pt idx="499" formatCode="General">
                  <c:v>0.499</c:v>
                </c:pt>
                <c:pt idx="500" formatCode="General">
                  <c:v>0.5</c:v>
                </c:pt>
                <c:pt idx="501" formatCode="General">
                  <c:v>0.501</c:v>
                </c:pt>
                <c:pt idx="502" formatCode="General">
                  <c:v>0.502</c:v>
                </c:pt>
                <c:pt idx="503" formatCode="General">
                  <c:v>0.503</c:v>
                </c:pt>
                <c:pt idx="504" formatCode="General">
                  <c:v>0.504</c:v>
                </c:pt>
                <c:pt idx="505" formatCode="General">
                  <c:v>0.505</c:v>
                </c:pt>
                <c:pt idx="506" formatCode="General">
                  <c:v>0.50600000000000001</c:v>
                </c:pt>
                <c:pt idx="507" formatCode="General">
                  <c:v>0.50700000000000001</c:v>
                </c:pt>
                <c:pt idx="508" formatCode="General">
                  <c:v>0.50800000000000001</c:v>
                </c:pt>
                <c:pt idx="509" formatCode="General">
                  <c:v>0.50900000000000001</c:v>
                </c:pt>
                <c:pt idx="510" formatCode="General">
                  <c:v>0.51</c:v>
                </c:pt>
                <c:pt idx="511" formatCode="General">
                  <c:v>0.51100000000000001</c:v>
                </c:pt>
                <c:pt idx="512" formatCode="General">
                  <c:v>0.51200000000000001</c:v>
                </c:pt>
                <c:pt idx="513" formatCode="General">
                  <c:v>0.51300000000000001</c:v>
                </c:pt>
                <c:pt idx="514" formatCode="General">
                  <c:v>0.51400000000000001</c:v>
                </c:pt>
                <c:pt idx="515" formatCode="General">
                  <c:v>0.51500000000000001</c:v>
                </c:pt>
                <c:pt idx="516" formatCode="General">
                  <c:v>0.51600000000000001</c:v>
                </c:pt>
                <c:pt idx="517" formatCode="General">
                  <c:v>0.51700000000000002</c:v>
                </c:pt>
                <c:pt idx="518" formatCode="General">
                  <c:v>0.51800000000000002</c:v>
                </c:pt>
                <c:pt idx="519" formatCode="General">
                  <c:v>0.51900000000000002</c:v>
                </c:pt>
                <c:pt idx="520" formatCode="General">
                  <c:v>0.52</c:v>
                </c:pt>
                <c:pt idx="521" formatCode="General">
                  <c:v>0.52100000000000002</c:v>
                </c:pt>
                <c:pt idx="522" formatCode="General">
                  <c:v>0.52200000000000002</c:v>
                </c:pt>
                <c:pt idx="523" formatCode="General">
                  <c:v>0.52300000000000002</c:v>
                </c:pt>
                <c:pt idx="524" formatCode="General">
                  <c:v>0.52400000000000002</c:v>
                </c:pt>
                <c:pt idx="525" formatCode="General">
                  <c:v>0.52500000000000002</c:v>
                </c:pt>
                <c:pt idx="526" formatCode="General">
                  <c:v>0.52600000000000002</c:v>
                </c:pt>
                <c:pt idx="527" formatCode="General">
                  <c:v>0.52700000000000002</c:v>
                </c:pt>
                <c:pt idx="528" formatCode="General">
                  <c:v>0.52800000000000002</c:v>
                </c:pt>
                <c:pt idx="529" formatCode="General">
                  <c:v>0.52900000000000003</c:v>
                </c:pt>
                <c:pt idx="530" formatCode="General">
                  <c:v>0.53</c:v>
                </c:pt>
                <c:pt idx="531" formatCode="General">
                  <c:v>0.53100000000000003</c:v>
                </c:pt>
                <c:pt idx="532" formatCode="General">
                  <c:v>0.53200000000000003</c:v>
                </c:pt>
                <c:pt idx="533" formatCode="General">
                  <c:v>0.53300000000000003</c:v>
                </c:pt>
                <c:pt idx="534" formatCode="General">
                  <c:v>0.53400000000000003</c:v>
                </c:pt>
                <c:pt idx="535" formatCode="General">
                  <c:v>0.53500000000000003</c:v>
                </c:pt>
                <c:pt idx="536" formatCode="General">
                  <c:v>0.53600000000000003</c:v>
                </c:pt>
                <c:pt idx="537" formatCode="General">
                  <c:v>0.53700000000000003</c:v>
                </c:pt>
                <c:pt idx="538" formatCode="General">
                  <c:v>0.53800000000000003</c:v>
                </c:pt>
                <c:pt idx="539" formatCode="General">
                  <c:v>0.53900000000000003</c:v>
                </c:pt>
                <c:pt idx="540" formatCode="General">
                  <c:v>0.54</c:v>
                </c:pt>
                <c:pt idx="541" formatCode="General">
                  <c:v>0.54100000000000004</c:v>
                </c:pt>
                <c:pt idx="542" formatCode="General">
                  <c:v>0.54200000000000004</c:v>
                </c:pt>
                <c:pt idx="543" formatCode="General">
                  <c:v>0.54300000000000004</c:v>
                </c:pt>
                <c:pt idx="544" formatCode="General">
                  <c:v>0.54400000000000004</c:v>
                </c:pt>
                <c:pt idx="545" formatCode="General">
                  <c:v>0.54500000000000004</c:v>
                </c:pt>
                <c:pt idx="546" formatCode="General">
                  <c:v>0.54600000000000004</c:v>
                </c:pt>
                <c:pt idx="547" formatCode="General">
                  <c:v>0.54700000000000004</c:v>
                </c:pt>
                <c:pt idx="548" formatCode="General">
                  <c:v>0.54800000000000004</c:v>
                </c:pt>
                <c:pt idx="549" formatCode="General">
                  <c:v>0.54900000000000004</c:v>
                </c:pt>
                <c:pt idx="550" formatCode="General">
                  <c:v>0.55000000000000004</c:v>
                </c:pt>
                <c:pt idx="551" formatCode="General">
                  <c:v>0.55100000000000005</c:v>
                </c:pt>
                <c:pt idx="552" formatCode="General">
                  <c:v>0.55200000000000005</c:v>
                </c:pt>
                <c:pt idx="553" formatCode="General">
                  <c:v>0.55300000000000005</c:v>
                </c:pt>
                <c:pt idx="554" formatCode="General">
                  <c:v>0.55400000000000005</c:v>
                </c:pt>
                <c:pt idx="555" formatCode="General">
                  <c:v>0.55500000000000005</c:v>
                </c:pt>
                <c:pt idx="556" formatCode="General">
                  <c:v>0.55600000000000005</c:v>
                </c:pt>
                <c:pt idx="557" formatCode="General">
                  <c:v>0.55700000000000005</c:v>
                </c:pt>
                <c:pt idx="558" formatCode="General">
                  <c:v>0.55800000000000005</c:v>
                </c:pt>
                <c:pt idx="559" formatCode="General">
                  <c:v>0.55900000000000005</c:v>
                </c:pt>
                <c:pt idx="560" formatCode="General">
                  <c:v>0.56000000000000005</c:v>
                </c:pt>
                <c:pt idx="561" formatCode="General">
                  <c:v>0.56100000000000005</c:v>
                </c:pt>
                <c:pt idx="562" formatCode="General">
                  <c:v>0.56200000000000006</c:v>
                </c:pt>
                <c:pt idx="563" formatCode="General">
                  <c:v>0.56299999999999994</c:v>
                </c:pt>
                <c:pt idx="564" formatCode="General">
                  <c:v>0.56399999999999995</c:v>
                </c:pt>
                <c:pt idx="565" formatCode="General">
                  <c:v>0.56499999999999995</c:v>
                </c:pt>
                <c:pt idx="566" formatCode="General">
                  <c:v>0.56599999999999995</c:v>
                </c:pt>
                <c:pt idx="567" formatCode="General">
                  <c:v>0.56699999999999995</c:v>
                </c:pt>
                <c:pt idx="568" formatCode="General">
                  <c:v>0.56799999999999995</c:v>
                </c:pt>
                <c:pt idx="569" formatCode="General">
                  <c:v>0.56899999999999995</c:v>
                </c:pt>
                <c:pt idx="570" formatCode="General">
                  <c:v>0.56999999999999995</c:v>
                </c:pt>
                <c:pt idx="571" formatCode="General">
                  <c:v>0.57099999999999995</c:v>
                </c:pt>
                <c:pt idx="572" formatCode="General">
                  <c:v>0.57199999999999995</c:v>
                </c:pt>
                <c:pt idx="573" formatCode="General">
                  <c:v>0.57299999999999995</c:v>
                </c:pt>
                <c:pt idx="574" formatCode="General">
                  <c:v>0.57399999999999995</c:v>
                </c:pt>
                <c:pt idx="575" formatCode="General">
                  <c:v>0.57499999999999996</c:v>
                </c:pt>
                <c:pt idx="576" formatCode="General">
                  <c:v>0.57599999999999996</c:v>
                </c:pt>
                <c:pt idx="577" formatCode="General">
                  <c:v>0.57699999999999996</c:v>
                </c:pt>
                <c:pt idx="578" formatCode="General">
                  <c:v>0.57799999999999996</c:v>
                </c:pt>
                <c:pt idx="579" formatCode="General">
                  <c:v>0.57899999999999996</c:v>
                </c:pt>
                <c:pt idx="580" formatCode="General">
                  <c:v>0.57999999999999996</c:v>
                </c:pt>
                <c:pt idx="581" formatCode="General">
                  <c:v>0.58099999999999996</c:v>
                </c:pt>
                <c:pt idx="582" formatCode="General">
                  <c:v>0.58199999999999996</c:v>
                </c:pt>
                <c:pt idx="583" formatCode="General">
                  <c:v>0.58299999999999996</c:v>
                </c:pt>
                <c:pt idx="584" formatCode="General">
                  <c:v>0.58399999999999996</c:v>
                </c:pt>
                <c:pt idx="585" formatCode="General">
                  <c:v>0.58499999999999996</c:v>
                </c:pt>
                <c:pt idx="586" formatCode="General">
                  <c:v>0.58599999999999997</c:v>
                </c:pt>
                <c:pt idx="587" formatCode="General">
                  <c:v>0.58699999999999997</c:v>
                </c:pt>
                <c:pt idx="588" formatCode="General">
                  <c:v>0.58799999999999997</c:v>
                </c:pt>
                <c:pt idx="589" formatCode="General">
                  <c:v>0.58899999999999997</c:v>
                </c:pt>
                <c:pt idx="590" formatCode="General">
                  <c:v>0.59</c:v>
                </c:pt>
                <c:pt idx="591" formatCode="General">
                  <c:v>0.59099999999999997</c:v>
                </c:pt>
                <c:pt idx="592" formatCode="General">
                  <c:v>0.59199999999999997</c:v>
                </c:pt>
                <c:pt idx="593" formatCode="General">
                  <c:v>0.59299999999999997</c:v>
                </c:pt>
                <c:pt idx="594" formatCode="General">
                  <c:v>0.59399999999999997</c:v>
                </c:pt>
                <c:pt idx="595" formatCode="General">
                  <c:v>0.59499999999999997</c:v>
                </c:pt>
                <c:pt idx="596" formatCode="General">
                  <c:v>0.59599999999999997</c:v>
                </c:pt>
                <c:pt idx="597" formatCode="General">
                  <c:v>0.59699999999999998</c:v>
                </c:pt>
                <c:pt idx="598" formatCode="General">
                  <c:v>0.59799999999999998</c:v>
                </c:pt>
                <c:pt idx="599" formatCode="General">
                  <c:v>0.59899999999999998</c:v>
                </c:pt>
                <c:pt idx="600" formatCode="General">
                  <c:v>0.6</c:v>
                </c:pt>
                <c:pt idx="601" formatCode="General">
                  <c:v>0.60099999999999998</c:v>
                </c:pt>
                <c:pt idx="602" formatCode="General">
                  <c:v>0.60199999999999998</c:v>
                </c:pt>
                <c:pt idx="603" formatCode="General">
                  <c:v>0.60299999999999998</c:v>
                </c:pt>
                <c:pt idx="604" formatCode="General">
                  <c:v>0.60399999999999998</c:v>
                </c:pt>
                <c:pt idx="605" formatCode="General">
                  <c:v>0.60499999999999998</c:v>
                </c:pt>
                <c:pt idx="606" formatCode="General">
                  <c:v>0.60599999999999998</c:v>
                </c:pt>
                <c:pt idx="607" formatCode="General">
                  <c:v>0.60699999999999998</c:v>
                </c:pt>
                <c:pt idx="608" formatCode="General">
                  <c:v>0.60799999999999998</c:v>
                </c:pt>
                <c:pt idx="609" formatCode="General">
                  <c:v>0.60899999999999999</c:v>
                </c:pt>
                <c:pt idx="610" formatCode="General">
                  <c:v>0.61</c:v>
                </c:pt>
                <c:pt idx="611" formatCode="General">
                  <c:v>0.61099999999999999</c:v>
                </c:pt>
                <c:pt idx="612" formatCode="General">
                  <c:v>0.61199999999999999</c:v>
                </c:pt>
                <c:pt idx="613" formatCode="General">
                  <c:v>0.61299999999999999</c:v>
                </c:pt>
                <c:pt idx="614" formatCode="General">
                  <c:v>0.61399999999999999</c:v>
                </c:pt>
                <c:pt idx="615" formatCode="General">
                  <c:v>0.61499999999999999</c:v>
                </c:pt>
                <c:pt idx="616" formatCode="General">
                  <c:v>0.61599999999999999</c:v>
                </c:pt>
                <c:pt idx="617" formatCode="General">
                  <c:v>0.61699999999999999</c:v>
                </c:pt>
                <c:pt idx="618" formatCode="General">
                  <c:v>0.61799999999999999</c:v>
                </c:pt>
                <c:pt idx="619" formatCode="General">
                  <c:v>0.61899999999999999</c:v>
                </c:pt>
                <c:pt idx="620" formatCode="General">
                  <c:v>0.62</c:v>
                </c:pt>
                <c:pt idx="621" formatCode="General">
                  <c:v>0.621</c:v>
                </c:pt>
                <c:pt idx="622" formatCode="General">
                  <c:v>0.622</c:v>
                </c:pt>
                <c:pt idx="623" formatCode="General">
                  <c:v>0.623</c:v>
                </c:pt>
                <c:pt idx="624" formatCode="General">
                  <c:v>0.624</c:v>
                </c:pt>
                <c:pt idx="625" formatCode="General">
                  <c:v>0.625</c:v>
                </c:pt>
                <c:pt idx="626" formatCode="General">
                  <c:v>0.626</c:v>
                </c:pt>
                <c:pt idx="627" formatCode="General">
                  <c:v>0.627</c:v>
                </c:pt>
                <c:pt idx="628" formatCode="General">
                  <c:v>0.628</c:v>
                </c:pt>
                <c:pt idx="629" formatCode="General">
                  <c:v>0.629</c:v>
                </c:pt>
                <c:pt idx="630" formatCode="General">
                  <c:v>0.63</c:v>
                </c:pt>
                <c:pt idx="631" formatCode="General">
                  <c:v>0.63100000000000001</c:v>
                </c:pt>
                <c:pt idx="632" formatCode="General">
                  <c:v>0.63200000000000001</c:v>
                </c:pt>
                <c:pt idx="633" formatCode="General">
                  <c:v>0.63300000000000001</c:v>
                </c:pt>
                <c:pt idx="634" formatCode="General">
                  <c:v>0.63400000000000001</c:v>
                </c:pt>
                <c:pt idx="635" formatCode="General">
                  <c:v>0.63500000000000001</c:v>
                </c:pt>
                <c:pt idx="636" formatCode="General">
                  <c:v>0.63600000000000001</c:v>
                </c:pt>
                <c:pt idx="637" formatCode="General">
                  <c:v>0.63700000000000001</c:v>
                </c:pt>
                <c:pt idx="638" formatCode="General">
                  <c:v>0.63800000000000001</c:v>
                </c:pt>
                <c:pt idx="639" formatCode="General">
                  <c:v>0.63900000000000001</c:v>
                </c:pt>
                <c:pt idx="640" formatCode="General">
                  <c:v>0.64</c:v>
                </c:pt>
                <c:pt idx="641" formatCode="General">
                  <c:v>0.64100000000000001</c:v>
                </c:pt>
                <c:pt idx="642" formatCode="General">
                  <c:v>0.64200000000000002</c:v>
                </c:pt>
                <c:pt idx="643" formatCode="General">
                  <c:v>0.64300000000000002</c:v>
                </c:pt>
                <c:pt idx="644" formatCode="General">
                  <c:v>0.64400000000000002</c:v>
                </c:pt>
                <c:pt idx="645" formatCode="General">
                  <c:v>0.64500000000000002</c:v>
                </c:pt>
                <c:pt idx="646" formatCode="General">
                  <c:v>0.64600000000000002</c:v>
                </c:pt>
                <c:pt idx="647" formatCode="General">
                  <c:v>0.64700000000000002</c:v>
                </c:pt>
                <c:pt idx="648" formatCode="General">
                  <c:v>0.64800000000000002</c:v>
                </c:pt>
                <c:pt idx="649" formatCode="General">
                  <c:v>0.64900000000000002</c:v>
                </c:pt>
                <c:pt idx="650" formatCode="General">
                  <c:v>0.65</c:v>
                </c:pt>
                <c:pt idx="651" formatCode="General">
                  <c:v>0.65100000000000002</c:v>
                </c:pt>
                <c:pt idx="652" formatCode="General">
                  <c:v>0.65200000000000002</c:v>
                </c:pt>
                <c:pt idx="653" formatCode="General">
                  <c:v>0.65300000000000002</c:v>
                </c:pt>
                <c:pt idx="654" formatCode="General">
                  <c:v>0.65400000000000003</c:v>
                </c:pt>
                <c:pt idx="655" formatCode="General">
                  <c:v>0.65500000000000003</c:v>
                </c:pt>
                <c:pt idx="656" formatCode="General">
                  <c:v>0.65600000000000003</c:v>
                </c:pt>
                <c:pt idx="657" formatCode="General">
                  <c:v>0.65700000000000003</c:v>
                </c:pt>
                <c:pt idx="658" formatCode="General">
                  <c:v>0.65800000000000003</c:v>
                </c:pt>
                <c:pt idx="659" formatCode="General">
                  <c:v>0.65900000000000003</c:v>
                </c:pt>
                <c:pt idx="660" formatCode="General">
                  <c:v>0.66</c:v>
                </c:pt>
                <c:pt idx="661" formatCode="General">
                  <c:v>0.66100000000000003</c:v>
                </c:pt>
                <c:pt idx="662" formatCode="General">
                  <c:v>0.66200000000000003</c:v>
                </c:pt>
                <c:pt idx="663" formatCode="General">
                  <c:v>0.66300000000000003</c:v>
                </c:pt>
                <c:pt idx="664" formatCode="General">
                  <c:v>0.66400000000000003</c:v>
                </c:pt>
                <c:pt idx="665" formatCode="General">
                  <c:v>0.66500000000000004</c:v>
                </c:pt>
                <c:pt idx="666" formatCode="General">
                  <c:v>0.66600000000000004</c:v>
                </c:pt>
                <c:pt idx="667" formatCode="General">
                  <c:v>0.66700000000000004</c:v>
                </c:pt>
                <c:pt idx="668" formatCode="General">
                  <c:v>0.66800000000000004</c:v>
                </c:pt>
                <c:pt idx="669" formatCode="General">
                  <c:v>0.66900000000000004</c:v>
                </c:pt>
                <c:pt idx="670" formatCode="General">
                  <c:v>0.67</c:v>
                </c:pt>
                <c:pt idx="671" formatCode="General">
                  <c:v>0.67100000000000004</c:v>
                </c:pt>
                <c:pt idx="672" formatCode="General">
                  <c:v>0.67200000000000004</c:v>
                </c:pt>
                <c:pt idx="673" formatCode="General">
                  <c:v>0.67300000000000004</c:v>
                </c:pt>
                <c:pt idx="674" formatCode="General">
                  <c:v>0.67400000000000004</c:v>
                </c:pt>
                <c:pt idx="675" formatCode="General">
                  <c:v>0.67500000000000004</c:v>
                </c:pt>
                <c:pt idx="676" formatCode="General">
                  <c:v>0.67600000000000005</c:v>
                </c:pt>
                <c:pt idx="677" formatCode="General">
                  <c:v>0.67700000000000005</c:v>
                </c:pt>
                <c:pt idx="678" formatCode="General">
                  <c:v>0.67800000000000005</c:v>
                </c:pt>
                <c:pt idx="679" formatCode="General">
                  <c:v>0.67900000000000005</c:v>
                </c:pt>
                <c:pt idx="680" formatCode="General">
                  <c:v>0.68</c:v>
                </c:pt>
                <c:pt idx="681" formatCode="General">
                  <c:v>0.68100000000000005</c:v>
                </c:pt>
                <c:pt idx="682" formatCode="General">
                  <c:v>0.68200000000000005</c:v>
                </c:pt>
                <c:pt idx="683" formatCode="General">
                  <c:v>0.68300000000000005</c:v>
                </c:pt>
                <c:pt idx="684" formatCode="General">
                  <c:v>0.68400000000000005</c:v>
                </c:pt>
                <c:pt idx="685" formatCode="General">
                  <c:v>0.68500000000000005</c:v>
                </c:pt>
                <c:pt idx="686" formatCode="General">
                  <c:v>0.68600000000000005</c:v>
                </c:pt>
                <c:pt idx="687" formatCode="General">
                  <c:v>0.68700000000000006</c:v>
                </c:pt>
                <c:pt idx="688" formatCode="General">
                  <c:v>0.68799999999999994</c:v>
                </c:pt>
                <c:pt idx="689" formatCode="General">
                  <c:v>0.68899999999999995</c:v>
                </c:pt>
                <c:pt idx="690" formatCode="General">
                  <c:v>0.69</c:v>
                </c:pt>
                <c:pt idx="691" formatCode="General">
                  <c:v>0.69099999999999995</c:v>
                </c:pt>
                <c:pt idx="692" formatCode="General">
                  <c:v>0.69199999999999995</c:v>
                </c:pt>
                <c:pt idx="693" formatCode="General">
                  <c:v>0.69299999999999995</c:v>
                </c:pt>
                <c:pt idx="694" formatCode="General">
                  <c:v>0.69399999999999995</c:v>
                </c:pt>
                <c:pt idx="695" formatCode="General">
                  <c:v>0.69499999999999995</c:v>
                </c:pt>
                <c:pt idx="696" formatCode="General">
                  <c:v>0.69599999999999995</c:v>
                </c:pt>
                <c:pt idx="697" formatCode="General">
                  <c:v>0.69699999999999995</c:v>
                </c:pt>
                <c:pt idx="698" formatCode="General">
                  <c:v>0.69799999999999995</c:v>
                </c:pt>
                <c:pt idx="699" formatCode="General">
                  <c:v>0.69899999999999995</c:v>
                </c:pt>
                <c:pt idx="700" formatCode="General">
                  <c:v>0.7</c:v>
                </c:pt>
                <c:pt idx="701" formatCode="General">
                  <c:v>0.70099999999999996</c:v>
                </c:pt>
                <c:pt idx="702" formatCode="General">
                  <c:v>0.70199999999999996</c:v>
                </c:pt>
                <c:pt idx="703" formatCode="General">
                  <c:v>0.70299999999999996</c:v>
                </c:pt>
                <c:pt idx="704" formatCode="General">
                  <c:v>0.70399999999999996</c:v>
                </c:pt>
                <c:pt idx="705" formatCode="General">
                  <c:v>0.70499999999999996</c:v>
                </c:pt>
                <c:pt idx="706" formatCode="General">
                  <c:v>0.70599999999999996</c:v>
                </c:pt>
                <c:pt idx="707" formatCode="General">
                  <c:v>0.70699999999999996</c:v>
                </c:pt>
                <c:pt idx="708" formatCode="General">
                  <c:v>0.70799999999999996</c:v>
                </c:pt>
                <c:pt idx="709" formatCode="General">
                  <c:v>0.70899999999999996</c:v>
                </c:pt>
                <c:pt idx="710" formatCode="General">
                  <c:v>0.71</c:v>
                </c:pt>
                <c:pt idx="711" formatCode="General">
                  <c:v>0.71099999999999997</c:v>
                </c:pt>
                <c:pt idx="712" formatCode="General">
                  <c:v>0.71199999999999997</c:v>
                </c:pt>
                <c:pt idx="713" formatCode="General">
                  <c:v>0.71299999999999997</c:v>
                </c:pt>
                <c:pt idx="714" formatCode="General">
                  <c:v>0.71399999999999997</c:v>
                </c:pt>
                <c:pt idx="715" formatCode="General">
                  <c:v>0.71499999999999997</c:v>
                </c:pt>
                <c:pt idx="716" formatCode="General">
                  <c:v>0.71599999999999997</c:v>
                </c:pt>
                <c:pt idx="717" formatCode="General">
                  <c:v>0.71699999999999997</c:v>
                </c:pt>
                <c:pt idx="718" formatCode="General">
                  <c:v>0.71799999999999997</c:v>
                </c:pt>
                <c:pt idx="719" formatCode="General">
                  <c:v>0.71899999999999997</c:v>
                </c:pt>
                <c:pt idx="720" formatCode="General">
                  <c:v>0.72</c:v>
                </c:pt>
                <c:pt idx="721" formatCode="General">
                  <c:v>0.72099999999999997</c:v>
                </c:pt>
                <c:pt idx="722" formatCode="General">
                  <c:v>0.72199999999999998</c:v>
                </c:pt>
                <c:pt idx="723" formatCode="General">
                  <c:v>0.72299999999999998</c:v>
                </c:pt>
                <c:pt idx="724" formatCode="General">
                  <c:v>0.72399999999999998</c:v>
                </c:pt>
                <c:pt idx="725" formatCode="General">
                  <c:v>0.72499999999999998</c:v>
                </c:pt>
                <c:pt idx="726" formatCode="General">
                  <c:v>0.72599999999999998</c:v>
                </c:pt>
                <c:pt idx="727" formatCode="General">
                  <c:v>0.72699999999999998</c:v>
                </c:pt>
                <c:pt idx="728" formatCode="General">
                  <c:v>0.72799999999999998</c:v>
                </c:pt>
                <c:pt idx="729" formatCode="General">
                  <c:v>0.72899999999999998</c:v>
                </c:pt>
                <c:pt idx="730" formatCode="General">
                  <c:v>0.73</c:v>
                </c:pt>
                <c:pt idx="731" formatCode="General">
                  <c:v>0.73099999999999998</c:v>
                </c:pt>
                <c:pt idx="732" formatCode="General">
                  <c:v>0.73199999999999998</c:v>
                </c:pt>
                <c:pt idx="733" formatCode="General">
                  <c:v>0.73299999999999998</c:v>
                </c:pt>
                <c:pt idx="734" formatCode="General">
                  <c:v>0.73399999999999999</c:v>
                </c:pt>
                <c:pt idx="735" formatCode="General">
                  <c:v>0.73499999999999999</c:v>
                </c:pt>
                <c:pt idx="736" formatCode="General">
                  <c:v>0.73599999999999999</c:v>
                </c:pt>
                <c:pt idx="737" formatCode="General">
                  <c:v>0.73699999999999999</c:v>
                </c:pt>
                <c:pt idx="738" formatCode="General">
                  <c:v>0.73799999999999999</c:v>
                </c:pt>
                <c:pt idx="739" formatCode="General">
                  <c:v>0.73899999999999999</c:v>
                </c:pt>
                <c:pt idx="740" formatCode="General">
                  <c:v>0.74</c:v>
                </c:pt>
                <c:pt idx="741" formatCode="General">
                  <c:v>0.74099999999999999</c:v>
                </c:pt>
                <c:pt idx="742" formatCode="General">
                  <c:v>0.74199999999999999</c:v>
                </c:pt>
                <c:pt idx="743" formatCode="General">
                  <c:v>0.74299999999999999</c:v>
                </c:pt>
                <c:pt idx="744" formatCode="General">
                  <c:v>0.74399999999999999</c:v>
                </c:pt>
                <c:pt idx="745" formatCode="General">
                  <c:v>0.745</c:v>
                </c:pt>
                <c:pt idx="746" formatCode="General">
                  <c:v>0.746</c:v>
                </c:pt>
                <c:pt idx="747" formatCode="General">
                  <c:v>0.747</c:v>
                </c:pt>
                <c:pt idx="748" formatCode="General">
                  <c:v>0.748</c:v>
                </c:pt>
                <c:pt idx="749" formatCode="General">
                  <c:v>0.749</c:v>
                </c:pt>
                <c:pt idx="750" formatCode="General">
                  <c:v>0.75</c:v>
                </c:pt>
                <c:pt idx="751" formatCode="General">
                  <c:v>0.751</c:v>
                </c:pt>
                <c:pt idx="752" formatCode="General">
                  <c:v>0.752</c:v>
                </c:pt>
                <c:pt idx="753" formatCode="General">
                  <c:v>0.753</c:v>
                </c:pt>
                <c:pt idx="754" formatCode="General">
                  <c:v>0.754</c:v>
                </c:pt>
                <c:pt idx="755" formatCode="General">
                  <c:v>0.755</c:v>
                </c:pt>
                <c:pt idx="756" formatCode="General">
                  <c:v>0.75600000000000001</c:v>
                </c:pt>
                <c:pt idx="757" formatCode="General">
                  <c:v>0.75700000000000001</c:v>
                </c:pt>
                <c:pt idx="758" formatCode="General">
                  <c:v>0.75800000000000001</c:v>
                </c:pt>
                <c:pt idx="759" formatCode="General">
                  <c:v>0.75900000000000001</c:v>
                </c:pt>
                <c:pt idx="760" formatCode="General">
                  <c:v>0.76</c:v>
                </c:pt>
                <c:pt idx="761" formatCode="General">
                  <c:v>0.76100000000000001</c:v>
                </c:pt>
                <c:pt idx="762" formatCode="General">
                  <c:v>0.76200000000000001</c:v>
                </c:pt>
                <c:pt idx="763" formatCode="General">
                  <c:v>0.76300000000000001</c:v>
                </c:pt>
                <c:pt idx="764" formatCode="General">
                  <c:v>0.76400000000000001</c:v>
                </c:pt>
                <c:pt idx="765" formatCode="General">
                  <c:v>0.76500000000000001</c:v>
                </c:pt>
                <c:pt idx="766" formatCode="General">
                  <c:v>0.76600000000000001</c:v>
                </c:pt>
                <c:pt idx="767" formatCode="General">
                  <c:v>0.76700000000000002</c:v>
                </c:pt>
                <c:pt idx="768" formatCode="General">
                  <c:v>0.76800000000000002</c:v>
                </c:pt>
                <c:pt idx="769" formatCode="General">
                  <c:v>0.76900000000000002</c:v>
                </c:pt>
                <c:pt idx="770" formatCode="General">
                  <c:v>0.77</c:v>
                </c:pt>
                <c:pt idx="771" formatCode="General">
                  <c:v>0.77100000000000002</c:v>
                </c:pt>
                <c:pt idx="772" formatCode="General">
                  <c:v>0.77200000000000002</c:v>
                </c:pt>
                <c:pt idx="773" formatCode="General">
                  <c:v>0.77300000000000002</c:v>
                </c:pt>
                <c:pt idx="774" formatCode="General">
                  <c:v>0.77400000000000002</c:v>
                </c:pt>
                <c:pt idx="775" formatCode="General">
                  <c:v>0.77500000000000002</c:v>
                </c:pt>
                <c:pt idx="776" formatCode="General">
                  <c:v>0.77600000000000002</c:v>
                </c:pt>
                <c:pt idx="777" formatCode="General">
                  <c:v>0.77700000000000002</c:v>
                </c:pt>
                <c:pt idx="778" formatCode="General">
                  <c:v>0.77800000000000002</c:v>
                </c:pt>
                <c:pt idx="779" formatCode="General">
                  <c:v>0.77900000000000003</c:v>
                </c:pt>
                <c:pt idx="780" formatCode="General">
                  <c:v>0.78</c:v>
                </c:pt>
                <c:pt idx="781" formatCode="General">
                  <c:v>0.78100000000000003</c:v>
                </c:pt>
                <c:pt idx="782" formatCode="General">
                  <c:v>0.78200000000000003</c:v>
                </c:pt>
                <c:pt idx="783" formatCode="General">
                  <c:v>0.78300000000000003</c:v>
                </c:pt>
                <c:pt idx="784" formatCode="General">
                  <c:v>0.78400000000000003</c:v>
                </c:pt>
                <c:pt idx="785" formatCode="General">
                  <c:v>0.78500000000000003</c:v>
                </c:pt>
                <c:pt idx="786" formatCode="General">
                  <c:v>0.78600000000000003</c:v>
                </c:pt>
                <c:pt idx="787" formatCode="General">
                  <c:v>0.78700000000000003</c:v>
                </c:pt>
                <c:pt idx="788" formatCode="General">
                  <c:v>0.78800000000000003</c:v>
                </c:pt>
                <c:pt idx="789" formatCode="General">
                  <c:v>0.78900000000000003</c:v>
                </c:pt>
                <c:pt idx="790" formatCode="General">
                  <c:v>0.79</c:v>
                </c:pt>
                <c:pt idx="791" formatCode="General">
                  <c:v>0.79100000000000004</c:v>
                </c:pt>
                <c:pt idx="792" formatCode="General">
                  <c:v>0.79200000000000004</c:v>
                </c:pt>
                <c:pt idx="793" formatCode="General">
                  <c:v>0.79300000000000004</c:v>
                </c:pt>
                <c:pt idx="794" formatCode="General">
                  <c:v>0.79400000000000004</c:v>
                </c:pt>
                <c:pt idx="795" formatCode="General">
                  <c:v>0.79500000000000004</c:v>
                </c:pt>
                <c:pt idx="796" formatCode="General">
                  <c:v>0.79600000000000004</c:v>
                </c:pt>
                <c:pt idx="797" formatCode="General">
                  <c:v>0.79700000000000004</c:v>
                </c:pt>
                <c:pt idx="798" formatCode="General">
                  <c:v>0.79800000000000004</c:v>
                </c:pt>
                <c:pt idx="799" formatCode="General">
                  <c:v>0.79900000000000004</c:v>
                </c:pt>
                <c:pt idx="800" formatCode="General">
                  <c:v>0.8</c:v>
                </c:pt>
                <c:pt idx="801" formatCode="General">
                  <c:v>0.80100000000000005</c:v>
                </c:pt>
                <c:pt idx="802" formatCode="General">
                  <c:v>0.80200000000000005</c:v>
                </c:pt>
                <c:pt idx="803" formatCode="General">
                  <c:v>0.80300000000000005</c:v>
                </c:pt>
                <c:pt idx="804" formatCode="General">
                  <c:v>0.80400000000000005</c:v>
                </c:pt>
                <c:pt idx="805" formatCode="General">
                  <c:v>0.80500000000000005</c:v>
                </c:pt>
                <c:pt idx="806" formatCode="General">
                  <c:v>0.80600000000000005</c:v>
                </c:pt>
                <c:pt idx="807" formatCode="General">
                  <c:v>0.80700000000000005</c:v>
                </c:pt>
                <c:pt idx="808" formatCode="General">
                  <c:v>0.80800000000000005</c:v>
                </c:pt>
                <c:pt idx="809" formatCode="General">
                  <c:v>0.80900000000000005</c:v>
                </c:pt>
                <c:pt idx="810" formatCode="General">
                  <c:v>0.81</c:v>
                </c:pt>
                <c:pt idx="811" formatCode="General">
                  <c:v>0.81100000000000005</c:v>
                </c:pt>
                <c:pt idx="812" formatCode="General">
                  <c:v>0.81200000000000006</c:v>
                </c:pt>
                <c:pt idx="813" formatCode="General">
                  <c:v>0.81299999999999994</c:v>
                </c:pt>
                <c:pt idx="814" formatCode="General">
                  <c:v>0.81399999999999995</c:v>
                </c:pt>
                <c:pt idx="815" formatCode="General">
                  <c:v>0.81499999999999995</c:v>
                </c:pt>
                <c:pt idx="816" formatCode="General">
                  <c:v>0.81599999999999995</c:v>
                </c:pt>
                <c:pt idx="817" formatCode="General">
                  <c:v>0.81699999999999995</c:v>
                </c:pt>
                <c:pt idx="818" formatCode="General">
                  <c:v>0.81799999999999995</c:v>
                </c:pt>
                <c:pt idx="819" formatCode="General">
                  <c:v>0.81899999999999995</c:v>
                </c:pt>
                <c:pt idx="820" formatCode="General">
                  <c:v>0.82</c:v>
                </c:pt>
                <c:pt idx="821" formatCode="General">
                  <c:v>0.82099999999999995</c:v>
                </c:pt>
                <c:pt idx="822" formatCode="General">
                  <c:v>0.82199999999999995</c:v>
                </c:pt>
                <c:pt idx="823" formatCode="General">
                  <c:v>0.82299999999999995</c:v>
                </c:pt>
                <c:pt idx="824" formatCode="General">
                  <c:v>0.82399999999999995</c:v>
                </c:pt>
                <c:pt idx="825" formatCode="General">
                  <c:v>0.82499999999999996</c:v>
                </c:pt>
                <c:pt idx="826" formatCode="General">
                  <c:v>0.82599999999999996</c:v>
                </c:pt>
                <c:pt idx="827" formatCode="General">
                  <c:v>0.82699999999999996</c:v>
                </c:pt>
                <c:pt idx="828" formatCode="General">
                  <c:v>0.82799999999999996</c:v>
                </c:pt>
                <c:pt idx="829" formatCode="General">
                  <c:v>0.82899999999999996</c:v>
                </c:pt>
                <c:pt idx="830" formatCode="General">
                  <c:v>0.83</c:v>
                </c:pt>
                <c:pt idx="831" formatCode="General">
                  <c:v>0.83099999999999996</c:v>
                </c:pt>
                <c:pt idx="832" formatCode="General">
                  <c:v>0.83199999999999996</c:v>
                </c:pt>
                <c:pt idx="833" formatCode="General">
                  <c:v>0.83299999999999996</c:v>
                </c:pt>
                <c:pt idx="834" formatCode="General">
                  <c:v>0.83399999999999996</c:v>
                </c:pt>
                <c:pt idx="835" formatCode="General">
                  <c:v>0.83499999999999996</c:v>
                </c:pt>
                <c:pt idx="836" formatCode="General">
                  <c:v>0.83599999999999997</c:v>
                </c:pt>
                <c:pt idx="837" formatCode="General">
                  <c:v>0.83699999999999997</c:v>
                </c:pt>
                <c:pt idx="838" formatCode="General">
                  <c:v>0.83799999999999997</c:v>
                </c:pt>
                <c:pt idx="839" formatCode="General">
                  <c:v>0.83899999999999997</c:v>
                </c:pt>
                <c:pt idx="840" formatCode="General">
                  <c:v>0.84</c:v>
                </c:pt>
                <c:pt idx="841" formatCode="General">
                  <c:v>0.84099999999999997</c:v>
                </c:pt>
                <c:pt idx="842" formatCode="General">
                  <c:v>0.84199999999999997</c:v>
                </c:pt>
                <c:pt idx="843" formatCode="General">
                  <c:v>0.84299999999999997</c:v>
                </c:pt>
                <c:pt idx="844" formatCode="General">
                  <c:v>0.84399999999999997</c:v>
                </c:pt>
                <c:pt idx="845" formatCode="General">
                  <c:v>0.84499999999999997</c:v>
                </c:pt>
                <c:pt idx="846" formatCode="General">
                  <c:v>0.84599999999999997</c:v>
                </c:pt>
                <c:pt idx="847" formatCode="General">
                  <c:v>0.84699999999999998</c:v>
                </c:pt>
                <c:pt idx="848" formatCode="General">
                  <c:v>0.84799999999999998</c:v>
                </c:pt>
                <c:pt idx="849" formatCode="General">
                  <c:v>0.84899999999999998</c:v>
                </c:pt>
                <c:pt idx="850" formatCode="General">
                  <c:v>0.85</c:v>
                </c:pt>
                <c:pt idx="851" formatCode="General">
                  <c:v>0.85099999999999998</c:v>
                </c:pt>
                <c:pt idx="852" formatCode="General">
                  <c:v>0.85199999999999998</c:v>
                </c:pt>
                <c:pt idx="853" formatCode="General">
                  <c:v>0.85299999999999998</c:v>
                </c:pt>
                <c:pt idx="854" formatCode="General">
                  <c:v>0.85399999999999998</c:v>
                </c:pt>
                <c:pt idx="855" formatCode="General">
                  <c:v>0.85499999999999998</c:v>
                </c:pt>
                <c:pt idx="856" formatCode="General">
                  <c:v>0.85599999999999998</c:v>
                </c:pt>
                <c:pt idx="857" formatCode="General">
                  <c:v>0.85699999999999998</c:v>
                </c:pt>
                <c:pt idx="858" formatCode="General">
                  <c:v>0.85799999999999998</c:v>
                </c:pt>
                <c:pt idx="859" formatCode="General">
                  <c:v>0.85899999999999999</c:v>
                </c:pt>
                <c:pt idx="860" formatCode="General">
                  <c:v>0.86</c:v>
                </c:pt>
                <c:pt idx="861" formatCode="General">
                  <c:v>0.86099999999999999</c:v>
                </c:pt>
                <c:pt idx="862" formatCode="General">
                  <c:v>0.86199999999999999</c:v>
                </c:pt>
                <c:pt idx="863" formatCode="General">
                  <c:v>0.86299999999999999</c:v>
                </c:pt>
                <c:pt idx="864" formatCode="General">
                  <c:v>0.86399999999999999</c:v>
                </c:pt>
                <c:pt idx="865" formatCode="General">
                  <c:v>0.86499999999999999</c:v>
                </c:pt>
                <c:pt idx="866" formatCode="General">
                  <c:v>0.86599999999999999</c:v>
                </c:pt>
                <c:pt idx="867" formatCode="General">
                  <c:v>0.86699999999999999</c:v>
                </c:pt>
                <c:pt idx="868" formatCode="General">
                  <c:v>0.86799999999999999</c:v>
                </c:pt>
                <c:pt idx="869" formatCode="General">
                  <c:v>0.86899999999999999</c:v>
                </c:pt>
                <c:pt idx="870" formatCode="General">
                  <c:v>0.87</c:v>
                </c:pt>
                <c:pt idx="871" formatCode="General">
                  <c:v>0.871</c:v>
                </c:pt>
                <c:pt idx="872" formatCode="General">
                  <c:v>0.872</c:v>
                </c:pt>
                <c:pt idx="873" formatCode="General">
                  <c:v>0.873</c:v>
                </c:pt>
                <c:pt idx="874" formatCode="General">
                  <c:v>0.874</c:v>
                </c:pt>
                <c:pt idx="875" formatCode="General">
                  <c:v>0.875</c:v>
                </c:pt>
                <c:pt idx="876" formatCode="General">
                  <c:v>0.876</c:v>
                </c:pt>
                <c:pt idx="877" formatCode="General">
                  <c:v>0.877</c:v>
                </c:pt>
                <c:pt idx="878" formatCode="General">
                  <c:v>0.878</c:v>
                </c:pt>
                <c:pt idx="879" formatCode="General">
                  <c:v>0.879</c:v>
                </c:pt>
                <c:pt idx="880" formatCode="General">
                  <c:v>0.88</c:v>
                </c:pt>
                <c:pt idx="881" formatCode="General">
                  <c:v>0.88100000000000001</c:v>
                </c:pt>
                <c:pt idx="882" formatCode="General">
                  <c:v>0.88200000000000001</c:v>
                </c:pt>
                <c:pt idx="883" formatCode="General">
                  <c:v>0.88300000000000001</c:v>
                </c:pt>
                <c:pt idx="884" formatCode="General">
                  <c:v>0.88400000000000001</c:v>
                </c:pt>
                <c:pt idx="885" formatCode="General">
                  <c:v>0.88500000000000001</c:v>
                </c:pt>
                <c:pt idx="886" formatCode="General">
                  <c:v>0.88600000000000001</c:v>
                </c:pt>
                <c:pt idx="887" formatCode="General">
                  <c:v>0.88700000000000001</c:v>
                </c:pt>
                <c:pt idx="888" formatCode="General">
                  <c:v>0.88800000000000001</c:v>
                </c:pt>
                <c:pt idx="889" formatCode="General">
                  <c:v>0.88900000000000001</c:v>
                </c:pt>
                <c:pt idx="890" formatCode="General">
                  <c:v>0.89</c:v>
                </c:pt>
                <c:pt idx="891" formatCode="General">
                  <c:v>0.89100000000000001</c:v>
                </c:pt>
                <c:pt idx="892" formatCode="General">
                  <c:v>0.89200000000000002</c:v>
                </c:pt>
                <c:pt idx="893" formatCode="General">
                  <c:v>0.89300000000000002</c:v>
                </c:pt>
                <c:pt idx="894" formatCode="General">
                  <c:v>0.89400000000000002</c:v>
                </c:pt>
                <c:pt idx="895" formatCode="General">
                  <c:v>0.89500000000000002</c:v>
                </c:pt>
                <c:pt idx="896" formatCode="General">
                  <c:v>0.89600000000000002</c:v>
                </c:pt>
                <c:pt idx="897" formatCode="General">
                  <c:v>0.89700000000000002</c:v>
                </c:pt>
                <c:pt idx="898" formatCode="General">
                  <c:v>0.89800000000000002</c:v>
                </c:pt>
                <c:pt idx="899" formatCode="General">
                  <c:v>0.89900000000000002</c:v>
                </c:pt>
                <c:pt idx="900" formatCode="General">
                  <c:v>0.9</c:v>
                </c:pt>
                <c:pt idx="901" formatCode="General">
                  <c:v>0.90100000000000002</c:v>
                </c:pt>
                <c:pt idx="902" formatCode="General">
                  <c:v>0.90200000000000002</c:v>
                </c:pt>
                <c:pt idx="903" formatCode="General">
                  <c:v>0.90300000000000002</c:v>
                </c:pt>
                <c:pt idx="904" formatCode="General">
                  <c:v>0.90400000000000003</c:v>
                </c:pt>
                <c:pt idx="905" formatCode="General">
                  <c:v>0.90500000000000003</c:v>
                </c:pt>
                <c:pt idx="906" formatCode="General">
                  <c:v>0.90600000000000003</c:v>
                </c:pt>
                <c:pt idx="907" formatCode="General">
                  <c:v>0.90700000000000003</c:v>
                </c:pt>
                <c:pt idx="908" formatCode="General">
                  <c:v>0.90800000000000003</c:v>
                </c:pt>
                <c:pt idx="909" formatCode="General">
                  <c:v>0.90900000000000003</c:v>
                </c:pt>
                <c:pt idx="910" formatCode="General">
                  <c:v>0.91</c:v>
                </c:pt>
                <c:pt idx="911" formatCode="General">
                  <c:v>0.91100000000000003</c:v>
                </c:pt>
                <c:pt idx="912" formatCode="General">
                  <c:v>0.91200000000000003</c:v>
                </c:pt>
                <c:pt idx="913" formatCode="General">
                  <c:v>0.91300000000000003</c:v>
                </c:pt>
                <c:pt idx="914" formatCode="General">
                  <c:v>0.91400000000000003</c:v>
                </c:pt>
                <c:pt idx="915" formatCode="General">
                  <c:v>0.91500000000000004</c:v>
                </c:pt>
                <c:pt idx="916" formatCode="General">
                  <c:v>0.91600000000000004</c:v>
                </c:pt>
                <c:pt idx="917" formatCode="General">
                  <c:v>0.91700000000000004</c:v>
                </c:pt>
                <c:pt idx="918" formatCode="General">
                  <c:v>0.91800000000000004</c:v>
                </c:pt>
                <c:pt idx="919" formatCode="General">
                  <c:v>0.91900000000000004</c:v>
                </c:pt>
                <c:pt idx="920" formatCode="General">
                  <c:v>0.92</c:v>
                </c:pt>
                <c:pt idx="921" formatCode="General">
                  <c:v>0.92100000000000004</c:v>
                </c:pt>
                <c:pt idx="922" formatCode="General">
                  <c:v>0.92200000000000004</c:v>
                </c:pt>
                <c:pt idx="923" formatCode="General">
                  <c:v>0.92300000000000004</c:v>
                </c:pt>
                <c:pt idx="924" formatCode="General">
                  <c:v>0.92400000000000004</c:v>
                </c:pt>
                <c:pt idx="925" formatCode="General">
                  <c:v>0.92500000000000004</c:v>
                </c:pt>
                <c:pt idx="926" formatCode="General">
                  <c:v>0.92600000000000005</c:v>
                </c:pt>
                <c:pt idx="927" formatCode="General">
                  <c:v>0.92700000000000005</c:v>
                </c:pt>
                <c:pt idx="928" formatCode="General">
                  <c:v>0.92800000000000005</c:v>
                </c:pt>
                <c:pt idx="929" formatCode="General">
                  <c:v>0.92900000000000005</c:v>
                </c:pt>
                <c:pt idx="930" formatCode="General">
                  <c:v>0.93</c:v>
                </c:pt>
                <c:pt idx="931" formatCode="General">
                  <c:v>0.93100000000000005</c:v>
                </c:pt>
                <c:pt idx="932" formatCode="General">
                  <c:v>0.93200000000000005</c:v>
                </c:pt>
                <c:pt idx="933" formatCode="General">
                  <c:v>0.93300000000000005</c:v>
                </c:pt>
                <c:pt idx="934" formatCode="General">
                  <c:v>0.93400000000000005</c:v>
                </c:pt>
                <c:pt idx="935" formatCode="General">
                  <c:v>0.93500000000000005</c:v>
                </c:pt>
                <c:pt idx="936" formatCode="General">
                  <c:v>0.93600000000000005</c:v>
                </c:pt>
                <c:pt idx="937" formatCode="General">
                  <c:v>0.93700000000000006</c:v>
                </c:pt>
                <c:pt idx="938" formatCode="General">
                  <c:v>0.93799999999999994</c:v>
                </c:pt>
                <c:pt idx="939" formatCode="General">
                  <c:v>0.93899999999999995</c:v>
                </c:pt>
                <c:pt idx="940" formatCode="General">
                  <c:v>0.94</c:v>
                </c:pt>
                <c:pt idx="941" formatCode="General">
                  <c:v>0.94099999999999995</c:v>
                </c:pt>
                <c:pt idx="942" formatCode="General">
                  <c:v>0.94199999999999995</c:v>
                </c:pt>
                <c:pt idx="943" formatCode="General">
                  <c:v>0.94299999999999995</c:v>
                </c:pt>
                <c:pt idx="944" formatCode="General">
                  <c:v>0.94399999999999995</c:v>
                </c:pt>
                <c:pt idx="945" formatCode="General">
                  <c:v>0.94499999999999995</c:v>
                </c:pt>
                <c:pt idx="946" formatCode="General">
                  <c:v>0.94599999999999995</c:v>
                </c:pt>
                <c:pt idx="947" formatCode="General">
                  <c:v>0.94699999999999995</c:v>
                </c:pt>
                <c:pt idx="948" formatCode="General">
                  <c:v>0.94799999999999995</c:v>
                </c:pt>
                <c:pt idx="949" formatCode="General">
                  <c:v>0.94899999999999995</c:v>
                </c:pt>
                <c:pt idx="950" formatCode="General">
                  <c:v>0.95</c:v>
                </c:pt>
                <c:pt idx="951" formatCode="General">
                  <c:v>0.95099999999999996</c:v>
                </c:pt>
                <c:pt idx="952" formatCode="General">
                  <c:v>0.95199999999999996</c:v>
                </c:pt>
                <c:pt idx="953" formatCode="General">
                  <c:v>0.95299999999999996</c:v>
                </c:pt>
                <c:pt idx="954" formatCode="General">
                  <c:v>0.95399999999999996</c:v>
                </c:pt>
                <c:pt idx="955" formatCode="General">
                  <c:v>0.95499999999999996</c:v>
                </c:pt>
                <c:pt idx="956" formatCode="General">
                  <c:v>0.95599999999999996</c:v>
                </c:pt>
                <c:pt idx="957" formatCode="General">
                  <c:v>0.95699999999999996</c:v>
                </c:pt>
                <c:pt idx="958" formatCode="General">
                  <c:v>0.95799999999999996</c:v>
                </c:pt>
                <c:pt idx="959" formatCode="General">
                  <c:v>0.95899999999999996</c:v>
                </c:pt>
                <c:pt idx="960" formatCode="General">
                  <c:v>0.96</c:v>
                </c:pt>
                <c:pt idx="961" formatCode="General">
                  <c:v>0.96099999999999997</c:v>
                </c:pt>
                <c:pt idx="962" formatCode="General">
                  <c:v>0.96199999999999997</c:v>
                </c:pt>
                <c:pt idx="963" formatCode="General">
                  <c:v>0.96299999999999997</c:v>
                </c:pt>
                <c:pt idx="964" formatCode="General">
                  <c:v>0.96399999999999997</c:v>
                </c:pt>
                <c:pt idx="965" formatCode="General">
                  <c:v>0.96499999999999997</c:v>
                </c:pt>
                <c:pt idx="966" formatCode="General">
                  <c:v>0.96599999999999997</c:v>
                </c:pt>
                <c:pt idx="967" formatCode="General">
                  <c:v>0.96699999999999997</c:v>
                </c:pt>
                <c:pt idx="968" formatCode="General">
                  <c:v>0.96799999999999997</c:v>
                </c:pt>
                <c:pt idx="969" formatCode="General">
                  <c:v>0.96899999999999997</c:v>
                </c:pt>
                <c:pt idx="970" formatCode="General">
                  <c:v>0.97</c:v>
                </c:pt>
                <c:pt idx="971" formatCode="General">
                  <c:v>0.97099999999999997</c:v>
                </c:pt>
                <c:pt idx="972" formatCode="General">
                  <c:v>0.97199999999999998</c:v>
                </c:pt>
                <c:pt idx="973" formatCode="General">
                  <c:v>0.97299999999999998</c:v>
                </c:pt>
                <c:pt idx="974" formatCode="General">
                  <c:v>0.97399999999999998</c:v>
                </c:pt>
                <c:pt idx="975" formatCode="General">
                  <c:v>0.97499999999999998</c:v>
                </c:pt>
                <c:pt idx="976" formatCode="General">
                  <c:v>0.97599999999999998</c:v>
                </c:pt>
                <c:pt idx="977" formatCode="General">
                  <c:v>0.97699999999999998</c:v>
                </c:pt>
                <c:pt idx="978" formatCode="General">
                  <c:v>0.97799999999999998</c:v>
                </c:pt>
                <c:pt idx="979" formatCode="General">
                  <c:v>0.97899999999999998</c:v>
                </c:pt>
                <c:pt idx="980" formatCode="General">
                  <c:v>0.98</c:v>
                </c:pt>
                <c:pt idx="981" formatCode="General">
                  <c:v>0.98099999999999998</c:v>
                </c:pt>
                <c:pt idx="982" formatCode="General">
                  <c:v>0.98199999999999998</c:v>
                </c:pt>
                <c:pt idx="983" formatCode="General">
                  <c:v>0.98299999999999998</c:v>
                </c:pt>
                <c:pt idx="984" formatCode="General">
                  <c:v>0.98399999999999999</c:v>
                </c:pt>
                <c:pt idx="985" formatCode="General">
                  <c:v>0.98499999999999999</c:v>
                </c:pt>
                <c:pt idx="986" formatCode="General">
                  <c:v>0.98599999999999999</c:v>
                </c:pt>
                <c:pt idx="987" formatCode="General">
                  <c:v>0.98699999999999999</c:v>
                </c:pt>
                <c:pt idx="988" formatCode="General">
                  <c:v>0.98799999999999999</c:v>
                </c:pt>
                <c:pt idx="989" formatCode="General">
                  <c:v>0.98899999999999999</c:v>
                </c:pt>
                <c:pt idx="990" formatCode="General">
                  <c:v>0.99</c:v>
                </c:pt>
                <c:pt idx="991" formatCode="General">
                  <c:v>0.99099999999999999</c:v>
                </c:pt>
                <c:pt idx="992" formatCode="General">
                  <c:v>0.99199999999999999</c:v>
                </c:pt>
                <c:pt idx="993" formatCode="General">
                  <c:v>0.99299999999999999</c:v>
                </c:pt>
                <c:pt idx="994" formatCode="General">
                  <c:v>0.99399999999999999</c:v>
                </c:pt>
                <c:pt idx="995" formatCode="General">
                  <c:v>0.995</c:v>
                </c:pt>
                <c:pt idx="996" formatCode="General">
                  <c:v>0.996</c:v>
                </c:pt>
                <c:pt idx="997" formatCode="General">
                  <c:v>0.997</c:v>
                </c:pt>
                <c:pt idx="998" formatCode="General">
                  <c:v>0.998</c:v>
                </c:pt>
                <c:pt idx="999" formatCode="General">
                  <c:v>0.999</c:v>
                </c:pt>
                <c:pt idx="1000" formatCode="General">
                  <c:v>1</c:v>
                </c:pt>
                <c:pt idx="1001" formatCode="General">
                  <c:v>1.0009999999999999</c:v>
                </c:pt>
                <c:pt idx="1002" formatCode="General">
                  <c:v>1.002</c:v>
                </c:pt>
                <c:pt idx="1003" formatCode="General">
                  <c:v>1.0029999999999999</c:v>
                </c:pt>
                <c:pt idx="1004" formatCode="General">
                  <c:v>1.004</c:v>
                </c:pt>
                <c:pt idx="1005" formatCode="General">
                  <c:v>1.0049999999999999</c:v>
                </c:pt>
                <c:pt idx="1006" formatCode="General">
                  <c:v>1.006</c:v>
                </c:pt>
                <c:pt idx="1007" formatCode="General">
                  <c:v>1.0069999999999999</c:v>
                </c:pt>
                <c:pt idx="1008" formatCode="General">
                  <c:v>1.008</c:v>
                </c:pt>
                <c:pt idx="1009" formatCode="General">
                  <c:v>1.0089999999999999</c:v>
                </c:pt>
                <c:pt idx="1010" formatCode="General">
                  <c:v>1.01</c:v>
                </c:pt>
                <c:pt idx="1011" formatCode="General">
                  <c:v>1.0109999999999999</c:v>
                </c:pt>
                <c:pt idx="1012" formatCode="General">
                  <c:v>1.012</c:v>
                </c:pt>
                <c:pt idx="1013" formatCode="General">
                  <c:v>1.0129999999999999</c:v>
                </c:pt>
                <c:pt idx="1014" formatCode="General">
                  <c:v>1.014</c:v>
                </c:pt>
                <c:pt idx="1015" formatCode="General">
                  <c:v>1.0149999999999999</c:v>
                </c:pt>
                <c:pt idx="1016" formatCode="General">
                  <c:v>1.016</c:v>
                </c:pt>
                <c:pt idx="1017" formatCode="General">
                  <c:v>1.0169999999999999</c:v>
                </c:pt>
                <c:pt idx="1018" formatCode="General">
                  <c:v>1.018</c:v>
                </c:pt>
                <c:pt idx="1019" formatCode="General">
                  <c:v>1.0189999999999999</c:v>
                </c:pt>
                <c:pt idx="1020" formatCode="General">
                  <c:v>1.02</c:v>
                </c:pt>
                <c:pt idx="1021" formatCode="General">
                  <c:v>1.0209999999999999</c:v>
                </c:pt>
                <c:pt idx="1022" formatCode="General">
                  <c:v>1.022</c:v>
                </c:pt>
                <c:pt idx="1023" formatCode="General">
                  <c:v>1.0229999999999999</c:v>
                </c:pt>
                <c:pt idx="1024" formatCode="General">
                  <c:v>1.024</c:v>
                </c:pt>
                <c:pt idx="1025" formatCode="General">
                  <c:v>1.0249999999999999</c:v>
                </c:pt>
                <c:pt idx="1026" formatCode="General">
                  <c:v>1.026</c:v>
                </c:pt>
                <c:pt idx="1027" formatCode="General">
                  <c:v>1.0269999999999999</c:v>
                </c:pt>
                <c:pt idx="1028" formatCode="General">
                  <c:v>1.028</c:v>
                </c:pt>
                <c:pt idx="1029" formatCode="General">
                  <c:v>1.0289999999999999</c:v>
                </c:pt>
                <c:pt idx="1030" formatCode="General">
                  <c:v>1.03</c:v>
                </c:pt>
                <c:pt idx="1031" formatCode="General">
                  <c:v>1.0309999999999999</c:v>
                </c:pt>
                <c:pt idx="1032" formatCode="General">
                  <c:v>1.032</c:v>
                </c:pt>
                <c:pt idx="1033" formatCode="General">
                  <c:v>1.0329999999999999</c:v>
                </c:pt>
                <c:pt idx="1034" formatCode="General">
                  <c:v>1.034</c:v>
                </c:pt>
                <c:pt idx="1035" formatCode="General">
                  <c:v>1.0349999999999999</c:v>
                </c:pt>
                <c:pt idx="1036" formatCode="General">
                  <c:v>1.036</c:v>
                </c:pt>
                <c:pt idx="1037" formatCode="General">
                  <c:v>1.0369999999999999</c:v>
                </c:pt>
                <c:pt idx="1038" formatCode="General">
                  <c:v>1.038</c:v>
                </c:pt>
                <c:pt idx="1039" formatCode="General">
                  <c:v>1.0389999999999999</c:v>
                </c:pt>
                <c:pt idx="1040" formatCode="General">
                  <c:v>1.04</c:v>
                </c:pt>
                <c:pt idx="1041" formatCode="General">
                  <c:v>1.0409999999999999</c:v>
                </c:pt>
                <c:pt idx="1042" formatCode="General">
                  <c:v>1.042</c:v>
                </c:pt>
                <c:pt idx="1043" formatCode="General">
                  <c:v>1.0429999999999999</c:v>
                </c:pt>
                <c:pt idx="1044" formatCode="General">
                  <c:v>1.044</c:v>
                </c:pt>
                <c:pt idx="1045" formatCode="General">
                  <c:v>1.0449999999999999</c:v>
                </c:pt>
                <c:pt idx="1046" formatCode="General">
                  <c:v>1.046</c:v>
                </c:pt>
                <c:pt idx="1047" formatCode="General">
                  <c:v>1.0469999999999999</c:v>
                </c:pt>
                <c:pt idx="1048" formatCode="General">
                  <c:v>1.048</c:v>
                </c:pt>
                <c:pt idx="1049" formatCode="General">
                  <c:v>1.0489999999999999</c:v>
                </c:pt>
                <c:pt idx="1050" formatCode="General">
                  <c:v>1.05</c:v>
                </c:pt>
                <c:pt idx="1051" formatCode="General">
                  <c:v>1.0509999999999999</c:v>
                </c:pt>
                <c:pt idx="1052" formatCode="General">
                  <c:v>1.052</c:v>
                </c:pt>
                <c:pt idx="1053" formatCode="General">
                  <c:v>1.0529999999999999</c:v>
                </c:pt>
                <c:pt idx="1054" formatCode="General">
                  <c:v>1.054</c:v>
                </c:pt>
                <c:pt idx="1055" formatCode="General">
                  <c:v>1.0549999999999999</c:v>
                </c:pt>
                <c:pt idx="1056" formatCode="General">
                  <c:v>1.056</c:v>
                </c:pt>
                <c:pt idx="1057" formatCode="General">
                  <c:v>1.0569999999999999</c:v>
                </c:pt>
                <c:pt idx="1058" formatCode="General">
                  <c:v>1.0580000000000001</c:v>
                </c:pt>
                <c:pt idx="1059" formatCode="General">
                  <c:v>1.0589999999999999</c:v>
                </c:pt>
                <c:pt idx="1060" formatCode="General">
                  <c:v>1.06</c:v>
                </c:pt>
                <c:pt idx="1061" formatCode="General">
                  <c:v>1.0609999999999999</c:v>
                </c:pt>
                <c:pt idx="1062" formatCode="General">
                  <c:v>1.0620000000000001</c:v>
                </c:pt>
                <c:pt idx="1063" formatCode="General">
                  <c:v>1.0629999999999999</c:v>
                </c:pt>
                <c:pt idx="1064" formatCode="General">
                  <c:v>1.0640000000000001</c:v>
                </c:pt>
                <c:pt idx="1065" formatCode="General">
                  <c:v>1.0649999999999999</c:v>
                </c:pt>
                <c:pt idx="1066" formatCode="General">
                  <c:v>1.0660000000000001</c:v>
                </c:pt>
                <c:pt idx="1067" formatCode="General">
                  <c:v>1.0669999999999999</c:v>
                </c:pt>
                <c:pt idx="1068" formatCode="General">
                  <c:v>1.0680000000000001</c:v>
                </c:pt>
                <c:pt idx="1069" formatCode="General">
                  <c:v>1.069</c:v>
                </c:pt>
                <c:pt idx="1070" formatCode="General">
                  <c:v>1.07</c:v>
                </c:pt>
                <c:pt idx="1071" formatCode="General">
                  <c:v>1.071</c:v>
                </c:pt>
                <c:pt idx="1072" formatCode="General">
                  <c:v>1.0720000000000001</c:v>
                </c:pt>
                <c:pt idx="1073" formatCode="General">
                  <c:v>1.073</c:v>
                </c:pt>
                <c:pt idx="1074" formatCode="General">
                  <c:v>1.0740000000000001</c:v>
                </c:pt>
                <c:pt idx="1075" formatCode="General">
                  <c:v>1.075</c:v>
                </c:pt>
                <c:pt idx="1076" formatCode="General">
                  <c:v>1.0760000000000001</c:v>
                </c:pt>
                <c:pt idx="1077" formatCode="General">
                  <c:v>1.077</c:v>
                </c:pt>
                <c:pt idx="1078" formatCode="General">
                  <c:v>1.0780000000000001</c:v>
                </c:pt>
                <c:pt idx="1079" formatCode="General">
                  <c:v>1.079</c:v>
                </c:pt>
                <c:pt idx="1080" formatCode="General">
                  <c:v>1.08</c:v>
                </c:pt>
                <c:pt idx="1081" formatCode="General">
                  <c:v>1.081</c:v>
                </c:pt>
                <c:pt idx="1082" formatCode="General">
                  <c:v>1.0820000000000001</c:v>
                </c:pt>
                <c:pt idx="1083" formatCode="General">
                  <c:v>1.083</c:v>
                </c:pt>
                <c:pt idx="1084" formatCode="General">
                  <c:v>1.0840000000000001</c:v>
                </c:pt>
                <c:pt idx="1085" formatCode="General">
                  <c:v>1.085</c:v>
                </c:pt>
                <c:pt idx="1086" formatCode="General">
                  <c:v>1.0860000000000001</c:v>
                </c:pt>
                <c:pt idx="1087" formatCode="General">
                  <c:v>1.087</c:v>
                </c:pt>
                <c:pt idx="1088" formatCode="General">
                  <c:v>1.0880000000000001</c:v>
                </c:pt>
                <c:pt idx="1089" formatCode="General">
                  <c:v>1.089</c:v>
                </c:pt>
                <c:pt idx="1090" formatCode="General">
                  <c:v>1.0900000000000001</c:v>
                </c:pt>
                <c:pt idx="1091" formatCode="General">
                  <c:v>1.091</c:v>
                </c:pt>
                <c:pt idx="1092" formatCode="General">
                  <c:v>1.0920000000000001</c:v>
                </c:pt>
                <c:pt idx="1093" formatCode="General">
                  <c:v>1.093</c:v>
                </c:pt>
                <c:pt idx="1094" formatCode="General">
                  <c:v>1.0940000000000001</c:v>
                </c:pt>
                <c:pt idx="1095" formatCode="General">
                  <c:v>1.095</c:v>
                </c:pt>
                <c:pt idx="1096" formatCode="General">
                  <c:v>1.0960000000000001</c:v>
                </c:pt>
                <c:pt idx="1097" formatCode="General">
                  <c:v>1.097</c:v>
                </c:pt>
                <c:pt idx="1098" formatCode="General">
                  <c:v>1.0980000000000001</c:v>
                </c:pt>
                <c:pt idx="1099" formatCode="General">
                  <c:v>1.099</c:v>
                </c:pt>
                <c:pt idx="1100" formatCode="General">
                  <c:v>1.1000000000000001</c:v>
                </c:pt>
                <c:pt idx="1101" formatCode="General">
                  <c:v>1.101</c:v>
                </c:pt>
                <c:pt idx="1102" formatCode="General">
                  <c:v>1.1020000000000001</c:v>
                </c:pt>
                <c:pt idx="1103" formatCode="General">
                  <c:v>1.103</c:v>
                </c:pt>
                <c:pt idx="1104" formatCode="General">
                  <c:v>1.1040000000000001</c:v>
                </c:pt>
                <c:pt idx="1105" formatCode="General">
                  <c:v>1.105</c:v>
                </c:pt>
                <c:pt idx="1106" formatCode="General">
                  <c:v>1.1060000000000001</c:v>
                </c:pt>
                <c:pt idx="1107" formatCode="General">
                  <c:v>1.107</c:v>
                </c:pt>
                <c:pt idx="1108" formatCode="General">
                  <c:v>1.1080000000000001</c:v>
                </c:pt>
                <c:pt idx="1109" formatCode="General">
                  <c:v>1.109</c:v>
                </c:pt>
                <c:pt idx="1110" formatCode="General">
                  <c:v>1.1100000000000001</c:v>
                </c:pt>
                <c:pt idx="1111" formatCode="General">
                  <c:v>1.111</c:v>
                </c:pt>
                <c:pt idx="1112" formatCode="General">
                  <c:v>1.1120000000000001</c:v>
                </c:pt>
                <c:pt idx="1113" formatCode="General">
                  <c:v>1.113</c:v>
                </c:pt>
                <c:pt idx="1114" formatCode="General">
                  <c:v>1.1140000000000001</c:v>
                </c:pt>
                <c:pt idx="1115" formatCode="General">
                  <c:v>1.115</c:v>
                </c:pt>
                <c:pt idx="1116" formatCode="General">
                  <c:v>1.1160000000000001</c:v>
                </c:pt>
                <c:pt idx="1117" formatCode="General">
                  <c:v>1.117</c:v>
                </c:pt>
                <c:pt idx="1118" formatCode="General">
                  <c:v>1.1180000000000001</c:v>
                </c:pt>
                <c:pt idx="1119" formatCode="General">
                  <c:v>1.119</c:v>
                </c:pt>
                <c:pt idx="1120" formatCode="General">
                  <c:v>1.1200000000000001</c:v>
                </c:pt>
                <c:pt idx="1121" formatCode="General">
                  <c:v>1.121</c:v>
                </c:pt>
                <c:pt idx="1122" formatCode="General">
                  <c:v>1.1220000000000001</c:v>
                </c:pt>
                <c:pt idx="1123" formatCode="General">
                  <c:v>1.123</c:v>
                </c:pt>
                <c:pt idx="1124" formatCode="General">
                  <c:v>1.1240000000000001</c:v>
                </c:pt>
                <c:pt idx="1125" formatCode="General">
                  <c:v>1.125</c:v>
                </c:pt>
                <c:pt idx="1126" formatCode="General">
                  <c:v>1.1259999999999999</c:v>
                </c:pt>
                <c:pt idx="1127" formatCode="General">
                  <c:v>1.127</c:v>
                </c:pt>
                <c:pt idx="1128" formatCode="General">
                  <c:v>1.1279999999999999</c:v>
                </c:pt>
                <c:pt idx="1129" formatCode="General">
                  <c:v>1.129</c:v>
                </c:pt>
                <c:pt idx="1130" formatCode="General">
                  <c:v>1.1299999999999999</c:v>
                </c:pt>
                <c:pt idx="1131" formatCode="General">
                  <c:v>1.131</c:v>
                </c:pt>
                <c:pt idx="1132" formatCode="General">
                  <c:v>1.1319999999999999</c:v>
                </c:pt>
                <c:pt idx="1133" formatCode="General">
                  <c:v>1.133</c:v>
                </c:pt>
                <c:pt idx="1134" formatCode="General">
                  <c:v>1.1339999999999999</c:v>
                </c:pt>
                <c:pt idx="1135" formatCode="General">
                  <c:v>1.135</c:v>
                </c:pt>
                <c:pt idx="1136" formatCode="General">
                  <c:v>1.1359999999999999</c:v>
                </c:pt>
                <c:pt idx="1137" formatCode="General">
                  <c:v>1.137</c:v>
                </c:pt>
                <c:pt idx="1138" formatCode="General">
                  <c:v>1.1379999999999999</c:v>
                </c:pt>
                <c:pt idx="1139" formatCode="General">
                  <c:v>1.139</c:v>
                </c:pt>
                <c:pt idx="1140" formatCode="General">
                  <c:v>1.1399999999999999</c:v>
                </c:pt>
                <c:pt idx="1141" formatCode="General">
                  <c:v>1.141</c:v>
                </c:pt>
                <c:pt idx="1142" formatCode="General">
                  <c:v>1.1419999999999999</c:v>
                </c:pt>
                <c:pt idx="1143" formatCode="General">
                  <c:v>1.143</c:v>
                </c:pt>
                <c:pt idx="1144" formatCode="General">
                  <c:v>1.1439999999999999</c:v>
                </c:pt>
                <c:pt idx="1145" formatCode="General">
                  <c:v>1.145</c:v>
                </c:pt>
                <c:pt idx="1146" formatCode="General">
                  <c:v>1.1459999999999999</c:v>
                </c:pt>
                <c:pt idx="1147" formatCode="General">
                  <c:v>1.147</c:v>
                </c:pt>
                <c:pt idx="1148" formatCode="General">
                  <c:v>1.1479999999999999</c:v>
                </c:pt>
                <c:pt idx="1149" formatCode="General">
                  <c:v>1.149</c:v>
                </c:pt>
                <c:pt idx="1150" formatCode="General">
                  <c:v>1.1499999999999999</c:v>
                </c:pt>
                <c:pt idx="1151" formatCode="General">
                  <c:v>1.151</c:v>
                </c:pt>
                <c:pt idx="1152" formatCode="General">
                  <c:v>1.1519999999999999</c:v>
                </c:pt>
                <c:pt idx="1153" formatCode="General">
                  <c:v>1.153</c:v>
                </c:pt>
                <c:pt idx="1154" formatCode="General">
                  <c:v>1.1539999999999999</c:v>
                </c:pt>
                <c:pt idx="1155" formatCode="General">
                  <c:v>1.155</c:v>
                </c:pt>
                <c:pt idx="1156" formatCode="General">
                  <c:v>1.1559999999999999</c:v>
                </c:pt>
                <c:pt idx="1157" formatCode="General">
                  <c:v>1.157</c:v>
                </c:pt>
                <c:pt idx="1158" formatCode="General">
                  <c:v>1.1579999999999999</c:v>
                </c:pt>
                <c:pt idx="1159" formatCode="General">
                  <c:v>1.159</c:v>
                </c:pt>
                <c:pt idx="1160" formatCode="General">
                  <c:v>1.1599999999999999</c:v>
                </c:pt>
                <c:pt idx="1161" formatCode="General">
                  <c:v>1.161</c:v>
                </c:pt>
                <c:pt idx="1162" formatCode="General">
                  <c:v>1.1619999999999999</c:v>
                </c:pt>
                <c:pt idx="1163" formatCode="General">
                  <c:v>1.163</c:v>
                </c:pt>
                <c:pt idx="1164" formatCode="General">
                  <c:v>1.1639999999999999</c:v>
                </c:pt>
                <c:pt idx="1165" formatCode="General">
                  <c:v>1.165</c:v>
                </c:pt>
                <c:pt idx="1166" formatCode="General">
                  <c:v>1.1659999999999999</c:v>
                </c:pt>
                <c:pt idx="1167" formatCode="General">
                  <c:v>1.167</c:v>
                </c:pt>
                <c:pt idx="1168" formatCode="General">
                  <c:v>1.1679999999999999</c:v>
                </c:pt>
                <c:pt idx="1169" formatCode="General">
                  <c:v>1.169</c:v>
                </c:pt>
                <c:pt idx="1170" formatCode="General">
                  <c:v>1.17</c:v>
                </c:pt>
                <c:pt idx="1171" formatCode="General">
                  <c:v>1.171</c:v>
                </c:pt>
                <c:pt idx="1172" formatCode="General">
                  <c:v>1.1719999999999999</c:v>
                </c:pt>
                <c:pt idx="1173" formatCode="General">
                  <c:v>1.173</c:v>
                </c:pt>
                <c:pt idx="1174" formatCode="General">
                  <c:v>1.1739999999999999</c:v>
                </c:pt>
                <c:pt idx="1175" formatCode="General">
                  <c:v>1.175</c:v>
                </c:pt>
                <c:pt idx="1176" formatCode="General">
                  <c:v>1.1759999999999999</c:v>
                </c:pt>
                <c:pt idx="1177" formatCode="General">
                  <c:v>1.177</c:v>
                </c:pt>
                <c:pt idx="1178" formatCode="General">
                  <c:v>1.1779999999999999</c:v>
                </c:pt>
                <c:pt idx="1179" formatCode="General">
                  <c:v>1.179</c:v>
                </c:pt>
                <c:pt idx="1180" formatCode="General">
                  <c:v>1.18</c:v>
                </c:pt>
                <c:pt idx="1181" formatCode="General">
                  <c:v>1.181</c:v>
                </c:pt>
                <c:pt idx="1182" formatCode="General">
                  <c:v>1.1819999999999999</c:v>
                </c:pt>
                <c:pt idx="1183" formatCode="General">
                  <c:v>1.1830000000000001</c:v>
                </c:pt>
                <c:pt idx="1184" formatCode="General">
                  <c:v>1.1839999999999999</c:v>
                </c:pt>
                <c:pt idx="1185" formatCode="General">
                  <c:v>1.1850000000000001</c:v>
                </c:pt>
                <c:pt idx="1186" formatCode="General">
                  <c:v>1.1859999999999999</c:v>
                </c:pt>
                <c:pt idx="1187" formatCode="General">
                  <c:v>1.1870000000000001</c:v>
                </c:pt>
                <c:pt idx="1188" formatCode="General">
                  <c:v>1.1879999999999999</c:v>
                </c:pt>
                <c:pt idx="1189" formatCode="General">
                  <c:v>1.1890000000000001</c:v>
                </c:pt>
                <c:pt idx="1190" formatCode="General">
                  <c:v>1.19</c:v>
                </c:pt>
                <c:pt idx="1191" formatCode="General">
                  <c:v>1.1910000000000001</c:v>
                </c:pt>
                <c:pt idx="1192" formatCode="General">
                  <c:v>1.1919999999999999</c:v>
                </c:pt>
                <c:pt idx="1193" formatCode="General">
                  <c:v>1.1930000000000001</c:v>
                </c:pt>
                <c:pt idx="1194" formatCode="General">
                  <c:v>1.194</c:v>
                </c:pt>
                <c:pt idx="1195" formatCode="General">
                  <c:v>1.1950000000000001</c:v>
                </c:pt>
                <c:pt idx="1196" formatCode="General">
                  <c:v>1.196</c:v>
                </c:pt>
                <c:pt idx="1197" formatCode="General">
                  <c:v>1.1970000000000001</c:v>
                </c:pt>
                <c:pt idx="1198" formatCode="General">
                  <c:v>1.198</c:v>
                </c:pt>
                <c:pt idx="1199" formatCode="General">
                  <c:v>1.1990000000000001</c:v>
                </c:pt>
                <c:pt idx="1200" formatCode="General">
                  <c:v>1.2</c:v>
                </c:pt>
                <c:pt idx="1201" formatCode="General">
                  <c:v>1.2010000000000001</c:v>
                </c:pt>
                <c:pt idx="1202" formatCode="General">
                  <c:v>1.202</c:v>
                </c:pt>
                <c:pt idx="1203" formatCode="General">
                  <c:v>1.2030000000000001</c:v>
                </c:pt>
                <c:pt idx="1204" formatCode="General">
                  <c:v>1.204</c:v>
                </c:pt>
                <c:pt idx="1205" formatCode="General">
                  <c:v>1.2050000000000001</c:v>
                </c:pt>
                <c:pt idx="1206" formatCode="General">
                  <c:v>1.206</c:v>
                </c:pt>
                <c:pt idx="1207" formatCode="General">
                  <c:v>1.2070000000000001</c:v>
                </c:pt>
                <c:pt idx="1208" formatCode="General">
                  <c:v>1.208</c:v>
                </c:pt>
                <c:pt idx="1209" formatCode="General">
                  <c:v>1.2090000000000001</c:v>
                </c:pt>
                <c:pt idx="1210" formatCode="General">
                  <c:v>1.21</c:v>
                </c:pt>
                <c:pt idx="1211" formatCode="General">
                  <c:v>1.2110000000000001</c:v>
                </c:pt>
                <c:pt idx="1212" formatCode="General">
                  <c:v>1.212</c:v>
                </c:pt>
                <c:pt idx="1213" formatCode="General">
                  <c:v>1.2130000000000001</c:v>
                </c:pt>
                <c:pt idx="1214" formatCode="General">
                  <c:v>1.214</c:v>
                </c:pt>
                <c:pt idx="1215" formatCode="General">
                  <c:v>1.2150000000000001</c:v>
                </c:pt>
                <c:pt idx="1216" formatCode="General">
                  <c:v>1.216</c:v>
                </c:pt>
                <c:pt idx="1217" formatCode="General">
                  <c:v>1.2170000000000001</c:v>
                </c:pt>
                <c:pt idx="1218" formatCode="General">
                  <c:v>1.218</c:v>
                </c:pt>
                <c:pt idx="1219" formatCode="General">
                  <c:v>1.2190000000000001</c:v>
                </c:pt>
                <c:pt idx="1220" formatCode="General">
                  <c:v>1.22</c:v>
                </c:pt>
                <c:pt idx="1221" formatCode="General">
                  <c:v>1.2210000000000001</c:v>
                </c:pt>
                <c:pt idx="1222" formatCode="General">
                  <c:v>1.222</c:v>
                </c:pt>
                <c:pt idx="1223" formatCode="General">
                  <c:v>1.2230000000000001</c:v>
                </c:pt>
                <c:pt idx="1224" formatCode="General">
                  <c:v>1.224</c:v>
                </c:pt>
                <c:pt idx="1225" formatCode="General">
                  <c:v>1.2250000000000001</c:v>
                </c:pt>
                <c:pt idx="1226" formatCode="General">
                  <c:v>1.226</c:v>
                </c:pt>
                <c:pt idx="1227" formatCode="General">
                  <c:v>1.2270000000000001</c:v>
                </c:pt>
                <c:pt idx="1228" formatCode="General">
                  <c:v>1.228</c:v>
                </c:pt>
                <c:pt idx="1229" formatCode="General">
                  <c:v>1.2290000000000001</c:v>
                </c:pt>
                <c:pt idx="1230" formatCode="General">
                  <c:v>1.23</c:v>
                </c:pt>
                <c:pt idx="1231" formatCode="General">
                  <c:v>1.2310000000000001</c:v>
                </c:pt>
                <c:pt idx="1232" formatCode="General">
                  <c:v>1.232</c:v>
                </c:pt>
                <c:pt idx="1233" formatCode="General">
                  <c:v>1.2330000000000001</c:v>
                </c:pt>
                <c:pt idx="1234" formatCode="General">
                  <c:v>1.234</c:v>
                </c:pt>
                <c:pt idx="1235" formatCode="General">
                  <c:v>1.2350000000000001</c:v>
                </c:pt>
                <c:pt idx="1236" formatCode="General">
                  <c:v>1.236</c:v>
                </c:pt>
                <c:pt idx="1237" formatCode="General">
                  <c:v>1.2370000000000001</c:v>
                </c:pt>
                <c:pt idx="1238" formatCode="General">
                  <c:v>1.238</c:v>
                </c:pt>
                <c:pt idx="1239" formatCode="General">
                  <c:v>1.2390000000000001</c:v>
                </c:pt>
                <c:pt idx="1240" formatCode="General">
                  <c:v>1.24</c:v>
                </c:pt>
                <c:pt idx="1241" formatCode="General">
                  <c:v>1.2410000000000001</c:v>
                </c:pt>
                <c:pt idx="1242" formatCode="General">
                  <c:v>1.242</c:v>
                </c:pt>
                <c:pt idx="1243" formatCode="General">
                  <c:v>1.2430000000000001</c:v>
                </c:pt>
                <c:pt idx="1244" formatCode="General">
                  <c:v>1.244</c:v>
                </c:pt>
                <c:pt idx="1245" formatCode="General">
                  <c:v>1.2450000000000001</c:v>
                </c:pt>
                <c:pt idx="1246" formatCode="General">
                  <c:v>1.246</c:v>
                </c:pt>
                <c:pt idx="1247" formatCode="General">
                  <c:v>1.2470000000000001</c:v>
                </c:pt>
                <c:pt idx="1248" formatCode="General">
                  <c:v>1.248</c:v>
                </c:pt>
                <c:pt idx="1249" formatCode="General">
                  <c:v>1.2490000000000001</c:v>
                </c:pt>
                <c:pt idx="1250" formatCode="General">
                  <c:v>1.25</c:v>
                </c:pt>
                <c:pt idx="1251" formatCode="General">
                  <c:v>1.2509999999999999</c:v>
                </c:pt>
                <c:pt idx="1252" formatCode="General">
                  <c:v>1.252</c:v>
                </c:pt>
                <c:pt idx="1253" formatCode="General">
                  <c:v>1.2529999999999999</c:v>
                </c:pt>
                <c:pt idx="1254" formatCode="General">
                  <c:v>1.254</c:v>
                </c:pt>
                <c:pt idx="1255" formatCode="General">
                  <c:v>1.2549999999999999</c:v>
                </c:pt>
                <c:pt idx="1256" formatCode="General">
                  <c:v>1.256</c:v>
                </c:pt>
                <c:pt idx="1257" formatCode="General">
                  <c:v>1.2569999999999999</c:v>
                </c:pt>
                <c:pt idx="1258" formatCode="General">
                  <c:v>1.258</c:v>
                </c:pt>
                <c:pt idx="1259" formatCode="General">
                  <c:v>1.2589999999999999</c:v>
                </c:pt>
                <c:pt idx="1260" formatCode="General">
                  <c:v>1.26</c:v>
                </c:pt>
                <c:pt idx="1261" formatCode="General">
                  <c:v>1.2609999999999999</c:v>
                </c:pt>
                <c:pt idx="1262" formatCode="General">
                  <c:v>1.262</c:v>
                </c:pt>
                <c:pt idx="1263" formatCode="General">
                  <c:v>1.2629999999999999</c:v>
                </c:pt>
                <c:pt idx="1264" formatCode="General">
                  <c:v>1.264</c:v>
                </c:pt>
                <c:pt idx="1265" formatCode="General">
                  <c:v>1.2649999999999999</c:v>
                </c:pt>
                <c:pt idx="1266" formatCode="General">
                  <c:v>1.266</c:v>
                </c:pt>
                <c:pt idx="1267" formatCode="General">
                  <c:v>1.2669999999999999</c:v>
                </c:pt>
                <c:pt idx="1268" formatCode="General">
                  <c:v>1.268</c:v>
                </c:pt>
                <c:pt idx="1269" formatCode="General">
                  <c:v>1.2689999999999999</c:v>
                </c:pt>
                <c:pt idx="1270" formatCode="General">
                  <c:v>1.27</c:v>
                </c:pt>
                <c:pt idx="1271" formatCode="General">
                  <c:v>1.2709999999999999</c:v>
                </c:pt>
                <c:pt idx="1272" formatCode="General">
                  <c:v>1.272</c:v>
                </c:pt>
                <c:pt idx="1273" formatCode="General">
                  <c:v>1.2729999999999999</c:v>
                </c:pt>
                <c:pt idx="1274" formatCode="General">
                  <c:v>1.274</c:v>
                </c:pt>
                <c:pt idx="1275" formatCode="General">
                  <c:v>1.2749999999999999</c:v>
                </c:pt>
                <c:pt idx="1276" formatCode="General">
                  <c:v>1.276</c:v>
                </c:pt>
                <c:pt idx="1277" formatCode="General">
                  <c:v>1.2769999999999999</c:v>
                </c:pt>
                <c:pt idx="1278" formatCode="General">
                  <c:v>1.278</c:v>
                </c:pt>
                <c:pt idx="1279" formatCode="General">
                  <c:v>1.2789999999999999</c:v>
                </c:pt>
                <c:pt idx="1280" formatCode="General">
                  <c:v>1.28</c:v>
                </c:pt>
                <c:pt idx="1281" formatCode="General">
                  <c:v>1.2809999999999999</c:v>
                </c:pt>
                <c:pt idx="1282" formatCode="General">
                  <c:v>1.282</c:v>
                </c:pt>
                <c:pt idx="1283" formatCode="General">
                  <c:v>1.2829999999999999</c:v>
                </c:pt>
                <c:pt idx="1284" formatCode="General">
                  <c:v>1.284</c:v>
                </c:pt>
                <c:pt idx="1285" formatCode="General">
                  <c:v>1.2849999999999999</c:v>
                </c:pt>
                <c:pt idx="1286" formatCode="General">
                  <c:v>1.286</c:v>
                </c:pt>
                <c:pt idx="1287" formatCode="General">
                  <c:v>1.2869999999999999</c:v>
                </c:pt>
                <c:pt idx="1288" formatCode="General">
                  <c:v>1.288</c:v>
                </c:pt>
                <c:pt idx="1289" formatCode="General">
                  <c:v>1.2889999999999999</c:v>
                </c:pt>
                <c:pt idx="1290" formatCode="General">
                  <c:v>1.29</c:v>
                </c:pt>
                <c:pt idx="1291" formatCode="General">
                  <c:v>1.2909999999999999</c:v>
                </c:pt>
                <c:pt idx="1292" formatCode="General">
                  <c:v>1.292</c:v>
                </c:pt>
                <c:pt idx="1293" formatCode="General">
                  <c:v>1.2929999999999999</c:v>
                </c:pt>
                <c:pt idx="1294" formatCode="General">
                  <c:v>1.294</c:v>
                </c:pt>
                <c:pt idx="1295" formatCode="General">
                  <c:v>1.2949999999999999</c:v>
                </c:pt>
                <c:pt idx="1296" formatCode="General">
                  <c:v>1.296</c:v>
                </c:pt>
                <c:pt idx="1297" formatCode="General">
                  <c:v>1.2969999999999999</c:v>
                </c:pt>
                <c:pt idx="1298" formatCode="General">
                  <c:v>1.298</c:v>
                </c:pt>
                <c:pt idx="1299" formatCode="General">
                  <c:v>1.2989999999999999</c:v>
                </c:pt>
                <c:pt idx="1300" formatCode="General">
                  <c:v>1.3</c:v>
                </c:pt>
                <c:pt idx="1301" formatCode="General">
                  <c:v>1.3009999999999999</c:v>
                </c:pt>
                <c:pt idx="1302" formatCode="General">
                  <c:v>1.302</c:v>
                </c:pt>
                <c:pt idx="1303" formatCode="General">
                  <c:v>1.3029999999999999</c:v>
                </c:pt>
                <c:pt idx="1304" formatCode="General">
                  <c:v>1.304</c:v>
                </c:pt>
                <c:pt idx="1305" formatCode="General">
                  <c:v>1.3049999999999999</c:v>
                </c:pt>
                <c:pt idx="1306" formatCode="General">
                  <c:v>1.306</c:v>
                </c:pt>
                <c:pt idx="1307" formatCode="General">
                  <c:v>1.3069999999999999</c:v>
                </c:pt>
                <c:pt idx="1308" formatCode="General">
                  <c:v>1.3080000000000001</c:v>
                </c:pt>
                <c:pt idx="1309" formatCode="General">
                  <c:v>1.3089999999999999</c:v>
                </c:pt>
                <c:pt idx="1310" formatCode="General">
                  <c:v>1.31</c:v>
                </c:pt>
                <c:pt idx="1311" formatCode="General">
                  <c:v>1.3109999999999999</c:v>
                </c:pt>
                <c:pt idx="1312" formatCode="General">
                  <c:v>1.3120000000000001</c:v>
                </c:pt>
                <c:pt idx="1313" formatCode="General">
                  <c:v>1.3129999999999999</c:v>
                </c:pt>
                <c:pt idx="1314" formatCode="General">
                  <c:v>1.3140000000000001</c:v>
                </c:pt>
                <c:pt idx="1315" formatCode="General">
                  <c:v>1.3149999999999999</c:v>
                </c:pt>
                <c:pt idx="1316" formatCode="General">
                  <c:v>1.3160000000000001</c:v>
                </c:pt>
                <c:pt idx="1317" formatCode="General">
                  <c:v>1.3169999999999999</c:v>
                </c:pt>
                <c:pt idx="1318" formatCode="General">
                  <c:v>1.3180000000000001</c:v>
                </c:pt>
                <c:pt idx="1319" formatCode="General">
                  <c:v>1.319</c:v>
                </c:pt>
                <c:pt idx="1320" formatCode="General">
                  <c:v>1.32</c:v>
                </c:pt>
                <c:pt idx="1321" formatCode="General">
                  <c:v>1.321</c:v>
                </c:pt>
                <c:pt idx="1322" formatCode="General">
                  <c:v>1.3220000000000001</c:v>
                </c:pt>
                <c:pt idx="1323" formatCode="General">
                  <c:v>1.323</c:v>
                </c:pt>
                <c:pt idx="1324" formatCode="General">
                  <c:v>1.3240000000000001</c:v>
                </c:pt>
                <c:pt idx="1325" formatCode="General">
                  <c:v>1.325</c:v>
                </c:pt>
                <c:pt idx="1326" formatCode="General">
                  <c:v>1.3260000000000001</c:v>
                </c:pt>
                <c:pt idx="1327" formatCode="General">
                  <c:v>1.327</c:v>
                </c:pt>
                <c:pt idx="1328" formatCode="General">
                  <c:v>1.3280000000000001</c:v>
                </c:pt>
                <c:pt idx="1329" formatCode="General">
                  <c:v>1.329</c:v>
                </c:pt>
                <c:pt idx="1330" formatCode="General">
                  <c:v>1.33</c:v>
                </c:pt>
                <c:pt idx="1331" formatCode="General">
                  <c:v>1.331</c:v>
                </c:pt>
                <c:pt idx="1332" formatCode="General">
                  <c:v>1.3320000000000001</c:v>
                </c:pt>
                <c:pt idx="1333" formatCode="General">
                  <c:v>1.333</c:v>
                </c:pt>
                <c:pt idx="1334" formatCode="General">
                  <c:v>1.3340000000000001</c:v>
                </c:pt>
                <c:pt idx="1335" formatCode="General">
                  <c:v>1.335</c:v>
                </c:pt>
                <c:pt idx="1336" formatCode="General">
                  <c:v>1.3360000000000001</c:v>
                </c:pt>
                <c:pt idx="1337" formatCode="General">
                  <c:v>1.337</c:v>
                </c:pt>
                <c:pt idx="1338" formatCode="General">
                  <c:v>1.3380000000000001</c:v>
                </c:pt>
                <c:pt idx="1339" formatCode="General">
                  <c:v>1.339</c:v>
                </c:pt>
                <c:pt idx="1340" formatCode="General">
                  <c:v>1.34</c:v>
                </c:pt>
                <c:pt idx="1341" formatCode="General">
                  <c:v>1.341</c:v>
                </c:pt>
                <c:pt idx="1342" formatCode="General">
                  <c:v>1.3420000000000001</c:v>
                </c:pt>
                <c:pt idx="1343" formatCode="General">
                  <c:v>1.343</c:v>
                </c:pt>
                <c:pt idx="1344" formatCode="General">
                  <c:v>1.3440000000000001</c:v>
                </c:pt>
                <c:pt idx="1345" formatCode="General">
                  <c:v>1.345</c:v>
                </c:pt>
                <c:pt idx="1346" formatCode="General">
                  <c:v>1.3460000000000001</c:v>
                </c:pt>
                <c:pt idx="1347" formatCode="General">
                  <c:v>1.347</c:v>
                </c:pt>
                <c:pt idx="1348" formatCode="General">
                  <c:v>1.3480000000000001</c:v>
                </c:pt>
                <c:pt idx="1349" formatCode="General">
                  <c:v>1.349</c:v>
                </c:pt>
                <c:pt idx="1350" formatCode="General">
                  <c:v>1.35</c:v>
                </c:pt>
                <c:pt idx="1351" formatCode="General">
                  <c:v>1.351</c:v>
                </c:pt>
                <c:pt idx="1352" formatCode="General">
                  <c:v>1.3520000000000001</c:v>
                </c:pt>
                <c:pt idx="1353" formatCode="General">
                  <c:v>1.353</c:v>
                </c:pt>
                <c:pt idx="1354" formatCode="General">
                  <c:v>1.3540000000000001</c:v>
                </c:pt>
                <c:pt idx="1355" formatCode="General">
                  <c:v>1.355</c:v>
                </c:pt>
                <c:pt idx="1356" formatCode="General">
                  <c:v>1.3560000000000001</c:v>
                </c:pt>
                <c:pt idx="1357" formatCode="General">
                  <c:v>1.357</c:v>
                </c:pt>
                <c:pt idx="1358" formatCode="General">
                  <c:v>1.3580000000000001</c:v>
                </c:pt>
                <c:pt idx="1359" formatCode="General">
                  <c:v>1.359</c:v>
                </c:pt>
                <c:pt idx="1360" formatCode="General">
                  <c:v>1.36</c:v>
                </c:pt>
                <c:pt idx="1361" formatCode="General">
                  <c:v>1.361</c:v>
                </c:pt>
                <c:pt idx="1362" formatCode="General">
                  <c:v>1.3620000000000001</c:v>
                </c:pt>
                <c:pt idx="1363" formatCode="General">
                  <c:v>1.363</c:v>
                </c:pt>
                <c:pt idx="1364" formatCode="General">
                  <c:v>1.3640000000000001</c:v>
                </c:pt>
                <c:pt idx="1365" formatCode="General">
                  <c:v>1.365</c:v>
                </c:pt>
                <c:pt idx="1366" formatCode="General">
                  <c:v>1.3660000000000001</c:v>
                </c:pt>
                <c:pt idx="1367" formatCode="General">
                  <c:v>1.367</c:v>
                </c:pt>
                <c:pt idx="1368" formatCode="General">
                  <c:v>1.3680000000000001</c:v>
                </c:pt>
                <c:pt idx="1369" formatCode="General">
                  <c:v>1.369</c:v>
                </c:pt>
                <c:pt idx="1370" formatCode="General">
                  <c:v>1.37</c:v>
                </c:pt>
                <c:pt idx="1371" formatCode="General">
                  <c:v>1.371</c:v>
                </c:pt>
                <c:pt idx="1372" formatCode="General">
                  <c:v>1.3720000000000001</c:v>
                </c:pt>
                <c:pt idx="1373" formatCode="General">
                  <c:v>1.373</c:v>
                </c:pt>
                <c:pt idx="1374" formatCode="General">
                  <c:v>1.3740000000000001</c:v>
                </c:pt>
                <c:pt idx="1375" formatCode="General">
                  <c:v>1.375</c:v>
                </c:pt>
                <c:pt idx="1376" formatCode="General">
                  <c:v>1.3759999999999999</c:v>
                </c:pt>
                <c:pt idx="1377" formatCode="General">
                  <c:v>1.377</c:v>
                </c:pt>
                <c:pt idx="1378" formatCode="General">
                  <c:v>1.3779999999999999</c:v>
                </c:pt>
                <c:pt idx="1379" formatCode="General">
                  <c:v>1.379</c:v>
                </c:pt>
                <c:pt idx="1380" formatCode="General">
                  <c:v>1.38</c:v>
                </c:pt>
                <c:pt idx="1381" formatCode="General">
                  <c:v>1.381</c:v>
                </c:pt>
                <c:pt idx="1382" formatCode="General">
                  <c:v>1.3819999999999999</c:v>
                </c:pt>
                <c:pt idx="1383" formatCode="General">
                  <c:v>1.383</c:v>
                </c:pt>
                <c:pt idx="1384" formatCode="General">
                  <c:v>1.3839999999999999</c:v>
                </c:pt>
                <c:pt idx="1385" formatCode="General">
                  <c:v>1.385</c:v>
                </c:pt>
                <c:pt idx="1386" formatCode="General">
                  <c:v>1.3859999999999999</c:v>
                </c:pt>
                <c:pt idx="1387" formatCode="General">
                  <c:v>1.387</c:v>
                </c:pt>
                <c:pt idx="1388" formatCode="General">
                  <c:v>1.3879999999999999</c:v>
                </c:pt>
                <c:pt idx="1389" formatCode="General">
                  <c:v>1.389</c:v>
                </c:pt>
                <c:pt idx="1390" formatCode="General">
                  <c:v>1.39</c:v>
                </c:pt>
                <c:pt idx="1391" formatCode="General">
                  <c:v>1.391</c:v>
                </c:pt>
                <c:pt idx="1392" formatCode="General">
                  <c:v>1.3919999999999999</c:v>
                </c:pt>
                <c:pt idx="1393" formatCode="General">
                  <c:v>1.393</c:v>
                </c:pt>
                <c:pt idx="1394" formatCode="General">
                  <c:v>1.3939999999999999</c:v>
                </c:pt>
                <c:pt idx="1395" formatCode="General">
                  <c:v>1.395</c:v>
                </c:pt>
                <c:pt idx="1396" formatCode="General">
                  <c:v>1.3959999999999999</c:v>
                </c:pt>
                <c:pt idx="1397" formatCode="General">
                  <c:v>1.397</c:v>
                </c:pt>
                <c:pt idx="1398" formatCode="General">
                  <c:v>1.3979999999999999</c:v>
                </c:pt>
                <c:pt idx="1399" formatCode="General">
                  <c:v>1.399</c:v>
                </c:pt>
                <c:pt idx="1400" formatCode="General">
                  <c:v>1.4</c:v>
                </c:pt>
                <c:pt idx="1401" formatCode="General">
                  <c:v>1.401</c:v>
                </c:pt>
                <c:pt idx="1402" formatCode="General">
                  <c:v>1.4019999999999999</c:v>
                </c:pt>
                <c:pt idx="1403" formatCode="General">
                  <c:v>1.403</c:v>
                </c:pt>
                <c:pt idx="1404" formatCode="General">
                  <c:v>1.4039999999999999</c:v>
                </c:pt>
                <c:pt idx="1405" formatCode="General">
                  <c:v>1.405</c:v>
                </c:pt>
                <c:pt idx="1406" formatCode="General">
                  <c:v>1.4059999999999999</c:v>
                </c:pt>
                <c:pt idx="1407" formatCode="General">
                  <c:v>1.407</c:v>
                </c:pt>
                <c:pt idx="1408" formatCode="General">
                  <c:v>1.4079999999999999</c:v>
                </c:pt>
                <c:pt idx="1409" formatCode="General">
                  <c:v>1.409</c:v>
                </c:pt>
                <c:pt idx="1410" formatCode="General">
                  <c:v>1.41</c:v>
                </c:pt>
                <c:pt idx="1411" formatCode="General">
                  <c:v>1.411</c:v>
                </c:pt>
                <c:pt idx="1412" formatCode="General">
                  <c:v>1.4119999999999999</c:v>
                </c:pt>
                <c:pt idx="1413" formatCode="General">
                  <c:v>1.413</c:v>
                </c:pt>
                <c:pt idx="1414" formatCode="General">
                  <c:v>1.4139999999999999</c:v>
                </c:pt>
                <c:pt idx="1415" formatCode="General">
                  <c:v>1.415</c:v>
                </c:pt>
                <c:pt idx="1416" formatCode="General">
                  <c:v>1.4159999999999999</c:v>
                </c:pt>
                <c:pt idx="1417" formatCode="General">
                  <c:v>1.417</c:v>
                </c:pt>
                <c:pt idx="1418" formatCode="General">
                  <c:v>1.4179999999999999</c:v>
                </c:pt>
                <c:pt idx="1419" formatCode="General">
                  <c:v>1.419</c:v>
                </c:pt>
                <c:pt idx="1420" formatCode="General">
                  <c:v>1.42</c:v>
                </c:pt>
                <c:pt idx="1421" formatCode="General">
                  <c:v>1.421</c:v>
                </c:pt>
                <c:pt idx="1422" formatCode="General">
                  <c:v>1.4219999999999999</c:v>
                </c:pt>
                <c:pt idx="1423" formatCode="General">
                  <c:v>1.423</c:v>
                </c:pt>
                <c:pt idx="1424" formatCode="General">
                  <c:v>1.4239999999999999</c:v>
                </c:pt>
                <c:pt idx="1425" formatCode="General">
                  <c:v>1.425</c:v>
                </c:pt>
                <c:pt idx="1426" formatCode="General">
                  <c:v>1.4259999999999999</c:v>
                </c:pt>
                <c:pt idx="1427" formatCode="General">
                  <c:v>1.427</c:v>
                </c:pt>
                <c:pt idx="1428" formatCode="General">
                  <c:v>1.4279999999999999</c:v>
                </c:pt>
                <c:pt idx="1429" formatCode="General">
                  <c:v>1.429</c:v>
                </c:pt>
                <c:pt idx="1430" formatCode="General">
                  <c:v>1.43</c:v>
                </c:pt>
                <c:pt idx="1431" formatCode="General">
                  <c:v>1.431</c:v>
                </c:pt>
                <c:pt idx="1432" formatCode="General">
                  <c:v>1.4319999999999999</c:v>
                </c:pt>
                <c:pt idx="1433" formatCode="General">
                  <c:v>1.4330000000000001</c:v>
                </c:pt>
                <c:pt idx="1434" formatCode="General">
                  <c:v>1.4339999999999999</c:v>
                </c:pt>
                <c:pt idx="1435" formatCode="General">
                  <c:v>1.4350000000000001</c:v>
                </c:pt>
                <c:pt idx="1436" formatCode="General">
                  <c:v>1.4359999999999999</c:v>
                </c:pt>
                <c:pt idx="1437" formatCode="General">
                  <c:v>1.4370000000000001</c:v>
                </c:pt>
                <c:pt idx="1438" formatCode="General">
                  <c:v>1.4379999999999999</c:v>
                </c:pt>
                <c:pt idx="1439" formatCode="General">
                  <c:v>1.4390000000000001</c:v>
                </c:pt>
                <c:pt idx="1440" formatCode="General">
                  <c:v>1.44</c:v>
                </c:pt>
                <c:pt idx="1441" formatCode="General">
                  <c:v>1.4410000000000001</c:v>
                </c:pt>
                <c:pt idx="1442" formatCode="General">
                  <c:v>1.4419999999999999</c:v>
                </c:pt>
                <c:pt idx="1443" formatCode="General">
                  <c:v>1.4430000000000001</c:v>
                </c:pt>
                <c:pt idx="1444" formatCode="General">
                  <c:v>1.444</c:v>
                </c:pt>
                <c:pt idx="1445" formatCode="General">
                  <c:v>1.4450000000000001</c:v>
                </c:pt>
                <c:pt idx="1446" formatCode="General">
                  <c:v>1.446</c:v>
                </c:pt>
                <c:pt idx="1447" formatCode="General">
                  <c:v>1.4470000000000001</c:v>
                </c:pt>
                <c:pt idx="1448" formatCode="General">
                  <c:v>1.448</c:v>
                </c:pt>
                <c:pt idx="1449" formatCode="General">
                  <c:v>1.4490000000000001</c:v>
                </c:pt>
                <c:pt idx="1450" formatCode="General">
                  <c:v>1.45</c:v>
                </c:pt>
                <c:pt idx="1451" formatCode="General">
                  <c:v>1.4510000000000001</c:v>
                </c:pt>
                <c:pt idx="1452" formatCode="General">
                  <c:v>1.452</c:v>
                </c:pt>
                <c:pt idx="1453" formatCode="General">
                  <c:v>1.4530000000000001</c:v>
                </c:pt>
                <c:pt idx="1454" formatCode="General">
                  <c:v>1.454</c:v>
                </c:pt>
                <c:pt idx="1455" formatCode="General">
                  <c:v>1.4550000000000001</c:v>
                </c:pt>
                <c:pt idx="1456" formatCode="General">
                  <c:v>1.456</c:v>
                </c:pt>
                <c:pt idx="1457" formatCode="General">
                  <c:v>1.4570000000000001</c:v>
                </c:pt>
                <c:pt idx="1458" formatCode="General">
                  <c:v>1.458</c:v>
                </c:pt>
                <c:pt idx="1459" formatCode="General">
                  <c:v>1.4590000000000001</c:v>
                </c:pt>
                <c:pt idx="1460" formatCode="General">
                  <c:v>1.46</c:v>
                </c:pt>
                <c:pt idx="1461" formatCode="General">
                  <c:v>1.4610000000000001</c:v>
                </c:pt>
                <c:pt idx="1462" formatCode="General">
                  <c:v>1.462</c:v>
                </c:pt>
                <c:pt idx="1463" formatCode="General">
                  <c:v>1.4630000000000001</c:v>
                </c:pt>
                <c:pt idx="1464" formatCode="General">
                  <c:v>1.464</c:v>
                </c:pt>
                <c:pt idx="1465" formatCode="General">
                  <c:v>1.4650000000000001</c:v>
                </c:pt>
                <c:pt idx="1466" formatCode="General">
                  <c:v>1.466</c:v>
                </c:pt>
                <c:pt idx="1467" formatCode="General">
                  <c:v>1.4670000000000001</c:v>
                </c:pt>
                <c:pt idx="1468" formatCode="General">
                  <c:v>1.468</c:v>
                </c:pt>
                <c:pt idx="1469" formatCode="General">
                  <c:v>1.4690000000000001</c:v>
                </c:pt>
                <c:pt idx="1470" formatCode="General">
                  <c:v>1.47</c:v>
                </c:pt>
                <c:pt idx="1471" formatCode="General">
                  <c:v>1.4710000000000001</c:v>
                </c:pt>
                <c:pt idx="1472" formatCode="General">
                  <c:v>1.472</c:v>
                </c:pt>
                <c:pt idx="1473" formatCode="General">
                  <c:v>1.4730000000000001</c:v>
                </c:pt>
                <c:pt idx="1474" formatCode="General">
                  <c:v>1.474</c:v>
                </c:pt>
                <c:pt idx="1475" formatCode="General">
                  <c:v>1.4750000000000001</c:v>
                </c:pt>
                <c:pt idx="1476" formatCode="General">
                  <c:v>1.476</c:v>
                </c:pt>
                <c:pt idx="1477" formatCode="General">
                  <c:v>1.4770000000000001</c:v>
                </c:pt>
                <c:pt idx="1478" formatCode="General">
                  <c:v>1.478</c:v>
                </c:pt>
                <c:pt idx="1479" formatCode="General">
                  <c:v>1.4790000000000001</c:v>
                </c:pt>
                <c:pt idx="1480" formatCode="General">
                  <c:v>1.48</c:v>
                </c:pt>
                <c:pt idx="1481" formatCode="General">
                  <c:v>1.4810000000000001</c:v>
                </c:pt>
                <c:pt idx="1482" formatCode="General">
                  <c:v>1.482</c:v>
                </c:pt>
                <c:pt idx="1483" formatCode="General">
                  <c:v>1.4830000000000001</c:v>
                </c:pt>
                <c:pt idx="1484" formatCode="General">
                  <c:v>1.484</c:v>
                </c:pt>
                <c:pt idx="1485" formatCode="General">
                  <c:v>1.4850000000000001</c:v>
                </c:pt>
                <c:pt idx="1486" formatCode="General">
                  <c:v>1.486</c:v>
                </c:pt>
                <c:pt idx="1487" formatCode="General">
                  <c:v>1.4870000000000001</c:v>
                </c:pt>
                <c:pt idx="1488" formatCode="General">
                  <c:v>1.488</c:v>
                </c:pt>
                <c:pt idx="1489" formatCode="General">
                  <c:v>1.4890000000000001</c:v>
                </c:pt>
                <c:pt idx="1490" formatCode="General">
                  <c:v>1.49</c:v>
                </c:pt>
                <c:pt idx="1491" formatCode="General">
                  <c:v>1.4910000000000001</c:v>
                </c:pt>
                <c:pt idx="1492" formatCode="General">
                  <c:v>1.492</c:v>
                </c:pt>
                <c:pt idx="1493" formatCode="General">
                  <c:v>1.4930000000000001</c:v>
                </c:pt>
                <c:pt idx="1494" formatCode="General">
                  <c:v>1.494</c:v>
                </c:pt>
                <c:pt idx="1495" formatCode="General">
                  <c:v>1.4950000000000001</c:v>
                </c:pt>
                <c:pt idx="1496" formatCode="General">
                  <c:v>1.496</c:v>
                </c:pt>
                <c:pt idx="1497" formatCode="General">
                  <c:v>1.4970000000000001</c:v>
                </c:pt>
                <c:pt idx="1498" formatCode="General">
                  <c:v>1.498</c:v>
                </c:pt>
                <c:pt idx="1499" formatCode="General">
                  <c:v>1.4990000000000001</c:v>
                </c:pt>
                <c:pt idx="1500" formatCode="General">
                  <c:v>1.5</c:v>
                </c:pt>
                <c:pt idx="1501" formatCode="General">
                  <c:v>1.5009999999999999</c:v>
                </c:pt>
                <c:pt idx="1502" formatCode="General">
                  <c:v>1.502</c:v>
                </c:pt>
                <c:pt idx="1503" formatCode="General">
                  <c:v>1.5029999999999999</c:v>
                </c:pt>
                <c:pt idx="1504" formatCode="General">
                  <c:v>1.504</c:v>
                </c:pt>
                <c:pt idx="1505" formatCode="General">
                  <c:v>1.5049999999999999</c:v>
                </c:pt>
                <c:pt idx="1506" formatCode="General">
                  <c:v>1.506</c:v>
                </c:pt>
                <c:pt idx="1507" formatCode="General">
                  <c:v>1.5069999999999999</c:v>
                </c:pt>
                <c:pt idx="1508" formatCode="General">
                  <c:v>1.508</c:v>
                </c:pt>
                <c:pt idx="1509" formatCode="General">
                  <c:v>1.5089999999999999</c:v>
                </c:pt>
                <c:pt idx="1510" formatCode="General">
                  <c:v>1.51</c:v>
                </c:pt>
                <c:pt idx="1511" formatCode="General">
                  <c:v>1.5109999999999999</c:v>
                </c:pt>
                <c:pt idx="1512" formatCode="General">
                  <c:v>1.512</c:v>
                </c:pt>
                <c:pt idx="1513" formatCode="General">
                  <c:v>1.5129999999999999</c:v>
                </c:pt>
                <c:pt idx="1514" formatCode="General">
                  <c:v>1.514</c:v>
                </c:pt>
                <c:pt idx="1515" formatCode="General">
                  <c:v>1.5149999999999999</c:v>
                </c:pt>
                <c:pt idx="1516" formatCode="General">
                  <c:v>1.516</c:v>
                </c:pt>
                <c:pt idx="1517" formatCode="General">
                  <c:v>1.5169999999999999</c:v>
                </c:pt>
                <c:pt idx="1518" formatCode="General">
                  <c:v>1.518</c:v>
                </c:pt>
                <c:pt idx="1519" formatCode="General">
                  <c:v>1.5189999999999999</c:v>
                </c:pt>
                <c:pt idx="1520" formatCode="General">
                  <c:v>1.52</c:v>
                </c:pt>
                <c:pt idx="1521" formatCode="General">
                  <c:v>1.5209999999999999</c:v>
                </c:pt>
                <c:pt idx="1522" formatCode="General">
                  <c:v>1.522</c:v>
                </c:pt>
                <c:pt idx="1523" formatCode="General">
                  <c:v>1.5229999999999999</c:v>
                </c:pt>
                <c:pt idx="1524" formatCode="General">
                  <c:v>1.524</c:v>
                </c:pt>
                <c:pt idx="1525" formatCode="General">
                  <c:v>1.5249999999999999</c:v>
                </c:pt>
                <c:pt idx="1526" formatCode="General">
                  <c:v>1.526</c:v>
                </c:pt>
                <c:pt idx="1527" formatCode="General">
                  <c:v>1.5269999999999999</c:v>
                </c:pt>
                <c:pt idx="1528" formatCode="General">
                  <c:v>1.528</c:v>
                </c:pt>
                <c:pt idx="1529" formatCode="General">
                  <c:v>1.5289999999999999</c:v>
                </c:pt>
                <c:pt idx="1530" formatCode="General">
                  <c:v>1.53</c:v>
                </c:pt>
                <c:pt idx="1531" formatCode="General">
                  <c:v>1.5309999999999999</c:v>
                </c:pt>
                <c:pt idx="1532" formatCode="General">
                  <c:v>1.532</c:v>
                </c:pt>
                <c:pt idx="1533" formatCode="General">
                  <c:v>1.5329999999999999</c:v>
                </c:pt>
                <c:pt idx="1534" formatCode="General">
                  <c:v>1.534</c:v>
                </c:pt>
                <c:pt idx="1535" formatCode="General">
                  <c:v>1.5349999999999999</c:v>
                </c:pt>
                <c:pt idx="1536" formatCode="General">
                  <c:v>1.536</c:v>
                </c:pt>
                <c:pt idx="1537" formatCode="General">
                  <c:v>1.5369999999999999</c:v>
                </c:pt>
                <c:pt idx="1538" formatCode="General">
                  <c:v>1.538</c:v>
                </c:pt>
                <c:pt idx="1539" formatCode="General">
                  <c:v>1.5389999999999999</c:v>
                </c:pt>
                <c:pt idx="1540" formatCode="General">
                  <c:v>1.54</c:v>
                </c:pt>
                <c:pt idx="1541" formatCode="General">
                  <c:v>1.5409999999999999</c:v>
                </c:pt>
                <c:pt idx="1542" formatCode="General">
                  <c:v>1.542</c:v>
                </c:pt>
                <c:pt idx="1543" formatCode="General">
                  <c:v>1.5429999999999999</c:v>
                </c:pt>
                <c:pt idx="1544" formatCode="General">
                  <c:v>1.544</c:v>
                </c:pt>
                <c:pt idx="1545" formatCode="General">
                  <c:v>1.5449999999999999</c:v>
                </c:pt>
                <c:pt idx="1546" formatCode="General">
                  <c:v>1.546</c:v>
                </c:pt>
                <c:pt idx="1547" formatCode="General">
                  <c:v>1.5469999999999999</c:v>
                </c:pt>
                <c:pt idx="1548" formatCode="General">
                  <c:v>1.548</c:v>
                </c:pt>
                <c:pt idx="1549" formatCode="General">
                  <c:v>1.5489999999999999</c:v>
                </c:pt>
                <c:pt idx="1550" formatCode="General">
                  <c:v>1.55</c:v>
                </c:pt>
                <c:pt idx="1551" formatCode="General">
                  <c:v>1.5509999999999999</c:v>
                </c:pt>
                <c:pt idx="1552" formatCode="General">
                  <c:v>1.552</c:v>
                </c:pt>
                <c:pt idx="1553" formatCode="General">
                  <c:v>1.5529999999999999</c:v>
                </c:pt>
                <c:pt idx="1554" formatCode="General">
                  <c:v>1.554</c:v>
                </c:pt>
                <c:pt idx="1555" formatCode="General">
                  <c:v>1.5549999999999999</c:v>
                </c:pt>
                <c:pt idx="1556" formatCode="General">
                  <c:v>1.556</c:v>
                </c:pt>
                <c:pt idx="1557" formatCode="General">
                  <c:v>1.5569999999999999</c:v>
                </c:pt>
                <c:pt idx="1558" formatCode="General">
                  <c:v>1.5580000000000001</c:v>
                </c:pt>
                <c:pt idx="1559" formatCode="General">
                  <c:v>1.5589999999999999</c:v>
                </c:pt>
                <c:pt idx="1560" formatCode="General">
                  <c:v>1.56</c:v>
                </c:pt>
                <c:pt idx="1561" formatCode="General">
                  <c:v>1.5609999999999999</c:v>
                </c:pt>
                <c:pt idx="1562" formatCode="General">
                  <c:v>1.5620000000000001</c:v>
                </c:pt>
                <c:pt idx="1563" formatCode="General">
                  <c:v>1.5629999999999999</c:v>
                </c:pt>
                <c:pt idx="1564" formatCode="General">
                  <c:v>1.5640000000000001</c:v>
                </c:pt>
                <c:pt idx="1565" formatCode="General">
                  <c:v>1.5649999999999999</c:v>
                </c:pt>
                <c:pt idx="1566" formatCode="General">
                  <c:v>1.5660000000000001</c:v>
                </c:pt>
                <c:pt idx="1567" formatCode="General">
                  <c:v>1.5669999999999999</c:v>
                </c:pt>
                <c:pt idx="1568" formatCode="General">
                  <c:v>1.5680000000000001</c:v>
                </c:pt>
                <c:pt idx="1569" formatCode="General">
                  <c:v>1.569</c:v>
                </c:pt>
                <c:pt idx="1570" formatCode="General">
                  <c:v>1.57</c:v>
                </c:pt>
                <c:pt idx="1571" formatCode="General">
                  <c:v>1.571</c:v>
                </c:pt>
                <c:pt idx="1572" formatCode="General">
                  <c:v>1.5720000000000001</c:v>
                </c:pt>
                <c:pt idx="1573" formatCode="General">
                  <c:v>1.573</c:v>
                </c:pt>
                <c:pt idx="1574" formatCode="General">
                  <c:v>1.5740000000000001</c:v>
                </c:pt>
                <c:pt idx="1575" formatCode="General">
                  <c:v>1.575</c:v>
                </c:pt>
                <c:pt idx="1576" formatCode="General">
                  <c:v>1.5760000000000001</c:v>
                </c:pt>
                <c:pt idx="1577" formatCode="General">
                  <c:v>1.577</c:v>
                </c:pt>
                <c:pt idx="1578" formatCode="General">
                  <c:v>1.5780000000000001</c:v>
                </c:pt>
                <c:pt idx="1579" formatCode="General">
                  <c:v>1.579</c:v>
                </c:pt>
                <c:pt idx="1580" formatCode="General">
                  <c:v>1.58</c:v>
                </c:pt>
                <c:pt idx="1581" formatCode="General">
                  <c:v>1.581</c:v>
                </c:pt>
                <c:pt idx="1582" formatCode="General">
                  <c:v>1.5820000000000001</c:v>
                </c:pt>
                <c:pt idx="1583" formatCode="General">
                  <c:v>1.583</c:v>
                </c:pt>
                <c:pt idx="1584" formatCode="General">
                  <c:v>1.5840000000000001</c:v>
                </c:pt>
                <c:pt idx="1585" formatCode="General">
                  <c:v>1.585</c:v>
                </c:pt>
                <c:pt idx="1586" formatCode="General">
                  <c:v>1.5860000000000001</c:v>
                </c:pt>
                <c:pt idx="1587" formatCode="General">
                  <c:v>1.587</c:v>
                </c:pt>
                <c:pt idx="1588" formatCode="General">
                  <c:v>1.5880000000000001</c:v>
                </c:pt>
                <c:pt idx="1589" formatCode="General">
                  <c:v>1.589</c:v>
                </c:pt>
                <c:pt idx="1590" formatCode="General">
                  <c:v>1.59</c:v>
                </c:pt>
                <c:pt idx="1591" formatCode="General">
                  <c:v>1.591</c:v>
                </c:pt>
                <c:pt idx="1592" formatCode="General">
                  <c:v>1.5920000000000001</c:v>
                </c:pt>
                <c:pt idx="1593" formatCode="General">
                  <c:v>1.593</c:v>
                </c:pt>
                <c:pt idx="1594" formatCode="General">
                  <c:v>1.5940000000000001</c:v>
                </c:pt>
                <c:pt idx="1595" formatCode="General">
                  <c:v>1.595</c:v>
                </c:pt>
                <c:pt idx="1596" formatCode="General">
                  <c:v>1.5960000000000001</c:v>
                </c:pt>
                <c:pt idx="1597" formatCode="General">
                  <c:v>1.597</c:v>
                </c:pt>
                <c:pt idx="1598" formatCode="General">
                  <c:v>1.5980000000000001</c:v>
                </c:pt>
                <c:pt idx="1599" formatCode="General">
                  <c:v>1.599</c:v>
                </c:pt>
                <c:pt idx="1600" formatCode="General">
                  <c:v>1.6</c:v>
                </c:pt>
                <c:pt idx="1601" formatCode="General">
                  <c:v>1.601</c:v>
                </c:pt>
                <c:pt idx="1602" formatCode="General">
                  <c:v>1.6020000000000001</c:v>
                </c:pt>
                <c:pt idx="1603" formatCode="General">
                  <c:v>1.603</c:v>
                </c:pt>
                <c:pt idx="1604" formatCode="General">
                  <c:v>1.6040000000000001</c:v>
                </c:pt>
                <c:pt idx="1605" formatCode="General">
                  <c:v>1.605</c:v>
                </c:pt>
                <c:pt idx="1606" formatCode="General">
                  <c:v>1.6060000000000001</c:v>
                </c:pt>
                <c:pt idx="1607" formatCode="General">
                  <c:v>1.607</c:v>
                </c:pt>
                <c:pt idx="1608" formatCode="General">
                  <c:v>1.6080000000000001</c:v>
                </c:pt>
                <c:pt idx="1609" formatCode="General">
                  <c:v>1.609</c:v>
                </c:pt>
                <c:pt idx="1610" formatCode="General">
                  <c:v>1.61</c:v>
                </c:pt>
                <c:pt idx="1611" formatCode="General">
                  <c:v>1.611</c:v>
                </c:pt>
                <c:pt idx="1612" formatCode="General">
                  <c:v>1.6120000000000001</c:v>
                </c:pt>
                <c:pt idx="1613" formatCode="General">
                  <c:v>1.613</c:v>
                </c:pt>
                <c:pt idx="1614" formatCode="General">
                  <c:v>1.6140000000000001</c:v>
                </c:pt>
                <c:pt idx="1615" formatCode="General">
                  <c:v>1.615</c:v>
                </c:pt>
                <c:pt idx="1616" formatCode="General">
                  <c:v>1.6160000000000001</c:v>
                </c:pt>
                <c:pt idx="1617" formatCode="General">
                  <c:v>1.617</c:v>
                </c:pt>
                <c:pt idx="1618" formatCode="General">
                  <c:v>1.6180000000000001</c:v>
                </c:pt>
                <c:pt idx="1619" formatCode="General">
                  <c:v>1.619</c:v>
                </c:pt>
                <c:pt idx="1620" formatCode="General">
                  <c:v>1.62</c:v>
                </c:pt>
                <c:pt idx="1621" formatCode="General">
                  <c:v>1.621</c:v>
                </c:pt>
                <c:pt idx="1622" formatCode="General">
                  <c:v>1.6220000000000001</c:v>
                </c:pt>
                <c:pt idx="1623" formatCode="General">
                  <c:v>1.623</c:v>
                </c:pt>
                <c:pt idx="1624" formatCode="General">
                  <c:v>1.6240000000000001</c:v>
                </c:pt>
                <c:pt idx="1625" formatCode="General">
                  <c:v>1.625</c:v>
                </c:pt>
                <c:pt idx="1626" formatCode="General">
                  <c:v>1.6259999999999999</c:v>
                </c:pt>
                <c:pt idx="1627" formatCode="General">
                  <c:v>1.627</c:v>
                </c:pt>
                <c:pt idx="1628" formatCode="General">
                  <c:v>1.6279999999999999</c:v>
                </c:pt>
                <c:pt idx="1629" formatCode="General">
                  <c:v>1.629</c:v>
                </c:pt>
                <c:pt idx="1630" formatCode="General">
                  <c:v>1.63</c:v>
                </c:pt>
                <c:pt idx="1631" formatCode="General">
                  <c:v>1.631</c:v>
                </c:pt>
                <c:pt idx="1632" formatCode="General">
                  <c:v>1.6319999999999999</c:v>
                </c:pt>
                <c:pt idx="1633" formatCode="General">
                  <c:v>1.633</c:v>
                </c:pt>
                <c:pt idx="1634" formatCode="General">
                  <c:v>1.6339999999999999</c:v>
                </c:pt>
                <c:pt idx="1635" formatCode="General">
                  <c:v>1.635</c:v>
                </c:pt>
                <c:pt idx="1636" formatCode="General">
                  <c:v>1.6359999999999999</c:v>
                </c:pt>
                <c:pt idx="1637" formatCode="General">
                  <c:v>1.637</c:v>
                </c:pt>
                <c:pt idx="1638" formatCode="General">
                  <c:v>1.6379999999999999</c:v>
                </c:pt>
                <c:pt idx="1639" formatCode="General">
                  <c:v>1.639</c:v>
                </c:pt>
                <c:pt idx="1640" formatCode="General">
                  <c:v>1.64</c:v>
                </c:pt>
                <c:pt idx="1641" formatCode="General">
                  <c:v>1.641</c:v>
                </c:pt>
                <c:pt idx="1642" formatCode="General">
                  <c:v>1.6419999999999999</c:v>
                </c:pt>
                <c:pt idx="1643" formatCode="General">
                  <c:v>1.643</c:v>
                </c:pt>
                <c:pt idx="1644" formatCode="General">
                  <c:v>1.6439999999999999</c:v>
                </c:pt>
                <c:pt idx="1645" formatCode="General">
                  <c:v>1.645</c:v>
                </c:pt>
                <c:pt idx="1646" formatCode="General">
                  <c:v>1.6459999999999999</c:v>
                </c:pt>
                <c:pt idx="1647" formatCode="General">
                  <c:v>1.647</c:v>
                </c:pt>
                <c:pt idx="1648" formatCode="General">
                  <c:v>1.6479999999999999</c:v>
                </c:pt>
                <c:pt idx="1649" formatCode="General">
                  <c:v>1.649</c:v>
                </c:pt>
                <c:pt idx="1650" formatCode="General">
                  <c:v>1.65</c:v>
                </c:pt>
                <c:pt idx="1651" formatCode="General">
                  <c:v>1.651</c:v>
                </c:pt>
                <c:pt idx="1652" formatCode="General">
                  <c:v>1.6519999999999999</c:v>
                </c:pt>
                <c:pt idx="1653" formatCode="General">
                  <c:v>1.653</c:v>
                </c:pt>
                <c:pt idx="1654" formatCode="General">
                  <c:v>1.6539999999999999</c:v>
                </c:pt>
                <c:pt idx="1655" formatCode="General">
                  <c:v>1.655</c:v>
                </c:pt>
                <c:pt idx="1656" formatCode="General">
                  <c:v>1.6559999999999999</c:v>
                </c:pt>
                <c:pt idx="1657" formatCode="General">
                  <c:v>1.657</c:v>
                </c:pt>
                <c:pt idx="1658" formatCode="General">
                  <c:v>1.6579999999999999</c:v>
                </c:pt>
                <c:pt idx="1659" formatCode="General">
                  <c:v>1.659</c:v>
                </c:pt>
                <c:pt idx="1660" formatCode="General">
                  <c:v>1.66</c:v>
                </c:pt>
                <c:pt idx="1661" formatCode="General">
                  <c:v>1.661</c:v>
                </c:pt>
                <c:pt idx="1662" formatCode="General">
                  <c:v>1.6619999999999999</c:v>
                </c:pt>
                <c:pt idx="1663" formatCode="General">
                  <c:v>1.663</c:v>
                </c:pt>
                <c:pt idx="1664" formatCode="General">
                  <c:v>1.6639999999999999</c:v>
                </c:pt>
                <c:pt idx="1665" formatCode="General">
                  <c:v>1.665</c:v>
                </c:pt>
                <c:pt idx="1666" formatCode="General">
                  <c:v>1.6659999999999999</c:v>
                </c:pt>
                <c:pt idx="1667" formatCode="General">
                  <c:v>1.667</c:v>
                </c:pt>
                <c:pt idx="1668" formatCode="General">
                  <c:v>1.6679999999999999</c:v>
                </c:pt>
                <c:pt idx="1669" formatCode="General">
                  <c:v>1.669</c:v>
                </c:pt>
                <c:pt idx="1670" formatCode="General">
                  <c:v>1.67</c:v>
                </c:pt>
                <c:pt idx="1671" formatCode="General">
                  <c:v>1.671</c:v>
                </c:pt>
                <c:pt idx="1672" formatCode="General">
                  <c:v>1.6719999999999999</c:v>
                </c:pt>
                <c:pt idx="1673" formatCode="General">
                  <c:v>1.673</c:v>
                </c:pt>
                <c:pt idx="1674" formatCode="General">
                  <c:v>1.6739999999999999</c:v>
                </c:pt>
                <c:pt idx="1675" formatCode="General">
                  <c:v>1.675</c:v>
                </c:pt>
                <c:pt idx="1676" formatCode="General">
                  <c:v>1.6759999999999999</c:v>
                </c:pt>
                <c:pt idx="1677" formatCode="General">
                  <c:v>1.677</c:v>
                </c:pt>
                <c:pt idx="1678" formatCode="General">
                  <c:v>1.6779999999999999</c:v>
                </c:pt>
                <c:pt idx="1679" formatCode="General">
                  <c:v>1.679</c:v>
                </c:pt>
                <c:pt idx="1680" formatCode="General">
                  <c:v>1.68</c:v>
                </c:pt>
                <c:pt idx="1681" formatCode="General">
                  <c:v>1.681</c:v>
                </c:pt>
                <c:pt idx="1682" formatCode="General">
                  <c:v>1.6819999999999999</c:v>
                </c:pt>
                <c:pt idx="1683" formatCode="General">
                  <c:v>1.6830000000000001</c:v>
                </c:pt>
                <c:pt idx="1684" formatCode="General">
                  <c:v>1.6839999999999999</c:v>
                </c:pt>
                <c:pt idx="1685" formatCode="General">
                  <c:v>1.6850000000000001</c:v>
                </c:pt>
                <c:pt idx="1686" formatCode="General">
                  <c:v>1.6859999999999999</c:v>
                </c:pt>
                <c:pt idx="1687" formatCode="General">
                  <c:v>1.6870000000000001</c:v>
                </c:pt>
                <c:pt idx="1688" formatCode="General">
                  <c:v>1.6879999999999999</c:v>
                </c:pt>
                <c:pt idx="1689" formatCode="General">
                  <c:v>1.6890000000000001</c:v>
                </c:pt>
                <c:pt idx="1690" formatCode="General">
                  <c:v>1.69</c:v>
                </c:pt>
                <c:pt idx="1691" formatCode="General">
                  <c:v>1.6910000000000001</c:v>
                </c:pt>
                <c:pt idx="1692" formatCode="General">
                  <c:v>1.6919999999999999</c:v>
                </c:pt>
                <c:pt idx="1693" formatCode="General">
                  <c:v>1.6930000000000001</c:v>
                </c:pt>
                <c:pt idx="1694" formatCode="General">
                  <c:v>1.694</c:v>
                </c:pt>
                <c:pt idx="1695" formatCode="General">
                  <c:v>1.6950000000000001</c:v>
                </c:pt>
                <c:pt idx="1696" formatCode="General">
                  <c:v>1.696</c:v>
                </c:pt>
                <c:pt idx="1697" formatCode="General">
                  <c:v>1.6970000000000001</c:v>
                </c:pt>
                <c:pt idx="1698" formatCode="General">
                  <c:v>1.698</c:v>
                </c:pt>
                <c:pt idx="1699" formatCode="General">
                  <c:v>1.6990000000000001</c:v>
                </c:pt>
                <c:pt idx="1700" formatCode="General">
                  <c:v>1.7</c:v>
                </c:pt>
                <c:pt idx="1701" formatCode="General">
                  <c:v>1.7010000000000001</c:v>
                </c:pt>
                <c:pt idx="1702" formatCode="General">
                  <c:v>1.702</c:v>
                </c:pt>
                <c:pt idx="1703" formatCode="General">
                  <c:v>1.7030000000000001</c:v>
                </c:pt>
                <c:pt idx="1704" formatCode="General">
                  <c:v>1.704</c:v>
                </c:pt>
                <c:pt idx="1705" formatCode="General">
                  <c:v>1.7050000000000001</c:v>
                </c:pt>
                <c:pt idx="1706" formatCode="General">
                  <c:v>1.706</c:v>
                </c:pt>
                <c:pt idx="1707" formatCode="General">
                  <c:v>1.7070000000000001</c:v>
                </c:pt>
                <c:pt idx="1708" formatCode="General">
                  <c:v>1.708</c:v>
                </c:pt>
                <c:pt idx="1709" formatCode="General">
                  <c:v>1.7090000000000001</c:v>
                </c:pt>
                <c:pt idx="1710" formatCode="General">
                  <c:v>1.71</c:v>
                </c:pt>
                <c:pt idx="1711" formatCode="General">
                  <c:v>1.7110000000000001</c:v>
                </c:pt>
                <c:pt idx="1712" formatCode="General">
                  <c:v>1.712</c:v>
                </c:pt>
                <c:pt idx="1713" formatCode="General">
                  <c:v>1.7130000000000001</c:v>
                </c:pt>
                <c:pt idx="1714" formatCode="General">
                  <c:v>1.714</c:v>
                </c:pt>
                <c:pt idx="1715" formatCode="General">
                  <c:v>1.7150000000000001</c:v>
                </c:pt>
                <c:pt idx="1716" formatCode="General">
                  <c:v>1.716</c:v>
                </c:pt>
                <c:pt idx="1717" formatCode="General">
                  <c:v>1.7170000000000001</c:v>
                </c:pt>
                <c:pt idx="1718" formatCode="General">
                  <c:v>1.718</c:v>
                </c:pt>
                <c:pt idx="1719" formatCode="General">
                  <c:v>1.7190000000000001</c:v>
                </c:pt>
                <c:pt idx="1720" formatCode="General">
                  <c:v>1.72</c:v>
                </c:pt>
                <c:pt idx="1721" formatCode="General">
                  <c:v>1.7210000000000001</c:v>
                </c:pt>
                <c:pt idx="1722" formatCode="General">
                  <c:v>1.722</c:v>
                </c:pt>
                <c:pt idx="1723" formatCode="General">
                  <c:v>1.7230000000000001</c:v>
                </c:pt>
                <c:pt idx="1724" formatCode="General">
                  <c:v>1.724</c:v>
                </c:pt>
                <c:pt idx="1725" formatCode="General">
                  <c:v>1.7250000000000001</c:v>
                </c:pt>
                <c:pt idx="1726" formatCode="General">
                  <c:v>1.726</c:v>
                </c:pt>
                <c:pt idx="1727" formatCode="General">
                  <c:v>1.7270000000000001</c:v>
                </c:pt>
                <c:pt idx="1728" formatCode="General">
                  <c:v>1.728</c:v>
                </c:pt>
                <c:pt idx="1729" formatCode="General">
                  <c:v>1.7290000000000001</c:v>
                </c:pt>
                <c:pt idx="1730" formatCode="General">
                  <c:v>1.73</c:v>
                </c:pt>
                <c:pt idx="1731" formatCode="General">
                  <c:v>1.7310000000000001</c:v>
                </c:pt>
                <c:pt idx="1732" formatCode="General">
                  <c:v>1.732</c:v>
                </c:pt>
                <c:pt idx="1733" formatCode="General">
                  <c:v>1.7330000000000001</c:v>
                </c:pt>
                <c:pt idx="1734" formatCode="General">
                  <c:v>1.734</c:v>
                </c:pt>
                <c:pt idx="1735" formatCode="General">
                  <c:v>1.7350000000000001</c:v>
                </c:pt>
                <c:pt idx="1736" formatCode="General">
                  <c:v>1.736</c:v>
                </c:pt>
                <c:pt idx="1737" formatCode="General">
                  <c:v>1.7370000000000001</c:v>
                </c:pt>
                <c:pt idx="1738" formatCode="General">
                  <c:v>1.738</c:v>
                </c:pt>
                <c:pt idx="1739" formatCode="General">
                  <c:v>1.7390000000000001</c:v>
                </c:pt>
                <c:pt idx="1740" formatCode="General">
                  <c:v>1.74</c:v>
                </c:pt>
                <c:pt idx="1741" formatCode="General">
                  <c:v>1.7410000000000001</c:v>
                </c:pt>
                <c:pt idx="1742" formatCode="General">
                  <c:v>1.742</c:v>
                </c:pt>
                <c:pt idx="1743" formatCode="General">
                  <c:v>1.7430000000000001</c:v>
                </c:pt>
                <c:pt idx="1744" formatCode="General">
                  <c:v>1.744</c:v>
                </c:pt>
                <c:pt idx="1745" formatCode="General">
                  <c:v>1.7450000000000001</c:v>
                </c:pt>
                <c:pt idx="1746" formatCode="General">
                  <c:v>1.746</c:v>
                </c:pt>
                <c:pt idx="1747" formatCode="General">
                  <c:v>1.7470000000000001</c:v>
                </c:pt>
                <c:pt idx="1748" formatCode="General">
                  <c:v>1.748</c:v>
                </c:pt>
                <c:pt idx="1749" formatCode="General">
                  <c:v>1.7490000000000001</c:v>
                </c:pt>
                <c:pt idx="1750" formatCode="General">
                  <c:v>1.75</c:v>
                </c:pt>
                <c:pt idx="1751" formatCode="General">
                  <c:v>1.7509999999999999</c:v>
                </c:pt>
                <c:pt idx="1752" formatCode="General">
                  <c:v>1.752</c:v>
                </c:pt>
                <c:pt idx="1753" formatCode="General">
                  <c:v>1.7529999999999999</c:v>
                </c:pt>
                <c:pt idx="1754" formatCode="General">
                  <c:v>1.754</c:v>
                </c:pt>
                <c:pt idx="1755" formatCode="General">
                  <c:v>1.7549999999999999</c:v>
                </c:pt>
                <c:pt idx="1756" formatCode="General">
                  <c:v>1.756</c:v>
                </c:pt>
                <c:pt idx="1757" formatCode="General">
                  <c:v>1.7569999999999999</c:v>
                </c:pt>
                <c:pt idx="1758" formatCode="General">
                  <c:v>1.758</c:v>
                </c:pt>
                <c:pt idx="1759" formatCode="General">
                  <c:v>1.7589999999999999</c:v>
                </c:pt>
                <c:pt idx="1760" formatCode="General">
                  <c:v>1.76</c:v>
                </c:pt>
                <c:pt idx="1761" formatCode="General">
                  <c:v>1.7609999999999999</c:v>
                </c:pt>
                <c:pt idx="1762" formatCode="General">
                  <c:v>1.762</c:v>
                </c:pt>
                <c:pt idx="1763" formatCode="General">
                  <c:v>1.7629999999999999</c:v>
                </c:pt>
                <c:pt idx="1764" formatCode="General">
                  <c:v>1.764</c:v>
                </c:pt>
                <c:pt idx="1765" formatCode="General">
                  <c:v>1.7649999999999999</c:v>
                </c:pt>
                <c:pt idx="1766" formatCode="General">
                  <c:v>1.766</c:v>
                </c:pt>
                <c:pt idx="1767" formatCode="General">
                  <c:v>1.7669999999999999</c:v>
                </c:pt>
                <c:pt idx="1768" formatCode="General">
                  <c:v>1.768</c:v>
                </c:pt>
                <c:pt idx="1769" formatCode="General">
                  <c:v>1.7689999999999999</c:v>
                </c:pt>
                <c:pt idx="1770" formatCode="General">
                  <c:v>1.77</c:v>
                </c:pt>
                <c:pt idx="1771" formatCode="General">
                  <c:v>1.7709999999999999</c:v>
                </c:pt>
                <c:pt idx="1772" formatCode="General">
                  <c:v>1.772</c:v>
                </c:pt>
                <c:pt idx="1773" formatCode="General">
                  <c:v>1.7729999999999999</c:v>
                </c:pt>
                <c:pt idx="1774" formatCode="General">
                  <c:v>1.774</c:v>
                </c:pt>
                <c:pt idx="1775" formatCode="General">
                  <c:v>1.7749999999999999</c:v>
                </c:pt>
                <c:pt idx="1776" formatCode="General">
                  <c:v>1.776</c:v>
                </c:pt>
                <c:pt idx="1777" formatCode="General">
                  <c:v>1.7769999999999999</c:v>
                </c:pt>
                <c:pt idx="1778" formatCode="General">
                  <c:v>1.778</c:v>
                </c:pt>
                <c:pt idx="1779" formatCode="General">
                  <c:v>1.7789999999999999</c:v>
                </c:pt>
                <c:pt idx="1780" formatCode="General">
                  <c:v>1.78</c:v>
                </c:pt>
                <c:pt idx="1781" formatCode="General">
                  <c:v>1.7809999999999999</c:v>
                </c:pt>
                <c:pt idx="1782" formatCode="General">
                  <c:v>1.782</c:v>
                </c:pt>
                <c:pt idx="1783" formatCode="General">
                  <c:v>1.7829999999999999</c:v>
                </c:pt>
                <c:pt idx="1784" formatCode="General">
                  <c:v>1.784</c:v>
                </c:pt>
                <c:pt idx="1785" formatCode="General">
                  <c:v>1.7849999999999999</c:v>
                </c:pt>
                <c:pt idx="1786" formatCode="General">
                  <c:v>1.786</c:v>
                </c:pt>
                <c:pt idx="1787" formatCode="General">
                  <c:v>1.7869999999999999</c:v>
                </c:pt>
                <c:pt idx="1788" formatCode="General">
                  <c:v>1.788</c:v>
                </c:pt>
                <c:pt idx="1789" formatCode="General">
                  <c:v>1.7889999999999999</c:v>
                </c:pt>
                <c:pt idx="1790" formatCode="General">
                  <c:v>1.79</c:v>
                </c:pt>
                <c:pt idx="1791" formatCode="General">
                  <c:v>1.7909999999999999</c:v>
                </c:pt>
                <c:pt idx="1792" formatCode="General">
                  <c:v>1.792</c:v>
                </c:pt>
                <c:pt idx="1793" formatCode="General">
                  <c:v>1.7929999999999999</c:v>
                </c:pt>
                <c:pt idx="1794" formatCode="General">
                  <c:v>1.794</c:v>
                </c:pt>
                <c:pt idx="1795" formatCode="General">
                  <c:v>1.7949999999999999</c:v>
                </c:pt>
                <c:pt idx="1796" formatCode="General">
                  <c:v>1.796</c:v>
                </c:pt>
                <c:pt idx="1797" formatCode="General">
                  <c:v>1.7969999999999999</c:v>
                </c:pt>
                <c:pt idx="1798" formatCode="General">
                  <c:v>1.798</c:v>
                </c:pt>
                <c:pt idx="1799" formatCode="General">
                  <c:v>1.7989999999999999</c:v>
                </c:pt>
                <c:pt idx="1800" formatCode="General">
                  <c:v>1.8</c:v>
                </c:pt>
                <c:pt idx="1801" formatCode="General">
                  <c:v>1.8009999999999999</c:v>
                </c:pt>
                <c:pt idx="1802" formatCode="General">
                  <c:v>1.802</c:v>
                </c:pt>
                <c:pt idx="1803" formatCode="General">
                  <c:v>1.8029999999999999</c:v>
                </c:pt>
                <c:pt idx="1804" formatCode="General">
                  <c:v>1.804</c:v>
                </c:pt>
                <c:pt idx="1805" formatCode="General">
                  <c:v>1.8049999999999999</c:v>
                </c:pt>
                <c:pt idx="1806" formatCode="General">
                  <c:v>1.806</c:v>
                </c:pt>
                <c:pt idx="1807" formatCode="General">
                  <c:v>1.8069999999999999</c:v>
                </c:pt>
                <c:pt idx="1808" formatCode="General">
                  <c:v>1.8080000000000001</c:v>
                </c:pt>
                <c:pt idx="1809" formatCode="General">
                  <c:v>1.8089999999999999</c:v>
                </c:pt>
                <c:pt idx="1810" formatCode="General">
                  <c:v>1.81</c:v>
                </c:pt>
                <c:pt idx="1811" formatCode="General">
                  <c:v>1.8109999999999999</c:v>
                </c:pt>
                <c:pt idx="1812" formatCode="General">
                  <c:v>1.8120000000000001</c:v>
                </c:pt>
                <c:pt idx="1813" formatCode="General">
                  <c:v>1.8129999999999999</c:v>
                </c:pt>
                <c:pt idx="1814" formatCode="General">
                  <c:v>1.8140000000000001</c:v>
                </c:pt>
                <c:pt idx="1815" formatCode="General">
                  <c:v>1.8149999999999999</c:v>
                </c:pt>
                <c:pt idx="1816" formatCode="General">
                  <c:v>1.8160000000000001</c:v>
                </c:pt>
                <c:pt idx="1817" formatCode="General">
                  <c:v>1.8169999999999999</c:v>
                </c:pt>
                <c:pt idx="1818" formatCode="General">
                  <c:v>1.8180000000000001</c:v>
                </c:pt>
                <c:pt idx="1819" formatCode="General">
                  <c:v>1.819</c:v>
                </c:pt>
                <c:pt idx="1820" formatCode="General">
                  <c:v>1.82</c:v>
                </c:pt>
                <c:pt idx="1821" formatCode="General">
                  <c:v>1.821</c:v>
                </c:pt>
                <c:pt idx="1822" formatCode="General">
                  <c:v>1.8220000000000001</c:v>
                </c:pt>
                <c:pt idx="1823" formatCode="General">
                  <c:v>1.823</c:v>
                </c:pt>
                <c:pt idx="1824" formatCode="General">
                  <c:v>1.8240000000000001</c:v>
                </c:pt>
                <c:pt idx="1825" formatCode="General">
                  <c:v>1.825</c:v>
                </c:pt>
                <c:pt idx="1826" formatCode="General">
                  <c:v>1.8260000000000001</c:v>
                </c:pt>
                <c:pt idx="1827" formatCode="General">
                  <c:v>1.827</c:v>
                </c:pt>
                <c:pt idx="1828" formatCode="General">
                  <c:v>1.8280000000000001</c:v>
                </c:pt>
                <c:pt idx="1829" formatCode="General">
                  <c:v>1.829</c:v>
                </c:pt>
                <c:pt idx="1830" formatCode="General">
                  <c:v>1.83</c:v>
                </c:pt>
                <c:pt idx="1831" formatCode="General">
                  <c:v>1.831</c:v>
                </c:pt>
                <c:pt idx="1832" formatCode="General">
                  <c:v>1.8320000000000001</c:v>
                </c:pt>
                <c:pt idx="1833" formatCode="General">
                  <c:v>1.833</c:v>
                </c:pt>
                <c:pt idx="1834" formatCode="General">
                  <c:v>1.8340000000000001</c:v>
                </c:pt>
                <c:pt idx="1835" formatCode="General">
                  <c:v>1.835</c:v>
                </c:pt>
                <c:pt idx="1836" formatCode="General">
                  <c:v>1.8360000000000001</c:v>
                </c:pt>
                <c:pt idx="1837" formatCode="General">
                  <c:v>1.837</c:v>
                </c:pt>
                <c:pt idx="1838" formatCode="General">
                  <c:v>1.8380000000000001</c:v>
                </c:pt>
                <c:pt idx="1839" formatCode="General">
                  <c:v>1.839</c:v>
                </c:pt>
                <c:pt idx="1840" formatCode="General">
                  <c:v>1.84</c:v>
                </c:pt>
                <c:pt idx="1841" formatCode="General">
                  <c:v>1.841</c:v>
                </c:pt>
                <c:pt idx="1842" formatCode="General">
                  <c:v>1.8420000000000001</c:v>
                </c:pt>
                <c:pt idx="1843" formatCode="General">
                  <c:v>1.843</c:v>
                </c:pt>
                <c:pt idx="1844" formatCode="General">
                  <c:v>1.8440000000000001</c:v>
                </c:pt>
                <c:pt idx="1845" formatCode="General">
                  <c:v>1.845</c:v>
                </c:pt>
                <c:pt idx="1846" formatCode="General">
                  <c:v>1.8460000000000001</c:v>
                </c:pt>
                <c:pt idx="1847" formatCode="General">
                  <c:v>1.847</c:v>
                </c:pt>
                <c:pt idx="1848" formatCode="General">
                  <c:v>1.8480000000000001</c:v>
                </c:pt>
                <c:pt idx="1849" formatCode="General">
                  <c:v>1.849</c:v>
                </c:pt>
                <c:pt idx="1850" formatCode="General">
                  <c:v>1.85</c:v>
                </c:pt>
                <c:pt idx="1851" formatCode="General">
                  <c:v>1.851</c:v>
                </c:pt>
                <c:pt idx="1852" formatCode="General">
                  <c:v>1.8520000000000001</c:v>
                </c:pt>
                <c:pt idx="1853" formatCode="General">
                  <c:v>1.853</c:v>
                </c:pt>
                <c:pt idx="1854" formatCode="General">
                  <c:v>1.8540000000000001</c:v>
                </c:pt>
                <c:pt idx="1855" formatCode="General">
                  <c:v>1.855</c:v>
                </c:pt>
                <c:pt idx="1856" formatCode="General">
                  <c:v>1.8560000000000001</c:v>
                </c:pt>
                <c:pt idx="1857" formatCode="General">
                  <c:v>1.857</c:v>
                </c:pt>
                <c:pt idx="1858" formatCode="General">
                  <c:v>1.8580000000000001</c:v>
                </c:pt>
                <c:pt idx="1859" formatCode="General">
                  <c:v>1.859</c:v>
                </c:pt>
                <c:pt idx="1860" formatCode="General">
                  <c:v>1.86</c:v>
                </c:pt>
                <c:pt idx="1861" formatCode="General">
                  <c:v>1.861</c:v>
                </c:pt>
                <c:pt idx="1862" formatCode="General">
                  <c:v>1.8620000000000001</c:v>
                </c:pt>
                <c:pt idx="1863" formatCode="General">
                  <c:v>1.863</c:v>
                </c:pt>
                <c:pt idx="1864" formatCode="General">
                  <c:v>1.8640000000000001</c:v>
                </c:pt>
                <c:pt idx="1865" formatCode="General">
                  <c:v>1.865</c:v>
                </c:pt>
                <c:pt idx="1866" formatCode="General">
                  <c:v>1.8660000000000001</c:v>
                </c:pt>
                <c:pt idx="1867" formatCode="General">
                  <c:v>1.867</c:v>
                </c:pt>
                <c:pt idx="1868" formatCode="General">
                  <c:v>1.8680000000000001</c:v>
                </c:pt>
                <c:pt idx="1869" formatCode="General">
                  <c:v>1.869</c:v>
                </c:pt>
                <c:pt idx="1870" formatCode="General">
                  <c:v>1.87</c:v>
                </c:pt>
                <c:pt idx="1871" formatCode="General">
                  <c:v>1.871</c:v>
                </c:pt>
                <c:pt idx="1872" formatCode="General">
                  <c:v>1.8720000000000001</c:v>
                </c:pt>
                <c:pt idx="1873" formatCode="General">
                  <c:v>1.873</c:v>
                </c:pt>
                <c:pt idx="1874" formatCode="General">
                  <c:v>1.8740000000000001</c:v>
                </c:pt>
                <c:pt idx="1875" formatCode="General">
                  <c:v>1.875</c:v>
                </c:pt>
                <c:pt idx="1876" formatCode="General">
                  <c:v>1.8759999999999999</c:v>
                </c:pt>
                <c:pt idx="1877" formatCode="General">
                  <c:v>1.877</c:v>
                </c:pt>
                <c:pt idx="1878" formatCode="General">
                  <c:v>1.8779999999999999</c:v>
                </c:pt>
                <c:pt idx="1879" formatCode="General">
                  <c:v>1.879</c:v>
                </c:pt>
                <c:pt idx="1880" formatCode="General">
                  <c:v>1.88</c:v>
                </c:pt>
                <c:pt idx="1881" formatCode="General">
                  <c:v>1.881</c:v>
                </c:pt>
                <c:pt idx="1882" formatCode="General">
                  <c:v>1.8819999999999999</c:v>
                </c:pt>
                <c:pt idx="1883" formatCode="General">
                  <c:v>1.883</c:v>
                </c:pt>
                <c:pt idx="1884" formatCode="General">
                  <c:v>1.8839999999999999</c:v>
                </c:pt>
                <c:pt idx="1885" formatCode="General">
                  <c:v>1.885</c:v>
                </c:pt>
                <c:pt idx="1886" formatCode="General">
                  <c:v>1.8859999999999999</c:v>
                </c:pt>
                <c:pt idx="1887" formatCode="General">
                  <c:v>1.887</c:v>
                </c:pt>
                <c:pt idx="1888" formatCode="General">
                  <c:v>1.8879999999999999</c:v>
                </c:pt>
                <c:pt idx="1889" formatCode="General">
                  <c:v>1.889</c:v>
                </c:pt>
                <c:pt idx="1890" formatCode="General">
                  <c:v>1.89</c:v>
                </c:pt>
                <c:pt idx="1891" formatCode="General">
                  <c:v>1.891</c:v>
                </c:pt>
                <c:pt idx="1892" formatCode="General">
                  <c:v>1.8919999999999999</c:v>
                </c:pt>
                <c:pt idx="1893" formatCode="General">
                  <c:v>1.893</c:v>
                </c:pt>
                <c:pt idx="1894" formatCode="General">
                  <c:v>1.8939999999999999</c:v>
                </c:pt>
                <c:pt idx="1895" formatCode="General">
                  <c:v>1.895</c:v>
                </c:pt>
                <c:pt idx="1896" formatCode="General">
                  <c:v>1.8959999999999999</c:v>
                </c:pt>
                <c:pt idx="1897" formatCode="General">
                  <c:v>1.897</c:v>
                </c:pt>
                <c:pt idx="1898" formatCode="General">
                  <c:v>1.8979999999999999</c:v>
                </c:pt>
                <c:pt idx="1899" formatCode="General">
                  <c:v>1.899</c:v>
                </c:pt>
                <c:pt idx="1900" formatCode="General">
                  <c:v>1.9</c:v>
                </c:pt>
                <c:pt idx="1901" formatCode="General">
                  <c:v>1.901</c:v>
                </c:pt>
                <c:pt idx="1902" formatCode="General">
                  <c:v>1.9019999999999999</c:v>
                </c:pt>
                <c:pt idx="1903" formatCode="General">
                  <c:v>1.903</c:v>
                </c:pt>
                <c:pt idx="1904" formatCode="General">
                  <c:v>1.9039999999999999</c:v>
                </c:pt>
                <c:pt idx="1905" formatCode="General">
                  <c:v>1.905</c:v>
                </c:pt>
                <c:pt idx="1906" formatCode="General">
                  <c:v>1.9059999999999999</c:v>
                </c:pt>
                <c:pt idx="1907" formatCode="General">
                  <c:v>1.907</c:v>
                </c:pt>
                <c:pt idx="1908" formatCode="General">
                  <c:v>1.9079999999999999</c:v>
                </c:pt>
                <c:pt idx="1909" formatCode="General">
                  <c:v>1.909</c:v>
                </c:pt>
                <c:pt idx="1910" formatCode="General">
                  <c:v>1.91</c:v>
                </c:pt>
                <c:pt idx="1911" formatCode="General">
                  <c:v>1.911</c:v>
                </c:pt>
                <c:pt idx="1912" formatCode="General">
                  <c:v>1.9119999999999999</c:v>
                </c:pt>
                <c:pt idx="1913" formatCode="General">
                  <c:v>1.913</c:v>
                </c:pt>
                <c:pt idx="1914" formatCode="General">
                  <c:v>1.9139999999999999</c:v>
                </c:pt>
                <c:pt idx="1915" formatCode="General">
                  <c:v>1.915</c:v>
                </c:pt>
                <c:pt idx="1916" formatCode="General">
                  <c:v>1.9159999999999999</c:v>
                </c:pt>
                <c:pt idx="1917" formatCode="General">
                  <c:v>1.917</c:v>
                </c:pt>
                <c:pt idx="1918" formatCode="General">
                  <c:v>1.9179999999999999</c:v>
                </c:pt>
                <c:pt idx="1919" formatCode="General">
                  <c:v>1.919</c:v>
                </c:pt>
                <c:pt idx="1920" formatCode="General">
                  <c:v>1.92</c:v>
                </c:pt>
                <c:pt idx="1921" formatCode="General">
                  <c:v>1.921</c:v>
                </c:pt>
                <c:pt idx="1922" formatCode="General">
                  <c:v>1.9219999999999999</c:v>
                </c:pt>
                <c:pt idx="1923" formatCode="General">
                  <c:v>1.923</c:v>
                </c:pt>
                <c:pt idx="1924" formatCode="General">
                  <c:v>1.9239999999999999</c:v>
                </c:pt>
                <c:pt idx="1925" formatCode="General">
                  <c:v>1.925</c:v>
                </c:pt>
                <c:pt idx="1926" formatCode="General">
                  <c:v>1.9259999999999999</c:v>
                </c:pt>
                <c:pt idx="1927" formatCode="General">
                  <c:v>1.927</c:v>
                </c:pt>
                <c:pt idx="1928" formatCode="General">
                  <c:v>1.9279999999999999</c:v>
                </c:pt>
                <c:pt idx="1929" formatCode="General">
                  <c:v>1.929</c:v>
                </c:pt>
                <c:pt idx="1930" formatCode="General">
                  <c:v>1.93</c:v>
                </c:pt>
                <c:pt idx="1931" formatCode="General">
                  <c:v>1.931</c:v>
                </c:pt>
                <c:pt idx="1932" formatCode="General">
                  <c:v>1.9319999999999999</c:v>
                </c:pt>
                <c:pt idx="1933" formatCode="General">
                  <c:v>1.9330000000000001</c:v>
                </c:pt>
                <c:pt idx="1934" formatCode="General">
                  <c:v>1.9339999999999999</c:v>
                </c:pt>
                <c:pt idx="1935" formatCode="General">
                  <c:v>1.9350000000000001</c:v>
                </c:pt>
                <c:pt idx="1936" formatCode="General">
                  <c:v>1.9359999999999999</c:v>
                </c:pt>
                <c:pt idx="1937" formatCode="General">
                  <c:v>1.9370000000000001</c:v>
                </c:pt>
                <c:pt idx="1938" formatCode="General">
                  <c:v>1.9379999999999999</c:v>
                </c:pt>
                <c:pt idx="1939" formatCode="General">
                  <c:v>1.9390000000000001</c:v>
                </c:pt>
                <c:pt idx="1940" formatCode="General">
                  <c:v>1.94</c:v>
                </c:pt>
                <c:pt idx="1941" formatCode="General">
                  <c:v>1.9410000000000001</c:v>
                </c:pt>
                <c:pt idx="1942" formatCode="General">
                  <c:v>1.9419999999999999</c:v>
                </c:pt>
                <c:pt idx="1943" formatCode="General">
                  <c:v>1.9430000000000001</c:v>
                </c:pt>
                <c:pt idx="1944" formatCode="General">
                  <c:v>1.944</c:v>
                </c:pt>
                <c:pt idx="1945" formatCode="General">
                  <c:v>1.9450000000000001</c:v>
                </c:pt>
                <c:pt idx="1946" formatCode="General">
                  <c:v>1.946</c:v>
                </c:pt>
                <c:pt idx="1947" formatCode="General">
                  <c:v>1.9470000000000001</c:v>
                </c:pt>
                <c:pt idx="1948" formatCode="General">
                  <c:v>1.948</c:v>
                </c:pt>
                <c:pt idx="1949" formatCode="General">
                  <c:v>1.9490000000000001</c:v>
                </c:pt>
                <c:pt idx="1950" formatCode="General">
                  <c:v>1.95</c:v>
                </c:pt>
                <c:pt idx="1951" formatCode="General">
                  <c:v>1.9510000000000001</c:v>
                </c:pt>
                <c:pt idx="1952" formatCode="General">
                  <c:v>1.952</c:v>
                </c:pt>
                <c:pt idx="1953" formatCode="General">
                  <c:v>1.9530000000000001</c:v>
                </c:pt>
                <c:pt idx="1954" formatCode="General">
                  <c:v>1.954</c:v>
                </c:pt>
                <c:pt idx="1955" formatCode="General">
                  <c:v>1.9550000000000001</c:v>
                </c:pt>
                <c:pt idx="1956" formatCode="General">
                  <c:v>1.956</c:v>
                </c:pt>
                <c:pt idx="1957" formatCode="General">
                  <c:v>1.9570000000000001</c:v>
                </c:pt>
                <c:pt idx="1958" formatCode="General">
                  <c:v>1.958</c:v>
                </c:pt>
                <c:pt idx="1959" formatCode="General">
                  <c:v>1.9590000000000001</c:v>
                </c:pt>
                <c:pt idx="1960" formatCode="General">
                  <c:v>1.96</c:v>
                </c:pt>
                <c:pt idx="1961" formatCode="General">
                  <c:v>1.9610000000000001</c:v>
                </c:pt>
                <c:pt idx="1962" formatCode="General">
                  <c:v>1.962</c:v>
                </c:pt>
                <c:pt idx="1963" formatCode="General">
                  <c:v>1.9630000000000001</c:v>
                </c:pt>
                <c:pt idx="1964" formatCode="General">
                  <c:v>1.964</c:v>
                </c:pt>
                <c:pt idx="1965" formatCode="General">
                  <c:v>1.9650000000000001</c:v>
                </c:pt>
                <c:pt idx="1966" formatCode="General">
                  <c:v>1.966</c:v>
                </c:pt>
                <c:pt idx="1967" formatCode="General">
                  <c:v>1.9670000000000001</c:v>
                </c:pt>
                <c:pt idx="1968" formatCode="General">
                  <c:v>1.968</c:v>
                </c:pt>
                <c:pt idx="1969" formatCode="General">
                  <c:v>1.9690000000000001</c:v>
                </c:pt>
                <c:pt idx="1970" formatCode="General">
                  <c:v>1.97</c:v>
                </c:pt>
                <c:pt idx="1971" formatCode="General">
                  <c:v>1.9710000000000001</c:v>
                </c:pt>
                <c:pt idx="1972" formatCode="General">
                  <c:v>1.972</c:v>
                </c:pt>
                <c:pt idx="1973" formatCode="General">
                  <c:v>1.9730000000000001</c:v>
                </c:pt>
                <c:pt idx="1974" formatCode="General">
                  <c:v>1.974</c:v>
                </c:pt>
                <c:pt idx="1975" formatCode="General">
                  <c:v>1.9750000000000001</c:v>
                </c:pt>
                <c:pt idx="1976" formatCode="General">
                  <c:v>1.976</c:v>
                </c:pt>
                <c:pt idx="1977" formatCode="General">
                  <c:v>1.9770000000000001</c:v>
                </c:pt>
                <c:pt idx="1978" formatCode="General">
                  <c:v>1.978</c:v>
                </c:pt>
                <c:pt idx="1979" formatCode="General">
                  <c:v>1.9790000000000001</c:v>
                </c:pt>
                <c:pt idx="1980" formatCode="General">
                  <c:v>1.98</c:v>
                </c:pt>
                <c:pt idx="1981" formatCode="General">
                  <c:v>1.9810000000000001</c:v>
                </c:pt>
                <c:pt idx="1982" formatCode="General">
                  <c:v>1.982</c:v>
                </c:pt>
                <c:pt idx="1983" formatCode="General">
                  <c:v>1.9830000000000001</c:v>
                </c:pt>
                <c:pt idx="1984" formatCode="General">
                  <c:v>1.984</c:v>
                </c:pt>
                <c:pt idx="1985" formatCode="General">
                  <c:v>1.9850000000000001</c:v>
                </c:pt>
                <c:pt idx="1986" formatCode="General">
                  <c:v>1.986</c:v>
                </c:pt>
                <c:pt idx="1987" formatCode="General">
                  <c:v>1.9870000000000001</c:v>
                </c:pt>
                <c:pt idx="1988" formatCode="General">
                  <c:v>1.988</c:v>
                </c:pt>
                <c:pt idx="1989" formatCode="General">
                  <c:v>1.9890000000000001</c:v>
                </c:pt>
                <c:pt idx="1990" formatCode="General">
                  <c:v>1.99</c:v>
                </c:pt>
                <c:pt idx="1991" formatCode="General">
                  <c:v>1.9910000000000001</c:v>
                </c:pt>
                <c:pt idx="1992" formatCode="General">
                  <c:v>1.992</c:v>
                </c:pt>
                <c:pt idx="1993" formatCode="General">
                  <c:v>1.9930000000000001</c:v>
                </c:pt>
                <c:pt idx="1994" formatCode="General">
                  <c:v>1.994</c:v>
                </c:pt>
                <c:pt idx="1995" formatCode="General">
                  <c:v>1.9950000000000001</c:v>
                </c:pt>
                <c:pt idx="1996" formatCode="General">
                  <c:v>1.996</c:v>
                </c:pt>
                <c:pt idx="1997" formatCode="General">
                  <c:v>1.9970000000000001</c:v>
                </c:pt>
                <c:pt idx="1998" formatCode="General">
                  <c:v>1.998</c:v>
                </c:pt>
                <c:pt idx="1999" formatCode="General">
                  <c:v>1.9990000000000001</c:v>
                </c:pt>
                <c:pt idx="2000" formatCode="General">
                  <c:v>2</c:v>
                </c:pt>
                <c:pt idx="2001" formatCode="General">
                  <c:v>2.0009999999999999</c:v>
                </c:pt>
                <c:pt idx="2002" formatCode="General">
                  <c:v>2.0019999999999998</c:v>
                </c:pt>
                <c:pt idx="2003" formatCode="General">
                  <c:v>2.0030000000000001</c:v>
                </c:pt>
                <c:pt idx="2004" formatCode="General">
                  <c:v>2.004</c:v>
                </c:pt>
                <c:pt idx="2005" formatCode="General">
                  <c:v>2.0049999999999999</c:v>
                </c:pt>
                <c:pt idx="2006" formatCode="General">
                  <c:v>2.0059999999999998</c:v>
                </c:pt>
                <c:pt idx="2007" formatCode="General">
                  <c:v>2.0070000000000001</c:v>
                </c:pt>
                <c:pt idx="2008" formatCode="General">
                  <c:v>2.008</c:v>
                </c:pt>
                <c:pt idx="2009" formatCode="General">
                  <c:v>2.0089999999999999</c:v>
                </c:pt>
                <c:pt idx="2010" formatCode="General">
                  <c:v>2.0099999999999998</c:v>
                </c:pt>
                <c:pt idx="2011" formatCode="General">
                  <c:v>2.0110000000000001</c:v>
                </c:pt>
                <c:pt idx="2012" formatCode="General">
                  <c:v>2.012</c:v>
                </c:pt>
                <c:pt idx="2013" formatCode="General">
                  <c:v>2.0129999999999999</c:v>
                </c:pt>
                <c:pt idx="2014" formatCode="General">
                  <c:v>2.0139999999999998</c:v>
                </c:pt>
                <c:pt idx="2015" formatCode="General">
                  <c:v>2.0150000000000001</c:v>
                </c:pt>
                <c:pt idx="2016" formatCode="General">
                  <c:v>2.016</c:v>
                </c:pt>
                <c:pt idx="2017" formatCode="General">
                  <c:v>2.0169999999999999</c:v>
                </c:pt>
                <c:pt idx="2018" formatCode="General">
                  <c:v>2.0179999999999998</c:v>
                </c:pt>
                <c:pt idx="2019" formatCode="General">
                  <c:v>2.0190000000000001</c:v>
                </c:pt>
                <c:pt idx="2020" formatCode="General">
                  <c:v>2.02</c:v>
                </c:pt>
                <c:pt idx="2021" formatCode="General">
                  <c:v>2.0209999999999999</c:v>
                </c:pt>
                <c:pt idx="2022" formatCode="General">
                  <c:v>2.0219999999999998</c:v>
                </c:pt>
                <c:pt idx="2023" formatCode="General">
                  <c:v>2.0230000000000001</c:v>
                </c:pt>
                <c:pt idx="2024" formatCode="General">
                  <c:v>2.024</c:v>
                </c:pt>
                <c:pt idx="2025" formatCode="General">
                  <c:v>2.0249999999999999</c:v>
                </c:pt>
                <c:pt idx="2026" formatCode="General">
                  <c:v>2.0259999999999998</c:v>
                </c:pt>
                <c:pt idx="2027" formatCode="General">
                  <c:v>2.0270000000000001</c:v>
                </c:pt>
                <c:pt idx="2028" formatCode="General">
                  <c:v>2.028</c:v>
                </c:pt>
                <c:pt idx="2029" formatCode="General">
                  <c:v>2.0289999999999999</c:v>
                </c:pt>
                <c:pt idx="2030" formatCode="General">
                  <c:v>2.0299999999999998</c:v>
                </c:pt>
                <c:pt idx="2031" formatCode="General">
                  <c:v>2.0310000000000001</c:v>
                </c:pt>
                <c:pt idx="2032" formatCode="General">
                  <c:v>2.032</c:v>
                </c:pt>
                <c:pt idx="2033" formatCode="General">
                  <c:v>2.0329999999999999</c:v>
                </c:pt>
                <c:pt idx="2034" formatCode="General">
                  <c:v>2.0339999999999998</c:v>
                </c:pt>
                <c:pt idx="2035" formatCode="General">
                  <c:v>2.0350000000000001</c:v>
                </c:pt>
                <c:pt idx="2036" formatCode="General">
                  <c:v>2.036</c:v>
                </c:pt>
                <c:pt idx="2037" formatCode="General">
                  <c:v>2.0369999999999999</c:v>
                </c:pt>
                <c:pt idx="2038" formatCode="General">
                  <c:v>2.0379999999999998</c:v>
                </c:pt>
                <c:pt idx="2039" formatCode="General">
                  <c:v>2.0390000000000001</c:v>
                </c:pt>
                <c:pt idx="2040" formatCode="General">
                  <c:v>2.04</c:v>
                </c:pt>
                <c:pt idx="2041" formatCode="General">
                  <c:v>2.0409999999999999</c:v>
                </c:pt>
                <c:pt idx="2042" formatCode="General">
                  <c:v>2.0419999999999998</c:v>
                </c:pt>
                <c:pt idx="2043" formatCode="General">
                  <c:v>2.0430000000000001</c:v>
                </c:pt>
                <c:pt idx="2044" formatCode="General">
                  <c:v>2.044</c:v>
                </c:pt>
                <c:pt idx="2045" formatCode="General">
                  <c:v>2.0449999999999999</c:v>
                </c:pt>
                <c:pt idx="2046" formatCode="General">
                  <c:v>2.0459999999999998</c:v>
                </c:pt>
                <c:pt idx="2047" formatCode="General">
                  <c:v>2.0470000000000002</c:v>
                </c:pt>
                <c:pt idx="2048" formatCode="General">
                  <c:v>2.048</c:v>
                </c:pt>
                <c:pt idx="2049" formatCode="General">
                  <c:v>2.0489999999999999</c:v>
                </c:pt>
                <c:pt idx="2050" formatCode="General">
                  <c:v>2.0499999999999998</c:v>
                </c:pt>
                <c:pt idx="2051" formatCode="General">
                  <c:v>2.0510000000000002</c:v>
                </c:pt>
                <c:pt idx="2052" formatCode="General">
                  <c:v>2.052</c:v>
                </c:pt>
                <c:pt idx="2053" formatCode="General">
                  <c:v>2.0529999999999999</c:v>
                </c:pt>
                <c:pt idx="2054" formatCode="General">
                  <c:v>2.0539999999999998</c:v>
                </c:pt>
                <c:pt idx="2055" formatCode="General">
                  <c:v>2.0550000000000002</c:v>
                </c:pt>
                <c:pt idx="2056" formatCode="General">
                  <c:v>2.056</c:v>
                </c:pt>
                <c:pt idx="2057" formatCode="General">
                  <c:v>2.0569999999999999</c:v>
                </c:pt>
                <c:pt idx="2058" formatCode="General">
                  <c:v>2.0579999999999998</c:v>
                </c:pt>
                <c:pt idx="2059" formatCode="General">
                  <c:v>2.0590000000000002</c:v>
                </c:pt>
                <c:pt idx="2060" formatCode="General">
                  <c:v>2.06</c:v>
                </c:pt>
                <c:pt idx="2061" formatCode="General">
                  <c:v>2.0609999999999999</c:v>
                </c:pt>
                <c:pt idx="2062" formatCode="General">
                  <c:v>2.0619999999999998</c:v>
                </c:pt>
                <c:pt idx="2063" formatCode="General">
                  <c:v>2.0630000000000002</c:v>
                </c:pt>
                <c:pt idx="2064" formatCode="General">
                  <c:v>2.0640000000000001</c:v>
                </c:pt>
                <c:pt idx="2065" formatCode="General">
                  <c:v>2.0649999999999999</c:v>
                </c:pt>
                <c:pt idx="2066" formatCode="General">
                  <c:v>2.0659999999999998</c:v>
                </c:pt>
                <c:pt idx="2067" formatCode="General">
                  <c:v>2.0670000000000002</c:v>
                </c:pt>
                <c:pt idx="2068" formatCode="General">
                  <c:v>2.0680000000000001</c:v>
                </c:pt>
                <c:pt idx="2069" formatCode="General">
                  <c:v>2.069</c:v>
                </c:pt>
                <c:pt idx="2070" formatCode="General">
                  <c:v>2.0699999999999998</c:v>
                </c:pt>
                <c:pt idx="2071" formatCode="General">
                  <c:v>2.0710000000000002</c:v>
                </c:pt>
                <c:pt idx="2072" formatCode="General">
                  <c:v>2.0720000000000001</c:v>
                </c:pt>
                <c:pt idx="2073" formatCode="General">
                  <c:v>2.073</c:v>
                </c:pt>
                <c:pt idx="2074" formatCode="General">
                  <c:v>2.0739999999999998</c:v>
                </c:pt>
                <c:pt idx="2075" formatCode="General">
                  <c:v>2.0750000000000002</c:v>
                </c:pt>
                <c:pt idx="2076" formatCode="General">
                  <c:v>2.0760000000000001</c:v>
                </c:pt>
                <c:pt idx="2077" formatCode="General">
                  <c:v>2.077</c:v>
                </c:pt>
                <c:pt idx="2078" formatCode="General">
                  <c:v>2.0779999999999998</c:v>
                </c:pt>
                <c:pt idx="2079" formatCode="General">
                  <c:v>2.0790000000000002</c:v>
                </c:pt>
                <c:pt idx="2080" formatCode="General">
                  <c:v>2.08</c:v>
                </c:pt>
                <c:pt idx="2081" formatCode="General">
                  <c:v>2.081</c:v>
                </c:pt>
                <c:pt idx="2082" formatCode="General">
                  <c:v>2.0819999999999999</c:v>
                </c:pt>
                <c:pt idx="2083" formatCode="General">
                  <c:v>2.0830000000000002</c:v>
                </c:pt>
                <c:pt idx="2084" formatCode="General">
                  <c:v>2.0840000000000001</c:v>
                </c:pt>
                <c:pt idx="2085" formatCode="General">
                  <c:v>2.085</c:v>
                </c:pt>
                <c:pt idx="2086" formatCode="General">
                  <c:v>2.0859999999999999</c:v>
                </c:pt>
                <c:pt idx="2087" formatCode="General">
                  <c:v>2.0870000000000002</c:v>
                </c:pt>
                <c:pt idx="2088" formatCode="General">
                  <c:v>2.0880000000000001</c:v>
                </c:pt>
                <c:pt idx="2089" formatCode="General">
                  <c:v>2.089</c:v>
                </c:pt>
                <c:pt idx="2090" formatCode="General">
                  <c:v>2.09</c:v>
                </c:pt>
                <c:pt idx="2091" formatCode="General">
                  <c:v>2.0910000000000002</c:v>
                </c:pt>
                <c:pt idx="2092" formatCode="General">
                  <c:v>2.0920000000000001</c:v>
                </c:pt>
                <c:pt idx="2093" formatCode="General">
                  <c:v>2.093</c:v>
                </c:pt>
                <c:pt idx="2094" formatCode="General">
                  <c:v>2.0939999999999999</c:v>
                </c:pt>
                <c:pt idx="2095" formatCode="General">
                  <c:v>2.0950000000000002</c:v>
                </c:pt>
                <c:pt idx="2096" formatCode="General">
                  <c:v>2.0960000000000001</c:v>
                </c:pt>
                <c:pt idx="2097" formatCode="General">
                  <c:v>2.097</c:v>
                </c:pt>
                <c:pt idx="2098" formatCode="General">
                  <c:v>2.0979999999999999</c:v>
                </c:pt>
                <c:pt idx="2099" formatCode="General">
                  <c:v>2.0990000000000002</c:v>
                </c:pt>
                <c:pt idx="2100" formatCode="General">
                  <c:v>2.1</c:v>
                </c:pt>
                <c:pt idx="2101" formatCode="General">
                  <c:v>2.101</c:v>
                </c:pt>
                <c:pt idx="2102" formatCode="General">
                  <c:v>2.1019999999999999</c:v>
                </c:pt>
                <c:pt idx="2103" formatCode="General">
                  <c:v>2.1030000000000002</c:v>
                </c:pt>
                <c:pt idx="2104" formatCode="General">
                  <c:v>2.1040000000000001</c:v>
                </c:pt>
                <c:pt idx="2105" formatCode="General">
                  <c:v>2.105</c:v>
                </c:pt>
                <c:pt idx="2106" formatCode="General">
                  <c:v>2.1059999999999999</c:v>
                </c:pt>
                <c:pt idx="2107" formatCode="General">
                  <c:v>2.1070000000000002</c:v>
                </c:pt>
                <c:pt idx="2108" formatCode="General">
                  <c:v>2.1080000000000001</c:v>
                </c:pt>
                <c:pt idx="2109" formatCode="General">
                  <c:v>2.109</c:v>
                </c:pt>
                <c:pt idx="2110" formatCode="General">
                  <c:v>2.11</c:v>
                </c:pt>
                <c:pt idx="2111" formatCode="General">
                  <c:v>2.1110000000000002</c:v>
                </c:pt>
                <c:pt idx="2112" formatCode="General">
                  <c:v>2.1120000000000001</c:v>
                </c:pt>
                <c:pt idx="2113" formatCode="General">
                  <c:v>2.113</c:v>
                </c:pt>
                <c:pt idx="2114" formatCode="General">
                  <c:v>2.1139999999999999</c:v>
                </c:pt>
                <c:pt idx="2115" formatCode="General">
                  <c:v>2.1150000000000002</c:v>
                </c:pt>
                <c:pt idx="2116" formatCode="General">
                  <c:v>2.1160000000000001</c:v>
                </c:pt>
                <c:pt idx="2117" formatCode="General">
                  <c:v>2.117</c:v>
                </c:pt>
                <c:pt idx="2118" formatCode="General">
                  <c:v>2.1179999999999999</c:v>
                </c:pt>
                <c:pt idx="2119" formatCode="General">
                  <c:v>2.1190000000000002</c:v>
                </c:pt>
                <c:pt idx="2120" formatCode="General">
                  <c:v>2.12</c:v>
                </c:pt>
                <c:pt idx="2121" formatCode="General">
                  <c:v>2.121</c:v>
                </c:pt>
                <c:pt idx="2122" formatCode="General">
                  <c:v>2.1219999999999999</c:v>
                </c:pt>
                <c:pt idx="2123" formatCode="General">
                  <c:v>2.1230000000000002</c:v>
                </c:pt>
                <c:pt idx="2124" formatCode="General">
                  <c:v>2.1240000000000001</c:v>
                </c:pt>
                <c:pt idx="2125" formatCode="General">
                  <c:v>2.125</c:v>
                </c:pt>
                <c:pt idx="2126" formatCode="General">
                  <c:v>2.1259999999999999</c:v>
                </c:pt>
                <c:pt idx="2127" formatCode="General">
                  <c:v>2.1269999999999998</c:v>
                </c:pt>
                <c:pt idx="2128" formatCode="General">
                  <c:v>2.1280000000000001</c:v>
                </c:pt>
                <c:pt idx="2129" formatCode="General">
                  <c:v>2.129</c:v>
                </c:pt>
                <c:pt idx="2130" formatCode="General">
                  <c:v>2.13</c:v>
                </c:pt>
                <c:pt idx="2131" formatCode="General">
                  <c:v>2.1309999999999998</c:v>
                </c:pt>
                <c:pt idx="2132" formatCode="General">
                  <c:v>2.1320000000000001</c:v>
                </c:pt>
                <c:pt idx="2133" formatCode="General">
                  <c:v>2.133</c:v>
                </c:pt>
                <c:pt idx="2134" formatCode="General">
                  <c:v>2.1339999999999999</c:v>
                </c:pt>
                <c:pt idx="2135" formatCode="General">
                  <c:v>2.1349999999999998</c:v>
                </c:pt>
                <c:pt idx="2136" formatCode="General">
                  <c:v>2.1360000000000001</c:v>
                </c:pt>
                <c:pt idx="2137" formatCode="General">
                  <c:v>2.137</c:v>
                </c:pt>
                <c:pt idx="2138" formatCode="General">
                  <c:v>2.1379999999999999</c:v>
                </c:pt>
                <c:pt idx="2139" formatCode="General">
                  <c:v>2.1389999999999998</c:v>
                </c:pt>
                <c:pt idx="2140" formatCode="General">
                  <c:v>2.14</c:v>
                </c:pt>
                <c:pt idx="2141" formatCode="General">
                  <c:v>2.141</c:v>
                </c:pt>
                <c:pt idx="2142" formatCode="General">
                  <c:v>2.1419999999999999</c:v>
                </c:pt>
                <c:pt idx="2143" formatCode="General">
                  <c:v>2.1429999999999998</c:v>
                </c:pt>
                <c:pt idx="2144" formatCode="General">
                  <c:v>2.1440000000000001</c:v>
                </c:pt>
                <c:pt idx="2145" formatCode="General">
                  <c:v>2.145</c:v>
                </c:pt>
                <c:pt idx="2146" formatCode="General">
                  <c:v>2.1459999999999999</c:v>
                </c:pt>
                <c:pt idx="2147" formatCode="General">
                  <c:v>2.1469999999999998</c:v>
                </c:pt>
                <c:pt idx="2148" formatCode="General">
                  <c:v>2.1480000000000001</c:v>
                </c:pt>
                <c:pt idx="2149" formatCode="General">
                  <c:v>2.149</c:v>
                </c:pt>
                <c:pt idx="2150" formatCode="General">
                  <c:v>2.15</c:v>
                </c:pt>
                <c:pt idx="2151" formatCode="General">
                  <c:v>2.1509999999999998</c:v>
                </c:pt>
                <c:pt idx="2152" formatCode="General">
                  <c:v>2.1520000000000001</c:v>
                </c:pt>
                <c:pt idx="2153" formatCode="General">
                  <c:v>2.153</c:v>
                </c:pt>
                <c:pt idx="2154" formatCode="General">
                  <c:v>2.1539999999999999</c:v>
                </c:pt>
                <c:pt idx="2155" formatCode="General">
                  <c:v>2.1549999999999998</c:v>
                </c:pt>
                <c:pt idx="2156" formatCode="General">
                  <c:v>2.1560000000000001</c:v>
                </c:pt>
                <c:pt idx="2157" formatCode="General">
                  <c:v>2.157</c:v>
                </c:pt>
                <c:pt idx="2158" formatCode="General">
                  <c:v>2.1579999999999999</c:v>
                </c:pt>
                <c:pt idx="2159" formatCode="General">
                  <c:v>2.1589999999999998</c:v>
                </c:pt>
                <c:pt idx="2160" formatCode="General">
                  <c:v>2.16</c:v>
                </c:pt>
                <c:pt idx="2161" formatCode="General">
                  <c:v>2.161</c:v>
                </c:pt>
                <c:pt idx="2162" formatCode="General">
                  <c:v>2.1619999999999999</c:v>
                </c:pt>
                <c:pt idx="2163" formatCode="General">
                  <c:v>2.1629999999999998</c:v>
                </c:pt>
                <c:pt idx="2164" formatCode="General">
                  <c:v>2.1640000000000001</c:v>
                </c:pt>
                <c:pt idx="2165" formatCode="General">
                  <c:v>2.165</c:v>
                </c:pt>
                <c:pt idx="2166" formatCode="General">
                  <c:v>2.1659999999999999</c:v>
                </c:pt>
                <c:pt idx="2167" formatCode="General">
                  <c:v>2.1669999999999998</c:v>
                </c:pt>
                <c:pt idx="2168" formatCode="General">
                  <c:v>2.1680000000000001</c:v>
                </c:pt>
                <c:pt idx="2169" formatCode="General">
                  <c:v>2.169</c:v>
                </c:pt>
                <c:pt idx="2170" formatCode="General">
                  <c:v>2.17</c:v>
                </c:pt>
                <c:pt idx="2171" formatCode="General">
                  <c:v>2.1709999999999998</c:v>
                </c:pt>
                <c:pt idx="2172" formatCode="General">
                  <c:v>2.1720000000000002</c:v>
                </c:pt>
                <c:pt idx="2173" formatCode="General">
                  <c:v>2.173</c:v>
                </c:pt>
                <c:pt idx="2174" formatCode="General">
                  <c:v>2.1739999999999999</c:v>
                </c:pt>
                <c:pt idx="2175" formatCode="General">
                  <c:v>2.1749999999999998</c:v>
                </c:pt>
                <c:pt idx="2176" formatCode="General">
                  <c:v>2.1760000000000002</c:v>
                </c:pt>
                <c:pt idx="2177" formatCode="General">
                  <c:v>2.177</c:v>
                </c:pt>
                <c:pt idx="2178" formatCode="General">
                  <c:v>2.1779999999999999</c:v>
                </c:pt>
                <c:pt idx="2179" formatCode="General">
                  <c:v>2.1789999999999998</c:v>
                </c:pt>
                <c:pt idx="2180" formatCode="General">
                  <c:v>2.1800000000000002</c:v>
                </c:pt>
                <c:pt idx="2181" formatCode="General">
                  <c:v>2.181</c:v>
                </c:pt>
                <c:pt idx="2182" formatCode="General">
                  <c:v>2.1819999999999999</c:v>
                </c:pt>
                <c:pt idx="2183" formatCode="General">
                  <c:v>2.1829999999999998</c:v>
                </c:pt>
                <c:pt idx="2184" formatCode="General">
                  <c:v>2.1840000000000002</c:v>
                </c:pt>
                <c:pt idx="2185" formatCode="General">
                  <c:v>2.1850000000000001</c:v>
                </c:pt>
                <c:pt idx="2186" formatCode="General">
                  <c:v>2.1859999999999999</c:v>
                </c:pt>
                <c:pt idx="2187" formatCode="General">
                  <c:v>2.1869999999999998</c:v>
                </c:pt>
                <c:pt idx="2188" formatCode="General">
                  <c:v>2.1880000000000002</c:v>
                </c:pt>
                <c:pt idx="2189" formatCode="General">
                  <c:v>2.1890000000000001</c:v>
                </c:pt>
                <c:pt idx="2190" formatCode="General">
                  <c:v>2.19</c:v>
                </c:pt>
                <c:pt idx="2191" formatCode="General">
                  <c:v>2.1909999999999998</c:v>
                </c:pt>
                <c:pt idx="2192" formatCode="General">
                  <c:v>2.1920000000000002</c:v>
                </c:pt>
                <c:pt idx="2193" formatCode="General">
                  <c:v>2.1930000000000001</c:v>
                </c:pt>
                <c:pt idx="2194" formatCode="General">
                  <c:v>2.194</c:v>
                </c:pt>
                <c:pt idx="2195" formatCode="General">
                  <c:v>2.1949999999999998</c:v>
                </c:pt>
                <c:pt idx="2196" formatCode="General">
                  <c:v>2.1960000000000002</c:v>
                </c:pt>
                <c:pt idx="2197" formatCode="General">
                  <c:v>2.1970000000000001</c:v>
                </c:pt>
                <c:pt idx="2198" formatCode="General">
                  <c:v>2.198</c:v>
                </c:pt>
                <c:pt idx="2199" formatCode="General">
                  <c:v>2.1989999999999998</c:v>
                </c:pt>
                <c:pt idx="2200" formatCode="General">
                  <c:v>2.2000000000000002</c:v>
                </c:pt>
                <c:pt idx="2201" formatCode="General">
                  <c:v>2.2010000000000001</c:v>
                </c:pt>
                <c:pt idx="2202" formatCode="General">
                  <c:v>2.202</c:v>
                </c:pt>
                <c:pt idx="2203" formatCode="General">
                  <c:v>2.2029999999999998</c:v>
                </c:pt>
                <c:pt idx="2204" formatCode="General">
                  <c:v>2.2040000000000002</c:v>
                </c:pt>
                <c:pt idx="2205" formatCode="General">
                  <c:v>2.2050000000000001</c:v>
                </c:pt>
                <c:pt idx="2206" formatCode="General">
                  <c:v>2.206</c:v>
                </c:pt>
                <c:pt idx="2207" formatCode="General">
                  <c:v>2.2069999999999999</c:v>
                </c:pt>
                <c:pt idx="2208" formatCode="General">
                  <c:v>2.2080000000000002</c:v>
                </c:pt>
                <c:pt idx="2209" formatCode="General">
                  <c:v>2.2090000000000001</c:v>
                </c:pt>
                <c:pt idx="2210" formatCode="General">
                  <c:v>2.21</c:v>
                </c:pt>
                <c:pt idx="2211" formatCode="General">
                  <c:v>2.2109999999999999</c:v>
                </c:pt>
                <c:pt idx="2212" formatCode="General">
                  <c:v>2.2120000000000002</c:v>
                </c:pt>
                <c:pt idx="2213" formatCode="General">
                  <c:v>2.2130000000000001</c:v>
                </c:pt>
                <c:pt idx="2214" formatCode="General">
                  <c:v>2.214</c:v>
                </c:pt>
                <c:pt idx="2215" formatCode="General">
                  <c:v>2.2149999999999999</c:v>
                </c:pt>
                <c:pt idx="2216" formatCode="General">
                  <c:v>2.2160000000000002</c:v>
                </c:pt>
                <c:pt idx="2217" formatCode="General">
                  <c:v>2.2170000000000001</c:v>
                </c:pt>
                <c:pt idx="2218" formatCode="General">
                  <c:v>2.218</c:v>
                </c:pt>
                <c:pt idx="2219" formatCode="General">
                  <c:v>2.2189999999999999</c:v>
                </c:pt>
                <c:pt idx="2220" formatCode="General">
                  <c:v>2.2200000000000002</c:v>
                </c:pt>
                <c:pt idx="2221" formatCode="General">
                  <c:v>2.2210000000000001</c:v>
                </c:pt>
                <c:pt idx="2222" formatCode="General">
                  <c:v>2.222</c:v>
                </c:pt>
                <c:pt idx="2223" formatCode="General">
                  <c:v>2.2229999999999999</c:v>
                </c:pt>
                <c:pt idx="2224" formatCode="General">
                  <c:v>2.2240000000000002</c:v>
                </c:pt>
                <c:pt idx="2225" formatCode="General">
                  <c:v>2.2250000000000001</c:v>
                </c:pt>
                <c:pt idx="2226" formatCode="General">
                  <c:v>2.226</c:v>
                </c:pt>
                <c:pt idx="2227" formatCode="General">
                  <c:v>2.2269999999999999</c:v>
                </c:pt>
                <c:pt idx="2228" formatCode="General">
                  <c:v>2.2280000000000002</c:v>
                </c:pt>
                <c:pt idx="2229" formatCode="General">
                  <c:v>2.2290000000000001</c:v>
                </c:pt>
                <c:pt idx="2230" formatCode="General">
                  <c:v>2.23</c:v>
                </c:pt>
                <c:pt idx="2231" formatCode="General">
                  <c:v>2.2309999999999999</c:v>
                </c:pt>
                <c:pt idx="2232" formatCode="General">
                  <c:v>2.2320000000000002</c:v>
                </c:pt>
                <c:pt idx="2233" formatCode="General">
                  <c:v>2.2330000000000001</c:v>
                </c:pt>
                <c:pt idx="2234" formatCode="General">
                  <c:v>2.234</c:v>
                </c:pt>
                <c:pt idx="2235" formatCode="General">
                  <c:v>2.2349999999999999</c:v>
                </c:pt>
                <c:pt idx="2236" formatCode="General">
                  <c:v>2.2360000000000002</c:v>
                </c:pt>
                <c:pt idx="2237" formatCode="General">
                  <c:v>2.2370000000000001</c:v>
                </c:pt>
                <c:pt idx="2238" formatCode="General">
                  <c:v>2.238</c:v>
                </c:pt>
                <c:pt idx="2239" formatCode="General">
                  <c:v>2.2389999999999999</c:v>
                </c:pt>
                <c:pt idx="2240" formatCode="General">
                  <c:v>2.2400000000000002</c:v>
                </c:pt>
                <c:pt idx="2241" formatCode="General">
                  <c:v>2.2410000000000001</c:v>
                </c:pt>
                <c:pt idx="2242" formatCode="General">
                  <c:v>2.242</c:v>
                </c:pt>
                <c:pt idx="2243" formatCode="General">
                  <c:v>2.2429999999999999</c:v>
                </c:pt>
                <c:pt idx="2244" formatCode="General">
                  <c:v>2.2440000000000002</c:v>
                </c:pt>
                <c:pt idx="2245" formatCode="General">
                  <c:v>2.2450000000000001</c:v>
                </c:pt>
                <c:pt idx="2246" formatCode="General">
                  <c:v>2.246</c:v>
                </c:pt>
                <c:pt idx="2247" formatCode="General">
                  <c:v>2.2469999999999999</c:v>
                </c:pt>
                <c:pt idx="2248" formatCode="General">
                  <c:v>2.2480000000000002</c:v>
                </c:pt>
                <c:pt idx="2249" formatCode="General">
                  <c:v>2.2490000000000001</c:v>
                </c:pt>
                <c:pt idx="2250" formatCode="General">
                  <c:v>2.25</c:v>
                </c:pt>
                <c:pt idx="2251" formatCode="General">
                  <c:v>2.2509999999999999</c:v>
                </c:pt>
                <c:pt idx="2252" formatCode="General">
                  <c:v>2.2519999999999998</c:v>
                </c:pt>
                <c:pt idx="2253" formatCode="General">
                  <c:v>2.2530000000000001</c:v>
                </c:pt>
                <c:pt idx="2254" formatCode="General">
                  <c:v>2.254</c:v>
                </c:pt>
                <c:pt idx="2255" formatCode="General">
                  <c:v>2.2549999999999999</c:v>
                </c:pt>
                <c:pt idx="2256" formatCode="General">
                  <c:v>2.2559999999999998</c:v>
                </c:pt>
                <c:pt idx="2257" formatCode="General">
                  <c:v>2.2570000000000001</c:v>
                </c:pt>
                <c:pt idx="2258" formatCode="General">
                  <c:v>2.258</c:v>
                </c:pt>
                <c:pt idx="2259" formatCode="General">
                  <c:v>2.2589999999999999</c:v>
                </c:pt>
                <c:pt idx="2260" formatCode="General">
                  <c:v>2.2599999999999998</c:v>
                </c:pt>
                <c:pt idx="2261" formatCode="General">
                  <c:v>2.2610000000000001</c:v>
                </c:pt>
                <c:pt idx="2262" formatCode="General">
                  <c:v>2.262</c:v>
                </c:pt>
                <c:pt idx="2263" formatCode="General">
                  <c:v>2.2629999999999999</c:v>
                </c:pt>
                <c:pt idx="2264" formatCode="General">
                  <c:v>2.2639999999999998</c:v>
                </c:pt>
                <c:pt idx="2265" formatCode="General">
                  <c:v>2.2650000000000001</c:v>
                </c:pt>
                <c:pt idx="2266" formatCode="General">
                  <c:v>2.266</c:v>
                </c:pt>
                <c:pt idx="2267" formatCode="General">
                  <c:v>2.2669999999999999</c:v>
                </c:pt>
                <c:pt idx="2268" formatCode="General">
                  <c:v>2.2679999999999998</c:v>
                </c:pt>
                <c:pt idx="2269" formatCode="General">
                  <c:v>2.2690000000000001</c:v>
                </c:pt>
                <c:pt idx="2270" formatCode="General">
                  <c:v>2.27</c:v>
                </c:pt>
                <c:pt idx="2271" formatCode="General">
                  <c:v>2.2709999999999999</c:v>
                </c:pt>
                <c:pt idx="2272" formatCode="General">
                  <c:v>2.2719999999999998</c:v>
                </c:pt>
                <c:pt idx="2273" formatCode="General">
                  <c:v>2.2730000000000001</c:v>
                </c:pt>
                <c:pt idx="2274" formatCode="General">
                  <c:v>2.274</c:v>
                </c:pt>
                <c:pt idx="2275" formatCode="General">
                  <c:v>2.2749999999999999</c:v>
                </c:pt>
                <c:pt idx="2276" formatCode="General">
                  <c:v>2.2759999999999998</c:v>
                </c:pt>
                <c:pt idx="2277" formatCode="General">
                  <c:v>2.2770000000000001</c:v>
                </c:pt>
                <c:pt idx="2278" formatCode="General">
                  <c:v>2.278</c:v>
                </c:pt>
                <c:pt idx="2279" formatCode="General">
                  <c:v>2.2789999999999999</c:v>
                </c:pt>
                <c:pt idx="2280" formatCode="General">
                  <c:v>2.2799999999999998</c:v>
                </c:pt>
                <c:pt idx="2281" formatCode="General">
                  <c:v>2.2810000000000001</c:v>
                </c:pt>
                <c:pt idx="2282" formatCode="General">
                  <c:v>2.282</c:v>
                </c:pt>
                <c:pt idx="2283" formatCode="General">
                  <c:v>2.2829999999999999</c:v>
                </c:pt>
                <c:pt idx="2284" formatCode="General">
                  <c:v>2.2839999999999998</c:v>
                </c:pt>
                <c:pt idx="2285" formatCode="General">
                  <c:v>2.2850000000000001</c:v>
                </c:pt>
                <c:pt idx="2286" formatCode="General">
                  <c:v>2.286</c:v>
                </c:pt>
                <c:pt idx="2287" formatCode="General">
                  <c:v>2.2869999999999999</c:v>
                </c:pt>
                <c:pt idx="2288" formatCode="General">
                  <c:v>2.2879999999999998</c:v>
                </c:pt>
                <c:pt idx="2289" formatCode="General">
                  <c:v>2.2890000000000001</c:v>
                </c:pt>
                <c:pt idx="2290" formatCode="General">
                  <c:v>2.29</c:v>
                </c:pt>
                <c:pt idx="2291" formatCode="General">
                  <c:v>2.2909999999999999</c:v>
                </c:pt>
                <c:pt idx="2292" formatCode="General">
                  <c:v>2.2919999999999998</c:v>
                </c:pt>
                <c:pt idx="2293" formatCode="General">
                  <c:v>2.2930000000000001</c:v>
                </c:pt>
                <c:pt idx="2294" formatCode="General">
                  <c:v>2.294</c:v>
                </c:pt>
                <c:pt idx="2295" formatCode="General">
                  <c:v>2.2949999999999999</c:v>
                </c:pt>
                <c:pt idx="2296" formatCode="General">
                  <c:v>2.2959999999999998</c:v>
                </c:pt>
                <c:pt idx="2297" formatCode="General">
                  <c:v>2.2970000000000002</c:v>
                </c:pt>
                <c:pt idx="2298" formatCode="General">
                  <c:v>2.298</c:v>
                </c:pt>
                <c:pt idx="2299" formatCode="General">
                  <c:v>2.2989999999999999</c:v>
                </c:pt>
                <c:pt idx="2300" formatCode="General">
                  <c:v>2.2999999999999998</c:v>
                </c:pt>
                <c:pt idx="2301" formatCode="General">
                  <c:v>2.3010000000000002</c:v>
                </c:pt>
                <c:pt idx="2302" formatCode="General">
                  <c:v>2.302</c:v>
                </c:pt>
                <c:pt idx="2303" formatCode="General">
                  <c:v>2.3029999999999999</c:v>
                </c:pt>
                <c:pt idx="2304" formatCode="General">
                  <c:v>2.3039999999999998</c:v>
                </c:pt>
                <c:pt idx="2305" formatCode="General">
                  <c:v>2.3050000000000002</c:v>
                </c:pt>
                <c:pt idx="2306" formatCode="General">
                  <c:v>2.306</c:v>
                </c:pt>
                <c:pt idx="2307" formatCode="General">
                  <c:v>2.3069999999999999</c:v>
                </c:pt>
                <c:pt idx="2308" formatCode="General">
                  <c:v>2.3079999999999998</c:v>
                </c:pt>
                <c:pt idx="2309" formatCode="General">
                  <c:v>2.3090000000000002</c:v>
                </c:pt>
                <c:pt idx="2310" formatCode="General">
                  <c:v>2.31</c:v>
                </c:pt>
                <c:pt idx="2311" formatCode="General">
                  <c:v>2.3109999999999999</c:v>
                </c:pt>
                <c:pt idx="2312" formatCode="General">
                  <c:v>2.3119999999999998</c:v>
                </c:pt>
                <c:pt idx="2313" formatCode="General">
                  <c:v>2.3130000000000002</c:v>
                </c:pt>
                <c:pt idx="2314" formatCode="General">
                  <c:v>2.3140000000000001</c:v>
                </c:pt>
                <c:pt idx="2315" formatCode="General">
                  <c:v>2.3149999999999999</c:v>
                </c:pt>
                <c:pt idx="2316" formatCode="General">
                  <c:v>2.3159999999999998</c:v>
                </c:pt>
                <c:pt idx="2317" formatCode="General">
                  <c:v>2.3170000000000002</c:v>
                </c:pt>
                <c:pt idx="2318" formatCode="General">
                  <c:v>2.3180000000000001</c:v>
                </c:pt>
                <c:pt idx="2319" formatCode="General">
                  <c:v>2.319</c:v>
                </c:pt>
                <c:pt idx="2320" formatCode="General">
                  <c:v>2.3199999999999998</c:v>
                </c:pt>
                <c:pt idx="2321" formatCode="General">
                  <c:v>2.3210000000000002</c:v>
                </c:pt>
                <c:pt idx="2322" formatCode="General">
                  <c:v>2.3220000000000001</c:v>
                </c:pt>
                <c:pt idx="2323" formatCode="General">
                  <c:v>2.323</c:v>
                </c:pt>
                <c:pt idx="2324" formatCode="General">
                  <c:v>2.3239999999999998</c:v>
                </c:pt>
                <c:pt idx="2325" formatCode="General">
                  <c:v>2.3250000000000002</c:v>
                </c:pt>
                <c:pt idx="2326" formatCode="General">
                  <c:v>2.3260000000000001</c:v>
                </c:pt>
                <c:pt idx="2327" formatCode="General">
                  <c:v>2.327</c:v>
                </c:pt>
                <c:pt idx="2328" formatCode="General">
                  <c:v>2.3279999999999998</c:v>
                </c:pt>
                <c:pt idx="2329" formatCode="General">
                  <c:v>2.3290000000000002</c:v>
                </c:pt>
                <c:pt idx="2330" formatCode="General">
                  <c:v>2.33</c:v>
                </c:pt>
                <c:pt idx="2331" formatCode="General">
                  <c:v>2.331</c:v>
                </c:pt>
                <c:pt idx="2332" formatCode="General">
                  <c:v>2.3319999999999999</c:v>
                </c:pt>
                <c:pt idx="2333" formatCode="General">
                  <c:v>2.3330000000000002</c:v>
                </c:pt>
                <c:pt idx="2334" formatCode="General">
                  <c:v>2.3340000000000001</c:v>
                </c:pt>
                <c:pt idx="2335" formatCode="General">
                  <c:v>2.335</c:v>
                </c:pt>
                <c:pt idx="2336" formatCode="General">
                  <c:v>2.3359999999999999</c:v>
                </c:pt>
                <c:pt idx="2337" formatCode="General">
                  <c:v>2.3370000000000002</c:v>
                </c:pt>
                <c:pt idx="2338" formatCode="General">
                  <c:v>2.3380000000000001</c:v>
                </c:pt>
                <c:pt idx="2339" formatCode="General">
                  <c:v>2.339</c:v>
                </c:pt>
                <c:pt idx="2340" formatCode="General">
                  <c:v>2.34</c:v>
                </c:pt>
                <c:pt idx="2341" formatCode="General">
                  <c:v>2.3410000000000002</c:v>
                </c:pt>
                <c:pt idx="2342" formatCode="General">
                  <c:v>2.3420000000000001</c:v>
                </c:pt>
                <c:pt idx="2343" formatCode="General">
                  <c:v>2.343</c:v>
                </c:pt>
                <c:pt idx="2344" formatCode="General">
                  <c:v>2.3439999999999999</c:v>
                </c:pt>
                <c:pt idx="2345" formatCode="General">
                  <c:v>2.3450000000000002</c:v>
                </c:pt>
                <c:pt idx="2346" formatCode="General">
                  <c:v>2.3460000000000001</c:v>
                </c:pt>
                <c:pt idx="2347" formatCode="General">
                  <c:v>2.347</c:v>
                </c:pt>
                <c:pt idx="2348" formatCode="General">
                  <c:v>2.3479999999999999</c:v>
                </c:pt>
                <c:pt idx="2349" formatCode="General">
                  <c:v>2.3490000000000002</c:v>
                </c:pt>
                <c:pt idx="2350" formatCode="General">
                  <c:v>2.35</c:v>
                </c:pt>
                <c:pt idx="2351" formatCode="General">
                  <c:v>2.351</c:v>
                </c:pt>
                <c:pt idx="2352" formatCode="General">
                  <c:v>2.3519999999999999</c:v>
                </c:pt>
                <c:pt idx="2353" formatCode="General">
                  <c:v>2.3530000000000002</c:v>
                </c:pt>
                <c:pt idx="2354" formatCode="General">
                  <c:v>2.3540000000000001</c:v>
                </c:pt>
                <c:pt idx="2355" formatCode="General">
                  <c:v>2.355</c:v>
                </c:pt>
                <c:pt idx="2356" formatCode="General">
                  <c:v>2.3559999999999999</c:v>
                </c:pt>
                <c:pt idx="2357" formatCode="General">
                  <c:v>2.3570000000000002</c:v>
                </c:pt>
                <c:pt idx="2358" formatCode="General">
                  <c:v>2.3580000000000001</c:v>
                </c:pt>
                <c:pt idx="2359" formatCode="General">
                  <c:v>2.359</c:v>
                </c:pt>
                <c:pt idx="2360" formatCode="General">
                  <c:v>2.36</c:v>
                </c:pt>
                <c:pt idx="2361" formatCode="General">
                  <c:v>2.3610000000000002</c:v>
                </c:pt>
                <c:pt idx="2362" formatCode="General">
                  <c:v>2.3620000000000001</c:v>
                </c:pt>
                <c:pt idx="2363" formatCode="General">
                  <c:v>2.363</c:v>
                </c:pt>
                <c:pt idx="2364" formatCode="General">
                  <c:v>2.3639999999999999</c:v>
                </c:pt>
                <c:pt idx="2365" formatCode="General">
                  <c:v>2.3650000000000002</c:v>
                </c:pt>
                <c:pt idx="2366" formatCode="General">
                  <c:v>2.3660000000000001</c:v>
                </c:pt>
                <c:pt idx="2367" formatCode="General">
                  <c:v>2.367</c:v>
                </c:pt>
                <c:pt idx="2368" formatCode="General">
                  <c:v>2.3679999999999999</c:v>
                </c:pt>
                <c:pt idx="2369" formatCode="General">
                  <c:v>2.3690000000000002</c:v>
                </c:pt>
                <c:pt idx="2370" formatCode="General">
                  <c:v>2.37</c:v>
                </c:pt>
                <c:pt idx="2371" formatCode="General">
                  <c:v>2.371</c:v>
                </c:pt>
                <c:pt idx="2372" formatCode="General">
                  <c:v>2.3719999999999999</c:v>
                </c:pt>
                <c:pt idx="2373" formatCode="General">
                  <c:v>2.3730000000000002</c:v>
                </c:pt>
                <c:pt idx="2374" formatCode="General">
                  <c:v>2.3740000000000001</c:v>
                </c:pt>
                <c:pt idx="2375" formatCode="General">
                  <c:v>2.375</c:v>
                </c:pt>
                <c:pt idx="2376" formatCode="General">
                  <c:v>2.3759999999999999</c:v>
                </c:pt>
                <c:pt idx="2377" formatCode="General">
                  <c:v>2.3769999999999998</c:v>
                </c:pt>
                <c:pt idx="2378" formatCode="General">
                  <c:v>2.3780000000000001</c:v>
                </c:pt>
                <c:pt idx="2379" formatCode="General">
                  <c:v>2.379</c:v>
                </c:pt>
                <c:pt idx="2380" formatCode="General">
                  <c:v>2.38</c:v>
                </c:pt>
                <c:pt idx="2381" formatCode="General">
                  <c:v>2.3809999999999998</c:v>
                </c:pt>
                <c:pt idx="2382" formatCode="General">
                  <c:v>2.3820000000000001</c:v>
                </c:pt>
                <c:pt idx="2383" formatCode="General">
                  <c:v>2.383</c:v>
                </c:pt>
                <c:pt idx="2384" formatCode="General">
                  <c:v>2.3839999999999999</c:v>
                </c:pt>
                <c:pt idx="2385" formatCode="General">
                  <c:v>2.3849999999999998</c:v>
                </c:pt>
                <c:pt idx="2386" formatCode="General">
                  <c:v>2.3860000000000001</c:v>
                </c:pt>
                <c:pt idx="2387" formatCode="General">
                  <c:v>2.387</c:v>
                </c:pt>
                <c:pt idx="2388" formatCode="General">
                  <c:v>2.3879999999999999</c:v>
                </c:pt>
                <c:pt idx="2389" formatCode="General">
                  <c:v>2.3889999999999998</c:v>
                </c:pt>
                <c:pt idx="2390" formatCode="General">
                  <c:v>2.39</c:v>
                </c:pt>
                <c:pt idx="2391" formatCode="General">
                  <c:v>2.391</c:v>
                </c:pt>
                <c:pt idx="2392" formatCode="General">
                  <c:v>2.3919999999999999</c:v>
                </c:pt>
                <c:pt idx="2393" formatCode="General">
                  <c:v>2.3929999999999998</c:v>
                </c:pt>
                <c:pt idx="2394" formatCode="General">
                  <c:v>2.3940000000000001</c:v>
                </c:pt>
                <c:pt idx="2395" formatCode="General">
                  <c:v>2.395</c:v>
                </c:pt>
                <c:pt idx="2396" formatCode="General">
                  <c:v>2.3959999999999999</c:v>
                </c:pt>
                <c:pt idx="2397" formatCode="General">
                  <c:v>2.3969999999999998</c:v>
                </c:pt>
                <c:pt idx="2398" formatCode="General">
                  <c:v>2.3980000000000001</c:v>
                </c:pt>
                <c:pt idx="2399" formatCode="General">
                  <c:v>2.399</c:v>
                </c:pt>
                <c:pt idx="2400" formatCode="General">
                  <c:v>2.4</c:v>
                </c:pt>
                <c:pt idx="2401" formatCode="General">
                  <c:v>2.4009999999999998</c:v>
                </c:pt>
                <c:pt idx="2402" formatCode="General">
                  <c:v>2.4020000000000001</c:v>
                </c:pt>
                <c:pt idx="2403" formatCode="General">
                  <c:v>2.403</c:v>
                </c:pt>
                <c:pt idx="2404" formatCode="General">
                  <c:v>2.4039999999999999</c:v>
                </c:pt>
                <c:pt idx="2405" formatCode="General">
                  <c:v>2.4049999999999998</c:v>
                </c:pt>
                <c:pt idx="2406" formatCode="General">
                  <c:v>2.4060000000000001</c:v>
                </c:pt>
                <c:pt idx="2407" formatCode="General">
                  <c:v>2.407</c:v>
                </c:pt>
                <c:pt idx="2408" formatCode="General">
                  <c:v>2.4079999999999999</c:v>
                </c:pt>
                <c:pt idx="2409" formatCode="General">
                  <c:v>2.4089999999999998</c:v>
                </c:pt>
                <c:pt idx="2410" formatCode="General">
                  <c:v>2.41</c:v>
                </c:pt>
                <c:pt idx="2411" formatCode="General">
                  <c:v>2.411</c:v>
                </c:pt>
                <c:pt idx="2412" formatCode="General">
                  <c:v>2.4119999999999999</c:v>
                </c:pt>
                <c:pt idx="2413" formatCode="General">
                  <c:v>2.4129999999999998</c:v>
                </c:pt>
                <c:pt idx="2414" formatCode="General">
                  <c:v>2.4140000000000001</c:v>
                </c:pt>
                <c:pt idx="2415" formatCode="General">
                  <c:v>2.415</c:v>
                </c:pt>
                <c:pt idx="2416" formatCode="General">
                  <c:v>2.4159999999999999</c:v>
                </c:pt>
                <c:pt idx="2417" formatCode="General">
                  <c:v>2.4169999999999998</c:v>
                </c:pt>
                <c:pt idx="2418" formatCode="General">
                  <c:v>2.4180000000000001</c:v>
                </c:pt>
                <c:pt idx="2419" formatCode="General">
                  <c:v>2.419</c:v>
                </c:pt>
                <c:pt idx="2420" formatCode="General">
                  <c:v>2.42</c:v>
                </c:pt>
                <c:pt idx="2421" formatCode="General">
                  <c:v>2.4209999999999998</c:v>
                </c:pt>
                <c:pt idx="2422" formatCode="General">
                  <c:v>2.4220000000000002</c:v>
                </c:pt>
                <c:pt idx="2423" formatCode="General">
                  <c:v>2.423</c:v>
                </c:pt>
                <c:pt idx="2424" formatCode="General">
                  <c:v>2.4239999999999999</c:v>
                </c:pt>
                <c:pt idx="2425" formatCode="General">
                  <c:v>2.4249999999999998</c:v>
                </c:pt>
                <c:pt idx="2426" formatCode="General">
                  <c:v>2.4260000000000002</c:v>
                </c:pt>
                <c:pt idx="2427" formatCode="General">
                  <c:v>2.427</c:v>
                </c:pt>
                <c:pt idx="2428" formatCode="General">
                  <c:v>2.4279999999999999</c:v>
                </c:pt>
                <c:pt idx="2429" formatCode="General">
                  <c:v>2.4289999999999998</c:v>
                </c:pt>
                <c:pt idx="2430" formatCode="General">
                  <c:v>2.4300000000000002</c:v>
                </c:pt>
                <c:pt idx="2431" formatCode="General">
                  <c:v>2.431</c:v>
                </c:pt>
                <c:pt idx="2432" formatCode="General">
                  <c:v>2.4319999999999999</c:v>
                </c:pt>
                <c:pt idx="2433" formatCode="General">
                  <c:v>2.4329999999999998</c:v>
                </c:pt>
                <c:pt idx="2434" formatCode="General">
                  <c:v>2.4340000000000002</c:v>
                </c:pt>
                <c:pt idx="2435" formatCode="General">
                  <c:v>2.4350000000000001</c:v>
                </c:pt>
                <c:pt idx="2436" formatCode="General">
                  <c:v>2.4359999999999999</c:v>
                </c:pt>
                <c:pt idx="2437" formatCode="General">
                  <c:v>2.4369999999999998</c:v>
                </c:pt>
                <c:pt idx="2438" formatCode="General">
                  <c:v>2.4380000000000002</c:v>
                </c:pt>
                <c:pt idx="2439" formatCode="General">
                  <c:v>2.4390000000000001</c:v>
                </c:pt>
                <c:pt idx="2440" formatCode="General">
                  <c:v>2.44</c:v>
                </c:pt>
                <c:pt idx="2441" formatCode="General">
                  <c:v>2.4409999999999998</c:v>
                </c:pt>
                <c:pt idx="2442" formatCode="General">
                  <c:v>2.4420000000000002</c:v>
                </c:pt>
                <c:pt idx="2443" formatCode="General">
                  <c:v>2.4430000000000001</c:v>
                </c:pt>
                <c:pt idx="2444" formatCode="General">
                  <c:v>2.444</c:v>
                </c:pt>
                <c:pt idx="2445" formatCode="General">
                  <c:v>2.4449999999999998</c:v>
                </c:pt>
                <c:pt idx="2446" formatCode="General">
                  <c:v>2.4460000000000002</c:v>
                </c:pt>
                <c:pt idx="2447" formatCode="General">
                  <c:v>2.4470000000000001</c:v>
                </c:pt>
                <c:pt idx="2448" formatCode="General">
                  <c:v>2.448</c:v>
                </c:pt>
                <c:pt idx="2449" formatCode="General">
                  <c:v>2.4489999999999998</c:v>
                </c:pt>
                <c:pt idx="2450" formatCode="General">
                  <c:v>2.4500000000000002</c:v>
                </c:pt>
                <c:pt idx="2451" formatCode="General">
                  <c:v>2.4510000000000001</c:v>
                </c:pt>
                <c:pt idx="2452" formatCode="General">
                  <c:v>2.452</c:v>
                </c:pt>
                <c:pt idx="2453" formatCode="General">
                  <c:v>2.4529999999999998</c:v>
                </c:pt>
                <c:pt idx="2454" formatCode="General">
                  <c:v>2.4540000000000002</c:v>
                </c:pt>
                <c:pt idx="2455" formatCode="General">
                  <c:v>2.4550000000000001</c:v>
                </c:pt>
                <c:pt idx="2456" formatCode="General">
                  <c:v>2.456</c:v>
                </c:pt>
                <c:pt idx="2457" formatCode="General">
                  <c:v>2.4569999999999999</c:v>
                </c:pt>
                <c:pt idx="2458" formatCode="General">
                  <c:v>2.4580000000000002</c:v>
                </c:pt>
                <c:pt idx="2459" formatCode="General">
                  <c:v>2.4590000000000001</c:v>
                </c:pt>
                <c:pt idx="2460" formatCode="General">
                  <c:v>2.46</c:v>
                </c:pt>
                <c:pt idx="2461" formatCode="General">
                  <c:v>2.4609999999999999</c:v>
                </c:pt>
                <c:pt idx="2462" formatCode="General">
                  <c:v>2.4620000000000002</c:v>
                </c:pt>
                <c:pt idx="2463" formatCode="General">
                  <c:v>2.4630000000000001</c:v>
                </c:pt>
                <c:pt idx="2464" formatCode="General">
                  <c:v>2.464</c:v>
                </c:pt>
                <c:pt idx="2465" formatCode="General">
                  <c:v>2.4649999999999999</c:v>
                </c:pt>
                <c:pt idx="2466" formatCode="General">
                  <c:v>2.4660000000000002</c:v>
                </c:pt>
                <c:pt idx="2467" formatCode="General">
                  <c:v>2.4670000000000001</c:v>
                </c:pt>
                <c:pt idx="2468" formatCode="General">
                  <c:v>2.468</c:v>
                </c:pt>
                <c:pt idx="2469" formatCode="General">
                  <c:v>2.4689999999999999</c:v>
                </c:pt>
                <c:pt idx="2470" formatCode="General">
                  <c:v>2.4700000000000002</c:v>
                </c:pt>
                <c:pt idx="2471" formatCode="General">
                  <c:v>2.4710000000000001</c:v>
                </c:pt>
                <c:pt idx="2472" formatCode="General">
                  <c:v>2.472</c:v>
                </c:pt>
                <c:pt idx="2473" formatCode="General">
                  <c:v>2.4729999999999999</c:v>
                </c:pt>
                <c:pt idx="2474" formatCode="General">
                  <c:v>2.4740000000000002</c:v>
                </c:pt>
                <c:pt idx="2475" formatCode="General">
                  <c:v>2.4750000000000001</c:v>
                </c:pt>
                <c:pt idx="2476" formatCode="General">
                  <c:v>2.476</c:v>
                </c:pt>
                <c:pt idx="2477" formatCode="General">
                  <c:v>2.4769999999999999</c:v>
                </c:pt>
                <c:pt idx="2478" formatCode="General">
                  <c:v>2.4780000000000002</c:v>
                </c:pt>
                <c:pt idx="2479" formatCode="General">
                  <c:v>2.4790000000000001</c:v>
                </c:pt>
                <c:pt idx="2480" formatCode="General">
                  <c:v>2.48</c:v>
                </c:pt>
                <c:pt idx="2481" formatCode="General">
                  <c:v>2.4809999999999999</c:v>
                </c:pt>
                <c:pt idx="2482" formatCode="General">
                  <c:v>2.4820000000000002</c:v>
                </c:pt>
                <c:pt idx="2483" formatCode="General">
                  <c:v>2.4830000000000001</c:v>
                </c:pt>
                <c:pt idx="2484" formatCode="General">
                  <c:v>2.484</c:v>
                </c:pt>
                <c:pt idx="2485" formatCode="General">
                  <c:v>2.4849999999999999</c:v>
                </c:pt>
                <c:pt idx="2486" formatCode="General">
                  <c:v>2.4860000000000002</c:v>
                </c:pt>
                <c:pt idx="2487" formatCode="General">
                  <c:v>2.4870000000000001</c:v>
                </c:pt>
                <c:pt idx="2488" formatCode="General">
                  <c:v>2.488</c:v>
                </c:pt>
                <c:pt idx="2489" formatCode="General">
                  <c:v>2.4889999999999999</c:v>
                </c:pt>
                <c:pt idx="2490" formatCode="General">
                  <c:v>2.4900000000000002</c:v>
                </c:pt>
                <c:pt idx="2491" formatCode="General">
                  <c:v>2.4910000000000001</c:v>
                </c:pt>
                <c:pt idx="2492" formatCode="General">
                  <c:v>2.492</c:v>
                </c:pt>
                <c:pt idx="2493" formatCode="General">
                  <c:v>2.4929999999999999</c:v>
                </c:pt>
                <c:pt idx="2494" formatCode="General">
                  <c:v>2.4940000000000002</c:v>
                </c:pt>
                <c:pt idx="2495" formatCode="General">
                  <c:v>2.4950000000000001</c:v>
                </c:pt>
                <c:pt idx="2496" formatCode="General">
                  <c:v>2.496</c:v>
                </c:pt>
                <c:pt idx="2497" formatCode="General">
                  <c:v>2.4969999999999999</c:v>
                </c:pt>
                <c:pt idx="2498" formatCode="General">
                  <c:v>2.4980000000000002</c:v>
                </c:pt>
                <c:pt idx="2499" formatCode="General">
                  <c:v>2.4990000000000001</c:v>
                </c:pt>
                <c:pt idx="2500" formatCode="General">
                  <c:v>2.5</c:v>
                </c:pt>
                <c:pt idx="2501" formatCode="General">
                  <c:v>2.5009999999999999</c:v>
                </c:pt>
                <c:pt idx="2502" formatCode="General">
                  <c:v>2.5019999999999998</c:v>
                </c:pt>
                <c:pt idx="2503" formatCode="General">
                  <c:v>2.5030000000000001</c:v>
                </c:pt>
                <c:pt idx="2504" formatCode="General">
                  <c:v>2.504</c:v>
                </c:pt>
                <c:pt idx="2505" formatCode="General">
                  <c:v>2.5049999999999999</c:v>
                </c:pt>
                <c:pt idx="2506" formatCode="General">
                  <c:v>2.5059999999999998</c:v>
                </c:pt>
                <c:pt idx="2507" formatCode="General">
                  <c:v>2.5070000000000001</c:v>
                </c:pt>
                <c:pt idx="2508" formatCode="General">
                  <c:v>2.508</c:v>
                </c:pt>
                <c:pt idx="2509" formatCode="General">
                  <c:v>2.5089999999999999</c:v>
                </c:pt>
                <c:pt idx="2510" formatCode="General">
                  <c:v>2.5099999999999998</c:v>
                </c:pt>
                <c:pt idx="2511" formatCode="General">
                  <c:v>2.5110000000000001</c:v>
                </c:pt>
                <c:pt idx="2512" formatCode="General">
                  <c:v>2.512</c:v>
                </c:pt>
                <c:pt idx="2513" formatCode="General">
                  <c:v>2.5129999999999999</c:v>
                </c:pt>
                <c:pt idx="2514" formatCode="General">
                  <c:v>2.5139999999999998</c:v>
                </c:pt>
                <c:pt idx="2515" formatCode="General">
                  <c:v>2.5150000000000001</c:v>
                </c:pt>
                <c:pt idx="2516" formatCode="General">
                  <c:v>2.516</c:v>
                </c:pt>
                <c:pt idx="2517" formatCode="General">
                  <c:v>2.5169999999999999</c:v>
                </c:pt>
                <c:pt idx="2518" formatCode="General">
                  <c:v>2.5179999999999998</c:v>
                </c:pt>
                <c:pt idx="2519" formatCode="General">
                  <c:v>2.5190000000000001</c:v>
                </c:pt>
                <c:pt idx="2520" formatCode="General">
                  <c:v>2.52</c:v>
                </c:pt>
                <c:pt idx="2521" formatCode="General">
                  <c:v>2.5209999999999999</c:v>
                </c:pt>
                <c:pt idx="2522" formatCode="General">
                  <c:v>2.5219999999999998</c:v>
                </c:pt>
                <c:pt idx="2523" formatCode="General">
                  <c:v>2.5230000000000001</c:v>
                </c:pt>
                <c:pt idx="2524" formatCode="General">
                  <c:v>2.524</c:v>
                </c:pt>
                <c:pt idx="2525" formatCode="General">
                  <c:v>2.5249999999999999</c:v>
                </c:pt>
                <c:pt idx="2526" formatCode="General">
                  <c:v>2.5259999999999998</c:v>
                </c:pt>
                <c:pt idx="2527" formatCode="General">
                  <c:v>2.5270000000000001</c:v>
                </c:pt>
                <c:pt idx="2528" formatCode="General">
                  <c:v>2.528</c:v>
                </c:pt>
                <c:pt idx="2529" formatCode="General">
                  <c:v>2.5289999999999999</c:v>
                </c:pt>
                <c:pt idx="2530" formatCode="General">
                  <c:v>2.5299999999999998</c:v>
                </c:pt>
                <c:pt idx="2531" formatCode="General">
                  <c:v>2.5310000000000001</c:v>
                </c:pt>
                <c:pt idx="2532" formatCode="General">
                  <c:v>2.532</c:v>
                </c:pt>
                <c:pt idx="2533" formatCode="General">
                  <c:v>2.5329999999999999</c:v>
                </c:pt>
                <c:pt idx="2534" formatCode="General">
                  <c:v>2.5339999999999998</c:v>
                </c:pt>
                <c:pt idx="2535" formatCode="General">
                  <c:v>2.5350000000000001</c:v>
                </c:pt>
                <c:pt idx="2536" formatCode="General">
                  <c:v>2.536</c:v>
                </c:pt>
                <c:pt idx="2537" formatCode="General">
                  <c:v>2.5369999999999999</c:v>
                </c:pt>
                <c:pt idx="2538" formatCode="General">
                  <c:v>2.5379999999999998</c:v>
                </c:pt>
                <c:pt idx="2539" formatCode="General">
                  <c:v>2.5390000000000001</c:v>
                </c:pt>
                <c:pt idx="2540" formatCode="General">
                  <c:v>2.54</c:v>
                </c:pt>
                <c:pt idx="2541" formatCode="General">
                  <c:v>2.5409999999999999</c:v>
                </c:pt>
                <c:pt idx="2542" formatCode="General">
                  <c:v>2.5419999999999998</c:v>
                </c:pt>
                <c:pt idx="2543" formatCode="General">
                  <c:v>2.5430000000000001</c:v>
                </c:pt>
                <c:pt idx="2544" formatCode="General">
                  <c:v>2.544</c:v>
                </c:pt>
                <c:pt idx="2545" formatCode="General">
                  <c:v>2.5449999999999999</c:v>
                </c:pt>
                <c:pt idx="2546" formatCode="General">
                  <c:v>2.5459999999999998</c:v>
                </c:pt>
                <c:pt idx="2547" formatCode="General">
                  <c:v>2.5470000000000002</c:v>
                </c:pt>
                <c:pt idx="2548" formatCode="General">
                  <c:v>2.548</c:v>
                </c:pt>
                <c:pt idx="2549" formatCode="General">
                  <c:v>2.5489999999999999</c:v>
                </c:pt>
                <c:pt idx="2550" formatCode="General">
                  <c:v>2.5499999999999998</c:v>
                </c:pt>
                <c:pt idx="2551" formatCode="General">
                  <c:v>2.5510000000000002</c:v>
                </c:pt>
                <c:pt idx="2552" formatCode="General">
                  <c:v>2.552</c:v>
                </c:pt>
                <c:pt idx="2553" formatCode="General">
                  <c:v>2.5529999999999999</c:v>
                </c:pt>
                <c:pt idx="2554" formatCode="General">
                  <c:v>2.5539999999999998</c:v>
                </c:pt>
                <c:pt idx="2555" formatCode="General">
                  <c:v>2.5550000000000002</c:v>
                </c:pt>
                <c:pt idx="2556" formatCode="General">
                  <c:v>2.556</c:v>
                </c:pt>
                <c:pt idx="2557" formatCode="General">
                  <c:v>2.5569999999999999</c:v>
                </c:pt>
                <c:pt idx="2558" formatCode="General">
                  <c:v>2.5579999999999998</c:v>
                </c:pt>
                <c:pt idx="2559" formatCode="General">
                  <c:v>2.5590000000000002</c:v>
                </c:pt>
                <c:pt idx="2560" formatCode="General">
                  <c:v>2.56</c:v>
                </c:pt>
                <c:pt idx="2561" formatCode="General">
                  <c:v>2.5609999999999999</c:v>
                </c:pt>
                <c:pt idx="2562" formatCode="General">
                  <c:v>2.5619999999999998</c:v>
                </c:pt>
                <c:pt idx="2563" formatCode="General">
                  <c:v>2.5630000000000002</c:v>
                </c:pt>
                <c:pt idx="2564" formatCode="General">
                  <c:v>2.5640000000000001</c:v>
                </c:pt>
                <c:pt idx="2565" formatCode="General">
                  <c:v>2.5649999999999999</c:v>
                </c:pt>
                <c:pt idx="2566" formatCode="General">
                  <c:v>2.5659999999999998</c:v>
                </c:pt>
                <c:pt idx="2567" formatCode="General">
                  <c:v>2.5670000000000002</c:v>
                </c:pt>
                <c:pt idx="2568" formatCode="General">
                  <c:v>2.5680000000000001</c:v>
                </c:pt>
                <c:pt idx="2569" formatCode="General">
                  <c:v>2.569</c:v>
                </c:pt>
                <c:pt idx="2570" formatCode="General">
                  <c:v>2.57</c:v>
                </c:pt>
                <c:pt idx="2571" formatCode="General">
                  <c:v>2.5710000000000002</c:v>
                </c:pt>
                <c:pt idx="2572" formatCode="General">
                  <c:v>2.5720000000000001</c:v>
                </c:pt>
                <c:pt idx="2573" formatCode="General">
                  <c:v>2.573</c:v>
                </c:pt>
                <c:pt idx="2574" formatCode="General">
                  <c:v>2.5739999999999998</c:v>
                </c:pt>
                <c:pt idx="2575" formatCode="General">
                  <c:v>2.5750000000000002</c:v>
                </c:pt>
                <c:pt idx="2576" formatCode="General">
                  <c:v>2.5760000000000001</c:v>
                </c:pt>
                <c:pt idx="2577" formatCode="General">
                  <c:v>2.577</c:v>
                </c:pt>
                <c:pt idx="2578" formatCode="General">
                  <c:v>2.5779999999999998</c:v>
                </c:pt>
                <c:pt idx="2579" formatCode="General">
                  <c:v>2.5790000000000002</c:v>
                </c:pt>
                <c:pt idx="2580" formatCode="General">
                  <c:v>2.58</c:v>
                </c:pt>
                <c:pt idx="2581" formatCode="General">
                  <c:v>2.581</c:v>
                </c:pt>
                <c:pt idx="2582" formatCode="General">
                  <c:v>2.5819999999999999</c:v>
                </c:pt>
                <c:pt idx="2583" formatCode="General">
                  <c:v>2.5830000000000002</c:v>
                </c:pt>
                <c:pt idx="2584" formatCode="General">
                  <c:v>2.5840000000000001</c:v>
                </c:pt>
                <c:pt idx="2585" formatCode="General">
                  <c:v>2.585</c:v>
                </c:pt>
                <c:pt idx="2586" formatCode="General">
                  <c:v>2.5859999999999999</c:v>
                </c:pt>
                <c:pt idx="2587" formatCode="General">
                  <c:v>2.5870000000000002</c:v>
                </c:pt>
                <c:pt idx="2588" formatCode="General">
                  <c:v>2.5880000000000001</c:v>
                </c:pt>
                <c:pt idx="2589" formatCode="General">
                  <c:v>2.589</c:v>
                </c:pt>
                <c:pt idx="2590" formatCode="General">
                  <c:v>2.59</c:v>
                </c:pt>
                <c:pt idx="2591" formatCode="General">
                  <c:v>2.5910000000000002</c:v>
                </c:pt>
                <c:pt idx="2592" formatCode="General">
                  <c:v>2.5920000000000001</c:v>
                </c:pt>
                <c:pt idx="2593" formatCode="General">
                  <c:v>2.593</c:v>
                </c:pt>
                <c:pt idx="2594" formatCode="General">
                  <c:v>2.5939999999999999</c:v>
                </c:pt>
                <c:pt idx="2595" formatCode="General">
                  <c:v>2.5950000000000002</c:v>
                </c:pt>
                <c:pt idx="2596" formatCode="General">
                  <c:v>2.5960000000000001</c:v>
                </c:pt>
                <c:pt idx="2597" formatCode="General">
                  <c:v>2.597</c:v>
                </c:pt>
                <c:pt idx="2598" formatCode="General">
                  <c:v>2.5979999999999999</c:v>
                </c:pt>
                <c:pt idx="2599" formatCode="General">
                  <c:v>2.5990000000000002</c:v>
                </c:pt>
                <c:pt idx="2600" formatCode="General">
                  <c:v>2.6</c:v>
                </c:pt>
                <c:pt idx="2601" formatCode="General">
                  <c:v>2.601</c:v>
                </c:pt>
                <c:pt idx="2602" formatCode="General">
                  <c:v>2.6019999999999999</c:v>
                </c:pt>
                <c:pt idx="2603" formatCode="General">
                  <c:v>2.6030000000000002</c:v>
                </c:pt>
                <c:pt idx="2604" formatCode="General">
                  <c:v>2.6040000000000001</c:v>
                </c:pt>
                <c:pt idx="2605" formatCode="General">
                  <c:v>2.605</c:v>
                </c:pt>
                <c:pt idx="2606" formatCode="General">
                  <c:v>2.6059999999999999</c:v>
                </c:pt>
                <c:pt idx="2607" formatCode="General">
                  <c:v>2.6070000000000002</c:v>
                </c:pt>
                <c:pt idx="2608" formatCode="General">
                  <c:v>2.6080000000000001</c:v>
                </c:pt>
                <c:pt idx="2609" formatCode="General">
                  <c:v>2.609</c:v>
                </c:pt>
                <c:pt idx="2610" formatCode="General">
                  <c:v>2.61</c:v>
                </c:pt>
                <c:pt idx="2611" formatCode="General">
                  <c:v>2.6110000000000002</c:v>
                </c:pt>
                <c:pt idx="2612" formatCode="General">
                  <c:v>2.6120000000000001</c:v>
                </c:pt>
                <c:pt idx="2613" formatCode="General">
                  <c:v>2.613</c:v>
                </c:pt>
                <c:pt idx="2614" formatCode="General">
                  <c:v>2.6139999999999999</c:v>
                </c:pt>
                <c:pt idx="2615" formatCode="General">
                  <c:v>2.6150000000000002</c:v>
                </c:pt>
                <c:pt idx="2616" formatCode="General">
                  <c:v>2.6160000000000001</c:v>
                </c:pt>
                <c:pt idx="2617" formatCode="General">
                  <c:v>2.617</c:v>
                </c:pt>
                <c:pt idx="2618" formatCode="General">
                  <c:v>2.6179999999999999</c:v>
                </c:pt>
                <c:pt idx="2619" formatCode="General">
                  <c:v>2.6190000000000002</c:v>
                </c:pt>
                <c:pt idx="2620" formatCode="General">
                  <c:v>2.62</c:v>
                </c:pt>
                <c:pt idx="2621" formatCode="General">
                  <c:v>2.621</c:v>
                </c:pt>
                <c:pt idx="2622" formatCode="General">
                  <c:v>2.6219999999999999</c:v>
                </c:pt>
                <c:pt idx="2623" formatCode="General">
                  <c:v>2.6230000000000002</c:v>
                </c:pt>
                <c:pt idx="2624" formatCode="General">
                  <c:v>2.6240000000000001</c:v>
                </c:pt>
                <c:pt idx="2625" formatCode="General">
                  <c:v>2.625</c:v>
                </c:pt>
                <c:pt idx="2626" formatCode="General">
                  <c:v>2.6259999999999999</c:v>
                </c:pt>
                <c:pt idx="2627" formatCode="General">
                  <c:v>2.6269999999999998</c:v>
                </c:pt>
                <c:pt idx="2628" formatCode="General">
                  <c:v>2.6280000000000001</c:v>
                </c:pt>
                <c:pt idx="2629" formatCode="General">
                  <c:v>2.629</c:v>
                </c:pt>
                <c:pt idx="2630" formatCode="General">
                  <c:v>2.63</c:v>
                </c:pt>
                <c:pt idx="2631" formatCode="General">
                  <c:v>2.6309999999999998</c:v>
                </c:pt>
                <c:pt idx="2632" formatCode="General">
                  <c:v>2.6320000000000001</c:v>
                </c:pt>
                <c:pt idx="2633" formatCode="General">
                  <c:v>2.633</c:v>
                </c:pt>
                <c:pt idx="2634" formatCode="General">
                  <c:v>2.6339999999999999</c:v>
                </c:pt>
                <c:pt idx="2635" formatCode="General">
                  <c:v>2.6349999999999998</c:v>
                </c:pt>
                <c:pt idx="2636" formatCode="General">
                  <c:v>2.6360000000000001</c:v>
                </c:pt>
                <c:pt idx="2637" formatCode="General">
                  <c:v>2.637</c:v>
                </c:pt>
                <c:pt idx="2638" formatCode="General">
                  <c:v>2.6379999999999999</c:v>
                </c:pt>
                <c:pt idx="2639" formatCode="General">
                  <c:v>2.6389999999999998</c:v>
                </c:pt>
                <c:pt idx="2640" formatCode="General">
                  <c:v>2.64</c:v>
                </c:pt>
                <c:pt idx="2641" formatCode="General">
                  <c:v>2.641</c:v>
                </c:pt>
                <c:pt idx="2642" formatCode="General">
                  <c:v>2.6419999999999999</c:v>
                </c:pt>
                <c:pt idx="2643" formatCode="General">
                  <c:v>2.6429999999999998</c:v>
                </c:pt>
                <c:pt idx="2644" formatCode="General">
                  <c:v>2.6440000000000001</c:v>
                </c:pt>
                <c:pt idx="2645" formatCode="General">
                  <c:v>2.645</c:v>
                </c:pt>
                <c:pt idx="2646" formatCode="General">
                  <c:v>2.6459999999999999</c:v>
                </c:pt>
                <c:pt idx="2647" formatCode="General">
                  <c:v>2.6469999999999998</c:v>
                </c:pt>
                <c:pt idx="2648" formatCode="General">
                  <c:v>2.6480000000000001</c:v>
                </c:pt>
                <c:pt idx="2649" formatCode="General">
                  <c:v>2.649</c:v>
                </c:pt>
                <c:pt idx="2650" formatCode="General">
                  <c:v>2.65</c:v>
                </c:pt>
                <c:pt idx="2651" formatCode="General">
                  <c:v>2.6509999999999998</c:v>
                </c:pt>
                <c:pt idx="2652" formatCode="General">
                  <c:v>2.6520000000000001</c:v>
                </c:pt>
                <c:pt idx="2653" formatCode="General">
                  <c:v>2.653</c:v>
                </c:pt>
                <c:pt idx="2654" formatCode="General">
                  <c:v>2.6539999999999999</c:v>
                </c:pt>
                <c:pt idx="2655" formatCode="General">
                  <c:v>2.6549999999999998</c:v>
                </c:pt>
                <c:pt idx="2656" formatCode="General">
                  <c:v>2.6560000000000001</c:v>
                </c:pt>
                <c:pt idx="2657" formatCode="General">
                  <c:v>2.657</c:v>
                </c:pt>
                <c:pt idx="2658" formatCode="General">
                  <c:v>2.6579999999999999</c:v>
                </c:pt>
                <c:pt idx="2659" formatCode="General">
                  <c:v>2.6589999999999998</c:v>
                </c:pt>
                <c:pt idx="2660" formatCode="General">
                  <c:v>2.66</c:v>
                </c:pt>
                <c:pt idx="2661" formatCode="General">
                  <c:v>2.661</c:v>
                </c:pt>
                <c:pt idx="2662" formatCode="General">
                  <c:v>2.6619999999999999</c:v>
                </c:pt>
                <c:pt idx="2663" formatCode="General">
                  <c:v>2.6629999999999998</c:v>
                </c:pt>
                <c:pt idx="2664" formatCode="General">
                  <c:v>2.6640000000000001</c:v>
                </c:pt>
                <c:pt idx="2665" formatCode="General">
                  <c:v>2.665</c:v>
                </c:pt>
                <c:pt idx="2666" formatCode="General">
                  <c:v>2.6659999999999999</c:v>
                </c:pt>
                <c:pt idx="2667" formatCode="General">
                  <c:v>2.6669999999999998</c:v>
                </c:pt>
                <c:pt idx="2668" formatCode="General">
                  <c:v>2.6680000000000001</c:v>
                </c:pt>
                <c:pt idx="2669" formatCode="General">
                  <c:v>2.669</c:v>
                </c:pt>
                <c:pt idx="2670" formatCode="General">
                  <c:v>2.67</c:v>
                </c:pt>
                <c:pt idx="2671" formatCode="General">
                  <c:v>2.6709999999999998</c:v>
                </c:pt>
                <c:pt idx="2672" formatCode="General">
                  <c:v>2.6720000000000002</c:v>
                </c:pt>
                <c:pt idx="2673" formatCode="General">
                  <c:v>2.673</c:v>
                </c:pt>
                <c:pt idx="2674" formatCode="General">
                  <c:v>2.6739999999999999</c:v>
                </c:pt>
                <c:pt idx="2675" formatCode="General">
                  <c:v>2.6749999999999998</c:v>
                </c:pt>
                <c:pt idx="2676" formatCode="General">
                  <c:v>2.6760000000000002</c:v>
                </c:pt>
                <c:pt idx="2677" formatCode="General">
                  <c:v>2.677</c:v>
                </c:pt>
                <c:pt idx="2678" formatCode="General">
                  <c:v>2.6779999999999999</c:v>
                </c:pt>
                <c:pt idx="2679" formatCode="General">
                  <c:v>2.6789999999999998</c:v>
                </c:pt>
                <c:pt idx="2680" formatCode="General">
                  <c:v>2.68</c:v>
                </c:pt>
                <c:pt idx="2681" formatCode="General">
                  <c:v>2.681</c:v>
                </c:pt>
                <c:pt idx="2682" formatCode="General">
                  <c:v>2.6819999999999999</c:v>
                </c:pt>
                <c:pt idx="2683" formatCode="General">
                  <c:v>2.6829999999999998</c:v>
                </c:pt>
                <c:pt idx="2684" formatCode="General">
                  <c:v>2.6840000000000002</c:v>
                </c:pt>
                <c:pt idx="2685" formatCode="General">
                  <c:v>2.6850000000000001</c:v>
                </c:pt>
                <c:pt idx="2686" formatCode="General">
                  <c:v>2.6859999999999999</c:v>
                </c:pt>
                <c:pt idx="2687" formatCode="General">
                  <c:v>2.6869999999999998</c:v>
                </c:pt>
                <c:pt idx="2688" formatCode="General">
                  <c:v>2.6880000000000002</c:v>
                </c:pt>
                <c:pt idx="2689" formatCode="General">
                  <c:v>2.6890000000000001</c:v>
                </c:pt>
                <c:pt idx="2690" formatCode="General">
                  <c:v>2.69</c:v>
                </c:pt>
                <c:pt idx="2691" formatCode="General">
                  <c:v>2.6909999999999998</c:v>
                </c:pt>
                <c:pt idx="2692" formatCode="General">
                  <c:v>2.6920000000000002</c:v>
                </c:pt>
                <c:pt idx="2693" formatCode="General">
                  <c:v>2.6930000000000001</c:v>
                </c:pt>
                <c:pt idx="2694" formatCode="General">
                  <c:v>2.694</c:v>
                </c:pt>
                <c:pt idx="2695" formatCode="General">
                  <c:v>2.6949999999999998</c:v>
                </c:pt>
                <c:pt idx="2696" formatCode="General">
                  <c:v>2.6960000000000002</c:v>
                </c:pt>
                <c:pt idx="2697" formatCode="General">
                  <c:v>2.6970000000000001</c:v>
                </c:pt>
                <c:pt idx="2698" formatCode="General">
                  <c:v>2.698</c:v>
                </c:pt>
                <c:pt idx="2699" formatCode="General">
                  <c:v>2.6989999999999998</c:v>
                </c:pt>
                <c:pt idx="2700" formatCode="General">
                  <c:v>2.7</c:v>
                </c:pt>
                <c:pt idx="2701" formatCode="General">
                  <c:v>2.7010000000000001</c:v>
                </c:pt>
                <c:pt idx="2702" formatCode="General">
                  <c:v>2.702</c:v>
                </c:pt>
                <c:pt idx="2703" formatCode="General">
                  <c:v>2.7029999999999998</c:v>
                </c:pt>
                <c:pt idx="2704" formatCode="General">
                  <c:v>2.7040000000000002</c:v>
                </c:pt>
                <c:pt idx="2705" formatCode="General">
                  <c:v>2.7050000000000001</c:v>
                </c:pt>
                <c:pt idx="2706" formatCode="General">
                  <c:v>2.706</c:v>
                </c:pt>
                <c:pt idx="2707" formatCode="General">
                  <c:v>2.7069999999999999</c:v>
                </c:pt>
                <c:pt idx="2708" formatCode="General">
                  <c:v>2.7080000000000002</c:v>
                </c:pt>
                <c:pt idx="2709" formatCode="General">
                  <c:v>2.7090000000000001</c:v>
                </c:pt>
                <c:pt idx="2710" formatCode="General">
                  <c:v>2.71</c:v>
                </c:pt>
                <c:pt idx="2711" formatCode="General">
                  <c:v>2.7109999999999999</c:v>
                </c:pt>
                <c:pt idx="2712" formatCode="General">
                  <c:v>2.7120000000000002</c:v>
                </c:pt>
                <c:pt idx="2713" formatCode="General">
                  <c:v>2.7130000000000001</c:v>
                </c:pt>
                <c:pt idx="2714" formatCode="General">
                  <c:v>2.714</c:v>
                </c:pt>
                <c:pt idx="2715" formatCode="General">
                  <c:v>2.7149999999999999</c:v>
                </c:pt>
                <c:pt idx="2716" formatCode="General">
                  <c:v>2.7160000000000002</c:v>
                </c:pt>
                <c:pt idx="2717" formatCode="General">
                  <c:v>2.7170000000000001</c:v>
                </c:pt>
                <c:pt idx="2718" formatCode="General">
                  <c:v>2.718</c:v>
                </c:pt>
                <c:pt idx="2719" formatCode="General">
                  <c:v>2.7189999999999999</c:v>
                </c:pt>
                <c:pt idx="2720" formatCode="General">
                  <c:v>2.72</c:v>
                </c:pt>
                <c:pt idx="2721" formatCode="General">
                  <c:v>2.7210000000000001</c:v>
                </c:pt>
                <c:pt idx="2722" formatCode="General">
                  <c:v>2.722</c:v>
                </c:pt>
                <c:pt idx="2723" formatCode="General">
                  <c:v>2.7229999999999999</c:v>
                </c:pt>
                <c:pt idx="2724" formatCode="General">
                  <c:v>2.7240000000000002</c:v>
                </c:pt>
                <c:pt idx="2725" formatCode="General">
                  <c:v>2.7250000000000001</c:v>
                </c:pt>
                <c:pt idx="2726" formatCode="General">
                  <c:v>2.726</c:v>
                </c:pt>
                <c:pt idx="2727" formatCode="General">
                  <c:v>2.7269999999999999</c:v>
                </c:pt>
                <c:pt idx="2728" formatCode="General">
                  <c:v>2.7280000000000002</c:v>
                </c:pt>
                <c:pt idx="2729" formatCode="General">
                  <c:v>2.7290000000000001</c:v>
                </c:pt>
                <c:pt idx="2730" formatCode="General">
                  <c:v>2.73</c:v>
                </c:pt>
                <c:pt idx="2731" formatCode="General">
                  <c:v>2.7309999999999999</c:v>
                </c:pt>
                <c:pt idx="2732" formatCode="General">
                  <c:v>2.7320000000000002</c:v>
                </c:pt>
                <c:pt idx="2733" formatCode="General">
                  <c:v>2.7330000000000001</c:v>
                </c:pt>
                <c:pt idx="2734" formatCode="General">
                  <c:v>2.734</c:v>
                </c:pt>
                <c:pt idx="2735" formatCode="General">
                  <c:v>2.7349999999999999</c:v>
                </c:pt>
                <c:pt idx="2736" formatCode="General">
                  <c:v>2.7360000000000002</c:v>
                </c:pt>
                <c:pt idx="2737" formatCode="General">
                  <c:v>2.7370000000000001</c:v>
                </c:pt>
                <c:pt idx="2738" formatCode="General">
                  <c:v>2.738</c:v>
                </c:pt>
                <c:pt idx="2739" formatCode="General">
                  <c:v>2.7389999999999999</c:v>
                </c:pt>
                <c:pt idx="2740" formatCode="General">
                  <c:v>2.74</c:v>
                </c:pt>
                <c:pt idx="2741" formatCode="General">
                  <c:v>2.7410000000000001</c:v>
                </c:pt>
                <c:pt idx="2742" formatCode="General">
                  <c:v>2.742</c:v>
                </c:pt>
                <c:pt idx="2743" formatCode="General">
                  <c:v>2.7429999999999999</c:v>
                </c:pt>
                <c:pt idx="2744" formatCode="General">
                  <c:v>2.7440000000000002</c:v>
                </c:pt>
                <c:pt idx="2745" formatCode="General">
                  <c:v>2.7450000000000001</c:v>
                </c:pt>
                <c:pt idx="2746" formatCode="General">
                  <c:v>2.746</c:v>
                </c:pt>
                <c:pt idx="2747" formatCode="General">
                  <c:v>2.7469999999999999</c:v>
                </c:pt>
                <c:pt idx="2748" formatCode="General">
                  <c:v>2.7480000000000002</c:v>
                </c:pt>
                <c:pt idx="2749" formatCode="General">
                  <c:v>2.7490000000000001</c:v>
                </c:pt>
                <c:pt idx="2750" formatCode="General">
                  <c:v>2.75</c:v>
                </c:pt>
                <c:pt idx="2751" formatCode="General">
                  <c:v>2.7509999999999999</c:v>
                </c:pt>
                <c:pt idx="2752" formatCode="General">
                  <c:v>2.7519999999999998</c:v>
                </c:pt>
                <c:pt idx="2753" formatCode="General">
                  <c:v>2.7530000000000001</c:v>
                </c:pt>
                <c:pt idx="2754" formatCode="General">
                  <c:v>2.754</c:v>
                </c:pt>
                <c:pt idx="2755" formatCode="General">
                  <c:v>2.7549999999999999</c:v>
                </c:pt>
                <c:pt idx="2756" formatCode="General">
                  <c:v>2.7559999999999998</c:v>
                </c:pt>
                <c:pt idx="2757" formatCode="General">
                  <c:v>2.7570000000000001</c:v>
                </c:pt>
                <c:pt idx="2758" formatCode="General">
                  <c:v>2.758</c:v>
                </c:pt>
                <c:pt idx="2759" formatCode="General">
                  <c:v>2.7589999999999999</c:v>
                </c:pt>
                <c:pt idx="2760" formatCode="General">
                  <c:v>2.76</c:v>
                </c:pt>
                <c:pt idx="2761" formatCode="General">
                  <c:v>2.7610000000000001</c:v>
                </c:pt>
                <c:pt idx="2762" formatCode="General">
                  <c:v>2.762</c:v>
                </c:pt>
                <c:pt idx="2763" formatCode="General">
                  <c:v>2.7629999999999999</c:v>
                </c:pt>
                <c:pt idx="2764" formatCode="General">
                  <c:v>2.7639999999999998</c:v>
                </c:pt>
                <c:pt idx="2765" formatCode="General">
                  <c:v>2.7650000000000001</c:v>
                </c:pt>
                <c:pt idx="2766" formatCode="General">
                  <c:v>2.766</c:v>
                </c:pt>
                <c:pt idx="2767" formatCode="General">
                  <c:v>2.7669999999999999</c:v>
                </c:pt>
                <c:pt idx="2768" formatCode="General">
                  <c:v>2.7679999999999998</c:v>
                </c:pt>
                <c:pt idx="2769" formatCode="General">
                  <c:v>2.7690000000000001</c:v>
                </c:pt>
                <c:pt idx="2770" formatCode="General">
                  <c:v>2.77</c:v>
                </c:pt>
                <c:pt idx="2771" formatCode="General">
                  <c:v>2.7709999999999999</c:v>
                </c:pt>
                <c:pt idx="2772" formatCode="General">
                  <c:v>2.7719999999999998</c:v>
                </c:pt>
                <c:pt idx="2773" formatCode="General">
                  <c:v>2.7730000000000001</c:v>
                </c:pt>
                <c:pt idx="2774" formatCode="General">
                  <c:v>2.774</c:v>
                </c:pt>
                <c:pt idx="2775" formatCode="General">
                  <c:v>2.7749999999999999</c:v>
                </c:pt>
                <c:pt idx="2776" formatCode="General">
                  <c:v>2.7759999999999998</c:v>
                </c:pt>
                <c:pt idx="2777" formatCode="General">
                  <c:v>2.7770000000000001</c:v>
                </c:pt>
                <c:pt idx="2778" formatCode="General">
                  <c:v>2.778</c:v>
                </c:pt>
                <c:pt idx="2779" formatCode="General">
                  <c:v>2.7789999999999999</c:v>
                </c:pt>
                <c:pt idx="2780" formatCode="General">
                  <c:v>2.78</c:v>
                </c:pt>
                <c:pt idx="2781" formatCode="General">
                  <c:v>2.7810000000000001</c:v>
                </c:pt>
                <c:pt idx="2782" formatCode="General">
                  <c:v>2.782</c:v>
                </c:pt>
                <c:pt idx="2783" formatCode="General">
                  <c:v>2.7829999999999999</c:v>
                </c:pt>
                <c:pt idx="2784" formatCode="General">
                  <c:v>2.7839999999999998</c:v>
                </c:pt>
                <c:pt idx="2785" formatCode="General">
                  <c:v>2.7850000000000001</c:v>
                </c:pt>
                <c:pt idx="2786" formatCode="General">
                  <c:v>2.786</c:v>
                </c:pt>
                <c:pt idx="2787" formatCode="General">
                  <c:v>2.7869999999999999</c:v>
                </c:pt>
                <c:pt idx="2788" formatCode="General">
                  <c:v>2.7879999999999998</c:v>
                </c:pt>
                <c:pt idx="2789" formatCode="General">
                  <c:v>2.7890000000000001</c:v>
                </c:pt>
                <c:pt idx="2790" formatCode="General">
                  <c:v>2.79</c:v>
                </c:pt>
                <c:pt idx="2791" formatCode="General">
                  <c:v>2.7909999999999999</c:v>
                </c:pt>
                <c:pt idx="2792" formatCode="General">
                  <c:v>2.7919999999999998</c:v>
                </c:pt>
                <c:pt idx="2793" formatCode="General">
                  <c:v>2.7930000000000001</c:v>
                </c:pt>
                <c:pt idx="2794" formatCode="General">
                  <c:v>2.794</c:v>
                </c:pt>
                <c:pt idx="2795" formatCode="General">
                  <c:v>2.7949999999999999</c:v>
                </c:pt>
                <c:pt idx="2796" formatCode="General">
                  <c:v>2.7959999999999998</c:v>
                </c:pt>
                <c:pt idx="2797" formatCode="General">
                  <c:v>2.7970000000000002</c:v>
                </c:pt>
                <c:pt idx="2798" formatCode="General">
                  <c:v>2.798</c:v>
                </c:pt>
                <c:pt idx="2799" formatCode="General">
                  <c:v>2.7989999999999999</c:v>
                </c:pt>
                <c:pt idx="2800" formatCode="General">
                  <c:v>2.8</c:v>
                </c:pt>
                <c:pt idx="2801" formatCode="General">
                  <c:v>2.8010000000000002</c:v>
                </c:pt>
                <c:pt idx="2802" formatCode="General">
                  <c:v>2.802</c:v>
                </c:pt>
                <c:pt idx="2803" formatCode="General">
                  <c:v>2.8029999999999999</c:v>
                </c:pt>
                <c:pt idx="2804" formatCode="General">
                  <c:v>2.8039999999999998</c:v>
                </c:pt>
                <c:pt idx="2805" formatCode="General">
                  <c:v>2.8050000000000002</c:v>
                </c:pt>
                <c:pt idx="2806" formatCode="General">
                  <c:v>2.806</c:v>
                </c:pt>
                <c:pt idx="2807" formatCode="General">
                  <c:v>2.8069999999999999</c:v>
                </c:pt>
                <c:pt idx="2808" formatCode="General">
                  <c:v>2.8079999999999998</c:v>
                </c:pt>
                <c:pt idx="2809" formatCode="General">
                  <c:v>2.8090000000000002</c:v>
                </c:pt>
                <c:pt idx="2810" formatCode="General">
                  <c:v>2.81</c:v>
                </c:pt>
                <c:pt idx="2811" formatCode="General">
                  <c:v>2.8109999999999999</c:v>
                </c:pt>
                <c:pt idx="2812" formatCode="General">
                  <c:v>2.8119999999999998</c:v>
                </c:pt>
                <c:pt idx="2813" formatCode="General">
                  <c:v>2.8130000000000002</c:v>
                </c:pt>
                <c:pt idx="2814" formatCode="General">
                  <c:v>2.8140000000000001</c:v>
                </c:pt>
                <c:pt idx="2815" formatCode="General">
                  <c:v>2.8149999999999999</c:v>
                </c:pt>
                <c:pt idx="2816" formatCode="General">
                  <c:v>2.8159999999999998</c:v>
                </c:pt>
                <c:pt idx="2817" formatCode="General">
                  <c:v>2.8170000000000002</c:v>
                </c:pt>
                <c:pt idx="2818" formatCode="General">
                  <c:v>2.8180000000000001</c:v>
                </c:pt>
                <c:pt idx="2819" formatCode="General">
                  <c:v>2.819</c:v>
                </c:pt>
                <c:pt idx="2820" formatCode="General">
                  <c:v>2.82</c:v>
                </c:pt>
                <c:pt idx="2821" formatCode="General">
                  <c:v>2.8210000000000002</c:v>
                </c:pt>
                <c:pt idx="2822" formatCode="General">
                  <c:v>2.8220000000000001</c:v>
                </c:pt>
                <c:pt idx="2823" formatCode="General">
                  <c:v>2.823</c:v>
                </c:pt>
                <c:pt idx="2824" formatCode="General">
                  <c:v>2.8239999999999998</c:v>
                </c:pt>
                <c:pt idx="2825" formatCode="General">
                  <c:v>2.8250000000000002</c:v>
                </c:pt>
                <c:pt idx="2826" formatCode="General">
                  <c:v>2.8260000000000001</c:v>
                </c:pt>
                <c:pt idx="2827" formatCode="General">
                  <c:v>2.827</c:v>
                </c:pt>
                <c:pt idx="2828" formatCode="General">
                  <c:v>2.8279999999999998</c:v>
                </c:pt>
                <c:pt idx="2829" formatCode="General">
                  <c:v>2.8290000000000002</c:v>
                </c:pt>
                <c:pt idx="2830" formatCode="General">
                  <c:v>2.83</c:v>
                </c:pt>
                <c:pt idx="2831" formatCode="General">
                  <c:v>2.831</c:v>
                </c:pt>
                <c:pt idx="2832" formatCode="General">
                  <c:v>2.8319999999999999</c:v>
                </c:pt>
                <c:pt idx="2833" formatCode="General">
                  <c:v>2.8330000000000002</c:v>
                </c:pt>
                <c:pt idx="2834" formatCode="General">
                  <c:v>2.8340000000000001</c:v>
                </c:pt>
                <c:pt idx="2835" formatCode="General">
                  <c:v>2.835</c:v>
                </c:pt>
                <c:pt idx="2836" formatCode="General">
                  <c:v>2.8359999999999999</c:v>
                </c:pt>
                <c:pt idx="2837" formatCode="General">
                  <c:v>2.8370000000000002</c:v>
                </c:pt>
                <c:pt idx="2838" formatCode="General">
                  <c:v>2.8380000000000001</c:v>
                </c:pt>
                <c:pt idx="2839" formatCode="General">
                  <c:v>2.839</c:v>
                </c:pt>
                <c:pt idx="2840" formatCode="General">
                  <c:v>2.84</c:v>
                </c:pt>
                <c:pt idx="2841" formatCode="General">
                  <c:v>2.8410000000000002</c:v>
                </c:pt>
                <c:pt idx="2842" formatCode="General">
                  <c:v>2.8420000000000001</c:v>
                </c:pt>
                <c:pt idx="2843" formatCode="General">
                  <c:v>2.843</c:v>
                </c:pt>
                <c:pt idx="2844" formatCode="General">
                  <c:v>2.8439999999999999</c:v>
                </c:pt>
                <c:pt idx="2845" formatCode="General">
                  <c:v>2.8450000000000002</c:v>
                </c:pt>
                <c:pt idx="2846" formatCode="General">
                  <c:v>2.8460000000000001</c:v>
                </c:pt>
                <c:pt idx="2847" formatCode="General">
                  <c:v>2.847</c:v>
                </c:pt>
                <c:pt idx="2848" formatCode="General">
                  <c:v>2.8479999999999999</c:v>
                </c:pt>
                <c:pt idx="2849" formatCode="General">
                  <c:v>2.8490000000000002</c:v>
                </c:pt>
                <c:pt idx="2850" formatCode="General">
                  <c:v>2.85</c:v>
                </c:pt>
                <c:pt idx="2851" formatCode="General">
                  <c:v>2.851</c:v>
                </c:pt>
                <c:pt idx="2852" formatCode="General">
                  <c:v>2.8519999999999999</c:v>
                </c:pt>
                <c:pt idx="2853" formatCode="General">
                  <c:v>2.8530000000000002</c:v>
                </c:pt>
                <c:pt idx="2854" formatCode="General">
                  <c:v>2.8540000000000001</c:v>
                </c:pt>
                <c:pt idx="2855" formatCode="General">
                  <c:v>2.855</c:v>
                </c:pt>
                <c:pt idx="2856" formatCode="General">
                  <c:v>2.8559999999999999</c:v>
                </c:pt>
                <c:pt idx="2857" formatCode="General">
                  <c:v>2.8570000000000002</c:v>
                </c:pt>
                <c:pt idx="2858" formatCode="General">
                  <c:v>2.8580000000000001</c:v>
                </c:pt>
                <c:pt idx="2859" formatCode="General">
                  <c:v>2.859</c:v>
                </c:pt>
                <c:pt idx="2860" formatCode="General">
                  <c:v>2.86</c:v>
                </c:pt>
                <c:pt idx="2861" formatCode="General">
                  <c:v>2.8610000000000002</c:v>
                </c:pt>
                <c:pt idx="2862" formatCode="General">
                  <c:v>2.8620000000000001</c:v>
                </c:pt>
                <c:pt idx="2863" formatCode="General">
                  <c:v>2.863</c:v>
                </c:pt>
                <c:pt idx="2864" formatCode="General">
                  <c:v>2.8639999999999999</c:v>
                </c:pt>
                <c:pt idx="2865" formatCode="General">
                  <c:v>2.8650000000000002</c:v>
                </c:pt>
                <c:pt idx="2866" formatCode="General">
                  <c:v>2.8660000000000001</c:v>
                </c:pt>
                <c:pt idx="2867" formatCode="General">
                  <c:v>2.867</c:v>
                </c:pt>
                <c:pt idx="2868" formatCode="General">
                  <c:v>2.8679999999999999</c:v>
                </c:pt>
                <c:pt idx="2869" formatCode="General">
                  <c:v>2.8690000000000002</c:v>
                </c:pt>
                <c:pt idx="2870" formatCode="General">
                  <c:v>2.87</c:v>
                </c:pt>
                <c:pt idx="2871" formatCode="General">
                  <c:v>2.871</c:v>
                </c:pt>
                <c:pt idx="2872" formatCode="General">
                  <c:v>2.8719999999999999</c:v>
                </c:pt>
                <c:pt idx="2873" formatCode="General">
                  <c:v>2.8730000000000002</c:v>
                </c:pt>
                <c:pt idx="2874" formatCode="General">
                  <c:v>2.8740000000000001</c:v>
                </c:pt>
                <c:pt idx="2875" formatCode="General">
                  <c:v>2.875</c:v>
                </c:pt>
                <c:pt idx="2876" formatCode="General">
                  <c:v>2.8759999999999999</c:v>
                </c:pt>
                <c:pt idx="2877" formatCode="General">
                  <c:v>2.8769999999999998</c:v>
                </c:pt>
                <c:pt idx="2878" formatCode="General">
                  <c:v>2.8780000000000001</c:v>
                </c:pt>
                <c:pt idx="2879" formatCode="General">
                  <c:v>2.879</c:v>
                </c:pt>
                <c:pt idx="2880" formatCode="General">
                  <c:v>2.88</c:v>
                </c:pt>
                <c:pt idx="2881" formatCode="General">
                  <c:v>2.8809999999999998</c:v>
                </c:pt>
                <c:pt idx="2882" formatCode="General">
                  <c:v>2.8820000000000001</c:v>
                </c:pt>
                <c:pt idx="2883" formatCode="General">
                  <c:v>2.883</c:v>
                </c:pt>
                <c:pt idx="2884" formatCode="General">
                  <c:v>2.8839999999999999</c:v>
                </c:pt>
                <c:pt idx="2885" formatCode="General">
                  <c:v>2.8849999999999998</c:v>
                </c:pt>
                <c:pt idx="2886" formatCode="General">
                  <c:v>2.8860000000000001</c:v>
                </c:pt>
                <c:pt idx="2887" formatCode="General">
                  <c:v>2.887</c:v>
                </c:pt>
                <c:pt idx="2888" formatCode="General">
                  <c:v>2.8879999999999999</c:v>
                </c:pt>
                <c:pt idx="2889" formatCode="General">
                  <c:v>2.8889999999999998</c:v>
                </c:pt>
                <c:pt idx="2890" formatCode="General">
                  <c:v>2.89</c:v>
                </c:pt>
                <c:pt idx="2891" formatCode="General">
                  <c:v>2.891</c:v>
                </c:pt>
                <c:pt idx="2892" formatCode="General">
                  <c:v>2.8919999999999999</c:v>
                </c:pt>
                <c:pt idx="2893" formatCode="General">
                  <c:v>2.8929999999999998</c:v>
                </c:pt>
                <c:pt idx="2894" formatCode="General">
                  <c:v>2.8940000000000001</c:v>
                </c:pt>
                <c:pt idx="2895" formatCode="General">
                  <c:v>2.895</c:v>
                </c:pt>
                <c:pt idx="2896" formatCode="General">
                  <c:v>2.8959999999999999</c:v>
                </c:pt>
                <c:pt idx="2897" formatCode="General">
                  <c:v>2.8969999999999998</c:v>
                </c:pt>
                <c:pt idx="2898" formatCode="General">
                  <c:v>2.8980000000000001</c:v>
                </c:pt>
                <c:pt idx="2899" formatCode="General">
                  <c:v>2.899</c:v>
                </c:pt>
                <c:pt idx="2900" formatCode="General">
                  <c:v>2.9</c:v>
                </c:pt>
                <c:pt idx="2901" formatCode="General">
                  <c:v>2.9009999999999998</c:v>
                </c:pt>
                <c:pt idx="2902" formatCode="General">
                  <c:v>2.9020000000000001</c:v>
                </c:pt>
                <c:pt idx="2903" formatCode="General">
                  <c:v>2.903</c:v>
                </c:pt>
                <c:pt idx="2904" formatCode="General">
                  <c:v>2.9039999999999999</c:v>
                </c:pt>
                <c:pt idx="2905" formatCode="General">
                  <c:v>2.9049999999999998</c:v>
                </c:pt>
                <c:pt idx="2906" formatCode="General">
                  <c:v>2.9060000000000001</c:v>
                </c:pt>
                <c:pt idx="2907" formatCode="General">
                  <c:v>2.907</c:v>
                </c:pt>
                <c:pt idx="2908" formatCode="General">
                  <c:v>2.9079999999999999</c:v>
                </c:pt>
                <c:pt idx="2909" formatCode="General">
                  <c:v>2.9089999999999998</c:v>
                </c:pt>
                <c:pt idx="2910" formatCode="General">
                  <c:v>2.91</c:v>
                </c:pt>
                <c:pt idx="2911" formatCode="General">
                  <c:v>2.911</c:v>
                </c:pt>
                <c:pt idx="2912" formatCode="General">
                  <c:v>2.9119999999999999</c:v>
                </c:pt>
                <c:pt idx="2913" formatCode="General">
                  <c:v>2.9129999999999998</c:v>
                </c:pt>
                <c:pt idx="2914" formatCode="General">
                  <c:v>2.9140000000000001</c:v>
                </c:pt>
                <c:pt idx="2915" formatCode="General">
                  <c:v>2.915</c:v>
                </c:pt>
                <c:pt idx="2916" formatCode="General">
                  <c:v>2.9159999999999999</c:v>
                </c:pt>
                <c:pt idx="2917" formatCode="General">
                  <c:v>2.9169999999999998</c:v>
                </c:pt>
                <c:pt idx="2918" formatCode="General">
                  <c:v>2.9180000000000001</c:v>
                </c:pt>
                <c:pt idx="2919" formatCode="General">
                  <c:v>2.919</c:v>
                </c:pt>
                <c:pt idx="2920" formatCode="General">
                  <c:v>2.92</c:v>
                </c:pt>
                <c:pt idx="2921" formatCode="General">
                  <c:v>2.9209999999999998</c:v>
                </c:pt>
                <c:pt idx="2922" formatCode="General">
                  <c:v>2.9220000000000002</c:v>
                </c:pt>
                <c:pt idx="2923" formatCode="General">
                  <c:v>2.923</c:v>
                </c:pt>
                <c:pt idx="2924" formatCode="General">
                  <c:v>2.9239999999999999</c:v>
                </c:pt>
                <c:pt idx="2925" formatCode="General">
                  <c:v>2.9249999999999998</c:v>
                </c:pt>
                <c:pt idx="2926" formatCode="General">
                  <c:v>2.9260000000000002</c:v>
                </c:pt>
                <c:pt idx="2927" formatCode="General">
                  <c:v>2.927</c:v>
                </c:pt>
                <c:pt idx="2928" formatCode="General">
                  <c:v>2.9279999999999999</c:v>
                </c:pt>
                <c:pt idx="2929" formatCode="General">
                  <c:v>2.9289999999999998</c:v>
                </c:pt>
                <c:pt idx="2930" formatCode="General">
                  <c:v>2.93</c:v>
                </c:pt>
                <c:pt idx="2931" formatCode="General">
                  <c:v>2.931</c:v>
                </c:pt>
                <c:pt idx="2932" formatCode="General">
                  <c:v>2.9319999999999999</c:v>
                </c:pt>
                <c:pt idx="2933" formatCode="General">
                  <c:v>2.9329999999999998</c:v>
                </c:pt>
                <c:pt idx="2934" formatCode="General">
                  <c:v>2.9340000000000002</c:v>
                </c:pt>
                <c:pt idx="2935" formatCode="General">
                  <c:v>2.9350000000000001</c:v>
                </c:pt>
                <c:pt idx="2936" formatCode="General">
                  <c:v>2.9359999999999999</c:v>
                </c:pt>
                <c:pt idx="2937" formatCode="General">
                  <c:v>2.9369999999999998</c:v>
                </c:pt>
                <c:pt idx="2938" formatCode="General">
                  <c:v>2.9380000000000002</c:v>
                </c:pt>
                <c:pt idx="2939" formatCode="General">
                  <c:v>2.9390000000000001</c:v>
                </c:pt>
                <c:pt idx="2940" formatCode="General">
                  <c:v>2.94</c:v>
                </c:pt>
                <c:pt idx="2941" formatCode="General">
                  <c:v>2.9409999999999998</c:v>
                </c:pt>
                <c:pt idx="2942" formatCode="General">
                  <c:v>2.9420000000000002</c:v>
                </c:pt>
                <c:pt idx="2943" formatCode="General">
                  <c:v>2.9430000000000001</c:v>
                </c:pt>
                <c:pt idx="2944" formatCode="General">
                  <c:v>2.944</c:v>
                </c:pt>
                <c:pt idx="2945" formatCode="General">
                  <c:v>2.9449999999999998</c:v>
                </c:pt>
                <c:pt idx="2946" formatCode="General">
                  <c:v>2.9460000000000002</c:v>
                </c:pt>
                <c:pt idx="2947" formatCode="General">
                  <c:v>2.9470000000000001</c:v>
                </c:pt>
                <c:pt idx="2948" formatCode="General">
                  <c:v>2.948</c:v>
                </c:pt>
                <c:pt idx="2949" formatCode="General">
                  <c:v>2.9489999999999998</c:v>
                </c:pt>
                <c:pt idx="2950" formatCode="General">
                  <c:v>2.95</c:v>
                </c:pt>
                <c:pt idx="2951" formatCode="General">
                  <c:v>2.9510000000000001</c:v>
                </c:pt>
                <c:pt idx="2952" formatCode="General">
                  <c:v>2.952</c:v>
                </c:pt>
                <c:pt idx="2953" formatCode="General">
                  <c:v>2.9529999999999998</c:v>
                </c:pt>
                <c:pt idx="2954" formatCode="General">
                  <c:v>2.9540000000000002</c:v>
                </c:pt>
                <c:pt idx="2955" formatCode="General">
                  <c:v>2.9550000000000001</c:v>
                </c:pt>
                <c:pt idx="2956" formatCode="General">
                  <c:v>2.956</c:v>
                </c:pt>
                <c:pt idx="2957" formatCode="General">
                  <c:v>2.9569999999999999</c:v>
                </c:pt>
                <c:pt idx="2958" formatCode="General">
                  <c:v>2.9580000000000002</c:v>
                </c:pt>
                <c:pt idx="2959" formatCode="General">
                  <c:v>2.9590000000000001</c:v>
                </c:pt>
                <c:pt idx="2960" formatCode="General">
                  <c:v>2.96</c:v>
                </c:pt>
                <c:pt idx="2961" formatCode="General">
                  <c:v>2.9609999999999999</c:v>
                </c:pt>
                <c:pt idx="2962" formatCode="General">
                  <c:v>2.9620000000000002</c:v>
                </c:pt>
                <c:pt idx="2963" formatCode="General">
                  <c:v>2.9630000000000001</c:v>
                </c:pt>
                <c:pt idx="2964" formatCode="General">
                  <c:v>2.964</c:v>
                </c:pt>
                <c:pt idx="2965" formatCode="General">
                  <c:v>2.9649999999999999</c:v>
                </c:pt>
                <c:pt idx="2966" formatCode="General">
                  <c:v>2.9660000000000002</c:v>
                </c:pt>
                <c:pt idx="2967" formatCode="General">
                  <c:v>2.9670000000000001</c:v>
                </c:pt>
                <c:pt idx="2968" formatCode="General">
                  <c:v>2.968</c:v>
                </c:pt>
                <c:pt idx="2969" formatCode="General">
                  <c:v>2.9689999999999999</c:v>
                </c:pt>
                <c:pt idx="2970" formatCode="General">
                  <c:v>2.97</c:v>
                </c:pt>
                <c:pt idx="2971" formatCode="General">
                  <c:v>2.9710000000000001</c:v>
                </c:pt>
                <c:pt idx="2972" formatCode="General">
                  <c:v>2.972</c:v>
                </c:pt>
                <c:pt idx="2973" formatCode="General">
                  <c:v>2.9729999999999999</c:v>
                </c:pt>
                <c:pt idx="2974" formatCode="General">
                  <c:v>2.9740000000000002</c:v>
                </c:pt>
                <c:pt idx="2975" formatCode="General">
                  <c:v>2.9750000000000001</c:v>
                </c:pt>
                <c:pt idx="2976" formatCode="General">
                  <c:v>2.976</c:v>
                </c:pt>
                <c:pt idx="2977" formatCode="General">
                  <c:v>2.9769999999999999</c:v>
                </c:pt>
                <c:pt idx="2978" formatCode="General">
                  <c:v>2.9780000000000002</c:v>
                </c:pt>
                <c:pt idx="2979" formatCode="General">
                  <c:v>2.9790000000000001</c:v>
                </c:pt>
                <c:pt idx="2980" formatCode="General">
                  <c:v>2.98</c:v>
                </c:pt>
                <c:pt idx="2981" formatCode="General">
                  <c:v>2.9809999999999999</c:v>
                </c:pt>
                <c:pt idx="2982" formatCode="General">
                  <c:v>2.9820000000000002</c:v>
                </c:pt>
                <c:pt idx="2983" formatCode="General">
                  <c:v>2.9830000000000001</c:v>
                </c:pt>
                <c:pt idx="2984" formatCode="General">
                  <c:v>2.984</c:v>
                </c:pt>
                <c:pt idx="2985" formatCode="General">
                  <c:v>2.9849999999999999</c:v>
                </c:pt>
                <c:pt idx="2986" formatCode="General">
                  <c:v>2.9860000000000002</c:v>
                </c:pt>
                <c:pt idx="2987" formatCode="General">
                  <c:v>2.9870000000000001</c:v>
                </c:pt>
                <c:pt idx="2988" formatCode="General">
                  <c:v>2.988</c:v>
                </c:pt>
                <c:pt idx="2989" formatCode="General">
                  <c:v>2.9889999999999999</c:v>
                </c:pt>
                <c:pt idx="2990" formatCode="General">
                  <c:v>2.99</c:v>
                </c:pt>
                <c:pt idx="2991" formatCode="General">
                  <c:v>2.9910000000000001</c:v>
                </c:pt>
                <c:pt idx="2992" formatCode="General">
                  <c:v>2.992</c:v>
                </c:pt>
                <c:pt idx="2993" formatCode="General">
                  <c:v>2.9929999999999999</c:v>
                </c:pt>
                <c:pt idx="2994" formatCode="General">
                  <c:v>2.9940000000000002</c:v>
                </c:pt>
                <c:pt idx="2995" formatCode="General">
                  <c:v>2.9950000000000001</c:v>
                </c:pt>
                <c:pt idx="2996" formatCode="General">
                  <c:v>2.996</c:v>
                </c:pt>
                <c:pt idx="2997" formatCode="General">
                  <c:v>2.9969999999999999</c:v>
                </c:pt>
                <c:pt idx="2998" formatCode="General">
                  <c:v>2.9980000000000002</c:v>
                </c:pt>
                <c:pt idx="2999" formatCode="General">
                  <c:v>2.9990000000000001</c:v>
                </c:pt>
                <c:pt idx="3000" formatCode="General">
                  <c:v>3</c:v>
                </c:pt>
                <c:pt idx="3001" formatCode="General">
                  <c:v>3.0009999999999999</c:v>
                </c:pt>
                <c:pt idx="3002" formatCode="General">
                  <c:v>3.0019999999999998</c:v>
                </c:pt>
                <c:pt idx="3003" formatCode="General">
                  <c:v>3.0030000000000001</c:v>
                </c:pt>
                <c:pt idx="3004" formatCode="General">
                  <c:v>3.004</c:v>
                </c:pt>
                <c:pt idx="3005" formatCode="General">
                  <c:v>3.0049999999999999</c:v>
                </c:pt>
                <c:pt idx="3006" formatCode="General">
                  <c:v>3.0059999999999998</c:v>
                </c:pt>
                <c:pt idx="3007" formatCode="General">
                  <c:v>3.0070000000000001</c:v>
                </c:pt>
                <c:pt idx="3008" formatCode="General">
                  <c:v>3.008</c:v>
                </c:pt>
                <c:pt idx="3009" formatCode="General">
                  <c:v>3.0089999999999999</c:v>
                </c:pt>
                <c:pt idx="3010" formatCode="General">
                  <c:v>3.01</c:v>
                </c:pt>
                <c:pt idx="3011" formatCode="General">
                  <c:v>3.0110000000000001</c:v>
                </c:pt>
                <c:pt idx="3012" formatCode="General">
                  <c:v>3.012</c:v>
                </c:pt>
                <c:pt idx="3013" formatCode="General">
                  <c:v>3.0129999999999999</c:v>
                </c:pt>
                <c:pt idx="3014" formatCode="General">
                  <c:v>3.0139999999999998</c:v>
                </c:pt>
                <c:pt idx="3015" formatCode="General">
                  <c:v>3.0150000000000001</c:v>
                </c:pt>
                <c:pt idx="3016" formatCode="General">
                  <c:v>3.016</c:v>
                </c:pt>
                <c:pt idx="3017" formatCode="General">
                  <c:v>3.0169999999999999</c:v>
                </c:pt>
                <c:pt idx="3018" formatCode="General">
                  <c:v>3.0179999999999998</c:v>
                </c:pt>
                <c:pt idx="3019" formatCode="General">
                  <c:v>3.0190000000000001</c:v>
                </c:pt>
                <c:pt idx="3020" formatCode="General">
                  <c:v>3.02</c:v>
                </c:pt>
                <c:pt idx="3021" formatCode="General">
                  <c:v>3.0209999999999999</c:v>
                </c:pt>
                <c:pt idx="3022" formatCode="General">
                  <c:v>3.0219999999999998</c:v>
                </c:pt>
                <c:pt idx="3023" formatCode="General">
                  <c:v>3.0230000000000001</c:v>
                </c:pt>
                <c:pt idx="3024" formatCode="General">
                  <c:v>3.024</c:v>
                </c:pt>
                <c:pt idx="3025" formatCode="General">
                  <c:v>3.0249999999999999</c:v>
                </c:pt>
                <c:pt idx="3026" formatCode="General">
                  <c:v>3.0259999999999998</c:v>
                </c:pt>
                <c:pt idx="3027" formatCode="General">
                  <c:v>3.0270000000000001</c:v>
                </c:pt>
                <c:pt idx="3028" formatCode="General">
                  <c:v>3.028</c:v>
                </c:pt>
                <c:pt idx="3029" formatCode="General">
                  <c:v>3.0289999999999999</c:v>
                </c:pt>
                <c:pt idx="3030" formatCode="General">
                  <c:v>3.03</c:v>
                </c:pt>
                <c:pt idx="3031" formatCode="General">
                  <c:v>3.0310000000000001</c:v>
                </c:pt>
                <c:pt idx="3032" formatCode="General">
                  <c:v>3.032</c:v>
                </c:pt>
                <c:pt idx="3033" formatCode="General">
                  <c:v>3.0329999999999999</c:v>
                </c:pt>
                <c:pt idx="3034" formatCode="General">
                  <c:v>3.0339999999999998</c:v>
                </c:pt>
                <c:pt idx="3035" formatCode="General">
                  <c:v>3.0350000000000001</c:v>
                </c:pt>
                <c:pt idx="3036" formatCode="General">
                  <c:v>3.036</c:v>
                </c:pt>
                <c:pt idx="3037" formatCode="General">
                  <c:v>3.0369999999999999</c:v>
                </c:pt>
                <c:pt idx="3038" formatCode="General">
                  <c:v>3.0379999999999998</c:v>
                </c:pt>
                <c:pt idx="3039" formatCode="General">
                  <c:v>3.0390000000000001</c:v>
                </c:pt>
                <c:pt idx="3040" formatCode="General">
                  <c:v>3.04</c:v>
                </c:pt>
                <c:pt idx="3041" formatCode="General">
                  <c:v>3.0409999999999999</c:v>
                </c:pt>
                <c:pt idx="3042" formatCode="General">
                  <c:v>3.0419999999999998</c:v>
                </c:pt>
                <c:pt idx="3043" formatCode="General">
                  <c:v>3.0430000000000001</c:v>
                </c:pt>
                <c:pt idx="3044" formatCode="General">
                  <c:v>3.044</c:v>
                </c:pt>
                <c:pt idx="3045" formatCode="General">
                  <c:v>3.0449999999999999</c:v>
                </c:pt>
                <c:pt idx="3046" formatCode="General">
                  <c:v>3.0459999999999998</c:v>
                </c:pt>
                <c:pt idx="3047" formatCode="General">
                  <c:v>3.0470000000000002</c:v>
                </c:pt>
                <c:pt idx="3048" formatCode="General">
                  <c:v>3.048</c:v>
                </c:pt>
                <c:pt idx="3049" formatCode="General">
                  <c:v>3.0489999999999999</c:v>
                </c:pt>
                <c:pt idx="3050" formatCode="General">
                  <c:v>3.05</c:v>
                </c:pt>
                <c:pt idx="3051" formatCode="General">
                  <c:v>3.0510000000000002</c:v>
                </c:pt>
                <c:pt idx="3052" formatCode="General">
                  <c:v>3.052</c:v>
                </c:pt>
                <c:pt idx="3053" formatCode="General">
                  <c:v>3.0529999999999999</c:v>
                </c:pt>
                <c:pt idx="3054" formatCode="General">
                  <c:v>3.0539999999999998</c:v>
                </c:pt>
                <c:pt idx="3055" formatCode="General">
                  <c:v>3.0550000000000002</c:v>
                </c:pt>
                <c:pt idx="3056" formatCode="General">
                  <c:v>3.056</c:v>
                </c:pt>
                <c:pt idx="3057" formatCode="General">
                  <c:v>3.0569999999999999</c:v>
                </c:pt>
                <c:pt idx="3058" formatCode="General">
                  <c:v>3.0579999999999998</c:v>
                </c:pt>
                <c:pt idx="3059" formatCode="General">
                  <c:v>3.0590000000000002</c:v>
                </c:pt>
                <c:pt idx="3060" formatCode="General">
                  <c:v>3.06</c:v>
                </c:pt>
                <c:pt idx="3061" formatCode="General">
                  <c:v>3.0609999999999999</c:v>
                </c:pt>
                <c:pt idx="3062" formatCode="General">
                  <c:v>3.0619999999999998</c:v>
                </c:pt>
                <c:pt idx="3063" formatCode="General">
                  <c:v>3.0630000000000002</c:v>
                </c:pt>
                <c:pt idx="3064" formatCode="General">
                  <c:v>3.0640000000000001</c:v>
                </c:pt>
                <c:pt idx="3065" formatCode="General">
                  <c:v>3.0649999999999999</c:v>
                </c:pt>
                <c:pt idx="3066" formatCode="General">
                  <c:v>3.0659999999999998</c:v>
                </c:pt>
                <c:pt idx="3067" formatCode="General">
                  <c:v>3.0670000000000002</c:v>
                </c:pt>
                <c:pt idx="3068" formatCode="General">
                  <c:v>3.0680000000000001</c:v>
                </c:pt>
                <c:pt idx="3069" formatCode="General">
                  <c:v>3.069</c:v>
                </c:pt>
                <c:pt idx="3070" formatCode="General">
                  <c:v>3.07</c:v>
                </c:pt>
                <c:pt idx="3071" formatCode="General">
                  <c:v>3.0710000000000002</c:v>
                </c:pt>
                <c:pt idx="3072" formatCode="General">
                  <c:v>3.0720000000000001</c:v>
                </c:pt>
                <c:pt idx="3073" formatCode="General">
                  <c:v>3.073</c:v>
                </c:pt>
                <c:pt idx="3074" formatCode="General">
                  <c:v>3.0739999999999998</c:v>
                </c:pt>
                <c:pt idx="3075" formatCode="General">
                  <c:v>3.0750000000000002</c:v>
                </c:pt>
                <c:pt idx="3076" formatCode="General">
                  <c:v>3.0760000000000001</c:v>
                </c:pt>
                <c:pt idx="3077" formatCode="General">
                  <c:v>3.077</c:v>
                </c:pt>
                <c:pt idx="3078" formatCode="General">
                  <c:v>3.0779999999999998</c:v>
                </c:pt>
                <c:pt idx="3079" formatCode="General">
                  <c:v>3.0790000000000002</c:v>
                </c:pt>
                <c:pt idx="3080" formatCode="General">
                  <c:v>3.08</c:v>
                </c:pt>
                <c:pt idx="3081" formatCode="General">
                  <c:v>3.081</c:v>
                </c:pt>
                <c:pt idx="3082" formatCode="General">
                  <c:v>3.0819999999999999</c:v>
                </c:pt>
                <c:pt idx="3083" formatCode="General">
                  <c:v>3.0830000000000002</c:v>
                </c:pt>
                <c:pt idx="3084" formatCode="General">
                  <c:v>3.0840000000000001</c:v>
                </c:pt>
                <c:pt idx="3085" formatCode="General">
                  <c:v>3.085</c:v>
                </c:pt>
                <c:pt idx="3086" formatCode="General">
                  <c:v>3.0859999999999999</c:v>
                </c:pt>
                <c:pt idx="3087" formatCode="General">
                  <c:v>3.0870000000000002</c:v>
                </c:pt>
                <c:pt idx="3088" formatCode="General">
                  <c:v>3.0880000000000001</c:v>
                </c:pt>
                <c:pt idx="3089" formatCode="General">
                  <c:v>3.089</c:v>
                </c:pt>
                <c:pt idx="3090" formatCode="General">
                  <c:v>3.09</c:v>
                </c:pt>
                <c:pt idx="3091" formatCode="General">
                  <c:v>3.0910000000000002</c:v>
                </c:pt>
                <c:pt idx="3092" formatCode="General">
                  <c:v>3.0920000000000001</c:v>
                </c:pt>
                <c:pt idx="3093" formatCode="General">
                  <c:v>3.093</c:v>
                </c:pt>
                <c:pt idx="3094" formatCode="General">
                  <c:v>3.0939999999999999</c:v>
                </c:pt>
                <c:pt idx="3095" formatCode="General">
                  <c:v>3.0950000000000002</c:v>
                </c:pt>
                <c:pt idx="3096" formatCode="General">
                  <c:v>3.0960000000000001</c:v>
                </c:pt>
                <c:pt idx="3097" formatCode="General">
                  <c:v>3.097</c:v>
                </c:pt>
                <c:pt idx="3098" formatCode="General">
                  <c:v>3.0979999999999999</c:v>
                </c:pt>
                <c:pt idx="3099" formatCode="General">
                  <c:v>3.0990000000000002</c:v>
                </c:pt>
                <c:pt idx="3100" formatCode="General">
                  <c:v>3.1</c:v>
                </c:pt>
                <c:pt idx="3101" formatCode="General">
                  <c:v>3.101</c:v>
                </c:pt>
                <c:pt idx="3102" formatCode="General">
                  <c:v>3.1019999999999999</c:v>
                </c:pt>
                <c:pt idx="3103" formatCode="General">
                  <c:v>3.1030000000000002</c:v>
                </c:pt>
                <c:pt idx="3104" formatCode="General">
                  <c:v>3.1040000000000001</c:v>
                </c:pt>
                <c:pt idx="3105" formatCode="General">
                  <c:v>3.105</c:v>
                </c:pt>
                <c:pt idx="3106" formatCode="General">
                  <c:v>3.1059999999999999</c:v>
                </c:pt>
                <c:pt idx="3107" formatCode="General">
                  <c:v>3.1070000000000002</c:v>
                </c:pt>
                <c:pt idx="3108" formatCode="General">
                  <c:v>3.1080000000000001</c:v>
                </c:pt>
                <c:pt idx="3109" formatCode="General">
                  <c:v>3.109</c:v>
                </c:pt>
                <c:pt idx="3110" formatCode="General">
                  <c:v>3.11</c:v>
                </c:pt>
                <c:pt idx="3111" formatCode="General">
                  <c:v>3.1110000000000002</c:v>
                </c:pt>
                <c:pt idx="3112" formatCode="General">
                  <c:v>3.1120000000000001</c:v>
                </c:pt>
                <c:pt idx="3113" formatCode="General">
                  <c:v>3.113</c:v>
                </c:pt>
                <c:pt idx="3114" formatCode="General">
                  <c:v>3.1139999999999999</c:v>
                </c:pt>
                <c:pt idx="3115" formatCode="General">
                  <c:v>3.1150000000000002</c:v>
                </c:pt>
                <c:pt idx="3116" formatCode="General">
                  <c:v>3.1160000000000001</c:v>
                </c:pt>
                <c:pt idx="3117" formatCode="General">
                  <c:v>3.117</c:v>
                </c:pt>
                <c:pt idx="3118" formatCode="General">
                  <c:v>3.1179999999999999</c:v>
                </c:pt>
                <c:pt idx="3119" formatCode="General">
                  <c:v>3.1190000000000002</c:v>
                </c:pt>
                <c:pt idx="3120" formatCode="General">
                  <c:v>3.12</c:v>
                </c:pt>
                <c:pt idx="3121" formatCode="General">
                  <c:v>3.121</c:v>
                </c:pt>
                <c:pt idx="3122" formatCode="General">
                  <c:v>3.1219999999999999</c:v>
                </c:pt>
                <c:pt idx="3123" formatCode="General">
                  <c:v>3.1230000000000002</c:v>
                </c:pt>
                <c:pt idx="3124" formatCode="General">
                  <c:v>3.1240000000000001</c:v>
                </c:pt>
                <c:pt idx="3125" formatCode="General">
                  <c:v>3.125</c:v>
                </c:pt>
                <c:pt idx="3126" formatCode="General">
                  <c:v>3.1259999999999999</c:v>
                </c:pt>
                <c:pt idx="3127" formatCode="General">
                  <c:v>3.1269999999999998</c:v>
                </c:pt>
                <c:pt idx="3128" formatCode="General">
                  <c:v>3.1280000000000001</c:v>
                </c:pt>
                <c:pt idx="3129" formatCode="General">
                  <c:v>3.129</c:v>
                </c:pt>
                <c:pt idx="3130" formatCode="General">
                  <c:v>3.13</c:v>
                </c:pt>
                <c:pt idx="3131" formatCode="General">
                  <c:v>3.1309999999999998</c:v>
                </c:pt>
                <c:pt idx="3132" formatCode="General">
                  <c:v>3.1320000000000001</c:v>
                </c:pt>
                <c:pt idx="3133" formatCode="General">
                  <c:v>3.133</c:v>
                </c:pt>
                <c:pt idx="3134" formatCode="General">
                  <c:v>3.1339999999999999</c:v>
                </c:pt>
                <c:pt idx="3135" formatCode="General">
                  <c:v>3.1349999999999998</c:v>
                </c:pt>
                <c:pt idx="3136" formatCode="General">
                  <c:v>3.1360000000000001</c:v>
                </c:pt>
                <c:pt idx="3137" formatCode="General">
                  <c:v>3.137</c:v>
                </c:pt>
                <c:pt idx="3138" formatCode="General">
                  <c:v>3.1379999999999999</c:v>
                </c:pt>
                <c:pt idx="3139" formatCode="General">
                  <c:v>3.1389999999999998</c:v>
                </c:pt>
                <c:pt idx="3140" formatCode="General">
                  <c:v>3.14</c:v>
                </c:pt>
                <c:pt idx="3141" formatCode="General">
                  <c:v>3.141</c:v>
                </c:pt>
                <c:pt idx="3142" formatCode="General">
                  <c:v>3.1419999999999999</c:v>
                </c:pt>
                <c:pt idx="3143" formatCode="General">
                  <c:v>3.1429999999999998</c:v>
                </c:pt>
                <c:pt idx="3144" formatCode="General">
                  <c:v>3.1440000000000001</c:v>
                </c:pt>
                <c:pt idx="3145" formatCode="General">
                  <c:v>3.145</c:v>
                </c:pt>
                <c:pt idx="3146" formatCode="General">
                  <c:v>3.1459999999999999</c:v>
                </c:pt>
                <c:pt idx="3147" formatCode="General">
                  <c:v>3.1469999999999998</c:v>
                </c:pt>
                <c:pt idx="3148" formatCode="General">
                  <c:v>3.1480000000000001</c:v>
                </c:pt>
                <c:pt idx="3149" formatCode="General">
                  <c:v>3.149</c:v>
                </c:pt>
                <c:pt idx="3150" formatCode="General">
                  <c:v>3.15</c:v>
                </c:pt>
                <c:pt idx="3151" formatCode="General">
                  <c:v>3.1509999999999998</c:v>
                </c:pt>
                <c:pt idx="3152" formatCode="General">
                  <c:v>3.1520000000000001</c:v>
                </c:pt>
                <c:pt idx="3153" formatCode="General">
                  <c:v>3.153</c:v>
                </c:pt>
                <c:pt idx="3154" formatCode="General">
                  <c:v>3.1539999999999999</c:v>
                </c:pt>
                <c:pt idx="3155" formatCode="General">
                  <c:v>3.1549999999999998</c:v>
                </c:pt>
                <c:pt idx="3156" formatCode="General">
                  <c:v>3.1560000000000001</c:v>
                </c:pt>
                <c:pt idx="3157" formatCode="General">
                  <c:v>3.157</c:v>
                </c:pt>
                <c:pt idx="3158" formatCode="General">
                  <c:v>3.1579999999999999</c:v>
                </c:pt>
                <c:pt idx="3159" formatCode="General">
                  <c:v>3.1589999999999998</c:v>
                </c:pt>
                <c:pt idx="3160" formatCode="General">
                  <c:v>3.16</c:v>
                </c:pt>
                <c:pt idx="3161" formatCode="General">
                  <c:v>3.161</c:v>
                </c:pt>
                <c:pt idx="3162" formatCode="General">
                  <c:v>3.1619999999999999</c:v>
                </c:pt>
                <c:pt idx="3163" formatCode="General">
                  <c:v>3.1629999999999998</c:v>
                </c:pt>
                <c:pt idx="3164" formatCode="General">
                  <c:v>3.1640000000000001</c:v>
                </c:pt>
                <c:pt idx="3165" formatCode="General">
                  <c:v>3.165</c:v>
                </c:pt>
                <c:pt idx="3166" formatCode="General">
                  <c:v>3.1659999999999999</c:v>
                </c:pt>
                <c:pt idx="3167" formatCode="General">
                  <c:v>3.1669999999999998</c:v>
                </c:pt>
                <c:pt idx="3168" formatCode="General">
                  <c:v>3.1680000000000001</c:v>
                </c:pt>
                <c:pt idx="3169" formatCode="General">
                  <c:v>3.169</c:v>
                </c:pt>
                <c:pt idx="3170" formatCode="General">
                  <c:v>3.17</c:v>
                </c:pt>
                <c:pt idx="3171" formatCode="General">
                  <c:v>3.1709999999999998</c:v>
                </c:pt>
                <c:pt idx="3172" formatCode="General">
                  <c:v>3.1720000000000002</c:v>
                </c:pt>
                <c:pt idx="3173" formatCode="General">
                  <c:v>3.173</c:v>
                </c:pt>
                <c:pt idx="3174" formatCode="General">
                  <c:v>3.1739999999999999</c:v>
                </c:pt>
                <c:pt idx="3175" formatCode="General">
                  <c:v>3.1749999999999998</c:v>
                </c:pt>
                <c:pt idx="3176" formatCode="General">
                  <c:v>3.1760000000000002</c:v>
                </c:pt>
                <c:pt idx="3177" formatCode="General">
                  <c:v>3.177</c:v>
                </c:pt>
                <c:pt idx="3178" formatCode="General">
                  <c:v>3.1779999999999999</c:v>
                </c:pt>
                <c:pt idx="3179" formatCode="General">
                  <c:v>3.1789999999999998</c:v>
                </c:pt>
                <c:pt idx="3180" formatCode="General">
                  <c:v>3.18</c:v>
                </c:pt>
                <c:pt idx="3181" formatCode="General">
                  <c:v>3.181</c:v>
                </c:pt>
                <c:pt idx="3182" formatCode="General">
                  <c:v>3.1819999999999999</c:v>
                </c:pt>
                <c:pt idx="3183" formatCode="General">
                  <c:v>3.1829999999999998</c:v>
                </c:pt>
                <c:pt idx="3184" formatCode="General">
                  <c:v>3.1840000000000002</c:v>
                </c:pt>
                <c:pt idx="3185" formatCode="General">
                  <c:v>3.1850000000000001</c:v>
                </c:pt>
                <c:pt idx="3186" formatCode="General">
                  <c:v>3.1859999999999999</c:v>
                </c:pt>
                <c:pt idx="3187" formatCode="General">
                  <c:v>3.1869999999999998</c:v>
                </c:pt>
                <c:pt idx="3188" formatCode="General">
                  <c:v>3.1880000000000002</c:v>
                </c:pt>
                <c:pt idx="3189" formatCode="General">
                  <c:v>3.1890000000000001</c:v>
                </c:pt>
                <c:pt idx="3190" formatCode="General">
                  <c:v>3.19</c:v>
                </c:pt>
                <c:pt idx="3191" formatCode="General">
                  <c:v>3.1909999999999998</c:v>
                </c:pt>
                <c:pt idx="3192" formatCode="General">
                  <c:v>3.1920000000000002</c:v>
                </c:pt>
                <c:pt idx="3193" formatCode="General">
                  <c:v>3.1930000000000001</c:v>
                </c:pt>
                <c:pt idx="3194" formatCode="General">
                  <c:v>3.194</c:v>
                </c:pt>
                <c:pt idx="3195" formatCode="General">
                  <c:v>3.1949999999999998</c:v>
                </c:pt>
                <c:pt idx="3196" formatCode="General">
                  <c:v>3.1960000000000002</c:v>
                </c:pt>
                <c:pt idx="3197" formatCode="General">
                  <c:v>3.1970000000000001</c:v>
                </c:pt>
                <c:pt idx="3198" formatCode="General">
                  <c:v>3.198</c:v>
                </c:pt>
                <c:pt idx="3199" formatCode="General">
                  <c:v>3.1989999999999998</c:v>
                </c:pt>
                <c:pt idx="3200" formatCode="General">
                  <c:v>3.2</c:v>
                </c:pt>
                <c:pt idx="3201" formatCode="General">
                  <c:v>3.2010000000000001</c:v>
                </c:pt>
                <c:pt idx="3202" formatCode="General">
                  <c:v>3.202</c:v>
                </c:pt>
                <c:pt idx="3203" formatCode="General">
                  <c:v>3.2029999999999998</c:v>
                </c:pt>
                <c:pt idx="3204" formatCode="General">
                  <c:v>3.2040000000000002</c:v>
                </c:pt>
                <c:pt idx="3205" formatCode="General">
                  <c:v>3.2050000000000001</c:v>
                </c:pt>
                <c:pt idx="3206" formatCode="General">
                  <c:v>3.206</c:v>
                </c:pt>
                <c:pt idx="3207" formatCode="General">
                  <c:v>3.2069999999999999</c:v>
                </c:pt>
                <c:pt idx="3208" formatCode="General">
                  <c:v>3.2080000000000002</c:v>
                </c:pt>
                <c:pt idx="3209" formatCode="General">
                  <c:v>3.2090000000000001</c:v>
                </c:pt>
                <c:pt idx="3210" formatCode="General">
                  <c:v>3.21</c:v>
                </c:pt>
                <c:pt idx="3211" formatCode="General">
                  <c:v>3.2109999999999999</c:v>
                </c:pt>
                <c:pt idx="3212" formatCode="General">
                  <c:v>3.2120000000000002</c:v>
                </c:pt>
                <c:pt idx="3213" formatCode="General">
                  <c:v>3.2130000000000001</c:v>
                </c:pt>
                <c:pt idx="3214" formatCode="General">
                  <c:v>3.214</c:v>
                </c:pt>
                <c:pt idx="3215" formatCode="General">
                  <c:v>3.2149999999999999</c:v>
                </c:pt>
                <c:pt idx="3216" formatCode="General">
                  <c:v>3.2160000000000002</c:v>
                </c:pt>
                <c:pt idx="3217" formatCode="General">
                  <c:v>3.2170000000000001</c:v>
                </c:pt>
                <c:pt idx="3218" formatCode="General">
                  <c:v>3.218</c:v>
                </c:pt>
                <c:pt idx="3219" formatCode="General">
                  <c:v>3.2189999999999999</c:v>
                </c:pt>
                <c:pt idx="3220" formatCode="General">
                  <c:v>3.22</c:v>
                </c:pt>
                <c:pt idx="3221" formatCode="General">
                  <c:v>3.2210000000000001</c:v>
                </c:pt>
                <c:pt idx="3222" formatCode="General">
                  <c:v>3.222</c:v>
                </c:pt>
                <c:pt idx="3223" formatCode="General">
                  <c:v>3.2229999999999999</c:v>
                </c:pt>
                <c:pt idx="3224" formatCode="General">
                  <c:v>3.2240000000000002</c:v>
                </c:pt>
                <c:pt idx="3225" formatCode="General">
                  <c:v>3.2250000000000001</c:v>
                </c:pt>
                <c:pt idx="3226" formatCode="General">
                  <c:v>3.226</c:v>
                </c:pt>
                <c:pt idx="3227" formatCode="General">
                  <c:v>3.2269999999999999</c:v>
                </c:pt>
                <c:pt idx="3228" formatCode="General">
                  <c:v>3.2280000000000002</c:v>
                </c:pt>
                <c:pt idx="3229" formatCode="General">
                  <c:v>3.2290000000000001</c:v>
                </c:pt>
                <c:pt idx="3230" formatCode="General">
                  <c:v>3.23</c:v>
                </c:pt>
                <c:pt idx="3231" formatCode="General">
                  <c:v>3.2309999999999999</c:v>
                </c:pt>
                <c:pt idx="3232" formatCode="General">
                  <c:v>3.2320000000000002</c:v>
                </c:pt>
                <c:pt idx="3233" formatCode="General">
                  <c:v>3.2330000000000001</c:v>
                </c:pt>
                <c:pt idx="3234" formatCode="General">
                  <c:v>3.234</c:v>
                </c:pt>
                <c:pt idx="3235" formatCode="General">
                  <c:v>3.2349999999999999</c:v>
                </c:pt>
                <c:pt idx="3236" formatCode="General">
                  <c:v>3.2360000000000002</c:v>
                </c:pt>
                <c:pt idx="3237" formatCode="General">
                  <c:v>3.2370000000000001</c:v>
                </c:pt>
                <c:pt idx="3238" formatCode="General">
                  <c:v>3.238</c:v>
                </c:pt>
                <c:pt idx="3239" formatCode="General">
                  <c:v>3.2389999999999999</c:v>
                </c:pt>
                <c:pt idx="3240" formatCode="General">
                  <c:v>3.24</c:v>
                </c:pt>
                <c:pt idx="3241" formatCode="General">
                  <c:v>3.2410000000000001</c:v>
                </c:pt>
                <c:pt idx="3242" formatCode="General">
                  <c:v>3.242</c:v>
                </c:pt>
                <c:pt idx="3243" formatCode="General">
                  <c:v>3.2429999999999999</c:v>
                </c:pt>
                <c:pt idx="3244" formatCode="General">
                  <c:v>3.2440000000000002</c:v>
                </c:pt>
                <c:pt idx="3245" formatCode="General">
                  <c:v>3.2450000000000001</c:v>
                </c:pt>
                <c:pt idx="3246" formatCode="General">
                  <c:v>3.246</c:v>
                </c:pt>
                <c:pt idx="3247" formatCode="General">
                  <c:v>3.2469999999999999</c:v>
                </c:pt>
                <c:pt idx="3248" formatCode="General">
                  <c:v>3.2480000000000002</c:v>
                </c:pt>
                <c:pt idx="3249" formatCode="General">
                  <c:v>3.2490000000000001</c:v>
                </c:pt>
                <c:pt idx="3250" formatCode="General">
                  <c:v>3.25</c:v>
                </c:pt>
                <c:pt idx="3251" formatCode="General">
                  <c:v>3.2509999999999999</c:v>
                </c:pt>
                <c:pt idx="3252" formatCode="General">
                  <c:v>3.2519999999999998</c:v>
                </c:pt>
                <c:pt idx="3253" formatCode="General">
                  <c:v>3.2530000000000001</c:v>
                </c:pt>
                <c:pt idx="3254" formatCode="General">
                  <c:v>3.254</c:v>
                </c:pt>
                <c:pt idx="3255" formatCode="General">
                  <c:v>3.2549999999999999</c:v>
                </c:pt>
                <c:pt idx="3256" formatCode="General">
                  <c:v>3.2559999999999998</c:v>
                </c:pt>
                <c:pt idx="3257" formatCode="General">
                  <c:v>3.2570000000000001</c:v>
                </c:pt>
                <c:pt idx="3258" formatCode="General">
                  <c:v>3.258</c:v>
                </c:pt>
                <c:pt idx="3259" formatCode="General">
                  <c:v>3.2589999999999999</c:v>
                </c:pt>
                <c:pt idx="3260" formatCode="General">
                  <c:v>3.26</c:v>
                </c:pt>
                <c:pt idx="3261" formatCode="General">
                  <c:v>3.2610000000000001</c:v>
                </c:pt>
                <c:pt idx="3262" formatCode="General">
                  <c:v>3.262</c:v>
                </c:pt>
                <c:pt idx="3263" formatCode="General">
                  <c:v>3.2629999999999999</c:v>
                </c:pt>
                <c:pt idx="3264" formatCode="General">
                  <c:v>3.2639999999999998</c:v>
                </c:pt>
                <c:pt idx="3265" formatCode="General">
                  <c:v>3.2650000000000001</c:v>
                </c:pt>
                <c:pt idx="3266" formatCode="General">
                  <c:v>3.266</c:v>
                </c:pt>
                <c:pt idx="3267" formatCode="General">
                  <c:v>3.2669999999999999</c:v>
                </c:pt>
                <c:pt idx="3268" formatCode="General">
                  <c:v>3.2679999999999998</c:v>
                </c:pt>
                <c:pt idx="3269" formatCode="General">
                  <c:v>3.2690000000000001</c:v>
                </c:pt>
                <c:pt idx="3270" formatCode="General">
                  <c:v>3.27</c:v>
                </c:pt>
                <c:pt idx="3271" formatCode="General">
                  <c:v>3.2709999999999999</c:v>
                </c:pt>
                <c:pt idx="3272" formatCode="General">
                  <c:v>3.2719999999999998</c:v>
                </c:pt>
                <c:pt idx="3273" formatCode="General">
                  <c:v>3.2730000000000001</c:v>
                </c:pt>
                <c:pt idx="3274" formatCode="General">
                  <c:v>3.274</c:v>
                </c:pt>
                <c:pt idx="3275" formatCode="General">
                  <c:v>3.2749999999999999</c:v>
                </c:pt>
                <c:pt idx="3276" formatCode="General">
                  <c:v>3.2759999999999998</c:v>
                </c:pt>
                <c:pt idx="3277" formatCode="General">
                  <c:v>3.2770000000000001</c:v>
                </c:pt>
                <c:pt idx="3278" formatCode="General">
                  <c:v>3.278</c:v>
                </c:pt>
                <c:pt idx="3279" formatCode="General">
                  <c:v>3.2789999999999999</c:v>
                </c:pt>
                <c:pt idx="3280" formatCode="General">
                  <c:v>3.28</c:v>
                </c:pt>
                <c:pt idx="3281" formatCode="General">
                  <c:v>3.2810000000000001</c:v>
                </c:pt>
                <c:pt idx="3282" formatCode="General">
                  <c:v>3.282</c:v>
                </c:pt>
                <c:pt idx="3283" formatCode="General">
                  <c:v>3.2829999999999999</c:v>
                </c:pt>
                <c:pt idx="3284" formatCode="General">
                  <c:v>3.2839999999999998</c:v>
                </c:pt>
                <c:pt idx="3285" formatCode="General">
                  <c:v>3.2850000000000001</c:v>
                </c:pt>
                <c:pt idx="3286" formatCode="General">
                  <c:v>3.286</c:v>
                </c:pt>
                <c:pt idx="3287" formatCode="General">
                  <c:v>3.2869999999999999</c:v>
                </c:pt>
                <c:pt idx="3288" formatCode="General">
                  <c:v>3.2879999999999998</c:v>
                </c:pt>
                <c:pt idx="3289" formatCode="General">
                  <c:v>3.2890000000000001</c:v>
                </c:pt>
                <c:pt idx="3290" formatCode="General">
                  <c:v>3.29</c:v>
                </c:pt>
                <c:pt idx="3291" formatCode="General">
                  <c:v>3.2909999999999999</c:v>
                </c:pt>
                <c:pt idx="3292" formatCode="General">
                  <c:v>3.2919999999999998</c:v>
                </c:pt>
                <c:pt idx="3293" formatCode="General">
                  <c:v>3.2930000000000001</c:v>
                </c:pt>
                <c:pt idx="3294" formatCode="General">
                  <c:v>3.294</c:v>
                </c:pt>
                <c:pt idx="3295" formatCode="General">
                  <c:v>3.2949999999999999</c:v>
                </c:pt>
                <c:pt idx="3296" formatCode="General">
                  <c:v>3.2959999999999998</c:v>
                </c:pt>
                <c:pt idx="3297" formatCode="General">
                  <c:v>3.2970000000000002</c:v>
                </c:pt>
                <c:pt idx="3298" formatCode="General">
                  <c:v>3.298</c:v>
                </c:pt>
                <c:pt idx="3299" formatCode="General">
                  <c:v>3.2989999999999999</c:v>
                </c:pt>
                <c:pt idx="3300" formatCode="General">
                  <c:v>3.3</c:v>
                </c:pt>
                <c:pt idx="3301" formatCode="General">
                  <c:v>3.3010000000000002</c:v>
                </c:pt>
                <c:pt idx="3302" formatCode="General">
                  <c:v>3.302</c:v>
                </c:pt>
                <c:pt idx="3303" formatCode="General">
                  <c:v>3.3029999999999999</c:v>
                </c:pt>
                <c:pt idx="3304" formatCode="General">
                  <c:v>3.3039999999999998</c:v>
                </c:pt>
                <c:pt idx="3305" formatCode="General">
                  <c:v>3.3050000000000002</c:v>
                </c:pt>
                <c:pt idx="3306" formatCode="General">
                  <c:v>3.306</c:v>
                </c:pt>
                <c:pt idx="3307" formatCode="General">
                  <c:v>3.3069999999999999</c:v>
                </c:pt>
                <c:pt idx="3308" formatCode="General">
                  <c:v>3.3079999999999998</c:v>
                </c:pt>
                <c:pt idx="3309" formatCode="General">
                  <c:v>3.3090000000000002</c:v>
                </c:pt>
                <c:pt idx="3310" formatCode="General">
                  <c:v>3.31</c:v>
                </c:pt>
                <c:pt idx="3311" formatCode="General">
                  <c:v>3.3109999999999999</c:v>
                </c:pt>
                <c:pt idx="3312" formatCode="General">
                  <c:v>3.3119999999999998</c:v>
                </c:pt>
                <c:pt idx="3313" formatCode="General">
                  <c:v>3.3130000000000002</c:v>
                </c:pt>
                <c:pt idx="3314" formatCode="General">
                  <c:v>3.3140000000000001</c:v>
                </c:pt>
                <c:pt idx="3315" formatCode="General">
                  <c:v>3.3149999999999999</c:v>
                </c:pt>
                <c:pt idx="3316" formatCode="General">
                  <c:v>3.3159999999999998</c:v>
                </c:pt>
                <c:pt idx="3317" formatCode="General">
                  <c:v>3.3170000000000002</c:v>
                </c:pt>
                <c:pt idx="3318" formatCode="General">
                  <c:v>3.3180000000000001</c:v>
                </c:pt>
                <c:pt idx="3319" formatCode="General">
                  <c:v>3.319</c:v>
                </c:pt>
                <c:pt idx="3320" formatCode="General">
                  <c:v>3.32</c:v>
                </c:pt>
                <c:pt idx="3321" formatCode="General">
                  <c:v>3.3210000000000002</c:v>
                </c:pt>
                <c:pt idx="3322" formatCode="General">
                  <c:v>3.3220000000000001</c:v>
                </c:pt>
                <c:pt idx="3323" formatCode="General">
                  <c:v>3.323</c:v>
                </c:pt>
                <c:pt idx="3324" formatCode="General">
                  <c:v>3.3239999999999998</c:v>
                </c:pt>
                <c:pt idx="3325" formatCode="General">
                  <c:v>3.3250000000000002</c:v>
                </c:pt>
                <c:pt idx="3326" formatCode="General">
                  <c:v>3.3260000000000001</c:v>
                </c:pt>
                <c:pt idx="3327" formatCode="General">
                  <c:v>3.327</c:v>
                </c:pt>
                <c:pt idx="3328" formatCode="General">
                  <c:v>3.3279999999999998</c:v>
                </c:pt>
                <c:pt idx="3329" formatCode="General">
                  <c:v>3.3290000000000002</c:v>
                </c:pt>
                <c:pt idx="3330" formatCode="General">
                  <c:v>3.33</c:v>
                </c:pt>
                <c:pt idx="3331" formatCode="General">
                  <c:v>3.331</c:v>
                </c:pt>
                <c:pt idx="3332" formatCode="General">
                  <c:v>3.3319999999999999</c:v>
                </c:pt>
                <c:pt idx="3333" formatCode="General">
                  <c:v>3.3330000000000002</c:v>
                </c:pt>
                <c:pt idx="3334" formatCode="General">
                  <c:v>3.3340000000000001</c:v>
                </c:pt>
                <c:pt idx="3335" formatCode="General">
                  <c:v>3.335</c:v>
                </c:pt>
                <c:pt idx="3336" formatCode="General">
                  <c:v>3.3359999999999999</c:v>
                </c:pt>
                <c:pt idx="3337" formatCode="General">
                  <c:v>3.3370000000000002</c:v>
                </c:pt>
                <c:pt idx="3338" formatCode="General">
                  <c:v>3.3380000000000001</c:v>
                </c:pt>
                <c:pt idx="3339" formatCode="General">
                  <c:v>3.339</c:v>
                </c:pt>
                <c:pt idx="3340" formatCode="General">
                  <c:v>3.34</c:v>
                </c:pt>
                <c:pt idx="3341" formatCode="General">
                  <c:v>3.3410000000000002</c:v>
                </c:pt>
                <c:pt idx="3342" formatCode="General">
                  <c:v>3.3420000000000001</c:v>
                </c:pt>
                <c:pt idx="3343" formatCode="General">
                  <c:v>3.343</c:v>
                </c:pt>
                <c:pt idx="3344" formatCode="General">
                  <c:v>3.3439999999999999</c:v>
                </c:pt>
                <c:pt idx="3345" formatCode="General">
                  <c:v>3.3450000000000002</c:v>
                </c:pt>
                <c:pt idx="3346" formatCode="General">
                  <c:v>3.3460000000000001</c:v>
                </c:pt>
                <c:pt idx="3347" formatCode="General">
                  <c:v>3.347</c:v>
                </c:pt>
                <c:pt idx="3348" formatCode="General">
                  <c:v>3.3479999999999999</c:v>
                </c:pt>
                <c:pt idx="3349" formatCode="General">
                  <c:v>3.3490000000000002</c:v>
                </c:pt>
                <c:pt idx="3350" formatCode="General">
                  <c:v>3.35</c:v>
                </c:pt>
                <c:pt idx="3351" formatCode="General">
                  <c:v>3.351</c:v>
                </c:pt>
                <c:pt idx="3352" formatCode="General">
                  <c:v>3.3519999999999999</c:v>
                </c:pt>
                <c:pt idx="3353" formatCode="General">
                  <c:v>3.3530000000000002</c:v>
                </c:pt>
                <c:pt idx="3354" formatCode="General">
                  <c:v>3.3540000000000001</c:v>
                </c:pt>
                <c:pt idx="3355" formatCode="General">
                  <c:v>3.355</c:v>
                </c:pt>
                <c:pt idx="3356" formatCode="General">
                  <c:v>3.3559999999999999</c:v>
                </c:pt>
                <c:pt idx="3357" formatCode="General">
                  <c:v>3.3570000000000002</c:v>
                </c:pt>
                <c:pt idx="3358" formatCode="General">
                  <c:v>3.3580000000000001</c:v>
                </c:pt>
                <c:pt idx="3359" formatCode="General">
                  <c:v>3.359</c:v>
                </c:pt>
                <c:pt idx="3360" formatCode="General">
                  <c:v>3.36</c:v>
                </c:pt>
                <c:pt idx="3361" formatCode="General">
                  <c:v>3.3610000000000002</c:v>
                </c:pt>
                <c:pt idx="3362" formatCode="General">
                  <c:v>3.3620000000000001</c:v>
                </c:pt>
                <c:pt idx="3363" formatCode="General">
                  <c:v>3.363</c:v>
                </c:pt>
                <c:pt idx="3364" formatCode="General">
                  <c:v>3.3639999999999999</c:v>
                </c:pt>
                <c:pt idx="3365" formatCode="General">
                  <c:v>3.3650000000000002</c:v>
                </c:pt>
                <c:pt idx="3366" formatCode="General">
                  <c:v>3.3660000000000001</c:v>
                </c:pt>
                <c:pt idx="3367" formatCode="General">
                  <c:v>3.367</c:v>
                </c:pt>
                <c:pt idx="3368" formatCode="General">
                  <c:v>3.3679999999999999</c:v>
                </c:pt>
                <c:pt idx="3369" formatCode="General">
                  <c:v>3.3690000000000002</c:v>
                </c:pt>
                <c:pt idx="3370" formatCode="General">
                  <c:v>3.37</c:v>
                </c:pt>
                <c:pt idx="3371" formatCode="General">
                  <c:v>3.371</c:v>
                </c:pt>
                <c:pt idx="3372" formatCode="General">
                  <c:v>3.3719999999999999</c:v>
                </c:pt>
                <c:pt idx="3373" formatCode="General">
                  <c:v>3.3730000000000002</c:v>
                </c:pt>
                <c:pt idx="3374" formatCode="General">
                  <c:v>3.3740000000000001</c:v>
                </c:pt>
                <c:pt idx="3375" formatCode="General">
                  <c:v>3.375</c:v>
                </c:pt>
                <c:pt idx="3376" formatCode="General">
                  <c:v>3.3759999999999999</c:v>
                </c:pt>
                <c:pt idx="3377" formatCode="General">
                  <c:v>3.3769999999999998</c:v>
                </c:pt>
                <c:pt idx="3378" formatCode="General">
                  <c:v>3.3780000000000001</c:v>
                </c:pt>
                <c:pt idx="3379" formatCode="General">
                  <c:v>3.379</c:v>
                </c:pt>
                <c:pt idx="3380" formatCode="General">
                  <c:v>3.38</c:v>
                </c:pt>
                <c:pt idx="3381" formatCode="General">
                  <c:v>3.3809999999999998</c:v>
                </c:pt>
                <c:pt idx="3382" formatCode="General">
                  <c:v>3.3820000000000001</c:v>
                </c:pt>
                <c:pt idx="3383" formatCode="General">
                  <c:v>3.383</c:v>
                </c:pt>
                <c:pt idx="3384" formatCode="General">
                  <c:v>3.3839999999999999</c:v>
                </c:pt>
                <c:pt idx="3385" formatCode="General">
                  <c:v>3.3849999999999998</c:v>
                </c:pt>
                <c:pt idx="3386" formatCode="General">
                  <c:v>3.3860000000000001</c:v>
                </c:pt>
                <c:pt idx="3387" formatCode="General">
                  <c:v>3.387</c:v>
                </c:pt>
                <c:pt idx="3388" formatCode="General">
                  <c:v>3.3879999999999999</c:v>
                </c:pt>
                <c:pt idx="3389" formatCode="General">
                  <c:v>3.3889999999999998</c:v>
                </c:pt>
                <c:pt idx="3390" formatCode="General">
                  <c:v>3.39</c:v>
                </c:pt>
                <c:pt idx="3391" formatCode="General">
                  <c:v>3.391</c:v>
                </c:pt>
                <c:pt idx="3392" formatCode="General">
                  <c:v>3.3919999999999999</c:v>
                </c:pt>
                <c:pt idx="3393" formatCode="General">
                  <c:v>3.3929999999999998</c:v>
                </c:pt>
                <c:pt idx="3394" formatCode="General">
                  <c:v>3.3940000000000001</c:v>
                </c:pt>
                <c:pt idx="3395" formatCode="General">
                  <c:v>3.395</c:v>
                </c:pt>
                <c:pt idx="3396" formatCode="General">
                  <c:v>3.3959999999999999</c:v>
                </c:pt>
                <c:pt idx="3397" formatCode="General">
                  <c:v>3.3969999999999998</c:v>
                </c:pt>
                <c:pt idx="3398" formatCode="General">
                  <c:v>3.3980000000000001</c:v>
                </c:pt>
                <c:pt idx="3399" formatCode="General">
                  <c:v>3.399</c:v>
                </c:pt>
                <c:pt idx="3400" formatCode="General">
                  <c:v>3.4</c:v>
                </c:pt>
                <c:pt idx="3401" formatCode="General">
                  <c:v>3.4009999999999998</c:v>
                </c:pt>
                <c:pt idx="3402" formatCode="General">
                  <c:v>3.4020000000000001</c:v>
                </c:pt>
                <c:pt idx="3403" formatCode="General">
                  <c:v>3.403</c:v>
                </c:pt>
                <c:pt idx="3404" formatCode="General">
                  <c:v>3.4039999999999999</c:v>
                </c:pt>
                <c:pt idx="3405" formatCode="General">
                  <c:v>3.4049999999999998</c:v>
                </c:pt>
                <c:pt idx="3406" formatCode="General">
                  <c:v>3.4060000000000001</c:v>
                </c:pt>
                <c:pt idx="3407" formatCode="General">
                  <c:v>3.407</c:v>
                </c:pt>
                <c:pt idx="3408" formatCode="General">
                  <c:v>3.4079999999999999</c:v>
                </c:pt>
                <c:pt idx="3409" formatCode="General">
                  <c:v>3.4089999999999998</c:v>
                </c:pt>
                <c:pt idx="3410" formatCode="General">
                  <c:v>3.41</c:v>
                </c:pt>
                <c:pt idx="3411" formatCode="General">
                  <c:v>3.411</c:v>
                </c:pt>
                <c:pt idx="3412" formatCode="General">
                  <c:v>3.4119999999999999</c:v>
                </c:pt>
                <c:pt idx="3413" formatCode="General">
                  <c:v>3.4129999999999998</c:v>
                </c:pt>
                <c:pt idx="3414" formatCode="General">
                  <c:v>3.4140000000000001</c:v>
                </c:pt>
                <c:pt idx="3415" formatCode="General">
                  <c:v>3.415</c:v>
                </c:pt>
                <c:pt idx="3416" formatCode="General">
                  <c:v>3.4159999999999999</c:v>
                </c:pt>
                <c:pt idx="3417" formatCode="General">
                  <c:v>3.4169999999999998</c:v>
                </c:pt>
                <c:pt idx="3418" formatCode="General">
                  <c:v>3.4180000000000001</c:v>
                </c:pt>
                <c:pt idx="3419" formatCode="General">
                  <c:v>3.419</c:v>
                </c:pt>
                <c:pt idx="3420" formatCode="General">
                  <c:v>3.42</c:v>
                </c:pt>
                <c:pt idx="3421" formatCode="General">
                  <c:v>3.4209999999999998</c:v>
                </c:pt>
                <c:pt idx="3422" formatCode="General">
                  <c:v>3.4220000000000002</c:v>
                </c:pt>
                <c:pt idx="3423" formatCode="General">
                  <c:v>3.423</c:v>
                </c:pt>
                <c:pt idx="3424" formatCode="General">
                  <c:v>3.4239999999999999</c:v>
                </c:pt>
                <c:pt idx="3425" formatCode="General">
                  <c:v>3.4249999999999998</c:v>
                </c:pt>
                <c:pt idx="3426" formatCode="General">
                  <c:v>3.4260000000000002</c:v>
                </c:pt>
                <c:pt idx="3427" formatCode="General">
                  <c:v>3.427</c:v>
                </c:pt>
                <c:pt idx="3428" formatCode="General">
                  <c:v>3.4279999999999999</c:v>
                </c:pt>
                <c:pt idx="3429" formatCode="General">
                  <c:v>3.4289999999999998</c:v>
                </c:pt>
                <c:pt idx="3430" formatCode="General">
                  <c:v>3.43</c:v>
                </c:pt>
                <c:pt idx="3431" formatCode="General">
                  <c:v>3.431</c:v>
                </c:pt>
                <c:pt idx="3432" formatCode="General">
                  <c:v>3.4319999999999999</c:v>
                </c:pt>
                <c:pt idx="3433" formatCode="General">
                  <c:v>3.4329999999999998</c:v>
                </c:pt>
                <c:pt idx="3434" formatCode="General">
                  <c:v>3.4340000000000002</c:v>
                </c:pt>
                <c:pt idx="3435" formatCode="General">
                  <c:v>3.4350000000000001</c:v>
                </c:pt>
                <c:pt idx="3436" formatCode="General">
                  <c:v>3.4359999999999999</c:v>
                </c:pt>
                <c:pt idx="3437" formatCode="General">
                  <c:v>3.4369999999999998</c:v>
                </c:pt>
                <c:pt idx="3438" formatCode="General">
                  <c:v>3.4380000000000002</c:v>
                </c:pt>
                <c:pt idx="3439" formatCode="General">
                  <c:v>3.4390000000000001</c:v>
                </c:pt>
                <c:pt idx="3440" formatCode="General">
                  <c:v>3.44</c:v>
                </c:pt>
                <c:pt idx="3441" formatCode="General">
                  <c:v>3.4409999999999998</c:v>
                </c:pt>
                <c:pt idx="3442" formatCode="General">
                  <c:v>3.4420000000000002</c:v>
                </c:pt>
                <c:pt idx="3443" formatCode="General">
                  <c:v>3.4430000000000001</c:v>
                </c:pt>
                <c:pt idx="3444" formatCode="General">
                  <c:v>3.444</c:v>
                </c:pt>
                <c:pt idx="3445" formatCode="General">
                  <c:v>3.4449999999999998</c:v>
                </c:pt>
                <c:pt idx="3446" formatCode="General">
                  <c:v>3.4460000000000002</c:v>
                </c:pt>
                <c:pt idx="3447" formatCode="General">
                  <c:v>3.4470000000000001</c:v>
                </c:pt>
                <c:pt idx="3448" formatCode="General">
                  <c:v>3.448</c:v>
                </c:pt>
                <c:pt idx="3449" formatCode="General">
                  <c:v>3.4489999999999998</c:v>
                </c:pt>
                <c:pt idx="3450" formatCode="General">
                  <c:v>3.45</c:v>
                </c:pt>
                <c:pt idx="3451" formatCode="General">
                  <c:v>3.4510000000000001</c:v>
                </c:pt>
                <c:pt idx="3452" formatCode="General">
                  <c:v>3.452</c:v>
                </c:pt>
                <c:pt idx="3453" formatCode="General">
                  <c:v>3.4529999999999998</c:v>
                </c:pt>
                <c:pt idx="3454" formatCode="General">
                  <c:v>3.4540000000000002</c:v>
                </c:pt>
                <c:pt idx="3455" formatCode="General">
                  <c:v>3.4550000000000001</c:v>
                </c:pt>
                <c:pt idx="3456" formatCode="General">
                  <c:v>3.456</c:v>
                </c:pt>
                <c:pt idx="3457" formatCode="General">
                  <c:v>3.4569999999999999</c:v>
                </c:pt>
                <c:pt idx="3458" formatCode="General">
                  <c:v>3.4580000000000002</c:v>
                </c:pt>
                <c:pt idx="3459" formatCode="General">
                  <c:v>3.4590000000000001</c:v>
                </c:pt>
                <c:pt idx="3460" formatCode="General">
                  <c:v>3.46</c:v>
                </c:pt>
                <c:pt idx="3461" formatCode="General">
                  <c:v>3.4609999999999999</c:v>
                </c:pt>
                <c:pt idx="3462" formatCode="General">
                  <c:v>3.4620000000000002</c:v>
                </c:pt>
                <c:pt idx="3463" formatCode="General">
                  <c:v>3.4630000000000001</c:v>
                </c:pt>
                <c:pt idx="3464" formatCode="General">
                  <c:v>3.464</c:v>
                </c:pt>
                <c:pt idx="3465" formatCode="General">
                  <c:v>3.4649999999999999</c:v>
                </c:pt>
                <c:pt idx="3466" formatCode="General">
                  <c:v>3.4660000000000002</c:v>
                </c:pt>
                <c:pt idx="3467" formatCode="General">
                  <c:v>3.4670000000000001</c:v>
                </c:pt>
                <c:pt idx="3468" formatCode="General">
                  <c:v>3.468</c:v>
                </c:pt>
                <c:pt idx="3469" formatCode="General">
                  <c:v>3.4689999999999999</c:v>
                </c:pt>
                <c:pt idx="3470" formatCode="General">
                  <c:v>3.47</c:v>
                </c:pt>
                <c:pt idx="3471" formatCode="General">
                  <c:v>3.4710000000000001</c:v>
                </c:pt>
                <c:pt idx="3472" formatCode="General">
                  <c:v>3.472</c:v>
                </c:pt>
                <c:pt idx="3473" formatCode="General">
                  <c:v>3.4729999999999999</c:v>
                </c:pt>
                <c:pt idx="3474" formatCode="General">
                  <c:v>3.4740000000000002</c:v>
                </c:pt>
                <c:pt idx="3475" formatCode="General">
                  <c:v>3.4750000000000001</c:v>
                </c:pt>
                <c:pt idx="3476" formatCode="General">
                  <c:v>3.476</c:v>
                </c:pt>
                <c:pt idx="3477" formatCode="General">
                  <c:v>3.4769999999999999</c:v>
                </c:pt>
                <c:pt idx="3478" formatCode="General">
                  <c:v>3.4780000000000002</c:v>
                </c:pt>
                <c:pt idx="3479" formatCode="General">
                  <c:v>3.4790000000000001</c:v>
                </c:pt>
                <c:pt idx="3480" formatCode="General">
                  <c:v>3.48</c:v>
                </c:pt>
                <c:pt idx="3481" formatCode="General">
                  <c:v>3.4809999999999999</c:v>
                </c:pt>
                <c:pt idx="3482" formatCode="General">
                  <c:v>3.4820000000000002</c:v>
                </c:pt>
                <c:pt idx="3483" formatCode="General">
                  <c:v>3.4830000000000001</c:v>
                </c:pt>
                <c:pt idx="3484" formatCode="General">
                  <c:v>3.484</c:v>
                </c:pt>
                <c:pt idx="3485" formatCode="General">
                  <c:v>3.4849999999999999</c:v>
                </c:pt>
                <c:pt idx="3486" formatCode="General">
                  <c:v>3.4860000000000002</c:v>
                </c:pt>
                <c:pt idx="3487" formatCode="General">
                  <c:v>3.4870000000000001</c:v>
                </c:pt>
                <c:pt idx="3488" formatCode="General">
                  <c:v>3.488</c:v>
                </c:pt>
                <c:pt idx="3489" formatCode="General">
                  <c:v>3.4889999999999999</c:v>
                </c:pt>
                <c:pt idx="3490" formatCode="General">
                  <c:v>3.49</c:v>
                </c:pt>
                <c:pt idx="3491" formatCode="General">
                  <c:v>3.4910000000000001</c:v>
                </c:pt>
                <c:pt idx="3492" formatCode="General">
                  <c:v>3.492</c:v>
                </c:pt>
                <c:pt idx="3493" formatCode="General">
                  <c:v>3.4929999999999999</c:v>
                </c:pt>
                <c:pt idx="3494" formatCode="General">
                  <c:v>3.4940000000000002</c:v>
                </c:pt>
                <c:pt idx="3495" formatCode="General">
                  <c:v>3.4950000000000001</c:v>
                </c:pt>
                <c:pt idx="3496" formatCode="General">
                  <c:v>3.496</c:v>
                </c:pt>
                <c:pt idx="3497" formatCode="General">
                  <c:v>3.4969999999999999</c:v>
                </c:pt>
                <c:pt idx="3498" formatCode="General">
                  <c:v>3.4980000000000002</c:v>
                </c:pt>
                <c:pt idx="3499" formatCode="General">
                  <c:v>3.4990000000000001</c:v>
                </c:pt>
                <c:pt idx="3500" formatCode="General">
                  <c:v>3.5</c:v>
                </c:pt>
                <c:pt idx="3501" formatCode="General">
                  <c:v>3.5009999999999999</c:v>
                </c:pt>
                <c:pt idx="3502" formatCode="General">
                  <c:v>3.5019999999999998</c:v>
                </c:pt>
                <c:pt idx="3503" formatCode="General">
                  <c:v>3.5030000000000001</c:v>
                </c:pt>
                <c:pt idx="3504" formatCode="General">
                  <c:v>3.504</c:v>
                </c:pt>
                <c:pt idx="3505" formatCode="General">
                  <c:v>3.5049999999999999</c:v>
                </c:pt>
                <c:pt idx="3506" formatCode="General">
                  <c:v>3.5059999999999998</c:v>
                </c:pt>
                <c:pt idx="3507" formatCode="General">
                  <c:v>3.5070000000000001</c:v>
                </c:pt>
                <c:pt idx="3508" formatCode="General">
                  <c:v>3.508</c:v>
                </c:pt>
                <c:pt idx="3509" formatCode="General">
                  <c:v>3.5089999999999999</c:v>
                </c:pt>
                <c:pt idx="3510" formatCode="General">
                  <c:v>3.51</c:v>
                </c:pt>
                <c:pt idx="3511" formatCode="General">
                  <c:v>3.5110000000000001</c:v>
                </c:pt>
                <c:pt idx="3512" formatCode="General">
                  <c:v>3.512</c:v>
                </c:pt>
                <c:pt idx="3513" formatCode="General">
                  <c:v>3.5129999999999999</c:v>
                </c:pt>
                <c:pt idx="3514" formatCode="General">
                  <c:v>3.5139999999999998</c:v>
                </c:pt>
                <c:pt idx="3515" formatCode="General">
                  <c:v>3.5150000000000001</c:v>
                </c:pt>
                <c:pt idx="3516" formatCode="General">
                  <c:v>3.516</c:v>
                </c:pt>
                <c:pt idx="3517" formatCode="General">
                  <c:v>3.5169999999999999</c:v>
                </c:pt>
                <c:pt idx="3518" formatCode="General">
                  <c:v>3.5179999999999998</c:v>
                </c:pt>
                <c:pt idx="3519" formatCode="General">
                  <c:v>3.5190000000000001</c:v>
                </c:pt>
                <c:pt idx="3520" formatCode="General">
                  <c:v>3.52</c:v>
                </c:pt>
                <c:pt idx="3521" formatCode="General">
                  <c:v>3.5209999999999999</c:v>
                </c:pt>
                <c:pt idx="3522" formatCode="General">
                  <c:v>3.5219999999999998</c:v>
                </c:pt>
                <c:pt idx="3523" formatCode="General">
                  <c:v>3.5230000000000001</c:v>
                </c:pt>
                <c:pt idx="3524" formatCode="General">
                  <c:v>3.524</c:v>
                </c:pt>
                <c:pt idx="3525" formatCode="General">
                  <c:v>3.5249999999999999</c:v>
                </c:pt>
                <c:pt idx="3526" formatCode="General">
                  <c:v>3.5259999999999998</c:v>
                </c:pt>
                <c:pt idx="3527" formatCode="General">
                  <c:v>3.5270000000000001</c:v>
                </c:pt>
                <c:pt idx="3528" formatCode="General">
                  <c:v>3.528</c:v>
                </c:pt>
                <c:pt idx="3529" formatCode="General">
                  <c:v>3.5289999999999999</c:v>
                </c:pt>
                <c:pt idx="3530" formatCode="General">
                  <c:v>3.53</c:v>
                </c:pt>
                <c:pt idx="3531" formatCode="General">
                  <c:v>3.5310000000000001</c:v>
                </c:pt>
                <c:pt idx="3532" formatCode="General">
                  <c:v>3.532</c:v>
                </c:pt>
                <c:pt idx="3533" formatCode="General">
                  <c:v>3.5329999999999999</c:v>
                </c:pt>
                <c:pt idx="3534" formatCode="General">
                  <c:v>3.5339999999999998</c:v>
                </c:pt>
                <c:pt idx="3535" formatCode="General">
                  <c:v>3.5350000000000001</c:v>
                </c:pt>
                <c:pt idx="3536" formatCode="General">
                  <c:v>3.536</c:v>
                </c:pt>
                <c:pt idx="3537" formatCode="General">
                  <c:v>3.5369999999999999</c:v>
                </c:pt>
                <c:pt idx="3538" formatCode="General">
                  <c:v>3.5379999999999998</c:v>
                </c:pt>
                <c:pt idx="3539" formatCode="General">
                  <c:v>3.5390000000000001</c:v>
                </c:pt>
                <c:pt idx="3540" formatCode="General">
                  <c:v>3.54</c:v>
                </c:pt>
                <c:pt idx="3541" formatCode="General">
                  <c:v>3.5409999999999999</c:v>
                </c:pt>
                <c:pt idx="3542" formatCode="General">
                  <c:v>3.5419999999999998</c:v>
                </c:pt>
                <c:pt idx="3543" formatCode="General">
                  <c:v>3.5430000000000001</c:v>
                </c:pt>
                <c:pt idx="3544" formatCode="General">
                  <c:v>3.544</c:v>
                </c:pt>
                <c:pt idx="3545" formatCode="General">
                  <c:v>3.5449999999999999</c:v>
                </c:pt>
                <c:pt idx="3546" formatCode="General">
                  <c:v>3.5459999999999998</c:v>
                </c:pt>
                <c:pt idx="3547" formatCode="General">
                  <c:v>3.5470000000000002</c:v>
                </c:pt>
                <c:pt idx="3548" formatCode="General">
                  <c:v>3.548</c:v>
                </c:pt>
                <c:pt idx="3549" formatCode="General">
                  <c:v>3.5489999999999999</c:v>
                </c:pt>
                <c:pt idx="3550" formatCode="General">
                  <c:v>3.55</c:v>
                </c:pt>
                <c:pt idx="3551" formatCode="General">
                  <c:v>3.5510000000000002</c:v>
                </c:pt>
                <c:pt idx="3552" formatCode="General">
                  <c:v>3.552</c:v>
                </c:pt>
                <c:pt idx="3553" formatCode="General">
                  <c:v>3.5529999999999999</c:v>
                </c:pt>
                <c:pt idx="3554" formatCode="General">
                  <c:v>3.5539999999999998</c:v>
                </c:pt>
                <c:pt idx="3555" formatCode="General">
                  <c:v>3.5550000000000002</c:v>
                </c:pt>
                <c:pt idx="3556" formatCode="General">
                  <c:v>3.556</c:v>
                </c:pt>
                <c:pt idx="3557" formatCode="General">
                  <c:v>3.5569999999999999</c:v>
                </c:pt>
                <c:pt idx="3558" formatCode="General">
                  <c:v>3.5579999999999998</c:v>
                </c:pt>
                <c:pt idx="3559" formatCode="General">
                  <c:v>3.5590000000000002</c:v>
                </c:pt>
                <c:pt idx="3560" formatCode="General">
                  <c:v>3.56</c:v>
                </c:pt>
                <c:pt idx="3561" formatCode="General">
                  <c:v>3.5609999999999999</c:v>
                </c:pt>
                <c:pt idx="3562" formatCode="General">
                  <c:v>3.5619999999999998</c:v>
                </c:pt>
                <c:pt idx="3563" formatCode="General">
                  <c:v>3.5630000000000002</c:v>
                </c:pt>
                <c:pt idx="3564" formatCode="General">
                  <c:v>3.5640000000000001</c:v>
                </c:pt>
                <c:pt idx="3565" formatCode="General">
                  <c:v>3.5649999999999999</c:v>
                </c:pt>
                <c:pt idx="3566" formatCode="General">
                  <c:v>3.5659999999999998</c:v>
                </c:pt>
                <c:pt idx="3567" formatCode="General">
                  <c:v>3.5670000000000002</c:v>
                </c:pt>
                <c:pt idx="3568" formatCode="General">
                  <c:v>3.5680000000000001</c:v>
                </c:pt>
                <c:pt idx="3569" formatCode="General">
                  <c:v>3.569</c:v>
                </c:pt>
                <c:pt idx="3570" formatCode="General">
                  <c:v>3.57</c:v>
                </c:pt>
                <c:pt idx="3571" formatCode="General">
                  <c:v>3.5710000000000002</c:v>
                </c:pt>
                <c:pt idx="3572" formatCode="General">
                  <c:v>3.5720000000000001</c:v>
                </c:pt>
                <c:pt idx="3573" formatCode="General">
                  <c:v>3.573</c:v>
                </c:pt>
                <c:pt idx="3574" formatCode="General">
                  <c:v>3.5739999999999998</c:v>
                </c:pt>
                <c:pt idx="3575" formatCode="General">
                  <c:v>3.5750000000000002</c:v>
                </c:pt>
                <c:pt idx="3576" formatCode="General">
                  <c:v>3.5760000000000001</c:v>
                </c:pt>
                <c:pt idx="3577" formatCode="General">
                  <c:v>3.577</c:v>
                </c:pt>
                <c:pt idx="3578" formatCode="General">
                  <c:v>3.5779999999999998</c:v>
                </c:pt>
                <c:pt idx="3579" formatCode="General">
                  <c:v>3.5790000000000002</c:v>
                </c:pt>
                <c:pt idx="3580" formatCode="General">
                  <c:v>3.58</c:v>
                </c:pt>
                <c:pt idx="3581" formatCode="General">
                  <c:v>3.581</c:v>
                </c:pt>
                <c:pt idx="3582" formatCode="General">
                  <c:v>3.5819999999999999</c:v>
                </c:pt>
                <c:pt idx="3583" formatCode="General">
                  <c:v>3.5830000000000002</c:v>
                </c:pt>
                <c:pt idx="3584" formatCode="General">
                  <c:v>3.5840000000000001</c:v>
                </c:pt>
                <c:pt idx="3585" formatCode="General">
                  <c:v>3.585</c:v>
                </c:pt>
                <c:pt idx="3586" formatCode="General">
                  <c:v>3.5859999999999999</c:v>
                </c:pt>
                <c:pt idx="3587" formatCode="General">
                  <c:v>3.5870000000000002</c:v>
                </c:pt>
                <c:pt idx="3588" formatCode="General">
                  <c:v>3.5880000000000001</c:v>
                </c:pt>
                <c:pt idx="3589" formatCode="General">
                  <c:v>3.589</c:v>
                </c:pt>
                <c:pt idx="3590" formatCode="General">
                  <c:v>3.59</c:v>
                </c:pt>
                <c:pt idx="3591" formatCode="General">
                  <c:v>3.5910000000000002</c:v>
                </c:pt>
                <c:pt idx="3592" formatCode="General">
                  <c:v>3.5920000000000001</c:v>
                </c:pt>
                <c:pt idx="3593" formatCode="General">
                  <c:v>3.593</c:v>
                </c:pt>
                <c:pt idx="3594" formatCode="General">
                  <c:v>3.5939999999999999</c:v>
                </c:pt>
                <c:pt idx="3595" formatCode="General">
                  <c:v>3.5950000000000002</c:v>
                </c:pt>
                <c:pt idx="3596" formatCode="General">
                  <c:v>3.5960000000000001</c:v>
                </c:pt>
                <c:pt idx="3597" formatCode="General">
                  <c:v>3.597</c:v>
                </c:pt>
                <c:pt idx="3598" formatCode="General">
                  <c:v>3.5979999999999999</c:v>
                </c:pt>
                <c:pt idx="3599" formatCode="General">
                  <c:v>3.5990000000000002</c:v>
                </c:pt>
                <c:pt idx="3600" formatCode="General">
                  <c:v>3.6</c:v>
                </c:pt>
                <c:pt idx="3601" formatCode="General">
                  <c:v>3.601</c:v>
                </c:pt>
                <c:pt idx="3602" formatCode="General">
                  <c:v>3.6019999999999999</c:v>
                </c:pt>
                <c:pt idx="3603" formatCode="General">
                  <c:v>3.6030000000000002</c:v>
                </c:pt>
                <c:pt idx="3604" formatCode="General">
                  <c:v>3.6040000000000001</c:v>
                </c:pt>
                <c:pt idx="3605" formatCode="General">
                  <c:v>3.605</c:v>
                </c:pt>
                <c:pt idx="3606" formatCode="General">
                  <c:v>3.6059999999999999</c:v>
                </c:pt>
                <c:pt idx="3607" formatCode="General">
                  <c:v>3.6070000000000002</c:v>
                </c:pt>
                <c:pt idx="3608" formatCode="General">
                  <c:v>3.6080000000000001</c:v>
                </c:pt>
                <c:pt idx="3609" formatCode="General">
                  <c:v>3.609</c:v>
                </c:pt>
                <c:pt idx="3610" formatCode="General">
                  <c:v>3.61</c:v>
                </c:pt>
                <c:pt idx="3611" formatCode="General">
                  <c:v>3.6110000000000002</c:v>
                </c:pt>
                <c:pt idx="3612" formatCode="General">
                  <c:v>3.6120000000000001</c:v>
                </c:pt>
                <c:pt idx="3613" formatCode="General">
                  <c:v>3.613</c:v>
                </c:pt>
                <c:pt idx="3614" formatCode="General">
                  <c:v>3.6139999999999999</c:v>
                </c:pt>
                <c:pt idx="3615" formatCode="General">
                  <c:v>3.6150000000000002</c:v>
                </c:pt>
                <c:pt idx="3616" formatCode="General">
                  <c:v>3.6160000000000001</c:v>
                </c:pt>
                <c:pt idx="3617" formatCode="General">
                  <c:v>3.617</c:v>
                </c:pt>
                <c:pt idx="3618" formatCode="General">
                  <c:v>3.6179999999999999</c:v>
                </c:pt>
                <c:pt idx="3619" formatCode="General">
                  <c:v>3.6190000000000002</c:v>
                </c:pt>
                <c:pt idx="3620" formatCode="General">
                  <c:v>3.62</c:v>
                </c:pt>
                <c:pt idx="3621" formatCode="General">
                  <c:v>3.621</c:v>
                </c:pt>
                <c:pt idx="3622" formatCode="General">
                  <c:v>3.6219999999999999</c:v>
                </c:pt>
                <c:pt idx="3623" formatCode="General">
                  <c:v>3.6230000000000002</c:v>
                </c:pt>
                <c:pt idx="3624" formatCode="General">
                  <c:v>3.6240000000000001</c:v>
                </c:pt>
                <c:pt idx="3625" formatCode="General">
                  <c:v>3.625</c:v>
                </c:pt>
                <c:pt idx="3626" formatCode="General">
                  <c:v>3.6259999999999999</c:v>
                </c:pt>
                <c:pt idx="3627" formatCode="General">
                  <c:v>3.6269999999999998</c:v>
                </c:pt>
                <c:pt idx="3628" formatCode="General">
                  <c:v>3.6280000000000001</c:v>
                </c:pt>
                <c:pt idx="3629" formatCode="General">
                  <c:v>3.629</c:v>
                </c:pt>
                <c:pt idx="3630" formatCode="General">
                  <c:v>3.63</c:v>
                </c:pt>
                <c:pt idx="3631" formatCode="General">
                  <c:v>3.6309999999999998</c:v>
                </c:pt>
                <c:pt idx="3632" formatCode="General">
                  <c:v>3.6320000000000001</c:v>
                </c:pt>
                <c:pt idx="3633" formatCode="General">
                  <c:v>3.633</c:v>
                </c:pt>
                <c:pt idx="3634" formatCode="General">
                  <c:v>3.6339999999999999</c:v>
                </c:pt>
                <c:pt idx="3635" formatCode="General">
                  <c:v>3.6349999999999998</c:v>
                </c:pt>
                <c:pt idx="3636" formatCode="General">
                  <c:v>3.6360000000000001</c:v>
                </c:pt>
                <c:pt idx="3637" formatCode="General">
                  <c:v>3.637</c:v>
                </c:pt>
                <c:pt idx="3638" formatCode="General">
                  <c:v>3.6379999999999999</c:v>
                </c:pt>
                <c:pt idx="3639" formatCode="General">
                  <c:v>3.6389999999999998</c:v>
                </c:pt>
                <c:pt idx="3640" formatCode="General">
                  <c:v>3.64</c:v>
                </c:pt>
                <c:pt idx="3641" formatCode="General">
                  <c:v>3.641</c:v>
                </c:pt>
                <c:pt idx="3642" formatCode="General">
                  <c:v>3.6419999999999999</c:v>
                </c:pt>
                <c:pt idx="3643" formatCode="General">
                  <c:v>3.6429999999999998</c:v>
                </c:pt>
                <c:pt idx="3644" formatCode="General">
                  <c:v>3.6440000000000001</c:v>
                </c:pt>
                <c:pt idx="3645" formatCode="General">
                  <c:v>3.645</c:v>
                </c:pt>
                <c:pt idx="3646" formatCode="General">
                  <c:v>3.6459999999999999</c:v>
                </c:pt>
                <c:pt idx="3647" formatCode="General">
                  <c:v>3.6469999999999998</c:v>
                </c:pt>
                <c:pt idx="3648" formatCode="General">
                  <c:v>3.6480000000000001</c:v>
                </c:pt>
                <c:pt idx="3649" formatCode="General">
                  <c:v>3.649</c:v>
                </c:pt>
                <c:pt idx="3650" formatCode="General">
                  <c:v>3.65</c:v>
                </c:pt>
                <c:pt idx="3651" formatCode="General">
                  <c:v>3.6509999999999998</c:v>
                </c:pt>
                <c:pt idx="3652" formatCode="General">
                  <c:v>3.6520000000000001</c:v>
                </c:pt>
                <c:pt idx="3653" formatCode="General">
                  <c:v>3.653</c:v>
                </c:pt>
                <c:pt idx="3654" formatCode="General">
                  <c:v>3.6539999999999999</c:v>
                </c:pt>
                <c:pt idx="3655" formatCode="General">
                  <c:v>3.6549999999999998</c:v>
                </c:pt>
                <c:pt idx="3656" formatCode="General">
                  <c:v>3.6560000000000001</c:v>
                </c:pt>
                <c:pt idx="3657" formatCode="General">
                  <c:v>3.657</c:v>
                </c:pt>
                <c:pt idx="3658" formatCode="General">
                  <c:v>3.6579999999999999</c:v>
                </c:pt>
                <c:pt idx="3659" formatCode="General">
                  <c:v>3.6589999999999998</c:v>
                </c:pt>
                <c:pt idx="3660" formatCode="General">
                  <c:v>3.66</c:v>
                </c:pt>
                <c:pt idx="3661" formatCode="General">
                  <c:v>3.661</c:v>
                </c:pt>
                <c:pt idx="3662" formatCode="General">
                  <c:v>3.6619999999999999</c:v>
                </c:pt>
                <c:pt idx="3663" formatCode="General">
                  <c:v>3.6629999999999998</c:v>
                </c:pt>
                <c:pt idx="3664" formatCode="General">
                  <c:v>3.6640000000000001</c:v>
                </c:pt>
                <c:pt idx="3665" formatCode="General">
                  <c:v>3.665</c:v>
                </c:pt>
                <c:pt idx="3666" formatCode="General">
                  <c:v>3.6659999999999999</c:v>
                </c:pt>
                <c:pt idx="3667" formatCode="General">
                  <c:v>3.6669999999999998</c:v>
                </c:pt>
                <c:pt idx="3668" formatCode="General">
                  <c:v>3.6680000000000001</c:v>
                </c:pt>
                <c:pt idx="3669" formatCode="General">
                  <c:v>3.669</c:v>
                </c:pt>
                <c:pt idx="3670" formatCode="General">
                  <c:v>3.67</c:v>
                </c:pt>
                <c:pt idx="3671" formatCode="General">
                  <c:v>3.6709999999999998</c:v>
                </c:pt>
                <c:pt idx="3672" formatCode="General">
                  <c:v>3.6720000000000002</c:v>
                </c:pt>
                <c:pt idx="3673" formatCode="General">
                  <c:v>3.673</c:v>
                </c:pt>
                <c:pt idx="3674" formatCode="General">
                  <c:v>3.6739999999999999</c:v>
                </c:pt>
                <c:pt idx="3675" formatCode="General">
                  <c:v>3.6749999999999998</c:v>
                </c:pt>
                <c:pt idx="3676" formatCode="General">
                  <c:v>3.6760000000000002</c:v>
                </c:pt>
                <c:pt idx="3677" formatCode="General">
                  <c:v>3.677</c:v>
                </c:pt>
                <c:pt idx="3678" formatCode="General">
                  <c:v>3.6779999999999999</c:v>
                </c:pt>
                <c:pt idx="3679" formatCode="General">
                  <c:v>3.6789999999999998</c:v>
                </c:pt>
                <c:pt idx="3680" formatCode="General">
                  <c:v>3.68</c:v>
                </c:pt>
                <c:pt idx="3681" formatCode="General">
                  <c:v>3.681</c:v>
                </c:pt>
                <c:pt idx="3682" formatCode="General">
                  <c:v>3.6819999999999999</c:v>
                </c:pt>
                <c:pt idx="3683" formatCode="General">
                  <c:v>3.6829999999999998</c:v>
                </c:pt>
                <c:pt idx="3684" formatCode="General">
                  <c:v>3.6840000000000002</c:v>
                </c:pt>
                <c:pt idx="3685" formatCode="General">
                  <c:v>3.6850000000000001</c:v>
                </c:pt>
                <c:pt idx="3686" formatCode="General">
                  <c:v>3.6859999999999999</c:v>
                </c:pt>
                <c:pt idx="3687" formatCode="General">
                  <c:v>3.6869999999999998</c:v>
                </c:pt>
                <c:pt idx="3688" formatCode="General">
                  <c:v>3.6880000000000002</c:v>
                </c:pt>
                <c:pt idx="3689" formatCode="General">
                  <c:v>3.6890000000000001</c:v>
                </c:pt>
                <c:pt idx="3690" formatCode="General">
                  <c:v>3.69</c:v>
                </c:pt>
                <c:pt idx="3691" formatCode="General">
                  <c:v>3.6909999999999998</c:v>
                </c:pt>
                <c:pt idx="3692" formatCode="General">
                  <c:v>3.6920000000000002</c:v>
                </c:pt>
                <c:pt idx="3693" formatCode="General">
                  <c:v>3.6930000000000001</c:v>
                </c:pt>
                <c:pt idx="3694" formatCode="General">
                  <c:v>3.694</c:v>
                </c:pt>
                <c:pt idx="3695" formatCode="General">
                  <c:v>3.6949999999999998</c:v>
                </c:pt>
                <c:pt idx="3696" formatCode="General">
                  <c:v>3.6960000000000002</c:v>
                </c:pt>
                <c:pt idx="3697" formatCode="General">
                  <c:v>3.6970000000000001</c:v>
                </c:pt>
                <c:pt idx="3698" formatCode="General">
                  <c:v>3.698</c:v>
                </c:pt>
                <c:pt idx="3699" formatCode="General">
                  <c:v>3.6989999999999998</c:v>
                </c:pt>
                <c:pt idx="3700" formatCode="General">
                  <c:v>3.7</c:v>
                </c:pt>
                <c:pt idx="3701" formatCode="General">
                  <c:v>3.7010000000000001</c:v>
                </c:pt>
                <c:pt idx="3702" formatCode="General">
                  <c:v>3.702</c:v>
                </c:pt>
                <c:pt idx="3703" formatCode="General">
                  <c:v>3.7029999999999998</c:v>
                </c:pt>
                <c:pt idx="3704" formatCode="General">
                  <c:v>3.7040000000000002</c:v>
                </c:pt>
                <c:pt idx="3705" formatCode="General">
                  <c:v>3.7050000000000001</c:v>
                </c:pt>
                <c:pt idx="3706" formatCode="General">
                  <c:v>3.706</c:v>
                </c:pt>
                <c:pt idx="3707" formatCode="General">
                  <c:v>3.7069999999999999</c:v>
                </c:pt>
                <c:pt idx="3708" formatCode="General">
                  <c:v>3.7080000000000002</c:v>
                </c:pt>
                <c:pt idx="3709" formatCode="General">
                  <c:v>3.7090000000000001</c:v>
                </c:pt>
                <c:pt idx="3710" formatCode="General">
                  <c:v>3.71</c:v>
                </c:pt>
                <c:pt idx="3711" formatCode="General">
                  <c:v>3.7109999999999999</c:v>
                </c:pt>
                <c:pt idx="3712" formatCode="General">
                  <c:v>3.7120000000000002</c:v>
                </c:pt>
                <c:pt idx="3713" formatCode="General">
                  <c:v>3.7130000000000001</c:v>
                </c:pt>
                <c:pt idx="3714" formatCode="General">
                  <c:v>3.714</c:v>
                </c:pt>
                <c:pt idx="3715" formatCode="General">
                  <c:v>3.7149999999999999</c:v>
                </c:pt>
                <c:pt idx="3716" formatCode="General">
                  <c:v>3.7160000000000002</c:v>
                </c:pt>
                <c:pt idx="3717" formatCode="General">
                  <c:v>3.7170000000000001</c:v>
                </c:pt>
                <c:pt idx="3718" formatCode="General">
                  <c:v>3.718</c:v>
                </c:pt>
                <c:pt idx="3719" formatCode="General">
                  <c:v>3.7189999999999999</c:v>
                </c:pt>
                <c:pt idx="3720" formatCode="General">
                  <c:v>3.72</c:v>
                </c:pt>
                <c:pt idx="3721" formatCode="General">
                  <c:v>3.7210000000000001</c:v>
                </c:pt>
                <c:pt idx="3722" formatCode="General">
                  <c:v>3.722</c:v>
                </c:pt>
                <c:pt idx="3723" formatCode="General">
                  <c:v>3.7229999999999999</c:v>
                </c:pt>
                <c:pt idx="3724" formatCode="General">
                  <c:v>3.7240000000000002</c:v>
                </c:pt>
                <c:pt idx="3725" formatCode="General">
                  <c:v>3.7250000000000001</c:v>
                </c:pt>
                <c:pt idx="3726" formatCode="General">
                  <c:v>3.726</c:v>
                </c:pt>
                <c:pt idx="3727" formatCode="General">
                  <c:v>3.7269999999999999</c:v>
                </c:pt>
                <c:pt idx="3728" formatCode="General">
                  <c:v>3.7280000000000002</c:v>
                </c:pt>
                <c:pt idx="3729" formatCode="General">
                  <c:v>3.7290000000000001</c:v>
                </c:pt>
                <c:pt idx="3730" formatCode="General">
                  <c:v>3.73</c:v>
                </c:pt>
                <c:pt idx="3731" formatCode="General">
                  <c:v>3.7309999999999999</c:v>
                </c:pt>
                <c:pt idx="3732" formatCode="General">
                  <c:v>3.7320000000000002</c:v>
                </c:pt>
                <c:pt idx="3733" formatCode="General">
                  <c:v>3.7330000000000001</c:v>
                </c:pt>
                <c:pt idx="3734" formatCode="General">
                  <c:v>3.734</c:v>
                </c:pt>
                <c:pt idx="3735" formatCode="General">
                  <c:v>3.7349999999999999</c:v>
                </c:pt>
                <c:pt idx="3736" formatCode="General">
                  <c:v>3.7360000000000002</c:v>
                </c:pt>
                <c:pt idx="3737" formatCode="General">
                  <c:v>3.7370000000000001</c:v>
                </c:pt>
                <c:pt idx="3738" formatCode="General">
                  <c:v>3.738</c:v>
                </c:pt>
                <c:pt idx="3739" formatCode="General">
                  <c:v>3.7389999999999999</c:v>
                </c:pt>
                <c:pt idx="3740" formatCode="General">
                  <c:v>3.74</c:v>
                </c:pt>
                <c:pt idx="3741" formatCode="General">
                  <c:v>3.7410000000000001</c:v>
                </c:pt>
                <c:pt idx="3742" formatCode="General">
                  <c:v>3.742</c:v>
                </c:pt>
                <c:pt idx="3743" formatCode="General">
                  <c:v>3.7429999999999999</c:v>
                </c:pt>
                <c:pt idx="3744" formatCode="General">
                  <c:v>3.7440000000000002</c:v>
                </c:pt>
                <c:pt idx="3745" formatCode="General">
                  <c:v>3.7450000000000001</c:v>
                </c:pt>
                <c:pt idx="3746" formatCode="General">
                  <c:v>3.746</c:v>
                </c:pt>
                <c:pt idx="3747" formatCode="General">
                  <c:v>3.7469999999999999</c:v>
                </c:pt>
                <c:pt idx="3748" formatCode="General">
                  <c:v>3.7480000000000002</c:v>
                </c:pt>
                <c:pt idx="3749" formatCode="General">
                  <c:v>3.7490000000000001</c:v>
                </c:pt>
                <c:pt idx="3750" formatCode="General">
                  <c:v>3.75</c:v>
                </c:pt>
                <c:pt idx="3751" formatCode="General">
                  <c:v>3.7509999999999999</c:v>
                </c:pt>
                <c:pt idx="3752" formatCode="General">
                  <c:v>3.7519999999999998</c:v>
                </c:pt>
                <c:pt idx="3753" formatCode="General">
                  <c:v>3.7530000000000001</c:v>
                </c:pt>
                <c:pt idx="3754" formatCode="General">
                  <c:v>3.754</c:v>
                </c:pt>
                <c:pt idx="3755" formatCode="General">
                  <c:v>3.7549999999999999</c:v>
                </c:pt>
                <c:pt idx="3756" formatCode="General">
                  <c:v>3.7559999999999998</c:v>
                </c:pt>
                <c:pt idx="3757" formatCode="General">
                  <c:v>3.7570000000000001</c:v>
                </c:pt>
                <c:pt idx="3758" formatCode="General">
                  <c:v>3.758</c:v>
                </c:pt>
                <c:pt idx="3759" formatCode="General">
                  <c:v>3.7589999999999999</c:v>
                </c:pt>
                <c:pt idx="3760" formatCode="General">
                  <c:v>3.76</c:v>
                </c:pt>
                <c:pt idx="3761" formatCode="General">
                  <c:v>3.7610000000000001</c:v>
                </c:pt>
                <c:pt idx="3762" formatCode="General">
                  <c:v>3.762</c:v>
                </c:pt>
                <c:pt idx="3763" formatCode="General">
                  <c:v>3.7629999999999999</c:v>
                </c:pt>
                <c:pt idx="3764" formatCode="General">
                  <c:v>3.7639999999999998</c:v>
                </c:pt>
                <c:pt idx="3765" formatCode="General">
                  <c:v>3.7650000000000001</c:v>
                </c:pt>
                <c:pt idx="3766" formatCode="General">
                  <c:v>3.766</c:v>
                </c:pt>
                <c:pt idx="3767" formatCode="General">
                  <c:v>3.7669999999999999</c:v>
                </c:pt>
                <c:pt idx="3768" formatCode="General">
                  <c:v>3.7679999999999998</c:v>
                </c:pt>
                <c:pt idx="3769" formatCode="General">
                  <c:v>3.7690000000000001</c:v>
                </c:pt>
                <c:pt idx="3770" formatCode="General">
                  <c:v>3.77</c:v>
                </c:pt>
                <c:pt idx="3771" formatCode="General">
                  <c:v>3.7709999999999999</c:v>
                </c:pt>
                <c:pt idx="3772" formatCode="General">
                  <c:v>3.7719999999999998</c:v>
                </c:pt>
                <c:pt idx="3773" formatCode="General">
                  <c:v>3.7730000000000001</c:v>
                </c:pt>
                <c:pt idx="3774" formatCode="General">
                  <c:v>3.774</c:v>
                </c:pt>
                <c:pt idx="3775" formatCode="General">
                  <c:v>3.7749999999999999</c:v>
                </c:pt>
                <c:pt idx="3776" formatCode="General">
                  <c:v>3.7759999999999998</c:v>
                </c:pt>
                <c:pt idx="3777" formatCode="General">
                  <c:v>3.7770000000000001</c:v>
                </c:pt>
                <c:pt idx="3778" formatCode="General">
                  <c:v>3.778</c:v>
                </c:pt>
                <c:pt idx="3779" formatCode="General">
                  <c:v>3.7789999999999999</c:v>
                </c:pt>
                <c:pt idx="3780" formatCode="General">
                  <c:v>3.78</c:v>
                </c:pt>
                <c:pt idx="3781" formatCode="General">
                  <c:v>3.7810000000000001</c:v>
                </c:pt>
                <c:pt idx="3782" formatCode="General">
                  <c:v>3.782</c:v>
                </c:pt>
                <c:pt idx="3783" formatCode="General">
                  <c:v>3.7829999999999999</c:v>
                </c:pt>
                <c:pt idx="3784" formatCode="General">
                  <c:v>3.7839999999999998</c:v>
                </c:pt>
                <c:pt idx="3785" formatCode="General">
                  <c:v>3.7850000000000001</c:v>
                </c:pt>
                <c:pt idx="3786" formatCode="General">
                  <c:v>3.786</c:v>
                </c:pt>
                <c:pt idx="3787" formatCode="General">
                  <c:v>3.7869999999999999</c:v>
                </c:pt>
                <c:pt idx="3788" formatCode="General">
                  <c:v>3.7879999999999998</c:v>
                </c:pt>
                <c:pt idx="3789" formatCode="General">
                  <c:v>3.7890000000000001</c:v>
                </c:pt>
                <c:pt idx="3790" formatCode="General">
                  <c:v>3.79</c:v>
                </c:pt>
                <c:pt idx="3791" formatCode="General">
                  <c:v>3.7909999999999999</c:v>
                </c:pt>
                <c:pt idx="3792" formatCode="General">
                  <c:v>3.7919999999999998</c:v>
                </c:pt>
                <c:pt idx="3793" formatCode="General">
                  <c:v>3.7930000000000001</c:v>
                </c:pt>
                <c:pt idx="3794" formatCode="General">
                  <c:v>3.794</c:v>
                </c:pt>
                <c:pt idx="3795" formatCode="General">
                  <c:v>3.7949999999999999</c:v>
                </c:pt>
                <c:pt idx="3796" formatCode="General">
                  <c:v>3.7959999999999998</c:v>
                </c:pt>
                <c:pt idx="3797" formatCode="General">
                  <c:v>3.7970000000000002</c:v>
                </c:pt>
                <c:pt idx="3798" formatCode="General">
                  <c:v>3.798</c:v>
                </c:pt>
                <c:pt idx="3799" formatCode="General">
                  <c:v>3.7989999999999999</c:v>
                </c:pt>
                <c:pt idx="3800" formatCode="General">
                  <c:v>3.8</c:v>
                </c:pt>
                <c:pt idx="3801" formatCode="General">
                  <c:v>3.8010000000000002</c:v>
                </c:pt>
                <c:pt idx="3802" formatCode="General">
                  <c:v>3.802</c:v>
                </c:pt>
                <c:pt idx="3803" formatCode="General">
                  <c:v>3.8029999999999999</c:v>
                </c:pt>
                <c:pt idx="3804" formatCode="General">
                  <c:v>3.8039999999999998</c:v>
                </c:pt>
                <c:pt idx="3805" formatCode="General">
                  <c:v>3.8050000000000002</c:v>
                </c:pt>
                <c:pt idx="3806" formatCode="General">
                  <c:v>3.806</c:v>
                </c:pt>
                <c:pt idx="3807" formatCode="General">
                  <c:v>3.8069999999999999</c:v>
                </c:pt>
                <c:pt idx="3808" formatCode="General">
                  <c:v>3.8079999999999998</c:v>
                </c:pt>
                <c:pt idx="3809" formatCode="General">
                  <c:v>3.8090000000000002</c:v>
                </c:pt>
                <c:pt idx="3810" formatCode="General">
                  <c:v>3.81</c:v>
                </c:pt>
                <c:pt idx="3811" formatCode="General">
                  <c:v>3.8109999999999999</c:v>
                </c:pt>
                <c:pt idx="3812" formatCode="General">
                  <c:v>3.8119999999999998</c:v>
                </c:pt>
                <c:pt idx="3813" formatCode="General">
                  <c:v>3.8130000000000002</c:v>
                </c:pt>
                <c:pt idx="3814" formatCode="General">
                  <c:v>3.8140000000000001</c:v>
                </c:pt>
                <c:pt idx="3815" formatCode="General">
                  <c:v>3.8149999999999999</c:v>
                </c:pt>
                <c:pt idx="3816" formatCode="General">
                  <c:v>3.8159999999999998</c:v>
                </c:pt>
                <c:pt idx="3817" formatCode="General">
                  <c:v>3.8170000000000002</c:v>
                </c:pt>
                <c:pt idx="3818" formatCode="General">
                  <c:v>3.8180000000000001</c:v>
                </c:pt>
                <c:pt idx="3819" formatCode="General">
                  <c:v>3.819</c:v>
                </c:pt>
                <c:pt idx="3820" formatCode="General">
                  <c:v>3.82</c:v>
                </c:pt>
                <c:pt idx="3821" formatCode="General">
                  <c:v>3.8210000000000002</c:v>
                </c:pt>
                <c:pt idx="3822" formatCode="General">
                  <c:v>3.8220000000000001</c:v>
                </c:pt>
                <c:pt idx="3823" formatCode="General">
                  <c:v>3.823</c:v>
                </c:pt>
                <c:pt idx="3824" formatCode="General">
                  <c:v>3.8239999999999998</c:v>
                </c:pt>
                <c:pt idx="3825" formatCode="General">
                  <c:v>3.8250000000000002</c:v>
                </c:pt>
                <c:pt idx="3826" formatCode="General">
                  <c:v>3.8260000000000001</c:v>
                </c:pt>
                <c:pt idx="3827" formatCode="General">
                  <c:v>3.827</c:v>
                </c:pt>
                <c:pt idx="3828" formatCode="General">
                  <c:v>3.8279999999999998</c:v>
                </c:pt>
                <c:pt idx="3829" formatCode="General">
                  <c:v>3.8290000000000002</c:v>
                </c:pt>
                <c:pt idx="3830" formatCode="General">
                  <c:v>3.83</c:v>
                </c:pt>
                <c:pt idx="3831" formatCode="General">
                  <c:v>3.831</c:v>
                </c:pt>
                <c:pt idx="3832" formatCode="General">
                  <c:v>3.8319999999999999</c:v>
                </c:pt>
                <c:pt idx="3833" formatCode="General">
                  <c:v>3.8330000000000002</c:v>
                </c:pt>
                <c:pt idx="3834" formatCode="General">
                  <c:v>3.8340000000000001</c:v>
                </c:pt>
                <c:pt idx="3835" formatCode="General">
                  <c:v>3.835</c:v>
                </c:pt>
                <c:pt idx="3836" formatCode="General">
                  <c:v>3.8359999999999999</c:v>
                </c:pt>
                <c:pt idx="3837" formatCode="General">
                  <c:v>3.8370000000000002</c:v>
                </c:pt>
                <c:pt idx="3838" formatCode="General">
                  <c:v>3.8380000000000001</c:v>
                </c:pt>
                <c:pt idx="3839" formatCode="General">
                  <c:v>3.839</c:v>
                </c:pt>
                <c:pt idx="3840" formatCode="General">
                  <c:v>3.84</c:v>
                </c:pt>
                <c:pt idx="3841" formatCode="General">
                  <c:v>3.8410000000000002</c:v>
                </c:pt>
                <c:pt idx="3842" formatCode="General">
                  <c:v>3.8420000000000001</c:v>
                </c:pt>
                <c:pt idx="3843" formatCode="General">
                  <c:v>3.843</c:v>
                </c:pt>
                <c:pt idx="3844" formatCode="General">
                  <c:v>3.8439999999999999</c:v>
                </c:pt>
                <c:pt idx="3845" formatCode="General">
                  <c:v>3.8450000000000002</c:v>
                </c:pt>
                <c:pt idx="3846" formatCode="General">
                  <c:v>3.8460000000000001</c:v>
                </c:pt>
                <c:pt idx="3847" formatCode="General">
                  <c:v>3.847</c:v>
                </c:pt>
                <c:pt idx="3848" formatCode="General">
                  <c:v>3.8479999999999999</c:v>
                </c:pt>
                <c:pt idx="3849" formatCode="General">
                  <c:v>3.8490000000000002</c:v>
                </c:pt>
                <c:pt idx="3850" formatCode="General">
                  <c:v>3.85</c:v>
                </c:pt>
                <c:pt idx="3851" formatCode="General">
                  <c:v>3.851</c:v>
                </c:pt>
                <c:pt idx="3852" formatCode="General">
                  <c:v>3.8519999999999999</c:v>
                </c:pt>
                <c:pt idx="3853" formatCode="General">
                  <c:v>3.8530000000000002</c:v>
                </c:pt>
                <c:pt idx="3854" formatCode="General">
                  <c:v>3.8540000000000001</c:v>
                </c:pt>
                <c:pt idx="3855" formatCode="General">
                  <c:v>3.855</c:v>
                </c:pt>
                <c:pt idx="3856" formatCode="General">
                  <c:v>3.8559999999999999</c:v>
                </c:pt>
                <c:pt idx="3857" formatCode="General">
                  <c:v>3.8570000000000002</c:v>
                </c:pt>
                <c:pt idx="3858" formatCode="General">
                  <c:v>3.8580000000000001</c:v>
                </c:pt>
                <c:pt idx="3859" formatCode="General">
                  <c:v>3.859</c:v>
                </c:pt>
                <c:pt idx="3860" formatCode="General">
                  <c:v>3.86</c:v>
                </c:pt>
                <c:pt idx="3861" formatCode="General">
                  <c:v>3.8610000000000002</c:v>
                </c:pt>
                <c:pt idx="3862" formatCode="General">
                  <c:v>3.8620000000000001</c:v>
                </c:pt>
                <c:pt idx="3863" formatCode="General">
                  <c:v>3.863</c:v>
                </c:pt>
                <c:pt idx="3864" formatCode="General">
                  <c:v>3.8639999999999999</c:v>
                </c:pt>
                <c:pt idx="3865" formatCode="General">
                  <c:v>3.8650000000000002</c:v>
                </c:pt>
                <c:pt idx="3866" formatCode="General">
                  <c:v>3.8660000000000001</c:v>
                </c:pt>
                <c:pt idx="3867" formatCode="General">
                  <c:v>3.867</c:v>
                </c:pt>
                <c:pt idx="3868" formatCode="General">
                  <c:v>3.8679999999999999</c:v>
                </c:pt>
                <c:pt idx="3869" formatCode="General">
                  <c:v>3.8690000000000002</c:v>
                </c:pt>
                <c:pt idx="3870" formatCode="General">
                  <c:v>3.87</c:v>
                </c:pt>
                <c:pt idx="3871" formatCode="General">
                  <c:v>3.871</c:v>
                </c:pt>
                <c:pt idx="3872" formatCode="General">
                  <c:v>3.8719999999999999</c:v>
                </c:pt>
                <c:pt idx="3873" formatCode="General">
                  <c:v>3.8730000000000002</c:v>
                </c:pt>
                <c:pt idx="3874" formatCode="General">
                  <c:v>3.8740000000000001</c:v>
                </c:pt>
                <c:pt idx="3875" formatCode="General">
                  <c:v>3.875</c:v>
                </c:pt>
                <c:pt idx="3876" formatCode="General">
                  <c:v>3.8759999999999999</c:v>
                </c:pt>
                <c:pt idx="3877" formatCode="General">
                  <c:v>3.8769999999999998</c:v>
                </c:pt>
                <c:pt idx="3878" formatCode="General">
                  <c:v>3.8780000000000001</c:v>
                </c:pt>
                <c:pt idx="3879" formatCode="General">
                  <c:v>3.879</c:v>
                </c:pt>
                <c:pt idx="3880" formatCode="General">
                  <c:v>3.88</c:v>
                </c:pt>
                <c:pt idx="3881" formatCode="General">
                  <c:v>3.8809999999999998</c:v>
                </c:pt>
                <c:pt idx="3882" formatCode="General">
                  <c:v>3.8820000000000001</c:v>
                </c:pt>
                <c:pt idx="3883" formatCode="General">
                  <c:v>3.883</c:v>
                </c:pt>
                <c:pt idx="3884" formatCode="General">
                  <c:v>3.8839999999999999</c:v>
                </c:pt>
                <c:pt idx="3885" formatCode="General">
                  <c:v>3.8849999999999998</c:v>
                </c:pt>
                <c:pt idx="3886" formatCode="General">
                  <c:v>3.8860000000000001</c:v>
                </c:pt>
                <c:pt idx="3887" formatCode="General">
                  <c:v>3.887</c:v>
                </c:pt>
                <c:pt idx="3888" formatCode="General">
                  <c:v>3.8879999999999999</c:v>
                </c:pt>
                <c:pt idx="3889" formatCode="General">
                  <c:v>3.8889999999999998</c:v>
                </c:pt>
                <c:pt idx="3890" formatCode="General">
                  <c:v>3.89</c:v>
                </c:pt>
                <c:pt idx="3891" formatCode="General">
                  <c:v>3.891</c:v>
                </c:pt>
                <c:pt idx="3892" formatCode="General">
                  <c:v>3.8919999999999999</c:v>
                </c:pt>
                <c:pt idx="3893" formatCode="General">
                  <c:v>3.8929999999999998</c:v>
                </c:pt>
                <c:pt idx="3894" formatCode="General">
                  <c:v>3.8940000000000001</c:v>
                </c:pt>
                <c:pt idx="3895" formatCode="General">
                  <c:v>3.895</c:v>
                </c:pt>
                <c:pt idx="3896" formatCode="General">
                  <c:v>3.8959999999999999</c:v>
                </c:pt>
                <c:pt idx="3897" formatCode="General">
                  <c:v>3.8969999999999998</c:v>
                </c:pt>
                <c:pt idx="3898" formatCode="General">
                  <c:v>3.8980000000000001</c:v>
                </c:pt>
                <c:pt idx="3899" formatCode="General">
                  <c:v>3.899</c:v>
                </c:pt>
                <c:pt idx="3900" formatCode="General">
                  <c:v>3.9</c:v>
                </c:pt>
                <c:pt idx="3901" formatCode="General">
                  <c:v>3.9009999999999998</c:v>
                </c:pt>
                <c:pt idx="3902" formatCode="General">
                  <c:v>3.9020000000000001</c:v>
                </c:pt>
                <c:pt idx="3903" formatCode="General">
                  <c:v>3.903</c:v>
                </c:pt>
                <c:pt idx="3904" formatCode="General">
                  <c:v>3.9039999999999999</c:v>
                </c:pt>
                <c:pt idx="3905" formatCode="General">
                  <c:v>3.9049999999999998</c:v>
                </c:pt>
                <c:pt idx="3906" formatCode="General">
                  <c:v>3.9060000000000001</c:v>
                </c:pt>
                <c:pt idx="3907" formatCode="General">
                  <c:v>3.907</c:v>
                </c:pt>
                <c:pt idx="3908" formatCode="General">
                  <c:v>3.9079999999999999</c:v>
                </c:pt>
                <c:pt idx="3909" formatCode="General">
                  <c:v>3.9089999999999998</c:v>
                </c:pt>
                <c:pt idx="3910" formatCode="General">
                  <c:v>3.91</c:v>
                </c:pt>
                <c:pt idx="3911" formatCode="General">
                  <c:v>3.911</c:v>
                </c:pt>
                <c:pt idx="3912" formatCode="General">
                  <c:v>3.9119999999999999</c:v>
                </c:pt>
                <c:pt idx="3913" formatCode="General">
                  <c:v>3.9129999999999998</c:v>
                </c:pt>
                <c:pt idx="3914" formatCode="General">
                  <c:v>3.9140000000000001</c:v>
                </c:pt>
                <c:pt idx="3915" formatCode="General">
                  <c:v>3.915</c:v>
                </c:pt>
                <c:pt idx="3916" formatCode="General">
                  <c:v>3.9159999999999999</c:v>
                </c:pt>
                <c:pt idx="3917" formatCode="General">
                  <c:v>3.9169999999999998</c:v>
                </c:pt>
                <c:pt idx="3918" formatCode="General">
                  <c:v>3.9180000000000001</c:v>
                </c:pt>
                <c:pt idx="3919" formatCode="General">
                  <c:v>3.919</c:v>
                </c:pt>
                <c:pt idx="3920" formatCode="General">
                  <c:v>3.92</c:v>
                </c:pt>
                <c:pt idx="3921" formatCode="General">
                  <c:v>3.9209999999999998</c:v>
                </c:pt>
                <c:pt idx="3922" formatCode="General">
                  <c:v>3.9220000000000002</c:v>
                </c:pt>
                <c:pt idx="3923" formatCode="General">
                  <c:v>3.923</c:v>
                </c:pt>
                <c:pt idx="3924" formatCode="General">
                  <c:v>3.9239999999999999</c:v>
                </c:pt>
                <c:pt idx="3925" formatCode="General">
                  <c:v>3.9249999999999998</c:v>
                </c:pt>
                <c:pt idx="3926" formatCode="General">
                  <c:v>3.9260000000000002</c:v>
                </c:pt>
                <c:pt idx="3927" formatCode="General">
                  <c:v>3.927</c:v>
                </c:pt>
                <c:pt idx="3928" formatCode="General">
                  <c:v>3.9279999999999999</c:v>
                </c:pt>
                <c:pt idx="3929" formatCode="General">
                  <c:v>3.9289999999999998</c:v>
                </c:pt>
                <c:pt idx="3930" formatCode="General">
                  <c:v>3.93</c:v>
                </c:pt>
                <c:pt idx="3931" formatCode="General">
                  <c:v>3.931</c:v>
                </c:pt>
                <c:pt idx="3932" formatCode="General">
                  <c:v>3.9319999999999999</c:v>
                </c:pt>
                <c:pt idx="3933" formatCode="General">
                  <c:v>3.9329999999999998</c:v>
                </c:pt>
                <c:pt idx="3934" formatCode="General">
                  <c:v>3.9340000000000002</c:v>
                </c:pt>
                <c:pt idx="3935" formatCode="General">
                  <c:v>3.9350000000000001</c:v>
                </c:pt>
                <c:pt idx="3936" formatCode="General">
                  <c:v>3.9359999999999999</c:v>
                </c:pt>
                <c:pt idx="3937" formatCode="General">
                  <c:v>3.9369999999999998</c:v>
                </c:pt>
                <c:pt idx="3938" formatCode="General">
                  <c:v>3.9380000000000002</c:v>
                </c:pt>
                <c:pt idx="3939" formatCode="General">
                  <c:v>3.9390000000000001</c:v>
                </c:pt>
                <c:pt idx="3940" formatCode="General">
                  <c:v>3.94</c:v>
                </c:pt>
                <c:pt idx="3941" formatCode="General">
                  <c:v>3.9409999999999998</c:v>
                </c:pt>
                <c:pt idx="3942" formatCode="General">
                  <c:v>3.9420000000000002</c:v>
                </c:pt>
                <c:pt idx="3943" formatCode="General">
                  <c:v>3.9430000000000001</c:v>
                </c:pt>
                <c:pt idx="3944" formatCode="General">
                  <c:v>3.944</c:v>
                </c:pt>
                <c:pt idx="3945" formatCode="General">
                  <c:v>3.9449999999999998</c:v>
                </c:pt>
                <c:pt idx="3946" formatCode="General">
                  <c:v>3.9460000000000002</c:v>
                </c:pt>
                <c:pt idx="3947" formatCode="General">
                  <c:v>3.9470000000000001</c:v>
                </c:pt>
                <c:pt idx="3948" formatCode="General">
                  <c:v>3.948</c:v>
                </c:pt>
                <c:pt idx="3949" formatCode="General">
                  <c:v>3.9489999999999998</c:v>
                </c:pt>
                <c:pt idx="3950" formatCode="General">
                  <c:v>3.95</c:v>
                </c:pt>
                <c:pt idx="3951" formatCode="General">
                  <c:v>3.9510000000000001</c:v>
                </c:pt>
                <c:pt idx="3952" formatCode="General">
                  <c:v>3.952</c:v>
                </c:pt>
                <c:pt idx="3953" formatCode="General">
                  <c:v>3.9529999999999998</c:v>
                </c:pt>
                <c:pt idx="3954" formatCode="General">
                  <c:v>3.9540000000000002</c:v>
                </c:pt>
                <c:pt idx="3955" formatCode="General">
                  <c:v>3.9550000000000001</c:v>
                </c:pt>
                <c:pt idx="3956" formatCode="General">
                  <c:v>3.956</c:v>
                </c:pt>
                <c:pt idx="3957" formatCode="General">
                  <c:v>3.9569999999999999</c:v>
                </c:pt>
                <c:pt idx="3958" formatCode="General">
                  <c:v>3.9580000000000002</c:v>
                </c:pt>
                <c:pt idx="3959" formatCode="General">
                  <c:v>3.9590000000000001</c:v>
                </c:pt>
                <c:pt idx="3960" formatCode="General">
                  <c:v>3.96</c:v>
                </c:pt>
                <c:pt idx="3961" formatCode="General">
                  <c:v>3.9609999999999999</c:v>
                </c:pt>
                <c:pt idx="3962" formatCode="General">
                  <c:v>3.9620000000000002</c:v>
                </c:pt>
                <c:pt idx="3963" formatCode="General">
                  <c:v>3.9630000000000001</c:v>
                </c:pt>
                <c:pt idx="3964" formatCode="General">
                  <c:v>3.964</c:v>
                </c:pt>
                <c:pt idx="3965" formatCode="General">
                  <c:v>3.9649999999999999</c:v>
                </c:pt>
                <c:pt idx="3966" formatCode="General">
                  <c:v>3.9660000000000002</c:v>
                </c:pt>
                <c:pt idx="3967" formatCode="General">
                  <c:v>3.9670000000000001</c:v>
                </c:pt>
                <c:pt idx="3968" formatCode="General">
                  <c:v>3.968</c:v>
                </c:pt>
                <c:pt idx="3969" formatCode="General">
                  <c:v>3.9689999999999999</c:v>
                </c:pt>
                <c:pt idx="3970" formatCode="General">
                  <c:v>3.97</c:v>
                </c:pt>
                <c:pt idx="3971" formatCode="General">
                  <c:v>3.9710000000000001</c:v>
                </c:pt>
                <c:pt idx="3972" formatCode="General">
                  <c:v>3.972</c:v>
                </c:pt>
                <c:pt idx="3973" formatCode="General">
                  <c:v>3.9729999999999999</c:v>
                </c:pt>
                <c:pt idx="3974" formatCode="General">
                  <c:v>3.9740000000000002</c:v>
                </c:pt>
                <c:pt idx="3975" formatCode="General">
                  <c:v>3.9750000000000001</c:v>
                </c:pt>
                <c:pt idx="3976" formatCode="General">
                  <c:v>3.976</c:v>
                </c:pt>
                <c:pt idx="3977" formatCode="General">
                  <c:v>3.9769999999999999</c:v>
                </c:pt>
                <c:pt idx="3978" formatCode="General">
                  <c:v>3.9780000000000002</c:v>
                </c:pt>
                <c:pt idx="3979" formatCode="General">
                  <c:v>3.9790000000000001</c:v>
                </c:pt>
                <c:pt idx="3980" formatCode="General">
                  <c:v>3.98</c:v>
                </c:pt>
                <c:pt idx="3981" formatCode="General">
                  <c:v>3.9809999999999999</c:v>
                </c:pt>
                <c:pt idx="3982" formatCode="General">
                  <c:v>3.9820000000000002</c:v>
                </c:pt>
                <c:pt idx="3983" formatCode="General">
                  <c:v>3.9830000000000001</c:v>
                </c:pt>
                <c:pt idx="3984" formatCode="General">
                  <c:v>3.984</c:v>
                </c:pt>
                <c:pt idx="3985" formatCode="General">
                  <c:v>3.9849999999999999</c:v>
                </c:pt>
                <c:pt idx="3986" formatCode="General">
                  <c:v>3.9860000000000002</c:v>
                </c:pt>
                <c:pt idx="3987" formatCode="General">
                  <c:v>3.9870000000000001</c:v>
                </c:pt>
                <c:pt idx="3988" formatCode="General">
                  <c:v>3.988</c:v>
                </c:pt>
                <c:pt idx="3989" formatCode="General">
                  <c:v>3.9889999999999999</c:v>
                </c:pt>
                <c:pt idx="3990" formatCode="General">
                  <c:v>3.99</c:v>
                </c:pt>
                <c:pt idx="3991" formatCode="General">
                  <c:v>3.9910000000000001</c:v>
                </c:pt>
                <c:pt idx="3992" formatCode="General">
                  <c:v>3.992</c:v>
                </c:pt>
                <c:pt idx="3993" formatCode="General">
                  <c:v>3.9929999999999999</c:v>
                </c:pt>
                <c:pt idx="3994" formatCode="General">
                  <c:v>3.9940000000000002</c:v>
                </c:pt>
                <c:pt idx="3995" formatCode="General">
                  <c:v>3.9950000000000001</c:v>
                </c:pt>
                <c:pt idx="3996" formatCode="General">
                  <c:v>3.996</c:v>
                </c:pt>
                <c:pt idx="3997" formatCode="General">
                  <c:v>3.9969999999999999</c:v>
                </c:pt>
                <c:pt idx="3998" formatCode="General">
                  <c:v>3.9980000000000002</c:v>
                </c:pt>
                <c:pt idx="3999" formatCode="General">
                  <c:v>3.9990000000000001</c:v>
                </c:pt>
                <c:pt idx="4000" formatCode="General">
                  <c:v>4</c:v>
                </c:pt>
                <c:pt idx="4001" formatCode="General">
                  <c:v>4.0010000000000003</c:v>
                </c:pt>
                <c:pt idx="4002" formatCode="General">
                  <c:v>4.0019999999999998</c:v>
                </c:pt>
                <c:pt idx="4003" formatCode="General">
                  <c:v>4.0030000000000001</c:v>
                </c:pt>
                <c:pt idx="4004" formatCode="General">
                  <c:v>4.0039999999999996</c:v>
                </c:pt>
                <c:pt idx="4005" formatCode="General">
                  <c:v>4.0049999999999999</c:v>
                </c:pt>
                <c:pt idx="4006" formatCode="General">
                  <c:v>4.0060000000000002</c:v>
                </c:pt>
                <c:pt idx="4007" formatCode="General">
                  <c:v>4.0069999999999997</c:v>
                </c:pt>
                <c:pt idx="4008" formatCode="General">
                  <c:v>4.008</c:v>
                </c:pt>
                <c:pt idx="4009" formatCode="General">
                  <c:v>4.0090000000000003</c:v>
                </c:pt>
                <c:pt idx="4010" formatCode="General">
                  <c:v>4.01</c:v>
                </c:pt>
                <c:pt idx="4011" formatCode="General">
                  <c:v>4.0110000000000001</c:v>
                </c:pt>
                <c:pt idx="4012" formatCode="General">
                  <c:v>4.0119999999999996</c:v>
                </c:pt>
                <c:pt idx="4013" formatCode="General">
                  <c:v>4.0129999999999999</c:v>
                </c:pt>
                <c:pt idx="4014" formatCode="General">
                  <c:v>4.0140000000000002</c:v>
                </c:pt>
                <c:pt idx="4015" formatCode="General">
                  <c:v>4.0149999999999997</c:v>
                </c:pt>
                <c:pt idx="4016" formatCode="General">
                  <c:v>4.016</c:v>
                </c:pt>
                <c:pt idx="4017" formatCode="General">
                  <c:v>4.0170000000000003</c:v>
                </c:pt>
                <c:pt idx="4018" formatCode="General">
                  <c:v>4.0179999999999998</c:v>
                </c:pt>
                <c:pt idx="4019" formatCode="General">
                  <c:v>4.0190000000000001</c:v>
                </c:pt>
                <c:pt idx="4020" formatCode="General">
                  <c:v>4.0199999999999996</c:v>
                </c:pt>
                <c:pt idx="4021" formatCode="General">
                  <c:v>4.0209999999999999</c:v>
                </c:pt>
                <c:pt idx="4022" formatCode="General">
                  <c:v>4.0220000000000002</c:v>
                </c:pt>
                <c:pt idx="4023" formatCode="General">
                  <c:v>4.0229999999999997</c:v>
                </c:pt>
                <c:pt idx="4024" formatCode="General">
                  <c:v>4.024</c:v>
                </c:pt>
                <c:pt idx="4025" formatCode="General">
                  <c:v>4.0250000000000004</c:v>
                </c:pt>
                <c:pt idx="4026" formatCode="General">
                  <c:v>4.0259999999999998</c:v>
                </c:pt>
                <c:pt idx="4027" formatCode="General">
                  <c:v>4.0270000000000001</c:v>
                </c:pt>
                <c:pt idx="4028" formatCode="General">
                  <c:v>4.0279999999999996</c:v>
                </c:pt>
                <c:pt idx="4029" formatCode="General">
                  <c:v>4.0289999999999999</c:v>
                </c:pt>
                <c:pt idx="4030" formatCode="General">
                  <c:v>4.03</c:v>
                </c:pt>
                <c:pt idx="4031" formatCode="General">
                  <c:v>4.0309999999999997</c:v>
                </c:pt>
                <c:pt idx="4032" formatCode="General">
                  <c:v>4.032</c:v>
                </c:pt>
                <c:pt idx="4033" formatCode="General">
                  <c:v>4.0330000000000004</c:v>
                </c:pt>
                <c:pt idx="4034" formatCode="General">
                  <c:v>4.0339999999999998</c:v>
                </c:pt>
                <c:pt idx="4035" formatCode="General">
                  <c:v>4.0350000000000001</c:v>
                </c:pt>
                <c:pt idx="4036" formatCode="General">
                  <c:v>4.0359999999999996</c:v>
                </c:pt>
                <c:pt idx="4037" formatCode="General">
                  <c:v>4.0369999999999999</c:v>
                </c:pt>
                <c:pt idx="4038" formatCode="General">
                  <c:v>4.0380000000000003</c:v>
                </c:pt>
                <c:pt idx="4039" formatCode="General">
                  <c:v>4.0389999999999997</c:v>
                </c:pt>
                <c:pt idx="4040" formatCode="General">
                  <c:v>4.04</c:v>
                </c:pt>
                <c:pt idx="4041" formatCode="General">
                  <c:v>4.0410000000000004</c:v>
                </c:pt>
                <c:pt idx="4042" formatCode="General">
                  <c:v>4.0419999999999998</c:v>
                </c:pt>
                <c:pt idx="4043" formatCode="General">
                  <c:v>4.0430000000000001</c:v>
                </c:pt>
                <c:pt idx="4044" formatCode="General">
                  <c:v>4.0439999999999996</c:v>
                </c:pt>
                <c:pt idx="4045" formatCode="General">
                  <c:v>4.0449999999999999</c:v>
                </c:pt>
                <c:pt idx="4046" formatCode="General">
                  <c:v>4.0460000000000003</c:v>
                </c:pt>
                <c:pt idx="4047" formatCode="General">
                  <c:v>4.0469999999999997</c:v>
                </c:pt>
                <c:pt idx="4048" formatCode="General">
                  <c:v>4.048</c:v>
                </c:pt>
                <c:pt idx="4049" formatCode="General">
                  <c:v>4.0490000000000004</c:v>
                </c:pt>
                <c:pt idx="4050" formatCode="General">
                  <c:v>4.05</c:v>
                </c:pt>
                <c:pt idx="4051" formatCode="General">
                  <c:v>4.0510000000000002</c:v>
                </c:pt>
                <c:pt idx="4052" formatCode="General">
                  <c:v>4.0519999999999996</c:v>
                </c:pt>
                <c:pt idx="4053" formatCode="General">
                  <c:v>4.0529999999999999</c:v>
                </c:pt>
                <c:pt idx="4054" formatCode="General">
                  <c:v>4.0540000000000003</c:v>
                </c:pt>
                <c:pt idx="4055" formatCode="General">
                  <c:v>4.0549999999999997</c:v>
                </c:pt>
                <c:pt idx="4056" formatCode="General">
                  <c:v>4.056</c:v>
                </c:pt>
                <c:pt idx="4057" formatCode="General">
                  <c:v>4.0570000000000004</c:v>
                </c:pt>
                <c:pt idx="4058" formatCode="General">
                  <c:v>4.0579999999999998</c:v>
                </c:pt>
                <c:pt idx="4059" formatCode="General">
                  <c:v>4.0590000000000002</c:v>
                </c:pt>
                <c:pt idx="4060" formatCode="General">
                  <c:v>4.0599999999999996</c:v>
                </c:pt>
                <c:pt idx="4061" formatCode="General">
                  <c:v>4.0609999999999999</c:v>
                </c:pt>
                <c:pt idx="4062" formatCode="General">
                  <c:v>4.0620000000000003</c:v>
                </c:pt>
                <c:pt idx="4063" formatCode="General">
                  <c:v>4.0629999999999997</c:v>
                </c:pt>
                <c:pt idx="4064" formatCode="General">
                  <c:v>4.0640000000000001</c:v>
                </c:pt>
                <c:pt idx="4065" formatCode="General">
                  <c:v>4.0650000000000004</c:v>
                </c:pt>
                <c:pt idx="4066" formatCode="General">
                  <c:v>4.0659999999999998</c:v>
                </c:pt>
                <c:pt idx="4067" formatCode="General">
                  <c:v>4.0670000000000002</c:v>
                </c:pt>
                <c:pt idx="4068" formatCode="General">
                  <c:v>4.0679999999999996</c:v>
                </c:pt>
                <c:pt idx="4069" formatCode="General">
                  <c:v>4.069</c:v>
                </c:pt>
                <c:pt idx="4070" formatCode="General">
                  <c:v>4.07</c:v>
                </c:pt>
                <c:pt idx="4071" formatCode="General">
                  <c:v>4.0709999999999997</c:v>
                </c:pt>
                <c:pt idx="4072" formatCode="General">
                  <c:v>4.0720000000000001</c:v>
                </c:pt>
                <c:pt idx="4073" formatCode="General">
                  <c:v>4.0730000000000004</c:v>
                </c:pt>
                <c:pt idx="4074" formatCode="General">
                  <c:v>4.0739999999999998</c:v>
                </c:pt>
                <c:pt idx="4075" formatCode="General">
                  <c:v>4.0750000000000002</c:v>
                </c:pt>
                <c:pt idx="4076" formatCode="General">
                  <c:v>4.0759999999999996</c:v>
                </c:pt>
                <c:pt idx="4077" formatCode="General">
                  <c:v>4.077</c:v>
                </c:pt>
                <c:pt idx="4078" formatCode="General">
                  <c:v>4.0780000000000003</c:v>
                </c:pt>
                <c:pt idx="4079" formatCode="General">
                  <c:v>4.0789999999999997</c:v>
                </c:pt>
                <c:pt idx="4080" formatCode="General">
                  <c:v>4.08</c:v>
                </c:pt>
                <c:pt idx="4081" formatCode="General">
                  <c:v>4.0810000000000004</c:v>
                </c:pt>
                <c:pt idx="4082" formatCode="General">
                  <c:v>4.0819999999999999</c:v>
                </c:pt>
                <c:pt idx="4083" formatCode="General">
                  <c:v>4.0830000000000002</c:v>
                </c:pt>
                <c:pt idx="4084" formatCode="General">
                  <c:v>4.0839999999999996</c:v>
                </c:pt>
                <c:pt idx="4085" formatCode="General">
                  <c:v>4.085</c:v>
                </c:pt>
                <c:pt idx="4086" formatCode="General">
                  <c:v>4.0860000000000003</c:v>
                </c:pt>
                <c:pt idx="4087" formatCode="General">
                  <c:v>4.0869999999999997</c:v>
                </c:pt>
                <c:pt idx="4088" formatCode="General">
                  <c:v>4.0880000000000001</c:v>
                </c:pt>
                <c:pt idx="4089" formatCode="General">
                  <c:v>4.0890000000000004</c:v>
                </c:pt>
                <c:pt idx="4090" formatCode="General">
                  <c:v>4.09</c:v>
                </c:pt>
                <c:pt idx="4091" formatCode="General">
                  <c:v>4.0910000000000002</c:v>
                </c:pt>
                <c:pt idx="4092" formatCode="General">
                  <c:v>4.0919999999999996</c:v>
                </c:pt>
                <c:pt idx="4093" formatCode="General">
                  <c:v>4.093</c:v>
                </c:pt>
                <c:pt idx="4094" formatCode="General">
                  <c:v>4.0940000000000003</c:v>
                </c:pt>
                <c:pt idx="4095" formatCode="General">
                  <c:v>4.0949999999999998</c:v>
                </c:pt>
                <c:pt idx="4096" formatCode="General">
                  <c:v>4.0960000000000001</c:v>
                </c:pt>
                <c:pt idx="4097" formatCode="General">
                  <c:v>4.0970000000000004</c:v>
                </c:pt>
                <c:pt idx="4098" formatCode="General">
                  <c:v>4.0979999999999999</c:v>
                </c:pt>
                <c:pt idx="4099" formatCode="General">
                  <c:v>4.0990000000000002</c:v>
                </c:pt>
                <c:pt idx="4100" formatCode="General">
                  <c:v>4.0999999999999996</c:v>
                </c:pt>
                <c:pt idx="4101" formatCode="General">
                  <c:v>4.101</c:v>
                </c:pt>
                <c:pt idx="4102" formatCode="General">
                  <c:v>4.1020000000000003</c:v>
                </c:pt>
                <c:pt idx="4103" formatCode="General">
                  <c:v>4.1029999999999998</c:v>
                </c:pt>
                <c:pt idx="4104" formatCode="General">
                  <c:v>4.1040000000000001</c:v>
                </c:pt>
                <c:pt idx="4105" formatCode="General">
                  <c:v>4.1050000000000004</c:v>
                </c:pt>
                <c:pt idx="4106" formatCode="General">
                  <c:v>4.1059999999999999</c:v>
                </c:pt>
                <c:pt idx="4107" formatCode="General">
                  <c:v>4.1070000000000002</c:v>
                </c:pt>
                <c:pt idx="4108" formatCode="General">
                  <c:v>4.1079999999999997</c:v>
                </c:pt>
                <c:pt idx="4109" formatCode="General">
                  <c:v>4.109</c:v>
                </c:pt>
                <c:pt idx="4110" formatCode="General">
                  <c:v>4.1100000000000003</c:v>
                </c:pt>
                <c:pt idx="4111" formatCode="General">
                  <c:v>4.1109999999999998</c:v>
                </c:pt>
                <c:pt idx="4112" formatCode="General">
                  <c:v>4.1120000000000001</c:v>
                </c:pt>
                <c:pt idx="4113" formatCode="General">
                  <c:v>4.1130000000000004</c:v>
                </c:pt>
                <c:pt idx="4114" formatCode="General">
                  <c:v>4.1139999999999999</c:v>
                </c:pt>
                <c:pt idx="4115" formatCode="General">
                  <c:v>4.1150000000000002</c:v>
                </c:pt>
                <c:pt idx="4116" formatCode="General">
                  <c:v>4.1159999999999997</c:v>
                </c:pt>
                <c:pt idx="4117" formatCode="General">
                  <c:v>4.117</c:v>
                </c:pt>
                <c:pt idx="4118" formatCode="General">
                  <c:v>4.1180000000000003</c:v>
                </c:pt>
                <c:pt idx="4119" formatCode="General">
                  <c:v>4.1189999999999998</c:v>
                </c:pt>
                <c:pt idx="4120" formatCode="General">
                  <c:v>4.12</c:v>
                </c:pt>
                <c:pt idx="4121" formatCode="General">
                  <c:v>4.1210000000000004</c:v>
                </c:pt>
                <c:pt idx="4122" formatCode="General">
                  <c:v>4.1219999999999999</c:v>
                </c:pt>
                <c:pt idx="4123" formatCode="General">
                  <c:v>4.1230000000000002</c:v>
                </c:pt>
                <c:pt idx="4124" formatCode="General">
                  <c:v>4.1239999999999997</c:v>
                </c:pt>
                <c:pt idx="4125" formatCode="General">
                  <c:v>4.125</c:v>
                </c:pt>
                <c:pt idx="4126" formatCode="General">
                  <c:v>4.1260000000000003</c:v>
                </c:pt>
                <c:pt idx="4127" formatCode="General">
                  <c:v>4.1269999999999998</c:v>
                </c:pt>
                <c:pt idx="4128" formatCode="General">
                  <c:v>4.1280000000000001</c:v>
                </c:pt>
                <c:pt idx="4129" formatCode="General">
                  <c:v>4.1289999999999996</c:v>
                </c:pt>
                <c:pt idx="4130" formatCode="General">
                  <c:v>4.13</c:v>
                </c:pt>
                <c:pt idx="4131" formatCode="General">
                  <c:v>4.1310000000000002</c:v>
                </c:pt>
                <c:pt idx="4132" formatCode="General">
                  <c:v>4.1319999999999997</c:v>
                </c:pt>
                <c:pt idx="4133" formatCode="General">
                  <c:v>4.133</c:v>
                </c:pt>
                <c:pt idx="4134" formatCode="General">
                  <c:v>4.1340000000000003</c:v>
                </c:pt>
                <c:pt idx="4135" formatCode="General">
                  <c:v>4.1349999999999998</c:v>
                </c:pt>
                <c:pt idx="4136" formatCode="General">
                  <c:v>4.1360000000000001</c:v>
                </c:pt>
                <c:pt idx="4137" formatCode="General">
                  <c:v>4.1369999999999996</c:v>
                </c:pt>
                <c:pt idx="4138" formatCode="General">
                  <c:v>4.1379999999999999</c:v>
                </c:pt>
                <c:pt idx="4139" formatCode="General">
                  <c:v>4.1390000000000002</c:v>
                </c:pt>
                <c:pt idx="4140" formatCode="General">
                  <c:v>4.1399999999999997</c:v>
                </c:pt>
                <c:pt idx="4141" formatCode="General">
                  <c:v>4.141</c:v>
                </c:pt>
                <c:pt idx="4142" formatCode="General">
                  <c:v>4.1420000000000003</c:v>
                </c:pt>
                <c:pt idx="4143" formatCode="General">
                  <c:v>4.1429999999999998</c:v>
                </c:pt>
                <c:pt idx="4144" formatCode="General">
                  <c:v>4.1440000000000001</c:v>
                </c:pt>
                <c:pt idx="4145" formatCode="General">
                  <c:v>4.1449999999999996</c:v>
                </c:pt>
                <c:pt idx="4146" formatCode="General">
                  <c:v>4.1459999999999999</c:v>
                </c:pt>
                <c:pt idx="4147" formatCode="General">
                  <c:v>4.1470000000000002</c:v>
                </c:pt>
                <c:pt idx="4148" formatCode="General">
                  <c:v>4.1479999999999997</c:v>
                </c:pt>
                <c:pt idx="4149" formatCode="General">
                  <c:v>4.149</c:v>
                </c:pt>
                <c:pt idx="4150" formatCode="General">
                  <c:v>4.1500000000000004</c:v>
                </c:pt>
                <c:pt idx="4151" formatCode="General">
                  <c:v>4.1509999999999998</c:v>
                </c:pt>
                <c:pt idx="4152" formatCode="General">
                  <c:v>4.1520000000000001</c:v>
                </c:pt>
                <c:pt idx="4153" formatCode="General">
                  <c:v>4.1529999999999996</c:v>
                </c:pt>
                <c:pt idx="4154" formatCode="General">
                  <c:v>4.1539999999999999</c:v>
                </c:pt>
                <c:pt idx="4155" formatCode="General">
                  <c:v>4.1550000000000002</c:v>
                </c:pt>
                <c:pt idx="4156" formatCode="General">
                  <c:v>4.1559999999999997</c:v>
                </c:pt>
                <c:pt idx="4157" formatCode="General">
                  <c:v>4.157</c:v>
                </c:pt>
                <c:pt idx="4158" formatCode="General">
                  <c:v>4.1580000000000004</c:v>
                </c:pt>
                <c:pt idx="4159" formatCode="General">
                  <c:v>4.1589999999999998</c:v>
                </c:pt>
                <c:pt idx="4160" formatCode="General">
                  <c:v>4.16</c:v>
                </c:pt>
                <c:pt idx="4161" formatCode="General">
                  <c:v>4.1609999999999996</c:v>
                </c:pt>
                <c:pt idx="4162" formatCode="General">
                  <c:v>4.1619999999999999</c:v>
                </c:pt>
                <c:pt idx="4163" formatCode="General">
                  <c:v>4.1630000000000003</c:v>
                </c:pt>
                <c:pt idx="4164" formatCode="General">
                  <c:v>4.1639999999999997</c:v>
                </c:pt>
                <c:pt idx="4165" formatCode="General">
                  <c:v>4.165</c:v>
                </c:pt>
                <c:pt idx="4166" formatCode="General">
                  <c:v>4.1660000000000004</c:v>
                </c:pt>
                <c:pt idx="4167" formatCode="General">
                  <c:v>4.1669999999999998</c:v>
                </c:pt>
                <c:pt idx="4168" formatCode="General">
                  <c:v>4.1680000000000001</c:v>
                </c:pt>
                <c:pt idx="4169" formatCode="General">
                  <c:v>4.1689999999999996</c:v>
                </c:pt>
                <c:pt idx="4170" formatCode="General">
                  <c:v>4.17</c:v>
                </c:pt>
                <c:pt idx="4171" formatCode="General">
                  <c:v>4.1710000000000003</c:v>
                </c:pt>
                <c:pt idx="4172" formatCode="General">
                  <c:v>4.1719999999999997</c:v>
                </c:pt>
                <c:pt idx="4173" formatCode="General">
                  <c:v>4.173</c:v>
                </c:pt>
                <c:pt idx="4174" formatCode="General">
                  <c:v>4.1740000000000004</c:v>
                </c:pt>
                <c:pt idx="4175" formatCode="General">
                  <c:v>4.1749999999999998</c:v>
                </c:pt>
                <c:pt idx="4176" formatCode="General">
                  <c:v>4.1760000000000002</c:v>
                </c:pt>
                <c:pt idx="4177" formatCode="General">
                  <c:v>4.1769999999999996</c:v>
                </c:pt>
                <c:pt idx="4178" formatCode="General">
                  <c:v>4.1779999999999999</c:v>
                </c:pt>
                <c:pt idx="4179" formatCode="General">
                  <c:v>4.1790000000000003</c:v>
                </c:pt>
                <c:pt idx="4180" formatCode="General">
                  <c:v>4.18</c:v>
                </c:pt>
                <c:pt idx="4181" formatCode="General">
                  <c:v>4.181</c:v>
                </c:pt>
                <c:pt idx="4182" formatCode="General">
                  <c:v>4.1820000000000004</c:v>
                </c:pt>
                <c:pt idx="4183" formatCode="General">
                  <c:v>4.1829999999999998</c:v>
                </c:pt>
                <c:pt idx="4184" formatCode="General">
                  <c:v>4.1840000000000002</c:v>
                </c:pt>
                <c:pt idx="4185" formatCode="General">
                  <c:v>4.1849999999999996</c:v>
                </c:pt>
                <c:pt idx="4186" formatCode="General">
                  <c:v>4.1859999999999999</c:v>
                </c:pt>
                <c:pt idx="4187" formatCode="General">
                  <c:v>4.1870000000000003</c:v>
                </c:pt>
                <c:pt idx="4188" formatCode="General">
                  <c:v>4.1879999999999997</c:v>
                </c:pt>
                <c:pt idx="4189" formatCode="General">
                  <c:v>4.1890000000000001</c:v>
                </c:pt>
                <c:pt idx="4190" formatCode="General">
                  <c:v>4.1900000000000004</c:v>
                </c:pt>
                <c:pt idx="4191" formatCode="General">
                  <c:v>4.1909999999999998</c:v>
                </c:pt>
                <c:pt idx="4192" formatCode="General">
                  <c:v>4.1920000000000002</c:v>
                </c:pt>
                <c:pt idx="4193" formatCode="General">
                  <c:v>4.1929999999999996</c:v>
                </c:pt>
                <c:pt idx="4194" formatCode="General">
                  <c:v>4.194</c:v>
                </c:pt>
                <c:pt idx="4195" formatCode="General">
                  <c:v>4.1950000000000003</c:v>
                </c:pt>
                <c:pt idx="4196" formatCode="General">
                  <c:v>4.1959999999999997</c:v>
                </c:pt>
                <c:pt idx="4197" formatCode="General">
                  <c:v>4.1970000000000001</c:v>
                </c:pt>
                <c:pt idx="4198" formatCode="General">
                  <c:v>4.1980000000000004</c:v>
                </c:pt>
                <c:pt idx="4199" formatCode="General">
                  <c:v>4.1989999999999998</c:v>
                </c:pt>
                <c:pt idx="4200" formatCode="General">
                  <c:v>4.2</c:v>
                </c:pt>
                <c:pt idx="4201" formatCode="General">
                  <c:v>4.2009999999999996</c:v>
                </c:pt>
                <c:pt idx="4202" formatCode="General">
                  <c:v>4.202</c:v>
                </c:pt>
                <c:pt idx="4203" formatCode="General">
                  <c:v>4.2030000000000003</c:v>
                </c:pt>
                <c:pt idx="4204" formatCode="General">
                  <c:v>4.2039999999999997</c:v>
                </c:pt>
                <c:pt idx="4205" formatCode="General">
                  <c:v>4.2050000000000001</c:v>
                </c:pt>
                <c:pt idx="4206" formatCode="General">
                  <c:v>4.2060000000000004</c:v>
                </c:pt>
                <c:pt idx="4207" formatCode="General">
                  <c:v>4.2069999999999999</c:v>
                </c:pt>
                <c:pt idx="4208" formatCode="General">
                  <c:v>4.2080000000000002</c:v>
                </c:pt>
                <c:pt idx="4209" formatCode="General">
                  <c:v>4.2089999999999996</c:v>
                </c:pt>
                <c:pt idx="4210" formatCode="General">
                  <c:v>4.21</c:v>
                </c:pt>
                <c:pt idx="4211" formatCode="General">
                  <c:v>4.2110000000000003</c:v>
                </c:pt>
                <c:pt idx="4212" formatCode="General">
                  <c:v>4.2119999999999997</c:v>
                </c:pt>
                <c:pt idx="4213" formatCode="General">
                  <c:v>4.2130000000000001</c:v>
                </c:pt>
                <c:pt idx="4214" formatCode="General">
                  <c:v>4.2140000000000004</c:v>
                </c:pt>
                <c:pt idx="4215" formatCode="General">
                  <c:v>4.2149999999999999</c:v>
                </c:pt>
                <c:pt idx="4216" formatCode="General">
                  <c:v>4.2160000000000002</c:v>
                </c:pt>
                <c:pt idx="4217" formatCode="General">
                  <c:v>4.2169999999999996</c:v>
                </c:pt>
                <c:pt idx="4218" formatCode="General">
                  <c:v>4.218</c:v>
                </c:pt>
                <c:pt idx="4219" formatCode="General">
                  <c:v>4.2190000000000003</c:v>
                </c:pt>
                <c:pt idx="4220" formatCode="General">
                  <c:v>4.22</c:v>
                </c:pt>
                <c:pt idx="4221" formatCode="General">
                  <c:v>4.2210000000000001</c:v>
                </c:pt>
                <c:pt idx="4222" formatCode="General">
                  <c:v>4.2220000000000004</c:v>
                </c:pt>
                <c:pt idx="4223" formatCode="General">
                  <c:v>4.2229999999999999</c:v>
                </c:pt>
                <c:pt idx="4224" formatCode="General">
                  <c:v>4.2240000000000002</c:v>
                </c:pt>
                <c:pt idx="4225" formatCode="General">
                  <c:v>4.2249999999999996</c:v>
                </c:pt>
                <c:pt idx="4226" formatCode="General">
                  <c:v>4.226</c:v>
                </c:pt>
                <c:pt idx="4227" formatCode="General">
                  <c:v>4.2270000000000003</c:v>
                </c:pt>
                <c:pt idx="4228" formatCode="General">
                  <c:v>4.2279999999999998</c:v>
                </c:pt>
                <c:pt idx="4229" formatCode="General">
                  <c:v>4.2290000000000001</c:v>
                </c:pt>
                <c:pt idx="4230" formatCode="General">
                  <c:v>4.2300000000000004</c:v>
                </c:pt>
                <c:pt idx="4231" formatCode="General">
                  <c:v>4.2309999999999999</c:v>
                </c:pt>
                <c:pt idx="4232" formatCode="General">
                  <c:v>4.2320000000000002</c:v>
                </c:pt>
                <c:pt idx="4233" formatCode="General">
                  <c:v>4.2329999999999997</c:v>
                </c:pt>
                <c:pt idx="4234" formatCode="General">
                  <c:v>4.234</c:v>
                </c:pt>
                <c:pt idx="4235" formatCode="General">
                  <c:v>4.2350000000000003</c:v>
                </c:pt>
                <c:pt idx="4236" formatCode="General">
                  <c:v>4.2359999999999998</c:v>
                </c:pt>
                <c:pt idx="4237" formatCode="General">
                  <c:v>4.2370000000000001</c:v>
                </c:pt>
                <c:pt idx="4238" formatCode="General">
                  <c:v>4.2380000000000004</c:v>
                </c:pt>
                <c:pt idx="4239" formatCode="General">
                  <c:v>4.2389999999999999</c:v>
                </c:pt>
                <c:pt idx="4240" formatCode="General">
                  <c:v>4.24</c:v>
                </c:pt>
                <c:pt idx="4241" formatCode="General">
                  <c:v>4.2409999999999997</c:v>
                </c:pt>
                <c:pt idx="4242" formatCode="General">
                  <c:v>4.242</c:v>
                </c:pt>
                <c:pt idx="4243" formatCode="General">
                  <c:v>4.2430000000000003</c:v>
                </c:pt>
                <c:pt idx="4244" formatCode="General">
                  <c:v>4.2439999999999998</c:v>
                </c:pt>
                <c:pt idx="4245" formatCode="General">
                  <c:v>4.2450000000000001</c:v>
                </c:pt>
                <c:pt idx="4246" formatCode="General">
                  <c:v>4.2460000000000004</c:v>
                </c:pt>
                <c:pt idx="4247" formatCode="General">
                  <c:v>4.2469999999999999</c:v>
                </c:pt>
                <c:pt idx="4248" formatCode="General">
                  <c:v>4.2480000000000002</c:v>
                </c:pt>
                <c:pt idx="4249" formatCode="General">
                  <c:v>4.2489999999999997</c:v>
                </c:pt>
                <c:pt idx="4250" formatCode="General">
                  <c:v>4.25</c:v>
                </c:pt>
                <c:pt idx="4251" formatCode="General">
                  <c:v>4.2510000000000003</c:v>
                </c:pt>
                <c:pt idx="4252" formatCode="General">
                  <c:v>4.2519999999999998</c:v>
                </c:pt>
                <c:pt idx="4253" formatCode="General">
                  <c:v>4.2530000000000001</c:v>
                </c:pt>
                <c:pt idx="4254" formatCode="General">
                  <c:v>4.2539999999999996</c:v>
                </c:pt>
                <c:pt idx="4255" formatCode="General">
                  <c:v>4.2549999999999999</c:v>
                </c:pt>
                <c:pt idx="4256" formatCode="General">
                  <c:v>4.2560000000000002</c:v>
                </c:pt>
                <c:pt idx="4257" formatCode="General">
                  <c:v>4.2569999999999997</c:v>
                </c:pt>
                <c:pt idx="4258" formatCode="General">
                  <c:v>4.258</c:v>
                </c:pt>
                <c:pt idx="4259" formatCode="General">
                  <c:v>4.2590000000000003</c:v>
                </c:pt>
                <c:pt idx="4260" formatCode="General">
                  <c:v>4.26</c:v>
                </c:pt>
                <c:pt idx="4261" formatCode="General">
                  <c:v>4.2610000000000001</c:v>
                </c:pt>
                <c:pt idx="4262" formatCode="General">
                  <c:v>4.2619999999999996</c:v>
                </c:pt>
                <c:pt idx="4263" formatCode="General">
                  <c:v>4.2629999999999999</c:v>
                </c:pt>
                <c:pt idx="4264" formatCode="General">
                  <c:v>4.2640000000000002</c:v>
                </c:pt>
                <c:pt idx="4265" formatCode="General">
                  <c:v>4.2649999999999997</c:v>
                </c:pt>
                <c:pt idx="4266" formatCode="General">
                  <c:v>4.266</c:v>
                </c:pt>
                <c:pt idx="4267" formatCode="General">
                  <c:v>4.2670000000000003</c:v>
                </c:pt>
                <c:pt idx="4268" formatCode="General">
                  <c:v>4.2679999999999998</c:v>
                </c:pt>
                <c:pt idx="4269" formatCode="General">
                  <c:v>4.2690000000000001</c:v>
                </c:pt>
                <c:pt idx="4270" formatCode="General">
                  <c:v>4.2699999999999996</c:v>
                </c:pt>
                <c:pt idx="4271" formatCode="General">
                  <c:v>4.2709999999999999</c:v>
                </c:pt>
                <c:pt idx="4272" formatCode="General">
                  <c:v>4.2720000000000002</c:v>
                </c:pt>
                <c:pt idx="4273" formatCode="General">
                  <c:v>4.2729999999999997</c:v>
                </c:pt>
                <c:pt idx="4274" formatCode="General">
                  <c:v>4.274</c:v>
                </c:pt>
                <c:pt idx="4275" formatCode="General">
                  <c:v>4.2750000000000004</c:v>
                </c:pt>
                <c:pt idx="4276" formatCode="General">
                  <c:v>4.2759999999999998</c:v>
                </c:pt>
                <c:pt idx="4277" formatCode="General">
                  <c:v>4.2770000000000001</c:v>
                </c:pt>
                <c:pt idx="4278" formatCode="General">
                  <c:v>4.2779999999999996</c:v>
                </c:pt>
                <c:pt idx="4279" formatCode="General">
                  <c:v>4.2789999999999999</c:v>
                </c:pt>
                <c:pt idx="4280" formatCode="General">
                  <c:v>4.28</c:v>
                </c:pt>
                <c:pt idx="4281" formatCode="General">
                  <c:v>4.2809999999999997</c:v>
                </c:pt>
                <c:pt idx="4282" formatCode="General">
                  <c:v>4.282</c:v>
                </c:pt>
                <c:pt idx="4283" formatCode="General">
                  <c:v>4.2830000000000004</c:v>
                </c:pt>
                <c:pt idx="4284" formatCode="General">
                  <c:v>4.2839999999999998</c:v>
                </c:pt>
                <c:pt idx="4285" formatCode="General">
                  <c:v>4.2850000000000001</c:v>
                </c:pt>
                <c:pt idx="4286" formatCode="General">
                  <c:v>4.2859999999999996</c:v>
                </c:pt>
                <c:pt idx="4287" formatCode="General">
                  <c:v>4.2869999999999999</c:v>
                </c:pt>
                <c:pt idx="4288" formatCode="General">
                  <c:v>4.2880000000000003</c:v>
                </c:pt>
                <c:pt idx="4289" formatCode="General">
                  <c:v>4.2889999999999997</c:v>
                </c:pt>
                <c:pt idx="4290" formatCode="General">
                  <c:v>4.29</c:v>
                </c:pt>
                <c:pt idx="4291" formatCode="General">
                  <c:v>4.2910000000000004</c:v>
                </c:pt>
                <c:pt idx="4292" formatCode="General">
                  <c:v>4.2919999999999998</c:v>
                </c:pt>
                <c:pt idx="4293" formatCode="General">
                  <c:v>4.2930000000000001</c:v>
                </c:pt>
                <c:pt idx="4294" formatCode="General">
                  <c:v>4.2939999999999996</c:v>
                </c:pt>
                <c:pt idx="4295" formatCode="General">
                  <c:v>4.2949999999999999</c:v>
                </c:pt>
                <c:pt idx="4296" formatCode="General">
                  <c:v>4.2960000000000003</c:v>
                </c:pt>
                <c:pt idx="4297" formatCode="General">
                  <c:v>4.2969999999999997</c:v>
                </c:pt>
                <c:pt idx="4298" formatCode="General">
                  <c:v>4.298</c:v>
                </c:pt>
                <c:pt idx="4299" formatCode="General">
                  <c:v>4.2990000000000004</c:v>
                </c:pt>
                <c:pt idx="4300" formatCode="General">
                  <c:v>4.3</c:v>
                </c:pt>
                <c:pt idx="4301" formatCode="General">
                  <c:v>4.3010000000000002</c:v>
                </c:pt>
                <c:pt idx="4302" formatCode="General">
                  <c:v>4.3019999999999996</c:v>
                </c:pt>
                <c:pt idx="4303" formatCode="General">
                  <c:v>4.3029999999999999</c:v>
                </c:pt>
                <c:pt idx="4304" formatCode="General">
                  <c:v>4.3040000000000003</c:v>
                </c:pt>
                <c:pt idx="4305" formatCode="General">
                  <c:v>4.3049999999999997</c:v>
                </c:pt>
                <c:pt idx="4306" formatCode="General">
                  <c:v>4.306</c:v>
                </c:pt>
                <c:pt idx="4307" formatCode="General">
                  <c:v>4.3070000000000004</c:v>
                </c:pt>
                <c:pt idx="4308" formatCode="General">
                  <c:v>4.3079999999999998</c:v>
                </c:pt>
                <c:pt idx="4309" formatCode="General">
                  <c:v>4.3090000000000002</c:v>
                </c:pt>
                <c:pt idx="4310" formatCode="General">
                  <c:v>4.3099999999999996</c:v>
                </c:pt>
                <c:pt idx="4311" formatCode="General">
                  <c:v>4.3109999999999999</c:v>
                </c:pt>
                <c:pt idx="4312" formatCode="General">
                  <c:v>4.3120000000000003</c:v>
                </c:pt>
                <c:pt idx="4313" formatCode="General">
                  <c:v>4.3129999999999997</c:v>
                </c:pt>
                <c:pt idx="4314" formatCode="General">
                  <c:v>4.3140000000000001</c:v>
                </c:pt>
                <c:pt idx="4315" formatCode="General">
                  <c:v>4.3150000000000004</c:v>
                </c:pt>
                <c:pt idx="4316" formatCode="General">
                  <c:v>4.3159999999999998</c:v>
                </c:pt>
                <c:pt idx="4317" formatCode="General">
                  <c:v>4.3170000000000002</c:v>
                </c:pt>
                <c:pt idx="4318" formatCode="General">
                  <c:v>4.3179999999999996</c:v>
                </c:pt>
                <c:pt idx="4319" formatCode="General">
                  <c:v>4.319</c:v>
                </c:pt>
                <c:pt idx="4320" formatCode="General">
                  <c:v>4.32</c:v>
                </c:pt>
                <c:pt idx="4321" formatCode="General">
                  <c:v>4.3209999999999997</c:v>
                </c:pt>
                <c:pt idx="4322" formatCode="General">
                  <c:v>4.3220000000000001</c:v>
                </c:pt>
                <c:pt idx="4323" formatCode="General">
                  <c:v>4.3230000000000004</c:v>
                </c:pt>
                <c:pt idx="4324" formatCode="General">
                  <c:v>4.3239999999999998</c:v>
                </c:pt>
                <c:pt idx="4325" formatCode="General">
                  <c:v>4.3250000000000002</c:v>
                </c:pt>
                <c:pt idx="4326" formatCode="General">
                  <c:v>4.3259999999999996</c:v>
                </c:pt>
                <c:pt idx="4327" formatCode="General">
                  <c:v>4.327</c:v>
                </c:pt>
                <c:pt idx="4328" formatCode="General">
                  <c:v>4.3280000000000003</c:v>
                </c:pt>
                <c:pt idx="4329" formatCode="General">
                  <c:v>4.3289999999999997</c:v>
                </c:pt>
                <c:pt idx="4330" formatCode="General">
                  <c:v>4.33</c:v>
                </c:pt>
                <c:pt idx="4331" formatCode="General">
                  <c:v>4.3310000000000004</c:v>
                </c:pt>
                <c:pt idx="4332" formatCode="General">
                  <c:v>4.3319999999999999</c:v>
                </c:pt>
                <c:pt idx="4333" formatCode="General">
                  <c:v>4.3330000000000002</c:v>
                </c:pt>
                <c:pt idx="4334" formatCode="General">
                  <c:v>4.3339999999999996</c:v>
                </c:pt>
                <c:pt idx="4335" formatCode="General">
                  <c:v>4.335</c:v>
                </c:pt>
                <c:pt idx="4336" formatCode="General">
                  <c:v>4.3360000000000003</c:v>
                </c:pt>
                <c:pt idx="4337" formatCode="General">
                  <c:v>4.3369999999999997</c:v>
                </c:pt>
                <c:pt idx="4338" formatCode="General">
                  <c:v>4.3380000000000001</c:v>
                </c:pt>
                <c:pt idx="4339" formatCode="General">
                  <c:v>4.3390000000000004</c:v>
                </c:pt>
                <c:pt idx="4340" formatCode="General">
                  <c:v>4.34</c:v>
                </c:pt>
                <c:pt idx="4341" formatCode="General">
                  <c:v>4.3410000000000002</c:v>
                </c:pt>
                <c:pt idx="4342" formatCode="General">
                  <c:v>4.3419999999999996</c:v>
                </c:pt>
                <c:pt idx="4343" formatCode="General">
                  <c:v>4.343</c:v>
                </c:pt>
                <c:pt idx="4344" formatCode="General">
                  <c:v>4.3440000000000003</c:v>
                </c:pt>
                <c:pt idx="4345" formatCode="General">
                  <c:v>4.3449999999999998</c:v>
                </c:pt>
                <c:pt idx="4346" formatCode="General">
                  <c:v>4.3460000000000001</c:v>
                </c:pt>
                <c:pt idx="4347" formatCode="General">
                  <c:v>4.3470000000000004</c:v>
                </c:pt>
                <c:pt idx="4348" formatCode="General">
                  <c:v>4.3479999999999999</c:v>
                </c:pt>
                <c:pt idx="4349" formatCode="General">
                  <c:v>4.3490000000000002</c:v>
                </c:pt>
                <c:pt idx="4350" formatCode="General">
                  <c:v>4.3499999999999996</c:v>
                </c:pt>
                <c:pt idx="4351" formatCode="General">
                  <c:v>4.351</c:v>
                </c:pt>
                <c:pt idx="4352" formatCode="General">
                  <c:v>4.3520000000000003</c:v>
                </c:pt>
                <c:pt idx="4353" formatCode="General">
                  <c:v>4.3529999999999998</c:v>
                </c:pt>
                <c:pt idx="4354" formatCode="General">
                  <c:v>4.3540000000000001</c:v>
                </c:pt>
                <c:pt idx="4355" formatCode="General">
                  <c:v>4.3550000000000004</c:v>
                </c:pt>
                <c:pt idx="4356" formatCode="General">
                  <c:v>4.3559999999999999</c:v>
                </c:pt>
                <c:pt idx="4357" formatCode="General">
                  <c:v>4.3570000000000002</c:v>
                </c:pt>
                <c:pt idx="4358" formatCode="General">
                  <c:v>4.3579999999999997</c:v>
                </c:pt>
                <c:pt idx="4359" formatCode="General">
                  <c:v>4.359</c:v>
                </c:pt>
                <c:pt idx="4360" formatCode="General">
                  <c:v>4.3600000000000003</c:v>
                </c:pt>
                <c:pt idx="4361" formatCode="General">
                  <c:v>4.3609999999999998</c:v>
                </c:pt>
                <c:pt idx="4362" formatCode="General">
                  <c:v>4.3620000000000001</c:v>
                </c:pt>
                <c:pt idx="4363" formatCode="General">
                  <c:v>4.3630000000000004</c:v>
                </c:pt>
                <c:pt idx="4364" formatCode="General">
                  <c:v>4.3639999999999999</c:v>
                </c:pt>
                <c:pt idx="4365" formatCode="General">
                  <c:v>4.3650000000000002</c:v>
                </c:pt>
                <c:pt idx="4366" formatCode="General">
                  <c:v>4.3659999999999997</c:v>
                </c:pt>
                <c:pt idx="4367" formatCode="General">
                  <c:v>4.367</c:v>
                </c:pt>
                <c:pt idx="4368" formatCode="General">
                  <c:v>4.3680000000000003</c:v>
                </c:pt>
                <c:pt idx="4369" formatCode="General">
                  <c:v>4.3689999999999998</c:v>
                </c:pt>
                <c:pt idx="4370" formatCode="General">
                  <c:v>4.37</c:v>
                </c:pt>
                <c:pt idx="4371" formatCode="General">
                  <c:v>4.3710000000000004</c:v>
                </c:pt>
                <c:pt idx="4372" formatCode="General">
                  <c:v>4.3719999999999999</c:v>
                </c:pt>
                <c:pt idx="4373" formatCode="General">
                  <c:v>4.3730000000000002</c:v>
                </c:pt>
                <c:pt idx="4374" formatCode="General">
                  <c:v>4.3739999999999997</c:v>
                </c:pt>
                <c:pt idx="4375" formatCode="General">
                  <c:v>4.375</c:v>
                </c:pt>
                <c:pt idx="4376" formatCode="General">
                  <c:v>4.3760000000000003</c:v>
                </c:pt>
                <c:pt idx="4377" formatCode="General">
                  <c:v>4.3769999999999998</c:v>
                </c:pt>
                <c:pt idx="4378" formatCode="General">
                  <c:v>4.3780000000000001</c:v>
                </c:pt>
                <c:pt idx="4379" formatCode="General">
                  <c:v>4.3789999999999996</c:v>
                </c:pt>
                <c:pt idx="4380" formatCode="General">
                  <c:v>4.38</c:v>
                </c:pt>
                <c:pt idx="4381" formatCode="General">
                  <c:v>4.3810000000000002</c:v>
                </c:pt>
                <c:pt idx="4382" formatCode="General">
                  <c:v>4.3819999999999997</c:v>
                </c:pt>
                <c:pt idx="4383" formatCode="General">
                  <c:v>4.383</c:v>
                </c:pt>
                <c:pt idx="4384" formatCode="General">
                  <c:v>4.3840000000000003</c:v>
                </c:pt>
                <c:pt idx="4385" formatCode="General">
                  <c:v>4.3849999999999998</c:v>
                </c:pt>
                <c:pt idx="4386" formatCode="General">
                  <c:v>4.3860000000000001</c:v>
                </c:pt>
                <c:pt idx="4387" formatCode="General">
                  <c:v>4.3869999999999996</c:v>
                </c:pt>
                <c:pt idx="4388" formatCode="General">
                  <c:v>4.3879999999999999</c:v>
                </c:pt>
                <c:pt idx="4389" formatCode="General">
                  <c:v>4.3890000000000002</c:v>
                </c:pt>
                <c:pt idx="4390" formatCode="General">
                  <c:v>4.3899999999999997</c:v>
                </c:pt>
                <c:pt idx="4391" formatCode="General">
                  <c:v>4.391</c:v>
                </c:pt>
                <c:pt idx="4392" formatCode="General">
                  <c:v>4.3920000000000003</c:v>
                </c:pt>
                <c:pt idx="4393" formatCode="General">
                  <c:v>4.3929999999999998</c:v>
                </c:pt>
                <c:pt idx="4394" formatCode="General">
                  <c:v>4.3940000000000001</c:v>
                </c:pt>
                <c:pt idx="4395" formatCode="General">
                  <c:v>4.3949999999999996</c:v>
                </c:pt>
                <c:pt idx="4396" formatCode="General">
                  <c:v>4.3959999999999999</c:v>
                </c:pt>
                <c:pt idx="4397" formatCode="General">
                  <c:v>4.3970000000000002</c:v>
                </c:pt>
                <c:pt idx="4398" formatCode="General">
                  <c:v>4.3979999999999997</c:v>
                </c:pt>
                <c:pt idx="4399" formatCode="General">
                  <c:v>4.399</c:v>
                </c:pt>
                <c:pt idx="4400" formatCode="General">
                  <c:v>4.4000000000000004</c:v>
                </c:pt>
                <c:pt idx="4401" formatCode="General">
                  <c:v>4.4009999999999998</c:v>
                </c:pt>
                <c:pt idx="4402" formatCode="General">
                  <c:v>4.4020000000000001</c:v>
                </c:pt>
                <c:pt idx="4403" formatCode="General">
                  <c:v>4.4029999999999996</c:v>
                </c:pt>
                <c:pt idx="4404" formatCode="General">
                  <c:v>4.4039999999999999</c:v>
                </c:pt>
                <c:pt idx="4405" formatCode="General">
                  <c:v>4.4050000000000002</c:v>
                </c:pt>
                <c:pt idx="4406" formatCode="General">
                  <c:v>4.4059999999999997</c:v>
                </c:pt>
                <c:pt idx="4407" formatCode="General">
                  <c:v>4.407</c:v>
                </c:pt>
                <c:pt idx="4408" formatCode="General">
                  <c:v>4.4080000000000004</c:v>
                </c:pt>
                <c:pt idx="4409" formatCode="General">
                  <c:v>4.4089999999999998</c:v>
                </c:pt>
                <c:pt idx="4410" formatCode="General">
                  <c:v>4.41</c:v>
                </c:pt>
                <c:pt idx="4411" formatCode="General">
                  <c:v>4.4109999999999996</c:v>
                </c:pt>
                <c:pt idx="4412" formatCode="General">
                  <c:v>4.4119999999999999</c:v>
                </c:pt>
                <c:pt idx="4413" formatCode="General">
                  <c:v>4.4130000000000003</c:v>
                </c:pt>
                <c:pt idx="4414" formatCode="General">
                  <c:v>4.4139999999999997</c:v>
                </c:pt>
                <c:pt idx="4415" formatCode="General">
                  <c:v>4.415</c:v>
                </c:pt>
                <c:pt idx="4416" formatCode="General">
                  <c:v>4.4160000000000004</c:v>
                </c:pt>
                <c:pt idx="4417" formatCode="General">
                  <c:v>4.4169999999999998</c:v>
                </c:pt>
                <c:pt idx="4418" formatCode="General">
                  <c:v>4.4180000000000001</c:v>
                </c:pt>
                <c:pt idx="4419" formatCode="General">
                  <c:v>4.4189999999999996</c:v>
                </c:pt>
                <c:pt idx="4420" formatCode="General">
                  <c:v>4.42</c:v>
                </c:pt>
                <c:pt idx="4421" formatCode="General">
                  <c:v>4.4210000000000003</c:v>
                </c:pt>
                <c:pt idx="4422" formatCode="General">
                  <c:v>4.4219999999999997</c:v>
                </c:pt>
                <c:pt idx="4423" formatCode="General">
                  <c:v>4.423</c:v>
                </c:pt>
                <c:pt idx="4424" formatCode="General">
                  <c:v>4.4240000000000004</c:v>
                </c:pt>
                <c:pt idx="4425" formatCode="General">
                  <c:v>4.4249999999999998</c:v>
                </c:pt>
                <c:pt idx="4426" formatCode="General">
                  <c:v>4.4260000000000002</c:v>
                </c:pt>
                <c:pt idx="4427" formatCode="General">
                  <c:v>4.4269999999999996</c:v>
                </c:pt>
                <c:pt idx="4428" formatCode="General">
                  <c:v>4.4279999999999999</c:v>
                </c:pt>
                <c:pt idx="4429" formatCode="General">
                  <c:v>4.4290000000000003</c:v>
                </c:pt>
                <c:pt idx="4430" formatCode="General">
                  <c:v>4.43</c:v>
                </c:pt>
                <c:pt idx="4431" formatCode="General">
                  <c:v>4.431</c:v>
                </c:pt>
                <c:pt idx="4432" formatCode="General">
                  <c:v>4.4320000000000004</c:v>
                </c:pt>
                <c:pt idx="4433" formatCode="General">
                  <c:v>4.4329999999999998</c:v>
                </c:pt>
                <c:pt idx="4434" formatCode="General">
                  <c:v>4.4340000000000002</c:v>
                </c:pt>
                <c:pt idx="4435" formatCode="General">
                  <c:v>4.4349999999999996</c:v>
                </c:pt>
                <c:pt idx="4436" formatCode="General">
                  <c:v>4.4359999999999999</c:v>
                </c:pt>
                <c:pt idx="4437" formatCode="General">
                  <c:v>4.4370000000000003</c:v>
                </c:pt>
                <c:pt idx="4438" formatCode="General">
                  <c:v>4.4379999999999997</c:v>
                </c:pt>
                <c:pt idx="4439" formatCode="General">
                  <c:v>4.4390000000000001</c:v>
                </c:pt>
                <c:pt idx="4440" formatCode="General">
                  <c:v>4.4400000000000004</c:v>
                </c:pt>
                <c:pt idx="4441" formatCode="General">
                  <c:v>4.4409999999999998</c:v>
                </c:pt>
                <c:pt idx="4442" formatCode="General">
                  <c:v>4.4420000000000002</c:v>
                </c:pt>
                <c:pt idx="4443" formatCode="General">
                  <c:v>4.4429999999999996</c:v>
                </c:pt>
                <c:pt idx="4444" formatCode="General">
                  <c:v>4.444</c:v>
                </c:pt>
                <c:pt idx="4445" formatCode="General">
                  <c:v>4.4450000000000003</c:v>
                </c:pt>
                <c:pt idx="4446" formatCode="General">
                  <c:v>4.4459999999999997</c:v>
                </c:pt>
                <c:pt idx="4447" formatCode="General">
                  <c:v>4.4470000000000001</c:v>
                </c:pt>
                <c:pt idx="4448" formatCode="General">
                  <c:v>4.4480000000000004</c:v>
                </c:pt>
                <c:pt idx="4449" formatCode="General">
                  <c:v>4.4489999999999998</c:v>
                </c:pt>
                <c:pt idx="4450" formatCode="General">
                  <c:v>4.45</c:v>
                </c:pt>
                <c:pt idx="4451" formatCode="General">
                  <c:v>4.4509999999999996</c:v>
                </c:pt>
                <c:pt idx="4452" formatCode="General">
                  <c:v>4.452</c:v>
                </c:pt>
                <c:pt idx="4453" formatCode="General">
                  <c:v>4.4530000000000003</c:v>
                </c:pt>
                <c:pt idx="4454" formatCode="General">
                  <c:v>4.4539999999999997</c:v>
                </c:pt>
                <c:pt idx="4455" formatCode="General">
                  <c:v>4.4550000000000001</c:v>
                </c:pt>
                <c:pt idx="4456" formatCode="General">
                  <c:v>4.4560000000000004</c:v>
                </c:pt>
                <c:pt idx="4457" formatCode="General">
                  <c:v>4.4569999999999999</c:v>
                </c:pt>
                <c:pt idx="4458" formatCode="General">
                  <c:v>4.4580000000000002</c:v>
                </c:pt>
                <c:pt idx="4459" formatCode="General">
                  <c:v>4.4589999999999996</c:v>
                </c:pt>
                <c:pt idx="4460" formatCode="General">
                  <c:v>4.46</c:v>
                </c:pt>
                <c:pt idx="4461" formatCode="General">
                  <c:v>4.4610000000000003</c:v>
                </c:pt>
                <c:pt idx="4462" formatCode="General">
                  <c:v>4.4619999999999997</c:v>
                </c:pt>
                <c:pt idx="4463" formatCode="General">
                  <c:v>4.4630000000000001</c:v>
                </c:pt>
                <c:pt idx="4464" formatCode="General">
                  <c:v>4.4640000000000004</c:v>
                </c:pt>
                <c:pt idx="4465" formatCode="General">
                  <c:v>4.4649999999999999</c:v>
                </c:pt>
                <c:pt idx="4466" formatCode="General">
                  <c:v>4.4660000000000002</c:v>
                </c:pt>
                <c:pt idx="4467" formatCode="General">
                  <c:v>4.4669999999999996</c:v>
                </c:pt>
                <c:pt idx="4468" formatCode="General">
                  <c:v>4.468</c:v>
                </c:pt>
                <c:pt idx="4469" formatCode="General">
                  <c:v>4.4690000000000003</c:v>
                </c:pt>
                <c:pt idx="4470" formatCode="General">
                  <c:v>4.47</c:v>
                </c:pt>
                <c:pt idx="4471" formatCode="General">
                  <c:v>4.4710000000000001</c:v>
                </c:pt>
                <c:pt idx="4472" formatCode="General">
                  <c:v>4.4720000000000004</c:v>
                </c:pt>
                <c:pt idx="4473" formatCode="General">
                  <c:v>4.4729999999999999</c:v>
                </c:pt>
                <c:pt idx="4474" formatCode="General">
                  <c:v>4.4740000000000002</c:v>
                </c:pt>
                <c:pt idx="4475" formatCode="General">
                  <c:v>4.4749999999999996</c:v>
                </c:pt>
                <c:pt idx="4476" formatCode="General">
                  <c:v>4.476</c:v>
                </c:pt>
                <c:pt idx="4477" formatCode="General">
                  <c:v>4.4770000000000003</c:v>
                </c:pt>
                <c:pt idx="4478" formatCode="General">
                  <c:v>4.4779999999999998</c:v>
                </c:pt>
                <c:pt idx="4479" formatCode="General">
                  <c:v>4.4790000000000001</c:v>
                </c:pt>
                <c:pt idx="4480" formatCode="General">
                  <c:v>4.4800000000000004</c:v>
                </c:pt>
                <c:pt idx="4481" formatCode="General">
                  <c:v>4.4809999999999999</c:v>
                </c:pt>
                <c:pt idx="4482" formatCode="General">
                  <c:v>4.4820000000000002</c:v>
                </c:pt>
                <c:pt idx="4483" formatCode="General">
                  <c:v>4.4829999999999997</c:v>
                </c:pt>
                <c:pt idx="4484" formatCode="General">
                  <c:v>4.484</c:v>
                </c:pt>
                <c:pt idx="4485" formatCode="General">
                  <c:v>4.4850000000000003</c:v>
                </c:pt>
                <c:pt idx="4486" formatCode="General">
                  <c:v>4.4859999999999998</c:v>
                </c:pt>
                <c:pt idx="4487" formatCode="General">
                  <c:v>4.4870000000000001</c:v>
                </c:pt>
                <c:pt idx="4488" formatCode="General">
                  <c:v>4.4880000000000004</c:v>
                </c:pt>
                <c:pt idx="4489" formatCode="General">
                  <c:v>4.4889999999999999</c:v>
                </c:pt>
                <c:pt idx="4490" formatCode="General">
                  <c:v>4.49</c:v>
                </c:pt>
                <c:pt idx="4491" formatCode="General">
                  <c:v>4.4909999999999997</c:v>
                </c:pt>
                <c:pt idx="4492" formatCode="General">
                  <c:v>4.492</c:v>
                </c:pt>
                <c:pt idx="4493" formatCode="General">
                  <c:v>4.4930000000000003</c:v>
                </c:pt>
                <c:pt idx="4494" formatCode="General">
                  <c:v>4.4939999999999998</c:v>
                </c:pt>
                <c:pt idx="4495" formatCode="General">
                  <c:v>4.4950000000000001</c:v>
                </c:pt>
                <c:pt idx="4496" formatCode="General">
                  <c:v>4.4960000000000004</c:v>
                </c:pt>
                <c:pt idx="4497" formatCode="General">
                  <c:v>4.4969999999999999</c:v>
                </c:pt>
                <c:pt idx="4498" formatCode="General">
                  <c:v>4.4980000000000002</c:v>
                </c:pt>
                <c:pt idx="4499" formatCode="General">
                  <c:v>4.4989999999999997</c:v>
                </c:pt>
                <c:pt idx="4500" formatCode="General">
                  <c:v>4.5</c:v>
                </c:pt>
                <c:pt idx="4501" formatCode="General">
                  <c:v>4.5010000000000003</c:v>
                </c:pt>
                <c:pt idx="4502" formatCode="General">
                  <c:v>4.5019999999999998</c:v>
                </c:pt>
                <c:pt idx="4503" formatCode="General">
                  <c:v>4.5030000000000001</c:v>
                </c:pt>
                <c:pt idx="4504" formatCode="General">
                  <c:v>4.5039999999999996</c:v>
                </c:pt>
                <c:pt idx="4505" formatCode="General">
                  <c:v>4.5049999999999999</c:v>
                </c:pt>
                <c:pt idx="4506" formatCode="General">
                  <c:v>4.5060000000000002</c:v>
                </c:pt>
                <c:pt idx="4507" formatCode="General">
                  <c:v>4.5069999999999997</c:v>
                </c:pt>
                <c:pt idx="4508" formatCode="General">
                  <c:v>4.508</c:v>
                </c:pt>
                <c:pt idx="4509" formatCode="General">
                  <c:v>4.5090000000000003</c:v>
                </c:pt>
                <c:pt idx="4510" formatCode="General">
                  <c:v>4.51</c:v>
                </c:pt>
                <c:pt idx="4511" formatCode="General">
                  <c:v>4.5110000000000001</c:v>
                </c:pt>
                <c:pt idx="4512" formatCode="General">
                  <c:v>4.5119999999999996</c:v>
                </c:pt>
                <c:pt idx="4513" formatCode="General">
                  <c:v>4.5129999999999999</c:v>
                </c:pt>
                <c:pt idx="4514" formatCode="General">
                  <c:v>4.5140000000000002</c:v>
                </c:pt>
                <c:pt idx="4515" formatCode="General">
                  <c:v>4.5149999999999997</c:v>
                </c:pt>
                <c:pt idx="4516" formatCode="General">
                  <c:v>4.516</c:v>
                </c:pt>
                <c:pt idx="4517" formatCode="General">
                  <c:v>4.5170000000000003</c:v>
                </c:pt>
                <c:pt idx="4518" formatCode="General">
                  <c:v>4.5179999999999998</c:v>
                </c:pt>
                <c:pt idx="4519" formatCode="General">
                  <c:v>4.5190000000000001</c:v>
                </c:pt>
                <c:pt idx="4520" formatCode="General">
                  <c:v>4.5199999999999996</c:v>
                </c:pt>
                <c:pt idx="4521" formatCode="General">
                  <c:v>4.5209999999999999</c:v>
                </c:pt>
                <c:pt idx="4522" formatCode="General">
                  <c:v>4.5220000000000002</c:v>
                </c:pt>
                <c:pt idx="4523" formatCode="General">
                  <c:v>4.5229999999999997</c:v>
                </c:pt>
                <c:pt idx="4524" formatCode="General">
                  <c:v>4.524</c:v>
                </c:pt>
                <c:pt idx="4525" formatCode="General">
                  <c:v>4.5250000000000004</c:v>
                </c:pt>
                <c:pt idx="4526" formatCode="General">
                  <c:v>4.5259999999999998</c:v>
                </c:pt>
                <c:pt idx="4527" formatCode="General">
                  <c:v>4.5270000000000001</c:v>
                </c:pt>
                <c:pt idx="4528" formatCode="General">
                  <c:v>4.5279999999999996</c:v>
                </c:pt>
                <c:pt idx="4529" formatCode="General">
                  <c:v>4.5289999999999999</c:v>
                </c:pt>
                <c:pt idx="4530" formatCode="General">
                  <c:v>4.53</c:v>
                </c:pt>
                <c:pt idx="4531" formatCode="General">
                  <c:v>4.5309999999999997</c:v>
                </c:pt>
                <c:pt idx="4532" formatCode="General">
                  <c:v>4.532</c:v>
                </c:pt>
                <c:pt idx="4533" formatCode="General">
                  <c:v>4.5330000000000004</c:v>
                </c:pt>
                <c:pt idx="4534" formatCode="General">
                  <c:v>4.5339999999999998</c:v>
                </c:pt>
                <c:pt idx="4535" formatCode="General">
                  <c:v>4.5350000000000001</c:v>
                </c:pt>
                <c:pt idx="4536" formatCode="General">
                  <c:v>4.5359999999999996</c:v>
                </c:pt>
                <c:pt idx="4537" formatCode="General">
                  <c:v>4.5369999999999999</c:v>
                </c:pt>
                <c:pt idx="4538" formatCode="General">
                  <c:v>4.5380000000000003</c:v>
                </c:pt>
                <c:pt idx="4539" formatCode="General">
                  <c:v>4.5389999999999997</c:v>
                </c:pt>
                <c:pt idx="4540" formatCode="General">
                  <c:v>4.54</c:v>
                </c:pt>
                <c:pt idx="4541" formatCode="General">
                  <c:v>4.5410000000000004</c:v>
                </c:pt>
                <c:pt idx="4542" formatCode="General">
                  <c:v>4.5419999999999998</c:v>
                </c:pt>
                <c:pt idx="4543" formatCode="General">
                  <c:v>4.5430000000000001</c:v>
                </c:pt>
                <c:pt idx="4544" formatCode="General">
                  <c:v>4.5439999999999996</c:v>
                </c:pt>
                <c:pt idx="4545" formatCode="General">
                  <c:v>4.5449999999999999</c:v>
                </c:pt>
                <c:pt idx="4546" formatCode="General">
                  <c:v>4.5460000000000003</c:v>
                </c:pt>
                <c:pt idx="4547" formatCode="General">
                  <c:v>4.5469999999999997</c:v>
                </c:pt>
                <c:pt idx="4548" formatCode="General">
                  <c:v>4.548</c:v>
                </c:pt>
                <c:pt idx="4549" formatCode="General">
                  <c:v>4.5490000000000004</c:v>
                </c:pt>
                <c:pt idx="4550" formatCode="General">
                  <c:v>4.55</c:v>
                </c:pt>
                <c:pt idx="4551" formatCode="General">
                  <c:v>4.5510000000000002</c:v>
                </c:pt>
                <c:pt idx="4552" formatCode="General">
                  <c:v>4.5519999999999996</c:v>
                </c:pt>
                <c:pt idx="4553" formatCode="General">
                  <c:v>4.5529999999999999</c:v>
                </c:pt>
                <c:pt idx="4554" formatCode="General">
                  <c:v>4.5540000000000003</c:v>
                </c:pt>
                <c:pt idx="4555" formatCode="General">
                  <c:v>4.5549999999999997</c:v>
                </c:pt>
                <c:pt idx="4556" formatCode="General">
                  <c:v>4.556</c:v>
                </c:pt>
                <c:pt idx="4557" formatCode="General">
                  <c:v>4.5570000000000004</c:v>
                </c:pt>
                <c:pt idx="4558" formatCode="General">
                  <c:v>4.5579999999999998</c:v>
                </c:pt>
                <c:pt idx="4559" formatCode="General">
                  <c:v>4.5590000000000002</c:v>
                </c:pt>
                <c:pt idx="4560" formatCode="General">
                  <c:v>4.5599999999999996</c:v>
                </c:pt>
                <c:pt idx="4561" formatCode="General">
                  <c:v>4.5609999999999999</c:v>
                </c:pt>
                <c:pt idx="4562" formatCode="General">
                  <c:v>4.5620000000000003</c:v>
                </c:pt>
                <c:pt idx="4563" formatCode="General">
                  <c:v>4.5629999999999997</c:v>
                </c:pt>
                <c:pt idx="4564" formatCode="General">
                  <c:v>4.5640000000000001</c:v>
                </c:pt>
                <c:pt idx="4565" formatCode="General">
                  <c:v>4.5650000000000004</c:v>
                </c:pt>
                <c:pt idx="4566" formatCode="General">
                  <c:v>4.5659999999999998</c:v>
                </c:pt>
                <c:pt idx="4567" formatCode="General">
                  <c:v>4.5670000000000002</c:v>
                </c:pt>
                <c:pt idx="4568" formatCode="General">
                  <c:v>4.5679999999999996</c:v>
                </c:pt>
                <c:pt idx="4569" formatCode="General">
                  <c:v>4.569</c:v>
                </c:pt>
                <c:pt idx="4570" formatCode="General">
                  <c:v>4.57</c:v>
                </c:pt>
                <c:pt idx="4571" formatCode="General">
                  <c:v>4.5709999999999997</c:v>
                </c:pt>
                <c:pt idx="4572" formatCode="General">
                  <c:v>4.5720000000000001</c:v>
                </c:pt>
                <c:pt idx="4573" formatCode="General">
                  <c:v>4.5730000000000004</c:v>
                </c:pt>
                <c:pt idx="4574" formatCode="General">
                  <c:v>4.5739999999999998</c:v>
                </c:pt>
                <c:pt idx="4575" formatCode="General">
                  <c:v>4.5750000000000002</c:v>
                </c:pt>
                <c:pt idx="4576" formatCode="General">
                  <c:v>4.5759999999999996</c:v>
                </c:pt>
                <c:pt idx="4577" formatCode="General">
                  <c:v>4.577</c:v>
                </c:pt>
                <c:pt idx="4578" formatCode="General">
                  <c:v>4.5780000000000003</c:v>
                </c:pt>
                <c:pt idx="4579" formatCode="General">
                  <c:v>4.5789999999999997</c:v>
                </c:pt>
                <c:pt idx="4580" formatCode="General">
                  <c:v>4.58</c:v>
                </c:pt>
                <c:pt idx="4581" formatCode="General">
                  <c:v>4.5810000000000004</c:v>
                </c:pt>
                <c:pt idx="4582" formatCode="General">
                  <c:v>4.5819999999999999</c:v>
                </c:pt>
                <c:pt idx="4583" formatCode="General">
                  <c:v>4.5830000000000002</c:v>
                </c:pt>
                <c:pt idx="4584" formatCode="General">
                  <c:v>4.5839999999999996</c:v>
                </c:pt>
                <c:pt idx="4585" formatCode="General">
                  <c:v>4.585</c:v>
                </c:pt>
                <c:pt idx="4586" formatCode="General">
                  <c:v>4.5860000000000003</c:v>
                </c:pt>
                <c:pt idx="4587" formatCode="General">
                  <c:v>4.5869999999999997</c:v>
                </c:pt>
                <c:pt idx="4588" formatCode="General">
                  <c:v>4.5880000000000001</c:v>
                </c:pt>
                <c:pt idx="4589" formatCode="General">
                  <c:v>4.5890000000000004</c:v>
                </c:pt>
                <c:pt idx="4590" formatCode="General">
                  <c:v>4.59</c:v>
                </c:pt>
                <c:pt idx="4591" formatCode="General">
                  <c:v>4.5910000000000002</c:v>
                </c:pt>
                <c:pt idx="4592" formatCode="General">
                  <c:v>4.5919999999999996</c:v>
                </c:pt>
                <c:pt idx="4593" formatCode="General">
                  <c:v>4.593</c:v>
                </c:pt>
                <c:pt idx="4594" formatCode="General">
                  <c:v>4.5940000000000003</c:v>
                </c:pt>
                <c:pt idx="4595" formatCode="General">
                  <c:v>4.5949999999999998</c:v>
                </c:pt>
                <c:pt idx="4596" formatCode="General">
                  <c:v>4.5960000000000001</c:v>
                </c:pt>
                <c:pt idx="4597" formatCode="General">
                  <c:v>4.5970000000000004</c:v>
                </c:pt>
                <c:pt idx="4598" formatCode="General">
                  <c:v>4.5979999999999999</c:v>
                </c:pt>
                <c:pt idx="4599" formatCode="General">
                  <c:v>4.5990000000000002</c:v>
                </c:pt>
                <c:pt idx="4600" formatCode="General">
                  <c:v>4.5999999999999996</c:v>
                </c:pt>
                <c:pt idx="4601" formatCode="General">
                  <c:v>4.601</c:v>
                </c:pt>
                <c:pt idx="4602" formatCode="General">
                  <c:v>4.6020000000000003</c:v>
                </c:pt>
                <c:pt idx="4603" formatCode="General">
                  <c:v>4.6029999999999998</c:v>
                </c:pt>
                <c:pt idx="4604" formatCode="General">
                  <c:v>4.6040000000000001</c:v>
                </c:pt>
                <c:pt idx="4605" formatCode="General">
                  <c:v>4.6050000000000004</c:v>
                </c:pt>
                <c:pt idx="4606" formatCode="General">
                  <c:v>4.6059999999999999</c:v>
                </c:pt>
                <c:pt idx="4607" formatCode="General">
                  <c:v>4.6070000000000002</c:v>
                </c:pt>
                <c:pt idx="4608" formatCode="General">
                  <c:v>4.6079999999999997</c:v>
                </c:pt>
                <c:pt idx="4609" formatCode="General">
                  <c:v>4.609</c:v>
                </c:pt>
                <c:pt idx="4610" formatCode="General">
                  <c:v>4.6100000000000003</c:v>
                </c:pt>
                <c:pt idx="4611" formatCode="General">
                  <c:v>4.6109999999999998</c:v>
                </c:pt>
                <c:pt idx="4612" formatCode="General">
                  <c:v>4.6120000000000001</c:v>
                </c:pt>
                <c:pt idx="4613" formatCode="General">
                  <c:v>4.6130000000000004</c:v>
                </c:pt>
                <c:pt idx="4614" formatCode="General">
                  <c:v>4.6139999999999999</c:v>
                </c:pt>
                <c:pt idx="4615" formatCode="General">
                  <c:v>4.6150000000000002</c:v>
                </c:pt>
                <c:pt idx="4616" formatCode="General">
                  <c:v>4.6159999999999997</c:v>
                </c:pt>
                <c:pt idx="4617" formatCode="General">
                  <c:v>4.617</c:v>
                </c:pt>
                <c:pt idx="4618" formatCode="General">
                  <c:v>4.6180000000000003</c:v>
                </c:pt>
                <c:pt idx="4619" formatCode="General">
                  <c:v>4.6189999999999998</c:v>
                </c:pt>
                <c:pt idx="4620" formatCode="General">
                  <c:v>4.62</c:v>
                </c:pt>
                <c:pt idx="4621" formatCode="General">
                  <c:v>4.6210000000000004</c:v>
                </c:pt>
                <c:pt idx="4622" formatCode="General">
                  <c:v>4.6219999999999999</c:v>
                </c:pt>
                <c:pt idx="4623" formatCode="General">
                  <c:v>4.6230000000000002</c:v>
                </c:pt>
                <c:pt idx="4624" formatCode="General">
                  <c:v>4.6239999999999997</c:v>
                </c:pt>
                <c:pt idx="4625" formatCode="General">
                  <c:v>4.625</c:v>
                </c:pt>
                <c:pt idx="4626" formatCode="General">
                  <c:v>4.6260000000000003</c:v>
                </c:pt>
                <c:pt idx="4627" formatCode="General">
                  <c:v>4.6269999999999998</c:v>
                </c:pt>
                <c:pt idx="4628" formatCode="General">
                  <c:v>4.6280000000000001</c:v>
                </c:pt>
                <c:pt idx="4629" formatCode="General">
                  <c:v>4.6289999999999996</c:v>
                </c:pt>
                <c:pt idx="4630" formatCode="General">
                  <c:v>4.63</c:v>
                </c:pt>
                <c:pt idx="4631" formatCode="General">
                  <c:v>4.6310000000000002</c:v>
                </c:pt>
                <c:pt idx="4632" formatCode="General">
                  <c:v>4.6319999999999997</c:v>
                </c:pt>
                <c:pt idx="4633" formatCode="General">
                  <c:v>4.633</c:v>
                </c:pt>
                <c:pt idx="4634" formatCode="General">
                  <c:v>4.6340000000000003</c:v>
                </c:pt>
                <c:pt idx="4635" formatCode="General">
                  <c:v>4.6349999999999998</c:v>
                </c:pt>
                <c:pt idx="4636" formatCode="General">
                  <c:v>4.6360000000000001</c:v>
                </c:pt>
                <c:pt idx="4637" formatCode="General">
                  <c:v>4.6369999999999996</c:v>
                </c:pt>
                <c:pt idx="4638" formatCode="General">
                  <c:v>4.6379999999999999</c:v>
                </c:pt>
                <c:pt idx="4639" formatCode="General">
                  <c:v>4.6390000000000002</c:v>
                </c:pt>
                <c:pt idx="4640" formatCode="General">
                  <c:v>4.6399999999999997</c:v>
                </c:pt>
                <c:pt idx="4641" formatCode="General">
                  <c:v>4.641</c:v>
                </c:pt>
                <c:pt idx="4642" formatCode="General">
                  <c:v>4.6420000000000003</c:v>
                </c:pt>
                <c:pt idx="4643" formatCode="General">
                  <c:v>4.6429999999999998</c:v>
                </c:pt>
                <c:pt idx="4644" formatCode="General">
                  <c:v>4.6440000000000001</c:v>
                </c:pt>
                <c:pt idx="4645" formatCode="General">
                  <c:v>4.6449999999999996</c:v>
                </c:pt>
                <c:pt idx="4646" formatCode="General">
                  <c:v>4.6459999999999999</c:v>
                </c:pt>
                <c:pt idx="4647" formatCode="General">
                  <c:v>4.6470000000000002</c:v>
                </c:pt>
                <c:pt idx="4648" formatCode="General">
                  <c:v>4.6479999999999997</c:v>
                </c:pt>
                <c:pt idx="4649" formatCode="General">
                  <c:v>4.649</c:v>
                </c:pt>
                <c:pt idx="4650" formatCode="General">
                  <c:v>4.6500000000000004</c:v>
                </c:pt>
                <c:pt idx="4651" formatCode="General">
                  <c:v>4.6509999999999998</c:v>
                </c:pt>
                <c:pt idx="4652" formatCode="General">
                  <c:v>4.6520000000000001</c:v>
                </c:pt>
                <c:pt idx="4653" formatCode="General">
                  <c:v>4.6529999999999996</c:v>
                </c:pt>
                <c:pt idx="4654" formatCode="General">
                  <c:v>4.6539999999999999</c:v>
                </c:pt>
                <c:pt idx="4655" formatCode="General">
                  <c:v>4.6550000000000002</c:v>
                </c:pt>
                <c:pt idx="4656" formatCode="General">
                  <c:v>4.6559999999999997</c:v>
                </c:pt>
                <c:pt idx="4657" formatCode="General">
                  <c:v>4.657</c:v>
                </c:pt>
                <c:pt idx="4658" formatCode="General">
                  <c:v>4.6580000000000004</c:v>
                </c:pt>
                <c:pt idx="4659" formatCode="General">
                  <c:v>4.6589999999999998</c:v>
                </c:pt>
                <c:pt idx="4660" formatCode="General">
                  <c:v>4.66</c:v>
                </c:pt>
                <c:pt idx="4661" formatCode="General">
                  <c:v>4.6609999999999996</c:v>
                </c:pt>
                <c:pt idx="4662" formatCode="General">
                  <c:v>4.6619999999999999</c:v>
                </c:pt>
                <c:pt idx="4663" formatCode="General">
                  <c:v>4.6630000000000003</c:v>
                </c:pt>
                <c:pt idx="4664" formatCode="General">
                  <c:v>4.6639999999999997</c:v>
                </c:pt>
                <c:pt idx="4665" formatCode="General">
                  <c:v>4.665</c:v>
                </c:pt>
                <c:pt idx="4666" formatCode="General">
                  <c:v>4.6660000000000004</c:v>
                </c:pt>
                <c:pt idx="4667" formatCode="General">
                  <c:v>4.6669999999999998</c:v>
                </c:pt>
                <c:pt idx="4668" formatCode="General">
                  <c:v>4.6680000000000001</c:v>
                </c:pt>
                <c:pt idx="4669" formatCode="General">
                  <c:v>4.6689999999999996</c:v>
                </c:pt>
                <c:pt idx="4670" formatCode="General">
                  <c:v>4.67</c:v>
                </c:pt>
                <c:pt idx="4671" formatCode="General">
                  <c:v>4.6710000000000003</c:v>
                </c:pt>
                <c:pt idx="4672" formatCode="General">
                  <c:v>4.6719999999999997</c:v>
                </c:pt>
                <c:pt idx="4673" formatCode="General">
                  <c:v>4.673</c:v>
                </c:pt>
                <c:pt idx="4674" formatCode="General">
                  <c:v>4.6740000000000004</c:v>
                </c:pt>
                <c:pt idx="4675" formatCode="General">
                  <c:v>4.6749999999999998</c:v>
                </c:pt>
                <c:pt idx="4676" formatCode="General">
                  <c:v>4.6760000000000002</c:v>
                </c:pt>
                <c:pt idx="4677" formatCode="General">
                  <c:v>4.6769999999999996</c:v>
                </c:pt>
                <c:pt idx="4678" formatCode="General">
                  <c:v>4.6779999999999999</c:v>
                </c:pt>
                <c:pt idx="4679" formatCode="General">
                  <c:v>4.6790000000000003</c:v>
                </c:pt>
                <c:pt idx="4680" formatCode="General">
                  <c:v>4.68</c:v>
                </c:pt>
                <c:pt idx="4681" formatCode="General">
                  <c:v>4.681</c:v>
                </c:pt>
                <c:pt idx="4682" formatCode="General">
                  <c:v>4.6820000000000004</c:v>
                </c:pt>
                <c:pt idx="4683" formatCode="General">
                  <c:v>4.6829999999999998</c:v>
                </c:pt>
                <c:pt idx="4684" formatCode="General">
                  <c:v>4.6840000000000002</c:v>
                </c:pt>
                <c:pt idx="4685" formatCode="General">
                  <c:v>4.6849999999999996</c:v>
                </c:pt>
                <c:pt idx="4686" formatCode="General">
                  <c:v>4.6859999999999999</c:v>
                </c:pt>
                <c:pt idx="4687" formatCode="General">
                  <c:v>4.6870000000000003</c:v>
                </c:pt>
                <c:pt idx="4688" formatCode="General">
                  <c:v>4.6879999999999997</c:v>
                </c:pt>
                <c:pt idx="4689" formatCode="General">
                  <c:v>4.6890000000000001</c:v>
                </c:pt>
                <c:pt idx="4690" formatCode="General">
                  <c:v>4.6900000000000004</c:v>
                </c:pt>
                <c:pt idx="4691" formatCode="General">
                  <c:v>4.6909999999999998</c:v>
                </c:pt>
                <c:pt idx="4692" formatCode="General">
                  <c:v>4.6920000000000002</c:v>
                </c:pt>
                <c:pt idx="4693" formatCode="General">
                  <c:v>4.6929999999999996</c:v>
                </c:pt>
                <c:pt idx="4694" formatCode="General">
                  <c:v>4.694</c:v>
                </c:pt>
                <c:pt idx="4695" formatCode="General">
                  <c:v>4.6950000000000003</c:v>
                </c:pt>
                <c:pt idx="4696" formatCode="General">
                  <c:v>4.6959999999999997</c:v>
                </c:pt>
                <c:pt idx="4697" formatCode="General">
                  <c:v>4.6970000000000001</c:v>
                </c:pt>
                <c:pt idx="4698" formatCode="General">
                  <c:v>4.6980000000000004</c:v>
                </c:pt>
                <c:pt idx="4699" formatCode="General">
                  <c:v>4.6989999999999998</c:v>
                </c:pt>
                <c:pt idx="4700" formatCode="General">
                  <c:v>4.7</c:v>
                </c:pt>
                <c:pt idx="4701" formatCode="General">
                  <c:v>4.7009999999999996</c:v>
                </c:pt>
                <c:pt idx="4702" formatCode="General">
                  <c:v>4.702</c:v>
                </c:pt>
                <c:pt idx="4703" formatCode="General">
                  <c:v>4.7030000000000003</c:v>
                </c:pt>
                <c:pt idx="4704" formatCode="General">
                  <c:v>4.7039999999999997</c:v>
                </c:pt>
                <c:pt idx="4705" formatCode="General">
                  <c:v>4.7050000000000001</c:v>
                </c:pt>
                <c:pt idx="4706" formatCode="General">
                  <c:v>4.7060000000000004</c:v>
                </c:pt>
                <c:pt idx="4707" formatCode="General">
                  <c:v>4.7069999999999999</c:v>
                </c:pt>
                <c:pt idx="4708" formatCode="General">
                  <c:v>4.7080000000000002</c:v>
                </c:pt>
                <c:pt idx="4709" formatCode="General">
                  <c:v>4.7089999999999996</c:v>
                </c:pt>
                <c:pt idx="4710" formatCode="General">
                  <c:v>4.71</c:v>
                </c:pt>
                <c:pt idx="4711" formatCode="General">
                  <c:v>4.7110000000000003</c:v>
                </c:pt>
                <c:pt idx="4712" formatCode="General">
                  <c:v>4.7119999999999997</c:v>
                </c:pt>
                <c:pt idx="4713" formatCode="General">
                  <c:v>4.7130000000000001</c:v>
                </c:pt>
                <c:pt idx="4714" formatCode="General">
                  <c:v>4.7140000000000004</c:v>
                </c:pt>
                <c:pt idx="4715" formatCode="General">
                  <c:v>4.7149999999999999</c:v>
                </c:pt>
                <c:pt idx="4716" formatCode="General">
                  <c:v>4.7160000000000002</c:v>
                </c:pt>
                <c:pt idx="4717" formatCode="General">
                  <c:v>4.7169999999999996</c:v>
                </c:pt>
                <c:pt idx="4718" formatCode="General">
                  <c:v>4.718</c:v>
                </c:pt>
                <c:pt idx="4719" formatCode="General">
                  <c:v>4.7190000000000003</c:v>
                </c:pt>
                <c:pt idx="4720" formatCode="General">
                  <c:v>4.72</c:v>
                </c:pt>
                <c:pt idx="4721" formatCode="General">
                  <c:v>4.7210000000000001</c:v>
                </c:pt>
                <c:pt idx="4722" formatCode="General">
                  <c:v>4.7220000000000004</c:v>
                </c:pt>
                <c:pt idx="4723" formatCode="General">
                  <c:v>4.7229999999999999</c:v>
                </c:pt>
                <c:pt idx="4724" formatCode="General">
                  <c:v>4.7240000000000002</c:v>
                </c:pt>
                <c:pt idx="4725" formatCode="General">
                  <c:v>4.7249999999999996</c:v>
                </c:pt>
                <c:pt idx="4726" formatCode="General">
                  <c:v>4.726</c:v>
                </c:pt>
                <c:pt idx="4727" formatCode="General">
                  <c:v>4.7270000000000003</c:v>
                </c:pt>
                <c:pt idx="4728" formatCode="General">
                  <c:v>4.7279999999999998</c:v>
                </c:pt>
                <c:pt idx="4729" formatCode="General">
                  <c:v>4.7290000000000001</c:v>
                </c:pt>
                <c:pt idx="4730" formatCode="General">
                  <c:v>4.7300000000000004</c:v>
                </c:pt>
                <c:pt idx="4731" formatCode="General">
                  <c:v>4.7309999999999999</c:v>
                </c:pt>
                <c:pt idx="4732" formatCode="General">
                  <c:v>4.7320000000000002</c:v>
                </c:pt>
                <c:pt idx="4733" formatCode="General">
                  <c:v>4.7329999999999997</c:v>
                </c:pt>
                <c:pt idx="4734" formatCode="General">
                  <c:v>4.734</c:v>
                </c:pt>
                <c:pt idx="4735" formatCode="General">
                  <c:v>4.7350000000000003</c:v>
                </c:pt>
                <c:pt idx="4736" formatCode="General">
                  <c:v>4.7359999999999998</c:v>
                </c:pt>
                <c:pt idx="4737" formatCode="General">
                  <c:v>4.7370000000000001</c:v>
                </c:pt>
                <c:pt idx="4738" formatCode="General">
                  <c:v>4.7380000000000004</c:v>
                </c:pt>
                <c:pt idx="4739" formatCode="General">
                  <c:v>4.7389999999999999</c:v>
                </c:pt>
                <c:pt idx="4740" formatCode="General">
                  <c:v>4.74</c:v>
                </c:pt>
                <c:pt idx="4741" formatCode="General">
                  <c:v>4.7409999999999997</c:v>
                </c:pt>
                <c:pt idx="4742" formatCode="General">
                  <c:v>4.742</c:v>
                </c:pt>
                <c:pt idx="4743" formatCode="General">
                  <c:v>4.7430000000000003</c:v>
                </c:pt>
                <c:pt idx="4744" formatCode="General">
                  <c:v>4.7439999999999998</c:v>
                </c:pt>
                <c:pt idx="4745" formatCode="General">
                  <c:v>4.7450000000000001</c:v>
                </c:pt>
                <c:pt idx="4746" formatCode="General">
                  <c:v>4.7460000000000004</c:v>
                </c:pt>
                <c:pt idx="4747" formatCode="General">
                  <c:v>4.7469999999999999</c:v>
                </c:pt>
                <c:pt idx="4748" formatCode="General">
                  <c:v>4.7480000000000002</c:v>
                </c:pt>
                <c:pt idx="4749" formatCode="General">
                  <c:v>4.7489999999999997</c:v>
                </c:pt>
                <c:pt idx="4750" formatCode="General">
                  <c:v>4.75</c:v>
                </c:pt>
                <c:pt idx="4751" formatCode="General">
                  <c:v>4.7510000000000003</c:v>
                </c:pt>
                <c:pt idx="4752" formatCode="General">
                  <c:v>4.7519999999999998</c:v>
                </c:pt>
                <c:pt idx="4753" formatCode="General">
                  <c:v>4.7530000000000001</c:v>
                </c:pt>
                <c:pt idx="4754" formatCode="General">
                  <c:v>4.7539999999999996</c:v>
                </c:pt>
                <c:pt idx="4755" formatCode="General">
                  <c:v>4.7549999999999999</c:v>
                </c:pt>
                <c:pt idx="4756" formatCode="General">
                  <c:v>4.7560000000000002</c:v>
                </c:pt>
                <c:pt idx="4757" formatCode="General">
                  <c:v>4.7569999999999997</c:v>
                </c:pt>
                <c:pt idx="4758" formatCode="General">
                  <c:v>4.758</c:v>
                </c:pt>
                <c:pt idx="4759" formatCode="General">
                  <c:v>4.7590000000000003</c:v>
                </c:pt>
                <c:pt idx="4760" formatCode="General">
                  <c:v>4.76</c:v>
                </c:pt>
                <c:pt idx="4761" formatCode="General">
                  <c:v>4.7610000000000001</c:v>
                </c:pt>
                <c:pt idx="4762" formatCode="General">
                  <c:v>4.7619999999999996</c:v>
                </c:pt>
                <c:pt idx="4763" formatCode="General">
                  <c:v>4.7629999999999999</c:v>
                </c:pt>
                <c:pt idx="4764" formatCode="General">
                  <c:v>4.7640000000000002</c:v>
                </c:pt>
                <c:pt idx="4765" formatCode="General">
                  <c:v>4.7649999999999997</c:v>
                </c:pt>
                <c:pt idx="4766" formatCode="General">
                  <c:v>4.766</c:v>
                </c:pt>
                <c:pt idx="4767" formatCode="General">
                  <c:v>4.7670000000000003</c:v>
                </c:pt>
                <c:pt idx="4768" formatCode="General">
                  <c:v>4.7679999999999998</c:v>
                </c:pt>
                <c:pt idx="4769" formatCode="General">
                  <c:v>4.7690000000000001</c:v>
                </c:pt>
                <c:pt idx="4770" formatCode="General">
                  <c:v>4.7699999999999996</c:v>
                </c:pt>
                <c:pt idx="4771" formatCode="General">
                  <c:v>4.7709999999999999</c:v>
                </c:pt>
                <c:pt idx="4772" formatCode="General">
                  <c:v>4.7720000000000002</c:v>
                </c:pt>
                <c:pt idx="4773" formatCode="General">
                  <c:v>4.7729999999999997</c:v>
                </c:pt>
                <c:pt idx="4774" formatCode="General">
                  <c:v>4.774</c:v>
                </c:pt>
                <c:pt idx="4775" formatCode="General">
                  <c:v>4.7750000000000004</c:v>
                </c:pt>
                <c:pt idx="4776" formatCode="General">
                  <c:v>4.7759999999999998</c:v>
                </c:pt>
                <c:pt idx="4777" formatCode="General">
                  <c:v>4.7770000000000001</c:v>
                </c:pt>
                <c:pt idx="4778" formatCode="General">
                  <c:v>4.7779999999999996</c:v>
                </c:pt>
                <c:pt idx="4779" formatCode="General">
                  <c:v>4.7789999999999999</c:v>
                </c:pt>
                <c:pt idx="4780" formatCode="General">
                  <c:v>4.78</c:v>
                </c:pt>
                <c:pt idx="4781" formatCode="General">
                  <c:v>4.7809999999999997</c:v>
                </c:pt>
                <c:pt idx="4782" formatCode="General">
                  <c:v>4.782</c:v>
                </c:pt>
                <c:pt idx="4783" formatCode="General">
                  <c:v>4.7830000000000004</c:v>
                </c:pt>
                <c:pt idx="4784" formatCode="General">
                  <c:v>4.7839999999999998</c:v>
                </c:pt>
                <c:pt idx="4785" formatCode="General">
                  <c:v>4.7850000000000001</c:v>
                </c:pt>
                <c:pt idx="4786" formatCode="General">
                  <c:v>4.7859999999999996</c:v>
                </c:pt>
                <c:pt idx="4787" formatCode="General">
                  <c:v>4.7869999999999999</c:v>
                </c:pt>
                <c:pt idx="4788" formatCode="General">
                  <c:v>4.7880000000000003</c:v>
                </c:pt>
                <c:pt idx="4789" formatCode="General">
                  <c:v>4.7889999999999997</c:v>
                </c:pt>
                <c:pt idx="4790" formatCode="General">
                  <c:v>4.79</c:v>
                </c:pt>
                <c:pt idx="4791" formatCode="General">
                  <c:v>4.7910000000000004</c:v>
                </c:pt>
                <c:pt idx="4792" formatCode="General">
                  <c:v>4.7919999999999998</c:v>
                </c:pt>
                <c:pt idx="4793" formatCode="General">
                  <c:v>4.7930000000000001</c:v>
                </c:pt>
                <c:pt idx="4794" formatCode="General">
                  <c:v>4.7939999999999996</c:v>
                </c:pt>
                <c:pt idx="4795" formatCode="General">
                  <c:v>4.7949999999999999</c:v>
                </c:pt>
                <c:pt idx="4796" formatCode="General">
                  <c:v>4.7960000000000003</c:v>
                </c:pt>
                <c:pt idx="4797" formatCode="General">
                  <c:v>4.7969999999999997</c:v>
                </c:pt>
                <c:pt idx="4798" formatCode="General">
                  <c:v>4.798</c:v>
                </c:pt>
                <c:pt idx="4799" formatCode="General">
                  <c:v>4.7990000000000004</c:v>
                </c:pt>
                <c:pt idx="4800" formatCode="General">
                  <c:v>4.8</c:v>
                </c:pt>
                <c:pt idx="4801" formatCode="General">
                  <c:v>4.8010000000000002</c:v>
                </c:pt>
                <c:pt idx="4802" formatCode="General">
                  <c:v>4.8019999999999996</c:v>
                </c:pt>
                <c:pt idx="4803" formatCode="General">
                  <c:v>4.8029999999999999</c:v>
                </c:pt>
                <c:pt idx="4804" formatCode="General">
                  <c:v>4.8040000000000003</c:v>
                </c:pt>
                <c:pt idx="4805" formatCode="General">
                  <c:v>4.8049999999999997</c:v>
                </c:pt>
                <c:pt idx="4806" formatCode="General">
                  <c:v>4.806</c:v>
                </c:pt>
                <c:pt idx="4807" formatCode="General">
                  <c:v>4.8070000000000004</c:v>
                </c:pt>
                <c:pt idx="4808" formatCode="General">
                  <c:v>4.8079999999999998</c:v>
                </c:pt>
                <c:pt idx="4809" formatCode="General">
                  <c:v>4.8090000000000002</c:v>
                </c:pt>
                <c:pt idx="4810" formatCode="General">
                  <c:v>4.8099999999999996</c:v>
                </c:pt>
                <c:pt idx="4811" formatCode="General">
                  <c:v>4.8109999999999999</c:v>
                </c:pt>
                <c:pt idx="4812" formatCode="General">
                  <c:v>4.8120000000000003</c:v>
                </c:pt>
                <c:pt idx="4813" formatCode="General">
                  <c:v>4.8129999999999997</c:v>
                </c:pt>
                <c:pt idx="4814" formatCode="General">
                  <c:v>4.8140000000000001</c:v>
                </c:pt>
                <c:pt idx="4815" formatCode="General">
                  <c:v>4.8150000000000004</c:v>
                </c:pt>
                <c:pt idx="4816" formatCode="General">
                  <c:v>4.8159999999999998</c:v>
                </c:pt>
                <c:pt idx="4817" formatCode="General">
                  <c:v>4.8170000000000002</c:v>
                </c:pt>
                <c:pt idx="4818" formatCode="General">
                  <c:v>4.8179999999999996</c:v>
                </c:pt>
                <c:pt idx="4819" formatCode="General">
                  <c:v>4.819</c:v>
                </c:pt>
                <c:pt idx="4820" formatCode="General">
                  <c:v>4.82</c:v>
                </c:pt>
                <c:pt idx="4821" formatCode="General">
                  <c:v>4.8209999999999997</c:v>
                </c:pt>
                <c:pt idx="4822" formatCode="General">
                  <c:v>4.8220000000000001</c:v>
                </c:pt>
                <c:pt idx="4823" formatCode="General">
                  <c:v>4.8230000000000004</c:v>
                </c:pt>
                <c:pt idx="4824" formatCode="General">
                  <c:v>4.8239999999999998</c:v>
                </c:pt>
                <c:pt idx="4825" formatCode="General">
                  <c:v>4.8250000000000002</c:v>
                </c:pt>
                <c:pt idx="4826" formatCode="General">
                  <c:v>4.8259999999999996</c:v>
                </c:pt>
                <c:pt idx="4827" formatCode="General">
                  <c:v>4.827</c:v>
                </c:pt>
                <c:pt idx="4828" formatCode="General">
                  <c:v>4.8280000000000003</c:v>
                </c:pt>
                <c:pt idx="4829" formatCode="General">
                  <c:v>4.8289999999999997</c:v>
                </c:pt>
                <c:pt idx="4830" formatCode="General">
                  <c:v>4.83</c:v>
                </c:pt>
                <c:pt idx="4831" formatCode="General">
                  <c:v>4.8310000000000004</c:v>
                </c:pt>
                <c:pt idx="4832" formatCode="General">
                  <c:v>4.8319999999999999</c:v>
                </c:pt>
                <c:pt idx="4833" formatCode="General">
                  <c:v>4.8330000000000002</c:v>
                </c:pt>
                <c:pt idx="4834" formatCode="General">
                  <c:v>4.8339999999999996</c:v>
                </c:pt>
                <c:pt idx="4835" formatCode="General">
                  <c:v>4.835</c:v>
                </c:pt>
                <c:pt idx="4836" formatCode="General">
                  <c:v>4.8360000000000003</c:v>
                </c:pt>
                <c:pt idx="4837" formatCode="General">
                  <c:v>4.8369999999999997</c:v>
                </c:pt>
                <c:pt idx="4838" formatCode="General">
                  <c:v>4.8380000000000001</c:v>
                </c:pt>
                <c:pt idx="4839" formatCode="General">
                  <c:v>4.8390000000000004</c:v>
                </c:pt>
                <c:pt idx="4840" formatCode="General">
                  <c:v>4.84</c:v>
                </c:pt>
                <c:pt idx="4841" formatCode="General">
                  <c:v>4.8410000000000002</c:v>
                </c:pt>
                <c:pt idx="4842" formatCode="General">
                  <c:v>4.8419999999999996</c:v>
                </c:pt>
                <c:pt idx="4843" formatCode="General">
                  <c:v>4.843</c:v>
                </c:pt>
                <c:pt idx="4844" formatCode="General">
                  <c:v>4.8440000000000003</c:v>
                </c:pt>
                <c:pt idx="4845" formatCode="General">
                  <c:v>4.8449999999999998</c:v>
                </c:pt>
                <c:pt idx="4846" formatCode="General">
                  <c:v>4.8460000000000001</c:v>
                </c:pt>
                <c:pt idx="4847" formatCode="General">
                  <c:v>4.8470000000000004</c:v>
                </c:pt>
                <c:pt idx="4848" formatCode="General">
                  <c:v>4.8479999999999999</c:v>
                </c:pt>
                <c:pt idx="4849" formatCode="General">
                  <c:v>4.8490000000000002</c:v>
                </c:pt>
                <c:pt idx="4850" formatCode="General">
                  <c:v>4.8499999999999996</c:v>
                </c:pt>
                <c:pt idx="4851" formatCode="General">
                  <c:v>4.851</c:v>
                </c:pt>
                <c:pt idx="4852" formatCode="General">
                  <c:v>4.8520000000000003</c:v>
                </c:pt>
                <c:pt idx="4853" formatCode="General">
                  <c:v>4.8529999999999998</c:v>
                </c:pt>
                <c:pt idx="4854" formatCode="General">
                  <c:v>4.8540000000000001</c:v>
                </c:pt>
                <c:pt idx="4855" formatCode="General">
                  <c:v>4.8550000000000004</c:v>
                </c:pt>
                <c:pt idx="4856" formatCode="General">
                  <c:v>4.8559999999999999</c:v>
                </c:pt>
                <c:pt idx="4857" formatCode="General">
                  <c:v>4.8570000000000002</c:v>
                </c:pt>
                <c:pt idx="4858" formatCode="General">
                  <c:v>4.8579999999999997</c:v>
                </c:pt>
                <c:pt idx="4859" formatCode="General">
                  <c:v>4.859</c:v>
                </c:pt>
                <c:pt idx="4860" formatCode="General">
                  <c:v>4.8600000000000003</c:v>
                </c:pt>
                <c:pt idx="4861" formatCode="General">
                  <c:v>4.8609999999999998</c:v>
                </c:pt>
                <c:pt idx="4862" formatCode="General">
                  <c:v>4.8620000000000001</c:v>
                </c:pt>
                <c:pt idx="4863" formatCode="General">
                  <c:v>4.8630000000000004</c:v>
                </c:pt>
                <c:pt idx="4864" formatCode="General">
                  <c:v>4.8639999999999999</c:v>
                </c:pt>
                <c:pt idx="4865" formatCode="General">
                  <c:v>4.8650000000000002</c:v>
                </c:pt>
                <c:pt idx="4866" formatCode="General">
                  <c:v>4.8659999999999997</c:v>
                </c:pt>
                <c:pt idx="4867" formatCode="General">
                  <c:v>4.867</c:v>
                </c:pt>
                <c:pt idx="4868" formatCode="General">
                  <c:v>4.8680000000000003</c:v>
                </c:pt>
                <c:pt idx="4869" formatCode="General">
                  <c:v>4.8689999999999998</c:v>
                </c:pt>
                <c:pt idx="4870" formatCode="General">
                  <c:v>4.87</c:v>
                </c:pt>
                <c:pt idx="4871" formatCode="General">
                  <c:v>4.8710000000000004</c:v>
                </c:pt>
                <c:pt idx="4872" formatCode="General">
                  <c:v>4.8719999999999999</c:v>
                </c:pt>
                <c:pt idx="4873" formatCode="General">
                  <c:v>4.8730000000000002</c:v>
                </c:pt>
                <c:pt idx="4874" formatCode="General">
                  <c:v>4.8739999999999997</c:v>
                </c:pt>
                <c:pt idx="4875" formatCode="General">
                  <c:v>4.875</c:v>
                </c:pt>
                <c:pt idx="4876" formatCode="General">
                  <c:v>4.8760000000000003</c:v>
                </c:pt>
                <c:pt idx="4877" formatCode="General">
                  <c:v>4.8769999999999998</c:v>
                </c:pt>
                <c:pt idx="4878" formatCode="General">
                  <c:v>4.8780000000000001</c:v>
                </c:pt>
                <c:pt idx="4879" formatCode="General">
                  <c:v>4.8789999999999996</c:v>
                </c:pt>
                <c:pt idx="4880" formatCode="General">
                  <c:v>4.88</c:v>
                </c:pt>
                <c:pt idx="4881" formatCode="General">
                  <c:v>4.8810000000000002</c:v>
                </c:pt>
                <c:pt idx="4882" formatCode="General">
                  <c:v>4.8819999999999997</c:v>
                </c:pt>
                <c:pt idx="4883" formatCode="General">
                  <c:v>4.883</c:v>
                </c:pt>
                <c:pt idx="4884" formatCode="General">
                  <c:v>4.8840000000000003</c:v>
                </c:pt>
                <c:pt idx="4885" formatCode="General">
                  <c:v>4.8849999999999998</c:v>
                </c:pt>
                <c:pt idx="4886" formatCode="General">
                  <c:v>4.8860000000000001</c:v>
                </c:pt>
                <c:pt idx="4887" formatCode="General">
                  <c:v>4.8869999999999996</c:v>
                </c:pt>
                <c:pt idx="4888" formatCode="General">
                  <c:v>4.8879999999999999</c:v>
                </c:pt>
                <c:pt idx="4889" formatCode="General">
                  <c:v>4.8890000000000002</c:v>
                </c:pt>
                <c:pt idx="4890" formatCode="General">
                  <c:v>4.8899999999999997</c:v>
                </c:pt>
                <c:pt idx="4891" formatCode="General">
                  <c:v>4.891</c:v>
                </c:pt>
                <c:pt idx="4892" formatCode="General">
                  <c:v>4.8920000000000003</c:v>
                </c:pt>
                <c:pt idx="4893" formatCode="General">
                  <c:v>4.8929999999999998</c:v>
                </c:pt>
                <c:pt idx="4894" formatCode="General">
                  <c:v>4.8940000000000001</c:v>
                </c:pt>
                <c:pt idx="4895" formatCode="General">
                  <c:v>4.8949999999999996</c:v>
                </c:pt>
                <c:pt idx="4896" formatCode="General">
                  <c:v>4.8959999999999999</c:v>
                </c:pt>
                <c:pt idx="4897" formatCode="General">
                  <c:v>4.8970000000000002</c:v>
                </c:pt>
                <c:pt idx="4898" formatCode="General">
                  <c:v>4.8979999999999997</c:v>
                </c:pt>
                <c:pt idx="4899" formatCode="General">
                  <c:v>4.899</c:v>
                </c:pt>
                <c:pt idx="4900" formatCode="General">
                  <c:v>4.9000000000000004</c:v>
                </c:pt>
                <c:pt idx="4901" formatCode="General">
                  <c:v>4.9009999999999998</c:v>
                </c:pt>
                <c:pt idx="4902" formatCode="General">
                  <c:v>4.9020000000000001</c:v>
                </c:pt>
                <c:pt idx="4903" formatCode="General">
                  <c:v>4.9029999999999996</c:v>
                </c:pt>
                <c:pt idx="4904" formatCode="General">
                  <c:v>4.9039999999999999</c:v>
                </c:pt>
                <c:pt idx="4905" formatCode="General">
                  <c:v>4.9050000000000002</c:v>
                </c:pt>
                <c:pt idx="4906" formatCode="General">
                  <c:v>4.9059999999999997</c:v>
                </c:pt>
                <c:pt idx="4907" formatCode="General">
                  <c:v>4.907</c:v>
                </c:pt>
                <c:pt idx="4908" formatCode="General">
                  <c:v>4.9080000000000004</c:v>
                </c:pt>
                <c:pt idx="4909" formatCode="General">
                  <c:v>4.9089999999999998</c:v>
                </c:pt>
                <c:pt idx="4910" formatCode="General">
                  <c:v>4.91</c:v>
                </c:pt>
                <c:pt idx="4911" formatCode="General">
                  <c:v>4.9109999999999996</c:v>
                </c:pt>
                <c:pt idx="4912" formatCode="General">
                  <c:v>4.9119999999999999</c:v>
                </c:pt>
                <c:pt idx="4913" formatCode="General">
                  <c:v>4.9130000000000003</c:v>
                </c:pt>
                <c:pt idx="4914" formatCode="General">
                  <c:v>4.9139999999999997</c:v>
                </c:pt>
                <c:pt idx="4915" formatCode="General">
                  <c:v>4.915</c:v>
                </c:pt>
                <c:pt idx="4916" formatCode="General">
                  <c:v>4.9160000000000004</c:v>
                </c:pt>
                <c:pt idx="4917" formatCode="General">
                  <c:v>4.9169999999999998</c:v>
                </c:pt>
                <c:pt idx="4918" formatCode="General">
                  <c:v>4.9180000000000001</c:v>
                </c:pt>
                <c:pt idx="4919" formatCode="General">
                  <c:v>4.9189999999999996</c:v>
                </c:pt>
                <c:pt idx="4920" formatCode="General">
                  <c:v>4.92</c:v>
                </c:pt>
                <c:pt idx="4921" formatCode="General">
                  <c:v>4.9210000000000003</c:v>
                </c:pt>
                <c:pt idx="4922" formatCode="General">
                  <c:v>4.9219999999999997</c:v>
                </c:pt>
                <c:pt idx="4923" formatCode="General">
                  <c:v>4.923</c:v>
                </c:pt>
                <c:pt idx="4924" formatCode="General">
                  <c:v>4.9240000000000004</c:v>
                </c:pt>
                <c:pt idx="4925" formatCode="General">
                  <c:v>4.9249999999999998</c:v>
                </c:pt>
                <c:pt idx="4926" formatCode="General">
                  <c:v>4.9260000000000002</c:v>
                </c:pt>
                <c:pt idx="4927" formatCode="General">
                  <c:v>4.9269999999999996</c:v>
                </c:pt>
                <c:pt idx="4928" formatCode="General">
                  <c:v>4.9279999999999999</c:v>
                </c:pt>
                <c:pt idx="4929" formatCode="General">
                  <c:v>4.9290000000000003</c:v>
                </c:pt>
                <c:pt idx="4930" formatCode="General">
                  <c:v>4.93</c:v>
                </c:pt>
                <c:pt idx="4931" formatCode="General">
                  <c:v>4.931</c:v>
                </c:pt>
                <c:pt idx="4932" formatCode="General">
                  <c:v>4.9320000000000004</c:v>
                </c:pt>
                <c:pt idx="4933" formatCode="General">
                  <c:v>4.9329999999999998</c:v>
                </c:pt>
                <c:pt idx="4934" formatCode="General">
                  <c:v>4.9340000000000002</c:v>
                </c:pt>
                <c:pt idx="4935" formatCode="General">
                  <c:v>4.9349999999999996</c:v>
                </c:pt>
                <c:pt idx="4936" formatCode="General">
                  <c:v>4.9359999999999999</c:v>
                </c:pt>
                <c:pt idx="4937" formatCode="General">
                  <c:v>4.9370000000000003</c:v>
                </c:pt>
                <c:pt idx="4938" formatCode="General">
                  <c:v>4.9379999999999997</c:v>
                </c:pt>
                <c:pt idx="4939" formatCode="General">
                  <c:v>4.9390000000000001</c:v>
                </c:pt>
                <c:pt idx="4940" formatCode="General">
                  <c:v>4.9400000000000004</c:v>
                </c:pt>
                <c:pt idx="4941" formatCode="General">
                  <c:v>4.9409999999999998</c:v>
                </c:pt>
                <c:pt idx="4942" formatCode="General">
                  <c:v>4.9420000000000002</c:v>
                </c:pt>
                <c:pt idx="4943" formatCode="General">
                  <c:v>4.9429999999999996</c:v>
                </c:pt>
                <c:pt idx="4944" formatCode="General">
                  <c:v>4.944</c:v>
                </c:pt>
                <c:pt idx="4945" formatCode="General">
                  <c:v>4.9450000000000003</c:v>
                </c:pt>
                <c:pt idx="4946" formatCode="General">
                  <c:v>4.9459999999999997</c:v>
                </c:pt>
                <c:pt idx="4947" formatCode="General">
                  <c:v>4.9470000000000001</c:v>
                </c:pt>
                <c:pt idx="4948" formatCode="General">
                  <c:v>4.9480000000000004</c:v>
                </c:pt>
                <c:pt idx="4949" formatCode="General">
                  <c:v>4.9489999999999998</c:v>
                </c:pt>
                <c:pt idx="4950" formatCode="General">
                  <c:v>4.95</c:v>
                </c:pt>
                <c:pt idx="4951" formatCode="General">
                  <c:v>4.9509999999999996</c:v>
                </c:pt>
                <c:pt idx="4952" formatCode="General">
                  <c:v>4.952</c:v>
                </c:pt>
                <c:pt idx="4953" formatCode="General">
                  <c:v>4.9530000000000003</c:v>
                </c:pt>
                <c:pt idx="4954" formatCode="General">
                  <c:v>4.9539999999999997</c:v>
                </c:pt>
                <c:pt idx="4955" formatCode="General">
                  <c:v>4.9550000000000001</c:v>
                </c:pt>
                <c:pt idx="4956" formatCode="General">
                  <c:v>4.9560000000000004</c:v>
                </c:pt>
                <c:pt idx="4957" formatCode="General">
                  <c:v>4.9569999999999999</c:v>
                </c:pt>
                <c:pt idx="4958" formatCode="General">
                  <c:v>4.9580000000000002</c:v>
                </c:pt>
                <c:pt idx="4959" formatCode="General">
                  <c:v>4.9589999999999996</c:v>
                </c:pt>
                <c:pt idx="4960" formatCode="General">
                  <c:v>4.96</c:v>
                </c:pt>
                <c:pt idx="4961" formatCode="General">
                  <c:v>4.9610000000000003</c:v>
                </c:pt>
                <c:pt idx="4962" formatCode="General">
                  <c:v>4.9619999999999997</c:v>
                </c:pt>
                <c:pt idx="4963" formatCode="General">
                  <c:v>4.9630000000000001</c:v>
                </c:pt>
                <c:pt idx="4964" formatCode="General">
                  <c:v>4.9640000000000004</c:v>
                </c:pt>
                <c:pt idx="4965" formatCode="General">
                  <c:v>4.9649999999999999</c:v>
                </c:pt>
                <c:pt idx="4966" formatCode="General">
                  <c:v>4.9660000000000002</c:v>
                </c:pt>
                <c:pt idx="4967" formatCode="General">
                  <c:v>4.9669999999999996</c:v>
                </c:pt>
                <c:pt idx="4968" formatCode="General">
                  <c:v>4.968</c:v>
                </c:pt>
                <c:pt idx="4969" formatCode="General">
                  <c:v>4.9690000000000003</c:v>
                </c:pt>
                <c:pt idx="4970" formatCode="General">
                  <c:v>4.97</c:v>
                </c:pt>
                <c:pt idx="4971" formatCode="General">
                  <c:v>4.9710000000000001</c:v>
                </c:pt>
                <c:pt idx="4972" formatCode="General">
                  <c:v>4.9720000000000004</c:v>
                </c:pt>
                <c:pt idx="4973" formatCode="General">
                  <c:v>4.9729999999999999</c:v>
                </c:pt>
                <c:pt idx="4974" formatCode="General">
                  <c:v>4.9740000000000002</c:v>
                </c:pt>
                <c:pt idx="4975" formatCode="General">
                  <c:v>4.9749999999999996</c:v>
                </c:pt>
                <c:pt idx="4976" formatCode="General">
                  <c:v>4.976</c:v>
                </c:pt>
                <c:pt idx="4977" formatCode="General">
                  <c:v>4.9770000000000003</c:v>
                </c:pt>
                <c:pt idx="4978" formatCode="General">
                  <c:v>4.9779999999999998</c:v>
                </c:pt>
                <c:pt idx="4979" formatCode="General">
                  <c:v>4.9790000000000001</c:v>
                </c:pt>
                <c:pt idx="4980" formatCode="General">
                  <c:v>4.9800000000000004</c:v>
                </c:pt>
                <c:pt idx="4981" formatCode="General">
                  <c:v>4.9809999999999999</c:v>
                </c:pt>
                <c:pt idx="4982" formatCode="General">
                  <c:v>4.9820000000000002</c:v>
                </c:pt>
                <c:pt idx="4983" formatCode="General">
                  <c:v>4.9829999999999997</c:v>
                </c:pt>
                <c:pt idx="4984" formatCode="General">
                  <c:v>4.984</c:v>
                </c:pt>
                <c:pt idx="4985" formatCode="General">
                  <c:v>4.9850000000000003</c:v>
                </c:pt>
                <c:pt idx="4986" formatCode="General">
                  <c:v>4.9859999999999998</c:v>
                </c:pt>
                <c:pt idx="4987" formatCode="General">
                  <c:v>4.9870000000000001</c:v>
                </c:pt>
                <c:pt idx="4988" formatCode="General">
                  <c:v>4.9880000000000004</c:v>
                </c:pt>
                <c:pt idx="4989" formatCode="General">
                  <c:v>4.9889999999999999</c:v>
                </c:pt>
                <c:pt idx="4990" formatCode="General">
                  <c:v>4.99</c:v>
                </c:pt>
                <c:pt idx="4991" formatCode="General">
                  <c:v>4.9909999999999997</c:v>
                </c:pt>
                <c:pt idx="4992" formatCode="General">
                  <c:v>4.992</c:v>
                </c:pt>
                <c:pt idx="4993" formatCode="General">
                  <c:v>4.9930000000000003</c:v>
                </c:pt>
                <c:pt idx="4994" formatCode="General">
                  <c:v>4.9939999999999998</c:v>
                </c:pt>
                <c:pt idx="4995" formatCode="General">
                  <c:v>4.9950000000000001</c:v>
                </c:pt>
                <c:pt idx="4996" formatCode="General">
                  <c:v>4.9960000000000004</c:v>
                </c:pt>
                <c:pt idx="4997" formatCode="General">
                  <c:v>4.9969999999999999</c:v>
                </c:pt>
                <c:pt idx="4998" formatCode="General">
                  <c:v>4.9980000000000002</c:v>
                </c:pt>
                <c:pt idx="4999" formatCode="General">
                  <c:v>4.9989999999999997</c:v>
                </c:pt>
                <c:pt idx="5000" formatCode="General">
                  <c:v>5</c:v>
                </c:pt>
                <c:pt idx="5001" formatCode="General">
                  <c:v>5.0010000000000003</c:v>
                </c:pt>
                <c:pt idx="5002" formatCode="General">
                  <c:v>5.0019999999999998</c:v>
                </c:pt>
                <c:pt idx="5003" formatCode="General">
                  <c:v>5.0030000000000001</c:v>
                </c:pt>
                <c:pt idx="5004" formatCode="General">
                  <c:v>5.0039999999999996</c:v>
                </c:pt>
                <c:pt idx="5005" formatCode="General">
                  <c:v>5.0049999999999999</c:v>
                </c:pt>
                <c:pt idx="5006" formatCode="General">
                  <c:v>5.0060000000000002</c:v>
                </c:pt>
                <c:pt idx="5007" formatCode="General">
                  <c:v>5.0069999999999997</c:v>
                </c:pt>
                <c:pt idx="5008" formatCode="General">
                  <c:v>5.008</c:v>
                </c:pt>
                <c:pt idx="5009" formatCode="General">
                  <c:v>5.0090000000000003</c:v>
                </c:pt>
                <c:pt idx="5010" formatCode="General">
                  <c:v>5.01</c:v>
                </c:pt>
                <c:pt idx="5011" formatCode="General">
                  <c:v>5.0110000000000001</c:v>
                </c:pt>
                <c:pt idx="5012" formatCode="General">
                  <c:v>5.0119999999999996</c:v>
                </c:pt>
                <c:pt idx="5013" formatCode="General">
                  <c:v>5.0129999999999999</c:v>
                </c:pt>
                <c:pt idx="5014" formatCode="General">
                  <c:v>5.0140000000000002</c:v>
                </c:pt>
                <c:pt idx="5015" formatCode="General">
                  <c:v>5.0149999999999997</c:v>
                </c:pt>
                <c:pt idx="5016" formatCode="General">
                  <c:v>5.016</c:v>
                </c:pt>
                <c:pt idx="5017" formatCode="General">
                  <c:v>5.0170000000000003</c:v>
                </c:pt>
                <c:pt idx="5018" formatCode="General">
                  <c:v>5.0179999999999998</c:v>
                </c:pt>
                <c:pt idx="5019" formatCode="General">
                  <c:v>5.0190000000000001</c:v>
                </c:pt>
                <c:pt idx="5020" formatCode="General">
                  <c:v>5.0199999999999996</c:v>
                </c:pt>
                <c:pt idx="5021" formatCode="General">
                  <c:v>5.0209999999999999</c:v>
                </c:pt>
                <c:pt idx="5022" formatCode="General">
                  <c:v>5.0220000000000002</c:v>
                </c:pt>
                <c:pt idx="5023" formatCode="General">
                  <c:v>5.0229999999999997</c:v>
                </c:pt>
                <c:pt idx="5024" formatCode="General">
                  <c:v>5.024</c:v>
                </c:pt>
                <c:pt idx="5025" formatCode="General">
                  <c:v>5.0250000000000004</c:v>
                </c:pt>
                <c:pt idx="5026" formatCode="General">
                  <c:v>5.0259999999999998</c:v>
                </c:pt>
                <c:pt idx="5027" formatCode="General">
                  <c:v>5.0270000000000001</c:v>
                </c:pt>
                <c:pt idx="5028" formatCode="General">
                  <c:v>5.0279999999999996</c:v>
                </c:pt>
                <c:pt idx="5029" formatCode="General">
                  <c:v>5.0289999999999999</c:v>
                </c:pt>
                <c:pt idx="5030" formatCode="General">
                  <c:v>5.03</c:v>
                </c:pt>
                <c:pt idx="5031" formatCode="General">
                  <c:v>5.0309999999999997</c:v>
                </c:pt>
                <c:pt idx="5032" formatCode="General">
                  <c:v>5.032</c:v>
                </c:pt>
                <c:pt idx="5033" formatCode="General">
                  <c:v>5.0330000000000004</c:v>
                </c:pt>
                <c:pt idx="5034" formatCode="General">
                  <c:v>5.0339999999999998</c:v>
                </c:pt>
                <c:pt idx="5035" formatCode="General">
                  <c:v>5.0350000000000001</c:v>
                </c:pt>
                <c:pt idx="5036" formatCode="General">
                  <c:v>5.0359999999999996</c:v>
                </c:pt>
                <c:pt idx="5037" formatCode="General">
                  <c:v>5.0369999999999999</c:v>
                </c:pt>
                <c:pt idx="5038" formatCode="General">
                  <c:v>5.0380000000000003</c:v>
                </c:pt>
                <c:pt idx="5039" formatCode="General">
                  <c:v>5.0389999999999997</c:v>
                </c:pt>
                <c:pt idx="5040" formatCode="General">
                  <c:v>5.04</c:v>
                </c:pt>
                <c:pt idx="5041" formatCode="General">
                  <c:v>5.0410000000000004</c:v>
                </c:pt>
                <c:pt idx="5042" formatCode="General">
                  <c:v>5.0419999999999998</c:v>
                </c:pt>
                <c:pt idx="5043" formatCode="General">
                  <c:v>5.0430000000000001</c:v>
                </c:pt>
                <c:pt idx="5044" formatCode="General">
                  <c:v>5.0439999999999996</c:v>
                </c:pt>
                <c:pt idx="5045" formatCode="General">
                  <c:v>5.0449999999999999</c:v>
                </c:pt>
                <c:pt idx="5046" formatCode="General">
                  <c:v>5.0460000000000003</c:v>
                </c:pt>
                <c:pt idx="5047" formatCode="General">
                  <c:v>5.0469999999999997</c:v>
                </c:pt>
                <c:pt idx="5048" formatCode="General">
                  <c:v>5.048</c:v>
                </c:pt>
                <c:pt idx="5049" formatCode="General">
                  <c:v>5.0490000000000004</c:v>
                </c:pt>
                <c:pt idx="5050" formatCode="General">
                  <c:v>5.05</c:v>
                </c:pt>
                <c:pt idx="5051" formatCode="General">
                  <c:v>5.0510000000000002</c:v>
                </c:pt>
                <c:pt idx="5052" formatCode="General">
                  <c:v>5.0519999999999996</c:v>
                </c:pt>
                <c:pt idx="5053" formatCode="General">
                  <c:v>5.0529999999999999</c:v>
                </c:pt>
                <c:pt idx="5054" formatCode="General">
                  <c:v>5.0540000000000003</c:v>
                </c:pt>
                <c:pt idx="5055" formatCode="General">
                  <c:v>5.0549999999999997</c:v>
                </c:pt>
                <c:pt idx="5056" formatCode="General">
                  <c:v>5.056</c:v>
                </c:pt>
                <c:pt idx="5057" formatCode="General">
                  <c:v>5.0570000000000004</c:v>
                </c:pt>
                <c:pt idx="5058" formatCode="General">
                  <c:v>5.0579999999999998</c:v>
                </c:pt>
                <c:pt idx="5059" formatCode="General">
                  <c:v>5.0590000000000002</c:v>
                </c:pt>
                <c:pt idx="5060" formatCode="General">
                  <c:v>5.0599999999999996</c:v>
                </c:pt>
                <c:pt idx="5061" formatCode="General">
                  <c:v>5.0609999999999999</c:v>
                </c:pt>
                <c:pt idx="5062" formatCode="General">
                  <c:v>5.0620000000000003</c:v>
                </c:pt>
                <c:pt idx="5063" formatCode="General">
                  <c:v>5.0629999999999997</c:v>
                </c:pt>
                <c:pt idx="5064" formatCode="General">
                  <c:v>5.0640000000000001</c:v>
                </c:pt>
                <c:pt idx="5065" formatCode="General">
                  <c:v>5.0650000000000004</c:v>
                </c:pt>
                <c:pt idx="5066" formatCode="General">
                  <c:v>5.0659999999999998</c:v>
                </c:pt>
                <c:pt idx="5067" formatCode="General">
                  <c:v>5.0670000000000002</c:v>
                </c:pt>
                <c:pt idx="5068" formatCode="General">
                  <c:v>5.0679999999999996</c:v>
                </c:pt>
                <c:pt idx="5069" formatCode="General">
                  <c:v>5.069</c:v>
                </c:pt>
                <c:pt idx="5070" formatCode="General">
                  <c:v>5.07</c:v>
                </c:pt>
                <c:pt idx="5071" formatCode="General">
                  <c:v>5.0709999999999997</c:v>
                </c:pt>
                <c:pt idx="5072" formatCode="General">
                  <c:v>5.0720000000000001</c:v>
                </c:pt>
                <c:pt idx="5073" formatCode="General">
                  <c:v>5.0730000000000004</c:v>
                </c:pt>
                <c:pt idx="5074" formatCode="General">
                  <c:v>5.0739999999999998</c:v>
                </c:pt>
                <c:pt idx="5075" formatCode="General">
                  <c:v>5.0750000000000002</c:v>
                </c:pt>
                <c:pt idx="5076" formatCode="General">
                  <c:v>5.0759999999999996</c:v>
                </c:pt>
                <c:pt idx="5077" formatCode="General">
                  <c:v>5.077</c:v>
                </c:pt>
                <c:pt idx="5078" formatCode="General">
                  <c:v>5.0780000000000003</c:v>
                </c:pt>
                <c:pt idx="5079" formatCode="General">
                  <c:v>5.0789999999999997</c:v>
                </c:pt>
                <c:pt idx="5080" formatCode="General">
                  <c:v>5.08</c:v>
                </c:pt>
                <c:pt idx="5081" formatCode="General">
                  <c:v>5.0810000000000004</c:v>
                </c:pt>
                <c:pt idx="5082" formatCode="General">
                  <c:v>5.0819999999999999</c:v>
                </c:pt>
                <c:pt idx="5083" formatCode="General">
                  <c:v>5.0830000000000002</c:v>
                </c:pt>
                <c:pt idx="5084" formatCode="General">
                  <c:v>5.0839999999999996</c:v>
                </c:pt>
                <c:pt idx="5085" formatCode="General">
                  <c:v>5.085</c:v>
                </c:pt>
                <c:pt idx="5086" formatCode="General">
                  <c:v>5.0860000000000003</c:v>
                </c:pt>
                <c:pt idx="5087" formatCode="General">
                  <c:v>5.0869999999999997</c:v>
                </c:pt>
                <c:pt idx="5088" formatCode="General">
                  <c:v>5.0880000000000001</c:v>
                </c:pt>
                <c:pt idx="5089" formatCode="General">
                  <c:v>5.0890000000000004</c:v>
                </c:pt>
                <c:pt idx="5090" formatCode="General">
                  <c:v>5.09</c:v>
                </c:pt>
                <c:pt idx="5091" formatCode="General">
                  <c:v>5.0910000000000002</c:v>
                </c:pt>
                <c:pt idx="5092" formatCode="General">
                  <c:v>5.0919999999999996</c:v>
                </c:pt>
                <c:pt idx="5093" formatCode="General">
                  <c:v>5.093</c:v>
                </c:pt>
                <c:pt idx="5094" formatCode="General">
                  <c:v>5.0940000000000003</c:v>
                </c:pt>
                <c:pt idx="5095" formatCode="General">
                  <c:v>5.0949999999999998</c:v>
                </c:pt>
                <c:pt idx="5096" formatCode="General">
                  <c:v>5.0960000000000001</c:v>
                </c:pt>
                <c:pt idx="5097" formatCode="General">
                  <c:v>5.0970000000000004</c:v>
                </c:pt>
                <c:pt idx="5098" formatCode="General">
                  <c:v>5.0979999999999999</c:v>
                </c:pt>
                <c:pt idx="5099" formatCode="General">
                  <c:v>5.0990000000000002</c:v>
                </c:pt>
                <c:pt idx="5100" formatCode="General">
                  <c:v>5.0999999999999996</c:v>
                </c:pt>
                <c:pt idx="5101" formatCode="General">
                  <c:v>5.101</c:v>
                </c:pt>
                <c:pt idx="5102" formatCode="General">
                  <c:v>5.1020000000000003</c:v>
                </c:pt>
                <c:pt idx="5103" formatCode="General">
                  <c:v>5.1029999999999998</c:v>
                </c:pt>
                <c:pt idx="5104" formatCode="General">
                  <c:v>5.1040000000000001</c:v>
                </c:pt>
                <c:pt idx="5105" formatCode="General">
                  <c:v>5.1050000000000004</c:v>
                </c:pt>
                <c:pt idx="5106" formatCode="General">
                  <c:v>5.1059999999999999</c:v>
                </c:pt>
                <c:pt idx="5107" formatCode="General">
                  <c:v>5.1070000000000002</c:v>
                </c:pt>
                <c:pt idx="5108" formatCode="General">
                  <c:v>5.1079999999999997</c:v>
                </c:pt>
                <c:pt idx="5109" formatCode="General">
                  <c:v>5.109</c:v>
                </c:pt>
                <c:pt idx="5110" formatCode="General">
                  <c:v>5.1100000000000003</c:v>
                </c:pt>
                <c:pt idx="5111" formatCode="General">
                  <c:v>5.1109999999999998</c:v>
                </c:pt>
                <c:pt idx="5112" formatCode="General">
                  <c:v>5.1120000000000001</c:v>
                </c:pt>
                <c:pt idx="5113" formatCode="General">
                  <c:v>5.1130000000000004</c:v>
                </c:pt>
                <c:pt idx="5114" formatCode="General">
                  <c:v>5.1139999999999999</c:v>
                </c:pt>
                <c:pt idx="5115" formatCode="General">
                  <c:v>5.1150000000000002</c:v>
                </c:pt>
                <c:pt idx="5116" formatCode="General">
                  <c:v>5.1159999999999997</c:v>
                </c:pt>
                <c:pt idx="5117" formatCode="General">
                  <c:v>5.117</c:v>
                </c:pt>
                <c:pt idx="5118" formatCode="General">
                  <c:v>5.1180000000000003</c:v>
                </c:pt>
                <c:pt idx="5119" formatCode="General">
                  <c:v>5.1189999999999998</c:v>
                </c:pt>
                <c:pt idx="5120" formatCode="General">
                  <c:v>5.12</c:v>
                </c:pt>
                <c:pt idx="5121" formatCode="General">
                  <c:v>5.1210000000000004</c:v>
                </c:pt>
                <c:pt idx="5122" formatCode="General">
                  <c:v>5.1219999999999999</c:v>
                </c:pt>
                <c:pt idx="5123" formatCode="General">
                  <c:v>5.1230000000000002</c:v>
                </c:pt>
                <c:pt idx="5124" formatCode="General">
                  <c:v>5.1239999999999997</c:v>
                </c:pt>
                <c:pt idx="5125" formatCode="General">
                  <c:v>5.125</c:v>
                </c:pt>
                <c:pt idx="5126" formatCode="General">
                  <c:v>5.1260000000000003</c:v>
                </c:pt>
                <c:pt idx="5127" formatCode="General">
                  <c:v>5.1269999999999998</c:v>
                </c:pt>
                <c:pt idx="5128" formatCode="General">
                  <c:v>5.1280000000000001</c:v>
                </c:pt>
                <c:pt idx="5129" formatCode="General">
                  <c:v>5.1289999999999996</c:v>
                </c:pt>
                <c:pt idx="5130" formatCode="General">
                  <c:v>5.13</c:v>
                </c:pt>
                <c:pt idx="5131" formatCode="General">
                  <c:v>5.1310000000000002</c:v>
                </c:pt>
                <c:pt idx="5132" formatCode="General">
                  <c:v>5.1319999999999997</c:v>
                </c:pt>
                <c:pt idx="5133" formatCode="General">
                  <c:v>5.133</c:v>
                </c:pt>
                <c:pt idx="5134" formatCode="General">
                  <c:v>5.1340000000000003</c:v>
                </c:pt>
                <c:pt idx="5135" formatCode="General">
                  <c:v>5.1349999999999998</c:v>
                </c:pt>
                <c:pt idx="5136" formatCode="General">
                  <c:v>5.1360000000000001</c:v>
                </c:pt>
                <c:pt idx="5137" formatCode="General">
                  <c:v>5.1369999999999996</c:v>
                </c:pt>
                <c:pt idx="5138" formatCode="General">
                  <c:v>5.1379999999999999</c:v>
                </c:pt>
                <c:pt idx="5139" formatCode="General">
                  <c:v>5.1390000000000002</c:v>
                </c:pt>
                <c:pt idx="5140" formatCode="General">
                  <c:v>5.14</c:v>
                </c:pt>
                <c:pt idx="5141" formatCode="General">
                  <c:v>5.141</c:v>
                </c:pt>
                <c:pt idx="5142" formatCode="General">
                  <c:v>5.1420000000000003</c:v>
                </c:pt>
                <c:pt idx="5143" formatCode="General">
                  <c:v>5.1429999999999998</c:v>
                </c:pt>
                <c:pt idx="5144" formatCode="General">
                  <c:v>5.1440000000000001</c:v>
                </c:pt>
                <c:pt idx="5145" formatCode="General">
                  <c:v>5.1449999999999996</c:v>
                </c:pt>
                <c:pt idx="5146" formatCode="General">
                  <c:v>5.1459999999999999</c:v>
                </c:pt>
                <c:pt idx="5147" formatCode="General">
                  <c:v>5.1470000000000002</c:v>
                </c:pt>
                <c:pt idx="5148" formatCode="General">
                  <c:v>5.1479999999999997</c:v>
                </c:pt>
                <c:pt idx="5149" formatCode="General">
                  <c:v>5.149</c:v>
                </c:pt>
                <c:pt idx="5150" formatCode="General">
                  <c:v>5.15</c:v>
                </c:pt>
                <c:pt idx="5151" formatCode="General">
                  <c:v>5.1509999999999998</c:v>
                </c:pt>
                <c:pt idx="5152" formatCode="General">
                  <c:v>5.1520000000000001</c:v>
                </c:pt>
                <c:pt idx="5153" formatCode="General">
                  <c:v>5.1529999999999996</c:v>
                </c:pt>
                <c:pt idx="5154" formatCode="General">
                  <c:v>5.1539999999999999</c:v>
                </c:pt>
                <c:pt idx="5155" formatCode="General">
                  <c:v>5.1550000000000002</c:v>
                </c:pt>
                <c:pt idx="5156" formatCode="General">
                  <c:v>5.1559999999999997</c:v>
                </c:pt>
                <c:pt idx="5157" formatCode="General">
                  <c:v>5.157</c:v>
                </c:pt>
                <c:pt idx="5158" formatCode="General">
                  <c:v>5.1580000000000004</c:v>
                </c:pt>
                <c:pt idx="5159" formatCode="General">
                  <c:v>5.1589999999999998</c:v>
                </c:pt>
                <c:pt idx="5160" formatCode="General">
                  <c:v>5.16</c:v>
                </c:pt>
                <c:pt idx="5161" formatCode="General">
                  <c:v>5.1609999999999996</c:v>
                </c:pt>
                <c:pt idx="5162" formatCode="General">
                  <c:v>5.1619999999999999</c:v>
                </c:pt>
                <c:pt idx="5163" formatCode="General">
                  <c:v>5.1630000000000003</c:v>
                </c:pt>
                <c:pt idx="5164" formatCode="General">
                  <c:v>5.1639999999999997</c:v>
                </c:pt>
                <c:pt idx="5165" formatCode="General">
                  <c:v>5.165</c:v>
                </c:pt>
                <c:pt idx="5166" formatCode="General">
                  <c:v>5.1660000000000004</c:v>
                </c:pt>
                <c:pt idx="5167" formatCode="General">
                  <c:v>5.1669999999999998</c:v>
                </c:pt>
                <c:pt idx="5168" formatCode="General">
                  <c:v>5.1680000000000001</c:v>
                </c:pt>
                <c:pt idx="5169" formatCode="General">
                  <c:v>5.1689999999999996</c:v>
                </c:pt>
                <c:pt idx="5170" formatCode="General">
                  <c:v>5.17</c:v>
                </c:pt>
                <c:pt idx="5171" formatCode="General">
                  <c:v>5.1710000000000003</c:v>
                </c:pt>
                <c:pt idx="5172" formatCode="General">
                  <c:v>5.1719999999999997</c:v>
                </c:pt>
                <c:pt idx="5173" formatCode="General">
                  <c:v>5.173</c:v>
                </c:pt>
                <c:pt idx="5174" formatCode="General">
                  <c:v>5.1740000000000004</c:v>
                </c:pt>
                <c:pt idx="5175" formatCode="General">
                  <c:v>5.1749999999999998</c:v>
                </c:pt>
                <c:pt idx="5176" formatCode="General">
                  <c:v>5.1760000000000002</c:v>
                </c:pt>
                <c:pt idx="5177" formatCode="General">
                  <c:v>5.1769999999999996</c:v>
                </c:pt>
                <c:pt idx="5178" formatCode="General">
                  <c:v>5.1779999999999999</c:v>
                </c:pt>
                <c:pt idx="5179" formatCode="General">
                  <c:v>5.1790000000000003</c:v>
                </c:pt>
                <c:pt idx="5180" formatCode="General">
                  <c:v>5.18</c:v>
                </c:pt>
                <c:pt idx="5181" formatCode="General">
                  <c:v>5.181</c:v>
                </c:pt>
                <c:pt idx="5182" formatCode="General">
                  <c:v>5.1820000000000004</c:v>
                </c:pt>
                <c:pt idx="5183" formatCode="General">
                  <c:v>5.1829999999999998</c:v>
                </c:pt>
                <c:pt idx="5184" formatCode="General">
                  <c:v>5.1840000000000002</c:v>
                </c:pt>
                <c:pt idx="5185" formatCode="General">
                  <c:v>5.1849999999999996</c:v>
                </c:pt>
                <c:pt idx="5186" formatCode="General">
                  <c:v>5.1859999999999999</c:v>
                </c:pt>
                <c:pt idx="5187" formatCode="General">
                  <c:v>5.1870000000000003</c:v>
                </c:pt>
                <c:pt idx="5188" formatCode="General">
                  <c:v>5.1879999999999997</c:v>
                </c:pt>
                <c:pt idx="5189" formatCode="General">
                  <c:v>5.1890000000000001</c:v>
                </c:pt>
                <c:pt idx="5190" formatCode="General">
                  <c:v>5.19</c:v>
                </c:pt>
                <c:pt idx="5191" formatCode="General">
                  <c:v>5.1909999999999998</c:v>
                </c:pt>
                <c:pt idx="5192" formatCode="General">
                  <c:v>5.1920000000000002</c:v>
                </c:pt>
                <c:pt idx="5193" formatCode="General">
                  <c:v>5.1929999999999996</c:v>
                </c:pt>
                <c:pt idx="5194" formatCode="General">
                  <c:v>5.194</c:v>
                </c:pt>
                <c:pt idx="5195" formatCode="General">
                  <c:v>5.1950000000000003</c:v>
                </c:pt>
                <c:pt idx="5196" formatCode="General">
                  <c:v>5.1959999999999997</c:v>
                </c:pt>
                <c:pt idx="5197" formatCode="General">
                  <c:v>5.1970000000000001</c:v>
                </c:pt>
                <c:pt idx="5198" formatCode="General">
                  <c:v>5.1980000000000004</c:v>
                </c:pt>
                <c:pt idx="5199" formatCode="General">
                  <c:v>5.1989999999999998</c:v>
                </c:pt>
                <c:pt idx="5200" formatCode="General">
                  <c:v>5.2</c:v>
                </c:pt>
                <c:pt idx="5201" formatCode="General">
                  <c:v>5.2009999999999996</c:v>
                </c:pt>
                <c:pt idx="5202" formatCode="General">
                  <c:v>5.202</c:v>
                </c:pt>
                <c:pt idx="5203" formatCode="General">
                  <c:v>5.2030000000000003</c:v>
                </c:pt>
                <c:pt idx="5204" formatCode="General">
                  <c:v>5.2039999999999997</c:v>
                </c:pt>
                <c:pt idx="5205" formatCode="General">
                  <c:v>5.2050000000000001</c:v>
                </c:pt>
                <c:pt idx="5206" formatCode="General">
                  <c:v>5.2060000000000004</c:v>
                </c:pt>
                <c:pt idx="5207" formatCode="General">
                  <c:v>5.2069999999999999</c:v>
                </c:pt>
                <c:pt idx="5208" formatCode="General">
                  <c:v>5.2080000000000002</c:v>
                </c:pt>
                <c:pt idx="5209" formatCode="General">
                  <c:v>5.2089999999999996</c:v>
                </c:pt>
                <c:pt idx="5210" formatCode="General">
                  <c:v>5.21</c:v>
                </c:pt>
                <c:pt idx="5211" formatCode="General">
                  <c:v>5.2110000000000003</c:v>
                </c:pt>
                <c:pt idx="5212" formatCode="General">
                  <c:v>5.2119999999999997</c:v>
                </c:pt>
                <c:pt idx="5213" formatCode="General">
                  <c:v>5.2130000000000001</c:v>
                </c:pt>
                <c:pt idx="5214" formatCode="General">
                  <c:v>5.2140000000000004</c:v>
                </c:pt>
                <c:pt idx="5215" formatCode="General">
                  <c:v>5.2149999999999999</c:v>
                </c:pt>
                <c:pt idx="5216" formatCode="General">
                  <c:v>5.2160000000000002</c:v>
                </c:pt>
                <c:pt idx="5217" formatCode="General">
                  <c:v>5.2169999999999996</c:v>
                </c:pt>
                <c:pt idx="5218" formatCode="General">
                  <c:v>5.218</c:v>
                </c:pt>
                <c:pt idx="5219" formatCode="General">
                  <c:v>5.2190000000000003</c:v>
                </c:pt>
                <c:pt idx="5220" formatCode="General">
                  <c:v>5.22</c:v>
                </c:pt>
                <c:pt idx="5221" formatCode="General">
                  <c:v>5.2210000000000001</c:v>
                </c:pt>
                <c:pt idx="5222" formatCode="General">
                  <c:v>5.2220000000000004</c:v>
                </c:pt>
                <c:pt idx="5223" formatCode="General">
                  <c:v>5.2229999999999999</c:v>
                </c:pt>
                <c:pt idx="5224" formatCode="General">
                  <c:v>5.2240000000000002</c:v>
                </c:pt>
                <c:pt idx="5225" formatCode="General">
                  <c:v>5.2249999999999996</c:v>
                </c:pt>
                <c:pt idx="5226" formatCode="General">
                  <c:v>5.226</c:v>
                </c:pt>
                <c:pt idx="5227" formatCode="General">
                  <c:v>5.2270000000000003</c:v>
                </c:pt>
                <c:pt idx="5228" formatCode="General">
                  <c:v>5.2279999999999998</c:v>
                </c:pt>
                <c:pt idx="5229" formatCode="General">
                  <c:v>5.2290000000000001</c:v>
                </c:pt>
                <c:pt idx="5230" formatCode="General">
                  <c:v>5.23</c:v>
                </c:pt>
                <c:pt idx="5231" formatCode="General">
                  <c:v>5.2309999999999999</c:v>
                </c:pt>
                <c:pt idx="5232" formatCode="General">
                  <c:v>5.2320000000000002</c:v>
                </c:pt>
                <c:pt idx="5233" formatCode="General">
                  <c:v>5.2329999999999997</c:v>
                </c:pt>
                <c:pt idx="5234" formatCode="General">
                  <c:v>5.234</c:v>
                </c:pt>
                <c:pt idx="5235" formatCode="General">
                  <c:v>5.2350000000000003</c:v>
                </c:pt>
                <c:pt idx="5236" formatCode="General">
                  <c:v>5.2359999999999998</c:v>
                </c:pt>
                <c:pt idx="5237" formatCode="General">
                  <c:v>5.2370000000000001</c:v>
                </c:pt>
                <c:pt idx="5238" formatCode="General">
                  <c:v>5.2380000000000004</c:v>
                </c:pt>
                <c:pt idx="5239" formatCode="General">
                  <c:v>5.2389999999999999</c:v>
                </c:pt>
                <c:pt idx="5240" formatCode="General">
                  <c:v>5.24</c:v>
                </c:pt>
                <c:pt idx="5241" formatCode="General">
                  <c:v>5.2409999999999997</c:v>
                </c:pt>
                <c:pt idx="5242" formatCode="General">
                  <c:v>5.242</c:v>
                </c:pt>
                <c:pt idx="5243" formatCode="General">
                  <c:v>5.2430000000000003</c:v>
                </c:pt>
                <c:pt idx="5244" formatCode="General">
                  <c:v>5.2439999999999998</c:v>
                </c:pt>
                <c:pt idx="5245" formatCode="General">
                  <c:v>5.2450000000000001</c:v>
                </c:pt>
                <c:pt idx="5246" formatCode="General">
                  <c:v>5.2460000000000004</c:v>
                </c:pt>
                <c:pt idx="5247" formatCode="General">
                  <c:v>5.2469999999999999</c:v>
                </c:pt>
                <c:pt idx="5248" formatCode="General">
                  <c:v>5.2480000000000002</c:v>
                </c:pt>
                <c:pt idx="5249" formatCode="General">
                  <c:v>5.2489999999999997</c:v>
                </c:pt>
                <c:pt idx="5250" formatCode="General">
                  <c:v>5.25</c:v>
                </c:pt>
                <c:pt idx="5251" formatCode="General">
                  <c:v>5.2510000000000003</c:v>
                </c:pt>
                <c:pt idx="5252" formatCode="General">
                  <c:v>5.2519999999999998</c:v>
                </c:pt>
                <c:pt idx="5253" formatCode="General">
                  <c:v>5.2530000000000001</c:v>
                </c:pt>
                <c:pt idx="5254" formatCode="General">
                  <c:v>5.2539999999999996</c:v>
                </c:pt>
                <c:pt idx="5255" formatCode="General">
                  <c:v>5.2549999999999999</c:v>
                </c:pt>
                <c:pt idx="5256" formatCode="General">
                  <c:v>5.2560000000000002</c:v>
                </c:pt>
                <c:pt idx="5257" formatCode="General">
                  <c:v>5.2569999999999997</c:v>
                </c:pt>
                <c:pt idx="5258" formatCode="General">
                  <c:v>5.258</c:v>
                </c:pt>
                <c:pt idx="5259" formatCode="General">
                  <c:v>5.2590000000000003</c:v>
                </c:pt>
                <c:pt idx="5260" formatCode="General">
                  <c:v>5.26</c:v>
                </c:pt>
                <c:pt idx="5261" formatCode="General">
                  <c:v>5.2610000000000001</c:v>
                </c:pt>
                <c:pt idx="5262" formatCode="General">
                  <c:v>5.2619999999999996</c:v>
                </c:pt>
                <c:pt idx="5263" formatCode="General">
                  <c:v>5.2629999999999999</c:v>
                </c:pt>
                <c:pt idx="5264" formatCode="General">
                  <c:v>5.2640000000000002</c:v>
                </c:pt>
                <c:pt idx="5265" formatCode="General">
                  <c:v>5.2649999999999997</c:v>
                </c:pt>
                <c:pt idx="5266" formatCode="General">
                  <c:v>5.266</c:v>
                </c:pt>
                <c:pt idx="5267" formatCode="General">
                  <c:v>5.2670000000000003</c:v>
                </c:pt>
                <c:pt idx="5268" formatCode="General">
                  <c:v>5.2679999999999998</c:v>
                </c:pt>
                <c:pt idx="5269" formatCode="General">
                  <c:v>5.2690000000000001</c:v>
                </c:pt>
                <c:pt idx="5270" formatCode="General">
                  <c:v>5.27</c:v>
                </c:pt>
                <c:pt idx="5271" formatCode="General">
                  <c:v>5.2709999999999999</c:v>
                </c:pt>
                <c:pt idx="5272" formatCode="General">
                  <c:v>5.2720000000000002</c:v>
                </c:pt>
                <c:pt idx="5273" formatCode="General">
                  <c:v>5.2729999999999997</c:v>
                </c:pt>
                <c:pt idx="5274" formatCode="General">
                  <c:v>5.274</c:v>
                </c:pt>
                <c:pt idx="5275" formatCode="General">
                  <c:v>5.2750000000000004</c:v>
                </c:pt>
                <c:pt idx="5276" formatCode="General">
                  <c:v>5.2759999999999998</c:v>
                </c:pt>
                <c:pt idx="5277" formatCode="General">
                  <c:v>5.2770000000000001</c:v>
                </c:pt>
                <c:pt idx="5278" formatCode="General">
                  <c:v>5.2779999999999996</c:v>
                </c:pt>
                <c:pt idx="5279" formatCode="General">
                  <c:v>5.2789999999999999</c:v>
                </c:pt>
                <c:pt idx="5280" formatCode="General">
                  <c:v>5.28</c:v>
                </c:pt>
                <c:pt idx="5281" formatCode="General">
                  <c:v>5.2809999999999997</c:v>
                </c:pt>
                <c:pt idx="5282" formatCode="General">
                  <c:v>5.282</c:v>
                </c:pt>
                <c:pt idx="5283" formatCode="General">
                  <c:v>5.2830000000000004</c:v>
                </c:pt>
                <c:pt idx="5284" formatCode="General">
                  <c:v>5.2839999999999998</c:v>
                </c:pt>
                <c:pt idx="5285" formatCode="General">
                  <c:v>5.2850000000000001</c:v>
                </c:pt>
                <c:pt idx="5286" formatCode="General">
                  <c:v>5.2859999999999996</c:v>
                </c:pt>
                <c:pt idx="5287" formatCode="General">
                  <c:v>5.2869999999999999</c:v>
                </c:pt>
                <c:pt idx="5288" formatCode="General">
                  <c:v>5.2880000000000003</c:v>
                </c:pt>
                <c:pt idx="5289" formatCode="General">
                  <c:v>5.2889999999999997</c:v>
                </c:pt>
                <c:pt idx="5290" formatCode="General">
                  <c:v>5.29</c:v>
                </c:pt>
                <c:pt idx="5291" formatCode="General">
                  <c:v>5.2910000000000004</c:v>
                </c:pt>
                <c:pt idx="5292" formatCode="General">
                  <c:v>5.2919999999999998</c:v>
                </c:pt>
                <c:pt idx="5293" formatCode="General">
                  <c:v>5.2930000000000001</c:v>
                </c:pt>
                <c:pt idx="5294" formatCode="General">
                  <c:v>5.2939999999999996</c:v>
                </c:pt>
                <c:pt idx="5295" formatCode="General">
                  <c:v>5.2949999999999999</c:v>
                </c:pt>
                <c:pt idx="5296" formatCode="General">
                  <c:v>5.2960000000000003</c:v>
                </c:pt>
                <c:pt idx="5297" formatCode="General">
                  <c:v>5.2969999999999997</c:v>
                </c:pt>
                <c:pt idx="5298" formatCode="General">
                  <c:v>5.298</c:v>
                </c:pt>
                <c:pt idx="5299" formatCode="General">
                  <c:v>5.2990000000000004</c:v>
                </c:pt>
                <c:pt idx="5300" formatCode="General">
                  <c:v>5.3</c:v>
                </c:pt>
                <c:pt idx="5301" formatCode="General">
                  <c:v>5.3010000000000002</c:v>
                </c:pt>
                <c:pt idx="5302" formatCode="General">
                  <c:v>5.3019999999999996</c:v>
                </c:pt>
                <c:pt idx="5303" formatCode="General">
                  <c:v>5.3029999999999999</c:v>
                </c:pt>
                <c:pt idx="5304" formatCode="General">
                  <c:v>5.3040000000000003</c:v>
                </c:pt>
                <c:pt idx="5305" formatCode="General">
                  <c:v>5.3049999999999997</c:v>
                </c:pt>
                <c:pt idx="5306" formatCode="General">
                  <c:v>5.306</c:v>
                </c:pt>
                <c:pt idx="5307" formatCode="General">
                  <c:v>5.3070000000000004</c:v>
                </c:pt>
                <c:pt idx="5308" formatCode="General">
                  <c:v>5.3079999999999998</c:v>
                </c:pt>
                <c:pt idx="5309" formatCode="General">
                  <c:v>5.3090000000000002</c:v>
                </c:pt>
                <c:pt idx="5310" formatCode="General">
                  <c:v>5.31</c:v>
                </c:pt>
                <c:pt idx="5311" formatCode="General">
                  <c:v>5.3109999999999999</c:v>
                </c:pt>
                <c:pt idx="5312" formatCode="General">
                  <c:v>5.3120000000000003</c:v>
                </c:pt>
                <c:pt idx="5313" formatCode="General">
                  <c:v>5.3129999999999997</c:v>
                </c:pt>
                <c:pt idx="5314" formatCode="General">
                  <c:v>5.3140000000000001</c:v>
                </c:pt>
                <c:pt idx="5315" formatCode="General">
                  <c:v>5.3150000000000004</c:v>
                </c:pt>
                <c:pt idx="5316" formatCode="General">
                  <c:v>5.3159999999999998</c:v>
                </c:pt>
                <c:pt idx="5317" formatCode="General">
                  <c:v>5.3170000000000002</c:v>
                </c:pt>
                <c:pt idx="5318" formatCode="General">
                  <c:v>5.3179999999999996</c:v>
                </c:pt>
                <c:pt idx="5319" formatCode="General">
                  <c:v>5.319</c:v>
                </c:pt>
                <c:pt idx="5320" formatCode="General">
                  <c:v>5.32</c:v>
                </c:pt>
                <c:pt idx="5321" formatCode="General">
                  <c:v>5.3209999999999997</c:v>
                </c:pt>
                <c:pt idx="5322" formatCode="General">
                  <c:v>5.3220000000000001</c:v>
                </c:pt>
                <c:pt idx="5323" formatCode="General">
                  <c:v>5.3230000000000004</c:v>
                </c:pt>
                <c:pt idx="5324" formatCode="General">
                  <c:v>5.3239999999999998</c:v>
                </c:pt>
                <c:pt idx="5325" formatCode="General">
                  <c:v>5.3250000000000002</c:v>
                </c:pt>
                <c:pt idx="5326" formatCode="General">
                  <c:v>5.3259999999999996</c:v>
                </c:pt>
                <c:pt idx="5327" formatCode="General">
                  <c:v>5.327</c:v>
                </c:pt>
                <c:pt idx="5328" formatCode="General">
                  <c:v>5.3280000000000003</c:v>
                </c:pt>
                <c:pt idx="5329" formatCode="General">
                  <c:v>5.3289999999999997</c:v>
                </c:pt>
                <c:pt idx="5330" formatCode="General">
                  <c:v>5.33</c:v>
                </c:pt>
                <c:pt idx="5331" formatCode="General">
                  <c:v>5.3310000000000004</c:v>
                </c:pt>
                <c:pt idx="5332" formatCode="General">
                  <c:v>5.3319999999999999</c:v>
                </c:pt>
                <c:pt idx="5333" formatCode="General">
                  <c:v>5.3330000000000002</c:v>
                </c:pt>
                <c:pt idx="5334" formatCode="General">
                  <c:v>5.3339999999999996</c:v>
                </c:pt>
                <c:pt idx="5335" formatCode="General">
                  <c:v>5.335</c:v>
                </c:pt>
                <c:pt idx="5336" formatCode="General">
                  <c:v>5.3360000000000003</c:v>
                </c:pt>
                <c:pt idx="5337" formatCode="General">
                  <c:v>5.3369999999999997</c:v>
                </c:pt>
                <c:pt idx="5338" formatCode="General">
                  <c:v>5.3380000000000001</c:v>
                </c:pt>
                <c:pt idx="5339" formatCode="General">
                  <c:v>5.3390000000000004</c:v>
                </c:pt>
                <c:pt idx="5340" formatCode="General">
                  <c:v>5.34</c:v>
                </c:pt>
                <c:pt idx="5341" formatCode="General">
                  <c:v>5.3410000000000002</c:v>
                </c:pt>
                <c:pt idx="5342" formatCode="General">
                  <c:v>5.3419999999999996</c:v>
                </c:pt>
                <c:pt idx="5343" formatCode="General">
                  <c:v>5.343</c:v>
                </c:pt>
                <c:pt idx="5344" formatCode="General">
                  <c:v>5.3440000000000003</c:v>
                </c:pt>
                <c:pt idx="5345" formatCode="General">
                  <c:v>5.3449999999999998</c:v>
                </c:pt>
                <c:pt idx="5346" formatCode="General">
                  <c:v>5.3460000000000001</c:v>
                </c:pt>
                <c:pt idx="5347" formatCode="General">
                  <c:v>5.3470000000000004</c:v>
                </c:pt>
                <c:pt idx="5348" formatCode="General">
                  <c:v>5.3479999999999999</c:v>
                </c:pt>
                <c:pt idx="5349" formatCode="General">
                  <c:v>5.3490000000000002</c:v>
                </c:pt>
                <c:pt idx="5350" formatCode="General">
                  <c:v>5.35</c:v>
                </c:pt>
                <c:pt idx="5351" formatCode="General">
                  <c:v>5.351</c:v>
                </c:pt>
                <c:pt idx="5352" formatCode="General">
                  <c:v>5.3520000000000003</c:v>
                </c:pt>
                <c:pt idx="5353" formatCode="General">
                  <c:v>5.3529999999999998</c:v>
                </c:pt>
                <c:pt idx="5354" formatCode="General">
                  <c:v>5.3540000000000001</c:v>
                </c:pt>
                <c:pt idx="5355" formatCode="General">
                  <c:v>5.3550000000000004</c:v>
                </c:pt>
                <c:pt idx="5356" formatCode="General">
                  <c:v>5.3559999999999999</c:v>
                </c:pt>
                <c:pt idx="5357" formatCode="General">
                  <c:v>5.3570000000000002</c:v>
                </c:pt>
                <c:pt idx="5358" formatCode="General">
                  <c:v>5.3579999999999997</c:v>
                </c:pt>
                <c:pt idx="5359" formatCode="General">
                  <c:v>5.359</c:v>
                </c:pt>
                <c:pt idx="5360" formatCode="General">
                  <c:v>5.36</c:v>
                </c:pt>
                <c:pt idx="5361" formatCode="General">
                  <c:v>5.3609999999999998</c:v>
                </c:pt>
                <c:pt idx="5362" formatCode="General">
                  <c:v>5.3620000000000001</c:v>
                </c:pt>
                <c:pt idx="5363" formatCode="General">
                  <c:v>5.3630000000000004</c:v>
                </c:pt>
                <c:pt idx="5364" formatCode="General">
                  <c:v>5.3639999999999999</c:v>
                </c:pt>
                <c:pt idx="5365" formatCode="General">
                  <c:v>5.3650000000000002</c:v>
                </c:pt>
                <c:pt idx="5366" formatCode="General">
                  <c:v>5.3659999999999997</c:v>
                </c:pt>
                <c:pt idx="5367" formatCode="General">
                  <c:v>5.367</c:v>
                </c:pt>
                <c:pt idx="5368" formatCode="General">
                  <c:v>5.3680000000000003</c:v>
                </c:pt>
                <c:pt idx="5369" formatCode="General">
                  <c:v>5.3689999999999998</c:v>
                </c:pt>
                <c:pt idx="5370" formatCode="General">
                  <c:v>5.37</c:v>
                </c:pt>
                <c:pt idx="5371" formatCode="General">
                  <c:v>5.3710000000000004</c:v>
                </c:pt>
                <c:pt idx="5372" formatCode="General">
                  <c:v>5.3719999999999999</c:v>
                </c:pt>
                <c:pt idx="5373" formatCode="General">
                  <c:v>5.3730000000000002</c:v>
                </c:pt>
                <c:pt idx="5374" formatCode="General">
                  <c:v>5.3739999999999997</c:v>
                </c:pt>
                <c:pt idx="5375" formatCode="General">
                  <c:v>5.375</c:v>
                </c:pt>
                <c:pt idx="5376" formatCode="General">
                  <c:v>5.3760000000000003</c:v>
                </c:pt>
                <c:pt idx="5377" formatCode="General">
                  <c:v>5.3769999999999998</c:v>
                </c:pt>
                <c:pt idx="5378" formatCode="General">
                  <c:v>5.3780000000000001</c:v>
                </c:pt>
                <c:pt idx="5379" formatCode="General">
                  <c:v>5.3789999999999996</c:v>
                </c:pt>
                <c:pt idx="5380" formatCode="General">
                  <c:v>5.38</c:v>
                </c:pt>
                <c:pt idx="5381" formatCode="General">
                  <c:v>5.3810000000000002</c:v>
                </c:pt>
                <c:pt idx="5382" formatCode="General">
                  <c:v>5.3819999999999997</c:v>
                </c:pt>
                <c:pt idx="5383" formatCode="General">
                  <c:v>5.383</c:v>
                </c:pt>
                <c:pt idx="5384" formatCode="General">
                  <c:v>5.3840000000000003</c:v>
                </c:pt>
                <c:pt idx="5385" formatCode="General">
                  <c:v>5.3849999999999998</c:v>
                </c:pt>
                <c:pt idx="5386" formatCode="General">
                  <c:v>5.3860000000000001</c:v>
                </c:pt>
                <c:pt idx="5387" formatCode="General">
                  <c:v>5.3869999999999996</c:v>
                </c:pt>
                <c:pt idx="5388" formatCode="General">
                  <c:v>5.3879999999999999</c:v>
                </c:pt>
                <c:pt idx="5389" formatCode="General">
                  <c:v>5.3890000000000002</c:v>
                </c:pt>
                <c:pt idx="5390" formatCode="General">
                  <c:v>5.39</c:v>
                </c:pt>
                <c:pt idx="5391" formatCode="General">
                  <c:v>5.391</c:v>
                </c:pt>
                <c:pt idx="5392" formatCode="General">
                  <c:v>5.3920000000000003</c:v>
                </c:pt>
                <c:pt idx="5393" formatCode="General">
                  <c:v>5.3929999999999998</c:v>
                </c:pt>
                <c:pt idx="5394" formatCode="General">
                  <c:v>5.3940000000000001</c:v>
                </c:pt>
                <c:pt idx="5395" formatCode="General">
                  <c:v>5.3949999999999996</c:v>
                </c:pt>
                <c:pt idx="5396" formatCode="General">
                  <c:v>5.3959999999999999</c:v>
                </c:pt>
                <c:pt idx="5397" formatCode="General">
                  <c:v>5.3970000000000002</c:v>
                </c:pt>
                <c:pt idx="5398" formatCode="General">
                  <c:v>5.3979999999999997</c:v>
                </c:pt>
                <c:pt idx="5399" formatCode="General">
                  <c:v>5.399</c:v>
                </c:pt>
                <c:pt idx="5400" formatCode="General">
                  <c:v>5.4</c:v>
                </c:pt>
                <c:pt idx="5401" formatCode="General">
                  <c:v>5.4009999999999998</c:v>
                </c:pt>
                <c:pt idx="5402" formatCode="General">
                  <c:v>5.4020000000000001</c:v>
                </c:pt>
                <c:pt idx="5403" formatCode="General">
                  <c:v>5.4029999999999996</c:v>
                </c:pt>
                <c:pt idx="5404" formatCode="General">
                  <c:v>5.4039999999999999</c:v>
                </c:pt>
                <c:pt idx="5405" formatCode="General">
                  <c:v>5.4050000000000002</c:v>
                </c:pt>
                <c:pt idx="5406" formatCode="General">
                  <c:v>5.4059999999999997</c:v>
                </c:pt>
                <c:pt idx="5407" formatCode="General">
                  <c:v>5.407</c:v>
                </c:pt>
                <c:pt idx="5408" formatCode="General">
                  <c:v>5.4080000000000004</c:v>
                </c:pt>
                <c:pt idx="5409" formatCode="General">
                  <c:v>5.4089999999999998</c:v>
                </c:pt>
                <c:pt idx="5410" formatCode="General">
                  <c:v>5.41</c:v>
                </c:pt>
                <c:pt idx="5411" formatCode="General">
                  <c:v>5.4109999999999996</c:v>
                </c:pt>
                <c:pt idx="5412" formatCode="General">
                  <c:v>5.4119999999999999</c:v>
                </c:pt>
                <c:pt idx="5413" formatCode="General">
                  <c:v>5.4130000000000003</c:v>
                </c:pt>
                <c:pt idx="5414" formatCode="General">
                  <c:v>5.4139999999999997</c:v>
                </c:pt>
                <c:pt idx="5415" formatCode="General">
                  <c:v>5.415</c:v>
                </c:pt>
                <c:pt idx="5416" formatCode="General">
                  <c:v>5.4160000000000004</c:v>
                </c:pt>
                <c:pt idx="5417" formatCode="General">
                  <c:v>5.4169999999999998</c:v>
                </c:pt>
                <c:pt idx="5418" formatCode="General">
                  <c:v>5.4180000000000001</c:v>
                </c:pt>
                <c:pt idx="5419" formatCode="General">
                  <c:v>5.4189999999999996</c:v>
                </c:pt>
                <c:pt idx="5420" formatCode="General">
                  <c:v>5.42</c:v>
                </c:pt>
                <c:pt idx="5421" formatCode="General">
                  <c:v>5.4210000000000003</c:v>
                </c:pt>
                <c:pt idx="5422" formatCode="General">
                  <c:v>5.4219999999999997</c:v>
                </c:pt>
                <c:pt idx="5423" formatCode="General">
                  <c:v>5.423</c:v>
                </c:pt>
                <c:pt idx="5424" formatCode="General">
                  <c:v>5.4240000000000004</c:v>
                </c:pt>
                <c:pt idx="5425" formatCode="General">
                  <c:v>5.4249999999999998</c:v>
                </c:pt>
                <c:pt idx="5426" formatCode="General">
                  <c:v>5.4260000000000002</c:v>
                </c:pt>
                <c:pt idx="5427" formatCode="General">
                  <c:v>5.4269999999999996</c:v>
                </c:pt>
                <c:pt idx="5428" formatCode="General">
                  <c:v>5.4279999999999999</c:v>
                </c:pt>
                <c:pt idx="5429" formatCode="General">
                  <c:v>5.4290000000000003</c:v>
                </c:pt>
                <c:pt idx="5430" formatCode="General">
                  <c:v>5.43</c:v>
                </c:pt>
                <c:pt idx="5431" formatCode="General">
                  <c:v>5.431</c:v>
                </c:pt>
                <c:pt idx="5432" formatCode="General">
                  <c:v>5.4320000000000004</c:v>
                </c:pt>
                <c:pt idx="5433" formatCode="General">
                  <c:v>5.4329999999999998</c:v>
                </c:pt>
                <c:pt idx="5434" formatCode="General">
                  <c:v>5.4340000000000002</c:v>
                </c:pt>
                <c:pt idx="5435" formatCode="General">
                  <c:v>5.4349999999999996</c:v>
                </c:pt>
                <c:pt idx="5436" formatCode="General">
                  <c:v>5.4359999999999999</c:v>
                </c:pt>
                <c:pt idx="5437" formatCode="General">
                  <c:v>5.4370000000000003</c:v>
                </c:pt>
                <c:pt idx="5438" formatCode="General">
                  <c:v>5.4379999999999997</c:v>
                </c:pt>
                <c:pt idx="5439" formatCode="General">
                  <c:v>5.4390000000000001</c:v>
                </c:pt>
                <c:pt idx="5440" formatCode="General">
                  <c:v>5.44</c:v>
                </c:pt>
                <c:pt idx="5441" formatCode="General">
                  <c:v>5.4409999999999998</c:v>
                </c:pt>
                <c:pt idx="5442" formatCode="General">
                  <c:v>5.4420000000000002</c:v>
                </c:pt>
                <c:pt idx="5443" formatCode="General">
                  <c:v>5.4429999999999996</c:v>
                </c:pt>
                <c:pt idx="5444" formatCode="General">
                  <c:v>5.444</c:v>
                </c:pt>
                <c:pt idx="5445" formatCode="General">
                  <c:v>5.4450000000000003</c:v>
                </c:pt>
                <c:pt idx="5446" formatCode="General">
                  <c:v>5.4459999999999997</c:v>
                </c:pt>
                <c:pt idx="5447" formatCode="General">
                  <c:v>5.4470000000000001</c:v>
                </c:pt>
                <c:pt idx="5448" formatCode="General">
                  <c:v>5.4480000000000004</c:v>
                </c:pt>
                <c:pt idx="5449" formatCode="General">
                  <c:v>5.4489999999999998</c:v>
                </c:pt>
                <c:pt idx="5450" formatCode="General">
                  <c:v>5.45</c:v>
                </c:pt>
                <c:pt idx="5451" formatCode="General">
                  <c:v>5.4509999999999996</c:v>
                </c:pt>
                <c:pt idx="5452" formatCode="General">
                  <c:v>5.452</c:v>
                </c:pt>
                <c:pt idx="5453" formatCode="General">
                  <c:v>5.4530000000000003</c:v>
                </c:pt>
                <c:pt idx="5454" formatCode="General">
                  <c:v>5.4539999999999997</c:v>
                </c:pt>
                <c:pt idx="5455" formatCode="General">
                  <c:v>5.4550000000000001</c:v>
                </c:pt>
                <c:pt idx="5456" formatCode="General">
                  <c:v>5.4560000000000004</c:v>
                </c:pt>
                <c:pt idx="5457" formatCode="General">
                  <c:v>5.4569999999999999</c:v>
                </c:pt>
                <c:pt idx="5458" formatCode="General">
                  <c:v>5.4580000000000002</c:v>
                </c:pt>
                <c:pt idx="5459" formatCode="General">
                  <c:v>5.4589999999999996</c:v>
                </c:pt>
                <c:pt idx="5460" formatCode="General">
                  <c:v>5.46</c:v>
                </c:pt>
                <c:pt idx="5461" formatCode="General">
                  <c:v>5.4610000000000003</c:v>
                </c:pt>
                <c:pt idx="5462" formatCode="General">
                  <c:v>5.4619999999999997</c:v>
                </c:pt>
                <c:pt idx="5463" formatCode="General">
                  <c:v>5.4630000000000001</c:v>
                </c:pt>
                <c:pt idx="5464" formatCode="General">
                  <c:v>5.4640000000000004</c:v>
                </c:pt>
                <c:pt idx="5465" formatCode="General">
                  <c:v>5.4649999999999999</c:v>
                </c:pt>
                <c:pt idx="5466" formatCode="General">
                  <c:v>5.4660000000000002</c:v>
                </c:pt>
                <c:pt idx="5467" formatCode="General">
                  <c:v>5.4669999999999996</c:v>
                </c:pt>
                <c:pt idx="5468" formatCode="General">
                  <c:v>5.468</c:v>
                </c:pt>
                <c:pt idx="5469" formatCode="General">
                  <c:v>5.4690000000000003</c:v>
                </c:pt>
                <c:pt idx="5470" formatCode="General">
                  <c:v>5.47</c:v>
                </c:pt>
                <c:pt idx="5471" formatCode="General">
                  <c:v>5.4710000000000001</c:v>
                </c:pt>
                <c:pt idx="5472" formatCode="General">
                  <c:v>5.4720000000000004</c:v>
                </c:pt>
                <c:pt idx="5473" formatCode="General">
                  <c:v>5.4729999999999999</c:v>
                </c:pt>
                <c:pt idx="5474" formatCode="General">
                  <c:v>5.4740000000000002</c:v>
                </c:pt>
                <c:pt idx="5475" formatCode="General">
                  <c:v>5.4749999999999996</c:v>
                </c:pt>
                <c:pt idx="5476" formatCode="General">
                  <c:v>5.476</c:v>
                </c:pt>
                <c:pt idx="5477" formatCode="General">
                  <c:v>5.4770000000000003</c:v>
                </c:pt>
                <c:pt idx="5478" formatCode="General">
                  <c:v>5.4779999999999998</c:v>
                </c:pt>
                <c:pt idx="5479" formatCode="General">
                  <c:v>5.4790000000000001</c:v>
                </c:pt>
                <c:pt idx="5480" formatCode="General">
                  <c:v>5.48</c:v>
                </c:pt>
                <c:pt idx="5481" formatCode="General">
                  <c:v>5.4809999999999999</c:v>
                </c:pt>
                <c:pt idx="5482" formatCode="General">
                  <c:v>5.4820000000000002</c:v>
                </c:pt>
                <c:pt idx="5483" formatCode="General">
                  <c:v>5.4829999999999997</c:v>
                </c:pt>
                <c:pt idx="5484" formatCode="General">
                  <c:v>5.484</c:v>
                </c:pt>
                <c:pt idx="5485" formatCode="General">
                  <c:v>5.4850000000000003</c:v>
                </c:pt>
                <c:pt idx="5486" formatCode="General">
                  <c:v>5.4859999999999998</c:v>
                </c:pt>
                <c:pt idx="5487" formatCode="General">
                  <c:v>5.4870000000000001</c:v>
                </c:pt>
                <c:pt idx="5488" formatCode="General">
                  <c:v>5.4880000000000004</c:v>
                </c:pt>
                <c:pt idx="5489" formatCode="General">
                  <c:v>5.4889999999999999</c:v>
                </c:pt>
                <c:pt idx="5490" formatCode="General">
                  <c:v>5.49</c:v>
                </c:pt>
                <c:pt idx="5491" formatCode="General">
                  <c:v>5.4909999999999997</c:v>
                </c:pt>
                <c:pt idx="5492" formatCode="General">
                  <c:v>5.492</c:v>
                </c:pt>
                <c:pt idx="5493" formatCode="General">
                  <c:v>5.4930000000000003</c:v>
                </c:pt>
                <c:pt idx="5494" formatCode="General">
                  <c:v>5.4939999999999998</c:v>
                </c:pt>
                <c:pt idx="5495" formatCode="General">
                  <c:v>5.4950000000000001</c:v>
                </c:pt>
                <c:pt idx="5496" formatCode="General">
                  <c:v>5.4960000000000004</c:v>
                </c:pt>
                <c:pt idx="5497" formatCode="General">
                  <c:v>5.4969999999999999</c:v>
                </c:pt>
                <c:pt idx="5498" formatCode="General">
                  <c:v>5.4980000000000002</c:v>
                </c:pt>
                <c:pt idx="5499" formatCode="General">
                  <c:v>5.4989999999999997</c:v>
                </c:pt>
                <c:pt idx="5500" formatCode="General">
                  <c:v>5.5</c:v>
                </c:pt>
                <c:pt idx="5501" formatCode="General">
                  <c:v>5.5010000000000003</c:v>
                </c:pt>
                <c:pt idx="5502" formatCode="General">
                  <c:v>5.5019999999999998</c:v>
                </c:pt>
                <c:pt idx="5503" formatCode="General">
                  <c:v>5.5030000000000001</c:v>
                </c:pt>
                <c:pt idx="5504" formatCode="General">
                  <c:v>5.5039999999999996</c:v>
                </c:pt>
                <c:pt idx="5505" formatCode="General">
                  <c:v>5.5049999999999999</c:v>
                </c:pt>
                <c:pt idx="5506" formatCode="General">
                  <c:v>5.5060000000000002</c:v>
                </c:pt>
                <c:pt idx="5507" formatCode="General">
                  <c:v>5.5069999999999997</c:v>
                </c:pt>
                <c:pt idx="5508" formatCode="General">
                  <c:v>5.508</c:v>
                </c:pt>
                <c:pt idx="5509" formatCode="General">
                  <c:v>5.5090000000000003</c:v>
                </c:pt>
                <c:pt idx="5510" formatCode="General">
                  <c:v>5.51</c:v>
                </c:pt>
                <c:pt idx="5511" formatCode="General">
                  <c:v>5.5110000000000001</c:v>
                </c:pt>
                <c:pt idx="5512" formatCode="General">
                  <c:v>5.5119999999999996</c:v>
                </c:pt>
                <c:pt idx="5513" formatCode="General">
                  <c:v>5.5129999999999999</c:v>
                </c:pt>
                <c:pt idx="5514" formatCode="General">
                  <c:v>5.5140000000000002</c:v>
                </c:pt>
                <c:pt idx="5515" formatCode="General">
                  <c:v>5.5149999999999997</c:v>
                </c:pt>
                <c:pt idx="5516" formatCode="General">
                  <c:v>5.516</c:v>
                </c:pt>
                <c:pt idx="5517" formatCode="General">
                  <c:v>5.5170000000000003</c:v>
                </c:pt>
                <c:pt idx="5518" formatCode="General">
                  <c:v>5.5179999999999998</c:v>
                </c:pt>
                <c:pt idx="5519" formatCode="General">
                  <c:v>5.5190000000000001</c:v>
                </c:pt>
                <c:pt idx="5520" formatCode="General">
                  <c:v>5.52</c:v>
                </c:pt>
                <c:pt idx="5521" formatCode="General">
                  <c:v>5.5209999999999999</c:v>
                </c:pt>
                <c:pt idx="5522" formatCode="General">
                  <c:v>5.5220000000000002</c:v>
                </c:pt>
                <c:pt idx="5523" formatCode="General">
                  <c:v>5.5229999999999997</c:v>
                </c:pt>
                <c:pt idx="5524" formatCode="General">
                  <c:v>5.524</c:v>
                </c:pt>
                <c:pt idx="5525" formatCode="General">
                  <c:v>5.5250000000000004</c:v>
                </c:pt>
                <c:pt idx="5526" formatCode="General">
                  <c:v>5.5259999999999998</c:v>
                </c:pt>
                <c:pt idx="5527" formatCode="General">
                  <c:v>5.5270000000000001</c:v>
                </c:pt>
                <c:pt idx="5528" formatCode="General">
                  <c:v>5.5279999999999996</c:v>
                </c:pt>
                <c:pt idx="5529" formatCode="General">
                  <c:v>5.5289999999999999</c:v>
                </c:pt>
                <c:pt idx="5530" formatCode="General">
                  <c:v>5.53</c:v>
                </c:pt>
                <c:pt idx="5531" formatCode="General">
                  <c:v>5.5309999999999997</c:v>
                </c:pt>
                <c:pt idx="5532" formatCode="General">
                  <c:v>5.532</c:v>
                </c:pt>
                <c:pt idx="5533" formatCode="General">
                  <c:v>5.5330000000000004</c:v>
                </c:pt>
                <c:pt idx="5534" formatCode="General">
                  <c:v>5.5339999999999998</c:v>
                </c:pt>
                <c:pt idx="5535" formatCode="General">
                  <c:v>5.5350000000000001</c:v>
                </c:pt>
                <c:pt idx="5536" formatCode="General">
                  <c:v>5.5359999999999996</c:v>
                </c:pt>
                <c:pt idx="5537" formatCode="General">
                  <c:v>5.5369999999999999</c:v>
                </c:pt>
                <c:pt idx="5538" formatCode="General">
                  <c:v>5.5380000000000003</c:v>
                </c:pt>
                <c:pt idx="5539" formatCode="General">
                  <c:v>5.5389999999999997</c:v>
                </c:pt>
                <c:pt idx="5540" formatCode="General">
                  <c:v>5.54</c:v>
                </c:pt>
                <c:pt idx="5541" formatCode="General">
                  <c:v>5.5410000000000004</c:v>
                </c:pt>
                <c:pt idx="5542" formatCode="General">
                  <c:v>5.5419999999999998</c:v>
                </c:pt>
                <c:pt idx="5543" formatCode="General">
                  <c:v>5.5430000000000001</c:v>
                </c:pt>
                <c:pt idx="5544" formatCode="General">
                  <c:v>5.5439999999999996</c:v>
                </c:pt>
                <c:pt idx="5545" formatCode="General">
                  <c:v>5.5449999999999999</c:v>
                </c:pt>
                <c:pt idx="5546" formatCode="General">
                  <c:v>5.5460000000000003</c:v>
                </c:pt>
                <c:pt idx="5547" formatCode="General">
                  <c:v>5.5469999999999997</c:v>
                </c:pt>
                <c:pt idx="5548" formatCode="General">
                  <c:v>5.548</c:v>
                </c:pt>
                <c:pt idx="5549" formatCode="General">
                  <c:v>5.5490000000000004</c:v>
                </c:pt>
                <c:pt idx="5550" formatCode="General">
                  <c:v>5.55</c:v>
                </c:pt>
                <c:pt idx="5551" formatCode="General">
                  <c:v>5.5510000000000002</c:v>
                </c:pt>
                <c:pt idx="5552" formatCode="General">
                  <c:v>5.5519999999999996</c:v>
                </c:pt>
                <c:pt idx="5553" formatCode="General">
                  <c:v>5.5529999999999999</c:v>
                </c:pt>
                <c:pt idx="5554" formatCode="General">
                  <c:v>5.5540000000000003</c:v>
                </c:pt>
                <c:pt idx="5555" formatCode="General">
                  <c:v>5.5549999999999997</c:v>
                </c:pt>
                <c:pt idx="5556" formatCode="General">
                  <c:v>5.556</c:v>
                </c:pt>
                <c:pt idx="5557" formatCode="General">
                  <c:v>5.5570000000000004</c:v>
                </c:pt>
                <c:pt idx="5558" formatCode="General">
                  <c:v>5.5579999999999998</c:v>
                </c:pt>
                <c:pt idx="5559" formatCode="General">
                  <c:v>5.5590000000000002</c:v>
                </c:pt>
                <c:pt idx="5560" formatCode="General">
                  <c:v>5.56</c:v>
                </c:pt>
                <c:pt idx="5561" formatCode="General">
                  <c:v>5.5609999999999999</c:v>
                </c:pt>
                <c:pt idx="5562" formatCode="General">
                  <c:v>5.5620000000000003</c:v>
                </c:pt>
                <c:pt idx="5563" formatCode="General">
                  <c:v>5.5629999999999997</c:v>
                </c:pt>
                <c:pt idx="5564" formatCode="General">
                  <c:v>5.5640000000000001</c:v>
                </c:pt>
                <c:pt idx="5565" formatCode="General">
                  <c:v>5.5650000000000004</c:v>
                </c:pt>
                <c:pt idx="5566" formatCode="General">
                  <c:v>5.5659999999999998</c:v>
                </c:pt>
                <c:pt idx="5567" formatCode="General">
                  <c:v>5.5670000000000002</c:v>
                </c:pt>
                <c:pt idx="5568" formatCode="General">
                  <c:v>5.5679999999999996</c:v>
                </c:pt>
                <c:pt idx="5569" formatCode="General">
                  <c:v>5.569</c:v>
                </c:pt>
                <c:pt idx="5570" formatCode="General">
                  <c:v>5.57</c:v>
                </c:pt>
                <c:pt idx="5571" formatCode="General">
                  <c:v>5.5709999999999997</c:v>
                </c:pt>
                <c:pt idx="5572" formatCode="General">
                  <c:v>5.5720000000000001</c:v>
                </c:pt>
                <c:pt idx="5573" formatCode="General">
                  <c:v>5.5730000000000004</c:v>
                </c:pt>
                <c:pt idx="5574" formatCode="General">
                  <c:v>5.5739999999999998</c:v>
                </c:pt>
                <c:pt idx="5575" formatCode="General">
                  <c:v>5.5750000000000002</c:v>
                </c:pt>
                <c:pt idx="5576" formatCode="General">
                  <c:v>5.5759999999999996</c:v>
                </c:pt>
                <c:pt idx="5577" formatCode="General">
                  <c:v>5.577</c:v>
                </c:pt>
                <c:pt idx="5578" formatCode="General">
                  <c:v>5.5780000000000003</c:v>
                </c:pt>
                <c:pt idx="5579" formatCode="General">
                  <c:v>5.5789999999999997</c:v>
                </c:pt>
                <c:pt idx="5580" formatCode="General">
                  <c:v>5.58</c:v>
                </c:pt>
                <c:pt idx="5581" formatCode="General">
                  <c:v>5.5810000000000004</c:v>
                </c:pt>
                <c:pt idx="5582" formatCode="General">
                  <c:v>5.5819999999999999</c:v>
                </c:pt>
                <c:pt idx="5583" formatCode="General">
                  <c:v>5.5830000000000002</c:v>
                </c:pt>
                <c:pt idx="5584" formatCode="General">
                  <c:v>5.5839999999999996</c:v>
                </c:pt>
                <c:pt idx="5585" formatCode="General">
                  <c:v>5.585</c:v>
                </c:pt>
                <c:pt idx="5586" formatCode="General">
                  <c:v>5.5860000000000003</c:v>
                </c:pt>
                <c:pt idx="5587" formatCode="General">
                  <c:v>5.5869999999999997</c:v>
                </c:pt>
                <c:pt idx="5588" formatCode="General">
                  <c:v>5.5880000000000001</c:v>
                </c:pt>
                <c:pt idx="5589" formatCode="General">
                  <c:v>5.5890000000000004</c:v>
                </c:pt>
                <c:pt idx="5590" formatCode="General">
                  <c:v>5.59</c:v>
                </c:pt>
                <c:pt idx="5591" formatCode="General">
                  <c:v>5.5910000000000002</c:v>
                </c:pt>
                <c:pt idx="5592" formatCode="General">
                  <c:v>5.5919999999999996</c:v>
                </c:pt>
                <c:pt idx="5593" formatCode="General">
                  <c:v>5.593</c:v>
                </c:pt>
                <c:pt idx="5594" formatCode="General">
                  <c:v>5.5940000000000003</c:v>
                </c:pt>
                <c:pt idx="5595" formatCode="General">
                  <c:v>5.5949999999999998</c:v>
                </c:pt>
                <c:pt idx="5596" formatCode="General">
                  <c:v>5.5960000000000001</c:v>
                </c:pt>
                <c:pt idx="5597" formatCode="General">
                  <c:v>5.5970000000000004</c:v>
                </c:pt>
                <c:pt idx="5598" formatCode="General">
                  <c:v>5.5979999999999999</c:v>
                </c:pt>
                <c:pt idx="5599" formatCode="General">
                  <c:v>5.5990000000000002</c:v>
                </c:pt>
                <c:pt idx="5600" formatCode="General">
                  <c:v>5.6</c:v>
                </c:pt>
                <c:pt idx="5601" formatCode="General">
                  <c:v>5.601</c:v>
                </c:pt>
                <c:pt idx="5602" formatCode="General">
                  <c:v>5.6020000000000003</c:v>
                </c:pt>
                <c:pt idx="5603" formatCode="General">
                  <c:v>5.6029999999999998</c:v>
                </c:pt>
                <c:pt idx="5604" formatCode="General">
                  <c:v>5.6040000000000001</c:v>
                </c:pt>
                <c:pt idx="5605" formatCode="General">
                  <c:v>5.6050000000000004</c:v>
                </c:pt>
                <c:pt idx="5606" formatCode="General">
                  <c:v>5.6059999999999999</c:v>
                </c:pt>
                <c:pt idx="5607" formatCode="General">
                  <c:v>5.6070000000000002</c:v>
                </c:pt>
                <c:pt idx="5608" formatCode="General">
                  <c:v>5.6079999999999997</c:v>
                </c:pt>
                <c:pt idx="5609" formatCode="General">
                  <c:v>5.609</c:v>
                </c:pt>
                <c:pt idx="5610" formatCode="General">
                  <c:v>5.61</c:v>
                </c:pt>
                <c:pt idx="5611" formatCode="General">
                  <c:v>5.6109999999999998</c:v>
                </c:pt>
                <c:pt idx="5612" formatCode="General">
                  <c:v>5.6120000000000001</c:v>
                </c:pt>
                <c:pt idx="5613" formatCode="General">
                  <c:v>5.6130000000000004</c:v>
                </c:pt>
                <c:pt idx="5614" formatCode="General">
                  <c:v>5.6139999999999999</c:v>
                </c:pt>
                <c:pt idx="5615" formatCode="General">
                  <c:v>5.6150000000000002</c:v>
                </c:pt>
                <c:pt idx="5616" formatCode="General">
                  <c:v>5.6159999999999997</c:v>
                </c:pt>
                <c:pt idx="5617" formatCode="General">
                  <c:v>5.617</c:v>
                </c:pt>
                <c:pt idx="5618" formatCode="General">
                  <c:v>5.6180000000000003</c:v>
                </c:pt>
                <c:pt idx="5619" formatCode="General">
                  <c:v>5.6189999999999998</c:v>
                </c:pt>
                <c:pt idx="5620" formatCode="General">
                  <c:v>5.62</c:v>
                </c:pt>
                <c:pt idx="5621" formatCode="General">
                  <c:v>5.6210000000000004</c:v>
                </c:pt>
                <c:pt idx="5622" formatCode="General">
                  <c:v>5.6219999999999999</c:v>
                </c:pt>
                <c:pt idx="5623" formatCode="General">
                  <c:v>5.6230000000000002</c:v>
                </c:pt>
                <c:pt idx="5624" formatCode="General">
                  <c:v>5.6239999999999997</c:v>
                </c:pt>
                <c:pt idx="5625" formatCode="General">
                  <c:v>5.625</c:v>
                </c:pt>
                <c:pt idx="5626" formatCode="General">
                  <c:v>5.6260000000000003</c:v>
                </c:pt>
                <c:pt idx="5627" formatCode="General">
                  <c:v>5.6269999999999998</c:v>
                </c:pt>
                <c:pt idx="5628" formatCode="General">
                  <c:v>5.6280000000000001</c:v>
                </c:pt>
                <c:pt idx="5629" formatCode="General">
                  <c:v>5.6289999999999996</c:v>
                </c:pt>
                <c:pt idx="5630" formatCode="General">
                  <c:v>5.63</c:v>
                </c:pt>
                <c:pt idx="5631" formatCode="General">
                  <c:v>5.6310000000000002</c:v>
                </c:pt>
                <c:pt idx="5632" formatCode="General">
                  <c:v>5.6319999999999997</c:v>
                </c:pt>
                <c:pt idx="5633" formatCode="General">
                  <c:v>5.633</c:v>
                </c:pt>
                <c:pt idx="5634" formatCode="General">
                  <c:v>5.6340000000000003</c:v>
                </c:pt>
                <c:pt idx="5635" formatCode="General">
                  <c:v>5.6349999999999998</c:v>
                </c:pt>
                <c:pt idx="5636" formatCode="General">
                  <c:v>5.6360000000000001</c:v>
                </c:pt>
                <c:pt idx="5637" formatCode="General">
                  <c:v>5.6369999999999996</c:v>
                </c:pt>
                <c:pt idx="5638" formatCode="General">
                  <c:v>5.6379999999999999</c:v>
                </c:pt>
                <c:pt idx="5639" formatCode="General">
                  <c:v>5.6390000000000002</c:v>
                </c:pt>
                <c:pt idx="5640" formatCode="General">
                  <c:v>5.64</c:v>
                </c:pt>
                <c:pt idx="5641" formatCode="General">
                  <c:v>5.641</c:v>
                </c:pt>
                <c:pt idx="5642" formatCode="General">
                  <c:v>5.6420000000000003</c:v>
                </c:pt>
                <c:pt idx="5643" formatCode="General">
                  <c:v>5.6429999999999998</c:v>
                </c:pt>
                <c:pt idx="5644" formatCode="General">
                  <c:v>5.6440000000000001</c:v>
                </c:pt>
                <c:pt idx="5645" formatCode="General">
                  <c:v>5.6449999999999996</c:v>
                </c:pt>
                <c:pt idx="5646" formatCode="General">
                  <c:v>5.6459999999999999</c:v>
                </c:pt>
                <c:pt idx="5647" formatCode="General">
                  <c:v>5.6470000000000002</c:v>
                </c:pt>
                <c:pt idx="5648" formatCode="General">
                  <c:v>5.6479999999999997</c:v>
                </c:pt>
                <c:pt idx="5649" formatCode="General">
                  <c:v>5.649</c:v>
                </c:pt>
                <c:pt idx="5650" formatCode="General">
                  <c:v>5.65</c:v>
                </c:pt>
                <c:pt idx="5651" formatCode="General">
                  <c:v>5.6509999999999998</c:v>
                </c:pt>
                <c:pt idx="5652" formatCode="General">
                  <c:v>5.6520000000000001</c:v>
                </c:pt>
                <c:pt idx="5653" formatCode="General">
                  <c:v>5.6529999999999996</c:v>
                </c:pt>
                <c:pt idx="5654" formatCode="General">
                  <c:v>5.6539999999999999</c:v>
                </c:pt>
                <c:pt idx="5655" formatCode="General">
                  <c:v>5.6550000000000002</c:v>
                </c:pt>
                <c:pt idx="5656" formatCode="General">
                  <c:v>5.6559999999999997</c:v>
                </c:pt>
                <c:pt idx="5657" formatCode="General">
                  <c:v>5.657</c:v>
                </c:pt>
                <c:pt idx="5658" formatCode="General">
                  <c:v>5.6580000000000004</c:v>
                </c:pt>
                <c:pt idx="5659" formatCode="General">
                  <c:v>5.6589999999999998</c:v>
                </c:pt>
                <c:pt idx="5660" formatCode="General">
                  <c:v>5.66</c:v>
                </c:pt>
                <c:pt idx="5661" formatCode="General">
                  <c:v>5.6609999999999996</c:v>
                </c:pt>
                <c:pt idx="5662" formatCode="General">
                  <c:v>5.6619999999999999</c:v>
                </c:pt>
                <c:pt idx="5663" formatCode="General">
                  <c:v>5.6630000000000003</c:v>
                </c:pt>
                <c:pt idx="5664" formatCode="General">
                  <c:v>5.6639999999999997</c:v>
                </c:pt>
                <c:pt idx="5665" formatCode="General">
                  <c:v>5.665</c:v>
                </c:pt>
                <c:pt idx="5666" formatCode="General">
                  <c:v>5.6660000000000004</c:v>
                </c:pt>
                <c:pt idx="5667" formatCode="General">
                  <c:v>5.6669999999999998</c:v>
                </c:pt>
                <c:pt idx="5668" formatCode="General">
                  <c:v>5.6680000000000001</c:v>
                </c:pt>
                <c:pt idx="5669" formatCode="General">
                  <c:v>5.6689999999999996</c:v>
                </c:pt>
                <c:pt idx="5670" formatCode="General">
                  <c:v>5.67</c:v>
                </c:pt>
                <c:pt idx="5671" formatCode="General">
                  <c:v>5.6710000000000003</c:v>
                </c:pt>
                <c:pt idx="5672" formatCode="General">
                  <c:v>5.6719999999999997</c:v>
                </c:pt>
                <c:pt idx="5673" formatCode="General">
                  <c:v>5.673</c:v>
                </c:pt>
                <c:pt idx="5674" formatCode="General">
                  <c:v>5.6740000000000004</c:v>
                </c:pt>
                <c:pt idx="5675" formatCode="General">
                  <c:v>5.6749999999999998</c:v>
                </c:pt>
                <c:pt idx="5676" formatCode="General">
                  <c:v>5.6760000000000002</c:v>
                </c:pt>
                <c:pt idx="5677" formatCode="General">
                  <c:v>5.6769999999999996</c:v>
                </c:pt>
                <c:pt idx="5678" formatCode="General">
                  <c:v>5.6779999999999999</c:v>
                </c:pt>
                <c:pt idx="5679" formatCode="General">
                  <c:v>5.6790000000000003</c:v>
                </c:pt>
                <c:pt idx="5680" formatCode="General">
                  <c:v>5.68</c:v>
                </c:pt>
                <c:pt idx="5681" formatCode="General">
                  <c:v>5.681</c:v>
                </c:pt>
                <c:pt idx="5682" formatCode="General">
                  <c:v>5.6820000000000004</c:v>
                </c:pt>
                <c:pt idx="5683" formatCode="General">
                  <c:v>5.6829999999999998</c:v>
                </c:pt>
                <c:pt idx="5684" formatCode="General">
                  <c:v>5.6840000000000002</c:v>
                </c:pt>
                <c:pt idx="5685" formatCode="General">
                  <c:v>5.6849999999999996</c:v>
                </c:pt>
                <c:pt idx="5686" formatCode="General">
                  <c:v>5.6859999999999999</c:v>
                </c:pt>
                <c:pt idx="5687" formatCode="General">
                  <c:v>5.6870000000000003</c:v>
                </c:pt>
                <c:pt idx="5688" formatCode="General">
                  <c:v>5.6879999999999997</c:v>
                </c:pt>
                <c:pt idx="5689" formatCode="General">
                  <c:v>5.6890000000000001</c:v>
                </c:pt>
                <c:pt idx="5690" formatCode="General">
                  <c:v>5.69</c:v>
                </c:pt>
                <c:pt idx="5691" formatCode="General">
                  <c:v>5.6909999999999998</c:v>
                </c:pt>
                <c:pt idx="5692" formatCode="General">
                  <c:v>5.6920000000000002</c:v>
                </c:pt>
                <c:pt idx="5693" formatCode="General">
                  <c:v>5.6929999999999996</c:v>
                </c:pt>
                <c:pt idx="5694" formatCode="General">
                  <c:v>5.694</c:v>
                </c:pt>
                <c:pt idx="5695" formatCode="General">
                  <c:v>5.6950000000000003</c:v>
                </c:pt>
                <c:pt idx="5696" formatCode="General">
                  <c:v>5.6959999999999997</c:v>
                </c:pt>
                <c:pt idx="5697" formatCode="General">
                  <c:v>5.6970000000000001</c:v>
                </c:pt>
                <c:pt idx="5698" formatCode="General">
                  <c:v>5.6980000000000004</c:v>
                </c:pt>
                <c:pt idx="5699" formatCode="General">
                  <c:v>5.6989999999999998</c:v>
                </c:pt>
                <c:pt idx="5700" formatCode="General">
                  <c:v>5.7</c:v>
                </c:pt>
                <c:pt idx="5701" formatCode="General">
                  <c:v>5.7009999999999996</c:v>
                </c:pt>
                <c:pt idx="5702" formatCode="General">
                  <c:v>5.702</c:v>
                </c:pt>
                <c:pt idx="5703" formatCode="General">
                  <c:v>5.7030000000000003</c:v>
                </c:pt>
                <c:pt idx="5704" formatCode="General">
                  <c:v>5.7039999999999997</c:v>
                </c:pt>
                <c:pt idx="5705" formatCode="General">
                  <c:v>5.7050000000000001</c:v>
                </c:pt>
                <c:pt idx="5706" formatCode="General">
                  <c:v>5.7060000000000004</c:v>
                </c:pt>
                <c:pt idx="5707" formatCode="General">
                  <c:v>5.7069999999999999</c:v>
                </c:pt>
                <c:pt idx="5708" formatCode="General">
                  <c:v>5.7080000000000002</c:v>
                </c:pt>
                <c:pt idx="5709" formatCode="General">
                  <c:v>5.7089999999999996</c:v>
                </c:pt>
                <c:pt idx="5710" formatCode="General">
                  <c:v>5.71</c:v>
                </c:pt>
                <c:pt idx="5711" formatCode="General">
                  <c:v>5.7110000000000003</c:v>
                </c:pt>
                <c:pt idx="5712" formatCode="General">
                  <c:v>5.7119999999999997</c:v>
                </c:pt>
                <c:pt idx="5713" formatCode="General">
                  <c:v>5.7130000000000001</c:v>
                </c:pt>
                <c:pt idx="5714" formatCode="General">
                  <c:v>5.7140000000000004</c:v>
                </c:pt>
                <c:pt idx="5715" formatCode="General">
                  <c:v>5.7149999999999999</c:v>
                </c:pt>
                <c:pt idx="5716" formatCode="General">
                  <c:v>5.7160000000000002</c:v>
                </c:pt>
                <c:pt idx="5717" formatCode="General">
                  <c:v>5.7169999999999996</c:v>
                </c:pt>
                <c:pt idx="5718" formatCode="General">
                  <c:v>5.718</c:v>
                </c:pt>
                <c:pt idx="5719" formatCode="General">
                  <c:v>5.7190000000000003</c:v>
                </c:pt>
                <c:pt idx="5720" formatCode="General">
                  <c:v>5.72</c:v>
                </c:pt>
                <c:pt idx="5721" formatCode="General">
                  <c:v>5.7210000000000001</c:v>
                </c:pt>
                <c:pt idx="5722" formatCode="General">
                  <c:v>5.7220000000000004</c:v>
                </c:pt>
                <c:pt idx="5723" formatCode="General">
                  <c:v>5.7229999999999999</c:v>
                </c:pt>
                <c:pt idx="5724" formatCode="General">
                  <c:v>5.7240000000000002</c:v>
                </c:pt>
                <c:pt idx="5725" formatCode="General">
                  <c:v>5.7249999999999996</c:v>
                </c:pt>
                <c:pt idx="5726" formatCode="General">
                  <c:v>5.726</c:v>
                </c:pt>
                <c:pt idx="5727" formatCode="General">
                  <c:v>5.7270000000000003</c:v>
                </c:pt>
                <c:pt idx="5728" formatCode="General">
                  <c:v>5.7279999999999998</c:v>
                </c:pt>
                <c:pt idx="5729" formatCode="General">
                  <c:v>5.7290000000000001</c:v>
                </c:pt>
                <c:pt idx="5730" formatCode="General">
                  <c:v>5.73</c:v>
                </c:pt>
                <c:pt idx="5731" formatCode="General">
                  <c:v>5.7309999999999999</c:v>
                </c:pt>
                <c:pt idx="5732" formatCode="General">
                  <c:v>5.7320000000000002</c:v>
                </c:pt>
                <c:pt idx="5733" formatCode="General">
                  <c:v>5.7329999999999997</c:v>
                </c:pt>
                <c:pt idx="5734" formatCode="General">
                  <c:v>5.734</c:v>
                </c:pt>
                <c:pt idx="5735" formatCode="General">
                  <c:v>5.7350000000000003</c:v>
                </c:pt>
                <c:pt idx="5736" formatCode="General">
                  <c:v>5.7359999999999998</c:v>
                </c:pt>
                <c:pt idx="5737" formatCode="General">
                  <c:v>5.7370000000000001</c:v>
                </c:pt>
                <c:pt idx="5738" formatCode="General">
                  <c:v>5.7380000000000004</c:v>
                </c:pt>
                <c:pt idx="5739" formatCode="General">
                  <c:v>5.7389999999999999</c:v>
                </c:pt>
                <c:pt idx="5740" formatCode="General">
                  <c:v>5.74</c:v>
                </c:pt>
                <c:pt idx="5741" formatCode="General">
                  <c:v>5.7409999999999997</c:v>
                </c:pt>
                <c:pt idx="5742" formatCode="General">
                  <c:v>5.742</c:v>
                </c:pt>
                <c:pt idx="5743" formatCode="General">
                  <c:v>5.7430000000000003</c:v>
                </c:pt>
                <c:pt idx="5744" formatCode="General">
                  <c:v>5.7439999999999998</c:v>
                </c:pt>
                <c:pt idx="5745" formatCode="General">
                  <c:v>5.7450000000000001</c:v>
                </c:pt>
                <c:pt idx="5746" formatCode="General">
                  <c:v>5.7460000000000004</c:v>
                </c:pt>
                <c:pt idx="5747" formatCode="General">
                  <c:v>5.7469999999999999</c:v>
                </c:pt>
                <c:pt idx="5748" formatCode="General">
                  <c:v>5.7480000000000002</c:v>
                </c:pt>
                <c:pt idx="5749" formatCode="General">
                  <c:v>5.7489999999999997</c:v>
                </c:pt>
                <c:pt idx="5750" formatCode="General">
                  <c:v>5.75</c:v>
                </c:pt>
                <c:pt idx="5751" formatCode="General">
                  <c:v>5.7510000000000003</c:v>
                </c:pt>
                <c:pt idx="5752" formatCode="General">
                  <c:v>5.7519999999999998</c:v>
                </c:pt>
                <c:pt idx="5753" formatCode="General">
                  <c:v>5.7530000000000001</c:v>
                </c:pt>
                <c:pt idx="5754" formatCode="General">
                  <c:v>5.7539999999999996</c:v>
                </c:pt>
                <c:pt idx="5755" formatCode="General">
                  <c:v>5.7549999999999999</c:v>
                </c:pt>
                <c:pt idx="5756" formatCode="General">
                  <c:v>5.7560000000000002</c:v>
                </c:pt>
                <c:pt idx="5757" formatCode="General">
                  <c:v>5.7569999999999997</c:v>
                </c:pt>
                <c:pt idx="5758" formatCode="General">
                  <c:v>5.758</c:v>
                </c:pt>
                <c:pt idx="5759" formatCode="General">
                  <c:v>5.7590000000000003</c:v>
                </c:pt>
                <c:pt idx="5760" formatCode="General">
                  <c:v>5.76</c:v>
                </c:pt>
                <c:pt idx="5761" formatCode="General">
                  <c:v>5.7610000000000001</c:v>
                </c:pt>
                <c:pt idx="5762" formatCode="General">
                  <c:v>5.7619999999999996</c:v>
                </c:pt>
                <c:pt idx="5763" formatCode="General">
                  <c:v>5.7629999999999999</c:v>
                </c:pt>
                <c:pt idx="5764" formatCode="General">
                  <c:v>5.7640000000000002</c:v>
                </c:pt>
                <c:pt idx="5765" formatCode="General">
                  <c:v>5.7649999999999997</c:v>
                </c:pt>
                <c:pt idx="5766" formatCode="General">
                  <c:v>5.766</c:v>
                </c:pt>
                <c:pt idx="5767" formatCode="General">
                  <c:v>5.7670000000000003</c:v>
                </c:pt>
                <c:pt idx="5768" formatCode="General">
                  <c:v>5.7679999999999998</c:v>
                </c:pt>
                <c:pt idx="5769" formatCode="General">
                  <c:v>5.7690000000000001</c:v>
                </c:pt>
                <c:pt idx="5770" formatCode="General">
                  <c:v>5.77</c:v>
                </c:pt>
                <c:pt idx="5771" formatCode="General">
                  <c:v>5.7709999999999999</c:v>
                </c:pt>
                <c:pt idx="5772" formatCode="General">
                  <c:v>5.7720000000000002</c:v>
                </c:pt>
                <c:pt idx="5773" formatCode="General">
                  <c:v>5.7729999999999997</c:v>
                </c:pt>
                <c:pt idx="5774" formatCode="General">
                  <c:v>5.774</c:v>
                </c:pt>
                <c:pt idx="5775" formatCode="General">
                  <c:v>5.7750000000000004</c:v>
                </c:pt>
                <c:pt idx="5776" formatCode="General">
                  <c:v>5.7759999999999998</c:v>
                </c:pt>
                <c:pt idx="5777" formatCode="General">
                  <c:v>5.7770000000000001</c:v>
                </c:pt>
                <c:pt idx="5778" formatCode="General">
                  <c:v>5.7779999999999996</c:v>
                </c:pt>
                <c:pt idx="5779" formatCode="General">
                  <c:v>5.7789999999999999</c:v>
                </c:pt>
                <c:pt idx="5780" formatCode="General">
                  <c:v>5.78</c:v>
                </c:pt>
                <c:pt idx="5781" formatCode="General">
                  <c:v>5.7809999999999997</c:v>
                </c:pt>
                <c:pt idx="5782" formatCode="General">
                  <c:v>5.782</c:v>
                </c:pt>
                <c:pt idx="5783" formatCode="General">
                  <c:v>5.7830000000000004</c:v>
                </c:pt>
                <c:pt idx="5784" formatCode="General">
                  <c:v>5.7839999999999998</c:v>
                </c:pt>
                <c:pt idx="5785" formatCode="General">
                  <c:v>5.7850000000000001</c:v>
                </c:pt>
                <c:pt idx="5786" formatCode="General">
                  <c:v>5.7859999999999996</c:v>
                </c:pt>
                <c:pt idx="5787" formatCode="General">
                  <c:v>5.7869999999999999</c:v>
                </c:pt>
                <c:pt idx="5788" formatCode="General">
                  <c:v>5.7880000000000003</c:v>
                </c:pt>
                <c:pt idx="5789" formatCode="General">
                  <c:v>5.7889999999999997</c:v>
                </c:pt>
                <c:pt idx="5790" formatCode="General">
                  <c:v>5.79</c:v>
                </c:pt>
                <c:pt idx="5791" formatCode="General">
                  <c:v>5.7910000000000004</c:v>
                </c:pt>
                <c:pt idx="5792" formatCode="General">
                  <c:v>5.7919999999999998</c:v>
                </c:pt>
                <c:pt idx="5793" formatCode="General">
                  <c:v>5.7930000000000001</c:v>
                </c:pt>
                <c:pt idx="5794" formatCode="General">
                  <c:v>5.7939999999999996</c:v>
                </c:pt>
                <c:pt idx="5795" formatCode="General">
                  <c:v>5.7949999999999999</c:v>
                </c:pt>
                <c:pt idx="5796" formatCode="General">
                  <c:v>5.7960000000000003</c:v>
                </c:pt>
                <c:pt idx="5797" formatCode="General">
                  <c:v>5.7969999999999997</c:v>
                </c:pt>
                <c:pt idx="5798" formatCode="General">
                  <c:v>5.798</c:v>
                </c:pt>
                <c:pt idx="5799" formatCode="General">
                  <c:v>5.7990000000000004</c:v>
                </c:pt>
                <c:pt idx="5800" formatCode="General">
                  <c:v>5.8</c:v>
                </c:pt>
                <c:pt idx="5801" formatCode="General">
                  <c:v>5.8010000000000002</c:v>
                </c:pt>
                <c:pt idx="5802" formatCode="General">
                  <c:v>5.8019999999999996</c:v>
                </c:pt>
                <c:pt idx="5803" formatCode="General">
                  <c:v>5.8029999999999999</c:v>
                </c:pt>
                <c:pt idx="5804" formatCode="General">
                  <c:v>5.8040000000000003</c:v>
                </c:pt>
                <c:pt idx="5805" formatCode="General">
                  <c:v>5.8049999999999997</c:v>
                </c:pt>
                <c:pt idx="5806" formatCode="General">
                  <c:v>5.806</c:v>
                </c:pt>
                <c:pt idx="5807" formatCode="General">
                  <c:v>5.8070000000000004</c:v>
                </c:pt>
                <c:pt idx="5808" formatCode="General">
                  <c:v>5.8079999999999998</c:v>
                </c:pt>
                <c:pt idx="5809" formatCode="General">
                  <c:v>5.8090000000000002</c:v>
                </c:pt>
                <c:pt idx="5810" formatCode="General">
                  <c:v>5.81</c:v>
                </c:pt>
                <c:pt idx="5811" formatCode="General">
                  <c:v>5.8109999999999999</c:v>
                </c:pt>
                <c:pt idx="5812" formatCode="General">
                  <c:v>5.8120000000000003</c:v>
                </c:pt>
                <c:pt idx="5813" formatCode="General">
                  <c:v>5.8129999999999997</c:v>
                </c:pt>
                <c:pt idx="5814" formatCode="General">
                  <c:v>5.8140000000000001</c:v>
                </c:pt>
                <c:pt idx="5815" formatCode="General">
                  <c:v>5.8150000000000004</c:v>
                </c:pt>
                <c:pt idx="5816" formatCode="General">
                  <c:v>5.8159999999999998</c:v>
                </c:pt>
                <c:pt idx="5817" formatCode="General">
                  <c:v>5.8170000000000002</c:v>
                </c:pt>
                <c:pt idx="5818" formatCode="General">
                  <c:v>5.8179999999999996</c:v>
                </c:pt>
                <c:pt idx="5819" formatCode="General">
                  <c:v>5.819</c:v>
                </c:pt>
                <c:pt idx="5820" formatCode="General">
                  <c:v>5.82</c:v>
                </c:pt>
                <c:pt idx="5821" formatCode="General">
                  <c:v>5.8209999999999997</c:v>
                </c:pt>
                <c:pt idx="5822" formatCode="General">
                  <c:v>5.8220000000000001</c:v>
                </c:pt>
                <c:pt idx="5823" formatCode="General">
                  <c:v>5.8230000000000004</c:v>
                </c:pt>
                <c:pt idx="5824" formatCode="General">
                  <c:v>5.8239999999999998</c:v>
                </c:pt>
                <c:pt idx="5825" formatCode="General">
                  <c:v>5.8250000000000002</c:v>
                </c:pt>
                <c:pt idx="5826" formatCode="General">
                  <c:v>5.8259999999999996</c:v>
                </c:pt>
                <c:pt idx="5827" formatCode="General">
                  <c:v>5.827</c:v>
                </c:pt>
                <c:pt idx="5828" formatCode="General">
                  <c:v>5.8280000000000003</c:v>
                </c:pt>
                <c:pt idx="5829" formatCode="General">
                  <c:v>5.8289999999999997</c:v>
                </c:pt>
                <c:pt idx="5830" formatCode="General">
                  <c:v>5.83</c:v>
                </c:pt>
                <c:pt idx="5831" formatCode="General">
                  <c:v>5.8310000000000004</c:v>
                </c:pt>
                <c:pt idx="5832" formatCode="General">
                  <c:v>5.8319999999999999</c:v>
                </c:pt>
                <c:pt idx="5833" formatCode="General">
                  <c:v>5.8330000000000002</c:v>
                </c:pt>
                <c:pt idx="5834" formatCode="General">
                  <c:v>5.8339999999999996</c:v>
                </c:pt>
                <c:pt idx="5835" formatCode="General">
                  <c:v>5.835</c:v>
                </c:pt>
                <c:pt idx="5836" formatCode="General">
                  <c:v>5.8360000000000003</c:v>
                </c:pt>
                <c:pt idx="5837" formatCode="General">
                  <c:v>5.8369999999999997</c:v>
                </c:pt>
                <c:pt idx="5838" formatCode="General">
                  <c:v>5.8380000000000001</c:v>
                </c:pt>
                <c:pt idx="5839" formatCode="General">
                  <c:v>5.8390000000000004</c:v>
                </c:pt>
                <c:pt idx="5840" formatCode="General">
                  <c:v>5.84</c:v>
                </c:pt>
                <c:pt idx="5841" formatCode="General">
                  <c:v>5.8410000000000002</c:v>
                </c:pt>
                <c:pt idx="5842" formatCode="General">
                  <c:v>5.8419999999999996</c:v>
                </c:pt>
                <c:pt idx="5843" formatCode="General">
                  <c:v>5.843</c:v>
                </c:pt>
                <c:pt idx="5844" formatCode="General">
                  <c:v>5.8440000000000003</c:v>
                </c:pt>
                <c:pt idx="5845" formatCode="General">
                  <c:v>5.8449999999999998</c:v>
                </c:pt>
                <c:pt idx="5846" formatCode="General">
                  <c:v>5.8460000000000001</c:v>
                </c:pt>
                <c:pt idx="5847" formatCode="General">
                  <c:v>5.8470000000000004</c:v>
                </c:pt>
                <c:pt idx="5848" formatCode="General">
                  <c:v>5.8479999999999999</c:v>
                </c:pt>
                <c:pt idx="5849" formatCode="General">
                  <c:v>5.8490000000000002</c:v>
                </c:pt>
                <c:pt idx="5850" formatCode="General">
                  <c:v>5.85</c:v>
                </c:pt>
                <c:pt idx="5851" formatCode="General">
                  <c:v>5.851</c:v>
                </c:pt>
                <c:pt idx="5852" formatCode="General">
                  <c:v>5.8520000000000003</c:v>
                </c:pt>
                <c:pt idx="5853" formatCode="General">
                  <c:v>5.8529999999999998</c:v>
                </c:pt>
                <c:pt idx="5854" formatCode="General">
                  <c:v>5.8540000000000001</c:v>
                </c:pt>
                <c:pt idx="5855" formatCode="General">
                  <c:v>5.8550000000000004</c:v>
                </c:pt>
                <c:pt idx="5856" formatCode="General">
                  <c:v>5.8559999999999999</c:v>
                </c:pt>
                <c:pt idx="5857" formatCode="General">
                  <c:v>5.8570000000000002</c:v>
                </c:pt>
                <c:pt idx="5858" formatCode="General">
                  <c:v>5.8579999999999997</c:v>
                </c:pt>
                <c:pt idx="5859" formatCode="General">
                  <c:v>5.859</c:v>
                </c:pt>
                <c:pt idx="5860" formatCode="General">
                  <c:v>5.86</c:v>
                </c:pt>
                <c:pt idx="5861" formatCode="General">
                  <c:v>5.8609999999999998</c:v>
                </c:pt>
                <c:pt idx="5862" formatCode="General">
                  <c:v>5.8620000000000001</c:v>
                </c:pt>
                <c:pt idx="5863" formatCode="General">
                  <c:v>5.8630000000000004</c:v>
                </c:pt>
                <c:pt idx="5864" formatCode="General">
                  <c:v>5.8639999999999999</c:v>
                </c:pt>
                <c:pt idx="5865" formatCode="General">
                  <c:v>5.8650000000000002</c:v>
                </c:pt>
                <c:pt idx="5866" formatCode="General">
                  <c:v>5.8659999999999997</c:v>
                </c:pt>
                <c:pt idx="5867" formatCode="General">
                  <c:v>5.867</c:v>
                </c:pt>
                <c:pt idx="5868" formatCode="General">
                  <c:v>5.8680000000000003</c:v>
                </c:pt>
                <c:pt idx="5869" formatCode="General">
                  <c:v>5.8689999999999998</c:v>
                </c:pt>
                <c:pt idx="5870" formatCode="General">
                  <c:v>5.87</c:v>
                </c:pt>
                <c:pt idx="5871" formatCode="General">
                  <c:v>5.8710000000000004</c:v>
                </c:pt>
                <c:pt idx="5872" formatCode="General">
                  <c:v>5.8719999999999999</c:v>
                </c:pt>
                <c:pt idx="5873" formatCode="General">
                  <c:v>5.8730000000000002</c:v>
                </c:pt>
                <c:pt idx="5874" formatCode="General">
                  <c:v>5.8739999999999997</c:v>
                </c:pt>
                <c:pt idx="5875" formatCode="General">
                  <c:v>5.875</c:v>
                </c:pt>
                <c:pt idx="5876" formatCode="General">
                  <c:v>5.8760000000000003</c:v>
                </c:pt>
                <c:pt idx="5877" formatCode="General">
                  <c:v>5.8769999999999998</c:v>
                </c:pt>
                <c:pt idx="5878" formatCode="General">
                  <c:v>5.8780000000000001</c:v>
                </c:pt>
                <c:pt idx="5879" formatCode="General">
                  <c:v>5.8789999999999996</c:v>
                </c:pt>
                <c:pt idx="5880" formatCode="General">
                  <c:v>5.88</c:v>
                </c:pt>
                <c:pt idx="5881" formatCode="General">
                  <c:v>5.8810000000000002</c:v>
                </c:pt>
                <c:pt idx="5882" formatCode="General">
                  <c:v>5.8819999999999997</c:v>
                </c:pt>
                <c:pt idx="5883" formatCode="General">
                  <c:v>5.883</c:v>
                </c:pt>
                <c:pt idx="5884" formatCode="General">
                  <c:v>5.8840000000000003</c:v>
                </c:pt>
                <c:pt idx="5885" formatCode="General">
                  <c:v>5.8849999999999998</c:v>
                </c:pt>
                <c:pt idx="5886" formatCode="General">
                  <c:v>5.8860000000000001</c:v>
                </c:pt>
                <c:pt idx="5887" formatCode="General">
                  <c:v>5.8869999999999996</c:v>
                </c:pt>
                <c:pt idx="5888" formatCode="General">
                  <c:v>5.8879999999999999</c:v>
                </c:pt>
                <c:pt idx="5889" formatCode="General">
                  <c:v>5.8890000000000002</c:v>
                </c:pt>
                <c:pt idx="5890" formatCode="General">
                  <c:v>5.89</c:v>
                </c:pt>
                <c:pt idx="5891" formatCode="General">
                  <c:v>5.891</c:v>
                </c:pt>
                <c:pt idx="5892" formatCode="General">
                  <c:v>5.8920000000000003</c:v>
                </c:pt>
                <c:pt idx="5893" formatCode="General">
                  <c:v>5.8929999999999998</c:v>
                </c:pt>
                <c:pt idx="5894" formatCode="General">
                  <c:v>5.8940000000000001</c:v>
                </c:pt>
                <c:pt idx="5895" formatCode="General">
                  <c:v>5.8949999999999996</c:v>
                </c:pt>
                <c:pt idx="5896" formatCode="General">
                  <c:v>5.8959999999999999</c:v>
                </c:pt>
                <c:pt idx="5897" formatCode="General">
                  <c:v>5.8970000000000002</c:v>
                </c:pt>
                <c:pt idx="5898" formatCode="General">
                  <c:v>5.8979999999999997</c:v>
                </c:pt>
                <c:pt idx="5899" formatCode="General">
                  <c:v>5.899</c:v>
                </c:pt>
                <c:pt idx="5900" formatCode="General">
                  <c:v>5.9</c:v>
                </c:pt>
                <c:pt idx="5901" formatCode="General">
                  <c:v>5.9009999999999998</c:v>
                </c:pt>
                <c:pt idx="5902" formatCode="General">
                  <c:v>5.9020000000000001</c:v>
                </c:pt>
                <c:pt idx="5903" formatCode="General">
                  <c:v>5.9029999999999996</c:v>
                </c:pt>
                <c:pt idx="5904" formatCode="General">
                  <c:v>5.9039999999999999</c:v>
                </c:pt>
                <c:pt idx="5905" formatCode="General">
                  <c:v>5.9050000000000002</c:v>
                </c:pt>
                <c:pt idx="5906" formatCode="General">
                  <c:v>5.9059999999999997</c:v>
                </c:pt>
                <c:pt idx="5907" formatCode="General">
                  <c:v>5.907</c:v>
                </c:pt>
                <c:pt idx="5908" formatCode="General">
                  <c:v>5.9080000000000004</c:v>
                </c:pt>
                <c:pt idx="5909" formatCode="General">
                  <c:v>5.9089999999999998</c:v>
                </c:pt>
                <c:pt idx="5910" formatCode="General">
                  <c:v>5.91</c:v>
                </c:pt>
                <c:pt idx="5911" formatCode="General">
                  <c:v>5.9109999999999996</c:v>
                </c:pt>
                <c:pt idx="5912" formatCode="General">
                  <c:v>5.9119999999999999</c:v>
                </c:pt>
                <c:pt idx="5913" formatCode="General">
                  <c:v>5.9130000000000003</c:v>
                </c:pt>
                <c:pt idx="5914" formatCode="General">
                  <c:v>5.9139999999999997</c:v>
                </c:pt>
                <c:pt idx="5915" formatCode="General">
                  <c:v>5.915</c:v>
                </c:pt>
                <c:pt idx="5916" formatCode="General">
                  <c:v>5.9160000000000004</c:v>
                </c:pt>
                <c:pt idx="5917" formatCode="General">
                  <c:v>5.9169999999999998</c:v>
                </c:pt>
                <c:pt idx="5918" formatCode="General">
                  <c:v>5.9180000000000001</c:v>
                </c:pt>
                <c:pt idx="5919" formatCode="General">
                  <c:v>5.9189999999999996</c:v>
                </c:pt>
                <c:pt idx="5920" formatCode="General">
                  <c:v>5.92</c:v>
                </c:pt>
                <c:pt idx="5921" formatCode="General">
                  <c:v>5.9210000000000003</c:v>
                </c:pt>
                <c:pt idx="5922" formatCode="General">
                  <c:v>5.9219999999999997</c:v>
                </c:pt>
                <c:pt idx="5923" formatCode="General">
                  <c:v>5.923</c:v>
                </c:pt>
                <c:pt idx="5924" formatCode="General">
                  <c:v>5.9240000000000004</c:v>
                </c:pt>
                <c:pt idx="5925" formatCode="General">
                  <c:v>5.9249999999999998</c:v>
                </c:pt>
                <c:pt idx="5926" formatCode="General">
                  <c:v>5.9260000000000002</c:v>
                </c:pt>
                <c:pt idx="5927" formatCode="General">
                  <c:v>5.9269999999999996</c:v>
                </c:pt>
                <c:pt idx="5928" formatCode="General">
                  <c:v>5.9279999999999999</c:v>
                </c:pt>
                <c:pt idx="5929" formatCode="General">
                  <c:v>5.9290000000000003</c:v>
                </c:pt>
                <c:pt idx="5930" formatCode="General">
                  <c:v>5.93</c:v>
                </c:pt>
                <c:pt idx="5931" formatCode="General">
                  <c:v>5.931</c:v>
                </c:pt>
                <c:pt idx="5932" formatCode="General">
                  <c:v>5.9320000000000004</c:v>
                </c:pt>
                <c:pt idx="5933" formatCode="General">
                  <c:v>5.9329999999999998</c:v>
                </c:pt>
                <c:pt idx="5934" formatCode="General">
                  <c:v>5.9340000000000002</c:v>
                </c:pt>
                <c:pt idx="5935" formatCode="General">
                  <c:v>5.9349999999999996</c:v>
                </c:pt>
                <c:pt idx="5936" formatCode="General">
                  <c:v>5.9359999999999999</c:v>
                </c:pt>
                <c:pt idx="5937" formatCode="General">
                  <c:v>5.9370000000000003</c:v>
                </c:pt>
                <c:pt idx="5938" formatCode="General">
                  <c:v>5.9379999999999997</c:v>
                </c:pt>
                <c:pt idx="5939" formatCode="General">
                  <c:v>5.9390000000000001</c:v>
                </c:pt>
                <c:pt idx="5940" formatCode="General">
                  <c:v>5.94</c:v>
                </c:pt>
                <c:pt idx="5941" formatCode="General">
                  <c:v>5.9409999999999998</c:v>
                </c:pt>
                <c:pt idx="5942" formatCode="General">
                  <c:v>5.9420000000000002</c:v>
                </c:pt>
                <c:pt idx="5943" formatCode="General">
                  <c:v>5.9429999999999996</c:v>
                </c:pt>
                <c:pt idx="5944" formatCode="General">
                  <c:v>5.944</c:v>
                </c:pt>
                <c:pt idx="5945" formatCode="General">
                  <c:v>5.9450000000000003</c:v>
                </c:pt>
                <c:pt idx="5946" formatCode="General">
                  <c:v>5.9459999999999997</c:v>
                </c:pt>
                <c:pt idx="5947" formatCode="General">
                  <c:v>5.9470000000000001</c:v>
                </c:pt>
                <c:pt idx="5948" formatCode="General">
                  <c:v>5.9480000000000004</c:v>
                </c:pt>
                <c:pt idx="5949" formatCode="General">
                  <c:v>5.9489999999999998</c:v>
                </c:pt>
                <c:pt idx="5950" formatCode="General">
                  <c:v>5.95</c:v>
                </c:pt>
                <c:pt idx="5951" formatCode="General">
                  <c:v>5.9509999999999996</c:v>
                </c:pt>
                <c:pt idx="5952" formatCode="General">
                  <c:v>5.952</c:v>
                </c:pt>
                <c:pt idx="5953" formatCode="General">
                  <c:v>5.9530000000000003</c:v>
                </c:pt>
                <c:pt idx="5954" formatCode="General">
                  <c:v>5.9539999999999997</c:v>
                </c:pt>
                <c:pt idx="5955" formatCode="General">
                  <c:v>5.9550000000000001</c:v>
                </c:pt>
                <c:pt idx="5956" formatCode="General">
                  <c:v>5.9560000000000004</c:v>
                </c:pt>
                <c:pt idx="5957" formatCode="General">
                  <c:v>5.9569999999999999</c:v>
                </c:pt>
                <c:pt idx="5958" formatCode="General">
                  <c:v>5.9580000000000002</c:v>
                </c:pt>
                <c:pt idx="5959" formatCode="General">
                  <c:v>5.9589999999999996</c:v>
                </c:pt>
                <c:pt idx="5960" formatCode="General">
                  <c:v>5.96</c:v>
                </c:pt>
                <c:pt idx="5961" formatCode="General">
                  <c:v>5.9610000000000003</c:v>
                </c:pt>
                <c:pt idx="5962" formatCode="General">
                  <c:v>5.9619999999999997</c:v>
                </c:pt>
                <c:pt idx="5963" formatCode="General">
                  <c:v>5.9630000000000001</c:v>
                </c:pt>
                <c:pt idx="5964" formatCode="General">
                  <c:v>5.9640000000000004</c:v>
                </c:pt>
                <c:pt idx="5965" formatCode="General">
                  <c:v>5.9649999999999999</c:v>
                </c:pt>
                <c:pt idx="5966" formatCode="General">
                  <c:v>5.9660000000000002</c:v>
                </c:pt>
                <c:pt idx="5967" formatCode="General">
                  <c:v>5.9669999999999996</c:v>
                </c:pt>
                <c:pt idx="5968" formatCode="General">
                  <c:v>5.968</c:v>
                </c:pt>
                <c:pt idx="5969" formatCode="General">
                  <c:v>5.9690000000000003</c:v>
                </c:pt>
                <c:pt idx="5970" formatCode="General">
                  <c:v>5.97</c:v>
                </c:pt>
                <c:pt idx="5971" formatCode="General">
                  <c:v>5.9710000000000001</c:v>
                </c:pt>
                <c:pt idx="5972" formatCode="General">
                  <c:v>5.9720000000000004</c:v>
                </c:pt>
                <c:pt idx="5973" formatCode="General">
                  <c:v>5.9729999999999999</c:v>
                </c:pt>
                <c:pt idx="5974" formatCode="General">
                  <c:v>5.9740000000000002</c:v>
                </c:pt>
                <c:pt idx="5975" formatCode="General">
                  <c:v>5.9749999999999996</c:v>
                </c:pt>
                <c:pt idx="5976" formatCode="General">
                  <c:v>5.976</c:v>
                </c:pt>
                <c:pt idx="5977" formatCode="General">
                  <c:v>5.9770000000000003</c:v>
                </c:pt>
                <c:pt idx="5978" formatCode="General">
                  <c:v>5.9779999999999998</c:v>
                </c:pt>
                <c:pt idx="5979" formatCode="General">
                  <c:v>5.9790000000000001</c:v>
                </c:pt>
                <c:pt idx="5980" formatCode="General">
                  <c:v>5.98</c:v>
                </c:pt>
                <c:pt idx="5981" formatCode="General">
                  <c:v>5.9809999999999999</c:v>
                </c:pt>
                <c:pt idx="5982" formatCode="General">
                  <c:v>5.9820000000000002</c:v>
                </c:pt>
                <c:pt idx="5983" formatCode="General">
                  <c:v>5.9829999999999997</c:v>
                </c:pt>
                <c:pt idx="5984" formatCode="General">
                  <c:v>5.984</c:v>
                </c:pt>
                <c:pt idx="5985" formatCode="General">
                  <c:v>5.9850000000000003</c:v>
                </c:pt>
                <c:pt idx="5986" formatCode="General">
                  <c:v>5.9859999999999998</c:v>
                </c:pt>
                <c:pt idx="5987" formatCode="General">
                  <c:v>5.9870000000000001</c:v>
                </c:pt>
                <c:pt idx="5988" formatCode="General">
                  <c:v>5.9880000000000004</c:v>
                </c:pt>
                <c:pt idx="5989" formatCode="General">
                  <c:v>5.9889999999999999</c:v>
                </c:pt>
                <c:pt idx="5990" formatCode="General">
                  <c:v>5.99</c:v>
                </c:pt>
                <c:pt idx="5991" formatCode="General">
                  <c:v>5.9909999999999997</c:v>
                </c:pt>
                <c:pt idx="5992" formatCode="General">
                  <c:v>5.992</c:v>
                </c:pt>
                <c:pt idx="5993" formatCode="General">
                  <c:v>5.9930000000000003</c:v>
                </c:pt>
                <c:pt idx="5994" formatCode="General">
                  <c:v>5.9939999999999998</c:v>
                </c:pt>
                <c:pt idx="5995" formatCode="General">
                  <c:v>5.9950000000000001</c:v>
                </c:pt>
                <c:pt idx="5996" formatCode="General">
                  <c:v>5.9960000000000004</c:v>
                </c:pt>
                <c:pt idx="5997" formatCode="General">
                  <c:v>5.9969999999999999</c:v>
                </c:pt>
                <c:pt idx="5998" formatCode="General">
                  <c:v>5.9980000000000002</c:v>
                </c:pt>
                <c:pt idx="5999" formatCode="General">
                  <c:v>5.9989999999999997</c:v>
                </c:pt>
                <c:pt idx="6000" formatCode="General">
                  <c:v>6</c:v>
                </c:pt>
                <c:pt idx="6001" formatCode="General">
                  <c:v>6.0010000000000003</c:v>
                </c:pt>
                <c:pt idx="6002" formatCode="General">
                  <c:v>6.0019999999999998</c:v>
                </c:pt>
                <c:pt idx="6003" formatCode="General">
                  <c:v>6.0030000000000001</c:v>
                </c:pt>
                <c:pt idx="6004" formatCode="General">
                  <c:v>6.0039999999999996</c:v>
                </c:pt>
                <c:pt idx="6005" formatCode="General">
                  <c:v>6.0049999999999999</c:v>
                </c:pt>
                <c:pt idx="6006" formatCode="General">
                  <c:v>6.0060000000000002</c:v>
                </c:pt>
                <c:pt idx="6007" formatCode="General">
                  <c:v>6.0069999999999997</c:v>
                </c:pt>
                <c:pt idx="6008" formatCode="General">
                  <c:v>6.008</c:v>
                </c:pt>
                <c:pt idx="6009" formatCode="General">
                  <c:v>6.0090000000000003</c:v>
                </c:pt>
                <c:pt idx="6010" formatCode="General">
                  <c:v>6.01</c:v>
                </c:pt>
                <c:pt idx="6011" formatCode="General">
                  <c:v>6.0110000000000001</c:v>
                </c:pt>
                <c:pt idx="6012" formatCode="General">
                  <c:v>6.0119999999999996</c:v>
                </c:pt>
                <c:pt idx="6013" formatCode="General">
                  <c:v>6.0129999999999999</c:v>
                </c:pt>
                <c:pt idx="6014" formatCode="General">
                  <c:v>6.0140000000000002</c:v>
                </c:pt>
                <c:pt idx="6015" formatCode="General">
                  <c:v>6.0149999999999997</c:v>
                </c:pt>
                <c:pt idx="6016" formatCode="General">
                  <c:v>6.016</c:v>
                </c:pt>
                <c:pt idx="6017" formatCode="General">
                  <c:v>6.0170000000000003</c:v>
                </c:pt>
                <c:pt idx="6018" formatCode="General">
                  <c:v>6.0179999999999998</c:v>
                </c:pt>
                <c:pt idx="6019" formatCode="General">
                  <c:v>6.0190000000000001</c:v>
                </c:pt>
                <c:pt idx="6020" formatCode="General">
                  <c:v>6.02</c:v>
                </c:pt>
                <c:pt idx="6021" formatCode="General">
                  <c:v>6.0209999999999999</c:v>
                </c:pt>
                <c:pt idx="6022" formatCode="General">
                  <c:v>6.0220000000000002</c:v>
                </c:pt>
                <c:pt idx="6023" formatCode="General">
                  <c:v>6.0229999999999997</c:v>
                </c:pt>
                <c:pt idx="6024" formatCode="General">
                  <c:v>6.024</c:v>
                </c:pt>
                <c:pt idx="6025" formatCode="General">
                  <c:v>6.0250000000000004</c:v>
                </c:pt>
                <c:pt idx="6026" formatCode="General">
                  <c:v>6.0259999999999998</c:v>
                </c:pt>
                <c:pt idx="6027" formatCode="General">
                  <c:v>6.0270000000000001</c:v>
                </c:pt>
                <c:pt idx="6028" formatCode="General">
                  <c:v>6.0279999999999996</c:v>
                </c:pt>
                <c:pt idx="6029" formatCode="General">
                  <c:v>6.0289999999999999</c:v>
                </c:pt>
                <c:pt idx="6030" formatCode="General">
                  <c:v>6.03</c:v>
                </c:pt>
                <c:pt idx="6031" formatCode="General">
                  <c:v>6.0309999999999997</c:v>
                </c:pt>
                <c:pt idx="6032" formatCode="General">
                  <c:v>6.032</c:v>
                </c:pt>
                <c:pt idx="6033" formatCode="General">
                  <c:v>6.0330000000000004</c:v>
                </c:pt>
                <c:pt idx="6034" formatCode="General">
                  <c:v>6.0339999999999998</c:v>
                </c:pt>
                <c:pt idx="6035" formatCode="General">
                  <c:v>6.0350000000000001</c:v>
                </c:pt>
                <c:pt idx="6036" formatCode="General">
                  <c:v>6.0359999999999996</c:v>
                </c:pt>
                <c:pt idx="6037" formatCode="General">
                  <c:v>6.0369999999999999</c:v>
                </c:pt>
                <c:pt idx="6038" formatCode="General">
                  <c:v>6.0380000000000003</c:v>
                </c:pt>
                <c:pt idx="6039" formatCode="General">
                  <c:v>6.0389999999999997</c:v>
                </c:pt>
                <c:pt idx="6040" formatCode="General">
                  <c:v>6.04</c:v>
                </c:pt>
                <c:pt idx="6041" formatCode="General">
                  <c:v>6.0410000000000004</c:v>
                </c:pt>
                <c:pt idx="6042" formatCode="General">
                  <c:v>6.0419999999999998</c:v>
                </c:pt>
                <c:pt idx="6043" formatCode="General">
                  <c:v>6.0430000000000001</c:v>
                </c:pt>
                <c:pt idx="6044" formatCode="General">
                  <c:v>6.0439999999999996</c:v>
                </c:pt>
                <c:pt idx="6045" formatCode="General">
                  <c:v>6.0449999999999999</c:v>
                </c:pt>
                <c:pt idx="6046" formatCode="General">
                  <c:v>6.0460000000000003</c:v>
                </c:pt>
                <c:pt idx="6047" formatCode="General">
                  <c:v>6.0469999999999997</c:v>
                </c:pt>
                <c:pt idx="6048" formatCode="General">
                  <c:v>6.048</c:v>
                </c:pt>
                <c:pt idx="6049" formatCode="General">
                  <c:v>6.0490000000000004</c:v>
                </c:pt>
                <c:pt idx="6050" formatCode="General">
                  <c:v>6.05</c:v>
                </c:pt>
                <c:pt idx="6051" formatCode="General">
                  <c:v>6.0510000000000002</c:v>
                </c:pt>
                <c:pt idx="6052" formatCode="General">
                  <c:v>6.0519999999999996</c:v>
                </c:pt>
                <c:pt idx="6053" formatCode="General">
                  <c:v>6.0529999999999999</c:v>
                </c:pt>
                <c:pt idx="6054" formatCode="General">
                  <c:v>6.0540000000000003</c:v>
                </c:pt>
                <c:pt idx="6055" formatCode="General">
                  <c:v>6.0549999999999997</c:v>
                </c:pt>
                <c:pt idx="6056" formatCode="General">
                  <c:v>6.056</c:v>
                </c:pt>
                <c:pt idx="6057" formatCode="General">
                  <c:v>6.0570000000000004</c:v>
                </c:pt>
                <c:pt idx="6058" formatCode="General">
                  <c:v>6.0579999999999998</c:v>
                </c:pt>
                <c:pt idx="6059" formatCode="General">
                  <c:v>6.0590000000000002</c:v>
                </c:pt>
                <c:pt idx="6060" formatCode="General">
                  <c:v>6.06</c:v>
                </c:pt>
                <c:pt idx="6061" formatCode="General">
                  <c:v>6.0609999999999999</c:v>
                </c:pt>
                <c:pt idx="6062" formatCode="General">
                  <c:v>6.0620000000000003</c:v>
                </c:pt>
                <c:pt idx="6063" formatCode="General">
                  <c:v>6.0629999999999997</c:v>
                </c:pt>
                <c:pt idx="6064" formatCode="General">
                  <c:v>6.0640000000000001</c:v>
                </c:pt>
                <c:pt idx="6065" formatCode="General">
                  <c:v>6.0650000000000004</c:v>
                </c:pt>
                <c:pt idx="6066" formatCode="General">
                  <c:v>6.0659999999999998</c:v>
                </c:pt>
                <c:pt idx="6067" formatCode="General">
                  <c:v>6.0670000000000002</c:v>
                </c:pt>
                <c:pt idx="6068" formatCode="General">
                  <c:v>6.0679999999999996</c:v>
                </c:pt>
                <c:pt idx="6069" formatCode="General">
                  <c:v>6.069</c:v>
                </c:pt>
                <c:pt idx="6070" formatCode="General">
                  <c:v>6.07</c:v>
                </c:pt>
                <c:pt idx="6071" formatCode="General">
                  <c:v>6.0709999999999997</c:v>
                </c:pt>
                <c:pt idx="6072" formatCode="General">
                  <c:v>6.0720000000000001</c:v>
                </c:pt>
                <c:pt idx="6073" formatCode="General">
                  <c:v>6.0730000000000004</c:v>
                </c:pt>
                <c:pt idx="6074" formatCode="General">
                  <c:v>6.0739999999999998</c:v>
                </c:pt>
                <c:pt idx="6075" formatCode="General">
                  <c:v>6.0750000000000002</c:v>
                </c:pt>
                <c:pt idx="6076" formatCode="General">
                  <c:v>6.0759999999999996</c:v>
                </c:pt>
                <c:pt idx="6077" formatCode="General">
                  <c:v>6.077</c:v>
                </c:pt>
                <c:pt idx="6078" formatCode="General">
                  <c:v>6.0780000000000003</c:v>
                </c:pt>
                <c:pt idx="6079" formatCode="General">
                  <c:v>6.0789999999999997</c:v>
                </c:pt>
                <c:pt idx="6080" formatCode="General">
                  <c:v>6.08</c:v>
                </c:pt>
                <c:pt idx="6081" formatCode="General">
                  <c:v>6.0810000000000004</c:v>
                </c:pt>
                <c:pt idx="6082" formatCode="General">
                  <c:v>6.0819999999999999</c:v>
                </c:pt>
                <c:pt idx="6083" formatCode="General">
                  <c:v>6.0830000000000002</c:v>
                </c:pt>
                <c:pt idx="6084" formatCode="General">
                  <c:v>6.0839999999999996</c:v>
                </c:pt>
                <c:pt idx="6085" formatCode="General">
                  <c:v>6.085</c:v>
                </c:pt>
                <c:pt idx="6086" formatCode="General">
                  <c:v>6.0860000000000003</c:v>
                </c:pt>
                <c:pt idx="6087" formatCode="General">
                  <c:v>6.0869999999999997</c:v>
                </c:pt>
                <c:pt idx="6088" formatCode="General">
                  <c:v>6.0880000000000001</c:v>
                </c:pt>
                <c:pt idx="6089" formatCode="General">
                  <c:v>6.0890000000000004</c:v>
                </c:pt>
                <c:pt idx="6090" formatCode="General">
                  <c:v>6.09</c:v>
                </c:pt>
                <c:pt idx="6091" formatCode="General">
                  <c:v>6.0910000000000002</c:v>
                </c:pt>
                <c:pt idx="6092" formatCode="General">
                  <c:v>6.0919999999999996</c:v>
                </c:pt>
                <c:pt idx="6093" formatCode="General">
                  <c:v>6.093</c:v>
                </c:pt>
                <c:pt idx="6094" formatCode="General">
                  <c:v>6.0940000000000003</c:v>
                </c:pt>
                <c:pt idx="6095" formatCode="General">
                  <c:v>6.0949999999999998</c:v>
                </c:pt>
                <c:pt idx="6096" formatCode="General">
                  <c:v>6.0960000000000001</c:v>
                </c:pt>
                <c:pt idx="6097" formatCode="General">
                  <c:v>6.0970000000000004</c:v>
                </c:pt>
                <c:pt idx="6098" formatCode="General">
                  <c:v>6.0979999999999999</c:v>
                </c:pt>
                <c:pt idx="6099" formatCode="General">
                  <c:v>6.0990000000000002</c:v>
                </c:pt>
                <c:pt idx="6100" formatCode="General">
                  <c:v>6.1</c:v>
                </c:pt>
                <c:pt idx="6101" formatCode="General">
                  <c:v>6.101</c:v>
                </c:pt>
                <c:pt idx="6102" formatCode="General">
                  <c:v>6.1020000000000003</c:v>
                </c:pt>
                <c:pt idx="6103" formatCode="General">
                  <c:v>6.1029999999999998</c:v>
                </c:pt>
                <c:pt idx="6104" formatCode="General">
                  <c:v>6.1040000000000001</c:v>
                </c:pt>
                <c:pt idx="6105" formatCode="General">
                  <c:v>6.1050000000000004</c:v>
                </c:pt>
                <c:pt idx="6106" formatCode="General">
                  <c:v>6.1059999999999999</c:v>
                </c:pt>
                <c:pt idx="6107" formatCode="General">
                  <c:v>6.1070000000000002</c:v>
                </c:pt>
                <c:pt idx="6108" formatCode="General">
                  <c:v>6.1079999999999997</c:v>
                </c:pt>
                <c:pt idx="6109" formatCode="General">
                  <c:v>6.109</c:v>
                </c:pt>
                <c:pt idx="6110" formatCode="General">
                  <c:v>6.11</c:v>
                </c:pt>
                <c:pt idx="6111" formatCode="General">
                  <c:v>6.1109999999999998</c:v>
                </c:pt>
                <c:pt idx="6112" formatCode="General">
                  <c:v>6.1120000000000001</c:v>
                </c:pt>
                <c:pt idx="6113" formatCode="General">
                  <c:v>6.1130000000000004</c:v>
                </c:pt>
                <c:pt idx="6114" formatCode="General">
                  <c:v>6.1139999999999999</c:v>
                </c:pt>
                <c:pt idx="6115" formatCode="General">
                  <c:v>6.1150000000000002</c:v>
                </c:pt>
                <c:pt idx="6116" formatCode="General">
                  <c:v>6.1159999999999997</c:v>
                </c:pt>
                <c:pt idx="6117" formatCode="General">
                  <c:v>6.117</c:v>
                </c:pt>
                <c:pt idx="6118" formatCode="General">
                  <c:v>6.1180000000000003</c:v>
                </c:pt>
                <c:pt idx="6119" formatCode="General">
                  <c:v>6.1189999999999998</c:v>
                </c:pt>
                <c:pt idx="6120" formatCode="General">
                  <c:v>6.12</c:v>
                </c:pt>
                <c:pt idx="6121" formatCode="General">
                  <c:v>6.1210000000000004</c:v>
                </c:pt>
                <c:pt idx="6122" formatCode="General">
                  <c:v>6.1219999999999999</c:v>
                </c:pt>
                <c:pt idx="6123" formatCode="General">
                  <c:v>6.1230000000000002</c:v>
                </c:pt>
                <c:pt idx="6124" formatCode="General">
                  <c:v>6.1239999999999997</c:v>
                </c:pt>
                <c:pt idx="6125" formatCode="General">
                  <c:v>6.125</c:v>
                </c:pt>
                <c:pt idx="6126" formatCode="General">
                  <c:v>6.1260000000000003</c:v>
                </c:pt>
                <c:pt idx="6127" formatCode="General">
                  <c:v>6.1269999999999998</c:v>
                </c:pt>
                <c:pt idx="6128" formatCode="General">
                  <c:v>6.1280000000000001</c:v>
                </c:pt>
                <c:pt idx="6129" formatCode="General">
                  <c:v>6.1289999999999996</c:v>
                </c:pt>
                <c:pt idx="6130" formatCode="General">
                  <c:v>6.13</c:v>
                </c:pt>
                <c:pt idx="6131" formatCode="General">
                  <c:v>6.1310000000000002</c:v>
                </c:pt>
                <c:pt idx="6132" formatCode="General">
                  <c:v>6.1319999999999997</c:v>
                </c:pt>
                <c:pt idx="6133" formatCode="General">
                  <c:v>6.133</c:v>
                </c:pt>
                <c:pt idx="6134" formatCode="General">
                  <c:v>6.1340000000000003</c:v>
                </c:pt>
                <c:pt idx="6135" formatCode="General">
                  <c:v>6.1349999999999998</c:v>
                </c:pt>
                <c:pt idx="6136" formatCode="General">
                  <c:v>6.1360000000000001</c:v>
                </c:pt>
                <c:pt idx="6137" formatCode="General">
                  <c:v>6.1369999999999996</c:v>
                </c:pt>
                <c:pt idx="6138" formatCode="General">
                  <c:v>6.1379999999999999</c:v>
                </c:pt>
                <c:pt idx="6139" formatCode="General">
                  <c:v>6.1390000000000002</c:v>
                </c:pt>
                <c:pt idx="6140" formatCode="General">
                  <c:v>6.14</c:v>
                </c:pt>
                <c:pt idx="6141" formatCode="General">
                  <c:v>6.141</c:v>
                </c:pt>
                <c:pt idx="6142" formatCode="General">
                  <c:v>6.1420000000000003</c:v>
                </c:pt>
                <c:pt idx="6143" formatCode="General">
                  <c:v>6.1429999999999998</c:v>
                </c:pt>
                <c:pt idx="6144" formatCode="General">
                  <c:v>6.1440000000000001</c:v>
                </c:pt>
                <c:pt idx="6145" formatCode="General">
                  <c:v>6.1449999999999996</c:v>
                </c:pt>
                <c:pt idx="6146" formatCode="General">
                  <c:v>6.1459999999999999</c:v>
                </c:pt>
                <c:pt idx="6147" formatCode="General">
                  <c:v>6.1470000000000002</c:v>
                </c:pt>
                <c:pt idx="6148" formatCode="General">
                  <c:v>6.1479999999999997</c:v>
                </c:pt>
                <c:pt idx="6149" formatCode="General">
                  <c:v>6.149</c:v>
                </c:pt>
                <c:pt idx="6150" formatCode="General">
                  <c:v>6.15</c:v>
                </c:pt>
                <c:pt idx="6151" formatCode="General">
                  <c:v>6.1509999999999998</c:v>
                </c:pt>
                <c:pt idx="6152" formatCode="General">
                  <c:v>6.1520000000000001</c:v>
                </c:pt>
                <c:pt idx="6153" formatCode="General">
                  <c:v>6.1529999999999996</c:v>
                </c:pt>
                <c:pt idx="6154" formatCode="General">
                  <c:v>6.1539999999999999</c:v>
                </c:pt>
                <c:pt idx="6155" formatCode="General">
                  <c:v>6.1550000000000002</c:v>
                </c:pt>
                <c:pt idx="6156" formatCode="General">
                  <c:v>6.1559999999999997</c:v>
                </c:pt>
                <c:pt idx="6157" formatCode="General">
                  <c:v>6.157</c:v>
                </c:pt>
                <c:pt idx="6158" formatCode="General">
                  <c:v>6.1580000000000004</c:v>
                </c:pt>
                <c:pt idx="6159" formatCode="General">
                  <c:v>6.1589999999999998</c:v>
                </c:pt>
                <c:pt idx="6160" formatCode="General">
                  <c:v>6.16</c:v>
                </c:pt>
                <c:pt idx="6161" formatCode="General">
                  <c:v>6.1609999999999996</c:v>
                </c:pt>
                <c:pt idx="6162" formatCode="General">
                  <c:v>6.1619999999999999</c:v>
                </c:pt>
                <c:pt idx="6163" formatCode="General">
                  <c:v>6.1630000000000003</c:v>
                </c:pt>
                <c:pt idx="6164" formatCode="General">
                  <c:v>6.1639999999999997</c:v>
                </c:pt>
                <c:pt idx="6165" formatCode="General">
                  <c:v>6.165</c:v>
                </c:pt>
                <c:pt idx="6166" formatCode="General">
                  <c:v>6.1660000000000004</c:v>
                </c:pt>
                <c:pt idx="6167" formatCode="General">
                  <c:v>6.1669999999999998</c:v>
                </c:pt>
                <c:pt idx="6168" formatCode="General">
                  <c:v>6.1680000000000001</c:v>
                </c:pt>
                <c:pt idx="6169" formatCode="General">
                  <c:v>6.1689999999999996</c:v>
                </c:pt>
                <c:pt idx="6170" formatCode="General">
                  <c:v>6.17</c:v>
                </c:pt>
                <c:pt idx="6171" formatCode="General">
                  <c:v>6.1710000000000003</c:v>
                </c:pt>
                <c:pt idx="6172" formatCode="General">
                  <c:v>6.1719999999999997</c:v>
                </c:pt>
                <c:pt idx="6173" formatCode="General">
                  <c:v>6.173</c:v>
                </c:pt>
                <c:pt idx="6174" formatCode="General">
                  <c:v>6.1740000000000004</c:v>
                </c:pt>
                <c:pt idx="6175" formatCode="General">
                  <c:v>6.1749999999999998</c:v>
                </c:pt>
                <c:pt idx="6176" formatCode="General">
                  <c:v>6.1760000000000002</c:v>
                </c:pt>
                <c:pt idx="6177" formatCode="General">
                  <c:v>6.1769999999999996</c:v>
                </c:pt>
                <c:pt idx="6178" formatCode="General">
                  <c:v>6.1779999999999999</c:v>
                </c:pt>
                <c:pt idx="6179" formatCode="General">
                  <c:v>6.1790000000000003</c:v>
                </c:pt>
                <c:pt idx="6180" formatCode="General">
                  <c:v>6.18</c:v>
                </c:pt>
                <c:pt idx="6181" formatCode="General">
                  <c:v>6.181</c:v>
                </c:pt>
                <c:pt idx="6182" formatCode="General">
                  <c:v>6.1820000000000004</c:v>
                </c:pt>
                <c:pt idx="6183" formatCode="General">
                  <c:v>6.1829999999999998</c:v>
                </c:pt>
                <c:pt idx="6184" formatCode="General">
                  <c:v>6.1840000000000002</c:v>
                </c:pt>
                <c:pt idx="6185" formatCode="General">
                  <c:v>6.1849999999999996</c:v>
                </c:pt>
                <c:pt idx="6186" formatCode="General">
                  <c:v>6.1859999999999999</c:v>
                </c:pt>
                <c:pt idx="6187" formatCode="General">
                  <c:v>6.1870000000000003</c:v>
                </c:pt>
                <c:pt idx="6188" formatCode="General">
                  <c:v>6.1879999999999997</c:v>
                </c:pt>
                <c:pt idx="6189" formatCode="General">
                  <c:v>6.1890000000000001</c:v>
                </c:pt>
                <c:pt idx="6190" formatCode="General">
                  <c:v>6.19</c:v>
                </c:pt>
                <c:pt idx="6191" formatCode="General">
                  <c:v>6.1909999999999998</c:v>
                </c:pt>
                <c:pt idx="6192" formatCode="General">
                  <c:v>6.1920000000000002</c:v>
                </c:pt>
                <c:pt idx="6193" formatCode="General">
                  <c:v>6.1929999999999996</c:v>
                </c:pt>
                <c:pt idx="6194" formatCode="General">
                  <c:v>6.194</c:v>
                </c:pt>
                <c:pt idx="6195" formatCode="General">
                  <c:v>6.1950000000000003</c:v>
                </c:pt>
                <c:pt idx="6196" formatCode="General">
                  <c:v>6.1959999999999997</c:v>
                </c:pt>
                <c:pt idx="6197" formatCode="General">
                  <c:v>6.1970000000000001</c:v>
                </c:pt>
                <c:pt idx="6198" formatCode="General">
                  <c:v>6.1980000000000004</c:v>
                </c:pt>
                <c:pt idx="6199" formatCode="General">
                  <c:v>6.1989999999999998</c:v>
                </c:pt>
                <c:pt idx="6200" formatCode="General">
                  <c:v>6.2</c:v>
                </c:pt>
                <c:pt idx="6201" formatCode="General">
                  <c:v>6.2009999999999996</c:v>
                </c:pt>
                <c:pt idx="6202" formatCode="General">
                  <c:v>6.202</c:v>
                </c:pt>
                <c:pt idx="6203" formatCode="General">
                  <c:v>6.2030000000000003</c:v>
                </c:pt>
                <c:pt idx="6204" formatCode="General">
                  <c:v>6.2039999999999997</c:v>
                </c:pt>
                <c:pt idx="6205" formatCode="General">
                  <c:v>6.2050000000000001</c:v>
                </c:pt>
                <c:pt idx="6206" formatCode="General">
                  <c:v>6.2060000000000004</c:v>
                </c:pt>
                <c:pt idx="6207" formatCode="General">
                  <c:v>6.2069999999999999</c:v>
                </c:pt>
                <c:pt idx="6208" formatCode="General">
                  <c:v>6.2080000000000002</c:v>
                </c:pt>
                <c:pt idx="6209" formatCode="General">
                  <c:v>6.2089999999999996</c:v>
                </c:pt>
                <c:pt idx="6210" formatCode="General">
                  <c:v>6.21</c:v>
                </c:pt>
                <c:pt idx="6211" formatCode="General">
                  <c:v>6.2110000000000003</c:v>
                </c:pt>
                <c:pt idx="6212" formatCode="General">
                  <c:v>6.2119999999999997</c:v>
                </c:pt>
                <c:pt idx="6213" formatCode="General">
                  <c:v>6.2130000000000001</c:v>
                </c:pt>
                <c:pt idx="6214" formatCode="General">
                  <c:v>6.2140000000000004</c:v>
                </c:pt>
                <c:pt idx="6215" formatCode="General">
                  <c:v>6.2149999999999999</c:v>
                </c:pt>
                <c:pt idx="6216" formatCode="General">
                  <c:v>6.2160000000000002</c:v>
                </c:pt>
                <c:pt idx="6217" formatCode="General">
                  <c:v>6.2169999999999996</c:v>
                </c:pt>
                <c:pt idx="6218" formatCode="General">
                  <c:v>6.218</c:v>
                </c:pt>
                <c:pt idx="6219" formatCode="General">
                  <c:v>6.2190000000000003</c:v>
                </c:pt>
                <c:pt idx="6220" formatCode="General">
                  <c:v>6.22</c:v>
                </c:pt>
                <c:pt idx="6221" formatCode="General">
                  <c:v>6.2210000000000001</c:v>
                </c:pt>
                <c:pt idx="6222" formatCode="General">
                  <c:v>6.2220000000000004</c:v>
                </c:pt>
                <c:pt idx="6223" formatCode="General">
                  <c:v>6.2229999999999999</c:v>
                </c:pt>
                <c:pt idx="6224" formatCode="General">
                  <c:v>6.2240000000000002</c:v>
                </c:pt>
                <c:pt idx="6225" formatCode="General">
                  <c:v>6.2249999999999996</c:v>
                </c:pt>
                <c:pt idx="6226" formatCode="General">
                  <c:v>6.226</c:v>
                </c:pt>
                <c:pt idx="6227" formatCode="General">
                  <c:v>6.2270000000000003</c:v>
                </c:pt>
                <c:pt idx="6228" formatCode="General">
                  <c:v>6.2279999999999998</c:v>
                </c:pt>
                <c:pt idx="6229" formatCode="General">
                  <c:v>6.2290000000000001</c:v>
                </c:pt>
                <c:pt idx="6230" formatCode="General">
                  <c:v>6.23</c:v>
                </c:pt>
                <c:pt idx="6231" formatCode="General">
                  <c:v>6.2309999999999999</c:v>
                </c:pt>
                <c:pt idx="6232" formatCode="General">
                  <c:v>6.2320000000000002</c:v>
                </c:pt>
                <c:pt idx="6233" formatCode="General">
                  <c:v>6.2329999999999997</c:v>
                </c:pt>
                <c:pt idx="6234" formatCode="General">
                  <c:v>6.234</c:v>
                </c:pt>
                <c:pt idx="6235" formatCode="General">
                  <c:v>6.2350000000000003</c:v>
                </c:pt>
                <c:pt idx="6236" formatCode="General">
                  <c:v>6.2359999999999998</c:v>
                </c:pt>
                <c:pt idx="6237" formatCode="General">
                  <c:v>6.2370000000000001</c:v>
                </c:pt>
                <c:pt idx="6238" formatCode="General">
                  <c:v>6.2380000000000004</c:v>
                </c:pt>
                <c:pt idx="6239" formatCode="General">
                  <c:v>6.2389999999999999</c:v>
                </c:pt>
                <c:pt idx="6240" formatCode="General">
                  <c:v>6.24</c:v>
                </c:pt>
                <c:pt idx="6241" formatCode="General">
                  <c:v>6.2409999999999997</c:v>
                </c:pt>
                <c:pt idx="6242" formatCode="General">
                  <c:v>6.242</c:v>
                </c:pt>
                <c:pt idx="6243" formatCode="General">
                  <c:v>6.2430000000000003</c:v>
                </c:pt>
                <c:pt idx="6244" formatCode="General">
                  <c:v>6.2439999999999998</c:v>
                </c:pt>
                <c:pt idx="6245" formatCode="General">
                  <c:v>6.2450000000000001</c:v>
                </c:pt>
                <c:pt idx="6246" formatCode="General">
                  <c:v>6.2460000000000004</c:v>
                </c:pt>
                <c:pt idx="6247" formatCode="General">
                  <c:v>6.2469999999999999</c:v>
                </c:pt>
                <c:pt idx="6248" formatCode="General">
                  <c:v>6.2480000000000002</c:v>
                </c:pt>
                <c:pt idx="6249" formatCode="General">
                  <c:v>6.2489999999999997</c:v>
                </c:pt>
                <c:pt idx="6250" formatCode="General">
                  <c:v>6.25</c:v>
                </c:pt>
                <c:pt idx="6251" formatCode="General">
                  <c:v>6.2510000000000003</c:v>
                </c:pt>
                <c:pt idx="6252" formatCode="General">
                  <c:v>6.2519999999999998</c:v>
                </c:pt>
                <c:pt idx="6253" formatCode="General">
                  <c:v>6.2530000000000001</c:v>
                </c:pt>
                <c:pt idx="6254" formatCode="General">
                  <c:v>6.2539999999999996</c:v>
                </c:pt>
                <c:pt idx="6255" formatCode="General">
                  <c:v>6.2549999999999999</c:v>
                </c:pt>
                <c:pt idx="6256" formatCode="General">
                  <c:v>6.2560000000000002</c:v>
                </c:pt>
                <c:pt idx="6257" formatCode="General">
                  <c:v>6.2569999999999997</c:v>
                </c:pt>
                <c:pt idx="6258" formatCode="General">
                  <c:v>6.258</c:v>
                </c:pt>
                <c:pt idx="6259" formatCode="General">
                  <c:v>6.2590000000000003</c:v>
                </c:pt>
                <c:pt idx="6260" formatCode="General">
                  <c:v>6.26</c:v>
                </c:pt>
                <c:pt idx="6261" formatCode="General">
                  <c:v>6.2610000000000001</c:v>
                </c:pt>
                <c:pt idx="6262" formatCode="General">
                  <c:v>6.2619999999999996</c:v>
                </c:pt>
                <c:pt idx="6263" formatCode="General">
                  <c:v>6.2629999999999999</c:v>
                </c:pt>
                <c:pt idx="6264" formatCode="General">
                  <c:v>6.2640000000000002</c:v>
                </c:pt>
                <c:pt idx="6265" formatCode="General">
                  <c:v>6.2649999999999997</c:v>
                </c:pt>
                <c:pt idx="6266" formatCode="General">
                  <c:v>6.266</c:v>
                </c:pt>
                <c:pt idx="6267" formatCode="General">
                  <c:v>6.2670000000000003</c:v>
                </c:pt>
                <c:pt idx="6268" formatCode="General">
                  <c:v>6.2679999999999998</c:v>
                </c:pt>
                <c:pt idx="6269" formatCode="General">
                  <c:v>6.2690000000000001</c:v>
                </c:pt>
                <c:pt idx="6270" formatCode="General">
                  <c:v>6.27</c:v>
                </c:pt>
                <c:pt idx="6271" formatCode="General">
                  <c:v>6.2709999999999999</c:v>
                </c:pt>
                <c:pt idx="6272" formatCode="General">
                  <c:v>6.2720000000000002</c:v>
                </c:pt>
                <c:pt idx="6273" formatCode="General">
                  <c:v>6.2729999999999997</c:v>
                </c:pt>
                <c:pt idx="6274" formatCode="General">
                  <c:v>6.274</c:v>
                </c:pt>
                <c:pt idx="6275" formatCode="General">
                  <c:v>6.2750000000000004</c:v>
                </c:pt>
                <c:pt idx="6276" formatCode="General">
                  <c:v>6.2759999999999998</c:v>
                </c:pt>
                <c:pt idx="6277" formatCode="General">
                  <c:v>6.2770000000000001</c:v>
                </c:pt>
                <c:pt idx="6278" formatCode="General">
                  <c:v>6.2779999999999996</c:v>
                </c:pt>
                <c:pt idx="6279" formatCode="General">
                  <c:v>6.2789999999999999</c:v>
                </c:pt>
                <c:pt idx="6280" formatCode="General">
                  <c:v>6.28</c:v>
                </c:pt>
                <c:pt idx="6281" formatCode="General">
                  <c:v>6.2809999999999997</c:v>
                </c:pt>
                <c:pt idx="6282" formatCode="General">
                  <c:v>6.282</c:v>
                </c:pt>
                <c:pt idx="6283" formatCode="General">
                  <c:v>6.2830000000000004</c:v>
                </c:pt>
                <c:pt idx="6284" formatCode="General">
                  <c:v>6.2839999999999998</c:v>
                </c:pt>
                <c:pt idx="6285" formatCode="General">
                  <c:v>6.2850000000000001</c:v>
                </c:pt>
                <c:pt idx="6286" formatCode="General">
                  <c:v>6.2859999999999996</c:v>
                </c:pt>
                <c:pt idx="6287" formatCode="General">
                  <c:v>6.2869999999999999</c:v>
                </c:pt>
                <c:pt idx="6288" formatCode="General">
                  <c:v>6.2880000000000003</c:v>
                </c:pt>
                <c:pt idx="6289" formatCode="General">
                  <c:v>6.2889999999999997</c:v>
                </c:pt>
                <c:pt idx="6290" formatCode="General">
                  <c:v>6.29</c:v>
                </c:pt>
                <c:pt idx="6291" formatCode="General">
                  <c:v>6.2910000000000004</c:v>
                </c:pt>
                <c:pt idx="6292" formatCode="General">
                  <c:v>6.2919999999999998</c:v>
                </c:pt>
                <c:pt idx="6293" formatCode="General">
                  <c:v>6.2930000000000001</c:v>
                </c:pt>
                <c:pt idx="6294" formatCode="General">
                  <c:v>6.2939999999999996</c:v>
                </c:pt>
                <c:pt idx="6295" formatCode="General">
                  <c:v>6.2949999999999999</c:v>
                </c:pt>
                <c:pt idx="6296" formatCode="General">
                  <c:v>6.2960000000000003</c:v>
                </c:pt>
                <c:pt idx="6297" formatCode="General">
                  <c:v>6.2969999999999997</c:v>
                </c:pt>
                <c:pt idx="6298" formatCode="General">
                  <c:v>6.298</c:v>
                </c:pt>
                <c:pt idx="6299" formatCode="General">
                  <c:v>6.2990000000000004</c:v>
                </c:pt>
                <c:pt idx="6300" formatCode="General">
                  <c:v>6.3</c:v>
                </c:pt>
                <c:pt idx="6301" formatCode="General">
                  <c:v>6.3010000000000002</c:v>
                </c:pt>
                <c:pt idx="6302" formatCode="General">
                  <c:v>6.3019999999999996</c:v>
                </c:pt>
                <c:pt idx="6303" formatCode="General">
                  <c:v>6.3029999999999999</c:v>
                </c:pt>
                <c:pt idx="6304" formatCode="General">
                  <c:v>6.3040000000000003</c:v>
                </c:pt>
                <c:pt idx="6305" formatCode="General">
                  <c:v>6.3049999999999997</c:v>
                </c:pt>
                <c:pt idx="6306" formatCode="General">
                  <c:v>6.306</c:v>
                </c:pt>
                <c:pt idx="6307" formatCode="General">
                  <c:v>6.3070000000000004</c:v>
                </c:pt>
                <c:pt idx="6308" formatCode="General">
                  <c:v>6.3079999999999998</c:v>
                </c:pt>
                <c:pt idx="6309" formatCode="General">
                  <c:v>6.3090000000000002</c:v>
                </c:pt>
                <c:pt idx="6310" formatCode="General">
                  <c:v>6.31</c:v>
                </c:pt>
                <c:pt idx="6311" formatCode="General">
                  <c:v>6.3109999999999999</c:v>
                </c:pt>
                <c:pt idx="6312" formatCode="General">
                  <c:v>6.3120000000000003</c:v>
                </c:pt>
                <c:pt idx="6313" formatCode="General">
                  <c:v>6.3129999999999997</c:v>
                </c:pt>
                <c:pt idx="6314" formatCode="General">
                  <c:v>6.3140000000000001</c:v>
                </c:pt>
                <c:pt idx="6315" formatCode="General">
                  <c:v>6.3150000000000004</c:v>
                </c:pt>
                <c:pt idx="6316" formatCode="General">
                  <c:v>6.3159999999999998</c:v>
                </c:pt>
                <c:pt idx="6317" formatCode="General">
                  <c:v>6.3170000000000002</c:v>
                </c:pt>
                <c:pt idx="6318" formatCode="General">
                  <c:v>6.3179999999999996</c:v>
                </c:pt>
                <c:pt idx="6319" formatCode="General">
                  <c:v>6.319</c:v>
                </c:pt>
                <c:pt idx="6320" formatCode="General">
                  <c:v>6.32</c:v>
                </c:pt>
                <c:pt idx="6321" formatCode="General">
                  <c:v>6.3209999999999997</c:v>
                </c:pt>
                <c:pt idx="6322" formatCode="General">
                  <c:v>6.3220000000000001</c:v>
                </c:pt>
                <c:pt idx="6323" formatCode="General">
                  <c:v>6.3230000000000004</c:v>
                </c:pt>
                <c:pt idx="6324" formatCode="General">
                  <c:v>6.3239999999999998</c:v>
                </c:pt>
                <c:pt idx="6325" formatCode="General">
                  <c:v>6.3250000000000002</c:v>
                </c:pt>
                <c:pt idx="6326" formatCode="General">
                  <c:v>6.3259999999999996</c:v>
                </c:pt>
                <c:pt idx="6327" formatCode="General">
                  <c:v>6.327</c:v>
                </c:pt>
                <c:pt idx="6328" formatCode="General">
                  <c:v>6.3280000000000003</c:v>
                </c:pt>
                <c:pt idx="6329" formatCode="General">
                  <c:v>6.3289999999999997</c:v>
                </c:pt>
                <c:pt idx="6330" formatCode="General">
                  <c:v>6.33</c:v>
                </c:pt>
                <c:pt idx="6331" formatCode="General">
                  <c:v>6.3310000000000004</c:v>
                </c:pt>
                <c:pt idx="6332" formatCode="General">
                  <c:v>6.3319999999999999</c:v>
                </c:pt>
                <c:pt idx="6333" formatCode="General">
                  <c:v>6.3330000000000002</c:v>
                </c:pt>
                <c:pt idx="6334" formatCode="General">
                  <c:v>6.3339999999999996</c:v>
                </c:pt>
                <c:pt idx="6335" formatCode="General">
                  <c:v>6.335</c:v>
                </c:pt>
                <c:pt idx="6336" formatCode="General">
                  <c:v>6.3360000000000003</c:v>
                </c:pt>
                <c:pt idx="6337" formatCode="General">
                  <c:v>6.3369999999999997</c:v>
                </c:pt>
                <c:pt idx="6338" formatCode="General">
                  <c:v>6.3380000000000001</c:v>
                </c:pt>
                <c:pt idx="6339" formatCode="General">
                  <c:v>6.3390000000000004</c:v>
                </c:pt>
                <c:pt idx="6340" formatCode="General">
                  <c:v>6.34</c:v>
                </c:pt>
                <c:pt idx="6341" formatCode="General">
                  <c:v>6.3410000000000002</c:v>
                </c:pt>
                <c:pt idx="6342" formatCode="General">
                  <c:v>6.3419999999999996</c:v>
                </c:pt>
                <c:pt idx="6343" formatCode="General">
                  <c:v>6.343</c:v>
                </c:pt>
                <c:pt idx="6344" formatCode="General">
                  <c:v>6.3440000000000003</c:v>
                </c:pt>
                <c:pt idx="6345" formatCode="General">
                  <c:v>6.3449999999999998</c:v>
                </c:pt>
                <c:pt idx="6346" formatCode="General">
                  <c:v>6.3460000000000001</c:v>
                </c:pt>
                <c:pt idx="6347" formatCode="General">
                  <c:v>6.3470000000000004</c:v>
                </c:pt>
                <c:pt idx="6348" formatCode="General">
                  <c:v>6.3479999999999999</c:v>
                </c:pt>
                <c:pt idx="6349" formatCode="General">
                  <c:v>6.3490000000000002</c:v>
                </c:pt>
                <c:pt idx="6350" formatCode="General">
                  <c:v>6.35</c:v>
                </c:pt>
                <c:pt idx="6351" formatCode="General">
                  <c:v>6.351</c:v>
                </c:pt>
                <c:pt idx="6352" formatCode="General">
                  <c:v>6.3520000000000003</c:v>
                </c:pt>
                <c:pt idx="6353" formatCode="General">
                  <c:v>6.3529999999999998</c:v>
                </c:pt>
                <c:pt idx="6354" formatCode="General">
                  <c:v>6.3540000000000001</c:v>
                </c:pt>
                <c:pt idx="6355" formatCode="General">
                  <c:v>6.3550000000000004</c:v>
                </c:pt>
                <c:pt idx="6356" formatCode="General">
                  <c:v>6.3559999999999999</c:v>
                </c:pt>
                <c:pt idx="6357" formatCode="General">
                  <c:v>6.3570000000000002</c:v>
                </c:pt>
                <c:pt idx="6358" formatCode="General">
                  <c:v>6.3579999999999997</c:v>
                </c:pt>
                <c:pt idx="6359" formatCode="General">
                  <c:v>6.359</c:v>
                </c:pt>
                <c:pt idx="6360" formatCode="General">
                  <c:v>6.36</c:v>
                </c:pt>
                <c:pt idx="6361" formatCode="General">
                  <c:v>6.3609999999999998</c:v>
                </c:pt>
                <c:pt idx="6362" formatCode="General">
                  <c:v>6.3620000000000001</c:v>
                </c:pt>
                <c:pt idx="6363" formatCode="General">
                  <c:v>6.3630000000000004</c:v>
                </c:pt>
                <c:pt idx="6364" formatCode="General">
                  <c:v>6.3639999999999999</c:v>
                </c:pt>
                <c:pt idx="6365" formatCode="General">
                  <c:v>6.3650000000000002</c:v>
                </c:pt>
                <c:pt idx="6366" formatCode="General">
                  <c:v>6.3659999999999997</c:v>
                </c:pt>
                <c:pt idx="6367" formatCode="General">
                  <c:v>6.367</c:v>
                </c:pt>
                <c:pt idx="6368" formatCode="General">
                  <c:v>6.3680000000000003</c:v>
                </c:pt>
                <c:pt idx="6369" formatCode="General">
                  <c:v>6.3689999999999998</c:v>
                </c:pt>
                <c:pt idx="6370" formatCode="General">
                  <c:v>6.37</c:v>
                </c:pt>
                <c:pt idx="6371" formatCode="General">
                  <c:v>6.3710000000000004</c:v>
                </c:pt>
                <c:pt idx="6372" formatCode="General">
                  <c:v>6.3719999999999999</c:v>
                </c:pt>
                <c:pt idx="6373" formatCode="General">
                  <c:v>6.3730000000000002</c:v>
                </c:pt>
                <c:pt idx="6374" formatCode="General">
                  <c:v>6.3739999999999997</c:v>
                </c:pt>
                <c:pt idx="6375" formatCode="General">
                  <c:v>6.375</c:v>
                </c:pt>
                <c:pt idx="6376" formatCode="General">
                  <c:v>6.3760000000000003</c:v>
                </c:pt>
                <c:pt idx="6377" formatCode="General">
                  <c:v>6.3769999999999998</c:v>
                </c:pt>
                <c:pt idx="6378" formatCode="General">
                  <c:v>6.3780000000000001</c:v>
                </c:pt>
                <c:pt idx="6379" formatCode="General">
                  <c:v>6.3789999999999996</c:v>
                </c:pt>
                <c:pt idx="6380" formatCode="General">
                  <c:v>6.38</c:v>
                </c:pt>
                <c:pt idx="6381" formatCode="General">
                  <c:v>6.3810000000000002</c:v>
                </c:pt>
                <c:pt idx="6382" formatCode="General">
                  <c:v>6.3819999999999997</c:v>
                </c:pt>
                <c:pt idx="6383" formatCode="General">
                  <c:v>6.383</c:v>
                </c:pt>
                <c:pt idx="6384" formatCode="General">
                  <c:v>6.3840000000000003</c:v>
                </c:pt>
                <c:pt idx="6385" formatCode="General">
                  <c:v>6.3849999999999998</c:v>
                </c:pt>
                <c:pt idx="6386" formatCode="General">
                  <c:v>6.3860000000000001</c:v>
                </c:pt>
                <c:pt idx="6387" formatCode="General">
                  <c:v>6.3869999999999996</c:v>
                </c:pt>
                <c:pt idx="6388" formatCode="General">
                  <c:v>6.3879999999999999</c:v>
                </c:pt>
                <c:pt idx="6389" formatCode="General">
                  <c:v>6.3890000000000002</c:v>
                </c:pt>
                <c:pt idx="6390" formatCode="General">
                  <c:v>6.39</c:v>
                </c:pt>
                <c:pt idx="6391" formatCode="General">
                  <c:v>6.391</c:v>
                </c:pt>
                <c:pt idx="6392" formatCode="General">
                  <c:v>6.3920000000000003</c:v>
                </c:pt>
                <c:pt idx="6393" formatCode="General">
                  <c:v>6.3929999999999998</c:v>
                </c:pt>
                <c:pt idx="6394" formatCode="General">
                  <c:v>6.3940000000000001</c:v>
                </c:pt>
                <c:pt idx="6395" formatCode="General">
                  <c:v>6.3949999999999996</c:v>
                </c:pt>
                <c:pt idx="6396" formatCode="General">
                  <c:v>6.3959999999999999</c:v>
                </c:pt>
                <c:pt idx="6397" formatCode="General">
                  <c:v>6.3970000000000002</c:v>
                </c:pt>
                <c:pt idx="6398" formatCode="General">
                  <c:v>6.3979999999999997</c:v>
                </c:pt>
                <c:pt idx="6399" formatCode="General">
                  <c:v>6.399</c:v>
                </c:pt>
                <c:pt idx="6400" formatCode="General">
                  <c:v>6.4</c:v>
                </c:pt>
                <c:pt idx="6401" formatCode="General">
                  <c:v>6.4009999999999998</c:v>
                </c:pt>
                <c:pt idx="6402" formatCode="General">
                  <c:v>6.4020000000000001</c:v>
                </c:pt>
                <c:pt idx="6403" formatCode="General">
                  <c:v>6.4029999999999996</c:v>
                </c:pt>
                <c:pt idx="6404" formatCode="General">
                  <c:v>6.4039999999999999</c:v>
                </c:pt>
                <c:pt idx="6405" formatCode="General">
                  <c:v>6.4050000000000002</c:v>
                </c:pt>
                <c:pt idx="6406" formatCode="General">
                  <c:v>6.4059999999999997</c:v>
                </c:pt>
                <c:pt idx="6407" formatCode="General">
                  <c:v>6.407</c:v>
                </c:pt>
                <c:pt idx="6408" formatCode="General">
                  <c:v>6.4080000000000004</c:v>
                </c:pt>
                <c:pt idx="6409" formatCode="General">
                  <c:v>6.4089999999999998</c:v>
                </c:pt>
                <c:pt idx="6410" formatCode="General">
                  <c:v>6.41</c:v>
                </c:pt>
                <c:pt idx="6411" formatCode="General">
                  <c:v>6.4109999999999996</c:v>
                </c:pt>
                <c:pt idx="6412" formatCode="General">
                  <c:v>6.4119999999999999</c:v>
                </c:pt>
                <c:pt idx="6413" formatCode="General">
                  <c:v>6.4130000000000003</c:v>
                </c:pt>
                <c:pt idx="6414" formatCode="General">
                  <c:v>6.4139999999999997</c:v>
                </c:pt>
                <c:pt idx="6415" formatCode="General">
                  <c:v>6.415</c:v>
                </c:pt>
                <c:pt idx="6416" formatCode="General">
                  <c:v>6.4160000000000004</c:v>
                </c:pt>
                <c:pt idx="6417" formatCode="General">
                  <c:v>6.4169999999999998</c:v>
                </c:pt>
                <c:pt idx="6418" formatCode="General">
                  <c:v>6.4180000000000001</c:v>
                </c:pt>
                <c:pt idx="6419" formatCode="General">
                  <c:v>6.4189999999999996</c:v>
                </c:pt>
                <c:pt idx="6420" formatCode="General">
                  <c:v>6.42</c:v>
                </c:pt>
                <c:pt idx="6421" formatCode="General">
                  <c:v>6.4210000000000003</c:v>
                </c:pt>
                <c:pt idx="6422" formatCode="General">
                  <c:v>6.4219999999999997</c:v>
                </c:pt>
                <c:pt idx="6423" formatCode="General">
                  <c:v>6.423</c:v>
                </c:pt>
                <c:pt idx="6424" formatCode="General">
                  <c:v>6.4240000000000004</c:v>
                </c:pt>
                <c:pt idx="6425" formatCode="General">
                  <c:v>6.4249999999999998</c:v>
                </c:pt>
                <c:pt idx="6426" formatCode="General">
                  <c:v>6.4260000000000002</c:v>
                </c:pt>
                <c:pt idx="6427" formatCode="General">
                  <c:v>6.4269999999999996</c:v>
                </c:pt>
                <c:pt idx="6428" formatCode="General">
                  <c:v>6.4279999999999999</c:v>
                </c:pt>
                <c:pt idx="6429" formatCode="General">
                  <c:v>6.4290000000000003</c:v>
                </c:pt>
                <c:pt idx="6430" formatCode="General">
                  <c:v>6.43</c:v>
                </c:pt>
                <c:pt idx="6431" formatCode="General">
                  <c:v>6.431</c:v>
                </c:pt>
                <c:pt idx="6432" formatCode="General">
                  <c:v>6.4320000000000004</c:v>
                </c:pt>
                <c:pt idx="6433" formatCode="General">
                  <c:v>6.4329999999999998</c:v>
                </c:pt>
                <c:pt idx="6434" formatCode="General">
                  <c:v>6.4340000000000002</c:v>
                </c:pt>
                <c:pt idx="6435" formatCode="General">
                  <c:v>6.4349999999999996</c:v>
                </c:pt>
                <c:pt idx="6436" formatCode="General">
                  <c:v>6.4359999999999999</c:v>
                </c:pt>
                <c:pt idx="6437" formatCode="General">
                  <c:v>6.4370000000000003</c:v>
                </c:pt>
                <c:pt idx="6438" formatCode="General">
                  <c:v>6.4379999999999997</c:v>
                </c:pt>
                <c:pt idx="6439" formatCode="General">
                  <c:v>6.4390000000000001</c:v>
                </c:pt>
                <c:pt idx="6440" formatCode="General">
                  <c:v>6.44</c:v>
                </c:pt>
                <c:pt idx="6441" formatCode="General">
                  <c:v>6.4409999999999998</c:v>
                </c:pt>
                <c:pt idx="6442" formatCode="General">
                  <c:v>6.4420000000000002</c:v>
                </c:pt>
                <c:pt idx="6443" formatCode="General">
                  <c:v>6.4429999999999996</c:v>
                </c:pt>
                <c:pt idx="6444" formatCode="General">
                  <c:v>6.444</c:v>
                </c:pt>
                <c:pt idx="6445" formatCode="General">
                  <c:v>6.4450000000000003</c:v>
                </c:pt>
                <c:pt idx="6446" formatCode="General">
                  <c:v>6.4459999999999997</c:v>
                </c:pt>
                <c:pt idx="6447" formatCode="General">
                  <c:v>6.4470000000000001</c:v>
                </c:pt>
                <c:pt idx="6448" formatCode="General">
                  <c:v>6.4480000000000004</c:v>
                </c:pt>
                <c:pt idx="6449" formatCode="General">
                  <c:v>6.4489999999999998</c:v>
                </c:pt>
                <c:pt idx="6450" formatCode="General">
                  <c:v>6.45</c:v>
                </c:pt>
                <c:pt idx="6451" formatCode="General">
                  <c:v>6.4509999999999996</c:v>
                </c:pt>
                <c:pt idx="6452" formatCode="General">
                  <c:v>6.452</c:v>
                </c:pt>
                <c:pt idx="6453" formatCode="General">
                  <c:v>6.4530000000000003</c:v>
                </c:pt>
                <c:pt idx="6454" formatCode="General">
                  <c:v>6.4539999999999997</c:v>
                </c:pt>
                <c:pt idx="6455" formatCode="General">
                  <c:v>6.4550000000000001</c:v>
                </c:pt>
                <c:pt idx="6456" formatCode="General">
                  <c:v>6.4560000000000004</c:v>
                </c:pt>
                <c:pt idx="6457" formatCode="General">
                  <c:v>6.4569999999999999</c:v>
                </c:pt>
                <c:pt idx="6458" formatCode="General">
                  <c:v>6.4580000000000002</c:v>
                </c:pt>
                <c:pt idx="6459" formatCode="General">
                  <c:v>6.4589999999999996</c:v>
                </c:pt>
                <c:pt idx="6460" formatCode="General">
                  <c:v>6.46</c:v>
                </c:pt>
                <c:pt idx="6461" formatCode="General">
                  <c:v>6.4610000000000003</c:v>
                </c:pt>
                <c:pt idx="6462" formatCode="General">
                  <c:v>6.4619999999999997</c:v>
                </c:pt>
                <c:pt idx="6463" formatCode="General">
                  <c:v>6.4630000000000001</c:v>
                </c:pt>
                <c:pt idx="6464" formatCode="General">
                  <c:v>6.4640000000000004</c:v>
                </c:pt>
                <c:pt idx="6465" formatCode="General">
                  <c:v>6.4649999999999999</c:v>
                </c:pt>
                <c:pt idx="6466" formatCode="General">
                  <c:v>6.4660000000000002</c:v>
                </c:pt>
                <c:pt idx="6467" formatCode="General">
                  <c:v>6.4669999999999996</c:v>
                </c:pt>
                <c:pt idx="6468" formatCode="General">
                  <c:v>6.468</c:v>
                </c:pt>
                <c:pt idx="6469" formatCode="General">
                  <c:v>6.4690000000000003</c:v>
                </c:pt>
                <c:pt idx="6470" formatCode="General">
                  <c:v>6.47</c:v>
                </c:pt>
                <c:pt idx="6471" formatCode="General">
                  <c:v>6.4710000000000001</c:v>
                </c:pt>
                <c:pt idx="6472" formatCode="General">
                  <c:v>6.4720000000000004</c:v>
                </c:pt>
                <c:pt idx="6473" formatCode="General">
                  <c:v>6.4729999999999999</c:v>
                </c:pt>
                <c:pt idx="6474" formatCode="General">
                  <c:v>6.4740000000000002</c:v>
                </c:pt>
                <c:pt idx="6475" formatCode="General">
                  <c:v>6.4749999999999996</c:v>
                </c:pt>
                <c:pt idx="6476" formatCode="General">
                  <c:v>6.476</c:v>
                </c:pt>
                <c:pt idx="6477" formatCode="General">
                  <c:v>6.4770000000000003</c:v>
                </c:pt>
                <c:pt idx="6478" formatCode="General">
                  <c:v>6.4779999999999998</c:v>
                </c:pt>
                <c:pt idx="6479" formatCode="General">
                  <c:v>6.4790000000000001</c:v>
                </c:pt>
                <c:pt idx="6480" formatCode="General">
                  <c:v>6.48</c:v>
                </c:pt>
                <c:pt idx="6481" formatCode="General">
                  <c:v>6.4809999999999999</c:v>
                </c:pt>
                <c:pt idx="6482" formatCode="General">
                  <c:v>6.4820000000000002</c:v>
                </c:pt>
                <c:pt idx="6483" formatCode="General">
                  <c:v>6.4829999999999997</c:v>
                </c:pt>
                <c:pt idx="6484" formatCode="General">
                  <c:v>6.484</c:v>
                </c:pt>
                <c:pt idx="6485" formatCode="General">
                  <c:v>6.4850000000000003</c:v>
                </c:pt>
                <c:pt idx="6486" formatCode="General">
                  <c:v>6.4859999999999998</c:v>
                </c:pt>
                <c:pt idx="6487" formatCode="General">
                  <c:v>6.4870000000000001</c:v>
                </c:pt>
                <c:pt idx="6488" formatCode="General">
                  <c:v>6.4880000000000004</c:v>
                </c:pt>
                <c:pt idx="6489" formatCode="General">
                  <c:v>6.4889999999999999</c:v>
                </c:pt>
                <c:pt idx="6490" formatCode="General">
                  <c:v>6.49</c:v>
                </c:pt>
                <c:pt idx="6491" formatCode="General">
                  <c:v>6.4909999999999997</c:v>
                </c:pt>
                <c:pt idx="6492" formatCode="General">
                  <c:v>6.492</c:v>
                </c:pt>
                <c:pt idx="6493" formatCode="General">
                  <c:v>6.4930000000000003</c:v>
                </c:pt>
                <c:pt idx="6494" formatCode="General">
                  <c:v>6.4939999999999998</c:v>
                </c:pt>
                <c:pt idx="6495" formatCode="General">
                  <c:v>6.4950000000000001</c:v>
                </c:pt>
                <c:pt idx="6496" formatCode="General">
                  <c:v>6.4960000000000004</c:v>
                </c:pt>
                <c:pt idx="6497" formatCode="General">
                  <c:v>6.4969999999999999</c:v>
                </c:pt>
                <c:pt idx="6498" formatCode="General">
                  <c:v>6.4980000000000002</c:v>
                </c:pt>
                <c:pt idx="6499" formatCode="General">
                  <c:v>6.4989999999999997</c:v>
                </c:pt>
                <c:pt idx="6500" formatCode="General">
                  <c:v>6.5</c:v>
                </c:pt>
                <c:pt idx="6501" formatCode="General">
                  <c:v>6.5010000000000003</c:v>
                </c:pt>
                <c:pt idx="6502" formatCode="General">
                  <c:v>6.5019999999999998</c:v>
                </c:pt>
                <c:pt idx="6503" formatCode="General">
                  <c:v>6.5030000000000001</c:v>
                </c:pt>
                <c:pt idx="6504" formatCode="General">
                  <c:v>6.5039999999999996</c:v>
                </c:pt>
                <c:pt idx="6505" formatCode="General">
                  <c:v>6.5049999999999999</c:v>
                </c:pt>
                <c:pt idx="6506" formatCode="General">
                  <c:v>6.5060000000000002</c:v>
                </c:pt>
                <c:pt idx="6507" formatCode="General">
                  <c:v>6.5069999999999997</c:v>
                </c:pt>
                <c:pt idx="6508" formatCode="General">
                  <c:v>6.508</c:v>
                </c:pt>
                <c:pt idx="6509" formatCode="General">
                  <c:v>6.5090000000000003</c:v>
                </c:pt>
                <c:pt idx="6510" formatCode="General">
                  <c:v>6.51</c:v>
                </c:pt>
                <c:pt idx="6511" formatCode="General">
                  <c:v>6.5110000000000001</c:v>
                </c:pt>
                <c:pt idx="6512" formatCode="General">
                  <c:v>6.5119999999999996</c:v>
                </c:pt>
                <c:pt idx="6513" formatCode="General">
                  <c:v>6.5129999999999999</c:v>
                </c:pt>
                <c:pt idx="6514" formatCode="General">
                  <c:v>6.5140000000000002</c:v>
                </c:pt>
                <c:pt idx="6515" formatCode="General">
                  <c:v>6.5149999999999997</c:v>
                </c:pt>
                <c:pt idx="6516" formatCode="General">
                  <c:v>6.516</c:v>
                </c:pt>
                <c:pt idx="6517" formatCode="General">
                  <c:v>6.5170000000000003</c:v>
                </c:pt>
                <c:pt idx="6518" formatCode="General">
                  <c:v>6.5179999999999998</c:v>
                </c:pt>
                <c:pt idx="6519" formatCode="General">
                  <c:v>6.5190000000000001</c:v>
                </c:pt>
                <c:pt idx="6520" formatCode="General">
                  <c:v>6.52</c:v>
                </c:pt>
                <c:pt idx="6521" formatCode="General">
                  <c:v>6.5209999999999999</c:v>
                </c:pt>
                <c:pt idx="6522" formatCode="General">
                  <c:v>6.5220000000000002</c:v>
                </c:pt>
                <c:pt idx="6523" formatCode="General">
                  <c:v>6.5229999999999997</c:v>
                </c:pt>
                <c:pt idx="6524" formatCode="General">
                  <c:v>6.524</c:v>
                </c:pt>
                <c:pt idx="6525" formatCode="General">
                  <c:v>6.5250000000000004</c:v>
                </c:pt>
                <c:pt idx="6526" formatCode="General">
                  <c:v>6.5259999999999998</c:v>
                </c:pt>
                <c:pt idx="6527" formatCode="General">
                  <c:v>6.5270000000000001</c:v>
                </c:pt>
                <c:pt idx="6528" formatCode="General">
                  <c:v>6.5279999999999996</c:v>
                </c:pt>
                <c:pt idx="6529" formatCode="General">
                  <c:v>6.5289999999999999</c:v>
                </c:pt>
                <c:pt idx="6530" formatCode="General">
                  <c:v>6.53</c:v>
                </c:pt>
                <c:pt idx="6531" formatCode="General">
                  <c:v>6.5309999999999997</c:v>
                </c:pt>
                <c:pt idx="6532" formatCode="General">
                  <c:v>6.532</c:v>
                </c:pt>
                <c:pt idx="6533" formatCode="General">
                  <c:v>6.5330000000000004</c:v>
                </c:pt>
                <c:pt idx="6534" formatCode="General">
                  <c:v>6.5339999999999998</c:v>
                </c:pt>
                <c:pt idx="6535" formatCode="General">
                  <c:v>6.5350000000000001</c:v>
                </c:pt>
                <c:pt idx="6536" formatCode="General">
                  <c:v>6.5359999999999996</c:v>
                </c:pt>
                <c:pt idx="6537" formatCode="General">
                  <c:v>6.5369999999999999</c:v>
                </c:pt>
                <c:pt idx="6538" formatCode="General">
                  <c:v>6.5380000000000003</c:v>
                </c:pt>
                <c:pt idx="6539" formatCode="General">
                  <c:v>6.5389999999999997</c:v>
                </c:pt>
                <c:pt idx="6540" formatCode="General">
                  <c:v>6.54</c:v>
                </c:pt>
                <c:pt idx="6541" formatCode="General">
                  <c:v>6.5410000000000004</c:v>
                </c:pt>
                <c:pt idx="6542" formatCode="General">
                  <c:v>6.5419999999999998</c:v>
                </c:pt>
                <c:pt idx="6543" formatCode="General">
                  <c:v>6.5430000000000001</c:v>
                </c:pt>
                <c:pt idx="6544" formatCode="General">
                  <c:v>6.5439999999999996</c:v>
                </c:pt>
                <c:pt idx="6545" formatCode="General">
                  <c:v>6.5449999999999999</c:v>
                </c:pt>
                <c:pt idx="6546" formatCode="General">
                  <c:v>6.5460000000000003</c:v>
                </c:pt>
                <c:pt idx="6547" formatCode="General">
                  <c:v>6.5469999999999997</c:v>
                </c:pt>
                <c:pt idx="6548" formatCode="General">
                  <c:v>6.548</c:v>
                </c:pt>
                <c:pt idx="6549" formatCode="General">
                  <c:v>6.5490000000000004</c:v>
                </c:pt>
                <c:pt idx="6550" formatCode="General">
                  <c:v>6.55</c:v>
                </c:pt>
                <c:pt idx="6551" formatCode="General">
                  <c:v>6.5510000000000002</c:v>
                </c:pt>
                <c:pt idx="6552" formatCode="General">
                  <c:v>6.5519999999999996</c:v>
                </c:pt>
                <c:pt idx="6553" formatCode="General">
                  <c:v>6.5529999999999999</c:v>
                </c:pt>
                <c:pt idx="6554" formatCode="General">
                  <c:v>6.5540000000000003</c:v>
                </c:pt>
                <c:pt idx="6555" formatCode="General">
                  <c:v>6.5549999999999997</c:v>
                </c:pt>
                <c:pt idx="6556" formatCode="General">
                  <c:v>6.556</c:v>
                </c:pt>
                <c:pt idx="6557" formatCode="General">
                  <c:v>6.5570000000000004</c:v>
                </c:pt>
                <c:pt idx="6558" formatCode="General">
                  <c:v>6.5579999999999998</c:v>
                </c:pt>
                <c:pt idx="6559" formatCode="General">
                  <c:v>6.5590000000000002</c:v>
                </c:pt>
                <c:pt idx="6560" formatCode="General">
                  <c:v>6.56</c:v>
                </c:pt>
                <c:pt idx="6561" formatCode="General">
                  <c:v>6.5609999999999999</c:v>
                </c:pt>
                <c:pt idx="6562" formatCode="General">
                  <c:v>6.5620000000000003</c:v>
                </c:pt>
                <c:pt idx="6563" formatCode="General">
                  <c:v>6.5629999999999997</c:v>
                </c:pt>
                <c:pt idx="6564" formatCode="General">
                  <c:v>6.5640000000000001</c:v>
                </c:pt>
                <c:pt idx="6565" formatCode="General">
                  <c:v>6.5650000000000004</c:v>
                </c:pt>
                <c:pt idx="6566" formatCode="General">
                  <c:v>6.5659999999999998</c:v>
                </c:pt>
                <c:pt idx="6567" formatCode="General">
                  <c:v>6.5670000000000002</c:v>
                </c:pt>
                <c:pt idx="6568" formatCode="General">
                  <c:v>6.5679999999999996</c:v>
                </c:pt>
                <c:pt idx="6569" formatCode="General">
                  <c:v>6.569</c:v>
                </c:pt>
                <c:pt idx="6570" formatCode="General">
                  <c:v>6.57</c:v>
                </c:pt>
                <c:pt idx="6571" formatCode="General">
                  <c:v>6.5709999999999997</c:v>
                </c:pt>
                <c:pt idx="6572" formatCode="General">
                  <c:v>6.5720000000000001</c:v>
                </c:pt>
                <c:pt idx="6573" formatCode="General">
                  <c:v>6.5730000000000004</c:v>
                </c:pt>
                <c:pt idx="6574" formatCode="General">
                  <c:v>6.5739999999999998</c:v>
                </c:pt>
                <c:pt idx="6575" formatCode="General">
                  <c:v>6.5750000000000002</c:v>
                </c:pt>
                <c:pt idx="6576" formatCode="General">
                  <c:v>6.5759999999999996</c:v>
                </c:pt>
                <c:pt idx="6577" formatCode="General">
                  <c:v>6.577</c:v>
                </c:pt>
                <c:pt idx="6578" formatCode="General">
                  <c:v>6.5780000000000003</c:v>
                </c:pt>
                <c:pt idx="6579" formatCode="General">
                  <c:v>6.5789999999999997</c:v>
                </c:pt>
                <c:pt idx="6580" formatCode="General">
                  <c:v>6.58</c:v>
                </c:pt>
                <c:pt idx="6581" formatCode="General">
                  <c:v>6.5810000000000004</c:v>
                </c:pt>
                <c:pt idx="6582" formatCode="General">
                  <c:v>6.5819999999999999</c:v>
                </c:pt>
                <c:pt idx="6583" formatCode="General">
                  <c:v>6.5830000000000002</c:v>
                </c:pt>
                <c:pt idx="6584" formatCode="General">
                  <c:v>6.5839999999999996</c:v>
                </c:pt>
                <c:pt idx="6585" formatCode="General">
                  <c:v>6.585</c:v>
                </c:pt>
                <c:pt idx="6586" formatCode="General">
                  <c:v>6.5860000000000003</c:v>
                </c:pt>
                <c:pt idx="6587" formatCode="General">
                  <c:v>6.5869999999999997</c:v>
                </c:pt>
                <c:pt idx="6588" formatCode="General">
                  <c:v>6.5880000000000001</c:v>
                </c:pt>
                <c:pt idx="6589" formatCode="General">
                  <c:v>6.5890000000000004</c:v>
                </c:pt>
                <c:pt idx="6590" formatCode="General">
                  <c:v>6.59</c:v>
                </c:pt>
                <c:pt idx="6591" formatCode="General">
                  <c:v>6.5910000000000002</c:v>
                </c:pt>
                <c:pt idx="6592" formatCode="General">
                  <c:v>6.5919999999999996</c:v>
                </c:pt>
                <c:pt idx="6593" formatCode="General">
                  <c:v>6.593</c:v>
                </c:pt>
                <c:pt idx="6594" formatCode="General">
                  <c:v>6.5940000000000003</c:v>
                </c:pt>
                <c:pt idx="6595" formatCode="General">
                  <c:v>6.5949999999999998</c:v>
                </c:pt>
                <c:pt idx="6596" formatCode="General">
                  <c:v>6.5960000000000001</c:v>
                </c:pt>
                <c:pt idx="6597" formatCode="General">
                  <c:v>6.5970000000000004</c:v>
                </c:pt>
                <c:pt idx="6598" formatCode="General">
                  <c:v>6.5979999999999999</c:v>
                </c:pt>
                <c:pt idx="6599" formatCode="General">
                  <c:v>6.5990000000000002</c:v>
                </c:pt>
                <c:pt idx="6600" formatCode="General">
                  <c:v>6.6</c:v>
                </c:pt>
                <c:pt idx="6601" formatCode="General">
                  <c:v>6.601</c:v>
                </c:pt>
                <c:pt idx="6602" formatCode="General">
                  <c:v>6.6020000000000003</c:v>
                </c:pt>
                <c:pt idx="6603" formatCode="General">
                  <c:v>6.6029999999999998</c:v>
                </c:pt>
                <c:pt idx="6604" formatCode="General">
                  <c:v>6.6040000000000001</c:v>
                </c:pt>
                <c:pt idx="6605" formatCode="General">
                  <c:v>6.6050000000000004</c:v>
                </c:pt>
                <c:pt idx="6606" formatCode="General">
                  <c:v>6.6059999999999999</c:v>
                </c:pt>
                <c:pt idx="6607" formatCode="General">
                  <c:v>6.6070000000000002</c:v>
                </c:pt>
                <c:pt idx="6608" formatCode="General">
                  <c:v>6.6079999999999997</c:v>
                </c:pt>
                <c:pt idx="6609" formatCode="General">
                  <c:v>6.609</c:v>
                </c:pt>
                <c:pt idx="6610" formatCode="General">
                  <c:v>6.61</c:v>
                </c:pt>
                <c:pt idx="6611" formatCode="General">
                  <c:v>6.6109999999999998</c:v>
                </c:pt>
                <c:pt idx="6612" formatCode="General">
                  <c:v>6.6120000000000001</c:v>
                </c:pt>
                <c:pt idx="6613" formatCode="General">
                  <c:v>6.6130000000000004</c:v>
                </c:pt>
                <c:pt idx="6614" formatCode="General">
                  <c:v>6.6139999999999999</c:v>
                </c:pt>
                <c:pt idx="6615" formatCode="General">
                  <c:v>6.6150000000000002</c:v>
                </c:pt>
                <c:pt idx="6616" formatCode="General">
                  <c:v>6.6159999999999997</c:v>
                </c:pt>
                <c:pt idx="6617" formatCode="General">
                  <c:v>6.617</c:v>
                </c:pt>
                <c:pt idx="6618" formatCode="General">
                  <c:v>6.6180000000000003</c:v>
                </c:pt>
                <c:pt idx="6619" formatCode="General">
                  <c:v>6.6189999999999998</c:v>
                </c:pt>
                <c:pt idx="6620" formatCode="General">
                  <c:v>6.62</c:v>
                </c:pt>
                <c:pt idx="6621" formatCode="General">
                  <c:v>6.6210000000000004</c:v>
                </c:pt>
                <c:pt idx="6622" formatCode="General">
                  <c:v>6.6219999999999999</c:v>
                </c:pt>
                <c:pt idx="6623" formatCode="General">
                  <c:v>6.6230000000000002</c:v>
                </c:pt>
                <c:pt idx="6624" formatCode="General">
                  <c:v>6.6239999999999997</c:v>
                </c:pt>
                <c:pt idx="6625" formatCode="General">
                  <c:v>6.625</c:v>
                </c:pt>
                <c:pt idx="6626" formatCode="General">
                  <c:v>6.6260000000000003</c:v>
                </c:pt>
                <c:pt idx="6627" formatCode="General">
                  <c:v>6.6269999999999998</c:v>
                </c:pt>
                <c:pt idx="6628" formatCode="General">
                  <c:v>6.6280000000000001</c:v>
                </c:pt>
                <c:pt idx="6629" formatCode="General">
                  <c:v>6.6289999999999996</c:v>
                </c:pt>
                <c:pt idx="6630" formatCode="General">
                  <c:v>6.63</c:v>
                </c:pt>
                <c:pt idx="6631" formatCode="General">
                  <c:v>6.6310000000000002</c:v>
                </c:pt>
                <c:pt idx="6632" formatCode="General">
                  <c:v>6.6319999999999997</c:v>
                </c:pt>
                <c:pt idx="6633" formatCode="General">
                  <c:v>6.633</c:v>
                </c:pt>
                <c:pt idx="6634" formatCode="General">
                  <c:v>6.6340000000000003</c:v>
                </c:pt>
                <c:pt idx="6635" formatCode="General">
                  <c:v>6.6349999999999998</c:v>
                </c:pt>
                <c:pt idx="6636" formatCode="General">
                  <c:v>6.6360000000000001</c:v>
                </c:pt>
                <c:pt idx="6637" formatCode="General">
                  <c:v>6.6369999999999996</c:v>
                </c:pt>
                <c:pt idx="6638" formatCode="General">
                  <c:v>6.6379999999999999</c:v>
                </c:pt>
                <c:pt idx="6639" formatCode="General">
                  <c:v>6.6390000000000002</c:v>
                </c:pt>
                <c:pt idx="6640" formatCode="General">
                  <c:v>6.64</c:v>
                </c:pt>
                <c:pt idx="6641" formatCode="General">
                  <c:v>6.641</c:v>
                </c:pt>
                <c:pt idx="6642" formatCode="General">
                  <c:v>6.6420000000000003</c:v>
                </c:pt>
                <c:pt idx="6643" formatCode="General">
                  <c:v>6.6429999999999998</c:v>
                </c:pt>
                <c:pt idx="6644" formatCode="General">
                  <c:v>6.6440000000000001</c:v>
                </c:pt>
                <c:pt idx="6645" formatCode="General">
                  <c:v>6.6449999999999996</c:v>
                </c:pt>
                <c:pt idx="6646" formatCode="General">
                  <c:v>6.6459999999999999</c:v>
                </c:pt>
                <c:pt idx="6647" formatCode="General">
                  <c:v>6.6470000000000002</c:v>
                </c:pt>
                <c:pt idx="6648" formatCode="General">
                  <c:v>6.6479999999999997</c:v>
                </c:pt>
                <c:pt idx="6649" formatCode="General">
                  <c:v>6.649</c:v>
                </c:pt>
                <c:pt idx="6650" formatCode="General">
                  <c:v>6.65</c:v>
                </c:pt>
                <c:pt idx="6651" formatCode="General">
                  <c:v>6.6509999999999998</c:v>
                </c:pt>
                <c:pt idx="6652" formatCode="General">
                  <c:v>6.6520000000000001</c:v>
                </c:pt>
                <c:pt idx="6653" formatCode="General">
                  <c:v>6.6529999999999996</c:v>
                </c:pt>
                <c:pt idx="6654" formatCode="General">
                  <c:v>6.6539999999999999</c:v>
                </c:pt>
                <c:pt idx="6655" formatCode="General">
                  <c:v>6.6550000000000002</c:v>
                </c:pt>
                <c:pt idx="6656" formatCode="General">
                  <c:v>6.6559999999999997</c:v>
                </c:pt>
                <c:pt idx="6657" formatCode="General">
                  <c:v>6.657</c:v>
                </c:pt>
                <c:pt idx="6658" formatCode="General">
                  <c:v>6.6580000000000004</c:v>
                </c:pt>
                <c:pt idx="6659" formatCode="General">
                  <c:v>6.6589999999999998</c:v>
                </c:pt>
                <c:pt idx="6660" formatCode="General">
                  <c:v>6.66</c:v>
                </c:pt>
                <c:pt idx="6661" formatCode="General">
                  <c:v>6.6609999999999996</c:v>
                </c:pt>
                <c:pt idx="6662" formatCode="General">
                  <c:v>6.6619999999999999</c:v>
                </c:pt>
                <c:pt idx="6663" formatCode="General">
                  <c:v>6.6630000000000003</c:v>
                </c:pt>
                <c:pt idx="6664" formatCode="General">
                  <c:v>6.6639999999999997</c:v>
                </c:pt>
                <c:pt idx="6665" formatCode="General">
                  <c:v>6.665</c:v>
                </c:pt>
                <c:pt idx="6666" formatCode="General">
                  <c:v>6.6660000000000004</c:v>
                </c:pt>
                <c:pt idx="6667" formatCode="General">
                  <c:v>6.6669999999999998</c:v>
                </c:pt>
                <c:pt idx="6668" formatCode="General">
                  <c:v>6.6680000000000001</c:v>
                </c:pt>
                <c:pt idx="6669" formatCode="General">
                  <c:v>6.6689999999999996</c:v>
                </c:pt>
                <c:pt idx="6670" formatCode="General">
                  <c:v>6.67</c:v>
                </c:pt>
                <c:pt idx="6671" formatCode="General">
                  <c:v>6.6710000000000003</c:v>
                </c:pt>
                <c:pt idx="6672" formatCode="General">
                  <c:v>6.6719999999999997</c:v>
                </c:pt>
                <c:pt idx="6673" formatCode="General">
                  <c:v>6.673</c:v>
                </c:pt>
                <c:pt idx="6674" formatCode="General">
                  <c:v>6.6740000000000004</c:v>
                </c:pt>
                <c:pt idx="6675" formatCode="General">
                  <c:v>6.6749999999999998</c:v>
                </c:pt>
                <c:pt idx="6676" formatCode="General">
                  <c:v>6.6760000000000002</c:v>
                </c:pt>
                <c:pt idx="6677" formatCode="General">
                  <c:v>6.6769999999999996</c:v>
                </c:pt>
                <c:pt idx="6678" formatCode="General">
                  <c:v>6.6779999999999999</c:v>
                </c:pt>
                <c:pt idx="6679" formatCode="General">
                  <c:v>6.6790000000000003</c:v>
                </c:pt>
                <c:pt idx="6680" formatCode="General">
                  <c:v>6.68</c:v>
                </c:pt>
                <c:pt idx="6681" formatCode="General">
                  <c:v>6.681</c:v>
                </c:pt>
                <c:pt idx="6682" formatCode="General">
                  <c:v>6.6820000000000004</c:v>
                </c:pt>
                <c:pt idx="6683" formatCode="General">
                  <c:v>6.6829999999999998</c:v>
                </c:pt>
                <c:pt idx="6684" formatCode="General">
                  <c:v>6.6840000000000002</c:v>
                </c:pt>
                <c:pt idx="6685" formatCode="General">
                  <c:v>6.6849999999999996</c:v>
                </c:pt>
                <c:pt idx="6686" formatCode="General">
                  <c:v>6.6859999999999999</c:v>
                </c:pt>
                <c:pt idx="6687" formatCode="General">
                  <c:v>6.6870000000000003</c:v>
                </c:pt>
                <c:pt idx="6688" formatCode="General">
                  <c:v>6.6879999999999997</c:v>
                </c:pt>
                <c:pt idx="6689" formatCode="General">
                  <c:v>6.6890000000000001</c:v>
                </c:pt>
                <c:pt idx="6690" formatCode="General">
                  <c:v>6.69</c:v>
                </c:pt>
                <c:pt idx="6691" formatCode="General">
                  <c:v>6.6909999999999998</c:v>
                </c:pt>
                <c:pt idx="6692" formatCode="General">
                  <c:v>6.6920000000000002</c:v>
                </c:pt>
                <c:pt idx="6693" formatCode="General">
                  <c:v>6.6929999999999996</c:v>
                </c:pt>
                <c:pt idx="6694" formatCode="General">
                  <c:v>6.694</c:v>
                </c:pt>
                <c:pt idx="6695" formatCode="General">
                  <c:v>6.6950000000000003</c:v>
                </c:pt>
                <c:pt idx="6696" formatCode="General">
                  <c:v>6.6959999999999997</c:v>
                </c:pt>
                <c:pt idx="6697" formatCode="General">
                  <c:v>6.6970000000000001</c:v>
                </c:pt>
                <c:pt idx="6698" formatCode="General">
                  <c:v>6.6980000000000004</c:v>
                </c:pt>
                <c:pt idx="6699" formatCode="General">
                  <c:v>6.6989999999999998</c:v>
                </c:pt>
                <c:pt idx="6700" formatCode="General">
                  <c:v>6.7</c:v>
                </c:pt>
                <c:pt idx="6701" formatCode="General">
                  <c:v>6.7009999999999996</c:v>
                </c:pt>
                <c:pt idx="6702" formatCode="General">
                  <c:v>6.702</c:v>
                </c:pt>
                <c:pt idx="6703" formatCode="General">
                  <c:v>6.7030000000000003</c:v>
                </c:pt>
                <c:pt idx="6704" formatCode="General">
                  <c:v>6.7039999999999997</c:v>
                </c:pt>
                <c:pt idx="6705" formatCode="General">
                  <c:v>6.7050000000000001</c:v>
                </c:pt>
                <c:pt idx="6706" formatCode="General">
                  <c:v>6.7060000000000004</c:v>
                </c:pt>
                <c:pt idx="6707" formatCode="General">
                  <c:v>6.7069999999999999</c:v>
                </c:pt>
                <c:pt idx="6708" formatCode="General">
                  <c:v>6.7080000000000002</c:v>
                </c:pt>
                <c:pt idx="6709" formatCode="General">
                  <c:v>6.7089999999999996</c:v>
                </c:pt>
                <c:pt idx="6710" formatCode="General">
                  <c:v>6.71</c:v>
                </c:pt>
                <c:pt idx="6711" formatCode="General">
                  <c:v>6.7110000000000003</c:v>
                </c:pt>
                <c:pt idx="6712" formatCode="General">
                  <c:v>6.7119999999999997</c:v>
                </c:pt>
                <c:pt idx="6713" formatCode="General">
                  <c:v>6.7130000000000001</c:v>
                </c:pt>
                <c:pt idx="6714" formatCode="General">
                  <c:v>6.7140000000000004</c:v>
                </c:pt>
                <c:pt idx="6715" formatCode="General">
                  <c:v>6.7149999999999999</c:v>
                </c:pt>
                <c:pt idx="6716" formatCode="General">
                  <c:v>6.7160000000000002</c:v>
                </c:pt>
                <c:pt idx="6717" formatCode="General">
                  <c:v>6.7169999999999996</c:v>
                </c:pt>
                <c:pt idx="6718" formatCode="General">
                  <c:v>6.718</c:v>
                </c:pt>
                <c:pt idx="6719" formatCode="General">
                  <c:v>6.7190000000000003</c:v>
                </c:pt>
                <c:pt idx="6720" formatCode="General">
                  <c:v>6.72</c:v>
                </c:pt>
                <c:pt idx="6721" formatCode="General">
                  <c:v>6.7210000000000001</c:v>
                </c:pt>
                <c:pt idx="6722" formatCode="General">
                  <c:v>6.7220000000000004</c:v>
                </c:pt>
                <c:pt idx="6723" formatCode="General">
                  <c:v>6.7229999999999999</c:v>
                </c:pt>
                <c:pt idx="6724" formatCode="General">
                  <c:v>6.7240000000000002</c:v>
                </c:pt>
                <c:pt idx="6725" formatCode="General">
                  <c:v>6.7249999999999996</c:v>
                </c:pt>
                <c:pt idx="6726" formatCode="General">
                  <c:v>6.726</c:v>
                </c:pt>
                <c:pt idx="6727" formatCode="General">
                  <c:v>6.7270000000000003</c:v>
                </c:pt>
                <c:pt idx="6728" formatCode="General">
                  <c:v>6.7279999999999998</c:v>
                </c:pt>
                <c:pt idx="6729" formatCode="General">
                  <c:v>6.7290000000000001</c:v>
                </c:pt>
                <c:pt idx="6730" formatCode="General">
                  <c:v>6.73</c:v>
                </c:pt>
                <c:pt idx="6731" formatCode="General">
                  <c:v>6.7309999999999999</c:v>
                </c:pt>
                <c:pt idx="6732" formatCode="General">
                  <c:v>6.7320000000000002</c:v>
                </c:pt>
                <c:pt idx="6733" formatCode="General">
                  <c:v>6.7329999999999997</c:v>
                </c:pt>
                <c:pt idx="6734" formatCode="General">
                  <c:v>6.734</c:v>
                </c:pt>
                <c:pt idx="6735" formatCode="General">
                  <c:v>6.7350000000000003</c:v>
                </c:pt>
                <c:pt idx="6736" formatCode="General">
                  <c:v>6.7359999999999998</c:v>
                </c:pt>
                <c:pt idx="6737" formatCode="General">
                  <c:v>6.7370000000000001</c:v>
                </c:pt>
                <c:pt idx="6738" formatCode="General">
                  <c:v>6.7380000000000004</c:v>
                </c:pt>
                <c:pt idx="6739" formatCode="General">
                  <c:v>6.7389999999999999</c:v>
                </c:pt>
                <c:pt idx="6740" formatCode="General">
                  <c:v>6.74</c:v>
                </c:pt>
                <c:pt idx="6741" formatCode="General">
                  <c:v>6.7409999999999997</c:v>
                </c:pt>
                <c:pt idx="6742" formatCode="General">
                  <c:v>6.742</c:v>
                </c:pt>
                <c:pt idx="6743" formatCode="General">
                  <c:v>6.7430000000000003</c:v>
                </c:pt>
                <c:pt idx="6744" formatCode="General">
                  <c:v>6.7439999999999998</c:v>
                </c:pt>
                <c:pt idx="6745" formatCode="General">
                  <c:v>6.7450000000000001</c:v>
                </c:pt>
                <c:pt idx="6746" formatCode="General">
                  <c:v>6.7460000000000004</c:v>
                </c:pt>
                <c:pt idx="6747" formatCode="General">
                  <c:v>6.7469999999999999</c:v>
                </c:pt>
                <c:pt idx="6748" formatCode="General">
                  <c:v>6.7480000000000002</c:v>
                </c:pt>
                <c:pt idx="6749" formatCode="General">
                  <c:v>6.7489999999999997</c:v>
                </c:pt>
                <c:pt idx="6750" formatCode="General">
                  <c:v>6.75</c:v>
                </c:pt>
                <c:pt idx="6751" formatCode="General">
                  <c:v>6.7510000000000003</c:v>
                </c:pt>
                <c:pt idx="6752" formatCode="General">
                  <c:v>6.7519999999999998</c:v>
                </c:pt>
                <c:pt idx="6753" formatCode="General">
                  <c:v>6.7530000000000001</c:v>
                </c:pt>
                <c:pt idx="6754" formatCode="General">
                  <c:v>6.7539999999999996</c:v>
                </c:pt>
                <c:pt idx="6755" formatCode="General">
                  <c:v>6.7549999999999999</c:v>
                </c:pt>
                <c:pt idx="6756" formatCode="General">
                  <c:v>6.7560000000000002</c:v>
                </c:pt>
                <c:pt idx="6757" formatCode="General">
                  <c:v>6.7569999999999997</c:v>
                </c:pt>
                <c:pt idx="6758" formatCode="General">
                  <c:v>6.758</c:v>
                </c:pt>
                <c:pt idx="6759" formatCode="General">
                  <c:v>6.7590000000000003</c:v>
                </c:pt>
                <c:pt idx="6760" formatCode="General">
                  <c:v>6.76</c:v>
                </c:pt>
                <c:pt idx="6761" formatCode="General">
                  <c:v>6.7610000000000001</c:v>
                </c:pt>
                <c:pt idx="6762" formatCode="General">
                  <c:v>6.7619999999999996</c:v>
                </c:pt>
                <c:pt idx="6763" formatCode="General">
                  <c:v>6.7629999999999999</c:v>
                </c:pt>
                <c:pt idx="6764" formatCode="General">
                  <c:v>6.7640000000000002</c:v>
                </c:pt>
                <c:pt idx="6765" formatCode="General">
                  <c:v>6.7649999999999997</c:v>
                </c:pt>
                <c:pt idx="6766" formatCode="General">
                  <c:v>6.766</c:v>
                </c:pt>
                <c:pt idx="6767" formatCode="General">
                  <c:v>6.7670000000000003</c:v>
                </c:pt>
                <c:pt idx="6768" formatCode="General">
                  <c:v>6.7679999999999998</c:v>
                </c:pt>
                <c:pt idx="6769" formatCode="General">
                  <c:v>6.7690000000000001</c:v>
                </c:pt>
                <c:pt idx="6770" formatCode="General">
                  <c:v>6.77</c:v>
                </c:pt>
                <c:pt idx="6771" formatCode="General">
                  <c:v>6.7709999999999999</c:v>
                </c:pt>
                <c:pt idx="6772" formatCode="General">
                  <c:v>6.7720000000000002</c:v>
                </c:pt>
                <c:pt idx="6773" formatCode="General">
                  <c:v>6.7729999999999997</c:v>
                </c:pt>
                <c:pt idx="6774" formatCode="General">
                  <c:v>6.774</c:v>
                </c:pt>
                <c:pt idx="6775" formatCode="General">
                  <c:v>6.7750000000000004</c:v>
                </c:pt>
                <c:pt idx="6776" formatCode="General">
                  <c:v>6.7759999999999998</c:v>
                </c:pt>
                <c:pt idx="6777" formatCode="General">
                  <c:v>6.7770000000000001</c:v>
                </c:pt>
                <c:pt idx="6778" formatCode="General">
                  <c:v>6.7779999999999996</c:v>
                </c:pt>
                <c:pt idx="6779" formatCode="General">
                  <c:v>6.7789999999999999</c:v>
                </c:pt>
                <c:pt idx="6780" formatCode="General">
                  <c:v>6.78</c:v>
                </c:pt>
                <c:pt idx="6781" formatCode="General">
                  <c:v>6.7809999999999997</c:v>
                </c:pt>
                <c:pt idx="6782" formatCode="General">
                  <c:v>6.782</c:v>
                </c:pt>
                <c:pt idx="6783" formatCode="General">
                  <c:v>6.7830000000000004</c:v>
                </c:pt>
                <c:pt idx="6784" formatCode="General">
                  <c:v>6.7839999999999998</c:v>
                </c:pt>
                <c:pt idx="6785" formatCode="General">
                  <c:v>6.7850000000000001</c:v>
                </c:pt>
                <c:pt idx="6786" formatCode="General">
                  <c:v>6.7859999999999996</c:v>
                </c:pt>
                <c:pt idx="6787" formatCode="General">
                  <c:v>6.7869999999999999</c:v>
                </c:pt>
                <c:pt idx="6788" formatCode="General">
                  <c:v>6.7880000000000003</c:v>
                </c:pt>
                <c:pt idx="6789" formatCode="General">
                  <c:v>6.7889999999999997</c:v>
                </c:pt>
                <c:pt idx="6790" formatCode="General">
                  <c:v>6.79</c:v>
                </c:pt>
                <c:pt idx="6791" formatCode="General">
                  <c:v>6.7910000000000004</c:v>
                </c:pt>
                <c:pt idx="6792" formatCode="General">
                  <c:v>6.7919999999999998</c:v>
                </c:pt>
                <c:pt idx="6793" formatCode="General">
                  <c:v>6.7930000000000001</c:v>
                </c:pt>
                <c:pt idx="6794" formatCode="General">
                  <c:v>6.7939999999999996</c:v>
                </c:pt>
                <c:pt idx="6795" formatCode="General">
                  <c:v>6.7949999999999999</c:v>
                </c:pt>
                <c:pt idx="6796" formatCode="General">
                  <c:v>6.7960000000000003</c:v>
                </c:pt>
                <c:pt idx="6797" formatCode="General">
                  <c:v>6.7969999999999997</c:v>
                </c:pt>
                <c:pt idx="6798" formatCode="General">
                  <c:v>6.798</c:v>
                </c:pt>
                <c:pt idx="6799" formatCode="General">
                  <c:v>6.7990000000000004</c:v>
                </c:pt>
                <c:pt idx="6800" formatCode="General">
                  <c:v>6.8</c:v>
                </c:pt>
                <c:pt idx="6801" formatCode="General">
                  <c:v>6.8010000000000002</c:v>
                </c:pt>
                <c:pt idx="6802" formatCode="General">
                  <c:v>6.8019999999999996</c:v>
                </c:pt>
                <c:pt idx="6803" formatCode="General">
                  <c:v>6.8029999999999999</c:v>
                </c:pt>
                <c:pt idx="6804" formatCode="General">
                  <c:v>6.8040000000000003</c:v>
                </c:pt>
                <c:pt idx="6805" formatCode="General">
                  <c:v>6.8049999999999997</c:v>
                </c:pt>
                <c:pt idx="6806" formatCode="General">
                  <c:v>6.806</c:v>
                </c:pt>
                <c:pt idx="6807" formatCode="General">
                  <c:v>6.8070000000000004</c:v>
                </c:pt>
                <c:pt idx="6808" formatCode="General">
                  <c:v>6.8079999999999998</c:v>
                </c:pt>
                <c:pt idx="6809" formatCode="General">
                  <c:v>6.8090000000000002</c:v>
                </c:pt>
                <c:pt idx="6810" formatCode="General">
                  <c:v>6.81</c:v>
                </c:pt>
                <c:pt idx="6811" formatCode="General">
                  <c:v>6.8109999999999999</c:v>
                </c:pt>
                <c:pt idx="6812" formatCode="General">
                  <c:v>6.8120000000000003</c:v>
                </c:pt>
                <c:pt idx="6813" formatCode="General">
                  <c:v>6.8129999999999997</c:v>
                </c:pt>
                <c:pt idx="6814" formatCode="General">
                  <c:v>6.8140000000000001</c:v>
                </c:pt>
                <c:pt idx="6815" formatCode="General">
                  <c:v>6.8150000000000004</c:v>
                </c:pt>
                <c:pt idx="6816" formatCode="General">
                  <c:v>6.8159999999999998</c:v>
                </c:pt>
                <c:pt idx="6817" formatCode="General">
                  <c:v>6.8170000000000002</c:v>
                </c:pt>
                <c:pt idx="6818" formatCode="General">
                  <c:v>6.8179999999999996</c:v>
                </c:pt>
                <c:pt idx="6819" formatCode="General">
                  <c:v>6.819</c:v>
                </c:pt>
                <c:pt idx="6820" formatCode="General">
                  <c:v>6.82</c:v>
                </c:pt>
                <c:pt idx="6821" formatCode="General">
                  <c:v>6.8209999999999997</c:v>
                </c:pt>
                <c:pt idx="6822" formatCode="General">
                  <c:v>6.8220000000000001</c:v>
                </c:pt>
                <c:pt idx="6823" formatCode="General">
                  <c:v>6.8230000000000004</c:v>
                </c:pt>
                <c:pt idx="6824" formatCode="General">
                  <c:v>6.8239999999999998</c:v>
                </c:pt>
                <c:pt idx="6825" formatCode="General">
                  <c:v>6.8250000000000002</c:v>
                </c:pt>
                <c:pt idx="6826" formatCode="General">
                  <c:v>6.8259999999999996</c:v>
                </c:pt>
                <c:pt idx="6827" formatCode="General">
                  <c:v>6.827</c:v>
                </c:pt>
                <c:pt idx="6828" formatCode="General">
                  <c:v>6.8280000000000003</c:v>
                </c:pt>
                <c:pt idx="6829" formatCode="General">
                  <c:v>6.8289999999999997</c:v>
                </c:pt>
                <c:pt idx="6830" formatCode="General">
                  <c:v>6.83</c:v>
                </c:pt>
                <c:pt idx="6831" formatCode="General">
                  <c:v>6.8310000000000004</c:v>
                </c:pt>
                <c:pt idx="6832" formatCode="General">
                  <c:v>6.8319999999999999</c:v>
                </c:pt>
                <c:pt idx="6833" formatCode="General">
                  <c:v>6.8330000000000002</c:v>
                </c:pt>
                <c:pt idx="6834" formatCode="General">
                  <c:v>6.8339999999999996</c:v>
                </c:pt>
                <c:pt idx="6835" formatCode="General">
                  <c:v>6.835</c:v>
                </c:pt>
                <c:pt idx="6836" formatCode="General">
                  <c:v>6.8360000000000003</c:v>
                </c:pt>
                <c:pt idx="6837" formatCode="General">
                  <c:v>6.8369999999999997</c:v>
                </c:pt>
                <c:pt idx="6838" formatCode="General">
                  <c:v>6.8380000000000001</c:v>
                </c:pt>
                <c:pt idx="6839" formatCode="General">
                  <c:v>6.8390000000000004</c:v>
                </c:pt>
                <c:pt idx="6840" formatCode="General">
                  <c:v>6.84</c:v>
                </c:pt>
                <c:pt idx="6841" formatCode="General">
                  <c:v>6.8410000000000002</c:v>
                </c:pt>
                <c:pt idx="6842" formatCode="General">
                  <c:v>6.8419999999999996</c:v>
                </c:pt>
                <c:pt idx="6843" formatCode="General">
                  <c:v>6.843</c:v>
                </c:pt>
                <c:pt idx="6844" formatCode="General">
                  <c:v>6.8440000000000003</c:v>
                </c:pt>
                <c:pt idx="6845" formatCode="General">
                  <c:v>6.8449999999999998</c:v>
                </c:pt>
                <c:pt idx="6846" formatCode="General">
                  <c:v>6.8460000000000001</c:v>
                </c:pt>
                <c:pt idx="6847" formatCode="General">
                  <c:v>6.8470000000000004</c:v>
                </c:pt>
                <c:pt idx="6848" formatCode="General">
                  <c:v>6.8479999999999999</c:v>
                </c:pt>
                <c:pt idx="6849" formatCode="General">
                  <c:v>6.8490000000000002</c:v>
                </c:pt>
                <c:pt idx="6850" formatCode="General">
                  <c:v>6.85</c:v>
                </c:pt>
                <c:pt idx="6851" formatCode="General">
                  <c:v>6.851</c:v>
                </c:pt>
                <c:pt idx="6852" formatCode="General">
                  <c:v>6.8520000000000003</c:v>
                </c:pt>
                <c:pt idx="6853" formatCode="General">
                  <c:v>6.8529999999999998</c:v>
                </c:pt>
                <c:pt idx="6854" formatCode="General">
                  <c:v>6.8540000000000001</c:v>
                </c:pt>
                <c:pt idx="6855" formatCode="General">
                  <c:v>6.8550000000000004</c:v>
                </c:pt>
                <c:pt idx="6856" formatCode="General">
                  <c:v>6.8559999999999999</c:v>
                </c:pt>
                <c:pt idx="6857" formatCode="General">
                  <c:v>6.8570000000000002</c:v>
                </c:pt>
                <c:pt idx="6858" formatCode="General">
                  <c:v>6.8579999999999997</c:v>
                </c:pt>
                <c:pt idx="6859" formatCode="General">
                  <c:v>6.859</c:v>
                </c:pt>
                <c:pt idx="6860" formatCode="General">
                  <c:v>6.86</c:v>
                </c:pt>
                <c:pt idx="6861" formatCode="General">
                  <c:v>6.8609999999999998</c:v>
                </c:pt>
                <c:pt idx="6862" formatCode="General">
                  <c:v>6.8620000000000001</c:v>
                </c:pt>
                <c:pt idx="6863" formatCode="General">
                  <c:v>6.8630000000000004</c:v>
                </c:pt>
                <c:pt idx="6864" formatCode="General">
                  <c:v>6.8639999999999999</c:v>
                </c:pt>
                <c:pt idx="6865" formatCode="General">
                  <c:v>6.8650000000000002</c:v>
                </c:pt>
                <c:pt idx="6866" formatCode="General">
                  <c:v>6.8659999999999997</c:v>
                </c:pt>
                <c:pt idx="6867" formatCode="General">
                  <c:v>6.867</c:v>
                </c:pt>
                <c:pt idx="6868" formatCode="General">
                  <c:v>6.8680000000000003</c:v>
                </c:pt>
                <c:pt idx="6869" formatCode="General">
                  <c:v>6.8689999999999998</c:v>
                </c:pt>
                <c:pt idx="6870" formatCode="General">
                  <c:v>6.87</c:v>
                </c:pt>
                <c:pt idx="6871" formatCode="General">
                  <c:v>6.8710000000000004</c:v>
                </c:pt>
                <c:pt idx="6872" formatCode="General">
                  <c:v>6.8719999999999999</c:v>
                </c:pt>
                <c:pt idx="6873" formatCode="General">
                  <c:v>6.8730000000000002</c:v>
                </c:pt>
                <c:pt idx="6874" formatCode="General">
                  <c:v>6.8739999999999997</c:v>
                </c:pt>
                <c:pt idx="6875" formatCode="General">
                  <c:v>6.875</c:v>
                </c:pt>
                <c:pt idx="6876" formatCode="General">
                  <c:v>6.8760000000000003</c:v>
                </c:pt>
                <c:pt idx="6877" formatCode="General">
                  <c:v>6.8769999999999998</c:v>
                </c:pt>
                <c:pt idx="6878" formatCode="General">
                  <c:v>6.8780000000000001</c:v>
                </c:pt>
                <c:pt idx="6879" formatCode="General">
                  <c:v>6.8789999999999996</c:v>
                </c:pt>
                <c:pt idx="6880" formatCode="General">
                  <c:v>6.88</c:v>
                </c:pt>
                <c:pt idx="6881" formatCode="General">
                  <c:v>6.8810000000000002</c:v>
                </c:pt>
                <c:pt idx="6882" formatCode="General">
                  <c:v>6.8819999999999997</c:v>
                </c:pt>
                <c:pt idx="6883" formatCode="General">
                  <c:v>6.883</c:v>
                </c:pt>
                <c:pt idx="6884" formatCode="General">
                  <c:v>6.8840000000000003</c:v>
                </c:pt>
                <c:pt idx="6885" formatCode="General">
                  <c:v>6.8849999999999998</c:v>
                </c:pt>
                <c:pt idx="6886" formatCode="General">
                  <c:v>6.8860000000000001</c:v>
                </c:pt>
                <c:pt idx="6887" formatCode="General">
                  <c:v>6.8869999999999996</c:v>
                </c:pt>
                <c:pt idx="6888" formatCode="General">
                  <c:v>6.8879999999999999</c:v>
                </c:pt>
                <c:pt idx="6889" formatCode="General">
                  <c:v>6.8890000000000002</c:v>
                </c:pt>
                <c:pt idx="6890" formatCode="General">
                  <c:v>6.89</c:v>
                </c:pt>
                <c:pt idx="6891" formatCode="General">
                  <c:v>6.891</c:v>
                </c:pt>
                <c:pt idx="6892" formatCode="General">
                  <c:v>6.8920000000000003</c:v>
                </c:pt>
                <c:pt idx="6893" formatCode="General">
                  <c:v>6.8929999999999998</c:v>
                </c:pt>
                <c:pt idx="6894" formatCode="General">
                  <c:v>6.8940000000000001</c:v>
                </c:pt>
                <c:pt idx="6895" formatCode="General">
                  <c:v>6.8949999999999996</c:v>
                </c:pt>
                <c:pt idx="6896" formatCode="General">
                  <c:v>6.8959999999999999</c:v>
                </c:pt>
                <c:pt idx="6897" formatCode="General">
                  <c:v>6.8970000000000002</c:v>
                </c:pt>
                <c:pt idx="6898" formatCode="General">
                  <c:v>6.8979999999999997</c:v>
                </c:pt>
                <c:pt idx="6899" formatCode="General">
                  <c:v>6.899</c:v>
                </c:pt>
                <c:pt idx="6900" formatCode="General">
                  <c:v>6.9</c:v>
                </c:pt>
                <c:pt idx="6901" formatCode="General">
                  <c:v>6.9009999999999998</c:v>
                </c:pt>
                <c:pt idx="6902" formatCode="General">
                  <c:v>6.9020000000000001</c:v>
                </c:pt>
                <c:pt idx="6903" formatCode="General">
                  <c:v>6.9029999999999996</c:v>
                </c:pt>
                <c:pt idx="6904" formatCode="General">
                  <c:v>6.9039999999999999</c:v>
                </c:pt>
                <c:pt idx="6905" formatCode="General">
                  <c:v>6.9050000000000002</c:v>
                </c:pt>
                <c:pt idx="6906" formatCode="General">
                  <c:v>6.9059999999999997</c:v>
                </c:pt>
                <c:pt idx="6907" formatCode="General">
                  <c:v>6.907</c:v>
                </c:pt>
                <c:pt idx="6908" formatCode="General">
                  <c:v>6.9080000000000004</c:v>
                </c:pt>
                <c:pt idx="6909" formatCode="General">
                  <c:v>6.9089999999999998</c:v>
                </c:pt>
                <c:pt idx="6910" formatCode="General">
                  <c:v>6.91</c:v>
                </c:pt>
                <c:pt idx="6911" formatCode="General">
                  <c:v>6.9109999999999996</c:v>
                </c:pt>
                <c:pt idx="6912" formatCode="General">
                  <c:v>6.9119999999999999</c:v>
                </c:pt>
                <c:pt idx="6913" formatCode="General">
                  <c:v>6.9130000000000003</c:v>
                </c:pt>
                <c:pt idx="6914" formatCode="General">
                  <c:v>6.9139999999999997</c:v>
                </c:pt>
                <c:pt idx="6915" formatCode="General">
                  <c:v>6.915</c:v>
                </c:pt>
                <c:pt idx="6916" formatCode="General">
                  <c:v>6.9160000000000004</c:v>
                </c:pt>
                <c:pt idx="6917" formatCode="General">
                  <c:v>6.9169999999999998</c:v>
                </c:pt>
                <c:pt idx="6918" formatCode="General">
                  <c:v>6.9180000000000001</c:v>
                </c:pt>
                <c:pt idx="6919" formatCode="General">
                  <c:v>6.9189999999999996</c:v>
                </c:pt>
                <c:pt idx="6920" formatCode="General">
                  <c:v>6.92</c:v>
                </c:pt>
                <c:pt idx="6921" formatCode="General">
                  <c:v>6.9210000000000003</c:v>
                </c:pt>
                <c:pt idx="6922" formatCode="General">
                  <c:v>6.9219999999999997</c:v>
                </c:pt>
                <c:pt idx="6923" formatCode="General">
                  <c:v>6.923</c:v>
                </c:pt>
                <c:pt idx="6924" formatCode="General">
                  <c:v>6.9240000000000004</c:v>
                </c:pt>
                <c:pt idx="6925" formatCode="General">
                  <c:v>6.9249999999999998</c:v>
                </c:pt>
                <c:pt idx="6926" formatCode="General">
                  <c:v>6.9260000000000002</c:v>
                </c:pt>
                <c:pt idx="6927" formatCode="General">
                  <c:v>6.9269999999999996</c:v>
                </c:pt>
                <c:pt idx="6928" formatCode="General">
                  <c:v>6.9279999999999999</c:v>
                </c:pt>
                <c:pt idx="6929" formatCode="General">
                  <c:v>6.9290000000000003</c:v>
                </c:pt>
                <c:pt idx="6930" formatCode="General">
                  <c:v>6.93</c:v>
                </c:pt>
                <c:pt idx="6931" formatCode="General">
                  <c:v>6.931</c:v>
                </c:pt>
                <c:pt idx="6932" formatCode="General">
                  <c:v>6.9320000000000004</c:v>
                </c:pt>
                <c:pt idx="6933" formatCode="General">
                  <c:v>6.9329999999999998</c:v>
                </c:pt>
                <c:pt idx="6934" formatCode="General">
                  <c:v>6.9340000000000002</c:v>
                </c:pt>
                <c:pt idx="6935" formatCode="General">
                  <c:v>6.9349999999999996</c:v>
                </c:pt>
                <c:pt idx="6936" formatCode="General">
                  <c:v>6.9359999999999999</c:v>
                </c:pt>
                <c:pt idx="6937" formatCode="General">
                  <c:v>6.9370000000000003</c:v>
                </c:pt>
                <c:pt idx="6938" formatCode="General">
                  <c:v>6.9379999999999997</c:v>
                </c:pt>
                <c:pt idx="6939" formatCode="General">
                  <c:v>6.9390000000000001</c:v>
                </c:pt>
                <c:pt idx="6940" formatCode="General">
                  <c:v>6.94</c:v>
                </c:pt>
                <c:pt idx="6941" formatCode="General">
                  <c:v>6.9409999999999998</c:v>
                </c:pt>
                <c:pt idx="6942" formatCode="General">
                  <c:v>6.9420000000000002</c:v>
                </c:pt>
                <c:pt idx="6943" formatCode="General">
                  <c:v>6.9429999999999996</c:v>
                </c:pt>
                <c:pt idx="6944" formatCode="General">
                  <c:v>6.944</c:v>
                </c:pt>
                <c:pt idx="6945" formatCode="General">
                  <c:v>6.9450000000000003</c:v>
                </c:pt>
                <c:pt idx="6946" formatCode="General">
                  <c:v>6.9459999999999997</c:v>
                </c:pt>
                <c:pt idx="6947" formatCode="General">
                  <c:v>6.9470000000000001</c:v>
                </c:pt>
                <c:pt idx="6948" formatCode="General">
                  <c:v>6.9480000000000004</c:v>
                </c:pt>
                <c:pt idx="6949" formatCode="General">
                  <c:v>6.9489999999999998</c:v>
                </c:pt>
                <c:pt idx="6950" formatCode="General">
                  <c:v>6.95</c:v>
                </c:pt>
                <c:pt idx="6951" formatCode="General">
                  <c:v>6.9509999999999996</c:v>
                </c:pt>
                <c:pt idx="6952" formatCode="General">
                  <c:v>6.952</c:v>
                </c:pt>
                <c:pt idx="6953" formatCode="General">
                  <c:v>6.9530000000000003</c:v>
                </c:pt>
                <c:pt idx="6954" formatCode="General">
                  <c:v>6.9539999999999997</c:v>
                </c:pt>
                <c:pt idx="6955" formatCode="General">
                  <c:v>6.9550000000000001</c:v>
                </c:pt>
                <c:pt idx="6956" formatCode="General">
                  <c:v>6.9560000000000004</c:v>
                </c:pt>
                <c:pt idx="6957" formatCode="General">
                  <c:v>6.9569999999999999</c:v>
                </c:pt>
                <c:pt idx="6958" formatCode="General">
                  <c:v>6.9580000000000002</c:v>
                </c:pt>
                <c:pt idx="6959" formatCode="General">
                  <c:v>6.9589999999999996</c:v>
                </c:pt>
                <c:pt idx="6960" formatCode="General">
                  <c:v>6.96</c:v>
                </c:pt>
                <c:pt idx="6961" formatCode="General">
                  <c:v>6.9610000000000003</c:v>
                </c:pt>
                <c:pt idx="6962" formatCode="General">
                  <c:v>6.9619999999999997</c:v>
                </c:pt>
                <c:pt idx="6963" formatCode="General">
                  <c:v>6.9630000000000001</c:v>
                </c:pt>
                <c:pt idx="6964" formatCode="General">
                  <c:v>6.9640000000000004</c:v>
                </c:pt>
                <c:pt idx="6965" formatCode="General">
                  <c:v>6.9649999999999999</c:v>
                </c:pt>
                <c:pt idx="6966" formatCode="General">
                  <c:v>6.9660000000000002</c:v>
                </c:pt>
                <c:pt idx="6967" formatCode="General">
                  <c:v>6.9669999999999996</c:v>
                </c:pt>
                <c:pt idx="6968" formatCode="General">
                  <c:v>6.968</c:v>
                </c:pt>
                <c:pt idx="6969" formatCode="General">
                  <c:v>6.9690000000000003</c:v>
                </c:pt>
                <c:pt idx="6970" formatCode="General">
                  <c:v>6.97</c:v>
                </c:pt>
                <c:pt idx="6971" formatCode="General">
                  <c:v>6.9710000000000001</c:v>
                </c:pt>
                <c:pt idx="6972" formatCode="General">
                  <c:v>6.9720000000000004</c:v>
                </c:pt>
                <c:pt idx="6973" formatCode="General">
                  <c:v>6.9729999999999999</c:v>
                </c:pt>
                <c:pt idx="6974" formatCode="General">
                  <c:v>6.9740000000000002</c:v>
                </c:pt>
                <c:pt idx="6975" formatCode="General">
                  <c:v>6.9749999999999996</c:v>
                </c:pt>
                <c:pt idx="6976" formatCode="General">
                  <c:v>6.976</c:v>
                </c:pt>
                <c:pt idx="6977" formatCode="General">
                  <c:v>6.9770000000000003</c:v>
                </c:pt>
                <c:pt idx="6978" formatCode="General">
                  <c:v>6.9779999999999998</c:v>
                </c:pt>
                <c:pt idx="6979" formatCode="General">
                  <c:v>6.9790000000000001</c:v>
                </c:pt>
                <c:pt idx="6980" formatCode="General">
                  <c:v>6.98</c:v>
                </c:pt>
                <c:pt idx="6981" formatCode="General">
                  <c:v>6.9809999999999999</c:v>
                </c:pt>
                <c:pt idx="6982" formatCode="General">
                  <c:v>6.9820000000000002</c:v>
                </c:pt>
                <c:pt idx="6983" formatCode="General">
                  <c:v>6.9829999999999997</c:v>
                </c:pt>
                <c:pt idx="6984" formatCode="General">
                  <c:v>6.984</c:v>
                </c:pt>
                <c:pt idx="6985" formatCode="General">
                  <c:v>6.9850000000000003</c:v>
                </c:pt>
                <c:pt idx="6986" formatCode="General">
                  <c:v>6.9859999999999998</c:v>
                </c:pt>
                <c:pt idx="6987" formatCode="General">
                  <c:v>6.9870000000000001</c:v>
                </c:pt>
                <c:pt idx="6988" formatCode="General">
                  <c:v>6.9880000000000004</c:v>
                </c:pt>
                <c:pt idx="6989" formatCode="General">
                  <c:v>6.9889999999999999</c:v>
                </c:pt>
                <c:pt idx="6990" formatCode="General">
                  <c:v>6.99</c:v>
                </c:pt>
                <c:pt idx="6991" formatCode="General">
                  <c:v>6.9909999999999997</c:v>
                </c:pt>
                <c:pt idx="6992" formatCode="General">
                  <c:v>6.992</c:v>
                </c:pt>
                <c:pt idx="6993" formatCode="General">
                  <c:v>6.9930000000000003</c:v>
                </c:pt>
                <c:pt idx="6994" formatCode="General">
                  <c:v>6.9939999999999998</c:v>
                </c:pt>
                <c:pt idx="6995" formatCode="General">
                  <c:v>6.9950000000000001</c:v>
                </c:pt>
                <c:pt idx="6996" formatCode="General">
                  <c:v>6.9960000000000004</c:v>
                </c:pt>
                <c:pt idx="6997" formatCode="General">
                  <c:v>6.9969999999999999</c:v>
                </c:pt>
                <c:pt idx="6998" formatCode="General">
                  <c:v>6.9980000000000002</c:v>
                </c:pt>
                <c:pt idx="6999" formatCode="General">
                  <c:v>6.9989999999999997</c:v>
                </c:pt>
                <c:pt idx="7000" formatCode="General">
                  <c:v>7</c:v>
                </c:pt>
                <c:pt idx="7001" formatCode="General">
                  <c:v>7.0010000000000003</c:v>
                </c:pt>
                <c:pt idx="7002" formatCode="General">
                  <c:v>7.0019999999999998</c:v>
                </c:pt>
                <c:pt idx="7003" formatCode="General">
                  <c:v>7.0030000000000001</c:v>
                </c:pt>
                <c:pt idx="7004" formatCode="General">
                  <c:v>7.0039999999999996</c:v>
                </c:pt>
                <c:pt idx="7005" formatCode="General">
                  <c:v>7.0049999999999999</c:v>
                </c:pt>
                <c:pt idx="7006" formatCode="General">
                  <c:v>7.0060000000000002</c:v>
                </c:pt>
                <c:pt idx="7007" formatCode="General">
                  <c:v>7.0069999999999997</c:v>
                </c:pt>
                <c:pt idx="7008" formatCode="General">
                  <c:v>7.008</c:v>
                </c:pt>
                <c:pt idx="7009" formatCode="General">
                  <c:v>7.0090000000000003</c:v>
                </c:pt>
                <c:pt idx="7010" formatCode="General">
                  <c:v>7.01</c:v>
                </c:pt>
                <c:pt idx="7011" formatCode="General">
                  <c:v>7.0110000000000001</c:v>
                </c:pt>
                <c:pt idx="7012" formatCode="General">
                  <c:v>7.0119999999999996</c:v>
                </c:pt>
                <c:pt idx="7013" formatCode="General">
                  <c:v>7.0129999999999999</c:v>
                </c:pt>
                <c:pt idx="7014" formatCode="General">
                  <c:v>7.0140000000000002</c:v>
                </c:pt>
                <c:pt idx="7015" formatCode="General">
                  <c:v>7.0149999999999997</c:v>
                </c:pt>
                <c:pt idx="7016" formatCode="General">
                  <c:v>7.016</c:v>
                </c:pt>
                <c:pt idx="7017" formatCode="General">
                  <c:v>7.0170000000000003</c:v>
                </c:pt>
                <c:pt idx="7018" formatCode="General">
                  <c:v>7.0179999999999998</c:v>
                </c:pt>
                <c:pt idx="7019" formatCode="General">
                  <c:v>7.0190000000000001</c:v>
                </c:pt>
                <c:pt idx="7020" formatCode="General">
                  <c:v>7.02</c:v>
                </c:pt>
                <c:pt idx="7021" formatCode="General">
                  <c:v>7.0209999999999999</c:v>
                </c:pt>
                <c:pt idx="7022" formatCode="General">
                  <c:v>7.0220000000000002</c:v>
                </c:pt>
                <c:pt idx="7023" formatCode="General">
                  <c:v>7.0229999999999997</c:v>
                </c:pt>
                <c:pt idx="7024" formatCode="General">
                  <c:v>7.024</c:v>
                </c:pt>
                <c:pt idx="7025" formatCode="General">
                  <c:v>7.0250000000000004</c:v>
                </c:pt>
                <c:pt idx="7026" formatCode="General">
                  <c:v>7.0259999999999998</c:v>
                </c:pt>
                <c:pt idx="7027" formatCode="General">
                  <c:v>7.0270000000000001</c:v>
                </c:pt>
                <c:pt idx="7028" formatCode="General">
                  <c:v>7.0279999999999996</c:v>
                </c:pt>
                <c:pt idx="7029" formatCode="General">
                  <c:v>7.0289999999999999</c:v>
                </c:pt>
                <c:pt idx="7030" formatCode="General">
                  <c:v>7.03</c:v>
                </c:pt>
                <c:pt idx="7031" formatCode="General">
                  <c:v>7.0309999999999997</c:v>
                </c:pt>
                <c:pt idx="7032" formatCode="General">
                  <c:v>7.032</c:v>
                </c:pt>
                <c:pt idx="7033" formatCode="General">
                  <c:v>7.0330000000000004</c:v>
                </c:pt>
                <c:pt idx="7034" formatCode="General">
                  <c:v>7.0339999999999998</c:v>
                </c:pt>
                <c:pt idx="7035" formatCode="General">
                  <c:v>7.0350000000000001</c:v>
                </c:pt>
                <c:pt idx="7036" formatCode="General">
                  <c:v>7.0359999999999996</c:v>
                </c:pt>
                <c:pt idx="7037" formatCode="General">
                  <c:v>7.0369999999999999</c:v>
                </c:pt>
                <c:pt idx="7038" formatCode="General">
                  <c:v>7.0380000000000003</c:v>
                </c:pt>
                <c:pt idx="7039" formatCode="General">
                  <c:v>7.0389999999999997</c:v>
                </c:pt>
                <c:pt idx="7040" formatCode="General">
                  <c:v>7.04</c:v>
                </c:pt>
                <c:pt idx="7041" formatCode="General">
                  <c:v>7.0410000000000004</c:v>
                </c:pt>
                <c:pt idx="7042" formatCode="General">
                  <c:v>7.0419999999999998</c:v>
                </c:pt>
                <c:pt idx="7043" formatCode="General">
                  <c:v>7.0430000000000001</c:v>
                </c:pt>
                <c:pt idx="7044" formatCode="General">
                  <c:v>7.0439999999999996</c:v>
                </c:pt>
                <c:pt idx="7045" formatCode="General">
                  <c:v>7.0449999999999999</c:v>
                </c:pt>
                <c:pt idx="7046" formatCode="General">
                  <c:v>7.0460000000000003</c:v>
                </c:pt>
                <c:pt idx="7047" formatCode="General">
                  <c:v>7.0469999999999997</c:v>
                </c:pt>
                <c:pt idx="7048" formatCode="General">
                  <c:v>7.048</c:v>
                </c:pt>
                <c:pt idx="7049" formatCode="General">
                  <c:v>7.0490000000000004</c:v>
                </c:pt>
                <c:pt idx="7050" formatCode="General">
                  <c:v>7.05</c:v>
                </c:pt>
                <c:pt idx="7051" formatCode="General">
                  <c:v>7.0510000000000002</c:v>
                </c:pt>
                <c:pt idx="7052" formatCode="General">
                  <c:v>7.0519999999999996</c:v>
                </c:pt>
                <c:pt idx="7053" formatCode="General">
                  <c:v>7.0529999999999999</c:v>
                </c:pt>
                <c:pt idx="7054" formatCode="General">
                  <c:v>7.0540000000000003</c:v>
                </c:pt>
                <c:pt idx="7055" formatCode="General">
                  <c:v>7.0549999999999997</c:v>
                </c:pt>
                <c:pt idx="7056" formatCode="General">
                  <c:v>7.056</c:v>
                </c:pt>
                <c:pt idx="7057" formatCode="General">
                  <c:v>7.0570000000000004</c:v>
                </c:pt>
                <c:pt idx="7058" formatCode="General">
                  <c:v>7.0579999999999998</c:v>
                </c:pt>
                <c:pt idx="7059" formatCode="General">
                  <c:v>7.0590000000000002</c:v>
                </c:pt>
                <c:pt idx="7060" formatCode="General">
                  <c:v>7.06</c:v>
                </c:pt>
                <c:pt idx="7061" formatCode="General">
                  <c:v>7.0609999999999999</c:v>
                </c:pt>
                <c:pt idx="7062" formatCode="General">
                  <c:v>7.0620000000000003</c:v>
                </c:pt>
                <c:pt idx="7063" formatCode="General">
                  <c:v>7.0629999999999997</c:v>
                </c:pt>
                <c:pt idx="7064" formatCode="General">
                  <c:v>7.0640000000000001</c:v>
                </c:pt>
                <c:pt idx="7065" formatCode="General">
                  <c:v>7.0650000000000004</c:v>
                </c:pt>
                <c:pt idx="7066" formatCode="General">
                  <c:v>7.0659999999999998</c:v>
                </c:pt>
                <c:pt idx="7067" formatCode="General">
                  <c:v>7.0670000000000002</c:v>
                </c:pt>
                <c:pt idx="7068" formatCode="General">
                  <c:v>7.0679999999999996</c:v>
                </c:pt>
                <c:pt idx="7069" formatCode="General">
                  <c:v>7.069</c:v>
                </c:pt>
                <c:pt idx="7070" formatCode="General">
                  <c:v>7.07</c:v>
                </c:pt>
                <c:pt idx="7071" formatCode="General">
                  <c:v>7.0709999999999997</c:v>
                </c:pt>
                <c:pt idx="7072" formatCode="General">
                  <c:v>7.0720000000000001</c:v>
                </c:pt>
                <c:pt idx="7073" formatCode="General">
                  <c:v>7.0730000000000004</c:v>
                </c:pt>
                <c:pt idx="7074" formatCode="General">
                  <c:v>7.0739999999999998</c:v>
                </c:pt>
                <c:pt idx="7075" formatCode="General">
                  <c:v>7.0750000000000002</c:v>
                </c:pt>
                <c:pt idx="7076" formatCode="General">
                  <c:v>7.0759999999999996</c:v>
                </c:pt>
                <c:pt idx="7077" formatCode="General">
                  <c:v>7.077</c:v>
                </c:pt>
                <c:pt idx="7078" formatCode="General">
                  <c:v>7.0780000000000003</c:v>
                </c:pt>
                <c:pt idx="7079" formatCode="General">
                  <c:v>7.0789999999999997</c:v>
                </c:pt>
                <c:pt idx="7080" formatCode="General">
                  <c:v>7.08</c:v>
                </c:pt>
                <c:pt idx="7081" formatCode="General">
                  <c:v>7.0810000000000004</c:v>
                </c:pt>
                <c:pt idx="7082" formatCode="General">
                  <c:v>7.0819999999999999</c:v>
                </c:pt>
                <c:pt idx="7083" formatCode="General">
                  <c:v>7.0830000000000002</c:v>
                </c:pt>
                <c:pt idx="7084" formatCode="General">
                  <c:v>7.0839999999999996</c:v>
                </c:pt>
                <c:pt idx="7085" formatCode="General">
                  <c:v>7.085</c:v>
                </c:pt>
                <c:pt idx="7086" formatCode="General">
                  <c:v>7.0860000000000003</c:v>
                </c:pt>
                <c:pt idx="7087" formatCode="General">
                  <c:v>7.0869999999999997</c:v>
                </c:pt>
                <c:pt idx="7088" formatCode="General">
                  <c:v>7.0880000000000001</c:v>
                </c:pt>
                <c:pt idx="7089" formatCode="General">
                  <c:v>7.0890000000000004</c:v>
                </c:pt>
                <c:pt idx="7090" formatCode="General">
                  <c:v>7.09</c:v>
                </c:pt>
                <c:pt idx="7091" formatCode="General">
                  <c:v>7.0910000000000002</c:v>
                </c:pt>
                <c:pt idx="7092" formatCode="General">
                  <c:v>7.0919999999999996</c:v>
                </c:pt>
                <c:pt idx="7093" formatCode="General">
                  <c:v>7.093</c:v>
                </c:pt>
                <c:pt idx="7094" formatCode="General">
                  <c:v>7.0940000000000003</c:v>
                </c:pt>
                <c:pt idx="7095" formatCode="General">
                  <c:v>7.0949999999999998</c:v>
                </c:pt>
                <c:pt idx="7096" formatCode="General">
                  <c:v>7.0960000000000001</c:v>
                </c:pt>
                <c:pt idx="7097" formatCode="General">
                  <c:v>7.0970000000000004</c:v>
                </c:pt>
                <c:pt idx="7098" formatCode="General">
                  <c:v>7.0979999999999999</c:v>
                </c:pt>
                <c:pt idx="7099" formatCode="General">
                  <c:v>7.0990000000000002</c:v>
                </c:pt>
                <c:pt idx="7100" formatCode="General">
                  <c:v>7.1</c:v>
                </c:pt>
                <c:pt idx="7101" formatCode="General">
                  <c:v>7.101</c:v>
                </c:pt>
                <c:pt idx="7102" formatCode="General">
                  <c:v>7.1020000000000003</c:v>
                </c:pt>
                <c:pt idx="7103" formatCode="General">
                  <c:v>7.1029999999999998</c:v>
                </c:pt>
                <c:pt idx="7104" formatCode="General">
                  <c:v>7.1040000000000001</c:v>
                </c:pt>
                <c:pt idx="7105" formatCode="General">
                  <c:v>7.1050000000000004</c:v>
                </c:pt>
                <c:pt idx="7106" formatCode="General">
                  <c:v>7.1059999999999999</c:v>
                </c:pt>
                <c:pt idx="7107" formatCode="General">
                  <c:v>7.1070000000000002</c:v>
                </c:pt>
                <c:pt idx="7108" formatCode="General">
                  <c:v>7.1079999999999997</c:v>
                </c:pt>
                <c:pt idx="7109" formatCode="General">
                  <c:v>7.109</c:v>
                </c:pt>
                <c:pt idx="7110" formatCode="General">
                  <c:v>7.11</c:v>
                </c:pt>
                <c:pt idx="7111" formatCode="General">
                  <c:v>7.1109999999999998</c:v>
                </c:pt>
                <c:pt idx="7112" formatCode="General">
                  <c:v>7.1120000000000001</c:v>
                </c:pt>
                <c:pt idx="7113" formatCode="General">
                  <c:v>7.1130000000000004</c:v>
                </c:pt>
                <c:pt idx="7114" formatCode="General">
                  <c:v>7.1139999999999999</c:v>
                </c:pt>
                <c:pt idx="7115" formatCode="General">
                  <c:v>7.1150000000000002</c:v>
                </c:pt>
                <c:pt idx="7116" formatCode="General">
                  <c:v>7.1159999999999997</c:v>
                </c:pt>
                <c:pt idx="7117" formatCode="General">
                  <c:v>7.117</c:v>
                </c:pt>
                <c:pt idx="7118" formatCode="General">
                  <c:v>7.1180000000000003</c:v>
                </c:pt>
                <c:pt idx="7119" formatCode="General">
                  <c:v>7.1189999999999998</c:v>
                </c:pt>
                <c:pt idx="7120" formatCode="General">
                  <c:v>7.12</c:v>
                </c:pt>
                <c:pt idx="7121" formatCode="General">
                  <c:v>7.1210000000000004</c:v>
                </c:pt>
                <c:pt idx="7122" formatCode="General">
                  <c:v>7.1219999999999999</c:v>
                </c:pt>
                <c:pt idx="7123" formatCode="General">
                  <c:v>7.1230000000000002</c:v>
                </c:pt>
                <c:pt idx="7124" formatCode="General">
                  <c:v>7.1239999999999997</c:v>
                </c:pt>
                <c:pt idx="7125" formatCode="General">
                  <c:v>7.125</c:v>
                </c:pt>
                <c:pt idx="7126" formatCode="General">
                  <c:v>7.1260000000000003</c:v>
                </c:pt>
                <c:pt idx="7127" formatCode="General">
                  <c:v>7.1269999999999998</c:v>
                </c:pt>
                <c:pt idx="7128" formatCode="General">
                  <c:v>7.1280000000000001</c:v>
                </c:pt>
                <c:pt idx="7129" formatCode="General">
                  <c:v>7.1289999999999996</c:v>
                </c:pt>
                <c:pt idx="7130" formatCode="General">
                  <c:v>7.13</c:v>
                </c:pt>
                <c:pt idx="7131" formatCode="General">
                  <c:v>7.1310000000000002</c:v>
                </c:pt>
                <c:pt idx="7132" formatCode="General">
                  <c:v>7.1319999999999997</c:v>
                </c:pt>
                <c:pt idx="7133" formatCode="General">
                  <c:v>7.133</c:v>
                </c:pt>
                <c:pt idx="7134" formatCode="General">
                  <c:v>7.1340000000000003</c:v>
                </c:pt>
                <c:pt idx="7135" formatCode="General">
                  <c:v>7.1349999999999998</c:v>
                </c:pt>
                <c:pt idx="7136" formatCode="General">
                  <c:v>7.1360000000000001</c:v>
                </c:pt>
                <c:pt idx="7137" formatCode="General">
                  <c:v>7.1369999999999996</c:v>
                </c:pt>
                <c:pt idx="7138" formatCode="General">
                  <c:v>7.1379999999999999</c:v>
                </c:pt>
                <c:pt idx="7139" formatCode="General">
                  <c:v>7.1390000000000002</c:v>
                </c:pt>
                <c:pt idx="7140" formatCode="General">
                  <c:v>7.14</c:v>
                </c:pt>
                <c:pt idx="7141" formatCode="General">
                  <c:v>7.141</c:v>
                </c:pt>
                <c:pt idx="7142" formatCode="General">
                  <c:v>7.1420000000000003</c:v>
                </c:pt>
                <c:pt idx="7143" formatCode="General">
                  <c:v>7.1429999999999998</c:v>
                </c:pt>
                <c:pt idx="7144" formatCode="General">
                  <c:v>7.1440000000000001</c:v>
                </c:pt>
                <c:pt idx="7145" formatCode="General">
                  <c:v>7.1449999999999996</c:v>
                </c:pt>
                <c:pt idx="7146" formatCode="General">
                  <c:v>7.1459999999999999</c:v>
                </c:pt>
                <c:pt idx="7147" formatCode="General">
                  <c:v>7.1470000000000002</c:v>
                </c:pt>
                <c:pt idx="7148" formatCode="General">
                  <c:v>7.1479999999999997</c:v>
                </c:pt>
                <c:pt idx="7149" formatCode="General">
                  <c:v>7.149</c:v>
                </c:pt>
                <c:pt idx="7150" formatCode="General">
                  <c:v>7.15</c:v>
                </c:pt>
                <c:pt idx="7151" formatCode="General">
                  <c:v>7.1509999999999998</c:v>
                </c:pt>
                <c:pt idx="7152" formatCode="General">
                  <c:v>7.1520000000000001</c:v>
                </c:pt>
                <c:pt idx="7153" formatCode="General">
                  <c:v>7.1529999999999996</c:v>
                </c:pt>
                <c:pt idx="7154" formatCode="General">
                  <c:v>7.1539999999999999</c:v>
                </c:pt>
                <c:pt idx="7155" formatCode="General">
                  <c:v>7.1550000000000002</c:v>
                </c:pt>
                <c:pt idx="7156" formatCode="General">
                  <c:v>7.1559999999999997</c:v>
                </c:pt>
                <c:pt idx="7157" formatCode="General">
                  <c:v>7.157</c:v>
                </c:pt>
                <c:pt idx="7158" formatCode="General">
                  <c:v>7.1580000000000004</c:v>
                </c:pt>
                <c:pt idx="7159" formatCode="General">
                  <c:v>7.1589999999999998</c:v>
                </c:pt>
                <c:pt idx="7160" formatCode="General">
                  <c:v>7.16</c:v>
                </c:pt>
                <c:pt idx="7161" formatCode="General">
                  <c:v>7.1609999999999996</c:v>
                </c:pt>
                <c:pt idx="7162" formatCode="General">
                  <c:v>7.1619999999999999</c:v>
                </c:pt>
                <c:pt idx="7163" formatCode="General">
                  <c:v>7.1630000000000003</c:v>
                </c:pt>
                <c:pt idx="7164" formatCode="General">
                  <c:v>7.1639999999999997</c:v>
                </c:pt>
                <c:pt idx="7165" formatCode="General">
                  <c:v>7.165</c:v>
                </c:pt>
                <c:pt idx="7166" formatCode="General">
                  <c:v>7.1660000000000004</c:v>
                </c:pt>
                <c:pt idx="7167" formatCode="General">
                  <c:v>7.1669999999999998</c:v>
                </c:pt>
                <c:pt idx="7168" formatCode="General">
                  <c:v>7.1680000000000001</c:v>
                </c:pt>
                <c:pt idx="7169" formatCode="General">
                  <c:v>7.1689999999999996</c:v>
                </c:pt>
                <c:pt idx="7170" formatCode="General">
                  <c:v>7.17</c:v>
                </c:pt>
                <c:pt idx="7171" formatCode="General">
                  <c:v>7.1710000000000003</c:v>
                </c:pt>
                <c:pt idx="7172" formatCode="General">
                  <c:v>7.1719999999999997</c:v>
                </c:pt>
                <c:pt idx="7173" formatCode="General">
                  <c:v>7.173</c:v>
                </c:pt>
                <c:pt idx="7174" formatCode="General">
                  <c:v>7.1740000000000004</c:v>
                </c:pt>
                <c:pt idx="7175" formatCode="General">
                  <c:v>7.1749999999999998</c:v>
                </c:pt>
                <c:pt idx="7176" formatCode="General">
                  <c:v>7.1760000000000002</c:v>
                </c:pt>
                <c:pt idx="7177" formatCode="General">
                  <c:v>7.1769999999999996</c:v>
                </c:pt>
                <c:pt idx="7178" formatCode="General">
                  <c:v>7.1779999999999999</c:v>
                </c:pt>
                <c:pt idx="7179" formatCode="General">
                  <c:v>7.1790000000000003</c:v>
                </c:pt>
                <c:pt idx="7180" formatCode="General">
                  <c:v>7.18</c:v>
                </c:pt>
                <c:pt idx="7181" formatCode="General">
                  <c:v>7.181</c:v>
                </c:pt>
                <c:pt idx="7182" formatCode="General">
                  <c:v>7.1820000000000004</c:v>
                </c:pt>
                <c:pt idx="7183" formatCode="General">
                  <c:v>7.1829999999999998</c:v>
                </c:pt>
                <c:pt idx="7184" formatCode="General">
                  <c:v>7.1840000000000002</c:v>
                </c:pt>
                <c:pt idx="7185" formatCode="General">
                  <c:v>7.1849999999999996</c:v>
                </c:pt>
                <c:pt idx="7186" formatCode="General">
                  <c:v>7.1859999999999999</c:v>
                </c:pt>
                <c:pt idx="7187" formatCode="General">
                  <c:v>7.1870000000000003</c:v>
                </c:pt>
                <c:pt idx="7188" formatCode="General">
                  <c:v>7.1879999999999997</c:v>
                </c:pt>
                <c:pt idx="7189" formatCode="General">
                  <c:v>7.1890000000000001</c:v>
                </c:pt>
                <c:pt idx="7190" formatCode="General">
                  <c:v>7.19</c:v>
                </c:pt>
                <c:pt idx="7191" formatCode="General">
                  <c:v>7.1909999999999998</c:v>
                </c:pt>
                <c:pt idx="7192" formatCode="General">
                  <c:v>7.1920000000000002</c:v>
                </c:pt>
                <c:pt idx="7193" formatCode="General">
                  <c:v>7.1929999999999996</c:v>
                </c:pt>
                <c:pt idx="7194" formatCode="General">
                  <c:v>7.194</c:v>
                </c:pt>
                <c:pt idx="7195" formatCode="General">
                  <c:v>7.1950000000000003</c:v>
                </c:pt>
                <c:pt idx="7196" formatCode="General">
                  <c:v>7.1959999999999997</c:v>
                </c:pt>
                <c:pt idx="7197" formatCode="General">
                  <c:v>7.1970000000000001</c:v>
                </c:pt>
                <c:pt idx="7198" formatCode="General">
                  <c:v>7.1980000000000004</c:v>
                </c:pt>
                <c:pt idx="7199" formatCode="General">
                  <c:v>7.1989999999999998</c:v>
                </c:pt>
                <c:pt idx="7200" formatCode="General">
                  <c:v>7.2</c:v>
                </c:pt>
                <c:pt idx="7201" formatCode="General">
                  <c:v>7.2009999999999996</c:v>
                </c:pt>
                <c:pt idx="7202" formatCode="General">
                  <c:v>7.202</c:v>
                </c:pt>
                <c:pt idx="7203" formatCode="General">
                  <c:v>7.2030000000000003</c:v>
                </c:pt>
                <c:pt idx="7204" formatCode="General">
                  <c:v>7.2039999999999997</c:v>
                </c:pt>
                <c:pt idx="7205" formatCode="General">
                  <c:v>7.2050000000000001</c:v>
                </c:pt>
                <c:pt idx="7206" formatCode="General">
                  <c:v>7.2060000000000004</c:v>
                </c:pt>
                <c:pt idx="7207" formatCode="General">
                  <c:v>7.2069999999999999</c:v>
                </c:pt>
                <c:pt idx="7208" formatCode="General">
                  <c:v>7.2080000000000002</c:v>
                </c:pt>
                <c:pt idx="7209" formatCode="General">
                  <c:v>7.2089999999999996</c:v>
                </c:pt>
                <c:pt idx="7210" formatCode="General">
                  <c:v>7.21</c:v>
                </c:pt>
                <c:pt idx="7211" formatCode="General">
                  <c:v>7.2110000000000003</c:v>
                </c:pt>
                <c:pt idx="7212" formatCode="General">
                  <c:v>7.2119999999999997</c:v>
                </c:pt>
                <c:pt idx="7213" formatCode="General">
                  <c:v>7.2130000000000001</c:v>
                </c:pt>
                <c:pt idx="7214" formatCode="General">
                  <c:v>7.2140000000000004</c:v>
                </c:pt>
                <c:pt idx="7215" formatCode="General">
                  <c:v>7.2149999999999999</c:v>
                </c:pt>
                <c:pt idx="7216" formatCode="General">
                  <c:v>7.2160000000000002</c:v>
                </c:pt>
                <c:pt idx="7217" formatCode="General">
                  <c:v>7.2169999999999996</c:v>
                </c:pt>
                <c:pt idx="7218" formatCode="General">
                  <c:v>7.218</c:v>
                </c:pt>
                <c:pt idx="7219" formatCode="General">
                  <c:v>7.2190000000000003</c:v>
                </c:pt>
                <c:pt idx="7220" formatCode="General">
                  <c:v>7.22</c:v>
                </c:pt>
                <c:pt idx="7221" formatCode="General">
                  <c:v>7.2210000000000001</c:v>
                </c:pt>
                <c:pt idx="7222" formatCode="General">
                  <c:v>7.2220000000000004</c:v>
                </c:pt>
                <c:pt idx="7223" formatCode="General">
                  <c:v>7.2229999999999999</c:v>
                </c:pt>
                <c:pt idx="7224" formatCode="General">
                  <c:v>7.2240000000000002</c:v>
                </c:pt>
                <c:pt idx="7225" formatCode="General">
                  <c:v>7.2249999999999996</c:v>
                </c:pt>
                <c:pt idx="7226" formatCode="General">
                  <c:v>7.226</c:v>
                </c:pt>
                <c:pt idx="7227" formatCode="General">
                  <c:v>7.2270000000000003</c:v>
                </c:pt>
                <c:pt idx="7228" formatCode="General">
                  <c:v>7.2279999999999998</c:v>
                </c:pt>
                <c:pt idx="7229" formatCode="General">
                  <c:v>7.2290000000000001</c:v>
                </c:pt>
                <c:pt idx="7230" formatCode="General">
                  <c:v>7.23</c:v>
                </c:pt>
                <c:pt idx="7231" formatCode="General">
                  <c:v>7.2309999999999999</c:v>
                </c:pt>
                <c:pt idx="7232" formatCode="General">
                  <c:v>7.2320000000000002</c:v>
                </c:pt>
                <c:pt idx="7233" formatCode="General">
                  <c:v>7.2329999999999997</c:v>
                </c:pt>
                <c:pt idx="7234" formatCode="General">
                  <c:v>7.234</c:v>
                </c:pt>
                <c:pt idx="7235" formatCode="General">
                  <c:v>7.2350000000000003</c:v>
                </c:pt>
                <c:pt idx="7236" formatCode="General">
                  <c:v>7.2359999999999998</c:v>
                </c:pt>
                <c:pt idx="7237" formatCode="General">
                  <c:v>7.2370000000000001</c:v>
                </c:pt>
                <c:pt idx="7238" formatCode="General">
                  <c:v>7.2380000000000004</c:v>
                </c:pt>
                <c:pt idx="7239" formatCode="General">
                  <c:v>7.2389999999999999</c:v>
                </c:pt>
                <c:pt idx="7240" formatCode="General">
                  <c:v>7.24</c:v>
                </c:pt>
                <c:pt idx="7241" formatCode="General">
                  <c:v>7.2409999999999997</c:v>
                </c:pt>
                <c:pt idx="7242" formatCode="General">
                  <c:v>7.242</c:v>
                </c:pt>
                <c:pt idx="7243" formatCode="General">
                  <c:v>7.2430000000000003</c:v>
                </c:pt>
                <c:pt idx="7244" formatCode="General">
                  <c:v>7.2439999999999998</c:v>
                </c:pt>
                <c:pt idx="7245" formatCode="General">
                  <c:v>7.2450000000000001</c:v>
                </c:pt>
                <c:pt idx="7246" formatCode="General">
                  <c:v>7.2460000000000004</c:v>
                </c:pt>
                <c:pt idx="7247" formatCode="General">
                  <c:v>7.2469999999999999</c:v>
                </c:pt>
                <c:pt idx="7248" formatCode="General">
                  <c:v>7.2480000000000002</c:v>
                </c:pt>
                <c:pt idx="7249" formatCode="General">
                  <c:v>7.2489999999999997</c:v>
                </c:pt>
                <c:pt idx="7250" formatCode="General">
                  <c:v>7.25</c:v>
                </c:pt>
                <c:pt idx="7251" formatCode="General">
                  <c:v>7.2510000000000003</c:v>
                </c:pt>
                <c:pt idx="7252" formatCode="General">
                  <c:v>7.2519999999999998</c:v>
                </c:pt>
                <c:pt idx="7253" formatCode="General">
                  <c:v>7.2530000000000001</c:v>
                </c:pt>
                <c:pt idx="7254" formatCode="General">
                  <c:v>7.2539999999999996</c:v>
                </c:pt>
                <c:pt idx="7255" formatCode="General">
                  <c:v>7.2549999999999999</c:v>
                </c:pt>
                <c:pt idx="7256" formatCode="General">
                  <c:v>7.2560000000000002</c:v>
                </c:pt>
                <c:pt idx="7257" formatCode="General">
                  <c:v>7.2569999999999997</c:v>
                </c:pt>
                <c:pt idx="7258" formatCode="General">
                  <c:v>7.258</c:v>
                </c:pt>
                <c:pt idx="7259" formatCode="General">
                  <c:v>7.2590000000000003</c:v>
                </c:pt>
                <c:pt idx="7260" formatCode="General">
                  <c:v>7.26</c:v>
                </c:pt>
                <c:pt idx="7261" formatCode="General">
                  <c:v>7.2610000000000001</c:v>
                </c:pt>
                <c:pt idx="7262" formatCode="General">
                  <c:v>7.2619999999999996</c:v>
                </c:pt>
                <c:pt idx="7263" formatCode="General">
                  <c:v>7.2629999999999999</c:v>
                </c:pt>
                <c:pt idx="7264" formatCode="General">
                  <c:v>7.2640000000000002</c:v>
                </c:pt>
                <c:pt idx="7265" formatCode="General">
                  <c:v>7.2649999999999997</c:v>
                </c:pt>
                <c:pt idx="7266" formatCode="General">
                  <c:v>7.266</c:v>
                </c:pt>
                <c:pt idx="7267" formatCode="General">
                  <c:v>7.2670000000000003</c:v>
                </c:pt>
                <c:pt idx="7268" formatCode="General">
                  <c:v>7.2679999999999998</c:v>
                </c:pt>
                <c:pt idx="7269" formatCode="General">
                  <c:v>7.2690000000000001</c:v>
                </c:pt>
                <c:pt idx="7270" formatCode="General">
                  <c:v>7.27</c:v>
                </c:pt>
                <c:pt idx="7271" formatCode="General">
                  <c:v>7.2709999999999999</c:v>
                </c:pt>
                <c:pt idx="7272" formatCode="General">
                  <c:v>7.2720000000000002</c:v>
                </c:pt>
                <c:pt idx="7273" formatCode="General">
                  <c:v>7.2729999999999997</c:v>
                </c:pt>
                <c:pt idx="7274" formatCode="General">
                  <c:v>7.274</c:v>
                </c:pt>
                <c:pt idx="7275" formatCode="General">
                  <c:v>7.2750000000000004</c:v>
                </c:pt>
                <c:pt idx="7276" formatCode="General">
                  <c:v>7.2759999999999998</c:v>
                </c:pt>
                <c:pt idx="7277" formatCode="General">
                  <c:v>7.2770000000000001</c:v>
                </c:pt>
                <c:pt idx="7278" formatCode="General">
                  <c:v>7.2779999999999996</c:v>
                </c:pt>
                <c:pt idx="7279" formatCode="General">
                  <c:v>7.2789999999999999</c:v>
                </c:pt>
                <c:pt idx="7280" formatCode="General">
                  <c:v>7.28</c:v>
                </c:pt>
                <c:pt idx="7281" formatCode="General">
                  <c:v>7.2809999999999997</c:v>
                </c:pt>
                <c:pt idx="7282" formatCode="General">
                  <c:v>7.282</c:v>
                </c:pt>
                <c:pt idx="7283" formatCode="General">
                  <c:v>7.2830000000000004</c:v>
                </c:pt>
                <c:pt idx="7284" formatCode="General">
                  <c:v>7.2839999999999998</c:v>
                </c:pt>
                <c:pt idx="7285" formatCode="General">
                  <c:v>7.2850000000000001</c:v>
                </c:pt>
                <c:pt idx="7286" formatCode="General">
                  <c:v>7.2859999999999996</c:v>
                </c:pt>
                <c:pt idx="7287" formatCode="General">
                  <c:v>7.2869999999999999</c:v>
                </c:pt>
                <c:pt idx="7288" formatCode="General">
                  <c:v>7.2880000000000003</c:v>
                </c:pt>
                <c:pt idx="7289" formatCode="General">
                  <c:v>7.2889999999999997</c:v>
                </c:pt>
                <c:pt idx="7290" formatCode="General">
                  <c:v>7.29</c:v>
                </c:pt>
                <c:pt idx="7291" formatCode="General">
                  <c:v>7.2910000000000004</c:v>
                </c:pt>
                <c:pt idx="7292" formatCode="General">
                  <c:v>7.2919999999999998</c:v>
                </c:pt>
                <c:pt idx="7293" formatCode="General">
                  <c:v>7.2930000000000001</c:v>
                </c:pt>
                <c:pt idx="7294" formatCode="General">
                  <c:v>7.2939999999999996</c:v>
                </c:pt>
                <c:pt idx="7295" formatCode="General">
                  <c:v>7.2949999999999999</c:v>
                </c:pt>
                <c:pt idx="7296" formatCode="General">
                  <c:v>7.2960000000000003</c:v>
                </c:pt>
                <c:pt idx="7297" formatCode="General">
                  <c:v>7.2969999999999997</c:v>
                </c:pt>
                <c:pt idx="7298" formatCode="General">
                  <c:v>7.298</c:v>
                </c:pt>
                <c:pt idx="7299" formatCode="General">
                  <c:v>7.2990000000000004</c:v>
                </c:pt>
                <c:pt idx="7300" formatCode="General">
                  <c:v>7.3</c:v>
                </c:pt>
                <c:pt idx="7301" formatCode="General">
                  <c:v>7.3010000000000002</c:v>
                </c:pt>
                <c:pt idx="7302" formatCode="General">
                  <c:v>7.3019999999999996</c:v>
                </c:pt>
                <c:pt idx="7303" formatCode="General">
                  <c:v>7.3029999999999999</c:v>
                </c:pt>
                <c:pt idx="7304" formatCode="General">
                  <c:v>7.3040000000000003</c:v>
                </c:pt>
                <c:pt idx="7305" formatCode="General">
                  <c:v>7.3049999999999997</c:v>
                </c:pt>
                <c:pt idx="7306" formatCode="General">
                  <c:v>7.306</c:v>
                </c:pt>
                <c:pt idx="7307" formatCode="General">
                  <c:v>7.3070000000000004</c:v>
                </c:pt>
                <c:pt idx="7308" formatCode="General">
                  <c:v>7.3079999999999998</c:v>
                </c:pt>
                <c:pt idx="7309" formatCode="General">
                  <c:v>7.3090000000000002</c:v>
                </c:pt>
                <c:pt idx="7310" formatCode="General">
                  <c:v>7.31</c:v>
                </c:pt>
                <c:pt idx="7311" formatCode="General">
                  <c:v>7.3109999999999999</c:v>
                </c:pt>
                <c:pt idx="7312" formatCode="General">
                  <c:v>7.3120000000000003</c:v>
                </c:pt>
                <c:pt idx="7313" formatCode="General">
                  <c:v>7.3129999999999997</c:v>
                </c:pt>
                <c:pt idx="7314" formatCode="General">
                  <c:v>7.3140000000000001</c:v>
                </c:pt>
                <c:pt idx="7315" formatCode="General">
                  <c:v>7.3150000000000004</c:v>
                </c:pt>
                <c:pt idx="7316" formatCode="General">
                  <c:v>7.3159999999999998</c:v>
                </c:pt>
                <c:pt idx="7317" formatCode="General">
                  <c:v>7.3170000000000002</c:v>
                </c:pt>
                <c:pt idx="7318" formatCode="General">
                  <c:v>7.3179999999999996</c:v>
                </c:pt>
                <c:pt idx="7319" formatCode="General">
                  <c:v>7.319</c:v>
                </c:pt>
                <c:pt idx="7320" formatCode="General">
                  <c:v>7.32</c:v>
                </c:pt>
                <c:pt idx="7321" formatCode="General">
                  <c:v>7.3209999999999997</c:v>
                </c:pt>
                <c:pt idx="7322" formatCode="General">
                  <c:v>7.3220000000000001</c:v>
                </c:pt>
                <c:pt idx="7323" formatCode="General">
                  <c:v>7.3230000000000004</c:v>
                </c:pt>
                <c:pt idx="7324" formatCode="General">
                  <c:v>7.3239999999999998</c:v>
                </c:pt>
                <c:pt idx="7325" formatCode="General">
                  <c:v>7.3250000000000002</c:v>
                </c:pt>
                <c:pt idx="7326" formatCode="General">
                  <c:v>7.3259999999999996</c:v>
                </c:pt>
                <c:pt idx="7327" formatCode="General">
                  <c:v>7.327</c:v>
                </c:pt>
                <c:pt idx="7328" formatCode="General">
                  <c:v>7.3280000000000003</c:v>
                </c:pt>
                <c:pt idx="7329" formatCode="General">
                  <c:v>7.3289999999999997</c:v>
                </c:pt>
                <c:pt idx="7330" formatCode="General">
                  <c:v>7.33</c:v>
                </c:pt>
                <c:pt idx="7331" formatCode="General">
                  <c:v>7.3310000000000004</c:v>
                </c:pt>
                <c:pt idx="7332" formatCode="General">
                  <c:v>7.3319999999999999</c:v>
                </c:pt>
                <c:pt idx="7333" formatCode="General">
                  <c:v>7.3330000000000002</c:v>
                </c:pt>
                <c:pt idx="7334" formatCode="General">
                  <c:v>7.3339999999999996</c:v>
                </c:pt>
                <c:pt idx="7335" formatCode="General">
                  <c:v>7.335</c:v>
                </c:pt>
                <c:pt idx="7336" formatCode="General">
                  <c:v>7.3360000000000003</c:v>
                </c:pt>
                <c:pt idx="7337" formatCode="General">
                  <c:v>7.3369999999999997</c:v>
                </c:pt>
                <c:pt idx="7338" formatCode="General">
                  <c:v>7.3380000000000001</c:v>
                </c:pt>
                <c:pt idx="7339" formatCode="General">
                  <c:v>7.3390000000000004</c:v>
                </c:pt>
                <c:pt idx="7340" formatCode="General">
                  <c:v>7.34</c:v>
                </c:pt>
                <c:pt idx="7341" formatCode="General">
                  <c:v>7.3410000000000002</c:v>
                </c:pt>
                <c:pt idx="7342" formatCode="General">
                  <c:v>7.3419999999999996</c:v>
                </c:pt>
                <c:pt idx="7343" formatCode="General">
                  <c:v>7.343</c:v>
                </c:pt>
                <c:pt idx="7344" formatCode="General">
                  <c:v>7.3440000000000003</c:v>
                </c:pt>
                <c:pt idx="7345" formatCode="General">
                  <c:v>7.3449999999999998</c:v>
                </c:pt>
                <c:pt idx="7346" formatCode="General">
                  <c:v>7.3460000000000001</c:v>
                </c:pt>
                <c:pt idx="7347" formatCode="General">
                  <c:v>7.3470000000000004</c:v>
                </c:pt>
                <c:pt idx="7348" formatCode="General">
                  <c:v>7.3479999999999999</c:v>
                </c:pt>
                <c:pt idx="7349" formatCode="General">
                  <c:v>7.3490000000000002</c:v>
                </c:pt>
                <c:pt idx="7350" formatCode="General">
                  <c:v>7.35</c:v>
                </c:pt>
                <c:pt idx="7351" formatCode="General">
                  <c:v>7.351</c:v>
                </c:pt>
                <c:pt idx="7352" formatCode="General">
                  <c:v>7.3520000000000003</c:v>
                </c:pt>
                <c:pt idx="7353" formatCode="General">
                  <c:v>7.3529999999999998</c:v>
                </c:pt>
                <c:pt idx="7354" formatCode="General">
                  <c:v>7.3540000000000001</c:v>
                </c:pt>
                <c:pt idx="7355" formatCode="General">
                  <c:v>7.3550000000000004</c:v>
                </c:pt>
                <c:pt idx="7356" formatCode="General">
                  <c:v>7.3559999999999999</c:v>
                </c:pt>
                <c:pt idx="7357" formatCode="General">
                  <c:v>7.3570000000000002</c:v>
                </c:pt>
                <c:pt idx="7358" formatCode="General">
                  <c:v>7.3579999999999997</c:v>
                </c:pt>
                <c:pt idx="7359" formatCode="General">
                  <c:v>7.359</c:v>
                </c:pt>
                <c:pt idx="7360" formatCode="General">
                  <c:v>7.36</c:v>
                </c:pt>
                <c:pt idx="7361" formatCode="General">
                  <c:v>7.3609999999999998</c:v>
                </c:pt>
                <c:pt idx="7362" formatCode="General">
                  <c:v>7.3620000000000001</c:v>
                </c:pt>
                <c:pt idx="7363" formatCode="General">
                  <c:v>7.3630000000000004</c:v>
                </c:pt>
                <c:pt idx="7364" formatCode="General">
                  <c:v>7.3639999999999999</c:v>
                </c:pt>
                <c:pt idx="7365" formatCode="General">
                  <c:v>7.3650000000000002</c:v>
                </c:pt>
                <c:pt idx="7366" formatCode="General">
                  <c:v>7.3659999999999997</c:v>
                </c:pt>
                <c:pt idx="7367" formatCode="General">
                  <c:v>7.367</c:v>
                </c:pt>
                <c:pt idx="7368" formatCode="General">
                  <c:v>7.3680000000000003</c:v>
                </c:pt>
                <c:pt idx="7369" formatCode="General">
                  <c:v>7.3689999999999998</c:v>
                </c:pt>
                <c:pt idx="7370" formatCode="General">
                  <c:v>7.37</c:v>
                </c:pt>
                <c:pt idx="7371" formatCode="General">
                  <c:v>7.3710000000000004</c:v>
                </c:pt>
                <c:pt idx="7372" formatCode="General">
                  <c:v>7.3719999999999999</c:v>
                </c:pt>
                <c:pt idx="7373" formatCode="General">
                  <c:v>7.3730000000000002</c:v>
                </c:pt>
                <c:pt idx="7374" formatCode="General">
                  <c:v>7.3739999999999997</c:v>
                </c:pt>
                <c:pt idx="7375" formatCode="General">
                  <c:v>7.375</c:v>
                </c:pt>
                <c:pt idx="7376" formatCode="General">
                  <c:v>7.3760000000000003</c:v>
                </c:pt>
                <c:pt idx="7377" formatCode="General">
                  <c:v>7.3769999999999998</c:v>
                </c:pt>
                <c:pt idx="7378" formatCode="General">
                  <c:v>7.3780000000000001</c:v>
                </c:pt>
                <c:pt idx="7379" formatCode="General">
                  <c:v>7.3789999999999996</c:v>
                </c:pt>
                <c:pt idx="7380" formatCode="General">
                  <c:v>7.38</c:v>
                </c:pt>
                <c:pt idx="7381" formatCode="General">
                  <c:v>7.3810000000000002</c:v>
                </c:pt>
                <c:pt idx="7382" formatCode="General">
                  <c:v>7.3819999999999997</c:v>
                </c:pt>
                <c:pt idx="7383" formatCode="General">
                  <c:v>7.383</c:v>
                </c:pt>
                <c:pt idx="7384" formatCode="General">
                  <c:v>7.3840000000000003</c:v>
                </c:pt>
                <c:pt idx="7385" formatCode="General">
                  <c:v>7.3849999999999998</c:v>
                </c:pt>
                <c:pt idx="7386" formatCode="General">
                  <c:v>7.3860000000000001</c:v>
                </c:pt>
                <c:pt idx="7387" formatCode="General">
                  <c:v>7.3869999999999996</c:v>
                </c:pt>
                <c:pt idx="7388" formatCode="General">
                  <c:v>7.3879999999999999</c:v>
                </c:pt>
                <c:pt idx="7389" formatCode="General">
                  <c:v>7.3890000000000002</c:v>
                </c:pt>
                <c:pt idx="7390" formatCode="General">
                  <c:v>7.39</c:v>
                </c:pt>
                <c:pt idx="7391" formatCode="General">
                  <c:v>7.391</c:v>
                </c:pt>
                <c:pt idx="7392" formatCode="General">
                  <c:v>7.3920000000000003</c:v>
                </c:pt>
                <c:pt idx="7393" formatCode="General">
                  <c:v>7.3929999999999998</c:v>
                </c:pt>
                <c:pt idx="7394" formatCode="General">
                  <c:v>7.3940000000000001</c:v>
                </c:pt>
                <c:pt idx="7395" formatCode="General">
                  <c:v>7.3949999999999996</c:v>
                </c:pt>
                <c:pt idx="7396" formatCode="General">
                  <c:v>7.3959999999999999</c:v>
                </c:pt>
                <c:pt idx="7397" formatCode="General">
                  <c:v>7.3970000000000002</c:v>
                </c:pt>
                <c:pt idx="7398" formatCode="General">
                  <c:v>7.3979999999999997</c:v>
                </c:pt>
                <c:pt idx="7399" formatCode="General">
                  <c:v>7.399</c:v>
                </c:pt>
                <c:pt idx="7400" formatCode="General">
                  <c:v>7.4</c:v>
                </c:pt>
                <c:pt idx="7401" formatCode="General">
                  <c:v>7.4009999999999998</c:v>
                </c:pt>
                <c:pt idx="7402" formatCode="General">
                  <c:v>7.4020000000000001</c:v>
                </c:pt>
                <c:pt idx="7403" formatCode="General">
                  <c:v>7.4029999999999996</c:v>
                </c:pt>
                <c:pt idx="7404" formatCode="General">
                  <c:v>7.4039999999999999</c:v>
                </c:pt>
                <c:pt idx="7405" formatCode="General">
                  <c:v>7.4050000000000002</c:v>
                </c:pt>
                <c:pt idx="7406" formatCode="General">
                  <c:v>7.4059999999999997</c:v>
                </c:pt>
                <c:pt idx="7407" formatCode="General">
                  <c:v>7.407</c:v>
                </c:pt>
                <c:pt idx="7408" formatCode="General">
                  <c:v>7.4080000000000004</c:v>
                </c:pt>
                <c:pt idx="7409" formatCode="General">
                  <c:v>7.4089999999999998</c:v>
                </c:pt>
                <c:pt idx="7410" formatCode="General">
                  <c:v>7.41</c:v>
                </c:pt>
                <c:pt idx="7411" formatCode="General">
                  <c:v>7.4109999999999996</c:v>
                </c:pt>
                <c:pt idx="7412" formatCode="General">
                  <c:v>7.4119999999999999</c:v>
                </c:pt>
                <c:pt idx="7413" formatCode="General">
                  <c:v>7.4130000000000003</c:v>
                </c:pt>
                <c:pt idx="7414" formatCode="General">
                  <c:v>7.4139999999999997</c:v>
                </c:pt>
                <c:pt idx="7415" formatCode="General">
                  <c:v>7.415</c:v>
                </c:pt>
                <c:pt idx="7416" formatCode="General">
                  <c:v>7.4160000000000004</c:v>
                </c:pt>
                <c:pt idx="7417" formatCode="General">
                  <c:v>7.4169999999999998</c:v>
                </c:pt>
                <c:pt idx="7418" formatCode="General">
                  <c:v>7.4180000000000001</c:v>
                </c:pt>
                <c:pt idx="7419" formatCode="General">
                  <c:v>7.4189999999999996</c:v>
                </c:pt>
                <c:pt idx="7420" formatCode="General">
                  <c:v>7.42</c:v>
                </c:pt>
                <c:pt idx="7421" formatCode="General">
                  <c:v>7.4210000000000003</c:v>
                </c:pt>
                <c:pt idx="7422" formatCode="General">
                  <c:v>7.4219999999999997</c:v>
                </c:pt>
                <c:pt idx="7423" formatCode="General">
                  <c:v>7.423</c:v>
                </c:pt>
                <c:pt idx="7424" formatCode="General">
                  <c:v>7.4240000000000004</c:v>
                </c:pt>
                <c:pt idx="7425" formatCode="General">
                  <c:v>7.4249999999999998</c:v>
                </c:pt>
                <c:pt idx="7426" formatCode="General">
                  <c:v>7.4260000000000002</c:v>
                </c:pt>
                <c:pt idx="7427" formatCode="General">
                  <c:v>7.4269999999999996</c:v>
                </c:pt>
                <c:pt idx="7428" formatCode="General">
                  <c:v>7.4279999999999999</c:v>
                </c:pt>
                <c:pt idx="7429" formatCode="General">
                  <c:v>7.4290000000000003</c:v>
                </c:pt>
                <c:pt idx="7430" formatCode="General">
                  <c:v>7.43</c:v>
                </c:pt>
                <c:pt idx="7431" formatCode="General">
                  <c:v>7.431</c:v>
                </c:pt>
                <c:pt idx="7432" formatCode="General">
                  <c:v>7.4320000000000004</c:v>
                </c:pt>
                <c:pt idx="7433" formatCode="General">
                  <c:v>7.4329999999999998</c:v>
                </c:pt>
                <c:pt idx="7434" formatCode="General">
                  <c:v>7.4340000000000002</c:v>
                </c:pt>
                <c:pt idx="7435" formatCode="General">
                  <c:v>7.4349999999999996</c:v>
                </c:pt>
                <c:pt idx="7436" formatCode="General">
                  <c:v>7.4359999999999999</c:v>
                </c:pt>
                <c:pt idx="7437" formatCode="General">
                  <c:v>7.4370000000000003</c:v>
                </c:pt>
                <c:pt idx="7438" formatCode="General">
                  <c:v>7.4379999999999997</c:v>
                </c:pt>
                <c:pt idx="7439" formatCode="General">
                  <c:v>7.4390000000000001</c:v>
                </c:pt>
                <c:pt idx="7440" formatCode="General">
                  <c:v>7.44</c:v>
                </c:pt>
                <c:pt idx="7441" formatCode="General">
                  <c:v>7.4409999999999998</c:v>
                </c:pt>
                <c:pt idx="7442" formatCode="General">
                  <c:v>7.4420000000000002</c:v>
                </c:pt>
                <c:pt idx="7443" formatCode="General">
                  <c:v>7.4429999999999996</c:v>
                </c:pt>
                <c:pt idx="7444" formatCode="General">
                  <c:v>7.444</c:v>
                </c:pt>
                <c:pt idx="7445" formatCode="General">
                  <c:v>7.4450000000000003</c:v>
                </c:pt>
                <c:pt idx="7446" formatCode="General">
                  <c:v>7.4459999999999997</c:v>
                </c:pt>
                <c:pt idx="7447" formatCode="General">
                  <c:v>7.4470000000000001</c:v>
                </c:pt>
                <c:pt idx="7448" formatCode="General">
                  <c:v>7.4480000000000004</c:v>
                </c:pt>
                <c:pt idx="7449" formatCode="General">
                  <c:v>7.4489999999999998</c:v>
                </c:pt>
                <c:pt idx="7450" formatCode="General">
                  <c:v>7.45</c:v>
                </c:pt>
                <c:pt idx="7451" formatCode="General">
                  <c:v>7.4509999999999996</c:v>
                </c:pt>
                <c:pt idx="7452" formatCode="General">
                  <c:v>7.452</c:v>
                </c:pt>
                <c:pt idx="7453" formatCode="General">
                  <c:v>7.4530000000000003</c:v>
                </c:pt>
                <c:pt idx="7454" formatCode="General">
                  <c:v>7.4539999999999997</c:v>
                </c:pt>
                <c:pt idx="7455" formatCode="General">
                  <c:v>7.4550000000000001</c:v>
                </c:pt>
                <c:pt idx="7456" formatCode="General">
                  <c:v>7.4560000000000004</c:v>
                </c:pt>
                <c:pt idx="7457" formatCode="General">
                  <c:v>7.4569999999999999</c:v>
                </c:pt>
                <c:pt idx="7458" formatCode="General">
                  <c:v>7.4580000000000002</c:v>
                </c:pt>
                <c:pt idx="7459" formatCode="General">
                  <c:v>7.4589999999999996</c:v>
                </c:pt>
                <c:pt idx="7460" formatCode="General">
                  <c:v>7.46</c:v>
                </c:pt>
                <c:pt idx="7461" formatCode="General">
                  <c:v>7.4610000000000003</c:v>
                </c:pt>
                <c:pt idx="7462" formatCode="General">
                  <c:v>7.4619999999999997</c:v>
                </c:pt>
                <c:pt idx="7463" formatCode="General">
                  <c:v>7.4630000000000001</c:v>
                </c:pt>
                <c:pt idx="7464" formatCode="General">
                  <c:v>7.4640000000000004</c:v>
                </c:pt>
                <c:pt idx="7465" formatCode="General">
                  <c:v>7.4649999999999999</c:v>
                </c:pt>
                <c:pt idx="7466" formatCode="General">
                  <c:v>7.4660000000000002</c:v>
                </c:pt>
                <c:pt idx="7467" formatCode="General">
                  <c:v>7.4669999999999996</c:v>
                </c:pt>
                <c:pt idx="7468" formatCode="General">
                  <c:v>7.468</c:v>
                </c:pt>
                <c:pt idx="7469" formatCode="General">
                  <c:v>7.4690000000000003</c:v>
                </c:pt>
                <c:pt idx="7470" formatCode="General">
                  <c:v>7.47</c:v>
                </c:pt>
                <c:pt idx="7471" formatCode="General">
                  <c:v>7.4710000000000001</c:v>
                </c:pt>
                <c:pt idx="7472" formatCode="General">
                  <c:v>7.4720000000000004</c:v>
                </c:pt>
                <c:pt idx="7473" formatCode="General">
                  <c:v>7.4729999999999999</c:v>
                </c:pt>
                <c:pt idx="7474" formatCode="General">
                  <c:v>7.4740000000000002</c:v>
                </c:pt>
                <c:pt idx="7475" formatCode="General">
                  <c:v>7.4749999999999996</c:v>
                </c:pt>
                <c:pt idx="7476" formatCode="General">
                  <c:v>7.476</c:v>
                </c:pt>
                <c:pt idx="7477" formatCode="General">
                  <c:v>7.4770000000000003</c:v>
                </c:pt>
                <c:pt idx="7478" formatCode="General">
                  <c:v>7.4779999999999998</c:v>
                </c:pt>
                <c:pt idx="7479" formatCode="General">
                  <c:v>7.4790000000000001</c:v>
                </c:pt>
                <c:pt idx="7480" formatCode="General">
                  <c:v>7.48</c:v>
                </c:pt>
                <c:pt idx="7481" formatCode="General">
                  <c:v>7.4809999999999999</c:v>
                </c:pt>
                <c:pt idx="7482" formatCode="General">
                  <c:v>7.4820000000000002</c:v>
                </c:pt>
                <c:pt idx="7483" formatCode="General">
                  <c:v>7.4829999999999997</c:v>
                </c:pt>
                <c:pt idx="7484" formatCode="General">
                  <c:v>7.484</c:v>
                </c:pt>
                <c:pt idx="7485" formatCode="General">
                  <c:v>7.4850000000000003</c:v>
                </c:pt>
                <c:pt idx="7486" formatCode="General">
                  <c:v>7.4859999999999998</c:v>
                </c:pt>
                <c:pt idx="7487" formatCode="General">
                  <c:v>7.4870000000000001</c:v>
                </c:pt>
                <c:pt idx="7488" formatCode="General">
                  <c:v>7.4880000000000004</c:v>
                </c:pt>
                <c:pt idx="7489" formatCode="General">
                  <c:v>7.4889999999999999</c:v>
                </c:pt>
                <c:pt idx="7490" formatCode="General">
                  <c:v>7.49</c:v>
                </c:pt>
                <c:pt idx="7491" formatCode="General">
                  <c:v>7.4909999999999997</c:v>
                </c:pt>
                <c:pt idx="7492" formatCode="General">
                  <c:v>7.492</c:v>
                </c:pt>
                <c:pt idx="7493" formatCode="General">
                  <c:v>7.4930000000000003</c:v>
                </c:pt>
                <c:pt idx="7494" formatCode="General">
                  <c:v>7.4939999999999998</c:v>
                </c:pt>
                <c:pt idx="7495" formatCode="General">
                  <c:v>7.4950000000000001</c:v>
                </c:pt>
                <c:pt idx="7496" formatCode="General">
                  <c:v>7.4960000000000004</c:v>
                </c:pt>
                <c:pt idx="7497" formatCode="General">
                  <c:v>7.4969999999999999</c:v>
                </c:pt>
                <c:pt idx="7498" formatCode="General">
                  <c:v>7.4980000000000002</c:v>
                </c:pt>
                <c:pt idx="7499" formatCode="General">
                  <c:v>7.4989999999999997</c:v>
                </c:pt>
                <c:pt idx="7500" formatCode="General">
                  <c:v>7.5</c:v>
                </c:pt>
                <c:pt idx="7501" formatCode="General">
                  <c:v>7.5010000000000003</c:v>
                </c:pt>
                <c:pt idx="7502" formatCode="General">
                  <c:v>7.5019999999999998</c:v>
                </c:pt>
                <c:pt idx="7503" formatCode="General">
                  <c:v>7.5030000000000001</c:v>
                </c:pt>
                <c:pt idx="7504" formatCode="General">
                  <c:v>7.5039999999999996</c:v>
                </c:pt>
                <c:pt idx="7505" formatCode="General">
                  <c:v>7.5049999999999999</c:v>
                </c:pt>
                <c:pt idx="7506" formatCode="General">
                  <c:v>7.5060000000000002</c:v>
                </c:pt>
                <c:pt idx="7507" formatCode="General">
                  <c:v>7.5069999999999997</c:v>
                </c:pt>
                <c:pt idx="7508" formatCode="General">
                  <c:v>7.508</c:v>
                </c:pt>
                <c:pt idx="7509" formatCode="General">
                  <c:v>7.5090000000000003</c:v>
                </c:pt>
                <c:pt idx="7510" formatCode="General">
                  <c:v>7.51</c:v>
                </c:pt>
                <c:pt idx="7511" formatCode="General">
                  <c:v>7.5110000000000001</c:v>
                </c:pt>
                <c:pt idx="7512" formatCode="General">
                  <c:v>7.5119999999999996</c:v>
                </c:pt>
                <c:pt idx="7513" formatCode="General">
                  <c:v>7.5129999999999999</c:v>
                </c:pt>
                <c:pt idx="7514" formatCode="General">
                  <c:v>7.5140000000000002</c:v>
                </c:pt>
                <c:pt idx="7515" formatCode="General">
                  <c:v>7.5149999999999997</c:v>
                </c:pt>
                <c:pt idx="7516" formatCode="General">
                  <c:v>7.516</c:v>
                </c:pt>
                <c:pt idx="7517" formatCode="General">
                  <c:v>7.5170000000000003</c:v>
                </c:pt>
                <c:pt idx="7518" formatCode="General">
                  <c:v>7.5179999999999998</c:v>
                </c:pt>
                <c:pt idx="7519" formatCode="General">
                  <c:v>7.5190000000000001</c:v>
                </c:pt>
                <c:pt idx="7520" formatCode="General">
                  <c:v>7.52</c:v>
                </c:pt>
                <c:pt idx="7521" formatCode="General">
                  <c:v>7.5209999999999999</c:v>
                </c:pt>
                <c:pt idx="7522" formatCode="General">
                  <c:v>7.5220000000000002</c:v>
                </c:pt>
                <c:pt idx="7523" formatCode="General">
                  <c:v>7.5229999999999997</c:v>
                </c:pt>
                <c:pt idx="7524" formatCode="General">
                  <c:v>7.524</c:v>
                </c:pt>
                <c:pt idx="7525" formatCode="General">
                  <c:v>7.5250000000000004</c:v>
                </c:pt>
                <c:pt idx="7526" formatCode="General">
                  <c:v>7.5259999999999998</c:v>
                </c:pt>
                <c:pt idx="7527" formatCode="General">
                  <c:v>7.5270000000000001</c:v>
                </c:pt>
                <c:pt idx="7528" formatCode="General">
                  <c:v>7.5279999999999996</c:v>
                </c:pt>
                <c:pt idx="7529" formatCode="General">
                  <c:v>7.5289999999999999</c:v>
                </c:pt>
                <c:pt idx="7530" formatCode="General">
                  <c:v>7.53</c:v>
                </c:pt>
                <c:pt idx="7531" formatCode="General">
                  <c:v>7.5309999999999997</c:v>
                </c:pt>
                <c:pt idx="7532" formatCode="General">
                  <c:v>7.532</c:v>
                </c:pt>
                <c:pt idx="7533" formatCode="General">
                  <c:v>7.5330000000000004</c:v>
                </c:pt>
                <c:pt idx="7534" formatCode="General">
                  <c:v>7.5339999999999998</c:v>
                </c:pt>
                <c:pt idx="7535" formatCode="General">
                  <c:v>7.5350000000000001</c:v>
                </c:pt>
                <c:pt idx="7536" formatCode="General">
                  <c:v>7.5359999999999996</c:v>
                </c:pt>
                <c:pt idx="7537" formatCode="General">
                  <c:v>7.5369999999999999</c:v>
                </c:pt>
                <c:pt idx="7538" formatCode="General">
                  <c:v>7.5380000000000003</c:v>
                </c:pt>
                <c:pt idx="7539" formatCode="General">
                  <c:v>7.5389999999999997</c:v>
                </c:pt>
                <c:pt idx="7540" formatCode="General">
                  <c:v>7.54</c:v>
                </c:pt>
                <c:pt idx="7541" formatCode="General">
                  <c:v>7.5410000000000004</c:v>
                </c:pt>
                <c:pt idx="7542" formatCode="General">
                  <c:v>7.5419999999999998</c:v>
                </c:pt>
                <c:pt idx="7543" formatCode="General">
                  <c:v>7.5430000000000001</c:v>
                </c:pt>
                <c:pt idx="7544" formatCode="General">
                  <c:v>7.5439999999999996</c:v>
                </c:pt>
                <c:pt idx="7545" formatCode="General">
                  <c:v>7.5449999999999999</c:v>
                </c:pt>
                <c:pt idx="7546" formatCode="General">
                  <c:v>7.5460000000000003</c:v>
                </c:pt>
                <c:pt idx="7547" formatCode="General">
                  <c:v>7.5469999999999997</c:v>
                </c:pt>
                <c:pt idx="7548" formatCode="General">
                  <c:v>7.548</c:v>
                </c:pt>
                <c:pt idx="7549" formatCode="General">
                  <c:v>7.5490000000000004</c:v>
                </c:pt>
                <c:pt idx="7550" formatCode="General">
                  <c:v>7.55</c:v>
                </c:pt>
                <c:pt idx="7551" formatCode="General">
                  <c:v>7.5510000000000002</c:v>
                </c:pt>
                <c:pt idx="7552" formatCode="General">
                  <c:v>7.5519999999999996</c:v>
                </c:pt>
                <c:pt idx="7553" formatCode="General">
                  <c:v>7.5529999999999999</c:v>
                </c:pt>
                <c:pt idx="7554" formatCode="General">
                  <c:v>7.5540000000000003</c:v>
                </c:pt>
                <c:pt idx="7555" formatCode="General">
                  <c:v>7.5549999999999997</c:v>
                </c:pt>
                <c:pt idx="7556" formatCode="General">
                  <c:v>7.556</c:v>
                </c:pt>
                <c:pt idx="7557" formatCode="General">
                  <c:v>7.5570000000000004</c:v>
                </c:pt>
                <c:pt idx="7558" formatCode="General">
                  <c:v>7.5579999999999998</c:v>
                </c:pt>
                <c:pt idx="7559" formatCode="General">
                  <c:v>7.5590000000000002</c:v>
                </c:pt>
                <c:pt idx="7560" formatCode="General">
                  <c:v>7.56</c:v>
                </c:pt>
                <c:pt idx="7561" formatCode="General">
                  <c:v>7.5609999999999999</c:v>
                </c:pt>
                <c:pt idx="7562" formatCode="General">
                  <c:v>7.5620000000000003</c:v>
                </c:pt>
                <c:pt idx="7563" formatCode="General">
                  <c:v>7.5629999999999997</c:v>
                </c:pt>
                <c:pt idx="7564" formatCode="General">
                  <c:v>7.5640000000000001</c:v>
                </c:pt>
                <c:pt idx="7565" formatCode="General">
                  <c:v>7.5650000000000004</c:v>
                </c:pt>
                <c:pt idx="7566" formatCode="General">
                  <c:v>7.5659999999999998</c:v>
                </c:pt>
                <c:pt idx="7567" formatCode="General">
                  <c:v>7.5670000000000002</c:v>
                </c:pt>
                <c:pt idx="7568" formatCode="General">
                  <c:v>7.5679999999999996</c:v>
                </c:pt>
                <c:pt idx="7569" formatCode="General">
                  <c:v>7.569</c:v>
                </c:pt>
                <c:pt idx="7570" formatCode="General">
                  <c:v>7.57</c:v>
                </c:pt>
                <c:pt idx="7571" formatCode="General">
                  <c:v>7.5709999999999997</c:v>
                </c:pt>
                <c:pt idx="7572" formatCode="General">
                  <c:v>7.5720000000000001</c:v>
                </c:pt>
                <c:pt idx="7573" formatCode="General">
                  <c:v>7.5730000000000004</c:v>
                </c:pt>
                <c:pt idx="7574" formatCode="General">
                  <c:v>7.5739999999999998</c:v>
                </c:pt>
                <c:pt idx="7575" formatCode="General">
                  <c:v>7.5750000000000002</c:v>
                </c:pt>
                <c:pt idx="7576" formatCode="General">
                  <c:v>7.5759999999999996</c:v>
                </c:pt>
                <c:pt idx="7577" formatCode="General">
                  <c:v>7.577</c:v>
                </c:pt>
                <c:pt idx="7578" formatCode="General">
                  <c:v>7.5780000000000003</c:v>
                </c:pt>
                <c:pt idx="7579" formatCode="General">
                  <c:v>7.5789999999999997</c:v>
                </c:pt>
                <c:pt idx="7580" formatCode="General">
                  <c:v>7.58</c:v>
                </c:pt>
                <c:pt idx="7581" formatCode="General">
                  <c:v>7.5810000000000004</c:v>
                </c:pt>
                <c:pt idx="7582" formatCode="General">
                  <c:v>7.5819999999999999</c:v>
                </c:pt>
                <c:pt idx="7583" formatCode="General">
                  <c:v>7.5830000000000002</c:v>
                </c:pt>
                <c:pt idx="7584" formatCode="General">
                  <c:v>7.5839999999999996</c:v>
                </c:pt>
                <c:pt idx="7585" formatCode="General">
                  <c:v>7.585</c:v>
                </c:pt>
                <c:pt idx="7586" formatCode="General">
                  <c:v>7.5860000000000003</c:v>
                </c:pt>
                <c:pt idx="7587" formatCode="General">
                  <c:v>7.5869999999999997</c:v>
                </c:pt>
                <c:pt idx="7588" formatCode="General">
                  <c:v>7.5880000000000001</c:v>
                </c:pt>
                <c:pt idx="7589" formatCode="General">
                  <c:v>7.5890000000000004</c:v>
                </c:pt>
                <c:pt idx="7590" formatCode="General">
                  <c:v>7.59</c:v>
                </c:pt>
                <c:pt idx="7591" formatCode="General">
                  <c:v>7.5910000000000002</c:v>
                </c:pt>
                <c:pt idx="7592" formatCode="General">
                  <c:v>7.5919999999999996</c:v>
                </c:pt>
                <c:pt idx="7593" formatCode="General">
                  <c:v>7.593</c:v>
                </c:pt>
                <c:pt idx="7594" formatCode="General">
                  <c:v>7.5940000000000003</c:v>
                </c:pt>
                <c:pt idx="7595" formatCode="General">
                  <c:v>7.5949999999999998</c:v>
                </c:pt>
                <c:pt idx="7596" formatCode="General">
                  <c:v>7.5960000000000001</c:v>
                </c:pt>
                <c:pt idx="7597" formatCode="General">
                  <c:v>7.5970000000000004</c:v>
                </c:pt>
                <c:pt idx="7598" formatCode="General">
                  <c:v>7.5979999999999999</c:v>
                </c:pt>
                <c:pt idx="7599" formatCode="General">
                  <c:v>7.5990000000000002</c:v>
                </c:pt>
                <c:pt idx="7600" formatCode="General">
                  <c:v>7.6</c:v>
                </c:pt>
                <c:pt idx="7601" formatCode="General">
                  <c:v>7.601</c:v>
                </c:pt>
                <c:pt idx="7602" formatCode="General">
                  <c:v>7.6020000000000003</c:v>
                </c:pt>
                <c:pt idx="7603" formatCode="General">
                  <c:v>7.6029999999999998</c:v>
                </c:pt>
                <c:pt idx="7604" formatCode="General">
                  <c:v>7.6040000000000001</c:v>
                </c:pt>
                <c:pt idx="7605" formatCode="General">
                  <c:v>7.6050000000000004</c:v>
                </c:pt>
                <c:pt idx="7606" formatCode="General">
                  <c:v>7.6059999999999999</c:v>
                </c:pt>
                <c:pt idx="7607" formatCode="General">
                  <c:v>7.6070000000000002</c:v>
                </c:pt>
                <c:pt idx="7608" formatCode="General">
                  <c:v>7.6079999999999997</c:v>
                </c:pt>
                <c:pt idx="7609" formatCode="General">
                  <c:v>7.609</c:v>
                </c:pt>
                <c:pt idx="7610" formatCode="General">
                  <c:v>7.61</c:v>
                </c:pt>
                <c:pt idx="7611" formatCode="General">
                  <c:v>7.6109999999999998</c:v>
                </c:pt>
                <c:pt idx="7612" formatCode="General">
                  <c:v>7.6120000000000001</c:v>
                </c:pt>
                <c:pt idx="7613" formatCode="General">
                  <c:v>7.6130000000000004</c:v>
                </c:pt>
                <c:pt idx="7614" formatCode="General">
                  <c:v>7.6139999999999999</c:v>
                </c:pt>
                <c:pt idx="7615" formatCode="General">
                  <c:v>7.6150000000000002</c:v>
                </c:pt>
                <c:pt idx="7616" formatCode="General">
                  <c:v>7.6159999999999997</c:v>
                </c:pt>
                <c:pt idx="7617" formatCode="General">
                  <c:v>7.617</c:v>
                </c:pt>
                <c:pt idx="7618" formatCode="General">
                  <c:v>7.6180000000000003</c:v>
                </c:pt>
                <c:pt idx="7619" formatCode="General">
                  <c:v>7.6189999999999998</c:v>
                </c:pt>
                <c:pt idx="7620" formatCode="General">
                  <c:v>7.62</c:v>
                </c:pt>
                <c:pt idx="7621" formatCode="General">
                  <c:v>7.6210000000000004</c:v>
                </c:pt>
                <c:pt idx="7622" formatCode="General">
                  <c:v>7.6219999999999999</c:v>
                </c:pt>
                <c:pt idx="7623" formatCode="General">
                  <c:v>7.6230000000000002</c:v>
                </c:pt>
                <c:pt idx="7624" formatCode="General">
                  <c:v>7.6239999999999997</c:v>
                </c:pt>
                <c:pt idx="7625" formatCode="General">
                  <c:v>7.625</c:v>
                </c:pt>
                <c:pt idx="7626" formatCode="General">
                  <c:v>7.6260000000000003</c:v>
                </c:pt>
                <c:pt idx="7627" formatCode="General">
                  <c:v>7.6269999999999998</c:v>
                </c:pt>
                <c:pt idx="7628" formatCode="General">
                  <c:v>7.6280000000000001</c:v>
                </c:pt>
                <c:pt idx="7629" formatCode="General">
                  <c:v>7.6289999999999996</c:v>
                </c:pt>
                <c:pt idx="7630" formatCode="General">
                  <c:v>7.63</c:v>
                </c:pt>
                <c:pt idx="7631" formatCode="General">
                  <c:v>7.6310000000000002</c:v>
                </c:pt>
                <c:pt idx="7632" formatCode="General">
                  <c:v>7.6319999999999997</c:v>
                </c:pt>
                <c:pt idx="7633" formatCode="General">
                  <c:v>7.633</c:v>
                </c:pt>
                <c:pt idx="7634" formatCode="General">
                  <c:v>7.6340000000000003</c:v>
                </c:pt>
                <c:pt idx="7635" formatCode="General">
                  <c:v>7.6349999999999998</c:v>
                </c:pt>
                <c:pt idx="7636" formatCode="General">
                  <c:v>7.6360000000000001</c:v>
                </c:pt>
                <c:pt idx="7637" formatCode="General">
                  <c:v>7.6369999999999996</c:v>
                </c:pt>
                <c:pt idx="7638" formatCode="General">
                  <c:v>7.6379999999999999</c:v>
                </c:pt>
                <c:pt idx="7639" formatCode="General">
                  <c:v>7.6390000000000002</c:v>
                </c:pt>
                <c:pt idx="7640" formatCode="General">
                  <c:v>7.64</c:v>
                </c:pt>
                <c:pt idx="7641" formatCode="General">
                  <c:v>7.641</c:v>
                </c:pt>
                <c:pt idx="7642" formatCode="General">
                  <c:v>7.6420000000000003</c:v>
                </c:pt>
                <c:pt idx="7643" formatCode="General">
                  <c:v>7.6429999999999998</c:v>
                </c:pt>
                <c:pt idx="7644" formatCode="General">
                  <c:v>7.6440000000000001</c:v>
                </c:pt>
                <c:pt idx="7645" formatCode="General">
                  <c:v>7.6449999999999996</c:v>
                </c:pt>
                <c:pt idx="7646" formatCode="General">
                  <c:v>7.6459999999999999</c:v>
                </c:pt>
                <c:pt idx="7647" formatCode="General">
                  <c:v>7.6470000000000002</c:v>
                </c:pt>
                <c:pt idx="7648" formatCode="General">
                  <c:v>7.6479999999999997</c:v>
                </c:pt>
                <c:pt idx="7649" formatCode="General">
                  <c:v>7.649</c:v>
                </c:pt>
                <c:pt idx="7650" formatCode="General">
                  <c:v>7.65</c:v>
                </c:pt>
                <c:pt idx="7651" formatCode="General">
                  <c:v>7.6509999999999998</c:v>
                </c:pt>
                <c:pt idx="7652" formatCode="General">
                  <c:v>7.6520000000000001</c:v>
                </c:pt>
                <c:pt idx="7653" formatCode="General">
                  <c:v>7.6529999999999996</c:v>
                </c:pt>
                <c:pt idx="7654" formatCode="General">
                  <c:v>7.6539999999999999</c:v>
                </c:pt>
                <c:pt idx="7655" formatCode="General">
                  <c:v>7.6550000000000002</c:v>
                </c:pt>
                <c:pt idx="7656" formatCode="General">
                  <c:v>7.6559999999999997</c:v>
                </c:pt>
                <c:pt idx="7657" formatCode="General">
                  <c:v>7.657</c:v>
                </c:pt>
                <c:pt idx="7658" formatCode="General">
                  <c:v>7.6580000000000004</c:v>
                </c:pt>
                <c:pt idx="7659" formatCode="General">
                  <c:v>7.6589999999999998</c:v>
                </c:pt>
                <c:pt idx="7660" formatCode="General">
                  <c:v>7.66</c:v>
                </c:pt>
                <c:pt idx="7661" formatCode="General">
                  <c:v>7.6609999999999996</c:v>
                </c:pt>
                <c:pt idx="7662" formatCode="General">
                  <c:v>7.6619999999999999</c:v>
                </c:pt>
                <c:pt idx="7663" formatCode="General">
                  <c:v>7.6630000000000003</c:v>
                </c:pt>
                <c:pt idx="7664" formatCode="General">
                  <c:v>7.6639999999999997</c:v>
                </c:pt>
                <c:pt idx="7665" formatCode="General">
                  <c:v>7.665</c:v>
                </c:pt>
                <c:pt idx="7666" formatCode="General">
                  <c:v>7.6660000000000004</c:v>
                </c:pt>
                <c:pt idx="7667" formatCode="General">
                  <c:v>7.6669999999999998</c:v>
                </c:pt>
                <c:pt idx="7668" formatCode="General">
                  <c:v>7.6680000000000001</c:v>
                </c:pt>
                <c:pt idx="7669" formatCode="General">
                  <c:v>7.6689999999999996</c:v>
                </c:pt>
                <c:pt idx="7670" formatCode="General">
                  <c:v>7.67</c:v>
                </c:pt>
                <c:pt idx="7671" formatCode="General">
                  <c:v>7.6710000000000003</c:v>
                </c:pt>
                <c:pt idx="7672" formatCode="General">
                  <c:v>7.6719999999999997</c:v>
                </c:pt>
                <c:pt idx="7673" formatCode="General">
                  <c:v>7.673</c:v>
                </c:pt>
                <c:pt idx="7674" formatCode="General">
                  <c:v>7.6740000000000004</c:v>
                </c:pt>
                <c:pt idx="7675" formatCode="General">
                  <c:v>7.6749999999999998</c:v>
                </c:pt>
                <c:pt idx="7676" formatCode="General">
                  <c:v>7.6760000000000002</c:v>
                </c:pt>
                <c:pt idx="7677" formatCode="General">
                  <c:v>7.6769999999999996</c:v>
                </c:pt>
                <c:pt idx="7678" formatCode="General">
                  <c:v>7.6779999999999999</c:v>
                </c:pt>
                <c:pt idx="7679" formatCode="General">
                  <c:v>7.6790000000000003</c:v>
                </c:pt>
                <c:pt idx="7680" formatCode="General">
                  <c:v>7.68</c:v>
                </c:pt>
                <c:pt idx="7681" formatCode="General">
                  <c:v>7.681</c:v>
                </c:pt>
                <c:pt idx="7682" formatCode="General">
                  <c:v>7.6820000000000004</c:v>
                </c:pt>
                <c:pt idx="7683" formatCode="General">
                  <c:v>7.6829999999999998</c:v>
                </c:pt>
                <c:pt idx="7684" formatCode="General">
                  <c:v>7.6840000000000002</c:v>
                </c:pt>
                <c:pt idx="7685" formatCode="General">
                  <c:v>7.6849999999999996</c:v>
                </c:pt>
                <c:pt idx="7686" formatCode="General">
                  <c:v>7.6859999999999999</c:v>
                </c:pt>
                <c:pt idx="7687" formatCode="General">
                  <c:v>7.6870000000000003</c:v>
                </c:pt>
                <c:pt idx="7688" formatCode="General">
                  <c:v>7.6879999999999997</c:v>
                </c:pt>
                <c:pt idx="7689" formatCode="General">
                  <c:v>7.6890000000000001</c:v>
                </c:pt>
                <c:pt idx="7690" formatCode="General">
                  <c:v>7.69</c:v>
                </c:pt>
                <c:pt idx="7691" formatCode="General">
                  <c:v>7.6909999999999998</c:v>
                </c:pt>
                <c:pt idx="7692" formatCode="General">
                  <c:v>7.6920000000000002</c:v>
                </c:pt>
                <c:pt idx="7693" formatCode="General">
                  <c:v>7.6929999999999996</c:v>
                </c:pt>
                <c:pt idx="7694" formatCode="General">
                  <c:v>7.694</c:v>
                </c:pt>
                <c:pt idx="7695" formatCode="General">
                  <c:v>7.6950000000000003</c:v>
                </c:pt>
                <c:pt idx="7696" formatCode="General">
                  <c:v>7.6959999999999997</c:v>
                </c:pt>
                <c:pt idx="7697" formatCode="General">
                  <c:v>7.6970000000000001</c:v>
                </c:pt>
                <c:pt idx="7698" formatCode="General">
                  <c:v>7.6980000000000004</c:v>
                </c:pt>
                <c:pt idx="7699" formatCode="General">
                  <c:v>7.6989999999999998</c:v>
                </c:pt>
                <c:pt idx="7700" formatCode="General">
                  <c:v>7.7</c:v>
                </c:pt>
                <c:pt idx="7701" formatCode="General">
                  <c:v>7.7009999999999996</c:v>
                </c:pt>
                <c:pt idx="7702" formatCode="General">
                  <c:v>7.702</c:v>
                </c:pt>
                <c:pt idx="7703" formatCode="General">
                  <c:v>7.7030000000000003</c:v>
                </c:pt>
                <c:pt idx="7704" formatCode="General">
                  <c:v>7.7039999999999997</c:v>
                </c:pt>
                <c:pt idx="7705" formatCode="General">
                  <c:v>7.7050000000000001</c:v>
                </c:pt>
                <c:pt idx="7706" formatCode="General">
                  <c:v>7.7060000000000004</c:v>
                </c:pt>
                <c:pt idx="7707" formatCode="General">
                  <c:v>7.7069999999999999</c:v>
                </c:pt>
                <c:pt idx="7708" formatCode="General">
                  <c:v>7.7080000000000002</c:v>
                </c:pt>
                <c:pt idx="7709" formatCode="General">
                  <c:v>7.7089999999999996</c:v>
                </c:pt>
                <c:pt idx="7710" formatCode="General">
                  <c:v>7.71</c:v>
                </c:pt>
                <c:pt idx="7711" formatCode="General">
                  <c:v>7.7110000000000003</c:v>
                </c:pt>
                <c:pt idx="7712" formatCode="General">
                  <c:v>7.7119999999999997</c:v>
                </c:pt>
                <c:pt idx="7713" formatCode="General">
                  <c:v>7.7130000000000001</c:v>
                </c:pt>
                <c:pt idx="7714" formatCode="General">
                  <c:v>7.7140000000000004</c:v>
                </c:pt>
                <c:pt idx="7715" formatCode="General">
                  <c:v>7.7149999999999999</c:v>
                </c:pt>
                <c:pt idx="7716" formatCode="General">
                  <c:v>7.7160000000000002</c:v>
                </c:pt>
                <c:pt idx="7717" formatCode="General">
                  <c:v>7.7169999999999996</c:v>
                </c:pt>
                <c:pt idx="7718" formatCode="General">
                  <c:v>7.718</c:v>
                </c:pt>
                <c:pt idx="7719" formatCode="General">
                  <c:v>7.7190000000000003</c:v>
                </c:pt>
                <c:pt idx="7720" formatCode="General">
                  <c:v>7.72</c:v>
                </c:pt>
                <c:pt idx="7721" formatCode="General">
                  <c:v>7.7210000000000001</c:v>
                </c:pt>
                <c:pt idx="7722" formatCode="General">
                  <c:v>7.7220000000000004</c:v>
                </c:pt>
                <c:pt idx="7723" formatCode="General">
                  <c:v>7.7229999999999999</c:v>
                </c:pt>
                <c:pt idx="7724" formatCode="General">
                  <c:v>7.7240000000000002</c:v>
                </c:pt>
                <c:pt idx="7725" formatCode="General">
                  <c:v>7.7249999999999996</c:v>
                </c:pt>
                <c:pt idx="7726" formatCode="General">
                  <c:v>7.726</c:v>
                </c:pt>
                <c:pt idx="7727" formatCode="General">
                  <c:v>7.7270000000000003</c:v>
                </c:pt>
                <c:pt idx="7728" formatCode="General">
                  <c:v>7.7279999999999998</c:v>
                </c:pt>
                <c:pt idx="7729" formatCode="General">
                  <c:v>7.7290000000000001</c:v>
                </c:pt>
                <c:pt idx="7730" formatCode="General">
                  <c:v>7.73</c:v>
                </c:pt>
                <c:pt idx="7731" formatCode="General">
                  <c:v>7.7309999999999999</c:v>
                </c:pt>
                <c:pt idx="7732" formatCode="General">
                  <c:v>7.7320000000000002</c:v>
                </c:pt>
                <c:pt idx="7733" formatCode="General">
                  <c:v>7.7329999999999997</c:v>
                </c:pt>
                <c:pt idx="7734" formatCode="General">
                  <c:v>7.734</c:v>
                </c:pt>
                <c:pt idx="7735" formatCode="General">
                  <c:v>7.7350000000000003</c:v>
                </c:pt>
                <c:pt idx="7736" formatCode="General">
                  <c:v>7.7359999999999998</c:v>
                </c:pt>
                <c:pt idx="7737" formatCode="General">
                  <c:v>7.7370000000000001</c:v>
                </c:pt>
                <c:pt idx="7738" formatCode="General">
                  <c:v>7.7380000000000004</c:v>
                </c:pt>
                <c:pt idx="7739" formatCode="General">
                  <c:v>7.7389999999999999</c:v>
                </c:pt>
                <c:pt idx="7740" formatCode="General">
                  <c:v>7.74</c:v>
                </c:pt>
                <c:pt idx="7741" formatCode="General">
                  <c:v>7.7409999999999997</c:v>
                </c:pt>
                <c:pt idx="7742" formatCode="General">
                  <c:v>7.742</c:v>
                </c:pt>
                <c:pt idx="7743" formatCode="General">
                  <c:v>7.7430000000000003</c:v>
                </c:pt>
                <c:pt idx="7744" formatCode="General">
                  <c:v>7.7439999999999998</c:v>
                </c:pt>
                <c:pt idx="7745" formatCode="General">
                  <c:v>7.7450000000000001</c:v>
                </c:pt>
                <c:pt idx="7746" formatCode="General">
                  <c:v>7.7460000000000004</c:v>
                </c:pt>
                <c:pt idx="7747" formatCode="General">
                  <c:v>7.7469999999999999</c:v>
                </c:pt>
                <c:pt idx="7748" formatCode="General">
                  <c:v>7.7480000000000002</c:v>
                </c:pt>
                <c:pt idx="7749" formatCode="General">
                  <c:v>7.7489999999999997</c:v>
                </c:pt>
                <c:pt idx="7750" formatCode="General">
                  <c:v>7.75</c:v>
                </c:pt>
                <c:pt idx="7751" formatCode="General">
                  <c:v>7.7510000000000003</c:v>
                </c:pt>
                <c:pt idx="7752" formatCode="General">
                  <c:v>7.7519999999999998</c:v>
                </c:pt>
                <c:pt idx="7753" formatCode="General">
                  <c:v>7.7530000000000001</c:v>
                </c:pt>
                <c:pt idx="7754" formatCode="General">
                  <c:v>7.7539999999999996</c:v>
                </c:pt>
                <c:pt idx="7755" formatCode="General">
                  <c:v>7.7549999999999999</c:v>
                </c:pt>
                <c:pt idx="7756" formatCode="General">
                  <c:v>7.7560000000000002</c:v>
                </c:pt>
                <c:pt idx="7757" formatCode="General">
                  <c:v>7.7569999999999997</c:v>
                </c:pt>
                <c:pt idx="7758" formatCode="General">
                  <c:v>7.758</c:v>
                </c:pt>
                <c:pt idx="7759" formatCode="General">
                  <c:v>7.7590000000000003</c:v>
                </c:pt>
                <c:pt idx="7760" formatCode="General">
                  <c:v>7.76</c:v>
                </c:pt>
                <c:pt idx="7761" formatCode="General">
                  <c:v>7.7610000000000001</c:v>
                </c:pt>
                <c:pt idx="7762" formatCode="General">
                  <c:v>7.7619999999999996</c:v>
                </c:pt>
                <c:pt idx="7763" formatCode="General">
                  <c:v>7.7629999999999999</c:v>
                </c:pt>
                <c:pt idx="7764" formatCode="General">
                  <c:v>7.7640000000000002</c:v>
                </c:pt>
                <c:pt idx="7765" formatCode="General">
                  <c:v>7.7649999999999997</c:v>
                </c:pt>
                <c:pt idx="7766" formatCode="General">
                  <c:v>7.766</c:v>
                </c:pt>
                <c:pt idx="7767" formatCode="General">
                  <c:v>7.7670000000000003</c:v>
                </c:pt>
                <c:pt idx="7768" formatCode="General">
                  <c:v>7.7679999999999998</c:v>
                </c:pt>
                <c:pt idx="7769" formatCode="General">
                  <c:v>7.7690000000000001</c:v>
                </c:pt>
                <c:pt idx="7770" formatCode="General">
                  <c:v>7.77</c:v>
                </c:pt>
                <c:pt idx="7771" formatCode="General">
                  <c:v>7.7709999999999999</c:v>
                </c:pt>
                <c:pt idx="7772" formatCode="General">
                  <c:v>7.7720000000000002</c:v>
                </c:pt>
                <c:pt idx="7773" formatCode="General">
                  <c:v>7.7729999999999997</c:v>
                </c:pt>
                <c:pt idx="7774" formatCode="General">
                  <c:v>7.774</c:v>
                </c:pt>
                <c:pt idx="7775" formatCode="General">
                  <c:v>7.7750000000000004</c:v>
                </c:pt>
                <c:pt idx="7776" formatCode="General">
                  <c:v>7.7759999999999998</c:v>
                </c:pt>
                <c:pt idx="7777" formatCode="General">
                  <c:v>7.7770000000000001</c:v>
                </c:pt>
                <c:pt idx="7778" formatCode="General">
                  <c:v>7.7779999999999996</c:v>
                </c:pt>
                <c:pt idx="7779" formatCode="General">
                  <c:v>7.7789999999999999</c:v>
                </c:pt>
                <c:pt idx="7780" formatCode="General">
                  <c:v>7.78</c:v>
                </c:pt>
                <c:pt idx="7781" formatCode="General">
                  <c:v>7.7809999999999997</c:v>
                </c:pt>
                <c:pt idx="7782" formatCode="General">
                  <c:v>7.782</c:v>
                </c:pt>
                <c:pt idx="7783" formatCode="General">
                  <c:v>7.7830000000000004</c:v>
                </c:pt>
                <c:pt idx="7784" formatCode="General">
                  <c:v>7.7839999999999998</c:v>
                </c:pt>
                <c:pt idx="7785" formatCode="General">
                  <c:v>7.7850000000000001</c:v>
                </c:pt>
                <c:pt idx="7786" formatCode="General">
                  <c:v>7.7859999999999996</c:v>
                </c:pt>
                <c:pt idx="7787" formatCode="General">
                  <c:v>7.7869999999999999</c:v>
                </c:pt>
                <c:pt idx="7788" formatCode="General">
                  <c:v>7.7880000000000003</c:v>
                </c:pt>
                <c:pt idx="7789" formatCode="General">
                  <c:v>7.7889999999999997</c:v>
                </c:pt>
                <c:pt idx="7790" formatCode="General">
                  <c:v>7.79</c:v>
                </c:pt>
                <c:pt idx="7791" formatCode="General">
                  <c:v>7.7910000000000004</c:v>
                </c:pt>
                <c:pt idx="7792" formatCode="General">
                  <c:v>7.7919999999999998</c:v>
                </c:pt>
                <c:pt idx="7793" formatCode="General">
                  <c:v>7.7930000000000001</c:v>
                </c:pt>
                <c:pt idx="7794" formatCode="General">
                  <c:v>7.7939999999999996</c:v>
                </c:pt>
                <c:pt idx="7795" formatCode="General">
                  <c:v>7.7949999999999999</c:v>
                </c:pt>
                <c:pt idx="7796" formatCode="General">
                  <c:v>7.7960000000000003</c:v>
                </c:pt>
                <c:pt idx="7797" formatCode="General">
                  <c:v>7.7969999999999997</c:v>
                </c:pt>
                <c:pt idx="7798" formatCode="General">
                  <c:v>7.798</c:v>
                </c:pt>
                <c:pt idx="7799" formatCode="General">
                  <c:v>7.7990000000000004</c:v>
                </c:pt>
                <c:pt idx="7800" formatCode="General">
                  <c:v>7.8</c:v>
                </c:pt>
                <c:pt idx="7801" formatCode="General">
                  <c:v>7.8010000000000002</c:v>
                </c:pt>
                <c:pt idx="7802" formatCode="General">
                  <c:v>7.8019999999999996</c:v>
                </c:pt>
                <c:pt idx="7803" formatCode="General">
                  <c:v>7.8029999999999999</c:v>
                </c:pt>
                <c:pt idx="7804" formatCode="General">
                  <c:v>7.8040000000000003</c:v>
                </c:pt>
                <c:pt idx="7805" formatCode="General">
                  <c:v>7.8049999999999997</c:v>
                </c:pt>
                <c:pt idx="7806" formatCode="General">
                  <c:v>7.806</c:v>
                </c:pt>
                <c:pt idx="7807" formatCode="General">
                  <c:v>7.8070000000000004</c:v>
                </c:pt>
                <c:pt idx="7808" formatCode="General">
                  <c:v>7.8079999999999998</c:v>
                </c:pt>
                <c:pt idx="7809" formatCode="General">
                  <c:v>7.8090000000000002</c:v>
                </c:pt>
                <c:pt idx="7810" formatCode="General">
                  <c:v>7.81</c:v>
                </c:pt>
                <c:pt idx="7811" formatCode="General">
                  <c:v>7.8109999999999999</c:v>
                </c:pt>
                <c:pt idx="7812" formatCode="General">
                  <c:v>7.8120000000000003</c:v>
                </c:pt>
                <c:pt idx="7813" formatCode="General">
                  <c:v>7.8129999999999997</c:v>
                </c:pt>
                <c:pt idx="7814" formatCode="General">
                  <c:v>7.8140000000000001</c:v>
                </c:pt>
                <c:pt idx="7815" formatCode="General">
                  <c:v>7.8150000000000004</c:v>
                </c:pt>
                <c:pt idx="7816" formatCode="General">
                  <c:v>7.8159999999999998</c:v>
                </c:pt>
                <c:pt idx="7817" formatCode="General">
                  <c:v>7.8170000000000002</c:v>
                </c:pt>
                <c:pt idx="7818" formatCode="General">
                  <c:v>7.8179999999999996</c:v>
                </c:pt>
                <c:pt idx="7819" formatCode="General">
                  <c:v>7.819</c:v>
                </c:pt>
                <c:pt idx="7820" formatCode="General">
                  <c:v>7.82</c:v>
                </c:pt>
                <c:pt idx="7821" formatCode="General">
                  <c:v>7.8209999999999997</c:v>
                </c:pt>
                <c:pt idx="7822" formatCode="General">
                  <c:v>7.8220000000000001</c:v>
                </c:pt>
                <c:pt idx="7823" formatCode="General">
                  <c:v>7.8230000000000004</c:v>
                </c:pt>
                <c:pt idx="7824" formatCode="General">
                  <c:v>7.8239999999999998</c:v>
                </c:pt>
                <c:pt idx="7825" formatCode="General">
                  <c:v>7.8250000000000002</c:v>
                </c:pt>
                <c:pt idx="7826" formatCode="General">
                  <c:v>7.8259999999999996</c:v>
                </c:pt>
                <c:pt idx="7827" formatCode="General">
                  <c:v>7.827</c:v>
                </c:pt>
                <c:pt idx="7828" formatCode="General">
                  <c:v>7.8280000000000003</c:v>
                </c:pt>
                <c:pt idx="7829" formatCode="General">
                  <c:v>7.8289999999999997</c:v>
                </c:pt>
                <c:pt idx="7830" formatCode="General">
                  <c:v>7.83</c:v>
                </c:pt>
                <c:pt idx="7831" formatCode="General">
                  <c:v>7.8310000000000004</c:v>
                </c:pt>
                <c:pt idx="7832" formatCode="General">
                  <c:v>7.8319999999999999</c:v>
                </c:pt>
                <c:pt idx="7833" formatCode="General">
                  <c:v>7.8330000000000002</c:v>
                </c:pt>
                <c:pt idx="7834" formatCode="General">
                  <c:v>7.8339999999999996</c:v>
                </c:pt>
                <c:pt idx="7835" formatCode="General">
                  <c:v>7.835</c:v>
                </c:pt>
                <c:pt idx="7836" formatCode="General">
                  <c:v>7.8360000000000003</c:v>
                </c:pt>
                <c:pt idx="7837" formatCode="General">
                  <c:v>7.8369999999999997</c:v>
                </c:pt>
                <c:pt idx="7838" formatCode="General">
                  <c:v>7.8380000000000001</c:v>
                </c:pt>
                <c:pt idx="7839" formatCode="General">
                  <c:v>7.8390000000000004</c:v>
                </c:pt>
                <c:pt idx="7840" formatCode="General">
                  <c:v>7.84</c:v>
                </c:pt>
                <c:pt idx="7841" formatCode="General">
                  <c:v>7.8410000000000002</c:v>
                </c:pt>
                <c:pt idx="7842" formatCode="General">
                  <c:v>7.8419999999999996</c:v>
                </c:pt>
                <c:pt idx="7843" formatCode="General">
                  <c:v>7.843</c:v>
                </c:pt>
                <c:pt idx="7844" formatCode="General">
                  <c:v>7.8440000000000003</c:v>
                </c:pt>
                <c:pt idx="7845" formatCode="General">
                  <c:v>7.8449999999999998</c:v>
                </c:pt>
                <c:pt idx="7846" formatCode="General">
                  <c:v>7.8460000000000001</c:v>
                </c:pt>
                <c:pt idx="7847" formatCode="General">
                  <c:v>7.8470000000000004</c:v>
                </c:pt>
                <c:pt idx="7848" formatCode="General">
                  <c:v>7.8479999999999999</c:v>
                </c:pt>
                <c:pt idx="7849" formatCode="General">
                  <c:v>7.8490000000000002</c:v>
                </c:pt>
                <c:pt idx="7850" formatCode="General">
                  <c:v>7.85</c:v>
                </c:pt>
                <c:pt idx="7851" formatCode="General">
                  <c:v>7.851</c:v>
                </c:pt>
                <c:pt idx="7852" formatCode="General">
                  <c:v>7.8520000000000003</c:v>
                </c:pt>
                <c:pt idx="7853" formatCode="General">
                  <c:v>7.8529999999999998</c:v>
                </c:pt>
                <c:pt idx="7854" formatCode="General">
                  <c:v>7.8540000000000001</c:v>
                </c:pt>
                <c:pt idx="7855" formatCode="General">
                  <c:v>7.8550000000000004</c:v>
                </c:pt>
                <c:pt idx="7856" formatCode="General">
                  <c:v>7.8559999999999999</c:v>
                </c:pt>
                <c:pt idx="7857" formatCode="General">
                  <c:v>7.8570000000000002</c:v>
                </c:pt>
                <c:pt idx="7858" formatCode="General">
                  <c:v>7.8579999999999997</c:v>
                </c:pt>
                <c:pt idx="7859" formatCode="General">
                  <c:v>7.859</c:v>
                </c:pt>
                <c:pt idx="7860" formatCode="General">
                  <c:v>7.86</c:v>
                </c:pt>
                <c:pt idx="7861" formatCode="General">
                  <c:v>7.8609999999999998</c:v>
                </c:pt>
                <c:pt idx="7862" formatCode="General">
                  <c:v>7.8620000000000001</c:v>
                </c:pt>
                <c:pt idx="7863" formatCode="General">
                  <c:v>7.8630000000000004</c:v>
                </c:pt>
                <c:pt idx="7864" formatCode="General">
                  <c:v>7.8639999999999999</c:v>
                </c:pt>
                <c:pt idx="7865" formatCode="General">
                  <c:v>7.8650000000000002</c:v>
                </c:pt>
                <c:pt idx="7866" formatCode="General">
                  <c:v>7.8659999999999997</c:v>
                </c:pt>
                <c:pt idx="7867" formatCode="General">
                  <c:v>7.867</c:v>
                </c:pt>
                <c:pt idx="7868" formatCode="General">
                  <c:v>7.8680000000000003</c:v>
                </c:pt>
                <c:pt idx="7869" formatCode="General">
                  <c:v>7.8689999999999998</c:v>
                </c:pt>
                <c:pt idx="7870" formatCode="General">
                  <c:v>7.87</c:v>
                </c:pt>
                <c:pt idx="7871" formatCode="General">
                  <c:v>7.8710000000000004</c:v>
                </c:pt>
                <c:pt idx="7872" formatCode="General">
                  <c:v>7.8719999999999999</c:v>
                </c:pt>
                <c:pt idx="7873" formatCode="General">
                  <c:v>7.8730000000000002</c:v>
                </c:pt>
                <c:pt idx="7874" formatCode="General">
                  <c:v>7.8739999999999997</c:v>
                </c:pt>
                <c:pt idx="7875" formatCode="General">
                  <c:v>7.875</c:v>
                </c:pt>
                <c:pt idx="7876" formatCode="General">
                  <c:v>7.8760000000000003</c:v>
                </c:pt>
                <c:pt idx="7877" formatCode="General">
                  <c:v>7.8769999999999998</c:v>
                </c:pt>
                <c:pt idx="7878" formatCode="General">
                  <c:v>7.8780000000000001</c:v>
                </c:pt>
                <c:pt idx="7879" formatCode="General">
                  <c:v>7.8789999999999996</c:v>
                </c:pt>
                <c:pt idx="7880" formatCode="General">
                  <c:v>7.88</c:v>
                </c:pt>
                <c:pt idx="7881" formatCode="General">
                  <c:v>7.8810000000000002</c:v>
                </c:pt>
                <c:pt idx="7882" formatCode="General">
                  <c:v>7.8819999999999997</c:v>
                </c:pt>
                <c:pt idx="7883" formatCode="General">
                  <c:v>7.883</c:v>
                </c:pt>
                <c:pt idx="7884" formatCode="General">
                  <c:v>7.8840000000000003</c:v>
                </c:pt>
                <c:pt idx="7885" formatCode="General">
                  <c:v>7.8849999999999998</c:v>
                </c:pt>
                <c:pt idx="7886" formatCode="General">
                  <c:v>7.8860000000000001</c:v>
                </c:pt>
                <c:pt idx="7887" formatCode="General">
                  <c:v>7.8869999999999996</c:v>
                </c:pt>
                <c:pt idx="7888" formatCode="General">
                  <c:v>7.8879999999999999</c:v>
                </c:pt>
                <c:pt idx="7889" formatCode="General">
                  <c:v>7.8890000000000002</c:v>
                </c:pt>
                <c:pt idx="7890" formatCode="General">
                  <c:v>7.89</c:v>
                </c:pt>
                <c:pt idx="7891" formatCode="General">
                  <c:v>7.891</c:v>
                </c:pt>
                <c:pt idx="7892" formatCode="General">
                  <c:v>7.8920000000000003</c:v>
                </c:pt>
                <c:pt idx="7893" formatCode="General">
                  <c:v>7.8929999999999998</c:v>
                </c:pt>
                <c:pt idx="7894" formatCode="General">
                  <c:v>7.8940000000000001</c:v>
                </c:pt>
                <c:pt idx="7895" formatCode="General">
                  <c:v>7.8949999999999996</c:v>
                </c:pt>
                <c:pt idx="7896" formatCode="General">
                  <c:v>7.8959999999999999</c:v>
                </c:pt>
                <c:pt idx="7897" formatCode="General">
                  <c:v>7.8970000000000002</c:v>
                </c:pt>
                <c:pt idx="7898" formatCode="General">
                  <c:v>7.8979999999999997</c:v>
                </c:pt>
                <c:pt idx="7899" formatCode="General">
                  <c:v>7.899</c:v>
                </c:pt>
                <c:pt idx="7900" formatCode="General">
                  <c:v>7.9</c:v>
                </c:pt>
                <c:pt idx="7901" formatCode="General">
                  <c:v>7.9009999999999998</c:v>
                </c:pt>
                <c:pt idx="7902" formatCode="General">
                  <c:v>7.9020000000000001</c:v>
                </c:pt>
                <c:pt idx="7903" formatCode="General">
                  <c:v>7.9029999999999996</c:v>
                </c:pt>
                <c:pt idx="7904" formatCode="General">
                  <c:v>7.9039999999999999</c:v>
                </c:pt>
                <c:pt idx="7905" formatCode="General">
                  <c:v>7.9050000000000002</c:v>
                </c:pt>
                <c:pt idx="7906" formatCode="General">
                  <c:v>7.9059999999999997</c:v>
                </c:pt>
                <c:pt idx="7907" formatCode="General">
                  <c:v>7.907</c:v>
                </c:pt>
                <c:pt idx="7908" formatCode="General">
                  <c:v>7.9080000000000004</c:v>
                </c:pt>
                <c:pt idx="7909" formatCode="General">
                  <c:v>7.9089999999999998</c:v>
                </c:pt>
                <c:pt idx="7910" formatCode="General">
                  <c:v>7.91</c:v>
                </c:pt>
                <c:pt idx="7911" formatCode="General">
                  <c:v>7.9109999999999996</c:v>
                </c:pt>
                <c:pt idx="7912" formatCode="General">
                  <c:v>7.9119999999999999</c:v>
                </c:pt>
                <c:pt idx="7913" formatCode="General">
                  <c:v>7.9130000000000003</c:v>
                </c:pt>
                <c:pt idx="7914" formatCode="General">
                  <c:v>7.9139999999999997</c:v>
                </c:pt>
                <c:pt idx="7915" formatCode="General">
                  <c:v>7.915</c:v>
                </c:pt>
                <c:pt idx="7916" formatCode="General">
                  <c:v>7.9160000000000004</c:v>
                </c:pt>
                <c:pt idx="7917" formatCode="General">
                  <c:v>7.9169999999999998</c:v>
                </c:pt>
                <c:pt idx="7918" formatCode="General">
                  <c:v>7.9180000000000001</c:v>
                </c:pt>
                <c:pt idx="7919" formatCode="General">
                  <c:v>7.9189999999999996</c:v>
                </c:pt>
                <c:pt idx="7920" formatCode="General">
                  <c:v>7.92</c:v>
                </c:pt>
                <c:pt idx="7921" formatCode="General">
                  <c:v>7.9210000000000003</c:v>
                </c:pt>
                <c:pt idx="7922" formatCode="General">
                  <c:v>7.9219999999999997</c:v>
                </c:pt>
                <c:pt idx="7923" formatCode="General">
                  <c:v>7.923</c:v>
                </c:pt>
                <c:pt idx="7924" formatCode="General">
                  <c:v>7.9240000000000004</c:v>
                </c:pt>
                <c:pt idx="7925" formatCode="General">
                  <c:v>7.9249999999999998</c:v>
                </c:pt>
                <c:pt idx="7926" formatCode="General">
                  <c:v>7.9260000000000002</c:v>
                </c:pt>
                <c:pt idx="7927" formatCode="General">
                  <c:v>7.9269999999999996</c:v>
                </c:pt>
                <c:pt idx="7928" formatCode="General">
                  <c:v>7.9279999999999999</c:v>
                </c:pt>
                <c:pt idx="7929" formatCode="General">
                  <c:v>7.9290000000000003</c:v>
                </c:pt>
                <c:pt idx="7930" formatCode="General">
                  <c:v>7.93</c:v>
                </c:pt>
                <c:pt idx="7931" formatCode="General">
                  <c:v>7.931</c:v>
                </c:pt>
                <c:pt idx="7932" formatCode="General">
                  <c:v>7.9320000000000004</c:v>
                </c:pt>
                <c:pt idx="7933" formatCode="General">
                  <c:v>7.9329999999999998</c:v>
                </c:pt>
                <c:pt idx="7934" formatCode="General">
                  <c:v>7.9340000000000002</c:v>
                </c:pt>
                <c:pt idx="7935" formatCode="General">
                  <c:v>7.9349999999999996</c:v>
                </c:pt>
                <c:pt idx="7936" formatCode="General">
                  <c:v>7.9359999999999999</c:v>
                </c:pt>
                <c:pt idx="7937" formatCode="General">
                  <c:v>7.9370000000000003</c:v>
                </c:pt>
                <c:pt idx="7938" formatCode="General">
                  <c:v>7.9379999999999997</c:v>
                </c:pt>
                <c:pt idx="7939" formatCode="General">
                  <c:v>7.9390000000000001</c:v>
                </c:pt>
                <c:pt idx="7940" formatCode="General">
                  <c:v>7.94</c:v>
                </c:pt>
                <c:pt idx="7941" formatCode="General">
                  <c:v>7.9409999999999998</c:v>
                </c:pt>
                <c:pt idx="7942" formatCode="General">
                  <c:v>7.9420000000000002</c:v>
                </c:pt>
                <c:pt idx="7943" formatCode="General">
                  <c:v>7.9429999999999996</c:v>
                </c:pt>
                <c:pt idx="7944" formatCode="General">
                  <c:v>7.944</c:v>
                </c:pt>
                <c:pt idx="7945" formatCode="General">
                  <c:v>7.9450000000000003</c:v>
                </c:pt>
                <c:pt idx="7946" formatCode="General">
                  <c:v>7.9459999999999997</c:v>
                </c:pt>
                <c:pt idx="7947" formatCode="General">
                  <c:v>7.9470000000000001</c:v>
                </c:pt>
                <c:pt idx="7948" formatCode="General">
                  <c:v>7.9480000000000004</c:v>
                </c:pt>
                <c:pt idx="7949" formatCode="General">
                  <c:v>7.9489999999999998</c:v>
                </c:pt>
                <c:pt idx="7950" formatCode="General">
                  <c:v>7.95</c:v>
                </c:pt>
                <c:pt idx="7951" formatCode="General">
                  <c:v>7.9509999999999996</c:v>
                </c:pt>
                <c:pt idx="7952" formatCode="General">
                  <c:v>7.952</c:v>
                </c:pt>
                <c:pt idx="7953" formatCode="General">
                  <c:v>7.9530000000000003</c:v>
                </c:pt>
                <c:pt idx="7954" formatCode="General">
                  <c:v>7.9539999999999997</c:v>
                </c:pt>
                <c:pt idx="7955" formatCode="General">
                  <c:v>7.9550000000000001</c:v>
                </c:pt>
                <c:pt idx="7956" formatCode="General">
                  <c:v>7.9560000000000004</c:v>
                </c:pt>
                <c:pt idx="7957" formatCode="General">
                  <c:v>7.9569999999999999</c:v>
                </c:pt>
                <c:pt idx="7958" formatCode="General">
                  <c:v>7.9580000000000002</c:v>
                </c:pt>
                <c:pt idx="7959" formatCode="General">
                  <c:v>7.9589999999999996</c:v>
                </c:pt>
                <c:pt idx="7960" formatCode="General">
                  <c:v>7.96</c:v>
                </c:pt>
                <c:pt idx="7961" formatCode="General">
                  <c:v>7.9610000000000003</c:v>
                </c:pt>
                <c:pt idx="7962" formatCode="General">
                  <c:v>7.9619999999999997</c:v>
                </c:pt>
                <c:pt idx="7963" formatCode="General">
                  <c:v>7.9630000000000001</c:v>
                </c:pt>
                <c:pt idx="7964" formatCode="General">
                  <c:v>7.9640000000000004</c:v>
                </c:pt>
                <c:pt idx="7965" formatCode="General">
                  <c:v>7.9649999999999999</c:v>
                </c:pt>
                <c:pt idx="7966" formatCode="General">
                  <c:v>7.9660000000000002</c:v>
                </c:pt>
                <c:pt idx="7967" formatCode="General">
                  <c:v>7.9669999999999996</c:v>
                </c:pt>
                <c:pt idx="7968" formatCode="General">
                  <c:v>7.968</c:v>
                </c:pt>
                <c:pt idx="7969" formatCode="General">
                  <c:v>7.9690000000000003</c:v>
                </c:pt>
                <c:pt idx="7970" formatCode="General">
                  <c:v>7.97</c:v>
                </c:pt>
                <c:pt idx="7971" formatCode="General">
                  <c:v>7.9710000000000001</c:v>
                </c:pt>
                <c:pt idx="7972" formatCode="General">
                  <c:v>7.9720000000000004</c:v>
                </c:pt>
                <c:pt idx="7973" formatCode="General">
                  <c:v>7.9729999999999999</c:v>
                </c:pt>
                <c:pt idx="7974" formatCode="General">
                  <c:v>7.9740000000000002</c:v>
                </c:pt>
                <c:pt idx="7975" formatCode="General">
                  <c:v>7.9749999999999996</c:v>
                </c:pt>
                <c:pt idx="7976" formatCode="General">
                  <c:v>7.976</c:v>
                </c:pt>
                <c:pt idx="7977" formatCode="General">
                  <c:v>7.9770000000000003</c:v>
                </c:pt>
                <c:pt idx="7978" formatCode="General">
                  <c:v>7.9779999999999998</c:v>
                </c:pt>
                <c:pt idx="7979" formatCode="General">
                  <c:v>7.9790000000000001</c:v>
                </c:pt>
                <c:pt idx="7980" formatCode="General">
                  <c:v>7.98</c:v>
                </c:pt>
                <c:pt idx="7981" formatCode="General">
                  <c:v>7.9809999999999999</c:v>
                </c:pt>
                <c:pt idx="7982" formatCode="General">
                  <c:v>7.9820000000000002</c:v>
                </c:pt>
                <c:pt idx="7983" formatCode="General">
                  <c:v>7.9829999999999997</c:v>
                </c:pt>
                <c:pt idx="7984" formatCode="General">
                  <c:v>7.984</c:v>
                </c:pt>
                <c:pt idx="7985" formatCode="General">
                  <c:v>7.9850000000000003</c:v>
                </c:pt>
                <c:pt idx="7986" formatCode="General">
                  <c:v>7.9859999999999998</c:v>
                </c:pt>
                <c:pt idx="7987" formatCode="General">
                  <c:v>7.9870000000000001</c:v>
                </c:pt>
                <c:pt idx="7988" formatCode="General">
                  <c:v>7.9880000000000004</c:v>
                </c:pt>
                <c:pt idx="7989" formatCode="General">
                  <c:v>7.9889999999999999</c:v>
                </c:pt>
                <c:pt idx="7990" formatCode="General">
                  <c:v>7.99</c:v>
                </c:pt>
                <c:pt idx="7991" formatCode="General">
                  <c:v>7.9909999999999997</c:v>
                </c:pt>
                <c:pt idx="7992" formatCode="General">
                  <c:v>7.992</c:v>
                </c:pt>
                <c:pt idx="7993" formatCode="General">
                  <c:v>7.9930000000000003</c:v>
                </c:pt>
                <c:pt idx="7994" formatCode="General">
                  <c:v>7.9939999999999998</c:v>
                </c:pt>
                <c:pt idx="7995" formatCode="General">
                  <c:v>7.9950000000000001</c:v>
                </c:pt>
                <c:pt idx="7996" formatCode="General">
                  <c:v>7.9960000000000004</c:v>
                </c:pt>
                <c:pt idx="7997" formatCode="General">
                  <c:v>7.9969999999999999</c:v>
                </c:pt>
                <c:pt idx="7998" formatCode="General">
                  <c:v>7.9980000000000002</c:v>
                </c:pt>
                <c:pt idx="7999" formatCode="General">
                  <c:v>7.9989999999999997</c:v>
                </c:pt>
                <c:pt idx="8000" formatCode="General">
                  <c:v>8</c:v>
                </c:pt>
                <c:pt idx="8001" formatCode="General">
                  <c:v>8.0009999999999994</c:v>
                </c:pt>
                <c:pt idx="8002" formatCode="General">
                  <c:v>8.0020000000000007</c:v>
                </c:pt>
                <c:pt idx="8003" formatCode="General">
                  <c:v>8.0030000000000001</c:v>
                </c:pt>
                <c:pt idx="8004" formatCode="General">
                  <c:v>8.0039999999999996</c:v>
                </c:pt>
                <c:pt idx="8005" formatCode="General">
                  <c:v>8.0050000000000008</c:v>
                </c:pt>
                <c:pt idx="8006" formatCode="General">
                  <c:v>8.0060000000000002</c:v>
                </c:pt>
                <c:pt idx="8007" formatCode="General">
                  <c:v>8.0069999999999997</c:v>
                </c:pt>
                <c:pt idx="8008" formatCode="General">
                  <c:v>8.0079999999999991</c:v>
                </c:pt>
                <c:pt idx="8009" formatCode="General">
                  <c:v>8.0090000000000003</c:v>
                </c:pt>
                <c:pt idx="8010" formatCode="General">
                  <c:v>8.01</c:v>
                </c:pt>
                <c:pt idx="8011" formatCode="General">
                  <c:v>8.0109999999999992</c:v>
                </c:pt>
                <c:pt idx="8012" formatCode="General">
                  <c:v>8.0120000000000005</c:v>
                </c:pt>
                <c:pt idx="8013" formatCode="General">
                  <c:v>8.0129999999999999</c:v>
                </c:pt>
                <c:pt idx="8014" formatCode="General">
                  <c:v>8.0139999999999993</c:v>
                </c:pt>
                <c:pt idx="8015" formatCode="General">
                  <c:v>8.0150000000000006</c:v>
                </c:pt>
                <c:pt idx="8016" formatCode="General">
                  <c:v>8.016</c:v>
                </c:pt>
                <c:pt idx="8017" formatCode="General">
                  <c:v>8.0169999999999995</c:v>
                </c:pt>
                <c:pt idx="8018" formatCode="General">
                  <c:v>8.0180000000000007</c:v>
                </c:pt>
                <c:pt idx="8019" formatCode="General">
                  <c:v>8.0190000000000001</c:v>
                </c:pt>
                <c:pt idx="8020" formatCode="General">
                  <c:v>8.02</c:v>
                </c:pt>
                <c:pt idx="8021" formatCode="General">
                  <c:v>8.0210000000000008</c:v>
                </c:pt>
                <c:pt idx="8022" formatCode="General">
                  <c:v>8.0220000000000002</c:v>
                </c:pt>
                <c:pt idx="8023" formatCode="General">
                  <c:v>8.0229999999999997</c:v>
                </c:pt>
                <c:pt idx="8024" formatCode="General">
                  <c:v>8.0239999999999991</c:v>
                </c:pt>
                <c:pt idx="8025" formatCode="General">
                  <c:v>8.0250000000000004</c:v>
                </c:pt>
                <c:pt idx="8026" formatCode="General">
                  <c:v>8.0259999999999998</c:v>
                </c:pt>
                <c:pt idx="8027" formatCode="General">
                  <c:v>8.0269999999999992</c:v>
                </c:pt>
                <c:pt idx="8028" formatCode="General">
                  <c:v>8.0280000000000005</c:v>
                </c:pt>
                <c:pt idx="8029" formatCode="General">
                  <c:v>8.0289999999999999</c:v>
                </c:pt>
                <c:pt idx="8030" formatCode="General">
                  <c:v>8.0299999999999994</c:v>
                </c:pt>
                <c:pt idx="8031" formatCode="General">
                  <c:v>8.0310000000000006</c:v>
                </c:pt>
                <c:pt idx="8032" formatCode="General">
                  <c:v>8.032</c:v>
                </c:pt>
                <c:pt idx="8033" formatCode="General">
                  <c:v>8.0329999999999995</c:v>
                </c:pt>
                <c:pt idx="8034" formatCode="General">
                  <c:v>8.0340000000000007</c:v>
                </c:pt>
                <c:pt idx="8035" formatCode="General">
                  <c:v>8.0350000000000001</c:v>
                </c:pt>
                <c:pt idx="8036" formatCode="General">
                  <c:v>8.0359999999999996</c:v>
                </c:pt>
                <c:pt idx="8037" formatCode="General">
                  <c:v>8.0370000000000008</c:v>
                </c:pt>
                <c:pt idx="8038" formatCode="General">
                  <c:v>8.0380000000000003</c:v>
                </c:pt>
                <c:pt idx="8039" formatCode="General">
                  <c:v>8.0389999999999997</c:v>
                </c:pt>
                <c:pt idx="8040" formatCode="General">
                  <c:v>8.0399999999999991</c:v>
                </c:pt>
                <c:pt idx="8041" formatCode="General">
                  <c:v>8.0410000000000004</c:v>
                </c:pt>
                <c:pt idx="8042" formatCode="General">
                  <c:v>8.0419999999999998</c:v>
                </c:pt>
                <c:pt idx="8043" formatCode="General">
                  <c:v>8.0429999999999993</c:v>
                </c:pt>
                <c:pt idx="8044" formatCode="General">
                  <c:v>8.0440000000000005</c:v>
                </c:pt>
                <c:pt idx="8045" formatCode="General">
                  <c:v>8.0449999999999999</c:v>
                </c:pt>
                <c:pt idx="8046" formatCode="General">
                  <c:v>8.0459999999999994</c:v>
                </c:pt>
                <c:pt idx="8047" formatCode="General">
                  <c:v>8.0470000000000006</c:v>
                </c:pt>
                <c:pt idx="8048" formatCode="General">
                  <c:v>8.048</c:v>
                </c:pt>
                <c:pt idx="8049" formatCode="General">
                  <c:v>8.0489999999999995</c:v>
                </c:pt>
                <c:pt idx="8050" formatCode="General">
                  <c:v>8.0500000000000007</c:v>
                </c:pt>
                <c:pt idx="8051" formatCode="General">
                  <c:v>8.0510000000000002</c:v>
                </c:pt>
                <c:pt idx="8052" formatCode="General">
                  <c:v>8.0519999999999996</c:v>
                </c:pt>
                <c:pt idx="8053" formatCode="General">
                  <c:v>8.0530000000000008</c:v>
                </c:pt>
                <c:pt idx="8054" formatCode="General">
                  <c:v>8.0540000000000003</c:v>
                </c:pt>
                <c:pt idx="8055" formatCode="General">
                  <c:v>8.0549999999999997</c:v>
                </c:pt>
                <c:pt idx="8056" formatCode="General">
                  <c:v>8.0559999999999992</c:v>
                </c:pt>
                <c:pt idx="8057" formatCode="General">
                  <c:v>8.0570000000000004</c:v>
                </c:pt>
                <c:pt idx="8058" formatCode="General">
                  <c:v>8.0579999999999998</c:v>
                </c:pt>
                <c:pt idx="8059" formatCode="General">
                  <c:v>8.0589999999999993</c:v>
                </c:pt>
                <c:pt idx="8060" formatCode="General">
                  <c:v>8.06</c:v>
                </c:pt>
                <c:pt idx="8061" formatCode="General">
                  <c:v>8.0609999999999999</c:v>
                </c:pt>
                <c:pt idx="8062" formatCode="General">
                  <c:v>8.0619999999999994</c:v>
                </c:pt>
                <c:pt idx="8063" formatCode="General">
                  <c:v>8.0630000000000006</c:v>
                </c:pt>
                <c:pt idx="8064" formatCode="General">
                  <c:v>8.0640000000000001</c:v>
                </c:pt>
                <c:pt idx="8065" formatCode="General">
                  <c:v>8.0649999999999995</c:v>
                </c:pt>
                <c:pt idx="8066" formatCode="General">
                  <c:v>8.0660000000000007</c:v>
                </c:pt>
                <c:pt idx="8067" formatCode="General">
                  <c:v>8.0670000000000002</c:v>
                </c:pt>
                <c:pt idx="8068" formatCode="General">
                  <c:v>8.0679999999999996</c:v>
                </c:pt>
                <c:pt idx="8069" formatCode="General">
                  <c:v>8.0690000000000008</c:v>
                </c:pt>
                <c:pt idx="8070" formatCode="General">
                  <c:v>8.07</c:v>
                </c:pt>
                <c:pt idx="8071" formatCode="General">
                  <c:v>8.0709999999999997</c:v>
                </c:pt>
                <c:pt idx="8072" formatCode="General">
                  <c:v>8.0719999999999992</c:v>
                </c:pt>
                <c:pt idx="8073" formatCode="General">
                  <c:v>8.0730000000000004</c:v>
                </c:pt>
                <c:pt idx="8074" formatCode="General">
                  <c:v>8.0739999999999998</c:v>
                </c:pt>
                <c:pt idx="8075" formatCode="General">
                  <c:v>8.0749999999999993</c:v>
                </c:pt>
                <c:pt idx="8076" formatCode="General">
                  <c:v>8.0760000000000005</c:v>
                </c:pt>
                <c:pt idx="8077" formatCode="General">
                  <c:v>8.077</c:v>
                </c:pt>
                <c:pt idx="8078" formatCode="General">
                  <c:v>8.0779999999999994</c:v>
                </c:pt>
                <c:pt idx="8079" formatCode="General">
                  <c:v>8.0790000000000006</c:v>
                </c:pt>
                <c:pt idx="8080" formatCode="General">
                  <c:v>8.08</c:v>
                </c:pt>
                <c:pt idx="8081" formatCode="General">
                  <c:v>8.0809999999999995</c:v>
                </c:pt>
                <c:pt idx="8082" formatCode="General">
                  <c:v>8.0820000000000007</c:v>
                </c:pt>
                <c:pt idx="8083" formatCode="General">
                  <c:v>8.0830000000000002</c:v>
                </c:pt>
                <c:pt idx="8084" formatCode="General">
                  <c:v>8.0839999999999996</c:v>
                </c:pt>
                <c:pt idx="8085" formatCode="General">
                  <c:v>8.0850000000000009</c:v>
                </c:pt>
                <c:pt idx="8086" formatCode="General">
                  <c:v>8.0860000000000003</c:v>
                </c:pt>
                <c:pt idx="8087" formatCode="General">
                  <c:v>8.0869999999999997</c:v>
                </c:pt>
                <c:pt idx="8088" formatCode="General">
                  <c:v>8.0879999999999992</c:v>
                </c:pt>
                <c:pt idx="8089" formatCode="General">
                  <c:v>8.0890000000000004</c:v>
                </c:pt>
                <c:pt idx="8090" formatCode="General">
                  <c:v>8.09</c:v>
                </c:pt>
                <c:pt idx="8091" formatCode="General">
                  <c:v>8.0909999999999993</c:v>
                </c:pt>
                <c:pt idx="8092" formatCode="General">
                  <c:v>8.0920000000000005</c:v>
                </c:pt>
                <c:pt idx="8093" formatCode="General">
                  <c:v>8.093</c:v>
                </c:pt>
                <c:pt idx="8094" formatCode="General">
                  <c:v>8.0939999999999994</c:v>
                </c:pt>
                <c:pt idx="8095" formatCode="General">
                  <c:v>8.0950000000000006</c:v>
                </c:pt>
                <c:pt idx="8096" formatCode="General">
                  <c:v>8.0960000000000001</c:v>
                </c:pt>
                <c:pt idx="8097" formatCode="General">
                  <c:v>8.0969999999999995</c:v>
                </c:pt>
                <c:pt idx="8098" formatCode="General">
                  <c:v>8.0980000000000008</c:v>
                </c:pt>
                <c:pt idx="8099" formatCode="General">
                  <c:v>8.0990000000000002</c:v>
                </c:pt>
                <c:pt idx="8100" formatCode="General">
                  <c:v>8.1</c:v>
                </c:pt>
                <c:pt idx="8101" formatCode="General">
                  <c:v>8.1010000000000009</c:v>
                </c:pt>
                <c:pt idx="8102" formatCode="General">
                  <c:v>8.1020000000000003</c:v>
                </c:pt>
                <c:pt idx="8103" formatCode="General">
                  <c:v>8.1029999999999998</c:v>
                </c:pt>
                <c:pt idx="8104" formatCode="General">
                  <c:v>8.1039999999999992</c:v>
                </c:pt>
                <c:pt idx="8105" formatCode="General">
                  <c:v>8.1050000000000004</c:v>
                </c:pt>
                <c:pt idx="8106" formatCode="General">
                  <c:v>8.1059999999999999</c:v>
                </c:pt>
                <c:pt idx="8107" formatCode="General">
                  <c:v>8.1069999999999993</c:v>
                </c:pt>
                <c:pt idx="8108" formatCode="General">
                  <c:v>8.1080000000000005</c:v>
                </c:pt>
                <c:pt idx="8109" formatCode="General">
                  <c:v>8.109</c:v>
                </c:pt>
                <c:pt idx="8110" formatCode="General">
                  <c:v>8.11</c:v>
                </c:pt>
                <c:pt idx="8111" formatCode="General">
                  <c:v>8.1110000000000007</c:v>
                </c:pt>
                <c:pt idx="8112" formatCode="General">
                  <c:v>8.1120000000000001</c:v>
                </c:pt>
                <c:pt idx="8113" formatCode="General">
                  <c:v>8.1129999999999995</c:v>
                </c:pt>
                <c:pt idx="8114" formatCode="General">
                  <c:v>8.1140000000000008</c:v>
                </c:pt>
                <c:pt idx="8115" formatCode="General">
                  <c:v>8.1150000000000002</c:v>
                </c:pt>
                <c:pt idx="8116" formatCode="General">
                  <c:v>8.1159999999999997</c:v>
                </c:pt>
                <c:pt idx="8117" formatCode="General">
                  <c:v>8.1170000000000009</c:v>
                </c:pt>
                <c:pt idx="8118" formatCode="General">
                  <c:v>8.1180000000000003</c:v>
                </c:pt>
                <c:pt idx="8119" formatCode="General">
                  <c:v>8.1189999999999998</c:v>
                </c:pt>
                <c:pt idx="8120" formatCode="General">
                  <c:v>8.1199999999999992</c:v>
                </c:pt>
                <c:pt idx="8121" formatCode="General">
                  <c:v>8.1210000000000004</c:v>
                </c:pt>
                <c:pt idx="8122" formatCode="General">
                  <c:v>8.1219999999999999</c:v>
                </c:pt>
                <c:pt idx="8123" formatCode="General">
                  <c:v>8.1229999999999993</c:v>
                </c:pt>
                <c:pt idx="8124" formatCode="General">
                  <c:v>8.1240000000000006</c:v>
                </c:pt>
                <c:pt idx="8125" formatCode="General">
                  <c:v>8.125</c:v>
                </c:pt>
                <c:pt idx="8126" formatCode="General">
                  <c:v>8.1259999999999994</c:v>
                </c:pt>
                <c:pt idx="8127" formatCode="General">
                  <c:v>8.1270000000000007</c:v>
                </c:pt>
                <c:pt idx="8128" formatCode="General">
                  <c:v>8.1280000000000001</c:v>
                </c:pt>
                <c:pt idx="8129" formatCode="General">
                  <c:v>8.1289999999999996</c:v>
                </c:pt>
                <c:pt idx="8130" formatCode="General">
                  <c:v>8.1300000000000008</c:v>
                </c:pt>
                <c:pt idx="8131" formatCode="General">
                  <c:v>8.1310000000000002</c:v>
                </c:pt>
                <c:pt idx="8132" formatCode="General">
                  <c:v>8.1319999999999997</c:v>
                </c:pt>
                <c:pt idx="8133" formatCode="General">
                  <c:v>8.1329999999999991</c:v>
                </c:pt>
                <c:pt idx="8134" formatCode="General">
                  <c:v>8.1340000000000003</c:v>
                </c:pt>
                <c:pt idx="8135" formatCode="General">
                  <c:v>8.1349999999999998</c:v>
                </c:pt>
                <c:pt idx="8136" formatCode="General">
                  <c:v>8.1359999999999992</c:v>
                </c:pt>
                <c:pt idx="8137" formatCode="General">
                  <c:v>8.1370000000000005</c:v>
                </c:pt>
                <c:pt idx="8138" formatCode="General">
                  <c:v>8.1379999999999999</c:v>
                </c:pt>
                <c:pt idx="8139" formatCode="General">
                  <c:v>8.1389999999999993</c:v>
                </c:pt>
                <c:pt idx="8140" formatCode="General">
                  <c:v>8.14</c:v>
                </c:pt>
                <c:pt idx="8141" formatCode="General">
                  <c:v>8.141</c:v>
                </c:pt>
                <c:pt idx="8142" formatCode="General">
                  <c:v>8.1419999999999995</c:v>
                </c:pt>
                <c:pt idx="8143" formatCode="General">
                  <c:v>8.1430000000000007</c:v>
                </c:pt>
                <c:pt idx="8144" formatCode="General">
                  <c:v>8.1440000000000001</c:v>
                </c:pt>
                <c:pt idx="8145" formatCode="General">
                  <c:v>8.1449999999999996</c:v>
                </c:pt>
                <c:pt idx="8146" formatCode="General">
                  <c:v>8.1460000000000008</c:v>
                </c:pt>
                <c:pt idx="8147" formatCode="General">
                  <c:v>8.1470000000000002</c:v>
                </c:pt>
                <c:pt idx="8148" formatCode="General">
                  <c:v>8.1479999999999997</c:v>
                </c:pt>
                <c:pt idx="8149" formatCode="General">
                  <c:v>8.1489999999999991</c:v>
                </c:pt>
                <c:pt idx="8150" formatCode="General">
                  <c:v>8.15</c:v>
                </c:pt>
                <c:pt idx="8151" formatCode="General">
                  <c:v>8.1509999999999998</c:v>
                </c:pt>
                <c:pt idx="8152" formatCode="General">
                  <c:v>8.1519999999999992</c:v>
                </c:pt>
                <c:pt idx="8153" formatCode="General">
                  <c:v>8.1530000000000005</c:v>
                </c:pt>
                <c:pt idx="8154" formatCode="General">
                  <c:v>8.1539999999999999</c:v>
                </c:pt>
                <c:pt idx="8155" formatCode="General">
                  <c:v>8.1549999999999994</c:v>
                </c:pt>
                <c:pt idx="8156" formatCode="General">
                  <c:v>8.1560000000000006</c:v>
                </c:pt>
                <c:pt idx="8157" formatCode="General">
                  <c:v>8.157</c:v>
                </c:pt>
                <c:pt idx="8158" formatCode="General">
                  <c:v>8.1579999999999995</c:v>
                </c:pt>
                <c:pt idx="8159" formatCode="General">
                  <c:v>8.1590000000000007</c:v>
                </c:pt>
                <c:pt idx="8160" formatCode="General">
                  <c:v>8.16</c:v>
                </c:pt>
                <c:pt idx="8161" formatCode="General">
                  <c:v>8.1609999999999996</c:v>
                </c:pt>
                <c:pt idx="8162" formatCode="General">
                  <c:v>8.1620000000000008</c:v>
                </c:pt>
                <c:pt idx="8163" formatCode="General">
                  <c:v>8.1630000000000003</c:v>
                </c:pt>
                <c:pt idx="8164" formatCode="General">
                  <c:v>8.1639999999999997</c:v>
                </c:pt>
                <c:pt idx="8165" formatCode="General">
                  <c:v>8.1649999999999991</c:v>
                </c:pt>
                <c:pt idx="8166" formatCode="General">
                  <c:v>8.1660000000000004</c:v>
                </c:pt>
                <c:pt idx="8167" formatCode="General">
                  <c:v>8.1669999999999998</c:v>
                </c:pt>
                <c:pt idx="8168" formatCode="General">
                  <c:v>8.1679999999999993</c:v>
                </c:pt>
                <c:pt idx="8169" formatCode="General">
                  <c:v>8.1690000000000005</c:v>
                </c:pt>
                <c:pt idx="8170" formatCode="General">
                  <c:v>8.17</c:v>
                </c:pt>
                <c:pt idx="8171" formatCode="General">
                  <c:v>8.1709999999999994</c:v>
                </c:pt>
                <c:pt idx="8172" formatCode="General">
                  <c:v>8.1720000000000006</c:v>
                </c:pt>
                <c:pt idx="8173" formatCode="General">
                  <c:v>8.173</c:v>
                </c:pt>
                <c:pt idx="8174" formatCode="General">
                  <c:v>8.1739999999999995</c:v>
                </c:pt>
                <c:pt idx="8175" formatCode="General">
                  <c:v>8.1750000000000007</c:v>
                </c:pt>
                <c:pt idx="8176" formatCode="General">
                  <c:v>8.1760000000000002</c:v>
                </c:pt>
                <c:pt idx="8177" formatCode="General">
                  <c:v>8.1769999999999996</c:v>
                </c:pt>
                <c:pt idx="8178" formatCode="General">
                  <c:v>8.1780000000000008</c:v>
                </c:pt>
                <c:pt idx="8179" formatCode="General">
                  <c:v>8.1790000000000003</c:v>
                </c:pt>
                <c:pt idx="8180" formatCode="General">
                  <c:v>8.18</c:v>
                </c:pt>
                <c:pt idx="8181" formatCode="General">
                  <c:v>8.1809999999999992</c:v>
                </c:pt>
                <c:pt idx="8182" formatCode="General">
                  <c:v>8.1820000000000004</c:v>
                </c:pt>
                <c:pt idx="8183" formatCode="General">
                  <c:v>8.1829999999999998</c:v>
                </c:pt>
                <c:pt idx="8184" formatCode="General">
                  <c:v>8.1839999999999993</c:v>
                </c:pt>
                <c:pt idx="8185" formatCode="General">
                  <c:v>8.1850000000000005</c:v>
                </c:pt>
                <c:pt idx="8186" formatCode="General">
                  <c:v>8.1859999999999999</c:v>
                </c:pt>
                <c:pt idx="8187" formatCode="General">
                  <c:v>8.1869999999999994</c:v>
                </c:pt>
                <c:pt idx="8188" formatCode="General">
                  <c:v>8.1880000000000006</c:v>
                </c:pt>
                <c:pt idx="8189" formatCode="General">
                  <c:v>8.1890000000000001</c:v>
                </c:pt>
                <c:pt idx="8190" formatCode="General">
                  <c:v>8.19</c:v>
                </c:pt>
                <c:pt idx="8191" formatCode="General">
                  <c:v>8.1910000000000007</c:v>
                </c:pt>
                <c:pt idx="8192" formatCode="General">
                  <c:v>8.1920000000000002</c:v>
                </c:pt>
                <c:pt idx="8193" formatCode="General">
                  <c:v>8.1929999999999996</c:v>
                </c:pt>
                <c:pt idx="8194" formatCode="General">
                  <c:v>8.1940000000000008</c:v>
                </c:pt>
                <c:pt idx="8195" formatCode="General">
                  <c:v>8.1950000000000003</c:v>
                </c:pt>
                <c:pt idx="8196" formatCode="General">
                  <c:v>8.1959999999999997</c:v>
                </c:pt>
                <c:pt idx="8197" formatCode="General">
                  <c:v>8.1969999999999992</c:v>
                </c:pt>
                <c:pt idx="8198" formatCode="General">
                  <c:v>8.1980000000000004</c:v>
                </c:pt>
                <c:pt idx="8199" formatCode="General">
                  <c:v>8.1989999999999998</c:v>
                </c:pt>
                <c:pt idx="8200" formatCode="General">
                  <c:v>8.1999999999999993</c:v>
                </c:pt>
                <c:pt idx="8201" formatCode="General">
                  <c:v>8.2010000000000005</c:v>
                </c:pt>
                <c:pt idx="8202" formatCode="General">
                  <c:v>8.202</c:v>
                </c:pt>
                <c:pt idx="8203" formatCode="General">
                  <c:v>8.2029999999999994</c:v>
                </c:pt>
                <c:pt idx="8204" formatCode="General">
                  <c:v>8.2040000000000006</c:v>
                </c:pt>
                <c:pt idx="8205" formatCode="General">
                  <c:v>8.2050000000000001</c:v>
                </c:pt>
                <c:pt idx="8206" formatCode="General">
                  <c:v>8.2059999999999995</c:v>
                </c:pt>
                <c:pt idx="8207" formatCode="General">
                  <c:v>8.2070000000000007</c:v>
                </c:pt>
                <c:pt idx="8208" formatCode="General">
                  <c:v>8.2080000000000002</c:v>
                </c:pt>
                <c:pt idx="8209" formatCode="General">
                  <c:v>8.2089999999999996</c:v>
                </c:pt>
                <c:pt idx="8210" formatCode="General">
                  <c:v>8.2100000000000009</c:v>
                </c:pt>
                <c:pt idx="8211" formatCode="General">
                  <c:v>8.2110000000000003</c:v>
                </c:pt>
                <c:pt idx="8212" formatCode="General">
                  <c:v>8.2119999999999997</c:v>
                </c:pt>
                <c:pt idx="8213" formatCode="General">
                  <c:v>8.2129999999999992</c:v>
                </c:pt>
                <c:pt idx="8214" formatCode="General">
                  <c:v>8.2140000000000004</c:v>
                </c:pt>
                <c:pt idx="8215" formatCode="General">
                  <c:v>8.2149999999999999</c:v>
                </c:pt>
                <c:pt idx="8216" formatCode="General">
                  <c:v>8.2159999999999993</c:v>
                </c:pt>
                <c:pt idx="8217" formatCode="General">
                  <c:v>8.2170000000000005</c:v>
                </c:pt>
                <c:pt idx="8218" formatCode="General">
                  <c:v>8.218</c:v>
                </c:pt>
                <c:pt idx="8219" formatCode="General">
                  <c:v>8.2189999999999994</c:v>
                </c:pt>
                <c:pt idx="8220" formatCode="General">
                  <c:v>8.2200000000000006</c:v>
                </c:pt>
                <c:pt idx="8221" formatCode="General">
                  <c:v>8.2210000000000001</c:v>
                </c:pt>
                <c:pt idx="8222" formatCode="General">
                  <c:v>8.2219999999999995</c:v>
                </c:pt>
                <c:pt idx="8223" formatCode="General">
                  <c:v>8.2230000000000008</c:v>
                </c:pt>
                <c:pt idx="8224" formatCode="General">
                  <c:v>8.2240000000000002</c:v>
                </c:pt>
                <c:pt idx="8225" formatCode="General">
                  <c:v>8.2249999999999996</c:v>
                </c:pt>
                <c:pt idx="8226" formatCode="General">
                  <c:v>8.2260000000000009</c:v>
                </c:pt>
                <c:pt idx="8227" formatCode="General">
                  <c:v>8.2270000000000003</c:v>
                </c:pt>
                <c:pt idx="8228" formatCode="General">
                  <c:v>8.2279999999999998</c:v>
                </c:pt>
                <c:pt idx="8229" formatCode="General">
                  <c:v>8.2289999999999992</c:v>
                </c:pt>
                <c:pt idx="8230" formatCode="General">
                  <c:v>8.23</c:v>
                </c:pt>
                <c:pt idx="8231" formatCode="General">
                  <c:v>8.2309999999999999</c:v>
                </c:pt>
                <c:pt idx="8232" formatCode="General">
                  <c:v>8.2319999999999993</c:v>
                </c:pt>
                <c:pt idx="8233" formatCode="General">
                  <c:v>8.2330000000000005</c:v>
                </c:pt>
                <c:pt idx="8234" formatCode="General">
                  <c:v>8.234</c:v>
                </c:pt>
                <c:pt idx="8235" formatCode="General">
                  <c:v>8.2349999999999994</c:v>
                </c:pt>
                <c:pt idx="8236" formatCode="General">
                  <c:v>8.2360000000000007</c:v>
                </c:pt>
                <c:pt idx="8237" formatCode="General">
                  <c:v>8.2370000000000001</c:v>
                </c:pt>
                <c:pt idx="8238" formatCode="General">
                  <c:v>8.2379999999999995</c:v>
                </c:pt>
                <c:pt idx="8239" formatCode="General">
                  <c:v>8.2390000000000008</c:v>
                </c:pt>
                <c:pt idx="8240" formatCode="General">
                  <c:v>8.24</c:v>
                </c:pt>
                <c:pt idx="8241" formatCode="General">
                  <c:v>8.2409999999999997</c:v>
                </c:pt>
                <c:pt idx="8242" formatCode="General">
                  <c:v>8.2420000000000009</c:v>
                </c:pt>
                <c:pt idx="8243" formatCode="General">
                  <c:v>8.2430000000000003</c:v>
                </c:pt>
                <c:pt idx="8244" formatCode="General">
                  <c:v>8.2439999999999998</c:v>
                </c:pt>
                <c:pt idx="8245" formatCode="General">
                  <c:v>8.2449999999999992</c:v>
                </c:pt>
                <c:pt idx="8246" formatCode="General">
                  <c:v>8.2460000000000004</c:v>
                </c:pt>
                <c:pt idx="8247" formatCode="General">
                  <c:v>8.2469999999999999</c:v>
                </c:pt>
                <c:pt idx="8248" formatCode="General">
                  <c:v>8.2479999999999993</c:v>
                </c:pt>
                <c:pt idx="8249" formatCode="General">
                  <c:v>8.2490000000000006</c:v>
                </c:pt>
                <c:pt idx="8250" formatCode="General">
                  <c:v>8.25</c:v>
                </c:pt>
                <c:pt idx="8251" formatCode="General">
                  <c:v>8.2509999999999994</c:v>
                </c:pt>
                <c:pt idx="8252" formatCode="General">
                  <c:v>8.2520000000000007</c:v>
                </c:pt>
                <c:pt idx="8253" formatCode="General">
                  <c:v>8.2530000000000001</c:v>
                </c:pt>
                <c:pt idx="8254" formatCode="General">
                  <c:v>8.2539999999999996</c:v>
                </c:pt>
                <c:pt idx="8255" formatCode="General">
                  <c:v>8.2550000000000008</c:v>
                </c:pt>
                <c:pt idx="8256" formatCode="General">
                  <c:v>8.2560000000000002</c:v>
                </c:pt>
                <c:pt idx="8257" formatCode="General">
                  <c:v>8.2569999999999997</c:v>
                </c:pt>
                <c:pt idx="8258" formatCode="General">
                  <c:v>8.2579999999999991</c:v>
                </c:pt>
                <c:pt idx="8259" formatCode="General">
                  <c:v>8.2590000000000003</c:v>
                </c:pt>
                <c:pt idx="8260" formatCode="General">
                  <c:v>8.26</c:v>
                </c:pt>
                <c:pt idx="8261" formatCode="General">
                  <c:v>8.2609999999999992</c:v>
                </c:pt>
                <c:pt idx="8262" formatCode="General">
                  <c:v>8.2620000000000005</c:v>
                </c:pt>
                <c:pt idx="8263" formatCode="General">
                  <c:v>8.2629999999999999</c:v>
                </c:pt>
                <c:pt idx="8264" formatCode="General">
                  <c:v>8.2639999999999993</c:v>
                </c:pt>
                <c:pt idx="8265" formatCode="General">
                  <c:v>8.2650000000000006</c:v>
                </c:pt>
                <c:pt idx="8266" formatCode="General">
                  <c:v>8.266</c:v>
                </c:pt>
                <c:pt idx="8267" formatCode="General">
                  <c:v>8.2669999999999995</c:v>
                </c:pt>
                <c:pt idx="8268" formatCode="General">
                  <c:v>8.2680000000000007</c:v>
                </c:pt>
                <c:pt idx="8269" formatCode="General">
                  <c:v>8.2690000000000001</c:v>
                </c:pt>
                <c:pt idx="8270" formatCode="General">
                  <c:v>8.27</c:v>
                </c:pt>
                <c:pt idx="8271" formatCode="General">
                  <c:v>8.2710000000000008</c:v>
                </c:pt>
                <c:pt idx="8272" formatCode="General">
                  <c:v>8.2720000000000002</c:v>
                </c:pt>
                <c:pt idx="8273" formatCode="General">
                  <c:v>8.2729999999999997</c:v>
                </c:pt>
                <c:pt idx="8274" formatCode="General">
                  <c:v>8.2739999999999991</c:v>
                </c:pt>
                <c:pt idx="8275" formatCode="General">
                  <c:v>8.2750000000000004</c:v>
                </c:pt>
                <c:pt idx="8276" formatCode="General">
                  <c:v>8.2759999999999998</c:v>
                </c:pt>
                <c:pt idx="8277" formatCode="General">
                  <c:v>8.2769999999999992</c:v>
                </c:pt>
                <c:pt idx="8278" formatCode="General">
                  <c:v>8.2780000000000005</c:v>
                </c:pt>
                <c:pt idx="8279" formatCode="General">
                  <c:v>8.2789999999999999</c:v>
                </c:pt>
                <c:pt idx="8280" formatCode="General">
                  <c:v>8.2799999999999994</c:v>
                </c:pt>
                <c:pt idx="8281" formatCode="General">
                  <c:v>8.2810000000000006</c:v>
                </c:pt>
                <c:pt idx="8282" formatCode="General">
                  <c:v>8.282</c:v>
                </c:pt>
                <c:pt idx="8283" formatCode="General">
                  <c:v>8.2829999999999995</c:v>
                </c:pt>
                <c:pt idx="8284" formatCode="General">
                  <c:v>8.2840000000000007</c:v>
                </c:pt>
                <c:pt idx="8285" formatCode="General">
                  <c:v>8.2850000000000001</c:v>
                </c:pt>
                <c:pt idx="8286" formatCode="General">
                  <c:v>8.2859999999999996</c:v>
                </c:pt>
                <c:pt idx="8287" formatCode="General">
                  <c:v>8.2870000000000008</c:v>
                </c:pt>
                <c:pt idx="8288" formatCode="General">
                  <c:v>8.2880000000000003</c:v>
                </c:pt>
                <c:pt idx="8289" formatCode="General">
                  <c:v>8.2889999999999997</c:v>
                </c:pt>
                <c:pt idx="8290" formatCode="General">
                  <c:v>8.2899999999999991</c:v>
                </c:pt>
                <c:pt idx="8291" formatCode="General">
                  <c:v>8.2910000000000004</c:v>
                </c:pt>
                <c:pt idx="8292" formatCode="General">
                  <c:v>8.2919999999999998</c:v>
                </c:pt>
                <c:pt idx="8293" formatCode="General">
                  <c:v>8.2929999999999993</c:v>
                </c:pt>
                <c:pt idx="8294" formatCode="General">
                  <c:v>8.2940000000000005</c:v>
                </c:pt>
                <c:pt idx="8295" formatCode="General">
                  <c:v>8.2949999999999999</c:v>
                </c:pt>
                <c:pt idx="8296" formatCode="General">
                  <c:v>8.2959999999999994</c:v>
                </c:pt>
                <c:pt idx="8297" formatCode="General">
                  <c:v>8.2970000000000006</c:v>
                </c:pt>
                <c:pt idx="8298" formatCode="General">
                  <c:v>8.298</c:v>
                </c:pt>
                <c:pt idx="8299" formatCode="General">
                  <c:v>8.2989999999999995</c:v>
                </c:pt>
                <c:pt idx="8300" formatCode="General">
                  <c:v>8.3000000000000007</c:v>
                </c:pt>
                <c:pt idx="8301" formatCode="General">
                  <c:v>8.3010000000000002</c:v>
                </c:pt>
                <c:pt idx="8302" formatCode="General">
                  <c:v>8.3019999999999996</c:v>
                </c:pt>
                <c:pt idx="8303" formatCode="General">
                  <c:v>8.3030000000000008</c:v>
                </c:pt>
                <c:pt idx="8304" formatCode="General">
                  <c:v>8.3040000000000003</c:v>
                </c:pt>
                <c:pt idx="8305" formatCode="General">
                  <c:v>8.3049999999999997</c:v>
                </c:pt>
                <c:pt idx="8306" formatCode="General">
                  <c:v>8.3059999999999992</c:v>
                </c:pt>
                <c:pt idx="8307" formatCode="General">
                  <c:v>8.3070000000000004</c:v>
                </c:pt>
                <c:pt idx="8308" formatCode="General">
                  <c:v>8.3079999999999998</c:v>
                </c:pt>
                <c:pt idx="8309" formatCode="General">
                  <c:v>8.3089999999999993</c:v>
                </c:pt>
                <c:pt idx="8310" formatCode="General">
                  <c:v>8.31</c:v>
                </c:pt>
                <c:pt idx="8311" formatCode="General">
                  <c:v>8.3109999999999999</c:v>
                </c:pt>
                <c:pt idx="8312" formatCode="General">
                  <c:v>8.3119999999999994</c:v>
                </c:pt>
                <c:pt idx="8313" formatCode="General">
                  <c:v>8.3130000000000006</c:v>
                </c:pt>
                <c:pt idx="8314" formatCode="General">
                  <c:v>8.3140000000000001</c:v>
                </c:pt>
                <c:pt idx="8315" formatCode="General">
                  <c:v>8.3149999999999995</c:v>
                </c:pt>
                <c:pt idx="8316" formatCode="General">
                  <c:v>8.3160000000000007</c:v>
                </c:pt>
                <c:pt idx="8317" formatCode="General">
                  <c:v>8.3170000000000002</c:v>
                </c:pt>
                <c:pt idx="8318" formatCode="General">
                  <c:v>8.3179999999999996</c:v>
                </c:pt>
                <c:pt idx="8319" formatCode="General">
                  <c:v>8.3190000000000008</c:v>
                </c:pt>
                <c:pt idx="8320" formatCode="General">
                  <c:v>8.32</c:v>
                </c:pt>
                <c:pt idx="8321" formatCode="General">
                  <c:v>8.3209999999999997</c:v>
                </c:pt>
                <c:pt idx="8322" formatCode="General">
                  <c:v>8.3219999999999992</c:v>
                </c:pt>
                <c:pt idx="8323" formatCode="General">
                  <c:v>8.3230000000000004</c:v>
                </c:pt>
                <c:pt idx="8324" formatCode="General">
                  <c:v>8.3239999999999998</c:v>
                </c:pt>
                <c:pt idx="8325" formatCode="General">
                  <c:v>8.3249999999999993</c:v>
                </c:pt>
                <c:pt idx="8326" formatCode="General">
                  <c:v>8.3260000000000005</c:v>
                </c:pt>
                <c:pt idx="8327" formatCode="General">
                  <c:v>8.327</c:v>
                </c:pt>
                <c:pt idx="8328" formatCode="General">
                  <c:v>8.3279999999999994</c:v>
                </c:pt>
                <c:pt idx="8329" formatCode="General">
                  <c:v>8.3290000000000006</c:v>
                </c:pt>
                <c:pt idx="8330" formatCode="General">
                  <c:v>8.33</c:v>
                </c:pt>
                <c:pt idx="8331" formatCode="General">
                  <c:v>8.3309999999999995</c:v>
                </c:pt>
                <c:pt idx="8332" formatCode="General">
                  <c:v>8.3320000000000007</c:v>
                </c:pt>
                <c:pt idx="8333" formatCode="General">
                  <c:v>8.3330000000000002</c:v>
                </c:pt>
                <c:pt idx="8334" formatCode="General">
                  <c:v>8.3339999999999996</c:v>
                </c:pt>
                <c:pt idx="8335" formatCode="General">
                  <c:v>8.3350000000000009</c:v>
                </c:pt>
                <c:pt idx="8336" formatCode="General">
                  <c:v>8.3360000000000003</c:v>
                </c:pt>
                <c:pt idx="8337" formatCode="General">
                  <c:v>8.3369999999999997</c:v>
                </c:pt>
                <c:pt idx="8338" formatCode="General">
                  <c:v>8.3379999999999992</c:v>
                </c:pt>
                <c:pt idx="8339" formatCode="General">
                  <c:v>8.3390000000000004</c:v>
                </c:pt>
                <c:pt idx="8340" formatCode="General">
                  <c:v>8.34</c:v>
                </c:pt>
                <c:pt idx="8341" formatCode="General">
                  <c:v>8.3409999999999993</c:v>
                </c:pt>
                <c:pt idx="8342" formatCode="General">
                  <c:v>8.3420000000000005</c:v>
                </c:pt>
                <c:pt idx="8343" formatCode="General">
                  <c:v>8.343</c:v>
                </c:pt>
                <c:pt idx="8344" formatCode="General">
                  <c:v>8.3439999999999994</c:v>
                </c:pt>
                <c:pt idx="8345" formatCode="General">
                  <c:v>8.3450000000000006</c:v>
                </c:pt>
                <c:pt idx="8346" formatCode="General">
                  <c:v>8.3460000000000001</c:v>
                </c:pt>
                <c:pt idx="8347" formatCode="General">
                  <c:v>8.3469999999999995</c:v>
                </c:pt>
                <c:pt idx="8348" formatCode="General">
                  <c:v>8.3480000000000008</c:v>
                </c:pt>
                <c:pt idx="8349" formatCode="General">
                  <c:v>8.3490000000000002</c:v>
                </c:pt>
                <c:pt idx="8350" formatCode="General">
                  <c:v>8.35</c:v>
                </c:pt>
                <c:pt idx="8351" formatCode="General">
                  <c:v>8.3510000000000009</c:v>
                </c:pt>
                <c:pt idx="8352" formatCode="General">
                  <c:v>8.3520000000000003</c:v>
                </c:pt>
                <c:pt idx="8353" formatCode="General">
                  <c:v>8.3529999999999998</c:v>
                </c:pt>
                <c:pt idx="8354" formatCode="General">
                  <c:v>8.3539999999999992</c:v>
                </c:pt>
                <c:pt idx="8355" formatCode="General">
                  <c:v>8.3550000000000004</c:v>
                </c:pt>
                <c:pt idx="8356" formatCode="General">
                  <c:v>8.3559999999999999</c:v>
                </c:pt>
                <c:pt idx="8357" formatCode="General">
                  <c:v>8.3569999999999993</c:v>
                </c:pt>
                <c:pt idx="8358" formatCode="General">
                  <c:v>8.3580000000000005</c:v>
                </c:pt>
                <c:pt idx="8359" formatCode="General">
                  <c:v>8.359</c:v>
                </c:pt>
                <c:pt idx="8360" formatCode="General">
                  <c:v>8.36</c:v>
                </c:pt>
                <c:pt idx="8361" formatCode="General">
                  <c:v>8.3610000000000007</c:v>
                </c:pt>
                <c:pt idx="8362" formatCode="General">
                  <c:v>8.3620000000000001</c:v>
                </c:pt>
                <c:pt idx="8363" formatCode="General">
                  <c:v>8.3629999999999995</c:v>
                </c:pt>
                <c:pt idx="8364" formatCode="General">
                  <c:v>8.3640000000000008</c:v>
                </c:pt>
                <c:pt idx="8365" formatCode="General">
                  <c:v>8.3650000000000002</c:v>
                </c:pt>
                <c:pt idx="8366" formatCode="General">
                  <c:v>8.3659999999999997</c:v>
                </c:pt>
                <c:pt idx="8367" formatCode="General">
                  <c:v>8.3670000000000009</c:v>
                </c:pt>
                <c:pt idx="8368" formatCode="General">
                  <c:v>8.3680000000000003</c:v>
                </c:pt>
                <c:pt idx="8369" formatCode="General">
                  <c:v>8.3689999999999998</c:v>
                </c:pt>
                <c:pt idx="8370" formatCode="General">
                  <c:v>8.3699999999999992</c:v>
                </c:pt>
                <c:pt idx="8371" formatCode="General">
                  <c:v>8.3710000000000004</c:v>
                </c:pt>
                <c:pt idx="8372" formatCode="General">
                  <c:v>8.3719999999999999</c:v>
                </c:pt>
                <c:pt idx="8373" formatCode="General">
                  <c:v>8.3729999999999993</c:v>
                </c:pt>
                <c:pt idx="8374" formatCode="General">
                  <c:v>8.3740000000000006</c:v>
                </c:pt>
                <c:pt idx="8375" formatCode="General">
                  <c:v>8.375</c:v>
                </c:pt>
                <c:pt idx="8376" formatCode="General">
                  <c:v>8.3759999999999994</c:v>
                </c:pt>
                <c:pt idx="8377" formatCode="General">
                  <c:v>8.3770000000000007</c:v>
                </c:pt>
                <c:pt idx="8378" formatCode="General">
                  <c:v>8.3780000000000001</c:v>
                </c:pt>
                <c:pt idx="8379" formatCode="General">
                  <c:v>8.3789999999999996</c:v>
                </c:pt>
                <c:pt idx="8380" formatCode="General">
                  <c:v>8.3800000000000008</c:v>
                </c:pt>
                <c:pt idx="8381" formatCode="General">
                  <c:v>8.3810000000000002</c:v>
                </c:pt>
                <c:pt idx="8382" formatCode="General">
                  <c:v>8.3819999999999997</c:v>
                </c:pt>
                <c:pt idx="8383" formatCode="General">
                  <c:v>8.3829999999999991</c:v>
                </c:pt>
                <c:pt idx="8384" formatCode="General">
                  <c:v>8.3840000000000003</c:v>
                </c:pt>
                <c:pt idx="8385" formatCode="General">
                  <c:v>8.3849999999999998</c:v>
                </c:pt>
                <c:pt idx="8386" formatCode="General">
                  <c:v>8.3859999999999992</c:v>
                </c:pt>
                <c:pt idx="8387" formatCode="General">
                  <c:v>8.3870000000000005</c:v>
                </c:pt>
                <c:pt idx="8388" formatCode="General">
                  <c:v>8.3879999999999999</c:v>
                </c:pt>
                <c:pt idx="8389" formatCode="General">
                  <c:v>8.3889999999999993</c:v>
                </c:pt>
                <c:pt idx="8390" formatCode="General">
                  <c:v>8.39</c:v>
                </c:pt>
                <c:pt idx="8391" formatCode="General">
                  <c:v>8.391</c:v>
                </c:pt>
                <c:pt idx="8392" formatCode="General">
                  <c:v>8.3919999999999995</c:v>
                </c:pt>
                <c:pt idx="8393" formatCode="General">
                  <c:v>8.3930000000000007</c:v>
                </c:pt>
                <c:pt idx="8394" formatCode="General">
                  <c:v>8.3940000000000001</c:v>
                </c:pt>
                <c:pt idx="8395" formatCode="General">
                  <c:v>8.3949999999999996</c:v>
                </c:pt>
                <c:pt idx="8396" formatCode="General">
                  <c:v>8.3960000000000008</c:v>
                </c:pt>
                <c:pt idx="8397" formatCode="General">
                  <c:v>8.3970000000000002</c:v>
                </c:pt>
                <c:pt idx="8398" formatCode="General">
                  <c:v>8.3979999999999997</c:v>
                </c:pt>
                <c:pt idx="8399" formatCode="General">
                  <c:v>8.3989999999999991</c:v>
                </c:pt>
                <c:pt idx="8400" formatCode="General">
                  <c:v>8.4</c:v>
                </c:pt>
                <c:pt idx="8401" formatCode="General">
                  <c:v>8.4009999999999998</c:v>
                </c:pt>
                <c:pt idx="8402" formatCode="General">
                  <c:v>8.4019999999999992</c:v>
                </c:pt>
                <c:pt idx="8403" formatCode="General">
                  <c:v>8.4030000000000005</c:v>
                </c:pt>
                <c:pt idx="8404" formatCode="General">
                  <c:v>8.4039999999999999</c:v>
                </c:pt>
                <c:pt idx="8405" formatCode="General">
                  <c:v>8.4049999999999994</c:v>
                </c:pt>
                <c:pt idx="8406" formatCode="General">
                  <c:v>8.4060000000000006</c:v>
                </c:pt>
                <c:pt idx="8407" formatCode="General">
                  <c:v>8.407</c:v>
                </c:pt>
                <c:pt idx="8408" formatCode="General">
                  <c:v>8.4079999999999995</c:v>
                </c:pt>
                <c:pt idx="8409" formatCode="General">
                  <c:v>8.4090000000000007</c:v>
                </c:pt>
                <c:pt idx="8410" formatCode="General">
                  <c:v>8.41</c:v>
                </c:pt>
                <c:pt idx="8411" formatCode="General">
                  <c:v>8.4109999999999996</c:v>
                </c:pt>
                <c:pt idx="8412" formatCode="General">
                  <c:v>8.4120000000000008</c:v>
                </c:pt>
                <c:pt idx="8413" formatCode="General">
                  <c:v>8.4130000000000003</c:v>
                </c:pt>
                <c:pt idx="8414" formatCode="General">
                  <c:v>8.4139999999999997</c:v>
                </c:pt>
                <c:pt idx="8415" formatCode="General">
                  <c:v>8.4149999999999991</c:v>
                </c:pt>
                <c:pt idx="8416" formatCode="General">
                  <c:v>8.4160000000000004</c:v>
                </c:pt>
                <c:pt idx="8417" formatCode="General">
                  <c:v>8.4169999999999998</c:v>
                </c:pt>
                <c:pt idx="8418" formatCode="General">
                  <c:v>8.4179999999999993</c:v>
                </c:pt>
                <c:pt idx="8419" formatCode="General">
                  <c:v>8.4190000000000005</c:v>
                </c:pt>
                <c:pt idx="8420" formatCode="General">
                  <c:v>8.42</c:v>
                </c:pt>
                <c:pt idx="8421" formatCode="General">
                  <c:v>8.4209999999999994</c:v>
                </c:pt>
                <c:pt idx="8422" formatCode="General">
                  <c:v>8.4220000000000006</c:v>
                </c:pt>
                <c:pt idx="8423" formatCode="General">
                  <c:v>8.423</c:v>
                </c:pt>
                <c:pt idx="8424" formatCode="General">
                  <c:v>8.4239999999999995</c:v>
                </c:pt>
                <c:pt idx="8425" formatCode="General">
                  <c:v>8.4250000000000007</c:v>
                </c:pt>
                <c:pt idx="8426" formatCode="General">
                  <c:v>8.4260000000000002</c:v>
                </c:pt>
                <c:pt idx="8427" formatCode="General">
                  <c:v>8.4269999999999996</c:v>
                </c:pt>
                <c:pt idx="8428" formatCode="General">
                  <c:v>8.4280000000000008</c:v>
                </c:pt>
                <c:pt idx="8429" formatCode="General">
                  <c:v>8.4290000000000003</c:v>
                </c:pt>
                <c:pt idx="8430" formatCode="General">
                  <c:v>8.43</c:v>
                </c:pt>
                <c:pt idx="8431" formatCode="General">
                  <c:v>8.4309999999999992</c:v>
                </c:pt>
                <c:pt idx="8432" formatCode="General">
                  <c:v>8.4320000000000004</c:v>
                </c:pt>
                <c:pt idx="8433" formatCode="General">
                  <c:v>8.4329999999999998</c:v>
                </c:pt>
                <c:pt idx="8434" formatCode="General">
                  <c:v>8.4339999999999993</c:v>
                </c:pt>
                <c:pt idx="8435" formatCode="General">
                  <c:v>8.4350000000000005</c:v>
                </c:pt>
                <c:pt idx="8436" formatCode="General">
                  <c:v>8.4359999999999999</c:v>
                </c:pt>
                <c:pt idx="8437" formatCode="General">
                  <c:v>8.4369999999999994</c:v>
                </c:pt>
                <c:pt idx="8438" formatCode="General">
                  <c:v>8.4380000000000006</c:v>
                </c:pt>
                <c:pt idx="8439" formatCode="General">
                  <c:v>8.4390000000000001</c:v>
                </c:pt>
                <c:pt idx="8440" formatCode="General">
                  <c:v>8.44</c:v>
                </c:pt>
                <c:pt idx="8441" formatCode="General">
                  <c:v>8.4410000000000007</c:v>
                </c:pt>
                <c:pt idx="8442" formatCode="General">
                  <c:v>8.4420000000000002</c:v>
                </c:pt>
                <c:pt idx="8443" formatCode="General">
                  <c:v>8.4429999999999996</c:v>
                </c:pt>
                <c:pt idx="8444" formatCode="General">
                  <c:v>8.4440000000000008</c:v>
                </c:pt>
                <c:pt idx="8445" formatCode="General">
                  <c:v>8.4450000000000003</c:v>
                </c:pt>
                <c:pt idx="8446" formatCode="General">
                  <c:v>8.4459999999999997</c:v>
                </c:pt>
                <c:pt idx="8447" formatCode="General">
                  <c:v>8.4469999999999992</c:v>
                </c:pt>
                <c:pt idx="8448" formatCode="General">
                  <c:v>8.4480000000000004</c:v>
                </c:pt>
                <c:pt idx="8449" formatCode="General">
                  <c:v>8.4489999999999998</c:v>
                </c:pt>
                <c:pt idx="8450" formatCode="General">
                  <c:v>8.4499999999999993</c:v>
                </c:pt>
                <c:pt idx="8451" formatCode="General">
                  <c:v>8.4510000000000005</c:v>
                </c:pt>
                <c:pt idx="8452" formatCode="General">
                  <c:v>8.452</c:v>
                </c:pt>
                <c:pt idx="8453" formatCode="General">
                  <c:v>8.4529999999999994</c:v>
                </c:pt>
                <c:pt idx="8454" formatCode="General">
                  <c:v>8.4540000000000006</c:v>
                </c:pt>
                <c:pt idx="8455" formatCode="General">
                  <c:v>8.4550000000000001</c:v>
                </c:pt>
                <c:pt idx="8456" formatCode="General">
                  <c:v>8.4559999999999995</c:v>
                </c:pt>
                <c:pt idx="8457" formatCode="General">
                  <c:v>8.4570000000000007</c:v>
                </c:pt>
                <c:pt idx="8458" formatCode="General">
                  <c:v>8.4580000000000002</c:v>
                </c:pt>
                <c:pt idx="8459" formatCode="General">
                  <c:v>8.4589999999999996</c:v>
                </c:pt>
                <c:pt idx="8460" formatCode="General">
                  <c:v>8.4600000000000009</c:v>
                </c:pt>
                <c:pt idx="8461" formatCode="General">
                  <c:v>8.4610000000000003</c:v>
                </c:pt>
                <c:pt idx="8462" formatCode="General">
                  <c:v>8.4619999999999997</c:v>
                </c:pt>
                <c:pt idx="8463" formatCode="General">
                  <c:v>8.4629999999999992</c:v>
                </c:pt>
                <c:pt idx="8464" formatCode="General">
                  <c:v>8.4640000000000004</c:v>
                </c:pt>
                <c:pt idx="8465" formatCode="General">
                  <c:v>8.4649999999999999</c:v>
                </c:pt>
                <c:pt idx="8466" formatCode="General">
                  <c:v>8.4659999999999993</c:v>
                </c:pt>
                <c:pt idx="8467" formatCode="General">
                  <c:v>8.4670000000000005</c:v>
                </c:pt>
                <c:pt idx="8468" formatCode="General">
                  <c:v>8.468</c:v>
                </c:pt>
                <c:pt idx="8469" formatCode="General">
                  <c:v>8.4689999999999994</c:v>
                </c:pt>
                <c:pt idx="8470" formatCode="General">
                  <c:v>8.4700000000000006</c:v>
                </c:pt>
                <c:pt idx="8471" formatCode="General">
                  <c:v>8.4710000000000001</c:v>
                </c:pt>
                <c:pt idx="8472" formatCode="General">
                  <c:v>8.4719999999999995</c:v>
                </c:pt>
                <c:pt idx="8473" formatCode="General">
                  <c:v>8.4730000000000008</c:v>
                </c:pt>
                <c:pt idx="8474" formatCode="General">
                  <c:v>8.4740000000000002</c:v>
                </c:pt>
                <c:pt idx="8475" formatCode="General">
                  <c:v>8.4749999999999996</c:v>
                </c:pt>
                <c:pt idx="8476" formatCode="General">
                  <c:v>8.4760000000000009</c:v>
                </c:pt>
                <c:pt idx="8477" formatCode="General">
                  <c:v>8.4770000000000003</c:v>
                </c:pt>
                <c:pt idx="8478" formatCode="General">
                  <c:v>8.4779999999999998</c:v>
                </c:pt>
                <c:pt idx="8479" formatCode="General">
                  <c:v>8.4789999999999992</c:v>
                </c:pt>
                <c:pt idx="8480" formatCode="General">
                  <c:v>8.48</c:v>
                </c:pt>
                <c:pt idx="8481" formatCode="General">
                  <c:v>8.4809999999999999</c:v>
                </c:pt>
                <c:pt idx="8482" formatCode="General">
                  <c:v>8.4819999999999993</c:v>
                </c:pt>
                <c:pt idx="8483" formatCode="General">
                  <c:v>8.4830000000000005</c:v>
                </c:pt>
                <c:pt idx="8484" formatCode="General">
                  <c:v>8.484</c:v>
                </c:pt>
                <c:pt idx="8485" formatCode="General">
                  <c:v>8.4849999999999994</c:v>
                </c:pt>
                <c:pt idx="8486" formatCode="General">
                  <c:v>8.4860000000000007</c:v>
                </c:pt>
                <c:pt idx="8487" formatCode="General">
                  <c:v>8.4870000000000001</c:v>
                </c:pt>
                <c:pt idx="8488" formatCode="General">
                  <c:v>8.4879999999999995</c:v>
                </c:pt>
                <c:pt idx="8489" formatCode="General">
                  <c:v>8.4890000000000008</c:v>
                </c:pt>
                <c:pt idx="8490" formatCode="General">
                  <c:v>8.49</c:v>
                </c:pt>
                <c:pt idx="8491" formatCode="General">
                  <c:v>8.4909999999999997</c:v>
                </c:pt>
                <c:pt idx="8492" formatCode="General">
                  <c:v>8.4920000000000009</c:v>
                </c:pt>
                <c:pt idx="8493" formatCode="General">
                  <c:v>8.4930000000000003</c:v>
                </c:pt>
                <c:pt idx="8494" formatCode="General">
                  <c:v>8.4939999999999998</c:v>
                </c:pt>
                <c:pt idx="8495" formatCode="General">
                  <c:v>8.4949999999999992</c:v>
                </c:pt>
                <c:pt idx="8496" formatCode="General">
                  <c:v>8.4960000000000004</c:v>
                </c:pt>
                <c:pt idx="8497" formatCode="General">
                  <c:v>8.4969999999999999</c:v>
                </c:pt>
                <c:pt idx="8498" formatCode="General">
                  <c:v>8.4979999999999993</c:v>
                </c:pt>
                <c:pt idx="8499" formatCode="General">
                  <c:v>8.4990000000000006</c:v>
                </c:pt>
                <c:pt idx="8500" formatCode="General">
                  <c:v>8.5</c:v>
                </c:pt>
                <c:pt idx="8501" formatCode="General">
                  <c:v>8.5009999999999994</c:v>
                </c:pt>
                <c:pt idx="8502" formatCode="General">
                  <c:v>8.5020000000000007</c:v>
                </c:pt>
                <c:pt idx="8503" formatCode="General">
                  <c:v>8.5030000000000001</c:v>
                </c:pt>
                <c:pt idx="8504" formatCode="General">
                  <c:v>8.5039999999999996</c:v>
                </c:pt>
                <c:pt idx="8505" formatCode="General">
                  <c:v>8.5050000000000008</c:v>
                </c:pt>
                <c:pt idx="8506" formatCode="General">
                  <c:v>8.5060000000000002</c:v>
                </c:pt>
                <c:pt idx="8507" formatCode="General">
                  <c:v>8.5069999999999997</c:v>
                </c:pt>
                <c:pt idx="8508" formatCode="General">
                  <c:v>8.5079999999999991</c:v>
                </c:pt>
                <c:pt idx="8509" formatCode="General">
                  <c:v>8.5090000000000003</c:v>
                </c:pt>
                <c:pt idx="8510" formatCode="General">
                  <c:v>8.51</c:v>
                </c:pt>
                <c:pt idx="8511" formatCode="General">
                  <c:v>8.5109999999999992</c:v>
                </c:pt>
                <c:pt idx="8512" formatCode="General">
                  <c:v>8.5120000000000005</c:v>
                </c:pt>
                <c:pt idx="8513" formatCode="General">
                  <c:v>8.5129999999999999</c:v>
                </c:pt>
                <c:pt idx="8514" formatCode="General">
                  <c:v>8.5139999999999993</c:v>
                </c:pt>
                <c:pt idx="8515" formatCode="General">
                  <c:v>8.5150000000000006</c:v>
                </c:pt>
                <c:pt idx="8516" formatCode="General">
                  <c:v>8.516</c:v>
                </c:pt>
                <c:pt idx="8517" formatCode="General">
                  <c:v>8.5169999999999995</c:v>
                </c:pt>
                <c:pt idx="8518" formatCode="General">
                  <c:v>8.5180000000000007</c:v>
                </c:pt>
                <c:pt idx="8519" formatCode="General">
                  <c:v>8.5190000000000001</c:v>
                </c:pt>
                <c:pt idx="8520" formatCode="General">
                  <c:v>8.52</c:v>
                </c:pt>
                <c:pt idx="8521" formatCode="General">
                  <c:v>8.5210000000000008</c:v>
                </c:pt>
                <c:pt idx="8522" formatCode="General">
                  <c:v>8.5220000000000002</c:v>
                </c:pt>
                <c:pt idx="8523" formatCode="General">
                  <c:v>8.5229999999999997</c:v>
                </c:pt>
                <c:pt idx="8524" formatCode="General">
                  <c:v>8.5239999999999991</c:v>
                </c:pt>
                <c:pt idx="8525" formatCode="General">
                  <c:v>8.5250000000000004</c:v>
                </c:pt>
                <c:pt idx="8526" formatCode="General">
                  <c:v>8.5259999999999998</c:v>
                </c:pt>
                <c:pt idx="8527" formatCode="General">
                  <c:v>8.5269999999999992</c:v>
                </c:pt>
                <c:pt idx="8528" formatCode="General">
                  <c:v>8.5280000000000005</c:v>
                </c:pt>
                <c:pt idx="8529" formatCode="General">
                  <c:v>8.5289999999999999</c:v>
                </c:pt>
                <c:pt idx="8530" formatCode="General">
                  <c:v>8.5299999999999994</c:v>
                </c:pt>
                <c:pt idx="8531" formatCode="General">
                  <c:v>8.5310000000000006</c:v>
                </c:pt>
                <c:pt idx="8532" formatCode="General">
                  <c:v>8.532</c:v>
                </c:pt>
                <c:pt idx="8533" formatCode="General">
                  <c:v>8.5329999999999995</c:v>
                </c:pt>
                <c:pt idx="8534" formatCode="General">
                  <c:v>8.5340000000000007</c:v>
                </c:pt>
                <c:pt idx="8535" formatCode="General">
                  <c:v>8.5350000000000001</c:v>
                </c:pt>
                <c:pt idx="8536" formatCode="General">
                  <c:v>8.5359999999999996</c:v>
                </c:pt>
                <c:pt idx="8537" formatCode="General">
                  <c:v>8.5370000000000008</c:v>
                </c:pt>
                <c:pt idx="8538" formatCode="General">
                  <c:v>8.5380000000000003</c:v>
                </c:pt>
                <c:pt idx="8539" formatCode="General">
                  <c:v>8.5389999999999997</c:v>
                </c:pt>
                <c:pt idx="8540" formatCode="General">
                  <c:v>8.5399999999999991</c:v>
                </c:pt>
                <c:pt idx="8541" formatCode="General">
                  <c:v>8.5410000000000004</c:v>
                </c:pt>
                <c:pt idx="8542" formatCode="General">
                  <c:v>8.5419999999999998</c:v>
                </c:pt>
                <c:pt idx="8543" formatCode="General">
                  <c:v>8.5429999999999993</c:v>
                </c:pt>
                <c:pt idx="8544" formatCode="General">
                  <c:v>8.5440000000000005</c:v>
                </c:pt>
                <c:pt idx="8545" formatCode="General">
                  <c:v>8.5449999999999999</c:v>
                </c:pt>
                <c:pt idx="8546" formatCode="General">
                  <c:v>8.5459999999999994</c:v>
                </c:pt>
                <c:pt idx="8547" formatCode="General">
                  <c:v>8.5470000000000006</c:v>
                </c:pt>
                <c:pt idx="8548" formatCode="General">
                  <c:v>8.548</c:v>
                </c:pt>
                <c:pt idx="8549" formatCode="General">
                  <c:v>8.5489999999999995</c:v>
                </c:pt>
                <c:pt idx="8550" formatCode="General">
                  <c:v>8.5500000000000007</c:v>
                </c:pt>
                <c:pt idx="8551" formatCode="General">
                  <c:v>8.5510000000000002</c:v>
                </c:pt>
                <c:pt idx="8552" formatCode="General">
                  <c:v>8.5519999999999996</c:v>
                </c:pt>
                <c:pt idx="8553" formatCode="General">
                  <c:v>8.5530000000000008</c:v>
                </c:pt>
                <c:pt idx="8554" formatCode="General">
                  <c:v>8.5540000000000003</c:v>
                </c:pt>
                <c:pt idx="8555" formatCode="General">
                  <c:v>8.5549999999999997</c:v>
                </c:pt>
                <c:pt idx="8556" formatCode="General">
                  <c:v>8.5559999999999992</c:v>
                </c:pt>
                <c:pt idx="8557" formatCode="General">
                  <c:v>8.5570000000000004</c:v>
                </c:pt>
                <c:pt idx="8558" formatCode="General">
                  <c:v>8.5579999999999998</c:v>
                </c:pt>
                <c:pt idx="8559" formatCode="General">
                  <c:v>8.5589999999999993</c:v>
                </c:pt>
                <c:pt idx="8560" formatCode="General">
                  <c:v>8.56</c:v>
                </c:pt>
                <c:pt idx="8561" formatCode="General">
                  <c:v>8.5609999999999999</c:v>
                </c:pt>
                <c:pt idx="8562" formatCode="General">
                  <c:v>8.5619999999999994</c:v>
                </c:pt>
                <c:pt idx="8563" formatCode="General">
                  <c:v>8.5630000000000006</c:v>
                </c:pt>
                <c:pt idx="8564" formatCode="General">
                  <c:v>8.5640000000000001</c:v>
                </c:pt>
                <c:pt idx="8565" formatCode="General">
                  <c:v>8.5649999999999995</c:v>
                </c:pt>
                <c:pt idx="8566" formatCode="General">
                  <c:v>8.5660000000000007</c:v>
                </c:pt>
                <c:pt idx="8567" formatCode="General">
                  <c:v>8.5670000000000002</c:v>
                </c:pt>
                <c:pt idx="8568" formatCode="General">
                  <c:v>8.5679999999999996</c:v>
                </c:pt>
                <c:pt idx="8569" formatCode="General">
                  <c:v>8.5690000000000008</c:v>
                </c:pt>
                <c:pt idx="8570" formatCode="General">
                  <c:v>8.57</c:v>
                </c:pt>
                <c:pt idx="8571" formatCode="General">
                  <c:v>8.5709999999999997</c:v>
                </c:pt>
                <c:pt idx="8572" formatCode="General">
                  <c:v>8.5719999999999992</c:v>
                </c:pt>
                <c:pt idx="8573" formatCode="General">
                  <c:v>8.5730000000000004</c:v>
                </c:pt>
                <c:pt idx="8574" formatCode="General">
                  <c:v>8.5739999999999998</c:v>
                </c:pt>
                <c:pt idx="8575" formatCode="General">
                  <c:v>8.5749999999999993</c:v>
                </c:pt>
                <c:pt idx="8576" formatCode="General">
                  <c:v>8.5760000000000005</c:v>
                </c:pt>
                <c:pt idx="8577" formatCode="General">
                  <c:v>8.577</c:v>
                </c:pt>
                <c:pt idx="8578" formatCode="General">
                  <c:v>8.5779999999999994</c:v>
                </c:pt>
                <c:pt idx="8579" formatCode="General">
                  <c:v>8.5790000000000006</c:v>
                </c:pt>
                <c:pt idx="8580" formatCode="General">
                  <c:v>8.58</c:v>
                </c:pt>
                <c:pt idx="8581" formatCode="General">
                  <c:v>8.5809999999999995</c:v>
                </c:pt>
                <c:pt idx="8582" formatCode="General">
                  <c:v>8.5820000000000007</c:v>
                </c:pt>
                <c:pt idx="8583" formatCode="General">
                  <c:v>8.5830000000000002</c:v>
                </c:pt>
                <c:pt idx="8584" formatCode="General">
                  <c:v>8.5839999999999996</c:v>
                </c:pt>
                <c:pt idx="8585" formatCode="General">
                  <c:v>8.5850000000000009</c:v>
                </c:pt>
                <c:pt idx="8586" formatCode="General">
                  <c:v>8.5860000000000003</c:v>
                </c:pt>
                <c:pt idx="8587" formatCode="General">
                  <c:v>8.5869999999999997</c:v>
                </c:pt>
                <c:pt idx="8588" formatCode="General">
                  <c:v>8.5879999999999992</c:v>
                </c:pt>
                <c:pt idx="8589" formatCode="General">
                  <c:v>8.5890000000000004</c:v>
                </c:pt>
                <c:pt idx="8590" formatCode="General">
                  <c:v>8.59</c:v>
                </c:pt>
                <c:pt idx="8591" formatCode="General">
                  <c:v>8.5909999999999993</c:v>
                </c:pt>
                <c:pt idx="8592" formatCode="General">
                  <c:v>8.5920000000000005</c:v>
                </c:pt>
                <c:pt idx="8593" formatCode="General">
                  <c:v>8.593</c:v>
                </c:pt>
                <c:pt idx="8594" formatCode="General">
                  <c:v>8.5939999999999994</c:v>
                </c:pt>
                <c:pt idx="8595" formatCode="General">
                  <c:v>8.5950000000000006</c:v>
                </c:pt>
                <c:pt idx="8596" formatCode="General">
                  <c:v>8.5960000000000001</c:v>
                </c:pt>
                <c:pt idx="8597" formatCode="General">
                  <c:v>8.5969999999999995</c:v>
                </c:pt>
                <c:pt idx="8598" formatCode="General">
                  <c:v>8.5980000000000008</c:v>
                </c:pt>
                <c:pt idx="8599" formatCode="General">
                  <c:v>8.5990000000000002</c:v>
                </c:pt>
                <c:pt idx="8600" formatCode="General">
                  <c:v>8.6</c:v>
                </c:pt>
                <c:pt idx="8601" formatCode="General">
                  <c:v>8.6010000000000009</c:v>
                </c:pt>
                <c:pt idx="8602" formatCode="General">
                  <c:v>8.6020000000000003</c:v>
                </c:pt>
                <c:pt idx="8603" formatCode="General">
                  <c:v>8.6029999999999998</c:v>
                </c:pt>
                <c:pt idx="8604" formatCode="General">
                  <c:v>8.6039999999999992</c:v>
                </c:pt>
                <c:pt idx="8605" formatCode="General">
                  <c:v>8.6050000000000004</c:v>
                </c:pt>
                <c:pt idx="8606" formatCode="General">
                  <c:v>8.6059999999999999</c:v>
                </c:pt>
                <c:pt idx="8607" formatCode="General">
                  <c:v>8.6069999999999993</c:v>
                </c:pt>
                <c:pt idx="8608" formatCode="General">
                  <c:v>8.6080000000000005</c:v>
                </c:pt>
                <c:pt idx="8609" formatCode="General">
                  <c:v>8.609</c:v>
                </c:pt>
                <c:pt idx="8610" formatCode="General">
                  <c:v>8.61</c:v>
                </c:pt>
                <c:pt idx="8611" formatCode="General">
                  <c:v>8.6110000000000007</c:v>
                </c:pt>
                <c:pt idx="8612" formatCode="General">
                  <c:v>8.6120000000000001</c:v>
                </c:pt>
                <c:pt idx="8613" formatCode="General">
                  <c:v>8.6129999999999995</c:v>
                </c:pt>
                <c:pt idx="8614" formatCode="General">
                  <c:v>8.6140000000000008</c:v>
                </c:pt>
                <c:pt idx="8615" formatCode="General">
                  <c:v>8.6150000000000002</c:v>
                </c:pt>
                <c:pt idx="8616" formatCode="General">
                  <c:v>8.6159999999999997</c:v>
                </c:pt>
                <c:pt idx="8617" formatCode="General">
                  <c:v>8.6170000000000009</c:v>
                </c:pt>
                <c:pt idx="8618" formatCode="General">
                  <c:v>8.6180000000000003</c:v>
                </c:pt>
                <c:pt idx="8619" formatCode="General">
                  <c:v>8.6189999999999998</c:v>
                </c:pt>
                <c:pt idx="8620" formatCode="General">
                  <c:v>8.6199999999999992</c:v>
                </c:pt>
                <c:pt idx="8621" formatCode="General">
                  <c:v>8.6210000000000004</c:v>
                </c:pt>
                <c:pt idx="8622" formatCode="General">
                  <c:v>8.6219999999999999</c:v>
                </c:pt>
                <c:pt idx="8623" formatCode="General">
                  <c:v>8.6229999999999993</c:v>
                </c:pt>
                <c:pt idx="8624" formatCode="General">
                  <c:v>8.6240000000000006</c:v>
                </c:pt>
                <c:pt idx="8625" formatCode="General">
                  <c:v>8.625</c:v>
                </c:pt>
                <c:pt idx="8626" formatCode="General">
                  <c:v>8.6259999999999994</c:v>
                </c:pt>
                <c:pt idx="8627" formatCode="General">
                  <c:v>8.6270000000000007</c:v>
                </c:pt>
                <c:pt idx="8628" formatCode="General">
                  <c:v>8.6280000000000001</c:v>
                </c:pt>
                <c:pt idx="8629" formatCode="General">
                  <c:v>8.6289999999999996</c:v>
                </c:pt>
                <c:pt idx="8630" formatCode="General">
                  <c:v>8.6300000000000008</c:v>
                </c:pt>
                <c:pt idx="8631" formatCode="General">
                  <c:v>8.6310000000000002</c:v>
                </c:pt>
                <c:pt idx="8632" formatCode="General">
                  <c:v>8.6319999999999997</c:v>
                </c:pt>
                <c:pt idx="8633" formatCode="General">
                  <c:v>8.6329999999999991</c:v>
                </c:pt>
                <c:pt idx="8634" formatCode="General">
                  <c:v>8.6340000000000003</c:v>
                </c:pt>
                <c:pt idx="8635" formatCode="General">
                  <c:v>8.6349999999999998</c:v>
                </c:pt>
                <c:pt idx="8636" formatCode="General">
                  <c:v>8.6359999999999992</c:v>
                </c:pt>
                <c:pt idx="8637" formatCode="General">
                  <c:v>8.6370000000000005</c:v>
                </c:pt>
                <c:pt idx="8638" formatCode="General">
                  <c:v>8.6379999999999999</c:v>
                </c:pt>
                <c:pt idx="8639" formatCode="General">
                  <c:v>8.6389999999999993</c:v>
                </c:pt>
                <c:pt idx="8640" formatCode="General">
                  <c:v>8.64</c:v>
                </c:pt>
                <c:pt idx="8641" formatCode="General">
                  <c:v>8.641</c:v>
                </c:pt>
                <c:pt idx="8642" formatCode="General">
                  <c:v>8.6419999999999995</c:v>
                </c:pt>
                <c:pt idx="8643" formatCode="General">
                  <c:v>8.6430000000000007</c:v>
                </c:pt>
                <c:pt idx="8644" formatCode="General">
                  <c:v>8.6440000000000001</c:v>
                </c:pt>
                <c:pt idx="8645" formatCode="General">
                  <c:v>8.6449999999999996</c:v>
                </c:pt>
                <c:pt idx="8646" formatCode="General">
                  <c:v>8.6460000000000008</c:v>
                </c:pt>
                <c:pt idx="8647" formatCode="General">
                  <c:v>8.6470000000000002</c:v>
                </c:pt>
                <c:pt idx="8648" formatCode="General">
                  <c:v>8.6479999999999997</c:v>
                </c:pt>
                <c:pt idx="8649" formatCode="General">
                  <c:v>8.6489999999999991</c:v>
                </c:pt>
                <c:pt idx="8650" formatCode="General">
                  <c:v>8.65</c:v>
                </c:pt>
                <c:pt idx="8651" formatCode="General">
                  <c:v>8.6509999999999998</c:v>
                </c:pt>
                <c:pt idx="8652" formatCode="General">
                  <c:v>8.6519999999999992</c:v>
                </c:pt>
                <c:pt idx="8653" formatCode="General">
                  <c:v>8.6530000000000005</c:v>
                </c:pt>
                <c:pt idx="8654" formatCode="General">
                  <c:v>8.6539999999999999</c:v>
                </c:pt>
                <c:pt idx="8655" formatCode="General">
                  <c:v>8.6549999999999994</c:v>
                </c:pt>
                <c:pt idx="8656" formatCode="General">
                  <c:v>8.6560000000000006</c:v>
                </c:pt>
                <c:pt idx="8657" formatCode="General">
                  <c:v>8.657</c:v>
                </c:pt>
                <c:pt idx="8658" formatCode="General">
                  <c:v>8.6579999999999995</c:v>
                </c:pt>
                <c:pt idx="8659" formatCode="General">
                  <c:v>8.6590000000000007</c:v>
                </c:pt>
                <c:pt idx="8660" formatCode="General">
                  <c:v>8.66</c:v>
                </c:pt>
                <c:pt idx="8661" formatCode="General">
                  <c:v>8.6609999999999996</c:v>
                </c:pt>
                <c:pt idx="8662" formatCode="General">
                  <c:v>8.6620000000000008</c:v>
                </c:pt>
                <c:pt idx="8663" formatCode="General">
                  <c:v>8.6630000000000003</c:v>
                </c:pt>
                <c:pt idx="8664" formatCode="General">
                  <c:v>8.6639999999999997</c:v>
                </c:pt>
                <c:pt idx="8665" formatCode="General">
                  <c:v>8.6649999999999991</c:v>
                </c:pt>
                <c:pt idx="8666" formatCode="General">
                  <c:v>8.6660000000000004</c:v>
                </c:pt>
                <c:pt idx="8667" formatCode="General">
                  <c:v>8.6669999999999998</c:v>
                </c:pt>
                <c:pt idx="8668" formatCode="General">
                  <c:v>8.6679999999999993</c:v>
                </c:pt>
                <c:pt idx="8669" formatCode="General">
                  <c:v>8.6690000000000005</c:v>
                </c:pt>
                <c:pt idx="8670" formatCode="General">
                  <c:v>8.67</c:v>
                </c:pt>
                <c:pt idx="8671" formatCode="General">
                  <c:v>8.6709999999999994</c:v>
                </c:pt>
                <c:pt idx="8672" formatCode="General">
                  <c:v>8.6720000000000006</c:v>
                </c:pt>
                <c:pt idx="8673" formatCode="General">
                  <c:v>8.673</c:v>
                </c:pt>
                <c:pt idx="8674" formatCode="General">
                  <c:v>8.6739999999999995</c:v>
                </c:pt>
                <c:pt idx="8675" formatCode="General">
                  <c:v>8.6750000000000007</c:v>
                </c:pt>
                <c:pt idx="8676" formatCode="General">
                  <c:v>8.6760000000000002</c:v>
                </c:pt>
                <c:pt idx="8677" formatCode="General">
                  <c:v>8.6769999999999996</c:v>
                </c:pt>
                <c:pt idx="8678" formatCode="General">
                  <c:v>8.6780000000000008</c:v>
                </c:pt>
                <c:pt idx="8679" formatCode="General">
                  <c:v>8.6790000000000003</c:v>
                </c:pt>
                <c:pt idx="8680" formatCode="General">
                  <c:v>8.68</c:v>
                </c:pt>
                <c:pt idx="8681" formatCode="General">
                  <c:v>8.6809999999999992</c:v>
                </c:pt>
                <c:pt idx="8682" formatCode="General">
                  <c:v>8.6820000000000004</c:v>
                </c:pt>
                <c:pt idx="8683" formatCode="General">
                  <c:v>8.6829999999999998</c:v>
                </c:pt>
                <c:pt idx="8684" formatCode="General">
                  <c:v>8.6839999999999993</c:v>
                </c:pt>
                <c:pt idx="8685" formatCode="General">
                  <c:v>8.6850000000000005</c:v>
                </c:pt>
                <c:pt idx="8686" formatCode="General">
                  <c:v>8.6859999999999999</c:v>
                </c:pt>
                <c:pt idx="8687" formatCode="General">
                  <c:v>8.6869999999999994</c:v>
                </c:pt>
                <c:pt idx="8688" formatCode="General">
                  <c:v>8.6880000000000006</c:v>
                </c:pt>
                <c:pt idx="8689" formatCode="General">
                  <c:v>8.6890000000000001</c:v>
                </c:pt>
                <c:pt idx="8690" formatCode="General">
                  <c:v>8.69</c:v>
                </c:pt>
                <c:pt idx="8691" formatCode="General">
                  <c:v>8.6910000000000007</c:v>
                </c:pt>
                <c:pt idx="8692" formatCode="General">
                  <c:v>8.6920000000000002</c:v>
                </c:pt>
                <c:pt idx="8693" formatCode="General">
                  <c:v>8.6929999999999996</c:v>
                </c:pt>
                <c:pt idx="8694" formatCode="General">
                  <c:v>8.6940000000000008</c:v>
                </c:pt>
                <c:pt idx="8695" formatCode="General">
                  <c:v>8.6950000000000003</c:v>
                </c:pt>
                <c:pt idx="8696" formatCode="General">
                  <c:v>8.6959999999999997</c:v>
                </c:pt>
                <c:pt idx="8697" formatCode="General">
                  <c:v>8.6969999999999992</c:v>
                </c:pt>
                <c:pt idx="8698" formatCode="General">
                  <c:v>8.6980000000000004</c:v>
                </c:pt>
                <c:pt idx="8699" formatCode="General">
                  <c:v>8.6989999999999998</c:v>
                </c:pt>
                <c:pt idx="8700" formatCode="General">
                  <c:v>8.6999999999999993</c:v>
                </c:pt>
                <c:pt idx="8701" formatCode="General">
                  <c:v>8.7010000000000005</c:v>
                </c:pt>
                <c:pt idx="8702" formatCode="General">
                  <c:v>8.702</c:v>
                </c:pt>
                <c:pt idx="8703" formatCode="General">
                  <c:v>8.7029999999999994</c:v>
                </c:pt>
                <c:pt idx="8704" formatCode="General">
                  <c:v>8.7040000000000006</c:v>
                </c:pt>
                <c:pt idx="8705" formatCode="General">
                  <c:v>8.7050000000000001</c:v>
                </c:pt>
                <c:pt idx="8706" formatCode="General">
                  <c:v>8.7059999999999995</c:v>
                </c:pt>
                <c:pt idx="8707" formatCode="General">
                  <c:v>8.7070000000000007</c:v>
                </c:pt>
                <c:pt idx="8708" formatCode="General">
                  <c:v>8.7080000000000002</c:v>
                </c:pt>
                <c:pt idx="8709" formatCode="General">
                  <c:v>8.7089999999999996</c:v>
                </c:pt>
                <c:pt idx="8710" formatCode="General">
                  <c:v>8.7100000000000009</c:v>
                </c:pt>
                <c:pt idx="8711" formatCode="General">
                  <c:v>8.7110000000000003</c:v>
                </c:pt>
                <c:pt idx="8712" formatCode="General">
                  <c:v>8.7119999999999997</c:v>
                </c:pt>
                <c:pt idx="8713" formatCode="General">
                  <c:v>8.7129999999999992</c:v>
                </c:pt>
                <c:pt idx="8714" formatCode="General">
                  <c:v>8.7140000000000004</c:v>
                </c:pt>
                <c:pt idx="8715" formatCode="General">
                  <c:v>8.7149999999999999</c:v>
                </c:pt>
                <c:pt idx="8716" formatCode="General">
                  <c:v>8.7159999999999993</c:v>
                </c:pt>
                <c:pt idx="8717" formatCode="General">
                  <c:v>8.7170000000000005</c:v>
                </c:pt>
                <c:pt idx="8718" formatCode="General">
                  <c:v>8.718</c:v>
                </c:pt>
                <c:pt idx="8719" formatCode="General">
                  <c:v>8.7189999999999994</c:v>
                </c:pt>
                <c:pt idx="8720" formatCode="General">
                  <c:v>8.7200000000000006</c:v>
                </c:pt>
                <c:pt idx="8721" formatCode="General">
                  <c:v>8.7210000000000001</c:v>
                </c:pt>
                <c:pt idx="8722" formatCode="General">
                  <c:v>8.7219999999999995</c:v>
                </c:pt>
                <c:pt idx="8723" formatCode="General">
                  <c:v>8.7230000000000008</c:v>
                </c:pt>
                <c:pt idx="8724" formatCode="General">
                  <c:v>8.7240000000000002</c:v>
                </c:pt>
                <c:pt idx="8725" formatCode="General">
                  <c:v>8.7249999999999996</c:v>
                </c:pt>
                <c:pt idx="8726" formatCode="General">
                  <c:v>8.7260000000000009</c:v>
                </c:pt>
                <c:pt idx="8727" formatCode="General">
                  <c:v>8.7270000000000003</c:v>
                </c:pt>
                <c:pt idx="8728" formatCode="General">
                  <c:v>8.7279999999999998</c:v>
                </c:pt>
                <c:pt idx="8729" formatCode="General">
                  <c:v>8.7289999999999992</c:v>
                </c:pt>
                <c:pt idx="8730" formatCode="General">
                  <c:v>8.73</c:v>
                </c:pt>
                <c:pt idx="8731" formatCode="General">
                  <c:v>8.7309999999999999</c:v>
                </c:pt>
                <c:pt idx="8732" formatCode="General">
                  <c:v>8.7319999999999993</c:v>
                </c:pt>
                <c:pt idx="8733" formatCode="General">
                  <c:v>8.7330000000000005</c:v>
                </c:pt>
                <c:pt idx="8734" formatCode="General">
                  <c:v>8.734</c:v>
                </c:pt>
                <c:pt idx="8735" formatCode="General">
                  <c:v>8.7349999999999994</c:v>
                </c:pt>
                <c:pt idx="8736" formatCode="General">
                  <c:v>8.7360000000000007</c:v>
                </c:pt>
                <c:pt idx="8737" formatCode="General">
                  <c:v>8.7370000000000001</c:v>
                </c:pt>
                <c:pt idx="8738" formatCode="General">
                  <c:v>8.7379999999999995</c:v>
                </c:pt>
                <c:pt idx="8739" formatCode="General">
                  <c:v>8.7390000000000008</c:v>
                </c:pt>
                <c:pt idx="8740" formatCode="General">
                  <c:v>8.74</c:v>
                </c:pt>
                <c:pt idx="8741" formatCode="General">
                  <c:v>8.7409999999999997</c:v>
                </c:pt>
                <c:pt idx="8742" formatCode="General">
                  <c:v>8.7420000000000009</c:v>
                </c:pt>
                <c:pt idx="8743" formatCode="General">
                  <c:v>8.7430000000000003</c:v>
                </c:pt>
                <c:pt idx="8744" formatCode="General">
                  <c:v>8.7439999999999998</c:v>
                </c:pt>
                <c:pt idx="8745" formatCode="General">
                  <c:v>8.7449999999999992</c:v>
                </c:pt>
                <c:pt idx="8746" formatCode="General">
                  <c:v>8.7460000000000004</c:v>
                </c:pt>
                <c:pt idx="8747" formatCode="General">
                  <c:v>8.7469999999999999</c:v>
                </c:pt>
                <c:pt idx="8748" formatCode="General">
                  <c:v>8.7479999999999993</c:v>
                </c:pt>
                <c:pt idx="8749" formatCode="General">
                  <c:v>8.7490000000000006</c:v>
                </c:pt>
                <c:pt idx="8750" formatCode="General">
                  <c:v>8.75</c:v>
                </c:pt>
                <c:pt idx="8751" formatCode="General">
                  <c:v>8.7509999999999994</c:v>
                </c:pt>
                <c:pt idx="8752" formatCode="General">
                  <c:v>8.7520000000000007</c:v>
                </c:pt>
                <c:pt idx="8753" formatCode="General">
                  <c:v>8.7530000000000001</c:v>
                </c:pt>
                <c:pt idx="8754" formatCode="General">
                  <c:v>8.7539999999999996</c:v>
                </c:pt>
                <c:pt idx="8755" formatCode="General">
                  <c:v>8.7550000000000008</c:v>
                </c:pt>
                <c:pt idx="8756" formatCode="General">
                  <c:v>8.7560000000000002</c:v>
                </c:pt>
                <c:pt idx="8757" formatCode="General">
                  <c:v>8.7569999999999997</c:v>
                </c:pt>
                <c:pt idx="8758" formatCode="General">
                  <c:v>8.7579999999999991</c:v>
                </c:pt>
                <c:pt idx="8759" formatCode="General">
                  <c:v>8.7590000000000003</c:v>
                </c:pt>
                <c:pt idx="8760" formatCode="General">
                  <c:v>8.76</c:v>
                </c:pt>
                <c:pt idx="8761" formatCode="General">
                  <c:v>8.7609999999999992</c:v>
                </c:pt>
                <c:pt idx="8762" formatCode="General">
                  <c:v>8.7620000000000005</c:v>
                </c:pt>
                <c:pt idx="8763" formatCode="General">
                  <c:v>8.7629999999999999</c:v>
                </c:pt>
                <c:pt idx="8764" formatCode="General">
                  <c:v>8.7639999999999993</c:v>
                </c:pt>
                <c:pt idx="8765" formatCode="General">
                  <c:v>8.7650000000000006</c:v>
                </c:pt>
                <c:pt idx="8766" formatCode="General">
                  <c:v>8.766</c:v>
                </c:pt>
                <c:pt idx="8767" formatCode="General">
                  <c:v>8.7669999999999995</c:v>
                </c:pt>
                <c:pt idx="8768" formatCode="General">
                  <c:v>8.7680000000000007</c:v>
                </c:pt>
                <c:pt idx="8769" formatCode="General">
                  <c:v>8.7690000000000001</c:v>
                </c:pt>
                <c:pt idx="8770" formatCode="General">
                  <c:v>8.77</c:v>
                </c:pt>
                <c:pt idx="8771" formatCode="General">
                  <c:v>8.7710000000000008</c:v>
                </c:pt>
                <c:pt idx="8772" formatCode="General">
                  <c:v>8.7720000000000002</c:v>
                </c:pt>
                <c:pt idx="8773" formatCode="General">
                  <c:v>8.7729999999999997</c:v>
                </c:pt>
                <c:pt idx="8774" formatCode="General">
                  <c:v>8.7739999999999991</c:v>
                </c:pt>
                <c:pt idx="8775" formatCode="General">
                  <c:v>8.7750000000000004</c:v>
                </c:pt>
                <c:pt idx="8776" formatCode="General">
                  <c:v>8.7759999999999998</c:v>
                </c:pt>
                <c:pt idx="8777" formatCode="General">
                  <c:v>8.7769999999999992</c:v>
                </c:pt>
                <c:pt idx="8778" formatCode="General">
                  <c:v>8.7780000000000005</c:v>
                </c:pt>
                <c:pt idx="8779" formatCode="General">
                  <c:v>8.7789999999999999</c:v>
                </c:pt>
                <c:pt idx="8780" formatCode="General">
                  <c:v>8.7799999999999994</c:v>
                </c:pt>
                <c:pt idx="8781" formatCode="General">
                  <c:v>8.7810000000000006</c:v>
                </c:pt>
                <c:pt idx="8782" formatCode="General">
                  <c:v>8.782</c:v>
                </c:pt>
                <c:pt idx="8783" formatCode="General">
                  <c:v>8.7829999999999995</c:v>
                </c:pt>
                <c:pt idx="8784" formatCode="General">
                  <c:v>8.7840000000000007</c:v>
                </c:pt>
                <c:pt idx="8785" formatCode="General">
                  <c:v>8.7850000000000001</c:v>
                </c:pt>
                <c:pt idx="8786" formatCode="General">
                  <c:v>8.7859999999999996</c:v>
                </c:pt>
                <c:pt idx="8787" formatCode="General">
                  <c:v>8.7870000000000008</c:v>
                </c:pt>
                <c:pt idx="8788" formatCode="General">
                  <c:v>8.7880000000000003</c:v>
                </c:pt>
                <c:pt idx="8789" formatCode="General">
                  <c:v>8.7889999999999997</c:v>
                </c:pt>
                <c:pt idx="8790" formatCode="General">
                  <c:v>8.7899999999999991</c:v>
                </c:pt>
                <c:pt idx="8791" formatCode="General">
                  <c:v>8.7910000000000004</c:v>
                </c:pt>
                <c:pt idx="8792" formatCode="General">
                  <c:v>8.7919999999999998</c:v>
                </c:pt>
                <c:pt idx="8793" formatCode="General">
                  <c:v>8.7929999999999993</c:v>
                </c:pt>
                <c:pt idx="8794" formatCode="General">
                  <c:v>8.7940000000000005</c:v>
                </c:pt>
                <c:pt idx="8795" formatCode="General">
                  <c:v>8.7949999999999999</c:v>
                </c:pt>
                <c:pt idx="8796" formatCode="General">
                  <c:v>8.7959999999999994</c:v>
                </c:pt>
                <c:pt idx="8797" formatCode="General">
                  <c:v>8.7970000000000006</c:v>
                </c:pt>
                <c:pt idx="8798" formatCode="General">
                  <c:v>8.798</c:v>
                </c:pt>
                <c:pt idx="8799" formatCode="General">
                  <c:v>8.7989999999999995</c:v>
                </c:pt>
                <c:pt idx="8800" formatCode="General">
                  <c:v>8.8000000000000007</c:v>
                </c:pt>
                <c:pt idx="8801" formatCode="General">
                  <c:v>8.8010000000000002</c:v>
                </c:pt>
                <c:pt idx="8802" formatCode="General">
                  <c:v>8.8019999999999996</c:v>
                </c:pt>
                <c:pt idx="8803" formatCode="General">
                  <c:v>8.8030000000000008</c:v>
                </c:pt>
                <c:pt idx="8804" formatCode="General">
                  <c:v>8.8040000000000003</c:v>
                </c:pt>
                <c:pt idx="8805" formatCode="General">
                  <c:v>8.8049999999999997</c:v>
                </c:pt>
                <c:pt idx="8806" formatCode="General">
                  <c:v>8.8059999999999992</c:v>
                </c:pt>
                <c:pt idx="8807" formatCode="General">
                  <c:v>8.8070000000000004</c:v>
                </c:pt>
                <c:pt idx="8808" formatCode="General">
                  <c:v>8.8079999999999998</c:v>
                </c:pt>
                <c:pt idx="8809" formatCode="General">
                  <c:v>8.8089999999999993</c:v>
                </c:pt>
                <c:pt idx="8810" formatCode="General">
                  <c:v>8.81</c:v>
                </c:pt>
                <c:pt idx="8811" formatCode="General">
                  <c:v>8.8109999999999999</c:v>
                </c:pt>
                <c:pt idx="8812" formatCode="General">
                  <c:v>8.8119999999999994</c:v>
                </c:pt>
                <c:pt idx="8813" formatCode="General">
                  <c:v>8.8130000000000006</c:v>
                </c:pt>
                <c:pt idx="8814" formatCode="General">
                  <c:v>8.8140000000000001</c:v>
                </c:pt>
                <c:pt idx="8815" formatCode="General">
                  <c:v>8.8149999999999995</c:v>
                </c:pt>
                <c:pt idx="8816" formatCode="General">
                  <c:v>8.8160000000000007</c:v>
                </c:pt>
                <c:pt idx="8817" formatCode="General">
                  <c:v>8.8170000000000002</c:v>
                </c:pt>
                <c:pt idx="8818" formatCode="General">
                  <c:v>8.8179999999999996</c:v>
                </c:pt>
                <c:pt idx="8819" formatCode="General">
                  <c:v>8.8190000000000008</c:v>
                </c:pt>
                <c:pt idx="8820" formatCode="General">
                  <c:v>8.82</c:v>
                </c:pt>
                <c:pt idx="8821" formatCode="General">
                  <c:v>8.8209999999999997</c:v>
                </c:pt>
                <c:pt idx="8822" formatCode="General">
                  <c:v>8.8219999999999992</c:v>
                </c:pt>
                <c:pt idx="8823" formatCode="General">
                  <c:v>8.8230000000000004</c:v>
                </c:pt>
                <c:pt idx="8824" formatCode="General">
                  <c:v>8.8239999999999998</c:v>
                </c:pt>
                <c:pt idx="8825" formatCode="General">
                  <c:v>8.8249999999999993</c:v>
                </c:pt>
                <c:pt idx="8826" formatCode="General">
                  <c:v>8.8260000000000005</c:v>
                </c:pt>
                <c:pt idx="8827" formatCode="General">
                  <c:v>8.827</c:v>
                </c:pt>
                <c:pt idx="8828" formatCode="General">
                  <c:v>8.8279999999999994</c:v>
                </c:pt>
                <c:pt idx="8829" formatCode="General">
                  <c:v>8.8290000000000006</c:v>
                </c:pt>
                <c:pt idx="8830" formatCode="General">
                  <c:v>8.83</c:v>
                </c:pt>
                <c:pt idx="8831" formatCode="General">
                  <c:v>8.8309999999999995</c:v>
                </c:pt>
                <c:pt idx="8832" formatCode="General">
                  <c:v>8.8320000000000007</c:v>
                </c:pt>
                <c:pt idx="8833" formatCode="General">
                  <c:v>8.8330000000000002</c:v>
                </c:pt>
                <c:pt idx="8834" formatCode="General">
                  <c:v>8.8339999999999996</c:v>
                </c:pt>
                <c:pt idx="8835" formatCode="General">
                  <c:v>8.8350000000000009</c:v>
                </c:pt>
                <c:pt idx="8836" formatCode="General">
                  <c:v>8.8360000000000003</c:v>
                </c:pt>
                <c:pt idx="8837" formatCode="General">
                  <c:v>8.8369999999999997</c:v>
                </c:pt>
                <c:pt idx="8838" formatCode="General">
                  <c:v>8.8379999999999992</c:v>
                </c:pt>
                <c:pt idx="8839" formatCode="General">
                  <c:v>8.8390000000000004</c:v>
                </c:pt>
                <c:pt idx="8840" formatCode="General">
                  <c:v>8.84</c:v>
                </c:pt>
                <c:pt idx="8841" formatCode="General">
                  <c:v>8.8409999999999993</c:v>
                </c:pt>
                <c:pt idx="8842" formatCode="General">
                  <c:v>8.8420000000000005</c:v>
                </c:pt>
                <c:pt idx="8843" formatCode="General">
                  <c:v>8.843</c:v>
                </c:pt>
                <c:pt idx="8844" formatCode="General">
                  <c:v>8.8439999999999994</c:v>
                </c:pt>
                <c:pt idx="8845" formatCode="General">
                  <c:v>8.8450000000000006</c:v>
                </c:pt>
                <c:pt idx="8846" formatCode="General">
                  <c:v>8.8460000000000001</c:v>
                </c:pt>
                <c:pt idx="8847" formatCode="General">
                  <c:v>8.8469999999999995</c:v>
                </c:pt>
                <c:pt idx="8848" formatCode="General">
                  <c:v>8.8480000000000008</c:v>
                </c:pt>
                <c:pt idx="8849" formatCode="General">
                  <c:v>8.8490000000000002</c:v>
                </c:pt>
                <c:pt idx="8850" formatCode="General">
                  <c:v>8.85</c:v>
                </c:pt>
                <c:pt idx="8851" formatCode="General">
                  <c:v>8.8510000000000009</c:v>
                </c:pt>
                <c:pt idx="8852" formatCode="General">
                  <c:v>8.8520000000000003</c:v>
                </c:pt>
                <c:pt idx="8853" formatCode="General">
                  <c:v>8.8529999999999998</c:v>
                </c:pt>
                <c:pt idx="8854" formatCode="General">
                  <c:v>8.8539999999999992</c:v>
                </c:pt>
                <c:pt idx="8855" formatCode="General">
                  <c:v>8.8550000000000004</c:v>
                </c:pt>
                <c:pt idx="8856" formatCode="General">
                  <c:v>8.8559999999999999</c:v>
                </c:pt>
                <c:pt idx="8857" formatCode="General">
                  <c:v>8.8569999999999993</c:v>
                </c:pt>
                <c:pt idx="8858" formatCode="General">
                  <c:v>8.8580000000000005</c:v>
                </c:pt>
                <c:pt idx="8859" formatCode="General">
                  <c:v>8.859</c:v>
                </c:pt>
                <c:pt idx="8860" formatCode="General">
                  <c:v>8.86</c:v>
                </c:pt>
                <c:pt idx="8861" formatCode="General">
                  <c:v>8.8610000000000007</c:v>
                </c:pt>
                <c:pt idx="8862" formatCode="General">
                  <c:v>8.8620000000000001</c:v>
                </c:pt>
                <c:pt idx="8863" formatCode="General">
                  <c:v>8.8629999999999995</c:v>
                </c:pt>
                <c:pt idx="8864" formatCode="General">
                  <c:v>8.8640000000000008</c:v>
                </c:pt>
                <c:pt idx="8865" formatCode="General">
                  <c:v>8.8650000000000002</c:v>
                </c:pt>
                <c:pt idx="8866" formatCode="General">
                  <c:v>8.8659999999999997</c:v>
                </c:pt>
                <c:pt idx="8867" formatCode="General">
                  <c:v>8.8670000000000009</c:v>
                </c:pt>
                <c:pt idx="8868" formatCode="General">
                  <c:v>8.8680000000000003</c:v>
                </c:pt>
                <c:pt idx="8869" formatCode="General">
                  <c:v>8.8689999999999998</c:v>
                </c:pt>
                <c:pt idx="8870" formatCode="General">
                  <c:v>8.8699999999999992</c:v>
                </c:pt>
                <c:pt idx="8871" formatCode="General">
                  <c:v>8.8710000000000004</c:v>
                </c:pt>
                <c:pt idx="8872" formatCode="General">
                  <c:v>8.8719999999999999</c:v>
                </c:pt>
                <c:pt idx="8873" formatCode="General">
                  <c:v>8.8729999999999993</c:v>
                </c:pt>
                <c:pt idx="8874" formatCode="General">
                  <c:v>8.8740000000000006</c:v>
                </c:pt>
                <c:pt idx="8875" formatCode="General">
                  <c:v>8.875</c:v>
                </c:pt>
                <c:pt idx="8876" formatCode="General">
                  <c:v>8.8759999999999994</c:v>
                </c:pt>
                <c:pt idx="8877" formatCode="General">
                  <c:v>8.8770000000000007</c:v>
                </c:pt>
                <c:pt idx="8878" formatCode="General">
                  <c:v>8.8780000000000001</c:v>
                </c:pt>
                <c:pt idx="8879" formatCode="General">
                  <c:v>8.8789999999999996</c:v>
                </c:pt>
                <c:pt idx="8880" formatCode="General">
                  <c:v>8.8800000000000008</c:v>
                </c:pt>
                <c:pt idx="8881" formatCode="General">
                  <c:v>8.8810000000000002</c:v>
                </c:pt>
                <c:pt idx="8882" formatCode="General">
                  <c:v>8.8819999999999997</c:v>
                </c:pt>
                <c:pt idx="8883" formatCode="General">
                  <c:v>8.8829999999999991</c:v>
                </c:pt>
                <c:pt idx="8884" formatCode="General">
                  <c:v>8.8840000000000003</c:v>
                </c:pt>
                <c:pt idx="8885" formatCode="General">
                  <c:v>8.8849999999999998</c:v>
                </c:pt>
                <c:pt idx="8886" formatCode="General">
                  <c:v>8.8859999999999992</c:v>
                </c:pt>
                <c:pt idx="8887" formatCode="General">
                  <c:v>8.8870000000000005</c:v>
                </c:pt>
                <c:pt idx="8888" formatCode="General">
                  <c:v>8.8879999999999999</c:v>
                </c:pt>
                <c:pt idx="8889" formatCode="General">
                  <c:v>8.8889999999999993</c:v>
                </c:pt>
                <c:pt idx="8890" formatCode="General">
                  <c:v>8.89</c:v>
                </c:pt>
                <c:pt idx="8891" formatCode="General">
                  <c:v>8.891</c:v>
                </c:pt>
                <c:pt idx="8892" formatCode="General">
                  <c:v>8.8919999999999995</c:v>
                </c:pt>
                <c:pt idx="8893" formatCode="General">
                  <c:v>8.8930000000000007</c:v>
                </c:pt>
                <c:pt idx="8894" formatCode="General">
                  <c:v>8.8940000000000001</c:v>
                </c:pt>
                <c:pt idx="8895" formatCode="General">
                  <c:v>8.8949999999999996</c:v>
                </c:pt>
                <c:pt idx="8896" formatCode="General">
                  <c:v>8.8960000000000008</c:v>
                </c:pt>
                <c:pt idx="8897" formatCode="General">
                  <c:v>8.8970000000000002</c:v>
                </c:pt>
                <c:pt idx="8898" formatCode="General">
                  <c:v>8.8979999999999997</c:v>
                </c:pt>
                <c:pt idx="8899" formatCode="General">
                  <c:v>8.8989999999999991</c:v>
                </c:pt>
                <c:pt idx="8900" formatCode="General">
                  <c:v>8.9</c:v>
                </c:pt>
                <c:pt idx="8901" formatCode="General">
                  <c:v>8.9009999999999998</c:v>
                </c:pt>
                <c:pt idx="8902" formatCode="General">
                  <c:v>8.9019999999999992</c:v>
                </c:pt>
                <c:pt idx="8903" formatCode="General">
                  <c:v>8.9030000000000005</c:v>
                </c:pt>
                <c:pt idx="8904" formatCode="General">
                  <c:v>8.9039999999999999</c:v>
                </c:pt>
                <c:pt idx="8905" formatCode="General">
                  <c:v>8.9049999999999994</c:v>
                </c:pt>
                <c:pt idx="8906" formatCode="General">
                  <c:v>8.9060000000000006</c:v>
                </c:pt>
                <c:pt idx="8907" formatCode="General">
                  <c:v>8.907</c:v>
                </c:pt>
                <c:pt idx="8908" formatCode="General">
                  <c:v>8.9079999999999995</c:v>
                </c:pt>
                <c:pt idx="8909" formatCode="General">
                  <c:v>8.9090000000000007</c:v>
                </c:pt>
                <c:pt idx="8910" formatCode="General">
                  <c:v>8.91</c:v>
                </c:pt>
                <c:pt idx="8911" formatCode="General">
                  <c:v>8.9109999999999996</c:v>
                </c:pt>
                <c:pt idx="8912" formatCode="General">
                  <c:v>8.9120000000000008</c:v>
                </c:pt>
                <c:pt idx="8913" formatCode="General">
                  <c:v>8.9130000000000003</c:v>
                </c:pt>
                <c:pt idx="8914" formatCode="General">
                  <c:v>8.9139999999999997</c:v>
                </c:pt>
                <c:pt idx="8915" formatCode="General">
                  <c:v>8.9149999999999991</c:v>
                </c:pt>
                <c:pt idx="8916" formatCode="General">
                  <c:v>8.9160000000000004</c:v>
                </c:pt>
                <c:pt idx="8917" formatCode="General">
                  <c:v>8.9169999999999998</c:v>
                </c:pt>
                <c:pt idx="8918" formatCode="General">
                  <c:v>8.9179999999999993</c:v>
                </c:pt>
                <c:pt idx="8919" formatCode="General">
                  <c:v>8.9190000000000005</c:v>
                </c:pt>
                <c:pt idx="8920" formatCode="General">
                  <c:v>8.92</c:v>
                </c:pt>
                <c:pt idx="8921" formatCode="General">
                  <c:v>8.9209999999999994</c:v>
                </c:pt>
                <c:pt idx="8922" formatCode="General">
                  <c:v>8.9220000000000006</c:v>
                </c:pt>
                <c:pt idx="8923" formatCode="General">
                  <c:v>8.923</c:v>
                </c:pt>
                <c:pt idx="8924" formatCode="General">
                  <c:v>8.9239999999999995</c:v>
                </c:pt>
                <c:pt idx="8925" formatCode="General">
                  <c:v>8.9250000000000007</c:v>
                </c:pt>
                <c:pt idx="8926" formatCode="General">
                  <c:v>8.9260000000000002</c:v>
                </c:pt>
                <c:pt idx="8927" formatCode="General">
                  <c:v>8.9269999999999996</c:v>
                </c:pt>
                <c:pt idx="8928" formatCode="General">
                  <c:v>8.9280000000000008</c:v>
                </c:pt>
                <c:pt idx="8929" formatCode="General">
                  <c:v>8.9290000000000003</c:v>
                </c:pt>
                <c:pt idx="8930" formatCode="General">
                  <c:v>8.93</c:v>
                </c:pt>
                <c:pt idx="8931" formatCode="General">
                  <c:v>8.9309999999999992</c:v>
                </c:pt>
                <c:pt idx="8932" formatCode="General">
                  <c:v>8.9320000000000004</c:v>
                </c:pt>
                <c:pt idx="8933" formatCode="General">
                  <c:v>8.9329999999999998</c:v>
                </c:pt>
                <c:pt idx="8934" formatCode="General">
                  <c:v>8.9339999999999993</c:v>
                </c:pt>
                <c:pt idx="8935" formatCode="General">
                  <c:v>8.9350000000000005</c:v>
                </c:pt>
                <c:pt idx="8936" formatCode="General">
                  <c:v>8.9359999999999999</c:v>
                </c:pt>
                <c:pt idx="8937" formatCode="General">
                  <c:v>8.9369999999999994</c:v>
                </c:pt>
                <c:pt idx="8938" formatCode="General">
                  <c:v>8.9380000000000006</c:v>
                </c:pt>
                <c:pt idx="8939" formatCode="General">
                  <c:v>8.9390000000000001</c:v>
                </c:pt>
                <c:pt idx="8940" formatCode="General">
                  <c:v>8.94</c:v>
                </c:pt>
                <c:pt idx="8941" formatCode="General">
                  <c:v>8.9410000000000007</c:v>
                </c:pt>
                <c:pt idx="8942" formatCode="General">
                  <c:v>8.9420000000000002</c:v>
                </c:pt>
                <c:pt idx="8943" formatCode="General">
                  <c:v>8.9429999999999996</c:v>
                </c:pt>
                <c:pt idx="8944" formatCode="General">
                  <c:v>8.9440000000000008</c:v>
                </c:pt>
                <c:pt idx="8945" formatCode="General">
                  <c:v>8.9450000000000003</c:v>
                </c:pt>
                <c:pt idx="8946" formatCode="General">
                  <c:v>8.9459999999999997</c:v>
                </c:pt>
                <c:pt idx="8947" formatCode="General">
                  <c:v>8.9469999999999992</c:v>
                </c:pt>
                <c:pt idx="8948" formatCode="General">
                  <c:v>8.9480000000000004</c:v>
                </c:pt>
                <c:pt idx="8949" formatCode="General">
                  <c:v>8.9489999999999998</c:v>
                </c:pt>
                <c:pt idx="8950" formatCode="General">
                  <c:v>8.9499999999999993</c:v>
                </c:pt>
                <c:pt idx="8951" formatCode="General">
                  <c:v>8.9510000000000005</c:v>
                </c:pt>
                <c:pt idx="8952" formatCode="General">
                  <c:v>8.952</c:v>
                </c:pt>
                <c:pt idx="8953" formatCode="General">
                  <c:v>8.9529999999999994</c:v>
                </c:pt>
                <c:pt idx="8954" formatCode="General">
                  <c:v>8.9540000000000006</c:v>
                </c:pt>
                <c:pt idx="8955" formatCode="General">
                  <c:v>8.9550000000000001</c:v>
                </c:pt>
                <c:pt idx="8956" formatCode="General">
                  <c:v>8.9559999999999995</c:v>
                </c:pt>
                <c:pt idx="8957" formatCode="General">
                  <c:v>8.9570000000000007</c:v>
                </c:pt>
                <c:pt idx="8958" formatCode="General">
                  <c:v>8.9580000000000002</c:v>
                </c:pt>
                <c:pt idx="8959" formatCode="General">
                  <c:v>8.9589999999999996</c:v>
                </c:pt>
                <c:pt idx="8960" formatCode="General">
                  <c:v>8.9600000000000009</c:v>
                </c:pt>
                <c:pt idx="8961" formatCode="General">
                  <c:v>8.9610000000000003</c:v>
                </c:pt>
                <c:pt idx="8962" formatCode="General">
                  <c:v>8.9619999999999997</c:v>
                </c:pt>
                <c:pt idx="8963" formatCode="General">
                  <c:v>8.9629999999999992</c:v>
                </c:pt>
                <c:pt idx="8964" formatCode="General">
                  <c:v>8.9640000000000004</c:v>
                </c:pt>
                <c:pt idx="8965" formatCode="General">
                  <c:v>8.9649999999999999</c:v>
                </c:pt>
                <c:pt idx="8966" formatCode="General">
                  <c:v>8.9659999999999993</c:v>
                </c:pt>
                <c:pt idx="8967" formatCode="General">
                  <c:v>8.9670000000000005</c:v>
                </c:pt>
                <c:pt idx="8968" formatCode="General">
                  <c:v>8.968</c:v>
                </c:pt>
                <c:pt idx="8969" formatCode="General">
                  <c:v>8.9689999999999994</c:v>
                </c:pt>
                <c:pt idx="8970" formatCode="General">
                  <c:v>8.9700000000000006</c:v>
                </c:pt>
                <c:pt idx="8971" formatCode="General">
                  <c:v>8.9710000000000001</c:v>
                </c:pt>
                <c:pt idx="8972" formatCode="General">
                  <c:v>8.9719999999999995</c:v>
                </c:pt>
                <c:pt idx="8973" formatCode="General">
                  <c:v>8.9730000000000008</c:v>
                </c:pt>
                <c:pt idx="8974" formatCode="General">
                  <c:v>8.9740000000000002</c:v>
                </c:pt>
                <c:pt idx="8975" formatCode="General">
                  <c:v>8.9749999999999996</c:v>
                </c:pt>
                <c:pt idx="8976" formatCode="General">
                  <c:v>8.9760000000000009</c:v>
                </c:pt>
                <c:pt idx="8977" formatCode="General">
                  <c:v>8.9770000000000003</c:v>
                </c:pt>
                <c:pt idx="8978" formatCode="General">
                  <c:v>8.9779999999999998</c:v>
                </c:pt>
                <c:pt idx="8979" formatCode="General">
                  <c:v>8.9789999999999992</c:v>
                </c:pt>
                <c:pt idx="8980" formatCode="General">
                  <c:v>8.98</c:v>
                </c:pt>
                <c:pt idx="8981" formatCode="General">
                  <c:v>8.9809999999999999</c:v>
                </c:pt>
                <c:pt idx="8982" formatCode="General">
                  <c:v>8.9819999999999993</c:v>
                </c:pt>
                <c:pt idx="8983" formatCode="General">
                  <c:v>8.9830000000000005</c:v>
                </c:pt>
                <c:pt idx="8984" formatCode="General">
                  <c:v>8.984</c:v>
                </c:pt>
                <c:pt idx="8985" formatCode="General">
                  <c:v>8.9849999999999994</c:v>
                </c:pt>
                <c:pt idx="8986" formatCode="General">
                  <c:v>8.9860000000000007</c:v>
                </c:pt>
                <c:pt idx="8987" formatCode="General">
                  <c:v>8.9870000000000001</c:v>
                </c:pt>
                <c:pt idx="8988" formatCode="General">
                  <c:v>8.9879999999999995</c:v>
                </c:pt>
                <c:pt idx="8989" formatCode="General">
                  <c:v>8.9890000000000008</c:v>
                </c:pt>
                <c:pt idx="8990" formatCode="General">
                  <c:v>8.99</c:v>
                </c:pt>
                <c:pt idx="8991" formatCode="General">
                  <c:v>8.9909999999999997</c:v>
                </c:pt>
                <c:pt idx="8992" formatCode="General">
                  <c:v>8.9920000000000009</c:v>
                </c:pt>
                <c:pt idx="8993" formatCode="General">
                  <c:v>8.9930000000000003</c:v>
                </c:pt>
                <c:pt idx="8994" formatCode="General">
                  <c:v>8.9939999999999998</c:v>
                </c:pt>
                <c:pt idx="8995" formatCode="General">
                  <c:v>8.9949999999999992</c:v>
                </c:pt>
                <c:pt idx="8996" formatCode="General">
                  <c:v>8.9960000000000004</c:v>
                </c:pt>
                <c:pt idx="8997" formatCode="General">
                  <c:v>8.9969999999999999</c:v>
                </c:pt>
                <c:pt idx="8998" formatCode="General">
                  <c:v>8.9979999999999993</c:v>
                </c:pt>
                <c:pt idx="8999" formatCode="General">
                  <c:v>8.9990000000000006</c:v>
                </c:pt>
                <c:pt idx="9000" formatCode="General">
                  <c:v>9</c:v>
                </c:pt>
                <c:pt idx="9001" formatCode="General">
                  <c:v>9.0009999999999994</c:v>
                </c:pt>
                <c:pt idx="9002" formatCode="General">
                  <c:v>9.0020000000000007</c:v>
                </c:pt>
                <c:pt idx="9003" formatCode="General">
                  <c:v>9.0030000000000001</c:v>
                </c:pt>
                <c:pt idx="9004" formatCode="General">
                  <c:v>9.0039999999999996</c:v>
                </c:pt>
                <c:pt idx="9005" formatCode="General">
                  <c:v>9.0050000000000008</c:v>
                </c:pt>
                <c:pt idx="9006" formatCode="General">
                  <c:v>9.0060000000000002</c:v>
                </c:pt>
                <c:pt idx="9007" formatCode="General">
                  <c:v>9.0069999999999997</c:v>
                </c:pt>
                <c:pt idx="9008" formatCode="General">
                  <c:v>9.0079999999999991</c:v>
                </c:pt>
                <c:pt idx="9009" formatCode="General">
                  <c:v>9.0090000000000003</c:v>
                </c:pt>
                <c:pt idx="9010" formatCode="General">
                  <c:v>9.01</c:v>
                </c:pt>
                <c:pt idx="9011" formatCode="General">
                  <c:v>9.0109999999999992</c:v>
                </c:pt>
                <c:pt idx="9012" formatCode="General">
                  <c:v>9.0120000000000005</c:v>
                </c:pt>
                <c:pt idx="9013" formatCode="General">
                  <c:v>9.0129999999999999</c:v>
                </c:pt>
                <c:pt idx="9014" formatCode="General">
                  <c:v>9.0139999999999993</c:v>
                </c:pt>
                <c:pt idx="9015" formatCode="General">
                  <c:v>9.0150000000000006</c:v>
                </c:pt>
                <c:pt idx="9016" formatCode="General">
                  <c:v>9.016</c:v>
                </c:pt>
                <c:pt idx="9017" formatCode="General">
                  <c:v>9.0169999999999995</c:v>
                </c:pt>
                <c:pt idx="9018" formatCode="General">
                  <c:v>9.0180000000000007</c:v>
                </c:pt>
                <c:pt idx="9019" formatCode="General">
                  <c:v>9.0190000000000001</c:v>
                </c:pt>
                <c:pt idx="9020" formatCode="General">
                  <c:v>9.02</c:v>
                </c:pt>
                <c:pt idx="9021" formatCode="General">
                  <c:v>9.0210000000000008</c:v>
                </c:pt>
                <c:pt idx="9022" formatCode="General">
                  <c:v>9.0220000000000002</c:v>
                </c:pt>
                <c:pt idx="9023" formatCode="General">
                  <c:v>9.0229999999999997</c:v>
                </c:pt>
                <c:pt idx="9024" formatCode="General">
                  <c:v>9.0239999999999991</c:v>
                </c:pt>
                <c:pt idx="9025" formatCode="General">
                  <c:v>9.0250000000000004</c:v>
                </c:pt>
                <c:pt idx="9026" formatCode="General">
                  <c:v>9.0259999999999998</c:v>
                </c:pt>
                <c:pt idx="9027" formatCode="General">
                  <c:v>9.0269999999999992</c:v>
                </c:pt>
                <c:pt idx="9028" formatCode="General">
                  <c:v>9.0280000000000005</c:v>
                </c:pt>
                <c:pt idx="9029" formatCode="General">
                  <c:v>9.0289999999999999</c:v>
                </c:pt>
                <c:pt idx="9030" formatCode="General">
                  <c:v>9.0299999999999994</c:v>
                </c:pt>
                <c:pt idx="9031" formatCode="General">
                  <c:v>9.0310000000000006</c:v>
                </c:pt>
                <c:pt idx="9032" formatCode="General">
                  <c:v>9.032</c:v>
                </c:pt>
                <c:pt idx="9033" formatCode="General">
                  <c:v>9.0329999999999995</c:v>
                </c:pt>
                <c:pt idx="9034" formatCode="General">
                  <c:v>9.0340000000000007</c:v>
                </c:pt>
                <c:pt idx="9035" formatCode="General">
                  <c:v>9.0350000000000001</c:v>
                </c:pt>
                <c:pt idx="9036" formatCode="General">
                  <c:v>9.0359999999999996</c:v>
                </c:pt>
                <c:pt idx="9037" formatCode="General">
                  <c:v>9.0370000000000008</c:v>
                </c:pt>
                <c:pt idx="9038" formatCode="General">
                  <c:v>9.0380000000000003</c:v>
                </c:pt>
                <c:pt idx="9039" formatCode="General">
                  <c:v>9.0389999999999997</c:v>
                </c:pt>
                <c:pt idx="9040" formatCode="General">
                  <c:v>9.0399999999999991</c:v>
                </c:pt>
                <c:pt idx="9041" formatCode="General">
                  <c:v>9.0410000000000004</c:v>
                </c:pt>
                <c:pt idx="9042" formatCode="General">
                  <c:v>9.0419999999999998</c:v>
                </c:pt>
                <c:pt idx="9043" formatCode="General">
                  <c:v>9.0429999999999993</c:v>
                </c:pt>
                <c:pt idx="9044" formatCode="General">
                  <c:v>9.0440000000000005</c:v>
                </c:pt>
                <c:pt idx="9045" formatCode="General">
                  <c:v>9.0449999999999999</c:v>
                </c:pt>
                <c:pt idx="9046" formatCode="General">
                  <c:v>9.0459999999999994</c:v>
                </c:pt>
                <c:pt idx="9047" formatCode="General">
                  <c:v>9.0470000000000006</c:v>
                </c:pt>
                <c:pt idx="9048" formatCode="General">
                  <c:v>9.048</c:v>
                </c:pt>
                <c:pt idx="9049" formatCode="General">
                  <c:v>9.0489999999999995</c:v>
                </c:pt>
                <c:pt idx="9050" formatCode="General">
                  <c:v>9.0500000000000007</c:v>
                </c:pt>
                <c:pt idx="9051" formatCode="General">
                  <c:v>9.0510000000000002</c:v>
                </c:pt>
                <c:pt idx="9052" formatCode="General">
                  <c:v>9.0519999999999996</c:v>
                </c:pt>
                <c:pt idx="9053" formatCode="General">
                  <c:v>9.0530000000000008</c:v>
                </c:pt>
                <c:pt idx="9054" formatCode="General">
                  <c:v>9.0540000000000003</c:v>
                </c:pt>
                <c:pt idx="9055" formatCode="General">
                  <c:v>9.0549999999999997</c:v>
                </c:pt>
                <c:pt idx="9056" formatCode="General">
                  <c:v>9.0559999999999992</c:v>
                </c:pt>
                <c:pt idx="9057" formatCode="General">
                  <c:v>9.0570000000000004</c:v>
                </c:pt>
                <c:pt idx="9058" formatCode="General">
                  <c:v>9.0579999999999998</c:v>
                </c:pt>
                <c:pt idx="9059" formatCode="General">
                  <c:v>9.0589999999999993</c:v>
                </c:pt>
                <c:pt idx="9060" formatCode="General">
                  <c:v>9.06</c:v>
                </c:pt>
                <c:pt idx="9061" formatCode="General">
                  <c:v>9.0609999999999999</c:v>
                </c:pt>
                <c:pt idx="9062" formatCode="General">
                  <c:v>9.0619999999999994</c:v>
                </c:pt>
                <c:pt idx="9063" formatCode="General">
                  <c:v>9.0630000000000006</c:v>
                </c:pt>
                <c:pt idx="9064" formatCode="General">
                  <c:v>9.0640000000000001</c:v>
                </c:pt>
                <c:pt idx="9065" formatCode="General">
                  <c:v>9.0649999999999995</c:v>
                </c:pt>
                <c:pt idx="9066" formatCode="General">
                  <c:v>9.0660000000000007</c:v>
                </c:pt>
                <c:pt idx="9067" formatCode="General">
                  <c:v>9.0670000000000002</c:v>
                </c:pt>
                <c:pt idx="9068" formatCode="General">
                  <c:v>9.0679999999999996</c:v>
                </c:pt>
                <c:pt idx="9069" formatCode="General">
                  <c:v>9.0690000000000008</c:v>
                </c:pt>
                <c:pt idx="9070" formatCode="General">
                  <c:v>9.07</c:v>
                </c:pt>
                <c:pt idx="9071" formatCode="General">
                  <c:v>9.0709999999999997</c:v>
                </c:pt>
                <c:pt idx="9072" formatCode="General">
                  <c:v>9.0719999999999992</c:v>
                </c:pt>
                <c:pt idx="9073" formatCode="General">
                  <c:v>9.0730000000000004</c:v>
                </c:pt>
                <c:pt idx="9074" formatCode="General">
                  <c:v>9.0739999999999998</c:v>
                </c:pt>
                <c:pt idx="9075" formatCode="General">
                  <c:v>9.0749999999999993</c:v>
                </c:pt>
                <c:pt idx="9076" formatCode="General">
                  <c:v>9.0760000000000005</c:v>
                </c:pt>
                <c:pt idx="9077" formatCode="General">
                  <c:v>9.077</c:v>
                </c:pt>
                <c:pt idx="9078" formatCode="General">
                  <c:v>9.0779999999999994</c:v>
                </c:pt>
                <c:pt idx="9079" formatCode="General">
                  <c:v>9.0790000000000006</c:v>
                </c:pt>
                <c:pt idx="9080" formatCode="General">
                  <c:v>9.08</c:v>
                </c:pt>
                <c:pt idx="9081" formatCode="General">
                  <c:v>9.0809999999999995</c:v>
                </c:pt>
                <c:pt idx="9082" formatCode="General">
                  <c:v>9.0820000000000007</c:v>
                </c:pt>
                <c:pt idx="9083" formatCode="General">
                  <c:v>9.0830000000000002</c:v>
                </c:pt>
                <c:pt idx="9084" formatCode="General">
                  <c:v>9.0839999999999996</c:v>
                </c:pt>
                <c:pt idx="9085" formatCode="General">
                  <c:v>9.0850000000000009</c:v>
                </c:pt>
                <c:pt idx="9086" formatCode="General">
                  <c:v>9.0860000000000003</c:v>
                </c:pt>
                <c:pt idx="9087" formatCode="General">
                  <c:v>9.0869999999999997</c:v>
                </c:pt>
                <c:pt idx="9088" formatCode="General">
                  <c:v>9.0879999999999992</c:v>
                </c:pt>
                <c:pt idx="9089" formatCode="General">
                  <c:v>9.0890000000000004</c:v>
                </c:pt>
                <c:pt idx="9090" formatCode="General">
                  <c:v>9.09</c:v>
                </c:pt>
                <c:pt idx="9091" formatCode="General">
                  <c:v>9.0909999999999993</c:v>
                </c:pt>
                <c:pt idx="9092" formatCode="General">
                  <c:v>9.0920000000000005</c:v>
                </c:pt>
                <c:pt idx="9093" formatCode="General">
                  <c:v>9.093</c:v>
                </c:pt>
                <c:pt idx="9094" formatCode="General">
                  <c:v>9.0939999999999994</c:v>
                </c:pt>
                <c:pt idx="9095" formatCode="General">
                  <c:v>9.0950000000000006</c:v>
                </c:pt>
                <c:pt idx="9096" formatCode="General">
                  <c:v>9.0960000000000001</c:v>
                </c:pt>
                <c:pt idx="9097" formatCode="General">
                  <c:v>9.0969999999999995</c:v>
                </c:pt>
                <c:pt idx="9098" formatCode="General">
                  <c:v>9.0980000000000008</c:v>
                </c:pt>
                <c:pt idx="9099" formatCode="General">
                  <c:v>9.0990000000000002</c:v>
                </c:pt>
                <c:pt idx="9100" formatCode="General">
                  <c:v>9.1</c:v>
                </c:pt>
                <c:pt idx="9101" formatCode="General">
                  <c:v>9.1010000000000009</c:v>
                </c:pt>
                <c:pt idx="9102" formatCode="General">
                  <c:v>9.1020000000000003</c:v>
                </c:pt>
                <c:pt idx="9103" formatCode="General">
                  <c:v>9.1029999999999998</c:v>
                </c:pt>
                <c:pt idx="9104" formatCode="General">
                  <c:v>9.1039999999999992</c:v>
                </c:pt>
                <c:pt idx="9105" formatCode="General">
                  <c:v>9.1050000000000004</c:v>
                </c:pt>
                <c:pt idx="9106" formatCode="General">
                  <c:v>9.1059999999999999</c:v>
                </c:pt>
                <c:pt idx="9107" formatCode="General">
                  <c:v>9.1069999999999993</c:v>
                </c:pt>
                <c:pt idx="9108" formatCode="General">
                  <c:v>9.1080000000000005</c:v>
                </c:pt>
                <c:pt idx="9109" formatCode="General">
                  <c:v>9.109</c:v>
                </c:pt>
                <c:pt idx="9110" formatCode="General">
                  <c:v>9.11</c:v>
                </c:pt>
                <c:pt idx="9111" formatCode="General">
                  <c:v>9.1110000000000007</c:v>
                </c:pt>
                <c:pt idx="9112" formatCode="General">
                  <c:v>9.1120000000000001</c:v>
                </c:pt>
                <c:pt idx="9113" formatCode="General">
                  <c:v>9.1129999999999995</c:v>
                </c:pt>
                <c:pt idx="9114" formatCode="General">
                  <c:v>9.1140000000000008</c:v>
                </c:pt>
                <c:pt idx="9115" formatCode="General">
                  <c:v>9.1150000000000002</c:v>
                </c:pt>
                <c:pt idx="9116" formatCode="General">
                  <c:v>9.1159999999999997</c:v>
                </c:pt>
                <c:pt idx="9117" formatCode="General">
                  <c:v>9.1170000000000009</c:v>
                </c:pt>
                <c:pt idx="9118" formatCode="General">
                  <c:v>9.1180000000000003</c:v>
                </c:pt>
                <c:pt idx="9119" formatCode="General">
                  <c:v>9.1189999999999998</c:v>
                </c:pt>
                <c:pt idx="9120" formatCode="General">
                  <c:v>9.1199999999999992</c:v>
                </c:pt>
                <c:pt idx="9121" formatCode="General">
                  <c:v>9.1210000000000004</c:v>
                </c:pt>
                <c:pt idx="9122" formatCode="General">
                  <c:v>9.1219999999999999</c:v>
                </c:pt>
                <c:pt idx="9123" formatCode="General">
                  <c:v>9.1229999999999993</c:v>
                </c:pt>
                <c:pt idx="9124" formatCode="General">
                  <c:v>9.1240000000000006</c:v>
                </c:pt>
                <c:pt idx="9125" formatCode="General">
                  <c:v>9.125</c:v>
                </c:pt>
                <c:pt idx="9126" formatCode="General">
                  <c:v>9.1259999999999994</c:v>
                </c:pt>
                <c:pt idx="9127" formatCode="General">
                  <c:v>9.1270000000000007</c:v>
                </c:pt>
                <c:pt idx="9128" formatCode="General">
                  <c:v>9.1280000000000001</c:v>
                </c:pt>
                <c:pt idx="9129" formatCode="General">
                  <c:v>9.1289999999999996</c:v>
                </c:pt>
                <c:pt idx="9130" formatCode="General">
                  <c:v>9.1300000000000008</c:v>
                </c:pt>
                <c:pt idx="9131" formatCode="General">
                  <c:v>9.1310000000000002</c:v>
                </c:pt>
                <c:pt idx="9132" formatCode="General">
                  <c:v>9.1319999999999997</c:v>
                </c:pt>
                <c:pt idx="9133" formatCode="General">
                  <c:v>9.1329999999999991</c:v>
                </c:pt>
                <c:pt idx="9134" formatCode="General">
                  <c:v>9.1340000000000003</c:v>
                </c:pt>
                <c:pt idx="9135" formatCode="General">
                  <c:v>9.1349999999999998</c:v>
                </c:pt>
                <c:pt idx="9136" formatCode="General">
                  <c:v>9.1359999999999992</c:v>
                </c:pt>
                <c:pt idx="9137" formatCode="General">
                  <c:v>9.1370000000000005</c:v>
                </c:pt>
                <c:pt idx="9138" formatCode="General">
                  <c:v>9.1379999999999999</c:v>
                </c:pt>
                <c:pt idx="9139" formatCode="General">
                  <c:v>9.1389999999999993</c:v>
                </c:pt>
                <c:pt idx="9140" formatCode="General">
                  <c:v>9.14</c:v>
                </c:pt>
                <c:pt idx="9141" formatCode="General">
                  <c:v>9.141</c:v>
                </c:pt>
                <c:pt idx="9142" formatCode="General">
                  <c:v>9.1419999999999995</c:v>
                </c:pt>
                <c:pt idx="9143" formatCode="General">
                  <c:v>9.1430000000000007</c:v>
                </c:pt>
                <c:pt idx="9144" formatCode="General">
                  <c:v>9.1440000000000001</c:v>
                </c:pt>
                <c:pt idx="9145" formatCode="General">
                  <c:v>9.1449999999999996</c:v>
                </c:pt>
                <c:pt idx="9146" formatCode="General">
                  <c:v>9.1460000000000008</c:v>
                </c:pt>
                <c:pt idx="9147" formatCode="General">
                  <c:v>9.1470000000000002</c:v>
                </c:pt>
                <c:pt idx="9148" formatCode="General">
                  <c:v>9.1479999999999997</c:v>
                </c:pt>
                <c:pt idx="9149" formatCode="General">
                  <c:v>9.1489999999999991</c:v>
                </c:pt>
                <c:pt idx="9150" formatCode="General">
                  <c:v>9.15</c:v>
                </c:pt>
                <c:pt idx="9151" formatCode="General">
                  <c:v>9.1509999999999998</c:v>
                </c:pt>
                <c:pt idx="9152" formatCode="General">
                  <c:v>9.1519999999999992</c:v>
                </c:pt>
                <c:pt idx="9153" formatCode="General">
                  <c:v>9.1530000000000005</c:v>
                </c:pt>
                <c:pt idx="9154" formatCode="General">
                  <c:v>9.1539999999999999</c:v>
                </c:pt>
                <c:pt idx="9155" formatCode="General">
                  <c:v>9.1549999999999994</c:v>
                </c:pt>
                <c:pt idx="9156" formatCode="General">
                  <c:v>9.1560000000000006</c:v>
                </c:pt>
                <c:pt idx="9157" formatCode="General">
                  <c:v>9.157</c:v>
                </c:pt>
                <c:pt idx="9158" formatCode="General">
                  <c:v>9.1579999999999995</c:v>
                </c:pt>
                <c:pt idx="9159" formatCode="General">
                  <c:v>9.1590000000000007</c:v>
                </c:pt>
                <c:pt idx="9160" formatCode="General">
                  <c:v>9.16</c:v>
                </c:pt>
                <c:pt idx="9161" formatCode="General">
                  <c:v>9.1609999999999996</c:v>
                </c:pt>
                <c:pt idx="9162" formatCode="General">
                  <c:v>9.1620000000000008</c:v>
                </c:pt>
                <c:pt idx="9163" formatCode="General">
                  <c:v>9.1630000000000003</c:v>
                </c:pt>
                <c:pt idx="9164" formatCode="General">
                  <c:v>9.1639999999999997</c:v>
                </c:pt>
                <c:pt idx="9165" formatCode="General">
                  <c:v>9.1649999999999991</c:v>
                </c:pt>
                <c:pt idx="9166" formatCode="General">
                  <c:v>9.1660000000000004</c:v>
                </c:pt>
                <c:pt idx="9167" formatCode="General">
                  <c:v>9.1669999999999998</c:v>
                </c:pt>
                <c:pt idx="9168" formatCode="General">
                  <c:v>9.1679999999999993</c:v>
                </c:pt>
                <c:pt idx="9169" formatCode="General">
                  <c:v>9.1690000000000005</c:v>
                </c:pt>
                <c:pt idx="9170" formatCode="General">
                  <c:v>9.17</c:v>
                </c:pt>
                <c:pt idx="9171" formatCode="General">
                  <c:v>9.1709999999999994</c:v>
                </c:pt>
                <c:pt idx="9172" formatCode="General">
                  <c:v>9.1720000000000006</c:v>
                </c:pt>
                <c:pt idx="9173" formatCode="General">
                  <c:v>9.173</c:v>
                </c:pt>
                <c:pt idx="9174" formatCode="General">
                  <c:v>9.1739999999999995</c:v>
                </c:pt>
                <c:pt idx="9175" formatCode="General">
                  <c:v>9.1750000000000007</c:v>
                </c:pt>
                <c:pt idx="9176" formatCode="General">
                  <c:v>9.1760000000000002</c:v>
                </c:pt>
                <c:pt idx="9177" formatCode="General">
                  <c:v>9.1769999999999996</c:v>
                </c:pt>
                <c:pt idx="9178" formatCode="General">
                  <c:v>9.1780000000000008</c:v>
                </c:pt>
                <c:pt idx="9179" formatCode="General">
                  <c:v>9.1790000000000003</c:v>
                </c:pt>
                <c:pt idx="9180" formatCode="General">
                  <c:v>9.18</c:v>
                </c:pt>
                <c:pt idx="9181" formatCode="General">
                  <c:v>9.1809999999999992</c:v>
                </c:pt>
                <c:pt idx="9182" formatCode="General">
                  <c:v>9.1820000000000004</c:v>
                </c:pt>
                <c:pt idx="9183" formatCode="General">
                  <c:v>9.1829999999999998</c:v>
                </c:pt>
                <c:pt idx="9184" formatCode="General">
                  <c:v>9.1839999999999993</c:v>
                </c:pt>
                <c:pt idx="9185" formatCode="General">
                  <c:v>9.1850000000000005</c:v>
                </c:pt>
                <c:pt idx="9186" formatCode="General">
                  <c:v>9.1859999999999999</c:v>
                </c:pt>
                <c:pt idx="9187" formatCode="General">
                  <c:v>9.1869999999999994</c:v>
                </c:pt>
                <c:pt idx="9188" formatCode="General">
                  <c:v>9.1880000000000006</c:v>
                </c:pt>
                <c:pt idx="9189" formatCode="General">
                  <c:v>9.1890000000000001</c:v>
                </c:pt>
                <c:pt idx="9190" formatCode="General">
                  <c:v>9.19</c:v>
                </c:pt>
                <c:pt idx="9191" formatCode="General">
                  <c:v>9.1910000000000007</c:v>
                </c:pt>
                <c:pt idx="9192" formatCode="General">
                  <c:v>9.1920000000000002</c:v>
                </c:pt>
                <c:pt idx="9193" formatCode="General">
                  <c:v>9.1929999999999996</c:v>
                </c:pt>
                <c:pt idx="9194" formatCode="General">
                  <c:v>9.1940000000000008</c:v>
                </c:pt>
                <c:pt idx="9195" formatCode="General">
                  <c:v>9.1950000000000003</c:v>
                </c:pt>
                <c:pt idx="9196" formatCode="General">
                  <c:v>9.1959999999999997</c:v>
                </c:pt>
                <c:pt idx="9197" formatCode="General">
                  <c:v>9.1969999999999992</c:v>
                </c:pt>
                <c:pt idx="9198" formatCode="General">
                  <c:v>9.1980000000000004</c:v>
                </c:pt>
                <c:pt idx="9199" formatCode="General">
                  <c:v>9.1989999999999998</c:v>
                </c:pt>
                <c:pt idx="9200" formatCode="General">
                  <c:v>9.1999999999999993</c:v>
                </c:pt>
                <c:pt idx="9201" formatCode="General">
                  <c:v>9.2010000000000005</c:v>
                </c:pt>
                <c:pt idx="9202" formatCode="General">
                  <c:v>9.202</c:v>
                </c:pt>
                <c:pt idx="9203" formatCode="General">
                  <c:v>9.2029999999999994</c:v>
                </c:pt>
                <c:pt idx="9204" formatCode="General">
                  <c:v>9.2040000000000006</c:v>
                </c:pt>
                <c:pt idx="9205" formatCode="General">
                  <c:v>9.2050000000000001</c:v>
                </c:pt>
                <c:pt idx="9206" formatCode="General">
                  <c:v>9.2059999999999995</c:v>
                </c:pt>
                <c:pt idx="9207" formatCode="General">
                  <c:v>9.2070000000000007</c:v>
                </c:pt>
                <c:pt idx="9208" formatCode="General">
                  <c:v>9.2080000000000002</c:v>
                </c:pt>
                <c:pt idx="9209" formatCode="General">
                  <c:v>9.2089999999999996</c:v>
                </c:pt>
                <c:pt idx="9210" formatCode="General">
                  <c:v>9.2100000000000009</c:v>
                </c:pt>
                <c:pt idx="9211" formatCode="General">
                  <c:v>9.2110000000000003</c:v>
                </c:pt>
                <c:pt idx="9212" formatCode="General">
                  <c:v>9.2119999999999997</c:v>
                </c:pt>
                <c:pt idx="9213" formatCode="General">
                  <c:v>9.2129999999999992</c:v>
                </c:pt>
                <c:pt idx="9214" formatCode="General">
                  <c:v>9.2140000000000004</c:v>
                </c:pt>
                <c:pt idx="9215" formatCode="General">
                  <c:v>9.2149999999999999</c:v>
                </c:pt>
                <c:pt idx="9216" formatCode="General">
                  <c:v>9.2159999999999993</c:v>
                </c:pt>
                <c:pt idx="9217" formatCode="General">
                  <c:v>9.2170000000000005</c:v>
                </c:pt>
                <c:pt idx="9218" formatCode="General">
                  <c:v>9.218</c:v>
                </c:pt>
                <c:pt idx="9219" formatCode="General">
                  <c:v>9.2189999999999994</c:v>
                </c:pt>
                <c:pt idx="9220" formatCode="General">
                  <c:v>9.2200000000000006</c:v>
                </c:pt>
                <c:pt idx="9221" formatCode="General">
                  <c:v>9.2210000000000001</c:v>
                </c:pt>
                <c:pt idx="9222" formatCode="General">
                  <c:v>9.2219999999999995</c:v>
                </c:pt>
                <c:pt idx="9223" formatCode="General">
                  <c:v>9.2230000000000008</c:v>
                </c:pt>
                <c:pt idx="9224" formatCode="General">
                  <c:v>9.2240000000000002</c:v>
                </c:pt>
                <c:pt idx="9225" formatCode="General">
                  <c:v>9.2249999999999996</c:v>
                </c:pt>
                <c:pt idx="9226" formatCode="General">
                  <c:v>9.2260000000000009</c:v>
                </c:pt>
                <c:pt idx="9227" formatCode="General">
                  <c:v>9.2270000000000003</c:v>
                </c:pt>
                <c:pt idx="9228" formatCode="General">
                  <c:v>9.2279999999999998</c:v>
                </c:pt>
                <c:pt idx="9229" formatCode="General">
                  <c:v>9.2289999999999992</c:v>
                </c:pt>
                <c:pt idx="9230" formatCode="General">
                  <c:v>9.23</c:v>
                </c:pt>
                <c:pt idx="9231" formatCode="General">
                  <c:v>9.2309999999999999</c:v>
                </c:pt>
                <c:pt idx="9232" formatCode="General">
                  <c:v>9.2319999999999993</c:v>
                </c:pt>
                <c:pt idx="9233" formatCode="General">
                  <c:v>9.2330000000000005</c:v>
                </c:pt>
                <c:pt idx="9234" formatCode="General">
                  <c:v>9.234</c:v>
                </c:pt>
                <c:pt idx="9235" formatCode="General">
                  <c:v>9.2349999999999994</c:v>
                </c:pt>
                <c:pt idx="9236" formatCode="General">
                  <c:v>9.2360000000000007</c:v>
                </c:pt>
                <c:pt idx="9237" formatCode="General">
                  <c:v>9.2370000000000001</c:v>
                </c:pt>
                <c:pt idx="9238" formatCode="General">
                  <c:v>9.2379999999999995</c:v>
                </c:pt>
                <c:pt idx="9239" formatCode="General">
                  <c:v>9.2390000000000008</c:v>
                </c:pt>
                <c:pt idx="9240" formatCode="General">
                  <c:v>9.24</c:v>
                </c:pt>
                <c:pt idx="9241" formatCode="General">
                  <c:v>9.2409999999999997</c:v>
                </c:pt>
                <c:pt idx="9242" formatCode="General">
                  <c:v>9.2420000000000009</c:v>
                </c:pt>
                <c:pt idx="9243" formatCode="General">
                  <c:v>9.2430000000000003</c:v>
                </c:pt>
                <c:pt idx="9244" formatCode="General">
                  <c:v>9.2439999999999998</c:v>
                </c:pt>
                <c:pt idx="9245" formatCode="General">
                  <c:v>9.2449999999999992</c:v>
                </c:pt>
                <c:pt idx="9246" formatCode="General">
                  <c:v>9.2460000000000004</c:v>
                </c:pt>
                <c:pt idx="9247" formatCode="General">
                  <c:v>9.2469999999999999</c:v>
                </c:pt>
                <c:pt idx="9248" formatCode="General">
                  <c:v>9.2479999999999993</c:v>
                </c:pt>
                <c:pt idx="9249" formatCode="General">
                  <c:v>9.2490000000000006</c:v>
                </c:pt>
                <c:pt idx="9250" formatCode="General">
                  <c:v>9.25</c:v>
                </c:pt>
                <c:pt idx="9251" formatCode="General">
                  <c:v>9.2509999999999994</c:v>
                </c:pt>
                <c:pt idx="9252" formatCode="General">
                  <c:v>9.2520000000000007</c:v>
                </c:pt>
                <c:pt idx="9253" formatCode="General">
                  <c:v>9.2530000000000001</c:v>
                </c:pt>
                <c:pt idx="9254" formatCode="General">
                  <c:v>9.2539999999999996</c:v>
                </c:pt>
                <c:pt idx="9255" formatCode="General">
                  <c:v>9.2550000000000008</c:v>
                </c:pt>
                <c:pt idx="9256" formatCode="General">
                  <c:v>9.2560000000000002</c:v>
                </c:pt>
                <c:pt idx="9257" formatCode="General">
                  <c:v>9.2569999999999997</c:v>
                </c:pt>
                <c:pt idx="9258" formatCode="General">
                  <c:v>9.2579999999999991</c:v>
                </c:pt>
                <c:pt idx="9259" formatCode="General">
                  <c:v>9.2590000000000003</c:v>
                </c:pt>
                <c:pt idx="9260" formatCode="General">
                  <c:v>9.26</c:v>
                </c:pt>
                <c:pt idx="9261" formatCode="General">
                  <c:v>9.2609999999999992</c:v>
                </c:pt>
                <c:pt idx="9262" formatCode="General">
                  <c:v>9.2620000000000005</c:v>
                </c:pt>
                <c:pt idx="9263" formatCode="General">
                  <c:v>9.2629999999999999</c:v>
                </c:pt>
                <c:pt idx="9264" formatCode="General">
                  <c:v>9.2639999999999993</c:v>
                </c:pt>
                <c:pt idx="9265" formatCode="General">
                  <c:v>9.2650000000000006</c:v>
                </c:pt>
                <c:pt idx="9266" formatCode="General">
                  <c:v>9.266</c:v>
                </c:pt>
                <c:pt idx="9267" formatCode="General">
                  <c:v>9.2669999999999995</c:v>
                </c:pt>
                <c:pt idx="9268" formatCode="General">
                  <c:v>9.2680000000000007</c:v>
                </c:pt>
                <c:pt idx="9269" formatCode="General">
                  <c:v>9.2690000000000001</c:v>
                </c:pt>
                <c:pt idx="9270" formatCode="General">
                  <c:v>9.27</c:v>
                </c:pt>
                <c:pt idx="9271" formatCode="General">
                  <c:v>9.2710000000000008</c:v>
                </c:pt>
                <c:pt idx="9272" formatCode="General">
                  <c:v>9.2720000000000002</c:v>
                </c:pt>
                <c:pt idx="9273" formatCode="General">
                  <c:v>9.2729999999999997</c:v>
                </c:pt>
                <c:pt idx="9274" formatCode="General">
                  <c:v>9.2739999999999991</c:v>
                </c:pt>
                <c:pt idx="9275" formatCode="General">
                  <c:v>9.2750000000000004</c:v>
                </c:pt>
                <c:pt idx="9276" formatCode="General">
                  <c:v>9.2759999999999998</c:v>
                </c:pt>
                <c:pt idx="9277" formatCode="General">
                  <c:v>9.2769999999999992</c:v>
                </c:pt>
                <c:pt idx="9278" formatCode="General">
                  <c:v>9.2780000000000005</c:v>
                </c:pt>
                <c:pt idx="9279" formatCode="General">
                  <c:v>9.2789999999999999</c:v>
                </c:pt>
                <c:pt idx="9280" formatCode="General">
                  <c:v>9.2799999999999994</c:v>
                </c:pt>
                <c:pt idx="9281" formatCode="General">
                  <c:v>9.2810000000000006</c:v>
                </c:pt>
                <c:pt idx="9282" formatCode="General">
                  <c:v>9.282</c:v>
                </c:pt>
                <c:pt idx="9283" formatCode="General">
                  <c:v>9.2829999999999995</c:v>
                </c:pt>
                <c:pt idx="9284" formatCode="General">
                  <c:v>9.2840000000000007</c:v>
                </c:pt>
                <c:pt idx="9285" formatCode="General">
                  <c:v>9.2850000000000001</c:v>
                </c:pt>
                <c:pt idx="9286" formatCode="General">
                  <c:v>9.2859999999999996</c:v>
                </c:pt>
                <c:pt idx="9287" formatCode="General">
                  <c:v>9.2870000000000008</c:v>
                </c:pt>
                <c:pt idx="9288" formatCode="General">
                  <c:v>9.2880000000000003</c:v>
                </c:pt>
                <c:pt idx="9289" formatCode="General">
                  <c:v>9.2889999999999997</c:v>
                </c:pt>
                <c:pt idx="9290" formatCode="General">
                  <c:v>9.2899999999999991</c:v>
                </c:pt>
                <c:pt idx="9291" formatCode="General">
                  <c:v>9.2910000000000004</c:v>
                </c:pt>
                <c:pt idx="9292" formatCode="General">
                  <c:v>9.2919999999999998</c:v>
                </c:pt>
                <c:pt idx="9293" formatCode="General">
                  <c:v>9.2929999999999993</c:v>
                </c:pt>
                <c:pt idx="9294" formatCode="General">
                  <c:v>9.2940000000000005</c:v>
                </c:pt>
                <c:pt idx="9295" formatCode="General">
                  <c:v>9.2949999999999999</c:v>
                </c:pt>
                <c:pt idx="9296" formatCode="General">
                  <c:v>9.2959999999999994</c:v>
                </c:pt>
                <c:pt idx="9297" formatCode="General">
                  <c:v>9.2970000000000006</c:v>
                </c:pt>
                <c:pt idx="9298" formatCode="General">
                  <c:v>9.298</c:v>
                </c:pt>
                <c:pt idx="9299" formatCode="General">
                  <c:v>9.2989999999999995</c:v>
                </c:pt>
                <c:pt idx="9300" formatCode="General">
                  <c:v>9.3000000000000007</c:v>
                </c:pt>
                <c:pt idx="9301" formatCode="General">
                  <c:v>9.3010000000000002</c:v>
                </c:pt>
                <c:pt idx="9302" formatCode="General">
                  <c:v>9.3019999999999996</c:v>
                </c:pt>
                <c:pt idx="9303" formatCode="General">
                  <c:v>9.3030000000000008</c:v>
                </c:pt>
                <c:pt idx="9304" formatCode="General">
                  <c:v>9.3040000000000003</c:v>
                </c:pt>
                <c:pt idx="9305" formatCode="General">
                  <c:v>9.3049999999999997</c:v>
                </c:pt>
                <c:pt idx="9306" formatCode="General">
                  <c:v>9.3059999999999992</c:v>
                </c:pt>
                <c:pt idx="9307" formatCode="General">
                  <c:v>9.3070000000000004</c:v>
                </c:pt>
                <c:pt idx="9308" formatCode="General">
                  <c:v>9.3079999999999998</c:v>
                </c:pt>
                <c:pt idx="9309" formatCode="General">
                  <c:v>9.3089999999999993</c:v>
                </c:pt>
                <c:pt idx="9310" formatCode="General">
                  <c:v>9.31</c:v>
                </c:pt>
                <c:pt idx="9311" formatCode="General">
                  <c:v>9.3109999999999999</c:v>
                </c:pt>
                <c:pt idx="9312" formatCode="General">
                  <c:v>9.3119999999999994</c:v>
                </c:pt>
                <c:pt idx="9313" formatCode="General">
                  <c:v>9.3130000000000006</c:v>
                </c:pt>
                <c:pt idx="9314" formatCode="General">
                  <c:v>9.3140000000000001</c:v>
                </c:pt>
                <c:pt idx="9315" formatCode="General">
                  <c:v>9.3149999999999995</c:v>
                </c:pt>
                <c:pt idx="9316" formatCode="General">
                  <c:v>9.3160000000000007</c:v>
                </c:pt>
                <c:pt idx="9317" formatCode="General">
                  <c:v>9.3170000000000002</c:v>
                </c:pt>
                <c:pt idx="9318" formatCode="General">
                  <c:v>9.3179999999999996</c:v>
                </c:pt>
                <c:pt idx="9319" formatCode="General">
                  <c:v>9.3190000000000008</c:v>
                </c:pt>
                <c:pt idx="9320" formatCode="General">
                  <c:v>9.32</c:v>
                </c:pt>
                <c:pt idx="9321" formatCode="General">
                  <c:v>9.3209999999999997</c:v>
                </c:pt>
                <c:pt idx="9322" formatCode="General">
                  <c:v>9.3219999999999992</c:v>
                </c:pt>
                <c:pt idx="9323" formatCode="General">
                  <c:v>9.3230000000000004</c:v>
                </c:pt>
                <c:pt idx="9324" formatCode="General">
                  <c:v>9.3239999999999998</c:v>
                </c:pt>
                <c:pt idx="9325" formatCode="General">
                  <c:v>9.3249999999999993</c:v>
                </c:pt>
                <c:pt idx="9326" formatCode="General">
                  <c:v>9.3260000000000005</c:v>
                </c:pt>
                <c:pt idx="9327" formatCode="General">
                  <c:v>9.327</c:v>
                </c:pt>
                <c:pt idx="9328" formatCode="General">
                  <c:v>9.3279999999999994</c:v>
                </c:pt>
                <c:pt idx="9329" formatCode="General">
                  <c:v>9.3290000000000006</c:v>
                </c:pt>
                <c:pt idx="9330" formatCode="General">
                  <c:v>9.33</c:v>
                </c:pt>
                <c:pt idx="9331" formatCode="General">
                  <c:v>9.3309999999999995</c:v>
                </c:pt>
                <c:pt idx="9332" formatCode="General">
                  <c:v>9.3320000000000007</c:v>
                </c:pt>
                <c:pt idx="9333" formatCode="General">
                  <c:v>9.3330000000000002</c:v>
                </c:pt>
                <c:pt idx="9334" formatCode="General">
                  <c:v>9.3339999999999996</c:v>
                </c:pt>
                <c:pt idx="9335" formatCode="General">
                  <c:v>9.3350000000000009</c:v>
                </c:pt>
                <c:pt idx="9336" formatCode="General">
                  <c:v>9.3360000000000003</c:v>
                </c:pt>
                <c:pt idx="9337" formatCode="General">
                  <c:v>9.3369999999999997</c:v>
                </c:pt>
                <c:pt idx="9338" formatCode="General">
                  <c:v>9.3379999999999992</c:v>
                </c:pt>
                <c:pt idx="9339" formatCode="General">
                  <c:v>9.3390000000000004</c:v>
                </c:pt>
                <c:pt idx="9340" formatCode="General">
                  <c:v>9.34</c:v>
                </c:pt>
                <c:pt idx="9341" formatCode="General">
                  <c:v>9.3409999999999993</c:v>
                </c:pt>
                <c:pt idx="9342" formatCode="General">
                  <c:v>9.3420000000000005</c:v>
                </c:pt>
                <c:pt idx="9343" formatCode="General">
                  <c:v>9.343</c:v>
                </c:pt>
                <c:pt idx="9344" formatCode="General">
                  <c:v>9.3439999999999994</c:v>
                </c:pt>
                <c:pt idx="9345" formatCode="General">
                  <c:v>9.3450000000000006</c:v>
                </c:pt>
                <c:pt idx="9346" formatCode="General">
                  <c:v>9.3460000000000001</c:v>
                </c:pt>
                <c:pt idx="9347" formatCode="General">
                  <c:v>9.3469999999999995</c:v>
                </c:pt>
                <c:pt idx="9348" formatCode="General">
                  <c:v>9.3480000000000008</c:v>
                </c:pt>
                <c:pt idx="9349" formatCode="General">
                  <c:v>9.3490000000000002</c:v>
                </c:pt>
                <c:pt idx="9350" formatCode="General">
                  <c:v>9.35</c:v>
                </c:pt>
                <c:pt idx="9351" formatCode="General">
                  <c:v>9.3510000000000009</c:v>
                </c:pt>
                <c:pt idx="9352" formatCode="General">
                  <c:v>9.3520000000000003</c:v>
                </c:pt>
                <c:pt idx="9353" formatCode="General">
                  <c:v>9.3529999999999998</c:v>
                </c:pt>
                <c:pt idx="9354" formatCode="General">
                  <c:v>9.3539999999999992</c:v>
                </c:pt>
                <c:pt idx="9355" formatCode="General">
                  <c:v>9.3550000000000004</c:v>
                </c:pt>
                <c:pt idx="9356" formatCode="General">
                  <c:v>9.3559999999999999</c:v>
                </c:pt>
                <c:pt idx="9357" formatCode="General">
                  <c:v>9.3569999999999993</c:v>
                </c:pt>
                <c:pt idx="9358" formatCode="General">
                  <c:v>9.3580000000000005</c:v>
                </c:pt>
                <c:pt idx="9359" formatCode="General">
                  <c:v>9.359</c:v>
                </c:pt>
                <c:pt idx="9360" formatCode="General">
                  <c:v>9.36</c:v>
                </c:pt>
                <c:pt idx="9361" formatCode="General">
                  <c:v>9.3610000000000007</c:v>
                </c:pt>
                <c:pt idx="9362" formatCode="General">
                  <c:v>9.3620000000000001</c:v>
                </c:pt>
                <c:pt idx="9363" formatCode="General">
                  <c:v>9.3629999999999995</c:v>
                </c:pt>
                <c:pt idx="9364" formatCode="General">
                  <c:v>9.3640000000000008</c:v>
                </c:pt>
                <c:pt idx="9365" formatCode="General">
                  <c:v>9.3650000000000002</c:v>
                </c:pt>
                <c:pt idx="9366" formatCode="General">
                  <c:v>9.3659999999999997</c:v>
                </c:pt>
                <c:pt idx="9367" formatCode="General">
                  <c:v>9.3670000000000009</c:v>
                </c:pt>
                <c:pt idx="9368" formatCode="General">
                  <c:v>9.3680000000000003</c:v>
                </c:pt>
                <c:pt idx="9369" formatCode="General">
                  <c:v>9.3689999999999998</c:v>
                </c:pt>
                <c:pt idx="9370" formatCode="General">
                  <c:v>9.3699999999999992</c:v>
                </c:pt>
                <c:pt idx="9371" formatCode="General">
                  <c:v>9.3710000000000004</c:v>
                </c:pt>
                <c:pt idx="9372" formatCode="General">
                  <c:v>9.3719999999999999</c:v>
                </c:pt>
                <c:pt idx="9373" formatCode="General">
                  <c:v>9.3729999999999993</c:v>
                </c:pt>
                <c:pt idx="9374" formatCode="General">
                  <c:v>9.3740000000000006</c:v>
                </c:pt>
                <c:pt idx="9375" formatCode="General">
                  <c:v>9.375</c:v>
                </c:pt>
                <c:pt idx="9376" formatCode="General">
                  <c:v>9.3759999999999994</c:v>
                </c:pt>
                <c:pt idx="9377" formatCode="General">
                  <c:v>9.3770000000000007</c:v>
                </c:pt>
                <c:pt idx="9378" formatCode="General">
                  <c:v>9.3780000000000001</c:v>
                </c:pt>
                <c:pt idx="9379" formatCode="General">
                  <c:v>9.3789999999999996</c:v>
                </c:pt>
                <c:pt idx="9380" formatCode="General">
                  <c:v>9.3800000000000008</c:v>
                </c:pt>
                <c:pt idx="9381" formatCode="General">
                  <c:v>9.3810000000000002</c:v>
                </c:pt>
                <c:pt idx="9382" formatCode="General">
                  <c:v>9.3819999999999997</c:v>
                </c:pt>
                <c:pt idx="9383" formatCode="General">
                  <c:v>9.3829999999999991</c:v>
                </c:pt>
                <c:pt idx="9384" formatCode="General">
                  <c:v>9.3840000000000003</c:v>
                </c:pt>
                <c:pt idx="9385" formatCode="General">
                  <c:v>9.3849999999999998</c:v>
                </c:pt>
                <c:pt idx="9386" formatCode="General">
                  <c:v>9.3859999999999992</c:v>
                </c:pt>
                <c:pt idx="9387" formatCode="General">
                  <c:v>9.3870000000000005</c:v>
                </c:pt>
                <c:pt idx="9388" formatCode="General">
                  <c:v>9.3879999999999999</c:v>
                </c:pt>
                <c:pt idx="9389" formatCode="General">
                  <c:v>9.3889999999999993</c:v>
                </c:pt>
                <c:pt idx="9390" formatCode="General">
                  <c:v>9.39</c:v>
                </c:pt>
                <c:pt idx="9391" formatCode="General">
                  <c:v>9.391</c:v>
                </c:pt>
                <c:pt idx="9392" formatCode="General">
                  <c:v>9.3919999999999995</c:v>
                </c:pt>
                <c:pt idx="9393" formatCode="General">
                  <c:v>9.3930000000000007</c:v>
                </c:pt>
                <c:pt idx="9394" formatCode="General">
                  <c:v>9.3940000000000001</c:v>
                </c:pt>
                <c:pt idx="9395" formatCode="General">
                  <c:v>9.3949999999999996</c:v>
                </c:pt>
                <c:pt idx="9396" formatCode="General">
                  <c:v>9.3960000000000008</c:v>
                </c:pt>
                <c:pt idx="9397" formatCode="General">
                  <c:v>9.3970000000000002</c:v>
                </c:pt>
                <c:pt idx="9398" formatCode="General">
                  <c:v>9.3979999999999997</c:v>
                </c:pt>
                <c:pt idx="9399" formatCode="General">
                  <c:v>9.3989999999999991</c:v>
                </c:pt>
                <c:pt idx="9400" formatCode="General">
                  <c:v>9.4</c:v>
                </c:pt>
                <c:pt idx="9401" formatCode="General">
                  <c:v>9.4009999999999998</c:v>
                </c:pt>
                <c:pt idx="9402" formatCode="General">
                  <c:v>9.4019999999999992</c:v>
                </c:pt>
                <c:pt idx="9403" formatCode="General">
                  <c:v>9.4030000000000005</c:v>
                </c:pt>
                <c:pt idx="9404" formatCode="General">
                  <c:v>9.4039999999999999</c:v>
                </c:pt>
                <c:pt idx="9405" formatCode="General">
                  <c:v>9.4049999999999994</c:v>
                </c:pt>
                <c:pt idx="9406" formatCode="General">
                  <c:v>9.4060000000000006</c:v>
                </c:pt>
                <c:pt idx="9407" formatCode="General">
                  <c:v>9.407</c:v>
                </c:pt>
                <c:pt idx="9408" formatCode="General">
                  <c:v>9.4079999999999995</c:v>
                </c:pt>
                <c:pt idx="9409" formatCode="General">
                  <c:v>9.4090000000000007</c:v>
                </c:pt>
                <c:pt idx="9410" formatCode="General">
                  <c:v>9.41</c:v>
                </c:pt>
                <c:pt idx="9411" formatCode="General">
                  <c:v>9.4109999999999996</c:v>
                </c:pt>
                <c:pt idx="9412" formatCode="General">
                  <c:v>9.4120000000000008</c:v>
                </c:pt>
                <c:pt idx="9413" formatCode="General">
                  <c:v>9.4130000000000003</c:v>
                </c:pt>
                <c:pt idx="9414" formatCode="General">
                  <c:v>9.4139999999999997</c:v>
                </c:pt>
                <c:pt idx="9415" formatCode="General">
                  <c:v>9.4149999999999991</c:v>
                </c:pt>
                <c:pt idx="9416" formatCode="General">
                  <c:v>9.4160000000000004</c:v>
                </c:pt>
                <c:pt idx="9417" formatCode="General">
                  <c:v>9.4169999999999998</c:v>
                </c:pt>
                <c:pt idx="9418" formatCode="General">
                  <c:v>9.4179999999999993</c:v>
                </c:pt>
                <c:pt idx="9419" formatCode="General">
                  <c:v>9.4190000000000005</c:v>
                </c:pt>
                <c:pt idx="9420" formatCode="General">
                  <c:v>9.42</c:v>
                </c:pt>
                <c:pt idx="9421" formatCode="General">
                  <c:v>9.4209999999999994</c:v>
                </c:pt>
                <c:pt idx="9422" formatCode="General">
                  <c:v>9.4220000000000006</c:v>
                </c:pt>
                <c:pt idx="9423" formatCode="General">
                  <c:v>9.423</c:v>
                </c:pt>
                <c:pt idx="9424" formatCode="General">
                  <c:v>9.4239999999999995</c:v>
                </c:pt>
                <c:pt idx="9425" formatCode="General">
                  <c:v>9.4250000000000007</c:v>
                </c:pt>
                <c:pt idx="9426" formatCode="General">
                  <c:v>9.4260000000000002</c:v>
                </c:pt>
                <c:pt idx="9427" formatCode="General">
                  <c:v>9.4269999999999996</c:v>
                </c:pt>
                <c:pt idx="9428" formatCode="General">
                  <c:v>9.4280000000000008</c:v>
                </c:pt>
                <c:pt idx="9429" formatCode="General">
                  <c:v>9.4290000000000003</c:v>
                </c:pt>
                <c:pt idx="9430" formatCode="General">
                  <c:v>9.43</c:v>
                </c:pt>
                <c:pt idx="9431" formatCode="General">
                  <c:v>9.4309999999999992</c:v>
                </c:pt>
                <c:pt idx="9432" formatCode="General">
                  <c:v>9.4320000000000004</c:v>
                </c:pt>
                <c:pt idx="9433" formatCode="General">
                  <c:v>9.4329999999999998</c:v>
                </c:pt>
                <c:pt idx="9434" formatCode="General">
                  <c:v>9.4339999999999993</c:v>
                </c:pt>
                <c:pt idx="9435" formatCode="General">
                  <c:v>9.4350000000000005</c:v>
                </c:pt>
                <c:pt idx="9436" formatCode="General">
                  <c:v>9.4359999999999999</c:v>
                </c:pt>
                <c:pt idx="9437" formatCode="General">
                  <c:v>9.4369999999999994</c:v>
                </c:pt>
                <c:pt idx="9438" formatCode="General">
                  <c:v>9.4380000000000006</c:v>
                </c:pt>
                <c:pt idx="9439" formatCode="General">
                  <c:v>9.4390000000000001</c:v>
                </c:pt>
                <c:pt idx="9440" formatCode="General">
                  <c:v>9.44</c:v>
                </c:pt>
                <c:pt idx="9441" formatCode="General">
                  <c:v>9.4410000000000007</c:v>
                </c:pt>
                <c:pt idx="9442" formatCode="General">
                  <c:v>9.4420000000000002</c:v>
                </c:pt>
                <c:pt idx="9443" formatCode="General">
                  <c:v>9.4429999999999996</c:v>
                </c:pt>
                <c:pt idx="9444" formatCode="General">
                  <c:v>9.4440000000000008</c:v>
                </c:pt>
                <c:pt idx="9445" formatCode="General">
                  <c:v>9.4450000000000003</c:v>
                </c:pt>
                <c:pt idx="9446" formatCode="General">
                  <c:v>9.4459999999999997</c:v>
                </c:pt>
                <c:pt idx="9447" formatCode="General">
                  <c:v>9.4469999999999992</c:v>
                </c:pt>
                <c:pt idx="9448" formatCode="General">
                  <c:v>9.4480000000000004</c:v>
                </c:pt>
                <c:pt idx="9449" formatCode="General">
                  <c:v>9.4489999999999998</c:v>
                </c:pt>
                <c:pt idx="9450" formatCode="General">
                  <c:v>9.4499999999999993</c:v>
                </c:pt>
                <c:pt idx="9451" formatCode="General">
                  <c:v>9.4510000000000005</c:v>
                </c:pt>
                <c:pt idx="9452" formatCode="General">
                  <c:v>9.452</c:v>
                </c:pt>
                <c:pt idx="9453" formatCode="General">
                  <c:v>9.4529999999999994</c:v>
                </c:pt>
                <c:pt idx="9454" formatCode="General">
                  <c:v>9.4540000000000006</c:v>
                </c:pt>
                <c:pt idx="9455" formatCode="General">
                  <c:v>9.4550000000000001</c:v>
                </c:pt>
                <c:pt idx="9456" formatCode="General">
                  <c:v>9.4559999999999995</c:v>
                </c:pt>
                <c:pt idx="9457" formatCode="General">
                  <c:v>9.4570000000000007</c:v>
                </c:pt>
                <c:pt idx="9458" formatCode="General">
                  <c:v>9.4580000000000002</c:v>
                </c:pt>
                <c:pt idx="9459" formatCode="General">
                  <c:v>9.4589999999999996</c:v>
                </c:pt>
                <c:pt idx="9460" formatCode="General">
                  <c:v>9.4600000000000009</c:v>
                </c:pt>
                <c:pt idx="9461" formatCode="General">
                  <c:v>9.4610000000000003</c:v>
                </c:pt>
                <c:pt idx="9462" formatCode="General">
                  <c:v>9.4619999999999997</c:v>
                </c:pt>
                <c:pt idx="9463" formatCode="General">
                  <c:v>9.4629999999999992</c:v>
                </c:pt>
                <c:pt idx="9464" formatCode="General">
                  <c:v>9.4640000000000004</c:v>
                </c:pt>
                <c:pt idx="9465" formatCode="General">
                  <c:v>9.4649999999999999</c:v>
                </c:pt>
                <c:pt idx="9466" formatCode="General">
                  <c:v>9.4659999999999993</c:v>
                </c:pt>
                <c:pt idx="9467" formatCode="General">
                  <c:v>9.4670000000000005</c:v>
                </c:pt>
                <c:pt idx="9468" formatCode="General">
                  <c:v>9.468</c:v>
                </c:pt>
                <c:pt idx="9469" formatCode="General">
                  <c:v>9.4689999999999994</c:v>
                </c:pt>
                <c:pt idx="9470" formatCode="General">
                  <c:v>9.4700000000000006</c:v>
                </c:pt>
                <c:pt idx="9471" formatCode="General">
                  <c:v>9.4710000000000001</c:v>
                </c:pt>
                <c:pt idx="9472" formatCode="General">
                  <c:v>9.4719999999999995</c:v>
                </c:pt>
                <c:pt idx="9473" formatCode="General">
                  <c:v>9.4730000000000008</c:v>
                </c:pt>
                <c:pt idx="9474" formatCode="General">
                  <c:v>9.4740000000000002</c:v>
                </c:pt>
                <c:pt idx="9475" formatCode="General">
                  <c:v>9.4749999999999996</c:v>
                </c:pt>
                <c:pt idx="9476" formatCode="General">
                  <c:v>9.4760000000000009</c:v>
                </c:pt>
                <c:pt idx="9477" formatCode="General">
                  <c:v>9.4770000000000003</c:v>
                </c:pt>
                <c:pt idx="9478" formatCode="General">
                  <c:v>9.4779999999999998</c:v>
                </c:pt>
                <c:pt idx="9479" formatCode="General">
                  <c:v>9.4789999999999992</c:v>
                </c:pt>
                <c:pt idx="9480" formatCode="General">
                  <c:v>9.48</c:v>
                </c:pt>
                <c:pt idx="9481" formatCode="General">
                  <c:v>9.4809999999999999</c:v>
                </c:pt>
                <c:pt idx="9482" formatCode="General">
                  <c:v>9.4819999999999993</c:v>
                </c:pt>
                <c:pt idx="9483" formatCode="General">
                  <c:v>9.4830000000000005</c:v>
                </c:pt>
                <c:pt idx="9484" formatCode="General">
                  <c:v>9.484</c:v>
                </c:pt>
                <c:pt idx="9485" formatCode="General">
                  <c:v>9.4849999999999994</c:v>
                </c:pt>
                <c:pt idx="9486" formatCode="General">
                  <c:v>9.4860000000000007</c:v>
                </c:pt>
                <c:pt idx="9487" formatCode="General">
                  <c:v>9.4870000000000001</c:v>
                </c:pt>
                <c:pt idx="9488" formatCode="General">
                  <c:v>9.4879999999999995</c:v>
                </c:pt>
                <c:pt idx="9489" formatCode="General">
                  <c:v>9.4890000000000008</c:v>
                </c:pt>
                <c:pt idx="9490" formatCode="General">
                  <c:v>9.49</c:v>
                </c:pt>
                <c:pt idx="9491" formatCode="General">
                  <c:v>9.4909999999999997</c:v>
                </c:pt>
                <c:pt idx="9492" formatCode="General">
                  <c:v>9.4920000000000009</c:v>
                </c:pt>
                <c:pt idx="9493" formatCode="General">
                  <c:v>9.4930000000000003</c:v>
                </c:pt>
                <c:pt idx="9494" formatCode="General">
                  <c:v>9.4939999999999998</c:v>
                </c:pt>
                <c:pt idx="9495" formatCode="General">
                  <c:v>9.4949999999999992</c:v>
                </c:pt>
                <c:pt idx="9496" formatCode="General">
                  <c:v>9.4960000000000004</c:v>
                </c:pt>
                <c:pt idx="9497" formatCode="General">
                  <c:v>9.4969999999999999</c:v>
                </c:pt>
                <c:pt idx="9498" formatCode="General">
                  <c:v>9.4979999999999993</c:v>
                </c:pt>
                <c:pt idx="9499" formatCode="General">
                  <c:v>9.4990000000000006</c:v>
                </c:pt>
                <c:pt idx="9500" formatCode="General">
                  <c:v>9.5</c:v>
                </c:pt>
                <c:pt idx="9501" formatCode="General">
                  <c:v>9.5009999999999994</c:v>
                </c:pt>
                <c:pt idx="9502" formatCode="General">
                  <c:v>9.5020000000000007</c:v>
                </c:pt>
                <c:pt idx="9503" formatCode="General">
                  <c:v>9.5030000000000001</c:v>
                </c:pt>
                <c:pt idx="9504" formatCode="General">
                  <c:v>9.5039999999999996</c:v>
                </c:pt>
                <c:pt idx="9505" formatCode="General">
                  <c:v>9.5050000000000008</c:v>
                </c:pt>
                <c:pt idx="9506" formatCode="General">
                  <c:v>9.5060000000000002</c:v>
                </c:pt>
                <c:pt idx="9507" formatCode="General">
                  <c:v>9.5069999999999997</c:v>
                </c:pt>
                <c:pt idx="9508" formatCode="General">
                  <c:v>9.5079999999999991</c:v>
                </c:pt>
                <c:pt idx="9509" formatCode="General">
                  <c:v>9.5090000000000003</c:v>
                </c:pt>
                <c:pt idx="9510" formatCode="General">
                  <c:v>9.51</c:v>
                </c:pt>
                <c:pt idx="9511" formatCode="General">
                  <c:v>9.5109999999999992</c:v>
                </c:pt>
                <c:pt idx="9512" formatCode="General">
                  <c:v>9.5120000000000005</c:v>
                </c:pt>
                <c:pt idx="9513" formatCode="General">
                  <c:v>9.5129999999999999</c:v>
                </c:pt>
                <c:pt idx="9514" formatCode="General">
                  <c:v>9.5139999999999993</c:v>
                </c:pt>
                <c:pt idx="9515" formatCode="General">
                  <c:v>9.5150000000000006</c:v>
                </c:pt>
                <c:pt idx="9516" formatCode="General">
                  <c:v>9.516</c:v>
                </c:pt>
                <c:pt idx="9517" formatCode="General">
                  <c:v>9.5169999999999995</c:v>
                </c:pt>
                <c:pt idx="9518" formatCode="General">
                  <c:v>9.5180000000000007</c:v>
                </c:pt>
                <c:pt idx="9519" formatCode="General">
                  <c:v>9.5190000000000001</c:v>
                </c:pt>
                <c:pt idx="9520" formatCode="General">
                  <c:v>9.52</c:v>
                </c:pt>
                <c:pt idx="9521" formatCode="General">
                  <c:v>9.5210000000000008</c:v>
                </c:pt>
                <c:pt idx="9522" formatCode="General">
                  <c:v>9.5220000000000002</c:v>
                </c:pt>
                <c:pt idx="9523" formatCode="General">
                  <c:v>9.5229999999999997</c:v>
                </c:pt>
                <c:pt idx="9524" formatCode="General">
                  <c:v>9.5239999999999991</c:v>
                </c:pt>
                <c:pt idx="9525" formatCode="General">
                  <c:v>9.5250000000000004</c:v>
                </c:pt>
                <c:pt idx="9526" formatCode="General">
                  <c:v>9.5259999999999998</c:v>
                </c:pt>
                <c:pt idx="9527" formatCode="General">
                  <c:v>9.5269999999999992</c:v>
                </c:pt>
                <c:pt idx="9528" formatCode="General">
                  <c:v>9.5280000000000005</c:v>
                </c:pt>
                <c:pt idx="9529" formatCode="General">
                  <c:v>9.5289999999999999</c:v>
                </c:pt>
                <c:pt idx="9530" formatCode="General">
                  <c:v>9.5299999999999994</c:v>
                </c:pt>
                <c:pt idx="9531" formatCode="General">
                  <c:v>9.5310000000000006</c:v>
                </c:pt>
                <c:pt idx="9532" formatCode="General">
                  <c:v>9.532</c:v>
                </c:pt>
                <c:pt idx="9533" formatCode="General">
                  <c:v>9.5329999999999995</c:v>
                </c:pt>
                <c:pt idx="9534" formatCode="General">
                  <c:v>9.5340000000000007</c:v>
                </c:pt>
                <c:pt idx="9535" formatCode="General">
                  <c:v>9.5350000000000001</c:v>
                </c:pt>
                <c:pt idx="9536" formatCode="General">
                  <c:v>9.5359999999999996</c:v>
                </c:pt>
                <c:pt idx="9537" formatCode="General">
                  <c:v>9.5370000000000008</c:v>
                </c:pt>
                <c:pt idx="9538" formatCode="General">
                  <c:v>9.5380000000000003</c:v>
                </c:pt>
                <c:pt idx="9539" formatCode="General">
                  <c:v>9.5389999999999997</c:v>
                </c:pt>
                <c:pt idx="9540" formatCode="General">
                  <c:v>9.5399999999999991</c:v>
                </c:pt>
                <c:pt idx="9541" formatCode="General">
                  <c:v>9.5410000000000004</c:v>
                </c:pt>
                <c:pt idx="9542" formatCode="General">
                  <c:v>9.5419999999999998</c:v>
                </c:pt>
                <c:pt idx="9543" formatCode="General">
                  <c:v>9.5429999999999993</c:v>
                </c:pt>
                <c:pt idx="9544" formatCode="General">
                  <c:v>9.5440000000000005</c:v>
                </c:pt>
                <c:pt idx="9545" formatCode="General">
                  <c:v>9.5449999999999999</c:v>
                </c:pt>
                <c:pt idx="9546" formatCode="General">
                  <c:v>9.5459999999999994</c:v>
                </c:pt>
                <c:pt idx="9547" formatCode="General">
                  <c:v>9.5470000000000006</c:v>
                </c:pt>
                <c:pt idx="9548" formatCode="General">
                  <c:v>9.548</c:v>
                </c:pt>
                <c:pt idx="9549" formatCode="General">
                  <c:v>9.5489999999999995</c:v>
                </c:pt>
                <c:pt idx="9550" formatCode="General">
                  <c:v>9.5500000000000007</c:v>
                </c:pt>
                <c:pt idx="9551" formatCode="General">
                  <c:v>9.5510000000000002</c:v>
                </c:pt>
                <c:pt idx="9552" formatCode="General">
                  <c:v>9.5519999999999996</c:v>
                </c:pt>
                <c:pt idx="9553" formatCode="General">
                  <c:v>9.5530000000000008</c:v>
                </c:pt>
                <c:pt idx="9554" formatCode="General">
                  <c:v>9.5540000000000003</c:v>
                </c:pt>
                <c:pt idx="9555" formatCode="General">
                  <c:v>9.5549999999999997</c:v>
                </c:pt>
                <c:pt idx="9556" formatCode="General">
                  <c:v>9.5559999999999992</c:v>
                </c:pt>
                <c:pt idx="9557" formatCode="General">
                  <c:v>9.5570000000000004</c:v>
                </c:pt>
                <c:pt idx="9558" formatCode="General">
                  <c:v>9.5579999999999998</c:v>
                </c:pt>
                <c:pt idx="9559" formatCode="General">
                  <c:v>9.5589999999999993</c:v>
                </c:pt>
                <c:pt idx="9560" formatCode="General">
                  <c:v>9.56</c:v>
                </c:pt>
                <c:pt idx="9561" formatCode="General">
                  <c:v>9.5609999999999999</c:v>
                </c:pt>
                <c:pt idx="9562" formatCode="General">
                  <c:v>9.5619999999999994</c:v>
                </c:pt>
                <c:pt idx="9563" formatCode="General">
                  <c:v>9.5630000000000006</c:v>
                </c:pt>
                <c:pt idx="9564" formatCode="General">
                  <c:v>9.5640000000000001</c:v>
                </c:pt>
                <c:pt idx="9565" formatCode="General">
                  <c:v>9.5649999999999995</c:v>
                </c:pt>
                <c:pt idx="9566" formatCode="General">
                  <c:v>9.5660000000000007</c:v>
                </c:pt>
                <c:pt idx="9567" formatCode="General">
                  <c:v>9.5670000000000002</c:v>
                </c:pt>
                <c:pt idx="9568" formatCode="General">
                  <c:v>9.5679999999999996</c:v>
                </c:pt>
                <c:pt idx="9569" formatCode="General">
                  <c:v>9.5690000000000008</c:v>
                </c:pt>
                <c:pt idx="9570" formatCode="General">
                  <c:v>9.57</c:v>
                </c:pt>
                <c:pt idx="9571" formatCode="General">
                  <c:v>9.5709999999999997</c:v>
                </c:pt>
                <c:pt idx="9572" formatCode="General">
                  <c:v>9.5719999999999992</c:v>
                </c:pt>
                <c:pt idx="9573" formatCode="General">
                  <c:v>9.5730000000000004</c:v>
                </c:pt>
                <c:pt idx="9574" formatCode="General">
                  <c:v>9.5739999999999998</c:v>
                </c:pt>
                <c:pt idx="9575" formatCode="General">
                  <c:v>9.5749999999999993</c:v>
                </c:pt>
                <c:pt idx="9576" formatCode="General">
                  <c:v>9.5760000000000005</c:v>
                </c:pt>
                <c:pt idx="9577" formatCode="General">
                  <c:v>9.577</c:v>
                </c:pt>
                <c:pt idx="9578" formatCode="General">
                  <c:v>9.5779999999999994</c:v>
                </c:pt>
                <c:pt idx="9579" formatCode="General">
                  <c:v>9.5790000000000006</c:v>
                </c:pt>
                <c:pt idx="9580" formatCode="General">
                  <c:v>9.58</c:v>
                </c:pt>
                <c:pt idx="9581" formatCode="General">
                  <c:v>9.5809999999999995</c:v>
                </c:pt>
                <c:pt idx="9582" formatCode="General">
                  <c:v>9.5820000000000007</c:v>
                </c:pt>
                <c:pt idx="9583" formatCode="General">
                  <c:v>9.5830000000000002</c:v>
                </c:pt>
                <c:pt idx="9584" formatCode="General">
                  <c:v>9.5839999999999996</c:v>
                </c:pt>
                <c:pt idx="9585" formatCode="General">
                  <c:v>9.5850000000000009</c:v>
                </c:pt>
                <c:pt idx="9586" formatCode="General">
                  <c:v>9.5860000000000003</c:v>
                </c:pt>
                <c:pt idx="9587" formatCode="General">
                  <c:v>9.5869999999999997</c:v>
                </c:pt>
                <c:pt idx="9588" formatCode="General">
                  <c:v>9.5879999999999992</c:v>
                </c:pt>
                <c:pt idx="9589" formatCode="General">
                  <c:v>9.5890000000000004</c:v>
                </c:pt>
                <c:pt idx="9590" formatCode="General">
                  <c:v>9.59</c:v>
                </c:pt>
                <c:pt idx="9591" formatCode="General">
                  <c:v>9.5909999999999993</c:v>
                </c:pt>
                <c:pt idx="9592" formatCode="General">
                  <c:v>9.5920000000000005</c:v>
                </c:pt>
                <c:pt idx="9593" formatCode="General">
                  <c:v>9.593</c:v>
                </c:pt>
                <c:pt idx="9594" formatCode="General">
                  <c:v>9.5939999999999994</c:v>
                </c:pt>
                <c:pt idx="9595" formatCode="General">
                  <c:v>9.5950000000000006</c:v>
                </c:pt>
                <c:pt idx="9596" formatCode="General">
                  <c:v>9.5960000000000001</c:v>
                </c:pt>
                <c:pt idx="9597" formatCode="General">
                  <c:v>9.5969999999999995</c:v>
                </c:pt>
                <c:pt idx="9598" formatCode="General">
                  <c:v>9.5980000000000008</c:v>
                </c:pt>
                <c:pt idx="9599" formatCode="General">
                  <c:v>9.5990000000000002</c:v>
                </c:pt>
                <c:pt idx="9600" formatCode="General">
                  <c:v>9.6</c:v>
                </c:pt>
                <c:pt idx="9601" formatCode="General">
                  <c:v>9.6010000000000009</c:v>
                </c:pt>
                <c:pt idx="9602" formatCode="General">
                  <c:v>9.6020000000000003</c:v>
                </c:pt>
                <c:pt idx="9603" formatCode="General">
                  <c:v>9.6029999999999998</c:v>
                </c:pt>
                <c:pt idx="9604" formatCode="General">
                  <c:v>9.6039999999999992</c:v>
                </c:pt>
                <c:pt idx="9605" formatCode="General">
                  <c:v>9.6050000000000004</c:v>
                </c:pt>
                <c:pt idx="9606" formatCode="General">
                  <c:v>9.6059999999999999</c:v>
                </c:pt>
                <c:pt idx="9607" formatCode="General">
                  <c:v>9.6069999999999993</c:v>
                </c:pt>
                <c:pt idx="9608" formatCode="General">
                  <c:v>9.6080000000000005</c:v>
                </c:pt>
                <c:pt idx="9609" formatCode="General">
                  <c:v>9.609</c:v>
                </c:pt>
                <c:pt idx="9610" formatCode="General">
                  <c:v>9.61</c:v>
                </c:pt>
                <c:pt idx="9611" formatCode="General">
                  <c:v>9.6110000000000007</c:v>
                </c:pt>
                <c:pt idx="9612" formatCode="General">
                  <c:v>9.6120000000000001</c:v>
                </c:pt>
                <c:pt idx="9613" formatCode="General">
                  <c:v>9.6129999999999995</c:v>
                </c:pt>
                <c:pt idx="9614" formatCode="General">
                  <c:v>9.6140000000000008</c:v>
                </c:pt>
                <c:pt idx="9615" formatCode="General">
                  <c:v>9.6150000000000002</c:v>
                </c:pt>
                <c:pt idx="9616" formatCode="General">
                  <c:v>9.6159999999999997</c:v>
                </c:pt>
                <c:pt idx="9617" formatCode="General">
                  <c:v>9.6170000000000009</c:v>
                </c:pt>
                <c:pt idx="9618" formatCode="General">
                  <c:v>9.6180000000000003</c:v>
                </c:pt>
                <c:pt idx="9619" formatCode="General">
                  <c:v>9.6189999999999998</c:v>
                </c:pt>
                <c:pt idx="9620" formatCode="General">
                  <c:v>9.6199999999999992</c:v>
                </c:pt>
                <c:pt idx="9621" formatCode="General">
                  <c:v>9.6210000000000004</c:v>
                </c:pt>
                <c:pt idx="9622" formatCode="General">
                  <c:v>9.6219999999999999</c:v>
                </c:pt>
                <c:pt idx="9623" formatCode="General">
                  <c:v>9.6229999999999993</c:v>
                </c:pt>
                <c:pt idx="9624" formatCode="General">
                  <c:v>9.6240000000000006</c:v>
                </c:pt>
                <c:pt idx="9625" formatCode="General">
                  <c:v>9.625</c:v>
                </c:pt>
                <c:pt idx="9626" formatCode="General">
                  <c:v>9.6259999999999994</c:v>
                </c:pt>
                <c:pt idx="9627" formatCode="General">
                  <c:v>9.6270000000000007</c:v>
                </c:pt>
                <c:pt idx="9628" formatCode="General">
                  <c:v>9.6280000000000001</c:v>
                </c:pt>
                <c:pt idx="9629" formatCode="General">
                  <c:v>9.6289999999999996</c:v>
                </c:pt>
                <c:pt idx="9630" formatCode="General">
                  <c:v>9.6300000000000008</c:v>
                </c:pt>
                <c:pt idx="9631" formatCode="General">
                  <c:v>9.6310000000000002</c:v>
                </c:pt>
                <c:pt idx="9632" formatCode="General">
                  <c:v>9.6319999999999997</c:v>
                </c:pt>
                <c:pt idx="9633" formatCode="General">
                  <c:v>9.6329999999999991</c:v>
                </c:pt>
                <c:pt idx="9634" formatCode="General">
                  <c:v>9.6340000000000003</c:v>
                </c:pt>
                <c:pt idx="9635" formatCode="General">
                  <c:v>9.6349999999999998</c:v>
                </c:pt>
                <c:pt idx="9636" formatCode="General">
                  <c:v>9.6359999999999992</c:v>
                </c:pt>
                <c:pt idx="9637" formatCode="General">
                  <c:v>9.6370000000000005</c:v>
                </c:pt>
                <c:pt idx="9638" formatCode="General">
                  <c:v>9.6379999999999999</c:v>
                </c:pt>
                <c:pt idx="9639" formatCode="General">
                  <c:v>9.6389999999999993</c:v>
                </c:pt>
                <c:pt idx="9640" formatCode="General">
                  <c:v>9.64</c:v>
                </c:pt>
                <c:pt idx="9641" formatCode="General">
                  <c:v>9.641</c:v>
                </c:pt>
                <c:pt idx="9642" formatCode="General">
                  <c:v>9.6419999999999995</c:v>
                </c:pt>
                <c:pt idx="9643" formatCode="General">
                  <c:v>9.6430000000000007</c:v>
                </c:pt>
                <c:pt idx="9644" formatCode="General">
                  <c:v>9.6440000000000001</c:v>
                </c:pt>
                <c:pt idx="9645" formatCode="General">
                  <c:v>9.6449999999999996</c:v>
                </c:pt>
                <c:pt idx="9646" formatCode="General">
                  <c:v>9.6460000000000008</c:v>
                </c:pt>
                <c:pt idx="9647" formatCode="General">
                  <c:v>9.6470000000000002</c:v>
                </c:pt>
                <c:pt idx="9648" formatCode="General">
                  <c:v>9.6479999999999997</c:v>
                </c:pt>
                <c:pt idx="9649" formatCode="General">
                  <c:v>9.6489999999999991</c:v>
                </c:pt>
                <c:pt idx="9650" formatCode="General">
                  <c:v>9.65</c:v>
                </c:pt>
                <c:pt idx="9651" formatCode="General">
                  <c:v>9.6509999999999998</c:v>
                </c:pt>
                <c:pt idx="9652" formatCode="General">
                  <c:v>9.6519999999999992</c:v>
                </c:pt>
                <c:pt idx="9653" formatCode="General">
                  <c:v>9.6530000000000005</c:v>
                </c:pt>
                <c:pt idx="9654" formatCode="General">
                  <c:v>9.6539999999999999</c:v>
                </c:pt>
                <c:pt idx="9655" formatCode="General">
                  <c:v>9.6549999999999994</c:v>
                </c:pt>
                <c:pt idx="9656" formatCode="General">
                  <c:v>9.6560000000000006</c:v>
                </c:pt>
                <c:pt idx="9657" formatCode="General">
                  <c:v>9.657</c:v>
                </c:pt>
                <c:pt idx="9658" formatCode="General">
                  <c:v>9.6579999999999995</c:v>
                </c:pt>
                <c:pt idx="9659" formatCode="General">
                  <c:v>9.6590000000000007</c:v>
                </c:pt>
                <c:pt idx="9660" formatCode="General">
                  <c:v>9.66</c:v>
                </c:pt>
                <c:pt idx="9661" formatCode="General">
                  <c:v>9.6609999999999996</c:v>
                </c:pt>
                <c:pt idx="9662" formatCode="General">
                  <c:v>9.6620000000000008</c:v>
                </c:pt>
                <c:pt idx="9663" formatCode="General">
                  <c:v>9.6630000000000003</c:v>
                </c:pt>
                <c:pt idx="9664" formatCode="General">
                  <c:v>9.6639999999999997</c:v>
                </c:pt>
                <c:pt idx="9665" formatCode="General">
                  <c:v>9.6649999999999991</c:v>
                </c:pt>
                <c:pt idx="9666" formatCode="General">
                  <c:v>9.6660000000000004</c:v>
                </c:pt>
                <c:pt idx="9667" formatCode="General">
                  <c:v>9.6669999999999998</c:v>
                </c:pt>
                <c:pt idx="9668" formatCode="General">
                  <c:v>9.6679999999999993</c:v>
                </c:pt>
                <c:pt idx="9669" formatCode="General">
                  <c:v>9.6690000000000005</c:v>
                </c:pt>
                <c:pt idx="9670" formatCode="General">
                  <c:v>9.67</c:v>
                </c:pt>
                <c:pt idx="9671" formatCode="General">
                  <c:v>9.6709999999999994</c:v>
                </c:pt>
                <c:pt idx="9672" formatCode="General">
                  <c:v>9.6720000000000006</c:v>
                </c:pt>
                <c:pt idx="9673" formatCode="General">
                  <c:v>9.673</c:v>
                </c:pt>
                <c:pt idx="9674" formatCode="General">
                  <c:v>9.6739999999999995</c:v>
                </c:pt>
                <c:pt idx="9675" formatCode="General">
                  <c:v>9.6750000000000007</c:v>
                </c:pt>
                <c:pt idx="9676" formatCode="General">
                  <c:v>9.6760000000000002</c:v>
                </c:pt>
                <c:pt idx="9677" formatCode="General">
                  <c:v>9.6769999999999996</c:v>
                </c:pt>
                <c:pt idx="9678" formatCode="General">
                  <c:v>9.6780000000000008</c:v>
                </c:pt>
                <c:pt idx="9679" formatCode="General">
                  <c:v>9.6790000000000003</c:v>
                </c:pt>
                <c:pt idx="9680" formatCode="General">
                  <c:v>9.68</c:v>
                </c:pt>
                <c:pt idx="9681" formatCode="General">
                  <c:v>9.6809999999999992</c:v>
                </c:pt>
                <c:pt idx="9682" formatCode="General">
                  <c:v>9.6820000000000004</c:v>
                </c:pt>
                <c:pt idx="9683" formatCode="General">
                  <c:v>9.6829999999999998</c:v>
                </c:pt>
                <c:pt idx="9684" formatCode="General">
                  <c:v>9.6839999999999993</c:v>
                </c:pt>
                <c:pt idx="9685" formatCode="General">
                  <c:v>9.6850000000000005</c:v>
                </c:pt>
                <c:pt idx="9686" formatCode="General">
                  <c:v>9.6859999999999999</c:v>
                </c:pt>
                <c:pt idx="9687" formatCode="General">
                  <c:v>9.6869999999999994</c:v>
                </c:pt>
                <c:pt idx="9688" formatCode="General">
                  <c:v>9.6880000000000006</c:v>
                </c:pt>
                <c:pt idx="9689" formatCode="General">
                  <c:v>9.6890000000000001</c:v>
                </c:pt>
                <c:pt idx="9690" formatCode="General">
                  <c:v>9.69</c:v>
                </c:pt>
                <c:pt idx="9691" formatCode="General">
                  <c:v>9.6910000000000007</c:v>
                </c:pt>
                <c:pt idx="9692" formatCode="General">
                  <c:v>9.6920000000000002</c:v>
                </c:pt>
                <c:pt idx="9693" formatCode="General">
                  <c:v>9.6929999999999996</c:v>
                </c:pt>
                <c:pt idx="9694" formatCode="General">
                  <c:v>9.6940000000000008</c:v>
                </c:pt>
                <c:pt idx="9695" formatCode="General">
                  <c:v>9.6950000000000003</c:v>
                </c:pt>
                <c:pt idx="9696" formatCode="General">
                  <c:v>9.6959999999999997</c:v>
                </c:pt>
                <c:pt idx="9697" formatCode="General">
                  <c:v>9.6969999999999992</c:v>
                </c:pt>
                <c:pt idx="9698" formatCode="General">
                  <c:v>9.6980000000000004</c:v>
                </c:pt>
                <c:pt idx="9699" formatCode="General">
                  <c:v>9.6989999999999998</c:v>
                </c:pt>
                <c:pt idx="9700" formatCode="General">
                  <c:v>9.6999999999999993</c:v>
                </c:pt>
                <c:pt idx="9701" formatCode="General">
                  <c:v>9.7010000000000005</c:v>
                </c:pt>
                <c:pt idx="9702" formatCode="General">
                  <c:v>9.702</c:v>
                </c:pt>
                <c:pt idx="9703" formatCode="General">
                  <c:v>9.7029999999999994</c:v>
                </c:pt>
                <c:pt idx="9704" formatCode="General">
                  <c:v>9.7040000000000006</c:v>
                </c:pt>
                <c:pt idx="9705" formatCode="General">
                  <c:v>9.7050000000000001</c:v>
                </c:pt>
                <c:pt idx="9706" formatCode="General">
                  <c:v>9.7059999999999995</c:v>
                </c:pt>
                <c:pt idx="9707" formatCode="General">
                  <c:v>9.7070000000000007</c:v>
                </c:pt>
                <c:pt idx="9708" formatCode="General">
                  <c:v>9.7080000000000002</c:v>
                </c:pt>
                <c:pt idx="9709" formatCode="General">
                  <c:v>9.7089999999999996</c:v>
                </c:pt>
                <c:pt idx="9710" formatCode="General">
                  <c:v>9.7100000000000009</c:v>
                </c:pt>
                <c:pt idx="9711" formatCode="General">
                  <c:v>9.7110000000000003</c:v>
                </c:pt>
                <c:pt idx="9712" formatCode="General">
                  <c:v>9.7119999999999997</c:v>
                </c:pt>
                <c:pt idx="9713" formatCode="General">
                  <c:v>9.7129999999999992</c:v>
                </c:pt>
                <c:pt idx="9714" formatCode="General">
                  <c:v>9.7140000000000004</c:v>
                </c:pt>
                <c:pt idx="9715" formatCode="General">
                  <c:v>9.7149999999999999</c:v>
                </c:pt>
                <c:pt idx="9716" formatCode="General">
                  <c:v>9.7159999999999993</c:v>
                </c:pt>
                <c:pt idx="9717" formatCode="General">
                  <c:v>9.7170000000000005</c:v>
                </c:pt>
                <c:pt idx="9718" formatCode="General">
                  <c:v>9.718</c:v>
                </c:pt>
                <c:pt idx="9719" formatCode="General">
                  <c:v>9.7189999999999994</c:v>
                </c:pt>
                <c:pt idx="9720" formatCode="General">
                  <c:v>9.7200000000000006</c:v>
                </c:pt>
                <c:pt idx="9721" formatCode="General">
                  <c:v>9.7210000000000001</c:v>
                </c:pt>
                <c:pt idx="9722" formatCode="General">
                  <c:v>9.7219999999999995</c:v>
                </c:pt>
                <c:pt idx="9723" formatCode="General">
                  <c:v>9.7230000000000008</c:v>
                </c:pt>
                <c:pt idx="9724" formatCode="General">
                  <c:v>9.7240000000000002</c:v>
                </c:pt>
                <c:pt idx="9725" formatCode="General">
                  <c:v>9.7249999999999996</c:v>
                </c:pt>
                <c:pt idx="9726" formatCode="General">
                  <c:v>9.7260000000000009</c:v>
                </c:pt>
                <c:pt idx="9727" formatCode="General">
                  <c:v>9.7270000000000003</c:v>
                </c:pt>
                <c:pt idx="9728" formatCode="General">
                  <c:v>9.7279999999999998</c:v>
                </c:pt>
                <c:pt idx="9729" formatCode="General">
                  <c:v>9.7289999999999992</c:v>
                </c:pt>
                <c:pt idx="9730" formatCode="General">
                  <c:v>9.73</c:v>
                </c:pt>
                <c:pt idx="9731" formatCode="General">
                  <c:v>9.7309999999999999</c:v>
                </c:pt>
                <c:pt idx="9732" formatCode="General">
                  <c:v>9.7319999999999993</c:v>
                </c:pt>
                <c:pt idx="9733" formatCode="General">
                  <c:v>9.7330000000000005</c:v>
                </c:pt>
                <c:pt idx="9734" formatCode="General">
                  <c:v>9.734</c:v>
                </c:pt>
                <c:pt idx="9735" formatCode="General">
                  <c:v>9.7349999999999994</c:v>
                </c:pt>
                <c:pt idx="9736" formatCode="General">
                  <c:v>9.7360000000000007</c:v>
                </c:pt>
                <c:pt idx="9737" formatCode="General">
                  <c:v>9.7370000000000001</c:v>
                </c:pt>
                <c:pt idx="9738" formatCode="General">
                  <c:v>9.7379999999999995</c:v>
                </c:pt>
                <c:pt idx="9739" formatCode="General">
                  <c:v>9.7390000000000008</c:v>
                </c:pt>
                <c:pt idx="9740" formatCode="General">
                  <c:v>9.74</c:v>
                </c:pt>
                <c:pt idx="9741" formatCode="General">
                  <c:v>9.7409999999999997</c:v>
                </c:pt>
                <c:pt idx="9742" formatCode="General">
                  <c:v>9.7420000000000009</c:v>
                </c:pt>
                <c:pt idx="9743" formatCode="General">
                  <c:v>9.7430000000000003</c:v>
                </c:pt>
                <c:pt idx="9744" formatCode="General">
                  <c:v>9.7439999999999998</c:v>
                </c:pt>
                <c:pt idx="9745" formatCode="General">
                  <c:v>9.7449999999999992</c:v>
                </c:pt>
                <c:pt idx="9746" formatCode="General">
                  <c:v>9.7460000000000004</c:v>
                </c:pt>
                <c:pt idx="9747" formatCode="General">
                  <c:v>9.7469999999999999</c:v>
                </c:pt>
                <c:pt idx="9748" formatCode="General">
                  <c:v>9.7479999999999993</c:v>
                </c:pt>
                <c:pt idx="9749" formatCode="General">
                  <c:v>9.7490000000000006</c:v>
                </c:pt>
                <c:pt idx="9750" formatCode="General">
                  <c:v>9.75</c:v>
                </c:pt>
                <c:pt idx="9751" formatCode="General">
                  <c:v>9.7509999999999994</c:v>
                </c:pt>
                <c:pt idx="9752" formatCode="General">
                  <c:v>9.7520000000000007</c:v>
                </c:pt>
                <c:pt idx="9753" formatCode="General">
                  <c:v>9.7530000000000001</c:v>
                </c:pt>
                <c:pt idx="9754" formatCode="General">
                  <c:v>9.7539999999999996</c:v>
                </c:pt>
                <c:pt idx="9755" formatCode="General">
                  <c:v>9.7550000000000008</c:v>
                </c:pt>
                <c:pt idx="9756" formatCode="General">
                  <c:v>9.7560000000000002</c:v>
                </c:pt>
                <c:pt idx="9757" formatCode="General">
                  <c:v>9.7569999999999997</c:v>
                </c:pt>
                <c:pt idx="9758" formatCode="General">
                  <c:v>9.7579999999999991</c:v>
                </c:pt>
                <c:pt idx="9759" formatCode="General">
                  <c:v>9.7590000000000003</c:v>
                </c:pt>
                <c:pt idx="9760" formatCode="General">
                  <c:v>9.76</c:v>
                </c:pt>
                <c:pt idx="9761" formatCode="General">
                  <c:v>9.7609999999999992</c:v>
                </c:pt>
                <c:pt idx="9762" formatCode="General">
                  <c:v>9.7620000000000005</c:v>
                </c:pt>
                <c:pt idx="9763" formatCode="General">
                  <c:v>9.7629999999999999</c:v>
                </c:pt>
                <c:pt idx="9764" formatCode="General">
                  <c:v>9.7639999999999993</c:v>
                </c:pt>
                <c:pt idx="9765" formatCode="General">
                  <c:v>9.7650000000000006</c:v>
                </c:pt>
                <c:pt idx="9766" formatCode="General">
                  <c:v>9.766</c:v>
                </c:pt>
                <c:pt idx="9767" formatCode="General">
                  <c:v>9.7669999999999995</c:v>
                </c:pt>
                <c:pt idx="9768" formatCode="General">
                  <c:v>9.7680000000000007</c:v>
                </c:pt>
                <c:pt idx="9769" formatCode="General">
                  <c:v>9.7690000000000001</c:v>
                </c:pt>
                <c:pt idx="9770" formatCode="General">
                  <c:v>9.77</c:v>
                </c:pt>
                <c:pt idx="9771" formatCode="General">
                  <c:v>9.7710000000000008</c:v>
                </c:pt>
                <c:pt idx="9772" formatCode="General">
                  <c:v>9.7720000000000002</c:v>
                </c:pt>
                <c:pt idx="9773" formatCode="General">
                  <c:v>9.7729999999999997</c:v>
                </c:pt>
                <c:pt idx="9774" formatCode="General">
                  <c:v>9.7739999999999991</c:v>
                </c:pt>
                <c:pt idx="9775" formatCode="General">
                  <c:v>9.7750000000000004</c:v>
                </c:pt>
                <c:pt idx="9776" formatCode="General">
                  <c:v>9.7759999999999998</c:v>
                </c:pt>
                <c:pt idx="9777" formatCode="General">
                  <c:v>9.7769999999999992</c:v>
                </c:pt>
                <c:pt idx="9778" formatCode="General">
                  <c:v>9.7780000000000005</c:v>
                </c:pt>
                <c:pt idx="9779" formatCode="General">
                  <c:v>9.7789999999999999</c:v>
                </c:pt>
                <c:pt idx="9780" formatCode="General">
                  <c:v>9.7799999999999994</c:v>
                </c:pt>
                <c:pt idx="9781" formatCode="General">
                  <c:v>9.7810000000000006</c:v>
                </c:pt>
                <c:pt idx="9782" formatCode="General">
                  <c:v>9.782</c:v>
                </c:pt>
                <c:pt idx="9783" formatCode="General">
                  <c:v>9.7829999999999995</c:v>
                </c:pt>
                <c:pt idx="9784" formatCode="General">
                  <c:v>9.7840000000000007</c:v>
                </c:pt>
                <c:pt idx="9785" formatCode="General">
                  <c:v>9.7850000000000001</c:v>
                </c:pt>
                <c:pt idx="9786" formatCode="General">
                  <c:v>9.7859999999999996</c:v>
                </c:pt>
                <c:pt idx="9787" formatCode="General">
                  <c:v>9.7870000000000008</c:v>
                </c:pt>
                <c:pt idx="9788" formatCode="General">
                  <c:v>9.7880000000000003</c:v>
                </c:pt>
                <c:pt idx="9789" formatCode="General">
                  <c:v>9.7889999999999997</c:v>
                </c:pt>
                <c:pt idx="9790" formatCode="General">
                  <c:v>9.7899999999999991</c:v>
                </c:pt>
                <c:pt idx="9791" formatCode="General">
                  <c:v>9.7910000000000004</c:v>
                </c:pt>
                <c:pt idx="9792" formatCode="General">
                  <c:v>9.7919999999999998</c:v>
                </c:pt>
                <c:pt idx="9793" formatCode="General">
                  <c:v>9.7929999999999993</c:v>
                </c:pt>
                <c:pt idx="9794" formatCode="General">
                  <c:v>9.7940000000000005</c:v>
                </c:pt>
                <c:pt idx="9795" formatCode="General">
                  <c:v>9.7949999999999999</c:v>
                </c:pt>
                <c:pt idx="9796" formatCode="General">
                  <c:v>9.7959999999999994</c:v>
                </c:pt>
                <c:pt idx="9797" formatCode="General">
                  <c:v>9.7970000000000006</c:v>
                </c:pt>
                <c:pt idx="9798" formatCode="General">
                  <c:v>9.798</c:v>
                </c:pt>
                <c:pt idx="9799" formatCode="General">
                  <c:v>9.7989999999999995</c:v>
                </c:pt>
                <c:pt idx="9800" formatCode="General">
                  <c:v>9.8000000000000007</c:v>
                </c:pt>
                <c:pt idx="9801" formatCode="General">
                  <c:v>9.8010000000000002</c:v>
                </c:pt>
                <c:pt idx="9802" formatCode="General">
                  <c:v>9.8019999999999996</c:v>
                </c:pt>
                <c:pt idx="9803" formatCode="General">
                  <c:v>9.8030000000000008</c:v>
                </c:pt>
                <c:pt idx="9804" formatCode="General">
                  <c:v>9.8040000000000003</c:v>
                </c:pt>
                <c:pt idx="9805" formatCode="General">
                  <c:v>9.8049999999999997</c:v>
                </c:pt>
                <c:pt idx="9806" formatCode="General">
                  <c:v>9.8059999999999992</c:v>
                </c:pt>
                <c:pt idx="9807" formatCode="General">
                  <c:v>9.8070000000000004</c:v>
                </c:pt>
                <c:pt idx="9808" formatCode="General">
                  <c:v>9.8079999999999998</c:v>
                </c:pt>
                <c:pt idx="9809" formatCode="General">
                  <c:v>9.8089999999999993</c:v>
                </c:pt>
                <c:pt idx="9810" formatCode="General">
                  <c:v>9.81</c:v>
                </c:pt>
                <c:pt idx="9811" formatCode="General">
                  <c:v>9.8109999999999999</c:v>
                </c:pt>
                <c:pt idx="9812" formatCode="General">
                  <c:v>9.8119999999999994</c:v>
                </c:pt>
                <c:pt idx="9813" formatCode="General">
                  <c:v>9.8130000000000006</c:v>
                </c:pt>
                <c:pt idx="9814" formatCode="General">
                  <c:v>9.8140000000000001</c:v>
                </c:pt>
                <c:pt idx="9815" formatCode="General">
                  <c:v>9.8149999999999995</c:v>
                </c:pt>
                <c:pt idx="9816" formatCode="General">
                  <c:v>9.8160000000000007</c:v>
                </c:pt>
                <c:pt idx="9817" formatCode="General">
                  <c:v>9.8170000000000002</c:v>
                </c:pt>
                <c:pt idx="9818" formatCode="General">
                  <c:v>9.8179999999999996</c:v>
                </c:pt>
                <c:pt idx="9819" formatCode="General">
                  <c:v>9.8190000000000008</c:v>
                </c:pt>
                <c:pt idx="9820" formatCode="General">
                  <c:v>9.82</c:v>
                </c:pt>
                <c:pt idx="9821" formatCode="General">
                  <c:v>9.8209999999999997</c:v>
                </c:pt>
                <c:pt idx="9822" formatCode="General">
                  <c:v>9.8219999999999992</c:v>
                </c:pt>
                <c:pt idx="9823" formatCode="General">
                  <c:v>9.8230000000000004</c:v>
                </c:pt>
                <c:pt idx="9824" formatCode="General">
                  <c:v>9.8239999999999998</c:v>
                </c:pt>
                <c:pt idx="9825" formatCode="General">
                  <c:v>9.8249999999999993</c:v>
                </c:pt>
                <c:pt idx="9826" formatCode="General">
                  <c:v>9.8260000000000005</c:v>
                </c:pt>
                <c:pt idx="9827" formatCode="General">
                  <c:v>9.827</c:v>
                </c:pt>
                <c:pt idx="9828" formatCode="General">
                  <c:v>9.8279999999999994</c:v>
                </c:pt>
                <c:pt idx="9829" formatCode="General">
                  <c:v>9.8290000000000006</c:v>
                </c:pt>
                <c:pt idx="9830" formatCode="General">
                  <c:v>9.83</c:v>
                </c:pt>
                <c:pt idx="9831" formatCode="General">
                  <c:v>9.8309999999999995</c:v>
                </c:pt>
                <c:pt idx="9832" formatCode="General">
                  <c:v>9.8320000000000007</c:v>
                </c:pt>
                <c:pt idx="9833" formatCode="General">
                  <c:v>9.8330000000000002</c:v>
                </c:pt>
                <c:pt idx="9834" formatCode="General">
                  <c:v>9.8339999999999996</c:v>
                </c:pt>
                <c:pt idx="9835" formatCode="General">
                  <c:v>9.8350000000000009</c:v>
                </c:pt>
                <c:pt idx="9836" formatCode="General">
                  <c:v>9.8360000000000003</c:v>
                </c:pt>
                <c:pt idx="9837" formatCode="General">
                  <c:v>9.8369999999999997</c:v>
                </c:pt>
                <c:pt idx="9838" formatCode="General">
                  <c:v>9.8379999999999992</c:v>
                </c:pt>
                <c:pt idx="9839" formatCode="General">
                  <c:v>9.8390000000000004</c:v>
                </c:pt>
                <c:pt idx="9840" formatCode="General">
                  <c:v>9.84</c:v>
                </c:pt>
                <c:pt idx="9841" formatCode="General">
                  <c:v>9.8409999999999993</c:v>
                </c:pt>
                <c:pt idx="9842" formatCode="General">
                  <c:v>9.8420000000000005</c:v>
                </c:pt>
                <c:pt idx="9843" formatCode="General">
                  <c:v>9.843</c:v>
                </c:pt>
                <c:pt idx="9844" formatCode="General">
                  <c:v>9.8439999999999994</c:v>
                </c:pt>
                <c:pt idx="9845" formatCode="General">
                  <c:v>9.8450000000000006</c:v>
                </c:pt>
                <c:pt idx="9846" formatCode="General">
                  <c:v>9.8460000000000001</c:v>
                </c:pt>
                <c:pt idx="9847" formatCode="General">
                  <c:v>9.8469999999999995</c:v>
                </c:pt>
                <c:pt idx="9848" formatCode="General">
                  <c:v>9.8480000000000008</c:v>
                </c:pt>
                <c:pt idx="9849" formatCode="General">
                  <c:v>9.8490000000000002</c:v>
                </c:pt>
                <c:pt idx="9850" formatCode="General">
                  <c:v>9.85</c:v>
                </c:pt>
                <c:pt idx="9851" formatCode="General">
                  <c:v>9.8510000000000009</c:v>
                </c:pt>
                <c:pt idx="9852" formatCode="General">
                  <c:v>9.8520000000000003</c:v>
                </c:pt>
                <c:pt idx="9853" formatCode="General">
                  <c:v>9.8529999999999998</c:v>
                </c:pt>
                <c:pt idx="9854" formatCode="General">
                  <c:v>9.8539999999999992</c:v>
                </c:pt>
                <c:pt idx="9855" formatCode="General">
                  <c:v>9.8550000000000004</c:v>
                </c:pt>
                <c:pt idx="9856" formatCode="General">
                  <c:v>9.8559999999999999</c:v>
                </c:pt>
                <c:pt idx="9857" formatCode="General">
                  <c:v>9.8569999999999993</c:v>
                </c:pt>
                <c:pt idx="9858" formatCode="General">
                  <c:v>9.8580000000000005</c:v>
                </c:pt>
                <c:pt idx="9859" formatCode="General">
                  <c:v>9.859</c:v>
                </c:pt>
                <c:pt idx="9860" formatCode="General">
                  <c:v>9.86</c:v>
                </c:pt>
                <c:pt idx="9861" formatCode="General">
                  <c:v>9.8610000000000007</c:v>
                </c:pt>
                <c:pt idx="9862" formatCode="General">
                  <c:v>9.8620000000000001</c:v>
                </c:pt>
                <c:pt idx="9863" formatCode="General">
                  <c:v>9.8629999999999995</c:v>
                </c:pt>
                <c:pt idx="9864" formatCode="General">
                  <c:v>9.8640000000000008</c:v>
                </c:pt>
                <c:pt idx="9865" formatCode="General">
                  <c:v>9.8650000000000002</c:v>
                </c:pt>
                <c:pt idx="9866" formatCode="General">
                  <c:v>9.8659999999999997</c:v>
                </c:pt>
                <c:pt idx="9867" formatCode="General">
                  <c:v>9.8670000000000009</c:v>
                </c:pt>
                <c:pt idx="9868" formatCode="General">
                  <c:v>9.8680000000000003</c:v>
                </c:pt>
                <c:pt idx="9869" formatCode="General">
                  <c:v>9.8689999999999998</c:v>
                </c:pt>
                <c:pt idx="9870" formatCode="General">
                  <c:v>9.8699999999999992</c:v>
                </c:pt>
                <c:pt idx="9871" formatCode="General">
                  <c:v>9.8710000000000004</c:v>
                </c:pt>
                <c:pt idx="9872" formatCode="General">
                  <c:v>9.8719999999999999</c:v>
                </c:pt>
                <c:pt idx="9873" formatCode="General">
                  <c:v>9.8729999999999993</c:v>
                </c:pt>
                <c:pt idx="9874" formatCode="General">
                  <c:v>9.8740000000000006</c:v>
                </c:pt>
                <c:pt idx="9875" formatCode="General">
                  <c:v>9.875</c:v>
                </c:pt>
                <c:pt idx="9876" formatCode="General">
                  <c:v>9.8759999999999994</c:v>
                </c:pt>
                <c:pt idx="9877" formatCode="General">
                  <c:v>9.8770000000000007</c:v>
                </c:pt>
                <c:pt idx="9878" formatCode="General">
                  <c:v>9.8780000000000001</c:v>
                </c:pt>
                <c:pt idx="9879" formatCode="General">
                  <c:v>9.8789999999999996</c:v>
                </c:pt>
                <c:pt idx="9880" formatCode="General">
                  <c:v>9.8800000000000008</c:v>
                </c:pt>
                <c:pt idx="9881" formatCode="General">
                  <c:v>9.8810000000000002</c:v>
                </c:pt>
                <c:pt idx="9882" formatCode="General">
                  <c:v>9.8819999999999997</c:v>
                </c:pt>
                <c:pt idx="9883" formatCode="General">
                  <c:v>9.8829999999999991</c:v>
                </c:pt>
                <c:pt idx="9884" formatCode="General">
                  <c:v>9.8840000000000003</c:v>
                </c:pt>
                <c:pt idx="9885" formatCode="General">
                  <c:v>9.8849999999999998</c:v>
                </c:pt>
                <c:pt idx="9886" formatCode="General">
                  <c:v>9.8859999999999992</c:v>
                </c:pt>
                <c:pt idx="9887" formatCode="General">
                  <c:v>9.8870000000000005</c:v>
                </c:pt>
                <c:pt idx="9888" formatCode="General">
                  <c:v>9.8879999999999999</c:v>
                </c:pt>
                <c:pt idx="9889" formatCode="General">
                  <c:v>9.8889999999999993</c:v>
                </c:pt>
                <c:pt idx="9890" formatCode="General">
                  <c:v>9.89</c:v>
                </c:pt>
                <c:pt idx="9891" formatCode="General">
                  <c:v>9.891</c:v>
                </c:pt>
                <c:pt idx="9892" formatCode="General">
                  <c:v>9.8919999999999995</c:v>
                </c:pt>
                <c:pt idx="9893" formatCode="General">
                  <c:v>9.8930000000000007</c:v>
                </c:pt>
                <c:pt idx="9894" formatCode="General">
                  <c:v>9.8940000000000001</c:v>
                </c:pt>
                <c:pt idx="9895" formatCode="General">
                  <c:v>9.8949999999999996</c:v>
                </c:pt>
                <c:pt idx="9896" formatCode="General">
                  <c:v>9.8960000000000008</c:v>
                </c:pt>
                <c:pt idx="9897" formatCode="General">
                  <c:v>9.8970000000000002</c:v>
                </c:pt>
                <c:pt idx="9898" formatCode="General">
                  <c:v>9.8979999999999997</c:v>
                </c:pt>
                <c:pt idx="9899" formatCode="General">
                  <c:v>9.8989999999999991</c:v>
                </c:pt>
                <c:pt idx="9900" formatCode="General">
                  <c:v>9.9</c:v>
                </c:pt>
                <c:pt idx="9901" formatCode="General">
                  <c:v>9.9009999999999998</c:v>
                </c:pt>
                <c:pt idx="9902" formatCode="General">
                  <c:v>9.9019999999999992</c:v>
                </c:pt>
                <c:pt idx="9903" formatCode="General">
                  <c:v>9.9030000000000005</c:v>
                </c:pt>
                <c:pt idx="9904" formatCode="General">
                  <c:v>9.9039999999999999</c:v>
                </c:pt>
                <c:pt idx="9905" formatCode="General">
                  <c:v>9.9049999999999994</c:v>
                </c:pt>
                <c:pt idx="9906" formatCode="General">
                  <c:v>9.9060000000000006</c:v>
                </c:pt>
                <c:pt idx="9907" formatCode="General">
                  <c:v>9.907</c:v>
                </c:pt>
                <c:pt idx="9908" formatCode="General">
                  <c:v>9.9079999999999995</c:v>
                </c:pt>
                <c:pt idx="9909" formatCode="General">
                  <c:v>9.9090000000000007</c:v>
                </c:pt>
                <c:pt idx="9910" formatCode="General">
                  <c:v>9.91</c:v>
                </c:pt>
                <c:pt idx="9911" formatCode="General">
                  <c:v>9.9109999999999996</c:v>
                </c:pt>
                <c:pt idx="9912" formatCode="General">
                  <c:v>9.9120000000000008</c:v>
                </c:pt>
                <c:pt idx="9913" formatCode="General">
                  <c:v>9.9130000000000003</c:v>
                </c:pt>
                <c:pt idx="9914" formatCode="General">
                  <c:v>9.9139999999999997</c:v>
                </c:pt>
                <c:pt idx="9915" formatCode="General">
                  <c:v>9.9149999999999991</c:v>
                </c:pt>
                <c:pt idx="9916" formatCode="General">
                  <c:v>9.9160000000000004</c:v>
                </c:pt>
                <c:pt idx="9917" formatCode="General">
                  <c:v>9.9169999999999998</c:v>
                </c:pt>
                <c:pt idx="9918" formatCode="General">
                  <c:v>9.9179999999999993</c:v>
                </c:pt>
                <c:pt idx="9919" formatCode="General">
                  <c:v>9.9190000000000005</c:v>
                </c:pt>
                <c:pt idx="9920" formatCode="General">
                  <c:v>9.92</c:v>
                </c:pt>
                <c:pt idx="9921" formatCode="General">
                  <c:v>9.9209999999999994</c:v>
                </c:pt>
                <c:pt idx="9922" formatCode="General">
                  <c:v>9.9220000000000006</c:v>
                </c:pt>
                <c:pt idx="9923" formatCode="General">
                  <c:v>9.923</c:v>
                </c:pt>
                <c:pt idx="9924" formatCode="General">
                  <c:v>9.9239999999999995</c:v>
                </c:pt>
                <c:pt idx="9925" formatCode="General">
                  <c:v>9.9250000000000007</c:v>
                </c:pt>
                <c:pt idx="9926" formatCode="General">
                  <c:v>9.9260000000000002</c:v>
                </c:pt>
                <c:pt idx="9927" formatCode="General">
                  <c:v>9.9269999999999996</c:v>
                </c:pt>
                <c:pt idx="9928" formatCode="General">
                  <c:v>9.9280000000000008</c:v>
                </c:pt>
                <c:pt idx="9929" formatCode="General">
                  <c:v>9.9290000000000003</c:v>
                </c:pt>
                <c:pt idx="9930" formatCode="General">
                  <c:v>9.93</c:v>
                </c:pt>
                <c:pt idx="9931" formatCode="General">
                  <c:v>9.9309999999999992</c:v>
                </c:pt>
                <c:pt idx="9932" formatCode="General">
                  <c:v>9.9320000000000004</c:v>
                </c:pt>
                <c:pt idx="9933" formatCode="General">
                  <c:v>9.9329999999999998</c:v>
                </c:pt>
                <c:pt idx="9934" formatCode="General">
                  <c:v>9.9339999999999993</c:v>
                </c:pt>
                <c:pt idx="9935" formatCode="General">
                  <c:v>9.9350000000000005</c:v>
                </c:pt>
                <c:pt idx="9936" formatCode="General">
                  <c:v>9.9359999999999999</c:v>
                </c:pt>
                <c:pt idx="9937" formatCode="General">
                  <c:v>9.9369999999999994</c:v>
                </c:pt>
                <c:pt idx="9938" formatCode="General">
                  <c:v>9.9380000000000006</c:v>
                </c:pt>
                <c:pt idx="9939" formatCode="General">
                  <c:v>9.9390000000000001</c:v>
                </c:pt>
                <c:pt idx="9940" formatCode="General">
                  <c:v>9.94</c:v>
                </c:pt>
                <c:pt idx="9941" formatCode="General">
                  <c:v>9.9410000000000007</c:v>
                </c:pt>
                <c:pt idx="9942" formatCode="General">
                  <c:v>9.9420000000000002</c:v>
                </c:pt>
                <c:pt idx="9943" formatCode="General">
                  <c:v>9.9429999999999996</c:v>
                </c:pt>
                <c:pt idx="9944" formatCode="General">
                  <c:v>9.9440000000000008</c:v>
                </c:pt>
                <c:pt idx="9945" formatCode="General">
                  <c:v>9.9450000000000003</c:v>
                </c:pt>
                <c:pt idx="9946" formatCode="General">
                  <c:v>9.9459999999999997</c:v>
                </c:pt>
                <c:pt idx="9947" formatCode="General">
                  <c:v>9.9469999999999992</c:v>
                </c:pt>
                <c:pt idx="9948" formatCode="General">
                  <c:v>9.9480000000000004</c:v>
                </c:pt>
                <c:pt idx="9949" formatCode="General">
                  <c:v>9.9489999999999998</c:v>
                </c:pt>
                <c:pt idx="9950" formatCode="General">
                  <c:v>9.9499999999999993</c:v>
                </c:pt>
                <c:pt idx="9951" formatCode="General">
                  <c:v>9.9510000000000005</c:v>
                </c:pt>
                <c:pt idx="9952" formatCode="General">
                  <c:v>9.952</c:v>
                </c:pt>
                <c:pt idx="9953" formatCode="General">
                  <c:v>9.9529999999999994</c:v>
                </c:pt>
                <c:pt idx="9954" formatCode="General">
                  <c:v>9.9540000000000006</c:v>
                </c:pt>
                <c:pt idx="9955" formatCode="General">
                  <c:v>9.9550000000000001</c:v>
                </c:pt>
                <c:pt idx="9956" formatCode="General">
                  <c:v>9.9559999999999995</c:v>
                </c:pt>
                <c:pt idx="9957" formatCode="General">
                  <c:v>9.9570000000000007</c:v>
                </c:pt>
                <c:pt idx="9958" formatCode="General">
                  <c:v>9.9580000000000002</c:v>
                </c:pt>
                <c:pt idx="9959" formatCode="General">
                  <c:v>9.9589999999999996</c:v>
                </c:pt>
                <c:pt idx="9960" formatCode="General">
                  <c:v>9.9600000000000009</c:v>
                </c:pt>
                <c:pt idx="9961" formatCode="General">
                  <c:v>9.9610000000000003</c:v>
                </c:pt>
                <c:pt idx="9962" formatCode="General">
                  <c:v>9.9619999999999997</c:v>
                </c:pt>
                <c:pt idx="9963" formatCode="General">
                  <c:v>9.9629999999999992</c:v>
                </c:pt>
                <c:pt idx="9964" formatCode="General">
                  <c:v>9.9640000000000004</c:v>
                </c:pt>
                <c:pt idx="9965" formatCode="General">
                  <c:v>9.9649999999999999</c:v>
                </c:pt>
                <c:pt idx="9966" formatCode="General">
                  <c:v>9.9659999999999993</c:v>
                </c:pt>
                <c:pt idx="9967" formatCode="General">
                  <c:v>9.9670000000000005</c:v>
                </c:pt>
                <c:pt idx="9968" formatCode="General">
                  <c:v>9.968</c:v>
                </c:pt>
                <c:pt idx="9969" formatCode="General">
                  <c:v>9.9689999999999994</c:v>
                </c:pt>
                <c:pt idx="9970" formatCode="General">
                  <c:v>9.9700000000000006</c:v>
                </c:pt>
                <c:pt idx="9971" formatCode="General">
                  <c:v>9.9710000000000001</c:v>
                </c:pt>
                <c:pt idx="9972" formatCode="General">
                  <c:v>9.9719999999999995</c:v>
                </c:pt>
                <c:pt idx="9973" formatCode="General">
                  <c:v>9.9730000000000008</c:v>
                </c:pt>
                <c:pt idx="9974" formatCode="General">
                  <c:v>9.9740000000000002</c:v>
                </c:pt>
                <c:pt idx="9975" formatCode="General">
                  <c:v>9.9749999999999996</c:v>
                </c:pt>
                <c:pt idx="9976" formatCode="General">
                  <c:v>9.9760000000000009</c:v>
                </c:pt>
                <c:pt idx="9977" formatCode="General">
                  <c:v>9.9770000000000003</c:v>
                </c:pt>
                <c:pt idx="9978" formatCode="General">
                  <c:v>9.9779999999999998</c:v>
                </c:pt>
                <c:pt idx="9979" formatCode="General">
                  <c:v>9.9789999999999992</c:v>
                </c:pt>
                <c:pt idx="9980" formatCode="General">
                  <c:v>9.98</c:v>
                </c:pt>
                <c:pt idx="9981" formatCode="General">
                  <c:v>9.9809999999999999</c:v>
                </c:pt>
                <c:pt idx="9982" formatCode="General">
                  <c:v>9.9819999999999993</c:v>
                </c:pt>
                <c:pt idx="9983" formatCode="General">
                  <c:v>9.9830000000000005</c:v>
                </c:pt>
                <c:pt idx="9984" formatCode="General">
                  <c:v>9.984</c:v>
                </c:pt>
                <c:pt idx="9985" formatCode="General">
                  <c:v>9.9849999999999994</c:v>
                </c:pt>
                <c:pt idx="9986" formatCode="General">
                  <c:v>9.9860000000000007</c:v>
                </c:pt>
                <c:pt idx="9987" formatCode="General">
                  <c:v>9.9870000000000001</c:v>
                </c:pt>
                <c:pt idx="9988" formatCode="General">
                  <c:v>9.9879999999999995</c:v>
                </c:pt>
                <c:pt idx="9989" formatCode="General">
                  <c:v>9.9890000000000008</c:v>
                </c:pt>
                <c:pt idx="9990" formatCode="General">
                  <c:v>9.99</c:v>
                </c:pt>
                <c:pt idx="9991" formatCode="General">
                  <c:v>9.9909999999999997</c:v>
                </c:pt>
                <c:pt idx="9992" formatCode="General">
                  <c:v>9.9920000000000009</c:v>
                </c:pt>
                <c:pt idx="9993" formatCode="General">
                  <c:v>9.9930000000000003</c:v>
                </c:pt>
                <c:pt idx="9994" formatCode="General">
                  <c:v>9.9939999999999998</c:v>
                </c:pt>
                <c:pt idx="9995" formatCode="General">
                  <c:v>9.9949999999999992</c:v>
                </c:pt>
                <c:pt idx="9996" formatCode="General">
                  <c:v>9.9960000000000004</c:v>
                </c:pt>
                <c:pt idx="9997" formatCode="General">
                  <c:v>9.9969999999999999</c:v>
                </c:pt>
                <c:pt idx="9998" formatCode="General">
                  <c:v>9.9979999999999993</c:v>
                </c:pt>
                <c:pt idx="9999" formatCode="General">
                  <c:v>9.9990000000000006</c:v>
                </c:pt>
                <c:pt idx="10000" formatCode="General">
                  <c:v>10</c:v>
                </c:pt>
              </c:numCache>
            </c:numRef>
          </c:xVal>
          <c:yVal>
            <c:numRef>
              <c:f>FlickrLogos32Test!$I$22:$NTY$22</c:f>
              <c:numCache>
                <c:formatCode>0.000</c:formatCode>
                <c:ptCount val="10001"/>
                <c:pt idx="0">
                  <c:v>2.59817581783161E-4</c:v>
                </c:pt>
                <c:pt idx="1">
                  <c:v>9.3961559753401994E-2</c:v>
                </c:pt>
                <c:pt idx="2">
                  <c:v>0.112621909762029</c:v>
                </c:pt>
                <c:pt idx="3">
                  <c:v>0.123925185836253</c:v>
                </c:pt>
                <c:pt idx="4">
                  <c:v>0.13512850343100899</c:v>
                </c:pt>
                <c:pt idx="5">
                  <c:v>0.14172166006220199</c:v>
                </c:pt>
                <c:pt idx="6">
                  <c:v>0.14795286930944099</c:v>
                </c:pt>
                <c:pt idx="7">
                  <c:v>0.15395284131352999</c:v>
                </c:pt>
                <c:pt idx="8" formatCode="General">
                  <c:v>0.15904520465389799</c:v>
                </c:pt>
                <c:pt idx="9" formatCode="General">
                  <c:v>0.163515621478206</c:v>
                </c:pt>
                <c:pt idx="10" formatCode="General">
                  <c:v>0.16779462374536</c:v>
                </c:pt>
                <c:pt idx="11" formatCode="General">
                  <c:v>0.17148361620205199</c:v>
                </c:pt>
                <c:pt idx="12" formatCode="General">
                  <c:v>0.174739063989897</c:v>
                </c:pt>
                <c:pt idx="13" formatCode="General">
                  <c:v>0.17781121427524699</c:v>
                </c:pt>
                <c:pt idx="14" formatCode="General">
                  <c:v>0.18065249975980099</c:v>
                </c:pt>
                <c:pt idx="15" formatCode="General">
                  <c:v>0.18325901007887199</c:v>
                </c:pt>
                <c:pt idx="16" formatCode="General">
                  <c:v>0.18568135876303199</c:v>
                </c:pt>
                <c:pt idx="17" formatCode="General">
                  <c:v>0.188191667757243</c:v>
                </c:pt>
                <c:pt idx="18" formatCode="General">
                  <c:v>0.19060407622974501</c:v>
                </c:pt>
                <c:pt idx="19" formatCode="General">
                  <c:v>0.192933638879348</c:v>
                </c:pt>
                <c:pt idx="20" formatCode="General">
                  <c:v>0.19527068314343399</c:v>
                </c:pt>
                <c:pt idx="21" formatCode="General">
                  <c:v>0.197586918875403</c:v>
                </c:pt>
                <c:pt idx="22" formatCode="General">
                  <c:v>0.19950011546884999</c:v>
                </c:pt>
                <c:pt idx="23" formatCode="General">
                  <c:v>0.201070549324291</c:v>
                </c:pt>
                <c:pt idx="24" formatCode="General">
                  <c:v>0.20269166118747001</c:v>
                </c:pt>
                <c:pt idx="25" formatCode="General">
                  <c:v>0.20433269959520101</c:v>
                </c:pt>
                <c:pt idx="26" formatCode="General">
                  <c:v>0.20598130358935199</c:v>
                </c:pt>
                <c:pt idx="27" formatCode="General">
                  <c:v>0.20764907123000201</c:v>
                </c:pt>
                <c:pt idx="28" formatCode="General">
                  <c:v>0.20933792331295101</c:v>
                </c:pt>
                <c:pt idx="29" formatCode="General">
                  <c:v>0.211023988749829</c:v>
                </c:pt>
                <c:pt idx="30" formatCode="General">
                  <c:v>0.21269315047399001</c:v>
                </c:pt>
                <c:pt idx="31" formatCode="General">
                  <c:v>0.21429793335153899</c:v>
                </c:pt>
                <c:pt idx="32" formatCode="General">
                  <c:v>0.215901174160262</c:v>
                </c:pt>
                <c:pt idx="33" formatCode="General">
                  <c:v>0.21744823316307299</c:v>
                </c:pt>
                <c:pt idx="34" formatCode="General">
                  <c:v>0.218999748938036</c:v>
                </c:pt>
                <c:pt idx="35" formatCode="General">
                  <c:v>0.22055017448129299</c:v>
                </c:pt>
                <c:pt idx="36" formatCode="General">
                  <c:v>0.22204977468977</c:v>
                </c:pt>
                <c:pt idx="37" formatCode="General">
                  <c:v>0.223545825511233</c:v>
                </c:pt>
                <c:pt idx="38" formatCode="General">
                  <c:v>0.22504447217828499</c:v>
                </c:pt>
                <c:pt idx="39" formatCode="General">
                  <c:v>0.22642380322036901</c:v>
                </c:pt>
                <c:pt idx="40" formatCode="General">
                  <c:v>0.22780704408219299</c:v>
                </c:pt>
                <c:pt idx="41" formatCode="General">
                  <c:v>0.22917679954911499</c:v>
                </c:pt>
                <c:pt idx="42" formatCode="General">
                  <c:v>0.230447341149946</c:v>
                </c:pt>
                <c:pt idx="43" formatCode="General">
                  <c:v>0.23171845453392301</c:v>
                </c:pt>
                <c:pt idx="44" formatCode="General">
                  <c:v>0.23297753460228299</c:v>
                </c:pt>
                <c:pt idx="45" formatCode="General">
                  <c:v>0.23422374583934399</c:v>
                </c:pt>
                <c:pt idx="46" formatCode="General">
                  <c:v>0.235477982982675</c:v>
                </c:pt>
                <c:pt idx="47" formatCode="General">
                  <c:v>0.23674610038661101</c:v>
                </c:pt>
                <c:pt idx="48" formatCode="General">
                  <c:v>0.238017274235719</c:v>
                </c:pt>
                <c:pt idx="49" formatCode="General">
                  <c:v>0.23929147580605001</c:v>
                </c:pt>
                <c:pt idx="50" formatCode="General">
                  <c:v>0.240568675494155</c:v>
                </c:pt>
                <c:pt idx="51" formatCode="General">
                  <c:v>0.24183008534916101</c:v>
                </c:pt>
                <c:pt idx="52" formatCode="General">
                  <c:v>0.243113677445363</c:v>
                </c:pt>
                <c:pt idx="53" formatCode="General">
                  <c:v>0.24440627450371699</c:v>
                </c:pt>
                <c:pt idx="54" formatCode="General">
                  <c:v>0.24568298585982901</c:v>
                </c:pt>
                <c:pt idx="55" formatCode="General">
                  <c:v>0.246951242967268</c:v>
                </c:pt>
                <c:pt idx="56" formatCode="General">
                  <c:v>0.24819260294314899</c:v>
                </c:pt>
                <c:pt idx="57" formatCode="General">
                  <c:v>0.249425824546917</c:v>
                </c:pt>
                <c:pt idx="58" formatCode="General">
                  <c:v>0.25064276193341101</c:v>
                </c:pt>
                <c:pt idx="59" formatCode="General">
                  <c:v>0.251640950211661</c:v>
                </c:pt>
                <c:pt idx="60" formatCode="General">
                  <c:v>0.25263015929828297</c:v>
                </c:pt>
                <c:pt idx="61" formatCode="General">
                  <c:v>0.253625767951693</c:v>
                </c:pt>
                <c:pt idx="62" formatCode="General">
                  <c:v>0.25462496197410001</c:v>
                </c:pt>
                <c:pt idx="63" formatCode="General">
                  <c:v>0.25558112489548701</c:v>
                </c:pt>
                <c:pt idx="64" formatCode="General">
                  <c:v>0.25646293773411999</c:v>
                </c:pt>
                <c:pt idx="65" formatCode="General">
                  <c:v>0.25733121979706802</c:v>
                </c:pt>
                <c:pt idx="66" formatCode="General">
                  <c:v>0.25804026917829398</c:v>
                </c:pt>
                <c:pt idx="67" formatCode="General">
                  <c:v>0.25875085110992502</c:v>
                </c:pt>
                <c:pt idx="68" formatCode="General">
                  <c:v>0.25946298436694798</c:v>
                </c:pt>
                <c:pt idx="69" formatCode="General">
                  <c:v>0.26017659359487799</c:v>
                </c:pt>
                <c:pt idx="70" formatCode="General">
                  <c:v>0.260890226059733</c:v>
                </c:pt>
                <c:pt idx="71" formatCode="General">
                  <c:v>0.26160327603707401</c:v>
                </c:pt>
                <c:pt idx="72" formatCode="General">
                  <c:v>0.26229195355668999</c:v>
                </c:pt>
                <c:pt idx="73" formatCode="General">
                  <c:v>0.262968298975083</c:v>
                </c:pt>
                <c:pt idx="74" formatCode="General">
                  <c:v>0.26362536033639</c:v>
                </c:pt>
                <c:pt idx="75" formatCode="General">
                  <c:v>0.26429462725625602</c:v>
                </c:pt>
                <c:pt idx="76" formatCode="General">
                  <c:v>0.26501500861611699</c:v>
                </c:pt>
                <c:pt idx="77" formatCode="General">
                  <c:v>0.265727057333425</c:v>
                </c:pt>
                <c:pt idx="78" formatCode="General">
                  <c:v>0.26643665260181598</c:v>
                </c:pt>
                <c:pt idx="79" formatCode="General">
                  <c:v>0.26714759017858902</c:v>
                </c:pt>
                <c:pt idx="80" formatCode="General">
                  <c:v>0.26779899957071301</c:v>
                </c:pt>
                <c:pt idx="81" formatCode="General">
                  <c:v>0.26837834691777601</c:v>
                </c:pt>
                <c:pt idx="82" formatCode="General">
                  <c:v>0.26895855635451099</c:v>
                </c:pt>
                <c:pt idx="83" formatCode="General">
                  <c:v>0.26954597918016299</c:v>
                </c:pt>
                <c:pt idx="84" formatCode="General">
                  <c:v>0.27014690702854599</c:v>
                </c:pt>
                <c:pt idx="85" formatCode="General">
                  <c:v>0.27082525107396099</c:v>
                </c:pt>
                <c:pt idx="86" formatCode="General">
                  <c:v>0.27151257523315703</c:v>
                </c:pt>
                <c:pt idx="87" formatCode="General">
                  <c:v>0.27220134831118298</c:v>
                </c:pt>
                <c:pt idx="88" formatCode="General">
                  <c:v>0.27289025043218501</c:v>
                </c:pt>
                <c:pt idx="89" formatCode="General">
                  <c:v>0.27357986129329798</c:v>
                </c:pt>
                <c:pt idx="90" formatCode="General">
                  <c:v>0.274272061213584</c:v>
                </c:pt>
                <c:pt idx="91" formatCode="General">
                  <c:v>0.27496267723502399</c:v>
                </c:pt>
                <c:pt idx="92" formatCode="General">
                  <c:v>0.275651722340572</c:v>
                </c:pt>
                <c:pt idx="93" formatCode="General">
                  <c:v>0.27632248305081297</c:v>
                </c:pt>
                <c:pt idx="94" formatCode="General">
                  <c:v>0.27697868811020099</c:v>
                </c:pt>
                <c:pt idx="95" formatCode="General">
                  <c:v>0.27763672756380903</c:v>
                </c:pt>
                <c:pt idx="96" formatCode="General">
                  <c:v>0.278329657356297</c:v>
                </c:pt>
                <c:pt idx="97" formatCode="General">
                  <c:v>0.27903447842861001</c:v>
                </c:pt>
                <c:pt idx="98" formatCode="General">
                  <c:v>0.27974254606034799</c:v>
                </c:pt>
                <c:pt idx="99" formatCode="General">
                  <c:v>0.280452266000421</c:v>
                </c:pt>
                <c:pt idx="100" formatCode="General">
                  <c:v>0.28115264926521699</c:v>
                </c:pt>
                <c:pt idx="101" formatCode="General">
                  <c:v>0.28184347224322498</c:v>
                </c:pt>
                <c:pt idx="102" formatCode="General">
                  <c:v>0.28242843230102999</c:v>
                </c:pt>
                <c:pt idx="103" formatCode="General">
                  <c:v>0.28301304892580997</c:v>
                </c:pt>
                <c:pt idx="104" formatCode="General">
                  <c:v>0.28359841821850801</c:v>
                </c:pt>
                <c:pt idx="105" formatCode="General">
                  <c:v>0.28417921889716602</c:v>
                </c:pt>
                <c:pt idx="106" formatCode="General">
                  <c:v>0.28475895331391998</c:v>
                </c:pt>
                <c:pt idx="107" formatCode="General">
                  <c:v>0.28534008868816102</c:v>
                </c:pt>
                <c:pt idx="108" formatCode="General">
                  <c:v>0.28592110895839701</c:v>
                </c:pt>
                <c:pt idx="109" formatCode="General">
                  <c:v>0.28649789863963998</c:v>
                </c:pt>
                <c:pt idx="110" formatCode="General">
                  <c:v>0.28707863857635102</c:v>
                </c:pt>
                <c:pt idx="111" formatCode="General">
                  <c:v>0.28766162563869402</c:v>
                </c:pt>
                <c:pt idx="112" formatCode="General">
                  <c:v>0.28824555239737099</c:v>
                </c:pt>
                <c:pt idx="113" formatCode="General">
                  <c:v>0.28883041586675001</c:v>
                </c:pt>
                <c:pt idx="114" formatCode="General">
                  <c:v>0.28939830063467797</c:v>
                </c:pt>
                <c:pt idx="115" formatCode="General">
                  <c:v>0.28996438261287499</c:v>
                </c:pt>
                <c:pt idx="116" formatCode="General">
                  <c:v>0.29053135987696199</c:v>
                </c:pt>
                <c:pt idx="117" formatCode="General">
                  <c:v>0.29109922439423302</c:v>
                </c:pt>
                <c:pt idx="118" formatCode="General">
                  <c:v>0.291667968117854</c:v>
                </c:pt>
                <c:pt idx="119" formatCode="General">
                  <c:v>0.29221752679847102</c:v>
                </c:pt>
                <c:pt idx="120" formatCode="General">
                  <c:v>0.29273061882865498</c:v>
                </c:pt>
                <c:pt idx="121" formatCode="General">
                  <c:v>0.29323899807099801</c:v>
                </c:pt>
                <c:pt idx="122" formatCode="General">
                  <c:v>0.29374777767712101</c:v>
                </c:pt>
                <c:pt idx="123" formatCode="General">
                  <c:v>0.29425695516103001</c:v>
                </c:pt>
                <c:pt idx="124" formatCode="General">
                  <c:v>0.29476652803541498</c:v>
                </c:pt>
                <c:pt idx="125" formatCode="General">
                  <c:v>0.295276493812129</c:v>
                </c:pt>
                <c:pt idx="126" formatCode="General">
                  <c:v>0.29578245056580599</c:v>
                </c:pt>
                <c:pt idx="127" formatCode="General">
                  <c:v>0.29628892403395202</c:v>
                </c:pt>
                <c:pt idx="128" formatCode="General">
                  <c:v>0.29678662098995801</c:v>
                </c:pt>
                <c:pt idx="129" formatCode="General">
                  <c:v>0.297251006710398</c:v>
                </c:pt>
                <c:pt idx="130" formatCode="General">
                  <c:v>0.29771582495313398</c:v>
                </c:pt>
                <c:pt idx="131" formatCode="General">
                  <c:v>0.29818140142660299</c:v>
                </c:pt>
                <c:pt idx="132" formatCode="General">
                  <c:v>0.29863025300984902</c:v>
                </c:pt>
                <c:pt idx="133" formatCode="General">
                  <c:v>0.29902747251019601</c:v>
                </c:pt>
                <c:pt idx="134" formatCode="General">
                  <c:v>0.299423205537793</c:v>
                </c:pt>
                <c:pt idx="135" formatCode="General">
                  <c:v>0.29981930957446901</c:v>
                </c:pt>
                <c:pt idx="136" formatCode="General">
                  <c:v>0.30021578378156599</c:v>
                </c:pt>
                <c:pt idx="137" formatCode="General">
                  <c:v>0.300612627304437</c:v>
                </c:pt>
                <c:pt idx="138" formatCode="General">
                  <c:v>0.30100983927265701</c:v>
                </c:pt>
                <c:pt idx="139" formatCode="General">
                  <c:v>0.30139959968143898</c:v>
                </c:pt>
                <c:pt idx="140" formatCode="General">
                  <c:v>0.30177596747433399</c:v>
                </c:pt>
                <c:pt idx="141" formatCode="General">
                  <c:v>0.30215259016171497</c:v>
                </c:pt>
                <c:pt idx="142" formatCode="General">
                  <c:v>0.302532548104467</c:v>
                </c:pt>
                <c:pt idx="143" formatCode="General">
                  <c:v>0.30291494394445001</c:v>
                </c:pt>
                <c:pt idx="144" formatCode="General">
                  <c:v>0.30329760083575302</c:v>
                </c:pt>
                <c:pt idx="145" formatCode="General">
                  <c:v>0.30368051814109198</c:v>
                </c:pt>
                <c:pt idx="146" formatCode="General">
                  <c:v>0.304063695216161</c:v>
                </c:pt>
                <c:pt idx="147" formatCode="General">
                  <c:v>0.30445580040519299</c:v>
                </c:pt>
                <c:pt idx="148" formatCode="General">
                  <c:v>0.30485252409424901</c:v>
                </c:pt>
                <c:pt idx="149" formatCode="General">
                  <c:v>0.30525142063032501</c:v>
                </c:pt>
                <c:pt idx="150" formatCode="General">
                  <c:v>0.30565103704728103</c:v>
                </c:pt>
                <c:pt idx="151" formatCode="General">
                  <c:v>0.30605137453902798</c:v>
                </c:pt>
                <c:pt idx="152" formatCode="General">
                  <c:v>0.306452434231957</c:v>
                </c:pt>
                <c:pt idx="153" formatCode="General">
                  <c:v>0.30685487595808097</c:v>
                </c:pt>
                <c:pt idx="154" formatCode="General">
                  <c:v>0.30725446057240402</c:v>
                </c:pt>
                <c:pt idx="155" formatCode="General">
                  <c:v>0.30764158990840301</c:v>
                </c:pt>
                <c:pt idx="156" formatCode="General">
                  <c:v>0.308029245224064</c:v>
                </c:pt>
                <c:pt idx="157" formatCode="General">
                  <c:v>0.30841779556897198</c:v>
                </c:pt>
                <c:pt idx="158" formatCode="General">
                  <c:v>0.30880858992731097</c:v>
                </c:pt>
                <c:pt idx="159" formatCode="General">
                  <c:v>0.30920519949422298</c:v>
                </c:pt>
                <c:pt idx="160" formatCode="General">
                  <c:v>0.30961331194230102</c:v>
                </c:pt>
                <c:pt idx="161" formatCode="General">
                  <c:v>0.30999881709891502</c:v>
                </c:pt>
                <c:pt idx="162" formatCode="General">
                  <c:v>0.31038521338356301</c:v>
                </c:pt>
                <c:pt idx="163" formatCode="General">
                  <c:v>0.31077249864131701</c:v>
                </c:pt>
                <c:pt idx="164" formatCode="General">
                  <c:v>0.31116067061873898</c:v>
                </c:pt>
                <c:pt idx="165" formatCode="General">
                  <c:v>0.31154972696518302</c:v>
                </c:pt>
                <c:pt idx="166" formatCode="General">
                  <c:v>0.31192473487262901</c:v>
                </c:pt>
                <c:pt idx="167" formatCode="General">
                  <c:v>0.31228994108166103</c:v>
                </c:pt>
                <c:pt idx="168" formatCode="General">
                  <c:v>0.31265532520334899</c:v>
                </c:pt>
                <c:pt idx="169" formatCode="General">
                  <c:v>0.31302088625504498</c:v>
                </c:pt>
                <c:pt idx="170" formatCode="General">
                  <c:v>0.31338662325719802</c:v>
                </c:pt>
                <c:pt idx="171" formatCode="General">
                  <c:v>0.31375243563078098</c:v>
                </c:pt>
                <c:pt idx="172" formatCode="General">
                  <c:v>0.31411605368970502</c:v>
                </c:pt>
                <c:pt idx="173" formatCode="General">
                  <c:v>0.314479839515374</c:v>
                </c:pt>
                <c:pt idx="174" formatCode="General">
                  <c:v>0.31484379218308201</c:v>
                </c:pt>
                <c:pt idx="175" formatCode="General">
                  <c:v>0.31520791077127203</c:v>
                </c:pt>
                <c:pt idx="176" formatCode="General">
                  <c:v>0.31557219436157002</c:v>
                </c:pt>
                <c:pt idx="177" formatCode="General">
                  <c:v>0.31593664203882299</c:v>
                </c:pt>
                <c:pt idx="178" formatCode="General">
                  <c:v>0.31630031634593597</c:v>
                </c:pt>
                <c:pt idx="179" formatCode="General">
                  <c:v>0.31666318454989301</c:v>
                </c:pt>
                <c:pt idx="180" formatCode="General">
                  <c:v>0.31701865912166599</c:v>
                </c:pt>
                <c:pt idx="181" formatCode="General">
                  <c:v>0.31738160827168899</c:v>
                </c:pt>
                <c:pt idx="182" formatCode="General">
                  <c:v>0.31772252910180598</c:v>
                </c:pt>
                <c:pt idx="183" formatCode="General">
                  <c:v>0.31801266960187102</c:v>
                </c:pt>
                <c:pt idx="184" formatCode="General">
                  <c:v>0.31830304668103998</c:v>
                </c:pt>
                <c:pt idx="185" formatCode="General">
                  <c:v>0.31859366124941502</c:v>
                </c:pt>
                <c:pt idx="186" formatCode="General">
                  <c:v>0.31888588518731997</c:v>
                </c:pt>
                <c:pt idx="187" formatCode="General">
                  <c:v>0.319179095479659</c:v>
                </c:pt>
                <c:pt idx="188" formatCode="General">
                  <c:v>0.319472542683502</c:v>
                </c:pt>
                <c:pt idx="189" formatCode="General">
                  <c:v>0.31975854574030499</c:v>
                </c:pt>
                <c:pt idx="190" formatCode="General">
                  <c:v>0.32003142464074302</c:v>
                </c:pt>
                <c:pt idx="191" formatCode="General">
                  <c:v>0.32030466173842898</c:v>
                </c:pt>
                <c:pt idx="192" formatCode="General">
                  <c:v>0.32057825851498301</c:v>
                </c:pt>
                <c:pt idx="193" formatCode="General">
                  <c:v>0.32085221644311102</c:v>
                </c:pt>
                <c:pt idx="194" formatCode="General">
                  <c:v>0.32112542234671598</c:v>
                </c:pt>
                <c:pt idx="195" formatCode="General">
                  <c:v>0.321382316519912</c:v>
                </c:pt>
                <c:pt idx="196" formatCode="General">
                  <c:v>0.32163957879392202</c:v>
                </c:pt>
                <c:pt idx="197" formatCode="General">
                  <c:v>0.32189721082877798</c:v>
                </c:pt>
                <c:pt idx="198" formatCode="General">
                  <c:v>0.322155214276303</c:v>
                </c:pt>
                <c:pt idx="199" formatCode="General">
                  <c:v>0.322413590779772</c:v>
                </c:pt>
                <c:pt idx="200" formatCode="General">
                  <c:v>0.32267234197358002</c:v>
                </c:pt>
                <c:pt idx="201" formatCode="General">
                  <c:v>0.32293336609067402</c:v>
                </c:pt>
                <c:pt idx="202" formatCode="General">
                  <c:v>0.32319662050461001</c:v>
                </c:pt>
                <c:pt idx="203" formatCode="General">
                  <c:v>0.32346014231737402</c:v>
                </c:pt>
                <c:pt idx="204" formatCode="General">
                  <c:v>0.32372393172251201</c:v>
                </c:pt>
                <c:pt idx="205" formatCode="General">
                  <c:v>0.323987988904201</c:v>
                </c:pt>
                <c:pt idx="206" formatCode="General">
                  <c:v>0.324252314037211</c:v>
                </c:pt>
                <c:pt idx="207" formatCode="General">
                  <c:v>0.32451674142794901</c:v>
                </c:pt>
                <c:pt idx="208" formatCode="General">
                  <c:v>0.32478024503396102</c:v>
                </c:pt>
                <c:pt idx="209" formatCode="General">
                  <c:v>0.32504207345103903</c:v>
                </c:pt>
                <c:pt idx="210" formatCode="General">
                  <c:v>0.32530413283819498</c:v>
                </c:pt>
                <c:pt idx="211" formatCode="General">
                  <c:v>0.325565895160776</c:v>
                </c:pt>
                <c:pt idx="212" formatCode="General">
                  <c:v>0.32583524844995998</c:v>
                </c:pt>
                <c:pt idx="213" formatCode="General">
                  <c:v>0.326109571852438</c:v>
                </c:pt>
                <c:pt idx="214" formatCode="General">
                  <c:v>0.32638420234171001</c:v>
                </c:pt>
                <c:pt idx="215" formatCode="General">
                  <c:v>0.32665914031161603</c:v>
                </c:pt>
                <c:pt idx="216" formatCode="General">
                  <c:v>0.32693438614398901</c:v>
                </c:pt>
                <c:pt idx="217" formatCode="General">
                  <c:v>0.32720967249773603</c:v>
                </c:pt>
                <c:pt idx="218" formatCode="General">
                  <c:v>0.32748620254476901</c:v>
                </c:pt>
                <c:pt idx="219" formatCode="General">
                  <c:v>0.32776536830048097</c:v>
                </c:pt>
                <c:pt idx="220" formatCode="General">
                  <c:v>0.32804219976482002</c:v>
                </c:pt>
                <c:pt idx="221" formatCode="General">
                  <c:v>0.32831724192728301</c:v>
                </c:pt>
                <c:pt idx="222" formatCode="General">
                  <c:v>0.32859258720737</c:v>
                </c:pt>
                <c:pt idx="223" formatCode="General">
                  <c:v>0.328868235910868</c:v>
                </c:pt>
                <c:pt idx="224" formatCode="General">
                  <c:v>0.32914418833159198</c:v>
                </c:pt>
                <c:pt idx="225" formatCode="General">
                  <c:v>0.32942044475132898</c:v>
                </c:pt>
                <c:pt idx="226" formatCode="General">
                  <c:v>0.32969700543977798</c:v>
                </c:pt>
                <c:pt idx="227" formatCode="General">
                  <c:v>0.32997387065449801</c:v>
                </c:pt>
                <c:pt idx="228" formatCode="General">
                  <c:v>0.33025104064085298</c:v>
                </c:pt>
                <c:pt idx="229" formatCode="General">
                  <c:v>0.330528515631964</c:v>
                </c:pt>
                <c:pt idx="230" formatCode="General">
                  <c:v>0.33080672111213699</c:v>
                </c:pt>
                <c:pt idx="231" formatCode="General">
                  <c:v>0.33108542056708001</c:v>
                </c:pt>
                <c:pt idx="232" formatCode="General">
                  <c:v>0.331364440022068</c:v>
                </c:pt>
                <c:pt idx="233" formatCode="General">
                  <c:v>0.33164377953629298</c:v>
                </c:pt>
                <c:pt idx="234" formatCode="General">
                  <c:v>0.33192343915516698</c:v>
                </c:pt>
                <c:pt idx="235" formatCode="General">
                  <c:v>0.33220341891031702</c:v>
                </c:pt>
                <c:pt idx="236" formatCode="General">
                  <c:v>0.33246323631915897</c:v>
                </c:pt>
                <c:pt idx="237" formatCode="General">
                  <c:v>0.33270168845395898</c:v>
                </c:pt>
                <c:pt idx="238" formatCode="General">
                  <c:v>0.33293117573291803</c:v>
                </c:pt>
                <c:pt idx="239" formatCode="General">
                  <c:v>0.33315947128004503</c:v>
                </c:pt>
                <c:pt idx="240" formatCode="General">
                  <c:v>0.33338494335690499</c:v>
                </c:pt>
                <c:pt idx="241" formatCode="General">
                  <c:v>0.33359306808351802</c:v>
                </c:pt>
                <c:pt idx="242" formatCode="General">
                  <c:v>0.33380137963072198</c:v>
                </c:pt>
                <c:pt idx="243" formatCode="General">
                  <c:v>0.334009622581175</c:v>
                </c:pt>
                <c:pt idx="244" formatCode="General">
                  <c:v>0.33421469457078201</c:v>
                </c:pt>
                <c:pt idx="245" formatCode="General">
                  <c:v>0.33441996135926899</c:v>
                </c:pt>
                <c:pt idx="246" formatCode="General">
                  <c:v>0.33462542323766697</c:v>
                </c:pt>
                <c:pt idx="247" formatCode="General">
                  <c:v>0.33483368396052499</c:v>
                </c:pt>
                <c:pt idx="248" formatCode="General">
                  <c:v>0.33504874402784102</c:v>
                </c:pt>
                <c:pt idx="249" formatCode="General">
                  <c:v>0.335263389319361</c:v>
                </c:pt>
                <c:pt idx="250" formatCode="General">
                  <c:v>0.33547805163650701</c:v>
                </c:pt>
                <c:pt idx="251" formatCode="General">
                  <c:v>0.33569291744909502</c:v>
                </c:pt>
                <c:pt idx="252" formatCode="General">
                  <c:v>0.33590798699186503</c:v>
                </c:pt>
                <c:pt idx="253" formatCode="General">
                  <c:v>0.336123260494261</c:v>
                </c:pt>
                <c:pt idx="254" formatCode="General">
                  <c:v>0.336338738180399</c:v>
                </c:pt>
                <c:pt idx="255" formatCode="General">
                  <c:v>0.33655442026903998</c:v>
                </c:pt>
                <c:pt idx="256" formatCode="General">
                  <c:v>0.33677127025977899</c:v>
                </c:pt>
                <c:pt idx="257" formatCode="General">
                  <c:v>0.33698955337064501</c:v>
                </c:pt>
                <c:pt idx="258" formatCode="General">
                  <c:v>0.33720807477437198</c:v>
                </c:pt>
                <c:pt idx="259" formatCode="General">
                  <c:v>0.33742683438960902</c:v>
                </c:pt>
                <c:pt idx="260" formatCode="General">
                  <c:v>0.33764583212731197</c:v>
                </c:pt>
                <c:pt idx="261" formatCode="General">
                  <c:v>0.33786506789075998</c:v>
                </c:pt>
                <c:pt idx="262" formatCode="General">
                  <c:v>0.338084541575571</c:v>
                </c:pt>
                <c:pt idx="263" formatCode="General">
                  <c:v>0.33830425306971701</c:v>
                </c:pt>
                <c:pt idx="264" formatCode="General">
                  <c:v>0.33852448166987498</c:v>
                </c:pt>
                <c:pt idx="265" formatCode="General">
                  <c:v>0.33873131332976603</c:v>
                </c:pt>
                <c:pt idx="266" formatCode="General">
                  <c:v>0.33891064484327299</c:v>
                </c:pt>
                <c:pt idx="267" formatCode="General">
                  <c:v>0.33909011851342902</c:v>
                </c:pt>
                <c:pt idx="268" formatCode="General">
                  <c:v>0.339269734598381</c:v>
                </c:pt>
                <c:pt idx="269" formatCode="General">
                  <c:v>0.33946050214759199</c:v>
                </c:pt>
                <c:pt idx="270" formatCode="General">
                  <c:v>0.33965988567515798</c:v>
                </c:pt>
                <c:pt idx="271" formatCode="General">
                  <c:v>0.33985949620858102</c:v>
                </c:pt>
                <c:pt idx="272" formatCode="General">
                  <c:v>0.34006318784387601</c:v>
                </c:pt>
                <c:pt idx="273" formatCode="General">
                  <c:v>0.34026866349785101</c:v>
                </c:pt>
                <c:pt idx="274" formatCode="General">
                  <c:v>0.34047428681987402</c:v>
                </c:pt>
                <c:pt idx="275" formatCode="General">
                  <c:v>0.34068005798032103</c:v>
                </c:pt>
                <c:pt idx="276" formatCode="General">
                  <c:v>0.340882843219599</c:v>
                </c:pt>
                <c:pt idx="277" formatCode="General">
                  <c:v>0.34108470737378899</c:v>
                </c:pt>
                <c:pt idx="278" formatCode="General">
                  <c:v>0.34128670784903697</c:v>
                </c:pt>
                <c:pt idx="279" formatCode="General">
                  <c:v>0.34148884480701602</c:v>
                </c:pt>
                <c:pt idx="280" formatCode="General">
                  <c:v>0.34169111840710298</c:v>
                </c:pt>
                <c:pt idx="281" formatCode="General">
                  <c:v>0.341896391746974</c:v>
                </c:pt>
                <c:pt idx="282" formatCode="General">
                  <c:v>0.342103040602941</c:v>
                </c:pt>
                <c:pt idx="283" formatCode="General">
                  <c:v>0.34230981926784898</c:v>
                </c:pt>
                <c:pt idx="284" formatCode="General">
                  <c:v>0.342516727895808</c:v>
                </c:pt>
                <c:pt idx="285" formatCode="General">
                  <c:v>0.34272376663885601</c:v>
                </c:pt>
                <c:pt idx="286" formatCode="General">
                  <c:v>0.34293093564694399</c:v>
                </c:pt>
                <c:pt idx="287" formatCode="General">
                  <c:v>0.34313823506792202</c:v>
                </c:pt>
                <c:pt idx="288" formatCode="General">
                  <c:v>0.343345665047528</c:v>
                </c:pt>
                <c:pt idx="289" formatCode="General">
                  <c:v>0.34355322572937402</c:v>
                </c:pt>
                <c:pt idx="290" formatCode="General">
                  <c:v>0.34376091725493702</c:v>
                </c:pt>
                <c:pt idx="291" formatCode="General">
                  <c:v>0.34396873976353998</c:v>
                </c:pt>
                <c:pt idx="292" formatCode="General">
                  <c:v>0.34417669339234802</c:v>
                </c:pt>
                <c:pt idx="293" formatCode="General">
                  <c:v>0.34438425898486302</c:v>
                </c:pt>
                <c:pt idx="294" formatCode="General">
                  <c:v>0.344591551063265</c:v>
                </c:pt>
                <c:pt idx="295" formatCode="General">
                  <c:v>0.34479894620667501</c:v>
                </c:pt>
                <c:pt idx="296" formatCode="General">
                  <c:v>0.34500722066928002</c:v>
                </c:pt>
                <c:pt idx="297" formatCode="General">
                  <c:v>0.34523324867412902</c:v>
                </c:pt>
                <c:pt idx="298" formatCode="General">
                  <c:v>0.34547702790691698</c:v>
                </c:pt>
                <c:pt idx="299" formatCode="General">
                  <c:v>0.34572095641532502</c:v>
                </c:pt>
                <c:pt idx="300" formatCode="General">
                  <c:v>0.345965033593088</c:v>
                </c:pt>
                <c:pt idx="301" formatCode="General">
                  <c:v>0.34620731907652602</c:v>
                </c:pt>
                <c:pt idx="302" formatCode="General">
                  <c:v>0.34644975401107497</c:v>
                </c:pt>
                <c:pt idx="303" formatCode="General">
                  <c:v>0.346684297619269</c:v>
                </c:pt>
                <c:pt idx="304" formatCode="General">
                  <c:v>0.34691010553777402</c:v>
                </c:pt>
                <c:pt idx="305" formatCode="General">
                  <c:v>0.34713688321517799</c:v>
                </c:pt>
                <c:pt idx="306" formatCode="General">
                  <c:v>0.34735830861655298</c:v>
                </c:pt>
                <c:pt idx="307" formatCode="General">
                  <c:v>0.347576152026777</c:v>
                </c:pt>
                <c:pt idx="308" formatCode="General">
                  <c:v>0.34779420472050998</c:v>
                </c:pt>
                <c:pt idx="309" formatCode="General">
                  <c:v>0.34801246620043502</c:v>
                </c:pt>
                <c:pt idx="310" formatCode="General">
                  <c:v>0.34823093596492599</c:v>
                </c:pt>
                <c:pt idx="311" formatCode="General">
                  <c:v>0.34844961350810699</c:v>
                </c:pt>
                <c:pt idx="312" formatCode="General">
                  <c:v>0.34866849831992203</c:v>
                </c:pt>
                <c:pt idx="313" formatCode="General">
                  <c:v>0.348887589886198</c:v>
                </c:pt>
                <c:pt idx="314" formatCode="General">
                  <c:v>0.34910688768870601</c:v>
                </c:pt>
                <c:pt idx="315" formatCode="General">
                  <c:v>0.34932639120523401</c:v>
                </c:pt>
                <c:pt idx="316" formatCode="General">
                  <c:v>0.34954609990964203</c:v>
                </c:pt>
                <c:pt idx="317" formatCode="General">
                  <c:v>0.34976601327193602</c:v>
                </c:pt>
                <c:pt idx="318" formatCode="General">
                  <c:v>0.34998607326544801</c:v>
                </c:pt>
                <c:pt idx="319" formatCode="General">
                  <c:v>0.350206215697208</c:v>
                </c:pt>
                <c:pt idx="320" formatCode="General">
                  <c:v>0.35042656002044897</c:v>
                </c:pt>
                <c:pt idx="321" formatCode="General">
                  <c:v>0.35063448521679003</c:v>
                </c:pt>
                <c:pt idx="322" formatCode="General">
                  <c:v>0.35081208216318099</c:v>
                </c:pt>
                <c:pt idx="323" formatCode="General">
                  <c:v>0.35098977794603498</c:v>
                </c:pt>
                <c:pt idx="324" formatCode="General">
                  <c:v>0.35116701142007201</c:v>
                </c:pt>
                <c:pt idx="325" formatCode="General">
                  <c:v>0.35134278337326702</c:v>
                </c:pt>
                <c:pt idx="326" formatCode="General">
                  <c:v>0.35152013879594102</c:v>
                </c:pt>
                <c:pt idx="327" formatCode="General">
                  <c:v>0.35170221619958902</c:v>
                </c:pt>
                <c:pt idx="328" formatCode="General">
                  <c:v>0.35188441882571803</c:v>
                </c:pt>
                <c:pt idx="329" formatCode="General">
                  <c:v>0.352066746398218</c:v>
                </c:pt>
                <c:pt idx="330" formatCode="General">
                  <c:v>0.35224919863970799</c:v>
                </c:pt>
                <c:pt idx="331" formatCode="General">
                  <c:v>0.35243268300430403</c:v>
                </c:pt>
                <c:pt idx="332" formatCode="General">
                  <c:v>0.35261634491599098</c:v>
                </c:pt>
                <c:pt idx="333" formatCode="General">
                  <c:v>0.35280013595851301</c:v>
                </c:pt>
                <c:pt idx="334" formatCode="General">
                  <c:v>0.352984055864552</c:v>
                </c:pt>
                <c:pt idx="335" formatCode="General">
                  <c:v>0.35313549915581499</c:v>
                </c:pt>
                <c:pt idx="336" formatCode="General">
                  <c:v>0.35328370471827603</c:v>
                </c:pt>
                <c:pt idx="337" formatCode="General">
                  <c:v>0.35343295262199997</c:v>
                </c:pt>
                <c:pt idx="338" formatCode="General">
                  <c:v>0.35358288671343602</c:v>
                </c:pt>
                <c:pt idx="339" formatCode="General">
                  <c:v>0.35373301298261001</c:v>
                </c:pt>
                <c:pt idx="340" formatCode="General">
                  <c:v>0.35388333161431401</c:v>
                </c:pt>
                <c:pt idx="341" formatCode="General">
                  <c:v>0.35403384278864403</c:v>
                </c:pt>
                <c:pt idx="342" formatCode="General">
                  <c:v>0.35418398046519201</c:v>
                </c:pt>
                <c:pt idx="343" formatCode="General">
                  <c:v>0.354327857680034</c:v>
                </c:pt>
                <c:pt idx="344" formatCode="General">
                  <c:v>0.35447190453038102</c:v>
                </c:pt>
                <c:pt idx="345" formatCode="General">
                  <c:v>0.35461612115180602</c:v>
                </c:pt>
                <c:pt idx="346" formatCode="General">
                  <c:v>0.35476050767617701</c:v>
                </c:pt>
                <c:pt idx="347" formatCode="General">
                  <c:v>0.35490506423164497</c:v>
                </c:pt>
                <c:pt idx="348" formatCode="General">
                  <c:v>0.35504979094262501</c:v>
                </c:pt>
                <c:pt idx="349" formatCode="General">
                  <c:v>0.35519468792978798</c:v>
                </c:pt>
                <c:pt idx="350" formatCode="General">
                  <c:v>0.35533975531004303</c:v>
                </c:pt>
                <c:pt idx="351" formatCode="General">
                  <c:v>0.35548499319652299</c:v>
                </c:pt>
                <c:pt idx="352" formatCode="General">
                  <c:v>0.35563040169857801</c:v>
                </c:pt>
                <c:pt idx="353" formatCode="General">
                  <c:v>0.35577759094058398</c:v>
                </c:pt>
                <c:pt idx="354" formatCode="General">
                  <c:v>0.35592556464735903</c:v>
                </c:pt>
                <c:pt idx="355" formatCode="General">
                  <c:v>0.35607922350387</c:v>
                </c:pt>
                <c:pt idx="356" formatCode="General">
                  <c:v>0.35623533063427998</c:v>
                </c:pt>
                <c:pt idx="357" formatCode="General">
                  <c:v>0.35639160380205198</c:v>
                </c:pt>
                <c:pt idx="358" formatCode="General">
                  <c:v>0.35654825048689298</c:v>
                </c:pt>
                <c:pt idx="359" formatCode="General">
                  <c:v>0.35670798463065401</c:v>
                </c:pt>
                <c:pt idx="360" formatCode="General">
                  <c:v>0.35686883226949301</c:v>
                </c:pt>
                <c:pt idx="361" formatCode="General">
                  <c:v>0.35702982540660999</c:v>
                </c:pt>
                <c:pt idx="362" formatCode="General">
                  <c:v>0.35719097317402698</c:v>
                </c:pt>
                <c:pt idx="363" formatCode="General">
                  <c:v>0.35734978754608798</c:v>
                </c:pt>
                <c:pt idx="364" formatCode="General">
                  <c:v>0.35750462995091697</c:v>
                </c:pt>
                <c:pt idx="365" formatCode="General">
                  <c:v>0.35765968884174998</c:v>
                </c:pt>
                <c:pt idx="366" formatCode="General">
                  <c:v>0.35781496402278901</c:v>
                </c:pt>
                <c:pt idx="367" formatCode="General">
                  <c:v>0.35797045529223298</c:v>
                </c:pt>
                <c:pt idx="368" formatCode="General">
                  <c:v>0.358129273586827</c:v>
                </c:pt>
                <c:pt idx="369" formatCode="General">
                  <c:v>0.35832916639374301</c:v>
                </c:pt>
                <c:pt idx="370" formatCode="General">
                  <c:v>0.35853001662181899</c:v>
                </c:pt>
                <c:pt idx="371" formatCode="General">
                  <c:v>0.35871882461655302</c:v>
                </c:pt>
                <c:pt idx="372" formatCode="General">
                  <c:v>0.35890448143550002</c:v>
                </c:pt>
                <c:pt idx="373" formatCode="General">
                  <c:v>0.35909023002520901</c:v>
                </c:pt>
                <c:pt idx="374" formatCode="General">
                  <c:v>0.35927606992580102</c:v>
                </c:pt>
                <c:pt idx="375" formatCode="General">
                  <c:v>0.35946200067937001</c:v>
                </c:pt>
                <c:pt idx="376" formatCode="General">
                  <c:v>0.35964697688535802</c:v>
                </c:pt>
                <c:pt idx="377" formatCode="General">
                  <c:v>0.35983169038950602</c:v>
                </c:pt>
                <c:pt idx="378" formatCode="General">
                  <c:v>0.36001649381344297</c:v>
                </c:pt>
                <c:pt idx="379" formatCode="General">
                  <c:v>0.36020138670424301</c:v>
                </c:pt>
                <c:pt idx="380" formatCode="General">
                  <c:v>0.36038636861097001</c:v>
                </c:pt>
                <c:pt idx="381" formatCode="General">
                  <c:v>0.36057143908468797</c:v>
                </c:pt>
                <c:pt idx="382" formatCode="General">
                  <c:v>0.36075659767845197</c:v>
                </c:pt>
                <c:pt idx="383" formatCode="General">
                  <c:v>0.36094184394731599</c:v>
                </c:pt>
                <c:pt idx="384" formatCode="General">
                  <c:v>0.36112717744832801</c:v>
                </c:pt>
                <c:pt idx="385" formatCode="General">
                  <c:v>0.36131259774053198</c:v>
                </c:pt>
                <c:pt idx="386" formatCode="General">
                  <c:v>0.36149810438496799</c:v>
                </c:pt>
                <c:pt idx="387" formatCode="General">
                  <c:v>0.36168369694467301</c:v>
                </c:pt>
                <c:pt idx="388" formatCode="General">
                  <c:v>0.36186937498467597</c:v>
                </c:pt>
                <c:pt idx="389" formatCode="General">
                  <c:v>0.36205685314243502</c:v>
                </c:pt>
                <c:pt idx="390" formatCode="General">
                  <c:v>0.36223615917336399</c:v>
                </c:pt>
                <c:pt idx="391" formatCode="General">
                  <c:v>0.36240952070771498</c:v>
                </c:pt>
                <c:pt idx="392" formatCode="General">
                  <c:v>0.36258299802687199</c:v>
                </c:pt>
                <c:pt idx="393" formatCode="General">
                  <c:v>0.36275658962507301</c:v>
                </c:pt>
                <c:pt idx="394" formatCode="General">
                  <c:v>0.36293028043239201</c:v>
                </c:pt>
                <c:pt idx="395" formatCode="General">
                  <c:v>0.36310408514648301</c:v>
                </c:pt>
                <c:pt idx="396" formatCode="General">
                  <c:v>0.36327800343411898</c:v>
                </c:pt>
                <c:pt idx="397" formatCode="General">
                  <c:v>0.363456143039042</c:v>
                </c:pt>
                <c:pt idx="398" formatCode="General">
                  <c:v>0.36363547199774798</c:v>
                </c:pt>
                <c:pt idx="399" formatCode="General">
                  <c:v>0.36381488066566198</c:v>
                </c:pt>
                <c:pt idx="400" formatCode="General">
                  <c:v>0.36399436894374199</c:v>
                </c:pt>
                <c:pt idx="401" formatCode="General">
                  <c:v>0.36417393673229997</c:v>
                </c:pt>
                <c:pt idx="402" formatCode="General">
                  <c:v>0.36434924794163998</c:v>
                </c:pt>
                <c:pt idx="403" formatCode="General">
                  <c:v>0.36449786505836901</c:v>
                </c:pt>
                <c:pt idx="404" formatCode="General">
                  <c:v>0.36461865410772298</c:v>
                </c:pt>
                <c:pt idx="405" formatCode="General">
                  <c:v>0.364739558045864</c:v>
                </c:pt>
                <c:pt idx="406" formatCode="General">
                  <c:v>0.364860577230469</c:v>
                </c:pt>
                <c:pt idx="407" formatCode="General">
                  <c:v>0.36498171201899499</c:v>
                </c:pt>
                <c:pt idx="408" formatCode="General">
                  <c:v>0.36510098953875503</c:v>
                </c:pt>
                <c:pt idx="409" formatCode="General">
                  <c:v>0.365223253593571</c:v>
                </c:pt>
                <c:pt idx="410" formatCode="General">
                  <c:v>0.36534841883800201</c:v>
                </c:pt>
                <c:pt idx="411" formatCode="General">
                  <c:v>0.36547371736231699</c:v>
                </c:pt>
                <c:pt idx="412" formatCode="General">
                  <c:v>0.36559914959928402</c:v>
                </c:pt>
                <c:pt idx="413" formatCode="General">
                  <c:v>0.36572471598123901</c:v>
                </c:pt>
                <c:pt idx="414" formatCode="General">
                  <c:v>0.36585041694005799</c:v>
                </c:pt>
                <c:pt idx="415" formatCode="General">
                  <c:v>0.36597625290712898</c:v>
                </c:pt>
                <c:pt idx="416" formatCode="General">
                  <c:v>0.36610222431332401</c:v>
                </c:pt>
                <c:pt idx="417" formatCode="General">
                  <c:v>0.366228331588973</c:v>
                </c:pt>
                <c:pt idx="418" formatCode="General">
                  <c:v>0.36634953573288898</c:v>
                </c:pt>
                <c:pt idx="419" formatCode="General">
                  <c:v>0.36646982649498699</c:v>
                </c:pt>
                <c:pt idx="420" formatCode="General">
                  <c:v>0.36659024857504702</c:v>
                </c:pt>
                <c:pt idx="421" formatCode="General">
                  <c:v>0.36671080241583998</c:v>
                </c:pt>
                <c:pt idx="422" formatCode="General">
                  <c:v>0.36683148845986202</c:v>
                </c:pt>
                <c:pt idx="423" formatCode="General">
                  <c:v>0.36694243842692698</c:v>
                </c:pt>
                <c:pt idx="424" formatCode="General">
                  <c:v>0.36702716673240399</c:v>
                </c:pt>
                <c:pt idx="425" formatCode="General">
                  <c:v>0.36711196863075601</c:v>
                </c:pt>
                <c:pt idx="426" formatCode="General">
                  <c:v>0.367196844596966</c:v>
                </c:pt>
                <c:pt idx="427" formatCode="General">
                  <c:v>0.36728191530655702</c:v>
                </c:pt>
                <c:pt idx="428" formatCode="General">
                  <c:v>0.36736705970290201</c:v>
                </c:pt>
                <c:pt idx="429" formatCode="General">
                  <c:v>0.36745451755013098</c:v>
                </c:pt>
                <c:pt idx="430" formatCode="General">
                  <c:v>0.36754264440120799</c:v>
                </c:pt>
                <c:pt idx="431" formatCode="General">
                  <c:v>0.36762852163707999</c:v>
                </c:pt>
                <c:pt idx="432" formatCode="General">
                  <c:v>0.367714577238406</c:v>
                </c:pt>
                <c:pt idx="433" formatCode="General">
                  <c:v>0.36780071270895798</c:v>
                </c:pt>
                <c:pt idx="434" formatCode="General">
                  <c:v>0.36788692836085701</c:v>
                </c:pt>
                <c:pt idx="435" formatCode="General">
                  <c:v>0.36797322450699499</c:v>
                </c:pt>
                <c:pt idx="436" formatCode="General">
                  <c:v>0.36805960146102801</c:v>
                </c:pt>
                <c:pt idx="437" formatCode="General">
                  <c:v>0.36814605953737001</c:v>
                </c:pt>
                <c:pt idx="438" formatCode="General">
                  <c:v>0.36823259905119099</c:v>
                </c:pt>
                <c:pt idx="439" formatCode="General">
                  <c:v>0.36832128133833902</c:v>
                </c:pt>
                <c:pt idx="440" formatCode="General">
                  <c:v>0.36841007490287903</c:v>
                </c:pt>
                <c:pt idx="441" formatCode="General">
                  <c:v>0.36849659844458099</c:v>
                </c:pt>
                <c:pt idx="442" formatCode="General">
                  <c:v>0.36858316984085299</c:v>
                </c:pt>
                <c:pt idx="443" formatCode="General">
                  <c:v>0.368669789272554</c:v>
                </c:pt>
                <c:pt idx="444" formatCode="General">
                  <c:v>0.36875645692114301</c:v>
                </c:pt>
                <c:pt idx="445" formatCode="General">
                  <c:v>0.36884252457703298</c:v>
                </c:pt>
                <c:pt idx="446" formatCode="General">
                  <c:v>0.368946022243474</c:v>
                </c:pt>
                <c:pt idx="447" formatCode="General">
                  <c:v>0.36904957627441198</c:v>
                </c:pt>
                <c:pt idx="448" formatCode="General">
                  <c:v>0.36915318678935799</c:v>
                </c:pt>
                <c:pt idx="449" formatCode="General">
                  <c:v>0.36925685390773</c:v>
                </c:pt>
                <c:pt idx="450" formatCode="General">
                  <c:v>0.36936057774884701</c:v>
                </c:pt>
                <c:pt idx="451" formatCode="General">
                  <c:v>0.36946435843193098</c:v>
                </c:pt>
                <c:pt idx="452" formatCode="General">
                  <c:v>0.36956819607609698</c:v>
                </c:pt>
                <c:pt idx="453" formatCode="General">
                  <c:v>0.36967209080035601</c:v>
                </c:pt>
                <c:pt idx="454" formatCode="General">
                  <c:v>0.36977604272360698</c:v>
                </c:pt>
                <c:pt idx="455" formatCode="General">
                  <c:v>0.36988005196463403</c:v>
                </c:pt>
                <c:pt idx="456" formatCode="General">
                  <c:v>0.36996774518694098</c:v>
                </c:pt>
                <c:pt idx="457" formatCode="General">
                  <c:v>0.37005466037142898</c:v>
                </c:pt>
                <c:pt idx="458" formatCode="General">
                  <c:v>0.370141669625209</c:v>
                </c:pt>
                <c:pt idx="459" formatCode="General">
                  <c:v>0.37022877321376302</c:v>
                </c:pt>
                <c:pt idx="460" formatCode="General">
                  <c:v>0.370315971402361</c:v>
                </c:pt>
                <c:pt idx="461" formatCode="General">
                  <c:v>0.37040326445604099</c:v>
                </c:pt>
                <c:pt idx="462" formatCode="General">
                  <c:v>0.37049229847991599</c:v>
                </c:pt>
                <c:pt idx="463" formatCode="General">
                  <c:v>0.37059412507529299</c:v>
                </c:pt>
                <c:pt idx="464" formatCode="General">
                  <c:v>0.37069586327418502</c:v>
                </c:pt>
                <c:pt idx="465" formatCode="General">
                  <c:v>0.37079806518172898</c:v>
                </c:pt>
                <c:pt idx="466" formatCode="General">
                  <c:v>0.37090134566180799</c:v>
                </c:pt>
                <c:pt idx="467" formatCode="General">
                  <c:v>0.371004738568948</c:v>
                </c:pt>
                <c:pt idx="468" formatCode="General">
                  <c:v>0.37110824378054103</c:v>
                </c:pt>
                <c:pt idx="469" formatCode="General">
                  <c:v>0.37121186117243399</c:v>
                </c:pt>
                <c:pt idx="470" formatCode="General">
                  <c:v>0.37131559061894698</c:v>
                </c:pt>
                <c:pt idx="471" formatCode="General">
                  <c:v>0.37141943199287603</c:v>
                </c:pt>
                <c:pt idx="472" formatCode="General">
                  <c:v>0.37152338516550598</c:v>
                </c:pt>
                <c:pt idx="473" formatCode="General">
                  <c:v>0.37162745000661601</c:v>
                </c:pt>
                <c:pt idx="474" formatCode="General">
                  <c:v>0.37173162638449397</c:v>
                </c:pt>
                <c:pt idx="475" formatCode="General">
                  <c:v>0.37183725176893601</c:v>
                </c:pt>
                <c:pt idx="476" formatCode="General">
                  <c:v>0.371943424125041</c:v>
                </c:pt>
                <c:pt idx="477" formatCode="General">
                  <c:v>0.37204971633024098</c:v>
                </c:pt>
                <c:pt idx="478" formatCode="General">
                  <c:v>0.37215612823432698</c:v>
                </c:pt>
                <c:pt idx="479" formatCode="General">
                  <c:v>0.37228853162599701</c:v>
                </c:pt>
                <c:pt idx="480" formatCode="General">
                  <c:v>0.37242189366711798</c:v>
                </c:pt>
                <c:pt idx="481" formatCode="General">
                  <c:v>0.372554477535816</c:v>
                </c:pt>
                <c:pt idx="482" formatCode="General">
                  <c:v>0.37268330034337399</c:v>
                </c:pt>
                <c:pt idx="483" formatCode="General">
                  <c:v>0.372812268562076</c:v>
                </c:pt>
                <c:pt idx="484" formatCode="General">
                  <c:v>0.37294138165872498</c:v>
                </c:pt>
                <c:pt idx="485" formatCode="General">
                  <c:v>0.37307076438367398</c:v>
                </c:pt>
                <c:pt idx="486" formatCode="General">
                  <c:v>0.37320047479090201</c:v>
                </c:pt>
                <c:pt idx="487" formatCode="General">
                  <c:v>0.37333032716715098</c:v>
                </c:pt>
                <c:pt idx="488" formatCode="General">
                  <c:v>0.37346032098541898</c:v>
                </c:pt>
                <c:pt idx="489" formatCode="General">
                  <c:v>0.37359045571863497</c:v>
                </c:pt>
                <c:pt idx="490" formatCode="General">
                  <c:v>0.37372073083969198</c:v>
                </c:pt>
                <c:pt idx="491" formatCode="General">
                  <c:v>0.37385114582147799</c:v>
                </c:pt>
                <c:pt idx="492" formatCode="General">
                  <c:v>0.37398170013691401</c:v>
                </c:pt>
                <c:pt idx="493" formatCode="General">
                  <c:v>0.37411424168806501</c:v>
                </c:pt>
                <c:pt idx="494" formatCode="General">
                  <c:v>0.37425077062858603</c:v>
                </c:pt>
                <c:pt idx="495" formatCode="General">
                  <c:v>0.374387405601665</c:v>
                </c:pt>
                <c:pt idx="496" formatCode="General">
                  <c:v>0.37452414618273999</c:v>
                </c:pt>
                <c:pt idx="497" formatCode="General">
                  <c:v>0.37466099194803598</c:v>
                </c:pt>
                <c:pt idx="498" formatCode="General">
                  <c:v>0.37479658303609098</c:v>
                </c:pt>
                <c:pt idx="499" formatCode="General">
                  <c:v>0.37493137924375097</c:v>
                </c:pt>
                <c:pt idx="500" formatCode="General">
                  <c:v>0.375066586357236</c:v>
                </c:pt>
                <c:pt idx="501" formatCode="General">
                  <c:v>0.37520186439509401</c:v>
                </c:pt>
                <c:pt idx="502" formatCode="General">
                  <c:v>0.37533721305348999</c:v>
                </c:pt>
                <c:pt idx="503" formatCode="General">
                  <c:v>0.37547263202966602</c:v>
                </c:pt>
                <c:pt idx="504" formatCode="General">
                  <c:v>0.37560812102194602</c:v>
                </c:pt>
                <c:pt idx="505" formatCode="General">
                  <c:v>0.37573821629274301</c:v>
                </c:pt>
                <c:pt idx="506" formatCode="General">
                  <c:v>0.37584992874461798</c:v>
                </c:pt>
                <c:pt idx="507" formatCode="General">
                  <c:v>0.37594990319662402</c:v>
                </c:pt>
                <c:pt idx="508" formatCode="General">
                  <c:v>0.37605025823094801</c:v>
                </c:pt>
                <c:pt idx="509" formatCode="General">
                  <c:v>0.37615121856960898</c:v>
                </c:pt>
                <c:pt idx="510" formatCode="General">
                  <c:v>0.37625228904894797</c:v>
                </c:pt>
                <c:pt idx="511" formatCode="General">
                  <c:v>0.37633484173617898</c:v>
                </c:pt>
                <c:pt idx="512" formatCode="General">
                  <c:v>0.376388786677613</c:v>
                </c:pt>
                <c:pt idx="513" formatCode="General">
                  <c:v>0.37644275616406198</c:v>
                </c:pt>
                <c:pt idx="514" formatCode="General">
                  <c:v>0.37649675025926999</c:v>
                </c:pt>
                <c:pt idx="515" formatCode="General">
                  <c:v>0.37655076902712398</c:v>
                </c:pt>
                <c:pt idx="516" formatCode="General">
                  <c:v>0.37660481253165101</c:v>
                </c:pt>
                <c:pt idx="517" formatCode="General">
                  <c:v>0.37665888083701898</c:v>
                </c:pt>
                <c:pt idx="518" formatCode="General">
                  <c:v>0.37671256686099203</c:v>
                </c:pt>
                <c:pt idx="519" formatCode="General">
                  <c:v>0.37676597740407503</c:v>
                </c:pt>
                <c:pt idx="520" formatCode="General">
                  <c:v>0.37681941242251898</c:v>
                </c:pt>
                <c:pt idx="521" formatCode="General">
                  <c:v>0.37687287197957697</c:v>
                </c:pt>
                <c:pt idx="522" formatCode="General">
                  <c:v>0.37692635613863501</c:v>
                </c:pt>
                <c:pt idx="523" formatCode="General">
                  <c:v>0.376983396116011</c:v>
                </c:pt>
                <c:pt idx="524" formatCode="General">
                  <c:v>0.37704367367611102</c:v>
                </c:pt>
                <c:pt idx="525" formatCode="General">
                  <c:v>0.37710400394972998</c:v>
                </c:pt>
                <c:pt idx="526" formatCode="General">
                  <c:v>0.37716438709165701</c:v>
                </c:pt>
                <c:pt idx="527" formatCode="General">
                  <c:v>0.37722482325691598</c:v>
                </c:pt>
                <c:pt idx="528" formatCode="General">
                  <c:v>0.37728531260076298</c:v>
                </c:pt>
                <c:pt idx="529" formatCode="General">
                  <c:v>0.37734585527868397</c:v>
                </c:pt>
                <c:pt idx="530" formatCode="General">
                  <c:v>0.37740645144639301</c:v>
                </c:pt>
                <c:pt idx="531" formatCode="General">
                  <c:v>0.37746710125982902</c:v>
                </c:pt>
                <c:pt idx="532" formatCode="General">
                  <c:v>0.37752780487515197</c:v>
                </c:pt>
                <c:pt idx="533" formatCode="General">
                  <c:v>0.377588562448743</c:v>
                </c:pt>
                <c:pt idx="534" formatCode="General">
                  <c:v>0.37764937413720001</c:v>
                </c:pt>
                <c:pt idx="535" formatCode="General">
                  <c:v>0.37770969346150202</c:v>
                </c:pt>
                <c:pt idx="536" formatCode="General">
                  <c:v>0.37776926772307701</c:v>
                </c:pt>
                <c:pt idx="537" formatCode="General">
                  <c:v>0.37782890624809801</c:v>
                </c:pt>
                <c:pt idx="538" formatCode="General">
                  <c:v>0.37788842542926598</c:v>
                </c:pt>
                <c:pt idx="539" formatCode="General">
                  <c:v>0.37794667316902397</c:v>
                </c:pt>
                <c:pt idx="540" formatCode="General">
                  <c:v>0.37801266109692999</c:v>
                </c:pt>
                <c:pt idx="541" formatCode="General">
                  <c:v>0.37809275896889599</c:v>
                </c:pt>
                <c:pt idx="542" formatCode="General">
                  <c:v>0.378172921459282</c:v>
                </c:pt>
                <c:pt idx="543" formatCode="General">
                  <c:v>0.37825314855546499</c:v>
                </c:pt>
                <c:pt idx="544" formatCode="General">
                  <c:v>0.37833344024426602</c:v>
                </c:pt>
                <c:pt idx="545" formatCode="General">
                  <c:v>0.378413358535512</c:v>
                </c:pt>
                <c:pt idx="546" formatCode="General">
                  <c:v>0.37849233297041901</c:v>
                </c:pt>
                <c:pt idx="547" formatCode="General">
                  <c:v>0.37857150700547298</c:v>
                </c:pt>
                <c:pt idx="548" formatCode="General">
                  <c:v>0.378651775468478</c:v>
                </c:pt>
                <c:pt idx="549" formatCode="General">
                  <c:v>0.37873209794070001</c:v>
                </c:pt>
                <c:pt idx="550" formatCode="General">
                  <c:v>0.37881247442266502</c:v>
                </c:pt>
                <c:pt idx="551" formatCode="General">
                  <c:v>0.378892904914505</c:v>
                </c:pt>
                <c:pt idx="552" formatCode="General">
                  <c:v>0.37897338941596598</c:v>
                </c:pt>
                <c:pt idx="553" formatCode="General">
                  <c:v>0.37905809239110999</c:v>
                </c:pt>
                <c:pt idx="554" formatCode="General">
                  <c:v>0.37915741843489098</c:v>
                </c:pt>
                <c:pt idx="555" formatCode="General">
                  <c:v>0.379256787689498</c:v>
                </c:pt>
                <c:pt idx="556" formatCode="General">
                  <c:v>0.37935620008363402</c:v>
                </c:pt>
                <c:pt idx="557" formatCode="General">
                  <c:v>0.37945565554591099</c:v>
                </c:pt>
                <c:pt idx="558" formatCode="General">
                  <c:v>0.37955547171277298</c:v>
                </c:pt>
                <c:pt idx="559" formatCode="General">
                  <c:v>0.37965576169779602</c:v>
                </c:pt>
                <c:pt idx="560" formatCode="General">
                  <c:v>0.37975609414106498</c:v>
                </c:pt>
                <c:pt idx="561" formatCode="General">
                  <c:v>0.37985646897179198</c:v>
                </c:pt>
                <c:pt idx="562" formatCode="General">
                  <c:v>0.37995273616655101</c:v>
                </c:pt>
                <c:pt idx="563" formatCode="General">
                  <c:v>0.38004664956237999</c:v>
                </c:pt>
                <c:pt idx="564" formatCode="General">
                  <c:v>0.38014057505651599</c:v>
                </c:pt>
                <c:pt idx="565" formatCode="General">
                  <c:v>0.38023451262693603</c:v>
                </c:pt>
                <c:pt idx="566" formatCode="General">
                  <c:v>0.38032846225165301</c:v>
                </c:pt>
                <c:pt idx="567" formatCode="General">
                  <c:v>0.380422423908713</c:v>
                </c:pt>
                <c:pt idx="568" formatCode="General">
                  <c:v>0.38051639757619599</c:v>
                </c:pt>
                <c:pt idx="569" formatCode="General">
                  <c:v>0.38061038323221702</c:v>
                </c:pt>
                <c:pt idx="570" formatCode="General">
                  <c:v>0.38070438085492297</c:v>
                </c:pt>
                <c:pt idx="571" formatCode="General">
                  <c:v>0.38079839042249802</c:v>
                </c:pt>
                <c:pt idx="572" formatCode="General">
                  <c:v>0.38089241191315798</c:v>
                </c:pt>
                <c:pt idx="573" formatCode="General">
                  <c:v>0.38098644530515302</c:v>
                </c:pt>
                <c:pt idx="574" formatCode="General">
                  <c:v>0.38108340862410001</c:v>
                </c:pt>
                <c:pt idx="575" formatCode="General">
                  <c:v>0.38118313066784099</c:v>
                </c:pt>
                <c:pt idx="576" formatCode="General">
                  <c:v>0.38128286516496901</c:v>
                </c:pt>
                <c:pt idx="577" formatCode="General">
                  <c:v>0.38138345671037199</c:v>
                </c:pt>
                <c:pt idx="578" formatCode="General">
                  <c:v>0.381485542698908</c:v>
                </c:pt>
                <c:pt idx="579" formatCode="General">
                  <c:v>0.38158108411870301</c:v>
                </c:pt>
                <c:pt idx="580" formatCode="General">
                  <c:v>0.381669058583748</c:v>
                </c:pt>
                <c:pt idx="581" formatCode="General">
                  <c:v>0.381757048660673</c:v>
                </c:pt>
                <c:pt idx="582" formatCode="General">
                  <c:v>0.38184501137976201</c:v>
                </c:pt>
                <c:pt idx="583" formatCode="General">
                  <c:v>0.38192747095712898</c:v>
                </c:pt>
                <c:pt idx="584" formatCode="General">
                  <c:v>0.38200956117621798</c:v>
                </c:pt>
                <c:pt idx="585" formatCode="General">
                  <c:v>0.38209168804849902</c:v>
                </c:pt>
                <c:pt idx="586" formatCode="General">
                  <c:v>0.38217480555085498</c:v>
                </c:pt>
                <c:pt idx="587" formatCode="General">
                  <c:v>0.38225942374405603</c:v>
                </c:pt>
                <c:pt idx="588" formatCode="General">
                  <c:v>0.38234407356892097</c:v>
                </c:pt>
                <c:pt idx="589" formatCode="General">
                  <c:v>0.38242875509129898</c:v>
                </c:pt>
                <c:pt idx="590" formatCode="General">
                  <c:v>0.382513468377086</c:v>
                </c:pt>
                <c:pt idx="591" formatCode="General">
                  <c:v>0.382598213492226</c:v>
                </c:pt>
                <c:pt idx="592" formatCode="General">
                  <c:v>0.38268299050271298</c:v>
                </c:pt>
                <c:pt idx="593" formatCode="General">
                  <c:v>0.38276231110175402</c:v>
                </c:pt>
                <c:pt idx="594" formatCode="General">
                  <c:v>0.38284051970758998</c:v>
                </c:pt>
                <c:pt idx="595" formatCode="General">
                  <c:v>0.382918753639158</c:v>
                </c:pt>
                <c:pt idx="596" formatCode="General">
                  <c:v>0.38299701296330702</c:v>
                </c:pt>
                <c:pt idx="597" formatCode="General">
                  <c:v>0.38307529774703297</c:v>
                </c:pt>
                <c:pt idx="598" formatCode="General">
                  <c:v>0.383153608057483</c:v>
                </c:pt>
                <c:pt idx="599" formatCode="General">
                  <c:v>0.383230843629912</c:v>
                </c:pt>
                <c:pt idx="600" formatCode="General">
                  <c:v>0.38330777538277899</c:v>
                </c:pt>
                <c:pt idx="601" formatCode="General">
                  <c:v>0.38338473684945701</c:v>
                </c:pt>
                <c:pt idx="602" formatCode="General">
                  <c:v>0.38345982508055998</c:v>
                </c:pt>
                <c:pt idx="603" formatCode="General">
                  <c:v>0.38353427128503897</c:v>
                </c:pt>
                <c:pt idx="604" formatCode="General">
                  <c:v>0.38360875423687502</c:v>
                </c:pt>
                <c:pt idx="605" formatCode="General">
                  <c:v>0.38368327403019398</c:v>
                </c:pt>
                <c:pt idx="606" formatCode="General">
                  <c:v>0.38375783075926001</c:v>
                </c:pt>
                <c:pt idx="607" formatCode="General">
                  <c:v>0.38383242451847599</c:v>
                </c:pt>
                <c:pt idx="608" formatCode="General">
                  <c:v>0.383904985233882</c:v>
                </c:pt>
                <c:pt idx="609" formatCode="General">
                  <c:v>0.38397516232387602</c:v>
                </c:pt>
                <c:pt idx="610" formatCode="General">
                  <c:v>0.38404557561944103</c:v>
                </c:pt>
                <c:pt idx="611" formatCode="General">
                  <c:v>0.384116031489245</c:v>
                </c:pt>
                <c:pt idx="612" formatCode="General">
                  <c:v>0.38418653005829401</c:v>
                </c:pt>
                <c:pt idx="613" formatCode="General">
                  <c:v>0.38425757011940798</c:v>
                </c:pt>
                <c:pt idx="614" formatCode="General">
                  <c:v>0.38432948954761498</c:v>
                </c:pt>
                <c:pt idx="615" formatCode="General">
                  <c:v>0.38440145325598402</c:v>
                </c:pt>
                <c:pt idx="616" formatCode="General">
                  <c:v>0.38447346139882899</c:v>
                </c:pt>
                <c:pt idx="617" formatCode="General">
                  <c:v>0.38454551413091098</c:v>
                </c:pt>
                <c:pt idx="618" formatCode="General">
                  <c:v>0.38461761160743901</c:v>
                </c:pt>
                <c:pt idx="619" formatCode="General">
                  <c:v>0.38467827586453202</c:v>
                </c:pt>
                <c:pt idx="620" formatCode="General">
                  <c:v>0.38473643740010699</c:v>
                </c:pt>
                <c:pt idx="621" formatCode="General">
                  <c:v>0.38479464742285402</c:v>
                </c:pt>
                <c:pt idx="622" formatCode="General">
                  <c:v>0.38485311159001701</c:v>
                </c:pt>
                <c:pt idx="623" formatCode="General">
                  <c:v>0.38491167993523101</c:v>
                </c:pt>
                <c:pt idx="624" formatCode="General">
                  <c:v>0.38497029737309102</c:v>
                </c:pt>
                <c:pt idx="625" formatCode="General">
                  <c:v>0.38502896413587301</c:v>
                </c:pt>
                <c:pt idx="626" formatCode="General">
                  <c:v>0.38509158845233299</c:v>
                </c:pt>
                <c:pt idx="627" formatCode="General">
                  <c:v>0.38515425569189699</c:v>
                </c:pt>
                <c:pt idx="628" formatCode="General">
                  <c:v>0.38521592698731499</c:v>
                </c:pt>
                <c:pt idx="629" formatCode="General">
                  <c:v>0.38527401065109701</c:v>
                </c:pt>
                <c:pt idx="630" formatCode="General">
                  <c:v>0.38533214696693902</c:v>
                </c:pt>
                <c:pt idx="631" formatCode="General">
                  <c:v>0.38539033609784101</c:v>
                </c:pt>
                <c:pt idx="632" formatCode="General">
                  <c:v>0.385448578207087</c:v>
                </c:pt>
                <c:pt idx="633" formatCode="General">
                  <c:v>0.38550687345824403</c:v>
                </c:pt>
                <c:pt idx="634" formatCode="General">
                  <c:v>0.38556522201515903</c:v>
                </c:pt>
                <c:pt idx="635" formatCode="General">
                  <c:v>0.38562362404195599</c:v>
                </c:pt>
                <c:pt idx="636" formatCode="General">
                  <c:v>0.38568030088988298</c:v>
                </c:pt>
                <c:pt idx="637" formatCode="General">
                  <c:v>0.38573683847777002</c:v>
                </c:pt>
                <c:pt idx="638" formatCode="General">
                  <c:v>0.38579343721630599</c:v>
                </c:pt>
                <c:pt idx="639" formatCode="General">
                  <c:v>0.38585013132657903</c:v>
                </c:pt>
                <c:pt idx="640" formatCode="General">
                  <c:v>0.38590694772236001</c:v>
                </c:pt>
                <c:pt idx="641" formatCode="General">
                  <c:v>0.38596382758629</c:v>
                </c:pt>
                <c:pt idx="642" formatCode="General">
                  <c:v>0.386020771108887</c:v>
                </c:pt>
                <c:pt idx="643" formatCode="General">
                  <c:v>0.386077778480866</c:v>
                </c:pt>
                <c:pt idx="644" formatCode="General">
                  <c:v>0.38613484989312602</c:v>
                </c:pt>
                <c:pt idx="645" formatCode="General">
                  <c:v>0.38619286237308897</c:v>
                </c:pt>
                <c:pt idx="646" formatCode="General">
                  <c:v>0.38625163850858302</c:v>
                </c:pt>
                <c:pt idx="647" formatCode="General">
                  <c:v>0.38631047637780702</c:v>
                </c:pt>
                <c:pt idx="648" formatCode="General">
                  <c:v>0.38636937616622202</c:v>
                </c:pt>
                <c:pt idx="649" formatCode="General">
                  <c:v>0.38642729841370499</c:v>
                </c:pt>
                <c:pt idx="650" formatCode="General">
                  <c:v>0.38648495691957502</c:v>
                </c:pt>
                <c:pt idx="651" formatCode="General">
                  <c:v>0.38654266494658002</c:v>
                </c:pt>
                <c:pt idx="652" formatCode="General">
                  <c:v>0.38660034727750198</c:v>
                </c:pt>
                <c:pt idx="653" formatCode="General">
                  <c:v>0.38665805255431801</c:v>
                </c:pt>
                <c:pt idx="654" formatCode="General">
                  <c:v>0.38671580774042502</c:v>
                </c:pt>
                <c:pt idx="655" formatCode="General">
                  <c:v>0.38677361296351198</c:v>
                </c:pt>
                <c:pt idx="656" formatCode="General">
                  <c:v>0.386830535841446</c:v>
                </c:pt>
                <c:pt idx="657" formatCode="General">
                  <c:v>0.386883584430533</c:v>
                </c:pt>
                <c:pt idx="658" formatCode="General">
                  <c:v>0.38693668642675</c:v>
                </c:pt>
                <c:pt idx="659" formatCode="General">
                  <c:v>0.38698984196695801</c:v>
                </c:pt>
                <c:pt idx="660" formatCode="General">
                  <c:v>0.38704305118808002</c:v>
                </c:pt>
                <c:pt idx="661" formatCode="General">
                  <c:v>0.38709631422709201</c:v>
                </c:pt>
                <c:pt idx="662" formatCode="General">
                  <c:v>0.38714963122102403</c:v>
                </c:pt>
                <c:pt idx="663" formatCode="General">
                  <c:v>0.38720352623676402</c:v>
                </c:pt>
                <c:pt idx="664" formatCode="General">
                  <c:v>0.38726127178012698</c:v>
                </c:pt>
                <c:pt idx="665" formatCode="General">
                  <c:v>0.38731906775743102</c:v>
                </c:pt>
                <c:pt idx="666" formatCode="General">
                  <c:v>0.387376914275883</c:v>
                </c:pt>
                <c:pt idx="667" formatCode="General">
                  <c:v>0.38743481144262898</c:v>
                </c:pt>
                <c:pt idx="668" formatCode="General">
                  <c:v>0.38749275936475203</c:v>
                </c:pt>
                <c:pt idx="669" formatCode="General">
                  <c:v>0.38755281469585801</c:v>
                </c:pt>
                <c:pt idx="670" formatCode="General">
                  <c:v>0.38761255910030601</c:v>
                </c:pt>
                <c:pt idx="671" formatCode="General">
                  <c:v>0.38767190143856201</c:v>
                </c:pt>
                <c:pt idx="672" formatCode="General">
                  <c:v>0.38773153721112602</c:v>
                </c:pt>
                <c:pt idx="673" formatCode="General">
                  <c:v>0.38779143257672399</c:v>
                </c:pt>
                <c:pt idx="674" formatCode="General">
                  <c:v>0.38785138483039799</c:v>
                </c:pt>
                <c:pt idx="675" formatCode="General">
                  <c:v>0.38791139403350799</c:v>
                </c:pt>
                <c:pt idx="676" formatCode="General">
                  <c:v>0.38797146024703599</c:v>
                </c:pt>
                <c:pt idx="677" formatCode="General">
                  <c:v>0.38803076980759299</c:v>
                </c:pt>
                <c:pt idx="678" formatCode="General">
                  <c:v>0.38808742588963302</c:v>
                </c:pt>
                <c:pt idx="679" formatCode="General">
                  <c:v>0.38814442983833702</c:v>
                </c:pt>
                <c:pt idx="680" formatCode="General">
                  <c:v>0.388202665661388</c:v>
                </c:pt>
                <c:pt idx="681" formatCode="General">
                  <c:v>0.38826092159061698</c:v>
                </c:pt>
                <c:pt idx="682" formatCode="General">
                  <c:v>0.38831919763513001</c:v>
                </c:pt>
                <c:pt idx="683" formatCode="General">
                  <c:v>0.38837749380398001</c:v>
                </c:pt>
                <c:pt idx="684" formatCode="General">
                  <c:v>0.38843581010616801</c:v>
                </c:pt>
                <c:pt idx="685" formatCode="General">
                  <c:v>0.38849414655064002</c:v>
                </c:pt>
                <c:pt idx="686" formatCode="General">
                  <c:v>0.38854984432325201</c:v>
                </c:pt>
                <c:pt idx="687" formatCode="General">
                  <c:v>0.38860184272410098</c:v>
                </c:pt>
                <c:pt idx="688" formatCode="General">
                  <c:v>0.38865023849519997</c:v>
                </c:pt>
                <c:pt idx="689" formatCode="General">
                  <c:v>0.38869867964326299</c:v>
                </c:pt>
                <c:pt idx="690" formatCode="General">
                  <c:v>0.388747166203807</c:v>
                </c:pt>
                <c:pt idx="691" formatCode="General">
                  <c:v>0.38879569821209198</c:v>
                </c:pt>
                <c:pt idx="692" formatCode="General">
                  <c:v>0.38884427570311297</c:v>
                </c:pt>
                <c:pt idx="693" formatCode="General">
                  <c:v>0.38889289871160299</c:v>
                </c:pt>
                <c:pt idx="694" formatCode="General">
                  <c:v>0.388941567272033</c:v>
                </c:pt>
                <c:pt idx="695" formatCode="General">
                  <c:v>0.38899028141860598</c:v>
                </c:pt>
                <c:pt idx="696" formatCode="General">
                  <c:v>0.389039041185261</c:v>
                </c:pt>
                <c:pt idx="697" formatCode="General">
                  <c:v>0.38908784660566897</c:v>
                </c:pt>
                <c:pt idx="698" formatCode="General">
                  <c:v>0.389136697713233</c:v>
                </c:pt>
                <c:pt idx="699" formatCode="General">
                  <c:v>0.38918556507084101</c:v>
                </c:pt>
                <c:pt idx="700" formatCode="General">
                  <c:v>0.38923159387724099</c:v>
                </c:pt>
                <c:pt idx="701" formatCode="General">
                  <c:v>0.38927767595686003</c:v>
                </c:pt>
                <c:pt idx="702" formatCode="General">
                  <c:v>0.38932381134704303</c:v>
                </c:pt>
                <c:pt idx="703" formatCode="General">
                  <c:v>0.38937000008475497</c:v>
                </c:pt>
                <c:pt idx="704" formatCode="General">
                  <c:v>0.38941624220658799</c:v>
                </c:pt>
                <c:pt idx="705" formatCode="General">
                  <c:v>0.38946253774875</c:v>
                </c:pt>
                <c:pt idx="706" formatCode="General">
                  <c:v>0.38951132109282799</c:v>
                </c:pt>
                <c:pt idx="707" formatCode="General">
                  <c:v>0.38956625984923599</c:v>
                </c:pt>
                <c:pt idx="708" formatCode="General">
                  <c:v>0.38962355688254702</c:v>
                </c:pt>
                <c:pt idx="709" formatCode="General">
                  <c:v>0.38968088516895499</c:v>
                </c:pt>
                <c:pt idx="710" formatCode="General">
                  <c:v>0.389738125146044</c:v>
                </c:pt>
                <c:pt idx="711" formatCode="General">
                  <c:v>0.38979542358150698</c:v>
                </c:pt>
                <c:pt idx="712" formatCode="General">
                  <c:v>0.38985278043919402</c:v>
                </c:pt>
                <c:pt idx="713" formatCode="General">
                  <c:v>0.38991019568249102</c:v>
                </c:pt>
                <c:pt idx="714" formatCode="General">
                  <c:v>0.38996766927431997</c:v>
                </c:pt>
                <c:pt idx="715" formatCode="General">
                  <c:v>0.39002496452711899</c:v>
                </c:pt>
                <c:pt idx="716" formatCode="General">
                  <c:v>0.39008021438887203</c:v>
                </c:pt>
                <c:pt idx="717" formatCode="General">
                  <c:v>0.39013552704433002</c:v>
                </c:pt>
                <c:pt idx="718" formatCode="General">
                  <c:v>0.39019008716895898</c:v>
                </c:pt>
                <c:pt idx="719" formatCode="General">
                  <c:v>0.39024300228588998</c:v>
                </c:pt>
                <c:pt idx="720" formatCode="General">
                  <c:v>0.39029597889433998</c:v>
                </c:pt>
                <c:pt idx="721" formatCode="General">
                  <c:v>0.39034901691799001</c:v>
                </c:pt>
                <c:pt idx="722" formatCode="General">
                  <c:v>0.39040211628010602</c:v>
                </c:pt>
                <c:pt idx="723" formatCode="General">
                  <c:v>0.39045527690353599</c:v>
                </c:pt>
                <c:pt idx="724" formatCode="General">
                  <c:v>0.39050849871072002</c:v>
                </c:pt>
                <c:pt idx="725" formatCode="General">
                  <c:v>0.39056178162369098</c:v>
                </c:pt>
                <c:pt idx="726" formatCode="General">
                  <c:v>0.39061504180469098</c:v>
                </c:pt>
                <c:pt idx="727" formatCode="General">
                  <c:v>0.39066755956002802</c:v>
                </c:pt>
                <c:pt idx="728" formatCode="General">
                  <c:v>0.39071774273203702</c:v>
                </c:pt>
                <c:pt idx="729" formatCode="General">
                  <c:v>0.39076864815999302</c:v>
                </c:pt>
                <c:pt idx="730" formatCode="General">
                  <c:v>0.39082217199952102</c:v>
                </c:pt>
                <c:pt idx="731" formatCode="General">
                  <c:v>0.39087572491493799</c:v>
                </c:pt>
                <c:pt idx="732" formatCode="General">
                  <c:v>0.39092930685941701</c:v>
                </c:pt>
                <c:pt idx="733" formatCode="General">
                  <c:v>0.39098291778611599</c:v>
                </c:pt>
                <c:pt idx="734" formatCode="General">
                  <c:v>0.39103655764817002</c:v>
                </c:pt>
                <c:pt idx="735" formatCode="General">
                  <c:v>0.391090226398698</c:v>
                </c:pt>
                <c:pt idx="736" formatCode="General">
                  <c:v>0.391143923990798</c:v>
                </c:pt>
                <c:pt idx="737" formatCode="General">
                  <c:v>0.391197650377553</c:v>
                </c:pt>
                <c:pt idx="738" formatCode="General">
                  <c:v>0.39125140551202803</c:v>
                </c:pt>
                <c:pt idx="739" formatCode="General">
                  <c:v>0.39130518934727299</c:v>
                </c:pt>
                <c:pt idx="740" formatCode="General">
                  <c:v>0.391359001836322</c:v>
                </c:pt>
                <c:pt idx="741" formatCode="General">
                  <c:v>0.39141284293219403</c:v>
                </c:pt>
                <c:pt idx="742" formatCode="General">
                  <c:v>0.39146671258789401</c:v>
                </c:pt>
                <c:pt idx="743" formatCode="General">
                  <c:v>0.39152061075641498</c:v>
                </c:pt>
                <c:pt idx="744" formatCode="General">
                  <c:v>0.39157495154278099</c:v>
                </c:pt>
                <c:pt idx="745" formatCode="General">
                  <c:v>0.39163022711115397</c:v>
                </c:pt>
                <c:pt idx="746" formatCode="General">
                  <c:v>0.39168552785826399</c:v>
                </c:pt>
                <c:pt idx="747" formatCode="General">
                  <c:v>0.39174085374280898</c:v>
                </c:pt>
                <c:pt idx="748" formatCode="General">
                  <c:v>0.39179364444392301</c:v>
                </c:pt>
                <c:pt idx="749" formatCode="General">
                  <c:v>0.391839629278252</c:v>
                </c:pt>
                <c:pt idx="750" formatCode="General">
                  <c:v>0.39188890141493199</c:v>
                </c:pt>
                <c:pt idx="751" formatCode="General">
                  <c:v>0.39194786835603601</c:v>
                </c:pt>
                <c:pt idx="752" formatCode="General">
                  <c:v>0.392006859012836</c:v>
                </c:pt>
                <c:pt idx="753" formatCode="General">
                  <c:v>0.39206532985084902</c:v>
                </c:pt>
                <c:pt idx="754" formatCode="General">
                  <c:v>0.39212293612065002</c:v>
                </c:pt>
                <c:pt idx="755" formatCode="General">
                  <c:v>0.39218057148955798</c:v>
                </c:pt>
                <c:pt idx="756" formatCode="General">
                  <c:v>0.392238235923691</c:v>
                </c:pt>
                <c:pt idx="757" formatCode="General">
                  <c:v>0.39229592938910102</c:v>
                </c:pt>
                <c:pt idx="758" formatCode="General">
                  <c:v>0.39235365185177201</c:v>
                </c:pt>
                <c:pt idx="759" formatCode="General">
                  <c:v>0.39241140327762503</c:v>
                </c:pt>
                <c:pt idx="760" formatCode="General">
                  <c:v>0.39246990209348698</c:v>
                </c:pt>
                <c:pt idx="761" formatCode="General">
                  <c:v>0.39252850030327602</c:v>
                </c:pt>
                <c:pt idx="762" formatCode="General">
                  <c:v>0.39258712596529399</c:v>
                </c:pt>
                <c:pt idx="763" formatCode="General">
                  <c:v>0.39264584617595299</c:v>
                </c:pt>
                <c:pt idx="764" formatCode="General">
                  <c:v>0.392705078170212</c:v>
                </c:pt>
                <c:pt idx="765" formatCode="General">
                  <c:v>0.39276433345602102</c:v>
                </c:pt>
                <c:pt idx="766" formatCode="General">
                  <c:v>0.39282191666628502</c:v>
                </c:pt>
                <c:pt idx="767" formatCode="General">
                  <c:v>0.39287922024325</c:v>
                </c:pt>
                <c:pt idx="768" formatCode="General">
                  <c:v>0.39293654688701701</c:v>
                </c:pt>
                <c:pt idx="769" formatCode="General">
                  <c:v>0.39299400777879201</c:v>
                </c:pt>
                <c:pt idx="770" formatCode="General">
                  <c:v>0.39305151599723998</c:v>
                </c:pt>
                <c:pt idx="771" formatCode="General">
                  <c:v>0.393109046761077</c:v>
                </c:pt>
                <c:pt idx="772" formatCode="General">
                  <c:v>0.39316660004194298</c:v>
                </c:pt>
                <c:pt idx="773" formatCode="General">
                  <c:v>0.39322417581145702</c:v>
                </c:pt>
                <c:pt idx="774" formatCode="General">
                  <c:v>0.393281761046891</c:v>
                </c:pt>
                <c:pt idx="775" formatCode="General">
                  <c:v>0.39333809411988502</c:v>
                </c:pt>
                <c:pt idx="776" formatCode="General">
                  <c:v>0.39339444731915202</c:v>
                </c:pt>
                <c:pt idx="777" formatCode="General">
                  <c:v>0.39345082061859499</c:v>
                </c:pt>
                <c:pt idx="778" formatCode="General">
                  <c:v>0.39350721399211003</c:v>
                </c:pt>
                <c:pt idx="779" formatCode="General">
                  <c:v>0.39356362741357798</c:v>
                </c:pt>
                <c:pt idx="780" formatCode="General">
                  <c:v>0.39362006085687001</c:v>
                </c:pt>
                <c:pt idx="781" formatCode="General">
                  <c:v>0.39367651429584799</c:v>
                </c:pt>
                <c:pt idx="782" formatCode="General">
                  <c:v>0.39373298770435999</c:v>
                </c:pt>
                <c:pt idx="783" formatCode="General">
                  <c:v>0.393789481056246</c:v>
                </c:pt>
                <c:pt idx="784" formatCode="General">
                  <c:v>0.39384599432533601</c:v>
                </c:pt>
                <c:pt idx="785" formatCode="General">
                  <c:v>0.39390252748545102</c:v>
                </c:pt>
                <c:pt idx="786" formatCode="General">
                  <c:v>0.39395908051039902</c:v>
                </c:pt>
                <c:pt idx="787" formatCode="General">
                  <c:v>0.39401565337398398</c:v>
                </c:pt>
                <c:pt idx="788" formatCode="General">
                  <c:v>0.39407185301231101</c:v>
                </c:pt>
                <c:pt idx="789" formatCode="General">
                  <c:v>0.39412750610227798</c:v>
                </c:pt>
                <c:pt idx="790" formatCode="General">
                  <c:v>0.39418072763310102</c:v>
                </c:pt>
                <c:pt idx="791" formatCode="General">
                  <c:v>0.39423236892317698</c:v>
                </c:pt>
                <c:pt idx="792" formatCode="General">
                  <c:v>0.39427153579035901</c:v>
                </c:pt>
                <c:pt idx="793" formatCode="General">
                  <c:v>0.39430188517856501</c:v>
                </c:pt>
                <c:pt idx="794" formatCode="General">
                  <c:v>0.39433225098177199</c:v>
                </c:pt>
                <c:pt idx="795" formatCode="General">
                  <c:v>0.39436263321577503</c:v>
                </c:pt>
                <c:pt idx="796" formatCode="General">
                  <c:v>0.394393031896349</c:v>
                </c:pt>
                <c:pt idx="797" formatCode="General">
                  <c:v>0.39442344703925297</c:v>
                </c:pt>
                <c:pt idx="798" formatCode="General">
                  <c:v>0.39445382455647499</c:v>
                </c:pt>
                <c:pt idx="799" formatCode="General">
                  <c:v>0.394481600471774</c:v>
                </c:pt>
                <c:pt idx="800" formatCode="General">
                  <c:v>0.39450940456109401</c:v>
                </c:pt>
                <c:pt idx="801" formatCode="General">
                  <c:v>0.39453723688025299</c:v>
                </c:pt>
                <c:pt idx="802" formatCode="General">
                  <c:v>0.39456509748510599</c:v>
                </c:pt>
                <c:pt idx="803" formatCode="General">
                  <c:v>0.394592986431544</c:v>
                </c:pt>
                <c:pt idx="804" formatCode="General">
                  <c:v>0.39462090377549103</c:v>
                </c:pt>
                <c:pt idx="805" formatCode="General">
                  <c:v>0.39464794857554503</c:v>
                </c:pt>
                <c:pt idx="806" formatCode="General">
                  <c:v>0.39467394428798402</c:v>
                </c:pt>
                <c:pt idx="807" formatCode="General">
                  <c:v>0.39470025682120702</c:v>
                </c:pt>
                <c:pt idx="808" formatCode="General">
                  <c:v>0.39472909030028402</c:v>
                </c:pt>
                <c:pt idx="809" formatCode="General">
                  <c:v>0.39475997605212598</c:v>
                </c:pt>
                <c:pt idx="810" formatCode="General">
                  <c:v>0.394790921795592</c:v>
                </c:pt>
                <c:pt idx="811" formatCode="General">
                  <c:v>0.39482189444216598</c:v>
                </c:pt>
                <c:pt idx="812" formatCode="General">
                  <c:v>0.39485289404866197</c:v>
                </c:pt>
                <c:pt idx="813" formatCode="General">
                  <c:v>0.39488392067195499</c:v>
                </c:pt>
                <c:pt idx="814" formatCode="General">
                  <c:v>0.39491497436897299</c:v>
                </c:pt>
                <c:pt idx="815" formatCode="General">
                  <c:v>0.39494605519670101</c:v>
                </c:pt>
                <c:pt idx="816" formatCode="General">
                  <c:v>0.39497716321218201</c:v>
                </c:pt>
                <c:pt idx="817" formatCode="General">
                  <c:v>0.39500829847251101</c:v>
                </c:pt>
                <c:pt idx="818" formatCode="General">
                  <c:v>0.39503946103484</c:v>
                </c:pt>
                <c:pt idx="819" formatCode="General">
                  <c:v>0.395070650956372</c:v>
                </c:pt>
                <c:pt idx="820" formatCode="General">
                  <c:v>0.39510190042036403</c:v>
                </c:pt>
                <c:pt idx="821" formatCode="General">
                  <c:v>0.39513378172817099</c:v>
                </c:pt>
                <c:pt idx="822" formatCode="General">
                  <c:v>0.395165691332376</c:v>
                </c:pt>
                <c:pt idx="823" formatCode="General">
                  <c:v>0.39519762929227997</c:v>
                </c:pt>
                <c:pt idx="824" formatCode="General">
                  <c:v>0.39522959566723298</c:v>
                </c:pt>
                <c:pt idx="825" formatCode="General">
                  <c:v>0.39526159051663601</c:v>
                </c:pt>
                <c:pt idx="826" formatCode="General">
                  <c:v>0.39529452890914502</c:v>
                </c:pt>
                <c:pt idx="827" formatCode="General">
                  <c:v>0.39533035167438701</c:v>
                </c:pt>
                <c:pt idx="828" formatCode="General">
                  <c:v>0.39536619725111</c:v>
                </c:pt>
                <c:pt idx="829" formatCode="General">
                  <c:v>0.39540206568955899</c:v>
                </c:pt>
                <c:pt idx="830" formatCode="General">
                  <c:v>0.39543344016063597</c:v>
                </c:pt>
                <c:pt idx="831" formatCode="General">
                  <c:v>0.39545941321446099</c:v>
                </c:pt>
                <c:pt idx="832" formatCode="General">
                  <c:v>0.39548554831713401</c:v>
                </c:pt>
                <c:pt idx="833" formatCode="General">
                  <c:v>0.39551171078681702</c:v>
                </c:pt>
                <c:pt idx="834" formatCode="General">
                  <c:v>0.39553789136546502</c:v>
                </c:pt>
                <c:pt idx="835" formatCode="General">
                  <c:v>0.39556409011128002</c:v>
                </c:pt>
                <c:pt idx="836" formatCode="General">
                  <c:v>0.39559030708266901</c:v>
                </c:pt>
                <c:pt idx="837" formatCode="General">
                  <c:v>0.39561654233823701</c:v>
                </c:pt>
                <c:pt idx="838" formatCode="General">
                  <c:v>0.39564279593679702</c:v>
                </c:pt>
                <c:pt idx="839" formatCode="General">
                  <c:v>0.39566906793736201</c:v>
                </c:pt>
                <c:pt idx="840" formatCode="General">
                  <c:v>0.39569759873715599</c:v>
                </c:pt>
                <c:pt idx="841" formatCode="General">
                  <c:v>0.39574623947394799</c:v>
                </c:pt>
                <c:pt idx="842" formatCode="General">
                  <c:v>0.39579632311537399</c:v>
                </c:pt>
                <c:pt idx="843" formatCode="General">
                  <c:v>0.39584643870571901</c:v>
                </c:pt>
                <c:pt idx="844" formatCode="General">
                  <c:v>0.395896586260507</c:v>
                </c:pt>
                <c:pt idx="845" formatCode="General">
                  <c:v>0.395946765795123</c:v>
                </c:pt>
                <c:pt idx="846" formatCode="General">
                  <c:v>0.39599697732481498</c:v>
                </c:pt>
                <c:pt idx="847" formatCode="General">
                  <c:v>0.39604722086469402</c:v>
                </c:pt>
                <c:pt idx="848" formatCode="General">
                  <c:v>0.39609749642972802</c:v>
                </c:pt>
                <c:pt idx="849" formatCode="General">
                  <c:v>0.39614780403474897</c:v>
                </c:pt>
                <c:pt idx="850" formatCode="General">
                  <c:v>0.39619692094641001</c:v>
                </c:pt>
                <c:pt idx="851" formatCode="General">
                  <c:v>0.39624568110413799</c:v>
                </c:pt>
                <c:pt idx="852" formatCode="General">
                  <c:v>0.39629323213127399</c:v>
                </c:pt>
                <c:pt idx="853" formatCode="General">
                  <c:v>0.396345187711027</c:v>
                </c:pt>
                <c:pt idx="854" formatCode="General">
                  <c:v>0.39639727941833802</c:v>
                </c:pt>
                <c:pt idx="855" formatCode="General">
                  <c:v>0.39644940808831802</c:v>
                </c:pt>
                <c:pt idx="856" formatCode="General">
                  <c:v>0.39650109940286199</c:v>
                </c:pt>
                <c:pt idx="857" formatCode="General">
                  <c:v>0.39655262785235401</c:v>
                </c:pt>
                <c:pt idx="858" formatCode="General">
                  <c:v>0.39660420082943898</c:v>
                </c:pt>
                <c:pt idx="859" formatCode="General">
                  <c:v>0.396655818354197</c:v>
                </c:pt>
                <c:pt idx="860" formatCode="General">
                  <c:v>0.396707480446434</c:v>
                </c:pt>
                <c:pt idx="861" formatCode="General">
                  <c:v>0.39675866379325397</c:v>
                </c:pt>
                <c:pt idx="862" formatCode="General">
                  <c:v>0.39680908661907699</c:v>
                </c:pt>
                <c:pt idx="863" formatCode="General">
                  <c:v>0.39685955406886098</c:v>
                </c:pt>
                <c:pt idx="864" formatCode="General">
                  <c:v>0.39691006616052399</c:v>
                </c:pt>
                <c:pt idx="865" formatCode="General">
                  <c:v>0.39696062291170697</c:v>
                </c:pt>
                <c:pt idx="866" formatCode="General">
                  <c:v>0.397010367852493</c:v>
                </c:pt>
                <c:pt idx="867" formatCode="General">
                  <c:v>0.39705852103976602</c:v>
                </c:pt>
                <c:pt idx="868" formatCode="General">
                  <c:v>0.39710672035688499</c:v>
                </c:pt>
                <c:pt idx="869" formatCode="General">
                  <c:v>0.39715496581758503</c:v>
                </c:pt>
                <c:pt idx="870" formatCode="General">
                  <c:v>0.39720325743530299</c:v>
                </c:pt>
                <c:pt idx="871" formatCode="General">
                  <c:v>0.397251595223164</c:v>
                </c:pt>
                <c:pt idx="872" formatCode="General">
                  <c:v>0.39730242081450801</c:v>
                </c:pt>
                <c:pt idx="873" formatCode="General">
                  <c:v>0.39736153792370998</c:v>
                </c:pt>
                <c:pt idx="874" formatCode="General">
                  <c:v>0.39742069118406897</c:v>
                </c:pt>
                <c:pt idx="875" formatCode="General">
                  <c:v>0.39747988053953498</c:v>
                </c:pt>
                <c:pt idx="876" formatCode="General">
                  <c:v>0.397539105933987</c:v>
                </c:pt>
                <c:pt idx="877" formatCode="General">
                  <c:v>0.39759836731123099</c:v>
                </c:pt>
                <c:pt idx="878" formatCode="General">
                  <c:v>0.39765766461500202</c:v>
                </c:pt>
                <c:pt idx="879" formatCode="General">
                  <c:v>0.39771699778896902</c:v>
                </c:pt>
                <c:pt idx="880" formatCode="General">
                  <c:v>0.39777636677672801</c:v>
                </c:pt>
                <c:pt idx="881" formatCode="General">
                  <c:v>0.39783577152181199</c:v>
                </c:pt>
                <c:pt idx="882" formatCode="General">
                  <c:v>0.39789521196768501</c:v>
                </c:pt>
                <c:pt idx="883" formatCode="General">
                  <c:v>0.39795468805774797</c:v>
                </c:pt>
                <c:pt idx="884" formatCode="General">
                  <c:v>0.39801419973533902</c:v>
                </c:pt>
                <c:pt idx="885" formatCode="General">
                  <c:v>0.39807374694373099</c:v>
                </c:pt>
                <c:pt idx="886" formatCode="General">
                  <c:v>0.39813349726552399</c:v>
                </c:pt>
                <c:pt idx="887" formatCode="General">
                  <c:v>0.39818609286176798</c:v>
                </c:pt>
                <c:pt idx="888" formatCode="General">
                  <c:v>0.39822714924279701</c:v>
                </c:pt>
                <c:pt idx="889" formatCode="General">
                  <c:v>0.398268234938008</c:v>
                </c:pt>
                <c:pt idx="890" formatCode="General">
                  <c:v>0.398309349948963</c:v>
                </c:pt>
                <c:pt idx="891" formatCode="General">
                  <c:v>0.39835049427710401</c:v>
                </c:pt>
                <c:pt idx="892" formatCode="General">
                  <c:v>0.398391629523554</c:v>
                </c:pt>
                <c:pt idx="893" formatCode="General">
                  <c:v>0.39843050971272698</c:v>
                </c:pt>
                <c:pt idx="894" formatCode="General">
                  <c:v>0.39847057652891499</c:v>
                </c:pt>
                <c:pt idx="895" formatCode="General">
                  <c:v>0.39851065789826601</c:v>
                </c:pt>
                <c:pt idx="896" formatCode="General">
                  <c:v>0.39855075382848598</c:v>
                </c:pt>
                <c:pt idx="897" formatCode="General">
                  <c:v>0.39859086432725599</c:v>
                </c:pt>
                <c:pt idx="898" formatCode="General">
                  <c:v>0.398631024238287</c:v>
                </c:pt>
                <c:pt idx="899" formatCode="General">
                  <c:v>0.39867288740580697</c:v>
                </c:pt>
                <c:pt idx="900" formatCode="General">
                  <c:v>0.39871476344672901</c:v>
                </c:pt>
                <c:pt idx="901" formatCode="General">
                  <c:v>0.39875743652470003</c:v>
                </c:pt>
                <c:pt idx="902" formatCode="General">
                  <c:v>0.39880092388409399</c:v>
                </c:pt>
                <c:pt idx="903" formatCode="General">
                  <c:v>0.39884442578947898</c:v>
                </c:pt>
                <c:pt idx="904" formatCode="General">
                  <c:v>0.39888760752367203</c:v>
                </c:pt>
                <c:pt idx="905" formatCode="General">
                  <c:v>0.39892956357745801</c:v>
                </c:pt>
                <c:pt idx="906" formatCode="General">
                  <c:v>0.39897153918853401</c:v>
                </c:pt>
                <c:pt idx="907" formatCode="General">
                  <c:v>0.39901353436620901</c:v>
                </c:pt>
                <c:pt idx="908" formatCode="General">
                  <c:v>0.399055549119741</c:v>
                </c:pt>
                <c:pt idx="909" formatCode="General">
                  <c:v>0.39909835741739202</c:v>
                </c:pt>
                <c:pt idx="910" formatCode="General">
                  <c:v>0.39914124831014802</c:v>
                </c:pt>
                <c:pt idx="911" formatCode="General">
                  <c:v>0.39918415355567199</c:v>
                </c:pt>
                <c:pt idx="912" formatCode="General">
                  <c:v>0.39922707316418299</c:v>
                </c:pt>
                <c:pt idx="913" formatCode="General">
                  <c:v>0.39927000714587801</c:v>
                </c:pt>
                <c:pt idx="914" formatCode="General">
                  <c:v>0.39931295551093499</c:v>
                </c:pt>
                <c:pt idx="915" formatCode="General">
                  <c:v>0.399355918269511</c:v>
                </c:pt>
                <c:pt idx="916" formatCode="General">
                  <c:v>0.39938837435447999</c:v>
                </c:pt>
                <c:pt idx="917" formatCode="General">
                  <c:v>0.39941370999979298</c:v>
                </c:pt>
                <c:pt idx="918" formatCode="General">
                  <c:v>0.399439057679843</c:v>
                </c:pt>
                <c:pt idx="919" formatCode="General">
                  <c:v>0.39946441742392502</c:v>
                </c:pt>
                <c:pt idx="920" formatCode="General">
                  <c:v>0.39948978926140999</c:v>
                </c:pt>
                <c:pt idx="921" formatCode="General">
                  <c:v>0.39951517322174102</c:v>
                </c:pt>
                <c:pt idx="922" formatCode="General">
                  <c:v>0.39954056933443699</c:v>
                </c:pt>
                <c:pt idx="923" formatCode="General">
                  <c:v>0.39956597762908802</c:v>
                </c:pt>
                <c:pt idx="924" formatCode="General">
                  <c:v>0.39959139813536299</c:v>
                </c:pt>
                <c:pt idx="925" formatCode="General">
                  <c:v>0.39961683088300298</c:v>
                </c:pt>
                <c:pt idx="926" formatCode="General">
                  <c:v>0.399642275901823</c:v>
                </c:pt>
                <c:pt idx="927" formatCode="General">
                  <c:v>0.399667733221716</c:v>
                </c:pt>
                <c:pt idx="928" formatCode="General">
                  <c:v>0.39969320287264598</c:v>
                </c:pt>
                <c:pt idx="929" formatCode="General">
                  <c:v>0.39971868488465601</c:v>
                </c:pt>
                <c:pt idx="930" formatCode="General">
                  <c:v>0.39974417928786099</c:v>
                </c:pt>
                <c:pt idx="931" formatCode="General">
                  <c:v>0.399769686112453</c:v>
                </c:pt>
                <c:pt idx="932" formatCode="General">
                  <c:v>0.39979456674463798</c:v>
                </c:pt>
                <c:pt idx="933" formatCode="General">
                  <c:v>0.39981865503796299</c:v>
                </c:pt>
                <c:pt idx="934" formatCode="General">
                  <c:v>0.39984292199405902</c:v>
                </c:pt>
                <c:pt idx="935" formatCode="General">
                  <c:v>0.39986721052579</c:v>
                </c:pt>
                <c:pt idx="936" formatCode="General">
                  <c:v>0.39989152066883299</c:v>
                </c:pt>
                <c:pt idx="937" formatCode="General">
                  <c:v>0.39991670704146298</c:v>
                </c:pt>
                <c:pt idx="938" formatCode="General">
                  <c:v>0.39994301609880301</c:v>
                </c:pt>
                <c:pt idx="939" formatCode="General">
                  <c:v>0.39996918929273201</c:v>
                </c:pt>
                <c:pt idx="940" formatCode="General">
                  <c:v>0.39999345261477898</c:v>
                </c:pt>
                <c:pt idx="941" formatCode="General">
                  <c:v>0.40001572629961402</c:v>
                </c:pt>
                <c:pt idx="942" formatCode="General">
                  <c:v>0.40003524584191202</c:v>
                </c:pt>
                <c:pt idx="943" formatCode="General">
                  <c:v>0.40005479216608297</c:v>
                </c:pt>
                <c:pt idx="944" formatCode="General">
                  <c:v>0.40007436531583002</c:v>
                </c:pt>
                <c:pt idx="945" formatCode="General">
                  <c:v>0.40009396533484098</c:v>
                </c:pt>
                <c:pt idx="946" formatCode="General">
                  <c:v>0.40011359226679599</c:v>
                </c:pt>
                <c:pt idx="947" formatCode="General">
                  <c:v>0.400133246155359</c:v>
                </c:pt>
                <c:pt idx="948" formatCode="General">
                  <c:v>0.40015292704418298</c:v>
                </c:pt>
                <c:pt idx="949" formatCode="General">
                  <c:v>0.40017263497690703</c:v>
                </c:pt>
                <c:pt idx="950" formatCode="General">
                  <c:v>0.40019236999715502</c:v>
                </c:pt>
                <c:pt idx="951" formatCode="General">
                  <c:v>0.40021213214853402</c:v>
                </c:pt>
                <c:pt idx="952" formatCode="General">
                  <c:v>0.40023302525676602</c:v>
                </c:pt>
                <c:pt idx="953" formatCode="General">
                  <c:v>0.40025488979086898</c:v>
                </c:pt>
                <c:pt idx="954" formatCode="General">
                  <c:v>0.400276803978037</c:v>
                </c:pt>
                <c:pt idx="955" formatCode="General">
                  <c:v>0.40029874865079801</c:v>
                </c:pt>
                <c:pt idx="956" formatCode="General">
                  <c:v>0.40032072386870898</c:v>
                </c:pt>
                <c:pt idx="957" formatCode="General">
                  <c:v>0.40034758999478198</c:v>
                </c:pt>
                <c:pt idx="958" formatCode="General">
                  <c:v>0.40038081607120501</c:v>
                </c:pt>
                <c:pt idx="959" formatCode="General">
                  <c:v>0.40041407226943598</c:v>
                </c:pt>
                <c:pt idx="960" formatCode="General">
                  <c:v>0.40044735861402703</c:v>
                </c:pt>
                <c:pt idx="961" formatCode="General">
                  <c:v>0.40048067512942398</c:v>
                </c:pt>
                <c:pt idx="962" formatCode="General">
                  <c:v>0.40051402183995999</c:v>
                </c:pt>
                <c:pt idx="963" formatCode="General">
                  <c:v>0.40054739876986001</c:v>
                </c:pt>
                <c:pt idx="964" formatCode="General">
                  <c:v>0.40058080594324003</c:v>
                </c:pt>
                <c:pt idx="965" formatCode="General">
                  <c:v>0.40061424338410201</c:v>
                </c:pt>
                <c:pt idx="966" formatCode="General">
                  <c:v>0.40064771111633901</c:v>
                </c:pt>
                <c:pt idx="967" formatCode="General">
                  <c:v>0.40068120916373201</c:v>
                </c:pt>
                <c:pt idx="968" formatCode="General">
                  <c:v>0.40071473754994802</c:v>
                </c:pt>
                <c:pt idx="969" formatCode="General">
                  <c:v>0.40074829629854197</c:v>
                </c:pt>
                <c:pt idx="970" formatCode="General">
                  <c:v>0.40078188543295801</c:v>
                </c:pt>
                <c:pt idx="971" formatCode="General">
                  <c:v>0.40081550497652102</c:v>
                </c:pt>
                <c:pt idx="972" formatCode="General">
                  <c:v>0.400849154952446</c:v>
                </c:pt>
                <c:pt idx="973" formatCode="General">
                  <c:v>0.40088482018878702</c:v>
                </c:pt>
                <c:pt idx="974" formatCode="General">
                  <c:v>0.400927418584832</c:v>
                </c:pt>
                <c:pt idx="975" formatCode="General">
                  <c:v>0.40097003521685198</c:v>
                </c:pt>
                <c:pt idx="976" formatCode="General">
                  <c:v>0.40101267007635899</c:v>
                </c:pt>
                <c:pt idx="977" formatCode="General">
                  <c:v>0.40105532315481501</c:v>
                </c:pt>
                <c:pt idx="978" formatCode="General">
                  <c:v>0.40109799444364203</c:v>
                </c:pt>
                <c:pt idx="979" formatCode="General">
                  <c:v>0.40114068393421598</c:v>
                </c:pt>
                <c:pt idx="980" formatCode="General">
                  <c:v>0.40118332006756502</c:v>
                </c:pt>
                <c:pt idx="981" formatCode="General">
                  <c:v>0.401224368277249</c:v>
                </c:pt>
                <c:pt idx="982" formatCode="General">
                  <c:v>0.40126536106892502</c:v>
                </c:pt>
                <c:pt idx="983" formatCode="General">
                  <c:v>0.40130636876263098</c:v>
                </c:pt>
                <c:pt idx="984" formatCode="General">
                  <c:v>0.40134621063969</c:v>
                </c:pt>
                <c:pt idx="985" formatCode="General">
                  <c:v>0.40138596579199598</c:v>
                </c:pt>
                <c:pt idx="986" formatCode="General">
                  <c:v>0.40142573810585203</c:v>
                </c:pt>
                <c:pt idx="987" formatCode="General">
                  <c:v>0.40146676740517201</c:v>
                </c:pt>
                <c:pt idx="988" formatCode="General">
                  <c:v>0.40150851955036698</c:v>
                </c:pt>
                <c:pt idx="989" formatCode="General">
                  <c:v>0.40155028544793903</c:v>
                </c:pt>
                <c:pt idx="990" formatCode="General">
                  <c:v>0.401592065095982</c:v>
                </c:pt>
                <c:pt idx="991" formatCode="General">
                  <c:v>0.401633858492564</c:v>
                </c:pt>
                <c:pt idx="992" formatCode="General">
                  <c:v>0.40167566563572399</c:v>
                </c:pt>
                <c:pt idx="993" formatCode="General">
                  <c:v>0.401717486523476</c:v>
                </c:pt>
                <c:pt idx="994" formatCode="General">
                  <c:v>0.40175893546048003</c:v>
                </c:pt>
                <c:pt idx="995" formatCode="General">
                  <c:v>0.401800211254003</c:v>
                </c:pt>
                <c:pt idx="996" formatCode="General">
                  <c:v>0.401838516098738</c:v>
                </c:pt>
                <c:pt idx="997" formatCode="General">
                  <c:v>0.40187656212776601</c:v>
                </c:pt>
                <c:pt idx="998" formatCode="General">
                  <c:v>0.40191462201836398</c:v>
                </c:pt>
                <c:pt idx="999" formatCode="General">
                  <c:v>0.40195269576237502</c:v>
                </c:pt>
                <c:pt idx="1000" formatCode="General">
                  <c:v>0.40199078335162097</c:v>
                </c:pt>
                <c:pt idx="1001" formatCode="General">
                  <c:v>0.402028884777903</c:v>
                </c:pt>
                <c:pt idx="1002" formatCode="General">
                  <c:v>0.402067000032997</c:v>
                </c:pt>
                <c:pt idx="1003" formatCode="General">
                  <c:v>0.40210512910866097</c:v>
                </c:pt>
                <c:pt idx="1004" formatCode="General">
                  <c:v>0.40214327199662703</c:v>
                </c:pt>
                <c:pt idx="1005" formatCode="General">
                  <c:v>0.40218142868860801</c:v>
                </c:pt>
                <c:pt idx="1006" formatCode="General">
                  <c:v>0.40221959917629502</c:v>
                </c:pt>
                <c:pt idx="1007" formatCode="General">
                  <c:v>0.40225778345135599</c:v>
                </c:pt>
                <c:pt idx="1008" formatCode="General">
                  <c:v>0.40229473910517499</c:v>
                </c:pt>
                <c:pt idx="1009" formatCode="General">
                  <c:v>0.40232571750363399</c:v>
                </c:pt>
                <c:pt idx="1010" formatCode="General">
                  <c:v>0.40235671262179701</c:v>
                </c:pt>
                <c:pt idx="1011" formatCode="General">
                  <c:v>0.40238772446153898</c:v>
                </c:pt>
                <c:pt idx="1012" formatCode="General">
                  <c:v>0.40241875302469399</c:v>
                </c:pt>
                <c:pt idx="1013" formatCode="General">
                  <c:v>0.402449798313054</c:v>
                </c:pt>
                <c:pt idx="1014" formatCode="General">
                  <c:v>0.40248086032836999</c:v>
                </c:pt>
                <c:pt idx="1015" formatCode="General">
                  <c:v>0.402511939072351</c:v>
                </c:pt>
                <c:pt idx="1016" formatCode="General">
                  <c:v>0.40254303454666501</c:v>
                </c:pt>
                <c:pt idx="1017" formatCode="General">
                  <c:v>0.40257411191619502</c:v>
                </c:pt>
                <c:pt idx="1018" formatCode="General">
                  <c:v>0.40260519913877502</c:v>
                </c:pt>
                <c:pt idx="1019" formatCode="General">
                  <c:v>0.40263630291689001</c:v>
                </c:pt>
                <c:pt idx="1020" formatCode="General">
                  <c:v>0.40266704469875603</c:v>
                </c:pt>
                <c:pt idx="1021" formatCode="General">
                  <c:v>0.40269068405013497</c:v>
                </c:pt>
                <c:pt idx="1022" formatCode="General">
                  <c:v>0.40271433580083599</c:v>
                </c:pt>
                <c:pt idx="1023" formatCode="General">
                  <c:v>0.40273799996086701</c:v>
                </c:pt>
                <c:pt idx="1024" formatCode="General">
                  <c:v>0.40276167654022399</c:v>
                </c:pt>
                <c:pt idx="1025" formatCode="General">
                  <c:v>0.40278536554889</c:v>
                </c:pt>
                <c:pt idx="1026" formatCode="General">
                  <c:v>0.40280940409318</c:v>
                </c:pt>
                <c:pt idx="1027" formatCode="General">
                  <c:v>0.402836442880321</c:v>
                </c:pt>
                <c:pt idx="1028" formatCode="General">
                  <c:v>0.402864157031949</c:v>
                </c:pt>
                <c:pt idx="1029" formatCode="General">
                  <c:v>0.402891889131614</c:v>
                </c:pt>
                <c:pt idx="1030" formatCode="General">
                  <c:v>0.40291869822043402</c:v>
                </c:pt>
                <c:pt idx="1031" formatCode="General">
                  <c:v>0.40294439707417801</c:v>
                </c:pt>
                <c:pt idx="1032" formatCode="General">
                  <c:v>0.40297011522849502</c:v>
                </c:pt>
                <c:pt idx="1033" formatCode="General">
                  <c:v>0.40299585269386901</c:v>
                </c:pt>
                <c:pt idx="1034" formatCode="General">
                  <c:v>0.40302227077559799</c:v>
                </c:pt>
                <c:pt idx="1035" formatCode="General">
                  <c:v>0.403052144002913</c:v>
                </c:pt>
                <c:pt idx="1036" formatCode="General">
                  <c:v>0.403082045781544</c:v>
                </c:pt>
                <c:pt idx="1037" formatCode="General">
                  <c:v>0.40311197612689598</c:v>
                </c:pt>
                <c:pt idx="1038" formatCode="General">
                  <c:v>0.40314193505426299</c:v>
                </c:pt>
                <c:pt idx="1039" formatCode="General">
                  <c:v>0.403171922578827</c:v>
                </c:pt>
                <c:pt idx="1040" formatCode="General">
                  <c:v>0.40320193871566101</c:v>
                </c:pt>
                <c:pt idx="1041" formatCode="General">
                  <c:v>0.40323267370507998</c:v>
                </c:pt>
                <c:pt idx="1042" formatCode="General">
                  <c:v>0.40326355674035702</c:v>
                </c:pt>
                <c:pt idx="1043" formatCode="General">
                  <c:v>0.40329446426574</c:v>
                </c:pt>
                <c:pt idx="1044" formatCode="General">
                  <c:v>0.40332539629554198</c:v>
                </c:pt>
                <c:pt idx="1045" formatCode="General">
                  <c:v>0.40335662513284898</c:v>
                </c:pt>
                <c:pt idx="1046" formatCode="General">
                  <c:v>0.40338794357764901</c:v>
                </c:pt>
                <c:pt idx="1047" formatCode="General">
                  <c:v>0.40341928702045099</c:v>
                </c:pt>
                <c:pt idx="1048" formatCode="General">
                  <c:v>0.40345065547731501</c:v>
                </c:pt>
                <c:pt idx="1049" formatCode="General">
                  <c:v>0.40348204896422002</c:v>
                </c:pt>
                <c:pt idx="1050" formatCode="General">
                  <c:v>0.40351346749706501</c:v>
                </c:pt>
                <c:pt idx="1051" formatCode="General">
                  <c:v>0.40354491109166701</c:v>
                </c:pt>
                <c:pt idx="1052" formatCode="General">
                  <c:v>0.40357637976376398</c:v>
                </c:pt>
                <c:pt idx="1053" formatCode="General">
                  <c:v>0.40360787352901201</c:v>
                </c:pt>
                <c:pt idx="1054" formatCode="General">
                  <c:v>0.40363939240298602</c:v>
                </c:pt>
                <c:pt idx="1055" formatCode="General">
                  <c:v>0.40367093640117802</c:v>
                </c:pt>
                <c:pt idx="1056" formatCode="General">
                  <c:v>0.403702505539</c:v>
                </c:pt>
                <c:pt idx="1057" formatCode="General">
                  <c:v>0.40373979220318801</c:v>
                </c:pt>
                <c:pt idx="1058" formatCode="General">
                  <c:v>0.40377969699190203</c:v>
                </c:pt>
                <c:pt idx="1059" formatCode="General">
                  <c:v>0.40381962446110597</c:v>
                </c:pt>
                <c:pt idx="1060" formatCode="General">
                  <c:v>0.40385957460551902</c:v>
                </c:pt>
                <c:pt idx="1061" formatCode="General">
                  <c:v>0.40389953310469001</c:v>
                </c:pt>
                <c:pt idx="1062" formatCode="General">
                  <c:v>0.40393950638558901</c:v>
                </c:pt>
                <c:pt idx="1063" formatCode="General">
                  <c:v>0.40397950225964002</c:v>
                </c:pt>
                <c:pt idx="1064" formatCode="General">
                  <c:v>0.40401952072124298</c:v>
                </c:pt>
                <c:pt idx="1065" formatCode="General">
                  <c:v>0.40405956176472402</c:v>
                </c:pt>
                <c:pt idx="1066" formatCode="General">
                  <c:v>0.40409962538433403</c:v>
                </c:pt>
                <c:pt idx="1067" formatCode="General">
                  <c:v>0.404141997315761</c:v>
                </c:pt>
                <c:pt idx="1068" formatCode="General">
                  <c:v>0.40418888476083598</c:v>
                </c:pt>
                <c:pt idx="1069" formatCode="General">
                  <c:v>0.40423477633723698</c:v>
                </c:pt>
                <c:pt idx="1070" formatCode="General">
                  <c:v>0.40428068511252002</c:v>
                </c:pt>
                <c:pt idx="1071" formatCode="General">
                  <c:v>0.40432436982947001</c:v>
                </c:pt>
                <c:pt idx="1072" formatCode="General">
                  <c:v>0.40436750673038002</c:v>
                </c:pt>
                <c:pt idx="1073" formatCode="General">
                  <c:v>0.40441066346405102</c:v>
                </c:pt>
                <c:pt idx="1074" formatCode="General">
                  <c:v>0.40445311095661302</c:v>
                </c:pt>
                <c:pt idx="1075" formatCode="General">
                  <c:v>0.40449489202126898</c:v>
                </c:pt>
                <c:pt idx="1076" formatCode="General">
                  <c:v>0.404536692790118</c:v>
                </c:pt>
                <c:pt idx="1077" formatCode="General">
                  <c:v>0.40457851324907501</c:v>
                </c:pt>
                <c:pt idx="1078" formatCode="General">
                  <c:v>0.40461424431961102</c:v>
                </c:pt>
                <c:pt idx="1079" formatCode="General">
                  <c:v>0.40464992401239303</c:v>
                </c:pt>
                <c:pt idx="1080" formatCode="General">
                  <c:v>0.40468561751951498</c:v>
                </c:pt>
                <c:pt idx="1081" formatCode="General">
                  <c:v>0.40472132483192502</c:v>
                </c:pt>
                <c:pt idx="1082" formatCode="General">
                  <c:v>0.40475704594055201</c:v>
                </c:pt>
                <c:pt idx="1083" formatCode="General">
                  <c:v>0.40479278083630299</c:v>
                </c:pt>
                <c:pt idx="1084" formatCode="General">
                  <c:v>0.40482852951006598</c:v>
                </c:pt>
                <c:pt idx="1085" formatCode="General">
                  <c:v>0.40486429195270801</c:v>
                </c:pt>
                <c:pt idx="1086" formatCode="General">
                  <c:v>0.40490006815507501</c:v>
                </c:pt>
                <c:pt idx="1087" formatCode="General">
                  <c:v>0.40493585810799498</c:v>
                </c:pt>
                <c:pt idx="1088" formatCode="General">
                  <c:v>0.40497166180227501</c:v>
                </c:pt>
                <c:pt idx="1089" formatCode="General">
                  <c:v>0.40500750015905501</c:v>
                </c:pt>
                <c:pt idx="1090" formatCode="General">
                  <c:v>0.40504335533115499</c:v>
                </c:pt>
                <c:pt idx="1091" formatCode="General">
                  <c:v>0.40507922414049402</c:v>
                </c:pt>
                <c:pt idx="1092" formatCode="General">
                  <c:v>0.40511510657788802</c:v>
                </c:pt>
                <c:pt idx="1093" formatCode="General">
                  <c:v>0.405151002634136</c:v>
                </c:pt>
                <c:pt idx="1094" formatCode="General">
                  <c:v>0.40518691230001502</c:v>
                </c:pt>
                <c:pt idx="1095" formatCode="General">
                  <c:v>0.40522283556628302</c:v>
                </c:pt>
                <c:pt idx="1096" formatCode="General">
                  <c:v>0.40525877242368102</c:v>
                </c:pt>
                <c:pt idx="1097" formatCode="General">
                  <c:v>0.40529472286293</c:v>
                </c:pt>
                <c:pt idx="1098" formatCode="General">
                  <c:v>0.40533065784343703</c:v>
                </c:pt>
                <c:pt idx="1099" formatCode="General">
                  <c:v>0.40536519775524399</c:v>
                </c:pt>
                <c:pt idx="1100" formatCode="General">
                  <c:v>0.40539975001536499</c:v>
                </c:pt>
                <c:pt idx="1101" formatCode="General">
                  <c:v>0.40543431461205698</c:v>
                </c:pt>
                <c:pt idx="1102" formatCode="General">
                  <c:v>0.40546889153356602</c:v>
                </c:pt>
                <c:pt idx="1103" formatCode="General">
                  <c:v>0.40550320396690198</c:v>
                </c:pt>
                <c:pt idx="1104" formatCode="General">
                  <c:v>0.40553655991554799</c:v>
                </c:pt>
                <c:pt idx="1105" formatCode="General">
                  <c:v>0.40556927493727002</c:v>
                </c:pt>
                <c:pt idx="1106" formatCode="General">
                  <c:v>0.40559941897305501</c:v>
                </c:pt>
                <c:pt idx="1107" formatCode="General">
                  <c:v>0.40562957037207098</c:v>
                </c:pt>
                <c:pt idx="1108" formatCode="General">
                  <c:v>0.40565972912697201</c:v>
                </c:pt>
                <c:pt idx="1109" formatCode="General">
                  <c:v>0.40568989523041199</c:v>
                </c:pt>
                <c:pt idx="1110" formatCode="General">
                  <c:v>0.40572006867504901</c:v>
                </c:pt>
                <c:pt idx="1111" formatCode="General">
                  <c:v>0.40575024945354199</c:v>
                </c:pt>
                <c:pt idx="1112" formatCode="General">
                  <c:v>0.40578043755854998</c:v>
                </c:pt>
                <c:pt idx="1113" formatCode="General">
                  <c:v>0.40581063298273701</c:v>
                </c:pt>
                <c:pt idx="1114" formatCode="General">
                  <c:v>0.405840835718766</c:v>
                </c:pt>
                <c:pt idx="1115" formatCode="General">
                  <c:v>0.405871421197049</c:v>
                </c:pt>
                <c:pt idx="1116" formatCode="General">
                  <c:v>0.40590218342199302</c:v>
                </c:pt>
                <c:pt idx="1117" formatCode="General">
                  <c:v>0.40593218398667802</c:v>
                </c:pt>
                <c:pt idx="1118" formatCode="General">
                  <c:v>0.40596219459328797</c:v>
                </c:pt>
                <c:pt idx="1119" formatCode="General">
                  <c:v>0.40599221523441198</c:v>
                </c:pt>
                <c:pt idx="1120" formatCode="General">
                  <c:v>0.40602224590263603</c:v>
                </c:pt>
                <c:pt idx="1121" formatCode="General">
                  <c:v>0.40605443572527</c:v>
                </c:pt>
                <c:pt idx="1122" formatCode="General">
                  <c:v>0.40608981750342599</c:v>
                </c:pt>
                <c:pt idx="1123" formatCode="General">
                  <c:v>0.40613241202519001</c:v>
                </c:pt>
                <c:pt idx="1124" formatCode="General">
                  <c:v>0.40617502391405502</c:v>
                </c:pt>
                <c:pt idx="1125" formatCode="General">
                  <c:v>0.40621765315123298</c:v>
                </c:pt>
                <c:pt idx="1126" formatCode="General">
                  <c:v>0.40626029971791899</c:v>
                </c:pt>
                <c:pt idx="1127" formatCode="General">
                  <c:v>0.40630296359529</c:v>
                </c:pt>
                <c:pt idx="1128" formatCode="General">
                  <c:v>0.40634564476450602</c:v>
                </c:pt>
                <c:pt idx="1129" formatCode="General">
                  <c:v>0.40638834320671002</c:v>
                </c:pt>
                <c:pt idx="1130" formatCode="General">
                  <c:v>0.40643105890303199</c:v>
                </c:pt>
                <c:pt idx="1131" formatCode="General">
                  <c:v>0.40647379183457999</c:v>
                </c:pt>
                <c:pt idx="1132" formatCode="General">
                  <c:v>0.40651654198245002</c:v>
                </c:pt>
                <c:pt idx="1133" formatCode="General">
                  <c:v>0.406559309327721</c:v>
                </c:pt>
                <c:pt idx="1134" formatCode="General">
                  <c:v>0.40660209385145701</c:v>
                </c:pt>
                <c:pt idx="1135" formatCode="General">
                  <c:v>0.40664571154266599</c:v>
                </c:pt>
                <c:pt idx="1136" formatCode="General">
                  <c:v>0.406690549397692</c:v>
                </c:pt>
                <c:pt idx="1137" formatCode="General">
                  <c:v>0.40673540354011101</c:v>
                </c:pt>
                <c:pt idx="1138" formatCode="General">
                  <c:v>0.40678027395605698</c:v>
                </c:pt>
                <c:pt idx="1139" formatCode="General">
                  <c:v>0.40682516063164198</c:v>
                </c:pt>
                <c:pt idx="1140" formatCode="General">
                  <c:v>0.40687006355295302</c:v>
                </c:pt>
                <c:pt idx="1141" formatCode="General">
                  <c:v>0.40691498270605497</c:v>
                </c:pt>
                <c:pt idx="1142" formatCode="General">
                  <c:v>0.40696095222048401</c:v>
                </c:pt>
                <c:pt idx="1143" formatCode="General">
                  <c:v>0.407007134730142</c:v>
                </c:pt>
                <c:pt idx="1144" formatCode="General">
                  <c:v>0.40705333064833299</c:v>
                </c:pt>
                <c:pt idx="1145" formatCode="General">
                  <c:v>0.40709953996680598</c:v>
                </c:pt>
                <c:pt idx="1146" formatCode="General">
                  <c:v>0.40714576267729002</c:v>
                </c:pt>
                <c:pt idx="1147" formatCode="General">
                  <c:v>0.40719199877149598</c:v>
                </c:pt>
                <c:pt idx="1148" formatCode="General">
                  <c:v>0.40723824824111399</c:v>
                </c:pt>
                <c:pt idx="1149" formatCode="General">
                  <c:v>0.40728451107781599</c:v>
                </c:pt>
                <c:pt idx="1150" formatCode="General">
                  <c:v>0.407330787273254</c:v>
                </c:pt>
                <c:pt idx="1151" formatCode="General">
                  <c:v>0.40737707681906199</c:v>
                </c:pt>
                <c:pt idx="1152" formatCode="General">
                  <c:v>0.40742337970685299</c:v>
                </c:pt>
                <c:pt idx="1153" formatCode="General">
                  <c:v>0.40747045767992701</c:v>
                </c:pt>
                <c:pt idx="1154" formatCode="General">
                  <c:v>0.40752021317950099</c:v>
                </c:pt>
                <c:pt idx="1155" formatCode="General">
                  <c:v>0.40757063153491901</c:v>
                </c:pt>
                <c:pt idx="1156" formatCode="General">
                  <c:v>0.40762184272961099</c:v>
                </c:pt>
                <c:pt idx="1157" formatCode="General">
                  <c:v>0.40767306331946002</c:v>
                </c:pt>
                <c:pt idx="1158" formatCode="General">
                  <c:v>0.40772429329919202</c:v>
                </c:pt>
                <c:pt idx="1159" formatCode="General">
                  <c:v>0.40777553266352601</c:v>
                </c:pt>
                <c:pt idx="1160" formatCode="General">
                  <c:v>0.40782678140717099</c:v>
                </c:pt>
                <c:pt idx="1161" formatCode="General">
                  <c:v>0.40787803952482798</c:v>
                </c:pt>
                <c:pt idx="1162" formatCode="General">
                  <c:v>0.40792930701118701</c:v>
                </c:pt>
                <c:pt idx="1163" formatCode="General">
                  <c:v>0.407980583860933</c:v>
                </c:pt>
                <c:pt idx="1164" formatCode="General">
                  <c:v>0.40803187006873798</c:v>
                </c:pt>
                <c:pt idx="1165" formatCode="General">
                  <c:v>0.40808277334278997</c:v>
                </c:pt>
                <c:pt idx="1166" formatCode="General">
                  <c:v>0.408130196977951</c:v>
                </c:pt>
                <c:pt idx="1167" formatCode="General">
                  <c:v>0.40817763424623799</c:v>
                </c:pt>
                <c:pt idx="1168" formatCode="General">
                  <c:v>0.40822513762822299</c:v>
                </c:pt>
                <c:pt idx="1169" formatCode="General">
                  <c:v>0.40826759967957998</c:v>
                </c:pt>
                <c:pt idx="1170" formatCode="General">
                  <c:v>0.40830439026434101</c:v>
                </c:pt>
                <c:pt idx="1171" formatCode="General">
                  <c:v>0.40834033984951701</c:v>
                </c:pt>
                <c:pt idx="1172" formatCode="General">
                  <c:v>0.40837630648831202</c:v>
                </c:pt>
                <c:pt idx="1173" formatCode="General">
                  <c:v>0.40841229017331598</c:v>
                </c:pt>
                <c:pt idx="1174" formatCode="General">
                  <c:v>0.40844829089708201</c:v>
                </c:pt>
                <c:pt idx="1175" formatCode="General">
                  <c:v>0.40848430865212498</c:v>
                </c:pt>
                <c:pt idx="1176" formatCode="General">
                  <c:v>0.408520015773292</c:v>
                </c:pt>
                <c:pt idx="1177" formatCode="General">
                  <c:v>0.40855540472149998</c:v>
                </c:pt>
                <c:pt idx="1178" formatCode="General">
                  <c:v>0.40859080954795202</c:v>
                </c:pt>
                <c:pt idx="1179" formatCode="General">
                  <c:v>0.40862623024456501</c:v>
                </c:pt>
                <c:pt idx="1180" formatCode="General">
                  <c:v>0.40866166680322502</c:v>
                </c:pt>
                <c:pt idx="1181" formatCode="General">
                  <c:v>0.408697119215786</c:v>
                </c:pt>
                <c:pt idx="1182" formatCode="General">
                  <c:v>0.40873258747407298</c:v>
                </c:pt>
                <c:pt idx="1183" formatCode="General">
                  <c:v>0.40876807156987799</c:v>
                </c:pt>
                <c:pt idx="1184" formatCode="General">
                  <c:v>0.40880239530094598</c:v>
                </c:pt>
                <c:pt idx="1185" formatCode="General">
                  <c:v>0.40883582571760102</c:v>
                </c:pt>
                <c:pt idx="1186" formatCode="General">
                  <c:v>0.40886926811013902</c:v>
                </c:pt>
                <c:pt idx="1187" formatCode="General">
                  <c:v>0.40890272246910803</c:v>
                </c:pt>
                <c:pt idx="1188" formatCode="General">
                  <c:v>0.40893618878504301</c:v>
                </c:pt>
                <c:pt idx="1189" formatCode="General">
                  <c:v>0.40896966704846799</c:v>
                </c:pt>
                <c:pt idx="1190" formatCode="General">
                  <c:v>0.409003157249898</c:v>
                </c:pt>
                <c:pt idx="1191" formatCode="General">
                  <c:v>0.40903665937983502</c:v>
                </c:pt>
                <c:pt idx="1192" formatCode="General">
                  <c:v>0.409070173428772</c:v>
                </c:pt>
                <c:pt idx="1193" formatCode="General">
                  <c:v>0.40910369938719199</c:v>
                </c:pt>
                <c:pt idx="1194" formatCode="General">
                  <c:v>0.409137237245566</c:v>
                </c:pt>
                <c:pt idx="1195" formatCode="General">
                  <c:v>0.409170786994355</c:v>
                </c:pt>
                <c:pt idx="1196" formatCode="General">
                  <c:v>0.40920434862401101</c:v>
                </c:pt>
                <c:pt idx="1197" formatCode="General">
                  <c:v>0.40923792212497401</c:v>
                </c:pt>
                <c:pt idx="1198" formatCode="General">
                  <c:v>0.40927150748767499</c:v>
                </c:pt>
                <c:pt idx="1199" formatCode="General">
                  <c:v>0.40930510470253401</c:v>
                </c:pt>
                <c:pt idx="1200" formatCode="General">
                  <c:v>0.409338713759963</c:v>
                </c:pt>
                <c:pt idx="1201" formatCode="General">
                  <c:v>0.409363180247791</c:v>
                </c:pt>
                <c:pt idx="1202" formatCode="General">
                  <c:v>0.40938456902346898</c:v>
                </c:pt>
                <c:pt idx="1203" formatCode="General">
                  <c:v>0.409405973252705</c:v>
                </c:pt>
                <c:pt idx="1204" formatCode="General">
                  <c:v>0.40942739294112301</c:v>
                </c:pt>
                <c:pt idx="1205" formatCode="General">
                  <c:v>0.40944882809431798</c:v>
                </c:pt>
                <c:pt idx="1206" formatCode="General">
                  <c:v>0.40947027871785302</c:v>
                </c:pt>
                <c:pt idx="1207" formatCode="General">
                  <c:v>0.40949174481725698</c:v>
                </c:pt>
                <c:pt idx="1208" formatCode="General">
                  <c:v>0.409515675212061</c:v>
                </c:pt>
                <c:pt idx="1209" formatCode="General">
                  <c:v>0.40953980855809902</c:v>
                </c:pt>
                <c:pt idx="1210" formatCode="General">
                  <c:v>0.409563958580901</c:v>
                </c:pt>
                <c:pt idx="1211" formatCode="General">
                  <c:v>0.40958812528695099</c:v>
                </c:pt>
                <c:pt idx="1212" formatCode="General">
                  <c:v>0.40961230868269699</c:v>
                </c:pt>
                <c:pt idx="1213" formatCode="General">
                  <c:v>0.40963650877454999</c:v>
                </c:pt>
                <c:pt idx="1214" formatCode="General">
                  <c:v>0.40965844690569703</c:v>
                </c:pt>
                <c:pt idx="1215" formatCode="General">
                  <c:v>0.40968005068129498</c:v>
                </c:pt>
                <c:pt idx="1216" formatCode="General">
                  <c:v>0.40970166408842001</c:v>
                </c:pt>
                <c:pt idx="1217" formatCode="General">
                  <c:v>0.40972303426388201</c:v>
                </c:pt>
                <c:pt idx="1218" formatCode="General">
                  <c:v>0.409743906392942</c:v>
                </c:pt>
                <c:pt idx="1219" formatCode="General">
                  <c:v>0.40976556677268999</c:v>
                </c:pt>
                <c:pt idx="1220" formatCode="General">
                  <c:v>0.40978783468423202</c:v>
                </c:pt>
                <c:pt idx="1221" formatCode="General">
                  <c:v>0.40981027222371003</c:v>
                </c:pt>
                <c:pt idx="1222" formatCode="General">
                  <c:v>0.40983656564712101</c:v>
                </c:pt>
                <c:pt idx="1223" formatCode="General">
                  <c:v>0.40986286790630699</c:v>
                </c:pt>
                <c:pt idx="1224" formatCode="General">
                  <c:v>0.40988917900270799</c:v>
                </c:pt>
                <c:pt idx="1225" formatCode="General">
                  <c:v>0.40991549893775198</c:v>
                </c:pt>
                <c:pt idx="1226" formatCode="General">
                  <c:v>0.40994182771285398</c:v>
                </c:pt>
                <c:pt idx="1227" formatCode="General">
                  <c:v>0.40996816532942199</c:v>
                </c:pt>
                <c:pt idx="1228" formatCode="General">
                  <c:v>0.40999454752778303</c:v>
                </c:pt>
                <c:pt idx="1229" formatCode="General">
                  <c:v>0.41001945284771102</c:v>
                </c:pt>
                <c:pt idx="1230" formatCode="General">
                  <c:v>0.41004432123090301</c:v>
                </c:pt>
                <c:pt idx="1231" formatCode="General">
                  <c:v>0.410069199138758</c:v>
                </c:pt>
                <c:pt idx="1232" formatCode="General">
                  <c:v>0.41009408657162699</c:v>
                </c:pt>
                <c:pt idx="1233" formatCode="General">
                  <c:v>0.41011898352984799</c:v>
                </c:pt>
                <c:pt idx="1234" formatCode="General">
                  <c:v>0.41014389001374602</c:v>
                </c:pt>
                <c:pt idx="1235" formatCode="General">
                  <c:v>0.41016880602363398</c:v>
                </c:pt>
                <c:pt idx="1236" formatCode="General">
                  <c:v>0.41019373155980898</c:v>
                </c:pt>
                <c:pt idx="1237" formatCode="General">
                  <c:v>0.41021866662255702</c:v>
                </c:pt>
                <c:pt idx="1238" formatCode="General">
                  <c:v>0.41024361121214997</c:v>
                </c:pt>
                <c:pt idx="1239" formatCode="General">
                  <c:v>0.410268400256531</c:v>
                </c:pt>
                <c:pt idx="1240" formatCode="General">
                  <c:v>0.41029290961467402</c:v>
                </c:pt>
                <c:pt idx="1241" formatCode="General">
                  <c:v>0.41031888587690302</c:v>
                </c:pt>
                <c:pt idx="1242" formatCode="General">
                  <c:v>0.41034513507973402</c:v>
                </c:pt>
                <c:pt idx="1243" formatCode="General">
                  <c:v>0.41037139718368099</c:v>
                </c:pt>
                <c:pt idx="1244" formatCode="General">
                  <c:v>0.41039767219055601</c:v>
                </c:pt>
                <c:pt idx="1245" formatCode="General">
                  <c:v>0.41042396010214499</c:v>
                </c:pt>
                <c:pt idx="1246" formatCode="General">
                  <c:v>0.41045026092021403</c:v>
                </c:pt>
                <c:pt idx="1247" formatCode="General">
                  <c:v>0.410476574646501</c:v>
                </c:pt>
                <c:pt idx="1248" formatCode="General">
                  <c:v>0.41050290128272299</c:v>
                </c:pt>
                <c:pt idx="1249" formatCode="General">
                  <c:v>0.41052924083057102</c:v>
                </c:pt>
                <c:pt idx="1250" formatCode="General">
                  <c:v>0.41055559329171498</c:v>
                </c:pt>
                <c:pt idx="1251" formatCode="General">
                  <c:v>0.41058195866779701</c:v>
                </c:pt>
                <c:pt idx="1252" formatCode="General">
                  <c:v>0.41060833696043803</c:v>
                </c:pt>
                <c:pt idx="1253" formatCode="General">
                  <c:v>0.41063472817123498</c:v>
                </c:pt>
                <c:pt idx="1254" formatCode="General">
                  <c:v>0.41066113230175799</c:v>
                </c:pt>
                <c:pt idx="1255" formatCode="General">
                  <c:v>0.41070628019120398</c:v>
                </c:pt>
                <c:pt idx="1256" formatCode="General">
                  <c:v>0.41075222481964302</c:v>
                </c:pt>
                <c:pt idx="1257" formatCode="General">
                  <c:v>0.41079864594648502</c:v>
                </c:pt>
                <c:pt idx="1258" formatCode="General">
                  <c:v>0.41084510525471901</c:v>
                </c:pt>
                <c:pt idx="1259" formatCode="General">
                  <c:v>0.410891572502464</c:v>
                </c:pt>
                <c:pt idx="1260" formatCode="General">
                  <c:v>0.41093804767598802</c:v>
                </c:pt>
                <c:pt idx="1261" formatCode="General">
                  <c:v>0.41098453076157898</c:v>
                </c:pt>
                <c:pt idx="1262" formatCode="General">
                  <c:v>0.41103102174554801</c:v>
                </c:pt>
                <c:pt idx="1263" formatCode="General">
                  <c:v>0.41107752061422898</c:v>
                </c:pt>
                <c:pt idx="1264" formatCode="General">
                  <c:v>0.41112406786057998</c:v>
                </c:pt>
                <c:pt idx="1265" formatCode="General">
                  <c:v>0.41117094728143599</c:v>
                </c:pt>
                <c:pt idx="1266" formatCode="General">
                  <c:v>0.41121783502124198</c:v>
                </c:pt>
                <c:pt idx="1267" formatCode="General">
                  <c:v>0.411264731065619</c:v>
                </c:pt>
                <c:pt idx="1268" formatCode="General">
                  <c:v>0.411310752156964</c:v>
                </c:pt>
                <c:pt idx="1269" formatCode="General">
                  <c:v>0.41135493451753302</c:v>
                </c:pt>
                <c:pt idx="1270" formatCode="General">
                  <c:v>0.41139912859564198</c:v>
                </c:pt>
                <c:pt idx="1271" formatCode="General">
                  <c:v>0.411442185779481</c:v>
                </c:pt>
                <c:pt idx="1272" formatCode="General">
                  <c:v>0.41148248352218703</c:v>
                </c:pt>
                <c:pt idx="1273" formatCode="General">
                  <c:v>0.41152279504383199</c:v>
                </c:pt>
                <c:pt idx="1274" formatCode="General">
                  <c:v>0.411563120338578</c:v>
                </c:pt>
                <c:pt idx="1275" formatCode="General">
                  <c:v>0.41160345940055998</c:v>
                </c:pt>
                <c:pt idx="1276" formatCode="General">
                  <c:v>0.41164381222389301</c:v>
                </c:pt>
                <c:pt idx="1277" formatCode="General">
                  <c:v>0.411684178802665</c:v>
                </c:pt>
                <c:pt idx="1278" formatCode="General">
                  <c:v>0.41172455913094202</c:v>
                </c:pt>
                <c:pt idx="1279" formatCode="General">
                  <c:v>0.41176495320276502</c:v>
                </c:pt>
                <c:pt idx="1280" formatCode="General">
                  <c:v>0.41180536101215198</c:v>
                </c:pt>
                <c:pt idx="1281" formatCode="General">
                  <c:v>0.41184578255309701</c:v>
                </c:pt>
                <c:pt idx="1282" formatCode="General">
                  <c:v>0.41188693597737902</c:v>
                </c:pt>
                <c:pt idx="1283" formatCode="General">
                  <c:v>0.41192932487338402</c:v>
                </c:pt>
                <c:pt idx="1284" formatCode="General">
                  <c:v>0.41197186063846303</c:v>
                </c:pt>
                <c:pt idx="1285" formatCode="General">
                  <c:v>0.41201440495408298</c:v>
                </c:pt>
                <c:pt idx="1286" formatCode="General">
                  <c:v>0.41205695781900198</c:v>
                </c:pt>
                <c:pt idx="1287" formatCode="General">
                  <c:v>0.41209951923196603</c:v>
                </c:pt>
                <c:pt idx="1288" formatCode="General">
                  <c:v>0.41214148854655203</c:v>
                </c:pt>
                <c:pt idx="1289" formatCode="General">
                  <c:v>0.41218310731215302</c:v>
                </c:pt>
                <c:pt idx="1290" formatCode="General">
                  <c:v>0.412224733828287</c:v>
                </c:pt>
                <c:pt idx="1291" formatCode="General">
                  <c:v>0.412267261876964</c:v>
                </c:pt>
                <c:pt idx="1292" formatCode="General">
                  <c:v>0.41230995624910499</c:v>
                </c:pt>
                <c:pt idx="1293" formatCode="General">
                  <c:v>0.41235265725583897</c:v>
                </c:pt>
                <c:pt idx="1294" formatCode="General">
                  <c:v>0.41239536489685802</c:v>
                </c:pt>
                <c:pt idx="1295" formatCode="General">
                  <c:v>0.41243807917184599</c:v>
                </c:pt>
                <c:pt idx="1296" formatCode="General">
                  <c:v>0.41248080008048399</c:v>
                </c:pt>
                <c:pt idx="1297" formatCode="General">
                  <c:v>0.41252352762244399</c:v>
                </c:pt>
                <c:pt idx="1298" formatCode="General">
                  <c:v>0.41256626179739198</c:v>
                </c:pt>
                <c:pt idx="1299" formatCode="General">
                  <c:v>0.41260900260499001</c:v>
                </c:pt>
                <c:pt idx="1300" formatCode="General">
                  <c:v>0.41265175004489102</c:v>
                </c:pt>
                <c:pt idx="1301" formatCode="General">
                  <c:v>0.41269450411674302</c:v>
                </c:pt>
                <c:pt idx="1302" formatCode="General">
                  <c:v>0.41273726482018702</c:v>
                </c:pt>
                <c:pt idx="1303" formatCode="General">
                  <c:v>0.41278003215485798</c:v>
                </c:pt>
                <c:pt idx="1304" formatCode="General">
                  <c:v>0.41282280612038602</c:v>
                </c:pt>
                <c:pt idx="1305" formatCode="General">
                  <c:v>0.41286558671639201</c:v>
                </c:pt>
                <c:pt idx="1306" formatCode="General">
                  <c:v>0.41290837394249302</c:v>
                </c:pt>
                <c:pt idx="1307" formatCode="General">
                  <c:v>0.41295116779829899</c:v>
                </c:pt>
                <c:pt idx="1308" formatCode="General">
                  <c:v>0.412993968283414</c:v>
                </c:pt>
                <c:pt idx="1309" formatCode="General">
                  <c:v>0.413036775397434</c:v>
                </c:pt>
                <c:pt idx="1310" formatCode="General">
                  <c:v>0.41307957710562798</c:v>
                </c:pt>
                <c:pt idx="1311" formatCode="General">
                  <c:v>0.41311086853013801</c:v>
                </c:pt>
                <c:pt idx="1312" formatCode="General">
                  <c:v>0.413140867510846</c:v>
                </c:pt>
                <c:pt idx="1313" formatCode="General">
                  <c:v>0.41317086767452799</c:v>
                </c:pt>
                <c:pt idx="1314" formatCode="General">
                  <c:v>0.41320086902255798</c:v>
                </c:pt>
                <c:pt idx="1315" formatCode="General">
                  <c:v>0.413230871556312</c:v>
                </c:pt>
                <c:pt idx="1316" formatCode="General">
                  <c:v>0.41326078839606201</c:v>
                </c:pt>
                <c:pt idx="1317" formatCode="General">
                  <c:v>0.41329161312199197</c:v>
                </c:pt>
                <c:pt idx="1318" formatCode="General">
                  <c:v>0.41332278610114997</c:v>
                </c:pt>
                <c:pt idx="1319" formatCode="General">
                  <c:v>0.413354082144473</c:v>
                </c:pt>
                <c:pt idx="1320" formatCode="General">
                  <c:v>0.41338564038844899</c:v>
                </c:pt>
                <c:pt idx="1321" formatCode="General">
                  <c:v>0.41341720500786899</c:v>
                </c:pt>
                <c:pt idx="1322" formatCode="General">
                  <c:v>0.413448776012451</c:v>
                </c:pt>
                <c:pt idx="1323" formatCode="General">
                  <c:v>0.41347849853465002</c:v>
                </c:pt>
                <c:pt idx="1324" formatCode="General">
                  <c:v>0.413503282416879</c:v>
                </c:pt>
                <c:pt idx="1325" formatCode="General">
                  <c:v>0.41352807475472497</c:v>
                </c:pt>
                <c:pt idx="1326" formatCode="General">
                  <c:v>0.41355287556647502</c:v>
                </c:pt>
                <c:pt idx="1327" formatCode="General">
                  <c:v>0.41357768487045599</c:v>
                </c:pt>
                <c:pt idx="1328" formatCode="General">
                  <c:v>0.41360250268504001</c:v>
                </c:pt>
                <c:pt idx="1329" formatCode="General">
                  <c:v>0.41362661791792898</c:v>
                </c:pt>
                <c:pt idx="1330" formatCode="General">
                  <c:v>0.41364992595272898</c:v>
                </c:pt>
                <c:pt idx="1331" formatCode="General">
                  <c:v>0.41367324744575201</c:v>
                </c:pt>
                <c:pt idx="1332" formatCode="General">
                  <c:v>0.41369658242392299</c:v>
                </c:pt>
                <c:pt idx="1333" formatCode="General">
                  <c:v>0.41371993091421599</c:v>
                </c:pt>
                <c:pt idx="1334" formatCode="General">
                  <c:v>0.41374329294364698</c:v>
                </c:pt>
                <c:pt idx="1335" formatCode="General">
                  <c:v>0.41376639046983799</c:v>
                </c:pt>
                <c:pt idx="1336" formatCode="General">
                  <c:v>0.41378935817016399</c:v>
                </c:pt>
                <c:pt idx="1337" formatCode="General">
                  <c:v>0.41381234194710198</c:v>
                </c:pt>
                <c:pt idx="1338" formatCode="General">
                  <c:v>0.413835330370872</c:v>
                </c:pt>
                <c:pt idx="1339" formatCode="General">
                  <c:v>0.41385825188709902</c:v>
                </c:pt>
                <c:pt idx="1340" formatCode="General">
                  <c:v>0.41388118963649301</c:v>
                </c:pt>
                <c:pt idx="1341" formatCode="General">
                  <c:v>0.41390414364884798</c:v>
                </c:pt>
                <c:pt idx="1342" formatCode="General">
                  <c:v>0.413927175636292</c:v>
                </c:pt>
                <c:pt idx="1343" formatCode="General">
                  <c:v>0.41395034756778398</c:v>
                </c:pt>
                <c:pt idx="1344" formatCode="General">
                  <c:v>0.41397353623799099</c:v>
                </c:pt>
                <c:pt idx="1345" formatCode="General">
                  <c:v>0.41399674167810901</c:v>
                </c:pt>
                <c:pt idx="1346" formatCode="General">
                  <c:v>0.41401996391936602</c:v>
                </c:pt>
                <c:pt idx="1347" formatCode="General">
                  <c:v>0.41404320299302899</c:v>
                </c:pt>
                <c:pt idx="1348" formatCode="General">
                  <c:v>0.414066458930401</c:v>
                </c:pt>
                <c:pt idx="1349" formatCode="General">
                  <c:v>0.41408973176281899</c:v>
                </c:pt>
                <c:pt idx="1350" formatCode="General">
                  <c:v>0.41411302152165702</c:v>
                </c:pt>
                <c:pt idx="1351" formatCode="General">
                  <c:v>0.41413632823832303</c:v>
                </c:pt>
                <c:pt idx="1352" formatCode="General">
                  <c:v>0.41415965194426302</c:v>
                </c:pt>
                <c:pt idx="1353" formatCode="General">
                  <c:v>0.41418299267095599</c:v>
                </c:pt>
                <c:pt idx="1354" formatCode="General">
                  <c:v>0.41420635044991599</c:v>
                </c:pt>
                <c:pt idx="1355" formatCode="General">
                  <c:v>0.41422972531269298</c:v>
                </c:pt>
                <c:pt idx="1356" formatCode="General">
                  <c:v>0.414253117290871</c:v>
                </c:pt>
                <c:pt idx="1357" formatCode="General">
                  <c:v>0.41427652641606799</c:v>
                </c:pt>
                <c:pt idx="1358" formatCode="General">
                  <c:v>0.41429995271993703</c:v>
                </c:pt>
                <c:pt idx="1359" formatCode="General">
                  <c:v>0.41432339623416597</c:v>
                </c:pt>
                <c:pt idx="1360" formatCode="General">
                  <c:v>0.41434685699047602</c:v>
                </c:pt>
                <c:pt idx="1361" formatCode="General">
                  <c:v>0.41437033502062098</c:v>
                </c:pt>
                <c:pt idx="1362" formatCode="General">
                  <c:v>0.41439093911379099</c:v>
                </c:pt>
                <c:pt idx="1363" formatCode="General">
                  <c:v>0.414410431147757</c:v>
                </c:pt>
                <c:pt idx="1364" formatCode="General">
                  <c:v>0.41442948172357702</c:v>
                </c:pt>
                <c:pt idx="1365" formatCode="General">
                  <c:v>0.41444854587962898</c:v>
                </c:pt>
                <c:pt idx="1366" formatCode="General">
                  <c:v>0.41446660145235098</c:v>
                </c:pt>
                <c:pt idx="1367" formatCode="General">
                  <c:v>0.41448397714093899</c:v>
                </c:pt>
                <c:pt idx="1368" formatCode="General">
                  <c:v>0.41450136584897201</c:v>
                </c:pt>
                <c:pt idx="1369" formatCode="General">
                  <c:v>0.41451876759921802</c:v>
                </c:pt>
                <c:pt idx="1370" formatCode="General">
                  <c:v>0.41453618241446999</c:v>
                </c:pt>
                <c:pt idx="1371" formatCode="General">
                  <c:v>0.414553610317549</c:v>
                </c:pt>
                <c:pt idx="1372" formatCode="General">
                  <c:v>0.41457159980807101</c:v>
                </c:pt>
                <c:pt idx="1373" formatCode="General">
                  <c:v>0.41459099082419298</c:v>
                </c:pt>
                <c:pt idx="1374" formatCode="General">
                  <c:v>0.41461039126263899</c:v>
                </c:pt>
                <c:pt idx="1375" formatCode="General">
                  <c:v>0.41462980113241998</c:v>
                </c:pt>
                <c:pt idx="1376" formatCode="General">
                  <c:v>0.41465299058872201</c:v>
                </c:pt>
                <c:pt idx="1377" formatCode="General">
                  <c:v>0.41467620322316301</c:v>
                </c:pt>
                <c:pt idx="1378" formatCode="General">
                  <c:v>0.41470277163399499</c:v>
                </c:pt>
                <c:pt idx="1379" formatCode="General">
                  <c:v>0.41474102697299903</c:v>
                </c:pt>
                <c:pt idx="1380" formatCode="General">
                  <c:v>0.41477930508956501</c:v>
                </c:pt>
                <c:pt idx="1381" formatCode="General">
                  <c:v>0.41481760598440498</c:v>
                </c:pt>
                <c:pt idx="1382" formatCode="General">
                  <c:v>0.41485592965815299</c:v>
                </c:pt>
                <c:pt idx="1383" formatCode="General">
                  <c:v>0.41489427611136798</c:v>
                </c:pt>
                <c:pt idx="1384" formatCode="General">
                  <c:v>0.41493264534452801</c:v>
                </c:pt>
                <c:pt idx="1385" formatCode="General">
                  <c:v>0.41497103735803498</c:v>
                </c:pt>
                <c:pt idx="1386" formatCode="General">
                  <c:v>0.41500945215221502</c:v>
                </c:pt>
                <c:pt idx="1387" formatCode="General">
                  <c:v>0.41504788972731399</c:v>
                </c:pt>
                <c:pt idx="1388" formatCode="General">
                  <c:v>0.41508635008350098</c:v>
                </c:pt>
                <c:pt idx="1389" formatCode="General">
                  <c:v>0.41512483322086802</c:v>
                </c:pt>
                <c:pt idx="1390" formatCode="General">
                  <c:v>0.415162633329971</c:v>
                </c:pt>
                <c:pt idx="1391" formatCode="General">
                  <c:v>0.415199881642767</c:v>
                </c:pt>
                <c:pt idx="1392" formatCode="General">
                  <c:v>0.41523630520326799</c:v>
                </c:pt>
                <c:pt idx="1393" formatCode="General">
                  <c:v>0.41527304652215702</c:v>
                </c:pt>
                <c:pt idx="1394" formatCode="General">
                  <c:v>0.41530981125810901</c:v>
                </c:pt>
                <c:pt idx="1395" formatCode="General">
                  <c:v>0.41534659940797702</c:v>
                </c:pt>
                <c:pt idx="1396" formatCode="General">
                  <c:v>0.41538341096852999</c:v>
                </c:pt>
                <c:pt idx="1397" formatCode="General">
                  <c:v>0.41542024593645699</c:v>
                </c:pt>
                <c:pt idx="1398" formatCode="General">
                  <c:v>0.41545710430836602</c:v>
                </c:pt>
                <c:pt idx="1399" formatCode="General">
                  <c:v>0.41549398608078397</c:v>
                </c:pt>
                <c:pt idx="1400" formatCode="General">
                  <c:v>0.41553089125015602</c:v>
                </c:pt>
                <c:pt idx="1401" formatCode="General">
                  <c:v>0.41556781981284602</c:v>
                </c:pt>
                <c:pt idx="1402" formatCode="General">
                  <c:v>0.41560477176513799</c:v>
                </c:pt>
                <c:pt idx="1403" formatCode="General">
                  <c:v>0.41564174710323298</c:v>
                </c:pt>
                <c:pt idx="1404" formatCode="General">
                  <c:v>0.41567874582325298</c:v>
                </c:pt>
                <c:pt idx="1405" formatCode="General">
                  <c:v>0.41571576792123899</c:v>
                </c:pt>
                <c:pt idx="1406" formatCode="General">
                  <c:v>0.41575281339315001</c:v>
                </c:pt>
                <c:pt idx="1407" formatCode="General">
                  <c:v>0.41578988223486602</c:v>
                </c:pt>
                <c:pt idx="1408" formatCode="General">
                  <c:v>0.41582697444218603</c:v>
                </c:pt>
                <c:pt idx="1409" formatCode="General">
                  <c:v>0.41586409001082603</c:v>
                </c:pt>
                <c:pt idx="1410" formatCode="General">
                  <c:v>0.415901603268446</c:v>
                </c:pt>
                <c:pt idx="1411" formatCode="General">
                  <c:v>0.41593663580650703</c:v>
                </c:pt>
                <c:pt idx="1412" formatCode="General">
                  <c:v>0.41596699383574798</c:v>
                </c:pt>
                <c:pt idx="1413" formatCode="General">
                  <c:v>0.41599738168123701</c:v>
                </c:pt>
                <c:pt idx="1414" formatCode="General">
                  <c:v>0.41602779935971901</c:v>
                </c:pt>
                <c:pt idx="1415" formatCode="General">
                  <c:v>0.41605824688781601</c:v>
                </c:pt>
                <c:pt idx="1416" formatCode="General">
                  <c:v>0.41608798227059501</c:v>
                </c:pt>
                <c:pt idx="1417" formatCode="General">
                  <c:v>0.41611496902829898</c:v>
                </c:pt>
                <c:pt idx="1418" formatCode="General">
                  <c:v>0.416141994643492</c:v>
                </c:pt>
                <c:pt idx="1419" formatCode="General">
                  <c:v>0.416169059136346</c:v>
                </c:pt>
                <c:pt idx="1420" formatCode="General">
                  <c:v>0.41619616252682501</c:v>
                </c:pt>
                <c:pt idx="1421" formatCode="General">
                  <c:v>0.41622330483467701</c:v>
                </c:pt>
                <c:pt idx="1422" formatCode="General">
                  <c:v>0.41625048607943799</c:v>
                </c:pt>
                <c:pt idx="1423" formatCode="General">
                  <c:v>0.41627770628042998</c:v>
                </c:pt>
                <c:pt idx="1424" formatCode="General">
                  <c:v>0.41630496545676099</c:v>
                </c:pt>
                <c:pt idx="1425" formatCode="General">
                  <c:v>0.41633226362732201</c:v>
                </c:pt>
                <c:pt idx="1426" formatCode="General">
                  <c:v>0.41635754164423999</c:v>
                </c:pt>
                <c:pt idx="1427" formatCode="General">
                  <c:v>0.41638074337805597</c:v>
                </c:pt>
                <c:pt idx="1428" formatCode="General">
                  <c:v>0.416404612436446</c:v>
                </c:pt>
                <c:pt idx="1429" formatCode="General">
                  <c:v>0.41642851441957901</c:v>
                </c:pt>
                <c:pt idx="1430" formatCode="General">
                  <c:v>0.41645243597528497</c:v>
                </c:pt>
                <c:pt idx="1431" formatCode="General">
                  <c:v>0.41647637710103202</c:v>
                </c:pt>
                <c:pt idx="1432" formatCode="General">
                  <c:v>0.41650033779423501</c:v>
                </c:pt>
                <c:pt idx="1433" formatCode="General">
                  <c:v>0.41652431805225099</c:v>
                </c:pt>
                <c:pt idx="1434" formatCode="General">
                  <c:v>0.41654831787238</c:v>
                </c:pt>
                <c:pt idx="1435" formatCode="General">
                  <c:v>0.41657233725186399</c:v>
                </c:pt>
                <c:pt idx="1436" formatCode="General">
                  <c:v>0.41659572540322198</c:v>
                </c:pt>
                <c:pt idx="1437" formatCode="General">
                  <c:v>0.416615179443804</c:v>
                </c:pt>
                <c:pt idx="1438" formatCode="General">
                  <c:v>0.41663464870940897</c:v>
                </c:pt>
                <c:pt idx="1439" formatCode="General">
                  <c:v>0.41665413320454803</c:v>
                </c:pt>
                <c:pt idx="1440" formatCode="General">
                  <c:v>0.41667363418397202</c:v>
                </c:pt>
                <c:pt idx="1441" formatCode="General">
                  <c:v>0.41669315268336199</c:v>
                </c:pt>
                <c:pt idx="1442" formatCode="General">
                  <c:v>0.41671227962247598</c:v>
                </c:pt>
                <c:pt idx="1443" formatCode="General">
                  <c:v>0.416730607738375</c:v>
                </c:pt>
                <c:pt idx="1444" formatCode="General">
                  <c:v>0.41674895039006099</c:v>
                </c:pt>
                <c:pt idx="1445" formatCode="General">
                  <c:v>0.416767307578986</c:v>
                </c:pt>
                <c:pt idx="1446" formatCode="General">
                  <c:v>0.41678497099648198</c:v>
                </c:pt>
                <c:pt idx="1447" formatCode="General">
                  <c:v>0.41680246935953902</c:v>
                </c:pt>
                <c:pt idx="1448" formatCode="General">
                  <c:v>0.41681998195232001</c:v>
                </c:pt>
                <c:pt idx="1449" formatCode="General">
                  <c:v>0.416837508770526</c:v>
                </c:pt>
                <c:pt idx="1450" formatCode="General">
                  <c:v>0.41685504980982702</c:v>
                </c:pt>
                <c:pt idx="1451" formatCode="General">
                  <c:v>0.41687260506586499</c:v>
                </c:pt>
                <c:pt idx="1452" formatCode="General">
                  <c:v>0.41689017453425598</c:v>
                </c:pt>
                <c:pt idx="1453" formatCode="General">
                  <c:v>0.41690775821058401</c:v>
                </c:pt>
                <c:pt idx="1454" formatCode="General">
                  <c:v>0.41692535609040599</c:v>
                </c:pt>
                <c:pt idx="1455" formatCode="General">
                  <c:v>0.41694296816925203</c:v>
                </c:pt>
                <c:pt idx="1456" formatCode="General">
                  <c:v>0.41696059444262301</c:v>
                </c:pt>
                <c:pt idx="1457" formatCode="General">
                  <c:v>0.41697823490599101</c:v>
                </c:pt>
                <c:pt idx="1458" formatCode="General">
                  <c:v>0.41699588955479899</c:v>
                </c:pt>
                <c:pt idx="1459" formatCode="General">
                  <c:v>0.41701355838446502</c:v>
                </c:pt>
                <c:pt idx="1460" formatCode="General">
                  <c:v>0.41703124139037601</c:v>
                </c:pt>
                <c:pt idx="1461" formatCode="General">
                  <c:v>0.41704893856789199</c:v>
                </c:pt>
                <c:pt idx="1462" formatCode="General">
                  <c:v>0.41706664991234599</c:v>
                </c:pt>
                <c:pt idx="1463" formatCode="General">
                  <c:v>0.41708921280579198</c:v>
                </c:pt>
                <c:pt idx="1464" formatCode="General">
                  <c:v>0.41711205898979398</c:v>
                </c:pt>
                <c:pt idx="1465" formatCode="General">
                  <c:v>0.41713491299233801</c:v>
                </c:pt>
                <c:pt idx="1466" formatCode="General">
                  <c:v>0.41715839983696701</c:v>
                </c:pt>
                <c:pt idx="1467" formatCode="General">
                  <c:v>0.417182317148654</c:v>
                </c:pt>
                <c:pt idx="1468" formatCode="General">
                  <c:v>0.41720624089623298</c:v>
                </c:pt>
                <c:pt idx="1469" formatCode="General">
                  <c:v>0.41723017107355098</c:v>
                </c:pt>
                <c:pt idx="1470" formatCode="General">
                  <c:v>0.41725410767446097</c:v>
                </c:pt>
                <c:pt idx="1471" formatCode="General">
                  <c:v>0.41727805069281598</c:v>
                </c:pt>
                <c:pt idx="1472" formatCode="General">
                  <c:v>0.41730200012247098</c:v>
                </c:pt>
                <c:pt idx="1473" formatCode="General">
                  <c:v>0.417327099688656</c:v>
                </c:pt>
                <c:pt idx="1474" formatCode="General">
                  <c:v>0.41735253124092703</c:v>
                </c:pt>
                <c:pt idx="1475" formatCode="General">
                  <c:v>0.41737796784534698</c:v>
                </c:pt>
                <c:pt idx="1476" formatCode="General">
                  <c:v>0.41740340949767302</c:v>
                </c:pt>
                <c:pt idx="1477" formatCode="General">
                  <c:v>0.41742885619366399</c:v>
                </c:pt>
                <c:pt idx="1478" formatCode="General">
                  <c:v>0.417454307929081</c:v>
                </c:pt>
                <c:pt idx="1479" formatCode="General">
                  <c:v>0.41747976469968301</c:v>
                </c:pt>
                <c:pt idx="1480" formatCode="General">
                  <c:v>0.417503720389438</c:v>
                </c:pt>
                <c:pt idx="1481" formatCode="General">
                  <c:v>0.41752761899683599</c:v>
                </c:pt>
                <c:pt idx="1482" formatCode="General">
                  <c:v>0.41755152395798301</c:v>
                </c:pt>
                <c:pt idx="1483" formatCode="General">
                  <c:v>0.41757602585887599</c:v>
                </c:pt>
                <c:pt idx="1484" formatCode="General">
                  <c:v>0.41760057778731402</c:v>
                </c:pt>
                <c:pt idx="1485" formatCode="General">
                  <c:v>0.41762513475497098</c:v>
                </c:pt>
                <c:pt idx="1486" formatCode="General">
                  <c:v>0.41764806137794402</c:v>
                </c:pt>
                <c:pt idx="1487" formatCode="General">
                  <c:v>0.41766847671907797</c:v>
                </c:pt>
                <c:pt idx="1488" formatCode="General">
                  <c:v>0.41768889659089498</c:v>
                </c:pt>
                <c:pt idx="1489" formatCode="General">
                  <c:v>0.417709281802288</c:v>
                </c:pt>
                <c:pt idx="1490" formatCode="General">
                  <c:v>0.41772964712823402</c:v>
                </c:pt>
                <c:pt idx="1491" formatCode="General">
                  <c:v>0.41775001697756098</c:v>
                </c:pt>
                <c:pt idx="1492" formatCode="General">
                  <c:v>0.41777039134652899</c:v>
                </c:pt>
                <c:pt idx="1493" formatCode="General">
                  <c:v>0.41779077023139899</c:v>
                </c:pt>
                <c:pt idx="1494" formatCode="General">
                  <c:v>0.41781115362843402</c:v>
                </c:pt>
                <c:pt idx="1495" formatCode="General">
                  <c:v>0.41783154153389701</c:v>
                </c:pt>
                <c:pt idx="1496" formatCode="General">
                  <c:v>0.41785193394405401</c:v>
                </c:pt>
                <c:pt idx="1497" formatCode="General">
                  <c:v>0.41787233085516901</c:v>
                </c:pt>
                <c:pt idx="1498" formatCode="General">
                  <c:v>0.41789326564838603</c:v>
                </c:pt>
                <c:pt idx="1499" formatCode="General">
                  <c:v>0.41791468843663099</c:v>
                </c:pt>
                <c:pt idx="1500" formatCode="General">
                  <c:v>0.417936117554769</c:v>
                </c:pt>
                <c:pt idx="1501" formatCode="General">
                  <c:v>0.41795761446052798</c:v>
                </c:pt>
                <c:pt idx="1502" formatCode="General">
                  <c:v>0.41797930905931402</c:v>
                </c:pt>
                <c:pt idx="1503" formatCode="General">
                  <c:v>0.41800100885417202</c:v>
                </c:pt>
                <c:pt idx="1504" formatCode="General">
                  <c:v>0.41802271384231099</c:v>
                </c:pt>
                <c:pt idx="1505" formatCode="General">
                  <c:v>0.418044424020935</c:v>
                </c:pt>
                <c:pt idx="1506" formatCode="General">
                  <c:v>0.41806613938724801</c:v>
                </c:pt>
                <c:pt idx="1507" formatCode="General">
                  <c:v>0.41808785993845099</c:v>
                </c:pt>
                <c:pt idx="1508" formatCode="General">
                  <c:v>0.418109585671742</c:v>
                </c:pt>
                <c:pt idx="1509" formatCode="General">
                  <c:v>0.41813131658432001</c:v>
                </c:pt>
                <c:pt idx="1510" formatCode="General">
                  <c:v>0.41815305267337899</c:v>
                </c:pt>
                <c:pt idx="1511" formatCode="General">
                  <c:v>0.41817479393611301</c:v>
                </c:pt>
                <c:pt idx="1512" formatCode="General">
                  <c:v>0.41819654036971299</c:v>
                </c:pt>
                <c:pt idx="1513" formatCode="General">
                  <c:v>0.41821829197137</c:v>
                </c:pt>
                <c:pt idx="1514" formatCode="General">
                  <c:v>0.41824004873826998</c:v>
                </c:pt>
                <c:pt idx="1515" formatCode="General">
                  <c:v>0.41826181066759999</c:v>
                </c:pt>
                <c:pt idx="1516" formatCode="General">
                  <c:v>0.41828195170909699</c:v>
                </c:pt>
                <c:pt idx="1517" formatCode="General">
                  <c:v>0.41830099423671102</c:v>
                </c:pt>
                <c:pt idx="1518" formatCode="General">
                  <c:v>0.41832004033318199</c:v>
                </c:pt>
                <c:pt idx="1519" formatCode="General">
                  <c:v>0.41833707004151399</c:v>
                </c:pt>
                <c:pt idx="1520" formatCode="General">
                  <c:v>0.41834967333824802</c:v>
                </c:pt>
                <c:pt idx="1521" formatCode="General">
                  <c:v>0.41836228156016297</c:v>
                </c:pt>
                <c:pt idx="1522" formatCode="General">
                  <c:v>0.41837489470794798</c:v>
                </c:pt>
                <c:pt idx="1523" formatCode="General">
                  <c:v>0.41838751278229003</c:v>
                </c:pt>
                <c:pt idx="1524" formatCode="General">
                  <c:v>0.41840013578387197</c:v>
                </c:pt>
                <c:pt idx="1525" formatCode="General">
                  <c:v>0.41841276371337399</c:v>
                </c:pt>
                <c:pt idx="1526" formatCode="General">
                  <c:v>0.41842539657147199</c:v>
                </c:pt>
                <c:pt idx="1527" formatCode="General">
                  <c:v>0.41843859718040699</c:v>
                </c:pt>
                <c:pt idx="1528" formatCode="General">
                  <c:v>0.41845380690378498</c:v>
                </c:pt>
                <c:pt idx="1529" formatCode="General">
                  <c:v>0.41846902663417601</c:v>
                </c:pt>
                <c:pt idx="1530" formatCode="General">
                  <c:v>0.41848425342124301</c:v>
                </c:pt>
                <c:pt idx="1531" formatCode="General">
                  <c:v>0.41849948726597402</c:v>
                </c:pt>
                <c:pt idx="1532" formatCode="General">
                  <c:v>0.41851472816935298</c:v>
                </c:pt>
                <c:pt idx="1533" formatCode="General">
                  <c:v>0.41852997613235399</c:v>
                </c:pt>
                <c:pt idx="1534" formatCode="General">
                  <c:v>0.418545231155945</c:v>
                </c:pt>
                <c:pt idx="1535" formatCode="General">
                  <c:v>0.41856049324108702</c:v>
                </c:pt>
                <c:pt idx="1536" formatCode="General">
                  <c:v>0.41857576238873301</c:v>
                </c:pt>
                <c:pt idx="1537" formatCode="General">
                  <c:v>0.41859031312928102</c:v>
                </c:pt>
                <c:pt idx="1538" formatCode="General">
                  <c:v>0.41860370769882699</c:v>
                </c:pt>
                <c:pt idx="1539" formatCode="General">
                  <c:v>0.41861711126993101</c:v>
                </c:pt>
                <c:pt idx="1540" formatCode="General">
                  <c:v>0.41862469956151899</c:v>
                </c:pt>
                <c:pt idx="1541" formatCode="General">
                  <c:v>0.41863133577442901</c:v>
                </c:pt>
                <c:pt idx="1542" formatCode="General">
                  <c:v>0.41863797907713701</c:v>
                </c:pt>
                <c:pt idx="1543" formatCode="General">
                  <c:v>0.418644598883612</c:v>
                </c:pt>
                <c:pt idx="1544" formatCode="General">
                  <c:v>0.41865121953373102</c:v>
                </c:pt>
                <c:pt idx="1545" formatCode="General">
                  <c:v>0.41865784738899597</c:v>
                </c:pt>
                <c:pt idx="1546" formatCode="General">
                  <c:v>0.41866448246058802</c:v>
                </c:pt>
                <c:pt idx="1547" formatCode="General">
                  <c:v>0.41867112475969998</c:v>
                </c:pt>
                <c:pt idx="1548" formatCode="General">
                  <c:v>0.41867777429754299</c:v>
                </c:pt>
                <c:pt idx="1549" formatCode="General">
                  <c:v>0.41868443108534098</c:v>
                </c:pt>
                <c:pt idx="1550" formatCode="General">
                  <c:v>0.418691095134336</c:v>
                </c:pt>
                <c:pt idx="1551" formatCode="General">
                  <c:v>0.41869776645578399</c:v>
                </c:pt>
                <c:pt idx="1552" formatCode="General">
                  <c:v>0.418704445060957</c:v>
                </c:pt>
                <c:pt idx="1553" formatCode="General">
                  <c:v>0.41871113096114099</c:v>
                </c:pt>
                <c:pt idx="1554" formatCode="General">
                  <c:v>0.41871879603372297</c:v>
                </c:pt>
                <c:pt idx="1555" formatCode="General">
                  <c:v>0.41872650379245502</c:v>
                </c:pt>
                <c:pt idx="1556" formatCode="General">
                  <c:v>0.41873422397009402</c:v>
                </c:pt>
                <c:pt idx="1557" formatCode="General">
                  <c:v>0.41874359988304299</c:v>
                </c:pt>
                <c:pt idx="1558" formatCode="General">
                  <c:v>0.41875310062260301</c:v>
                </c:pt>
                <c:pt idx="1559" formatCode="General">
                  <c:v>0.41876262041316498</c:v>
                </c:pt>
                <c:pt idx="1560" formatCode="General">
                  <c:v>0.41877215930028899</c:v>
                </c:pt>
                <c:pt idx="1561" formatCode="General">
                  <c:v>0.41878171732962399</c:v>
                </c:pt>
                <c:pt idx="1562" formatCode="General">
                  <c:v>0.418791294546909</c:v>
                </c:pt>
                <c:pt idx="1563" formatCode="General">
                  <c:v>0.41880089099797602</c:v>
                </c:pt>
                <c:pt idx="1564" formatCode="General">
                  <c:v>0.41881050672874498</c:v>
                </c:pt>
                <c:pt idx="1565" formatCode="General">
                  <c:v>0.41882014178522797</c:v>
                </c:pt>
                <c:pt idx="1566" formatCode="General">
                  <c:v>0.41882978259575698</c:v>
                </c:pt>
                <c:pt idx="1567" formatCode="General">
                  <c:v>0.41883930673356101</c:v>
                </c:pt>
                <c:pt idx="1568" formatCode="General">
                  <c:v>0.41884885049541798</c:v>
                </c:pt>
                <c:pt idx="1569" formatCode="General">
                  <c:v>0.41885841392814499</c:v>
                </c:pt>
                <c:pt idx="1570" formatCode="General">
                  <c:v>0.41886799707865102</c:v>
                </c:pt>
                <c:pt idx="1571" formatCode="General">
                  <c:v>0.41887759999393698</c:v>
                </c:pt>
                <c:pt idx="1572" formatCode="General">
                  <c:v>0.41888819197587501</c:v>
                </c:pt>
                <c:pt idx="1573" formatCode="General">
                  <c:v>0.41890126199773198</c:v>
                </c:pt>
                <c:pt idx="1574" formatCode="General">
                  <c:v>0.41891435258849902</c:v>
                </c:pt>
                <c:pt idx="1575" formatCode="General">
                  <c:v>0.41892746379009599</c:v>
                </c:pt>
                <c:pt idx="1576" formatCode="General">
                  <c:v>0.41894059564449199</c:v>
                </c:pt>
                <c:pt idx="1577" formatCode="General">
                  <c:v>0.41895374819370501</c:v>
                </c:pt>
                <c:pt idx="1578" formatCode="General">
                  <c:v>0.41896670578376899</c:v>
                </c:pt>
                <c:pt idx="1579" formatCode="General">
                  <c:v>0.41897967996249103</c:v>
                </c:pt>
                <c:pt idx="1580" formatCode="General">
                  <c:v>0.41899267522217898</c:v>
                </c:pt>
                <c:pt idx="1581" formatCode="General">
                  <c:v>0.419005691605222</c:v>
                </c:pt>
                <c:pt idx="1582" formatCode="General">
                  <c:v>0.41901767730825301</c:v>
                </c:pt>
                <c:pt idx="1583" formatCode="General">
                  <c:v>0.41902831472386298</c:v>
                </c:pt>
                <c:pt idx="1584" formatCode="General">
                  <c:v>0.419038973879439</c:v>
                </c:pt>
                <c:pt idx="1585" formatCode="General">
                  <c:v>0.41904965481890599</c:v>
                </c:pt>
                <c:pt idx="1586" formatCode="General">
                  <c:v>0.419060357586231</c:v>
                </c:pt>
                <c:pt idx="1587" formatCode="General">
                  <c:v>0.41907108222543199</c:v>
                </c:pt>
                <c:pt idx="1588" formatCode="General">
                  <c:v>0.41908182878056799</c:v>
                </c:pt>
                <c:pt idx="1589" formatCode="General">
                  <c:v>0.419092597295745</c:v>
                </c:pt>
                <c:pt idx="1590" formatCode="General">
                  <c:v>0.41910338781511403</c:v>
                </c:pt>
                <c:pt idx="1591" formatCode="General">
                  <c:v>0.41911420038287001</c:v>
                </c:pt>
                <c:pt idx="1592" formatCode="General">
                  <c:v>0.41912503504324999</c:v>
                </c:pt>
                <c:pt idx="1593" formatCode="General">
                  <c:v>0.41913741531400001</c:v>
                </c:pt>
                <c:pt idx="1594" formatCode="General">
                  <c:v>0.41915635621970398</c:v>
                </c:pt>
                <c:pt idx="1595" formatCode="General">
                  <c:v>0.41917532253479101</c:v>
                </c:pt>
                <c:pt idx="1596" formatCode="General">
                  <c:v>0.419194314273655</c:v>
                </c:pt>
                <c:pt idx="1597" formatCode="General">
                  <c:v>0.41921333145059803</c:v>
                </c:pt>
                <c:pt idx="1598" formatCode="General">
                  <c:v>0.41923237407983599</c:v>
                </c:pt>
                <c:pt idx="1599" formatCode="General">
                  <c:v>0.41925144217549498</c:v>
                </c:pt>
                <c:pt idx="1600" formatCode="General">
                  <c:v>0.41927028362026802</c:v>
                </c:pt>
                <c:pt idx="1601" formatCode="General">
                  <c:v>0.41928890516907302</c:v>
                </c:pt>
                <c:pt idx="1602" formatCode="General">
                  <c:v>0.41930755448191598</c:v>
                </c:pt>
                <c:pt idx="1603" formatCode="General">
                  <c:v>0.41932623157125698</c:v>
                </c:pt>
                <c:pt idx="1604" formatCode="General">
                  <c:v>0.41934493644944398</c:v>
                </c:pt>
                <c:pt idx="1605" formatCode="General">
                  <c:v>0.419362292750665</c:v>
                </c:pt>
                <c:pt idx="1606" formatCode="General">
                  <c:v>0.41937909812894097</c:v>
                </c:pt>
                <c:pt idx="1607" formatCode="General">
                  <c:v>0.419395921340943</c:v>
                </c:pt>
                <c:pt idx="1608" formatCode="General">
                  <c:v>0.41941276239123498</c:v>
                </c:pt>
                <c:pt idx="1609" formatCode="General">
                  <c:v>0.41942962128433597</c:v>
                </c:pt>
                <c:pt idx="1610" formatCode="General">
                  <c:v>0.41944649802471701</c:v>
                </c:pt>
                <c:pt idx="1611" formatCode="General">
                  <c:v>0.41946339261679999</c:v>
                </c:pt>
                <c:pt idx="1612" formatCode="General">
                  <c:v>0.41948030506496298</c:v>
                </c:pt>
                <c:pt idx="1613" formatCode="General">
                  <c:v>0.41949690067565298</c:v>
                </c:pt>
                <c:pt idx="1614" formatCode="General">
                  <c:v>0.41951346283284802</c:v>
                </c:pt>
                <c:pt idx="1615" formatCode="General">
                  <c:v>0.41953003737073002</c:v>
                </c:pt>
                <c:pt idx="1616" formatCode="General">
                  <c:v>0.419546624290565</c:v>
                </c:pt>
                <c:pt idx="1617" formatCode="General">
                  <c:v>0.41956322359359499</c:v>
                </c:pt>
                <c:pt idx="1618" formatCode="General">
                  <c:v>0.41957983528103898</c:v>
                </c:pt>
                <c:pt idx="1619" formatCode="General">
                  <c:v>0.41959645935409201</c:v>
                </c:pt>
                <c:pt idx="1620" formatCode="General">
                  <c:v>0.41961309581392597</c:v>
                </c:pt>
                <c:pt idx="1621" formatCode="General">
                  <c:v>0.41962974466168801</c:v>
                </c:pt>
                <c:pt idx="1622" formatCode="General">
                  <c:v>0.41964640589850599</c:v>
                </c:pt>
                <c:pt idx="1623" formatCode="General">
                  <c:v>0.41966209410341898</c:v>
                </c:pt>
                <c:pt idx="1624" formatCode="General">
                  <c:v>0.41967751438929501</c:v>
                </c:pt>
                <c:pt idx="1625" formatCode="General">
                  <c:v>0.41969436597072401</c:v>
                </c:pt>
                <c:pt idx="1626" formatCode="General">
                  <c:v>0.41971542748315999</c:v>
                </c:pt>
                <c:pt idx="1627" formatCode="General">
                  <c:v>0.41973650328364898</c:v>
                </c:pt>
                <c:pt idx="1628" formatCode="General">
                  <c:v>0.419757593365579</c:v>
                </c:pt>
                <c:pt idx="1629" formatCode="General">
                  <c:v>0.41977869772230902</c:v>
                </c:pt>
                <c:pt idx="1630" formatCode="General">
                  <c:v>0.419799816347173</c:v>
                </c:pt>
                <c:pt idx="1631" formatCode="General">
                  <c:v>0.41982094923347602</c:v>
                </c:pt>
                <c:pt idx="1632" formatCode="General">
                  <c:v>0.41984209637449699</c:v>
                </c:pt>
                <c:pt idx="1633" formatCode="General">
                  <c:v>0.41986325776348699</c:v>
                </c:pt>
                <c:pt idx="1634" formatCode="General">
                  <c:v>0.41988443339367398</c:v>
                </c:pt>
                <c:pt idx="1635" formatCode="General">
                  <c:v>0.41990590557276603</c:v>
                </c:pt>
                <c:pt idx="1636" formatCode="General">
                  <c:v>0.41992780915653299</c:v>
                </c:pt>
                <c:pt idx="1637" formatCode="General">
                  <c:v>0.419949728048372</c:v>
                </c:pt>
                <c:pt idx="1638" formatCode="General">
                  <c:v>0.41997167143075298</c:v>
                </c:pt>
                <c:pt idx="1639" formatCode="General">
                  <c:v>0.419993696692255</c:v>
                </c:pt>
                <c:pt idx="1640" formatCode="General">
                  <c:v>0.42001573717679203</c:v>
                </c:pt>
                <c:pt idx="1641" formatCode="General">
                  <c:v>0.420037792877683</c:v>
                </c:pt>
                <c:pt idx="1642" formatCode="General">
                  <c:v>0.42005986378821902</c:v>
                </c:pt>
                <c:pt idx="1643" formatCode="General">
                  <c:v>0.42008194990165798</c:v>
                </c:pt>
                <c:pt idx="1644" formatCode="General">
                  <c:v>0.42010405121122701</c:v>
                </c:pt>
                <c:pt idx="1645" formatCode="General">
                  <c:v>0.42012616771012201</c:v>
                </c:pt>
                <c:pt idx="1646" formatCode="General">
                  <c:v>0.420148299391507</c:v>
                </c:pt>
                <c:pt idx="1647" formatCode="General">
                  <c:v>0.42017044624851702</c:v>
                </c:pt>
                <c:pt idx="1648" formatCode="General">
                  <c:v>0.42019260827425198</c:v>
                </c:pt>
                <c:pt idx="1649" formatCode="General">
                  <c:v>0.42021478546178398</c:v>
                </c:pt>
                <c:pt idx="1650" formatCode="General">
                  <c:v>0.42023814622848699</c:v>
                </c:pt>
                <c:pt idx="1651" formatCode="General">
                  <c:v>0.42026056228488901</c:v>
                </c:pt>
                <c:pt idx="1652" formatCode="General">
                  <c:v>0.42028402835447798</c:v>
                </c:pt>
                <c:pt idx="1653" formatCode="General">
                  <c:v>0.42031093384138102</c:v>
                </c:pt>
                <c:pt idx="1654" formatCode="General">
                  <c:v>0.42033785348354802</c:v>
                </c:pt>
                <c:pt idx="1655" formatCode="General">
                  <c:v>0.42036478727945797</c:v>
                </c:pt>
                <c:pt idx="1656" formatCode="General">
                  <c:v>0.42039173522755702</c:v>
                </c:pt>
                <c:pt idx="1657" formatCode="General">
                  <c:v>0.42041869732626402</c:v>
                </c:pt>
                <c:pt idx="1658" formatCode="General">
                  <c:v>0.42044567357396401</c:v>
                </c:pt>
                <c:pt idx="1659" formatCode="General">
                  <c:v>0.420472663969015</c:v>
                </c:pt>
                <c:pt idx="1660" formatCode="General">
                  <c:v>0.42049903892467999</c:v>
                </c:pt>
                <c:pt idx="1661" formatCode="General">
                  <c:v>0.42052534157256199</c:v>
                </c:pt>
                <c:pt idx="1662" formatCode="General">
                  <c:v>0.420552116638088</c:v>
                </c:pt>
                <c:pt idx="1663" formatCode="General">
                  <c:v>0.42057890321558</c:v>
                </c:pt>
                <c:pt idx="1664" formatCode="General">
                  <c:v>0.42060570130582797</c:v>
                </c:pt>
                <c:pt idx="1665" formatCode="General">
                  <c:v>0.42063251090960002</c:v>
                </c:pt>
                <c:pt idx="1666" formatCode="General">
                  <c:v>0.42065933202764499</c:v>
                </c:pt>
                <c:pt idx="1667" formatCode="General">
                  <c:v>0.42068616466069197</c:v>
                </c:pt>
                <c:pt idx="1668" formatCode="General">
                  <c:v>0.42071300880944901</c:v>
                </c:pt>
                <c:pt idx="1669" formatCode="General">
                  <c:v>0.42073986447460499</c:v>
                </c:pt>
                <c:pt idx="1670" formatCode="General">
                  <c:v>0.42076673165682599</c:v>
                </c:pt>
                <c:pt idx="1671" formatCode="General">
                  <c:v>0.42079361035676099</c:v>
                </c:pt>
                <c:pt idx="1672" formatCode="General">
                  <c:v>0.420820500575037</c:v>
                </c:pt>
                <c:pt idx="1673" formatCode="General">
                  <c:v>0.42084740231226098</c:v>
                </c:pt>
                <c:pt idx="1674" formatCode="General">
                  <c:v>0.42087345905219198</c:v>
                </c:pt>
                <c:pt idx="1675" formatCode="General">
                  <c:v>0.42089871917288202</c:v>
                </c:pt>
                <c:pt idx="1676" formatCode="General">
                  <c:v>0.42092398816360899</c:v>
                </c:pt>
                <c:pt idx="1677" formatCode="General">
                  <c:v>0.42094926602150001</c:v>
                </c:pt>
                <c:pt idx="1678" formatCode="General">
                  <c:v>0.420976146359481</c:v>
                </c:pt>
                <c:pt idx="1679" formatCode="General">
                  <c:v>0.421004796301435</c:v>
                </c:pt>
                <c:pt idx="1680" formatCode="General">
                  <c:v>0.42103345183850899</c:v>
                </c:pt>
                <c:pt idx="1681" formatCode="General">
                  <c:v>0.42106211296867202</c:v>
                </c:pt>
                <c:pt idx="1682" formatCode="General">
                  <c:v>0.42109077968988901</c:v>
                </c:pt>
                <c:pt idx="1683" formatCode="General">
                  <c:v>0.42111945200011902</c:v>
                </c:pt>
                <c:pt idx="1684" formatCode="General">
                  <c:v>0.42114812989732198</c:v>
                </c:pt>
                <c:pt idx="1685" formatCode="General">
                  <c:v>0.42117681337944901</c:v>
                </c:pt>
                <c:pt idx="1686" formatCode="General">
                  <c:v>0.42120501937954902</c:v>
                </c:pt>
                <c:pt idx="1687" formatCode="General">
                  <c:v>0.42123317668290999</c:v>
                </c:pt>
                <c:pt idx="1688" formatCode="General">
                  <c:v>0.42126133956468598</c:v>
                </c:pt>
                <c:pt idx="1689" formatCode="General">
                  <c:v>0.42128950802311799</c:v>
                </c:pt>
                <c:pt idx="1690" formatCode="General">
                  <c:v>0.42131768205643999</c:v>
                </c:pt>
                <c:pt idx="1691" formatCode="General">
                  <c:v>0.42134623856794001</c:v>
                </c:pt>
                <c:pt idx="1692" formatCode="General">
                  <c:v>0.42137552042379001</c:v>
                </c:pt>
                <c:pt idx="1693" formatCode="General">
                  <c:v>0.42140479887073401</c:v>
                </c:pt>
                <c:pt idx="1694" formatCode="General">
                  <c:v>0.42143397894843199</c:v>
                </c:pt>
                <c:pt idx="1695" formatCode="General">
                  <c:v>0.42146316334574202</c:v>
                </c:pt>
                <c:pt idx="1696" formatCode="General">
                  <c:v>0.42149235206126301</c:v>
                </c:pt>
                <c:pt idx="1697" formatCode="General">
                  <c:v>0.42152154509358702</c:v>
                </c:pt>
                <c:pt idx="1698" formatCode="General">
                  <c:v>0.42155074244130802</c:v>
                </c:pt>
                <c:pt idx="1699" formatCode="General">
                  <c:v>0.42157994410301303</c:v>
                </c:pt>
                <c:pt idx="1700" formatCode="General">
                  <c:v>0.421609150077291</c:v>
                </c:pt>
                <c:pt idx="1701" formatCode="General">
                  <c:v>0.421638360362727</c:v>
                </c:pt>
                <c:pt idx="1702" formatCode="General">
                  <c:v>0.42166757495790402</c:v>
                </c:pt>
                <c:pt idx="1703" formatCode="General">
                  <c:v>0.42169679386140202</c:v>
                </c:pt>
                <c:pt idx="1704" formatCode="General">
                  <c:v>0.42172184322784501</c:v>
                </c:pt>
                <c:pt idx="1705" formatCode="General">
                  <c:v>0.42174676621188101</c:v>
                </c:pt>
                <c:pt idx="1706" formatCode="General">
                  <c:v>0.421772261511136</c:v>
                </c:pt>
                <c:pt idx="1707" formatCode="General">
                  <c:v>0.42179847131828102</c:v>
                </c:pt>
                <c:pt idx="1708" formatCode="General">
                  <c:v>0.42182431201898202</c:v>
                </c:pt>
                <c:pt idx="1709" formatCode="General">
                  <c:v>0.42184997806451002</c:v>
                </c:pt>
                <c:pt idx="1710" formatCode="General">
                  <c:v>0.42187564764820301</c:v>
                </c:pt>
                <c:pt idx="1711" formatCode="General">
                  <c:v>0.42190132076818199</c:v>
                </c:pt>
                <c:pt idx="1712" formatCode="General">
                  <c:v>0.42192699742256601</c:v>
                </c:pt>
                <c:pt idx="1713" formatCode="General">
                  <c:v>0.42195267760947502</c:v>
                </c:pt>
                <c:pt idx="1714" formatCode="General">
                  <c:v>0.42197836132702798</c:v>
                </c:pt>
                <c:pt idx="1715" formatCode="General">
                  <c:v>0.42200404857334101</c:v>
                </c:pt>
                <c:pt idx="1716" formatCode="General">
                  <c:v>0.42202973934653298</c:v>
                </c:pt>
                <c:pt idx="1717" formatCode="General">
                  <c:v>0.422054969227523</c:v>
                </c:pt>
                <c:pt idx="1718" formatCode="General">
                  <c:v>0.422078883323948</c:v>
                </c:pt>
                <c:pt idx="1719" formatCode="General">
                  <c:v>0.42210251457394599</c:v>
                </c:pt>
                <c:pt idx="1720" formatCode="General">
                  <c:v>0.42212615125874497</c:v>
                </c:pt>
                <c:pt idx="1721" formatCode="General">
                  <c:v>0.422149793373506</c:v>
                </c:pt>
                <c:pt idx="1722" formatCode="General">
                  <c:v>0.42217344091338999</c:v>
                </c:pt>
                <c:pt idx="1723" formatCode="General">
                  <c:v>0.42219709387356102</c:v>
                </c:pt>
                <c:pt idx="1724" formatCode="General">
                  <c:v>0.42222075224918398</c:v>
                </c:pt>
                <c:pt idx="1725" formatCode="General">
                  <c:v>0.42224441603542501</c:v>
                </c:pt>
                <c:pt idx="1726" formatCode="General">
                  <c:v>0.42226808522745202</c:v>
                </c:pt>
                <c:pt idx="1727" formatCode="General">
                  <c:v>0.42229175982043199</c:v>
                </c:pt>
                <c:pt idx="1728" formatCode="General">
                  <c:v>0.42231543980953701</c:v>
                </c:pt>
                <c:pt idx="1729" formatCode="General">
                  <c:v>0.42233912518993599</c:v>
                </c:pt>
                <c:pt idx="1730" formatCode="General">
                  <c:v>0.42236281595680403</c:v>
                </c:pt>
                <c:pt idx="1731" formatCode="General">
                  <c:v>0.42238651210531403</c:v>
                </c:pt>
                <c:pt idx="1732" formatCode="General">
                  <c:v>0.42241021363064102</c:v>
                </c:pt>
                <c:pt idx="1733" formatCode="General">
                  <c:v>0.42243392052796203</c:v>
                </c:pt>
                <c:pt idx="1734" formatCode="General">
                  <c:v>0.42245740337572102</c:v>
                </c:pt>
                <c:pt idx="1735" formatCode="General">
                  <c:v>0.42247970078882502</c:v>
                </c:pt>
                <c:pt idx="1736" formatCode="General">
                  <c:v>0.42250207115400101</c:v>
                </c:pt>
                <c:pt idx="1737" formatCode="General">
                  <c:v>0.42252486366144898</c:v>
                </c:pt>
                <c:pt idx="1738" formatCode="General">
                  <c:v>0.42254626725434802</c:v>
                </c:pt>
                <c:pt idx="1739" formatCode="General">
                  <c:v>0.422566843023094</c:v>
                </c:pt>
                <c:pt idx="1740" formatCode="General">
                  <c:v>0.42258742243387498</c:v>
                </c:pt>
                <c:pt idx="1741" formatCode="General">
                  <c:v>0.422608005483677</c:v>
                </c:pt>
                <c:pt idx="1742" formatCode="General">
                  <c:v>0.42262859216949</c:v>
                </c:pt>
                <c:pt idx="1743" formatCode="General">
                  <c:v>0.42264918248830502</c:v>
                </c:pt>
                <c:pt idx="1744" formatCode="General">
                  <c:v>0.42266977643711301</c:v>
                </c:pt>
                <c:pt idx="1745" formatCode="General">
                  <c:v>0.42269025904799101</c:v>
                </c:pt>
                <c:pt idx="1746" formatCode="General">
                  <c:v>0.42270858426699798</c:v>
                </c:pt>
                <c:pt idx="1747" formatCode="General">
                  <c:v>0.42272691372461502</c:v>
                </c:pt>
                <c:pt idx="1748" formatCode="General">
                  <c:v>0.42274524741731001</c:v>
                </c:pt>
                <c:pt idx="1749" formatCode="General">
                  <c:v>0.422763585341555</c:v>
                </c:pt>
                <c:pt idx="1750" formatCode="General">
                  <c:v>0.42277543034331799</c:v>
                </c:pt>
                <c:pt idx="1751" formatCode="General">
                  <c:v>0.42278520090506599</c:v>
                </c:pt>
                <c:pt idx="1752" formatCode="General">
                  <c:v>0.42279497617315198</c:v>
                </c:pt>
                <c:pt idx="1753" formatCode="General">
                  <c:v>0.422804756147653</c:v>
                </c:pt>
                <c:pt idx="1754" formatCode="General">
                  <c:v>0.422814540828642</c:v>
                </c:pt>
                <c:pt idx="1755" formatCode="General">
                  <c:v>0.42282433021618998</c:v>
                </c:pt>
                <c:pt idx="1756" formatCode="General">
                  <c:v>0.42283412431036299</c:v>
                </c:pt>
                <c:pt idx="1757" formatCode="General">
                  <c:v>0.42284392311122498</c:v>
                </c:pt>
                <c:pt idx="1758" formatCode="General">
                  <c:v>0.42285372661883702</c:v>
                </c:pt>
                <c:pt idx="1759" formatCode="General">
                  <c:v>0.42286353483325501</c:v>
                </c:pt>
                <c:pt idx="1760" formatCode="General">
                  <c:v>0.422873347754533</c:v>
                </c:pt>
                <c:pt idx="1761" formatCode="General">
                  <c:v>0.42288835088883803</c:v>
                </c:pt>
                <c:pt idx="1762" formatCode="General">
                  <c:v>0.42290394504772499</c:v>
                </c:pt>
                <c:pt idx="1763" formatCode="General">
                  <c:v>0.42291954778095098</c:v>
                </c:pt>
                <c:pt idx="1764" formatCode="General">
                  <c:v>0.42293515908367102</c:v>
                </c:pt>
                <c:pt idx="1765" formatCode="General">
                  <c:v>0.422951285130578</c:v>
                </c:pt>
                <c:pt idx="1766" formatCode="General">
                  <c:v>0.42296750305863001</c:v>
                </c:pt>
                <c:pt idx="1767" formatCode="General">
                  <c:v>0.42298372549256202</c:v>
                </c:pt>
                <c:pt idx="1768" formatCode="General">
                  <c:v>0.42299995563760201</c:v>
                </c:pt>
                <c:pt idx="1769" formatCode="General">
                  <c:v>0.423016194255668</c:v>
                </c:pt>
                <c:pt idx="1770" formatCode="General">
                  <c:v>0.423032441339801</c:v>
                </c:pt>
                <c:pt idx="1771" formatCode="General">
                  <c:v>0.423049176883462</c:v>
                </c:pt>
                <c:pt idx="1772" formatCode="General">
                  <c:v>0.42306708019435202</c:v>
                </c:pt>
                <c:pt idx="1773" formatCode="General">
                  <c:v>0.42308499302352198</c:v>
                </c:pt>
                <c:pt idx="1774" formatCode="General">
                  <c:v>0.423102915364724</c:v>
                </c:pt>
                <c:pt idx="1775" formatCode="General">
                  <c:v>0.42312243689725698</c:v>
                </c:pt>
                <c:pt idx="1776" formatCode="General">
                  <c:v>0.42314248343607802</c:v>
                </c:pt>
                <c:pt idx="1777" formatCode="General">
                  <c:v>0.42316254721785601</c:v>
                </c:pt>
                <c:pt idx="1778" formatCode="General">
                  <c:v>0.42318262823992903</c:v>
                </c:pt>
                <c:pt idx="1779" formatCode="General">
                  <c:v>0.42320272649959401</c:v>
                </c:pt>
                <c:pt idx="1780" formatCode="General">
                  <c:v>0.42322284199410398</c:v>
                </c:pt>
                <c:pt idx="1781" formatCode="General">
                  <c:v>0.42324297472066602</c:v>
                </c:pt>
                <c:pt idx="1782" formatCode="General">
                  <c:v>0.423263124676444</c:v>
                </c:pt>
                <c:pt idx="1783" formatCode="General">
                  <c:v>0.42328329185855801</c:v>
                </c:pt>
                <c:pt idx="1784" formatCode="General">
                  <c:v>0.42330347626408399</c:v>
                </c:pt>
                <c:pt idx="1785" formatCode="General">
                  <c:v>0.42332367789005498</c:v>
                </c:pt>
                <c:pt idx="1786" formatCode="General">
                  <c:v>0.42334389673345901</c:v>
                </c:pt>
                <c:pt idx="1787" formatCode="General">
                  <c:v>0.42336413279124102</c:v>
                </c:pt>
                <c:pt idx="1788" formatCode="General">
                  <c:v>0.42338438606030199</c:v>
                </c:pt>
                <c:pt idx="1789" formatCode="General">
                  <c:v>0.42340465653749798</c:v>
                </c:pt>
                <c:pt idx="1790" formatCode="General">
                  <c:v>0.42342488378729698</c:v>
                </c:pt>
                <c:pt idx="1791" formatCode="General">
                  <c:v>0.42344501763742098</c:v>
                </c:pt>
                <c:pt idx="1792" formatCode="General">
                  <c:v>0.42346516096103298</c:v>
                </c:pt>
                <c:pt idx="1793" formatCode="General">
                  <c:v>0.42348530619026897</c:v>
                </c:pt>
                <c:pt idx="1794" formatCode="General">
                  <c:v>0.42350660362159298</c:v>
                </c:pt>
                <c:pt idx="1795" formatCode="General">
                  <c:v>0.42353040985892498</c:v>
                </c:pt>
                <c:pt idx="1796" formatCode="General">
                  <c:v>0.42355423586905999</c:v>
                </c:pt>
                <c:pt idx="1797" formatCode="General">
                  <c:v>0.42357808164629301</c:v>
                </c:pt>
                <c:pt idx="1798" formatCode="General">
                  <c:v>0.42360194718486899</c:v>
                </c:pt>
                <c:pt idx="1799" formatCode="General">
                  <c:v>0.42362583247897101</c:v>
                </c:pt>
                <c:pt idx="1800" formatCode="General">
                  <c:v>0.42364973752273</c:v>
                </c:pt>
                <c:pt idx="1801" formatCode="General">
                  <c:v>0.42367366231021902</c:v>
                </c:pt>
                <c:pt idx="1802" formatCode="General">
                  <c:v>0.42370081108901603</c:v>
                </c:pt>
                <c:pt idx="1803" formatCode="General">
                  <c:v>0.42372939996255798</c:v>
                </c:pt>
                <c:pt idx="1804" formatCode="General">
                  <c:v>0.42375800314092199</c:v>
                </c:pt>
                <c:pt idx="1805" formatCode="General">
                  <c:v>0.423786620616107</c:v>
                </c:pt>
                <c:pt idx="1806" formatCode="General">
                  <c:v>0.423815252380084</c:v>
                </c:pt>
                <c:pt idx="1807" formatCode="General">
                  <c:v>0.42384389842480003</c:v>
                </c:pt>
                <c:pt idx="1808" formatCode="General">
                  <c:v>0.423872558742179</c:v>
                </c:pt>
                <c:pt idx="1809" formatCode="General">
                  <c:v>0.423901233324119</c:v>
                </c:pt>
                <c:pt idx="1810" formatCode="General">
                  <c:v>0.42392992216249298</c:v>
                </c:pt>
                <c:pt idx="1811" formatCode="General">
                  <c:v>0.42395862524915301</c:v>
                </c:pt>
                <c:pt idx="1812" formatCode="General">
                  <c:v>0.42398734257592402</c:v>
                </c:pt>
                <c:pt idx="1813" formatCode="General">
                  <c:v>0.42401607413460701</c:v>
                </c:pt>
                <c:pt idx="1814" formatCode="General">
                  <c:v>0.42404481991698201</c:v>
                </c:pt>
                <c:pt idx="1815" formatCode="General">
                  <c:v>0.42407357991479999</c:v>
                </c:pt>
                <c:pt idx="1816" formatCode="General">
                  <c:v>0.42410235411979302</c:v>
                </c:pt>
                <c:pt idx="1817" formatCode="General">
                  <c:v>0.42413114252366702</c:v>
                </c:pt>
                <c:pt idx="1818" formatCode="General">
                  <c:v>0.42415994511810501</c:v>
                </c:pt>
                <c:pt idx="1819" formatCode="General">
                  <c:v>0.42418876189476501</c:v>
                </c:pt>
                <c:pt idx="1820" formatCode="General">
                  <c:v>0.42421759284528299</c:v>
                </c:pt>
                <c:pt idx="1821" formatCode="General">
                  <c:v>0.424236532704243</c:v>
                </c:pt>
                <c:pt idx="1822" formatCode="General">
                  <c:v>0.42425297979258503</c:v>
                </c:pt>
                <c:pt idx="1823" formatCode="General">
                  <c:v>0.42426944186089799</c:v>
                </c:pt>
                <c:pt idx="1824" formatCode="General">
                  <c:v>0.42428591891870199</c:v>
                </c:pt>
                <c:pt idx="1825" formatCode="General">
                  <c:v>0.42430241097548999</c:v>
                </c:pt>
                <c:pt idx="1826" formatCode="General">
                  <c:v>0.42431847131120498</c:v>
                </c:pt>
                <c:pt idx="1827" formatCode="General">
                  <c:v>0.42433439643298898</c:v>
                </c:pt>
                <c:pt idx="1828" formatCode="General">
                  <c:v>0.42435033737145</c:v>
                </c:pt>
                <c:pt idx="1829" formatCode="General">
                  <c:v>0.42436629413521298</c:v>
                </c:pt>
                <c:pt idx="1830" formatCode="General">
                  <c:v>0.42438226673287199</c:v>
                </c:pt>
                <c:pt idx="1831" formatCode="General">
                  <c:v>0.42439825517298602</c:v>
                </c:pt>
                <c:pt idx="1832" formatCode="General">
                  <c:v>0.42441425946408801</c:v>
                </c:pt>
                <c:pt idx="1833" formatCode="General">
                  <c:v>0.424430279614676</c:v>
                </c:pt>
                <c:pt idx="1834" formatCode="General">
                  <c:v>0.424446315633217</c:v>
                </c:pt>
                <c:pt idx="1835" formatCode="General">
                  <c:v>0.42446236752814598</c:v>
                </c:pt>
                <c:pt idx="1836" formatCode="General">
                  <c:v>0.424478435307869</c:v>
                </c:pt>
                <c:pt idx="1837" formatCode="General">
                  <c:v>0.42449451898075502</c:v>
                </c:pt>
                <c:pt idx="1838" formatCode="General">
                  <c:v>0.42451061855514599</c:v>
                </c:pt>
                <c:pt idx="1839" formatCode="General">
                  <c:v>0.42452567950375902</c:v>
                </c:pt>
                <c:pt idx="1840" formatCode="General">
                  <c:v>0.42454010078016202</c:v>
                </c:pt>
                <c:pt idx="1841" formatCode="General">
                  <c:v>0.42455453963141798</c:v>
                </c:pt>
                <c:pt idx="1842" formatCode="General">
                  <c:v>0.424568996063799</c:v>
                </c:pt>
                <c:pt idx="1843" formatCode="General">
                  <c:v>0.42458185341912402</c:v>
                </c:pt>
                <c:pt idx="1844" formatCode="General">
                  <c:v>0.42459353091207502</c:v>
                </c:pt>
                <c:pt idx="1845" formatCode="General">
                  <c:v>0.42460521809228802</c:v>
                </c:pt>
                <c:pt idx="1846" formatCode="General">
                  <c:v>0.42461691495923798</c:v>
                </c:pt>
                <c:pt idx="1847" formatCode="General">
                  <c:v>0.42462862151238601</c:v>
                </c:pt>
                <c:pt idx="1848" formatCode="General">
                  <c:v>0.42464033775117699</c:v>
                </c:pt>
                <c:pt idx="1849" formatCode="General">
                  <c:v>0.42465206367504399</c:v>
                </c:pt>
                <c:pt idx="1850" formatCode="General">
                  <c:v>0.42466379928340597</c:v>
                </c:pt>
                <c:pt idx="1851" formatCode="General">
                  <c:v>0.424673056098681</c:v>
                </c:pt>
                <c:pt idx="1852" formatCode="General">
                  <c:v>0.42468266108986502</c:v>
                </c:pt>
                <c:pt idx="1853" formatCode="General">
                  <c:v>0.42469239304628598</c:v>
                </c:pt>
                <c:pt idx="1854" formatCode="General">
                  <c:v>0.42470212947984198</c:v>
                </c:pt>
                <c:pt idx="1855" formatCode="General">
                  <c:v>0.42471187039062702</c:v>
                </c:pt>
                <c:pt idx="1856" formatCode="General">
                  <c:v>0.42472145036308601</c:v>
                </c:pt>
                <c:pt idx="1857" formatCode="General">
                  <c:v>0.42473082767324799</c:v>
                </c:pt>
                <c:pt idx="1858" formatCode="General">
                  <c:v>0.42474020894812198</c:v>
                </c:pt>
                <c:pt idx="1859" formatCode="General">
                  <c:v>0.42474959418744901</c:v>
                </c:pt>
                <c:pt idx="1860" formatCode="General">
                  <c:v>0.42475898339096801</c:v>
                </c:pt>
                <c:pt idx="1861" formatCode="General">
                  <c:v>0.42476837655841498</c:v>
                </c:pt>
                <c:pt idx="1862" formatCode="General">
                  <c:v>0.42477777368952502</c:v>
                </c:pt>
                <c:pt idx="1863" formatCode="General">
                  <c:v>0.42478728264304699</c:v>
                </c:pt>
                <c:pt idx="1864" formatCode="General">
                  <c:v>0.42479757843924398</c:v>
                </c:pt>
                <c:pt idx="1865" formatCode="General">
                  <c:v>0.42480787980662499</c:v>
                </c:pt>
                <c:pt idx="1866" formatCode="General">
                  <c:v>0.42481818674483901</c:v>
                </c:pt>
                <c:pt idx="1867" formatCode="General">
                  <c:v>0.424828499253532</c:v>
                </c:pt>
                <c:pt idx="1868" formatCode="General">
                  <c:v>0.42484064550537598</c:v>
                </c:pt>
                <c:pt idx="1869" formatCode="General">
                  <c:v>0.42485414461010101</c:v>
                </c:pt>
                <c:pt idx="1870" formatCode="General">
                  <c:v>0.42486764954701201</c:v>
                </c:pt>
                <c:pt idx="1871" formatCode="General">
                  <c:v>0.42488116031391598</c:v>
                </c:pt>
                <c:pt idx="1872" formatCode="General">
                  <c:v>0.42489467690861599</c:v>
                </c:pt>
                <c:pt idx="1873" formatCode="General">
                  <c:v>0.424908199328911</c:v>
                </c:pt>
                <c:pt idx="1874" formatCode="General">
                  <c:v>0.424921727572597</c:v>
                </c:pt>
                <c:pt idx="1875" formatCode="General">
                  <c:v>0.42493526163746398</c:v>
                </c:pt>
                <c:pt idx="1876" formatCode="General">
                  <c:v>0.42494880152130099</c:v>
                </c:pt>
                <c:pt idx="1877" formatCode="General">
                  <c:v>0.42496234722189102</c:v>
                </c:pt>
                <c:pt idx="1878" formatCode="General">
                  <c:v>0.42497589873701302</c:v>
                </c:pt>
                <c:pt idx="1879" formatCode="General">
                  <c:v>0.42498945606444199</c:v>
                </c:pt>
                <c:pt idx="1880" formatCode="General">
                  <c:v>0.42500301920195099</c:v>
                </c:pt>
                <c:pt idx="1881" formatCode="General">
                  <c:v>0.42501658814730697</c:v>
                </c:pt>
                <c:pt idx="1882" formatCode="General">
                  <c:v>0.42502990912237398</c:v>
                </c:pt>
                <c:pt idx="1883" formatCode="General">
                  <c:v>0.42504209388837799</c:v>
                </c:pt>
                <c:pt idx="1884" formatCode="General">
                  <c:v>0.425054284422414</c:v>
                </c:pt>
                <c:pt idx="1885" formatCode="General">
                  <c:v>0.42506693806519502</c:v>
                </c:pt>
                <c:pt idx="1886" formatCode="General">
                  <c:v>0.42508215801627203</c:v>
                </c:pt>
                <c:pt idx="1887" formatCode="General">
                  <c:v>0.42509738275569497</c:v>
                </c:pt>
                <c:pt idx="1888" formatCode="General">
                  <c:v>0.42511261228270097</c:v>
                </c:pt>
                <c:pt idx="1889" formatCode="General">
                  <c:v>0.42512804774614898</c:v>
                </c:pt>
                <c:pt idx="1890" formatCode="General">
                  <c:v>0.42514384007537798</c:v>
                </c:pt>
                <c:pt idx="1891" formatCode="General">
                  <c:v>0.42515963728973599</c:v>
                </c:pt>
                <c:pt idx="1892" formatCode="General">
                  <c:v>0.42517543938880697</c:v>
                </c:pt>
                <c:pt idx="1893" formatCode="General">
                  <c:v>0.42519124637216998</c:v>
                </c:pt>
                <c:pt idx="1894" formatCode="General">
                  <c:v>0.42520705823940302</c:v>
                </c:pt>
                <c:pt idx="1895" formatCode="General">
                  <c:v>0.42522287499007899</c:v>
                </c:pt>
                <c:pt idx="1896" formatCode="General">
                  <c:v>0.42523869662376701</c:v>
                </c:pt>
                <c:pt idx="1897" formatCode="General">
                  <c:v>0.42525452314003398</c:v>
                </c:pt>
                <c:pt idx="1898" formatCode="General">
                  <c:v>0.42527035453844197</c:v>
                </c:pt>
                <c:pt idx="1899" formatCode="General">
                  <c:v>0.42528619081855101</c:v>
                </c:pt>
                <c:pt idx="1900" formatCode="General">
                  <c:v>0.42530203197991601</c:v>
                </c:pt>
                <c:pt idx="1901" formatCode="General">
                  <c:v>0.42531905399519698</c:v>
                </c:pt>
                <c:pt idx="1902" formatCode="General">
                  <c:v>0.42533607953890501</c:v>
                </c:pt>
                <c:pt idx="1903" formatCode="General">
                  <c:v>0.42535320867417997</c:v>
                </c:pt>
                <c:pt idx="1904" formatCode="General">
                  <c:v>0.425370690706043</c:v>
                </c:pt>
                <c:pt idx="1905" formatCode="General">
                  <c:v>0.42538622985722402</c:v>
                </c:pt>
                <c:pt idx="1906" formatCode="General">
                  <c:v>0.42540096652501802</c:v>
                </c:pt>
                <c:pt idx="1907" formatCode="General">
                  <c:v>0.42541570670316597</c:v>
                </c:pt>
                <c:pt idx="1908" formatCode="General">
                  <c:v>0.425430450392286</c:v>
                </c:pt>
                <c:pt idx="1909" formatCode="General">
                  <c:v>0.42544519759299398</c:v>
                </c:pt>
                <c:pt idx="1910" formatCode="General">
                  <c:v>0.425459948305904</c:v>
                </c:pt>
                <c:pt idx="1911" formatCode="General">
                  <c:v>0.425474702531631</c:v>
                </c:pt>
                <c:pt idx="1912" formatCode="General">
                  <c:v>0.42548946027078299</c:v>
                </c:pt>
                <c:pt idx="1913" formatCode="General">
                  <c:v>0.42550422152397199</c:v>
                </c:pt>
                <c:pt idx="1914" formatCode="General">
                  <c:v>0.42551898629180501</c:v>
                </c:pt>
                <c:pt idx="1915" formatCode="General">
                  <c:v>0.42553375457488801</c:v>
                </c:pt>
                <c:pt idx="1916" formatCode="General">
                  <c:v>0.42554852637382601</c:v>
                </c:pt>
                <c:pt idx="1917" formatCode="General">
                  <c:v>0.42556330168922002</c:v>
                </c:pt>
                <c:pt idx="1918" formatCode="General">
                  <c:v>0.42557808052167301</c:v>
                </c:pt>
                <c:pt idx="1919" formatCode="General">
                  <c:v>0.425592862871782</c:v>
                </c:pt>
                <c:pt idx="1920" formatCode="General">
                  <c:v>0.425607648740147</c:v>
                </c:pt>
                <c:pt idx="1921" formatCode="General">
                  <c:v>0.42562223557022</c:v>
                </c:pt>
                <c:pt idx="1922" formatCode="General">
                  <c:v>0.42563665803571599</c:v>
                </c:pt>
                <c:pt idx="1923" formatCode="General">
                  <c:v>0.42565108520336098</c:v>
                </c:pt>
                <c:pt idx="1924" formatCode="General">
                  <c:v>0.42566570943919801</c:v>
                </c:pt>
                <c:pt idx="1925" formatCode="General">
                  <c:v>0.42568039672994901</c:v>
                </c:pt>
                <c:pt idx="1926" formatCode="General">
                  <c:v>0.42569508887802499</c:v>
                </c:pt>
                <c:pt idx="1927" formatCode="General">
                  <c:v>0.42570902763899199</c:v>
                </c:pt>
                <c:pt idx="1928" formatCode="General">
                  <c:v>0.42572270024921199</c:v>
                </c:pt>
                <c:pt idx="1929" formatCode="General">
                  <c:v>0.42573599704750198</c:v>
                </c:pt>
                <c:pt idx="1930" formatCode="General">
                  <c:v>0.42574928564697601</c:v>
                </c:pt>
                <c:pt idx="1931" formatCode="General">
                  <c:v>0.425762577908328</c:v>
                </c:pt>
                <c:pt idx="1932" formatCode="General">
                  <c:v>0.42577587383203103</c:v>
                </c:pt>
                <c:pt idx="1933" formatCode="General">
                  <c:v>0.42578917341855799</c:v>
                </c:pt>
                <c:pt idx="1934" formatCode="General">
                  <c:v>0.425802476668378</c:v>
                </c:pt>
                <c:pt idx="1935" formatCode="General">
                  <c:v>0.42581578358195898</c:v>
                </c:pt>
                <c:pt idx="1936" formatCode="General">
                  <c:v>0.425829094159765</c:v>
                </c:pt>
                <c:pt idx="1937" formatCode="General">
                  <c:v>0.42584240840226301</c:v>
                </c:pt>
                <c:pt idx="1938" formatCode="General">
                  <c:v>0.42585572630991297</c:v>
                </c:pt>
                <c:pt idx="1939" formatCode="General">
                  <c:v>0.42586904788317498</c:v>
                </c:pt>
                <c:pt idx="1940" formatCode="General">
                  <c:v>0.42588237312250798</c:v>
                </c:pt>
                <c:pt idx="1941" formatCode="General">
                  <c:v>0.42589584593304602</c:v>
                </c:pt>
                <c:pt idx="1942" formatCode="General">
                  <c:v>0.42590934796644198</c:v>
                </c:pt>
                <c:pt idx="1943" formatCode="General">
                  <c:v>0.42592285351405901</c:v>
                </c:pt>
                <c:pt idx="1944" formatCode="General">
                  <c:v>0.42593636257610001</c:v>
                </c:pt>
                <c:pt idx="1945" formatCode="General">
                  <c:v>0.425949875152763</c:v>
                </c:pt>
                <c:pt idx="1946" formatCode="General">
                  <c:v>0.42596335283074799</c:v>
                </c:pt>
                <c:pt idx="1947" formatCode="General">
                  <c:v>0.42597674131152502</c:v>
                </c:pt>
                <c:pt idx="1948" formatCode="General">
                  <c:v>0.42599013332304098</c:v>
                </c:pt>
                <c:pt idx="1949" formatCode="General">
                  <c:v>0.426003528865534</c:v>
                </c:pt>
                <c:pt idx="1950" formatCode="General">
                  <c:v>0.42601714190652601</c:v>
                </c:pt>
                <c:pt idx="1951" formatCode="General">
                  <c:v>0.426030968824328</c:v>
                </c:pt>
                <c:pt idx="1952" formatCode="General">
                  <c:v>0.42604480014768797</c:v>
                </c:pt>
                <c:pt idx="1953" formatCode="General">
                  <c:v>0.42605863587713599</c:v>
                </c:pt>
                <c:pt idx="1954" formatCode="General">
                  <c:v>0.42607247601319898</c:v>
                </c:pt>
                <c:pt idx="1955" formatCode="General">
                  <c:v>0.4260863205564</c:v>
                </c:pt>
                <c:pt idx="1956" formatCode="General">
                  <c:v>0.42610016950725998</c:v>
                </c:pt>
                <c:pt idx="1957" formatCode="General">
                  <c:v>0.42611402286629901</c:v>
                </c:pt>
                <c:pt idx="1958" formatCode="General">
                  <c:v>0.42612788063403101</c:v>
                </c:pt>
                <c:pt idx="1959" formatCode="General">
                  <c:v>0.426141742810969</c:v>
                </c:pt>
                <c:pt idx="1960" formatCode="General">
                  <c:v>0.42615560939762198</c:v>
                </c:pt>
                <c:pt idx="1961" formatCode="General">
                  <c:v>0.42616948039449798</c:v>
                </c:pt>
                <c:pt idx="1962" formatCode="General">
                  <c:v>0.426183564096906</c:v>
                </c:pt>
                <c:pt idx="1963" formatCode="General">
                  <c:v>0.42619777162894201</c:v>
                </c:pt>
                <c:pt idx="1964" formatCode="General">
                  <c:v>0.42621198405298399</c:v>
                </c:pt>
                <c:pt idx="1965" formatCode="General">
                  <c:v>0.42622620136974099</c:v>
                </c:pt>
                <c:pt idx="1966" formatCode="General">
                  <c:v>0.42624042357992398</c:v>
                </c:pt>
                <c:pt idx="1967" formatCode="General">
                  <c:v>0.42625465068423601</c:v>
                </c:pt>
                <c:pt idx="1968" formatCode="General">
                  <c:v>0.42626888268337898</c:v>
                </c:pt>
                <c:pt idx="1969" formatCode="General">
                  <c:v>0.42628347713755899</c:v>
                </c:pt>
                <c:pt idx="1970" formatCode="General">
                  <c:v>0.42629815576221902</c:v>
                </c:pt>
                <c:pt idx="1971" formatCode="General">
                  <c:v>0.426312839082367</c:v>
                </c:pt>
                <c:pt idx="1972" formatCode="General">
                  <c:v>0.42632752709903798</c:v>
                </c:pt>
                <c:pt idx="1973" formatCode="General">
                  <c:v>0.42634307950825501</c:v>
                </c:pt>
                <c:pt idx="1974" formatCode="General">
                  <c:v>0.42635888113105902</c:v>
                </c:pt>
                <c:pt idx="1975" formatCode="General">
                  <c:v>0.42637468620200297</c:v>
                </c:pt>
                <c:pt idx="1976" formatCode="General">
                  <c:v>0.42639049472176899</c:v>
                </c:pt>
                <c:pt idx="1977" formatCode="General">
                  <c:v>0.42640630669103702</c:v>
                </c:pt>
                <c:pt idx="1978" formatCode="General">
                  <c:v>0.42642212211048303</c:v>
                </c:pt>
                <c:pt idx="1979" formatCode="General">
                  <c:v>0.42643794098078502</c:v>
                </c:pt>
                <c:pt idx="1980" formatCode="General">
                  <c:v>0.42645376330261697</c:v>
                </c:pt>
                <c:pt idx="1981" formatCode="General">
                  <c:v>0.426469589076651</c:v>
                </c:pt>
                <c:pt idx="1982" formatCode="General">
                  <c:v>0.42648541830355902</c:v>
                </c:pt>
                <c:pt idx="1983" formatCode="General">
                  <c:v>0.42650124358174601</c:v>
                </c:pt>
                <c:pt idx="1984" formatCode="General">
                  <c:v>0.42651716662878197</c:v>
                </c:pt>
                <c:pt idx="1985" formatCode="General">
                  <c:v>0.42653327603325197</c:v>
                </c:pt>
                <c:pt idx="1986" formatCode="General">
                  <c:v>0.42654938742327198</c:v>
                </c:pt>
                <c:pt idx="1987" formatCode="General">
                  <c:v>0.42656550079940703</c:v>
                </c:pt>
                <c:pt idx="1988" formatCode="General">
                  <c:v>0.42658161616222201</c:v>
                </c:pt>
                <c:pt idx="1989" formatCode="General">
                  <c:v>0.42659773351228297</c:v>
                </c:pt>
                <c:pt idx="1990" formatCode="General">
                  <c:v>0.42661385285015402</c:v>
                </c:pt>
                <c:pt idx="1991" formatCode="General">
                  <c:v>0.42662995654548802</c:v>
                </c:pt>
                <c:pt idx="1992" formatCode="General">
                  <c:v>0.42664588591513197</c:v>
                </c:pt>
                <c:pt idx="1993" formatCode="General">
                  <c:v>0.42666159580953</c:v>
                </c:pt>
                <c:pt idx="1994" formatCode="General">
                  <c:v>0.42667439704072702</c:v>
                </c:pt>
                <c:pt idx="1995" formatCode="General">
                  <c:v>0.42668720007192901</c:v>
                </c:pt>
                <c:pt idx="1996" formatCode="General">
                  <c:v>0.42670000490419902</c:v>
                </c:pt>
                <c:pt idx="1997" formatCode="General">
                  <c:v>0.42671281153860102</c:v>
                </c:pt>
                <c:pt idx="1998" formatCode="General">
                  <c:v>0.42672561997620101</c:v>
                </c:pt>
                <c:pt idx="1999" formatCode="General">
                  <c:v>0.42673843021806301</c:v>
                </c:pt>
                <c:pt idx="2000" formatCode="General">
                  <c:v>0.42675124226525302</c:v>
                </c:pt>
                <c:pt idx="2001" formatCode="General">
                  <c:v>0.426764056118836</c:v>
                </c:pt>
                <c:pt idx="2002" formatCode="General">
                  <c:v>0.426776871779878</c:v>
                </c:pt>
                <c:pt idx="2003" formatCode="General">
                  <c:v>0.42678968924944699</c:v>
                </c:pt>
                <c:pt idx="2004" formatCode="General">
                  <c:v>0.42680250852860802</c:v>
                </c:pt>
                <c:pt idx="2005" formatCode="General">
                  <c:v>0.426815329618428</c:v>
                </c:pt>
                <c:pt idx="2006" formatCode="General">
                  <c:v>0.42682815251997602</c:v>
                </c:pt>
                <c:pt idx="2007" formatCode="General">
                  <c:v>0.42684109049524599</c:v>
                </c:pt>
                <c:pt idx="2008" formatCode="General">
                  <c:v>0.42685454041251503</c:v>
                </c:pt>
                <c:pt idx="2009" formatCode="General">
                  <c:v>0.42686799291282601</c:v>
                </c:pt>
                <c:pt idx="2010" formatCode="General">
                  <c:v>0.42688285730828501</c:v>
                </c:pt>
                <c:pt idx="2011" formatCode="General">
                  <c:v>0.42689846147419602</c:v>
                </c:pt>
                <c:pt idx="2012" formatCode="General">
                  <c:v>0.42691406823435601</c:v>
                </c:pt>
                <c:pt idx="2013" formatCode="General">
                  <c:v>0.42692967758910699</c:v>
                </c:pt>
                <c:pt idx="2014" formatCode="General">
                  <c:v>0.42694528953879302</c:v>
                </c:pt>
                <c:pt idx="2015" formatCode="General">
                  <c:v>0.42696090408375598</c:v>
                </c:pt>
                <c:pt idx="2016" formatCode="General">
                  <c:v>0.426975543086896</c:v>
                </c:pt>
                <c:pt idx="2017" formatCode="General">
                  <c:v>0.42698952178544503</c:v>
                </c:pt>
                <c:pt idx="2018" formatCode="General">
                  <c:v>0.42700350338498</c:v>
                </c:pt>
                <c:pt idx="2019" formatCode="General">
                  <c:v>0.42701748788535498</c:v>
                </c:pt>
                <c:pt idx="2020" formatCode="General">
                  <c:v>0.42703147528641999</c:v>
                </c:pt>
                <c:pt idx="2021" formatCode="General">
                  <c:v>0.42704546558802697</c:v>
                </c:pt>
                <c:pt idx="2022" formatCode="General">
                  <c:v>0.42705945879002499</c:v>
                </c:pt>
                <c:pt idx="2023" formatCode="General">
                  <c:v>0.42707345489226201</c:v>
                </c:pt>
                <c:pt idx="2024" formatCode="General">
                  <c:v>0.42708745389458602</c:v>
                </c:pt>
                <c:pt idx="2025" formatCode="General">
                  <c:v>0.427101455796841</c:v>
                </c:pt>
                <c:pt idx="2026" formatCode="General">
                  <c:v>0.42711546059887301</c:v>
                </c:pt>
                <c:pt idx="2027" formatCode="General">
                  <c:v>0.42712946830052401</c:v>
                </c:pt>
                <c:pt idx="2028" formatCode="General">
                  <c:v>0.42714347890163601</c:v>
                </c:pt>
                <c:pt idx="2029" formatCode="General">
                  <c:v>0.42715749240204998</c:v>
                </c:pt>
                <c:pt idx="2030" formatCode="General">
                  <c:v>0.42717150880160498</c:v>
                </c:pt>
                <c:pt idx="2031" formatCode="General">
                  <c:v>0.42718552810013899</c:v>
                </c:pt>
                <c:pt idx="2032" formatCode="General">
                  <c:v>0.42719955029749002</c:v>
                </c:pt>
                <c:pt idx="2033" formatCode="General">
                  <c:v>0.42721357539349197</c:v>
                </c:pt>
                <c:pt idx="2034" formatCode="General">
                  <c:v>0.42722730055733599</c:v>
                </c:pt>
                <c:pt idx="2035" formatCode="General">
                  <c:v>0.42724159507541598</c:v>
                </c:pt>
                <c:pt idx="2036" formatCode="General">
                  <c:v>0.42725589467358899</c:v>
                </c:pt>
                <c:pt idx="2037" formatCode="General">
                  <c:v>0.42727058735474499</c:v>
                </c:pt>
                <c:pt idx="2038" formatCode="General">
                  <c:v>0.42728590795621602</c:v>
                </c:pt>
                <c:pt idx="2039" formatCode="General">
                  <c:v>0.42730123362731698</c:v>
                </c:pt>
                <c:pt idx="2040" formatCode="General">
                  <c:v>0.42731656436756399</c:v>
                </c:pt>
                <c:pt idx="2041" formatCode="General">
                  <c:v>0.42733190017646899</c:v>
                </c:pt>
                <c:pt idx="2042" formatCode="General">
                  <c:v>0.427347241053539</c:v>
                </c:pt>
                <c:pt idx="2043" formatCode="General">
                  <c:v>0.427362586998279</c:v>
                </c:pt>
                <c:pt idx="2044" formatCode="General">
                  <c:v>0.42737793801018997</c:v>
                </c:pt>
                <c:pt idx="2045" formatCode="General">
                  <c:v>0.42739265280312499</c:v>
                </c:pt>
                <c:pt idx="2046" formatCode="General">
                  <c:v>0.427407220251735</c:v>
                </c:pt>
                <c:pt idx="2047" formatCode="General">
                  <c:v>0.42742179264949398</c:v>
                </c:pt>
                <c:pt idx="2048" formatCode="General">
                  <c:v>0.42743636999567902</c:v>
                </c:pt>
                <c:pt idx="2049" formatCode="General">
                  <c:v>0.42745095228956698</c:v>
                </c:pt>
                <c:pt idx="2050" formatCode="General">
                  <c:v>0.42746610755653203</c:v>
                </c:pt>
                <c:pt idx="2051" formatCode="General">
                  <c:v>0.427481828143987</c:v>
                </c:pt>
                <c:pt idx="2052" formatCode="General">
                  <c:v>0.427497558607771</c:v>
                </c:pt>
                <c:pt idx="2053" formatCode="General">
                  <c:v>0.427513298950148</c:v>
                </c:pt>
                <c:pt idx="2054" formatCode="General">
                  <c:v>0.42752904917336698</c:v>
                </c:pt>
                <c:pt idx="2055" formatCode="General">
                  <c:v>0.42754480927966199</c:v>
                </c:pt>
                <c:pt idx="2056" formatCode="General">
                  <c:v>0.42756057927125501</c:v>
                </c:pt>
                <c:pt idx="2057" formatCode="General">
                  <c:v>0.42757635915035302</c:v>
                </c:pt>
                <c:pt idx="2058" formatCode="General">
                  <c:v>0.42759214891914898</c:v>
                </c:pt>
                <c:pt idx="2059" formatCode="General">
                  <c:v>0.42760794857982098</c:v>
                </c:pt>
                <c:pt idx="2060" formatCode="General">
                  <c:v>0.42762375813453501</c:v>
                </c:pt>
                <c:pt idx="2061" formatCode="General">
                  <c:v>0.42763957758544102</c:v>
                </c:pt>
                <c:pt idx="2062" formatCode="General">
                  <c:v>0.42765540693467602</c:v>
                </c:pt>
                <c:pt idx="2063" formatCode="General">
                  <c:v>0.42767162435199801</c:v>
                </c:pt>
                <c:pt idx="2064" formatCode="General">
                  <c:v>0.42768848570781598</c:v>
                </c:pt>
                <c:pt idx="2065" formatCode="General">
                  <c:v>0.42770535747734401</c:v>
                </c:pt>
                <c:pt idx="2066" formatCode="General">
                  <c:v>0.42772223966272499</c:v>
                </c:pt>
                <c:pt idx="2067" formatCode="General">
                  <c:v>0.42773913226608601</c:v>
                </c:pt>
                <c:pt idx="2068" formatCode="General">
                  <c:v>0.42776255192486801</c:v>
                </c:pt>
                <c:pt idx="2069" formatCode="General">
                  <c:v>0.42778733313399803</c:v>
                </c:pt>
                <c:pt idx="2070" formatCode="General">
                  <c:v>0.42781212488926901</c:v>
                </c:pt>
                <c:pt idx="2071" formatCode="General">
                  <c:v>0.42783692718462402</c:v>
                </c:pt>
                <c:pt idx="2072" formatCode="General">
                  <c:v>0.42786174001399002</c:v>
                </c:pt>
                <c:pt idx="2073" formatCode="General">
                  <c:v>0.427886563371285</c:v>
                </c:pt>
                <c:pt idx="2074" formatCode="General">
                  <c:v>0.42791139725041399</c:v>
                </c:pt>
                <c:pt idx="2075" formatCode="General">
                  <c:v>0.42793624164527</c:v>
                </c:pt>
                <c:pt idx="2076" formatCode="General">
                  <c:v>0.42796109654973302</c:v>
                </c:pt>
                <c:pt idx="2077" formatCode="General">
                  <c:v>0.42798596195767402</c:v>
                </c:pt>
                <c:pt idx="2078" formatCode="General">
                  <c:v>0.428009861072498</c:v>
                </c:pt>
                <c:pt idx="2079" formatCode="General">
                  <c:v>0.428034664338941</c:v>
                </c:pt>
                <c:pt idx="2080" formatCode="General">
                  <c:v>0.42806052935331501</c:v>
                </c:pt>
                <c:pt idx="2081" formatCode="General">
                  <c:v>0.42808640240854801</c:v>
                </c:pt>
                <c:pt idx="2082" formatCode="General">
                  <c:v>0.42811228350511299</c:v>
                </c:pt>
                <c:pt idx="2083" formatCode="General">
                  <c:v>0.42814104798166103</c:v>
                </c:pt>
                <c:pt idx="2084" formatCode="General">
                  <c:v>0.42817003865505598</c:v>
                </c:pt>
                <c:pt idx="2085" formatCode="General">
                  <c:v>0.42819903672500398</c:v>
                </c:pt>
                <c:pt idx="2086" formatCode="General">
                  <c:v>0.428228042189643</c:v>
                </c:pt>
                <c:pt idx="2087" formatCode="General">
                  <c:v>0.42825705504710299</c:v>
                </c:pt>
                <c:pt idx="2088" formatCode="General">
                  <c:v>0.428286075295506</c:v>
                </c:pt>
                <c:pt idx="2089" formatCode="General">
                  <c:v>0.42831510293296698</c:v>
                </c:pt>
                <c:pt idx="2090" formatCode="General">
                  <c:v>0.42834413795759402</c:v>
                </c:pt>
                <c:pt idx="2091" formatCode="General">
                  <c:v>0.42837318036748501</c:v>
                </c:pt>
                <c:pt idx="2092" formatCode="General">
                  <c:v>0.42840223016073398</c:v>
                </c:pt>
                <c:pt idx="2093" formatCode="General">
                  <c:v>0.42843128733542302</c:v>
                </c:pt>
                <c:pt idx="2094" formatCode="General">
                  <c:v>0.428460351889632</c:v>
                </c:pt>
                <c:pt idx="2095" formatCode="General">
                  <c:v>0.42848942382142902</c:v>
                </c:pt>
                <c:pt idx="2096" formatCode="General">
                  <c:v>0.42851850312887602</c:v>
                </c:pt>
                <c:pt idx="2097" formatCode="General">
                  <c:v>0.428547589810027</c:v>
                </c:pt>
                <c:pt idx="2098" formatCode="General">
                  <c:v>0.42857668386293002</c:v>
                </c:pt>
                <c:pt idx="2099" formatCode="General">
                  <c:v>0.42860578528562499</c:v>
                </c:pt>
                <c:pt idx="2100" formatCode="General">
                  <c:v>0.42863489407614203</c:v>
                </c:pt>
                <c:pt idx="2101" formatCode="General">
                  <c:v>0.42866506501128199</c:v>
                </c:pt>
                <c:pt idx="2102" formatCode="General">
                  <c:v>0.42869441777084799</c:v>
                </c:pt>
                <c:pt idx="2103" formatCode="General">
                  <c:v>0.42872376749476099</c:v>
                </c:pt>
                <c:pt idx="2104" formatCode="General">
                  <c:v>0.42875238349376399</c:v>
                </c:pt>
                <c:pt idx="2105" formatCode="General">
                  <c:v>0.42878071464481299</c:v>
                </c:pt>
                <c:pt idx="2106" formatCode="General">
                  <c:v>0.428809052627936</c:v>
                </c:pt>
                <c:pt idx="2107" formatCode="General">
                  <c:v>0.42883739744249</c:v>
                </c:pt>
                <c:pt idx="2108" formatCode="General">
                  <c:v>0.42886574908782699</c:v>
                </c:pt>
                <c:pt idx="2109" formatCode="General">
                  <c:v>0.42889410756328999</c:v>
                </c:pt>
                <c:pt idx="2110" formatCode="General">
                  <c:v>0.428922472868219</c:v>
                </c:pt>
                <c:pt idx="2111" formatCode="General">
                  <c:v>0.42895026495109101</c:v>
                </c:pt>
                <c:pt idx="2112" formatCode="General">
                  <c:v>0.42897800091600302</c:v>
                </c:pt>
                <c:pt idx="2113" formatCode="General">
                  <c:v>0.429005746054411</c:v>
                </c:pt>
                <c:pt idx="2114" formatCode="General">
                  <c:v>0.42903350036496501</c:v>
                </c:pt>
                <c:pt idx="2115" formatCode="General">
                  <c:v>0.429061263846303</c:v>
                </c:pt>
                <c:pt idx="2116" formatCode="General">
                  <c:v>0.42908903649705199</c:v>
                </c:pt>
                <c:pt idx="2117" formatCode="General">
                  <c:v>0.42911681831582599</c:v>
                </c:pt>
                <c:pt idx="2118" formatCode="General">
                  <c:v>0.42914414486319902</c:v>
                </c:pt>
                <c:pt idx="2119" formatCode="General">
                  <c:v>0.42917113640854498</c:v>
                </c:pt>
                <c:pt idx="2120" formatCode="General">
                  <c:v>0.42919813464225398</c:v>
                </c:pt>
                <c:pt idx="2121" formatCode="General">
                  <c:v>0.42922513956204</c:v>
                </c:pt>
                <c:pt idx="2122" formatCode="General">
                  <c:v>0.429252151165607</c:v>
                </c:pt>
                <c:pt idx="2123" formatCode="General">
                  <c:v>0.42927916945065803</c:v>
                </c:pt>
                <c:pt idx="2124" formatCode="General">
                  <c:v>0.42930619441488799</c:v>
                </c:pt>
                <c:pt idx="2125" formatCode="General">
                  <c:v>0.42933322605598501</c:v>
                </c:pt>
                <c:pt idx="2126" formatCode="General">
                  <c:v>0.42936026437163499</c:v>
                </c:pt>
                <c:pt idx="2127" formatCode="General">
                  <c:v>0.42938730935951602</c:v>
                </c:pt>
                <c:pt idx="2128" formatCode="General">
                  <c:v>0.42941436101730002</c:v>
                </c:pt>
                <c:pt idx="2129" formatCode="General">
                  <c:v>0.42944141934265401</c:v>
                </c:pt>
                <c:pt idx="2130" formatCode="General">
                  <c:v>0.42946848433324097</c:v>
                </c:pt>
                <c:pt idx="2131" formatCode="General">
                  <c:v>0.42949555598671602</c:v>
                </c:pt>
                <c:pt idx="2132" formatCode="General">
                  <c:v>0.42952135535076102</c:v>
                </c:pt>
                <c:pt idx="2133" formatCode="General">
                  <c:v>0.42954657927161599</c:v>
                </c:pt>
                <c:pt idx="2134" formatCode="General">
                  <c:v>0.429571810973565</c:v>
                </c:pt>
                <c:pt idx="2135" formatCode="General">
                  <c:v>0.42959705045391</c:v>
                </c:pt>
                <c:pt idx="2136" formatCode="General">
                  <c:v>0.42962229770994598</c:v>
                </c:pt>
                <c:pt idx="2137" formatCode="General">
                  <c:v>0.42964682508658703</c:v>
                </c:pt>
                <c:pt idx="2138" formatCode="General">
                  <c:v>0.42966654612532101</c:v>
                </c:pt>
                <c:pt idx="2139" formatCode="General">
                  <c:v>0.42968627421358802</c:v>
                </c:pt>
                <c:pt idx="2140" formatCode="General">
                  <c:v>0.42970600935273701</c:v>
                </c:pt>
                <c:pt idx="2141" formatCode="General">
                  <c:v>0.42972575154411302</c:v>
                </c:pt>
                <c:pt idx="2142" formatCode="General">
                  <c:v>0.42974550078905199</c:v>
                </c:pt>
                <c:pt idx="2143" formatCode="General">
                  <c:v>0.42976525708888302</c:v>
                </c:pt>
                <c:pt idx="2144" formatCode="General">
                  <c:v>0.429785020444929</c:v>
                </c:pt>
                <c:pt idx="2145" formatCode="General">
                  <c:v>0.42980458456297899</c:v>
                </c:pt>
                <c:pt idx="2146" formatCode="General">
                  <c:v>0.42982368030947599</c:v>
                </c:pt>
                <c:pt idx="2147" formatCode="General">
                  <c:v>0.42984278165638901</c:v>
                </c:pt>
                <c:pt idx="2148" formatCode="General">
                  <c:v>0.42986188860431201</c:v>
                </c:pt>
                <c:pt idx="2149" formatCode="General">
                  <c:v>0.42988100115383299</c:v>
                </c:pt>
                <c:pt idx="2150" formatCode="General">
                  <c:v>0.429899609070372</c:v>
                </c:pt>
                <c:pt idx="2151" formatCode="General">
                  <c:v>0.42991772232307801</c:v>
                </c:pt>
                <c:pt idx="2152" formatCode="General">
                  <c:v>0.429935840865731</c:v>
                </c:pt>
                <c:pt idx="2153" formatCode="General">
                  <c:v>0.42995396469939701</c:v>
                </c:pt>
                <c:pt idx="2154" formatCode="General">
                  <c:v>0.42997209382513701</c:v>
                </c:pt>
                <c:pt idx="2155" formatCode="General">
                  <c:v>0.42999022824401001</c:v>
                </c:pt>
                <c:pt idx="2156" formatCode="General">
                  <c:v>0.430008743888457</c:v>
                </c:pt>
                <c:pt idx="2157" formatCode="General">
                  <c:v>0.43002728478482499</c:v>
                </c:pt>
                <c:pt idx="2158" formatCode="General">
                  <c:v>0.43004583093600002</c:v>
                </c:pt>
                <c:pt idx="2159" formatCode="General">
                  <c:v>0.43006438234222999</c:v>
                </c:pt>
                <c:pt idx="2160" formatCode="General">
                  <c:v>0.43008293900375799</c:v>
                </c:pt>
                <c:pt idx="2161" formatCode="General">
                  <c:v>0.430101500920821</c:v>
                </c:pt>
                <c:pt idx="2162" formatCode="General">
                  <c:v>0.43012006809365499</c:v>
                </c:pt>
                <c:pt idx="2163" formatCode="General">
                  <c:v>0.43013864052249001</c:v>
                </c:pt>
                <c:pt idx="2164" formatCode="General">
                  <c:v>0.43015721820755198</c:v>
                </c:pt>
                <c:pt idx="2165" formatCode="General">
                  <c:v>0.43017580114906301</c:v>
                </c:pt>
                <c:pt idx="2166" formatCode="General">
                  <c:v>0.43019438934724202</c:v>
                </c:pt>
                <c:pt idx="2167" formatCode="General">
                  <c:v>0.43021298280230202</c:v>
                </c:pt>
                <c:pt idx="2168" formatCode="General">
                  <c:v>0.43023158151445301</c:v>
                </c:pt>
                <c:pt idx="2169" formatCode="General">
                  <c:v>0.43025018548389998</c:v>
                </c:pt>
                <c:pt idx="2170" formatCode="General">
                  <c:v>0.430268238731015</c:v>
                </c:pt>
                <c:pt idx="2171" formatCode="General">
                  <c:v>0.43028585356549298</c:v>
                </c:pt>
                <c:pt idx="2172" formatCode="General">
                  <c:v>0.43030347508962602</c:v>
                </c:pt>
                <c:pt idx="2173" formatCode="General">
                  <c:v>0.43032082737388699</c:v>
                </c:pt>
                <c:pt idx="2174" formatCode="General">
                  <c:v>0.43033793585813601</c:v>
                </c:pt>
                <c:pt idx="2175" formatCode="General">
                  <c:v>0.43035504960037302</c:v>
                </c:pt>
                <c:pt idx="2176" formatCode="General">
                  <c:v>0.43037258449981802</c:v>
                </c:pt>
                <c:pt idx="2177" formatCode="General">
                  <c:v>0.430390266078511</c:v>
                </c:pt>
                <c:pt idx="2178" formatCode="General">
                  <c:v>0.43040795396201798</c:v>
                </c:pt>
                <c:pt idx="2179" formatCode="General">
                  <c:v>0.43042564815023698</c:v>
                </c:pt>
                <c:pt idx="2180" formatCode="General">
                  <c:v>0.430443348643061</c:v>
                </c:pt>
                <c:pt idx="2181" formatCode="General">
                  <c:v>0.430461055440375</c:v>
                </c:pt>
                <c:pt idx="2182" formatCode="General">
                  <c:v>0.43047876854205902</c:v>
                </c:pt>
                <c:pt idx="2183" formatCode="General">
                  <c:v>0.430496487947988</c:v>
                </c:pt>
                <c:pt idx="2184" formatCode="General">
                  <c:v>0.43051421365803</c:v>
                </c:pt>
                <c:pt idx="2185" formatCode="General">
                  <c:v>0.430531945672047</c:v>
                </c:pt>
                <c:pt idx="2186" formatCode="General">
                  <c:v>0.43055064374219298</c:v>
                </c:pt>
                <c:pt idx="2187" formatCode="General">
                  <c:v>0.43056987150301601</c:v>
                </c:pt>
                <c:pt idx="2188" formatCode="General">
                  <c:v>0.43058910377321402</c:v>
                </c:pt>
                <c:pt idx="2189" formatCode="General">
                  <c:v>0.430608340553358</c:v>
                </c:pt>
                <c:pt idx="2190" formatCode="General">
                  <c:v>0.430627581844017</c:v>
                </c:pt>
                <c:pt idx="2191" formatCode="General">
                  <c:v>0.430646731489914</c:v>
                </c:pt>
                <c:pt idx="2192" formatCode="General">
                  <c:v>0.43066492503193798</c:v>
                </c:pt>
                <c:pt idx="2193" formatCode="General">
                  <c:v>0.430683124814004</c:v>
                </c:pt>
                <c:pt idx="2194" formatCode="General">
                  <c:v>0.43070133083548501</c:v>
                </c:pt>
                <c:pt idx="2195" formatCode="General">
                  <c:v>0.430719543095746</c:v>
                </c:pt>
                <c:pt idx="2196" formatCode="General">
                  <c:v>0.43073776159414801</c:v>
                </c:pt>
                <c:pt idx="2197" formatCode="General">
                  <c:v>0.43075598633004403</c:v>
                </c:pt>
                <c:pt idx="2198" formatCode="General">
                  <c:v>0.43077421730278298</c:v>
                </c:pt>
                <c:pt idx="2199" formatCode="General">
                  <c:v>0.43079242430848902</c:v>
                </c:pt>
                <c:pt idx="2200" formatCode="General">
                  <c:v>0.430810552819471</c:v>
                </c:pt>
                <c:pt idx="2201" formatCode="General">
                  <c:v>0.43082868767791799</c:v>
                </c:pt>
                <c:pt idx="2202" formatCode="General">
                  <c:v>0.43084682888314102</c:v>
                </c:pt>
                <c:pt idx="2203" formatCode="General">
                  <c:v>0.43086497643444899</c:v>
                </c:pt>
                <c:pt idx="2204" formatCode="General">
                  <c:v>0.430883130331143</c:v>
                </c:pt>
                <c:pt idx="2205" formatCode="General">
                  <c:v>0.43090129057251703</c:v>
                </c:pt>
                <c:pt idx="2206" formatCode="General">
                  <c:v>0.43091945715786101</c:v>
                </c:pt>
                <c:pt idx="2207" formatCode="General">
                  <c:v>0.43093763008645802</c:v>
                </c:pt>
                <c:pt idx="2208" formatCode="General">
                  <c:v>0.43095580935758498</c:v>
                </c:pt>
                <c:pt idx="2209" formatCode="General">
                  <c:v>0.43097399497051397</c:v>
                </c:pt>
                <c:pt idx="2210" formatCode="General">
                  <c:v>0.43099218692451102</c:v>
                </c:pt>
                <c:pt idx="2211" formatCode="General">
                  <c:v>0.431010385218834</c:v>
                </c:pt>
                <c:pt idx="2212" formatCode="General">
                  <c:v>0.43103154903004598</c:v>
                </c:pt>
                <c:pt idx="2213" formatCode="General">
                  <c:v>0.43105747059327898</c:v>
                </c:pt>
                <c:pt idx="2214" formatCode="General">
                  <c:v>0.43108340015860402</c:v>
                </c:pt>
                <c:pt idx="2215" formatCode="General">
                  <c:v>0.43110933771901</c:v>
                </c:pt>
                <c:pt idx="2216" formatCode="General">
                  <c:v>0.43113528326748302</c:v>
                </c:pt>
                <c:pt idx="2217" formatCode="General">
                  <c:v>0.43116123679701102</c:v>
                </c:pt>
                <c:pt idx="2218" formatCode="General">
                  <c:v>0.43118660660080399</c:v>
                </c:pt>
                <c:pt idx="2219" formatCode="General">
                  <c:v>0.43121154835388198</c:v>
                </c:pt>
                <c:pt idx="2220" formatCode="General">
                  <c:v>0.43123649803019098</c:v>
                </c:pt>
                <c:pt idx="2221" formatCode="General">
                  <c:v>0.43126145562192503</c:v>
                </c:pt>
                <c:pt idx="2222" formatCode="General">
                  <c:v>0.43128642112128002</c:v>
                </c:pt>
                <c:pt idx="2223" formatCode="General">
                  <c:v>0.43131139452045297</c:v>
                </c:pt>
                <c:pt idx="2224" formatCode="General">
                  <c:v>0.43133637581164003</c:v>
                </c:pt>
                <c:pt idx="2225" formatCode="General">
                  <c:v>0.431361441700018</c:v>
                </c:pt>
                <c:pt idx="2226" formatCode="General">
                  <c:v>0.43138659047437</c:v>
                </c:pt>
                <c:pt idx="2227" formatCode="General">
                  <c:v>0.43141147507990601</c:v>
                </c:pt>
                <c:pt idx="2228" formatCode="General">
                  <c:v>0.43143607862384598</c:v>
                </c:pt>
                <c:pt idx="2229" formatCode="General">
                  <c:v>0.43146068993507403</c:v>
                </c:pt>
                <c:pt idx="2230" formatCode="General">
                  <c:v>0.43148530900586302</c:v>
                </c:pt>
                <c:pt idx="2231" formatCode="General">
                  <c:v>0.43150993582848601</c:v>
                </c:pt>
                <c:pt idx="2232" formatCode="General">
                  <c:v>0.43153457039521698</c:v>
                </c:pt>
                <c:pt idx="2233" formatCode="General">
                  <c:v>0.43155921269833197</c:v>
                </c:pt>
                <c:pt idx="2234" formatCode="General">
                  <c:v>0.43158386273010801</c:v>
                </c:pt>
                <c:pt idx="2235" formatCode="General">
                  <c:v>0.431608520482823</c:v>
                </c:pt>
                <c:pt idx="2236" formatCode="General">
                  <c:v>0.43163318594875799</c:v>
                </c:pt>
                <c:pt idx="2237" formatCode="General">
                  <c:v>0.431657859120194</c:v>
                </c:pt>
                <c:pt idx="2238" formatCode="General">
                  <c:v>0.43168253998941403</c:v>
                </c:pt>
                <c:pt idx="2239" formatCode="General">
                  <c:v>0.43170722854870303</c:v>
                </c:pt>
                <c:pt idx="2240" formatCode="General">
                  <c:v>0.431731924790345</c:v>
                </c:pt>
                <c:pt idx="2241" formatCode="General">
                  <c:v>0.43175662870662901</c:v>
                </c:pt>
                <c:pt idx="2242" formatCode="General">
                  <c:v>0.431781340289844</c:v>
                </c:pt>
                <c:pt idx="2243" formatCode="General">
                  <c:v>0.43180605953228002</c:v>
                </c:pt>
                <c:pt idx="2244" formatCode="General">
                  <c:v>0.43183078642623002</c:v>
                </c:pt>
                <c:pt idx="2245" formatCode="General">
                  <c:v>0.43185552096398699</c:v>
                </c:pt>
                <c:pt idx="2246" formatCode="General">
                  <c:v>0.43188036773590699</c:v>
                </c:pt>
                <c:pt idx="2247" formatCode="General">
                  <c:v>0.43190770543804102</c:v>
                </c:pt>
                <c:pt idx="2248" formatCode="General">
                  <c:v>0.43193504902790397</c:v>
                </c:pt>
                <c:pt idx="2249" formatCode="General">
                  <c:v>0.43196239849958501</c:v>
                </c:pt>
                <c:pt idx="2250" formatCode="General">
                  <c:v>0.43198975384717703</c:v>
                </c:pt>
                <c:pt idx="2251" formatCode="General">
                  <c:v>0.43201665138774797</c:v>
                </c:pt>
                <c:pt idx="2252" formatCode="General">
                  <c:v>0.43204210532680398</c:v>
                </c:pt>
                <c:pt idx="2253" formatCode="General">
                  <c:v>0.43206756435987498</c:v>
                </c:pt>
                <c:pt idx="2254" formatCode="General">
                  <c:v>0.43209274329308101</c:v>
                </c:pt>
                <c:pt idx="2255" formatCode="General">
                  <c:v>0.43211791802216798</c:v>
                </c:pt>
                <c:pt idx="2256" formatCode="General">
                  <c:v>0.43214309744817297</c:v>
                </c:pt>
                <c:pt idx="2257" formatCode="General">
                  <c:v>0.43216828156577197</c:v>
                </c:pt>
                <c:pt idx="2258" formatCode="General">
                  <c:v>0.432193470369646</c:v>
                </c:pt>
                <c:pt idx="2259" formatCode="General">
                  <c:v>0.43221866385447999</c:v>
                </c:pt>
                <c:pt idx="2260" formatCode="General">
                  <c:v>0.43224386201496501</c:v>
                </c:pt>
                <c:pt idx="2261" formatCode="General">
                  <c:v>0.43226904802876198</c:v>
                </c:pt>
                <c:pt idx="2262" formatCode="General">
                  <c:v>0.432294229474183</c:v>
                </c:pt>
                <c:pt idx="2263" formatCode="General">
                  <c:v>0.43231941553492498</c:v>
                </c:pt>
                <c:pt idx="2264" formatCode="General">
                  <c:v>0.432344606205738</c:v>
                </c:pt>
                <c:pt idx="2265" formatCode="General">
                  <c:v>0.43236980148137699</c:v>
                </c:pt>
                <c:pt idx="2266" formatCode="General">
                  <c:v>0.43239500135659997</c:v>
                </c:pt>
                <c:pt idx="2267" formatCode="General">
                  <c:v>0.43242054878890401</c:v>
                </c:pt>
                <c:pt idx="2268" formatCode="General">
                  <c:v>0.43244634242032198</c:v>
                </c:pt>
                <c:pt idx="2269" formatCode="General">
                  <c:v>0.43247213959143699</c:v>
                </c:pt>
                <c:pt idx="2270" formatCode="General">
                  <c:v>0.43249794029878003</c:v>
                </c:pt>
                <c:pt idx="2271" formatCode="General">
                  <c:v>0.43252374453888298</c:v>
                </c:pt>
                <c:pt idx="2272" formatCode="General">
                  <c:v>0.43254955230828201</c:v>
                </c:pt>
                <c:pt idx="2273" formatCode="General">
                  <c:v>0.43257536360351401</c:v>
                </c:pt>
                <c:pt idx="2274" formatCode="General">
                  <c:v>0.43260117842112</c:v>
                </c:pt>
                <c:pt idx="2275" formatCode="General">
                  <c:v>0.43262699675764299</c:v>
                </c:pt>
                <c:pt idx="2276" formatCode="General">
                  <c:v>0.43265323108872999</c:v>
                </c:pt>
                <c:pt idx="2277" formatCode="General">
                  <c:v>0.432680757600792</c:v>
                </c:pt>
                <c:pt idx="2278" formatCode="General">
                  <c:v>0.432708287093445</c:v>
                </c:pt>
                <c:pt idx="2279" formatCode="General">
                  <c:v>0.43273581956379797</c:v>
                </c:pt>
                <c:pt idx="2280" formatCode="General">
                  <c:v>0.43276335500896101</c:v>
                </c:pt>
                <c:pt idx="2281" formatCode="General">
                  <c:v>0.43279089342604699</c:v>
                </c:pt>
                <c:pt idx="2282" formatCode="General">
                  <c:v>0.43281843481217303</c:v>
                </c:pt>
                <c:pt idx="2283" formatCode="General">
                  <c:v>0.432845979164456</c:v>
                </c:pt>
                <c:pt idx="2284" formatCode="General">
                  <c:v>0.43286824307624799</c:v>
                </c:pt>
                <c:pt idx="2285" formatCode="General">
                  <c:v>0.43288303629873898</c:v>
                </c:pt>
                <c:pt idx="2286" formatCode="General">
                  <c:v>0.43289783309534602</c:v>
                </c:pt>
                <c:pt idx="2287" formatCode="General">
                  <c:v>0.43291263346699899</c:v>
                </c:pt>
                <c:pt idx="2288" formatCode="General">
                  <c:v>0.43292743741462397</c:v>
                </c:pt>
                <c:pt idx="2289" formatCode="General">
                  <c:v>0.43294224493914901</c:v>
                </c:pt>
                <c:pt idx="2290" formatCode="General">
                  <c:v>0.43295705604149598</c:v>
                </c:pt>
                <c:pt idx="2291" formatCode="General">
                  <c:v>0.43297209896578398</c:v>
                </c:pt>
                <c:pt idx="2292" formatCode="General">
                  <c:v>0.43298729987649198</c:v>
                </c:pt>
                <c:pt idx="2293" formatCode="General">
                  <c:v>0.43300250394876</c:v>
                </c:pt>
                <c:pt idx="2294" formatCode="General">
                  <c:v>0.43301771118353399</c:v>
                </c:pt>
                <c:pt idx="2295" formatCode="General">
                  <c:v>0.43303292158175999</c:v>
                </c:pt>
                <c:pt idx="2296" formatCode="General">
                  <c:v>0.43304813514438201</c:v>
                </c:pt>
                <c:pt idx="2297" formatCode="General">
                  <c:v>0.43306335187234302</c:v>
                </c:pt>
                <c:pt idx="2298" formatCode="General">
                  <c:v>0.43307857176658499</c:v>
                </c:pt>
                <c:pt idx="2299" formatCode="General">
                  <c:v>0.43309379482804999</c:v>
                </c:pt>
                <c:pt idx="2300" formatCode="General">
                  <c:v>0.43310902105767601</c:v>
                </c:pt>
                <c:pt idx="2301" formatCode="General">
                  <c:v>0.43312425045640401</c:v>
                </c:pt>
                <c:pt idx="2302" formatCode="General">
                  <c:v>0.43313948302517002</c:v>
                </c:pt>
                <c:pt idx="2303" formatCode="General">
                  <c:v>0.43315471876491202</c:v>
                </c:pt>
                <c:pt idx="2304" formatCode="General">
                  <c:v>0.43316995767656402</c:v>
                </c:pt>
                <c:pt idx="2305" formatCode="General">
                  <c:v>0.433185527418538</c:v>
                </c:pt>
                <c:pt idx="2306" formatCode="General">
                  <c:v>0.43320123655070503</c:v>
                </c:pt>
                <c:pt idx="2307" formatCode="General">
                  <c:v>0.43321694941084399</c:v>
                </c:pt>
                <c:pt idx="2308" formatCode="General">
                  <c:v>0.43323266599939297</c:v>
                </c:pt>
                <c:pt idx="2309" formatCode="General">
                  <c:v>0.43324838631679002</c:v>
                </c:pt>
                <c:pt idx="2310" formatCode="General">
                  <c:v>0.43326411036346801</c:v>
                </c:pt>
                <c:pt idx="2311" formatCode="General">
                  <c:v>0.43328222484676598</c:v>
                </c:pt>
                <c:pt idx="2312" formatCode="General">
                  <c:v>0.43330061214990501</c:v>
                </c:pt>
                <c:pt idx="2313" formatCode="General">
                  <c:v>0.433319004151904</c:v>
                </c:pt>
                <c:pt idx="2314" formatCode="General">
                  <c:v>0.43333740085209599</c:v>
                </c:pt>
                <c:pt idx="2315" formatCode="General">
                  <c:v>0.43335580224981102</c:v>
                </c:pt>
                <c:pt idx="2316" formatCode="General">
                  <c:v>0.43337420834437601</c:v>
                </c:pt>
                <c:pt idx="2317" formatCode="General">
                  <c:v>0.43339261913511501</c:v>
                </c:pt>
                <c:pt idx="2318" formatCode="General">
                  <c:v>0.43341019877710701</c:v>
                </c:pt>
                <c:pt idx="2319" formatCode="General">
                  <c:v>0.43342760939649699</c:v>
                </c:pt>
                <c:pt idx="2320" formatCode="General">
                  <c:v>0.43344502423682202</c:v>
                </c:pt>
                <c:pt idx="2321" formatCode="General">
                  <c:v>0.43346244329747202</c:v>
                </c:pt>
                <c:pt idx="2322" formatCode="General">
                  <c:v>0.43347986657783799</c:v>
                </c:pt>
                <c:pt idx="2323" formatCode="General">
                  <c:v>0.43349729407730497</c:v>
                </c:pt>
                <c:pt idx="2324" formatCode="General">
                  <c:v>0.43351472579525901</c:v>
                </c:pt>
                <c:pt idx="2325" formatCode="General">
                  <c:v>0.43353216173108</c:v>
                </c:pt>
                <c:pt idx="2326" formatCode="General">
                  <c:v>0.433549176166794</c:v>
                </c:pt>
                <c:pt idx="2327" formatCode="General">
                  <c:v>0.43356588446889699</c:v>
                </c:pt>
                <c:pt idx="2328" formatCode="General">
                  <c:v>0.43358259800307902</c:v>
                </c:pt>
                <c:pt idx="2329" formatCode="General">
                  <c:v>0.43359931676829699</c:v>
                </c:pt>
                <c:pt idx="2330" formatCode="General">
                  <c:v>0.43361604076350702</c:v>
                </c:pt>
                <c:pt idx="2331" formatCode="General">
                  <c:v>0.43363276998766198</c:v>
                </c:pt>
                <c:pt idx="2332" formatCode="General">
                  <c:v>0.43364950443970801</c:v>
                </c:pt>
                <c:pt idx="2333" formatCode="General">
                  <c:v>0.43366624411858901</c:v>
                </c:pt>
                <c:pt idx="2334" formatCode="General">
                  <c:v>0.43368298902324698</c:v>
                </c:pt>
                <c:pt idx="2335" formatCode="General">
                  <c:v>0.433699739152618</c:v>
                </c:pt>
                <c:pt idx="2336" formatCode="General">
                  <c:v>0.43371649450563499</c:v>
                </c:pt>
                <c:pt idx="2337" formatCode="General">
                  <c:v>0.43373304869989798</c:v>
                </c:pt>
                <c:pt idx="2338" formatCode="General">
                  <c:v>0.43374927645243599</c:v>
                </c:pt>
                <c:pt idx="2339" formatCode="General">
                  <c:v>0.43376550889510601</c:v>
                </c:pt>
                <c:pt idx="2340" formatCode="General">
                  <c:v>0.43378174602674602</c:v>
                </c:pt>
                <c:pt idx="2341" formatCode="General">
                  <c:v>0.433797987846193</c:v>
                </c:pt>
                <c:pt idx="2342" formatCode="General">
                  <c:v>0.43381406167839498</c:v>
                </c:pt>
                <c:pt idx="2343" formatCode="General">
                  <c:v>0.43383001816952899</c:v>
                </c:pt>
                <c:pt idx="2344" formatCode="General">
                  <c:v>0.43384597939007402</c:v>
                </c:pt>
                <c:pt idx="2345" formatCode="General">
                  <c:v>0.433861945338472</c:v>
                </c:pt>
                <c:pt idx="2346" formatCode="General">
                  <c:v>0.43387791601316</c:v>
                </c:pt>
                <c:pt idx="2347" formatCode="General">
                  <c:v>0.43389389141257401</c:v>
                </c:pt>
                <c:pt idx="2348" formatCode="General">
                  <c:v>0.43390985045717601</c:v>
                </c:pt>
                <c:pt idx="2349" formatCode="General">
                  <c:v>0.433924791505374</c:v>
                </c:pt>
                <c:pt idx="2350" formatCode="General">
                  <c:v>0.43393973641809602</c:v>
                </c:pt>
                <c:pt idx="2351" formatCode="General">
                  <c:v>0.43395468519404901</c:v>
                </c:pt>
                <c:pt idx="2352" formatCode="General">
                  <c:v>0.43396963783193598</c:v>
                </c:pt>
                <c:pt idx="2353" formatCode="General">
                  <c:v>0.43398459433045999</c:v>
                </c:pt>
                <c:pt idx="2354" formatCode="General">
                  <c:v>0.43399955468832302</c:v>
                </c:pt>
                <c:pt idx="2355" formatCode="General">
                  <c:v>0.43401451890422299</c:v>
                </c:pt>
                <c:pt idx="2356" formatCode="General">
                  <c:v>0.434029486976858</c:v>
                </c:pt>
                <c:pt idx="2357" formatCode="General">
                  <c:v>0.43404445890492499</c:v>
                </c:pt>
                <c:pt idx="2358" formatCode="General">
                  <c:v>0.43405943468711899</c:v>
                </c:pt>
                <c:pt idx="2359" formatCode="General">
                  <c:v>0.43407441432213101</c:v>
                </c:pt>
                <c:pt idx="2360" formatCode="General">
                  <c:v>0.43408939780865502</c:v>
                </c:pt>
                <c:pt idx="2361" formatCode="General">
                  <c:v>0.43410438514538002</c:v>
                </c:pt>
                <c:pt idx="2362" formatCode="General">
                  <c:v>0.43412258255070502</c:v>
                </c:pt>
                <c:pt idx="2363" formatCode="General">
                  <c:v>0.43414592886795</c:v>
                </c:pt>
                <c:pt idx="2364" formatCode="General">
                  <c:v>0.43416927648461501</c:v>
                </c:pt>
                <c:pt idx="2365" formatCode="General">
                  <c:v>0.43419262539922399</c:v>
                </c:pt>
                <c:pt idx="2366" formatCode="General">
                  <c:v>0.43421597561030501</c:v>
                </c:pt>
                <c:pt idx="2367" formatCode="General">
                  <c:v>0.43423932711638402</c:v>
                </c:pt>
                <c:pt idx="2368" formatCode="General">
                  <c:v>0.43426267991599299</c:v>
                </c:pt>
                <c:pt idx="2369" formatCode="General">
                  <c:v>0.43428603400766502</c:v>
                </c:pt>
                <c:pt idx="2370" formatCode="General">
                  <c:v>0.43430938938993402</c:v>
                </c:pt>
                <c:pt idx="2371" formatCode="General">
                  <c:v>0.43433274606133498</c:v>
                </c:pt>
                <c:pt idx="2372" formatCode="General">
                  <c:v>0.43435609081245202</c:v>
                </c:pt>
                <c:pt idx="2373" formatCode="General">
                  <c:v>0.43437901422130398</c:v>
                </c:pt>
                <c:pt idx="2374" formatCode="General">
                  <c:v>0.43440193896562301</c:v>
                </c:pt>
                <c:pt idx="2375" formatCode="General">
                  <c:v>0.43442486504383099</c:v>
                </c:pt>
                <c:pt idx="2376" formatCode="General">
                  <c:v>0.434447792454354</c:v>
                </c:pt>
                <c:pt idx="2377" formatCode="General">
                  <c:v>0.43447072119562002</c:v>
                </c:pt>
                <c:pt idx="2378" formatCode="General">
                  <c:v>0.43449365126605699</c:v>
                </c:pt>
                <c:pt idx="2379" formatCode="General">
                  <c:v>0.43451658266409798</c:v>
                </c:pt>
                <c:pt idx="2380" formatCode="General">
                  <c:v>0.43453918076028603</c:v>
                </c:pt>
                <c:pt idx="2381" formatCode="General">
                  <c:v>0.43456164208808501</c:v>
                </c:pt>
                <c:pt idx="2382" formatCode="General">
                  <c:v>0.43458410536956199</c:v>
                </c:pt>
                <c:pt idx="2383" formatCode="General">
                  <c:v>0.43460657060275498</c:v>
                </c:pt>
                <c:pt idx="2384" formatCode="General">
                  <c:v>0.434629037785706</c:v>
                </c:pt>
                <c:pt idx="2385" formatCode="General">
                  <c:v>0.43465150691645699</c:v>
                </c:pt>
                <c:pt idx="2386" formatCode="General">
                  <c:v>0.43467397799305402</c:v>
                </c:pt>
                <c:pt idx="2387" formatCode="General">
                  <c:v>0.43469645101354298</c:v>
                </c:pt>
                <c:pt idx="2388" formatCode="General">
                  <c:v>0.434718925975975</c:v>
                </c:pt>
                <c:pt idx="2389" formatCode="General">
                  <c:v>0.43474140287840102</c:v>
                </c:pt>
                <c:pt idx="2390" formatCode="General">
                  <c:v>0.43476088371007099</c:v>
                </c:pt>
                <c:pt idx="2391" formatCode="General">
                  <c:v>0.43477841790661198</c:v>
                </c:pt>
                <c:pt idx="2392" formatCode="General">
                  <c:v>0.43479595420546702</c:v>
                </c:pt>
                <c:pt idx="2393" formatCode="General">
                  <c:v>0.43481349260552299</c:v>
                </c:pt>
                <c:pt idx="2394" formatCode="General">
                  <c:v>0.43483109314483198</c:v>
                </c:pt>
                <c:pt idx="2395" formatCode="General">
                  <c:v>0.43484874190977002</c:v>
                </c:pt>
                <c:pt idx="2396" formatCode="General">
                  <c:v>0.43486639280468697</c:v>
                </c:pt>
                <c:pt idx="2397" formatCode="General">
                  <c:v>0.43488404582844797</c:v>
                </c:pt>
                <c:pt idx="2398" formatCode="General">
                  <c:v>0.43490170097992198</c:v>
                </c:pt>
                <c:pt idx="2399" formatCode="General">
                  <c:v>0.43491935825797801</c:v>
                </c:pt>
                <c:pt idx="2400" formatCode="General">
                  <c:v>0.43493701766148501</c:v>
                </c:pt>
                <c:pt idx="2401" formatCode="General">
                  <c:v>0.43495467918931002</c:v>
                </c:pt>
                <c:pt idx="2402" formatCode="General">
                  <c:v>0.43497234284032199</c:v>
                </c:pt>
                <c:pt idx="2403" formatCode="General">
                  <c:v>0.43499000861339099</c:v>
                </c:pt>
                <c:pt idx="2404" formatCode="General">
                  <c:v>0.43500767650738498</c:v>
                </c:pt>
                <c:pt idx="2405" formatCode="General">
                  <c:v>0.43502534652117397</c:v>
                </c:pt>
                <c:pt idx="2406" formatCode="General">
                  <c:v>0.43504301865362699</c:v>
                </c:pt>
                <c:pt idx="2407" formatCode="General">
                  <c:v>0.43506069290361299</c:v>
                </c:pt>
                <c:pt idx="2408" formatCode="General">
                  <c:v>0.43507836927000298</c:v>
                </c:pt>
                <c:pt idx="2409" formatCode="General">
                  <c:v>0.43509590069682402</c:v>
                </c:pt>
                <c:pt idx="2410" formatCode="General">
                  <c:v>0.435113226232552</c:v>
                </c:pt>
                <c:pt idx="2411" formatCode="General">
                  <c:v>0.43513055391452299</c:v>
                </c:pt>
                <c:pt idx="2412" formatCode="General">
                  <c:v>0.435147883741485</c:v>
                </c:pt>
                <c:pt idx="2413" formatCode="General">
                  <c:v>0.43516521433824201</c:v>
                </c:pt>
                <c:pt idx="2414" formatCode="General">
                  <c:v>0.435182544773486</c:v>
                </c:pt>
                <c:pt idx="2415" formatCode="General">
                  <c:v>0.43519987734747001</c:v>
                </c:pt>
                <c:pt idx="2416" formatCode="General">
                  <c:v>0.43521721205894498</c:v>
                </c:pt>
                <c:pt idx="2417" formatCode="General">
                  <c:v>0.43523462432894999</c:v>
                </c:pt>
                <c:pt idx="2418" formatCode="General">
                  <c:v>0.43525218959254502</c:v>
                </c:pt>
                <c:pt idx="2419" formatCode="General">
                  <c:v>0.43526975701100001</c:v>
                </c:pt>
                <c:pt idx="2420" formatCode="General">
                  <c:v>0.43528732658318903</c:v>
                </c:pt>
                <c:pt idx="2421" formatCode="General">
                  <c:v>0.43530489830798802</c:v>
                </c:pt>
                <c:pt idx="2422" formatCode="General">
                  <c:v>0.435322472184272</c:v>
                </c:pt>
                <c:pt idx="2423" formatCode="General">
                  <c:v>0.43534004821091499</c:v>
                </c:pt>
                <c:pt idx="2424" formatCode="General">
                  <c:v>0.43535762638679298</c:v>
                </c:pt>
                <c:pt idx="2425" formatCode="General">
                  <c:v>0.435375206710781</c:v>
                </c:pt>
                <c:pt idx="2426" formatCode="General">
                  <c:v>0.435392789181753</c:v>
                </c:pt>
                <c:pt idx="2427" formatCode="General">
                  <c:v>0.43541037379858699</c:v>
                </c:pt>
                <c:pt idx="2428" formatCode="General">
                  <c:v>0.43542796056015598</c:v>
                </c:pt>
                <c:pt idx="2429" formatCode="General">
                  <c:v>0.43544554946533698</c:v>
                </c:pt>
                <c:pt idx="2430" formatCode="General">
                  <c:v>0.43546232436112098</c:v>
                </c:pt>
                <c:pt idx="2431" formatCode="General">
                  <c:v>0.43547906724395902</c:v>
                </c:pt>
                <c:pt idx="2432" formatCode="General">
                  <c:v>0.43549581248123398</c:v>
                </c:pt>
                <c:pt idx="2433" formatCode="General">
                  <c:v>0.43551256007170802</c:v>
                </c:pt>
                <c:pt idx="2434" formatCode="General">
                  <c:v>0.43552931001414402</c:v>
                </c:pt>
                <c:pt idx="2435" formatCode="General">
                  <c:v>0.43554606230730503</c:v>
                </c:pt>
                <c:pt idx="2436" formatCode="General">
                  <c:v>0.43556281694995402</c:v>
                </c:pt>
                <c:pt idx="2437" formatCode="General">
                  <c:v>0.435579573940853</c:v>
                </c:pt>
                <c:pt idx="2438" formatCode="General">
                  <c:v>0.43559633327876601</c:v>
                </c:pt>
                <c:pt idx="2439" formatCode="General">
                  <c:v>0.43561309496245498</c:v>
                </c:pt>
                <c:pt idx="2440" formatCode="General">
                  <c:v>0.43562985899068402</c:v>
                </c:pt>
                <c:pt idx="2441" formatCode="General">
                  <c:v>0.43564662536221599</c:v>
                </c:pt>
                <c:pt idx="2442" formatCode="General">
                  <c:v>0.435663394075815</c:v>
                </c:pt>
                <c:pt idx="2443" formatCode="General">
                  <c:v>0.43568016513024299</c:v>
                </c:pt>
                <c:pt idx="2444" formatCode="General">
                  <c:v>0.435696938524264</c:v>
                </c:pt>
                <c:pt idx="2445" formatCode="General">
                  <c:v>0.43571371425664202</c:v>
                </c:pt>
                <c:pt idx="2446" formatCode="General">
                  <c:v>0.43573049232613997</c:v>
                </c:pt>
                <c:pt idx="2447" formatCode="General">
                  <c:v>0.43574727273152197</c:v>
                </c:pt>
                <c:pt idx="2448" formatCode="General">
                  <c:v>0.43576066883615999</c:v>
                </c:pt>
                <c:pt idx="2449" formatCode="General">
                  <c:v>0.43577100568803701</c:v>
                </c:pt>
                <c:pt idx="2450" formatCode="General">
                  <c:v>0.43578134410108799</c:v>
                </c:pt>
                <c:pt idx="2451" formatCode="General">
                  <c:v>0.43579168407542901</c:v>
                </c:pt>
                <c:pt idx="2452" formatCode="General">
                  <c:v>0.43580202561117498</c:v>
                </c:pt>
                <c:pt idx="2453" formatCode="General">
                  <c:v>0.43581236870844398</c:v>
                </c:pt>
                <c:pt idx="2454" formatCode="General">
                  <c:v>0.43582251773638597</c:v>
                </c:pt>
                <c:pt idx="2455" formatCode="General">
                  <c:v>0.435832443328456</c:v>
                </c:pt>
                <c:pt idx="2456" formatCode="General">
                  <c:v>0.43584237103301299</c:v>
                </c:pt>
                <c:pt idx="2457" formatCode="General">
                  <c:v>0.43585230085011001</c:v>
                </c:pt>
                <c:pt idx="2458" formatCode="General">
                  <c:v>0.43586223277979402</c:v>
                </c:pt>
                <c:pt idx="2459" formatCode="General">
                  <c:v>0.435872250140243</c:v>
                </c:pt>
                <c:pt idx="2460" formatCode="General">
                  <c:v>0.43588270169326099</c:v>
                </c:pt>
                <c:pt idx="2461" formatCode="General">
                  <c:v>0.43589315512992399</c:v>
                </c:pt>
                <c:pt idx="2462" formatCode="General">
                  <c:v>0.435903610449908</c:v>
                </c:pt>
                <c:pt idx="2463" formatCode="General">
                  <c:v>0.43591406765288798</c:v>
                </c:pt>
                <c:pt idx="2464" formatCode="General">
                  <c:v>0.43592452673853899</c:v>
                </c:pt>
                <c:pt idx="2465" formatCode="General">
                  <c:v>0.43593498770653399</c:v>
                </c:pt>
                <c:pt idx="2466" formatCode="General">
                  <c:v>0.43594391354663198</c:v>
                </c:pt>
                <c:pt idx="2467" formatCode="General">
                  <c:v>0.43595256675439498</c:v>
                </c:pt>
                <c:pt idx="2468" formatCode="General">
                  <c:v>0.43596122179164398</c:v>
                </c:pt>
                <c:pt idx="2469" formatCode="General">
                  <c:v>0.43596987865807901</c:v>
                </c:pt>
                <c:pt idx="2470" formatCode="General">
                  <c:v>0.43597853735339898</c:v>
                </c:pt>
                <c:pt idx="2471" formatCode="General">
                  <c:v>0.435987197877305</c:v>
                </c:pt>
                <c:pt idx="2472" formatCode="General">
                  <c:v>0.43599586022949399</c:v>
                </c:pt>
                <c:pt idx="2473" formatCode="General">
                  <c:v>0.43600452440966497</c:v>
                </c:pt>
                <c:pt idx="2474" formatCode="General">
                  <c:v>0.436012041943943</c:v>
                </c:pt>
                <c:pt idx="2475" formatCode="General">
                  <c:v>0.43601633663251299</c:v>
                </c:pt>
                <c:pt idx="2476" formatCode="General">
                  <c:v>0.43602063297030103</c:v>
                </c:pt>
                <c:pt idx="2477" formatCode="General">
                  <c:v>0.43602493095771599</c:v>
                </c:pt>
                <c:pt idx="2478" formatCode="General">
                  <c:v>0.43602923059516702</c:v>
                </c:pt>
                <c:pt idx="2479" formatCode="General">
                  <c:v>0.43603353188306199</c:v>
                </c:pt>
                <c:pt idx="2480" formatCode="General">
                  <c:v>0.43603783482180802</c:v>
                </c:pt>
                <c:pt idx="2481" formatCode="General">
                  <c:v>0.43604213941181402</c:v>
                </c:pt>
                <c:pt idx="2482" formatCode="General">
                  <c:v>0.43604644565348599</c:v>
                </c:pt>
                <c:pt idx="2483" formatCode="General">
                  <c:v>0.436050753547231</c:v>
                </c:pt>
                <c:pt idx="2484" formatCode="General">
                  <c:v>0.43605506309345798</c:v>
                </c:pt>
                <c:pt idx="2485" formatCode="General">
                  <c:v>0.43605977734315299</c:v>
                </c:pt>
                <c:pt idx="2486" formatCode="General">
                  <c:v>0.436064533304726</c:v>
                </c:pt>
                <c:pt idx="2487" formatCode="General">
                  <c:v>0.43606913606560899</c:v>
                </c:pt>
                <c:pt idx="2488" formatCode="General">
                  <c:v>0.436073492237666</c:v>
                </c:pt>
                <c:pt idx="2489" formatCode="General">
                  <c:v>0.436077833206998</c:v>
                </c:pt>
                <c:pt idx="2490" formatCode="General">
                  <c:v>0.43608204081594198</c:v>
                </c:pt>
                <c:pt idx="2491" formatCode="General">
                  <c:v>0.43608624987819</c:v>
                </c:pt>
                <c:pt idx="2492" formatCode="General">
                  <c:v>0.43609046039405303</c:v>
                </c:pt>
                <c:pt idx="2493" formatCode="General">
                  <c:v>0.43609467236384403</c:v>
                </c:pt>
                <c:pt idx="2494" formatCode="General">
                  <c:v>0.43609888578787298</c:v>
                </c:pt>
                <c:pt idx="2495" formatCode="General">
                  <c:v>0.43610310066645203</c:v>
                </c:pt>
                <c:pt idx="2496" formatCode="General">
                  <c:v>0.43610731699989302</c:v>
                </c:pt>
                <c:pt idx="2497" formatCode="General">
                  <c:v>0.43611153478850601</c:v>
                </c:pt>
                <c:pt idx="2498" formatCode="General">
                  <c:v>0.436115754032603</c:v>
                </c:pt>
                <c:pt idx="2499" formatCode="General">
                  <c:v>0.43611997473249398</c:v>
                </c:pt>
                <c:pt idx="2500" formatCode="General">
                  <c:v>0.43612419688848802</c:v>
                </c:pt>
                <c:pt idx="2501" formatCode="General">
                  <c:v>0.43612820149265003</c:v>
                </c:pt>
                <c:pt idx="2502" formatCode="General">
                  <c:v>0.43613213319891903</c:v>
                </c:pt>
                <c:pt idx="2503" formatCode="General">
                  <c:v>0.43613606594393201</c:v>
                </c:pt>
                <c:pt idx="2504" formatCode="General">
                  <c:v>0.43613999972783501</c:v>
                </c:pt>
                <c:pt idx="2505" formatCode="General">
                  <c:v>0.436143934550771</c:v>
                </c:pt>
                <c:pt idx="2506" formatCode="General">
                  <c:v>0.43614787041288799</c:v>
                </c:pt>
                <c:pt idx="2507" formatCode="General">
                  <c:v>0.43615180731432901</c:v>
                </c:pt>
                <c:pt idx="2508" formatCode="General">
                  <c:v>0.43615574525523898</c:v>
                </c:pt>
                <c:pt idx="2509" formatCode="General">
                  <c:v>0.43615968423576401</c:v>
                </c:pt>
                <c:pt idx="2510" formatCode="General">
                  <c:v>0.43616362425604699</c:v>
                </c:pt>
                <c:pt idx="2511" formatCode="General">
                  <c:v>0.43616756531623302</c:v>
                </c:pt>
                <c:pt idx="2512" formatCode="General">
                  <c:v>0.43617150741646799</c:v>
                </c:pt>
                <c:pt idx="2513" formatCode="General">
                  <c:v>0.436175450556894</c:v>
                </c:pt>
                <c:pt idx="2514" formatCode="General">
                  <c:v>0.43617939473765599</c:v>
                </c:pt>
                <c:pt idx="2515" formatCode="General">
                  <c:v>0.43618333995889802</c:v>
                </c:pt>
                <c:pt idx="2516" formatCode="General">
                  <c:v>0.43618728622076403</c:v>
                </c:pt>
                <c:pt idx="2517" formatCode="General">
                  <c:v>0.436191233523398</c:v>
                </c:pt>
                <c:pt idx="2518" formatCode="General">
                  <c:v>0.436195181866943</c:v>
                </c:pt>
                <c:pt idx="2519" formatCode="General">
                  <c:v>0.43619913125154203</c:v>
                </c:pt>
                <c:pt idx="2520" formatCode="General">
                  <c:v>0.436203115463138</c:v>
                </c:pt>
                <c:pt idx="2521" formatCode="General">
                  <c:v>0.436207736077039</c:v>
                </c:pt>
                <c:pt idx="2522" formatCode="General">
                  <c:v>0.43621235809025299</c:v>
                </c:pt>
                <c:pt idx="2523" formatCode="General">
                  <c:v>0.436216981502974</c:v>
                </c:pt>
                <c:pt idx="2524" formatCode="General">
                  <c:v>0.43622160631539397</c:v>
                </c:pt>
                <c:pt idx="2525" formatCode="General">
                  <c:v>0.43622623252770698</c:v>
                </c:pt>
                <c:pt idx="2526" formatCode="General">
                  <c:v>0.43623086014010498</c:v>
                </c:pt>
                <c:pt idx="2527" formatCode="General">
                  <c:v>0.43623548915277999</c:v>
                </c:pt>
                <c:pt idx="2528" formatCode="General">
                  <c:v>0.43624011956592401</c:v>
                </c:pt>
                <c:pt idx="2529" formatCode="General">
                  <c:v>0.43624475137972901</c:v>
                </c:pt>
                <c:pt idx="2530" formatCode="General">
                  <c:v>0.43624996370862801</c:v>
                </c:pt>
                <c:pt idx="2531" formatCode="General">
                  <c:v>0.43625541748337798</c:v>
                </c:pt>
                <c:pt idx="2532" formatCode="General">
                  <c:v>0.43626087280721598</c:v>
                </c:pt>
                <c:pt idx="2533" formatCode="General">
                  <c:v>0.43626632968051798</c:v>
                </c:pt>
                <c:pt idx="2534" formatCode="General">
                  <c:v>0.43627178810366102</c:v>
                </c:pt>
                <c:pt idx="2535" formatCode="General">
                  <c:v>0.43627724807702001</c:v>
                </c:pt>
                <c:pt idx="2536" formatCode="General">
                  <c:v>0.43628270960097199</c:v>
                </c:pt>
                <c:pt idx="2537" formatCode="General">
                  <c:v>0.43628817267589198</c:v>
                </c:pt>
                <c:pt idx="2538" formatCode="General">
                  <c:v>0.43629363730215498</c:v>
                </c:pt>
                <c:pt idx="2539" formatCode="General">
                  <c:v>0.43629917973732801</c:v>
                </c:pt>
                <c:pt idx="2540" formatCode="General">
                  <c:v>0.43630477123904898</c:v>
                </c:pt>
                <c:pt idx="2541" formatCode="General">
                  <c:v>0.43631036430557102</c:v>
                </c:pt>
                <c:pt idx="2542" formatCode="General">
                  <c:v>0.436315958937253</c:v>
                </c:pt>
                <c:pt idx="2543" formatCode="General">
                  <c:v>0.43632165295644898</c:v>
                </c:pt>
                <c:pt idx="2544" formatCode="General">
                  <c:v>0.436328634121319</c:v>
                </c:pt>
                <c:pt idx="2545" formatCode="General">
                  <c:v>0.43633557796283801</c:v>
                </c:pt>
                <c:pt idx="2546" formatCode="General">
                  <c:v>0.43634179497226699</c:v>
                </c:pt>
                <c:pt idx="2547" formatCode="General">
                  <c:v>0.43634801347656699</c:v>
                </c:pt>
                <c:pt idx="2548" formatCode="General">
                  <c:v>0.43635423347650998</c:v>
                </c:pt>
                <c:pt idx="2549" formatCode="General">
                  <c:v>0.43636045497286502</c:v>
                </c:pt>
                <c:pt idx="2550" formatCode="General">
                  <c:v>0.43636667796640599</c:v>
                </c:pt>
                <c:pt idx="2551" formatCode="General">
                  <c:v>0.436372902457902</c:v>
                </c:pt>
                <c:pt idx="2552" formatCode="General">
                  <c:v>0.43637912844812599</c:v>
                </c:pt>
                <c:pt idx="2553" formatCode="General">
                  <c:v>0.43638535593784999</c:v>
                </c:pt>
                <c:pt idx="2554" formatCode="General">
                  <c:v>0.43639158492784502</c:v>
                </c:pt>
                <c:pt idx="2555" formatCode="General">
                  <c:v>0.43639781541888401</c:v>
                </c:pt>
                <c:pt idx="2556" formatCode="General">
                  <c:v>0.43640404741173899</c:v>
                </c:pt>
                <c:pt idx="2557" formatCode="General">
                  <c:v>0.43641028090718298</c:v>
                </c:pt>
                <c:pt idx="2558" formatCode="General">
                  <c:v>0.43641651590599001</c:v>
                </c:pt>
                <c:pt idx="2559" formatCode="General">
                  <c:v>0.43642275240893103</c:v>
                </c:pt>
                <c:pt idx="2560" formatCode="General">
                  <c:v>0.43642899041678002</c:v>
                </c:pt>
                <c:pt idx="2561" formatCode="General">
                  <c:v>0.436440611370848</c:v>
                </c:pt>
                <c:pt idx="2562" formatCode="General">
                  <c:v>0.43645283892852499</c:v>
                </c:pt>
                <c:pt idx="2563" formatCode="General">
                  <c:v>0.43646506845695499</c:v>
                </c:pt>
                <c:pt idx="2564" formatCode="General">
                  <c:v>0.43647729995602502</c:v>
                </c:pt>
                <c:pt idx="2565" formatCode="General">
                  <c:v>0.43648953342562802</c:v>
                </c:pt>
                <c:pt idx="2566" formatCode="General">
                  <c:v>0.43650176886565101</c:v>
                </c:pt>
                <c:pt idx="2567" formatCode="General">
                  <c:v>0.43651400627598502</c:v>
                </c:pt>
                <c:pt idx="2568" formatCode="General">
                  <c:v>0.43652624565651599</c:v>
                </c:pt>
                <c:pt idx="2569" formatCode="General">
                  <c:v>0.43653848700713399</c:v>
                </c:pt>
                <c:pt idx="2570" formatCode="General">
                  <c:v>0.43655073032772501</c:v>
                </c:pt>
                <c:pt idx="2571" formatCode="General">
                  <c:v>0.43656297561817498</c:v>
                </c:pt>
                <c:pt idx="2572" formatCode="General">
                  <c:v>0.43657522287837103</c:v>
                </c:pt>
                <c:pt idx="2573" formatCode="General">
                  <c:v>0.43658747210819898</c:v>
                </c:pt>
                <c:pt idx="2574" formatCode="General">
                  <c:v>0.43659971656122698</c:v>
                </c:pt>
                <c:pt idx="2575" formatCode="General">
                  <c:v>0.43661194405555298</c:v>
                </c:pt>
                <c:pt idx="2576" formatCode="General">
                  <c:v>0.43662417354050298</c:v>
                </c:pt>
                <c:pt idx="2577" formatCode="General">
                  <c:v>0.436636164023818</c:v>
                </c:pt>
                <c:pt idx="2578" formatCode="General">
                  <c:v>0.43664736053396502</c:v>
                </c:pt>
                <c:pt idx="2579" formatCode="General">
                  <c:v>0.43665869369205002</c:v>
                </c:pt>
                <c:pt idx="2580" formatCode="General">
                  <c:v>0.43667052706452603</c:v>
                </c:pt>
                <c:pt idx="2581" formatCode="General">
                  <c:v>0.436682362423085</c:v>
                </c:pt>
                <c:pt idx="2582" formatCode="General">
                  <c:v>0.43669419976770102</c:v>
                </c:pt>
                <c:pt idx="2583" formatCode="General">
                  <c:v>0.43670603909834799</c:v>
                </c:pt>
                <c:pt idx="2584" formatCode="General">
                  <c:v>0.43671788041500198</c:v>
                </c:pt>
                <c:pt idx="2585" formatCode="General">
                  <c:v>0.43672972371763402</c:v>
                </c:pt>
                <c:pt idx="2586" formatCode="General">
                  <c:v>0.43674156900621802</c:v>
                </c:pt>
                <c:pt idx="2587" formatCode="General">
                  <c:v>0.436753416280726</c:v>
                </c:pt>
                <c:pt idx="2588" formatCode="General">
                  <c:v>0.43676526554112999</c:v>
                </c:pt>
                <c:pt idx="2589" formatCode="General">
                  <c:v>0.4367771167874</c:v>
                </c:pt>
                <c:pt idx="2590" formatCode="General">
                  <c:v>0.436788970019508</c:v>
                </c:pt>
                <c:pt idx="2591" formatCode="General">
                  <c:v>0.43680061574356699</c:v>
                </c:pt>
                <c:pt idx="2592" formatCode="General">
                  <c:v>0.436812226573146</c:v>
                </c:pt>
                <c:pt idx="2593" formatCode="General">
                  <c:v>0.436823839961056</c:v>
                </c:pt>
                <c:pt idx="2594" formatCode="General">
                  <c:v>0.436835455907091</c:v>
                </c:pt>
                <c:pt idx="2595" formatCode="General">
                  <c:v>0.43684707441104398</c:v>
                </c:pt>
                <c:pt idx="2596" formatCode="General">
                  <c:v>0.436858695472707</c:v>
                </c:pt>
                <c:pt idx="2597" formatCode="General">
                  <c:v>0.43687031909187202</c:v>
                </c:pt>
                <c:pt idx="2598" formatCode="General">
                  <c:v>0.43688194526832802</c:v>
                </c:pt>
                <c:pt idx="2599" formatCode="General">
                  <c:v>0.43689357400186402</c:v>
                </c:pt>
                <c:pt idx="2600" formatCode="General">
                  <c:v>0.43690520529226901</c:v>
                </c:pt>
                <c:pt idx="2601" formatCode="General">
                  <c:v>0.43691683913933199</c:v>
                </c:pt>
                <c:pt idx="2602" formatCode="General">
                  <c:v>0.43692847554283698</c:v>
                </c:pt>
                <c:pt idx="2603" formatCode="General">
                  <c:v>0.43694011450257098</c:v>
                </c:pt>
                <c:pt idx="2604" formatCode="General">
                  <c:v>0.43695175601831898</c:v>
                </c:pt>
                <c:pt idx="2605" formatCode="General">
                  <c:v>0.43696340008986401</c:v>
                </c:pt>
                <c:pt idx="2606" formatCode="General">
                  <c:v>0.43697504671699</c:v>
                </c:pt>
                <c:pt idx="2607" formatCode="General">
                  <c:v>0.43698669589947797</c:v>
                </c:pt>
                <c:pt idx="2608" formatCode="General">
                  <c:v>0.43699834763710899</c:v>
                </c:pt>
                <c:pt idx="2609" formatCode="General">
                  <c:v>0.43701000192966299</c:v>
                </c:pt>
                <c:pt idx="2610" formatCode="General">
                  <c:v>0.437021571699728</c:v>
                </c:pt>
                <c:pt idx="2611" formatCode="General">
                  <c:v>0.43703313524387</c:v>
                </c:pt>
                <c:pt idx="2612" formatCode="General">
                  <c:v>0.43704445051250801</c:v>
                </c:pt>
                <c:pt idx="2613" formatCode="General">
                  <c:v>0.43705536574197001</c:v>
                </c:pt>
                <c:pt idx="2614" formatCode="General">
                  <c:v>0.43706628346131099</c:v>
                </c:pt>
                <c:pt idx="2615" formatCode="General">
                  <c:v>0.43707720367028202</c:v>
                </c:pt>
                <c:pt idx="2616" formatCode="General">
                  <c:v>0.43708812636863897</c:v>
                </c:pt>
                <c:pt idx="2617" formatCode="General">
                  <c:v>0.43709905155613199</c:v>
                </c:pt>
                <c:pt idx="2618" formatCode="General">
                  <c:v>0.43710997923251399</c:v>
                </c:pt>
                <c:pt idx="2619" formatCode="General">
                  <c:v>0.43712090939753401</c:v>
                </c:pt>
                <c:pt idx="2620" formatCode="General">
                  <c:v>0.43713184205094202</c:v>
                </c:pt>
                <c:pt idx="2621" formatCode="General">
                  <c:v>0.43714277719248701</c:v>
                </c:pt>
                <c:pt idx="2622" formatCode="General">
                  <c:v>0.43715371482191701</c:v>
                </c:pt>
                <c:pt idx="2623" formatCode="General">
                  <c:v>0.43716465493897799</c:v>
                </c:pt>
                <c:pt idx="2624" formatCode="General">
                  <c:v>0.43717557620418002</c:v>
                </c:pt>
                <c:pt idx="2625" formatCode="General">
                  <c:v>0.43718440895681299</c:v>
                </c:pt>
                <c:pt idx="2626" formatCode="General">
                  <c:v>0.43719324468286103</c:v>
                </c:pt>
                <c:pt idx="2627" formatCode="General">
                  <c:v>0.43720208338260802</c:v>
                </c:pt>
                <c:pt idx="2628" formatCode="General">
                  <c:v>0.43721092505633802</c:v>
                </c:pt>
                <c:pt idx="2629" formatCode="General">
                  <c:v>0.43721976970433302</c:v>
                </c:pt>
                <c:pt idx="2630" formatCode="General">
                  <c:v>0.43722861732687301</c:v>
                </c:pt>
                <c:pt idx="2631" formatCode="General">
                  <c:v>0.43723746792423901</c:v>
                </c:pt>
                <c:pt idx="2632" formatCode="General">
                  <c:v>0.437246321496708</c:v>
                </c:pt>
                <c:pt idx="2633" formatCode="General">
                  <c:v>0.43725517804455799</c:v>
                </c:pt>
                <c:pt idx="2634" formatCode="General">
                  <c:v>0.43726403756806498</c:v>
                </c:pt>
                <c:pt idx="2635" formatCode="General">
                  <c:v>0.43727289388913998</c:v>
                </c:pt>
                <c:pt idx="2636" formatCode="General">
                  <c:v>0.43728174406881698</c:v>
                </c:pt>
                <c:pt idx="2637" formatCode="General">
                  <c:v>0.43729059721853403</c:v>
                </c:pt>
                <c:pt idx="2638" formatCode="General">
                  <c:v>0.43729945333856401</c:v>
                </c:pt>
                <c:pt idx="2639" formatCode="General">
                  <c:v>0.43730831242917501</c:v>
                </c:pt>
                <c:pt idx="2640" formatCode="General">
                  <c:v>0.43731729906866401</c:v>
                </c:pt>
                <c:pt idx="2641" formatCode="General">
                  <c:v>0.43732651615254697</c:v>
                </c:pt>
                <c:pt idx="2642" formatCode="General">
                  <c:v>0.43733573572498902</c:v>
                </c:pt>
                <c:pt idx="2643" formatCode="General">
                  <c:v>0.43734495778586402</c:v>
                </c:pt>
                <c:pt idx="2644" formatCode="General">
                  <c:v>0.43735418233504603</c:v>
                </c:pt>
                <c:pt idx="2645" formatCode="General">
                  <c:v>0.43736340937240697</c:v>
                </c:pt>
                <c:pt idx="2646" formatCode="General">
                  <c:v>0.43737263889781702</c:v>
                </c:pt>
                <c:pt idx="2647" formatCode="General">
                  <c:v>0.437381870911147</c:v>
                </c:pt>
                <c:pt idx="2648" formatCode="General">
                  <c:v>0.437391105412266</c:v>
                </c:pt>
                <c:pt idx="2649" formatCode="General">
                  <c:v>0.43740034240104197</c:v>
                </c:pt>
                <c:pt idx="2650" formatCode="General">
                  <c:v>0.43740958187734402</c:v>
                </c:pt>
                <c:pt idx="2651" formatCode="General">
                  <c:v>0.43741882384103897</c:v>
                </c:pt>
                <c:pt idx="2652" formatCode="General">
                  <c:v>0.43742806829199099</c:v>
                </c:pt>
                <c:pt idx="2653" formatCode="General">
                  <c:v>0.43743516240633701</c:v>
                </c:pt>
                <c:pt idx="2654" formatCode="General">
                  <c:v>0.43744221393498001</c:v>
                </c:pt>
                <c:pt idx="2655" formatCode="General">
                  <c:v>0.43744926725932798</c:v>
                </c:pt>
                <c:pt idx="2656" formatCode="General">
                  <c:v>0.43745632237966098</c:v>
                </c:pt>
                <c:pt idx="2657" formatCode="General">
                  <c:v>0.43746337929625601</c:v>
                </c:pt>
                <c:pt idx="2658" formatCode="General">
                  <c:v>0.43747043800939001</c:v>
                </c:pt>
                <c:pt idx="2659" formatCode="General">
                  <c:v>0.43747749851933998</c:v>
                </c:pt>
                <c:pt idx="2660" formatCode="General">
                  <c:v>0.43748456082638498</c:v>
                </c:pt>
                <c:pt idx="2661" formatCode="General">
                  <c:v>0.43749162493079802</c:v>
                </c:pt>
                <c:pt idx="2662" formatCode="General">
                  <c:v>0.43749869083285797</c:v>
                </c:pt>
                <c:pt idx="2663" formatCode="General">
                  <c:v>0.43750575853283902</c:v>
                </c:pt>
                <c:pt idx="2664" formatCode="General">
                  <c:v>0.43751282803101599</c:v>
                </c:pt>
                <c:pt idx="2665" formatCode="General">
                  <c:v>0.437519899327664</c:v>
                </c:pt>
                <c:pt idx="2666" formatCode="General">
                  <c:v>0.43752697242305699</c:v>
                </c:pt>
                <c:pt idx="2667" formatCode="General">
                  <c:v>0.43753404731746898</c:v>
                </c:pt>
                <c:pt idx="2668" formatCode="General">
                  <c:v>0.43754112401117401</c:v>
                </c:pt>
                <c:pt idx="2669" formatCode="General">
                  <c:v>0.43754820310206299</c:v>
                </c:pt>
                <c:pt idx="2670" formatCode="General">
                  <c:v>0.43755529325417802</c:v>
                </c:pt>
                <c:pt idx="2671" formatCode="General">
                  <c:v>0.43756213116141901</c:v>
                </c:pt>
                <c:pt idx="2672" formatCode="General">
                  <c:v>0.437568906416889</c:v>
                </c:pt>
                <c:pt idx="2673" formatCode="General">
                  <c:v>0.437575683320019</c:v>
                </c:pt>
                <c:pt idx="2674" formatCode="General">
                  <c:v>0.43758246187097599</c:v>
                </c:pt>
                <c:pt idx="2675" formatCode="General">
                  <c:v>0.437589242069928</c:v>
                </c:pt>
                <c:pt idx="2676" formatCode="General">
                  <c:v>0.437596023917042</c:v>
                </c:pt>
                <c:pt idx="2677" formatCode="General">
                  <c:v>0.43760280741248597</c:v>
                </c:pt>
                <c:pt idx="2678" formatCode="General">
                  <c:v>0.43760959255642601</c:v>
                </c:pt>
                <c:pt idx="2679" formatCode="General">
                  <c:v>0.43761637934902903</c:v>
                </c:pt>
                <c:pt idx="2680" formatCode="General">
                  <c:v>0.43762316779046001</c:v>
                </c:pt>
                <c:pt idx="2681" formatCode="General">
                  <c:v>0.43762995788088399</c:v>
                </c:pt>
                <c:pt idx="2682" formatCode="General">
                  <c:v>0.437636749620467</c:v>
                </c:pt>
                <c:pt idx="2683" formatCode="General">
                  <c:v>0.43764367961144701</c:v>
                </c:pt>
                <c:pt idx="2684" formatCode="General">
                  <c:v>0.43765067619599701</c:v>
                </c:pt>
                <c:pt idx="2685" formatCode="General">
                  <c:v>0.437657674073965</c:v>
                </c:pt>
                <c:pt idx="2686" formatCode="General">
                  <c:v>0.43766467324556402</c:v>
                </c:pt>
                <c:pt idx="2687" formatCode="General">
                  <c:v>0.43767167371100402</c:v>
                </c:pt>
                <c:pt idx="2688" formatCode="General">
                  <c:v>0.43767867547049899</c:v>
                </c:pt>
                <c:pt idx="2689" formatCode="General">
                  <c:v>0.43768567852425999</c:v>
                </c:pt>
                <c:pt idx="2690" formatCode="General">
                  <c:v>0.43769268287249902</c:v>
                </c:pt>
                <c:pt idx="2691" formatCode="General">
                  <c:v>0.43769968851542701</c:v>
                </c:pt>
                <c:pt idx="2692" formatCode="General">
                  <c:v>0.43770669545325502</c:v>
                </c:pt>
                <c:pt idx="2693" formatCode="General">
                  <c:v>0.437713703686195</c:v>
                </c:pt>
                <c:pt idx="2694" formatCode="General">
                  <c:v>0.43772071321445699</c:v>
                </c:pt>
                <c:pt idx="2695" formatCode="General">
                  <c:v>0.437727724038251</c:v>
                </c:pt>
                <c:pt idx="2696" formatCode="General">
                  <c:v>0.43773473615778902</c:v>
                </c:pt>
                <c:pt idx="2697" formatCode="General">
                  <c:v>0.43774174957327999</c:v>
                </c:pt>
                <c:pt idx="2698" formatCode="General">
                  <c:v>0.43774876428493398</c:v>
                </c:pt>
                <c:pt idx="2699" formatCode="General">
                  <c:v>0.43775577563005602</c:v>
                </c:pt>
                <c:pt idx="2700" formatCode="General">
                  <c:v>0.43776233122639002</c:v>
                </c:pt>
                <c:pt idx="2701" formatCode="General">
                  <c:v>0.43776888795994701</c:v>
                </c:pt>
                <c:pt idx="2702" formatCode="General">
                  <c:v>0.43777544583085698</c:v>
                </c:pt>
                <c:pt idx="2703" formatCode="General">
                  <c:v>0.437782004839252</c:v>
                </c:pt>
                <c:pt idx="2704" formatCode="General">
                  <c:v>0.43778856498526297</c:v>
                </c:pt>
                <c:pt idx="2705" formatCode="General">
                  <c:v>0.43779512626901901</c:v>
                </c:pt>
                <c:pt idx="2706" formatCode="General">
                  <c:v>0.43780168869065</c:v>
                </c:pt>
                <c:pt idx="2707" formatCode="General">
                  <c:v>0.43780825225028702</c:v>
                </c:pt>
                <c:pt idx="2708" formatCode="General">
                  <c:v>0.43781481694806001</c:v>
                </c:pt>
                <c:pt idx="2709" formatCode="General">
                  <c:v>0.43782138278409899</c:v>
                </c:pt>
                <c:pt idx="2710" formatCode="General">
                  <c:v>0.43782794975853301</c:v>
                </c:pt>
                <c:pt idx="2711" formatCode="General">
                  <c:v>0.43783451787149202</c:v>
                </c:pt>
                <c:pt idx="2712" formatCode="General">
                  <c:v>0.43784108712310399</c:v>
                </c:pt>
                <c:pt idx="2713" formatCode="General">
                  <c:v>0.43784935723962398</c:v>
                </c:pt>
                <c:pt idx="2714" formatCode="General">
                  <c:v>0.43785786266502602</c:v>
                </c:pt>
                <c:pt idx="2715" formatCode="General">
                  <c:v>0.43786636893653602</c:v>
                </c:pt>
                <c:pt idx="2716" formatCode="General">
                  <c:v>0.43787487605409797</c:v>
                </c:pt>
                <c:pt idx="2717" formatCode="General">
                  <c:v>0.43788338401765298</c:v>
                </c:pt>
                <c:pt idx="2718" formatCode="General">
                  <c:v>0.43789189282714203</c:v>
                </c:pt>
                <c:pt idx="2719" formatCode="General">
                  <c:v>0.437900402482508</c:v>
                </c:pt>
                <c:pt idx="2720" formatCode="General">
                  <c:v>0.437908912983691</c:v>
                </c:pt>
                <c:pt idx="2721" formatCode="General">
                  <c:v>0.43791742433063402</c:v>
                </c:pt>
                <c:pt idx="2722" formatCode="General">
                  <c:v>0.43792593652327699</c:v>
                </c:pt>
                <c:pt idx="2723" formatCode="General">
                  <c:v>0.43793444956156202</c:v>
                </c:pt>
                <c:pt idx="2724" formatCode="General">
                  <c:v>0.43794296344542999</c:v>
                </c:pt>
                <c:pt idx="2725" formatCode="General">
                  <c:v>0.43795147817482299</c:v>
                </c:pt>
                <c:pt idx="2726" formatCode="General">
                  <c:v>0.43795999374968098</c:v>
                </c:pt>
                <c:pt idx="2727" formatCode="General">
                  <c:v>0.43796851016994498</c:v>
                </c:pt>
                <c:pt idx="2728" formatCode="General">
                  <c:v>0.43797599216886701</c:v>
                </c:pt>
                <c:pt idx="2729" formatCode="General">
                  <c:v>0.43798308686816501</c:v>
                </c:pt>
                <c:pt idx="2730" formatCode="General">
                  <c:v>0.43799018250543398</c:v>
                </c:pt>
                <c:pt idx="2731" formatCode="General">
                  <c:v>0.43799727908061598</c:v>
                </c:pt>
                <c:pt idx="2732" formatCode="General">
                  <c:v>0.43800453635140801</c:v>
                </c:pt>
                <c:pt idx="2733" formatCode="General">
                  <c:v>0.43801200234967202</c:v>
                </c:pt>
                <c:pt idx="2734" formatCode="General">
                  <c:v>0.43801946891342097</c:v>
                </c:pt>
                <c:pt idx="2735" formatCode="General">
                  <c:v>0.43802693604253401</c:v>
                </c:pt>
                <c:pt idx="2736" formatCode="General">
                  <c:v>0.43803440373689401</c:v>
                </c:pt>
                <c:pt idx="2737" formatCode="General">
                  <c:v>0.438041871996381</c:v>
                </c:pt>
                <c:pt idx="2738" formatCode="General">
                  <c:v>0.43804934082087599</c:v>
                </c:pt>
                <c:pt idx="2739" formatCode="General">
                  <c:v>0.43805681021026099</c:v>
                </c:pt>
                <c:pt idx="2740" formatCode="General">
                  <c:v>0.43806428016441701</c:v>
                </c:pt>
                <c:pt idx="2741" formatCode="General">
                  <c:v>0.43807175068322401</c:v>
                </c:pt>
                <c:pt idx="2742" formatCode="General">
                  <c:v>0.438079221766563</c:v>
                </c:pt>
                <c:pt idx="2743" formatCode="General">
                  <c:v>0.438086693414317</c:v>
                </c:pt>
                <c:pt idx="2744" formatCode="General">
                  <c:v>0.438094165626365</c:v>
                </c:pt>
                <c:pt idx="2745" formatCode="General">
                  <c:v>0.43810163840258798</c:v>
                </c:pt>
                <c:pt idx="2746" formatCode="General">
                  <c:v>0.43810911174286898</c:v>
                </c:pt>
                <c:pt idx="2747" formatCode="General">
                  <c:v>0.438116585647087</c:v>
                </c:pt>
                <c:pt idx="2748" formatCode="General">
                  <c:v>0.43812398089233401</c:v>
                </c:pt>
                <c:pt idx="2749" formatCode="General">
                  <c:v>0.43812753433482199</c:v>
                </c:pt>
                <c:pt idx="2750" formatCode="General">
                  <c:v>0.43813108822117203</c:v>
                </c:pt>
                <c:pt idx="2751" formatCode="General">
                  <c:v>0.43813464255146001</c:v>
                </c:pt>
                <c:pt idx="2752" formatCode="General">
                  <c:v>0.43813819732575798</c:v>
                </c:pt>
                <c:pt idx="2753" formatCode="General">
                  <c:v>0.43814175254413901</c:v>
                </c:pt>
                <c:pt idx="2754" formatCode="General">
                  <c:v>0.43814530820667902</c:v>
                </c:pt>
                <c:pt idx="2755" formatCode="General">
                  <c:v>0.43814886431345001</c:v>
                </c:pt>
                <c:pt idx="2756" formatCode="General">
                  <c:v>0.43815242086452599</c:v>
                </c:pt>
                <c:pt idx="2757" formatCode="General">
                  <c:v>0.43815597785998001</c:v>
                </c:pt>
                <c:pt idx="2758" formatCode="General">
                  <c:v>0.43815953529988799</c:v>
                </c:pt>
                <c:pt idx="2759" formatCode="General">
                  <c:v>0.43816303845693499</c:v>
                </c:pt>
                <c:pt idx="2760" formatCode="General">
                  <c:v>0.438166258216378</c:v>
                </c:pt>
                <c:pt idx="2761" formatCode="General">
                  <c:v>0.43816985395164898</c:v>
                </c:pt>
                <c:pt idx="2762" formatCode="General">
                  <c:v>0.43817349131154698</c:v>
                </c:pt>
                <c:pt idx="2763" formatCode="General">
                  <c:v>0.43817712243554402</c:v>
                </c:pt>
                <c:pt idx="2764" formatCode="General">
                  <c:v>0.438180754003483</c:v>
                </c:pt>
                <c:pt idx="2765" formatCode="General">
                  <c:v>0.43818438601542797</c:v>
                </c:pt>
                <c:pt idx="2766" formatCode="General">
                  <c:v>0.43818801847144301</c:v>
                </c:pt>
                <c:pt idx="2767" formatCode="General">
                  <c:v>0.43819165137159299</c:v>
                </c:pt>
                <c:pt idx="2768" formatCode="General">
                  <c:v>0.43819528471594099</c:v>
                </c:pt>
                <c:pt idx="2769" formatCode="General">
                  <c:v>0.438198918504551</c:v>
                </c:pt>
                <c:pt idx="2770" formatCode="General">
                  <c:v>0.43820255273748898</c:v>
                </c:pt>
                <c:pt idx="2771" formatCode="General">
                  <c:v>0.43820618741481798</c:v>
                </c:pt>
                <c:pt idx="2772" formatCode="General">
                  <c:v>0.43820982253660201</c:v>
                </c:pt>
                <c:pt idx="2773" formatCode="General">
                  <c:v>0.43821345810290502</c:v>
                </c:pt>
                <c:pt idx="2774" formatCode="General">
                  <c:v>0.43821709411379201</c:v>
                </c:pt>
                <c:pt idx="2775" formatCode="General">
                  <c:v>0.43822073056932698</c:v>
                </c:pt>
                <c:pt idx="2776" formatCode="General">
                  <c:v>0.438224367469573</c:v>
                </c:pt>
                <c:pt idx="2777" formatCode="General">
                  <c:v>0.43822800481459501</c:v>
                </c:pt>
                <c:pt idx="2778" formatCode="General">
                  <c:v>0.43823164260445702</c:v>
                </c:pt>
                <c:pt idx="2779" formatCode="General">
                  <c:v>0.438235085500011</c:v>
                </c:pt>
                <c:pt idx="2780" formatCode="General">
                  <c:v>0.43823852284109299</c:v>
                </c:pt>
                <c:pt idx="2781" formatCode="General">
                  <c:v>0.43824196073371102</c:v>
                </c:pt>
                <c:pt idx="2782" formatCode="General">
                  <c:v>0.438245399177908</c:v>
                </c:pt>
                <c:pt idx="2783" formatCode="General">
                  <c:v>0.43824883817372701</c:v>
                </c:pt>
                <c:pt idx="2784" formatCode="General">
                  <c:v>0.438252277721211</c:v>
                </c:pt>
                <c:pt idx="2785" formatCode="General">
                  <c:v>0.43825571782040501</c:v>
                </c:pt>
                <c:pt idx="2786" formatCode="General">
                  <c:v>0.43825915847135199</c:v>
                </c:pt>
                <c:pt idx="2787" formatCode="General">
                  <c:v>0.43826259967409298</c:v>
                </c:pt>
                <c:pt idx="2788" formatCode="General">
                  <c:v>0.43826604142867398</c:v>
                </c:pt>
                <c:pt idx="2789" formatCode="General">
                  <c:v>0.43826948373513602</c:v>
                </c:pt>
                <c:pt idx="2790" formatCode="General">
                  <c:v>0.43827292659352302</c:v>
                </c:pt>
                <c:pt idx="2791" formatCode="General">
                  <c:v>0.43827637000387798</c:v>
                </c:pt>
                <c:pt idx="2792" formatCode="General">
                  <c:v>0.43827941578685797</c:v>
                </c:pt>
                <c:pt idx="2793" formatCode="General">
                  <c:v>0.43828218066548302</c:v>
                </c:pt>
                <c:pt idx="2794" formatCode="General">
                  <c:v>0.43828494611540098</c:v>
                </c:pt>
                <c:pt idx="2795" formatCode="General">
                  <c:v>0.43828771213665702</c:v>
                </c:pt>
                <c:pt idx="2796" formatCode="General">
                  <c:v>0.43829069758331202</c:v>
                </c:pt>
                <c:pt idx="2797" formatCode="General">
                  <c:v>0.43829421265558199</c:v>
                </c:pt>
                <c:pt idx="2798" formatCode="General">
                  <c:v>0.43829772951514001</c:v>
                </c:pt>
                <c:pt idx="2799" formatCode="General">
                  <c:v>0.43830124816227001</c:v>
                </c:pt>
                <c:pt idx="2800" formatCode="General">
                  <c:v>0.43830476859725398</c:v>
                </c:pt>
                <c:pt idx="2801" formatCode="General">
                  <c:v>0.43830829082037498</c:v>
                </c:pt>
                <c:pt idx="2802" formatCode="General">
                  <c:v>0.438311814831914</c:v>
                </c:pt>
                <c:pt idx="2803" formatCode="General">
                  <c:v>0.43831534063215299</c:v>
                </c:pt>
                <c:pt idx="2804" formatCode="General">
                  <c:v>0.438318868221373</c:v>
                </c:pt>
                <c:pt idx="2805" formatCode="General">
                  <c:v>0.43832227877081198</c:v>
                </c:pt>
                <c:pt idx="2806" formatCode="General">
                  <c:v>0.43832554848875599</c:v>
                </c:pt>
                <c:pt idx="2807" formatCode="General">
                  <c:v>0.43832881996055101</c:v>
                </c:pt>
                <c:pt idx="2808" formatCode="General">
                  <c:v>0.438332093186514</c:v>
                </c:pt>
                <c:pt idx="2809" formatCode="General">
                  <c:v>0.438335368166962</c:v>
                </c:pt>
                <c:pt idx="2810" formatCode="General">
                  <c:v>0.43833864490220997</c:v>
                </c:pt>
                <c:pt idx="2811" formatCode="General">
                  <c:v>0.43834192339257499</c:v>
                </c:pt>
                <c:pt idx="2812" formatCode="General">
                  <c:v>0.43834520363837198</c:v>
                </c:pt>
                <c:pt idx="2813" formatCode="General">
                  <c:v>0.43834848563991702</c:v>
                </c:pt>
                <c:pt idx="2814" formatCode="General">
                  <c:v>0.43835176939752402</c:v>
                </c:pt>
                <c:pt idx="2815" formatCode="General">
                  <c:v>0.438355054911508</c:v>
                </c:pt>
                <c:pt idx="2816" formatCode="General">
                  <c:v>0.438358342182182</c:v>
                </c:pt>
                <c:pt idx="2817" formatCode="General">
                  <c:v>0.43836163120986099</c:v>
                </c:pt>
                <c:pt idx="2818" formatCode="General">
                  <c:v>0.43836492199485799</c:v>
                </c:pt>
                <c:pt idx="2819" formatCode="General">
                  <c:v>0.43836821453748598</c:v>
                </c:pt>
                <c:pt idx="2820" formatCode="General">
                  <c:v>0.43837150883805698</c:v>
                </c:pt>
                <c:pt idx="2821" formatCode="General">
                  <c:v>0.43837480489688302</c:v>
                </c:pt>
                <c:pt idx="2822" formatCode="General">
                  <c:v>0.43837810271427702</c:v>
                </c:pt>
                <c:pt idx="2823" formatCode="General">
                  <c:v>0.438381409712573</c:v>
                </c:pt>
                <c:pt idx="2824" formatCode="General">
                  <c:v>0.43838507850279901</c:v>
                </c:pt>
                <c:pt idx="2825" formatCode="General">
                  <c:v>0.43838874917897802</c:v>
                </c:pt>
                <c:pt idx="2826" formatCode="General">
                  <c:v>0.438392421741157</c:v>
                </c:pt>
                <c:pt idx="2827" formatCode="General">
                  <c:v>0.43839609618938002</c:v>
                </c:pt>
                <c:pt idx="2828" formatCode="General">
                  <c:v>0.438399772523694</c:v>
                </c:pt>
                <c:pt idx="2829" formatCode="General">
                  <c:v>0.438403450744142</c:v>
                </c:pt>
                <c:pt idx="2830" formatCode="General">
                  <c:v>0.43840713085076999</c:v>
                </c:pt>
                <c:pt idx="2831" formatCode="General">
                  <c:v>0.43841081284361999</c:v>
                </c:pt>
                <c:pt idx="2832" formatCode="General">
                  <c:v>0.43841449672273602</c:v>
                </c:pt>
                <c:pt idx="2833" formatCode="General">
                  <c:v>0.438418182488161</c:v>
                </c:pt>
                <c:pt idx="2834" formatCode="General">
                  <c:v>0.438421870139937</c:v>
                </c:pt>
                <c:pt idx="2835" formatCode="General">
                  <c:v>0.43842555967810598</c:v>
                </c:pt>
                <c:pt idx="2836" formatCode="General">
                  <c:v>0.43842925110270797</c:v>
                </c:pt>
                <c:pt idx="2837" formatCode="General">
                  <c:v>0.438432944413785</c:v>
                </c:pt>
                <c:pt idx="2838" formatCode="General">
                  <c:v>0.43843785890561399</c:v>
                </c:pt>
                <c:pt idx="2839" formatCode="General">
                  <c:v>0.438443502823884</c:v>
                </c:pt>
                <c:pt idx="2840" formatCode="General">
                  <c:v>0.438449148501245</c:v>
                </c:pt>
                <c:pt idx="2841" formatCode="General">
                  <c:v>0.438454795937404</c:v>
                </c:pt>
                <c:pt idx="2842" formatCode="General">
                  <c:v>0.438460445132067</c:v>
                </c:pt>
                <c:pt idx="2843" formatCode="General">
                  <c:v>0.43846609608493903</c:v>
                </c:pt>
                <c:pt idx="2844" formatCode="General">
                  <c:v>0.43847174879572398</c:v>
                </c:pt>
                <c:pt idx="2845" formatCode="General">
                  <c:v>0.43847740326412699</c:v>
                </c:pt>
                <c:pt idx="2846" formatCode="General">
                  <c:v>0.438483059489853</c:v>
                </c:pt>
                <c:pt idx="2847" formatCode="General">
                  <c:v>0.43848871747260498</c:v>
                </c:pt>
                <c:pt idx="2848" formatCode="General">
                  <c:v>0.43849437721208601</c:v>
                </c:pt>
                <c:pt idx="2849" formatCode="General">
                  <c:v>0.43850003870799997</c:v>
                </c:pt>
                <c:pt idx="2850" formatCode="General">
                  <c:v>0.43850570196004901</c:v>
                </c:pt>
                <c:pt idx="2851" formatCode="General">
                  <c:v>0.43851136696793502</c:v>
                </c:pt>
                <c:pt idx="2852" formatCode="General">
                  <c:v>0.43851703373135997</c:v>
                </c:pt>
                <c:pt idx="2853" formatCode="General">
                  <c:v>0.43852270225002599</c:v>
                </c:pt>
                <c:pt idx="2854" formatCode="General">
                  <c:v>0.43852837252363402</c:v>
                </c:pt>
                <c:pt idx="2855" formatCode="General">
                  <c:v>0.43853404455188399</c:v>
                </c:pt>
                <c:pt idx="2856" formatCode="General">
                  <c:v>0.43853971833447702</c:v>
                </c:pt>
                <c:pt idx="2857" formatCode="General">
                  <c:v>0.43854577895971603</c:v>
                </c:pt>
                <c:pt idx="2858" formatCode="General">
                  <c:v>0.43855311938250202</c:v>
                </c:pt>
                <c:pt idx="2859" formatCode="General">
                  <c:v>0.43856046416323002</c:v>
                </c:pt>
                <c:pt idx="2860" formatCode="General">
                  <c:v>0.43856805796319298</c:v>
                </c:pt>
                <c:pt idx="2861" formatCode="General">
                  <c:v>0.43857568032705002</c:v>
                </c:pt>
                <c:pt idx="2862" formatCode="General">
                  <c:v>0.43858330677627999</c:v>
                </c:pt>
                <c:pt idx="2863" formatCode="General">
                  <c:v>0.438590937310887</c:v>
                </c:pt>
                <c:pt idx="2864" formatCode="General">
                  <c:v>0.43859857193087098</c:v>
                </c:pt>
                <c:pt idx="2865" formatCode="General">
                  <c:v>0.43860621063623301</c:v>
                </c:pt>
                <c:pt idx="2866" formatCode="General">
                  <c:v>0.43861385342696801</c:v>
                </c:pt>
                <c:pt idx="2867" formatCode="General">
                  <c:v>0.43862150030307001</c:v>
                </c:pt>
                <c:pt idx="2868" formatCode="General">
                  <c:v>0.43862915126453</c:v>
                </c:pt>
                <c:pt idx="2869" formatCode="General">
                  <c:v>0.438636806311338</c:v>
                </c:pt>
                <c:pt idx="2870" formatCode="General">
                  <c:v>0.43864446544348101</c:v>
                </c:pt>
                <c:pt idx="2871" formatCode="General">
                  <c:v>0.438652136303324</c:v>
                </c:pt>
                <c:pt idx="2872" formatCode="General">
                  <c:v>0.4386599925786</c:v>
                </c:pt>
                <c:pt idx="2873" formatCode="General">
                  <c:v>0.43866785260014501</c:v>
                </c:pt>
                <c:pt idx="2874" formatCode="General">
                  <c:v>0.43867571636819602</c:v>
                </c:pt>
                <c:pt idx="2875" formatCode="General">
                  <c:v>0.43868358388298601</c:v>
                </c:pt>
                <c:pt idx="2876" formatCode="General">
                  <c:v>0.43869145514475</c:v>
                </c:pt>
                <c:pt idx="2877" formatCode="General">
                  <c:v>0.43869933015371598</c:v>
                </c:pt>
                <c:pt idx="2878" formatCode="General">
                  <c:v>0.438707208910113</c:v>
                </c:pt>
                <c:pt idx="2879" formatCode="General">
                  <c:v>0.43871509141416798</c:v>
                </c:pt>
                <c:pt idx="2880" formatCode="General">
                  <c:v>0.43872297766610502</c:v>
                </c:pt>
                <c:pt idx="2881" formatCode="General">
                  <c:v>0.438730867666146</c:v>
                </c:pt>
                <c:pt idx="2882" formatCode="General">
                  <c:v>0.43873876141451201</c:v>
                </c:pt>
                <c:pt idx="2883" formatCode="General">
                  <c:v>0.43874665891142001</c:v>
                </c:pt>
                <c:pt idx="2884" formatCode="General">
                  <c:v>0.43875456015708703</c:v>
                </c:pt>
                <c:pt idx="2885" formatCode="General">
                  <c:v>0.43876246515172801</c:v>
                </c:pt>
                <c:pt idx="2886" formatCode="General">
                  <c:v>0.43877037389555401</c:v>
                </c:pt>
                <c:pt idx="2887" formatCode="General">
                  <c:v>0.43877828638877597</c:v>
                </c:pt>
                <c:pt idx="2888" formatCode="General">
                  <c:v>0.43878620263160301</c:v>
                </c:pt>
                <c:pt idx="2889" formatCode="General">
                  <c:v>0.438794122624239</c:v>
                </c:pt>
                <c:pt idx="2890" formatCode="General">
                  <c:v>0.43880204636689002</c:v>
                </c:pt>
                <c:pt idx="2891" formatCode="General">
                  <c:v>0.43880997385975701</c:v>
                </c:pt>
                <c:pt idx="2892" formatCode="General">
                  <c:v>0.438817487133981</c:v>
                </c:pt>
                <c:pt idx="2893" formatCode="General">
                  <c:v>0.43882416788218298</c:v>
                </c:pt>
                <c:pt idx="2894" formatCode="General">
                  <c:v>0.438830851873168</c:v>
                </c:pt>
                <c:pt idx="2895" formatCode="General">
                  <c:v>0.43883753910677697</c:v>
                </c:pt>
                <c:pt idx="2896" formatCode="General">
                  <c:v>0.43884422958285202</c:v>
                </c:pt>
                <c:pt idx="2897" formatCode="General">
                  <c:v>0.43885092330122899</c:v>
                </c:pt>
                <c:pt idx="2898" formatCode="General">
                  <c:v>0.43885762026174602</c:v>
                </c:pt>
                <c:pt idx="2899" formatCode="General">
                  <c:v>0.43886432046423901</c:v>
                </c:pt>
                <c:pt idx="2900" formatCode="General">
                  <c:v>0.43887102390854099</c:v>
                </c:pt>
                <c:pt idx="2901" formatCode="General">
                  <c:v>0.43887773059448498</c:v>
                </c:pt>
                <c:pt idx="2902" formatCode="General">
                  <c:v>0.43888444052190101</c:v>
                </c:pt>
                <c:pt idx="2903" formatCode="General">
                  <c:v>0.43889115369061998</c:v>
                </c:pt>
                <c:pt idx="2904" formatCode="General">
                  <c:v>0.43889787010046899</c:v>
                </c:pt>
                <c:pt idx="2905" formatCode="General">
                  <c:v>0.438904589751275</c:v>
                </c:pt>
                <c:pt idx="2906" formatCode="General">
                  <c:v>0.43891131264286198</c:v>
                </c:pt>
                <c:pt idx="2907" formatCode="General">
                  <c:v>0.43891803877505298</c:v>
                </c:pt>
                <c:pt idx="2908" formatCode="General">
                  <c:v>0.43892476814767201</c:v>
                </c:pt>
                <c:pt idx="2909" formatCode="General">
                  <c:v>0.438931500760538</c:v>
                </c:pt>
                <c:pt idx="2910" formatCode="General">
                  <c:v>0.43893823661346998</c:v>
                </c:pt>
                <c:pt idx="2911" formatCode="General">
                  <c:v>0.43894497570628499</c:v>
                </c:pt>
                <c:pt idx="2912" formatCode="General">
                  <c:v>0.43895172823596801</c:v>
                </c:pt>
                <c:pt idx="2913" formatCode="General">
                  <c:v>0.438958489831553</c:v>
                </c:pt>
                <c:pt idx="2914" formatCode="General">
                  <c:v>0.43896525466576702</c:v>
                </c:pt>
                <c:pt idx="2915" formatCode="General">
                  <c:v>0.43897202273841901</c:v>
                </c:pt>
                <c:pt idx="2916" formatCode="General">
                  <c:v>0.438978794049313</c:v>
                </c:pt>
                <c:pt idx="2917" formatCode="General">
                  <c:v>0.438985568598253</c:v>
                </c:pt>
                <c:pt idx="2918" formatCode="General">
                  <c:v>0.43899234638504098</c:v>
                </c:pt>
                <c:pt idx="2919" formatCode="General">
                  <c:v>0.438999127409477</c:v>
                </c:pt>
                <c:pt idx="2920" formatCode="General">
                  <c:v>0.43900591167135999</c:v>
                </c:pt>
                <c:pt idx="2921" formatCode="General">
                  <c:v>0.43901234830046099</c:v>
                </c:pt>
                <c:pt idx="2922" formatCode="General">
                  <c:v>0.43901849559802603</c:v>
                </c:pt>
                <c:pt idx="2923" formatCode="General">
                  <c:v>0.439024645904174</c:v>
                </c:pt>
                <c:pt idx="2924" formatCode="General">
                  <c:v>0.43903079921948301</c:v>
                </c:pt>
                <c:pt idx="2925" formatCode="General">
                  <c:v>0.43903695554453098</c:v>
                </c:pt>
                <c:pt idx="2926" formatCode="General">
                  <c:v>0.439043114879894</c:v>
                </c:pt>
                <c:pt idx="2927" formatCode="General">
                  <c:v>0.439049277226148</c:v>
                </c:pt>
                <c:pt idx="2928" formatCode="General">
                  <c:v>0.43905544258386497</c:v>
                </c:pt>
                <c:pt idx="2929" formatCode="General">
                  <c:v>0.43906161095362001</c:v>
                </c:pt>
                <c:pt idx="2930" formatCode="General">
                  <c:v>0.43906778233598398</c:v>
                </c:pt>
                <c:pt idx="2931" formatCode="General">
                  <c:v>0.43907395673152699</c:v>
                </c:pt>
                <c:pt idx="2932" formatCode="General">
                  <c:v>0.43908013414081898</c:v>
                </c:pt>
                <c:pt idx="2933" formatCode="General">
                  <c:v>0.43908631456442798</c:v>
                </c:pt>
                <c:pt idx="2934" formatCode="General">
                  <c:v>0.43909169223418298</c:v>
                </c:pt>
                <c:pt idx="2935" formatCode="General">
                  <c:v>0.43909593307183198</c:v>
                </c:pt>
                <c:pt idx="2936" formatCode="General">
                  <c:v>0.43910017695485998</c:v>
                </c:pt>
                <c:pt idx="2937" formatCode="General">
                  <c:v>0.43910442388440901</c:v>
                </c:pt>
                <c:pt idx="2938" formatCode="General">
                  <c:v>0.43910867386161601</c:v>
                </c:pt>
                <c:pt idx="2939" formatCode="General">
                  <c:v>0.43911292688761999</c:v>
                </c:pt>
                <c:pt idx="2940" formatCode="General">
                  <c:v>0.43911718296356</c:v>
                </c:pt>
                <c:pt idx="2941" formatCode="General">
                  <c:v>0.43912144209057002</c:v>
                </c:pt>
                <c:pt idx="2942" formatCode="General">
                  <c:v>0.43912570426978897</c:v>
                </c:pt>
                <c:pt idx="2943" formatCode="General">
                  <c:v>0.439129969502351</c:v>
                </c:pt>
                <c:pt idx="2944" formatCode="General">
                  <c:v>0.43913423778938998</c:v>
                </c:pt>
                <c:pt idx="2945" formatCode="General">
                  <c:v>0.439138509132039</c:v>
                </c:pt>
                <c:pt idx="2946" formatCode="General">
                  <c:v>0.43914278353143299</c:v>
                </c:pt>
                <c:pt idx="2947" formatCode="General">
                  <c:v>0.43914706098870299</c:v>
                </c:pt>
                <c:pt idx="2948" formatCode="General">
                  <c:v>0.43915134150497998</c:v>
                </c:pt>
                <c:pt idx="2949" formatCode="General">
                  <c:v>0.43915562508139599</c:v>
                </c:pt>
                <c:pt idx="2950" formatCode="General">
                  <c:v>0.43915991171907798</c:v>
                </c:pt>
                <c:pt idx="2951" formatCode="General">
                  <c:v>0.43916269401096703</c:v>
                </c:pt>
                <c:pt idx="2952" formatCode="General">
                  <c:v>0.43916496825975798</c:v>
                </c:pt>
                <c:pt idx="2953" formatCode="General">
                  <c:v>0.43916724345837999</c:v>
                </c:pt>
                <c:pt idx="2954" formatCode="General">
                  <c:v>0.439169519607092</c:v>
                </c:pt>
                <c:pt idx="2955" formatCode="General">
                  <c:v>0.43917179670615297</c:v>
                </c:pt>
                <c:pt idx="2956" formatCode="General">
                  <c:v>0.43917407475582199</c:v>
                </c:pt>
                <c:pt idx="2957" formatCode="General">
                  <c:v>0.43917635375635899</c:v>
                </c:pt>
                <c:pt idx="2958" formatCode="General">
                  <c:v>0.43917863370802301</c:v>
                </c:pt>
                <c:pt idx="2959" formatCode="General">
                  <c:v>0.439180914611074</c:v>
                </c:pt>
                <c:pt idx="2960" formatCode="General">
                  <c:v>0.43918319646576998</c:v>
                </c:pt>
                <c:pt idx="2961" formatCode="General">
                  <c:v>0.439185479272372</c:v>
                </c:pt>
                <c:pt idx="2962" formatCode="General">
                  <c:v>0.43918766168431</c:v>
                </c:pt>
                <c:pt idx="2963" formatCode="General">
                  <c:v>0.43918917446831701</c:v>
                </c:pt>
                <c:pt idx="2964" formatCode="General">
                  <c:v>0.439190687971378</c:v>
                </c:pt>
                <c:pt idx="2965" formatCode="General">
                  <c:v>0.43919219793502901</c:v>
                </c:pt>
                <c:pt idx="2966" formatCode="General">
                  <c:v>0.43919367069947801</c:v>
                </c:pt>
                <c:pt idx="2967" formatCode="General">
                  <c:v>0.43919514415275301</c:v>
                </c:pt>
                <c:pt idx="2968" formatCode="General">
                  <c:v>0.43919661829499201</c:v>
                </c:pt>
                <c:pt idx="2969" formatCode="General">
                  <c:v>0.43919809312633301</c:v>
                </c:pt>
                <c:pt idx="2970" formatCode="General">
                  <c:v>0.43919956864691301</c:v>
                </c:pt>
                <c:pt idx="2971" formatCode="General">
                  <c:v>0.43920104485687</c:v>
                </c:pt>
                <c:pt idx="2972" formatCode="General">
                  <c:v>0.439202521756341</c:v>
                </c:pt>
                <c:pt idx="2973" formatCode="General">
                  <c:v>0.439203999345463</c:v>
                </c:pt>
                <c:pt idx="2974" formatCode="General">
                  <c:v>0.43920547762437401</c:v>
                </c:pt>
                <c:pt idx="2975" formatCode="General">
                  <c:v>0.43920695659321202</c:v>
                </c:pt>
                <c:pt idx="2976" formatCode="General">
                  <c:v>0.43920843625211298</c:v>
                </c:pt>
                <c:pt idx="2977" formatCode="General">
                  <c:v>0.439209916601215</c:v>
                </c:pt>
                <c:pt idx="2978" formatCode="General">
                  <c:v>0.43921139764065498</c:v>
                </c:pt>
                <c:pt idx="2979" formatCode="General">
                  <c:v>0.43921287937057002</c:v>
                </c:pt>
                <c:pt idx="2980" formatCode="General">
                  <c:v>0.43921436179109802</c:v>
                </c:pt>
                <c:pt idx="2981" formatCode="General">
                  <c:v>0.43921584490237497</c:v>
                </c:pt>
                <c:pt idx="2982" formatCode="General">
                  <c:v>0.439217328704539</c:v>
                </c:pt>
                <c:pt idx="2983" formatCode="General">
                  <c:v>0.43921881319772699</c:v>
                </c:pt>
                <c:pt idx="2984" formatCode="General">
                  <c:v>0.43922029838207599</c:v>
                </c:pt>
                <c:pt idx="2985" formatCode="General">
                  <c:v>0.439221864846915</c:v>
                </c:pt>
                <c:pt idx="2986" formatCode="General">
                  <c:v>0.43922388328906098</c:v>
                </c:pt>
                <c:pt idx="2987" formatCode="General">
                  <c:v>0.43922590239915099</c:v>
                </c:pt>
                <c:pt idx="2988" formatCode="General">
                  <c:v>0.43922792217731799</c:v>
                </c:pt>
                <c:pt idx="2989" formatCode="General">
                  <c:v>0.43922994262369902</c:v>
                </c:pt>
                <c:pt idx="2990" formatCode="General">
                  <c:v>0.43923196373842799</c:v>
                </c:pt>
                <c:pt idx="2991" formatCode="General">
                  <c:v>0.43923398552164</c:v>
                </c:pt>
                <c:pt idx="2992" formatCode="General">
                  <c:v>0.43923632662860701</c:v>
                </c:pt>
                <c:pt idx="2993" formatCode="General">
                  <c:v>0.43923872976158901</c:v>
                </c:pt>
                <c:pt idx="2994" formatCode="General">
                  <c:v>0.43924113348705301</c:v>
                </c:pt>
                <c:pt idx="2995" formatCode="General">
                  <c:v>0.43924353780514103</c:v>
                </c:pt>
                <c:pt idx="2996" formatCode="General">
                  <c:v>0.43924594271599299</c:v>
                </c:pt>
                <c:pt idx="2997" formatCode="General">
                  <c:v>0.43924834821974801</c:v>
                </c:pt>
                <c:pt idx="2998" formatCode="General">
                  <c:v>0.43925075431654798</c:v>
                </c:pt>
                <c:pt idx="2999" formatCode="General">
                  <c:v>0.439253161006531</c:v>
                </c:pt>
                <c:pt idx="3000" formatCode="General">
                  <c:v>0.43925556828983903</c:v>
                </c:pt>
                <c:pt idx="3001" formatCode="General">
                  <c:v>0.439257976166611</c:v>
                </c:pt>
                <c:pt idx="3002" formatCode="General">
                  <c:v>0.43926038463698802</c:v>
                </c:pt>
                <c:pt idx="3003" formatCode="General">
                  <c:v>0.43926279370110899</c:v>
                </c:pt>
                <c:pt idx="3004" formatCode="General">
                  <c:v>0.43926520335911501</c:v>
                </c:pt>
                <c:pt idx="3005" formatCode="General">
                  <c:v>0.43926761361114602</c:v>
                </c:pt>
                <c:pt idx="3006" formatCode="General">
                  <c:v>0.43927002445734198</c:v>
                </c:pt>
                <c:pt idx="3007" formatCode="General">
                  <c:v>0.43927243589784298</c:v>
                </c:pt>
                <c:pt idx="3008" formatCode="General">
                  <c:v>0.43927484793278998</c:v>
                </c:pt>
                <c:pt idx="3009" formatCode="General">
                  <c:v>0.43927726056232103</c:v>
                </c:pt>
                <c:pt idx="3010" formatCode="General">
                  <c:v>0.43927967378657801</c:v>
                </c:pt>
                <c:pt idx="3011" formatCode="General">
                  <c:v>0.43928208760569998</c:v>
                </c:pt>
                <c:pt idx="3012" formatCode="General">
                  <c:v>0.43928450201982799</c:v>
                </c:pt>
                <c:pt idx="3013" formatCode="General">
                  <c:v>0.439286917029101</c:v>
                </c:pt>
                <c:pt idx="3014" formatCode="General">
                  <c:v>0.43928933263365999</c:v>
                </c:pt>
                <c:pt idx="3015" formatCode="General">
                  <c:v>0.43929174883364402</c:v>
                </c:pt>
                <c:pt idx="3016" formatCode="General">
                  <c:v>0.43929416562919399</c:v>
                </c:pt>
                <c:pt idx="3017" formatCode="General">
                  <c:v>0.43929658302044999</c:v>
                </c:pt>
                <c:pt idx="3018" formatCode="General">
                  <c:v>0.43930182880441598</c:v>
                </c:pt>
                <c:pt idx="3019" formatCode="General">
                  <c:v>0.43930766236764901</c:v>
                </c:pt>
                <c:pt idx="3020" formatCode="General">
                  <c:v>0.439313497547061</c:v>
                </c:pt>
                <c:pt idx="3021" formatCode="General">
                  <c:v>0.43931933434250597</c:v>
                </c:pt>
                <c:pt idx="3022" formatCode="General">
                  <c:v>0.43932517275383698</c:v>
                </c:pt>
                <c:pt idx="3023" formatCode="General">
                  <c:v>0.43933101278090803</c:v>
                </c:pt>
                <c:pt idx="3024" formatCode="General">
                  <c:v>0.439337167560713</c:v>
                </c:pt>
                <c:pt idx="3025" formatCode="General">
                  <c:v>0.43934361855153797</c:v>
                </c:pt>
                <c:pt idx="3026" formatCode="General">
                  <c:v>0.43935007099698897</c:v>
                </c:pt>
                <c:pt idx="3027" formatCode="General">
                  <c:v>0.439356524896936</c:v>
                </c:pt>
                <c:pt idx="3028" formatCode="General">
                  <c:v>0.43936298025124798</c:v>
                </c:pt>
                <c:pt idx="3029" formatCode="General">
                  <c:v>0.43936943705979498</c:v>
                </c:pt>
                <c:pt idx="3030" formatCode="General">
                  <c:v>0.43937589532244498</c:v>
                </c:pt>
                <c:pt idx="3031" formatCode="General">
                  <c:v>0.43938241476237799</c:v>
                </c:pt>
                <c:pt idx="3032" formatCode="General">
                  <c:v>0.43938918696145801</c:v>
                </c:pt>
                <c:pt idx="3033" formatCode="General">
                  <c:v>0.43939596034355199</c:v>
                </c:pt>
                <c:pt idx="3034" formatCode="General">
                  <c:v>0.43940273490839998</c:v>
                </c:pt>
                <c:pt idx="3035" formatCode="General">
                  <c:v>0.43940951065574202</c:v>
                </c:pt>
                <c:pt idx="3036" formatCode="General">
                  <c:v>0.43941628758531698</c:v>
                </c:pt>
                <c:pt idx="3037" formatCode="General">
                  <c:v>0.43942306569686701</c:v>
                </c:pt>
                <c:pt idx="3038" formatCode="General">
                  <c:v>0.43942984499012899</c:v>
                </c:pt>
                <c:pt idx="3039" formatCode="General">
                  <c:v>0.43943662546484302</c:v>
                </c:pt>
                <c:pt idx="3040" formatCode="General">
                  <c:v>0.43944340712074997</c:v>
                </c:pt>
                <c:pt idx="3041" formatCode="General">
                  <c:v>0.439450189957587</c:v>
                </c:pt>
                <c:pt idx="3042" formatCode="General">
                  <c:v>0.43945697397509398</c:v>
                </c:pt>
                <c:pt idx="3043" formatCode="General">
                  <c:v>0.43946375917300901</c:v>
                </c:pt>
                <c:pt idx="3044" formatCode="General">
                  <c:v>0.43947054555107201</c:v>
                </c:pt>
                <c:pt idx="3045" formatCode="General">
                  <c:v>0.43947733310902098</c:v>
                </c:pt>
                <c:pt idx="3046" formatCode="General">
                  <c:v>0.43948412184659502</c:v>
                </c:pt>
                <c:pt idx="3047" formatCode="General">
                  <c:v>0.439490911763531</c:v>
                </c:pt>
                <c:pt idx="3048" formatCode="General">
                  <c:v>0.43949770285956902</c:v>
                </c:pt>
                <c:pt idx="3049" formatCode="General">
                  <c:v>0.439504495134446</c:v>
                </c:pt>
                <c:pt idx="3050" formatCode="General">
                  <c:v>0.43951128858790101</c:v>
                </c:pt>
                <c:pt idx="3051" formatCode="General">
                  <c:v>0.43951808321967101</c:v>
                </c:pt>
                <c:pt idx="3052" formatCode="General">
                  <c:v>0.43952518803839402</c:v>
                </c:pt>
                <c:pt idx="3053" formatCode="General">
                  <c:v>0.43953240396811299</c:v>
                </c:pt>
                <c:pt idx="3054" formatCode="General">
                  <c:v>0.439539620931794</c:v>
                </c:pt>
                <c:pt idx="3055" formatCode="General">
                  <c:v>0.43954683892923102</c:v>
                </c:pt>
                <c:pt idx="3056" formatCode="General">
                  <c:v>0.43955405796021602</c:v>
                </c:pt>
                <c:pt idx="3057" formatCode="General">
                  <c:v>0.43956127802454098</c:v>
                </c:pt>
                <c:pt idx="3058" formatCode="General">
                  <c:v>0.43956849912199802</c:v>
                </c:pt>
                <c:pt idx="3059" formatCode="General">
                  <c:v>0.43957572125238098</c:v>
                </c:pt>
                <c:pt idx="3060" formatCode="General">
                  <c:v>0.43958294441548101</c:v>
                </c:pt>
                <c:pt idx="3061" formatCode="General">
                  <c:v>0.43959016861108902</c:v>
                </c:pt>
                <c:pt idx="3062" formatCode="General">
                  <c:v>0.43959739383899898</c:v>
                </c:pt>
                <c:pt idx="3063" formatCode="General">
                  <c:v>0.43960462009900098</c:v>
                </c:pt>
                <c:pt idx="3064" formatCode="General">
                  <c:v>0.43961184739088799</c:v>
                </c:pt>
                <c:pt idx="3065" formatCode="General">
                  <c:v>0.43961907571445102</c:v>
                </c:pt>
                <c:pt idx="3066" formatCode="General">
                  <c:v>0.43962630506948203</c:v>
                </c:pt>
                <c:pt idx="3067" formatCode="General">
                  <c:v>0.439633535455772</c:v>
                </c:pt>
                <c:pt idx="3068" formatCode="General">
                  <c:v>0.43964076687311199</c:v>
                </c:pt>
                <c:pt idx="3069" formatCode="General">
                  <c:v>0.43964818138373202</c:v>
                </c:pt>
                <c:pt idx="3070" formatCode="General">
                  <c:v>0.43965573658955398</c:v>
                </c:pt>
                <c:pt idx="3071" formatCode="General">
                  <c:v>0.43966329265547899</c:v>
                </c:pt>
                <c:pt idx="3072" formatCode="General">
                  <c:v>0.43967084958135799</c:v>
                </c:pt>
                <c:pt idx="3073" formatCode="General">
                  <c:v>0.43967839387178398</c:v>
                </c:pt>
                <c:pt idx="3074" formatCode="General">
                  <c:v>0.43968593516617799</c:v>
                </c:pt>
                <c:pt idx="3075" formatCode="General">
                  <c:v>0.43969347732018299</c:v>
                </c:pt>
                <c:pt idx="3076" formatCode="General">
                  <c:v>0.439701020333644</c:v>
                </c:pt>
                <c:pt idx="3077" formatCode="General">
                  <c:v>0.43970856420640497</c:v>
                </c:pt>
                <c:pt idx="3078" formatCode="General">
                  <c:v>0.43971610893830998</c:v>
                </c:pt>
                <c:pt idx="3079" formatCode="General">
                  <c:v>0.43972365154625198</c:v>
                </c:pt>
                <c:pt idx="3080" formatCode="General">
                  <c:v>0.439731183934161</c:v>
                </c:pt>
                <c:pt idx="3081" formatCode="General">
                  <c:v>0.43973871718183399</c:v>
                </c:pt>
                <c:pt idx="3082" formatCode="General">
                  <c:v>0.43974625128910999</c:v>
                </c:pt>
                <c:pt idx="3083" formatCode="General">
                  <c:v>0.439753786255831</c:v>
                </c:pt>
                <c:pt idx="3084" formatCode="General">
                  <c:v>0.43976132208183999</c:v>
                </c:pt>
                <c:pt idx="3085" formatCode="General">
                  <c:v>0.43976885876697602</c:v>
                </c:pt>
                <c:pt idx="3086" formatCode="General">
                  <c:v>0.43977639631108101</c:v>
                </c:pt>
                <c:pt idx="3087" formatCode="General">
                  <c:v>0.43978393471399502</c:v>
                </c:pt>
                <c:pt idx="3088" formatCode="General">
                  <c:v>0.43979147397556001</c:v>
                </c:pt>
                <c:pt idx="3089" formatCode="General">
                  <c:v>0.439799014095616</c:v>
                </c:pt>
                <c:pt idx="3090" formatCode="General">
                  <c:v>0.43980655507400401</c:v>
                </c:pt>
                <c:pt idx="3091" formatCode="General">
                  <c:v>0.439814096910565</c:v>
                </c:pt>
                <c:pt idx="3092" formatCode="General">
                  <c:v>0.43982151171515099</c:v>
                </c:pt>
                <c:pt idx="3093" formatCode="General">
                  <c:v>0.43982867170249701</c:v>
                </c:pt>
                <c:pt idx="3094" formatCode="General">
                  <c:v>0.43983583270482102</c:v>
                </c:pt>
                <c:pt idx="3095" formatCode="General">
                  <c:v>0.43984299472189903</c:v>
                </c:pt>
                <c:pt idx="3096" formatCode="General">
                  <c:v>0.439850157753506</c:v>
                </c:pt>
                <c:pt idx="3097" formatCode="General">
                  <c:v>0.43985818554504202</c:v>
                </c:pt>
                <c:pt idx="3098" formatCode="General">
                  <c:v>0.439866447473791</c:v>
                </c:pt>
                <c:pt idx="3099" formatCode="General">
                  <c:v>0.439874711060882</c:v>
                </c:pt>
                <c:pt idx="3100" formatCode="General">
                  <c:v>0.43988297630595902</c:v>
                </c:pt>
                <c:pt idx="3101" formatCode="General">
                  <c:v>0.43989124320866901</c:v>
                </c:pt>
                <c:pt idx="3102" formatCode="General">
                  <c:v>0.43989951176865799</c:v>
                </c:pt>
                <c:pt idx="3103" formatCode="General">
                  <c:v>0.43990778198557201</c:v>
                </c:pt>
                <c:pt idx="3104" formatCode="General">
                  <c:v>0.43991605385905502</c:v>
                </c:pt>
                <c:pt idx="3105" formatCode="General">
                  <c:v>0.43992432738875198</c:v>
                </c:pt>
                <c:pt idx="3106" formatCode="General">
                  <c:v>0.439932602574309</c:v>
                </c:pt>
                <c:pt idx="3107" formatCode="General">
                  <c:v>0.43994087941536802</c:v>
                </c:pt>
                <c:pt idx="3108" formatCode="General">
                  <c:v>0.43994915791157502</c:v>
                </c:pt>
                <c:pt idx="3109" formatCode="General">
                  <c:v>0.43995743806257398</c:v>
                </c:pt>
                <c:pt idx="3110" formatCode="General">
                  <c:v>0.43996571986800598</c:v>
                </c:pt>
                <c:pt idx="3111" formatCode="General">
                  <c:v>0.43997400332751602</c:v>
                </c:pt>
                <c:pt idx="3112" formatCode="General">
                  <c:v>0.43998228844074699</c:v>
                </c:pt>
                <c:pt idx="3113" formatCode="General">
                  <c:v>0.43999057520734097</c:v>
                </c:pt>
                <c:pt idx="3114" formatCode="General">
                  <c:v>0.43999886362693902</c:v>
                </c:pt>
                <c:pt idx="3115" formatCode="General">
                  <c:v>0.44000715369918503</c:v>
                </c:pt>
                <c:pt idx="3116" formatCode="General">
                  <c:v>0.44001544542371901</c:v>
                </c:pt>
                <c:pt idx="3117" formatCode="General">
                  <c:v>0.44002373880018397</c:v>
                </c:pt>
                <c:pt idx="3118" formatCode="General">
                  <c:v>0.44003203382821998</c:v>
                </c:pt>
                <c:pt idx="3119" formatCode="General">
                  <c:v>0.44004033050746799</c:v>
                </c:pt>
                <c:pt idx="3120" formatCode="General">
                  <c:v>0.44004862883756801</c:v>
                </c:pt>
                <c:pt idx="3121" formatCode="General">
                  <c:v>0.440056928818161</c:v>
                </c:pt>
                <c:pt idx="3122" formatCode="General">
                  <c:v>0.44006523044888701</c:v>
                </c:pt>
                <c:pt idx="3123" formatCode="General">
                  <c:v>0.44007348585379402</c:v>
                </c:pt>
                <c:pt idx="3124" formatCode="General">
                  <c:v>0.44007966019092298</c:v>
                </c:pt>
                <c:pt idx="3125" formatCode="General">
                  <c:v>0.440086061176787</c:v>
                </c:pt>
                <c:pt idx="3126" formatCode="General">
                  <c:v>0.440092463417254</c:v>
                </c:pt>
                <c:pt idx="3127" formatCode="General">
                  <c:v>0.44009886691233502</c:v>
                </c:pt>
                <c:pt idx="3128" formatCode="General">
                  <c:v>0.440105271662042</c:v>
                </c:pt>
                <c:pt idx="3129" formatCode="General">
                  <c:v>0.44011167766638398</c:v>
                </c:pt>
                <c:pt idx="3130" formatCode="General">
                  <c:v>0.44011808492537202</c:v>
                </c:pt>
                <c:pt idx="3131" formatCode="General">
                  <c:v>0.44012449343901699</c:v>
                </c:pt>
                <c:pt idx="3132" formatCode="General">
                  <c:v>0.44013090320732801</c:v>
                </c:pt>
                <c:pt idx="3133" formatCode="General">
                  <c:v>0.44013731423031499</c:v>
                </c:pt>
                <c:pt idx="3134" formatCode="General">
                  <c:v>0.440143726507987</c:v>
                </c:pt>
                <c:pt idx="3135" formatCode="General">
                  <c:v>0.44015014004035402</c:v>
                </c:pt>
                <c:pt idx="3136" formatCode="General">
                  <c:v>0.440156554827424</c:v>
                </c:pt>
                <c:pt idx="3137" formatCode="General">
                  <c:v>0.44016297086920703</c:v>
                </c:pt>
                <c:pt idx="3138" formatCode="General">
                  <c:v>0.440169388165711</c:v>
                </c:pt>
                <c:pt idx="3139" formatCode="General">
                  <c:v>0.44017580671694401</c:v>
                </c:pt>
                <c:pt idx="3140" formatCode="General">
                  <c:v>0.440182226522914</c:v>
                </c:pt>
                <c:pt idx="3141" formatCode="General">
                  <c:v>0.44018864758362902</c:v>
                </c:pt>
                <c:pt idx="3142" formatCode="General">
                  <c:v>0.44019506989909801</c:v>
                </c:pt>
                <c:pt idx="3143" formatCode="General">
                  <c:v>0.44020149433440198</c:v>
                </c:pt>
                <c:pt idx="3144" formatCode="General">
                  <c:v>0.440207931395379</c:v>
                </c:pt>
                <c:pt idx="3145" formatCode="General">
                  <c:v>0.44021436971363898</c:v>
                </c:pt>
                <c:pt idx="3146" formatCode="General">
                  <c:v>0.440220809289183</c:v>
                </c:pt>
                <c:pt idx="3147" formatCode="General">
                  <c:v>0.44022725012201003</c:v>
                </c:pt>
                <c:pt idx="3148" formatCode="General">
                  <c:v>0.44023372452870102</c:v>
                </c:pt>
                <c:pt idx="3149" formatCode="General">
                  <c:v>0.44024176740069398</c:v>
                </c:pt>
                <c:pt idx="3150" formatCode="General">
                  <c:v>0.44024981124332901</c:v>
                </c:pt>
                <c:pt idx="3151" formatCode="General">
                  <c:v>0.44025785605645701</c:v>
                </c:pt>
                <c:pt idx="3152" formatCode="General">
                  <c:v>0.44026590183992897</c:v>
                </c:pt>
                <c:pt idx="3153" formatCode="General">
                  <c:v>0.44027394859359797</c:v>
                </c:pt>
                <c:pt idx="3154" formatCode="General">
                  <c:v>0.44028199631731402</c:v>
                </c:pt>
                <c:pt idx="3155" formatCode="General">
                  <c:v>0.440290045010928</c:v>
                </c:pt>
                <c:pt idx="3156" formatCode="General">
                  <c:v>0.44029809467429099</c:v>
                </c:pt>
                <c:pt idx="3157" formatCode="General">
                  <c:v>0.44030614530725398</c:v>
                </c:pt>
                <c:pt idx="3158" formatCode="General">
                  <c:v>0.440314196909668</c:v>
                </c:pt>
                <c:pt idx="3159" formatCode="General">
                  <c:v>0.44032224948138199</c:v>
                </c:pt>
                <c:pt idx="3160" formatCode="General">
                  <c:v>0.44033030302224901</c:v>
                </c:pt>
                <c:pt idx="3161" formatCode="General">
                  <c:v>0.44033872955775799</c:v>
                </c:pt>
                <c:pt idx="3162" formatCode="General">
                  <c:v>0.44034719895225199</c:v>
                </c:pt>
                <c:pt idx="3163" formatCode="General">
                  <c:v>0.44035566940971899</c:v>
                </c:pt>
                <c:pt idx="3164" formatCode="General">
                  <c:v>0.44036414093001602</c:v>
                </c:pt>
                <c:pt idx="3165" formatCode="General">
                  <c:v>0.440372613513004</c:v>
                </c:pt>
                <c:pt idx="3166" formatCode="General">
                  <c:v>0.44038108715854102</c:v>
                </c:pt>
                <c:pt idx="3167" formatCode="General">
                  <c:v>0.44038956186648598</c:v>
                </c:pt>
                <c:pt idx="3168" formatCode="General">
                  <c:v>0.44039803763669699</c:v>
                </c:pt>
                <c:pt idx="3169" formatCode="General">
                  <c:v>0.44040651446903301</c:v>
                </c:pt>
                <c:pt idx="3170" formatCode="General">
                  <c:v>0.44041499236335302</c:v>
                </c:pt>
                <c:pt idx="3171" formatCode="General">
                  <c:v>0.44042347131951398</c:v>
                </c:pt>
                <c:pt idx="3172" formatCode="General">
                  <c:v>0.44043195133737401</c:v>
                </c:pt>
                <c:pt idx="3173" formatCode="General">
                  <c:v>0.44044043241679198</c:v>
                </c:pt>
                <c:pt idx="3174" formatCode="General">
                  <c:v>0.44044891455762503</c:v>
                </c:pt>
                <c:pt idx="3175" formatCode="General">
                  <c:v>0.44045739775973097</c:v>
                </c:pt>
                <c:pt idx="3176" formatCode="General">
                  <c:v>0.44046588202296799</c:v>
                </c:pt>
                <c:pt idx="3177" formatCode="General">
                  <c:v>0.44047436734719198</c:v>
                </c:pt>
                <c:pt idx="3178" formatCode="General">
                  <c:v>0.44048285373226098</c:v>
                </c:pt>
                <c:pt idx="3179" formatCode="General">
                  <c:v>0.44049134117803201</c:v>
                </c:pt>
                <c:pt idx="3180" formatCode="General">
                  <c:v>0.44049982968436302</c:v>
                </c:pt>
                <c:pt idx="3181" formatCode="General">
                  <c:v>0.440508319251109</c:v>
                </c:pt>
                <c:pt idx="3182" formatCode="General">
                  <c:v>0.44051680987812702</c:v>
                </c:pt>
                <c:pt idx="3183" formatCode="General">
                  <c:v>0.44052530156527497</c:v>
                </c:pt>
                <c:pt idx="3184" formatCode="General">
                  <c:v>0.44053379431240802</c:v>
                </c:pt>
                <c:pt idx="3185" formatCode="General">
                  <c:v>0.44054228811938401</c:v>
                </c:pt>
                <c:pt idx="3186" formatCode="General">
                  <c:v>0.44055078298605699</c:v>
                </c:pt>
                <c:pt idx="3187" formatCode="General">
                  <c:v>0.44055927891228402</c:v>
                </c:pt>
                <c:pt idx="3188" formatCode="General">
                  <c:v>0.44056777589792001</c:v>
                </c:pt>
                <c:pt idx="3189" formatCode="General">
                  <c:v>0.440576273942823</c:v>
                </c:pt>
                <c:pt idx="3190" formatCode="General">
                  <c:v>0.44058477617158098</c:v>
                </c:pt>
                <c:pt idx="3191" formatCode="General">
                  <c:v>0.44059328517103202</c:v>
                </c:pt>
                <c:pt idx="3192" formatCode="General">
                  <c:v>0.44060180624933198</c:v>
                </c:pt>
                <c:pt idx="3193" formatCode="General">
                  <c:v>0.44061045377994501</c:v>
                </c:pt>
                <c:pt idx="3194" formatCode="General">
                  <c:v>0.440619102382594</c:v>
                </c:pt>
                <c:pt idx="3195" formatCode="General">
                  <c:v>0.44062775205718702</c:v>
                </c:pt>
                <c:pt idx="3196" formatCode="General">
                  <c:v>0.44063640280363098</c:v>
                </c:pt>
                <c:pt idx="3197" formatCode="General">
                  <c:v>0.44064505462183301</c:v>
                </c:pt>
                <c:pt idx="3198" formatCode="General">
                  <c:v>0.44065370751170102</c:v>
                </c:pt>
                <c:pt idx="3199" formatCode="General">
                  <c:v>0.44066236147314197</c:v>
                </c:pt>
                <c:pt idx="3200" formatCode="General">
                  <c:v>0.440670900099709</c:v>
                </c:pt>
                <c:pt idx="3201" formatCode="General">
                  <c:v>0.44067932592033499</c:v>
                </c:pt>
                <c:pt idx="3202" formatCode="General">
                  <c:v>0.44068775307915198</c:v>
                </c:pt>
                <c:pt idx="3203" formatCode="General">
                  <c:v>0.44069646897072901</c:v>
                </c:pt>
                <c:pt idx="3204" formatCode="General">
                  <c:v>0.440705503957325</c:v>
                </c:pt>
                <c:pt idx="3205" formatCode="General">
                  <c:v>0.44071453999487598</c:v>
                </c:pt>
                <c:pt idx="3206" formatCode="General">
                  <c:v>0.44072280828191901</c:v>
                </c:pt>
                <c:pt idx="3207" formatCode="General">
                  <c:v>0.44073011650778399</c:v>
                </c:pt>
                <c:pt idx="3208" formatCode="General">
                  <c:v>0.44073742563177698</c:v>
                </c:pt>
                <c:pt idx="3209" formatCode="General">
                  <c:v>0.44074473565384098</c:v>
                </c:pt>
                <c:pt idx="3210" formatCode="General">
                  <c:v>0.44075204657391798</c:v>
                </c:pt>
                <c:pt idx="3211" formatCode="General">
                  <c:v>0.44075935839195202</c:v>
                </c:pt>
                <c:pt idx="3212" formatCode="General">
                  <c:v>0.44076667110788398</c:v>
                </c:pt>
                <c:pt idx="3213" formatCode="General">
                  <c:v>0.44077398472165802</c:v>
                </c:pt>
                <c:pt idx="3214" formatCode="General">
                  <c:v>0.44078129923321502</c:v>
                </c:pt>
                <c:pt idx="3215" formatCode="General">
                  <c:v>0.44078861464249802</c:v>
                </c:pt>
                <c:pt idx="3216" formatCode="General">
                  <c:v>0.44079593094944902</c:v>
                </c:pt>
                <c:pt idx="3217" formatCode="General">
                  <c:v>0.44080324815401101</c:v>
                </c:pt>
                <c:pt idx="3218" formatCode="General">
                  <c:v>0.44081056625612403</c:v>
                </c:pt>
                <c:pt idx="3219" formatCode="General">
                  <c:v>0.44081788525573101</c:v>
                </c:pt>
                <c:pt idx="3220" formatCode="General">
                  <c:v>0.44082520515277401</c:v>
                </c:pt>
                <c:pt idx="3221" formatCode="General">
                  <c:v>0.44083252594719402</c:v>
                </c:pt>
                <c:pt idx="3222" formatCode="General">
                  <c:v>0.44083984763893302</c:v>
                </c:pt>
                <c:pt idx="3223" formatCode="General">
                  <c:v>0.44084717022793102</c:v>
                </c:pt>
                <c:pt idx="3224" formatCode="General">
                  <c:v>0.44085449371413099</c:v>
                </c:pt>
                <c:pt idx="3225" formatCode="General">
                  <c:v>0.44086181809747299</c:v>
                </c:pt>
                <c:pt idx="3226" formatCode="General">
                  <c:v>0.44086914337789901</c:v>
                </c:pt>
                <c:pt idx="3227" formatCode="General">
                  <c:v>0.44087646955534898</c:v>
                </c:pt>
                <c:pt idx="3228" formatCode="General">
                  <c:v>0.44088379662976401</c:v>
                </c:pt>
                <c:pt idx="3229" formatCode="General">
                  <c:v>0.44089112460108498</c:v>
                </c:pt>
                <c:pt idx="3230" formatCode="General">
                  <c:v>0.44089845346925299</c:v>
                </c:pt>
                <c:pt idx="3231" formatCode="General">
                  <c:v>0.44090578323420798</c:v>
                </c:pt>
                <c:pt idx="3232" formatCode="General">
                  <c:v>0.44091311389589</c:v>
                </c:pt>
                <c:pt idx="3233" formatCode="General">
                  <c:v>0.44092044545423897</c:v>
                </c:pt>
                <c:pt idx="3234" formatCode="General">
                  <c:v>0.44092777790919602</c:v>
                </c:pt>
                <c:pt idx="3235" formatCode="General">
                  <c:v>0.44093511126070201</c:v>
                </c:pt>
                <c:pt idx="3236" formatCode="General">
                  <c:v>0.44094244550869499</c:v>
                </c:pt>
                <c:pt idx="3237" formatCode="General">
                  <c:v>0.44094977104812699</c:v>
                </c:pt>
                <c:pt idx="3238" formatCode="General">
                  <c:v>0.44095703392636998</c:v>
                </c:pt>
                <c:pt idx="3239" formatCode="General">
                  <c:v>0.44096429767110801</c:v>
                </c:pt>
                <c:pt idx="3240" formatCode="General">
                  <c:v>0.44097156228228401</c:v>
                </c:pt>
                <c:pt idx="3241" formatCode="General">
                  <c:v>0.44097882775983899</c:v>
                </c:pt>
                <c:pt idx="3242" formatCode="General">
                  <c:v>0.44098609410371398</c:v>
                </c:pt>
                <c:pt idx="3243" formatCode="General">
                  <c:v>0.44099336131384897</c:v>
                </c:pt>
                <c:pt idx="3244" formatCode="General">
                  <c:v>0.44100062939018703</c:v>
                </c:pt>
                <c:pt idx="3245" formatCode="General">
                  <c:v>0.44100789833266801</c:v>
                </c:pt>
                <c:pt idx="3246" formatCode="General">
                  <c:v>0.44101516814123298</c:v>
                </c:pt>
                <c:pt idx="3247" formatCode="General">
                  <c:v>0.44102243881582298</c:v>
                </c:pt>
                <c:pt idx="3248" formatCode="General">
                  <c:v>0.441029710356379</c:v>
                </c:pt>
                <c:pt idx="3249" formatCode="General">
                  <c:v>0.44103698276284098</c:v>
                </c:pt>
                <c:pt idx="3250" formatCode="General">
                  <c:v>0.44104425603514902</c:v>
                </c:pt>
                <c:pt idx="3251" formatCode="General">
                  <c:v>0.441051530173244</c:v>
                </c:pt>
                <c:pt idx="3252" formatCode="General">
                  <c:v>0.44105880517706603</c:v>
                </c:pt>
                <c:pt idx="3253" formatCode="General">
                  <c:v>0.441067200746315</c:v>
                </c:pt>
                <c:pt idx="3254" formatCode="General">
                  <c:v>0.44107601723435302</c:v>
                </c:pt>
                <c:pt idx="3255" formatCode="General">
                  <c:v>0.44108483477973698</c:v>
                </c:pt>
                <c:pt idx="3256" formatCode="General">
                  <c:v>0.44109365338223899</c:v>
                </c:pt>
                <c:pt idx="3257" formatCode="General">
                  <c:v>0.44110247304163103</c:v>
                </c:pt>
                <c:pt idx="3258" formatCode="General">
                  <c:v>0.44111129375768199</c:v>
                </c:pt>
                <c:pt idx="3259" formatCode="General">
                  <c:v>0.441120115530165</c:v>
                </c:pt>
                <c:pt idx="3260" formatCode="General">
                  <c:v>0.44112894231351801</c:v>
                </c:pt>
                <c:pt idx="3261" formatCode="General">
                  <c:v>0.44113779229913702</c:v>
                </c:pt>
                <c:pt idx="3262" formatCode="General">
                  <c:v>0.44114664334075299</c:v>
                </c:pt>
                <c:pt idx="3263" formatCode="General">
                  <c:v>0.44115541708008699</c:v>
                </c:pt>
                <c:pt idx="3264" formatCode="General">
                  <c:v>0.44116406059734398</c:v>
                </c:pt>
                <c:pt idx="3265" formatCode="General">
                  <c:v>0.44117270520637403</c:v>
                </c:pt>
                <c:pt idx="3266" formatCode="General">
                  <c:v>0.44118135090694999</c:v>
                </c:pt>
                <c:pt idx="3267" formatCode="General">
                  <c:v>0.44118999769884498</c:v>
                </c:pt>
                <c:pt idx="3268" formatCode="General">
                  <c:v>0.44119864558183097</c:v>
                </c:pt>
                <c:pt idx="3269" formatCode="General">
                  <c:v>0.44120729455567897</c:v>
                </c:pt>
                <c:pt idx="3270" formatCode="General">
                  <c:v>0.441215466682775</c:v>
                </c:pt>
                <c:pt idx="3271" formatCode="General">
                  <c:v>0.44122325760351999</c:v>
                </c:pt>
                <c:pt idx="3272" formatCode="General">
                  <c:v>0.44123104968272198</c:v>
                </c:pt>
                <c:pt idx="3273" formatCode="General">
                  <c:v>0.44123884292009002</c:v>
                </c:pt>
                <c:pt idx="3274" formatCode="General">
                  <c:v>0.44124663731533698</c:v>
                </c:pt>
                <c:pt idx="3275" formatCode="General">
                  <c:v>0.44125443286817001</c:v>
                </c:pt>
                <c:pt idx="3276" formatCode="General">
                  <c:v>0.44126222957830202</c:v>
                </c:pt>
                <c:pt idx="3277" formatCode="General">
                  <c:v>0.44127002744544103</c:v>
                </c:pt>
                <c:pt idx="3278" formatCode="General">
                  <c:v>0.44127782646929797</c:v>
                </c:pt>
                <c:pt idx="3279" formatCode="General">
                  <c:v>0.44128562664958199</c:v>
                </c:pt>
                <c:pt idx="3280" formatCode="General">
                  <c:v>0.44129342798600402</c:v>
                </c:pt>
                <c:pt idx="3281" formatCode="General">
                  <c:v>0.44130123047827202</c:v>
                </c:pt>
                <c:pt idx="3282" formatCode="General">
                  <c:v>0.44130903412609701</c:v>
                </c:pt>
                <c:pt idx="3283" formatCode="General">
                  <c:v>0.44131683892918799</c:v>
                </c:pt>
                <c:pt idx="3284" formatCode="General">
                  <c:v>0.44132464488725298</c:v>
                </c:pt>
                <c:pt idx="3285" formatCode="General">
                  <c:v>0.44133245200000398</c:v>
                </c:pt>
                <c:pt idx="3286" formatCode="General">
                  <c:v>0.44134026026714801</c:v>
                </c:pt>
                <c:pt idx="3287" formatCode="General">
                  <c:v>0.44134806968839402</c:v>
                </c:pt>
                <c:pt idx="3288" formatCode="General">
                  <c:v>0.44135588026345202</c:v>
                </c:pt>
                <c:pt idx="3289" formatCode="General">
                  <c:v>0.44136369199203102</c:v>
                </c:pt>
                <c:pt idx="3290" formatCode="General">
                  <c:v>0.44137150487383803</c:v>
                </c:pt>
                <c:pt idx="3291" formatCode="General">
                  <c:v>0.44137931890858401</c:v>
                </c:pt>
                <c:pt idx="3292" formatCode="General">
                  <c:v>0.44138713409597702</c:v>
                </c:pt>
                <c:pt idx="3293" formatCode="General">
                  <c:v>0.44139495043572502</c:v>
                </c:pt>
                <c:pt idx="3294" formatCode="General">
                  <c:v>0.44140276792753602</c:v>
                </c:pt>
                <c:pt idx="3295" formatCode="General">
                  <c:v>0.44141058657111898</c:v>
                </c:pt>
                <c:pt idx="3296" formatCode="General">
                  <c:v>0.44141840636618201</c:v>
                </c:pt>
                <c:pt idx="3297" formatCode="General">
                  <c:v>0.44142622731243297</c:v>
                </c:pt>
                <c:pt idx="3298" formatCode="General">
                  <c:v>0.44143404940958098</c:v>
                </c:pt>
                <c:pt idx="3299" formatCode="General">
                  <c:v>0.44144187265733298</c:v>
                </c:pt>
                <c:pt idx="3300" formatCode="General">
                  <c:v>0.44144969705539699</c:v>
                </c:pt>
                <c:pt idx="3301" formatCode="General">
                  <c:v>0.44145752260348098</c:v>
                </c:pt>
                <c:pt idx="3302" formatCode="General">
                  <c:v>0.441465349301292</c:v>
                </c:pt>
                <c:pt idx="3303" formatCode="General">
                  <c:v>0.44147317714853901</c:v>
                </c:pt>
                <c:pt idx="3304" formatCode="General">
                  <c:v>0.44148100614492802</c:v>
                </c:pt>
                <c:pt idx="3305" formatCode="General">
                  <c:v>0.441488836290168</c:v>
                </c:pt>
                <c:pt idx="3306" formatCode="General">
                  <c:v>0.441496667583965</c:v>
                </c:pt>
                <c:pt idx="3307" formatCode="General">
                  <c:v>0.44150450002602598</c:v>
                </c:pt>
                <c:pt idx="3308" formatCode="General">
                  <c:v>0.44151231212570502</c:v>
                </c:pt>
                <c:pt idx="3309" formatCode="General">
                  <c:v>0.44152009621074301</c:v>
                </c:pt>
                <c:pt idx="3310" formatCode="General">
                  <c:v>0.44152788144760202</c:v>
                </c:pt>
                <c:pt idx="3311" formatCode="General">
                  <c:v>0.44153566783598103</c:v>
                </c:pt>
                <c:pt idx="3312" formatCode="General">
                  <c:v>0.44154345537558098</c:v>
                </c:pt>
                <c:pt idx="3313" formatCode="General">
                  <c:v>0.44155124406610302</c:v>
                </c:pt>
                <c:pt idx="3314" formatCode="General">
                  <c:v>0.44155903390724599</c:v>
                </c:pt>
                <c:pt idx="3315" formatCode="General">
                  <c:v>0.44156682489871002</c:v>
                </c:pt>
                <c:pt idx="3316" formatCode="General">
                  <c:v>0.44157461704019602</c:v>
                </c:pt>
                <c:pt idx="3317" formatCode="General">
                  <c:v>0.44158239918725101</c:v>
                </c:pt>
                <c:pt idx="3318" formatCode="General">
                  <c:v>0.44159018031436398</c:v>
                </c:pt>
                <c:pt idx="3319" formatCode="General">
                  <c:v>0.44159796256765299</c:v>
                </c:pt>
                <c:pt idx="3320" formatCode="General">
                  <c:v>0.44160574594681701</c:v>
                </c:pt>
                <c:pt idx="3321" formatCode="General">
                  <c:v>0.44161353045155799</c:v>
                </c:pt>
                <c:pt idx="3322" formatCode="General">
                  <c:v>0.44162121703968699</c:v>
                </c:pt>
                <c:pt idx="3323" formatCode="General">
                  <c:v>0.44162865350679198</c:v>
                </c:pt>
                <c:pt idx="3324" formatCode="General">
                  <c:v>0.44163609093634598</c:v>
                </c:pt>
                <c:pt idx="3325" formatCode="General">
                  <c:v>0.44164352932806</c:v>
                </c:pt>
                <c:pt idx="3326" formatCode="General">
                  <c:v>0.44165132583864403</c:v>
                </c:pt>
                <c:pt idx="3327" formatCode="General">
                  <c:v>0.44165912327233198</c:v>
                </c:pt>
                <c:pt idx="3328" formatCode="General">
                  <c:v>0.44166714969077803</c:v>
                </c:pt>
                <c:pt idx="3329" formatCode="General">
                  <c:v>0.44167542920240099</c:v>
                </c:pt>
                <c:pt idx="3330" formatCode="General">
                  <c:v>0.44168370942867102</c:v>
                </c:pt>
                <c:pt idx="3331" formatCode="General">
                  <c:v>0.44169199036942902</c:v>
                </c:pt>
                <c:pt idx="3332" formatCode="General">
                  <c:v>0.441700272024517</c:v>
                </c:pt>
                <c:pt idx="3333" formatCode="General">
                  <c:v>0.44170855439377499</c:v>
                </c:pt>
                <c:pt idx="3334" formatCode="General">
                  <c:v>0.44171683747704399</c:v>
                </c:pt>
                <c:pt idx="3335" formatCode="General">
                  <c:v>0.44172512127416502</c:v>
                </c:pt>
                <c:pt idx="3336" formatCode="General">
                  <c:v>0.44173340578497899</c:v>
                </c:pt>
                <c:pt idx="3337" formatCode="General">
                  <c:v>0.44174169100932598</c:v>
                </c:pt>
                <c:pt idx="3338" formatCode="General">
                  <c:v>0.44174997694704798</c:v>
                </c:pt>
                <c:pt idx="3339" formatCode="General">
                  <c:v>0.44175826359798498</c:v>
                </c:pt>
                <c:pt idx="3340" formatCode="General">
                  <c:v>0.44176655096197898</c:v>
                </c:pt>
                <c:pt idx="3341" formatCode="General">
                  <c:v>0.44177483903886899</c:v>
                </c:pt>
                <c:pt idx="3342" formatCode="General">
                  <c:v>0.44178312782849599</c:v>
                </c:pt>
                <c:pt idx="3343" formatCode="General">
                  <c:v>0.44179141733070199</c:v>
                </c:pt>
                <c:pt idx="3344" formatCode="General">
                  <c:v>0.44179970754532599</c:v>
                </c:pt>
                <c:pt idx="3345" formatCode="General">
                  <c:v>0.44180799847220997</c:v>
                </c:pt>
                <c:pt idx="3346" formatCode="General">
                  <c:v>0.441816290111193</c:v>
                </c:pt>
                <c:pt idx="3347" formatCode="General">
                  <c:v>0.44182458246211698</c:v>
                </c:pt>
                <c:pt idx="3348" formatCode="General">
                  <c:v>0.44183287552482298</c:v>
                </c:pt>
                <c:pt idx="3349" formatCode="General">
                  <c:v>0.44184116929915002</c:v>
                </c:pt>
                <c:pt idx="3350" formatCode="General">
                  <c:v>0.441849463784939</c:v>
                </c:pt>
                <c:pt idx="3351" formatCode="General">
                  <c:v>0.441857758982031</c:v>
                </c:pt>
                <c:pt idx="3352" formatCode="General">
                  <c:v>0.44186605489026498</c:v>
                </c:pt>
                <c:pt idx="3353" formatCode="General">
                  <c:v>0.44187435150948401</c:v>
                </c:pt>
                <c:pt idx="3354" formatCode="General">
                  <c:v>0.44188264883952599</c:v>
                </c:pt>
                <c:pt idx="3355" formatCode="General">
                  <c:v>0.44189094688023201</c:v>
                </c:pt>
                <c:pt idx="3356" formatCode="General">
                  <c:v>0.44189924563144301</c:v>
                </c:pt>
                <c:pt idx="3357" formatCode="General">
                  <c:v>0.44190754509299901</c:v>
                </c:pt>
                <c:pt idx="3358" formatCode="General">
                  <c:v>0.44191584526474098</c:v>
                </c:pt>
                <c:pt idx="3359" formatCode="General">
                  <c:v>0.441923445163663</c:v>
                </c:pt>
                <c:pt idx="3360" formatCode="General">
                  <c:v>0.44193069538112201</c:v>
                </c:pt>
                <c:pt idx="3361" formatCode="General">
                  <c:v>0.44193794642837197</c:v>
                </c:pt>
                <c:pt idx="3362" formatCode="General">
                  <c:v>0.44194519830522799</c:v>
                </c:pt>
                <c:pt idx="3363" formatCode="General">
                  <c:v>0.44195245101150599</c:v>
                </c:pt>
                <c:pt idx="3364" formatCode="General">
                  <c:v>0.44195970454702299</c:v>
                </c:pt>
                <c:pt idx="3365" formatCode="General">
                  <c:v>0.44196695891159299</c:v>
                </c:pt>
                <c:pt idx="3366" formatCode="General">
                  <c:v>0.44197421410503301</c:v>
                </c:pt>
                <c:pt idx="3367" formatCode="General">
                  <c:v>0.44198147012715799</c:v>
                </c:pt>
                <c:pt idx="3368" formatCode="General">
                  <c:v>0.44198872697778402</c:v>
                </c:pt>
                <c:pt idx="3369" formatCode="General">
                  <c:v>0.44199598465672701</c:v>
                </c:pt>
                <c:pt idx="3370" formatCode="General">
                  <c:v>0.44200324316380202</c:v>
                </c:pt>
                <c:pt idx="3371" formatCode="General">
                  <c:v>0.44201050249882501</c:v>
                </c:pt>
                <c:pt idx="3372" formatCode="General">
                  <c:v>0.44201776266161102</c:v>
                </c:pt>
                <c:pt idx="3373" formatCode="General">
                  <c:v>0.44202502365197699</c:v>
                </c:pt>
                <c:pt idx="3374" formatCode="General">
                  <c:v>0.442032285469736</c:v>
                </c:pt>
                <c:pt idx="3375" formatCode="General">
                  <c:v>0.44203954811470503</c:v>
                </c:pt>
                <c:pt idx="3376" formatCode="General">
                  <c:v>0.44204681158670001</c:v>
                </c:pt>
                <c:pt idx="3377" formatCode="General">
                  <c:v>0.44205407588553403</c:v>
                </c:pt>
                <c:pt idx="3378" formatCode="General">
                  <c:v>0.44206134101102401</c:v>
                </c:pt>
                <c:pt idx="3379" formatCode="General">
                  <c:v>0.442066388887355</c:v>
                </c:pt>
                <c:pt idx="3380" formatCode="General">
                  <c:v>0.44207056252356403</c:v>
                </c:pt>
                <c:pt idx="3381" formatCode="General">
                  <c:v>0.44207473659895602</c:v>
                </c:pt>
                <c:pt idx="3382" formatCode="General">
                  <c:v>0.44207891111356201</c:v>
                </c:pt>
                <c:pt idx="3383" formatCode="General">
                  <c:v>0.44208308606741298</c:v>
                </c:pt>
                <c:pt idx="3384" formatCode="General">
                  <c:v>0.44208726146054</c:v>
                </c:pt>
                <c:pt idx="3385" formatCode="General">
                  <c:v>0.44209143729297201</c:v>
                </c:pt>
                <c:pt idx="3386" formatCode="General">
                  <c:v>0.44209561356474097</c:v>
                </c:pt>
                <c:pt idx="3387" formatCode="General">
                  <c:v>0.44209979027587798</c:v>
                </c:pt>
                <c:pt idx="3388" formatCode="General">
                  <c:v>0.442103967426412</c:v>
                </c:pt>
                <c:pt idx="3389" formatCode="General">
                  <c:v>0.44210815934642</c:v>
                </c:pt>
                <c:pt idx="3390" formatCode="General">
                  <c:v>0.44211236063514098</c:v>
                </c:pt>
                <c:pt idx="3391" formatCode="General">
                  <c:v>0.44211656236624303</c:v>
                </c:pt>
                <c:pt idx="3392" formatCode="General">
                  <c:v>0.44212076453975302</c:v>
                </c:pt>
                <c:pt idx="3393" formatCode="General">
                  <c:v>0.44212496715569699</c:v>
                </c:pt>
                <c:pt idx="3394" formatCode="General">
                  <c:v>0.44212917021410297</c:v>
                </c:pt>
                <c:pt idx="3395" formatCode="General">
                  <c:v>0.44213375606484001</c:v>
                </c:pt>
                <c:pt idx="3396" formatCode="General">
                  <c:v>0.44213922182507398</c:v>
                </c:pt>
                <c:pt idx="3397" formatCode="General">
                  <c:v>0.44214468812346602</c:v>
                </c:pt>
                <c:pt idx="3398" formatCode="General">
                  <c:v>0.442150154959986</c:v>
                </c:pt>
                <c:pt idx="3399" formatCode="General">
                  <c:v>0.44215562233460298</c:v>
                </c:pt>
                <c:pt idx="3400" formatCode="General">
                  <c:v>0.442161090247285</c:v>
                </c:pt>
                <c:pt idx="3401" formatCode="General">
                  <c:v>0.44216655869800098</c:v>
                </c:pt>
                <c:pt idx="3402" formatCode="General">
                  <c:v>0.44217202768671898</c:v>
                </c:pt>
                <c:pt idx="3403" formatCode="General">
                  <c:v>0.44217749721340699</c:v>
                </c:pt>
                <c:pt idx="3404" formatCode="General">
                  <c:v>0.44218329823880997</c:v>
                </c:pt>
                <c:pt idx="3405" formatCode="General">
                  <c:v>0.44218911000448102</c:v>
                </c:pt>
                <c:pt idx="3406" formatCode="General">
                  <c:v>0.44219492216572498</c:v>
                </c:pt>
                <c:pt idx="3407" formatCode="General">
                  <c:v>0.44220073472252602</c:v>
                </c:pt>
                <c:pt idx="3408" formatCode="General">
                  <c:v>0.442206547674868</c:v>
                </c:pt>
                <c:pt idx="3409" formatCode="General">
                  <c:v>0.44221236102273498</c:v>
                </c:pt>
                <c:pt idx="3410" formatCode="General">
                  <c:v>0.44221817476611203</c:v>
                </c:pt>
                <c:pt idx="3411" formatCode="General">
                  <c:v>0.44222398890498399</c:v>
                </c:pt>
                <c:pt idx="3412" formatCode="General">
                  <c:v>0.44222980343933399</c:v>
                </c:pt>
                <c:pt idx="3413" formatCode="General">
                  <c:v>0.44223561836914599</c:v>
                </c:pt>
                <c:pt idx="3414" formatCode="General">
                  <c:v>0.44224143369440599</c:v>
                </c:pt>
                <c:pt idx="3415" formatCode="General">
                  <c:v>0.44224724941509702</c:v>
                </c:pt>
                <c:pt idx="3416" formatCode="General">
                  <c:v>0.44225306553120303</c:v>
                </c:pt>
                <c:pt idx="3417" formatCode="General">
                  <c:v>0.44225888204270902</c:v>
                </c:pt>
                <c:pt idx="3418" formatCode="General">
                  <c:v>0.44226469894959902</c:v>
                </c:pt>
                <c:pt idx="3419" formatCode="General">
                  <c:v>0.44227051625185698</c:v>
                </c:pt>
                <c:pt idx="3420" formatCode="General">
                  <c:v>0.44227633394946703</c:v>
                </c:pt>
                <c:pt idx="3421" formatCode="General">
                  <c:v>0.442282152042413</c:v>
                </c:pt>
                <c:pt idx="3422" formatCode="General">
                  <c:v>0.44228797053067997</c:v>
                </c:pt>
                <c:pt idx="3423" formatCode="General">
                  <c:v>0.44229378941425102</c:v>
                </c:pt>
                <c:pt idx="3424" formatCode="General">
                  <c:v>0.44229960869311002</c:v>
                </c:pt>
                <c:pt idx="3425" formatCode="General">
                  <c:v>0.44230542836724202</c:v>
                </c:pt>
                <c:pt idx="3426" formatCode="General">
                  <c:v>0.44231124843663</c:v>
                </c:pt>
                <c:pt idx="3427" formatCode="General">
                  <c:v>0.44231706890125899</c:v>
                </c:pt>
                <c:pt idx="3428" formatCode="General">
                  <c:v>0.442322889761112</c:v>
                </c:pt>
                <c:pt idx="3429" formatCode="General">
                  <c:v>0.44232871101617399</c:v>
                </c:pt>
                <c:pt idx="3430" formatCode="General">
                  <c:v>0.44233453266642703</c:v>
                </c:pt>
                <c:pt idx="3431" formatCode="General">
                  <c:v>0.44234035471185701</c:v>
                </c:pt>
                <c:pt idx="3432" formatCode="General">
                  <c:v>0.44234617715244701</c:v>
                </c:pt>
                <c:pt idx="3433" formatCode="General">
                  <c:v>0.44235199998818098</c:v>
                </c:pt>
                <c:pt idx="3434" formatCode="General">
                  <c:v>0.44235782321904199</c:v>
                </c:pt>
                <c:pt idx="3435" formatCode="General">
                  <c:v>0.442363646845015</c:v>
                </c:pt>
                <c:pt idx="3436" formatCode="General">
                  <c:v>0.44236947086608303</c:v>
                </c:pt>
                <c:pt idx="3437" formatCode="General">
                  <c:v>0.44237529528223002</c:v>
                </c:pt>
                <c:pt idx="3438" formatCode="General">
                  <c:v>0.44238112009343999</c:v>
                </c:pt>
                <c:pt idx="3439" formatCode="General">
                  <c:v>0.44238694529969702</c:v>
                </c:pt>
                <c:pt idx="3440" formatCode="General">
                  <c:v>0.442392770900983</c:v>
                </c:pt>
                <c:pt idx="3441" formatCode="General">
                  <c:v>0.442398596897284</c:v>
                </c:pt>
                <c:pt idx="3442" formatCode="General">
                  <c:v>0.44240442328858198</c:v>
                </c:pt>
                <c:pt idx="3443" formatCode="General">
                  <c:v>0.44241025007486101</c:v>
                </c:pt>
                <c:pt idx="3444" formatCode="General">
                  <c:v>0.44241607725610599</c:v>
                </c:pt>
                <c:pt idx="3445" formatCode="General">
                  <c:v>0.44242190483229799</c:v>
                </c:pt>
                <c:pt idx="3446" formatCode="General">
                  <c:v>0.44242773916420203</c:v>
                </c:pt>
                <c:pt idx="3447" formatCode="General">
                  <c:v>0.442433725119045</c:v>
                </c:pt>
                <c:pt idx="3448" formatCode="General">
                  <c:v>0.44243970475498501</c:v>
                </c:pt>
                <c:pt idx="3449" formatCode="General">
                  <c:v>0.44244567874999902</c:v>
                </c:pt>
                <c:pt idx="3450" formatCode="General">
                  <c:v>0.442451653450388</c:v>
                </c:pt>
                <c:pt idx="3451" formatCode="General">
                  <c:v>0.44245762885615397</c:v>
                </c:pt>
                <c:pt idx="3452" formatCode="General">
                  <c:v>0.44246360496729598</c:v>
                </c:pt>
                <c:pt idx="3453" formatCode="General">
                  <c:v>0.44246958178381401</c:v>
                </c:pt>
                <c:pt idx="3454" formatCode="General">
                  <c:v>0.44247606025996999</c:v>
                </c:pt>
                <c:pt idx="3455" formatCode="General">
                  <c:v>0.44248278432073401</c:v>
                </c:pt>
                <c:pt idx="3456" formatCode="General">
                  <c:v>0.44248969558076501</c:v>
                </c:pt>
                <c:pt idx="3457" formatCode="General">
                  <c:v>0.44249660770621302</c:v>
                </c:pt>
                <c:pt idx="3458" formatCode="General">
                  <c:v>0.44250352069709797</c:v>
                </c:pt>
                <c:pt idx="3459" formatCode="General">
                  <c:v>0.44251043455344502</c:v>
                </c:pt>
                <c:pt idx="3460" formatCode="General">
                  <c:v>0.44251734927527397</c:v>
                </c:pt>
                <c:pt idx="3461" formatCode="General">
                  <c:v>0.44252426486260699</c:v>
                </c:pt>
                <c:pt idx="3462" formatCode="General">
                  <c:v>0.44253118131546698</c:v>
                </c:pt>
                <c:pt idx="3463" formatCode="General">
                  <c:v>0.442538098633875</c:v>
                </c:pt>
                <c:pt idx="3464" formatCode="General">
                  <c:v>0.44254501681785302</c:v>
                </c:pt>
                <c:pt idx="3465" formatCode="General">
                  <c:v>0.44255193586742197</c:v>
                </c:pt>
                <c:pt idx="3466" formatCode="General">
                  <c:v>0.44255885578260401</c:v>
                </c:pt>
                <c:pt idx="3467" formatCode="General">
                  <c:v>0.442565761427473</c:v>
                </c:pt>
                <c:pt idx="3468" formatCode="General">
                  <c:v>0.44257249577350399</c:v>
                </c:pt>
                <c:pt idx="3469" formatCode="General">
                  <c:v>0.44257923099794599</c:v>
                </c:pt>
                <c:pt idx="3470" formatCode="General">
                  <c:v>0.44258596710078801</c:v>
                </c:pt>
                <c:pt idx="3471" formatCode="General">
                  <c:v>0.442592704082021</c:v>
                </c:pt>
                <c:pt idx="3472" formatCode="General">
                  <c:v>0.44259944194163597</c:v>
                </c:pt>
                <c:pt idx="3473" formatCode="General">
                  <c:v>0.44260618067962099</c:v>
                </c:pt>
                <c:pt idx="3474" formatCode="General">
                  <c:v>0.44261292029596699</c:v>
                </c:pt>
                <c:pt idx="3475" formatCode="General">
                  <c:v>0.442619660790664</c:v>
                </c:pt>
                <c:pt idx="3476" formatCode="General">
                  <c:v>0.44262640216369997</c:v>
                </c:pt>
                <c:pt idx="3477" formatCode="General">
                  <c:v>0.44263314441506701</c:v>
                </c:pt>
                <c:pt idx="3478" formatCode="General">
                  <c:v>0.44263988754475198</c:v>
                </c:pt>
                <c:pt idx="3479" formatCode="General">
                  <c:v>0.44264663155274497</c:v>
                </c:pt>
                <c:pt idx="3480" formatCode="General">
                  <c:v>0.44265337643903602</c:v>
                </c:pt>
                <c:pt idx="3481" formatCode="General">
                  <c:v>0.442660122203613</c:v>
                </c:pt>
                <c:pt idx="3482" formatCode="General">
                  <c:v>0.442666868846465</c:v>
                </c:pt>
                <c:pt idx="3483" formatCode="General">
                  <c:v>0.44267361636758201</c:v>
                </c:pt>
                <c:pt idx="3484" formatCode="General">
                  <c:v>0.442680364766951</c:v>
                </c:pt>
                <c:pt idx="3485" formatCode="General">
                  <c:v>0.44268711404456201</c:v>
                </c:pt>
                <c:pt idx="3486" formatCode="General">
                  <c:v>0.44269386420040302</c:v>
                </c:pt>
                <c:pt idx="3487" formatCode="General">
                  <c:v>0.44270061523446202</c:v>
                </c:pt>
                <c:pt idx="3488" formatCode="General">
                  <c:v>0.44270736714672798</c:v>
                </c:pt>
                <c:pt idx="3489" formatCode="General">
                  <c:v>0.44271411993718801</c:v>
                </c:pt>
                <c:pt idx="3490" formatCode="General">
                  <c:v>0.44272087360583201</c:v>
                </c:pt>
                <c:pt idx="3491" formatCode="General">
                  <c:v>0.44272800554492298</c:v>
                </c:pt>
                <c:pt idx="3492" formatCode="General">
                  <c:v>0.44273520554958301</c:v>
                </c:pt>
                <c:pt idx="3493" formatCode="General">
                  <c:v>0.44274240621160099</c:v>
                </c:pt>
                <c:pt idx="3494" formatCode="General">
                  <c:v>0.44274960753096798</c:v>
                </c:pt>
                <c:pt idx="3495" formatCode="General">
                  <c:v>0.44275680950767499</c:v>
                </c:pt>
                <c:pt idx="3496" formatCode="General">
                  <c:v>0.44276401214171401</c:v>
                </c:pt>
                <c:pt idx="3497" formatCode="General">
                  <c:v>0.44277121543307602</c:v>
                </c:pt>
                <c:pt idx="3498" formatCode="General">
                  <c:v>0.442778419381752</c:v>
                </c:pt>
                <c:pt idx="3499" formatCode="General">
                  <c:v>0.44278562398773302</c:v>
                </c:pt>
                <c:pt idx="3500" formatCode="General">
                  <c:v>0.44279282925101099</c:v>
                </c:pt>
                <c:pt idx="3501" formatCode="General">
                  <c:v>0.44280003517157701</c:v>
                </c:pt>
                <c:pt idx="3502" formatCode="General">
                  <c:v>0.44280724174942099</c:v>
                </c:pt>
                <c:pt idx="3503" formatCode="General">
                  <c:v>0.44281444898453498</c:v>
                </c:pt>
                <c:pt idx="3504" formatCode="General">
                  <c:v>0.44282165687691</c:v>
                </c:pt>
                <c:pt idx="3505" formatCode="General">
                  <c:v>0.44282886542653599</c:v>
                </c:pt>
                <c:pt idx="3506" formatCode="General">
                  <c:v>0.44283607463340402</c:v>
                </c:pt>
                <c:pt idx="3507" formatCode="General">
                  <c:v>0.44284328449750499</c:v>
                </c:pt>
                <c:pt idx="3508" formatCode="General">
                  <c:v>0.44285049501883</c:v>
                </c:pt>
                <c:pt idx="3509" formatCode="General">
                  <c:v>0.44285770619736797</c:v>
                </c:pt>
                <c:pt idx="3510" formatCode="General">
                  <c:v>0.44286491803311201</c:v>
                </c:pt>
                <c:pt idx="3511" formatCode="General">
                  <c:v>0.44287213052605101</c:v>
                </c:pt>
                <c:pt idx="3512" formatCode="General">
                  <c:v>0.44287934367617499</c:v>
                </c:pt>
                <c:pt idx="3513" formatCode="General">
                  <c:v>0.442886557483475</c:v>
                </c:pt>
                <c:pt idx="3514" formatCode="General">
                  <c:v>0.442893771947941</c:v>
                </c:pt>
                <c:pt idx="3515" formatCode="General">
                  <c:v>0.44290098706956399</c:v>
                </c:pt>
                <c:pt idx="3516" formatCode="General">
                  <c:v>0.44290818902565798</c:v>
                </c:pt>
                <c:pt idx="3517" formatCode="General">
                  <c:v>0.44291525342066201</c:v>
                </c:pt>
                <c:pt idx="3518" formatCode="General">
                  <c:v>0.442922318488424</c:v>
                </c:pt>
                <c:pt idx="3519" formatCode="General">
                  <c:v>0.44292938422894301</c:v>
                </c:pt>
                <c:pt idx="3520" formatCode="General">
                  <c:v>0.44293645064221898</c:v>
                </c:pt>
                <c:pt idx="3521" formatCode="General">
                  <c:v>0.44294351772825202</c:v>
                </c:pt>
                <c:pt idx="3522" formatCode="General">
                  <c:v>0.44295058548704003</c:v>
                </c:pt>
                <c:pt idx="3523" formatCode="General">
                  <c:v>0.442957653918582</c:v>
                </c:pt>
                <c:pt idx="3524" formatCode="General">
                  <c:v>0.44296472302287898</c:v>
                </c:pt>
                <c:pt idx="3525" formatCode="General">
                  <c:v>0.44297179279992799</c:v>
                </c:pt>
                <c:pt idx="3526" formatCode="General">
                  <c:v>0.44297886324972802</c:v>
                </c:pt>
                <c:pt idx="3527" formatCode="General">
                  <c:v>0.44298593437228001</c:v>
                </c:pt>
                <c:pt idx="3528" formatCode="General">
                  <c:v>0.44299300616758103</c:v>
                </c:pt>
                <c:pt idx="3529" formatCode="General">
                  <c:v>0.44300007863563001</c:v>
                </c:pt>
                <c:pt idx="3530" formatCode="General">
                  <c:v>0.44300715294610599</c:v>
                </c:pt>
                <c:pt idx="3531" formatCode="General">
                  <c:v>0.44301422933389201</c:v>
                </c:pt>
                <c:pt idx="3532" formatCode="General">
                  <c:v>0.44302130639572701</c:v>
                </c:pt>
                <c:pt idx="3533" formatCode="General">
                  <c:v>0.44302938456979302</c:v>
                </c:pt>
                <c:pt idx="3534" formatCode="General">
                  <c:v>0.44303764395835699</c:v>
                </c:pt>
                <c:pt idx="3535" formatCode="General">
                  <c:v>0.44304605167111</c:v>
                </c:pt>
                <c:pt idx="3536" formatCode="General">
                  <c:v>0.44305446014465</c:v>
                </c:pt>
                <c:pt idx="3537" formatCode="General">
                  <c:v>0.44306286937890998</c:v>
                </c:pt>
                <c:pt idx="3538" formatCode="General">
                  <c:v>0.44307127937382201</c:v>
                </c:pt>
                <c:pt idx="3539" formatCode="General">
                  <c:v>0.44307969012931703</c:v>
                </c:pt>
                <c:pt idx="3540" formatCode="General">
                  <c:v>0.44308810164532803</c:v>
                </c:pt>
                <c:pt idx="3541" formatCode="General">
                  <c:v>0.44309651392178601</c:v>
                </c:pt>
                <c:pt idx="3542" formatCode="General">
                  <c:v>0.44310492695862402</c:v>
                </c:pt>
                <c:pt idx="3543" formatCode="General">
                  <c:v>0.44311334075577302</c:v>
                </c:pt>
                <c:pt idx="3544" formatCode="General">
                  <c:v>0.443121755313164</c:v>
                </c:pt>
                <c:pt idx="3545" formatCode="General">
                  <c:v>0.44313017063072901</c:v>
                </c:pt>
                <c:pt idx="3546" formatCode="General">
                  <c:v>0.44313858670840001</c:v>
                </c:pt>
                <c:pt idx="3547" formatCode="General">
                  <c:v>0.44314700354610798</c:v>
                </c:pt>
                <c:pt idx="3548" formatCode="General">
                  <c:v>0.44315542114378398</c:v>
                </c:pt>
                <c:pt idx="3549" formatCode="General">
                  <c:v>0.44316383950135901</c:v>
                </c:pt>
                <c:pt idx="3550" formatCode="General">
                  <c:v>0.44317225861876602</c:v>
                </c:pt>
                <c:pt idx="3551" formatCode="General">
                  <c:v>0.44318067849593401</c:v>
                </c:pt>
                <c:pt idx="3552" formatCode="General">
                  <c:v>0.44318909913279497</c:v>
                </c:pt>
                <c:pt idx="3553" formatCode="General">
                  <c:v>0.44319752052928002</c:v>
                </c:pt>
                <c:pt idx="3554" formatCode="General">
                  <c:v>0.44320594268531999</c:v>
                </c:pt>
                <c:pt idx="3555" formatCode="General">
                  <c:v>0.44321436560084498</c:v>
                </c:pt>
                <c:pt idx="3556" formatCode="General">
                  <c:v>0.44322278927578701</c:v>
                </c:pt>
                <c:pt idx="3557" formatCode="General">
                  <c:v>0.44323121371007501</c:v>
                </c:pt>
                <c:pt idx="3558" formatCode="General">
                  <c:v>0.44323963890364099</c:v>
                </c:pt>
                <c:pt idx="3559" formatCode="General">
                  <c:v>0.44324806485641499</c:v>
                </c:pt>
                <c:pt idx="3560" formatCode="General">
                  <c:v>0.44325649156832803</c:v>
                </c:pt>
                <c:pt idx="3561" formatCode="General">
                  <c:v>0.44326491903930898</c:v>
                </c:pt>
                <c:pt idx="3562" formatCode="General">
                  <c:v>0.44327334726929002</c:v>
                </c:pt>
                <c:pt idx="3563" formatCode="General">
                  <c:v>0.44328177625819998</c:v>
                </c:pt>
                <c:pt idx="3564" formatCode="General">
                  <c:v>0.44329020600596902</c:v>
                </c:pt>
                <c:pt idx="3565" formatCode="General">
                  <c:v>0.44329863651252799</c:v>
                </c:pt>
                <c:pt idx="3566" formatCode="General">
                  <c:v>0.44330706777780599</c:v>
                </c:pt>
                <c:pt idx="3567" formatCode="General">
                  <c:v>0.44331549980173401</c:v>
                </c:pt>
                <c:pt idx="3568" formatCode="General">
                  <c:v>0.44332393258424202</c:v>
                </c:pt>
                <c:pt idx="3569" formatCode="General">
                  <c:v>0.443332366125258</c:v>
                </c:pt>
                <c:pt idx="3570" formatCode="General">
                  <c:v>0.44334080042471402</c:v>
                </c:pt>
                <c:pt idx="3571" formatCode="General">
                  <c:v>0.44334923548253802</c:v>
                </c:pt>
                <c:pt idx="3572" formatCode="General">
                  <c:v>0.44335767129865999</c:v>
                </c:pt>
                <c:pt idx="3573" formatCode="General">
                  <c:v>0.44336610787300901</c:v>
                </c:pt>
                <c:pt idx="3574" formatCode="General">
                  <c:v>0.443374545205516</c:v>
                </c:pt>
                <c:pt idx="3575" formatCode="General">
                  <c:v>0.44338298329610798</c:v>
                </c:pt>
                <c:pt idx="3576" formatCode="General">
                  <c:v>0.443391422144717</c:v>
                </c:pt>
                <c:pt idx="3577" formatCode="General">
                  <c:v>0.44339986175127</c:v>
                </c:pt>
                <c:pt idx="3578" formatCode="General">
                  <c:v>0.44340802297015303</c:v>
                </c:pt>
                <c:pt idx="3579" formatCode="General">
                  <c:v>0.44341608003667798</c:v>
                </c:pt>
                <c:pt idx="3580" formatCode="General">
                  <c:v>0.44342413759392901</c:v>
                </c:pt>
                <c:pt idx="3581" formatCode="General">
                  <c:v>0.44343219564181602</c:v>
                </c:pt>
                <c:pt idx="3582" formatCode="General">
                  <c:v>0.44344025418025301</c:v>
                </c:pt>
                <c:pt idx="3583" formatCode="General">
                  <c:v>0.44344831320915101</c:v>
                </c:pt>
                <c:pt idx="3584" formatCode="General">
                  <c:v>0.44345637272842198</c:v>
                </c:pt>
                <c:pt idx="3585" formatCode="General">
                  <c:v>0.44346443273797698</c:v>
                </c:pt>
                <c:pt idx="3586" formatCode="General">
                  <c:v>0.44347249323772903</c:v>
                </c:pt>
                <c:pt idx="3587" formatCode="General">
                  <c:v>0.44348055422758897</c:v>
                </c:pt>
                <c:pt idx="3588" formatCode="General">
                  <c:v>0.44348861570747</c:v>
                </c:pt>
                <c:pt idx="3589" formatCode="General">
                  <c:v>0.44349667767728201</c:v>
                </c:pt>
                <c:pt idx="3590" formatCode="General">
                  <c:v>0.44350474013693902</c:v>
                </c:pt>
                <c:pt idx="3591" formatCode="General">
                  <c:v>0.44351280308635099</c:v>
                </c:pt>
                <c:pt idx="3592" formatCode="General">
                  <c:v>0.44352086652543099</c:v>
                </c:pt>
                <c:pt idx="3593" formatCode="General">
                  <c:v>0.44352893045408998</c:v>
                </c:pt>
                <c:pt idx="3594" formatCode="General">
                  <c:v>0.44353699487224002</c:v>
                </c:pt>
                <c:pt idx="3595" formatCode="General">
                  <c:v>0.44354512992226303</c:v>
                </c:pt>
                <c:pt idx="3596" formatCode="General">
                  <c:v>0.44355342678065801</c:v>
                </c:pt>
                <c:pt idx="3597" formatCode="General">
                  <c:v>0.44356172411505301</c:v>
                </c:pt>
                <c:pt idx="3598" formatCode="General">
                  <c:v>0.44357002192537398</c:v>
                </c:pt>
                <c:pt idx="3599" formatCode="General">
                  <c:v>0.44357832021154497</c:v>
                </c:pt>
                <c:pt idx="3600" formatCode="General">
                  <c:v>0.443586618973493</c:v>
                </c:pt>
                <c:pt idx="3601" formatCode="General">
                  <c:v>0.44359490955002401</c:v>
                </c:pt>
                <c:pt idx="3602" formatCode="General">
                  <c:v>0.44360319767318201</c:v>
                </c:pt>
                <c:pt idx="3603" formatCode="General">
                  <c:v>0.44361148626852198</c:v>
                </c:pt>
                <c:pt idx="3604" formatCode="General">
                  <c:v>0.44361977533596902</c:v>
                </c:pt>
                <c:pt idx="3605" formatCode="General">
                  <c:v>0.44362806487544698</c:v>
                </c:pt>
                <c:pt idx="3606" formatCode="General">
                  <c:v>0.44363635488688302</c:v>
                </c:pt>
                <c:pt idx="3607" formatCode="General">
                  <c:v>0.443644112846172</c:v>
                </c:pt>
                <c:pt idx="3608" formatCode="General">
                  <c:v>0.44365116376371599</c:v>
                </c:pt>
                <c:pt idx="3609" formatCode="General">
                  <c:v>0.44365820851331</c:v>
                </c:pt>
                <c:pt idx="3610" formatCode="General">
                  <c:v>0.44366525379975502</c:v>
                </c:pt>
                <c:pt idx="3611" formatCode="General">
                  <c:v>0.44367229962296301</c:v>
                </c:pt>
                <c:pt idx="3612" formatCode="General">
                  <c:v>0.44367934598284697</c:v>
                </c:pt>
                <c:pt idx="3613" formatCode="General">
                  <c:v>0.44368639287931999</c:v>
                </c:pt>
                <c:pt idx="3614" formatCode="General">
                  <c:v>0.44369344031229502</c:v>
                </c:pt>
                <c:pt idx="3615" formatCode="General">
                  <c:v>0.44370048828168501</c:v>
                </c:pt>
                <c:pt idx="3616" formatCode="General">
                  <c:v>0.44370753678740299</c:v>
                </c:pt>
                <c:pt idx="3617" formatCode="General">
                  <c:v>0.44371458582936102</c:v>
                </c:pt>
                <c:pt idx="3618" formatCode="General">
                  <c:v>0.443721635407472</c:v>
                </c:pt>
                <c:pt idx="3619" formatCode="General">
                  <c:v>0.44372868552165001</c:v>
                </c:pt>
                <c:pt idx="3620" formatCode="General">
                  <c:v>0.44373573617180601</c:v>
                </c:pt>
                <c:pt idx="3621" formatCode="General">
                  <c:v>0.443742787357854</c:v>
                </c:pt>
                <c:pt idx="3622" formatCode="General">
                  <c:v>0.443749839079706</c:v>
                </c:pt>
                <c:pt idx="3623" formatCode="General">
                  <c:v>0.44375689133727497</c:v>
                </c:pt>
                <c:pt idx="3624" formatCode="General">
                  <c:v>0.44376394413047299</c:v>
                </c:pt>
                <c:pt idx="3625" formatCode="General">
                  <c:v>0.443770997459214</c:v>
                </c:pt>
                <c:pt idx="3626" formatCode="General">
                  <c:v>0.44377805132341003</c:v>
                </c:pt>
                <c:pt idx="3627" formatCode="General">
                  <c:v>0.44378510572297297</c:v>
                </c:pt>
                <c:pt idx="3628" formatCode="General">
                  <c:v>0.44379216065781601</c:v>
                </c:pt>
                <c:pt idx="3629" formatCode="General">
                  <c:v>0.443799935094769</c:v>
                </c:pt>
                <c:pt idx="3630" formatCode="General">
                  <c:v>0.44380773270335599</c:v>
                </c:pt>
                <c:pt idx="3631" formatCode="General">
                  <c:v>0.44381553101834498</c:v>
                </c:pt>
                <c:pt idx="3632" formatCode="General">
                  <c:v>0.44382333003962299</c:v>
                </c:pt>
                <c:pt idx="3633" formatCode="General">
                  <c:v>0.443831129767077</c:v>
                </c:pt>
                <c:pt idx="3634" formatCode="General">
                  <c:v>0.443838930200596</c:v>
                </c:pt>
                <c:pt idx="3635" formatCode="General">
                  <c:v>0.44384673134006403</c:v>
                </c:pt>
                <c:pt idx="3636" formatCode="General">
                  <c:v>0.44385453318537099</c:v>
                </c:pt>
                <c:pt idx="3637" formatCode="General">
                  <c:v>0.44386233573640199</c:v>
                </c:pt>
                <c:pt idx="3638" formatCode="General">
                  <c:v>0.44387013899304401</c:v>
                </c:pt>
                <c:pt idx="3639" formatCode="General">
                  <c:v>0.44387794295518501</c:v>
                </c:pt>
                <c:pt idx="3640" formatCode="General">
                  <c:v>0.44388574762271099</c:v>
                </c:pt>
                <c:pt idx="3641" formatCode="General">
                  <c:v>0.44389355299550998</c:v>
                </c:pt>
                <c:pt idx="3642" formatCode="General">
                  <c:v>0.44390135907346601</c:v>
                </c:pt>
                <c:pt idx="3643" formatCode="General">
                  <c:v>0.443909165856468</c:v>
                </c:pt>
                <c:pt idx="3644" formatCode="General">
                  <c:v>0.443916973344402</c:v>
                </c:pt>
                <c:pt idx="3645" formatCode="General">
                  <c:v>0.44392478153715498</c:v>
                </c:pt>
                <c:pt idx="3646" formatCode="General">
                  <c:v>0.44393259043461297</c:v>
                </c:pt>
                <c:pt idx="3647" formatCode="General">
                  <c:v>0.44394040003666302</c:v>
                </c:pt>
                <c:pt idx="3648" formatCode="General">
                  <c:v>0.44394821034318999</c:v>
                </c:pt>
                <c:pt idx="3649" formatCode="General">
                  <c:v>0.44395602135408202</c:v>
                </c:pt>
                <c:pt idx="3650" formatCode="General">
                  <c:v>0.44396383306922499</c:v>
                </c:pt>
                <c:pt idx="3651" formatCode="General">
                  <c:v>0.44397164548850498</c:v>
                </c:pt>
                <c:pt idx="3652" formatCode="General">
                  <c:v>0.44397945861180899</c:v>
                </c:pt>
                <c:pt idx="3653" formatCode="General">
                  <c:v>0.44398727243902197</c:v>
                </c:pt>
                <c:pt idx="3654" formatCode="General">
                  <c:v>0.44399508697003098</c:v>
                </c:pt>
                <c:pt idx="3655" formatCode="General">
                  <c:v>0.44400290220472199</c:v>
                </c:pt>
                <c:pt idx="3656" formatCode="General">
                  <c:v>0.44401071814297999</c:v>
                </c:pt>
                <c:pt idx="3657" formatCode="General">
                  <c:v>0.444018534784693</c:v>
                </c:pt>
                <c:pt idx="3658" formatCode="General">
                  <c:v>0.444026352129746</c:v>
                </c:pt>
                <c:pt idx="3659" formatCode="General">
                  <c:v>0.44403417017802499</c:v>
                </c:pt>
                <c:pt idx="3660" formatCode="General">
                  <c:v>0.44404198892941599</c:v>
                </c:pt>
                <c:pt idx="3661" formatCode="General">
                  <c:v>0.44404980838380398</c:v>
                </c:pt>
                <c:pt idx="3662" formatCode="General">
                  <c:v>0.444057628541076</c:v>
                </c:pt>
                <c:pt idx="3663" formatCode="General">
                  <c:v>0.44406544940111797</c:v>
                </c:pt>
                <c:pt idx="3664" formatCode="General">
                  <c:v>0.44407327096381399</c:v>
                </c:pt>
                <c:pt idx="3665" formatCode="General">
                  <c:v>0.44408109322905098</c:v>
                </c:pt>
                <c:pt idx="3666" formatCode="General">
                  <c:v>0.44408891619671398</c:v>
                </c:pt>
                <c:pt idx="3667" formatCode="General">
                  <c:v>0.44409673986669002</c:v>
                </c:pt>
                <c:pt idx="3668" formatCode="General">
                  <c:v>0.44410456423886302</c:v>
                </c:pt>
                <c:pt idx="3669" formatCode="General">
                  <c:v>0.44411238931311797</c:v>
                </c:pt>
                <c:pt idx="3670" formatCode="General">
                  <c:v>0.44412021508934202</c:v>
                </c:pt>
                <c:pt idx="3671" formatCode="General">
                  <c:v>0.44412804110364601</c:v>
                </c:pt>
                <c:pt idx="3672" formatCode="General">
                  <c:v>0.444135856806046</c:v>
                </c:pt>
                <c:pt idx="3673" formatCode="General">
                  <c:v>0.44414368748646799</c:v>
                </c:pt>
                <c:pt idx="3674" formatCode="General">
                  <c:v>0.44415152295118598</c:v>
                </c:pt>
                <c:pt idx="3675" formatCode="General">
                  <c:v>0.44415935912196203</c:v>
                </c:pt>
                <c:pt idx="3676" formatCode="General">
                  <c:v>0.44416719599867499</c:v>
                </c:pt>
                <c:pt idx="3677" formatCode="General">
                  <c:v>0.44417503358120503</c:v>
                </c:pt>
                <c:pt idx="3678" formatCode="General">
                  <c:v>0.444182871869433</c:v>
                </c:pt>
                <c:pt idx="3679" formatCode="General">
                  <c:v>0.44418896263422197</c:v>
                </c:pt>
                <c:pt idx="3680" formatCode="General">
                  <c:v>0.444193039795094</c:v>
                </c:pt>
                <c:pt idx="3681" formatCode="General">
                  <c:v>0.444197117599406</c:v>
                </c:pt>
                <c:pt idx="3682" formatCode="General">
                  <c:v>0.44420119604727498</c:v>
                </c:pt>
                <c:pt idx="3683" formatCode="General">
                  <c:v>0.444205220136903</c:v>
                </c:pt>
                <c:pt idx="3684" formatCode="General">
                  <c:v>0.44420897954814298</c:v>
                </c:pt>
                <c:pt idx="3685" formatCode="General">
                  <c:v>0.44421273957114998</c:v>
                </c:pt>
                <c:pt idx="3686" formatCode="General">
                  <c:v>0.44421650020602499</c:v>
                </c:pt>
                <c:pt idx="3687" formatCode="General">
                  <c:v>0.44422026145286603</c:v>
                </c:pt>
                <c:pt idx="3688" formatCode="General">
                  <c:v>0.44422402331177402</c:v>
                </c:pt>
                <c:pt idx="3689" formatCode="General">
                  <c:v>0.44422778578284799</c:v>
                </c:pt>
                <c:pt idx="3690" formatCode="General">
                  <c:v>0.44423154886618799</c:v>
                </c:pt>
                <c:pt idx="3691" formatCode="General">
                  <c:v>0.44423531256189303</c:v>
                </c:pt>
                <c:pt idx="3692" formatCode="General">
                  <c:v>0.44423907687006298</c:v>
                </c:pt>
                <c:pt idx="3693" formatCode="General">
                  <c:v>0.44424284179079598</c:v>
                </c:pt>
                <c:pt idx="3694" formatCode="General">
                  <c:v>0.44424660732419302</c:v>
                </c:pt>
                <c:pt idx="3695" formatCode="General">
                  <c:v>0.44425037347035201</c:v>
                </c:pt>
                <c:pt idx="3696" formatCode="General">
                  <c:v>0.44425414022937398</c:v>
                </c:pt>
                <c:pt idx="3697" formatCode="General">
                  <c:v>0.44425790760135703</c:v>
                </c:pt>
                <c:pt idx="3698" formatCode="General">
                  <c:v>0.44426167558640101</c:v>
                </c:pt>
                <c:pt idx="3699" formatCode="General">
                  <c:v>0.44426544418460501</c:v>
                </c:pt>
                <c:pt idx="3700" formatCode="General">
                  <c:v>0.44426921339606701</c:v>
                </c:pt>
                <c:pt idx="3701" formatCode="General">
                  <c:v>0.44427298322088798</c:v>
                </c:pt>
                <c:pt idx="3702" formatCode="General">
                  <c:v>0.44427675365916702</c:v>
                </c:pt>
                <c:pt idx="3703" formatCode="General">
                  <c:v>0.44428052471100199</c:v>
                </c:pt>
                <c:pt idx="3704" formatCode="General">
                  <c:v>0.44428429637649203</c:v>
                </c:pt>
                <c:pt idx="3705" formatCode="General">
                  <c:v>0.444288068655737</c:v>
                </c:pt>
                <c:pt idx="3706" formatCode="General">
                  <c:v>0.444291841548836</c:v>
                </c:pt>
                <c:pt idx="3707" formatCode="General">
                  <c:v>0.44429561505588799</c:v>
                </c:pt>
                <c:pt idx="3708" formatCode="General">
                  <c:v>0.44429938917699102</c:v>
                </c:pt>
                <c:pt idx="3709" formatCode="General">
                  <c:v>0.444303163912245</c:v>
                </c:pt>
                <c:pt idx="3710" formatCode="General">
                  <c:v>0.44430693926174802</c:v>
                </c:pt>
                <c:pt idx="3711" formatCode="General">
                  <c:v>0.44431071522559901</c:v>
                </c:pt>
                <c:pt idx="3712" formatCode="General">
                  <c:v>0.44431449180389698</c:v>
                </c:pt>
                <c:pt idx="3713" formatCode="General">
                  <c:v>0.44431826899674098</c:v>
                </c:pt>
                <c:pt idx="3714" formatCode="General">
                  <c:v>0.44432204680422999</c:v>
                </c:pt>
                <c:pt idx="3715" formatCode="General">
                  <c:v>0.44432582522646202</c:v>
                </c:pt>
                <c:pt idx="3716" formatCode="General">
                  <c:v>0.44432960426353602</c:v>
                </c:pt>
                <c:pt idx="3717" formatCode="General">
                  <c:v>0.44433338391555099</c:v>
                </c:pt>
                <c:pt idx="3718" formatCode="General">
                  <c:v>0.44433716418260499</c:v>
                </c:pt>
                <c:pt idx="3719" formatCode="General">
                  <c:v>0.44434094506479699</c:v>
                </c:pt>
                <c:pt idx="3720" formatCode="General">
                  <c:v>0.44434459216191002</c:v>
                </c:pt>
                <c:pt idx="3721" formatCode="General">
                  <c:v>0.444348208081569</c:v>
                </c:pt>
                <c:pt idx="3722" formatCode="General">
                  <c:v>0.44435182475745</c:v>
                </c:pt>
                <c:pt idx="3723" formatCode="General">
                  <c:v>0.44435544218964601</c:v>
                </c:pt>
                <c:pt idx="3724" formatCode="General">
                  <c:v>0.44435906037824702</c:v>
                </c:pt>
                <c:pt idx="3725" formatCode="General">
                  <c:v>0.444362679323346</c:v>
                </c:pt>
                <c:pt idx="3726" formatCode="General">
                  <c:v>0.444366299025033</c:v>
                </c:pt>
                <c:pt idx="3727" formatCode="General">
                  <c:v>0.44436991948340099</c:v>
                </c:pt>
                <c:pt idx="3728" formatCode="General">
                  <c:v>0.44437354069854001</c:v>
                </c:pt>
                <c:pt idx="3729" formatCode="General">
                  <c:v>0.444377162670542</c:v>
                </c:pt>
                <c:pt idx="3730" formatCode="General">
                  <c:v>0.44438078539949699</c:v>
                </c:pt>
                <c:pt idx="3731" formatCode="General">
                  <c:v>0.44438440888549802</c:v>
                </c:pt>
                <c:pt idx="3732" formatCode="General">
                  <c:v>0.44438803312863401</c:v>
                </c:pt>
                <c:pt idx="3733" formatCode="General">
                  <c:v>0.444391658128996</c:v>
                </c:pt>
                <c:pt idx="3734" formatCode="General">
                  <c:v>0.44439528388667698</c:v>
                </c:pt>
                <c:pt idx="3735" formatCode="General">
                  <c:v>0.44439891040176599</c:v>
                </c:pt>
                <c:pt idx="3736" formatCode="General">
                  <c:v>0.444402537674354</c:v>
                </c:pt>
                <c:pt idx="3737" formatCode="General">
                  <c:v>0.44440616570453101</c:v>
                </c:pt>
                <c:pt idx="3738" formatCode="General">
                  <c:v>0.44440979449238999</c:v>
                </c:pt>
                <c:pt idx="3739" formatCode="General">
                  <c:v>0.44441342403801898</c:v>
                </c:pt>
                <c:pt idx="3740" formatCode="General">
                  <c:v>0.44441705434150902</c:v>
                </c:pt>
                <c:pt idx="3741" formatCode="General">
                  <c:v>0.44442068540295199</c:v>
                </c:pt>
                <c:pt idx="3742" formatCode="General">
                  <c:v>0.44442431722243603</c:v>
                </c:pt>
                <c:pt idx="3743" formatCode="General">
                  <c:v>0.44442794980005401</c:v>
                </c:pt>
                <c:pt idx="3744" formatCode="General">
                  <c:v>0.44443158313589298</c:v>
                </c:pt>
                <c:pt idx="3745" formatCode="General">
                  <c:v>0.44443521723004598</c:v>
                </c:pt>
                <c:pt idx="3746" formatCode="General">
                  <c:v>0.44443885208260098</c:v>
                </c:pt>
                <c:pt idx="3747" formatCode="General">
                  <c:v>0.44444234031882601</c:v>
                </c:pt>
                <c:pt idx="3748" formatCode="General">
                  <c:v>0.44444570135059902</c:v>
                </c:pt>
                <c:pt idx="3749" formatCode="General">
                  <c:v>0.44444906285361102</c:v>
                </c:pt>
                <c:pt idx="3750" formatCode="General">
                  <c:v>0.44445240361504601</c:v>
                </c:pt>
                <c:pt idx="3751" formatCode="General">
                  <c:v>0.44445574505202601</c:v>
                </c:pt>
                <c:pt idx="3752" formatCode="General">
                  <c:v>0.44445908716460902</c:v>
                </c:pt>
                <c:pt idx="3753" formatCode="General">
                  <c:v>0.44446242995285801</c:v>
                </c:pt>
                <c:pt idx="3754" formatCode="General">
                  <c:v>0.44446577341683302</c:v>
                </c:pt>
                <c:pt idx="3755" formatCode="General">
                  <c:v>0.44446911755659602</c:v>
                </c:pt>
                <c:pt idx="3756" formatCode="General">
                  <c:v>0.444472462372207</c:v>
                </c:pt>
                <c:pt idx="3757" formatCode="General">
                  <c:v>0.44447587894176099</c:v>
                </c:pt>
                <c:pt idx="3758" formatCode="General">
                  <c:v>0.44447961598351898</c:v>
                </c:pt>
                <c:pt idx="3759" formatCode="General">
                  <c:v>0.44448335360836</c:v>
                </c:pt>
                <c:pt idx="3760" formatCode="General">
                  <c:v>0.444487091816338</c:v>
                </c:pt>
                <c:pt idx="3761" formatCode="General">
                  <c:v>0.44449083060750699</c:v>
                </c:pt>
                <c:pt idx="3762" formatCode="General">
                  <c:v>0.44449456998192099</c:v>
                </c:pt>
                <c:pt idx="3763" formatCode="General">
                  <c:v>0.44449830993963302</c:v>
                </c:pt>
                <c:pt idx="3764" formatCode="General">
                  <c:v>0.44450205048069602</c:v>
                </c:pt>
                <c:pt idx="3765" formatCode="General">
                  <c:v>0.44450579160516401</c:v>
                </c:pt>
                <c:pt idx="3766" formatCode="General">
                  <c:v>0.44450953076516198</c:v>
                </c:pt>
                <c:pt idx="3767" formatCode="General">
                  <c:v>0.44451326563877303</c:v>
                </c:pt>
                <c:pt idx="3768" formatCode="General">
                  <c:v>0.44451700109765202</c:v>
                </c:pt>
                <c:pt idx="3769" formatCode="General">
                  <c:v>0.44452073714185197</c:v>
                </c:pt>
                <c:pt idx="3770" formatCode="General">
                  <c:v>0.44452447377142501</c:v>
                </c:pt>
                <c:pt idx="3771" formatCode="General">
                  <c:v>0.44452821098642298</c:v>
                </c:pt>
                <c:pt idx="3772" formatCode="General">
                  <c:v>0.444531948786899</c:v>
                </c:pt>
                <c:pt idx="3773" formatCode="General">
                  <c:v>0.44453568717290498</c:v>
                </c:pt>
                <c:pt idx="3774" formatCode="General">
                  <c:v>0.44453942614449399</c:v>
                </c:pt>
                <c:pt idx="3775" formatCode="General">
                  <c:v>0.44454316570171698</c:v>
                </c:pt>
                <c:pt idx="3776" formatCode="General">
                  <c:v>0.44454690584462703</c:v>
                </c:pt>
                <c:pt idx="3777" formatCode="General">
                  <c:v>0.44455064657327598</c:v>
                </c:pt>
                <c:pt idx="3778" formatCode="General">
                  <c:v>0.44455438788771701</c:v>
                </c:pt>
                <c:pt idx="3779" formatCode="General">
                  <c:v>0.44455812978800102</c:v>
                </c:pt>
                <c:pt idx="3780" formatCode="General">
                  <c:v>0.44456187227417998</c:v>
                </c:pt>
                <c:pt idx="3781" formatCode="General">
                  <c:v>0.44456561534630601</c:v>
                </c:pt>
                <c:pt idx="3782" formatCode="General">
                  <c:v>0.44456850296130201</c:v>
                </c:pt>
                <c:pt idx="3783" formatCode="General">
                  <c:v>0.44457100065087002</c:v>
                </c:pt>
                <c:pt idx="3784" formatCode="General">
                  <c:v>0.444573498622372</c:v>
                </c:pt>
                <c:pt idx="3785" formatCode="General">
                  <c:v>0.44457599687583299</c:v>
                </c:pt>
                <c:pt idx="3786" formatCode="General">
                  <c:v>0.44457849541127997</c:v>
                </c:pt>
                <c:pt idx="3787" formatCode="General">
                  <c:v>0.44458099422873798</c:v>
                </c:pt>
                <c:pt idx="3788" formatCode="General">
                  <c:v>0.44458349332823399</c:v>
                </c:pt>
                <c:pt idx="3789" formatCode="General">
                  <c:v>0.44458599270979199</c:v>
                </c:pt>
                <c:pt idx="3790" formatCode="General">
                  <c:v>0.44458849237344</c:v>
                </c:pt>
                <c:pt idx="3791" formatCode="General">
                  <c:v>0.44459099231920202</c:v>
                </c:pt>
                <c:pt idx="3792" formatCode="General">
                  <c:v>0.44459349254710601</c:v>
                </c:pt>
                <c:pt idx="3793" formatCode="General">
                  <c:v>0.44459599305717601</c:v>
                </c:pt>
                <c:pt idx="3794" formatCode="General">
                  <c:v>0.444598493849439</c:v>
                </c:pt>
                <c:pt idx="3795" formatCode="General">
                  <c:v>0.44460099492392102</c:v>
                </c:pt>
                <c:pt idx="3796" formatCode="General">
                  <c:v>0.44460349628064599</c:v>
                </c:pt>
                <c:pt idx="3797" formatCode="General">
                  <c:v>0.444605997919642</c:v>
                </c:pt>
                <c:pt idx="3798" formatCode="General">
                  <c:v>0.44460849984093398</c:v>
                </c:pt>
                <c:pt idx="3799" formatCode="General">
                  <c:v>0.44461100204454801</c:v>
                </c:pt>
                <c:pt idx="3800" formatCode="General">
                  <c:v>0.44461350453051002</c:v>
                </c:pt>
                <c:pt idx="3801" formatCode="General">
                  <c:v>0.44461600729884498</c:v>
                </c:pt>
                <c:pt idx="3802" formatCode="General">
                  <c:v>0.444618510349579</c:v>
                </c:pt>
                <c:pt idx="3803" formatCode="General">
                  <c:v>0.44462101368273899</c:v>
                </c:pt>
                <c:pt idx="3804" formatCode="General">
                  <c:v>0.44462351729834898</c:v>
                </c:pt>
                <c:pt idx="3805" formatCode="General">
                  <c:v>0.44462602119643602</c:v>
                </c:pt>
                <c:pt idx="3806" formatCode="General">
                  <c:v>0.44462852537702602</c:v>
                </c:pt>
                <c:pt idx="3807" formatCode="General">
                  <c:v>0.44463102984014302</c:v>
                </c:pt>
                <c:pt idx="3808" formatCode="General">
                  <c:v>0.444633534585815</c:v>
                </c:pt>
                <c:pt idx="3809" formatCode="General">
                  <c:v>0.444636039614066</c:v>
                </c:pt>
                <c:pt idx="3810" formatCode="General">
                  <c:v>0.444638544924923</c:v>
                </c:pt>
                <c:pt idx="3811" formatCode="General">
                  <c:v>0.44464105051841102</c:v>
                </c:pt>
                <c:pt idx="3812" formatCode="General">
                  <c:v>0.44464355639455599</c:v>
                </c:pt>
                <c:pt idx="3813" formatCode="General">
                  <c:v>0.44464606255338401</c:v>
                </c:pt>
                <c:pt idx="3814" formatCode="General">
                  <c:v>0.44464856899492</c:v>
                </c:pt>
                <c:pt idx="3815" formatCode="General">
                  <c:v>0.44465107571918999</c:v>
                </c:pt>
                <c:pt idx="3816" formatCode="General">
                  <c:v>0.44465358272622002</c:v>
                </c:pt>
                <c:pt idx="3817" formatCode="General">
                  <c:v>0.44465609001603501</c:v>
                </c:pt>
                <c:pt idx="3818" formatCode="General">
                  <c:v>0.444658597588661</c:v>
                </c:pt>
                <c:pt idx="3819" formatCode="General">
                  <c:v>0.44466110544412402</c:v>
                </c:pt>
                <c:pt idx="3820" formatCode="General">
                  <c:v>0.44466361358244999</c:v>
                </c:pt>
                <c:pt idx="3821" formatCode="General">
                  <c:v>0.44466612200366301</c:v>
                </c:pt>
                <c:pt idx="3822" formatCode="General">
                  <c:v>0.44466863070779</c:v>
                </c:pt>
                <c:pt idx="3823" formatCode="General">
                  <c:v>0.444671139694857</c:v>
                </c:pt>
                <c:pt idx="3824" formatCode="General">
                  <c:v>0.44467364896488798</c:v>
                </c:pt>
                <c:pt idx="3825" formatCode="General">
                  <c:v>0.44467615851791098</c:v>
                </c:pt>
                <c:pt idx="3826" formatCode="General">
                  <c:v>0.44467866835394898</c:v>
                </c:pt>
                <c:pt idx="3827" formatCode="General">
                  <c:v>0.44468108979398102</c:v>
                </c:pt>
                <c:pt idx="3828" formatCode="General">
                  <c:v>0.444683964050481</c:v>
                </c:pt>
                <c:pt idx="3829" formatCode="General">
                  <c:v>0.44468744362646201</c:v>
                </c:pt>
                <c:pt idx="3830" formatCode="General">
                  <c:v>0.44469092367131502</c:v>
                </c:pt>
                <c:pt idx="3831" formatCode="General">
                  <c:v>0.44469440418506501</c:v>
                </c:pt>
                <c:pt idx="3832" formatCode="General">
                  <c:v>0.44469788516773801</c:v>
                </c:pt>
                <c:pt idx="3833" formatCode="General">
                  <c:v>0.444701366619359</c:v>
                </c:pt>
                <c:pt idx="3834" formatCode="General">
                  <c:v>0.44470484853995301</c:v>
                </c:pt>
                <c:pt idx="3835" formatCode="General">
                  <c:v>0.44470833092954498</c:v>
                </c:pt>
                <c:pt idx="3836" formatCode="General">
                  <c:v>0.44471475008288602</c:v>
                </c:pt>
                <c:pt idx="3837" formatCode="General">
                  <c:v>0.44472149962229202</c:v>
                </c:pt>
                <c:pt idx="3838" formatCode="General">
                  <c:v>0.44472824962669799</c:v>
                </c:pt>
                <c:pt idx="3839" formatCode="General">
                  <c:v>0.44473500009598799</c:v>
                </c:pt>
                <c:pt idx="3840" formatCode="General">
                  <c:v>0.44474175103004399</c:v>
                </c:pt>
                <c:pt idx="3841" formatCode="General">
                  <c:v>0.44474850242874903</c:v>
                </c:pt>
                <c:pt idx="3842" formatCode="General">
                  <c:v>0.44475525429198498</c:v>
                </c:pt>
                <c:pt idx="3843" formatCode="General">
                  <c:v>0.444762006619634</c:v>
                </c:pt>
                <c:pt idx="3844" formatCode="General">
                  <c:v>0.44476876794166997</c:v>
                </c:pt>
                <c:pt idx="3845" formatCode="General">
                  <c:v>0.44477553162267702</c:v>
                </c:pt>
                <c:pt idx="3846" formatCode="General">
                  <c:v>0.44478229576688599</c:v>
                </c:pt>
                <c:pt idx="3847" formatCode="General">
                  <c:v>0.44478906037417898</c:v>
                </c:pt>
                <c:pt idx="3848" formatCode="General">
                  <c:v>0.44479582544444002</c:v>
                </c:pt>
                <c:pt idx="3849" formatCode="General">
                  <c:v>0.44480259097755298</c:v>
                </c:pt>
                <c:pt idx="3850" formatCode="General">
                  <c:v>0.44480935697339902</c:v>
                </c:pt>
                <c:pt idx="3851" formatCode="General">
                  <c:v>0.444816123431863</c:v>
                </c:pt>
                <c:pt idx="3852" formatCode="General">
                  <c:v>0.44482289035282702</c:v>
                </c:pt>
                <c:pt idx="3853" formatCode="General">
                  <c:v>0.444829657736175</c:v>
                </c:pt>
                <c:pt idx="3854" formatCode="General">
                  <c:v>0.44483642558178998</c:v>
                </c:pt>
                <c:pt idx="3855" formatCode="General">
                  <c:v>0.44484319388955601</c:v>
                </c:pt>
                <c:pt idx="3856" formatCode="General">
                  <c:v>0.444849962659354</c:v>
                </c:pt>
                <c:pt idx="3857" formatCode="General">
                  <c:v>0.44485673189107</c:v>
                </c:pt>
                <c:pt idx="3858" formatCode="General">
                  <c:v>0.44486350158458499</c:v>
                </c:pt>
                <c:pt idx="3859" formatCode="General">
                  <c:v>0.444870271739783</c:v>
                </c:pt>
                <c:pt idx="3860" formatCode="General">
                  <c:v>0.44487704235654801</c:v>
                </c:pt>
                <c:pt idx="3861" formatCode="General">
                  <c:v>0.44488381343476202</c:v>
                </c:pt>
                <c:pt idx="3862" formatCode="General">
                  <c:v>0.444890584974309</c:v>
                </c:pt>
                <c:pt idx="3863" formatCode="General">
                  <c:v>0.44489735697507299</c:v>
                </c:pt>
                <c:pt idx="3864" formatCode="General">
                  <c:v>0.44490412943693602</c:v>
                </c:pt>
                <c:pt idx="3865" formatCode="General">
                  <c:v>0.44491090235978198</c:v>
                </c:pt>
                <c:pt idx="3866" formatCode="General">
                  <c:v>0.444917675743494</c:v>
                </c:pt>
                <c:pt idx="3867" formatCode="General">
                  <c:v>0.44492444958795502</c:v>
                </c:pt>
                <c:pt idx="3868" formatCode="General">
                  <c:v>0.44493122389305001</c:v>
                </c:pt>
                <c:pt idx="3869" formatCode="General">
                  <c:v>0.44493799865866002</c:v>
                </c:pt>
                <c:pt idx="3870" formatCode="General">
                  <c:v>0.44494477388467002</c:v>
                </c:pt>
                <c:pt idx="3871" formatCode="General">
                  <c:v>0.444951549570963</c:v>
                </c:pt>
                <c:pt idx="3872" formatCode="General">
                  <c:v>0.444958325717422</c:v>
                </c:pt>
                <c:pt idx="3873" formatCode="General">
                  <c:v>0.44496510232393099</c:v>
                </c:pt>
                <c:pt idx="3874" formatCode="General">
                  <c:v>0.44497187939037303</c:v>
                </c:pt>
                <c:pt idx="3875" formatCode="General">
                  <c:v>0.44497865691663102</c:v>
                </c:pt>
                <c:pt idx="3876" formatCode="General">
                  <c:v>0.44498543490259002</c:v>
                </c:pt>
                <c:pt idx="3877" formatCode="General">
                  <c:v>0.44499221334813099</c:v>
                </c:pt>
                <c:pt idx="3878" formatCode="General">
                  <c:v>0.44499899225313899</c:v>
                </c:pt>
                <c:pt idx="3879" formatCode="General">
                  <c:v>0.44500577161749699</c:v>
                </c:pt>
                <c:pt idx="3880" formatCode="General">
                  <c:v>0.44501255144108898</c:v>
                </c:pt>
                <c:pt idx="3881" formatCode="General">
                  <c:v>0.44501933172379798</c:v>
                </c:pt>
                <c:pt idx="3882" formatCode="General">
                  <c:v>0.445026112465507</c:v>
                </c:pt>
                <c:pt idx="3883" formatCode="General">
                  <c:v>0.44503289366609999</c:v>
                </c:pt>
                <c:pt idx="3884" formatCode="General">
                  <c:v>0.44503967532546101</c:v>
                </c:pt>
                <c:pt idx="3885" formatCode="General">
                  <c:v>0.44504645744347299</c:v>
                </c:pt>
                <c:pt idx="3886" formatCode="General">
                  <c:v>0.445053240020019</c:v>
                </c:pt>
                <c:pt idx="3887" formatCode="General">
                  <c:v>0.44506002305498299</c:v>
                </c:pt>
                <c:pt idx="3888" formatCode="General">
                  <c:v>0.445066878979966</c:v>
                </c:pt>
                <c:pt idx="3889" formatCode="General">
                  <c:v>0.445073778517102</c:v>
                </c:pt>
                <c:pt idx="3890" formatCode="General">
                  <c:v>0.44508067842451499</c:v>
                </c:pt>
                <c:pt idx="3891" formatCode="General">
                  <c:v>0.44508757870212101</c:v>
                </c:pt>
                <c:pt idx="3892" formatCode="General">
                  <c:v>0.44509447934983798</c:v>
                </c:pt>
                <c:pt idx="3893" formatCode="General">
                  <c:v>0.44510138036758301</c:v>
                </c:pt>
                <c:pt idx="3894" formatCode="General">
                  <c:v>0.445108281755275</c:v>
                </c:pt>
                <c:pt idx="3895" formatCode="General">
                  <c:v>0.44511518351283202</c:v>
                </c:pt>
                <c:pt idx="3896" formatCode="General">
                  <c:v>0.44512208564016897</c:v>
                </c:pt>
                <c:pt idx="3897" formatCode="General">
                  <c:v>0.44512898813720603</c:v>
                </c:pt>
                <c:pt idx="3898" formatCode="General">
                  <c:v>0.44513589100385997</c:v>
                </c:pt>
                <c:pt idx="3899" formatCode="General">
                  <c:v>0.44514279424004699</c:v>
                </c:pt>
                <c:pt idx="3900" formatCode="General">
                  <c:v>0.44514969784568698</c:v>
                </c:pt>
                <c:pt idx="3901" formatCode="General">
                  <c:v>0.445156601820697</c:v>
                </c:pt>
                <c:pt idx="3902" formatCode="General">
                  <c:v>0.44516350616499401</c:v>
                </c:pt>
                <c:pt idx="3903" formatCode="General">
                  <c:v>0.44517041087849601</c:v>
                </c:pt>
                <c:pt idx="3904" formatCode="General">
                  <c:v>0.44517731596111998</c:v>
                </c:pt>
                <c:pt idx="3905" formatCode="General">
                  <c:v>0.44518370751616798</c:v>
                </c:pt>
                <c:pt idx="3906" formatCode="General">
                  <c:v>0.44519007783426301</c:v>
                </c:pt>
                <c:pt idx="3907" formatCode="General">
                  <c:v>0.44519644855370899</c:v>
                </c:pt>
                <c:pt idx="3908" formatCode="General">
                  <c:v>0.44520281967440201</c:v>
                </c:pt>
                <c:pt idx="3909" formatCode="General">
                  <c:v>0.44520919119623698</c:v>
                </c:pt>
                <c:pt idx="3910" formatCode="General">
                  <c:v>0.44521556311910798</c:v>
                </c:pt>
                <c:pt idx="3911" formatCode="General">
                  <c:v>0.44522218875459302</c:v>
                </c:pt>
                <c:pt idx="3912" formatCode="General">
                  <c:v>0.44522884328040702</c:v>
                </c:pt>
                <c:pt idx="3913" formatCode="General">
                  <c:v>0.44523549823591502</c:v>
                </c:pt>
                <c:pt idx="3914" formatCode="General">
                  <c:v>0.445242153621006</c:v>
                </c:pt>
                <c:pt idx="3915" formatCode="General">
                  <c:v>0.44524880943556799</c:v>
                </c:pt>
                <c:pt idx="3916" formatCode="General">
                  <c:v>0.44525546567948898</c:v>
                </c:pt>
                <c:pt idx="3917" formatCode="General">
                  <c:v>0.445262122352657</c:v>
                </c:pt>
                <c:pt idx="3918" formatCode="General">
                  <c:v>0.44526877572245099</c:v>
                </c:pt>
                <c:pt idx="3919" formatCode="General">
                  <c:v>0.44527542170711498</c:v>
                </c:pt>
                <c:pt idx="3920" formatCode="General">
                  <c:v>0.44528206812188897</c:v>
                </c:pt>
                <c:pt idx="3921" formatCode="General">
                  <c:v>0.44528871496665801</c:v>
                </c:pt>
                <c:pt idx="3922" formatCode="General">
                  <c:v>0.445295362241311</c:v>
                </c:pt>
                <c:pt idx="3923" formatCode="General">
                  <c:v>0.44530200994573599</c:v>
                </c:pt>
                <c:pt idx="3924" formatCode="General">
                  <c:v>0.44530865807982001</c:v>
                </c:pt>
                <c:pt idx="3925" formatCode="General">
                  <c:v>0.44531530664345198</c:v>
                </c:pt>
                <c:pt idx="3926" formatCode="General">
                  <c:v>0.445321955636518</c:v>
                </c:pt>
                <c:pt idx="3927" formatCode="General">
                  <c:v>0.44532860505890598</c:v>
                </c:pt>
                <c:pt idx="3928" formatCode="General">
                  <c:v>0.44533525491050502</c:v>
                </c:pt>
                <c:pt idx="3929" formatCode="General">
                  <c:v>0.44534190519120098</c:v>
                </c:pt>
                <c:pt idx="3930" formatCode="General">
                  <c:v>0.44534855590088401</c:v>
                </c:pt>
                <c:pt idx="3931" formatCode="General">
                  <c:v>0.44535520703943998</c:v>
                </c:pt>
                <c:pt idx="3932" formatCode="General">
                  <c:v>0.44536185708638998</c:v>
                </c:pt>
                <c:pt idx="3933" formatCode="General">
                  <c:v>0.44536850072050499</c:v>
                </c:pt>
                <c:pt idx="3934" formatCode="General">
                  <c:v>0.44537637491919002</c:v>
                </c:pt>
                <c:pt idx="3935" formatCode="General">
                  <c:v>0.44538486521409698</c:v>
                </c:pt>
                <c:pt idx="3936" formatCode="General">
                  <c:v>0.44539335665701102</c:v>
                </c:pt>
                <c:pt idx="3937" formatCode="General">
                  <c:v>0.44540184924763498</c:v>
                </c:pt>
                <c:pt idx="3938" formatCode="General">
                  <c:v>0.44541034298567</c:v>
                </c:pt>
                <c:pt idx="3939" formatCode="General">
                  <c:v>0.44541883787081699</c:v>
                </c:pt>
                <c:pt idx="3940" formatCode="General">
                  <c:v>0.445427333902778</c:v>
                </c:pt>
                <c:pt idx="3941" formatCode="General">
                  <c:v>0.44543583108125401</c:v>
                </c:pt>
                <c:pt idx="3942" formatCode="General">
                  <c:v>0.44544432940594603</c:v>
                </c:pt>
                <c:pt idx="3943" formatCode="General">
                  <c:v>0.44545282887655602</c:v>
                </c:pt>
                <c:pt idx="3944" formatCode="General">
                  <c:v>0.445461329492784</c:v>
                </c:pt>
                <c:pt idx="3945" formatCode="General">
                  <c:v>0.44546983125433198</c:v>
                </c:pt>
                <c:pt idx="3946" formatCode="General">
                  <c:v>0.44547833416089899</c:v>
                </c:pt>
                <c:pt idx="3947" formatCode="General">
                  <c:v>0.44548683821218799</c:v>
                </c:pt>
                <c:pt idx="3948" formatCode="General">
                  <c:v>0.44549534340789798</c:v>
                </c:pt>
                <c:pt idx="3949" formatCode="General">
                  <c:v>0.445503849747731</c:v>
                </c:pt>
                <c:pt idx="3950" formatCode="General">
                  <c:v>0.44551235723138699</c:v>
                </c:pt>
                <c:pt idx="3951" formatCode="General">
                  <c:v>0.44552086585856499</c:v>
                </c:pt>
                <c:pt idx="3952" formatCode="General">
                  <c:v>0.44552937562896799</c:v>
                </c:pt>
                <c:pt idx="3953" formatCode="General">
                  <c:v>0.44553788654229498</c:v>
                </c:pt>
                <c:pt idx="3954" formatCode="General">
                  <c:v>0.44554639859824602</c:v>
                </c:pt>
                <c:pt idx="3955" formatCode="General">
                  <c:v>0.44555491179652101</c:v>
                </c:pt>
                <c:pt idx="3956" formatCode="General">
                  <c:v>0.44556342613682098</c:v>
                </c:pt>
                <c:pt idx="3957" formatCode="General">
                  <c:v>0.445571941618846</c:v>
                </c:pt>
                <c:pt idx="3958" formatCode="General">
                  <c:v>0.44558045824229497</c:v>
                </c:pt>
                <c:pt idx="3959" formatCode="General">
                  <c:v>0.44558897600686798</c:v>
                </c:pt>
                <c:pt idx="3960" formatCode="General">
                  <c:v>0.44559749491226502</c:v>
                </c:pt>
                <c:pt idx="3961" formatCode="General">
                  <c:v>0.44560601495818503</c:v>
                </c:pt>
                <c:pt idx="3962" formatCode="General">
                  <c:v>0.44561453614433</c:v>
                </c:pt>
                <c:pt idx="3963" formatCode="General">
                  <c:v>0.44562305847039602</c:v>
                </c:pt>
                <c:pt idx="3964" formatCode="General">
                  <c:v>0.44563158193608599</c:v>
                </c:pt>
                <c:pt idx="3965" formatCode="General">
                  <c:v>0.44564010654109598</c:v>
                </c:pt>
                <c:pt idx="3966" formatCode="General">
                  <c:v>0.44564863228512802</c:v>
                </c:pt>
                <c:pt idx="3967" formatCode="General">
                  <c:v>0.44565715916788001</c:v>
                </c:pt>
                <c:pt idx="3968" formatCode="General">
                  <c:v>0.44566568718905097</c:v>
                </c:pt>
                <c:pt idx="3969" formatCode="General">
                  <c:v>0.44567421634833998</c:v>
                </c:pt>
                <c:pt idx="3970" formatCode="General">
                  <c:v>0.44568274664544699</c:v>
                </c:pt>
                <c:pt idx="3971" formatCode="General">
                  <c:v>0.44569127808006997</c:v>
                </c:pt>
                <c:pt idx="3972" formatCode="General">
                  <c:v>0.445699810651908</c:v>
                </c:pt>
                <c:pt idx="3973" formatCode="General">
                  <c:v>0.44570834436065998</c:v>
                </c:pt>
                <c:pt idx="3974" formatCode="General">
                  <c:v>0.44571687920602399</c:v>
                </c:pt>
                <c:pt idx="3975" formatCode="General">
                  <c:v>0.44572541518769898</c:v>
                </c:pt>
                <c:pt idx="3976" formatCode="General">
                  <c:v>0.44573395230538398</c:v>
                </c:pt>
                <c:pt idx="3977" formatCode="General">
                  <c:v>0.44574249055877702</c:v>
                </c:pt>
                <c:pt idx="3978" formatCode="General">
                  <c:v>0.44575102994757698</c:v>
                </c:pt>
                <c:pt idx="3979" formatCode="General">
                  <c:v>0.44575957047148101</c:v>
                </c:pt>
                <c:pt idx="3980" formatCode="General">
                  <c:v>0.44576811213018902</c:v>
                </c:pt>
                <c:pt idx="3981" formatCode="General">
                  <c:v>0.44577665492339702</c:v>
                </c:pt>
                <c:pt idx="3982" formatCode="General">
                  <c:v>0.44578519885080498</c:v>
                </c:pt>
                <c:pt idx="3983" formatCode="General">
                  <c:v>0.44579374391211002</c:v>
                </c:pt>
                <c:pt idx="3984" formatCode="General">
                  <c:v>0.445802290107011</c:v>
                </c:pt>
                <c:pt idx="3985" formatCode="General">
                  <c:v>0.445810837435204</c:v>
                </c:pt>
                <c:pt idx="3986" formatCode="General">
                  <c:v>0.44581934992440497</c:v>
                </c:pt>
                <c:pt idx="3987" formatCode="General">
                  <c:v>0.445827645156953</c:v>
                </c:pt>
                <c:pt idx="3988" formatCode="General">
                  <c:v>0.44583594154290102</c:v>
                </c:pt>
                <c:pt idx="3989" formatCode="General">
                  <c:v>0.44584423908196702</c:v>
                </c:pt>
                <c:pt idx="3990" formatCode="General">
                  <c:v>0.44585253777387202</c:v>
                </c:pt>
                <c:pt idx="3991" formatCode="General">
                  <c:v>0.445860837618334</c:v>
                </c:pt>
                <c:pt idx="3992" formatCode="General">
                  <c:v>0.44586913861507199</c:v>
                </c:pt>
                <c:pt idx="3993" formatCode="General">
                  <c:v>0.44587744076380398</c:v>
                </c:pt>
                <c:pt idx="3994" formatCode="General">
                  <c:v>0.44588574406425102</c:v>
                </c:pt>
                <c:pt idx="3995" formatCode="General">
                  <c:v>0.44589404851612902</c:v>
                </c:pt>
                <c:pt idx="3996" formatCode="General">
                  <c:v>0.44590235411915902</c:v>
                </c:pt>
                <c:pt idx="3997" formatCode="General">
                  <c:v>0.44591066087305797</c:v>
                </c:pt>
                <c:pt idx="3998" formatCode="General">
                  <c:v>0.44591895743228199</c:v>
                </c:pt>
                <c:pt idx="3999" formatCode="General">
                  <c:v>0.44592752101618999</c:v>
                </c:pt>
                <c:pt idx="4000" formatCode="General">
                  <c:v>0.44593617533337798</c:v>
                </c:pt>
                <c:pt idx="4001" formatCode="General">
                  <c:v>0.44594483076230101</c:v>
                </c:pt>
                <c:pt idx="4002" formatCode="General">
                  <c:v>0.445953487302508</c:v>
                </c:pt>
                <c:pt idx="4003" formatCode="General">
                  <c:v>0.44596198624468902</c:v>
                </c:pt>
                <c:pt idx="4004" formatCode="General">
                  <c:v>0.44597031070398202</c:v>
                </c:pt>
                <c:pt idx="4005" formatCode="General">
                  <c:v>0.445978636272582</c:v>
                </c:pt>
                <c:pt idx="4006" formatCode="General">
                  <c:v>0.44598696295007401</c:v>
                </c:pt>
                <c:pt idx="4007" formatCode="General">
                  <c:v>0.44599529073604399</c:v>
                </c:pt>
                <c:pt idx="4008" formatCode="General">
                  <c:v>0.44600361963007801</c:v>
                </c:pt>
                <c:pt idx="4009" formatCode="General">
                  <c:v>0.446011949631761</c:v>
                </c:pt>
                <c:pt idx="4010" formatCode="General">
                  <c:v>0.44602028074068101</c:v>
                </c:pt>
                <c:pt idx="4011" formatCode="General">
                  <c:v>0.44602861295642299</c:v>
                </c:pt>
                <c:pt idx="4012" formatCode="General">
                  <c:v>0.44603694627857199</c:v>
                </c:pt>
                <c:pt idx="4013" formatCode="General">
                  <c:v>0.44604528070671601</c:v>
                </c:pt>
                <c:pt idx="4014" formatCode="General">
                  <c:v>0.44605361624043999</c:v>
                </c:pt>
                <c:pt idx="4015" formatCode="General">
                  <c:v>0.44606195287932998</c:v>
                </c:pt>
                <c:pt idx="4016" formatCode="General">
                  <c:v>0.44607029062297199</c:v>
                </c:pt>
                <c:pt idx="4017" formatCode="General">
                  <c:v>0.446078629470953</c:v>
                </c:pt>
                <c:pt idx="4018" formatCode="General">
                  <c:v>0.44608696942285903</c:v>
                </c:pt>
                <c:pt idx="4019" formatCode="General">
                  <c:v>0.446095310478276</c:v>
                </c:pt>
                <c:pt idx="4020" formatCode="General">
                  <c:v>0.44610365263679003</c:v>
                </c:pt>
                <c:pt idx="4021" formatCode="General">
                  <c:v>0.446111995897988</c:v>
                </c:pt>
                <c:pt idx="4022" formatCode="General">
                  <c:v>0.44612034026145703</c:v>
                </c:pt>
                <c:pt idx="4023" formatCode="General">
                  <c:v>0.44612868572678199</c:v>
                </c:pt>
                <c:pt idx="4024" formatCode="General">
                  <c:v>0.44613703229355101</c:v>
                </c:pt>
                <c:pt idx="4025" formatCode="General">
                  <c:v>0.44614537996134901</c:v>
                </c:pt>
                <c:pt idx="4026" formatCode="General">
                  <c:v>0.446153728729763</c:v>
                </c:pt>
                <c:pt idx="4027" formatCode="General">
                  <c:v>0.44616207859837997</c:v>
                </c:pt>
                <c:pt idx="4028" formatCode="General">
                  <c:v>0.44617042956678599</c:v>
                </c:pt>
                <c:pt idx="4029" formatCode="General">
                  <c:v>0.44617878163456798</c:v>
                </c:pt>
                <c:pt idx="4030" formatCode="General">
                  <c:v>0.446187134801313</c:v>
                </c:pt>
                <c:pt idx="4031" formatCode="General">
                  <c:v>0.446195489066608</c:v>
                </c:pt>
                <c:pt idx="4032" formatCode="General">
                  <c:v>0.44620384443003802</c:v>
                </c:pt>
                <c:pt idx="4033" formatCode="General">
                  <c:v>0.44621220089119201</c:v>
                </c:pt>
                <c:pt idx="4034" formatCode="General">
                  <c:v>0.44622055844965602</c:v>
                </c:pt>
                <c:pt idx="4035" formatCode="General">
                  <c:v>0.446228917105016</c:v>
                </c:pt>
                <c:pt idx="4036" formatCode="General">
                  <c:v>0.44623727685685999</c:v>
                </c:pt>
                <c:pt idx="4037" formatCode="General">
                  <c:v>0.44624563770477499</c:v>
                </c:pt>
                <c:pt idx="4038" formatCode="General">
                  <c:v>0.446253999648347</c:v>
                </c:pt>
                <c:pt idx="4039" formatCode="General">
                  <c:v>0.44626236268716402</c:v>
                </c:pt>
                <c:pt idx="4040" formatCode="General">
                  <c:v>0.44627072682081298</c:v>
                </c:pt>
                <c:pt idx="4041" formatCode="General">
                  <c:v>0.44627909204888</c:v>
                </c:pt>
                <c:pt idx="4042" formatCode="General">
                  <c:v>0.44628745837095402</c:v>
                </c:pt>
                <c:pt idx="4043" formatCode="General">
                  <c:v>0.44629582578662103</c:v>
                </c:pt>
                <c:pt idx="4044" formatCode="General">
                  <c:v>0.44630419429546903</c:v>
                </c:pt>
                <c:pt idx="4045" formatCode="General">
                  <c:v>0.44631256389708401</c:v>
                </c:pt>
                <c:pt idx="4046" formatCode="General">
                  <c:v>0.44632093459105399</c:v>
                </c:pt>
                <c:pt idx="4047" formatCode="General">
                  <c:v>0.44632930637696699</c:v>
                </c:pt>
                <c:pt idx="4048" formatCode="General">
                  <c:v>0.44633767925440998</c:v>
                </c:pt>
                <c:pt idx="4049" formatCode="General">
                  <c:v>0.446346053222971</c:v>
                </c:pt>
                <c:pt idx="4050" formatCode="General">
                  <c:v>0.44635442828223598</c:v>
                </c:pt>
                <c:pt idx="4051" formatCode="General">
                  <c:v>0.44636280443179299</c:v>
                </c:pt>
                <c:pt idx="4052" formatCode="General">
                  <c:v>0.44637118167123002</c:v>
                </c:pt>
                <c:pt idx="4053" formatCode="General">
                  <c:v>0.44637956000013601</c:v>
                </c:pt>
                <c:pt idx="4054" formatCode="General">
                  <c:v>0.44638793941809601</c:v>
                </c:pt>
                <c:pt idx="4055" formatCode="General">
                  <c:v>0.44639631992469903</c:v>
                </c:pt>
                <c:pt idx="4056" formatCode="General">
                  <c:v>0.44640470151953299</c:v>
                </c:pt>
                <c:pt idx="4057" formatCode="General">
                  <c:v>0.44641308420218601</c:v>
                </c:pt>
                <c:pt idx="4058" formatCode="General">
                  <c:v>0.44642146797224402</c:v>
                </c:pt>
                <c:pt idx="4059" formatCode="General">
                  <c:v>0.44642985282929698</c:v>
                </c:pt>
                <c:pt idx="4060" formatCode="General">
                  <c:v>0.44643823877293298</c:v>
                </c:pt>
                <c:pt idx="4061" formatCode="General">
                  <c:v>0.44644662580273797</c:v>
                </c:pt>
                <c:pt idx="4062" formatCode="General">
                  <c:v>0.446455013918301</c:v>
                </c:pt>
                <c:pt idx="4063" formatCode="General">
                  <c:v>0.44646340311921101</c:v>
                </c:pt>
                <c:pt idx="4064" formatCode="General">
                  <c:v>0.446471793405054</c:v>
                </c:pt>
                <c:pt idx="4065" formatCode="General">
                  <c:v>0.44648018477542101</c:v>
                </c:pt>
                <c:pt idx="4066" formatCode="General">
                  <c:v>0.44648857722989699</c:v>
                </c:pt>
                <c:pt idx="4067" formatCode="General">
                  <c:v>0.44649697076807299</c:v>
                </c:pt>
                <c:pt idx="4068" formatCode="General">
                  <c:v>0.44650543730275899</c:v>
                </c:pt>
                <c:pt idx="4069" formatCode="General">
                  <c:v>0.446514055411811</c:v>
                </c:pt>
                <c:pt idx="4070" formatCode="General">
                  <c:v>0.44652267448726102</c:v>
                </c:pt>
                <c:pt idx="4071" formatCode="General">
                  <c:v>0.44653129452876</c:v>
                </c:pt>
                <c:pt idx="4072" formatCode="General">
                  <c:v>0.446539945664712</c:v>
                </c:pt>
                <c:pt idx="4073" formatCode="General">
                  <c:v>0.44654867417064498</c:v>
                </c:pt>
                <c:pt idx="4074" formatCode="General">
                  <c:v>0.44655740365207702</c:v>
                </c:pt>
                <c:pt idx="4075" formatCode="General">
                  <c:v>0.44656613410868201</c:v>
                </c:pt>
                <c:pt idx="4076" formatCode="General">
                  <c:v>0.44657486554013798</c:v>
                </c:pt>
                <c:pt idx="4077" formatCode="General">
                  <c:v>0.44658359794612001</c:v>
                </c:pt>
                <c:pt idx="4078" formatCode="General">
                  <c:v>0.44659233132630699</c:v>
                </c:pt>
                <c:pt idx="4079" formatCode="General">
                  <c:v>0.446601065680373</c:v>
                </c:pt>
                <c:pt idx="4080" formatCode="General">
                  <c:v>0.44660980100799502</c:v>
                </c:pt>
                <c:pt idx="4081" formatCode="General">
                  <c:v>0.44661853730884998</c:v>
                </c:pt>
                <c:pt idx="4082" formatCode="General">
                  <c:v>0.44662727458261497</c:v>
                </c:pt>
                <c:pt idx="4083" formatCode="General">
                  <c:v>0.44663601282896598</c:v>
                </c:pt>
                <c:pt idx="4084" formatCode="General">
                  <c:v>0.44664475204757897</c:v>
                </c:pt>
                <c:pt idx="4085" formatCode="General">
                  <c:v>0.446653492238132</c:v>
                </c:pt>
                <c:pt idx="4086" formatCode="General">
                  <c:v>0.44666223340029998</c:v>
                </c:pt>
                <c:pt idx="4087" formatCode="General">
                  <c:v>0.44667097553376001</c:v>
                </c:pt>
                <c:pt idx="4088" formatCode="General">
                  <c:v>0.44667971863818901</c:v>
                </c:pt>
                <c:pt idx="4089" formatCode="General">
                  <c:v>0.446688154912042</c:v>
                </c:pt>
                <c:pt idx="4090" formatCode="General">
                  <c:v>0.446696545660139</c:v>
                </c:pt>
                <c:pt idx="4091" formatCode="General">
                  <c:v>0.44670493741248202</c:v>
                </c:pt>
                <c:pt idx="4092" formatCode="General">
                  <c:v>0.44671333016873699</c:v>
                </c:pt>
                <c:pt idx="4093" formatCode="General">
                  <c:v>0.44672172392856702</c:v>
                </c:pt>
                <c:pt idx="4094" formatCode="General">
                  <c:v>0.44673011869163498</c:v>
                </c:pt>
                <c:pt idx="4095" formatCode="General">
                  <c:v>0.44673851445760498</c:v>
                </c:pt>
                <c:pt idx="4096" formatCode="General">
                  <c:v>0.44674691122614102</c:v>
                </c:pt>
                <c:pt idx="4097" formatCode="General">
                  <c:v>0.44675530899690602</c:v>
                </c:pt>
                <c:pt idx="4098" formatCode="General">
                  <c:v>0.44676370776956398</c:v>
                </c:pt>
                <c:pt idx="4099" formatCode="General">
                  <c:v>0.44677210487497898</c:v>
                </c:pt>
                <c:pt idx="4100" formatCode="General">
                  <c:v>0.44678050047095003</c:v>
                </c:pt>
                <c:pt idx="4101" formatCode="General">
                  <c:v>0.44678831226488003</c:v>
                </c:pt>
                <c:pt idx="4102" formatCode="General">
                  <c:v>0.44679612450352002</c:v>
                </c:pt>
                <c:pt idx="4103" formatCode="General">
                  <c:v>0.44680393718672601</c:v>
                </c:pt>
                <c:pt idx="4104" formatCode="General">
                  <c:v>0.446811750314349</c:v>
                </c:pt>
                <c:pt idx="4105" formatCode="General">
                  <c:v>0.446819563886245</c:v>
                </c:pt>
                <c:pt idx="4106" formatCode="General">
                  <c:v>0.44682737790226501</c:v>
                </c:pt>
                <c:pt idx="4107" formatCode="General">
                  <c:v>0.44683519236226499</c:v>
                </c:pt>
                <c:pt idx="4108" formatCode="General">
                  <c:v>0.44684298375519399</c:v>
                </c:pt>
                <c:pt idx="4109" formatCode="General">
                  <c:v>0.44685066223126801</c:v>
                </c:pt>
                <c:pt idx="4110" formatCode="General">
                  <c:v>0.44685834122764601</c:v>
                </c:pt>
                <c:pt idx="4111" formatCode="General">
                  <c:v>0.446866020744139</c:v>
                </c:pt>
                <c:pt idx="4112" formatCode="General">
                  <c:v>0.44687370078055999</c:v>
                </c:pt>
                <c:pt idx="4113" formatCode="General">
                  <c:v>0.446881381336723</c:v>
                </c:pt>
                <c:pt idx="4114" formatCode="General">
                  <c:v>0.44688906241243997</c:v>
                </c:pt>
                <c:pt idx="4115" formatCode="General">
                  <c:v>0.44689674400752399</c:v>
                </c:pt>
                <c:pt idx="4116" formatCode="General">
                  <c:v>0.44690442612178899</c:v>
                </c:pt>
                <c:pt idx="4117" formatCode="General">
                  <c:v>0.446912108755046</c:v>
                </c:pt>
                <c:pt idx="4118" formatCode="General">
                  <c:v>0.44691979190711001</c:v>
                </c:pt>
                <c:pt idx="4119" formatCode="General">
                  <c:v>0.446927475577793</c:v>
                </c:pt>
                <c:pt idx="4120" formatCode="General">
                  <c:v>0.44693515976690901</c:v>
                </c:pt>
                <c:pt idx="4121" formatCode="General">
                  <c:v>0.44694284447427102</c:v>
                </c:pt>
                <c:pt idx="4122" formatCode="General">
                  <c:v>0.44695052969969201</c:v>
                </c:pt>
                <c:pt idx="4123" formatCode="General">
                  <c:v>0.44695821544298497</c:v>
                </c:pt>
                <c:pt idx="4124" formatCode="General">
                  <c:v>0.446965901703965</c:v>
                </c:pt>
                <c:pt idx="4125" formatCode="General">
                  <c:v>0.44697358848244301</c:v>
                </c:pt>
                <c:pt idx="4126" formatCode="General">
                  <c:v>0.44698127577823399</c:v>
                </c:pt>
                <c:pt idx="4127" formatCode="General">
                  <c:v>0.44698896359115198</c:v>
                </c:pt>
                <c:pt idx="4128" formatCode="General">
                  <c:v>0.44699665192101001</c:v>
                </c:pt>
                <c:pt idx="4129" formatCode="General">
                  <c:v>0.44700434076762202</c:v>
                </c:pt>
                <c:pt idx="4130" formatCode="General">
                  <c:v>0.44701203013080099</c:v>
                </c:pt>
                <c:pt idx="4131" formatCode="General">
                  <c:v>0.447019720010361</c:v>
                </c:pt>
                <c:pt idx="4132" formatCode="General">
                  <c:v>0.44702741040611599</c:v>
                </c:pt>
                <c:pt idx="4133" formatCode="General">
                  <c:v>0.44703510131787999</c:v>
                </c:pt>
                <c:pt idx="4134" formatCode="General">
                  <c:v>0.44704279274546699</c:v>
                </c:pt>
                <c:pt idx="4135" formatCode="General">
                  <c:v>0.44705048468869102</c:v>
                </c:pt>
                <c:pt idx="4136" formatCode="General">
                  <c:v>0.44705817714736501</c:v>
                </c:pt>
                <c:pt idx="4137" formatCode="General">
                  <c:v>0.447065870121305</c:v>
                </c:pt>
                <c:pt idx="4138" formatCode="General">
                  <c:v>0.44707356361032302</c:v>
                </c:pt>
                <c:pt idx="4139" formatCode="General">
                  <c:v>0.44708125761423501</c:v>
                </c:pt>
                <c:pt idx="4140" formatCode="General">
                  <c:v>0.44708895213285399</c:v>
                </c:pt>
                <c:pt idx="4141" formatCode="General">
                  <c:v>0.44709664716599501</c:v>
                </c:pt>
                <c:pt idx="4142" formatCode="General">
                  <c:v>0.44710434271347199</c:v>
                </c:pt>
                <c:pt idx="4143" formatCode="General">
                  <c:v>0.44711203877509997</c:v>
                </c:pt>
                <c:pt idx="4144" formatCode="General">
                  <c:v>0.44711973535069199</c:v>
                </c:pt>
                <c:pt idx="4145" formatCode="General">
                  <c:v>0.44712743244006398</c:v>
                </c:pt>
                <c:pt idx="4146" formatCode="General">
                  <c:v>0.44713513004303101</c:v>
                </c:pt>
                <c:pt idx="4147" formatCode="General">
                  <c:v>0.44714282815940598</c:v>
                </c:pt>
                <c:pt idx="4148" formatCode="General">
                  <c:v>0.44715052678900402</c:v>
                </c:pt>
                <c:pt idx="4149" formatCode="General">
                  <c:v>0.44715822593164001</c:v>
                </c:pt>
                <c:pt idx="4150" formatCode="General">
                  <c:v>0.44716592558712898</c:v>
                </c:pt>
                <c:pt idx="4151" formatCode="General">
                  <c:v>0.44717362575528602</c:v>
                </c:pt>
                <c:pt idx="4152" formatCode="General">
                  <c:v>0.44718132643592601</c:v>
                </c:pt>
                <c:pt idx="4153" formatCode="General">
                  <c:v>0.44718902762886298</c:v>
                </c:pt>
                <c:pt idx="4154" formatCode="General">
                  <c:v>0.44719672933391202</c:v>
                </c:pt>
                <c:pt idx="4155" formatCode="General">
                  <c:v>0.44720443155088901</c:v>
                </c:pt>
                <c:pt idx="4156" formatCode="General">
                  <c:v>0.44721213427960899</c:v>
                </c:pt>
                <c:pt idx="4157" formatCode="General">
                  <c:v>0.44721983751988598</c:v>
                </c:pt>
                <c:pt idx="4158" formatCode="General">
                  <c:v>0.44722754127153602</c:v>
                </c:pt>
                <c:pt idx="4159" formatCode="General">
                  <c:v>0.44723524553437399</c:v>
                </c:pt>
                <c:pt idx="4160" formatCode="General">
                  <c:v>0.44724295030821598</c:v>
                </c:pt>
                <c:pt idx="4161" formatCode="General">
                  <c:v>0.44725065559287702</c:v>
                </c:pt>
                <c:pt idx="4162" formatCode="General">
                  <c:v>0.44725836138817199</c:v>
                </c:pt>
                <c:pt idx="4163" formatCode="General">
                  <c:v>0.44726606769391702</c:v>
                </c:pt>
                <c:pt idx="4164" formatCode="General">
                  <c:v>0.44727302842181499</c:v>
                </c:pt>
                <c:pt idx="4165" formatCode="General">
                  <c:v>0.447278684229858</c:v>
                </c:pt>
                <c:pt idx="4166" formatCode="General">
                  <c:v>0.44728434087677399</c:v>
                </c:pt>
                <c:pt idx="4167" formatCode="General">
                  <c:v>0.44728999836241301</c:v>
                </c:pt>
                <c:pt idx="4168" formatCode="General">
                  <c:v>0.44729565668663002</c:v>
                </c:pt>
                <c:pt idx="4169" formatCode="General">
                  <c:v>0.44730131584927502</c:v>
                </c:pt>
                <c:pt idx="4170" formatCode="General">
                  <c:v>0.44730697585020102</c:v>
                </c:pt>
                <c:pt idx="4171" formatCode="General">
                  <c:v>0.44731263668926102</c:v>
                </c:pt>
                <c:pt idx="4172" formatCode="General">
                  <c:v>0.44731829836630599</c:v>
                </c:pt>
                <c:pt idx="4173" formatCode="General">
                  <c:v>0.44732396088118898</c:v>
                </c:pt>
                <c:pt idx="4174" formatCode="General">
                  <c:v>0.44732962230727003</c:v>
                </c:pt>
                <c:pt idx="4175" formatCode="General">
                  <c:v>0.44733509574977098</c:v>
                </c:pt>
                <c:pt idx="4176" formatCode="General">
                  <c:v>0.44734056998020799</c:v>
                </c:pt>
                <c:pt idx="4177" formatCode="General">
                  <c:v>0.447346044998501</c:v>
                </c:pt>
                <c:pt idx="4178" formatCode="General">
                  <c:v>0.44735152080456803</c:v>
                </c:pt>
                <c:pt idx="4179" formatCode="General">
                  <c:v>0.44735699530482198</c:v>
                </c:pt>
                <c:pt idx="4180" formatCode="General">
                  <c:v>0.44736246281780401</c:v>
                </c:pt>
                <c:pt idx="4181" formatCode="General">
                  <c:v>0.44736793111996498</c:v>
                </c:pt>
                <c:pt idx="4182" formatCode="General">
                  <c:v>0.44737340021122401</c:v>
                </c:pt>
                <c:pt idx="4183" formatCode="General">
                  <c:v>0.44737887009149802</c:v>
                </c:pt>
                <c:pt idx="4184" formatCode="General">
                  <c:v>0.44738434076070499</c:v>
                </c:pt>
                <c:pt idx="4185" formatCode="General">
                  <c:v>0.44738981221876301</c:v>
                </c:pt>
                <c:pt idx="4186" formatCode="General">
                  <c:v>0.44739528446558902</c:v>
                </c:pt>
                <c:pt idx="4187" formatCode="General">
                  <c:v>0.44740075750110098</c:v>
                </c:pt>
                <c:pt idx="4188" formatCode="General">
                  <c:v>0.44740623132521601</c:v>
                </c:pt>
                <c:pt idx="4189" formatCode="General">
                  <c:v>0.44741148912406598</c:v>
                </c:pt>
                <c:pt idx="4190" formatCode="General">
                  <c:v>0.44741501312056398</c:v>
                </c:pt>
                <c:pt idx="4191" formatCode="General">
                  <c:v>0.447418537760645</c:v>
                </c:pt>
                <c:pt idx="4192" formatCode="General">
                  <c:v>0.447422063044353</c:v>
                </c:pt>
                <c:pt idx="4193" formatCode="General">
                  <c:v>0.44742558897173601</c:v>
                </c:pt>
                <c:pt idx="4194" formatCode="General">
                  <c:v>0.44742911554283898</c:v>
                </c:pt>
                <c:pt idx="4195" formatCode="General">
                  <c:v>0.44743264275771</c:v>
                </c:pt>
                <c:pt idx="4196" formatCode="General">
                  <c:v>0.44743617061639401</c:v>
                </c:pt>
                <c:pt idx="4197" formatCode="General">
                  <c:v>0.447439699118937</c:v>
                </c:pt>
                <c:pt idx="4198" formatCode="General">
                  <c:v>0.44744322826538602</c:v>
                </c:pt>
                <c:pt idx="4199" formatCode="General">
                  <c:v>0.44744675805578699</c:v>
                </c:pt>
                <c:pt idx="4200" formatCode="General">
                  <c:v>0.44745028849018498</c:v>
                </c:pt>
                <c:pt idx="4201" formatCode="General">
                  <c:v>0.44745381956862701</c:v>
                </c:pt>
                <c:pt idx="4202" formatCode="General">
                  <c:v>0.44745735129115899</c:v>
                </c:pt>
                <c:pt idx="4203" formatCode="General">
                  <c:v>0.44746088365782599</c:v>
                </c:pt>
                <c:pt idx="4204" formatCode="General">
                  <c:v>0.44746441666867398</c:v>
                </c:pt>
                <c:pt idx="4205" formatCode="General">
                  <c:v>0.44746795032374898</c:v>
                </c:pt>
                <c:pt idx="4206" formatCode="General">
                  <c:v>0.44747148462309699</c:v>
                </c:pt>
                <c:pt idx="4207" formatCode="General">
                  <c:v>0.447475019566763</c:v>
                </c:pt>
                <c:pt idx="4208" formatCode="General">
                  <c:v>0.44747855515479301</c:v>
                </c:pt>
                <c:pt idx="4209" formatCode="General">
                  <c:v>0.44748209138723299</c:v>
                </c:pt>
                <c:pt idx="4210" formatCode="General">
                  <c:v>0.44748562826412802</c:v>
                </c:pt>
                <c:pt idx="4211" formatCode="General">
                  <c:v>0.447489165785523</c:v>
                </c:pt>
                <c:pt idx="4212" formatCode="General">
                  <c:v>0.44749270395146401</c:v>
                </c:pt>
                <c:pt idx="4213" formatCode="General">
                  <c:v>0.44749624276199601</c:v>
                </c:pt>
                <c:pt idx="4214" formatCode="General">
                  <c:v>0.44749978221716402</c:v>
                </c:pt>
                <c:pt idx="4215" formatCode="General">
                  <c:v>0.44750332231701401</c:v>
                </c:pt>
                <c:pt idx="4216" formatCode="General">
                  <c:v>0.44750686306159199</c:v>
                </c:pt>
                <c:pt idx="4217" formatCode="General">
                  <c:v>0.44751040445093998</c:v>
                </c:pt>
                <c:pt idx="4218" formatCode="General">
                  <c:v>0.44751394648510601</c:v>
                </c:pt>
                <c:pt idx="4219" formatCode="General">
                  <c:v>0.44751748916413397</c:v>
                </c:pt>
                <c:pt idx="4220" formatCode="General">
                  <c:v>0.44752103248806901</c:v>
                </c:pt>
                <c:pt idx="4221" formatCode="General">
                  <c:v>0.44752457645695598</c:v>
                </c:pt>
                <c:pt idx="4222" formatCode="General">
                  <c:v>0.44752812107084</c:v>
                </c:pt>
                <c:pt idx="4223" formatCode="General">
                  <c:v>0.44753166632976499</c:v>
                </c:pt>
                <c:pt idx="4224" formatCode="General">
                  <c:v>0.44753521223377701</c:v>
                </c:pt>
                <c:pt idx="4225" formatCode="General">
                  <c:v>0.44753875878291899</c:v>
                </c:pt>
                <c:pt idx="4226" formatCode="General">
                  <c:v>0.44754230597723799</c:v>
                </c:pt>
                <c:pt idx="4227" formatCode="General">
                  <c:v>0.44754585381677597</c:v>
                </c:pt>
                <c:pt idx="4228" formatCode="General">
                  <c:v>0.44754940230157902</c:v>
                </c:pt>
                <c:pt idx="4229" formatCode="General">
                  <c:v>0.44755295143169199</c:v>
                </c:pt>
                <c:pt idx="4230" formatCode="General">
                  <c:v>0.44755650120715801</c:v>
                </c:pt>
                <c:pt idx="4231" formatCode="General">
                  <c:v>0.44756005162802198</c:v>
                </c:pt>
                <c:pt idx="4232" formatCode="General">
                  <c:v>0.44756360269432899</c:v>
                </c:pt>
                <c:pt idx="4233" formatCode="General">
                  <c:v>0.44756715440612299</c:v>
                </c:pt>
                <c:pt idx="4234" formatCode="General">
                  <c:v>0.44757070676344701</c:v>
                </c:pt>
                <c:pt idx="4235" formatCode="General">
                  <c:v>0.44757425976634602</c:v>
                </c:pt>
                <c:pt idx="4236" formatCode="General">
                  <c:v>0.44757781341486502</c:v>
                </c:pt>
                <c:pt idx="4237" formatCode="General">
                  <c:v>0.447581367709047</c:v>
                </c:pt>
                <c:pt idx="4238" formatCode="General">
                  <c:v>0.44758492264893601</c:v>
                </c:pt>
                <c:pt idx="4239" formatCode="General">
                  <c:v>0.44758847823457598</c:v>
                </c:pt>
                <c:pt idx="4240" formatCode="General">
                  <c:v>0.44759203446601098</c:v>
                </c:pt>
                <c:pt idx="4241" formatCode="General">
                  <c:v>0.44759559134328603</c:v>
                </c:pt>
                <c:pt idx="4242" formatCode="General">
                  <c:v>0.44759917854134801</c:v>
                </c:pt>
                <c:pt idx="4243" formatCode="General">
                  <c:v>0.44760310400388698</c:v>
                </c:pt>
                <c:pt idx="4244" formatCode="General">
                  <c:v>0.44760703023547999</c:v>
                </c:pt>
                <c:pt idx="4245" formatCode="General">
                  <c:v>0.44761095723620298</c:v>
                </c:pt>
                <c:pt idx="4246" formatCode="General">
                  <c:v>0.447614885006133</c:v>
                </c:pt>
                <c:pt idx="4247" formatCode="General">
                  <c:v>0.447618813545345</c:v>
                </c:pt>
                <c:pt idx="4248" formatCode="General">
                  <c:v>0.44762274285391701</c:v>
                </c:pt>
                <c:pt idx="4249" formatCode="General">
                  <c:v>0.44762667293192399</c:v>
                </c:pt>
                <c:pt idx="4250" formatCode="General">
                  <c:v>0.44763060377944203</c:v>
                </c:pt>
                <c:pt idx="4251" formatCode="General">
                  <c:v>0.44763453539654702</c:v>
                </c:pt>
                <c:pt idx="4252" formatCode="General">
                  <c:v>0.44763846778331501</c:v>
                </c:pt>
                <c:pt idx="4253" formatCode="General">
                  <c:v>0.44764240093982199</c:v>
                </c:pt>
                <c:pt idx="4254" formatCode="General">
                  <c:v>0.44764633486614402</c:v>
                </c:pt>
                <c:pt idx="4255" formatCode="General">
                  <c:v>0.44765026956235598</c:v>
                </c:pt>
                <c:pt idx="4256" formatCode="General">
                  <c:v>0.44765420502853498</c:v>
                </c:pt>
                <c:pt idx="4257" formatCode="General">
                  <c:v>0.44765814126475501</c:v>
                </c:pt>
                <c:pt idx="4258" formatCode="General">
                  <c:v>0.447662078271093</c:v>
                </c:pt>
                <c:pt idx="4259" formatCode="General">
                  <c:v>0.44766601604762302</c:v>
                </c:pt>
                <c:pt idx="4260" formatCode="General">
                  <c:v>0.44766995459442099</c:v>
                </c:pt>
                <c:pt idx="4261" formatCode="General">
                  <c:v>0.44767380175029903</c:v>
                </c:pt>
                <c:pt idx="4262" formatCode="General">
                  <c:v>0.44767750795115901</c:v>
                </c:pt>
                <c:pt idx="4263" formatCode="General">
                  <c:v>0.44768121501017899</c:v>
                </c:pt>
                <c:pt idx="4264" formatCode="General">
                  <c:v>0.44768492292739198</c:v>
                </c:pt>
                <c:pt idx="4265" formatCode="General">
                  <c:v>0.44768863170283202</c:v>
                </c:pt>
                <c:pt idx="4266" formatCode="General">
                  <c:v>0.44769234133653202</c:v>
                </c:pt>
                <c:pt idx="4267" formatCode="General">
                  <c:v>0.44769605182852301</c:v>
                </c:pt>
                <c:pt idx="4268" formatCode="General">
                  <c:v>0.44769976317883903</c:v>
                </c:pt>
                <c:pt idx="4269" formatCode="General">
                  <c:v>0.44770347538751298</c:v>
                </c:pt>
                <c:pt idx="4270" formatCode="General">
                  <c:v>0.44770718845457702</c:v>
                </c:pt>
                <c:pt idx="4271" formatCode="General">
                  <c:v>0.447710902380063</c:v>
                </c:pt>
                <c:pt idx="4272" formatCode="General">
                  <c:v>0.44771461716400301</c:v>
                </c:pt>
                <c:pt idx="4273" formatCode="General">
                  <c:v>0.44771833280643097</c:v>
                </c:pt>
                <c:pt idx="4274" formatCode="General">
                  <c:v>0.44772204930737702</c:v>
                </c:pt>
                <c:pt idx="4275" formatCode="General">
                  <c:v>0.44772552369180901</c:v>
                </c:pt>
                <c:pt idx="4276" formatCode="General">
                  <c:v>0.44772892124756097</c:v>
                </c:pt>
                <c:pt idx="4277" formatCode="General">
                  <c:v>0.447732319735618</c:v>
                </c:pt>
                <c:pt idx="4278" formatCode="General">
                  <c:v>0.44773571915601201</c:v>
                </c:pt>
                <c:pt idx="4279" formatCode="General">
                  <c:v>0.44773911950877698</c:v>
                </c:pt>
                <c:pt idx="4280" formatCode="General">
                  <c:v>0.447742520793943</c:v>
                </c:pt>
                <c:pt idx="4281" formatCode="General">
                  <c:v>0.44774592301154498</c:v>
                </c:pt>
                <c:pt idx="4282" formatCode="General">
                  <c:v>0.447749326161612</c:v>
                </c:pt>
                <c:pt idx="4283" formatCode="General">
                  <c:v>0.447752730244178</c:v>
                </c:pt>
                <c:pt idx="4284" formatCode="General">
                  <c:v>0.44775613525927399</c:v>
                </c:pt>
                <c:pt idx="4285" formatCode="General">
                  <c:v>0.44775936628943303</c:v>
                </c:pt>
                <c:pt idx="4286" formatCode="General">
                  <c:v>0.44776258082166398</c:v>
                </c:pt>
                <c:pt idx="4287" formatCode="General">
                  <c:v>0.44776519180627899</c:v>
                </c:pt>
                <c:pt idx="4288" formatCode="General">
                  <c:v>0.44776683294946701</c:v>
                </c:pt>
                <c:pt idx="4289" formatCode="General">
                  <c:v>0.44776847453246499</c:v>
                </c:pt>
                <c:pt idx="4290" formatCode="General">
                  <c:v>0.44777011655529197</c:v>
                </c:pt>
                <c:pt idx="4291" formatCode="General">
                  <c:v>0.44777175901797001</c:v>
                </c:pt>
                <c:pt idx="4292" formatCode="General">
                  <c:v>0.44777340192051801</c:v>
                </c:pt>
                <c:pt idx="4293" formatCode="General">
                  <c:v>0.44777504526295703</c:v>
                </c:pt>
                <c:pt idx="4294" formatCode="General">
                  <c:v>0.44777668904530799</c:v>
                </c:pt>
                <c:pt idx="4295" formatCode="General">
                  <c:v>0.44777833326758998</c:v>
                </c:pt>
                <c:pt idx="4296" formatCode="General">
                  <c:v>0.44777997792982299</c:v>
                </c:pt>
                <c:pt idx="4297" formatCode="General">
                  <c:v>0.44778162303202801</c:v>
                </c:pt>
                <c:pt idx="4298" formatCode="General">
                  <c:v>0.44778326857422501</c:v>
                </c:pt>
                <c:pt idx="4299" formatCode="General">
                  <c:v>0.44778491455643399</c:v>
                </c:pt>
                <c:pt idx="4300" formatCode="General">
                  <c:v>0.44778656097867597</c:v>
                </c:pt>
                <c:pt idx="4301" formatCode="General">
                  <c:v>0.44778820784096901</c:v>
                </c:pt>
                <c:pt idx="4302" formatCode="General">
                  <c:v>0.44778985514333502</c:v>
                </c:pt>
                <c:pt idx="4303" formatCode="General">
                  <c:v>0.447791502885792</c:v>
                </c:pt>
                <c:pt idx="4304" formatCode="General">
                  <c:v>0.44779315106836298</c:v>
                </c:pt>
                <c:pt idx="4305" formatCode="General">
                  <c:v>0.447794799691065</c:v>
                </c:pt>
                <c:pt idx="4306" formatCode="General">
                  <c:v>0.44779644875392</c:v>
                </c:pt>
                <c:pt idx="4307" formatCode="General">
                  <c:v>0.447798098256946</c:v>
                </c:pt>
                <c:pt idx="4308" formatCode="General">
                  <c:v>0.44779974820016499</c:v>
                </c:pt>
                <c:pt idx="4309" formatCode="General">
                  <c:v>0.44780139858359502</c:v>
                </c:pt>
                <c:pt idx="4310" formatCode="General">
                  <c:v>0.44780304940725801</c:v>
                </c:pt>
                <c:pt idx="4311" formatCode="General">
                  <c:v>0.44780470067117101</c:v>
                </c:pt>
                <c:pt idx="4312" formatCode="General">
                  <c:v>0.44780635237535599</c:v>
                </c:pt>
                <c:pt idx="4313" formatCode="General">
                  <c:v>0.44780800451983299</c:v>
                </c:pt>
                <c:pt idx="4314" formatCode="General">
                  <c:v>0.44780965710461901</c:v>
                </c:pt>
                <c:pt idx="4315" formatCode="General">
                  <c:v>0.44781131012973702</c:v>
                </c:pt>
                <c:pt idx="4316" formatCode="General">
                  <c:v>0.44781296359520401</c:v>
                </c:pt>
                <c:pt idx="4317" formatCode="General">
                  <c:v>0.44781461750104201</c:v>
                </c:pt>
                <c:pt idx="4318" formatCode="General">
                  <c:v>0.44781627184726902</c:v>
                </c:pt>
                <c:pt idx="4319" formatCode="General">
                  <c:v>0.44781792663390502</c:v>
                </c:pt>
                <c:pt idx="4320" formatCode="General">
                  <c:v>0.44781958186096998</c:v>
                </c:pt>
                <c:pt idx="4321" formatCode="General">
                  <c:v>0.44782123752848302</c:v>
                </c:pt>
                <c:pt idx="4322" formatCode="General">
                  <c:v>0.44782289363646399</c:v>
                </c:pt>
                <c:pt idx="4323" formatCode="General">
                  <c:v>0.447824550184933</c:v>
                </c:pt>
                <c:pt idx="4324" formatCode="General">
                  <c:v>0.44782620717390798</c:v>
                </c:pt>
                <c:pt idx="4325" formatCode="General">
                  <c:v>0.44782786460340901</c:v>
                </c:pt>
                <c:pt idx="4326" formatCode="General">
                  <c:v>0.44782952247345598</c:v>
                </c:pt>
                <c:pt idx="4327" formatCode="General">
                  <c:v>0.44783118078406797</c:v>
                </c:pt>
                <c:pt idx="4328" formatCode="General">
                  <c:v>0.44783283953526498</c:v>
                </c:pt>
                <c:pt idx="4329" formatCode="General">
                  <c:v>0.44783449872706499</c:v>
                </c:pt>
                <c:pt idx="4330" formatCode="General">
                  <c:v>0.44783615835948898</c:v>
                </c:pt>
                <c:pt idx="4331" formatCode="General">
                  <c:v>0.44783781843255499</c:v>
                </c:pt>
                <c:pt idx="4332" formatCode="General">
                  <c:v>0.44783947894628301</c:v>
                </c:pt>
                <c:pt idx="4333" formatCode="General">
                  <c:v>0.44784113990069202</c:v>
                </c:pt>
                <c:pt idx="4334" formatCode="General">
                  <c:v>0.44784280129580201</c:v>
                </c:pt>
                <c:pt idx="4335" formatCode="General">
                  <c:v>0.44784446313163001</c:v>
                </c:pt>
                <c:pt idx="4336" formatCode="General">
                  <c:v>0.44784612540819801</c:v>
                </c:pt>
                <c:pt idx="4337" formatCode="General">
                  <c:v>0.44784778812552301</c:v>
                </c:pt>
                <c:pt idx="4338" formatCode="General">
                  <c:v>0.44784945128362502</c:v>
                </c:pt>
                <c:pt idx="4339" formatCode="General">
                  <c:v>0.44785111488252299</c:v>
                </c:pt>
                <c:pt idx="4340" formatCode="General">
                  <c:v>0.44785277892223602</c:v>
                </c:pt>
                <c:pt idx="4341" formatCode="General">
                  <c:v>0.44785444340278302</c:v>
                </c:pt>
                <c:pt idx="4342" formatCode="General">
                  <c:v>0.44785610832418299</c:v>
                </c:pt>
                <c:pt idx="4343" formatCode="General">
                  <c:v>0.44785777368645602</c:v>
                </c:pt>
                <c:pt idx="4344" formatCode="General">
                  <c:v>0.44785943948961898</c:v>
                </c:pt>
                <c:pt idx="4345" formatCode="General">
                  <c:v>0.44786110573369298</c:v>
                </c:pt>
                <c:pt idx="4346" formatCode="General">
                  <c:v>0.44786277241869599</c:v>
                </c:pt>
                <c:pt idx="4347" formatCode="General">
                  <c:v>0.447864439544646</c:v>
                </c:pt>
                <c:pt idx="4348" formatCode="General">
                  <c:v>0.44786610711156399</c:v>
                </c:pt>
                <c:pt idx="4349" formatCode="General">
                  <c:v>0.44786777511946602</c:v>
                </c:pt>
                <c:pt idx="4350" formatCode="General">
                  <c:v>0.44786944356837399</c:v>
                </c:pt>
                <c:pt idx="4351" formatCode="General">
                  <c:v>0.44787111245830402</c:v>
                </c:pt>
                <c:pt idx="4352" formatCode="General">
                  <c:v>0.44787278178927697</c:v>
                </c:pt>
                <c:pt idx="4353" formatCode="General">
                  <c:v>0.44787445156131001</c:v>
                </c:pt>
                <c:pt idx="4354" formatCode="General">
                  <c:v>0.44787613380562902</c:v>
                </c:pt>
                <c:pt idx="4355" formatCode="General">
                  <c:v>0.44787944282787301</c:v>
                </c:pt>
                <c:pt idx="4356" formatCode="General">
                  <c:v>0.44788282018911102</c:v>
                </c:pt>
                <c:pt idx="4357" formatCode="General">
                  <c:v>0.44788619799565599</c:v>
                </c:pt>
                <c:pt idx="4358" formatCode="General">
                  <c:v>0.44788957624745401</c:v>
                </c:pt>
                <c:pt idx="4359" formatCode="General">
                  <c:v>0.44789295494445203</c:v>
                </c:pt>
                <c:pt idx="4360" formatCode="General">
                  <c:v>0.44789633408659801</c:v>
                </c:pt>
                <c:pt idx="4361" formatCode="General">
                  <c:v>0.44789971367383702</c:v>
                </c:pt>
                <c:pt idx="4362" formatCode="General">
                  <c:v>0.44790309370611597</c:v>
                </c:pt>
                <c:pt idx="4363" formatCode="General">
                  <c:v>0.44790647418338297</c:v>
                </c:pt>
                <c:pt idx="4364" formatCode="General">
                  <c:v>0.44790985510558301</c:v>
                </c:pt>
                <c:pt idx="4365" formatCode="General">
                  <c:v>0.44791323647266401</c:v>
                </c:pt>
                <c:pt idx="4366" formatCode="General">
                  <c:v>0.44791661828457202</c:v>
                </c:pt>
                <c:pt idx="4367" formatCode="General">
                  <c:v>0.44792000054125403</c:v>
                </c:pt>
                <c:pt idx="4368" formatCode="General">
                  <c:v>0.44792337862106801</c:v>
                </c:pt>
                <c:pt idx="4369" formatCode="General">
                  <c:v>0.447926747467778</c:v>
                </c:pt>
                <c:pt idx="4370" formatCode="General">
                  <c:v>0.44793011675710498</c:v>
                </c:pt>
                <c:pt idx="4371" formatCode="General">
                  <c:v>0.447933486488996</c:v>
                </c:pt>
                <c:pt idx="4372" formatCode="General">
                  <c:v>0.44793675638055203</c:v>
                </c:pt>
                <c:pt idx="4373" formatCode="General">
                  <c:v>0.44793999971822202</c:v>
                </c:pt>
                <c:pt idx="4374" formatCode="General">
                  <c:v>0.44794324350152698</c:v>
                </c:pt>
                <c:pt idx="4375" formatCode="General">
                  <c:v>0.44794648773042001</c:v>
                </c:pt>
                <c:pt idx="4376" formatCode="General">
                  <c:v>0.44794973240484998</c:v>
                </c:pt>
                <c:pt idx="4377" formatCode="General">
                  <c:v>0.44795297752476798</c:v>
                </c:pt>
                <c:pt idx="4378" formatCode="General">
                  <c:v>0.447956223090127</c:v>
                </c:pt>
                <c:pt idx="4379" formatCode="General">
                  <c:v>0.44795946910087597</c:v>
                </c:pt>
                <c:pt idx="4380" formatCode="General">
                  <c:v>0.44796271555696798</c:v>
                </c:pt>
                <c:pt idx="4381" formatCode="General">
                  <c:v>0.44796596245835202</c:v>
                </c:pt>
                <c:pt idx="4382" formatCode="General">
                  <c:v>0.44796920980498001</c:v>
                </c:pt>
                <c:pt idx="4383" formatCode="General">
                  <c:v>0.44797245759680199</c:v>
                </c:pt>
                <c:pt idx="4384" formatCode="General">
                  <c:v>0.44797570583377</c:v>
                </c:pt>
                <c:pt idx="4385" formatCode="General">
                  <c:v>0.44797895451583503</c:v>
                </c:pt>
                <c:pt idx="4386" formatCode="General">
                  <c:v>0.447982203642947</c:v>
                </c:pt>
                <c:pt idx="4387" formatCode="General">
                  <c:v>0.44798545321505701</c:v>
                </c:pt>
                <c:pt idx="4388" formatCode="General">
                  <c:v>0.44798870323211698</c:v>
                </c:pt>
                <c:pt idx="4389" formatCode="General">
                  <c:v>0.44799195369407602</c:v>
                </c:pt>
                <c:pt idx="4390" formatCode="General">
                  <c:v>0.44799520460088599</c:v>
                </c:pt>
                <c:pt idx="4391" formatCode="General">
                  <c:v>0.44799845595249699</c:v>
                </c:pt>
                <c:pt idx="4392" formatCode="General">
                  <c:v>0.448001707748861</c:v>
                </c:pt>
                <c:pt idx="4393" formatCode="General">
                  <c:v>0.44800495998992701</c:v>
                </c:pt>
                <c:pt idx="4394" formatCode="General">
                  <c:v>0.448008212675648</c:v>
                </c:pt>
                <c:pt idx="4395" formatCode="General">
                  <c:v>0.44801146580597201</c:v>
                </c:pt>
                <c:pt idx="4396" formatCode="General">
                  <c:v>0.44801471938085202</c:v>
                </c:pt>
                <c:pt idx="4397" formatCode="General">
                  <c:v>0.44801797340023702</c:v>
                </c:pt>
                <c:pt idx="4398" formatCode="General">
                  <c:v>0.448021227864079</c:v>
                </c:pt>
                <c:pt idx="4399" formatCode="General">
                  <c:v>0.44802448277232698</c:v>
                </c:pt>
                <c:pt idx="4400" formatCode="General">
                  <c:v>0.44802773812493302</c:v>
                </c:pt>
                <c:pt idx="4401" formatCode="General">
                  <c:v>0.44803099392184798</c:v>
                </c:pt>
                <c:pt idx="4402" formatCode="General">
                  <c:v>0.44803425016302001</c:v>
                </c:pt>
                <c:pt idx="4403" formatCode="General">
                  <c:v>0.44803750684840299</c:v>
                </c:pt>
                <c:pt idx="4404" formatCode="General">
                  <c:v>0.44804076397794401</c:v>
                </c:pt>
                <c:pt idx="4405" formatCode="General">
                  <c:v>0.44804402155159601</c:v>
                </c:pt>
                <c:pt idx="4406" formatCode="General">
                  <c:v>0.44804727956930901</c:v>
                </c:pt>
                <c:pt idx="4407" formatCode="General">
                  <c:v>0.44805053803103301</c:v>
                </c:pt>
                <c:pt idx="4408" formatCode="General">
                  <c:v>0.44805379693671898</c:v>
                </c:pt>
                <c:pt idx="4409" formatCode="General">
                  <c:v>0.44805705628631598</c:v>
                </c:pt>
                <c:pt idx="4410" formatCode="General">
                  <c:v>0.44806031607977598</c:v>
                </c:pt>
                <c:pt idx="4411" formatCode="General">
                  <c:v>0.44806357631704902</c:v>
                </c:pt>
                <c:pt idx="4412" formatCode="General">
                  <c:v>0.44806683699808397</c:v>
                </c:pt>
                <c:pt idx="4413" formatCode="General">
                  <c:v>0.44807009812283399</c:v>
                </c:pt>
                <c:pt idx="4414" formatCode="General">
                  <c:v>0.44807335969124701</c:v>
                </c:pt>
                <c:pt idx="4415" formatCode="General">
                  <c:v>0.448076621703274</c:v>
                </c:pt>
                <c:pt idx="4416" formatCode="General">
                  <c:v>0.44807988415886602</c:v>
                </c:pt>
                <c:pt idx="4417" formatCode="General">
                  <c:v>0.44808314705797198</c:v>
                </c:pt>
                <c:pt idx="4418" formatCode="General">
                  <c:v>0.44808641040054298</c:v>
                </c:pt>
                <c:pt idx="4419" formatCode="General">
                  <c:v>0.44808967418652901</c:v>
                </c:pt>
                <c:pt idx="4420" formatCode="General">
                  <c:v>0.44809293841588099</c:v>
                </c:pt>
                <c:pt idx="4421" formatCode="General">
                  <c:v>0.44809620308854797</c:v>
                </c:pt>
                <c:pt idx="4422" formatCode="General">
                  <c:v>0.44809946820447999</c:v>
                </c:pt>
                <c:pt idx="4423" formatCode="General">
                  <c:v>0.44810273376362902</c:v>
                </c:pt>
                <c:pt idx="4424" formatCode="General">
                  <c:v>0.44810599976594301</c:v>
                </c:pt>
                <c:pt idx="4425" formatCode="General">
                  <c:v>0.44810926621137298</c:v>
                </c:pt>
                <c:pt idx="4426" formatCode="General">
                  <c:v>0.44811253309986998</c:v>
                </c:pt>
                <c:pt idx="4427" formatCode="General">
                  <c:v>0.44811580043138199</c:v>
                </c:pt>
                <c:pt idx="4428" formatCode="General">
                  <c:v>0.448119068205861</c:v>
                </c:pt>
                <c:pt idx="4429" formatCode="General">
                  <c:v>0.448122336423256</c:v>
                </c:pt>
                <c:pt idx="4430" formatCode="General">
                  <c:v>0.44812560508351801</c:v>
                </c:pt>
                <c:pt idx="4431" formatCode="General">
                  <c:v>0.44812887418659503</c:v>
                </c:pt>
                <c:pt idx="4432" formatCode="General">
                  <c:v>0.44813214373243898</c:v>
                </c:pt>
                <c:pt idx="4433" formatCode="General">
                  <c:v>0.44813541372099902</c:v>
                </c:pt>
                <c:pt idx="4434" formatCode="General">
                  <c:v>0.44813868415222502</c:v>
                </c:pt>
                <c:pt idx="4435" formatCode="General">
                  <c:v>0.44814195502606602</c:v>
                </c:pt>
                <c:pt idx="4436" formatCode="General">
                  <c:v>0.448145226342474</c:v>
                </c:pt>
                <c:pt idx="4437" formatCode="General">
                  <c:v>0.44814849810139801</c:v>
                </c:pt>
                <c:pt idx="4438" formatCode="General">
                  <c:v>0.44815152617626902</c:v>
                </c:pt>
                <c:pt idx="4439" formatCode="General">
                  <c:v>0.448154145409561</c:v>
                </c:pt>
                <c:pt idx="4440" formatCode="General">
                  <c:v>0.44815676478369798</c:v>
                </c:pt>
                <c:pt idx="4441" formatCode="General">
                  <c:v>0.44815938429865598</c:v>
                </c:pt>
                <c:pt idx="4442" formatCode="General">
                  <c:v>0.44816200395441502</c:v>
                </c:pt>
                <c:pt idx="4443" formatCode="General">
                  <c:v>0.44816462375095201</c:v>
                </c:pt>
                <c:pt idx="4444" formatCode="General">
                  <c:v>0.44816724368824501</c:v>
                </c:pt>
                <c:pt idx="4445" formatCode="General">
                  <c:v>0.44816986376627399</c:v>
                </c:pt>
                <c:pt idx="4446" formatCode="General">
                  <c:v>0.44817248398501502</c:v>
                </c:pt>
                <c:pt idx="4447" formatCode="General">
                  <c:v>0.44817510434444702</c:v>
                </c:pt>
                <c:pt idx="4448" formatCode="General">
                  <c:v>0.44817772686194002</c:v>
                </c:pt>
                <c:pt idx="4449" formatCode="General">
                  <c:v>0.44818044737101898</c:v>
                </c:pt>
                <c:pt idx="4450" formatCode="General">
                  <c:v>0.44818316803538699</c:v>
                </c:pt>
                <c:pt idx="4451" formatCode="General">
                  <c:v>0.44818588885502297</c:v>
                </c:pt>
                <c:pt idx="4452" formatCode="General">
                  <c:v>0.44818860982990599</c:v>
                </c:pt>
                <c:pt idx="4453" formatCode="General">
                  <c:v>0.44819133096001801</c:v>
                </c:pt>
                <c:pt idx="4454" formatCode="General">
                  <c:v>0.44819405224533898</c:v>
                </c:pt>
                <c:pt idx="4455" formatCode="General">
                  <c:v>0.44819677368584798</c:v>
                </c:pt>
                <c:pt idx="4456" formatCode="General">
                  <c:v>0.44819949528152597</c:v>
                </c:pt>
                <c:pt idx="4457" formatCode="General">
                  <c:v>0.44820221703235302</c:v>
                </c:pt>
                <c:pt idx="4458" formatCode="General">
                  <c:v>0.44820493893830998</c:v>
                </c:pt>
                <c:pt idx="4459" formatCode="General">
                  <c:v>0.44820766099937498</c:v>
                </c:pt>
                <c:pt idx="4460" formatCode="General">
                  <c:v>0.44821038321552997</c:v>
                </c:pt>
                <c:pt idx="4461" formatCode="General">
                  <c:v>0.44821310558675498</c:v>
                </c:pt>
                <c:pt idx="4462" formatCode="General">
                  <c:v>0.44821582811302901</c:v>
                </c:pt>
                <c:pt idx="4463" formatCode="General">
                  <c:v>0.44821855079433398</c:v>
                </c:pt>
                <c:pt idx="4464" formatCode="General">
                  <c:v>0.44822127363064801</c:v>
                </c:pt>
                <c:pt idx="4465" formatCode="General">
                  <c:v>0.448223996621953</c:v>
                </c:pt>
                <c:pt idx="4466" formatCode="General">
                  <c:v>0.44822671976822898</c:v>
                </c:pt>
                <c:pt idx="4467" formatCode="General">
                  <c:v>0.448229443069455</c:v>
                </c:pt>
                <c:pt idx="4468" formatCode="General">
                  <c:v>0.44823216652561199</c:v>
                </c:pt>
                <c:pt idx="4469" formatCode="General">
                  <c:v>0.44823489013668</c:v>
                </c:pt>
                <c:pt idx="4470" formatCode="General">
                  <c:v>0.448237613902638</c:v>
                </c:pt>
                <c:pt idx="4471" formatCode="General">
                  <c:v>0.448240337823469</c:v>
                </c:pt>
                <c:pt idx="4472" formatCode="General">
                  <c:v>0.44824306189914997</c:v>
                </c:pt>
                <c:pt idx="4473" formatCode="General">
                  <c:v>0.44824578612966398</c:v>
                </c:pt>
                <c:pt idx="4474" formatCode="General">
                  <c:v>0.44824851051498898</c:v>
                </c:pt>
                <c:pt idx="4475" formatCode="General">
                  <c:v>0.448251235055106</c:v>
                </c:pt>
                <c:pt idx="4476" formatCode="General">
                  <c:v>0.44825422444302898</c:v>
                </c:pt>
                <c:pt idx="4477" formatCode="General">
                  <c:v>0.44825721397243801</c:v>
                </c:pt>
                <c:pt idx="4478" formatCode="General">
                  <c:v>0.44826020364331598</c:v>
                </c:pt>
                <c:pt idx="4479" formatCode="General">
                  <c:v>0.44826319345564503</c:v>
                </c:pt>
                <c:pt idx="4480" formatCode="General">
                  <c:v>0.44826618340940699</c:v>
                </c:pt>
                <c:pt idx="4481" formatCode="General">
                  <c:v>0.44826917350458401</c:v>
                </c:pt>
                <c:pt idx="4482" formatCode="General">
                  <c:v>0.44827216374115902</c:v>
                </c:pt>
                <c:pt idx="4483" formatCode="General">
                  <c:v>0.44827515411911301</c:v>
                </c:pt>
                <c:pt idx="4484" formatCode="General">
                  <c:v>0.44827814463843002</c:v>
                </c:pt>
                <c:pt idx="4485" formatCode="General">
                  <c:v>0.44828113529908997</c:v>
                </c:pt>
                <c:pt idx="4486" formatCode="General">
                  <c:v>0.44828412610107798</c:v>
                </c:pt>
                <c:pt idx="4487" formatCode="General">
                  <c:v>0.44828711704437402</c:v>
                </c:pt>
                <c:pt idx="4488" formatCode="General">
                  <c:v>0.44829010812896097</c:v>
                </c:pt>
                <c:pt idx="4489" formatCode="General">
                  <c:v>0.44829309935482098</c:v>
                </c:pt>
                <c:pt idx="4490" formatCode="General">
                  <c:v>0.44829609072193599</c:v>
                </c:pt>
                <c:pt idx="4491" formatCode="General">
                  <c:v>0.44829908223029002</c:v>
                </c:pt>
                <c:pt idx="4492" formatCode="General">
                  <c:v>0.44830207387986298</c:v>
                </c:pt>
                <c:pt idx="4493" formatCode="General">
                  <c:v>0.44830506567063799</c:v>
                </c:pt>
                <c:pt idx="4494" formatCode="General">
                  <c:v>0.44830805760259801</c:v>
                </c:pt>
                <c:pt idx="4495" formatCode="General">
                  <c:v>0.44831104967572399</c:v>
                </c:pt>
                <c:pt idx="4496" formatCode="General">
                  <c:v>0.44831404188999902</c:v>
                </c:pt>
                <c:pt idx="4497" formatCode="General">
                  <c:v>0.44831703424540498</c:v>
                </c:pt>
                <c:pt idx="4498" formatCode="General">
                  <c:v>0.448320026741924</c:v>
                </c:pt>
                <c:pt idx="4499" formatCode="General">
                  <c:v>0.448323019379539</c:v>
                </c:pt>
                <c:pt idx="4500" formatCode="General">
                  <c:v>0.44832601215823198</c:v>
                </c:pt>
                <c:pt idx="4501" formatCode="General">
                  <c:v>0.44832900507798501</c:v>
                </c:pt>
                <c:pt idx="4502" formatCode="General">
                  <c:v>0.44833199813878</c:v>
                </c:pt>
                <c:pt idx="4503" formatCode="General">
                  <c:v>0.44833499134059901</c:v>
                </c:pt>
                <c:pt idx="4504" formatCode="General">
                  <c:v>0.44833798468342601</c:v>
                </c:pt>
                <c:pt idx="4505" formatCode="General">
                  <c:v>0.448340978167241</c:v>
                </c:pt>
                <c:pt idx="4506" formatCode="General">
                  <c:v>0.44834397179202701</c:v>
                </c:pt>
                <c:pt idx="4507" formatCode="General">
                  <c:v>0.44834696555776699</c:v>
                </c:pt>
                <c:pt idx="4508" formatCode="General">
                  <c:v>0.448349959464442</c:v>
                </c:pt>
                <c:pt idx="4509" formatCode="General">
                  <c:v>0.44835295351203602</c:v>
                </c:pt>
                <c:pt idx="4510" formatCode="General">
                  <c:v>0.448355947700529</c:v>
                </c:pt>
                <c:pt idx="4511" formatCode="General">
                  <c:v>0.44835894202990501</c:v>
                </c:pt>
                <c:pt idx="4512" formatCode="General">
                  <c:v>0.448361936500146</c:v>
                </c:pt>
                <c:pt idx="4513" formatCode="General">
                  <c:v>0.44836493111123299</c:v>
                </c:pt>
                <c:pt idx="4514" formatCode="General">
                  <c:v>0.44836792586315</c:v>
                </c:pt>
                <c:pt idx="4515" formatCode="General">
                  <c:v>0.44837092075587798</c:v>
                </c:pt>
                <c:pt idx="4516" formatCode="General">
                  <c:v>0.448373915789399</c:v>
                </c:pt>
                <c:pt idx="4517" formatCode="General">
                  <c:v>0.44837691096369597</c:v>
                </c:pt>
                <c:pt idx="4518" formatCode="General">
                  <c:v>0.44837990627875202</c:v>
                </c:pt>
                <c:pt idx="4519" formatCode="General">
                  <c:v>0.44838290173454698</c:v>
                </c:pt>
                <c:pt idx="4520" formatCode="General">
                  <c:v>0.44838589733106599</c:v>
                </c:pt>
                <c:pt idx="4521" formatCode="General">
                  <c:v>0.448388893068289</c:v>
                </c:pt>
                <c:pt idx="4522" formatCode="General">
                  <c:v>0.44839188894619902</c:v>
                </c:pt>
                <c:pt idx="4523" formatCode="General">
                  <c:v>0.44839488496477797</c:v>
                </c:pt>
                <c:pt idx="4524" formatCode="General">
                  <c:v>0.44839788112400902</c:v>
                </c:pt>
                <c:pt idx="4525" formatCode="General">
                  <c:v>0.44840087742387402</c:v>
                </c:pt>
                <c:pt idx="4526" formatCode="General">
                  <c:v>0.44840387386435399</c:v>
                </c:pt>
                <c:pt idx="4527" formatCode="General">
                  <c:v>0.44840687044543298</c:v>
                </c:pt>
                <c:pt idx="4528" formatCode="General">
                  <c:v>0.44840986716709302</c:v>
                </c:pt>
                <c:pt idx="4529" formatCode="General">
                  <c:v>0.44841286402931502</c:v>
                </c:pt>
                <c:pt idx="4530" formatCode="General">
                  <c:v>0.44841586103208197</c:v>
                </c:pt>
                <c:pt idx="4531" formatCode="General">
                  <c:v>0.44841885817537602</c:v>
                </c:pt>
                <c:pt idx="4532" formatCode="General">
                  <c:v>0.44842185545918001</c:v>
                </c:pt>
                <c:pt idx="4533" formatCode="General">
                  <c:v>0.448424852883476</c:v>
                </c:pt>
                <c:pt idx="4534" formatCode="General">
                  <c:v>0.44842785044824501</c:v>
                </c:pt>
                <c:pt idx="4535" formatCode="General">
                  <c:v>0.44843084815347101</c:v>
                </c:pt>
                <c:pt idx="4536" formatCode="General">
                  <c:v>0.44843384599913499</c:v>
                </c:pt>
                <c:pt idx="4537" formatCode="General">
                  <c:v>0.44843684398521999</c:v>
                </c:pt>
                <c:pt idx="4538" formatCode="General">
                  <c:v>0.44843984211170801</c:v>
                </c:pt>
                <c:pt idx="4539" formatCode="General">
                  <c:v>0.44844284037858101</c:v>
                </c:pt>
                <c:pt idx="4540" formatCode="General">
                  <c:v>0.448445838785822</c:v>
                </c:pt>
                <c:pt idx="4541" formatCode="General">
                  <c:v>0.44844883733341201</c:v>
                </c:pt>
                <c:pt idx="4542" formatCode="General">
                  <c:v>0.44845183602133398</c:v>
                </c:pt>
                <c:pt idx="4543" formatCode="General">
                  <c:v>0.44845483484957099</c:v>
                </c:pt>
                <c:pt idx="4544" formatCode="General">
                  <c:v>0.448457833818103</c:v>
                </c:pt>
                <c:pt idx="4545" formatCode="General">
                  <c:v>0.44846083292691502</c:v>
                </c:pt>
                <c:pt idx="4546" formatCode="General">
                  <c:v>0.44846383217598701</c:v>
                </c:pt>
                <c:pt idx="4547" formatCode="General">
                  <c:v>0.44846683156530298</c:v>
                </c:pt>
                <c:pt idx="4548" formatCode="General">
                  <c:v>0.44846983109484401</c:v>
                </c:pt>
                <c:pt idx="4549" formatCode="General">
                  <c:v>0.44847283076459299</c:v>
                </c:pt>
                <c:pt idx="4550" formatCode="General">
                  <c:v>0.448475830574531</c:v>
                </c:pt>
                <c:pt idx="4551" formatCode="General">
                  <c:v>0.44847883052464199</c:v>
                </c:pt>
                <c:pt idx="4552" formatCode="General">
                  <c:v>0.44848183061490698</c:v>
                </c:pt>
                <c:pt idx="4553" formatCode="General">
                  <c:v>0.44848483084530899</c:v>
                </c:pt>
                <c:pt idx="4554" formatCode="General">
                  <c:v>0.44848783121583002</c:v>
                </c:pt>
                <c:pt idx="4555" formatCode="General">
                  <c:v>0.44849083172645199</c:v>
                </c:pt>
                <c:pt idx="4556" formatCode="General">
                  <c:v>0.44849383237715801</c:v>
                </c:pt>
                <c:pt idx="4557" formatCode="General">
                  <c:v>0.44849683316792899</c:v>
                </c:pt>
                <c:pt idx="4558" formatCode="General">
                  <c:v>0.448499834098748</c:v>
                </c:pt>
                <c:pt idx="4559" formatCode="General">
                  <c:v>0.44850283516959799</c:v>
                </c:pt>
                <c:pt idx="4560" formatCode="General">
                  <c:v>0.44850583638045999</c:v>
                </c:pt>
                <c:pt idx="4561" formatCode="General">
                  <c:v>0.448508837731316</c:v>
                </c:pt>
                <c:pt idx="4562" formatCode="General">
                  <c:v>0.44851198077614102</c:v>
                </c:pt>
                <c:pt idx="4563" formatCode="General">
                  <c:v>0.44851514162144601</c:v>
                </c:pt>
                <c:pt idx="4564" formatCode="General">
                  <c:v>0.44851830257097802</c:v>
                </c:pt>
                <c:pt idx="4565" formatCode="General">
                  <c:v>0.44852146362471701</c:v>
                </c:pt>
                <c:pt idx="4566" formatCode="General">
                  <c:v>0.44852462478264499</c:v>
                </c:pt>
                <c:pt idx="4567" formatCode="General">
                  <c:v>0.44852778604473997</c:v>
                </c:pt>
                <c:pt idx="4568" formatCode="General">
                  <c:v>0.44853094741098398</c:v>
                </c:pt>
                <c:pt idx="4569" formatCode="General">
                  <c:v>0.44853400623323703</c:v>
                </c:pt>
                <c:pt idx="4570" formatCode="General">
                  <c:v>0.44853529812828402</c:v>
                </c:pt>
                <c:pt idx="4571" formatCode="General">
                  <c:v>0.44853654831457601</c:v>
                </c:pt>
                <c:pt idx="4572" formatCode="General">
                  <c:v>0.44853779858694598</c:v>
                </c:pt>
                <c:pt idx="4573" formatCode="General">
                  <c:v>0.44853904894538998</c:v>
                </c:pt>
                <c:pt idx="4574" formatCode="General">
                  <c:v>0.44854029938990198</c:v>
                </c:pt>
                <c:pt idx="4575" formatCode="General">
                  <c:v>0.44854154992047901</c:v>
                </c:pt>
                <c:pt idx="4576" formatCode="General">
                  <c:v>0.44854280053711698</c:v>
                </c:pt>
                <c:pt idx="4577" formatCode="General">
                  <c:v>0.44854405123981</c:v>
                </c:pt>
                <c:pt idx="4578" formatCode="General">
                  <c:v>0.44854530202855503</c:v>
                </c:pt>
                <c:pt idx="4579" formatCode="General">
                  <c:v>0.448546552903347</c:v>
                </c:pt>
                <c:pt idx="4580" formatCode="General">
                  <c:v>0.448547625745713</c:v>
                </c:pt>
                <c:pt idx="4581" formatCode="General">
                  <c:v>0.448547995094707</c:v>
                </c:pt>
                <c:pt idx="4582" formatCode="General">
                  <c:v>0.44854836451069902</c:v>
                </c:pt>
                <c:pt idx="4583" formatCode="General">
                  <c:v>0.44854873399369</c:v>
                </c:pt>
                <c:pt idx="4584" formatCode="General">
                  <c:v>0.44854910354368399</c:v>
                </c:pt>
                <c:pt idx="4585" formatCode="General">
                  <c:v>0.448549473160682</c:v>
                </c:pt>
                <c:pt idx="4586" formatCode="General">
                  <c:v>0.44854984284468502</c:v>
                </c:pt>
                <c:pt idx="4587" formatCode="General">
                  <c:v>0.448550212595696</c:v>
                </c:pt>
                <c:pt idx="4588" formatCode="General">
                  <c:v>0.44855058241371698</c:v>
                </c:pt>
                <c:pt idx="4589" formatCode="General">
                  <c:v>0.44855095229875003</c:v>
                </c:pt>
                <c:pt idx="4590" formatCode="General">
                  <c:v>0.44855132225079603</c:v>
                </c:pt>
                <c:pt idx="4591" formatCode="General">
                  <c:v>0.44855169226985703</c:v>
                </c:pt>
                <c:pt idx="4592" formatCode="General">
                  <c:v>0.44855206235593698</c:v>
                </c:pt>
                <c:pt idx="4593" formatCode="General">
                  <c:v>0.44855243250903498</c:v>
                </c:pt>
                <c:pt idx="4594" formatCode="General">
                  <c:v>0.44855280272915599</c:v>
                </c:pt>
                <c:pt idx="4595" formatCode="General">
                  <c:v>0.44855317301629899</c:v>
                </c:pt>
                <c:pt idx="4596" formatCode="General">
                  <c:v>0.44855354337046799</c:v>
                </c:pt>
                <c:pt idx="4597" formatCode="General">
                  <c:v>0.44855391379166498</c:v>
                </c:pt>
                <c:pt idx="4598" formatCode="General">
                  <c:v>0.44855428427989003</c:v>
                </c:pt>
                <c:pt idx="4599" formatCode="General">
                  <c:v>0.448554654835147</c:v>
                </c:pt>
                <c:pt idx="4600" formatCode="General">
                  <c:v>0.44855502545743697</c:v>
                </c:pt>
                <c:pt idx="4601" formatCode="General">
                  <c:v>0.44855539614676299</c:v>
                </c:pt>
                <c:pt idx="4602" formatCode="General">
                  <c:v>0.44855576690312499</c:v>
                </c:pt>
                <c:pt idx="4603" formatCode="General">
                  <c:v>0.44855613772652603</c:v>
                </c:pt>
                <c:pt idx="4604" formatCode="General">
                  <c:v>0.448556508616969</c:v>
                </c:pt>
                <c:pt idx="4605" formatCode="General">
                  <c:v>0.448556879574454</c:v>
                </c:pt>
                <c:pt idx="4606" formatCode="General">
                  <c:v>0.44855725059898399</c:v>
                </c:pt>
                <c:pt idx="4607" formatCode="General">
                  <c:v>0.44855762169056201</c:v>
                </c:pt>
                <c:pt idx="4608" formatCode="General">
                  <c:v>0.44855799284918801</c:v>
                </c:pt>
                <c:pt idx="4609" formatCode="General">
                  <c:v>0.44855836407486399</c:v>
                </c:pt>
                <c:pt idx="4610" formatCode="General">
                  <c:v>0.448558735367594</c:v>
                </c:pt>
                <c:pt idx="4611" formatCode="General">
                  <c:v>0.44855910672737798</c:v>
                </c:pt>
                <c:pt idx="4612" formatCode="General">
                  <c:v>0.44855947815421898</c:v>
                </c:pt>
                <c:pt idx="4613" formatCode="General">
                  <c:v>0.44855984964811801</c:v>
                </c:pt>
                <c:pt idx="4614" formatCode="General">
                  <c:v>0.44856022120907801</c:v>
                </c:pt>
                <c:pt idx="4615" formatCode="General">
                  <c:v>0.44856059283709998</c:v>
                </c:pt>
                <c:pt idx="4616" formatCode="General">
                  <c:v>0.44856096453218702</c:v>
                </c:pt>
                <c:pt idx="4617" formatCode="General">
                  <c:v>0.44856133629433997</c:v>
                </c:pt>
                <c:pt idx="4618" formatCode="General">
                  <c:v>0.448561708123561</c:v>
                </c:pt>
                <c:pt idx="4619" formatCode="General">
                  <c:v>0.44856208001985198</c:v>
                </c:pt>
                <c:pt idx="4620" formatCode="General">
                  <c:v>0.44856245198321598</c:v>
                </c:pt>
                <c:pt idx="4621" formatCode="General">
                  <c:v>0.44856282401365399</c:v>
                </c:pt>
                <c:pt idx="4622" formatCode="General">
                  <c:v>0.44856319611116702</c:v>
                </c:pt>
                <c:pt idx="4623" formatCode="General">
                  <c:v>0.44856356827575899</c:v>
                </c:pt>
                <c:pt idx="4624" formatCode="General">
                  <c:v>0.44856394050743098</c:v>
                </c:pt>
                <c:pt idx="4625" formatCode="General">
                  <c:v>0.44856431280618497</c:v>
                </c:pt>
                <c:pt idx="4626" formatCode="General">
                  <c:v>0.44856468517202203</c:v>
                </c:pt>
                <c:pt idx="4627" formatCode="General">
                  <c:v>0.44856505760494603</c:v>
                </c:pt>
                <c:pt idx="4628" formatCode="General">
                  <c:v>0.44856543010495697</c:v>
                </c:pt>
                <c:pt idx="4629" formatCode="General">
                  <c:v>0.44856580267205698</c:v>
                </c:pt>
                <c:pt idx="4630" formatCode="General">
                  <c:v>0.44856617530624898</c:v>
                </c:pt>
                <c:pt idx="4631" formatCode="General">
                  <c:v>0.44856654800753498</c:v>
                </c:pt>
                <c:pt idx="4632" formatCode="General">
                  <c:v>0.44856692077591598</c:v>
                </c:pt>
                <c:pt idx="4633" formatCode="General">
                  <c:v>0.44856729361139502</c:v>
                </c:pt>
                <c:pt idx="4634" formatCode="General">
                  <c:v>0.44856766651397301</c:v>
                </c:pt>
                <c:pt idx="4635" formatCode="General">
                  <c:v>0.44856803948365198</c:v>
                </c:pt>
                <c:pt idx="4636" formatCode="General">
                  <c:v>0.448568412520434</c:v>
                </c:pt>
                <c:pt idx="4637" formatCode="General">
                  <c:v>0.44856878562432201</c:v>
                </c:pt>
                <c:pt idx="4638" formatCode="General">
                  <c:v>0.448569158795316</c:v>
                </c:pt>
                <c:pt idx="4639" formatCode="General">
                  <c:v>0.44856953203341998</c:v>
                </c:pt>
                <c:pt idx="4640" formatCode="General">
                  <c:v>0.448569905338634</c:v>
                </c:pt>
                <c:pt idx="4641" formatCode="General">
                  <c:v>0.448570278710961</c:v>
                </c:pt>
                <c:pt idx="4642" formatCode="General">
                  <c:v>0.44857065215040298</c:v>
                </c:pt>
                <c:pt idx="4643" formatCode="General">
                  <c:v>0.448571025656962</c:v>
                </c:pt>
                <c:pt idx="4644" formatCode="General">
                  <c:v>0.44857139923063999</c:v>
                </c:pt>
                <c:pt idx="4645" formatCode="General">
                  <c:v>0.44857177287143801</c:v>
                </c:pt>
                <c:pt idx="4646" formatCode="General">
                  <c:v>0.44857214657935801</c:v>
                </c:pt>
                <c:pt idx="4647" formatCode="General">
                  <c:v>0.44857252035440398</c:v>
                </c:pt>
                <c:pt idx="4648" formatCode="General">
                  <c:v>0.44857289419657498</c:v>
                </c:pt>
                <c:pt idx="4649" formatCode="General">
                  <c:v>0.448573268105875</c:v>
                </c:pt>
                <c:pt idx="4650" formatCode="General">
                  <c:v>0.44857364208230499</c:v>
                </c:pt>
                <c:pt idx="4651" formatCode="General">
                  <c:v>0.448574016125867</c:v>
                </c:pt>
                <c:pt idx="4652" formatCode="General">
                  <c:v>0.44857439023656298</c:v>
                </c:pt>
                <c:pt idx="4653" formatCode="General">
                  <c:v>0.44857476441439498</c:v>
                </c:pt>
                <c:pt idx="4654" formatCode="General">
                  <c:v>0.44857513865936499</c:v>
                </c:pt>
                <c:pt idx="4655" formatCode="General">
                  <c:v>0.44857551297147502</c:v>
                </c:pt>
                <c:pt idx="4656" formatCode="General">
                  <c:v>0.44857589863798902</c:v>
                </c:pt>
                <c:pt idx="4657" formatCode="General">
                  <c:v>0.44857633192737201</c:v>
                </c:pt>
                <c:pt idx="4658" formatCode="General">
                  <c:v>0.44857676533493601</c:v>
                </c:pt>
                <c:pt idx="4659" formatCode="General">
                  <c:v>0.44857719886068598</c:v>
                </c:pt>
                <c:pt idx="4660" formatCode="General">
                  <c:v>0.44857763250462601</c:v>
                </c:pt>
                <c:pt idx="4661" formatCode="General">
                  <c:v>0.448578066266762</c:v>
                </c:pt>
                <c:pt idx="4662" formatCode="General">
                  <c:v>0.44857850014709799</c:v>
                </c:pt>
                <c:pt idx="4663" formatCode="General">
                  <c:v>0.44857893414564098</c:v>
                </c:pt>
                <c:pt idx="4664" formatCode="General">
                  <c:v>0.44857936826239497</c:v>
                </c:pt>
                <c:pt idx="4665" formatCode="General">
                  <c:v>0.44857980249736501</c:v>
                </c:pt>
                <c:pt idx="4666" formatCode="General">
                  <c:v>0.44858023685055598</c:v>
                </c:pt>
                <c:pt idx="4667" formatCode="General">
                  <c:v>0.44858067132197399</c:v>
                </c:pt>
                <c:pt idx="4668" formatCode="General">
                  <c:v>0.44858110591162298</c:v>
                </c:pt>
                <c:pt idx="4669" formatCode="General">
                  <c:v>0.448581540619509</c:v>
                </c:pt>
                <c:pt idx="4670" formatCode="General">
                  <c:v>0.44858197544563699</c:v>
                </c:pt>
                <c:pt idx="4671" formatCode="General">
                  <c:v>0.44858241039001201</c:v>
                </c:pt>
                <c:pt idx="4672" formatCode="General">
                  <c:v>0.44858284545263899</c:v>
                </c:pt>
                <c:pt idx="4673" formatCode="General">
                  <c:v>0.44858328063352298</c:v>
                </c:pt>
                <c:pt idx="4674" formatCode="General">
                  <c:v>0.44858371593266899</c:v>
                </c:pt>
                <c:pt idx="4675" formatCode="General">
                  <c:v>0.44858415135008201</c:v>
                </c:pt>
                <c:pt idx="4676" formatCode="General">
                  <c:v>0.44858458688576802</c:v>
                </c:pt>
                <c:pt idx="4677" formatCode="General">
                  <c:v>0.44858502253973198</c:v>
                </c:pt>
                <c:pt idx="4678" formatCode="General">
                  <c:v>0.44858545831197799</c:v>
                </c:pt>
                <c:pt idx="4679" formatCode="General">
                  <c:v>0.44858589420251199</c:v>
                </c:pt>
                <c:pt idx="4680" formatCode="General">
                  <c:v>0.44858633021133898</c:v>
                </c:pt>
                <c:pt idx="4681" formatCode="General">
                  <c:v>0.448586766338464</c:v>
                </c:pt>
                <c:pt idx="4682" formatCode="General">
                  <c:v>0.44858720258389101</c:v>
                </c:pt>
                <c:pt idx="4683" formatCode="General">
                  <c:v>0.44858763894762699</c:v>
                </c:pt>
                <c:pt idx="4684" formatCode="General">
                  <c:v>0.44858807542967699</c:v>
                </c:pt>
                <c:pt idx="4685" formatCode="General">
                  <c:v>0.44858851203004402</c:v>
                </c:pt>
                <c:pt idx="4686" formatCode="General">
                  <c:v>0.44858894874873501</c:v>
                </c:pt>
                <c:pt idx="4687" formatCode="General">
                  <c:v>0.44858938558575401</c:v>
                </c:pt>
                <c:pt idx="4688" formatCode="General">
                  <c:v>0.44858982254110702</c:v>
                </c:pt>
                <c:pt idx="4689" formatCode="General">
                  <c:v>0.44859025961479798</c:v>
                </c:pt>
                <c:pt idx="4690" formatCode="General">
                  <c:v>0.448590696806834</c:v>
                </c:pt>
                <c:pt idx="4691" formatCode="General">
                  <c:v>0.44859113411721802</c:v>
                </c:pt>
                <c:pt idx="4692" formatCode="General">
                  <c:v>0.44859157154595602</c:v>
                </c:pt>
                <c:pt idx="4693" formatCode="General">
                  <c:v>0.44859200909305202</c:v>
                </c:pt>
                <c:pt idx="4694" formatCode="General">
                  <c:v>0.44859244675851301</c:v>
                </c:pt>
                <c:pt idx="4695" formatCode="General">
                  <c:v>0.44859288454234297</c:v>
                </c:pt>
                <c:pt idx="4696" formatCode="General">
                  <c:v>0.44859368599764898</c:v>
                </c:pt>
                <c:pt idx="4697" formatCode="General">
                  <c:v>0.44859457979436901</c:v>
                </c:pt>
                <c:pt idx="4698" formatCode="General">
                  <c:v>0.44859547391446197</c:v>
                </c:pt>
                <c:pt idx="4699" formatCode="General">
                  <c:v>0.44859636835794497</c:v>
                </c:pt>
                <c:pt idx="4700" formatCode="General">
                  <c:v>0.448597263124831</c:v>
                </c:pt>
                <c:pt idx="4701" formatCode="General">
                  <c:v>0.44859815821513599</c:v>
                </c:pt>
                <c:pt idx="4702" formatCode="General">
                  <c:v>0.44859905362887398</c:v>
                </c:pt>
                <c:pt idx="4703" formatCode="General">
                  <c:v>0.44859994936606001</c:v>
                </c:pt>
                <c:pt idx="4704" formatCode="General">
                  <c:v>0.44860084542670903</c:v>
                </c:pt>
                <c:pt idx="4705" formatCode="General">
                  <c:v>0.44860174181083601</c:v>
                </c:pt>
                <c:pt idx="4706" formatCode="General">
                  <c:v>0.448602638518455</c:v>
                </c:pt>
                <c:pt idx="4707" formatCode="General">
                  <c:v>0.44860353554958199</c:v>
                </c:pt>
                <c:pt idx="4708" formatCode="General">
                  <c:v>0.44860443290423002</c:v>
                </c:pt>
                <c:pt idx="4709" formatCode="General">
                  <c:v>0.44860543298910099</c:v>
                </c:pt>
                <c:pt idx="4710" formatCode="General">
                  <c:v>0.44860648462702502</c:v>
                </c:pt>
                <c:pt idx="4711" formatCode="General">
                  <c:v>0.44860753661992397</c:v>
                </c:pt>
                <c:pt idx="4712" formatCode="General">
                  <c:v>0.44860858896782801</c:v>
                </c:pt>
                <c:pt idx="4713" formatCode="General">
                  <c:v>0.448609641670771</c:v>
                </c:pt>
                <c:pt idx="4714" formatCode="General">
                  <c:v>0.44861069472878301</c:v>
                </c:pt>
                <c:pt idx="4715" formatCode="General">
                  <c:v>0.44861174814189803</c:v>
                </c:pt>
                <c:pt idx="4716" formatCode="General">
                  <c:v>0.44861280191014702</c:v>
                </c:pt>
                <c:pt idx="4717" formatCode="General">
                  <c:v>0.44861385603356202</c:v>
                </c:pt>
                <c:pt idx="4718" formatCode="General">
                  <c:v>0.448614910512176</c:v>
                </c:pt>
                <c:pt idx="4719" formatCode="General">
                  <c:v>0.44861596534602</c:v>
                </c:pt>
                <c:pt idx="4720" formatCode="General">
                  <c:v>0.44861702053512598</c:v>
                </c:pt>
                <c:pt idx="4721" formatCode="General">
                  <c:v>0.44861807607952697</c:v>
                </c:pt>
                <c:pt idx="4722" formatCode="General">
                  <c:v>0.44861913197925302</c:v>
                </c:pt>
                <c:pt idx="4723" formatCode="General">
                  <c:v>0.44862018823433902</c:v>
                </c:pt>
                <c:pt idx="4724" formatCode="General">
                  <c:v>0.44862124484481403</c:v>
                </c:pt>
                <c:pt idx="4725" formatCode="General">
                  <c:v>0.448622301810712</c:v>
                </c:pt>
                <c:pt idx="4726" formatCode="General">
                  <c:v>0.44862335913206303</c:v>
                </c:pt>
                <c:pt idx="4727" formatCode="General">
                  <c:v>0.44862441680890103</c:v>
                </c:pt>
                <c:pt idx="4728" formatCode="General">
                  <c:v>0.44862547484125598</c:v>
                </c:pt>
                <c:pt idx="4729" formatCode="General">
                  <c:v>0.44862653322916102</c:v>
                </c:pt>
                <c:pt idx="4730" formatCode="General">
                  <c:v>0.44862759197264801</c:v>
                </c:pt>
                <c:pt idx="4731" formatCode="General">
                  <c:v>0.44862867629953901</c:v>
                </c:pt>
                <c:pt idx="4732" formatCode="General">
                  <c:v>0.44862986719093401</c:v>
                </c:pt>
                <c:pt idx="4733" formatCode="General">
                  <c:v>0.44863105841548101</c:v>
                </c:pt>
                <c:pt idx="4734" formatCode="General">
                  <c:v>0.44863224997321499</c:v>
                </c:pt>
                <c:pt idx="4735" formatCode="General">
                  <c:v>0.44863344186417098</c:v>
                </c:pt>
                <c:pt idx="4736" formatCode="General">
                  <c:v>0.448634634088385</c:v>
                </c:pt>
                <c:pt idx="4737" formatCode="General">
                  <c:v>0.44863582664589002</c:v>
                </c:pt>
                <c:pt idx="4738" formatCode="General">
                  <c:v>0.44863701953672303</c:v>
                </c:pt>
                <c:pt idx="4739" formatCode="General">
                  <c:v>0.44863821276091798</c:v>
                </c:pt>
                <c:pt idx="4740" formatCode="General">
                  <c:v>0.44863940631850902</c:v>
                </c:pt>
                <c:pt idx="4741" formatCode="General">
                  <c:v>0.448640600209533</c:v>
                </c:pt>
                <c:pt idx="4742" formatCode="General">
                  <c:v>0.44864179443402302</c:v>
                </c:pt>
                <c:pt idx="4743" formatCode="General">
                  <c:v>0.44864298899201399</c:v>
                </c:pt>
                <c:pt idx="4744" formatCode="General">
                  <c:v>0.44864418388354299</c:v>
                </c:pt>
                <c:pt idx="4745" formatCode="General">
                  <c:v>0.448645379108642</c:v>
                </c:pt>
                <c:pt idx="4746" formatCode="General">
                  <c:v>0.44864657466734698</c:v>
                </c:pt>
                <c:pt idx="4747" formatCode="General">
                  <c:v>0.44864777055969401</c:v>
                </c:pt>
                <c:pt idx="4748" formatCode="General">
                  <c:v>0.44864896678571597</c:v>
                </c:pt>
                <c:pt idx="4749" formatCode="General">
                  <c:v>0.44865016334544899</c:v>
                </c:pt>
                <c:pt idx="4750" formatCode="General">
                  <c:v>0.44865136023892699</c:v>
                </c:pt>
                <c:pt idx="4751" formatCode="General">
                  <c:v>0.44865255746618499</c:v>
                </c:pt>
                <c:pt idx="4752" formatCode="General">
                  <c:v>0.44865375502725802</c:v>
                </c:pt>
                <c:pt idx="4753" formatCode="General">
                  <c:v>0.44865495292218199</c:v>
                </c:pt>
                <c:pt idx="4754" formatCode="General">
                  <c:v>0.448656151150989</c:v>
                </c:pt>
                <c:pt idx="4755" formatCode="General">
                  <c:v>0.44865734971371601</c:v>
                </c:pt>
                <c:pt idx="4756" formatCode="General">
                  <c:v>0.448658548610397</c:v>
                </c:pt>
                <c:pt idx="4757" formatCode="General">
                  <c:v>0.44865974784106699</c:v>
                </c:pt>
                <c:pt idx="4758" formatCode="General">
                  <c:v>0.44866094740576001</c:v>
                </c:pt>
                <c:pt idx="4759" formatCode="General">
                  <c:v>0.44866214730451098</c:v>
                </c:pt>
                <c:pt idx="4760" formatCode="General">
                  <c:v>0.44866334753735498</c:v>
                </c:pt>
                <c:pt idx="4761" formatCode="General">
                  <c:v>0.44866454810432699</c:v>
                </c:pt>
                <c:pt idx="4762" formatCode="General">
                  <c:v>0.44866574900546102</c:v>
                </c:pt>
                <c:pt idx="4763" formatCode="General">
                  <c:v>0.44866695024079201</c:v>
                </c:pt>
                <c:pt idx="4764" formatCode="General">
                  <c:v>0.44866815181035402</c:v>
                </c:pt>
                <c:pt idx="4765" formatCode="General">
                  <c:v>0.44866935371418298</c:v>
                </c:pt>
                <c:pt idx="4766" formatCode="General">
                  <c:v>0.44867055595231198</c:v>
                </c:pt>
                <c:pt idx="4767" formatCode="General">
                  <c:v>0.44867175852477698</c:v>
                </c:pt>
                <c:pt idx="4768" formatCode="General">
                  <c:v>0.44867296143161201</c:v>
                </c:pt>
                <c:pt idx="4769" formatCode="General">
                  <c:v>0.44867416467285198</c:v>
                </c:pt>
                <c:pt idx="4770" formatCode="General">
                  <c:v>0.44867536824853099</c:v>
                </c:pt>
                <c:pt idx="4771" formatCode="General">
                  <c:v>0.44867657215868301</c:v>
                </c:pt>
                <c:pt idx="4772" formatCode="General">
                  <c:v>0.448677776403345</c:v>
                </c:pt>
                <c:pt idx="4773" formatCode="General">
                  <c:v>0.44867898098254899</c:v>
                </c:pt>
                <c:pt idx="4774" formatCode="General">
                  <c:v>0.44868018589633102</c:v>
                </c:pt>
                <c:pt idx="4775" formatCode="General">
                  <c:v>0.44868139114472499</c:v>
                </c:pt>
                <c:pt idx="4776" formatCode="General">
                  <c:v>0.448682596727765</c:v>
                </c:pt>
                <c:pt idx="4777" formatCode="General">
                  <c:v>0.44868380264548702</c:v>
                </c:pt>
                <c:pt idx="4778" formatCode="General">
                  <c:v>0.44868500889792501</c:v>
                </c:pt>
                <c:pt idx="4779" formatCode="General">
                  <c:v>0.44868621548511201</c:v>
                </c:pt>
                <c:pt idx="4780" formatCode="General">
                  <c:v>0.44868742240708398</c:v>
                </c:pt>
                <c:pt idx="4781" formatCode="General">
                  <c:v>0.44868862966387602</c:v>
                </c:pt>
                <c:pt idx="4782" formatCode="General">
                  <c:v>0.44868983725551997</c:v>
                </c:pt>
                <c:pt idx="4783" formatCode="General">
                  <c:v>0.44869104518205299</c:v>
                </c:pt>
                <c:pt idx="4784" formatCode="General">
                  <c:v>0.44869225344350899</c:v>
                </c:pt>
                <c:pt idx="4785" formatCode="General">
                  <c:v>0.448693462039921</c:v>
                </c:pt>
                <c:pt idx="4786" formatCode="General">
                  <c:v>0.44869467097132498</c:v>
                </c:pt>
                <c:pt idx="4787" formatCode="General">
                  <c:v>0.44869588023775397</c:v>
                </c:pt>
                <c:pt idx="4788" formatCode="General">
                  <c:v>0.44869734456571497</c:v>
                </c:pt>
                <c:pt idx="4789" formatCode="General">
                  <c:v>0.448700656052959</c:v>
                </c:pt>
                <c:pt idx="4790" formatCode="General">
                  <c:v>0.44870411448774</c:v>
                </c:pt>
                <c:pt idx="4791" formatCode="General">
                  <c:v>0.44870759745808098</c:v>
                </c:pt>
                <c:pt idx="4792" formatCode="General">
                  <c:v>0.448711080830349</c:v>
                </c:pt>
                <c:pt idx="4793" formatCode="General">
                  <c:v>0.44871456460451098</c:v>
                </c:pt>
                <c:pt idx="4794" formatCode="General">
                  <c:v>0.448718048780538</c:v>
                </c:pt>
                <c:pt idx="4795" formatCode="General">
                  <c:v>0.44872153335839898</c:v>
                </c:pt>
                <c:pt idx="4796" formatCode="General">
                  <c:v>0.448725018338062</c:v>
                </c:pt>
                <c:pt idx="4797" formatCode="General">
                  <c:v>0.44872850371949902</c:v>
                </c:pt>
                <c:pt idx="4798" formatCode="General">
                  <c:v>0.44873198950267601</c:v>
                </c:pt>
                <c:pt idx="4799" formatCode="General">
                  <c:v>0.448735475687565</c:v>
                </c:pt>
                <c:pt idx="4800" formatCode="General">
                  <c:v>0.44873896227413301</c:v>
                </c:pt>
                <c:pt idx="4801" formatCode="General">
                  <c:v>0.44874244926235102</c:v>
                </c:pt>
                <c:pt idx="4802" formatCode="General">
                  <c:v>0.44874593665218698</c:v>
                </c:pt>
                <c:pt idx="4803" formatCode="General">
                  <c:v>0.44874942444360999</c:v>
                </c:pt>
                <c:pt idx="4804" formatCode="General">
                  <c:v>0.44875291263659001</c:v>
                </c:pt>
                <c:pt idx="4805" formatCode="General">
                  <c:v>0.448756401231096</c:v>
                </c:pt>
                <c:pt idx="4806" formatCode="General">
                  <c:v>0.448759890227096</c:v>
                </c:pt>
                <c:pt idx="4807" formatCode="General">
                  <c:v>0.44876369478211903</c:v>
                </c:pt>
                <c:pt idx="4808" formatCode="General">
                  <c:v>0.44876791011848199</c:v>
                </c:pt>
                <c:pt idx="4809" formatCode="General">
                  <c:v>0.44877212577556602</c:v>
                </c:pt>
                <c:pt idx="4810" formatCode="General">
                  <c:v>0.44877634175332698</c:v>
                </c:pt>
                <c:pt idx="4811" formatCode="General">
                  <c:v>0.44878055805171702</c:v>
                </c:pt>
                <c:pt idx="4812" formatCode="General">
                  <c:v>0.448784774670692</c:v>
                </c:pt>
                <c:pt idx="4813" formatCode="General">
                  <c:v>0.44878899161020502</c:v>
                </c:pt>
                <c:pt idx="4814" formatCode="General">
                  <c:v>0.44879320887021101</c:v>
                </c:pt>
                <c:pt idx="4815" formatCode="General">
                  <c:v>0.44879742645066401</c:v>
                </c:pt>
                <c:pt idx="4816" formatCode="General">
                  <c:v>0.44880164435151698</c:v>
                </c:pt>
                <c:pt idx="4817" formatCode="General">
                  <c:v>0.44880586257272598</c:v>
                </c:pt>
                <c:pt idx="4818" formatCode="General">
                  <c:v>0.44881008111424397</c:v>
                </c:pt>
                <c:pt idx="4819" formatCode="General">
                  <c:v>0.44881429997602501</c:v>
                </c:pt>
                <c:pt idx="4820" formatCode="General">
                  <c:v>0.44881851915802401</c:v>
                </c:pt>
                <c:pt idx="4821" formatCode="General">
                  <c:v>0.44882273866019401</c:v>
                </c:pt>
                <c:pt idx="4822" formatCode="General">
                  <c:v>0.44882695848248999</c:v>
                </c:pt>
                <c:pt idx="4823" formatCode="General">
                  <c:v>0.44883117862486599</c:v>
                </c:pt>
                <c:pt idx="4824" formatCode="General">
                  <c:v>0.44883539908727599</c:v>
                </c:pt>
                <c:pt idx="4825" formatCode="General">
                  <c:v>0.44883961986967402</c:v>
                </c:pt>
                <c:pt idx="4826" formatCode="General">
                  <c:v>0.44884384097201402</c:v>
                </c:pt>
                <c:pt idx="4827" formatCode="General">
                  <c:v>0.44884806239425001</c:v>
                </c:pt>
                <c:pt idx="4828" formatCode="General">
                  <c:v>0.44885228413633699</c:v>
                </c:pt>
                <c:pt idx="4829" formatCode="General">
                  <c:v>0.44885650619822798</c:v>
                </c:pt>
                <c:pt idx="4830" formatCode="General">
                  <c:v>0.44886072857987702</c:v>
                </c:pt>
                <c:pt idx="4831" formatCode="General">
                  <c:v>0.44886495128123999</c:v>
                </c:pt>
                <c:pt idx="4832" formatCode="General">
                  <c:v>0.44886917430226803</c:v>
                </c:pt>
                <c:pt idx="4833" formatCode="General">
                  <c:v>0.448873397642918</c:v>
                </c:pt>
                <c:pt idx="4834" formatCode="General">
                  <c:v>0.44887762130314202</c:v>
                </c:pt>
                <c:pt idx="4835" formatCode="General">
                  <c:v>0.44888184528289499</c:v>
                </c:pt>
                <c:pt idx="4836" formatCode="General">
                  <c:v>0.44888606958213101</c:v>
                </c:pt>
                <c:pt idx="4837" formatCode="General">
                  <c:v>0.44889029420080401</c:v>
                </c:pt>
                <c:pt idx="4838" formatCode="General">
                  <c:v>0.44889451913886802</c:v>
                </c:pt>
                <c:pt idx="4839" formatCode="General">
                  <c:v>0.44889874439627597</c:v>
                </c:pt>
                <c:pt idx="4840" formatCode="General">
                  <c:v>0.44890296997298401</c:v>
                </c:pt>
                <c:pt idx="4841" formatCode="General">
                  <c:v>0.44890719586894501</c:v>
                </c:pt>
                <c:pt idx="4842" formatCode="General">
                  <c:v>0.448911422084113</c:v>
                </c:pt>
                <c:pt idx="4843" formatCode="General">
                  <c:v>0.44891564861844102</c:v>
                </c:pt>
                <c:pt idx="4844" formatCode="General">
                  <c:v>0.448919875471885</c:v>
                </c:pt>
                <c:pt idx="4845" formatCode="General">
                  <c:v>0.44892410264439803</c:v>
                </c:pt>
                <c:pt idx="4846" formatCode="General">
                  <c:v>0.44892833013593397</c:v>
                </c:pt>
                <c:pt idx="4847" formatCode="General">
                  <c:v>0.44893255794644699</c:v>
                </c:pt>
                <c:pt idx="4848" formatCode="General">
                  <c:v>0.44893678607589099</c:v>
                </c:pt>
                <c:pt idx="4849" formatCode="General">
                  <c:v>0.44894101452421997</c:v>
                </c:pt>
                <c:pt idx="4850" formatCode="General">
                  <c:v>0.44894524329138802</c:v>
                </c:pt>
                <c:pt idx="4851" formatCode="General">
                  <c:v>0.448949472377348</c:v>
                </c:pt>
                <c:pt idx="4852" formatCode="General">
                  <c:v>0.44895370178205601</c:v>
                </c:pt>
                <c:pt idx="4853" formatCode="General">
                  <c:v>0.44895793150546498</c:v>
                </c:pt>
                <c:pt idx="4854" formatCode="General">
                  <c:v>0.44896216154752799</c:v>
                </c:pt>
                <c:pt idx="4855" formatCode="General">
                  <c:v>0.44896639190819998</c:v>
                </c:pt>
                <c:pt idx="4856" formatCode="General">
                  <c:v>0.44897062258743498</c:v>
                </c:pt>
                <c:pt idx="4857" formatCode="General">
                  <c:v>0.44897485358518602</c:v>
                </c:pt>
                <c:pt idx="4858" formatCode="General">
                  <c:v>0.44897908490140898</c:v>
                </c:pt>
                <c:pt idx="4859" formatCode="General">
                  <c:v>0.448983316536055</c:v>
                </c:pt>
                <c:pt idx="4860" formatCode="General">
                  <c:v>0.44898754848908001</c:v>
                </c:pt>
                <c:pt idx="4861" formatCode="General">
                  <c:v>0.448991780760438</c:v>
                </c:pt>
                <c:pt idx="4862" formatCode="General">
                  <c:v>0.44899601335008099</c:v>
                </c:pt>
                <c:pt idx="4863" formatCode="General">
                  <c:v>0.44900024625796497</c:v>
                </c:pt>
                <c:pt idx="4864" formatCode="General">
                  <c:v>0.44900447948404298</c:v>
                </c:pt>
                <c:pt idx="4865" formatCode="General">
                  <c:v>0.449008713028269</c:v>
                </c:pt>
                <c:pt idx="4866" formatCode="General">
                  <c:v>0.44901294689059701</c:v>
                </c:pt>
                <c:pt idx="4867" formatCode="General">
                  <c:v>0.44901718107097999</c:v>
                </c:pt>
                <c:pt idx="4868" formatCode="General">
                  <c:v>0.44902141556937297</c:v>
                </c:pt>
                <c:pt idx="4869" formatCode="General">
                  <c:v>0.44902565038573</c:v>
                </c:pt>
                <c:pt idx="4870" formatCode="General">
                  <c:v>0.449029885520004</c:v>
                </c:pt>
                <c:pt idx="4871" formatCode="General">
                  <c:v>0.44903412097215001</c:v>
                </c:pt>
                <c:pt idx="4872" formatCode="General">
                  <c:v>0.44903835674212</c:v>
                </c:pt>
                <c:pt idx="4873" formatCode="General">
                  <c:v>0.44904259282987002</c:v>
                </c:pt>
                <c:pt idx="4874" formatCode="General">
                  <c:v>0.449046829235352</c:v>
                </c:pt>
                <c:pt idx="4875" formatCode="General">
                  <c:v>0.44905106595852101</c:v>
                </c:pt>
                <c:pt idx="4876" formatCode="General">
                  <c:v>0.449055302999331</c:v>
                </c:pt>
                <c:pt idx="4877" formatCode="General">
                  <c:v>0.44905954035773499</c:v>
                </c:pt>
                <c:pt idx="4878" formatCode="General">
                  <c:v>0.44906377803368702</c:v>
                </c:pt>
                <c:pt idx="4879" formatCode="General">
                  <c:v>0.44906801602714203</c:v>
                </c:pt>
                <c:pt idx="4880" formatCode="General">
                  <c:v>0.44907225433805198</c:v>
                </c:pt>
                <c:pt idx="4881" formatCode="General">
                  <c:v>0.44907649296637198</c:v>
                </c:pt>
                <c:pt idx="4882" formatCode="General">
                  <c:v>0.449080731912056</c:v>
                </c:pt>
                <c:pt idx="4883" formatCode="General">
                  <c:v>0.44908499807318703</c:v>
                </c:pt>
                <c:pt idx="4884" formatCode="General">
                  <c:v>0.44908939427024003</c:v>
                </c:pt>
                <c:pt idx="4885" formatCode="General">
                  <c:v>0.44909379074137801</c:v>
                </c:pt>
                <c:pt idx="4886" formatCode="General">
                  <c:v>0.44909818748656499</c:v>
                </c:pt>
                <c:pt idx="4887" formatCode="General">
                  <c:v>0.44910258450576401</c:v>
                </c:pt>
                <c:pt idx="4888" formatCode="General">
                  <c:v>0.44910698179893799</c:v>
                </c:pt>
                <c:pt idx="4889" formatCode="General">
                  <c:v>0.449111379366052</c:v>
                </c:pt>
                <c:pt idx="4890" formatCode="General">
                  <c:v>0.44911577720706802</c:v>
                </c:pt>
                <c:pt idx="4891" formatCode="General">
                  <c:v>0.44912017532194898</c:v>
                </c:pt>
                <c:pt idx="4892" formatCode="General">
                  <c:v>0.449124573710659</c:v>
                </c:pt>
                <c:pt idx="4893" formatCode="General">
                  <c:v>0.44912897237316102</c:v>
                </c:pt>
                <c:pt idx="4894" formatCode="General">
                  <c:v>0.44913337130941799</c:v>
                </c:pt>
                <c:pt idx="4895" formatCode="General">
                  <c:v>0.44913777051939502</c:v>
                </c:pt>
                <c:pt idx="4896" formatCode="General">
                  <c:v>0.44914217000305301</c:v>
                </c:pt>
                <c:pt idx="4897" formatCode="General">
                  <c:v>0.449146569760356</c:v>
                </c:pt>
                <c:pt idx="4898" formatCode="General">
                  <c:v>0.44915096979126801</c:v>
                </c:pt>
                <c:pt idx="4899" formatCode="General">
                  <c:v>0.44915537009575202</c:v>
                </c:pt>
                <c:pt idx="4900" formatCode="General">
                  <c:v>0.449159770673771</c:v>
                </c:pt>
                <c:pt idx="4901" formatCode="General">
                  <c:v>0.44916417152528798</c:v>
                </c:pt>
                <c:pt idx="4902" formatCode="General">
                  <c:v>0.449168572650267</c:v>
                </c:pt>
                <c:pt idx="4903" formatCode="General">
                  <c:v>0.44917297404867101</c:v>
                </c:pt>
                <c:pt idx="4904" formatCode="General">
                  <c:v>0.44917737572046301</c:v>
                </c:pt>
                <c:pt idx="4905" formatCode="General">
                  <c:v>0.44918177766560602</c:v>
                </c:pt>
                <c:pt idx="4906" formatCode="General">
                  <c:v>0.44918617988406501</c:v>
                </c:pt>
                <c:pt idx="4907" formatCode="General">
                  <c:v>0.44919058237580101</c:v>
                </c:pt>
                <c:pt idx="4908" formatCode="General">
                  <c:v>0.44919498514077799</c:v>
                </c:pt>
                <c:pt idx="4909" formatCode="General">
                  <c:v>0.44919938817895999</c:v>
                </c:pt>
                <c:pt idx="4910" formatCode="General">
                  <c:v>0.44920379149030898</c:v>
                </c:pt>
                <c:pt idx="4911" formatCode="General">
                  <c:v>0.44920819507478998</c:v>
                </c:pt>
                <c:pt idx="4912" formatCode="General">
                  <c:v>0.44921259893236398</c:v>
                </c:pt>
                <c:pt idx="4913" formatCode="General">
                  <c:v>0.449217003062996</c:v>
                </c:pt>
                <c:pt idx="4914" formatCode="General">
                  <c:v>0.44922140746664901</c:v>
                </c:pt>
                <c:pt idx="4915" formatCode="General">
                  <c:v>0.449225812143285</c:v>
                </c:pt>
                <c:pt idx="4916" formatCode="General">
                  <c:v>0.44923021709286798</c:v>
                </c:pt>
                <c:pt idx="4917" formatCode="General">
                  <c:v>0.44923462231536199</c:v>
                </c:pt>
                <c:pt idx="4918" formatCode="General">
                  <c:v>0.449239027810729</c:v>
                </c:pt>
                <c:pt idx="4919" formatCode="General">
                  <c:v>0.44924343357893298</c:v>
                </c:pt>
                <c:pt idx="4920" formatCode="General">
                  <c:v>0.44924785278214902</c:v>
                </c:pt>
                <c:pt idx="4921" formatCode="General">
                  <c:v>0.44925251967706997</c:v>
                </c:pt>
                <c:pt idx="4922" formatCode="General">
                  <c:v>0.44925718678635301</c:v>
                </c:pt>
                <c:pt idx="4923" formatCode="General">
                  <c:v>0.44926185229024101</c:v>
                </c:pt>
                <c:pt idx="4924" formatCode="General">
                  <c:v>0.44926642974472603</c:v>
                </c:pt>
                <c:pt idx="4925" formatCode="General">
                  <c:v>0.44927100740000703</c:v>
                </c:pt>
                <c:pt idx="4926" formatCode="General">
                  <c:v>0.44927558525605299</c:v>
                </c:pt>
                <c:pt idx="4927" formatCode="General">
                  <c:v>0.44928016331283199</c:v>
                </c:pt>
                <c:pt idx="4928" formatCode="General">
                  <c:v>0.44928474157031201</c:v>
                </c:pt>
                <c:pt idx="4929" formatCode="General">
                  <c:v>0.449289320028462</c:v>
                </c:pt>
                <c:pt idx="4930" formatCode="General">
                  <c:v>0.44929389868725</c:v>
                </c:pt>
                <c:pt idx="4931" formatCode="General">
                  <c:v>0.44929847754664398</c:v>
                </c:pt>
                <c:pt idx="4932" formatCode="General">
                  <c:v>0.44930305660661302</c:v>
                </c:pt>
                <c:pt idx="4933" formatCode="General">
                  <c:v>0.44930763586712402</c:v>
                </c:pt>
                <c:pt idx="4934" formatCode="General">
                  <c:v>0.44931221532814503</c:v>
                </c:pt>
                <c:pt idx="4935" formatCode="General">
                  <c:v>0.449316794989646</c:v>
                </c:pt>
                <c:pt idx="4936" formatCode="General">
                  <c:v>0.44932137485159501</c:v>
                </c:pt>
                <c:pt idx="4937" formatCode="General">
                  <c:v>0.44932595491395799</c:v>
                </c:pt>
                <c:pt idx="4938" formatCode="General">
                  <c:v>0.44933053517670601</c:v>
                </c:pt>
                <c:pt idx="4939" formatCode="General">
                  <c:v>0.44933511563980599</c:v>
                </c:pt>
                <c:pt idx="4940" formatCode="General">
                  <c:v>0.44933969630322601</c:v>
                </c:pt>
                <c:pt idx="4941" formatCode="General">
                  <c:v>0.44934420698511202</c:v>
                </c:pt>
                <c:pt idx="4942" formatCode="General">
                  <c:v>0.449348016017105</c:v>
                </c:pt>
                <c:pt idx="4943" formatCode="General">
                  <c:v>0.449351825190831</c:v>
                </c:pt>
                <c:pt idx="4944" formatCode="General">
                  <c:v>0.44935563450626598</c:v>
                </c:pt>
                <c:pt idx="4945" formatCode="General">
                  <c:v>0.44935944396338801</c:v>
                </c:pt>
                <c:pt idx="4946" formatCode="General">
                  <c:v>0.44936325356217599</c:v>
                </c:pt>
                <c:pt idx="4947" formatCode="General">
                  <c:v>0.44936706330260601</c:v>
                </c:pt>
                <c:pt idx="4948" formatCode="General">
                  <c:v>0.44937087318465702</c:v>
                </c:pt>
                <c:pt idx="4949" formatCode="General">
                  <c:v>0.44937468320830598</c:v>
                </c:pt>
                <c:pt idx="4950" formatCode="General">
                  <c:v>0.44937849337353097</c:v>
                </c:pt>
                <c:pt idx="4951" formatCode="General">
                  <c:v>0.44938230368031001</c:v>
                </c:pt>
                <c:pt idx="4952" formatCode="General">
                  <c:v>0.44938611412862001</c:v>
                </c:pt>
                <c:pt idx="4953" formatCode="General">
                  <c:v>0.44938992471844003</c:v>
                </c:pt>
                <c:pt idx="4954" formatCode="General">
                  <c:v>0.44939373544974598</c:v>
                </c:pt>
                <c:pt idx="4955" formatCode="General">
                  <c:v>0.44939754632251799</c:v>
                </c:pt>
                <c:pt idx="4956" formatCode="General">
                  <c:v>0.44940135733673098</c:v>
                </c:pt>
                <c:pt idx="4957" formatCode="General">
                  <c:v>0.449405168492365</c:v>
                </c:pt>
                <c:pt idx="4958" formatCode="General">
                  <c:v>0.44940897978939698</c:v>
                </c:pt>
                <c:pt idx="4959" formatCode="General">
                  <c:v>0.44941279122780398</c:v>
                </c:pt>
                <c:pt idx="4960" formatCode="General">
                  <c:v>0.44941660280756501</c:v>
                </c:pt>
                <c:pt idx="4961" formatCode="General">
                  <c:v>0.449420414528657</c:v>
                </c:pt>
                <c:pt idx="4962" formatCode="General">
                  <c:v>0.449424226391058</c:v>
                </c:pt>
                <c:pt idx="4963" formatCode="General">
                  <c:v>0.44942803839474599</c:v>
                </c:pt>
                <c:pt idx="4964" formatCode="General">
                  <c:v>0.44943185053969897</c:v>
                </c:pt>
                <c:pt idx="4965" formatCode="General">
                  <c:v>0.44943566282589298</c:v>
                </c:pt>
                <c:pt idx="4966" formatCode="General">
                  <c:v>0.44943947525330802</c:v>
                </c:pt>
                <c:pt idx="4967" formatCode="General">
                  <c:v>0.44944325804222601</c:v>
                </c:pt>
                <c:pt idx="4968" formatCode="General">
                  <c:v>0.449446981382776</c:v>
                </c:pt>
                <c:pt idx="4969" formatCode="General">
                  <c:v>0.44945070481925098</c:v>
                </c:pt>
                <c:pt idx="4970" formatCode="General">
                  <c:v>0.44945442835163502</c:v>
                </c:pt>
                <c:pt idx="4971" formatCode="General">
                  <c:v>0.44945815197990902</c:v>
                </c:pt>
                <c:pt idx="4972" formatCode="General">
                  <c:v>0.44946187570405599</c:v>
                </c:pt>
                <c:pt idx="4973" formatCode="General">
                  <c:v>0.44946559952405901</c:v>
                </c:pt>
                <c:pt idx="4974" formatCode="General">
                  <c:v>0.44946932343990198</c:v>
                </c:pt>
                <c:pt idx="4975" formatCode="General">
                  <c:v>0.44947304745156602</c:v>
                </c:pt>
                <c:pt idx="4976" formatCode="General">
                  <c:v>0.44947677155903498</c:v>
                </c:pt>
                <c:pt idx="4977" formatCode="General">
                  <c:v>0.44948049576228999</c:v>
                </c:pt>
                <c:pt idx="4978" formatCode="General">
                  <c:v>0.449484220061316</c:v>
                </c:pt>
                <c:pt idx="4979" formatCode="General">
                  <c:v>0.44948794445609402</c:v>
                </c:pt>
                <c:pt idx="4980" formatCode="General">
                  <c:v>0.44949166894660703</c:v>
                </c:pt>
                <c:pt idx="4981" formatCode="General">
                  <c:v>0.44949539353283902</c:v>
                </c:pt>
                <c:pt idx="4982" formatCode="General">
                  <c:v>0.44949911821477101</c:v>
                </c:pt>
                <c:pt idx="4983" formatCode="General">
                  <c:v>0.44950284299238702</c:v>
                </c:pt>
                <c:pt idx="4984" formatCode="General">
                  <c:v>0.44950656786567</c:v>
                </c:pt>
                <c:pt idx="4985" formatCode="General">
                  <c:v>0.44951029283460098</c:v>
                </c:pt>
                <c:pt idx="4986" formatCode="General">
                  <c:v>0.449514015684988</c:v>
                </c:pt>
                <c:pt idx="4987" formatCode="General">
                  <c:v>0.44951772518697902</c:v>
                </c:pt>
                <c:pt idx="4988" formatCode="General">
                  <c:v>0.44952143478317402</c:v>
                </c:pt>
                <c:pt idx="4989" formatCode="General">
                  <c:v>0.44952514447355801</c:v>
                </c:pt>
                <c:pt idx="4990" formatCode="General">
                  <c:v>0.44952885425811201</c:v>
                </c:pt>
                <c:pt idx="4991" formatCode="General">
                  <c:v>0.44953256413682002</c:v>
                </c:pt>
                <c:pt idx="4992" formatCode="General">
                  <c:v>0.44953627410966401</c:v>
                </c:pt>
                <c:pt idx="4993" formatCode="General">
                  <c:v>0.44953998417662699</c:v>
                </c:pt>
                <c:pt idx="4994" formatCode="General">
                  <c:v>0.44954369433769298</c:v>
                </c:pt>
                <c:pt idx="4995" formatCode="General">
                  <c:v>0.44954740459284298</c:v>
                </c:pt>
                <c:pt idx="4996" formatCode="General">
                  <c:v>0.44955111494206101</c:v>
                </c:pt>
                <c:pt idx="4997" formatCode="General">
                  <c:v>0.44955482538532998</c:v>
                </c:pt>
                <c:pt idx="4998" formatCode="General">
                  <c:v>0.44955853592263201</c:v>
                </c:pt>
                <c:pt idx="4999" formatCode="General">
                  <c:v>0.44956224655395099</c:v>
                </c:pt>
                <c:pt idx="5000" formatCode="General">
                  <c:v>0.44956595727926901</c:v>
                </c:pt>
                <c:pt idx="5001" formatCode="General">
                  <c:v>0.44956966809856902</c:v>
                </c:pt>
                <c:pt idx="5002" formatCode="General">
                  <c:v>0.44957337901183397</c:v>
                </c:pt>
                <c:pt idx="5003" formatCode="General">
                  <c:v>0.449577090019048</c:v>
                </c:pt>
                <c:pt idx="5004" formatCode="General">
                  <c:v>0.449580801120192</c:v>
                </c:pt>
                <c:pt idx="5005" formatCode="General">
                  <c:v>0.44958451231524998</c:v>
                </c:pt>
                <c:pt idx="5006" formatCode="General">
                  <c:v>0.44958822360420497</c:v>
                </c:pt>
                <c:pt idx="5007" formatCode="General">
                  <c:v>0.44959193498703898</c:v>
                </c:pt>
                <c:pt idx="5008" formatCode="General">
                  <c:v>0.44959564646373601</c:v>
                </c:pt>
                <c:pt idx="5009" formatCode="General">
                  <c:v>0.44959935803427897</c:v>
                </c:pt>
                <c:pt idx="5010" formatCode="General">
                  <c:v>0.44960306969864899</c:v>
                </c:pt>
                <c:pt idx="5011" formatCode="General">
                  <c:v>0.44960678145683097</c:v>
                </c:pt>
                <c:pt idx="5012" formatCode="General">
                  <c:v>0.44961049330880698</c:v>
                </c:pt>
                <c:pt idx="5013" formatCode="General">
                  <c:v>0.44961420525455997</c:v>
                </c:pt>
                <c:pt idx="5014" formatCode="General">
                  <c:v>0.44961791729407302</c:v>
                </c:pt>
                <c:pt idx="5015" formatCode="General">
                  <c:v>0.44962162942732897</c:v>
                </c:pt>
                <c:pt idx="5016" formatCode="General">
                  <c:v>0.44962534165431101</c:v>
                </c:pt>
                <c:pt idx="5017" formatCode="General">
                  <c:v>0.44962905397500202</c:v>
                </c:pt>
                <c:pt idx="5018" formatCode="General">
                  <c:v>0.44963276638938399</c:v>
                </c:pt>
                <c:pt idx="5019" formatCode="General">
                  <c:v>0.44963647889744102</c:v>
                </c:pt>
                <c:pt idx="5020" formatCode="General">
                  <c:v>0.44964019149915602</c:v>
                </c:pt>
                <c:pt idx="5021" formatCode="General">
                  <c:v>0.449643904194511</c:v>
                </c:pt>
                <c:pt idx="5022" formatCode="General">
                  <c:v>0.44964761698348998</c:v>
                </c:pt>
                <c:pt idx="5023" formatCode="General">
                  <c:v>0.44965132986607498</c:v>
                </c:pt>
                <c:pt idx="5024" formatCode="General">
                  <c:v>0.44965504284225</c:v>
                </c:pt>
                <c:pt idx="5025" formatCode="General">
                  <c:v>0.449658755911997</c:v>
                </c:pt>
                <c:pt idx="5026" formatCode="General">
                  <c:v>0.449662469075299</c:v>
                </c:pt>
                <c:pt idx="5027" formatCode="General">
                  <c:v>0.44966618233214001</c:v>
                </c:pt>
                <c:pt idx="5028" formatCode="General">
                  <c:v>0.44966989568250199</c:v>
                </c:pt>
                <c:pt idx="5029" formatCode="General">
                  <c:v>0.449673609126368</c:v>
                </c:pt>
                <c:pt idx="5030" formatCode="General">
                  <c:v>0.44967732266372101</c:v>
                </c:pt>
                <c:pt idx="5031" formatCode="General">
                  <c:v>0.44968103629454498</c:v>
                </c:pt>
                <c:pt idx="5032" formatCode="General">
                  <c:v>0.44968475001882202</c:v>
                </c:pt>
                <c:pt idx="5033" formatCode="General">
                  <c:v>0.44968846383653499</c:v>
                </c:pt>
                <c:pt idx="5034" formatCode="General">
                  <c:v>0.44969217774766601</c:v>
                </c:pt>
                <c:pt idx="5035" formatCode="General">
                  <c:v>0.44969589175219998</c:v>
                </c:pt>
                <c:pt idx="5036" formatCode="General">
                  <c:v>0.44969960585011898</c:v>
                </c:pt>
                <c:pt idx="5037" formatCode="General">
                  <c:v>0.44970332004140701</c:v>
                </c:pt>
                <c:pt idx="5038" formatCode="General">
                  <c:v>0.44970703432604497</c:v>
                </c:pt>
                <c:pt idx="5039" formatCode="General">
                  <c:v>0.449710748704017</c:v>
                </c:pt>
                <c:pt idx="5040" formatCode="General">
                  <c:v>0.449714463175307</c:v>
                </c:pt>
                <c:pt idx="5041" formatCode="General">
                  <c:v>0.44971817773989597</c:v>
                </c:pt>
                <c:pt idx="5042" formatCode="General">
                  <c:v>0.449721749695419</c:v>
                </c:pt>
                <c:pt idx="5043" formatCode="General">
                  <c:v>0.449725294249463</c:v>
                </c:pt>
                <c:pt idx="5044" formatCode="General">
                  <c:v>0.449728838912136</c:v>
                </c:pt>
                <c:pt idx="5045" formatCode="General">
                  <c:v>0.449732383683417</c:v>
                </c:pt>
                <c:pt idx="5046" formatCode="General">
                  <c:v>0.44973592856328498</c:v>
                </c:pt>
                <c:pt idx="5047" formatCode="General">
                  <c:v>0.449739473551719</c:v>
                </c:pt>
                <c:pt idx="5048" formatCode="General">
                  <c:v>0.449741169988431</c:v>
                </c:pt>
                <c:pt idx="5049" formatCode="General">
                  <c:v>0.44974221679478898</c:v>
                </c:pt>
                <c:pt idx="5050" formatCode="General">
                  <c:v>0.44974326372517098</c:v>
                </c:pt>
                <c:pt idx="5051" formatCode="General">
                  <c:v>0.44974431077959398</c:v>
                </c:pt>
                <c:pt idx="5052" formatCode="General">
                  <c:v>0.44974535795807502</c:v>
                </c:pt>
                <c:pt idx="5053" formatCode="General">
                  <c:v>0.44974640526063098</c:v>
                </c:pt>
                <c:pt idx="5054" formatCode="General">
                  <c:v>0.449747452687279</c:v>
                </c:pt>
                <c:pt idx="5055" formatCode="General">
                  <c:v>0.44974850023803697</c:v>
                </c:pt>
                <c:pt idx="5056" formatCode="General">
                  <c:v>0.44974954791292099</c:v>
                </c:pt>
                <c:pt idx="5057" formatCode="General">
                  <c:v>0.44975059571194898</c:v>
                </c:pt>
                <c:pt idx="5058" formatCode="General">
                  <c:v>0.44975164363513698</c:v>
                </c:pt>
                <c:pt idx="5059" formatCode="General">
                  <c:v>0.44975269168250298</c:v>
                </c:pt>
                <c:pt idx="5060" formatCode="General">
                  <c:v>0.449753682688731</c:v>
                </c:pt>
                <c:pt idx="5061" formatCode="General">
                  <c:v>0.44975464391216902</c:v>
                </c:pt>
                <c:pt idx="5062" formatCode="General">
                  <c:v>0.44975560525363401</c:v>
                </c:pt>
                <c:pt idx="5063" formatCode="General">
                  <c:v>0.44975656671314301</c:v>
                </c:pt>
                <c:pt idx="5064" formatCode="General">
                  <c:v>0.44975752829071203</c:v>
                </c:pt>
                <c:pt idx="5065" formatCode="General">
                  <c:v>0.44975848998635898</c:v>
                </c:pt>
                <c:pt idx="5066" formatCode="General">
                  <c:v>0.44975945180010202</c:v>
                </c:pt>
                <c:pt idx="5067" formatCode="General">
                  <c:v>0.44976041373195702</c:v>
                </c:pt>
                <c:pt idx="5068" formatCode="General">
                  <c:v>0.44976137578194197</c:v>
                </c:pt>
                <c:pt idx="5069" formatCode="General">
                  <c:v>0.44976233795007298</c:v>
                </c:pt>
                <c:pt idx="5070" formatCode="General">
                  <c:v>0.44976330023636701</c:v>
                </c:pt>
                <c:pt idx="5071" formatCode="General">
                  <c:v>0.44976426264084302</c:v>
                </c:pt>
                <c:pt idx="5072" formatCode="General">
                  <c:v>0.44976522516351702</c:v>
                </c:pt>
                <c:pt idx="5073" formatCode="General">
                  <c:v>0.44976618780440603</c:v>
                </c:pt>
                <c:pt idx="5074" formatCode="General">
                  <c:v>0.44976715056352701</c:v>
                </c:pt>
                <c:pt idx="5075" formatCode="General">
                  <c:v>0.44976811344089801</c:v>
                </c:pt>
                <c:pt idx="5076" formatCode="General">
                  <c:v>0.44976907643653502</c:v>
                </c:pt>
                <c:pt idx="5077" formatCode="General">
                  <c:v>0.44977003955045702</c:v>
                </c:pt>
                <c:pt idx="5078" formatCode="General">
                  <c:v>0.44977100278267901</c:v>
                </c:pt>
                <c:pt idx="5079" formatCode="General">
                  <c:v>0.44977196613321901</c:v>
                </c:pt>
                <c:pt idx="5080" formatCode="General">
                  <c:v>0.44977292960209497</c:v>
                </c:pt>
                <c:pt idx="5081" formatCode="General">
                  <c:v>0.44977389318932298</c:v>
                </c:pt>
                <c:pt idx="5082" formatCode="General">
                  <c:v>0.44977485689492103</c:v>
                </c:pt>
                <c:pt idx="5083" formatCode="General">
                  <c:v>0.44977582071890498</c:v>
                </c:pt>
                <c:pt idx="5084" formatCode="General">
                  <c:v>0.449776784661294</c:v>
                </c:pt>
                <c:pt idx="5085" formatCode="General">
                  <c:v>0.44977774872210302</c:v>
                </c:pt>
                <c:pt idx="5086" formatCode="General">
                  <c:v>0.44977871290135102</c:v>
                </c:pt>
                <c:pt idx="5087" formatCode="General">
                  <c:v>0.44977967719905398</c:v>
                </c:pt>
                <c:pt idx="5088" formatCode="General">
                  <c:v>0.44978064161523001</c:v>
                </c:pt>
                <c:pt idx="5089" formatCode="General">
                  <c:v>0.44978160614989598</c:v>
                </c:pt>
                <c:pt idx="5090" formatCode="General">
                  <c:v>0.44978257080306799</c:v>
                </c:pt>
                <c:pt idx="5091" formatCode="General">
                  <c:v>0.44978353557476503</c:v>
                </c:pt>
                <c:pt idx="5092" formatCode="General">
                  <c:v>0.44978450046500301</c:v>
                </c:pt>
                <c:pt idx="5093" formatCode="General">
                  <c:v>0.449785465473799</c:v>
                </c:pt>
                <c:pt idx="5094" formatCode="General">
                  <c:v>0.44978643060117102</c:v>
                </c:pt>
                <c:pt idx="5095" formatCode="General">
                  <c:v>0.44978739584713601</c:v>
                </c:pt>
                <c:pt idx="5096" formatCode="General">
                  <c:v>0.44978836121171101</c:v>
                </c:pt>
                <c:pt idx="5097" formatCode="General">
                  <c:v>0.44978932669491301</c:v>
                </c:pt>
                <c:pt idx="5098" formatCode="General">
                  <c:v>0.44979029229675899</c:v>
                </c:pt>
                <c:pt idx="5099" formatCode="General">
                  <c:v>0.44979125801726699</c:v>
                </c:pt>
                <c:pt idx="5100" formatCode="General">
                  <c:v>0.44979222385645401</c:v>
                </c:pt>
                <c:pt idx="5101" formatCode="General">
                  <c:v>0.44979318981433603</c:v>
                </c:pt>
                <c:pt idx="5102" formatCode="General">
                  <c:v>0.44979415589093202</c:v>
                </c:pt>
                <c:pt idx="5103" formatCode="General">
                  <c:v>0.44979512208625799</c:v>
                </c:pt>
                <c:pt idx="5104" formatCode="General">
                  <c:v>0.44979608840033197</c:v>
                </c:pt>
                <c:pt idx="5105" formatCode="General">
                  <c:v>0.44979705483317001</c:v>
                </c:pt>
                <c:pt idx="5106" formatCode="General">
                  <c:v>0.44979802138479102</c:v>
                </c:pt>
                <c:pt idx="5107" formatCode="General">
                  <c:v>0.44979898805521001</c:v>
                </c:pt>
                <c:pt idx="5108" formatCode="General">
                  <c:v>0.44979995484444502</c:v>
                </c:pt>
                <c:pt idx="5109" formatCode="General">
                  <c:v>0.44980092175251501</c:v>
                </c:pt>
                <c:pt idx="5110" formatCode="General">
                  <c:v>0.449801888779434</c:v>
                </c:pt>
                <c:pt idx="5111" formatCode="General">
                  <c:v>0.44980285592522201</c:v>
                </c:pt>
                <c:pt idx="5112" formatCode="General">
                  <c:v>0.44980382318989498</c:v>
                </c:pt>
                <c:pt idx="5113" formatCode="General">
                  <c:v>0.44980479057347</c:v>
                </c:pt>
                <c:pt idx="5114" formatCode="General">
                  <c:v>0.44980575807596501</c:v>
                </c:pt>
                <c:pt idx="5115" formatCode="General">
                  <c:v>0.44980672569739599</c:v>
                </c:pt>
                <c:pt idx="5116" formatCode="General">
                  <c:v>0.44980769343778099</c:v>
                </c:pt>
                <c:pt idx="5117" formatCode="General">
                  <c:v>0.44980866129713698</c:v>
                </c:pt>
                <c:pt idx="5118" formatCode="General">
                  <c:v>0.44980962927548201</c:v>
                </c:pt>
                <c:pt idx="5119" formatCode="General">
                  <c:v>0.44981059737283202</c:v>
                </c:pt>
                <c:pt idx="5120" formatCode="General">
                  <c:v>0.44981156558920599</c:v>
                </c:pt>
                <c:pt idx="5121" formatCode="General">
                  <c:v>0.44981253392461901</c:v>
                </c:pt>
                <c:pt idx="5122" formatCode="General">
                  <c:v>0.44981350237908901</c:v>
                </c:pt>
                <c:pt idx="5123" formatCode="General">
                  <c:v>0.44981447095263399</c:v>
                </c:pt>
                <c:pt idx="5124" formatCode="General">
                  <c:v>0.44981543964526999</c:v>
                </c:pt>
                <c:pt idx="5125" formatCode="General">
                  <c:v>0.44981640845701498</c:v>
                </c:pt>
                <c:pt idx="5126" formatCode="General">
                  <c:v>0.44981737738788602</c:v>
                </c:pt>
                <c:pt idx="5127" formatCode="General">
                  <c:v>0.44981834643790097</c:v>
                </c:pt>
                <c:pt idx="5128" formatCode="General">
                  <c:v>0.449819315607076</c:v>
                </c:pt>
                <c:pt idx="5129" formatCode="General">
                  <c:v>0.44982028489542902</c:v>
                </c:pt>
                <c:pt idx="5130" formatCode="General">
                  <c:v>0.44982125430297698</c:v>
                </c:pt>
                <c:pt idx="5131" formatCode="General">
                  <c:v>0.44982222382973702</c:v>
                </c:pt>
                <c:pt idx="5132" formatCode="General">
                  <c:v>0.44982319347572702</c:v>
                </c:pt>
                <c:pt idx="5133" formatCode="General">
                  <c:v>0.44982416324096303</c:v>
                </c:pt>
                <c:pt idx="5134" formatCode="General">
                  <c:v>0.44982513312546302</c:v>
                </c:pt>
                <c:pt idx="5135" formatCode="General">
                  <c:v>0.44982610312924498</c:v>
                </c:pt>
                <c:pt idx="5136" formatCode="General">
                  <c:v>0.44982707325232502</c:v>
                </c:pt>
                <c:pt idx="5137" formatCode="General">
                  <c:v>0.44982804349472</c:v>
                </c:pt>
                <c:pt idx="5138" formatCode="General">
                  <c:v>0.44982901385644802</c:v>
                </c:pt>
                <c:pt idx="5139" formatCode="General">
                  <c:v>0.44982998433752702</c:v>
                </c:pt>
                <c:pt idx="5140" formatCode="General">
                  <c:v>0.44983085992077398</c:v>
                </c:pt>
                <c:pt idx="5141" formatCode="General">
                  <c:v>0.44983167388231399</c:v>
                </c:pt>
                <c:pt idx="5142" formatCode="General">
                  <c:v>0.44983248798827202</c:v>
                </c:pt>
                <c:pt idx="5143" formatCode="General">
                  <c:v>0.44983330223866602</c:v>
                </c:pt>
                <c:pt idx="5144" formatCode="General">
                  <c:v>0.44983411663351602</c:v>
                </c:pt>
                <c:pt idx="5145" formatCode="General">
                  <c:v>0.44983493117284101</c:v>
                </c:pt>
                <c:pt idx="5146" formatCode="General">
                  <c:v>0.44983574585665997</c:v>
                </c:pt>
                <c:pt idx="5147" formatCode="General">
                  <c:v>0.449836560684992</c:v>
                </c:pt>
                <c:pt idx="5148" formatCode="General">
                  <c:v>0.44983737565785697</c:v>
                </c:pt>
                <c:pt idx="5149" formatCode="General">
                  <c:v>0.44983819077527298</c:v>
                </c:pt>
                <c:pt idx="5150" formatCode="General">
                  <c:v>0.44983900603726001</c:v>
                </c:pt>
                <c:pt idx="5151" formatCode="General">
                  <c:v>0.449839821443837</c:v>
                </c:pt>
                <c:pt idx="5152" formatCode="General">
                  <c:v>0.44984063699502302</c:v>
                </c:pt>
                <c:pt idx="5153" formatCode="General">
                  <c:v>0.44984145269083797</c:v>
                </c:pt>
                <c:pt idx="5154" formatCode="General">
                  <c:v>0.44984226853129899</c:v>
                </c:pt>
                <c:pt idx="5155" formatCode="General">
                  <c:v>0.44984308451642702</c:v>
                </c:pt>
                <c:pt idx="5156" formatCode="General">
                  <c:v>0.44984390064624102</c:v>
                </c:pt>
                <c:pt idx="5157" formatCode="General">
                  <c:v>0.44984471692076</c:v>
                </c:pt>
                <c:pt idx="5158" formatCode="General">
                  <c:v>0.44984553334000299</c:v>
                </c:pt>
                <c:pt idx="5159" formatCode="General">
                  <c:v>0.44984634990398897</c:v>
                </c:pt>
                <c:pt idx="5160" formatCode="General">
                  <c:v>0.44984716661273799</c:v>
                </c:pt>
                <c:pt idx="5161" formatCode="General">
                  <c:v>0.44984798346626798</c:v>
                </c:pt>
                <c:pt idx="5162" formatCode="General">
                  <c:v>0.44984880046459902</c:v>
                </c:pt>
                <c:pt idx="5163" formatCode="General">
                  <c:v>0.449849617607749</c:v>
                </c:pt>
                <c:pt idx="5164" formatCode="General">
                  <c:v>0.449850434895739</c:v>
                </c:pt>
                <c:pt idx="5165" formatCode="General">
                  <c:v>0.44985125232858703</c:v>
                </c:pt>
                <c:pt idx="5166" formatCode="General">
                  <c:v>0.44985206990631299</c:v>
                </c:pt>
                <c:pt idx="5167" formatCode="General">
                  <c:v>0.44985288762893499</c:v>
                </c:pt>
                <c:pt idx="5168" formatCode="General">
                  <c:v>0.44985370549647202</c:v>
                </c:pt>
                <c:pt idx="5169" formatCode="General">
                  <c:v>0.449854523508945</c:v>
                </c:pt>
                <c:pt idx="5170" formatCode="General">
                  <c:v>0.44985534166637198</c:v>
                </c:pt>
                <c:pt idx="5171" formatCode="General">
                  <c:v>0.44985615996877198</c:v>
                </c:pt>
                <c:pt idx="5172" formatCode="General">
                  <c:v>0.44985697841616401</c:v>
                </c:pt>
                <c:pt idx="5173" formatCode="General">
                  <c:v>0.44985779700856898</c:v>
                </c:pt>
                <c:pt idx="5174" formatCode="General">
                  <c:v>0.449858615746004</c:v>
                </c:pt>
                <c:pt idx="5175" formatCode="General">
                  <c:v>0.44985943462848899</c:v>
                </c:pt>
                <c:pt idx="5176" formatCode="General">
                  <c:v>0.44986025365604299</c:v>
                </c:pt>
                <c:pt idx="5177" formatCode="General">
                  <c:v>0.44986107282868498</c:v>
                </c:pt>
                <c:pt idx="5178" formatCode="General">
                  <c:v>0.44986189214643502</c:v>
                </c:pt>
                <c:pt idx="5179" formatCode="General">
                  <c:v>0.44986271160931102</c:v>
                </c:pt>
                <c:pt idx="5180" formatCode="General">
                  <c:v>0.44986353121733402</c:v>
                </c:pt>
                <c:pt idx="5181" formatCode="General">
                  <c:v>0.44986435097052102</c:v>
                </c:pt>
                <c:pt idx="5182" formatCode="General">
                  <c:v>0.44986517086889299</c:v>
                </c:pt>
                <c:pt idx="5183" formatCode="General">
                  <c:v>0.44986599091246798</c:v>
                </c:pt>
                <c:pt idx="5184" formatCode="General">
                  <c:v>0.44986681110126597</c:v>
                </c:pt>
                <c:pt idx="5185" formatCode="General">
                  <c:v>0.449867631435305</c:v>
                </c:pt>
                <c:pt idx="5186" formatCode="General">
                  <c:v>0.449868451914606</c:v>
                </c:pt>
                <c:pt idx="5187" formatCode="General">
                  <c:v>0.449869505308368</c:v>
                </c:pt>
                <c:pt idx="5188" formatCode="General">
                  <c:v>0.449870587982026</c:v>
                </c:pt>
                <c:pt idx="5189" formatCode="General">
                  <c:v>0.44987167084171797</c:v>
                </c:pt>
                <c:pt idx="5190" formatCode="General">
                  <c:v>0.449872753887467</c:v>
                </c:pt>
                <c:pt idx="5191" formatCode="General">
                  <c:v>0.449873832308336</c:v>
                </c:pt>
                <c:pt idx="5192" formatCode="General">
                  <c:v>0.44987490765414501</c:v>
                </c:pt>
                <c:pt idx="5193" formatCode="General">
                  <c:v>0.44987598318671601</c:v>
                </c:pt>
                <c:pt idx="5194" formatCode="General">
                  <c:v>0.44987705890607299</c:v>
                </c:pt>
                <c:pt idx="5195" formatCode="General">
                  <c:v>0.44987813481223798</c:v>
                </c:pt>
                <c:pt idx="5196" formatCode="General">
                  <c:v>0.44987921090523603</c:v>
                </c:pt>
                <c:pt idx="5197" formatCode="General">
                  <c:v>0.44988028718508899</c:v>
                </c:pt>
                <c:pt idx="5198" formatCode="General">
                  <c:v>0.44988136365182302</c:v>
                </c:pt>
                <c:pt idx="5199" formatCode="General">
                  <c:v>0.44988244030545999</c:v>
                </c:pt>
                <c:pt idx="5200" formatCode="General">
                  <c:v>0.44988351714602398</c:v>
                </c:pt>
                <c:pt idx="5201" formatCode="General">
                  <c:v>0.44988459417353899</c:v>
                </c:pt>
                <c:pt idx="5202" formatCode="General">
                  <c:v>0.44988567138802898</c:v>
                </c:pt>
                <c:pt idx="5203" formatCode="General">
                  <c:v>0.44988674878951601</c:v>
                </c:pt>
                <c:pt idx="5204" formatCode="General">
                  <c:v>0.44988782637802499</c:v>
                </c:pt>
                <c:pt idx="5205" formatCode="General">
                  <c:v>0.44988890415357802</c:v>
                </c:pt>
                <c:pt idx="5206" formatCode="General">
                  <c:v>0.44988998211620101</c:v>
                </c:pt>
                <c:pt idx="5207" formatCode="General">
                  <c:v>0.44989106026591602</c:v>
                </c:pt>
                <c:pt idx="5208" formatCode="General">
                  <c:v>0.44989213860274802</c:v>
                </c:pt>
                <c:pt idx="5209" formatCode="General">
                  <c:v>0.44989321712671898</c:v>
                </c:pt>
                <c:pt idx="5210" formatCode="General">
                  <c:v>0.44989429583785301</c:v>
                </c:pt>
                <c:pt idx="5211" formatCode="General">
                  <c:v>0.44989537473617502</c:v>
                </c:pt>
                <c:pt idx="5212" formatCode="General">
                  <c:v>0.44989645382170701</c:v>
                </c:pt>
                <c:pt idx="5213" formatCode="General">
                  <c:v>0.449897533094473</c:v>
                </c:pt>
                <c:pt idx="5214" formatCode="General">
                  <c:v>0.44989861255449698</c:v>
                </c:pt>
                <c:pt idx="5215" formatCode="General">
                  <c:v>0.44989969220180298</c:v>
                </c:pt>
                <c:pt idx="5216" formatCode="General">
                  <c:v>0.44990077203641299</c:v>
                </c:pt>
                <c:pt idx="5217" formatCode="General">
                  <c:v>0.44990185205835198</c:v>
                </c:pt>
                <c:pt idx="5218" formatCode="General">
                  <c:v>0.449902932267644</c:v>
                </c:pt>
                <c:pt idx="5219" formatCode="General">
                  <c:v>0.44990401266431201</c:v>
                </c:pt>
                <c:pt idx="5220" formatCode="General">
                  <c:v>0.44990509324837902</c:v>
                </c:pt>
                <c:pt idx="5221" formatCode="General">
                  <c:v>0.44990617401986899</c:v>
                </c:pt>
                <c:pt idx="5222" formatCode="General">
                  <c:v>0.44990725497880601</c:v>
                </c:pt>
                <c:pt idx="5223" formatCode="General">
                  <c:v>0.44990833612521303</c:v>
                </c:pt>
                <c:pt idx="5224" formatCode="General">
                  <c:v>0.449909417459115</c:v>
                </c:pt>
                <c:pt idx="5225" formatCode="General">
                  <c:v>0.44991049898053398</c:v>
                </c:pt>
                <c:pt idx="5226" formatCode="General">
                  <c:v>0.449911580689494</c:v>
                </c:pt>
                <c:pt idx="5227" formatCode="General">
                  <c:v>0.44991266258601897</c:v>
                </c:pt>
                <c:pt idx="5228" formatCode="General">
                  <c:v>0.44991374467013301</c:v>
                </c:pt>
                <c:pt idx="5229" formatCode="General">
                  <c:v>0.44991482694185803</c:v>
                </c:pt>
                <c:pt idx="5230" formatCode="General">
                  <c:v>0.44991590940122</c:v>
                </c:pt>
                <c:pt idx="5231" formatCode="General">
                  <c:v>0.44991699204823998</c:v>
                </c:pt>
                <c:pt idx="5232" formatCode="General">
                  <c:v>0.449918074882943</c:v>
                </c:pt>
                <c:pt idx="5233" formatCode="General">
                  <c:v>0.44991915790535297</c:v>
                </c:pt>
                <c:pt idx="5234" formatCode="General">
                  <c:v>0.449920241115493</c:v>
                </c:pt>
                <c:pt idx="5235" formatCode="General">
                  <c:v>0.44992132451338701</c:v>
                </c:pt>
                <c:pt idx="5236" formatCode="General">
                  <c:v>0.44992240809905798</c:v>
                </c:pt>
                <c:pt idx="5237" formatCode="General">
                  <c:v>0.44992349187253</c:v>
                </c:pt>
                <c:pt idx="5238" formatCode="General">
                  <c:v>0.449924575833826</c:v>
                </c:pt>
                <c:pt idx="5239" formatCode="General">
                  <c:v>0.44992565998297102</c:v>
                </c:pt>
                <c:pt idx="5240" formatCode="General">
                  <c:v>0.44992674431998703</c:v>
                </c:pt>
                <c:pt idx="5241" formatCode="General">
                  <c:v>0.44992782884489901</c:v>
                </c:pt>
                <c:pt idx="5242" formatCode="General">
                  <c:v>0.44992897660702003</c:v>
                </c:pt>
                <c:pt idx="5243" formatCode="General">
                  <c:v>0.44993025073128701</c:v>
                </c:pt>
                <c:pt idx="5244" formatCode="General">
                  <c:v>0.44993152515697099</c:v>
                </c:pt>
                <c:pt idx="5245" formatCode="General">
                  <c:v>0.44993279988412299</c:v>
                </c:pt>
                <c:pt idx="5246" formatCode="General">
                  <c:v>0.44993407491279502</c:v>
                </c:pt>
                <c:pt idx="5247" formatCode="General">
                  <c:v>0.44993535024304099</c:v>
                </c:pt>
                <c:pt idx="5248" formatCode="General">
                  <c:v>0.44993662587491301</c:v>
                </c:pt>
                <c:pt idx="5249" formatCode="General">
                  <c:v>0.44993790180846299</c:v>
                </c:pt>
                <c:pt idx="5250" formatCode="General">
                  <c:v>0.449939178043743</c:v>
                </c:pt>
                <c:pt idx="5251" formatCode="General">
                  <c:v>0.449940454580806</c:v>
                </c:pt>
                <c:pt idx="5252" formatCode="General">
                  <c:v>0.44994173141970401</c:v>
                </c:pt>
                <c:pt idx="5253" formatCode="General">
                  <c:v>0.44994300856049002</c:v>
                </c:pt>
                <c:pt idx="5254" formatCode="General">
                  <c:v>0.44994428600321601</c:v>
                </c:pt>
                <c:pt idx="5255" formatCode="General">
                  <c:v>0.44994556374793498</c:v>
                </c:pt>
                <c:pt idx="5256" formatCode="General">
                  <c:v>0.44994684179469802</c:v>
                </c:pt>
                <c:pt idx="5257" formatCode="General">
                  <c:v>0.44994812014355801</c:v>
                </c:pt>
                <c:pt idx="5258" formatCode="General">
                  <c:v>0.44994939879456802</c:v>
                </c:pt>
                <c:pt idx="5259" formatCode="General">
                  <c:v>0.44995067774777903</c:v>
                </c:pt>
                <c:pt idx="5260" formatCode="General">
                  <c:v>0.44995195700324497</c:v>
                </c:pt>
                <c:pt idx="5261" formatCode="General">
                  <c:v>0.44995323656101799</c:v>
                </c:pt>
                <c:pt idx="5262" formatCode="General">
                  <c:v>0.44995451642114997</c:v>
                </c:pt>
                <c:pt idx="5263" formatCode="General">
                  <c:v>0.449955796583693</c:v>
                </c:pt>
                <c:pt idx="5264" formatCode="General">
                  <c:v>0.44995707704870003</c:v>
                </c:pt>
                <c:pt idx="5265" formatCode="General">
                  <c:v>0.44995835781622301</c:v>
                </c:pt>
                <c:pt idx="5266" formatCode="General">
                  <c:v>0.44995963888631502</c:v>
                </c:pt>
                <c:pt idx="5267" formatCode="General">
                  <c:v>0.44996092025902801</c:v>
                </c:pt>
                <c:pt idx="5268" formatCode="General">
                  <c:v>0.449962201934414</c:v>
                </c:pt>
                <c:pt idx="5269" formatCode="General">
                  <c:v>0.449963483912526</c:v>
                </c:pt>
                <c:pt idx="5270" formatCode="General">
                  <c:v>0.44996476619341602</c:v>
                </c:pt>
                <c:pt idx="5271" formatCode="General">
                  <c:v>0.44996604877713597</c:v>
                </c:pt>
                <c:pt idx="5272" formatCode="General">
                  <c:v>0.44996733166373898</c:v>
                </c:pt>
                <c:pt idx="5273" formatCode="General">
                  <c:v>0.44996861485327799</c:v>
                </c:pt>
                <c:pt idx="5274" formatCode="General">
                  <c:v>0.44996989834580398</c:v>
                </c:pt>
                <c:pt idx="5275" formatCode="General">
                  <c:v>0.44997118214137</c:v>
                </c:pt>
                <c:pt idx="5276" formatCode="General">
                  <c:v>0.449972409399089</c:v>
                </c:pt>
                <c:pt idx="5277" formatCode="General">
                  <c:v>0.44997357898954599</c:v>
                </c:pt>
                <c:pt idx="5278" formatCode="General">
                  <c:v>0.44997474892407902</c:v>
                </c:pt>
                <c:pt idx="5279" formatCode="General">
                  <c:v>0.44997591920274199</c:v>
                </c:pt>
                <c:pt idx="5280" formatCode="General">
                  <c:v>0.44997708982558998</c:v>
                </c:pt>
                <c:pt idx="5281" formatCode="General">
                  <c:v>0.449978260792678</c:v>
                </c:pt>
                <c:pt idx="5282" formatCode="General">
                  <c:v>0.44997943210406</c:v>
                </c:pt>
                <c:pt idx="5283" formatCode="General">
                  <c:v>0.44998060375978999</c:v>
                </c:pt>
                <c:pt idx="5284" formatCode="General">
                  <c:v>0.44998177575992498</c:v>
                </c:pt>
                <c:pt idx="5285" formatCode="General">
                  <c:v>0.449982948104518</c:v>
                </c:pt>
                <c:pt idx="5286" formatCode="General">
                  <c:v>0.44998412079362299</c:v>
                </c:pt>
                <c:pt idx="5287" formatCode="General">
                  <c:v>0.44998529382729602</c:v>
                </c:pt>
                <c:pt idx="5288" formatCode="General">
                  <c:v>0.44998646720559199</c:v>
                </c:pt>
                <c:pt idx="5289" formatCode="General">
                  <c:v>0.44998764092856403</c:v>
                </c:pt>
                <c:pt idx="5290" formatCode="General">
                  <c:v>0.44998881499626803</c:v>
                </c:pt>
                <c:pt idx="5291" formatCode="General">
                  <c:v>0.44998998940875701</c:v>
                </c:pt>
                <c:pt idx="5292" formatCode="General">
                  <c:v>0.44999116416608798</c:v>
                </c:pt>
                <c:pt idx="5293" formatCode="General">
                  <c:v>0.449992339268314</c:v>
                </c:pt>
                <c:pt idx="5294" formatCode="General">
                  <c:v>0.44999351471548998</c:v>
                </c:pt>
                <c:pt idx="5295" formatCode="General">
                  <c:v>0.44999469050766999</c:v>
                </c:pt>
                <c:pt idx="5296" formatCode="General">
                  <c:v>0.44999586664490998</c:v>
                </c:pt>
                <c:pt idx="5297" formatCode="General">
                  <c:v>0.44999704312726302</c:v>
                </c:pt>
                <c:pt idx="5298" formatCode="General">
                  <c:v>0.44999821995478501</c:v>
                </c:pt>
                <c:pt idx="5299" formatCode="General">
                  <c:v>0.44999939712753001</c:v>
                </c:pt>
                <c:pt idx="5300" formatCode="General">
                  <c:v>0.45000057464555199</c:v>
                </c:pt>
                <c:pt idx="5301" formatCode="General">
                  <c:v>0.450001752508907</c:v>
                </c:pt>
                <c:pt idx="5302" formatCode="General">
                  <c:v>0.45000293071764802</c:v>
                </c:pt>
                <c:pt idx="5303" formatCode="General">
                  <c:v>0.45000410927183099</c:v>
                </c:pt>
                <c:pt idx="5304" formatCode="General">
                  <c:v>0.45000528817150898</c:v>
                </c:pt>
                <c:pt idx="5305" formatCode="General">
                  <c:v>0.450006467416738</c:v>
                </c:pt>
                <c:pt idx="5306" formatCode="General">
                  <c:v>0.45000764700757201</c:v>
                </c:pt>
                <c:pt idx="5307" formatCode="General">
                  <c:v>0.45000882694406502</c:v>
                </c:pt>
                <c:pt idx="5308" formatCode="General">
                  <c:v>0.45001000722627299</c:v>
                </c:pt>
                <c:pt idx="5309" formatCode="General">
                  <c:v>0.45001118785424898</c:v>
                </c:pt>
                <c:pt idx="5310" formatCode="General">
                  <c:v>0.45001236882804901</c:v>
                </c:pt>
                <c:pt idx="5311" formatCode="General">
                  <c:v>0.45001355014772598</c:v>
                </c:pt>
                <c:pt idx="5312" formatCode="General">
                  <c:v>0.45001473181333501</c:v>
                </c:pt>
                <c:pt idx="5313" formatCode="General">
                  <c:v>0.450015913824931</c:v>
                </c:pt>
                <c:pt idx="5314" formatCode="General">
                  <c:v>0.45001709618256902</c:v>
                </c:pt>
                <c:pt idx="5315" formatCode="General">
                  <c:v>0.45001827888630203</c:v>
                </c:pt>
                <c:pt idx="5316" formatCode="General">
                  <c:v>0.45001955333631899</c:v>
                </c:pt>
                <c:pt idx="5317" formatCode="General">
                  <c:v>0.45002100284368601</c:v>
                </c:pt>
                <c:pt idx="5318" formatCode="General">
                  <c:v>0.45002245266097701</c:v>
                </c:pt>
                <c:pt idx="5319" formatCode="General">
                  <c:v>0.450023902788245</c:v>
                </c:pt>
                <c:pt idx="5320" formatCode="General">
                  <c:v>0.45002535322554699</c:v>
                </c:pt>
                <c:pt idx="5321" formatCode="General">
                  <c:v>0.45002680397293598</c:v>
                </c:pt>
                <c:pt idx="5322" formatCode="General">
                  <c:v>0.45002825503046801</c:v>
                </c:pt>
                <c:pt idx="5323" formatCode="General">
                  <c:v>0.450029706398197</c:v>
                </c:pt>
                <c:pt idx="5324" formatCode="General">
                  <c:v>0.450031158076178</c:v>
                </c:pt>
                <c:pt idx="5325" formatCode="General">
                  <c:v>0.45003261006446599</c:v>
                </c:pt>
                <c:pt idx="5326" formatCode="General">
                  <c:v>0.45003406236311599</c:v>
                </c:pt>
                <c:pt idx="5327" formatCode="General">
                  <c:v>0.45003551497218103</c:v>
                </c:pt>
                <c:pt idx="5328" formatCode="General">
                  <c:v>0.45003696789171799</c:v>
                </c:pt>
                <c:pt idx="5329" formatCode="General">
                  <c:v>0.45003842112178</c:v>
                </c:pt>
                <c:pt idx="5330" formatCode="General">
                  <c:v>0.45003987466242301</c:v>
                </c:pt>
                <c:pt idx="5331" formatCode="General">
                  <c:v>0.45004143758005999</c:v>
                </c:pt>
                <c:pt idx="5332" formatCode="General">
                  <c:v>0.45004313712419203</c:v>
                </c:pt>
                <c:pt idx="5333" formatCode="General">
                  <c:v>0.45004483695530301</c:v>
                </c:pt>
                <c:pt idx="5334" formatCode="General">
                  <c:v>0.45004653707341602</c:v>
                </c:pt>
                <c:pt idx="5335" formatCode="General">
                  <c:v>0.45004823747855299</c:v>
                </c:pt>
                <c:pt idx="5336" formatCode="General">
                  <c:v>0.45004993817073602</c:v>
                </c:pt>
                <c:pt idx="5337" formatCode="General">
                  <c:v>0.45005163914998902</c:v>
                </c:pt>
                <c:pt idx="5338" formatCode="General">
                  <c:v>0.45005334041633299</c:v>
                </c:pt>
                <c:pt idx="5339" formatCode="General">
                  <c:v>0.45005504196979002</c:v>
                </c:pt>
                <c:pt idx="5340" formatCode="General">
                  <c:v>0.45005674381038402</c:v>
                </c:pt>
                <c:pt idx="5341" formatCode="General">
                  <c:v>0.45005844593813599</c:v>
                </c:pt>
                <c:pt idx="5342" formatCode="General">
                  <c:v>0.45006014835306901</c:v>
                </c:pt>
                <c:pt idx="5343" formatCode="General">
                  <c:v>0.45006185105520402</c:v>
                </c:pt>
                <c:pt idx="5344" formatCode="General">
                  <c:v>0.450063554044565</c:v>
                </c:pt>
                <c:pt idx="5345" formatCode="General">
                  <c:v>0.45006525732117397</c:v>
                </c:pt>
                <c:pt idx="5346" formatCode="General">
                  <c:v>0.45006696088505299</c:v>
                </c:pt>
                <c:pt idx="5347" formatCode="General">
                  <c:v>0.450068662840098</c:v>
                </c:pt>
                <c:pt idx="5348" formatCode="General">
                  <c:v>0.45007030440551599</c:v>
                </c:pt>
                <c:pt idx="5349" formatCode="General">
                  <c:v>0.450071946256482</c:v>
                </c:pt>
                <c:pt idx="5350" formatCode="General">
                  <c:v>0.45007358839301997</c:v>
                </c:pt>
                <c:pt idx="5351" formatCode="General">
                  <c:v>0.45007523081515399</c:v>
                </c:pt>
                <c:pt idx="5352" formatCode="General">
                  <c:v>0.45007687352290698</c:v>
                </c:pt>
                <c:pt idx="5353" formatCode="General">
                  <c:v>0.45007851651630298</c:v>
                </c:pt>
                <c:pt idx="5354" formatCode="General">
                  <c:v>0.45008015979536498</c:v>
                </c:pt>
                <c:pt idx="5355" formatCode="General">
                  <c:v>0.45008180336011799</c:v>
                </c:pt>
                <c:pt idx="5356" formatCode="General">
                  <c:v>0.45008344721058402</c:v>
                </c:pt>
                <c:pt idx="5357" formatCode="General">
                  <c:v>0.45008509134678898</c:v>
                </c:pt>
                <c:pt idx="5358" formatCode="General">
                  <c:v>0.45008673576875502</c:v>
                </c:pt>
                <c:pt idx="5359" formatCode="General">
                  <c:v>0.45008838047650601</c:v>
                </c:pt>
                <c:pt idx="5360" formatCode="General">
                  <c:v>0.45009002547006599</c:v>
                </c:pt>
                <c:pt idx="5361" formatCode="General">
                  <c:v>0.45009167074945799</c:v>
                </c:pt>
                <c:pt idx="5362" formatCode="General">
                  <c:v>0.450093316314706</c:v>
                </c:pt>
                <c:pt idx="5363" formatCode="General">
                  <c:v>0.450094962165834</c:v>
                </c:pt>
                <c:pt idx="5364" formatCode="General">
                  <c:v>0.45009660830286502</c:v>
                </c:pt>
                <c:pt idx="5365" formatCode="General">
                  <c:v>0.45009825472582299</c:v>
                </c:pt>
                <c:pt idx="5366" formatCode="General">
                  <c:v>0.450099901434731</c:v>
                </c:pt>
                <c:pt idx="5367" formatCode="General">
                  <c:v>0.45010154842961297</c:v>
                </c:pt>
                <c:pt idx="5368" formatCode="General">
                  <c:v>0.45010319571049301</c:v>
                </c:pt>
                <c:pt idx="5369" formatCode="General">
                  <c:v>0.45010484327739497</c:v>
                </c:pt>
                <c:pt idx="5370" formatCode="General">
                  <c:v>0.45010649113034101</c:v>
                </c:pt>
                <c:pt idx="5371" formatCode="General">
                  <c:v>0.450108139269355</c:v>
                </c:pt>
                <c:pt idx="5372" formatCode="General">
                  <c:v>0.45010978769446203</c:v>
                </c:pt>
                <c:pt idx="5373" formatCode="General">
                  <c:v>0.45011143640568402</c:v>
                </c:pt>
                <c:pt idx="5374" formatCode="General">
                  <c:v>0.45011308540304401</c:v>
                </c:pt>
                <c:pt idx="5375" formatCode="General">
                  <c:v>0.45011473468656799</c:v>
                </c:pt>
                <c:pt idx="5376" formatCode="General">
                  <c:v>0.45011638425627698</c:v>
                </c:pt>
                <c:pt idx="5377" formatCode="General">
                  <c:v>0.45011803411219597</c:v>
                </c:pt>
                <c:pt idx="5378" formatCode="General">
                  <c:v>0.45011968425434801</c:v>
                </c:pt>
                <c:pt idx="5379" formatCode="General">
                  <c:v>0.450121334682756</c:v>
                </c:pt>
                <c:pt idx="5380" formatCode="General">
                  <c:v>0.450122985397445</c:v>
                </c:pt>
                <c:pt idx="5381" formatCode="General">
                  <c:v>0.45012463639843697</c:v>
                </c:pt>
                <c:pt idx="5382" formatCode="General">
                  <c:v>0.45012628768575602</c:v>
                </c:pt>
                <c:pt idx="5383" formatCode="General">
                  <c:v>0.45012793925942501</c:v>
                </c:pt>
                <c:pt idx="5384" formatCode="General">
                  <c:v>0.45012959111946799</c:v>
                </c:pt>
                <c:pt idx="5385" formatCode="General">
                  <c:v>0.45013124326590898</c:v>
                </c:pt>
                <c:pt idx="5386" formatCode="General">
                  <c:v>0.45013289569877002</c:v>
                </c:pt>
                <c:pt idx="5387" formatCode="General">
                  <c:v>0.45013454841807499</c:v>
                </c:pt>
                <c:pt idx="5388" formatCode="General">
                  <c:v>0.45013620142384803</c:v>
                </c:pt>
                <c:pt idx="5389" formatCode="General">
                  <c:v>0.45013785471611201</c:v>
                </c:pt>
                <c:pt idx="5390" formatCode="General">
                  <c:v>0.45013950829489002</c:v>
                </c:pt>
                <c:pt idx="5391" formatCode="General">
                  <c:v>0.450141162160206</c:v>
                </c:pt>
                <c:pt idx="5392" formatCode="General">
                  <c:v>0.45014281631208303</c:v>
                </c:pt>
                <c:pt idx="5393" formatCode="General">
                  <c:v>0.45014447075054398</c:v>
                </c:pt>
                <c:pt idx="5394" formatCode="General">
                  <c:v>0.450146125475613</c:v>
                </c:pt>
                <c:pt idx="5395" formatCode="General">
                  <c:v>0.45014778048731402</c:v>
                </c:pt>
                <c:pt idx="5396" formatCode="General">
                  <c:v>0.45014943578566902</c:v>
                </c:pt>
                <c:pt idx="5397" formatCode="General">
                  <c:v>0.45015109137070197</c:v>
                </c:pt>
                <c:pt idx="5398" formatCode="General">
                  <c:v>0.45015274724243598</c:v>
                </c:pt>
                <c:pt idx="5399" formatCode="General">
                  <c:v>0.45015440340089402</c:v>
                </c:pt>
                <c:pt idx="5400" formatCode="General">
                  <c:v>0.45015605984610002</c:v>
                </c:pt>
                <c:pt idx="5401" formatCode="General">
                  <c:v>0.45015771657807802</c:v>
                </c:pt>
                <c:pt idx="5402" formatCode="General">
                  <c:v>0.45015937359684999</c:v>
                </c:pt>
                <c:pt idx="5403" formatCode="General">
                  <c:v>0.45016103090243897</c:v>
                </c:pt>
                <c:pt idx="5404" formatCode="General">
                  <c:v>0.45016268849487001</c:v>
                </c:pt>
                <c:pt idx="5405" formatCode="General">
                  <c:v>0.45016434637416403</c:v>
                </c:pt>
                <c:pt idx="5406" formatCode="General">
                  <c:v>0.450166004540346</c:v>
                </c:pt>
                <c:pt idx="5407" formatCode="General">
                  <c:v>0.45016766299343902</c:v>
                </c:pt>
                <c:pt idx="5408" formatCode="General">
                  <c:v>0.45016932173346602</c:v>
                </c:pt>
                <c:pt idx="5409" formatCode="General">
                  <c:v>0.45017098076044998</c:v>
                </c:pt>
                <c:pt idx="5410" formatCode="General">
                  <c:v>0.45017264007441399</c:v>
                </c:pt>
                <c:pt idx="5411" formatCode="General">
                  <c:v>0.45017429967538197</c:v>
                </c:pt>
                <c:pt idx="5412" formatCode="General">
                  <c:v>0.45017595956337703</c:v>
                </c:pt>
                <c:pt idx="5413" formatCode="General">
                  <c:v>0.45017761973842202</c:v>
                </c:pt>
                <c:pt idx="5414" formatCode="General">
                  <c:v>0.45017928020053999</c:v>
                </c:pt>
                <c:pt idx="5415" formatCode="General">
                  <c:v>0.45018094094975403</c:v>
                </c:pt>
                <c:pt idx="5416" formatCode="General">
                  <c:v>0.450182601986088</c:v>
                </c:pt>
                <c:pt idx="5417" formatCode="General">
                  <c:v>0.45018426330956401</c:v>
                </c:pt>
                <c:pt idx="5418" formatCode="General">
                  <c:v>0.45018592492020698</c:v>
                </c:pt>
                <c:pt idx="5419" formatCode="General">
                  <c:v>0.450187586818038</c:v>
                </c:pt>
                <c:pt idx="5420" formatCode="General">
                  <c:v>0.45018924900308099</c:v>
                </c:pt>
                <c:pt idx="5421" formatCode="General">
                  <c:v>0.45019091147536</c:v>
                </c:pt>
                <c:pt idx="5422" formatCode="General">
                  <c:v>0.450192574234897</c:v>
                </c:pt>
                <c:pt idx="5423" formatCode="General">
                  <c:v>0.45019423728171498</c:v>
                </c:pt>
                <c:pt idx="5424" formatCode="General">
                  <c:v>0.45019590061583797</c:v>
                </c:pt>
                <c:pt idx="5425" formatCode="General">
                  <c:v>0.45019756423728902</c:v>
                </c:pt>
                <c:pt idx="5426" formatCode="General">
                  <c:v>0.45019922814608998</c:v>
                </c:pt>
                <c:pt idx="5427" formatCode="General">
                  <c:v>0.45020089234226501</c:v>
                </c:pt>
                <c:pt idx="5428" formatCode="General">
                  <c:v>0.45020255682583699</c:v>
                </c:pt>
                <c:pt idx="5429" formatCode="General">
                  <c:v>0.45020434369338602</c:v>
                </c:pt>
                <c:pt idx="5430" formatCode="General">
                  <c:v>0.45020613463195902</c:v>
                </c:pt>
                <c:pt idx="5431" formatCode="General">
                  <c:v>0.45020792582556901</c:v>
                </c:pt>
                <c:pt idx="5432" formatCode="General">
                  <c:v>0.45020971727424097</c:v>
                </c:pt>
                <c:pt idx="5433" formatCode="General">
                  <c:v>0.450211508977997</c:v>
                </c:pt>
                <c:pt idx="5434" formatCode="General">
                  <c:v>0.45021330093686102</c:v>
                </c:pt>
                <c:pt idx="5435" formatCode="General">
                  <c:v>0.45021509315085501</c:v>
                </c:pt>
                <c:pt idx="5436" formatCode="General">
                  <c:v>0.450216885620003</c:v>
                </c:pt>
                <c:pt idx="5437" formatCode="General">
                  <c:v>0.45021867834432899</c:v>
                </c:pt>
                <c:pt idx="5438" formatCode="General">
                  <c:v>0.45022047132385601</c:v>
                </c:pt>
                <c:pt idx="5439" formatCode="General">
                  <c:v>0.45022226455860598</c:v>
                </c:pt>
                <c:pt idx="5440" formatCode="General">
                  <c:v>0.45022405804860299</c:v>
                </c:pt>
                <c:pt idx="5441" formatCode="General">
                  <c:v>0.45022585179387098</c:v>
                </c:pt>
                <c:pt idx="5442" formatCode="General">
                  <c:v>0.45022764579443297</c:v>
                </c:pt>
                <c:pt idx="5443" formatCode="General">
                  <c:v>0.45022944005031001</c:v>
                </c:pt>
                <c:pt idx="5444" formatCode="General">
                  <c:v>0.45023123456152803</c:v>
                </c:pt>
                <c:pt idx="5445" formatCode="General">
                  <c:v>0.45023302932810999</c:v>
                </c:pt>
                <c:pt idx="5446" formatCode="General">
                  <c:v>0.450234824350077</c:v>
                </c:pt>
                <c:pt idx="5447" formatCode="General">
                  <c:v>0.45023661962745398</c:v>
                </c:pt>
                <c:pt idx="5448" formatCode="General">
                  <c:v>0.45023841516026403</c:v>
                </c:pt>
                <c:pt idx="5449" formatCode="General">
                  <c:v>0.45024021094853001</c:v>
                </c:pt>
                <c:pt idx="5450" formatCode="General">
                  <c:v>0.45024200699227501</c:v>
                </c:pt>
                <c:pt idx="5451" formatCode="General">
                  <c:v>0.45024380329152203</c:v>
                </c:pt>
                <c:pt idx="5452" formatCode="General">
                  <c:v>0.45024558156436401</c:v>
                </c:pt>
                <c:pt idx="5453" formatCode="General">
                  <c:v>0.45024729967416</c:v>
                </c:pt>
                <c:pt idx="5454" formatCode="General">
                  <c:v>0.450249018025345</c:v>
                </c:pt>
                <c:pt idx="5455" formatCode="General">
                  <c:v>0.45025073661794301</c:v>
                </c:pt>
                <c:pt idx="5456" formatCode="General">
                  <c:v>0.45025245545197501</c:v>
                </c:pt>
                <c:pt idx="5457" formatCode="General">
                  <c:v>0.45025417452746302</c:v>
                </c:pt>
                <c:pt idx="5458" formatCode="General">
                  <c:v>0.45025589384442999</c:v>
                </c:pt>
                <c:pt idx="5459" formatCode="General">
                  <c:v>0.45025761340289799</c:v>
                </c:pt>
                <c:pt idx="5460" formatCode="General">
                  <c:v>0.45025933320288902</c:v>
                </c:pt>
                <c:pt idx="5461" formatCode="General">
                  <c:v>0.450261053244425</c:v>
                </c:pt>
                <c:pt idx="5462" formatCode="General">
                  <c:v>0.45026277352752803</c:v>
                </c:pt>
                <c:pt idx="5463" formatCode="General">
                  <c:v>0.45026449405222102</c:v>
                </c:pt>
                <c:pt idx="5464" formatCode="General">
                  <c:v>0.45026621481852502</c:v>
                </c:pt>
                <c:pt idx="5465" formatCode="General">
                  <c:v>0.45026793582646302</c:v>
                </c:pt>
                <c:pt idx="5466" formatCode="General">
                  <c:v>0.45026965707605698</c:v>
                </c:pt>
                <c:pt idx="5467" formatCode="General">
                  <c:v>0.45027137856732902</c:v>
                </c:pt>
                <c:pt idx="5468" formatCode="General">
                  <c:v>0.45027310030030099</c:v>
                </c:pt>
                <c:pt idx="5469" formatCode="General">
                  <c:v>0.45027482227499499</c:v>
                </c:pt>
                <c:pt idx="5470" formatCode="General">
                  <c:v>0.45027654449143401</c:v>
                </c:pt>
                <c:pt idx="5471" formatCode="General">
                  <c:v>0.45027826694963902</c:v>
                </c:pt>
                <c:pt idx="5472" formatCode="General">
                  <c:v>0.45027998964963201</c:v>
                </c:pt>
                <c:pt idx="5473" formatCode="General">
                  <c:v>0.45028171259143601</c:v>
                </c:pt>
                <c:pt idx="5474" formatCode="General">
                  <c:v>0.45028343577507302</c:v>
                </c:pt>
                <c:pt idx="5475" formatCode="General">
                  <c:v>0.450285159200565</c:v>
                </c:pt>
                <c:pt idx="5476" formatCode="General">
                  <c:v>0.450286882867934</c:v>
                </c:pt>
                <c:pt idx="5477" formatCode="General">
                  <c:v>0.45028860677720201</c:v>
                </c:pt>
                <c:pt idx="5478" formatCode="General">
                  <c:v>0.45029033092838999</c:v>
                </c:pt>
                <c:pt idx="5479" formatCode="General">
                  <c:v>0.450292055321522</c:v>
                </c:pt>
                <c:pt idx="5480" formatCode="General">
                  <c:v>0.45029377995661901</c:v>
                </c:pt>
                <c:pt idx="5481" formatCode="General">
                  <c:v>0.45029550483370301</c:v>
                </c:pt>
                <c:pt idx="5482" formatCode="General">
                  <c:v>0.45029722995279697</c:v>
                </c:pt>
                <c:pt idx="5483" formatCode="General">
                  <c:v>0.450298955313921</c:v>
                </c:pt>
                <c:pt idx="5484" formatCode="General">
                  <c:v>0.45030068091710002</c:v>
                </c:pt>
                <c:pt idx="5485" formatCode="General">
                  <c:v>0.45030233394021602</c:v>
                </c:pt>
                <c:pt idx="5486" formatCode="General">
                  <c:v>0.450303979955329</c:v>
                </c:pt>
                <c:pt idx="5487" formatCode="General">
                  <c:v>0.45030562624620302</c:v>
                </c:pt>
                <c:pt idx="5488" formatCode="General">
                  <c:v>0.45030727281285599</c:v>
                </c:pt>
                <c:pt idx="5489" formatCode="General">
                  <c:v>0.45030891965531</c:v>
                </c:pt>
                <c:pt idx="5490" formatCode="General">
                  <c:v>0.450310566773584</c:v>
                </c:pt>
                <c:pt idx="5491" formatCode="General">
                  <c:v>0.45031221416769801</c:v>
                </c:pt>
                <c:pt idx="5492" formatCode="General">
                  <c:v>0.45031386183767103</c:v>
                </c:pt>
                <c:pt idx="5493" formatCode="General">
                  <c:v>0.45031550978352503</c:v>
                </c:pt>
                <c:pt idx="5494" formatCode="General">
                  <c:v>0.45031715800527899</c:v>
                </c:pt>
                <c:pt idx="5495" formatCode="General">
                  <c:v>0.45031880650295403</c:v>
                </c:pt>
                <c:pt idx="5496" formatCode="General">
                  <c:v>0.450320455276568</c:v>
                </c:pt>
                <c:pt idx="5497" formatCode="General">
                  <c:v>0.450322104326142</c:v>
                </c:pt>
                <c:pt idx="5498" formatCode="General">
                  <c:v>0.45032375365169602</c:v>
                </c:pt>
                <c:pt idx="5499" formatCode="General">
                  <c:v>0.45032540325324999</c:v>
                </c:pt>
                <c:pt idx="5500" formatCode="General">
                  <c:v>0.450327053130823</c:v>
                </c:pt>
                <c:pt idx="5501" formatCode="General">
                  <c:v>0.45032870328443703</c:v>
                </c:pt>
                <c:pt idx="5502" formatCode="General">
                  <c:v>0.45033035371411001</c:v>
                </c:pt>
                <c:pt idx="5503" formatCode="General">
                  <c:v>0.45033200441986199</c:v>
                </c:pt>
                <c:pt idx="5504" formatCode="General">
                  <c:v>0.45033365540171399</c:v>
                </c:pt>
                <c:pt idx="5505" formatCode="General">
                  <c:v>0.45033530665968502</c:v>
                </c:pt>
                <c:pt idx="5506" formatCode="General">
                  <c:v>0.45033695819379599</c:v>
                </c:pt>
                <c:pt idx="5507" formatCode="General">
                  <c:v>0.450338610004065</c:v>
                </c:pt>
                <c:pt idx="5508" formatCode="General">
                  <c:v>0.45034026209051398</c:v>
                </c:pt>
                <c:pt idx="5509" formatCode="General">
                  <c:v>0.45034191445316102</c:v>
                </c:pt>
                <c:pt idx="5510" formatCode="General">
                  <c:v>0.450343567092027</c:v>
                </c:pt>
                <c:pt idx="5511" formatCode="General">
                  <c:v>0.45034522000713101</c:v>
                </c:pt>
                <c:pt idx="5512" formatCode="General">
                  <c:v>0.45034687319849398</c:v>
                </c:pt>
                <c:pt idx="5513" formatCode="General">
                  <c:v>0.45034852666613401</c:v>
                </c:pt>
                <c:pt idx="5514" formatCode="General">
                  <c:v>0.45035018041007302</c:v>
                </c:pt>
                <c:pt idx="5515" formatCode="General">
                  <c:v>0.450351834430329</c:v>
                </c:pt>
                <c:pt idx="5516" formatCode="General">
                  <c:v>0.45035348872692299</c:v>
                </c:pt>
                <c:pt idx="5517" formatCode="General">
                  <c:v>0.45035514329987397</c:v>
                </c:pt>
                <c:pt idx="5518" formatCode="General">
                  <c:v>0.45035679814920199</c:v>
                </c:pt>
                <c:pt idx="5519" formatCode="General">
                  <c:v>0.45035845327492702</c:v>
                </c:pt>
                <c:pt idx="5520" formatCode="General">
                  <c:v>0.45036010867706799</c:v>
                </c:pt>
                <c:pt idx="5521" formatCode="General">
                  <c:v>0.45036176435564601</c:v>
                </c:pt>
                <c:pt idx="5522" formatCode="General">
                  <c:v>0.45036346904874702</c:v>
                </c:pt>
                <c:pt idx="5523" formatCode="General">
                  <c:v>0.45036529758767402</c:v>
                </c:pt>
                <c:pt idx="5524" formatCode="General">
                  <c:v>0.45036712637742898</c:v>
                </c:pt>
                <c:pt idx="5525" formatCode="General">
                  <c:v>0.45036895541802902</c:v>
                </c:pt>
                <c:pt idx="5526" formatCode="General">
                  <c:v>0.45037078470949299</c:v>
                </c:pt>
                <c:pt idx="5527" formatCode="General">
                  <c:v>0.450372614251839</c:v>
                </c:pt>
                <c:pt idx="5528" formatCode="General">
                  <c:v>0.45037444404508498</c:v>
                </c:pt>
                <c:pt idx="5529" formatCode="General">
                  <c:v>0.45037627408924902</c:v>
                </c:pt>
                <c:pt idx="5530" formatCode="General">
                  <c:v>0.450378104384349</c:v>
                </c:pt>
                <c:pt idx="5531" formatCode="General">
                  <c:v>0.45037993493040401</c:v>
                </c:pt>
                <c:pt idx="5532" formatCode="General">
                  <c:v>0.45038176572743199</c:v>
                </c:pt>
                <c:pt idx="5533" formatCode="General">
                  <c:v>0.45038359677544998</c:v>
                </c:pt>
                <c:pt idx="5534" formatCode="General">
                  <c:v>0.45038542807447801</c:v>
                </c:pt>
                <c:pt idx="5535" formatCode="General">
                  <c:v>0.45038725962453302</c:v>
                </c:pt>
                <c:pt idx="5536" formatCode="General">
                  <c:v>0.45038909142563299</c:v>
                </c:pt>
                <c:pt idx="5537" formatCode="General">
                  <c:v>0.45039092347779702</c:v>
                </c:pt>
                <c:pt idx="5538" formatCode="General">
                  <c:v>0.45039275578104299</c:v>
                </c:pt>
                <c:pt idx="5539" formatCode="General">
                  <c:v>0.45039458833538798</c:v>
                </c:pt>
                <c:pt idx="5540" formatCode="General">
                  <c:v>0.45039642114085199</c:v>
                </c:pt>
                <c:pt idx="5541" formatCode="General">
                  <c:v>0.450398254197451</c:v>
                </c:pt>
                <c:pt idx="5542" formatCode="General">
                  <c:v>0.45040008750520499</c:v>
                </c:pt>
                <c:pt idx="5543" formatCode="General">
                  <c:v>0.45040192106413002</c:v>
                </c:pt>
                <c:pt idx="5544" formatCode="General">
                  <c:v>0.450403754874246</c:v>
                </c:pt>
                <c:pt idx="5545" formatCode="General">
                  <c:v>0.45040558893556998</c:v>
                </c:pt>
                <c:pt idx="5546" formatCode="General">
                  <c:v>0.450407423248121</c:v>
                </c:pt>
                <c:pt idx="5547" formatCode="General">
                  <c:v>0.45040925781191699</c:v>
                </c:pt>
                <c:pt idx="5548" formatCode="General">
                  <c:v>0.45041109262697399</c:v>
                </c:pt>
                <c:pt idx="5549" formatCode="General">
                  <c:v>0.45041292769331298</c:v>
                </c:pt>
                <c:pt idx="5550" formatCode="General">
                  <c:v>0.45041476301095001</c:v>
                </c:pt>
                <c:pt idx="5551" formatCode="General">
                  <c:v>0.45041659857990402</c:v>
                </c:pt>
                <c:pt idx="5552" formatCode="General">
                  <c:v>0.45041843440019302</c:v>
                </c:pt>
                <c:pt idx="5553" formatCode="General">
                  <c:v>0.45042027047183503</c:v>
                </c:pt>
                <c:pt idx="5554" formatCode="General">
                  <c:v>0.45042210679484701</c:v>
                </c:pt>
                <c:pt idx="5555" formatCode="General">
                  <c:v>0.45042394336924801</c:v>
                </c:pt>
                <c:pt idx="5556" formatCode="General">
                  <c:v>0.45042578019505602</c:v>
                </c:pt>
                <c:pt idx="5557" formatCode="General">
                  <c:v>0.45042761727228903</c:v>
                </c:pt>
                <c:pt idx="5558" formatCode="General">
                  <c:v>0.45042945460096501</c:v>
                </c:pt>
                <c:pt idx="5559" formatCode="General">
                  <c:v>0.45043129218110201</c:v>
                </c:pt>
                <c:pt idx="5560" formatCode="General">
                  <c:v>0.45043313001271701</c:v>
                </c:pt>
                <c:pt idx="5561" formatCode="General">
                  <c:v>0.450434968095829</c:v>
                </c:pt>
                <c:pt idx="5562" formatCode="General">
                  <c:v>0.45043680643045603</c:v>
                </c:pt>
                <c:pt idx="5563" formatCode="General">
                  <c:v>0.45043864501661501</c:v>
                </c:pt>
                <c:pt idx="5564" formatCode="General">
                  <c:v>0.450440483854325</c:v>
                </c:pt>
                <c:pt idx="5565" formatCode="General">
                  <c:v>0.45044232294360398</c:v>
                </c:pt>
                <c:pt idx="5566" formatCode="General">
                  <c:v>0.45044416228446899</c:v>
                </c:pt>
                <c:pt idx="5567" formatCode="General">
                  <c:v>0.45044579384392303</c:v>
                </c:pt>
                <c:pt idx="5568" formatCode="General">
                  <c:v>0.450447385413069</c:v>
                </c:pt>
                <c:pt idx="5569" formatCode="General">
                  <c:v>0.45044897708242698</c:v>
                </c:pt>
                <c:pt idx="5570" formatCode="General">
                  <c:v>0.45045056885199802</c:v>
                </c:pt>
                <c:pt idx="5571" formatCode="General">
                  <c:v>0.45045216072178601</c:v>
                </c:pt>
                <c:pt idx="5572" formatCode="General">
                  <c:v>0.450453752691792</c:v>
                </c:pt>
                <c:pt idx="5573" formatCode="General">
                  <c:v>0.45045534476201998</c:v>
                </c:pt>
                <c:pt idx="5574" formatCode="General">
                  <c:v>0.45045693693247202</c:v>
                </c:pt>
                <c:pt idx="5575" formatCode="General">
                  <c:v>0.45045852920314999</c:v>
                </c:pt>
                <c:pt idx="5576" formatCode="General">
                  <c:v>0.45046012157405702</c:v>
                </c:pt>
                <c:pt idx="5577" formatCode="General">
                  <c:v>0.45046171404519603</c:v>
                </c:pt>
                <c:pt idx="5578" formatCode="General">
                  <c:v>0.45046330661657003</c:v>
                </c:pt>
                <c:pt idx="5579" formatCode="General">
                  <c:v>0.45046489928818001</c:v>
                </c:pt>
                <c:pt idx="5580" formatCode="General">
                  <c:v>0.45046649206002898</c:v>
                </c:pt>
                <c:pt idx="5581" formatCode="General">
                  <c:v>0.45046808493211998</c:v>
                </c:pt>
                <c:pt idx="5582" formatCode="General">
                  <c:v>0.45046967790445602</c:v>
                </c:pt>
                <c:pt idx="5583" formatCode="General">
                  <c:v>0.45047127097703898</c:v>
                </c:pt>
                <c:pt idx="5584" formatCode="General">
                  <c:v>0.45047286414987198</c:v>
                </c:pt>
                <c:pt idx="5585" formatCode="General">
                  <c:v>0.450474457422957</c:v>
                </c:pt>
                <c:pt idx="5586" formatCode="General">
                  <c:v>0.45047605079629599</c:v>
                </c:pt>
                <c:pt idx="5587" formatCode="General">
                  <c:v>0.45047764426989301</c:v>
                </c:pt>
                <c:pt idx="5588" formatCode="General">
                  <c:v>0.45047923784374999</c:v>
                </c:pt>
                <c:pt idx="5589" formatCode="General">
                  <c:v>0.450480831517869</c:v>
                </c:pt>
                <c:pt idx="5590" formatCode="General">
                  <c:v>0.45048242529225302</c:v>
                </c:pt>
                <c:pt idx="5591" formatCode="General">
                  <c:v>0.450484019166905</c:v>
                </c:pt>
                <c:pt idx="5592" formatCode="General">
                  <c:v>0.450485613141827</c:v>
                </c:pt>
                <c:pt idx="5593" formatCode="General">
                  <c:v>0.45048720721702201</c:v>
                </c:pt>
                <c:pt idx="5594" formatCode="General">
                  <c:v>0.45048880139249198</c:v>
                </c:pt>
                <c:pt idx="5595" formatCode="General">
                  <c:v>0.45049039566823901</c:v>
                </c:pt>
                <c:pt idx="5596" formatCode="General">
                  <c:v>0.45049199004426699</c:v>
                </c:pt>
                <c:pt idx="5597" formatCode="General">
                  <c:v>0.45049358452057803</c:v>
                </c:pt>
                <c:pt idx="5598" formatCode="General">
                  <c:v>0.45049517909717401</c:v>
                </c:pt>
                <c:pt idx="5599" formatCode="General">
                  <c:v>0.450496773774058</c:v>
                </c:pt>
                <c:pt idx="5600" formatCode="General">
                  <c:v>0.45049836855123299</c:v>
                </c:pt>
                <c:pt idx="5601" formatCode="General">
                  <c:v>0.45049996342870102</c:v>
                </c:pt>
                <c:pt idx="5602" formatCode="General">
                  <c:v>0.450501558406464</c:v>
                </c:pt>
                <c:pt idx="5603" formatCode="General">
                  <c:v>0.45050315348452502</c:v>
                </c:pt>
                <c:pt idx="5604" formatCode="General">
                  <c:v>0.45050474866288798</c:v>
                </c:pt>
                <c:pt idx="5605" formatCode="General">
                  <c:v>0.45050634394155298</c:v>
                </c:pt>
                <c:pt idx="5606" formatCode="General">
                  <c:v>0.45050793932052402</c:v>
                </c:pt>
                <c:pt idx="5607" formatCode="General">
                  <c:v>0.45050956436656697</c:v>
                </c:pt>
                <c:pt idx="5608" formatCode="General">
                  <c:v>0.45051132255517201</c:v>
                </c:pt>
                <c:pt idx="5609" formatCode="General">
                  <c:v>0.45051308083024</c:v>
                </c:pt>
                <c:pt idx="5610" formatCode="General">
                  <c:v>0.45051483919177499</c:v>
                </c:pt>
                <c:pt idx="5611" formatCode="General">
                  <c:v>0.45051659763978003</c:v>
                </c:pt>
                <c:pt idx="5612" formatCode="General">
                  <c:v>0.45051835617426</c:v>
                </c:pt>
                <c:pt idx="5613" formatCode="General">
                  <c:v>0.45052011479521897</c:v>
                </c:pt>
                <c:pt idx="5614" formatCode="General">
                  <c:v>0.45052187350266099</c:v>
                </c:pt>
                <c:pt idx="5615" formatCode="General">
                  <c:v>0.45052363229659098</c:v>
                </c:pt>
                <c:pt idx="5616" formatCode="General">
                  <c:v>0.45052539117701201</c:v>
                </c:pt>
                <c:pt idx="5617" formatCode="General">
                  <c:v>0.45052715014393002</c:v>
                </c:pt>
                <c:pt idx="5618" formatCode="General">
                  <c:v>0.45052890919734701</c:v>
                </c:pt>
                <c:pt idx="5619" formatCode="General">
                  <c:v>0.45053066833726801</c:v>
                </c:pt>
                <c:pt idx="5620" formatCode="General">
                  <c:v>0.45053242756369799</c:v>
                </c:pt>
                <c:pt idx="5621" formatCode="General">
                  <c:v>0.45053418687664099</c:v>
                </c:pt>
                <c:pt idx="5622" formatCode="General">
                  <c:v>0.450535946276101</c:v>
                </c:pt>
                <c:pt idx="5623" formatCode="General">
                  <c:v>0.45053756040514598</c:v>
                </c:pt>
                <c:pt idx="5624" formatCode="General">
                  <c:v>0.45053904323895699</c:v>
                </c:pt>
                <c:pt idx="5625" formatCode="General">
                  <c:v>0.45054052615738499</c:v>
                </c:pt>
                <c:pt idx="5626" formatCode="General">
                  <c:v>0.45054200916043202</c:v>
                </c:pt>
                <c:pt idx="5627" formatCode="General">
                  <c:v>0.45054349224810197</c:v>
                </c:pt>
                <c:pt idx="5628" formatCode="General">
                  <c:v>0.45054497542039701</c:v>
                </c:pt>
                <c:pt idx="5629" formatCode="General">
                  <c:v>0.45054645867731902</c:v>
                </c:pt>
                <c:pt idx="5630" formatCode="General">
                  <c:v>0.45054794201887199</c:v>
                </c:pt>
                <c:pt idx="5631" formatCode="General">
                  <c:v>0.45054942544505699</c:v>
                </c:pt>
                <c:pt idx="5632" formatCode="General">
                  <c:v>0.45055090895587702</c:v>
                </c:pt>
                <c:pt idx="5633" formatCode="General">
                  <c:v>0.450552392551336</c:v>
                </c:pt>
                <c:pt idx="5634" formatCode="General">
                  <c:v>0.450553876231434</c:v>
                </c:pt>
                <c:pt idx="5635" formatCode="General">
                  <c:v>0.45055535999617602</c:v>
                </c:pt>
                <c:pt idx="5636" formatCode="General">
                  <c:v>0.45055684384556299</c:v>
                </c:pt>
                <c:pt idx="5637" formatCode="General">
                  <c:v>0.45055832777959898</c:v>
                </c:pt>
                <c:pt idx="5638" formatCode="General">
                  <c:v>0.45055981179828503</c:v>
                </c:pt>
                <c:pt idx="5639" formatCode="General">
                  <c:v>0.45056129590162403</c:v>
                </c:pt>
                <c:pt idx="5640" formatCode="General">
                  <c:v>0.45056278008961897</c:v>
                </c:pt>
                <c:pt idx="5641" formatCode="General">
                  <c:v>0.45056426436227198</c:v>
                </c:pt>
                <c:pt idx="5642" formatCode="General">
                  <c:v>0.45056574871958699</c:v>
                </c:pt>
                <c:pt idx="5643" formatCode="General">
                  <c:v>0.450567233161565</c:v>
                </c:pt>
                <c:pt idx="5644" formatCode="General">
                  <c:v>0.450568717688209</c:v>
                </c:pt>
                <c:pt idx="5645" formatCode="General">
                  <c:v>0.45057020229952099</c:v>
                </c:pt>
                <c:pt idx="5646" formatCode="General">
                  <c:v>0.45057168699550498</c:v>
                </c:pt>
                <c:pt idx="5647" formatCode="General">
                  <c:v>0.45057317177616202</c:v>
                </c:pt>
                <c:pt idx="5648" formatCode="General">
                  <c:v>0.45057465664149599</c:v>
                </c:pt>
                <c:pt idx="5649" formatCode="General">
                  <c:v>0.45057614159150799</c:v>
                </c:pt>
                <c:pt idx="5650" formatCode="General">
                  <c:v>0.45057762662620199</c:v>
                </c:pt>
                <c:pt idx="5651" formatCode="General">
                  <c:v>0.45057911174558002</c:v>
                </c:pt>
                <c:pt idx="5652" formatCode="General">
                  <c:v>0.45058059694964397</c:v>
                </c:pt>
                <c:pt idx="5653" formatCode="General">
                  <c:v>0.45058208223839802</c:v>
                </c:pt>
                <c:pt idx="5654" formatCode="General">
                  <c:v>0.45058356761184298</c:v>
                </c:pt>
                <c:pt idx="5655" formatCode="General">
                  <c:v>0.45058505306998198</c:v>
                </c:pt>
                <c:pt idx="5656" formatCode="General">
                  <c:v>0.45058636373946798</c:v>
                </c:pt>
                <c:pt idx="5657" formatCode="General">
                  <c:v>0.45058766522933802</c:v>
                </c:pt>
                <c:pt idx="5658" formatCode="General">
                  <c:v>0.45058896684234701</c:v>
                </c:pt>
                <c:pt idx="5659" formatCode="General">
                  <c:v>0.45059026857850798</c:v>
                </c:pt>
                <c:pt idx="5660" formatCode="General">
                  <c:v>0.45059157043783499</c:v>
                </c:pt>
                <c:pt idx="5661" formatCode="General">
                  <c:v>0.45059287242033902</c:v>
                </c:pt>
                <c:pt idx="5662" formatCode="General">
                  <c:v>0.45059417452603401</c:v>
                </c:pt>
                <c:pt idx="5663" formatCode="General">
                  <c:v>0.450595476754931</c:v>
                </c:pt>
                <c:pt idx="5664" formatCode="General">
                  <c:v>0.45059677910704399</c:v>
                </c:pt>
                <c:pt idx="5665" formatCode="General">
                  <c:v>0.45059808158238601</c:v>
                </c:pt>
                <c:pt idx="5666" formatCode="General">
                  <c:v>0.45059937751249002</c:v>
                </c:pt>
                <c:pt idx="5667" formatCode="General">
                  <c:v>0.45060060687947201</c:v>
                </c:pt>
                <c:pt idx="5668" formatCode="General">
                  <c:v>0.45060183636680101</c:v>
                </c:pt>
                <c:pt idx="5669" formatCode="General">
                  <c:v>0.45060306597449301</c:v>
                </c:pt>
                <c:pt idx="5670" formatCode="General">
                  <c:v>0.450604295702559</c:v>
                </c:pt>
                <c:pt idx="5671" formatCode="General">
                  <c:v>0.45060552555101302</c:v>
                </c:pt>
                <c:pt idx="5672" formatCode="General">
                  <c:v>0.45060675551986801</c:v>
                </c:pt>
                <c:pt idx="5673" formatCode="General">
                  <c:v>0.45060798560913701</c:v>
                </c:pt>
                <c:pt idx="5674" formatCode="General">
                  <c:v>0.45060921581883401</c:v>
                </c:pt>
                <c:pt idx="5675" formatCode="General">
                  <c:v>0.450610446148972</c:v>
                </c:pt>
                <c:pt idx="5676" formatCode="General">
                  <c:v>0.45061167659956403</c:v>
                </c:pt>
                <c:pt idx="5677" formatCode="General">
                  <c:v>0.45061290717062202</c:v>
                </c:pt>
                <c:pt idx="5678" formatCode="General">
                  <c:v>0.45061413786216098</c:v>
                </c:pt>
                <c:pt idx="5679" formatCode="General">
                  <c:v>0.450615368674193</c:v>
                </c:pt>
                <c:pt idx="5680" formatCode="General">
                  <c:v>0.450616599606732</c:v>
                </c:pt>
                <c:pt idx="5681" formatCode="General">
                  <c:v>0.45061783065979</c:v>
                </c:pt>
                <c:pt idx="5682" formatCode="General">
                  <c:v>0.45061906183338102</c:v>
                </c:pt>
                <c:pt idx="5683" formatCode="General">
                  <c:v>0.450620293127518</c:v>
                </c:pt>
                <c:pt idx="5684" formatCode="General">
                  <c:v>0.45062152454221499</c:v>
                </c:pt>
                <c:pt idx="5685" formatCode="General">
                  <c:v>0.45062275607748398</c:v>
                </c:pt>
                <c:pt idx="5686" formatCode="General">
                  <c:v>0.45062398773333801</c:v>
                </c:pt>
                <c:pt idx="5687" formatCode="General">
                  <c:v>0.45062521950979101</c:v>
                </c:pt>
                <c:pt idx="5688" formatCode="General">
                  <c:v>0.45062645140685698</c:v>
                </c:pt>
                <c:pt idx="5689" formatCode="General">
                  <c:v>0.45062768342454701</c:v>
                </c:pt>
                <c:pt idx="5690" formatCode="General">
                  <c:v>0.45062891556287599</c:v>
                </c:pt>
                <c:pt idx="5691" formatCode="General">
                  <c:v>0.45063014782185501</c:v>
                </c:pt>
                <c:pt idx="5692" formatCode="General">
                  <c:v>0.45063138020150001</c:v>
                </c:pt>
                <c:pt idx="5693" formatCode="General">
                  <c:v>0.45063261270182198</c:v>
                </c:pt>
                <c:pt idx="5694" formatCode="General">
                  <c:v>0.45063384532283601</c:v>
                </c:pt>
                <c:pt idx="5695" formatCode="General">
                  <c:v>0.450635078064553</c:v>
                </c:pt>
                <c:pt idx="5696" formatCode="General">
                  <c:v>0.45063631092698803</c:v>
                </c:pt>
                <c:pt idx="5697" formatCode="General">
                  <c:v>0.45063754391015298</c:v>
                </c:pt>
                <c:pt idx="5698" formatCode="General">
                  <c:v>0.45063877701406202</c:v>
                </c:pt>
                <c:pt idx="5699" formatCode="General">
                  <c:v>0.45064001023872802</c:v>
                </c:pt>
                <c:pt idx="5700" formatCode="General">
                  <c:v>0.45064124358416302</c:v>
                </c:pt>
                <c:pt idx="5701" formatCode="General">
                  <c:v>0.45064247705038202</c:v>
                </c:pt>
                <c:pt idx="5702" formatCode="General">
                  <c:v>0.450643710637397</c:v>
                </c:pt>
                <c:pt idx="5703" formatCode="General">
                  <c:v>0.45064494434522201</c:v>
                </c:pt>
                <c:pt idx="5704" formatCode="General">
                  <c:v>0.45064617817386998</c:v>
                </c:pt>
                <c:pt idx="5705" formatCode="General">
                  <c:v>0.45064741212335302</c:v>
                </c:pt>
                <c:pt idx="5706" formatCode="General">
                  <c:v>0.450648646193685</c:v>
                </c:pt>
                <c:pt idx="5707" formatCode="General">
                  <c:v>0.45064988038487902</c:v>
                </c:pt>
                <c:pt idx="5708" formatCode="General">
                  <c:v>0.45065111469694902</c:v>
                </c:pt>
                <c:pt idx="5709" formatCode="General">
                  <c:v>0.45065234912990698</c:v>
                </c:pt>
                <c:pt idx="5710" formatCode="General">
                  <c:v>0.45065358368376701</c:v>
                </c:pt>
                <c:pt idx="5711" formatCode="General">
                  <c:v>0.45065481835854199</c:v>
                </c:pt>
                <c:pt idx="5712" formatCode="General">
                  <c:v>0.45065605315424501</c:v>
                </c:pt>
                <c:pt idx="5713" formatCode="General">
                  <c:v>0.45065728807088901</c:v>
                </c:pt>
                <c:pt idx="5714" formatCode="General">
                  <c:v>0.45065852310848797</c:v>
                </c:pt>
                <c:pt idx="5715" formatCode="General">
                  <c:v>0.45065975826705401</c:v>
                </c:pt>
                <c:pt idx="5716" formatCode="General">
                  <c:v>0.450660993546601</c:v>
                </c:pt>
                <c:pt idx="5717" formatCode="General">
                  <c:v>0.45066222894714097</c:v>
                </c:pt>
                <c:pt idx="5718" formatCode="General">
                  <c:v>0.45066346446868899</c:v>
                </c:pt>
                <c:pt idx="5719" formatCode="General">
                  <c:v>0.45066470011125698</c:v>
                </c:pt>
                <c:pt idx="5720" formatCode="General">
                  <c:v>0.45066593587485798</c:v>
                </c:pt>
                <c:pt idx="5721" formatCode="General">
                  <c:v>0.45066717175950599</c:v>
                </c:pt>
                <c:pt idx="5722" formatCode="General">
                  <c:v>0.450668407765214</c:v>
                </c:pt>
                <c:pt idx="5723" formatCode="General">
                  <c:v>0.45066964389199499</c:v>
                </c:pt>
                <c:pt idx="5724" formatCode="General">
                  <c:v>0.45067088013986101</c:v>
                </c:pt>
                <c:pt idx="5725" formatCode="General">
                  <c:v>0.45067211650882699</c:v>
                </c:pt>
                <c:pt idx="5726" formatCode="General">
                  <c:v>0.45067335299890499</c:v>
                </c:pt>
                <c:pt idx="5727" formatCode="General">
                  <c:v>0.45067458961010898</c:v>
                </c:pt>
                <c:pt idx="5728" formatCode="General">
                  <c:v>0.45067582634245201</c:v>
                </c:pt>
                <c:pt idx="5729" formatCode="General">
                  <c:v>0.45067706319594603</c:v>
                </c:pt>
                <c:pt idx="5730" formatCode="General">
                  <c:v>0.45067836340752598</c:v>
                </c:pt>
                <c:pt idx="5731" formatCode="General">
                  <c:v>0.45067968994398999</c:v>
                </c:pt>
                <c:pt idx="5732" formatCode="General">
                  <c:v>0.45068101660815502</c:v>
                </c:pt>
                <c:pt idx="5733" formatCode="General">
                  <c:v>0.45068234340003599</c:v>
                </c:pt>
                <c:pt idx="5734" formatCode="General">
                  <c:v>0.45068367031964701</c:v>
                </c:pt>
                <c:pt idx="5735" formatCode="General">
                  <c:v>0.45068499736700401</c:v>
                </c:pt>
                <c:pt idx="5736" formatCode="General">
                  <c:v>0.45068632454212099</c:v>
                </c:pt>
                <c:pt idx="5737" formatCode="General">
                  <c:v>0.45068765184501403</c:v>
                </c:pt>
                <c:pt idx="5738" formatCode="General">
                  <c:v>0.45068897927569601</c:v>
                </c:pt>
                <c:pt idx="5739" formatCode="General">
                  <c:v>0.45069030683418498</c:v>
                </c:pt>
                <c:pt idx="5740" formatCode="General">
                  <c:v>0.45069163452049299</c:v>
                </c:pt>
                <c:pt idx="5741" formatCode="General">
                  <c:v>0.45069296233463602</c:v>
                </c:pt>
                <c:pt idx="5742" formatCode="General">
                  <c:v>0.45069429027662899</c:v>
                </c:pt>
                <c:pt idx="5743" formatCode="General">
                  <c:v>0.45069561834648603</c:v>
                </c:pt>
                <c:pt idx="5744" formatCode="General">
                  <c:v>0.45069694654422399</c:v>
                </c:pt>
                <c:pt idx="5745" formatCode="General">
                  <c:v>0.45069827486985597</c:v>
                </c:pt>
                <c:pt idx="5746" formatCode="General">
                  <c:v>0.45069960332339798</c:v>
                </c:pt>
                <c:pt idx="5747" formatCode="General">
                  <c:v>0.45070093190486399</c:v>
                </c:pt>
                <c:pt idx="5748" formatCode="General">
                  <c:v>0.45070226061426899</c:v>
                </c:pt>
                <c:pt idx="5749" formatCode="General">
                  <c:v>0.45070358945162903</c:v>
                </c:pt>
                <c:pt idx="5750" formatCode="General">
                  <c:v>0.45070491841695798</c:v>
                </c:pt>
                <c:pt idx="5751" formatCode="General">
                  <c:v>0.450706247510271</c:v>
                </c:pt>
                <c:pt idx="5752" formatCode="General">
                  <c:v>0.45070757673158302</c:v>
                </c:pt>
                <c:pt idx="5753" formatCode="General">
                  <c:v>0.45070890608090902</c:v>
                </c:pt>
                <c:pt idx="5754" formatCode="General">
                  <c:v>0.45071023555826401</c:v>
                </c:pt>
                <c:pt idx="5755" formatCode="General">
                  <c:v>0.45071156516366301</c:v>
                </c:pt>
                <c:pt idx="5756" formatCode="General">
                  <c:v>0.45071289489712002</c:v>
                </c:pt>
                <c:pt idx="5757" formatCode="General">
                  <c:v>0.45071422475865103</c:v>
                </c:pt>
                <c:pt idx="5758" formatCode="General">
                  <c:v>0.45071555474827002</c:v>
                </c:pt>
                <c:pt idx="5759" formatCode="General">
                  <c:v>0.45071688486599298</c:v>
                </c:pt>
                <c:pt idx="5760" formatCode="General">
                  <c:v>0.45071821511183402</c:v>
                </c:pt>
                <c:pt idx="5761" formatCode="General">
                  <c:v>0.450719545485809</c:v>
                </c:pt>
                <c:pt idx="5762" formatCode="General">
                  <c:v>0.45072087598793098</c:v>
                </c:pt>
                <c:pt idx="5763" formatCode="General">
                  <c:v>0.45072219934838198</c:v>
                </c:pt>
                <c:pt idx="5764" formatCode="General">
                  <c:v>0.45072347012556901</c:v>
                </c:pt>
                <c:pt idx="5765" formatCode="General">
                  <c:v>0.45072474102178001</c:v>
                </c:pt>
                <c:pt idx="5766" formatCode="General">
                  <c:v>0.450726012037031</c:v>
                </c:pt>
                <c:pt idx="5767" formatCode="General">
                  <c:v>0.45072728317133398</c:v>
                </c:pt>
                <c:pt idx="5768" formatCode="General">
                  <c:v>0.450728554424705</c:v>
                </c:pt>
                <c:pt idx="5769" formatCode="General">
                  <c:v>0.45072982579715598</c:v>
                </c:pt>
                <c:pt idx="5770" formatCode="General">
                  <c:v>0.45073109728870298</c:v>
                </c:pt>
                <c:pt idx="5771" formatCode="General">
                  <c:v>0.45073236889935803</c:v>
                </c:pt>
                <c:pt idx="5772" formatCode="General">
                  <c:v>0.45073364062913601</c:v>
                </c:pt>
                <c:pt idx="5773" formatCode="General">
                  <c:v>0.45073491247805098</c:v>
                </c:pt>
                <c:pt idx="5774" formatCode="General">
                  <c:v>0.45073618444611702</c:v>
                </c:pt>
                <c:pt idx="5775" formatCode="General">
                  <c:v>0.45073745653334801</c:v>
                </c:pt>
                <c:pt idx="5776" formatCode="General">
                  <c:v>0.45073872873975801</c:v>
                </c:pt>
                <c:pt idx="5777" formatCode="General">
                  <c:v>0.450740001065361</c:v>
                </c:pt>
                <c:pt idx="5778" formatCode="General">
                  <c:v>0.45074127351017101</c:v>
                </c:pt>
                <c:pt idx="5779" formatCode="General">
                  <c:v>0.450742546074201</c:v>
                </c:pt>
                <c:pt idx="5780" formatCode="General">
                  <c:v>0.450743818757467</c:v>
                </c:pt>
                <c:pt idx="5781" formatCode="General">
                  <c:v>0.45074509155998199</c:v>
                </c:pt>
                <c:pt idx="5782" formatCode="General">
                  <c:v>0.45074636448175898</c:v>
                </c:pt>
                <c:pt idx="5783" formatCode="General">
                  <c:v>0.45074763752281399</c:v>
                </c:pt>
                <c:pt idx="5784" formatCode="General">
                  <c:v>0.45074891068315898</c:v>
                </c:pt>
                <c:pt idx="5785" formatCode="General">
                  <c:v>0.45075018396280903</c:v>
                </c:pt>
                <c:pt idx="5786" formatCode="General">
                  <c:v>0.45075145736177802</c:v>
                </c:pt>
                <c:pt idx="5787" formatCode="General">
                  <c:v>0.45075273088008</c:v>
                </c:pt>
                <c:pt idx="5788" formatCode="General">
                  <c:v>0.45075400451772901</c:v>
                </c:pt>
                <c:pt idx="5789" formatCode="General">
                  <c:v>0.45075527827473899</c:v>
                </c:pt>
                <c:pt idx="5790" formatCode="General">
                  <c:v>0.45075655215112398</c:v>
                </c:pt>
                <c:pt idx="5791" formatCode="General">
                  <c:v>0.45075782614689802</c:v>
                </c:pt>
                <c:pt idx="5792" formatCode="General">
                  <c:v>0.450759100262075</c:v>
                </c:pt>
                <c:pt idx="5793" formatCode="General">
                  <c:v>0.450760374496669</c:v>
                </c:pt>
                <c:pt idx="5794" formatCode="General">
                  <c:v>0.45076164885069298</c:v>
                </c:pt>
                <c:pt idx="5795" formatCode="General">
                  <c:v>0.45076292332416301</c:v>
                </c:pt>
                <c:pt idx="5796" formatCode="General">
                  <c:v>0.45076419791709199</c:v>
                </c:pt>
                <c:pt idx="5797" formatCode="General">
                  <c:v>0.45076547262949301</c:v>
                </c:pt>
                <c:pt idx="5798" formatCode="General">
                  <c:v>0.45076674746138101</c:v>
                </c:pt>
                <c:pt idx="5799" formatCode="General">
                  <c:v>0.45076802241277097</c:v>
                </c:pt>
                <c:pt idx="5800" formatCode="General">
                  <c:v>0.450769297483675</c:v>
                </c:pt>
                <c:pt idx="5801" formatCode="General">
                  <c:v>0.45077057267410903</c:v>
                </c:pt>
                <c:pt idx="5802" formatCode="General">
                  <c:v>0.45077184798408498</c:v>
                </c:pt>
                <c:pt idx="5803" formatCode="General">
                  <c:v>0.45077312341361803</c:v>
                </c:pt>
                <c:pt idx="5804" formatCode="General">
                  <c:v>0.45077439896272298</c:v>
                </c:pt>
                <c:pt idx="5805" formatCode="General">
                  <c:v>0.45077567463141199</c:v>
                </c:pt>
                <c:pt idx="5806" formatCode="General">
                  <c:v>0.45077695041970001</c:v>
                </c:pt>
                <c:pt idx="5807" formatCode="General">
                  <c:v>0.45077822632760201</c:v>
                </c:pt>
                <c:pt idx="5808" formatCode="General">
                  <c:v>0.45077950235512998</c:v>
                </c:pt>
                <c:pt idx="5809" formatCode="General">
                  <c:v>0.45078077850229897</c:v>
                </c:pt>
                <c:pt idx="5810" formatCode="General">
                  <c:v>0.45078205476912397</c:v>
                </c:pt>
                <c:pt idx="5811" formatCode="General">
                  <c:v>0.45078333115561697</c:v>
                </c:pt>
                <c:pt idx="5812" formatCode="General">
                  <c:v>0.45078460766179301</c:v>
                </c:pt>
                <c:pt idx="5813" formatCode="General">
                  <c:v>0.45078588428766703</c:v>
                </c:pt>
                <c:pt idx="5814" formatCode="General">
                  <c:v>0.450787161033251</c:v>
                </c:pt>
                <c:pt idx="5815" formatCode="General">
                  <c:v>0.45078843789856099</c:v>
                </c:pt>
                <c:pt idx="5816" formatCode="General">
                  <c:v>0.45078971488360903</c:v>
                </c:pt>
                <c:pt idx="5817" formatCode="General">
                  <c:v>0.45079099198841099</c:v>
                </c:pt>
                <c:pt idx="5818" formatCode="General">
                  <c:v>0.45079226921297999</c:v>
                </c:pt>
                <c:pt idx="5819" formatCode="General">
                  <c:v>0.45079354655733</c:v>
                </c:pt>
                <c:pt idx="5820" formatCode="General">
                  <c:v>0.45079482402147503</c:v>
                </c:pt>
                <c:pt idx="5821" formatCode="General">
                  <c:v>0.45079610160542899</c:v>
                </c:pt>
                <c:pt idx="5822" formatCode="General">
                  <c:v>0.45079737930920599</c:v>
                </c:pt>
                <c:pt idx="5823" formatCode="General">
                  <c:v>0.45079865713282002</c:v>
                </c:pt>
                <c:pt idx="5824" formatCode="General">
                  <c:v>0.45079993507628502</c:v>
                </c:pt>
                <c:pt idx="5825" formatCode="General">
                  <c:v>0.45080121313961602</c:v>
                </c:pt>
                <c:pt idx="5826" formatCode="General">
                  <c:v>0.45080249132282502</c:v>
                </c:pt>
                <c:pt idx="5827" formatCode="General">
                  <c:v>0.450803769625928</c:v>
                </c:pt>
                <c:pt idx="5828" formatCode="General">
                  <c:v>0.45080504804893801</c:v>
                </c:pt>
                <c:pt idx="5829" formatCode="General">
                  <c:v>0.45080632659186898</c:v>
                </c:pt>
                <c:pt idx="5830" formatCode="General">
                  <c:v>0.45080760525473501</c:v>
                </c:pt>
                <c:pt idx="5831" formatCode="General">
                  <c:v>0.45080888403755098</c:v>
                </c:pt>
                <c:pt idx="5832" formatCode="General">
                  <c:v>0.45081016294032999</c:v>
                </c:pt>
                <c:pt idx="5833" formatCode="General">
                  <c:v>0.45081144196308498</c:v>
                </c:pt>
                <c:pt idx="5834" formatCode="General">
                  <c:v>0.45081272110583298</c:v>
                </c:pt>
                <c:pt idx="5835" formatCode="General">
                  <c:v>0.45081400036858499</c:v>
                </c:pt>
                <c:pt idx="5836" formatCode="General">
                  <c:v>0.45081527975135599</c:v>
                </c:pt>
                <c:pt idx="5837" formatCode="General">
                  <c:v>0.45081655925416098</c:v>
                </c:pt>
                <c:pt idx="5838" formatCode="General">
                  <c:v>0.45081783887701299</c:v>
                </c:pt>
                <c:pt idx="5839" formatCode="General">
                  <c:v>0.45081911861992702</c:v>
                </c:pt>
                <c:pt idx="5840" formatCode="General">
                  <c:v>0.450820398482915</c:v>
                </c:pt>
                <c:pt idx="5841" formatCode="General">
                  <c:v>0.45082167846599303</c:v>
                </c:pt>
                <c:pt idx="5842" formatCode="General">
                  <c:v>0.45082295856917498</c:v>
                </c:pt>
                <c:pt idx="5843" formatCode="General">
                  <c:v>0.45082423879247302</c:v>
                </c:pt>
                <c:pt idx="5844" formatCode="General">
                  <c:v>0.45082551913590302</c:v>
                </c:pt>
                <c:pt idx="5845" formatCode="General">
                  <c:v>0.45082679959947802</c:v>
                </c:pt>
                <c:pt idx="5846" formatCode="General">
                  <c:v>0.45082808018321302</c:v>
                </c:pt>
                <c:pt idx="5847" formatCode="General">
                  <c:v>0.450829360887121</c:v>
                </c:pt>
                <c:pt idx="5848" formatCode="General">
                  <c:v>0.45083064171121701</c:v>
                </c:pt>
                <c:pt idx="5849" formatCode="General">
                  <c:v>0.45083192265551297</c:v>
                </c:pt>
                <c:pt idx="5850" formatCode="General">
                  <c:v>0.450833203720025</c:v>
                </c:pt>
                <c:pt idx="5851" formatCode="General">
                  <c:v>0.45083448490476702</c:v>
                </c:pt>
                <c:pt idx="5852" formatCode="General">
                  <c:v>0.45083576620975202</c:v>
                </c:pt>
                <c:pt idx="5853" formatCode="General">
                  <c:v>0.45083704763499499</c:v>
                </c:pt>
                <c:pt idx="5854" formatCode="General">
                  <c:v>0.45083832918050898</c:v>
                </c:pt>
                <c:pt idx="5855" formatCode="General">
                  <c:v>0.45083961084630803</c:v>
                </c:pt>
                <c:pt idx="5856" formatCode="General">
                  <c:v>0.45084089263240701</c:v>
                </c:pt>
                <c:pt idx="5857" formatCode="General">
                  <c:v>0.45084217453881997</c:v>
                </c:pt>
                <c:pt idx="5858" formatCode="General">
                  <c:v>0.45084345656556002</c:v>
                </c:pt>
                <c:pt idx="5859" formatCode="General">
                  <c:v>0.45084473871264102</c:v>
                </c:pt>
                <c:pt idx="5860" formatCode="General">
                  <c:v>0.45084602098007798</c:v>
                </c:pt>
                <c:pt idx="5861" formatCode="General">
                  <c:v>0.45084730336788498</c:v>
                </c:pt>
                <c:pt idx="5862" formatCode="General">
                  <c:v>0.45084858587607501</c:v>
                </c:pt>
                <c:pt idx="5863" formatCode="General">
                  <c:v>0.45084986850466302</c:v>
                </c:pt>
                <c:pt idx="5864" formatCode="General">
                  <c:v>0.45085115125366299</c:v>
                </c:pt>
                <c:pt idx="5865" formatCode="General">
                  <c:v>0.45085242867832798</c:v>
                </c:pt>
                <c:pt idx="5866" formatCode="General">
                  <c:v>0.450853696267774</c:v>
                </c:pt>
                <c:pt idx="5867" formatCode="General">
                  <c:v>0.45085496397837399</c:v>
                </c:pt>
                <c:pt idx="5868" formatCode="General">
                  <c:v>0.45085623181014101</c:v>
                </c:pt>
                <c:pt idx="5869" formatCode="General">
                  <c:v>0.45085749976308898</c:v>
                </c:pt>
                <c:pt idx="5870" formatCode="General">
                  <c:v>0.450858767837233</c:v>
                </c:pt>
                <c:pt idx="5871" formatCode="General">
                  <c:v>0.45086003603258701</c:v>
                </c:pt>
                <c:pt idx="5872" formatCode="General">
                  <c:v>0.45086130434916499</c:v>
                </c:pt>
                <c:pt idx="5873" formatCode="General">
                  <c:v>0.45086257278698</c:v>
                </c:pt>
                <c:pt idx="5874" formatCode="General">
                  <c:v>0.45086384134604701</c:v>
                </c:pt>
                <c:pt idx="5875" formatCode="General">
                  <c:v>0.45086511002638002</c:v>
                </c:pt>
                <c:pt idx="5876" formatCode="General">
                  <c:v>0.45086637882799402</c:v>
                </c:pt>
                <c:pt idx="5877" formatCode="General">
                  <c:v>0.45086764775090099</c:v>
                </c:pt>
                <c:pt idx="5878" formatCode="General">
                  <c:v>0.45086891679511698</c:v>
                </c:pt>
                <c:pt idx="5879" formatCode="General">
                  <c:v>0.45087018596065498</c:v>
                </c:pt>
                <c:pt idx="5880" formatCode="General">
                  <c:v>0.45087145524752997</c:v>
                </c:pt>
                <c:pt idx="5881" formatCode="General">
                  <c:v>0.45087272465575501</c:v>
                </c:pt>
                <c:pt idx="5882" formatCode="General">
                  <c:v>0.45087399418534402</c:v>
                </c:pt>
                <c:pt idx="5883" formatCode="General">
                  <c:v>0.45087526383631199</c:v>
                </c:pt>
                <c:pt idx="5884" formatCode="General">
                  <c:v>0.45087653360867302</c:v>
                </c:pt>
                <c:pt idx="5885" formatCode="General">
                  <c:v>0.450877803502441</c:v>
                </c:pt>
                <c:pt idx="5886" formatCode="General">
                  <c:v>0.45087907351763001</c:v>
                </c:pt>
                <c:pt idx="5887" formatCode="General">
                  <c:v>0.450880343654254</c:v>
                </c:pt>
                <c:pt idx="5888" formatCode="General">
                  <c:v>0.45088161391232601</c:v>
                </c:pt>
                <c:pt idx="5889" formatCode="General">
                  <c:v>0.45088288429186202</c:v>
                </c:pt>
                <c:pt idx="5890" formatCode="General">
                  <c:v>0.45088415479287602</c:v>
                </c:pt>
                <c:pt idx="5891" formatCode="General">
                  <c:v>0.45088547598809597</c:v>
                </c:pt>
                <c:pt idx="5892" formatCode="General">
                  <c:v>0.450886806335761</c:v>
                </c:pt>
                <c:pt idx="5893" formatCode="General">
                  <c:v>0.45088813680505202</c:v>
                </c:pt>
                <c:pt idx="5894" formatCode="General">
                  <c:v>0.45088946739598601</c:v>
                </c:pt>
                <c:pt idx="5895" formatCode="General">
                  <c:v>0.45089079810857702</c:v>
                </c:pt>
                <c:pt idx="5896" formatCode="General">
                  <c:v>0.45089212894284098</c:v>
                </c:pt>
                <c:pt idx="5897" formatCode="General">
                  <c:v>0.45089345989879398</c:v>
                </c:pt>
                <c:pt idx="5898" formatCode="General">
                  <c:v>0.45089479097645102</c:v>
                </c:pt>
                <c:pt idx="5899" formatCode="General">
                  <c:v>0.45089612217582697</c:v>
                </c:pt>
                <c:pt idx="5900" formatCode="General">
                  <c:v>0.45089745349693799</c:v>
                </c:pt>
                <c:pt idx="5901" formatCode="General">
                  <c:v>0.45089878493979901</c:v>
                </c:pt>
                <c:pt idx="5902" formatCode="General">
                  <c:v>0.45090011650442702</c:v>
                </c:pt>
                <c:pt idx="5903" formatCode="General">
                  <c:v>0.450901448190835</c:v>
                </c:pt>
                <c:pt idx="5904" formatCode="General">
                  <c:v>0.45090277999904099</c:v>
                </c:pt>
                <c:pt idx="5905" formatCode="General">
                  <c:v>0.45090411192905899</c:v>
                </c:pt>
                <c:pt idx="5906" formatCode="General">
                  <c:v>0.45090544398090499</c:v>
                </c:pt>
                <c:pt idx="5907" formatCode="General">
                  <c:v>0.45090677615459401</c:v>
                </c:pt>
                <c:pt idx="5908" formatCode="General">
                  <c:v>0.45090810845014201</c:v>
                </c:pt>
                <c:pt idx="5909" formatCode="General">
                  <c:v>0.45090944086756402</c:v>
                </c:pt>
                <c:pt idx="5910" formatCode="General">
                  <c:v>0.45091077340687602</c:v>
                </c:pt>
                <c:pt idx="5911" formatCode="General">
                  <c:v>0.45091210606809301</c:v>
                </c:pt>
                <c:pt idx="5912" formatCode="General">
                  <c:v>0.45091343885123097</c:v>
                </c:pt>
                <c:pt idx="5913" formatCode="General">
                  <c:v>0.45091477175630501</c:v>
                </c:pt>
                <c:pt idx="5914" formatCode="General">
                  <c:v>0.450916104783331</c:v>
                </c:pt>
                <c:pt idx="5915" formatCode="General">
                  <c:v>0.45091743793232397</c:v>
                </c:pt>
                <c:pt idx="5916" formatCode="General">
                  <c:v>0.45091877120329998</c:v>
                </c:pt>
                <c:pt idx="5917" formatCode="General">
                  <c:v>0.45092010459627402</c:v>
                </c:pt>
                <c:pt idx="5918" formatCode="General">
                  <c:v>0.45092143811126201</c:v>
                </c:pt>
                <c:pt idx="5919" formatCode="General">
                  <c:v>0.45092277174827899</c:v>
                </c:pt>
                <c:pt idx="5920" formatCode="General">
                  <c:v>0.45092410550734002</c:v>
                </c:pt>
                <c:pt idx="5921" formatCode="General">
                  <c:v>0.45092543938846202</c:v>
                </c:pt>
                <c:pt idx="5922" formatCode="General">
                  <c:v>0.45092677339165999</c:v>
                </c:pt>
                <c:pt idx="5923" formatCode="General">
                  <c:v>0.45092810751694801</c:v>
                </c:pt>
                <c:pt idx="5924" formatCode="General">
                  <c:v>0.45092944176434402</c:v>
                </c:pt>
                <c:pt idx="5925" formatCode="General">
                  <c:v>0.45093077613386101</c:v>
                </c:pt>
                <c:pt idx="5926" formatCode="General">
                  <c:v>0.45093211062551602</c:v>
                </c:pt>
                <c:pt idx="5927" formatCode="General">
                  <c:v>0.45093344523932399</c:v>
                </c:pt>
                <c:pt idx="5928" formatCode="General">
                  <c:v>0.45093477997530101</c:v>
                </c:pt>
                <c:pt idx="5929" formatCode="General">
                  <c:v>0.45093611483346202</c:v>
                </c:pt>
                <c:pt idx="5930" formatCode="General">
                  <c:v>0.450937449813823</c:v>
                </c:pt>
                <c:pt idx="5931" formatCode="General">
                  <c:v>0.45093878491639799</c:v>
                </c:pt>
                <c:pt idx="5932" formatCode="General">
                  <c:v>0.45094012014120499</c:v>
                </c:pt>
                <c:pt idx="5933" formatCode="General">
                  <c:v>0.45094145548825698</c:v>
                </c:pt>
                <c:pt idx="5934" formatCode="General">
                  <c:v>0.450942790957571</c:v>
                </c:pt>
                <c:pt idx="5935" formatCode="General">
                  <c:v>0.45094412654916199</c:v>
                </c:pt>
                <c:pt idx="5936" formatCode="General">
                  <c:v>0.45094546226304599</c:v>
                </c:pt>
                <c:pt idx="5937" formatCode="General">
                  <c:v>0.45094679809923799</c:v>
                </c:pt>
                <c:pt idx="5938" formatCode="General">
                  <c:v>0.45094813405775402</c:v>
                </c:pt>
                <c:pt idx="5939" formatCode="General">
                  <c:v>0.45094947013860798</c:v>
                </c:pt>
                <c:pt idx="5940" formatCode="General">
                  <c:v>0.450950806341818</c:v>
                </c:pt>
                <c:pt idx="5941" formatCode="General">
                  <c:v>0.45095214266739703</c:v>
                </c:pt>
                <c:pt idx="5942" formatCode="General">
                  <c:v>0.45095347911536199</c:v>
                </c:pt>
                <c:pt idx="5943" formatCode="General">
                  <c:v>0.45095481568572898</c:v>
                </c:pt>
                <c:pt idx="5944" formatCode="General">
                  <c:v>0.450956152378512</c:v>
                </c:pt>
                <c:pt idx="5945" formatCode="General">
                  <c:v>0.45095748919372702</c:v>
                </c:pt>
                <c:pt idx="5946" formatCode="General">
                  <c:v>0.45095882613138999</c:v>
                </c:pt>
                <c:pt idx="5947" formatCode="General">
                  <c:v>0.450960163191515</c:v>
                </c:pt>
                <c:pt idx="5948" formatCode="General">
                  <c:v>0.45096150037411997</c:v>
                </c:pt>
                <c:pt idx="5949" formatCode="General">
                  <c:v>0.45096283767921902</c:v>
                </c:pt>
                <c:pt idx="5950" formatCode="General">
                  <c:v>0.45096417510682701</c:v>
                </c:pt>
                <c:pt idx="5951" formatCode="General">
                  <c:v>0.45096561486389403</c:v>
                </c:pt>
                <c:pt idx="5952" formatCode="General">
                  <c:v>0.450967054713314</c:v>
                </c:pt>
                <c:pt idx="5953" formatCode="General">
                  <c:v>0.45096849465510203</c:v>
                </c:pt>
                <c:pt idx="5954" formatCode="General">
                  <c:v>0.45096993468926799</c:v>
                </c:pt>
                <c:pt idx="5955" formatCode="General">
                  <c:v>0.450971374815826</c:v>
                </c:pt>
                <c:pt idx="5956" formatCode="General">
                  <c:v>0.45097281503478898</c:v>
                </c:pt>
                <c:pt idx="5957" formatCode="General">
                  <c:v>0.45097425534616797</c:v>
                </c:pt>
                <c:pt idx="5958" formatCode="General">
                  <c:v>0.45097569574997598</c:v>
                </c:pt>
                <c:pt idx="5959" formatCode="General">
                  <c:v>0.45097713624622499</c:v>
                </c:pt>
                <c:pt idx="5960" formatCode="General">
                  <c:v>0.45097857683492898</c:v>
                </c:pt>
                <c:pt idx="5961" formatCode="General">
                  <c:v>0.45098001751609801</c:v>
                </c:pt>
                <c:pt idx="5962" formatCode="General">
                  <c:v>0.45098145828974601</c:v>
                </c:pt>
                <c:pt idx="5963" formatCode="General">
                  <c:v>0.45098289915588602</c:v>
                </c:pt>
                <c:pt idx="5964" formatCode="General">
                  <c:v>0.45098434011452898</c:v>
                </c:pt>
                <c:pt idx="5965" formatCode="General">
                  <c:v>0.45098578116568799</c:v>
                </c:pt>
                <c:pt idx="5966" formatCode="General">
                  <c:v>0.45098722230937599</c:v>
                </c:pt>
                <c:pt idx="5967" formatCode="General">
                  <c:v>0.45098866354560402</c:v>
                </c:pt>
                <c:pt idx="5968" formatCode="General">
                  <c:v>0.45099010487438601</c:v>
                </c:pt>
                <c:pt idx="5969" formatCode="General">
                  <c:v>0.45099154629573401</c:v>
                </c:pt>
                <c:pt idx="5970" formatCode="General">
                  <c:v>0.45099298780966002</c:v>
                </c:pt>
                <c:pt idx="5971" formatCode="General">
                  <c:v>0.45099442941617701</c:v>
                </c:pt>
                <c:pt idx="5972" formatCode="General">
                  <c:v>0.45099587111529699</c:v>
                </c:pt>
                <c:pt idx="5973" formatCode="General">
                  <c:v>0.45099731290703199</c:v>
                </c:pt>
                <c:pt idx="5974" formatCode="General">
                  <c:v>0.45099875479139601</c:v>
                </c:pt>
                <c:pt idx="5975" formatCode="General">
                  <c:v>0.45100019676839997</c:v>
                </c:pt>
                <c:pt idx="5976" formatCode="General">
                  <c:v>0.45100163883805799</c:v>
                </c:pt>
                <c:pt idx="5977" formatCode="General">
                  <c:v>0.45100308100038</c:v>
                </c:pt>
                <c:pt idx="5978" formatCode="General">
                  <c:v>0.45100452325538098</c:v>
                </c:pt>
                <c:pt idx="5979" formatCode="General">
                  <c:v>0.45100596560307199</c:v>
                </c:pt>
                <c:pt idx="5980" formatCode="General">
                  <c:v>0.45100740804346601</c:v>
                </c:pt>
                <c:pt idx="5981" formatCode="General">
                  <c:v>0.45100885057657503</c:v>
                </c:pt>
                <c:pt idx="5982" formatCode="General">
                  <c:v>0.451010459585239</c:v>
                </c:pt>
                <c:pt idx="5983" formatCode="General">
                  <c:v>0.45101281741218602</c:v>
                </c:pt>
                <c:pt idx="5984" formatCode="General">
                  <c:v>0.451015153819397</c:v>
                </c:pt>
                <c:pt idx="5985" formatCode="General">
                  <c:v>0.451017488431391</c:v>
                </c:pt>
                <c:pt idx="5986" formatCode="General">
                  <c:v>0.45101982313975297</c:v>
                </c:pt>
                <c:pt idx="5987" formatCode="General">
                  <c:v>0.45102215794448702</c:v>
                </c:pt>
                <c:pt idx="5988" formatCode="General">
                  <c:v>0.45102449284559798</c:v>
                </c:pt>
                <c:pt idx="5989" formatCode="General">
                  <c:v>0.45102682784309001</c:v>
                </c:pt>
                <c:pt idx="5990" formatCode="General">
                  <c:v>0.45102916293696799</c:v>
                </c:pt>
                <c:pt idx="5991" formatCode="General">
                  <c:v>0.45103149812723597</c:v>
                </c:pt>
                <c:pt idx="5992" formatCode="General">
                  <c:v>0.45103383341389802</c:v>
                </c:pt>
                <c:pt idx="5993" formatCode="General">
                  <c:v>0.45103616879696101</c:v>
                </c:pt>
                <c:pt idx="5994" formatCode="General">
                  <c:v>0.451038504276426</c:v>
                </c:pt>
                <c:pt idx="5995" formatCode="General">
                  <c:v>0.45104083985230098</c:v>
                </c:pt>
                <c:pt idx="5996" formatCode="General">
                  <c:v>0.451043175524588</c:v>
                </c:pt>
                <c:pt idx="5997" formatCode="General">
                  <c:v>0.45104551129329201</c:v>
                </c:pt>
                <c:pt idx="5998" formatCode="General">
                  <c:v>0.451047847158419</c:v>
                </c:pt>
                <c:pt idx="5999" formatCode="General">
                  <c:v>0.45105018311997203</c:v>
                </c:pt>
                <c:pt idx="6000" formatCode="General">
                  <c:v>0.45105251917795602</c:v>
                </c:pt>
                <c:pt idx="6001" formatCode="General">
                  <c:v>0.45105485533237499</c:v>
                </c:pt>
                <c:pt idx="6002" formatCode="General">
                  <c:v>0.45105719158323498</c:v>
                </c:pt>
                <c:pt idx="6003" formatCode="General">
                  <c:v>0.45105952793053899</c:v>
                </c:pt>
                <c:pt idx="6004" formatCode="General">
                  <c:v>0.45106186437429202</c:v>
                </c:pt>
                <c:pt idx="6005" formatCode="General">
                  <c:v>0.451064200914499</c:v>
                </c:pt>
                <c:pt idx="6006" formatCode="General">
                  <c:v>0.45106661500483403</c:v>
                </c:pt>
                <c:pt idx="6007" formatCode="General">
                  <c:v>0.45106906283876902</c:v>
                </c:pt>
                <c:pt idx="6008" formatCode="General">
                  <c:v>0.45107151073572699</c:v>
                </c:pt>
                <c:pt idx="6009" formatCode="General">
                  <c:v>0.45107395869570999</c:v>
                </c:pt>
                <c:pt idx="6010" formatCode="General">
                  <c:v>0.45107640671871702</c:v>
                </c:pt>
                <c:pt idx="6011" formatCode="General">
                  <c:v>0.45107885480474802</c:v>
                </c:pt>
                <c:pt idx="6012" formatCode="General">
                  <c:v>0.451081302953803</c:v>
                </c:pt>
                <c:pt idx="6013" formatCode="General">
                  <c:v>0.45108375116588201</c:v>
                </c:pt>
                <c:pt idx="6014" formatCode="General">
                  <c:v>0.45108619944098499</c:v>
                </c:pt>
                <c:pt idx="6015" formatCode="General">
                  <c:v>0.45108864777911301</c:v>
                </c:pt>
                <c:pt idx="6016" formatCode="General">
                  <c:v>0.45109109618026499</c:v>
                </c:pt>
                <c:pt idx="6017" formatCode="General">
                  <c:v>0.45109354464444101</c:v>
                </c:pt>
                <c:pt idx="6018" formatCode="General">
                  <c:v>0.45109599317164101</c:v>
                </c:pt>
                <c:pt idx="6019" formatCode="General">
                  <c:v>0.45109844176186498</c:v>
                </c:pt>
                <c:pt idx="6020" formatCode="General">
                  <c:v>0.45110089041511298</c:v>
                </c:pt>
                <c:pt idx="6021" formatCode="General">
                  <c:v>0.45110333913138601</c:v>
                </c:pt>
                <c:pt idx="6022" formatCode="General">
                  <c:v>0.45110578791068301</c:v>
                </c:pt>
                <c:pt idx="6023" formatCode="General">
                  <c:v>0.45110823675300399</c:v>
                </c:pt>
                <c:pt idx="6024" formatCode="General">
                  <c:v>0.451110685658349</c:v>
                </c:pt>
                <c:pt idx="6025" formatCode="General">
                  <c:v>0.45111313462671798</c:v>
                </c:pt>
                <c:pt idx="6026" formatCode="General">
                  <c:v>0.451115583658111</c:v>
                </c:pt>
                <c:pt idx="6027" formatCode="General">
                  <c:v>0.45111803275252899</c:v>
                </c:pt>
                <c:pt idx="6028" formatCode="General">
                  <c:v>0.45112048190997001</c:v>
                </c:pt>
                <c:pt idx="6029" formatCode="General">
                  <c:v>0.451122931130436</c:v>
                </c:pt>
                <c:pt idx="6030" formatCode="General">
                  <c:v>0.45112538041392602</c:v>
                </c:pt>
                <c:pt idx="6031" formatCode="General">
                  <c:v>0.45112782976044102</c:v>
                </c:pt>
                <c:pt idx="6032" formatCode="General">
                  <c:v>0.451131231515225</c:v>
                </c:pt>
                <c:pt idx="6033" formatCode="General">
                  <c:v>0.45113506751304999</c:v>
                </c:pt>
                <c:pt idx="6034" formatCode="General">
                  <c:v>0.45113890360072001</c:v>
                </c:pt>
                <c:pt idx="6035" formatCode="General">
                  <c:v>0.451142739778224</c:v>
                </c:pt>
                <c:pt idx="6036" formatCode="General">
                  <c:v>0.45114657604554997</c:v>
                </c:pt>
                <c:pt idx="6037" formatCode="General">
                  <c:v>0.451150412402686</c:v>
                </c:pt>
                <c:pt idx="6038" formatCode="General">
                  <c:v>0.45115424884962202</c:v>
                </c:pt>
                <c:pt idx="6039" formatCode="General">
                  <c:v>0.451158085386345</c:v>
                </c:pt>
                <c:pt idx="6040" formatCode="General">
                  <c:v>0.451161922012844</c:v>
                </c:pt>
                <c:pt idx="6041" formatCode="General">
                  <c:v>0.45116575872910702</c:v>
                </c:pt>
                <c:pt idx="6042" formatCode="General">
                  <c:v>0.45116959553512298</c:v>
                </c:pt>
                <c:pt idx="6043" formatCode="General">
                  <c:v>0.45117343243088098</c:v>
                </c:pt>
                <c:pt idx="6044" formatCode="General">
                  <c:v>0.45117726941636699</c:v>
                </c:pt>
                <c:pt idx="6045" formatCode="General">
                  <c:v>0.451181106491572</c:v>
                </c:pt>
                <c:pt idx="6046" formatCode="General">
                  <c:v>0.45118494365648298</c:v>
                </c:pt>
                <c:pt idx="6047" formatCode="General">
                  <c:v>0.45118878091108999</c:v>
                </c:pt>
                <c:pt idx="6048" formatCode="General">
                  <c:v>0.45119261825537899</c:v>
                </c:pt>
                <c:pt idx="6049" formatCode="General">
                  <c:v>0.45119645568934003</c:v>
                </c:pt>
                <c:pt idx="6050" formatCode="General">
                  <c:v>0.45120029321296201</c:v>
                </c:pt>
                <c:pt idx="6051" formatCode="General">
                  <c:v>0.45120413082623201</c:v>
                </c:pt>
                <c:pt idx="6052" formatCode="General">
                  <c:v>0.45120796852913903</c:v>
                </c:pt>
                <c:pt idx="6053" formatCode="General">
                  <c:v>0.45121180632167202</c:v>
                </c:pt>
                <c:pt idx="6054" formatCode="General">
                  <c:v>0.45121564420381899</c:v>
                </c:pt>
                <c:pt idx="6055" formatCode="General">
                  <c:v>0.45121948217556801</c:v>
                </c:pt>
                <c:pt idx="6056" formatCode="General">
                  <c:v>0.45122332023690798</c:v>
                </c:pt>
                <c:pt idx="6057" formatCode="General">
                  <c:v>0.45122715838782701</c:v>
                </c:pt>
                <c:pt idx="6058" formatCode="General">
                  <c:v>0.45123099662831401</c:v>
                </c:pt>
                <c:pt idx="6059" formatCode="General">
                  <c:v>0.45123483495835698</c:v>
                </c:pt>
                <c:pt idx="6060" formatCode="General">
                  <c:v>0.45123867337794399</c:v>
                </c:pt>
                <c:pt idx="6061" formatCode="General">
                  <c:v>0.45124251188706499</c:v>
                </c:pt>
                <c:pt idx="6062" formatCode="General">
                  <c:v>0.45124635048570699</c:v>
                </c:pt>
                <c:pt idx="6063" formatCode="General">
                  <c:v>0.45125018917385901</c:v>
                </c:pt>
                <c:pt idx="6064" formatCode="General">
                  <c:v>0.45125402795150898</c:v>
                </c:pt>
                <c:pt idx="6065" formatCode="General">
                  <c:v>0.45125786681864699</c:v>
                </c:pt>
                <c:pt idx="6066" formatCode="General">
                  <c:v>0.45126170577525898</c:v>
                </c:pt>
                <c:pt idx="6067" formatCode="General">
                  <c:v>0.45126554482133502</c:v>
                </c:pt>
                <c:pt idx="6068" formatCode="General">
                  <c:v>0.451269383956864</c:v>
                </c:pt>
                <c:pt idx="6069" formatCode="General">
                  <c:v>0.45127322318183299</c:v>
                </c:pt>
                <c:pt idx="6070" formatCode="General">
                  <c:v>0.45127706249623101</c:v>
                </c:pt>
                <c:pt idx="6071" formatCode="General">
                  <c:v>0.45128090190004699</c:v>
                </c:pt>
                <c:pt idx="6072" formatCode="General">
                  <c:v>0.45128474139326802</c:v>
                </c:pt>
                <c:pt idx="6073" formatCode="General">
                  <c:v>0.45128858097588398</c:v>
                </c:pt>
                <c:pt idx="6074" formatCode="General">
                  <c:v>0.451292420647883</c:v>
                </c:pt>
                <c:pt idx="6075" formatCode="General">
                  <c:v>0.45129626040925302</c:v>
                </c:pt>
                <c:pt idx="6076" formatCode="General">
                  <c:v>0.45130010025998302</c:v>
                </c:pt>
                <c:pt idx="6077" formatCode="General">
                  <c:v>0.45130394020006198</c:v>
                </c:pt>
                <c:pt idx="6078" formatCode="General">
                  <c:v>0.45130778022947698</c:v>
                </c:pt>
                <c:pt idx="6079" formatCode="General">
                  <c:v>0.45131162034821698</c:v>
                </c:pt>
                <c:pt idx="6080" formatCode="General">
                  <c:v>0.45131546055627098</c:v>
                </c:pt>
                <c:pt idx="6081" formatCode="General">
                  <c:v>0.45131925838175402</c:v>
                </c:pt>
                <c:pt idx="6082" formatCode="General">
                  <c:v>0.45132287748134398</c:v>
                </c:pt>
                <c:pt idx="6083" formatCode="General">
                  <c:v>0.451326496693287</c:v>
                </c:pt>
                <c:pt idx="6084" formatCode="General">
                  <c:v>0.45133011601756901</c:v>
                </c:pt>
                <c:pt idx="6085" formatCode="General">
                  <c:v>0.45133373545417199</c:v>
                </c:pt>
                <c:pt idx="6086" formatCode="General">
                  <c:v>0.45133735500307898</c:v>
                </c:pt>
                <c:pt idx="6087" formatCode="General">
                  <c:v>0.45134097466427398</c:v>
                </c:pt>
                <c:pt idx="6088" formatCode="General">
                  <c:v>0.45134459443774</c:v>
                </c:pt>
                <c:pt idx="6089" formatCode="General">
                  <c:v>0.45134821432346101</c:v>
                </c:pt>
                <c:pt idx="6090" formatCode="General">
                  <c:v>0.45135183432142001</c:v>
                </c:pt>
                <c:pt idx="6091" formatCode="General">
                  <c:v>0.45135545443160102</c:v>
                </c:pt>
                <c:pt idx="6092" formatCode="General">
                  <c:v>0.451359074653986</c:v>
                </c:pt>
                <c:pt idx="6093" formatCode="General">
                  <c:v>0.45136269498856002</c:v>
                </c:pt>
                <c:pt idx="6094" formatCode="General">
                  <c:v>0.45136631543530498</c:v>
                </c:pt>
                <c:pt idx="6095" formatCode="General">
                  <c:v>0.451369935994205</c:v>
                </c:pt>
                <c:pt idx="6096" formatCode="General">
                  <c:v>0.45137355666524398</c:v>
                </c:pt>
                <c:pt idx="6097" formatCode="General">
                  <c:v>0.451377177448405</c:v>
                </c:pt>
                <c:pt idx="6098" formatCode="General">
                  <c:v>0.45138079834367001</c:v>
                </c:pt>
                <c:pt idx="6099" formatCode="General">
                  <c:v>0.45138441935102402</c:v>
                </c:pt>
                <c:pt idx="6100" formatCode="General">
                  <c:v>0.451388040470451</c:v>
                </c:pt>
                <c:pt idx="6101" formatCode="General">
                  <c:v>0.45139166170193201</c:v>
                </c:pt>
                <c:pt idx="6102" formatCode="General">
                  <c:v>0.45139528304545301</c:v>
                </c:pt>
                <c:pt idx="6103" formatCode="General">
                  <c:v>0.45139890450099601</c:v>
                </c:pt>
                <c:pt idx="6104" formatCode="General">
                  <c:v>0.45140252606854397</c:v>
                </c:pt>
                <c:pt idx="6105" formatCode="General">
                  <c:v>0.45140614774808202</c:v>
                </c:pt>
                <c:pt idx="6106" formatCode="General">
                  <c:v>0.451409769539592</c:v>
                </c:pt>
                <c:pt idx="6107" formatCode="General">
                  <c:v>0.45141339144305698</c:v>
                </c:pt>
                <c:pt idx="6108" formatCode="General">
                  <c:v>0.45141701345846302</c:v>
                </c:pt>
                <c:pt idx="6109" formatCode="General">
                  <c:v>0.45142063558578999</c:v>
                </c:pt>
                <c:pt idx="6110" formatCode="General">
                  <c:v>0.45142425782502399</c:v>
                </c:pt>
                <c:pt idx="6111" formatCode="General">
                  <c:v>0.45142788017614799</c:v>
                </c:pt>
                <c:pt idx="6112" formatCode="General">
                  <c:v>0.451431502639144</c:v>
                </c:pt>
                <c:pt idx="6113" formatCode="General">
                  <c:v>0.45143512521399698</c:v>
                </c:pt>
                <c:pt idx="6114" formatCode="General">
                  <c:v>0.45143874790069</c:v>
                </c:pt>
                <c:pt idx="6115" formatCode="General">
                  <c:v>0.45144237069920601</c:v>
                </c:pt>
                <c:pt idx="6116" formatCode="General">
                  <c:v>0.45144599360952897</c:v>
                </c:pt>
                <c:pt idx="6117" formatCode="General">
                  <c:v>0.45144961663164102</c:v>
                </c:pt>
                <c:pt idx="6118" formatCode="General">
                  <c:v>0.45145323976552698</c:v>
                </c:pt>
                <c:pt idx="6119" formatCode="General">
                  <c:v>0.45145686301117099</c:v>
                </c:pt>
                <c:pt idx="6120" formatCode="General">
                  <c:v>0.45146074921125801</c:v>
                </c:pt>
                <c:pt idx="6121" formatCode="General">
                  <c:v>0.451464697998047</c:v>
                </c:pt>
                <c:pt idx="6122" formatCode="General">
                  <c:v>0.451468646951659</c:v>
                </c:pt>
                <c:pt idx="6123" formatCode="General">
                  <c:v>0.45147259607206802</c:v>
                </c:pt>
                <c:pt idx="6124" formatCode="General">
                  <c:v>0.45147654535924903</c:v>
                </c:pt>
                <c:pt idx="6125" formatCode="General">
                  <c:v>0.45148049481317498</c:v>
                </c:pt>
                <c:pt idx="6126" formatCode="General">
                  <c:v>0.45148444443382102</c:v>
                </c:pt>
                <c:pt idx="6127" formatCode="General">
                  <c:v>0.45148839422115999</c:v>
                </c:pt>
                <c:pt idx="6128" formatCode="General">
                  <c:v>0.45149234417516698</c:v>
                </c:pt>
                <c:pt idx="6129" formatCode="General">
                  <c:v>0.451496294295815</c:v>
                </c:pt>
                <c:pt idx="6130" formatCode="General">
                  <c:v>0.45150024458307902</c:v>
                </c:pt>
                <c:pt idx="6131" formatCode="General">
                  <c:v>0.45150419503693301</c:v>
                </c:pt>
                <c:pt idx="6132" formatCode="General">
                  <c:v>0.45150814565734998</c:v>
                </c:pt>
                <c:pt idx="6133" formatCode="General">
                  <c:v>0.45151209644430501</c:v>
                </c:pt>
                <c:pt idx="6134" formatCode="General">
                  <c:v>0.45151604739777201</c:v>
                </c:pt>
                <c:pt idx="6135" formatCode="General">
                  <c:v>0.45151999851772401</c:v>
                </c:pt>
                <c:pt idx="6136" formatCode="General">
                  <c:v>0.45152394980413502</c:v>
                </c:pt>
                <c:pt idx="6137" formatCode="General">
                  <c:v>0.451527901256981</c:v>
                </c:pt>
                <c:pt idx="6138" formatCode="General">
                  <c:v>0.45153185287623399</c:v>
                </c:pt>
                <c:pt idx="6139" formatCode="General">
                  <c:v>0.45153580466186899</c:v>
                </c:pt>
                <c:pt idx="6140" formatCode="General">
                  <c:v>0.45153975661385998</c:v>
                </c:pt>
                <c:pt idx="6141" formatCode="General">
                  <c:v>0.45154370873218003</c:v>
                </c:pt>
                <c:pt idx="6142" formatCode="General">
                  <c:v>0.45154766101680499</c:v>
                </c:pt>
                <c:pt idx="6143" formatCode="General">
                  <c:v>0.451551613467707</c:v>
                </c:pt>
                <c:pt idx="6144" formatCode="General">
                  <c:v>0.45155556608486103</c:v>
                </c:pt>
                <c:pt idx="6145" formatCode="General">
                  <c:v>0.45155951886824103</c:v>
                </c:pt>
                <c:pt idx="6146" formatCode="General">
                  <c:v>0.45156347181782103</c:v>
                </c:pt>
                <c:pt idx="6147" formatCode="General">
                  <c:v>0.45156742493357599</c:v>
                </c:pt>
                <c:pt idx="6148" formatCode="General">
                  <c:v>0.45157137821547799</c:v>
                </c:pt>
                <c:pt idx="6149" formatCode="General">
                  <c:v>0.451575331663502</c:v>
                </c:pt>
                <c:pt idx="6150" formatCode="General">
                  <c:v>0.45157928527762298</c:v>
                </c:pt>
                <c:pt idx="6151" formatCode="General">
                  <c:v>0.451583239057813</c:v>
                </c:pt>
                <c:pt idx="6152" formatCode="General">
                  <c:v>0.45158719300404798</c:v>
                </c:pt>
                <c:pt idx="6153" formatCode="General">
                  <c:v>0.45159114711630199</c:v>
                </c:pt>
                <c:pt idx="6154" formatCode="General">
                  <c:v>0.451595101394547</c:v>
                </c:pt>
                <c:pt idx="6155" formatCode="General">
                  <c:v>0.45159905583875898</c:v>
                </c:pt>
                <c:pt idx="6156" formatCode="General">
                  <c:v>0.45160301044891199</c:v>
                </c:pt>
                <c:pt idx="6157" formatCode="General">
                  <c:v>0.45160696522497901</c:v>
                </c:pt>
                <c:pt idx="6158" formatCode="General">
                  <c:v>0.45161092016693399</c:v>
                </c:pt>
                <c:pt idx="6159" formatCode="General">
                  <c:v>0.45161487527475302</c:v>
                </c:pt>
                <c:pt idx="6160" formatCode="General">
                  <c:v>0.45161883054840701</c:v>
                </c:pt>
                <c:pt idx="6161" formatCode="General">
                  <c:v>0.45162278598787298</c:v>
                </c:pt>
                <c:pt idx="6162" formatCode="General">
                  <c:v>0.45162674159312399</c:v>
                </c:pt>
                <c:pt idx="6163" formatCode="General">
                  <c:v>0.45163069736413303</c:v>
                </c:pt>
                <c:pt idx="6164" formatCode="General">
                  <c:v>0.45163465330087499</c:v>
                </c:pt>
                <c:pt idx="6165" formatCode="General">
                  <c:v>0.45163860940332401</c:v>
                </c:pt>
                <c:pt idx="6166" formatCode="General">
                  <c:v>0.451642565671455</c:v>
                </c:pt>
                <c:pt idx="6167" formatCode="General">
                  <c:v>0.45164652210523998</c:v>
                </c:pt>
                <c:pt idx="6168" formatCode="General">
                  <c:v>0.45165047870465502</c:v>
                </c:pt>
                <c:pt idx="6169" formatCode="General">
                  <c:v>0.45165443546967299</c:v>
                </c:pt>
                <c:pt idx="6170" formatCode="General">
                  <c:v>0.451658392400269</c:v>
                </c:pt>
                <c:pt idx="6171" formatCode="General">
                  <c:v>0.45166234949641598</c:v>
                </c:pt>
                <c:pt idx="6172" formatCode="General">
                  <c:v>0.451666306758088</c:v>
                </c:pt>
                <c:pt idx="6173" formatCode="General">
                  <c:v>0.45167026418526002</c:v>
                </c:pt>
                <c:pt idx="6174" formatCode="General">
                  <c:v>0.451674221777906</c:v>
                </c:pt>
                <c:pt idx="6175" formatCode="General">
                  <c:v>0.45167817953599998</c:v>
                </c:pt>
                <c:pt idx="6176" formatCode="General">
                  <c:v>0.45168213745951502</c:v>
                </c:pt>
                <c:pt idx="6177" formatCode="General">
                  <c:v>0.45168609554842698</c:v>
                </c:pt>
                <c:pt idx="6178" formatCode="General">
                  <c:v>0.45169005380270799</c:v>
                </c:pt>
                <c:pt idx="6179" formatCode="General">
                  <c:v>0.45169401222233402</c:v>
                </c:pt>
                <c:pt idx="6180" formatCode="General">
                  <c:v>0.45169797080727703</c:v>
                </c:pt>
                <c:pt idx="6181" formatCode="General">
                  <c:v>0.45170192955751398</c:v>
                </c:pt>
                <c:pt idx="6182" formatCode="General">
                  <c:v>0.45170588847301602</c:v>
                </c:pt>
                <c:pt idx="6183" formatCode="General">
                  <c:v>0.45170984755375898</c:v>
                </c:pt>
                <c:pt idx="6184" formatCode="General">
                  <c:v>0.45171380679971701</c:v>
                </c:pt>
                <c:pt idx="6185" formatCode="General">
                  <c:v>0.45171776621086401</c:v>
                </c:pt>
                <c:pt idx="6186" formatCode="General">
                  <c:v>0.45172172578717301</c:v>
                </c:pt>
                <c:pt idx="6187" formatCode="General">
                  <c:v>0.45172568552861903</c:v>
                </c:pt>
                <c:pt idx="6188" formatCode="General">
                  <c:v>0.45172964543517602</c:v>
                </c:pt>
                <c:pt idx="6189" formatCode="General">
                  <c:v>0.45173360550681801</c:v>
                </c:pt>
                <c:pt idx="6190" formatCode="General">
                  <c:v>0.45173756574351998</c:v>
                </c:pt>
                <c:pt idx="6191" formatCode="General">
                  <c:v>0.45174152614525498</c:v>
                </c:pt>
                <c:pt idx="6192" formatCode="General">
                  <c:v>0.45174548671199699</c:v>
                </c:pt>
                <c:pt idx="6193" formatCode="General">
                  <c:v>0.45174944744372098</c:v>
                </c:pt>
                <c:pt idx="6194" formatCode="General">
                  <c:v>0.45175340834040101</c:v>
                </c:pt>
                <c:pt idx="6195" formatCode="General">
                  <c:v>0.45175736940201</c:v>
                </c:pt>
                <c:pt idx="6196" formatCode="General">
                  <c:v>0.45176133062852297</c:v>
                </c:pt>
                <c:pt idx="6197" formatCode="General">
                  <c:v>0.451765292019915</c:v>
                </c:pt>
                <c:pt idx="6198" formatCode="General">
                  <c:v>0.45176925357615799</c:v>
                </c:pt>
                <c:pt idx="6199" formatCode="General">
                  <c:v>0.45177321529722803</c:v>
                </c:pt>
                <c:pt idx="6200" formatCode="General">
                  <c:v>0.45177717718309901</c:v>
                </c:pt>
                <c:pt idx="6201" formatCode="General">
                  <c:v>0.45178113923374302</c:v>
                </c:pt>
                <c:pt idx="6202" formatCode="General">
                  <c:v>0.45178510144913703</c:v>
                </c:pt>
                <c:pt idx="6203" formatCode="General">
                  <c:v>0.45178906382925299</c:v>
                </c:pt>
                <c:pt idx="6204" formatCode="General">
                  <c:v>0.45179302637406599</c:v>
                </c:pt>
                <c:pt idx="6205" formatCode="General">
                  <c:v>0.45179698908355098</c:v>
                </c:pt>
                <c:pt idx="6206" formatCode="General">
                  <c:v>0.45180095195768</c:v>
                </c:pt>
                <c:pt idx="6207" formatCode="General">
                  <c:v>0.451804914996429</c:v>
                </c:pt>
                <c:pt idx="6208" formatCode="General">
                  <c:v>0.451808878199771</c:v>
                </c:pt>
                <c:pt idx="6209" formatCode="General">
                  <c:v>0.45181284156768098</c:v>
                </c:pt>
                <c:pt idx="6210" formatCode="General">
                  <c:v>0.451816805100133</c:v>
                </c:pt>
                <c:pt idx="6211" formatCode="General">
                  <c:v>0.45182076879709998</c:v>
                </c:pt>
                <c:pt idx="6212" formatCode="General">
                  <c:v>0.45182473265855699</c:v>
                </c:pt>
                <c:pt idx="6213" formatCode="General">
                  <c:v>0.451828696684479</c:v>
                </c:pt>
                <c:pt idx="6214" formatCode="General">
                  <c:v>0.45183266087483898</c:v>
                </c:pt>
                <c:pt idx="6215" formatCode="General">
                  <c:v>0.45183662522961199</c:v>
                </c:pt>
                <c:pt idx="6216" formatCode="General">
                  <c:v>0.451840589748771</c:v>
                </c:pt>
                <c:pt idx="6217" formatCode="General">
                  <c:v>0.45184455443229099</c:v>
                </c:pt>
                <c:pt idx="6218" formatCode="General">
                  <c:v>0.45184851928014602</c:v>
                </c:pt>
                <c:pt idx="6219" formatCode="General">
                  <c:v>0.45185248429231001</c:v>
                </c:pt>
                <c:pt idx="6220" formatCode="General">
                  <c:v>0.45185644946875703</c:v>
                </c:pt>
                <c:pt idx="6221" formatCode="General">
                  <c:v>0.45186041480946199</c:v>
                </c:pt>
                <c:pt idx="6222" formatCode="General">
                  <c:v>0.45186438031439802</c:v>
                </c:pt>
                <c:pt idx="6223" formatCode="General">
                  <c:v>0.45186834598353998</c:v>
                </c:pt>
                <c:pt idx="6224" formatCode="General">
                  <c:v>0.45187231181686199</c:v>
                </c:pt>
                <c:pt idx="6225" formatCode="General">
                  <c:v>0.45187627781433698</c:v>
                </c:pt>
                <c:pt idx="6226" formatCode="General">
                  <c:v>0.45188024397594201</c:v>
                </c:pt>
                <c:pt idx="6227" formatCode="General">
                  <c:v>0.45188432747448098</c:v>
                </c:pt>
                <c:pt idx="6228" formatCode="General">
                  <c:v>0.45188845288407797</c:v>
                </c:pt>
                <c:pt idx="6229" formatCode="General">
                  <c:v>0.45189257847407099</c:v>
                </c:pt>
                <c:pt idx="6230" formatCode="General">
                  <c:v>0.45189670424444001</c:v>
                </c:pt>
                <c:pt idx="6231" formatCode="General">
                  <c:v>0.45190083019516902</c:v>
                </c:pt>
                <c:pt idx="6232" formatCode="General">
                  <c:v>0.45190495632623701</c:v>
                </c:pt>
                <c:pt idx="6233" formatCode="General">
                  <c:v>0.45190908263762702</c:v>
                </c:pt>
                <c:pt idx="6234" formatCode="General">
                  <c:v>0.45191320912932098</c:v>
                </c:pt>
                <c:pt idx="6235" formatCode="General">
                  <c:v>0.451917335801299</c:v>
                </c:pt>
                <c:pt idx="6236" formatCode="General">
                  <c:v>0.45192146265354499</c:v>
                </c:pt>
                <c:pt idx="6237" formatCode="General">
                  <c:v>0.45192558968603802</c:v>
                </c:pt>
                <c:pt idx="6238" formatCode="General">
                  <c:v>0.45192971689876099</c:v>
                </c:pt>
                <c:pt idx="6239" formatCode="General">
                  <c:v>0.45193384429169597</c:v>
                </c:pt>
                <c:pt idx="6240" formatCode="General">
                  <c:v>0.45193797186482298</c:v>
                </c:pt>
                <c:pt idx="6241" formatCode="General">
                  <c:v>0.45194209961812598</c:v>
                </c:pt>
                <c:pt idx="6242" formatCode="General">
                  <c:v>0.45194613790622901</c:v>
                </c:pt>
                <c:pt idx="6243" formatCode="General">
                  <c:v>0.45195011303728</c:v>
                </c:pt>
                <c:pt idx="6244" formatCode="General">
                  <c:v>0.45195408838981199</c:v>
                </c:pt>
                <c:pt idx="6245" formatCode="General">
                  <c:v>0.451958063963803</c:v>
                </c:pt>
                <c:pt idx="6246" formatCode="General">
                  <c:v>0.451962039759229</c:v>
                </c:pt>
                <c:pt idx="6247" formatCode="General">
                  <c:v>0.45196601577606699</c:v>
                </c:pt>
                <c:pt idx="6248" formatCode="General">
                  <c:v>0.451969992014295</c:v>
                </c:pt>
                <c:pt idx="6249" formatCode="General">
                  <c:v>0.45197396847388899</c:v>
                </c:pt>
                <c:pt idx="6250" formatCode="General">
                  <c:v>0.45197794515482698</c:v>
                </c:pt>
                <c:pt idx="6251" formatCode="General">
                  <c:v>0.45198192205708398</c:v>
                </c:pt>
                <c:pt idx="6252" formatCode="General">
                  <c:v>0.45198589918063897</c:v>
                </c:pt>
                <c:pt idx="6253" formatCode="General">
                  <c:v>0.45198987652546702</c:v>
                </c:pt>
                <c:pt idx="6254" formatCode="General">
                  <c:v>0.45199385409154702</c:v>
                </c:pt>
                <c:pt idx="6255" formatCode="General">
                  <c:v>0.45199783187885401</c:v>
                </c:pt>
                <c:pt idx="6256" formatCode="General">
                  <c:v>0.45200180988736699</c:v>
                </c:pt>
                <c:pt idx="6257" formatCode="General">
                  <c:v>0.45200578811706099</c:v>
                </c:pt>
                <c:pt idx="6258" formatCode="General">
                  <c:v>0.45200976656791397</c:v>
                </c:pt>
                <c:pt idx="6259" formatCode="General">
                  <c:v>0.45201374523990201</c:v>
                </c:pt>
                <c:pt idx="6260" formatCode="General">
                  <c:v>0.45201772413300301</c:v>
                </c:pt>
                <c:pt idx="6261" formatCode="General">
                  <c:v>0.45202170324719299</c:v>
                </c:pt>
                <c:pt idx="6262" formatCode="General">
                  <c:v>0.45202568258245002</c:v>
                </c:pt>
                <c:pt idx="6263" formatCode="General">
                  <c:v>0.45202966213875001</c:v>
                </c:pt>
                <c:pt idx="6264" formatCode="General">
                  <c:v>0.45203364191606998</c:v>
                </c:pt>
                <c:pt idx="6265" formatCode="General">
                  <c:v>0.452037639125424</c:v>
                </c:pt>
                <c:pt idx="6266" formatCode="General">
                  <c:v>0.45204164774704803</c:v>
                </c:pt>
                <c:pt idx="6267" formatCode="General">
                  <c:v>0.45204565659475598</c:v>
                </c:pt>
                <c:pt idx="6268" formatCode="General">
                  <c:v>0.452049665668527</c:v>
                </c:pt>
                <c:pt idx="6269" formatCode="General">
                  <c:v>0.45205367496833698</c:v>
                </c:pt>
                <c:pt idx="6270" formatCode="General">
                  <c:v>0.452057684494165</c:v>
                </c:pt>
                <c:pt idx="6271" formatCode="General">
                  <c:v>0.45206169424598602</c:v>
                </c:pt>
                <c:pt idx="6272" formatCode="General">
                  <c:v>0.45206570422378001</c:v>
                </c:pt>
                <c:pt idx="6273" formatCode="General">
                  <c:v>0.45206971442752403</c:v>
                </c:pt>
                <c:pt idx="6274" formatCode="General">
                  <c:v>0.45207372485719399</c:v>
                </c:pt>
                <c:pt idx="6275" formatCode="General">
                  <c:v>0.45207773551276798</c:v>
                </c:pt>
                <c:pt idx="6276" formatCode="General">
                  <c:v>0.45208174639422499</c:v>
                </c:pt>
                <c:pt idx="6277" formatCode="General">
                  <c:v>0.45208575750154001</c:v>
                </c:pt>
                <c:pt idx="6278" formatCode="General">
                  <c:v>0.45208976883469298</c:v>
                </c:pt>
                <c:pt idx="6279" formatCode="General">
                  <c:v>0.45209378039365999</c:v>
                </c:pt>
                <c:pt idx="6280" formatCode="General">
                  <c:v>0.452097792178418</c:v>
                </c:pt>
                <c:pt idx="6281" formatCode="General">
                  <c:v>0.45210180418894502</c:v>
                </c:pt>
                <c:pt idx="6282" formatCode="General">
                  <c:v>0.45210581642521902</c:v>
                </c:pt>
                <c:pt idx="6283" formatCode="General">
                  <c:v>0.45210982888721601</c:v>
                </c:pt>
                <c:pt idx="6284" formatCode="General">
                  <c:v>0.45211384157491502</c:v>
                </c:pt>
                <c:pt idx="6285" formatCode="General">
                  <c:v>0.452117854488293</c:v>
                </c:pt>
                <c:pt idx="6286" formatCode="General">
                  <c:v>0.45212186762732698</c:v>
                </c:pt>
                <c:pt idx="6287" formatCode="General">
                  <c:v>0.45212588099199402</c:v>
                </c:pt>
                <c:pt idx="6288" formatCode="General">
                  <c:v>0.45212989458227199</c:v>
                </c:pt>
                <c:pt idx="6289" formatCode="General">
                  <c:v>0.452133908398139</c:v>
                </c:pt>
                <c:pt idx="6290" formatCode="General">
                  <c:v>0.45213792243957102</c:v>
                </c:pt>
                <c:pt idx="6291" formatCode="General">
                  <c:v>0.45214193670654601</c:v>
                </c:pt>
                <c:pt idx="6292" formatCode="General">
                  <c:v>0.452145951199042</c:v>
                </c:pt>
                <c:pt idx="6293" formatCode="General">
                  <c:v>0.45214996591703599</c:v>
                </c:pt>
                <c:pt idx="6294" formatCode="General">
                  <c:v>0.45215398086050501</c:v>
                </c:pt>
                <c:pt idx="6295" formatCode="General">
                  <c:v>0.45215799602942702</c:v>
                </c:pt>
                <c:pt idx="6296" formatCode="General">
                  <c:v>0.45216201142377799</c:v>
                </c:pt>
                <c:pt idx="6297" formatCode="General">
                  <c:v>0.45216602704353698</c:v>
                </c:pt>
                <c:pt idx="6298" formatCode="General">
                  <c:v>0.45217004288868101</c:v>
                </c:pt>
                <c:pt idx="6299" formatCode="General">
                  <c:v>0.452174058959187</c:v>
                </c:pt>
                <c:pt idx="6300" formatCode="General">
                  <c:v>0.45217807525503201</c:v>
                </c:pt>
                <c:pt idx="6301" formatCode="General">
                  <c:v>0.45218209177619401</c:v>
                </c:pt>
                <c:pt idx="6302" formatCode="General">
                  <c:v>0.45218610852265101</c:v>
                </c:pt>
                <c:pt idx="6303" formatCode="General">
                  <c:v>0.45219012549437898</c:v>
                </c:pt>
                <c:pt idx="6304" formatCode="General">
                  <c:v>0.45219414269135499</c:v>
                </c:pt>
                <c:pt idx="6305" formatCode="General">
                  <c:v>0.45219816011355801</c:v>
                </c:pt>
                <c:pt idx="6306" formatCode="General">
                  <c:v>0.452202177760964</c:v>
                </c:pt>
                <c:pt idx="6307" formatCode="General">
                  <c:v>0.45220619563355102</c:v>
                </c:pt>
                <c:pt idx="6308" formatCode="General">
                  <c:v>0.45221021373129699</c:v>
                </c:pt>
                <c:pt idx="6309" formatCode="General">
                  <c:v>0.45221423205417699</c:v>
                </c:pt>
                <c:pt idx="6310" formatCode="General">
                  <c:v>0.45221825060217102</c:v>
                </c:pt>
                <c:pt idx="6311" formatCode="General">
                  <c:v>0.452222269375254</c:v>
                </c:pt>
                <c:pt idx="6312" formatCode="General">
                  <c:v>0.45222628837340501</c:v>
                </c:pt>
                <c:pt idx="6313" formatCode="General">
                  <c:v>0.45223030759660099</c:v>
                </c:pt>
                <c:pt idx="6314" formatCode="General">
                  <c:v>0.45223432704481897</c:v>
                </c:pt>
                <c:pt idx="6315" formatCode="General">
                  <c:v>0.45223834671803498</c:v>
                </c:pt>
                <c:pt idx="6316" formatCode="General">
                  <c:v>0.45224236661622902</c:v>
                </c:pt>
                <c:pt idx="6317" formatCode="General">
                  <c:v>0.45224638673937601</c:v>
                </c:pt>
                <c:pt idx="6318" formatCode="General">
                  <c:v>0.45225040708745501</c:v>
                </c:pt>
                <c:pt idx="6319" formatCode="General">
                  <c:v>0.45225442766044199</c:v>
                </c:pt>
                <c:pt idx="6320" formatCode="General">
                  <c:v>0.45225844845831498</c:v>
                </c:pt>
                <c:pt idx="6321" formatCode="General">
                  <c:v>0.45226246948104998</c:v>
                </c:pt>
                <c:pt idx="6322" formatCode="General">
                  <c:v>0.45226649072862601</c:v>
                </c:pt>
                <c:pt idx="6323" formatCode="General">
                  <c:v>0.45227051220101899</c:v>
                </c:pt>
                <c:pt idx="6324" formatCode="General">
                  <c:v>0.45227453389820799</c:v>
                </c:pt>
                <c:pt idx="6325" formatCode="General">
                  <c:v>0.45227855582016802</c:v>
                </c:pt>
                <c:pt idx="6326" formatCode="General">
                  <c:v>0.45228257796687699</c:v>
                </c:pt>
                <c:pt idx="6327" formatCode="General">
                  <c:v>0.45228660033831303</c:v>
                </c:pt>
                <c:pt idx="6328" formatCode="General">
                  <c:v>0.45229062293445299</c:v>
                </c:pt>
                <c:pt idx="6329" formatCode="General">
                  <c:v>0.45229464575527401</c:v>
                </c:pt>
                <c:pt idx="6330" formatCode="General">
                  <c:v>0.45229866880075298</c:v>
                </c:pt>
                <c:pt idx="6331" formatCode="General">
                  <c:v>0.45230269207086699</c:v>
                </c:pt>
                <c:pt idx="6332" formatCode="General">
                  <c:v>0.45230671556559399</c:v>
                </c:pt>
                <c:pt idx="6333" formatCode="General">
                  <c:v>0.452310739284911</c:v>
                </c:pt>
                <c:pt idx="6334" formatCode="General">
                  <c:v>0.45231476322879599</c:v>
                </c:pt>
                <c:pt idx="6335" formatCode="General">
                  <c:v>0.45231878739722398</c:v>
                </c:pt>
                <c:pt idx="6336" formatCode="General">
                  <c:v>0.45232281179017397</c:v>
                </c:pt>
                <c:pt idx="6337" formatCode="General">
                  <c:v>0.452326836407623</c:v>
                </c:pt>
                <c:pt idx="6338" formatCode="General">
                  <c:v>0.45233086124954802</c:v>
                </c:pt>
                <c:pt idx="6339" formatCode="General">
                  <c:v>0.452334886315926</c:v>
                </c:pt>
                <c:pt idx="6340" formatCode="General">
                  <c:v>0.45233891160673501</c:v>
                </c:pt>
                <c:pt idx="6341" formatCode="General">
                  <c:v>0.45234293712195101</c:v>
                </c:pt>
                <c:pt idx="6342" formatCode="General">
                  <c:v>0.45234695339970399</c:v>
                </c:pt>
                <c:pt idx="6343" formatCode="General">
                  <c:v>0.45235096321657597</c:v>
                </c:pt>
                <c:pt idx="6344" formatCode="General">
                  <c:v>0.45235497326195201</c:v>
                </c:pt>
                <c:pt idx="6345" formatCode="General">
                  <c:v>0.452358983535808</c:v>
                </c:pt>
                <c:pt idx="6346" formatCode="General">
                  <c:v>0.45236299403812102</c:v>
                </c:pt>
                <c:pt idx="6347" formatCode="General">
                  <c:v>0.45236700476886799</c:v>
                </c:pt>
                <c:pt idx="6348" formatCode="General">
                  <c:v>0.45237101572802402</c:v>
                </c:pt>
                <c:pt idx="6349" formatCode="General">
                  <c:v>0.45237502691556702</c:v>
                </c:pt>
                <c:pt idx="6350" formatCode="General">
                  <c:v>0.45237903833147203</c:v>
                </c:pt>
                <c:pt idx="6351" formatCode="General">
                  <c:v>0.45238304997571699</c:v>
                </c:pt>
                <c:pt idx="6352" formatCode="General">
                  <c:v>0.45238706184827698</c:v>
                </c:pt>
                <c:pt idx="6353" formatCode="General">
                  <c:v>0.45239107394912897</c:v>
                </c:pt>
                <c:pt idx="6354" formatCode="General">
                  <c:v>0.45239508627824898</c:v>
                </c:pt>
                <c:pt idx="6355" formatCode="General">
                  <c:v>0.45239909883561302</c:v>
                </c:pt>
                <c:pt idx="6356" formatCode="General">
                  <c:v>0.45240311162119901</c:v>
                </c:pt>
                <c:pt idx="6357" formatCode="General">
                  <c:v>0.45240712463498201</c:v>
                </c:pt>
                <c:pt idx="6358" formatCode="General">
                  <c:v>0.45241113787693998</c:v>
                </c:pt>
                <c:pt idx="6359" formatCode="General">
                  <c:v>0.45241515134704702</c:v>
                </c:pt>
                <c:pt idx="6360" formatCode="General">
                  <c:v>0.45241916504528101</c:v>
                </c:pt>
                <c:pt idx="6361" formatCode="General">
                  <c:v>0.45242317897161799</c:v>
                </c:pt>
                <c:pt idx="6362" formatCode="General">
                  <c:v>0.45242719312603502</c:v>
                </c:pt>
                <c:pt idx="6363" formatCode="General">
                  <c:v>0.45243120750850702</c:v>
                </c:pt>
                <c:pt idx="6364" formatCode="General">
                  <c:v>0.45243522211901199</c:v>
                </c:pt>
                <c:pt idx="6365" formatCode="General">
                  <c:v>0.45243923695752403</c:v>
                </c:pt>
                <c:pt idx="6366" formatCode="General">
                  <c:v>0.45244325202402202</c:v>
                </c:pt>
                <c:pt idx="6367" formatCode="General">
                  <c:v>0.45244726731848101</c:v>
                </c:pt>
                <c:pt idx="6368" formatCode="General">
                  <c:v>0.45245128284087699</c:v>
                </c:pt>
                <c:pt idx="6369" formatCode="General">
                  <c:v>0.45245529859118799</c:v>
                </c:pt>
                <c:pt idx="6370" formatCode="General">
                  <c:v>0.45245931456938798</c:v>
                </c:pt>
                <c:pt idx="6371" formatCode="General">
                  <c:v>0.45246333077545497</c:v>
                </c:pt>
                <c:pt idx="6372" formatCode="General">
                  <c:v>0.45246734720936499</c:v>
                </c:pt>
                <c:pt idx="6373" formatCode="General">
                  <c:v>0.45247136387109499</c:v>
                </c:pt>
                <c:pt idx="6374" formatCode="General">
                  <c:v>0.45247538076061899</c:v>
                </c:pt>
                <c:pt idx="6375" formatCode="General">
                  <c:v>0.45247939787791602</c:v>
                </c:pt>
                <c:pt idx="6376" formatCode="General">
                  <c:v>0.45248341522296098</c:v>
                </c:pt>
                <c:pt idx="6377" formatCode="General">
                  <c:v>0.45248743279573</c:v>
                </c:pt>
                <c:pt idx="6378" formatCode="General">
                  <c:v>0.4524914505962</c:v>
                </c:pt>
                <c:pt idx="6379" formatCode="General">
                  <c:v>0.45249535184260398</c:v>
                </c:pt>
                <c:pt idx="6380" formatCode="General">
                  <c:v>0.452499249673596</c:v>
                </c:pt>
                <c:pt idx="6381" formatCode="General">
                  <c:v>0.452503147738683</c:v>
                </c:pt>
                <c:pt idx="6382" formatCode="General">
                  <c:v>0.45250704603784198</c:v>
                </c:pt>
                <c:pt idx="6383" formatCode="General">
                  <c:v>0.45251094457105201</c:v>
                </c:pt>
                <c:pt idx="6384" formatCode="General">
                  <c:v>0.45251484333829101</c:v>
                </c:pt>
                <c:pt idx="6385" formatCode="General">
                  <c:v>0.45251874233953698</c:v>
                </c:pt>
                <c:pt idx="6386" formatCode="General">
                  <c:v>0.45252264157476801</c:v>
                </c:pt>
                <c:pt idx="6387" formatCode="General">
                  <c:v>0.45252654104396201</c:v>
                </c:pt>
                <c:pt idx="6388" formatCode="General">
                  <c:v>0.45253044074709797</c:v>
                </c:pt>
                <c:pt idx="6389" formatCode="General">
                  <c:v>0.45253434068415299</c:v>
                </c:pt>
                <c:pt idx="6390" formatCode="General">
                  <c:v>0.45253824085510602</c:v>
                </c:pt>
                <c:pt idx="6391" formatCode="General">
                  <c:v>0.45254214125993503</c:v>
                </c:pt>
                <c:pt idx="6392" formatCode="General">
                  <c:v>0.45254604189861802</c:v>
                </c:pt>
                <c:pt idx="6393" formatCode="General">
                  <c:v>0.45254994277113297</c:v>
                </c:pt>
                <c:pt idx="6394" formatCode="General">
                  <c:v>0.45255384387745801</c:v>
                </c:pt>
                <c:pt idx="6395" formatCode="General">
                  <c:v>0.45255774521757097</c:v>
                </c:pt>
                <c:pt idx="6396" formatCode="General">
                  <c:v>0.45256164679145</c:v>
                </c:pt>
                <c:pt idx="6397" formatCode="General">
                  <c:v>0.452565548599074</c:v>
                </c:pt>
                <c:pt idx="6398" formatCode="General">
                  <c:v>0.45256945064042098</c:v>
                </c:pt>
                <c:pt idx="6399" formatCode="General">
                  <c:v>0.45257335291546702</c:v>
                </c:pt>
                <c:pt idx="6400" formatCode="General">
                  <c:v>0.45257725542419303</c:v>
                </c:pt>
                <c:pt idx="6401" formatCode="General">
                  <c:v>0.45258115816657501</c:v>
                </c:pt>
                <c:pt idx="6402" formatCode="General">
                  <c:v>0.452585061142593</c:v>
                </c:pt>
                <c:pt idx="6403" formatCode="General">
                  <c:v>0.45258896435222201</c:v>
                </c:pt>
                <c:pt idx="6404" formatCode="General">
                  <c:v>0.452592867795443</c:v>
                </c:pt>
                <c:pt idx="6405" formatCode="General">
                  <c:v>0.45259683057934402</c:v>
                </c:pt>
                <c:pt idx="6406" formatCode="General">
                  <c:v>0.45260081808108599</c:v>
                </c:pt>
                <c:pt idx="6407" formatCode="General">
                  <c:v>0.45260480581290302</c:v>
                </c:pt>
                <c:pt idx="6408" formatCode="General">
                  <c:v>0.45260879377476698</c:v>
                </c:pt>
                <c:pt idx="6409" formatCode="General">
                  <c:v>0.45261278196664601</c:v>
                </c:pt>
                <c:pt idx="6410" formatCode="General">
                  <c:v>0.452616770388512</c:v>
                </c:pt>
                <c:pt idx="6411" formatCode="General">
                  <c:v>0.452620759040334</c:v>
                </c:pt>
                <c:pt idx="6412" formatCode="General">
                  <c:v>0.45262474792208301</c:v>
                </c:pt>
                <c:pt idx="6413" formatCode="General">
                  <c:v>0.45262873703372802</c:v>
                </c:pt>
                <c:pt idx="6414" formatCode="General">
                  <c:v>0.45263272637523999</c:v>
                </c:pt>
                <c:pt idx="6415" formatCode="General">
                  <c:v>0.452636715946589</c:v>
                </c:pt>
                <c:pt idx="6416" formatCode="General">
                  <c:v>0.45264070574774401</c:v>
                </c:pt>
                <c:pt idx="6417" formatCode="General">
                  <c:v>0.452644695778677</c:v>
                </c:pt>
                <c:pt idx="6418" formatCode="General">
                  <c:v>0.45264868603935698</c:v>
                </c:pt>
                <c:pt idx="6419" formatCode="General">
                  <c:v>0.45265267652975399</c:v>
                </c:pt>
                <c:pt idx="6420" formatCode="General">
                  <c:v>0.452656667249838</c:v>
                </c:pt>
                <c:pt idx="6421" formatCode="General">
                  <c:v>0.45266054155223401</c:v>
                </c:pt>
                <c:pt idx="6422" formatCode="General">
                  <c:v>0.452664386580304</c:v>
                </c:pt>
                <c:pt idx="6423" formatCode="General">
                  <c:v>0.45266738422553199</c:v>
                </c:pt>
                <c:pt idx="6424" formatCode="General">
                  <c:v>0.45267013992392002</c:v>
                </c:pt>
                <c:pt idx="6425" formatCode="General">
                  <c:v>0.452672895856158</c:v>
                </c:pt>
                <c:pt idx="6426" formatCode="General">
                  <c:v>0.45267565202223398</c:v>
                </c:pt>
                <c:pt idx="6427" formatCode="General">
                  <c:v>0.45267840842213802</c:v>
                </c:pt>
                <c:pt idx="6428" formatCode="General">
                  <c:v>0.45268116505585798</c:v>
                </c:pt>
                <c:pt idx="6429" formatCode="General">
                  <c:v>0.45268392192338203</c:v>
                </c:pt>
                <c:pt idx="6430" formatCode="General">
                  <c:v>0.452686679024698</c:v>
                </c:pt>
                <c:pt idx="6431" formatCode="General">
                  <c:v>0.45268943635979503</c:v>
                </c:pt>
                <c:pt idx="6432" formatCode="General">
                  <c:v>0.452692193928661</c:v>
                </c:pt>
                <c:pt idx="6433" formatCode="General">
                  <c:v>0.45269495173128499</c:v>
                </c:pt>
                <c:pt idx="6434" formatCode="General">
                  <c:v>0.452697709767656</c:v>
                </c:pt>
                <c:pt idx="6435" formatCode="General">
                  <c:v>0.45270046803775998</c:v>
                </c:pt>
                <c:pt idx="6436" formatCode="General">
                  <c:v>0.45270322654158801</c:v>
                </c:pt>
                <c:pt idx="6437" formatCode="General">
                  <c:v>0.45270598527912698</c:v>
                </c:pt>
                <c:pt idx="6438" formatCode="General">
                  <c:v>0.452708744250365</c:v>
                </c:pt>
                <c:pt idx="6439" formatCode="General">
                  <c:v>0.45271150345529099</c:v>
                </c:pt>
                <c:pt idx="6440" formatCode="General">
                  <c:v>0.45271426289389399</c:v>
                </c:pt>
                <c:pt idx="6441" formatCode="General">
                  <c:v>0.45271702256616098</c:v>
                </c:pt>
                <c:pt idx="6442" formatCode="General">
                  <c:v>0.452719782472081</c:v>
                </c:pt>
                <c:pt idx="6443" formatCode="General">
                  <c:v>0.45272254261164302</c:v>
                </c:pt>
                <c:pt idx="6444" formatCode="General">
                  <c:v>0.45272530298483399</c:v>
                </c:pt>
                <c:pt idx="6445" formatCode="General">
                  <c:v>0.45272806359164303</c:v>
                </c:pt>
                <c:pt idx="6446" formatCode="General">
                  <c:v>0.45273082443205898</c:v>
                </c:pt>
                <c:pt idx="6447" formatCode="General">
                  <c:v>0.45273358550606901</c:v>
                </c:pt>
                <c:pt idx="6448" formatCode="General">
                  <c:v>0.45273634681366098</c:v>
                </c:pt>
                <c:pt idx="6449" formatCode="General">
                  <c:v>0.452739108354825</c:v>
                </c:pt>
                <c:pt idx="6450" formatCode="General">
                  <c:v>0.45274187012954897</c:v>
                </c:pt>
                <c:pt idx="6451" formatCode="General">
                  <c:v>0.45274463213782001</c:v>
                </c:pt>
                <c:pt idx="6452" formatCode="General">
                  <c:v>0.45274739437962702</c:v>
                </c:pt>
                <c:pt idx="6453" formatCode="General">
                  <c:v>0.45275015685495801</c:v>
                </c:pt>
                <c:pt idx="6454" formatCode="General">
                  <c:v>0.45275291956380198</c:v>
                </c:pt>
                <c:pt idx="6455" formatCode="General">
                  <c:v>0.45275568250614601</c:v>
                </c:pt>
                <c:pt idx="6456" formatCode="General">
                  <c:v>0.45275844568197998</c:v>
                </c:pt>
                <c:pt idx="6457" formatCode="General">
                  <c:v>0.45276120909129097</c:v>
                </c:pt>
                <c:pt idx="6458" formatCode="General">
                  <c:v>0.45276397273406699</c:v>
                </c:pt>
                <c:pt idx="6459" formatCode="General">
                  <c:v>0.45276673661029698</c:v>
                </c:pt>
                <c:pt idx="6460" formatCode="General">
                  <c:v>0.45276950071996902</c:v>
                </c:pt>
                <c:pt idx="6461" formatCode="General">
                  <c:v>0.45277226506307</c:v>
                </c:pt>
                <c:pt idx="6462" formatCode="General">
                  <c:v>0.45277502963959099</c:v>
                </c:pt>
                <c:pt idx="6463" formatCode="General">
                  <c:v>0.45277779444951699</c:v>
                </c:pt>
                <c:pt idx="6464" formatCode="General">
                  <c:v>0.45278055949283802</c:v>
                </c:pt>
                <c:pt idx="6465" formatCode="General">
                  <c:v>0.45278332476954303</c:v>
                </c:pt>
                <c:pt idx="6466" formatCode="General">
                  <c:v>0.45278609027961803</c:v>
                </c:pt>
                <c:pt idx="6467" formatCode="General">
                  <c:v>0.45278885602305202</c:v>
                </c:pt>
                <c:pt idx="6468" formatCode="General">
                  <c:v>0.45279162199983403</c:v>
                </c:pt>
                <c:pt idx="6469" formatCode="General">
                  <c:v>0.45279438820995099</c:v>
                </c:pt>
                <c:pt idx="6470" formatCode="General">
                  <c:v>0.45279715465339199</c:v>
                </c:pt>
                <c:pt idx="6471" formatCode="General">
                  <c:v>0.45279992133014502</c:v>
                </c:pt>
                <c:pt idx="6472" formatCode="General">
                  <c:v>0.45280268824019798</c:v>
                </c:pt>
                <c:pt idx="6473" formatCode="General">
                  <c:v>0.452805455383539</c:v>
                </c:pt>
                <c:pt idx="6474" formatCode="General">
                  <c:v>0.45280822276015598</c:v>
                </c:pt>
                <c:pt idx="6475" formatCode="General">
                  <c:v>0.45281099037003703</c:v>
                </c:pt>
                <c:pt idx="6476" formatCode="General">
                  <c:v>0.45281375821317099</c:v>
                </c:pt>
                <c:pt idx="6477" formatCode="General">
                  <c:v>0.452816526289545</c:v>
                </c:pt>
                <c:pt idx="6478" formatCode="General">
                  <c:v>0.45281929459914799</c:v>
                </c:pt>
                <c:pt idx="6479" formatCode="General">
                  <c:v>0.45282206314196699</c:v>
                </c:pt>
                <c:pt idx="6480" formatCode="General">
                  <c:v>0.452824831917992</c:v>
                </c:pt>
                <c:pt idx="6481" formatCode="General">
                  <c:v>0.45282782204042499</c:v>
                </c:pt>
                <c:pt idx="6482" formatCode="General">
                  <c:v>0.45283082413925702</c:v>
                </c:pt>
                <c:pt idx="6483" formatCode="General">
                  <c:v>0.45283382645267301</c:v>
                </c:pt>
                <c:pt idx="6484" formatCode="General">
                  <c:v>0.45283682898066602</c:v>
                </c:pt>
                <c:pt idx="6485" formatCode="General">
                  <c:v>0.45283983172323</c:v>
                </c:pt>
                <c:pt idx="6486" formatCode="General">
                  <c:v>0.45284283468036002</c:v>
                </c:pt>
                <c:pt idx="6487" formatCode="General">
                  <c:v>0.45284583785205001</c:v>
                </c:pt>
                <c:pt idx="6488" formatCode="General">
                  <c:v>0.452848841238294</c:v>
                </c:pt>
                <c:pt idx="6489" formatCode="General">
                  <c:v>0.45285184483908603</c:v>
                </c:pt>
                <c:pt idx="6490" formatCode="General">
                  <c:v>0.45285484865442099</c:v>
                </c:pt>
                <c:pt idx="6491" formatCode="General">
                  <c:v>0.45285785268429202</c:v>
                </c:pt>
                <c:pt idx="6492" formatCode="General">
                  <c:v>0.45286085692869399</c:v>
                </c:pt>
                <c:pt idx="6493" formatCode="General">
                  <c:v>0.45286386138762103</c:v>
                </c:pt>
                <c:pt idx="6494" formatCode="General">
                  <c:v>0.45286686606106802</c:v>
                </c:pt>
                <c:pt idx="6495" formatCode="General">
                  <c:v>0.45286987094902798</c:v>
                </c:pt>
                <c:pt idx="6496" formatCode="General">
                  <c:v>0.45287287605149501</c:v>
                </c:pt>
                <c:pt idx="6497" formatCode="General">
                  <c:v>0.45287588136846402</c:v>
                </c:pt>
                <c:pt idx="6498" formatCode="General">
                  <c:v>0.452878886899928</c:v>
                </c:pt>
                <c:pt idx="6499" formatCode="General">
                  <c:v>0.45288189264588302</c:v>
                </c:pt>
                <c:pt idx="6500" formatCode="General">
                  <c:v>0.45288489860632097</c:v>
                </c:pt>
                <c:pt idx="6501" formatCode="General">
                  <c:v>0.45288790478123803</c:v>
                </c:pt>
                <c:pt idx="6502" formatCode="General">
                  <c:v>0.45289091117062702</c:v>
                </c:pt>
                <c:pt idx="6503" formatCode="General">
                  <c:v>0.45289391777448201</c:v>
                </c:pt>
                <c:pt idx="6504" formatCode="General">
                  <c:v>0.45289692459279801</c:v>
                </c:pt>
                <c:pt idx="6505" formatCode="General">
                  <c:v>0.45289993162556902</c:v>
                </c:pt>
                <c:pt idx="6506" formatCode="General">
                  <c:v>0.45290293887278799</c:v>
                </c:pt>
                <c:pt idx="6507" formatCode="General">
                  <c:v>0.45290594633445003</c:v>
                </c:pt>
                <c:pt idx="6508" formatCode="General">
                  <c:v>0.45290895401054898</c:v>
                </c:pt>
                <c:pt idx="6509" formatCode="General">
                  <c:v>0.45291196190107902</c:v>
                </c:pt>
                <c:pt idx="6510" formatCode="General">
                  <c:v>0.45291497000603398</c:v>
                </c:pt>
                <c:pt idx="6511" formatCode="General">
                  <c:v>0.45291797832540798</c:v>
                </c:pt>
                <c:pt idx="6512" formatCode="General">
                  <c:v>0.45292098685919502</c:v>
                </c:pt>
                <c:pt idx="6513" formatCode="General">
                  <c:v>0.452923995607389</c:v>
                </c:pt>
                <c:pt idx="6514" formatCode="General">
                  <c:v>0.45292700456998503</c:v>
                </c:pt>
                <c:pt idx="6515" formatCode="General">
                  <c:v>0.452930013746975</c:v>
                </c:pt>
                <c:pt idx="6516" formatCode="General">
                  <c:v>0.45293302313835598</c:v>
                </c:pt>
                <c:pt idx="6517" formatCode="General">
                  <c:v>0.45293603274411898</c:v>
                </c:pt>
                <c:pt idx="6518" formatCode="General">
                  <c:v>0.45293904256425999</c:v>
                </c:pt>
                <c:pt idx="6519" formatCode="General">
                  <c:v>0.45294205259877202</c:v>
                </c:pt>
                <c:pt idx="6520" formatCode="General">
                  <c:v>0.45294506284764902</c:v>
                </c:pt>
                <c:pt idx="6521" formatCode="General">
                  <c:v>0.45294804158479601</c:v>
                </c:pt>
                <c:pt idx="6522" formatCode="General">
                  <c:v>0.45295026702243402</c:v>
                </c:pt>
                <c:pt idx="6523" formatCode="General">
                  <c:v>0.45295249263751602</c:v>
                </c:pt>
                <c:pt idx="6524" formatCode="General">
                  <c:v>0.45295471843004098</c:v>
                </c:pt>
                <c:pt idx="6525" formatCode="General">
                  <c:v>0.452956944400006</c:v>
                </c:pt>
                <c:pt idx="6526" formatCode="General">
                  <c:v>0.45295917054741103</c:v>
                </c:pt>
                <c:pt idx="6527" formatCode="General">
                  <c:v>0.45296139687225601</c:v>
                </c:pt>
                <c:pt idx="6528" formatCode="General">
                  <c:v>0.45296362337453899</c:v>
                </c:pt>
                <c:pt idx="6529" formatCode="General">
                  <c:v>0.45296585005425899</c:v>
                </c:pt>
                <c:pt idx="6530" formatCode="General">
                  <c:v>0.452968076911415</c:v>
                </c:pt>
                <c:pt idx="6531" formatCode="General">
                  <c:v>0.45297030394600601</c:v>
                </c:pt>
                <c:pt idx="6532" formatCode="General">
                  <c:v>0.45297253115803199</c:v>
                </c:pt>
                <c:pt idx="6533" formatCode="General">
                  <c:v>0.45297475854748998</c:v>
                </c:pt>
                <c:pt idx="6534" formatCode="General">
                  <c:v>0.45297698611438098</c:v>
                </c:pt>
                <c:pt idx="6535" formatCode="General">
                  <c:v>0.45297921385870299</c:v>
                </c:pt>
                <c:pt idx="6536" formatCode="General">
                  <c:v>0.45298144178045502</c:v>
                </c:pt>
                <c:pt idx="6537" formatCode="General">
                  <c:v>0.45298366987963601</c:v>
                </c:pt>
                <c:pt idx="6538" formatCode="General">
                  <c:v>0.45298589815624402</c:v>
                </c:pt>
                <c:pt idx="6539" formatCode="General">
                  <c:v>0.45298812661027998</c:v>
                </c:pt>
                <c:pt idx="6540" formatCode="General">
                  <c:v>0.45299035524174203</c:v>
                </c:pt>
                <c:pt idx="6541" formatCode="General">
                  <c:v>0.45299258405062798</c:v>
                </c:pt>
                <c:pt idx="6542" formatCode="General">
                  <c:v>0.452994813036939</c:v>
                </c:pt>
                <c:pt idx="6543" formatCode="General">
                  <c:v>0.452997042200672</c:v>
                </c:pt>
                <c:pt idx="6544" formatCode="General">
                  <c:v>0.45299927154182601</c:v>
                </c:pt>
                <c:pt idx="6545" formatCode="General">
                  <c:v>0.45300150106040199</c:v>
                </c:pt>
                <c:pt idx="6546" formatCode="General">
                  <c:v>0.45300373075639699</c:v>
                </c:pt>
                <c:pt idx="6547" formatCode="General">
                  <c:v>0.45300596062981002</c:v>
                </c:pt>
                <c:pt idx="6548" formatCode="General">
                  <c:v>0.45300819068064102</c:v>
                </c:pt>
                <c:pt idx="6549" formatCode="General">
                  <c:v>0.45301042090888699</c:v>
                </c:pt>
                <c:pt idx="6550" formatCode="General">
                  <c:v>0.45301265131454999</c:v>
                </c:pt>
                <c:pt idx="6551" formatCode="General">
                  <c:v>0.45301488189762601</c:v>
                </c:pt>
                <c:pt idx="6552" formatCode="General">
                  <c:v>0.45301711265811501</c:v>
                </c:pt>
                <c:pt idx="6553" formatCode="General">
                  <c:v>0.45301934359601598</c:v>
                </c:pt>
                <c:pt idx="6554" formatCode="General">
                  <c:v>0.45302157471132798</c:v>
                </c:pt>
                <c:pt idx="6555" formatCode="General">
                  <c:v>0.45302380600404901</c:v>
                </c:pt>
                <c:pt idx="6556" formatCode="General">
                  <c:v>0.45302603747417902</c:v>
                </c:pt>
                <c:pt idx="6557" formatCode="General">
                  <c:v>0.45302826912171701</c:v>
                </c:pt>
                <c:pt idx="6558" formatCode="General">
                  <c:v>0.45303050094666097</c:v>
                </c:pt>
                <c:pt idx="6559" formatCode="General">
                  <c:v>0.45303273294900998</c:v>
                </c:pt>
                <c:pt idx="6560" formatCode="General">
                  <c:v>0.45303496512876301</c:v>
                </c:pt>
                <c:pt idx="6561" formatCode="General">
                  <c:v>0.45303719748591897</c:v>
                </c:pt>
                <c:pt idx="6562" formatCode="General">
                  <c:v>0.45303943002047597</c:v>
                </c:pt>
                <c:pt idx="6563" formatCode="General">
                  <c:v>0.45304166273243501</c:v>
                </c:pt>
                <c:pt idx="6564" formatCode="General">
                  <c:v>0.45304389562179198</c:v>
                </c:pt>
                <c:pt idx="6565" formatCode="General">
                  <c:v>0.45304612868854799</c:v>
                </c:pt>
                <c:pt idx="6566" formatCode="General">
                  <c:v>0.45304836193270198</c:v>
                </c:pt>
                <c:pt idx="6567" formatCode="General">
                  <c:v>0.45305059535425102</c:v>
                </c:pt>
                <c:pt idx="6568" formatCode="General">
                  <c:v>0.45305282895319499</c:v>
                </c:pt>
                <c:pt idx="6569" formatCode="General">
                  <c:v>0.453055062729533</c:v>
                </c:pt>
                <c:pt idx="6570" formatCode="General">
                  <c:v>0.453057296683263</c:v>
                </c:pt>
                <c:pt idx="6571" formatCode="General">
                  <c:v>0.45305953081438399</c:v>
                </c:pt>
                <c:pt idx="6572" formatCode="General">
                  <c:v>0.45306176512289598</c:v>
                </c:pt>
                <c:pt idx="6573" formatCode="General">
                  <c:v>0.45306399960879601</c:v>
                </c:pt>
                <c:pt idx="6574" formatCode="General">
                  <c:v>0.45306623427208398</c:v>
                </c:pt>
                <c:pt idx="6575" formatCode="General">
                  <c:v>0.453068469112759</c:v>
                </c:pt>
                <c:pt idx="6576" formatCode="General">
                  <c:v>0.45307070413081901</c:v>
                </c:pt>
                <c:pt idx="6577" formatCode="General">
                  <c:v>0.45307293932626302</c:v>
                </c:pt>
                <c:pt idx="6578" formatCode="General">
                  <c:v>0.45307517469908998</c:v>
                </c:pt>
                <c:pt idx="6579" formatCode="General">
                  <c:v>0.45307741024929898</c:v>
                </c:pt>
                <c:pt idx="6580" formatCode="General">
                  <c:v>0.45307964597688799</c:v>
                </c:pt>
                <c:pt idx="6581" formatCode="General">
                  <c:v>0.453081881881856</c:v>
                </c:pt>
                <c:pt idx="6582" formatCode="General">
                  <c:v>0.453084117964203</c:v>
                </c:pt>
                <c:pt idx="6583" formatCode="General">
                  <c:v>0.45308635422392601</c:v>
                </c:pt>
                <c:pt idx="6584" formatCode="General">
                  <c:v>0.45308859066102503</c:v>
                </c:pt>
                <c:pt idx="6585" formatCode="General">
                  <c:v>0.45309082727549799</c:v>
                </c:pt>
                <c:pt idx="6586" formatCode="General">
                  <c:v>0.45309306406734401</c:v>
                </c:pt>
                <c:pt idx="6587" formatCode="General">
                  <c:v>0.45309530103656198</c:v>
                </c:pt>
                <c:pt idx="6588" formatCode="General">
                  <c:v>0.45309753818315002</c:v>
                </c:pt>
                <c:pt idx="6589" formatCode="General">
                  <c:v>0.453099775507108</c:v>
                </c:pt>
                <c:pt idx="6590" formatCode="General">
                  <c:v>0.453102013008433</c:v>
                </c:pt>
                <c:pt idx="6591" formatCode="General">
                  <c:v>0.45310425068712601</c:v>
                </c:pt>
                <c:pt idx="6592" formatCode="General">
                  <c:v>0.45310648854318403</c:v>
                </c:pt>
                <c:pt idx="6593" formatCode="General">
                  <c:v>0.453108726576606</c:v>
                </c:pt>
                <c:pt idx="6594" formatCode="General">
                  <c:v>0.45311096478739099</c:v>
                </c:pt>
                <c:pt idx="6595" formatCode="General">
                  <c:v>0.45311320317553799</c:v>
                </c:pt>
                <c:pt idx="6596" formatCode="General">
                  <c:v>0.45311544174104501</c:v>
                </c:pt>
                <c:pt idx="6597" formatCode="General">
                  <c:v>0.45311768048391099</c:v>
                </c:pt>
                <c:pt idx="6598" formatCode="General">
                  <c:v>0.45311991940413499</c:v>
                </c:pt>
                <c:pt idx="6599" formatCode="General">
                  <c:v>0.453122158501715</c:v>
                </c:pt>
                <c:pt idx="6600" formatCode="General">
                  <c:v>0.45312439777664998</c:v>
                </c:pt>
                <c:pt idx="6601" formatCode="General">
                  <c:v>0.45312663722893998</c:v>
                </c:pt>
                <c:pt idx="6602" formatCode="General">
                  <c:v>0.453128876858582</c:v>
                </c:pt>
                <c:pt idx="6603" formatCode="General">
                  <c:v>0.45313111666557498</c:v>
                </c:pt>
                <c:pt idx="6604" formatCode="General">
                  <c:v>0.453133356649918</c:v>
                </c:pt>
                <c:pt idx="6605" formatCode="General">
                  <c:v>0.45313559681160898</c:v>
                </c:pt>
                <c:pt idx="6606" formatCode="General">
                  <c:v>0.45313783715064798</c:v>
                </c:pt>
                <c:pt idx="6607" formatCode="General">
                  <c:v>0.45314007766703202</c:v>
                </c:pt>
                <c:pt idx="6608" formatCode="General">
                  <c:v>0.45314231836076202</c:v>
                </c:pt>
                <c:pt idx="6609" formatCode="General">
                  <c:v>0.453144559231834</c:v>
                </c:pt>
                <c:pt idx="6610" formatCode="General">
                  <c:v>0.45314680028024801</c:v>
                </c:pt>
                <c:pt idx="6611" formatCode="General">
                  <c:v>0.45314904150600299</c:v>
                </c:pt>
                <c:pt idx="6612" formatCode="General">
                  <c:v>0.45315128290909701</c:v>
                </c:pt>
                <c:pt idx="6613" formatCode="General">
                  <c:v>0.453153524489528</c:v>
                </c:pt>
                <c:pt idx="6614" formatCode="General">
                  <c:v>0.45315576624729598</c:v>
                </c:pt>
                <c:pt idx="6615" formatCode="General">
                  <c:v>0.45315800818239899</c:v>
                </c:pt>
                <c:pt idx="6616" formatCode="General">
                  <c:v>0.45316025029483598</c:v>
                </c:pt>
                <c:pt idx="6617" formatCode="General">
                  <c:v>0.453162492584605</c:v>
                </c:pt>
                <c:pt idx="6618" formatCode="General">
                  <c:v>0.45316473505170501</c:v>
                </c:pt>
                <c:pt idx="6619" formatCode="General">
                  <c:v>0.45316697769613401</c:v>
                </c:pt>
                <c:pt idx="6620" formatCode="General">
                  <c:v>0.45316922051789199</c:v>
                </c:pt>
                <c:pt idx="6621" formatCode="General">
                  <c:v>0.45317146351697601</c:v>
                </c:pt>
                <c:pt idx="6622" formatCode="General">
                  <c:v>0.45317370669338503</c:v>
                </c:pt>
                <c:pt idx="6623" formatCode="General">
                  <c:v>0.45317595004711902</c:v>
                </c:pt>
                <c:pt idx="6624" formatCode="General">
                  <c:v>0.45317819357817501</c:v>
                </c:pt>
                <c:pt idx="6625" formatCode="General">
                  <c:v>0.453180437286552</c:v>
                </c:pt>
                <c:pt idx="6626" formatCode="General">
                  <c:v>0.45318268117224803</c:v>
                </c:pt>
                <c:pt idx="6627" formatCode="General">
                  <c:v>0.45318492523526299</c:v>
                </c:pt>
                <c:pt idx="6628" formatCode="General">
                  <c:v>0.45318716947559501</c:v>
                </c:pt>
                <c:pt idx="6629" formatCode="General">
                  <c:v>0.45318941389324202</c:v>
                </c:pt>
                <c:pt idx="6630" formatCode="General">
                  <c:v>0.45319165848820298</c:v>
                </c:pt>
                <c:pt idx="6631" formatCode="General">
                  <c:v>0.45319390326047698</c:v>
                </c:pt>
                <c:pt idx="6632" formatCode="General">
                  <c:v>0.45319614821006099</c:v>
                </c:pt>
                <c:pt idx="6633" formatCode="General">
                  <c:v>0.453198393336956</c:v>
                </c:pt>
                <c:pt idx="6634" formatCode="General">
                  <c:v>0.453200638641158</c:v>
                </c:pt>
                <c:pt idx="6635" formatCode="General">
                  <c:v>0.45320288412266702</c:v>
                </c:pt>
                <c:pt idx="6636" formatCode="General">
                  <c:v>0.45320512978148197</c:v>
                </c:pt>
                <c:pt idx="6637" formatCode="General">
                  <c:v>0.45320737561759999</c:v>
                </c:pt>
                <c:pt idx="6638" formatCode="General">
                  <c:v>0.45320962163102002</c:v>
                </c:pt>
                <c:pt idx="6639" formatCode="General">
                  <c:v>0.453211867821741</c:v>
                </c:pt>
                <c:pt idx="6640" formatCode="General">
                  <c:v>0.45321411418976199</c:v>
                </c:pt>
                <c:pt idx="6641" formatCode="General">
                  <c:v>0.45321636073508098</c:v>
                </c:pt>
                <c:pt idx="6642" formatCode="General">
                  <c:v>0.45321860745769499</c:v>
                </c:pt>
                <c:pt idx="6643" formatCode="General">
                  <c:v>0.45322085435760501</c:v>
                </c:pt>
                <c:pt idx="6644" formatCode="General">
                  <c:v>0.45322310143480798</c:v>
                </c:pt>
                <c:pt idx="6645" formatCode="General">
                  <c:v>0.45322534868930298</c:v>
                </c:pt>
                <c:pt idx="6646" formatCode="General">
                  <c:v>0.45322759612108898</c:v>
                </c:pt>
                <c:pt idx="6647" formatCode="General">
                  <c:v>0.45322984373016301</c:v>
                </c:pt>
                <c:pt idx="6648" formatCode="General">
                  <c:v>0.45323209151652499</c:v>
                </c:pt>
                <c:pt idx="6649" formatCode="General">
                  <c:v>0.453234339480172</c:v>
                </c:pt>
                <c:pt idx="6650" formatCode="General">
                  <c:v>0.45323658762110403</c:v>
                </c:pt>
                <c:pt idx="6651" formatCode="General">
                  <c:v>0.45323883593931902</c:v>
                </c:pt>
                <c:pt idx="6652" formatCode="General">
                  <c:v>0.45324108443481398</c:v>
                </c:pt>
                <c:pt idx="6653" formatCode="General">
                  <c:v>0.45324333310759002</c:v>
                </c:pt>
                <c:pt idx="6654" formatCode="General">
                  <c:v>0.45324558195764397</c:v>
                </c:pt>
                <c:pt idx="6655" formatCode="General">
                  <c:v>0.45324783098497401</c:v>
                </c:pt>
                <c:pt idx="6656" formatCode="General">
                  <c:v>0.45325008018958002</c:v>
                </c:pt>
                <c:pt idx="6657" formatCode="General">
                  <c:v>0.453252329571459</c:v>
                </c:pt>
                <c:pt idx="6658" formatCode="General">
                  <c:v>0.45325457913061001</c:v>
                </c:pt>
                <c:pt idx="6659" formatCode="General">
                  <c:v>0.453256828867032</c:v>
                </c:pt>
                <c:pt idx="6660" formatCode="General">
                  <c:v>0.45325907878072202</c:v>
                </c:pt>
                <c:pt idx="6661" formatCode="General">
                  <c:v>0.45326132887168002</c:v>
                </c:pt>
                <c:pt idx="6662" formatCode="General">
                  <c:v>0.45326357913990301</c:v>
                </c:pt>
                <c:pt idx="6663" formatCode="General">
                  <c:v>0.45326582958539002</c:v>
                </c:pt>
                <c:pt idx="6664" formatCode="General">
                  <c:v>0.45326808020814102</c:v>
                </c:pt>
                <c:pt idx="6665" formatCode="General">
                  <c:v>0.45327033100815201</c:v>
                </c:pt>
                <c:pt idx="6666" formatCode="General">
                  <c:v>0.45327258198542197</c:v>
                </c:pt>
                <c:pt idx="6667" formatCode="General">
                  <c:v>0.45327483313994998</c:v>
                </c:pt>
                <c:pt idx="6668" formatCode="General">
                  <c:v>0.45327708447173498</c:v>
                </c:pt>
                <c:pt idx="6669" formatCode="General">
                  <c:v>0.45327933598077402</c:v>
                </c:pt>
                <c:pt idx="6670" formatCode="General">
                  <c:v>0.453281587667066</c:v>
                </c:pt>
                <c:pt idx="6671" formatCode="General">
                  <c:v>0.45328383953060902</c:v>
                </c:pt>
                <c:pt idx="6672" formatCode="General">
                  <c:v>0.45328609157140198</c:v>
                </c:pt>
                <c:pt idx="6673" formatCode="General">
                  <c:v>0.453288340689328</c:v>
                </c:pt>
                <c:pt idx="6674" formatCode="General">
                  <c:v>0.45329043959340698</c:v>
                </c:pt>
                <c:pt idx="6675" formatCode="General">
                  <c:v>0.45329253860515301</c:v>
                </c:pt>
                <c:pt idx="6676" formatCode="General">
                  <c:v>0.45329463772456002</c:v>
                </c:pt>
                <c:pt idx="6677" formatCode="General">
                  <c:v>0.45329673695162398</c:v>
                </c:pt>
                <c:pt idx="6678" formatCode="General">
                  <c:v>0.45329883628633799</c:v>
                </c:pt>
                <c:pt idx="6679" formatCode="General">
                  <c:v>0.45330093572869801</c:v>
                </c:pt>
                <c:pt idx="6680" formatCode="General">
                  <c:v>0.45330303527869997</c:v>
                </c:pt>
                <c:pt idx="6681" formatCode="General">
                  <c:v>0.45330513493633701</c:v>
                </c:pt>
                <c:pt idx="6682" formatCode="General">
                  <c:v>0.453307234701604</c:v>
                </c:pt>
                <c:pt idx="6683" formatCode="General">
                  <c:v>0.45330933457449701</c:v>
                </c:pt>
                <c:pt idx="6684" formatCode="General">
                  <c:v>0.45331143455501</c:v>
                </c:pt>
                <c:pt idx="6685" formatCode="General">
                  <c:v>0.45331353464313801</c:v>
                </c:pt>
                <c:pt idx="6686" formatCode="General">
                  <c:v>0.45331563483887699</c:v>
                </c:pt>
                <c:pt idx="6687" formatCode="General">
                  <c:v>0.45331773514222001</c:v>
                </c:pt>
                <c:pt idx="6688" formatCode="General">
                  <c:v>0.45331983555316302</c:v>
                </c:pt>
                <c:pt idx="6689" formatCode="General">
                  <c:v>0.45332193607170101</c:v>
                </c:pt>
                <c:pt idx="6690" formatCode="General">
                  <c:v>0.453324036697828</c:v>
                </c:pt>
                <c:pt idx="6691" formatCode="General">
                  <c:v>0.45332613743153999</c:v>
                </c:pt>
                <c:pt idx="6692" formatCode="General">
                  <c:v>0.45332823827282998</c:v>
                </c:pt>
                <c:pt idx="6693" formatCode="General">
                  <c:v>0.45333033922169502</c:v>
                </c:pt>
                <c:pt idx="6694" formatCode="General">
                  <c:v>0.45333245333947297</c:v>
                </c:pt>
                <c:pt idx="6695" formatCode="General">
                  <c:v>0.45333477000768602</c:v>
                </c:pt>
                <c:pt idx="6696" formatCode="General">
                  <c:v>0.45333708676846801</c:v>
                </c:pt>
                <c:pt idx="6697" formatCode="General">
                  <c:v>0.45333940362181402</c:v>
                </c:pt>
                <c:pt idx="6698" formatCode="General">
                  <c:v>0.45334172056771999</c:v>
                </c:pt>
                <c:pt idx="6699" formatCode="General">
                  <c:v>0.45334403760618203</c:v>
                </c:pt>
                <c:pt idx="6700" formatCode="General">
                  <c:v>0.45334635473719698</c:v>
                </c:pt>
                <c:pt idx="6701" formatCode="General">
                  <c:v>0.45334867196075901</c:v>
                </c:pt>
                <c:pt idx="6702" formatCode="General">
                  <c:v>0.45335098927686501</c:v>
                </c:pt>
                <c:pt idx="6703" formatCode="General">
                  <c:v>0.45335330668551099</c:v>
                </c:pt>
                <c:pt idx="6704" formatCode="General">
                  <c:v>0.45335562418669301</c:v>
                </c:pt>
                <c:pt idx="6705" formatCode="General">
                  <c:v>0.453357941780408</c:v>
                </c:pt>
                <c:pt idx="6706" formatCode="General">
                  <c:v>0.45336025946664998</c:v>
                </c:pt>
                <c:pt idx="6707" formatCode="General">
                  <c:v>0.45336257724541601</c:v>
                </c:pt>
                <c:pt idx="6708" formatCode="General">
                  <c:v>0.45336489511670303</c:v>
                </c:pt>
                <c:pt idx="6709" formatCode="General">
                  <c:v>0.45336721308050598</c:v>
                </c:pt>
                <c:pt idx="6710" formatCode="General">
                  <c:v>0.45336953113681999</c:v>
                </c:pt>
                <c:pt idx="6711" formatCode="General">
                  <c:v>0.453371849285643</c:v>
                </c:pt>
                <c:pt idx="6712" formatCode="General">
                  <c:v>0.45337416752696902</c:v>
                </c:pt>
                <c:pt idx="6713" formatCode="General">
                  <c:v>0.45337648586079599</c:v>
                </c:pt>
                <c:pt idx="6714" formatCode="General">
                  <c:v>0.45337880428711902</c:v>
                </c:pt>
                <c:pt idx="6715" formatCode="General">
                  <c:v>0.45338112280593401</c:v>
                </c:pt>
                <c:pt idx="6716" formatCode="General">
                  <c:v>0.45338344141723702</c:v>
                </c:pt>
                <c:pt idx="6717" formatCode="General">
                  <c:v>0.453385760121023</c:v>
                </c:pt>
                <c:pt idx="6718" formatCode="General">
                  <c:v>0.45338807891728999</c:v>
                </c:pt>
                <c:pt idx="6719" formatCode="General">
                  <c:v>0.45339039780603302</c:v>
                </c:pt>
                <c:pt idx="6720" formatCode="General">
                  <c:v>0.45339271678724802</c:v>
                </c:pt>
                <c:pt idx="6721" formatCode="General">
                  <c:v>0.45339503586093099</c:v>
                </c:pt>
                <c:pt idx="6722" formatCode="General">
                  <c:v>0.45339735502707701</c:v>
                </c:pt>
                <c:pt idx="6723" formatCode="General">
                  <c:v>0.45339967428568401</c:v>
                </c:pt>
                <c:pt idx="6724" formatCode="General">
                  <c:v>0.45340199363674599</c:v>
                </c:pt>
                <c:pt idx="6725" formatCode="General">
                  <c:v>0.45340431308026102</c:v>
                </c:pt>
                <c:pt idx="6726" formatCode="General">
                  <c:v>0.45340663261622299</c:v>
                </c:pt>
                <c:pt idx="6727" formatCode="General">
                  <c:v>0.45340895224462902</c:v>
                </c:pt>
                <c:pt idx="6728" formatCode="General">
                  <c:v>0.45341127196547498</c:v>
                </c:pt>
                <c:pt idx="6729" formatCode="General">
                  <c:v>0.45341359177875701</c:v>
                </c:pt>
                <c:pt idx="6730" formatCode="General">
                  <c:v>0.45341591168447098</c:v>
                </c:pt>
                <c:pt idx="6731" formatCode="General">
                  <c:v>0.45341823168261203</c:v>
                </c:pt>
                <c:pt idx="6732" formatCode="General">
                  <c:v>0.45342055177317703</c:v>
                </c:pt>
                <c:pt idx="6733" formatCode="General">
                  <c:v>0.45342287195616199</c:v>
                </c:pt>
                <c:pt idx="6734" formatCode="General">
                  <c:v>0.45342519223156302</c:v>
                </c:pt>
                <c:pt idx="6735" formatCode="General">
                  <c:v>0.453427459245069</c:v>
                </c:pt>
                <c:pt idx="6736" formatCode="General">
                  <c:v>0.45342964763523003</c:v>
                </c:pt>
                <c:pt idx="6737" formatCode="General">
                  <c:v>0.45343183609194199</c:v>
                </c:pt>
                <c:pt idx="6738" formatCode="General">
                  <c:v>0.45343402461519899</c:v>
                </c:pt>
                <c:pt idx="6739" formatCode="General">
                  <c:v>0.453436213204997</c:v>
                </c:pt>
                <c:pt idx="6740" formatCode="General">
                  <c:v>0.453438401861333</c:v>
                </c:pt>
                <c:pt idx="6741" formatCode="General">
                  <c:v>0.453440590584201</c:v>
                </c:pt>
                <c:pt idx="6742" formatCode="General">
                  <c:v>0.453442779373599</c:v>
                </c:pt>
                <c:pt idx="6743" formatCode="General">
                  <c:v>0.45344496822952002</c:v>
                </c:pt>
                <c:pt idx="6744" formatCode="General">
                  <c:v>0.45344715715196299</c:v>
                </c:pt>
                <c:pt idx="6745" formatCode="General">
                  <c:v>0.45344934614092097</c:v>
                </c:pt>
                <c:pt idx="6746" formatCode="General">
                  <c:v>0.45345153519639098</c:v>
                </c:pt>
                <c:pt idx="6747" formatCode="General">
                  <c:v>0.453453724318368</c:v>
                </c:pt>
                <c:pt idx="6748" formatCode="General">
                  <c:v>0.453455913506849</c:v>
                </c:pt>
                <c:pt idx="6749" formatCode="General">
                  <c:v>0.45345810276182902</c:v>
                </c:pt>
                <c:pt idx="6750" formatCode="General">
                  <c:v>0.45346029208330402</c:v>
                </c:pt>
                <c:pt idx="6751" formatCode="General">
                  <c:v>0.45346248147127</c:v>
                </c:pt>
                <c:pt idx="6752" formatCode="General">
                  <c:v>0.45346467092572201</c:v>
                </c:pt>
                <c:pt idx="6753" formatCode="General">
                  <c:v>0.45346686044665602</c:v>
                </c:pt>
                <c:pt idx="6754" formatCode="General">
                  <c:v>0.45346905003406901</c:v>
                </c:pt>
                <c:pt idx="6755" formatCode="General">
                  <c:v>0.453471239687955</c:v>
                </c:pt>
                <c:pt idx="6756" formatCode="General">
                  <c:v>0.45347342940830998</c:v>
                </c:pt>
                <c:pt idx="6757" formatCode="General">
                  <c:v>0.45347561919513102</c:v>
                </c:pt>
                <c:pt idx="6758" formatCode="General">
                  <c:v>0.45347780904841301</c:v>
                </c:pt>
                <c:pt idx="6759" formatCode="General">
                  <c:v>0.453479998968152</c:v>
                </c:pt>
                <c:pt idx="6760" formatCode="General">
                  <c:v>0.453482188954344</c:v>
                </c:pt>
                <c:pt idx="6761" formatCode="General">
                  <c:v>0.45348437900698302</c:v>
                </c:pt>
                <c:pt idx="6762" formatCode="General">
                  <c:v>0.453486569126067</c:v>
                </c:pt>
                <c:pt idx="6763" formatCode="General">
                  <c:v>0.45348875931159099</c:v>
                </c:pt>
                <c:pt idx="6764" formatCode="General">
                  <c:v>0.45349094956355102</c:v>
                </c:pt>
                <c:pt idx="6765" formatCode="General">
                  <c:v>0.45349313988194201</c:v>
                </c:pt>
                <c:pt idx="6766" formatCode="General">
                  <c:v>0.45349533026675998</c:v>
                </c:pt>
                <c:pt idx="6767" formatCode="General">
                  <c:v>0.45349752071800098</c:v>
                </c:pt>
                <c:pt idx="6768" formatCode="General">
                  <c:v>0.45349971123566102</c:v>
                </c:pt>
                <c:pt idx="6769" formatCode="General">
                  <c:v>0.45350190181973499</c:v>
                </c:pt>
                <c:pt idx="6770" formatCode="General">
                  <c:v>0.45350409247022</c:v>
                </c:pt>
                <c:pt idx="6771" formatCode="General">
                  <c:v>0.453506283187111</c:v>
                </c:pt>
                <c:pt idx="6772" formatCode="General">
                  <c:v>0.453508473970403</c:v>
                </c:pt>
                <c:pt idx="6773" formatCode="General">
                  <c:v>0.453510664820093</c:v>
                </c:pt>
                <c:pt idx="6774" formatCode="General">
                  <c:v>0.453512855736177</c:v>
                </c:pt>
                <c:pt idx="6775" formatCode="General">
                  <c:v>0.45351504671864901</c:v>
                </c:pt>
                <c:pt idx="6776" formatCode="General">
                  <c:v>0.45351723776750702</c:v>
                </c:pt>
                <c:pt idx="6777" formatCode="General">
                  <c:v>0.45351942888274499</c:v>
                </c:pt>
                <c:pt idx="6778" formatCode="General">
                  <c:v>0.45352162006435898</c:v>
                </c:pt>
                <c:pt idx="6779" formatCode="General">
                  <c:v>0.45352381131234598</c:v>
                </c:pt>
                <c:pt idx="6780" formatCode="General">
                  <c:v>0.45352600262670001</c:v>
                </c:pt>
                <c:pt idx="6781" formatCode="General">
                  <c:v>0.45352819400741901</c:v>
                </c:pt>
                <c:pt idx="6782" formatCode="General">
                  <c:v>0.45353038545449598</c:v>
                </c:pt>
                <c:pt idx="6783" formatCode="General">
                  <c:v>0.45353257696792898</c:v>
                </c:pt>
                <c:pt idx="6784" formatCode="General">
                  <c:v>0.45353476854771302</c:v>
                </c:pt>
                <c:pt idx="6785" formatCode="General">
                  <c:v>0.45353696019384299</c:v>
                </c:pt>
                <c:pt idx="6786" formatCode="General">
                  <c:v>0.453539151906316</c:v>
                </c:pt>
                <c:pt idx="6787" formatCode="General">
                  <c:v>0.453541343685128</c:v>
                </c:pt>
                <c:pt idx="6788" formatCode="General">
                  <c:v>0.45354353553027299</c:v>
                </c:pt>
                <c:pt idx="6789" formatCode="General">
                  <c:v>0.45354572744174798</c:v>
                </c:pt>
                <c:pt idx="6790" formatCode="General">
                  <c:v>0.45354791941954897</c:v>
                </c:pt>
                <c:pt idx="6791" formatCode="General">
                  <c:v>0.45355011146367102</c:v>
                </c:pt>
                <c:pt idx="6792" formatCode="General">
                  <c:v>0.45355230357411003</c:v>
                </c:pt>
                <c:pt idx="6793" formatCode="General">
                  <c:v>0.45355449575086099</c:v>
                </c:pt>
                <c:pt idx="6794" formatCode="General">
                  <c:v>0.45355668799392201</c:v>
                </c:pt>
                <c:pt idx="6795" formatCode="General">
                  <c:v>0.45355888030328601</c:v>
                </c:pt>
                <c:pt idx="6796" formatCode="General">
                  <c:v>0.45356107267895102</c:v>
                </c:pt>
                <c:pt idx="6797" formatCode="General">
                  <c:v>0.453563265120912</c:v>
                </c:pt>
                <c:pt idx="6798" formatCode="General">
                  <c:v>0.453565457629164</c:v>
                </c:pt>
                <c:pt idx="6799" formatCode="General">
                  <c:v>0.45356765020370399</c:v>
                </c:pt>
                <c:pt idx="6800" formatCode="General">
                  <c:v>0.453569842844527</c:v>
                </c:pt>
                <c:pt idx="6801" formatCode="General">
                  <c:v>0.453572035551629</c:v>
                </c:pt>
                <c:pt idx="6802" formatCode="General">
                  <c:v>0.45357422832500499</c:v>
                </c:pt>
                <c:pt idx="6803" formatCode="General">
                  <c:v>0.45357642116465202</c:v>
                </c:pt>
                <c:pt idx="6804" formatCode="General">
                  <c:v>0.45357861407056499</c:v>
                </c:pt>
                <c:pt idx="6805" formatCode="General">
                  <c:v>0.45358080704274001</c:v>
                </c:pt>
                <c:pt idx="6806" formatCode="General">
                  <c:v>0.45358300008117203</c:v>
                </c:pt>
                <c:pt idx="6807" formatCode="General">
                  <c:v>0.45358519318585799</c:v>
                </c:pt>
                <c:pt idx="6808" formatCode="General">
                  <c:v>0.45358738635679302</c:v>
                </c:pt>
                <c:pt idx="6809" formatCode="General">
                  <c:v>0.453589579593973</c:v>
                </c:pt>
                <c:pt idx="6810" formatCode="General">
                  <c:v>0.45359176839909598</c:v>
                </c:pt>
                <c:pt idx="6811" formatCode="General">
                  <c:v>0.453593954917764</c:v>
                </c:pt>
                <c:pt idx="6812" formatCode="General">
                  <c:v>0.453596141502984</c:v>
                </c:pt>
                <c:pt idx="6813" formatCode="General">
                  <c:v>0.45359832815475198</c:v>
                </c:pt>
                <c:pt idx="6814" formatCode="General">
                  <c:v>0.45360051487306402</c:v>
                </c:pt>
                <c:pt idx="6815" formatCode="General">
                  <c:v>0.453602701657914</c:v>
                </c:pt>
                <c:pt idx="6816" formatCode="General">
                  <c:v>0.45360488850929997</c:v>
                </c:pt>
                <c:pt idx="6817" formatCode="General">
                  <c:v>0.45360707542721601</c:v>
                </c:pt>
                <c:pt idx="6818" formatCode="General">
                  <c:v>0.453609262411658</c:v>
                </c:pt>
                <c:pt idx="6819" formatCode="General">
                  <c:v>0.453611449462622</c:v>
                </c:pt>
                <c:pt idx="6820" formatCode="General">
                  <c:v>0.45361363658010401</c:v>
                </c:pt>
                <c:pt idx="6821" formatCode="General">
                  <c:v>0.45361582376409898</c:v>
                </c:pt>
                <c:pt idx="6822" formatCode="General">
                  <c:v>0.45361801101460397</c:v>
                </c:pt>
                <c:pt idx="6823" formatCode="General">
                  <c:v>0.45362019833161199</c:v>
                </c:pt>
                <c:pt idx="6824" formatCode="General">
                  <c:v>0.45362238571512198</c:v>
                </c:pt>
                <c:pt idx="6825" formatCode="General">
                  <c:v>0.453624573165127</c:v>
                </c:pt>
                <c:pt idx="6826" formatCode="General">
                  <c:v>0.453626760681624</c:v>
                </c:pt>
                <c:pt idx="6827" formatCode="General">
                  <c:v>0.45362894826460898</c:v>
                </c:pt>
                <c:pt idx="6828" formatCode="General">
                  <c:v>0.453631135914076</c:v>
                </c:pt>
                <c:pt idx="6829" formatCode="General">
                  <c:v>0.45363332363002301</c:v>
                </c:pt>
                <c:pt idx="6830" formatCode="General">
                  <c:v>0.45363551141244401</c:v>
                </c:pt>
                <c:pt idx="6831" formatCode="General">
                  <c:v>0.45363769926133601</c:v>
                </c:pt>
                <c:pt idx="6832" formatCode="General">
                  <c:v>0.45363988717669301</c:v>
                </c:pt>
                <c:pt idx="6833" formatCode="General">
                  <c:v>0.45364207515851201</c:v>
                </c:pt>
                <c:pt idx="6834" formatCode="General">
                  <c:v>0.45364426320678802</c:v>
                </c:pt>
                <c:pt idx="6835" formatCode="General">
                  <c:v>0.45364638309616301</c:v>
                </c:pt>
                <c:pt idx="6836" formatCode="General">
                  <c:v>0.453648120992172</c:v>
                </c:pt>
                <c:pt idx="6837" formatCode="General">
                  <c:v>0.45364985895839999</c:v>
                </c:pt>
                <c:pt idx="6838" formatCode="General">
                  <c:v>0.45365159699484597</c:v>
                </c:pt>
                <c:pt idx="6839" formatCode="General">
                  <c:v>0.45365333510150802</c:v>
                </c:pt>
                <c:pt idx="6840" formatCode="General">
                  <c:v>0.453655073278384</c:v>
                </c:pt>
                <c:pt idx="6841" formatCode="General">
                  <c:v>0.45365681152547299</c:v>
                </c:pt>
                <c:pt idx="6842" formatCode="General">
                  <c:v>0.45365854984277199</c:v>
                </c:pt>
                <c:pt idx="6843" formatCode="General">
                  <c:v>0.45366028823027998</c:v>
                </c:pt>
                <c:pt idx="6844" formatCode="General">
                  <c:v>0.45366202668799599</c:v>
                </c:pt>
                <c:pt idx="6845" formatCode="General">
                  <c:v>0.453663765215917</c:v>
                </c:pt>
                <c:pt idx="6846" formatCode="General">
                  <c:v>0.45366550381404203</c:v>
                </c:pt>
                <c:pt idx="6847" formatCode="General">
                  <c:v>0.453667242482369</c:v>
                </c:pt>
                <c:pt idx="6848" formatCode="General">
                  <c:v>0.45366898122089599</c:v>
                </c:pt>
                <c:pt idx="6849" formatCode="General">
                  <c:v>0.453670720029622</c:v>
                </c:pt>
                <c:pt idx="6850" formatCode="General">
                  <c:v>0.45367245890854502</c:v>
                </c:pt>
                <c:pt idx="6851" formatCode="General">
                  <c:v>0.453674197857663</c:v>
                </c:pt>
                <c:pt idx="6852" formatCode="General">
                  <c:v>0.453675936876974</c:v>
                </c:pt>
                <c:pt idx="6853" formatCode="General">
                  <c:v>0.45367767596647701</c:v>
                </c:pt>
                <c:pt idx="6854" formatCode="General">
                  <c:v>0.45367941512616999</c:v>
                </c:pt>
                <c:pt idx="6855" formatCode="General">
                  <c:v>0.453681154356051</c:v>
                </c:pt>
                <c:pt idx="6856" formatCode="General">
                  <c:v>0.45368289365611902</c:v>
                </c:pt>
                <c:pt idx="6857" formatCode="General">
                  <c:v>0.45368463302637102</c:v>
                </c:pt>
                <c:pt idx="6858" formatCode="General">
                  <c:v>0.45368637246680699</c:v>
                </c:pt>
                <c:pt idx="6859" formatCode="General">
                  <c:v>0.45368811197742398</c:v>
                </c:pt>
                <c:pt idx="6860" formatCode="General">
                  <c:v>0.45368985155822</c:v>
                </c:pt>
                <c:pt idx="6861" formatCode="General">
                  <c:v>0.45369154497022901</c:v>
                </c:pt>
                <c:pt idx="6862" formatCode="General">
                  <c:v>0.453693233261379</c:v>
                </c:pt>
                <c:pt idx="6863" formatCode="General">
                  <c:v>0.45369492162729103</c:v>
                </c:pt>
                <c:pt idx="6864" formatCode="General">
                  <c:v>0.45369661006796502</c:v>
                </c:pt>
                <c:pt idx="6865" formatCode="General">
                  <c:v>0.45369829858339999</c:v>
                </c:pt>
                <c:pt idx="6866" formatCode="General">
                  <c:v>0.453699987173597</c:v>
                </c:pt>
                <c:pt idx="6867" formatCode="General">
                  <c:v>0.45370167583855397</c:v>
                </c:pt>
                <c:pt idx="6868" formatCode="General">
                  <c:v>0.45370336457827198</c:v>
                </c:pt>
                <c:pt idx="6869" formatCode="General">
                  <c:v>0.45370505339275102</c:v>
                </c:pt>
                <c:pt idx="6870" formatCode="General">
                  <c:v>0.45370674228198998</c:v>
                </c:pt>
                <c:pt idx="6871" formatCode="General">
                  <c:v>0.45370843124598798</c:v>
                </c:pt>
                <c:pt idx="6872" formatCode="General">
                  <c:v>0.453710120284747</c:v>
                </c:pt>
                <c:pt idx="6873" formatCode="General">
                  <c:v>0.453711809398265</c:v>
                </c:pt>
                <c:pt idx="6874" formatCode="General">
                  <c:v>0.45371349858654197</c:v>
                </c:pt>
                <c:pt idx="6875" formatCode="General">
                  <c:v>0.45371518784957898</c:v>
                </c:pt>
                <c:pt idx="6876" formatCode="General">
                  <c:v>0.453716676726374</c:v>
                </c:pt>
                <c:pt idx="6877" formatCode="General">
                  <c:v>0.453717539232038</c:v>
                </c:pt>
                <c:pt idx="6878" formatCode="General">
                  <c:v>0.45371840180399903</c:v>
                </c:pt>
                <c:pt idx="6879" formatCode="General">
                  <c:v>0.45371926444226202</c:v>
                </c:pt>
                <c:pt idx="6880" formatCode="General">
                  <c:v>0.45372012714683102</c:v>
                </c:pt>
                <c:pt idx="6881" formatCode="General">
                  <c:v>0.45372098991771298</c:v>
                </c:pt>
                <c:pt idx="6882" formatCode="General">
                  <c:v>0.45372185275491</c:v>
                </c:pt>
                <c:pt idx="6883" formatCode="General">
                  <c:v>0.45372271565842898</c:v>
                </c:pt>
                <c:pt idx="6884" formatCode="General">
                  <c:v>0.453723578628274</c:v>
                </c:pt>
                <c:pt idx="6885" formatCode="General">
                  <c:v>0.45372444166444997</c:v>
                </c:pt>
                <c:pt idx="6886" formatCode="General">
                  <c:v>0.45372530476696099</c:v>
                </c:pt>
                <c:pt idx="6887" formatCode="General">
                  <c:v>0.453726167935813</c:v>
                </c:pt>
                <c:pt idx="6888" formatCode="General">
                  <c:v>0.45372703117100999</c:v>
                </c:pt>
                <c:pt idx="6889" formatCode="General">
                  <c:v>0.45372789447255601</c:v>
                </c:pt>
                <c:pt idx="6890" formatCode="General">
                  <c:v>0.45372875784045802</c:v>
                </c:pt>
                <c:pt idx="6891" formatCode="General">
                  <c:v>0.453729621274719</c:v>
                </c:pt>
                <c:pt idx="6892" formatCode="General">
                  <c:v>0.453730484775345</c:v>
                </c:pt>
                <c:pt idx="6893" formatCode="General">
                  <c:v>0.45373134834233902</c:v>
                </c:pt>
                <c:pt idx="6894" formatCode="General">
                  <c:v>0.45373221197570801</c:v>
                </c:pt>
                <c:pt idx="6895" formatCode="General">
                  <c:v>0.45373307567545501</c:v>
                </c:pt>
                <c:pt idx="6896" formatCode="General">
                  <c:v>0.45373393944158602</c:v>
                </c:pt>
                <c:pt idx="6897" formatCode="General">
                  <c:v>0.45373480327410498</c:v>
                </c:pt>
                <c:pt idx="6898" formatCode="General">
                  <c:v>0.453735667173017</c:v>
                </c:pt>
                <c:pt idx="6899" formatCode="General">
                  <c:v>0.45373653113832801</c:v>
                </c:pt>
                <c:pt idx="6900" formatCode="General">
                  <c:v>0.45373739517004102</c:v>
                </c:pt>
                <c:pt idx="6901" formatCode="General">
                  <c:v>0.45373825926816103</c:v>
                </c:pt>
                <c:pt idx="6902" formatCode="General">
                  <c:v>0.45373912343269401</c:v>
                </c:pt>
                <c:pt idx="6903" formatCode="General">
                  <c:v>0.45374001432481598</c:v>
                </c:pt>
                <c:pt idx="6904" formatCode="General">
                  <c:v>0.45374093477070998</c:v>
                </c:pt>
                <c:pt idx="6905" formatCode="General">
                  <c:v>0.45374185526930999</c:v>
                </c:pt>
                <c:pt idx="6906" formatCode="General">
                  <c:v>0.453742775820619</c:v>
                </c:pt>
                <c:pt idx="6907" formatCode="General">
                  <c:v>0.45374369642464302</c:v>
                </c:pt>
                <c:pt idx="6908" formatCode="General">
                  <c:v>0.45374461708138403</c:v>
                </c:pt>
                <c:pt idx="6909" formatCode="General">
                  <c:v>0.45374553779084897</c:v>
                </c:pt>
                <c:pt idx="6910" formatCode="General">
                  <c:v>0.45374645855303902</c:v>
                </c:pt>
                <c:pt idx="6911" formatCode="General">
                  <c:v>0.453747379367961</c:v>
                </c:pt>
                <c:pt idx="6912" formatCode="General">
                  <c:v>0.45374830023561902</c:v>
                </c:pt>
                <c:pt idx="6913" formatCode="General">
                  <c:v>0.45374922115601601</c:v>
                </c:pt>
                <c:pt idx="6914" formatCode="General">
                  <c:v>0.45375014212915699</c:v>
                </c:pt>
                <c:pt idx="6915" formatCode="General">
                  <c:v>0.45375106315504599</c:v>
                </c:pt>
                <c:pt idx="6916" formatCode="General">
                  <c:v>0.45375198423368701</c:v>
                </c:pt>
                <c:pt idx="6917" formatCode="General">
                  <c:v>0.453752905365086</c:v>
                </c:pt>
                <c:pt idx="6918" formatCode="General">
                  <c:v>0.45375382654924501</c:v>
                </c:pt>
                <c:pt idx="6919" formatCode="General">
                  <c:v>0.45375474778616898</c:v>
                </c:pt>
                <c:pt idx="6920" formatCode="General">
                  <c:v>0.45375566907586301</c:v>
                </c:pt>
                <c:pt idx="6921" formatCode="General">
                  <c:v>0.453756590418331</c:v>
                </c:pt>
                <c:pt idx="6922" formatCode="General">
                  <c:v>0.45375751181357699</c:v>
                </c:pt>
                <c:pt idx="6923" formatCode="General">
                  <c:v>0.45375843326160498</c:v>
                </c:pt>
                <c:pt idx="6924" formatCode="General">
                  <c:v>0.45375935476242002</c:v>
                </c:pt>
                <c:pt idx="6925" formatCode="General">
                  <c:v>0.453760276316026</c:v>
                </c:pt>
                <c:pt idx="6926" formatCode="General">
                  <c:v>0.45376119792242697</c:v>
                </c:pt>
                <c:pt idx="6927" formatCode="General">
                  <c:v>0.45376211958162699</c:v>
                </c:pt>
                <c:pt idx="6928" formatCode="General">
                  <c:v>0.45376304129363099</c:v>
                </c:pt>
                <c:pt idx="6929" formatCode="General">
                  <c:v>0.45376396305844302</c:v>
                </c:pt>
                <c:pt idx="6930" formatCode="General">
                  <c:v>0.45376488487606798</c:v>
                </c:pt>
                <c:pt idx="6931" formatCode="General">
                  <c:v>0.45376580674650902</c:v>
                </c:pt>
                <c:pt idx="6932" formatCode="General">
                  <c:v>0.45376672866977003</c:v>
                </c:pt>
                <c:pt idx="6933" formatCode="General">
                  <c:v>0.453767650645857</c:v>
                </c:pt>
                <c:pt idx="6934" formatCode="General">
                  <c:v>0.453768572674774</c:v>
                </c:pt>
                <c:pt idx="6935" formatCode="General">
                  <c:v>0.45376949475652401</c:v>
                </c:pt>
                <c:pt idx="6936" formatCode="General">
                  <c:v>0.45377041689111097</c:v>
                </c:pt>
                <c:pt idx="6937" formatCode="General">
                  <c:v>0.453771339078542</c:v>
                </c:pt>
                <c:pt idx="6938" formatCode="General">
                  <c:v>0.45377214841972802</c:v>
                </c:pt>
                <c:pt idx="6939" formatCode="General">
                  <c:v>0.45377289041219998</c:v>
                </c:pt>
                <c:pt idx="6940" formatCode="General">
                  <c:v>0.45377363242517899</c:v>
                </c:pt>
                <c:pt idx="6941" formatCode="General">
                  <c:v>0.45377437445866597</c:v>
                </c:pt>
                <c:pt idx="6942" formatCode="General">
                  <c:v>0.453775116512661</c:v>
                </c:pt>
                <c:pt idx="6943" formatCode="General">
                  <c:v>0.45377585858716801</c:v>
                </c:pt>
                <c:pt idx="6944" formatCode="General">
                  <c:v>0.45377660068218501</c:v>
                </c:pt>
                <c:pt idx="6945" formatCode="General">
                  <c:v>0.45377734279771598</c:v>
                </c:pt>
                <c:pt idx="6946" formatCode="General">
                  <c:v>0.45377808493376098</c:v>
                </c:pt>
                <c:pt idx="6947" formatCode="General">
                  <c:v>0.45377882709032202</c:v>
                </c:pt>
                <c:pt idx="6948" formatCode="General">
                  <c:v>0.45377956926739998</c:v>
                </c:pt>
                <c:pt idx="6949" formatCode="General">
                  <c:v>0.45378031146499598</c:v>
                </c:pt>
                <c:pt idx="6950" formatCode="General">
                  <c:v>0.453781053683113</c:v>
                </c:pt>
                <c:pt idx="6951" formatCode="General">
                  <c:v>0.45378179592175</c:v>
                </c:pt>
                <c:pt idx="6952" formatCode="General">
                  <c:v>0.45378253818091002</c:v>
                </c:pt>
                <c:pt idx="6953" formatCode="General">
                  <c:v>0.45378328046059402</c:v>
                </c:pt>
                <c:pt idx="6954" formatCode="General">
                  <c:v>0.45378402276080299</c:v>
                </c:pt>
                <c:pt idx="6955" formatCode="General">
                  <c:v>0.45378476508153798</c:v>
                </c:pt>
                <c:pt idx="6956" formatCode="General">
                  <c:v>0.45378550742280099</c:v>
                </c:pt>
                <c:pt idx="6957" formatCode="General">
                  <c:v>0.45378624978459398</c:v>
                </c:pt>
                <c:pt idx="6958" formatCode="General">
                  <c:v>0.45378699216691698</c:v>
                </c:pt>
                <c:pt idx="6959" formatCode="General">
                  <c:v>0.45378773456977201</c:v>
                </c:pt>
                <c:pt idx="6960" formatCode="General">
                  <c:v>0.45378847699315999</c:v>
                </c:pt>
                <c:pt idx="6961" formatCode="General">
                  <c:v>0.453789219437084</c:v>
                </c:pt>
                <c:pt idx="6962" formatCode="General">
                  <c:v>0.45378996190154303</c:v>
                </c:pt>
                <c:pt idx="6963" formatCode="General">
                  <c:v>0.45379070438653901</c:v>
                </c:pt>
                <c:pt idx="6964" formatCode="General">
                  <c:v>0.45379144689207401</c:v>
                </c:pt>
                <c:pt idx="6965" formatCode="General">
                  <c:v>0.45379218941814897</c:v>
                </c:pt>
                <c:pt idx="6966" formatCode="General">
                  <c:v>0.453792931964765</c:v>
                </c:pt>
                <c:pt idx="6967" formatCode="General">
                  <c:v>0.45379367453192399</c:v>
                </c:pt>
                <c:pt idx="6968" formatCode="General">
                  <c:v>0.45379441711962698</c:v>
                </c:pt>
                <c:pt idx="6969" formatCode="General">
                  <c:v>0.45379515972787599</c:v>
                </c:pt>
                <c:pt idx="6970" formatCode="General">
                  <c:v>0.453795902356671</c:v>
                </c:pt>
                <c:pt idx="6971" formatCode="General">
                  <c:v>0.45379664500601502</c:v>
                </c:pt>
                <c:pt idx="6972" formatCode="General">
                  <c:v>0.45379738767590799</c:v>
                </c:pt>
                <c:pt idx="6973" formatCode="General">
                  <c:v>0.45379813036635103</c:v>
                </c:pt>
                <c:pt idx="6974" formatCode="General">
                  <c:v>0.45379887307734701</c:v>
                </c:pt>
                <c:pt idx="6975" formatCode="General">
                  <c:v>0.45379961580889699</c:v>
                </c:pt>
                <c:pt idx="6976" formatCode="General">
                  <c:v>0.45380035856100098</c:v>
                </c:pt>
                <c:pt idx="6977" formatCode="General">
                  <c:v>0.45380110133366103</c:v>
                </c:pt>
                <c:pt idx="6978" formatCode="General">
                  <c:v>0.45380184412687902</c:v>
                </c:pt>
                <c:pt idx="6979" formatCode="General">
                  <c:v>0.45380258694065601</c:v>
                </c:pt>
                <c:pt idx="6980" formatCode="General">
                  <c:v>0.45380332977499299</c:v>
                </c:pt>
                <c:pt idx="6981" formatCode="General">
                  <c:v>0.45380407262989197</c:v>
                </c:pt>
                <c:pt idx="6982" formatCode="General">
                  <c:v>0.45380481550535401</c:v>
                </c:pt>
                <c:pt idx="6983" formatCode="General">
                  <c:v>0.45380555840137998</c:v>
                </c:pt>
                <c:pt idx="6984" formatCode="General">
                  <c:v>0.45380630131797201</c:v>
                </c:pt>
                <c:pt idx="6985" formatCode="General">
                  <c:v>0.45380704425513102</c:v>
                </c:pt>
                <c:pt idx="6986" formatCode="General">
                  <c:v>0.453807921619509</c:v>
                </c:pt>
                <c:pt idx="6987" formatCode="General">
                  <c:v>0.45380881409948998</c:v>
                </c:pt>
                <c:pt idx="6988" formatCode="General">
                  <c:v>0.45380970659284198</c:v>
                </c:pt>
                <c:pt idx="6989" formatCode="General">
                  <c:v>0.453810599099565</c:v>
                </c:pt>
                <c:pt idx="6990" formatCode="General">
                  <c:v>0.453811491619659</c:v>
                </c:pt>
                <c:pt idx="6991" formatCode="General">
                  <c:v>0.45381238415312602</c:v>
                </c:pt>
                <c:pt idx="6992" formatCode="General">
                  <c:v>0.45381327669996702</c:v>
                </c:pt>
                <c:pt idx="6993" formatCode="General">
                  <c:v>0.45381416926018098</c:v>
                </c:pt>
                <c:pt idx="6994" formatCode="General">
                  <c:v>0.45381506183377102</c:v>
                </c:pt>
                <c:pt idx="6995" formatCode="General">
                  <c:v>0.45381595442073702</c:v>
                </c:pt>
                <c:pt idx="6996" formatCode="General">
                  <c:v>0.453816847021079</c:v>
                </c:pt>
                <c:pt idx="6997" formatCode="General">
                  <c:v>0.45381773963479899</c:v>
                </c:pt>
                <c:pt idx="6998" formatCode="General">
                  <c:v>0.453818632261898</c:v>
                </c:pt>
                <c:pt idx="6999" formatCode="General">
                  <c:v>0.45381952490237498</c:v>
                </c:pt>
                <c:pt idx="7000" formatCode="General">
                  <c:v>0.45382041755623298</c:v>
                </c:pt>
                <c:pt idx="7001" formatCode="General">
                  <c:v>0.453821310223472</c:v>
                </c:pt>
                <c:pt idx="7002" formatCode="General">
                  <c:v>0.45382220290409198</c:v>
                </c:pt>
                <c:pt idx="7003" formatCode="General">
                  <c:v>0.45382309559809503</c:v>
                </c:pt>
                <c:pt idx="7004" formatCode="General">
                  <c:v>0.45382398830548099</c:v>
                </c:pt>
                <c:pt idx="7005" formatCode="General">
                  <c:v>0.45382488102625201</c:v>
                </c:pt>
                <c:pt idx="7006" formatCode="General">
                  <c:v>0.453825773760407</c:v>
                </c:pt>
                <c:pt idx="7007" formatCode="General">
                  <c:v>0.45382666650794801</c:v>
                </c:pt>
                <c:pt idx="7008" formatCode="General">
                  <c:v>0.45382755926887602</c:v>
                </c:pt>
                <c:pt idx="7009" formatCode="General">
                  <c:v>0.453828452043192</c:v>
                </c:pt>
                <c:pt idx="7010" formatCode="General">
                  <c:v>0.45382934483089599</c:v>
                </c:pt>
                <c:pt idx="7011" formatCode="General">
                  <c:v>0.45383023763198899</c:v>
                </c:pt>
                <c:pt idx="7012" formatCode="General">
                  <c:v>0.453831130446472</c:v>
                </c:pt>
                <c:pt idx="7013" formatCode="General">
                  <c:v>0.45383202327434502</c:v>
                </c:pt>
                <c:pt idx="7014" formatCode="General">
                  <c:v>0.453832916115611</c:v>
                </c:pt>
                <c:pt idx="7015" formatCode="General">
                  <c:v>0.45383380897026898</c:v>
                </c:pt>
                <c:pt idx="7016" formatCode="General">
                  <c:v>0.45383470183831998</c:v>
                </c:pt>
                <c:pt idx="7017" formatCode="General">
                  <c:v>0.45383559471976598</c:v>
                </c:pt>
                <c:pt idx="7018" formatCode="General">
                  <c:v>0.45383648761460599</c:v>
                </c:pt>
                <c:pt idx="7019" formatCode="General">
                  <c:v>0.453837380522842</c:v>
                </c:pt>
                <c:pt idx="7020" formatCode="General">
                  <c:v>0.45383827344447503</c:v>
                </c:pt>
                <c:pt idx="7021" formatCode="General">
                  <c:v>0.453839166379505</c:v>
                </c:pt>
                <c:pt idx="7022" formatCode="General">
                  <c:v>0.45384005932793398</c:v>
                </c:pt>
                <c:pt idx="7023" formatCode="General">
                  <c:v>0.45384095228976101</c:v>
                </c:pt>
                <c:pt idx="7024" formatCode="General">
                  <c:v>0.453841845264989</c:v>
                </c:pt>
                <c:pt idx="7025" formatCode="General">
                  <c:v>0.45384273825361698</c:v>
                </c:pt>
                <c:pt idx="7026" formatCode="General">
                  <c:v>0.45384363125564697</c:v>
                </c:pt>
                <c:pt idx="7027" formatCode="General">
                  <c:v>0.45384452427108002</c:v>
                </c:pt>
                <c:pt idx="7028" formatCode="General">
                  <c:v>0.45384541729991601</c:v>
                </c:pt>
                <c:pt idx="7029" formatCode="General">
                  <c:v>0.453846310342155</c:v>
                </c:pt>
                <c:pt idx="7030" formatCode="General">
                  <c:v>0.45384720339779999</c:v>
                </c:pt>
                <c:pt idx="7031" formatCode="General">
                  <c:v>0.45384809646685098</c:v>
                </c:pt>
                <c:pt idx="7032" formatCode="General">
                  <c:v>0.45384898954930802</c:v>
                </c:pt>
                <c:pt idx="7033" formatCode="General">
                  <c:v>0.45384988264517201</c:v>
                </c:pt>
                <c:pt idx="7034" formatCode="General">
                  <c:v>0.45385077575444499</c:v>
                </c:pt>
                <c:pt idx="7035" formatCode="General">
                  <c:v>0.45385166887712702</c:v>
                </c:pt>
                <c:pt idx="7036" formatCode="General">
                  <c:v>0.453852562013219</c:v>
                </c:pt>
                <c:pt idx="7037" formatCode="General">
                  <c:v>0.45385345516272102</c:v>
                </c:pt>
                <c:pt idx="7038" formatCode="General">
                  <c:v>0.45385434832563498</c:v>
                </c:pt>
                <c:pt idx="7039" formatCode="General">
                  <c:v>0.45385524150196099</c:v>
                </c:pt>
                <c:pt idx="7040" formatCode="General">
                  <c:v>0.453856134691701</c:v>
                </c:pt>
                <c:pt idx="7041" formatCode="General">
                  <c:v>0.45385702789485399</c:v>
                </c:pt>
                <c:pt idx="7042" formatCode="General">
                  <c:v>0.45385792111142298</c:v>
                </c:pt>
                <c:pt idx="7043" formatCode="General">
                  <c:v>0.45385881434140701</c:v>
                </c:pt>
                <c:pt idx="7044" formatCode="General">
                  <c:v>0.45385970758480798</c:v>
                </c:pt>
                <c:pt idx="7045" formatCode="General">
                  <c:v>0.45386060084162599</c:v>
                </c:pt>
                <c:pt idx="7046" formatCode="General">
                  <c:v>0.453861494111863</c:v>
                </c:pt>
                <c:pt idx="7047" formatCode="General">
                  <c:v>0.45386238739551799</c:v>
                </c:pt>
                <c:pt idx="7048" formatCode="General">
                  <c:v>0.45386328069259302</c:v>
                </c:pt>
                <c:pt idx="7049" formatCode="General">
                  <c:v>0.45386417400308898</c:v>
                </c:pt>
                <c:pt idx="7050" formatCode="General">
                  <c:v>0.45386506732700699</c:v>
                </c:pt>
                <c:pt idx="7051" formatCode="General">
                  <c:v>0.45386596066434698</c:v>
                </c:pt>
                <c:pt idx="7052" formatCode="General">
                  <c:v>0.45386685401511001</c:v>
                </c:pt>
                <c:pt idx="7053" formatCode="General">
                  <c:v>0.45386774737929703</c:v>
                </c:pt>
                <c:pt idx="7054" formatCode="General">
                  <c:v>0.45386864075690903</c:v>
                </c:pt>
                <c:pt idx="7055" formatCode="General">
                  <c:v>0.45386953414794601</c:v>
                </c:pt>
                <c:pt idx="7056" formatCode="General">
                  <c:v>0.45387042755241103</c:v>
                </c:pt>
                <c:pt idx="7057" formatCode="General">
                  <c:v>0.45387132097030197</c:v>
                </c:pt>
                <c:pt idx="7058" formatCode="General">
                  <c:v>0.45387221440162201</c:v>
                </c:pt>
                <c:pt idx="7059" formatCode="General">
                  <c:v>0.45387310784637003</c:v>
                </c:pt>
                <c:pt idx="7060" formatCode="General">
                  <c:v>0.45387400130454902</c:v>
                </c:pt>
                <c:pt idx="7061" formatCode="General">
                  <c:v>0.453874894776158</c:v>
                </c:pt>
                <c:pt idx="7062" formatCode="General">
                  <c:v>0.45387578826119801</c:v>
                </c:pt>
                <c:pt idx="7063" formatCode="General">
                  <c:v>0.453876681759671</c:v>
                </c:pt>
                <c:pt idx="7064" formatCode="General">
                  <c:v>0.45387757527157802</c:v>
                </c:pt>
                <c:pt idx="7065" formatCode="General">
                  <c:v>0.45387846879691801</c:v>
                </c:pt>
                <c:pt idx="7066" formatCode="General">
                  <c:v>0.45387936233569298</c:v>
                </c:pt>
                <c:pt idx="7067" formatCode="General">
                  <c:v>0.45388025588790298</c:v>
                </c:pt>
                <c:pt idx="7068" formatCode="General">
                  <c:v>0.45388114945355001</c:v>
                </c:pt>
                <c:pt idx="7069" formatCode="General">
                  <c:v>0.45388204303263502</c:v>
                </c:pt>
                <c:pt idx="7070" formatCode="General">
                  <c:v>0.453882936625157</c:v>
                </c:pt>
                <c:pt idx="7071" formatCode="General">
                  <c:v>0.453883830231119</c:v>
                </c:pt>
                <c:pt idx="7072" formatCode="General">
                  <c:v>0.45388472385051998</c:v>
                </c:pt>
                <c:pt idx="7073" formatCode="General">
                  <c:v>0.45388561748336198</c:v>
                </c:pt>
                <c:pt idx="7074" formatCode="General">
                  <c:v>0.45388651112964501</c:v>
                </c:pt>
                <c:pt idx="7075" formatCode="General">
                  <c:v>0.45388740478937101</c:v>
                </c:pt>
                <c:pt idx="7076" formatCode="General">
                  <c:v>0.45388829846253997</c:v>
                </c:pt>
                <c:pt idx="7077" formatCode="General">
                  <c:v>0.45388919214915302</c:v>
                </c:pt>
                <c:pt idx="7078" formatCode="General">
                  <c:v>0.45389008584920998</c:v>
                </c:pt>
                <c:pt idx="7079" formatCode="General">
                  <c:v>0.45389097956271302</c:v>
                </c:pt>
                <c:pt idx="7080" formatCode="General">
                  <c:v>0.45389187328966302</c:v>
                </c:pt>
                <c:pt idx="7081" formatCode="General">
                  <c:v>0.45389276703005998</c:v>
                </c:pt>
                <c:pt idx="7082" formatCode="General">
                  <c:v>0.45389366078390497</c:v>
                </c:pt>
                <c:pt idx="7083" formatCode="General">
                  <c:v>0.45389455455119898</c:v>
                </c:pt>
                <c:pt idx="7084" formatCode="General">
                  <c:v>0.45389544833194301</c:v>
                </c:pt>
                <c:pt idx="7085" formatCode="General">
                  <c:v>0.453896342126138</c:v>
                </c:pt>
                <c:pt idx="7086" formatCode="General">
                  <c:v>0.453897235933784</c:v>
                </c:pt>
                <c:pt idx="7087" formatCode="General">
                  <c:v>0.45389812975488197</c:v>
                </c:pt>
                <c:pt idx="7088" formatCode="General">
                  <c:v>0.45389902358943301</c:v>
                </c:pt>
                <c:pt idx="7089" formatCode="General">
                  <c:v>0.45389991743743902</c:v>
                </c:pt>
                <c:pt idx="7090" formatCode="General">
                  <c:v>0.45390081129889898</c:v>
                </c:pt>
                <c:pt idx="7091" formatCode="General">
                  <c:v>0.45390170517381401</c:v>
                </c:pt>
                <c:pt idx="7092" formatCode="General">
                  <c:v>0.453902599062187</c:v>
                </c:pt>
                <c:pt idx="7093" formatCode="General">
                  <c:v>0.453903492964016</c:v>
                </c:pt>
                <c:pt idx="7094" formatCode="General">
                  <c:v>0.45390438687930301</c:v>
                </c:pt>
                <c:pt idx="7095" formatCode="General">
                  <c:v>0.45390528080804998</c:v>
                </c:pt>
                <c:pt idx="7096" formatCode="General">
                  <c:v>0.45390617475025602</c:v>
                </c:pt>
                <c:pt idx="7097" formatCode="General">
                  <c:v>0.45390706870592301</c:v>
                </c:pt>
                <c:pt idx="7098" formatCode="General">
                  <c:v>0.45390796267505101</c:v>
                </c:pt>
                <c:pt idx="7099" formatCode="General">
                  <c:v>0.45390885665764202</c:v>
                </c:pt>
                <c:pt idx="7100" formatCode="General">
                  <c:v>0.45390975065369599</c:v>
                </c:pt>
                <c:pt idx="7101" formatCode="General">
                  <c:v>0.45391064466321301</c:v>
                </c:pt>
                <c:pt idx="7102" formatCode="General">
                  <c:v>0.45391153868619599</c:v>
                </c:pt>
                <c:pt idx="7103" formatCode="General">
                  <c:v>0.45391243272264398</c:v>
                </c:pt>
                <c:pt idx="7104" formatCode="General">
                  <c:v>0.45391332677255802</c:v>
                </c:pt>
                <c:pt idx="7105" formatCode="General">
                  <c:v>0.45391422083594002</c:v>
                </c:pt>
                <c:pt idx="7106" formatCode="General">
                  <c:v>0.45391511491279002</c:v>
                </c:pt>
                <c:pt idx="7107" formatCode="General">
                  <c:v>0.45391600900310802</c:v>
                </c:pt>
                <c:pt idx="7108" formatCode="General">
                  <c:v>0.45391690310689697</c:v>
                </c:pt>
                <c:pt idx="7109" formatCode="General">
                  <c:v>0.45391779722415598</c:v>
                </c:pt>
                <c:pt idx="7110" formatCode="General">
                  <c:v>0.45391869135488699</c:v>
                </c:pt>
                <c:pt idx="7111" formatCode="General">
                  <c:v>0.45391958549909001</c:v>
                </c:pt>
                <c:pt idx="7112" formatCode="General">
                  <c:v>0.45392047965676602</c:v>
                </c:pt>
                <c:pt idx="7113" formatCode="General">
                  <c:v>0.45392137382791498</c:v>
                </c:pt>
                <c:pt idx="7114" formatCode="General">
                  <c:v>0.45392226801253999</c:v>
                </c:pt>
                <c:pt idx="7115" formatCode="General">
                  <c:v>0.45392316221064</c:v>
                </c:pt>
                <c:pt idx="7116" formatCode="General">
                  <c:v>0.453924056422217</c:v>
                </c:pt>
                <c:pt idx="7117" formatCode="General">
                  <c:v>0.45392495064727101</c:v>
                </c:pt>
                <c:pt idx="7118" formatCode="General">
                  <c:v>0.45392584488580301</c:v>
                </c:pt>
                <c:pt idx="7119" formatCode="General">
                  <c:v>0.45392673913781401</c:v>
                </c:pt>
                <c:pt idx="7120" formatCode="General">
                  <c:v>0.453927633403305</c:v>
                </c:pt>
                <c:pt idx="7121" formatCode="General">
                  <c:v>0.45392852768227598</c:v>
                </c:pt>
                <c:pt idx="7122" formatCode="General">
                  <c:v>0.45392942197472902</c:v>
                </c:pt>
                <c:pt idx="7123" formatCode="General">
                  <c:v>0.45393031628066399</c:v>
                </c:pt>
                <c:pt idx="7124" formatCode="General">
                  <c:v>0.45393121060008301</c:v>
                </c:pt>
                <c:pt idx="7125" formatCode="General">
                  <c:v>0.45393210493298503</c:v>
                </c:pt>
                <c:pt idx="7126" formatCode="General">
                  <c:v>0.45393299927937197</c:v>
                </c:pt>
                <c:pt idx="7127" formatCode="General">
                  <c:v>0.45393389363924402</c:v>
                </c:pt>
                <c:pt idx="7128" formatCode="General">
                  <c:v>0.45393478801260301</c:v>
                </c:pt>
                <c:pt idx="7129" formatCode="General">
                  <c:v>0.45393568239944898</c:v>
                </c:pt>
                <c:pt idx="7130" formatCode="General">
                  <c:v>0.453936576799784</c:v>
                </c:pt>
                <c:pt idx="7131" formatCode="General">
                  <c:v>0.453937471213607</c:v>
                </c:pt>
                <c:pt idx="7132" formatCode="General">
                  <c:v>0.45393836564091999</c:v>
                </c:pt>
                <c:pt idx="7133" formatCode="General">
                  <c:v>0.45393926008172403</c:v>
                </c:pt>
                <c:pt idx="7134" formatCode="General">
                  <c:v>0.45394015453601899</c:v>
                </c:pt>
                <c:pt idx="7135" formatCode="General">
                  <c:v>0.453941049003806</c:v>
                </c:pt>
                <c:pt idx="7136" formatCode="General">
                  <c:v>0.45394194348508698</c:v>
                </c:pt>
                <c:pt idx="7137" formatCode="General">
                  <c:v>0.45394283797986101</c:v>
                </c:pt>
                <c:pt idx="7138" formatCode="General">
                  <c:v>0.45394373248813003</c:v>
                </c:pt>
                <c:pt idx="7139" formatCode="General">
                  <c:v>0.45394462700989502</c:v>
                </c:pt>
                <c:pt idx="7140" formatCode="General">
                  <c:v>0.45394552154515699</c:v>
                </c:pt>
                <c:pt idx="7141" formatCode="General">
                  <c:v>0.45394641609391501</c:v>
                </c:pt>
                <c:pt idx="7142" formatCode="General">
                  <c:v>0.453947310656172</c:v>
                </c:pt>
                <c:pt idx="7143" formatCode="General">
                  <c:v>0.45394820523192803</c:v>
                </c:pt>
                <c:pt idx="7144" formatCode="General">
                  <c:v>0.45394909982118298</c:v>
                </c:pt>
                <c:pt idx="7145" formatCode="General">
                  <c:v>0.45394999442393902</c:v>
                </c:pt>
                <c:pt idx="7146" formatCode="General">
                  <c:v>0.45395088904019698</c:v>
                </c:pt>
                <c:pt idx="7147" formatCode="General">
                  <c:v>0.45395178366995698</c:v>
                </c:pt>
                <c:pt idx="7148" formatCode="General">
                  <c:v>0.45395267831322</c:v>
                </c:pt>
                <c:pt idx="7149" formatCode="General">
                  <c:v>0.45395357296998701</c:v>
                </c:pt>
                <c:pt idx="7150" formatCode="General">
                  <c:v>0.45395446764025799</c:v>
                </c:pt>
                <c:pt idx="7151" formatCode="General">
                  <c:v>0.45395536232403599</c:v>
                </c:pt>
                <c:pt idx="7152" formatCode="General">
                  <c:v>0.45395625702131998</c:v>
                </c:pt>
                <c:pt idx="7153" formatCode="General">
                  <c:v>0.45395715173211099</c:v>
                </c:pt>
                <c:pt idx="7154" formatCode="General">
                  <c:v>0.45395804645641002</c:v>
                </c:pt>
                <c:pt idx="7155" formatCode="General">
                  <c:v>0.45395894119421798</c:v>
                </c:pt>
                <c:pt idx="7156" formatCode="General">
                  <c:v>0.45395983594553602</c:v>
                </c:pt>
                <c:pt idx="7157" formatCode="General">
                  <c:v>0.45396073071036502</c:v>
                </c:pt>
                <c:pt idx="7158" formatCode="General">
                  <c:v>0.453961625488705</c:v>
                </c:pt>
                <c:pt idx="7159" formatCode="General">
                  <c:v>0.453962520280558</c:v>
                </c:pt>
                <c:pt idx="7160" formatCode="General">
                  <c:v>0.45396341508592303</c:v>
                </c:pt>
                <c:pt idx="7161" formatCode="General">
                  <c:v>0.45396430990480302</c:v>
                </c:pt>
                <c:pt idx="7162" formatCode="General">
                  <c:v>0.45396520473719698</c:v>
                </c:pt>
                <c:pt idx="7163" formatCode="General">
                  <c:v>0.45396609958310802</c:v>
                </c:pt>
                <c:pt idx="7164" formatCode="General">
                  <c:v>0.45396699444253402</c:v>
                </c:pt>
                <c:pt idx="7165" formatCode="General">
                  <c:v>0.45396786259336502</c:v>
                </c:pt>
                <c:pt idx="7166" formatCode="General">
                  <c:v>0.45396871339755002</c:v>
                </c:pt>
                <c:pt idx="7167" formatCode="General">
                  <c:v>0.45396956422672102</c:v>
                </c:pt>
                <c:pt idx="7168" formatCode="General">
                  <c:v>0.45397041508087899</c:v>
                </c:pt>
                <c:pt idx="7169" formatCode="General">
                  <c:v>0.45397126596002702</c:v>
                </c:pt>
                <c:pt idx="7170" formatCode="General">
                  <c:v>0.453972116864164</c:v>
                </c:pt>
                <c:pt idx="7171" formatCode="General">
                  <c:v>0.45397296779329299</c:v>
                </c:pt>
                <c:pt idx="7172" formatCode="General">
                  <c:v>0.45397381874741499</c:v>
                </c:pt>
                <c:pt idx="7173" formatCode="General">
                  <c:v>0.453974669726531</c:v>
                </c:pt>
                <c:pt idx="7174" formatCode="General">
                  <c:v>0.45397552073064201</c:v>
                </c:pt>
                <c:pt idx="7175" formatCode="General">
                  <c:v>0.45397637175974898</c:v>
                </c:pt>
                <c:pt idx="7176" formatCode="General">
                  <c:v>0.453977222813855</c:v>
                </c:pt>
                <c:pt idx="7177" formatCode="General">
                  <c:v>0.45397807389295902</c:v>
                </c:pt>
                <c:pt idx="7178" formatCode="General">
                  <c:v>0.45397892499706299</c:v>
                </c:pt>
                <c:pt idx="7179" formatCode="General">
                  <c:v>0.45397977612616902</c:v>
                </c:pt>
                <c:pt idx="7180" formatCode="General">
                  <c:v>0.45398062728027799</c:v>
                </c:pt>
                <c:pt idx="7181" formatCode="General">
                  <c:v>0.45398147845939102</c:v>
                </c:pt>
                <c:pt idx="7182" formatCode="General">
                  <c:v>0.45398232966350899</c:v>
                </c:pt>
                <c:pt idx="7183" formatCode="General">
                  <c:v>0.45398318089263301</c:v>
                </c:pt>
                <c:pt idx="7184" formatCode="General">
                  <c:v>0.45398403214676603</c:v>
                </c:pt>
                <c:pt idx="7185" formatCode="General">
                  <c:v>0.45398488342590698</c:v>
                </c:pt>
                <c:pt idx="7186" formatCode="General">
                  <c:v>0.45398573473005899</c:v>
                </c:pt>
                <c:pt idx="7187" formatCode="General">
                  <c:v>0.45398658605922199</c:v>
                </c:pt>
                <c:pt idx="7188" formatCode="General">
                  <c:v>0.45398743741339898</c:v>
                </c:pt>
                <c:pt idx="7189" formatCode="General">
                  <c:v>0.45398828879258901</c:v>
                </c:pt>
                <c:pt idx="7190" formatCode="General">
                  <c:v>0.45398914019679498</c:v>
                </c:pt>
                <c:pt idx="7191" formatCode="General">
                  <c:v>0.453989991626017</c:v>
                </c:pt>
                <c:pt idx="7192" formatCode="General">
                  <c:v>0.453990843080257</c:v>
                </c:pt>
                <c:pt idx="7193" formatCode="General">
                  <c:v>0.45399169455951599</c:v>
                </c:pt>
                <c:pt idx="7194" formatCode="General">
                  <c:v>0.45399247660289899</c:v>
                </c:pt>
                <c:pt idx="7195" formatCode="General">
                  <c:v>0.45399310630339701</c:v>
                </c:pt>
                <c:pt idx="7196" formatCode="General">
                  <c:v>0.45399373602576798</c:v>
                </c:pt>
                <c:pt idx="7197" formatCode="General">
                  <c:v>0.45399436577001301</c:v>
                </c:pt>
                <c:pt idx="7198" formatCode="General">
                  <c:v>0.45399499553613398</c:v>
                </c:pt>
                <c:pt idx="7199" formatCode="General">
                  <c:v>0.45399562532413201</c:v>
                </c:pt>
                <c:pt idx="7200" formatCode="General">
                  <c:v>0.45399625513400699</c:v>
                </c:pt>
                <c:pt idx="7201" formatCode="General">
                  <c:v>0.45399688496576002</c:v>
                </c:pt>
                <c:pt idx="7202" formatCode="General">
                  <c:v>0.45399751481939199</c:v>
                </c:pt>
                <c:pt idx="7203" formatCode="General">
                  <c:v>0.45399814469490601</c:v>
                </c:pt>
                <c:pt idx="7204" formatCode="General">
                  <c:v>0.45399877459229998</c:v>
                </c:pt>
                <c:pt idx="7205" formatCode="General">
                  <c:v>0.453999404511578</c:v>
                </c:pt>
                <c:pt idx="7206" formatCode="General">
                  <c:v>0.45400003445273801</c:v>
                </c:pt>
                <c:pt idx="7207" formatCode="General">
                  <c:v>0.45400066441578402</c:v>
                </c:pt>
                <c:pt idx="7208" formatCode="General">
                  <c:v>0.45400129440071502</c:v>
                </c:pt>
                <c:pt idx="7209" formatCode="General">
                  <c:v>0.45400192440753201</c:v>
                </c:pt>
                <c:pt idx="7210" formatCode="General">
                  <c:v>0.45400255443623699</c:v>
                </c:pt>
                <c:pt idx="7211" formatCode="General">
                  <c:v>0.45400318448683102</c:v>
                </c:pt>
                <c:pt idx="7212" formatCode="General">
                  <c:v>0.45400381455931399</c:v>
                </c:pt>
                <c:pt idx="7213" formatCode="General">
                  <c:v>0.454004444653688</c:v>
                </c:pt>
                <c:pt idx="7214" formatCode="General">
                  <c:v>0.454005074769954</c:v>
                </c:pt>
                <c:pt idx="7215" formatCode="General">
                  <c:v>0.45400570490811198</c:v>
                </c:pt>
                <c:pt idx="7216" formatCode="General">
                  <c:v>0.45400633506816401</c:v>
                </c:pt>
                <c:pt idx="7217" formatCode="General">
                  <c:v>0.45400696525011103</c:v>
                </c:pt>
                <c:pt idx="7218" formatCode="General">
                  <c:v>0.45400759545395297</c:v>
                </c:pt>
                <c:pt idx="7219" formatCode="General">
                  <c:v>0.45400822567969301</c:v>
                </c:pt>
                <c:pt idx="7220" formatCode="General">
                  <c:v>0.45400885592732998</c:v>
                </c:pt>
                <c:pt idx="7221" formatCode="General">
                  <c:v>0.45400948619686499</c:v>
                </c:pt>
                <c:pt idx="7222" formatCode="General">
                  <c:v>0.45401011648830097</c:v>
                </c:pt>
                <c:pt idx="7223" formatCode="General">
                  <c:v>0.454010746801637</c:v>
                </c:pt>
                <c:pt idx="7224" formatCode="General">
                  <c:v>0.45401137713687501</c:v>
                </c:pt>
                <c:pt idx="7225" formatCode="General">
                  <c:v>0.45401200749401599</c:v>
                </c:pt>
                <c:pt idx="7226" formatCode="General">
                  <c:v>0.45401263787306101</c:v>
                </c:pt>
                <c:pt idx="7227" formatCode="General">
                  <c:v>0.45401326827401101</c:v>
                </c:pt>
                <c:pt idx="7228" formatCode="General">
                  <c:v>0.45401389869686598</c:v>
                </c:pt>
                <c:pt idx="7229" formatCode="General">
                  <c:v>0.45401452914162899</c:v>
                </c:pt>
                <c:pt idx="7230" formatCode="General">
                  <c:v>0.45401515960829902</c:v>
                </c:pt>
                <c:pt idx="7231" formatCode="General">
                  <c:v>0.45401579009687798</c:v>
                </c:pt>
                <c:pt idx="7232" formatCode="General">
                  <c:v>0.45401642060736702</c:v>
                </c:pt>
                <c:pt idx="7233" formatCode="General">
                  <c:v>0.45401705113976698</c:v>
                </c:pt>
                <c:pt idx="7234" formatCode="General">
                  <c:v>0.45401768169408002</c:v>
                </c:pt>
                <c:pt idx="7235" formatCode="General">
                  <c:v>0.45401831227030498</c:v>
                </c:pt>
                <c:pt idx="7236" formatCode="General">
                  <c:v>0.45401894286844402</c:v>
                </c:pt>
                <c:pt idx="7237" formatCode="General">
                  <c:v>0.45401957348849797</c:v>
                </c:pt>
                <c:pt idx="7238" formatCode="General">
                  <c:v>0.45402020413046801</c:v>
                </c:pt>
                <c:pt idx="7239" formatCode="General">
                  <c:v>0.45402083479435501</c:v>
                </c:pt>
                <c:pt idx="7240" formatCode="General">
                  <c:v>0.45402146548015998</c:v>
                </c:pt>
                <c:pt idx="7241" formatCode="General">
                  <c:v>0.45402209618788397</c:v>
                </c:pt>
                <c:pt idx="7242" formatCode="General">
                  <c:v>0.45402272691752898</c:v>
                </c:pt>
                <c:pt idx="7243" formatCode="General">
                  <c:v>0.45402335766909402</c:v>
                </c:pt>
                <c:pt idx="7244" formatCode="General">
                  <c:v>0.45402398844258202</c:v>
                </c:pt>
                <c:pt idx="7245" formatCode="General">
                  <c:v>0.45402461923799298</c:v>
                </c:pt>
                <c:pt idx="7246" formatCode="General">
                  <c:v>0.45402525005532701</c:v>
                </c:pt>
                <c:pt idx="7247" formatCode="General">
                  <c:v>0.45402588089458801</c:v>
                </c:pt>
                <c:pt idx="7248" formatCode="General">
                  <c:v>0.45402651175577402</c:v>
                </c:pt>
                <c:pt idx="7249" formatCode="General">
                  <c:v>0.454027141634743</c:v>
                </c:pt>
                <c:pt idx="7250" formatCode="General">
                  <c:v>0.454027770590541</c:v>
                </c:pt>
                <c:pt idx="7251" formatCode="General">
                  <c:v>0.45402839956823898</c:v>
                </c:pt>
                <c:pt idx="7252" formatCode="General">
                  <c:v>0.454029028567836</c:v>
                </c:pt>
                <c:pt idx="7253" formatCode="General">
                  <c:v>0.454029657589334</c:v>
                </c:pt>
                <c:pt idx="7254" formatCode="General">
                  <c:v>0.45403028663273398</c:v>
                </c:pt>
                <c:pt idx="7255" formatCode="General">
                  <c:v>0.454030915698038</c:v>
                </c:pt>
                <c:pt idx="7256" formatCode="General">
                  <c:v>0.45403154478524499</c:v>
                </c:pt>
                <c:pt idx="7257" formatCode="General">
                  <c:v>0.45403217389435702</c:v>
                </c:pt>
                <c:pt idx="7258" formatCode="General">
                  <c:v>0.45403280302537602</c:v>
                </c:pt>
                <c:pt idx="7259" formatCode="General">
                  <c:v>0.454033432178301</c:v>
                </c:pt>
                <c:pt idx="7260" formatCode="General">
                  <c:v>0.45403406135313501</c:v>
                </c:pt>
                <c:pt idx="7261" formatCode="General">
                  <c:v>0.454034690549878</c:v>
                </c:pt>
                <c:pt idx="7262" formatCode="General">
                  <c:v>0.45403531976853001</c:v>
                </c:pt>
                <c:pt idx="7263" formatCode="General">
                  <c:v>0.454035949009094</c:v>
                </c:pt>
                <c:pt idx="7264" formatCode="General">
                  <c:v>0.45403657827157001</c:v>
                </c:pt>
                <c:pt idx="7265" formatCode="General">
                  <c:v>0.454037207555959</c:v>
                </c:pt>
                <c:pt idx="7266" formatCode="General">
                  <c:v>0.45403783686226301</c:v>
                </c:pt>
                <c:pt idx="7267" formatCode="General">
                  <c:v>0.45403846619048099</c:v>
                </c:pt>
                <c:pt idx="7268" formatCode="General">
                  <c:v>0.454039095540615</c:v>
                </c:pt>
                <c:pt idx="7269" formatCode="General">
                  <c:v>0.45403972491266698</c:v>
                </c:pt>
                <c:pt idx="7270" formatCode="General">
                  <c:v>0.45404035430663697</c:v>
                </c:pt>
                <c:pt idx="7271" formatCode="General">
                  <c:v>0.45404098372252599</c:v>
                </c:pt>
                <c:pt idx="7272" formatCode="General">
                  <c:v>0.45404161316033498</c:v>
                </c:pt>
                <c:pt idx="7273" formatCode="General">
                  <c:v>0.45404224262006498</c:v>
                </c:pt>
                <c:pt idx="7274" formatCode="General">
                  <c:v>0.45404287210171701</c:v>
                </c:pt>
                <c:pt idx="7275" formatCode="General">
                  <c:v>0.454043501605293</c:v>
                </c:pt>
                <c:pt idx="7276" formatCode="General">
                  <c:v>0.45404413113079301</c:v>
                </c:pt>
                <c:pt idx="7277" formatCode="General">
                  <c:v>0.45404476067821797</c:v>
                </c:pt>
                <c:pt idx="7278" formatCode="General">
                  <c:v>0.45404539024756901</c:v>
                </c:pt>
                <c:pt idx="7279" formatCode="General">
                  <c:v>0.45404601983884701</c:v>
                </c:pt>
                <c:pt idx="7280" formatCode="General">
                  <c:v>0.45404664945205397</c:v>
                </c:pt>
                <c:pt idx="7281" formatCode="General">
                  <c:v>0.454047279087189</c:v>
                </c:pt>
                <c:pt idx="7282" formatCode="General">
                  <c:v>0.45404790874425499</c:v>
                </c:pt>
                <c:pt idx="7283" formatCode="General">
                  <c:v>0.45404853842325299</c:v>
                </c:pt>
                <c:pt idx="7284" formatCode="General">
                  <c:v>0.454049168124182</c:v>
                </c:pt>
                <c:pt idx="7285" formatCode="General">
                  <c:v>0.45404979784704502</c:v>
                </c:pt>
                <c:pt idx="7286" formatCode="General">
                  <c:v>0.454050427591842</c:v>
                </c:pt>
                <c:pt idx="7287" formatCode="General">
                  <c:v>0.45405105735857398</c:v>
                </c:pt>
                <c:pt idx="7288" formatCode="General">
                  <c:v>0.45405168714724298</c:v>
                </c:pt>
                <c:pt idx="7289" formatCode="General">
                  <c:v>0.45405231695784798</c:v>
                </c:pt>
                <c:pt idx="7290" formatCode="General">
                  <c:v>0.45405294679039299</c:v>
                </c:pt>
                <c:pt idx="7291" formatCode="General">
                  <c:v>0.454053576644876</c:v>
                </c:pt>
                <c:pt idx="7292" formatCode="General">
                  <c:v>0.45405420652130002</c:v>
                </c:pt>
                <c:pt idx="7293" formatCode="General">
                  <c:v>0.45405483641966399</c:v>
                </c:pt>
                <c:pt idx="7294" formatCode="General">
                  <c:v>0.45405546633997201</c:v>
                </c:pt>
                <c:pt idx="7295" formatCode="General">
                  <c:v>0.45405609628222199</c:v>
                </c:pt>
                <c:pt idx="7296" formatCode="General">
                  <c:v>0.45405672624641702</c:v>
                </c:pt>
                <c:pt idx="7297" formatCode="General">
                  <c:v>0.454057356232558</c:v>
                </c:pt>
                <c:pt idx="7298" formatCode="General">
                  <c:v>0.45405798624064397</c:v>
                </c:pt>
                <c:pt idx="7299" formatCode="General">
                  <c:v>0.45405861627067801</c:v>
                </c:pt>
                <c:pt idx="7300" formatCode="General">
                  <c:v>0.45405924632265998</c:v>
                </c:pt>
                <c:pt idx="7301" formatCode="General">
                  <c:v>0.45405987639659201</c:v>
                </c:pt>
                <c:pt idx="7302" formatCode="General">
                  <c:v>0.45406050649247398</c:v>
                </c:pt>
                <c:pt idx="7303" formatCode="General">
                  <c:v>0.454061136610307</c:v>
                </c:pt>
                <c:pt idx="7304" formatCode="General">
                  <c:v>0.45406176675009302</c:v>
                </c:pt>
                <c:pt idx="7305" formatCode="General">
                  <c:v>0.45406239691183198</c:v>
                </c:pt>
                <c:pt idx="7306" formatCode="General">
                  <c:v>0.45406302709552598</c:v>
                </c:pt>
                <c:pt idx="7307" formatCode="General">
                  <c:v>0.45406365730117498</c:v>
                </c:pt>
                <c:pt idx="7308" formatCode="General">
                  <c:v>0.45406428752877998</c:v>
                </c:pt>
                <c:pt idx="7309" formatCode="General">
                  <c:v>0.45406491777834301</c:v>
                </c:pt>
                <c:pt idx="7310" formatCode="General">
                  <c:v>0.45406554804986399</c:v>
                </c:pt>
                <c:pt idx="7311" formatCode="General">
                  <c:v>0.45406617834334401</c:v>
                </c:pt>
                <c:pt idx="7312" formatCode="General">
                  <c:v>0.45406680865878501</c:v>
                </c:pt>
                <c:pt idx="7313" formatCode="General">
                  <c:v>0.45406743899618801</c:v>
                </c:pt>
                <c:pt idx="7314" formatCode="General">
                  <c:v>0.45406806935555299</c:v>
                </c:pt>
                <c:pt idx="7315" formatCode="General">
                  <c:v>0.45406869973688102</c:v>
                </c:pt>
                <c:pt idx="7316" formatCode="General">
                  <c:v>0.45406933014017398</c:v>
                </c:pt>
                <c:pt idx="7317" formatCode="General">
                  <c:v>0.45406996056543197</c:v>
                </c:pt>
                <c:pt idx="7318" formatCode="General">
                  <c:v>0.45407059101265701</c:v>
                </c:pt>
                <c:pt idx="7319" formatCode="General">
                  <c:v>0.45407122148184897</c:v>
                </c:pt>
                <c:pt idx="7320" formatCode="General">
                  <c:v>0.45407185197300998</c:v>
                </c:pt>
                <c:pt idx="7321" formatCode="General">
                  <c:v>0.45407248248614002</c:v>
                </c:pt>
                <c:pt idx="7322" formatCode="General">
                  <c:v>0.45407311560895203</c:v>
                </c:pt>
                <c:pt idx="7323" formatCode="General">
                  <c:v>0.45407374945050799</c:v>
                </c:pt>
                <c:pt idx="7324" formatCode="General">
                  <c:v>0.45407438331412903</c:v>
                </c:pt>
                <c:pt idx="7325" formatCode="General">
                  <c:v>0.45407501719981402</c:v>
                </c:pt>
                <c:pt idx="7326" formatCode="General">
                  <c:v>0.45407565110756598</c:v>
                </c:pt>
                <c:pt idx="7327" formatCode="General">
                  <c:v>0.45407628503738501</c:v>
                </c:pt>
                <c:pt idx="7328" formatCode="General">
                  <c:v>0.45407691898927199</c:v>
                </c:pt>
                <c:pt idx="7329" formatCode="General">
                  <c:v>0.45407755296322799</c:v>
                </c:pt>
                <c:pt idx="7330" formatCode="General">
                  <c:v>0.454078186959255</c:v>
                </c:pt>
                <c:pt idx="7331" formatCode="General">
                  <c:v>0.45407882097735203</c:v>
                </c:pt>
                <c:pt idx="7332" formatCode="General">
                  <c:v>0.454079455017522</c:v>
                </c:pt>
                <c:pt idx="7333" formatCode="General">
                  <c:v>0.45408008907976499</c:v>
                </c:pt>
                <c:pt idx="7334" formatCode="General">
                  <c:v>0.45408072316408299</c:v>
                </c:pt>
                <c:pt idx="7335" formatCode="General">
                  <c:v>0.45408135727047499</c:v>
                </c:pt>
                <c:pt idx="7336" formatCode="General">
                  <c:v>0.45408199139894401</c:v>
                </c:pt>
                <c:pt idx="7337" formatCode="General">
                  <c:v>0.45408262554949003</c:v>
                </c:pt>
                <c:pt idx="7338" formatCode="General">
                  <c:v>0.454083259722115</c:v>
                </c:pt>
                <c:pt idx="7339" formatCode="General">
                  <c:v>0.45408389391681903</c:v>
                </c:pt>
                <c:pt idx="7340" formatCode="General">
                  <c:v>0.454084528133603</c:v>
                </c:pt>
                <c:pt idx="7341" formatCode="General">
                  <c:v>0.45408516237246899</c:v>
                </c:pt>
                <c:pt idx="7342" formatCode="General">
                  <c:v>0.45408579663341703</c:v>
                </c:pt>
                <c:pt idx="7343" formatCode="General">
                  <c:v>0.45408643091644801</c:v>
                </c:pt>
                <c:pt idx="7344" formatCode="General">
                  <c:v>0.454087065221564</c:v>
                </c:pt>
                <c:pt idx="7345" formatCode="General">
                  <c:v>0.45408769954876599</c:v>
                </c:pt>
                <c:pt idx="7346" formatCode="General">
                  <c:v>0.45408833389805398</c:v>
                </c:pt>
                <c:pt idx="7347" formatCode="General">
                  <c:v>0.45408896826942902</c:v>
                </c:pt>
                <c:pt idx="7348" formatCode="General">
                  <c:v>0.454089602662893</c:v>
                </c:pt>
                <c:pt idx="7349" formatCode="General">
                  <c:v>0.45409023707844598</c:v>
                </c:pt>
                <c:pt idx="7350" formatCode="General">
                  <c:v>0.45409087151609001</c:v>
                </c:pt>
                <c:pt idx="7351" formatCode="General">
                  <c:v>0.45409150597582598</c:v>
                </c:pt>
                <c:pt idx="7352" formatCode="General">
                  <c:v>0.454092140457654</c:v>
                </c:pt>
                <c:pt idx="7353" formatCode="General">
                  <c:v>0.45409277496157602</c:v>
                </c:pt>
                <c:pt idx="7354" formatCode="General">
                  <c:v>0.45409340948759203</c:v>
                </c:pt>
                <c:pt idx="7355" formatCode="General">
                  <c:v>0.45409404403570403</c:v>
                </c:pt>
                <c:pt idx="7356" formatCode="General">
                  <c:v>0.45409467860591202</c:v>
                </c:pt>
                <c:pt idx="7357" formatCode="General">
                  <c:v>0.454095313198218</c:v>
                </c:pt>
                <c:pt idx="7358" formatCode="General">
                  <c:v>0.45409594781262302</c:v>
                </c:pt>
                <c:pt idx="7359" formatCode="General">
                  <c:v>0.45409658244912798</c:v>
                </c:pt>
                <c:pt idx="7360" formatCode="General">
                  <c:v>0.45409721710773299</c:v>
                </c:pt>
                <c:pt idx="7361" formatCode="General">
                  <c:v>0.45409785178843998</c:v>
                </c:pt>
                <c:pt idx="7362" formatCode="General">
                  <c:v>0.45409848649125001</c:v>
                </c:pt>
                <c:pt idx="7363" formatCode="General">
                  <c:v>0.45409912121616403</c:v>
                </c:pt>
                <c:pt idx="7364" formatCode="General">
                  <c:v>0.45409975596318197</c:v>
                </c:pt>
                <c:pt idx="7365" formatCode="General">
                  <c:v>0.45410039073230601</c:v>
                </c:pt>
                <c:pt idx="7366" formatCode="General">
                  <c:v>0.45410102552353698</c:v>
                </c:pt>
                <c:pt idx="7367" formatCode="General">
                  <c:v>0.45410166033687599</c:v>
                </c:pt>
                <c:pt idx="7368" formatCode="General">
                  <c:v>0.45410229517232398</c:v>
                </c:pt>
                <c:pt idx="7369" formatCode="General">
                  <c:v>0.45410273834868398</c:v>
                </c:pt>
                <c:pt idx="7370" formatCode="General">
                  <c:v>0.45410303435931298</c:v>
                </c:pt>
                <c:pt idx="7371" formatCode="General">
                  <c:v>0.45410333038686002</c:v>
                </c:pt>
                <c:pt idx="7372" formatCode="General">
                  <c:v>0.45410362643132401</c:v>
                </c:pt>
                <c:pt idx="7373" formatCode="General">
                  <c:v>0.45410392249270898</c:v>
                </c:pt>
                <c:pt idx="7374" formatCode="General">
                  <c:v>0.454104248114725</c:v>
                </c:pt>
                <c:pt idx="7375" formatCode="General">
                  <c:v>0.45410460155552901</c:v>
                </c:pt>
                <c:pt idx="7376" formatCode="General">
                  <c:v>0.45410495500800402</c:v>
                </c:pt>
                <c:pt idx="7377" formatCode="General">
                  <c:v>0.45410530847215003</c:v>
                </c:pt>
                <c:pt idx="7378" formatCode="General">
                  <c:v>0.45410566194796798</c:v>
                </c:pt>
                <c:pt idx="7379" formatCode="General">
                  <c:v>0.45410601543545898</c:v>
                </c:pt>
                <c:pt idx="7380" formatCode="General">
                  <c:v>0.45410636893462403</c:v>
                </c:pt>
                <c:pt idx="7381" formatCode="General">
                  <c:v>0.45410672244546202</c:v>
                </c:pt>
                <c:pt idx="7382" formatCode="General">
                  <c:v>0.454107075967975</c:v>
                </c:pt>
                <c:pt idx="7383" formatCode="General">
                  <c:v>0.45410742950216298</c:v>
                </c:pt>
                <c:pt idx="7384" formatCode="General">
                  <c:v>0.45410778304802601</c:v>
                </c:pt>
                <c:pt idx="7385" formatCode="General">
                  <c:v>0.45410813660556698</c:v>
                </c:pt>
                <c:pt idx="7386" formatCode="General">
                  <c:v>0.454108490174783</c:v>
                </c:pt>
                <c:pt idx="7387" formatCode="General">
                  <c:v>0.454108843755678</c:v>
                </c:pt>
                <c:pt idx="7388" formatCode="General">
                  <c:v>0.454109197348251</c:v>
                </c:pt>
                <c:pt idx="7389" formatCode="General">
                  <c:v>0.45410955095250199</c:v>
                </c:pt>
                <c:pt idx="7390" formatCode="General">
                  <c:v>0.45410990456843298</c:v>
                </c:pt>
                <c:pt idx="7391" formatCode="General">
                  <c:v>0.454110258196044</c:v>
                </c:pt>
                <c:pt idx="7392" formatCode="General">
                  <c:v>0.45411061183533502</c:v>
                </c:pt>
                <c:pt idx="7393" formatCode="General">
                  <c:v>0.45411096548630703</c:v>
                </c:pt>
                <c:pt idx="7394" formatCode="General">
                  <c:v>0.45411131914896202</c:v>
                </c:pt>
                <c:pt idx="7395" formatCode="General">
                  <c:v>0.45411167282329801</c:v>
                </c:pt>
                <c:pt idx="7396" formatCode="General">
                  <c:v>0.45411202650931798</c:v>
                </c:pt>
                <c:pt idx="7397" formatCode="General">
                  <c:v>0.45411238020702099</c:v>
                </c:pt>
                <c:pt idx="7398" formatCode="General">
                  <c:v>0.45411273391640899</c:v>
                </c:pt>
                <c:pt idx="7399" formatCode="General">
                  <c:v>0.45411308763748098</c:v>
                </c:pt>
                <c:pt idx="7400" formatCode="General">
                  <c:v>0.45411344137023901</c:v>
                </c:pt>
                <c:pt idx="7401" formatCode="General">
                  <c:v>0.45411379511468197</c:v>
                </c:pt>
                <c:pt idx="7402" formatCode="General">
                  <c:v>0.45411414887081197</c:v>
                </c:pt>
                <c:pt idx="7403" formatCode="General">
                  <c:v>0.45411457736149802</c:v>
                </c:pt>
                <c:pt idx="7404" formatCode="General">
                  <c:v>0.454115267395657</c:v>
                </c:pt>
                <c:pt idx="7405" formatCode="General">
                  <c:v>0.45411595744435801</c:v>
                </c:pt>
                <c:pt idx="7406" formatCode="General">
                  <c:v>0.454116647507599</c:v>
                </c:pt>
                <c:pt idx="7407" formatCode="General">
                  <c:v>0.45411733758538297</c:v>
                </c:pt>
                <c:pt idx="7408" formatCode="General">
                  <c:v>0.45411802767770798</c:v>
                </c:pt>
                <c:pt idx="7409" formatCode="General">
                  <c:v>0.45411871778457502</c:v>
                </c:pt>
                <c:pt idx="7410" formatCode="General">
                  <c:v>0.45411940790598598</c:v>
                </c:pt>
                <c:pt idx="7411" formatCode="General">
                  <c:v>0.45412009804193898</c:v>
                </c:pt>
                <c:pt idx="7412" formatCode="General">
                  <c:v>0.45412078819243501</c:v>
                </c:pt>
                <c:pt idx="7413" formatCode="General">
                  <c:v>0.45412147835747502</c:v>
                </c:pt>
                <c:pt idx="7414" formatCode="General">
                  <c:v>0.454122168537058</c:v>
                </c:pt>
                <c:pt idx="7415" formatCode="General">
                  <c:v>0.45412285873118602</c:v>
                </c:pt>
                <c:pt idx="7416" formatCode="General">
                  <c:v>0.45412354893985801</c:v>
                </c:pt>
                <c:pt idx="7417" formatCode="General">
                  <c:v>0.45412423916307498</c:v>
                </c:pt>
                <c:pt idx="7418" formatCode="General">
                  <c:v>0.45412492940083599</c:v>
                </c:pt>
                <c:pt idx="7419" formatCode="General">
                  <c:v>0.45412557406312898</c:v>
                </c:pt>
                <c:pt idx="7420" formatCode="General">
                  <c:v>0.45412620861145597</c:v>
                </c:pt>
                <c:pt idx="7421" formatCode="General">
                  <c:v>0.45412684317719099</c:v>
                </c:pt>
                <c:pt idx="7422" formatCode="General">
                  <c:v>0.45412747776033602</c:v>
                </c:pt>
                <c:pt idx="7423" formatCode="General">
                  <c:v>0.45412811236089001</c:v>
                </c:pt>
                <c:pt idx="7424" formatCode="General">
                  <c:v>0.45412874697885303</c:v>
                </c:pt>
                <c:pt idx="7425" formatCode="General">
                  <c:v>0.454129381614226</c:v>
                </c:pt>
                <c:pt idx="7426" formatCode="General">
                  <c:v>0.454130016267008</c:v>
                </c:pt>
                <c:pt idx="7427" formatCode="General">
                  <c:v>0.45413065093720101</c:v>
                </c:pt>
                <c:pt idx="7428" formatCode="General">
                  <c:v>0.45413128562480298</c:v>
                </c:pt>
                <c:pt idx="7429" formatCode="General">
                  <c:v>0.45413192032981697</c:v>
                </c:pt>
                <c:pt idx="7430" formatCode="General">
                  <c:v>0.45413255505223998</c:v>
                </c:pt>
                <c:pt idx="7431" formatCode="General">
                  <c:v>0.45413318979207501</c:v>
                </c:pt>
                <c:pt idx="7432" formatCode="General">
                  <c:v>0.45413382454932</c:v>
                </c:pt>
                <c:pt idx="7433" formatCode="General">
                  <c:v>0.454134459323977</c:v>
                </c:pt>
                <c:pt idx="7434" formatCode="General">
                  <c:v>0.45413509411604502</c:v>
                </c:pt>
                <c:pt idx="7435" formatCode="General">
                  <c:v>0.45413572892552501</c:v>
                </c:pt>
                <c:pt idx="7436" formatCode="General">
                  <c:v>0.454136363752417</c:v>
                </c:pt>
                <c:pt idx="7437" formatCode="General">
                  <c:v>0.45413699859672002</c:v>
                </c:pt>
                <c:pt idx="7438" formatCode="General">
                  <c:v>0.454137633458436</c:v>
                </c:pt>
                <c:pt idx="7439" formatCode="General">
                  <c:v>0.45413826833756499</c:v>
                </c:pt>
                <c:pt idx="7440" formatCode="General">
                  <c:v>0.454138903234105</c:v>
                </c:pt>
                <c:pt idx="7441" formatCode="General">
                  <c:v>0.45413953814805902</c:v>
                </c:pt>
                <c:pt idx="7442" formatCode="General">
                  <c:v>0.454140173079426</c:v>
                </c:pt>
                <c:pt idx="7443" formatCode="General">
                  <c:v>0.454140808028206</c:v>
                </c:pt>
                <c:pt idx="7444" formatCode="General">
                  <c:v>0.45414144299439901</c:v>
                </c:pt>
                <c:pt idx="7445" formatCode="General">
                  <c:v>0.45414207797800599</c:v>
                </c:pt>
                <c:pt idx="7446" formatCode="General">
                  <c:v>0.45414271297902697</c:v>
                </c:pt>
                <c:pt idx="7447" formatCode="General">
                  <c:v>0.45414334799746198</c:v>
                </c:pt>
                <c:pt idx="7448" formatCode="General">
                  <c:v>0.45414398303331099</c:v>
                </c:pt>
                <c:pt idx="7449" formatCode="General">
                  <c:v>0.45414461808657502</c:v>
                </c:pt>
                <c:pt idx="7450" formatCode="General">
                  <c:v>0.45414525315725301</c:v>
                </c:pt>
                <c:pt idx="7451" formatCode="General">
                  <c:v>0.45414588824534602</c:v>
                </c:pt>
                <c:pt idx="7452" formatCode="General">
                  <c:v>0.45414652335085398</c:v>
                </c:pt>
                <c:pt idx="7453" formatCode="General">
                  <c:v>0.45414715847377801</c:v>
                </c:pt>
                <c:pt idx="7454" formatCode="General">
                  <c:v>0.454147793614117</c:v>
                </c:pt>
                <c:pt idx="7455" formatCode="General">
                  <c:v>0.454148428771871</c:v>
                </c:pt>
                <c:pt idx="7456" formatCode="General">
                  <c:v>0.45414906394704102</c:v>
                </c:pt>
                <c:pt idx="7457" formatCode="General">
                  <c:v>0.45414969913962799</c:v>
                </c:pt>
                <c:pt idx="7458" formatCode="General">
                  <c:v>0.45415033434962998</c:v>
                </c:pt>
                <c:pt idx="7459" formatCode="General">
                  <c:v>0.45415096957704898</c:v>
                </c:pt>
                <c:pt idx="7460" formatCode="General">
                  <c:v>0.45415160482188499</c:v>
                </c:pt>
                <c:pt idx="7461" formatCode="General">
                  <c:v>0.45415224008413702</c:v>
                </c:pt>
                <c:pt idx="7462" formatCode="General">
                  <c:v>0.454152875363807</c:v>
                </c:pt>
                <c:pt idx="7463" formatCode="General">
                  <c:v>0.45415351066089399</c:v>
                </c:pt>
                <c:pt idx="7464" formatCode="General">
                  <c:v>0.45415413782390601</c:v>
                </c:pt>
                <c:pt idx="7465" formatCode="General">
                  <c:v>0.45415469979298201</c:v>
                </c:pt>
                <c:pt idx="7466" formatCode="General">
                  <c:v>0.454155261780538</c:v>
                </c:pt>
                <c:pt idx="7467" formatCode="General">
                  <c:v>0.45415582378657199</c:v>
                </c:pt>
                <c:pt idx="7468" formatCode="General">
                  <c:v>0.45415638581108497</c:v>
                </c:pt>
                <c:pt idx="7469" formatCode="General">
                  <c:v>0.45415694785407801</c:v>
                </c:pt>
                <c:pt idx="7470" formatCode="General">
                  <c:v>0.45415750991554898</c:v>
                </c:pt>
                <c:pt idx="7471" formatCode="General">
                  <c:v>0.45415807199550001</c:v>
                </c:pt>
                <c:pt idx="7472" formatCode="General">
                  <c:v>0.45415863409392998</c:v>
                </c:pt>
                <c:pt idx="7473" formatCode="General">
                  <c:v>0.45415919621084</c:v>
                </c:pt>
                <c:pt idx="7474" formatCode="General">
                  <c:v>0.45415975834623001</c:v>
                </c:pt>
                <c:pt idx="7475" formatCode="General">
                  <c:v>0.45416032050009902</c:v>
                </c:pt>
                <c:pt idx="7476" formatCode="General">
                  <c:v>0.45416088267244697</c:v>
                </c:pt>
                <c:pt idx="7477" formatCode="General">
                  <c:v>0.45416144486327598</c:v>
                </c:pt>
                <c:pt idx="7478" formatCode="General">
                  <c:v>0.45416200707258497</c:v>
                </c:pt>
                <c:pt idx="7479" formatCode="General">
                  <c:v>0.45416256930037402</c:v>
                </c:pt>
                <c:pt idx="7480" formatCode="General">
                  <c:v>0.45416313154664201</c:v>
                </c:pt>
                <c:pt idx="7481" formatCode="General">
                  <c:v>0.45416369381139199</c:v>
                </c:pt>
                <c:pt idx="7482" formatCode="General">
                  <c:v>0.45416425609462102</c:v>
                </c:pt>
                <c:pt idx="7483" formatCode="General">
                  <c:v>0.45416481839633099</c:v>
                </c:pt>
                <c:pt idx="7484" formatCode="General">
                  <c:v>0.45416538071652202</c:v>
                </c:pt>
                <c:pt idx="7485" formatCode="General">
                  <c:v>0.45416594305519298</c:v>
                </c:pt>
                <c:pt idx="7486" formatCode="General">
                  <c:v>0.45416650541234499</c:v>
                </c:pt>
                <c:pt idx="7487" formatCode="General">
                  <c:v>0.454167067787977</c:v>
                </c:pt>
                <c:pt idx="7488" formatCode="General">
                  <c:v>0.454167630182091</c:v>
                </c:pt>
                <c:pt idx="7489" formatCode="General">
                  <c:v>0.45416819259468599</c:v>
                </c:pt>
                <c:pt idx="7490" formatCode="General">
                  <c:v>0.45416875502576198</c:v>
                </c:pt>
                <c:pt idx="7491" formatCode="General">
                  <c:v>0.45416931747531902</c:v>
                </c:pt>
                <c:pt idx="7492" formatCode="General">
                  <c:v>0.454169879943357</c:v>
                </c:pt>
                <c:pt idx="7493" formatCode="General">
                  <c:v>0.45417044242987697</c:v>
                </c:pt>
                <c:pt idx="7494" formatCode="General">
                  <c:v>0.454171004934878</c:v>
                </c:pt>
                <c:pt idx="7495" formatCode="General">
                  <c:v>0.45417156782233398</c:v>
                </c:pt>
                <c:pt idx="7496" formatCode="General">
                  <c:v>0.454172131565453</c:v>
                </c:pt>
                <c:pt idx="7497" formatCode="General">
                  <c:v>0.45417269532711602</c:v>
                </c:pt>
                <c:pt idx="7498" formatCode="General">
                  <c:v>0.45417325910732598</c:v>
                </c:pt>
                <c:pt idx="7499" formatCode="General">
                  <c:v>0.45417382290608199</c:v>
                </c:pt>
                <c:pt idx="7500" formatCode="General">
                  <c:v>0.454174386723384</c:v>
                </c:pt>
                <c:pt idx="7501" formatCode="General">
                  <c:v>0.45417495055923301</c:v>
                </c:pt>
                <c:pt idx="7502" formatCode="General">
                  <c:v>0.45417551441362702</c:v>
                </c:pt>
                <c:pt idx="7503" formatCode="General">
                  <c:v>0.45417607828656797</c:v>
                </c:pt>
                <c:pt idx="7504" formatCode="General">
                  <c:v>0.45417664217805598</c:v>
                </c:pt>
                <c:pt idx="7505" formatCode="General">
                  <c:v>0.45417720608808998</c:v>
                </c:pt>
                <c:pt idx="7506" formatCode="General">
                  <c:v>0.45417777001667098</c:v>
                </c:pt>
                <c:pt idx="7507" formatCode="General">
                  <c:v>0.45417833396379897</c:v>
                </c:pt>
                <c:pt idx="7508" formatCode="General">
                  <c:v>0.45417889792947302</c:v>
                </c:pt>
                <c:pt idx="7509" formatCode="General">
                  <c:v>0.45417946191369502</c:v>
                </c:pt>
                <c:pt idx="7510" formatCode="General">
                  <c:v>0.454180025916464</c:v>
                </c:pt>
                <c:pt idx="7511" formatCode="General">
                  <c:v>0.45418058993777999</c:v>
                </c:pt>
                <c:pt idx="7512" formatCode="General">
                  <c:v>0.45418115397764303</c:v>
                </c:pt>
                <c:pt idx="7513" formatCode="General">
                  <c:v>0.45418171803605301</c:v>
                </c:pt>
                <c:pt idx="7514" formatCode="General">
                  <c:v>0.45418228211301098</c:v>
                </c:pt>
                <c:pt idx="7515" formatCode="General">
                  <c:v>0.45418284620851701</c:v>
                </c:pt>
                <c:pt idx="7516" formatCode="General">
                  <c:v>0.45418341032256998</c:v>
                </c:pt>
                <c:pt idx="7517" formatCode="General">
                  <c:v>0.454183974455171</c:v>
                </c:pt>
                <c:pt idx="7518" formatCode="General">
                  <c:v>0.45418453860632002</c:v>
                </c:pt>
                <c:pt idx="7519" formatCode="General">
                  <c:v>0.45418510277601698</c:v>
                </c:pt>
                <c:pt idx="7520" formatCode="General">
                  <c:v>0.45418566696426099</c:v>
                </c:pt>
                <c:pt idx="7521" formatCode="General">
                  <c:v>0.454186231171054</c:v>
                </c:pt>
                <c:pt idx="7522" formatCode="General">
                  <c:v>0.454186795396395</c:v>
                </c:pt>
                <c:pt idx="7523" formatCode="General">
                  <c:v>0.454187359640285</c:v>
                </c:pt>
                <c:pt idx="7524" formatCode="General">
                  <c:v>0.454187923902723</c:v>
                </c:pt>
                <c:pt idx="7525" formatCode="General">
                  <c:v>0.45418848818370899</c:v>
                </c:pt>
                <c:pt idx="7526" formatCode="General">
                  <c:v>0.45418905248324398</c:v>
                </c:pt>
                <c:pt idx="7527" formatCode="General">
                  <c:v>0.45418961680132802</c:v>
                </c:pt>
                <c:pt idx="7528" formatCode="General">
                  <c:v>0.45419018113796</c:v>
                </c:pt>
                <c:pt idx="7529" formatCode="General">
                  <c:v>0.45419074549314198</c:v>
                </c:pt>
                <c:pt idx="7530" formatCode="General">
                  <c:v>0.45419130986687201</c:v>
                </c:pt>
                <c:pt idx="7531" formatCode="General">
                  <c:v>0.45419187425915097</c:v>
                </c:pt>
                <c:pt idx="7532" formatCode="General">
                  <c:v>0.45419243866997999</c:v>
                </c:pt>
                <c:pt idx="7533" formatCode="General">
                  <c:v>0.45419300309935801</c:v>
                </c:pt>
                <c:pt idx="7534" formatCode="General">
                  <c:v>0.45419356754728502</c:v>
                </c:pt>
                <c:pt idx="7535" formatCode="General">
                  <c:v>0.45419413201376102</c:v>
                </c:pt>
                <c:pt idx="7536" formatCode="General">
                  <c:v>0.45419469649878802</c:v>
                </c:pt>
                <c:pt idx="7537" formatCode="General">
                  <c:v>0.45419526100236302</c:v>
                </c:pt>
                <c:pt idx="7538" formatCode="General">
                  <c:v>0.45419582552448901</c:v>
                </c:pt>
                <c:pt idx="7539" formatCode="General">
                  <c:v>0.45419639006516399</c:v>
                </c:pt>
                <c:pt idx="7540" formatCode="General">
                  <c:v>0.45419695462438903</c:v>
                </c:pt>
                <c:pt idx="7541" formatCode="General">
                  <c:v>0.454197519202165</c:v>
                </c:pt>
                <c:pt idx="7542" formatCode="General">
                  <c:v>0.45419808379849003</c:v>
                </c:pt>
                <c:pt idx="7543" formatCode="General">
                  <c:v>0.45419864841336599</c:v>
                </c:pt>
                <c:pt idx="7544" formatCode="General">
                  <c:v>0.45419921304679101</c:v>
                </c:pt>
                <c:pt idx="7545" formatCode="General">
                  <c:v>0.45419977769876801</c:v>
                </c:pt>
                <c:pt idx="7546" formatCode="General">
                  <c:v>0.45420034236929402</c:v>
                </c:pt>
                <c:pt idx="7547" formatCode="General">
                  <c:v>0.45420090705837202</c:v>
                </c:pt>
                <c:pt idx="7548" formatCode="General">
                  <c:v>0.45420147176599901</c:v>
                </c:pt>
                <c:pt idx="7549" formatCode="General">
                  <c:v>0.454202036492178</c:v>
                </c:pt>
                <c:pt idx="7550" formatCode="General">
                  <c:v>0.45420260123690798</c:v>
                </c:pt>
                <c:pt idx="7551" formatCode="General">
                  <c:v>0.45420316600018801</c:v>
                </c:pt>
                <c:pt idx="7552" formatCode="General">
                  <c:v>0.45420373078201898</c:v>
                </c:pt>
                <c:pt idx="7553" formatCode="General">
                  <c:v>0.454204295582402</c:v>
                </c:pt>
                <c:pt idx="7554" formatCode="General">
                  <c:v>0.45420486040133601</c:v>
                </c:pt>
                <c:pt idx="7555" formatCode="General">
                  <c:v>0.45420542523882101</c:v>
                </c:pt>
                <c:pt idx="7556" formatCode="General">
                  <c:v>0.45420599009485702</c:v>
                </c:pt>
                <c:pt idx="7557" formatCode="General">
                  <c:v>0.45420655496944501</c:v>
                </c:pt>
                <c:pt idx="7558" formatCode="General">
                  <c:v>0.454207119862585</c:v>
                </c:pt>
                <c:pt idx="7559" formatCode="General">
                  <c:v>0.45420768477427598</c:v>
                </c:pt>
                <c:pt idx="7560" formatCode="General">
                  <c:v>0.45420824970451901</c:v>
                </c:pt>
                <c:pt idx="7561" formatCode="General">
                  <c:v>0.45420881465331397</c:v>
                </c:pt>
                <c:pt idx="7562" formatCode="General">
                  <c:v>0.45420937962066099</c:v>
                </c:pt>
                <c:pt idx="7563" formatCode="General">
                  <c:v>0.45420994460656</c:v>
                </c:pt>
                <c:pt idx="7564" formatCode="General">
                  <c:v>0.454210509611011</c:v>
                </c:pt>
                <c:pt idx="7565" formatCode="General">
                  <c:v>0.454211074634014</c:v>
                </c:pt>
                <c:pt idx="7566" formatCode="General">
                  <c:v>0.45421163967556999</c:v>
                </c:pt>
                <c:pt idx="7567" formatCode="General">
                  <c:v>0.45421220473567803</c:v>
                </c:pt>
                <c:pt idx="7568" formatCode="General">
                  <c:v>0.454212769814339</c:v>
                </c:pt>
                <c:pt idx="7569" formatCode="General">
                  <c:v>0.45421333491155202</c:v>
                </c:pt>
                <c:pt idx="7570" formatCode="General">
                  <c:v>0.45421390002731798</c:v>
                </c:pt>
                <c:pt idx="7571" formatCode="General">
                  <c:v>0.45421446516163599</c:v>
                </c:pt>
                <c:pt idx="7572" formatCode="General">
                  <c:v>0.45421503031450799</c:v>
                </c:pt>
                <c:pt idx="7573" formatCode="General">
                  <c:v>0.45421559548593199</c:v>
                </c:pt>
                <c:pt idx="7574" formatCode="General">
                  <c:v>0.45421616067590997</c:v>
                </c:pt>
                <c:pt idx="7575" formatCode="General">
                  <c:v>0.45421672588444001</c:v>
                </c:pt>
                <c:pt idx="7576" formatCode="General">
                  <c:v>0.45421729111152398</c:v>
                </c:pt>
                <c:pt idx="7577" formatCode="General">
                  <c:v>0.454217856357162</c:v>
                </c:pt>
                <c:pt idx="7578" formatCode="General">
                  <c:v>0.45421842162135201</c:v>
                </c:pt>
                <c:pt idx="7579" formatCode="General">
                  <c:v>0.45421898690409701</c:v>
                </c:pt>
                <c:pt idx="7580" formatCode="General">
                  <c:v>0.45421955220539401</c:v>
                </c:pt>
                <c:pt idx="7581" formatCode="General">
                  <c:v>0.45422011752524599</c:v>
                </c:pt>
                <c:pt idx="7582" formatCode="General">
                  <c:v>0.45422068286365103</c:v>
                </c:pt>
                <c:pt idx="7583" formatCode="General">
                  <c:v>0.45422124822061</c:v>
                </c:pt>
                <c:pt idx="7584" formatCode="General">
                  <c:v>0.45422181359612301</c:v>
                </c:pt>
                <c:pt idx="7585" formatCode="General">
                  <c:v>0.45422237899019102</c:v>
                </c:pt>
                <c:pt idx="7586" formatCode="General">
                  <c:v>0.45422294440281202</c:v>
                </c:pt>
                <c:pt idx="7587" formatCode="General">
                  <c:v>0.45422350983398802</c:v>
                </c:pt>
                <c:pt idx="7588" formatCode="General">
                  <c:v>0.454224075283718</c:v>
                </c:pt>
                <c:pt idx="7589" formatCode="General">
                  <c:v>0.45422464075200197</c:v>
                </c:pt>
                <c:pt idx="7590" formatCode="General">
                  <c:v>0.45422520623884099</c:v>
                </c:pt>
                <c:pt idx="7591" formatCode="General">
                  <c:v>0.45422577174423501</c:v>
                </c:pt>
                <c:pt idx="7592" formatCode="General">
                  <c:v>0.45422633726818301</c:v>
                </c:pt>
                <c:pt idx="7593" formatCode="General">
                  <c:v>0.45422690281068601</c:v>
                </c:pt>
                <c:pt idx="7594" formatCode="General">
                  <c:v>0.45422746837174399</c:v>
                </c:pt>
                <c:pt idx="7595" formatCode="General">
                  <c:v>0.45422803395135702</c:v>
                </c:pt>
                <c:pt idx="7596" formatCode="General">
                  <c:v>0.45422859954952499</c:v>
                </c:pt>
                <c:pt idx="7597" formatCode="General">
                  <c:v>0.45422916516624801</c:v>
                </c:pt>
                <c:pt idx="7598" formatCode="General">
                  <c:v>0.45422973080152701</c:v>
                </c:pt>
                <c:pt idx="7599" formatCode="General">
                  <c:v>0.45423029645536001</c:v>
                </c:pt>
                <c:pt idx="7600" formatCode="General">
                  <c:v>0.45423086212774999</c:v>
                </c:pt>
                <c:pt idx="7601" formatCode="General">
                  <c:v>0.45423142781869402</c:v>
                </c:pt>
                <c:pt idx="7602" formatCode="General">
                  <c:v>0.45423199352819499</c:v>
                </c:pt>
                <c:pt idx="7603" formatCode="General">
                  <c:v>0.454232559256251</c:v>
                </c:pt>
                <c:pt idx="7604" formatCode="General">
                  <c:v>0.454233125002863</c:v>
                </c:pt>
                <c:pt idx="7605" formatCode="General">
                  <c:v>0.45423369076803</c:v>
                </c:pt>
                <c:pt idx="7606" formatCode="General">
                  <c:v>0.45423425655175398</c:v>
                </c:pt>
                <c:pt idx="7607" formatCode="General">
                  <c:v>0.45423482235403401</c:v>
                </c:pt>
                <c:pt idx="7608" formatCode="General">
                  <c:v>0.45423538817487003</c:v>
                </c:pt>
                <c:pt idx="7609" formatCode="General">
                  <c:v>0.45423595401426198</c:v>
                </c:pt>
                <c:pt idx="7610" formatCode="General">
                  <c:v>0.45423651987220998</c:v>
                </c:pt>
                <c:pt idx="7611" formatCode="General">
                  <c:v>0.45423708574871502</c:v>
                </c:pt>
                <c:pt idx="7612" formatCode="General">
                  <c:v>0.454237651643777</c:v>
                </c:pt>
                <c:pt idx="7613" formatCode="General">
                  <c:v>0.45423821755739502</c:v>
                </c:pt>
                <c:pt idx="7614" formatCode="General">
                  <c:v>0.45423878348956997</c:v>
                </c:pt>
                <c:pt idx="7615" formatCode="General">
                  <c:v>0.45423934944030098</c:v>
                </c:pt>
                <c:pt idx="7616" formatCode="General">
                  <c:v>0.45423991540958902</c:v>
                </c:pt>
                <c:pt idx="7617" formatCode="General">
                  <c:v>0.454240481397435</c:v>
                </c:pt>
                <c:pt idx="7618" formatCode="General">
                  <c:v>0.45424104740383697</c:v>
                </c:pt>
                <c:pt idx="7619" formatCode="General">
                  <c:v>0.45424161342879699</c:v>
                </c:pt>
                <c:pt idx="7620" formatCode="General">
                  <c:v>0.45424217947231399</c:v>
                </c:pt>
                <c:pt idx="7621" formatCode="General">
                  <c:v>0.45424274553438798</c:v>
                </c:pt>
                <c:pt idx="7622" formatCode="General">
                  <c:v>0.45424331161501902</c:v>
                </c:pt>
                <c:pt idx="7623" formatCode="General">
                  <c:v>0.45424387771420799</c:v>
                </c:pt>
                <c:pt idx="7624" formatCode="General">
                  <c:v>0.454244443831955</c:v>
                </c:pt>
                <c:pt idx="7625" formatCode="General">
                  <c:v>0.45424500996825901</c:v>
                </c:pt>
                <c:pt idx="7626" formatCode="General">
                  <c:v>0.454245576123121</c:v>
                </c:pt>
                <c:pt idx="7627" formatCode="General">
                  <c:v>0.45424614229654098</c:v>
                </c:pt>
                <c:pt idx="7628" formatCode="General">
                  <c:v>0.454246708488519</c:v>
                </c:pt>
                <c:pt idx="7629" formatCode="General">
                  <c:v>0.45424727469905501</c:v>
                </c:pt>
                <c:pt idx="7630" formatCode="General">
                  <c:v>0.45424784092814902</c:v>
                </c:pt>
                <c:pt idx="7631" formatCode="General">
                  <c:v>0.454248407175802</c:v>
                </c:pt>
                <c:pt idx="7632" formatCode="General">
                  <c:v>0.45424897344201198</c:v>
                </c:pt>
                <c:pt idx="7633" formatCode="General">
                  <c:v>0.454249539726781</c:v>
                </c:pt>
                <c:pt idx="7634" formatCode="General">
                  <c:v>0.45425010603010901</c:v>
                </c:pt>
                <c:pt idx="7635" formatCode="General">
                  <c:v>0.45425067235199501</c:v>
                </c:pt>
                <c:pt idx="7636" formatCode="General">
                  <c:v>0.454251238692439</c:v>
                </c:pt>
                <c:pt idx="7637" formatCode="General">
                  <c:v>0.45425180505144303</c:v>
                </c:pt>
                <c:pt idx="7638" formatCode="General">
                  <c:v>0.45425237142900499</c:v>
                </c:pt>
                <c:pt idx="7639" formatCode="General">
                  <c:v>0.45425293782512599</c:v>
                </c:pt>
                <c:pt idx="7640" formatCode="General">
                  <c:v>0.45425350423980698</c:v>
                </c:pt>
                <c:pt idx="7641" formatCode="General">
                  <c:v>0.45425407067304602</c:v>
                </c:pt>
                <c:pt idx="7642" formatCode="General">
                  <c:v>0.45425463712484498</c:v>
                </c:pt>
                <c:pt idx="7643" formatCode="General">
                  <c:v>0.454255203595202</c:v>
                </c:pt>
                <c:pt idx="7644" formatCode="General">
                  <c:v>0.45425577008411999</c:v>
                </c:pt>
                <c:pt idx="7645" formatCode="General">
                  <c:v>0.45425633659159598</c:v>
                </c:pt>
                <c:pt idx="7646" formatCode="General">
                  <c:v>0.454256903117633</c:v>
                </c:pt>
                <c:pt idx="7647" formatCode="General">
                  <c:v>0.45425746966222802</c:v>
                </c:pt>
                <c:pt idx="7648" formatCode="General">
                  <c:v>0.45425803622538402</c:v>
                </c:pt>
                <c:pt idx="7649" formatCode="General">
                  <c:v>0.45425860280709901</c:v>
                </c:pt>
                <c:pt idx="7650" formatCode="General">
                  <c:v>0.45425916940737499</c:v>
                </c:pt>
                <c:pt idx="7651" formatCode="General">
                  <c:v>0.45425973602621</c:v>
                </c:pt>
                <c:pt idx="7652" formatCode="General">
                  <c:v>0.45426030266360501</c:v>
                </c:pt>
                <c:pt idx="7653" formatCode="General">
                  <c:v>0.454260869319561</c:v>
                </c:pt>
                <c:pt idx="7654" formatCode="General">
                  <c:v>0.45426143599407698</c:v>
                </c:pt>
                <c:pt idx="7655" formatCode="General">
                  <c:v>0.454262002687153</c:v>
                </c:pt>
                <c:pt idx="7656" formatCode="General">
                  <c:v>0.45426256939878901</c:v>
                </c:pt>
                <c:pt idx="7657" formatCode="General">
                  <c:v>0.454263136128986</c:v>
                </c:pt>
                <c:pt idx="7658" formatCode="General">
                  <c:v>0.45426370287774398</c:v>
                </c:pt>
                <c:pt idx="7659" formatCode="General">
                  <c:v>0.454264269645063</c:v>
                </c:pt>
                <c:pt idx="7660" formatCode="General">
                  <c:v>0.45426483643094201</c:v>
                </c:pt>
                <c:pt idx="7661" formatCode="General">
                  <c:v>0.454265403235382</c:v>
                </c:pt>
                <c:pt idx="7662" formatCode="General">
                  <c:v>0.45426597005838298</c:v>
                </c:pt>
                <c:pt idx="7663" formatCode="General">
                  <c:v>0.45426653689994501</c:v>
                </c:pt>
                <c:pt idx="7664" formatCode="General">
                  <c:v>0.45426710376006801</c:v>
                </c:pt>
                <c:pt idx="7665" formatCode="General">
                  <c:v>0.45426767063875201</c:v>
                </c:pt>
                <c:pt idx="7666" formatCode="General">
                  <c:v>0.45426823753599799</c:v>
                </c:pt>
                <c:pt idx="7667" formatCode="General">
                  <c:v>0.45426880445180501</c:v>
                </c:pt>
                <c:pt idx="7668" formatCode="General">
                  <c:v>0.45426937138617401</c:v>
                </c:pt>
                <c:pt idx="7669" formatCode="General">
                  <c:v>0.45426993833910401</c:v>
                </c:pt>
                <c:pt idx="7670" formatCode="General">
                  <c:v>0.45427050531059598</c:v>
                </c:pt>
                <c:pt idx="7671" formatCode="General">
                  <c:v>0.454271072300649</c:v>
                </c:pt>
                <c:pt idx="7672" formatCode="General">
                  <c:v>0.45427163930926501</c:v>
                </c:pt>
                <c:pt idx="7673" formatCode="General">
                  <c:v>0.454272206336442</c:v>
                </c:pt>
                <c:pt idx="7674" formatCode="General">
                  <c:v>0.45427277338218103</c:v>
                </c:pt>
                <c:pt idx="7675" formatCode="General">
                  <c:v>0.45427334044648299</c:v>
                </c:pt>
                <c:pt idx="7676" formatCode="General">
                  <c:v>0.45427390752934599</c:v>
                </c:pt>
                <c:pt idx="7677" formatCode="General">
                  <c:v>0.45427447463077197</c:v>
                </c:pt>
                <c:pt idx="7678" formatCode="General">
                  <c:v>0.45427504175076</c:v>
                </c:pt>
                <c:pt idx="7679" formatCode="General">
                  <c:v>0.45427560888931101</c:v>
                </c:pt>
                <c:pt idx="7680" formatCode="General">
                  <c:v>0.45427617604642401</c:v>
                </c:pt>
                <c:pt idx="7681" formatCode="General">
                  <c:v>0.45427674322209999</c:v>
                </c:pt>
                <c:pt idx="7682" formatCode="General">
                  <c:v>0.45427731041633801</c:v>
                </c:pt>
                <c:pt idx="7683" formatCode="General">
                  <c:v>0.45427787762914001</c:v>
                </c:pt>
                <c:pt idx="7684" formatCode="General">
                  <c:v>0.454278444860504</c:v>
                </c:pt>
                <c:pt idx="7685" formatCode="General">
                  <c:v>0.45427901211043098</c:v>
                </c:pt>
                <c:pt idx="7686" formatCode="General">
                  <c:v>0.45427957937892099</c:v>
                </c:pt>
                <c:pt idx="7687" formatCode="General">
                  <c:v>0.45428014666597399</c:v>
                </c:pt>
                <c:pt idx="7688" formatCode="General">
                  <c:v>0.45428071397159098</c:v>
                </c:pt>
                <c:pt idx="7689" formatCode="General">
                  <c:v>0.454281281295771</c:v>
                </c:pt>
                <c:pt idx="7690" formatCode="General">
                  <c:v>0.45428184863851401</c:v>
                </c:pt>
                <c:pt idx="7691" formatCode="General">
                  <c:v>0.454282415999821</c:v>
                </c:pt>
                <c:pt idx="7692" formatCode="General">
                  <c:v>0.45428298337969097</c:v>
                </c:pt>
                <c:pt idx="7693" formatCode="General">
                  <c:v>0.45428355077812499</c:v>
                </c:pt>
                <c:pt idx="7694" formatCode="General">
                  <c:v>0.45428411819512299</c:v>
                </c:pt>
                <c:pt idx="7695" formatCode="General">
                  <c:v>0.45428468563068403</c:v>
                </c:pt>
                <c:pt idx="7696" formatCode="General">
                  <c:v>0.45428525308480899</c:v>
                </c:pt>
                <c:pt idx="7697" formatCode="General">
                  <c:v>0.454285820557499</c:v>
                </c:pt>
                <c:pt idx="7698" formatCode="General">
                  <c:v>0.45428638804875199</c:v>
                </c:pt>
                <c:pt idx="7699" formatCode="General">
                  <c:v>0.45428695555857002</c:v>
                </c:pt>
                <c:pt idx="7700" formatCode="General">
                  <c:v>0.45428752308695203</c:v>
                </c:pt>
                <c:pt idx="7701" formatCode="General">
                  <c:v>0.45428809063389802</c:v>
                </c:pt>
                <c:pt idx="7702" formatCode="General">
                  <c:v>0.454288658199409</c:v>
                </c:pt>
                <c:pt idx="7703" formatCode="General">
                  <c:v>0.45428922578348402</c:v>
                </c:pt>
                <c:pt idx="7704" formatCode="General">
                  <c:v>0.45428979338612302</c:v>
                </c:pt>
                <c:pt idx="7705" formatCode="General">
                  <c:v>0.454290361007328</c:v>
                </c:pt>
                <c:pt idx="7706" formatCode="General">
                  <c:v>0.45429092864709703</c:v>
                </c:pt>
                <c:pt idx="7707" formatCode="General">
                  <c:v>0.45429149630543098</c:v>
                </c:pt>
                <c:pt idx="7708" formatCode="General">
                  <c:v>0.45429208427418499</c:v>
                </c:pt>
                <c:pt idx="7709" formatCode="General">
                  <c:v>0.45429277013992098</c:v>
                </c:pt>
                <c:pt idx="7710" formatCode="General">
                  <c:v>0.45429345602431898</c:v>
                </c:pt>
                <c:pt idx="7711" formatCode="General">
                  <c:v>0.45429414192738099</c:v>
                </c:pt>
                <c:pt idx="7712" formatCode="General">
                  <c:v>0.45429482784910502</c:v>
                </c:pt>
                <c:pt idx="7713" formatCode="General">
                  <c:v>0.45429551378949301</c:v>
                </c:pt>
                <c:pt idx="7714" formatCode="General">
                  <c:v>0.45429619974854402</c:v>
                </c:pt>
                <c:pt idx="7715" formatCode="General">
                  <c:v>0.45429688572625898</c:v>
                </c:pt>
                <c:pt idx="7716" formatCode="General">
                  <c:v>0.45429757172263702</c:v>
                </c:pt>
                <c:pt idx="7717" formatCode="General">
                  <c:v>0.45429825773768001</c:v>
                </c:pt>
                <c:pt idx="7718" formatCode="General">
                  <c:v>0.45429894377138602</c:v>
                </c:pt>
                <c:pt idx="7719" formatCode="General">
                  <c:v>0.45429962982375599</c:v>
                </c:pt>
                <c:pt idx="7720" formatCode="General">
                  <c:v>0.45430031589479097</c:v>
                </c:pt>
                <c:pt idx="7721" formatCode="General">
                  <c:v>0.45430100198448897</c:v>
                </c:pt>
                <c:pt idx="7722" formatCode="General">
                  <c:v>0.45430168809285199</c:v>
                </c:pt>
                <c:pt idx="7723" formatCode="General">
                  <c:v>0.45430237421988001</c:v>
                </c:pt>
                <c:pt idx="7724" formatCode="General">
                  <c:v>0.454303060365572</c:v>
                </c:pt>
                <c:pt idx="7725" formatCode="General">
                  <c:v>0.45430374652993</c:v>
                </c:pt>
                <c:pt idx="7726" formatCode="General">
                  <c:v>0.45430443271295201</c:v>
                </c:pt>
                <c:pt idx="7727" formatCode="General">
                  <c:v>0.45430511891463898</c:v>
                </c:pt>
                <c:pt idx="7728" formatCode="General">
                  <c:v>0.45430580513499202</c:v>
                </c:pt>
                <c:pt idx="7729" formatCode="General">
                  <c:v>0.45430649137401002</c:v>
                </c:pt>
                <c:pt idx="7730" formatCode="General">
                  <c:v>0.45430717763169298</c:v>
                </c:pt>
                <c:pt idx="7731" formatCode="General">
                  <c:v>0.45430786390804301</c:v>
                </c:pt>
                <c:pt idx="7732" formatCode="General">
                  <c:v>0.45430855020305699</c:v>
                </c:pt>
                <c:pt idx="7733" formatCode="General">
                  <c:v>0.45430923651673799</c:v>
                </c:pt>
                <c:pt idx="7734" formatCode="General">
                  <c:v>0.454309922849085</c:v>
                </c:pt>
                <c:pt idx="7735" formatCode="General">
                  <c:v>0.45431060920009803</c:v>
                </c:pt>
                <c:pt idx="7736" formatCode="General">
                  <c:v>0.45431129556977701</c:v>
                </c:pt>
                <c:pt idx="7737" formatCode="General">
                  <c:v>0.454311981958123</c:v>
                </c:pt>
                <c:pt idx="7738" formatCode="General">
                  <c:v>0.45431266836513501</c:v>
                </c:pt>
                <c:pt idx="7739" formatCode="General">
                  <c:v>0.45431335479081397</c:v>
                </c:pt>
                <c:pt idx="7740" formatCode="General">
                  <c:v>0.45431404123516</c:v>
                </c:pt>
                <c:pt idx="7741" formatCode="General">
                  <c:v>0.45431472769817199</c:v>
                </c:pt>
                <c:pt idx="7742" formatCode="General">
                  <c:v>0.454315414179852</c:v>
                </c:pt>
                <c:pt idx="7743" formatCode="General">
                  <c:v>0.45431610068019901</c:v>
                </c:pt>
                <c:pt idx="7744" formatCode="General">
                  <c:v>0.45431678719921298</c:v>
                </c:pt>
                <c:pt idx="7745" formatCode="General">
                  <c:v>0.45431747373689502</c:v>
                </c:pt>
                <c:pt idx="7746" formatCode="General">
                  <c:v>0.45431816029324501</c:v>
                </c:pt>
                <c:pt idx="7747" formatCode="General">
                  <c:v>0.45431884686826202</c:v>
                </c:pt>
                <c:pt idx="7748" formatCode="General">
                  <c:v>0.45431953346194698</c:v>
                </c:pt>
                <c:pt idx="7749" formatCode="General">
                  <c:v>0.45432022007430001</c:v>
                </c:pt>
                <c:pt idx="7750" formatCode="General">
                  <c:v>0.45432090670532099</c:v>
                </c:pt>
                <c:pt idx="7751" formatCode="General">
                  <c:v>0.45432159335500999</c:v>
                </c:pt>
                <c:pt idx="7752" formatCode="General">
                  <c:v>0.454322280023368</c:v>
                </c:pt>
                <c:pt idx="7753" formatCode="General">
                  <c:v>0.45432296671039402</c:v>
                </c:pt>
                <c:pt idx="7754" formatCode="General">
                  <c:v>0.45432365341608899</c:v>
                </c:pt>
                <c:pt idx="7755" formatCode="General">
                  <c:v>0.45432434014045298</c:v>
                </c:pt>
                <c:pt idx="7756" formatCode="General">
                  <c:v>0.45432502688348497</c:v>
                </c:pt>
                <c:pt idx="7757" formatCode="General">
                  <c:v>0.45432571364518698</c:v>
                </c:pt>
                <c:pt idx="7758" formatCode="General">
                  <c:v>0.454326400425558</c:v>
                </c:pt>
                <c:pt idx="7759" formatCode="General">
                  <c:v>0.45432708722459803</c:v>
                </c:pt>
                <c:pt idx="7760" formatCode="General">
                  <c:v>0.45432777404230701</c:v>
                </c:pt>
                <c:pt idx="7761" formatCode="General">
                  <c:v>0.454328460878686</c:v>
                </c:pt>
                <c:pt idx="7762" formatCode="General">
                  <c:v>0.45432914773373501</c:v>
                </c:pt>
                <c:pt idx="7763" formatCode="General">
                  <c:v>0.45432983460745402</c:v>
                </c:pt>
                <c:pt idx="7764" formatCode="General">
                  <c:v>0.45433052149984199</c:v>
                </c:pt>
                <c:pt idx="7765" formatCode="General">
                  <c:v>0.45433120841090102</c:v>
                </c:pt>
                <c:pt idx="7766" formatCode="General">
                  <c:v>0.45433189534063001</c:v>
                </c:pt>
                <c:pt idx="7767" formatCode="General">
                  <c:v>0.45433258228902901</c:v>
                </c:pt>
                <c:pt idx="7768" formatCode="General">
                  <c:v>0.45433326925609802</c:v>
                </c:pt>
                <c:pt idx="7769" formatCode="General">
                  <c:v>0.45433395624183898</c:v>
                </c:pt>
                <c:pt idx="7770" formatCode="General">
                  <c:v>0.45433464324625</c:v>
                </c:pt>
                <c:pt idx="7771" formatCode="General">
                  <c:v>0.45433533026933098</c:v>
                </c:pt>
                <c:pt idx="7772" formatCode="General">
                  <c:v>0.45433601731108397</c:v>
                </c:pt>
                <c:pt idx="7773" formatCode="General">
                  <c:v>0.45433670437150803</c:v>
                </c:pt>
                <c:pt idx="7774" formatCode="General">
                  <c:v>0.45433739145060298</c:v>
                </c:pt>
                <c:pt idx="7775" formatCode="General">
                  <c:v>0.45433807854836999</c:v>
                </c:pt>
                <c:pt idx="7776" formatCode="General">
                  <c:v>0.45433876566480802</c:v>
                </c:pt>
                <c:pt idx="7777" formatCode="General">
                  <c:v>0.454339452799918</c:v>
                </c:pt>
                <c:pt idx="7778" formatCode="General">
                  <c:v>0.45434013995369898</c:v>
                </c:pt>
                <c:pt idx="7779" formatCode="General">
                  <c:v>0.45434082712615198</c:v>
                </c:pt>
                <c:pt idx="7780" formatCode="General">
                  <c:v>0.45434151431727798</c:v>
                </c:pt>
                <c:pt idx="7781" formatCode="General">
                  <c:v>0.45434217649858699</c:v>
                </c:pt>
                <c:pt idx="7782" formatCode="General">
                  <c:v>0.45434280741383698</c:v>
                </c:pt>
                <c:pt idx="7783" formatCode="General">
                  <c:v>0.454343438348975</c:v>
                </c:pt>
                <c:pt idx="7784" formatCode="General">
                  <c:v>0.45434406930400001</c:v>
                </c:pt>
                <c:pt idx="7785" formatCode="General">
                  <c:v>0.45434470027891399</c:v>
                </c:pt>
                <c:pt idx="7786" formatCode="General">
                  <c:v>0.45434533127371601</c:v>
                </c:pt>
                <c:pt idx="7787" formatCode="General">
                  <c:v>0.45434596228840501</c:v>
                </c:pt>
                <c:pt idx="7788" formatCode="General">
                  <c:v>0.45434659332298299</c:v>
                </c:pt>
                <c:pt idx="7789" formatCode="General">
                  <c:v>0.45434722437744901</c:v>
                </c:pt>
                <c:pt idx="7790" formatCode="General">
                  <c:v>0.45434785545180201</c:v>
                </c:pt>
                <c:pt idx="7791" formatCode="General">
                  <c:v>0.45434848654604298</c:v>
                </c:pt>
                <c:pt idx="7792" formatCode="General">
                  <c:v>0.454349117660172</c:v>
                </c:pt>
                <c:pt idx="7793" formatCode="General">
                  <c:v>0.45434974879418899</c:v>
                </c:pt>
                <c:pt idx="7794" formatCode="General">
                  <c:v>0.45435037994809402</c:v>
                </c:pt>
                <c:pt idx="7795" formatCode="General">
                  <c:v>0.45435101112188597</c:v>
                </c:pt>
                <c:pt idx="7796" formatCode="General">
                  <c:v>0.45435164231556602</c:v>
                </c:pt>
                <c:pt idx="7797" formatCode="General">
                  <c:v>0.45435227352913299</c:v>
                </c:pt>
                <c:pt idx="7798" formatCode="General">
                  <c:v>0.45435290476258899</c:v>
                </c:pt>
                <c:pt idx="7799" formatCode="General">
                  <c:v>0.45435353601593098</c:v>
                </c:pt>
                <c:pt idx="7800" formatCode="General">
                  <c:v>0.454354167289162</c:v>
                </c:pt>
                <c:pt idx="7801" formatCode="General">
                  <c:v>0.45435479858227901</c:v>
                </c:pt>
                <c:pt idx="7802" formatCode="General">
                  <c:v>0.45435542989528499</c:v>
                </c:pt>
                <c:pt idx="7803" formatCode="General">
                  <c:v>0.45435606122817801</c:v>
                </c:pt>
                <c:pt idx="7804" formatCode="General">
                  <c:v>0.45435669258095801</c:v>
                </c:pt>
                <c:pt idx="7805" formatCode="General">
                  <c:v>0.45435732395362499</c:v>
                </c:pt>
                <c:pt idx="7806" formatCode="General">
                  <c:v>0.45435795534618001</c:v>
                </c:pt>
                <c:pt idx="7807" formatCode="General">
                  <c:v>0.45435858675862301</c:v>
                </c:pt>
                <c:pt idx="7808" formatCode="General">
                  <c:v>0.45435921819095199</c:v>
                </c:pt>
                <c:pt idx="7809" formatCode="General">
                  <c:v>0.454359849643169</c:v>
                </c:pt>
                <c:pt idx="7810" formatCode="General">
                  <c:v>0.454360481115273</c:v>
                </c:pt>
                <c:pt idx="7811" formatCode="General">
                  <c:v>0.454361101658039</c:v>
                </c:pt>
                <c:pt idx="7812" formatCode="General">
                  <c:v>0.454361655742547</c:v>
                </c:pt>
                <c:pt idx="7813" formatCode="General">
                  <c:v>0.45436220984570502</c:v>
                </c:pt>
                <c:pt idx="7814" formatCode="General">
                  <c:v>0.45436276396751302</c:v>
                </c:pt>
                <c:pt idx="7815" formatCode="General">
                  <c:v>0.45436331810796998</c:v>
                </c:pt>
                <c:pt idx="7816" formatCode="General">
                  <c:v>0.45436387226707697</c:v>
                </c:pt>
                <c:pt idx="7817" formatCode="General">
                  <c:v>0.45436442644483399</c:v>
                </c:pt>
                <c:pt idx="7818" formatCode="General">
                  <c:v>0.45436498064123898</c:v>
                </c:pt>
                <c:pt idx="7819" formatCode="General">
                  <c:v>0.454365534856294</c:v>
                </c:pt>
                <c:pt idx="7820" formatCode="General">
                  <c:v>0.45436608908999698</c:v>
                </c:pt>
                <c:pt idx="7821" formatCode="General">
                  <c:v>0.454366643342349</c:v>
                </c:pt>
                <c:pt idx="7822" formatCode="General">
                  <c:v>0.45436719761334998</c:v>
                </c:pt>
                <c:pt idx="7823" formatCode="General">
                  <c:v>0.454367751902999</c:v>
                </c:pt>
                <c:pt idx="7824" formatCode="General">
                  <c:v>0.45436830621129698</c:v>
                </c:pt>
                <c:pt idx="7825" formatCode="General">
                  <c:v>0.45436886053824199</c:v>
                </c:pt>
                <c:pt idx="7826" formatCode="General">
                  <c:v>0.45436941488383598</c:v>
                </c:pt>
                <c:pt idx="7827" formatCode="General">
                  <c:v>0.45436996924807699</c:v>
                </c:pt>
                <c:pt idx="7828" formatCode="General">
                  <c:v>0.45437052363096497</c:v>
                </c:pt>
                <c:pt idx="7829" formatCode="General">
                  <c:v>0.45437107803250198</c:v>
                </c:pt>
                <c:pt idx="7830" formatCode="General">
                  <c:v>0.45437163245268503</c:v>
                </c:pt>
                <c:pt idx="7831" formatCode="General">
                  <c:v>0.45437218689151598</c:v>
                </c:pt>
                <c:pt idx="7832" formatCode="General">
                  <c:v>0.45437274134899303</c:v>
                </c:pt>
                <c:pt idx="7833" formatCode="General">
                  <c:v>0.45437329582511798</c:v>
                </c:pt>
                <c:pt idx="7834" formatCode="General">
                  <c:v>0.45437385031988903</c:v>
                </c:pt>
                <c:pt idx="7835" formatCode="General">
                  <c:v>0.45437440483330599</c:v>
                </c:pt>
                <c:pt idx="7836" formatCode="General">
                  <c:v>0.45437495936536998</c:v>
                </c:pt>
                <c:pt idx="7837" formatCode="General">
                  <c:v>0.45437551391608</c:v>
                </c:pt>
                <c:pt idx="7838" formatCode="General">
                  <c:v>0.45437606848543599</c:v>
                </c:pt>
                <c:pt idx="7839" formatCode="General">
                  <c:v>0.45437662307343701</c:v>
                </c:pt>
                <c:pt idx="7840" formatCode="General">
                  <c:v>0.45437717768008501</c:v>
                </c:pt>
                <c:pt idx="7841" formatCode="General">
                  <c:v>0.45437773230537798</c:v>
                </c:pt>
                <c:pt idx="7842" formatCode="General">
                  <c:v>0.45437828694931598</c:v>
                </c:pt>
                <c:pt idx="7843" formatCode="General">
                  <c:v>0.45437884161189901</c:v>
                </c:pt>
                <c:pt idx="7844" formatCode="General">
                  <c:v>0.45437939629312801</c:v>
                </c:pt>
                <c:pt idx="7845" formatCode="General">
                  <c:v>0.45437995099300099</c:v>
                </c:pt>
                <c:pt idx="7846" formatCode="General">
                  <c:v>0.454380505711519</c:v>
                </c:pt>
                <c:pt idx="7847" formatCode="General">
                  <c:v>0.45438106044868198</c:v>
                </c:pt>
                <c:pt idx="7848" formatCode="General">
                  <c:v>0.454381615204489</c:v>
                </c:pt>
                <c:pt idx="7849" formatCode="General">
                  <c:v>0.45438216997893999</c:v>
                </c:pt>
                <c:pt idx="7850" formatCode="General">
                  <c:v>0.45438272477203501</c:v>
                </c:pt>
                <c:pt idx="7851" formatCode="General">
                  <c:v>0.454383279583774</c:v>
                </c:pt>
                <c:pt idx="7852" formatCode="General">
                  <c:v>0.45438383441415697</c:v>
                </c:pt>
                <c:pt idx="7853" formatCode="General">
                  <c:v>0.45438438926318298</c:v>
                </c:pt>
                <c:pt idx="7854" formatCode="General">
                  <c:v>0.45438494413085301</c:v>
                </c:pt>
                <c:pt idx="7855" formatCode="General">
                  <c:v>0.45438549901716602</c:v>
                </c:pt>
                <c:pt idx="7856" formatCode="General">
                  <c:v>0.454386053922122</c:v>
                </c:pt>
                <c:pt idx="7857" formatCode="General">
                  <c:v>0.45438660884572102</c:v>
                </c:pt>
                <c:pt idx="7858" formatCode="General">
                  <c:v>0.45438716378796301</c:v>
                </c:pt>
                <c:pt idx="7859" formatCode="General">
                  <c:v>0.45438771874884698</c:v>
                </c:pt>
                <c:pt idx="7860" formatCode="General">
                  <c:v>0.45438827372837398</c:v>
                </c:pt>
                <c:pt idx="7861" formatCode="General">
                  <c:v>0.45438882872654301</c:v>
                </c:pt>
                <c:pt idx="7862" formatCode="General">
                  <c:v>0.45438938374335502</c:v>
                </c:pt>
                <c:pt idx="7863" formatCode="General">
                  <c:v>0.45438993877880801</c:v>
                </c:pt>
                <c:pt idx="7864" formatCode="General">
                  <c:v>0.45439049383290298</c:v>
                </c:pt>
                <c:pt idx="7865" formatCode="General">
                  <c:v>0.45439104890563897</c:v>
                </c:pt>
                <c:pt idx="7866" formatCode="General">
                  <c:v>0.454391603997017</c:v>
                </c:pt>
                <c:pt idx="7867" formatCode="General">
                  <c:v>0.45439215910703701</c:v>
                </c:pt>
                <c:pt idx="7868" formatCode="General">
                  <c:v>0.45439271423569699</c:v>
                </c:pt>
                <c:pt idx="7869" formatCode="General">
                  <c:v>0.45439326938299801</c:v>
                </c:pt>
                <c:pt idx="7870" formatCode="General">
                  <c:v>0.45439382454894101</c:v>
                </c:pt>
                <c:pt idx="7871" formatCode="General">
                  <c:v>0.45439437973352398</c:v>
                </c:pt>
                <c:pt idx="7872" formatCode="General">
                  <c:v>0.45439493493674699</c:v>
                </c:pt>
                <c:pt idx="7873" formatCode="General">
                  <c:v>0.45439549015861103</c:v>
                </c:pt>
                <c:pt idx="7874" formatCode="General">
                  <c:v>0.45439604539911399</c:v>
                </c:pt>
                <c:pt idx="7875" formatCode="General">
                  <c:v>0.45439660065825799</c:v>
                </c:pt>
                <c:pt idx="7876" formatCode="General">
                  <c:v>0.45439715593604202</c:v>
                </c:pt>
                <c:pt idx="7877" formatCode="General">
                  <c:v>0.45439771123246497</c:v>
                </c:pt>
                <c:pt idx="7878" formatCode="General">
                  <c:v>0.45439826654752802</c:v>
                </c:pt>
                <c:pt idx="7879" formatCode="General">
                  <c:v>0.45439882188122999</c:v>
                </c:pt>
                <c:pt idx="7880" formatCode="General">
                  <c:v>0.45439937723357199</c:v>
                </c:pt>
                <c:pt idx="7881" formatCode="General">
                  <c:v>0.45439993260455203</c:v>
                </c:pt>
                <c:pt idx="7882" formatCode="General">
                  <c:v>0.45440048799417099</c:v>
                </c:pt>
                <c:pt idx="7883" formatCode="General">
                  <c:v>0.45440104340242898</c:v>
                </c:pt>
                <c:pt idx="7884" formatCode="General">
                  <c:v>0.45440159882932601</c:v>
                </c:pt>
                <c:pt idx="7885" formatCode="General">
                  <c:v>0.45440215427486103</c:v>
                </c:pt>
                <c:pt idx="7886" formatCode="General">
                  <c:v>0.45440270973903402</c:v>
                </c:pt>
                <c:pt idx="7887" formatCode="General">
                  <c:v>0.45440326522184499</c:v>
                </c:pt>
                <c:pt idx="7888" formatCode="General">
                  <c:v>0.45440382072329399</c:v>
                </c:pt>
                <c:pt idx="7889" formatCode="General">
                  <c:v>0.45440437624337998</c:v>
                </c:pt>
                <c:pt idx="7890" formatCode="General">
                  <c:v>0.454404931782105</c:v>
                </c:pt>
                <c:pt idx="7891" formatCode="General">
                  <c:v>0.45440548733946601</c:v>
                </c:pt>
                <c:pt idx="7892" formatCode="General">
                  <c:v>0.45440604291546499</c:v>
                </c:pt>
                <c:pt idx="7893" formatCode="General">
                  <c:v>0.45440661610560801</c:v>
                </c:pt>
                <c:pt idx="7894" formatCode="General">
                  <c:v>0.45440722615198997</c:v>
                </c:pt>
                <c:pt idx="7895" formatCode="General">
                  <c:v>0.45440783621248798</c:v>
                </c:pt>
                <c:pt idx="7896" formatCode="General">
                  <c:v>0.45440844628709998</c:v>
                </c:pt>
                <c:pt idx="7897" formatCode="General">
                  <c:v>0.45440905637582701</c:v>
                </c:pt>
                <c:pt idx="7898" formatCode="General">
                  <c:v>0.45440966647866798</c:v>
                </c:pt>
                <c:pt idx="7899" formatCode="General">
                  <c:v>0.454410276595622</c:v>
                </c:pt>
                <c:pt idx="7900" formatCode="General">
                  <c:v>0.45441088672669</c:v>
                </c:pt>
                <c:pt idx="7901" formatCode="General">
                  <c:v>0.45441149687186999</c:v>
                </c:pt>
                <c:pt idx="7902" formatCode="General">
                  <c:v>0.45441210703116097</c:v>
                </c:pt>
                <c:pt idx="7903" formatCode="General">
                  <c:v>0.454412717204565</c:v>
                </c:pt>
                <c:pt idx="7904" formatCode="General">
                  <c:v>0.45441332739208001</c:v>
                </c:pt>
                <c:pt idx="7905" formatCode="General">
                  <c:v>0.45441393759370502</c:v>
                </c:pt>
                <c:pt idx="7906" formatCode="General">
                  <c:v>0.45441454780944102</c:v>
                </c:pt>
                <c:pt idx="7907" formatCode="General">
                  <c:v>0.454415158039286</c:v>
                </c:pt>
                <c:pt idx="7908" formatCode="General">
                  <c:v>0.45441576828324098</c:v>
                </c:pt>
                <c:pt idx="7909" formatCode="General">
                  <c:v>0.45441637854130501</c:v>
                </c:pt>
                <c:pt idx="7910" formatCode="General">
                  <c:v>0.45441698881347697</c:v>
                </c:pt>
                <c:pt idx="7911" formatCode="General">
                  <c:v>0.45441759909975599</c:v>
                </c:pt>
                <c:pt idx="7912" formatCode="General">
                  <c:v>0.45441820940014399</c:v>
                </c:pt>
                <c:pt idx="7913" formatCode="General">
                  <c:v>0.45441881971463799</c:v>
                </c:pt>
                <c:pt idx="7914" formatCode="General">
                  <c:v>0.45441943004323798</c:v>
                </c:pt>
                <c:pt idx="7915" formatCode="General">
                  <c:v>0.45442004038594502</c:v>
                </c:pt>
                <c:pt idx="7916" formatCode="General">
                  <c:v>0.454420650742757</c:v>
                </c:pt>
                <c:pt idx="7917" formatCode="General">
                  <c:v>0.45442126111367398</c:v>
                </c:pt>
                <c:pt idx="7918" formatCode="General">
                  <c:v>0.45442187149869601</c:v>
                </c:pt>
                <c:pt idx="7919" formatCode="General">
                  <c:v>0.45442248189782303</c:v>
                </c:pt>
                <c:pt idx="7920" formatCode="General">
                  <c:v>0.45442309231105199</c:v>
                </c:pt>
                <c:pt idx="7921" formatCode="General">
                  <c:v>0.454423702738385</c:v>
                </c:pt>
                <c:pt idx="7922" formatCode="General">
                  <c:v>0.45442431317982102</c:v>
                </c:pt>
                <c:pt idx="7923" formatCode="General">
                  <c:v>0.45442492363535902</c:v>
                </c:pt>
                <c:pt idx="7924" formatCode="General">
                  <c:v>0.45442553410499897</c:v>
                </c:pt>
                <c:pt idx="7925" formatCode="General">
                  <c:v>0.45442614458873998</c:v>
                </c:pt>
                <c:pt idx="7926" formatCode="General">
                  <c:v>0.45442675508658298</c:v>
                </c:pt>
                <c:pt idx="7927" formatCode="General">
                  <c:v>0.45442736559852498</c:v>
                </c:pt>
                <c:pt idx="7928" formatCode="General">
                  <c:v>0.45442797612456798</c:v>
                </c:pt>
                <c:pt idx="7929" formatCode="General">
                  <c:v>0.45442858666470998</c:v>
                </c:pt>
                <c:pt idx="7930" formatCode="General">
                  <c:v>0.45442919721895098</c:v>
                </c:pt>
                <c:pt idx="7931" formatCode="General">
                  <c:v>0.45442980778729097</c:v>
                </c:pt>
                <c:pt idx="7932" formatCode="General">
                  <c:v>0.45443041836972897</c:v>
                </c:pt>
                <c:pt idx="7933" formatCode="General">
                  <c:v>0.45443102896626397</c:v>
                </c:pt>
                <c:pt idx="7934" formatCode="General">
                  <c:v>0.45443163957689697</c:v>
                </c:pt>
                <c:pt idx="7935" formatCode="General">
                  <c:v>0.45443225020162598</c:v>
                </c:pt>
                <c:pt idx="7936" formatCode="General">
                  <c:v>0.45443286084045098</c:v>
                </c:pt>
                <c:pt idx="7937" formatCode="General">
                  <c:v>0.45443347149337299</c:v>
                </c:pt>
                <c:pt idx="7938" formatCode="General">
                  <c:v>0.454434082160389</c:v>
                </c:pt>
                <c:pt idx="7939" formatCode="General">
                  <c:v>0.45443469284150101</c:v>
                </c:pt>
                <c:pt idx="7940" formatCode="General">
                  <c:v>0.45443530353670702</c:v>
                </c:pt>
                <c:pt idx="7941" formatCode="General">
                  <c:v>0.45443591424600699</c:v>
                </c:pt>
                <c:pt idx="7942" formatCode="General">
                  <c:v>0.45443652496940001</c:v>
                </c:pt>
                <c:pt idx="7943" formatCode="General">
                  <c:v>0.45443713570688599</c:v>
                </c:pt>
                <c:pt idx="7944" formatCode="General">
                  <c:v>0.45443774645846402</c:v>
                </c:pt>
                <c:pt idx="7945" formatCode="General">
                  <c:v>0.454438357224135</c:v>
                </c:pt>
                <c:pt idx="7946" formatCode="General">
                  <c:v>0.45443896800389699</c:v>
                </c:pt>
                <c:pt idx="7947" formatCode="General">
                  <c:v>0.45443957879775099</c:v>
                </c:pt>
                <c:pt idx="7948" formatCode="General">
                  <c:v>0.45444018960569499</c:v>
                </c:pt>
                <c:pt idx="7949" formatCode="General">
                  <c:v>0.454440800427729</c:v>
                </c:pt>
                <c:pt idx="7950" formatCode="General">
                  <c:v>0.45444141126385301</c:v>
                </c:pt>
                <c:pt idx="7951" formatCode="General">
                  <c:v>0.45444202211406598</c:v>
                </c:pt>
                <c:pt idx="7952" formatCode="General">
                  <c:v>0.45444263297836801</c:v>
                </c:pt>
                <c:pt idx="7953" formatCode="General">
                  <c:v>0.45444324385675799</c:v>
                </c:pt>
                <c:pt idx="7954" formatCode="General">
                  <c:v>0.45444385474923599</c:v>
                </c:pt>
                <c:pt idx="7955" formatCode="General">
                  <c:v>0.45444446565580199</c:v>
                </c:pt>
                <c:pt idx="7956" formatCode="General">
                  <c:v>0.454445076576454</c:v>
                </c:pt>
                <c:pt idx="7957" formatCode="General">
                  <c:v>0.45444568751119302</c:v>
                </c:pt>
                <c:pt idx="7958" formatCode="General">
                  <c:v>0.454446298460017</c:v>
                </c:pt>
                <c:pt idx="7959" formatCode="General">
                  <c:v>0.45444668413936901</c:v>
                </c:pt>
                <c:pt idx="7960" formatCode="General">
                  <c:v>0.45444695719085498</c:v>
                </c:pt>
                <c:pt idx="7961" formatCode="General">
                  <c:v>0.45444723025621903</c:v>
                </c:pt>
                <c:pt idx="7962" formatCode="General">
                  <c:v>0.45444750333545902</c:v>
                </c:pt>
                <c:pt idx="7963" formatCode="General">
                  <c:v>0.45444777642857798</c:v>
                </c:pt>
                <c:pt idx="7964" formatCode="General">
                  <c:v>0.454448049535573</c:v>
                </c:pt>
                <c:pt idx="7965" formatCode="General">
                  <c:v>0.45444832265644602</c:v>
                </c:pt>
                <c:pt idx="7966" formatCode="General">
                  <c:v>0.45444859579119701</c:v>
                </c:pt>
                <c:pt idx="7967" formatCode="General">
                  <c:v>0.454448868939824</c:v>
                </c:pt>
                <c:pt idx="7968" formatCode="General">
                  <c:v>0.45444914210232901</c:v>
                </c:pt>
                <c:pt idx="7969" formatCode="General">
                  <c:v>0.45444941527871102</c:v>
                </c:pt>
                <c:pt idx="7970" formatCode="General">
                  <c:v>0.45444968846896999</c:v>
                </c:pt>
                <c:pt idx="7971" formatCode="General">
                  <c:v>0.45444996167310597</c:v>
                </c:pt>
                <c:pt idx="7972" formatCode="General">
                  <c:v>0.45445023489112002</c:v>
                </c:pt>
                <c:pt idx="7973" formatCode="General">
                  <c:v>0.45445050812301002</c:v>
                </c:pt>
                <c:pt idx="7974" formatCode="General">
                  <c:v>0.45445078136877798</c:v>
                </c:pt>
                <c:pt idx="7975" formatCode="General">
                  <c:v>0.454451054628423</c:v>
                </c:pt>
                <c:pt idx="7976" formatCode="General">
                  <c:v>0.45445132790194498</c:v>
                </c:pt>
                <c:pt idx="7977" formatCode="General">
                  <c:v>0.45445160118934302</c:v>
                </c:pt>
                <c:pt idx="7978" formatCode="General">
                  <c:v>0.45445187449061902</c:v>
                </c:pt>
                <c:pt idx="7979" formatCode="General">
                  <c:v>0.45445214780577198</c:v>
                </c:pt>
                <c:pt idx="7980" formatCode="General">
                  <c:v>0.454452421134802</c:v>
                </c:pt>
                <c:pt idx="7981" formatCode="General">
                  <c:v>0.45445269447770797</c:v>
                </c:pt>
                <c:pt idx="7982" formatCode="General">
                  <c:v>0.45445296783449202</c:v>
                </c:pt>
                <c:pt idx="7983" formatCode="General">
                  <c:v>0.45445324120515201</c:v>
                </c:pt>
                <c:pt idx="7984" formatCode="General">
                  <c:v>0.45445351458968902</c:v>
                </c:pt>
                <c:pt idx="7985" formatCode="General">
                  <c:v>0.45445378798810299</c:v>
                </c:pt>
                <c:pt idx="7986" formatCode="General">
                  <c:v>0.45445406140039402</c:v>
                </c:pt>
                <c:pt idx="7987" formatCode="General">
                  <c:v>0.454454334826561</c:v>
                </c:pt>
                <c:pt idx="7988" formatCode="General">
                  <c:v>0.454454608266605</c:v>
                </c:pt>
                <c:pt idx="7989" formatCode="General">
                  <c:v>0.454454881720526</c:v>
                </c:pt>
                <c:pt idx="7990" formatCode="General">
                  <c:v>0.45445515518832402</c:v>
                </c:pt>
                <c:pt idx="7991" formatCode="General">
                  <c:v>0.454455428669998</c:v>
                </c:pt>
                <c:pt idx="7992" formatCode="General">
                  <c:v>0.45445570216554898</c:v>
                </c:pt>
                <c:pt idx="7993" formatCode="General">
                  <c:v>0.45445597567497598</c:v>
                </c:pt>
                <c:pt idx="7994" formatCode="General">
                  <c:v>0.45445624919827998</c:v>
                </c:pt>
                <c:pt idx="7995" formatCode="General">
                  <c:v>0.45445652273546</c:v>
                </c:pt>
                <c:pt idx="7996" formatCode="General">
                  <c:v>0.45445679628651697</c:v>
                </c:pt>
                <c:pt idx="7997" formatCode="General">
                  <c:v>0.45445706985145101</c:v>
                </c:pt>
                <c:pt idx="7998" formatCode="General">
                  <c:v>0.45445734343026101</c:v>
                </c:pt>
                <c:pt idx="7999" formatCode="General">
                  <c:v>0.45445761702294701</c:v>
                </c:pt>
                <c:pt idx="8000" formatCode="General">
                  <c:v>0.45445789062950998</c:v>
                </c:pt>
                <c:pt idx="8001" formatCode="General">
                  <c:v>0.454458049375002</c:v>
                </c:pt>
                <c:pt idx="8002" formatCode="General">
                  <c:v>0.454458169320619</c:v>
                </c:pt>
                <c:pt idx="8003" formatCode="General">
                  <c:v>0.45445828927479298</c:v>
                </c:pt>
                <c:pt idx="8004" formatCode="General">
                  <c:v>0.45445840923752401</c:v>
                </c:pt>
                <c:pt idx="8005" formatCode="General">
                  <c:v>0.45445852920881102</c:v>
                </c:pt>
                <c:pt idx="8006" formatCode="General">
                  <c:v>0.45445864918865497</c:v>
                </c:pt>
                <c:pt idx="8007" formatCode="General">
                  <c:v>0.45445876917705602</c:v>
                </c:pt>
                <c:pt idx="8008" formatCode="General">
                  <c:v>0.454458889174014</c:v>
                </c:pt>
                <c:pt idx="8009" formatCode="General">
                  <c:v>0.45445900917952797</c:v>
                </c:pt>
                <c:pt idx="8010" formatCode="General">
                  <c:v>0.45445912919359999</c:v>
                </c:pt>
                <c:pt idx="8011" formatCode="General">
                  <c:v>0.45445924921622799</c:v>
                </c:pt>
                <c:pt idx="8012" formatCode="General">
                  <c:v>0.45445936924741298</c:v>
                </c:pt>
                <c:pt idx="8013" formatCode="General">
                  <c:v>0.45445948928715402</c:v>
                </c:pt>
                <c:pt idx="8014" formatCode="General">
                  <c:v>0.45445960933545299</c:v>
                </c:pt>
                <c:pt idx="8015" formatCode="General">
                  <c:v>0.454459729392308</c:v>
                </c:pt>
                <c:pt idx="8016" formatCode="General">
                  <c:v>0.454459849457721</c:v>
                </c:pt>
                <c:pt idx="8017" formatCode="General">
                  <c:v>0.45445996953168999</c:v>
                </c:pt>
                <c:pt idx="8018" formatCode="General">
                  <c:v>0.45446008961421702</c:v>
                </c:pt>
                <c:pt idx="8019" formatCode="General">
                  <c:v>0.45446020970529999</c:v>
                </c:pt>
                <c:pt idx="8020" formatCode="General">
                  <c:v>0.45446032980494</c:v>
                </c:pt>
                <c:pt idx="8021" formatCode="General">
                  <c:v>0.454460449913138</c:v>
                </c:pt>
                <c:pt idx="8022" formatCode="General">
                  <c:v>0.45446057002989199</c:v>
                </c:pt>
                <c:pt idx="8023" formatCode="General">
                  <c:v>0.45446069015520302</c:v>
                </c:pt>
                <c:pt idx="8024" formatCode="General">
                  <c:v>0.45446081028907198</c:v>
                </c:pt>
                <c:pt idx="8025" formatCode="General">
                  <c:v>0.45446093043149799</c:v>
                </c:pt>
                <c:pt idx="8026" formatCode="General">
                  <c:v>0.45446105058247999</c:v>
                </c:pt>
                <c:pt idx="8027" formatCode="General">
                  <c:v>0.45446117074202003</c:v>
                </c:pt>
                <c:pt idx="8028" formatCode="General">
                  <c:v>0.454461290910117</c:v>
                </c:pt>
                <c:pt idx="8029" formatCode="General">
                  <c:v>0.45446141108677102</c:v>
                </c:pt>
                <c:pt idx="8030" formatCode="General">
                  <c:v>0.45446153127198202</c:v>
                </c:pt>
                <c:pt idx="8031" formatCode="General">
                  <c:v>0.45446165146575102</c:v>
                </c:pt>
                <c:pt idx="8032" formatCode="General">
                  <c:v>0.454461771668077</c:v>
                </c:pt>
                <c:pt idx="8033" formatCode="General">
                  <c:v>0.45446189187896002</c:v>
                </c:pt>
                <c:pt idx="8034" formatCode="General">
                  <c:v>0.45446201209839998</c:v>
                </c:pt>
                <c:pt idx="8035" formatCode="General">
                  <c:v>0.45446213232639798</c:v>
                </c:pt>
                <c:pt idx="8036" formatCode="General">
                  <c:v>0.45446225256295297</c:v>
                </c:pt>
                <c:pt idx="8037" formatCode="General">
                  <c:v>0.45446237280806501</c:v>
                </c:pt>
                <c:pt idx="8038" formatCode="General">
                  <c:v>0.45446249306173397</c:v>
                </c:pt>
                <c:pt idx="8039" formatCode="General">
                  <c:v>0.45446261332396098</c:v>
                </c:pt>
                <c:pt idx="8040" formatCode="General">
                  <c:v>0.45446273359474498</c:v>
                </c:pt>
                <c:pt idx="8041" formatCode="General">
                  <c:v>0.45446285387408702</c:v>
                </c:pt>
                <c:pt idx="8042" formatCode="General">
                  <c:v>0.454462974161986</c:v>
                </c:pt>
                <c:pt idx="8043" formatCode="General">
                  <c:v>0.45446309445844202</c:v>
                </c:pt>
                <c:pt idx="8044" formatCode="General">
                  <c:v>0.45446321476345602</c:v>
                </c:pt>
                <c:pt idx="8045" formatCode="General">
                  <c:v>0.45446333507702802</c:v>
                </c:pt>
                <c:pt idx="8046" formatCode="General">
                  <c:v>0.454463455399157</c:v>
                </c:pt>
                <c:pt idx="8047" formatCode="General">
                  <c:v>0.45446357572984297</c:v>
                </c:pt>
                <c:pt idx="8048" formatCode="General">
                  <c:v>0.45446369606908699</c:v>
                </c:pt>
                <c:pt idx="8049" formatCode="General">
                  <c:v>0.45446381641688799</c:v>
                </c:pt>
                <c:pt idx="8050" formatCode="General">
                  <c:v>0.45446393677324798</c:v>
                </c:pt>
                <c:pt idx="8051" formatCode="General">
                  <c:v>0.45446405713816401</c:v>
                </c:pt>
                <c:pt idx="8052" formatCode="General">
                  <c:v>0.45446417751163798</c:v>
                </c:pt>
                <c:pt idx="8053" formatCode="General">
                  <c:v>0.45446429789366999</c:v>
                </c:pt>
                <c:pt idx="8054" formatCode="General">
                  <c:v>0.45446441828425999</c:v>
                </c:pt>
                <c:pt idx="8055" formatCode="General">
                  <c:v>0.45446453868340703</c:v>
                </c:pt>
                <c:pt idx="8056" formatCode="General">
                  <c:v>0.454464659091112</c:v>
                </c:pt>
                <c:pt idx="8057" formatCode="General">
                  <c:v>0.45446477950737402</c:v>
                </c:pt>
                <c:pt idx="8058" formatCode="General">
                  <c:v>0.45446489993219402</c:v>
                </c:pt>
                <c:pt idx="8059" formatCode="General">
                  <c:v>0.45446502036557201</c:v>
                </c:pt>
                <c:pt idx="8060" formatCode="General">
                  <c:v>0.45446514080750799</c:v>
                </c:pt>
                <c:pt idx="8061" formatCode="General">
                  <c:v>0.45446526125800202</c:v>
                </c:pt>
                <c:pt idx="8062" formatCode="General">
                  <c:v>0.45446538171705297</c:v>
                </c:pt>
                <c:pt idx="8063" formatCode="General">
                  <c:v>0.45446550218466197</c:v>
                </c:pt>
                <c:pt idx="8064" formatCode="General">
                  <c:v>0.45446562266082902</c:v>
                </c:pt>
                <c:pt idx="8065" formatCode="General">
                  <c:v>0.45446574314555399</c:v>
                </c:pt>
                <c:pt idx="8066" formatCode="General">
                  <c:v>0.45446586363883601</c:v>
                </c:pt>
                <c:pt idx="8067" formatCode="General">
                  <c:v>0.45446598414067702</c:v>
                </c:pt>
                <c:pt idx="8068" formatCode="General">
                  <c:v>0.45446610465107501</c:v>
                </c:pt>
                <c:pt idx="8069" formatCode="General">
                  <c:v>0.45446622517003099</c:v>
                </c:pt>
                <c:pt idx="8070" formatCode="General">
                  <c:v>0.45446634569754601</c:v>
                </c:pt>
                <c:pt idx="8071" formatCode="General">
                  <c:v>0.45446646623361803</c:v>
                </c:pt>
                <c:pt idx="8072" formatCode="General">
                  <c:v>0.45446658677824803</c:v>
                </c:pt>
                <c:pt idx="8073" formatCode="General">
                  <c:v>0.45446670733143602</c:v>
                </c:pt>
                <c:pt idx="8074" formatCode="General">
                  <c:v>0.45446682789318199</c:v>
                </c:pt>
                <c:pt idx="8075" formatCode="General">
                  <c:v>0.45446694846348701</c:v>
                </c:pt>
                <c:pt idx="8076" formatCode="General">
                  <c:v>0.45446706904234901</c:v>
                </c:pt>
                <c:pt idx="8077" formatCode="General">
                  <c:v>0.45446718962976901</c:v>
                </c:pt>
                <c:pt idx="8078" formatCode="General">
                  <c:v>0.45446731022574799</c:v>
                </c:pt>
                <c:pt idx="8079" formatCode="General">
                  <c:v>0.45446743083028401</c:v>
                </c:pt>
                <c:pt idx="8080" formatCode="General">
                  <c:v>0.45446755144337903</c:v>
                </c:pt>
                <c:pt idx="8081" formatCode="General">
                  <c:v>0.45446767206503202</c:v>
                </c:pt>
                <c:pt idx="8082" formatCode="General">
                  <c:v>0.45446779269524301</c:v>
                </c:pt>
                <c:pt idx="8083" formatCode="General">
                  <c:v>0.45446791333401199</c:v>
                </c:pt>
                <c:pt idx="8084" formatCode="General">
                  <c:v>0.454468033981339</c:v>
                </c:pt>
                <c:pt idx="8085" formatCode="General">
                  <c:v>0.45446815463722501</c:v>
                </c:pt>
                <c:pt idx="8086" formatCode="General">
                  <c:v>0.454468275301668</c:v>
                </c:pt>
                <c:pt idx="8087" formatCode="General">
                  <c:v>0.45446839597467098</c:v>
                </c:pt>
                <c:pt idx="8088" formatCode="General">
                  <c:v>0.454468516656231</c:v>
                </c:pt>
                <c:pt idx="8089" formatCode="General">
                  <c:v>0.45446863734634901</c:v>
                </c:pt>
                <c:pt idx="8090" formatCode="General">
                  <c:v>0.45446875804502601</c:v>
                </c:pt>
                <c:pt idx="8091" formatCode="General">
                  <c:v>0.454468878752262</c:v>
                </c:pt>
                <c:pt idx="8092" formatCode="General">
                  <c:v>0.45446899946805502</c:v>
                </c:pt>
                <c:pt idx="8093" formatCode="General">
                  <c:v>0.45446912019240698</c:v>
                </c:pt>
                <c:pt idx="8094" formatCode="General">
                  <c:v>0.45446924092531699</c:v>
                </c:pt>
                <c:pt idx="8095" formatCode="General">
                  <c:v>0.45446936166678598</c:v>
                </c:pt>
                <c:pt idx="8096" formatCode="General">
                  <c:v>0.45446948241681301</c:v>
                </c:pt>
                <c:pt idx="8097" formatCode="General">
                  <c:v>0.45446960317539897</c:v>
                </c:pt>
                <c:pt idx="8098" formatCode="General">
                  <c:v>0.45446972394254298</c:v>
                </c:pt>
                <c:pt idx="8099" formatCode="General">
                  <c:v>0.45446984471824498</c:v>
                </c:pt>
                <c:pt idx="8100" formatCode="General">
                  <c:v>0.45446996550250601</c:v>
                </c:pt>
                <c:pt idx="8101" formatCode="General">
                  <c:v>0.45447008629532598</c:v>
                </c:pt>
                <c:pt idx="8102" formatCode="General">
                  <c:v>0.45447020709670399</c:v>
                </c:pt>
                <c:pt idx="8103" formatCode="General">
                  <c:v>0.45447032790663999</c:v>
                </c:pt>
                <c:pt idx="8104" formatCode="General">
                  <c:v>0.45447044872513598</c:v>
                </c:pt>
                <c:pt idx="8105" formatCode="General">
                  <c:v>0.45447056955218901</c:v>
                </c:pt>
                <c:pt idx="8106" formatCode="General">
                  <c:v>0.45447069038780202</c:v>
                </c:pt>
                <c:pt idx="8107" formatCode="General">
                  <c:v>0.45447081123197303</c:v>
                </c:pt>
                <c:pt idx="8108" formatCode="General">
                  <c:v>0.45447093208470202</c:v>
                </c:pt>
                <c:pt idx="8109" formatCode="General">
                  <c:v>0.45447105294599</c:v>
                </c:pt>
                <c:pt idx="8110" formatCode="General">
                  <c:v>0.45447117381583702</c:v>
                </c:pt>
                <c:pt idx="8111" formatCode="General">
                  <c:v>0.45447129469424302</c:v>
                </c:pt>
                <c:pt idx="8112" formatCode="General">
                  <c:v>0.45447141558120702</c:v>
                </c:pt>
                <c:pt idx="8113" formatCode="General">
                  <c:v>0.45447153647673</c:v>
                </c:pt>
                <c:pt idx="8114" formatCode="General">
                  <c:v>0.45447165738081202</c:v>
                </c:pt>
                <c:pt idx="8115" formatCode="General">
                  <c:v>0.45447177829345298</c:v>
                </c:pt>
                <c:pt idx="8116" formatCode="General">
                  <c:v>0.45447189921465198</c:v>
                </c:pt>
                <c:pt idx="8117" formatCode="General">
                  <c:v>0.45447202014441002</c:v>
                </c:pt>
                <c:pt idx="8118" formatCode="General">
                  <c:v>0.45447214108272699</c:v>
                </c:pt>
                <c:pt idx="8119" formatCode="General">
                  <c:v>0.454472262029603</c:v>
                </c:pt>
                <c:pt idx="8120" formatCode="General">
                  <c:v>0.454472382985038</c:v>
                </c:pt>
                <c:pt idx="8121" formatCode="General">
                  <c:v>0.45447250394903099</c:v>
                </c:pt>
                <c:pt idx="8122" formatCode="General">
                  <c:v>0.45447262492158302</c:v>
                </c:pt>
                <c:pt idx="8123" formatCode="General">
                  <c:v>0.45447274590269499</c:v>
                </c:pt>
                <c:pt idx="8124" formatCode="General">
                  <c:v>0.45447286689236499</c:v>
                </c:pt>
                <c:pt idx="8125" formatCode="General">
                  <c:v>0.45447298789059398</c:v>
                </c:pt>
                <c:pt idx="8126" formatCode="General">
                  <c:v>0.45447310889738202</c:v>
                </c:pt>
                <c:pt idx="8127" formatCode="General">
                  <c:v>0.45447322991272998</c:v>
                </c:pt>
                <c:pt idx="8128" formatCode="General">
                  <c:v>0.45447335093663599</c:v>
                </c:pt>
                <c:pt idx="8129" formatCode="General">
                  <c:v>0.45447347196910098</c:v>
                </c:pt>
                <c:pt idx="8130" formatCode="General">
                  <c:v>0.45447359301012502</c:v>
                </c:pt>
                <c:pt idx="8131" formatCode="General">
                  <c:v>0.45447371405970799</c:v>
                </c:pt>
                <c:pt idx="8132" formatCode="General">
                  <c:v>0.454473835117851</c:v>
                </c:pt>
                <c:pt idx="8133" formatCode="General">
                  <c:v>0.454473956184552</c:v>
                </c:pt>
                <c:pt idx="8134" formatCode="General">
                  <c:v>0.45447407725981198</c:v>
                </c:pt>
                <c:pt idx="8135" formatCode="General">
                  <c:v>0.45447419834363201</c:v>
                </c:pt>
                <c:pt idx="8136" formatCode="General">
                  <c:v>0.45447431943601102</c:v>
                </c:pt>
                <c:pt idx="8137" formatCode="General">
                  <c:v>0.45447444053694902</c:v>
                </c:pt>
                <c:pt idx="8138" formatCode="General">
                  <c:v>0.45447456164644601</c:v>
                </c:pt>
                <c:pt idx="8139" formatCode="General">
                  <c:v>0.45447468276450198</c:v>
                </c:pt>
                <c:pt idx="8140" formatCode="General">
                  <c:v>0.454474803891118</c:v>
                </c:pt>
                <c:pt idx="8141" formatCode="General">
                  <c:v>0.454474925026293</c:v>
                </c:pt>
                <c:pt idx="8142" formatCode="General">
                  <c:v>0.45447504617002599</c:v>
                </c:pt>
                <c:pt idx="8143" formatCode="General">
                  <c:v>0.45447516732232002</c:v>
                </c:pt>
                <c:pt idx="8144" formatCode="General">
                  <c:v>0.45447528848317198</c:v>
                </c:pt>
                <c:pt idx="8145" formatCode="General">
                  <c:v>0.45447540965258398</c:v>
                </c:pt>
                <c:pt idx="8146" formatCode="General">
                  <c:v>0.45447553083055497</c:v>
                </c:pt>
                <c:pt idx="8147" formatCode="General">
                  <c:v>0.45447565201708601</c:v>
                </c:pt>
                <c:pt idx="8148" formatCode="General">
                  <c:v>0.45447577321217603</c:v>
                </c:pt>
                <c:pt idx="8149" formatCode="General">
                  <c:v>0.45447589441582498</c:v>
                </c:pt>
                <c:pt idx="8150" formatCode="General">
                  <c:v>0.45447601562803402</c:v>
                </c:pt>
                <c:pt idx="8151" formatCode="General">
                  <c:v>0.454476136848802</c:v>
                </c:pt>
                <c:pt idx="8152" formatCode="General">
                  <c:v>0.45447625807812903</c:v>
                </c:pt>
                <c:pt idx="8153" formatCode="General">
                  <c:v>0.45447637931601598</c:v>
                </c:pt>
                <c:pt idx="8154" formatCode="General">
                  <c:v>0.45447650056246303</c:v>
                </c:pt>
                <c:pt idx="8155" formatCode="General">
                  <c:v>0.45447662181746801</c:v>
                </c:pt>
                <c:pt idx="8156" formatCode="General">
                  <c:v>0.45447674308103397</c:v>
                </c:pt>
                <c:pt idx="8157" formatCode="General">
                  <c:v>0.45447686435315898</c:v>
                </c:pt>
                <c:pt idx="8158" formatCode="General">
                  <c:v>0.45447698563384298</c:v>
                </c:pt>
                <c:pt idx="8159" formatCode="General">
                  <c:v>0.45447710692308702</c:v>
                </c:pt>
                <c:pt idx="8160" formatCode="General">
                  <c:v>0.45447722822089098</c:v>
                </c:pt>
                <c:pt idx="8161" formatCode="General">
                  <c:v>0.45447734952725399</c:v>
                </c:pt>
                <c:pt idx="8162" formatCode="General">
                  <c:v>0.45447747084217699</c:v>
                </c:pt>
                <c:pt idx="8163" formatCode="General">
                  <c:v>0.45447759216565897</c:v>
                </c:pt>
                <c:pt idx="8164" formatCode="General">
                  <c:v>0.454477713497701</c:v>
                </c:pt>
                <c:pt idx="8165" formatCode="General">
                  <c:v>0.45447783483830301</c:v>
                </c:pt>
                <c:pt idx="8166" formatCode="General">
                  <c:v>0.45447795618746401</c:v>
                </c:pt>
                <c:pt idx="8167" formatCode="General">
                  <c:v>0.45447797580025301</c:v>
                </c:pt>
                <c:pt idx="8168" formatCode="General">
                  <c:v>0.45447797580025301</c:v>
                </c:pt>
                <c:pt idx="8169" formatCode="General">
                  <c:v>0.45447797580025301</c:v>
                </c:pt>
                <c:pt idx="8170" formatCode="General">
                  <c:v>0.45447797580025301</c:v>
                </c:pt>
                <c:pt idx="8171" formatCode="General">
                  <c:v>0.45447797580025301</c:v>
                </c:pt>
                <c:pt idx="8172" formatCode="General">
                  <c:v>0.45447797580025301</c:v>
                </c:pt>
                <c:pt idx="8173" formatCode="General">
                  <c:v>0.45447797580025301</c:v>
                </c:pt>
                <c:pt idx="8174" formatCode="General">
                  <c:v>0.45447797580025301</c:v>
                </c:pt>
                <c:pt idx="8175" formatCode="General">
                  <c:v>0.45447797580025301</c:v>
                </c:pt>
                <c:pt idx="8176" formatCode="General">
                  <c:v>0.45447797580025301</c:v>
                </c:pt>
                <c:pt idx="8177" formatCode="General">
                  <c:v>0.45447797580025301</c:v>
                </c:pt>
                <c:pt idx="8178" formatCode="General">
                  <c:v>0.45447797580025301</c:v>
                </c:pt>
                <c:pt idx="8179" formatCode="General">
                  <c:v>0.45447797580025301</c:v>
                </c:pt>
                <c:pt idx="8180" formatCode="General">
                  <c:v>0.45447797580025301</c:v>
                </c:pt>
                <c:pt idx="8181" formatCode="General">
                  <c:v>0.45447797580025301</c:v>
                </c:pt>
                <c:pt idx="8182" formatCode="General">
                  <c:v>0.45447797580025301</c:v>
                </c:pt>
                <c:pt idx="8183" formatCode="General">
                  <c:v>0.45447797580025301</c:v>
                </c:pt>
                <c:pt idx="8184" formatCode="General">
                  <c:v>0.45447797580025301</c:v>
                </c:pt>
                <c:pt idx="8185" formatCode="General">
                  <c:v>0.45447797580025301</c:v>
                </c:pt>
                <c:pt idx="8186" formatCode="General">
                  <c:v>0.45447797580025301</c:v>
                </c:pt>
                <c:pt idx="8187" formatCode="General">
                  <c:v>0.45447797580025301</c:v>
                </c:pt>
                <c:pt idx="8188" formatCode="General">
                  <c:v>0.45447797580025301</c:v>
                </c:pt>
                <c:pt idx="8189" formatCode="General">
                  <c:v>0.45447797580025301</c:v>
                </c:pt>
                <c:pt idx="8190" formatCode="General">
                  <c:v>0.45447797580025301</c:v>
                </c:pt>
                <c:pt idx="8191" formatCode="General">
                  <c:v>0.45447797580025301</c:v>
                </c:pt>
                <c:pt idx="8192" formatCode="General">
                  <c:v>0.45447797580025301</c:v>
                </c:pt>
                <c:pt idx="8193" formatCode="General">
                  <c:v>0.45447797580025301</c:v>
                </c:pt>
                <c:pt idx="8194" formatCode="General">
                  <c:v>0.45447797580025301</c:v>
                </c:pt>
                <c:pt idx="8195" formatCode="General">
                  <c:v>0.45447797580025301</c:v>
                </c:pt>
                <c:pt idx="8196" formatCode="General">
                  <c:v>0.45447797580025301</c:v>
                </c:pt>
                <c:pt idx="8197" formatCode="General">
                  <c:v>0.45447797580025301</c:v>
                </c:pt>
                <c:pt idx="8198" formatCode="General">
                  <c:v>0.45447797580025301</c:v>
                </c:pt>
                <c:pt idx="8199" formatCode="General">
                  <c:v>0.45447797580025301</c:v>
                </c:pt>
                <c:pt idx="8200" formatCode="General">
                  <c:v>0.45447797580025301</c:v>
                </c:pt>
                <c:pt idx="8201" formatCode="General">
                  <c:v>0.45447797580025301</c:v>
                </c:pt>
                <c:pt idx="8202" formatCode="General">
                  <c:v>0.45447797580025301</c:v>
                </c:pt>
                <c:pt idx="8203" formatCode="General">
                  <c:v>0.45447797580025301</c:v>
                </c:pt>
                <c:pt idx="8204" formatCode="General">
                  <c:v>0.45447797580025301</c:v>
                </c:pt>
                <c:pt idx="8205" formatCode="General">
                  <c:v>0.45447797580025301</c:v>
                </c:pt>
                <c:pt idx="8206" formatCode="General">
                  <c:v>0.45447797580025301</c:v>
                </c:pt>
                <c:pt idx="8207" formatCode="General">
                  <c:v>0.45447797580025301</c:v>
                </c:pt>
                <c:pt idx="8208" formatCode="General">
                  <c:v>0.45447797580025301</c:v>
                </c:pt>
                <c:pt idx="8209" formatCode="General">
                  <c:v>0.45447797580025301</c:v>
                </c:pt>
                <c:pt idx="8210" formatCode="General">
                  <c:v>0.45447797580025301</c:v>
                </c:pt>
                <c:pt idx="8211" formatCode="General">
                  <c:v>0.45447797580025301</c:v>
                </c:pt>
                <c:pt idx="8212" formatCode="General">
                  <c:v>0.45447797580025301</c:v>
                </c:pt>
                <c:pt idx="8213" formatCode="General">
                  <c:v>0.45447797580025301</c:v>
                </c:pt>
                <c:pt idx="8214" formatCode="General">
                  <c:v>0.45447797580025301</c:v>
                </c:pt>
                <c:pt idx="8215" formatCode="General">
                  <c:v>0.45447797580025301</c:v>
                </c:pt>
                <c:pt idx="8216" formatCode="General">
                  <c:v>0.45447797580025301</c:v>
                </c:pt>
                <c:pt idx="8217" formatCode="General">
                  <c:v>0.45447797580025301</c:v>
                </c:pt>
                <c:pt idx="8218" formatCode="General">
                  <c:v>0.45447797580025301</c:v>
                </c:pt>
                <c:pt idx="8219" formatCode="General">
                  <c:v>0.45447797580025301</c:v>
                </c:pt>
                <c:pt idx="8220" formatCode="General">
                  <c:v>0.45447797580025301</c:v>
                </c:pt>
                <c:pt idx="8221" formatCode="General">
                  <c:v>0.45447797580025301</c:v>
                </c:pt>
                <c:pt idx="8222" formatCode="General">
                  <c:v>0.45447797580025301</c:v>
                </c:pt>
                <c:pt idx="8223" formatCode="General">
                  <c:v>0.45447797580025301</c:v>
                </c:pt>
                <c:pt idx="8224" formatCode="General">
                  <c:v>0.45447797580025301</c:v>
                </c:pt>
                <c:pt idx="8225" formatCode="General">
                  <c:v>0.45447797580025301</c:v>
                </c:pt>
                <c:pt idx="8226" formatCode="General">
                  <c:v>0.45447797580025301</c:v>
                </c:pt>
                <c:pt idx="8227" formatCode="General">
                  <c:v>0.45447797580025301</c:v>
                </c:pt>
                <c:pt idx="8228" formatCode="General">
                  <c:v>0.45447797580025301</c:v>
                </c:pt>
                <c:pt idx="8229" formatCode="General">
                  <c:v>0.45447797580025301</c:v>
                </c:pt>
                <c:pt idx="8230" formatCode="General">
                  <c:v>0.45447797580025301</c:v>
                </c:pt>
                <c:pt idx="8231" formatCode="General">
                  <c:v>0.45447797580025301</c:v>
                </c:pt>
                <c:pt idx="8232" formatCode="General">
                  <c:v>0.45447797580025301</c:v>
                </c:pt>
                <c:pt idx="8233" formatCode="General">
                  <c:v>0.45447797580025301</c:v>
                </c:pt>
                <c:pt idx="8234" formatCode="General">
                  <c:v>0.45447797580025301</c:v>
                </c:pt>
                <c:pt idx="8235" formatCode="General">
                  <c:v>0.45447797580025301</c:v>
                </c:pt>
                <c:pt idx="8236" formatCode="General">
                  <c:v>0.45447797580025301</c:v>
                </c:pt>
                <c:pt idx="8237" formatCode="General">
                  <c:v>0.45447797580025301</c:v>
                </c:pt>
                <c:pt idx="8238" formatCode="General">
                  <c:v>0.45447797580025301</c:v>
                </c:pt>
                <c:pt idx="8239" formatCode="General">
                  <c:v>0.45447797580025301</c:v>
                </c:pt>
                <c:pt idx="8240" formatCode="General">
                  <c:v>0.45447797580025301</c:v>
                </c:pt>
                <c:pt idx="8241" formatCode="General">
                  <c:v>0.45447797580025301</c:v>
                </c:pt>
                <c:pt idx="8242" formatCode="General">
                  <c:v>0.45447797580025301</c:v>
                </c:pt>
                <c:pt idx="8243" formatCode="General">
                  <c:v>0.45447797580025301</c:v>
                </c:pt>
                <c:pt idx="8244" formatCode="General">
                  <c:v>0.45447797580025301</c:v>
                </c:pt>
                <c:pt idx="8245" formatCode="General">
                  <c:v>0.45447797580025301</c:v>
                </c:pt>
                <c:pt idx="8246" formatCode="General">
                  <c:v>0.45447797580025301</c:v>
                </c:pt>
                <c:pt idx="8247" formatCode="General">
                  <c:v>0.45447797580025301</c:v>
                </c:pt>
                <c:pt idx="8248" formatCode="General">
                  <c:v>0.45447797580025301</c:v>
                </c:pt>
                <c:pt idx="8249" formatCode="General">
                  <c:v>0.45447797580025301</c:v>
                </c:pt>
                <c:pt idx="8250" formatCode="General">
                  <c:v>0.45447797580025301</c:v>
                </c:pt>
                <c:pt idx="8251" formatCode="General">
                  <c:v>0.45447797580025301</c:v>
                </c:pt>
                <c:pt idx="8252" formatCode="General">
                  <c:v>0.45447797580025301</c:v>
                </c:pt>
                <c:pt idx="8253" formatCode="General">
                  <c:v>0.45447797580025301</c:v>
                </c:pt>
                <c:pt idx="8254" formatCode="General">
                  <c:v>0.45447797580025301</c:v>
                </c:pt>
                <c:pt idx="8255" formatCode="General">
                  <c:v>0.45447797580025301</c:v>
                </c:pt>
                <c:pt idx="8256" formatCode="General">
                  <c:v>0.45447797580025301</c:v>
                </c:pt>
                <c:pt idx="8257" formatCode="General">
                  <c:v>0.45447797580025301</c:v>
                </c:pt>
                <c:pt idx="8258" formatCode="General">
                  <c:v>0.45447797580025301</c:v>
                </c:pt>
                <c:pt idx="8259" formatCode="General">
                  <c:v>0.45447797580025301</c:v>
                </c:pt>
                <c:pt idx="8260" formatCode="General">
                  <c:v>0.45447797580025301</c:v>
                </c:pt>
                <c:pt idx="8261" formatCode="General">
                  <c:v>0.45447797580025301</c:v>
                </c:pt>
                <c:pt idx="8262" formatCode="General">
                  <c:v>0.45447797580025301</c:v>
                </c:pt>
                <c:pt idx="8263" formatCode="General">
                  <c:v>0.45447797580025301</c:v>
                </c:pt>
                <c:pt idx="8264" formatCode="General">
                  <c:v>0.45447797580025301</c:v>
                </c:pt>
                <c:pt idx="8265" formatCode="General">
                  <c:v>0.45447797580025301</c:v>
                </c:pt>
                <c:pt idx="8266" formatCode="General">
                  <c:v>0.45447797580025301</c:v>
                </c:pt>
                <c:pt idx="8267" formatCode="General">
                  <c:v>0.45447797580025301</c:v>
                </c:pt>
                <c:pt idx="8268" formatCode="General">
                  <c:v>0.45447797580025301</c:v>
                </c:pt>
                <c:pt idx="8269" formatCode="General">
                  <c:v>0.45447797580025301</c:v>
                </c:pt>
                <c:pt idx="8270" formatCode="General">
                  <c:v>0.45447797580025301</c:v>
                </c:pt>
                <c:pt idx="8271" formatCode="General">
                  <c:v>0.45447797580025301</c:v>
                </c:pt>
                <c:pt idx="8272" formatCode="General">
                  <c:v>0.45447797580025301</c:v>
                </c:pt>
                <c:pt idx="8273" formatCode="General">
                  <c:v>0.45447797580025301</c:v>
                </c:pt>
                <c:pt idx="8274" formatCode="General">
                  <c:v>0.45447797580025301</c:v>
                </c:pt>
                <c:pt idx="8275" formatCode="General">
                  <c:v>0.45447797580025301</c:v>
                </c:pt>
                <c:pt idx="8276" formatCode="General">
                  <c:v>0.45447797580025301</c:v>
                </c:pt>
                <c:pt idx="8277" formatCode="General">
                  <c:v>0.45447797580025301</c:v>
                </c:pt>
                <c:pt idx="8278" formatCode="General">
                  <c:v>0.45447797580025301</c:v>
                </c:pt>
                <c:pt idx="8279" formatCode="General">
                  <c:v>0.45447797580025301</c:v>
                </c:pt>
                <c:pt idx="8280" formatCode="General">
                  <c:v>0.45447797580025301</c:v>
                </c:pt>
                <c:pt idx="8281" formatCode="General">
                  <c:v>0.45447797580025301</c:v>
                </c:pt>
                <c:pt idx="8282" formatCode="General">
                  <c:v>0.45447797580025301</c:v>
                </c:pt>
                <c:pt idx="8283" formatCode="General">
                  <c:v>0.45447797580025301</c:v>
                </c:pt>
                <c:pt idx="8284" formatCode="General">
                  <c:v>0.45447797580025301</c:v>
                </c:pt>
                <c:pt idx="8285" formatCode="General">
                  <c:v>0.45447797580025301</c:v>
                </c:pt>
                <c:pt idx="8286" formatCode="General">
                  <c:v>0.45447797580025301</c:v>
                </c:pt>
                <c:pt idx="8287" formatCode="General">
                  <c:v>0.45447797580025301</c:v>
                </c:pt>
                <c:pt idx="8288" formatCode="General">
                  <c:v>0.45447797580025301</c:v>
                </c:pt>
                <c:pt idx="8289" formatCode="General">
                  <c:v>0.45447797580025301</c:v>
                </c:pt>
                <c:pt idx="8290" formatCode="General">
                  <c:v>0.45447797580025301</c:v>
                </c:pt>
                <c:pt idx="8291" formatCode="General">
                  <c:v>0.45447797580025301</c:v>
                </c:pt>
                <c:pt idx="8292" formatCode="General">
                  <c:v>0.45447797580025301</c:v>
                </c:pt>
                <c:pt idx="8293" formatCode="General">
                  <c:v>0.45447797580025301</c:v>
                </c:pt>
                <c:pt idx="8294" formatCode="General">
                  <c:v>0.45447797580025301</c:v>
                </c:pt>
                <c:pt idx="8295" formatCode="General">
                  <c:v>0.45447797580025301</c:v>
                </c:pt>
                <c:pt idx="8296" formatCode="General">
                  <c:v>0.45447797580025301</c:v>
                </c:pt>
                <c:pt idx="8297" formatCode="General">
                  <c:v>0.45447797580025301</c:v>
                </c:pt>
                <c:pt idx="8298" formatCode="General">
                  <c:v>0.45447797580025301</c:v>
                </c:pt>
                <c:pt idx="8299" formatCode="General">
                  <c:v>0.45447797580025301</c:v>
                </c:pt>
                <c:pt idx="8300" formatCode="General">
                  <c:v>0.45447797580025301</c:v>
                </c:pt>
                <c:pt idx="8301" formatCode="General">
                  <c:v>0.45447797580025301</c:v>
                </c:pt>
                <c:pt idx="8302" formatCode="General">
                  <c:v>0.45447797580025301</c:v>
                </c:pt>
                <c:pt idx="8303" formatCode="General">
                  <c:v>0.45447797580025301</c:v>
                </c:pt>
                <c:pt idx="8304" formatCode="General">
                  <c:v>0.45447797580025301</c:v>
                </c:pt>
                <c:pt idx="8305" formatCode="General">
                  <c:v>0.45447797580025301</c:v>
                </c:pt>
                <c:pt idx="8306" formatCode="General">
                  <c:v>0.45447797580025301</c:v>
                </c:pt>
                <c:pt idx="8307" formatCode="General">
                  <c:v>0.45447797580025301</c:v>
                </c:pt>
                <c:pt idx="8308" formatCode="General">
                  <c:v>0.45447797580025301</c:v>
                </c:pt>
                <c:pt idx="8309" formatCode="General">
                  <c:v>0.45447797580025301</c:v>
                </c:pt>
                <c:pt idx="8310" formatCode="General">
                  <c:v>0.45447797580025301</c:v>
                </c:pt>
                <c:pt idx="8311" formatCode="General">
                  <c:v>0.45447797580025301</c:v>
                </c:pt>
                <c:pt idx="8312" formatCode="General">
                  <c:v>0.45447797580025301</c:v>
                </c:pt>
                <c:pt idx="8313" formatCode="General">
                  <c:v>0.45447797580025301</c:v>
                </c:pt>
                <c:pt idx="8314" formatCode="General">
                  <c:v>0.45447797580025301</c:v>
                </c:pt>
                <c:pt idx="8315" formatCode="General">
                  <c:v>0.45447797580025301</c:v>
                </c:pt>
                <c:pt idx="8316" formatCode="General">
                  <c:v>0.45447797580025301</c:v>
                </c:pt>
                <c:pt idx="8317" formatCode="General">
                  <c:v>0.45447797580025301</c:v>
                </c:pt>
                <c:pt idx="8318" formatCode="General">
                  <c:v>0.45447797580025301</c:v>
                </c:pt>
                <c:pt idx="8319" formatCode="General">
                  <c:v>0.45447797580025301</c:v>
                </c:pt>
                <c:pt idx="8320" formatCode="General">
                  <c:v>0.45447797580025301</c:v>
                </c:pt>
                <c:pt idx="8321" formatCode="General">
                  <c:v>0.45447797580025301</c:v>
                </c:pt>
                <c:pt idx="8322" formatCode="General">
                  <c:v>0.45447797580025301</c:v>
                </c:pt>
                <c:pt idx="8323" formatCode="General">
                  <c:v>0.45447797580025301</c:v>
                </c:pt>
                <c:pt idx="8324" formatCode="General">
                  <c:v>0.45447797580025301</c:v>
                </c:pt>
                <c:pt idx="8325" formatCode="General">
                  <c:v>0.45447797580025301</c:v>
                </c:pt>
                <c:pt idx="8326" formatCode="General">
                  <c:v>0.45447797580025301</c:v>
                </c:pt>
                <c:pt idx="8327" formatCode="General">
                  <c:v>0.45447797580025301</c:v>
                </c:pt>
                <c:pt idx="8328" formatCode="General">
                  <c:v>0.45447797580025301</c:v>
                </c:pt>
                <c:pt idx="8329" formatCode="General">
                  <c:v>0.45447797580025301</c:v>
                </c:pt>
                <c:pt idx="8330" formatCode="General">
                  <c:v>0.45447797580025301</c:v>
                </c:pt>
                <c:pt idx="8331" formatCode="General">
                  <c:v>0.45447797580025301</c:v>
                </c:pt>
                <c:pt idx="8332" formatCode="General">
                  <c:v>0.45447797580025301</c:v>
                </c:pt>
                <c:pt idx="8333" formatCode="General">
                  <c:v>0.45447797580025301</c:v>
                </c:pt>
                <c:pt idx="8334" formatCode="General">
                  <c:v>0.45447797580025301</c:v>
                </c:pt>
                <c:pt idx="8335" formatCode="General">
                  <c:v>0.45447797580025301</c:v>
                </c:pt>
                <c:pt idx="8336" formatCode="General">
                  <c:v>0.45447797580025301</c:v>
                </c:pt>
                <c:pt idx="8337" formatCode="General">
                  <c:v>0.45447797580025301</c:v>
                </c:pt>
                <c:pt idx="8338" formatCode="General">
                  <c:v>0.45447797580025301</c:v>
                </c:pt>
                <c:pt idx="8339" formatCode="General">
                  <c:v>0.45447797580025301</c:v>
                </c:pt>
                <c:pt idx="8340" formatCode="General">
                  <c:v>0.45447797580025301</c:v>
                </c:pt>
                <c:pt idx="8341" formatCode="General">
                  <c:v>0.45447797580025301</c:v>
                </c:pt>
                <c:pt idx="8342" formatCode="General">
                  <c:v>0.45447797580025301</c:v>
                </c:pt>
                <c:pt idx="8343" formatCode="General">
                  <c:v>0.45447797580025301</c:v>
                </c:pt>
                <c:pt idx="8344" formatCode="General">
                  <c:v>0.45447797580025301</c:v>
                </c:pt>
                <c:pt idx="8345" formatCode="General">
                  <c:v>0.45447797580025301</c:v>
                </c:pt>
                <c:pt idx="8346" formatCode="General">
                  <c:v>0.45447797580025301</c:v>
                </c:pt>
                <c:pt idx="8347" formatCode="General">
                  <c:v>0.45447797580025301</c:v>
                </c:pt>
                <c:pt idx="8348" formatCode="General">
                  <c:v>0.45447797580025301</c:v>
                </c:pt>
                <c:pt idx="8349" formatCode="General">
                  <c:v>0.45447797580025301</c:v>
                </c:pt>
                <c:pt idx="8350" formatCode="General">
                  <c:v>0.45447797580025301</c:v>
                </c:pt>
                <c:pt idx="8351" formatCode="General">
                  <c:v>0.45447797580025301</c:v>
                </c:pt>
                <c:pt idx="8352" formatCode="General">
                  <c:v>0.45447797580025301</c:v>
                </c:pt>
                <c:pt idx="8353" formatCode="General">
                  <c:v>0.45447797580025301</c:v>
                </c:pt>
                <c:pt idx="8354" formatCode="General">
                  <c:v>0.45447797580025301</c:v>
                </c:pt>
                <c:pt idx="8355" formatCode="General">
                  <c:v>0.45447797580025301</c:v>
                </c:pt>
                <c:pt idx="8356" formatCode="General">
                  <c:v>0.45447797580025301</c:v>
                </c:pt>
                <c:pt idx="8357" formatCode="General">
                  <c:v>0.45447797580025301</c:v>
                </c:pt>
                <c:pt idx="8358" formatCode="General">
                  <c:v>0.45447797580025301</c:v>
                </c:pt>
                <c:pt idx="8359" formatCode="General">
                  <c:v>0.45447797580025301</c:v>
                </c:pt>
                <c:pt idx="8360" formatCode="General">
                  <c:v>0.45447797580025301</c:v>
                </c:pt>
                <c:pt idx="8361" formatCode="General">
                  <c:v>0.45447797580025301</c:v>
                </c:pt>
                <c:pt idx="8362" formatCode="General">
                  <c:v>0.45447797580025301</c:v>
                </c:pt>
                <c:pt idx="8363" formatCode="General">
                  <c:v>0.45447797580025301</c:v>
                </c:pt>
                <c:pt idx="8364" formatCode="General">
                  <c:v>0.45447797580025301</c:v>
                </c:pt>
                <c:pt idx="8365" formatCode="General">
                  <c:v>0.45447797580025301</c:v>
                </c:pt>
                <c:pt idx="8366" formatCode="General">
                  <c:v>0.45447797580025301</c:v>
                </c:pt>
                <c:pt idx="8367" formatCode="General">
                  <c:v>0.45447797580025301</c:v>
                </c:pt>
                <c:pt idx="8368" formatCode="General">
                  <c:v>0.45447797580025301</c:v>
                </c:pt>
                <c:pt idx="8369" formatCode="General">
                  <c:v>0.45447797580025301</c:v>
                </c:pt>
                <c:pt idx="8370" formatCode="General">
                  <c:v>0.45447797580025301</c:v>
                </c:pt>
                <c:pt idx="8371" formatCode="General">
                  <c:v>0.45447797580025301</c:v>
                </c:pt>
                <c:pt idx="8372" formatCode="General">
                  <c:v>0.45447797580025301</c:v>
                </c:pt>
                <c:pt idx="8373" formatCode="General">
                  <c:v>0.45447797580025301</c:v>
                </c:pt>
                <c:pt idx="8374" formatCode="General">
                  <c:v>0.45447797580025301</c:v>
                </c:pt>
                <c:pt idx="8375" formatCode="General">
                  <c:v>0.45447797580025301</c:v>
                </c:pt>
                <c:pt idx="8376" formatCode="General">
                  <c:v>0.45447797580025301</c:v>
                </c:pt>
                <c:pt idx="8377" formatCode="General">
                  <c:v>0.45447797580025301</c:v>
                </c:pt>
                <c:pt idx="8378" formatCode="General">
                  <c:v>0.45447797580025301</c:v>
                </c:pt>
                <c:pt idx="8379" formatCode="General">
                  <c:v>0.45447797580025301</c:v>
                </c:pt>
                <c:pt idx="8380" formatCode="General">
                  <c:v>0.45447797580025301</c:v>
                </c:pt>
                <c:pt idx="8381" formatCode="General">
                  <c:v>0.45447797580025301</c:v>
                </c:pt>
                <c:pt idx="8382" formatCode="General">
                  <c:v>0.45447797580025301</c:v>
                </c:pt>
                <c:pt idx="8383" formatCode="General">
                  <c:v>0.45447797580025301</c:v>
                </c:pt>
                <c:pt idx="8384" formatCode="General">
                  <c:v>0.45447797580025301</c:v>
                </c:pt>
                <c:pt idx="8385" formatCode="General">
                  <c:v>0.45447797580025301</c:v>
                </c:pt>
                <c:pt idx="8386" formatCode="General">
                  <c:v>0.45447797580025301</c:v>
                </c:pt>
                <c:pt idx="8387" formatCode="General">
                  <c:v>0.45447797580025301</c:v>
                </c:pt>
                <c:pt idx="8388" formatCode="General">
                  <c:v>0.45447797580025301</c:v>
                </c:pt>
                <c:pt idx="8389" formatCode="General">
                  <c:v>0.45447797580025301</c:v>
                </c:pt>
                <c:pt idx="8390" formatCode="General">
                  <c:v>0.45447797580025301</c:v>
                </c:pt>
                <c:pt idx="8391" formatCode="General">
                  <c:v>0.45447797580025301</c:v>
                </c:pt>
                <c:pt idx="8392" formatCode="General">
                  <c:v>0.45447797580025301</c:v>
                </c:pt>
                <c:pt idx="8393" formatCode="General">
                  <c:v>0.45447797580025301</c:v>
                </c:pt>
                <c:pt idx="8394" formatCode="General">
                  <c:v>0.45447797580025301</c:v>
                </c:pt>
                <c:pt idx="8395" formatCode="General">
                  <c:v>0.45447797580025301</c:v>
                </c:pt>
                <c:pt idx="8396" formatCode="General">
                  <c:v>0.45447797580025301</c:v>
                </c:pt>
                <c:pt idx="8397" formatCode="General">
                  <c:v>0.45447797580025301</c:v>
                </c:pt>
                <c:pt idx="8398" formatCode="General">
                  <c:v>0.45447797580025301</c:v>
                </c:pt>
                <c:pt idx="8399" formatCode="General">
                  <c:v>0.45447797580025301</c:v>
                </c:pt>
                <c:pt idx="8400" formatCode="General">
                  <c:v>0.45447797580025301</c:v>
                </c:pt>
                <c:pt idx="8401" formatCode="General">
                  <c:v>0.45447797580025301</c:v>
                </c:pt>
                <c:pt idx="8402" formatCode="General">
                  <c:v>0.45447797580025301</c:v>
                </c:pt>
                <c:pt idx="8403" formatCode="General">
                  <c:v>0.45447797580025301</c:v>
                </c:pt>
                <c:pt idx="8404" formatCode="General">
                  <c:v>0.45447797580025301</c:v>
                </c:pt>
                <c:pt idx="8405" formatCode="General">
                  <c:v>0.45447797580025301</c:v>
                </c:pt>
                <c:pt idx="8406" formatCode="General">
                  <c:v>0.45447797580025301</c:v>
                </c:pt>
                <c:pt idx="8407" formatCode="General">
                  <c:v>0.45447797580025301</c:v>
                </c:pt>
                <c:pt idx="8408" formatCode="General">
                  <c:v>0.45447797580025301</c:v>
                </c:pt>
                <c:pt idx="8409" formatCode="General">
                  <c:v>0.45447797580025301</c:v>
                </c:pt>
                <c:pt idx="8410" formatCode="General">
                  <c:v>0.45447797580025301</c:v>
                </c:pt>
                <c:pt idx="8411" formatCode="General">
                  <c:v>0.45447797580025301</c:v>
                </c:pt>
                <c:pt idx="8412" formatCode="General">
                  <c:v>0.45447797580025301</c:v>
                </c:pt>
                <c:pt idx="8413" formatCode="General">
                  <c:v>0.45447797580025301</c:v>
                </c:pt>
                <c:pt idx="8414" formatCode="General">
                  <c:v>0.45447797580025301</c:v>
                </c:pt>
                <c:pt idx="8415" formatCode="General">
                  <c:v>0.45447797580025301</c:v>
                </c:pt>
                <c:pt idx="8416" formatCode="General">
                  <c:v>0.45447797580025301</c:v>
                </c:pt>
                <c:pt idx="8417" formatCode="General">
                  <c:v>0.45447797580025301</c:v>
                </c:pt>
                <c:pt idx="8418" formatCode="General">
                  <c:v>0.45447797580025301</c:v>
                </c:pt>
                <c:pt idx="8419" formatCode="General">
                  <c:v>0.45447797580025301</c:v>
                </c:pt>
                <c:pt idx="8420" formatCode="General">
                  <c:v>0.45447797580025301</c:v>
                </c:pt>
                <c:pt idx="8421" formatCode="General">
                  <c:v>0.45447797580025301</c:v>
                </c:pt>
                <c:pt idx="8422" formatCode="General">
                  <c:v>0.45447797580025301</c:v>
                </c:pt>
                <c:pt idx="8423" formatCode="General">
                  <c:v>0.45447797580025301</c:v>
                </c:pt>
                <c:pt idx="8424" formatCode="General">
                  <c:v>0.45447797580025301</c:v>
                </c:pt>
                <c:pt idx="8425" formatCode="General">
                  <c:v>0.45447797580025301</c:v>
                </c:pt>
                <c:pt idx="8426" formatCode="General">
                  <c:v>0.45447797580025301</c:v>
                </c:pt>
                <c:pt idx="8427" formatCode="General">
                  <c:v>0.45447797580025301</c:v>
                </c:pt>
                <c:pt idx="8428" formatCode="General">
                  <c:v>0.45447797580025301</c:v>
                </c:pt>
                <c:pt idx="8429" formatCode="General">
                  <c:v>0.45447797580025301</c:v>
                </c:pt>
                <c:pt idx="8430" formatCode="General">
                  <c:v>0.45447797580025301</c:v>
                </c:pt>
                <c:pt idx="8431" formatCode="General">
                  <c:v>0.45447797580025301</c:v>
                </c:pt>
                <c:pt idx="8432" formatCode="General">
                  <c:v>0.45447797580025301</c:v>
                </c:pt>
                <c:pt idx="8433" formatCode="General">
                  <c:v>0.45447797580025301</c:v>
                </c:pt>
                <c:pt idx="8434" formatCode="General">
                  <c:v>0.45447797580025301</c:v>
                </c:pt>
                <c:pt idx="8435" formatCode="General">
                  <c:v>0.45447797580025301</c:v>
                </c:pt>
                <c:pt idx="8436" formatCode="General">
                  <c:v>0.45447797580025301</c:v>
                </c:pt>
                <c:pt idx="8437" formatCode="General">
                  <c:v>0.45447797580025301</c:v>
                </c:pt>
                <c:pt idx="8438" formatCode="General">
                  <c:v>0.45447797580025301</c:v>
                </c:pt>
                <c:pt idx="8439" formatCode="General">
                  <c:v>0.45447797580025301</c:v>
                </c:pt>
                <c:pt idx="8440" formatCode="General">
                  <c:v>0.45447797580025301</c:v>
                </c:pt>
                <c:pt idx="8441" formatCode="General">
                  <c:v>0.45447797580025301</c:v>
                </c:pt>
                <c:pt idx="8442" formatCode="General">
                  <c:v>0.45447797580025301</c:v>
                </c:pt>
                <c:pt idx="8443" formatCode="General">
                  <c:v>0.45447797580025301</c:v>
                </c:pt>
                <c:pt idx="8444" formatCode="General">
                  <c:v>0.45447797580025301</c:v>
                </c:pt>
                <c:pt idx="8445" formatCode="General">
                  <c:v>0.45447797580025301</c:v>
                </c:pt>
                <c:pt idx="8446" formatCode="General">
                  <c:v>0.45447797580025301</c:v>
                </c:pt>
                <c:pt idx="8447" formatCode="General">
                  <c:v>0.45447797580025301</c:v>
                </c:pt>
                <c:pt idx="8448" formatCode="General">
                  <c:v>0.45447797580025301</c:v>
                </c:pt>
                <c:pt idx="8449" formatCode="General">
                  <c:v>0.45447797580025301</c:v>
                </c:pt>
                <c:pt idx="8450" formatCode="General">
                  <c:v>0.45447797580025301</c:v>
                </c:pt>
                <c:pt idx="8451" formatCode="General">
                  <c:v>0.45447797580025301</c:v>
                </c:pt>
                <c:pt idx="8452" formatCode="General">
                  <c:v>0.45447797580025301</c:v>
                </c:pt>
                <c:pt idx="8453" formatCode="General">
                  <c:v>0.45447797580025301</c:v>
                </c:pt>
                <c:pt idx="8454" formatCode="General">
                  <c:v>0.45447797580025301</c:v>
                </c:pt>
                <c:pt idx="8455" formatCode="General">
                  <c:v>0.45447797580025301</c:v>
                </c:pt>
                <c:pt idx="8456" formatCode="General">
                  <c:v>0.45447797580025301</c:v>
                </c:pt>
                <c:pt idx="8457" formatCode="General">
                  <c:v>0.45447797580025301</c:v>
                </c:pt>
                <c:pt idx="8458" formatCode="General">
                  <c:v>0.45447797580025301</c:v>
                </c:pt>
                <c:pt idx="8459" formatCode="General">
                  <c:v>0.45447797580025301</c:v>
                </c:pt>
                <c:pt idx="8460" formatCode="General">
                  <c:v>0.45447797580025301</c:v>
                </c:pt>
                <c:pt idx="8461" formatCode="General">
                  <c:v>0.45447797580025301</c:v>
                </c:pt>
                <c:pt idx="8462" formatCode="General">
                  <c:v>0.45447797580025301</c:v>
                </c:pt>
                <c:pt idx="8463" formatCode="General">
                  <c:v>0.45447797580025301</c:v>
                </c:pt>
                <c:pt idx="8464" formatCode="General">
                  <c:v>0.45447797580025301</c:v>
                </c:pt>
                <c:pt idx="8465" formatCode="General">
                  <c:v>0.45447797580025301</c:v>
                </c:pt>
                <c:pt idx="8466" formatCode="General">
                  <c:v>0.45447797580025301</c:v>
                </c:pt>
                <c:pt idx="8467" formatCode="General">
                  <c:v>0.45447797580025301</c:v>
                </c:pt>
                <c:pt idx="8468" formatCode="General">
                  <c:v>0.45447797580025301</c:v>
                </c:pt>
                <c:pt idx="8469" formatCode="General">
                  <c:v>0.45447797580025301</c:v>
                </c:pt>
                <c:pt idx="8470" formatCode="General">
                  <c:v>0.45447797580025301</c:v>
                </c:pt>
                <c:pt idx="8471" formatCode="General">
                  <c:v>0.45447797580025301</c:v>
                </c:pt>
                <c:pt idx="8472" formatCode="General">
                  <c:v>0.45447797580025301</c:v>
                </c:pt>
                <c:pt idx="8473" formatCode="General">
                  <c:v>0.45447797580025301</c:v>
                </c:pt>
                <c:pt idx="8474" formatCode="General">
                  <c:v>0.45447797580025301</c:v>
                </c:pt>
                <c:pt idx="8475" formatCode="General">
                  <c:v>0.45447797580025301</c:v>
                </c:pt>
                <c:pt idx="8476" formatCode="General">
                  <c:v>0.45447797580025301</c:v>
                </c:pt>
                <c:pt idx="8477" formatCode="General">
                  <c:v>0.45447797580025301</c:v>
                </c:pt>
                <c:pt idx="8478" formatCode="General">
                  <c:v>0.45447797580025301</c:v>
                </c:pt>
                <c:pt idx="8479" formatCode="General">
                  <c:v>0.45447797580025301</c:v>
                </c:pt>
                <c:pt idx="8480" formatCode="General">
                  <c:v>0.45447797580025301</c:v>
                </c:pt>
                <c:pt idx="8481" formatCode="General">
                  <c:v>0.45447797580025301</c:v>
                </c:pt>
                <c:pt idx="8482" formatCode="General">
                  <c:v>0.45447797580025301</c:v>
                </c:pt>
                <c:pt idx="8483" formatCode="General">
                  <c:v>0.45447797580025301</c:v>
                </c:pt>
                <c:pt idx="8484" formatCode="General">
                  <c:v>0.45447797580025301</c:v>
                </c:pt>
                <c:pt idx="8485" formatCode="General">
                  <c:v>0.45447797580025301</c:v>
                </c:pt>
                <c:pt idx="8486" formatCode="General">
                  <c:v>0.45447797580025301</c:v>
                </c:pt>
                <c:pt idx="8487" formatCode="General">
                  <c:v>0.45447797580025301</c:v>
                </c:pt>
                <c:pt idx="8488" formatCode="General">
                  <c:v>0.45447797580025301</c:v>
                </c:pt>
                <c:pt idx="8489" formatCode="General">
                  <c:v>0.45447797580025301</c:v>
                </c:pt>
                <c:pt idx="8490" formatCode="General">
                  <c:v>0.45447797580025301</c:v>
                </c:pt>
                <c:pt idx="8491" formatCode="General">
                  <c:v>0.45447797580025301</c:v>
                </c:pt>
                <c:pt idx="8492" formatCode="General">
                  <c:v>0.45447797580025301</c:v>
                </c:pt>
                <c:pt idx="8493" formatCode="General">
                  <c:v>0.45447797580025301</c:v>
                </c:pt>
                <c:pt idx="8494" formatCode="General">
                  <c:v>0.45447797580025301</c:v>
                </c:pt>
                <c:pt idx="8495" formatCode="General">
                  <c:v>0.45447797580025301</c:v>
                </c:pt>
                <c:pt idx="8496" formatCode="General">
                  <c:v>0.45447797580025301</c:v>
                </c:pt>
                <c:pt idx="8497" formatCode="General">
                  <c:v>0.45447797580025301</c:v>
                </c:pt>
                <c:pt idx="8498" formatCode="General">
                  <c:v>0.45447797580025301</c:v>
                </c:pt>
                <c:pt idx="8499" formatCode="General">
                  <c:v>0.45447797580025301</c:v>
                </c:pt>
                <c:pt idx="8500" formatCode="General">
                  <c:v>0.45447797580025301</c:v>
                </c:pt>
                <c:pt idx="8501" formatCode="General">
                  <c:v>0.45447797580025301</c:v>
                </c:pt>
                <c:pt idx="8502" formatCode="General">
                  <c:v>0.45447797580025301</c:v>
                </c:pt>
                <c:pt idx="8503" formatCode="General">
                  <c:v>0.45447797580025301</c:v>
                </c:pt>
                <c:pt idx="8504" formatCode="General">
                  <c:v>0.45447797580025301</c:v>
                </c:pt>
                <c:pt idx="8505" formatCode="General">
                  <c:v>0.45447797580025301</c:v>
                </c:pt>
                <c:pt idx="8506" formatCode="General">
                  <c:v>0.45447797580025301</c:v>
                </c:pt>
                <c:pt idx="8507" formatCode="General">
                  <c:v>0.45447797580025301</c:v>
                </c:pt>
                <c:pt idx="8508" formatCode="General">
                  <c:v>0.45447797580025301</c:v>
                </c:pt>
                <c:pt idx="8509" formatCode="General">
                  <c:v>0.45447797580025301</c:v>
                </c:pt>
                <c:pt idx="8510" formatCode="General">
                  <c:v>0.45447797580025301</c:v>
                </c:pt>
                <c:pt idx="8511" formatCode="General">
                  <c:v>0.45447797580025301</c:v>
                </c:pt>
                <c:pt idx="8512" formatCode="General">
                  <c:v>0.45447797580025301</c:v>
                </c:pt>
                <c:pt idx="8513" formatCode="General">
                  <c:v>0.45447797580025301</c:v>
                </c:pt>
                <c:pt idx="8514" formatCode="General">
                  <c:v>0.45447797580025301</c:v>
                </c:pt>
                <c:pt idx="8515" formatCode="General">
                  <c:v>0.45447797580025301</c:v>
                </c:pt>
                <c:pt idx="8516" formatCode="General">
                  <c:v>0.45447797580025301</c:v>
                </c:pt>
                <c:pt idx="8517" formatCode="General">
                  <c:v>0.45447797580025301</c:v>
                </c:pt>
                <c:pt idx="8518" formatCode="General">
                  <c:v>0.45447797580025301</c:v>
                </c:pt>
                <c:pt idx="8519" formatCode="General">
                  <c:v>0.45447797580025301</c:v>
                </c:pt>
                <c:pt idx="8520" formatCode="General">
                  <c:v>0.45447797580025301</c:v>
                </c:pt>
                <c:pt idx="8521" formatCode="General">
                  <c:v>0.45447797580025301</c:v>
                </c:pt>
                <c:pt idx="8522" formatCode="General">
                  <c:v>0.45447797580025301</c:v>
                </c:pt>
                <c:pt idx="8523" formatCode="General">
                  <c:v>0.45447797580025301</c:v>
                </c:pt>
                <c:pt idx="8524" formatCode="General">
                  <c:v>0.45447797580025301</c:v>
                </c:pt>
                <c:pt idx="8525" formatCode="General">
                  <c:v>0.45447797580025301</c:v>
                </c:pt>
                <c:pt idx="8526" formatCode="General">
                  <c:v>0.45447797580025301</c:v>
                </c:pt>
                <c:pt idx="8527" formatCode="General">
                  <c:v>0.45447797580025301</c:v>
                </c:pt>
                <c:pt idx="8528" formatCode="General">
                  <c:v>0.45447797580025301</c:v>
                </c:pt>
                <c:pt idx="8529" formatCode="General">
                  <c:v>0.45447797580025301</c:v>
                </c:pt>
                <c:pt idx="8530" formatCode="General">
                  <c:v>0.45447797580025301</c:v>
                </c:pt>
                <c:pt idx="8531" formatCode="General">
                  <c:v>0.45447797580025301</c:v>
                </c:pt>
                <c:pt idx="8532" formatCode="General">
                  <c:v>0.45447797580025301</c:v>
                </c:pt>
                <c:pt idx="8533" formatCode="General">
                  <c:v>0.45447797580025301</c:v>
                </c:pt>
                <c:pt idx="8534" formatCode="General">
                  <c:v>0.45447797580025301</c:v>
                </c:pt>
                <c:pt idx="8535" formatCode="General">
                  <c:v>0.45447797580025301</c:v>
                </c:pt>
                <c:pt idx="8536" formatCode="General">
                  <c:v>0.45447797580025301</c:v>
                </c:pt>
                <c:pt idx="8537" formatCode="General">
                  <c:v>0.45447797580025301</c:v>
                </c:pt>
                <c:pt idx="8538" formatCode="General">
                  <c:v>0.45447797580025301</c:v>
                </c:pt>
                <c:pt idx="8539" formatCode="General">
                  <c:v>0.45447797580025301</c:v>
                </c:pt>
                <c:pt idx="8540" formatCode="General">
                  <c:v>0.45447797580025301</c:v>
                </c:pt>
                <c:pt idx="8541" formatCode="General">
                  <c:v>0.45447797580025301</c:v>
                </c:pt>
                <c:pt idx="8542" formatCode="General">
                  <c:v>0.45447797580025301</c:v>
                </c:pt>
                <c:pt idx="8543" formatCode="General">
                  <c:v>0.45447797580025301</c:v>
                </c:pt>
                <c:pt idx="8544" formatCode="General">
                  <c:v>0.45447797580025301</c:v>
                </c:pt>
                <c:pt idx="8545" formatCode="General">
                  <c:v>0.45447797580025301</c:v>
                </c:pt>
                <c:pt idx="8546" formatCode="General">
                  <c:v>0.45447797580025301</c:v>
                </c:pt>
                <c:pt idx="8547" formatCode="General">
                  <c:v>0.45447797580025301</c:v>
                </c:pt>
                <c:pt idx="8548" formatCode="General">
                  <c:v>0.45447797580025301</c:v>
                </c:pt>
                <c:pt idx="8549" formatCode="General">
                  <c:v>0.45447797580025301</c:v>
                </c:pt>
                <c:pt idx="8550" formatCode="General">
                  <c:v>0.45447797580025301</c:v>
                </c:pt>
                <c:pt idx="8551" formatCode="General">
                  <c:v>0.45447797580025301</c:v>
                </c:pt>
                <c:pt idx="8552" formatCode="General">
                  <c:v>0.45447797580025301</c:v>
                </c:pt>
                <c:pt idx="8553" formatCode="General">
                  <c:v>0.45447797580025301</c:v>
                </c:pt>
                <c:pt idx="8554" formatCode="General">
                  <c:v>0.45447797580025301</c:v>
                </c:pt>
                <c:pt idx="8555" formatCode="General">
                  <c:v>0.45447797580025301</c:v>
                </c:pt>
                <c:pt idx="8556" formatCode="General">
                  <c:v>0.45447797580025301</c:v>
                </c:pt>
                <c:pt idx="8557" formatCode="General">
                  <c:v>0.45447797580025301</c:v>
                </c:pt>
                <c:pt idx="8558" formatCode="General">
                  <c:v>0.45447797580025301</c:v>
                </c:pt>
                <c:pt idx="8559" formatCode="General">
                  <c:v>0.45447797580025301</c:v>
                </c:pt>
                <c:pt idx="8560" formatCode="General">
                  <c:v>0.45447797580025301</c:v>
                </c:pt>
                <c:pt idx="8561" formatCode="General">
                  <c:v>0.45447797580025301</c:v>
                </c:pt>
                <c:pt idx="8562" formatCode="General">
                  <c:v>0.45447797580025301</c:v>
                </c:pt>
                <c:pt idx="8563" formatCode="General">
                  <c:v>0.45447797580025301</c:v>
                </c:pt>
                <c:pt idx="8564" formatCode="General">
                  <c:v>0.45447797580025301</c:v>
                </c:pt>
                <c:pt idx="8565" formatCode="General">
                  <c:v>0.45447797580025301</c:v>
                </c:pt>
                <c:pt idx="8566" formatCode="General">
                  <c:v>0.45447797580025301</c:v>
                </c:pt>
                <c:pt idx="8567" formatCode="General">
                  <c:v>0.45447797580025301</c:v>
                </c:pt>
                <c:pt idx="8568" formatCode="General">
                  <c:v>0.45447797580025301</c:v>
                </c:pt>
                <c:pt idx="8569" formatCode="General">
                  <c:v>0.45447797580025301</c:v>
                </c:pt>
                <c:pt idx="8570" formatCode="General">
                  <c:v>0.45447797580025301</c:v>
                </c:pt>
                <c:pt idx="8571" formatCode="General">
                  <c:v>0.45447797580025301</c:v>
                </c:pt>
                <c:pt idx="8572" formatCode="General">
                  <c:v>0.45447797580025301</c:v>
                </c:pt>
                <c:pt idx="8573" formatCode="General">
                  <c:v>0.45447797580025301</c:v>
                </c:pt>
                <c:pt idx="8574" formatCode="General">
                  <c:v>0.45447797580025301</c:v>
                </c:pt>
                <c:pt idx="8575" formatCode="General">
                  <c:v>0.45447797580025301</c:v>
                </c:pt>
                <c:pt idx="8576" formatCode="General">
                  <c:v>0.45447797580025301</c:v>
                </c:pt>
                <c:pt idx="8577" formatCode="General">
                  <c:v>0.45447797580025301</c:v>
                </c:pt>
                <c:pt idx="8578" formatCode="General">
                  <c:v>0.45447797580025301</c:v>
                </c:pt>
                <c:pt idx="8579" formatCode="General">
                  <c:v>0.45447797580025301</c:v>
                </c:pt>
                <c:pt idx="8580" formatCode="General">
                  <c:v>0.45447797580025301</c:v>
                </c:pt>
                <c:pt idx="8581" formatCode="General">
                  <c:v>0.45447797580025301</c:v>
                </c:pt>
                <c:pt idx="8582" formatCode="General">
                  <c:v>0.45447797580025301</c:v>
                </c:pt>
                <c:pt idx="8583" formatCode="General">
                  <c:v>0.45447797580025301</c:v>
                </c:pt>
                <c:pt idx="8584" formatCode="General">
                  <c:v>0.45447797580025301</c:v>
                </c:pt>
                <c:pt idx="8585" formatCode="General">
                  <c:v>0.45447797580025301</c:v>
                </c:pt>
                <c:pt idx="8586" formatCode="General">
                  <c:v>0.45447797580025301</c:v>
                </c:pt>
                <c:pt idx="8587" formatCode="General">
                  <c:v>0.45447797580025301</c:v>
                </c:pt>
                <c:pt idx="8588" formatCode="General">
                  <c:v>0.45447797580025301</c:v>
                </c:pt>
                <c:pt idx="8589" formatCode="General">
                  <c:v>0.45447797580025301</c:v>
                </c:pt>
                <c:pt idx="8590" formatCode="General">
                  <c:v>0.45447797580025301</c:v>
                </c:pt>
                <c:pt idx="8591" formatCode="General">
                  <c:v>0.45447797580025301</c:v>
                </c:pt>
                <c:pt idx="8592" formatCode="General">
                  <c:v>0.45447797580025301</c:v>
                </c:pt>
                <c:pt idx="8593" formatCode="General">
                  <c:v>0.45447797580025301</c:v>
                </c:pt>
                <c:pt idx="8594" formatCode="General">
                  <c:v>0.45447797580025301</c:v>
                </c:pt>
                <c:pt idx="8595" formatCode="General">
                  <c:v>0.45447797580025301</c:v>
                </c:pt>
                <c:pt idx="8596" formatCode="General">
                  <c:v>0.45447797580025301</c:v>
                </c:pt>
                <c:pt idx="8597" formatCode="General">
                  <c:v>0.45447797580025301</c:v>
                </c:pt>
                <c:pt idx="8598" formatCode="General">
                  <c:v>0.45447797580025301</c:v>
                </c:pt>
                <c:pt idx="8599" formatCode="General">
                  <c:v>0.45447797580025301</c:v>
                </c:pt>
                <c:pt idx="8600" formatCode="General">
                  <c:v>0.45447797580025301</c:v>
                </c:pt>
                <c:pt idx="8601" formatCode="General">
                  <c:v>0.45447797580025301</c:v>
                </c:pt>
                <c:pt idx="8602" formatCode="General">
                  <c:v>0.45447797580025301</c:v>
                </c:pt>
                <c:pt idx="8603" formatCode="General">
                  <c:v>0.45447797580025301</c:v>
                </c:pt>
                <c:pt idx="8604" formatCode="General">
                  <c:v>0.45447797580025301</c:v>
                </c:pt>
                <c:pt idx="8605" formatCode="General">
                  <c:v>0.45447797580025301</c:v>
                </c:pt>
                <c:pt idx="8606" formatCode="General">
                  <c:v>0.45447797580025301</c:v>
                </c:pt>
                <c:pt idx="8607" formatCode="General">
                  <c:v>0.45447797580025301</c:v>
                </c:pt>
                <c:pt idx="8608" formatCode="General">
                  <c:v>0.45447797580025301</c:v>
                </c:pt>
                <c:pt idx="8609" formatCode="General">
                  <c:v>0.45447797580025301</c:v>
                </c:pt>
                <c:pt idx="8610" formatCode="General">
                  <c:v>0.45447797580025301</c:v>
                </c:pt>
                <c:pt idx="8611" formatCode="General">
                  <c:v>0.45447797580025301</c:v>
                </c:pt>
                <c:pt idx="8612" formatCode="General">
                  <c:v>0.45447797580025301</c:v>
                </c:pt>
                <c:pt idx="8613" formatCode="General">
                  <c:v>0.45447797580025301</c:v>
                </c:pt>
                <c:pt idx="8614" formatCode="General">
                  <c:v>0.45447797580025301</c:v>
                </c:pt>
                <c:pt idx="8615" formatCode="General">
                  <c:v>0.45447797580025301</c:v>
                </c:pt>
                <c:pt idx="8616" formatCode="General">
                  <c:v>0.45447797580025301</c:v>
                </c:pt>
                <c:pt idx="8617" formatCode="General">
                  <c:v>0.45447797580025301</c:v>
                </c:pt>
                <c:pt idx="8618" formatCode="General">
                  <c:v>0.45447797580025301</c:v>
                </c:pt>
                <c:pt idx="8619" formatCode="General">
                  <c:v>0.45447797580025301</c:v>
                </c:pt>
                <c:pt idx="8620" formatCode="General">
                  <c:v>0.45447797580025301</c:v>
                </c:pt>
                <c:pt idx="8621" formatCode="General">
                  <c:v>0.45447797580025301</c:v>
                </c:pt>
                <c:pt idx="8622" formatCode="General">
                  <c:v>0.45447797580025301</c:v>
                </c:pt>
                <c:pt idx="8623" formatCode="General">
                  <c:v>0.45447797580025301</c:v>
                </c:pt>
                <c:pt idx="8624" formatCode="General">
                  <c:v>0.45447797580025301</c:v>
                </c:pt>
                <c:pt idx="8625" formatCode="General">
                  <c:v>0.45447797580025301</c:v>
                </c:pt>
                <c:pt idx="8626" formatCode="General">
                  <c:v>0.45447797580025301</c:v>
                </c:pt>
                <c:pt idx="8627" formatCode="General">
                  <c:v>0.45447797580025301</c:v>
                </c:pt>
                <c:pt idx="8628" formatCode="General">
                  <c:v>0.45447797580025301</c:v>
                </c:pt>
                <c:pt idx="8629" formatCode="General">
                  <c:v>0.45447797580025301</c:v>
                </c:pt>
                <c:pt idx="8630" formatCode="General">
                  <c:v>0.45447797580025301</c:v>
                </c:pt>
                <c:pt idx="8631" formatCode="General">
                  <c:v>0.45447797580025301</c:v>
                </c:pt>
                <c:pt idx="8632" formatCode="General">
                  <c:v>0.45447797580025301</c:v>
                </c:pt>
                <c:pt idx="8633" formatCode="General">
                  <c:v>0.45447797580025301</c:v>
                </c:pt>
                <c:pt idx="8634" formatCode="General">
                  <c:v>0.45447797580025301</c:v>
                </c:pt>
                <c:pt idx="8635" formatCode="General">
                  <c:v>0.45447797580025301</c:v>
                </c:pt>
                <c:pt idx="8636" formatCode="General">
                  <c:v>0.45447797580025301</c:v>
                </c:pt>
                <c:pt idx="8637" formatCode="General">
                  <c:v>0.45447797580025301</c:v>
                </c:pt>
                <c:pt idx="8638" formatCode="General">
                  <c:v>0.45447797580025301</c:v>
                </c:pt>
                <c:pt idx="8639" formatCode="General">
                  <c:v>0.45447797580025301</c:v>
                </c:pt>
                <c:pt idx="8640" formatCode="General">
                  <c:v>0.45447797580025301</c:v>
                </c:pt>
                <c:pt idx="8641" formatCode="General">
                  <c:v>0.45447797580025301</c:v>
                </c:pt>
                <c:pt idx="8642" formatCode="General">
                  <c:v>0.45447797580025301</c:v>
                </c:pt>
                <c:pt idx="8643" formatCode="General">
                  <c:v>0.45447797580025301</c:v>
                </c:pt>
                <c:pt idx="8644" formatCode="General">
                  <c:v>0.45447797580025301</c:v>
                </c:pt>
                <c:pt idx="8645" formatCode="General">
                  <c:v>0.45447797580025301</c:v>
                </c:pt>
                <c:pt idx="8646" formatCode="General">
                  <c:v>0.45447797580025301</c:v>
                </c:pt>
                <c:pt idx="8647" formatCode="General">
                  <c:v>0.45447797580025301</c:v>
                </c:pt>
                <c:pt idx="8648" formatCode="General">
                  <c:v>0.45447797580025301</c:v>
                </c:pt>
                <c:pt idx="8649" formatCode="General">
                  <c:v>0.45447797580025301</c:v>
                </c:pt>
                <c:pt idx="8650" formatCode="General">
                  <c:v>0.45447797580025301</c:v>
                </c:pt>
                <c:pt idx="8651" formatCode="General">
                  <c:v>0.45447797580025301</c:v>
                </c:pt>
                <c:pt idx="8652" formatCode="General">
                  <c:v>0.45447797580025301</c:v>
                </c:pt>
                <c:pt idx="8653" formatCode="General">
                  <c:v>0.45447797580025301</c:v>
                </c:pt>
                <c:pt idx="8654" formatCode="General">
                  <c:v>0.45447797580025301</c:v>
                </c:pt>
                <c:pt idx="8655" formatCode="General">
                  <c:v>0.45447797580025301</c:v>
                </c:pt>
                <c:pt idx="8656" formatCode="General">
                  <c:v>0.45447797580025301</c:v>
                </c:pt>
                <c:pt idx="8657" formatCode="General">
                  <c:v>0.45447797580025301</c:v>
                </c:pt>
                <c:pt idx="8658" formatCode="General">
                  <c:v>0.45447797580025301</c:v>
                </c:pt>
                <c:pt idx="8659" formatCode="General">
                  <c:v>0.45447797580025301</c:v>
                </c:pt>
                <c:pt idx="8660" formatCode="General">
                  <c:v>0.45447797580025301</c:v>
                </c:pt>
                <c:pt idx="8661" formatCode="General">
                  <c:v>0.45447797580025301</c:v>
                </c:pt>
                <c:pt idx="8662" formatCode="General">
                  <c:v>0.45447797580025301</c:v>
                </c:pt>
                <c:pt idx="8663" formatCode="General">
                  <c:v>0.45447797580025301</c:v>
                </c:pt>
                <c:pt idx="8664" formatCode="General">
                  <c:v>0.45447797580025301</c:v>
                </c:pt>
                <c:pt idx="8665" formatCode="General">
                  <c:v>0.45447797580025301</c:v>
                </c:pt>
                <c:pt idx="8666" formatCode="General">
                  <c:v>0.45447797580025301</c:v>
                </c:pt>
                <c:pt idx="8667" formatCode="General">
                  <c:v>0.45447797580025301</c:v>
                </c:pt>
                <c:pt idx="8668" formatCode="General">
                  <c:v>0.45447797580025301</c:v>
                </c:pt>
                <c:pt idx="8669" formatCode="General">
                  <c:v>0.45447797580025301</c:v>
                </c:pt>
                <c:pt idx="8670" formatCode="General">
                  <c:v>0.45447797580025301</c:v>
                </c:pt>
                <c:pt idx="8671" formatCode="General">
                  <c:v>0.45447797580025301</c:v>
                </c:pt>
                <c:pt idx="8672" formatCode="General">
                  <c:v>0.45447797580025301</c:v>
                </c:pt>
                <c:pt idx="8673" formatCode="General">
                  <c:v>0.45447797580025301</c:v>
                </c:pt>
                <c:pt idx="8674" formatCode="General">
                  <c:v>0.45447797580025301</c:v>
                </c:pt>
                <c:pt idx="8675" formatCode="General">
                  <c:v>0.45447797580025301</c:v>
                </c:pt>
                <c:pt idx="8676" formatCode="General">
                  <c:v>0.45447797580025301</c:v>
                </c:pt>
                <c:pt idx="8677" formatCode="General">
                  <c:v>0.45447797580025301</c:v>
                </c:pt>
                <c:pt idx="8678" formatCode="General">
                  <c:v>0.45447797580025301</c:v>
                </c:pt>
                <c:pt idx="8679" formatCode="General">
                  <c:v>0.45447797580025301</c:v>
                </c:pt>
                <c:pt idx="8680" formatCode="General">
                  <c:v>0.45447797580025301</c:v>
                </c:pt>
                <c:pt idx="8681" formatCode="General">
                  <c:v>0.45447797580025301</c:v>
                </c:pt>
                <c:pt idx="8682" formatCode="General">
                  <c:v>0.45447797580025301</c:v>
                </c:pt>
                <c:pt idx="8683" formatCode="General">
                  <c:v>0.45447797580025301</c:v>
                </c:pt>
                <c:pt idx="8684" formatCode="General">
                  <c:v>0.45447797580025301</c:v>
                </c:pt>
                <c:pt idx="8685" formatCode="General">
                  <c:v>0.45447797580025301</c:v>
                </c:pt>
                <c:pt idx="8686" formatCode="General">
                  <c:v>0.45447797580025301</c:v>
                </c:pt>
                <c:pt idx="8687" formatCode="General">
                  <c:v>0.45447797580025301</c:v>
                </c:pt>
                <c:pt idx="8688" formatCode="General">
                  <c:v>0.45447797580025301</c:v>
                </c:pt>
                <c:pt idx="8689" formatCode="General">
                  <c:v>0.45447797580025301</c:v>
                </c:pt>
                <c:pt idx="8690" formatCode="General">
                  <c:v>0.45447797580025301</c:v>
                </c:pt>
                <c:pt idx="8691" formatCode="General">
                  <c:v>0.45447797580025301</c:v>
                </c:pt>
                <c:pt idx="8692" formatCode="General">
                  <c:v>0.45447797580025301</c:v>
                </c:pt>
                <c:pt idx="8693" formatCode="General">
                  <c:v>0.45447797580025301</c:v>
                </c:pt>
                <c:pt idx="8694" formatCode="General">
                  <c:v>0.45447797580025301</c:v>
                </c:pt>
                <c:pt idx="8695" formatCode="General">
                  <c:v>0.45447797580025301</c:v>
                </c:pt>
                <c:pt idx="8696" formatCode="General">
                  <c:v>0.45447797580025301</c:v>
                </c:pt>
                <c:pt idx="8697" formatCode="General">
                  <c:v>0.45447797580025301</c:v>
                </c:pt>
                <c:pt idx="8698" formatCode="General">
                  <c:v>0.45447797580025301</c:v>
                </c:pt>
                <c:pt idx="8699" formatCode="General">
                  <c:v>0.45447797580025301</c:v>
                </c:pt>
                <c:pt idx="8700" formatCode="General">
                  <c:v>0.45447797580025301</c:v>
                </c:pt>
                <c:pt idx="8701" formatCode="General">
                  <c:v>0.45447797580025301</c:v>
                </c:pt>
                <c:pt idx="8702" formatCode="General">
                  <c:v>0.45447797580025301</c:v>
                </c:pt>
                <c:pt idx="8703" formatCode="General">
                  <c:v>0.45447797580025301</c:v>
                </c:pt>
                <c:pt idx="8704" formatCode="General">
                  <c:v>0.45447797580025301</c:v>
                </c:pt>
                <c:pt idx="8705" formatCode="General">
                  <c:v>0.45447797580025301</c:v>
                </c:pt>
                <c:pt idx="8706" formatCode="General">
                  <c:v>0.45447797580025301</c:v>
                </c:pt>
                <c:pt idx="8707" formatCode="General">
                  <c:v>0.45447797580025301</c:v>
                </c:pt>
                <c:pt idx="8708" formatCode="General">
                  <c:v>0.45447797580025301</c:v>
                </c:pt>
                <c:pt idx="8709" formatCode="General">
                  <c:v>0.45447797580025301</c:v>
                </c:pt>
                <c:pt idx="8710" formatCode="General">
                  <c:v>0.45447797580025301</c:v>
                </c:pt>
              </c:numCache>
            </c:numRef>
          </c:yVal>
          <c:smooth val="0"/>
        </c:ser>
        <c:ser>
          <c:idx val="13"/>
          <c:order val="13"/>
          <c:tx>
            <c:strRef>
              <c:f>FlickrLogos32Test!$G$26</c:f>
              <c:strCache>
                <c:ptCount val="1"/>
                <c:pt idx="0">
                  <c:v>ResNet101 - public+LitW-std</c:v>
                </c:pt>
              </c:strCache>
            </c:strRef>
          </c:tx>
          <c:spPr>
            <a:ln w="6350">
              <a:solidFill>
                <a:srgbClr val="0066FF"/>
              </a:solidFill>
              <a:prstDash val="sysDot"/>
            </a:ln>
          </c:spPr>
          <c:marker>
            <c:symbol val="none"/>
          </c:marker>
          <c:xVal>
            <c:numRef>
              <c:f>FlickrLogos32Test!$I$3:$NTY$3</c:f>
              <c:numCache>
                <c:formatCode>0.000</c:formatCode>
                <c:ptCount val="10001"/>
                <c:pt idx="0">
                  <c:v>0</c:v>
                </c:pt>
                <c:pt idx="1">
                  <c:v>1E-3</c:v>
                </c:pt>
                <c:pt idx="2">
                  <c:v>2E-3</c:v>
                </c:pt>
                <c:pt idx="3">
                  <c:v>3.0000000000000001E-3</c:v>
                </c:pt>
                <c:pt idx="4">
                  <c:v>4.0000000000000001E-3</c:v>
                </c:pt>
                <c:pt idx="5">
                  <c:v>5.0000000000000001E-3</c:v>
                </c:pt>
                <c:pt idx="6">
                  <c:v>6.0000000000000001E-3</c:v>
                </c:pt>
                <c:pt idx="7">
                  <c:v>7.0000000000000001E-3</c:v>
                </c:pt>
                <c:pt idx="8" formatCode="General">
                  <c:v>8.0000000000000002E-3</c:v>
                </c:pt>
                <c:pt idx="9" formatCode="General">
                  <c:v>8.9999999999999993E-3</c:v>
                </c:pt>
                <c:pt idx="10" formatCode="General">
                  <c:v>0.01</c:v>
                </c:pt>
                <c:pt idx="11" formatCode="General">
                  <c:v>1.0999999999999999E-2</c:v>
                </c:pt>
                <c:pt idx="12" formatCode="General">
                  <c:v>1.2E-2</c:v>
                </c:pt>
                <c:pt idx="13" formatCode="General">
                  <c:v>1.2999999999999999E-2</c:v>
                </c:pt>
                <c:pt idx="14" formatCode="General">
                  <c:v>1.4E-2</c:v>
                </c:pt>
                <c:pt idx="15" formatCode="General">
                  <c:v>1.4999999999999999E-2</c:v>
                </c:pt>
                <c:pt idx="16" formatCode="General">
                  <c:v>1.6E-2</c:v>
                </c:pt>
                <c:pt idx="17" formatCode="General">
                  <c:v>1.7000000000000001E-2</c:v>
                </c:pt>
                <c:pt idx="18" formatCode="General">
                  <c:v>1.7999999999999999E-2</c:v>
                </c:pt>
                <c:pt idx="19" formatCode="General">
                  <c:v>1.9E-2</c:v>
                </c:pt>
                <c:pt idx="20" formatCode="General">
                  <c:v>0.02</c:v>
                </c:pt>
                <c:pt idx="21" formatCode="General">
                  <c:v>2.1000000000000001E-2</c:v>
                </c:pt>
                <c:pt idx="22" formatCode="General">
                  <c:v>2.1999999999999999E-2</c:v>
                </c:pt>
                <c:pt idx="23" formatCode="General">
                  <c:v>2.3E-2</c:v>
                </c:pt>
                <c:pt idx="24" formatCode="General">
                  <c:v>2.4E-2</c:v>
                </c:pt>
                <c:pt idx="25" formatCode="General">
                  <c:v>2.5000000000000001E-2</c:v>
                </c:pt>
                <c:pt idx="26" formatCode="General">
                  <c:v>2.5999999999999999E-2</c:v>
                </c:pt>
                <c:pt idx="27" formatCode="General">
                  <c:v>2.7E-2</c:v>
                </c:pt>
                <c:pt idx="28" formatCode="General">
                  <c:v>2.8000000000000001E-2</c:v>
                </c:pt>
                <c:pt idx="29" formatCode="General">
                  <c:v>2.9000000000000001E-2</c:v>
                </c:pt>
                <c:pt idx="30" formatCode="General">
                  <c:v>0.03</c:v>
                </c:pt>
                <c:pt idx="31" formatCode="General">
                  <c:v>3.1E-2</c:v>
                </c:pt>
                <c:pt idx="32" formatCode="General">
                  <c:v>3.2000000000000001E-2</c:v>
                </c:pt>
                <c:pt idx="33" formatCode="General">
                  <c:v>3.3000000000000002E-2</c:v>
                </c:pt>
                <c:pt idx="34" formatCode="General">
                  <c:v>3.4000000000000002E-2</c:v>
                </c:pt>
                <c:pt idx="35" formatCode="General">
                  <c:v>3.5000000000000003E-2</c:v>
                </c:pt>
                <c:pt idx="36" formatCode="General">
                  <c:v>3.5999999999999997E-2</c:v>
                </c:pt>
                <c:pt idx="37" formatCode="General">
                  <c:v>3.6999999999999998E-2</c:v>
                </c:pt>
                <c:pt idx="38" formatCode="General">
                  <c:v>3.7999999999999999E-2</c:v>
                </c:pt>
                <c:pt idx="39" formatCode="General">
                  <c:v>3.9E-2</c:v>
                </c:pt>
                <c:pt idx="40" formatCode="General">
                  <c:v>0.04</c:v>
                </c:pt>
                <c:pt idx="41" formatCode="General">
                  <c:v>4.1000000000000002E-2</c:v>
                </c:pt>
                <c:pt idx="42" formatCode="General">
                  <c:v>4.2000000000000003E-2</c:v>
                </c:pt>
                <c:pt idx="43" formatCode="General">
                  <c:v>4.2999999999999997E-2</c:v>
                </c:pt>
                <c:pt idx="44" formatCode="General">
                  <c:v>4.3999999999999997E-2</c:v>
                </c:pt>
                <c:pt idx="45" formatCode="General">
                  <c:v>4.4999999999999998E-2</c:v>
                </c:pt>
                <c:pt idx="46" formatCode="General">
                  <c:v>4.5999999999999999E-2</c:v>
                </c:pt>
                <c:pt idx="47" formatCode="General">
                  <c:v>4.7E-2</c:v>
                </c:pt>
                <c:pt idx="48" formatCode="General">
                  <c:v>4.8000000000000001E-2</c:v>
                </c:pt>
                <c:pt idx="49" formatCode="General">
                  <c:v>4.9000000000000002E-2</c:v>
                </c:pt>
                <c:pt idx="50" formatCode="General">
                  <c:v>0.05</c:v>
                </c:pt>
                <c:pt idx="51" formatCode="General">
                  <c:v>5.0999999999999997E-2</c:v>
                </c:pt>
                <c:pt idx="52" formatCode="General">
                  <c:v>5.1999999999999998E-2</c:v>
                </c:pt>
                <c:pt idx="53" formatCode="General">
                  <c:v>5.2999999999999999E-2</c:v>
                </c:pt>
                <c:pt idx="54" formatCode="General">
                  <c:v>5.3999999999999999E-2</c:v>
                </c:pt>
                <c:pt idx="55" formatCode="General">
                  <c:v>5.5E-2</c:v>
                </c:pt>
                <c:pt idx="56" formatCode="General">
                  <c:v>5.6000000000000001E-2</c:v>
                </c:pt>
                <c:pt idx="57" formatCode="General">
                  <c:v>5.7000000000000002E-2</c:v>
                </c:pt>
                <c:pt idx="58" formatCode="General">
                  <c:v>5.8000000000000003E-2</c:v>
                </c:pt>
                <c:pt idx="59" formatCode="General">
                  <c:v>5.8999999999999997E-2</c:v>
                </c:pt>
                <c:pt idx="60" formatCode="General">
                  <c:v>0.06</c:v>
                </c:pt>
                <c:pt idx="61" formatCode="General">
                  <c:v>6.0999999999999999E-2</c:v>
                </c:pt>
                <c:pt idx="62" formatCode="General">
                  <c:v>6.2E-2</c:v>
                </c:pt>
                <c:pt idx="63" formatCode="General">
                  <c:v>6.3E-2</c:v>
                </c:pt>
                <c:pt idx="64" formatCode="General">
                  <c:v>6.4000000000000001E-2</c:v>
                </c:pt>
                <c:pt idx="65" formatCode="General">
                  <c:v>6.5000000000000002E-2</c:v>
                </c:pt>
                <c:pt idx="66" formatCode="General">
                  <c:v>6.6000000000000003E-2</c:v>
                </c:pt>
                <c:pt idx="67" formatCode="General">
                  <c:v>6.7000000000000004E-2</c:v>
                </c:pt>
                <c:pt idx="68" formatCode="General">
                  <c:v>6.8000000000000005E-2</c:v>
                </c:pt>
                <c:pt idx="69" formatCode="General">
                  <c:v>6.9000000000000006E-2</c:v>
                </c:pt>
                <c:pt idx="70" formatCode="General">
                  <c:v>7.0000000000000007E-2</c:v>
                </c:pt>
                <c:pt idx="71" formatCode="General">
                  <c:v>7.0999999999999994E-2</c:v>
                </c:pt>
                <c:pt idx="72" formatCode="General">
                  <c:v>7.1999999999999995E-2</c:v>
                </c:pt>
                <c:pt idx="73" formatCode="General">
                  <c:v>7.2999999999999995E-2</c:v>
                </c:pt>
                <c:pt idx="74" formatCode="General">
                  <c:v>7.3999999999999996E-2</c:v>
                </c:pt>
                <c:pt idx="75" formatCode="General">
                  <c:v>7.4999999999999997E-2</c:v>
                </c:pt>
                <c:pt idx="76" formatCode="General">
                  <c:v>7.5999999999999998E-2</c:v>
                </c:pt>
                <c:pt idx="77" formatCode="General">
                  <c:v>7.6999999999999999E-2</c:v>
                </c:pt>
                <c:pt idx="78" formatCode="General">
                  <c:v>7.8E-2</c:v>
                </c:pt>
                <c:pt idx="79" formatCode="General">
                  <c:v>7.9000000000000001E-2</c:v>
                </c:pt>
                <c:pt idx="80" formatCode="General">
                  <c:v>0.08</c:v>
                </c:pt>
                <c:pt idx="81" formatCode="General">
                  <c:v>8.1000000000000003E-2</c:v>
                </c:pt>
                <c:pt idx="82" formatCode="General">
                  <c:v>8.2000000000000003E-2</c:v>
                </c:pt>
                <c:pt idx="83" formatCode="General">
                  <c:v>8.3000000000000004E-2</c:v>
                </c:pt>
                <c:pt idx="84" formatCode="General">
                  <c:v>8.4000000000000005E-2</c:v>
                </c:pt>
                <c:pt idx="85" formatCode="General">
                  <c:v>8.5000000000000006E-2</c:v>
                </c:pt>
                <c:pt idx="86" formatCode="General">
                  <c:v>8.5999999999999993E-2</c:v>
                </c:pt>
                <c:pt idx="87" formatCode="General">
                  <c:v>8.6999999999999994E-2</c:v>
                </c:pt>
                <c:pt idx="88" formatCode="General">
                  <c:v>8.7999999999999995E-2</c:v>
                </c:pt>
                <c:pt idx="89" formatCode="General">
                  <c:v>8.8999999999999996E-2</c:v>
                </c:pt>
                <c:pt idx="90" formatCode="General">
                  <c:v>0.09</c:v>
                </c:pt>
                <c:pt idx="91" formatCode="General">
                  <c:v>9.0999999999999998E-2</c:v>
                </c:pt>
                <c:pt idx="92" formatCode="General">
                  <c:v>9.1999999999999998E-2</c:v>
                </c:pt>
                <c:pt idx="93" formatCode="General">
                  <c:v>9.2999999999999999E-2</c:v>
                </c:pt>
                <c:pt idx="94" formatCode="General">
                  <c:v>9.4E-2</c:v>
                </c:pt>
                <c:pt idx="95" formatCode="General">
                  <c:v>9.5000000000000001E-2</c:v>
                </c:pt>
                <c:pt idx="96" formatCode="General">
                  <c:v>9.6000000000000002E-2</c:v>
                </c:pt>
                <c:pt idx="97" formatCode="General">
                  <c:v>9.7000000000000003E-2</c:v>
                </c:pt>
                <c:pt idx="98" formatCode="General">
                  <c:v>9.8000000000000004E-2</c:v>
                </c:pt>
                <c:pt idx="99" formatCode="General">
                  <c:v>9.9000000000000005E-2</c:v>
                </c:pt>
                <c:pt idx="100" formatCode="General">
                  <c:v>0.1</c:v>
                </c:pt>
                <c:pt idx="101" formatCode="General">
                  <c:v>0.10100000000000001</c:v>
                </c:pt>
                <c:pt idx="102" formatCode="General">
                  <c:v>0.10199999999999999</c:v>
                </c:pt>
                <c:pt idx="103" formatCode="General">
                  <c:v>0.10299999999999999</c:v>
                </c:pt>
                <c:pt idx="104" formatCode="General">
                  <c:v>0.104</c:v>
                </c:pt>
                <c:pt idx="105" formatCode="General">
                  <c:v>0.105</c:v>
                </c:pt>
                <c:pt idx="106" formatCode="General">
                  <c:v>0.106</c:v>
                </c:pt>
                <c:pt idx="107" formatCode="General">
                  <c:v>0.107</c:v>
                </c:pt>
                <c:pt idx="108" formatCode="General">
                  <c:v>0.108</c:v>
                </c:pt>
                <c:pt idx="109" formatCode="General">
                  <c:v>0.109</c:v>
                </c:pt>
                <c:pt idx="110" formatCode="General">
                  <c:v>0.11</c:v>
                </c:pt>
                <c:pt idx="111" formatCode="General">
                  <c:v>0.111</c:v>
                </c:pt>
                <c:pt idx="112" formatCode="General">
                  <c:v>0.112</c:v>
                </c:pt>
                <c:pt idx="113" formatCode="General">
                  <c:v>0.113</c:v>
                </c:pt>
                <c:pt idx="114" formatCode="General">
                  <c:v>0.114</c:v>
                </c:pt>
                <c:pt idx="115" formatCode="General">
                  <c:v>0.115</c:v>
                </c:pt>
                <c:pt idx="116" formatCode="General">
                  <c:v>0.11600000000000001</c:v>
                </c:pt>
                <c:pt idx="117" formatCode="General">
                  <c:v>0.11700000000000001</c:v>
                </c:pt>
                <c:pt idx="118" formatCode="General">
                  <c:v>0.11799999999999999</c:v>
                </c:pt>
                <c:pt idx="119" formatCode="General">
                  <c:v>0.11899999999999999</c:v>
                </c:pt>
                <c:pt idx="120" formatCode="General">
                  <c:v>0.12</c:v>
                </c:pt>
                <c:pt idx="121" formatCode="General">
                  <c:v>0.121</c:v>
                </c:pt>
                <c:pt idx="122" formatCode="General">
                  <c:v>0.122</c:v>
                </c:pt>
                <c:pt idx="123" formatCode="General">
                  <c:v>0.123</c:v>
                </c:pt>
                <c:pt idx="124" formatCode="General">
                  <c:v>0.124</c:v>
                </c:pt>
                <c:pt idx="125" formatCode="General">
                  <c:v>0.125</c:v>
                </c:pt>
                <c:pt idx="126" formatCode="General">
                  <c:v>0.126</c:v>
                </c:pt>
                <c:pt idx="127" formatCode="General">
                  <c:v>0.127</c:v>
                </c:pt>
                <c:pt idx="128" formatCode="General">
                  <c:v>0.128</c:v>
                </c:pt>
                <c:pt idx="129" formatCode="General">
                  <c:v>0.129</c:v>
                </c:pt>
                <c:pt idx="130" formatCode="General">
                  <c:v>0.13</c:v>
                </c:pt>
                <c:pt idx="131" formatCode="General">
                  <c:v>0.13100000000000001</c:v>
                </c:pt>
                <c:pt idx="132" formatCode="General">
                  <c:v>0.13200000000000001</c:v>
                </c:pt>
                <c:pt idx="133" formatCode="General">
                  <c:v>0.13300000000000001</c:v>
                </c:pt>
                <c:pt idx="134" formatCode="General">
                  <c:v>0.13400000000000001</c:v>
                </c:pt>
                <c:pt idx="135" formatCode="General">
                  <c:v>0.13500000000000001</c:v>
                </c:pt>
                <c:pt idx="136" formatCode="General">
                  <c:v>0.13600000000000001</c:v>
                </c:pt>
                <c:pt idx="137" formatCode="General">
                  <c:v>0.13700000000000001</c:v>
                </c:pt>
                <c:pt idx="138" formatCode="General">
                  <c:v>0.13800000000000001</c:v>
                </c:pt>
                <c:pt idx="139" formatCode="General">
                  <c:v>0.13900000000000001</c:v>
                </c:pt>
                <c:pt idx="140" formatCode="General">
                  <c:v>0.14000000000000001</c:v>
                </c:pt>
                <c:pt idx="141" formatCode="General">
                  <c:v>0.14099999999999999</c:v>
                </c:pt>
                <c:pt idx="142" formatCode="General">
                  <c:v>0.14199999999999999</c:v>
                </c:pt>
                <c:pt idx="143" formatCode="General">
                  <c:v>0.14299999999999999</c:v>
                </c:pt>
                <c:pt idx="144" formatCode="General">
                  <c:v>0.14399999999999999</c:v>
                </c:pt>
                <c:pt idx="145" formatCode="General">
                  <c:v>0.14499999999999999</c:v>
                </c:pt>
                <c:pt idx="146" formatCode="General">
                  <c:v>0.14599999999999999</c:v>
                </c:pt>
                <c:pt idx="147" formatCode="General">
                  <c:v>0.14699999999999999</c:v>
                </c:pt>
                <c:pt idx="148" formatCode="General">
                  <c:v>0.14799999999999999</c:v>
                </c:pt>
                <c:pt idx="149" formatCode="General">
                  <c:v>0.14899999999999999</c:v>
                </c:pt>
                <c:pt idx="150" formatCode="General">
                  <c:v>0.15</c:v>
                </c:pt>
                <c:pt idx="151" formatCode="General">
                  <c:v>0.151</c:v>
                </c:pt>
                <c:pt idx="152" formatCode="General">
                  <c:v>0.152</c:v>
                </c:pt>
                <c:pt idx="153" formatCode="General">
                  <c:v>0.153</c:v>
                </c:pt>
                <c:pt idx="154" formatCode="General">
                  <c:v>0.154</c:v>
                </c:pt>
                <c:pt idx="155" formatCode="General">
                  <c:v>0.155</c:v>
                </c:pt>
                <c:pt idx="156" formatCode="General">
                  <c:v>0.156</c:v>
                </c:pt>
                <c:pt idx="157" formatCode="General">
                  <c:v>0.157</c:v>
                </c:pt>
                <c:pt idx="158" formatCode="General">
                  <c:v>0.158</c:v>
                </c:pt>
                <c:pt idx="159" formatCode="General">
                  <c:v>0.159</c:v>
                </c:pt>
                <c:pt idx="160" formatCode="General">
                  <c:v>0.16</c:v>
                </c:pt>
                <c:pt idx="161" formatCode="General">
                  <c:v>0.161</c:v>
                </c:pt>
                <c:pt idx="162" formatCode="General">
                  <c:v>0.16200000000000001</c:v>
                </c:pt>
                <c:pt idx="163" formatCode="General">
                  <c:v>0.16300000000000001</c:v>
                </c:pt>
                <c:pt idx="164" formatCode="General">
                  <c:v>0.16400000000000001</c:v>
                </c:pt>
                <c:pt idx="165" formatCode="General">
                  <c:v>0.16500000000000001</c:v>
                </c:pt>
                <c:pt idx="166" formatCode="General">
                  <c:v>0.16600000000000001</c:v>
                </c:pt>
                <c:pt idx="167" formatCode="General">
                  <c:v>0.16700000000000001</c:v>
                </c:pt>
                <c:pt idx="168" formatCode="General">
                  <c:v>0.16800000000000001</c:v>
                </c:pt>
                <c:pt idx="169" formatCode="General">
                  <c:v>0.16900000000000001</c:v>
                </c:pt>
                <c:pt idx="170" formatCode="General">
                  <c:v>0.17</c:v>
                </c:pt>
                <c:pt idx="171" formatCode="General">
                  <c:v>0.17100000000000001</c:v>
                </c:pt>
                <c:pt idx="172" formatCode="General">
                  <c:v>0.17199999999999999</c:v>
                </c:pt>
                <c:pt idx="173" formatCode="General">
                  <c:v>0.17299999999999999</c:v>
                </c:pt>
                <c:pt idx="174" formatCode="General">
                  <c:v>0.17399999999999999</c:v>
                </c:pt>
                <c:pt idx="175" formatCode="General">
                  <c:v>0.17499999999999999</c:v>
                </c:pt>
                <c:pt idx="176" formatCode="General">
                  <c:v>0.17599999999999999</c:v>
                </c:pt>
                <c:pt idx="177" formatCode="General">
                  <c:v>0.17699999999999999</c:v>
                </c:pt>
                <c:pt idx="178" formatCode="General">
                  <c:v>0.17799999999999999</c:v>
                </c:pt>
                <c:pt idx="179" formatCode="General">
                  <c:v>0.17899999999999999</c:v>
                </c:pt>
                <c:pt idx="180" formatCode="General">
                  <c:v>0.18</c:v>
                </c:pt>
                <c:pt idx="181" formatCode="General">
                  <c:v>0.18099999999999999</c:v>
                </c:pt>
                <c:pt idx="182" formatCode="General">
                  <c:v>0.182</c:v>
                </c:pt>
                <c:pt idx="183" formatCode="General">
                  <c:v>0.183</c:v>
                </c:pt>
                <c:pt idx="184" formatCode="General">
                  <c:v>0.184</c:v>
                </c:pt>
                <c:pt idx="185" formatCode="General">
                  <c:v>0.185</c:v>
                </c:pt>
                <c:pt idx="186" formatCode="General">
                  <c:v>0.186</c:v>
                </c:pt>
                <c:pt idx="187" formatCode="General">
                  <c:v>0.187</c:v>
                </c:pt>
                <c:pt idx="188" formatCode="General">
                  <c:v>0.188</c:v>
                </c:pt>
                <c:pt idx="189" formatCode="General">
                  <c:v>0.189</c:v>
                </c:pt>
                <c:pt idx="190" formatCode="General">
                  <c:v>0.19</c:v>
                </c:pt>
                <c:pt idx="191" formatCode="General">
                  <c:v>0.191</c:v>
                </c:pt>
                <c:pt idx="192" formatCode="General">
                  <c:v>0.192</c:v>
                </c:pt>
                <c:pt idx="193" formatCode="General">
                  <c:v>0.193</c:v>
                </c:pt>
                <c:pt idx="194" formatCode="General">
                  <c:v>0.19400000000000001</c:v>
                </c:pt>
                <c:pt idx="195" formatCode="General">
                  <c:v>0.19500000000000001</c:v>
                </c:pt>
                <c:pt idx="196" formatCode="General">
                  <c:v>0.19600000000000001</c:v>
                </c:pt>
                <c:pt idx="197" formatCode="General">
                  <c:v>0.19700000000000001</c:v>
                </c:pt>
                <c:pt idx="198" formatCode="General">
                  <c:v>0.19800000000000001</c:v>
                </c:pt>
                <c:pt idx="199" formatCode="General">
                  <c:v>0.19900000000000001</c:v>
                </c:pt>
                <c:pt idx="200" formatCode="General">
                  <c:v>0.2</c:v>
                </c:pt>
                <c:pt idx="201" formatCode="General">
                  <c:v>0.20100000000000001</c:v>
                </c:pt>
                <c:pt idx="202" formatCode="General">
                  <c:v>0.20200000000000001</c:v>
                </c:pt>
                <c:pt idx="203" formatCode="General">
                  <c:v>0.20300000000000001</c:v>
                </c:pt>
                <c:pt idx="204" formatCode="General">
                  <c:v>0.20399999999999999</c:v>
                </c:pt>
                <c:pt idx="205" formatCode="General">
                  <c:v>0.20499999999999999</c:v>
                </c:pt>
                <c:pt idx="206" formatCode="General">
                  <c:v>0.20599999999999999</c:v>
                </c:pt>
                <c:pt idx="207" formatCode="General">
                  <c:v>0.20699999999999999</c:v>
                </c:pt>
                <c:pt idx="208" formatCode="General">
                  <c:v>0.20799999999999999</c:v>
                </c:pt>
                <c:pt idx="209" formatCode="General">
                  <c:v>0.20899999999999999</c:v>
                </c:pt>
                <c:pt idx="210" formatCode="General">
                  <c:v>0.21</c:v>
                </c:pt>
                <c:pt idx="211" formatCode="General">
                  <c:v>0.21099999999999999</c:v>
                </c:pt>
                <c:pt idx="212" formatCode="General">
                  <c:v>0.21199999999999999</c:v>
                </c:pt>
                <c:pt idx="213" formatCode="General">
                  <c:v>0.21299999999999999</c:v>
                </c:pt>
                <c:pt idx="214" formatCode="General">
                  <c:v>0.214</c:v>
                </c:pt>
                <c:pt idx="215" formatCode="General">
                  <c:v>0.215</c:v>
                </c:pt>
                <c:pt idx="216" formatCode="General">
                  <c:v>0.216</c:v>
                </c:pt>
                <c:pt idx="217" formatCode="General">
                  <c:v>0.217</c:v>
                </c:pt>
                <c:pt idx="218" formatCode="General">
                  <c:v>0.218</c:v>
                </c:pt>
                <c:pt idx="219" formatCode="General">
                  <c:v>0.219</c:v>
                </c:pt>
                <c:pt idx="220" formatCode="General">
                  <c:v>0.22</c:v>
                </c:pt>
                <c:pt idx="221" formatCode="General">
                  <c:v>0.221</c:v>
                </c:pt>
                <c:pt idx="222" formatCode="General">
                  <c:v>0.222</c:v>
                </c:pt>
                <c:pt idx="223" formatCode="General">
                  <c:v>0.223</c:v>
                </c:pt>
                <c:pt idx="224" formatCode="General">
                  <c:v>0.224</c:v>
                </c:pt>
                <c:pt idx="225" formatCode="General">
                  <c:v>0.22500000000000001</c:v>
                </c:pt>
                <c:pt idx="226" formatCode="General">
                  <c:v>0.22600000000000001</c:v>
                </c:pt>
                <c:pt idx="227" formatCode="General">
                  <c:v>0.22700000000000001</c:v>
                </c:pt>
                <c:pt idx="228" formatCode="General">
                  <c:v>0.22800000000000001</c:v>
                </c:pt>
                <c:pt idx="229" formatCode="General">
                  <c:v>0.22900000000000001</c:v>
                </c:pt>
                <c:pt idx="230" formatCode="General">
                  <c:v>0.23</c:v>
                </c:pt>
                <c:pt idx="231" formatCode="General">
                  <c:v>0.23100000000000001</c:v>
                </c:pt>
                <c:pt idx="232" formatCode="General">
                  <c:v>0.23200000000000001</c:v>
                </c:pt>
                <c:pt idx="233" formatCode="General">
                  <c:v>0.23300000000000001</c:v>
                </c:pt>
                <c:pt idx="234" formatCode="General">
                  <c:v>0.23400000000000001</c:v>
                </c:pt>
                <c:pt idx="235" formatCode="General">
                  <c:v>0.23499999999999999</c:v>
                </c:pt>
                <c:pt idx="236" formatCode="General">
                  <c:v>0.23599999999999999</c:v>
                </c:pt>
                <c:pt idx="237" formatCode="General">
                  <c:v>0.23699999999999999</c:v>
                </c:pt>
                <c:pt idx="238" formatCode="General">
                  <c:v>0.23799999999999999</c:v>
                </c:pt>
                <c:pt idx="239" formatCode="General">
                  <c:v>0.23899999999999999</c:v>
                </c:pt>
                <c:pt idx="240" formatCode="General">
                  <c:v>0.24</c:v>
                </c:pt>
                <c:pt idx="241" formatCode="General">
                  <c:v>0.24099999999999999</c:v>
                </c:pt>
                <c:pt idx="242" formatCode="General">
                  <c:v>0.24199999999999999</c:v>
                </c:pt>
                <c:pt idx="243" formatCode="General">
                  <c:v>0.24299999999999999</c:v>
                </c:pt>
                <c:pt idx="244" formatCode="General">
                  <c:v>0.24399999999999999</c:v>
                </c:pt>
                <c:pt idx="245" formatCode="General">
                  <c:v>0.245</c:v>
                </c:pt>
                <c:pt idx="246" formatCode="General">
                  <c:v>0.246</c:v>
                </c:pt>
                <c:pt idx="247" formatCode="General">
                  <c:v>0.247</c:v>
                </c:pt>
                <c:pt idx="248" formatCode="General">
                  <c:v>0.248</c:v>
                </c:pt>
                <c:pt idx="249" formatCode="General">
                  <c:v>0.249</c:v>
                </c:pt>
                <c:pt idx="250" formatCode="General">
                  <c:v>0.25</c:v>
                </c:pt>
                <c:pt idx="251" formatCode="General">
                  <c:v>0.251</c:v>
                </c:pt>
                <c:pt idx="252" formatCode="General">
                  <c:v>0.252</c:v>
                </c:pt>
                <c:pt idx="253" formatCode="General">
                  <c:v>0.253</c:v>
                </c:pt>
                <c:pt idx="254" formatCode="General">
                  <c:v>0.254</c:v>
                </c:pt>
                <c:pt idx="255" formatCode="General">
                  <c:v>0.255</c:v>
                </c:pt>
                <c:pt idx="256" formatCode="General">
                  <c:v>0.25600000000000001</c:v>
                </c:pt>
                <c:pt idx="257" formatCode="General">
                  <c:v>0.25700000000000001</c:v>
                </c:pt>
                <c:pt idx="258" formatCode="General">
                  <c:v>0.25800000000000001</c:v>
                </c:pt>
                <c:pt idx="259" formatCode="General">
                  <c:v>0.25900000000000001</c:v>
                </c:pt>
                <c:pt idx="260" formatCode="General">
                  <c:v>0.26</c:v>
                </c:pt>
                <c:pt idx="261" formatCode="General">
                  <c:v>0.26100000000000001</c:v>
                </c:pt>
                <c:pt idx="262" formatCode="General">
                  <c:v>0.26200000000000001</c:v>
                </c:pt>
                <c:pt idx="263" formatCode="General">
                  <c:v>0.26300000000000001</c:v>
                </c:pt>
                <c:pt idx="264" formatCode="General">
                  <c:v>0.26400000000000001</c:v>
                </c:pt>
                <c:pt idx="265" formatCode="General">
                  <c:v>0.26500000000000001</c:v>
                </c:pt>
                <c:pt idx="266" formatCode="General">
                  <c:v>0.26600000000000001</c:v>
                </c:pt>
                <c:pt idx="267" formatCode="General">
                  <c:v>0.26700000000000002</c:v>
                </c:pt>
                <c:pt idx="268" formatCode="General">
                  <c:v>0.26800000000000002</c:v>
                </c:pt>
                <c:pt idx="269" formatCode="General">
                  <c:v>0.26900000000000002</c:v>
                </c:pt>
                <c:pt idx="270" formatCode="General">
                  <c:v>0.27</c:v>
                </c:pt>
                <c:pt idx="271" formatCode="General">
                  <c:v>0.27100000000000002</c:v>
                </c:pt>
                <c:pt idx="272" formatCode="General">
                  <c:v>0.27200000000000002</c:v>
                </c:pt>
                <c:pt idx="273" formatCode="General">
                  <c:v>0.27300000000000002</c:v>
                </c:pt>
                <c:pt idx="274" formatCode="General">
                  <c:v>0.27400000000000002</c:v>
                </c:pt>
                <c:pt idx="275" formatCode="General">
                  <c:v>0.27500000000000002</c:v>
                </c:pt>
                <c:pt idx="276" formatCode="General">
                  <c:v>0.27600000000000002</c:v>
                </c:pt>
                <c:pt idx="277" formatCode="General">
                  <c:v>0.27700000000000002</c:v>
                </c:pt>
                <c:pt idx="278" formatCode="General">
                  <c:v>0.27800000000000002</c:v>
                </c:pt>
                <c:pt idx="279" formatCode="General">
                  <c:v>0.27900000000000003</c:v>
                </c:pt>
                <c:pt idx="280" formatCode="General">
                  <c:v>0.28000000000000003</c:v>
                </c:pt>
                <c:pt idx="281" formatCode="General">
                  <c:v>0.28100000000000003</c:v>
                </c:pt>
                <c:pt idx="282" formatCode="General">
                  <c:v>0.28199999999999997</c:v>
                </c:pt>
                <c:pt idx="283" formatCode="General">
                  <c:v>0.28299999999999997</c:v>
                </c:pt>
                <c:pt idx="284" formatCode="General">
                  <c:v>0.28399999999999997</c:v>
                </c:pt>
                <c:pt idx="285" formatCode="General">
                  <c:v>0.28499999999999998</c:v>
                </c:pt>
                <c:pt idx="286" formatCode="General">
                  <c:v>0.28599999999999998</c:v>
                </c:pt>
                <c:pt idx="287" formatCode="General">
                  <c:v>0.28699999999999998</c:v>
                </c:pt>
                <c:pt idx="288" formatCode="General">
                  <c:v>0.28799999999999998</c:v>
                </c:pt>
                <c:pt idx="289" formatCode="General">
                  <c:v>0.28899999999999998</c:v>
                </c:pt>
                <c:pt idx="290" formatCode="General">
                  <c:v>0.28999999999999998</c:v>
                </c:pt>
                <c:pt idx="291" formatCode="General">
                  <c:v>0.29099999999999998</c:v>
                </c:pt>
                <c:pt idx="292" formatCode="General">
                  <c:v>0.29199999999999998</c:v>
                </c:pt>
                <c:pt idx="293" formatCode="General">
                  <c:v>0.29299999999999998</c:v>
                </c:pt>
                <c:pt idx="294" formatCode="General">
                  <c:v>0.29399999999999998</c:v>
                </c:pt>
                <c:pt idx="295" formatCode="General">
                  <c:v>0.29499999999999998</c:v>
                </c:pt>
                <c:pt idx="296" formatCode="General">
                  <c:v>0.29599999999999999</c:v>
                </c:pt>
                <c:pt idx="297" formatCode="General">
                  <c:v>0.29699999999999999</c:v>
                </c:pt>
                <c:pt idx="298" formatCode="General">
                  <c:v>0.29799999999999999</c:v>
                </c:pt>
                <c:pt idx="299" formatCode="General">
                  <c:v>0.29899999999999999</c:v>
                </c:pt>
                <c:pt idx="300" formatCode="General">
                  <c:v>0.3</c:v>
                </c:pt>
                <c:pt idx="301" formatCode="General">
                  <c:v>0.30099999999999999</c:v>
                </c:pt>
                <c:pt idx="302" formatCode="General">
                  <c:v>0.30199999999999999</c:v>
                </c:pt>
                <c:pt idx="303" formatCode="General">
                  <c:v>0.30299999999999999</c:v>
                </c:pt>
                <c:pt idx="304" formatCode="General">
                  <c:v>0.30399999999999999</c:v>
                </c:pt>
                <c:pt idx="305" formatCode="General">
                  <c:v>0.30499999999999999</c:v>
                </c:pt>
                <c:pt idx="306" formatCode="General">
                  <c:v>0.30599999999999999</c:v>
                </c:pt>
                <c:pt idx="307" formatCode="General">
                  <c:v>0.307</c:v>
                </c:pt>
                <c:pt idx="308" formatCode="General">
                  <c:v>0.308</c:v>
                </c:pt>
                <c:pt idx="309" formatCode="General">
                  <c:v>0.309</c:v>
                </c:pt>
                <c:pt idx="310" formatCode="General">
                  <c:v>0.31</c:v>
                </c:pt>
                <c:pt idx="311" formatCode="General">
                  <c:v>0.311</c:v>
                </c:pt>
                <c:pt idx="312" formatCode="General">
                  <c:v>0.312</c:v>
                </c:pt>
                <c:pt idx="313" formatCode="General">
                  <c:v>0.313</c:v>
                </c:pt>
                <c:pt idx="314" formatCode="General">
                  <c:v>0.314</c:v>
                </c:pt>
                <c:pt idx="315" formatCode="General">
                  <c:v>0.315</c:v>
                </c:pt>
                <c:pt idx="316" formatCode="General">
                  <c:v>0.316</c:v>
                </c:pt>
                <c:pt idx="317" formatCode="General">
                  <c:v>0.317</c:v>
                </c:pt>
                <c:pt idx="318" formatCode="General">
                  <c:v>0.318</c:v>
                </c:pt>
                <c:pt idx="319" formatCode="General">
                  <c:v>0.31900000000000001</c:v>
                </c:pt>
                <c:pt idx="320" formatCode="General">
                  <c:v>0.32</c:v>
                </c:pt>
                <c:pt idx="321" formatCode="General">
                  <c:v>0.32100000000000001</c:v>
                </c:pt>
                <c:pt idx="322" formatCode="General">
                  <c:v>0.32200000000000001</c:v>
                </c:pt>
                <c:pt idx="323" formatCode="General">
                  <c:v>0.32300000000000001</c:v>
                </c:pt>
                <c:pt idx="324" formatCode="General">
                  <c:v>0.32400000000000001</c:v>
                </c:pt>
                <c:pt idx="325" formatCode="General">
                  <c:v>0.32500000000000001</c:v>
                </c:pt>
                <c:pt idx="326" formatCode="General">
                  <c:v>0.32600000000000001</c:v>
                </c:pt>
                <c:pt idx="327" formatCode="General">
                  <c:v>0.32700000000000001</c:v>
                </c:pt>
                <c:pt idx="328" formatCode="General">
                  <c:v>0.32800000000000001</c:v>
                </c:pt>
                <c:pt idx="329" formatCode="General">
                  <c:v>0.32900000000000001</c:v>
                </c:pt>
                <c:pt idx="330" formatCode="General">
                  <c:v>0.33</c:v>
                </c:pt>
                <c:pt idx="331" formatCode="General">
                  <c:v>0.33100000000000002</c:v>
                </c:pt>
                <c:pt idx="332" formatCode="General">
                  <c:v>0.33200000000000002</c:v>
                </c:pt>
                <c:pt idx="333" formatCode="General">
                  <c:v>0.33300000000000002</c:v>
                </c:pt>
                <c:pt idx="334" formatCode="General">
                  <c:v>0.33400000000000002</c:v>
                </c:pt>
                <c:pt idx="335" formatCode="General">
                  <c:v>0.33500000000000002</c:v>
                </c:pt>
                <c:pt idx="336" formatCode="General">
                  <c:v>0.33600000000000002</c:v>
                </c:pt>
                <c:pt idx="337" formatCode="General">
                  <c:v>0.33700000000000002</c:v>
                </c:pt>
                <c:pt idx="338" formatCode="General">
                  <c:v>0.33800000000000002</c:v>
                </c:pt>
                <c:pt idx="339" formatCode="General">
                  <c:v>0.33900000000000002</c:v>
                </c:pt>
                <c:pt idx="340" formatCode="General">
                  <c:v>0.34</c:v>
                </c:pt>
                <c:pt idx="341" formatCode="General">
                  <c:v>0.34100000000000003</c:v>
                </c:pt>
                <c:pt idx="342" formatCode="General">
                  <c:v>0.34200000000000003</c:v>
                </c:pt>
                <c:pt idx="343" formatCode="General">
                  <c:v>0.34300000000000003</c:v>
                </c:pt>
                <c:pt idx="344" formatCode="General">
                  <c:v>0.34399999999999997</c:v>
                </c:pt>
                <c:pt idx="345" formatCode="General">
                  <c:v>0.34499999999999997</c:v>
                </c:pt>
                <c:pt idx="346" formatCode="General">
                  <c:v>0.34599999999999997</c:v>
                </c:pt>
                <c:pt idx="347" formatCode="General">
                  <c:v>0.34699999999999998</c:v>
                </c:pt>
                <c:pt idx="348" formatCode="General">
                  <c:v>0.34799999999999998</c:v>
                </c:pt>
                <c:pt idx="349" formatCode="General">
                  <c:v>0.34899999999999998</c:v>
                </c:pt>
                <c:pt idx="350" formatCode="General">
                  <c:v>0.35</c:v>
                </c:pt>
                <c:pt idx="351" formatCode="General">
                  <c:v>0.35099999999999998</c:v>
                </c:pt>
                <c:pt idx="352" formatCode="General">
                  <c:v>0.35199999999999998</c:v>
                </c:pt>
                <c:pt idx="353" formatCode="General">
                  <c:v>0.35299999999999998</c:v>
                </c:pt>
                <c:pt idx="354" formatCode="General">
                  <c:v>0.35399999999999998</c:v>
                </c:pt>
                <c:pt idx="355" formatCode="General">
                  <c:v>0.35499999999999998</c:v>
                </c:pt>
                <c:pt idx="356" formatCode="General">
                  <c:v>0.35599999999999998</c:v>
                </c:pt>
                <c:pt idx="357" formatCode="General">
                  <c:v>0.35699999999999998</c:v>
                </c:pt>
                <c:pt idx="358" formatCode="General">
                  <c:v>0.35799999999999998</c:v>
                </c:pt>
                <c:pt idx="359" formatCode="General">
                  <c:v>0.35899999999999999</c:v>
                </c:pt>
                <c:pt idx="360" formatCode="General">
                  <c:v>0.36</c:v>
                </c:pt>
                <c:pt idx="361" formatCode="General">
                  <c:v>0.36099999999999999</c:v>
                </c:pt>
                <c:pt idx="362" formatCode="General">
                  <c:v>0.36199999999999999</c:v>
                </c:pt>
                <c:pt idx="363" formatCode="General">
                  <c:v>0.36299999999999999</c:v>
                </c:pt>
                <c:pt idx="364" formatCode="General">
                  <c:v>0.36399999999999999</c:v>
                </c:pt>
                <c:pt idx="365" formatCode="General">
                  <c:v>0.36499999999999999</c:v>
                </c:pt>
                <c:pt idx="366" formatCode="General">
                  <c:v>0.36599999999999999</c:v>
                </c:pt>
                <c:pt idx="367" formatCode="General">
                  <c:v>0.36699999999999999</c:v>
                </c:pt>
                <c:pt idx="368" formatCode="General">
                  <c:v>0.36799999999999999</c:v>
                </c:pt>
                <c:pt idx="369" formatCode="General">
                  <c:v>0.36899999999999999</c:v>
                </c:pt>
                <c:pt idx="370" formatCode="General">
                  <c:v>0.37</c:v>
                </c:pt>
                <c:pt idx="371" formatCode="General">
                  <c:v>0.371</c:v>
                </c:pt>
                <c:pt idx="372" formatCode="General">
                  <c:v>0.372</c:v>
                </c:pt>
                <c:pt idx="373" formatCode="General">
                  <c:v>0.373</c:v>
                </c:pt>
                <c:pt idx="374" formatCode="General">
                  <c:v>0.374</c:v>
                </c:pt>
                <c:pt idx="375" formatCode="General">
                  <c:v>0.375</c:v>
                </c:pt>
                <c:pt idx="376" formatCode="General">
                  <c:v>0.376</c:v>
                </c:pt>
                <c:pt idx="377" formatCode="General">
                  <c:v>0.377</c:v>
                </c:pt>
                <c:pt idx="378" formatCode="General">
                  <c:v>0.378</c:v>
                </c:pt>
                <c:pt idx="379" formatCode="General">
                  <c:v>0.379</c:v>
                </c:pt>
                <c:pt idx="380" formatCode="General">
                  <c:v>0.38</c:v>
                </c:pt>
                <c:pt idx="381" formatCode="General">
                  <c:v>0.38100000000000001</c:v>
                </c:pt>
                <c:pt idx="382" formatCode="General">
                  <c:v>0.38200000000000001</c:v>
                </c:pt>
                <c:pt idx="383" formatCode="General">
                  <c:v>0.38300000000000001</c:v>
                </c:pt>
                <c:pt idx="384" formatCode="General">
                  <c:v>0.38400000000000001</c:v>
                </c:pt>
                <c:pt idx="385" formatCode="General">
                  <c:v>0.38500000000000001</c:v>
                </c:pt>
                <c:pt idx="386" formatCode="General">
                  <c:v>0.38600000000000001</c:v>
                </c:pt>
                <c:pt idx="387" formatCode="General">
                  <c:v>0.38700000000000001</c:v>
                </c:pt>
                <c:pt idx="388" formatCode="General">
                  <c:v>0.38800000000000001</c:v>
                </c:pt>
                <c:pt idx="389" formatCode="General">
                  <c:v>0.38900000000000001</c:v>
                </c:pt>
                <c:pt idx="390" formatCode="General">
                  <c:v>0.39</c:v>
                </c:pt>
                <c:pt idx="391" formatCode="General">
                  <c:v>0.39100000000000001</c:v>
                </c:pt>
                <c:pt idx="392" formatCode="General">
                  <c:v>0.39200000000000002</c:v>
                </c:pt>
                <c:pt idx="393" formatCode="General">
                  <c:v>0.39300000000000002</c:v>
                </c:pt>
                <c:pt idx="394" formatCode="General">
                  <c:v>0.39400000000000002</c:v>
                </c:pt>
                <c:pt idx="395" formatCode="General">
                  <c:v>0.39500000000000002</c:v>
                </c:pt>
                <c:pt idx="396" formatCode="General">
                  <c:v>0.39600000000000002</c:v>
                </c:pt>
                <c:pt idx="397" formatCode="General">
                  <c:v>0.39700000000000002</c:v>
                </c:pt>
                <c:pt idx="398" formatCode="General">
                  <c:v>0.39800000000000002</c:v>
                </c:pt>
                <c:pt idx="399" formatCode="General">
                  <c:v>0.39900000000000002</c:v>
                </c:pt>
                <c:pt idx="400" formatCode="General">
                  <c:v>0.4</c:v>
                </c:pt>
                <c:pt idx="401" formatCode="General">
                  <c:v>0.40100000000000002</c:v>
                </c:pt>
                <c:pt idx="402" formatCode="General">
                  <c:v>0.40200000000000002</c:v>
                </c:pt>
                <c:pt idx="403" formatCode="General">
                  <c:v>0.40300000000000002</c:v>
                </c:pt>
                <c:pt idx="404" formatCode="General">
                  <c:v>0.40400000000000003</c:v>
                </c:pt>
                <c:pt idx="405" formatCode="General">
                  <c:v>0.40500000000000003</c:v>
                </c:pt>
                <c:pt idx="406" formatCode="General">
                  <c:v>0.40600000000000003</c:v>
                </c:pt>
                <c:pt idx="407" formatCode="General">
                  <c:v>0.40699999999999997</c:v>
                </c:pt>
                <c:pt idx="408" formatCode="General">
                  <c:v>0.40799999999999997</c:v>
                </c:pt>
                <c:pt idx="409" formatCode="General">
                  <c:v>0.40899999999999997</c:v>
                </c:pt>
                <c:pt idx="410" formatCode="General">
                  <c:v>0.41</c:v>
                </c:pt>
                <c:pt idx="411" formatCode="General">
                  <c:v>0.41099999999999998</c:v>
                </c:pt>
                <c:pt idx="412" formatCode="General">
                  <c:v>0.41199999999999998</c:v>
                </c:pt>
                <c:pt idx="413" formatCode="General">
                  <c:v>0.41299999999999998</c:v>
                </c:pt>
                <c:pt idx="414" formatCode="General">
                  <c:v>0.41399999999999998</c:v>
                </c:pt>
                <c:pt idx="415" formatCode="General">
                  <c:v>0.41499999999999998</c:v>
                </c:pt>
                <c:pt idx="416" formatCode="General">
                  <c:v>0.41599999999999998</c:v>
                </c:pt>
                <c:pt idx="417" formatCode="General">
                  <c:v>0.41699999999999998</c:v>
                </c:pt>
                <c:pt idx="418" formatCode="General">
                  <c:v>0.41799999999999998</c:v>
                </c:pt>
                <c:pt idx="419" formatCode="General">
                  <c:v>0.41899999999999998</c:v>
                </c:pt>
                <c:pt idx="420" formatCode="General">
                  <c:v>0.42</c:v>
                </c:pt>
                <c:pt idx="421" formatCode="General">
                  <c:v>0.42099999999999999</c:v>
                </c:pt>
                <c:pt idx="422" formatCode="General">
                  <c:v>0.42199999999999999</c:v>
                </c:pt>
                <c:pt idx="423" formatCode="General">
                  <c:v>0.42299999999999999</c:v>
                </c:pt>
                <c:pt idx="424" formatCode="General">
                  <c:v>0.42399999999999999</c:v>
                </c:pt>
                <c:pt idx="425" formatCode="General">
                  <c:v>0.42499999999999999</c:v>
                </c:pt>
                <c:pt idx="426" formatCode="General">
                  <c:v>0.42599999999999999</c:v>
                </c:pt>
                <c:pt idx="427" formatCode="General">
                  <c:v>0.42699999999999999</c:v>
                </c:pt>
                <c:pt idx="428" formatCode="General">
                  <c:v>0.42799999999999999</c:v>
                </c:pt>
                <c:pt idx="429" formatCode="General">
                  <c:v>0.42899999999999999</c:v>
                </c:pt>
                <c:pt idx="430" formatCode="General">
                  <c:v>0.43</c:v>
                </c:pt>
                <c:pt idx="431" formatCode="General">
                  <c:v>0.43099999999999999</c:v>
                </c:pt>
                <c:pt idx="432" formatCode="General">
                  <c:v>0.432</c:v>
                </c:pt>
                <c:pt idx="433" formatCode="General">
                  <c:v>0.433</c:v>
                </c:pt>
                <c:pt idx="434" formatCode="General">
                  <c:v>0.434</c:v>
                </c:pt>
                <c:pt idx="435" formatCode="General">
                  <c:v>0.435</c:v>
                </c:pt>
                <c:pt idx="436" formatCode="General">
                  <c:v>0.436</c:v>
                </c:pt>
                <c:pt idx="437" formatCode="General">
                  <c:v>0.437</c:v>
                </c:pt>
                <c:pt idx="438" formatCode="General">
                  <c:v>0.438</c:v>
                </c:pt>
                <c:pt idx="439" formatCode="General">
                  <c:v>0.439</c:v>
                </c:pt>
                <c:pt idx="440" formatCode="General">
                  <c:v>0.44</c:v>
                </c:pt>
                <c:pt idx="441" formatCode="General">
                  <c:v>0.441</c:v>
                </c:pt>
                <c:pt idx="442" formatCode="General">
                  <c:v>0.442</c:v>
                </c:pt>
                <c:pt idx="443" formatCode="General">
                  <c:v>0.443</c:v>
                </c:pt>
                <c:pt idx="444" formatCode="General">
                  <c:v>0.44400000000000001</c:v>
                </c:pt>
                <c:pt idx="445" formatCode="General">
                  <c:v>0.44500000000000001</c:v>
                </c:pt>
                <c:pt idx="446" formatCode="General">
                  <c:v>0.44600000000000001</c:v>
                </c:pt>
                <c:pt idx="447" formatCode="General">
                  <c:v>0.44700000000000001</c:v>
                </c:pt>
                <c:pt idx="448" formatCode="General">
                  <c:v>0.44800000000000001</c:v>
                </c:pt>
                <c:pt idx="449" formatCode="General">
                  <c:v>0.44900000000000001</c:v>
                </c:pt>
                <c:pt idx="450" formatCode="General">
                  <c:v>0.45</c:v>
                </c:pt>
                <c:pt idx="451" formatCode="General">
                  <c:v>0.45100000000000001</c:v>
                </c:pt>
                <c:pt idx="452" formatCode="General">
                  <c:v>0.45200000000000001</c:v>
                </c:pt>
                <c:pt idx="453" formatCode="General">
                  <c:v>0.45300000000000001</c:v>
                </c:pt>
                <c:pt idx="454" formatCode="General">
                  <c:v>0.45400000000000001</c:v>
                </c:pt>
                <c:pt idx="455" formatCode="General">
                  <c:v>0.45500000000000002</c:v>
                </c:pt>
                <c:pt idx="456" formatCode="General">
                  <c:v>0.45600000000000002</c:v>
                </c:pt>
                <c:pt idx="457" formatCode="General">
                  <c:v>0.45700000000000002</c:v>
                </c:pt>
                <c:pt idx="458" formatCode="General">
                  <c:v>0.45800000000000002</c:v>
                </c:pt>
                <c:pt idx="459" formatCode="General">
                  <c:v>0.45900000000000002</c:v>
                </c:pt>
                <c:pt idx="460" formatCode="General">
                  <c:v>0.46</c:v>
                </c:pt>
                <c:pt idx="461" formatCode="General">
                  <c:v>0.46100000000000002</c:v>
                </c:pt>
                <c:pt idx="462" formatCode="General">
                  <c:v>0.46200000000000002</c:v>
                </c:pt>
                <c:pt idx="463" formatCode="General">
                  <c:v>0.46300000000000002</c:v>
                </c:pt>
                <c:pt idx="464" formatCode="General">
                  <c:v>0.46400000000000002</c:v>
                </c:pt>
                <c:pt idx="465" formatCode="General">
                  <c:v>0.46500000000000002</c:v>
                </c:pt>
                <c:pt idx="466" formatCode="General">
                  <c:v>0.46600000000000003</c:v>
                </c:pt>
                <c:pt idx="467" formatCode="General">
                  <c:v>0.46700000000000003</c:v>
                </c:pt>
                <c:pt idx="468" formatCode="General">
                  <c:v>0.46800000000000003</c:v>
                </c:pt>
                <c:pt idx="469" formatCode="General">
                  <c:v>0.46899999999999997</c:v>
                </c:pt>
                <c:pt idx="470" formatCode="General">
                  <c:v>0.47</c:v>
                </c:pt>
                <c:pt idx="471" formatCode="General">
                  <c:v>0.47099999999999997</c:v>
                </c:pt>
                <c:pt idx="472" formatCode="General">
                  <c:v>0.47199999999999998</c:v>
                </c:pt>
                <c:pt idx="473" formatCode="General">
                  <c:v>0.47299999999999998</c:v>
                </c:pt>
                <c:pt idx="474" formatCode="General">
                  <c:v>0.47399999999999998</c:v>
                </c:pt>
                <c:pt idx="475" formatCode="General">
                  <c:v>0.47499999999999998</c:v>
                </c:pt>
                <c:pt idx="476" formatCode="General">
                  <c:v>0.47599999999999998</c:v>
                </c:pt>
                <c:pt idx="477" formatCode="General">
                  <c:v>0.47699999999999998</c:v>
                </c:pt>
                <c:pt idx="478" formatCode="General">
                  <c:v>0.47799999999999998</c:v>
                </c:pt>
                <c:pt idx="479" formatCode="General">
                  <c:v>0.47899999999999998</c:v>
                </c:pt>
                <c:pt idx="480" formatCode="General">
                  <c:v>0.48</c:v>
                </c:pt>
                <c:pt idx="481" formatCode="General">
                  <c:v>0.48099999999999998</c:v>
                </c:pt>
                <c:pt idx="482" formatCode="General">
                  <c:v>0.48199999999999998</c:v>
                </c:pt>
                <c:pt idx="483" formatCode="General">
                  <c:v>0.48299999999999998</c:v>
                </c:pt>
                <c:pt idx="484" formatCode="General">
                  <c:v>0.48399999999999999</c:v>
                </c:pt>
                <c:pt idx="485" formatCode="General">
                  <c:v>0.48499999999999999</c:v>
                </c:pt>
                <c:pt idx="486" formatCode="General">
                  <c:v>0.48599999999999999</c:v>
                </c:pt>
                <c:pt idx="487" formatCode="General">
                  <c:v>0.48699999999999999</c:v>
                </c:pt>
                <c:pt idx="488" formatCode="General">
                  <c:v>0.48799999999999999</c:v>
                </c:pt>
                <c:pt idx="489" formatCode="General">
                  <c:v>0.48899999999999999</c:v>
                </c:pt>
                <c:pt idx="490" formatCode="General">
                  <c:v>0.49</c:v>
                </c:pt>
                <c:pt idx="491" formatCode="General">
                  <c:v>0.49099999999999999</c:v>
                </c:pt>
                <c:pt idx="492" formatCode="General">
                  <c:v>0.49199999999999999</c:v>
                </c:pt>
                <c:pt idx="493" formatCode="General">
                  <c:v>0.49299999999999999</c:v>
                </c:pt>
                <c:pt idx="494" formatCode="General">
                  <c:v>0.49399999999999999</c:v>
                </c:pt>
                <c:pt idx="495" formatCode="General">
                  <c:v>0.495</c:v>
                </c:pt>
                <c:pt idx="496" formatCode="General">
                  <c:v>0.496</c:v>
                </c:pt>
                <c:pt idx="497" formatCode="General">
                  <c:v>0.497</c:v>
                </c:pt>
                <c:pt idx="498" formatCode="General">
                  <c:v>0.498</c:v>
                </c:pt>
                <c:pt idx="499" formatCode="General">
                  <c:v>0.499</c:v>
                </c:pt>
                <c:pt idx="500" formatCode="General">
                  <c:v>0.5</c:v>
                </c:pt>
                <c:pt idx="501" formatCode="General">
                  <c:v>0.501</c:v>
                </c:pt>
                <c:pt idx="502" formatCode="General">
                  <c:v>0.502</c:v>
                </c:pt>
                <c:pt idx="503" formatCode="General">
                  <c:v>0.503</c:v>
                </c:pt>
                <c:pt idx="504" formatCode="General">
                  <c:v>0.504</c:v>
                </c:pt>
                <c:pt idx="505" formatCode="General">
                  <c:v>0.505</c:v>
                </c:pt>
                <c:pt idx="506" formatCode="General">
                  <c:v>0.50600000000000001</c:v>
                </c:pt>
                <c:pt idx="507" formatCode="General">
                  <c:v>0.50700000000000001</c:v>
                </c:pt>
                <c:pt idx="508" formatCode="General">
                  <c:v>0.50800000000000001</c:v>
                </c:pt>
                <c:pt idx="509" formatCode="General">
                  <c:v>0.50900000000000001</c:v>
                </c:pt>
                <c:pt idx="510" formatCode="General">
                  <c:v>0.51</c:v>
                </c:pt>
                <c:pt idx="511" formatCode="General">
                  <c:v>0.51100000000000001</c:v>
                </c:pt>
                <c:pt idx="512" formatCode="General">
                  <c:v>0.51200000000000001</c:v>
                </c:pt>
                <c:pt idx="513" formatCode="General">
                  <c:v>0.51300000000000001</c:v>
                </c:pt>
                <c:pt idx="514" formatCode="General">
                  <c:v>0.51400000000000001</c:v>
                </c:pt>
                <c:pt idx="515" formatCode="General">
                  <c:v>0.51500000000000001</c:v>
                </c:pt>
                <c:pt idx="516" formatCode="General">
                  <c:v>0.51600000000000001</c:v>
                </c:pt>
                <c:pt idx="517" formatCode="General">
                  <c:v>0.51700000000000002</c:v>
                </c:pt>
                <c:pt idx="518" formatCode="General">
                  <c:v>0.51800000000000002</c:v>
                </c:pt>
                <c:pt idx="519" formatCode="General">
                  <c:v>0.51900000000000002</c:v>
                </c:pt>
                <c:pt idx="520" formatCode="General">
                  <c:v>0.52</c:v>
                </c:pt>
                <c:pt idx="521" formatCode="General">
                  <c:v>0.52100000000000002</c:v>
                </c:pt>
                <c:pt idx="522" formatCode="General">
                  <c:v>0.52200000000000002</c:v>
                </c:pt>
                <c:pt idx="523" formatCode="General">
                  <c:v>0.52300000000000002</c:v>
                </c:pt>
                <c:pt idx="524" formatCode="General">
                  <c:v>0.52400000000000002</c:v>
                </c:pt>
                <c:pt idx="525" formatCode="General">
                  <c:v>0.52500000000000002</c:v>
                </c:pt>
                <c:pt idx="526" formatCode="General">
                  <c:v>0.52600000000000002</c:v>
                </c:pt>
                <c:pt idx="527" formatCode="General">
                  <c:v>0.52700000000000002</c:v>
                </c:pt>
                <c:pt idx="528" formatCode="General">
                  <c:v>0.52800000000000002</c:v>
                </c:pt>
                <c:pt idx="529" formatCode="General">
                  <c:v>0.52900000000000003</c:v>
                </c:pt>
                <c:pt idx="530" formatCode="General">
                  <c:v>0.53</c:v>
                </c:pt>
                <c:pt idx="531" formatCode="General">
                  <c:v>0.53100000000000003</c:v>
                </c:pt>
                <c:pt idx="532" formatCode="General">
                  <c:v>0.53200000000000003</c:v>
                </c:pt>
                <c:pt idx="533" formatCode="General">
                  <c:v>0.53300000000000003</c:v>
                </c:pt>
                <c:pt idx="534" formatCode="General">
                  <c:v>0.53400000000000003</c:v>
                </c:pt>
                <c:pt idx="535" formatCode="General">
                  <c:v>0.53500000000000003</c:v>
                </c:pt>
                <c:pt idx="536" formatCode="General">
                  <c:v>0.53600000000000003</c:v>
                </c:pt>
                <c:pt idx="537" formatCode="General">
                  <c:v>0.53700000000000003</c:v>
                </c:pt>
                <c:pt idx="538" formatCode="General">
                  <c:v>0.53800000000000003</c:v>
                </c:pt>
                <c:pt idx="539" formatCode="General">
                  <c:v>0.53900000000000003</c:v>
                </c:pt>
                <c:pt idx="540" formatCode="General">
                  <c:v>0.54</c:v>
                </c:pt>
                <c:pt idx="541" formatCode="General">
                  <c:v>0.54100000000000004</c:v>
                </c:pt>
                <c:pt idx="542" formatCode="General">
                  <c:v>0.54200000000000004</c:v>
                </c:pt>
                <c:pt idx="543" formatCode="General">
                  <c:v>0.54300000000000004</c:v>
                </c:pt>
                <c:pt idx="544" formatCode="General">
                  <c:v>0.54400000000000004</c:v>
                </c:pt>
                <c:pt idx="545" formatCode="General">
                  <c:v>0.54500000000000004</c:v>
                </c:pt>
                <c:pt idx="546" formatCode="General">
                  <c:v>0.54600000000000004</c:v>
                </c:pt>
                <c:pt idx="547" formatCode="General">
                  <c:v>0.54700000000000004</c:v>
                </c:pt>
                <c:pt idx="548" formatCode="General">
                  <c:v>0.54800000000000004</c:v>
                </c:pt>
                <c:pt idx="549" formatCode="General">
                  <c:v>0.54900000000000004</c:v>
                </c:pt>
                <c:pt idx="550" formatCode="General">
                  <c:v>0.55000000000000004</c:v>
                </c:pt>
                <c:pt idx="551" formatCode="General">
                  <c:v>0.55100000000000005</c:v>
                </c:pt>
                <c:pt idx="552" formatCode="General">
                  <c:v>0.55200000000000005</c:v>
                </c:pt>
                <c:pt idx="553" formatCode="General">
                  <c:v>0.55300000000000005</c:v>
                </c:pt>
                <c:pt idx="554" formatCode="General">
                  <c:v>0.55400000000000005</c:v>
                </c:pt>
                <c:pt idx="555" formatCode="General">
                  <c:v>0.55500000000000005</c:v>
                </c:pt>
                <c:pt idx="556" formatCode="General">
                  <c:v>0.55600000000000005</c:v>
                </c:pt>
                <c:pt idx="557" formatCode="General">
                  <c:v>0.55700000000000005</c:v>
                </c:pt>
                <c:pt idx="558" formatCode="General">
                  <c:v>0.55800000000000005</c:v>
                </c:pt>
                <c:pt idx="559" formatCode="General">
                  <c:v>0.55900000000000005</c:v>
                </c:pt>
                <c:pt idx="560" formatCode="General">
                  <c:v>0.56000000000000005</c:v>
                </c:pt>
                <c:pt idx="561" formatCode="General">
                  <c:v>0.56100000000000005</c:v>
                </c:pt>
                <c:pt idx="562" formatCode="General">
                  <c:v>0.56200000000000006</c:v>
                </c:pt>
                <c:pt idx="563" formatCode="General">
                  <c:v>0.56299999999999994</c:v>
                </c:pt>
                <c:pt idx="564" formatCode="General">
                  <c:v>0.56399999999999995</c:v>
                </c:pt>
                <c:pt idx="565" formatCode="General">
                  <c:v>0.56499999999999995</c:v>
                </c:pt>
                <c:pt idx="566" formatCode="General">
                  <c:v>0.56599999999999995</c:v>
                </c:pt>
                <c:pt idx="567" formatCode="General">
                  <c:v>0.56699999999999995</c:v>
                </c:pt>
                <c:pt idx="568" formatCode="General">
                  <c:v>0.56799999999999995</c:v>
                </c:pt>
                <c:pt idx="569" formatCode="General">
                  <c:v>0.56899999999999995</c:v>
                </c:pt>
                <c:pt idx="570" formatCode="General">
                  <c:v>0.56999999999999995</c:v>
                </c:pt>
                <c:pt idx="571" formatCode="General">
                  <c:v>0.57099999999999995</c:v>
                </c:pt>
                <c:pt idx="572" formatCode="General">
                  <c:v>0.57199999999999995</c:v>
                </c:pt>
                <c:pt idx="573" formatCode="General">
                  <c:v>0.57299999999999995</c:v>
                </c:pt>
                <c:pt idx="574" formatCode="General">
                  <c:v>0.57399999999999995</c:v>
                </c:pt>
                <c:pt idx="575" formatCode="General">
                  <c:v>0.57499999999999996</c:v>
                </c:pt>
                <c:pt idx="576" formatCode="General">
                  <c:v>0.57599999999999996</c:v>
                </c:pt>
                <c:pt idx="577" formatCode="General">
                  <c:v>0.57699999999999996</c:v>
                </c:pt>
                <c:pt idx="578" formatCode="General">
                  <c:v>0.57799999999999996</c:v>
                </c:pt>
                <c:pt idx="579" formatCode="General">
                  <c:v>0.57899999999999996</c:v>
                </c:pt>
                <c:pt idx="580" formatCode="General">
                  <c:v>0.57999999999999996</c:v>
                </c:pt>
                <c:pt idx="581" formatCode="General">
                  <c:v>0.58099999999999996</c:v>
                </c:pt>
                <c:pt idx="582" formatCode="General">
                  <c:v>0.58199999999999996</c:v>
                </c:pt>
                <c:pt idx="583" formatCode="General">
                  <c:v>0.58299999999999996</c:v>
                </c:pt>
                <c:pt idx="584" formatCode="General">
                  <c:v>0.58399999999999996</c:v>
                </c:pt>
                <c:pt idx="585" formatCode="General">
                  <c:v>0.58499999999999996</c:v>
                </c:pt>
                <c:pt idx="586" formatCode="General">
                  <c:v>0.58599999999999997</c:v>
                </c:pt>
                <c:pt idx="587" formatCode="General">
                  <c:v>0.58699999999999997</c:v>
                </c:pt>
                <c:pt idx="588" formatCode="General">
                  <c:v>0.58799999999999997</c:v>
                </c:pt>
                <c:pt idx="589" formatCode="General">
                  <c:v>0.58899999999999997</c:v>
                </c:pt>
                <c:pt idx="590" formatCode="General">
                  <c:v>0.59</c:v>
                </c:pt>
                <c:pt idx="591" formatCode="General">
                  <c:v>0.59099999999999997</c:v>
                </c:pt>
                <c:pt idx="592" formatCode="General">
                  <c:v>0.59199999999999997</c:v>
                </c:pt>
                <c:pt idx="593" formatCode="General">
                  <c:v>0.59299999999999997</c:v>
                </c:pt>
                <c:pt idx="594" formatCode="General">
                  <c:v>0.59399999999999997</c:v>
                </c:pt>
                <c:pt idx="595" formatCode="General">
                  <c:v>0.59499999999999997</c:v>
                </c:pt>
                <c:pt idx="596" formatCode="General">
                  <c:v>0.59599999999999997</c:v>
                </c:pt>
                <c:pt idx="597" formatCode="General">
                  <c:v>0.59699999999999998</c:v>
                </c:pt>
                <c:pt idx="598" formatCode="General">
                  <c:v>0.59799999999999998</c:v>
                </c:pt>
                <c:pt idx="599" formatCode="General">
                  <c:v>0.59899999999999998</c:v>
                </c:pt>
                <c:pt idx="600" formatCode="General">
                  <c:v>0.6</c:v>
                </c:pt>
                <c:pt idx="601" formatCode="General">
                  <c:v>0.60099999999999998</c:v>
                </c:pt>
                <c:pt idx="602" formatCode="General">
                  <c:v>0.60199999999999998</c:v>
                </c:pt>
                <c:pt idx="603" formatCode="General">
                  <c:v>0.60299999999999998</c:v>
                </c:pt>
                <c:pt idx="604" formatCode="General">
                  <c:v>0.60399999999999998</c:v>
                </c:pt>
                <c:pt idx="605" formatCode="General">
                  <c:v>0.60499999999999998</c:v>
                </c:pt>
                <c:pt idx="606" formatCode="General">
                  <c:v>0.60599999999999998</c:v>
                </c:pt>
                <c:pt idx="607" formatCode="General">
                  <c:v>0.60699999999999998</c:v>
                </c:pt>
                <c:pt idx="608" formatCode="General">
                  <c:v>0.60799999999999998</c:v>
                </c:pt>
                <c:pt idx="609" formatCode="General">
                  <c:v>0.60899999999999999</c:v>
                </c:pt>
                <c:pt idx="610" formatCode="General">
                  <c:v>0.61</c:v>
                </c:pt>
                <c:pt idx="611" formatCode="General">
                  <c:v>0.61099999999999999</c:v>
                </c:pt>
                <c:pt idx="612" formatCode="General">
                  <c:v>0.61199999999999999</c:v>
                </c:pt>
                <c:pt idx="613" formatCode="General">
                  <c:v>0.61299999999999999</c:v>
                </c:pt>
                <c:pt idx="614" formatCode="General">
                  <c:v>0.61399999999999999</c:v>
                </c:pt>
                <c:pt idx="615" formatCode="General">
                  <c:v>0.61499999999999999</c:v>
                </c:pt>
                <c:pt idx="616" formatCode="General">
                  <c:v>0.61599999999999999</c:v>
                </c:pt>
                <c:pt idx="617" formatCode="General">
                  <c:v>0.61699999999999999</c:v>
                </c:pt>
                <c:pt idx="618" formatCode="General">
                  <c:v>0.61799999999999999</c:v>
                </c:pt>
                <c:pt idx="619" formatCode="General">
                  <c:v>0.61899999999999999</c:v>
                </c:pt>
                <c:pt idx="620" formatCode="General">
                  <c:v>0.62</c:v>
                </c:pt>
                <c:pt idx="621" formatCode="General">
                  <c:v>0.621</c:v>
                </c:pt>
                <c:pt idx="622" formatCode="General">
                  <c:v>0.622</c:v>
                </c:pt>
                <c:pt idx="623" formatCode="General">
                  <c:v>0.623</c:v>
                </c:pt>
                <c:pt idx="624" formatCode="General">
                  <c:v>0.624</c:v>
                </c:pt>
                <c:pt idx="625" formatCode="General">
                  <c:v>0.625</c:v>
                </c:pt>
                <c:pt idx="626" formatCode="General">
                  <c:v>0.626</c:v>
                </c:pt>
                <c:pt idx="627" formatCode="General">
                  <c:v>0.627</c:v>
                </c:pt>
                <c:pt idx="628" formatCode="General">
                  <c:v>0.628</c:v>
                </c:pt>
                <c:pt idx="629" formatCode="General">
                  <c:v>0.629</c:v>
                </c:pt>
                <c:pt idx="630" formatCode="General">
                  <c:v>0.63</c:v>
                </c:pt>
                <c:pt idx="631" formatCode="General">
                  <c:v>0.63100000000000001</c:v>
                </c:pt>
                <c:pt idx="632" formatCode="General">
                  <c:v>0.63200000000000001</c:v>
                </c:pt>
                <c:pt idx="633" formatCode="General">
                  <c:v>0.63300000000000001</c:v>
                </c:pt>
                <c:pt idx="634" formatCode="General">
                  <c:v>0.63400000000000001</c:v>
                </c:pt>
                <c:pt idx="635" formatCode="General">
                  <c:v>0.63500000000000001</c:v>
                </c:pt>
                <c:pt idx="636" formatCode="General">
                  <c:v>0.63600000000000001</c:v>
                </c:pt>
                <c:pt idx="637" formatCode="General">
                  <c:v>0.63700000000000001</c:v>
                </c:pt>
                <c:pt idx="638" formatCode="General">
                  <c:v>0.63800000000000001</c:v>
                </c:pt>
                <c:pt idx="639" formatCode="General">
                  <c:v>0.63900000000000001</c:v>
                </c:pt>
                <c:pt idx="640" formatCode="General">
                  <c:v>0.64</c:v>
                </c:pt>
                <c:pt idx="641" formatCode="General">
                  <c:v>0.64100000000000001</c:v>
                </c:pt>
                <c:pt idx="642" formatCode="General">
                  <c:v>0.64200000000000002</c:v>
                </c:pt>
                <c:pt idx="643" formatCode="General">
                  <c:v>0.64300000000000002</c:v>
                </c:pt>
                <c:pt idx="644" formatCode="General">
                  <c:v>0.64400000000000002</c:v>
                </c:pt>
                <c:pt idx="645" formatCode="General">
                  <c:v>0.64500000000000002</c:v>
                </c:pt>
                <c:pt idx="646" formatCode="General">
                  <c:v>0.64600000000000002</c:v>
                </c:pt>
                <c:pt idx="647" formatCode="General">
                  <c:v>0.64700000000000002</c:v>
                </c:pt>
                <c:pt idx="648" formatCode="General">
                  <c:v>0.64800000000000002</c:v>
                </c:pt>
                <c:pt idx="649" formatCode="General">
                  <c:v>0.64900000000000002</c:v>
                </c:pt>
                <c:pt idx="650" formatCode="General">
                  <c:v>0.65</c:v>
                </c:pt>
                <c:pt idx="651" formatCode="General">
                  <c:v>0.65100000000000002</c:v>
                </c:pt>
                <c:pt idx="652" formatCode="General">
                  <c:v>0.65200000000000002</c:v>
                </c:pt>
                <c:pt idx="653" formatCode="General">
                  <c:v>0.65300000000000002</c:v>
                </c:pt>
                <c:pt idx="654" formatCode="General">
                  <c:v>0.65400000000000003</c:v>
                </c:pt>
                <c:pt idx="655" formatCode="General">
                  <c:v>0.65500000000000003</c:v>
                </c:pt>
                <c:pt idx="656" formatCode="General">
                  <c:v>0.65600000000000003</c:v>
                </c:pt>
                <c:pt idx="657" formatCode="General">
                  <c:v>0.65700000000000003</c:v>
                </c:pt>
                <c:pt idx="658" formatCode="General">
                  <c:v>0.65800000000000003</c:v>
                </c:pt>
                <c:pt idx="659" formatCode="General">
                  <c:v>0.65900000000000003</c:v>
                </c:pt>
                <c:pt idx="660" formatCode="General">
                  <c:v>0.66</c:v>
                </c:pt>
                <c:pt idx="661" formatCode="General">
                  <c:v>0.66100000000000003</c:v>
                </c:pt>
                <c:pt idx="662" formatCode="General">
                  <c:v>0.66200000000000003</c:v>
                </c:pt>
                <c:pt idx="663" formatCode="General">
                  <c:v>0.66300000000000003</c:v>
                </c:pt>
                <c:pt idx="664" formatCode="General">
                  <c:v>0.66400000000000003</c:v>
                </c:pt>
                <c:pt idx="665" formatCode="General">
                  <c:v>0.66500000000000004</c:v>
                </c:pt>
                <c:pt idx="666" formatCode="General">
                  <c:v>0.66600000000000004</c:v>
                </c:pt>
                <c:pt idx="667" formatCode="General">
                  <c:v>0.66700000000000004</c:v>
                </c:pt>
                <c:pt idx="668" formatCode="General">
                  <c:v>0.66800000000000004</c:v>
                </c:pt>
                <c:pt idx="669" formatCode="General">
                  <c:v>0.66900000000000004</c:v>
                </c:pt>
                <c:pt idx="670" formatCode="General">
                  <c:v>0.67</c:v>
                </c:pt>
                <c:pt idx="671" formatCode="General">
                  <c:v>0.67100000000000004</c:v>
                </c:pt>
                <c:pt idx="672" formatCode="General">
                  <c:v>0.67200000000000004</c:v>
                </c:pt>
                <c:pt idx="673" formatCode="General">
                  <c:v>0.67300000000000004</c:v>
                </c:pt>
                <c:pt idx="674" formatCode="General">
                  <c:v>0.67400000000000004</c:v>
                </c:pt>
                <c:pt idx="675" formatCode="General">
                  <c:v>0.67500000000000004</c:v>
                </c:pt>
                <c:pt idx="676" formatCode="General">
                  <c:v>0.67600000000000005</c:v>
                </c:pt>
                <c:pt idx="677" formatCode="General">
                  <c:v>0.67700000000000005</c:v>
                </c:pt>
                <c:pt idx="678" formatCode="General">
                  <c:v>0.67800000000000005</c:v>
                </c:pt>
                <c:pt idx="679" formatCode="General">
                  <c:v>0.67900000000000005</c:v>
                </c:pt>
                <c:pt idx="680" formatCode="General">
                  <c:v>0.68</c:v>
                </c:pt>
                <c:pt idx="681" formatCode="General">
                  <c:v>0.68100000000000005</c:v>
                </c:pt>
                <c:pt idx="682" formatCode="General">
                  <c:v>0.68200000000000005</c:v>
                </c:pt>
                <c:pt idx="683" formatCode="General">
                  <c:v>0.68300000000000005</c:v>
                </c:pt>
                <c:pt idx="684" formatCode="General">
                  <c:v>0.68400000000000005</c:v>
                </c:pt>
                <c:pt idx="685" formatCode="General">
                  <c:v>0.68500000000000005</c:v>
                </c:pt>
                <c:pt idx="686" formatCode="General">
                  <c:v>0.68600000000000005</c:v>
                </c:pt>
                <c:pt idx="687" formatCode="General">
                  <c:v>0.68700000000000006</c:v>
                </c:pt>
                <c:pt idx="688" formatCode="General">
                  <c:v>0.68799999999999994</c:v>
                </c:pt>
                <c:pt idx="689" formatCode="General">
                  <c:v>0.68899999999999995</c:v>
                </c:pt>
                <c:pt idx="690" formatCode="General">
                  <c:v>0.69</c:v>
                </c:pt>
                <c:pt idx="691" formatCode="General">
                  <c:v>0.69099999999999995</c:v>
                </c:pt>
                <c:pt idx="692" formatCode="General">
                  <c:v>0.69199999999999995</c:v>
                </c:pt>
                <c:pt idx="693" formatCode="General">
                  <c:v>0.69299999999999995</c:v>
                </c:pt>
                <c:pt idx="694" formatCode="General">
                  <c:v>0.69399999999999995</c:v>
                </c:pt>
                <c:pt idx="695" formatCode="General">
                  <c:v>0.69499999999999995</c:v>
                </c:pt>
                <c:pt idx="696" formatCode="General">
                  <c:v>0.69599999999999995</c:v>
                </c:pt>
                <c:pt idx="697" formatCode="General">
                  <c:v>0.69699999999999995</c:v>
                </c:pt>
                <c:pt idx="698" formatCode="General">
                  <c:v>0.69799999999999995</c:v>
                </c:pt>
                <c:pt idx="699" formatCode="General">
                  <c:v>0.69899999999999995</c:v>
                </c:pt>
                <c:pt idx="700" formatCode="General">
                  <c:v>0.7</c:v>
                </c:pt>
                <c:pt idx="701" formatCode="General">
                  <c:v>0.70099999999999996</c:v>
                </c:pt>
                <c:pt idx="702" formatCode="General">
                  <c:v>0.70199999999999996</c:v>
                </c:pt>
                <c:pt idx="703" formatCode="General">
                  <c:v>0.70299999999999996</c:v>
                </c:pt>
                <c:pt idx="704" formatCode="General">
                  <c:v>0.70399999999999996</c:v>
                </c:pt>
                <c:pt idx="705" formatCode="General">
                  <c:v>0.70499999999999996</c:v>
                </c:pt>
                <c:pt idx="706" formatCode="General">
                  <c:v>0.70599999999999996</c:v>
                </c:pt>
                <c:pt idx="707" formatCode="General">
                  <c:v>0.70699999999999996</c:v>
                </c:pt>
                <c:pt idx="708" formatCode="General">
                  <c:v>0.70799999999999996</c:v>
                </c:pt>
                <c:pt idx="709" formatCode="General">
                  <c:v>0.70899999999999996</c:v>
                </c:pt>
                <c:pt idx="710" formatCode="General">
                  <c:v>0.71</c:v>
                </c:pt>
                <c:pt idx="711" formatCode="General">
                  <c:v>0.71099999999999997</c:v>
                </c:pt>
                <c:pt idx="712" formatCode="General">
                  <c:v>0.71199999999999997</c:v>
                </c:pt>
                <c:pt idx="713" formatCode="General">
                  <c:v>0.71299999999999997</c:v>
                </c:pt>
                <c:pt idx="714" formatCode="General">
                  <c:v>0.71399999999999997</c:v>
                </c:pt>
                <c:pt idx="715" formatCode="General">
                  <c:v>0.71499999999999997</c:v>
                </c:pt>
                <c:pt idx="716" formatCode="General">
                  <c:v>0.71599999999999997</c:v>
                </c:pt>
                <c:pt idx="717" formatCode="General">
                  <c:v>0.71699999999999997</c:v>
                </c:pt>
                <c:pt idx="718" formatCode="General">
                  <c:v>0.71799999999999997</c:v>
                </c:pt>
                <c:pt idx="719" formatCode="General">
                  <c:v>0.71899999999999997</c:v>
                </c:pt>
                <c:pt idx="720" formatCode="General">
                  <c:v>0.72</c:v>
                </c:pt>
                <c:pt idx="721" formatCode="General">
                  <c:v>0.72099999999999997</c:v>
                </c:pt>
                <c:pt idx="722" formatCode="General">
                  <c:v>0.72199999999999998</c:v>
                </c:pt>
                <c:pt idx="723" formatCode="General">
                  <c:v>0.72299999999999998</c:v>
                </c:pt>
                <c:pt idx="724" formatCode="General">
                  <c:v>0.72399999999999998</c:v>
                </c:pt>
                <c:pt idx="725" formatCode="General">
                  <c:v>0.72499999999999998</c:v>
                </c:pt>
                <c:pt idx="726" formatCode="General">
                  <c:v>0.72599999999999998</c:v>
                </c:pt>
                <c:pt idx="727" formatCode="General">
                  <c:v>0.72699999999999998</c:v>
                </c:pt>
                <c:pt idx="728" formatCode="General">
                  <c:v>0.72799999999999998</c:v>
                </c:pt>
                <c:pt idx="729" formatCode="General">
                  <c:v>0.72899999999999998</c:v>
                </c:pt>
                <c:pt idx="730" formatCode="General">
                  <c:v>0.73</c:v>
                </c:pt>
                <c:pt idx="731" formatCode="General">
                  <c:v>0.73099999999999998</c:v>
                </c:pt>
                <c:pt idx="732" formatCode="General">
                  <c:v>0.73199999999999998</c:v>
                </c:pt>
                <c:pt idx="733" formatCode="General">
                  <c:v>0.73299999999999998</c:v>
                </c:pt>
                <c:pt idx="734" formatCode="General">
                  <c:v>0.73399999999999999</c:v>
                </c:pt>
                <c:pt idx="735" formatCode="General">
                  <c:v>0.73499999999999999</c:v>
                </c:pt>
                <c:pt idx="736" formatCode="General">
                  <c:v>0.73599999999999999</c:v>
                </c:pt>
                <c:pt idx="737" formatCode="General">
                  <c:v>0.73699999999999999</c:v>
                </c:pt>
                <c:pt idx="738" formatCode="General">
                  <c:v>0.73799999999999999</c:v>
                </c:pt>
                <c:pt idx="739" formatCode="General">
                  <c:v>0.73899999999999999</c:v>
                </c:pt>
                <c:pt idx="740" formatCode="General">
                  <c:v>0.74</c:v>
                </c:pt>
                <c:pt idx="741" formatCode="General">
                  <c:v>0.74099999999999999</c:v>
                </c:pt>
                <c:pt idx="742" formatCode="General">
                  <c:v>0.74199999999999999</c:v>
                </c:pt>
                <c:pt idx="743" formatCode="General">
                  <c:v>0.74299999999999999</c:v>
                </c:pt>
                <c:pt idx="744" formatCode="General">
                  <c:v>0.74399999999999999</c:v>
                </c:pt>
                <c:pt idx="745" formatCode="General">
                  <c:v>0.745</c:v>
                </c:pt>
                <c:pt idx="746" formatCode="General">
                  <c:v>0.746</c:v>
                </c:pt>
                <c:pt idx="747" formatCode="General">
                  <c:v>0.747</c:v>
                </c:pt>
                <c:pt idx="748" formatCode="General">
                  <c:v>0.748</c:v>
                </c:pt>
                <c:pt idx="749" formatCode="General">
                  <c:v>0.749</c:v>
                </c:pt>
                <c:pt idx="750" formatCode="General">
                  <c:v>0.75</c:v>
                </c:pt>
                <c:pt idx="751" formatCode="General">
                  <c:v>0.751</c:v>
                </c:pt>
                <c:pt idx="752" formatCode="General">
                  <c:v>0.752</c:v>
                </c:pt>
                <c:pt idx="753" formatCode="General">
                  <c:v>0.753</c:v>
                </c:pt>
                <c:pt idx="754" formatCode="General">
                  <c:v>0.754</c:v>
                </c:pt>
                <c:pt idx="755" formatCode="General">
                  <c:v>0.755</c:v>
                </c:pt>
                <c:pt idx="756" formatCode="General">
                  <c:v>0.75600000000000001</c:v>
                </c:pt>
                <c:pt idx="757" formatCode="General">
                  <c:v>0.75700000000000001</c:v>
                </c:pt>
                <c:pt idx="758" formatCode="General">
                  <c:v>0.75800000000000001</c:v>
                </c:pt>
                <c:pt idx="759" formatCode="General">
                  <c:v>0.75900000000000001</c:v>
                </c:pt>
                <c:pt idx="760" formatCode="General">
                  <c:v>0.76</c:v>
                </c:pt>
                <c:pt idx="761" formatCode="General">
                  <c:v>0.76100000000000001</c:v>
                </c:pt>
                <c:pt idx="762" formatCode="General">
                  <c:v>0.76200000000000001</c:v>
                </c:pt>
                <c:pt idx="763" formatCode="General">
                  <c:v>0.76300000000000001</c:v>
                </c:pt>
                <c:pt idx="764" formatCode="General">
                  <c:v>0.76400000000000001</c:v>
                </c:pt>
                <c:pt idx="765" formatCode="General">
                  <c:v>0.76500000000000001</c:v>
                </c:pt>
                <c:pt idx="766" formatCode="General">
                  <c:v>0.76600000000000001</c:v>
                </c:pt>
                <c:pt idx="767" formatCode="General">
                  <c:v>0.76700000000000002</c:v>
                </c:pt>
                <c:pt idx="768" formatCode="General">
                  <c:v>0.76800000000000002</c:v>
                </c:pt>
                <c:pt idx="769" formatCode="General">
                  <c:v>0.76900000000000002</c:v>
                </c:pt>
                <c:pt idx="770" formatCode="General">
                  <c:v>0.77</c:v>
                </c:pt>
                <c:pt idx="771" formatCode="General">
                  <c:v>0.77100000000000002</c:v>
                </c:pt>
                <c:pt idx="772" formatCode="General">
                  <c:v>0.77200000000000002</c:v>
                </c:pt>
                <c:pt idx="773" formatCode="General">
                  <c:v>0.77300000000000002</c:v>
                </c:pt>
                <c:pt idx="774" formatCode="General">
                  <c:v>0.77400000000000002</c:v>
                </c:pt>
                <c:pt idx="775" formatCode="General">
                  <c:v>0.77500000000000002</c:v>
                </c:pt>
                <c:pt idx="776" formatCode="General">
                  <c:v>0.77600000000000002</c:v>
                </c:pt>
                <c:pt idx="777" formatCode="General">
                  <c:v>0.77700000000000002</c:v>
                </c:pt>
                <c:pt idx="778" formatCode="General">
                  <c:v>0.77800000000000002</c:v>
                </c:pt>
                <c:pt idx="779" formatCode="General">
                  <c:v>0.77900000000000003</c:v>
                </c:pt>
                <c:pt idx="780" formatCode="General">
                  <c:v>0.78</c:v>
                </c:pt>
                <c:pt idx="781" formatCode="General">
                  <c:v>0.78100000000000003</c:v>
                </c:pt>
                <c:pt idx="782" formatCode="General">
                  <c:v>0.78200000000000003</c:v>
                </c:pt>
                <c:pt idx="783" formatCode="General">
                  <c:v>0.78300000000000003</c:v>
                </c:pt>
                <c:pt idx="784" formatCode="General">
                  <c:v>0.78400000000000003</c:v>
                </c:pt>
                <c:pt idx="785" formatCode="General">
                  <c:v>0.78500000000000003</c:v>
                </c:pt>
                <c:pt idx="786" formatCode="General">
                  <c:v>0.78600000000000003</c:v>
                </c:pt>
                <c:pt idx="787" formatCode="General">
                  <c:v>0.78700000000000003</c:v>
                </c:pt>
                <c:pt idx="788" formatCode="General">
                  <c:v>0.78800000000000003</c:v>
                </c:pt>
                <c:pt idx="789" formatCode="General">
                  <c:v>0.78900000000000003</c:v>
                </c:pt>
                <c:pt idx="790" formatCode="General">
                  <c:v>0.79</c:v>
                </c:pt>
                <c:pt idx="791" formatCode="General">
                  <c:v>0.79100000000000004</c:v>
                </c:pt>
                <c:pt idx="792" formatCode="General">
                  <c:v>0.79200000000000004</c:v>
                </c:pt>
                <c:pt idx="793" formatCode="General">
                  <c:v>0.79300000000000004</c:v>
                </c:pt>
                <c:pt idx="794" formatCode="General">
                  <c:v>0.79400000000000004</c:v>
                </c:pt>
                <c:pt idx="795" formatCode="General">
                  <c:v>0.79500000000000004</c:v>
                </c:pt>
                <c:pt idx="796" formatCode="General">
                  <c:v>0.79600000000000004</c:v>
                </c:pt>
                <c:pt idx="797" formatCode="General">
                  <c:v>0.79700000000000004</c:v>
                </c:pt>
                <c:pt idx="798" formatCode="General">
                  <c:v>0.79800000000000004</c:v>
                </c:pt>
                <c:pt idx="799" formatCode="General">
                  <c:v>0.79900000000000004</c:v>
                </c:pt>
                <c:pt idx="800" formatCode="General">
                  <c:v>0.8</c:v>
                </c:pt>
                <c:pt idx="801" formatCode="General">
                  <c:v>0.80100000000000005</c:v>
                </c:pt>
                <c:pt idx="802" formatCode="General">
                  <c:v>0.80200000000000005</c:v>
                </c:pt>
                <c:pt idx="803" formatCode="General">
                  <c:v>0.80300000000000005</c:v>
                </c:pt>
                <c:pt idx="804" formatCode="General">
                  <c:v>0.80400000000000005</c:v>
                </c:pt>
                <c:pt idx="805" formatCode="General">
                  <c:v>0.80500000000000005</c:v>
                </c:pt>
                <c:pt idx="806" formatCode="General">
                  <c:v>0.80600000000000005</c:v>
                </c:pt>
                <c:pt idx="807" formatCode="General">
                  <c:v>0.80700000000000005</c:v>
                </c:pt>
                <c:pt idx="808" formatCode="General">
                  <c:v>0.80800000000000005</c:v>
                </c:pt>
                <c:pt idx="809" formatCode="General">
                  <c:v>0.80900000000000005</c:v>
                </c:pt>
                <c:pt idx="810" formatCode="General">
                  <c:v>0.81</c:v>
                </c:pt>
                <c:pt idx="811" formatCode="General">
                  <c:v>0.81100000000000005</c:v>
                </c:pt>
                <c:pt idx="812" formatCode="General">
                  <c:v>0.81200000000000006</c:v>
                </c:pt>
                <c:pt idx="813" formatCode="General">
                  <c:v>0.81299999999999994</c:v>
                </c:pt>
                <c:pt idx="814" formatCode="General">
                  <c:v>0.81399999999999995</c:v>
                </c:pt>
                <c:pt idx="815" formatCode="General">
                  <c:v>0.81499999999999995</c:v>
                </c:pt>
                <c:pt idx="816" formatCode="General">
                  <c:v>0.81599999999999995</c:v>
                </c:pt>
                <c:pt idx="817" formatCode="General">
                  <c:v>0.81699999999999995</c:v>
                </c:pt>
                <c:pt idx="818" formatCode="General">
                  <c:v>0.81799999999999995</c:v>
                </c:pt>
                <c:pt idx="819" formatCode="General">
                  <c:v>0.81899999999999995</c:v>
                </c:pt>
                <c:pt idx="820" formatCode="General">
                  <c:v>0.82</c:v>
                </c:pt>
                <c:pt idx="821" formatCode="General">
                  <c:v>0.82099999999999995</c:v>
                </c:pt>
                <c:pt idx="822" formatCode="General">
                  <c:v>0.82199999999999995</c:v>
                </c:pt>
                <c:pt idx="823" formatCode="General">
                  <c:v>0.82299999999999995</c:v>
                </c:pt>
                <c:pt idx="824" formatCode="General">
                  <c:v>0.82399999999999995</c:v>
                </c:pt>
                <c:pt idx="825" formatCode="General">
                  <c:v>0.82499999999999996</c:v>
                </c:pt>
                <c:pt idx="826" formatCode="General">
                  <c:v>0.82599999999999996</c:v>
                </c:pt>
                <c:pt idx="827" formatCode="General">
                  <c:v>0.82699999999999996</c:v>
                </c:pt>
                <c:pt idx="828" formatCode="General">
                  <c:v>0.82799999999999996</c:v>
                </c:pt>
                <c:pt idx="829" formatCode="General">
                  <c:v>0.82899999999999996</c:v>
                </c:pt>
                <c:pt idx="830" formatCode="General">
                  <c:v>0.83</c:v>
                </c:pt>
                <c:pt idx="831" formatCode="General">
                  <c:v>0.83099999999999996</c:v>
                </c:pt>
                <c:pt idx="832" formatCode="General">
                  <c:v>0.83199999999999996</c:v>
                </c:pt>
                <c:pt idx="833" formatCode="General">
                  <c:v>0.83299999999999996</c:v>
                </c:pt>
                <c:pt idx="834" formatCode="General">
                  <c:v>0.83399999999999996</c:v>
                </c:pt>
                <c:pt idx="835" formatCode="General">
                  <c:v>0.83499999999999996</c:v>
                </c:pt>
                <c:pt idx="836" formatCode="General">
                  <c:v>0.83599999999999997</c:v>
                </c:pt>
                <c:pt idx="837" formatCode="General">
                  <c:v>0.83699999999999997</c:v>
                </c:pt>
                <c:pt idx="838" formatCode="General">
                  <c:v>0.83799999999999997</c:v>
                </c:pt>
                <c:pt idx="839" formatCode="General">
                  <c:v>0.83899999999999997</c:v>
                </c:pt>
                <c:pt idx="840" formatCode="General">
                  <c:v>0.84</c:v>
                </c:pt>
                <c:pt idx="841" formatCode="General">
                  <c:v>0.84099999999999997</c:v>
                </c:pt>
                <c:pt idx="842" formatCode="General">
                  <c:v>0.84199999999999997</c:v>
                </c:pt>
                <c:pt idx="843" formatCode="General">
                  <c:v>0.84299999999999997</c:v>
                </c:pt>
                <c:pt idx="844" formatCode="General">
                  <c:v>0.84399999999999997</c:v>
                </c:pt>
                <c:pt idx="845" formatCode="General">
                  <c:v>0.84499999999999997</c:v>
                </c:pt>
                <c:pt idx="846" formatCode="General">
                  <c:v>0.84599999999999997</c:v>
                </c:pt>
                <c:pt idx="847" formatCode="General">
                  <c:v>0.84699999999999998</c:v>
                </c:pt>
                <c:pt idx="848" formatCode="General">
                  <c:v>0.84799999999999998</c:v>
                </c:pt>
                <c:pt idx="849" formatCode="General">
                  <c:v>0.84899999999999998</c:v>
                </c:pt>
                <c:pt idx="850" formatCode="General">
                  <c:v>0.85</c:v>
                </c:pt>
                <c:pt idx="851" formatCode="General">
                  <c:v>0.85099999999999998</c:v>
                </c:pt>
                <c:pt idx="852" formatCode="General">
                  <c:v>0.85199999999999998</c:v>
                </c:pt>
                <c:pt idx="853" formatCode="General">
                  <c:v>0.85299999999999998</c:v>
                </c:pt>
                <c:pt idx="854" formatCode="General">
                  <c:v>0.85399999999999998</c:v>
                </c:pt>
                <c:pt idx="855" formatCode="General">
                  <c:v>0.85499999999999998</c:v>
                </c:pt>
                <c:pt idx="856" formatCode="General">
                  <c:v>0.85599999999999998</c:v>
                </c:pt>
                <c:pt idx="857" formatCode="General">
                  <c:v>0.85699999999999998</c:v>
                </c:pt>
                <c:pt idx="858" formatCode="General">
                  <c:v>0.85799999999999998</c:v>
                </c:pt>
                <c:pt idx="859" formatCode="General">
                  <c:v>0.85899999999999999</c:v>
                </c:pt>
                <c:pt idx="860" formatCode="General">
                  <c:v>0.86</c:v>
                </c:pt>
                <c:pt idx="861" formatCode="General">
                  <c:v>0.86099999999999999</c:v>
                </c:pt>
                <c:pt idx="862" formatCode="General">
                  <c:v>0.86199999999999999</c:v>
                </c:pt>
                <c:pt idx="863" formatCode="General">
                  <c:v>0.86299999999999999</c:v>
                </c:pt>
                <c:pt idx="864" formatCode="General">
                  <c:v>0.86399999999999999</c:v>
                </c:pt>
                <c:pt idx="865" formatCode="General">
                  <c:v>0.86499999999999999</c:v>
                </c:pt>
                <c:pt idx="866" formatCode="General">
                  <c:v>0.86599999999999999</c:v>
                </c:pt>
                <c:pt idx="867" formatCode="General">
                  <c:v>0.86699999999999999</c:v>
                </c:pt>
                <c:pt idx="868" formatCode="General">
                  <c:v>0.86799999999999999</c:v>
                </c:pt>
                <c:pt idx="869" formatCode="General">
                  <c:v>0.86899999999999999</c:v>
                </c:pt>
                <c:pt idx="870" formatCode="General">
                  <c:v>0.87</c:v>
                </c:pt>
                <c:pt idx="871" formatCode="General">
                  <c:v>0.871</c:v>
                </c:pt>
                <c:pt idx="872" formatCode="General">
                  <c:v>0.872</c:v>
                </c:pt>
                <c:pt idx="873" formatCode="General">
                  <c:v>0.873</c:v>
                </c:pt>
                <c:pt idx="874" formatCode="General">
                  <c:v>0.874</c:v>
                </c:pt>
                <c:pt idx="875" formatCode="General">
                  <c:v>0.875</c:v>
                </c:pt>
                <c:pt idx="876" formatCode="General">
                  <c:v>0.876</c:v>
                </c:pt>
                <c:pt idx="877" formatCode="General">
                  <c:v>0.877</c:v>
                </c:pt>
                <c:pt idx="878" formatCode="General">
                  <c:v>0.878</c:v>
                </c:pt>
                <c:pt idx="879" formatCode="General">
                  <c:v>0.879</c:v>
                </c:pt>
                <c:pt idx="880" formatCode="General">
                  <c:v>0.88</c:v>
                </c:pt>
                <c:pt idx="881" formatCode="General">
                  <c:v>0.88100000000000001</c:v>
                </c:pt>
                <c:pt idx="882" formatCode="General">
                  <c:v>0.88200000000000001</c:v>
                </c:pt>
                <c:pt idx="883" formatCode="General">
                  <c:v>0.88300000000000001</c:v>
                </c:pt>
                <c:pt idx="884" formatCode="General">
                  <c:v>0.88400000000000001</c:v>
                </c:pt>
                <c:pt idx="885" formatCode="General">
                  <c:v>0.88500000000000001</c:v>
                </c:pt>
                <c:pt idx="886" formatCode="General">
                  <c:v>0.88600000000000001</c:v>
                </c:pt>
                <c:pt idx="887" formatCode="General">
                  <c:v>0.88700000000000001</c:v>
                </c:pt>
                <c:pt idx="888" formatCode="General">
                  <c:v>0.88800000000000001</c:v>
                </c:pt>
                <c:pt idx="889" formatCode="General">
                  <c:v>0.88900000000000001</c:v>
                </c:pt>
                <c:pt idx="890" formatCode="General">
                  <c:v>0.89</c:v>
                </c:pt>
                <c:pt idx="891" formatCode="General">
                  <c:v>0.89100000000000001</c:v>
                </c:pt>
                <c:pt idx="892" formatCode="General">
                  <c:v>0.89200000000000002</c:v>
                </c:pt>
                <c:pt idx="893" formatCode="General">
                  <c:v>0.89300000000000002</c:v>
                </c:pt>
                <c:pt idx="894" formatCode="General">
                  <c:v>0.89400000000000002</c:v>
                </c:pt>
                <c:pt idx="895" formatCode="General">
                  <c:v>0.89500000000000002</c:v>
                </c:pt>
                <c:pt idx="896" formatCode="General">
                  <c:v>0.89600000000000002</c:v>
                </c:pt>
                <c:pt idx="897" formatCode="General">
                  <c:v>0.89700000000000002</c:v>
                </c:pt>
                <c:pt idx="898" formatCode="General">
                  <c:v>0.89800000000000002</c:v>
                </c:pt>
                <c:pt idx="899" formatCode="General">
                  <c:v>0.89900000000000002</c:v>
                </c:pt>
                <c:pt idx="900" formatCode="General">
                  <c:v>0.9</c:v>
                </c:pt>
                <c:pt idx="901" formatCode="General">
                  <c:v>0.90100000000000002</c:v>
                </c:pt>
                <c:pt idx="902" formatCode="General">
                  <c:v>0.90200000000000002</c:v>
                </c:pt>
                <c:pt idx="903" formatCode="General">
                  <c:v>0.90300000000000002</c:v>
                </c:pt>
                <c:pt idx="904" formatCode="General">
                  <c:v>0.90400000000000003</c:v>
                </c:pt>
                <c:pt idx="905" formatCode="General">
                  <c:v>0.90500000000000003</c:v>
                </c:pt>
                <c:pt idx="906" formatCode="General">
                  <c:v>0.90600000000000003</c:v>
                </c:pt>
                <c:pt idx="907" formatCode="General">
                  <c:v>0.90700000000000003</c:v>
                </c:pt>
                <c:pt idx="908" formatCode="General">
                  <c:v>0.90800000000000003</c:v>
                </c:pt>
                <c:pt idx="909" formatCode="General">
                  <c:v>0.90900000000000003</c:v>
                </c:pt>
                <c:pt idx="910" formatCode="General">
                  <c:v>0.91</c:v>
                </c:pt>
                <c:pt idx="911" formatCode="General">
                  <c:v>0.91100000000000003</c:v>
                </c:pt>
                <c:pt idx="912" formatCode="General">
                  <c:v>0.91200000000000003</c:v>
                </c:pt>
                <c:pt idx="913" formatCode="General">
                  <c:v>0.91300000000000003</c:v>
                </c:pt>
                <c:pt idx="914" formatCode="General">
                  <c:v>0.91400000000000003</c:v>
                </c:pt>
                <c:pt idx="915" formatCode="General">
                  <c:v>0.91500000000000004</c:v>
                </c:pt>
                <c:pt idx="916" formatCode="General">
                  <c:v>0.91600000000000004</c:v>
                </c:pt>
                <c:pt idx="917" formatCode="General">
                  <c:v>0.91700000000000004</c:v>
                </c:pt>
                <c:pt idx="918" formatCode="General">
                  <c:v>0.91800000000000004</c:v>
                </c:pt>
                <c:pt idx="919" formatCode="General">
                  <c:v>0.91900000000000004</c:v>
                </c:pt>
                <c:pt idx="920" formatCode="General">
                  <c:v>0.92</c:v>
                </c:pt>
                <c:pt idx="921" formatCode="General">
                  <c:v>0.92100000000000004</c:v>
                </c:pt>
                <c:pt idx="922" formatCode="General">
                  <c:v>0.92200000000000004</c:v>
                </c:pt>
                <c:pt idx="923" formatCode="General">
                  <c:v>0.92300000000000004</c:v>
                </c:pt>
                <c:pt idx="924" formatCode="General">
                  <c:v>0.92400000000000004</c:v>
                </c:pt>
                <c:pt idx="925" formatCode="General">
                  <c:v>0.92500000000000004</c:v>
                </c:pt>
                <c:pt idx="926" formatCode="General">
                  <c:v>0.92600000000000005</c:v>
                </c:pt>
                <c:pt idx="927" formatCode="General">
                  <c:v>0.92700000000000005</c:v>
                </c:pt>
                <c:pt idx="928" formatCode="General">
                  <c:v>0.92800000000000005</c:v>
                </c:pt>
                <c:pt idx="929" formatCode="General">
                  <c:v>0.92900000000000005</c:v>
                </c:pt>
                <c:pt idx="930" formatCode="General">
                  <c:v>0.93</c:v>
                </c:pt>
                <c:pt idx="931" formatCode="General">
                  <c:v>0.93100000000000005</c:v>
                </c:pt>
                <c:pt idx="932" formatCode="General">
                  <c:v>0.93200000000000005</c:v>
                </c:pt>
                <c:pt idx="933" formatCode="General">
                  <c:v>0.93300000000000005</c:v>
                </c:pt>
                <c:pt idx="934" formatCode="General">
                  <c:v>0.93400000000000005</c:v>
                </c:pt>
                <c:pt idx="935" formatCode="General">
                  <c:v>0.93500000000000005</c:v>
                </c:pt>
                <c:pt idx="936" formatCode="General">
                  <c:v>0.93600000000000005</c:v>
                </c:pt>
                <c:pt idx="937" formatCode="General">
                  <c:v>0.93700000000000006</c:v>
                </c:pt>
                <c:pt idx="938" formatCode="General">
                  <c:v>0.93799999999999994</c:v>
                </c:pt>
                <c:pt idx="939" formatCode="General">
                  <c:v>0.93899999999999995</c:v>
                </c:pt>
                <c:pt idx="940" formatCode="General">
                  <c:v>0.94</c:v>
                </c:pt>
                <c:pt idx="941" formatCode="General">
                  <c:v>0.94099999999999995</c:v>
                </c:pt>
                <c:pt idx="942" formatCode="General">
                  <c:v>0.94199999999999995</c:v>
                </c:pt>
                <c:pt idx="943" formatCode="General">
                  <c:v>0.94299999999999995</c:v>
                </c:pt>
                <c:pt idx="944" formatCode="General">
                  <c:v>0.94399999999999995</c:v>
                </c:pt>
                <c:pt idx="945" formatCode="General">
                  <c:v>0.94499999999999995</c:v>
                </c:pt>
                <c:pt idx="946" formatCode="General">
                  <c:v>0.94599999999999995</c:v>
                </c:pt>
                <c:pt idx="947" formatCode="General">
                  <c:v>0.94699999999999995</c:v>
                </c:pt>
                <c:pt idx="948" formatCode="General">
                  <c:v>0.94799999999999995</c:v>
                </c:pt>
                <c:pt idx="949" formatCode="General">
                  <c:v>0.94899999999999995</c:v>
                </c:pt>
                <c:pt idx="950" formatCode="General">
                  <c:v>0.95</c:v>
                </c:pt>
                <c:pt idx="951" formatCode="General">
                  <c:v>0.95099999999999996</c:v>
                </c:pt>
                <c:pt idx="952" formatCode="General">
                  <c:v>0.95199999999999996</c:v>
                </c:pt>
                <c:pt idx="953" formatCode="General">
                  <c:v>0.95299999999999996</c:v>
                </c:pt>
                <c:pt idx="954" formatCode="General">
                  <c:v>0.95399999999999996</c:v>
                </c:pt>
                <c:pt idx="955" formatCode="General">
                  <c:v>0.95499999999999996</c:v>
                </c:pt>
                <c:pt idx="956" formatCode="General">
                  <c:v>0.95599999999999996</c:v>
                </c:pt>
                <c:pt idx="957" formatCode="General">
                  <c:v>0.95699999999999996</c:v>
                </c:pt>
                <c:pt idx="958" formatCode="General">
                  <c:v>0.95799999999999996</c:v>
                </c:pt>
                <c:pt idx="959" formatCode="General">
                  <c:v>0.95899999999999996</c:v>
                </c:pt>
                <c:pt idx="960" formatCode="General">
                  <c:v>0.96</c:v>
                </c:pt>
                <c:pt idx="961" formatCode="General">
                  <c:v>0.96099999999999997</c:v>
                </c:pt>
                <c:pt idx="962" formatCode="General">
                  <c:v>0.96199999999999997</c:v>
                </c:pt>
                <c:pt idx="963" formatCode="General">
                  <c:v>0.96299999999999997</c:v>
                </c:pt>
                <c:pt idx="964" formatCode="General">
                  <c:v>0.96399999999999997</c:v>
                </c:pt>
                <c:pt idx="965" formatCode="General">
                  <c:v>0.96499999999999997</c:v>
                </c:pt>
                <c:pt idx="966" formatCode="General">
                  <c:v>0.96599999999999997</c:v>
                </c:pt>
                <c:pt idx="967" formatCode="General">
                  <c:v>0.96699999999999997</c:v>
                </c:pt>
                <c:pt idx="968" formatCode="General">
                  <c:v>0.96799999999999997</c:v>
                </c:pt>
                <c:pt idx="969" formatCode="General">
                  <c:v>0.96899999999999997</c:v>
                </c:pt>
                <c:pt idx="970" formatCode="General">
                  <c:v>0.97</c:v>
                </c:pt>
                <c:pt idx="971" formatCode="General">
                  <c:v>0.97099999999999997</c:v>
                </c:pt>
                <c:pt idx="972" formatCode="General">
                  <c:v>0.97199999999999998</c:v>
                </c:pt>
                <c:pt idx="973" formatCode="General">
                  <c:v>0.97299999999999998</c:v>
                </c:pt>
                <c:pt idx="974" formatCode="General">
                  <c:v>0.97399999999999998</c:v>
                </c:pt>
                <c:pt idx="975" formatCode="General">
                  <c:v>0.97499999999999998</c:v>
                </c:pt>
                <c:pt idx="976" formatCode="General">
                  <c:v>0.97599999999999998</c:v>
                </c:pt>
                <c:pt idx="977" formatCode="General">
                  <c:v>0.97699999999999998</c:v>
                </c:pt>
                <c:pt idx="978" formatCode="General">
                  <c:v>0.97799999999999998</c:v>
                </c:pt>
                <c:pt idx="979" formatCode="General">
                  <c:v>0.97899999999999998</c:v>
                </c:pt>
                <c:pt idx="980" formatCode="General">
                  <c:v>0.98</c:v>
                </c:pt>
                <c:pt idx="981" formatCode="General">
                  <c:v>0.98099999999999998</c:v>
                </c:pt>
                <c:pt idx="982" formatCode="General">
                  <c:v>0.98199999999999998</c:v>
                </c:pt>
                <c:pt idx="983" formatCode="General">
                  <c:v>0.98299999999999998</c:v>
                </c:pt>
                <c:pt idx="984" formatCode="General">
                  <c:v>0.98399999999999999</c:v>
                </c:pt>
                <c:pt idx="985" formatCode="General">
                  <c:v>0.98499999999999999</c:v>
                </c:pt>
                <c:pt idx="986" formatCode="General">
                  <c:v>0.98599999999999999</c:v>
                </c:pt>
                <c:pt idx="987" formatCode="General">
                  <c:v>0.98699999999999999</c:v>
                </c:pt>
                <c:pt idx="988" formatCode="General">
                  <c:v>0.98799999999999999</c:v>
                </c:pt>
                <c:pt idx="989" formatCode="General">
                  <c:v>0.98899999999999999</c:v>
                </c:pt>
                <c:pt idx="990" formatCode="General">
                  <c:v>0.99</c:v>
                </c:pt>
                <c:pt idx="991" formatCode="General">
                  <c:v>0.99099999999999999</c:v>
                </c:pt>
                <c:pt idx="992" formatCode="General">
                  <c:v>0.99199999999999999</c:v>
                </c:pt>
                <c:pt idx="993" formatCode="General">
                  <c:v>0.99299999999999999</c:v>
                </c:pt>
                <c:pt idx="994" formatCode="General">
                  <c:v>0.99399999999999999</c:v>
                </c:pt>
                <c:pt idx="995" formatCode="General">
                  <c:v>0.995</c:v>
                </c:pt>
                <c:pt idx="996" formatCode="General">
                  <c:v>0.996</c:v>
                </c:pt>
                <c:pt idx="997" formatCode="General">
                  <c:v>0.997</c:v>
                </c:pt>
                <c:pt idx="998" formatCode="General">
                  <c:v>0.998</c:v>
                </c:pt>
                <c:pt idx="999" formatCode="General">
                  <c:v>0.999</c:v>
                </c:pt>
                <c:pt idx="1000" formatCode="General">
                  <c:v>1</c:v>
                </c:pt>
                <c:pt idx="1001" formatCode="General">
                  <c:v>1.0009999999999999</c:v>
                </c:pt>
                <c:pt idx="1002" formatCode="General">
                  <c:v>1.002</c:v>
                </c:pt>
                <c:pt idx="1003" formatCode="General">
                  <c:v>1.0029999999999999</c:v>
                </c:pt>
                <c:pt idx="1004" formatCode="General">
                  <c:v>1.004</c:v>
                </c:pt>
                <c:pt idx="1005" formatCode="General">
                  <c:v>1.0049999999999999</c:v>
                </c:pt>
                <c:pt idx="1006" formatCode="General">
                  <c:v>1.006</c:v>
                </c:pt>
                <c:pt idx="1007" formatCode="General">
                  <c:v>1.0069999999999999</c:v>
                </c:pt>
                <c:pt idx="1008" formatCode="General">
                  <c:v>1.008</c:v>
                </c:pt>
                <c:pt idx="1009" formatCode="General">
                  <c:v>1.0089999999999999</c:v>
                </c:pt>
                <c:pt idx="1010" formatCode="General">
                  <c:v>1.01</c:v>
                </c:pt>
                <c:pt idx="1011" formatCode="General">
                  <c:v>1.0109999999999999</c:v>
                </c:pt>
                <c:pt idx="1012" formatCode="General">
                  <c:v>1.012</c:v>
                </c:pt>
                <c:pt idx="1013" formatCode="General">
                  <c:v>1.0129999999999999</c:v>
                </c:pt>
                <c:pt idx="1014" formatCode="General">
                  <c:v>1.014</c:v>
                </c:pt>
                <c:pt idx="1015" formatCode="General">
                  <c:v>1.0149999999999999</c:v>
                </c:pt>
                <c:pt idx="1016" formatCode="General">
                  <c:v>1.016</c:v>
                </c:pt>
                <c:pt idx="1017" formatCode="General">
                  <c:v>1.0169999999999999</c:v>
                </c:pt>
                <c:pt idx="1018" formatCode="General">
                  <c:v>1.018</c:v>
                </c:pt>
                <c:pt idx="1019" formatCode="General">
                  <c:v>1.0189999999999999</c:v>
                </c:pt>
                <c:pt idx="1020" formatCode="General">
                  <c:v>1.02</c:v>
                </c:pt>
                <c:pt idx="1021" formatCode="General">
                  <c:v>1.0209999999999999</c:v>
                </c:pt>
                <c:pt idx="1022" formatCode="General">
                  <c:v>1.022</c:v>
                </c:pt>
                <c:pt idx="1023" formatCode="General">
                  <c:v>1.0229999999999999</c:v>
                </c:pt>
                <c:pt idx="1024" formatCode="General">
                  <c:v>1.024</c:v>
                </c:pt>
                <c:pt idx="1025" formatCode="General">
                  <c:v>1.0249999999999999</c:v>
                </c:pt>
                <c:pt idx="1026" formatCode="General">
                  <c:v>1.026</c:v>
                </c:pt>
                <c:pt idx="1027" formatCode="General">
                  <c:v>1.0269999999999999</c:v>
                </c:pt>
                <c:pt idx="1028" formatCode="General">
                  <c:v>1.028</c:v>
                </c:pt>
                <c:pt idx="1029" formatCode="General">
                  <c:v>1.0289999999999999</c:v>
                </c:pt>
                <c:pt idx="1030" formatCode="General">
                  <c:v>1.03</c:v>
                </c:pt>
                <c:pt idx="1031" formatCode="General">
                  <c:v>1.0309999999999999</c:v>
                </c:pt>
                <c:pt idx="1032" formatCode="General">
                  <c:v>1.032</c:v>
                </c:pt>
                <c:pt idx="1033" formatCode="General">
                  <c:v>1.0329999999999999</c:v>
                </c:pt>
                <c:pt idx="1034" formatCode="General">
                  <c:v>1.034</c:v>
                </c:pt>
                <c:pt idx="1035" formatCode="General">
                  <c:v>1.0349999999999999</c:v>
                </c:pt>
                <c:pt idx="1036" formatCode="General">
                  <c:v>1.036</c:v>
                </c:pt>
                <c:pt idx="1037" formatCode="General">
                  <c:v>1.0369999999999999</c:v>
                </c:pt>
                <c:pt idx="1038" formatCode="General">
                  <c:v>1.038</c:v>
                </c:pt>
                <c:pt idx="1039" formatCode="General">
                  <c:v>1.0389999999999999</c:v>
                </c:pt>
                <c:pt idx="1040" formatCode="General">
                  <c:v>1.04</c:v>
                </c:pt>
                <c:pt idx="1041" formatCode="General">
                  <c:v>1.0409999999999999</c:v>
                </c:pt>
                <c:pt idx="1042" formatCode="General">
                  <c:v>1.042</c:v>
                </c:pt>
                <c:pt idx="1043" formatCode="General">
                  <c:v>1.0429999999999999</c:v>
                </c:pt>
                <c:pt idx="1044" formatCode="General">
                  <c:v>1.044</c:v>
                </c:pt>
                <c:pt idx="1045" formatCode="General">
                  <c:v>1.0449999999999999</c:v>
                </c:pt>
                <c:pt idx="1046" formatCode="General">
                  <c:v>1.046</c:v>
                </c:pt>
                <c:pt idx="1047" formatCode="General">
                  <c:v>1.0469999999999999</c:v>
                </c:pt>
                <c:pt idx="1048" formatCode="General">
                  <c:v>1.048</c:v>
                </c:pt>
                <c:pt idx="1049" formatCode="General">
                  <c:v>1.0489999999999999</c:v>
                </c:pt>
                <c:pt idx="1050" formatCode="General">
                  <c:v>1.05</c:v>
                </c:pt>
                <c:pt idx="1051" formatCode="General">
                  <c:v>1.0509999999999999</c:v>
                </c:pt>
                <c:pt idx="1052" formatCode="General">
                  <c:v>1.052</c:v>
                </c:pt>
                <c:pt idx="1053" formatCode="General">
                  <c:v>1.0529999999999999</c:v>
                </c:pt>
                <c:pt idx="1054" formatCode="General">
                  <c:v>1.054</c:v>
                </c:pt>
                <c:pt idx="1055" formatCode="General">
                  <c:v>1.0549999999999999</c:v>
                </c:pt>
                <c:pt idx="1056" formatCode="General">
                  <c:v>1.056</c:v>
                </c:pt>
                <c:pt idx="1057" formatCode="General">
                  <c:v>1.0569999999999999</c:v>
                </c:pt>
                <c:pt idx="1058" formatCode="General">
                  <c:v>1.0580000000000001</c:v>
                </c:pt>
                <c:pt idx="1059" formatCode="General">
                  <c:v>1.0589999999999999</c:v>
                </c:pt>
                <c:pt idx="1060" formatCode="General">
                  <c:v>1.06</c:v>
                </c:pt>
                <c:pt idx="1061" formatCode="General">
                  <c:v>1.0609999999999999</c:v>
                </c:pt>
                <c:pt idx="1062" formatCode="General">
                  <c:v>1.0620000000000001</c:v>
                </c:pt>
                <c:pt idx="1063" formatCode="General">
                  <c:v>1.0629999999999999</c:v>
                </c:pt>
                <c:pt idx="1064" formatCode="General">
                  <c:v>1.0640000000000001</c:v>
                </c:pt>
                <c:pt idx="1065" formatCode="General">
                  <c:v>1.0649999999999999</c:v>
                </c:pt>
                <c:pt idx="1066" formatCode="General">
                  <c:v>1.0660000000000001</c:v>
                </c:pt>
                <c:pt idx="1067" formatCode="General">
                  <c:v>1.0669999999999999</c:v>
                </c:pt>
                <c:pt idx="1068" formatCode="General">
                  <c:v>1.0680000000000001</c:v>
                </c:pt>
                <c:pt idx="1069" formatCode="General">
                  <c:v>1.069</c:v>
                </c:pt>
                <c:pt idx="1070" formatCode="General">
                  <c:v>1.07</c:v>
                </c:pt>
                <c:pt idx="1071" formatCode="General">
                  <c:v>1.071</c:v>
                </c:pt>
                <c:pt idx="1072" formatCode="General">
                  <c:v>1.0720000000000001</c:v>
                </c:pt>
                <c:pt idx="1073" formatCode="General">
                  <c:v>1.073</c:v>
                </c:pt>
                <c:pt idx="1074" formatCode="General">
                  <c:v>1.0740000000000001</c:v>
                </c:pt>
                <c:pt idx="1075" formatCode="General">
                  <c:v>1.075</c:v>
                </c:pt>
                <c:pt idx="1076" formatCode="General">
                  <c:v>1.0760000000000001</c:v>
                </c:pt>
                <c:pt idx="1077" formatCode="General">
                  <c:v>1.077</c:v>
                </c:pt>
                <c:pt idx="1078" formatCode="General">
                  <c:v>1.0780000000000001</c:v>
                </c:pt>
                <c:pt idx="1079" formatCode="General">
                  <c:v>1.079</c:v>
                </c:pt>
                <c:pt idx="1080" formatCode="General">
                  <c:v>1.08</c:v>
                </c:pt>
                <c:pt idx="1081" formatCode="General">
                  <c:v>1.081</c:v>
                </c:pt>
                <c:pt idx="1082" formatCode="General">
                  <c:v>1.0820000000000001</c:v>
                </c:pt>
                <c:pt idx="1083" formatCode="General">
                  <c:v>1.083</c:v>
                </c:pt>
                <c:pt idx="1084" formatCode="General">
                  <c:v>1.0840000000000001</c:v>
                </c:pt>
                <c:pt idx="1085" formatCode="General">
                  <c:v>1.085</c:v>
                </c:pt>
                <c:pt idx="1086" formatCode="General">
                  <c:v>1.0860000000000001</c:v>
                </c:pt>
                <c:pt idx="1087" formatCode="General">
                  <c:v>1.087</c:v>
                </c:pt>
                <c:pt idx="1088" formatCode="General">
                  <c:v>1.0880000000000001</c:v>
                </c:pt>
                <c:pt idx="1089" formatCode="General">
                  <c:v>1.089</c:v>
                </c:pt>
                <c:pt idx="1090" formatCode="General">
                  <c:v>1.0900000000000001</c:v>
                </c:pt>
                <c:pt idx="1091" formatCode="General">
                  <c:v>1.091</c:v>
                </c:pt>
                <c:pt idx="1092" formatCode="General">
                  <c:v>1.0920000000000001</c:v>
                </c:pt>
                <c:pt idx="1093" formatCode="General">
                  <c:v>1.093</c:v>
                </c:pt>
                <c:pt idx="1094" formatCode="General">
                  <c:v>1.0940000000000001</c:v>
                </c:pt>
                <c:pt idx="1095" formatCode="General">
                  <c:v>1.095</c:v>
                </c:pt>
                <c:pt idx="1096" formatCode="General">
                  <c:v>1.0960000000000001</c:v>
                </c:pt>
                <c:pt idx="1097" formatCode="General">
                  <c:v>1.097</c:v>
                </c:pt>
                <c:pt idx="1098" formatCode="General">
                  <c:v>1.0980000000000001</c:v>
                </c:pt>
                <c:pt idx="1099" formatCode="General">
                  <c:v>1.099</c:v>
                </c:pt>
                <c:pt idx="1100" formatCode="General">
                  <c:v>1.1000000000000001</c:v>
                </c:pt>
                <c:pt idx="1101" formatCode="General">
                  <c:v>1.101</c:v>
                </c:pt>
                <c:pt idx="1102" formatCode="General">
                  <c:v>1.1020000000000001</c:v>
                </c:pt>
                <c:pt idx="1103" formatCode="General">
                  <c:v>1.103</c:v>
                </c:pt>
                <c:pt idx="1104" formatCode="General">
                  <c:v>1.1040000000000001</c:v>
                </c:pt>
                <c:pt idx="1105" formatCode="General">
                  <c:v>1.105</c:v>
                </c:pt>
                <c:pt idx="1106" formatCode="General">
                  <c:v>1.1060000000000001</c:v>
                </c:pt>
                <c:pt idx="1107" formatCode="General">
                  <c:v>1.107</c:v>
                </c:pt>
                <c:pt idx="1108" formatCode="General">
                  <c:v>1.1080000000000001</c:v>
                </c:pt>
                <c:pt idx="1109" formatCode="General">
                  <c:v>1.109</c:v>
                </c:pt>
                <c:pt idx="1110" formatCode="General">
                  <c:v>1.1100000000000001</c:v>
                </c:pt>
                <c:pt idx="1111" formatCode="General">
                  <c:v>1.111</c:v>
                </c:pt>
                <c:pt idx="1112" formatCode="General">
                  <c:v>1.1120000000000001</c:v>
                </c:pt>
                <c:pt idx="1113" formatCode="General">
                  <c:v>1.113</c:v>
                </c:pt>
                <c:pt idx="1114" formatCode="General">
                  <c:v>1.1140000000000001</c:v>
                </c:pt>
                <c:pt idx="1115" formatCode="General">
                  <c:v>1.115</c:v>
                </c:pt>
                <c:pt idx="1116" formatCode="General">
                  <c:v>1.1160000000000001</c:v>
                </c:pt>
                <c:pt idx="1117" formatCode="General">
                  <c:v>1.117</c:v>
                </c:pt>
                <c:pt idx="1118" formatCode="General">
                  <c:v>1.1180000000000001</c:v>
                </c:pt>
                <c:pt idx="1119" formatCode="General">
                  <c:v>1.119</c:v>
                </c:pt>
                <c:pt idx="1120" formatCode="General">
                  <c:v>1.1200000000000001</c:v>
                </c:pt>
                <c:pt idx="1121" formatCode="General">
                  <c:v>1.121</c:v>
                </c:pt>
                <c:pt idx="1122" formatCode="General">
                  <c:v>1.1220000000000001</c:v>
                </c:pt>
                <c:pt idx="1123" formatCode="General">
                  <c:v>1.123</c:v>
                </c:pt>
                <c:pt idx="1124" formatCode="General">
                  <c:v>1.1240000000000001</c:v>
                </c:pt>
                <c:pt idx="1125" formatCode="General">
                  <c:v>1.125</c:v>
                </c:pt>
                <c:pt idx="1126" formatCode="General">
                  <c:v>1.1259999999999999</c:v>
                </c:pt>
                <c:pt idx="1127" formatCode="General">
                  <c:v>1.127</c:v>
                </c:pt>
                <c:pt idx="1128" formatCode="General">
                  <c:v>1.1279999999999999</c:v>
                </c:pt>
                <c:pt idx="1129" formatCode="General">
                  <c:v>1.129</c:v>
                </c:pt>
                <c:pt idx="1130" formatCode="General">
                  <c:v>1.1299999999999999</c:v>
                </c:pt>
                <c:pt idx="1131" formatCode="General">
                  <c:v>1.131</c:v>
                </c:pt>
                <c:pt idx="1132" formatCode="General">
                  <c:v>1.1319999999999999</c:v>
                </c:pt>
                <c:pt idx="1133" formatCode="General">
                  <c:v>1.133</c:v>
                </c:pt>
                <c:pt idx="1134" formatCode="General">
                  <c:v>1.1339999999999999</c:v>
                </c:pt>
                <c:pt idx="1135" formatCode="General">
                  <c:v>1.135</c:v>
                </c:pt>
                <c:pt idx="1136" formatCode="General">
                  <c:v>1.1359999999999999</c:v>
                </c:pt>
                <c:pt idx="1137" formatCode="General">
                  <c:v>1.137</c:v>
                </c:pt>
                <c:pt idx="1138" formatCode="General">
                  <c:v>1.1379999999999999</c:v>
                </c:pt>
                <c:pt idx="1139" formatCode="General">
                  <c:v>1.139</c:v>
                </c:pt>
                <c:pt idx="1140" formatCode="General">
                  <c:v>1.1399999999999999</c:v>
                </c:pt>
                <c:pt idx="1141" formatCode="General">
                  <c:v>1.141</c:v>
                </c:pt>
                <c:pt idx="1142" formatCode="General">
                  <c:v>1.1419999999999999</c:v>
                </c:pt>
                <c:pt idx="1143" formatCode="General">
                  <c:v>1.143</c:v>
                </c:pt>
                <c:pt idx="1144" formatCode="General">
                  <c:v>1.1439999999999999</c:v>
                </c:pt>
                <c:pt idx="1145" formatCode="General">
                  <c:v>1.145</c:v>
                </c:pt>
                <c:pt idx="1146" formatCode="General">
                  <c:v>1.1459999999999999</c:v>
                </c:pt>
                <c:pt idx="1147" formatCode="General">
                  <c:v>1.147</c:v>
                </c:pt>
                <c:pt idx="1148" formatCode="General">
                  <c:v>1.1479999999999999</c:v>
                </c:pt>
                <c:pt idx="1149" formatCode="General">
                  <c:v>1.149</c:v>
                </c:pt>
                <c:pt idx="1150" formatCode="General">
                  <c:v>1.1499999999999999</c:v>
                </c:pt>
                <c:pt idx="1151" formatCode="General">
                  <c:v>1.151</c:v>
                </c:pt>
                <c:pt idx="1152" formatCode="General">
                  <c:v>1.1519999999999999</c:v>
                </c:pt>
                <c:pt idx="1153" formatCode="General">
                  <c:v>1.153</c:v>
                </c:pt>
                <c:pt idx="1154" formatCode="General">
                  <c:v>1.1539999999999999</c:v>
                </c:pt>
                <c:pt idx="1155" formatCode="General">
                  <c:v>1.155</c:v>
                </c:pt>
                <c:pt idx="1156" formatCode="General">
                  <c:v>1.1559999999999999</c:v>
                </c:pt>
                <c:pt idx="1157" formatCode="General">
                  <c:v>1.157</c:v>
                </c:pt>
                <c:pt idx="1158" formatCode="General">
                  <c:v>1.1579999999999999</c:v>
                </c:pt>
                <c:pt idx="1159" formatCode="General">
                  <c:v>1.159</c:v>
                </c:pt>
                <c:pt idx="1160" formatCode="General">
                  <c:v>1.1599999999999999</c:v>
                </c:pt>
                <c:pt idx="1161" formatCode="General">
                  <c:v>1.161</c:v>
                </c:pt>
                <c:pt idx="1162" formatCode="General">
                  <c:v>1.1619999999999999</c:v>
                </c:pt>
                <c:pt idx="1163" formatCode="General">
                  <c:v>1.163</c:v>
                </c:pt>
                <c:pt idx="1164" formatCode="General">
                  <c:v>1.1639999999999999</c:v>
                </c:pt>
                <c:pt idx="1165" formatCode="General">
                  <c:v>1.165</c:v>
                </c:pt>
                <c:pt idx="1166" formatCode="General">
                  <c:v>1.1659999999999999</c:v>
                </c:pt>
                <c:pt idx="1167" formatCode="General">
                  <c:v>1.167</c:v>
                </c:pt>
                <c:pt idx="1168" formatCode="General">
                  <c:v>1.1679999999999999</c:v>
                </c:pt>
                <c:pt idx="1169" formatCode="General">
                  <c:v>1.169</c:v>
                </c:pt>
                <c:pt idx="1170" formatCode="General">
                  <c:v>1.17</c:v>
                </c:pt>
                <c:pt idx="1171" formatCode="General">
                  <c:v>1.171</c:v>
                </c:pt>
                <c:pt idx="1172" formatCode="General">
                  <c:v>1.1719999999999999</c:v>
                </c:pt>
                <c:pt idx="1173" formatCode="General">
                  <c:v>1.173</c:v>
                </c:pt>
                <c:pt idx="1174" formatCode="General">
                  <c:v>1.1739999999999999</c:v>
                </c:pt>
                <c:pt idx="1175" formatCode="General">
                  <c:v>1.175</c:v>
                </c:pt>
                <c:pt idx="1176" formatCode="General">
                  <c:v>1.1759999999999999</c:v>
                </c:pt>
                <c:pt idx="1177" formatCode="General">
                  <c:v>1.177</c:v>
                </c:pt>
                <c:pt idx="1178" formatCode="General">
                  <c:v>1.1779999999999999</c:v>
                </c:pt>
                <c:pt idx="1179" formatCode="General">
                  <c:v>1.179</c:v>
                </c:pt>
                <c:pt idx="1180" formatCode="General">
                  <c:v>1.18</c:v>
                </c:pt>
                <c:pt idx="1181" formatCode="General">
                  <c:v>1.181</c:v>
                </c:pt>
                <c:pt idx="1182" formatCode="General">
                  <c:v>1.1819999999999999</c:v>
                </c:pt>
                <c:pt idx="1183" formatCode="General">
                  <c:v>1.1830000000000001</c:v>
                </c:pt>
                <c:pt idx="1184" formatCode="General">
                  <c:v>1.1839999999999999</c:v>
                </c:pt>
                <c:pt idx="1185" formatCode="General">
                  <c:v>1.1850000000000001</c:v>
                </c:pt>
                <c:pt idx="1186" formatCode="General">
                  <c:v>1.1859999999999999</c:v>
                </c:pt>
                <c:pt idx="1187" formatCode="General">
                  <c:v>1.1870000000000001</c:v>
                </c:pt>
                <c:pt idx="1188" formatCode="General">
                  <c:v>1.1879999999999999</c:v>
                </c:pt>
                <c:pt idx="1189" formatCode="General">
                  <c:v>1.1890000000000001</c:v>
                </c:pt>
                <c:pt idx="1190" formatCode="General">
                  <c:v>1.19</c:v>
                </c:pt>
                <c:pt idx="1191" formatCode="General">
                  <c:v>1.1910000000000001</c:v>
                </c:pt>
                <c:pt idx="1192" formatCode="General">
                  <c:v>1.1919999999999999</c:v>
                </c:pt>
                <c:pt idx="1193" formatCode="General">
                  <c:v>1.1930000000000001</c:v>
                </c:pt>
                <c:pt idx="1194" formatCode="General">
                  <c:v>1.194</c:v>
                </c:pt>
                <c:pt idx="1195" formatCode="General">
                  <c:v>1.1950000000000001</c:v>
                </c:pt>
                <c:pt idx="1196" formatCode="General">
                  <c:v>1.196</c:v>
                </c:pt>
                <c:pt idx="1197" formatCode="General">
                  <c:v>1.1970000000000001</c:v>
                </c:pt>
                <c:pt idx="1198" formatCode="General">
                  <c:v>1.198</c:v>
                </c:pt>
                <c:pt idx="1199" formatCode="General">
                  <c:v>1.1990000000000001</c:v>
                </c:pt>
                <c:pt idx="1200" formatCode="General">
                  <c:v>1.2</c:v>
                </c:pt>
                <c:pt idx="1201" formatCode="General">
                  <c:v>1.2010000000000001</c:v>
                </c:pt>
                <c:pt idx="1202" formatCode="General">
                  <c:v>1.202</c:v>
                </c:pt>
                <c:pt idx="1203" formatCode="General">
                  <c:v>1.2030000000000001</c:v>
                </c:pt>
                <c:pt idx="1204" formatCode="General">
                  <c:v>1.204</c:v>
                </c:pt>
                <c:pt idx="1205" formatCode="General">
                  <c:v>1.2050000000000001</c:v>
                </c:pt>
                <c:pt idx="1206" formatCode="General">
                  <c:v>1.206</c:v>
                </c:pt>
                <c:pt idx="1207" formatCode="General">
                  <c:v>1.2070000000000001</c:v>
                </c:pt>
                <c:pt idx="1208" formatCode="General">
                  <c:v>1.208</c:v>
                </c:pt>
                <c:pt idx="1209" formatCode="General">
                  <c:v>1.2090000000000001</c:v>
                </c:pt>
                <c:pt idx="1210" formatCode="General">
                  <c:v>1.21</c:v>
                </c:pt>
                <c:pt idx="1211" formatCode="General">
                  <c:v>1.2110000000000001</c:v>
                </c:pt>
                <c:pt idx="1212" formatCode="General">
                  <c:v>1.212</c:v>
                </c:pt>
                <c:pt idx="1213" formatCode="General">
                  <c:v>1.2130000000000001</c:v>
                </c:pt>
                <c:pt idx="1214" formatCode="General">
                  <c:v>1.214</c:v>
                </c:pt>
                <c:pt idx="1215" formatCode="General">
                  <c:v>1.2150000000000001</c:v>
                </c:pt>
                <c:pt idx="1216" formatCode="General">
                  <c:v>1.216</c:v>
                </c:pt>
                <c:pt idx="1217" formatCode="General">
                  <c:v>1.2170000000000001</c:v>
                </c:pt>
                <c:pt idx="1218" formatCode="General">
                  <c:v>1.218</c:v>
                </c:pt>
                <c:pt idx="1219" formatCode="General">
                  <c:v>1.2190000000000001</c:v>
                </c:pt>
                <c:pt idx="1220" formatCode="General">
                  <c:v>1.22</c:v>
                </c:pt>
                <c:pt idx="1221" formatCode="General">
                  <c:v>1.2210000000000001</c:v>
                </c:pt>
                <c:pt idx="1222" formatCode="General">
                  <c:v>1.222</c:v>
                </c:pt>
                <c:pt idx="1223" formatCode="General">
                  <c:v>1.2230000000000001</c:v>
                </c:pt>
                <c:pt idx="1224" formatCode="General">
                  <c:v>1.224</c:v>
                </c:pt>
                <c:pt idx="1225" formatCode="General">
                  <c:v>1.2250000000000001</c:v>
                </c:pt>
                <c:pt idx="1226" formatCode="General">
                  <c:v>1.226</c:v>
                </c:pt>
                <c:pt idx="1227" formatCode="General">
                  <c:v>1.2270000000000001</c:v>
                </c:pt>
                <c:pt idx="1228" formatCode="General">
                  <c:v>1.228</c:v>
                </c:pt>
                <c:pt idx="1229" formatCode="General">
                  <c:v>1.2290000000000001</c:v>
                </c:pt>
                <c:pt idx="1230" formatCode="General">
                  <c:v>1.23</c:v>
                </c:pt>
                <c:pt idx="1231" formatCode="General">
                  <c:v>1.2310000000000001</c:v>
                </c:pt>
                <c:pt idx="1232" formatCode="General">
                  <c:v>1.232</c:v>
                </c:pt>
                <c:pt idx="1233" formatCode="General">
                  <c:v>1.2330000000000001</c:v>
                </c:pt>
                <c:pt idx="1234" formatCode="General">
                  <c:v>1.234</c:v>
                </c:pt>
                <c:pt idx="1235" formatCode="General">
                  <c:v>1.2350000000000001</c:v>
                </c:pt>
                <c:pt idx="1236" formatCode="General">
                  <c:v>1.236</c:v>
                </c:pt>
                <c:pt idx="1237" formatCode="General">
                  <c:v>1.2370000000000001</c:v>
                </c:pt>
                <c:pt idx="1238" formatCode="General">
                  <c:v>1.238</c:v>
                </c:pt>
                <c:pt idx="1239" formatCode="General">
                  <c:v>1.2390000000000001</c:v>
                </c:pt>
                <c:pt idx="1240" formatCode="General">
                  <c:v>1.24</c:v>
                </c:pt>
                <c:pt idx="1241" formatCode="General">
                  <c:v>1.2410000000000001</c:v>
                </c:pt>
                <c:pt idx="1242" formatCode="General">
                  <c:v>1.242</c:v>
                </c:pt>
                <c:pt idx="1243" formatCode="General">
                  <c:v>1.2430000000000001</c:v>
                </c:pt>
                <c:pt idx="1244" formatCode="General">
                  <c:v>1.244</c:v>
                </c:pt>
                <c:pt idx="1245" formatCode="General">
                  <c:v>1.2450000000000001</c:v>
                </c:pt>
                <c:pt idx="1246" formatCode="General">
                  <c:v>1.246</c:v>
                </c:pt>
                <c:pt idx="1247" formatCode="General">
                  <c:v>1.2470000000000001</c:v>
                </c:pt>
                <c:pt idx="1248" formatCode="General">
                  <c:v>1.248</c:v>
                </c:pt>
                <c:pt idx="1249" formatCode="General">
                  <c:v>1.2490000000000001</c:v>
                </c:pt>
                <c:pt idx="1250" formatCode="General">
                  <c:v>1.25</c:v>
                </c:pt>
                <c:pt idx="1251" formatCode="General">
                  <c:v>1.2509999999999999</c:v>
                </c:pt>
                <c:pt idx="1252" formatCode="General">
                  <c:v>1.252</c:v>
                </c:pt>
                <c:pt idx="1253" formatCode="General">
                  <c:v>1.2529999999999999</c:v>
                </c:pt>
                <c:pt idx="1254" formatCode="General">
                  <c:v>1.254</c:v>
                </c:pt>
                <c:pt idx="1255" formatCode="General">
                  <c:v>1.2549999999999999</c:v>
                </c:pt>
                <c:pt idx="1256" formatCode="General">
                  <c:v>1.256</c:v>
                </c:pt>
                <c:pt idx="1257" formatCode="General">
                  <c:v>1.2569999999999999</c:v>
                </c:pt>
                <c:pt idx="1258" formatCode="General">
                  <c:v>1.258</c:v>
                </c:pt>
                <c:pt idx="1259" formatCode="General">
                  <c:v>1.2589999999999999</c:v>
                </c:pt>
                <c:pt idx="1260" formatCode="General">
                  <c:v>1.26</c:v>
                </c:pt>
                <c:pt idx="1261" formatCode="General">
                  <c:v>1.2609999999999999</c:v>
                </c:pt>
                <c:pt idx="1262" formatCode="General">
                  <c:v>1.262</c:v>
                </c:pt>
                <c:pt idx="1263" formatCode="General">
                  <c:v>1.2629999999999999</c:v>
                </c:pt>
                <c:pt idx="1264" formatCode="General">
                  <c:v>1.264</c:v>
                </c:pt>
                <c:pt idx="1265" formatCode="General">
                  <c:v>1.2649999999999999</c:v>
                </c:pt>
                <c:pt idx="1266" formatCode="General">
                  <c:v>1.266</c:v>
                </c:pt>
                <c:pt idx="1267" formatCode="General">
                  <c:v>1.2669999999999999</c:v>
                </c:pt>
                <c:pt idx="1268" formatCode="General">
                  <c:v>1.268</c:v>
                </c:pt>
                <c:pt idx="1269" formatCode="General">
                  <c:v>1.2689999999999999</c:v>
                </c:pt>
                <c:pt idx="1270" formatCode="General">
                  <c:v>1.27</c:v>
                </c:pt>
                <c:pt idx="1271" formatCode="General">
                  <c:v>1.2709999999999999</c:v>
                </c:pt>
                <c:pt idx="1272" formatCode="General">
                  <c:v>1.272</c:v>
                </c:pt>
                <c:pt idx="1273" formatCode="General">
                  <c:v>1.2729999999999999</c:v>
                </c:pt>
                <c:pt idx="1274" formatCode="General">
                  <c:v>1.274</c:v>
                </c:pt>
                <c:pt idx="1275" formatCode="General">
                  <c:v>1.2749999999999999</c:v>
                </c:pt>
                <c:pt idx="1276" formatCode="General">
                  <c:v>1.276</c:v>
                </c:pt>
                <c:pt idx="1277" formatCode="General">
                  <c:v>1.2769999999999999</c:v>
                </c:pt>
                <c:pt idx="1278" formatCode="General">
                  <c:v>1.278</c:v>
                </c:pt>
                <c:pt idx="1279" formatCode="General">
                  <c:v>1.2789999999999999</c:v>
                </c:pt>
                <c:pt idx="1280" formatCode="General">
                  <c:v>1.28</c:v>
                </c:pt>
                <c:pt idx="1281" formatCode="General">
                  <c:v>1.2809999999999999</c:v>
                </c:pt>
                <c:pt idx="1282" formatCode="General">
                  <c:v>1.282</c:v>
                </c:pt>
                <c:pt idx="1283" formatCode="General">
                  <c:v>1.2829999999999999</c:v>
                </c:pt>
                <c:pt idx="1284" formatCode="General">
                  <c:v>1.284</c:v>
                </c:pt>
                <c:pt idx="1285" formatCode="General">
                  <c:v>1.2849999999999999</c:v>
                </c:pt>
                <c:pt idx="1286" formatCode="General">
                  <c:v>1.286</c:v>
                </c:pt>
                <c:pt idx="1287" formatCode="General">
                  <c:v>1.2869999999999999</c:v>
                </c:pt>
                <c:pt idx="1288" formatCode="General">
                  <c:v>1.288</c:v>
                </c:pt>
                <c:pt idx="1289" formatCode="General">
                  <c:v>1.2889999999999999</c:v>
                </c:pt>
                <c:pt idx="1290" formatCode="General">
                  <c:v>1.29</c:v>
                </c:pt>
                <c:pt idx="1291" formatCode="General">
                  <c:v>1.2909999999999999</c:v>
                </c:pt>
                <c:pt idx="1292" formatCode="General">
                  <c:v>1.292</c:v>
                </c:pt>
                <c:pt idx="1293" formatCode="General">
                  <c:v>1.2929999999999999</c:v>
                </c:pt>
                <c:pt idx="1294" formatCode="General">
                  <c:v>1.294</c:v>
                </c:pt>
                <c:pt idx="1295" formatCode="General">
                  <c:v>1.2949999999999999</c:v>
                </c:pt>
                <c:pt idx="1296" formatCode="General">
                  <c:v>1.296</c:v>
                </c:pt>
                <c:pt idx="1297" formatCode="General">
                  <c:v>1.2969999999999999</c:v>
                </c:pt>
                <c:pt idx="1298" formatCode="General">
                  <c:v>1.298</c:v>
                </c:pt>
                <c:pt idx="1299" formatCode="General">
                  <c:v>1.2989999999999999</c:v>
                </c:pt>
                <c:pt idx="1300" formatCode="General">
                  <c:v>1.3</c:v>
                </c:pt>
                <c:pt idx="1301" formatCode="General">
                  <c:v>1.3009999999999999</c:v>
                </c:pt>
                <c:pt idx="1302" formatCode="General">
                  <c:v>1.302</c:v>
                </c:pt>
                <c:pt idx="1303" formatCode="General">
                  <c:v>1.3029999999999999</c:v>
                </c:pt>
                <c:pt idx="1304" formatCode="General">
                  <c:v>1.304</c:v>
                </c:pt>
                <c:pt idx="1305" formatCode="General">
                  <c:v>1.3049999999999999</c:v>
                </c:pt>
                <c:pt idx="1306" formatCode="General">
                  <c:v>1.306</c:v>
                </c:pt>
                <c:pt idx="1307" formatCode="General">
                  <c:v>1.3069999999999999</c:v>
                </c:pt>
                <c:pt idx="1308" formatCode="General">
                  <c:v>1.3080000000000001</c:v>
                </c:pt>
                <c:pt idx="1309" formatCode="General">
                  <c:v>1.3089999999999999</c:v>
                </c:pt>
                <c:pt idx="1310" formatCode="General">
                  <c:v>1.31</c:v>
                </c:pt>
                <c:pt idx="1311" formatCode="General">
                  <c:v>1.3109999999999999</c:v>
                </c:pt>
                <c:pt idx="1312" formatCode="General">
                  <c:v>1.3120000000000001</c:v>
                </c:pt>
                <c:pt idx="1313" formatCode="General">
                  <c:v>1.3129999999999999</c:v>
                </c:pt>
                <c:pt idx="1314" formatCode="General">
                  <c:v>1.3140000000000001</c:v>
                </c:pt>
                <c:pt idx="1315" formatCode="General">
                  <c:v>1.3149999999999999</c:v>
                </c:pt>
                <c:pt idx="1316" formatCode="General">
                  <c:v>1.3160000000000001</c:v>
                </c:pt>
                <c:pt idx="1317" formatCode="General">
                  <c:v>1.3169999999999999</c:v>
                </c:pt>
                <c:pt idx="1318" formatCode="General">
                  <c:v>1.3180000000000001</c:v>
                </c:pt>
                <c:pt idx="1319" formatCode="General">
                  <c:v>1.319</c:v>
                </c:pt>
                <c:pt idx="1320" formatCode="General">
                  <c:v>1.32</c:v>
                </c:pt>
                <c:pt idx="1321" formatCode="General">
                  <c:v>1.321</c:v>
                </c:pt>
                <c:pt idx="1322" formatCode="General">
                  <c:v>1.3220000000000001</c:v>
                </c:pt>
                <c:pt idx="1323" formatCode="General">
                  <c:v>1.323</c:v>
                </c:pt>
                <c:pt idx="1324" formatCode="General">
                  <c:v>1.3240000000000001</c:v>
                </c:pt>
                <c:pt idx="1325" formatCode="General">
                  <c:v>1.325</c:v>
                </c:pt>
                <c:pt idx="1326" formatCode="General">
                  <c:v>1.3260000000000001</c:v>
                </c:pt>
                <c:pt idx="1327" formatCode="General">
                  <c:v>1.327</c:v>
                </c:pt>
                <c:pt idx="1328" formatCode="General">
                  <c:v>1.3280000000000001</c:v>
                </c:pt>
                <c:pt idx="1329" formatCode="General">
                  <c:v>1.329</c:v>
                </c:pt>
                <c:pt idx="1330" formatCode="General">
                  <c:v>1.33</c:v>
                </c:pt>
                <c:pt idx="1331" formatCode="General">
                  <c:v>1.331</c:v>
                </c:pt>
                <c:pt idx="1332" formatCode="General">
                  <c:v>1.3320000000000001</c:v>
                </c:pt>
                <c:pt idx="1333" formatCode="General">
                  <c:v>1.333</c:v>
                </c:pt>
                <c:pt idx="1334" formatCode="General">
                  <c:v>1.3340000000000001</c:v>
                </c:pt>
                <c:pt idx="1335" formatCode="General">
                  <c:v>1.335</c:v>
                </c:pt>
                <c:pt idx="1336" formatCode="General">
                  <c:v>1.3360000000000001</c:v>
                </c:pt>
                <c:pt idx="1337" formatCode="General">
                  <c:v>1.337</c:v>
                </c:pt>
                <c:pt idx="1338" formatCode="General">
                  <c:v>1.3380000000000001</c:v>
                </c:pt>
                <c:pt idx="1339" formatCode="General">
                  <c:v>1.339</c:v>
                </c:pt>
                <c:pt idx="1340" formatCode="General">
                  <c:v>1.34</c:v>
                </c:pt>
                <c:pt idx="1341" formatCode="General">
                  <c:v>1.341</c:v>
                </c:pt>
                <c:pt idx="1342" formatCode="General">
                  <c:v>1.3420000000000001</c:v>
                </c:pt>
                <c:pt idx="1343" formatCode="General">
                  <c:v>1.343</c:v>
                </c:pt>
                <c:pt idx="1344" formatCode="General">
                  <c:v>1.3440000000000001</c:v>
                </c:pt>
                <c:pt idx="1345" formatCode="General">
                  <c:v>1.345</c:v>
                </c:pt>
                <c:pt idx="1346" formatCode="General">
                  <c:v>1.3460000000000001</c:v>
                </c:pt>
                <c:pt idx="1347" formatCode="General">
                  <c:v>1.347</c:v>
                </c:pt>
                <c:pt idx="1348" formatCode="General">
                  <c:v>1.3480000000000001</c:v>
                </c:pt>
                <c:pt idx="1349" formatCode="General">
                  <c:v>1.349</c:v>
                </c:pt>
                <c:pt idx="1350" formatCode="General">
                  <c:v>1.35</c:v>
                </c:pt>
                <c:pt idx="1351" formatCode="General">
                  <c:v>1.351</c:v>
                </c:pt>
                <c:pt idx="1352" formatCode="General">
                  <c:v>1.3520000000000001</c:v>
                </c:pt>
                <c:pt idx="1353" formatCode="General">
                  <c:v>1.353</c:v>
                </c:pt>
                <c:pt idx="1354" formatCode="General">
                  <c:v>1.3540000000000001</c:v>
                </c:pt>
                <c:pt idx="1355" formatCode="General">
                  <c:v>1.355</c:v>
                </c:pt>
                <c:pt idx="1356" formatCode="General">
                  <c:v>1.3560000000000001</c:v>
                </c:pt>
                <c:pt idx="1357" formatCode="General">
                  <c:v>1.357</c:v>
                </c:pt>
                <c:pt idx="1358" formatCode="General">
                  <c:v>1.3580000000000001</c:v>
                </c:pt>
                <c:pt idx="1359" formatCode="General">
                  <c:v>1.359</c:v>
                </c:pt>
                <c:pt idx="1360" formatCode="General">
                  <c:v>1.36</c:v>
                </c:pt>
                <c:pt idx="1361" formatCode="General">
                  <c:v>1.361</c:v>
                </c:pt>
                <c:pt idx="1362" formatCode="General">
                  <c:v>1.3620000000000001</c:v>
                </c:pt>
                <c:pt idx="1363" formatCode="General">
                  <c:v>1.363</c:v>
                </c:pt>
                <c:pt idx="1364" formatCode="General">
                  <c:v>1.3640000000000001</c:v>
                </c:pt>
                <c:pt idx="1365" formatCode="General">
                  <c:v>1.365</c:v>
                </c:pt>
                <c:pt idx="1366" formatCode="General">
                  <c:v>1.3660000000000001</c:v>
                </c:pt>
                <c:pt idx="1367" formatCode="General">
                  <c:v>1.367</c:v>
                </c:pt>
                <c:pt idx="1368" formatCode="General">
                  <c:v>1.3680000000000001</c:v>
                </c:pt>
                <c:pt idx="1369" formatCode="General">
                  <c:v>1.369</c:v>
                </c:pt>
                <c:pt idx="1370" formatCode="General">
                  <c:v>1.37</c:v>
                </c:pt>
                <c:pt idx="1371" formatCode="General">
                  <c:v>1.371</c:v>
                </c:pt>
                <c:pt idx="1372" formatCode="General">
                  <c:v>1.3720000000000001</c:v>
                </c:pt>
                <c:pt idx="1373" formatCode="General">
                  <c:v>1.373</c:v>
                </c:pt>
                <c:pt idx="1374" formatCode="General">
                  <c:v>1.3740000000000001</c:v>
                </c:pt>
                <c:pt idx="1375" formatCode="General">
                  <c:v>1.375</c:v>
                </c:pt>
                <c:pt idx="1376" formatCode="General">
                  <c:v>1.3759999999999999</c:v>
                </c:pt>
                <c:pt idx="1377" formatCode="General">
                  <c:v>1.377</c:v>
                </c:pt>
                <c:pt idx="1378" formatCode="General">
                  <c:v>1.3779999999999999</c:v>
                </c:pt>
                <c:pt idx="1379" formatCode="General">
                  <c:v>1.379</c:v>
                </c:pt>
                <c:pt idx="1380" formatCode="General">
                  <c:v>1.38</c:v>
                </c:pt>
                <c:pt idx="1381" formatCode="General">
                  <c:v>1.381</c:v>
                </c:pt>
                <c:pt idx="1382" formatCode="General">
                  <c:v>1.3819999999999999</c:v>
                </c:pt>
                <c:pt idx="1383" formatCode="General">
                  <c:v>1.383</c:v>
                </c:pt>
                <c:pt idx="1384" formatCode="General">
                  <c:v>1.3839999999999999</c:v>
                </c:pt>
                <c:pt idx="1385" formatCode="General">
                  <c:v>1.385</c:v>
                </c:pt>
                <c:pt idx="1386" formatCode="General">
                  <c:v>1.3859999999999999</c:v>
                </c:pt>
                <c:pt idx="1387" formatCode="General">
                  <c:v>1.387</c:v>
                </c:pt>
                <c:pt idx="1388" formatCode="General">
                  <c:v>1.3879999999999999</c:v>
                </c:pt>
                <c:pt idx="1389" formatCode="General">
                  <c:v>1.389</c:v>
                </c:pt>
                <c:pt idx="1390" formatCode="General">
                  <c:v>1.39</c:v>
                </c:pt>
                <c:pt idx="1391" formatCode="General">
                  <c:v>1.391</c:v>
                </c:pt>
                <c:pt idx="1392" formatCode="General">
                  <c:v>1.3919999999999999</c:v>
                </c:pt>
                <c:pt idx="1393" formatCode="General">
                  <c:v>1.393</c:v>
                </c:pt>
                <c:pt idx="1394" formatCode="General">
                  <c:v>1.3939999999999999</c:v>
                </c:pt>
                <c:pt idx="1395" formatCode="General">
                  <c:v>1.395</c:v>
                </c:pt>
                <c:pt idx="1396" formatCode="General">
                  <c:v>1.3959999999999999</c:v>
                </c:pt>
                <c:pt idx="1397" formatCode="General">
                  <c:v>1.397</c:v>
                </c:pt>
                <c:pt idx="1398" formatCode="General">
                  <c:v>1.3979999999999999</c:v>
                </c:pt>
                <c:pt idx="1399" formatCode="General">
                  <c:v>1.399</c:v>
                </c:pt>
                <c:pt idx="1400" formatCode="General">
                  <c:v>1.4</c:v>
                </c:pt>
                <c:pt idx="1401" formatCode="General">
                  <c:v>1.401</c:v>
                </c:pt>
                <c:pt idx="1402" formatCode="General">
                  <c:v>1.4019999999999999</c:v>
                </c:pt>
                <c:pt idx="1403" formatCode="General">
                  <c:v>1.403</c:v>
                </c:pt>
                <c:pt idx="1404" formatCode="General">
                  <c:v>1.4039999999999999</c:v>
                </c:pt>
                <c:pt idx="1405" formatCode="General">
                  <c:v>1.405</c:v>
                </c:pt>
                <c:pt idx="1406" formatCode="General">
                  <c:v>1.4059999999999999</c:v>
                </c:pt>
                <c:pt idx="1407" formatCode="General">
                  <c:v>1.407</c:v>
                </c:pt>
                <c:pt idx="1408" formatCode="General">
                  <c:v>1.4079999999999999</c:v>
                </c:pt>
                <c:pt idx="1409" formatCode="General">
                  <c:v>1.409</c:v>
                </c:pt>
                <c:pt idx="1410" formatCode="General">
                  <c:v>1.41</c:v>
                </c:pt>
                <c:pt idx="1411" formatCode="General">
                  <c:v>1.411</c:v>
                </c:pt>
                <c:pt idx="1412" formatCode="General">
                  <c:v>1.4119999999999999</c:v>
                </c:pt>
                <c:pt idx="1413" formatCode="General">
                  <c:v>1.413</c:v>
                </c:pt>
                <c:pt idx="1414" formatCode="General">
                  <c:v>1.4139999999999999</c:v>
                </c:pt>
                <c:pt idx="1415" formatCode="General">
                  <c:v>1.415</c:v>
                </c:pt>
                <c:pt idx="1416" formatCode="General">
                  <c:v>1.4159999999999999</c:v>
                </c:pt>
                <c:pt idx="1417" formatCode="General">
                  <c:v>1.417</c:v>
                </c:pt>
                <c:pt idx="1418" formatCode="General">
                  <c:v>1.4179999999999999</c:v>
                </c:pt>
                <c:pt idx="1419" formatCode="General">
                  <c:v>1.419</c:v>
                </c:pt>
                <c:pt idx="1420" formatCode="General">
                  <c:v>1.42</c:v>
                </c:pt>
                <c:pt idx="1421" formatCode="General">
                  <c:v>1.421</c:v>
                </c:pt>
                <c:pt idx="1422" formatCode="General">
                  <c:v>1.4219999999999999</c:v>
                </c:pt>
                <c:pt idx="1423" formatCode="General">
                  <c:v>1.423</c:v>
                </c:pt>
                <c:pt idx="1424" formatCode="General">
                  <c:v>1.4239999999999999</c:v>
                </c:pt>
                <c:pt idx="1425" formatCode="General">
                  <c:v>1.425</c:v>
                </c:pt>
                <c:pt idx="1426" formatCode="General">
                  <c:v>1.4259999999999999</c:v>
                </c:pt>
                <c:pt idx="1427" formatCode="General">
                  <c:v>1.427</c:v>
                </c:pt>
                <c:pt idx="1428" formatCode="General">
                  <c:v>1.4279999999999999</c:v>
                </c:pt>
                <c:pt idx="1429" formatCode="General">
                  <c:v>1.429</c:v>
                </c:pt>
                <c:pt idx="1430" formatCode="General">
                  <c:v>1.43</c:v>
                </c:pt>
                <c:pt idx="1431" formatCode="General">
                  <c:v>1.431</c:v>
                </c:pt>
                <c:pt idx="1432" formatCode="General">
                  <c:v>1.4319999999999999</c:v>
                </c:pt>
                <c:pt idx="1433" formatCode="General">
                  <c:v>1.4330000000000001</c:v>
                </c:pt>
                <c:pt idx="1434" formatCode="General">
                  <c:v>1.4339999999999999</c:v>
                </c:pt>
                <c:pt idx="1435" formatCode="General">
                  <c:v>1.4350000000000001</c:v>
                </c:pt>
                <c:pt idx="1436" formatCode="General">
                  <c:v>1.4359999999999999</c:v>
                </c:pt>
                <c:pt idx="1437" formatCode="General">
                  <c:v>1.4370000000000001</c:v>
                </c:pt>
                <c:pt idx="1438" formatCode="General">
                  <c:v>1.4379999999999999</c:v>
                </c:pt>
                <c:pt idx="1439" formatCode="General">
                  <c:v>1.4390000000000001</c:v>
                </c:pt>
                <c:pt idx="1440" formatCode="General">
                  <c:v>1.44</c:v>
                </c:pt>
                <c:pt idx="1441" formatCode="General">
                  <c:v>1.4410000000000001</c:v>
                </c:pt>
                <c:pt idx="1442" formatCode="General">
                  <c:v>1.4419999999999999</c:v>
                </c:pt>
                <c:pt idx="1443" formatCode="General">
                  <c:v>1.4430000000000001</c:v>
                </c:pt>
                <c:pt idx="1444" formatCode="General">
                  <c:v>1.444</c:v>
                </c:pt>
                <c:pt idx="1445" formatCode="General">
                  <c:v>1.4450000000000001</c:v>
                </c:pt>
                <c:pt idx="1446" formatCode="General">
                  <c:v>1.446</c:v>
                </c:pt>
                <c:pt idx="1447" formatCode="General">
                  <c:v>1.4470000000000001</c:v>
                </c:pt>
                <c:pt idx="1448" formatCode="General">
                  <c:v>1.448</c:v>
                </c:pt>
                <c:pt idx="1449" formatCode="General">
                  <c:v>1.4490000000000001</c:v>
                </c:pt>
                <c:pt idx="1450" formatCode="General">
                  <c:v>1.45</c:v>
                </c:pt>
                <c:pt idx="1451" formatCode="General">
                  <c:v>1.4510000000000001</c:v>
                </c:pt>
                <c:pt idx="1452" formatCode="General">
                  <c:v>1.452</c:v>
                </c:pt>
                <c:pt idx="1453" formatCode="General">
                  <c:v>1.4530000000000001</c:v>
                </c:pt>
                <c:pt idx="1454" formatCode="General">
                  <c:v>1.454</c:v>
                </c:pt>
                <c:pt idx="1455" formatCode="General">
                  <c:v>1.4550000000000001</c:v>
                </c:pt>
                <c:pt idx="1456" formatCode="General">
                  <c:v>1.456</c:v>
                </c:pt>
                <c:pt idx="1457" formatCode="General">
                  <c:v>1.4570000000000001</c:v>
                </c:pt>
                <c:pt idx="1458" formatCode="General">
                  <c:v>1.458</c:v>
                </c:pt>
                <c:pt idx="1459" formatCode="General">
                  <c:v>1.4590000000000001</c:v>
                </c:pt>
                <c:pt idx="1460" formatCode="General">
                  <c:v>1.46</c:v>
                </c:pt>
                <c:pt idx="1461" formatCode="General">
                  <c:v>1.4610000000000001</c:v>
                </c:pt>
                <c:pt idx="1462" formatCode="General">
                  <c:v>1.462</c:v>
                </c:pt>
                <c:pt idx="1463" formatCode="General">
                  <c:v>1.4630000000000001</c:v>
                </c:pt>
                <c:pt idx="1464" formatCode="General">
                  <c:v>1.464</c:v>
                </c:pt>
                <c:pt idx="1465" formatCode="General">
                  <c:v>1.4650000000000001</c:v>
                </c:pt>
                <c:pt idx="1466" formatCode="General">
                  <c:v>1.466</c:v>
                </c:pt>
                <c:pt idx="1467" formatCode="General">
                  <c:v>1.4670000000000001</c:v>
                </c:pt>
                <c:pt idx="1468" formatCode="General">
                  <c:v>1.468</c:v>
                </c:pt>
                <c:pt idx="1469" formatCode="General">
                  <c:v>1.4690000000000001</c:v>
                </c:pt>
                <c:pt idx="1470" formatCode="General">
                  <c:v>1.47</c:v>
                </c:pt>
                <c:pt idx="1471" formatCode="General">
                  <c:v>1.4710000000000001</c:v>
                </c:pt>
                <c:pt idx="1472" formatCode="General">
                  <c:v>1.472</c:v>
                </c:pt>
                <c:pt idx="1473" formatCode="General">
                  <c:v>1.4730000000000001</c:v>
                </c:pt>
                <c:pt idx="1474" formatCode="General">
                  <c:v>1.474</c:v>
                </c:pt>
                <c:pt idx="1475" formatCode="General">
                  <c:v>1.4750000000000001</c:v>
                </c:pt>
                <c:pt idx="1476" formatCode="General">
                  <c:v>1.476</c:v>
                </c:pt>
                <c:pt idx="1477" formatCode="General">
                  <c:v>1.4770000000000001</c:v>
                </c:pt>
                <c:pt idx="1478" formatCode="General">
                  <c:v>1.478</c:v>
                </c:pt>
                <c:pt idx="1479" formatCode="General">
                  <c:v>1.4790000000000001</c:v>
                </c:pt>
                <c:pt idx="1480" formatCode="General">
                  <c:v>1.48</c:v>
                </c:pt>
                <c:pt idx="1481" formatCode="General">
                  <c:v>1.4810000000000001</c:v>
                </c:pt>
                <c:pt idx="1482" formatCode="General">
                  <c:v>1.482</c:v>
                </c:pt>
                <c:pt idx="1483" formatCode="General">
                  <c:v>1.4830000000000001</c:v>
                </c:pt>
                <c:pt idx="1484" formatCode="General">
                  <c:v>1.484</c:v>
                </c:pt>
                <c:pt idx="1485" formatCode="General">
                  <c:v>1.4850000000000001</c:v>
                </c:pt>
                <c:pt idx="1486" formatCode="General">
                  <c:v>1.486</c:v>
                </c:pt>
                <c:pt idx="1487" formatCode="General">
                  <c:v>1.4870000000000001</c:v>
                </c:pt>
                <c:pt idx="1488" formatCode="General">
                  <c:v>1.488</c:v>
                </c:pt>
                <c:pt idx="1489" formatCode="General">
                  <c:v>1.4890000000000001</c:v>
                </c:pt>
                <c:pt idx="1490" formatCode="General">
                  <c:v>1.49</c:v>
                </c:pt>
                <c:pt idx="1491" formatCode="General">
                  <c:v>1.4910000000000001</c:v>
                </c:pt>
                <c:pt idx="1492" formatCode="General">
                  <c:v>1.492</c:v>
                </c:pt>
                <c:pt idx="1493" formatCode="General">
                  <c:v>1.4930000000000001</c:v>
                </c:pt>
                <c:pt idx="1494" formatCode="General">
                  <c:v>1.494</c:v>
                </c:pt>
                <c:pt idx="1495" formatCode="General">
                  <c:v>1.4950000000000001</c:v>
                </c:pt>
                <c:pt idx="1496" formatCode="General">
                  <c:v>1.496</c:v>
                </c:pt>
                <c:pt idx="1497" formatCode="General">
                  <c:v>1.4970000000000001</c:v>
                </c:pt>
                <c:pt idx="1498" formatCode="General">
                  <c:v>1.498</c:v>
                </c:pt>
                <c:pt idx="1499" formatCode="General">
                  <c:v>1.4990000000000001</c:v>
                </c:pt>
                <c:pt idx="1500" formatCode="General">
                  <c:v>1.5</c:v>
                </c:pt>
                <c:pt idx="1501" formatCode="General">
                  <c:v>1.5009999999999999</c:v>
                </c:pt>
                <c:pt idx="1502" formatCode="General">
                  <c:v>1.502</c:v>
                </c:pt>
                <c:pt idx="1503" formatCode="General">
                  <c:v>1.5029999999999999</c:v>
                </c:pt>
                <c:pt idx="1504" formatCode="General">
                  <c:v>1.504</c:v>
                </c:pt>
                <c:pt idx="1505" formatCode="General">
                  <c:v>1.5049999999999999</c:v>
                </c:pt>
                <c:pt idx="1506" formatCode="General">
                  <c:v>1.506</c:v>
                </c:pt>
                <c:pt idx="1507" formatCode="General">
                  <c:v>1.5069999999999999</c:v>
                </c:pt>
                <c:pt idx="1508" formatCode="General">
                  <c:v>1.508</c:v>
                </c:pt>
                <c:pt idx="1509" formatCode="General">
                  <c:v>1.5089999999999999</c:v>
                </c:pt>
                <c:pt idx="1510" formatCode="General">
                  <c:v>1.51</c:v>
                </c:pt>
                <c:pt idx="1511" formatCode="General">
                  <c:v>1.5109999999999999</c:v>
                </c:pt>
                <c:pt idx="1512" formatCode="General">
                  <c:v>1.512</c:v>
                </c:pt>
                <c:pt idx="1513" formatCode="General">
                  <c:v>1.5129999999999999</c:v>
                </c:pt>
                <c:pt idx="1514" formatCode="General">
                  <c:v>1.514</c:v>
                </c:pt>
                <c:pt idx="1515" formatCode="General">
                  <c:v>1.5149999999999999</c:v>
                </c:pt>
                <c:pt idx="1516" formatCode="General">
                  <c:v>1.516</c:v>
                </c:pt>
                <c:pt idx="1517" formatCode="General">
                  <c:v>1.5169999999999999</c:v>
                </c:pt>
                <c:pt idx="1518" formatCode="General">
                  <c:v>1.518</c:v>
                </c:pt>
                <c:pt idx="1519" formatCode="General">
                  <c:v>1.5189999999999999</c:v>
                </c:pt>
                <c:pt idx="1520" formatCode="General">
                  <c:v>1.52</c:v>
                </c:pt>
                <c:pt idx="1521" formatCode="General">
                  <c:v>1.5209999999999999</c:v>
                </c:pt>
                <c:pt idx="1522" formatCode="General">
                  <c:v>1.522</c:v>
                </c:pt>
                <c:pt idx="1523" formatCode="General">
                  <c:v>1.5229999999999999</c:v>
                </c:pt>
                <c:pt idx="1524" formatCode="General">
                  <c:v>1.524</c:v>
                </c:pt>
                <c:pt idx="1525" formatCode="General">
                  <c:v>1.5249999999999999</c:v>
                </c:pt>
                <c:pt idx="1526" formatCode="General">
                  <c:v>1.526</c:v>
                </c:pt>
                <c:pt idx="1527" formatCode="General">
                  <c:v>1.5269999999999999</c:v>
                </c:pt>
                <c:pt idx="1528" formatCode="General">
                  <c:v>1.528</c:v>
                </c:pt>
                <c:pt idx="1529" formatCode="General">
                  <c:v>1.5289999999999999</c:v>
                </c:pt>
                <c:pt idx="1530" formatCode="General">
                  <c:v>1.53</c:v>
                </c:pt>
                <c:pt idx="1531" formatCode="General">
                  <c:v>1.5309999999999999</c:v>
                </c:pt>
                <c:pt idx="1532" formatCode="General">
                  <c:v>1.532</c:v>
                </c:pt>
                <c:pt idx="1533" formatCode="General">
                  <c:v>1.5329999999999999</c:v>
                </c:pt>
                <c:pt idx="1534" formatCode="General">
                  <c:v>1.534</c:v>
                </c:pt>
                <c:pt idx="1535" formatCode="General">
                  <c:v>1.5349999999999999</c:v>
                </c:pt>
                <c:pt idx="1536" formatCode="General">
                  <c:v>1.536</c:v>
                </c:pt>
                <c:pt idx="1537" formatCode="General">
                  <c:v>1.5369999999999999</c:v>
                </c:pt>
                <c:pt idx="1538" formatCode="General">
                  <c:v>1.538</c:v>
                </c:pt>
                <c:pt idx="1539" formatCode="General">
                  <c:v>1.5389999999999999</c:v>
                </c:pt>
                <c:pt idx="1540" formatCode="General">
                  <c:v>1.54</c:v>
                </c:pt>
                <c:pt idx="1541" formatCode="General">
                  <c:v>1.5409999999999999</c:v>
                </c:pt>
                <c:pt idx="1542" formatCode="General">
                  <c:v>1.542</c:v>
                </c:pt>
                <c:pt idx="1543" formatCode="General">
                  <c:v>1.5429999999999999</c:v>
                </c:pt>
                <c:pt idx="1544" formatCode="General">
                  <c:v>1.544</c:v>
                </c:pt>
                <c:pt idx="1545" formatCode="General">
                  <c:v>1.5449999999999999</c:v>
                </c:pt>
                <c:pt idx="1546" formatCode="General">
                  <c:v>1.546</c:v>
                </c:pt>
                <c:pt idx="1547" formatCode="General">
                  <c:v>1.5469999999999999</c:v>
                </c:pt>
                <c:pt idx="1548" formatCode="General">
                  <c:v>1.548</c:v>
                </c:pt>
                <c:pt idx="1549" formatCode="General">
                  <c:v>1.5489999999999999</c:v>
                </c:pt>
                <c:pt idx="1550" formatCode="General">
                  <c:v>1.55</c:v>
                </c:pt>
                <c:pt idx="1551" formatCode="General">
                  <c:v>1.5509999999999999</c:v>
                </c:pt>
                <c:pt idx="1552" formatCode="General">
                  <c:v>1.552</c:v>
                </c:pt>
                <c:pt idx="1553" formatCode="General">
                  <c:v>1.5529999999999999</c:v>
                </c:pt>
                <c:pt idx="1554" formatCode="General">
                  <c:v>1.554</c:v>
                </c:pt>
                <c:pt idx="1555" formatCode="General">
                  <c:v>1.5549999999999999</c:v>
                </c:pt>
                <c:pt idx="1556" formatCode="General">
                  <c:v>1.556</c:v>
                </c:pt>
                <c:pt idx="1557" formatCode="General">
                  <c:v>1.5569999999999999</c:v>
                </c:pt>
                <c:pt idx="1558" formatCode="General">
                  <c:v>1.5580000000000001</c:v>
                </c:pt>
                <c:pt idx="1559" formatCode="General">
                  <c:v>1.5589999999999999</c:v>
                </c:pt>
                <c:pt idx="1560" formatCode="General">
                  <c:v>1.56</c:v>
                </c:pt>
                <c:pt idx="1561" formatCode="General">
                  <c:v>1.5609999999999999</c:v>
                </c:pt>
                <c:pt idx="1562" formatCode="General">
                  <c:v>1.5620000000000001</c:v>
                </c:pt>
                <c:pt idx="1563" formatCode="General">
                  <c:v>1.5629999999999999</c:v>
                </c:pt>
                <c:pt idx="1564" formatCode="General">
                  <c:v>1.5640000000000001</c:v>
                </c:pt>
                <c:pt idx="1565" formatCode="General">
                  <c:v>1.5649999999999999</c:v>
                </c:pt>
                <c:pt idx="1566" formatCode="General">
                  <c:v>1.5660000000000001</c:v>
                </c:pt>
                <c:pt idx="1567" formatCode="General">
                  <c:v>1.5669999999999999</c:v>
                </c:pt>
                <c:pt idx="1568" formatCode="General">
                  <c:v>1.5680000000000001</c:v>
                </c:pt>
                <c:pt idx="1569" formatCode="General">
                  <c:v>1.569</c:v>
                </c:pt>
                <c:pt idx="1570" formatCode="General">
                  <c:v>1.57</c:v>
                </c:pt>
                <c:pt idx="1571" formatCode="General">
                  <c:v>1.571</c:v>
                </c:pt>
                <c:pt idx="1572" formatCode="General">
                  <c:v>1.5720000000000001</c:v>
                </c:pt>
                <c:pt idx="1573" formatCode="General">
                  <c:v>1.573</c:v>
                </c:pt>
                <c:pt idx="1574" formatCode="General">
                  <c:v>1.5740000000000001</c:v>
                </c:pt>
                <c:pt idx="1575" formatCode="General">
                  <c:v>1.575</c:v>
                </c:pt>
                <c:pt idx="1576" formatCode="General">
                  <c:v>1.5760000000000001</c:v>
                </c:pt>
                <c:pt idx="1577" formatCode="General">
                  <c:v>1.577</c:v>
                </c:pt>
                <c:pt idx="1578" formatCode="General">
                  <c:v>1.5780000000000001</c:v>
                </c:pt>
                <c:pt idx="1579" formatCode="General">
                  <c:v>1.579</c:v>
                </c:pt>
                <c:pt idx="1580" formatCode="General">
                  <c:v>1.58</c:v>
                </c:pt>
                <c:pt idx="1581" formatCode="General">
                  <c:v>1.581</c:v>
                </c:pt>
                <c:pt idx="1582" formatCode="General">
                  <c:v>1.5820000000000001</c:v>
                </c:pt>
                <c:pt idx="1583" formatCode="General">
                  <c:v>1.583</c:v>
                </c:pt>
                <c:pt idx="1584" formatCode="General">
                  <c:v>1.5840000000000001</c:v>
                </c:pt>
                <c:pt idx="1585" formatCode="General">
                  <c:v>1.585</c:v>
                </c:pt>
                <c:pt idx="1586" formatCode="General">
                  <c:v>1.5860000000000001</c:v>
                </c:pt>
                <c:pt idx="1587" formatCode="General">
                  <c:v>1.587</c:v>
                </c:pt>
                <c:pt idx="1588" formatCode="General">
                  <c:v>1.5880000000000001</c:v>
                </c:pt>
                <c:pt idx="1589" formatCode="General">
                  <c:v>1.589</c:v>
                </c:pt>
                <c:pt idx="1590" formatCode="General">
                  <c:v>1.59</c:v>
                </c:pt>
                <c:pt idx="1591" formatCode="General">
                  <c:v>1.591</c:v>
                </c:pt>
                <c:pt idx="1592" formatCode="General">
                  <c:v>1.5920000000000001</c:v>
                </c:pt>
                <c:pt idx="1593" formatCode="General">
                  <c:v>1.593</c:v>
                </c:pt>
                <c:pt idx="1594" formatCode="General">
                  <c:v>1.5940000000000001</c:v>
                </c:pt>
                <c:pt idx="1595" formatCode="General">
                  <c:v>1.595</c:v>
                </c:pt>
                <c:pt idx="1596" formatCode="General">
                  <c:v>1.5960000000000001</c:v>
                </c:pt>
                <c:pt idx="1597" formatCode="General">
                  <c:v>1.597</c:v>
                </c:pt>
                <c:pt idx="1598" formatCode="General">
                  <c:v>1.5980000000000001</c:v>
                </c:pt>
                <c:pt idx="1599" formatCode="General">
                  <c:v>1.599</c:v>
                </c:pt>
                <c:pt idx="1600" formatCode="General">
                  <c:v>1.6</c:v>
                </c:pt>
                <c:pt idx="1601" formatCode="General">
                  <c:v>1.601</c:v>
                </c:pt>
                <c:pt idx="1602" formatCode="General">
                  <c:v>1.6020000000000001</c:v>
                </c:pt>
                <c:pt idx="1603" formatCode="General">
                  <c:v>1.603</c:v>
                </c:pt>
                <c:pt idx="1604" formatCode="General">
                  <c:v>1.6040000000000001</c:v>
                </c:pt>
                <c:pt idx="1605" formatCode="General">
                  <c:v>1.605</c:v>
                </c:pt>
                <c:pt idx="1606" formatCode="General">
                  <c:v>1.6060000000000001</c:v>
                </c:pt>
                <c:pt idx="1607" formatCode="General">
                  <c:v>1.607</c:v>
                </c:pt>
                <c:pt idx="1608" formatCode="General">
                  <c:v>1.6080000000000001</c:v>
                </c:pt>
                <c:pt idx="1609" formatCode="General">
                  <c:v>1.609</c:v>
                </c:pt>
                <c:pt idx="1610" formatCode="General">
                  <c:v>1.61</c:v>
                </c:pt>
                <c:pt idx="1611" formatCode="General">
                  <c:v>1.611</c:v>
                </c:pt>
                <c:pt idx="1612" formatCode="General">
                  <c:v>1.6120000000000001</c:v>
                </c:pt>
                <c:pt idx="1613" formatCode="General">
                  <c:v>1.613</c:v>
                </c:pt>
                <c:pt idx="1614" formatCode="General">
                  <c:v>1.6140000000000001</c:v>
                </c:pt>
                <c:pt idx="1615" formatCode="General">
                  <c:v>1.615</c:v>
                </c:pt>
                <c:pt idx="1616" formatCode="General">
                  <c:v>1.6160000000000001</c:v>
                </c:pt>
                <c:pt idx="1617" formatCode="General">
                  <c:v>1.617</c:v>
                </c:pt>
                <c:pt idx="1618" formatCode="General">
                  <c:v>1.6180000000000001</c:v>
                </c:pt>
                <c:pt idx="1619" formatCode="General">
                  <c:v>1.619</c:v>
                </c:pt>
                <c:pt idx="1620" formatCode="General">
                  <c:v>1.62</c:v>
                </c:pt>
                <c:pt idx="1621" formatCode="General">
                  <c:v>1.621</c:v>
                </c:pt>
                <c:pt idx="1622" formatCode="General">
                  <c:v>1.6220000000000001</c:v>
                </c:pt>
                <c:pt idx="1623" formatCode="General">
                  <c:v>1.623</c:v>
                </c:pt>
                <c:pt idx="1624" formatCode="General">
                  <c:v>1.6240000000000001</c:v>
                </c:pt>
                <c:pt idx="1625" formatCode="General">
                  <c:v>1.625</c:v>
                </c:pt>
                <c:pt idx="1626" formatCode="General">
                  <c:v>1.6259999999999999</c:v>
                </c:pt>
                <c:pt idx="1627" formatCode="General">
                  <c:v>1.627</c:v>
                </c:pt>
                <c:pt idx="1628" formatCode="General">
                  <c:v>1.6279999999999999</c:v>
                </c:pt>
                <c:pt idx="1629" formatCode="General">
                  <c:v>1.629</c:v>
                </c:pt>
                <c:pt idx="1630" formatCode="General">
                  <c:v>1.63</c:v>
                </c:pt>
                <c:pt idx="1631" formatCode="General">
                  <c:v>1.631</c:v>
                </c:pt>
                <c:pt idx="1632" formatCode="General">
                  <c:v>1.6319999999999999</c:v>
                </c:pt>
                <c:pt idx="1633" formatCode="General">
                  <c:v>1.633</c:v>
                </c:pt>
                <c:pt idx="1634" formatCode="General">
                  <c:v>1.6339999999999999</c:v>
                </c:pt>
                <c:pt idx="1635" formatCode="General">
                  <c:v>1.635</c:v>
                </c:pt>
                <c:pt idx="1636" formatCode="General">
                  <c:v>1.6359999999999999</c:v>
                </c:pt>
                <c:pt idx="1637" formatCode="General">
                  <c:v>1.637</c:v>
                </c:pt>
                <c:pt idx="1638" formatCode="General">
                  <c:v>1.6379999999999999</c:v>
                </c:pt>
                <c:pt idx="1639" formatCode="General">
                  <c:v>1.639</c:v>
                </c:pt>
                <c:pt idx="1640" formatCode="General">
                  <c:v>1.64</c:v>
                </c:pt>
                <c:pt idx="1641" formatCode="General">
                  <c:v>1.641</c:v>
                </c:pt>
                <c:pt idx="1642" formatCode="General">
                  <c:v>1.6419999999999999</c:v>
                </c:pt>
                <c:pt idx="1643" formatCode="General">
                  <c:v>1.643</c:v>
                </c:pt>
                <c:pt idx="1644" formatCode="General">
                  <c:v>1.6439999999999999</c:v>
                </c:pt>
                <c:pt idx="1645" formatCode="General">
                  <c:v>1.645</c:v>
                </c:pt>
                <c:pt idx="1646" formatCode="General">
                  <c:v>1.6459999999999999</c:v>
                </c:pt>
                <c:pt idx="1647" formatCode="General">
                  <c:v>1.647</c:v>
                </c:pt>
                <c:pt idx="1648" formatCode="General">
                  <c:v>1.6479999999999999</c:v>
                </c:pt>
                <c:pt idx="1649" formatCode="General">
                  <c:v>1.649</c:v>
                </c:pt>
                <c:pt idx="1650" formatCode="General">
                  <c:v>1.65</c:v>
                </c:pt>
                <c:pt idx="1651" formatCode="General">
                  <c:v>1.651</c:v>
                </c:pt>
                <c:pt idx="1652" formatCode="General">
                  <c:v>1.6519999999999999</c:v>
                </c:pt>
                <c:pt idx="1653" formatCode="General">
                  <c:v>1.653</c:v>
                </c:pt>
                <c:pt idx="1654" formatCode="General">
                  <c:v>1.6539999999999999</c:v>
                </c:pt>
                <c:pt idx="1655" formatCode="General">
                  <c:v>1.655</c:v>
                </c:pt>
                <c:pt idx="1656" formatCode="General">
                  <c:v>1.6559999999999999</c:v>
                </c:pt>
                <c:pt idx="1657" formatCode="General">
                  <c:v>1.657</c:v>
                </c:pt>
                <c:pt idx="1658" formatCode="General">
                  <c:v>1.6579999999999999</c:v>
                </c:pt>
                <c:pt idx="1659" formatCode="General">
                  <c:v>1.659</c:v>
                </c:pt>
                <c:pt idx="1660" formatCode="General">
                  <c:v>1.66</c:v>
                </c:pt>
                <c:pt idx="1661" formatCode="General">
                  <c:v>1.661</c:v>
                </c:pt>
                <c:pt idx="1662" formatCode="General">
                  <c:v>1.6619999999999999</c:v>
                </c:pt>
                <c:pt idx="1663" formatCode="General">
                  <c:v>1.663</c:v>
                </c:pt>
                <c:pt idx="1664" formatCode="General">
                  <c:v>1.6639999999999999</c:v>
                </c:pt>
                <c:pt idx="1665" formatCode="General">
                  <c:v>1.665</c:v>
                </c:pt>
                <c:pt idx="1666" formatCode="General">
                  <c:v>1.6659999999999999</c:v>
                </c:pt>
                <c:pt idx="1667" formatCode="General">
                  <c:v>1.667</c:v>
                </c:pt>
                <c:pt idx="1668" formatCode="General">
                  <c:v>1.6679999999999999</c:v>
                </c:pt>
                <c:pt idx="1669" formatCode="General">
                  <c:v>1.669</c:v>
                </c:pt>
                <c:pt idx="1670" formatCode="General">
                  <c:v>1.67</c:v>
                </c:pt>
                <c:pt idx="1671" formatCode="General">
                  <c:v>1.671</c:v>
                </c:pt>
                <c:pt idx="1672" formatCode="General">
                  <c:v>1.6719999999999999</c:v>
                </c:pt>
                <c:pt idx="1673" formatCode="General">
                  <c:v>1.673</c:v>
                </c:pt>
                <c:pt idx="1674" formatCode="General">
                  <c:v>1.6739999999999999</c:v>
                </c:pt>
                <c:pt idx="1675" formatCode="General">
                  <c:v>1.675</c:v>
                </c:pt>
                <c:pt idx="1676" formatCode="General">
                  <c:v>1.6759999999999999</c:v>
                </c:pt>
                <c:pt idx="1677" formatCode="General">
                  <c:v>1.677</c:v>
                </c:pt>
                <c:pt idx="1678" formatCode="General">
                  <c:v>1.6779999999999999</c:v>
                </c:pt>
                <c:pt idx="1679" formatCode="General">
                  <c:v>1.679</c:v>
                </c:pt>
                <c:pt idx="1680" formatCode="General">
                  <c:v>1.68</c:v>
                </c:pt>
                <c:pt idx="1681" formatCode="General">
                  <c:v>1.681</c:v>
                </c:pt>
                <c:pt idx="1682" formatCode="General">
                  <c:v>1.6819999999999999</c:v>
                </c:pt>
                <c:pt idx="1683" formatCode="General">
                  <c:v>1.6830000000000001</c:v>
                </c:pt>
                <c:pt idx="1684" formatCode="General">
                  <c:v>1.6839999999999999</c:v>
                </c:pt>
                <c:pt idx="1685" formatCode="General">
                  <c:v>1.6850000000000001</c:v>
                </c:pt>
                <c:pt idx="1686" formatCode="General">
                  <c:v>1.6859999999999999</c:v>
                </c:pt>
                <c:pt idx="1687" formatCode="General">
                  <c:v>1.6870000000000001</c:v>
                </c:pt>
                <c:pt idx="1688" formatCode="General">
                  <c:v>1.6879999999999999</c:v>
                </c:pt>
                <c:pt idx="1689" formatCode="General">
                  <c:v>1.6890000000000001</c:v>
                </c:pt>
                <c:pt idx="1690" formatCode="General">
                  <c:v>1.69</c:v>
                </c:pt>
                <c:pt idx="1691" formatCode="General">
                  <c:v>1.6910000000000001</c:v>
                </c:pt>
                <c:pt idx="1692" formatCode="General">
                  <c:v>1.6919999999999999</c:v>
                </c:pt>
                <c:pt idx="1693" formatCode="General">
                  <c:v>1.6930000000000001</c:v>
                </c:pt>
                <c:pt idx="1694" formatCode="General">
                  <c:v>1.694</c:v>
                </c:pt>
                <c:pt idx="1695" formatCode="General">
                  <c:v>1.6950000000000001</c:v>
                </c:pt>
                <c:pt idx="1696" formatCode="General">
                  <c:v>1.696</c:v>
                </c:pt>
                <c:pt idx="1697" formatCode="General">
                  <c:v>1.6970000000000001</c:v>
                </c:pt>
                <c:pt idx="1698" formatCode="General">
                  <c:v>1.698</c:v>
                </c:pt>
                <c:pt idx="1699" formatCode="General">
                  <c:v>1.6990000000000001</c:v>
                </c:pt>
                <c:pt idx="1700" formatCode="General">
                  <c:v>1.7</c:v>
                </c:pt>
                <c:pt idx="1701" formatCode="General">
                  <c:v>1.7010000000000001</c:v>
                </c:pt>
                <c:pt idx="1702" formatCode="General">
                  <c:v>1.702</c:v>
                </c:pt>
                <c:pt idx="1703" formatCode="General">
                  <c:v>1.7030000000000001</c:v>
                </c:pt>
                <c:pt idx="1704" formatCode="General">
                  <c:v>1.704</c:v>
                </c:pt>
                <c:pt idx="1705" formatCode="General">
                  <c:v>1.7050000000000001</c:v>
                </c:pt>
                <c:pt idx="1706" formatCode="General">
                  <c:v>1.706</c:v>
                </c:pt>
                <c:pt idx="1707" formatCode="General">
                  <c:v>1.7070000000000001</c:v>
                </c:pt>
                <c:pt idx="1708" formatCode="General">
                  <c:v>1.708</c:v>
                </c:pt>
                <c:pt idx="1709" formatCode="General">
                  <c:v>1.7090000000000001</c:v>
                </c:pt>
                <c:pt idx="1710" formatCode="General">
                  <c:v>1.71</c:v>
                </c:pt>
                <c:pt idx="1711" formatCode="General">
                  <c:v>1.7110000000000001</c:v>
                </c:pt>
                <c:pt idx="1712" formatCode="General">
                  <c:v>1.712</c:v>
                </c:pt>
                <c:pt idx="1713" formatCode="General">
                  <c:v>1.7130000000000001</c:v>
                </c:pt>
                <c:pt idx="1714" formatCode="General">
                  <c:v>1.714</c:v>
                </c:pt>
                <c:pt idx="1715" formatCode="General">
                  <c:v>1.7150000000000001</c:v>
                </c:pt>
                <c:pt idx="1716" formatCode="General">
                  <c:v>1.716</c:v>
                </c:pt>
                <c:pt idx="1717" formatCode="General">
                  <c:v>1.7170000000000001</c:v>
                </c:pt>
                <c:pt idx="1718" formatCode="General">
                  <c:v>1.718</c:v>
                </c:pt>
                <c:pt idx="1719" formatCode="General">
                  <c:v>1.7190000000000001</c:v>
                </c:pt>
                <c:pt idx="1720" formatCode="General">
                  <c:v>1.72</c:v>
                </c:pt>
                <c:pt idx="1721" formatCode="General">
                  <c:v>1.7210000000000001</c:v>
                </c:pt>
                <c:pt idx="1722" formatCode="General">
                  <c:v>1.722</c:v>
                </c:pt>
                <c:pt idx="1723" formatCode="General">
                  <c:v>1.7230000000000001</c:v>
                </c:pt>
                <c:pt idx="1724" formatCode="General">
                  <c:v>1.724</c:v>
                </c:pt>
                <c:pt idx="1725" formatCode="General">
                  <c:v>1.7250000000000001</c:v>
                </c:pt>
                <c:pt idx="1726" formatCode="General">
                  <c:v>1.726</c:v>
                </c:pt>
                <c:pt idx="1727" formatCode="General">
                  <c:v>1.7270000000000001</c:v>
                </c:pt>
                <c:pt idx="1728" formatCode="General">
                  <c:v>1.728</c:v>
                </c:pt>
                <c:pt idx="1729" formatCode="General">
                  <c:v>1.7290000000000001</c:v>
                </c:pt>
                <c:pt idx="1730" formatCode="General">
                  <c:v>1.73</c:v>
                </c:pt>
                <c:pt idx="1731" formatCode="General">
                  <c:v>1.7310000000000001</c:v>
                </c:pt>
                <c:pt idx="1732" formatCode="General">
                  <c:v>1.732</c:v>
                </c:pt>
                <c:pt idx="1733" formatCode="General">
                  <c:v>1.7330000000000001</c:v>
                </c:pt>
                <c:pt idx="1734" formatCode="General">
                  <c:v>1.734</c:v>
                </c:pt>
                <c:pt idx="1735" formatCode="General">
                  <c:v>1.7350000000000001</c:v>
                </c:pt>
                <c:pt idx="1736" formatCode="General">
                  <c:v>1.736</c:v>
                </c:pt>
                <c:pt idx="1737" formatCode="General">
                  <c:v>1.7370000000000001</c:v>
                </c:pt>
                <c:pt idx="1738" formatCode="General">
                  <c:v>1.738</c:v>
                </c:pt>
                <c:pt idx="1739" formatCode="General">
                  <c:v>1.7390000000000001</c:v>
                </c:pt>
                <c:pt idx="1740" formatCode="General">
                  <c:v>1.74</c:v>
                </c:pt>
                <c:pt idx="1741" formatCode="General">
                  <c:v>1.7410000000000001</c:v>
                </c:pt>
                <c:pt idx="1742" formatCode="General">
                  <c:v>1.742</c:v>
                </c:pt>
                <c:pt idx="1743" formatCode="General">
                  <c:v>1.7430000000000001</c:v>
                </c:pt>
                <c:pt idx="1744" formatCode="General">
                  <c:v>1.744</c:v>
                </c:pt>
                <c:pt idx="1745" formatCode="General">
                  <c:v>1.7450000000000001</c:v>
                </c:pt>
                <c:pt idx="1746" formatCode="General">
                  <c:v>1.746</c:v>
                </c:pt>
                <c:pt idx="1747" formatCode="General">
                  <c:v>1.7470000000000001</c:v>
                </c:pt>
                <c:pt idx="1748" formatCode="General">
                  <c:v>1.748</c:v>
                </c:pt>
                <c:pt idx="1749" formatCode="General">
                  <c:v>1.7490000000000001</c:v>
                </c:pt>
                <c:pt idx="1750" formatCode="General">
                  <c:v>1.75</c:v>
                </c:pt>
                <c:pt idx="1751" formatCode="General">
                  <c:v>1.7509999999999999</c:v>
                </c:pt>
                <c:pt idx="1752" formatCode="General">
                  <c:v>1.752</c:v>
                </c:pt>
                <c:pt idx="1753" formatCode="General">
                  <c:v>1.7529999999999999</c:v>
                </c:pt>
                <c:pt idx="1754" formatCode="General">
                  <c:v>1.754</c:v>
                </c:pt>
                <c:pt idx="1755" formatCode="General">
                  <c:v>1.7549999999999999</c:v>
                </c:pt>
                <c:pt idx="1756" formatCode="General">
                  <c:v>1.756</c:v>
                </c:pt>
                <c:pt idx="1757" formatCode="General">
                  <c:v>1.7569999999999999</c:v>
                </c:pt>
                <c:pt idx="1758" formatCode="General">
                  <c:v>1.758</c:v>
                </c:pt>
                <c:pt idx="1759" formatCode="General">
                  <c:v>1.7589999999999999</c:v>
                </c:pt>
                <c:pt idx="1760" formatCode="General">
                  <c:v>1.76</c:v>
                </c:pt>
                <c:pt idx="1761" formatCode="General">
                  <c:v>1.7609999999999999</c:v>
                </c:pt>
                <c:pt idx="1762" formatCode="General">
                  <c:v>1.762</c:v>
                </c:pt>
                <c:pt idx="1763" formatCode="General">
                  <c:v>1.7629999999999999</c:v>
                </c:pt>
                <c:pt idx="1764" formatCode="General">
                  <c:v>1.764</c:v>
                </c:pt>
                <c:pt idx="1765" formatCode="General">
                  <c:v>1.7649999999999999</c:v>
                </c:pt>
                <c:pt idx="1766" formatCode="General">
                  <c:v>1.766</c:v>
                </c:pt>
                <c:pt idx="1767" formatCode="General">
                  <c:v>1.7669999999999999</c:v>
                </c:pt>
                <c:pt idx="1768" formatCode="General">
                  <c:v>1.768</c:v>
                </c:pt>
                <c:pt idx="1769" formatCode="General">
                  <c:v>1.7689999999999999</c:v>
                </c:pt>
                <c:pt idx="1770" formatCode="General">
                  <c:v>1.77</c:v>
                </c:pt>
                <c:pt idx="1771" formatCode="General">
                  <c:v>1.7709999999999999</c:v>
                </c:pt>
                <c:pt idx="1772" formatCode="General">
                  <c:v>1.772</c:v>
                </c:pt>
                <c:pt idx="1773" formatCode="General">
                  <c:v>1.7729999999999999</c:v>
                </c:pt>
                <c:pt idx="1774" formatCode="General">
                  <c:v>1.774</c:v>
                </c:pt>
                <c:pt idx="1775" formatCode="General">
                  <c:v>1.7749999999999999</c:v>
                </c:pt>
                <c:pt idx="1776" formatCode="General">
                  <c:v>1.776</c:v>
                </c:pt>
                <c:pt idx="1777" formatCode="General">
                  <c:v>1.7769999999999999</c:v>
                </c:pt>
                <c:pt idx="1778" formatCode="General">
                  <c:v>1.778</c:v>
                </c:pt>
                <c:pt idx="1779" formatCode="General">
                  <c:v>1.7789999999999999</c:v>
                </c:pt>
                <c:pt idx="1780" formatCode="General">
                  <c:v>1.78</c:v>
                </c:pt>
                <c:pt idx="1781" formatCode="General">
                  <c:v>1.7809999999999999</c:v>
                </c:pt>
                <c:pt idx="1782" formatCode="General">
                  <c:v>1.782</c:v>
                </c:pt>
                <c:pt idx="1783" formatCode="General">
                  <c:v>1.7829999999999999</c:v>
                </c:pt>
                <c:pt idx="1784" formatCode="General">
                  <c:v>1.784</c:v>
                </c:pt>
                <c:pt idx="1785" formatCode="General">
                  <c:v>1.7849999999999999</c:v>
                </c:pt>
                <c:pt idx="1786" formatCode="General">
                  <c:v>1.786</c:v>
                </c:pt>
                <c:pt idx="1787" formatCode="General">
                  <c:v>1.7869999999999999</c:v>
                </c:pt>
                <c:pt idx="1788" formatCode="General">
                  <c:v>1.788</c:v>
                </c:pt>
                <c:pt idx="1789" formatCode="General">
                  <c:v>1.7889999999999999</c:v>
                </c:pt>
                <c:pt idx="1790" formatCode="General">
                  <c:v>1.79</c:v>
                </c:pt>
                <c:pt idx="1791" formatCode="General">
                  <c:v>1.7909999999999999</c:v>
                </c:pt>
                <c:pt idx="1792" formatCode="General">
                  <c:v>1.792</c:v>
                </c:pt>
                <c:pt idx="1793" formatCode="General">
                  <c:v>1.7929999999999999</c:v>
                </c:pt>
                <c:pt idx="1794" formatCode="General">
                  <c:v>1.794</c:v>
                </c:pt>
                <c:pt idx="1795" formatCode="General">
                  <c:v>1.7949999999999999</c:v>
                </c:pt>
                <c:pt idx="1796" formatCode="General">
                  <c:v>1.796</c:v>
                </c:pt>
                <c:pt idx="1797" formatCode="General">
                  <c:v>1.7969999999999999</c:v>
                </c:pt>
                <c:pt idx="1798" formatCode="General">
                  <c:v>1.798</c:v>
                </c:pt>
                <c:pt idx="1799" formatCode="General">
                  <c:v>1.7989999999999999</c:v>
                </c:pt>
                <c:pt idx="1800" formatCode="General">
                  <c:v>1.8</c:v>
                </c:pt>
                <c:pt idx="1801" formatCode="General">
                  <c:v>1.8009999999999999</c:v>
                </c:pt>
                <c:pt idx="1802" formatCode="General">
                  <c:v>1.802</c:v>
                </c:pt>
                <c:pt idx="1803" formatCode="General">
                  <c:v>1.8029999999999999</c:v>
                </c:pt>
                <c:pt idx="1804" formatCode="General">
                  <c:v>1.804</c:v>
                </c:pt>
                <c:pt idx="1805" formatCode="General">
                  <c:v>1.8049999999999999</c:v>
                </c:pt>
                <c:pt idx="1806" formatCode="General">
                  <c:v>1.806</c:v>
                </c:pt>
                <c:pt idx="1807" formatCode="General">
                  <c:v>1.8069999999999999</c:v>
                </c:pt>
                <c:pt idx="1808" formatCode="General">
                  <c:v>1.8080000000000001</c:v>
                </c:pt>
                <c:pt idx="1809" formatCode="General">
                  <c:v>1.8089999999999999</c:v>
                </c:pt>
                <c:pt idx="1810" formatCode="General">
                  <c:v>1.81</c:v>
                </c:pt>
                <c:pt idx="1811" formatCode="General">
                  <c:v>1.8109999999999999</c:v>
                </c:pt>
                <c:pt idx="1812" formatCode="General">
                  <c:v>1.8120000000000001</c:v>
                </c:pt>
                <c:pt idx="1813" formatCode="General">
                  <c:v>1.8129999999999999</c:v>
                </c:pt>
                <c:pt idx="1814" formatCode="General">
                  <c:v>1.8140000000000001</c:v>
                </c:pt>
                <c:pt idx="1815" formatCode="General">
                  <c:v>1.8149999999999999</c:v>
                </c:pt>
                <c:pt idx="1816" formatCode="General">
                  <c:v>1.8160000000000001</c:v>
                </c:pt>
                <c:pt idx="1817" formatCode="General">
                  <c:v>1.8169999999999999</c:v>
                </c:pt>
                <c:pt idx="1818" formatCode="General">
                  <c:v>1.8180000000000001</c:v>
                </c:pt>
                <c:pt idx="1819" formatCode="General">
                  <c:v>1.819</c:v>
                </c:pt>
                <c:pt idx="1820" formatCode="General">
                  <c:v>1.82</c:v>
                </c:pt>
                <c:pt idx="1821" formatCode="General">
                  <c:v>1.821</c:v>
                </c:pt>
                <c:pt idx="1822" formatCode="General">
                  <c:v>1.8220000000000001</c:v>
                </c:pt>
                <c:pt idx="1823" formatCode="General">
                  <c:v>1.823</c:v>
                </c:pt>
                <c:pt idx="1824" formatCode="General">
                  <c:v>1.8240000000000001</c:v>
                </c:pt>
                <c:pt idx="1825" formatCode="General">
                  <c:v>1.825</c:v>
                </c:pt>
                <c:pt idx="1826" formatCode="General">
                  <c:v>1.8260000000000001</c:v>
                </c:pt>
                <c:pt idx="1827" formatCode="General">
                  <c:v>1.827</c:v>
                </c:pt>
                <c:pt idx="1828" formatCode="General">
                  <c:v>1.8280000000000001</c:v>
                </c:pt>
                <c:pt idx="1829" formatCode="General">
                  <c:v>1.829</c:v>
                </c:pt>
                <c:pt idx="1830" formatCode="General">
                  <c:v>1.83</c:v>
                </c:pt>
                <c:pt idx="1831" formatCode="General">
                  <c:v>1.831</c:v>
                </c:pt>
                <c:pt idx="1832" formatCode="General">
                  <c:v>1.8320000000000001</c:v>
                </c:pt>
                <c:pt idx="1833" formatCode="General">
                  <c:v>1.833</c:v>
                </c:pt>
                <c:pt idx="1834" formatCode="General">
                  <c:v>1.8340000000000001</c:v>
                </c:pt>
                <c:pt idx="1835" formatCode="General">
                  <c:v>1.835</c:v>
                </c:pt>
                <c:pt idx="1836" formatCode="General">
                  <c:v>1.8360000000000001</c:v>
                </c:pt>
                <c:pt idx="1837" formatCode="General">
                  <c:v>1.837</c:v>
                </c:pt>
                <c:pt idx="1838" formatCode="General">
                  <c:v>1.8380000000000001</c:v>
                </c:pt>
                <c:pt idx="1839" formatCode="General">
                  <c:v>1.839</c:v>
                </c:pt>
                <c:pt idx="1840" formatCode="General">
                  <c:v>1.84</c:v>
                </c:pt>
                <c:pt idx="1841" formatCode="General">
                  <c:v>1.841</c:v>
                </c:pt>
                <c:pt idx="1842" formatCode="General">
                  <c:v>1.8420000000000001</c:v>
                </c:pt>
                <c:pt idx="1843" formatCode="General">
                  <c:v>1.843</c:v>
                </c:pt>
                <c:pt idx="1844" formatCode="General">
                  <c:v>1.8440000000000001</c:v>
                </c:pt>
                <c:pt idx="1845" formatCode="General">
                  <c:v>1.845</c:v>
                </c:pt>
                <c:pt idx="1846" formatCode="General">
                  <c:v>1.8460000000000001</c:v>
                </c:pt>
                <c:pt idx="1847" formatCode="General">
                  <c:v>1.847</c:v>
                </c:pt>
                <c:pt idx="1848" formatCode="General">
                  <c:v>1.8480000000000001</c:v>
                </c:pt>
                <c:pt idx="1849" formatCode="General">
                  <c:v>1.849</c:v>
                </c:pt>
                <c:pt idx="1850" formatCode="General">
                  <c:v>1.85</c:v>
                </c:pt>
                <c:pt idx="1851" formatCode="General">
                  <c:v>1.851</c:v>
                </c:pt>
                <c:pt idx="1852" formatCode="General">
                  <c:v>1.8520000000000001</c:v>
                </c:pt>
                <c:pt idx="1853" formatCode="General">
                  <c:v>1.853</c:v>
                </c:pt>
                <c:pt idx="1854" formatCode="General">
                  <c:v>1.8540000000000001</c:v>
                </c:pt>
                <c:pt idx="1855" formatCode="General">
                  <c:v>1.855</c:v>
                </c:pt>
                <c:pt idx="1856" formatCode="General">
                  <c:v>1.8560000000000001</c:v>
                </c:pt>
                <c:pt idx="1857" formatCode="General">
                  <c:v>1.857</c:v>
                </c:pt>
                <c:pt idx="1858" formatCode="General">
                  <c:v>1.8580000000000001</c:v>
                </c:pt>
                <c:pt idx="1859" formatCode="General">
                  <c:v>1.859</c:v>
                </c:pt>
                <c:pt idx="1860" formatCode="General">
                  <c:v>1.86</c:v>
                </c:pt>
                <c:pt idx="1861" formatCode="General">
                  <c:v>1.861</c:v>
                </c:pt>
                <c:pt idx="1862" formatCode="General">
                  <c:v>1.8620000000000001</c:v>
                </c:pt>
                <c:pt idx="1863" formatCode="General">
                  <c:v>1.863</c:v>
                </c:pt>
                <c:pt idx="1864" formatCode="General">
                  <c:v>1.8640000000000001</c:v>
                </c:pt>
                <c:pt idx="1865" formatCode="General">
                  <c:v>1.865</c:v>
                </c:pt>
                <c:pt idx="1866" formatCode="General">
                  <c:v>1.8660000000000001</c:v>
                </c:pt>
                <c:pt idx="1867" formatCode="General">
                  <c:v>1.867</c:v>
                </c:pt>
                <c:pt idx="1868" formatCode="General">
                  <c:v>1.8680000000000001</c:v>
                </c:pt>
                <c:pt idx="1869" formatCode="General">
                  <c:v>1.869</c:v>
                </c:pt>
                <c:pt idx="1870" formatCode="General">
                  <c:v>1.87</c:v>
                </c:pt>
                <c:pt idx="1871" formatCode="General">
                  <c:v>1.871</c:v>
                </c:pt>
                <c:pt idx="1872" formatCode="General">
                  <c:v>1.8720000000000001</c:v>
                </c:pt>
                <c:pt idx="1873" formatCode="General">
                  <c:v>1.873</c:v>
                </c:pt>
                <c:pt idx="1874" formatCode="General">
                  <c:v>1.8740000000000001</c:v>
                </c:pt>
                <c:pt idx="1875" formatCode="General">
                  <c:v>1.875</c:v>
                </c:pt>
                <c:pt idx="1876" formatCode="General">
                  <c:v>1.8759999999999999</c:v>
                </c:pt>
                <c:pt idx="1877" formatCode="General">
                  <c:v>1.877</c:v>
                </c:pt>
                <c:pt idx="1878" formatCode="General">
                  <c:v>1.8779999999999999</c:v>
                </c:pt>
                <c:pt idx="1879" formatCode="General">
                  <c:v>1.879</c:v>
                </c:pt>
                <c:pt idx="1880" formatCode="General">
                  <c:v>1.88</c:v>
                </c:pt>
                <c:pt idx="1881" formatCode="General">
                  <c:v>1.881</c:v>
                </c:pt>
                <c:pt idx="1882" formatCode="General">
                  <c:v>1.8819999999999999</c:v>
                </c:pt>
                <c:pt idx="1883" formatCode="General">
                  <c:v>1.883</c:v>
                </c:pt>
                <c:pt idx="1884" formatCode="General">
                  <c:v>1.8839999999999999</c:v>
                </c:pt>
                <c:pt idx="1885" formatCode="General">
                  <c:v>1.885</c:v>
                </c:pt>
                <c:pt idx="1886" formatCode="General">
                  <c:v>1.8859999999999999</c:v>
                </c:pt>
                <c:pt idx="1887" formatCode="General">
                  <c:v>1.887</c:v>
                </c:pt>
                <c:pt idx="1888" formatCode="General">
                  <c:v>1.8879999999999999</c:v>
                </c:pt>
                <c:pt idx="1889" formatCode="General">
                  <c:v>1.889</c:v>
                </c:pt>
                <c:pt idx="1890" formatCode="General">
                  <c:v>1.89</c:v>
                </c:pt>
                <c:pt idx="1891" formatCode="General">
                  <c:v>1.891</c:v>
                </c:pt>
                <c:pt idx="1892" formatCode="General">
                  <c:v>1.8919999999999999</c:v>
                </c:pt>
                <c:pt idx="1893" formatCode="General">
                  <c:v>1.893</c:v>
                </c:pt>
                <c:pt idx="1894" formatCode="General">
                  <c:v>1.8939999999999999</c:v>
                </c:pt>
                <c:pt idx="1895" formatCode="General">
                  <c:v>1.895</c:v>
                </c:pt>
                <c:pt idx="1896" formatCode="General">
                  <c:v>1.8959999999999999</c:v>
                </c:pt>
                <c:pt idx="1897" formatCode="General">
                  <c:v>1.897</c:v>
                </c:pt>
                <c:pt idx="1898" formatCode="General">
                  <c:v>1.8979999999999999</c:v>
                </c:pt>
                <c:pt idx="1899" formatCode="General">
                  <c:v>1.899</c:v>
                </c:pt>
                <c:pt idx="1900" formatCode="General">
                  <c:v>1.9</c:v>
                </c:pt>
                <c:pt idx="1901" formatCode="General">
                  <c:v>1.901</c:v>
                </c:pt>
                <c:pt idx="1902" formatCode="General">
                  <c:v>1.9019999999999999</c:v>
                </c:pt>
                <c:pt idx="1903" formatCode="General">
                  <c:v>1.903</c:v>
                </c:pt>
                <c:pt idx="1904" formatCode="General">
                  <c:v>1.9039999999999999</c:v>
                </c:pt>
                <c:pt idx="1905" formatCode="General">
                  <c:v>1.905</c:v>
                </c:pt>
                <c:pt idx="1906" formatCode="General">
                  <c:v>1.9059999999999999</c:v>
                </c:pt>
                <c:pt idx="1907" formatCode="General">
                  <c:v>1.907</c:v>
                </c:pt>
                <c:pt idx="1908" formatCode="General">
                  <c:v>1.9079999999999999</c:v>
                </c:pt>
                <c:pt idx="1909" formatCode="General">
                  <c:v>1.909</c:v>
                </c:pt>
                <c:pt idx="1910" formatCode="General">
                  <c:v>1.91</c:v>
                </c:pt>
                <c:pt idx="1911" formatCode="General">
                  <c:v>1.911</c:v>
                </c:pt>
                <c:pt idx="1912" formatCode="General">
                  <c:v>1.9119999999999999</c:v>
                </c:pt>
                <c:pt idx="1913" formatCode="General">
                  <c:v>1.913</c:v>
                </c:pt>
                <c:pt idx="1914" formatCode="General">
                  <c:v>1.9139999999999999</c:v>
                </c:pt>
                <c:pt idx="1915" formatCode="General">
                  <c:v>1.915</c:v>
                </c:pt>
                <c:pt idx="1916" formatCode="General">
                  <c:v>1.9159999999999999</c:v>
                </c:pt>
                <c:pt idx="1917" formatCode="General">
                  <c:v>1.917</c:v>
                </c:pt>
                <c:pt idx="1918" formatCode="General">
                  <c:v>1.9179999999999999</c:v>
                </c:pt>
                <c:pt idx="1919" formatCode="General">
                  <c:v>1.919</c:v>
                </c:pt>
                <c:pt idx="1920" formatCode="General">
                  <c:v>1.92</c:v>
                </c:pt>
                <c:pt idx="1921" formatCode="General">
                  <c:v>1.921</c:v>
                </c:pt>
                <c:pt idx="1922" formatCode="General">
                  <c:v>1.9219999999999999</c:v>
                </c:pt>
                <c:pt idx="1923" formatCode="General">
                  <c:v>1.923</c:v>
                </c:pt>
                <c:pt idx="1924" formatCode="General">
                  <c:v>1.9239999999999999</c:v>
                </c:pt>
                <c:pt idx="1925" formatCode="General">
                  <c:v>1.925</c:v>
                </c:pt>
                <c:pt idx="1926" formatCode="General">
                  <c:v>1.9259999999999999</c:v>
                </c:pt>
                <c:pt idx="1927" formatCode="General">
                  <c:v>1.927</c:v>
                </c:pt>
                <c:pt idx="1928" formatCode="General">
                  <c:v>1.9279999999999999</c:v>
                </c:pt>
                <c:pt idx="1929" formatCode="General">
                  <c:v>1.929</c:v>
                </c:pt>
                <c:pt idx="1930" formatCode="General">
                  <c:v>1.93</c:v>
                </c:pt>
                <c:pt idx="1931" formatCode="General">
                  <c:v>1.931</c:v>
                </c:pt>
                <c:pt idx="1932" formatCode="General">
                  <c:v>1.9319999999999999</c:v>
                </c:pt>
                <c:pt idx="1933" formatCode="General">
                  <c:v>1.9330000000000001</c:v>
                </c:pt>
                <c:pt idx="1934" formatCode="General">
                  <c:v>1.9339999999999999</c:v>
                </c:pt>
                <c:pt idx="1935" formatCode="General">
                  <c:v>1.9350000000000001</c:v>
                </c:pt>
                <c:pt idx="1936" formatCode="General">
                  <c:v>1.9359999999999999</c:v>
                </c:pt>
                <c:pt idx="1937" formatCode="General">
                  <c:v>1.9370000000000001</c:v>
                </c:pt>
                <c:pt idx="1938" formatCode="General">
                  <c:v>1.9379999999999999</c:v>
                </c:pt>
                <c:pt idx="1939" formatCode="General">
                  <c:v>1.9390000000000001</c:v>
                </c:pt>
                <c:pt idx="1940" formatCode="General">
                  <c:v>1.94</c:v>
                </c:pt>
                <c:pt idx="1941" formatCode="General">
                  <c:v>1.9410000000000001</c:v>
                </c:pt>
                <c:pt idx="1942" formatCode="General">
                  <c:v>1.9419999999999999</c:v>
                </c:pt>
                <c:pt idx="1943" formatCode="General">
                  <c:v>1.9430000000000001</c:v>
                </c:pt>
                <c:pt idx="1944" formatCode="General">
                  <c:v>1.944</c:v>
                </c:pt>
                <c:pt idx="1945" formatCode="General">
                  <c:v>1.9450000000000001</c:v>
                </c:pt>
                <c:pt idx="1946" formatCode="General">
                  <c:v>1.946</c:v>
                </c:pt>
                <c:pt idx="1947" formatCode="General">
                  <c:v>1.9470000000000001</c:v>
                </c:pt>
                <c:pt idx="1948" formatCode="General">
                  <c:v>1.948</c:v>
                </c:pt>
                <c:pt idx="1949" formatCode="General">
                  <c:v>1.9490000000000001</c:v>
                </c:pt>
                <c:pt idx="1950" formatCode="General">
                  <c:v>1.95</c:v>
                </c:pt>
                <c:pt idx="1951" formatCode="General">
                  <c:v>1.9510000000000001</c:v>
                </c:pt>
                <c:pt idx="1952" formatCode="General">
                  <c:v>1.952</c:v>
                </c:pt>
                <c:pt idx="1953" formatCode="General">
                  <c:v>1.9530000000000001</c:v>
                </c:pt>
                <c:pt idx="1954" formatCode="General">
                  <c:v>1.954</c:v>
                </c:pt>
                <c:pt idx="1955" formatCode="General">
                  <c:v>1.9550000000000001</c:v>
                </c:pt>
                <c:pt idx="1956" formatCode="General">
                  <c:v>1.956</c:v>
                </c:pt>
                <c:pt idx="1957" formatCode="General">
                  <c:v>1.9570000000000001</c:v>
                </c:pt>
                <c:pt idx="1958" formatCode="General">
                  <c:v>1.958</c:v>
                </c:pt>
                <c:pt idx="1959" formatCode="General">
                  <c:v>1.9590000000000001</c:v>
                </c:pt>
                <c:pt idx="1960" formatCode="General">
                  <c:v>1.96</c:v>
                </c:pt>
                <c:pt idx="1961" formatCode="General">
                  <c:v>1.9610000000000001</c:v>
                </c:pt>
                <c:pt idx="1962" formatCode="General">
                  <c:v>1.962</c:v>
                </c:pt>
                <c:pt idx="1963" formatCode="General">
                  <c:v>1.9630000000000001</c:v>
                </c:pt>
                <c:pt idx="1964" formatCode="General">
                  <c:v>1.964</c:v>
                </c:pt>
                <c:pt idx="1965" formatCode="General">
                  <c:v>1.9650000000000001</c:v>
                </c:pt>
                <c:pt idx="1966" formatCode="General">
                  <c:v>1.966</c:v>
                </c:pt>
                <c:pt idx="1967" formatCode="General">
                  <c:v>1.9670000000000001</c:v>
                </c:pt>
                <c:pt idx="1968" formatCode="General">
                  <c:v>1.968</c:v>
                </c:pt>
                <c:pt idx="1969" formatCode="General">
                  <c:v>1.9690000000000001</c:v>
                </c:pt>
                <c:pt idx="1970" formatCode="General">
                  <c:v>1.97</c:v>
                </c:pt>
                <c:pt idx="1971" formatCode="General">
                  <c:v>1.9710000000000001</c:v>
                </c:pt>
                <c:pt idx="1972" formatCode="General">
                  <c:v>1.972</c:v>
                </c:pt>
                <c:pt idx="1973" formatCode="General">
                  <c:v>1.9730000000000001</c:v>
                </c:pt>
                <c:pt idx="1974" formatCode="General">
                  <c:v>1.974</c:v>
                </c:pt>
                <c:pt idx="1975" formatCode="General">
                  <c:v>1.9750000000000001</c:v>
                </c:pt>
                <c:pt idx="1976" formatCode="General">
                  <c:v>1.976</c:v>
                </c:pt>
                <c:pt idx="1977" formatCode="General">
                  <c:v>1.9770000000000001</c:v>
                </c:pt>
                <c:pt idx="1978" formatCode="General">
                  <c:v>1.978</c:v>
                </c:pt>
                <c:pt idx="1979" formatCode="General">
                  <c:v>1.9790000000000001</c:v>
                </c:pt>
                <c:pt idx="1980" formatCode="General">
                  <c:v>1.98</c:v>
                </c:pt>
                <c:pt idx="1981" formatCode="General">
                  <c:v>1.9810000000000001</c:v>
                </c:pt>
                <c:pt idx="1982" formatCode="General">
                  <c:v>1.982</c:v>
                </c:pt>
                <c:pt idx="1983" formatCode="General">
                  <c:v>1.9830000000000001</c:v>
                </c:pt>
                <c:pt idx="1984" formatCode="General">
                  <c:v>1.984</c:v>
                </c:pt>
                <c:pt idx="1985" formatCode="General">
                  <c:v>1.9850000000000001</c:v>
                </c:pt>
                <c:pt idx="1986" formatCode="General">
                  <c:v>1.986</c:v>
                </c:pt>
                <c:pt idx="1987" formatCode="General">
                  <c:v>1.9870000000000001</c:v>
                </c:pt>
                <c:pt idx="1988" formatCode="General">
                  <c:v>1.988</c:v>
                </c:pt>
                <c:pt idx="1989" formatCode="General">
                  <c:v>1.9890000000000001</c:v>
                </c:pt>
                <c:pt idx="1990" formatCode="General">
                  <c:v>1.99</c:v>
                </c:pt>
                <c:pt idx="1991" formatCode="General">
                  <c:v>1.9910000000000001</c:v>
                </c:pt>
                <c:pt idx="1992" formatCode="General">
                  <c:v>1.992</c:v>
                </c:pt>
                <c:pt idx="1993" formatCode="General">
                  <c:v>1.9930000000000001</c:v>
                </c:pt>
                <c:pt idx="1994" formatCode="General">
                  <c:v>1.994</c:v>
                </c:pt>
                <c:pt idx="1995" formatCode="General">
                  <c:v>1.9950000000000001</c:v>
                </c:pt>
                <c:pt idx="1996" formatCode="General">
                  <c:v>1.996</c:v>
                </c:pt>
                <c:pt idx="1997" formatCode="General">
                  <c:v>1.9970000000000001</c:v>
                </c:pt>
                <c:pt idx="1998" formatCode="General">
                  <c:v>1.998</c:v>
                </c:pt>
                <c:pt idx="1999" formatCode="General">
                  <c:v>1.9990000000000001</c:v>
                </c:pt>
                <c:pt idx="2000" formatCode="General">
                  <c:v>2</c:v>
                </c:pt>
                <c:pt idx="2001" formatCode="General">
                  <c:v>2.0009999999999999</c:v>
                </c:pt>
                <c:pt idx="2002" formatCode="General">
                  <c:v>2.0019999999999998</c:v>
                </c:pt>
                <c:pt idx="2003" formatCode="General">
                  <c:v>2.0030000000000001</c:v>
                </c:pt>
                <c:pt idx="2004" formatCode="General">
                  <c:v>2.004</c:v>
                </c:pt>
                <c:pt idx="2005" formatCode="General">
                  <c:v>2.0049999999999999</c:v>
                </c:pt>
                <c:pt idx="2006" formatCode="General">
                  <c:v>2.0059999999999998</c:v>
                </c:pt>
                <c:pt idx="2007" formatCode="General">
                  <c:v>2.0070000000000001</c:v>
                </c:pt>
                <c:pt idx="2008" formatCode="General">
                  <c:v>2.008</c:v>
                </c:pt>
                <c:pt idx="2009" formatCode="General">
                  <c:v>2.0089999999999999</c:v>
                </c:pt>
                <c:pt idx="2010" formatCode="General">
                  <c:v>2.0099999999999998</c:v>
                </c:pt>
                <c:pt idx="2011" formatCode="General">
                  <c:v>2.0110000000000001</c:v>
                </c:pt>
                <c:pt idx="2012" formatCode="General">
                  <c:v>2.012</c:v>
                </c:pt>
                <c:pt idx="2013" formatCode="General">
                  <c:v>2.0129999999999999</c:v>
                </c:pt>
                <c:pt idx="2014" formatCode="General">
                  <c:v>2.0139999999999998</c:v>
                </c:pt>
                <c:pt idx="2015" formatCode="General">
                  <c:v>2.0150000000000001</c:v>
                </c:pt>
                <c:pt idx="2016" formatCode="General">
                  <c:v>2.016</c:v>
                </c:pt>
                <c:pt idx="2017" formatCode="General">
                  <c:v>2.0169999999999999</c:v>
                </c:pt>
                <c:pt idx="2018" formatCode="General">
                  <c:v>2.0179999999999998</c:v>
                </c:pt>
                <c:pt idx="2019" formatCode="General">
                  <c:v>2.0190000000000001</c:v>
                </c:pt>
                <c:pt idx="2020" formatCode="General">
                  <c:v>2.02</c:v>
                </c:pt>
                <c:pt idx="2021" formatCode="General">
                  <c:v>2.0209999999999999</c:v>
                </c:pt>
                <c:pt idx="2022" formatCode="General">
                  <c:v>2.0219999999999998</c:v>
                </c:pt>
                <c:pt idx="2023" formatCode="General">
                  <c:v>2.0230000000000001</c:v>
                </c:pt>
                <c:pt idx="2024" formatCode="General">
                  <c:v>2.024</c:v>
                </c:pt>
                <c:pt idx="2025" formatCode="General">
                  <c:v>2.0249999999999999</c:v>
                </c:pt>
                <c:pt idx="2026" formatCode="General">
                  <c:v>2.0259999999999998</c:v>
                </c:pt>
                <c:pt idx="2027" formatCode="General">
                  <c:v>2.0270000000000001</c:v>
                </c:pt>
                <c:pt idx="2028" formatCode="General">
                  <c:v>2.028</c:v>
                </c:pt>
                <c:pt idx="2029" formatCode="General">
                  <c:v>2.0289999999999999</c:v>
                </c:pt>
                <c:pt idx="2030" formatCode="General">
                  <c:v>2.0299999999999998</c:v>
                </c:pt>
                <c:pt idx="2031" formatCode="General">
                  <c:v>2.0310000000000001</c:v>
                </c:pt>
                <c:pt idx="2032" formatCode="General">
                  <c:v>2.032</c:v>
                </c:pt>
                <c:pt idx="2033" formatCode="General">
                  <c:v>2.0329999999999999</c:v>
                </c:pt>
                <c:pt idx="2034" formatCode="General">
                  <c:v>2.0339999999999998</c:v>
                </c:pt>
                <c:pt idx="2035" formatCode="General">
                  <c:v>2.0350000000000001</c:v>
                </c:pt>
                <c:pt idx="2036" formatCode="General">
                  <c:v>2.036</c:v>
                </c:pt>
                <c:pt idx="2037" formatCode="General">
                  <c:v>2.0369999999999999</c:v>
                </c:pt>
                <c:pt idx="2038" formatCode="General">
                  <c:v>2.0379999999999998</c:v>
                </c:pt>
                <c:pt idx="2039" formatCode="General">
                  <c:v>2.0390000000000001</c:v>
                </c:pt>
                <c:pt idx="2040" formatCode="General">
                  <c:v>2.04</c:v>
                </c:pt>
                <c:pt idx="2041" formatCode="General">
                  <c:v>2.0409999999999999</c:v>
                </c:pt>
                <c:pt idx="2042" formatCode="General">
                  <c:v>2.0419999999999998</c:v>
                </c:pt>
                <c:pt idx="2043" formatCode="General">
                  <c:v>2.0430000000000001</c:v>
                </c:pt>
                <c:pt idx="2044" formatCode="General">
                  <c:v>2.044</c:v>
                </c:pt>
                <c:pt idx="2045" formatCode="General">
                  <c:v>2.0449999999999999</c:v>
                </c:pt>
                <c:pt idx="2046" formatCode="General">
                  <c:v>2.0459999999999998</c:v>
                </c:pt>
                <c:pt idx="2047" formatCode="General">
                  <c:v>2.0470000000000002</c:v>
                </c:pt>
                <c:pt idx="2048" formatCode="General">
                  <c:v>2.048</c:v>
                </c:pt>
                <c:pt idx="2049" formatCode="General">
                  <c:v>2.0489999999999999</c:v>
                </c:pt>
                <c:pt idx="2050" formatCode="General">
                  <c:v>2.0499999999999998</c:v>
                </c:pt>
                <c:pt idx="2051" formatCode="General">
                  <c:v>2.0510000000000002</c:v>
                </c:pt>
                <c:pt idx="2052" formatCode="General">
                  <c:v>2.052</c:v>
                </c:pt>
                <c:pt idx="2053" formatCode="General">
                  <c:v>2.0529999999999999</c:v>
                </c:pt>
                <c:pt idx="2054" formatCode="General">
                  <c:v>2.0539999999999998</c:v>
                </c:pt>
                <c:pt idx="2055" formatCode="General">
                  <c:v>2.0550000000000002</c:v>
                </c:pt>
                <c:pt idx="2056" formatCode="General">
                  <c:v>2.056</c:v>
                </c:pt>
                <c:pt idx="2057" formatCode="General">
                  <c:v>2.0569999999999999</c:v>
                </c:pt>
                <c:pt idx="2058" formatCode="General">
                  <c:v>2.0579999999999998</c:v>
                </c:pt>
                <c:pt idx="2059" formatCode="General">
                  <c:v>2.0590000000000002</c:v>
                </c:pt>
                <c:pt idx="2060" formatCode="General">
                  <c:v>2.06</c:v>
                </c:pt>
                <c:pt idx="2061" formatCode="General">
                  <c:v>2.0609999999999999</c:v>
                </c:pt>
                <c:pt idx="2062" formatCode="General">
                  <c:v>2.0619999999999998</c:v>
                </c:pt>
                <c:pt idx="2063" formatCode="General">
                  <c:v>2.0630000000000002</c:v>
                </c:pt>
                <c:pt idx="2064" formatCode="General">
                  <c:v>2.0640000000000001</c:v>
                </c:pt>
                <c:pt idx="2065" formatCode="General">
                  <c:v>2.0649999999999999</c:v>
                </c:pt>
                <c:pt idx="2066" formatCode="General">
                  <c:v>2.0659999999999998</c:v>
                </c:pt>
                <c:pt idx="2067" formatCode="General">
                  <c:v>2.0670000000000002</c:v>
                </c:pt>
                <c:pt idx="2068" formatCode="General">
                  <c:v>2.0680000000000001</c:v>
                </c:pt>
                <c:pt idx="2069" formatCode="General">
                  <c:v>2.069</c:v>
                </c:pt>
                <c:pt idx="2070" formatCode="General">
                  <c:v>2.0699999999999998</c:v>
                </c:pt>
                <c:pt idx="2071" formatCode="General">
                  <c:v>2.0710000000000002</c:v>
                </c:pt>
                <c:pt idx="2072" formatCode="General">
                  <c:v>2.0720000000000001</c:v>
                </c:pt>
                <c:pt idx="2073" formatCode="General">
                  <c:v>2.073</c:v>
                </c:pt>
                <c:pt idx="2074" formatCode="General">
                  <c:v>2.0739999999999998</c:v>
                </c:pt>
                <c:pt idx="2075" formatCode="General">
                  <c:v>2.0750000000000002</c:v>
                </c:pt>
                <c:pt idx="2076" formatCode="General">
                  <c:v>2.0760000000000001</c:v>
                </c:pt>
                <c:pt idx="2077" formatCode="General">
                  <c:v>2.077</c:v>
                </c:pt>
                <c:pt idx="2078" formatCode="General">
                  <c:v>2.0779999999999998</c:v>
                </c:pt>
                <c:pt idx="2079" formatCode="General">
                  <c:v>2.0790000000000002</c:v>
                </c:pt>
                <c:pt idx="2080" formatCode="General">
                  <c:v>2.08</c:v>
                </c:pt>
                <c:pt idx="2081" formatCode="General">
                  <c:v>2.081</c:v>
                </c:pt>
                <c:pt idx="2082" formatCode="General">
                  <c:v>2.0819999999999999</c:v>
                </c:pt>
                <c:pt idx="2083" formatCode="General">
                  <c:v>2.0830000000000002</c:v>
                </c:pt>
                <c:pt idx="2084" formatCode="General">
                  <c:v>2.0840000000000001</c:v>
                </c:pt>
                <c:pt idx="2085" formatCode="General">
                  <c:v>2.085</c:v>
                </c:pt>
                <c:pt idx="2086" formatCode="General">
                  <c:v>2.0859999999999999</c:v>
                </c:pt>
                <c:pt idx="2087" formatCode="General">
                  <c:v>2.0870000000000002</c:v>
                </c:pt>
                <c:pt idx="2088" formatCode="General">
                  <c:v>2.0880000000000001</c:v>
                </c:pt>
                <c:pt idx="2089" formatCode="General">
                  <c:v>2.089</c:v>
                </c:pt>
                <c:pt idx="2090" formatCode="General">
                  <c:v>2.09</c:v>
                </c:pt>
                <c:pt idx="2091" formatCode="General">
                  <c:v>2.0910000000000002</c:v>
                </c:pt>
                <c:pt idx="2092" formatCode="General">
                  <c:v>2.0920000000000001</c:v>
                </c:pt>
                <c:pt idx="2093" formatCode="General">
                  <c:v>2.093</c:v>
                </c:pt>
                <c:pt idx="2094" formatCode="General">
                  <c:v>2.0939999999999999</c:v>
                </c:pt>
                <c:pt idx="2095" formatCode="General">
                  <c:v>2.0950000000000002</c:v>
                </c:pt>
                <c:pt idx="2096" formatCode="General">
                  <c:v>2.0960000000000001</c:v>
                </c:pt>
                <c:pt idx="2097" formatCode="General">
                  <c:v>2.097</c:v>
                </c:pt>
                <c:pt idx="2098" formatCode="General">
                  <c:v>2.0979999999999999</c:v>
                </c:pt>
                <c:pt idx="2099" formatCode="General">
                  <c:v>2.0990000000000002</c:v>
                </c:pt>
                <c:pt idx="2100" formatCode="General">
                  <c:v>2.1</c:v>
                </c:pt>
                <c:pt idx="2101" formatCode="General">
                  <c:v>2.101</c:v>
                </c:pt>
                <c:pt idx="2102" formatCode="General">
                  <c:v>2.1019999999999999</c:v>
                </c:pt>
                <c:pt idx="2103" formatCode="General">
                  <c:v>2.1030000000000002</c:v>
                </c:pt>
                <c:pt idx="2104" formatCode="General">
                  <c:v>2.1040000000000001</c:v>
                </c:pt>
                <c:pt idx="2105" formatCode="General">
                  <c:v>2.105</c:v>
                </c:pt>
                <c:pt idx="2106" formatCode="General">
                  <c:v>2.1059999999999999</c:v>
                </c:pt>
                <c:pt idx="2107" formatCode="General">
                  <c:v>2.1070000000000002</c:v>
                </c:pt>
                <c:pt idx="2108" formatCode="General">
                  <c:v>2.1080000000000001</c:v>
                </c:pt>
                <c:pt idx="2109" formatCode="General">
                  <c:v>2.109</c:v>
                </c:pt>
                <c:pt idx="2110" formatCode="General">
                  <c:v>2.11</c:v>
                </c:pt>
                <c:pt idx="2111" formatCode="General">
                  <c:v>2.1110000000000002</c:v>
                </c:pt>
                <c:pt idx="2112" formatCode="General">
                  <c:v>2.1120000000000001</c:v>
                </c:pt>
                <c:pt idx="2113" formatCode="General">
                  <c:v>2.113</c:v>
                </c:pt>
                <c:pt idx="2114" formatCode="General">
                  <c:v>2.1139999999999999</c:v>
                </c:pt>
                <c:pt idx="2115" formatCode="General">
                  <c:v>2.1150000000000002</c:v>
                </c:pt>
                <c:pt idx="2116" formatCode="General">
                  <c:v>2.1160000000000001</c:v>
                </c:pt>
                <c:pt idx="2117" formatCode="General">
                  <c:v>2.117</c:v>
                </c:pt>
                <c:pt idx="2118" formatCode="General">
                  <c:v>2.1179999999999999</c:v>
                </c:pt>
                <c:pt idx="2119" formatCode="General">
                  <c:v>2.1190000000000002</c:v>
                </c:pt>
                <c:pt idx="2120" formatCode="General">
                  <c:v>2.12</c:v>
                </c:pt>
                <c:pt idx="2121" formatCode="General">
                  <c:v>2.121</c:v>
                </c:pt>
                <c:pt idx="2122" formatCode="General">
                  <c:v>2.1219999999999999</c:v>
                </c:pt>
                <c:pt idx="2123" formatCode="General">
                  <c:v>2.1230000000000002</c:v>
                </c:pt>
                <c:pt idx="2124" formatCode="General">
                  <c:v>2.1240000000000001</c:v>
                </c:pt>
                <c:pt idx="2125" formatCode="General">
                  <c:v>2.125</c:v>
                </c:pt>
                <c:pt idx="2126" formatCode="General">
                  <c:v>2.1259999999999999</c:v>
                </c:pt>
                <c:pt idx="2127" formatCode="General">
                  <c:v>2.1269999999999998</c:v>
                </c:pt>
                <c:pt idx="2128" formatCode="General">
                  <c:v>2.1280000000000001</c:v>
                </c:pt>
                <c:pt idx="2129" formatCode="General">
                  <c:v>2.129</c:v>
                </c:pt>
                <c:pt idx="2130" formatCode="General">
                  <c:v>2.13</c:v>
                </c:pt>
                <c:pt idx="2131" formatCode="General">
                  <c:v>2.1309999999999998</c:v>
                </c:pt>
                <c:pt idx="2132" formatCode="General">
                  <c:v>2.1320000000000001</c:v>
                </c:pt>
                <c:pt idx="2133" formatCode="General">
                  <c:v>2.133</c:v>
                </c:pt>
                <c:pt idx="2134" formatCode="General">
                  <c:v>2.1339999999999999</c:v>
                </c:pt>
                <c:pt idx="2135" formatCode="General">
                  <c:v>2.1349999999999998</c:v>
                </c:pt>
                <c:pt idx="2136" formatCode="General">
                  <c:v>2.1360000000000001</c:v>
                </c:pt>
                <c:pt idx="2137" formatCode="General">
                  <c:v>2.137</c:v>
                </c:pt>
                <c:pt idx="2138" formatCode="General">
                  <c:v>2.1379999999999999</c:v>
                </c:pt>
                <c:pt idx="2139" formatCode="General">
                  <c:v>2.1389999999999998</c:v>
                </c:pt>
                <c:pt idx="2140" formatCode="General">
                  <c:v>2.14</c:v>
                </c:pt>
                <c:pt idx="2141" formatCode="General">
                  <c:v>2.141</c:v>
                </c:pt>
                <c:pt idx="2142" formatCode="General">
                  <c:v>2.1419999999999999</c:v>
                </c:pt>
                <c:pt idx="2143" formatCode="General">
                  <c:v>2.1429999999999998</c:v>
                </c:pt>
                <c:pt idx="2144" formatCode="General">
                  <c:v>2.1440000000000001</c:v>
                </c:pt>
                <c:pt idx="2145" formatCode="General">
                  <c:v>2.145</c:v>
                </c:pt>
                <c:pt idx="2146" formatCode="General">
                  <c:v>2.1459999999999999</c:v>
                </c:pt>
                <c:pt idx="2147" formatCode="General">
                  <c:v>2.1469999999999998</c:v>
                </c:pt>
                <c:pt idx="2148" formatCode="General">
                  <c:v>2.1480000000000001</c:v>
                </c:pt>
                <c:pt idx="2149" formatCode="General">
                  <c:v>2.149</c:v>
                </c:pt>
                <c:pt idx="2150" formatCode="General">
                  <c:v>2.15</c:v>
                </c:pt>
                <c:pt idx="2151" formatCode="General">
                  <c:v>2.1509999999999998</c:v>
                </c:pt>
                <c:pt idx="2152" formatCode="General">
                  <c:v>2.1520000000000001</c:v>
                </c:pt>
                <c:pt idx="2153" formatCode="General">
                  <c:v>2.153</c:v>
                </c:pt>
                <c:pt idx="2154" formatCode="General">
                  <c:v>2.1539999999999999</c:v>
                </c:pt>
                <c:pt idx="2155" formatCode="General">
                  <c:v>2.1549999999999998</c:v>
                </c:pt>
                <c:pt idx="2156" formatCode="General">
                  <c:v>2.1560000000000001</c:v>
                </c:pt>
                <c:pt idx="2157" formatCode="General">
                  <c:v>2.157</c:v>
                </c:pt>
                <c:pt idx="2158" formatCode="General">
                  <c:v>2.1579999999999999</c:v>
                </c:pt>
                <c:pt idx="2159" formatCode="General">
                  <c:v>2.1589999999999998</c:v>
                </c:pt>
                <c:pt idx="2160" formatCode="General">
                  <c:v>2.16</c:v>
                </c:pt>
                <c:pt idx="2161" formatCode="General">
                  <c:v>2.161</c:v>
                </c:pt>
                <c:pt idx="2162" formatCode="General">
                  <c:v>2.1619999999999999</c:v>
                </c:pt>
                <c:pt idx="2163" formatCode="General">
                  <c:v>2.1629999999999998</c:v>
                </c:pt>
                <c:pt idx="2164" formatCode="General">
                  <c:v>2.1640000000000001</c:v>
                </c:pt>
                <c:pt idx="2165" formatCode="General">
                  <c:v>2.165</c:v>
                </c:pt>
                <c:pt idx="2166" formatCode="General">
                  <c:v>2.1659999999999999</c:v>
                </c:pt>
                <c:pt idx="2167" formatCode="General">
                  <c:v>2.1669999999999998</c:v>
                </c:pt>
                <c:pt idx="2168" formatCode="General">
                  <c:v>2.1680000000000001</c:v>
                </c:pt>
                <c:pt idx="2169" formatCode="General">
                  <c:v>2.169</c:v>
                </c:pt>
                <c:pt idx="2170" formatCode="General">
                  <c:v>2.17</c:v>
                </c:pt>
                <c:pt idx="2171" formatCode="General">
                  <c:v>2.1709999999999998</c:v>
                </c:pt>
                <c:pt idx="2172" formatCode="General">
                  <c:v>2.1720000000000002</c:v>
                </c:pt>
                <c:pt idx="2173" formatCode="General">
                  <c:v>2.173</c:v>
                </c:pt>
                <c:pt idx="2174" formatCode="General">
                  <c:v>2.1739999999999999</c:v>
                </c:pt>
                <c:pt idx="2175" formatCode="General">
                  <c:v>2.1749999999999998</c:v>
                </c:pt>
                <c:pt idx="2176" formatCode="General">
                  <c:v>2.1760000000000002</c:v>
                </c:pt>
                <c:pt idx="2177" formatCode="General">
                  <c:v>2.177</c:v>
                </c:pt>
                <c:pt idx="2178" formatCode="General">
                  <c:v>2.1779999999999999</c:v>
                </c:pt>
                <c:pt idx="2179" formatCode="General">
                  <c:v>2.1789999999999998</c:v>
                </c:pt>
                <c:pt idx="2180" formatCode="General">
                  <c:v>2.1800000000000002</c:v>
                </c:pt>
                <c:pt idx="2181" formatCode="General">
                  <c:v>2.181</c:v>
                </c:pt>
                <c:pt idx="2182" formatCode="General">
                  <c:v>2.1819999999999999</c:v>
                </c:pt>
                <c:pt idx="2183" formatCode="General">
                  <c:v>2.1829999999999998</c:v>
                </c:pt>
                <c:pt idx="2184" formatCode="General">
                  <c:v>2.1840000000000002</c:v>
                </c:pt>
                <c:pt idx="2185" formatCode="General">
                  <c:v>2.1850000000000001</c:v>
                </c:pt>
                <c:pt idx="2186" formatCode="General">
                  <c:v>2.1859999999999999</c:v>
                </c:pt>
                <c:pt idx="2187" formatCode="General">
                  <c:v>2.1869999999999998</c:v>
                </c:pt>
                <c:pt idx="2188" formatCode="General">
                  <c:v>2.1880000000000002</c:v>
                </c:pt>
                <c:pt idx="2189" formatCode="General">
                  <c:v>2.1890000000000001</c:v>
                </c:pt>
                <c:pt idx="2190" formatCode="General">
                  <c:v>2.19</c:v>
                </c:pt>
                <c:pt idx="2191" formatCode="General">
                  <c:v>2.1909999999999998</c:v>
                </c:pt>
                <c:pt idx="2192" formatCode="General">
                  <c:v>2.1920000000000002</c:v>
                </c:pt>
                <c:pt idx="2193" formatCode="General">
                  <c:v>2.1930000000000001</c:v>
                </c:pt>
                <c:pt idx="2194" formatCode="General">
                  <c:v>2.194</c:v>
                </c:pt>
                <c:pt idx="2195" formatCode="General">
                  <c:v>2.1949999999999998</c:v>
                </c:pt>
                <c:pt idx="2196" formatCode="General">
                  <c:v>2.1960000000000002</c:v>
                </c:pt>
                <c:pt idx="2197" formatCode="General">
                  <c:v>2.1970000000000001</c:v>
                </c:pt>
                <c:pt idx="2198" formatCode="General">
                  <c:v>2.198</c:v>
                </c:pt>
                <c:pt idx="2199" formatCode="General">
                  <c:v>2.1989999999999998</c:v>
                </c:pt>
                <c:pt idx="2200" formatCode="General">
                  <c:v>2.2000000000000002</c:v>
                </c:pt>
                <c:pt idx="2201" formatCode="General">
                  <c:v>2.2010000000000001</c:v>
                </c:pt>
                <c:pt idx="2202" formatCode="General">
                  <c:v>2.202</c:v>
                </c:pt>
                <c:pt idx="2203" formatCode="General">
                  <c:v>2.2029999999999998</c:v>
                </c:pt>
                <c:pt idx="2204" formatCode="General">
                  <c:v>2.2040000000000002</c:v>
                </c:pt>
                <c:pt idx="2205" formatCode="General">
                  <c:v>2.2050000000000001</c:v>
                </c:pt>
                <c:pt idx="2206" formatCode="General">
                  <c:v>2.206</c:v>
                </c:pt>
                <c:pt idx="2207" formatCode="General">
                  <c:v>2.2069999999999999</c:v>
                </c:pt>
                <c:pt idx="2208" formatCode="General">
                  <c:v>2.2080000000000002</c:v>
                </c:pt>
                <c:pt idx="2209" formatCode="General">
                  <c:v>2.2090000000000001</c:v>
                </c:pt>
                <c:pt idx="2210" formatCode="General">
                  <c:v>2.21</c:v>
                </c:pt>
                <c:pt idx="2211" formatCode="General">
                  <c:v>2.2109999999999999</c:v>
                </c:pt>
                <c:pt idx="2212" formatCode="General">
                  <c:v>2.2120000000000002</c:v>
                </c:pt>
                <c:pt idx="2213" formatCode="General">
                  <c:v>2.2130000000000001</c:v>
                </c:pt>
                <c:pt idx="2214" formatCode="General">
                  <c:v>2.214</c:v>
                </c:pt>
                <c:pt idx="2215" formatCode="General">
                  <c:v>2.2149999999999999</c:v>
                </c:pt>
                <c:pt idx="2216" formatCode="General">
                  <c:v>2.2160000000000002</c:v>
                </c:pt>
                <c:pt idx="2217" formatCode="General">
                  <c:v>2.2170000000000001</c:v>
                </c:pt>
                <c:pt idx="2218" formatCode="General">
                  <c:v>2.218</c:v>
                </c:pt>
                <c:pt idx="2219" formatCode="General">
                  <c:v>2.2189999999999999</c:v>
                </c:pt>
                <c:pt idx="2220" formatCode="General">
                  <c:v>2.2200000000000002</c:v>
                </c:pt>
                <c:pt idx="2221" formatCode="General">
                  <c:v>2.2210000000000001</c:v>
                </c:pt>
                <c:pt idx="2222" formatCode="General">
                  <c:v>2.222</c:v>
                </c:pt>
                <c:pt idx="2223" formatCode="General">
                  <c:v>2.2229999999999999</c:v>
                </c:pt>
                <c:pt idx="2224" formatCode="General">
                  <c:v>2.2240000000000002</c:v>
                </c:pt>
                <c:pt idx="2225" formatCode="General">
                  <c:v>2.2250000000000001</c:v>
                </c:pt>
                <c:pt idx="2226" formatCode="General">
                  <c:v>2.226</c:v>
                </c:pt>
                <c:pt idx="2227" formatCode="General">
                  <c:v>2.2269999999999999</c:v>
                </c:pt>
                <c:pt idx="2228" formatCode="General">
                  <c:v>2.2280000000000002</c:v>
                </c:pt>
                <c:pt idx="2229" formatCode="General">
                  <c:v>2.2290000000000001</c:v>
                </c:pt>
                <c:pt idx="2230" formatCode="General">
                  <c:v>2.23</c:v>
                </c:pt>
                <c:pt idx="2231" formatCode="General">
                  <c:v>2.2309999999999999</c:v>
                </c:pt>
                <c:pt idx="2232" formatCode="General">
                  <c:v>2.2320000000000002</c:v>
                </c:pt>
                <c:pt idx="2233" formatCode="General">
                  <c:v>2.2330000000000001</c:v>
                </c:pt>
                <c:pt idx="2234" formatCode="General">
                  <c:v>2.234</c:v>
                </c:pt>
                <c:pt idx="2235" formatCode="General">
                  <c:v>2.2349999999999999</c:v>
                </c:pt>
                <c:pt idx="2236" formatCode="General">
                  <c:v>2.2360000000000002</c:v>
                </c:pt>
                <c:pt idx="2237" formatCode="General">
                  <c:v>2.2370000000000001</c:v>
                </c:pt>
                <c:pt idx="2238" formatCode="General">
                  <c:v>2.238</c:v>
                </c:pt>
                <c:pt idx="2239" formatCode="General">
                  <c:v>2.2389999999999999</c:v>
                </c:pt>
                <c:pt idx="2240" formatCode="General">
                  <c:v>2.2400000000000002</c:v>
                </c:pt>
                <c:pt idx="2241" formatCode="General">
                  <c:v>2.2410000000000001</c:v>
                </c:pt>
                <c:pt idx="2242" formatCode="General">
                  <c:v>2.242</c:v>
                </c:pt>
                <c:pt idx="2243" formatCode="General">
                  <c:v>2.2429999999999999</c:v>
                </c:pt>
                <c:pt idx="2244" formatCode="General">
                  <c:v>2.2440000000000002</c:v>
                </c:pt>
                <c:pt idx="2245" formatCode="General">
                  <c:v>2.2450000000000001</c:v>
                </c:pt>
                <c:pt idx="2246" formatCode="General">
                  <c:v>2.246</c:v>
                </c:pt>
                <c:pt idx="2247" formatCode="General">
                  <c:v>2.2469999999999999</c:v>
                </c:pt>
                <c:pt idx="2248" formatCode="General">
                  <c:v>2.2480000000000002</c:v>
                </c:pt>
                <c:pt idx="2249" formatCode="General">
                  <c:v>2.2490000000000001</c:v>
                </c:pt>
                <c:pt idx="2250" formatCode="General">
                  <c:v>2.25</c:v>
                </c:pt>
                <c:pt idx="2251" formatCode="General">
                  <c:v>2.2509999999999999</c:v>
                </c:pt>
                <c:pt idx="2252" formatCode="General">
                  <c:v>2.2519999999999998</c:v>
                </c:pt>
                <c:pt idx="2253" formatCode="General">
                  <c:v>2.2530000000000001</c:v>
                </c:pt>
                <c:pt idx="2254" formatCode="General">
                  <c:v>2.254</c:v>
                </c:pt>
                <c:pt idx="2255" formatCode="General">
                  <c:v>2.2549999999999999</c:v>
                </c:pt>
                <c:pt idx="2256" formatCode="General">
                  <c:v>2.2559999999999998</c:v>
                </c:pt>
                <c:pt idx="2257" formatCode="General">
                  <c:v>2.2570000000000001</c:v>
                </c:pt>
                <c:pt idx="2258" formatCode="General">
                  <c:v>2.258</c:v>
                </c:pt>
                <c:pt idx="2259" formatCode="General">
                  <c:v>2.2589999999999999</c:v>
                </c:pt>
                <c:pt idx="2260" formatCode="General">
                  <c:v>2.2599999999999998</c:v>
                </c:pt>
                <c:pt idx="2261" formatCode="General">
                  <c:v>2.2610000000000001</c:v>
                </c:pt>
                <c:pt idx="2262" formatCode="General">
                  <c:v>2.262</c:v>
                </c:pt>
                <c:pt idx="2263" formatCode="General">
                  <c:v>2.2629999999999999</c:v>
                </c:pt>
                <c:pt idx="2264" formatCode="General">
                  <c:v>2.2639999999999998</c:v>
                </c:pt>
                <c:pt idx="2265" formatCode="General">
                  <c:v>2.2650000000000001</c:v>
                </c:pt>
                <c:pt idx="2266" formatCode="General">
                  <c:v>2.266</c:v>
                </c:pt>
                <c:pt idx="2267" formatCode="General">
                  <c:v>2.2669999999999999</c:v>
                </c:pt>
                <c:pt idx="2268" formatCode="General">
                  <c:v>2.2679999999999998</c:v>
                </c:pt>
                <c:pt idx="2269" formatCode="General">
                  <c:v>2.2690000000000001</c:v>
                </c:pt>
                <c:pt idx="2270" formatCode="General">
                  <c:v>2.27</c:v>
                </c:pt>
                <c:pt idx="2271" formatCode="General">
                  <c:v>2.2709999999999999</c:v>
                </c:pt>
                <c:pt idx="2272" formatCode="General">
                  <c:v>2.2719999999999998</c:v>
                </c:pt>
                <c:pt idx="2273" formatCode="General">
                  <c:v>2.2730000000000001</c:v>
                </c:pt>
                <c:pt idx="2274" formatCode="General">
                  <c:v>2.274</c:v>
                </c:pt>
                <c:pt idx="2275" formatCode="General">
                  <c:v>2.2749999999999999</c:v>
                </c:pt>
                <c:pt idx="2276" formatCode="General">
                  <c:v>2.2759999999999998</c:v>
                </c:pt>
                <c:pt idx="2277" formatCode="General">
                  <c:v>2.2770000000000001</c:v>
                </c:pt>
                <c:pt idx="2278" formatCode="General">
                  <c:v>2.278</c:v>
                </c:pt>
                <c:pt idx="2279" formatCode="General">
                  <c:v>2.2789999999999999</c:v>
                </c:pt>
                <c:pt idx="2280" formatCode="General">
                  <c:v>2.2799999999999998</c:v>
                </c:pt>
                <c:pt idx="2281" formatCode="General">
                  <c:v>2.2810000000000001</c:v>
                </c:pt>
                <c:pt idx="2282" formatCode="General">
                  <c:v>2.282</c:v>
                </c:pt>
                <c:pt idx="2283" formatCode="General">
                  <c:v>2.2829999999999999</c:v>
                </c:pt>
                <c:pt idx="2284" formatCode="General">
                  <c:v>2.2839999999999998</c:v>
                </c:pt>
                <c:pt idx="2285" formatCode="General">
                  <c:v>2.2850000000000001</c:v>
                </c:pt>
                <c:pt idx="2286" formatCode="General">
                  <c:v>2.286</c:v>
                </c:pt>
                <c:pt idx="2287" formatCode="General">
                  <c:v>2.2869999999999999</c:v>
                </c:pt>
                <c:pt idx="2288" formatCode="General">
                  <c:v>2.2879999999999998</c:v>
                </c:pt>
                <c:pt idx="2289" formatCode="General">
                  <c:v>2.2890000000000001</c:v>
                </c:pt>
                <c:pt idx="2290" formatCode="General">
                  <c:v>2.29</c:v>
                </c:pt>
                <c:pt idx="2291" formatCode="General">
                  <c:v>2.2909999999999999</c:v>
                </c:pt>
                <c:pt idx="2292" formatCode="General">
                  <c:v>2.2919999999999998</c:v>
                </c:pt>
                <c:pt idx="2293" formatCode="General">
                  <c:v>2.2930000000000001</c:v>
                </c:pt>
                <c:pt idx="2294" formatCode="General">
                  <c:v>2.294</c:v>
                </c:pt>
                <c:pt idx="2295" formatCode="General">
                  <c:v>2.2949999999999999</c:v>
                </c:pt>
                <c:pt idx="2296" formatCode="General">
                  <c:v>2.2959999999999998</c:v>
                </c:pt>
                <c:pt idx="2297" formatCode="General">
                  <c:v>2.2970000000000002</c:v>
                </c:pt>
                <c:pt idx="2298" formatCode="General">
                  <c:v>2.298</c:v>
                </c:pt>
                <c:pt idx="2299" formatCode="General">
                  <c:v>2.2989999999999999</c:v>
                </c:pt>
                <c:pt idx="2300" formatCode="General">
                  <c:v>2.2999999999999998</c:v>
                </c:pt>
                <c:pt idx="2301" formatCode="General">
                  <c:v>2.3010000000000002</c:v>
                </c:pt>
                <c:pt idx="2302" formatCode="General">
                  <c:v>2.302</c:v>
                </c:pt>
                <c:pt idx="2303" formatCode="General">
                  <c:v>2.3029999999999999</c:v>
                </c:pt>
                <c:pt idx="2304" formatCode="General">
                  <c:v>2.3039999999999998</c:v>
                </c:pt>
                <c:pt idx="2305" formatCode="General">
                  <c:v>2.3050000000000002</c:v>
                </c:pt>
                <c:pt idx="2306" formatCode="General">
                  <c:v>2.306</c:v>
                </c:pt>
                <c:pt idx="2307" formatCode="General">
                  <c:v>2.3069999999999999</c:v>
                </c:pt>
                <c:pt idx="2308" formatCode="General">
                  <c:v>2.3079999999999998</c:v>
                </c:pt>
                <c:pt idx="2309" formatCode="General">
                  <c:v>2.3090000000000002</c:v>
                </c:pt>
                <c:pt idx="2310" formatCode="General">
                  <c:v>2.31</c:v>
                </c:pt>
                <c:pt idx="2311" formatCode="General">
                  <c:v>2.3109999999999999</c:v>
                </c:pt>
                <c:pt idx="2312" formatCode="General">
                  <c:v>2.3119999999999998</c:v>
                </c:pt>
                <c:pt idx="2313" formatCode="General">
                  <c:v>2.3130000000000002</c:v>
                </c:pt>
                <c:pt idx="2314" formatCode="General">
                  <c:v>2.3140000000000001</c:v>
                </c:pt>
                <c:pt idx="2315" formatCode="General">
                  <c:v>2.3149999999999999</c:v>
                </c:pt>
                <c:pt idx="2316" formatCode="General">
                  <c:v>2.3159999999999998</c:v>
                </c:pt>
                <c:pt idx="2317" formatCode="General">
                  <c:v>2.3170000000000002</c:v>
                </c:pt>
                <c:pt idx="2318" formatCode="General">
                  <c:v>2.3180000000000001</c:v>
                </c:pt>
                <c:pt idx="2319" formatCode="General">
                  <c:v>2.319</c:v>
                </c:pt>
                <c:pt idx="2320" formatCode="General">
                  <c:v>2.3199999999999998</c:v>
                </c:pt>
                <c:pt idx="2321" formatCode="General">
                  <c:v>2.3210000000000002</c:v>
                </c:pt>
                <c:pt idx="2322" formatCode="General">
                  <c:v>2.3220000000000001</c:v>
                </c:pt>
                <c:pt idx="2323" formatCode="General">
                  <c:v>2.323</c:v>
                </c:pt>
                <c:pt idx="2324" formatCode="General">
                  <c:v>2.3239999999999998</c:v>
                </c:pt>
                <c:pt idx="2325" formatCode="General">
                  <c:v>2.3250000000000002</c:v>
                </c:pt>
                <c:pt idx="2326" formatCode="General">
                  <c:v>2.3260000000000001</c:v>
                </c:pt>
                <c:pt idx="2327" formatCode="General">
                  <c:v>2.327</c:v>
                </c:pt>
                <c:pt idx="2328" formatCode="General">
                  <c:v>2.3279999999999998</c:v>
                </c:pt>
                <c:pt idx="2329" formatCode="General">
                  <c:v>2.3290000000000002</c:v>
                </c:pt>
                <c:pt idx="2330" formatCode="General">
                  <c:v>2.33</c:v>
                </c:pt>
                <c:pt idx="2331" formatCode="General">
                  <c:v>2.331</c:v>
                </c:pt>
                <c:pt idx="2332" formatCode="General">
                  <c:v>2.3319999999999999</c:v>
                </c:pt>
                <c:pt idx="2333" formatCode="General">
                  <c:v>2.3330000000000002</c:v>
                </c:pt>
                <c:pt idx="2334" formatCode="General">
                  <c:v>2.3340000000000001</c:v>
                </c:pt>
                <c:pt idx="2335" formatCode="General">
                  <c:v>2.335</c:v>
                </c:pt>
                <c:pt idx="2336" formatCode="General">
                  <c:v>2.3359999999999999</c:v>
                </c:pt>
                <c:pt idx="2337" formatCode="General">
                  <c:v>2.3370000000000002</c:v>
                </c:pt>
                <c:pt idx="2338" formatCode="General">
                  <c:v>2.3380000000000001</c:v>
                </c:pt>
                <c:pt idx="2339" formatCode="General">
                  <c:v>2.339</c:v>
                </c:pt>
                <c:pt idx="2340" formatCode="General">
                  <c:v>2.34</c:v>
                </c:pt>
                <c:pt idx="2341" formatCode="General">
                  <c:v>2.3410000000000002</c:v>
                </c:pt>
                <c:pt idx="2342" formatCode="General">
                  <c:v>2.3420000000000001</c:v>
                </c:pt>
                <c:pt idx="2343" formatCode="General">
                  <c:v>2.343</c:v>
                </c:pt>
                <c:pt idx="2344" formatCode="General">
                  <c:v>2.3439999999999999</c:v>
                </c:pt>
                <c:pt idx="2345" formatCode="General">
                  <c:v>2.3450000000000002</c:v>
                </c:pt>
                <c:pt idx="2346" formatCode="General">
                  <c:v>2.3460000000000001</c:v>
                </c:pt>
                <c:pt idx="2347" formatCode="General">
                  <c:v>2.347</c:v>
                </c:pt>
                <c:pt idx="2348" formatCode="General">
                  <c:v>2.3479999999999999</c:v>
                </c:pt>
                <c:pt idx="2349" formatCode="General">
                  <c:v>2.3490000000000002</c:v>
                </c:pt>
                <c:pt idx="2350" formatCode="General">
                  <c:v>2.35</c:v>
                </c:pt>
                <c:pt idx="2351" formatCode="General">
                  <c:v>2.351</c:v>
                </c:pt>
                <c:pt idx="2352" formatCode="General">
                  <c:v>2.3519999999999999</c:v>
                </c:pt>
                <c:pt idx="2353" formatCode="General">
                  <c:v>2.3530000000000002</c:v>
                </c:pt>
                <c:pt idx="2354" formatCode="General">
                  <c:v>2.3540000000000001</c:v>
                </c:pt>
                <c:pt idx="2355" formatCode="General">
                  <c:v>2.355</c:v>
                </c:pt>
                <c:pt idx="2356" formatCode="General">
                  <c:v>2.3559999999999999</c:v>
                </c:pt>
                <c:pt idx="2357" formatCode="General">
                  <c:v>2.3570000000000002</c:v>
                </c:pt>
                <c:pt idx="2358" formatCode="General">
                  <c:v>2.3580000000000001</c:v>
                </c:pt>
                <c:pt idx="2359" formatCode="General">
                  <c:v>2.359</c:v>
                </c:pt>
                <c:pt idx="2360" formatCode="General">
                  <c:v>2.36</c:v>
                </c:pt>
                <c:pt idx="2361" formatCode="General">
                  <c:v>2.3610000000000002</c:v>
                </c:pt>
                <c:pt idx="2362" formatCode="General">
                  <c:v>2.3620000000000001</c:v>
                </c:pt>
                <c:pt idx="2363" formatCode="General">
                  <c:v>2.363</c:v>
                </c:pt>
                <c:pt idx="2364" formatCode="General">
                  <c:v>2.3639999999999999</c:v>
                </c:pt>
                <c:pt idx="2365" formatCode="General">
                  <c:v>2.3650000000000002</c:v>
                </c:pt>
                <c:pt idx="2366" formatCode="General">
                  <c:v>2.3660000000000001</c:v>
                </c:pt>
                <c:pt idx="2367" formatCode="General">
                  <c:v>2.367</c:v>
                </c:pt>
                <c:pt idx="2368" formatCode="General">
                  <c:v>2.3679999999999999</c:v>
                </c:pt>
                <c:pt idx="2369" formatCode="General">
                  <c:v>2.3690000000000002</c:v>
                </c:pt>
                <c:pt idx="2370" formatCode="General">
                  <c:v>2.37</c:v>
                </c:pt>
                <c:pt idx="2371" formatCode="General">
                  <c:v>2.371</c:v>
                </c:pt>
                <c:pt idx="2372" formatCode="General">
                  <c:v>2.3719999999999999</c:v>
                </c:pt>
                <c:pt idx="2373" formatCode="General">
                  <c:v>2.3730000000000002</c:v>
                </c:pt>
                <c:pt idx="2374" formatCode="General">
                  <c:v>2.3740000000000001</c:v>
                </c:pt>
                <c:pt idx="2375" formatCode="General">
                  <c:v>2.375</c:v>
                </c:pt>
                <c:pt idx="2376" formatCode="General">
                  <c:v>2.3759999999999999</c:v>
                </c:pt>
                <c:pt idx="2377" formatCode="General">
                  <c:v>2.3769999999999998</c:v>
                </c:pt>
                <c:pt idx="2378" formatCode="General">
                  <c:v>2.3780000000000001</c:v>
                </c:pt>
                <c:pt idx="2379" formatCode="General">
                  <c:v>2.379</c:v>
                </c:pt>
                <c:pt idx="2380" formatCode="General">
                  <c:v>2.38</c:v>
                </c:pt>
                <c:pt idx="2381" formatCode="General">
                  <c:v>2.3809999999999998</c:v>
                </c:pt>
                <c:pt idx="2382" formatCode="General">
                  <c:v>2.3820000000000001</c:v>
                </c:pt>
                <c:pt idx="2383" formatCode="General">
                  <c:v>2.383</c:v>
                </c:pt>
                <c:pt idx="2384" formatCode="General">
                  <c:v>2.3839999999999999</c:v>
                </c:pt>
                <c:pt idx="2385" formatCode="General">
                  <c:v>2.3849999999999998</c:v>
                </c:pt>
                <c:pt idx="2386" formatCode="General">
                  <c:v>2.3860000000000001</c:v>
                </c:pt>
                <c:pt idx="2387" formatCode="General">
                  <c:v>2.387</c:v>
                </c:pt>
                <c:pt idx="2388" formatCode="General">
                  <c:v>2.3879999999999999</c:v>
                </c:pt>
                <c:pt idx="2389" formatCode="General">
                  <c:v>2.3889999999999998</c:v>
                </c:pt>
                <c:pt idx="2390" formatCode="General">
                  <c:v>2.39</c:v>
                </c:pt>
                <c:pt idx="2391" formatCode="General">
                  <c:v>2.391</c:v>
                </c:pt>
                <c:pt idx="2392" formatCode="General">
                  <c:v>2.3919999999999999</c:v>
                </c:pt>
                <c:pt idx="2393" formatCode="General">
                  <c:v>2.3929999999999998</c:v>
                </c:pt>
                <c:pt idx="2394" formatCode="General">
                  <c:v>2.3940000000000001</c:v>
                </c:pt>
                <c:pt idx="2395" formatCode="General">
                  <c:v>2.395</c:v>
                </c:pt>
                <c:pt idx="2396" formatCode="General">
                  <c:v>2.3959999999999999</c:v>
                </c:pt>
                <c:pt idx="2397" formatCode="General">
                  <c:v>2.3969999999999998</c:v>
                </c:pt>
                <c:pt idx="2398" formatCode="General">
                  <c:v>2.3980000000000001</c:v>
                </c:pt>
                <c:pt idx="2399" formatCode="General">
                  <c:v>2.399</c:v>
                </c:pt>
                <c:pt idx="2400" formatCode="General">
                  <c:v>2.4</c:v>
                </c:pt>
                <c:pt idx="2401" formatCode="General">
                  <c:v>2.4009999999999998</c:v>
                </c:pt>
                <c:pt idx="2402" formatCode="General">
                  <c:v>2.4020000000000001</c:v>
                </c:pt>
                <c:pt idx="2403" formatCode="General">
                  <c:v>2.403</c:v>
                </c:pt>
                <c:pt idx="2404" formatCode="General">
                  <c:v>2.4039999999999999</c:v>
                </c:pt>
                <c:pt idx="2405" formatCode="General">
                  <c:v>2.4049999999999998</c:v>
                </c:pt>
                <c:pt idx="2406" formatCode="General">
                  <c:v>2.4060000000000001</c:v>
                </c:pt>
                <c:pt idx="2407" formatCode="General">
                  <c:v>2.407</c:v>
                </c:pt>
                <c:pt idx="2408" formatCode="General">
                  <c:v>2.4079999999999999</c:v>
                </c:pt>
                <c:pt idx="2409" formatCode="General">
                  <c:v>2.4089999999999998</c:v>
                </c:pt>
                <c:pt idx="2410" formatCode="General">
                  <c:v>2.41</c:v>
                </c:pt>
                <c:pt idx="2411" formatCode="General">
                  <c:v>2.411</c:v>
                </c:pt>
                <c:pt idx="2412" formatCode="General">
                  <c:v>2.4119999999999999</c:v>
                </c:pt>
                <c:pt idx="2413" formatCode="General">
                  <c:v>2.4129999999999998</c:v>
                </c:pt>
                <c:pt idx="2414" formatCode="General">
                  <c:v>2.4140000000000001</c:v>
                </c:pt>
                <c:pt idx="2415" formatCode="General">
                  <c:v>2.415</c:v>
                </c:pt>
                <c:pt idx="2416" formatCode="General">
                  <c:v>2.4159999999999999</c:v>
                </c:pt>
                <c:pt idx="2417" formatCode="General">
                  <c:v>2.4169999999999998</c:v>
                </c:pt>
                <c:pt idx="2418" formatCode="General">
                  <c:v>2.4180000000000001</c:v>
                </c:pt>
                <c:pt idx="2419" formatCode="General">
                  <c:v>2.419</c:v>
                </c:pt>
                <c:pt idx="2420" formatCode="General">
                  <c:v>2.42</c:v>
                </c:pt>
                <c:pt idx="2421" formatCode="General">
                  <c:v>2.4209999999999998</c:v>
                </c:pt>
                <c:pt idx="2422" formatCode="General">
                  <c:v>2.4220000000000002</c:v>
                </c:pt>
                <c:pt idx="2423" formatCode="General">
                  <c:v>2.423</c:v>
                </c:pt>
                <c:pt idx="2424" formatCode="General">
                  <c:v>2.4239999999999999</c:v>
                </c:pt>
                <c:pt idx="2425" formatCode="General">
                  <c:v>2.4249999999999998</c:v>
                </c:pt>
                <c:pt idx="2426" formatCode="General">
                  <c:v>2.4260000000000002</c:v>
                </c:pt>
                <c:pt idx="2427" formatCode="General">
                  <c:v>2.427</c:v>
                </c:pt>
                <c:pt idx="2428" formatCode="General">
                  <c:v>2.4279999999999999</c:v>
                </c:pt>
                <c:pt idx="2429" formatCode="General">
                  <c:v>2.4289999999999998</c:v>
                </c:pt>
                <c:pt idx="2430" formatCode="General">
                  <c:v>2.4300000000000002</c:v>
                </c:pt>
                <c:pt idx="2431" formatCode="General">
                  <c:v>2.431</c:v>
                </c:pt>
                <c:pt idx="2432" formatCode="General">
                  <c:v>2.4319999999999999</c:v>
                </c:pt>
                <c:pt idx="2433" formatCode="General">
                  <c:v>2.4329999999999998</c:v>
                </c:pt>
                <c:pt idx="2434" formatCode="General">
                  <c:v>2.4340000000000002</c:v>
                </c:pt>
                <c:pt idx="2435" formatCode="General">
                  <c:v>2.4350000000000001</c:v>
                </c:pt>
                <c:pt idx="2436" formatCode="General">
                  <c:v>2.4359999999999999</c:v>
                </c:pt>
                <c:pt idx="2437" formatCode="General">
                  <c:v>2.4369999999999998</c:v>
                </c:pt>
                <c:pt idx="2438" formatCode="General">
                  <c:v>2.4380000000000002</c:v>
                </c:pt>
                <c:pt idx="2439" formatCode="General">
                  <c:v>2.4390000000000001</c:v>
                </c:pt>
                <c:pt idx="2440" formatCode="General">
                  <c:v>2.44</c:v>
                </c:pt>
                <c:pt idx="2441" formatCode="General">
                  <c:v>2.4409999999999998</c:v>
                </c:pt>
                <c:pt idx="2442" formatCode="General">
                  <c:v>2.4420000000000002</c:v>
                </c:pt>
                <c:pt idx="2443" formatCode="General">
                  <c:v>2.4430000000000001</c:v>
                </c:pt>
                <c:pt idx="2444" formatCode="General">
                  <c:v>2.444</c:v>
                </c:pt>
                <c:pt idx="2445" formatCode="General">
                  <c:v>2.4449999999999998</c:v>
                </c:pt>
                <c:pt idx="2446" formatCode="General">
                  <c:v>2.4460000000000002</c:v>
                </c:pt>
                <c:pt idx="2447" formatCode="General">
                  <c:v>2.4470000000000001</c:v>
                </c:pt>
                <c:pt idx="2448" formatCode="General">
                  <c:v>2.448</c:v>
                </c:pt>
                <c:pt idx="2449" formatCode="General">
                  <c:v>2.4489999999999998</c:v>
                </c:pt>
                <c:pt idx="2450" formatCode="General">
                  <c:v>2.4500000000000002</c:v>
                </c:pt>
                <c:pt idx="2451" formatCode="General">
                  <c:v>2.4510000000000001</c:v>
                </c:pt>
                <c:pt idx="2452" formatCode="General">
                  <c:v>2.452</c:v>
                </c:pt>
                <c:pt idx="2453" formatCode="General">
                  <c:v>2.4529999999999998</c:v>
                </c:pt>
                <c:pt idx="2454" formatCode="General">
                  <c:v>2.4540000000000002</c:v>
                </c:pt>
                <c:pt idx="2455" formatCode="General">
                  <c:v>2.4550000000000001</c:v>
                </c:pt>
                <c:pt idx="2456" formatCode="General">
                  <c:v>2.456</c:v>
                </c:pt>
                <c:pt idx="2457" formatCode="General">
                  <c:v>2.4569999999999999</c:v>
                </c:pt>
                <c:pt idx="2458" formatCode="General">
                  <c:v>2.4580000000000002</c:v>
                </c:pt>
                <c:pt idx="2459" formatCode="General">
                  <c:v>2.4590000000000001</c:v>
                </c:pt>
                <c:pt idx="2460" formatCode="General">
                  <c:v>2.46</c:v>
                </c:pt>
                <c:pt idx="2461" formatCode="General">
                  <c:v>2.4609999999999999</c:v>
                </c:pt>
                <c:pt idx="2462" formatCode="General">
                  <c:v>2.4620000000000002</c:v>
                </c:pt>
                <c:pt idx="2463" formatCode="General">
                  <c:v>2.4630000000000001</c:v>
                </c:pt>
                <c:pt idx="2464" formatCode="General">
                  <c:v>2.464</c:v>
                </c:pt>
                <c:pt idx="2465" formatCode="General">
                  <c:v>2.4649999999999999</c:v>
                </c:pt>
                <c:pt idx="2466" formatCode="General">
                  <c:v>2.4660000000000002</c:v>
                </c:pt>
                <c:pt idx="2467" formatCode="General">
                  <c:v>2.4670000000000001</c:v>
                </c:pt>
                <c:pt idx="2468" formatCode="General">
                  <c:v>2.468</c:v>
                </c:pt>
                <c:pt idx="2469" formatCode="General">
                  <c:v>2.4689999999999999</c:v>
                </c:pt>
                <c:pt idx="2470" formatCode="General">
                  <c:v>2.4700000000000002</c:v>
                </c:pt>
                <c:pt idx="2471" formatCode="General">
                  <c:v>2.4710000000000001</c:v>
                </c:pt>
                <c:pt idx="2472" formatCode="General">
                  <c:v>2.472</c:v>
                </c:pt>
                <c:pt idx="2473" formatCode="General">
                  <c:v>2.4729999999999999</c:v>
                </c:pt>
                <c:pt idx="2474" formatCode="General">
                  <c:v>2.4740000000000002</c:v>
                </c:pt>
                <c:pt idx="2475" formatCode="General">
                  <c:v>2.4750000000000001</c:v>
                </c:pt>
                <c:pt idx="2476" formatCode="General">
                  <c:v>2.476</c:v>
                </c:pt>
                <c:pt idx="2477" formatCode="General">
                  <c:v>2.4769999999999999</c:v>
                </c:pt>
                <c:pt idx="2478" formatCode="General">
                  <c:v>2.4780000000000002</c:v>
                </c:pt>
                <c:pt idx="2479" formatCode="General">
                  <c:v>2.4790000000000001</c:v>
                </c:pt>
                <c:pt idx="2480" formatCode="General">
                  <c:v>2.48</c:v>
                </c:pt>
                <c:pt idx="2481" formatCode="General">
                  <c:v>2.4809999999999999</c:v>
                </c:pt>
                <c:pt idx="2482" formatCode="General">
                  <c:v>2.4820000000000002</c:v>
                </c:pt>
                <c:pt idx="2483" formatCode="General">
                  <c:v>2.4830000000000001</c:v>
                </c:pt>
                <c:pt idx="2484" formatCode="General">
                  <c:v>2.484</c:v>
                </c:pt>
                <c:pt idx="2485" formatCode="General">
                  <c:v>2.4849999999999999</c:v>
                </c:pt>
                <c:pt idx="2486" formatCode="General">
                  <c:v>2.4860000000000002</c:v>
                </c:pt>
                <c:pt idx="2487" formatCode="General">
                  <c:v>2.4870000000000001</c:v>
                </c:pt>
                <c:pt idx="2488" formatCode="General">
                  <c:v>2.488</c:v>
                </c:pt>
                <c:pt idx="2489" formatCode="General">
                  <c:v>2.4889999999999999</c:v>
                </c:pt>
                <c:pt idx="2490" formatCode="General">
                  <c:v>2.4900000000000002</c:v>
                </c:pt>
                <c:pt idx="2491" formatCode="General">
                  <c:v>2.4910000000000001</c:v>
                </c:pt>
                <c:pt idx="2492" formatCode="General">
                  <c:v>2.492</c:v>
                </c:pt>
                <c:pt idx="2493" formatCode="General">
                  <c:v>2.4929999999999999</c:v>
                </c:pt>
                <c:pt idx="2494" formatCode="General">
                  <c:v>2.4940000000000002</c:v>
                </c:pt>
                <c:pt idx="2495" formatCode="General">
                  <c:v>2.4950000000000001</c:v>
                </c:pt>
                <c:pt idx="2496" formatCode="General">
                  <c:v>2.496</c:v>
                </c:pt>
                <c:pt idx="2497" formatCode="General">
                  <c:v>2.4969999999999999</c:v>
                </c:pt>
                <c:pt idx="2498" formatCode="General">
                  <c:v>2.4980000000000002</c:v>
                </c:pt>
                <c:pt idx="2499" formatCode="General">
                  <c:v>2.4990000000000001</c:v>
                </c:pt>
                <c:pt idx="2500" formatCode="General">
                  <c:v>2.5</c:v>
                </c:pt>
                <c:pt idx="2501" formatCode="General">
                  <c:v>2.5009999999999999</c:v>
                </c:pt>
                <c:pt idx="2502" formatCode="General">
                  <c:v>2.5019999999999998</c:v>
                </c:pt>
                <c:pt idx="2503" formatCode="General">
                  <c:v>2.5030000000000001</c:v>
                </c:pt>
                <c:pt idx="2504" formatCode="General">
                  <c:v>2.504</c:v>
                </c:pt>
                <c:pt idx="2505" formatCode="General">
                  <c:v>2.5049999999999999</c:v>
                </c:pt>
                <c:pt idx="2506" formatCode="General">
                  <c:v>2.5059999999999998</c:v>
                </c:pt>
                <c:pt idx="2507" formatCode="General">
                  <c:v>2.5070000000000001</c:v>
                </c:pt>
                <c:pt idx="2508" formatCode="General">
                  <c:v>2.508</c:v>
                </c:pt>
                <c:pt idx="2509" formatCode="General">
                  <c:v>2.5089999999999999</c:v>
                </c:pt>
                <c:pt idx="2510" formatCode="General">
                  <c:v>2.5099999999999998</c:v>
                </c:pt>
                <c:pt idx="2511" formatCode="General">
                  <c:v>2.5110000000000001</c:v>
                </c:pt>
                <c:pt idx="2512" formatCode="General">
                  <c:v>2.512</c:v>
                </c:pt>
                <c:pt idx="2513" formatCode="General">
                  <c:v>2.5129999999999999</c:v>
                </c:pt>
                <c:pt idx="2514" formatCode="General">
                  <c:v>2.5139999999999998</c:v>
                </c:pt>
                <c:pt idx="2515" formatCode="General">
                  <c:v>2.5150000000000001</c:v>
                </c:pt>
                <c:pt idx="2516" formatCode="General">
                  <c:v>2.516</c:v>
                </c:pt>
                <c:pt idx="2517" formatCode="General">
                  <c:v>2.5169999999999999</c:v>
                </c:pt>
                <c:pt idx="2518" formatCode="General">
                  <c:v>2.5179999999999998</c:v>
                </c:pt>
                <c:pt idx="2519" formatCode="General">
                  <c:v>2.5190000000000001</c:v>
                </c:pt>
                <c:pt idx="2520" formatCode="General">
                  <c:v>2.52</c:v>
                </c:pt>
                <c:pt idx="2521" formatCode="General">
                  <c:v>2.5209999999999999</c:v>
                </c:pt>
                <c:pt idx="2522" formatCode="General">
                  <c:v>2.5219999999999998</c:v>
                </c:pt>
                <c:pt idx="2523" formatCode="General">
                  <c:v>2.5230000000000001</c:v>
                </c:pt>
                <c:pt idx="2524" formatCode="General">
                  <c:v>2.524</c:v>
                </c:pt>
                <c:pt idx="2525" formatCode="General">
                  <c:v>2.5249999999999999</c:v>
                </c:pt>
                <c:pt idx="2526" formatCode="General">
                  <c:v>2.5259999999999998</c:v>
                </c:pt>
                <c:pt idx="2527" formatCode="General">
                  <c:v>2.5270000000000001</c:v>
                </c:pt>
                <c:pt idx="2528" formatCode="General">
                  <c:v>2.528</c:v>
                </c:pt>
                <c:pt idx="2529" formatCode="General">
                  <c:v>2.5289999999999999</c:v>
                </c:pt>
                <c:pt idx="2530" formatCode="General">
                  <c:v>2.5299999999999998</c:v>
                </c:pt>
                <c:pt idx="2531" formatCode="General">
                  <c:v>2.5310000000000001</c:v>
                </c:pt>
                <c:pt idx="2532" formatCode="General">
                  <c:v>2.532</c:v>
                </c:pt>
                <c:pt idx="2533" formatCode="General">
                  <c:v>2.5329999999999999</c:v>
                </c:pt>
                <c:pt idx="2534" formatCode="General">
                  <c:v>2.5339999999999998</c:v>
                </c:pt>
                <c:pt idx="2535" formatCode="General">
                  <c:v>2.5350000000000001</c:v>
                </c:pt>
                <c:pt idx="2536" formatCode="General">
                  <c:v>2.536</c:v>
                </c:pt>
                <c:pt idx="2537" formatCode="General">
                  <c:v>2.5369999999999999</c:v>
                </c:pt>
                <c:pt idx="2538" formatCode="General">
                  <c:v>2.5379999999999998</c:v>
                </c:pt>
                <c:pt idx="2539" formatCode="General">
                  <c:v>2.5390000000000001</c:v>
                </c:pt>
                <c:pt idx="2540" formatCode="General">
                  <c:v>2.54</c:v>
                </c:pt>
                <c:pt idx="2541" formatCode="General">
                  <c:v>2.5409999999999999</c:v>
                </c:pt>
                <c:pt idx="2542" formatCode="General">
                  <c:v>2.5419999999999998</c:v>
                </c:pt>
                <c:pt idx="2543" formatCode="General">
                  <c:v>2.5430000000000001</c:v>
                </c:pt>
                <c:pt idx="2544" formatCode="General">
                  <c:v>2.544</c:v>
                </c:pt>
                <c:pt idx="2545" formatCode="General">
                  <c:v>2.5449999999999999</c:v>
                </c:pt>
                <c:pt idx="2546" formatCode="General">
                  <c:v>2.5459999999999998</c:v>
                </c:pt>
                <c:pt idx="2547" formatCode="General">
                  <c:v>2.5470000000000002</c:v>
                </c:pt>
                <c:pt idx="2548" formatCode="General">
                  <c:v>2.548</c:v>
                </c:pt>
                <c:pt idx="2549" formatCode="General">
                  <c:v>2.5489999999999999</c:v>
                </c:pt>
                <c:pt idx="2550" formatCode="General">
                  <c:v>2.5499999999999998</c:v>
                </c:pt>
                <c:pt idx="2551" formatCode="General">
                  <c:v>2.5510000000000002</c:v>
                </c:pt>
                <c:pt idx="2552" formatCode="General">
                  <c:v>2.552</c:v>
                </c:pt>
                <c:pt idx="2553" formatCode="General">
                  <c:v>2.5529999999999999</c:v>
                </c:pt>
                <c:pt idx="2554" formatCode="General">
                  <c:v>2.5539999999999998</c:v>
                </c:pt>
                <c:pt idx="2555" formatCode="General">
                  <c:v>2.5550000000000002</c:v>
                </c:pt>
                <c:pt idx="2556" formatCode="General">
                  <c:v>2.556</c:v>
                </c:pt>
                <c:pt idx="2557" formatCode="General">
                  <c:v>2.5569999999999999</c:v>
                </c:pt>
                <c:pt idx="2558" formatCode="General">
                  <c:v>2.5579999999999998</c:v>
                </c:pt>
                <c:pt idx="2559" formatCode="General">
                  <c:v>2.5590000000000002</c:v>
                </c:pt>
                <c:pt idx="2560" formatCode="General">
                  <c:v>2.56</c:v>
                </c:pt>
                <c:pt idx="2561" formatCode="General">
                  <c:v>2.5609999999999999</c:v>
                </c:pt>
                <c:pt idx="2562" formatCode="General">
                  <c:v>2.5619999999999998</c:v>
                </c:pt>
                <c:pt idx="2563" formatCode="General">
                  <c:v>2.5630000000000002</c:v>
                </c:pt>
                <c:pt idx="2564" formatCode="General">
                  <c:v>2.5640000000000001</c:v>
                </c:pt>
                <c:pt idx="2565" formatCode="General">
                  <c:v>2.5649999999999999</c:v>
                </c:pt>
                <c:pt idx="2566" formatCode="General">
                  <c:v>2.5659999999999998</c:v>
                </c:pt>
                <c:pt idx="2567" formatCode="General">
                  <c:v>2.5670000000000002</c:v>
                </c:pt>
                <c:pt idx="2568" formatCode="General">
                  <c:v>2.5680000000000001</c:v>
                </c:pt>
                <c:pt idx="2569" formatCode="General">
                  <c:v>2.569</c:v>
                </c:pt>
                <c:pt idx="2570" formatCode="General">
                  <c:v>2.57</c:v>
                </c:pt>
                <c:pt idx="2571" formatCode="General">
                  <c:v>2.5710000000000002</c:v>
                </c:pt>
                <c:pt idx="2572" formatCode="General">
                  <c:v>2.5720000000000001</c:v>
                </c:pt>
                <c:pt idx="2573" formatCode="General">
                  <c:v>2.573</c:v>
                </c:pt>
                <c:pt idx="2574" formatCode="General">
                  <c:v>2.5739999999999998</c:v>
                </c:pt>
                <c:pt idx="2575" formatCode="General">
                  <c:v>2.5750000000000002</c:v>
                </c:pt>
                <c:pt idx="2576" formatCode="General">
                  <c:v>2.5760000000000001</c:v>
                </c:pt>
                <c:pt idx="2577" formatCode="General">
                  <c:v>2.577</c:v>
                </c:pt>
                <c:pt idx="2578" formatCode="General">
                  <c:v>2.5779999999999998</c:v>
                </c:pt>
                <c:pt idx="2579" formatCode="General">
                  <c:v>2.5790000000000002</c:v>
                </c:pt>
                <c:pt idx="2580" formatCode="General">
                  <c:v>2.58</c:v>
                </c:pt>
                <c:pt idx="2581" formatCode="General">
                  <c:v>2.581</c:v>
                </c:pt>
                <c:pt idx="2582" formatCode="General">
                  <c:v>2.5819999999999999</c:v>
                </c:pt>
                <c:pt idx="2583" formatCode="General">
                  <c:v>2.5830000000000002</c:v>
                </c:pt>
                <c:pt idx="2584" formatCode="General">
                  <c:v>2.5840000000000001</c:v>
                </c:pt>
                <c:pt idx="2585" formatCode="General">
                  <c:v>2.585</c:v>
                </c:pt>
                <c:pt idx="2586" formatCode="General">
                  <c:v>2.5859999999999999</c:v>
                </c:pt>
                <c:pt idx="2587" formatCode="General">
                  <c:v>2.5870000000000002</c:v>
                </c:pt>
                <c:pt idx="2588" formatCode="General">
                  <c:v>2.5880000000000001</c:v>
                </c:pt>
                <c:pt idx="2589" formatCode="General">
                  <c:v>2.589</c:v>
                </c:pt>
                <c:pt idx="2590" formatCode="General">
                  <c:v>2.59</c:v>
                </c:pt>
                <c:pt idx="2591" formatCode="General">
                  <c:v>2.5910000000000002</c:v>
                </c:pt>
                <c:pt idx="2592" formatCode="General">
                  <c:v>2.5920000000000001</c:v>
                </c:pt>
                <c:pt idx="2593" formatCode="General">
                  <c:v>2.593</c:v>
                </c:pt>
                <c:pt idx="2594" formatCode="General">
                  <c:v>2.5939999999999999</c:v>
                </c:pt>
                <c:pt idx="2595" formatCode="General">
                  <c:v>2.5950000000000002</c:v>
                </c:pt>
                <c:pt idx="2596" formatCode="General">
                  <c:v>2.5960000000000001</c:v>
                </c:pt>
                <c:pt idx="2597" formatCode="General">
                  <c:v>2.597</c:v>
                </c:pt>
                <c:pt idx="2598" formatCode="General">
                  <c:v>2.5979999999999999</c:v>
                </c:pt>
                <c:pt idx="2599" formatCode="General">
                  <c:v>2.5990000000000002</c:v>
                </c:pt>
                <c:pt idx="2600" formatCode="General">
                  <c:v>2.6</c:v>
                </c:pt>
                <c:pt idx="2601" formatCode="General">
                  <c:v>2.601</c:v>
                </c:pt>
                <c:pt idx="2602" formatCode="General">
                  <c:v>2.6019999999999999</c:v>
                </c:pt>
                <c:pt idx="2603" formatCode="General">
                  <c:v>2.6030000000000002</c:v>
                </c:pt>
                <c:pt idx="2604" formatCode="General">
                  <c:v>2.6040000000000001</c:v>
                </c:pt>
                <c:pt idx="2605" formatCode="General">
                  <c:v>2.605</c:v>
                </c:pt>
                <c:pt idx="2606" formatCode="General">
                  <c:v>2.6059999999999999</c:v>
                </c:pt>
                <c:pt idx="2607" formatCode="General">
                  <c:v>2.6070000000000002</c:v>
                </c:pt>
                <c:pt idx="2608" formatCode="General">
                  <c:v>2.6080000000000001</c:v>
                </c:pt>
                <c:pt idx="2609" formatCode="General">
                  <c:v>2.609</c:v>
                </c:pt>
                <c:pt idx="2610" formatCode="General">
                  <c:v>2.61</c:v>
                </c:pt>
                <c:pt idx="2611" formatCode="General">
                  <c:v>2.6110000000000002</c:v>
                </c:pt>
                <c:pt idx="2612" formatCode="General">
                  <c:v>2.6120000000000001</c:v>
                </c:pt>
                <c:pt idx="2613" formatCode="General">
                  <c:v>2.613</c:v>
                </c:pt>
                <c:pt idx="2614" formatCode="General">
                  <c:v>2.6139999999999999</c:v>
                </c:pt>
                <c:pt idx="2615" formatCode="General">
                  <c:v>2.6150000000000002</c:v>
                </c:pt>
                <c:pt idx="2616" formatCode="General">
                  <c:v>2.6160000000000001</c:v>
                </c:pt>
                <c:pt idx="2617" formatCode="General">
                  <c:v>2.617</c:v>
                </c:pt>
                <c:pt idx="2618" formatCode="General">
                  <c:v>2.6179999999999999</c:v>
                </c:pt>
                <c:pt idx="2619" formatCode="General">
                  <c:v>2.6190000000000002</c:v>
                </c:pt>
                <c:pt idx="2620" formatCode="General">
                  <c:v>2.62</c:v>
                </c:pt>
                <c:pt idx="2621" formatCode="General">
                  <c:v>2.621</c:v>
                </c:pt>
                <c:pt idx="2622" formatCode="General">
                  <c:v>2.6219999999999999</c:v>
                </c:pt>
                <c:pt idx="2623" formatCode="General">
                  <c:v>2.6230000000000002</c:v>
                </c:pt>
                <c:pt idx="2624" formatCode="General">
                  <c:v>2.6240000000000001</c:v>
                </c:pt>
                <c:pt idx="2625" formatCode="General">
                  <c:v>2.625</c:v>
                </c:pt>
                <c:pt idx="2626" formatCode="General">
                  <c:v>2.6259999999999999</c:v>
                </c:pt>
                <c:pt idx="2627" formatCode="General">
                  <c:v>2.6269999999999998</c:v>
                </c:pt>
                <c:pt idx="2628" formatCode="General">
                  <c:v>2.6280000000000001</c:v>
                </c:pt>
                <c:pt idx="2629" formatCode="General">
                  <c:v>2.629</c:v>
                </c:pt>
                <c:pt idx="2630" formatCode="General">
                  <c:v>2.63</c:v>
                </c:pt>
                <c:pt idx="2631" formatCode="General">
                  <c:v>2.6309999999999998</c:v>
                </c:pt>
                <c:pt idx="2632" formatCode="General">
                  <c:v>2.6320000000000001</c:v>
                </c:pt>
                <c:pt idx="2633" formatCode="General">
                  <c:v>2.633</c:v>
                </c:pt>
                <c:pt idx="2634" formatCode="General">
                  <c:v>2.6339999999999999</c:v>
                </c:pt>
                <c:pt idx="2635" formatCode="General">
                  <c:v>2.6349999999999998</c:v>
                </c:pt>
                <c:pt idx="2636" formatCode="General">
                  <c:v>2.6360000000000001</c:v>
                </c:pt>
                <c:pt idx="2637" formatCode="General">
                  <c:v>2.637</c:v>
                </c:pt>
                <c:pt idx="2638" formatCode="General">
                  <c:v>2.6379999999999999</c:v>
                </c:pt>
                <c:pt idx="2639" formatCode="General">
                  <c:v>2.6389999999999998</c:v>
                </c:pt>
                <c:pt idx="2640" formatCode="General">
                  <c:v>2.64</c:v>
                </c:pt>
                <c:pt idx="2641" formatCode="General">
                  <c:v>2.641</c:v>
                </c:pt>
                <c:pt idx="2642" formatCode="General">
                  <c:v>2.6419999999999999</c:v>
                </c:pt>
                <c:pt idx="2643" formatCode="General">
                  <c:v>2.6429999999999998</c:v>
                </c:pt>
                <c:pt idx="2644" formatCode="General">
                  <c:v>2.6440000000000001</c:v>
                </c:pt>
                <c:pt idx="2645" formatCode="General">
                  <c:v>2.645</c:v>
                </c:pt>
                <c:pt idx="2646" formatCode="General">
                  <c:v>2.6459999999999999</c:v>
                </c:pt>
                <c:pt idx="2647" formatCode="General">
                  <c:v>2.6469999999999998</c:v>
                </c:pt>
                <c:pt idx="2648" formatCode="General">
                  <c:v>2.6480000000000001</c:v>
                </c:pt>
                <c:pt idx="2649" formatCode="General">
                  <c:v>2.649</c:v>
                </c:pt>
                <c:pt idx="2650" formatCode="General">
                  <c:v>2.65</c:v>
                </c:pt>
                <c:pt idx="2651" formatCode="General">
                  <c:v>2.6509999999999998</c:v>
                </c:pt>
                <c:pt idx="2652" formatCode="General">
                  <c:v>2.6520000000000001</c:v>
                </c:pt>
                <c:pt idx="2653" formatCode="General">
                  <c:v>2.653</c:v>
                </c:pt>
                <c:pt idx="2654" formatCode="General">
                  <c:v>2.6539999999999999</c:v>
                </c:pt>
                <c:pt idx="2655" formatCode="General">
                  <c:v>2.6549999999999998</c:v>
                </c:pt>
                <c:pt idx="2656" formatCode="General">
                  <c:v>2.6560000000000001</c:v>
                </c:pt>
                <c:pt idx="2657" formatCode="General">
                  <c:v>2.657</c:v>
                </c:pt>
                <c:pt idx="2658" formatCode="General">
                  <c:v>2.6579999999999999</c:v>
                </c:pt>
                <c:pt idx="2659" formatCode="General">
                  <c:v>2.6589999999999998</c:v>
                </c:pt>
                <c:pt idx="2660" formatCode="General">
                  <c:v>2.66</c:v>
                </c:pt>
                <c:pt idx="2661" formatCode="General">
                  <c:v>2.661</c:v>
                </c:pt>
                <c:pt idx="2662" formatCode="General">
                  <c:v>2.6619999999999999</c:v>
                </c:pt>
                <c:pt idx="2663" formatCode="General">
                  <c:v>2.6629999999999998</c:v>
                </c:pt>
                <c:pt idx="2664" formatCode="General">
                  <c:v>2.6640000000000001</c:v>
                </c:pt>
                <c:pt idx="2665" formatCode="General">
                  <c:v>2.665</c:v>
                </c:pt>
                <c:pt idx="2666" formatCode="General">
                  <c:v>2.6659999999999999</c:v>
                </c:pt>
                <c:pt idx="2667" formatCode="General">
                  <c:v>2.6669999999999998</c:v>
                </c:pt>
                <c:pt idx="2668" formatCode="General">
                  <c:v>2.6680000000000001</c:v>
                </c:pt>
                <c:pt idx="2669" formatCode="General">
                  <c:v>2.669</c:v>
                </c:pt>
                <c:pt idx="2670" formatCode="General">
                  <c:v>2.67</c:v>
                </c:pt>
                <c:pt idx="2671" formatCode="General">
                  <c:v>2.6709999999999998</c:v>
                </c:pt>
                <c:pt idx="2672" formatCode="General">
                  <c:v>2.6720000000000002</c:v>
                </c:pt>
                <c:pt idx="2673" formatCode="General">
                  <c:v>2.673</c:v>
                </c:pt>
                <c:pt idx="2674" formatCode="General">
                  <c:v>2.6739999999999999</c:v>
                </c:pt>
                <c:pt idx="2675" formatCode="General">
                  <c:v>2.6749999999999998</c:v>
                </c:pt>
                <c:pt idx="2676" formatCode="General">
                  <c:v>2.6760000000000002</c:v>
                </c:pt>
                <c:pt idx="2677" formatCode="General">
                  <c:v>2.677</c:v>
                </c:pt>
                <c:pt idx="2678" formatCode="General">
                  <c:v>2.6779999999999999</c:v>
                </c:pt>
                <c:pt idx="2679" formatCode="General">
                  <c:v>2.6789999999999998</c:v>
                </c:pt>
                <c:pt idx="2680" formatCode="General">
                  <c:v>2.68</c:v>
                </c:pt>
                <c:pt idx="2681" formatCode="General">
                  <c:v>2.681</c:v>
                </c:pt>
                <c:pt idx="2682" formatCode="General">
                  <c:v>2.6819999999999999</c:v>
                </c:pt>
                <c:pt idx="2683" formatCode="General">
                  <c:v>2.6829999999999998</c:v>
                </c:pt>
                <c:pt idx="2684" formatCode="General">
                  <c:v>2.6840000000000002</c:v>
                </c:pt>
                <c:pt idx="2685" formatCode="General">
                  <c:v>2.6850000000000001</c:v>
                </c:pt>
                <c:pt idx="2686" formatCode="General">
                  <c:v>2.6859999999999999</c:v>
                </c:pt>
                <c:pt idx="2687" formatCode="General">
                  <c:v>2.6869999999999998</c:v>
                </c:pt>
                <c:pt idx="2688" formatCode="General">
                  <c:v>2.6880000000000002</c:v>
                </c:pt>
                <c:pt idx="2689" formatCode="General">
                  <c:v>2.6890000000000001</c:v>
                </c:pt>
                <c:pt idx="2690" formatCode="General">
                  <c:v>2.69</c:v>
                </c:pt>
                <c:pt idx="2691" formatCode="General">
                  <c:v>2.6909999999999998</c:v>
                </c:pt>
                <c:pt idx="2692" formatCode="General">
                  <c:v>2.6920000000000002</c:v>
                </c:pt>
                <c:pt idx="2693" formatCode="General">
                  <c:v>2.6930000000000001</c:v>
                </c:pt>
                <c:pt idx="2694" formatCode="General">
                  <c:v>2.694</c:v>
                </c:pt>
                <c:pt idx="2695" formatCode="General">
                  <c:v>2.6949999999999998</c:v>
                </c:pt>
                <c:pt idx="2696" formatCode="General">
                  <c:v>2.6960000000000002</c:v>
                </c:pt>
                <c:pt idx="2697" formatCode="General">
                  <c:v>2.6970000000000001</c:v>
                </c:pt>
                <c:pt idx="2698" formatCode="General">
                  <c:v>2.698</c:v>
                </c:pt>
                <c:pt idx="2699" formatCode="General">
                  <c:v>2.6989999999999998</c:v>
                </c:pt>
                <c:pt idx="2700" formatCode="General">
                  <c:v>2.7</c:v>
                </c:pt>
                <c:pt idx="2701" formatCode="General">
                  <c:v>2.7010000000000001</c:v>
                </c:pt>
                <c:pt idx="2702" formatCode="General">
                  <c:v>2.702</c:v>
                </c:pt>
                <c:pt idx="2703" formatCode="General">
                  <c:v>2.7029999999999998</c:v>
                </c:pt>
                <c:pt idx="2704" formatCode="General">
                  <c:v>2.7040000000000002</c:v>
                </c:pt>
                <c:pt idx="2705" formatCode="General">
                  <c:v>2.7050000000000001</c:v>
                </c:pt>
                <c:pt idx="2706" formatCode="General">
                  <c:v>2.706</c:v>
                </c:pt>
                <c:pt idx="2707" formatCode="General">
                  <c:v>2.7069999999999999</c:v>
                </c:pt>
                <c:pt idx="2708" formatCode="General">
                  <c:v>2.7080000000000002</c:v>
                </c:pt>
                <c:pt idx="2709" formatCode="General">
                  <c:v>2.7090000000000001</c:v>
                </c:pt>
                <c:pt idx="2710" formatCode="General">
                  <c:v>2.71</c:v>
                </c:pt>
                <c:pt idx="2711" formatCode="General">
                  <c:v>2.7109999999999999</c:v>
                </c:pt>
                <c:pt idx="2712" formatCode="General">
                  <c:v>2.7120000000000002</c:v>
                </c:pt>
                <c:pt idx="2713" formatCode="General">
                  <c:v>2.7130000000000001</c:v>
                </c:pt>
                <c:pt idx="2714" formatCode="General">
                  <c:v>2.714</c:v>
                </c:pt>
                <c:pt idx="2715" formatCode="General">
                  <c:v>2.7149999999999999</c:v>
                </c:pt>
                <c:pt idx="2716" formatCode="General">
                  <c:v>2.7160000000000002</c:v>
                </c:pt>
                <c:pt idx="2717" formatCode="General">
                  <c:v>2.7170000000000001</c:v>
                </c:pt>
                <c:pt idx="2718" formatCode="General">
                  <c:v>2.718</c:v>
                </c:pt>
                <c:pt idx="2719" formatCode="General">
                  <c:v>2.7189999999999999</c:v>
                </c:pt>
                <c:pt idx="2720" formatCode="General">
                  <c:v>2.72</c:v>
                </c:pt>
                <c:pt idx="2721" formatCode="General">
                  <c:v>2.7210000000000001</c:v>
                </c:pt>
                <c:pt idx="2722" formatCode="General">
                  <c:v>2.722</c:v>
                </c:pt>
                <c:pt idx="2723" formatCode="General">
                  <c:v>2.7229999999999999</c:v>
                </c:pt>
                <c:pt idx="2724" formatCode="General">
                  <c:v>2.7240000000000002</c:v>
                </c:pt>
                <c:pt idx="2725" formatCode="General">
                  <c:v>2.7250000000000001</c:v>
                </c:pt>
                <c:pt idx="2726" formatCode="General">
                  <c:v>2.726</c:v>
                </c:pt>
                <c:pt idx="2727" formatCode="General">
                  <c:v>2.7269999999999999</c:v>
                </c:pt>
                <c:pt idx="2728" formatCode="General">
                  <c:v>2.7280000000000002</c:v>
                </c:pt>
                <c:pt idx="2729" formatCode="General">
                  <c:v>2.7290000000000001</c:v>
                </c:pt>
                <c:pt idx="2730" formatCode="General">
                  <c:v>2.73</c:v>
                </c:pt>
                <c:pt idx="2731" formatCode="General">
                  <c:v>2.7309999999999999</c:v>
                </c:pt>
                <c:pt idx="2732" formatCode="General">
                  <c:v>2.7320000000000002</c:v>
                </c:pt>
                <c:pt idx="2733" formatCode="General">
                  <c:v>2.7330000000000001</c:v>
                </c:pt>
                <c:pt idx="2734" formatCode="General">
                  <c:v>2.734</c:v>
                </c:pt>
                <c:pt idx="2735" formatCode="General">
                  <c:v>2.7349999999999999</c:v>
                </c:pt>
                <c:pt idx="2736" formatCode="General">
                  <c:v>2.7360000000000002</c:v>
                </c:pt>
                <c:pt idx="2737" formatCode="General">
                  <c:v>2.7370000000000001</c:v>
                </c:pt>
                <c:pt idx="2738" formatCode="General">
                  <c:v>2.738</c:v>
                </c:pt>
                <c:pt idx="2739" formatCode="General">
                  <c:v>2.7389999999999999</c:v>
                </c:pt>
                <c:pt idx="2740" formatCode="General">
                  <c:v>2.74</c:v>
                </c:pt>
                <c:pt idx="2741" formatCode="General">
                  <c:v>2.7410000000000001</c:v>
                </c:pt>
                <c:pt idx="2742" formatCode="General">
                  <c:v>2.742</c:v>
                </c:pt>
                <c:pt idx="2743" formatCode="General">
                  <c:v>2.7429999999999999</c:v>
                </c:pt>
                <c:pt idx="2744" formatCode="General">
                  <c:v>2.7440000000000002</c:v>
                </c:pt>
                <c:pt idx="2745" formatCode="General">
                  <c:v>2.7450000000000001</c:v>
                </c:pt>
                <c:pt idx="2746" formatCode="General">
                  <c:v>2.746</c:v>
                </c:pt>
                <c:pt idx="2747" formatCode="General">
                  <c:v>2.7469999999999999</c:v>
                </c:pt>
                <c:pt idx="2748" formatCode="General">
                  <c:v>2.7480000000000002</c:v>
                </c:pt>
                <c:pt idx="2749" formatCode="General">
                  <c:v>2.7490000000000001</c:v>
                </c:pt>
                <c:pt idx="2750" formatCode="General">
                  <c:v>2.75</c:v>
                </c:pt>
                <c:pt idx="2751" formatCode="General">
                  <c:v>2.7509999999999999</c:v>
                </c:pt>
                <c:pt idx="2752" formatCode="General">
                  <c:v>2.7519999999999998</c:v>
                </c:pt>
                <c:pt idx="2753" formatCode="General">
                  <c:v>2.7530000000000001</c:v>
                </c:pt>
                <c:pt idx="2754" formatCode="General">
                  <c:v>2.754</c:v>
                </c:pt>
                <c:pt idx="2755" formatCode="General">
                  <c:v>2.7549999999999999</c:v>
                </c:pt>
                <c:pt idx="2756" formatCode="General">
                  <c:v>2.7559999999999998</c:v>
                </c:pt>
                <c:pt idx="2757" formatCode="General">
                  <c:v>2.7570000000000001</c:v>
                </c:pt>
                <c:pt idx="2758" formatCode="General">
                  <c:v>2.758</c:v>
                </c:pt>
                <c:pt idx="2759" formatCode="General">
                  <c:v>2.7589999999999999</c:v>
                </c:pt>
                <c:pt idx="2760" formatCode="General">
                  <c:v>2.76</c:v>
                </c:pt>
                <c:pt idx="2761" formatCode="General">
                  <c:v>2.7610000000000001</c:v>
                </c:pt>
                <c:pt idx="2762" formatCode="General">
                  <c:v>2.762</c:v>
                </c:pt>
                <c:pt idx="2763" formatCode="General">
                  <c:v>2.7629999999999999</c:v>
                </c:pt>
                <c:pt idx="2764" formatCode="General">
                  <c:v>2.7639999999999998</c:v>
                </c:pt>
                <c:pt idx="2765" formatCode="General">
                  <c:v>2.7650000000000001</c:v>
                </c:pt>
                <c:pt idx="2766" formatCode="General">
                  <c:v>2.766</c:v>
                </c:pt>
                <c:pt idx="2767" formatCode="General">
                  <c:v>2.7669999999999999</c:v>
                </c:pt>
                <c:pt idx="2768" formatCode="General">
                  <c:v>2.7679999999999998</c:v>
                </c:pt>
                <c:pt idx="2769" formatCode="General">
                  <c:v>2.7690000000000001</c:v>
                </c:pt>
                <c:pt idx="2770" formatCode="General">
                  <c:v>2.77</c:v>
                </c:pt>
                <c:pt idx="2771" formatCode="General">
                  <c:v>2.7709999999999999</c:v>
                </c:pt>
                <c:pt idx="2772" formatCode="General">
                  <c:v>2.7719999999999998</c:v>
                </c:pt>
                <c:pt idx="2773" formatCode="General">
                  <c:v>2.7730000000000001</c:v>
                </c:pt>
                <c:pt idx="2774" formatCode="General">
                  <c:v>2.774</c:v>
                </c:pt>
                <c:pt idx="2775" formatCode="General">
                  <c:v>2.7749999999999999</c:v>
                </c:pt>
                <c:pt idx="2776" formatCode="General">
                  <c:v>2.7759999999999998</c:v>
                </c:pt>
                <c:pt idx="2777" formatCode="General">
                  <c:v>2.7770000000000001</c:v>
                </c:pt>
                <c:pt idx="2778" formatCode="General">
                  <c:v>2.778</c:v>
                </c:pt>
                <c:pt idx="2779" formatCode="General">
                  <c:v>2.7789999999999999</c:v>
                </c:pt>
                <c:pt idx="2780" formatCode="General">
                  <c:v>2.78</c:v>
                </c:pt>
                <c:pt idx="2781" formatCode="General">
                  <c:v>2.7810000000000001</c:v>
                </c:pt>
                <c:pt idx="2782" formatCode="General">
                  <c:v>2.782</c:v>
                </c:pt>
                <c:pt idx="2783" formatCode="General">
                  <c:v>2.7829999999999999</c:v>
                </c:pt>
                <c:pt idx="2784" formatCode="General">
                  <c:v>2.7839999999999998</c:v>
                </c:pt>
                <c:pt idx="2785" formatCode="General">
                  <c:v>2.7850000000000001</c:v>
                </c:pt>
                <c:pt idx="2786" formatCode="General">
                  <c:v>2.786</c:v>
                </c:pt>
                <c:pt idx="2787" formatCode="General">
                  <c:v>2.7869999999999999</c:v>
                </c:pt>
                <c:pt idx="2788" formatCode="General">
                  <c:v>2.7879999999999998</c:v>
                </c:pt>
                <c:pt idx="2789" formatCode="General">
                  <c:v>2.7890000000000001</c:v>
                </c:pt>
                <c:pt idx="2790" formatCode="General">
                  <c:v>2.79</c:v>
                </c:pt>
                <c:pt idx="2791" formatCode="General">
                  <c:v>2.7909999999999999</c:v>
                </c:pt>
                <c:pt idx="2792" formatCode="General">
                  <c:v>2.7919999999999998</c:v>
                </c:pt>
                <c:pt idx="2793" formatCode="General">
                  <c:v>2.7930000000000001</c:v>
                </c:pt>
                <c:pt idx="2794" formatCode="General">
                  <c:v>2.794</c:v>
                </c:pt>
                <c:pt idx="2795" formatCode="General">
                  <c:v>2.7949999999999999</c:v>
                </c:pt>
                <c:pt idx="2796" formatCode="General">
                  <c:v>2.7959999999999998</c:v>
                </c:pt>
                <c:pt idx="2797" formatCode="General">
                  <c:v>2.7970000000000002</c:v>
                </c:pt>
                <c:pt idx="2798" formatCode="General">
                  <c:v>2.798</c:v>
                </c:pt>
                <c:pt idx="2799" formatCode="General">
                  <c:v>2.7989999999999999</c:v>
                </c:pt>
                <c:pt idx="2800" formatCode="General">
                  <c:v>2.8</c:v>
                </c:pt>
                <c:pt idx="2801" formatCode="General">
                  <c:v>2.8010000000000002</c:v>
                </c:pt>
                <c:pt idx="2802" formatCode="General">
                  <c:v>2.802</c:v>
                </c:pt>
                <c:pt idx="2803" formatCode="General">
                  <c:v>2.8029999999999999</c:v>
                </c:pt>
                <c:pt idx="2804" formatCode="General">
                  <c:v>2.8039999999999998</c:v>
                </c:pt>
                <c:pt idx="2805" formatCode="General">
                  <c:v>2.8050000000000002</c:v>
                </c:pt>
                <c:pt idx="2806" formatCode="General">
                  <c:v>2.806</c:v>
                </c:pt>
                <c:pt idx="2807" formatCode="General">
                  <c:v>2.8069999999999999</c:v>
                </c:pt>
                <c:pt idx="2808" formatCode="General">
                  <c:v>2.8079999999999998</c:v>
                </c:pt>
                <c:pt idx="2809" formatCode="General">
                  <c:v>2.8090000000000002</c:v>
                </c:pt>
                <c:pt idx="2810" formatCode="General">
                  <c:v>2.81</c:v>
                </c:pt>
                <c:pt idx="2811" formatCode="General">
                  <c:v>2.8109999999999999</c:v>
                </c:pt>
                <c:pt idx="2812" formatCode="General">
                  <c:v>2.8119999999999998</c:v>
                </c:pt>
                <c:pt idx="2813" formatCode="General">
                  <c:v>2.8130000000000002</c:v>
                </c:pt>
                <c:pt idx="2814" formatCode="General">
                  <c:v>2.8140000000000001</c:v>
                </c:pt>
                <c:pt idx="2815" formatCode="General">
                  <c:v>2.8149999999999999</c:v>
                </c:pt>
                <c:pt idx="2816" formatCode="General">
                  <c:v>2.8159999999999998</c:v>
                </c:pt>
                <c:pt idx="2817" formatCode="General">
                  <c:v>2.8170000000000002</c:v>
                </c:pt>
                <c:pt idx="2818" formatCode="General">
                  <c:v>2.8180000000000001</c:v>
                </c:pt>
                <c:pt idx="2819" formatCode="General">
                  <c:v>2.819</c:v>
                </c:pt>
                <c:pt idx="2820" formatCode="General">
                  <c:v>2.82</c:v>
                </c:pt>
                <c:pt idx="2821" formatCode="General">
                  <c:v>2.8210000000000002</c:v>
                </c:pt>
                <c:pt idx="2822" formatCode="General">
                  <c:v>2.8220000000000001</c:v>
                </c:pt>
                <c:pt idx="2823" formatCode="General">
                  <c:v>2.823</c:v>
                </c:pt>
                <c:pt idx="2824" formatCode="General">
                  <c:v>2.8239999999999998</c:v>
                </c:pt>
                <c:pt idx="2825" formatCode="General">
                  <c:v>2.8250000000000002</c:v>
                </c:pt>
                <c:pt idx="2826" formatCode="General">
                  <c:v>2.8260000000000001</c:v>
                </c:pt>
                <c:pt idx="2827" formatCode="General">
                  <c:v>2.827</c:v>
                </c:pt>
                <c:pt idx="2828" formatCode="General">
                  <c:v>2.8279999999999998</c:v>
                </c:pt>
                <c:pt idx="2829" formatCode="General">
                  <c:v>2.8290000000000002</c:v>
                </c:pt>
                <c:pt idx="2830" formatCode="General">
                  <c:v>2.83</c:v>
                </c:pt>
                <c:pt idx="2831" formatCode="General">
                  <c:v>2.831</c:v>
                </c:pt>
                <c:pt idx="2832" formatCode="General">
                  <c:v>2.8319999999999999</c:v>
                </c:pt>
                <c:pt idx="2833" formatCode="General">
                  <c:v>2.8330000000000002</c:v>
                </c:pt>
                <c:pt idx="2834" formatCode="General">
                  <c:v>2.8340000000000001</c:v>
                </c:pt>
                <c:pt idx="2835" formatCode="General">
                  <c:v>2.835</c:v>
                </c:pt>
                <c:pt idx="2836" formatCode="General">
                  <c:v>2.8359999999999999</c:v>
                </c:pt>
                <c:pt idx="2837" formatCode="General">
                  <c:v>2.8370000000000002</c:v>
                </c:pt>
                <c:pt idx="2838" formatCode="General">
                  <c:v>2.8380000000000001</c:v>
                </c:pt>
                <c:pt idx="2839" formatCode="General">
                  <c:v>2.839</c:v>
                </c:pt>
                <c:pt idx="2840" formatCode="General">
                  <c:v>2.84</c:v>
                </c:pt>
                <c:pt idx="2841" formatCode="General">
                  <c:v>2.8410000000000002</c:v>
                </c:pt>
                <c:pt idx="2842" formatCode="General">
                  <c:v>2.8420000000000001</c:v>
                </c:pt>
                <c:pt idx="2843" formatCode="General">
                  <c:v>2.843</c:v>
                </c:pt>
                <c:pt idx="2844" formatCode="General">
                  <c:v>2.8439999999999999</c:v>
                </c:pt>
                <c:pt idx="2845" formatCode="General">
                  <c:v>2.8450000000000002</c:v>
                </c:pt>
                <c:pt idx="2846" formatCode="General">
                  <c:v>2.8460000000000001</c:v>
                </c:pt>
                <c:pt idx="2847" formatCode="General">
                  <c:v>2.847</c:v>
                </c:pt>
                <c:pt idx="2848" formatCode="General">
                  <c:v>2.8479999999999999</c:v>
                </c:pt>
                <c:pt idx="2849" formatCode="General">
                  <c:v>2.8490000000000002</c:v>
                </c:pt>
                <c:pt idx="2850" formatCode="General">
                  <c:v>2.85</c:v>
                </c:pt>
                <c:pt idx="2851" formatCode="General">
                  <c:v>2.851</c:v>
                </c:pt>
                <c:pt idx="2852" formatCode="General">
                  <c:v>2.8519999999999999</c:v>
                </c:pt>
                <c:pt idx="2853" formatCode="General">
                  <c:v>2.8530000000000002</c:v>
                </c:pt>
                <c:pt idx="2854" formatCode="General">
                  <c:v>2.8540000000000001</c:v>
                </c:pt>
                <c:pt idx="2855" formatCode="General">
                  <c:v>2.855</c:v>
                </c:pt>
                <c:pt idx="2856" formatCode="General">
                  <c:v>2.8559999999999999</c:v>
                </c:pt>
                <c:pt idx="2857" formatCode="General">
                  <c:v>2.8570000000000002</c:v>
                </c:pt>
                <c:pt idx="2858" formatCode="General">
                  <c:v>2.8580000000000001</c:v>
                </c:pt>
                <c:pt idx="2859" formatCode="General">
                  <c:v>2.859</c:v>
                </c:pt>
                <c:pt idx="2860" formatCode="General">
                  <c:v>2.86</c:v>
                </c:pt>
                <c:pt idx="2861" formatCode="General">
                  <c:v>2.8610000000000002</c:v>
                </c:pt>
                <c:pt idx="2862" formatCode="General">
                  <c:v>2.8620000000000001</c:v>
                </c:pt>
                <c:pt idx="2863" formatCode="General">
                  <c:v>2.863</c:v>
                </c:pt>
                <c:pt idx="2864" formatCode="General">
                  <c:v>2.8639999999999999</c:v>
                </c:pt>
                <c:pt idx="2865" formatCode="General">
                  <c:v>2.8650000000000002</c:v>
                </c:pt>
                <c:pt idx="2866" formatCode="General">
                  <c:v>2.8660000000000001</c:v>
                </c:pt>
                <c:pt idx="2867" formatCode="General">
                  <c:v>2.867</c:v>
                </c:pt>
                <c:pt idx="2868" formatCode="General">
                  <c:v>2.8679999999999999</c:v>
                </c:pt>
                <c:pt idx="2869" formatCode="General">
                  <c:v>2.8690000000000002</c:v>
                </c:pt>
                <c:pt idx="2870" formatCode="General">
                  <c:v>2.87</c:v>
                </c:pt>
                <c:pt idx="2871" formatCode="General">
                  <c:v>2.871</c:v>
                </c:pt>
                <c:pt idx="2872" formatCode="General">
                  <c:v>2.8719999999999999</c:v>
                </c:pt>
                <c:pt idx="2873" formatCode="General">
                  <c:v>2.8730000000000002</c:v>
                </c:pt>
                <c:pt idx="2874" formatCode="General">
                  <c:v>2.8740000000000001</c:v>
                </c:pt>
                <c:pt idx="2875" formatCode="General">
                  <c:v>2.875</c:v>
                </c:pt>
                <c:pt idx="2876" formatCode="General">
                  <c:v>2.8759999999999999</c:v>
                </c:pt>
                <c:pt idx="2877" formatCode="General">
                  <c:v>2.8769999999999998</c:v>
                </c:pt>
                <c:pt idx="2878" formatCode="General">
                  <c:v>2.8780000000000001</c:v>
                </c:pt>
                <c:pt idx="2879" formatCode="General">
                  <c:v>2.879</c:v>
                </c:pt>
                <c:pt idx="2880" formatCode="General">
                  <c:v>2.88</c:v>
                </c:pt>
                <c:pt idx="2881" formatCode="General">
                  <c:v>2.8809999999999998</c:v>
                </c:pt>
                <c:pt idx="2882" formatCode="General">
                  <c:v>2.8820000000000001</c:v>
                </c:pt>
                <c:pt idx="2883" formatCode="General">
                  <c:v>2.883</c:v>
                </c:pt>
                <c:pt idx="2884" formatCode="General">
                  <c:v>2.8839999999999999</c:v>
                </c:pt>
                <c:pt idx="2885" formatCode="General">
                  <c:v>2.8849999999999998</c:v>
                </c:pt>
                <c:pt idx="2886" formatCode="General">
                  <c:v>2.8860000000000001</c:v>
                </c:pt>
                <c:pt idx="2887" formatCode="General">
                  <c:v>2.887</c:v>
                </c:pt>
                <c:pt idx="2888" formatCode="General">
                  <c:v>2.8879999999999999</c:v>
                </c:pt>
                <c:pt idx="2889" formatCode="General">
                  <c:v>2.8889999999999998</c:v>
                </c:pt>
                <c:pt idx="2890" formatCode="General">
                  <c:v>2.89</c:v>
                </c:pt>
                <c:pt idx="2891" formatCode="General">
                  <c:v>2.891</c:v>
                </c:pt>
                <c:pt idx="2892" formatCode="General">
                  <c:v>2.8919999999999999</c:v>
                </c:pt>
                <c:pt idx="2893" formatCode="General">
                  <c:v>2.8929999999999998</c:v>
                </c:pt>
                <c:pt idx="2894" formatCode="General">
                  <c:v>2.8940000000000001</c:v>
                </c:pt>
                <c:pt idx="2895" formatCode="General">
                  <c:v>2.895</c:v>
                </c:pt>
                <c:pt idx="2896" formatCode="General">
                  <c:v>2.8959999999999999</c:v>
                </c:pt>
                <c:pt idx="2897" formatCode="General">
                  <c:v>2.8969999999999998</c:v>
                </c:pt>
                <c:pt idx="2898" formatCode="General">
                  <c:v>2.8980000000000001</c:v>
                </c:pt>
                <c:pt idx="2899" formatCode="General">
                  <c:v>2.899</c:v>
                </c:pt>
                <c:pt idx="2900" formatCode="General">
                  <c:v>2.9</c:v>
                </c:pt>
                <c:pt idx="2901" formatCode="General">
                  <c:v>2.9009999999999998</c:v>
                </c:pt>
                <c:pt idx="2902" formatCode="General">
                  <c:v>2.9020000000000001</c:v>
                </c:pt>
                <c:pt idx="2903" formatCode="General">
                  <c:v>2.903</c:v>
                </c:pt>
                <c:pt idx="2904" formatCode="General">
                  <c:v>2.9039999999999999</c:v>
                </c:pt>
                <c:pt idx="2905" formatCode="General">
                  <c:v>2.9049999999999998</c:v>
                </c:pt>
                <c:pt idx="2906" formatCode="General">
                  <c:v>2.9060000000000001</c:v>
                </c:pt>
                <c:pt idx="2907" formatCode="General">
                  <c:v>2.907</c:v>
                </c:pt>
                <c:pt idx="2908" formatCode="General">
                  <c:v>2.9079999999999999</c:v>
                </c:pt>
                <c:pt idx="2909" formatCode="General">
                  <c:v>2.9089999999999998</c:v>
                </c:pt>
                <c:pt idx="2910" formatCode="General">
                  <c:v>2.91</c:v>
                </c:pt>
                <c:pt idx="2911" formatCode="General">
                  <c:v>2.911</c:v>
                </c:pt>
                <c:pt idx="2912" formatCode="General">
                  <c:v>2.9119999999999999</c:v>
                </c:pt>
                <c:pt idx="2913" formatCode="General">
                  <c:v>2.9129999999999998</c:v>
                </c:pt>
                <c:pt idx="2914" formatCode="General">
                  <c:v>2.9140000000000001</c:v>
                </c:pt>
                <c:pt idx="2915" formatCode="General">
                  <c:v>2.915</c:v>
                </c:pt>
                <c:pt idx="2916" formatCode="General">
                  <c:v>2.9159999999999999</c:v>
                </c:pt>
                <c:pt idx="2917" formatCode="General">
                  <c:v>2.9169999999999998</c:v>
                </c:pt>
                <c:pt idx="2918" formatCode="General">
                  <c:v>2.9180000000000001</c:v>
                </c:pt>
                <c:pt idx="2919" formatCode="General">
                  <c:v>2.919</c:v>
                </c:pt>
                <c:pt idx="2920" formatCode="General">
                  <c:v>2.92</c:v>
                </c:pt>
                <c:pt idx="2921" formatCode="General">
                  <c:v>2.9209999999999998</c:v>
                </c:pt>
                <c:pt idx="2922" formatCode="General">
                  <c:v>2.9220000000000002</c:v>
                </c:pt>
                <c:pt idx="2923" formatCode="General">
                  <c:v>2.923</c:v>
                </c:pt>
                <c:pt idx="2924" formatCode="General">
                  <c:v>2.9239999999999999</c:v>
                </c:pt>
                <c:pt idx="2925" formatCode="General">
                  <c:v>2.9249999999999998</c:v>
                </c:pt>
                <c:pt idx="2926" formatCode="General">
                  <c:v>2.9260000000000002</c:v>
                </c:pt>
                <c:pt idx="2927" formatCode="General">
                  <c:v>2.927</c:v>
                </c:pt>
                <c:pt idx="2928" formatCode="General">
                  <c:v>2.9279999999999999</c:v>
                </c:pt>
                <c:pt idx="2929" formatCode="General">
                  <c:v>2.9289999999999998</c:v>
                </c:pt>
                <c:pt idx="2930" formatCode="General">
                  <c:v>2.93</c:v>
                </c:pt>
                <c:pt idx="2931" formatCode="General">
                  <c:v>2.931</c:v>
                </c:pt>
                <c:pt idx="2932" formatCode="General">
                  <c:v>2.9319999999999999</c:v>
                </c:pt>
                <c:pt idx="2933" formatCode="General">
                  <c:v>2.9329999999999998</c:v>
                </c:pt>
                <c:pt idx="2934" formatCode="General">
                  <c:v>2.9340000000000002</c:v>
                </c:pt>
                <c:pt idx="2935" formatCode="General">
                  <c:v>2.9350000000000001</c:v>
                </c:pt>
                <c:pt idx="2936" formatCode="General">
                  <c:v>2.9359999999999999</c:v>
                </c:pt>
                <c:pt idx="2937" formatCode="General">
                  <c:v>2.9369999999999998</c:v>
                </c:pt>
                <c:pt idx="2938" formatCode="General">
                  <c:v>2.9380000000000002</c:v>
                </c:pt>
                <c:pt idx="2939" formatCode="General">
                  <c:v>2.9390000000000001</c:v>
                </c:pt>
                <c:pt idx="2940" formatCode="General">
                  <c:v>2.94</c:v>
                </c:pt>
                <c:pt idx="2941" formatCode="General">
                  <c:v>2.9409999999999998</c:v>
                </c:pt>
                <c:pt idx="2942" formatCode="General">
                  <c:v>2.9420000000000002</c:v>
                </c:pt>
                <c:pt idx="2943" formatCode="General">
                  <c:v>2.9430000000000001</c:v>
                </c:pt>
                <c:pt idx="2944" formatCode="General">
                  <c:v>2.944</c:v>
                </c:pt>
                <c:pt idx="2945" formatCode="General">
                  <c:v>2.9449999999999998</c:v>
                </c:pt>
                <c:pt idx="2946" formatCode="General">
                  <c:v>2.9460000000000002</c:v>
                </c:pt>
                <c:pt idx="2947" formatCode="General">
                  <c:v>2.9470000000000001</c:v>
                </c:pt>
                <c:pt idx="2948" formatCode="General">
                  <c:v>2.948</c:v>
                </c:pt>
                <c:pt idx="2949" formatCode="General">
                  <c:v>2.9489999999999998</c:v>
                </c:pt>
                <c:pt idx="2950" formatCode="General">
                  <c:v>2.95</c:v>
                </c:pt>
                <c:pt idx="2951" formatCode="General">
                  <c:v>2.9510000000000001</c:v>
                </c:pt>
                <c:pt idx="2952" formatCode="General">
                  <c:v>2.952</c:v>
                </c:pt>
                <c:pt idx="2953" formatCode="General">
                  <c:v>2.9529999999999998</c:v>
                </c:pt>
                <c:pt idx="2954" formatCode="General">
                  <c:v>2.9540000000000002</c:v>
                </c:pt>
                <c:pt idx="2955" formatCode="General">
                  <c:v>2.9550000000000001</c:v>
                </c:pt>
                <c:pt idx="2956" formatCode="General">
                  <c:v>2.956</c:v>
                </c:pt>
                <c:pt idx="2957" formatCode="General">
                  <c:v>2.9569999999999999</c:v>
                </c:pt>
                <c:pt idx="2958" formatCode="General">
                  <c:v>2.9580000000000002</c:v>
                </c:pt>
                <c:pt idx="2959" formatCode="General">
                  <c:v>2.9590000000000001</c:v>
                </c:pt>
                <c:pt idx="2960" formatCode="General">
                  <c:v>2.96</c:v>
                </c:pt>
                <c:pt idx="2961" formatCode="General">
                  <c:v>2.9609999999999999</c:v>
                </c:pt>
                <c:pt idx="2962" formatCode="General">
                  <c:v>2.9620000000000002</c:v>
                </c:pt>
                <c:pt idx="2963" formatCode="General">
                  <c:v>2.9630000000000001</c:v>
                </c:pt>
                <c:pt idx="2964" formatCode="General">
                  <c:v>2.964</c:v>
                </c:pt>
                <c:pt idx="2965" formatCode="General">
                  <c:v>2.9649999999999999</c:v>
                </c:pt>
                <c:pt idx="2966" formatCode="General">
                  <c:v>2.9660000000000002</c:v>
                </c:pt>
                <c:pt idx="2967" formatCode="General">
                  <c:v>2.9670000000000001</c:v>
                </c:pt>
                <c:pt idx="2968" formatCode="General">
                  <c:v>2.968</c:v>
                </c:pt>
                <c:pt idx="2969" formatCode="General">
                  <c:v>2.9689999999999999</c:v>
                </c:pt>
                <c:pt idx="2970" formatCode="General">
                  <c:v>2.97</c:v>
                </c:pt>
                <c:pt idx="2971" formatCode="General">
                  <c:v>2.9710000000000001</c:v>
                </c:pt>
                <c:pt idx="2972" formatCode="General">
                  <c:v>2.972</c:v>
                </c:pt>
                <c:pt idx="2973" formatCode="General">
                  <c:v>2.9729999999999999</c:v>
                </c:pt>
                <c:pt idx="2974" formatCode="General">
                  <c:v>2.9740000000000002</c:v>
                </c:pt>
                <c:pt idx="2975" formatCode="General">
                  <c:v>2.9750000000000001</c:v>
                </c:pt>
                <c:pt idx="2976" formatCode="General">
                  <c:v>2.976</c:v>
                </c:pt>
                <c:pt idx="2977" formatCode="General">
                  <c:v>2.9769999999999999</c:v>
                </c:pt>
                <c:pt idx="2978" formatCode="General">
                  <c:v>2.9780000000000002</c:v>
                </c:pt>
                <c:pt idx="2979" formatCode="General">
                  <c:v>2.9790000000000001</c:v>
                </c:pt>
                <c:pt idx="2980" formatCode="General">
                  <c:v>2.98</c:v>
                </c:pt>
                <c:pt idx="2981" formatCode="General">
                  <c:v>2.9809999999999999</c:v>
                </c:pt>
                <c:pt idx="2982" formatCode="General">
                  <c:v>2.9820000000000002</c:v>
                </c:pt>
                <c:pt idx="2983" formatCode="General">
                  <c:v>2.9830000000000001</c:v>
                </c:pt>
                <c:pt idx="2984" formatCode="General">
                  <c:v>2.984</c:v>
                </c:pt>
                <c:pt idx="2985" formatCode="General">
                  <c:v>2.9849999999999999</c:v>
                </c:pt>
                <c:pt idx="2986" formatCode="General">
                  <c:v>2.9860000000000002</c:v>
                </c:pt>
                <c:pt idx="2987" formatCode="General">
                  <c:v>2.9870000000000001</c:v>
                </c:pt>
                <c:pt idx="2988" formatCode="General">
                  <c:v>2.988</c:v>
                </c:pt>
                <c:pt idx="2989" formatCode="General">
                  <c:v>2.9889999999999999</c:v>
                </c:pt>
                <c:pt idx="2990" formatCode="General">
                  <c:v>2.99</c:v>
                </c:pt>
                <c:pt idx="2991" formatCode="General">
                  <c:v>2.9910000000000001</c:v>
                </c:pt>
                <c:pt idx="2992" formatCode="General">
                  <c:v>2.992</c:v>
                </c:pt>
                <c:pt idx="2993" formatCode="General">
                  <c:v>2.9929999999999999</c:v>
                </c:pt>
                <c:pt idx="2994" formatCode="General">
                  <c:v>2.9940000000000002</c:v>
                </c:pt>
                <c:pt idx="2995" formatCode="General">
                  <c:v>2.9950000000000001</c:v>
                </c:pt>
                <c:pt idx="2996" formatCode="General">
                  <c:v>2.996</c:v>
                </c:pt>
                <c:pt idx="2997" formatCode="General">
                  <c:v>2.9969999999999999</c:v>
                </c:pt>
                <c:pt idx="2998" formatCode="General">
                  <c:v>2.9980000000000002</c:v>
                </c:pt>
                <c:pt idx="2999" formatCode="General">
                  <c:v>2.9990000000000001</c:v>
                </c:pt>
                <c:pt idx="3000" formatCode="General">
                  <c:v>3</c:v>
                </c:pt>
                <c:pt idx="3001" formatCode="General">
                  <c:v>3.0009999999999999</c:v>
                </c:pt>
                <c:pt idx="3002" formatCode="General">
                  <c:v>3.0019999999999998</c:v>
                </c:pt>
                <c:pt idx="3003" formatCode="General">
                  <c:v>3.0030000000000001</c:v>
                </c:pt>
                <c:pt idx="3004" formatCode="General">
                  <c:v>3.004</c:v>
                </c:pt>
                <c:pt idx="3005" formatCode="General">
                  <c:v>3.0049999999999999</c:v>
                </c:pt>
                <c:pt idx="3006" formatCode="General">
                  <c:v>3.0059999999999998</c:v>
                </c:pt>
                <c:pt idx="3007" formatCode="General">
                  <c:v>3.0070000000000001</c:v>
                </c:pt>
                <c:pt idx="3008" formatCode="General">
                  <c:v>3.008</c:v>
                </c:pt>
                <c:pt idx="3009" formatCode="General">
                  <c:v>3.0089999999999999</c:v>
                </c:pt>
                <c:pt idx="3010" formatCode="General">
                  <c:v>3.01</c:v>
                </c:pt>
                <c:pt idx="3011" formatCode="General">
                  <c:v>3.0110000000000001</c:v>
                </c:pt>
                <c:pt idx="3012" formatCode="General">
                  <c:v>3.012</c:v>
                </c:pt>
                <c:pt idx="3013" formatCode="General">
                  <c:v>3.0129999999999999</c:v>
                </c:pt>
                <c:pt idx="3014" formatCode="General">
                  <c:v>3.0139999999999998</c:v>
                </c:pt>
                <c:pt idx="3015" formatCode="General">
                  <c:v>3.0150000000000001</c:v>
                </c:pt>
                <c:pt idx="3016" formatCode="General">
                  <c:v>3.016</c:v>
                </c:pt>
                <c:pt idx="3017" formatCode="General">
                  <c:v>3.0169999999999999</c:v>
                </c:pt>
                <c:pt idx="3018" formatCode="General">
                  <c:v>3.0179999999999998</c:v>
                </c:pt>
                <c:pt idx="3019" formatCode="General">
                  <c:v>3.0190000000000001</c:v>
                </c:pt>
                <c:pt idx="3020" formatCode="General">
                  <c:v>3.02</c:v>
                </c:pt>
                <c:pt idx="3021" formatCode="General">
                  <c:v>3.0209999999999999</c:v>
                </c:pt>
                <c:pt idx="3022" formatCode="General">
                  <c:v>3.0219999999999998</c:v>
                </c:pt>
                <c:pt idx="3023" formatCode="General">
                  <c:v>3.0230000000000001</c:v>
                </c:pt>
                <c:pt idx="3024" formatCode="General">
                  <c:v>3.024</c:v>
                </c:pt>
                <c:pt idx="3025" formatCode="General">
                  <c:v>3.0249999999999999</c:v>
                </c:pt>
                <c:pt idx="3026" formatCode="General">
                  <c:v>3.0259999999999998</c:v>
                </c:pt>
                <c:pt idx="3027" formatCode="General">
                  <c:v>3.0270000000000001</c:v>
                </c:pt>
                <c:pt idx="3028" formatCode="General">
                  <c:v>3.028</c:v>
                </c:pt>
                <c:pt idx="3029" formatCode="General">
                  <c:v>3.0289999999999999</c:v>
                </c:pt>
                <c:pt idx="3030" formatCode="General">
                  <c:v>3.03</c:v>
                </c:pt>
                <c:pt idx="3031" formatCode="General">
                  <c:v>3.0310000000000001</c:v>
                </c:pt>
                <c:pt idx="3032" formatCode="General">
                  <c:v>3.032</c:v>
                </c:pt>
                <c:pt idx="3033" formatCode="General">
                  <c:v>3.0329999999999999</c:v>
                </c:pt>
                <c:pt idx="3034" formatCode="General">
                  <c:v>3.0339999999999998</c:v>
                </c:pt>
                <c:pt idx="3035" formatCode="General">
                  <c:v>3.0350000000000001</c:v>
                </c:pt>
                <c:pt idx="3036" formatCode="General">
                  <c:v>3.036</c:v>
                </c:pt>
                <c:pt idx="3037" formatCode="General">
                  <c:v>3.0369999999999999</c:v>
                </c:pt>
                <c:pt idx="3038" formatCode="General">
                  <c:v>3.0379999999999998</c:v>
                </c:pt>
                <c:pt idx="3039" formatCode="General">
                  <c:v>3.0390000000000001</c:v>
                </c:pt>
                <c:pt idx="3040" formatCode="General">
                  <c:v>3.04</c:v>
                </c:pt>
                <c:pt idx="3041" formatCode="General">
                  <c:v>3.0409999999999999</c:v>
                </c:pt>
                <c:pt idx="3042" formatCode="General">
                  <c:v>3.0419999999999998</c:v>
                </c:pt>
                <c:pt idx="3043" formatCode="General">
                  <c:v>3.0430000000000001</c:v>
                </c:pt>
                <c:pt idx="3044" formatCode="General">
                  <c:v>3.044</c:v>
                </c:pt>
                <c:pt idx="3045" formatCode="General">
                  <c:v>3.0449999999999999</c:v>
                </c:pt>
                <c:pt idx="3046" formatCode="General">
                  <c:v>3.0459999999999998</c:v>
                </c:pt>
                <c:pt idx="3047" formatCode="General">
                  <c:v>3.0470000000000002</c:v>
                </c:pt>
                <c:pt idx="3048" formatCode="General">
                  <c:v>3.048</c:v>
                </c:pt>
                <c:pt idx="3049" formatCode="General">
                  <c:v>3.0489999999999999</c:v>
                </c:pt>
                <c:pt idx="3050" formatCode="General">
                  <c:v>3.05</c:v>
                </c:pt>
                <c:pt idx="3051" formatCode="General">
                  <c:v>3.0510000000000002</c:v>
                </c:pt>
                <c:pt idx="3052" formatCode="General">
                  <c:v>3.052</c:v>
                </c:pt>
                <c:pt idx="3053" formatCode="General">
                  <c:v>3.0529999999999999</c:v>
                </c:pt>
                <c:pt idx="3054" formatCode="General">
                  <c:v>3.0539999999999998</c:v>
                </c:pt>
                <c:pt idx="3055" formatCode="General">
                  <c:v>3.0550000000000002</c:v>
                </c:pt>
                <c:pt idx="3056" formatCode="General">
                  <c:v>3.056</c:v>
                </c:pt>
                <c:pt idx="3057" formatCode="General">
                  <c:v>3.0569999999999999</c:v>
                </c:pt>
                <c:pt idx="3058" formatCode="General">
                  <c:v>3.0579999999999998</c:v>
                </c:pt>
                <c:pt idx="3059" formatCode="General">
                  <c:v>3.0590000000000002</c:v>
                </c:pt>
                <c:pt idx="3060" formatCode="General">
                  <c:v>3.06</c:v>
                </c:pt>
                <c:pt idx="3061" formatCode="General">
                  <c:v>3.0609999999999999</c:v>
                </c:pt>
                <c:pt idx="3062" formatCode="General">
                  <c:v>3.0619999999999998</c:v>
                </c:pt>
                <c:pt idx="3063" formatCode="General">
                  <c:v>3.0630000000000002</c:v>
                </c:pt>
                <c:pt idx="3064" formatCode="General">
                  <c:v>3.0640000000000001</c:v>
                </c:pt>
                <c:pt idx="3065" formatCode="General">
                  <c:v>3.0649999999999999</c:v>
                </c:pt>
                <c:pt idx="3066" formatCode="General">
                  <c:v>3.0659999999999998</c:v>
                </c:pt>
                <c:pt idx="3067" formatCode="General">
                  <c:v>3.0670000000000002</c:v>
                </c:pt>
                <c:pt idx="3068" formatCode="General">
                  <c:v>3.0680000000000001</c:v>
                </c:pt>
                <c:pt idx="3069" formatCode="General">
                  <c:v>3.069</c:v>
                </c:pt>
                <c:pt idx="3070" formatCode="General">
                  <c:v>3.07</c:v>
                </c:pt>
                <c:pt idx="3071" formatCode="General">
                  <c:v>3.0710000000000002</c:v>
                </c:pt>
                <c:pt idx="3072" formatCode="General">
                  <c:v>3.0720000000000001</c:v>
                </c:pt>
                <c:pt idx="3073" formatCode="General">
                  <c:v>3.073</c:v>
                </c:pt>
                <c:pt idx="3074" formatCode="General">
                  <c:v>3.0739999999999998</c:v>
                </c:pt>
                <c:pt idx="3075" formatCode="General">
                  <c:v>3.0750000000000002</c:v>
                </c:pt>
                <c:pt idx="3076" formatCode="General">
                  <c:v>3.0760000000000001</c:v>
                </c:pt>
                <c:pt idx="3077" formatCode="General">
                  <c:v>3.077</c:v>
                </c:pt>
                <c:pt idx="3078" formatCode="General">
                  <c:v>3.0779999999999998</c:v>
                </c:pt>
                <c:pt idx="3079" formatCode="General">
                  <c:v>3.0790000000000002</c:v>
                </c:pt>
                <c:pt idx="3080" formatCode="General">
                  <c:v>3.08</c:v>
                </c:pt>
                <c:pt idx="3081" formatCode="General">
                  <c:v>3.081</c:v>
                </c:pt>
                <c:pt idx="3082" formatCode="General">
                  <c:v>3.0819999999999999</c:v>
                </c:pt>
                <c:pt idx="3083" formatCode="General">
                  <c:v>3.0830000000000002</c:v>
                </c:pt>
                <c:pt idx="3084" formatCode="General">
                  <c:v>3.0840000000000001</c:v>
                </c:pt>
                <c:pt idx="3085" formatCode="General">
                  <c:v>3.085</c:v>
                </c:pt>
                <c:pt idx="3086" formatCode="General">
                  <c:v>3.0859999999999999</c:v>
                </c:pt>
                <c:pt idx="3087" formatCode="General">
                  <c:v>3.0870000000000002</c:v>
                </c:pt>
                <c:pt idx="3088" formatCode="General">
                  <c:v>3.0880000000000001</c:v>
                </c:pt>
                <c:pt idx="3089" formatCode="General">
                  <c:v>3.089</c:v>
                </c:pt>
                <c:pt idx="3090" formatCode="General">
                  <c:v>3.09</c:v>
                </c:pt>
                <c:pt idx="3091" formatCode="General">
                  <c:v>3.0910000000000002</c:v>
                </c:pt>
                <c:pt idx="3092" formatCode="General">
                  <c:v>3.0920000000000001</c:v>
                </c:pt>
                <c:pt idx="3093" formatCode="General">
                  <c:v>3.093</c:v>
                </c:pt>
                <c:pt idx="3094" formatCode="General">
                  <c:v>3.0939999999999999</c:v>
                </c:pt>
                <c:pt idx="3095" formatCode="General">
                  <c:v>3.0950000000000002</c:v>
                </c:pt>
                <c:pt idx="3096" formatCode="General">
                  <c:v>3.0960000000000001</c:v>
                </c:pt>
                <c:pt idx="3097" formatCode="General">
                  <c:v>3.097</c:v>
                </c:pt>
                <c:pt idx="3098" formatCode="General">
                  <c:v>3.0979999999999999</c:v>
                </c:pt>
                <c:pt idx="3099" formatCode="General">
                  <c:v>3.0990000000000002</c:v>
                </c:pt>
                <c:pt idx="3100" formatCode="General">
                  <c:v>3.1</c:v>
                </c:pt>
                <c:pt idx="3101" formatCode="General">
                  <c:v>3.101</c:v>
                </c:pt>
                <c:pt idx="3102" formatCode="General">
                  <c:v>3.1019999999999999</c:v>
                </c:pt>
                <c:pt idx="3103" formatCode="General">
                  <c:v>3.1030000000000002</c:v>
                </c:pt>
                <c:pt idx="3104" formatCode="General">
                  <c:v>3.1040000000000001</c:v>
                </c:pt>
                <c:pt idx="3105" formatCode="General">
                  <c:v>3.105</c:v>
                </c:pt>
                <c:pt idx="3106" formatCode="General">
                  <c:v>3.1059999999999999</c:v>
                </c:pt>
                <c:pt idx="3107" formatCode="General">
                  <c:v>3.1070000000000002</c:v>
                </c:pt>
                <c:pt idx="3108" formatCode="General">
                  <c:v>3.1080000000000001</c:v>
                </c:pt>
                <c:pt idx="3109" formatCode="General">
                  <c:v>3.109</c:v>
                </c:pt>
                <c:pt idx="3110" formatCode="General">
                  <c:v>3.11</c:v>
                </c:pt>
                <c:pt idx="3111" formatCode="General">
                  <c:v>3.1110000000000002</c:v>
                </c:pt>
                <c:pt idx="3112" formatCode="General">
                  <c:v>3.1120000000000001</c:v>
                </c:pt>
                <c:pt idx="3113" formatCode="General">
                  <c:v>3.113</c:v>
                </c:pt>
                <c:pt idx="3114" formatCode="General">
                  <c:v>3.1139999999999999</c:v>
                </c:pt>
                <c:pt idx="3115" formatCode="General">
                  <c:v>3.1150000000000002</c:v>
                </c:pt>
                <c:pt idx="3116" formatCode="General">
                  <c:v>3.1160000000000001</c:v>
                </c:pt>
                <c:pt idx="3117" formatCode="General">
                  <c:v>3.117</c:v>
                </c:pt>
                <c:pt idx="3118" formatCode="General">
                  <c:v>3.1179999999999999</c:v>
                </c:pt>
                <c:pt idx="3119" formatCode="General">
                  <c:v>3.1190000000000002</c:v>
                </c:pt>
                <c:pt idx="3120" formatCode="General">
                  <c:v>3.12</c:v>
                </c:pt>
                <c:pt idx="3121" formatCode="General">
                  <c:v>3.121</c:v>
                </c:pt>
                <c:pt idx="3122" formatCode="General">
                  <c:v>3.1219999999999999</c:v>
                </c:pt>
                <c:pt idx="3123" formatCode="General">
                  <c:v>3.1230000000000002</c:v>
                </c:pt>
                <c:pt idx="3124" formatCode="General">
                  <c:v>3.1240000000000001</c:v>
                </c:pt>
                <c:pt idx="3125" formatCode="General">
                  <c:v>3.125</c:v>
                </c:pt>
                <c:pt idx="3126" formatCode="General">
                  <c:v>3.1259999999999999</c:v>
                </c:pt>
                <c:pt idx="3127" formatCode="General">
                  <c:v>3.1269999999999998</c:v>
                </c:pt>
                <c:pt idx="3128" formatCode="General">
                  <c:v>3.1280000000000001</c:v>
                </c:pt>
                <c:pt idx="3129" formatCode="General">
                  <c:v>3.129</c:v>
                </c:pt>
                <c:pt idx="3130" formatCode="General">
                  <c:v>3.13</c:v>
                </c:pt>
                <c:pt idx="3131" formatCode="General">
                  <c:v>3.1309999999999998</c:v>
                </c:pt>
                <c:pt idx="3132" formatCode="General">
                  <c:v>3.1320000000000001</c:v>
                </c:pt>
                <c:pt idx="3133" formatCode="General">
                  <c:v>3.133</c:v>
                </c:pt>
                <c:pt idx="3134" formatCode="General">
                  <c:v>3.1339999999999999</c:v>
                </c:pt>
                <c:pt idx="3135" formatCode="General">
                  <c:v>3.1349999999999998</c:v>
                </c:pt>
                <c:pt idx="3136" formatCode="General">
                  <c:v>3.1360000000000001</c:v>
                </c:pt>
                <c:pt idx="3137" formatCode="General">
                  <c:v>3.137</c:v>
                </c:pt>
                <c:pt idx="3138" formatCode="General">
                  <c:v>3.1379999999999999</c:v>
                </c:pt>
                <c:pt idx="3139" formatCode="General">
                  <c:v>3.1389999999999998</c:v>
                </c:pt>
                <c:pt idx="3140" formatCode="General">
                  <c:v>3.14</c:v>
                </c:pt>
                <c:pt idx="3141" formatCode="General">
                  <c:v>3.141</c:v>
                </c:pt>
                <c:pt idx="3142" formatCode="General">
                  <c:v>3.1419999999999999</c:v>
                </c:pt>
                <c:pt idx="3143" formatCode="General">
                  <c:v>3.1429999999999998</c:v>
                </c:pt>
                <c:pt idx="3144" formatCode="General">
                  <c:v>3.1440000000000001</c:v>
                </c:pt>
                <c:pt idx="3145" formatCode="General">
                  <c:v>3.145</c:v>
                </c:pt>
                <c:pt idx="3146" formatCode="General">
                  <c:v>3.1459999999999999</c:v>
                </c:pt>
                <c:pt idx="3147" formatCode="General">
                  <c:v>3.1469999999999998</c:v>
                </c:pt>
                <c:pt idx="3148" formatCode="General">
                  <c:v>3.1480000000000001</c:v>
                </c:pt>
                <c:pt idx="3149" formatCode="General">
                  <c:v>3.149</c:v>
                </c:pt>
                <c:pt idx="3150" formatCode="General">
                  <c:v>3.15</c:v>
                </c:pt>
                <c:pt idx="3151" formatCode="General">
                  <c:v>3.1509999999999998</c:v>
                </c:pt>
                <c:pt idx="3152" formatCode="General">
                  <c:v>3.1520000000000001</c:v>
                </c:pt>
                <c:pt idx="3153" formatCode="General">
                  <c:v>3.153</c:v>
                </c:pt>
                <c:pt idx="3154" formatCode="General">
                  <c:v>3.1539999999999999</c:v>
                </c:pt>
                <c:pt idx="3155" formatCode="General">
                  <c:v>3.1549999999999998</c:v>
                </c:pt>
                <c:pt idx="3156" formatCode="General">
                  <c:v>3.1560000000000001</c:v>
                </c:pt>
                <c:pt idx="3157" formatCode="General">
                  <c:v>3.157</c:v>
                </c:pt>
                <c:pt idx="3158" formatCode="General">
                  <c:v>3.1579999999999999</c:v>
                </c:pt>
                <c:pt idx="3159" formatCode="General">
                  <c:v>3.1589999999999998</c:v>
                </c:pt>
                <c:pt idx="3160" formatCode="General">
                  <c:v>3.16</c:v>
                </c:pt>
                <c:pt idx="3161" formatCode="General">
                  <c:v>3.161</c:v>
                </c:pt>
                <c:pt idx="3162" formatCode="General">
                  <c:v>3.1619999999999999</c:v>
                </c:pt>
                <c:pt idx="3163" formatCode="General">
                  <c:v>3.1629999999999998</c:v>
                </c:pt>
                <c:pt idx="3164" formatCode="General">
                  <c:v>3.1640000000000001</c:v>
                </c:pt>
                <c:pt idx="3165" formatCode="General">
                  <c:v>3.165</c:v>
                </c:pt>
                <c:pt idx="3166" formatCode="General">
                  <c:v>3.1659999999999999</c:v>
                </c:pt>
                <c:pt idx="3167" formatCode="General">
                  <c:v>3.1669999999999998</c:v>
                </c:pt>
                <c:pt idx="3168" formatCode="General">
                  <c:v>3.1680000000000001</c:v>
                </c:pt>
                <c:pt idx="3169" formatCode="General">
                  <c:v>3.169</c:v>
                </c:pt>
                <c:pt idx="3170" formatCode="General">
                  <c:v>3.17</c:v>
                </c:pt>
                <c:pt idx="3171" formatCode="General">
                  <c:v>3.1709999999999998</c:v>
                </c:pt>
                <c:pt idx="3172" formatCode="General">
                  <c:v>3.1720000000000002</c:v>
                </c:pt>
                <c:pt idx="3173" formatCode="General">
                  <c:v>3.173</c:v>
                </c:pt>
                <c:pt idx="3174" formatCode="General">
                  <c:v>3.1739999999999999</c:v>
                </c:pt>
                <c:pt idx="3175" formatCode="General">
                  <c:v>3.1749999999999998</c:v>
                </c:pt>
                <c:pt idx="3176" formatCode="General">
                  <c:v>3.1760000000000002</c:v>
                </c:pt>
                <c:pt idx="3177" formatCode="General">
                  <c:v>3.177</c:v>
                </c:pt>
                <c:pt idx="3178" formatCode="General">
                  <c:v>3.1779999999999999</c:v>
                </c:pt>
                <c:pt idx="3179" formatCode="General">
                  <c:v>3.1789999999999998</c:v>
                </c:pt>
                <c:pt idx="3180" formatCode="General">
                  <c:v>3.18</c:v>
                </c:pt>
                <c:pt idx="3181" formatCode="General">
                  <c:v>3.181</c:v>
                </c:pt>
                <c:pt idx="3182" formatCode="General">
                  <c:v>3.1819999999999999</c:v>
                </c:pt>
                <c:pt idx="3183" formatCode="General">
                  <c:v>3.1829999999999998</c:v>
                </c:pt>
                <c:pt idx="3184" formatCode="General">
                  <c:v>3.1840000000000002</c:v>
                </c:pt>
                <c:pt idx="3185" formatCode="General">
                  <c:v>3.1850000000000001</c:v>
                </c:pt>
                <c:pt idx="3186" formatCode="General">
                  <c:v>3.1859999999999999</c:v>
                </c:pt>
                <c:pt idx="3187" formatCode="General">
                  <c:v>3.1869999999999998</c:v>
                </c:pt>
                <c:pt idx="3188" formatCode="General">
                  <c:v>3.1880000000000002</c:v>
                </c:pt>
                <c:pt idx="3189" formatCode="General">
                  <c:v>3.1890000000000001</c:v>
                </c:pt>
                <c:pt idx="3190" formatCode="General">
                  <c:v>3.19</c:v>
                </c:pt>
                <c:pt idx="3191" formatCode="General">
                  <c:v>3.1909999999999998</c:v>
                </c:pt>
                <c:pt idx="3192" formatCode="General">
                  <c:v>3.1920000000000002</c:v>
                </c:pt>
                <c:pt idx="3193" formatCode="General">
                  <c:v>3.1930000000000001</c:v>
                </c:pt>
                <c:pt idx="3194" formatCode="General">
                  <c:v>3.194</c:v>
                </c:pt>
                <c:pt idx="3195" formatCode="General">
                  <c:v>3.1949999999999998</c:v>
                </c:pt>
                <c:pt idx="3196" formatCode="General">
                  <c:v>3.1960000000000002</c:v>
                </c:pt>
                <c:pt idx="3197" formatCode="General">
                  <c:v>3.1970000000000001</c:v>
                </c:pt>
                <c:pt idx="3198" formatCode="General">
                  <c:v>3.198</c:v>
                </c:pt>
                <c:pt idx="3199" formatCode="General">
                  <c:v>3.1989999999999998</c:v>
                </c:pt>
                <c:pt idx="3200" formatCode="General">
                  <c:v>3.2</c:v>
                </c:pt>
                <c:pt idx="3201" formatCode="General">
                  <c:v>3.2010000000000001</c:v>
                </c:pt>
                <c:pt idx="3202" formatCode="General">
                  <c:v>3.202</c:v>
                </c:pt>
                <c:pt idx="3203" formatCode="General">
                  <c:v>3.2029999999999998</c:v>
                </c:pt>
                <c:pt idx="3204" formatCode="General">
                  <c:v>3.2040000000000002</c:v>
                </c:pt>
                <c:pt idx="3205" formatCode="General">
                  <c:v>3.2050000000000001</c:v>
                </c:pt>
                <c:pt idx="3206" formatCode="General">
                  <c:v>3.206</c:v>
                </c:pt>
                <c:pt idx="3207" formatCode="General">
                  <c:v>3.2069999999999999</c:v>
                </c:pt>
                <c:pt idx="3208" formatCode="General">
                  <c:v>3.2080000000000002</c:v>
                </c:pt>
                <c:pt idx="3209" formatCode="General">
                  <c:v>3.2090000000000001</c:v>
                </c:pt>
                <c:pt idx="3210" formatCode="General">
                  <c:v>3.21</c:v>
                </c:pt>
                <c:pt idx="3211" formatCode="General">
                  <c:v>3.2109999999999999</c:v>
                </c:pt>
                <c:pt idx="3212" formatCode="General">
                  <c:v>3.2120000000000002</c:v>
                </c:pt>
                <c:pt idx="3213" formatCode="General">
                  <c:v>3.2130000000000001</c:v>
                </c:pt>
                <c:pt idx="3214" formatCode="General">
                  <c:v>3.214</c:v>
                </c:pt>
                <c:pt idx="3215" formatCode="General">
                  <c:v>3.2149999999999999</c:v>
                </c:pt>
                <c:pt idx="3216" formatCode="General">
                  <c:v>3.2160000000000002</c:v>
                </c:pt>
                <c:pt idx="3217" formatCode="General">
                  <c:v>3.2170000000000001</c:v>
                </c:pt>
                <c:pt idx="3218" formatCode="General">
                  <c:v>3.218</c:v>
                </c:pt>
                <c:pt idx="3219" formatCode="General">
                  <c:v>3.2189999999999999</c:v>
                </c:pt>
                <c:pt idx="3220" formatCode="General">
                  <c:v>3.22</c:v>
                </c:pt>
                <c:pt idx="3221" formatCode="General">
                  <c:v>3.2210000000000001</c:v>
                </c:pt>
                <c:pt idx="3222" formatCode="General">
                  <c:v>3.222</c:v>
                </c:pt>
                <c:pt idx="3223" formatCode="General">
                  <c:v>3.2229999999999999</c:v>
                </c:pt>
                <c:pt idx="3224" formatCode="General">
                  <c:v>3.2240000000000002</c:v>
                </c:pt>
                <c:pt idx="3225" formatCode="General">
                  <c:v>3.2250000000000001</c:v>
                </c:pt>
                <c:pt idx="3226" formatCode="General">
                  <c:v>3.226</c:v>
                </c:pt>
                <c:pt idx="3227" formatCode="General">
                  <c:v>3.2269999999999999</c:v>
                </c:pt>
                <c:pt idx="3228" formatCode="General">
                  <c:v>3.2280000000000002</c:v>
                </c:pt>
                <c:pt idx="3229" formatCode="General">
                  <c:v>3.2290000000000001</c:v>
                </c:pt>
                <c:pt idx="3230" formatCode="General">
                  <c:v>3.23</c:v>
                </c:pt>
                <c:pt idx="3231" formatCode="General">
                  <c:v>3.2309999999999999</c:v>
                </c:pt>
                <c:pt idx="3232" formatCode="General">
                  <c:v>3.2320000000000002</c:v>
                </c:pt>
                <c:pt idx="3233" formatCode="General">
                  <c:v>3.2330000000000001</c:v>
                </c:pt>
                <c:pt idx="3234" formatCode="General">
                  <c:v>3.234</c:v>
                </c:pt>
                <c:pt idx="3235" formatCode="General">
                  <c:v>3.2349999999999999</c:v>
                </c:pt>
                <c:pt idx="3236" formatCode="General">
                  <c:v>3.2360000000000002</c:v>
                </c:pt>
                <c:pt idx="3237" formatCode="General">
                  <c:v>3.2370000000000001</c:v>
                </c:pt>
                <c:pt idx="3238" formatCode="General">
                  <c:v>3.238</c:v>
                </c:pt>
                <c:pt idx="3239" formatCode="General">
                  <c:v>3.2389999999999999</c:v>
                </c:pt>
                <c:pt idx="3240" formatCode="General">
                  <c:v>3.24</c:v>
                </c:pt>
                <c:pt idx="3241" formatCode="General">
                  <c:v>3.2410000000000001</c:v>
                </c:pt>
                <c:pt idx="3242" formatCode="General">
                  <c:v>3.242</c:v>
                </c:pt>
                <c:pt idx="3243" formatCode="General">
                  <c:v>3.2429999999999999</c:v>
                </c:pt>
                <c:pt idx="3244" formatCode="General">
                  <c:v>3.2440000000000002</c:v>
                </c:pt>
                <c:pt idx="3245" formatCode="General">
                  <c:v>3.2450000000000001</c:v>
                </c:pt>
                <c:pt idx="3246" formatCode="General">
                  <c:v>3.246</c:v>
                </c:pt>
                <c:pt idx="3247" formatCode="General">
                  <c:v>3.2469999999999999</c:v>
                </c:pt>
                <c:pt idx="3248" formatCode="General">
                  <c:v>3.2480000000000002</c:v>
                </c:pt>
                <c:pt idx="3249" formatCode="General">
                  <c:v>3.2490000000000001</c:v>
                </c:pt>
                <c:pt idx="3250" formatCode="General">
                  <c:v>3.25</c:v>
                </c:pt>
                <c:pt idx="3251" formatCode="General">
                  <c:v>3.2509999999999999</c:v>
                </c:pt>
                <c:pt idx="3252" formatCode="General">
                  <c:v>3.2519999999999998</c:v>
                </c:pt>
                <c:pt idx="3253" formatCode="General">
                  <c:v>3.2530000000000001</c:v>
                </c:pt>
                <c:pt idx="3254" formatCode="General">
                  <c:v>3.254</c:v>
                </c:pt>
                <c:pt idx="3255" formatCode="General">
                  <c:v>3.2549999999999999</c:v>
                </c:pt>
                <c:pt idx="3256" formatCode="General">
                  <c:v>3.2559999999999998</c:v>
                </c:pt>
                <c:pt idx="3257" formatCode="General">
                  <c:v>3.2570000000000001</c:v>
                </c:pt>
                <c:pt idx="3258" formatCode="General">
                  <c:v>3.258</c:v>
                </c:pt>
                <c:pt idx="3259" formatCode="General">
                  <c:v>3.2589999999999999</c:v>
                </c:pt>
                <c:pt idx="3260" formatCode="General">
                  <c:v>3.26</c:v>
                </c:pt>
                <c:pt idx="3261" formatCode="General">
                  <c:v>3.2610000000000001</c:v>
                </c:pt>
                <c:pt idx="3262" formatCode="General">
                  <c:v>3.262</c:v>
                </c:pt>
                <c:pt idx="3263" formatCode="General">
                  <c:v>3.2629999999999999</c:v>
                </c:pt>
                <c:pt idx="3264" formatCode="General">
                  <c:v>3.2639999999999998</c:v>
                </c:pt>
                <c:pt idx="3265" formatCode="General">
                  <c:v>3.2650000000000001</c:v>
                </c:pt>
                <c:pt idx="3266" formatCode="General">
                  <c:v>3.266</c:v>
                </c:pt>
                <c:pt idx="3267" formatCode="General">
                  <c:v>3.2669999999999999</c:v>
                </c:pt>
                <c:pt idx="3268" formatCode="General">
                  <c:v>3.2679999999999998</c:v>
                </c:pt>
                <c:pt idx="3269" formatCode="General">
                  <c:v>3.2690000000000001</c:v>
                </c:pt>
                <c:pt idx="3270" formatCode="General">
                  <c:v>3.27</c:v>
                </c:pt>
                <c:pt idx="3271" formatCode="General">
                  <c:v>3.2709999999999999</c:v>
                </c:pt>
                <c:pt idx="3272" formatCode="General">
                  <c:v>3.2719999999999998</c:v>
                </c:pt>
                <c:pt idx="3273" formatCode="General">
                  <c:v>3.2730000000000001</c:v>
                </c:pt>
                <c:pt idx="3274" formatCode="General">
                  <c:v>3.274</c:v>
                </c:pt>
                <c:pt idx="3275" formatCode="General">
                  <c:v>3.2749999999999999</c:v>
                </c:pt>
                <c:pt idx="3276" formatCode="General">
                  <c:v>3.2759999999999998</c:v>
                </c:pt>
                <c:pt idx="3277" formatCode="General">
                  <c:v>3.2770000000000001</c:v>
                </c:pt>
                <c:pt idx="3278" formatCode="General">
                  <c:v>3.278</c:v>
                </c:pt>
                <c:pt idx="3279" formatCode="General">
                  <c:v>3.2789999999999999</c:v>
                </c:pt>
                <c:pt idx="3280" formatCode="General">
                  <c:v>3.28</c:v>
                </c:pt>
                <c:pt idx="3281" formatCode="General">
                  <c:v>3.2810000000000001</c:v>
                </c:pt>
                <c:pt idx="3282" formatCode="General">
                  <c:v>3.282</c:v>
                </c:pt>
                <c:pt idx="3283" formatCode="General">
                  <c:v>3.2829999999999999</c:v>
                </c:pt>
                <c:pt idx="3284" formatCode="General">
                  <c:v>3.2839999999999998</c:v>
                </c:pt>
                <c:pt idx="3285" formatCode="General">
                  <c:v>3.2850000000000001</c:v>
                </c:pt>
                <c:pt idx="3286" formatCode="General">
                  <c:v>3.286</c:v>
                </c:pt>
                <c:pt idx="3287" formatCode="General">
                  <c:v>3.2869999999999999</c:v>
                </c:pt>
                <c:pt idx="3288" formatCode="General">
                  <c:v>3.2879999999999998</c:v>
                </c:pt>
                <c:pt idx="3289" formatCode="General">
                  <c:v>3.2890000000000001</c:v>
                </c:pt>
                <c:pt idx="3290" formatCode="General">
                  <c:v>3.29</c:v>
                </c:pt>
                <c:pt idx="3291" formatCode="General">
                  <c:v>3.2909999999999999</c:v>
                </c:pt>
                <c:pt idx="3292" formatCode="General">
                  <c:v>3.2919999999999998</c:v>
                </c:pt>
                <c:pt idx="3293" formatCode="General">
                  <c:v>3.2930000000000001</c:v>
                </c:pt>
                <c:pt idx="3294" formatCode="General">
                  <c:v>3.294</c:v>
                </c:pt>
                <c:pt idx="3295" formatCode="General">
                  <c:v>3.2949999999999999</c:v>
                </c:pt>
                <c:pt idx="3296" formatCode="General">
                  <c:v>3.2959999999999998</c:v>
                </c:pt>
                <c:pt idx="3297" formatCode="General">
                  <c:v>3.2970000000000002</c:v>
                </c:pt>
                <c:pt idx="3298" formatCode="General">
                  <c:v>3.298</c:v>
                </c:pt>
                <c:pt idx="3299" formatCode="General">
                  <c:v>3.2989999999999999</c:v>
                </c:pt>
                <c:pt idx="3300" formatCode="General">
                  <c:v>3.3</c:v>
                </c:pt>
                <c:pt idx="3301" formatCode="General">
                  <c:v>3.3010000000000002</c:v>
                </c:pt>
                <c:pt idx="3302" formatCode="General">
                  <c:v>3.302</c:v>
                </c:pt>
                <c:pt idx="3303" formatCode="General">
                  <c:v>3.3029999999999999</c:v>
                </c:pt>
                <c:pt idx="3304" formatCode="General">
                  <c:v>3.3039999999999998</c:v>
                </c:pt>
                <c:pt idx="3305" formatCode="General">
                  <c:v>3.3050000000000002</c:v>
                </c:pt>
                <c:pt idx="3306" formatCode="General">
                  <c:v>3.306</c:v>
                </c:pt>
                <c:pt idx="3307" formatCode="General">
                  <c:v>3.3069999999999999</c:v>
                </c:pt>
                <c:pt idx="3308" formatCode="General">
                  <c:v>3.3079999999999998</c:v>
                </c:pt>
                <c:pt idx="3309" formatCode="General">
                  <c:v>3.3090000000000002</c:v>
                </c:pt>
                <c:pt idx="3310" formatCode="General">
                  <c:v>3.31</c:v>
                </c:pt>
                <c:pt idx="3311" formatCode="General">
                  <c:v>3.3109999999999999</c:v>
                </c:pt>
                <c:pt idx="3312" formatCode="General">
                  <c:v>3.3119999999999998</c:v>
                </c:pt>
                <c:pt idx="3313" formatCode="General">
                  <c:v>3.3130000000000002</c:v>
                </c:pt>
                <c:pt idx="3314" formatCode="General">
                  <c:v>3.3140000000000001</c:v>
                </c:pt>
                <c:pt idx="3315" formatCode="General">
                  <c:v>3.3149999999999999</c:v>
                </c:pt>
                <c:pt idx="3316" formatCode="General">
                  <c:v>3.3159999999999998</c:v>
                </c:pt>
                <c:pt idx="3317" formatCode="General">
                  <c:v>3.3170000000000002</c:v>
                </c:pt>
                <c:pt idx="3318" formatCode="General">
                  <c:v>3.3180000000000001</c:v>
                </c:pt>
                <c:pt idx="3319" formatCode="General">
                  <c:v>3.319</c:v>
                </c:pt>
                <c:pt idx="3320" formatCode="General">
                  <c:v>3.32</c:v>
                </c:pt>
                <c:pt idx="3321" formatCode="General">
                  <c:v>3.3210000000000002</c:v>
                </c:pt>
                <c:pt idx="3322" formatCode="General">
                  <c:v>3.3220000000000001</c:v>
                </c:pt>
                <c:pt idx="3323" formatCode="General">
                  <c:v>3.323</c:v>
                </c:pt>
                <c:pt idx="3324" formatCode="General">
                  <c:v>3.3239999999999998</c:v>
                </c:pt>
                <c:pt idx="3325" formatCode="General">
                  <c:v>3.3250000000000002</c:v>
                </c:pt>
                <c:pt idx="3326" formatCode="General">
                  <c:v>3.3260000000000001</c:v>
                </c:pt>
                <c:pt idx="3327" formatCode="General">
                  <c:v>3.327</c:v>
                </c:pt>
                <c:pt idx="3328" formatCode="General">
                  <c:v>3.3279999999999998</c:v>
                </c:pt>
                <c:pt idx="3329" formatCode="General">
                  <c:v>3.3290000000000002</c:v>
                </c:pt>
                <c:pt idx="3330" formatCode="General">
                  <c:v>3.33</c:v>
                </c:pt>
                <c:pt idx="3331" formatCode="General">
                  <c:v>3.331</c:v>
                </c:pt>
                <c:pt idx="3332" formatCode="General">
                  <c:v>3.3319999999999999</c:v>
                </c:pt>
                <c:pt idx="3333" formatCode="General">
                  <c:v>3.3330000000000002</c:v>
                </c:pt>
                <c:pt idx="3334" formatCode="General">
                  <c:v>3.3340000000000001</c:v>
                </c:pt>
                <c:pt idx="3335" formatCode="General">
                  <c:v>3.335</c:v>
                </c:pt>
                <c:pt idx="3336" formatCode="General">
                  <c:v>3.3359999999999999</c:v>
                </c:pt>
                <c:pt idx="3337" formatCode="General">
                  <c:v>3.3370000000000002</c:v>
                </c:pt>
                <c:pt idx="3338" formatCode="General">
                  <c:v>3.3380000000000001</c:v>
                </c:pt>
                <c:pt idx="3339" formatCode="General">
                  <c:v>3.339</c:v>
                </c:pt>
                <c:pt idx="3340" formatCode="General">
                  <c:v>3.34</c:v>
                </c:pt>
                <c:pt idx="3341" formatCode="General">
                  <c:v>3.3410000000000002</c:v>
                </c:pt>
                <c:pt idx="3342" formatCode="General">
                  <c:v>3.3420000000000001</c:v>
                </c:pt>
                <c:pt idx="3343" formatCode="General">
                  <c:v>3.343</c:v>
                </c:pt>
                <c:pt idx="3344" formatCode="General">
                  <c:v>3.3439999999999999</c:v>
                </c:pt>
                <c:pt idx="3345" formatCode="General">
                  <c:v>3.3450000000000002</c:v>
                </c:pt>
                <c:pt idx="3346" formatCode="General">
                  <c:v>3.3460000000000001</c:v>
                </c:pt>
                <c:pt idx="3347" formatCode="General">
                  <c:v>3.347</c:v>
                </c:pt>
                <c:pt idx="3348" formatCode="General">
                  <c:v>3.3479999999999999</c:v>
                </c:pt>
                <c:pt idx="3349" formatCode="General">
                  <c:v>3.3490000000000002</c:v>
                </c:pt>
                <c:pt idx="3350" formatCode="General">
                  <c:v>3.35</c:v>
                </c:pt>
                <c:pt idx="3351" formatCode="General">
                  <c:v>3.351</c:v>
                </c:pt>
                <c:pt idx="3352" formatCode="General">
                  <c:v>3.3519999999999999</c:v>
                </c:pt>
                <c:pt idx="3353" formatCode="General">
                  <c:v>3.3530000000000002</c:v>
                </c:pt>
                <c:pt idx="3354" formatCode="General">
                  <c:v>3.3540000000000001</c:v>
                </c:pt>
                <c:pt idx="3355" formatCode="General">
                  <c:v>3.355</c:v>
                </c:pt>
                <c:pt idx="3356" formatCode="General">
                  <c:v>3.3559999999999999</c:v>
                </c:pt>
                <c:pt idx="3357" formatCode="General">
                  <c:v>3.3570000000000002</c:v>
                </c:pt>
                <c:pt idx="3358" formatCode="General">
                  <c:v>3.3580000000000001</c:v>
                </c:pt>
                <c:pt idx="3359" formatCode="General">
                  <c:v>3.359</c:v>
                </c:pt>
                <c:pt idx="3360" formatCode="General">
                  <c:v>3.36</c:v>
                </c:pt>
                <c:pt idx="3361" formatCode="General">
                  <c:v>3.3610000000000002</c:v>
                </c:pt>
                <c:pt idx="3362" formatCode="General">
                  <c:v>3.3620000000000001</c:v>
                </c:pt>
                <c:pt idx="3363" formatCode="General">
                  <c:v>3.363</c:v>
                </c:pt>
                <c:pt idx="3364" formatCode="General">
                  <c:v>3.3639999999999999</c:v>
                </c:pt>
                <c:pt idx="3365" formatCode="General">
                  <c:v>3.3650000000000002</c:v>
                </c:pt>
                <c:pt idx="3366" formatCode="General">
                  <c:v>3.3660000000000001</c:v>
                </c:pt>
                <c:pt idx="3367" formatCode="General">
                  <c:v>3.367</c:v>
                </c:pt>
                <c:pt idx="3368" formatCode="General">
                  <c:v>3.3679999999999999</c:v>
                </c:pt>
                <c:pt idx="3369" formatCode="General">
                  <c:v>3.3690000000000002</c:v>
                </c:pt>
                <c:pt idx="3370" formatCode="General">
                  <c:v>3.37</c:v>
                </c:pt>
                <c:pt idx="3371" formatCode="General">
                  <c:v>3.371</c:v>
                </c:pt>
                <c:pt idx="3372" formatCode="General">
                  <c:v>3.3719999999999999</c:v>
                </c:pt>
                <c:pt idx="3373" formatCode="General">
                  <c:v>3.3730000000000002</c:v>
                </c:pt>
                <c:pt idx="3374" formatCode="General">
                  <c:v>3.3740000000000001</c:v>
                </c:pt>
                <c:pt idx="3375" formatCode="General">
                  <c:v>3.375</c:v>
                </c:pt>
                <c:pt idx="3376" formatCode="General">
                  <c:v>3.3759999999999999</c:v>
                </c:pt>
                <c:pt idx="3377" formatCode="General">
                  <c:v>3.3769999999999998</c:v>
                </c:pt>
                <c:pt idx="3378" formatCode="General">
                  <c:v>3.3780000000000001</c:v>
                </c:pt>
                <c:pt idx="3379" formatCode="General">
                  <c:v>3.379</c:v>
                </c:pt>
                <c:pt idx="3380" formatCode="General">
                  <c:v>3.38</c:v>
                </c:pt>
                <c:pt idx="3381" formatCode="General">
                  <c:v>3.3809999999999998</c:v>
                </c:pt>
                <c:pt idx="3382" formatCode="General">
                  <c:v>3.3820000000000001</c:v>
                </c:pt>
                <c:pt idx="3383" formatCode="General">
                  <c:v>3.383</c:v>
                </c:pt>
                <c:pt idx="3384" formatCode="General">
                  <c:v>3.3839999999999999</c:v>
                </c:pt>
                <c:pt idx="3385" formatCode="General">
                  <c:v>3.3849999999999998</c:v>
                </c:pt>
                <c:pt idx="3386" formatCode="General">
                  <c:v>3.3860000000000001</c:v>
                </c:pt>
                <c:pt idx="3387" formatCode="General">
                  <c:v>3.387</c:v>
                </c:pt>
                <c:pt idx="3388" formatCode="General">
                  <c:v>3.3879999999999999</c:v>
                </c:pt>
                <c:pt idx="3389" formatCode="General">
                  <c:v>3.3889999999999998</c:v>
                </c:pt>
                <c:pt idx="3390" formatCode="General">
                  <c:v>3.39</c:v>
                </c:pt>
                <c:pt idx="3391" formatCode="General">
                  <c:v>3.391</c:v>
                </c:pt>
                <c:pt idx="3392" formatCode="General">
                  <c:v>3.3919999999999999</c:v>
                </c:pt>
                <c:pt idx="3393" formatCode="General">
                  <c:v>3.3929999999999998</c:v>
                </c:pt>
                <c:pt idx="3394" formatCode="General">
                  <c:v>3.3940000000000001</c:v>
                </c:pt>
                <c:pt idx="3395" formatCode="General">
                  <c:v>3.395</c:v>
                </c:pt>
                <c:pt idx="3396" formatCode="General">
                  <c:v>3.3959999999999999</c:v>
                </c:pt>
                <c:pt idx="3397" formatCode="General">
                  <c:v>3.3969999999999998</c:v>
                </c:pt>
                <c:pt idx="3398" formatCode="General">
                  <c:v>3.3980000000000001</c:v>
                </c:pt>
                <c:pt idx="3399" formatCode="General">
                  <c:v>3.399</c:v>
                </c:pt>
                <c:pt idx="3400" formatCode="General">
                  <c:v>3.4</c:v>
                </c:pt>
                <c:pt idx="3401" formatCode="General">
                  <c:v>3.4009999999999998</c:v>
                </c:pt>
                <c:pt idx="3402" formatCode="General">
                  <c:v>3.4020000000000001</c:v>
                </c:pt>
                <c:pt idx="3403" formatCode="General">
                  <c:v>3.403</c:v>
                </c:pt>
                <c:pt idx="3404" formatCode="General">
                  <c:v>3.4039999999999999</c:v>
                </c:pt>
                <c:pt idx="3405" formatCode="General">
                  <c:v>3.4049999999999998</c:v>
                </c:pt>
                <c:pt idx="3406" formatCode="General">
                  <c:v>3.4060000000000001</c:v>
                </c:pt>
                <c:pt idx="3407" formatCode="General">
                  <c:v>3.407</c:v>
                </c:pt>
                <c:pt idx="3408" formatCode="General">
                  <c:v>3.4079999999999999</c:v>
                </c:pt>
                <c:pt idx="3409" formatCode="General">
                  <c:v>3.4089999999999998</c:v>
                </c:pt>
                <c:pt idx="3410" formatCode="General">
                  <c:v>3.41</c:v>
                </c:pt>
                <c:pt idx="3411" formatCode="General">
                  <c:v>3.411</c:v>
                </c:pt>
                <c:pt idx="3412" formatCode="General">
                  <c:v>3.4119999999999999</c:v>
                </c:pt>
                <c:pt idx="3413" formatCode="General">
                  <c:v>3.4129999999999998</c:v>
                </c:pt>
                <c:pt idx="3414" formatCode="General">
                  <c:v>3.4140000000000001</c:v>
                </c:pt>
                <c:pt idx="3415" formatCode="General">
                  <c:v>3.415</c:v>
                </c:pt>
                <c:pt idx="3416" formatCode="General">
                  <c:v>3.4159999999999999</c:v>
                </c:pt>
                <c:pt idx="3417" formatCode="General">
                  <c:v>3.4169999999999998</c:v>
                </c:pt>
                <c:pt idx="3418" formatCode="General">
                  <c:v>3.4180000000000001</c:v>
                </c:pt>
                <c:pt idx="3419" formatCode="General">
                  <c:v>3.419</c:v>
                </c:pt>
                <c:pt idx="3420" formatCode="General">
                  <c:v>3.42</c:v>
                </c:pt>
                <c:pt idx="3421" formatCode="General">
                  <c:v>3.4209999999999998</c:v>
                </c:pt>
                <c:pt idx="3422" formatCode="General">
                  <c:v>3.4220000000000002</c:v>
                </c:pt>
                <c:pt idx="3423" formatCode="General">
                  <c:v>3.423</c:v>
                </c:pt>
                <c:pt idx="3424" formatCode="General">
                  <c:v>3.4239999999999999</c:v>
                </c:pt>
                <c:pt idx="3425" formatCode="General">
                  <c:v>3.4249999999999998</c:v>
                </c:pt>
                <c:pt idx="3426" formatCode="General">
                  <c:v>3.4260000000000002</c:v>
                </c:pt>
                <c:pt idx="3427" formatCode="General">
                  <c:v>3.427</c:v>
                </c:pt>
                <c:pt idx="3428" formatCode="General">
                  <c:v>3.4279999999999999</c:v>
                </c:pt>
                <c:pt idx="3429" formatCode="General">
                  <c:v>3.4289999999999998</c:v>
                </c:pt>
                <c:pt idx="3430" formatCode="General">
                  <c:v>3.43</c:v>
                </c:pt>
                <c:pt idx="3431" formatCode="General">
                  <c:v>3.431</c:v>
                </c:pt>
                <c:pt idx="3432" formatCode="General">
                  <c:v>3.4319999999999999</c:v>
                </c:pt>
                <c:pt idx="3433" formatCode="General">
                  <c:v>3.4329999999999998</c:v>
                </c:pt>
                <c:pt idx="3434" formatCode="General">
                  <c:v>3.4340000000000002</c:v>
                </c:pt>
                <c:pt idx="3435" formatCode="General">
                  <c:v>3.4350000000000001</c:v>
                </c:pt>
                <c:pt idx="3436" formatCode="General">
                  <c:v>3.4359999999999999</c:v>
                </c:pt>
                <c:pt idx="3437" formatCode="General">
                  <c:v>3.4369999999999998</c:v>
                </c:pt>
                <c:pt idx="3438" formatCode="General">
                  <c:v>3.4380000000000002</c:v>
                </c:pt>
                <c:pt idx="3439" formatCode="General">
                  <c:v>3.4390000000000001</c:v>
                </c:pt>
                <c:pt idx="3440" formatCode="General">
                  <c:v>3.44</c:v>
                </c:pt>
                <c:pt idx="3441" formatCode="General">
                  <c:v>3.4409999999999998</c:v>
                </c:pt>
                <c:pt idx="3442" formatCode="General">
                  <c:v>3.4420000000000002</c:v>
                </c:pt>
                <c:pt idx="3443" formatCode="General">
                  <c:v>3.4430000000000001</c:v>
                </c:pt>
                <c:pt idx="3444" formatCode="General">
                  <c:v>3.444</c:v>
                </c:pt>
                <c:pt idx="3445" formatCode="General">
                  <c:v>3.4449999999999998</c:v>
                </c:pt>
                <c:pt idx="3446" formatCode="General">
                  <c:v>3.4460000000000002</c:v>
                </c:pt>
                <c:pt idx="3447" formatCode="General">
                  <c:v>3.4470000000000001</c:v>
                </c:pt>
                <c:pt idx="3448" formatCode="General">
                  <c:v>3.448</c:v>
                </c:pt>
                <c:pt idx="3449" formatCode="General">
                  <c:v>3.4489999999999998</c:v>
                </c:pt>
                <c:pt idx="3450" formatCode="General">
                  <c:v>3.45</c:v>
                </c:pt>
                <c:pt idx="3451" formatCode="General">
                  <c:v>3.4510000000000001</c:v>
                </c:pt>
                <c:pt idx="3452" formatCode="General">
                  <c:v>3.452</c:v>
                </c:pt>
                <c:pt idx="3453" formatCode="General">
                  <c:v>3.4529999999999998</c:v>
                </c:pt>
                <c:pt idx="3454" formatCode="General">
                  <c:v>3.4540000000000002</c:v>
                </c:pt>
                <c:pt idx="3455" formatCode="General">
                  <c:v>3.4550000000000001</c:v>
                </c:pt>
                <c:pt idx="3456" formatCode="General">
                  <c:v>3.456</c:v>
                </c:pt>
                <c:pt idx="3457" formatCode="General">
                  <c:v>3.4569999999999999</c:v>
                </c:pt>
                <c:pt idx="3458" formatCode="General">
                  <c:v>3.4580000000000002</c:v>
                </c:pt>
                <c:pt idx="3459" formatCode="General">
                  <c:v>3.4590000000000001</c:v>
                </c:pt>
                <c:pt idx="3460" formatCode="General">
                  <c:v>3.46</c:v>
                </c:pt>
                <c:pt idx="3461" formatCode="General">
                  <c:v>3.4609999999999999</c:v>
                </c:pt>
                <c:pt idx="3462" formatCode="General">
                  <c:v>3.4620000000000002</c:v>
                </c:pt>
                <c:pt idx="3463" formatCode="General">
                  <c:v>3.4630000000000001</c:v>
                </c:pt>
                <c:pt idx="3464" formatCode="General">
                  <c:v>3.464</c:v>
                </c:pt>
                <c:pt idx="3465" formatCode="General">
                  <c:v>3.4649999999999999</c:v>
                </c:pt>
                <c:pt idx="3466" formatCode="General">
                  <c:v>3.4660000000000002</c:v>
                </c:pt>
                <c:pt idx="3467" formatCode="General">
                  <c:v>3.4670000000000001</c:v>
                </c:pt>
                <c:pt idx="3468" formatCode="General">
                  <c:v>3.468</c:v>
                </c:pt>
                <c:pt idx="3469" formatCode="General">
                  <c:v>3.4689999999999999</c:v>
                </c:pt>
                <c:pt idx="3470" formatCode="General">
                  <c:v>3.47</c:v>
                </c:pt>
                <c:pt idx="3471" formatCode="General">
                  <c:v>3.4710000000000001</c:v>
                </c:pt>
                <c:pt idx="3472" formatCode="General">
                  <c:v>3.472</c:v>
                </c:pt>
                <c:pt idx="3473" formatCode="General">
                  <c:v>3.4729999999999999</c:v>
                </c:pt>
                <c:pt idx="3474" formatCode="General">
                  <c:v>3.4740000000000002</c:v>
                </c:pt>
                <c:pt idx="3475" formatCode="General">
                  <c:v>3.4750000000000001</c:v>
                </c:pt>
                <c:pt idx="3476" formatCode="General">
                  <c:v>3.476</c:v>
                </c:pt>
                <c:pt idx="3477" formatCode="General">
                  <c:v>3.4769999999999999</c:v>
                </c:pt>
                <c:pt idx="3478" formatCode="General">
                  <c:v>3.4780000000000002</c:v>
                </c:pt>
                <c:pt idx="3479" formatCode="General">
                  <c:v>3.4790000000000001</c:v>
                </c:pt>
                <c:pt idx="3480" formatCode="General">
                  <c:v>3.48</c:v>
                </c:pt>
                <c:pt idx="3481" formatCode="General">
                  <c:v>3.4809999999999999</c:v>
                </c:pt>
                <c:pt idx="3482" formatCode="General">
                  <c:v>3.4820000000000002</c:v>
                </c:pt>
                <c:pt idx="3483" formatCode="General">
                  <c:v>3.4830000000000001</c:v>
                </c:pt>
                <c:pt idx="3484" formatCode="General">
                  <c:v>3.484</c:v>
                </c:pt>
                <c:pt idx="3485" formatCode="General">
                  <c:v>3.4849999999999999</c:v>
                </c:pt>
                <c:pt idx="3486" formatCode="General">
                  <c:v>3.4860000000000002</c:v>
                </c:pt>
                <c:pt idx="3487" formatCode="General">
                  <c:v>3.4870000000000001</c:v>
                </c:pt>
                <c:pt idx="3488" formatCode="General">
                  <c:v>3.488</c:v>
                </c:pt>
                <c:pt idx="3489" formatCode="General">
                  <c:v>3.4889999999999999</c:v>
                </c:pt>
                <c:pt idx="3490" formatCode="General">
                  <c:v>3.49</c:v>
                </c:pt>
                <c:pt idx="3491" formatCode="General">
                  <c:v>3.4910000000000001</c:v>
                </c:pt>
                <c:pt idx="3492" formatCode="General">
                  <c:v>3.492</c:v>
                </c:pt>
                <c:pt idx="3493" formatCode="General">
                  <c:v>3.4929999999999999</c:v>
                </c:pt>
                <c:pt idx="3494" formatCode="General">
                  <c:v>3.4940000000000002</c:v>
                </c:pt>
                <c:pt idx="3495" formatCode="General">
                  <c:v>3.4950000000000001</c:v>
                </c:pt>
                <c:pt idx="3496" formatCode="General">
                  <c:v>3.496</c:v>
                </c:pt>
                <c:pt idx="3497" formatCode="General">
                  <c:v>3.4969999999999999</c:v>
                </c:pt>
                <c:pt idx="3498" formatCode="General">
                  <c:v>3.4980000000000002</c:v>
                </c:pt>
                <c:pt idx="3499" formatCode="General">
                  <c:v>3.4990000000000001</c:v>
                </c:pt>
                <c:pt idx="3500" formatCode="General">
                  <c:v>3.5</c:v>
                </c:pt>
                <c:pt idx="3501" formatCode="General">
                  <c:v>3.5009999999999999</c:v>
                </c:pt>
                <c:pt idx="3502" formatCode="General">
                  <c:v>3.5019999999999998</c:v>
                </c:pt>
                <c:pt idx="3503" formatCode="General">
                  <c:v>3.5030000000000001</c:v>
                </c:pt>
                <c:pt idx="3504" formatCode="General">
                  <c:v>3.504</c:v>
                </c:pt>
                <c:pt idx="3505" formatCode="General">
                  <c:v>3.5049999999999999</c:v>
                </c:pt>
                <c:pt idx="3506" formatCode="General">
                  <c:v>3.5059999999999998</c:v>
                </c:pt>
                <c:pt idx="3507" formatCode="General">
                  <c:v>3.5070000000000001</c:v>
                </c:pt>
                <c:pt idx="3508" formatCode="General">
                  <c:v>3.508</c:v>
                </c:pt>
                <c:pt idx="3509" formatCode="General">
                  <c:v>3.5089999999999999</c:v>
                </c:pt>
                <c:pt idx="3510" formatCode="General">
                  <c:v>3.51</c:v>
                </c:pt>
                <c:pt idx="3511" formatCode="General">
                  <c:v>3.5110000000000001</c:v>
                </c:pt>
                <c:pt idx="3512" formatCode="General">
                  <c:v>3.512</c:v>
                </c:pt>
                <c:pt idx="3513" formatCode="General">
                  <c:v>3.5129999999999999</c:v>
                </c:pt>
                <c:pt idx="3514" formatCode="General">
                  <c:v>3.5139999999999998</c:v>
                </c:pt>
                <c:pt idx="3515" formatCode="General">
                  <c:v>3.5150000000000001</c:v>
                </c:pt>
                <c:pt idx="3516" formatCode="General">
                  <c:v>3.516</c:v>
                </c:pt>
                <c:pt idx="3517" formatCode="General">
                  <c:v>3.5169999999999999</c:v>
                </c:pt>
                <c:pt idx="3518" formatCode="General">
                  <c:v>3.5179999999999998</c:v>
                </c:pt>
                <c:pt idx="3519" formatCode="General">
                  <c:v>3.5190000000000001</c:v>
                </c:pt>
                <c:pt idx="3520" formatCode="General">
                  <c:v>3.52</c:v>
                </c:pt>
                <c:pt idx="3521" formatCode="General">
                  <c:v>3.5209999999999999</c:v>
                </c:pt>
                <c:pt idx="3522" formatCode="General">
                  <c:v>3.5219999999999998</c:v>
                </c:pt>
                <c:pt idx="3523" formatCode="General">
                  <c:v>3.5230000000000001</c:v>
                </c:pt>
                <c:pt idx="3524" formatCode="General">
                  <c:v>3.524</c:v>
                </c:pt>
                <c:pt idx="3525" formatCode="General">
                  <c:v>3.5249999999999999</c:v>
                </c:pt>
                <c:pt idx="3526" formatCode="General">
                  <c:v>3.5259999999999998</c:v>
                </c:pt>
                <c:pt idx="3527" formatCode="General">
                  <c:v>3.5270000000000001</c:v>
                </c:pt>
                <c:pt idx="3528" formatCode="General">
                  <c:v>3.528</c:v>
                </c:pt>
                <c:pt idx="3529" formatCode="General">
                  <c:v>3.5289999999999999</c:v>
                </c:pt>
                <c:pt idx="3530" formatCode="General">
                  <c:v>3.53</c:v>
                </c:pt>
                <c:pt idx="3531" formatCode="General">
                  <c:v>3.5310000000000001</c:v>
                </c:pt>
                <c:pt idx="3532" formatCode="General">
                  <c:v>3.532</c:v>
                </c:pt>
                <c:pt idx="3533" formatCode="General">
                  <c:v>3.5329999999999999</c:v>
                </c:pt>
                <c:pt idx="3534" formatCode="General">
                  <c:v>3.5339999999999998</c:v>
                </c:pt>
                <c:pt idx="3535" formatCode="General">
                  <c:v>3.5350000000000001</c:v>
                </c:pt>
                <c:pt idx="3536" formatCode="General">
                  <c:v>3.536</c:v>
                </c:pt>
                <c:pt idx="3537" formatCode="General">
                  <c:v>3.5369999999999999</c:v>
                </c:pt>
                <c:pt idx="3538" formatCode="General">
                  <c:v>3.5379999999999998</c:v>
                </c:pt>
                <c:pt idx="3539" formatCode="General">
                  <c:v>3.5390000000000001</c:v>
                </c:pt>
                <c:pt idx="3540" formatCode="General">
                  <c:v>3.54</c:v>
                </c:pt>
                <c:pt idx="3541" formatCode="General">
                  <c:v>3.5409999999999999</c:v>
                </c:pt>
                <c:pt idx="3542" formatCode="General">
                  <c:v>3.5419999999999998</c:v>
                </c:pt>
                <c:pt idx="3543" formatCode="General">
                  <c:v>3.5430000000000001</c:v>
                </c:pt>
                <c:pt idx="3544" formatCode="General">
                  <c:v>3.544</c:v>
                </c:pt>
                <c:pt idx="3545" formatCode="General">
                  <c:v>3.5449999999999999</c:v>
                </c:pt>
                <c:pt idx="3546" formatCode="General">
                  <c:v>3.5459999999999998</c:v>
                </c:pt>
                <c:pt idx="3547" formatCode="General">
                  <c:v>3.5470000000000002</c:v>
                </c:pt>
                <c:pt idx="3548" formatCode="General">
                  <c:v>3.548</c:v>
                </c:pt>
                <c:pt idx="3549" formatCode="General">
                  <c:v>3.5489999999999999</c:v>
                </c:pt>
                <c:pt idx="3550" formatCode="General">
                  <c:v>3.55</c:v>
                </c:pt>
                <c:pt idx="3551" formatCode="General">
                  <c:v>3.5510000000000002</c:v>
                </c:pt>
                <c:pt idx="3552" formatCode="General">
                  <c:v>3.552</c:v>
                </c:pt>
                <c:pt idx="3553" formatCode="General">
                  <c:v>3.5529999999999999</c:v>
                </c:pt>
                <c:pt idx="3554" formatCode="General">
                  <c:v>3.5539999999999998</c:v>
                </c:pt>
                <c:pt idx="3555" formatCode="General">
                  <c:v>3.5550000000000002</c:v>
                </c:pt>
                <c:pt idx="3556" formatCode="General">
                  <c:v>3.556</c:v>
                </c:pt>
                <c:pt idx="3557" formatCode="General">
                  <c:v>3.5569999999999999</c:v>
                </c:pt>
                <c:pt idx="3558" formatCode="General">
                  <c:v>3.5579999999999998</c:v>
                </c:pt>
                <c:pt idx="3559" formatCode="General">
                  <c:v>3.5590000000000002</c:v>
                </c:pt>
                <c:pt idx="3560" formatCode="General">
                  <c:v>3.56</c:v>
                </c:pt>
                <c:pt idx="3561" formatCode="General">
                  <c:v>3.5609999999999999</c:v>
                </c:pt>
                <c:pt idx="3562" formatCode="General">
                  <c:v>3.5619999999999998</c:v>
                </c:pt>
                <c:pt idx="3563" formatCode="General">
                  <c:v>3.5630000000000002</c:v>
                </c:pt>
                <c:pt idx="3564" formatCode="General">
                  <c:v>3.5640000000000001</c:v>
                </c:pt>
                <c:pt idx="3565" formatCode="General">
                  <c:v>3.5649999999999999</c:v>
                </c:pt>
                <c:pt idx="3566" formatCode="General">
                  <c:v>3.5659999999999998</c:v>
                </c:pt>
                <c:pt idx="3567" formatCode="General">
                  <c:v>3.5670000000000002</c:v>
                </c:pt>
                <c:pt idx="3568" formatCode="General">
                  <c:v>3.5680000000000001</c:v>
                </c:pt>
                <c:pt idx="3569" formatCode="General">
                  <c:v>3.569</c:v>
                </c:pt>
                <c:pt idx="3570" formatCode="General">
                  <c:v>3.57</c:v>
                </c:pt>
                <c:pt idx="3571" formatCode="General">
                  <c:v>3.5710000000000002</c:v>
                </c:pt>
                <c:pt idx="3572" formatCode="General">
                  <c:v>3.5720000000000001</c:v>
                </c:pt>
                <c:pt idx="3573" formatCode="General">
                  <c:v>3.573</c:v>
                </c:pt>
                <c:pt idx="3574" formatCode="General">
                  <c:v>3.5739999999999998</c:v>
                </c:pt>
                <c:pt idx="3575" formatCode="General">
                  <c:v>3.5750000000000002</c:v>
                </c:pt>
                <c:pt idx="3576" formatCode="General">
                  <c:v>3.5760000000000001</c:v>
                </c:pt>
                <c:pt idx="3577" formatCode="General">
                  <c:v>3.577</c:v>
                </c:pt>
                <c:pt idx="3578" formatCode="General">
                  <c:v>3.5779999999999998</c:v>
                </c:pt>
                <c:pt idx="3579" formatCode="General">
                  <c:v>3.5790000000000002</c:v>
                </c:pt>
                <c:pt idx="3580" formatCode="General">
                  <c:v>3.58</c:v>
                </c:pt>
                <c:pt idx="3581" formatCode="General">
                  <c:v>3.581</c:v>
                </c:pt>
                <c:pt idx="3582" formatCode="General">
                  <c:v>3.5819999999999999</c:v>
                </c:pt>
                <c:pt idx="3583" formatCode="General">
                  <c:v>3.5830000000000002</c:v>
                </c:pt>
                <c:pt idx="3584" formatCode="General">
                  <c:v>3.5840000000000001</c:v>
                </c:pt>
                <c:pt idx="3585" formatCode="General">
                  <c:v>3.585</c:v>
                </c:pt>
                <c:pt idx="3586" formatCode="General">
                  <c:v>3.5859999999999999</c:v>
                </c:pt>
                <c:pt idx="3587" formatCode="General">
                  <c:v>3.5870000000000002</c:v>
                </c:pt>
                <c:pt idx="3588" formatCode="General">
                  <c:v>3.5880000000000001</c:v>
                </c:pt>
                <c:pt idx="3589" formatCode="General">
                  <c:v>3.589</c:v>
                </c:pt>
                <c:pt idx="3590" formatCode="General">
                  <c:v>3.59</c:v>
                </c:pt>
                <c:pt idx="3591" formatCode="General">
                  <c:v>3.5910000000000002</c:v>
                </c:pt>
                <c:pt idx="3592" formatCode="General">
                  <c:v>3.5920000000000001</c:v>
                </c:pt>
                <c:pt idx="3593" formatCode="General">
                  <c:v>3.593</c:v>
                </c:pt>
                <c:pt idx="3594" formatCode="General">
                  <c:v>3.5939999999999999</c:v>
                </c:pt>
                <c:pt idx="3595" formatCode="General">
                  <c:v>3.5950000000000002</c:v>
                </c:pt>
                <c:pt idx="3596" formatCode="General">
                  <c:v>3.5960000000000001</c:v>
                </c:pt>
                <c:pt idx="3597" formatCode="General">
                  <c:v>3.597</c:v>
                </c:pt>
                <c:pt idx="3598" formatCode="General">
                  <c:v>3.5979999999999999</c:v>
                </c:pt>
                <c:pt idx="3599" formatCode="General">
                  <c:v>3.5990000000000002</c:v>
                </c:pt>
                <c:pt idx="3600" formatCode="General">
                  <c:v>3.6</c:v>
                </c:pt>
                <c:pt idx="3601" formatCode="General">
                  <c:v>3.601</c:v>
                </c:pt>
                <c:pt idx="3602" formatCode="General">
                  <c:v>3.6019999999999999</c:v>
                </c:pt>
                <c:pt idx="3603" formatCode="General">
                  <c:v>3.6030000000000002</c:v>
                </c:pt>
                <c:pt idx="3604" formatCode="General">
                  <c:v>3.6040000000000001</c:v>
                </c:pt>
                <c:pt idx="3605" formatCode="General">
                  <c:v>3.605</c:v>
                </c:pt>
                <c:pt idx="3606" formatCode="General">
                  <c:v>3.6059999999999999</c:v>
                </c:pt>
                <c:pt idx="3607" formatCode="General">
                  <c:v>3.6070000000000002</c:v>
                </c:pt>
                <c:pt idx="3608" formatCode="General">
                  <c:v>3.6080000000000001</c:v>
                </c:pt>
                <c:pt idx="3609" formatCode="General">
                  <c:v>3.609</c:v>
                </c:pt>
                <c:pt idx="3610" formatCode="General">
                  <c:v>3.61</c:v>
                </c:pt>
                <c:pt idx="3611" formatCode="General">
                  <c:v>3.6110000000000002</c:v>
                </c:pt>
                <c:pt idx="3612" formatCode="General">
                  <c:v>3.6120000000000001</c:v>
                </c:pt>
                <c:pt idx="3613" formatCode="General">
                  <c:v>3.613</c:v>
                </c:pt>
                <c:pt idx="3614" formatCode="General">
                  <c:v>3.6139999999999999</c:v>
                </c:pt>
                <c:pt idx="3615" formatCode="General">
                  <c:v>3.6150000000000002</c:v>
                </c:pt>
                <c:pt idx="3616" formatCode="General">
                  <c:v>3.6160000000000001</c:v>
                </c:pt>
                <c:pt idx="3617" formatCode="General">
                  <c:v>3.617</c:v>
                </c:pt>
                <c:pt idx="3618" formatCode="General">
                  <c:v>3.6179999999999999</c:v>
                </c:pt>
                <c:pt idx="3619" formatCode="General">
                  <c:v>3.6190000000000002</c:v>
                </c:pt>
                <c:pt idx="3620" formatCode="General">
                  <c:v>3.62</c:v>
                </c:pt>
                <c:pt idx="3621" formatCode="General">
                  <c:v>3.621</c:v>
                </c:pt>
                <c:pt idx="3622" formatCode="General">
                  <c:v>3.6219999999999999</c:v>
                </c:pt>
                <c:pt idx="3623" formatCode="General">
                  <c:v>3.6230000000000002</c:v>
                </c:pt>
                <c:pt idx="3624" formatCode="General">
                  <c:v>3.6240000000000001</c:v>
                </c:pt>
                <c:pt idx="3625" formatCode="General">
                  <c:v>3.625</c:v>
                </c:pt>
                <c:pt idx="3626" formatCode="General">
                  <c:v>3.6259999999999999</c:v>
                </c:pt>
                <c:pt idx="3627" formatCode="General">
                  <c:v>3.6269999999999998</c:v>
                </c:pt>
                <c:pt idx="3628" formatCode="General">
                  <c:v>3.6280000000000001</c:v>
                </c:pt>
                <c:pt idx="3629" formatCode="General">
                  <c:v>3.629</c:v>
                </c:pt>
                <c:pt idx="3630" formatCode="General">
                  <c:v>3.63</c:v>
                </c:pt>
                <c:pt idx="3631" formatCode="General">
                  <c:v>3.6309999999999998</c:v>
                </c:pt>
                <c:pt idx="3632" formatCode="General">
                  <c:v>3.6320000000000001</c:v>
                </c:pt>
                <c:pt idx="3633" formatCode="General">
                  <c:v>3.633</c:v>
                </c:pt>
                <c:pt idx="3634" formatCode="General">
                  <c:v>3.6339999999999999</c:v>
                </c:pt>
                <c:pt idx="3635" formatCode="General">
                  <c:v>3.6349999999999998</c:v>
                </c:pt>
                <c:pt idx="3636" formatCode="General">
                  <c:v>3.6360000000000001</c:v>
                </c:pt>
                <c:pt idx="3637" formatCode="General">
                  <c:v>3.637</c:v>
                </c:pt>
                <c:pt idx="3638" formatCode="General">
                  <c:v>3.6379999999999999</c:v>
                </c:pt>
                <c:pt idx="3639" formatCode="General">
                  <c:v>3.6389999999999998</c:v>
                </c:pt>
                <c:pt idx="3640" formatCode="General">
                  <c:v>3.64</c:v>
                </c:pt>
                <c:pt idx="3641" formatCode="General">
                  <c:v>3.641</c:v>
                </c:pt>
                <c:pt idx="3642" formatCode="General">
                  <c:v>3.6419999999999999</c:v>
                </c:pt>
                <c:pt idx="3643" formatCode="General">
                  <c:v>3.6429999999999998</c:v>
                </c:pt>
                <c:pt idx="3644" formatCode="General">
                  <c:v>3.6440000000000001</c:v>
                </c:pt>
                <c:pt idx="3645" formatCode="General">
                  <c:v>3.645</c:v>
                </c:pt>
                <c:pt idx="3646" formatCode="General">
                  <c:v>3.6459999999999999</c:v>
                </c:pt>
                <c:pt idx="3647" formatCode="General">
                  <c:v>3.6469999999999998</c:v>
                </c:pt>
                <c:pt idx="3648" formatCode="General">
                  <c:v>3.6480000000000001</c:v>
                </c:pt>
                <c:pt idx="3649" formatCode="General">
                  <c:v>3.649</c:v>
                </c:pt>
                <c:pt idx="3650" formatCode="General">
                  <c:v>3.65</c:v>
                </c:pt>
                <c:pt idx="3651" formatCode="General">
                  <c:v>3.6509999999999998</c:v>
                </c:pt>
                <c:pt idx="3652" formatCode="General">
                  <c:v>3.6520000000000001</c:v>
                </c:pt>
                <c:pt idx="3653" formatCode="General">
                  <c:v>3.653</c:v>
                </c:pt>
                <c:pt idx="3654" formatCode="General">
                  <c:v>3.6539999999999999</c:v>
                </c:pt>
                <c:pt idx="3655" formatCode="General">
                  <c:v>3.6549999999999998</c:v>
                </c:pt>
                <c:pt idx="3656" formatCode="General">
                  <c:v>3.6560000000000001</c:v>
                </c:pt>
                <c:pt idx="3657" formatCode="General">
                  <c:v>3.657</c:v>
                </c:pt>
                <c:pt idx="3658" formatCode="General">
                  <c:v>3.6579999999999999</c:v>
                </c:pt>
                <c:pt idx="3659" formatCode="General">
                  <c:v>3.6589999999999998</c:v>
                </c:pt>
                <c:pt idx="3660" formatCode="General">
                  <c:v>3.66</c:v>
                </c:pt>
                <c:pt idx="3661" formatCode="General">
                  <c:v>3.661</c:v>
                </c:pt>
                <c:pt idx="3662" formatCode="General">
                  <c:v>3.6619999999999999</c:v>
                </c:pt>
                <c:pt idx="3663" formatCode="General">
                  <c:v>3.6629999999999998</c:v>
                </c:pt>
                <c:pt idx="3664" formatCode="General">
                  <c:v>3.6640000000000001</c:v>
                </c:pt>
                <c:pt idx="3665" formatCode="General">
                  <c:v>3.665</c:v>
                </c:pt>
                <c:pt idx="3666" formatCode="General">
                  <c:v>3.6659999999999999</c:v>
                </c:pt>
                <c:pt idx="3667" formatCode="General">
                  <c:v>3.6669999999999998</c:v>
                </c:pt>
                <c:pt idx="3668" formatCode="General">
                  <c:v>3.6680000000000001</c:v>
                </c:pt>
                <c:pt idx="3669" formatCode="General">
                  <c:v>3.669</c:v>
                </c:pt>
                <c:pt idx="3670" formatCode="General">
                  <c:v>3.67</c:v>
                </c:pt>
                <c:pt idx="3671" formatCode="General">
                  <c:v>3.6709999999999998</c:v>
                </c:pt>
                <c:pt idx="3672" formatCode="General">
                  <c:v>3.6720000000000002</c:v>
                </c:pt>
                <c:pt idx="3673" formatCode="General">
                  <c:v>3.673</c:v>
                </c:pt>
                <c:pt idx="3674" formatCode="General">
                  <c:v>3.6739999999999999</c:v>
                </c:pt>
                <c:pt idx="3675" formatCode="General">
                  <c:v>3.6749999999999998</c:v>
                </c:pt>
                <c:pt idx="3676" formatCode="General">
                  <c:v>3.6760000000000002</c:v>
                </c:pt>
                <c:pt idx="3677" formatCode="General">
                  <c:v>3.677</c:v>
                </c:pt>
                <c:pt idx="3678" formatCode="General">
                  <c:v>3.6779999999999999</c:v>
                </c:pt>
                <c:pt idx="3679" formatCode="General">
                  <c:v>3.6789999999999998</c:v>
                </c:pt>
                <c:pt idx="3680" formatCode="General">
                  <c:v>3.68</c:v>
                </c:pt>
                <c:pt idx="3681" formatCode="General">
                  <c:v>3.681</c:v>
                </c:pt>
                <c:pt idx="3682" formatCode="General">
                  <c:v>3.6819999999999999</c:v>
                </c:pt>
                <c:pt idx="3683" formatCode="General">
                  <c:v>3.6829999999999998</c:v>
                </c:pt>
                <c:pt idx="3684" formatCode="General">
                  <c:v>3.6840000000000002</c:v>
                </c:pt>
                <c:pt idx="3685" formatCode="General">
                  <c:v>3.6850000000000001</c:v>
                </c:pt>
                <c:pt idx="3686" formatCode="General">
                  <c:v>3.6859999999999999</c:v>
                </c:pt>
                <c:pt idx="3687" formatCode="General">
                  <c:v>3.6869999999999998</c:v>
                </c:pt>
                <c:pt idx="3688" formatCode="General">
                  <c:v>3.6880000000000002</c:v>
                </c:pt>
                <c:pt idx="3689" formatCode="General">
                  <c:v>3.6890000000000001</c:v>
                </c:pt>
                <c:pt idx="3690" formatCode="General">
                  <c:v>3.69</c:v>
                </c:pt>
                <c:pt idx="3691" formatCode="General">
                  <c:v>3.6909999999999998</c:v>
                </c:pt>
                <c:pt idx="3692" formatCode="General">
                  <c:v>3.6920000000000002</c:v>
                </c:pt>
                <c:pt idx="3693" formatCode="General">
                  <c:v>3.6930000000000001</c:v>
                </c:pt>
                <c:pt idx="3694" formatCode="General">
                  <c:v>3.694</c:v>
                </c:pt>
                <c:pt idx="3695" formatCode="General">
                  <c:v>3.6949999999999998</c:v>
                </c:pt>
                <c:pt idx="3696" formatCode="General">
                  <c:v>3.6960000000000002</c:v>
                </c:pt>
                <c:pt idx="3697" formatCode="General">
                  <c:v>3.6970000000000001</c:v>
                </c:pt>
                <c:pt idx="3698" formatCode="General">
                  <c:v>3.698</c:v>
                </c:pt>
                <c:pt idx="3699" formatCode="General">
                  <c:v>3.6989999999999998</c:v>
                </c:pt>
                <c:pt idx="3700" formatCode="General">
                  <c:v>3.7</c:v>
                </c:pt>
                <c:pt idx="3701" formatCode="General">
                  <c:v>3.7010000000000001</c:v>
                </c:pt>
                <c:pt idx="3702" formatCode="General">
                  <c:v>3.702</c:v>
                </c:pt>
                <c:pt idx="3703" formatCode="General">
                  <c:v>3.7029999999999998</c:v>
                </c:pt>
                <c:pt idx="3704" formatCode="General">
                  <c:v>3.7040000000000002</c:v>
                </c:pt>
                <c:pt idx="3705" formatCode="General">
                  <c:v>3.7050000000000001</c:v>
                </c:pt>
                <c:pt idx="3706" formatCode="General">
                  <c:v>3.706</c:v>
                </c:pt>
                <c:pt idx="3707" formatCode="General">
                  <c:v>3.7069999999999999</c:v>
                </c:pt>
                <c:pt idx="3708" formatCode="General">
                  <c:v>3.7080000000000002</c:v>
                </c:pt>
                <c:pt idx="3709" formatCode="General">
                  <c:v>3.7090000000000001</c:v>
                </c:pt>
                <c:pt idx="3710" formatCode="General">
                  <c:v>3.71</c:v>
                </c:pt>
                <c:pt idx="3711" formatCode="General">
                  <c:v>3.7109999999999999</c:v>
                </c:pt>
                <c:pt idx="3712" formatCode="General">
                  <c:v>3.7120000000000002</c:v>
                </c:pt>
                <c:pt idx="3713" formatCode="General">
                  <c:v>3.7130000000000001</c:v>
                </c:pt>
                <c:pt idx="3714" formatCode="General">
                  <c:v>3.714</c:v>
                </c:pt>
                <c:pt idx="3715" formatCode="General">
                  <c:v>3.7149999999999999</c:v>
                </c:pt>
                <c:pt idx="3716" formatCode="General">
                  <c:v>3.7160000000000002</c:v>
                </c:pt>
                <c:pt idx="3717" formatCode="General">
                  <c:v>3.7170000000000001</c:v>
                </c:pt>
                <c:pt idx="3718" formatCode="General">
                  <c:v>3.718</c:v>
                </c:pt>
                <c:pt idx="3719" formatCode="General">
                  <c:v>3.7189999999999999</c:v>
                </c:pt>
                <c:pt idx="3720" formatCode="General">
                  <c:v>3.72</c:v>
                </c:pt>
                <c:pt idx="3721" formatCode="General">
                  <c:v>3.7210000000000001</c:v>
                </c:pt>
                <c:pt idx="3722" formatCode="General">
                  <c:v>3.722</c:v>
                </c:pt>
                <c:pt idx="3723" formatCode="General">
                  <c:v>3.7229999999999999</c:v>
                </c:pt>
                <c:pt idx="3724" formatCode="General">
                  <c:v>3.7240000000000002</c:v>
                </c:pt>
                <c:pt idx="3725" formatCode="General">
                  <c:v>3.7250000000000001</c:v>
                </c:pt>
                <c:pt idx="3726" formatCode="General">
                  <c:v>3.726</c:v>
                </c:pt>
                <c:pt idx="3727" formatCode="General">
                  <c:v>3.7269999999999999</c:v>
                </c:pt>
                <c:pt idx="3728" formatCode="General">
                  <c:v>3.7280000000000002</c:v>
                </c:pt>
                <c:pt idx="3729" formatCode="General">
                  <c:v>3.7290000000000001</c:v>
                </c:pt>
                <c:pt idx="3730" formatCode="General">
                  <c:v>3.73</c:v>
                </c:pt>
                <c:pt idx="3731" formatCode="General">
                  <c:v>3.7309999999999999</c:v>
                </c:pt>
                <c:pt idx="3732" formatCode="General">
                  <c:v>3.7320000000000002</c:v>
                </c:pt>
                <c:pt idx="3733" formatCode="General">
                  <c:v>3.7330000000000001</c:v>
                </c:pt>
                <c:pt idx="3734" formatCode="General">
                  <c:v>3.734</c:v>
                </c:pt>
                <c:pt idx="3735" formatCode="General">
                  <c:v>3.7349999999999999</c:v>
                </c:pt>
                <c:pt idx="3736" formatCode="General">
                  <c:v>3.7360000000000002</c:v>
                </c:pt>
                <c:pt idx="3737" formatCode="General">
                  <c:v>3.7370000000000001</c:v>
                </c:pt>
                <c:pt idx="3738" formatCode="General">
                  <c:v>3.738</c:v>
                </c:pt>
                <c:pt idx="3739" formatCode="General">
                  <c:v>3.7389999999999999</c:v>
                </c:pt>
                <c:pt idx="3740" formatCode="General">
                  <c:v>3.74</c:v>
                </c:pt>
                <c:pt idx="3741" formatCode="General">
                  <c:v>3.7410000000000001</c:v>
                </c:pt>
                <c:pt idx="3742" formatCode="General">
                  <c:v>3.742</c:v>
                </c:pt>
                <c:pt idx="3743" formatCode="General">
                  <c:v>3.7429999999999999</c:v>
                </c:pt>
                <c:pt idx="3744" formatCode="General">
                  <c:v>3.7440000000000002</c:v>
                </c:pt>
                <c:pt idx="3745" formatCode="General">
                  <c:v>3.7450000000000001</c:v>
                </c:pt>
                <c:pt idx="3746" formatCode="General">
                  <c:v>3.746</c:v>
                </c:pt>
                <c:pt idx="3747" formatCode="General">
                  <c:v>3.7469999999999999</c:v>
                </c:pt>
                <c:pt idx="3748" formatCode="General">
                  <c:v>3.7480000000000002</c:v>
                </c:pt>
                <c:pt idx="3749" formatCode="General">
                  <c:v>3.7490000000000001</c:v>
                </c:pt>
                <c:pt idx="3750" formatCode="General">
                  <c:v>3.75</c:v>
                </c:pt>
                <c:pt idx="3751" formatCode="General">
                  <c:v>3.7509999999999999</c:v>
                </c:pt>
                <c:pt idx="3752" formatCode="General">
                  <c:v>3.7519999999999998</c:v>
                </c:pt>
                <c:pt idx="3753" formatCode="General">
                  <c:v>3.7530000000000001</c:v>
                </c:pt>
                <c:pt idx="3754" formatCode="General">
                  <c:v>3.754</c:v>
                </c:pt>
                <c:pt idx="3755" formatCode="General">
                  <c:v>3.7549999999999999</c:v>
                </c:pt>
                <c:pt idx="3756" formatCode="General">
                  <c:v>3.7559999999999998</c:v>
                </c:pt>
                <c:pt idx="3757" formatCode="General">
                  <c:v>3.7570000000000001</c:v>
                </c:pt>
                <c:pt idx="3758" formatCode="General">
                  <c:v>3.758</c:v>
                </c:pt>
                <c:pt idx="3759" formatCode="General">
                  <c:v>3.7589999999999999</c:v>
                </c:pt>
                <c:pt idx="3760" formatCode="General">
                  <c:v>3.76</c:v>
                </c:pt>
                <c:pt idx="3761" formatCode="General">
                  <c:v>3.7610000000000001</c:v>
                </c:pt>
                <c:pt idx="3762" formatCode="General">
                  <c:v>3.762</c:v>
                </c:pt>
                <c:pt idx="3763" formatCode="General">
                  <c:v>3.7629999999999999</c:v>
                </c:pt>
                <c:pt idx="3764" formatCode="General">
                  <c:v>3.7639999999999998</c:v>
                </c:pt>
                <c:pt idx="3765" formatCode="General">
                  <c:v>3.7650000000000001</c:v>
                </c:pt>
                <c:pt idx="3766" formatCode="General">
                  <c:v>3.766</c:v>
                </c:pt>
                <c:pt idx="3767" formatCode="General">
                  <c:v>3.7669999999999999</c:v>
                </c:pt>
                <c:pt idx="3768" formatCode="General">
                  <c:v>3.7679999999999998</c:v>
                </c:pt>
                <c:pt idx="3769" formatCode="General">
                  <c:v>3.7690000000000001</c:v>
                </c:pt>
                <c:pt idx="3770" formatCode="General">
                  <c:v>3.77</c:v>
                </c:pt>
                <c:pt idx="3771" formatCode="General">
                  <c:v>3.7709999999999999</c:v>
                </c:pt>
                <c:pt idx="3772" formatCode="General">
                  <c:v>3.7719999999999998</c:v>
                </c:pt>
                <c:pt idx="3773" formatCode="General">
                  <c:v>3.7730000000000001</c:v>
                </c:pt>
                <c:pt idx="3774" formatCode="General">
                  <c:v>3.774</c:v>
                </c:pt>
                <c:pt idx="3775" formatCode="General">
                  <c:v>3.7749999999999999</c:v>
                </c:pt>
                <c:pt idx="3776" formatCode="General">
                  <c:v>3.7759999999999998</c:v>
                </c:pt>
                <c:pt idx="3777" formatCode="General">
                  <c:v>3.7770000000000001</c:v>
                </c:pt>
                <c:pt idx="3778" formatCode="General">
                  <c:v>3.778</c:v>
                </c:pt>
                <c:pt idx="3779" formatCode="General">
                  <c:v>3.7789999999999999</c:v>
                </c:pt>
                <c:pt idx="3780" formatCode="General">
                  <c:v>3.78</c:v>
                </c:pt>
                <c:pt idx="3781" formatCode="General">
                  <c:v>3.7810000000000001</c:v>
                </c:pt>
                <c:pt idx="3782" formatCode="General">
                  <c:v>3.782</c:v>
                </c:pt>
                <c:pt idx="3783" formatCode="General">
                  <c:v>3.7829999999999999</c:v>
                </c:pt>
                <c:pt idx="3784" formatCode="General">
                  <c:v>3.7839999999999998</c:v>
                </c:pt>
                <c:pt idx="3785" formatCode="General">
                  <c:v>3.7850000000000001</c:v>
                </c:pt>
                <c:pt idx="3786" formatCode="General">
                  <c:v>3.786</c:v>
                </c:pt>
                <c:pt idx="3787" formatCode="General">
                  <c:v>3.7869999999999999</c:v>
                </c:pt>
                <c:pt idx="3788" formatCode="General">
                  <c:v>3.7879999999999998</c:v>
                </c:pt>
                <c:pt idx="3789" formatCode="General">
                  <c:v>3.7890000000000001</c:v>
                </c:pt>
                <c:pt idx="3790" formatCode="General">
                  <c:v>3.79</c:v>
                </c:pt>
                <c:pt idx="3791" formatCode="General">
                  <c:v>3.7909999999999999</c:v>
                </c:pt>
                <c:pt idx="3792" formatCode="General">
                  <c:v>3.7919999999999998</c:v>
                </c:pt>
                <c:pt idx="3793" formatCode="General">
                  <c:v>3.7930000000000001</c:v>
                </c:pt>
                <c:pt idx="3794" formatCode="General">
                  <c:v>3.794</c:v>
                </c:pt>
                <c:pt idx="3795" formatCode="General">
                  <c:v>3.7949999999999999</c:v>
                </c:pt>
                <c:pt idx="3796" formatCode="General">
                  <c:v>3.7959999999999998</c:v>
                </c:pt>
                <c:pt idx="3797" formatCode="General">
                  <c:v>3.7970000000000002</c:v>
                </c:pt>
                <c:pt idx="3798" formatCode="General">
                  <c:v>3.798</c:v>
                </c:pt>
                <c:pt idx="3799" formatCode="General">
                  <c:v>3.7989999999999999</c:v>
                </c:pt>
                <c:pt idx="3800" formatCode="General">
                  <c:v>3.8</c:v>
                </c:pt>
                <c:pt idx="3801" formatCode="General">
                  <c:v>3.8010000000000002</c:v>
                </c:pt>
                <c:pt idx="3802" formatCode="General">
                  <c:v>3.802</c:v>
                </c:pt>
                <c:pt idx="3803" formatCode="General">
                  <c:v>3.8029999999999999</c:v>
                </c:pt>
                <c:pt idx="3804" formatCode="General">
                  <c:v>3.8039999999999998</c:v>
                </c:pt>
                <c:pt idx="3805" formatCode="General">
                  <c:v>3.8050000000000002</c:v>
                </c:pt>
                <c:pt idx="3806" formatCode="General">
                  <c:v>3.806</c:v>
                </c:pt>
                <c:pt idx="3807" formatCode="General">
                  <c:v>3.8069999999999999</c:v>
                </c:pt>
                <c:pt idx="3808" formatCode="General">
                  <c:v>3.8079999999999998</c:v>
                </c:pt>
                <c:pt idx="3809" formatCode="General">
                  <c:v>3.8090000000000002</c:v>
                </c:pt>
                <c:pt idx="3810" formatCode="General">
                  <c:v>3.81</c:v>
                </c:pt>
                <c:pt idx="3811" formatCode="General">
                  <c:v>3.8109999999999999</c:v>
                </c:pt>
                <c:pt idx="3812" formatCode="General">
                  <c:v>3.8119999999999998</c:v>
                </c:pt>
                <c:pt idx="3813" formatCode="General">
                  <c:v>3.8130000000000002</c:v>
                </c:pt>
                <c:pt idx="3814" formatCode="General">
                  <c:v>3.8140000000000001</c:v>
                </c:pt>
                <c:pt idx="3815" formatCode="General">
                  <c:v>3.8149999999999999</c:v>
                </c:pt>
                <c:pt idx="3816" formatCode="General">
                  <c:v>3.8159999999999998</c:v>
                </c:pt>
                <c:pt idx="3817" formatCode="General">
                  <c:v>3.8170000000000002</c:v>
                </c:pt>
                <c:pt idx="3818" formatCode="General">
                  <c:v>3.8180000000000001</c:v>
                </c:pt>
                <c:pt idx="3819" formatCode="General">
                  <c:v>3.819</c:v>
                </c:pt>
                <c:pt idx="3820" formatCode="General">
                  <c:v>3.82</c:v>
                </c:pt>
                <c:pt idx="3821" formatCode="General">
                  <c:v>3.8210000000000002</c:v>
                </c:pt>
                <c:pt idx="3822" formatCode="General">
                  <c:v>3.8220000000000001</c:v>
                </c:pt>
                <c:pt idx="3823" formatCode="General">
                  <c:v>3.823</c:v>
                </c:pt>
                <c:pt idx="3824" formatCode="General">
                  <c:v>3.8239999999999998</c:v>
                </c:pt>
                <c:pt idx="3825" formatCode="General">
                  <c:v>3.8250000000000002</c:v>
                </c:pt>
                <c:pt idx="3826" formatCode="General">
                  <c:v>3.8260000000000001</c:v>
                </c:pt>
                <c:pt idx="3827" formatCode="General">
                  <c:v>3.827</c:v>
                </c:pt>
                <c:pt idx="3828" formatCode="General">
                  <c:v>3.8279999999999998</c:v>
                </c:pt>
                <c:pt idx="3829" formatCode="General">
                  <c:v>3.8290000000000002</c:v>
                </c:pt>
                <c:pt idx="3830" formatCode="General">
                  <c:v>3.83</c:v>
                </c:pt>
                <c:pt idx="3831" formatCode="General">
                  <c:v>3.831</c:v>
                </c:pt>
                <c:pt idx="3832" formatCode="General">
                  <c:v>3.8319999999999999</c:v>
                </c:pt>
                <c:pt idx="3833" formatCode="General">
                  <c:v>3.8330000000000002</c:v>
                </c:pt>
                <c:pt idx="3834" formatCode="General">
                  <c:v>3.8340000000000001</c:v>
                </c:pt>
                <c:pt idx="3835" formatCode="General">
                  <c:v>3.835</c:v>
                </c:pt>
                <c:pt idx="3836" formatCode="General">
                  <c:v>3.8359999999999999</c:v>
                </c:pt>
                <c:pt idx="3837" formatCode="General">
                  <c:v>3.8370000000000002</c:v>
                </c:pt>
                <c:pt idx="3838" formatCode="General">
                  <c:v>3.8380000000000001</c:v>
                </c:pt>
                <c:pt idx="3839" formatCode="General">
                  <c:v>3.839</c:v>
                </c:pt>
                <c:pt idx="3840" formatCode="General">
                  <c:v>3.84</c:v>
                </c:pt>
                <c:pt idx="3841" formatCode="General">
                  <c:v>3.8410000000000002</c:v>
                </c:pt>
                <c:pt idx="3842" formatCode="General">
                  <c:v>3.8420000000000001</c:v>
                </c:pt>
                <c:pt idx="3843" formatCode="General">
                  <c:v>3.843</c:v>
                </c:pt>
                <c:pt idx="3844" formatCode="General">
                  <c:v>3.8439999999999999</c:v>
                </c:pt>
                <c:pt idx="3845" formatCode="General">
                  <c:v>3.8450000000000002</c:v>
                </c:pt>
                <c:pt idx="3846" formatCode="General">
                  <c:v>3.8460000000000001</c:v>
                </c:pt>
                <c:pt idx="3847" formatCode="General">
                  <c:v>3.847</c:v>
                </c:pt>
                <c:pt idx="3848" formatCode="General">
                  <c:v>3.8479999999999999</c:v>
                </c:pt>
                <c:pt idx="3849" formatCode="General">
                  <c:v>3.8490000000000002</c:v>
                </c:pt>
                <c:pt idx="3850" formatCode="General">
                  <c:v>3.85</c:v>
                </c:pt>
                <c:pt idx="3851" formatCode="General">
                  <c:v>3.851</c:v>
                </c:pt>
                <c:pt idx="3852" formatCode="General">
                  <c:v>3.8519999999999999</c:v>
                </c:pt>
                <c:pt idx="3853" formatCode="General">
                  <c:v>3.8530000000000002</c:v>
                </c:pt>
                <c:pt idx="3854" formatCode="General">
                  <c:v>3.8540000000000001</c:v>
                </c:pt>
                <c:pt idx="3855" formatCode="General">
                  <c:v>3.855</c:v>
                </c:pt>
                <c:pt idx="3856" formatCode="General">
                  <c:v>3.8559999999999999</c:v>
                </c:pt>
                <c:pt idx="3857" formatCode="General">
                  <c:v>3.8570000000000002</c:v>
                </c:pt>
                <c:pt idx="3858" formatCode="General">
                  <c:v>3.8580000000000001</c:v>
                </c:pt>
                <c:pt idx="3859" formatCode="General">
                  <c:v>3.859</c:v>
                </c:pt>
                <c:pt idx="3860" formatCode="General">
                  <c:v>3.86</c:v>
                </c:pt>
                <c:pt idx="3861" formatCode="General">
                  <c:v>3.8610000000000002</c:v>
                </c:pt>
                <c:pt idx="3862" formatCode="General">
                  <c:v>3.8620000000000001</c:v>
                </c:pt>
                <c:pt idx="3863" formatCode="General">
                  <c:v>3.863</c:v>
                </c:pt>
                <c:pt idx="3864" formatCode="General">
                  <c:v>3.8639999999999999</c:v>
                </c:pt>
                <c:pt idx="3865" formatCode="General">
                  <c:v>3.8650000000000002</c:v>
                </c:pt>
                <c:pt idx="3866" formatCode="General">
                  <c:v>3.8660000000000001</c:v>
                </c:pt>
                <c:pt idx="3867" formatCode="General">
                  <c:v>3.867</c:v>
                </c:pt>
                <c:pt idx="3868" formatCode="General">
                  <c:v>3.8679999999999999</c:v>
                </c:pt>
                <c:pt idx="3869" formatCode="General">
                  <c:v>3.8690000000000002</c:v>
                </c:pt>
                <c:pt idx="3870" formatCode="General">
                  <c:v>3.87</c:v>
                </c:pt>
                <c:pt idx="3871" formatCode="General">
                  <c:v>3.871</c:v>
                </c:pt>
                <c:pt idx="3872" formatCode="General">
                  <c:v>3.8719999999999999</c:v>
                </c:pt>
                <c:pt idx="3873" formatCode="General">
                  <c:v>3.8730000000000002</c:v>
                </c:pt>
                <c:pt idx="3874" formatCode="General">
                  <c:v>3.8740000000000001</c:v>
                </c:pt>
                <c:pt idx="3875" formatCode="General">
                  <c:v>3.875</c:v>
                </c:pt>
                <c:pt idx="3876" formatCode="General">
                  <c:v>3.8759999999999999</c:v>
                </c:pt>
                <c:pt idx="3877" formatCode="General">
                  <c:v>3.8769999999999998</c:v>
                </c:pt>
                <c:pt idx="3878" formatCode="General">
                  <c:v>3.8780000000000001</c:v>
                </c:pt>
                <c:pt idx="3879" formatCode="General">
                  <c:v>3.879</c:v>
                </c:pt>
                <c:pt idx="3880" formatCode="General">
                  <c:v>3.88</c:v>
                </c:pt>
                <c:pt idx="3881" formatCode="General">
                  <c:v>3.8809999999999998</c:v>
                </c:pt>
                <c:pt idx="3882" formatCode="General">
                  <c:v>3.8820000000000001</c:v>
                </c:pt>
                <c:pt idx="3883" formatCode="General">
                  <c:v>3.883</c:v>
                </c:pt>
                <c:pt idx="3884" formatCode="General">
                  <c:v>3.8839999999999999</c:v>
                </c:pt>
                <c:pt idx="3885" formatCode="General">
                  <c:v>3.8849999999999998</c:v>
                </c:pt>
                <c:pt idx="3886" formatCode="General">
                  <c:v>3.8860000000000001</c:v>
                </c:pt>
                <c:pt idx="3887" formatCode="General">
                  <c:v>3.887</c:v>
                </c:pt>
                <c:pt idx="3888" formatCode="General">
                  <c:v>3.8879999999999999</c:v>
                </c:pt>
                <c:pt idx="3889" formatCode="General">
                  <c:v>3.8889999999999998</c:v>
                </c:pt>
                <c:pt idx="3890" formatCode="General">
                  <c:v>3.89</c:v>
                </c:pt>
                <c:pt idx="3891" formatCode="General">
                  <c:v>3.891</c:v>
                </c:pt>
                <c:pt idx="3892" formatCode="General">
                  <c:v>3.8919999999999999</c:v>
                </c:pt>
                <c:pt idx="3893" formatCode="General">
                  <c:v>3.8929999999999998</c:v>
                </c:pt>
                <c:pt idx="3894" formatCode="General">
                  <c:v>3.8940000000000001</c:v>
                </c:pt>
                <c:pt idx="3895" formatCode="General">
                  <c:v>3.895</c:v>
                </c:pt>
                <c:pt idx="3896" formatCode="General">
                  <c:v>3.8959999999999999</c:v>
                </c:pt>
                <c:pt idx="3897" formatCode="General">
                  <c:v>3.8969999999999998</c:v>
                </c:pt>
                <c:pt idx="3898" formatCode="General">
                  <c:v>3.8980000000000001</c:v>
                </c:pt>
                <c:pt idx="3899" formatCode="General">
                  <c:v>3.899</c:v>
                </c:pt>
                <c:pt idx="3900" formatCode="General">
                  <c:v>3.9</c:v>
                </c:pt>
                <c:pt idx="3901" formatCode="General">
                  <c:v>3.9009999999999998</c:v>
                </c:pt>
                <c:pt idx="3902" formatCode="General">
                  <c:v>3.9020000000000001</c:v>
                </c:pt>
                <c:pt idx="3903" formatCode="General">
                  <c:v>3.903</c:v>
                </c:pt>
                <c:pt idx="3904" formatCode="General">
                  <c:v>3.9039999999999999</c:v>
                </c:pt>
                <c:pt idx="3905" formatCode="General">
                  <c:v>3.9049999999999998</c:v>
                </c:pt>
                <c:pt idx="3906" formatCode="General">
                  <c:v>3.9060000000000001</c:v>
                </c:pt>
                <c:pt idx="3907" formatCode="General">
                  <c:v>3.907</c:v>
                </c:pt>
                <c:pt idx="3908" formatCode="General">
                  <c:v>3.9079999999999999</c:v>
                </c:pt>
                <c:pt idx="3909" formatCode="General">
                  <c:v>3.9089999999999998</c:v>
                </c:pt>
                <c:pt idx="3910" formatCode="General">
                  <c:v>3.91</c:v>
                </c:pt>
                <c:pt idx="3911" formatCode="General">
                  <c:v>3.911</c:v>
                </c:pt>
                <c:pt idx="3912" formatCode="General">
                  <c:v>3.9119999999999999</c:v>
                </c:pt>
                <c:pt idx="3913" formatCode="General">
                  <c:v>3.9129999999999998</c:v>
                </c:pt>
                <c:pt idx="3914" formatCode="General">
                  <c:v>3.9140000000000001</c:v>
                </c:pt>
                <c:pt idx="3915" formatCode="General">
                  <c:v>3.915</c:v>
                </c:pt>
                <c:pt idx="3916" formatCode="General">
                  <c:v>3.9159999999999999</c:v>
                </c:pt>
                <c:pt idx="3917" formatCode="General">
                  <c:v>3.9169999999999998</c:v>
                </c:pt>
                <c:pt idx="3918" formatCode="General">
                  <c:v>3.9180000000000001</c:v>
                </c:pt>
                <c:pt idx="3919" formatCode="General">
                  <c:v>3.919</c:v>
                </c:pt>
                <c:pt idx="3920" formatCode="General">
                  <c:v>3.92</c:v>
                </c:pt>
                <c:pt idx="3921" formatCode="General">
                  <c:v>3.9209999999999998</c:v>
                </c:pt>
                <c:pt idx="3922" formatCode="General">
                  <c:v>3.9220000000000002</c:v>
                </c:pt>
                <c:pt idx="3923" formatCode="General">
                  <c:v>3.923</c:v>
                </c:pt>
                <c:pt idx="3924" formatCode="General">
                  <c:v>3.9239999999999999</c:v>
                </c:pt>
                <c:pt idx="3925" formatCode="General">
                  <c:v>3.9249999999999998</c:v>
                </c:pt>
                <c:pt idx="3926" formatCode="General">
                  <c:v>3.9260000000000002</c:v>
                </c:pt>
                <c:pt idx="3927" formatCode="General">
                  <c:v>3.927</c:v>
                </c:pt>
                <c:pt idx="3928" formatCode="General">
                  <c:v>3.9279999999999999</c:v>
                </c:pt>
                <c:pt idx="3929" formatCode="General">
                  <c:v>3.9289999999999998</c:v>
                </c:pt>
                <c:pt idx="3930" formatCode="General">
                  <c:v>3.93</c:v>
                </c:pt>
                <c:pt idx="3931" formatCode="General">
                  <c:v>3.931</c:v>
                </c:pt>
                <c:pt idx="3932" formatCode="General">
                  <c:v>3.9319999999999999</c:v>
                </c:pt>
                <c:pt idx="3933" formatCode="General">
                  <c:v>3.9329999999999998</c:v>
                </c:pt>
                <c:pt idx="3934" formatCode="General">
                  <c:v>3.9340000000000002</c:v>
                </c:pt>
                <c:pt idx="3935" formatCode="General">
                  <c:v>3.9350000000000001</c:v>
                </c:pt>
                <c:pt idx="3936" formatCode="General">
                  <c:v>3.9359999999999999</c:v>
                </c:pt>
                <c:pt idx="3937" formatCode="General">
                  <c:v>3.9369999999999998</c:v>
                </c:pt>
                <c:pt idx="3938" formatCode="General">
                  <c:v>3.9380000000000002</c:v>
                </c:pt>
                <c:pt idx="3939" formatCode="General">
                  <c:v>3.9390000000000001</c:v>
                </c:pt>
                <c:pt idx="3940" formatCode="General">
                  <c:v>3.94</c:v>
                </c:pt>
                <c:pt idx="3941" formatCode="General">
                  <c:v>3.9409999999999998</c:v>
                </c:pt>
                <c:pt idx="3942" formatCode="General">
                  <c:v>3.9420000000000002</c:v>
                </c:pt>
                <c:pt idx="3943" formatCode="General">
                  <c:v>3.9430000000000001</c:v>
                </c:pt>
                <c:pt idx="3944" formatCode="General">
                  <c:v>3.944</c:v>
                </c:pt>
                <c:pt idx="3945" formatCode="General">
                  <c:v>3.9449999999999998</c:v>
                </c:pt>
                <c:pt idx="3946" formatCode="General">
                  <c:v>3.9460000000000002</c:v>
                </c:pt>
                <c:pt idx="3947" formatCode="General">
                  <c:v>3.9470000000000001</c:v>
                </c:pt>
                <c:pt idx="3948" formatCode="General">
                  <c:v>3.948</c:v>
                </c:pt>
                <c:pt idx="3949" formatCode="General">
                  <c:v>3.9489999999999998</c:v>
                </c:pt>
                <c:pt idx="3950" formatCode="General">
                  <c:v>3.95</c:v>
                </c:pt>
                <c:pt idx="3951" formatCode="General">
                  <c:v>3.9510000000000001</c:v>
                </c:pt>
                <c:pt idx="3952" formatCode="General">
                  <c:v>3.952</c:v>
                </c:pt>
                <c:pt idx="3953" formatCode="General">
                  <c:v>3.9529999999999998</c:v>
                </c:pt>
                <c:pt idx="3954" formatCode="General">
                  <c:v>3.9540000000000002</c:v>
                </c:pt>
                <c:pt idx="3955" formatCode="General">
                  <c:v>3.9550000000000001</c:v>
                </c:pt>
                <c:pt idx="3956" formatCode="General">
                  <c:v>3.956</c:v>
                </c:pt>
                <c:pt idx="3957" formatCode="General">
                  <c:v>3.9569999999999999</c:v>
                </c:pt>
                <c:pt idx="3958" formatCode="General">
                  <c:v>3.9580000000000002</c:v>
                </c:pt>
                <c:pt idx="3959" formatCode="General">
                  <c:v>3.9590000000000001</c:v>
                </c:pt>
                <c:pt idx="3960" formatCode="General">
                  <c:v>3.96</c:v>
                </c:pt>
                <c:pt idx="3961" formatCode="General">
                  <c:v>3.9609999999999999</c:v>
                </c:pt>
                <c:pt idx="3962" formatCode="General">
                  <c:v>3.9620000000000002</c:v>
                </c:pt>
                <c:pt idx="3963" formatCode="General">
                  <c:v>3.9630000000000001</c:v>
                </c:pt>
                <c:pt idx="3964" formatCode="General">
                  <c:v>3.964</c:v>
                </c:pt>
                <c:pt idx="3965" formatCode="General">
                  <c:v>3.9649999999999999</c:v>
                </c:pt>
                <c:pt idx="3966" formatCode="General">
                  <c:v>3.9660000000000002</c:v>
                </c:pt>
                <c:pt idx="3967" formatCode="General">
                  <c:v>3.9670000000000001</c:v>
                </c:pt>
                <c:pt idx="3968" formatCode="General">
                  <c:v>3.968</c:v>
                </c:pt>
                <c:pt idx="3969" formatCode="General">
                  <c:v>3.9689999999999999</c:v>
                </c:pt>
                <c:pt idx="3970" formatCode="General">
                  <c:v>3.97</c:v>
                </c:pt>
                <c:pt idx="3971" formatCode="General">
                  <c:v>3.9710000000000001</c:v>
                </c:pt>
                <c:pt idx="3972" formatCode="General">
                  <c:v>3.972</c:v>
                </c:pt>
                <c:pt idx="3973" formatCode="General">
                  <c:v>3.9729999999999999</c:v>
                </c:pt>
                <c:pt idx="3974" formatCode="General">
                  <c:v>3.9740000000000002</c:v>
                </c:pt>
                <c:pt idx="3975" formatCode="General">
                  <c:v>3.9750000000000001</c:v>
                </c:pt>
                <c:pt idx="3976" formatCode="General">
                  <c:v>3.976</c:v>
                </c:pt>
                <c:pt idx="3977" formatCode="General">
                  <c:v>3.9769999999999999</c:v>
                </c:pt>
                <c:pt idx="3978" formatCode="General">
                  <c:v>3.9780000000000002</c:v>
                </c:pt>
                <c:pt idx="3979" formatCode="General">
                  <c:v>3.9790000000000001</c:v>
                </c:pt>
                <c:pt idx="3980" formatCode="General">
                  <c:v>3.98</c:v>
                </c:pt>
                <c:pt idx="3981" formatCode="General">
                  <c:v>3.9809999999999999</c:v>
                </c:pt>
                <c:pt idx="3982" formatCode="General">
                  <c:v>3.9820000000000002</c:v>
                </c:pt>
                <c:pt idx="3983" formatCode="General">
                  <c:v>3.9830000000000001</c:v>
                </c:pt>
                <c:pt idx="3984" formatCode="General">
                  <c:v>3.984</c:v>
                </c:pt>
                <c:pt idx="3985" formatCode="General">
                  <c:v>3.9849999999999999</c:v>
                </c:pt>
                <c:pt idx="3986" formatCode="General">
                  <c:v>3.9860000000000002</c:v>
                </c:pt>
                <c:pt idx="3987" formatCode="General">
                  <c:v>3.9870000000000001</c:v>
                </c:pt>
                <c:pt idx="3988" formatCode="General">
                  <c:v>3.988</c:v>
                </c:pt>
                <c:pt idx="3989" formatCode="General">
                  <c:v>3.9889999999999999</c:v>
                </c:pt>
                <c:pt idx="3990" formatCode="General">
                  <c:v>3.99</c:v>
                </c:pt>
                <c:pt idx="3991" formatCode="General">
                  <c:v>3.9910000000000001</c:v>
                </c:pt>
                <c:pt idx="3992" formatCode="General">
                  <c:v>3.992</c:v>
                </c:pt>
                <c:pt idx="3993" formatCode="General">
                  <c:v>3.9929999999999999</c:v>
                </c:pt>
                <c:pt idx="3994" formatCode="General">
                  <c:v>3.9940000000000002</c:v>
                </c:pt>
                <c:pt idx="3995" formatCode="General">
                  <c:v>3.9950000000000001</c:v>
                </c:pt>
                <c:pt idx="3996" formatCode="General">
                  <c:v>3.996</c:v>
                </c:pt>
                <c:pt idx="3997" formatCode="General">
                  <c:v>3.9969999999999999</c:v>
                </c:pt>
                <c:pt idx="3998" formatCode="General">
                  <c:v>3.9980000000000002</c:v>
                </c:pt>
                <c:pt idx="3999" formatCode="General">
                  <c:v>3.9990000000000001</c:v>
                </c:pt>
                <c:pt idx="4000" formatCode="General">
                  <c:v>4</c:v>
                </c:pt>
                <c:pt idx="4001" formatCode="General">
                  <c:v>4.0010000000000003</c:v>
                </c:pt>
                <c:pt idx="4002" formatCode="General">
                  <c:v>4.0019999999999998</c:v>
                </c:pt>
                <c:pt idx="4003" formatCode="General">
                  <c:v>4.0030000000000001</c:v>
                </c:pt>
                <c:pt idx="4004" formatCode="General">
                  <c:v>4.0039999999999996</c:v>
                </c:pt>
                <c:pt idx="4005" formatCode="General">
                  <c:v>4.0049999999999999</c:v>
                </c:pt>
                <c:pt idx="4006" formatCode="General">
                  <c:v>4.0060000000000002</c:v>
                </c:pt>
                <c:pt idx="4007" formatCode="General">
                  <c:v>4.0069999999999997</c:v>
                </c:pt>
                <c:pt idx="4008" formatCode="General">
                  <c:v>4.008</c:v>
                </c:pt>
                <c:pt idx="4009" formatCode="General">
                  <c:v>4.0090000000000003</c:v>
                </c:pt>
                <c:pt idx="4010" formatCode="General">
                  <c:v>4.01</c:v>
                </c:pt>
                <c:pt idx="4011" formatCode="General">
                  <c:v>4.0110000000000001</c:v>
                </c:pt>
                <c:pt idx="4012" formatCode="General">
                  <c:v>4.0119999999999996</c:v>
                </c:pt>
                <c:pt idx="4013" formatCode="General">
                  <c:v>4.0129999999999999</c:v>
                </c:pt>
                <c:pt idx="4014" formatCode="General">
                  <c:v>4.0140000000000002</c:v>
                </c:pt>
                <c:pt idx="4015" formatCode="General">
                  <c:v>4.0149999999999997</c:v>
                </c:pt>
                <c:pt idx="4016" formatCode="General">
                  <c:v>4.016</c:v>
                </c:pt>
                <c:pt idx="4017" formatCode="General">
                  <c:v>4.0170000000000003</c:v>
                </c:pt>
                <c:pt idx="4018" formatCode="General">
                  <c:v>4.0179999999999998</c:v>
                </c:pt>
                <c:pt idx="4019" formatCode="General">
                  <c:v>4.0190000000000001</c:v>
                </c:pt>
                <c:pt idx="4020" formatCode="General">
                  <c:v>4.0199999999999996</c:v>
                </c:pt>
                <c:pt idx="4021" formatCode="General">
                  <c:v>4.0209999999999999</c:v>
                </c:pt>
                <c:pt idx="4022" formatCode="General">
                  <c:v>4.0220000000000002</c:v>
                </c:pt>
                <c:pt idx="4023" formatCode="General">
                  <c:v>4.0229999999999997</c:v>
                </c:pt>
                <c:pt idx="4024" formatCode="General">
                  <c:v>4.024</c:v>
                </c:pt>
                <c:pt idx="4025" formatCode="General">
                  <c:v>4.0250000000000004</c:v>
                </c:pt>
                <c:pt idx="4026" formatCode="General">
                  <c:v>4.0259999999999998</c:v>
                </c:pt>
                <c:pt idx="4027" formatCode="General">
                  <c:v>4.0270000000000001</c:v>
                </c:pt>
                <c:pt idx="4028" formatCode="General">
                  <c:v>4.0279999999999996</c:v>
                </c:pt>
                <c:pt idx="4029" formatCode="General">
                  <c:v>4.0289999999999999</c:v>
                </c:pt>
                <c:pt idx="4030" formatCode="General">
                  <c:v>4.03</c:v>
                </c:pt>
                <c:pt idx="4031" formatCode="General">
                  <c:v>4.0309999999999997</c:v>
                </c:pt>
                <c:pt idx="4032" formatCode="General">
                  <c:v>4.032</c:v>
                </c:pt>
                <c:pt idx="4033" formatCode="General">
                  <c:v>4.0330000000000004</c:v>
                </c:pt>
                <c:pt idx="4034" formatCode="General">
                  <c:v>4.0339999999999998</c:v>
                </c:pt>
                <c:pt idx="4035" formatCode="General">
                  <c:v>4.0350000000000001</c:v>
                </c:pt>
                <c:pt idx="4036" formatCode="General">
                  <c:v>4.0359999999999996</c:v>
                </c:pt>
                <c:pt idx="4037" formatCode="General">
                  <c:v>4.0369999999999999</c:v>
                </c:pt>
                <c:pt idx="4038" formatCode="General">
                  <c:v>4.0380000000000003</c:v>
                </c:pt>
                <c:pt idx="4039" formatCode="General">
                  <c:v>4.0389999999999997</c:v>
                </c:pt>
                <c:pt idx="4040" formatCode="General">
                  <c:v>4.04</c:v>
                </c:pt>
                <c:pt idx="4041" formatCode="General">
                  <c:v>4.0410000000000004</c:v>
                </c:pt>
                <c:pt idx="4042" formatCode="General">
                  <c:v>4.0419999999999998</c:v>
                </c:pt>
                <c:pt idx="4043" formatCode="General">
                  <c:v>4.0430000000000001</c:v>
                </c:pt>
                <c:pt idx="4044" formatCode="General">
                  <c:v>4.0439999999999996</c:v>
                </c:pt>
                <c:pt idx="4045" formatCode="General">
                  <c:v>4.0449999999999999</c:v>
                </c:pt>
                <c:pt idx="4046" formatCode="General">
                  <c:v>4.0460000000000003</c:v>
                </c:pt>
                <c:pt idx="4047" formatCode="General">
                  <c:v>4.0469999999999997</c:v>
                </c:pt>
                <c:pt idx="4048" formatCode="General">
                  <c:v>4.048</c:v>
                </c:pt>
                <c:pt idx="4049" formatCode="General">
                  <c:v>4.0490000000000004</c:v>
                </c:pt>
                <c:pt idx="4050" formatCode="General">
                  <c:v>4.05</c:v>
                </c:pt>
                <c:pt idx="4051" formatCode="General">
                  <c:v>4.0510000000000002</c:v>
                </c:pt>
                <c:pt idx="4052" formatCode="General">
                  <c:v>4.0519999999999996</c:v>
                </c:pt>
                <c:pt idx="4053" formatCode="General">
                  <c:v>4.0529999999999999</c:v>
                </c:pt>
                <c:pt idx="4054" formatCode="General">
                  <c:v>4.0540000000000003</c:v>
                </c:pt>
                <c:pt idx="4055" formatCode="General">
                  <c:v>4.0549999999999997</c:v>
                </c:pt>
                <c:pt idx="4056" formatCode="General">
                  <c:v>4.056</c:v>
                </c:pt>
                <c:pt idx="4057" formatCode="General">
                  <c:v>4.0570000000000004</c:v>
                </c:pt>
                <c:pt idx="4058" formatCode="General">
                  <c:v>4.0579999999999998</c:v>
                </c:pt>
                <c:pt idx="4059" formatCode="General">
                  <c:v>4.0590000000000002</c:v>
                </c:pt>
                <c:pt idx="4060" formatCode="General">
                  <c:v>4.0599999999999996</c:v>
                </c:pt>
                <c:pt idx="4061" formatCode="General">
                  <c:v>4.0609999999999999</c:v>
                </c:pt>
                <c:pt idx="4062" formatCode="General">
                  <c:v>4.0620000000000003</c:v>
                </c:pt>
                <c:pt idx="4063" formatCode="General">
                  <c:v>4.0629999999999997</c:v>
                </c:pt>
                <c:pt idx="4064" formatCode="General">
                  <c:v>4.0640000000000001</c:v>
                </c:pt>
                <c:pt idx="4065" formatCode="General">
                  <c:v>4.0650000000000004</c:v>
                </c:pt>
                <c:pt idx="4066" formatCode="General">
                  <c:v>4.0659999999999998</c:v>
                </c:pt>
                <c:pt idx="4067" formatCode="General">
                  <c:v>4.0670000000000002</c:v>
                </c:pt>
                <c:pt idx="4068" formatCode="General">
                  <c:v>4.0679999999999996</c:v>
                </c:pt>
                <c:pt idx="4069" formatCode="General">
                  <c:v>4.069</c:v>
                </c:pt>
                <c:pt idx="4070" formatCode="General">
                  <c:v>4.07</c:v>
                </c:pt>
                <c:pt idx="4071" formatCode="General">
                  <c:v>4.0709999999999997</c:v>
                </c:pt>
                <c:pt idx="4072" formatCode="General">
                  <c:v>4.0720000000000001</c:v>
                </c:pt>
                <c:pt idx="4073" formatCode="General">
                  <c:v>4.0730000000000004</c:v>
                </c:pt>
                <c:pt idx="4074" formatCode="General">
                  <c:v>4.0739999999999998</c:v>
                </c:pt>
                <c:pt idx="4075" formatCode="General">
                  <c:v>4.0750000000000002</c:v>
                </c:pt>
                <c:pt idx="4076" formatCode="General">
                  <c:v>4.0759999999999996</c:v>
                </c:pt>
                <c:pt idx="4077" formatCode="General">
                  <c:v>4.077</c:v>
                </c:pt>
                <c:pt idx="4078" formatCode="General">
                  <c:v>4.0780000000000003</c:v>
                </c:pt>
                <c:pt idx="4079" formatCode="General">
                  <c:v>4.0789999999999997</c:v>
                </c:pt>
                <c:pt idx="4080" formatCode="General">
                  <c:v>4.08</c:v>
                </c:pt>
                <c:pt idx="4081" formatCode="General">
                  <c:v>4.0810000000000004</c:v>
                </c:pt>
                <c:pt idx="4082" formatCode="General">
                  <c:v>4.0819999999999999</c:v>
                </c:pt>
                <c:pt idx="4083" formatCode="General">
                  <c:v>4.0830000000000002</c:v>
                </c:pt>
                <c:pt idx="4084" formatCode="General">
                  <c:v>4.0839999999999996</c:v>
                </c:pt>
                <c:pt idx="4085" formatCode="General">
                  <c:v>4.085</c:v>
                </c:pt>
                <c:pt idx="4086" formatCode="General">
                  <c:v>4.0860000000000003</c:v>
                </c:pt>
                <c:pt idx="4087" formatCode="General">
                  <c:v>4.0869999999999997</c:v>
                </c:pt>
                <c:pt idx="4088" formatCode="General">
                  <c:v>4.0880000000000001</c:v>
                </c:pt>
                <c:pt idx="4089" formatCode="General">
                  <c:v>4.0890000000000004</c:v>
                </c:pt>
                <c:pt idx="4090" formatCode="General">
                  <c:v>4.09</c:v>
                </c:pt>
                <c:pt idx="4091" formatCode="General">
                  <c:v>4.0910000000000002</c:v>
                </c:pt>
                <c:pt idx="4092" formatCode="General">
                  <c:v>4.0919999999999996</c:v>
                </c:pt>
                <c:pt idx="4093" formatCode="General">
                  <c:v>4.093</c:v>
                </c:pt>
                <c:pt idx="4094" formatCode="General">
                  <c:v>4.0940000000000003</c:v>
                </c:pt>
                <c:pt idx="4095" formatCode="General">
                  <c:v>4.0949999999999998</c:v>
                </c:pt>
                <c:pt idx="4096" formatCode="General">
                  <c:v>4.0960000000000001</c:v>
                </c:pt>
                <c:pt idx="4097" formatCode="General">
                  <c:v>4.0970000000000004</c:v>
                </c:pt>
                <c:pt idx="4098" formatCode="General">
                  <c:v>4.0979999999999999</c:v>
                </c:pt>
                <c:pt idx="4099" formatCode="General">
                  <c:v>4.0990000000000002</c:v>
                </c:pt>
                <c:pt idx="4100" formatCode="General">
                  <c:v>4.0999999999999996</c:v>
                </c:pt>
                <c:pt idx="4101" formatCode="General">
                  <c:v>4.101</c:v>
                </c:pt>
                <c:pt idx="4102" formatCode="General">
                  <c:v>4.1020000000000003</c:v>
                </c:pt>
                <c:pt idx="4103" formatCode="General">
                  <c:v>4.1029999999999998</c:v>
                </c:pt>
                <c:pt idx="4104" formatCode="General">
                  <c:v>4.1040000000000001</c:v>
                </c:pt>
                <c:pt idx="4105" formatCode="General">
                  <c:v>4.1050000000000004</c:v>
                </c:pt>
                <c:pt idx="4106" formatCode="General">
                  <c:v>4.1059999999999999</c:v>
                </c:pt>
                <c:pt idx="4107" formatCode="General">
                  <c:v>4.1070000000000002</c:v>
                </c:pt>
                <c:pt idx="4108" formatCode="General">
                  <c:v>4.1079999999999997</c:v>
                </c:pt>
                <c:pt idx="4109" formatCode="General">
                  <c:v>4.109</c:v>
                </c:pt>
                <c:pt idx="4110" formatCode="General">
                  <c:v>4.1100000000000003</c:v>
                </c:pt>
                <c:pt idx="4111" formatCode="General">
                  <c:v>4.1109999999999998</c:v>
                </c:pt>
                <c:pt idx="4112" formatCode="General">
                  <c:v>4.1120000000000001</c:v>
                </c:pt>
                <c:pt idx="4113" formatCode="General">
                  <c:v>4.1130000000000004</c:v>
                </c:pt>
                <c:pt idx="4114" formatCode="General">
                  <c:v>4.1139999999999999</c:v>
                </c:pt>
                <c:pt idx="4115" formatCode="General">
                  <c:v>4.1150000000000002</c:v>
                </c:pt>
                <c:pt idx="4116" formatCode="General">
                  <c:v>4.1159999999999997</c:v>
                </c:pt>
                <c:pt idx="4117" formatCode="General">
                  <c:v>4.117</c:v>
                </c:pt>
                <c:pt idx="4118" formatCode="General">
                  <c:v>4.1180000000000003</c:v>
                </c:pt>
                <c:pt idx="4119" formatCode="General">
                  <c:v>4.1189999999999998</c:v>
                </c:pt>
                <c:pt idx="4120" formatCode="General">
                  <c:v>4.12</c:v>
                </c:pt>
                <c:pt idx="4121" formatCode="General">
                  <c:v>4.1210000000000004</c:v>
                </c:pt>
                <c:pt idx="4122" formatCode="General">
                  <c:v>4.1219999999999999</c:v>
                </c:pt>
                <c:pt idx="4123" formatCode="General">
                  <c:v>4.1230000000000002</c:v>
                </c:pt>
                <c:pt idx="4124" formatCode="General">
                  <c:v>4.1239999999999997</c:v>
                </c:pt>
                <c:pt idx="4125" formatCode="General">
                  <c:v>4.125</c:v>
                </c:pt>
                <c:pt idx="4126" formatCode="General">
                  <c:v>4.1260000000000003</c:v>
                </c:pt>
                <c:pt idx="4127" formatCode="General">
                  <c:v>4.1269999999999998</c:v>
                </c:pt>
                <c:pt idx="4128" formatCode="General">
                  <c:v>4.1280000000000001</c:v>
                </c:pt>
                <c:pt idx="4129" formatCode="General">
                  <c:v>4.1289999999999996</c:v>
                </c:pt>
                <c:pt idx="4130" formatCode="General">
                  <c:v>4.13</c:v>
                </c:pt>
                <c:pt idx="4131" formatCode="General">
                  <c:v>4.1310000000000002</c:v>
                </c:pt>
                <c:pt idx="4132" formatCode="General">
                  <c:v>4.1319999999999997</c:v>
                </c:pt>
                <c:pt idx="4133" formatCode="General">
                  <c:v>4.133</c:v>
                </c:pt>
                <c:pt idx="4134" formatCode="General">
                  <c:v>4.1340000000000003</c:v>
                </c:pt>
                <c:pt idx="4135" formatCode="General">
                  <c:v>4.1349999999999998</c:v>
                </c:pt>
                <c:pt idx="4136" formatCode="General">
                  <c:v>4.1360000000000001</c:v>
                </c:pt>
                <c:pt idx="4137" formatCode="General">
                  <c:v>4.1369999999999996</c:v>
                </c:pt>
                <c:pt idx="4138" formatCode="General">
                  <c:v>4.1379999999999999</c:v>
                </c:pt>
                <c:pt idx="4139" formatCode="General">
                  <c:v>4.1390000000000002</c:v>
                </c:pt>
                <c:pt idx="4140" formatCode="General">
                  <c:v>4.1399999999999997</c:v>
                </c:pt>
                <c:pt idx="4141" formatCode="General">
                  <c:v>4.141</c:v>
                </c:pt>
                <c:pt idx="4142" formatCode="General">
                  <c:v>4.1420000000000003</c:v>
                </c:pt>
                <c:pt idx="4143" formatCode="General">
                  <c:v>4.1429999999999998</c:v>
                </c:pt>
                <c:pt idx="4144" formatCode="General">
                  <c:v>4.1440000000000001</c:v>
                </c:pt>
                <c:pt idx="4145" formatCode="General">
                  <c:v>4.1449999999999996</c:v>
                </c:pt>
                <c:pt idx="4146" formatCode="General">
                  <c:v>4.1459999999999999</c:v>
                </c:pt>
                <c:pt idx="4147" formatCode="General">
                  <c:v>4.1470000000000002</c:v>
                </c:pt>
                <c:pt idx="4148" formatCode="General">
                  <c:v>4.1479999999999997</c:v>
                </c:pt>
                <c:pt idx="4149" formatCode="General">
                  <c:v>4.149</c:v>
                </c:pt>
                <c:pt idx="4150" formatCode="General">
                  <c:v>4.1500000000000004</c:v>
                </c:pt>
                <c:pt idx="4151" formatCode="General">
                  <c:v>4.1509999999999998</c:v>
                </c:pt>
                <c:pt idx="4152" formatCode="General">
                  <c:v>4.1520000000000001</c:v>
                </c:pt>
                <c:pt idx="4153" formatCode="General">
                  <c:v>4.1529999999999996</c:v>
                </c:pt>
                <c:pt idx="4154" formatCode="General">
                  <c:v>4.1539999999999999</c:v>
                </c:pt>
                <c:pt idx="4155" formatCode="General">
                  <c:v>4.1550000000000002</c:v>
                </c:pt>
                <c:pt idx="4156" formatCode="General">
                  <c:v>4.1559999999999997</c:v>
                </c:pt>
                <c:pt idx="4157" formatCode="General">
                  <c:v>4.157</c:v>
                </c:pt>
                <c:pt idx="4158" formatCode="General">
                  <c:v>4.1580000000000004</c:v>
                </c:pt>
                <c:pt idx="4159" formatCode="General">
                  <c:v>4.1589999999999998</c:v>
                </c:pt>
                <c:pt idx="4160" formatCode="General">
                  <c:v>4.16</c:v>
                </c:pt>
                <c:pt idx="4161" formatCode="General">
                  <c:v>4.1609999999999996</c:v>
                </c:pt>
                <c:pt idx="4162" formatCode="General">
                  <c:v>4.1619999999999999</c:v>
                </c:pt>
                <c:pt idx="4163" formatCode="General">
                  <c:v>4.1630000000000003</c:v>
                </c:pt>
                <c:pt idx="4164" formatCode="General">
                  <c:v>4.1639999999999997</c:v>
                </c:pt>
                <c:pt idx="4165" formatCode="General">
                  <c:v>4.165</c:v>
                </c:pt>
                <c:pt idx="4166" formatCode="General">
                  <c:v>4.1660000000000004</c:v>
                </c:pt>
                <c:pt idx="4167" formatCode="General">
                  <c:v>4.1669999999999998</c:v>
                </c:pt>
                <c:pt idx="4168" formatCode="General">
                  <c:v>4.1680000000000001</c:v>
                </c:pt>
                <c:pt idx="4169" formatCode="General">
                  <c:v>4.1689999999999996</c:v>
                </c:pt>
                <c:pt idx="4170" formatCode="General">
                  <c:v>4.17</c:v>
                </c:pt>
                <c:pt idx="4171" formatCode="General">
                  <c:v>4.1710000000000003</c:v>
                </c:pt>
                <c:pt idx="4172" formatCode="General">
                  <c:v>4.1719999999999997</c:v>
                </c:pt>
                <c:pt idx="4173" formatCode="General">
                  <c:v>4.173</c:v>
                </c:pt>
                <c:pt idx="4174" formatCode="General">
                  <c:v>4.1740000000000004</c:v>
                </c:pt>
                <c:pt idx="4175" formatCode="General">
                  <c:v>4.1749999999999998</c:v>
                </c:pt>
                <c:pt idx="4176" formatCode="General">
                  <c:v>4.1760000000000002</c:v>
                </c:pt>
                <c:pt idx="4177" formatCode="General">
                  <c:v>4.1769999999999996</c:v>
                </c:pt>
                <c:pt idx="4178" formatCode="General">
                  <c:v>4.1779999999999999</c:v>
                </c:pt>
                <c:pt idx="4179" formatCode="General">
                  <c:v>4.1790000000000003</c:v>
                </c:pt>
                <c:pt idx="4180" formatCode="General">
                  <c:v>4.18</c:v>
                </c:pt>
                <c:pt idx="4181" formatCode="General">
                  <c:v>4.181</c:v>
                </c:pt>
                <c:pt idx="4182" formatCode="General">
                  <c:v>4.1820000000000004</c:v>
                </c:pt>
                <c:pt idx="4183" formatCode="General">
                  <c:v>4.1829999999999998</c:v>
                </c:pt>
                <c:pt idx="4184" formatCode="General">
                  <c:v>4.1840000000000002</c:v>
                </c:pt>
                <c:pt idx="4185" formatCode="General">
                  <c:v>4.1849999999999996</c:v>
                </c:pt>
                <c:pt idx="4186" formatCode="General">
                  <c:v>4.1859999999999999</c:v>
                </c:pt>
                <c:pt idx="4187" formatCode="General">
                  <c:v>4.1870000000000003</c:v>
                </c:pt>
                <c:pt idx="4188" formatCode="General">
                  <c:v>4.1879999999999997</c:v>
                </c:pt>
                <c:pt idx="4189" formatCode="General">
                  <c:v>4.1890000000000001</c:v>
                </c:pt>
                <c:pt idx="4190" formatCode="General">
                  <c:v>4.1900000000000004</c:v>
                </c:pt>
                <c:pt idx="4191" formatCode="General">
                  <c:v>4.1909999999999998</c:v>
                </c:pt>
                <c:pt idx="4192" formatCode="General">
                  <c:v>4.1920000000000002</c:v>
                </c:pt>
                <c:pt idx="4193" formatCode="General">
                  <c:v>4.1929999999999996</c:v>
                </c:pt>
                <c:pt idx="4194" formatCode="General">
                  <c:v>4.194</c:v>
                </c:pt>
                <c:pt idx="4195" formatCode="General">
                  <c:v>4.1950000000000003</c:v>
                </c:pt>
                <c:pt idx="4196" formatCode="General">
                  <c:v>4.1959999999999997</c:v>
                </c:pt>
                <c:pt idx="4197" formatCode="General">
                  <c:v>4.1970000000000001</c:v>
                </c:pt>
                <c:pt idx="4198" formatCode="General">
                  <c:v>4.1980000000000004</c:v>
                </c:pt>
                <c:pt idx="4199" formatCode="General">
                  <c:v>4.1989999999999998</c:v>
                </c:pt>
                <c:pt idx="4200" formatCode="General">
                  <c:v>4.2</c:v>
                </c:pt>
                <c:pt idx="4201" formatCode="General">
                  <c:v>4.2009999999999996</c:v>
                </c:pt>
                <c:pt idx="4202" formatCode="General">
                  <c:v>4.202</c:v>
                </c:pt>
                <c:pt idx="4203" formatCode="General">
                  <c:v>4.2030000000000003</c:v>
                </c:pt>
                <c:pt idx="4204" formatCode="General">
                  <c:v>4.2039999999999997</c:v>
                </c:pt>
                <c:pt idx="4205" formatCode="General">
                  <c:v>4.2050000000000001</c:v>
                </c:pt>
                <c:pt idx="4206" formatCode="General">
                  <c:v>4.2060000000000004</c:v>
                </c:pt>
                <c:pt idx="4207" formatCode="General">
                  <c:v>4.2069999999999999</c:v>
                </c:pt>
                <c:pt idx="4208" formatCode="General">
                  <c:v>4.2080000000000002</c:v>
                </c:pt>
                <c:pt idx="4209" formatCode="General">
                  <c:v>4.2089999999999996</c:v>
                </c:pt>
                <c:pt idx="4210" formatCode="General">
                  <c:v>4.21</c:v>
                </c:pt>
                <c:pt idx="4211" formatCode="General">
                  <c:v>4.2110000000000003</c:v>
                </c:pt>
                <c:pt idx="4212" formatCode="General">
                  <c:v>4.2119999999999997</c:v>
                </c:pt>
                <c:pt idx="4213" formatCode="General">
                  <c:v>4.2130000000000001</c:v>
                </c:pt>
                <c:pt idx="4214" formatCode="General">
                  <c:v>4.2140000000000004</c:v>
                </c:pt>
                <c:pt idx="4215" formatCode="General">
                  <c:v>4.2149999999999999</c:v>
                </c:pt>
                <c:pt idx="4216" formatCode="General">
                  <c:v>4.2160000000000002</c:v>
                </c:pt>
                <c:pt idx="4217" formatCode="General">
                  <c:v>4.2169999999999996</c:v>
                </c:pt>
                <c:pt idx="4218" formatCode="General">
                  <c:v>4.218</c:v>
                </c:pt>
                <c:pt idx="4219" formatCode="General">
                  <c:v>4.2190000000000003</c:v>
                </c:pt>
                <c:pt idx="4220" formatCode="General">
                  <c:v>4.22</c:v>
                </c:pt>
                <c:pt idx="4221" formatCode="General">
                  <c:v>4.2210000000000001</c:v>
                </c:pt>
                <c:pt idx="4222" formatCode="General">
                  <c:v>4.2220000000000004</c:v>
                </c:pt>
                <c:pt idx="4223" formatCode="General">
                  <c:v>4.2229999999999999</c:v>
                </c:pt>
                <c:pt idx="4224" formatCode="General">
                  <c:v>4.2240000000000002</c:v>
                </c:pt>
                <c:pt idx="4225" formatCode="General">
                  <c:v>4.2249999999999996</c:v>
                </c:pt>
                <c:pt idx="4226" formatCode="General">
                  <c:v>4.226</c:v>
                </c:pt>
                <c:pt idx="4227" formatCode="General">
                  <c:v>4.2270000000000003</c:v>
                </c:pt>
                <c:pt idx="4228" formatCode="General">
                  <c:v>4.2279999999999998</c:v>
                </c:pt>
                <c:pt idx="4229" formatCode="General">
                  <c:v>4.2290000000000001</c:v>
                </c:pt>
                <c:pt idx="4230" formatCode="General">
                  <c:v>4.2300000000000004</c:v>
                </c:pt>
                <c:pt idx="4231" formatCode="General">
                  <c:v>4.2309999999999999</c:v>
                </c:pt>
                <c:pt idx="4232" formatCode="General">
                  <c:v>4.2320000000000002</c:v>
                </c:pt>
                <c:pt idx="4233" formatCode="General">
                  <c:v>4.2329999999999997</c:v>
                </c:pt>
                <c:pt idx="4234" formatCode="General">
                  <c:v>4.234</c:v>
                </c:pt>
                <c:pt idx="4235" formatCode="General">
                  <c:v>4.2350000000000003</c:v>
                </c:pt>
                <c:pt idx="4236" formatCode="General">
                  <c:v>4.2359999999999998</c:v>
                </c:pt>
                <c:pt idx="4237" formatCode="General">
                  <c:v>4.2370000000000001</c:v>
                </c:pt>
                <c:pt idx="4238" formatCode="General">
                  <c:v>4.2380000000000004</c:v>
                </c:pt>
                <c:pt idx="4239" formatCode="General">
                  <c:v>4.2389999999999999</c:v>
                </c:pt>
                <c:pt idx="4240" formatCode="General">
                  <c:v>4.24</c:v>
                </c:pt>
                <c:pt idx="4241" formatCode="General">
                  <c:v>4.2409999999999997</c:v>
                </c:pt>
                <c:pt idx="4242" formatCode="General">
                  <c:v>4.242</c:v>
                </c:pt>
                <c:pt idx="4243" formatCode="General">
                  <c:v>4.2430000000000003</c:v>
                </c:pt>
                <c:pt idx="4244" formatCode="General">
                  <c:v>4.2439999999999998</c:v>
                </c:pt>
                <c:pt idx="4245" formatCode="General">
                  <c:v>4.2450000000000001</c:v>
                </c:pt>
                <c:pt idx="4246" formatCode="General">
                  <c:v>4.2460000000000004</c:v>
                </c:pt>
                <c:pt idx="4247" formatCode="General">
                  <c:v>4.2469999999999999</c:v>
                </c:pt>
                <c:pt idx="4248" formatCode="General">
                  <c:v>4.2480000000000002</c:v>
                </c:pt>
                <c:pt idx="4249" formatCode="General">
                  <c:v>4.2489999999999997</c:v>
                </c:pt>
                <c:pt idx="4250" formatCode="General">
                  <c:v>4.25</c:v>
                </c:pt>
                <c:pt idx="4251" formatCode="General">
                  <c:v>4.2510000000000003</c:v>
                </c:pt>
                <c:pt idx="4252" formatCode="General">
                  <c:v>4.2519999999999998</c:v>
                </c:pt>
                <c:pt idx="4253" formatCode="General">
                  <c:v>4.2530000000000001</c:v>
                </c:pt>
                <c:pt idx="4254" formatCode="General">
                  <c:v>4.2539999999999996</c:v>
                </c:pt>
                <c:pt idx="4255" formatCode="General">
                  <c:v>4.2549999999999999</c:v>
                </c:pt>
                <c:pt idx="4256" formatCode="General">
                  <c:v>4.2560000000000002</c:v>
                </c:pt>
                <c:pt idx="4257" formatCode="General">
                  <c:v>4.2569999999999997</c:v>
                </c:pt>
                <c:pt idx="4258" formatCode="General">
                  <c:v>4.258</c:v>
                </c:pt>
                <c:pt idx="4259" formatCode="General">
                  <c:v>4.2590000000000003</c:v>
                </c:pt>
                <c:pt idx="4260" formatCode="General">
                  <c:v>4.26</c:v>
                </c:pt>
                <c:pt idx="4261" formatCode="General">
                  <c:v>4.2610000000000001</c:v>
                </c:pt>
                <c:pt idx="4262" formatCode="General">
                  <c:v>4.2619999999999996</c:v>
                </c:pt>
                <c:pt idx="4263" formatCode="General">
                  <c:v>4.2629999999999999</c:v>
                </c:pt>
                <c:pt idx="4264" formatCode="General">
                  <c:v>4.2640000000000002</c:v>
                </c:pt>
                <c:pt idx="4265" formatCode="General">
                  <c:v>4.2649999999999997</c:v>
                </c:pt>
                <c:pt idx="4266" formatCode="General">
                  <c:v>4.266</c:v>
                </c:pt>
                <c:pt idx="4267" formatCode="General">
                  <c:v>4.2670000000000003</c:v>
                </c:pt>
                <c:pt idx="4268" formatCode="General">
                  <c:v>4.2679999999999998</c:v>
                </c:pt>
                <c:pt idx="4269" formatCode="General">
                  <c:v>4.2690000000000001</c:v>
                </c:pt>
                <c:pt idx="4270" formatCode="General">
                  <c:v>4.2699999999999996</c:v>
                </c:pt>
                <c:pt idx="4271" formatCode="General">
                  <c:v>4.2709999999999999</c:v>
                </c:pt>
                <c:pt idx="4272" formatCode="General">
                  <c:v>4.2720000000000002</c:v>
                </c:pt>
                <c:pt idx="4273" formatCode="General">
                  <c:v>4.2729999999999997</c:v>
                </c:pt>
                <c:pt idx="4274" formatCode="General">
                  <c:v>4.274</c:v>
                </c:pt>
                <c:pt idx="4275" formatCode="General">
                  <c:v>4.2750000000000004</c:v>
                </c:pt>
                <c:pt idx="4276" formatCode="General">
                  <c:v>4.2759999999999998</c:v>
                </c:pt>
                <c:pt idx="4277" formatCode="General">
                  <c:v>4.2770000000000001</c:v>
                </c:pt>
                <c:pt idx="4278" formatCode="General">
                  <c:v>4.2779999999999996</c:v>
                </c:pt>
                <c:pt idx="4279" formatCode="General">
                  <c:v>4.2789999999999999</c:v>
                </c:pt>
                <c:pt idx="4280" formatCode="General">
                  <c:v>4.28</c:v>
                </c:pt>
                <c:pt idx="4281" formatCode="General">
                  <c:v>4.2809999999999997</c:v>
                </c:pt>
                <c:pt idx="4282" formatCode="General">
                  <c:v>4.282</c:v>
                </c:pt>
                <c:pt idx="4283" formatCode="General">
                  <c:v>4.2830000000000004</c:v>
                </c:pt>
                <c:pt idx="4284" formatCode="General">
                  <c:v>4.2839999999999998</c:v>
                </c:pt>
                <c:pt idx="4285" formatCode="General">
                  <c:v>4.2850000000000001</c:v>
                </c:pt>
                <c:pt idx="4286" formatCode="General">
                  <c:v>4.2859999999999996</c:v>
                </c:pt>
                <c:pt idx="4287" formatCode="General">
                  <c:v>4.2869999999999999</c:v>
                </c:pt>
                <c:pt idx="4288" formatCode="General">
                  <c:v>4.2880000000000003</c:v>
                </c:pt>
                <c:pt idx="4289" formatCode="General">
                  <c:v>4.2889999999999997</c:v>
                </c:pt>
                <c:pt idx="4290" formatCode="General">
                  <c:v>4.29</c:v>
                </c:pt>
                <c:pt idx="4291" formatCode="General">
                  <c:v>4.2910000000000004</c:v>
                </c:pt>
                <c:pt idx="4292" formatCode="General">
                  <c:v>4.2919999999999998</c:v>
                </c:pt>
                <c:pt idx="4293" formatCode="General">
                  <c:v>4.2930000000000001</c:v>
                </c:pt>
                <c:pt idx="4294" formatCode="General">
                  <c:v>4.2939999999999996</c:v>
                </c:pt>
                <c:pt idx="4295" formatCode="General">
                  <c:v>4.2949999999999999</c:v>
                </c:pt>
                <c:pt idx="4296" formatCode="General">
                  <c:v>4.2960000000000003</c:v>
                </c:pt>
                <c:pt idx="4297" formatCode="General">
                  <c:v>4.2969999999999997</c:v>
                </c:pt>
                <c:pt idx="4298" formatCode="General">
                  <c:v>4.298</c:v>
                </c:pt>
                <c:pt idx="4299" formatCode="General">
                  <c:v>4.2990000000000004</c:v>
                </c:pt>
                <c:pt idx="4300" formatCode="General">
                  <c:v>4.3</c:v>
                </c:pt>
                <c:pt idx="4301" formatCode="General">
                  <c:v>4.3010000000000002</c:v>
                </c:pt>
                <c:pt idx="4302" formatCode="General">
                  <c:v>4.3019999999999996</c:v>
                </c:pt>
                <c:pt idx="4303" formatCode="General">
                  <c:v>4.3029999999999999</c:v>
                </c:pt>
                <c:pt idx="4304" formatCode="General">
                  <c:v>4.3040000000000003</c:v>
                </c:pt>
                <c:pt idx="4305" formatCode="General">
                  <c:v>4.3049999999999997</c:v>
                </c:pt>
                <c:pt idx="4306" formatCode="General">
                  <c:v>4.306</c:v>
                </c:pt>
                <c:pt idx="4307" formatCode="General">
                  <c:v>4.3070000000000004</c:v>
                </c:pt>
                <c:pt idx="4308" formatCode="General">
                  <c:v>4.3079999999999998</c:v>
                </c:pt>
                <c:pt idx="4309" formatCode="General">
                  <c:v>4.3090000000000002</c:v>
                </c:pt>
                <c:pt idx="4310" formatCode="General">
                  <c:v>4.3099999999999996</c:v>
                </c:pt>
                <c:pt idx="4311" formatCode="General">
                  <c:v>4.3109999999999999</c:v>
                </c:pt>
                <c:pt idx="4312" formatCode="General">
                  <c:v>4.3120000000000003</c:v>
                </c:pt>
                <c:pt idx="4313" formatCode="General">
                  <c:v>4.3129999999999997</c:v>
                </c:pt>
                <c:pt idx="4314" formatCode="General">
                  <c:v>4.3140000000000001</c:v>
                </c:pt>
                <c:pt idx="4315" formatCode="General">
                  <c:v>4.3150000000000004</c:v>
                </c:pt>
                <c:pt idx="4316" formatCode="General">
                  <c:v>4.3159999999999998</c:v>
                </c:pt>
                <c:pt idx="4317" formatCode="General">
                  <c:v>4.3170000000000002</c:v>
                </c:pt>
                <c:pt idx="4318" formatCode="General">
                  <c:v>4.3179999999999996</c:v>
                </c:pt>
                <c:pt idx="4319" formatCode="General">
                  <c:v>4.319</c:v>
                </c:pt>
                <c:pt idx="4320" formatCode="General">
                  <c:v>4.32</c:v>
                </c:pt>
                <c:pt idx="4321" formatCode="General">
                  <c:v>4.3209999999999997</c:v>
                </c:pt>
                <c:pt idx="4322" formatCode="General">
                  <c:v>4.3220000000000001</c:v>
                </c:pt>
                <c:pt idx="4323" formatCode="General">
                  <c:v>4.3230000000000004</c:v>
                </c:pt>
                <c:pt idx="4324" formatCode="General">
                  <c:v>4.3239999999999998</c:v>
                </c:pt>
                <c:pt idx="4325" formatCode="General">
                  <c:v>4.3250000000000002</c:v>
                </c:pt>
                <c:pt idx="4326" formatCode="General">
                  <c:v>4.3259999999999996</c:v>
                </c:pt>
                <c:pt idx="4327" formatCode="General">
                  <c:v>4.327</c:v>
                </c:pt>
                <c:pt idx="4328" formatCode="General">
                  <c:v>4.3280000000000003</c:v>
                </c:pt>
                <c:pt idx="4329" formatCode="General">
                  <c:v>4.3289999999999997</c:v>
                </c:pt>
                <c:pt idx="4330" formatCode="General">
                  <c:v>4.33</c:v>
                </c:pt>
                <c:pt idx="4331" formatCode="General">
                  <c:v>4.3310000000000004</c:v>
                </c:pt>
                <c:pt idx="4332" formatCode="General">
                  <c:v>4.3319999999999999</c:v>
                </c:pt>
                <c:pt idx="4333" formatCode="General">
                  <c:v>4.3330000000000002</c:v>
                </c:pt>
                <c:pt idx="4334" formatCode="General">
                  <c:v>4.3339999999999996</c:v>
                </c:pt>
                <c:pt idx="4335" formatCode="General">
                  <c:v>4.335</c:v>
                </c:pt>
                <c:pt idx="4336" formatCode="General">
                  <c:v>4.3360000000000003</c:v>
                </c:pt>
                <c:pt idx="4337" formatCode="General">
                  <c:v>4.3369999999999997</c:v>
                </c:pt>
                <c:pt idx="4338" formatCode="General">
                  <c:v>4.3380000000000001</c:v>
                </c:pt>
                <c:pt idx="4339" formatCode="General">
                  <c:v>4.3390000000000004</c:v>
                </c:pt>
                <c:pt idx="4340" formatCode="General">
                  <c:v>4.34</c:v>
                </c:pt>
                <c:pt idx="4341" formatCode="General">
                  <c:v>4.3410000000000002</c:v>
                </c:pt>
                <c:pt idx="4342" formatCode="General">
                  <c:v>4.3419999999999996</c:v>
                </c:pt>
                <c:pt idx="4343" formatCode="General">
                  <c:v>4.343</c:v>
                </c:pt>
                <c:pt idx="4344" formatCode="General">
                  <c:v>4.3440000000000003</c:v>
                </c:pt>
                <c:pt idx="4345" formatCode="General">
                  <c:v>4.3449999999999998</c:v>
                </c:pt>
                <c:pt idx="4346" formatCode="General">
                  <c:v>4.3460000000000001</c:v>
                </c:pt>
                <c:pt idx="4347" formatCode="General">
                  <c:v>4.3470000000000004</c:v>
                </c:pt>
                <c:pt idx="4348" formatCode="General">
                  <c:v>4.3479999999999999</c:v>
                </c:pt>
                <c:pt idx="4349" formatCode="General">
                  <c:v>4.3490000000000002</c:v>
                </c:pt>
                <c:pt idx="4350" formatCode="General">
                  <c:v>4.3499999999999996</c:v>
                </c:pt>
                <c:pt idx="4351" formatCode="General">
                  <c:v>4.351</c:v>
                </c:pt>
                <c:pt idx="4352" formatCode="General">
                  <c:v>4.3520000000000003</c:v>
                </c:pt>
                <c:pt idx="4353" formatCode="General">
                  <c:v>4.3529999999999998</c:v>
                </c:pt>
                <c:pt idx="4354" formatCode="General">
                  <c:v>4.3540000000000001</c:v>
                </c:pt>
                <c:pt idx="4355" formatCode="General">
                  <c:v>4.3550000000000004</c:v>
                </c:pt>
                <c:pt idx="4356" formatCode="General">
                  <c:v>4.3559999999999999</c:v>
                </c:pt>
                <c:pt idx="4357" formatCode="General">
                  <c:v>4.3570000000000002</c:v>
                </c:pt>
                <c:pt idx="4358" formatCode="General">
                  <c:v>4.3579999999999997</c:v>
                </c:pt>
                <c:pt idx="4359" formatCode="General">
                  <c:v>4.359</c:v>
                </c:pt>
                <c:pt idx="4360" formatCode="General">
                  <c:v>4.3600000000000003</c:v>
                </c:pt>
                <c:pt idx="4361" formatCode="General">
                  <c:v>4.3609999999999998</c:v>
                </c:pt>
                <c:pt idx="4362" formatCode="General">
                  <c:v>4.3620000000000001</c:v>
                </c:pt>
                <c:pt idx="4363" formatCode="General">
                  <c:v>4.3630000000000004</c:v>
                </c:pt>
                <c:pt idx="4364" formatCode="General">
                  <c:v>4.3639999999999999</c:v>
                </c:pt>
                <c:pt idx="4365" formatCode="General">
                  <c:v>4.3650000000000002</c:v>
                </c:pt>
                <c:pt idx="4366" formatCode="General">
                  <c:v>4.3659999999999997</c:v>
                </c:pt>
                <c:pt idx="4367" formatCode="General">
                  <c:v>4.367</c:v>
                </c:pt>
                <c:pt idx="4368" formatCode="General">
                  <c:v>4.3680000000000003</c:v>
                </c:pt>
                <c:pt idx="4369" formatCode="General">
                  <c:v>4.3689999999999998</c:v>
                </c:pt>
                <c:pt idx="4370" formatCode="General">
                  <c:v>4.37</c:v>
                </c:pt>
                <c:pt idx="4371" formatCode="General">
                  <c:v>4.3710000000000004</c:v>
                </c:pt>
                <c:pt idx="4372" formatCode="General">
                  <c:v>4.3719999999999999</c:v>
                </c:pt>
                <c:pt idx="4373" formatCode="General">
                  <c:v>4.3730000000000002</c:v>
                </c:pt>
                <c:pt idx="4374" formatCode="General">
                  <c:v>4.3739999999999997</c:v>
                </c:pt>
                <c:pt idx="4375" formatCode="General">
                  <c:v>4.375</c:v>
                </c:pt>
                <c:pt idx="4376" formatCode="General">
                  <c:v>4.3760000000000003</c:v>
                </c:pt>
                <c:pt idx="4377" formatCode="General">
                  <c:v>4.3769999999999998</c:v>
                </c:pt>
                <c:pt idx="4378" formatCode="General">
                  <c:v>4.3780000000000001</c:v>
                </c:pt>
                <c:pt idx="4379" formatCode="General">
                  <c:v>4.3789999999999996</c:v>
                </c:pt>
                <c:pt idx="4380" formatCode="General">
                  <c:v>4.38</c:v>
                </c:pt>
                <c:pt idx="4381" formatCode="General">
                  <c:v>4.3810000000000002</c:v>
                </c:pt>
                <c:pt idx="4382" formatCode="General">
                  <c:v>4.3819999999999997</c:v>
                </c:pt>
                <c:pt idx="4383" formatCode="General">
                  <c:v>4.383</c:v>
                </c:pt>
                <c:pt idx="4384" formatCode="General">
                  <c:v>4.3840000000000003</c:v>
                </c:pt>
                <c:pt idx="4385" formatCode="General">
                  <c:v>4.3849999999999998</c:v>
                </c:pt>
                <c:pt idx="4386" formatCode="General">
                  <c:v>4.3860000000000001</c:v>
                </c:pt>
                <c:pt idx="4387" formatCode="General">
                  <c:v>4.3869999999999996</c:v>
                </c:pt>
                <c:pt idx="4388" formatCode="General">
                  <c:v>4.3879999999999999</c:v>
                </c:pt>
                <c:pt idx="4389" formatCode="General">
                  <c:v>4.3890000000000002</c:v>
                </c:pt>
                <c:pt idx="4390" formatCode="General">
                  <c:v>4.3899999999999997</c:v>
                </c:pt>
                <c:pt idx="4391" formatCode="General">
                  <c:v>4.391</c:v>
                </c:pt>
                <c:pt idx="4392" formatCode="General">
                  <c:v>4.3920000000000003</c:v>
                </c:pt>
                <c:pt idx="4393" formatCode="General">
                  <c:v>4.3929999999999998</c:v>
                </c:pt>
                <c:pt idx="4394" formatCode="General">
                  <c:v>4.3940000000000001</c:v>
                </c:pt>
                <c:pt idx="4395" formatCode="General">
                  <c:v>4.3949999999999996</c:v>
                </c:pt>
                <c:pt idx="4396" formatCode="General">
                  <c:v>4.3959999999999999</c:v>
                </c:pt>
                <c:pt idx="4397" formatCode="General">
                  <c:v>4.3970000000000002</c:v>
                </c:pt>
                <c:pt idx="4398" formatCode="General">
                  <c:v>4.3979999999999997</c:v>
                </c:pt>
                <c:pt idx="4399" formatCode="General">
                  <c:v>4.399</c:v>
                </c:pt>
                <c:pt idx="4400" formatCode="General">
                  <c:v>4.4000000000000004</c:v>
                </c:pt>
                <c:pt idx="4401" formatCode="General">
                  <c:v>4.4009999999999998</c:v>
                </c:pt>
                <c:pt idx="4402" formatCode="General">
                  <c:v>4.4020000000000001</c:v>
                </c:pt>
                <c:pt idx="4403" formatCode="General">
                  <c:v>4.4029999999999996</c:v>
                </c:pt>
                <c:pt idx="4404" formatCode="General">
                  <c:v>4.4039999999999999</c:v>
                </c:pt>
                <c:pt idx="4405" formatCode="General">
                  <c:v>4.4050000000000002</c:v>
                </c:pt>
                <c:pt idx="4406" formatCode="General">
                  <c:v>4.4059999999999997</c:v>
                </c:pt>
                <c:pt idx="4407" formatCode="General">
                  <c:v>4.407</c:v>
                </c:pt>
                <c:pt idx="4408" formatCode="General">
                  <c:v>4.4080000000000004</c:v>
                </c:pt>
                <c:pt idx="4409" formatCode="General">
                  <c:v>4.4089999999999998</c:v>
                </c:pt>
                <c:pt idx="4410" formatCode="General">
                  <c:v>4.41</c:v>
                </c:pt>
                <c:pt idx="4411" formatCode="General">
                  <c:v>4.4109999999999996</c:v>
                </c:pt>
                <c:pt idx="4412" formatCode="General">
                  <c:v>4.4119999999999999</c:v>
                </c:pt>
                <c:pt idx="4413" formatCode="General">
                  <c:v>4.4130000000000003</c:v>
                </c:pt>
                <c:pt idx="4414" formatCode="General">
                  <c:v>4.4139999999999997</c:v>
                </c:pt>
                <c:pt idx="4415" formatCode="General">
                  <c:v>4.415</c:v>
                </c:pt>
                <c:pt idx="4416" formatCode="General">
                  <c:v>4.4160000000000004</c:v>
                </c:pt>
                <c:pt idx="4417" formatCode="General">
                  <c:v>4.4169999999999998</c:v>
                </c:pt>
                <c:pt idx="4418" formatCode="General">
                  <c:v>4.4180000000000001</c:v>
                </c:pt>
                <c:pt idx="4419" formatCode="General">
                  <c:v>4.4189999999999996</c:v>
                </c:pt>
                <c:pt idx="4420" formatCode="General">
                  <c:v>4.42</c:v>
                </c:pt>
                <c:pt idx="4421" formatCode="General">
                  <c:v>4.4210000000000003</c:v>
                </c:pt>
                <c:pt idx="4422" formatCode="General">
                  <c:v>4.4219999999999997</c:v>
                </c:pt>
                <c:pt idx="4423" formatCode="General">
                  <c:v>4.423</c:v>
                </c:pt>
                <c:pt idx="4424" formatCode="General">
                  <c:v>4.4240000000000004</c:v>
                </c:pt>
                <c:pt idx="4425" formatCode="General">
                  <c:v>4.4249999999999998</c:v>
                </c:pt>
                <c:pt idx="4426" formatCode="General">
                  <c:v>4.4260000000000002</c:v>
                </c:pt>
                <c:pt idx="4427" formatCode="General">
                  <c:v>4.4269999999999996</c:v>
                </c:pt>
                <c:pt idx="4428" formatCode="General">
                  <c:v>4.4279999999999999</c:v>
                </c:pt>
                <c:pt idx="4429" formatCode="General">
                  <c:v>4.4290000000000003</c:v>
                </c:pt>
                <c:pt idx="4430" formatCode="General">
                  <c:v>4.43</c:v>
                </c:pt>
                <c:pt idx="4431" formatCode="General">
                  <c:v>4.431</c:v>
                </c:pt>
                <c:pt idx="4432" formatCode="General">
                  <c:v>4.4320000000000004</c:v>
                </c:pt>
                <c:pt idx="4433" formatCode="General">
                  <c:v>4.4329999999999998</c:v>
                </c:pt>
                <c:pt idx="4434" formatCode="General">
                  <c:v>4.4340000000000002</c:v>
                </c:pt>
                <c:pt idx="4435" formatCode="General">
                  <c:v>4.4349999999999996</c:v>
                </c:pt>
                <c:pt idx="4436" formatCode="General">
                  <c:v>4.4359999999999999</c:v>
                </c:pt>
                <c:pt idx="4437" formatCode="General">
                  <c:v>4.4370000000000003</c:v>
                </c:pt>
                <c:pt idx="4438" formatCode="General">
                  <c:v>4.4379999999999997</c:v>
                </c:pt>
                <c:pt idx="4439" formatCode="General">
                  <c:v>4.4390000000000001</c:v>
                </c:pt>
                <c:pt idx="4440" formatCode="General">
                  <c:v>4.4400000000000004</c:v>
                </c:pt>
                <c:pt idx="4441" formatCode="General">
                  <c:v>4.4409999999999998</c:v>
                </c:pt>
                <c:pt idx="4442" formatCode="General">
                  <c:v>4.4420000000000002</c:v>
                </c:pt>
                <c:pt idx="4443" formatCode="General">
                  <c:v>4.4429999999999996</c:v>
                </c:pt>
                <c:pt idx="4444" formatCode="General">
                  <c:v>4.444</c:v>
                </c:pt>
                <c:pt idx="4445" formatCode="General">
                  <c:v>4.4450000000000003</c:v>
                </c:pt>
                <c:pt idx="4446" formatCode="General">
                  <c:v>4.4459999999999997</c:v>
                </c:pt>
                <c:pt idx="4447" formatCode="General">
                  <c:v>4.4470000000000001</c:v>
                </c:pt>
                <c:pt idx="4448" formatCode="General">
                  <c:v>4.4480000000000004</c:v>
                </c:pt>
                <c:pt idx="4449" formatCode="General">
                  <c:v>4.4489999999999998</c:v>
                </c:pt>
                <c:pt idx="4450" formatCode="General">
                  <c:v>4.45</c:v>
                </c:pt>
                <c:pt idx="4451" formatCode="General">
                  <c:v>4.4509999999999996</c:v>
                </c:pt>
                <c:pt idx="4452" formatCode="General">
                  <c:v>4.452</c:v>
                </c:pt>
                <c:pt idx="4453" formatCode="General">
                  <c:v>4.4530000000000003</c:v>
                </c:pt>
                <c:pt idx="4454" formatCode="General">
                  <c:v>4.4539999999999997</c:v>
                </c:pt>
                <c:pt idx="4455" formatCode="General">
                  <c:v>4.4550000000000001</c:v>
                </c:pt>
                <c:pt idx="4456" formatCode="General">
                  <c:v>4.4560000000000004</c:v>
                </c:pt>
                <c:pt idx="4457" formatCode="General">
                  <c:v>4.4569999999999999</c:v>
                </c:pt>
                <c:pt idx="4458" formatCode="General">
                  <c:v>4.4580000000000002</c:v>
                </c:pt>
                <c:pt idx="4459" formatCode="General">
                  <c:v>4.4589999999999996</c:v>
                </c:pt>
                <c:pt idx="4460" formatCode="General">
                  <c:v>4.46</c:v>
                </c:pt>
                <c:pt idx="4461" formatCode="General">
                  <c:v>4.4610000000000003</c:v>
                </c:pt>
                <c:pt idx="4462" formatCode="General">
                  <c:v>4.4619999999999997</c:v>
                </c:pt>
                <c:pt idx="4463" formatCode="General">
                  <c:v>4.4630000000000001</c:v>
                </c:pt>
                <c:pt idx="4464" formatCode="General">
                  <c:v>4.4640000000000004</c:v>
                </c:pt>
                <c:pt idx="4465" formatCode="General">
                  <c:v>4.4649999999999999</c:v>
                </c:pt>
                <c:pt idx="4466" formatCode="General">
                  <c:v>4.4660000000000002</c:v>
                </c:pt>
                <c:pt idx="4467" formatCode="General">
                  <c:v>4.4669999999999996</c:v>
                </c:pt>
                <c:pt idx="4468" formatCode="General">
                  <c:v>4.468</c:v>
                </c:pt>
                <c:pt idx="4469" formatCode="General">
                  <c:v>4.4690000000000003</c:v>
                </c:pt>
                <c:pt idx="4470" formatCode="General">
                  <c:v>4.47</c:v>
                </c:pt>
                <c:pt idx="4471" formatCode="General">
                  <c:v>4.4710000000000001</c:v>
                </c:pt>
                <c:pt idx="4472" formatCode="General">
                  <c:v>4.4720000000000004</c:v>
                </c:pt>
                <c:pt idx="4473" formatCode="General">
                  <c:v>4.4729999999999999</c:v>
                </c:pt>
                <c:pt idx="4474" formatCode="General">
                  <c:v>4.4740000000000002</c:v>
                </c:pt>
                <c:pt idx="4475" formatCode="General">
                  <c:v>4.4749999999999996</c:v>
                </c:pt>
                <c:pt idx="4476" formatCode="General">
                  <c:v>4.476</c:v>
                </c:pt>
                <c:pt idx="4477" formatCode="General">
                  <c:v>4.4770000000000003</c:v>
                </c:pt>
                <c:pt idx="4478" formatCode="General">
                  <c:v>4.4779999999999998</c:v>
                </c:pt>
                <c:pt idx="4479" formatCode="General">
                  <c:v>4.4790000000000001</c:v>
                </c:pt>
                <c:pt idx="4480" formatCode="General">
                  <c:v>4.4800000000000004</c:v>
                </c:pt>
                <c:pt idx="4481" formatCode="General">
                  <c:v>4.4809999999999999</c:v>
                </c:pt>
                <c:pt idx="4482" formatCode="General">
                  <c:v>4.4820000000000002</c:v>
                </c:pt>
                <c:pt idx="4483" formatCode="General">
                  <c:v>4.4829999999999997</c:v>
                </c:pt>
                <c:pt idx="4484" formatCode="General">
                  <c:v>4.484</c:v>
                </c:pt>
                <c:pt idx="4485" formatCode="General">
                  <c:v>4.4850000000000003</c:v>
                </c:pt>
                <c:pt idx="4486" formatCode="General">
                  <c:v>4.4859999999999998</c:v>
                </c:pt>
                <c:pt idx="4487" formatCode="General">
                  <c:v>4.4870000000000001</c:v>
                </c:pt>
                <c:pt idx="4488" formatCode="General">
                  <c:v>4.4880000000000004</c:v>
                </c:pt>
                <c:pt idx="4489" formatCode="General">
                  <c:v>4.4889999999999999</c:v>
                </c:pt>
                <c:pt idx="4490" formatCode="General">
                  <c:v>4.49</c:v>
                </c:pt>
                <c:pt idx="4491" formatCode="General">
                  <c:v>4.4909999999999997</c:v>
                </c:pt>
                <c:pt idx="4492" formatCode="General">
                  <c:v>4.492</c:v>
                </c:pt>
                <c:pt idx="4493" formatCode="General">
                  <c:v>4.4930000000000003</c:v>
                </c:pt>
                <c:pt idx="4494" formatCode="General">
                  <c:v>4.4939999999999998</c:v>
                </c:pt>
                <c:pt idx="4495" formatCode="General">
                  <c:v>4.4950000000000001</c:v>
                </c:pt>
                <c:pt idx="4496" formatCode="General">
                  <c:v>4.4960000000000004</c:v>
                </c:pt>
                <c:pt idx="4497" formatCode="General">
                  <c:v>4.4969999999999999</c:v>
                </c:pt>
                <c:pt idx="4498" formatCode="General">
                  <c:v>4.4980000000000002</c:v>
                </c:pt>
                <c:pt idx="4499" formatCode="General">
                  <c:v>4.4989999999999997</c:v>
                </c:pt>
                <c:pt idx="4500" formatCode="General">
                  <c:v>4.5</c:v>
                </c:pt>
                <c:pt idx="4501" formatCode="General">
                  <c:v>4.5010000000000003</c:v>
                </c:pt>
                <c:pt idx="4502" formatCode="General">
                  <c:v>4.5019999999999998</c:v>
                </c:pt>
                <c:pt idx="4503" formatCode="General">
                  <c:v>4.5030000000000001</c:v>
                </c:pt>
                <c:pt idx="4504" formatCode="General">
                  <c:v>4.5039999999999996</c:v>
                </c:pt>
                <c:pt idx="4505" formatCode="General">
                  <c:v>4.5049999999999999</c:v>
                </c:pt>
                <c:pt idx="4506" formatCode="General">
                  <c:v>4.5060000000000002</c:v>
                </c:pt>
                <c:pt idx="4507" formatCode="General">
                  <c:v>4.5069999999999997</c:v>
                </c:pt>
                <c:pt idx="4508" formatCode="General">
                  <c:v>4.508</c:v>
                </c:pt>
                <c:pt idx="4509" formatCode="General">
                  <c:v>4.5090000000000003</c:v>
                </c:pt>
                <c:pt idx="4510" formatCode="General">
                  <c:v>4.51</c:v>
                </c:pt>
                <c:pt idx="4511" formatCode="General">
                  <c:v>4.5110000000000001</c:v>
                </c:pt>
                <c:pt idx="4512" formatCode="General">
                  <c:v>4.5119999999999996</c:v>
                </c:pt>
                <c:pt idx="4513" formatCode="General">
                  <c:v>4.5129999999999999</c:v>
                </c:pt>
                <c:pt idx="4514" formatCode="General">
                  <c:v>4.5140000000000002</c:v>
                </c:pt>
                <c:pt idx="4515" formatCode="General">
                  <c:v>4.5149999999999997</c:v>
                </c:pt>
                <c:pt idx="4516" formatCode="General">
                  <c:v>4.516</c:v>
                </c:pt>
                <c:pt idx="4517" formatCode="General">
                  <c:v>4.5170000000000003</c:v>
                </c:pt>
                <c:pt idx="4518" formatCode="General">
                  <c:v>4.5179999999999998</c:v>
                </c:pt>
                <c:pt idx="4519" formatCode="General">
                  <c:v>4.5190000000000001</c:v>
                </c:pt>
                <c:pt idx="4520" formatCode="General">
                  <c:v>4.5199999999999996</c:v>
                </c:pt>
                <c:pt idx="4521" formatCode="General">
                  <c:v>4.5209999999999999</c:v>
                </c:pt>
                <c:pt idx="4522" formatCode="General">
                  <c:v>4.5220000000000002</c:v>
                </c:pt>
                <c:pt idx="4523" formatCode="General">
                  <c:v>4.5229999999999997</c:v>
                </c:pt>
                <c:pt idx="4524" formatCode="General">
                  <c:v>4.524</c:v>
                </c:pt>
                <c:pt idx="4525" formatCode="General">
                  <c:v>4.5250000000000004</c:v>
                </c:pt>
                <c:pt idx="4526" formatCode="General">
                  <c:v>4.5259999999999998</c:v>
                </c:pt>
                <c:pt idx="4527" formatCode="General">
                  <c:v>4.5270000000000001</c:v>
                </c:pt>
                <c:pt idx="4528" formatCode="General">
                  <c:v>4.5279999999999996</c:v>
                </c:pt>
                <c:pt idx="4529" formatCode="General">
                  <c:v>4.5289999999999999</c:v>
                </c:pt>
                <c:pt idx="4530" formatCode="General">
                  <c:v>4.53</c:v>
                </c:pt>
                <c:pt idx="4531" formatCode="General">
                  <c:v>4.5309999999999997</c:v>
                </c:pt>
                <c:pt idx="4532" formatCode="General">
                  <c:v>4.532</c:v>
                </c:pt>
                <c:pt idx="4533" formatCode="General">
                  <c:v>4.5330000000000004</c:v>
                </c:pt>
                <c:pt idx="4534" formatCode="General">
                  <c:v>4.5339999999999998</c:v>
                </c:pt>
                <c:pt idx="4535" formatCode="General">
                  <c:v>4.5350000000000001</c:v>
                </c:pt>
                <c:pt idx="4536" formatCode="General">
                  <c:v>4.5359999999999996</c:v>
                </c:pt>
                <c:pt idx="4537" formatCode="General">
                  <c:v>4.5369999999999999</c:v>
                </c:pt>
                <c:pt idx="4538" formatCode="General">
                  <c:v>4.5380000000000003</c:v>
                </c:pt>
                <c:pt idx="4539" formatCode="General">
                  <c:v>4.5389999999999997</c:v>
                </c:pt>
                <c:pt idx="4540" formatCode="General">
                  <c:v>4.54</c:v>
                </c:pt>
                <c:pt idx="4541" formatCode="General">
                  <c:v>4.5410000000000004</c:v>
                </c:pt>
                <c:pt idx="4542" formatCode="General">
                  <c:v>4.5419999999999998</c:v>
                </c:pt>
                <c:pt idx="4543" formatCode="General">
                  <c:v>4.5430000000000001</c:v>
                </c:pt>
                <c:pt idx="4544" formatCode="General">
                  <c:v>4.5439999999999996</c:v>
                </c:pt>
                <c:pt idx="4545" formatCode="General">
                  <c:v>4.5449999999999999</c:v>
                </c:pt>
                <c:pt idx="4546" formatCode="General">
                  <c:v>4.5460000000000003</c:v>
                </c:pt>
                <c:pt idx="4547" formatCode="General">
                  <c:v>4.5469999999999997</c:v>
                </c:pt>
                <c:pt idx="4548" formatCode="General">
                  <c:v>4.548</c:v>
                </c:pt>
                <c:pt idx="4549" formatCode="General">
                  <c:v>4.5490000000000004</c:v>
                </c:pt>
                <c:pt idx="4550" formatCode="General">
                  <c:v>4.55</c:v>
                </c:pt>
                <c:pt idx="4551" formatCode="General">
                  <c:v>4.5510000000000002</c:v>
                </c:pt>
                <c:pt idx="4552" formatCode="General">
                  <c:v>4.5519999999999996</c:v>
                </c:pt>
                <c:pt idx="4553" formatCode="General">
                  <c:v>4.5529999999999999</c:v>
                </c:pt>
                <c:pt idx="4554" formatCode="General">
                  <c:v>4.5540000000000003</c:v>
                </c:pt>
                <c:pt idx="4555" formatCode="General">
                  <c:v>4.5549999999999997</c:v>
                </c:pt>
                <c:pt idx="4556" formatCode="General">
                  <c:v>4.556</c:v>
                </c:pt>
                <c:pt idx="4557" formatCode="General">
                  <c:v>4.5570000000000004</c:v>
                </c:pt>
                <c:pt idx="4558" formatCode="General">
                  <c:v>4.5579999999999998</c:v>
                </c:pt>
                <c:pt idx="4559" formatCode="General">
                  <c:v>4.5590000000000002</c:v>
                </c:pt>
                <c:pt idx="4560" formatCode="General">
                  <c:v>4.5599999999999996</c:v>
                </c:pt>
                <c:pt idx="4561" formatCode="General">
                  <c:v>4.5609999999999999</c:v>
                </c:pt>
                <c:pt idx="4562" formatCode="General">
                  <c:v>4.5620000000000003</c:v>
                </c:pt>
                <c:pt idx="4563" formatCode="General">
                  <c:v>4.5629999999999997</c:v>
                </c:pt>
                <c:pt idx="4564" formatCode="General">
                  <c:v>4.5640000000000001</c:v>
                </c:pt>
                <c:pt idx="4565" formatCode="General">
                  <c:v>4.5650000000000004</c:v>
                </c:pt>
                <c:pt idx="4566" formatCode="General">
                  <c:v>4.5659999999999998</c:v>
                </c:pt>
                <c:pt idx="4567" formatCode="General">
                  <c:v>4.5670000000000002</c:v>
                </c:pt>
                <c:pt idx="4568" formatCode="General">
                  <c:v>4.5679999999999996</c:v>
                </c:pt>
                <c:pt idx="4569" formatCode="General">
                  <c:v>4.569</c:v>
                </c:pt>
                <c:pt idx="4570" formatCode="General">
                  <c:v>4.57</c:v>
                </c:pt>
                <c:pt idx="4571" formatCode="General">
                  <c:v>4.5709999999999997</c:v>
                </c:pt>
                <c:pt idx="4572" formatCode="General">
                  <c:v>4.5720000000000001</c:v>
                </c:pt>
                <c:pt idx="4573" formatCode="General">
                  <c:v>4.5730000000000004</c:v>
                </c:pt>
                <c:pt idx="4574" formatCode="General">
                  <c:v>4.5739999999999998</c:v>
                </c:pt>
                <c:pt idx="4575" formatCode="General">
                  <c:v>4.5750000000000002</c:v>
                </c:pt>
                <c:pt idx="4576" formatCode="General">
                  <c:v>4.5759999999999996</c:v>
                </c:pt>
                <c:pt idx="4577" formatCode="General">
                  <c:v>4.577</c:v>
                </c:pt>
                <c:pt idx="4578" formatCode="General">
                  <c:v>4.5780000000000003</c:v>
                </c:pt>
                <c:pt idx="4579" formatCode="General">
                  <c:v>4.5789999999999997</c:v>
                </c:pt>
                <c:pt idx="4580" formatCode="General">
                  <c:v>4.58</c:v>
                </c:pt>
                <c:pt idx="4581" formatCode="General">
                  <c:v>4.5810000000000004</c:v>
                </c:pt>
                <c:pt idx="4582" formatCode="General">
                  <c:v>4.5819999999999999</c:v>
                </c:pt>
                <c:pt idx="4583" formatCode="General">
                  <c:v>4.5830000000000002</c:v>
                </c:pt>
                <c:pt idx="4584" formatCode="General">
                  <c:v>4.5839999999999996</c:v>
                </c:pt>
                <c:pt idx="4585" formatCode="General">
                  <c:v>4.585</c:v>
                </c:pt>
                <c:pt idx="4586" formatCode="General">
                  <c:v>4.5860000000000003</c:v>
                </c:pt>
                <c:pt idx="4587" formatCode="General">
                  <c:v>4.5869999999999997</c:v>
                </c:pt>
                <c:pt idx="4588" formatCode="General">
                  <c:v>4.5880000000000001</c:v>
                </c:pt>
                <c:pt idx="4589" formatCode="General">
                  <c:v>4.5890000000000004</c:v>
                </c:pt>
                <c:pt idx="4590" formatCode="General">
                  <c:v>4.59</c:v>
                </c:pt>
                <c:pt idx="4591" formatCode="General">
                  <c:v>4.5910000000000002</c:v>
                </c:pt>
                <c:pt idx="4592" formatCode="General">
                  <c:v>4.5919999999999996</c:v>
                </c:pt>
                <c:pt idx="4593" formatCode="General">
                  <c:v>4.593</c:v>
                </c:pt>
                <c:pt idx="4594" formatCode="General">
                  <c:v>4.5940000000000003</c:v>
                </c:pt>
                <c:pt idx="4595" formatCode="General">
                  <c:v>4.5949999999999998</c:v>
                </c:pt>
                <c:pt idx="4596" formatCode="General">
                  <c:v>4.5960000000000001</c:v>
                </c:pt>
                <c:pt idx="4597" formatCode="General">
                  <c:v>4.5970000000000004</c:v>
                </c:pt>
                <c:pt idx="4598" formatCode="General">
                  <c:v>4.5979999999999999</c:v>
                </c:pt>
                <c:pt idx="4599" formatCode="General">
                  <c:v>4.5990000000000002</c:v>
                </c:pt>
                <c:pt idx="4600" formatCode="General">
                  <c:v>4.5999999999999996</c:v>
                </c:pt>
                <c:pt idx="4601" formatCode="General">
                  <c:v>4.601</c:v>
                </c:pt>
                <c:pt idx="4602" formatCode="General">
                  <c:v>4.6020000000000003</c:v>
                </c:pt>
                <c:pt idx="4603" formatCode="General">
                  <c:v>4.6029999999999998</c:v>
                </c:pt>
                <c:pt idx="4604" formatCode="General">
                  <c:v>4.6040000000000001</c:v>
                </c:pt>
                <c:pt idx="4605" formatCode="General">
                  <c:v>4.6050000000000004</c:v>
                </c:pt>
                <c:pt idx="4606" formatCode="General">
                  <c:v>4.6059999999999999</c:v>
                </c:pt>
                <c:pt idx="4607" formatCode="General">
                  <c:v>4.6070000000000002</c:v>
                </c:pt>
                <c:pt idx="4608" formatCode="General">
                  <c:v>4.6079999999999997</c:v>
                </c:pt>
                <c:pt idx="4609" formatCode="General">
                  <c:v>4.609</c:v>
                </c:pt>
                <c:pt idx="4610" formatCode="General">
                  <c:v>4.6100000000000003</c:v>
                </c:pt>
                <c:pt idx="4611" formatCode="General">
                  <c:v>4.6109999999999998</c:v>
                </c:pt>
                <c:pt idx="4612" formatCode="General">
                  <c:v>4.6120000000000001</c:v>
                </c:pt>
                <c:pt idx="4613" formatCode="General">
                  <c:v>4.6130000000000004</c:v>
                </c:pt>
                <c:pt idx="4614" formatCode="General">
                  <c:v>4.6139999999999999</c:v>
                </c:pt>
                <c:pt idx="4615" formatCode="General">
                  <c:v>4.6150000000000002</c:v>
                </c:pt>
                <c:pt idx="4616" formatCode="General">
                  <c:v>4.6159999999999997</c:v>
                </c:pt>
                <c:pt idx="4617" formatCode="General">
                  <c:v>4.617</c:v>
                </c:pt>
                <c:pt idx="4618" formatCode="General">
                  <c:v>4.6180000000000003</c:v>
                </c:pt>
                <c:pt idx="4619" formatCode="General">
                  <c:v>4.6189999999999998</c:v>
                </c:pt>
                <c:pt idx="4620" formatCode="General">
                  <c:v>4.62</c:v>
                </c:pt>
                <c:pt idx="4621" formatCode="General">
                  <c:v>4.6210000000000004</c:v>
                </c:pt>
                <c:pt idx="4622" formatCode="General">
                  <c:v>4.6219999999999999</c:v>
                </c:pt>
                <c:pt idx="4623" formatCode="General">
                  <c:v>4.6230000000000002</c:v>
                </c:pt>
                <c:pt idx="4624" formatCode="General">
                  <c:v>4.6239999999999997</c:v>
                </c:pt>
                <c:pt idx="4625" formatCode="General">
                  <c:v>4.625</c:v>
                </c:pt>
                <c:pt idx="4626" formatCode="General">
                  <c:v>4.6260000000000003</c:v>
                </c:pt>
                <c:pt idx="4627" formatCode="General">
                  <c:v>4.6269999999999998</c:v>
                </c:pt>
                <c:pt idx="4628" formatCode="General">
                  <c:v>4.6280000000000001</c:v>
                </c:pt>
                <c:pt idx="4629" formatCode="General">
                  <c:v>4.6289999999999996</c:v>
                </c:pt>
                <c:pt idx="4630" formatCode="General">
                  <c:v>4.63</c:v>
                </c:pt>
                <c:pt idx="4631" formatCode="General">
                  <c:v>4.6310000000000002</c:v>
                </c:pt>
                <c:pt idx="4632" formatCode="General">
                  <c:v>4.6319999999999997</c:v>
                </c:pt>
                <c:pt idx="4633" formatCode="General">
                  <c:v>4.633</c:v>
                </c:pt>
                <c:pt idx="4634" formatCode="General">
                  <c:v>4.6340000000000003</c:v>
                </c:pt>
                <c:pt idx="4635" formatCode="General">
                  <c:v>4.6349999999999998</c:v>
                </c:pt>
                <c:pt idx="4636" formatCode="General">
                  <c:v>4.6360000000000001</c:v>
                </c:pt>
                <c:pt idx="4637" formatCode="General">
                  <c:v>4.6369999999999996</c:v>
                </c:pt>
                <c:pt idx="4638" formatCode="General">
                  <c:v>4.6379999999999999</c:v>
                </c:pt>
                <c:pt idx="4639" formatCode="General">
                  <c:v>4.6390000000000002</c:v>
                </c:pt>
                <c:pt idx="4640" formatCode="General">
                  <c:v>4.6399999999999997</c:v>
                </c:pt>
                <c:pt idx="4641" formatCode="General">
                  <c:v>4.641</c:v>
                </c:pt>
                <c:pt idx="4642" formatCode="General">
                  <c:v>4.6420000000000003</c:v>
                </c:pt>
                <c:pt idx="4643" formatCode="General">
                  <c:v>4.6429999999999998</c:v>
                </c:pt>
                <c:pt idx="4644" formatCode="General">
                  <c:v>4.6440000000000001</c:v>
                </c:pt>
                <c:pt idx="4645" formatCode="General">
                  <c:v>4.6449999999999996</c:v>
                </c:pt>
                <c:pt idx="4646" formatCode="General">
                  <c:v>4.6459999999999999</c:v>
                </c:pt>
                <c:pt idx="4647" formatCode="General">
                  <c:v>4.6470000000000002</c:v>
                </c:pt>
                <c:pt idx="4648" formatCode="General">
                  <c:v>4.6479999999999997</c:v>
                </c:pt>
                <c:pt idx="4649" formatCode="General">
                  <c:v>4.649</c:v>
                </c:pt>
                <c:pt idx="4650" formatCode="General">
                  <c:v>4.6500000000000004</c:v>
                </c:pt>
                <c:pt idx="4651" formatCode="General">
                  <c:v>4.6509999999999998</c:v>
                </c:pt>
                <c:pt idx="4652" formatCode="General">
                  <c:v>4.6520000000000001</c:v>
                </c:pt>
                <c:pt idx="4653" formatCode="General">
                  <c:v>4.6529999999999996</c:v>
                </c:pt>
                <c:pt idx="4654" formatCode="General">
                  <c:v>4.6539999999999999</c:v>
                </c:pt>
                <c:pt idx="4655" formatCode="General">
                  <c:v>4.6550000000000002</c:v>
                </c:pt>
                <c:pt idx="4656" formatCode="General">
                  <c:v>4.6559999999999997</c:v>
                </c:pt>
                <c:pt idx="4657" formatCode="General">
                  <c:v>4.657</c:v>
                </c:pt>
                <c:pt idx="4658" formatCode="General">
                  <c:v>4.6580000000000004</c:v>
                </c:pt>
                <c:pt idx="4659" formatCode="General">
                  <c:v>4.6589999999999998</c:v>
                </c:pt>
                <c:pt idx="4660" formatCode="General">
                  <c:v>4.66</c:v>
                </c:pt>
                <c:pt idx="4661" formatCode="General">
                  <c:v>4.6609999999999996</c:v>
                </c:pt>
                <c:pt idx="4662" formatCode="General">
                  <c:v>4.6619999999999999</c:v>
                </c:pt>
                <c:pt idx="4663" formatCode="General">
                  <c:v>4.6630000000000003</c:v>
                </c:pt>
                <c:pt idx="4664" formatCode="General">
                  <c:v>4.6639999999999997</c:v>
                </c:pt>
                <c:pt idx="4665" formatCode="General">
                  <c:v>4.665</c:v>
                </c:pt>
                <c:pt idx="4666" formatCode="General">
                  <c:v>4.6660000000000004</c:v>
                </c:pt>
                <c:pt idx="4667" formatCode="General">
                  <c:v>4.6669999999999998</c:v>
                </c:pt>
                <c:pt idx="4668" formatCode="General">
                  <c:v>4.6680000000000001</c:v>
                </c:pt>
                <c:pt idx="4669" formatCode="General">
                  <c:v>4.6689999999999996</c:v>
                </c:pt>
                <c:pt idx="4670" formatCode="General">
                  <c:v>4.67</c:v>
                </c:pt>
                <c:pt idx="4671" formatCode="General">
                  <c:v>4.6710000000000003</c:v>
                </c:pt>
                <c:pt idx="4672" formatCode="General">
                  <c:v>4.6719999999999997</c:v>
                </c:pt>
                <c:pt idx="4673" formatCode="General">
                  <c:v>4.673</c:v>
                </c:pt>
                <c:pt idx="4674" formatCode="General">
                  <c:v>4.6740000000000004</c:v>
                </c:pt>
                <c:pt idx="4675" formatCode="General">
                  <c:v>4.6749999999999998</c:v>
                </c:pt>
                <c:pt idx="4676" formatCode="General">
                  <c:v>4.6760000000000002</c:v>
                </c:pt>
                <c:pt idx="4677" formatCode="General">
                  <c:v>4.6769999999999996</c:v>
                </c:pt>
                <c:pt idx="4678" formatCode="General">
                  <c:v>4.6779999999999999</c:v>
                </c:pt>
                <c:pt idx="4679" formatCode="General">
                  <c:v>4.6790000000000003</c:v>
                </c:pt>
                <c:pt idx="4680" formatCode="General">
                  <c:v>4.68</c:v>
                </c:pt>
                <c:pt idx="4681" formatCode="General">
                  <c:v>4.681</c:v>
                </c:pt>
                <c:pt idx="4682" formatCode="General">
                  <c:v>4.6820000000000004</c:v>
                </c:pt>
                <c:pt idx="4683" formatCode="General">
                  <c:v>4.6829999999999998</c:v>
                </c:pt>
                <c:pt idx="4684" formatCode="General">
                  <c:v>4.6840000000000002</c:v>
                </c:pt>
                <c:pt idx="4685" formatCode="General">
                  <c:v>4.6849999999999996</c:v>
                </c:pt>
                <c:pt idx="4686" formatCode="General">
                  <c:v>4.6859999999999999</c:v>
                </c:pt>
                <c:pt idx="4687" formatCode="General">
                  <c:v>4.6870000000000003</c:v>
                </c:pt>
                <c:pt idx="4688" formatCode="General">
                  <c:v>4.6879999999999997</c:v>
                </c:pt>
                <c:pt idx="4689" formatCode="General">
                  <c:v>4.6890000000000001</c:v>
                </c:pt>
                <c:pt idx="4690" formatCode="General">
                  <c:v>4.6900000000000004</c:v>
                </c:pt>
                <c:pt idx="4691" formatCode="General">
                  <c:v>4.6909999999999998</c:v>
                </c:pt>
                <c:pt idx="4692" formatCode="General">
                  <c:v>4.6920000000000002</c:v>
                </c:pt>
                <c:pt idx="4693" formatCode="General">
                  <c:v>4.6929999999999996</c:v>
                </c:pt>
                <c:pt idx="4694" formatCode="General">
                  <c:v>4.694</c:v>
                </c:pt>
                <c:pt idx="4695" formatCode="General">
                  <c:v>4.6950000000000003</c:v>
                </c:pt>
                <c:pt idx="4696" formatCode="General">
                  <c:v>4.6959999999999997</c:v>
                </c:pt>
                <c:pt idx="4697" formatCode="General">
                  <c:v>4.6970000000000001</c:v>
                </c:pt>
                <c:pt idx="4698" formatCode="General">
                  <c:v>4.6980000000000004</c:v>
                </c:pt>
                <c:pt idx="4699" formatCode="General">
                  <c:v>4.6989999999999998</c:v>
                </c:pt>
                <c:pt idx="4700" formatCode="General">
                  <c:v>4.7</c:v>
                </c:pt>
                <c:pt idx="4701" formatCode="General">
                  <c:v>4.7009999999999996</c:v>
                </c:pt>
                <c:pt idx="4702" formatCode="General">
                  <c:v>4.702</c:v>
                </c:pt>
                <c:pt idx="4703" formatCode="General">
                  <c:v>4.7030000000000003</c:v>
                </c:pt>
                <c:pt idx="4704" formatCode="General">
                  <c:v>4.7039999999999997</c:v>
                </c:pt>
                <c:pt idx="4705" formatCode="General">
                  <c:v>4.7050000000000001</c:v>
                </c:pt>
                <c:pt idx="4706" formatCode="General">
                  <c:v>4.7060000000000004</c:v>
                </c:pt>
                <c:pt idx="4707" formatCode="General">
                  <c:v>4.7069999999999999</c:v>
                </c:pt>
                <c:pt idx="4708" formatCode="General">
                  <c:v>4.7080000000000002</c:v>
                </c:pt>
                <c:pt idx="4709" formatCode="General">
                  <c:v>4.7089999999999996</c:v>
                </c:pt>
                <c:pt idx="4710" formatCode="General">
                  <c:v>4.71</c:v>
                </c:pt>
                <c:pt idx="4711" formatCode="General">
                  <c:v>4.7110000000000003</c:v>
                </c:pt>
                <c:pt idx="4712" formatCode="General">
                  <c:v>4.7119999999999997</c:v>
                </c:pt>
                <c:pt idx="4713" formatCode="General">
                  <c:v>4.7130000000000001</c:v>
                </c:pt>
                <c:pt idx="4714" formatCode="General">
                  <c:v>4.7140000000000004</c:v>
                </c:pt>
                <c:pt idx="4715" formatCode="General">
                  <c:v>4.7149999999999999</c:v>
                </c:pt>
                <c:pt idx="4716" formatCode="General">
                  <c:v>4.7160000000000002</c:v>
                </c:pt>
                <c:pt idx="4717" formatCode="General">
                  <c:v>4.7169999999999996</c:v>
                </c:pt>
                <c:pt idx="4718" formatCode="General">
                  <c:v>4.718</c:v>
                </c:pt>
                <c:pt idx="4719" formatCode="General">
                  <c:v>4.7190000000000003</c:v>
                </c:pt>
                <c:pt idx="4720" formatCode="General">
                  <c:v>4.72</c:v>
                </c:pt>
                <c:pt idx="4721" formatCode="General">
                  <c:v>4.7210000000000001</c:v>
                </c:pt>
                <c:pt idx="4722" formatCode="General">
                  <c:v>4.7220000000000004</c:v>
                </c:pt>
                <c:pt idx="4723" formatCode="General">
                  <c:v>4.7229999999999999</c:v>
                </c:pt>
                <c:pt idx="4724" formatCode="General">
                  <c:v>4.7240000000000002</c:v>
                </c:pt>
                <c:pt idx="4725" formatCode="General">
                  <c:v>4.7249999999999996</c:v>
                </c:pt>
                <c:pt idx="4726" formatCode="General">
                  <c:v>4.726</c:v>
                </c:pt>
                <c:pt idx="4727" formatCode="General">
                  <c:v>4.7270000000000003</c:v>
                </c:pt>
                <c:pt idx="4728" formatCode="General">
                  <c:v>4.7279999999999998</c:v>
                </c:pt>
                <c:pt idx="4729" formatCode="General">
                  <c:v>4.7290000000000001</c:v>
                </c:pt>
                <c:pt idx="4730" formatCode="General">
                  <c:v>4.7300000000000004</c:v>
                </c:pt>
                <c:pt idx="4731" formatCode="General">
                  <c:v>4.7309999999999999</c:v>
                </c:pt>
                <c:pt idx="4732" formatCode="General">
                  <c:v>4.7320000000000002</c:v>
                </c:pt>
                <c:pt idx="4733" formatCode="General">
                  <c:v>4.7329999999999997</c:v>
                </c:pt>
                <c:pt idx="4734" formatCode="General">
                  <c:v>4.734</c:v>
                </c:pt>
                <c:pt idx="4735" formatCode="General">
                  <c:v>4.7350000000000003</c:v>
                </c:pt>
                <c:pt idx="4736" formatCode="General">
                  <c:v>4.7359999999999998</c:v>
                </c:pt>
                <c:pt idx="4737" formatCode="General">
                  <c:v>4.7370000000000001</c:v>
                </c:pt>
                <c:pt idx="4738" formatCode="General">
                  <c:v>4.7380000000000004</c:v>
                </c:pt>
                <c:pt idx="4739" formatCode="General">
                  <c:v>4.7389999999999999</c:v>
                </c:pt>
                <c:pt idx="4740" formatCode="General">
                  <c:v>4.74</c:v>
                </c:pt>
                <c:pt idx="4741" formatCode="General">
                  <c:v>4.7409999999999997</c:v>
                </c:pt>
                <c:pt idx="4742" formatCode="General">
                  <c:v>4.742</c:v>
                </c:pt>
                <c:pt idx="4743" formatCode="General">
                  <c:v>4.7430000000000003</c:v>
                </c:pt>
                <c:pt idx="4744" formatCode="General">
                  <c:v>4.7439999999999998</c:v>
                </c:pt>
                <c:pt idx="4745" formatCode="General">
                  <c:v>4.7450000000000001</c:v>
                </c:pt>
                <c:pt idx="4746" formatCode="General">
                  <c:v>4.7460000000000004</c:v>
                </c:pt>
                <c:pt idx="4747" formatCode="General">
                  <c:v>4.7469999999999999</c:v>
                </c:pt>
                <c:pt idx="4748" formatCode="General">
                  <c:v>4.7480000000000002</c:v>
                </c:pt>
                <c:pt idx="4749" formatCode="General">
                  <c:v>4.7489999999999997</c:v>
                </c:pt>
                <c:pt idx="4750" formatCode="General">
                  <c:v>4.75</c:v>
                </c:pt>
                <c:pt idx="4751" formatCode="General">
                  <c:v>4.7510000000000003</c:v>
                </c:pt>
                <c:pt idx="4752" formatCode="General">
                  <c:v>4.7519999999999998</c:v>
                </c:pt>
                <c:pt idx="4753" formatCode="General">
                  <c:v>4.7530000000000001</c:v>
                </c:pt>
                <c:pt idx="4754" formatCode="General">
                  <c:v>4.7539999999999996</c:v>
                </c:pt>
                <c:pt idx="4755" formatCode="General">
                  <c:v>4.7549999999999999</c:v>
                </c:pt>
                <c:pt idx="4756" formatCode="General">
                  <c:v>4.7560000000000002</c:v>
                </c:pt>
                <c:pt idx="4757" formatCode="General">
                  <c:v>4.7569999999999997</c:v>
                </c:pt>
                <c:pt idx="4758" formatCode="General">
                  <c:v>4.758</c:v>
                </c:pt>
                <c:pt idx="4759" formatCode="General">
                  <c:v>4.7590000000000003</c:v>
                </c:pt>
                <c:pt idx="4760" formatCode="General">
                  <c:v>4.76</c:v>
                </c:pt>
                <c:pt idx="4761" formatCode="General">
                  <c:v>4.7610000000000001</c:v>
                </c:pt>
                <c:pt idx="4762" formatCode="General">
                  <c:v>4.7619999999999996</c:v>
                </c:pt>
                <c:pt idx="4763" formatCode="General">
                  <c:v>4.7629999999999999</c:v>
                </c:pt>
                <c:pt idx="4764" formatCode="General">
                  <c:v>4.7640000000000002</c:v>
                </c:pt>
                <c:pt idx="4765" formatCode="General">
                  <c:v>4.7649999999999997</c:v>
                </c:pt>
                <c:pt idx="4766" formatCode="General">
                  <c:v>4.766</c:v>
                </c:pt>
                <c:pt idx="4767" formatCode="General">
                  <c:v>4.7670000000000003</c:v>
                </c:pt>
                <c:pt idx="4768" formatCode="General">
                  <c:v>4.7679999999999998</c:v>
                </c:pt>
                <c:pt idx="4769" formatCode="General">
                  <c:v>4.7690000000000001</c:v>
                </c:pt>
                <c:pt idx="4770" formatCode="General">
                  <c:v>4.7699999999999996</c:v>
                </c:pt>
                <c:pt idx="4771" formatCode="General">
                  <c:v>4.7709999999999999</c:v>
                </c:pt>
                <c:pt idx="4772" formatCode="General">
                  <c:v>4.7720000000000002</c:v>
                </c:pt>
                <c:pt idx="4773" formatCode="General">
                  <c:v>4.7729999999999997</c:v>
                </c:pt>
                <c:pt idx="4774" formatCode="General">
                  <c:v>4.774</c:v>
                </c:pt>
                <c:pt idx="4775" formatCode="General">
                  <c:v>4.7750000000000004</c:v>
                </c:pt>
                <c:pt idx="4776" formatCode="General">
                  <c:v>4.7759999999999998</c:v>
                </c:pt>
                <c:pt idx="4777" formatCode="General">
                  <c:v>4.7770000000000001</c:v>
                </c:pt>
                <c:pt idx="4778" formatCode="General">
                  <c:v>4.7779999999999996</c:v>
                </c:pt>
                <c:pt idx="4779" formatCode="General">
                  <c:v>4.7789999999999999</c:v>
                </c:pt>
                <c:pt idx="4780" formatCode="General">
                  <c:v>4.78</c:v>
                </c:pt>
                <c:pt idx="4781" formatCode="General">
                  <c:v>4.7809999999999997</c:v>
                </c:pt>
                <c:pt idx="4782" formatCode="General">
                  <c:v>4.782</c:v>
                </c:pt>
                <c:pt idx="4783" formatCode="General">
                  <c:v>4.7830000000000004</c:v>
                </c:pt>
                <c:pt idx="4784" formatCode="General">
                  <c:v>4.7839999999999998</c:v>
                </c:pt>
                <c:pt idx="4785" formatCode="General">
                  <c:v>4.7850000000000001</c:v>
                </c:pt>
                <c:pt idx="4786" formatCode="General">
                  <c:v>4.7859999999999996</c:v>
                </c:pt>
                <c:pt idx="4787" formatCode="General">
                  <c:v>4.7869999999999999</c:v>
                </c:pt>
                <c:pt idx="4788" formatCode="General">
                  <c:v>4.7880000000000003</c:v>
                </c:pt>
                <c:pt idx="4789" formatCode="General">
                  <c:v>4.7889999999999997</c:v>
                </c:pt>
                <c:pt idx="4790" formatCode="General">
                  <c:v>4.79</c:v>
                </c:pt>
                <c:pt idx="4791" formatCode="General">
                  <c:v>4.7910000000000004</c:v>
                </c:pt>
                <c:pt idx="4792" formatCode="General">
                  <c:v>4.7919999999999998</c:v>
                </c:pt>
                <c:pt idx="4793" formatCode="General">
                  <c:v>4.7930000000000001</c:v>
                </c:pt>
                <c:pt idx="4794" formatCode="General">
                  <c:v>4.7939999999999996</c:v>
                </c:pt>
                <c:pt idx="4795" formatCode="General">
                  <c:v>4.7949999999999999</c:v>
                </c:pt>
                <c:pt idx="4796" formatCode="General">
                  <c:v>4.7960000000000003</c:v>
                </c:pt>
                <c:pt idx="4797" formatCode="General">
                  <c:v>4.7969999999999997</c:v>
                </c:pt>
                <c:pt idx="4798" formatCode="General">
                  <c:v>4.798</c:v>
                </c:pt>
                <c:pt idx="4799" formatCode="General">
                  <c:v>4.7990000000000004</c:v>
                </c:pt>
                <c:pt idx="4800" formatCode="General">
                  <c:v>4.8</c:v>
                </c:pt>
                <c:pt idx="4801" formatCode="General">
                  <c:v>4.8010000000000002</c:v>
                </c:pt>
                <c:pt idx="4802" formatCode="General">
                  <c:v>4.8019999999999996</c:v>
                </c:pt>
                <c:pt idx="4803" formatCode="General">
                  <c:v>4.8029999999999999</c:v>
                </c:pt>
                <c:pt idx="4804" formatCode="General">
                  <c:v>4.8040000000000003</c:v>
                </c:pt>
                <c:pt idx="4805" formatCode="General">
                  <c:v>4.8049999999999997</c:v>
                </c:pt>
                <c:pt idx="4806" formatCode="General">
                  <c:v>4.806</c:v>
                </c:pt>
                <c:pt idx="4807" formatCode="General">
                  <c:v>4.8070000000000004</c:v>
                </c:pt>
                <c:pt idx="4808" formatCode="General">
                  <c:v>4.8079999999999998</c:v>
                </c:pt>
                <c:pt idx="4809" formatCode="General">
                  <c:v>4.8090000000000002</c:v>
                </c:pt>
                <c:pt idx="4810" formatCode="General">
                  <c:v>4.8099999999999996</c:v>
                </c:pt>
                <c:pt idx="4811" formatCode="General">
                  <c:v>4.8109999999999999</c:v>
                </c:pt>
                <c:pt idx="4812" formatCode="General">
                  <c:v>4.8120000000000003</c:v>
                </c:pt>
                <c:pt idx="4813" formatCode="General">
                  <c:v>4.8129999999999997</c:v>
                </c:pt>
                <c:pt idx="4814" formatCode="General">
                  <c:v>4.8140000000000001</c:v>
                </c:pt>
                <c:pt idx="4815" formatCode="General">
                  <c:v>4.8150000000000004</c:v>
                </c:pt>
                <c:pt idx="4816" formatCode="General">
                  <c:v>4.8159999999999998</c:v>
                </c:pt>
                <c:pt idx="4817" formatCode="General">
                  <c:v>4.8170000000000002</c:v>
                </c:pt>
                <c:pt idx="4818" formatCode="General">
                  <c:v>4.8179999999999996</c:v>
                </c:pt>
                <c:pt idx="4819" formatCode="General">
                  <c:v>4.819</c:v>
                </c:pt>
                <c:pt idx="4820" formatCode="General">
                  <c:v>4.82</c:v>
                </c:pt>
                <c:pt idx="4821" formatCode="General">
                  <c:v>4.8209999999999997</c:v>
                </c:pt>
                <c:pt idx="4822" formatCode="General">
                  <c:v>4.8220000000000001</c:v>
                </c:pt>
                <c:pt idx="4823" formatCode="General">
                  <c:v>4.8230000000000004</c:v>
                </c:pt>
                <c:pt idx="4824" formatCode="General">
                  <c:v>4.8239999999999998</c:v>
                </c:pt>
                <c:pt idx="4825" formatCode="General">
                  <c:v>4.8250000000000002</c:v>
                </c:pt>
                <c:pt idx="4826" formatCode="General">
                  <c:v>4.8259999999999996</c:v>
                </c:pt>
                <c:pt idx="4827" formatCode="General">
                  <c:v>4.827</c:v>
                </c:pt>
                <c:pt idx="4828" formatCode="General">
                  <c:v>4.8280000000000003</c:v>
                </c:pt>
                <c:pt idx="4829" formatCode="General">
                  <c:v>4.8289999999999997</c:v>
                </c:pt>
                <c:pt idx="4830" formatCode="General">
                  <c:v>4.83</c:v>
                </c:pt>
                <c:pt idx="4831" formatCode="General">
                  <c:v>4.8310000000000004</c:v>
                </c:pt>
                <c:pt idx="4832" formatCode="General">
                  <c:v>4.8319999999999999</c:v>
                </c:pt>
                <c:pt idx="4833" formatCode="General">
                  <c:v>4.8330000000000002</c:v>
                </c:pt>
                <c:pt idx="4834" formatCode="General">
                  <c:v>4.8339999999999996</c:v>
                </c:pt>
                <c:pt idx="4835" formatCode="General">
                  <c:v>4.835</c:v>
                </c:pt>
                <c:pt idx="4836" formatCode="General">
                  <c:v>4.8360000000000003</c:v>
                </c:pt>
                <c:pt idx="4837" formatCode="General">
                  <c:v>4.8369999999999997</c:v>
                </c:pt>
                <c:pt idx="4838" formatCode="General">
                  <c:v>4.8380000000000001</c:v>
                </c:pt>
                <c:pt idx="4839" formatCode="General">
                  <c:v>4.8390000000000004</c:v>
                </c:pt>
                <c:pt idx="4840" formatCode="General">
                  <c:v>4.84</c:v>
                </c:pt>
                <c:pt idx="4841" formatCode="General">
                  <c:v>4.8410000000000002</c:v>
                </c:pt>
                <c:pt idx="4842" formatCode="General">
                  <c:v>4.8419999999999996</c:v>
                </c:pt>
                <c:pt idx="4843" formatCode="General">
                  <c:v>4.843</c:v>
                </c:pt>
                <c:pt idx="4844" formatCode="General">
                  <c:v>4.8440000000000003</c:v>
                </c:pt>
                <c:pt idx="4845" formatCode="General">
                  <c:v>4.8449999999999998</c:v>
                </c:pt>
                <c:pt idx="4846" formatCode="General">
                  <c:v>4.8460000000000001</c:v>
                </c:pt>
                <c:pt idx="4847" formatCode="General">
                  <c:v>4.8470000000000004</c:v>
                </c:pt>
                <c:pt idx="4848" formatCode="General">
                  <c:v>4.8479999999999999</c:v>
                </c:pt>
                <c:pt idx="4849" formatCode="General">
                  <c:v>4.8490000000000002</c:v>
                </c:pt>
                <c:pt idx="4850" formatCode="General">
                  <c:v>4.8499999999999996</c:v>
                </c:pt>
                <c:pt idx="4851" formatCode="General">
                  <c:v>4.851</c:v>
                </c:pt>
                <c:pt idx="4852" formatCode="General">
                  <c:v>4.8520000000000003</c:v>
                </c:pt>
                <c:pt idx="4853" formatCode="General">
                  <c:v>4.8529999999999998</c:v>
                </c:pt>
                <c:pt idx="4854" formatCode="General">
                  <c:v>4.8540000000000001</c:v>
                </c:pt>
                <c:pt idx="4855" formatCode="General">
                  <c:v>4.8550000000000004</c:v>
                </c:pt>
                <c:pt idx="4856" formatCode="General">
                  <c:v>4.8559999999999999</c:v>
                </c:pt>
                <c:pt idx="4857" formatCode="General">
                  <c:v>4.8570000000000002</c:v>
                </c:pt>
                <c:pt idx="4858" formatCode="General">
                  <c:v>4.8579999999999997</c:v>
                </c:pt>
                <c:pt idx="4859" formatCode="General">
                  <c:v>4.859</c:v>
                </c:pt>
                <c:pt idx="4860" formatCode="General">
                  <c:v>4.8600000000000003</c:v>
                </c:pt>
                <c:pt idx="4861" formatCode="General">
                  <c:v>4.8609999999999998</c:v>
                </c:pt>
                <c:pt idx="4862" formatCode="General">
                  <c:v>4.8620000000000001</c:v>
                </c:pt>
                <c:pt idx="4863" formatCode="General">
                  <c:v>4.8630000000000004</c:v>
                </c:pt>
                <c:pt idx="4864" formatCode="General">
                  <c:v>4.8639999999999999</c:v>
                </c:pt>
                <c:pt idx="4865" formatCode="General">
                  <c:v>4.8650000000000002</c:v>
                </c:pt>
                <c:pt idx="4866" formatCode="General">
                  <c:v>4.8659999999999997</c:v>
                </c:pt>
                <c:pt idx="4867" formatCode="General">
                  <c:v>4.867</c:v>
                </c:pt>
                <c:pt idx="4868" formatCode="General">
                  <c:v>4.8680000000000003</c:v>
                </c:pt>
                <c:pt idx="4869" formatCode="General">
                  <c:v>4.8689999999999998</c:v>
                </c:pt>
                <c:pt idx="4870" formatCode="General">
                  <c:v>4.87</c:v>
                </c:pt>
                <c:pt idx="4871" formatCode="General">
                  <c:v>4.8710000000000004</c:v>
                </c:pt>
                <c:pt idx="4872" formatCode="General">
                  <c:v>4.8719999999999999</c:v>
                </c:pt>
                <c:pt idx="4873" formatCode="General">
                  <c:v>4.8730000000000002</c:v>
                </c:pt>
                <c:pt idx="4874" formatCode="General">
                  <c:v>4.8739999999999997</c:v>
                </c:pt>
                <c:pt idx="4875" formatCode="General">
                  <c:v>4.875</c:v>
                </c:pt>
                <c:pt idx="4876" formatCode="General">
                  <c:v>4.8760000000000003</c:v>
                </c:pt>
                <c:pt idx="4877" formatCode="General">
                  <c:v>4.8769999999999998</c:v>
                </c:pt>
                <c:pt idx="4878" formatCode="General">
                  <c:v>4.8780000000000001</c:v>
                </c:pt>
                <c:pt idx="4879" formatCode="General">
                  <c:v>4.8789999999999996</c:v>
                </c:pt>
                <c:pt idx="4880" formatCode="General">
                  <c:v>4.88</c:v>
                </c:pt>
                <c:pt idx="4881" formatCode="General">
                  <c:v>4.8810000000000002</c:v>
                </c:pt>
                <c:pt idx="4882" formatCode="General">
                  <c:v>4.8819999999999997</c:v>
                </c:pt>
                <c:pt idx="4883" formatCode="General">
                  <c:v>4.883</c:v>
                </c:pt>
                <c:pt idx="4884" formatCode="General">
                  <c:v>4.8840000000000003</c:v>
                </c:pt>
                <c:pt idx="4885" formatCode="General">
                  <c:v>4.8849999999999998</c:v>
                </c:pt>
                <c:pt idx="4886" formatCode="General">
                  <c:v>4.8860000000000001</c:v>
                </c:pt>
                <c:pt idx="4887" formatCode="General">
                  <c:v>4.8869999999999996</c:v>
                </c:pt>
                <c:pt idx="4888" formatCode="General">
                  <c:v>4.8879999999999999</c:v>
                </c:pt>
                <c:pt idx="4889" formatCode="General">
                  <c:v>4.8890000000000002</c:v>
                </c:pt>
                <c:pt idx="4890" formatCode="General">
                  <c:v>4.8899999999999997</c:v>
                </c:pt>
                <c:pt idx="4891" formatCode="General">
                  <c:v>4.891</c:v>
                </c:pt>
                <c:pt idx="4892" formatCode="General">
                  <c:v>4.8920000000000003</c:v>
                </c:pt>
                <c:pt idx="4893" formatCode="General">
                  <c:v>4.8929999999999998</c:v>
                </c:pt>
                <c:pt idx="4894" formatCode="General">
                  <c:v>4.8940000000000001</c:v>
                </c:pt>
                <c:pt idx="4895" formatCode="General">
                  <c:v>4.8949999999999996</c:v>
                </c:pt>
                <c:pt idx="4896" formatCode="General">
                  <c:v>4.8959999999999999</c:v>
                </c:pt>
                <c:pt idx="4897" formatCode="General">
                  <c:v>4.8970000000000002</c:v>
                </c:pt>
                <c:pt idx="4898" formatCode="General">
                  <c:v>4.8979999999999997</c:v>
                </c:pt>
                <c:pt idx="4899" formatCode="General">
                  <c:v>4.899</c:v>
                </c:pt>
                <c:pt idx="4900" formatCode="General">
                  <c:v>4.9000000000000004</c:v>
                </c:pt>
                <c:pt idx="4901" formatCode="General">
                  <c:v>4.9009999999999998</c:v>
                </c:pt>
                <c:pt idx="4902" formatCode="General">
                  <c:v>4.9020000000000001</c:v>
                </c:pt>
                <c:pt idx="4903" formatCode="General">
                  <c:v>4.9029999999999996</c:v>
                </c:pt>
                <c:pt idx="4904" formatCode="General">
                  <c:v>4.9039999999999999</c:v>
                </c:pt>
                <c:pt idx="4905" formatCode="General">
                  <c:v>4.9050000000000002</c:v>
                </c:pt>
                <c:pt idx="4906" formatCode="General">
                  <c:v>4.9059999999999997</c:v>
                </c:pt>
                <c:pt idx="4907" formatCode="General">
                  <c:v>4.907</c:v>
                </c:pt>
                <c:pt idx="4908" formatCode="General">
                  <c:v>4.9080000000000004</c:v>
                </c:pt>
                <c:pt idx="4909" formatCode="General">
                  <c:v>4.9089999999999998</c:v>
                </c:pt>
                <c:pt idx="4910" formatCode="General">
                  <c:v>4.91</c:v>
                </c:pt>
                <c:pt idx="4911" formatCode="General">
                  <c:v>4.9109999999999996</c:v>
                </c:pt>
                <c:pt idx="4912" formatCode="General">
                  <c:v>4.9119999999999999</c:v>
                </c:pt>
                <c:pt idx="4913" formatCode="General">
                  <c:v>4.9130000000000003</c:v>
                </c:pt>
                <c:pt idx="4914" formatCode="General">
                  <c:v>4.9139999999999997</c:v>
                </c:pt>
                <c:pt idx="4915" formatCode="General">
                  <c:v>4.915</c:v>
                </c:pt>
                <c:pt idx="4916" formatCode="General">
                  <c:v>4.9160000000000004</c:v>
                </c:pt>
                <c:pt idx="4917" formatCode="General">
                  <c:v>4.9169999999999998</c:v>
                </c:pt>
                <c:pt idx="4918" formatCode="General">
                  <c:v>4.9180000000000001</c:v>
                </c:pt>
                <c:pt idx="4919" formatCode="General">
                  <c:v>4.9189999999999996</c:v>
                </c:pt>
                <c:pt idx="4920" formatCode="General">
                  <c:v>4.92</c:v>
                </c:pt>
                <c:pt idx="4921" formatCode="General">
                  <c:v>4.9210000000000003</c:v>
                </c:pt>
                <c:pt idx="4922" formatCode="General">
                  <c:v>4.9219999999999997</c:v>
                </c:pt>
                <c:pt idx="4923" formatCode="General">
                  <c:v>4.923</c:v>
                </c:pt>
                <c:pt idx="4924" formatCode="General">
                  <c:v>4.9240000000000004</c:v>
                </c:pt>
                <c:pt idx="4925" formatCode="General">
                  <c:v>4.9249999999999998</c:v>
                </c:pt>
                <c:pt idx="4926" formatCode="General">
                  <c:v>4.9260000000000002</c:v>
                </c:pt>
                <c:pt idx="4927" formatCode="General">
                  <c:v>4.9269999999999996</c:v>
                </c:pt>
                <c:pt idx="4928" formatCode="General">
                  <c:v>4.9279999999999999</c:v>
                </c:pt>
                <c:pt idx="4929" formatCode="General">
                  <c:v>4.9290000000000003</c:v>
                </c:pt>
                <c:pt idx="4930" formatCode="General">
                  <c:v>4.93</c:v>
                </c:pt>
                <c:pt idx="4931" formatCode="General">
                  <c:v>4.931</c:v>
                </c:pt>
                <c:pt idx="4932" formatCode="General">
                  <c:v>4.9320000000000004</c:v>
                </c:pt>
                <c:pt idx="4933" formatCode="General">
                  <c:v>4.9329999999999998</c:v>
                </c:pt>
                <c:pt idx="4934" formatCode="General">
                  <c:v>4.9340000000000002</c:v>
                </c:pt>
                <c:pt idx="4935" formatCode="General">
                  <c:v>4.9349999999999996</c:v>
                </c:pt>
                <c:pt idx="4936" formatCode="General">
                  <c:v>4.9359999999999999</c:v>
                </c:pt>
                <c:pt idx="4937" formatCode="General">
                  <c:v>4.9370000000000003</c:v>
                </c:pt>
                <c:pt idx="4938" formatCode="General">
                  <c:v>4.9379999999999997</c:v>
                </c:pt>
                <c:pt idx="4939" formatCode="General">
                  <c:v>4.9390000000000001</c:v>
                </c:pt>
                <c:pt idx="4940" formatCode="General">
                  <c:v>4.9400000000000004</c:v>
                </c:pt>
                <c:pt idx="4941" formatCode="General">
                  <c:v>4.9409999999999998</c:v>
                </c:pt>
                <c:pt idx="4942" formatCode="General">
                  <c:v>4.9420000000000002</c:v>
                </c:pt>
                <c:pt idx="4943" formatCode="General">
                  <c:v>4.9429999999999996</c:v>
                </c:pt>
                <c:pt idx="4944" formatCode="General">
                  <c:v>4.944</c:v>
                </c:pt>
                <c:pt idx="4945" formatCode="General">
                  <c:v>4.9450000000000003</c:v>
                </c:pt>
                <c:pt idx="4946" formatCode="General">
                  <c:v>4.9459999999999997</c:v>
                </c:pt>
                <c:pt idx="4947" formatCode="General">
                  <c:v>4.9470000000000001</c:v>
                </c:pt>
                <c:pt idx="4948" formatCode="General">
                  <c:v>4.9480000000000004</c:v>
                </c:pt>
                <c:pt idx="4949" formatCode="General">
                  <c:v>4.9489999999999998</c:v>
                </c:pt>
                <c:pt idx="4950" formatCode="General">
                  <c:v>4.95</c:v>
                </c:pt>
                <c:pt idx="4951" formatCode="General">
                  <c:v>4.9509999999999996</c:v>
                </c:pt>
                <c:pt idx="4952" formatCode="General">
                  <c:v>4.952</c:v>
                </c:pt>
                <c:pt idx="4953" formatCode="General">
                  <c:v>4.9530000000000003</c:v>
                </c:pt>
                <c:pt idx="4954" formatCode="General">
                  <c:v>4.9539999999999997</c:v>
                </c:pt>
                <c:pt idx="4955" formatCode="General">
                  <c:v>4.9550000000000001</c:v>
                </c:pt>
                <c:pt idx="4956" formatCode="General">
                  <c:v>4.9560000000000004</c:v>
                </c:pt>
                <c:pt idx="4957" formatCode="General">
                  <c:v>4.9569999999999999</c:v>
                </c:pt>
                <c:pt idx="4958" formatCode="General">
                  <c:v>4.9580000000000002</c:v>
                </c:pt>
                <c:pt idx="4959" formatCode="General">
                  <c:v>4.9589999999999996</c:v>
                </c:pt>
                <c:pt idx="4960" formatCode="General">
                  <c:v>4.96</c:v>
                </c:pt>
                <c:pt idx="4961" formatCode="General">
                  <c:v>4.9610000000000003</c:v>
                </c:pt>
                <c:pt idx="4962" formatCode="General">
                  <c:v>4.9619999999999997</c:v>
                </c:pt>
                <c:pt idx="4963" formatCode="General">
                  <c:v>4.9630000000000001</c:v>
                </c:pt>
                <c:pt idx="4964" formatCode="General">
                  <c:v>4.9640000000000004</c:v>
                </c:pt>
                <c:pt idx="4965" formatCode="General">
                  <c:v>4.9649999999999999</c:v>
                </c:pt>
                <c:pt idx="4966" formatCode="General">
                  <c:v>4.9660000000000002</c:v>
                </c:pt>
                <c:pt idx="4967" formatCode="General">
                  <c:v>4.9669999999999996</c:v>
                </c:pt>
                <c:pt idx="4968" formatCode="General">
                  <c:v>4.968</c:v>
                </c:pt>
                <c:pt idx="4969" formatCode="General">
                  <c:v>4.9690000000000003</c:v>
                </c:pt>
                <c:pt idx="4970" formatCode="General">
                  <c:v>4.97</c:v>
                </c:pt>
                <c:pt idx="4971" formatCode="General">
                  <c:v>4.9710000000000001</c:v>
                </c:pt>
                <c:pt idx="4972" formatCode="General">
                  <c:v>4.9720000000000004</c:v>
                </c:pt>
                <c:pt idx="4973" formatCode="General">
                  <c:v>4.9729999999999999</c:v>
                </c:pt>
                <c:pt idx="4974" formatCode="General">
                  <c:v>4.9740000000000002</c:v>
                </c:pt>
                <c:pt idx="4975" formatCode="General">
                  <c:v>4.9749999999999996</c:v>
                </c:pt>
                <c:pt idx="4976" formatCode="General">
                  <c:v>4.976</c:v>
                </c:pt>
                <c:pt idx="4977" formatCode="General">
                  <c:v>4.9770000000000003</c:v>
                </c:pt>
                <c:pt idx="4978" formatCode="General">
                  <c:v>4.9779999999999998</c:v>
                </c:pt>
                <c:pt idx="4979" formatCode="General">
                  <c:v>4.9790000000000001</c:v>
                </c:pt>
                <c:pt idx="4980" formatCode="General">
                  <c:v>4.9800000000000004</c:v>
                </c:pt>
                <c:pt idx="4981" formatCode="General">
                  <c:v>4.9809999999999999</c:v>
                </c:pt>
                <c:pt idx="4982" formatCode="General">
                  <c:v>4.9820000000000002</c:v>
                </c:pt>
                <c:pt idx="4983" formatCode="General">
                  <c:v>4.9829999999999997</c:v>
                </c:pt>
                <c:pt idx="4984" formatCode="General">
                  <c:v>4.984</c:v>
                </c:pt>
                <c:pt idx="4985" formatCode="General">
                  <c:v>4.9850000000000003</c:v>
                </c:pt>
                <c:pt idx="4986" formatCode="General">
                  <c:v>4.9859999999999998</c:v>
                </c:pt>
                <c:pt idx="4987" formatCode="General">
                  <c:v>4.9870000000000001</c:v>
                </c:pt>
                <c:pt idx="4988" formatCode="General">
                  <c:v>4.9880000000000004</c:v>
                </c:pt>
                <c:pt idx="4989" formatCode="General">
                  <c:v>4.9889999999999999</c:v>
                </c:pt>
                <c:pt idx="4990" formatCode="General">
                  <c:v>4.99</c:v>
                </c:pt>
                <c:pt idx="4991" formatCode="General">
                  <c:v>4.9909999999999997</c:v>
                </c:pt>
                <c:pt idx="4992" formatCode="General">
                  <c:v>4.992</c:v>
                </c:pt>
                <c:pt idx="4993" formatCode="General">
                  <c:v>4.9930000000000003</c:v>
                </c:pt>
                <c:pt idx="4994" formatCode="General">
                  <c:v>4.9939999999999998</c:v>
                </c:pt>
                <c:pt idx="4995" formatCode="General">
                  <c:v>4.9950000000000001</c:v>
                </c:pt>
                <c:pt idx="4996" formatCode="General">
                  <c:v>4.9960000000000004</c:v>
                </c:pt>
                <c:pt idx="4997" formatCode="General">
                  <c:v>4.9969999999999999</c:v>
                </c:pt>
                <c:pt idx="4998" formatCode="General">
                  <c:v>4.9980000000000002</c:v>
                </c:pt>
                <c:pt idx="4999" formatCode="General">
                  <c:v>4.9989999999999997</c:v>
                </c:pt>
                <c:pt idx="5000" formatCode="General">
                  <c:v>5</c:v>
                </c:pt>
                <c:pt idx="5001" formatCode="General">
                  <c:v>5.0010000000000003</c:v>
                </c:pt>
                <c:pt idx="5002" formatCode="General">
                  <c:v>5.0019999999999998</c:v>
                </c:pt>
                <c:pt idx="5003" formatCode="General">
                  <c:v>5.0030000000000001</c:v>
                </c:pt>
                <c:pt idx="5004" formatCode="General">
                  <c:v>5.0039999999999996</c:v>
                </c:pt>
                <c:pt idx="5005" formatCode="General">
                  <c:v>5.0049999999999999</c:v>
                </c:pt>
                <c:pt idx="5006" formatCode="General">
                  <c:v>5.0060000000000002</c:v>
                </c:pt>
                <c:pt idx="5007" formatCode="General">
                  <c:v>5.0069999999999997</c:v>
                </c:pt>
                <c:pt idx="5008" formatCode="General">
                  <c:v>5.008</c:v>
                </c:pt>
                <c:pt idx="5009" formatCode="General">
                  <c:v>5.0090000000000003</c:v>
                </c:pt>
                <c:pt idx="5010" formatCode="General">
                  <c:v>5.01</c:v>
                </c:pt>
                <c:pt idx="5011" formatCode="General">
                  <c:v>5.0110000000000001</c:v>
                </c:pt>
                <c:pt idx="5012" formatCode="General">
                  <c:v>5.0119999999999996</c:v>
                </c:pt>
                <c:pt idx="5013" formatCode="General">
                  <c:v>5.0129999999999999</c:v>
                </c:pt>
                <c:pt idx="5014" formatCode="General">
                  <c:v>5.0140000000000002</c:v>
                </c:pt>
                <c:pt idx="5015" formatCode="General">
                  <c:v>5.0149999999999997</c:v>
                </c:pt>
                <c:pt idx="5016" formatCode="General">
                  <c:v>5.016</c:v>
                </c:pt>
                <c:pt idx="5017" formatCode="General">
                  <c:v>5.0170000000000003</c:v>
                </c:pt>
                <c:pt idx="5018" formatCode="General">
                  <c:v>5.0179999999999998</c:v>
                </c:pt>
                <c:pt idx="5019" formatCode="General">
                  <c:v>5.0190000000000001</c:v>
                </c:pt>
                <c:pt idx="5020" formatCode="General">
                  <c:v>5.0199999999999996</c:v>
                </c:pt>
                <c:pt idx="5021" formatCode="General">
                  <c:v>5.0209999999999999</c:v>
                </c:pt>
                <c:pt idx="5022" formatCode="General">
                  <c:v>5.0220000000000002</c:v>
                </c:pt>
                <c:pt idx="5023" formatCode="General">
                  <c:v>5.0229999999999997</c:v>
                </c:pt>
                <c:pt idx="5024" formatCode="General">
                  <c:v>5.024</c:v>
                </c:pt>
                <c:pt idx="5025" formatCode="General">
                  <c:v>5.0250000000000004</c:v>
                </c:pt>
                <c:pt idx="5026" formatCode="General">
                  <c:v>5.0259999999999998</c:v>
                </c:pt>
                <c:pt idx="5027" formatCode="General">
                  <c:v>5.0270000000000001</c:v>
                </c:pt>
                <c:pt idx="5028" formatCode="General">
                  <c:v>5.0279999999999996</c:v>
                </c:pt>
                <c:pt idx="5029" formatCode="General">
                  <c:v>5.0289999999999999</c:v>
                </c:pt>
                <c:pt idx="5030" formatCode="General">
                  <c:v>5.03</c:v>
                </c:pt>
                <c:pt idx="5031" formatCode="General">
                  <c:v>5.0309999999999997</c:v>
                </c:pt>
                <c:pt idx="5032" formatCode="General">
                  <c:v>5.032</c:v>
                </c:pt>
                <c:pt idx="5033" formatCode="General">
                  <c:v>5.0330000000000004</c:v>
                </c:pt>
                <c:pt idx="5034" formatCode="General">
                  <c:v>5.0339999999999998</c:v>
                </c:pt>
                <c:pt idx="5035" formatCode="General">
                  <c:v>5.0350000000000001</c:v>
                </c:pt>
                <c:pt idx="5036" formatCode="General">
                  <c:v>5.0359999999999996</c:v>
                </c:pt>
                <c:pt idx="5037" formatCode="General">
                  <c:v>5.0369999999999999</c:v>
                </c:pt>
                <c:pt idx="5038" formatCode="General">
                  <c:v>5.0380000000000003</c:v>
                </c:pt>
                <c:pt idx="5039" formatCode="General">
                  <c:v>5.0389999999999997</c:v>
                </c:pt>
                <c:pt idx="5040" formatCode="General">
                  <c:v>5.04</c:v>
                </c:pt>
                <c:pt idx="5041" formatCode="General">
                  <c:v>5.0410000000000004</c:v>
                </c:pt>
                <c:pt idx="5042" formatCode="General">
                  <c:v>5.0419999999999998</c:v>
                </c:pt>
                <c:pt idx="5043" formatCode="General">
                  <c:v>5.0430000000000001</c:v>
                </c:pt>
                <c:pt idx="5044" formatCode="General">
                  <c:v>5.0439999999999996</c:v>
                </c:pt>
                <c:pt idx="5045" formatCode="General">
                  <c:v>5.0449999999999999</c:v>
                </c:pt>
                <c:pt idx="5046" formatCode="General">
                  <c:v>5.0460000000000003</c:v>
                </c:pt>
                <c:pt idx="5047" formatCode="General">
                  <c:v>5.0469999999999997</c:v>
                </c:pt>
                <c:pt idx="5048" formatCode="General">
                  <c:v>5.048</c:v>
                </c:pt>
                <c:pt idx="5049" formatCode="General">
                  <c:v>5.0490000000000004</c:v>
                </c:pt>
                <c:pt idx="5050" formatCode="General">
                  <c:v>5.05</c:v>
                </c:pt>
                <c:pt idx="5051" formatCode="General">
                  <c:v>5.0510000000000002</c:v>
                </c:pt>
                <c:pt idx="5052" formatCode="General">
                  <c:v>5.0519999999999996</c:v>
                </c:pt>
                <c:pt idx="5053" formatCode="General">
                  <c:v>5.0529999999999999</c:v>
                </c:pt>
                <c:pt idx="5054" formatCode="General">
                  <c:v>5.0540000000000003</c:v>
                </c:pt>
                <c:pt idx="5055" formatCode="General">
                  <c:v>5.0549999999999997</c:v>
                </c:pt>
                <c:pt idx="5056" formatCode="General">
                  <c:v>5.056</c:v>
                </c:pt>
                <c:pt idx="5057" formatCode="General">
                  <c:v>5.0570000000000004</c:v>
                </c:pt>
                <c:pt idx="5058" formatCode="General">
                  <c:v>5.0579999999999998</c:v>
                </c:pt>
                <c:pt idx="5059" formatCode="General">
                  <c:v>5.0590000000000002</c:v>
                </c:pt>
                <c:pt idx="5060" formatCode="General">
                  <c:v>5.0599999999999996</c:v>
                </c:pt>
                <c:pt idx="5061" formatCode="General">
                  <c:v>5.0609999999999999</c:v>
                </c:pt>
                <c:pt idx="5062" formatCode="General">
                  <c:v>5.0620000000000003</c:v>
                </c:pt>
                <c:pt idx="5063" formatCode="General">
                  <c:v>5.0629999999999997</c:v>
                </c:pt>
                <c:pt idx="5064" formatCode="General">
                  <c:v>5.0640000000000001</c:v>
                </c:pt>
                <c:pt idx="5065" formatCode="General">
                  <c:v>5.0650000000000004</c:v>
                </c:pt>
                <c:pt idx="5066" formatCode="General">
                  <c:v>5.0659999999999998</c:v>
                </c:pt>
                <c:pt idx="5067" formatCode="General">
                  <c:v>5.0670000000000002</c:v>
                </c:pt>
                <c:pt idx="5068" formatCode="General">
                  <c:v>5.0679999999999996</c:v>
                </c:pt>
                <c:pt idx="5069" formatCode="General">
                  <c:v>5.069</c:v>
                </c:pt>
                <c:pt idx="5070" formatCode="General">
                  <c:v>5.07</c:v>
                </c:pt>
                <c:pt idx="5071" formatCode="General">
                  <c:v>5.0709999999999997</c:v>
                </c:pt>
                <c:pt idx="5072" formatCode="General">
                  <c:v>5.0720000000000001</c:v>
                </c:pt>
                <c:pt idx="5073" formatCode="General">
                  <c:v>5.0730000000000004</c:v>
                </c:pt>
                <c:pt idx="5074" formatCode="General">
                  <c:v>5.0739999999999998</c:v>
                </c:pt>
                <c:pt idx="5075" formatCode="General">
                  <c:v>5.0750000000000002</c:v>
                </c:pt>
                <c:pt idx="5076" formatCode="General">
                  <c:v>5.0759999999999996</c:v>
                </c:pt>
                <c:pt idx="5077" formatCode="General">
                  <c:v>5.077</c:v>
                </c:pt>
                <c:pt idx="5078" formatCode="General">
                  <c:v>5.0780000000000003</c:v>
                </c:pt>
                <c:pt idx="5079" formatCode="General">
                  <c:v>5.0789999999999997</c:v>
                </c:pt>
                <c:pt idx="5080" formatCode="General">
                  <c:v>5.08</c:v>
                </c:pt>
                <c:pt idx="5081" formatCode="General">
                  <c:v>5.0810000000000004</c:v>
                </c:pt>
                <c:pt idx="5082" formatCode="General">
                  <c:v>5.0819999999999999</c:v>
                </c:pt>
                <c:pt idx="5083" formatCode="General">
                  <c:v>5.0830000000000002</c:v>
                </c:pt>
                <c:pt idx="5084" formatCode="General">
                  <c:v>5.0839999999999996</c:v>
                </c:pt>
                <c:pt idx="5085" formatCode="General">
                  <c:v>5.085</c:v>
                </c:pt>
                <c:pt idx="5086" formatCode="General">
                  <c:v>5.0860000000000003</c:v>
                </c:pt>
                <c:pt idx="5087" formatCode="General">
                  <c:v>5.0869999999999997</c:v>
                </c:pt>
                <c:pt idx="5088" formatCode="General">
                  <c:v>5.0880000000000001</c:v>
                </c:pt>
                <c:pt idx="5089" formatCode="General">
                  <c:v>5.0890000000000004</c:v>
                </c:pt>
                <c:pt idx="5090" formatCode="General">
                  <c:v>5.09</c:v>
                </c:pt>
                <c:pt idx="5091" formatCode="General">
                  <c:v>5.0910000000000002</c:v>
                </c:pt>
                <c:pt idx="5092" formatCode="General">
                  <c:v>5.0919999999999996</c:v>
                </c:pt>
                <c:pt idx="5093" formatCode="General">
                  <c:v>5.093</c:v>
                </c:pt>
                <c:pt idx="5094" formatCode="General">
                  <c:v>5.0940000000000003</c:v>
                </c:pt>
                <c:pt idx="5095" formatCode="General">
                  <c:v>5.0949999999999998</c:v>
                </c:pt>
                <c:pt idx="5096" formatCode="General">
                  <c:v>5.0960000000000001</c:v>
                </c:pt>
                <c:pt idx="5097" formatCode="General">
                  <c:v>5.0970000000000004</c:v>
                </c:pt>
                <c:pt idx="5098" formatCode="General">
                  <c:v>5.0979999999999999</c:v>
                </c:pt>
                <c:pt idx="5099" formatCode="General">
                  <c:v>5.0990000000000002</c:v>
                </c:pt>
                <c:pt idx="5100" formatCode="General">
                  <c:v>5.0999999999999996</c:v>
                </c:pt>
                <c:pt idx="5101" formatCode="General">
                  <c:v>5.101</c:v>
                </c:pt>
                <c:pt idx="5102" formatCode="General">
                  <c:v>5.1020000000000003</c:v>
                </c:pt>
                <c:pt idx="5103" formatCode="General">
                  <c:v>5.1029999999999998</c:v>
                </c:pt>
                <c:pt idx="5104" formatCode="General">
                  <c:v>5.1040000000000001</c:v>
                </c:pt>
                <c:pt idx="5105" formatCode="General">
                  <c:v>5.1050000000000004</c:v>
                </c:pt>
                <c:pt idx="5106" formatCode="General">
                  <c:v>5.1059999999999999</c:v>
                </c:pt>
                <c:pt idx="5107" formatCode="General">
                  <c:v>5.1070000000000002</c:v>
                </c:pt>
                <c:pt idx="5108" formatCode="General">
                  <c:v>5.1079999999999997</c:v>
                </c:pt>
                <c:pt idx="5109" formatCode="General">
                  <c:v>5.109</c:v>
                </c:pt>
                <c:pt idx="5110" formatCode="General">
                  <c:v>5.1100000000000003</c:v>
                </c:pt>
                <c:pt idx="5111" formatCode="General">
                  <c:v>5.1109999999999998</c:v>
                </c:pt>
                <c:pt idx="5112" formatCode="General">
                  <c:v>5.1120000000000001</c:v>
                </c:pt>
                <c:pt idx="5113" formatCode="General">
                  <c:v>5.1130000000000004</c:v>
                </c:pt>
                <c:pt idx="5114" formatCode="General">
                  <c:v>5.1139999999999999</c:v>
                </c:pt>
                <c:pt idx="5115" formatCode="General">
                  <c:v>5.1150000000000002</c:v>
                </c:pt>
                <c:pt idx="5116" formatCode="General">
                  <c:v>5.1159999999999997</c:v>
                </c:pt>
                <c:pt idx="5117" formatCode="General">
                  <c:v>5.117</c:v>
                </c:pt>
                <c:pt idx="5118" formatCode="General">
                  <c:v>5.1180000000000003</c:v>
                </c:pt>
                <c:pt idx="5119" formatCode="General">
                  <c:v>5.1189999999999998</c:v>
                </c:pt>
                <c:pt idx="5120" formatCode="General">
                  <c:v>5.12</c:v>
                </c:pt>
                <c:pt idx="5121" formatCode="General">
                  <c:v>5.1210000000000004</c:v>
                </c:pt>
                <c:pt idx="5122" formatCode="General">
                  <c:v>5.1219999999999999</c:v>
                </c:pt>
                <c:pt idx="5123" formatCode="General">
                  <c:v>5.1230000000000002</c:v>
                </c:pt>
                <c:pt idx="5124" formatCode="General">
                  <c:v>5.1239999999999997</c:v>
                </c:pt>
                <c:pt idx="5125" formatCode="General">
                  <c:v>5.125</c:v>
                </c:pt>
                <c:pt idx="5126" formatCode="General">
                  <c:v>5.1260000000000003</c:v>
                </c:pt>
                <c:pt idx="5127" formatCode="General">
                  <c:v>5.1269999999999998</c:v>
                </c:pt>
                <c:pt idx="5128" formatCode="General">
                  <c:v>5.1280000000000001</c:v>
                </c:pt>
                <c:pt idx="5129" formatCode="General">
                  <c:v>5.1289999999999996</c:v>
                </c:pt>
                <c:pt idx="5130" formatCode="General">
                  <c:v>5.13</c:v>
                </c:pt>
                <c:pt idx="5131" formatCode="General">
                  <c:v>5.1310000000000002</c:v>
                </c:pt>
                <c:pt idx="5132" formatCode="General">
                  <c:v>5.1319999999999997</c:v>
                </c:pt>
                <c:pt idx="5133" formatCode="General">
                  <c:v>5.133</c:v>
                </c:pt>
                <c:pt idx="5134" formatCode="General">
                  <c:v>5.1340000000000003</c:v>
                </c:pt>
                <c:pt idx="5135" formatCode="General">
                  <c:v>5.1349999999999998</c:v>
                </c:pt>
                <c:pt idx="5136" formatCode="General">
                  <c:v>5.1360000000000001</c:v>
                </c:pt>
                <c:pt idx="5137" formatCode="General">
                  <c:v>5.1369999999999996</c:v>
                </c:pt>
                <c:pt idx="5138" formatCode="General">
                  <c:v>5.1379999999999999</c:v>
                </c:pt>
                <c:pt idx="5139" formatCode="General">
                  <c:v>5.1390000000000002</c:v>
                </c:pt>
                <c:pt idx="5140" formatCode="General">
                  <c:v>5.14</c:v>
                </c:pt>
                <c:pt idx="5141" formatCode="General">
                  <c:v>5.141</c:v>
                </c:pt>
                <c:pt idx="5142" formatCode="General">
                  <c:v>5.1420000000000003</c:v>
                </c:pt>
                <c:pt idx="5143" formatCode="General">
                  <c:v>5.1429999999999998</c:v>
                </c:pt>
                <c:pt idx="5144" formatCode="General">
                  <c:v>5.1440000000000001</c:v>
                </c:pt>
                <c:pt idx="5145" formatCode="General">
                  <c:v>5.1449999999999996</c:v>
                </c:pt>
                <c:pt idx="5146" formatCode="General">
                  <c:v>5.1459999999999999</c:v>
                </c:pt>
                <c:pt idx="5147" formatCode="General">
                  <c:v>5.1470000000000002</c:v>
                </c:pt>
                <c:pt idx="5148" formatCode="General">
                  <c:v>5.1479999999999997</c:v>
                </c:pt>
                <c:pt idx="5149" formatCode="General">
                  <c:v>5.149</c:v>
                </c:pt>
                <c:pt idx="5150" formatCode="General">
                  <c:v>5.15</c:v>
                </c:pt>
                <c:pt idx="5151" formatCode="General">
                  <c:v>5.1509999999999998</c:v>
                </c:pt>
                <c:pt idx="5152" formatCode="General">
                  <c:v>5.1520000000000001</c:v>
                </c:pt>
                <c:pt idx="5153" formatCode="General">
                  <c:v>5.1529999999999996</c:v>
                </c:pt>
                <c:pt idx="5154" formatCode="General">
                  <c:v>5.1539999999999999</c:v>
                </c:pt>
                <c:pt idx="5155" formatCode="General">
                  <c:v>5.1550000000000002</c:v>
                </c:pt>
                <c:pt idx="5156" formatCode="General">
                  <c:v>5.1559999999999997</c:v>
                </c:pt>
                <c:pt idx="5157" formatCode="General">
                  <c:v>5.157</c:v>
                </c:pt>
                <c:pt idx="5158" formatCode="General">
                  <c:v>5.1580000000000004</c:v>
                </c:pt>
                <c:pt idx="5159" formatCode="General">
                  <c:v>5.1589999999999998</c:v>
                </c:pt>
                <c:pt idx="5160" formatCode="General">
                  <c:v>5.16</c:v>
                </c:pt>
                <c:pt idx="5161" formatCode="General">
                  <c:v>5.1609999999999996</c:v>
                </c:pt>
                <c:pt idx="5162" formatCode="General">
                  <c:v>5.1619999999999999</c:v>
                </c:pt>
                <c:pt idx="5163" formatCode="General">
                  <c:v>5.1630000000000003</c:v>
                </c:pt>
                <c:pt idx="5164" formatCode="General">
                  <c:v>5.1639999999999997</c:v>
                </c:pt>
                <c:pt idx="5165" formatCode="General">
                  <c:v>5.165</c:v>
                </c:pt>
                <c:pt idx="5166" formatCode="General">
                  <c:v>5.1660000000000004</c:v>
                </c:pt>
                <c:pt idx="5167" formatCode="General">
                  <c:v>5.1669999999999998</c:v>
                </c:pt>
                <c:pt idx="5168" formatCode="General">
                  <c:v>5.1680000000000001</c:v>
                </c:pt>
                <c:pt idx="5169" formatCode="General">
                  <c:v>5.1689999999999996</c:v>
                </c:pt>
                <c:pt idx="5170" formatCode="General">
                  <c:v>5.17</c:v>
                </c:pt>
                <c:pt idx="5171" formatCode="General">
                  <c:v>5.1710000000000003</c:v>
                </c:pt>
                <c:pt idx="5172" formatCode="General">
                  <c:v>5.1719999999999997</c:v>
                </c:pt>
                <c:pt idx="5173" formatCode="General">
                  <c:v>5.173</c:v>
                </c:pt>
                <c:pt idx="5174" formatCode="General">
                  <c:v>5.1740000000000004</c:v>
                </c:pt>
                <c:pt idx="5175" formatCode="General">
                  <c:v>5.1749999999999998</c:v>
                </c:pt>
                <c:pt idx="5176" formatCode="General">
                  <c:v>5.1760000000000002</c:v>
                </c:pt>
                <c:pt idx="5177" formatCode="General">
                  <c:v>5.1769999999999996</c:v>
                </c:pt>
                <c:pt idx="5178" formatCode="General">
                  <c:v>5.1779999999999999</c:v>
                </c:pt>
                <c:pt idx="5179" formatCode="General">
                  <c:v>5.1790000000000003</c:v>
                </c:pt>
                <c:pt idx="5180" formatCode="General">
                  <c:v>5.18</c:v>
                </c:pt>
                <c:pt idx="5181" formatCode="General">
                  <c:v>5.181</c:v>
                </c:pt>
                <c:pt idx="5182" formatCode="General">
                  <c:v>5.1820000000000004</c:v>
                </c:pt>
                <c:pt idx="5183" formatCode="General">
                  <c:v>5.1829999999999998</c:v>
                </c:pt>
                <c:pt idx="5184" formatCode="General">
                  <c:v>5.1840000000000002</c:v>
                </c:pt>
                <c:pt idx="5185" formatCode="General">
                  <c:v>5.1849999999999996</c:v>
                </c:pt>
                <c:pt idx="5186" formatCode="General">
                  <c:v>5.1859999999999999</c:v>
                </c:pt>
                <c:pt idx="5187" formatCode="General">
                  <c:v>5.1870000000000003</c:v>
                </c:pt>
                <c:pt idx="5188" formatCode="General">
                  <c:v>5.1879999999999997</c:v>
                </c:pt>
                <c:pt idx="5189" formatCode="General">
                  <c:v>5.1890000000000001</c:v>
                </c:pt>
                <c:pt idx="5190" formatCode="General">
                  <c:v>5.19</c:v>
                </c:pt>
                <c:pt idx="5191" formatCode="General">
                  <c:v>5.1909999999999998</c:v>
                </c:pt>
                <c:pt idx="5192" formatCode="General">
                  <c:v>5.1920000000000002</c:v>
                </c:pt>
                <c:pt idx="5193" formatCode="General">
                  <c:v>5.1929999999999996</c:v>
                </c:pt>
                <c:pt idx="5194" formatCode="General">
                  <c:v>5.194</c:v>
                </c:pt>
                <c:pt idx="5195" formatCode="General">
                  <c:v>5.1950000000000003</c:v>
                </c:pt>
                <c:pt idx="5196" formatCode="General">
                  <c:v>5.1959999999999997</c:v>
                </c:pt>
                <c:pt idx="5197" formatCode="General">
                  <c:v>5.1970000000000001</c:v>
                </c:pt>
                <c:pt idx="5198" formatCode="General">
                  <c:v>5.1980000000000004</c:v>
                </c:pt>
                <c:pt idx="5199" formatCode="General">
                  <c:v>5.1989999999999998</c:v>
                </c:pt>
                <c:pt idx="5200" formatCode="General">
                  <c:v>5.2</c:v>
                </c:pt>
                <c:pt idx="5201" formatCode="General">
                  <c:v>5.2009999999999996</c:v>
                </c:pt>
                <c:pt idx="5202" formatCode="General">
                  <c:v>5.202</c:v>
                </c:pt>
                <c:pt idx="5203" formatCode="General">
                  <c:v>5.2030000000000003</c:v>
                </c:pt>
                <c:pt idx="5204" formatCode="General">
                  <c:v>5.2039999999999997</c:v>
                </c:pt>
                <c:pt idx="5205" formatCode="General">
                  <c:v>5.2050000000000001</c:v>
                </c:pt>
                <c:pt idx="5206" formatCode="General">
                  <c:v>5.2060000000000004</c:v>
                </c:pt>
                <c:pt idx="5207" formatCode="General">
                  <c:v>5.2069999999999999</c:v>
                </c:pt>
                <c:pt idx="5208" formatCode="General">
                  <c:v>5.2080000000000002</c:v>
                </c:pt>
                <c:pt idx="5209" formatCode="General">
                  <c:v>5.2089999999999996</c:v>
                </c:pt>
                <c:pt idx="5210" formatCode="General">
                  <c:v>5.21</c:v>
                </c:pt>
                <c:pt idx="5211" formatCode="General">
                  <c:v>5.2110000000000003</c:v>
                </c:pt>
                <c:pt idx="5212" formatCode="General">
                  <c:v>5.2119999999999997</c:v>
                </c:pt>
                <c:pt idx="5213" formatCode="General">
                  <c:v>5.2130000000000001</c:v>
                </c:pt>
                <c:pt idx="5214" formatCode="General">
                  <c:v>5.2140000000000004</c:v>
                </c:pt>
                <c:pt idx="5215" formatCode="General">
                  <c:v>5.2149999999999999</c:v>
                </c:pt>
                <c:pt idx="5216" formatCode="General">
                  <c:v>5.2160000000000002</c:v>
                </c:pt>
                <c:pt idx="5217" formatCode="General">
                  <c:v>5.2169999999999996</c:v>
                </c:pt>
                <c:pt idx="5218" formatCode="General">
                  <c:v>5.218</c:v>
                </c:pt>
                <c:pt idx="5219" formatCode="General">
                  <c:v>5.2190000000000003</c:v>
                </c:pt>
                <c:pt idx="5220" formatCode="General">
                  <c:v>5.22</c:v>
                </c:pt>
                <c:pt idx="5221" formatCode="General">
                  <c:v>5.2210000000000001</c:v>
                </c:pt>
                <c:pt idx="5222" formatCode="General">
                  <c:v>5.2220000000000004</c:v>
                </c:pt>
                <c:pt idx="5223" formatCode="General">
                  <c:v>5.2229999999999999</c:v>
                </c:pt>
                <c:pt idx="5224" formatCode="General">
                  <c:v>5.2240000000000002</c:v>
                </c:pt>
                <c:pt idx="5225" formatCode="General">
                  <c:v>5.2249999999999996</c:v>
                </c:pt>
                <c:pt idx="5226" formatCode="General">
                  <c:v>5.226</c:v>
                </c:pt>
                <c:pt idx="5227" formatCode="General">
                  <c:v>5.2270000000000003</c:v>
                </c:pt>
                <c:pt idx="5228" formatCode="General">
                  <c:v>5.2279999999999998</c:v>
                </c:pt>
                <c:pt idx="5229" formatCode="General">
                  <c:v>5.2290000000000001</c:v>
                </c:pt>
                <c:pt idx="5230" formatCode="General">
                  <c:v>5.23</c:v>
                </c:pt>
                <c:pt idx="5231" formatCode="General">
                  <c:v>5.2309999999999999</c:v>
                </c:pt>
                <c:pt idx="5232" formatCode="General">
                  <c:v>5.2320000000000002</c:v>
                </c:pt>
                <c:pt idx="5233" formatCode="General">
                  <c:v>5.2329999999999997</c:v>
                </c:pt>
                <c:pt idx="5234" formatCode="General">
                  <c:v>5.234</c:v>
                </c:pt>
                <c:pt idx="5235" formatCode="General">
                  <c:v>5.2350000000000003</c:v>
                </c:pt>
                <c:pt idx="5236" formatCode="General">
                  <c:v>5.2359999999999998</c:v>
                </c:pt>
                <c:pt idx="5237" formatCode="General">
                  <c:v>5.2370000000000001</c:v>
                </c:pt>
                <c:pt idx="5238" formatCode="General">
                  <c:v>5.2380000000000004</c:v>
                </c:pt>
                <c:pt idx="5239" formatCode="General">
                  <c:v>5.2389999999999999</c:v>
                </c:pt>
                <c:pt idx="5240" formatCode="General">
                  <c:v>5.24</c:v>
                </c:pt>
                <c:pt idx="5241" formatCode="General">
                  <c:v>5.2409999999999997</c:v>
                </c:pt>
                <c:pt idx="5242" formatCode="General">
                  <c:v>5.242</c:v>
                </c:pt>
                <c:pt idx="5243" formatCode="General">
                  <c:v>5.2430000000000003</c:v>
                </c:pt>
                <c:pt idx="5244" formatCode="General">
                  <c:v>5.2439999999999998</c:v>
                </c:pt>
                <c:pt idx="5245" formatCode="General">
                  <c:v>5.2450000000000001</c:v>
                </c:pt>
                <c:pt idx="5246" formatCode="General">
                  <c:v>5.2460000000000004</c:v>
                </c:pt>
                <c:pt idx="5247" formatCode="General">
                  <c:v>5.2469999999999999</c:v>
                </c:pt>
                <c:pt idx="5248" formatCode="General">
                  <c:v>5.2480000000000002</c:v>
                </c:pt>
                <c:pt idx="5249" formatCode="General">
                  <c:v>5.2489999999999997</c:v>
                </c:pt>
                <c:pt idx="5250" formatCode="General">
                  <c:v>5.25</c:v>
                </c:pt>
                <c:pt idx="5251" formatCode="General">
                  <c:v>5.2510000000000003</c:v>
                </c:pt>
                <c:pt idx="5252" formatCode="General">
                  <c:v>5.2519999999999998</c:v>
                </c:pt>
                <c:pt idx="5253" formatCode="General">
                  <c:v>5.2530000000000001</c:v>
                </c:pt>
                <c:pt idx="5254" formatCode="General">
                  <c:v>5.2539999999999996</c:v>
                </c:pt>
                <c:pt idx="5255" formatCode="General">
                  <c:v>5.2549999999999999</c:v>
                </c:pt>
                <c:pt idx="5256" formatCode="General">
                  <c:v>5.2560000000000002</c:v>
                </c:pt>
                <c:pt idx="5257" formatCode="General">
                  <c:v>5.2569999999999997</c:v>
                </c:pt>
                <c:pt idx="5258" formatCode="General">
                  <c:v>5.258</c:v>
                </c:pt>
                <c:pt idx="5259" formatCode="General">
                  <c:v>5.2590000000000003</c:v>
                </c:pt>
                <c:pt idx="5260" formatCode="General">
                  <c:v>5.26</c:v>
                </c:pt>
                <c:pt idx="5261" formatCode="General">
                  <c:v>5.2610000000000001</c:v>
                </c:pt>
                <c:pt idx="5262" formatCode="General">
                  <c:v>5.2619999999999996</c:v>
                </c:pt>
                <c:pt idx="5263" formatCode="General">
                  <c:v>5.2629999999999999</c:v>
                </c:pt>
                <c:pt idx="5264" formatCode="General">
                  <c:v>5.2640000000000002</c:v>
                </c:pt>
                <c:pt idx="5265" formatCode="General">
                  <c:v>5.2649999999999997</c:v>
                </c:pt>
                <c:pt idx="5266" formatCode="General">
                  <c:v>5.266</c:v>
                </c:pt>
                <c:pt idx="5267" formatCode="General">
                  <c:v>5.2670000000000003</c:v>
                </c:pt>
                <c:pt idx="5268" formatCode="General">
                  <c:v>5.2679999999999998</c:v>
                </c:pt>
                <c:pt idx="5269" formatCode="General">
                  <c:v>5.2690000000000001</c:v>
                </c:pt>
                <c:pt idx="5270" formatCode="General">
                  <c:v>5.27</c:v>
                </c:pt>
                <c:pt idx="5271" formatCode="General">
                  <c:v>5.2709999999999999</c:v>
                </c:pt>
                <c:pt idx="5272" formatCode="General">
                  <c:v>5.2720000000000002</c:v>
                </c:pt>
                <c:pt idx="5273" formatCode="General">
                  <c:v>5.2729999999999997</c:v>
                </c:pt>
                <c:pt idx="5274" formatCode="General">
                  <c:v>5.274</c:v>
                </c:pt>
                <c:pt idx="5275" formatCode="General">
                  <c:v>5.2750000000000004</c:v>
                </c:pt>
                <c:pt idx="5276" formatCode="General">
                  <c:v>5.2759999999999998</c:v>
                </c:pt>
                <c:pt idx="5277" formatCode="General">
                  <c:v>5.2770000000000001</c:v>
                </c:pt>
                <c:pt idx="5278" formatCode="General">
                  <c:v>5.2779999999999996</c:v>
                </c:pt>
                <c:pt idx="5279" formatCode="General">
                  <c:v>5.2789999999999999</c:v>
                </c:pt>
                <c:pt idx="5280" formatCode="General">
                  <c:v>5.28</c:v>
                </c:pt>
                <c:pt idx="5281" formatCode="General">
                  <c:v>5.2809999999999997</c:v>
                </c:pt>
                <c:pt idx="5282" formatCode="General">
                  <c:v>5.282</c:v>
                </c:pt>
                <c:pt idx="5283" formatCode="General">
                  <c:v>5.2830000000000004</c:v>
                </c:pt>
                <c:pt idx="5284" formatCode="General">
                  <c:v>5.2839999999999998</c:v>
                </c:pt>
                <c:pt idx="5285" formatCode="General">
                  <c:v>5.2850000000000001</c:v>
                </c:pt>
                <c:pt idx="5286" formatCode="General">
                  <c:v>5.2859999999999996</c:v>
                </c:pt>
                <c:pt idx="5287" formatCode="General">
                  <c:v>5.2869999999999999</c:v>
                </c:pt>
                <c:pt idx="5288" formatCode="General">
                  <c:v>5.2880000000000003</c:v>
                </c:pt>
                <c:pt idx="5289" formatCode="General">
                  <c:v>5.2889999999999997</c:v>
                </c:pt>
                <c:pt idx="5290" formatCode="General">
                  <c:v>5.29</c:v>
                </c:pt>
                <c:pt idx="5291" formatCode="General">
                  <c:v>5.2910000000000004</c:v>
                </c:pt>
                <c:pt idx="5292" formatCode="General">
                  <c:v>5.2919999999999998</c:v>
                </c:pt>
                <c:pt idx="5293" formatCode="General">
                  <c:v>5.2930000000000001</c:v>
                </c:pt>
                <c:pt idx="5294" formatCode="General">
                  <c:v>5.2939999999999996</c:v>
                </c:pt>
                <c:pt idx="5295" formatCode="General">
                  <c:v>5.2949999999999999</c:v>
                </c:pt>
                <c:pt idx="5296" formatCode="General">
                  <c:v>5.2960000000000003</c:v>
                </c:pt>
                <c:pt idx="5297" formatCode="General">
                  <c:v>5.2969999999999997</c:v>
                </c:pt>
                <c:pt idx="5298" formatCode="General">
                  <c:v>5.298</c:v>
                </c:pt>
                <c:pt idx="5299" formatCode="General">
                  <c:v>5.2990000000000004</c:v>
                </c:pt>
                <c:pt idx="5300" formatCode="General">
                  <c:v>5.3</c:v>
                </c:pt>
                <c:pt idx="5301" formatCode="General">
                  <c:v>5.3010000000000002</c:v>
                </c:pt>
                <c:pt idx="5302" formatCode="General">
                  <c:v>5.3019999999999996</c:v>
                </c:pt>
                <c:pt idx="5303" formatCode="General">
                  <c:v>5.3029999999999999</c:v>
                </c:pt>
                <c:pt idx="5304" formatCode="General">
                  <c:v>5.3040000000000003</c:v>
                </c:pt>
                <c:pt idx="5305" formatCode="General">
                  <c:v>5.3049999999999997</c:v>
                </c:pt>
                <c:pt idx="5306" formatCode="General">
                  <c:v>5.306</c:v>
                </c:pt>
                <c:pt idx="5307" formatCode="General">
                  <c:v>5.3070000000000004</c:v>
                </c:pt>
                <c:pt idx="5308" formatCode="General">
                  <c:v>5.3079999999999998</c:v>
                </c:pt>
                <c:pt idx="5309" formatCode="General">
                  <c:v>5.3090000000000002</c:v>
                </c:pt>
                <c:pt idx="5310" formatCode="General">
                  <c:v>5.31</c:v>
                </c:pt>
                <c:pt idx="5311" formatCode="General">
                  <c:v>5.3109999999999999</c:v>
                </c:pt>
                <c:pt idx="5312" formatCode="General">
                  <c:v>5.3120000000000003</c:v>
                </c:pt>
                <c:pt idx="5313" formatCode="General">
                  <c:v>5.3129999999999997</c:v>
                </c:pt>
                <c:pt idx="5314" formatCode="General">
                  <c:v>5.3140000000000001</c:v>
                </c:pt>
                <c:pt idx="5315" formatCode="General">
                  <c:v>5.3150000000000004</c:v>
                </c:pt>
                <c:pt idx="5316" formatCode="General">
                  <c:v>5.3159999999999998</c:v>
                </c:pt>
                <c:pt idx="5317" formatCode="General">
                  <c:v>5.3170000000000002</c:v>
                </c:pt>
                <c:pt idx="5318" formatCode="General">
                  <c:v>5.3179999999999996</c:v>
                </c:pt>
                <c:pt idx="5319" formatCode="General">
                  <c:v>5.319</c:v>
                </c:pt>
                <c:pt idx="5320" formatCode="General">
                  <c:v>5.32</c:v>
                </c:pt>
                <c:pt idx="5321" formatCode="General">
                  <c:v>5.3209999999999997</c:v>
                </c:pt>
                <c:pt idx="5322" formatCode="General">
                  <c:v>5.3220000000000001</c:v>
                </c:pt>
                <c:pt idx="5323" formatCode="General">
                  <c:v>5.3230000000000004</c:v>
                </c:pt>
                <c:pt idx="5324" formatCode="General">
                  <c:v>5.3239999999999998</c:v>
                </c:pt>
                <c:pt idx="5325" formatCode="General">
                  <c:v>5.3250000000000002</c:v>
                </c:pt>
                <c:pt idx="5326" formatCode="General">
                  <c:v>5.3259999999999996</c:v>
                </c:pt>
                <c:pt idx="5327" formatCode="General">
                  <c:v>5.327</c:v>
                </c:pt>
                <c:pt idx="5328" formatCode="General">
                  <c:v>5.3280000000000003</c:v>
                </c:pt>
                <c:pt idx="5329" formatCode="General">
                  <c:v>5.3289999999999997</c:v>
                </c:pt>
                <c:pt idx="5330" formatCode="General">
                  <c:v>5.33</c:v>
                </c:pt>
                <c:pt idx="5331" formatCode="General">
                  <c:v>5.3310000000000004</c:v>
                </c:pt>
                <c:pt idx="5332" formatCode="General">
                  <c:v>5.3319999999999999</c:v>
                </c:pt>
                <c:pt idx="5333" formatCode="General">
                  <c:v>5.3330000000000002</c:v>
                </c:pt>
                <c:pt idx="5334" formatCode="General">
                  <c:v>5.3339999999999996</c:v>
                </c:pt>
                <c:pt idx="5335" formatCode="General">
                  <c:v>5.335</c:v>
                </c:pt>
                <c:pt idx="5336" formatCode="General">
                  <c:v>5.3360000000000003</c:v>
                </c:pt>
                <c:pt idx="5337" formatCode="General">
                  <c:v>5.3369999999999997</c:v>
                </c:pt>
                <c:pt idx="5338" formatCode="General">
                  <c:v>5.3380000000000001</c:v>
                </c:pt>
                <c:pt idx="5339" formatCode="General">
                  <c:v>5.3390000000000004</c:v>
                </c:pt>
                <c:pt idx="5340" formatCode="General">
                  <c:v>5.34</c:v>
                </c:pt>
                <c:pt idx="5341" formatCode="General">
                  <c:v>5.3410000000000002</c:v>
                </c:pt>
                <c:pt idx="5342" formatCode="General">
                  <c:v>5.3419999999999996</c:v>
                </c:pt>
                <c:pt idx="5343" formatCode="General">
                  <c:v>5.343</c:v>
                </c:pt>
                <c:pt idx="5344" formatCode="General">
                  <c:v>5.3440000000000003</c:v>
                </c:pt>
                <c:pt idx="5345" formatCode="General">
                  <c:v>5.3449999999999998</c:v>
                </c:pt>
                <c:pt idx="5346" formatCode="General">
                  <c:v>5.3460000000000001</c:v>
                </c:pt>
                <c:pt idx="5347" formatCode="General">
                  <c:v>5.3470000000000004</c:v>
                </c:pt>
                <c:pt idx="5348" formatCode="General">
                  <c:v>5.3479999999999999</c:v>
                </c:pt>
                <c:pt idx="5349" formatCode="General">
                  <c:v>5.3490000000000002</c:v>
                </c:pt>
                <c:pt idx="5350" formatCode="General">
                  <c:v>5.35</c:v>
                </c:pt>
                <c:pt idx="5351" formatCode="General">
                  <c:v>5.351</c:v>
                </c:pt>
                <c:pt idx="5352" formatCode="General">
                  <c:v>5.3520000000000003</c:v>
                </c:pt>
                <c:pt idx="5353" formatCode="General">
                  <c:v>5.3529999999999998</c:v>
                </c:pt>
                <c:pt idx="5354" formatCode="General">
                  <c:v>5.3540000000000001</c:v>
                </c:pt>
                <c:pt idx="5355" formatCode="General">
                  <c:v>5.3550000000000004</c:v>
                </c:pt>
                <c:pt idx="5356" formatCode="General">
                  <c:v>5.3559999999999999</c:v>
                </c:pt>
                <c:pt idx="5357" formatCode="General">
                  <c:v>5.3570000000000002</c:v>
                </c:pt>
                <c:pt idx="5358" formatCode="General">
                  <c:v>5.3579999999999997</c:v>
                </c:pt>
                <c:pt idx="5359" formatCode="General">
                  <c:v>5.359</c:v>
                </c:pt>
                <c:pt idx="5360" formatCode="General">
                  <c:v>5.36</c:v>
                </c:pt>
                <c:pt idx="5361" formatCode="General">
                  <c:v>5.3609999999999998</c:v>
                </c:pt>
                <c:pt idx="5362" formatCode="General">
                  <c:v>5.3620000000000001</c:v>
                </c:pt>
                <c:pt idx="5363" formatCode="General">
                  <c:v>5.3630000000000004</c:v>
                </c:pt>
                <c:pt idx="5364" formatCode="General">
                  <c:v>5.3639999999999999</c:v>
                </c:pt>
                <c:pt idx="5365" formatCode="General">
                  <c:v>5.3650000000000002</c:v>
                </c:pt>
                <c:pt idx="5366" formatCode="General">
                  <c:v>5.3659999999999997</c:v>
                </c:pt>
                <c:pt idx="5367" formatCode="General">
                  <c:v>5.367</c:v>
                </c:pt>
                <c:pt idx="5368" formatCode="General">
                  <c:v>5.3680000000000003</c:v>
                </c:pt>
                <c:pt idx="5369" formatCode="General">
                  <c:v>5.3689999999999998</c:v>
                </c:pt>
                <c:pt idx="5370" formatCode="General">
                  <c:v>5.37</c:v>
                </c:pt>
                <c:pt idx="5371" formatCode="General">
                  <c:v>5.3710000000000004</c:v>
                </c:pt>
                <c:pt idx="5372" formatCode="General">
                  <c:v>5.3719999999999999</c:v>
                </c:pt>
                <c:pt idx="5373" formatCode="General">
                  <c:v>5.3730000000000002</c:v>
                </c:pt>
                <c:pt idx="5374" formatCode="General">
                  <c:v>5.3739999999999997</c:v>
                </c:pt>
                <c:pt idx="5375" formatCode="General">
                  <c:v>5.375</c:v>
                </c:pt>
                <c:pt idx="5376" formatCode="General">
                  <c:v>5.3760000000000003</c:v>
                </c:pt>
                <c:pt idx="5377" formatCode="General">
                  <c:v>5.3769999999999998</c:v>
                </c:pt>
                <c:pt idx="5378" formatCode="General">
                  <c:v>5.3780000000000001</c:v>
                </c:pt>
                <c:pt idx="5379" formatCode="General">
                  <c:v>5.3789999999999996</c:v>
                </c:pt>
                <c:pt idx="5380" formatCode="General">
                  <c:v>5.38</c:v>
                </c:pt>
                <c:pt idx="5381" formatCode="General">
                  <c:v>5.3810000000000002</c:v>
                </c:pt>
                <c:pt idx="5382" formatCode="General">
                  <c:v>5.3819999999999997</c:v>
                </c:pt>
                <c:pt idx="5383" formatCode="General">
                  <c:v>5.383</c:v>
                </c:pt>
                <c:pt idx="5384" formatCode="General">
                  <c:v>5.3840000000000003</c:v>
                </c:pt>
                <c:pt idx="5385" formatCode="General">
                  <c:v>5.3849999999999998</c:v>
                </c:pt>
                <c:pt idx="5386" formatCode="General">
                  <c:v>5.3860000000000001</c:v>
                </c:pt>
                <c:pt idx="5387" formatCode="General">
                  <c:v>5.3869999999999996</c:v>
                </c:pt>
                <c:pt idx="5388" formatCode="General">
                  <c:v>5.3879999999999999</c:v>
                </c:pt>
                <c:pt idx="5389" formatCode="General">
                  <c:v>5.3890000000000002</c:v>
                </c:pt>
                <c:pt idx="5390" formatCode="General">
                  <c:v>5.39</c:v>
                </c:pt>
                <c:pt idx="5391" formatCode="General">
                  <c:v>5.391</c:v>
                </c:pt>
                <c:pt idx="5392" formatCode="General">
                  <c:v>5.3920000000000003</c:v>
                </c:pt>
                <c:pt idx="5393" formatCode="General">
                  <c:v>5.3929999999999998</c:v>
                </c:pt>
                <c:pt idx="5394" formatCode="General">
                  <c:v>5.3940000000000001</c:v>
                </c:pt>
                <c:pt idx="5395" formatCode="General">
                  <c:v>5.3949999999999996</c:v>
                </c:pt>
                <c:pt idx="5396" formatCode="General">
                  <c:v>5.3959999999999999</c:v>
                </c:pt>
                <c:pt idx="5397" formatCode="General">
                  <c:v>5.3970000000000002</c:v>
                </c:pt>
                <c:pt idx="5398" formatCode="General">
                  <c:v>5.3979999999999997</c:v>
                </c:pt>
                <c:pt idx="5399" formatCode="General">
                  <c:v>5.399</c:v>
                </c:pt>
                <c:pt idx="5400" formatCode="General">
                  <c:v>5.4</c:v>
                </c:pt>
                <c:pt idx="5401" formatCode="General">
                  <c:v>5.4009999999999998</c:v>
                </c:pt>
                <c:pt idx="5402" formatCode="General">
                  <c:v>5.4020000000000001</c:v>
                </c:pt>
                <c:pt idx="5403" formatCode="General">
                  <c:v>5.4029999999999996</c:v>
                </c:pt>
                <c:pt idx="5404" formatCode="General">
                  <c:v>5.4039999999999999</c:v>
                </c:pt>
                <c:pt idx="5405" formatCode="General">
                  <c:v>5.4050000000000002</c:v>
                </c:pt>
                <c:pt idx="5406" formatCode="General">
                  <c:v>5.4059999999999997</c:v>
                </c:pt>
                <c:pt idx="5407" formatCode="General">
                  <c:v>5.407</c:v>
                </c:pt>
                <c:pt idx="5408" formatCode="General">
                  <c:v>5.4080000000000004</c:v>
                </c:pt>
                <c:pt idx="5409" formatCode="General">
                  <c:v>5.4089999999999998</c:v>
                </c:pt>
                <c:pt idx="5410" formatCode="General">
                  <c:v>5.41</c:v>
                </c:pt>
                <c:pt idx="5411" formatCode="General">
                  <c:v>5.4109999999999996</c:v>
                </c:pt>
                <c:pt idx="5412" formatCode="General">
                  <c:v>5.4119999999999999</c:v>
                </c:pt>
                <c:pt idx="5413" formatCode="General">
                  <c:v>5.4130000000000003</c:v>
                </c:pt>
                <c:pt idx="5414" formatCode="General">
                  <c:v>5.4139999999999997</c:v>
                </c:pt>
                <c:pt idx="5415" formatCode="General">
                  <c:v>5.415</c:v>
                </c:pt>
                <c:pt idx="5416" formatCode="General">
                  <c:v>5.4160000000000004</c:v>
                </c:pt>
                <c:pt idx="5417" formatCode="General">
                  <c:v>5.4169999999999998</c:v>
                </c:pt>
                <c:pt idx="5418" formatCode="General">
                  <c:v>5.4180000000000001</c:v>
                </c:pt>
                <c:pt idx="5419" formatCode="General">
                  <c:v>5.4189999999999996</c:v>
                </c:pt>
                <c:pt idx="5420" formatCode="General">
                  <c:v>5.42</c:v>
                </c:pt>
                <c:pt idx="5421" formatCode="General">
                  <c:v>5.4210000000000003</c:v>
                </c:pt>
                <c:pt idx="5422" formatCode="General">
                  <c:v>5.4219999999999997</c:v>
                </c:pt>
                <c:pt idx="5423" formatCode="General">
                  <c:v>5.423</c:v>
                </c:pt>
                <c:pt idx="5424" formatCode="General">
                  <c:v>5.4240000000000004</c:v>
                </c:pt>
                <c:pt idx="5425" formatCode="General">
                  <c:v>5.4249999999999998</c:v>
                </c:pt>
                <c:pt idx="5426" formatCode="General">
                  <c:v>5.4260000000000002</c:v>
                </c:pt>
                <c:pt idx="5427" formatCode="General">
                  <c:v>5.4269999999999996</c:v>
                </c:pt>
                <c:pt idx="5428" formatCode="General">
                  <c:v>5.4279999999999999</c:v>
                </c:pt>
                <c:pt idx="5429" formatCode="General">
                  <c:v>5.4290000000000003</c:v>
                </c:pt>
                <c:pt idx="5430" formatCode="General">
                  <c:v>5.43</c:v>
                </c:pt>
                <c:pt idx="5431" formatCode="General">
                  <c:v>5.431</c:v>
                </c:pt>
                <c:pt idx="5432" formatCode="General">
                  <c:v>5.4320000000000004</c:v>
                </c:pt>
                <c:pt idx="5433" formatCode="General">
                  <c:v>5.4329999999999998</c:v>
                </c:pt>
                <c:pt idx="5434" formatCode="General">
                  <c:v>5.4340000000000002</c:v>
                </c:pt>
                <c:pt idx="5435" formatCode="General">
                  <c:v>5.4349999999999996</c:v>
                </c:pt>
                <c:pt idx="5436" formatCode="General">
                  <c:v>5.4359999999999999</c:v>
                </c:pt>
                <c:pt idx="5437" formatCode="General">
                  <c:v>5.4370000000000003</c:v>
                </c:pt>
                <c:pt idx="5438" formatCode="General">
                  <c:v>5.4379999999999997</c:v>
                </c:pt>
                <c:pt idx="5439" formatCode="General">
                  <c:v>5.4390000000000001</c:v>
                </c:pt>
                <c:pt idx="5440" formatCode="General">
                  <c:v>5.44</c:v>
                </c:pt>
                <c:pt idx="5441" formatCode="General">
                  <c:v>5.4409999999999998</c:v>
                </c:pt>
                <c:pt idx="5442" formatCode="General">
                  <c:v>5.4420000000000002</c:v>
                </c:pt>
                <c:pt idx="5443" formatCode="General">
                  <c:v>5.4429999999999996</c:v>
                </c:pt>
                <c:pt idx="5444" formatCode="General">
                  <c:v>5.444</c:v>
                </c:pt>
                <c:pt idx="5445" formatCode="General">
                  <c:v>5.4450000000000003</c:v>
                </c:pt>
                <c:pt idx="5446" formatCode="General">
                  <c:v>5.4459999999999997</c:v>
                </c:pt>
                <c:pt idx="5447" formatCode="General">
                  <c:v>5.4470000000000001</c:v>
                </c:pt>
                <c:pt idx="5448" formatCode="General">
                  <c:v>5.4480000000000004</c:v>
                </c:pt>
                <c:pt idx="5449" formatCode="General">
                  <c:v>5.4489999999999998</c:v>
                </c:pt>
                <c:pt idx="5450" formatCode="General">
                  <c:v>5.45</c:v>
                </c:pt>
                <c:pt idx="5451" formatCode="General">
                  <c:v>5.4509999999999996</c:v>
                </c:pt>
                <c:pt idx="5452" formatCode="General">
                  <c:v>5.452</c:v>
                </c:pt>
                <c:pt idx="5453" formatCode="General">
                  <c:v>5.4530000000000003</c:v>
                </c:pt>
                <c:pt idx="5454" formatCode="General">
                  <c:v>5.4539999999999997</c:v>
                </c:pt>
                <c:pt idx="5455" formatCode="General">
                  <c:v>5.4550000000000001</c:v>
                </c:pt>
                <c:pt idx="5456" formatCode="General">
                  <c:v>5.4560000000000004</c:v>
                </c:pt>
                <c:pt idx="5457" formatCode="General">
                  <c:v>5.4569999999999999</c:v>
                </c:pt>
                <c:pt idx="5458" formatCode="General">
                  <c:v>5.4580000000000002</c:v>
                </c:pt>
                <c:pt idx="5459" formatCode="General">
                  <c:v>5.4589999999999996</c:v>
                </c:pt>
                <c:pt idx="5460" formatCode="General">
                  <c:v>5.46</c:v>
                </c:pt>
                <c:pt idx="5461" formatCode="General">
                  <c:v>5.4610000000000003</c:v>
                </c:pt>
                <c:pt idx="5462" formatCode="General">
                  <c:v>5.4619999999999997</c:v>
                </c:pt>
                <c:pt idx="5463" formatCode="General">
                  <c:v>5.4630000000000001</c:v>
                </c:pt>
                <c:pt idx="5464" formatCode="General">
                  <c:v>5.4640000000000004</c:v>
                </c:pt>
                <c:pt idx="5465" formatCode="General">
                  <c:v>5.4649999999999999</c:v>
                </c:pt>
                <c:pt idx="5466" formatCode="General">
                  <c:v>5.4660000000000002</c:v>
                </c:pt>
                <c:pt idx="5467" formatCode="General">
                  <c:v>5.4669999999999996</c:v>
                </c:pt>
                <c:pt idx="5468" formatCode="General">
                  <c:v>5.468</c:v>
                </c:pt>
                <c:pt idx="5469" formatCode="General">
                  <c:v>5.4690000000000003</c:v>
                </c:pt>
                <c:pt idx="5470" formatCode="General">
                  <c:v>5.47</c:v>
                </c:pt>
                <c:pt idx="5471" formatCode="General">
                  <c:v>5.4710000000000001</c:v>
                </c:pt>
                <c:pt idx="5472" formatCode="General">
                  <c:v>5.4720000000000004</c:v>
                </c:pt>
                <c:pt idx="5473" formatCode="General">
                  <c:v>5.4729999999999999</c:v>
                </c:pt>
                <c:pt idx="5474" formatCode="General">
                  <c:v>5.4740000000000002</c:v>
                </c:pt>
                <c:pt idx="5475" formatCode="General">
                  <c:v>5.4749999999999996</c:v>
                </c:pt>
                <c:pt idx="5476" formatCode="General">
                  <c:v>5.476</c:v>
                </c:pt>
                <c:pt idx="5477" formatCode="General">
                  <c:v>5.4770000000000003</c:v>
                </c:pt>
                <c:pt idx="5478" formatCode="General">
                  <c:v>5.4779999999999998</c:v>
                </c:pt>
                <c:pt idx="5479" formatCode="General">
                  <c:v>5.4790000000000001</c:v>
                </c:pt>
                <c:pt idx="5480" formatCode="General">
                  <c:v>5.48</c:v>
                </c:pt>
                <c:pt idx="5481" formatCode="General">
                  <c:v>5.4809999999999999</c:v>
                </c:pt>
                <c:pt idx="5482" formatCode="General">
                  <c:v>5.4820000000000002</c:v>
                </c:pt>
                <c:pt idx="5483" formatCode="General">
                  <c:v>5.4829999999999997</c:v>
                </c:pt>
                <c:pt idx="5484" formatCode="General">
                  <c:v>5.484</c:v>
                </c:pt>
                <c:pt idx="5485" formatCode="General">
                  <c:v>5.4850000000000003</c:v>
                </c:pt>
                <c:pt idx="5486" formatCode="General">
                  <c:v>5.4859999999999998</c:v>
                </c:pt>
                <c:pt idx="5487" formatCode="General">
                  <c:v>5.4870000000000001</c:v>
                </c:pt>
                <c:pt idx="5488" formatCode="General">
                  <c:v>5.4880000000000004</c:v>
                </c:pt>
                <c:pt idx="5489" formatCode="General">
                  <c:v>5.4889999999999999</c:v>
                </c:pt>
                <c:pt idx="5490" formatCode="General">
                  <c:v>5.49</c:v>
                </c:pt>
                <c:pt idx="5491" formatCode="General">
                  <c:v>5.4909999999999997</c:v>
                </c:pt>
                <c:pt idx="5492" formatCode="General">
                  <c:v>5.492</c:v>
                </c:pt>
                <c:pt idx="5493" formatCode="General">
                  <c:v>5.4930000000000003</c:v>
                </c:pt>
                <c:pt idx="5494" formatCode="General">
                  <c:v>5.4939999999999998</c:v>
                </c:pt>
                <c:pt idx="5495" formatCode="General">
                  <c:v>5.4950000000000001</c:v>
                </c:pt>
                <c:pt idx="5496" formatCode="General">
                  <c:v>5.4960000000000004</c:v>
                </c:pt>
                <c:pt idx="5497" formatCode="General">
                  <c:v>5.4969999999999999</c:v>
                </c:pt>
                <c:pt idx="5498" formatCode="General">
                  <c:v>5.4980000000000002</c:v>
                </c:pt>
                <c:pt idx="5499" formatCode="General">
                  <c:v>5.4989999999999997</c:v>
                </c:pt>
                <c:pt idx="5500" formatCode="General">
                  <c:v>5.5</c:v>
                </c:pt>
                <c:pt idx="5501" formatCode="General">
                  <c:v>5.5010000000000003</c:v>
                </c:pt>
                <c:pt idx="5502" formatCode="General">
                  <c:v>5.5019999999999998</c:v>
                </c:pt>
                <c:pt idx="5503" formatCode="General">
                  <c:v>5.5030000000000001</c:v>
                </c:pt>
                <c:pt idx="5504" formatCode="General">
                  <c:v>5.5039999999999996</c:v>
                </c:pt>
                <c:pt idx="5505" formatCode="General">
                  <c:v>5.5049999999999999</c:v>
                </c:pt>
                <c:pt idx="5506" formatCode="General">
                  <c:v>5.5060000000000002</c:v>
                </c:pt>
                <c:pt idx="5507" formatCode="General">
                  <c:v>5.5069999999999997</c:v>
                </c:pt>
                <c:pt idx="5508" formatCode="General">
                  <c:v>5.508</c:v>
                </c:pt>
                <c:pt idx="5509" formatCode="General">
                  <c:v>5.5090000000000003</c:v>
                </c:pt>
                <c:pt idx="5510" formatCode="General">
                  <c:v>5.51</c:v>
                </c:pt>
                <c:pt idx="5511" formatCode="General">
                  <c:v>5.5110000000000001</c:v>
                </c:pt>
                <c:pt idx="5512" formatCode="General">
                  <c:v>5.5119999999999996</c:v>
                </c:pt>
                <c:pt idx="5513" formatCode="General">
                  <c:v>5.5129999999999999</c:v>
                </c:pt>
                <c:pt idx="5514" formatCode="General">
                  <c:v>5.5140000000000002</c:v>
                </c:pt>
                <c:pt idx="5515" formatCode="General">
                  <c:v>5.5149999999999997</c:v>
                </c:pt>
                <c:pt idx="5516" formatCode="General">
                  <c:v>5.516</c:v>
                </c:pt>
                <c:pt idx="5517" formatCode="General">
                  <c:v>5.5170000000000003</c:v>
                </c:pt>
                <c:pt idx="5518" formatCode="General">
                  <c:v>5.5179999999999998</c:v>
                </c:pt>
                <c:pt idx="5519" formatCode="General">
                  <c:v>5.5190000000000001</c:v>
                </c:pt>
                <c:pt idx="5520" formatCode="General">
                  <c:v>5.52</c:v>
                </c:pt>
                <c:pt idx="5521" formatCode="General">
                  <c:v>5.5209999999999999</c:v>
                </c:pt>
                <c:pt idx="5522" formatCode="General">
                  <c:v>5.5220000000000002</c:v>
                </c:pt>
                <c:pt idx="5523" formatCode="General">
                  <c:v>5.5229999999999997</c:v>
                </c:pt>
                <c:pt idx="5524" formatCode="General">
                  <c:v>5.524</c:v>
                </c:pt>
                <c:pt idx="5525" formatCode="General">
                  <c:v>5.5250000000000004</c:v>
                </c:pt>
                <c:pt idx="5526" formatCode="General">
                  <c:v>5.5259999999999998</c:v>
                </c:pt>
                <c:pt idx="5527" formatCode="General">
                  <c:v>5.5270000000000001</c:v>
                </c:pt>
                <c:pt idx="5528" formatCode="General">
                  <c:v>5.5279999999999996</c:v>
                </c:pt>
                <c:pt idx="5529" formatCode="General">
                  <c:v>5.5289999999999999</c:v>
                </c:pt>
                <c:pt idx="5530" formatCode="General">
                  <c:v>5.53</c:v>
                </c:pt>
                <c:pt idx="5531" formatCode="General">
                  <c:v>5.5309999999999997</c:v>
                </c:pt>
                <c:pt idx="5532" formatCode="General">
                  <c:v>5.532</c:v>
                </c:pt>
                <c:pt idx="5533" formatCode="General">
                  <c:v>5.5330000000000004</c:v>
                </c:pt>
                <c:pt idx="5534" formatCode="General">
                  <c:v>5.5339999999999998</c:v>
                </c:pt>
                <c:pt idx="5535" formatCode="General">
                  <c:v>5.5350000000000001</c:v>
                </c:pt>
                <c:pt idx="5536" formatCode="General">
                  <c:v>5.5359999999999996</c:v>
                </c:pt>
                <c:pt idx="5537" formatCode="General">
                  <c:v>5.5369999999999999</c:v>
                </c:pt>
                <c:pt idx="5538" formatCode="General">
                  <c:v>5.5380000000000003</c:v>
                </c:pt>
                <c:pt idx="5539" formatCode="General">
                  <c:v>5.5389999999999997</c:v>
                </c:pt>
                <c:pt idx="5540" formatCode="General">
                  <c:v>5.54</c:v>
                </c:pt>
                <c:pt idx="5541" formatCode="General">
                  <c:v>5.5410000000000004</c:v>
                </c:pt>
                <c:pt idx="5542" formatCode="General">
                  <c:v>5.5419999999999998</c:v>
                </c:pt>
                <c:pt idx="5543" formatCode="General">
                  <c:v>5.5430000000000001</c:v>
                </c:pt>
                <c:pt idx="5544" formatCode="General">
                  <c:v>5.5439999999999996</c:v>
                </c:pt>
                <c:pt idx="5545" formatCode="General">
                  <c:v>5.5449999999999999</c:v>
                </c:pt>
                <c:pt idx="5546" formatCode="General">
                  <c:v>5.5460000000000003</c:v>
                </c:pt>
                <c:pt idx="5547" formatCode="General">
                  <c:v>5.5469999999999997</c:v>
                </c:pt>
                <c:pt idx="5548" formatCode="General">
                  <c:v>5.548</c:v>
                </c:pt>
                <c:pt idx="5549" formatCode="General">
                  <c:v>5.5490000000000004</c:v>
                </c:pt>
                <c:pt idx="5550" formatCode="General">
                  <c:v>5.55</c:v>
                </c:pt>
                <c:pt idx="5551" formatCode="General">
                  <c:v>5.5510000000000002</c:v>
                </c:pt>
                <c:pt idx="5552" formatCode="General">
                  <c:v>5.5519999999999996</c:v>
                </c:pt>
                <c:pt idx="5553" formatCode="General">
                  <c:v>5.5529999999999999</c:v>
                </c:pt>
                <c:pt idx="5554" formatCode="General">
                  <c:v>5.5540000000000003</c:v>
                </c:pt>
                <c:pt idx="5555" formatCode="General">
                  <c:v>5.5549999999999997</c:v>
                </c:pt>
                <c:pt idx="5556" formatCode="General">
                  <c:v>5.556</c:v>
                </c:pt>
                <c:pt idx="5557" formatCode="General">
                  <c:v>5.5570000000000004</c:v>
                </c:pt>
                <c:pt idx="5558" formatCode="General">
                  <c:v>5.5579999999999998</c:v>
                </c:pt>
                <c:pt idx="5559" formatCode="General">
                  <c:v>5.5590000000000002</c:v>
                </c:pt>
                <c:pt idx="5560" formatCode="General">
                  <c:v>5.56</c:v>
                </c:pt>
                <c:pt idx="5561" formatCode="General">
                  <c:v>5.5609999999999999</c:v>
                </c:pt>
                <c:pt idx="5562" formatCode="General">
                  <c:v>5.5620000000000003</c:v>
                </c:pt>
                <c:pt idx="5563" formatCode="General">
                  <c:v>5.5629999999999997</c:v>
                </c:pt>
                <c:pt idx="5564" formatCode="General">
                  <c:v>5.5640000000000001</c:v>
                </c:pt>
                <c:pt idx="5565" formatCode="General">
                  <c:v>5.5650000000000004</c:v>
                </c:pt>
                <c:pt idx="5566" formatCode="General">
                  <c:v>5.5659999999999998</c:v>
                </c:pt>
                <c:pt idx="5567" formatCode="General">
                  <c:v>5.5670000000000002</c:v>
                </c:pt>
                <c:pt idx="5568" formatCode="General">
                  <c:v>5.5679999999999996</c:v>
                </c:pt>
                <c:pt idx="5569" formatCode="General">
                  <c:v>5.569</c:v>
                </c:pt>
                <c:pt idx="5570" formatCode="General">
                  <c:v>5.57</c:v>
                </c:pt>
                <c:pt idx="5571" formatCode="General">
                  <c:v>5.5709999999999997</c:v>
                </c:pt>
                <c:pt idx="5572" formatCode="General">
                  <c:v>5.5720000000000001</c:v>
                </c:pt>
                <c:pt idx="5573" formatCode="General">
                  <c:v>5.5730000000000004</c:v>
                </c:pt>
                <c:pt idx="5574" formatCode="General">
                  <c:v>5.5739999999999998</c:v>
                </c:pt>
                <c:pt idx="5575" formatCode="General">
                  <c:v>5.5750000000000002</c:v>
                </c:pt>
                <c:pt idx="5576" formatCode="General">
                  <c:v>5.5759999999999996</c:v>
                </c:pt>
                <c:pt idx="5577" formatCode="General">
                  <c:v>5.577</c:v>
                </c:pt>
                <c:pt idx="5578" formatCode="General">
                  <c:v>5.5780000000000003</c:v>
                </c:pt>
                <c:pt idx="5579" formatCode="General">
                  <c:v>5.5789999999999997</c:v>
                </c:pt>
                <c:pt idx="5580" formatCode="General">
                  <c:v>5.58</c:v>
                </c:pt>
                <c:pt idx="5581" formatCode="General">
                  <c:v>5.5810000000000004</c:v>
                </c:pt>
                <c:pt idx="5582" formatCode="General">
                  <c:v>5.5819999999999999</c:v>
                </c:pt>
                <c:pt idx="5583" formatCode="General">
                  <c:v>5.5830000000000002</c:v>
                </c:pt>
                <c:pt idx="5584" formatCode="General">
                  <c:v>5.5839999999999996</c:v>
                </c:pt>
                <c:pt idx="5585" formatCode="General">
                  <c:v>5.585</c:v>
                </c:pt>
                <c:pt idx="5586" formatCode="General">
                  <c:v>5.5860000000000003</c:v>
                </c:pt>
                <c:pt idx="5587" formatCode="General">
                  <c:v>5.5869999999999997</c:v>
                </c:pt>
                <c:pt idx="5588" formatCode="General">
                  <c:v>5.5880000000000001</c:v>
                </c:pt>
                <c:pt idx="5589" formatCode="General">
                  <c:v>5.5890000000000004</c:v>
                </c:pt>
                <c:pt idx="5590" formatCode="General">
                  <c:v>5.59</c:v>
                </c:pt>
                <c:pt idx="5591" formatCode="General">
                  <c:v>5.5910000000000002</c:v>
                </c:pt>
                <c:pt idx="5592" formatCode="General">
                  <c:v>5.5919999999999996</c:v>
                </c:pt>
                <c:pt idx="5593" formatCode="General">
                  <c:v>5.593</c:v>
                </c:pt>
                <c:pt idx="5594" formatCode="General">
                  <c:v>5.5940000000000003</c:v>
                </c:pt>
                <c:pt idx="5595" formatCode="General">
                  <c:v>5.5949999999999998</c:v>
                </c:pt>
                <c:pt idx="5596" formatCode="General">
                  <c:v>5.5960000000000001</c:v>
                </c:pt>
                <c:pt idx="5597" formatCode="General">
                  <c:v>5.5970000000000004</c:v>
                </c:pt>
                <c:pt idx="5598" formatCode="General">
                  <c:v>5.5979999999999999</c:v>
                </c:pt>
                <c:pt idx="5599" formatCode="General">
                  <c:v>5.5990000000000002</c:v>
                </c:pt>
                <c:pt idx="5600" formatCode="General">
                  <c:v>5.6</c:v>
                </c:pt>
                <c:pt idx="5601" formatCode="General">
                  <c:v>5.601</c:v>
                </c:pt>
                <c:pt idx="5602" formatCode="General">
                  <c:v>5.6020000000000003</c:v>
                </c:pt>
                <c:pt idx="5603" formatCode="General">
                  <c:v>5.6029999999999998</c:v>
                </c:pt>
                <c:pt idx="5604" formatCode="General">
                  <c:v>5.6040000000000001</c:v>
                </c:pt>
                <c:pt idx="5605" formatCode="General">
                  <c:v>5.6050000000000004</c:v>
                </c:pt>
                <c:pt idx="5606" formatCode="General">
                  <c:v>5.6059999999999999</c:v>
                </c:pt>
                <c:pt idx="5607" formatCode="General">
                  <c:v>5.6070000000000002</c:v>
                </c:pt>
                <c:pt idx="5608" formatCode="General">
                  <c:v>5.6079999999999997</c:v>
                </c:pt>
                <c:pt idx="5609" formatCode="General">
                  <c:v>5.609</c:v>
                </c:pt>
                <c:pt idx="5610" formatCode="General">
                  <c:v>5.61</c:v>
                </c:pt>
                <c:pt idx="5611" formatCode="General">
                  <c:v>5.6109999999999998</c:v>
                </c:pt>
                <c:pt idx="5612" formatCode="General">
                  <c:v>5.6120000000000001</c:v>
                </c:pt>
                <c:pt idx="5613" formatCode="General">
                  <c:v>5.6130000000000004</c:v>
                </c:pt>
                <c:pt idx="5614" formatCode="General">
                  <c:v>5.6139999999999999</c:v>
                </c:pt>
                <c:pt idx="5615" formatCode="General">
                  <c:v>5.6150000000000002</c:v>
                </c:pt>
                <c:pt idx="5616" formatCode="General">
                  <c:v>5.6159999999999997</c:v>
                </c:pt>
                <c:pt idx="5617" formatCode="General">
                  <c:v>5.617</c:v>
                </c:pt>
                <c:pt idx="5618" formatCode="General">
                  <c:v>5.6180000000000003</c:v>
                </c:pt>
                <c:pt idx="5619" formatCode="General">
                  <c:v>5.6189999999999998</c:v>
                </c:pt>
                <c:pt idx="5620" formatCode="General">
                  <c:v>5.62</c:v>
                </c:pt>
                <c:pt idx="5621" formatCode="General">
                  <c:v>5.6210000000000004</c:v>
                </c:pt>
                <c:pt idx="5622" formatCode="General">
                  <c:v>5.6219999999999999</c:v>
                </c:pt>
                <c:pt idx="5623" formatCode="General">
                  <c:v>5.6230000000000002</c:v>
                </c:pt>
                <c:pt idx="5624" formatCode="General">
                  <c:v>5.6239999999999997</c:v>
                </c:pt>
                <c:pt idx="5625" formatCode="General">
                  <c:v>5.625</c:v>
                </c:pt>
                <c:pt idx="5626" formatCode="General">
                  <c:v>5.6260000000000003</c:v>
                </c:pt>
                <c:pt idx="5627" formatCode="General">
                  <c:v>5.6269999999999998</c:v>
                </c:pt>
                <c:pt idx="5628" formatCode="General">
                  <c:v>5.6280000000000001</c:v>
                </c:pt>
                <c:pt idx="5629" formatCode="General">
                  <c:v>5.6289999999999996</c:v>
                </c:pt>
                <c:pt idx="5630" formatCode="General">
                  <c:v>5.63</c:v>
                </c:pt>
                <c:pt idx="5631" formatCode="General">
                  <c:v>5.6310000000000002</c:v>
                </c:pt>
                <c:pt idx="5632" formatCode="General">
                  <c:v>5.6319999999999997</c:v>
                </c:pt>
                <c:pt idx="5633" formatCode="General">
                  <c:v>5.633</c:v>
                </c:pt>
                <c:pt idx="5634" formatCode="General">
                  <c:v>5.6340000000000003</c:v>
                </c:pt>
                <c:pt idx="5635" formatCode="General">
                  <c:v>5.6349999999999998</c:v>
                </c:pt>
                <c:pt idx="5636" formatCode="General">
                  <c:v>5.6360000000000001</c:v>
                </c:pt>
                <c:pt idx="5637" formatCode="General">
                  <c:v>5.6369999999999996</c:v>
                </c:pt>
                <c:pt idx="5638" formatCode="General">
                  <c:v>5.6379999999999999</c:v>
                </c:pt>
                <c:pt idx="5639" formatCode="General">
                  <c:v>5.6390000000000002</c:v>
                </c:pt>
                <c:pt idx="5640" formatCode="General">
                  <c:v>5.64</c:v>
                </c:pt>
                <c:pt idx="5641" formatCode="General">
                  <c:v>5.641</c:v>
                </c:pt>
                <c:pt idx="5642" formatCode="General">
                  <c:v>5.6420000000000003</c:v>
                </c:pt>
                <c:pt idx="5643" formatCode="General">
                  <c:v>5.6429999999999998</c:v>
                </c:pt>
                <c:pt idx="5644" formatCode="General">
                  <c:v>5.6440000000000001</c:v>
                </c:pt>
                <c:pt idx="5645" formatCode="General">
                  <c:v>5.6449999999999996</c:v>
                </c:pt>
                <c:pt idx="5646" formatCode="General">
                  <c:v>5.6459999999999999</c:v>
                </c:pt>
                <c:pt idx="5647" formatCode="General">
                  <c:v>5.6470000000000002</c:v>
                </c:pt>
                <c:pt idx="5648" formatCode="General">
                  <c:v>5.6479999999999997</c:v>
                </c:pt>
                <c:pt idx="5649" formatCode="General">
                  <c:v>5.649</c:v>
                </c:pt>
                <c:pt idx="5650" formatCode="General">
                  <c:v>5.65</c:v>
                </c:pt>
                <c:pt idx="5651" formatCode="General">
                  <c:v>5.6509999999999998</c:v>
                </c:pt>
                <c:pt idx="5652" formatCode="General">
                  <c:v>5.6520000000000001</c:v>
                </c:pt>
                <c:pt idx="5653" formatCode="General">
                  <c:v>5.6529999999999996</c:v>
                </c:pt>
                <c:pt idx="5654" formatCode="General">
                  <c:v>5.6539999999999999</c:v>
                </c:pt>
                <c:pt idx="5655" formatCode="General">
                  <c:v>5.6550000000000002</c:v>
                </c:pt>
                <c:pt idx="5656" formatCode="General">
                  <c:v>5.6559999999999997</c:v>
                </c:pt>
                <c:pt idx="5657" formatCode="General">
                  <c:v>5.657</c:v>
                </c:pt>
                <c:pt idx="5658" formatCode="General">
                  <c:v>5.6580000000000004</c:v>
                </c:pt>
                <c:pt idx="5659" formatCode="General">
                  <c:v>5.6589999999999998</c:v>
                </c:pt>
                <c:pt idx="5660" formatCode="General">
                  <c:v>5.66</c:v>
                </c:pt>
                <c:pt idx="5661" formatCode="General">
                  <c:v>5.6609999999999996</c:v>
                </c:pt>
                <c:pt idx="5662" formatCode="General">
                  <c:v>5.6619999999999999</c:v>
                </c:pt>
                <c:pt idx="5663" formatCode="General">
                  <c:v>5.6630000000000003</c:v>
                </c:pt>
                <c:pt idx="5664" formatCode="General">
                  <c:v>5.6639999999999997</c:v>
                </c:pt>
                <c:pt idx="5665" formatCode="General">
                  <c:v>5.665</c:v>
                </c:pt>
                <c:pt idx="5666" formatCode="General">
                  <c:v>5.6660000000000004</c:v>
                </c:pt>
                <c:pt idx="5667" formatCode="General">
                  <c:v>5.6669999999999998</c:v>
                </c:pt>
                <c:pt idx="5668" formatCode="General">
                  <c:v>5.6680000000000001</c:v>
                </c:pt>
                <c:pt idx="5669" formatCode="General">
                  <c:v>5.6689999999999996</c:v>
                </c:pt>
                <c:pt idx="5670" formatCode="General">
                  <c:v>5.67</c:v>
                </c:pt>
                <c:pt idx="5671" formatCode="General">
                  <c:v>5.6710000000000003</c:v>
                </c:pt>
                <c:pt idx="5672" formatCode="General">
                  <c:v>5.6719999999999997</c:v>
                </c:pt>
                <c:pt idx="5673" formatCode="General">
                  <c:v>5.673</c:v>
                </c:pt>
                <c:pt idx="5674" formatCode="General">
                  <c:v>5.6740000000000004</c:v>
                </c:pt>
                <c:pt idx="5675" formatCode="General">
                  <c:v>5.6749999999999998</c:v>
                </c:pt>
                <c:pt idx="5676" formatCode="General">
                  <c:v>5.6760000000000002</c:v>
                </c:pt>
                <c:pt idx="5677" formatCode="General">
                  <c:v>5.6769999999999996</c:v>
                </c:pt>
                <c:pt idx="5678" formatCode="General">
                  <c:v>5.6779999999999999</c:v>
                </c:pt>
                <c:pt idx="5679" formatCode="General">
                  <c:v>5.6790000000000003</c:v>
                </c:pt>
                <c:pt idx="5680" formatCode="General">
                  <c:v>5.68</c:v>
                </c:pt>
                <c:pt idx="5681" formatCode="General">
                  <c:v>5.681</c:v>
                </c:pt>
                <c:pt idx="5682" formatCode="General">
                  <c:v>5.6820000000000004</c:v>
                </c:pt>
                <c:pt idx="5683" formatCode="General">
                  <c:v>5.6829999999999998</c:v>
                </c:pt>
                <c:pt idx="5684" formatCode="General">
                  <c:v>5.6840000000000002</c:v>
                </c:pt>
                <c:pt idx="5685" formatCode="General">
                  <c:v>5.6849999999999996</c:v>
                </c:pt>
                <c:pt idx="5686" formatCode="General">
                  <c:v>5.6859999999999999</c:v>
                </c:pt>
                <c:pt idx="5687" formatCode="General">
                  <c:v>5.6870000000000003</c:v>
                </c:pt>
                <c:pt idx="5688" formatCode="General">
                  <c:v>5.6879999999999997</c:v>
                </c:pt>
                <c:pt idx="5689" formatCode="General">
                  <c:v>5.6890000000000001</c:v>
                </c:pt>
                <c:pt idx="5690" formatCode="General">
                  <c:v>5.69</c:v>
                </c:pt>
                <c:pt idx="5691" formatCode="General">
                  <c:v>5.6909999999999998</c:v>
                </c:pt>
                <c:pt idx="5692" formatCode="General">
                  <c:v>5.6920000000000002</c:v>
                </c:pt>
                <c:pt idx="5693" formatCode="General">
                  <c:v>5.6929999999999996</c:v>
                </c:pt>
                <c:pt idx="5694" formatCode="General">
                  <c:v>5.694</c:v>
                </c:pt>
                <c:pt idx="5695" formatCode="General">
                  <c:v>5.6950000000000003</c:v>
                </c:pt>
                <c:pt idx="5696" formatCode="General">
                  <c:v>5.6959999999999997</c:v>
                </c:pt>
                <c:pt idx="5697" formatCode="General">
                  <c:v>5.6970000000000001</c:v>
                </c:pt>
                <c:pt idx="5698" formatCode="General">
                  <c:v>5.6980000000000004</c:v>
                </c:pt>
                <c:pt idx="5699" formatCode="General">
                  <c:v>5.6989999999999998</c:v>
                </c:pt>
                <c:pt idx="5700" formatCode="General">
                  <c:v>5.7</c:v>
                </c:pt>
                <c:pt idx="5701" formatCode="General">
                  <c:v>5.7009999999999996</c:v>
                </c:pt>
                <c:pt idx="5702" formatCode="General">
                  <c:v>5.702</c:v>
                </c:pt>
                <c:pt idx="5703" formatCode="General">
                  <c:v>5.7030000000000003</c:v>
                </c:pt>
                <c:pt idx="5704" formatCode="General">
                  <c:v>5.7039999999999997</c:v>
                </c:pt>
                <c:pt idx="5705" formatCode="General">
                  <c:v>5.7050000000000001</c:v>
                </c:pt>
                <c:pt idx="5706" formatCode="General">
                  <c:v>5.7060000000000004</c:v>
                </c:pt>
                <c:pt idx="5707" formatCode="General">
                  <c:v>5.7069999999999999</c:v>
                </c:pt>
                <c:pt idx="5708" formatCode="General">
                  <c:v>5.7080000000000002</c:v>
                </c:pt>
                <c:pt idx="5709" formatCode="General">
                  <c:v>5.7089999999999996</c:v>
                </c:pt>
                <c:pt idx="5710" formatCode="General">
                  <c:v>5.71</c:v>
                </c:pt>
                <c:pt idx="5711" formatCode="General">
                  <c:v>5.7110000000000003</c:v>
                </c:pt>
                <c:pt idx="5712" formatCode="General">
                  <c:v>5.7119999999999997</c:v>
                </c:pt>
                <c:pt idx="5713" formatCode="General">
                  <c:v>5.7130000000000001</c:v>
                </c:pt>
                <c:pt idx="5714" formatCode="General">
                  <c:v>5.7140000000000004</c:v>
                </c:pt>
                <c:pt idx="5715" formatCode="General">
                  <c:v>5.7149999999999999</c:v>
                </c:pt>
                <c:pt idx="5716" formatCode="General">
                  <c:v>5.7160000000000002</c:v>
                </c:pt>
                <c:pt idx="5717" formatCode="General">
                  <c:v>5.7169999999999996</c:v>
                </c:pt>
                <c:pt idx="5718" formatCode="General">
                  <c:v>5.718</c:v>
                </c:pt>
                <c:pt idx="5719" formatCode="General">
                  <c:v>5.7190000000000003</c:v>
                </c:pt>
                <c:pt idx="5720" formatCode="General">
                  <c:v>5.72</c:v>
                </c:pt>
                <c:pt idx="5721" formatCode="General">
                  <c:v>5.7210000000000001</c:v>
                </c:pt>
                <c:pt idx="5722" formatCode="General">
                  <c:v>5.7220000000000004</c:v>
                </c:pt>
                <c:pt idx="5723" formatCode="General">
                  <c:v>5.7229999999999999</c:v>
                </c:pt>
                <c:pt idx="5724" formatCode="General">
                  <c:v>5.7240000000000002</c:v>
                </c:pt>
                <c:pt idx="5725" formatCode="General">
                  <c:v>5.7249999999999996</c:v>
                </c:pt>
                <c:pt idx="5726" formatCode="General">
                  <c:v>5.726</c:v>
                </c:pt>
                <c:pt idx="5727" formatCode="General">
                  <c:v>5.7270000000000003</c:v>
                </c:pt>
                <c:pt idx="5728" formatCode="General">
                  <c:v>5.7279999999999998</c:v>
                </c:pt>
                <c:pt idx="5729" formatCode="General">
                  <c:v>5.7290000000000001</c:v>
                </c:pt>
                <c:pt idx="5730" formatCode="General">
                  <c:v>5.73</c:v>
                </c:pt>
                <c:pt idx="5731" formatCode="General">
                  <c:v>5.7309999999999999</c:v>
                </c:pt>
                <c:pt idx="5732" formatCode="General">
                  <c:v>5.7320000000000002</c:v>
                </c:pt>
                <c:pt idx="5733" formatCode="General">
                  <c:v>5.7329999999999997</c:v>
                </c:pt>
                <c:pt idx="5734" formatCode="General">
                  <c:v>5.734</c:v>
                </c:pt>
                <c:pt idx="5735" formatCode="General">
                  <c:v>5.7350000000000003</c:v>
                </c:pt>
                <c:pt idx="5736" formatCode="General">
                  <c:v>5.7359999999999998</c:v>
                </c:pt>
                <c:pt idx="5737" formatCode="General">
                  <c:v>5.7370000000000001</c:v>
                </c:pt>
                <c:pt idx="5738" formatCode="General">
                  <c:v>5.7380000000000004</c:v>
                </c:pt>
                <c:pt idx="5739" formatCode="General">
                  <c:v>5.7389999999999999</c:v>
                </c:pt>
                <c:pt idx="5740" formatCode="General">
                  <c:v>5.74</c:v>
                </c:pt>
                <c:pt idx="5741" formatCode="General">
                  <c:v>5.7409999999999997</c:v>
                </c:pt>
                <c:pt idx="5742" formatCode="General">
                  <c:v>5.742</c:v>
                </c:pt>
                <c:pt idx="5743" formatCode="General">
                  <c:v>5.7430000000000003</c:v>
                </c:pt>
                <c:pt idx="5744" formatCode="General">
                  <c:v>5.7439999999999998</c:v>
                </c:pt>
                <c:pt idx="5745" formatCode="General">
                  <c:v>5.7450000000000001</c:v>
                </c:pt>
                <c:pt idx="5746" formatCode="General">
                  <c:v>5.7460000000000004</c:v>
                </c:pt>
                <c:pt idx="5747" formatCode="General">
                  <c:v>5.7469999999999999</c:v>
                </c:pt>
                <c:pt idx="5748" formatCode="General">
                  <c:v>5.7480000000000002</c:v>
                </c:pt>
                <c:pt idx="5749" formatCode="General">
                  <c:v>5.7489999999999997</c:v>
                </c:pt>
                <c:pt idx="5750" formatCode="General">
                  <c:v>5.75</c:v>
                </c:pt>
                <c:pt idx="5751" formatCode="General">
                  <c:v>5.7510000000000003</c:v>
                </c:pt>
                <c:pt idx="5752" formatCode="General">
                  <c:v>5.7519999999999998</c:v>
                </c:pt>
                <c:pt idx="5753" formatCode="General">
                  <c:v>5.7530000000000001</c:v>
                </c:pt>
                <c:pt idx="5754" formatCode="General">
                  <c:v>5.7539999999999996</c:v>
                </c:pt>
                <c:pt idx="5755" formatCode="General">
                  <c:v>5.7549999999999999</c:v>
                </c:pt>
                <c:pt idx="5756" formatCode="General">
                  <c:v>5.7560000000000002</c:v>
                </c:pt>
                <c:pt idx="5757" formatCode="General">
                  <c:v>5.7569999999999997</c:v>
                </c:pt>
                <c:pt idx="5758" formatCode="General">
                  <c:v>5.758</c:v>
                </c:pt>
                <c:pt idx="5759" formatCode="General">
                  <c:v>5.7590000000000003</c:v>
                </c:pt>
                <c:pt idx="5760" formatCode="General">
                  <c:v>5.76</c:v>
                </c:pt>
                <c:pt idx="5761" formatCode="General">
                  <c:v>5.7610000000000001</c:v>
                </c:pt>
                <c:pt idx="5762" formatCode="General">
                  <c:v>5.7619999999999996</c:v>
                </c:pt>
                <c:pt idx="5763" formatCode="General">
                  <c:v>5.7629999999999999</c:v>
                </c:pt>
                <c:pt idx="5764" formatCode="General">
                  <c:v>5.7640000000000002</c:v>
                </c:pt>
                <c:pt idx="5765" formatCode="General">
                  <c:v>5.7649999999999997</c:v>
                </c:pt>
                <c:pt idx="5766" formatCode="General">
                  <c:v>5.766</c:v>
                </c:pt>
                <c:pt idx="5767" formatCode="General">
                  <c:v>5.7670000000000003</c:v>
                </c:pt>
                <c:pt idx="5768" formatCode="General">
                  <c:v>5.7679999999999998</c:v>
                </c:pt>
                <c:pt idx="5769" formatCode="General">
                  <c:v>5.7690000000000001</c:v>
                </c:pt>
                <c:pt idx="5770" formatCode="General">
                  <c:v>5.77</c:v>
                </c:pt>
                <c:pt idx="5771" formatCode="General">
                  <c:v>5.7709999999999999</c:v>
                </c:pt>
                <c:pt idx="5772" formatCode="General">
                  <c:v>5.7720000000000002</c:v>
                </c:pt>
                <c:pt idx="5773" formatCode="General">
                  <c:v>5.7729999999999997</c:v>
                </c:pt>
                <c:pt idx="5774" formatCode="General">
                  <c:v>5.774</c:v>
                </c:pt>
                <c:pt idx="5775" formatCode="General">
                  <c:v>5.7750000000000004</c:v>
                </c:pt>
                <c:pt idx="5776" formatCode="General">
                  <c:v>5.7759999999999998</c:v>
                </c:pt>
                <c:pt idx="5777" formatCode="General">
                  <c:v>5.7770000000000001</c:v>
                </c:pt>
                <c:pt idx="5778" formatCode="General">
                  <c:v>5.7779999999999996</c:v>
                </c:pt>
                <c:pt idx="5779" formatCode="General">
                  <c:v>5.7789999999999999</c:v>
                </c:pt>
                <c:pt idx="5780" formatCode="General">
                  <c:v>5.78</c:v>
                </c:pt>
                <c:pt idx="5781" formatCode="General">
                  <c:v>5.7809999999999997</c:v>
                </c:pt>
                <c:pt idx="5782" formatCode="General">
                  <c:v>5.782</c:v>
                </c:pt>
                <c:pt idx="5783" formatCode="General">
                  <c:v>5.7830000000000004</c:v>
                </c:pt>
                <c:pt idx="5784" formatCode="General">
                  <c:v>5.7839999999999998</c:v>
                </c:pt>
                <c:pt idx="5785" formatCode="General">
                  <c:v>5.7850000000000001</c:v>
                </c:pt>
                <c:pt idx="5786" formatCode="General">
                  <c:v>5.7859999999999996</c:v>
                </c:pt>
                <c:pt idx="5787" formatCode="General">
                  <c:v>5.7869999999999999</c:v>
                </c:pt>
                <c:pt idx="5788" formatCode="General">
                  <c:v>5.7880000000000003</c:v>
                </c:pt>
                <c:pt idx="5789" formatCode="General">
                  <c:v>5.7889999999999997</c:v>
                </c:pt>
                <c:pt idx="5790" formatCode="General">
                  <c:v>5.79</c:v>
                </c:pt>
                <c:pt idx="5791" formatCode="General">
                  <c:v>5.7910000000000004</c:v>
                </c:pt>
                <c:pt idx="5792" formatCode="General">
                  <c:v>5.7919999999999998</c:v>
                </c:pt>
                <c:pt idx="5793" formatCode="General">
                  <c:v>5.7930000000000001</c:v>
                </c:pt>
                <c:pt idx="5794" formatCode="General">
                  <c:v>5.7939999999999996</c:v>
                </c:pt>
                <c:pt idx="5795" formatCode="General">
                  <c:v>5.7949999999999999</c:v>
                </c:pt>
                <c:pt idx="5796" formatCode="General">
                  <c:v>5.7960000000000003</c:v>
                </c:pt>
                <c:pt idx="5797" formatCode="General">
                  <c:v>5.7969999999999997</c:v>
                </c:pt>
                <c:pt idx="5798" formatCode="General">
                  <c:v>5.798</c:v>
                </c:pt>
                <c:pt idx="5799" formatCode="General">
                  <c:v>5.7990000000000004</c:v>
                </c:pt>
                <c:pt idx="5800" formatCode="General">
                  <c:v>5.8</c:v>
                </c:pt>
                <c:pt idx="5801" formatCode="General">
                  <c:v>5.8010000000000002</c:v>
                </c:pt>
                <c:pt idx="5802" formatCode="General">
                  <c:v>5.8019999999999996</c:v>
                </c:pt>
                <c:pt idx="5803" formatCode="General">
                  <c:v>5.8029999999999999</c:v>
                </c:pt>
                <c:pt idx="5804" formatCode="General">
                  <c:v>5.8040000000000003</c:v>
                </c:pt>
                <c:pt idx="5805" formatCode="General">
                  <c:v>5.8049999999999997</c:v>
                </c:pt>
                <c:pt idx="5806" formatCode="General">
                  <c:v>5.806</c:v>
                </c:pt>
                <c:pt idx="5807" formatCode="General">
                  <c:v>5.8070000000000004</c:v>
                </c:pt>
                <c:pt idx="5808" formatCode="General">
                  <c:v>5.8079999999999998</c:v>
                </c:pt>
                <c:pt idx="5809" formatCode="General">
                  <c:v>5.8090000000000002</c:v>
                </c:pt>
                <c:pt idx="5810" formatCode="General">
                  <c:v>5.81</c:v>
                </c:pt>
                <c:pt idx="5811" formatCode="General">
                  <c:v>5.8109999999999999</c:v>
                </c:pt>
                <c:pt idx="5812" formatCode="General">
                  <c:v>5.8120000000000003</c:v>
                </c:pt>
                <c:pt idx="5813" formatCode="General">
                  <c:v>5.8129999999999997</c:v>
                </c:pt>
                <c:pt idx="5814" formatCode="General">
                  <c:v>5.8140000000000001</c:v>
                </c:pt>
                <c:pt idx="5815" formatCode="General">
                  <c:v>5.8150000000000004</c:v>
                </c:pt>
                <c:pt idx="5816" formatCode="General">
                  <c:v>5.8159999999999998</c:v>
                </c:pt>
                <c:pt idx="5817" formatCode="General">
                  <c:v>5.8170000000000002</c:v>
                </c:pt>
                <c:pt idx="5818" formatCode="General">
                  <c:v>5.8179999999999996</c:v>
                </c:pt>
                <c:pt idx="5819" formatCode="General">
                  <c:v>5.819</c:v>
                </c:pt>
                <c:pt idx="5820" formatCode="General">
                  <c:v>5.82</c:v>
                </c:pt>
                <c:pt idx="5821" formatCode="General">
                  <c:v>5.8209999999999997</c:v>
                </c:pt>
                <c:pt idx="5822" formatCode="General">
                  <c:v>5.8220000000000001</c:v>
                </c:pt>
                <c:pt idx="5823" formatCode="General">
                  <c:v>5.8230000000000004</c:v>
                </c:pt>
                <c:pt idx="5824" formatCode="General">
                  <c:v>5.8239999999999998</c:v>
                </c:pt>
                <c:pt idx="5825" formatCode="General">
                  <c:v>5.8250000000000002</c:v>
                </c:pt>
                <c:pt idx="5826" formatCode="General">
                  <c:v>5.8259999999999996</c:v>
                </c:pt>
                <c:pt idx="5827" formatCode="General">
                  <c:v>5.827</c:v>
                </c:pt>
                <c:pt idx="5828" formatCode="General">
                  <c:v>5.8280000000000003</c:v>
                </c:pt>
                <c:pt idx="5829" formatCode="General">
                  <c:v>5.8289999999999997</c:v>
                </c:pt>
                <c:pt idx="5830" formatCode="General">
                  <c:v>5.83</c:v>
                </c:pt>
                <c:pt idx="5831" formatCode="General">
                  <c:v>5.8310000000000004</c:v>
                </c:pt>
                <c:pt idx="5832" formatCode="General">
                  <c:v>5.8319999999999999</c:v>
                </c:pt>
                <c:pt idx="5833" formatCode="General">
                  <c:v>5.8330000000000002</c:v>
                </c:pt>
                <c:pt idx="5834" formatCode="General">
                  <c:v>5.8339999999999996</c:v>
                </c:pt>
                <c:pt idx="5835" formatCode="General">
                  <c:v>5.835</c:v>
                </c:pt>
                <c:pt idx="5836" formatCode="General">
                  <c:v>5.8360000000000003</c:v>
                </c:pt>
                <c:pt idx="5837" formatCode="General">
                  <c:v>5.8369999999999997</c:v>
                </c:pt>
                <c:pt idx="5838" formatCode="General">
                  <c:v>5.8380000000000001</c:v>
                </c:pt>
                <c:pt idx="5839" formatCode="General">
                  <c:v>5.8390000000000004</c:v>
                </c:pt>
                <c:pt idx="5840" formatCode="General">
                  <c:v>5.84</c:v>
                </c:pt>
                <c:pt idx="5841" formatCode="General">
                  <c:v>5.8410000000000002</c:v>
                </c:pt>
                <c:pt idx="5842" formatCode="General">
                  <c:v>5.8419999999999996</c:v>
                </c:pt>
                <c:pt idx="5843" formatCode="General">
                  <c:v>5.843</c:v>
                </c:pt>
                <c:pt idx="5844" formatCode="General">
                  <c:v>5.8440000000000003</c:v>
                </c:pt>
                <c:pt idx="5845" formatCode="General">
                  <c:v>5.8449999999999998</c:v>
                </c:pt>
                <c:pt idx="5846" formatCode="General">
                  <c:v>5.8460000000000001</c:v>
                </c:pt>
                <c:pt idx="5847" formatCode="General">
                  <c:v>5.8470000000000004</c:v>
                </c:pt>
                <c:pt idx="5848" formatCode="General">
                  <c:v>5.8479999999999999</c:v>
                </c:pt>
                <c:pt idx="5849" formatCode="General">
                  <c:v>5.8490000000000002</c:v>
                </c:pt>
                <c:pt idx="5850" formatCode="General">
                  <c:v>5.85</c:v>
                </c:pt>
                <c:pt idx="5851" formatCode="General">
                  <c:v>5.851</c:v>
                </c:pt>
                <c:pt idx="5852" formatCode="General">
                  <c:v>5.8520000000000003</c:v>
                </c:pt>
                <c:pt idx="5853" formatCode="General">
                  <c:v>5.8529999999999998</c:v>
                </c:pt>
                <c:pt idx="5854" formatCode="General">
                  <c:v>5.8540000000000001</c:v>
                </c:pt>
                <c:pt idx="5855" formatCode="General">
                  <c:v>5.8550000000000004</c:v>
                </c:pt>
                <c:pt idx="5856" formatCode="General">
                  <c:v>5.8559999999999999</c:v>
                </c:pt>
                <c:pt idx="5857" formatCode="General">
                  <c:v>5.8570000000000002</c:v>
                </c:pt>
                <c:pt idx="5858" formatCode="General">
                  <c:v>5.8579999999999997</c:v>
                </c:pt>
                <c:pt idx="5859" formatCode="General">
                  <c:v>5.859</c:v>
                </c:pt>
                <c:pt idx="5860" formatCode="General">
                  <c:v>5.86</c:v>
                </c:pt>
                <c:pt idx="5861" formatCode="General">
                  <c:v>5.8609999999999998</c:v>
                </c:pt>
                <c:pt idx="5862" formatCode="General">
                  <c:v>5.8620000000000001</c:v>
                </c:pt>
                <c:pt idx="5863" formatCode="General">
                  <c:v>5.8630000000000004</c:v>
                </c:pt>
                <c:pt idx="5864" formatCode="General">
                  <c:v>5.8639999999999999</c:v>
                </c:pt>
                <c:pt idx="5865" formatCode="General">
                  <c:v>5.8650000000000002</c:v>
                </c:pt>
                <c:pt idx="5866" formatCode="General">
                  <c:v>5.8659999999999997</c:v>
                </c:pt>
                <c:pt idx="5867" formatCode="General">
                  <c:v>5.867</c:v>
                </c:pt>
                <c:pt idx="5868" formatCode="General">
                  <c:v>5.8680000000000003</c:v>
                </c:pt>
                <c:pt idx="5869" formatCode="General">
                  <c:v>5.8689999999999998</c:v>
                </c:pt>
                <c:pt idx="5870" formatCode="General">
                  <c:v>5.87</c:v>
                </c:pt>
                <c:pt idx="5871" formatCode="General">
                  <c:v>5.8710000000000004</c:v>
                </c:pt>
                <c:pt idx="5872" formatCode="General">
                  <c:v>5.8719999999999999</c:v>
                </c:pt>
                <c:pt idx="5873" formatCode="General">
                  <c:v>5.8730000000000002</c:v>
                </c:pt>
                <c:pt idx="5874" formatCode="General">
                  <c:v>5.8739999999999997</c:v>
                </c:pt>
                <c:pt idx="5875" formatCode="General">
                  <c:v>5.875</c:v>
                </c:pt>
                <c:pt idx="5876" formatCode="General">
                  <c:v>5.8760000000000003</c:v>
                </c:pt>
                <c:pt idx="5877" formatCode="General">
                  <c:v>5.8769999999999998</c:v>
                </c:pt>
                <c:pt idx="5878" formatCode="General">
                  <c:v>5.8780000000000001</c:v>
                </c:pt>
                <c:pt idx="5879" formatCode="General">
                  <c:v>5.8789999999999996</c:v>
                </c:pt>
                <c:pt idx="5880" formatCode="General">
                  <c:v>5.88</c:v>
                </c:pt>
                <c:pt idx="5881" formatCode="General">
                  <c:v>5.8810000000000002</c:v>
                </c:pt>
                <c:pt idx="5882" formatCode="General">
                  <c:v>5.8819999999999997</c:v>
                </c:pt>
                <c:pt idx="5883" formatCode="General">
                  <c:v>5.883</c:v>
                </c:pt>
                <c:pt idx="5884" formatCode="General">
                  <c:v>5.8840000000000003</c:v>
                </c:pt>
                <c:pt idx="5885" formatCode="General">
                  <c:v>5.8849999999999998</c:v>
                </c:pt>
                <c:pt idx="5886" formatCode="General">
                  <c:v>5.8860000000000001</c:v>
                </c:pt>
                <c:pt idx="5887" formatCode="General">
                  <c:v>5.8869999999999996</c:v>
                </c:pt>
                <c:pt idx="5888" formatCode="General">
                  <c:v>5.8879999999999999</c:v>
                </c:pt>
                <c:pt idx="5889" formatCode="General">
                  <c:v>5.8890000000000002</c:v>
                </c:pt>
                <c:pt idx="5890" formatCode="General">
                  <c:v>5.89</c:v>
                </c:pt>
                <c:pt idx="5891" formatCode="General">
                  <c:v>5.891</c:v>
                </c:pt>
                <c:pt idx="5892" formatCode="General">
                  <c:v>5.8920000000000003</c:v>
                </c:pt>
                <c:pt idx="5893" formatCode="General">
                  <c:v>5.8929999999999998</c:v>
                </c:pt>
                <c:pt idx="5894" formatCode="General">
                  <c:v>5.8940000000000001</c:v>
                </c:pt>
                <c:pt idx="5895" formatCode="General">
                  <c:v>5.8949999999999996</c:v>
                </c:pt>
                <c:pt idx="5896" formatCode="General">
                  <c:v>5.8959999999999999</c:v>
                </c:pt>
                <c:pt idx="5897" formatCode="General">
                  <c:v>5.8970000000000002</c:v>
                </c:pt>
                <c:pt idx="5898" formatCode="General">
                  <c:v>5.8979999999999997</c:v>
                </c:pt>
                <c:pt idx="5899" formatCode="General">
                  <c:v>5.899</c:v>
                </c:pt>
                <c:pt idx="5900" formatCode="General">
                  <c:v>5.9</c:v>
                </c:pt>
                <c:pt idx="5901" formatCode="General">
                  <c:v>5.9009999999999998</c:v>
                </c:pt>
                <c:pt idx="5902" formatCode="General">
                  <c:v>5.9020000000000001</c:v>
                </c:pt>
                <c:pt idx="5903" formatCode="General">
                  <c:v>5.9029999999999996</c:v>
                </c:pt>
                <c:pt idx="5904" formatCode="General">
                  <c:v>5.9039999999999999</c:v>
                </c:pt>
                <c:pt idx="5905" formatCode="General">
                  <c:v>5.9050000000000002</c:v>
                </c:pt>
                <c:pt idx="5906" formatCode="General">
                  <c:v>5.9059999999999997</c:v>
                </c:pt>
                <c:pt idx="5907" formatCode="General">
                  <c:v>5.907</c:v>
                </c:pt>
                <c:pt idx="5908" formatCode="General">
                  <c:v>5.9080000000000004</c:v>
                </c:pt>
                <c:pt idx="5909" formatCode="General">
                  <c:v>5.9089999999999998</c:v>
                </c:pt>
                <c:pt idx="5910" formatCode="General">
                  <c:v>5.91</c:v>
                </c:pt>
                <c:pt idx="5911" formatCode="General">
                  <c:v>5.9109999999999996</c:v>
                </c:pt>
                <c:pt idx="5912" formatCode="General">
                  <c:v>5.9119999999999999</c:v>
                </c:pt>
                <c:pt idx="5913" formatCode="General">
                  <c:v>5.9130000000000003</c:v>
                </c:pt>
                <c:pt idx="5914" formatCode="General">
                  <c:v>5.9139999999999997</c:v>
                </c:pt>
                <c:pt idx="5915" formatCode="General">
                  <c:v>5.915</c:v>
                </c:pt>
                <c:pt idx="5916" formatCode="General">
                  <c:v>5.9160000000000004</c:v>
                </c:pt>
                <c:pt idx="5917" formatCode="General">
                  <c:v>5.9169999999999998</c:v>
                </c:pt>
                <c:pt idx="5918" formatCode="General">
                  <c:v>5.9180000000000001</c:v>
                </c:pt>
                <c:pt idx="5919" formatCode="General">
                  <c:v>5.9189999999999996</c:v>
                </c:pt>
                <c:pt idx="5920" formatCode="General">
                  <c:v>5.92</c:v>
                </c:pt>
                <c:pt idx="5921" formatCode="General">
                  <c:v>5.9210000000000003</c:v>
                </c:pt>
                <c:pt idx="5922" formatCode="General">
                  <c:v>5.9219999999999997</c:v>
                </c:pt>
                <c:pt idx="5923" formatCode="General">
                  <c:v>5.923</c:v>
                </c:pt>
                <c:pt idx="5924" formatCode="General">
                  <c:v>5.9240000000000004</c:v>
                </c:pt>
                <c:pt idx="5925" formatCode="General">
                  <c:v>5.9249999999999998</c:v>
                </c:pt>
                <c:pt idx="5926" formatCode="General">
                  <c:v>5.9260000000000002</c:v>
                </c:pt>
                <c:pt idx="5927" formatCode="General">
                  <c:v>5.9269999999999996</c:v>
                </c:pt>
                <c:pt idx="5928" formatCode="General">
                  <c:v>5.9279999999999999</c:v>
                </c:pt>
                <c:pt idx="5929" formatCode="General">
                  <c:v>5.9290000000000003</c:v>
                </c:pt>
                <c:pt idx="5930" formatCode="General">
                  <c:v>5.93</c:v>
                </c:pt>
                <c:pt idx="5931" formatCode="General">
                  <c:v>5.931</c:v>
                </c:pt>
                <c:pt idx="5932" formatCode="General">
                  <c:v>5.9320000000000004</c:v>
                </c:pt>
                <c:pt idx="5933" formatCode="General">
                  <c:v>5.9329999999999998</c:v>
                </c:pt>
                <c:pt idx="5934" formatCode="General">
                  <c:v>5.9340000000000002</c:v>
                </c:pt>
                <c:pt idx="5935" formatCode="General">
                  <c:v>5.9349999999999996</c:v>
                </c:pt>
                <c:pt idx="5936" formatCode="General">
                  <c:v>5.9359999999999999</c:v>
                </c:pt>
                <c:pt idx="5937" formatCode="General">
                  <c:v>5.9370000000000003</c:v>
                </c:pt>
                <c:pt idx="5938" formatCode="General">
                  <c:v>5.9379999999999997</c:v>
                </c:pt>
                <c:pt idx="5939" formatCode="General">
                  <c:v>5.9390000000000001</c:v>
                </c:pt>
                <c:pt idx="5940" formatCode="General">
                  <c:v>5.94</c:v>
                </c:pt>
                <c:pt idx="5941" formatCode="General">
                  <c:v>5.9409999999999998</c:v>
                </c:pt>
                <c:pt idx="5942" formatCode="General">
                  <c:v>5.9420000000000002</c:v>
                </c:pt>
                <c:pt idx="5943" formatCode="General">
                  <c:v>5.9429999999999996</c:v>
                </c:pt>
                <c:pt idx="5944" formatCode="General">
                  <c:v>5.944</c:v>
                </c:pt>
                <c:pt idx="5945" formatCode="General">
                  <c:v>5.9450000000000003</c:v>
                </c:pt>
                <c:pt idx="5946" formatCode="General">
                  <c:v>5.9459999999999997</c:v>
                </c:pt>
                <c:pt idx="5947" formatCode="General">
                  <c:v>5.9470000000000001</c:v>
                </c:pt>
                <c:pt idx="5948" formatCode="General">
                  <c:v>5.9480000000000004</c:v>
                </c:pt>
                <c:pt idx="5949" formatCode="General">
                  <c:v>5.9489999999999998</c:v>
                </c:pt>
                <c:pt idx="5950" formatCode="General">
                  <c:v>5.95</c:v>
                </c:pt>
                <c:pt idx="5951" formatCode="General">
                  <c:v>5.9509999999999996</c:v>
                </c:pt>
                <c:pt idx="5952" formatCode="General">
                  <c:v>5.952</c:v>
                </c:pt>
                <c:pt idx="5953" formatCode="General">
                  <c:v>5.9530000000000003</c:v>
                </c:pt>
                <c:pt idx="5954" formatCode="General">
                  <c:v>5.9539999999999997</c:v>
                </c:pt>
                <c:pt idx="5955" formatCode="General">
                  <c:v>5.9550000000000001</c:v>
                </c:pt>
                <c:pt idx="5956" formatCode="General">
                  <c:v>5.9560000000000004</c:v>
                </c:pt>
                <c:pt idx="5957" formatCode="General">
                  <c:v>5.9569999999999999</c:v>
                </c:pt>
                <c:pt idx="5958" formatCode="General">
                  <c:v>5.9580000000000002</c:v>
                </c:pt>
                <c:pt idx="5959" formatCode="General">
                  <c:v>5.9589999999999996</c:v>
                </c:pt>
                <c:pt idx="5960" formatCode="General">
                  <c:v>5.96</c:v>
                </c:pt>
                <c:pt idx="5961" formatCode="General">
                  <c:v>5.9610000000000003</c:v>
                </c:pt>
                <c:pt idx="5962" formatCode="General">
                  <c:v>5.9619999999999997</c:v>
                </c:pt>
                <c:pt idx="5963" formatCode="General">
                  <c:v>5.9630000000000001</c:v>
                </c:pt>
                <c:pt idx="5964" formatCode="General">
                  <c:v>5.9640000000000004</c:v>
                </c:pt>
                <c:pt idx="5965" formatCode="General">
                  <c:v>5.9649999999999999</c:v>
                </c:pt>
                <c:pt idx="5966" formatCode="General">
                  <c:v>5.9660000000000002</c:v>
                </c:pt>
                <c:pt idx="5967" formatCode="General">
                  <c:v>5.9669999999999996</c:v>
                </c:pt>
                <c:pt idx="5968" formatCode="General">
                  <c:v>5.968</c:v>
                </c:pt>
                <c:pt idx="5969" formatCode="General">
                  <c:v>5.9690000000000003</c:v>
                </c:pt>
                <c:pt idx="5970" formatCode="General">
                  <c:v>5.97</c:v>
                </c:pt>
                <c:pt idx="5971" formatCode="General">
                  <c:v>5.9710000000000001</c:v>
                </c:pt>
                <c:pt idx="5972" formatCode="General">
                  <c:v>5.9720000000000004</c:v>
                </c:pt>
                <c:pt idx="5973" formatCode="General">
                  <c:v>5.9729999999999999</c:v>
                </c:pt>
                <c:pt idx="5974" formatCode="General">
                  <c:v>5.9740000000000002</c:v>
                </c:pt>
                <c:pt idx="5975" formatCode="General">
                  <c:v>5.9749999999999996</c:v>
                </c:pt>
                <c:pt idx="5976" formatCode="General">
                  <c:v>5.976</c:v>
                </c:pt>
                <c:pt idx="5977" formatCode="General">
                  <c:v>5.9770000000000003</c:v>
                </c:pt>
                <c:pt idx="5978" formatCode="General">
                  <c:v>5.9779999999999998</c:v>
                </c:pt>
                <c:pt idx="5979" formatCode="General">
                  <c:v>5.9790000000000001</c:v>
                </c:pt>
                <c:pt idx="5980" formatCode="General">
                  <c:v>5.98</c:v>
                </c:pt>
                <c:pt idx="5981" formatCode="General">
                  <c:v>5.9809999999999999</c:v>
                </c:pt>
                <c:pt idx="5982" formatCode="General">
                  <c:v>5.9820000000000002</c:v>
                </c:pt>
                <c:pt idx="5983" formatCode="General">
                  <c:v>5.9829999999999997</c:v>
                </c:pt>
                <c:pt idx="5984" formatCode="General">
                  <c:v>5.984</c:v>
                </c:pt>
                <c:pt idx="5985" formatCode="General">
                  <c:v>5.9850000000000003</c:v>
                </c:pt>
                <c:pt idx="5986" formatCode="General">
                  <c:v>5.9859999999999998</c:v>
                </c:pt>
                <c:pt idx="5987" formatCode="General">
                  <c:v>5.9870000000000001</c:v>
                </c:pt>
                <c:pt idx="5988" formatCode="General">
                  <c:v>5.9880000000000004</c:v>
                </c:pt>
                <c:pt idx="5989" formatCode="General">
                  <c:v>5.9889999999999999</c:v>
                </c:pt>
                <c:pt idx="5990" formatCode="General">
                  <c:v>5.99</c:v>
                </c:pt>
                <c:pt idx="5991" formatCode="General">
                  <c:v>5.9909999999999997</c:v>
                </c:pt>
                <c:pt idx="5992" formatCode="General">
                  <c:v>5.992</c:v>
                </c:pt>
                <c:pt idx="5993" formatCode="General">
                  <c:v>5.9930000000000003</c:v>
                </c:pt>
                <c:pt idx="5994" formatCode="General">
                  <c:v>5.9939999999999998</c:v>
                </c:pt>
                <c:pt idx="5995" formatCode="General">
                  <c:v>5.9950000000000001</c:v>
                </c:pt>
                <c:pt idx="5996" formatCode="General">
                  <c:v>5.9960000000000004</c:v>
                </c:pt>
                <c:pt idx="5997" formatCode="General">
                  <c:v>5.9969999999999999</c:v>
                </c:pt>
                <c:pt idx="5998" formatCode="General">
                  <c:v>5.9980000000000002</c:v>
                </c:pt>
                <c:pt idx="5999" formatCode="General">
                  <c:v>5.9989999999999997</c:v>
                </c:pt>
                <c:pt idx="6000" formatCode="General">
                  <c:v>6</c:v>
                </c:pt>
                <c:pt idx="6001" formatCode="General">
                  <c:v>6.0010000000000003</c:v>
                </c:pt>
                <c:pt idx="6002" formatCode="General">
                  <c:v>6.0019999999999998</c:v>
                </c:pt>
                <c:pt idx="6003" formatCode="General">
                  <c:v>6.0030000000000001</c:v>
                </c:pt>
                <c:pt idx="6004" formatCode="General">
                  <c:v>6.0039999999999996</c:v>
                </c:pt>
                <c:pt idx="6005" formatCode="General">
                  <c:v>6.0049999999999999</c:v>
                </c:pt>
                <c:pt idx="6006" formatCode="General">
                  <c:v>6.0060000000000002</c:v>
                </c:pt>
                <c:pt idx="6007" formatCode="General">
                  <c:v>6.0069999999999997</c:v>
                </c:pt>
                <c:pt idx="6008" formatCode="General">
                  <c:v>6.008</c:v>
                </c:pt>
                <c:pt idx="6009" formatCode="General">
                  <c:v>6.0090000000000003</c:v>
                </c:pt>
                <c:pt idx="6010" formatCode="General">
                  <c:v>6.01</c:v>
                </c:pt>
                <c:pt idx="6011" formatCode="General">
                  <c:v>6.0110000000000001</c:v>
                </c:pt>
                <c:pt idx="6012" formatCode="General">
                  <c:v>6.0119999999999996</c:v>
                </c:pt>
                <c:pt idx="6013" formatCode="General">
                  <c:v>6.0129999999999999</c:v>
                </c:pt>
                <c:pt idx="6014" formatCode="General">
                  <c:v>6.0140000000000002</c:v>
                </c:pt>
                <c:pt idx="6015" formatCode="General">
                  <c:v>6.0149999999999997</c:v>
                </c:pt>
                <c:pt idx="6016" formatCode="General">
                  <c:v>6.016</c:v>
                </c:pt>
                <c:pt idx="6017" formatCode="General">
                  <c:v>6.0170000000000003</c:v>
                </c:pt>
                <c:pt idx="6018" formatCode="General">
                  <c:v>6.0179999999999998</c:v>
                </c:pt>
                <c:pt idx="6019" formatCode="General">
                  <c:v>6.0190000000000001</c:v>
                </c:pt>
                <c:pt idx="6020" formatCode="General">
                  <c:v>6.02</c:v>
                </c:pt>
                <c:pt idx="6021" formatCode="General">
                  <c:v>6.0209999999999999</c:v>
                </c:pt>
                <c:pt idx="6022" formatCode="General">
                  <c:v>6.0220000000000002</c:v>
                </c:pt>
                <c:pt idx="6023" formatCode="General">
                  <c:v>6.0229999999999997</c:v>
                </c:pt>
                <c:pt idx="6024" formatCode="General">
                  <c:v>6.024</c:v>
                </c:pt>
                <c:pt idx="6025" formatCode="General">
                  <c:v>6.0250000000000004</c:v>
                </c:pt>
                <c:pt idx="6026" formatCode="General">
                  <c:v>6.0259999999999998</c:v>
                </c:pt>
                <c:pt idx="6027" formatCode="General">
                  <c:v>6.0270000000000001</c:v>
                </c:pt>
                <c:pt idx="6028" formatCode="General">
                  <c:v>6.0279999999999996</c:v>
                </c:pt>
                <c:pt idx="6029" formatCode="General">
                  <c:v>6.0289999999999999</c:v>
                </c:pt>
                <c:pt idx="6030" formatCode="General">
                  <c:v>6.03</c:v>
                </c:pt>
                <c:pt idx="6031" formatCode="General">
                  <c:v>6.0309999999999997</c:v>
                </c:pt>
                <c:pt idx="6032" formatCode="General">
                  <c:v>6.032</c:v>
                </c:pt>
                <c:pt idx="6033" formatCode="General">
                  <c:v>6.0330000000000004</c:v>
                </c:pt>
                <c:pt idx="6034" formatCode="General">
                  <c:v>6.0339999999999998</c:v>
                </c:pt>
                <c:pt idx="6035" formatCode="General">
                  <c:v>6.0350000000000001</c:v>
                </c:pt>
                <c:pt idx="6036" formatCode="General">
                  <c:v>6.0359999999999996</c:v>
                </c:pt>
                <c:pt idx="6037" formatCode="General">
                  <c:v>6.0369999999999999</c:v>
                </c:pt>
                <c:pt idx="6038" formatCode="General">
                  <c:v>6.0380000000000003</c:v>
                </c:pt>
                <c:pt idx="6039" formatCode="General">
                  <c:v>6.0389999999999997</c:v>
                </c:pt>
                <c:pt idx="6040" formatCode="General">
                  <c:v>6.04</c:v>
                </c:pt>
                <c:pt idx="6041" formatCode="General">
                  <c:v>6.0410000000000004</c:v>
                </c:pt>
                <c:pt idx="6042" formatCode="General">
                  <c:v>6.0419999999999998</c:v>
                </c:pt>
                <c:pt idx="6043" formatCode="General">
                  <c:v>6.0430000000000001</c:v>
                </c:pt>
                <c:pt idx="6044" formatCode="General">
                  <c:v>6.0439999999999996</c:v>
                </c:pt>
                <c:pt idx="6045" formatCode="General">
                  <c:v>6.0449999999999999</c:v>
                </c:pt>
                <c:pt idx="6046" formatCode="General">
                  <c:v>6.0460000000000003</c:v>
                </c:pt>
                <c:pt idx="6047" formatCode="General">
                  <c:v>6.0469999999999997</c:v>
                </c:pt>
                <c:pt idx="6048" formatCode="General">
                  <c:v>6.048</c:v>
                </c:pt>
                <c:pt idx="6049" formatCode="General">
                  <c:v>6.0490000000000004</c:v>
                </c:pt>
                <c:pt idx="6050" formatCode="General">
                  <c:v>6.05</c:v>
                </c:pt>
                <c:pt idx="6051" formatCode="General">
                  <c:v>6.0510000000000002</c:v>
                </c:pt>
                <c:pt idx="6052" formatCode="General">
                  <c:v>6.0519999999999996</c:v>
                </c:pt>
                <c:pt idx="6053" formatCode="General">
                  <c:v>6.0529999999999999</c:v>
                </c:pt>
                <c:pt idx="6054" formatCode="General">
                  <c:v>6.0540000000000003</c:v>
                </c:pt>
                <c:pt idx="6055" formatCode="General">
                  <c:v>6.0549999999999997</c:v>
                </c:pt>
                <c:pt idx="6056" formatCode="General">
                  <c:v>6.056</c:v>
                </c:pt>
                <c:pt idx="6057" formatCode="General">
                  <c:v>6.0570000000000004</c:v>
                </c:pt>
                <c:pt idx="6058" formatCode="General">
                  <c:v>6.0579999999999998</c:v>
                </c:pt>
                <c:pt idx="6059" formatCode="General">
                  <c:v>6.0590000000000002</c:v>
                </c:pt>
                <c:pt idx="6060" formatCode="General">
                  <c:v>6.06</c:v>
                </c:pt>
                <c:pt idx="6061" formatCode="General">
                  <c:v>6.0609999999999999</c:v>
                </c:pt>
                <c:pt idx="6062" formatCode="General">
                  <c:v>6.0620000000000003</c:v>
                </c:pt>
                <c:pt idx="6063" formatCode="General">
                  <c:v>6.0629999999999997</c:v>
                </c:pt>
                <c:pt idx="6064" formatCode="General">
                  <c:v>6.0640000000000001</c:v>
                </c:pt>
                <c:pt idx="6065" formatCode="General">
                  <c:v>6.0650000000000004</c:v>
                </c:pt>
                <c:pt idx="6066" formatCode="General">
                  <c:v>6.0659999999999998</c:v>
                </c:pt>
                <c:pt idx="6067" formatCode="General">
                  <c:v>6.0670000000000002</c:v>
                </c:pt>
                <c:pt idx="6068" formatCode="General">
                  <c:v>6.0679999999999996</c:v>
                </c:pt>
                <c:pt idx="6069" formatCode="General">
                  <c:v>6.069</c:v>
                </c:pt>
                <c:pt idx="6070" formatCode="General">
                  <c:v>6.07</c:v>
                </c:pt>
                <c:pt idx="6071" formatCode="General">
                  <c:v>6.0709999999999997</c:v>
                </c:pt>
                <c:pt idx="6072" formatCode="General">
                  <c:v>6.0720000000000001</c:v>
                </c:pt>
                <c:pt idx="6073" formatCode="General">
                  <c:v>6.0730000000000004</c:v>
                </c:pt>
                <c:pt idx="6074" formatCode="General">
                  <c:v>6.0739999999999998</c:v>
                </c:pt>
                <c:pt idx="6075" formatCode="General">
                  <c:v>6.0750000000000002</c:v>
                </c:pt>
                <c:pt idx="6076" formatCode="General">
                  <c:v>6.0759999999999996</c:v>
                </c:pt>
                <c:pt idx="6077" formatCode="General">
                  <c:v>6.077</c:v>
                </c:pt>
                <c:pt idx="6078" formatCode="General">
                  <c:v>6.0780000000000003</c:v>
                </c:pt>
                <c:pt idx="6079" formatCode="General">
                  <c:v>6.0789999999999997</c:v>
                </c:pt>
                <c:pt idx="6080" formatCode="General">
                  <c:v>6.08</c:v>
                </c:pt>
                <c:pt idx="6081" formatCode="General">
                  <c:v>6.0810000000000004</c:v>
                </c:pt>
                <c:pt idx="6082" formatCode="General">
                  <c:v>6.0819999999999999</c:v>
                </c:pt>
                <c:pt idx="6083" formatCode="General">
                  <c:v>6.0830000000000002</c:v>
                </c:pt>
                <c:pt idx="6084" formatCode="General">
                  <c:v>6.0839999999999996</c:v>
                </c:pt>
                <c:pt idx="6085" formatCode="General">
                  <c:v>6.085</c:v>
                </c:pt>
                <c:pt idx="6086" formatCode="General">
                  <c:v>6.0860000000000003</c:v>
                </c:pt>
                <c:pt idx="6087" formatCode="General">
                  <c:v>6.0869999999999997</c:v>
                </c:pt>
                <c:pt idx="6088" formatCode="General">
                  <c:v>6.0880000000000001</c:v>
                </c:pt>
                <c:pt idx="6089" formatCode="General">
                  <c:v>6.0890000000000004</c:v>
                </c:pt>
                <c:pt idx="6090" formatCode="General">
                  <c:v>6.09</c:v>
                </c:pt>
                <c:pt idx="6091" formatCode="General">
                  <c:v>6.0910000000000002</c:v>
                </c:pt>
                <c:pt idx="6092" formatCode="General">
                  <c:v>6.0919999999999996</c:v>
                </c:pt>
                <c:pt idx="6093" formatCode="General">
                  <c:v>6.093</c:v>
                </c:pt>
                <c:pt idx="6094" formatCode="General">
                  <c:v>6.0940000000000003</c:v>
                </c:pt>
                <c:pt idx="6095" formatCode="General">
                  <c:v>6.0949999999999998</c:v>
                </c:pt>
                <c:pt idx="6096" formatCode="General">
                  <c:v>6.0960000000000001</c:v>
                </c:pt>
                <c:pt idx="6097" formatCode="General">
                  <c:v>6.0970000000000004</c:v>
                </c:pt>
                <c:pt idx="6098" formatCode="General">
                  <c:v>6.0979999999999999</c:v>
                </c:pt>
                <c:pt idx="6099" formatCode="General">
                  <c:v>6.0990000000000002</c:v>
                </c:pt>
                <c:pt idx="6100" formatCode="General">
                  <c:v>6.1</c:v>
                </c:pt>
                <c:pt idx="6101" formatCode="General">
                  <c:v>6.101</c:v>
                </c:pt>
                <c:pt idx="6102" formatCode="General">
                  <c:v>6.1020000000000003</c:v>
                </c:pt>
                <c:pt idx="6103" formatCode="General">
                  <c:v>6.1029999999999998</c:v>
                </c:pt>
                <c:pt idx="6104" formatCode="General">
                  <c:v>6.1040000000000001</c:v>
                </c:pt>
                <c:pt idx="6105" formatCode="General">
                  <c:v>6.1050000000000004</c:v>
                </c:pt>
                <c:pt idx="6106" formatCode="General">
                  <c:v>6.1059999999999999</c:v>
                </c:pt>
                <c:pt idx="6107" formatCode="General">
                  <c:v>6.1070000000000002</c:v>
                </c:pt>
                <c:pt idx="6108" formatCode="General">
                  <c:v>6.1079999999999997</c:v>
                </c:pt>
                <c:pt idx="6109" formatCode="General">
                  <c:v>6.109</c:v>
                </c:pt>
                <c:pt idx="6110" formatCode="General">
                  <c:v>6.11</c:v>
                </c:pt>
                <c:pt idx="6111" formatCode="General">
                  <c:v>6.1109999999999998</c:v>
                </c:pt>
                <c:pt idx="6112" formatCode="General">
                  <c:v>6.1120000000000001</c:v>
                </c:pt>
                <c:pt idx="6113" formatCode="General">
                  <c:v>6.1130000000000004</c:v>
                </c:pt>
                <c:pt idx="6114" formatCode="General">
                  <c:v>6.1139999999999999</c:v>
                </c:pt>
                <c:pt idx="6115" formatCode="General">
                  <c:v>6.1150000000000002</c:v>
                </c:pt>
                <c:pt idx="6116" formatCode="General">
                  <c:v>6.1159999999999997</c:v>
                </c:pt>
                <c:pt idx="6117" formatCode="General">
                  <c:v>6.117</c:v>
                </c:pt>
                <c:pt idx="6118" formatCode="General">
                  <c:v>6.1180000000000003</c:v>
                </c:pt>
                <c:pt idx="6119" formatCode="General">
                  <c:v>6.1189999999999998</c:v>
                </c:pt>
                <c:pt idx="6120" formatCode="General">
                  <c:v>6.12</c:v>
                </c:pt>
                <c:pt idx="6121" formatCode="General">
                  <c:v>6.1210000000000004</c:v>
                </c:pt>
                <c:pt idx="6122" formatCode="General">
                  <c:v>6.1219999999999999</c:v>
                </c:pt>
                <c:pt idx="6123" formatCode="General">
                  <c:v>6.1230000000000002</c:v>
                </c:pt>
                <c:pt idx="6124" formatCode="General">
                  <c:v>6.1239999999999997</c:v>
                </c:pt>
                <c:pt idx="6125" formatCode="General">
                  <c:v>6.125</c:v>
                </c:pt>
                <c:pt idx="6126" formatCode="General">
                  <c:v>6.1260000000000003</c:v>
                </c:pt>
                <c:pt idx="6127" formatCode="General">
                  <c:v>6.1269999999999998</c:v>
                </c:pt>
                <c:pt idx="6128" formatCode="General">
                  <c:v>6.1280000000000001</c:v>
                </c:pt>
                <c:pt idx="6129" formatCode="General">
                  <c:v>6.1289999999999996</c:v>
                </c:pt>
                <c:pt idx="6130" formatCode="General">
                  <c:v>6.13</c:v>
                </c:pt>
                <c:pt idx="6131" formatCode="General">
                  <c:v>6.1310000000000002</c:v>
                </c:pt>
                <c:pt idx="6132" formatCode="General">
                  <c:v>6.1319999999999997</c:v>
                </c:pt>
                <c:pt idx="6133" formatCode="General">
                  <c:v>6.133</c:v>
                </c:pt>
                <c:pt idx="6134" formatCode="General">
                  <c:v>6.1340000000000003</c:v>
                </c:pt>
                <c:pt idx="6135" formatCode="General">
                  <c:v>6.1349999999999998</c:v>
                </c:pt>
                <c:pt idx="6136" formatCode="General">
                  <c:v>6.1360000000000001</c:v>
                </c:pt>
                <c:pt idx="6137" formatCode="General">
                  <c:v>6.1369999999999996</c:v>
                </c:pt>
                <c:pt idx="6138" formatCode="General">
                  <c:v>6.1379999999999999</c:v>
                </c:pt>
                <c:pt idx="6139" formatCode="General">
                  <c:v>6.1390000000000002</c:v>
                </c:pt>
                <c:pt idx="6140" formatCode="General">
                  <c:v>6.14</c:v>
                </c:pt>
                <c:pt idx="6141" formatCode="General">
                  <c:v>6.141</c:v>
                </c:pt>
                <c:pt idx="6142" formatCode="General">
                  <c:v>6.1420000000000003</c:v>
                </c:pt>
                <c:pt idx="6143" formatCode="General">
                  <c:v>6.1429999999999998</c:v>
                </c:pt>
                <c:pt idx="6144" formatCode="General">
                  <c:v>6.1440000000000001</c:v>
                </c:pt>
                <c:pt idx="6145" formatCode="General">
                  <c:v>6.1449999999999996</c:v>
                </c:pt>
                <c:pt idx="6146" formatCode="General">
                  <c:v>6.1459999999999999</c:v>
                </c:pt>
                <c:pt idx="6147" formatCode="General">
                  <c:v>6.1470000000000002</c:v>
                </c:pt>
                <c:pt idx="6148" formatCode="General">
                  <c:v>6.1479999999999997</c:v>
                </c:pt>
                <c:pt idx="6149" formatCode="General">
                  <c:v>6.149</c:v>
                </c:pt>
                <c:pt idx="6150" formatCode="General">
                  <c:v>6.15</c:v>
                </c:pt>
                <c:pt idx="6151" formatCode="General">
                  <c:v>6.1509999999999998</c:v>
                </c:pt>
                <c:pt idx="6152" formatCode="General">
                  <c:v>6.1520000000000001</c:v>
                </c:pt>
                <c:pt idx="6153" formatCode="General">
                  <c:v>6.1529999999999996</c:v>
                </c:pt>
                <c:pt idx="6154" formatCode="General">
                  <c:v>6.1539999999999999</c:v>
                </c:pt>
                <c:pt idx="6155" formatCode="General">
                  <c:v>6.1550000000000002</c:v>
                </c:pt>
                <c:pt idx="6156" formatCode="General">
                  <c:v>6.1559999999999997</c:v>
                </c:pt>
                <c:pt idx="6157" formatCode="General">
                  <c:v>6.157</c:v>
                </c:pt>
                <c:pt idx="6158" formatCode="General">
                  <c:v>6.1580000000000004</c:v>
                </c:pt>
                <c:pt idx="6159" formatCode="General">
                  <c:v>6.1589999999999998</c:v>
                </c:pt>
                <c:pt idx="6160" formatCode="General">
                  <c:v>6.16</c:v>
                </c:pt>
                <c:pt idx="6161" formatCode="General">
                  <c:v>6.1609999999999996</c:v>
                </c:pt>
                <c:pt idx="6162" formatCode="General">
                  <c:v>6.1619999999999999</c:v>
                </c:pt>
                <c:pt idx="6163" formatCode="General">
                  <c:v>6.1630000000000003</c:v>
                </c:pt>
                <c:pt idx="6164" formatCode="General">
                  <c:v>6.1639999999999997</c:v>
                </c:pt>
                <c:pt idx="6165" formatCode="General">
                  <c:v>6.165</c:v>
                </c:pt>
                <c:pt idx="6166" formatCode="General">
                  <c:v>6.1660000000000004</c:v>
                </c:pt>
                <c:pt idx="6167" formatCode="General">
                  <c:v>6.1669999999999998</c:v>
                </c:pt>
                <c:pt idx="6168" formatCode="General">
                  <c:v>6.1680000000000001</c:v>
                </c:pt>
                <c:pt idx="6169" formatCode="General">
                  <c:v>6.1689999999999996</c:v>
                </c:pt>
                <c:pt idx="6170" formatCode="General">
                  <c:v>6.17</c:v>
                </c:pt>
                <c:pt idx="6171" formatCode="General">
                  <c:v>6.1710000000000003</c:v>
                </c:pt>
                <c:pt idx="6172" formatCode="General">
                  <c:v>6.1719999999999997</c:v>
                </c:pt>
                <c:pt idx="6173" formatCode="General">
                  <c:v>6.173</c:v>
                </c:pt>
                <c:pt idx="6174" formatCode="General">
                  <c:v>6.1740000000000004</c:v>
                </c:pt>
                <c:pt idx="6175" formatCode="General">
                  <c:v>6.1749999999999998</c:v>
                </c:pt>
                <c:pt idx="6176" formatCode="General">
                  <c:v>6.1760000000000002</c:v>
                </c:pt>
                <c:pt idx="6177" formatCode="General">
                  <c:v>6.1769999999999996</c:v>
                </c:pt>
                <c:pt idx="6178" formatCode="General">
                  <c:v>6.1779999999999999</c:v>
                </c:pt>
                <c:pt idx="6179" formatCode="General">
                  <c:v>6.1790000000000003</c:v>
                </c:pt>
                <c:pt idx="6180" formatCode="General">
                  <c:v>6.18</c:v>
                </c:pt>
                <c:pt idx="6181" formatCode="General">
                  <c:v>6.181</c:v>
                </c:pt>
                <c:pt idx="6182" formatCode="General">
                  <c:v>6.1820000000000004</c:v>
                </c:pt>
                <c:pt idx="6183" formatCode="General">
                  <c:v>6.1829999999999998</c:v>
                </c:pt>
                <c:pt idx="6184" formatCode="General">
                  <c:v>6.1840000000000002</c:v>
                </c:pt>
                <c:pt idx="6185" formatCode="General">
                  <c:v>6.1849999999999996</c:v>
                </c:pt>
                <c:pt idx="6186" formatCode="General">
                  <c:v>6.1859999999999999</c:v>
                </c:pt>
                <c:pt idx="6187" formatCode="General">
                  <c:v>6.1870000000000003</c:v>
                </c:pt>
                <c:pt idx="6188" formatCode="General">
                  <c:v>6.1879999999999997</c:v>
                </c:pt>
                <c:pt idx="6189" formatCode="General">
                  <c:v>6.1890000000000001</c:v>
                </c:pt>
                <c:pt idx="6190" formatCode="General">
                  <c:v>6.19</c:v>
                </c:pt>
                <c:pt idx="6191" formatCode="General">
                  <c:v>6.1909999999999998</c:v>
                </c:pt>
                <c:pt idx="6192" formatCode="General">
                  <c:v>6.1920000000000002</c:v>
                </c:pt>
                <c:pt idx="6193" formatCode="General">
                  <c:v>6.1929999999999996</c:v>
                </c:pt>
                <c:pt idx="6194" formatCode="General">
                  <c:v>6.194</c:v>
                </c:pt>
                <c:pt idx="6195" formatCode="General">
                  <c:v>6.1950000000000003</c:v>
                </c:pt>
                <c:pt idx="6196" formatCode="General">
                  <c:v>6.1959999999999997</c:v>
                </c:pt>
                <c:pt idx="6197" formatCode="General">
                  <c:v>6.1970000000000001</c:v>
                </c:pt>
                <c:pt idx="6198" formatCode="General">
                  <c:v>6.1980000000000004</c:v>
                </c:pt>
                <c:pt idx="6199" formatCode="General">
                  <c:v>6.1989999999999998</c:v>
                </c:pt>
                <c:pt idx="6200" formatCode="General">
                  <c:v>6.2</c:v>
                </c:pt>
                <c:pt idx="6201" formatCode="General">
                  <c:v>6.2009999999999996</c:v>
                </c:pt>
                <c:pt idx="6202" formatCode="General">
                  <c:v>6.202</c:v>
                </c:pt>
                <c:pt idx="6203" formatCode="General">
                  <c:v>6.2030000000000003</c:v>
                </c:pt>
                <c:pt idx="6204" formatCode="General">
                  <c:v>6.2039999999999997</c:v>
                </c:pt>
                <c:pt idx="6205" formatCode="General">
                  <c:v>6.2050000000000001</c:v>
                </c:pt>
                <c:pt idx="6206" formatCode="General">
                  <c:v>6.2060000000000004</c:v>
                </c:pt>
                <c:pt idx="6207" formatCode="General">
                  <c:v>6.2069999999999999</c:v>
                </c:pt>
                <c:pt idx="6208" formatCode="General">
                  <c:v>6.2080000000000002</c:v>
                </c:pt>
                <c:pt idx="6209" formatCode="General">
                  <c:v>6.2089999999999996</c:v>
                </c:pt>
                <c:pt idx="6210" formatCode="General">
                  <c:v>6.21</c:v>
                </c:pt>
                <c:pt idx="6211" formatCode="General">
                  <c:v>6.2110000000000003</c:v>
                </c:pt>
                <c:pt idx="6212" formatCode="General">
                  <c:v>6.2119999999999997</c:v>
                </c:pt>
                <c:pt idx="6213" formatCode="General">
                  <c:v>6.2130000000000001</c:v>
                </c:pt>
                <c:pt idx="6214" formatCode="General">
                  <c:v>6.2140000000000004</c:v>
                </c:pt>
                <c:pt idx="6215" formatCode="General">
                  <c:v>6.2149999999999999</c:v>
                </c:pt>
                <c:pt idx="6216" formatCode="General">
                  <c:v>6.2160000000000002</c:v>
                </c:pt>
                <c:pt idx="6217" formatCode="General">
                  <c:v>6.2169999999999996</c:v>
                </c:pt>
                <c:pt idx="6218" formatCode="General">
                  <c:v>6.218</c:v>
                </c:pt>
                <c:pt idx="6219" formatCode="General">
                  <c:v>6.2190000000000003</c:v>
                </c:pt>
                <c:pt idx="6220" formatCode="General">
                  <c:v>6.22</c:v>
                </c:pt>
                <c:pt idx="6221" formatCode="General">
                  <c:v>6.2210000000000001</c:v>
                </c:pt>
                <c:pt idx="6222" formatCode="General">
                  <c:v>6.2220000000000004</c:v>
                </c:pt>
                <c:pt idx="6223" formatCode="General">
                  <c:v>6.2229999999999999</c:v>
                </c:pt>
                <c:pt idx="6224" formatCode="General">
                  <c:v>6.2240000000000002</c:v>
                </c:pt>
                <c:pt idx="6225" formatCode="General">
                  <c:v>6.2249999999999996</c:v>
                </c:pt>
                <c:pt idx="6226" formatCode="General">
                  <c:v>6.226</c:v>
                </c:pt>
                <c:pt idx="6227" formatCode="General">
                  <c:v>6.2270000000000003</c:v>
                </c:pt>
                <c:pt idx="6228" formatCode="General">
                  <c:v>6.2279999999999998</c:v>
                </c:pt>
                <c:pt idx="6229" formatCode="General">
                  <c:v>6.2290000000000001</c:v>
                </c:pt>
                <c:pt idx="6230" formatCode="General">
                  <c:v>6.23</c:v>
                </c:pt>
                <c:pt idx="6231" formatCode="General">
                  <c:v>6.2309999999999999</c:v>
                </c:pt>
                <c:pt idx="6232" formatCode="General">
                  <c:v>6.2320000000000002</c:v>
                </c:pt>
                <c:pt idx="6233" formatCode="General">
                  <c:v>6.2329999999999997</c:v>
                </c:pt>
                <c:pt idx="6234" formatCode="General">
                  <c:v>6.234</c:v>
                </c:pt>
                <c:pt idx="6235" formatCode="General">
                  <c:v>6.2350000000000003</c:v>
                </c:pt>
                <c:pt idx="6236" formatCode="General">
                  <c:v>6.2359999999999998</c:v>
                </c:pt>
                <c:pt idx="6237" formatCode="General">
                  <c:v>6.2370000000000001</c:v>
                </c:pt>
                <c:pt idx="6238" formatCode="General">
                  <c:v>6.2380000000000004</c:v>
                </c:pt>
                <c:pt idx="6239" formatCode="General">
                  <c:v>6.2389999999999999</c:v>
                </c:pt>
                <c:pt idx="6240" formatCode="General">
                  <c:v>6.24</c:v>
                </c:pt>
                <c:pt idx="6241" formatCode="General">
                  <c:v>6.2409999999999997</c:v>
                </c:pt>
                <c:pt idx="6242" formatCode="General">
                  <c:v>6.242</c:v>
                </c:pt>
                <c:pt idx="6243" formatCode="General">
                  <c:v>6.2430000000000003</c:v>
                </c:pt>
                <c:pt idx="6244" formatCode="General">
                  <c:v>6.2439999999999998</c:v>
                </c:pt>
                <c:pt idx="6245" formatCode="General">
                  <c:v>6.2450000000000001</c:v>
                </c:pt>
                <c:pt idx="6246" formatCode="General">
                  <c:v>6.2460000000000004</c:v>
                </c:pt>
                <c:pt idx="6247" formatCode="General">
                  <c:v>6.2469999999999999</c:v>
                </c:pt>
                <c:pt idx="6248" formatCode="General">
                  <c:v>6.2480000000000002</c:v>
                </c:pt>
                <c:pt idx="6249" formatCode="General">
                  <c:v>6.2489999999999997</c:v>
                </c:pt>
                <c:pt idx="6250" formatCode="General">
                  <c:v>6.25</c:v>
                </c:pt>
                <c:pt idx="6251" formatCode="General">
                  <c:v>6.2510000000000003</c:v>
                </c:pt>
                <c:pt idx="6252" formatCode="General">
                  <c:v>6.2519999999999998</c:v>
                </c:pt>
                <c:pt idx="6253" formatCode="General">
                  <c:v>6.2530000000000001</c:v>
                </c:pt>
                <c:pt idx="6254" formatCode="General">
                  <c:v>6.2539999999999996</c:v>
                </c:pt>
                <c:pt idx="6255" formatCode="General">
                  <c:v>6.2549999999999999</c:v>
                </c:pt>
                <c:pt idx="6256" formatCode="General">
                  <c:v>6.2560000000000002</c:v>
                </c:pt>
                <c:pt idx="6257" formatCode="General">
                  <c:v>6.2569999999999997</c:v>
                </c:pt>
                <c:pt idx="6258" formatCode="General">
                  <c:v>6.258</c:v>
                </c:pt>
                <c:pt idx="6259" formatCode="General">
                  <c:v>6.2590000000000003</c:v>
                </c:pt>
                <c:pt idx="6260" formatCode="General">
                  <c:v>6.26</c:v>
                </c:pt>
                <c:pt idx="6261" formatCode="General">
                  <c:v>6.2610000000000001</c:v>
                </c:pt>
                <c:pt idx="6262" formatCode="General">
                  <c:v>6.2619999999999996</c:v>
                </c:pt>
                <c:pt idx="6263" formatCode="General">
                  <c:v>6.2629999999999999</c:v>
                </c:pt>
                <c:pt idx="6264" formatCode="General">
                  <c:v>6.2640000000000002</c:v>
                </c:pt>
                <c:pt idx="6265" formatCode="General">
                  <c:v>6.2649999999999997</c:v>
                </c:pt>
                <c:pt idx="6266" formatCode="General">
                  <c:v>6.266</c:v>
                </c:pt>
                <c:pt idx="6267" formatCode="General">
                  <c:v>6.2670000000000003</c:v>
                </c:pt>
                <c:pt idx="6268" formatCode="General">
                  <c:v>6.2679999999999998</c:v>
                </c:pt>
                <c:pt idx="6269" formatCode="General">
                  <c:v>6.2690000000000001</c:v>
                </c:pt>
                <c:pt idx="6270" formatCode="General">
                  <c:v>6.27</c:v>
                </c:pt>
                <c:pt idx="6271" formatCode="General">
                  <c:v>6.2709999999999999</c:v>
                </c:pt>
                <c:pt idx="6272" formatCode="General">
                  <c:v>6.2720000000000002</c:v>
                </c:pt>
                <c:pt idx="6273" formatCode="General">
                  <c:v>6.2729999999999997</c:v>
                </c:pt>
                <c:pt idx="6274" formatCode="General">
                  <c:v>6.274</c:v>
                </c:pt>
                <c:pt idx="6275" formatCode="General">
                  <c:v>6.2750000000000004</c:v>
                </c:pt>
                <c:pt idx="6276" formatCode="General">
                  <c:v>6.2759999999999998</c:v>
                </c:pt>
                <c:pt idx="6277" formatCode="General">
                  <c:v>6.2770000000000001</c:v>
                </c:pt>
                <c:pt idx="6278" formatCode="General">
                  <c:v>6.2779999999999996</c:v>
                </c:pt>
                <c:pt idx="6279" formatCode="General">
                  <c:v>6.2789999999999999</c:v>
                </c:pt>
                <c:pt idx="6280" formatCode="General">
                  <c:v>6.28</c:v>
                </c:pt>
                <c:pt idx="6281" formatCode="General">
                  <c:v>6.2809999999999997</c:v>
                </c:pt>
                <c:pt idx="6282" formatCode="General">
                  <c:v>6.282</c:v>
                </c:pt>
                <c:pt idx="6283" formatCode="General">
                  <c:v>6.2830000000000004</c:v>
                </c:pt>
                <c:pt idx="6284" formatCode="General">
                  <c:v>6.2839999999999998</c:v>
                </c:pt>
                <c:pt idx="6285" formatCode="General">
                  <c:v>6.2850000000000001</c:v>
                </c:pt>
                <c:pt idx="6286" formatCode="General">
                  <c:v>6.2859999999999996</c:v>
                </c:pt>
                <c:pt idx="6287" formatCode="General">
                  <c:v>6.2869999999999999</c:v>
                </c:pt>
                <c:pt idx="6288" formatCode="General">
                  <c:v>6.2880000000000003</c:v>
                </c:pt>
                <c:pt idx="6289" formatCode="General">
                  <c:v>6.2889999999999997</c:v>
                </c:pt>
                <c:pt idx="6290" formatCode="General">
                  <c:v>6.29</c:v>
                </c:pt>
                <c:pt idx="6291" formatCode="General">
                  <c:v>6.2910000000000004</c:v>
                </c:pt>
                <c:pt idx="6292" formatCode="General">
                  <c:v>6.2919999999999998</c:v>
                </c:pt>
                <c:pt idx="6293" formatCode="General">
                  <c:v>6.2930000000000001</c:v>
                </c:pt>
                <c:pt idx="6294" formatCode="General">
                  <c:v>6.2939999999999996</c:v>
                </c:pt>
                <c:pt idx="6295" formatCode="General">
                  <c:v>6.2949999999999999</c:v>
                </c:pt>
                <c:pt idx="6296" formatCode="General">
                  <c:v>6.2960000000000003</c:v>
                </c:pt>
                <c:pt idx="6297" formatCode="General">
                  <c:v>6.2969999999999997</c:v>
                </c:pt>
                <c:pt idx="6298" formatCode="General">
                  <c:v>6.298</c:v>
                </c:pt>
                <c:pt idx="6299" formatCode="General">
                  <c:v>6.2990000000000004</c:v>
                </c:pt>
                <c:pt idx="6300" formatCode="General">
                  <c:v>6.3</c:v>
                </c:pt>
                <c:pt idx="6301" formatCode="General">
                  <c:v>6.3010000000000002</c:v>
                </c:pt>
                <c:pt idx="6302" formatCode="General">
                  <c:v>6.3019999999999996</c:v>
                </c:pt>
                <c:pt idx="6303" formatCode="General">
                  <c:v>6.3029999999999999</c:v>
                </c:pt>
                <c:pt idx="6304" formatCode="General">
                  <c:v>6.3040000000000003</c:v>
                </c:pt>
                <c:pt idx="6305" formatCode="General">
                  <c:v>6.3049999999999997</c:v>
                </c:pt>
                <c:pt idx="6306" formatCode="General">
                  <c:v>6.306</c:v>
                </c:pt>
                <c:pt idx="6307" formatCode="General">
                  <c:v>6.3070000000000004</c:v>
                </c:pt>
                <c:pt idx="6308" formatCode="General">
                  <c:v>6.3079999999999998</c:v>
                </c:pt>
                <c:pt idx="6309" formatCode="General">
                  <c:v>6.3090000000000002</c:v>
                </c:pt>
                <c:pt idx="6310" formatCode="General">
                  <c:v>6.31</c:v>
                </c:pt>
                <c:pt idx="6311" formatCode="General">
                  <c:v>6.3109999999999999</c:v>
                </c:pt>
                <c:pt idx="6312" formatCode="General">
                  <c:v>6.3120000000000003</c:v>
                </c:pt>
                <c:pt idx="6313" formatCode="General">
                  <c:v>6.3129999999999997</c:v>
                </c:pt>
                <c:pt idx="6314" formatCode="General">
                  <c:v>6.3140000000000001</c:v>
                </c:pt>
                <c:pt idx="6315" formatCode="General">
                  <c:v>6.3150000000000004</c:v>
                </c:pt>
                <c:pt idx="6316" formatCode="General">
                  <c:v>6.3159999999999998</c:v>
                </c:pt>
                <c:pt idx="6317" formatCode="General">
                  <c:v>6.3170000000000002</c:v>
                </c:pt>
                <c:pt idx="6318" formatCode="General">
                  <c:v>6.3179999999999996</c:v>
                </c:pt>
                <c:pt idx="6319" formatCode="General">
                  <c:v>6.319</c:v>
                </c:pt>
                <c:pt idx="6320" formatCode="General">
                  <c:v>6.32</c:v>
                </c:pt>
                <c:pt idx="6321" formatCode="General">
                  <c:v>6.3209999999999997</c:v>
                </c:pt>
                <c:pt idx="6322" formatCode="General">
                  <c:v>6.3220000000000001</c:v>
                </c:pt>
                <c:pt idx="6323" formatCode="General">
                  <c:v>6.3230000000000004</c:v>
                </c:pt>
                <c:pt idx="6324" formatCode="General">
                  <c:v>6.3239999999999998</c:v>
                </c:pt>
                <c:pt idx="6325" formatCode="General">
                  <c:v>6.3250000000000002</c:v>
                </c:pt>
                <c:pt idx="6326" formatCode="General">
                  <c:v>6.3259999999999996</c:v>
                </c:pt>
                <c:pt idx="6327" formatCode="General">
                  <c:v>6.327</c:v>
                </c:pt>
                <c:pt idx="6328" formatCode="General">
                  <c:v>6.3280000000000003</c:v>
                </c:pt>
                <c:pt idx="6329" formatCode="General">
                  <c:v>6.3289999999999997</c:v>
                </c:pt>
                <c:pt idx="6330" formatCode="General">
                  <c:v>6.33</c:v>
                </c:pt>
                <c:pt idx="6331" formatCode="General">
                  <c:v>6.3310000000000004</c:v>
                </c:pt>
                <c:pt idx="6332" formatCode="General">
                  <c:v>6.3319999999999999</c:v>
                </c:pt>
                <c:pt idx="6333" formatCode="General">
                  <c:v>6.3330000000000002</c:v>
                </c:pt>
                <c:pt idx="6334" formatCode="General">
                  <c:v>6.3339999999999996</c:v>
                </c:pt>
                <c:pt idx="6335" formatCode="General">
                  <c:v>6.335</c:v>
                </c:pt>
                <c:pt idx="6336" formatCode="General">
                  <c:v>6.3360000000000003</c:v>
                </c:pt>
                <c:pt idx="6337" formatCode="General">
                  <c:v>6.3369999999999997</c:v>
                </c:pt>
                <c:pt idx="6338" formatCode="General">
                  <c:v>6.3380000000000001</c:v>
                </c:pt>
                <c:pt idx="6339" formatCode="General">
                  <c:v>6.3390000000000004</c:v>
                </c:pt>
                <c:pt idx="6340" formatCode="General">
                  <c:v>6.34</c:v>
                </c:pt>
                <c:pt idx="6341" formatCode="General">
                  <c:v>6.3410000000000002</c:v>
                </c:pt>
                <c:pt idx="6342" formatCode="General">
                  <c:v>6.3419999999999996</c:v>
                </c:pt>
                <c:pt idx="6343" formatCode="General">
                  <c:v>6.343</c:v>
                </c:pt>
                <c:pt idx="6344" formatCode="General">
                  <c:v>6.3440000000000003</c:v>
                </c:pt>
                <c:pt idx="6345" formatCode="General">
                  <c:v>6.3449999999999998</c:v>
                </c:pt>
                <c:pt idx="6346" formatCode="General">
                  <c:v>6.3460000000000001</c:v>
                </c:pt>
                <c:pt idx="6347" formatCode="General">
                  <c:v>6.3470000000000004</c:v>
                </c:pt>
                <c:pt idx="6348" formatCode="General">
                  <c:v>6.3479999999999999</c:v>
                </c:pt>
                <c:pt idx="6349" formatCode="General">
                  <c:v>6.3490000000000002</c:v>
                </c:pt>
                <c:pt idx="6350" formatCode="General">
                  <c:v>6.35</c:v>
                </c:pt>
                <c:pt idx="6351" formatCode="General">
                  <c:v>6.351</c:v>
                </c:pt>
                <c:pt idx="6352" formatCode="General">
                  <c:v>6.3520000000000003</c:v>
                </c:pt>
                <c:pt idx="6353" formatCode="General">
                  <c:v>6.3529999999999998</c:v>
                </c:pt>
                <c:pt idx="6354" formatCode="General">
                  <c:v>6.3540000000000001</c:v>
                </c:pt>
                <c:pt idx="6355" formatCode="General">
                  <c:v>6.3550000000000004</c:v>
                </c:pt>
                <c:pt idx="6356" formatCode="General">
                  <c:v>6.3559999999999999</c:v>
                </c:pt>
                <c:pt idx="6357" formatCode="General">
                  <c:v>6.3570000000000002</c:v>
                </c:pt>
                <c:pt idx="6358" formatCode="General">
                  <c:v>6.3579999999999997</c:v>
                </c:pt>
                <c:pt idx="6359" formatCode="General">
                  <c:v>6.359</c:v>
                </c:pt>
                <c:pt idx="6360" formatCode="General">
                  <c:v>6.36</c:v>
                </c:pt>
                <c:pt idx="6361" formatCode="General">
                  <c:v>6.3609999999999998</c:v>
                </c:pt>
                <c:pt idx="6362" formatCode="General">
                  <c:v>6.3620000000000001</c:v>
                </c:pt>
                <c:pt idx="6363" formatCode="General">
                  <c:v>6.3630000000000004</c:v>
                </c:pt>
                <c:pt idx="6364" formatCode="General">
                  <c:v>6.3639999999999999</c:v>
                </c:pt>
                <c:pt idx="6365" formatCode="General">
                  <c:v>6.3650000000000002</c:v>
                </c:pt>
                <c:pt idx="6366" formatCode="General">
                  <c:v>6.3659999999999997</c:v>
                </c:pt>
                <c:pt idx="6367" formatCode="General">
                  <c:v>6.367</c:v>
                </c:pt>
                <c:pt idx="6368" formatCode="General">
                  <c:v>6.3680000000000003</c:v>
                </c:pt>
                <c:pt idx="6369" formatCode="General">
                  <c:v>6.3689999999999998</c:v>
                </c:pt>
                <c:pt idx="6370" formatCode="General">
                  <c:v>6.37</c:v>
                </c:pt>
                <c:pt idx="6371" formatCode="General">
                  <c:v>6.3710000000000004</c:v>
                </c:pt>
                <c:pt idx="6372" formatCode="General">
                  <c:v>6.3719999999999999</c:v>
                </c:pt>
                <c:pt idx="6373" formatCode="General">
                  <c:v>6.3730000000000002</c:v>
                </c:pt>
                <c:pt idx="6374" formatCode="General">
                  <c:v>6.3739999999999997</c:v>
                </c:pt>
                <c:pt idx="6375" formatCode="General">
                  <c:v>6.375</c:v>
                </c:pt>
                <c:pt idx="6376" formatCode="General">
                  <c:v>6.3760000000000003</c:v>
                </c:pt>
                <c:pt idx="6377" formatCode="General">
                  <c:v>6.3769999999999998</c:v>
                </c:pt>
                <c:pt idx="6378" formatCode="General">
                  <c:v>6.3780000000000001</c:v>
                </c:pt>
                <c:pt idx="6379" formatCode="General">
                  <c:v>6.3789999999999996</c:v>
                </c:pt>
                <c:pt idx="6380" formatCode="General">
                  <c:v>6.38</c:v>
                </c:pt>
                <c:pt idx="6381" formatCode="General">
                  <c:v>6.3810000000000002</c:v>
                </c:pt>
                <c:pt idx="6382" formatCode="General">
                  <c:v>6.3819999999999997</c:v>
                </c:pt>
                <c:pt idx="6383" formatCode="General">
                  <c:v>6.383</c:v>
                </c:pt>
                <c:pt idx="6384" formatCode="General">
                  <c:v>6.3840000000000003</c:v>
                </c:pt>
                <c:pt idx="6385" formatCode="General">
                  <c:v>6.3849999999999998</c:v>
                </c:pt>
                <c:pt idx="6386" formatCode="General">
                  <c:v>6.3860000000000001</c:v>
                </c:pt>
                <c:pt idx="6387" formatCode="General">
                  <c:v>6.3869999999999996</c:v>
                </c:pt>
                <c:pt idx="6388" formatCode="General">
                  <c:v>6.3879999999999999</c:v>
                </c:pt>
                <c:pt idx="6389" formatCode="General">
                  <c:v>6.3890000000000002</c:v>
                </c:pt>
                <c:pt idx="6390" formatCode="General">
                  <c:v>6.39</c:v>
                </c:pt>
                <c:pt idx="6391" formatCode="General">
                  <c:v>6.391</c:v>
                </c:pt>
                <c:pt idx="6392" formatCode="General">
                  <c:v>6.3920000000000003</c:v>
                </c:pt>
                <c:pt idx="6393" formatCode="General">
                  <c:v>6.3929999999999998</c:v>
                </c:pt>
                <c:pt idx="6394" formatCode="General">
                  <c:v>6.3940000000000001</c:v>
                </c:pt>
                <c:pt idx="6395" formatCode="General">
                  <c:v>6.3949999999999996</c:v>
                </c:pt>
                <c:pt idx="6396" formatCode="General">
                  <c:v>6.3959999999999999</c:v>
                </c:pt>
                <c:pt idx="6397" formatCode="General">
                  <c:v>6.3970000000000002</c:v>
                </c:pt>
                <c:pt idx="6398" formatCode="General">
                  <c:v>6.3979999999999997</c:v>
                </c:pt>
                <c:pt idx="6399" formatCode="General">
                  <c:v>6.399</c:v>
                </c:pt>
                <c:pt idx="6400" formatCode="General">
                  <c:v>6.4</c:v>
                </c:pt>
                <c:pt idx="6401" formatCode="General">
                  <c:v>6.4009999999999998</c:v>
                </c:pt>
                <c:pt idx="6402" formatCode="General">
                  <c:v>6.4020000000000001</c:v>
                </c:pt>
                <c:pt idx="6403" formatCode="General">
                  <c:v>6.4029999999999996</c:v>
                </c:pt>
                <c:pt idx="6404" formatCode="General">
                  <c:v>6.4039999999999999</c:v>
                </c:pt>
                <c:pt idx="6405" formatCode="General">
                  <c:v>6.4050000000000002</c:v>
                </c:pt>
                <c:pt idx="6406" formatCode="General">
                  <c:v>6.4059999999999997</c:v>
                </c:pt>
                <c:pt idx="6407" formatCode="General">
                  <c:v>6.407</c:v>
                </c:pt>
                <c:pt idx="6408" formatCode="General">
                  <c:v>6.4080000000000004</c:v>
                </c:pt>
                <c:pt idx="6409" formatCode="General">
                  <c:v>6.4089999999999998</c:v>
                </c:pt>
                <c:pt idx="6410" formatCode="General">
                  <c:v>6.41</c:v>
                </c:pt>
                <c:pt idx="6411" formatCode="General">
                  <c:v>6.4109999999999996</c:v>
                </c:pt>
                <c:pt idx="6412" formatCode="General">
                  <c:v>6.4119999999999999</c:v>
                </c:pt>
                <c:pt idx="6413" formatCode="General">
                  <c:v>6.4130000000000003</c:v>
                </c:pt>
                <c:pt idx="6414" formatCode="General">
                  <c:v>6.4139999999999997</c:v>
                </c:pt>
                <c:pt idx="6415" formatCode="General">
                  <c:v>6.415</c:v>
                </c:pt>
                <c:pt idx="6416" formatCode="General">
                  <c:v>6.4160000000000004</c:v>
                </c:pt>
                <c:pt idx="6417" formatCode="General">
                  <c:v>6.4169999999999998</c:v>
                </c:pt>
                <c:pt idx="6418" formatCode="General">
                  <c:v>6.4180000000000001</c:v>
                </c:pt>
                <c:pt idx="6419" formatCode="General">
                  <c:v>6.4189999999999996</c:v>
                </c:pt>
                <c:pt idx="6420" formatCode="General">
                  <c:v>6.42</c:v>
                </c:pt>
                <c:pt idx="6421" formatCode="General">
                  <c:v>6.4210000000000003</c:v>
                </c:pt>
                <c:pt idx="6422" formatCode="General">
                  <c:v>6.4219999999999997</c:v>
                </c:pt>
                <c:pt idx="6423" formatCode="General">
                  <c:v>6.423</c:v>
                </c:pt>
                <c:pt idx="6424" formatCode="General">
                  <c:v>6.4240000000000004</c:v>
                </c:pt>
                <c:pt idx="6425" formatCode="General">
                  <c:v>6.4249999999999998</c:v>
                </c:pt>
                <c:pt idx="6426" formatCode="General">
                  <c:v>6.4260000000000002</c:v>
                </c:pt>
                <c:pt idx="6427" formatCode="General">
                  <c:v>6.4269999999999996</c:v>
                </c:pt>
                <c:pt idx="6428" formatCode="General">
                  <c:v>6.4279999999999999</c:v>
                </c:pt>
                <c:pt idx="6429" formatCode="General">
                  <c:v>6.4290000000000003</c:v>
                </c:pt>
                <c:pt idx="6430" formatCode="General">
                  <c:v>6.43</c:v>
                </c:pt>
                <c:pt idx="6431" formatCode="General">
                  <c:v>6.431</c:v>
                </c:pt>
                <c:pt idx="6432" formatCode="General">
                  <c:v>6.4320000000000004</c:v>
                </c:pt>
                <c:pt idx="6433" formatCode="General">
                  <c:v>6.4329999999999998</c:v>
                </c:pt>
                <c:pt idx="6434" formatCode="General">
                  <c:v>6.4340000000000002</c:v>
                </c:pt>
                <c:pt idx="6435" formatCode="General">
                  <c:v>6.4349999999999996</c:v>
                </c:pt>
                <c:pt idx="6436" formatCode="General">
                  <c:v>6.4359999999999999</c:v>
                </c:pt>
                <c:pt idx="6437" formatCode="General">
                  <c:v>6.4370000000000003</c:v>
                </c:pt>
                <c:pt idx="6438" formatCode="General">
                  <c:v>6.4379999999999997</c:v>
                </c:pt>
                <c:pt idx="6439" formatCode="General">
                  <c:v>6.4390000000000001</c:v>
                </c:pt>
                <c:pt idx="6440" formatCode="General">
                  <c:v>6.44</c:v>
                </c:pt>
                <c:pt idx="6441" formatCode="General">
                  <c:v>6.4409999999999998</c:v>
                </c:pt>
                <c:pt idx="6442" formatCode="General">
                  <c:v>6.4420000000000002</c:v>
                </c:pt>
                <c:pt idx="6443" formatCode="General">
                  <c:v>6.4429999999999996</c:v>
                </c:pt>
                <c:pt idx="6444" formatCode="General">
                  <c:v>6.444</c:v>
                </c:pt>
                <c:pt idx="6445" formatCode="General">
                  <c:v>6.4450000000000003</c:v>
                </c:pt>
                <c:pt idx="6446" formatCode="General">
                  <c:v>6.4459999999999997</c:v>
                </c:pt>
                <c:pt idx="6447" formatCode="General">
                  <c:v>6.4470000000000001</c:v>
                </c:pt>
                <c:pt idx="6448" formatCode="General">
                  <c:v>6.4480000000000004</c:v>
                </c:pt>
                <c:pt idx="6449" formatCode="General">
                  <c:v>6.4489999999999998</c:v>
                </c:pt>
                <c:pt idx="6450" formatCode="General">
                  <c:v>6.45</c:v>
                </c:pt>
                <c:pt idx="6451" formatCode="General">
                  <c:v>6.4509999999999996</c:v>
                </c:pt>
                <c:pt idx="6452" formatCode="General">
                  <c:v>6.452</c:v>
                </c:pt>
                <c:pt idx="6453" formatCode="General">
                  <c:v>6.4530000000000003</c:v>
                </c:pt>
                <c:pt idx="6454" formatCode="General">
                  <c:v>6.4539999999999997</c:v>
                </c:pt>
                <c:pt idx="6455" formatCode="General">
                  <c:v>6.4550000000000001</c:v>
                </c:pt>
                <c:pt idx="6456" formatCode="General">
                  <c:v>6.4560000000000004</c:v>
                </c:pt>
                <c:pt idx="6457" formatCode="General">
                  <c:v>6.4569999999999999</c:v>
                </c:pt>
                <c:pt idx="6458" formatCode="General">
                  <c:v>6.4580000000000002</c:v>
                </c:pt>
                <c:pt idx="6459" formatCode="General">
                  <c:v>6.4589999999999996</c:v>
                </c:pt>
                <c:pt idx="6460" formatCode="General">
                  <c:v>6.46</c:v>
                </c:pt>
                <c:pt idx="6461" formatCode="General">
                  <c:v>6.4610000000000003</c:v>
                </c:pt>
                <c:pt idx="6462" formatCode="General">
                  <c:v>6.4619999999999997</c:v>
                </c:pt>
                <c:pt idx="6463" formatCode="General">
                  <c:v>6.4630000000000001</c:v>
                </c:pt>
                <c:pt idx="6464" formatCode="General">
                  <c:v>6.4640000000000004</c:v>
                </c:pt>
                <c:pt idx="6465" formatCode="General">
                  <c:v>6.4649999999999999</c:v>
                </c:pt>
                <c:pt idx="6466" formatCode="General">
                  <c:v>6.4660000000000002</c:v>
                </c:pt>
                <c:pt idx="6467" formatCode="General">
                  <c:v>6.4669999999999996</c:v>
                </c:pt>
                <c:pt idx="6468" formatCode="General">
                  <c:v>6.468</c:v>
                </c:pt>
                <c:pt idx="6469" formatCode="General">
                  <c:v>6.4690000000000003</c:v>
                </c:pt>
                <c:pt idx="6470" formatCode="General">
                  <c:v>6.47</c:v>
                </c:pt>
                <c:pt idx="6471" formatCode="General">
                  <c:v>6.4710000000000001</c:v>
                </c:pt>
                <c:pt idx="6472" formatCode="General">
                  <c:v>6.4720000000000004</c:v>
                </c:pt>
                <c:pt idx="6473" formatCode="General">
                  <c:v>6.4729999999999999</c:v>
                </c:pt>
                <c:pt idx="6474" formatCode="General">
                  <c:v>6.4740000000000002</c:v>
                </c:pt>
                <c:pt idx="6475" formatCode="General">
                  <c:v>6.4749999999999996</c:v>
                </c:pt>
                <c:pt idx="6476" formatCode="General">
                  <c:v>6.476</c:v>
                </c:pt>
                <c:pt idx="6477" formatCode="General">
                  <c:v>6.4770000000000003</c:v>
                </c:pt>
                <c:pt idx="6478" formatCode="General">
                  <c:v>6.4779999999999998</c:v>
                </c:pt>
                <c:pt idx="6479" formatCode="General">
                  <c:v>6.4790000000000001</c:v>
                </c:pt>
                <c:pt idx="6480" formatCode="General">
                  <c:v>6.48</c:v>
                </c:pt>
                <c:pt idx="6481" formatCode="General">
                  <c:v>6.4809999999999999</c:v>
                </c:pt>
                <c:pt idx="6482" formatCode="General">
                  <c:v>6.4820000000000002</c:v>
                </c:pt>
                <c:pt idx="6483" formatCode="General">
                  <c:v>6.4829999999999997</c:v>
                </c:pt>
                <c:pt idx="6484" formatCode="General">
                  <c:v>6.484</c:v>
                </c:pt>
                <c:pt idx="6485" formatCode="General">
                  <c:v>6.4850000000000003</c:v>
                </c:pt>
                <c:pt idx="6486" formatCode="General">
                  <c:v>6.4859999999999998</c:v>
                </c:pt>
                <c:pt idx="6487" formatCode="General">
                  <c:v>6.4870000000000001</c:v>
                </c:pt>
                <c:pt idx="6488" formatCode="General">
                  <c:v>6.4880000000000004</c:v>
                </c:pt>
                <c:pt idx="6489" formatCode="General">
                  <c:v>6.4889999999999999</c:v>
                </c:pt>
                <c:pt idx="6490" formatCode="General">
                  <c:v>6.49</c:v>
                </c:pt>
                <c:pt idx="6491" formatCode="General">
                  <c:v>6.4909999999999997</c:v>
                </c:pt>
                <c:pt idx="6492" formatCode="General">
                  <c:v>6.492</c:v>
                </c:pt>
                <c:pt idx="6493" formatCode="General">
                  <c:v>6.4930000000000003</c:v>
                </c:pt>
                <c:pt idx="6494" formatCode="General">
                  <c:v>6.4939999999999998</c:v>
                </c:pt>
                <c:pt idx="6495" formatCode="General">
                  <c:v>6.4950000000000001</c:v>
                </c:pt>
                <c:pt idx="6496" formatCode="General">
                  <c:v>6.4960000000000004</c:v>
                </c:pt>
                <c:pt idx="6497" formatCode="General">
                  <c:v>6.4969999999999999</c:v>
                </c:pt>
                <c:pt idx="6498" formatCode="General">
                  <c:v>6.4980000000000002</c:v>
                </c:pt>
                <c:pt idx="6499" formatCode="General">
                  <c:v>6.4989999999999997</c:v>
                </c:pt>
                <c:pt idx="6500" formatCode="General">
                  <c:v>6.5</c:v>
                </c:pt>
                <c:pt idx="6501" formatCode="General">
                  <c:v>6.5010000000000003</c:v>
                </c:pt>
                <c:pt idx="6502" formatCode="General">
                  <c:v>6.5019999999999998</c:v>
                </c:pt>
                <c:pt idx="6503" formatCode="General">
                  <c:v>6.5030000000000001</c:v>
                </c:pt>
                <c:pt idx="6504" formatCode="General">
                  <c:v>6.5039999999999996</c:v>
                </c:pt>
                <c:pt idx="6505" formatCode="General">
                  <c:v>6.5049999999999999</c:v>
                </c:pt>
                <c:pt idx="6506" formatCode="General">
                  <c:v>6.5060000000000002</c:v>
                </c:pt>
                <c:pt idx="6507" formatCode="General">
                  <c:v>6.5069999999999997</c:v>
                </c:pt>
                <c:pt idx="6508" formatCode="General">
                  <c:v>6.508</c:v>
                </c:pt>
                <c:pt idx="6509" formatCode="General">
                  <c:v>6.5090000000000003</c:v>
                </c:pt>
                <c:pt idx="6510" formatCode="General">
                  <c:v>6.51</c:v>
                </c:pt>
                <c:pt idx="6511" formatCode="General">
                  <c:v>6.5110000000000001</c:v>
                </c:pt>
                <c:pt idx="6512" formatCode="General">
                  <c:v>6.5119999999999996</c:v>
                </c:pt>
                <c:pt idx="6513" formatCode="General">
                  <c:v>6.5129999999999999</c:v>
                </c:pt>
                <c:pt idx="6514" formatCode="General">
                  <c:v>6.5140000000000002</c:v>
                </c:pt>
                <c:pt idx="6515" formatCode="General">
                  <c:v>6.5149999999999997</c:v>
                </c:pt>
                <c:pt idx="6516" formatCode="General">
                  <c:v>6.516</c:v>
                </c:pt>
                <c:pt idx="6517" formatCode="General">
                  <c:v>6.5170000000000003</c:v>
                </c:pt>
                <c:pt idx="6518" formatCode="General">
                  <c:v>6.5179999999999998</c:v>
                </c:pt>
                <c:pt idx="6519" formatCode="General">
                  <c:v>6.5190000000000001</c:v>
                </c:pt>
                <c:pt idx="6520" formatCode="General">
                  <c:v>6.52</c:v>
                </c:pt>
                <c:pt idx="6521" formatCode="General">
                  <c:v>6.5209999999999999</c:v>
                </c:pt>
                <c:pt idx="6522" formatCode="General">
                  <c:v>6.5220000000000002</c:v>
                </c:pt>
                <c:pt idx="6523" formatCode="General">
                  <c:v>6.5229999999999997</c:v>
                </c:pt>
                <c:pt idx="6524" formatCode="General">
                  <c:v>6.524</c:v>
                </c:pt>
                <c:pt idx="6525" formatCode="General">
                  <c:v>6.5250000000000004</c:v>
                </c:pt>
                <c:pt idx="6526" formatCode="General">
                  <c:v>6.5259999999999998</c:v>
                </c:pt>
                <c:pt idx="6527" formatCode="General">
                  <c:v>6.5270000000000001</c:v>
                </c:pt>
                <c:pt idx="6528" formatCode="General">
                  <c:v>6.5279999999999996</c:v>
                </c:pt>
                <c:pt idx="6529" formatCode="General">
                  <c:v>6.5289999999999999</c:v>
                </c:pt>
                <c:pt idx="6530" formatCode="General">
                  <c:v>6.53</c:v>
                </c:pt>
                <c:pt idx="6531" formatCode="General">
                  <c:v>6.5309999999999997</c:v>
                </c:pt>
                <c:pt idx="6532" formatCode="General">
                  <c:v>6.532</c:v>
                </c:pt>
                <c:pt idx="6533" formatCode="General">
                  <c:v>6.5330000000000004</c:v>
                </c:pt>
                <c:pt idx="6534" formatCode="General">
                  <c:v>6.5339999999999998</c:v>
                </c:pt>
                <c:pt idx="6535" formatCode="General">
                  <c:v>6.5350000000000001</c:v>
                </c:pt>
                <c:pt idx="6536" formatCode="General">
                  <c:v>6.5359999999999996</c:v>
                </c:pt>
                <c:pt idx="6537" formatCode="General">
                  <c:v>6.5369999999999999</c:v>
                </c:pt>
                <c:pt idx="6538" formatCode="General">
                  <c:v>6.5380000000000003</c:v>
                </c:pt>
                <c:pt idx="6539" formatCode="General">
                  <c:v>6.5389999999999997</c:v>
                </c:pt>
                <c:pt idx="6540" formatCode="General">
                  <c:v>6.54</c:v>
                </c:pt>
                <c:pt idx="6541" formatCode="General">
                  <c:v>6.5410000000000004</c:v>
                </c:pt>
                <c:pt idx="6542" formatCode="General">
                  <c:v>6.5419999999999998</c:v>
                </c:pt>
                <c:pt idx="6543" formatCode="General">
                  <c:v>6.5430000000000001</c:v>
                </c:pt>
                <c:pt idx="6544" formatCode="General">
                  <c:v>6.5439999999999996</c:v>
                </c:pt>
                <c:pt idx="6545" formatCode="General">
                  <c:v>6.5449999999999999</c:v>
                </c:pt>
                <c:pt idx="6546" formatCode="General">
                  <c:v>6.5460000000000003</c:v>
                </c:pt>
                <c:pt idx="6547" formatCode="General">
                  <c:v>6.5469999999999997</c:v>
                </c:pt>
                <c:pt idx="6548" formatCode="General">
                  <c:v>6.548</c:v>
                </c:pt>
                <c:pt idx="6549" formatCode="General">
                  <c:v>6.5490000000000004</c:v>
                </c:pt>
                <c:pt idx="6550" formatCode="General">
                  <c:v>6.55</c:v>
                </c:pt>
                <c:pt idx="6551" formatCode="General">
                  <c:v>6.5510000000000002</c:v>
                </c:pt>
                <c:pt idx="6552" formatCode="General">
                  <c:v>6.5519999999999996</c:v>
                </c:pt>
                <c:pt idx="6553" formatCode="General">
                  <c:v>6.5529999999999999</c:v>
                </c:pt>
                <c:pt idx="6554" formatCode="General">
                  <c:v>6.5540000000000003</c:v>
                </c:pt>
                <c:pt idx="6555" formatCode="General">
                  <c:v>6.5549999999999997</c:v>
                </c:pt>
                <c:pt idx="6556" formatCode="General">
                  <c:v>6.556</c:v>
                </c:pt>
                <c:pt idx="6557" formatCode="General">
                  <c:v>6.5570000000000004</c:v>
                </c:pt>
                <c:pt idx="6558" formatCode="General">
                  <c:v>6.5579999999999998</c:v>
                </c:pt>
                <c:pt idx="6559" formatCode="General">
                  <c:v>6.5590000000000002</c:v>
                </c:pt>
                <c:pt idx="6560" formatCode="General">
                  <c:v>6.56</c:v>
                </c:pt>
                <c:pt idx="6561" formatCode="General">
                  <c:v>6.5609999999999999</c:v>
                </c:pt>
                <c:pt idx="6562" formatCode="General">
                  <c:v>6.5620000000000003</c:v>
                </c:pt>
                <c:pt idx="6563" formatCode="General">
                  <c:v>6.5629999999999997</c:v>
                </c:pt>
                <c:pt idx="6564" formatCode="General">
                  <c:v>6.5640000000000001</c:v>
                </c:pt>
                <c:pt idx="6565" formatCode="General">
                  <c:v>6.5650000000000004</c:v>
                </c:pt>
                <c:pt idx="6566" formatCode="General">
                  <c:v>6.5659999999999998</c:v>
                </c:pt>
                <c:pt idx="6567" formatCode="General">
                  <c:v>6.5670000000000002</c:v>
                </c:pt>
                <c:pt idx="6568" formatCode="General">
                  <c:v>6.5679999999999996</c:v>
                </c:pt>
                <c:pt idx="6569" formatCode="General">
                  <c:v>6.569</c:v>
                </c:pt>
                <c:pt idx="6570" formatCode="General">
                  <c:v>6.57</c:v>
                </c:pt>
                <c:pt idx="6571" formatCode="General">
                  <c:v>6.5709999999999997</c:v>
                </c:pt>
                <c:pt idx="6572" formatCode="General">
                  <c:v>6.5720000000000001</c:v>
                </c:pt>
                <c:pt idx="6573" formatCode="General">
                  <c:v>6.5730000000000004</c:v>
                </c:pt>
                <c:pt idx="6574" formatCode="General">
                  <c:v>6.5739999999999998</c:v>
                </c:pt>
                <c:pt idx="6575" formatCode="General">
                  <c:v>6.5750000000000002</c:v>
                </c:pt>
                <c:pt idx="6576" formatCode="General">
                  <c:v>6.5759999999999996</c:v>
                </c:pt>
                <c:pt idx="6577" formatCode="General">
                  <c:v>6.577</c:v>
                </c:pt>
                <c:pt idx="6578" formatCode="General">
                  <c:v>6.5780000000000003</c:v>
                </c:pt>
                <c:pt idx="6579" formatCode="General">
                  <c:v>6.5789999999999997</c:v>
                </c:pt>
                <c:pt idx="6580" formatCode="General">
                  <c:v>6.58</c:v>
                </c:pt>
                <c:pt idx="6581" formatCode="General">
                  <c:v>6.5810000000000004</c:v>
                </c:pt>
                <c:pt idx="6582" formatCode="General">
                  <c:v>6.5819999999999999</c:v>
                </c:pt>
                <c:pt idx="6583" formatCode="General">
                  <c:v>6.5830000000000002</c:v>
                </c:pt>
                <c:pt idx="6584" formatCode="General">
                  <c:v>6.5839999999999996</c:v>
                </c:pt>
                <c:pt idx="6585" formatCode="General">
                  <c:v>6.585</c:v>
                </c:pt>
                <c:pt idx="6586" formatCode="General">
                  <c:v>6.5860000000000003</c:v>
                </c:pt>
                <c:pt idx="6587" formatCode="General">
                  <c:v>6.5869999999999997</c:v>
                </c:pt>
                <c:pt idx="6588" formatCode="General">
                  <c:v>6.5880000000000001</c:v>
                </c:pt>
                <c:pt idx="6589" formatCode="General">
                  <c:v>6.5890000000000004</c:v>
                </c:pt>
                <c:pt idx="6590" formatCode="General">
                  <c:v>6.59</c:v>
                </c:pt>
                <c:pt idx="6591" formatCode="General">
                  <c:v>6.5910000000000002</c:v>
                </c:pt>
                <c:pt idx="6592" formatCode="General">
                  <c:v>6.5919999999999996</c:v>
                </c:pt>
                <c:pt idx="6593" formatCode="General">
                  <c:v>6.593</c:v>
                </c:pt>
                <c:pt idx="6594" formatCode="General">
                  <c:v>6.5940000000000003</c:v>
                </c:pt>
                <c:pt idx="6595" formatCode="General">
                  <c:v>6.5949999999999998</c:v>
                </c:pt>
                <c:pt idx="6596" formatCode="General">
                  <c:v>6.5960000000000001</c:v>
                </c:pt>
                <c:pt idx="6597" formatCode="General">
                  <c:v>6.5970000000000004</c:v>
                </c:pt>
                <c:pt idx="6598" formatCode="General">
                  <c:v>6.5979999999999999</c:v>
                </c:pt>
                <c:pt idx="6599" formatCode="General">
                  <c:v>6.5990000000000002</c:v>
                </c:pt>
                <c:pt idx="6600" formatCode="General">
                  <c:v>6.6</c:v>
                </c:pt>
                <c:pt idx="6601" formatCode="General">
                  <c:v>6.601</c:v>
                </c:pt>
                <c:pt idx="6602" formatCode="General">
                  <c:v>6.6020000000000003</c:v>
                </c:pt>
                <c:pt idx="6603" formatCode="General">
                  <c:v>6.6029999999999998</c:v>
                </c:pt>
                <c:pt idx="6604" formatCode="General">
                  <c:v>6.6040000000000001</c:v>
                </c:pt>
                <c:pt idx="6605" formatCode="General">
                  <c:v>6.6050000000000004</c:v>
                </c:pt>
                <c:pt idx="6606" formatCode="General">
                  <c:v>6.6059999999999999</c:v>
                </c:pt>
                <c:pt idx="6607" formatCode="General">
                  <c:v>6.6070000000000002</c:v>
                </c:pt>
                <c:pt idx="6608" formatCode="General">
                  <c:v>6.6079999999999997</c:v>
                </c:pt>
                <c:pt idx="6609" formatCode="General">
                  <c:v>6.609</c:v>
                </c:pt>
                <c:pt idx="6610" formatCode="General">
                  <c:v>6.61</c:v>
                </c:pt>
                <c:pt idx="6611" formatCode="General">
                  <c:v>6.6109999999999998</c:v>
                </c:pt>
                <c:pt idx="6612" formatCode="General">
                  <c:v>6.6120000000000001</c:v>
                </c:pt>
                <c:pt idx="6613" formatCode="General">
                  <c:v>6.6130000000000004</c:v>
                </c:pt>
                <c:pt idx="6614" formatCode="General">
                  <c:v>6.6139999999999999</c:v>
                </c:pt>
                <c:pt idx="6615" formatCode="General">
                  <c:v>6.6150000000000002</c:v>
                </c:pt>
                <c:pt idx="6616" formatCode="General">
                  <c:v>6.6159999999999997</c:v>
                </c:pt>
                <c:pt idx="6617" formatCode="General">
                  <c:v>6.617</c:v>
                </c:pt>
                <c:pt idx="6618" formatCode="General">
                  <c:v>6.6180000000000003</c:v>
                </c:pt>
                <c:pt idx="6619" formatCode="General">
                  <c:v>6.6189999999999998</c:v>
                </c:pt>
                <c:pt idx="6620" formatCode="General">
                  <c:v>6.62</c:v>
                </c:pt>
                <c:pt idx="6621" formatCode="General">
                  <c:v>6.6210000000000004</c:v>
                </c:pt>
                <c:pt idx="6622" formatCode="General">
                  <c:v>6.6219999999999999</c:v>
                </c:pt>
                <c:pt idx="6623" formatCode="General">
                  <c:v>6.6230000000000002</c:v>
                </c:pt>
                <c:pt idx="6624" formatCode="General">
                  <c:v>6.6239999999999997</c:v>
                </c:pt>
                <c:pt idx="6625" formatCode="General">
                  <c:v>6.625</c:v>
                </c:pt>
                <c:pt idx="6626" formatCode="General">
                  <c:v>6.6260000000000003</c:v>
                </c:pt>
                <c:pt idx="6627" formatCode="General">
                  <c:v>6.6269999999999998</c:v>
                </c:pt>
                <c:pt idx="6628" formatCode="General">
                  <c:v>6.6280000000000001</c:v>
                </c:pt>
                <c:pt idx="6629" formatCode="General">
                  <c:v>6.6289999999999996</c:v>
                </c:pt>
                <c:pt idx="6630" formatCode="General">
                  <c:v>6.63</c:v>
                </c:pt>
                <c:pt idx="6631" formatCode="General">
                  <c:v>6.6310000000000002</c:v>
                </c:pt>
                <c:pt idx="6632" formatCode="General">
                  <c:v>6.6319999999999997</c:v>
                </c:pt>
                <c:pt idx="6633" formatCode="General">
                  <c:v>6.633</c:v>
                </c:pt>
                <c:pt idx="6634" formatCode="General">
                  <c:v>6.6340000000000003</c:v>
                </c:pt>
                <c:pt idx="6635" formatCode="General">
                  <c:v>6.6349999999999998</c:v>
                </c:pt>
                <c:pt idx="6636" formatCode="General">
                  <c:v>6.6360000000000001</c:v>
                </c:pt>
                <c:pt idx="6637" formatCode="General">
                  <c:v>6.6369999999999996</c:v>
                </c:pt>
                <c:pt idx="6638" formatCode="General">
                  <c:v>6.6379999999999999</c:v>
                </c:pt>
                <c:pt idx="6639" formatCode="General">
                  <c:v>6.6390000000000002</c:v>
                </c:pt>
                <c:pt idx="6640" formatCode="General">
                  <c:v>6.64</c:v>
                </c:pt>
                <c:pt idx="6641" formatCode="General">
                  <c:v>6.641</c:v>
                </c:pt>
                <c:pt idx="6642" formatCode="General">
                  <c:v>6.6420000000000003</c:v>
                </c:pt>
                <c:pt idx="6643" formatCode="General">
                  <c:v>6.6429999999999998</c:v>
                </c:pt>
                <c:pt idx="6644" formatCode="General">
                  <c:v>6.6440000000000001</c:v>
                </c:pt>
                <c:pt idx="6645" formatCode="General">
                  <c:v>6.6449999999999996</c:v>
                </c:pt>
                <c:pt idx="6646" formatCode="General">
                  <c:v>6.6459999999999999</c:v>
                </c:pt>
                <c:pt idx="6647" formatCode="General">
                  <c:v>6.6470000000000002</c:v>
                </c:pt>
                <c:pt idx="6648" formatCode="General">
                  <c:v>6.6479999999999997</c:v>
                </c:pt>
                <c:pt idx="6649" formatCode="General">
                  <c:v>6.649</c:v>
                </c:pt>
                <c:pt idx="6650" formatCode="General">
                  <c:v>6.65</c:v>
                </c:pt>
                <c:pt idx="6651" formatCode="General">
                  <c:v>6.6509999999999998</c:v>
                </c:pt>
                <c:pt idx="6652" formatCode="General">
                  <c:v>6.6520000000000001</c:v>
                </c:pt>
                <c:pt idx="6653" formatCode="General">
                  <c:v>6.6529999999999996</c:v>
                </c:pt>
                <c:pt idx="6654" formatCode="General">
                  <c:v>6.6539999999999999</c:v>
                </c:pt>
                <c:pt idx="6655" formatCode="General">
                  <c:v>6.6550000000000002</c:v>
                </c:pt>
                <c:pt idx="6656" formatCode="General">
                  <c:v>6.6559999999999997</c:v>
                </c:pt>
                <c:pt idx="6657" formatCode="General">
                  <c:v>6.657</c:v>
                </c:pt>
                <c:pt idx="6658" formatCode="General">
                  <c:v>6.6580000000000004</c:v>
                </c:pt>
                <c:pt idx="6659" formatCode="General">
                  <c:v>6.6589999999999998</c:v>
                </c:pt>
                <c:pt idx="6660" formatCode="General">
                  <c:v>6.66</c:v>
                </c:pt>
                <c:pt idx="6661" formatCode="General">
                  <c:v>6.6609999999999996</c:v>
                </c:pt>
                <c:pt idx="6662" formatCode="General">
                  <c:v>6.6619999999999999</c:v>
                </c:pt>
                <c:pt idx="6663" formatCode="General">
                  <c:v>6.6630000000000003</c:v>
                </c:pt>
                <c:pt idx="6664" formatCode="General">
                  <c:v>6.6639999999999997</c:v>
                </c:pt>
                <c:pt idx="6665" formatCode="General">
                  <c:v>6.665</c:v>
                </c:pt>
                <c:pt idx="6666" formatCode="General">
                  <c:v>6.6660000000000004</c:v>
                </c:pt>
                <c:pt idx="6667" formatCode="General">
                  <c:v>6.6669999999999998</c:v>
                </c:pt>
                <c:pt idx="6668" formatCode="General">
                  <c:v>6.6680000000000001</c:v>
                </c:pt>
                <c:pt idx="6669" formatCode="General">
                  <c:v>6.6689999999999996</c:v>
                </c:pt>
                <c:pt idx="6670" formatCode="General">
                  <c:v>6.67</c:v>
                </c:pt>
                <c:pt idx="6671" formatCode="General">
                  <c:v>6.6710000000000003</c:v>
                </c:pt>
                <c:pt idx="6672" formatCode="General">
                  <c:v>6.6719999999999997</c:v>
                </c:pt>
                <c:pt idx="6673" formatCode="General">
                  <c:v>6.673</c:v>
                </c:pt>
                <c:pt idx="6674" formatCode="General">
                  <c:v>6.6740000000000004</c:v>
                </c:pt>
                <c:pt idx="6675" formatCode="General">
                  <c:v>6.6749999999999998</c:v>
                </c:pt>
                <c:pt idx="6676" formatCode="General">
                  <c:v>6.6760000000000002</c:v>
                </c:pt>
                <c:pt idx="6677" formatCode="General">
                  <c:v>6.6769999999999996</c:v>
                </c:pt>
                <c:pt idx="6678" formatCode="General">
                  <c:v>6.6779999999999999</c:v>
                </c:pt>
                <c:pt idx="6679" formatCode="General">
                  <c:v>6.6790000000000003</c:v>
                </c:pt>
                <c:pt idx="6680" formatCode="General">
                  <c:v>6.68</c:v>
                </c:pt>
                <c:pt idx="6681" formatCode="General">
                  <c:v>6.681</c:v>
                </c:pt>
                <c:pt idx="6682" formatCode="General">
                  <c:v>6.6820000000000004</c:v>
                </c:pt>
                <c:pt idx="6683" formatCode="General">
                  <c:v>6.6829999999999998</c:v>
                </c:pt>
                <c:pt idx="6684" formatCode="General">
                  <c:v>6.6840000000000002</c:v>
                </c:pt>
                <c:pt idx="6685" formatCode="General">
                  <c:v>6.6849999999999996</c:v>
                </c:pt>
                <c:pt idx="6686" formatCode="General">
                  <c:v>6.6859999999999999</c:v>
                </c:pt>
                <c:pt idx="6687" formatCode="General">
                  <c:v>6.6870000000000003</c:v>
                </c:pt>
                <c:pt idx="6688" formatCode="General">
                  <c:v>6.6879999999999997</c:v>
                </c:pt>
                <c:pt idx="6689" formatCode="General">
                  <c:v>6.6890000000000001</c:v>
                </c:pt>
                <c:pt idx="6690" formatCode="General">
                  <c:v>6.69</c:v>
                </c:pt>
                <c:pt idx="6691" formatCode="General">
                  <c:v>6.6909999999999998</c:v>
                </c:pt>
                <c:pt idx="6692" formatCode="General">
                  <c:v>6.6920000000000002</c:v>
                </c:pt>
                <c:pt idx="6693" formatCode="General">
                  <c:v>6.6929999999999996</c:v>
                </c:pt>
                <c:pt idx="6694" formatCode="General">
                  <c:v>6.694</c:v>
                </c:pt>
                <c:pt idx="6695" formatCode="General">
                  <c:v>6.6950000000000003</c:v>
                </c:pt>
                <c:pt idx="6696" formatCode="General">
                  <c:v>6.6959999999999997</c:v>
                </c:pt>
                <c:pt idx="6697" formatCode="General">
                  <c:v>6.6970000000000001</c:v>
                </c:pt>
                <c:pt idx="6698" formatCode="General">
                  <c:v>6.6980000000000004</c:v>
                </c:pt>
                <c:pt idx="6699" formatCode="General">
                  <c:v>6.6989999999999998</c:v>
                </c:pt>
                <c:pt idx="6700" formatCode="General">
                  <c:v>6.7</c:v>
                </c:pt>
                <c:pt idx="6701" formatCode="General">
                  <c:v>6.7009999999999996</c:v>
                </c:pt>
                <c:pt idx="6702" formatCode="General">
                  <c:v>6.702</c:v>
                </c:pt>
                <c:pt idx="6703" formatCode="General">
                  <c:v>6.7030000000000003</c:v>
                </c:pt>
                <c:pt idx="6704" formatCode="General">
                  <c:v>6.7039999999999997</c:v>
                </c:pt>
                <c:pt idx="6705" formatCode="General">
                  <c:v>6.7050000000000001</c:v>
                </c:pt>
                <c:pt idx="6706" formatCode="General">
                  <c:v>6.7060000000000004</c:v>
                </c:pt>
                <c:pt idx="6707" formatCode="General">
                  <c:v>6.7069999999999999</c:v>
                </c:pt>
                <c:pt idx="6708" formatCode="General">
                  <c:v>6.7080000000000002</c:v>
                </c:pt>
                <c:pt idx="6709" formatCode="General">
                  <c:v>6.7089999999999996</c:v>
                </c:pt>
                <c:pt idx="6710" formatCode="General">
                  <c:v>6.71</c:v>
                </c:pt>
                <c:pt idx="6711" formatCode="General">
                  <c:v>6.7110000000000003</c:v>
                </c:pt>
                <c:pt idx="6712" formatCode="General">
                  <c:v>6.7119999999999997</c:v>
                </c:pt>
                <c:pt idx="6713" formatCode="General">
                  <c:v>6.7130000000000001</c:v>
                </c:pt>
                <c:pt idx="6714" formatCode="General">
                  <c:v>6.7140000000000004</c:v>
                </c:pt>
                <c:pt idx="6715" formatCode="General">
                  <c:v>6.7149999999999999</c:v>
                </c:pt>
                <c:pt idx="6716" formatCode="General">
                  <c:v>6.7160000000000002</c:v>
                </c:pt>
                <c:pt idx="6717" formatCode="General">
                  <c:v>6.7169999999999996</c:v>
                </c:pt>
                <c:pt idx="6718" formatCode="General">
                  <c:v>6.718</c:v>
                </c:pt>
                <c:pt idx="6719" formatCode="General">
                  <c:v>6.7190000000000003</c:v>
                </c:pt>
                <c:pt idx="6720" formatCode="General">
                  <c:v>6.72</c:v>
                </c:pt>
                <c:pt idx="6721" formatCode="General">
                  <c:v>6.7210000000000001</c:v>
                </c:pt>
                <c:pt idx="6722" formatCode="General">
                  <c:v>6.7220000000000004</c:v>
                </c:pt>
                <c:pt idx="6723" formatCode="General">
                  <c:v>6.7229999999999999</c:v>
                </c:pt>
                <c:pt idx="6724" formatCode="General">
                  <c:v>6.7240000000000002</c:v>
                </c:pt>
                <c:pt idx="6725" formatCode="General">
                  <c:v>6.7249999999999996</c:v>
                </c:pt>
                <c:pt idx="6726" formatCode="General">
                  <c:v>6.726</c:v>
                </c:pt>
                <c:pt idx="6727" formatCode="General">
                  <c:v>6.7270000000000003</c:v>
                </c:pt>
                <c:pt idx="6728" formatCode="General">
                  <c:v>6.7279999999999998</c:v>
                </c:pt>
                <c:pt idx="6729" formatCode="General">
                  <c:v>6.7290000000000001</c:v>
                </c:pt>
                <c:pt idx="6730" formatCode="General">
                  <c:v>6.73</c:v>
                </c:pt>
                <c:pt idx="6731" formatCode="General">
                  <c:v>6.7309999999999999</c:v>
                </c:pt>
                <c:pt idx="6732" formatCode="General">
                  <c:v>6.7320000000000002</c:v>
                </c:pt>
                <c:pt idx="6733" formatCode="General">
                  <c:v>6.7329999999999997</c:v>
                </c:pt>
                <c:pt idx="6734" formatCode="General">
                  <c:v>6.734</c:v>
                </c:pt>
                <c:pt idx="6735" formatCode="General">
                  <c:v>6.7350000000000003</c:v>
                </c:pt>
                <c:pt idx="6736" formatCode="General">
                  <c:v>6.7359999999999998</c:v>
                </c:pt>
                <c:pt idx="6737" formatCode="General">
                  <c:v>6.7370000000000001</c:v>
                </c:pt>
                <c:pt idx="6738" formatCode="General">
                  <c:v>6.7380000000000004</c:v>
                </c:pt>
                <c:pt idx="6739" formatCode="General">
                  <c:v>6.7389999999999999</c:v>
                </c:pt>
                <c:pt idx="6740" formatCode="General">
                  <c:v>6.74</c:v>
                </c:pt>
                <c:pt idx="6741" formatCode="General">
                  <c:v>6.7409999999999997</c:v>
                </c:pt>
                <c:pt idx="6742" formatCode="General">
                  <c:v>6.742</c:v>
                </c:pt>
                <c:pt idx="6743" formatCode="General">
                  <c:v>6.7430000000000003</c:v>
                </c:pt>
                <c:pt idx="6744" formatCode="General">
                  <c:v>6.7439999999999998</c:v>
                </c:pt>
                <c:pt idx="6745" formatCode="General">
                  <c:v>6.7450000000000001</c:v>
                </c:pt>
                <c:pt idx="6746" formatCode="General">
                  <c:v>6.7460000000000004</c:v>
                </c:pt>
                <c:pt idx="6747" formatCode="General">
                  <c:v>6.7469999999999999</c:v>
                </c:pt>
                <c:pt idx="6748" formatCode="General">
                  <c:v>6.7480000000000002</c:v>
                </c:pt>
                <c:pt idx="6749" formatCode="General">
                  <c:v>6.7489999999999997</c:v>
                </c:pt>
                <c:pt idx="6750" formatCode="General">
                  <c:v>6.75</c:v>
                </c:pt>
                <c:pt idx="6751" formatCode="General">
                  <c:v>6.7510000000000003</c:v>
                </c:pt>
                <c:pt idx="6752" formatCode="General">
                  <c:v>6.7519999999999998</c:v>
                </c:pt>
                <c:pt idx="6753" formatCode="General">
                  <c:v>6.7530000000000001</c:v>
                </c:pt>
                <c:pt idx="6754" formatCode="General">
                  <c:v>6.7539999999999996</c:v>
                </c:pt>
                <c:pt idx="6755" formatCode="General">
                  <c:v>6.7549999999999999</c:v>
                </c:pt>
                <c:pt idx="6756" formatCode="General">
                  <c:v>6.7560000000000002</c:v>
                </c:pt>
                <c:pt idx="6757" formatCode="General">
                  <c:v>6.7569999999999997</c:v>
                </c:pt>
                <c:pt idx="6758" formatCode="General">
                  <c:v>6.758</c:v>
                </c:pt>
                <c:pt idx="6759" formatCode="General">
                  <c:v>6.7590000000000003</c:v>
                </c:pt>
                <c:pt idx="6760" formatCode="General">
                  <c:v>6.76</c:v>
                </c:pt>
                <c:pt idx="6761" formatCode="General">
                  <c:v>6.7610000000000001</c:v>
                </c:pt>
                <c:pt idx="6762" formatCode="General">
                  <c:v>6.7619999999999996</c:v>
                </c:pt>
                <c:pt idx="6763" formatCode="General">
                  <c:v>6.7629999999999999</c:v>
                </c:pt>
                <c:pt idx="6764" formatCode="General">
                  <c:v>6.7640000000000002</c:v>
                </c:pt>
                <c:pt idx="6765" formatCode="General">
                  <c:v>6.7649999999999997</c:v>
                </c:pt>
                <c:pt idx="6766" formatCode="General">
                  <c:v>6.766</c:v>
                </c:pt>
                <c:pt idx="6767" formatCode="General">
                  <c:v>6.7670000000000003</c:v>
                </c:pt>
                <c:pt idx="6768" formatCode="General">
                  <c:v>6.7679999999999998</c:v>
                </c:pt>
                <c:pt idx="6769" formatCode="General">
                  <c:v>6.7690000000000001</c:v>
                </c:pt>
                <c:pt idx="6770" formatCode="General">
                  <c:v>6.77</c:v>
                </c:pt>
                <c:pt idx="6771" formatCode="General">
                  <c:v>6.7709999999999999</c:v>
                </c:pt>
                <c:pt idx="6772" formatCode="General">
                  <c:v>6.7720000000000002</c:v>
                </c:pt>
                <c:pt idx="6773" formatCode="General">
                  <c:v>6.7729999999999997</c:v>
                </c:pt>
                <c:pt idx="6774" formatCode="General">
                  <c:v>6.774</c:v>
                </c:pt>
                <c:pt idx="6775" formatCode="General">
                  <c:v>6.7750000000000004</c:v>
                </c:pt>
                <c:pt idx="6776" formatCode="General">
                  <c:v>6.7759999999999998</c:v>
                </c:pt>
                <c:pt idx="6777" formatCode="General">
                  <c:v>6.7770000000000001</c:v>
                </c:pt>
                <c:pt idx="6778" formatCode="General">
                  <c:v>6.7779999999999996</c:v>
                </c:pt>
                <c:pt idx="6779" formatCode="General">
                  <c:v>6.7789999999999999</c:v>
                </c:pt>
                <c:pt idx="6780" formatCode="General">
                  <c:v>6.78</c:v>
                </c:pt>
                <c:pt idx="6781" formatCode="General">
                  <c:v>6.7809999999999997</c:v>
                </c:pt>
                <c:pt idx="6782" formatCode="General">
                  <c:v>6.782</c:v>
                </c:pt>
                <c:pt idx="6783" formatCode="General">
                  <c:v>6.7830000000000004</c:v>
                </c:pt>
                <c:pt idx="6784" formatCode="General">
                  <c:v>6.7839999999999998</c:v>
                </c:pt>
                <c:pt idx="6785" formatCode="General">
                  <c:v>6.7850000000000001</c:v>
                </c:pt>
                <c:pt idx="6786" formatCode="General">
                  <c:v>6.7859999999999996</c:v>
                </c:pt>
                <c:pt idx="6787" formatCode="General">
                  <c:v>6.7869999999999999</c:v>
                </c:pt>
                <c:pt idx="6788" formatCode="General">
                  <c:v>6.7880000000000003</c:v>
                </c:pt>
                <c:pt idx="6789" formatCode="General">
                  <c:v>6.7889999999999997</c:v>
                </c:pt>
                <c:pt idx="6790" formatCode="General">
                  <c:v>6.79</c:v>
                </c:pt>
                <c:pt idx="6791" formatCode="General">
                  <c:v>6.7910000000000004</c:v>
                </c:pt>
                <c:pt idx="6792" formatCode="General">
                  <c:v>6.7919999999999998</c:v>
                </c:pt>
                <c:pt idx="6793" formatCode="General">
                  <c:v>6.7930000000000001</c:v>
                </c:pt>
                <c:pt idx="6794" formatCode="General">
                  <c:v>6.7939999999999996</c:v>
                </c:pt>
                <c:pt idx="6795" formatCode="General">
                  <c:v>6.7949999999999999</c:v>
                </c:pt>
                <c:pt idx="6796" formatCode="General">
                  <c:v>6.7960000000000003</c:v>
                </c:pt>
                <c:pt idx="6797" formatCode="General">
                  <c:v>6.7969999999999997</c:v>
                </c:pt>
                <c:pt idx="6798" formatCode="General">
                  <c:v>6.798</c:v>
                </c:pt>
                <c:pt idx="6799" formatCode="General">
                  <c:v>6.7990000000000004</c:v>
                </c:pt>
                <c:pt idx="6800" formatCode="General">
                  <c:v>6.8</c:v>
                </c:pt>
                <c:pt idx="6801" formatCode="General">
                  <c:v>6.8010000000000002</c:v>
                </c:pt>
                <c:pt idx="6802" formatCode="General">
                  <c:v>6.8019999999999996</c:v>
                </c:pt>
                <c:pt idx="6803" formatCode="General">
                  <c:v>6.8029999999999999</c:v>
                </c:pt>
                <c:pt idx="6804" formatCode="General">
                  <c:v>6.8040000000000003</c:v>
                </c:pt>
                <c:pt idx="6805" formatCode="General">
                  <c:v>6.8049999999999997</c:v>
                </c:pt>
                <c:pt idx="6806" formatCode="General">
                  <c:v>6.806</c:v>
                </c:pt>
                <c:pt idx="6807" formatCode="General">
                  <c:v>6.8070000000000004</c:v>
                </c:pt>
                <c:pt idx="6808" formatCode="General">
                  <c:v>6.8079999999999998</c:v>
                </c:pt>
                <c:pt idx="6809" formatCode="General">
                  <c:v>6.8090000000000002</c:v>
                </c:pt>
                <c:pt idx="6810" formatCode="General">
                  <c:v>6.81</c:v>
                </c:pt>
                <c:pt idx="6811" formatCode="General">
                  <c:v>6.8109999999999999</c:v>
                </c:pt>
                <c:pt idx="6812" formatCode="General">
                  <c:v>6.8120000000000003</c:v>
                </c:pt>
                <c:pt idx="6813" formatCode="General">
                  <c:v>6.8129999999999997</c:v>
                </c:pt>
                <c:pt idx="6814" formatCode="General">
                  <c:v>6.8140000000000001</c:v>
                </c:pt>
                <c:pt idx="6815" formatCode="General">
                  <c:v>6.8150000000000004</c:v>
                </c:pt>
                <c:pt idx="6816" formatCode="General">
                  <c:v>6.8159999999999998</c:v>
                </c:pt>
                <c:pt idx="6817" formatCode="General">
                  <c:v>6.8170000000000002</c:v>
                </c:pt>
                <c:pt idx="6818" formatCode="General">
                  <c:v>6.8179999999999996</c:v>
                </c:pt>
                <c:pt idx="6819" formatCode="General">
                  <c:v>6.819</c:v>
                </c:pt>
                <c:pt idx="6820" formatCode="General">
                  <c:v>6.82</c:v>
                </c:pt>
                <c:pt idx="6821" formatCode="General">
                  <c:v>6.8209999999999997</c:v>
                </c:pt>
                <c:pt idx="6822" formatCode="General">
                  <c:v>6.8220000000000001</c:v>
                </c:pt>
                <c:pt idx="6823" formatCode="General">
                  <c:v>6.8230000000000004</c:v>
                </c:pt>
                <c:pt idx="6824" formatCode="General">
                  <c:v>6.8239999999999998</c:v>
                </c:pt>
                <c:pt idx="6825" formatCode="General">
                  <c:v>6.8250000000000002</c:v>
                </c:pt>
                <c:pt idx="6826" formatCode="General">
                  <c:v>6.8259999999999996</c:v>
                </c:pt>
                <c:pt idx="6827" formatCode="General">
                  <c:v>6.827</c:v>
                </c:pt>
                <c:pt idx="6828" formatCode="General">
                  <c:v>6.8280000000000003</c:v>
                </c:pt>
                <c:pt idx="6829" formatCode="General">
                  <c:v>6.8289999999999997</c:v>
                </c:pt>
                <c:pt idx="6830" formatCode="General">
                  <c:v>6.83</c:v>
                </c:pt>
                <c:pt idx="6831" formatCode="General">
                  <c:v>6.8310000000000004</c:v>
                </c:pt>
                <c:pt idx="6832" formatCode="General">
                  <c:v>6.8319999999999999</c:v>
                </c:pt>
                <c:pt idx="6833" formatCode="General">
                  <c:v>6.8330000000000002</c:v>
                </c:pt>
                <c:pt idx="6834" formatCode="General">
                  <c:v>6.8339999999999996</c:v>
                </c:pt>
                <c:pt idx="6835" formatCode="General">
                  <c:v>6.835</c:v>
                </c:pt>
                <c:pt idx="6836" formatCode="General">
                  <c:v>6.8360000000000003</c:v>
                </c:pt>
                <c:pt idx="6837" formatCode="General">
                  <c:v>6.8369999999999997</c:v>
                </c:pt>
                <c:pt idx="6838" formatCode="General">
                  <c:v>6.8380000000000001</c:v>
                </c:pt>
                <c:pt idx="6839" formatCode="General">
                  <c:v>6.8390000000000004</c:v>
                </c:pt>
                <c:pt idx="6840" formatCode="General">
                  <c:v>6.84</c:v>
                </c:pt>
                <c:pt idx="6841" formatCode="General">
                  <c:v>6.8410000000000002</c:v>
                </c:pt>
                <c:pt idx="6842" formatCode="General">
                  <c:v>6.8419999999999996</c:v>
                </c:pt>
                <c:pt idx="6843" formatCode="General">
                  <c:v>6.843</c:v>
                </c:pt>
                <c:pt idx="6844" formatCode="General">
                  <c:v>6.8440000000000003</c:v>
                </c:pt>
                <c:pt idx="6845" formatCode="General">
                  <c:v>6.8449999999999998</c:v>
                </c:pt>
                <c:pt idx="6846" formatCode="General">
                  <c:v>6.8460000000000001</c:v>
                </c:pt>
                <c:pt idx="6847" formatCode="General">
                  <c:v>6.8470000000000004</c:v>
                </c:pt>
                <c:pt idx="6848" formatCode="General">
                  <c:v>6.8479999999999999</c:v>
                </c:pt>
                <c:pt idx="6849" formatCode="General">
                  <c:v>6.8490000000000002</c:v>
                </c:pt>
                <c:pt idx="6850" formatCode="General">
                  <c:v>6.85</c:v>
                </c:pt>
                <c:pt idx="6851" formatCode="General">
                  <c:v>6.851</c:v>
                </c:pt>
                <c:pt idx="6852" formatCode="General">
                  <c:v>6.8520000000000003</c:v>
                </c:pt>
                <c:pt idx="6853" formatCode="General">
                  <c:v>6.8529999999999998</c:v>
                </c:pt>
                <c:pt idx="6854" formatCode="General">
                  <c:v>6.8540000000000001</c:v>
                </c:pt>
                <c:pt idx="6855" formatCode="General">
                  <c:v>6.8550000000000004</c:v>
                </c:pt>
                <c:pt idx="6856" formatCode="General">
                  <c:v>6.8559999999999999</c:v>
                </c:pt>
                <c:pt idx="6857" formatCode="General">
                  <c:v>6.8570000000000002</c:v>
                </c:pt>
                <c:pt idx="6858" formatCode="General">
                  <c:v>6.8579999999999997</c:v>
                </c:pt>
                <c:pt idx="6859" formatCode="General">
                  <c:v>6.859</c:v>
                </c:pt>
                <c:pt idx="6860" formatCode="General">
                  <c:v>6.86</c:v>
                </c:pt>
                <c:pt idx="6861" formatCode="General">
                  <c:v>6.8609999999999998</c:v>
                </c:pt>
                <c:pt idx="6862" formatCode="General">
                  <c:v>6.8620000000000001</c:v>
                </c:pt>
                <c:pt idx="6863" formatCode="General">
                  <c:v>6.8630000000000004</c:v>
                </c:pt>
                <c:pt idx="6864" formatCode="General">
                  <c:v>6.8639999999999999</c:v>
                </c:pt>
                <c:pt idx="6865" formatCode="General">
                  <c:v>6.8650000000000002</c:v>
                </c:pt>
                <c:pt idx="6866" formatCode="General">
                  <c:v>6.8659999999999997</c:v>
                </c:pt>
                <c:pt idx="6867" formatCode="General">
                  <c:v>6.867</c:v>
                </c:pt>
                <c:pt idx="6868" formatCode="General">
                  <c:v>6.8680000000000003</c:v>
                </c:pt>
                <c:pt idx="6869" formatCode="General">
                  <c:v>6.8689999999999998</c:v>
                </c:pt>
                <c:pt idx="6870" formatCode="General">
                  <c:v>6.87</c:v>
                </c:pt>
                <c:pt idx="6871" formatCode="General">
                  <c:v>6.8710000000000004</c:v>
                </c:pt>
                <c:pt idx="6872" formatCode="General">
                  <c:v>6.8719999999999999</c:v>
                </c:pt>
                <c:pt idx="6873" formatCode="General">
                  <c:v>6.8730000000000002</c:v>
                </c:pt>
                <c:pt idx="6874" formatCode="General">
                  <c:v>6.8739999999999997</c:v>
                </c:pt>
                <c:pt idx="6875" formatCode="General">
                  <c:v>6.875</c:v>
                </c:pt>
                <c:pt idx="6876" formatCode="General">
                  <c:v>6.8760000000000003</c:v>
                </c:pt>
                <c:pt idx="6877" formatCode="General">
                  <c:v>6.8769999999999998</c:v>
                </c:pt>
                <c:pt idx="6878" formatCode="General">
                  <c:v>6.8780000000000001</c:v>
                </c:pt>
                <c:pt idx="6879" formatCode="General">
                  <c:v>6.8789999999999996</c:v>
                </c:pt>
                <c:pt idx="6880" formatCode="General">
                  <c:v>6.88</c:v>
                </c:pt>
                <c:pt idx="6881" formatCode="General">
                  <c:v>6.8810000000000002</c:v>
                </c:pt>
                <c:pt idx="6882" formatCode="General">
                  <c:v>6.8819999999999997</c:v>
                </c:pt>
                <c:pt idx="6883" formatCode="General">
                  <c:v>6.883</c:v>
                </c:pt>
                <c:pt idx="6884" formatCode="General">
                  <c:v>6.8840000000000003</c:v>
                </c:pt>
                <c:pt idx="6885" formatCode="General">
                  <c:v>6.8849999999999998</c:v>
                </c:pt>
                <c:pt idx="6886" formatCode="General">
                  <c:v>6.8860000000000001</c:v>
                </c:pt>
                <c:pt idx="6887" formatCode="General">
                  <c:v>6.8869999999999996</c:v>
                </c:pt>
                <c:pt idx="6888" formatCode="General">
                  <c:v>6.8879999999999999</c:v>
                </c:pt>
                <c:pt idx="6889" formatCode="General">
                  <c:v>6.8890000000000002</c:v>
                </c:pt>
                <c:pt idx="6890" formatCode="General">
                  <c:v>6.89</c:v>
                </c:pt>
                <c:pt idx="6891" formatCode="General">
                  <c:v>6.891</c:v>
                </c:pt>
                <c:pt idx="6892" formatCode="General">
                  <c:v>6.8920000000000003</c:v>
                </c:pt>
                <c:pt idx="6893" formatCode="General">
                  <c:v>6.8929999999999998</c:v>
                </c:pt>
                <c:pt idx="6894" formatCode="General">
                  <c:v>6.8940000000000001</c:v>
                </c:pt>
                <c:pt idx="6895" formatCode="General">
                  <c:v>6.8949999999999996</c:v>
                </c:pt>
                <c:pt idx="6896" formatCode="General">
                  <c:v>6.8959999999999999</c:v>
                </c:pt>
                <c:pt idx="6897" formatCode="General">
                  <c:v>6.8970000000000002</c:v>
                </c:pt>
                <c:pt idx="6898" formatCode="General">
                  <c:v>6.8979999999999997</c:v>
                </c:pt>
                <c:pt idx="6899" formatCode="General">
                  <c:v>6.899</c:v>
                </c:pt>
                <c:pt idx="6900" formatCode="General">
                  <c:v>6.9</c:v>
                </c:pt>
                <c:pt idx="6901" formatCode="General">
                  <c:v>6.9009999999999998</c:v>
                </c:pt>
                <c:pt idx="6902" formatCode="General">
                  <c:v>6.9020000000000001</c:v>
                </c:pt>
                <c:pt idx="6903" formatCode="General">
                  <c:v>6.9029999999999996</c:v>
                </c:pt>
                <c:pt idx="6904" formatCode="General">
                  <c:v>6.9039999999999999</c:v>
                </c:pt>
                <c:pt idx="6905" formatCode="General">
                  <c:v>6.9050000000000002</c:v>
                </c:pt>
                <c:pt idx="6906" formatCode="General">
                  <c:v>6.9059999999999997</c:v>
                </c:pt>
                <c:pt idx="6907" formatCode="General">
                  <c:v>6.907</c:v>
                </c:pt>
                <c:pt idx="6908" formatCode="General">
                  <c:v>6.9080000000000004</c:v>
                </c:pt>
                <c:pt idx="6909" formatCode="General">
                  <c:v>6.9089999999999998</c:v>
                </c:pt>
                <c:pt idx="6910" formatCode="General">
                  <c:v>6.91</c:v>
                </c:pt>
                <c:pt idx="6911" formatCode="General">
                  <c:v>6.9109999999999996</c:v>
                </c:pt>
                <c:pt idx="6912" formatCode="General">
                  <c:v>6.9119999999999999</c:v>
                </c:pt>
                <c:pt idx="6913" formatCode="General">
                  <c:v>6.9130000000000003</c:v>
                </c:pt>
                <c:pt idx="6914" formatCode="General">
                  <c:v>6.9139999999999997</c:v>
                </c:pt>
                <c:pt idx="6915" formatCode="General">
                  <c:v>6.915</c:v>
                </c:pt>
                <c:pt idx="6916" formatCode="General">
                  <c:v>6.9160000000000004</c:v>
                </c:pt>
                <c:pt idx="6917" formatCode="General">
                  <c:v>6.9169999999999998</c:v>
                </c:pt>
                <c:pt idx="6918" formatCode="General">
                  <c:v>6.9180000000000001</c:v>
                </c:pt>
                <c:pt idx="6919" formatCode="General">
                  <c:v>6.9189999999999996</c:v>
                </c:pt>
                <c:pt idx="6920" formatCode="General">
                  <c:v>6.92</c:v>
                </c:pt>
                <c:pt idx="6921" formatCode="General">
                  <c:v>6.9210000000000003</c:v>
                </c:pt>
                <c:pt idx="6922" formatCode="General">
                  <c:v>6.9219999999999997</c:v>
                </c:pt>
                <c:pt idx="6923" formatCode="General">
                  <c:v>6.923</c:v>
                </c:pt>
                <c:pt idx="6924" formatCode="General">
                  <c:v>6.9240000000000004</c:v>
                </c:pt>
                <c:pt idx="6925" formatCode="General">
                  <c:v>6.9249999999999998</c:v>
                </c:pt>
                <c:pt idx="6926" formatCode="General">
                  <c:v>6.9260000000000002</c:v>
                </c:pt>
                <c:pt idx="6927" formatCode="General">
                  <c:v>6.9269999999999996</c:v>
                </c:pt>
                <c:pt idx="6928" formatCode="General">
                  <c:v>6.9279999999999999</c:v>
                </c:pt>
                <c:pt idx="6929" formatCode="General">
                  <c:v>6.9290000000000003</c:v>
                </c:pt>
                <c:pt idx="6930" formatCode="General">
                  <c:v>6.93</c:v>
                </c:pt>
                <c:pt idx="6931" formatCode="General">
                  <c:v>6.931</c:v>
                </c:pt>
                <c:pt idx="6932" formatCode="General">
                  <c:v>6.9320000000000004</c:v>
                </c:pt>
                <c:pt idx="6933" formatCode="General">
                  <c:v>6.9329999999999998</c:v>
                </c:pt>
                <c:pt idx="6934" formatCode="General">
                  <c:v>6.9340000000000002</c:v>
                </c:pt>
                <c:pt idx="6935" formatCode="General">
                  <c:v>6.9349999999999996</c:v>
                </c:pt>
                <c:pt idx="6936" formatCode="General">
                  <c:v>6.9359999999999999</c:v>
                </c:pt>
                <c:pt idx="6937" formatCode="General">
                  <c:v>6.9370000000000003</c:v>
                </c:pt>
                <c:pt idx="6938" formatCode="General">
                  <c:v>6.9379999999999997</c:v>
                </c:pt>
                <c:pt idx="6939" formatCode="General">
                  <c:v>6.9390000000000001</c:v>
                </c:pt>
                <c:pt idx="6940" formatCode="General">
                  <c:v>6.94</c:v>
                </c:pt>
                <c:pt idx="6941" formatCode="General">
                  <c:v>6.9409999999999998</c:v>
                </c:pt>
                <c:pt idx="6942" formatCode="General">
                  <c:v>6.9420000000000002</c:v>
                </c:pt>
                <c:pt idx="6943" formatCode="General">
                  <c:v>6.9429999999999996</c:v>
                </c:pt>
                <c:pt idx="6944" formatCode="General">
                  <c:v>6.944</c:v>
                </c:pt>
                <c:pt idx="6945" formatCode="General">
                  <c:v>6.9450000000000003</c:v>
                </c:pt>
                <c:pt idx="6946" formatCode="General">
                  <c:v>6.9459999999999997</c:v>
                </c:pt>
                <c:pt idx="6947" formatCode="General">
                  <c:v>6.9470000000000001</c:v>
                </c:pt>
                <c:pt idx="6948" formatCode="General">
                  <c:v>6.9480000000000004</c:v>
                </c:pt>
                <c:pt idx="6949" formatCode="General">
                  <c:v>6.9489999999999998</c:v>
                </c:pt>
                <c:pt idx="6950" formatCode="General">
                  <c:v>6.95</c:v>
                </c:pt>
                <c:pt idx="6951" formatCode="General">
                  <c:v>6.9509999999999996</c:v>
                </c:pt>
                <c:pt idx="6952" formatCode="General">
                  <c:v>6.952</c:v>
                </c:pt>
                <c:pt idx="6953" formatCode="General">
                  <c:v>6.9530000000000003</c:v>
                </c:pt>
                <c:pt idx="6954" formatCode="General">
                  <c:v>6.9539999999999997</c:v>
                </c:pt>
                <c:pt idx="6955" formatCode="General">
                  <c:v>6.9550000000000001</c:v>
                </c:pt>
                <c:pt idx="6956" formatCode="General">
                  <c:v>6.9560000000000004</c:v>
                </c:pt>
                <c:pt idx="6957" formatCode="General">
                  <c:v>6.9569999999999999</c:v>
                </c:pt>
                <c:pt idx="6958" formatCode="General">
                  <c:v>6.9580000000000002</c:v>
                </c:pt>
                <c:pt idx="6959" formatCode="General">
                  <c:v>6.9589999999999996</c:v>
                </c:pt>
                <c:pt idx="6960" formatCode="General">
                  <c:v>6.96</c:v>
                </c:pt>
                <c:pt idx="6961" formatCode="General">
                  <c:v>6.9610000000000003</c:v>
                </c:pt>
                <c:pt idx="6962" formatCode="General">
                  <c:v>6.9619999999999997</c:v>
                </c:pt>
                <c:pt idx="6963" formatCode="General">
                  <c:v>6.9630000000000001</c:v>
                </c:pt>
                <c:pt idx="6964" formatCode="General">
                  <c:v>6.9640000000000004</c:v>
                </c:pt>
                <c:pt idx="6965" formatCode="General">
                  <c:v>6.9649999999999999</c:v>
                </c:pt>
                <c:pt idx="6966" formatCode="General">
                  <c:v>6.9660000000000002</c:v>
                </c:pt>
                <c:pt idx="6967" formatCode="General">
                  <c:v>6.9669999999999996</c:v>
                </c:pt>
                <c:pt idx="6968" formatCode="General">
                  <c:v>6.968</c:v>
                </c:pt>
                <c:pt idx="6969" formatCode="General">
                  <c:v>6.9690000000000003</c:v>
                </c:pt>
                <c:pt idx="6970" formatCode="General">
                  <c:v>6.97</c:v>
                </c:pt>
                <c:pt idx="6971" formatCode="General">
                  <c:v>6.9710000000000001</c:v>
                </c:pt>
                <c:pt idx="6972" formatCode="General">
                  <c:v>6.9720000000000004</c:v>
                </c:pt>
                <c:pt idx="6973" formatCode="General">
                  <c:v>6.9729999999999999</c:v>
                </c:pt>
                <c:pt idx="6974" formatCode="General">
                  <c:v>6.9740000000000002</c:v>
                </c:pt>
                <c:pt idx="6975" formatCode="General">
                  <c:v>6.9749999999999996</c:v>
                </c:pt>
                <c:pt idx="6976" formatCode="General">
                  <c:v>6.976</c:v>
                </c:pt>
                <c:pt idx="6977" formatCode="General">
                  <c:v>6.9770000000000003</c:v>
                </c:pt>
                <c:pt idx="6978" formatCode="General">
                  <c:v>6.9779999999999998</c:v>
                </c:pt>
                <c:pt idx="6979" formatCode="General">
                  <c:v>6.9790000000000001</c:v>
                </c:pt>
                <c:pt idx="6980" formatCode="General">
                  <c:v>6.98</c:v>
                </c:pt>
                <c:pt idx="6981" formatCode="General">
                  <c:v>6.9809999999999999</c:v>
                </c:pt>
                <c:pt idx="6982" formatCode="General">
                  <c:v>6.9820000000000002</c:v>
                </c:pt>
                <c:pt idx="6983" formatCode="General">
                  <c:v>6.9829999999999997</c:v>
                </c:pt>
                <c:pt idx="6984" formatCode="General">
                  <c:v>6.984</c:v>
                </c:pt>
                <c:pt idx="6985" formatCode="General">
                  <c:v>6.9850000000000003</c:v>
                </c:pt>
                <c:pt idx="6986" formatCode="General">
                  <c:v>6.9859999999999998</c:v>
                </c:pt>
                <c:pt idx="6987" formatCode="General">
                  <c:v>6.9870000000000001</c:v>
                </c:pt>
                <c:pt idx="6988" formatCode="General">
                  <c:v>6.9880000000000004</c:v>
                </c:pt>
                <c:pt idx="6989" formatCode="General">
                  <c:v>6.9889999999999999</c:v>
                </c:pt>
                <c:pt idx="6990" formatCode="General">
                  <c:v>6.99</c:v>
                </c:pt>
                <c:pt idx="6991" formatCode="General">
                  <c:v>6.9909999999999997</c:v>
                </c:pt>
                <c:pt idx="6992" formatCode="General">
                  <c:v>6.992</c:v>
                </c:pt>
                <c:pt idx="6993" formatCode="General">
                  <c:v>6.9930000000000003</c:v>
                </c:pt>
                <c:pt idx="6994" formatCode="General">
                  <c:v>6.9939999999999998</c:v>
                </c:pt>
                <c:pt idx="6995" formatCode="General">
                  <c:v>6.9950000000000001</c:v>
                </c:pt>
                <c:pt idx="6996" formatCode="General">
                  <c:v>6.9960000000000004</c:v>
                </c:pt>
                <c:pt idx="6997" formatCode="General">
                  <c:v>6.9969999999999999</c:v>
                </c:pt>
                <c:pt idx="6998" formatCode="General">
                  <c:v>6.9980000000000002</c:v>
                </c:pt>
                <c:pt idx="6999" formatCode="General">
                  <c:v>6.9989999999999997</c:v>
                </c:pt>
                <c:pt idx="7000" formatCode="General">
                  <c:v>7</c:v>
                </c:pt>
                <c:pt idx="7001" formatCode="General">
                  <c:v>7.0010000000000003</c:v>
                </c:pt>
                <c:pt idx="7002" formatCode="General">
                  <c:v>7.0019999999999998</c:v>
                </c:pt>
                <c:pt idx="7003" formatCode="General">
                  <c:v>7.0030000000000001</c:v>
                </c:pt>
                <c:pt idx="7004" formatCode="General">
                  <c:v>7.0039999999999996</c:v>
                </c:pt>
                <c:pt idx="7005" formatCode="General">
                  <c:v>7.0049999999999999</c:v>
                </c:pt>
                <c:pt idx="7006" formatCode="General">
                  <c:v>7.0060000000000002</c:v>
                </c:pt>
                <c:pt idx="7007" formatCode="General">
                  <c:v>7.0069999999999997</c:v>
                </c:pt>
                <c:pt idx="7008" formatCode="General">
                  <c:v>7.008</c:v>
                </c:pt>
                <c:pt idx="7009" formatCode="General">
                  <c:v>7.0090000000000003</c:v>
                </c:pt>
                <c:pt idx="7010" formatCode="General">
                  <c:v>7.01</c:v>
                </c:pt>
                <c:pt idx="7011" formatCode="General">
                  <c:v>7.0110000000000001</c:v>
                </c:pt>
                <c:pt idx="7012" formatCode="General">
                  <c:v>7.0119999999999996</c:v>
                </c:pt>
                <c:pt idx="7013" formatCode="General">
                  <c:v>7.0129999999999999</c:v>
                </c:pt>
                <c:pt idx="7014" formatCode="General">
                  <c:v>7.0140000000000002</c:v>
                </c:pt>
                <c:pt idx="7015" formatCode="General">
                  <c:v>7.0149999999999997</c:v>
                </c:pt>
                <c:pt idx="7016" formatCode="General">
                  <c:v>7.016</c:v>
                </c:pt>
                <c:pt idx="7017" formatCode="General">
                  <c:v>7.0170000000000003</c:v>
                </c:pt>
                <c:pt idx="7018" formatCode="General">
                  <c:v>7.0179999999999998</c:v>
                </c:pt>
                <c:pt idx="7019" formatCode="General">
                  <c:v>7.0190000000000001</c:v>
                </c:pt>
                <c:pt idx="7020" formatCode="General">
                  <c:v>7.02</c:v>
                </c:pt>
                <c:pt idx="7021" formatCode="General">
                  <c:v>7.0209999999999999</c:v>
                </c:pt>
                <c:pt idx="7022" formatCode="General">
                  <c:v>7.0220000000000002</c:v>
                </c:pt>
                <c:pt idx="7023" formatCode="General">
                  <c:v>7.0229999999999997</c:v>
                </c:pt>
                <c:pt idx="7024" formatCode="General">
                  <c:v>7.024</c:v>
                </c:pt>
                <c:pt idx="7025" formatCode="General">
                  <c:v>7.0250000000000004</c:v>
                </c:pt>
                <c:pt idx="7026" formatCode="General">
                  <c:v>7.0259999999999998</c:v>
                </c:pt>
                <c:pt idx="7027" formatCode="General">
                  <c:v>7.0270000000000001</c:v>
                </c:pt>
                <c:pt idx="7028" formatCode="General">
                  <c:v>7.0279999999999996</c:v>
                </c:pt>
                <c:pt idx="7029" formatCode="General">
                  <c:v>7.0289999999999999</c:v>
                </c:pt>
                <c:pt idx="7030" formatCode="General">
                  <c:v>7.03</c:v>
                </c:pt>
                <c:pt idx="7031" formatCode="General">
                  <c:v>7.0309999999999997</c:v>
                </c:pt>
                <c:pt idx="7032" formatCode="General">
                  <c:v>7.032</c:v>
                </c:pt>
                <c:pt idx="7033" formatCode="General">
                  <c:v>7.0330000000000004</c:v>
                </c:pt>
                <c:pt idx="7034" formatCode="General">
                  <c:v>7.0339999999999998</c:v>
                </c:pt>
                <c:pt idx="7035" formatCode="General">
                  <c:v>7.0350000000000001</c:v>
                </c:pt>
                <c:pt idx="7036" formatCode="General">
                  <c:v>7.0359999999999996</c:v>
                </c:pt>
                <c:pt idx="7037" formatCode="General">
                  <c:v>7.0369999999999999</c:v>
                </c:pt>
                <c:pt idx="7038" formatCode="General">
                  <c:v>7.0380000000000003</c:v>
                </c:pt>
                <c:pt idx="7039" formatCode="General">
                  <c:v>7.0389999999999997</c:v>
                </c:pt>
                <c:pt idx="7040" formatCode="General">
                  <c:v>7.04</c:v>
                </c:pt>
                <c:pt idx="7041" formatCode="General">
                  <c:v>7.0410000000000004</c:v>
                </c:pt>
                <c:pt idx="7042" formatCode="General">
                  <c:v>7.0419999999999998</c:v>
                </c:pt>
                <c:pt idx="7043" formatCode="General">
                  <c:v>7.0430000000000001</c:v>
                </c:pt>
                <c:pt idx="7044" formatCode="General">
                  <c:v>7.0439999999999996</c:v>
                </c:pt>
                <c:pt idx="7045" formatCode="General">
                  <c:v>7.0449999999999999</c:v>
                </c:pt>
                <c:pt idx="7046" formatCode="General">
                  <c:v>7.0460000000000003</c:v>
                </c:pt>
                <c:pt idx="7047" formatCode="General">
                  <c:v>7.0469999999999997</c:v>
                </c:pt>
                <c:pt idx="7048" formatCode="General">
                  <c:v>7.048</c:v>
                </c:pt>
                <c:pt idx="7049" formatCode="General">
                  <c:v>7.0490000000000004</c:v>
                </c:pt>
                <c:pt idx="7050" formatCode="General">
                  <c:v>7.05</c:v>
                </c:pt>
                <c:pt idx="7051" formatCode="General">
                  <c:v>7.0510000000000002</c:v>
                </c:pt>
                <c:pt idx="7052" formatCode="General">
                  <c:v>7.0519999999999996</c:v>
                </c:pt>
                <c:pt idx="7053" formatCode="General">
                  <c:v>7.0529999999999999</c:v>
                </c:pt>
                <c:pt idx="7054" formatCode="General">
                  <c:v>7.0540000000000003</c:v>
                </c:pt>
                <c:pt idx="7055" formatCode="General">
                  <c:v>7.0549999999999997</c:v>
                </c:pt>
                <c:pt idx="7056" formatCode="General">
                  <c:v>7.056</c:v>
                </c:pt>
                <c:pt idx="7057" formatCode="General">
                  <c:v>7.0570000000000004</c:v>
                </c:pt>
                <c:pt idx="7058" formatCode="General">
                  <c:v>7.0579999999999998</c:v>
                </c:pt>
                <c:pt idx="7059" formatCode="General">
                  <c:v>7.0590000000000002</c:v>
                </c:pt>
                <c:pt idx="7060" formatCode="General">
                  <c:v>7.06</c:v>
                </c:pt>
                <c:pt idx="7061" formatCode="General">
                  <c:v>7.0609999999999999</c:v>
                </c:pt>
                <c:pt idx="7062" formatCode="General">
                  <c:v>7.0620000000000003</c:v>
                </c:pt>
                <c:pt idx="7063" formatCode="General">
                  <c:v>7.0629999999999997</c:v>
                </c:pt>
                <c:pt idx="7064" formatCode="General">
                  <c:v>7.0640000000000001</c:v>
                </c:pt>
                <c:pt idx="7065" formatCode="General">
                  <c:v>7.0650000000000004</c:v>
                </c:pt>
                <c:pt idx="7066" formatCode="General">
                  <c:v>7.0659999999999998</c:v>
                </c:pt>
                <c:pt idx="7067" formatCode="General">
                  <c:v>7.0670000000000002</c:v>
                </c:pt>
                <c:pt idx="7068" formatCode="General">
                  <c:v>7.0679999999999996</c:v>
                </c:pt>
                <c:pt idx="7069" formatCode="General">
                  <c:v>7.069</c:v>
                </c:pt>
                <c:pt idx="7070" formatCode="General">
                  <c:v>7.07</c:v>
                </c:pt>
                <c:pt idx="7071" formatCode="General">
                  <c:v>7.0709999999999997</c:v>
                </c:pt>
                <c:pt idx="7072" formatCode="General">
                  <c:v>7.0720000000000001</c:v>
                </c:pt>
                <c:pt idx="7073" formatCode="General">
                  <c:v>7.0730000000000004</c:v>
                </c:pt>
                <c:pt idx="7074" formatCode="General">
                  <c:v>7.0739999999999998</c:v>
                </c:pt>
                <c:pt idx="7075" formatCode="General">
                  <c:v>7.0750000000000002</c:v>
                </c:pt>
                <c:pt idx="7076" formatCode="General">
                  <c:v>7.0759999999999996</c:v>
                </c:pt>
                <c:pt idx="7077" formatCode="General">
                  <c:v>7.077</c:v>
                </c:pt>
                <c:pt idx="7078" formatCode="General">
                  <c:v>7.0780000000000003</c:v>
                </c:pt>
                <c:pt idx="7079" formatCode="General">
                  <c:v>7.0789999999999997</c:v>
                </c:pt>
                <c:pt idx="7080" formatCode="General">
                  <c:v>7.08</c:v>
                </c:pt>
                <c:pt idx="7081" formatCode="General">
                  <c:v>7.0810000000000004</c:v>
                </c:pt>
                <c:pt idx="7082" formatCode="General">
                  <c:v>7.0819999999999999</c:v>
                </c:pt>
                <c:pt idx="7083" formatCode="General">
                  <c:v>7.0830000000000002</c:v>
                </c:pt>
                <c:pt idx="7084" formatCode="General">
                  <c:v>7.0839999999999996</c:v>
                </c:pt>
                <c:pt idx="7085" formatCode="General">
                  <c:v>7.085</c:v>
                </c:pt>
                <c:pt idx="7086" formatCode="General">
                  <c:v>7.0860000000000003</c:v>
                </c:pt>
                <c:pt idx="7087" formatCode="General">
                  <c:v>7.0869999999999997</c:v>
                </c:pt>
                <c:pt idx="7088" formatCode="General">
                  <c:v>7.0880000000000001</c:v>
                </c:pt>
                <c:pt idx="7089" formatCode="General">
                  <c:v>7.0890000000000004</c:v>
                </c:pt>
                <c:pt idx="7090" formatCode="General">
                  <c:v>7.09</c:v>
                </c:pt>
                <c:pt idx="7091" formatCode="General">
                  <c:v>7.0910000000000002</c:v>
                </c:pt>
                <c:pt idx="7092" formatCode="General">
                  <c:v>7.0919999999999996</c:v>
                </c:pt>
                <c:pt idx="7093" formatCode="General">
                  <c:v>7.093</c:v>
                </c:pt>
                <c:pt idx="7094" formatCode="General">
                  <c:v>7.0940000000000003</c:v>
                </c:pt>
                <c:pt idx="7095" formatCode="General">
                  <c:v>7.0949999999999998</c:v>
                </c:pt>
                <c:pt idx="7096" formatCode="General">
                  <c:v>7.0960000000000001</c:v>
                </c:pt>
                <c:pt idx="7097" formatCode="General">
                  <c:v>7.0970000000000004</c:v>
                </c:pt>
                <c:pt idx="7098" formatCode="General">
                  <c:v>7.0979999999999999</c:v>
                </c:pt>
                <c:pt idx="7099" formatCode="General">
                  <c:v>7.0990000000000002</c:v>
                </c:pt>
                <c:pt idx="7100" formatCode="General">
                  <c:v>7.1</c:v>
                </c:pt>
                <c:pt idx="7101" formatCode="General">
                  <c:v>7.101</c:v>
                </c:pt>
                <c:pt idx="7102" formatCode="General">
                  <c:v>7.1020000000000003</c:v>
                </c:pt>
                <c:pt idx="7103" formatCode="General">
                  <c:v>7.1029999999999998</c:v>
                </c:pt>
                <c:pt idx="7104" formatCode="General">
                  <c:v>7.1040000000000001</c:v>
                </c:pt>
                <c:pt idx="7105" formatCode="General">
                  <c:v>7.1050000000000004</c:v>
                </c:pt>
                <c:pt idx="7106" formatCode="General">
                  <c:v>7.1059999999999999</c:v>
                </c:pt>
                <c:pt idx="7107" formatCode="General">
                  <c:v>7.1070000000000002</c:v>
                </c:pt>
                <c:pt idx="7108" formatCode="General">
                  <c:v>7.1079999999999997</c:v>
                </c:pt>
                <c:pt idx="7109" formatCode="General">
                  <c:v>7.109</c:v>
                </c:pt>
                <c:pt idx="7110" formatCode="General">
                  <c:v>7.11</c:v>
                </c:pt>
                <c:pt idx="7111" formatCode="General">
                  <c:v>7.1109999999999998</c:v>
                </c:pt>
                <c:pt idx="7112" formatCode="General">
                  <c:v>7.1120000000000001</c:v>
                </c:pt>
                <c:pt idx="7113" formatCode="General">
                  <c:v>7.1130000000000004</c:v>
                </c:pt>
                <c:pt idx="7114" formatCode="General">
                  <c:v>7.1139999999999999</c:v>
                </c:pt>
                <c:pt idx="7115" formatCode="General">
                  <c:v>7.1150000000000002</c:v>
                </c:pt>
                <c:pt idx="7116" formatCode="General">
                  <c:v>7.1159999999999997</c:v>
                </c:pt>
                <c:pt idx="7117" formatCode="General">
                  <c:v>7.117</c:v>
                </c:pt>
                <c:pt idx="7118" formatCode="General">
                  <c:v>7.1180000000000003</c:v>
                </c:pt>
                <c:pt idx="7119" formatCode="General">
                  <c:v>7.1189999999999998</c:v>
                </c:pt>
                <c:pt idx="7120" formatCode="General">
                  <c:v>7.12</c:v>
                </c:pt>
                <c:pt idx="7121" formatCode="General">
                  <c:v>7.1210000000000004</c:v>
                </c:pt>
                <c:pt idx="7122" formatCode="General">
                  <c:v>7.1219999999999999</c:v>
                </c:pt>
                <c:pt idx="7123" formatCode="General">
                  <c:v>7.1230000000000002</c:v>
                </c:pt>
                <c:pt idx="7124" formatCode="General">
                  <c:v>7.1239999999999997</c:v>
                </c:pt>
                <c:pt idx="7125" formatCode="General">
                  <c:v>7.125</c:v>
                </c:pt>
                <c:pt idx="7126" formatCode="General">
                  <c:v>7.1260000000000003</c:v>
                </c:pt>
                <c:pt idx="7127" formatCode="General">
                  <c:v>7.1269999999999998</c:v>
                </c:pt>
                <c:pt idx="7128" formatCode="General">
                  <c:v>7.1280000000000001</c:v>
                </c:pt>
                <c:pt idx="7129" formatCode="General">
                  <c:v>7.1289999999999996</c:v>
                </c:pt>
                <c:pt idx="7130" formatCode="General">
                  <c:v>7.13</c:v>
                </c:pt>
                <c:pt idx="7131" formatCode="General">
                  <c:v>7.1310000000000002</c:v>
                </c:pt>
                <c:pt idx="7132" formatCode="General">
                  <c:v>7.1319999999999997</c:v>
                </c:pt>
                <c:pt idx="7133" formatCode="General">
                  <c:v>7.133</c:v>
                </c:pt>
                <c:pt idx="7134" formatCode="General">
                  <c:v>7.1340000000000003</c:v>
                </c:pt>
                <c:pt idx="7135" formatCode="General">
                  <c:v>7.1349999999999998</c:v>
                </c:pt>
                <c:pt idx="7136" formatCode="General">
                  <c:v>7.1360000000000001</c:v>
                </c:pt>
                <c:pt idx="7137" formatCode="General">
                  <c:v>7.1369999999999996</c:v>
                </c:pt>
                <c:pt idx="7138" formatCode="General">
                  <c:v>7.1379999999999999</c:v>
                </c:pt>
                <c:pt idx="7139" formatCode="General">
                  <c:v>7.1390000000000002</c:v>
                </c:pt>
                <c:pt idx="7140" formatCode="General">
                  <c:v>7.14</c:v>
                </c:pt>
                <c:pt idx="7141" formatCode="General">
                  <c:v>7.141</c:v>
                </c:pt>
                <c:pt idx="7142" formatCode="General">
                  <c:v>7.1420000000000003</c:v>
                </c:pt>
                <c:pt idx="7143" formatCode="General">
                  <c:v>7.1429999999999998</c:v>
                </c:pt>
                <c:pt idx="7144" formatCode="General">
                  <c:v>7.1440000000000001</c:v>
                </c:pt>
                <c:pt idx="7145" formatCode="General">
                  <c:v>7.1449999999999996</c:v>
                </c:pt>
                <c:pt idx="7146" formatCode="General">
                  <c:v>7.1459999999999999</c:v>
                </c:pt>
                <c:pt idx="7147" formatCode="General">
                  <c:v>7.1470000000000002</c:v>
                </c:pt>
                <c:pt idx="7148" formatCode="General">
                  <c:v>7.1479999999999997</c:v>
                </c:pt>
                <c:pt idx="7149" formatCode="General">
                  <c:v>7.149</c:v>
                </c:pt>
                <c:pt idx="7150" formatCode="General">
                  <c:v>7.15</c:v>
                </c:pt>
                <c:pt idx="7151" formatCode="General">
                  <c:v>7.1509999999999998</c:v>
                </c:pt>
                <c:pt idx="7152" formatCode="General">
                  <c:v>7.1520000000000001</c:v>
                </c:pt>
                <c:pt idx="7153" formatCode="General">
                  <c:v>7.1529999999999996</c:v>
                </c:pt>
                <c:pt idx="7154" formatCode="General">
                  <c:v>7.1539999999999999</c:v>
                </c:pt>
                <c:pt idx="7155" formatCode="General">
                  <c:v>7.1550000000000002</c:v>
                </c:pt>
                <c:pt idx="7156" formatCode="General">
                  <c:v>7.1559999999999997</c:v>
                </c:pt>
                <c:pt idx="7157" formatCode="General">
                  <c:v>7.157</c:v>
                </c:pt>
                <c:pt idx="7158" formatCode="General">
                  <c:v>7.1580000000000004</c:v>
                </c:pt>
                <c:pt idx="7159" formatCode="General">
                  <c:v>7.1589999999999998</c:v>
                </c:pt>
                <c:pt idx="7160" formatCode="General">
                  <c:v>7.16</c:v>
                </c:pt>
                <c:pt idx="7161" formatCode="General">
                  <c:v>7.1609999999999996</c:v>
                </c:pt>
                <c:pt idx="7162" formatCode="General">
                  <c:v>7.1619999999999999</c:v>
                </c:pt>
                <c:pt idx="7163" formatCode="General">
                  <c:v>7.1630000000000003</c:v>
                </c:pt>
                <c:pt idx="7164" formatCode="General">
                  <c:v>7.1639999999999997</c:v>
                </c:pt>
                <c:pt idx="7165" formatCode="General">
                  <c:v>7.165</c:v>
                </c:pt>
                <c:pt idx="7166" formatCode="General">
                  <c:v>7.1660000000000004</c:v>
                </c:pt>
                <c:pt idx="7167" formatCode="General">
                  <c:v>7.1669999999999998</c:v>
                </c:pt>
                <c:pt idx="7168" formatCode="General">
                  <c:v>7.1680000000000001</c:v>
                </c:pt>
                <c:pt idx="7169" formatCode="General">
                  <c:v>7.1689999999999996</c:v>
                </c:pt>
                <c:pt idx="7170" formatCode="General">
                  <c:v>7.17</c:v>
                </c:pt>
                <c:pt idx="7171" formatCode="General">
                  <c:v>7.1710000000000003</c:v>
                </c:pt>
                <c:pt idx="7172" formatCode="General">
                  <c:v>7.1719999999999997</c:v>
                </c:pt>
                <c:pt idx="7173" formatCode="General">
                  <c:v>7.173</c:v>
                </c:pt>
                <c:pt idx="7174" formatCode="General">
                  <c:v>7.1740000000000004</c:v>
                </c:pt>
                <c:pt idx="7175" formatCode="General">
                  <c:v>7.1749999999999998</c:v>
                </c:pt>
                <c:pt idx="7176" formatCode="General">
                  <c:v>7.1760000000000002</c:v>
                </c:pt>
                <c:pt idx="7177" formatCode="General">
                  <c:v>7.1769999999999996</c:v>
                </c:pt>
                <c:pt idx="7178" formatCode="General">
                  <c:v>7.1779999999999999</c:v>
                </c:pt>
                <c:pt idx="7179" formatCode="General">
                  <c:v>7.1790000000000003</c:v>
                </c:pt>
                <c:pt idx="7180" formatCode="General">
                  <c:v>7.18</c:v>
                </c:pt>
                <c:pt idx="7181" formatCode="General">
                  <c:v>7.181</c:v>
                </c:pt>
                <c:pt idx="7182" formatCode="General">
                  <c:v>7.1820000000000004</c:v>
                </c:pt>
                <c:pt idx="7183" formatCode="General">
                  <c:v>7.1829999999999998</c:v>
                </c:pt>
                <c:pt idx="7184" formatCode="General">
                  <c:v>7.1840000000000002</c:v>
                </c:pt>
                <c:pt idx="7185" formatCode="General">
                  <c:v>7.1849999999999996</c:v>
                </c:pt>
                <c:pt idx="7186" formatCode="General">
                  <c:v>7.1859999999999999</c:v>
                </c:pt>
                <c:pt idx="7187" formatCode="General">
                  <c:v>7.1870000000000003</c:v>
                </c:pt>
                <c:pt idx="7188" formatCode="General">
                  <c:v>7.1879999999999997</c:v>
                </c:pt>
                <c:pt idx="7189" formatCode="General">
                  <c:v>7.1890000000000001</c:v>
                </c:pt>
                <c:pt idx="7190" formatCode="General">
                  <c:v>7.19</c:v>
                </c:pt>
                <c:pt idx="7191" formatCode="General">
                  <c:v>7.1909999999999998</c:v>
                </c:pt>
                <c:pt idx="7192" formatCode="General">
                  <c:v>7.1920000000000002</c:v>
                </c:pt>
                <c:pt idx="7193" formatCode="General">
                  <c:v>7.1929999999999996</c:v>
                </c:pt>
                <c:pt idx="7194" formatCode="General">
                  <c:v>7.194</c:v>
                </c:pt>
                <c:pt idx="7195" formatCode="General">
                  <c:v>7.1950000000000003</c:v>
                </c:pt>
                <c:pt idx="7196" formatCode="General">
                  <c:v>7.1959999999999997</c:v>
                </c:pt>
                <c:pt idx="7197" formatCode="General">
                  <c:v>7.1970000000000001</c:v>
                </c:pt>
                <c:pt idx="7198" formatCode="General">
                  <c:v>7.1980000000000004</c:v>
                </c:pt>
                <c:pt idx="7199" formatCode="General">
                  <c:v>7.1989999999999998</c:v>
                </c:pt>
                <c:pt idx="7200" formatCode="General">
                  <c:v>7.2</c:v>
                </c:pt>
                <c:pt idx="7201" formatCode="General">
                  <c:v>7.2009999999999996</c:v>
                </c:pt>
                <c:pt idx="7202" formatCode="General">
                  <c:v>7.202</c:v>
                </c:pt>
                <c:pt idx="7203" formatCode="General">
                  <c:v>7.2030000000000003</c:v>
                </c:pt>
                <c:pt idx="7204" formatCode="General">
                  <c:v>7.2039999999999997</c:v>
                </c:pt>
                <c:pt idx="7205" formatCode="General">
                  <c:v>7.2050000000000001</c:v>
                </c:pt>
                <c:pt idx="7206" formatCode="General">
                  <c:v>7.2060000000000004</c:v>
                </c:pt>
                <c:pt idx="7207" formatCode="General">
                  <c:v>7.2069999999999999</c:v>
                </c:pt>
                <c:pt idx="7208" formatCode="General">
                  <c:v>7.2080000000000002</c:v>
                </c:pt>
                <c:pt idx="7209" formatCode="General">
                  <c:v>7.2089999999999996</c:v>
                </c:pt>
                <c:pt idx="7210" formatCode="General">
                  <c:v>7.21</c:v>
                </c:pt>
                <c:pt idx="7211" formatCode="General">
                  <c:v>7.2110000000000003</c:v>
                </c:pt>
                <c:pt idx="7212" formatCode="General">
                  <c:v>7.2119999999999997</c:v>
                </c:pt>
                <c:pt idx="7213" formatCode="General">
                  <c:v>7.2130000000000001</c:v>
                </c:pt>
                <c:pt idx="7214" formatCode="General">
                  <c:v>7.2140000000000004</c:v>
                </c:pt>
                <c:pt idx="7215" formatCode="General">
                  <c:v>7.2149999999999999</c:v>
                </c:pt>
                <c:pt idx="7216" formatCode="General">
                  <c:v>7.2160000000000002</c:v>
                </c:pt>
                <c:pt idx="7217" formatCode="General">
                  <c:v>7.2169999999999996</c:v>
                </c:pt>
                <c:pt idx="7218" formatCode="General">
                  <c:v>7.218</c:v>
                </c:pt>
                <c:pt idx="7219" formatCode="General">
                  <c:v>7.2190000000000003</c:v>
                </c:pt>
                <c:pt idx="7220" formatCode="General">
                  <c:v>7.22</c:v>
                </c:pt>
                <c:pt idx="7221" formatCode="General">
                  <c:v>7.2210000000000001</c:v>
                </c:pt>
                <c:pt idx="7222" formatCode="General">
                  <c:v>7.2220000000000004</c:v>
                </c:pt>
                <c:pt idx="7223" formatCode="General">
                  <c:v>7.2229999999999999</c:v>
                </c:pt>
                <c:pt idx="7224" formatCode="General">
                  <c:v>7.2240000000000002</c:v>
                </c:pt>
                <c:pt idx="7225" formatCode="General">
                  <c:v>7.2249999999999996</c:v>
                </c:pt>
                <c:pt idx="7226" formatCode="General">
                  <c:v>7.226</c:v>
                </c:pt>
                <c:pt idx="7227" formatCode="General">
                  <c:v>7.2270000000000003</c:v>
                </c:pt>
                <c:pt idx="7228" formatCode="General">
                  <c:v>7.2279999999999998</c:v>
                </c:pt>
                <c:pt idx="7229" formatCode="General">
                  <c:v>7.2290000000000001</c:v>
                </c:pt>
                <c:pt idx="7230" formatCode="General">
                  <c:v>7.23</c:v>
                </c:pt>
                <c:pt idx="7231" formatCode="General">
                  <c:v>7.2309999999999999</c:v>
                </c:pt>
                <c:pt idx="7232" formatCode="General">
                  <c:v>7.2320000000000002</c:v>
                </c:pt>
                <c:pt idx="7233" formatCode="General">
                  <c:v>7.2329999999999997</c:v>
                </c:pt>
                <c:pt idx="7234" formatCode="General">
                  <c:v>7.234</c:v>
                </c:pt>
                <c:pt idx="7235" formatCode="General">
                  <c:v>7.2350000000000003</c:v>
                </c:pt>
                <c:pt idx="7236" formatCode="General">
                  <c:v>7.2359999999999998</c:v>
                </c:pt>
                <c:pt idx="7237" formatCode="General">
                  <c:v>7.2370000000000001</c:v>
                </c:pt>
                <c:pt idx="7238" formatCode="General">
                  <c:v>7.2380000000000004</c:v>
                </c:pt>
                <c:pt idx="7239" formatCode="General">
                  <c:v>7.2389999999999999</c:v>
                </c:pt>
                <c:pt idx="7240" formatCode="General">
                  <c:v>7.24</c:v>
                </c:pt>
                <c:pt idx="7241" formatCode="General">
                  <c:v>7.2409999999999997</c:v>
                </c:pt>
                <c:pt idx="7242" formatCode="General">
                  <c:v>7.242</c:v>
                </c:pt>
                <c:pt idx="7243" formatCode="General">
                  <c:v>7.2430000000000003</c:v>
                </c:pt>
                <c:pt idx="7244" formatCode="General">
                  <c:v>7.2439999999999998</c:v>
                </c:pt>
                <c:pt idx="7245" formatCode="General">
                  <c:v>7.2450000000000001</c:v>
                </c:pt>
                <c:pt idx="7246" formatCode="General">
                  <c:v>7.2460000000000004</c:v>
                </c:pt>
                <c:pt idx="7247" formatCode="General">
                  <c:v>7.2469999999999999</c:v>
                </c:pt>
                <c:pt idx="7248" formatCode="General">
                  <c:v>7.2480000000000002</c:v>
                </c:pt>
                <c:pt idx="7249" formatCode="General">
                  <c:v>7.2489999999999997</c:v>
                </c:pt>
                <c:pt idx="7250" formatCode="General">
                  <c:v>7.25</c:v>
                </c:pt>
                <c:pt idx="7251" formatCode="General">
                  <c:v>7.2510000000000003</c:v>
                </c:pt>
                <c:pt idx="7252" formatCode="General">
                  <c:v>7.2519999999999998</c:v>
                </c:pt>
                <c:pt idx="7253" formatCode="General">
                  <c:v>7.2530000000000001</c:v>
                </c:pt>
                <c:pt idx="7254" formatCode="General">
                  <c:v>7.2539999999999996</c:v>
                </c:pt>
                <c:pt idx="7255" formatCode="General">
                  <c:v>7.2549999999999999</c:v>
                </c:pt>
                <c:pt idx="7256" formatCode="General">
                  <c:v>7.2560000000000002</c:v>
                </c:pt>
                <c:pt idx="7257" formatCode="General">
                  <c:v>7.2569999999999997</c:v>
                </c:pt>
                <c:pt idx="7258" formatCode="General">
                  <c:v>7.258</c:v>
                </c:pt>
                <c:pt idx="7259" formatCode="General">
                  <c:v>7.2590000000000003</c:v>
                </c:pt>
                <c:pt idx="7260" formatCode="General">
                  <c:v>7.26</c:v>
                </c:pt>
                <c:pt idx="7261" formatCode="General">
                  <c:v>7.2610000000000001</c:v>
                </c:pt>
                <c:pt idx="7262" formatCode="General">
                  <c:v>7.2619999999999996</c:v>
                </c:pt>
                <c:pt idx="7263" formatCode="General">
                  <c:v>7.2629999999999999</c:v>
                </c:pt>
                <c:pt idx="7264" formatCode="General">
                  <c:v>7.2640000000000002</c:v>
                </c:pt>
                <c:pt idx="7265" formatCode="General">
                  <c:v>7.2649999999999997</c:v>
                </c:pt>
                <c:pt idx="7266" formatCode="General">
                  <c:v>7.266</c:v>
                </c:pt>
                <c:pt idx="7267" formatCode="General">
                  <c:v>7.2670000000000003</c:v>
                </c:pt>
                <c:pt idx="7268" formatCode="General">
                  <c:v>7.2679999999999998</c:v>
                </c:pt>
                <c:pt idx="7269" formatCode="General">
                  <c:v>7.2690000000000001</c:v>
                </c:pt>
                <c:pt idx="7270" formatCode="General">
                  <c:v>7.27</c:v>
                </c:pt>
                <c:pt idx="7271" formatCode="General">
                  <c:v>7.2709999999999999</c:v>
                </c:pt>
                <c:pt idx="7272" formatCode="General">
                  <c:v>7.2720000000000002</c:v>
                </c:pt>
                <c:pt idx="7273" formatCode="General">
                  <c:v>7.2729999999999997</c:v>
                </c:pt>
                <c:pt idx="7274" formatCode="General">
                  <c:v>7.274</c:v>
                </c:pt>
                <c:pt idx="7275" formatCode="General">
                  <c:v>7.2750000000000004</c:v>
                </c:pt>
                <c:pt idx="7276" formatCode="General">
                  <c:v>7.2759999999999998</c:v>
                </c:pt>
                <c:pt idx="7277" formatCode="General">
                  <c:v>7.2770000000000001</c:v>
                </c:pt>
                <c:pt idx="7278" formatCode="General">
                  <c:v>7.2779999999999996</c:v>
                </c:pt>
                <c:pt idx="7279" formatCode="General">
                  <c:v>7.2789999999999999</c:v>
                </c:pt>
                <c:pt idx="7280" formatCode="General">
                  <c:v>7.28</c:v>
                </c:pt>
                <c:pt idx="7281" formatCode="General">
                  <c:v>7.2809999999999997</c:v>
                </c:pt>
                <c:pt idx="7282" formatCode="General">
                  <c:v>7.282</c:v>
                </c:pt>
                <c:pt idx="7283" formatCode="General">
                  <c:v>7.2830000000000004</c:v>
                </c:pt>
                <c:pt idx="7284" formatCode="General">
                  <c:v>7.2839999999999998</c:v>
                </c:pt>
                <c:pt idx="7285" formatCode="General">
                  <c:v>7.2850000000000001</c:v>
                </c:pt>
                <c:pt idx="7286" formatCode="General">
                  <c:v>7.2859999999999996</c:v>
                </c:pt>
                <c:pt idx="7287" formatCode="General">
                  <c:v>7.2869999999999999</c:v>
                </c:pt>
                <c:pt idx="7288" formatCode="General">
                  <c:v>7.2880000000000003</c:v>
                </c:pt>
                <c:pt idx="7289" formatCode="General">
                  <c:v>7.2889999999999997</c:v>
                </c:pt>
                <c:pt idx="7290" formatCode="General">
                  <c:v>7.29</c:v>
                </c:pt>
                <c:pt idx="7291" formatCode="General">
                  <c:v>7.2910000000000004</c:v>
                </c:pt>
                <c:pt idx="7292" formatCode="General">
                  <c:v>7.2919999999999998</c:v>
                </c:pt>
                <c:pt idx="7293" formatCode="General">
                  <c:v>7.2930000000000001</c:v>
                </c:pt>
                <c:pt idx="7294" formatCode="General">
                  <c:v>7.2939999999999996</c:v>
                </c:pt>
                <c:pt idx="7295" formatCode="General">
                  <c:v>7.2949999999999999</c:v>
                </c:pt>
                <c:pt idx="7296" formatCode="General">
                  <c:v>7.2960000000000003</c:v>
                </c:pt>
                <c:pt idx="7297" formatCode="General">
                  <c:v>7.2969999999999997</c:v>
                </c:pt>
                <c:pt idx="7298" formatCode="General">
                  <c:v>7.298</c:v>
                </c:pt>
                <c:pt idx="7299" formatCode="General">
                  <c:v>7.2990000000000004</c:v>
                </c:pt>
                <c:pt idx="7300" formatCode="General">
                  <c:v>7.3</c:v>
                </c:pt>
                <c:pt idx="7301" formatCode="General">
                  <c:v>7.3010000000000002</c:v>
                </c:pt>
                <c:pt idx="7302" formatCode="General">
                  <c:v>7.3019999999999996</c:v>
                </c:pt>
                <c:pt idx="7303" formatCode="General">
                  <c:v>7.3029999999999999</c:v>
                </c:pt>
                <c:pt idx="7304" formatCode="General">
                  <c:v>7.3040000000000003</c:v>
                </c:pt>
                <c:pt idx="7305" formatCode="General">
                  <c:v>7.3049999999999997</c:v>
                </c:pt>
                <c:pt idx="7306" formatCode="General">
                  <c:v>7.306</c:v>
                </c:pt>
                <c:pt idx="7307" formatCode="General">
                  <c:v>7.3070000000000004</c:v>
                </c:pt>
                <c:pt idx="7308" formatCode="General">
                  <c:v>7.3079999999999998</c:v>
                </c:pt>
                <c:pt idx="7309" formatCode="General">
                  <c:v>7.3090000000000002</c:v>
                </c:pt>
                <c:pt idx="7310" formatCode="General">
                  <c:v>7.31</c:v>
                </c:pt>
                <c:pt idx="7311" formatCode="General">
                  <c:v>7.3109999999999999</c:v>
                </c:pt>
                <c:pt idx="7312" formatCode="General">
                  <c:v>7.3120000000000003</c:v>
                </c:pt>
                <c:pt idx="7313" formatCode="General">
                  <c:v>7.3129999999999997</c:v>
                </c:pt>
                <c:pt idx="7314" formatCode="General">
                  <c:v>7.3140000000000001</c:v>
                </c:pt>
                <c:pt idx="7315" formatCode="General">
                  <c:v>7.3150000000000004</c:v>
                </c:pt>
                <c:pt idx="7316" formatCode="General">
                  <c:v>7.3159999999999998</c:v>
                </c:pt>
                <c:pt idx="7317" formatCode="General">
                  <c:v>7.3170000000000002</c:v>
                </c:pt>
                <c:pt idx="7318" formatCode="General">
                  <c:v>7.3179999999999996</c:v>
                </c:pt>
                <c:pt idx="7319" formatCode="General">
                  <c:v>7.319</c:v>
                </c:pt>
                <c:pt idx="7320" formatCode="General">
                  <c:v>7.32</c:v>
                </c:pt>
                <c:pt idx="7321" formatCode="General">
                  <c:v>7.3209999999999997</c:v>
                </c:pt>
                <c:pt idx="7322" formatCode="General">
                  <c:v>7.3220000000000001</c:v>
                </c:pt>
                <c:pt idx="7323" formatCode="General">
                  <c:v>7.3230000000000004</c:v>
                </c:pt>
                <c:pt idx="7324" formatCode="General">
                  <c:v>7.3239999999999998</c:v>
                </c:pt>
                <c:pt idx="7325" formatCode="General">
                  <c:v>7.3250000000000002</c:v>
                </c:pt>
                <c:pt idx="7326" formatCode="General">
                  <c:v>7.3259999999999996</c:v>
                </c:pt>
                <c:pt idx="7327" formatCode="General">
                  <c:v>7.327</c:v>
                </c:pt>
                <c:pt idx="7328" formatCode="General">
                  <c:v>7.3280000000000003</c:v>
                </c:pt>
                <c:pt idx="7329" formatCode="General">
                  <c:v>7.3289999999999997</c:v>
                </c:pt>
                <c:pt idx="7330" formatCode="General">
                  <c:v>7.33</c:v>
                </c:pt>
                <c:pt idx="7331" formatCode="General">
                  <c:v>7.3310000000000004</c:v>
                </c:pt>
                <c:pt idx="7332" formatCode="General">
                  <c:v>7.3319999999999999</c:v>
                </c:pt>
                <c:pt idx="7333" formatCode="General">
                  <c:v>7.3330000000000002</c:v>
                </c:pt>
                <c:pt idx="7334" formatCode="General">
                  <c:v>7.3339999999999996</c:v>
                </c:pt>
                <c:pt idx="7335" formatCode="General">
                  <c:v>7.335</c:v>
                </c:pt>
                <c:pt idx="7336" formatCode="General">
                  <c:v>7.3360000000000003</c:v>
                </c:pt>
                <c:pt idx="7337" formatCode="General">
                  <c:v>7.3369999999999997</c:v>
                </c:pt>
                <c:pt idx="7338" formatCode="General">
                  <c:v>7.3380000000000001</c:v>
                </c:pt>
                <c:pt idx="7339" formatCode="General">
                  <c:v>7.3390000000000004</c:v>
                </c:pt>
                <c:pt idx="7340" formatCode="General">
                  <c:v>7.34</c:v>
                </c:pt>
                <c:pt idx="7341" formatCode="General">
                  <c:v>7.3410000000000002</c:v>
                </c:pt>
                <c:pt idx="7342" formatCode="General">
                  <c:v>7.3419999999999996</c:v>
                </c:pt>
                <c:pt idx="7343" formatCode="General">
                  <c:v>7.343</c:v>
                </c:pt>
                <c:pt idx="7344" formatCode="General">
                  <c:v>7.3440000000000003</c:v>
                </c:pt>
                <c:pt idx="7345" formatCode="General">
                  <c:v>7.3449999999999998</c:v>
                </c:pt>
                <c:pt idx="7346" formatCode="General">
                  <c:v>7.3460000000000001</c:v>
                </c:pt>
                <c:pt idx="7347" formatCode="General">
                  <c:v>7.3470000000000004</c:v>
                </c:pt>
                <c:pt idx="7348" formatCode="General">
                  <c:v>7.3479999999999999</c:v>
                </c:pt>
                <c:pt idx="7349" formatCode="General">
                  <c:v>7.3490000000000002</c:v>
                </c:pt>
                <c:pt idx="7350" formatCode="General">
                  <c:v>7.35</c:v>
                </c:pt>
                <c:pt idx="7351" formatCode="General">
                  <c:v>7.351</c:v>
                </c:pt>
                <c:pt idx="7352" formatCode="General">
                  <c:v>7.3520000000000003</c:v>
                </c:pt>
                <c:pt idx="7353" formatCode="General">
                  <c:v>7.3529999999999998</c:v>
                </c:pt>
                <c:pt idx="7354" formatCode="General">
                  <c:v>7.3540000000000001</c:v>
                </c:pt>
                <c:pt idx="7355" formatCode="General">
                  <c:v>7.3550000000000004</c:v>
                </c:pt>
                <c:pt idx="7356" formatCode="General">
                  <c:v>7.3559999999999999</c:v>
                </c:pt>
                <c:pt idx="7357" formatCode="General">
                  <c:v>7.3570000000000002</c:v>
                </c:pt>
                <c:pt idx="7358" formatCode="General">
                  <c:v>7.3579999999999997</c:v>
                </c:pt>
                <c:pt idx="7359" formatCode="General">
                  <c:v>7.359</c:v>
                </c:pt>
                <c:pt idx="7360" formatCode="General">
                  <c:v>7.36</c:v>
                </c:pt>
                <c:pt idx="7361" formatCode="General">
                  <c:v>7.3609999999999998</c:v>
                </c:pt>
                <c:pt idx="7362" formatCode="General">
                  <c:v>7.3620000000000001</c:v>
                </c:pt>
                <c:pt idx="7363" formatCode="General">
                  <c:v>7.3630000000000004</c:v>
                </c:pt>
                <c:pt idx="7364" formatCode="General">
                  <c:v>7.3639999999999999</c:v>
                </c:pt>
                <c:pt idx="7365" formatCode="General">
                  <c:v>7.3650000000000002</c:v>
                </c:pt>
                <c:pt idx="7366" formatCode="General">
                  <c:v>7.3659999999999997</c:v>
                </c:pt>
                <c:pt idx="7367" formatCode="General">
                  <c:v>7.367</c:v>
                </c:pt>
                <c:pt idx="7368" formatCode="General">
                  <c:v>7.3680000000000003</c:v>
                </c:pt>
                <c:pt idx="7369" formatCode="General">
                  <c:v>7.3689999999999998</c:v>
                </c:pt>
                <c:pt idx="7370" formatCode="General">
                  <c:v>7.37</c:v>
                </c:pt>
                <c:pt idx="7371" formatCode="General">
                  <c:v>7.3710000000000004</c:v>
                </c:pt>
                <c:pt idx="7372" formatCode="General">
                  <c:v>7.3719999999999999</c:v>
                </c:pt>
                <c:pt idx="7373" formatCode="General">
                  <c:v>7.3730000000000002</c:v>
                </c:pt>
                <c:pt idx="7374" formatCode="General">
                  <c:v>7.3739999999999997</c:v>
                </c:pt>
                <c:pt idx="7375" formatCode="General">
                  <c:v>7.375</c:v>
                </c:pt>
                <c:pt idx="7376" formatCode="General">
                  <c:v>7.3760000000000003</c:v>
                </c:pt>
                <c:pt idx="7377" formatCode="General">
                  <c:v>7.3769999999999998</c:v>
                </c:pt>
                <c:pt idx="7378" formatCode="General">
                  <c:v>7.3780000000000001</c:v>
                </c:pt>
                <c:pt idx="7379" formatCode="General">
                  <c:v>7.3789999999999996</c:v>
                </c:pt>
                <c:pt idx="7380" formatCode="General">
                  <c:v>7.38</c:v>
                </c:pt>
                <c:pt idx="7381" formatCode="General">
                  <c:v>7.3810000000000002</c:v>
                </c:pt>
                <c:pt idx="7382" formatCode="General">
                  <c:v>7.3819999999999997</c:v>
                </c:pt>
                <c:pt idx="7383" formatCode="General">
                  <c:v>7.383</c:v>
                </c:pt>
                <c:pt idx="7384" formatCode="General">
                  <c:v>7.3840000000000003</c:v>
                </c:pt>
                <c:pt idx="7385" formatCode="General">
                  <c:v>7.3849999999999998</c:v>
                </c:pt>
                <c:pt idx="7386" formatCode="General">
                  <c:v>7.3860000000000001</c:v>
                </c:pt>
                <c:pt idx="7387" formatCode="General">
                  <c:v>7.3869999999999996</c:v>
                </c:pt>
                <c:pt idx="7388" formatCode="General">
                  <c:v>7.3879999999999999</c:v>
                </c:pt>
                <c:pt idx="7389" formatCode="General">
                  <c:v>7.3890000000000002</c:v>
                </c:pt>
                <c:pt idx="7390" formatCode="General">
                  <c:v>7.39</c:v>
                </c:pt>
                <c:pt idx="7391" formatCode="General">
                  <c:v>7.391</c:v>
                </c:pt>
                <c:pt idx="7392" formatCode="General">
                  <c:v>7.3920000000000003</c:v>
                </c:pt>
                <c:pt idx="7393" formatCode="General">
                  <c:v>7.3929999999999998</c:v>
                </c:pt>
                <c:pt idx="7394" formatCode="General">
                  <c:v>7.3940000000000001</c:v>
                </c:pt>
                <c:pt idx="7395" formatCode="General">
                  <c:v>7.3949999999999996</c:v>
                </c:pt>
                <c:pt idx="7396" formatCode="General">
                  <c:v>7.3959999999999999</c:v>
                </c:pt>
                <c:pt idx="7397" formatCode="General">
                  <c:v>7.3970000000000002</c:v>
                </c:pt>
                <c:pt idx="7398" formatCode="General">
                  <c:v>7.3979999999999997</c:v>
                </c:pt>
                <c:pt idx="7399" formatCode="General">
                  <c:v>7.399</c:v>
                </c:pt>
                <c:pt idx="7400" formatCode="General">
                  <c:v>7.4</c:v>
                </c:pt>
                <c:pt idx="7401" formatCode="General">
                  <c:v>7.4009999999999998</c:v>
                </c:pt>
                <c:pt idx="7402" formatCode="General">
                  <c:v>7.4020000000000001</c:v>
                </c:pt>
                <c:pt idx="7403" formatCode="General">
                  <c:v>7.4029999999999996</c:v>
                </c:pt>
                <c:pt idx="7404" formatCode="General">
                  <c:v>7.4039999999999999</c:v>
                </c:pt>
                <c:pt idx="7405" formatCode="General">
                  <c:v>7.4050000000000002</c:v>
                </c:pt>
                <c:pt idx="7406" formatCode="General">
                  <c:v>7.4059999999999997</c:v>
                </c:pt>
                <c:pt idx="7407" formatCode="General">
                  <c:v>7.407</c:v>
                </c:pt>
                <c:pt idx="7408" formatCode="General">
                  <c:v>7.4080000000000004</c:v>
                </c:pt>
                <c:pt idx="7409" formatCode="General">
                  <c:v>7.4089999999999998</c:v>
                </c:pt>
                <c:pt idx="7410" formatCode="General">
                  <c:v>7.41</c:v>
                </c:pt>
                <c:pt idx="7411" formatCode="General">
                  <c:v>7.4109999999999996</c:v>
                </c:pt>
                <c:pt idx="7412" formatCode="General">
                  <c:v>7.4119999999999999</c:v>
                </c:pt>
                <c:pt idx="7413" formatCode="General">
                  <c:v>7.4130000000000003</c:v>
                </c:pt>
                <c:pt idx="7414" formatCode="General">
                  <c:v>7.4139999999999997</c:v>
                </c:pt>
                <c:pt idx="7415" formatCode="General">
                  <c:v>7.415</c:v>
                </c:pt>
                <c:pt idx="7416" formatCode="General">
                  <c:v>7.4160000000000004</c:v>
                </c:pt>
                <c:pt idx="7417" formatCode="General">
                  <c:v>7.4169999999999998</c:v>
                </c:pt>
                <c:pt idx="7418" formatCode="General">
                  <c:v>7.4180000000000001</c:v>
                </c:pt>
                <c:pt idx="7419" formatCode="General">
                  <c:v>7.4189999999999996</c:v>
                </c:pt>
                <c:pt idx="7420" formatCode="General">
                  <c:v>7.42</c:v>
                </c:pt>
                <c:pt idx="7421" formatCode="General">
                  <c:v>7.4210000000000003</c:v>
                </c:pt>
                <c:pt idx="7422" formatCode="General">
                  <c:v>7.4219999999999997</c:v>
                </c:pt>
                <c:pt idx="7423" formatCode="General">
                  <c:v>7.423</c:v>
                </c:pt>
                <c:pt idx="7424" formatCode="General">
                  <c:v>7.4240000000000004</c:v>
                </c:pt>
                <c:pt idx="7425" formatCode="General">
                  <c:v>7.4249999999999998</c:v>
                </c:pt>
                <c:pt idx="7426" formatCode="General">
                  <c:v>7.4260000000000002</c:v>
                </c:pt>
                <c:pt idx="7427" formatCode="General">
                  <c:v>7.4269999999999996</c:v>
                </c:pt>
                <c:pt idx="7428" formatCode="General">
                  <c:v>7.4279999999999999</c:v>
                </c:pt>
                <c:pt idx="7429" formatCode="General">
                  <c:v>7.4290000000000003</c:v>
                </c:pt>
                <c:pt idx="7430" formatCode="General">
                  <c:v>7.43</c:v>
                </c:pt>
                <c:pt idx="7431" formatCode="General">
                  <c:v>7.431</c:v>
                </c:pt>
                <c:pt idx="7432" formatCode="General">
                  <c:v>7.4320000000000004</c:v>
                </c:pt>
                <c:pt idx="7433" formatCode="General">
                  <c:v>7.4329999999999998</c:v>
                </c:pt>
                <c:pt idx="7434" formatCode="General">
                  <c:v>7.4340000000000002</c:v>
                </c:pt>
                <c:pt idx="7435" formatCode="General">
                  <c:v>7.4349999999999996</c:v>
                </c:pt>
                <c:pt idx="7436" formatCode="General">
                  <c:v>7.4359999999999999</c:v>
                </c:pt>
                <c:pt idx="7437" formatCode="General">
                  <c:v>7.4370000000000003</c:v>
                </c:pt>
                <c:pt idx="7438" formatCode="General">
                  <c:v>7.4379999999999997</c:v>
                </c:pt>
                <c:pt idx="7439" formatCode="General">
                  <c:v>7.4390000000000001</c:v>
                </c:pt>
                <c:pt idx="7440" formatCode="General">
                  <c:v>7.44</c:v>
                </c:pt>
                <c:pt idx="7441" formatCode="General">
                  <c:v>7.4409999999999998</c:v>
                </c:pt>
                <c:pt idx="7442" formatCode="General">
                  <c:v>7.4420000000000002</c:v>
                </c:pt>
                <c:pt idx="7443" formatCode="General">
                  <c:v>7.4429999999999996</c:v>
                </c:pt>
                <c:pt idx="7444" formatCode="General">
                  <c:v>7.444</c:v>
                </c:pt>
                <c:pt idx="7445" formatCode="General">
                  <c:v>7.4450000000000003</c:v>
                </c:pt>
                <c:pt idx="7446" formatCode="General">
                  <c:v>7.4459999999999997</c:v>
                </c:pt>
                <c:pt idx="7447" formatCode="General">
                  <c:v>7.4470000000000001</c:v>
                </c:pt>
                <c:pt idx="7448" formatCode="General">
                  <c:v>7.4480000000000004</c:v>
                </c:pt>
                <c:pt idx="7449" formatCode="General">
                  <c:v>7.4489999999999998</c:v>
                </c:pt>
                <c:pt idx="7450" formatCode="General">
                  <c:v>7.45</c:v>
                </c:pt>
                <c:pt idx="7451" formatCode="General">
                  <c:v>7.4509999999999996</c:v>
                </c:pt>
                <c:pt idx="7452" formatCode="General">
                  <c:v>7.452</c:v>
                </c:pt>
                <c:pt idx="7453" formatCode="General">
                  <c:v>7.4530000000000003</c:v>
                </c:pt>
                <c:pt idx="7454" formatCode="General">
                  <c:v>7.4539999999999997</c:v>
                </c:pt>
                <c:pt idx="7455" formatCode="General">
                  <c:v>7.4550000000000001</c:v>
                </c:pt>
                <c:pt idx="7456" formatCode="General">
                  <c:v>7.4560000000000004</c:v>
                </c:pt>
                <c:pt idx="7457" formatCode="General">
                  <c:v>7.4569999999999999</c:v>
                </c:pt>
                <c:pt idx="7458" formatCode="General">
                  <c:v>7.4580000000000002</c:v>
                </c:pt>
                <c:pt idx="7459" formatCode="General">
                  <c:v>7.4589999999999996</c:v>
                </c:pt>
                <c:pt idx="7460" formatCode="General">
                  <c:v>7.46</c:v>
                </c:pt>
                <c:pt idx="7461" formatCode="General">
                  <c:v>7.4610000000000003</c:v>
                </c:pt>
                <c:pt idx="7462" formatCode="General">
                  <c:v>7.4619999999999997</c:v>
                </c:pt>
                <c:pt idx="7463" formatCode="General">
                  <c:v>7.4630000000000001</c:v>
                </c:pt>
                <c:pt idx="7464" formatCode="General">
                  <c:v>7.4640000000000004</c:v>
                </c:pt>
                <c:pt idx="7465" formatCode="General">
                  <c:v>7.4649999999999999</c:v>
                </c:pt>
                <c:pt idx="7466" formatCode="General">
                  <c:v>7.4660000000000002</c:v>
                </c:pt>
                <c:pt idx="7467" formatCode="General">
                  <c:v>7.4669999999999996</c:v>
                </c:pt>
                <c:pt idx="7468" formatCode="General">
                  <c:v>7.468</c:v>
                </c:pt>
                <c:pt idx="7469" formatCode="General">
                  <c:v>7.4690000000000003</c:v>
                </c:pt>
                <c:pt idx="7470" formatCode="General">
                  <c:v>7.47</c:v>
                </c:pt>
                <c:pt idx="7471" formatCode="General">
                  <c:v>7.4710000000000001</c:v>
                </c:pt>
                <c:pt idx="7472" formatCode="General">
                  <c:v>7.4720000000000004</c:v>
                </c:pt>
                <c:pt idx="7473" formatCode="General">
                  <c:v>7.4729999999999999</c:v>
                </c:pt>
                <c:pt idx="7474" formatCode="General">
                  <c:v>7.4740000000000002</c:v>
                </c:pt>
                <c:pt idx="7475" formatCode="General">
                  <c:v>7.4749999999999996</c:v>
                </c:pt>
                <c:pt idx="7476" formatCode="General">
                  <c:v>7.476</c:v>
                </c:pt>
                <c:pt idx="7477" formatCode="General">
                  <c:v>7.4770000000000003</c:v>
                </c:pt>
                <c:pt idx="7478" formatCode="General">
                  <c:v>7.4779999999999998</c:v>
                </c:pt>
                <c:pt idx="7479" formatCode="General">
                  <c:v>7.4790000000000001</c:v>
                </c:pt>
                <c:pt idx="7480" formatCode="General">
                  <c:v>7.48</c:v>
                </c:pt>
                <c:pt idx="7481" formatCode="General">
                  <c:v>7.4809999999999999</c:v>
                </c:pt>
                <c:pt idx="7482" formatCode="General">
                  <c:v>7.4820000000000002</c:v>
                </c:pt>
                <c:pt idx="7483" formatCode="General">
                  <c:v>7.4829999999999997</c:v>
                </c:pt>
                <c:pt idx="7484" formatCode="General">
                  <c:v>7.484</c:v>
                </c:pt>
                <c:pt idx="7485" formatCode="General">
                  <c:v>7.4850000000000003</c:v>
                </c:pt>
                <c:pt idx="7486" formatCode="General">
                  <c:v>7.4859999999999998</c:v>
                </c:pt>
                <c:pt idx="7487" formatCode="General">
                  <c:v>7.4870000000000001</c:v>
                </c:pt>
                <c:pt idx="7488" formatCode="General">
                  <c:v>7.4880000000000004</c:v>
                </c:pt>
                <c:pt idx="7489" formatCode="General">
                  <c:v>7.4889999999999999</c:v>
                </c:pt>
                <c:pt idx="7490" formatCode="General">
                  <c:v>7.49</c:v>
                </c:pt>
                <c:pt idx="7491" formatCode="General">
                  <c:v>7.4909999999999997</c:v>
                </c:pt>
                <c:pt idx="7492" formatCode="General">
                  <c:v>7.492</c:v>
                </c:pt>
                <c:pt idx="7493" formatCode="General">
                  <c:v>7.4930000000000003</c:v>
                </c:pt>
                <c:pt idx="7494" formatCode="General">
                  <c:v>7.4939999999999998</c:v>
                </c:pt>
                <c:pt idx="7495" formatCode="General">
                  <c:v>7.4950000000000001</c:v>
                </c:pt>
                <c:pt idx="7496" formatCode="General">
                  <c:v>7.4960000000000004</c:v>
                </c:pt>
                <c:pt idx="7497" formatCode="General">
                  <c:v>7.4969999999999999</c:v>
                </c:pt>
                <c:pt idx="7498" formatCode="General">
                  <c:v>7.4980000000000002</c:v>
                </c:pt>
                <c:pt idx="7499" formatCode="General">
                  <c:v>7.4989999999999997</c:v>
                </c:pt>
                <c:pt idx="7500" formatCode="General">
                  <c:v>7.5</c:v>
                </c:pt>
                <c:pt idx="7501" formatCode="General">
                  <c:v>7.5010000000000003</c:v>
                </c:pt>
                <c:pt idx="7502" formatCode="General">
                  <c:v>7.5019999999999998</c:v>
                </c:pt>
                <c:pt idx="7503" formatCode="General">
                  <c:v>7.5030000000000001</c:v>
                </c:pt>
                <c:pt idx="7504" formatCode="General">
                  <c:v>7.5039999999999996</c:v>
                </c:pt>
                <c:pt idx="7505" formatCode="General">
                  <c:v>7.5049999999999999</c:v>
                </c:pt>
                <c:pt idx="7506" formatCode="General">
                  <c:v>7.5060000000000002</c:v>
                </c:pt>
                <c:pt idx="7507" formatCode="General">
                  <c:v>7.5069999999999997</c:v>
                </c:pt>
                <c:pt idx="7508" formatCode="General">
                  <c:v>7.508</c:v>
                </c:pt>
                <c:pt idx="7509" formatCode="General">
                  <c:v>7.5090000000000003</c:v>
                </c:pt>
                <c:pt idx="7510" formatCode="General">
                  <c:v>7.51</c:v>
                </c:pt>
                <c:pt idx="7511" formatCode="General">
                  <c:v>7.5110000000000001</c:v>
                </c:pt>
                <c:pt idx="7512" formatCode="General">
                  <c:v>7.5119999999999996</c:v>
                </c:pt>
                <c:pt idx="7513" formatCode="General">
                  <c:v>7.5129999999999999</c:v>
                </c:pt>
                <c:pt idx="7514" formatCode="General">
                  <c:v>7.5140000000000002</c:v>
                </c:pt>
                <c:pt idx="7515" formatCode="General">
                  <c:v>7.5149999999999997</c:v>
                </c:pt>
                <c:pt idx="7516" formatCode="General">
                  <c:v>7.516</c:v>
                </c:pt>
                <c:pt idx="7517" formatCode="General">
                  <c:v>7.5170000000000003</c:v>
                </c:pt>
                <c:pt idx="7518" formatCode="General">
                  <c:v>7.5179999999999998</c:v>
                </c:pt>
                <c:pt idx="7519" formatCode="General">
                  <c:v>7.5190000000000001</c:v>
                </c:pt>
                <c:pt idx="7520" formatCode="General">
                  <c:v>7.52</c:v>
                </c:pt>
                <c:pt idx="7521" formatCode="General">
                  <c:v>7.5209999999999999</c:v>
                </c:pt>
                <c:pt idx="7522" formatCode="General">
                  <c:v>7.5220000000000002</c:v>
                </c:pt>
                <c:pt idx="7523" formatCode="General">
                  <c:v>7.5229999999999997</c:v>
                </c:pt>
                <c:pt idx="7524" formatCode="General">
                  <c:v>7.524</c:v>
                </c:pt>
                <c:pt idx="7525" formatCode="General">
                  <c:v>7.5250000000000004</c:v>
                </c:pt>
                <c:pt idx="7526" formatCode="General">
                  <c:v>7.5259999999999998</c:v>
                </c:pt>
                <c:pt idx="7527" formatCode="General">
                  <c:v>7.5270000000000001</c:v>
                </c:pt>
                <c:pt idx="7528" formatCode="General">
                  <c:v>7.5279999999999996</c:v>
                </c:pt>
                <c:pt idx="7529" formatCode="General">
                  <c:v>7.5289999999999999</c:v>
                </c:pt>
                <c:pt idx="7530" formatCode="General">
                  <c:v>7.53</c:v>
                </c:pt>
                <c:pt idx="7531" formatCode="General">
                  <c:v>7.5309999999999997</c:v>
                </c:pt>
                <c:pt idx="7532" formatCode="General">
                  <c:v>7.532</c:v>
                </c:pt>
                <c:pt idx="7533" formatCode="General">
                  <c:v>7.5330000000000004</c:v>
                </c:pt>
                <c:pt idx="7534" formatCode="General">
                  <c:v>7.5339999999999998</c:v>
                </c:pt>
                <c:pt idx="7535" formatCode="General">
                  <c:v>7.5350000000000001</c:v>
                </c:pt>
                <c:pt idx="7536" formatCode="General">
                  <c:v>7.5359999999999996</c:v>
                </c:pt>
                <c:pt idx="7537" formatCode="General">
                  <c:v>7.5369999999999999</c:v>
                </c:pt>
                <c:pt idx="7538" formatCode="General">
                  <c:v>7.5380000000000003</c:v>
                </c:pt>
                <c:pt idx="7539" formatCode="General">
                  <c:v>7.5389999999999997</c:v>
                </c:pt>
                <c:pt idx="7540" formatCode="General">
                  <c:v>7.54</c:v>
                </c:pt>
                <c:pt idx="7541" formatCode="General">
                  <c:v>7.5410000000000004</c:v>
                </c:pt>
                <c:pt idx="7542" formatCode="General">
                  <c:v>7.5419999999999998</c:v>
                </c:pt>
                <c:pt idx="7543" formatCode="General">
                  <c:v>7.5430000000000001</c:v>
                </c:pt>
                <c:pt idx="7544" formatCode="General">
                  <c:v>7.5439999999999996</c:v>
                </c:pt>
                <c:pt idx="7545" formatCode="General">
                  <c:v>7.5449999999999999</c:v>
                </c:pt>
                <c:pt idx="7546" formatCode="General">
                  <c:v>7.5460000000000003</c:v>
                </c:pt>
                <c:pt idx="7547" formatCode="General">
                  <c:v>7.5469999999999997</c:v>
                </c:pt>
                <c:pt idx="7548" formatCode="General">
                  <c:v>7.548</c:v>
                </c:pt>
                <c:pt idx="7549" formatCode="General">
                  <c:v>7.5490000000000004</c:v>
                </c:pt>
                <c:pt idx="7550" formatCode="General">
                  <c:v>7.55</c:v>
                </c:pt>
                <c:pt idx="7551" formatCode="General">
                  <c:v>7.5510000000000002</c:v>
                </c:pt>
                <c:pt idx="7552" formatCode="General">
                  <c:v>7.5519999999999996</c:v>
                </c:pt>
                <c:pt idx="7553" formatCode="General">
                  <c:v>7.5529999999999999</c:v>
                </c:pt>
                <c:pt idx="7554" formatCode="General">
                  <c:v>7.5540000000000003</c:v>
                </c:pt>
                <c:pt idx="7555" formatCode="General">
                  <c:v>7.5549999999999997</c:v>
                </c:pt>
                <c:pt idx="7556" formatCode="General">
                  <c:v>7.556</c:v>
                </c:pt>
                <c:pt idx="7557" formatCode="General">
                  <c:v>7.5570000000000004</c:v>
                </c:pt>
                <c:pt idx="7558" formatCode="General">
                  <c:v>7.5579999999999998</c:v>
                </c:pt>
                <c:pt idx="7559" formatCode="General">
                  <c:v>7.5590000000000002</c:v>
                </c:pt>
                <c:pt idx="7560" formatCode="General">
                  <c:v>7.56</c:v>
                </c:pt>
                <c:pt idx="7561" formatCode="General">
                  <c:v>7.5609999999999999</c:v>
                </c:pt>
                <c:pt idx="7562" formatCode="General">
                  <c:v>7.5620000000000003</c:v>
                </c:pt>
                <c:pt idx="7563" formatCode="General">
                  <c:v>7.5629999999999997</c:v>
                </c:pt>
                <c:pt idx="7564" formatCode="General">
                  <c:v>7.5640000000000001</c:v>
                </c:pt>
                <c:pt idx="7565" formatCode="General">
                  <c:v>7.5650000000000004</c:v>
                </c:pt>
                <c:pt idx="7566" formatCode="General">
                  <c:v>7.5659999999999998</c:v>
                </c:pt>
                <c:pt idx="7567" formatCode="General">
                  <c:v>7.5670000000000002</c:v>
                </c:pt>
                <c:pt idx="7568" formatCode="General">
                  <c:v>7.5679999999999996</c:v>
                </c:pt>
                <c:pt idx="7569" formatCode="General">
                  <c:v>7.569</c:v>
                </c:pt>
                <c:pt idx="7570" formatCode="General">
                  <c:v>7.57</c:v>
                </c:pt>
                <c:pt idx="7571" formatCode="General">
                  <c:v>7.5709999999999997</c:v>
                </c:pt>
                <c:pt idx="7572" formatCode="General">
                  <c:v>7.5720000000000001</c:v>
                </c:pt>
                <c:pt idx="7573" formatCode="General">
                  <c:v>7.5730000000000004</c:v>
                </c:pt>
                <c:pt idx="7574" formatCode="General">
                  <c:v>7.5739999999999998</c:v>
                </c:pt>
                <c:pt idx="7575" formatCode="General">
                  <c:v>7.5750000000000002</c:v>
                </c:pt>
                <c:pt idx="7576" formatCode="General">
                  <c:v>7.5759999999999996</c:v>
                </c:pt>
                <c:pt idx="7577" formatCode="General">
                  <c:v>7.577</c:v>
                </c:pt>
                <c:pt idx="7578" formatCode="General">
                  <c:v>7.5780000000000003</c:v>
                </c:pt>
                <c:pt idx="7579" formatCode="General">
                  <c:v>7.5789999999999997</c:v>
                </c:pt>
                <c:pt idx="7580" formatCode="General">
                  <c:v>7.58</c:v>
                </c:pt>
                <c:pt idx="7581" formatCode="General">
                  <c:v>7.5810000000000004</c:v>
                </c:pt>
                <c:pt idx="7582" formatCode="General">
                  <c:v>7.5819999999999999</c:v>
                </c:pt>
                <c:pt idx="7583" formatCode="General">
                  <c:v>7.5830000000000002</c:v>
                </c:pt>
                <c:pt idx="7584" formatCode="General">
                  <c:v>7.5839999999999996</c:v>
                </c:pt>
                <c:pt idx="7585" formatCode="General">
                  <c:v>7.585</c:v>
                </c:pt>
                <c:pt idx="7586" formatCode="General">
                  <c:v>7.5860000000000003</c:v>
                </c:pt>
                <c:pt idx="7587" formatCode="General">
                  <c:v>7.5869999999999997</c:v>
                </c:pt>
                <c:pt idx="7588" formatCode="General">
                  <c:v>7.5880000000000001</c:v>
                </c:pt>
                <c:pt idx="7589" formatCode="General">
                  <c:v>7.5890000000000004</c:v>
                </c:pt>
                <c:pt idx="7590" formatCode="General">
                  <c:v>7.59</c:v>
                </c:pt>
                <c:pt idx="7591" formatCode="General">
                  <c:v>7.5910000000000002</c:v>
                </c:pt>
                <c:pt idx="7592" formatCode="General">
                  <c:v>7.5919999999999996</c:v>
                </c:pt>
                <c:pt idx="7593" formatCode="General">
                  <c:v>7.593</c:v>
                </c:pt>
                <c:pt idx="7594" formatCode="General">
                  <c:v>7.5940000000000003</c:v>
                </c:pt>
                <c:pt idx="7595" formatCode="General">
                  <c:v>7.5949999999999998</c:v>
                </c:pt>
                <c:pt idx="7596" formatCode="General">
                  <c:v>7.5960000000000001</c:v>
                </c:pt>
                <c:pt idx="7597" formatCode="General">
                  <c:v>7.5970000000000004</c:v>
                </c:pt>
                <c:pt idx="7598" formatCode="General">
                  <c:v>7.5979999999999999</c:v>
                </c:pt>
                <c:pt idx="7599" formatCode="General">
                  <c:v>7.5990000000000002</c:v>
                </c:pt>
                <c:pt idx="7600" formatCode="General">
                  <c:v>7.6</c:v>
                </c:pt>
                <c:pt idx="7601" formatCode="General">
                  <c:v>7.601</c:v>
                </c:pt>
                <c:pt idx="7602" formatCode="General">
                  <c:v>7.6020000000000003</c:v>
                </c:pt>
                <c:pt idx="7603" formatCode="General">
                  <c:v>7.6029999999999998</c:v>
                </c:pt>
                <c:pt idx="7604" formatCode="General">
                  <c:v>7.6040000000000001</c:v>
                </c:pt>
                <c:pt idx="7605" formatCode="General">
                  <c:v>7.6050000000000004</c:v>
                </c:pt>
                <c:pt idx="7606" formatCode="General">
                  <c:v>7.6059999999999999</c:v>
                </c:pt>
                <c:pt idx="7607" formatCode="General">
                  <c:v>7.6070000000000002</c:v>
                </c:pt>
                <c:pt idx="7608" formatCode="General">
                  <c:v>7.6079999999999997</c:v>
                </c:pt>
                <c:pt idx="7609" formatCode="General">
                  <c:v>7.609</c:v>
                </c:pt>
                <c:pt idx="7610" formatCode="General">
                  <c:v>7.61</c:v>
                </c:pt>
                <c:pt idx="7611" formatCode="General">
                  <c:v>7.6109999999999998</c:v>
                </c:pt>
                <c:pt idx="7612" formatCode="General">
                  <c:v>7.6120000000000001</c:v>
                </c:pt>
                <c:pt idx="7613" formatCode="General">
                  <c:v>7.6130000000000004</c:v>
                </c:pt>
                <c:pt idx="7614" formatCode="General">
                  <c:v>7.6139999999999999</c:v>
                </c:pt>
                <c:pt idx="7615" formatCode="General">
                  <c:v>7.6150000000000002</c:v>
                </c:pt>
                <c:pt idx="7616" formatCode="General">
                  <c:v>7.6159999999999997</c:v>
                </c:pt>
                <c:pt idx="7617" formatCode="General">
                  <c:v>7.617</c:v>
                </c:pt>
                <c:pt idx="7618" formatCode="General">
                  <c:v>7.6180000000000003</c:v>
                </c:pt>
                <c:pt idx="7619" formatCode="General">
                  <c:v>7.6189999999999998</c:v>
                </c:pt>
                <c:pt idx="7620" formatCode="General">
                  <c:v>7.62</c:v>
                </c:pt>
                <c:pt idx="7621" formatCode="General">
                  <c:v>7.6210000000000004</c:v>
                </c:pt>
                <c:pt idx="7622" formatCode="General">
                  <c:v>7.6219999999999999</c:v>
                </c:pt>
                <c:pt idx="7623" formatCode="General">
                  <c:v>7.6230000000000002</c:v>
                </c:pt>
                <c:pt idx="7624" formatCode="General">
                  <c:v>7.6239999999999997</c:v>
                </c:pt>
                <c:pt idx="7625" formatCode="General">
                  <c:v>7.625</c:v>
                </c:pt>
                <c:pt idx="7626" formatCode="General">
                  <c:v>7.6260000000000003</c:v>
                </c:pt>
                <c:pt idx="7627" formatCode="General">
                  <c:v>7.6269999999999998</c:v>
                </c:pt>
                <c:pt idx="7628" formatCode="General">
                  <c:v>7.6280000000000001</c:v>
                </c:pt>
                <c:pt idx="7629" formatCode="General">
                  <c:v>7.6289999999999996</c:v>
                </c:pt>
                <c:pt idx="7630" formatCode="General">
                  <c:v>7.63</c:v>
                </c:pt>
                <c:pt idx="7631" formatCode="General">
                  <c:v>7.6310000000000002</c:v>
                </c:pt>
                <c:pt idx="7632" formatCode="General">
                  <c:v>7.6319999999999997</c:v>
                </c:pt>
                <c:pt idx="7633" formatCode="General">
                  <c:v>7.633</c:v>
                </c:pt>
                <c:pt idx="7634" formatCode="General">
                  <c:v>7.6340000000000003</c:v>
                </c:pt>
                <c:pt idx="7635" formatCode="General">
                  <c:v>7.6349999999999998</c:v>
                </c:pt>
                <c:pt idx="7636" formatCode="General">
                  <c:v>7.6360000000000001</c:v>
                </c:pt>
                <c:pt idx="7637" formatCode="General">
                  <c:v>7.6369999999999996</c:v>
                </c:pt>
                <c:pt idx="7638" formatCode="General">
                  <c:v>7.6379999999999999</c:v>
                </c:pt>
                <c:pt idx="7639" formatCode="General">
                  <c:v>7.6390000000000002</c:v>
                </c:pt>
                <c:pt idx="7640" formatCode="General">
                  <c:v>7.64</c:v>
                </c:pt>
                <c:pt idx="7641" formatCode="General">
                  <c:v>7.641</c:v>
                </c:pt>
                <c:pt idx="7642" formatCode="General">
                  <c:v>7.6420000000000003</c:v>
                </c:pt>
                <c:pt idx="7643" formatCode="General">
                  <c:v>7.6429999999999998</c:v>
                </c:pt>
                <c:pt idx="7644" formatCode="General">
                  <c:v>7.6440000000000001</c:v>
                </c:pt>
                <c:pt idx="7645" formatCode="General">
                  <c:v>7.6449999999999996</c:v>
                </c:pt>
                <c:pt idx="7646" formatCode="General">
                  <c:v>7.6459999999999999</c:v>
                </c:pt>
                <c:pt idx="7647" formatCode="General">
                  <c:v>7.6470000000000002</c:v>
                </c:pt>
                <c:pt idx="7648" formatCode="General">
                  <c:v>7.6479999999999997</c:v>
                </c:pt>
                <c:pt idx="7649" formatCode="General">
                  <c:v>7.649</c:v>
                </c:pt>
                <c:pt idx="7650" formatCode="General">
                  <c:v>7.65</c:v>
                </c:pt>
                <c:pt idx="7651" formatCode="General">
                  <c:v>7.6509999999999998</c:v>
                </c:pt>
                <c:pt idx="7652" formatCode="General">
                  <c:v>7.6520000000000001</c:v>
                </c:pt>
                <c:pt idx="7653" formatCode="General">
                  <c:v>7.6529999999999996</c:v>
                </c:pt>
                <c:pt idx="7654" formatCode="General">
                  <c:v>7.6539999999999999</c:v>
                </c:pt>
                <c:pt idx="7655" formatCode="General">
                  <c:v>7.6550000000000002</c:v>
                </c:pt>
                <c:pt idx="7656" formatCode="General">
                  <c:v>7.6559999999999997</c:v>
                </c:pt>
                <c:pt idx="7657" formatCode="General">
                  <c:v>7.657</c:v>
                </c:pt>
                <c:pt idx="7658" formatCode="General">
                  <c:v>7.6580000000000004</c:v>
                </c:pt>
                <c:pt idx="7659" formatCode="General">
                  <c:v>7.6589999999999998</c:v>
                </c:pt>
                <c:pt idx="7660" formatCode="General">
                  <c:v>7.66</c:v>
                </c:pt>
                <c:pt idx="7661" formatCode="General">
                  <c:v>7.6609999999999996</c:v>
                </c:pt>
                <c:pt idx="7662" formatCode="General">
                  <c:v>7.6619999999999999</c:v>
                </c:pt>
                <c:pt idx="7663" formatCode="General">
                  <c:v>7.6630000000000003</c:v>
                </c:pt>
                <c:pt idx="7664" formatCode="General">
                  <c:v>7.6639999999999997</c:v>
                </c:pt>
                <c:pt idx="7665" formatCode="General">
                  <c:v>7.665</c:v>
                </c:pt>
                <c:pt idx="7666" formatCode="General">
                  <c:v>7.6660000000000004</c:v>
                </c:pt>
                <c:pt idx="7667" formatCode="General">
                  <c:v>7.6669999999999998</c:v>
                </c:pt>
                <c:pt idx="7668" formatCode="General">
                  <c:v>7.6680000000000001</c:v>
                </c:pt>
                <c:pt idx="7669" formatCode="General">
                  <c:v>7.6689999999999996</c:v>
                </c:pt>
                <c:pt idx="7670" formatCode="General">
                  <c:v>7.67</c:v>
                </c:pt>
                <c:pt idx="7671" formatCode="General">
                  <c:v>7.6710000000000003</c:v>
                </c:pt>
                <c:pt idx="7672" formatCode="General">
                  <c:v>7.6719999999999997</c:v>
                </c:pt>
                <c:pt idx="7673" formatCode="General">
                  <c:v>7.673</c:v>
                </c:pt>
                <c:pt idx="7674" formatCode="General">
                  <c:v>7.6740000000000004</c:v>
                </c:pt>
                <c:pt idx="7675" formatCode="General">
                  <c:v>7.6749999999999998</c:v>
                </c:pt>
                <c:pt idx="7676" formatCode="General">
                  <c:v>7.6760000000000002</c:v>
                </c:pt>
                <c:pt idx="7677" formatCode="General">
                  <c:v>7.6769999999999996</c:v>
                </c:pt>
                <c:pt idx="7678" formatCode="General">
                  <c:v>7.6779999999999999</c:v>
                </c:pt>
                <c:pt idx="7679" formatCode="General">
                  <c:v>7.6790000000000003</c:v>
                </c:pt>
                <c:pt idx="7680" formatCode="General">
                  <c:v>7.68</c:v>
                </c:pt>
                <c:pt idx="7681" formatCode="General">
                  <c:v>7.681</c:v>
                </c:pt>
                <c:pt idx="7682" formatCode="General">
                  <c:v>7.6820000000000004</c:v>
                </c:pt>
                <c:pt idx="7683" formatCode="General">
                  <c:v>7.6829999999999998</c:v>
                </c:pt>
                <c:pt idx="7684" formatCode="General">
                  <c:v>7.6840000000000002</c:v>
                </c:pt>
                <c:pt idx="7685" formatCode="General">
                  <c:v>7.6849999999999996</c:v>
                </c:pt>
                <c:pt idx="7686" formatCode="General">
                  <c:v>7.6859999999999999</c:v>
                </c:pt>
                <c:pt idx="7687" formatCode="General">
                  <c:v>7.6870000000000003</c:v>
                </c:pt>
                <c:pt idx="7688" formatCode="General">
                  <c:v>7.6879999999999997</c:v>
                </c:pt>
                <c:pt idx="7689" formatCode="General">
                  <c:v>7.6890000000000001</c:v>
                </c:pt>
                <c:pt idx="7690" formatCode="General">
                  <c:v>7.69</c:v>
                </c:pt>
                <c:pt idx="7691" formatCode="General">
                  <c:v>7.6909999999999998</c:v>
                </c:pt>
                <c:pt idx="7692" formatCode="General">
                  <c:v>7.6920000000000002</c:v>
                </c:pt>
                <c:pt idx="7693" formatCode="General">
                  <c:v>7.6929999999999996</c:v>
                </c:pt>
                <c:pt idx="7694" formatCode="General">
                  <c:v>7.694</c:v>
                </c:pt>
                <c:pt idx="7695" formatCode="General">
                  <c:v>7.6950000000000003</c:v>
                </c:pt>
                <c:pt idx="7696" formatCode="General">
                  <c:v>7.6959999999999997</c:v>
                </c:pt>
                <c:pt idx="7697" formatCode="General">
                  <c:v>7.6970000000000001</c:v>
                </c:pt>
                <c:pt idx="7698" formatCode="General">
                  <c:v>7.6980000000000004</c:v>
                </c:pt>
                <c:pt idx="7699" formatCode="General">
                  <c:v>7.6989999999999998</c:v>
                </c:pt>
                <c:pt idx="7700" formatCode="General">
                  <c:v>7.7</c:v>
                </c:pt>
                <c:pt idx="7701" formatCode="General">
                  <c:v>7.7009999999999996</c:v>
                </c:pt>
                <c:pt idx="7702" formatCode="General">
                  <c:v>7.702</c:v>
                </c:pt>
                <c:pt idx="7703" formatCode="General">
                  <c:v>7.7030000000000003</c:v>
                </c:pt>
                <c:pt idx="7704" formatCode="General">
                  <c:v>7.7039999999999997</c:v>
                </c:pt>
                <c:pt idx="7705" formatCode="General">
                  <c:v>7.7050000000000001</c:v>
                </c:pt>
                <c:pt idx="7706" formatCode="General">
                  <c:v>7.7060000000000004</c:v>
                </c:pt>
                <c:pt idx="7707" formatCode="General">
                  <c:v>7.7069999999999999</c:v>
                </c:pt>
                <c:pt idx="7708" formatCode="General">
                  <c:v>7.7080000000000002</c:v>
                </c:pt>
                <c:pt idx="7709" formatCode="General">
                  <c:v>7.7089999999999996</c:v>
                </c:pt>
                <c:pt idx="7710" formatCode="General">
                  <c:v>7.71</c:v>
                </c:pt>
                <c:pt idx="7711" formatCode="General">
                  <c:v>7.7110000000000003</c:v>
                </c:pt>
                <c:pt idx="7712" formatCode="General">
                  <c:v>7.7119999999999997</c:v>
                </c:pt>
                <c:pt idx="7713" formatCode="General">
                  <c:v>7.7130000000000001</c:v>
                </c:pt>
                <c:pt idx="7714" formatCode="General">
                  <c:v>7.7140000000000004</c:v>
                </c:pt>
                <c:pt idx="7715" formatCode="General">
                  <c:v>7.7149999999999999</c:v>
                </c:pt>
                <c:pt idx="7716" formatCode="General">
                  <c:v>7.7160000000000002</c:v>
                </c:pt>
                <c:pt idx="7717" formatCode="General">
                  <c:v>7.7169999999999996</c:v>
                </c:pt>
                <c:pt idx="7718" formatCode="General">
                  <c:v>7.718</c:v>
                </c:pt>
                <c:pt idx="7719" formatCode="General">
                  <c:v>7.7190000000000003</c:v>
                </c:pt>
                <c:pt idx="7720" formatCode="General">
                  <c:v>7.72</c:v>
                </c:pt>
                <c:pt idx="7721" formatCode="General">
                  <c:v>7.7210000000000001</c:v>
                </c:pt>
                <c:pt idx="7722" formatCode="General">
                  <c:v>7.7220000000000004</c:v>
                </c:pt>
                <c:pt idx="7723" formatCode="General">
                  <c:v>7.7229999999999999</c:v>
                </c:pt>
                <c:pt idx="7724" formatCode="General">
                  <c:v>7.7240000000000002</c:v>
                </c:pt>
                <c:pt idx="7725" formatCode="General">
                  <c:v>7.7249999999999996</c:v>
                </c:pt>
                <c:pt idx="7726" formatCode="General">
                  <c:v>7.726</c:v>
                </c:pt>
                <c:pt idx="7727" formatCode="General">
                  <c:v>7.7270000000000003</c:v>
                </c:pt>
                <c:pt idx="7728" formatCode="General">
                  <c:v>7.7279999999999998</c:v>
                </c:pt>
                <c:pt idx="7729" formatCode="General">
                  <c:v>7.7290000000000001</c:v>
                </c:pt>
                <c:pt idx="7730" formatCode="General">
                  <c:v>7.73</c:v>
                </c:pt>
                <c:pt idx="7731" formatCode="General">
                  <c:v>7.7309999999999999</c:v>
                </c:pt>
                <c:pt idx="7732" formatCode="General">
                  <c:v>7.7320000000000002</c:v>
                </c:pt>
                <c:pt idx="7733" formatCode="General">
                  <c:v>7.7329999999999997</c:v>
                </c:pt>
                <c:pt idx="7734" formatCode="General">
                  <c:v>7.734</c:v>
                </c:pt>
                <c:pt idx="7735" formatCode="General">
                  <c:v>7.7350000000000003</c:v>
                </c:pt>
                <c:pt idx="7736" formatCode="General">
                  <c:v>7.7359999999999998</c:v>
                </c:pt>
                <c:pt idx="7737" formatCode="General">
                  <c:v>7.7370000000000001</c:v>
                </c:pt>
                <c:pt idx="7738" formatCode="General">
                  <c:v>7.7380000000000004</c:v>
                </c:pt>
                <c:pt idx="7739" formatCode="General">
                  <c:v>7.7389999999999999</c:v>
                </c:pt>
                <c:pt idx="7740" formatCode="General">
                  <c:v>7.74</c:v>
                </c:pt>
                <c:pt idx="7741" formatCode="General">
                  <c:v>7.7409999999999997</c:v>
                </c:pt>
                <c:pt idx="7742" formatCode="General">
                  <c:v>7.742</c:v>
                </c:pt>
                <c:pt idx="7743" formatCode="General">
                  <c:v>7.7430000000000003</c:v>
                </c:pt>
                <c:pt idx="7744" formatCode="General">
                  <c:v>7.7439999999999998</c:v>
                </c:pt>
                <c:pt idx="7745" formatCode="General">
                  <c:v>7.7450000000000001</c:v>
                </c:pt>
                <c:pt idx="7746" formatCode="General">
                  <c:v>7.7460000000000004</c:v>
                </c:pt>
                <c:pt idx="7747" formatCode="General">
                  <c:v>7.7469999999999999</c:v>
                </c:pt>
                <c:pt idx="7748" formatCode="General">
                  <c:v>7.7480000000000002</c:v>
                </c:pt>
                <c:pt idx="7749" formatCode="General">
                  <c:v>7.7489999999999997</c:v>
                </c:pt>
                <c:pt idx="7750" formatCode="General">
                  <c:v>7.75</c:v>
                </c:pt>
                <c:pt idx="7751" formatCode="General">
                  <c:v>7.7510000000000003</c:v>
                </c:pt>
                <c:pt idx="7752" formatCode="General">
                  <c:v>7.7519999999999998</c:v>
                </c:pt>
                <c:pt idx="7753" formatCode="General">
                  <c:v>7.7530000000000001</c:v>
                </c:pt>
                <c:pt idx="7754" formatCode="General">
                  <c:v>7.7539999999999996</c:v>
                </c:pt>
                <c:pt idx="7755" formatCode="General">
                  <c:v>7.7549999999999999</c:v>
                </c:pt>
                <c:pt idx="7756" formatCode="General">
                  <c:v>7.7560000000000002</c:v>
                </c:pt>
                <c:pt idx="7757" formatCode="General">
                  <c:v>7.7569999999999997</c:v>
                </c:pt>
                <c:pt idx="7758" formatCode="General">
                  <c:v>7.758</c:v>
                </c:pt>
                <c:pt idx="7759" formatCode="General">
                  <c:v>7.7590000000000003</c:v>
                </c:pt>
                <c:pt idx="7760" formatCode="General">
                  <c:v>7.76</c:v>
                </c:pt>
                <c:pt idx="7761" formatCode="General">
                  <c:v>7.7610000000000001</c:v>
                </c:pt>
                <c:pt idx="7762" formatCode="General">
                  <c:v>7.7619999999999996</c:v>
                </c:pt>
                <c:pt idx="7763" formatCode="General">
                  <c:v>7.7629999999999999</c:v>
                </c:pt>
                <c:pt idx="7764" formatCode="General">
                  <c:v>7.7640000000000002</c:v>
                </c:pt>
                <c:pt idx="7765" formatCode="General">
                  <c:v>7.7649999999999997</c:v>
                </c:pt>
                <c:pt idx="7766" formatCode="General">
                  <c:v>7.766</c:v>
                </c:pt>
                <c:pt idx="7767" formatCode="General">
                  <c:v>7.7670000000000003</c:v>
                </c:pt>
                <c:pt idx="7768" formatCode="General">
                  <c:v>7.7679999999999998</c:v>
                </c:pt>
                <c:pt idx="7769" formatCode="General">
                  <c:v>7.7690000000000001</c:v>
                </c:pt>
                <c:pt idx="7770" formatCode="General">
                  <c:v>7.77</c:v>
                </c:pt>
                <c:pt idx="7771" formatCode="General">
                  <c:v>7.7709999999999999</c:v>
                </c:pt>
                <c:pt idx="7772" formatCode="General">
                  <c:v>7.7720000000000002</c:v>
                </c:pt>
                <c:pt idx="7773" formatCode="General">
                  <c:v>7.7729999999999997</c:v>
                </c:pt>
                <c:pt idx="7774" formatCode="General">
                  <c:v>7.774</c:v>
                </c:pt>
                <c:pt idx="7775" formatCode="General">
                  <c:v>7.7750000000000004</c:v>
                </c:pt>
                <c:pt idx="7776" formatCode="General">
                  <c:v>7.7759999999999998</c:v>
                </c:pt>
                <c:pt idx="7777" formatCode="General">
                  <c:v>7.7770000000000001</c:v>
                </c:pt>
                <c:pt idx="7778" formatCode="General">
                  <c:v>7.7779999999999996</c:v>
                </c:pt>
                <c:pt idx="7779" formatCode="General">
                  <c:v>7.7789999999999999</c:v>
                </c:pt>
                <c:pt idx="7780" formatCode="General">
                  <c:v>7.78</c:v>
                </c:pt>
                <c:pt idx="7781" formatCode="General">
                  <c:v>7.7809999999999997</c:v>
                </c:pt>
                <c:pt idx="7782" formatCode="General">
                  <c:v>7.782</c:v>
                </c:pt>
                <c:pt idx="7783" formatCode="General">
                  <c:v>7.7830000000000004</c:v>
                </c:pt>
                <c:pt idx="7784" formatCode="General">
                  <c:v>7.7839999999999998</c:v>
                </c:pt>
                <c:pt idx="7785" formatCode="General">
                  <c:v>7.7850000000000001</c:v>
                </c:pt>
                <c:pt idx="7786" formatCode="General">
                  <c:v>7.7859999999999996</c:v>
                </c:pt>
                <c:pt idx="7787" formatCode="General">
                  <c:v>7.7869999999999999</c:v>
                </c:pt>
                <c:pt idx="7788" formatCode="General">
                  <c:v>7.7880000000000003</c:v>
                </c:pt>
                <c:pt idx="7789" formatCode="General">
                  <c:v>7.7889999999999997</c:v>
                </c:pt>
                <c:pt idx="7790" formatCode="General">
                  <c:v>7.79</c:v>
                </c:pt>
                <c:pt idx="7791" formatCode="General">
                  <c:v>7.7910000000000004</c:v>
                </c:pt>
                <c:pt idx="7792" formatCode="General">
                  <c:v>7.7919999999999998</c:v>
                </c:pt>
                <c:pt idx="7793" formatCode="General">
                  <c:v>7.7930000000000001</c:v>
                </c:pt>
                <c:pt idx="7794" formatCode="General">
                  <c:v>7.7939999999999996</c:v>
                </c:pt>
                <c:pt idx="7795" formatCode="General">
                  <c:v>7.7949999999999999</c:v>
                </c:pt>
                <c:pt idx="7796" formatCode="General">
                  <c:v>7.7960000000000003</c:v>
                </c:pt>
                <c:pt idx="7797" formatCode="General">
                  <c:v>7.7969999999999997</c:v>
                </c:pt>
                <c:pt idx="7798" formatCode="General">
                  <c:v>7.798</c:v>
                </c:pt>
                <c:pt idx="7799" formatCode="General">
                  <c:v>7.7990000000000004</c:v>
                </c:pt>
                <c:pt idx="7800" formatCode="General">
                  <c:v>7.8</c:v>
                </c:pt>
                <c:pt idx="7801" formatCode="General">
                  <c:v>7.8010000000000002</c:v>
                </c:pt>
                <c:pt idx="7802" formatCode="General">
                  <c:v>7.8019999999999996</c:v>
                </c:pt>
                <c:pt idx="7803" formatCode="General">
                  <c:v>7.8029999999999999</c:v>
                </c:pt>
                <c:pt idx="7804" formatCode="General">
                  <c:v>7.8040000000000003</c:v>
                </c:pt>
                <c:pt idx="7805" formatCode="General">
                  <c:v>7.8049999999999997</c:v>
                </c:pt>
                <c:pt idx="7806" formatCode="General">
                  <c:v>7.806</c:v>
                </c:pt>
                <c:pt idx="7807" formatCode="General">
                  <c:v>7.8070000000000004</c:v>
                </c:pt>
                <c:pt idx="7808" formatCode="General">
                  <c:v>7.8079999999999998</c:v>
                </c:pt>
                <c:pt idx="7809" formatCode="General">
                  <c:v>7.8090000000000002</c:v>
                </c:pt>
                <c:pt idx="7810" formatCode="General">
                  <c:v>7.81</c:v>
                </c:pt>
                <c:pt idx="7811" formatCode="General">
                  <c:v>7.8109999999999999</c:v>
                </c:pt>
                <c:pt idx="7812" formatCode="General">
                  <c:v>7.8120000000000003</c:v>
                </c:pt>
                <c:pt idx="7813" formatCode="General">
                  <c:v>7.8129999999999997</c:v>
                </c:pt>
                <c:pt idx="7814" formatCode="General">
                  <c:v>7.8140000000000001</c:v>
                </c:pt>
                <c:pt idx="7815" formatCode="General">
                  <c:v>7.8150000000000004</c:v>
                </c:pt>
                <c:pt idx="7816" formatCode="General">
                  <c:v>7.8159999999999998</c:v>
                </c:pt>
                <c:pt idx="7817" formatCode="General">
                  <c:v>7.8170000000000002</c:v>
                </c:pt>
                <c:pt idx="7818" formatCode="General">
                  <c:v>7.8179999999999996</c:v>
                </c:pt>
                <c:pt idx="7819" formatCode="General">
                  <c:v>7.819</c:v>
                </c:pt>
                <c:pt idx="7820" formatCode="General">
                  <c:v>7.82</c:v>
                </c:pt>
                <c:pt idx="7821" formatCode="General">
                  <c:v>7.8209999999999997</c:v>
                </c:pt>
                <c:pt idx="7822" formatCode="General">
                  <c:v>7.8220000000000001</c:v>
                </c:pt>
                <c:pt idx="7823" formatCode="General">
                  <c:v>7.8230000000000004</c:v>
                </c:pt>
                <c:pt idx="7824" formatCode="General">
                  <c:v>7.8239999999999998</c:v>
                </c:pt>
                <c:pt idx="7825" formatCode="General">
                  <c:v>7.8250000000000002</c:v>
                </c:pt>
                <c:pt idx="7826" formatCode="General">
                  <c:v>7.8259999999999996</c:v>
                </c:pt>
                <c:pt idx="7827" formatCode="General">
                  <c:v>7.827</c:v>
                </c:pt>
                <c:pt idx="7828" formatCode="General">
                  <c:v>7.8280000000000003</c:v>
                </c:pt>
                <c:pt idx="7829" formatCode="General">
                  <c:v>7.8289999999999997</c:v>
                </c:pt>
                <c:pt idx="7830" formatCode="General">
                  <c:v>7.83</c:v>
                </c:pt>
                <c:pt idx="7831" formatCode="General">
                  <c:v>7.8310000000000004</c:v>
                </c:pt>
                <c:pt idx="7832" formatCode="General">
                  <c:v>7.8319999999999999</c:v>
                </c:pt>
                <c:pt idx="7833" formatCode="General">
                  <c:v>7.8330000000000002</c:v>
                </c:pt>
                <c:pt idx="7834" formatCode="General">
                  <c:v>7.8339999999999996</c:v>
                </c:pt>
                <c:pt idx="7835" formatCode="General">
                  <c:v>7.835</c:v>
                </c:pt>
                <c:pt idx="7836" formatCode="General">
                  <c:v>7.8360000000000003</c:v>
                </c:pt>
                <c:pt idx="7837" formatCode="General">
                  <c:v>7.8369999999999997</c:v>
                </c:pt>
                <c:pt idx="7838" formatCode="General">
                  <c:v>7.8380000000000001</c:v>
                </c:pt>
                <c:pt idx="7839" formatCode="General">
                  <c:v>7.8390000000000004</c:v>
                </c:pt>
                <c:pt idx="7840" formatCode="General">
                  <c:v>7.84</c:v>
                </c:pt>
                <c:pt idx="7841" formatCode="General">
                  <c:v>7.8410000000000002</c:v>
                </c:pt>
                <c:pt idx="7842" formatCode="General">
                  <c:v>7.8419999999999996</c:v>
                </c:pt>
                <c:pt idx="7843" formatCode="General">
                  <c:v>7.843</c:v>
                </c:pt>
                <c:pt idx="7844" formatCode="General">
                  <c:v>7.8440000000000003</c:v>
                </c:pt>
                <c:pt idx="7845" formatCode="General">
                  <c:v>7.8449999999999998</c:v>
                </c:pt>
                <c:pt idx="7846" formatCode="General">
                  <c:v>7.8460000000000001</c:v>
                </c:pt>
                <c:pt idx="7847" formatCode="General">
                  <c:v>7.8470000000000004</c:v>
                </c:pt>
                <c:pt idx="7848" formatCode="General">
                  <c:v>7.8479999999999999</c:v>
                </c:pt>
                <c:pt idx="7849" formatCode="General">
                  <c:v>7.8490000000000002</c:v>
                </c:pt>
                <c:pt idx="7850" formatCode="General">
                  <c:v>7.85</c:v>
                </c:pt>
                <c:pt idx="7851" formatCode="General">
                  <c:v>7.851</c:v>
                </c:pt>
                <c:pt idx="7852" formatCode="General">
                  <c:v>7.8520000000000003</c:v>
                </c:pt>
                <c:pt idx="7853" formatCode="General">
                  <c:v>7.8529999999999998</c:v>
                </c:pt>
                <c:pt idx="7854" formatCode="General">
                  <c:v>7.8540000000000001</c:v>
                </c:pt>
                <c:pt idx="7855" formatCode="General">
                  <c:v>7.8550000000000004</c:v>
                </c:pt>
                <c:pt idx="7856" formatCode="General">
                  <c:v>7.8559999999999999</c:v>
                </c:pt>
                <c:pt idx="7857" formatCode="General">
                  <c:v>7.8570000000000002</c:v>
                </c:pt>
                <c:pt idx="7858" formatCode="General">
                  <c:v>7.8579999999999997</c:v>
                </c:pt>
                <c:pt idx="7859" formatCode="General">
                  <c:v>7.859</c:v>
                </c:pt>
                <c:pt idx="7860" formatCode="General">
                  <c:v>7.86</c:v>
                </c:pt>
                <c:pt idx="7861" formatCode="General">
                  <c:v>7.8609999999999998</c:v>
                </c:pt>
                <c:pt idx="7862" formatCode="General">
                  <c:v>7.8620000000000001</c:v>
                </c:pt>
                <c:pt idx="7863" formatCode="General">
                  <c:v>7.8630000000000004</c:v>
                </c:pt>
                <c:pt idx="7864" formatCode="General">
                  <c:v>7.8639999999999999</c:v>
                </c:pt>
                <c:pt idx="7865" formatCode="General">
                  <c:v>7.8650000000000002</c:v>
                </c:pt>
                <c:pt idx="7866" formatCode="General">
                  <c:v>7.8659999999999997</c:v>
                </c:pt>
                <c:pt idx="7867" formatCode="General">
                  <c:v>7.867</c:v>
                </c:pt>
                <c:pt idx="7868" formatCode="General">
                  <c:v>7.8680000000000003</c:v>
                </c:pt>
                <c:pt idx="7869" formatCode="General">
                  <c:v>7.8689999999999998</c:v>
                </c:pt>
                <c:pt idx="7870" formatCode="General">
                  <c:v>7.87</c:v>
                </c:pt>
                <c:pt idx="7871" formatCode="General">
                  <c:v>7.8710000000000004</c:v>
                </c:pt>
                <c:pt idx="7872" formatCode="General">
                  <c:v>7.8719999999999999</c:v>
                </c:pt>
                <c:pt idx="7873" formatCode="General">
                  <c:v>7.8730000000000002</c:v>
                </c:pt>
                <c:pt idx="7874" formatCode="General">
                  <c:v>7.8739999999999997</c:v>
                </c:pt>
                <c:pt idx="7875" formatCode="General">
                  <c:v>7.875</c:v>
                </c:pt>
                <c:pt idx="7876" formatCode="General">
                  <c:v>7.8760000000000003</c:v>
                </c:pt>
                <c:pt idx="7877" formatCode="General">
                  <c:v>7.8769999999999998</c:v>
                </c:pt>
                <c:pt idx="7878" formatCode="General">
                  <c:v>7.8780000000000001</c:v>
                </c:pt>
                <c:pt idx="7879" formatCode="General">
                  <c:v>7.8789999999999996</c:v>
                </c:pt>
                <c:pt idx="7880" formatCode="General">
                  <c:v>7.88</c:v>
                </c:pt>
                <c:pt idx="7881" formatCode="General">
                  <c:v>7.8810000000000002</c:v>
                </c:pt>
                <c:pt idx="7882" formatCode="General">
                  <c:v>7.8819999999999997</c:v>
                </c:pt>
                <c:pt idx="7883" formatCode="General">
                  <c:v>7.883</c:v>
                </c:pt>
                <c:pt idx="7884" formatCode="General">
                  <c:v>7.8840000000000003</c:v>
                </c:pt>
                <c:pt idx="7885" formatCode="General">
                  <c:v>7.8849999999999998</c:v>
                </c:pt>
                <c:pt idx="7886" formatCode="General">
                  <c:v>7.8860000000000001</c:v>
                </c:pt>
                <c:pt idx="7887" formatCode="General">
                  <c:v>7.8869999999999996</c:v>
                </c:pt>
                <c:pt idx="7888" formatCode="General">
                  <c:v>7.8879999999999999</c:v>
                </c:pt>
                <c:pt idx="7889" formatCode="General">
                  <c:v>7.8890000000000002</c:v>
                </c:pt>
                <c:pt idx="7890" formatCode="General">
                  <c:v>7.89</c:v>
                </c:pt>
                <c:pt idx="7891" formatCode="General">
                  <c:v>7.891</c:v>
                </c:pt>
                <c:pt idx="7892" formatCode="General">
                  <c:v>7.8920000000000003</c:v>
                </c:pt>
                <c:pt idx="7893" formatCode="General">
                  <c:v>7.8929999999999998</c:v>
                </c:pt>
                <c:pt idx="7894" formatCode="General">
                  <c:v>7.8940000000000001</c:v>
                </c:pt>
                <c:pt idx="7895" formatCode="General">
                  <c:v>7.8949999999999996</c:v>
                </c:pt>
                <c:pt idx="7896" formatCode="General">
                  <c:v>7.8959999999999999</c:v>
                </c:pt>
                <c:pt idx="7897" formatCode="General">
                  <c:v>7.8970000000000002</c:v>
                </c:pt>
                <c:pt idx="7898" formatCode="General">
                  <c:v>7.8979999999999997</c:v>
                </c:pt>
                <c:pt idx="7899" formatCode="General">
                  <c:v>7.899</c:v>
                </c:pt>
                <c:pt idx="7900" formatCode="General">
                  <c:v>7.9</c:v>
                </c:pt>
                <c:pt idx="7901" formatCode="General">
                  <c:v>7.9009999999999998</c:v>
                </c:pt>
                <c:pt idx="7902" formatCode="General">
                  <c:v>7.9020000000000001</c:v>
                </c:pt>
                <c:pt idx="7903" formatCode="General">
                  <c:v>7.9029999999999996</c:v>
                </c:pt>
                <c:pt idx="7904" formatCode="General">
                  <c:v>7.9039999999999999</c:v>
                </c:pt>
                <c:pt idx="7905" formatCode="General">
                  <c:v>7.9050000000000002</c:v>
                </c:pt>
                <c:pt idx="7906" formatCode="General">
                  <c:v>7.9059999999999997</c:v>
                </c:pt>
                <c:pt idx="7907" formatCode="General">
                  <c:v>7.907</c:v>
                </c:pt>
                <c:pt idx="7908" formatCode="General">
                  <c:v>7.9080000000000004</c:v>
                </c:pt>
                <c:pt idx="7909" formatCode="General">
                  <c:v>7.9089999999999998</c:v>
                </c:pt>
                <c:pt idx="7910" formatCode="General">
                  <c:v>7.91</c:v>
                </c:pt>
                <c:pt idx="7911" formatCode="General">
                  <c:v>7.9109999999999996</c:v>
                </c:pt>
                <c:pt idx="7912" formatCode="General">
                  <c:v>7.9119999999999999</c:v>
                </c:pt>
                <c:pt idx="7913" formatCode="General">
                  <c:v>7.9130000000000003</c:v>
                </c:pt>
                <c:pt idx="7914" formatCode="General">
                  <c:v>7.9139999999999997</c:v>
                </c:pt>
                <c:pt idx="7915" formatCode="General">
                  <c:v>7.915</c:v>
                </c:pt>
                <c:pt idx="7916" formatCode="General">
                  <c:v>7.9160000000000004</c:v>
                </c:pt>
                <c:pt idx="7917" formatCode="General">
                  <c:v>7.9169999999999998</c:v>
                </c:pt>
                <c:pt idx="7918" formatCode="General">
                  <c:v>7.9180000000000001</c:v>
                </c:pt>
                <c:pt idx="7919" formatCode="General">
                  <c:v>7.9189999999999996</c:v>
                </c:pt>
                <c:pt idx="7920" formatCode="General">
                  <c:v>7.92</c:v>
                </c:pt>
                <c:pt idx="7921" formatCode="General">
                  <c:v>7.9210000000000003</c:v>
                </c:pt>
                <c:pt idx="7922" formatCode="General">
                  <c:v>7.9219999999999997</c:v>
                </c:pt>
                <c:pt idx="7923" formatCode="General">
                  <c:v>7.923</c:v>
                </c:pt>
                <c:pt idx="7924" formatCode="General">
                  <c:v>7.9240000000000004</c:v>
                </c:pt>
                <c:pt idx="7925" formatCode="General">
                  <c:v>7.9249999999999998</c:v>
                </c:pt>
                <c:pt idx="7926" formatCode="General">
                  <c:v>7.9260000000000002</c:v>
                </c:pt>
                <c:pt idx="7927" formatCode="General">
                  <c:v>7.9269999999999996</c:v>
                </c:pt>
                <c:pt idx="7928" formatCode="General">
                  <c:v>7.9279999999999999</c:v>
                </c:pt>
                <c:pt idx="7929" formatCode="General">
                  <c:v>7.9290000000000003</c:v>
                </c:pt>
                <c:pt idx="7930" formatCode="General">
                  <c:v>7.93</c:v>
                </c:pt>
                <c:pt idx="7931" formatCode="General">
                  <c:v>7.931</c:v>
                </c:pt>
                <c:pt idx="7932" formatCode="General">
                  <c:v>7.9320000000000004</c:v>
                </c:pt>
                <c:pt idx="7933" formatCode="General">
                  <c:v>7.9329999999999998</c:v>
                </c:pt>
                <c:pt idx="7934" formatCode="General">
                  <c:v>7.9340000000000002</c:v>
                </c:pt>
                <c:pt idx="7935" formatCode="General">
                  <c:v>7.9349999999999996</c:v>
                </c:pt>
                <c:pt idx="7936" formatCode="General">
                  <c:v>7.9359999999999999</c:v>
                </c:pt>
                <c:pt idx="7937" formatCode="General">
                  <c:v>7.9370000000000003</c:v>
                </c:pt>
                <c:pt idx="7938" formatCode="General">
                  <c:v>7.9379999999999997</c:v>
                </c:pt>
                <c:pt idx="7939" formatCode="General">
                  <c:v>7.9390000000000001</c:v>
                </c:pt>
                <c:pt idx="7940" formatCode="General">
                  <c:v>7.94</c:v>
                </c:pt>
                <c:pt idx="7941" formatCode="General">
                  <c:v>7.9409999999999998</c:v>
                </c:pt>
                <c:pt idx="7942" formatCode="General">
                  <c:v>7.9420000000000002</c:v>
                </c:pt>
                <c:pt idx="7943" formatCode="General">
                  <c:v>7.9429999999999996</c:v>
                </c:pt>
                <c:pt idx="7944" formatCode="General">
                  <c:v>7.944</c:v>
                </c:pt>
                <c:pt idx="7945" formatCode="General">
                  <c:v>7.9450000000000003</c:v>
                </c:pt>
                <c:pt idx="7946" formatCode="General">
                  <c:v>7.9459999999999997</c:v>
                </c:pt>
                <c:pt idx="7947" formatCode="General">
                  <c:v>7.9470000000000001</c:v>
                </c:pt>
                <c:pt idx="7948" formatCode="General">
                  <c:v>7.9480000000000004</c:v>
                </c:pt>
                <c:pt idx="7949" formatCode="General">
                  <c:v>7.9489999999999998</c:v>
                </c:pt>
                <c:pt idx="7950" formatCode="General">
                  <c:v>7.95</c:v>
                </c:pt>
                <c:pt idx="7951" formatCode="General">
                  <c:v>7.9509999999999996</c:v>
                </c:pt>
                <c:pt idx="7952" formatCode="General">
                  <c:v>7.952</c:v>
                </c:pt>
                <c:pt idx="7953" formatCode="General">
                  <c:v>7.9530000000000003</c:v>
                </c:pt>
                <c:pt idx="7954" formatCode="General">
                  <c:v>7.9539999999999997</c:v>
                </c:pt>
                <c:pt idx="7955" formatCode="General">
                  <c:v>7.9550000000000001</c:v>
                </c:pt>
                <c:pt idx="7956" formatCode="General">
                  <c:v>7.9560000000000004</c:v>
                </c:pt>
                <c:pt idx="7957" formatCode="General">
                  <c:v>7.9569999999999999</c:v>
                </c:pt>
                <c:pt idx="7958" formatCode="General">
                  <c:v>7.9580000000000002</c:v>
                </c:pt>
                <c:pt idx="7959" formatCode="General">
                  <c:v>7.9589999999999996</c:v>
                </c:pt>
                <c:pt idx="7960" formatCode="General">
                  <c:v>7.96</c:v>
                </c:pt>
                <c:pt idx="7961" formatCode="General">
                  <c:v>7.9610000000000003</c:v>
                </c:pt>
                <c:pt idx="7962" formatCode="General">
                  <c:v>7.9619999999999997</c:v>
                </c:pt>
                <c:pt idx="7963" formatCode="General">
                  <c:v>7.9630000000000001</c:v>
                </c:pt>
                <c:pt idx="7964" formatCode="General">
                  <c:v>7.9640000000000004</c:v>
                </c:pt>
                <c:pt idx="7965" formatCode="General">
                  <c:v>7.9649999999999999</c:v>
                </c:pt>
                <c:pt idx="7966" formatCode="General">
                  <c:v>7.9660000000000002</c:v>
                </c:pt>
                <c:pt idx="7967" formatCode="General">
                  <c:v>7.9669999999999996</c:v>
                </c:pt>
                <c:pt idx="7968" formatCode="General">
                  <c:v>7.968</c:v>
                </c:pt>
                <c:pt idx="7969" formatCode="General">
                  <c:v>7.9690000000000003</c:v>
                </c:pt>
                <c:pt idx="7970" formatCode="General">
                  <c:v>7.97</c:v>
                </c:pt>
                <c:pt idx="7971" formatCode="General">
                  <c:v>7.9710000000000001</c:v>
                </c:pt>
                <c:pt idx="7972" formatCode="General">
                  <c:v>7.9720000000000004</c:v>
                </c:pt>
                <c:pt idx="7973" formatCode="General">
                  <c:v>7.9729999999999999</c:v>
                </c:pt>
                <c:pt idx="7974" formatCode="General">
                  <c:v>7.9740000000000002</c:v>
                </c:pt>
                <c:pt idx="7975" formatCode="General">
                  <c:v>7.9749999999999996</c:v>
                </c:pt>
                <c:pt idx="7976" formatCode="General">
                  <c:v>7.976</c:v>
                </c:pt>
                <c:pt idx="7977" formatCode="General">
                  <c:v>7.9770000000000003</c:v>
                </c:pt>
                <c:pt idx="7978" formatCode="General">
                  <c:v>7.9779999999999998</c:v>
                </c:pt>
                <c:pt idx="7979" formatCode="General">
                  <c:v>7.9790000000000001</c:v>
                </c:pt>
                <c:pt idx="7980" formatCode="General">
                  <c:v>7.98</c:v>
                </c:pt>
                <c:pt idx="7981" formatCode="General">
                  <c:v>7.9809999999999999</c:v>
                </c:pt>
                <c:pt idx="7982" formatCode="General">
                  <c:v>7.9820000000000002</c:v>
                </c:pt>
                <c:pt idx="7983" formatCode="General">
                  <c:v>7.9829999999999997</c:v>
                </c:pt>
                <c:pt idx="7984" formatCode="General">
                  <c:v>7.984</c:v>
                </c:pt>
                <c:pt idx="7985" formatCode="General">
                  <c:v>7.9850000000000003</c:v>
                </c:pt>
                <c:pt idx="7986" formatCode="General">
                  <c:v>7.9859999999999998</c:v>
                </c:pt>
                <c:pt idx="7987" formatCode="General">
                  <c:v>7.9870000000000001</c:v>
                </c:pt>
                <c:pt idx="7988" formatCode="General">
                  <c:v>7.9880000000000004</c:v>
                </c:pt>
                <c:pt idx="7989" formatCode="General">
                  <c:v>7.9889999999999999</c:v>
                </c:pt>
                <c:pt idx="7990" formatCode="General">
                  <c:v>7.99</c:v>
                </c:pt>
                <c:pt idx="7991" formatCode="General">
                  <c:v>7.9909999999999997</c:v>
                </c:pt>
                <c:pt idx="7992" formatCode="General">
                  <c:v>7.992</c:v>
                </c:pt>
                <c:pt idx="7993" formatCode="General">
                  <c:v>7.9930000000000003</c:v>
                </c:pt>
                <c:pt idx="7994" formatCode="General">
                  <c:v>7.9939999999999998</c:v>
                </c:pt>
                <c:pt idx="7995" formatCode="General">
                  <c:v>7.9950000000000001</c:v>
                </c:pt>
                <c:pt idx="7996" formatCode="General">
                  <c:v>7.9960000000000004</c:v>
                </c:pt>
                <c:pt idx="7997" formatCode="General">
                  <c:v>7.9969999999999999</c:v>
                </c:pt>
                <c:pt idx="7998" formatCode="General">
                  <c:v>7.9980000000000002</c:v>
                </c:pt>
                <c:pt idx="7999" formatCode="General">
                  <c:v>7.9989999999999997</c:v>
                </c:pt>
                <c:pt idx="8000" formatCode="General">
                  <c:v>8</c:v>
                </c:pt>
                <c:pt idx="8001" formatCode="General">
                  <c:v>8.0009999999999994</c:v>
                </c:pt>
                <c:pt idx="8002" formatCode="General">
                  <c:v>8.0020000000000007</c:v>
                </c:pt>
                <c:pt idx="8003" formatCode="General">
                  <c:v>8.0030000000000001</c:v>
                </c:pt>
                <c:pt idx="8004" formatCode="General">
                  <c:v>8.0039999999999996</c:v>
                </c:pt>
                <c:pt idx="8005" formatCode="General">
                  <c:v>8.0050000000000008</c:v>
                </c:pt>
                <c:pt idx="8006" formatCode="General">
                  <c:v>8.0060000000000002</c:v>
                </c:pt>
                <c:pt idx="8007" formatCode="General">
                  <c:v>8.0069999999999997</c:v>
                </c:pt>
                <c:pt idx="8008" formatCode="General">
                  <c:v>8.0079999999999991</c:v>
                </c:pt>
                <c:pt idx="8009" formatCode="General">
                  <c:v>8.0090000000000003</c:v>
                </c:pt>
                <c:pt idx="8010" formatCode="General">
                  <c:v>8.01</c:v>
                </c:pt>
                <c:pt idx="8011" formatCode="General">
                  <c:v>8.0109999999999992</c:v>
                </c:pt>
                <c:pt idx="8012" formatCode="General">
                  <c:v>8.0120000000000005</c:v>
                </c:pt>
                <c:pt idx="8013" formatCode="General">
                  <c:v>8.0129999999999999</c:v>
                </c:pt>
                <c:pt idx="8014" formatCode="General">
                  <c:v>8.0139999999999993</c:v>
                </c:pt>
                <c:pt idx="8015" formatCode="General">
                  <c:v>8.0150000000000006</c:v>
                </c:pt>
                <c:pt idx="8016" formatCode="General">
                  <c:v>8.016</c:v>
                </c:pt>
                <c:pt idx="8017" formatCode="General">
                  <c:v>8.0169999999999995</c:v>
                </c:pt>
                <c:pt idx="8018" formatCode="General">
                  <c:v>8.0180000000000007</c:v>
                </c:pt>
                <c:pt idx="8019" formatCode="General">
                  <c:v>8.0190000000000001</c:v>
                </c:pt>
                <c:pt idx="8020" formatCode="General">
                  <c:v>8.02</c:v>
                </c:pt>
                <c:pt idx="8021" formatCode="General">
                  <c:v>8.0210000000000008</c:v>
                </c:pt>
                <c:pt idx="8022" formatCode="General">
                  <c:v>8.0220000000000002</c:v>
                </c:pt>
                <c:pt idx="8023" formatCode="General">
                  <c:v>8.0229999999999997</c:v>
                </c:pt>
                <c:pt idx="8024" formatCode="General">
                  <c:v>8.0239999999999991</c:v>
                </c:pt>
                <c:pt idx="8025" formatCode="General">
                  <c:v>8.0250000000000004</c:v>
                </c:pt>
                <c:pt idx="8026" formatCode="General">
                  <c:v>8.0259999999999998</c:v>
                </c:pt>
                <c:pt idx="8027" formatCode="General">
                  <c:v>8.0269999999999992</c:v>
                </c:pt>
                <c:pt idx="8028" formatCode="General">
                  <c:v>8.0280000000000005</c:v>
                </c:pt>
                <c:pt idx="8029" formatCode="General">
                  <c:v>8.0289999999999999</c:v>
                </c:pt>
                <c:pt idx="8030" formatCode="General">
                  <c:v>8.0299999999999994</c:v>
                </c:pt>
                <c:pt idx="8031" formatCode="General">
                  <c:v>8.0310000000000006</c:v>
                </c:pt>
                <c:pt idx="8032" formatCode="General">
                  <c:v>8.032</c:v>
                </c:pt>
                <c:pt idx="8033" formatCode="General">
                  <c:v>8.0329999999999995</c:v>
                </c:pt>
                <c:pt idx="8034" formatCode="General">
                  <c:v>8.0340000000000007</c:v>
                </c:pt>
                <c:pt idx="8035" formatCode="General">
                  <c:v>8.0350000000000001</c:v>
                </c:pt>
                <c:pt idx="8036" formatCode="General">
                  <c:v>8.0359999999999996</c:v>
                </c:pt>
                <c:pt idx="8037" formatCode="General">
                  <c:v>8.0370000000000008</c:v>
                </c:pt>
                <c:pt idx="8038" formatCode="General">
                  <c:v>8.0380000000000003</c:v>
                </c:pt>
                <c:pt idx="8039" formatCode="General">
                  <c:v>8.0389999999999997</c:v>
                </c:pt>
                <c:pt idx="8040" formatCode="General">
                  <c:v>8.0399999999999991</c:v>
                </c:pt>
                <c:pt idx="8041" formatCode="General">
                  <c:v>8.0410000000000004</c:v>
                </c:pt>
                <c:pt idx="8042" formatCode="General">
                  <c:v>8.0419999999999998</c:v>
                </c:pt>
                <c:pt idx="8043" formatCode="General">
                  <c:v>8.0429999999999993</c:v>
                </c:pt>
                <c:pt idx="8044" formatCode="General">
                  <c:v>8.0440000000000005</c:v>
                </c:pt>
                <c:pt idx="8045" formatCode="General">
                  <c:v>8.0449999999999999</c:v>
                </c:pt>
                <c:pt idx="8046" formatCode="General">
                  <c:v>8.0459999999999994</c:v>
                </c:pt>
                <c:pt idx="8047" formatCode="General">
                  <c:v>8.0470000000000006</c:v>
                </c:pt>
                <c:pt idx="8048" formatCode="General">
                  <c:v>8.048</c:v>
                </c:pt>
                <c:pt idx="8049" formatCode="General">
                  <c:v>8.0489999999999995</c:v>
                </c:pt>
                <c:pt idx="8050" formatCode="General">
                  <c:v>8.0500000000000007</c:v>
                </c:pt>
                <c:pt idx="8051" formatCode="General">
                  <c:v>8.0510000000000002</c:v>
                </c:pt>
                <c:pt idx="8052" formatCode="General">
                  <c:v>8.0519999999999996</c:v>
                </c:pt>
                <c:pt idx="8053" formatCode="General">
                  <c:v>8.0530000000000008</c:v>
                </c:pt>
                <c:pt idx="8054" formatCode="General">
                  <c:v>8.0540000000000003</c:v>
                </c:pt>
                <c:pt idx="8055" formatCode="General">
                  <c:v>8.0549999999999997</c:v>
                </c:pt>
                <c:pt idx="8056" formatCode="General">
                  <c:v>8.0559999999999992</c:v>
                </c:pt>
                <c:pt idx="8057" formatCode="General">
                  <c:v>8.0570000000000004</c:v>
                </c:pt>
                <c:pt idx="8058" formatCode="General">
                  <c:v>8.0579999999999998</c:v>
                </c:pt>
                <c:pt idx="8059" formatCode="General">
                  <c:v>8.0589999999999993</c:v>
                </c:pt>
                <c:pt idx="8060" formatCode="General">
                  <c:v>8.06</c:v>
                </c:pt>
                <c:pt idx="8061" formatCode="General">
                  <c:v>8.0609999999999999</c:v>
                </c:pt>
                <c:pt idx="8062" formatCode="General">
                  <c:v>8.0619999999999994</c:v>
                </c:pt>
                <c:pt idx="8063" formatCode="General">
                  <c:v>8.0630000000000006</c:v>
                </c:pt>
                <c:pt idx="8064" formatCode="General">
                  <c:v>8.0640000000000001</c:v>
                </c:pt>
                <c:pt idx="8065" formatCode="General">
                  <c:v>8.0649999999999995</c:v>
                </c:pt>
                <c:pt idx="8066" formatCode="General">
                  <c:v>8.0660000000000007</c:v>
                </c:pt>
                <c:pt idx="8067" formatCode="General">
                  <c:v>8.0670000000000002</c:v>
                </c:pt>
                <c:pt idx="8068" formatCode="General">
                  <c:v>8.0679999999999996</c:v>
                </c:pt>
                <c:pt idx="8069" formatCode="General">
                  <c:v>8.0690000000000008</c:v>
                </c:pt>
                <c:pt idx="8070" formatCode="General">
                  <c:v>8.07</c:v>
                </c:pt>
                <c:pt idx="8071" formatCode="General">
                  <c:v>8.0709999999999997</c:v>
                </c:pt>
                <c:pt idx="8072" formatCode="General">
                  <c:v>8.0719999999999992</c:v>
                </c:pt>
                <c:pt idx="8073" formatCode="General">
                  <c:v>8.0730000000000004</c:v>
                </c:pt>
                <c:pt idx="8074" formatCode="General">
                  <c:v>8.0739999999999998</c:v>
                </c:pt>
                <c:pt idx="8075" formatCode="General">
                  <c:v>8.0749999999999993</c:v>
                </c:pt>
                <c:pt idx="8076" formatCode="General">
                  <c:v>8.0760000000000005</c:v>
                </c:pt>
                <c:pt idx="8077" formatCode="General">
                  <c:v>8.077</c:v>
                </c:pt>
                <c:pt idx="8078" formatCode="General">
                  <c:v>8.0779999999999994</c:v>
                </c:pt>
                <c:pt idx="8079" formatCode="General">
                  <c:v>8.0790000000000006</c:v>
                </c:pt>
                <c:pt idx="8080" formatCode="General">
                  <c:v>8.08</c:v>
                </c:pt>
                <c:pt idx="8081" formatCode="General">
                  <c:v>8.0809999999999995</c:v>
                </c:pt>
                <c:pt idx="8082" formatCode="General">
                  <c:v>8.0820000000000007</c:v>
                </c:pt>
                <c:pt idx="8083" formatCode="General">
                  <c:v>8.0830000000000002</c:v>
                </c:pt>
                <c:pt idx="8084" formatCode="General">
                  <c:v>8.0839999999999996</c:v>
                </c:pt>
                <c:pt idx="8085" formatCode="General">
                  <c:v>8.0850000000000009</c:v>
                </c:pt>
                <c:pt idx="8086" formatCode="General">
                  <c:v>8.0860000000000003</c:v>
                </c:pt>
                <c:pt idx="8087" formatCode="General">
                  <c:v>8.0869999999999997</c:v>
                </c:pt>
                <c:pt idx="8088" formatCode="General">
                  <c:v>8.0879999999999992</c:v>
                </c:pt>
                <c:pt idx="8089" formatCode="General">
                  <c:v>8.0890000000000004</c:v>
                </c:pt>
                <c:pt idx="8090" formatCode="General">
                  <c:v>8.09</c:v>
                </c:pt>
                <c:pt idx="8091" formatCode="General">
                  <c:v>8.0909999999999993</c:v>
                </c:pt>
                <c:pt idx="8092" formatCode="General">
                  <c:v>8.0920000000000005</c:v>
                </c:pt>
                <c:pt idx="8093" formatCode="General">
                  <c:v>8.093</c:v>
                </c:pt>
                <c:pt idx="8094" formatCode="General">
                  <c:v>8.0939999999999994</c:v>
                </c:pt>
                <c:pt idx="8095" formatCode="General">
                  <c:v>8.0950000000000006</c:v>
                </c:pt>
                <c:pt idx="8096" formatCode="General">
                  <c:v>8.0960000000000001</c:v>
                </c:pt>
                <c:pt idx="8097" formatCode="General">
                  <c:v>8.0969999999999995</c:v>
                </c:pt>
                <c:pt idx="8098" formatCode="General">
                  <c:v>8.0980000000000008</c:v>
                </c:pt>
                <c:pt idx="8099" formatCode="General">
                  <c:v>8.0990000000000002</c:v>
                </c:pt>
                <c:pt idx="8100" formatCode="General">
                  <c:v>8.1</c:v>
                </c:pt>
                <c:pt idx="8101" formatCode="General">
                  <c:v>8.1010000000000009</c:v>
                </c:pt>
                <c:pt idx="8102" formatCode="General">
                  <c:v>8.1020000000000003</c:v>
                </c:pt>
                <c:pt idx="8103" formatCode="General">
                  <c:v>8.1029999999999998</c:v>
                </c:pt>
                <c:pt idx="8104" formatCode="General">
                  <c:v>8.1039999999999992</c:v>
                </c:pt>
                <c:pt idx="8105" formatCode="General">
                  <c:v>8.1050000000000004</c:v>
                </c:pt>
                <c:pt idx="8106" formatCode="General">
                  <c:v>8.1059999999999999</c:v>
                </c:pt>
                <c:pt idx="8107" formatCode="General">
                  <c:v>8.1069999999999993</c:v>
                </c:pt>
                <c:pt idx="8108" formatCode="General">
                  <c:v>8.1080000000000005</c:v>
                </c:pt>
                <c:pt idx="8109" formatCode="General">
                  <c:v>8.109</c:v>
                </c:pt>
                <c:pt idx="8110" formatCode="General">
                  <c:v>8.11</c:v>
                </c:pt>
                <c:pt idx="8111" formatCode="General">
                  <c:v>8.1110000000000007</c:v>
                </c:pt>
                <c:pt idx="8112" formatCode="General">
                  <c:v>8.1120000000000001</c:v>
                </c:pt>
                <c:pt idx="8113" formatCode="General">
                  <c:v>8.1129999999999995</c:v>
                </c:pt>
                <c:pt idx="8114" formatCode="General">
                  <c:v>8.1140000000000008</c:v>
                </c:pt>
                <c:pt idx="8115" formatCode="General">
                  <c:v>8.1150000000000002</c:v>
                </c:pt>
                <c:pt idx="8116" formatCode="General">
                  <c:v>8.1159999999999997</c:v>
                </c:pt>
                <c:pt idx="8117" formatCode="General">
                  <c:v>8.1170000000000009</c:v>
                </c:pt>
                <c:pt idx="8118" formatCode="General">
                  <c:v>8.1180000000000003</c:v>
                </c:pt>
                <c:pt idx="8119" formatCode="General">
                  <c:v>8.1189999999999998</c:v>
                </c:pt>
                <c:pt idx="8120" formatCode="General">
                  <c:v>8.1199999999999992</c:v>
                </c:pt>
                <c:pt idx="8121" formatCode="General">
                  <c:v>8.1210000000000004</c:v>
                </c:pt>
                <c:pt idx="8122" formatCode="General">
                  <c:v>8.1219999999999999</c:v>
                </c:pt>
                <c:pt idx="8123" formatCode="General">
                  <c:v>8.1229999999999993</c:v>
                </c:pt>
                <c:pt idx="8124" formatCode="General">
                  <c:v>8.1240000000000006</c:v>
                </c:pt>
                <c:pt idx="8125" formatCode="General">
                  <c:v>8.125</c:v>
                </c:pt>
                <c:pt idx="8126" formatCode="General">
                  <c:v>8.1259999999999994</c:v>
                </c:pt>
                <c:pt idx="8127" formatCode="General">
                  <c:v>8.1270000000000007</c:v>
                </c:pt>
                <c:pt idx="8128" formatCode="General">
                  <c:v>8.1280000000000001</c:v>
                </c:pt>
                <c:pt idx="8129" formatCode="General">
                  <c:v>8.1289999999999996</c:v>
                </c:pt>
                <c:pt idx="8130" formatCode="General">
                  <c:v>8.1300000000000008</c:v>
                </c:pt>
                <c:pt idx="8131" formatCode="General">
                  <c:v>8.1310000000000002</c:v>
                </c:pt>
                <c:pt idx="8132" formatCode="General">
                  <c:v>8.1319999999999997</c:v>
                </c:pt>
                <c:pt idx="8133" formatCode="General">
                  <c:v>8.1329999999999991</c:v>
                </c:pt>
                <c:pt idx="8134" formatCode="General">
                  <c:v>8.1340000000000003</c:v>
                </c:pt>
                <c:pt idx="8135" formatCode="General">
                  <c:v>8.1349999999999998</c:v>
                </c:pt>
                <c:pt idx="8136" formatCode="General">
                  <c:v>8.1359999999999992</c:v>
                </c:pt>
                <c:pt idx="8137" formatCode="General">
                  <c:v>8.1370000000000005</c:v>
                </c:pt>
                <c:pt idx="8138" formatCode="General">
                  <c:v>8.1379999999999999</c:v>
                </c:pt>
                <c:pt idx="8139" formatCode="General">
                  <c:v>8.1389999999999993</c:v>
                </c:pt>
                <c:pt idx="8140" formatCode="General">
                  <c:v>8.14</c:v>
                </c:pt>
                <c:pt idx="8141" formatCode="General">
                  <c:v>8.141</c:v>
                </c:pt>
                <c:pt idx="8142" formatCode="General">
                  <c:v>8.1419999999999995</c:v>
                </c:pt>
                <c:pt idx="8143" formatCode="General">
                  <c:v>8.1430000000000007</c:v>
                </c:pt>
                <c:pt idx="8144" formatCode="General">
                  <c:v>8.1440000000000001</c:v>
                </c:pt>
                <c:pt idx="8145" formatCode="General">
                  <c:v>8.1449999999999996</c:v>
                </c:pt>
                <c:pt idx="8146" formatCode="General">
                  <c:v>8.1460000000000008</c:v>
                </c:pt>
                <c:pt idx="8147" formatCode="General">
                  <c:v>8.1470000000000002</c:v>
                </c:pt>
                <c:pt idx="8148" formatCode="General">
                  <c:v>8.1479999999999997</c:v>
                </c:pt>
                <c:pt idx="8149" formatCode="General">
                  <c:v>8.1489999999999991</c:v>
                </c:pt>
                <c:pt idx="8150" formatCode="General">
                  <c:v>8.15</c:v>
                </c:pt>
                <c:pt idx="8151" formatCode="General">
                  <c:v>8.1509999999999998</c:v>
                </c:pt>
                <c:pt idx="8152" formatCode="General">
                  <c:v>8.1519999999999992</c:v>
                </c:pt>
                <c:pt idx="8153" formatCode="General">
                  <c:v>8.1530000000000005</c:v>
                </c:pt>
                <c:pt idx="8154" formatCode="General">
                  <c:v>8.1539999999999999</c:v>
                </c:pt>
                <c:pt idx="8155" formatCode="General">
                  <c:v>8.1549999999999994</c:v>
                </c:pt>
                <c:pt idx="8156" formatCode="General">
                  <c:v>8.1560000000000006</c:v>
                </c:pt>
                <c:pt idx="8157" formatCode="General">
                  <c:v>8.157</c:v>
                </c:pt>
                <c:pt idx="8158" formatCode="General">
                  <c:v>8.1579999999999995</c:v>
                </c:pt>
                <c:pt idx="8159" formatCode="General">
                  <c:v>8.1590000000000007</c:v>
                </c:pt>
                <c:pt idx="8160" formatCode="General">
                  <c:v>8.16</c:v>
                </c:pt>
                <c:pt idx="8161" formatCode="General">
                  <c:v>8.1609999999999996</c:v>
                </c:pt>
                <c:pt idx="8162" formatCode="General">
                  <c:v>8.1620000000000008</c:v>
                </c:pt>
                <c:pt idx="8163" formatCode="General">
                  <c:v>8.1630000000000003</c:v>
                </c:pt>
                <c:pt idx="8164" formatCode="General">
                  <c:v>8.1639999999999997</c:v>
                </c:pt>
                <c:pt idx="8165" formatCode="General">
                  <c:v>8.1649999999999991</c:v>
                </c:pt>
                <c:pt idx="8166" formatCode="General">
                  <c:v>8.1660000000000004</c:v>
                </c:pt>
                <c:pt idx="8167" formatCode="General">
                  <c:v>8.1669999999999998</c:v>
                </c:pt>
                <c:pt idx="8168" formatCode="General">
                  <c:v>8.1679999999999993</c:v>
                </c:pt>
                <c:pt idx="8169" formatCode="General">
                  <c:v>8.1690000000000005</c:v>
                </c:pt>
                <c:pt idx="8170" formatCode="General">
                  <c:v>8.17</c:v>
                </c:pt>
                <c:pt idx="8171" formatCode="General">
                  <c:v>8.1709999999999994</c:v>
                </c:pt>
                <c:pt idx="8172" formatCode="General">
                  <c:v>8.1720000000000006</c:v>
                </c:pt>
                <c:pt idx="8173" formatCode="General">
                  <c:v>8.173</c:v>
                </c:pt>
                <c:pt idx="8174" formatCode="General">
                  <c:v>8.1739999999999995</c:v>
                </c:pt>
                <c:pt idx="8175" formatCode="General">
                  <c:v>8.1750000000000007</c:v>
                </c:pt>
                <c:pt idx="8176" formatCode="General">
                  <c:v>8.1760000000000002</c:v>
                </c:pt>
                <c:pt idx="8177" formatCode="General">
                  <c:v>8.1769999999999996</c:v>
                </c:pt>
                <c:pt idx="8178" formatCode="General">
                  <c:v>8.1780000000000008</c:v>
                </c:pt>
                <c:pt idx="8179" formatCode="General">
                  <c:v>8.1790000000000003</c:v>
                </c:pt>
                <c:pt idx="8180" formatCode="General">
                  <c:v>8.18</c:v>
                </c:pt>
                <c:pt idx="8181" formatCode="General">
                  <c:v>8.1809999999999992</c:v>
                </c:pt>
                <c:pt idx="8182" formatCode="General">
                  <c:v>8.1820000000000004</c:v>
                </c:pt>
                <c:pt idx="8183" formatCode="General">
                  <c:v>8.1829999999999998</c:v>
                </c:pt>
                <c:pt idx="8184" formatCode="General">
                  <c:v>8.1839999999999993</c:v>
                </c:pt>
                <c:pt idx="8185" formatCode="General">
                  <c:v>8.1850000000000005</c:v>
                </c:pt>
                <c:pt idx="8186" formatCode="General">
                  <c:v>8.1859999999999999</c:v>
                </c:pt>
                <c:pt idx="8187" formatCode="General">
                  <c:v>8.1869999999999994</c:v>
                </c:pt>
                <c:pt idx="8188" formatCode="General">
                  <c:v>8.1880000000000006</c:v>
                </c:pt>
                <c:pt idx="8189" formatCode="General">
                  <c:v>8.1890000000000001</c:v>
                </c:pt>
                <c:pt idx="8190" formatCode="General">
                  <c:v>8.19</c:v>
                </c:pt>
                <c:pt idx="8191" formatCode="General">
                  <c:v>8.1910000000000007</c:v>
                </c:pt>
                <c:pt idx="8192" formatCode="General">
                  <c:v>8.1920000000000002</c:v>
                </c:pt>
                <c:pt idx="8193" formatCode="General">
                  <c:v>8.1929999999999996</c:v>
                </c:pt>
                <c:pt idx="8194" formatCode="General">
                  <c:v>8.1940000000000008</c:v>
                </c:pt>
                <c:pt idx="8195" formatCode="General">
                  <c:v>8.1950000000000003</c:v>
                </c:pt>
                <c:pt idx="8196" formatCode="General">
                  <c:v>8.1959999999999997</c:v>
                </c:pt>
                <c:pt idx="8197" formatCode="General">
                  <c:v>8.1969999999999992</c:v>
                </c:pt>
                <c:pt idx="8198" formatCode="General">
                  <c:v>8.1980000000000004</c:v>
                </c:pt>
                <c:pt idx="8199" formatCode="General">
                  <c:v>8.1989999999999998</c:v>
                </c:pt>
                <c:pt idx="8200" formatCode="General">
                  <c:v>8.1999999999999993</c:v>
                </c:pt>
                <c:pt idx="8201" formatCode="General">
                  <c:v>8.2010000000000005</c:v>
                </c:pt>
                <c:pt idx="8202" formatCode="General">
                  <c:v>8.202</c:v>
                </c:pt>
                <c:pt idx="8203" formatCode="General">
                  <c:v>8.2029999999999994</c:v>
                </c:pt>
                <c:pt idx="8204" formatCode="General">
                  <c:v>8.2040000000000006</c:v>
                </c:pt>
                <c:pt idx="8205" formatCode="General">
                  <c:v>8.2050000000000001</c:v>
                </c:pt>
                <c:pt idx="8206" formatCode="General">
                  <c:v>8.2059999999999995</c:v>
                </c:pt>
                <c:pt idx="8207" formatCode="General">
                  <c:v>8.2070000000000007</c:v>
                </c:pt>
                <c:pt idx="8208" formatCode="General">
                  <c:v>8.2080000000000002</c:v>
                </c:pt>
                <c:pt idx="8209" formatCode="General">
                  <c:v>8.2089999999999996</c:v>
                </c:pt>
                <c:pt idx="8210" formatCode="General">
                  <c:v>8.2100000000000009</c:v>
                </c:pt>
                <c:pt idx="8211" formatCode="General">
                  <c:v>8.2110000000000003</c:v>
                </c:pt>
                <c:pt idx="8212" formatCode="General">
                  <c:v>8.2119999999999997</c:v>
                </c:pt>
                <c:pt idx="8213" formatCode="General">
                  <c:v>8.2129999999999992</c:v>
                </c:pt>
                <c:pt idx="8214" formatCode="General">
                  <c:v>8.2140000000000004</c:v>
                </c:pt>
                <c:pt idx="8215" formatCode="General">
                  <c:v>8.2149999999999999</c:v>
                </c:pt>
                <c:pt idx="8216" formatCode="General">
                  <c:v>8.2159999999999993</c:v>
                </c:pt>
                <c:pt idx="8217" formatCode="General">
                  <c:v>8.2170000000000005</c:v>
                </c:pt>
                <c:pt idx="8218" formatCode="General">
                  <c:v>8.218</c:v>
                </c:pt>
                <c:pt idx="8219" formatCode="General">
                  <c:v>8.2189999999999994</c:v>
                </c:pt>
                <c:pt idx="8220" formatCode="General">
                  <c:v>8.2200000000000006</c:v>
                </c:pt>
                <c:pt idx="8221" formatCode="General">
                  <c:v>8.2210000000000001</c:v>
                </c:pt>
                <c:pt idx="8222" formatCode="General">
                  <c:v>8.2219999999999995</c:v>
                </c:pt>
                <c:pt idx="8223" formatCode="General">
                  <c:v>8.2230000000000008</c:v>
                </c:pt>
                <c:pt idx="8224" formatCode="General">
                  <c:v>8.2240000000000002</c:v>
                </c:pt>
                <c:pt idx="8225" formatCode="General">
                  <c:v>8.2249999999999996</c:v>
                </c:pt>
                <c:pt idx="8226" formatCode="General">
                  <c:v>8.2260000000000009</c:v>
                </c:pt>
                <c:pt idx="8227" formatCode="General">
                  <c:v>8.2270000000000003</c:v>
                </c:pt>
                <c:pt idx="8228" formatCode="General">
                  <c:v>8.2279999999999998</c:v>
                </c:pt>
                <c:pt idx="8229" formatCode="General">
                  <c:v>8.2289999999999992</c:v>
                </c:pt>
                <c:pt idx="8230" formatCode="General">
                  <c:v>8.23</c:v>
                </c:pt>
                <c:pt idx="8231" formatCode="General">
                  <c:v>8.2309999999999999</c:v>
                </c:pt>
                <c:pt idx="8232" formatCode="General">
                  <c:v>8.2319999999999993</c:v>
                </c:pt>
                <c:pt idx="8233" formatCode="General">
                  <c:v>8.2330000000000005</c:v>
                </c:pt>
                <c:pt idx="8234" formatCode="General">
                  <c:v>8.234</c:v>
                </c:pt>
                <c:pt idx="8235" formatCode="General">
                  <c:v>8.2349999999999994</c:v>
                </c:pt>
                <c:pt idx="8236" formatCode="General">
                  <c:v>8.2360000000000007</c:v>
                </c:pt>
                <c:pt idx="8237" formatCode="General">
                  <c:v>8.2370000000000001</c:v>
                </c:pt>
                <c:pt idx="8238" formatCode="General">
                  <c:v>8.2379999999999995</c:v>
                </c:pt>
                <c:pt idx="8239" formatCode="General">
                  <c:v>8.2390000000000008</c:v>
                </c:pt>
                <c:pt idx="8240" formatCode="General">
                  <c:v>8.24</c:v>
                </c:pt>
                <c:pt idx="8241" formatCode="General">
                  <c:v>8.2409999999999997</c:v>
                </c:pt>
                <c:pt idx="8242" formatCode="General">
                  <c:v>8.2420000000000009</c:v>
                </c:pt>
                <c:pt idx="8243" formatCode="General">
                  <c:v>8.2430000000000003</c:v>
                </c:pt>
                <c:pt idx="8244" formatCode="General">
                  <c:v>8.2439999999999998</c:v>
                </c:pt>
                <c:pt idx="8245" formatCode="General">
                  <c:v>8.2449999999999992</c:v>
                </c:pt>
                <c:pt idx="8246" formatCode="General">
                  <c:v>8.2460000000000004</c:v>
                </c:pt>
                <c:pt idx="8247" formatCode="General">
                  <c:v>8.2469999999999999</c:v>
                </c:pt>
                <c:pt idx="8248" formatCode="General">
                  <c:v>8.2479999999999993</c:v>
                </c:pt>
                <c:pt idx="8249" formatCode="General">
                  <c:v>8.2490000000000006</c:v>
                </c:pt>
                <c:pt idx="8250" formatCode="General">
                  <c:v>8.25</c:v>
                </c:pt>
                <c:pt idx="8251" formatCode="General">
                  <c:v>8.2509999999999994</c:v>
                </c:pt>
                <c:pt idx="8252" formatCode="General">
                  <c:v>8.2520000000000007</c:v>
                </c:pt>
                <c:pt idx="8253" formatCode="General">
                  <c:v>8.2530000000000001</c:v>
                </c:pt>
                <c:pt idx="8254" formatCode="General">
                  <c:v>8.2539999999999996</c:v>
                </c:pt>
                <c:pt idx="8255" formatCode="General">
                  <c:v>8.2550000000000008</c:v>
                </c:pt>
                <c:pt idx="8256" formatCode="General">
                  <c:v>8.2560000000000002</c:v>
                </c:pt>
                <c:pt idx="8257" formatCode="General">
                  <c:v>8.2569999999999997</c:v>
                </c:pt>
                <c:pt idx="8258" formatCode="General">
                  <c:v>8.2579999999999991</c:v>
                </c:pt>
                <c:pt idx="8259" formatCode="General">
                  <c:v>8.2590000000000003</c:v>
                </c:pt>
                <c:pt idx="8260" formatCode="General">
                  <c:v>8.26</c:v>
                </c:pt>
                <c:pt idx="8261" formatCode="General">
                  <c:v>8.2609999999999992</c:v>
                </c:pt>
                <c:pt idx="8262" formatCode="General">
                  <c:v>8.2620000000000005</c:v>
                </c:pt>
                <c:pt idx="8263" formatCode="General">
                  <c:v>8.2629999999999999</c:v>
                </c:pt>
                <c:pt idx="8264" formatCode="General">
                  <c:v>8.2639999999999993</c:v>
                </c:pt>
                <c:pt idx="8265" formatCode="General">
                  <c:v>8.2650000000000006</c:v>
                </c:pt>
                <c:pt idx="8266" formatCode="General">
                  <c:v>8.266</c:v>
                </c:pt>
                <c:pt idx="8267" formatCode="General">
                  <c:v>8.2669999999999995</c:v>
                </c:pt>
                <c:pt idx="8268" formatCode="General">
                  <c:v>8.2680000000000007</c:v>
                </c:pt>
                <c:pt idx="8269" formatCode="General">
                  <c:v>8.2690000000000001</c:v>
                </c:pt>
                <c:pt idx="8270" formatCode="General">
                  <c:v>8.27</c:v>
                </c:pt>
                <c:pt idx="8271" formatCode="General">
                  <c:v>8.2710000000000008</c:v>
                </c:pt>
                <c:pt idx="8272" formatCode="General">
                  <c:v>8.2720000000000002</c:v>
                </c:pt>
                <c:pt idx="8273" formatCode="General">
                  <c:v>8.2729999999999997</c:v>
                </c:pt>
                <c:pt idx="8274" formatCode="General">
                  <c:v>8.2739999999999991</c:v>
                </c:pt>
                <c:pt idx="8275" formatCode="General">
                  <c:v>8.2750000000000004</c:v>
                </c:pt>
                <c:pt idx="8276" formatCode="General">
                  <c:v>8.2759999999999998</c:v>
                </c:pt>
                <c:pt idx="8277" formatCode="General">
                  <c:v>8.2769999999999992</c:v>
                </c:pt>
                <c:pt idx="8278" formatCode="General">
                  <c:v>8.2780000000000005</c:v>
                </c:pt>
                <c:pt idx="8279" formatCode="General">
                  <c:v>8.2789999999999999</c:v>
                </c:pt>
                <c:pt idx="8280" formatCode="General">
                  <c:v>8.2799999999999994</c:v>
                </c:pt>
                <c:pt idx="8281" formatCode="General">
                  <c:v>8.2810000000000006</c:v>
                </c:pt>
                <c:pt idx="8282" formatCode="General">
                  <c:v>8.282</c:v>
                </c:pt>
                <c:pt idx="8283" formatCode="General">
                  <c:v>8.2829999999999995</c:v>
                </c:pt>
                <c:pt idx="8284" formatCode="General">
                  <c:v>8.2840000000000007</c:v>
                </c:pt>
                <c:pt idx="8285" formatCode="General">
                  <c:v>8.2850000000000001</c:v>
                </c:pt>
                <c:pt idx="8286" formatCode="General">
                  <c:v>8.2859999999999996</c:v>
                </c:pt>
                <c:pt idx="8287" formatCode="General">
                  <c:v>8.2870000000000008</c:v>
                </c:pt>
                <c:pt idx="8288" formatCode="General">
                  <c:v>8.2880000000000003</c:v>
                </c:pt>
                <c:pt idx="8289" formatCode="General">
                  <c:v>8.2889999999999997</c:v>
                </c:pt>
                <c:pt idx="8290" formatCode="General">
                  <c:v>8.2899999999999991</c:v>
                </c:pt>
                <c:pt idx="8291" formatCode="General">
                  <c:v>8.2910000000000004</c:v>
                </c:pt>
                <c:pt idx="8292" formatCode="General">
                  <c:v>8.2919999999999998</c:v>
                </c:pt>
                <c:pt idx="8293" formatCode="General">
                  <c:v>8.2929999999999993</c:v>
                </c:pt>
                <c:pt idx="8294" formatCode="General">
                  <c:v>8.2940000000000005</c:v>
                </c:pt>
                <c:pt idx="8295" formatCode="General">
                  <c:v>8.2949999999999999</c:v>
                </c:pt>
                <c:pt idx="8296" formatCode="General">
                  <c:v>8.2959999999999994</c:v>
                </c:pt>
                <c:pt idx="8297" formatCode="General">
                  <c:v>8.2970000000000006</c:v>
                </c:pt>
                <c:pt idx="8298" formatCode="General">
                  <c:v>8.298</c:v>
                </c:pt>
                <c:pt idx="8299" formatCode="General">
                  <c:v>8.2989999999999995</c:v>
                </c:pt>
                <c:pt idx="8300" formatCode="General">
                  <c:v>8.3000000000000007</c:v>
                </c:pt>
                <c:pt idx="8301" formatCode="General">
                  <c:v>8.3010000000000002</c:v>
                </c:pt>
                <c:pt idx="8302" formatCode="General">
                  <c:v>8.3019999999999996</c:v>
                </c:pt>
                <c:pt idx="8303" formatCode="General">
                  <c:v>8.3030000000000008</c:v>
                </c:pt>
                <c:pt idx="8304" formatCode="General">
                  <c:v>8.3040000000000003</c:v>
                </c:pt>
                <c:pt idx="8305" formatCode="General">
                  <c:v>8.3049999999999997</c:v>
                </c:pt>
                <c:pt idx="8306" formatCode="General">
                  <c:v>8.3059999999999992</c:v>
                </c:pt>
                <c:pt idx="8307" formatCode="General">
                  <c:v>8.3070000000000004</c:v>
                </c:pt>
                <c:pt idx="8308" formatCode="General">
                  <c:v>8.3079999999999998</c:v>
                </c:pt>
                <c:pt idx="8309" formatCode="General">
                  <c:v>8.3089999999999993</c:v>
                </c:pt>
                <c:pt idx="8310" formatCode="General">
                  <c:v>8.31</c:v>
                </c:pt>
                <c:pt idx="8311" formatCode="General">
                  <c:v>8.3109999999999999</c:v>
                </c:pt>
                <c:pt idx="8312" formatCode="General">
                  <c:v>8.3119999999999994</c:v>
                </c:pt>
                <c:pt idx="8313" formatCode="General">
                  <c:v>8.3130000000000006</c:v>
                </c:pt>
                <c:pt idx="8314" formatCode="General">
                  <c:v>8.3140000000000001</c:v>
                </c:pt>
                <c:pt idx="8315" formatCode="General">
                  <c:v>8.3149999999999995</c:v>
                </c:pt>
                <c:pt idx="8316" formatCode="General">
                  <c:v>8.3160000000000007</c:v>
                </c:pt>
                <c:pt idx="8317" formatCode="General">
                  <c:v>8.3170000000000002</c:v>
                </c:pt>
                <c:pt idx="8318" formatCode="General">
                  <c:v>8.3179999999999996</c:v>
                </c:pt>
                <c:pt idx="8319" formatCode="General">
                  <c:v>8.3190000000000008</c:v>
                </c:pt>
                <c:pt idx="8320" formatCode="General">
                  <c:v>8.32</c:v>
                </c:pt>
                <c:pt idx="8321" formatCode="General">
                  <c:v>8.3209999999999997</c:v>
                </c:pt>
                <c:pt idx="8322" formatCode="General">
                  <c:v>8.3219999999999992</c:v>
                </c:pt>
                <c:pt idx="8323" formatCode="General">
                  <c:v>8.3230000000000004</c:v>
                </c:pt>
                <c:pt idx="8324" formatCode="General">
                  <c:v>8.3239999999999998</c:v>
                </c:pt>
                <c:pt idx="8325" formatCode="General">
                  <c:v>8.3249999999999993</c:v>
                </c:pt>
                <c:pt idx="8326" formatCode="General">
                  <c:v>8.3260000000000005</c:v>
                </c:pt>
                <c:pt idx="8327" formatCode="General">
                  <c:v>8.327</c:v>
                </c:pt>
                <c:pt idx="8328" formatCode="General">
                  <c:v>8.3279999999999994</c:v>
                </c:pt>
                <c:pt idx="8329" formatCode="General">
                  <c:v>8.3290000000000006</c:v>
                </c:pt>
                <c:pt idx="8330" formatCode="General">
                  <c:v>8.33</c:v>
                </c:pt>
                <c:pt idx="8331" formatCode="General">
                  <c:v>8.3309999999999995</c:v>
                </c:pt>
                <c:pt idx="8332" formatCode="General">
                  <c:v>8.3320000000000007</c:v>
                </c:pt>
                <c:pt idx="8333" formatCode="General">
                  <c:v>8.3330000000000002</c:v>
                </c:pt>
                <c:pt idx="8334" formatCode="General">
                  <c:v>8.3339999999999996</c:v>
                </c:pt>
                <c:pt idx="8335" formatCode="General">
                  <c:v>8.3350000000000009</c:v>
                </c:pt>
                <c:pt idx="8336" formatCode="General">
                  <c:v>8.3360000000000003</c:v>
                </c:pt>
                <c:pt idx="8337" formatCode="General">
                  <c:v>8.3369999999999997</c:v>
                </c:pt>
                <c:pt idx="8338" formatCode="General">
                  <c:v>8.3379999999999992</c:v>
                </c:pt>
                <c:pt idx="8339" formatCode="General">
                  <c:v>8.3390000000000004</c:v>
                </c:pt>
                <c:pt idx="8340" formatCode="General">
                  <c:v>8.34</c:v>
                </c:pt>
                <c:pt idx="8341" formatCode="General">
                  <c:v>8.3409999999999993</c:v>
                </c:pt>
                <c:pt idx="8342" formatCode="General">
                  <c:v>8.3420000000000005</c:v>
                </c:pt>
                <c:pt idx="8343" formatCode="General">
                  <c:v>8.343</c:v>
                </c:pt>
                <c:pt idx="8344" formatCode="General">
                  <c:v>8.3439999999999994</c:v>
                </c:pt>
                <c:pt idx="8345" formatCode="General">
                  <c:v>8.3450000000000006</c:v>
                </c:pt>
                <c:pt idx="8346" formatCode="General">
                  <c:v>8.3460000000000001</c:v>
                </c:pt>
                <c:pt idx="8347" formatCode="General">
                  <c:v>8.3469999999999995</c:v>
                </c:pt>
                <c:pt idx="8348" formatCode="General">
                  <c:v>8.3480000000000008</c:v>
                </c:pt>
                <c:pt idx="8349" formatCode="General">
                  <c:v>8.3490000000000002</c:v>
                </c:pt>
                <c:pt idx="8350" formatCode="General">
                  <c:v>8.35</c:v>
                </c:pt>
                <c:pt idx="8351" formatCode="General">
                  <c:v>8.3510000000000009</c:v>
                </c:pt>
                <c:pt idx="8352" formatCode="General">
                  <c:v>8.3520000000000003</c:v>
                </c:pt>
                <c:pt idx="8353" formatCode="General">
                  <c:v>8.3529999999999998</c:v>
                </c:pt>
                <c:pt idx="8354" formatCode="General">
                  <c:v>8.3539999999999992</c:v>
                </c:pt>
                <c:pt idx="8355" formatCode="General">
                  <c:v>8.3550000000000004</c:v>
                </c:pt>
                <c:pt idx="8356" formatCode="General">
                  <c:v>8.3559999999999999</c:v>
                </c:pt>
                <c:pt idx="8357" formatCode="General">
                  <c:v>8.3569999999999993</c:v>
                </c:pt>
                <c:pt idx="8358" formatCode="General">
                  <c:v>8.3580000000000005</c:v>
                </c:pt>
                <c:pt idx="8359" formatCode="General">
                  <c:v>8.359</c:v>
                </c:pt>
                <c:pt idx="8360" formatCode="General">
                  <c:v>8.36</c:v>
                </c:pt>
                <c:pt idx="8361" formatCode="General">
                  <c:v>8.3610000000000007</c:v>
                </c:pt>
                <c:pt idx="8362" formatCode="General">
                  <c:v>8.3620000000000001</c:v>
                </c:pt>
                <c:pt idx="8363" formatCode="General">
                  <c:v>8.3629999999999995</c:v>
                </c:pt>
                <c:pt idx="8364" formatCode="General">
                  <c:v>8.3640000000000008</c:v>
                </c:pt>
                <c:pt idx="8365" formatCode="General">
                  <c:v>8.3650000000000002</c:v>
                </c:pt>
                <c:pt idx="8366" formatCode="General">
                  <c:v>8.3659999999999997</c:v>
                </c:pt>
                <c:pt idx="8367" formatCode="General">
                  <c:v>8.3670000000000009</c:v>
                </c:pt>
                <c:pt idx="8368" formatCode="General">
                  <c:v>8.3680000000000003</c:v>
                </c:pt>
                <c:pt idx="8369" formatCode="General">
                  <c:v>8.3689999999999998</c:v>
                </c:pt>
                <c:pt idx="8370" formatCode="General">
                  <c:v>8.3699999999999992</c:v>
                </c:pt>
                <c:pt idx="8371" formatCode="General">
                  <c:v>8.3710000000000004</c:v>
                </c:pt>
                <c:pt idx="8372" formatCode="General">
                  <c:v>8.3719999999999999</c:v>
                </c:pt>
                <c:pt idx="8373" formatCode="General">
                  <c:v>8.3729999999999993</c:v>
                </c:pt>
                <c:pt idx="8374" formatCode="General">
                  <c:v>8.3740000000000006</c:v>
                </c:pt>
                <c:pt idx="8375" formatCode="General">
                  <c:v>8.375</c:v>
                </c:pt>
                <c:pt idx="8376" formatCode="General">
                  <c:v>8.3759999999999994</c:v>
                </c:pt>
                <c:pt idx="8377" formatCode="General">
                  <c:v>8.3770000000000007</c:v>
                </c:pt>
                <c:pt idx="8378" formatCode="General">
                  <c:v>8.3780000000000001</c:v>
                </c:pt>
                <c:pt idx="8379" formatCode="General">
                  <c:v>8.3789999999999996</c:v>
                </c:pt>
                <c:pt idx="8380" formatCode="General">
                  <c:v>8.3800000000000008</c:v>
                </c:pt>
                <c:pt idx="8381" formatCode="General">
                  <c:v>8.3810000000000002</c:v>
                </c:pt>
                <c:pt idx="8382" formatCode="General">
                  <c:v>8.3819999999999997</c:v>
                </c:pt>
                <c:pt idx="8383" formatCode="General">
                  <c:v>8.3829999999999991</c:v>
                </c:pt>
                <c:pt idx="8384" formatCode="General">
                  <c:v>8.3840000000000003</c:v>
                </c:pt>
                <c:pt idx="8385" formatCode="General">
                  <c:v>8.3849999999999998</c:v>
                </c:pt>
                <c:pt idx="8386" formatCode="General">
                  <c:v>8.3859999999999992</c:v>
                </c:pt>
                <c:pt idx="8387" formatCode="General">
                  <c:v>8.3870000000000005</c:v>
                </c:pt>
                <c:pt idx="8388" formatCode="General">
                  <c:v>8.3879999999999999</c:v>
                </c:pt>
                <c:pt idx="8389" formatCode="General">
                  <c:v>8.3889999999999993</c:v>
                </c:pt>
                <c:pt idx="8390" formatCode="General">
                  <c:v>8.39</c:v>
                </c:pt>
                <c:pt idx="8391" formatCode="General">
                  <c:v>8.391</c:v>
                </c:pt>
                <c:pt idx="8392" formatCode="General">
                  <c:v>8.3919999999999995</c:v>
                </c:pt>
                <c:pt idx="8393" formatCode="General">
                  <c:v>8.3930000000000007</c:v>
                </c:pt>
                <c:pt idx="8394" formatCode="General">
                  <c:v>8.3940000000000001</c:v>
                </c:pt>
                <c:pt idx="8395" formatCode="General">
                  <c:v>8.3949999999999996</c:v>
                </c:pt>
                <c:pt idx="8396" formatCode="General">
                  <c:v>8.3960000000000008</c:v>
                </c:pt>
                <c:pt idx="8397" formatCode="General">
                  <c:v>8.3970000000000002</c:v>
                </c:pt>
                <c:pt idx="8398" formatCode="General">
                  <c:v>8.3979999999999997</c:v>
                </c:pt>
                <c:pt idx="8399" formatCode="General">
                  <c:v>8.3989999999999991</c:v>
                </c:pt>
                <c:pt idx="8400" formatCode="General">
                  <c:v>8.4</c:v>
                </c:pt>
                <c:pt idx="8401" formatCode="General">
                  <c:v>8.4009999999999998</c:v>
                </c:pt>
                <c:pt idx="8402" formatCode="General">
                  <c:v>8.4019999999999992</c:v>
                </c:pt>
                <c:pt idx="8403" formatCode="General">
                  <c:v>8.4030000000000005</c:v>
                </c:pt>
                <c:pt idx="8404" formatCode="General">
                  <c:v>8.4039999999999999</c:v>
                </c:pt>
                <c:pt idx="8405" formatCode="General">
                  <c:v>8.4049999999999994</c:v>
                </c:pt>
                <c:pt idx="8406" formatCode="General">
                  <c:v>8.4060000000000006</c:v>
                </c:pt>
                <c:pt idx="8407" formatCode="General">
                  <c:v>8.407</c:v>
                </c:pt>
                <c:pt idx="8408" formatCode="General">
                  <c:v>8.4079999999999995</c:v>
                </c:pt>
                <c:pt idx="8409" formatCode="General">
                  <c:v>8.4090000000000007</c:v>
                </c:pt>
                <c:pt idx="8410" formatCode="General">
                  <c:v>8.41</c:v>
                </c:pt>
                <c:pt idx="8411" formatCode="General">
                  <c:v>8.4109999999999996</c:v>
                </c:pt>
                <c:pt idx="8412" formatCode="General">
                  <c:v>8.4120000000000008</c:v>
                </c:pt>
                <c:pt idx="8413" formatCode="General">
                  <c:v>8.4130000000000003</c:v>
                </c:pt>
                <c:pt idx="8414" formatCode="General">
                  <c:v>8.4139999999999997</c:v>
                </c:pt>
                <c:pt idx="8415" formatCode="General">
                  <c:v>8.4149999999999991</c:v>
                </c:pt>
                <c:pt idx="8416" formatCode="General">
                  <c:v>8.4160000000000004</c:v>
                </c:pt>
                <c:pt idx="8417" formatCode="General">
                  <c:v>8.4169999999999998</c:v>
                </c:pt>
                <c:pt idx="8418" formatCode="General">
                  <c:v>8.4179999999999993</c:v>
                </c:pt>
                <c:pt idx="8419" formatCode="General">
                  <c:v>8.4190000000000005</c:v>
                </c:pt>
                <c:pt idx="8420" formatCode="General">
                  <c:v>8.42</c:v>
                </c:pt>
                <c:pt idx="8421" formatCode="General">
                  <c:v>8.4209999999999994</c:v>
                </c:pt>
                <c:pt idx="8422" formatCode="General">
                  <c:v>8.4220000000000006</c:v>
                </c:pt>
                <c:pt idx="8423" formatCode="General">
                  <c:v>8.423</c:v>
                </c:pt>
                <c:pt idx="8424" formatCode="General">
                  <c:v>8.4239999999999995</c:v>
                </c:pt>
                <c:pt idx="8425" formatCode="General">
                  <c:v>8.4250000000000007</c:v>
                </c:pt>
                <c:pt idx="8426" formatCode="General">
                  <c:v>8.4260000000000002</c:v>
                </c:pt>
                <c:pt idx="8427" formatCode="General">
                  <c:v>8.4269999999999996</c:v>
                </c:pt>
                <c:pt idx="8428" formatCode="General">
                  <c:v>8.4280000000000008</c:v>
                </c:pt>
                <c:pt idx="8429" formatCode="General">
                  <c:v>8.4290000000000003</c:v>
                </c:pt>
                <c:pt idx="8430" formatCode="General">
                  <c:v>8.43</c:v>
                </c:pt>
                <c:pt idx="8431" formatCode="General">
                  <c:v>8.4309999999999992</c:v>
                </c:pt>
                <c:pt idx="8432" formatCode="General">
                  <c:v>8.4320000000000004</c:v>
                </c:pt>
                <c:pt idx="8433" formatCode="General">
                  <c:v>8.4329999999999998</c:v>
                </c:pt>
                <c:pt idx="8434" formatCode="General">
                  <c:v>8.4339999999999993</c:v>
                </c:pt>
                <c:pt idx="8435" formatCode="General">
                  <c:v>8.4350000000000005</c:v>
                </c:pt>
                <c:pt idx="8436" formatCode="General">
                  <c:v>8.4359999999999999</c:v>
                </c:pt>
                <c:pt idx="8437" formatCode="General">
                  <c:v>8.4369999999999994</c:v>
                </c:pt>
                <c:pt idx="8438" formatCode="General">
                  <c:v>8.4380000000000006</c:v>
                </c:pt>
                <c:pt idx="8439" formatCode="General">
                  <c:v>8.4390000000000001</c:v>
                </c:pt>
                <c:pt idx="8440" formatCode="General">
                  <c:v>8.44</c:v>
                </c:pt>
                <c:pt idx="8441" formatCode="General">
                  <c:v>8.4410000000000007</c:v>
                </c:pt>
                <c:pt idx="8442" formatCode="General">
                  <c:v>8.4420000000000002</c:v>
                </c:pt>
                <c:pt idx="8443" formatCode="General">
                  <c:v>8.4429999999999996</c:v>
                </c:pt>
                <c:pt idx="8444" formatCode="General">
                  <c:v>8.4440000000000008</c:v>
                </c:pt>
                <c:pt idx="8445" formatCode="General">
                  <c:v>8.4450000000000003</c:v>
                </c:pt>
                <c:pt idx="8446" formatCode="General">
                  <c:v>8.4459999999999997</c:v>
                </c:pt>
                <c:pt idx="8447" formatCode="General">
                  <c:v>8.4469999999999992</c:v>
                </c:pt>
                <c:pt idx="8448" formatCode="General">
                  <c:v>8.4480000000000004</c:v>
                </c:pt>
                <c:pt idx="8449" formatCode="General">
                  <c:v>8.4489999999999998</c:v>
                </c:pt>
                <c:pt idx="8450" formatCode="General">
                  <c:v>8.4499999999999993</c:v>
                </c:pt>
                <c:pt idx="8451" formatCode="General">
                  <c:v>8.4510000000000005</c:v>
                </c:pt>
                <c:pt idx="8452" formatCode="General">
                  <c:v>8.452</c:v>
                </c:pt>
                <c:pt idx="8453" formatCode="General">
                  <c:v>8.4529999999999994</c:v>
                </c:pt>
                <c:pt idx="8454" formatCode="General">
                  <c:v>8.4540000000000006</c:v>
                </c:pt>
                <c:pt idx="8455" formatCode="General">
                  <c:v>8.4550000000000001</c:v>
                </c:pt>
                <c:pt idx="8456" formatCode="General">
                  <c:v>8.4559999999999995</c:v>
                </c:pt>
                <c:pt idx="8457" formatCode="General">
                  <c:v>8.4570000000000007</c:v>
                </c:pt>
                <c:pt idx="8458" formatCode="General">
                  <c:v>8.4580000000000002</c:v>
                </c:pt>
                <c:pt idx="8459" formatCode="General">
                  <c:v>8.4589999999999996</c:v>
                </c:pt>
                <c:pt idx="8460" formatCode="General">
                  <c:v>8.4600000000000009</c:v>
                </c:pt>
                <c:pt idx="8461" formatCode="General">
                  <c:v>8.4610000000000003</c:v>
                </c:pt>
                <c:pt idx="8462" formatCode="General">
                  <c:v>8.4619999999999997</c:v>
                </c:pt>
                <c:pt idx="8463" formatCode="General">
                  <c:v>8.4629999999999992</c:v>
                </c:pt>
                <c:pt idx="8464" formatCode="General">
                  <c:v>8.4640000000000004</c:v>
                </c:pt>
                <c:pt idx="8465" formatCode="General">
                  <c:v>8.4649999999999999</c:v>
                </c:pt>
                <c:pt idx="8466" formatCode="General">
                  <c:v>8.4659999999999993</c:v>
                </c:pt>
                <c:pt idx="8467" formatCode="General">
                  <c:v>8.4670000000000005</c:v>
                </c:pt>
                <c:pt idx="8468" formatCode="General">
                  <c:v>8.468</c:v>
                </c:pt>
                <c:pt idx="8469" formatCode="General">
                  <c:v>8.4689999999999994</c:v>
                </c:pt>
                <c:pt idx="8470" formatCode="General">
                  <c:v>8.4700000000000006</c:v>
                </c:pt>
                <c:pt idx="8471" formatCode="General">
                  <c:v>8.4710000000000001</c:v>
                </c:pt>
                <c:pt idx="8472" formatCode="General">
                  <c:v>8.4719999999999995</c:v>
                </c:pt>
                <c:pt idx="8473" formatCode="General">
                  <c:v>8.4730000000000008</c:v>
                </c:pt>
                <c:pt idx="8474" formatCode="General">
                  <c:v>8.4740000000000002</c:v>
                </c:pt>
                <c:pt idx="8475" formatCode="General">
                  <c:v>8.4749999999999996</c:v>
                </c:pt>
                <c:pt idx="8476" formatCode="General">
                  <c:v>8.4760000000000009</c:v>
                </c:pt>
                <c:pt idx="8477" formatCode="General">
                  <c:v>8.4770000000000003</c:v>
                </c:pt>
                <c:pt idx="8478" formatCode="General">
                  <c:v>8.4779999999999998</c:v>
                </c:pt>
                <c:pt idx="8479" formatCode="General">
                  <c:v>8.4789999999999992</c:v>
                </c:pt>
                <c:pt idx="8480" formatCode="General">
                  <c:v>8.48</c:v>
                </c:pt>
                <c:pt idx="8481" formatCode="General">
                  <c:v>8.4809999999999999</c:v>
                </c:pt>
                <c:pt idx="8482" formatCode="General">
                  <c:v>8.4819999999999993</c:v>
                </c:pt>
                <c:pt idx="8483" formatCode="General">
                  <c:v>8.4830000000000005</c:v>
                </c:pt>
                <c:pt idx="8484" formatCode="General">
                  <c:v>8.484</c:v>
                </c:pt>
                <c:pt idx="8485" formatCode="General">
                  <c:v>8.4849999999999994</c:v>
                </c:pt>
                <c:pt idx="8486" formatCode="General">
                  <c:v>8.4860000000000007</c:v>
                </c:pt>
                <c:pt idx="8487" formatCode="General">
                  <c:v>8.4870000000000001</c:v>
                </c:pt>
                <c:pt idx="8488" formatCode="General">
                  <c:v>8.4879999999999995</c:v>
                </c:pt>
                <c:pt idx="8489" formatCode="General">
                  <c:v>8.4890000000000008</c:v>
                </c:pt>
                <c:pt idx="8490" formatCode="General">
                  <c:v>8.49</c:v>
                </c:pt>
                <c:pt idx="8491" formatCode="General">
                  <c:v>8.4909999999999997</c:v>
                </c:pt>
                <c:pt idx="8492" formatCode="General">
                  <c:v>8.4920000000000009</c:v>
                </c:pt>
                <c:pt idx="8493" formatCode="General">
                  <c:v>8.4930000000000003</c:v>
                </c:pt>
                <c:pt idx="8494" formatCode="General">
                  <c:v>8.4939999999999998</c:v>
                </c:pt>
                <c:pt idx="8495" formatCode="General">
                  <c:v>8.4949999999999992</c:v>
                </c:pt>
                <c:pt idx="8496" formatCode="General">
                  <c:v>8.4960000000000004</c:v>
                </c:pt>
                <c:pt idx="8497" formatCode="General">
                  <c:v>8.4969999999999999</c:v>
                </c:pt>
                <c:pt idx="8498" formatCode="General">
                  <c:v>8.4979999999999993</c:v>
                </c:pt>
                <c:pt idx="8499" formatCode="General">
                  <c:v>8.4990000000000006</c:v>
                </c:pt>
                <c:pt idx="8500" formatCode="General">
                  <c:v>8.5</c:v>
                </c:pt>
                <c:pt idx="8501" formatCode="General">
                  <c:v>8.5009999999999994</c:v>
                </c:pt>
                <c:pt idx="8502" formatCode="General">
                  <c:v>8.5020000000000007</c:v>
                </c:pt>
                <c:pt idx="8503" formatCode="General">
                  <c:v>8.5030000000000001</c:v>
                </c:pt>
                <c:pt idx="8504" formatCode="General">
                  <c:v>8.5039999999999996</c:v>
                </c:pt>
                <c:pt idx="8505" formatCode="General">
                  <c:v>8.5050000000000008</c:v>
                </c:pt>
                <c:pt idx="8506" formatCode="General">
                  <c:v>8.5060000000000002</c:v>
                </c:pt>
                <c:pt idx="8507" formatCode="General">
                  <c:v>8.5069999999999997</c:v>
                </c:pt>
                <c:pt idx="8508" formatCode="General">
                  <c:v>8.5079999999999991</c:v>
                </c:pt>
                <c:pt idx="8509" formatCode="General">
                  <c:v>8.5090000000000003</c:v>
                </c:pt>
                <c:pt idx="8510" formatCode="General">
                  <c:v>8.51</c:v>
                </c:pt>
                <c:pt idx="8511" formatCode="General">
                  <c:v>8.5109999999999992</c:v>
                </c:pt>
                <c:pt idx="8512" formatCode="General">
                  <c:v>8.5120000000000005</c:v>
                </c:pt>
                <c:pt idx="8513" formatCode="General">
                  <c:v>8.5129999999999999</c:v>
                </c:pt>
                <c:pt idx="8514" formatCode="General">
                  <c:v>8.5139999999999993</c:v>
                </c:pt>
                <c:pt idx="8515" formatCode="General">
                  <c:v>8.5150000000000006</c:v>
                </c:pt>
                <c:pt idx="8516" formatCode="General">
                  <c:v>8.516</c:v>
                </c:pt>
                <c:pt idx="8517" formatCode="General">
                  <c:v>8.5169999999999995</c:v>
                </c:pt>
                <c:pt idx="8518" formatCode="General">
                  <c:v>8.5180000000000007</c:v>
                </c:pt>
                <c:pt idx="8519" formatCode="General">
                  <c:v>8.5190000000000001</c:v>
                </c:pt>
                <c:pt idx="8520" formatCode="General">
                  <c:v>8.52</c:v>
                </c:pt>
                <c:pt idx="8521" formatCode="General">
                  <c:v>8.5210000000000008</c:v>
                </c:pt>
                <c:pt idx="8522" formatCode="General">
                  <c:v>8.5220000000000002</c:v>
                </c:pt>
                <c:pt idx="8523" formatCode="General">
                  <c:v>8.5229999999999997</c:v>
                </c:pt>
                <c:pt idx="8524" formatCode="General">
                  <c:v>8.5239999999999991</c:v>
                </c:pt>
                <c:pt idx="8525" formatCode="General">
                  <c:v>8.5250000000000004</c:v>
                </c:pt>
                <c:pt idx="8526" formatCode="General">
                  <c:v>8.5259999999999998</c:v>
                </c:pt>
                <c:pt idx="8527" formatCode="General">
                  <c:v>8.5269999999999992</c:v>
                </c:pt>
                <c:pt idx="8528" formatCode="General">
                  <c:v>8.5280000000000005</c:v>
                </c:pt>
                <c:pt idx="8529" formatCode="General">
                  <c:v>8.5289999999999999</c:v>
                </c:pt>
                <c:pt idx="8530" formatCode="General">
                  <c:v>8.5299999999999994</c:v>
                </c:pt>
                <c:pt idx="8531" formatCode="General">
                  <c:v>8.5310000000000006</c:v>
                </c:pt>
                <c:pt idx="8532" formatCode="General">
                  <c:v>8.532</c:v>
                </c:pt>
                <c:pt idx="8533" formatCode="General">
                  <c:v>8.5329999999999995</c:v>
                </c:pt>
                <c:pt idx="8534" formatCode="General">
                  <c:v>8.5340000000000007</c:v>
                </c:pt>
                <c:pt idx="8535" formatCode="General">
                  <c:v>8.5350000000000001</c:v>
                </c:pt>
                <c:pt idx="8536" formatCode="General">
                  <c:v>8.5359999999999996</c:v>
                </c:pt>
                <c:pt idx="8537" formatCode="General">
                  <c:v>8.5370000000000008</c:v>
                </c:pt>
                <c:pt idx="8538" formatCode="General">
                  <c:v>8.5380000000000003</c:v>
                </c:pt>
                <c:pt idx="8539" formatCode="General">
                  <c:v>8.5389999999999997</c:v>
                </c:pt>
                <c:pt idx="8540" formatCode="General">
                  <c:v>8.5399999999999991</c:v>
                </c:pt>
                <c:pt idx="8541" formatCode="General">
                  <c:v>8.5410000000000004</c:v>
                </c:pt>
                <c:pt idx="8542" formatCode="General">
                  <c:v>8.5419999999999998</c:v>
                </c:pt>
                <c:pt idx="8543" formatCode="General">
                  <c:v>8.5429999999999993</c:v>
                </c:pt>
                <c:pt idx="8544" formatCode="General">
                  <c:v>8.5440000000000005</c:v>
                </c:pt>
                <c:pt idx="8545" formatCode="General">
                  <c:v>8.5449999999999999</c:v>
                </c:pt>
                <c:pt idx="8546" formatCode="General">
                  <c:v>8.5459999999999994</c:v>
                </c:pt>
                <c:pt idx="8547" formatCode="General">
                  <c:v>8.5470000000000006</c:v>
                </c:pt>
                <c:pt idx="8548" formatCode="General">
                  <c:v>8.548</c:v>
                </c:pt>
                <c:pt idx="8549" formatCode="General">
                  <c:v>8.5489999999999995</c:v>
                </c:pt>
                <c:pt idx="8550" formatCode="General">
                  <c:v>8.5500000000000007</c:v>
                </c:pt>
                <c:pt idx="8551" formatCode="General">
                  <c:v>8.5510000000000002</c:v>
                </c:pt>
                <c:pt idx="8552" formatCode="General">
                  <c:v>8.5519999999999996</c:v>
                </c:pt>
                <c:pt idx="8553" formatCode="General">
                  <c:v>8.5530000000000008</c:v>
                </c:pt>
                <c:pt idx="8554" formatCode="General">
                  <c:v>8.5540000000000003</c:v>
                </c:pt>
                <c:pt idx="8555" formatCode="General">
                  <c:v>8.5549999999999997</c:v>
                </c:pt>
                <c:pt idx="8556" formatCode="General">
                  <c:v>8.5559999999999992</c:v>
                </c:pt>
                <c:pt idx="8557" formatCode="General">
                  <c:v>8.5570000000000004</c:v>
                </c:pt>
                <c:pt idx="8558" formatCode="General">
                  <c:v>8.5579999999999998</c:v>
                </c:pt>
                <c:pt idx="8559" formatCode="General">
                  <c:v>8.5589999999999993</c:v>
                </c:pt>
                <c:pt idx="8560" formatCode="General">
                  <c:v>8.56</c:v>
                </c:pt>
                <c:pt idx="8561" formatCode="General">
                  <c:v>8.5609999999999999</c:v>
                </c:pt>
                <c:pt idx="8562" formatCode="General">
                  <c:v>8.5619999999999994</c:v>
                </c:pt>
                <c:pt idx="8563" formatCode="General">
                  <c:v>8.5630000000000006</c:v>
                </c:pt>
                <c:pt idx="8564" formatCode="General">
                  <c:v>8.5640000000000001</c:v>
                </c:pt>
                <c:pt idx="8565" formatCode="General">
                  <c:v>8.5649999999999995</c:v>
                </c:pt>
                <c:pt idx="8566" formatCode="General">
                  <c:v>8.5660000000000007</c:v>
                </c:pt>
                <c:pt idx="8567" formatCode="General">
                  <c:v>8.5670000000000002</c:v>
                </c:pt>
                <c:pt idx="8568" formatCode="General">
                  <c:v>8.5679999999999996</c:v>
                </c:pt>
                <c:pt idx="8569" formatCode="General">
                  <c:v>8.5690000000000008</c:v>
                </c:pt>
                <c:pt idx="8570" formatCode="General">
                  <c:v>8.57</c:v>
                </c:pt>
                <c:pt idx="8571" formatCode="General">
                  <c:v>8.5709999999999997</c:v>
                </c:pt>
                <c:pt idx="8572" formatCode="General">
                  <c:v>8.5719999999999992</c:v>
                </c:pt>
                <c:pt idx="8573" formatCode="General">
                  <c:v>8.5730000000000004</c:v>
                </c:pt>
                <c:pt idx="8574" formatCode="General">
                  <c:v>8.5739999999999998</c:v>
                </c:pt>
                <c:pt idx="8575" formatCode="General">
                  <c:v>8.5749999999999993</c:v>
                </c:pt>
                <c:pt idx="8576" formatCode="General">
                  <c:v>8.5760000000000005</c:v>
                </c:pt>
                <c:pt idx="8577" formatCode="General">
                  <c:v>8.577</c:v>
                </c:pt>
                <c:pt idx="8578" formatCode="General">
                  <c:v>8.5779999999999994</c:v>
                </c:pt>
                <c:pt idx="8579" formatCode="General">
                  <c:v>8.5790000000000006</c:v>
                </c:pt>
                <c:pt idx="8580" formatCode="General">
                  <c:v>8.58</c:v>
                </c:pt>
                <c:pt idx="8581" formatCode="General">
                  <c:v>8.5809999999999995</c:v>
                </c:pt>
                <c:pt idx="8582" formatCode="General">
                  <c:v>8.5820000000000007</c:v>
                </c:pt>
                <c:pt idx="8583" formatCode="General">
                  <c:v>8.5830000000000002</c:v>
                </c:pt>
                <c:pt idx="8584" formatCode="General">
                  <c:v>8.5839999999999996</c:v>
                </c:pt>
                <c:pt idx="8585" formatCode="General">
                  <c:v>8.5850000000000009</c:v>
                </c:pt>
                <c:pt idx="8586" formatCode="General">
                  <c:v>8.5860000000000003</c:v>
                </c:pt>
                <c:pt idx="8587" formatCode="General">
                  <c:v>8.5869999999999997</c:v>
                </c:pt>
                <c:pt idx="8588" formatCode="General">
                  <c:v>8.5879999999999992</c:v>
                </c:pt>
                <c:pt idx="8589" formatCode="General">
                  <c:v>8.5890000000000004</c:v>
                </c:pt>
                <c:pt idx="8590" formatCode="General">
                  <c:v>8.59</c:v>
                </c:pt>
                <c:pt idx="8591" formatCode="General">
                  <c:v>8.5909999999999993</c:v>
                </c:pt>
                <c:pt idx="8592" formatCode="General">
                  <c:v>8.5920000000000005</c:v>
                </c:pt>
                <c:pt idx="8593" formatCode="General">
                  <c:v>8.593</c:v>
                </c:pt>
                <c:pt idx="8594" formatCode="General">
                  <c:v>8.5939999999999994</c:v>
                </c:pt>
                <c:pt idx="8595" formatCode="General">
                  <c:v>8.5950000000000006</c:v>
                </c:pt>
                <c:pt idx="8596" formatCode="General">
                  <c:v>8.5960000000000001</c:v>
                </c:pt>
                <c:pt idx="8597" formatCode="General">
                  <c:v>8.5969999999999995</c:v>
                </c:pt>
                <c:pt idx="8598" formatCode="General">
                  <c:v>8.5980000000000008</c:v>
                </c:pt>
                <c:pt idx="8599" formatCode="General">
                  <c:v>8.5990000000000002</c:v>
                </c:pt>
                <c:pt idx="8600" formatCode="General">
                  <c:v>8.6</c:v>
                </c:pt>
                <c:pt idx="8601" formatCode="General">
                  <c:v>8.6010000000000009</c:v>
                </c:pt>
                <c:pt idx="8602" formatCode="General">
                  <c:v>8.6020000000000003</c:v>
                </c:pt>
                <c:pt idx="8603" formatCode="General">
                  <c:v>8.6029999999999998</c:v>
                </c:pt>
                <c:pt idx="8604" formatCode="General">
                  <c:v>8.6039999999999992</c:v>
                </c:pt>
                <c:pt idx="8605" formatCode="General">
                  <c:v>8.6050000000000004</c:v>
                </c:pt>
                <c:pt idx="8606" formatCode="General">
                  <c:v>8.6059999999999999</c:v>
                </c:pt>
                <c:pt idx="8607" formatCode="General">
                  <c:v>8.6069999999999993</c:v>
                </c:pt>
                <c:pt idx="8608" formatCode="General">
                  <c:v>8.6080000000000005</c:v>
                </c:pt>
                <c:pt idx="8609" formatCode="General">
                  <c:v>8.609</c:v>
                </c:pt>
                <c:pt idx="8610" formatCode="General">
                  <c:v>8.61</c:v>
                </c:pt>
                <c:pt idx="8611" formatCode="General">
                  <c:v>8.6110000000000007</c:v>
                </c:pt>
                <c:pt idx="8612" formatCode="General">
                  <c:v>8.6120000000000001</c:v>
                </c:pt>
                <c:pt idx="8613" formatCode="General">
                  <c:v>8.6129999999999995</c:v>
                </c:pt>
                <c:pt idx="8614" formatCode="General">
                  <c:v>8.6140000000000008</c:v>
                </c:pt>
                <c:pt idx="8615" formatCode="General">
                  <c:v>8.6150000000000002</c:v>
                </c:pt>
                <c:pt idx="8616" formatCode="General">
                  <c:v>8.6159999999999997</c:v>
                </c:pt>
                <c:pt idx="8617" formatCode="General">
                  <c:v>8.6170000000000009</c:v>
                </c:pt>
                <c:pt idx="8618" formatCode="General">
                  <c:v>8.6180000000000003</c:v>
                </c:pt>
                <c:pt idx="8619" formatCode="General">
                  <c:v>8.6189999999999998</c:v>
                </c:pt>
                <c:pt idx="8620" formatCode="General">
                  <c:v>8.6199999999999992</c:v>
                </c:pt>
                <c:pt idx="8621" formatCode="General">
                  <c:v>8.6210000000000004</c:v>
                </c:pt>
                <c:pt idx="8622" formatCode="General">
                  <c:v>8.6219999999999999</c:v>
                </c:pt>
                <c:pt idx="8623" formatCode="General">
                  <c:v>8.6229999999999993</c:v>
                </c:pt>
                <c:pt idx="8624" formatCode="General">
                  <c:v>8.6240000000000006</c:v>
                </c:pt>
                <c:pt idx="8625" formatCode="General">
                  <c:v>8.625</c:v>
                </c:pt>
                <c:pt idx="8626" formatCode="General">
                  <c:v>8.6259999999999994</c:v>
                </c:pt>
                <c:pt idx="8627" formatCode="General">
                  <c:v>8.6270000000000007</c:v>
                </c:pt>
                <c:pt idx="8628" formatCode="General">
                  <c:v>8.6280000000000001</c:v>
                </c:pt>
                <c:pt idx="8629" formatCode="General">
                  <c:v>8.6289999999999996</c:v>
                </c:pt>
                <c:pt idx="8630" formatCode="General">
                  <c:v>8.6300000000000008</c:v>
                </c:pt>
                <c:pt idx="8631" formatCode="General">
                  <c:v>8.6310000000000002</c:v>
                </c:pt>
                <c:pt idx="8632" formatCode="General">
                  <c:v>8.6319999999999997</c:v>
                </c:pt>
                <c:pt idx="8633" formatCode="General">
                  <c:v>8.6329999999999991</c:v>
                </c:pt>
                <c:pt idx="8634" formatCode="General">
                  <c:v>8.6340000000000003</c:v>
                </c:pt>
                <c:pt idx="8635" formatCode="General">
                  <c:v>8.6349999999999998</c:v>
                </c:pt>
                <c:pt idx="8636" formatCode="General">
                  <c:v>8.6359999999999992</c:v>
                </c:pt>
                <c:pt idx="8637" formatCode="General">
                  <c:v>8.6370000000000005</c:v>
                </c:pt>
                <c:pt idx="8638" formatCode="General">
                  <c:v>8.6379999999999999</c:v>
                </c:pt>
                <c:pt idx="8639" formatCode="General">
                  <c:v>8.6389999999999993</c:v>
                </c:pt>
                <c:pt idx="8640" formatCode="General">
                  <c:v>8.64</c:v>
                </c:pt>
                <c:pt idx="8641" formatCode="General">
                  <c:v>8.641</c:v>
                </c:pt>
                <c:pt idx="8642" formatCode="General">
                  <c:v>8.6419999999999995</c:v>
                </c:pt>
                <c:pt idx="8643" formatCode="General">
                  <c:v>8.6430000000000007</c:v>
                </c:pt>
                <c:pt idx="8644" formatCode="General">
                  <c:v>8.6440000000000001</c:v>
                </c:pt>
                <c:pt idx="8645" formatCode="General">
                  <c:v>8.6449999999999996</c:v>
                </c:pt>
                <c:pt idx="8646" formatCode="General">
                  <c:v>8.6460000000000008</c:v>
                </c:pt>
                <c:pt idx="8647" formatCode="General">
                  <c:v>8.6470000000000002</c:v>
                </c:pt>
                <c:pt idx="8648" formatCode="General">
                  <c:v>8.6479999999999997</c:v>
                </c:pt>
                <c:pt idx="8649" formatCode="General">
                  <c:v>8.6489999999999991</c:v>
                </c:pt>
                <c:pt idx="8650" formatCode="General">
                  <c:v>8.65</c:v>
                </c:pt>
                <c:pt idx="8651" formatCode="General">
                  <c:v>8.6509999999999998</c:v>
                </c:pt>
                <c:pt idx="8652" formatCode="General">
                  <c:v>8.6519999999999992</c:v>
                </c:pt>
                <c:pt idx="8653" formatCode="General">
                  <c:v>8.6530000000000005</c:v>
                </c:pt>
                <c:pt idx="8654" formatCode="General">
                  <c:v>8.6539999999999999</c:v>
                </c:pt>
                <c:pt idx="8655" formatCode="General">
                  <c:v>8.6549999999999994</c:v>
                </c:pt>
                <c:pt idx="8656" formatCode="General">
                  <c:v>8.6560000000000006</c:v>
                </c:pt>
                <c:pt idx="8657" formatCode="General">
                  <c:v>8.657</c:v>
                </c:pt>
                <c:pt idx="8658" formatCode="General">
                  <c:v>8.6579999999999995</c:v>
                </c:pt>
                <c:pt idx="8659" formatCode="General">
                  <c:v>8.6590000000000007</c:v>
                </c:pt>
                <c:pt idx="8660" formatCode="General">
                  <c:v>8.66</c:v>
                </c:pt>
                <c:pt idx="8661" formatCode="General">
                  <c:v>8.6609999999999996</c:v>
                </c:pt>
                <c:pt idx="8662" formatCode="General">
                  <c:v>8.6620000000000008</c:v>
                </c:pt>
                <c:pt idx="8663" formatCode="General">
                  <c:v>8.6630000000000003</c:v>
                </c:pt>
                <c:pt idx="8664" formatCode="General">
                  <c:v>8.6639999999999997</c:v>
                </c:pt>
                <c:pt idx="8665" formatCode="General">
                  <c:v>8.6649999999999991</c:v>
                </c:pt>
                <c:pt idx="8666" formatCode="General">
                  <c:v>8.6660000000000004</c:v>
                </c:pt>
                <c:pt idx="8667" formatCode="General">
                  <c:v>8.6669999999999998</c:v>
                </c:pt>
                <c:pt idx="8668" formatCode="General">
                  <c:v>8.6679999999999993</c:v>
                </c:pt>
                <c:pt idx="8669" formatCode="General">
                  <c:v>8.6690000000000005</c:v>
                </c:pt>
                <c:pt idx="8670" formatCode="General">
                  <c:v>8.67</c:v>
                </c:pt>
                <c:pt idx="8671" formatCode="General">
                  <c:v>8.6709999999999994</c:v>
                </c:pt>
                <c:pt idx="8672" formatCode="General">
                  <c:v>8.6720000000000006</c:v>
                </c:pt>
                <c:pt idx="8673" formatCode="General">
                  <c:v>8.673</c:v>
                </c:pt>
                <c:pt idx="8674" formatCode="General">
                  <c:v>8.6739999999999995</c:v>
                </c:pt>
                <c:pt idx="8675" formatCode="General">
                  <c:v>8.6750000000000007</c:v>
                </c:pt>
                <c:pt idx="8676" formatCode="General">
                  <c:v>8.6760000000000002</c:v>
                </c:pt>
                <c:pt idx="8677" formatCode="General">
                  <c:v>8.6769999999999996</c:v>
                </c:pt>
                <c:pt idx="8678" formatCode="General">
                  <c:v>8.6780000000000008</c:v>
                </c:pt>
                <c:pt idx="8679" formatCode="General">
                  <c:v>8.6790000000000003</c:v>
                </c:pt>
                <c:pt idx="8680" formatCode="General">
                  <c:v>8.68</c:v>
                </c:pt>
                <c:pt idx="8681" formatCode="General">
                  <c:v>8.6809999999999992</c:v>
                </c:pt>
                <c:pt idx="8682" formatCode="General">
                  <c:v>8.6820000000000004</c:v>
                </c:pt>
                <c:pt idx="8683" formatCode="General">
                  <c:v>8.6829999999999998</c:v>
                </c:pt>
                <c:pt idx="8684" formatCode="General">
                  <c:v>8.6839999999999993</c:v>
                </c:pt>
                <c:pt idx="8685" formatCode="General">
                  <c:v>8.6850000000000005</c:v>
                </c:pt>
                <c:pt idx="8686" formatCode="General">
                  <c:v>8.6859999999999999</c:v>
                </c:pt>
                <c:pt idx="8687" formatCode="General">
                  <c:v>8.6869999999999994</c:v>
                </c:pt>
                <c:pt idx="8688" formatCode="General">
                  <c:v>8.6880000000000006</c:v>
                </c:pt>
                <c:pt idx="8689" formatCode="General">
                  <c:v>8.6890000000000001</c:v>
                </c:pt>
                <c:pt idx="8690" formatCode="General">
                  <c:v>8.69</c:v>
                </c:pt>
                <c:pt idx="8691" formatCode="General">
                  <c:v>8.6910000000000007</c:v>
                </c:pt>
                <c:pt idx="8692" formatCode="General">
                  <c:v>8.6920000000000002</c:v>
                </c:pt>
                <c:pt idx="8693" formatCode="General">
                  <c:v>8.6929999999999996</c:v>
                </c:pt>
                <c:pt idx="8694" formatCode="General">
                  <c:v>8.6940000000000008</c:v>
                </c:pt>
                <c:pt idx="8695" formatCode="General">
                  <c:v>8.6950000000000003</c:v>
                </c:pt>
                <c:pt idx="8696" formatCode="General">
                  <c:v>8.6959999999999997</c:v>
                </c:pt>
                <c:pt idx="8697" formatCode="General">
                  <c:v>8.6969999999999992</c:v>
                </c:pt>
                <c:pt idx="8698" formatCode="General">
                  <c:v>8.6980000000000004</c:v>
                </c:pt>
                <c:pt idx="8699" formatCode="General">
                  <c:v>8.6989999999999998</c:v>
                </c:pt>
                <c:pt idx="8700" formatCode="General">
                  <c:v>8.6999999999999993</c:v>
                </c:pt>
                <c:pt idx="8701" formatCode="General">
                  <c:v>8.7010000000000005</c:v>
                </c:pt>
                <c:pt idx="8702" formatCode="General">
                  <c:v>8.702</c:v>
                </c:pt>
                <c:pt idx="8703" formatCode="General">
                  <c:v>8.7029999999999994</c:v>
                </c:pt>
                <c:pt idx="8704" formatCode="General">
                  <c:v>8.7040000000000006</c:v>
                </c:pt>
                <c:pt idx="8705" formatCode="General">
                  <c:v>8.7050000000000001</c:v>
                </c:pt>
                <c:pt idx="8706" formatCode="General">
                  <c:v>8.7059999999999995</c:v>
                </c:pt>
                <c:pt idx="8707" formatCode="General">
                  <c:v>8.7070000000000007</c:v>
                </c:pt>
                <c:pt idx="8708" formatCode="General">
                  <c:v>8.7080000000000002</c:v>
                </c:pt>
                <c:pt idx="8709" formatCode="General">
                  <c:v>8.7089999999999996</c:v>
                </c:pt>
                <c:pt idx="8710" formatCode="General">
                  <c:v>8.7100000000000009</c:v>
                </c:pt>
                <c:pt idx="8711" formatCode="General">
                  <c:v>8.7110000000000003</c:v>
                </c:pt>
                <c:pt idx="8712" formatCode="General">
                  <c:v>8.7119999999999997</c:v>
                </c:pt>
                <c:pt idx="8713" formatCode="General">
                  <c:v>8.7129999999999992</c:v>
                </c:pt>
                <c:pt idx="8714" formatCode="General">
                  <c:v>8.7140000000000004</c:v>
                </c:pt>
                <c:pt idx="8715" formatCode="General">
                  <c:v>8.7149999999999999</c:v>
                </c:pt>
                <c:pt idx="8716" formatCode="General">
                  <c:v>8.7159999999999993</c:v>
                </c:pt>
                <c:pt idx="8717" formatCode="General">
                  <c:v>8.7170000000000005</c:v>
                </c:pt>
                <c:pt idx="8718" formatCode="General">
                  <c:v>8.718</c:v>
                </c:pt>
                <c:pt idx="8719" formatCode="General">
                  <c:v>8.7189999999999994</c:v>
                </c:pt>
                <c:pt idx="8720" formatCode="General">
                  <c:v>8.7200000000000006</c:v>
                </c:pt>
                <c:pt idx="8721" formatCode="General">
                  <c:v>8.7210000000000001</c:v>
                </c:pt>
                <c:pt idx="8722" formatCode="General">
                  <c:v>8.7219999999999995</c:v>
                </c:pt>
                <c:pt idx="8723" formatCode="General">
                  <c:v>8.7230000000000008</c:v>
                </c:pt>
                <c:pt idx="8724" formatCode="General">
                  <c:v>8.7240000000000002</c:v>
                </c:pt>
                <c:pt idx="8725" formatCode="General">
                  <c:v>8.7249999999999996</c:v>
                </c:pt>
                <c:pt idx="8726" formatCode="General">
                  <c:v>8.7260000000000009</c:v>
                </c:pt>
                <c:pt idx="8727" formatCode="General">
                  <c:v>8.7270000000000003</c:v>
                </c:pt>
                <c:pt idx="8728" formatCode="General">
                  <c:v>8.7279999999999998</c:v>
                </c:pt>
                <c:pt idx="8729" formatCode="General">
                  <c:v>8.7289999999999992</c:v>
                </c:pt>
                <c:pt idx="8730" formatCode="General">
                  <c:v>8.73</c:v>
                </c:pt>
                <c:pt idx="8731" formatCode="General">
                  <c:v>8.7309999999999999</c:v>
                </c:pt>
                <c:pt idx="8732" formatCode="General">
                  <c:v>8.7319999999999993</c:v>
                </c:pt>
                <c:pt idx="8733" formatCode="General">
                  <c:v>8.7330000000000005</c:v>
                </c:pt>
                <c:pt idx="8734" formatCode="General">
                  <c:v>8.734</c:v>
                </c:pt>
                <c:pt idx="8735" formatCode="General">
                  <c:v>8.7349999999999994</c:v>
                </c:pt>
                <c:pt idx="8736" formatCode="General">
                  <c:v>8.7360000000000007</c:v>
                </c:pt>
                <c:pt idx="8737" formatCode="General">
                  <c:v>8.7370000000000001</c:v>
                </c:pt>
                <c:pt idx="8738" formatCode="General">
                  <c:v>8.7379999999999995</c:v>
                </c:pt>
                <c:pt idx="8739" formatCode="General">
                  <c:v>8.7390000000000008</c:v>
                </c:pt>
                <c:pt idx="8740" formatCode="General">
                  <c:v>8.74</c:v>
                </c:pt>
                <c:pt idx="8741" formatCode="General">
                  <c:v>8.7409999999999997</c:v>
                </c:pt>
                <c:pt idx="8742" formatCode="General">
                  <c:v>8.7420000000000009</c:v>
                </c:pt>
                <c:pt idx="8743" formatCode="General">
                  <c:v>8.7430000000000003</c:v>
                </c:pt>
                <c:pt idx="8744" formatCode="General">
                  <c:v>8.7439999999999998</c:v>
                </c:pt>
                <c:pt idx="8745" formatCode="General">
                  <c:v>8.7449999999999992</c:v>
                </c:pt>
                <c:pt idx="8746" formatCode="General">
                  <c:v>8.7460000000000004</c:v>
                </c:pt>
                <c:pt idx="8747" formatCode="General">
                  <c:v>8.7469999999999999</c:v>
                </c:pt>
                <c:pt idx="8748" formatCode="General">
                  <c:v>8.7479999999999993</c:v>
                </c:pt>
                <c:pt idx="8749" formatCode="General">
                  <c:v>8.7490000000000006</c:v>
                </c:pt>
                <c:pt idx="8750" formatCode="General">
                  <c:v>8.75</c:v>
                </c:pt>
                <c:pt idx="8751" formatCode="General">
                  <c:v>8.7509999999999994</c:v>
                </c:pt>
                <c:pt idx="8752" formatCode="General">
                  <c:v>8.7520000000000007</c:v>
                </c:pt>
                <c:pt idx="8753" formatCode="General">
                  <c:v>8.7530000000000001</c:v>
                </c:pt>
                <c:pt idx="8754" formatCode="General">
                  <c:v>8.7539999999999996</c:v>
                </c:pt>
                <c:pt idx="8755" formatCode="General">
                  <c:v>8.7550000000000008</c:v>
                </c:pt>
                <c:pt idx="8756" formatCode="General">
                  <c:v>8.7560000000000002</c:v>
                </c:pt>
                <c:pt idx="8757" formatCode="General">
                  <c:v>8.7569999999999997</c:v>
                </c:pt>
                <c:pt idx="8758" formatCode="General">
                  <c:v>8.7579999999999991</c:v>
                </c:pt>
                <c:pt idx="8759" formatCode="General">
                  <c:v>8.7590000000000003</c:v>
                </c:pt>
                <c:pt idx="8760" formatCode="General">
                  <c:v>8.76</c:v>
                </c:pt>
                <c:pt idx="8761" formatCode="General">
                  <c:v>8.7609999999999992</c:v>
                </c:pt>
                <c:pt idx="8762" formatCode="General">
                  <c:v>8.7620000000000005</c:v>
                </c:pt>
                <c:pt idx="8763" formatCode="General">
                  <c:v>8.7629999999999999</c:v>
                </c:pt>
                <c:pt idx="8764" formatCode="General">
                  <c:v>8.7639999999999993</c:v>
                </c:pt>
                <c:pt idx="8765" formatCode="General">
                  <c:v>8.7650000000000006</c:v>
                </c:pt>
                <c:pt idx="8766" formatCode="General">
                  <c:v>8.766</c:v>
                </c:pt>
                <c:pt idx="8767" formatCode="General">
                  <c:v>8.7669999999999995</c:v>
                </c:pt>
                <c:pt idx="8768" formatCode="General">
                  <c:v>8.7680000000000007</c:v>
                </c:pt>
                <c:pt idx="8769" formatCode="General">
                  <c:v>8.7690000000000001</c:v>
                </c:pt>
                <c:pt idx="8770" formatCode="General">
                  <c:v>8.77</c:v>
                </c:pt>
                <c:pt idx="8771" formatCode="General">
                  <c:v>8.7710000000000008</c:v>
                </c:pt>
                <c:pt idx="8772" formatCode="General">
                  <c:v>8.7720000000000002</c:v>
                </c:pt>
                <c:pt idx="8773" formatCode="General">
                  <c:v>8.7729999999999997</c:v>
                </c:pt>
                <c:pt idx="8774" formatCode="General">
                  <c:v>8.7739999999999991</c:v>
                </c:pt>
                <c:pt idx="8775" formatCode="General">
                  <c:v>8.7750000000000004</c:v>
                </c:pt>
                <c:pt idx="8776" formatCode="General">
                  <c:v>8.7759999999999998</c:v>
                </c:pt>
                <c:pt idx="8777" formatCode="General">
                  <c:v>8.7769999999999992</c:v>
                </c:pt>
                <c:pt idx="8778" formatCode="General">
                  <c:v>8.7780000000000005</c:v>
                </c:pt>
                <c:pt idx="8779" formatCode="General">
                  <c:v>8.7789999999999999</c:v>
                </c:pt>
                <c:pt idx="8780" formatCode="General">
                  <c:v>8.7799999999999994</c:v>
                </c:pt>
                <c:pt idx="8781" formatCode="General">
                  <c:v>8.7810000000000006</c:v>
                </c:pt>
                <c:pt idx="8782" formatCode="General">
                  <c:v>8.782</c:v>
                </c:pt>
                <c:pt idx="8783" formatCode="General">
                  <c:v>8.7829999999999995</c:v>
                </c:pt>
                <c:pt idx="8784" formatCode="General">
                  <c:v>8.7840000000000007</c:v>
                </c:pt>
                <c:pt idx="8785" formatCode="General">
                  <c:v>8.7850000000000001</c:v>
                </c:pt>
                <c:pt idx="8786" formatCode="General">
                  <c:v>8.7859999999999996</c:v>
                </c:pt>
                <c:pt idx="8787" formatCode="General">
                  <c:v>8.7870000000000008</c:v>
                </c:pt>
                <c:pt idx="8788" formatCode="General">
                  <c:v>8.7880000000000003</c:v>
                </c:pt>
                <c:pt idx="8789" formatCode="General">
                  <c:v>8.7889999999999997</c:v>
                </c:pt>
                <c:pt idx="8790" formatCode="General">
                  <c:v>8.7899999999999991</c:v>
                </c:pt>
                <c:pt idx="8791" formatCode="General">
                  <c:v>8.7910000000000004</c:v>
                </c:pt>
                <c:pt idx="8792" formatCode="General">
                  <c:v>8.7919999999999998</c:v>
                </c:pt>
                <c:pt idx="8793" formatCode="General">
                  <c:v>8.7929999999999993</c:v>
                </c:pt>
                <c:pt idx="8794" formatCode="General">
                  <c:v>8.7940000000000005</c:v>
                </c:pt>
                <c:pt idx="8795" formatCode="General">
                  <c:v>8.7949999999999999</c:v>
                </c:pt>
                <c:pt idx="8796" formatCode="General">
                  <c:v>8.7959999999999994</c:v>
                </c:pt>
                <c:pt idx="8797" formatCode="General">
                  <c:v>8.7970000000000006</c:v>
                </c:pt>
                <c:pt idx="8798" formatCode="General">
                  <c:v>8.798</c:v>
                </c:pt>
                <c:pt idx="8799" formatCode="General">
                  <c:v>8.7989999999999995</c:v>
                </c:pt>
                <c:pt idx="8800" formatCode="General">
                  <c:v>8.8000000000000007</c:v>
                </c:pt>
                <c:pt idx="8801" formatCode="General">
                  <c:v>8.8010000000000002</c:v>
                </c:pt>
                <c:pt idx="8802" formatCode="General">
                  <c:v>8.8019999999999996</c:v>
                </c:pt>
                <c:pt idx="8803" formatCode="General">
                  <c:v>8.8030000000000008</c:v>
                </c:pt>
                <c:pt idx="8804" formatCode="General">
                  <c:v>8.8040000000000003</c:v>
                </c:pt>
                <c:pt idx="8805" formatCode="General">
                  <c:v>8.8049999999999997</c:v>
                </c:pt>
                <c:pt idx="8806" formatCode="General">
                  <c:v>8.8059999999999992</c:v>
                </c:pt>
                <c:pt idx="8807" formatCode="General">
                  <c:v>8.8070000000000004</c:v>
                </c:pt>
                <c:pt idx="8808" formatCode="General">
                  <c:v>8.8079999999999998</c:v>
                </c:pt>
                <c:pt idx="8809" formatCode="General">
                  <c:v>8.8089999999999993</c:v>
                </c:pt>
                <c:pt idx="8810" formatCode="General">
                  <c:v>8.81</c:v>
                </c:pt>
                <c:pt idx="8811" formatCode="General">
                  <c:v>8.8109999999999999</c:v>
                </c:pt>
                <c:pt idx="8812" formatCode="General">
                  <c:v>8.8119999999999994</c:v>
                </c:pt>
                <c:pt idx="8813" formatCode="General">
                  <c:v>8.8130000000000006</c:v>
                </c:pt>
                <c:pt idx="8814" formatCode="General">
                  <c:v>8.8140000000000001</c:v>
                </c:pt>
                <c:pt idx="8815" formatCode="General">
                  <c:v>8.8149999999999995</c:v>
                </c:pt>
                <c:pt idx="8816" formatCode="General">
                  <c:v>8.8160000000000007</c:v>
                </c:pt>
                <c:pt idx="8817" formatCode="General">
                  <c:v>8.8170000000000002</c:v>
                </c:pt>
                <c:pt idx="8818" formatCode="General">
                  <c:v>8.8179999999999996</c:v>
                </c:pt>
                <c:pt idx="8819" formatCode="General">
                  <c:v>8.8190000000000008</c:v>
                </c:pt>
                <c:pt idx="8820" formatCode="General">
                  <c:v>8.82</c:v>
                </c:pt>
                <c:pt idx="8821" formatCode="General">
                  <c:v>8.8209999999999997</c:v>
                </c:pt>
                <c:pt idx="8822" formatCode="General">
                  <c:v>8.8219999999999992</c:v>
                </c:pt>
                <c:pt idx="8823" formatCode="General">
                  <c:v>8.8230000000000004</c:v>
                </c:pt>
                <c:pt idx="8824" formatCode="General">
                  <c:v>8.8239999999999998</c:v>
                </c:pt>
                <c:pt idx="8825" formatCode="General">
                  <c:v>8.8249999999999993</c:v>
                </c:pt>
                <c:pt idx="8826" formatCode="General">
                  <c:v>8.8260000000000005</c:v>
                </c:pt>
                <c:pt idx="8827" formatCode="General">
                  <c:v>8.827</c:v>
                </c:pt>
                <c:pt idx="8828" formatCode="General">
                  <c:v>8.8279999999999994</c:v>
                </c:pt>
                <c:pt idx="8829" formatCode="General">
                  <c:v>8.8290000000000006</c:v>
                </c:pt>
                <c:pt idx="8830" formatCode="General">
                  <c:v>8.83</c:v>
                </c:pt>
                <c:pt idx="8831" formatCode="General">
                  <c:v>8.8309999999999995</c:v>
                </c:pt>
                <c:pt idx="8832" formatCode="General">
                  <c:v>8.8320000000000007</c:v>
                </c:pt>
                <c:pt idx="8833" formatCode="General">
                  <c:v>8.8330000000000002</c:v>
                </c:pt>
                <c:pt idx="8834" formatCode="General">
                  <c:v>8.8339999999999996</c:v>
                </c:pt>
                <c:pt idx="8835" formatCode="General">
                  <c:v>8.8350000000000009</c:v>
                </c:pt>
                <c:pt idx="8836" formatCode="General">
                  <c:v>8.8360000000000003</c:v>
                </c:pt>
                <c:pt idx="8837" formatCode="General">
                  <c:v>8.8369999999999997</c:v>
                </c:pt>
                <c:pt idx="8838" formatCode="General">
                  <c:v>8.8379999999999992</c:v>
                </c:pt>
                <c:pt idx="8839" formatCode="General">
                  <c:v>8.8390000000000004</c:v>
                </c:pt>
                <c:pt idx="8840" formatCode="General">
                  <c:v>8.84</c:v>
                </c:pt>
                <c:pt idx="8841" formatCode="General">
                  <c:v>8.8409999999999993</c:v>
                </c:pt>
                <c:pt idx="8842" formatCode="General">
                  <c:v>8.8420000000000005</c:v>
                </c:pt>
                <c:pt idx="8843" formatCode="General">
                  <c:v>8.843</c:v>
                </c:pt>
                <c:pt idx="8844" formatCode="General">
                  <c:v>8.8439999999999994</c:v>
                </c:pt>
                <c:pt idx="8845" formatCode="General">
                  <c:v>8.8450000000000006</c:v>
                </c:pt>
                <c:pt idx="8846" formatCode="General">
                  <c:v>8.8460000000000001</c:v>
                </c:pt>
                <c:pt idx="8847" formatCode="General">
                  <c:v>8.8469999999999995</c:v>
                </c:pt>
                <c:pt idx="8848" formatCode="General">
                  <c:v>8.8480000000000008</c:v>
                </c:pt>
                <c:pt idx="8849" formatCode="General">
                  <c:v>8.8490000000000002</c:v>
                </c:pt>
                <c:pt idx="8850" formatCode="General">
                  <c:v>8.85</c:v>
                </c:pt>
                <c:pt idx="8851" formatCode="General">
                  <c:v>8.8510000000000009</c:v>
                </c:pt>
                <c:pt idx="8852" formatCode="General">
                  <c:v>8.8520000000000003</c:v>
                </c:pt>
                <c:pt idx="8853" formatCode="General">
                  <c:v>8.8529999999999998</c:v>
                </c:pt>
                <c:pt idx="8854" formatCode="General">
                  <c:v>8.8539999999999992</c:v>
                </c:pt>
                <c:pt idx="8855" formatCode="General">
                  <c:v>8.8550000000000004</c:v>
                </c:pt>
                <c:pt idx="8856" formatCode="General">
                  <c:v>8.8559999999999999</c:v>
                </c:pt>
                <c:pt idx="8857" formatCode="General">
                  <c:v>8.8569999999999993</c:v>
                </c:pt>
                <c:pt idx="8858" formatCode="General">
                  <c:v>8.8580000000000005</c:v>
                </c:pt>
                <c:pt idx="8859" formatCode="General">
                  <c:v>8.859</c:v>
                </c:pt>
                <c:pt idx="8860" formatCode="General">
                  <c:v>8.86</c:v>
                </c:pt>
                <c:pt idx="8861" formatCode="General">
                  <c:v>8.8610000000000007</c:v>
                </c:pt>
                <c:pt idx="8862" formatCode="General">
                  <c:v>8.8620000000000001</c:v>
                </c:pt>
                <c:pt idx="8863" formatCode="General">
                  <c:v>8.8629999999999995</c:v>
                </c:pt>
                <c:pt idx="8864" formatCode="General">
                  <c:v>8.8640000000000008</c:v>
                </c:pt>
                <c:pt idx="8865" formatCode="General">
                  <c:v>8.8650000000000002</c:v>
                </c:pt>
                <c:pt idx="8866" formatCode="General">
                  <c:v>8.8659999999999997</c:v>
                </c:pt>
                <c:pt idx="8867" formatCode="General">
                  <c:v>8.8670000000000009</c:v>
                </c:pt>
                <c:pt idx="8868" formatCode="General">
                  <c:v>8.8680000000000003</c:v>
                </c:pt>
                <c:pt idx="8869" formatCode="General">
                  <c:v>8.8689999999999998</c:v>
                </c:pt>
                <c:pt idx="8870" formatCode="General">
                  <c:v>8.8699999999999992</c:v>
                </c:pt>
                <c:pt idx="8871" formatCode="General">
                  <c:v>8.8710000000000004</c:v>
                </c:pt>
                <c:pt idx="8872" formatCode="General">
                  <c:v>8.8719999999999999</c:v>
                </c:pt>
                <c:pt idx="8873" formatCode="General">
                  <c:v>8.8729999999999993</c:v>
                </c:pt>
                <c:pt idx="8874" formatCode="General">
                  <c:v>8.8740000000000006</c:v>
                </c:pt>
                <c:pt idx="8875" formatCode="General">
                  <c:v>8.875</c:v>
                </c:pt>
                <c:pt idx="8876" formatCode="General">
                  <c:v>8.8759999999999994</c:v>
                </c:pt>
                <c:pt idx="8877" formatCode="General">
                  <c:v>8.8770000000000007</c:v>
                </c:pt>
                <c:pt idx="8878" formatCode="General">
                  <c:v>8.8780000000000001</c:v>
                </c:pt>
                <c:pt idx="8879" formatCode="General">
                  <c:v>8.8789999999999996</c:v>
                </c:pt>
                <c:pt idx="8880" formatCode="General">
                  <c:v>8.8800000000000008</c:v>
                </c:pt>
                <c:pt idx="8881" formatCode="General">
                  <c:v>8.8810000000000002</c:v>
                </c:pt>
                <c:pt idx="8882" formatCode="General">
                  <c:v>8.8819999999999997</c:v>
                </c:pt>
                <c:pt idx="8883" formatCode="General">
                  <c:v>8.8829999999999991</c:v>
                </c:pt>
                <c:pt idx="8884" formatCode="General">
                  <c:v>8.8840000000000003</c:v>
                </c:pt>
                <c:pt idx="8885" formatCode="General">
                  <c:v>8.8849999999999998</c:v>
                </c:pt>
                <c:pt idx="8886" formatCode="General">
                  <c:v>8.8859999999999992</c:v>
                </c:pt>
                <c:pt idx="8887" formatCode="General">
                  <c:v>8.8870000000000005</c:v>
                </c:pt>
                <c:pt idx="8888" formatCode="General">
                  <c:v>8.8879999999999999</c:v>
                </c:pt>
                <c:pt idx="8889" formatCode="General">
                  <c:v>8.8889999999999993</c:v>
                </c:pt>
                <c:pt idx="8890" formatCode="General">
                  <c:v>8.89</c:v>
                </c:pt>
                <c:pt idx="8891" formatCode="General">
                  <c:v>8.891</c:v>
                </c:pt>
                <c:pt idx="8892" formatCode="General">
                  <c:v>8.8919999999999995</c:v>
                </c:pt>
                <c:pt idx="8893" formatCode="General">
                  <c:v>8.8930000000000007</c:v>
                </c:pt>
                <c:pt idx="8894" formatCode="General">
                  <c:v>8.8940000000000001</c:v>
                </c:pt>
                <c:pt idx="8895" formatCode="General">
                  <c:v>8.8949999999999996</c:v>
                </c:pt>
                <c:pt idx="8896" formatCode="General">
                  <c:v>8.8960000000000008</c:v>
                </c:pt>
                <c:pt idx="8897" formatCode="General">
                  <c:v>8.8970000000000002</c:v>
                </c:pt>
                <c:pt idx="8898" formatCode="General">
                  <c:v>8.8979999999999997</c:v>
                </c:pt>
                <c:pt idx="8899" formatCode="General">
                  <c:v>8.8989999999999991</c:v>
                </c:pt>
                <c:pt idx="8900" formatCode="General">
                  <c:v>8.9</c:v>
                </c:pt>
                <c:pt idx="8901" formatCode="General">
                  <c:v>8.9009999999999998</c:v>
                </c:pt>
                <c:pt idx="8902" formatCode="General">
                  <c:v>8.9019999999999992</c:v>
                </c:pt>
                <c:pt idx="8903" formatCode="General">
                  <c:v>8.9030000000000005</c:v>
                </c:pt>
                <c:pt idx="8904" formatCode="General">
                  <c:v>8.9039999999999999</c:v>
                </c:pt>
                <c:pt idx="8905" formatCode="General">
                  <c:v>8.9049999999999994</c:v>
                </c:pt>
                <c:pt idx="8906" formatCode="General">
                  <c:v>8.9060000000000006</c:v>
                </c:pt>
                <c:pt idx="8907" formatCode="General">
                  <c:v>8.907</c:v>
                </c:pt>
                <c:pt idx="8908" formatCode="General">
                  <c:v>8.9079999999999995</c:v>
                </c:pt>
                <c:pt idx="8909" formatCode="General">
                  <c:v>8.9090000000000007</c:v>
                </c:pt>
                <c:pt idx="8910" formatCode="General">
                  <c:v>8.91</c:v>
                </c:pt>
                <c:pt idx="8911" formatCode="General">
                  <c:v>8.9109999999999996</c:v>
                </c:pt>
                <c:pt idx="8912" formatCode="General">
                  <c:v>8.9120000000000008</c:v>
                </c:pt>
                <c:pt idx="8913" formatCode="General">
                  <c:v>8.9130000000000003</c:v>
                </c:pt>
                <c:pt idx="8914" formatCode="General">
                  <c:v>8.9139999999999997</c:v>
                </c:pt>
                <c:pt idx="8915" formatCode="General">
                  <c:v>8.9149999999999991</c:v>
                </c:pt>
                <c:pt idx="8916" formatCode="General">
                  <c:v>8.9160000000000004</c:v>
                </c:pt>
                <c:pt idx="8917" formatCode="General">
                  <c:v>8.9169999999999998</c:v>
                </c:pt>
                <c:pt idx="8918" formatCode="General">
                  <c:v>8.9179999999999993</c:v>
                </c:pt>
                <c:pt idx="8919" formatCode="General">
                  <c:v>8.9190000000000005</c:v>
                </c:pt>
                <c:pt idx="8920" formatCode="General">
                  <c:v>8.92</c:v>
                </c:pt>
                <c:pt idx="8921" formatCode="General">
                  <c:v>8.9209999999999994</c:v>
                </c:pt>
                <c:pt idx="8922" formatCode="General">
                  <c:v>8.9220000000000006</c:v>
                </c:pt>
                <c:pt idx="8923" formatCode="General">
                  <c:v>8.923</c:v>
                </c:pt>
                <c:pt idx="8924" formatCode="General">
                  <c:v>8.9239999999999995</c:v>
                </c:pt>
                <c:pt idx="8925" formatCode="General">
                  <c:v>8.9250000000000007</c:v>
                </c:pt>
                <c:pt idx="8926" formatCode="General">
                  <c:v>8.9260000000000002</c:v>
                </c:pt>
                <c:pt idx="8927" formatCode="General">
                  <c:v>8.9269999999999996</c:v>
                </c:pt>
                <c:pt idx="8928" formatCode="General">
                  <c:v>8.9280000000000008</c:v>
                </c:pt>
                <c:pt idx="8929" formatCode="General">
                  <c:v>8.9290000000000003</c:v>
                </c:pt>
                <c:pt idx="8930" formatCode="General">
                  <c:v>8.93</c:v>
                </c:pt>
                <c:pt idx="8931" formatCode="General">
                  <c:v>8.9309999999999992</c:v>
                </c:pt>
                <c:pt idx="8932" formatCode="General">
                  <c:v>8.9320000000000004</c:v>
                </c:pt>
                <c:pt idx="8933" formatCode="General">
                  <c:v>8.9329999999999998</c:v>
                </c:pt>
                <c:pt idx="8934" formatCode="General">
                  <c:v>8.9339999999999993</c:v>
                </c:pt>
                <c:pt idx="8935" formatCode="General">
                  <c:v>8.9350000000000005</c:v>
                </c:pt>
                <c:pt idx="8936" formatCode="General">
                  <c:v>8.9359999999999999</c:v>
                </c:pt>
                <c:pt idx="8937" formatCode="General">
                  <c:v>8.9369999999999994</c:v>
                </c:pt>
                <c:pt idx="8938" formatCode="General">
                  <c:v>8.9380000000000006</c:v>
                </c:pt>
                <c:pt idx="8939" formatCode="General">
                  <c:v>8.9390000000000001</c:v>
                </c:pt>
                <c:pt idx="8940" formatCode="General">
                  <c:v>8.94</c:v>
                </c:pt>
                <c:pt idx="8941" formatCode="General">
                  <c:v>8.9410000000000007</c:v>
                </c:pt>
                <c:pt idx="8942" formatCode="General">
                  <c:v>8.9420000000000002</c:v>
                </c:pt>
                <c:pt idx="8943" formatCode="General">
                  <c:v>8.9429999999999996</c:v>
                </c:pt>
                <c:pt idx="8944" formatCode="General">
                  <c:v>8.9440000000000008</c:v>
                </c:pt>
                <c:pt idx="8945" formatCode="General">
                  <c:v>8.9450000000000003</c:v>
                </c:pt>
                <c:pt idx="8946" formatCode="General">
                  <c:v>8.9459999999999997</c:v>
                </c:pt>
                <c:pt idx="8947" formatCode="General">
                  <c:v>8.9469999999999992</c:v>
                </c:pt>
                <c:pt idx="8948" formatCode="General">
                  <c:v>8.9480000000000004</c:v>
                </c:pt>
                <c:pt idx="8949" formatCode="General">
                  <c:v>8.9489999999999998</c:v>
                </c:pt>
                <c:pt idx="8950" formatCode="General">
                  <c:v>8.9499999999999993</c:v>
                </c:pt>
                <c:pt idx="8951" formatCode="General">
                  <c:v>8.9510000000000005</c:v>
                </c:pt>
                <c:pt idx="8952" formatCode="General">
                  <c:v>8.952</c:v>
                </c:pt>
                <c:pt idx="8953" formatCode="General">
                  <c:v>8.9529999999999994</c:v>
                </c:pt>
                <c:pt idx="8954" formatCode="General">
                  <c:v>8.9540000000000006</c:v>
                </c:pt>
                <c:pt idx="8955" formatCode="General">
                  <c:v>8.9550000000000001</c:v>
                </c:pt>
                <c:pt idx="8956" formatCode="General">
                  <c:v>8.9559999999999995</c:v>
                </c:pt>
                <c:pt idx="8957" formatCode="General">
                  <c:v>8.9570000000000007</c:v>
                </c:pt>
                <c:pt idx="8958" formatCode="General">
                  <c:v>8.9580000000000002</c:v>
                </c:pt>
                <c:pt idx="8959" formatCode="General">
                  <c:v>8.9589999999999996</c:v>
                </c:pt>
                <c:pt idx="8960" formatCode="General">
                  <c:v>8.9600000000000009</c:v>
                </c:pt>
                <c:pt idx="8961" formatCode="General">
                  <c:v>8.9610000000000003</c:v>
                </c:pt>
                <c:pt idx="8962" formatCode="General">
                  <c:v>8.9619999999999997</c:v>
                </c:pt>
                <c:pt idx="8963" formatCode="General">
                  <c:v>8.9629999999999992</c:v>
                </c:pt>
                <c:pt idx="8964" formatCode="General">
                  <c:v>8.9640000000000004</c:v>
                </c:pt>
                <c:pt idx="8965" formatCode="General">
                  <c:v>8.9649999999999999</c:v>
                </c:pt>
                <c:pt idx="8966" formatCode="General">
                  <c:v>8.9659999999999993</c:v>
                </c:pt>
                <c:pt idx="8967" formatCode="General">
                  <c:v>8.9670000000000005</c:v>
                </c:pt>
                <c:pt idx="8968" formatCode="General">
                  <c:v>8.968</c:v>
                </c:pt>
                <c:pt idx="8969" formatCode="General">
                  <c:v>8.9689999999999994</c:v>
                </c:pt>
                <c:pt idx="8970" formatCode="General">
                  <c:v>8.9700000000000006</c:v>
                </c:pt>
                <c:pt idx="8971" formatCode="General">
                  <c:v>8.9710000000000001</c:v>
                </c:pt>
                <c:pt idx="8972" formatCode="General">
                  <c:v>8.9719999999999995</c:v>
                </c:pt>
                <c:pt idx="8973" formatCode="General">
                  <c:v>8.9730000000000008</c:v>
                </c:pt>
                <c:pt idx="8974" formatCode="General">
                  <c:v>8.9740000000000002</c:v>
                </c:pt>
                <c:pt idx="8975" formatCode="General">
                  <c:v>8.9749999999999996</c:v>
                </c:pt>
                <c:pt idx="8976" formatCode="General">
                  <c:v>8.9760000000000009</c:v>
                </c:pt>
                <c:pt idx="8977" formatCode="General">
                  <c:v>8.9770000000000003</c:v>
                </c:pt>
                <c:pt idx="8978" formatCode="General">
                  <c:v>8.9779999999999998</c:v>
                </c:pt>
                <c:pt idx="8979" formatCode="General">
                  <c:v>8.9789999999999992</c:v>
                </c:pt>
                <c:pt idx="8980" formatCode="General">
                  <c:v>8.98</c:v>
                </c:pt>
                <c:pt idx="8981" formatCode="General">
                  <c:v>8.9809999999999999</c:v>
                </c:pt>
                <c:pt idx="8982" formatCode="General">
                  <c:v>8.9819999999999993</c:v>
                </c:pt>
                <c:pt idx="8983" formatCode="General">
                  <c:v>8.9830000000000005</c:v>
                </c:pt>
                <c:pt idx="8984" formatCode="General">
                  <c:v>8.984</c:v>
                </c:pt>
                <c:pt idx="8985" formatCode="General">
                  <c:v>8.9849999999999994</c:v>
                </c:pt>
                <c:pt idx="8986" formatCode="General">
                  <c:v>8.9860000000000007</c:v>
                </c:pt>
                <c:pt idx="8987" formatCode="General">
                  <c:v>8.9870000000000001</c:v>
                </c:pt>
                <c:pt idx="8988" formatCode="General">
                  <c:v>8.9879999999999995</c:v>
                </c:pt>
                <c:pt idx="8989" formatCode="General">
                  <c:v>8.9890000000000008</c:v>
                </c:pt>
                <c:pt idx="8990" formatCode="General">
                  <c:v>8.99</c:v>
                </c:pt>
                <c:pt idx="8991" formatCode="General">
                  <c:v>8.9909999999999997</c:v>
                </c:pt>
                <c:pt idx="8992" formatCode="General">
                  <c:v>8.9920000000000009</c:v>
                </c:pt>
                <c:pt idx="8993" formatCode="General">
                  <c:v>8.9930000000000003</c:v>
                </c:pt>
                <c:pt idx="8994" formatCode="General">
                  <c:v>8.9939999999999998</c:v>
                </c:pt>
                <c:pt idx="8995" formatCode="General">
                  <c:v>8.9949999999999992</c:v>
                </c:pt>
                <c:pt idx="8996" formatCode="General">
                  <c:v>8.9960000000000004</c:v>
                </c:pt>
                <c:pt idx="8997" formatCode="General">
                  <c:v>8.9969999999999999</c:v>
                </c:pt>
                <c:pt idx="8998" formatCode="General">
                  <c:v>8.9979999999999993</c:v>
                </c:pt>
                <c:pt idx="8999" formatCode="General">
                  <c:v>8.9990000000000006</c:v>
                </c:pt>
                <c:pt idx="9000" formatCode="General">
                  <c:v>9</c:v>
                </c:pt>
                <c:pt idx="9001" formatCode="General">
                  <c:v>9.0009999999999994</c:v>
                </c:pt>
                <c:pt idx="9002" formatCode="General">
                  <c:v>9.0020000000000007</c:v>
                </c:pt>
                <c:pt idx="9003" formatCode="General">
                  <c:v>9.0030000000000001</c:v>
                </c:pt>
                <c:pt idx="9004" formatCode="General">
                  <c:v>9.0039999999999996</c:v>
                </c:pt>
                <c:pt idx="9005" formatCode="General">
                  <c:v>9.0050000000000008</c:v>
                </c:pt>
                <c:pt idx="9006" formatCode="General">
                  <c:v>9.0060000000000002</c:v>
                </c:pt>
                <c:pt idx="9007" formatCode="General">
                  <c:v>9.0069999999999997</c:v>
                </c:pt>
                <c:pt idx="9008" formatCode="General">
                  <c:v>9.0079999999999991</c:v>
                </c:pt>
                <c:pt idx="9009" formatCode="General">
                  <c:v>9.0090000000000003</c:v>
                </c:pt>
                <c:pt idx="9010" formatCode="General">
                  <c:v>9.01</c:v>
                </c:pt>
                <c:pt idx="9011" formatCode="General">
                  <c:v>9.0109999999999992</c:v>
                </c:pt>
                <c:pt idx="9012" formatCode="General">
                  <c:v>9.0120000000000005</c:v>
                </c:pt>
                <c:pt idx="9013" formatCode="General">
                  <c:v>9.0129999999999999</c:v>
                </c:pt>
                <c:pt idx="9014" formatCode="General">
                  <c:v>9.0139999999999993</c:v>
                </c:pt>
                <c:pt idx="9015" formatCode="General">
                  <c:v>9.0150000000000006</c:v>
                </c:pt>
                <c:pt idx="9016" formatCode="General">
                  <c:v>9.016</c:v>
                </c:pt>
                <c:pt idx="9017" formatCode="General">
                  <c:v>9.0169999999999995</c:v>
                </c:pt>
                <c:pt idx="9018" formatCode="General">
                  <c:v>9.0180000000000007</c:v>
                </c:pt>
                <c:pt idx="9019" formatCode="General">
                  <c:v>9.0190000000000001</c:v>
                </c:pt>
                <c:pt idx="9020" formatCode="General">
                  <c:v>9.02</c:v>
                </c:pt>
                <c:pt idx="9021" formatCode="General">
                  <c:v>9.0210000000000008</c:v>
                </c:pt>
                <c:pt idx="9022" formatCode="General">
                  <c:v>9.0220000000000002</c:v>
                </c:pt>
                <c:pt idx="9023" formatCode="General">
                  <c:v>9.0229999999999997</c:v>
                </c:pt>
                <c:pt idx="9024" formatCode="General">
                  <c:v>9.0239999999999991</c:v>
                </c:pt>
                <c:pt idx="9025" formatCode="General">
                  <c:v>9.0250000000000004</c:v>
                </c:pt>
                <c:pt idx="9026" formatCode="General">
                  <c:v>9.0259999999999998</c:v>
                </c:pt>
                <c:pt idx="9027" formatCode="General">
                  <c:v>9.0269999999999992</c:v>
                </c:pt>
                <c:pt idx="9028" formatCode="General">
                  <c:v>9.0280000000000005</c:v>
                </c:pt>
                <c:pt idx="9029" formatCode="General">
                  <c:v>9.0289999999999999</c:v>
                </c:pt>
                <c:pt idx="9030" formatCode="General">
                  <c:v>9.0299999999999994</c:v>
                </c:pt>
                <c:pt idx="9031" formatCode="General">
                  <c:v>9.0310000000000006</c:v>
                </c:pt>
                <c:pt idx="9032" formatCode="General">
                  <c:v>9.032</c:v>
                </c:pt>
                <c:pt idx="9033" formatCode="General">
                  <c:v>9.0329999999999995</c:v>
                </c:pt>
                <c:pt idx="9034" formatCode="General">
                  <c:v>9.0340000000000007</c:v>
                </c:pt>
                <c:pt idx="9035" formatCode="General">
                  <c:v>9.0350000000000001</c:v>
                </c:pt>
                <c:pt idx="9036" formatCode="General">
                  <c:v>9.0359999999999996</c:v>
                </c:pt>
                <c:pt idx="9037" formatCode="General">
                  <c:v>9.0370000000000008</c:v>
                </c:pt>
                <c:pt idx="9038" formatCode="General">
                  <c:v>9.0380000000000003</c:v>
                </c:pt>
                <c:pt idx="9039" formatCode="General">
                  <c:v>9.0389999999999997</c:v>
                </c:pt>
                <c:pt idx="9040" formatCode="General">
                  <c:v>9.0399999999999991</c:v>
                </c:pt>
                <c:pt idx="9041" formatCode="General">
                  <c:v>9.0410000000000004</c:v>
                </c:pt>
                <c:pt idx="9042" formatCode="General">
                  <c:v>9.0419999999999998</c:v>
                </c:pt>
                <c:pt idx="9043" formatCode="General">
                  <c:v>9.0429999999999993</c:v>
                </c:pt>
                <c:pt idx="9044" formatCode="General">
                  <c:v>9.0440000000000005</c:v>
                </c:pt>
                <c:pt idx="9045" formatCode="General">
                  <c:v>9.0449999999999999</c:v>
                </c:pt>
                <c:pt idx="9046" formatCode="General">
                  <c:v>9.0459999999999994</c:v>
                </c:pt>
                <c:pt idx="9047" formatCode="General">
                  <c:v>9.0470000000000006</c:v>
                </c:pt>
                <c:pt idx="9048" formatCode="General">
                  <c:v>9.048</c:v>
                </c:pt>
                <c:pt idx="9049" formatCode="General">
                  <c:v>9.0489999999999995</c:v>
                </c:pt>
                <c:pt idx="9050" formatCode="General">
                  <c:v>9.0500000000000007</c:v>
                </c:pt>
                <c:pt idx="9051" formatCode="General">
                  <c:v>9.0510000000000002</c:v>
                </c:pt>
                <c:pt idx="9052" formatCode="General">
                  <c:v>9.0519999999999996</c:v>
                </c:pt>
                <c:pt idx="9053" formatCode="General">
                  <c:v>9.0530000000000008</c:v>
                </c:pt>
                <c:pt idx="9054" formatCode="General">
                  <c:v>9.0540000000000003</c:v>
                </c:pt>
                <c:pt idx="9055" formatCode="General">
                  <c:v>9.0549999999999997</c:v>
                </c:pt>
                <c:pt idx="9056" formatCode="General">
                  <c:v>9.0559999999999992</c:v>
                </c:pt>
                <c:pt idx="9057" formatCode="General">
                  <c:v>9.0570000000000004</c:v>
                </c:pt>
                <c:pt idx="9058" formatCode="General">
                  <c:v>9.0579999999999998</c:v>
                </c:pt>
                <c:pt idx="9059" formatCode="General">
                  <c:v>9.0589999999999993</c:v>
                </c:pt>
                <c:pt idx="9060" formatCode="General">
                  <c:v>9.06</c:v>
                </c:pt>
                <c:pt idx="9061" formatCode="General">
                  <c:v>9.0609999999999999</c:v>
                </c:pt>
                <c:pt idx="9062" formatCode="General">
                  <c:v>9.0619999999999994</c:v>
                </c:pt>
                <c:pt idx="9063" formatCode="General">
                  <c:v>9.0630000000000006</c:v>
                </c:pt>
                <c:pt idx="9064" formatCode="General">
                  <c:v>9.0640000000000001</c:v>
                </c:pt>
                <c:pt idx="9065" formatCode="General">
                  <c:v>9.0649999999999995</c:v>
                </c:pt>
                <c:pt idx="9066" formatCode="General">
                  <c:v>9.0660000000000007</c:v>
                </c:pt>
                <c:pt idx="9067" formatCode="General">
                  <c:v>9.0670000000000002</c:v>
                </c:pt>
                <c:pt idx="9068" formatCode="General">
                  <c:v>9.0679999999999996</c:v>
                </c:pt>
                <c:pt idx="9069" formatCode="General">
                  <c:v>9.0690000000000008</c:v>
                </c:pt>
                <c:pt idx="9070" formatCode="General">
                  <c:v>9.07</c:v>
                </c:pt>
                <c:pt idx="9071" formatCode="General">
                  <c:v>9.0709999999999997</c:v>
                </c:pt>
                <c:pt idx="9072" formatCode="General">
                  <c:v>9.0719999999999992</c:v>
                </c:pt>
                <c:pt idx="9073" formatCode="General">
                  <c:v>9.0730000000000004</c:v>
                </c:pt>
                <c:pt idx="9074" formatCode="General">
                  <c:v>9.0739999999999998</c:v>
                </c:pt>
                <c:pt idx="9075" formatCode="General">
                  <c:v>9.0749999999999993</c:v>
                </c:pt>
                <c:pt idx="9076" formatCode="General">
                  <c:v>9.0760000000000005</c:v>
                </c:pt>
                <c:pt idx="9077" formatCode="General">
                  <c:v>9.077</c:v>
                </c:pt>
                <c:pt idx="9078" formatCode="General">
                  <c:v>9.0779999999999994</c:v>
                </c:pt>
                <c:pt idx="9079" formatCode="General">
                  <c:v>9.0790000000000006</c:v>
                </c:pt>
                <c:pt idx="9080" formatCode="General">
                  <c:v>9.08</c:v>
                </c:pt>
                <c:pt idx="9081" formatCode="General">
                  <c:v>9.0809999999999995</c:v>
                </c:pt>
                <c:pt idx="9082" formatCode="General">
                  <c:v>9.0820000000000007</c:v>
                </c:pt>
                <c:pt idx="9083" formatCode="General">
                  <c:v>9.0830000000000002</c:v>
                </c:pt>
                <c:pt idx="9084" formatCode="General">
                  <c:v>9.0839999999999996</c:v>
                </c:pt>
                <c:pt idx="9085" formatCode="General">
                  <c:v>9.0850000000000009</c:v>
                </c:pt>
                <c:pt idx="9086" formatCode="General">
                  <c:v>9.0860000000000003</c:v>
                </c:pt>
                <c:pt idx="9087" formatCode="General">
                  <c:v>9.0869999999999997</c:v>
                </c:pt>
                <c:pt idx="9088" formatCode="General">
                  <c:v>9.0879999999999992</c:v>
                </c:pt>
                <c:pt idx="9089" formatCode="General">
                  <c:v>9.0890000000000004</c:v>
                </c:pt>
                <c:pt idx="9090" formatCode="General">
                  <c:v>9.09</c:v>
                </c:pt>
                <c:pt idx="9091" formatCode="General">
                  <c:v>9.0909999999999993</c:v>
                </c:pt>
                <c:pt idx="9092" formatCode="General">
                  <c:v>9.0920000000000005</c:v>
                </c:pt>
                <c:pt idx="9093" formatCode="General">
                  <c:v>9.093</c:v>
                </c:pt>
                <c:pt idx="9094" formatCode="General">
                  <c:v>9.0939999999999994</c:v>
                </c:pt>
                <c:pt idx="9095" formatCode="General">
                  <c:v>9.0950000000000006</c:v>
                </c:pt>
                <c:pt idx="9096" formatCode="General">
                  <c:v>9.0960000000000001</c:v>
                </c:pt>
                <c:pt idx="9097" formatCode="General">
                  <c:v>9.0969999999999995</c:v>
                </c:pt>
                <c:pt idx="9098" formatCode="General">
                  <c:v>9.0980000000000008</c:v>
                </c:pt>
                <c:pt idx="9099" formatCode="General">
                  <c:v>9.0990000000000002</c:v>
                </c:pt>
                <c:pt idx="9100" formatCode="General">
                  <c:v>9.1</c:v>
                </c:pt>
                <c:pt idx="9101" formatCode="General">
                  <c:v>9.1010000000000009</c:v>
                </c:pt>
                <c:pt idx="9102" formatCode="General">
                  <c:v>9.1020000000000003</c:v>
                </c:pt>
                <c:pt idx="9103" formatCode="General">
                  <c:v>9.1029999999999998</c:v>
                </c:pt>
                <c:pt idx="9104" formatCode="General">
                  <c:v>9.1039999999999992</c:v>
                </c:pt>
                <c:pt idx="9105" formatCode="General">
                  <c:v>9.1050000000000004</c:v>
                </c:pt>
                <c:pt idx="9106" formatCode="General">
                  <c:v>9.1059999999999999</c:v>
                </c:pt>
                <c:pt idx="9107" formatCode="General">
                  <c:v>9.1069999999999993</c:v>
                </c:pt>
                <c:pt idx="9108" formatCode="General">
                  <c:v>9.1080000000000005</c:v>
                </c:pt>
                <c:pt idx="9109" formatCode="General">
                  <c:v>9.109</c:v>
                </c:pt>
                <c:pt idx="9110" formatCode="General">
                  <c:v>9.11</c:v>
                </c:pt>
                <c:pt idx="9111" formatCode="General">
                  <c:v>9.1110000000000007</c:v>
                </c:pt>
                <c:pt idx="9112" formatCode="General">
                  <c:v>9.1120000000000001</c:v>
                </c:pt>
                <c:pt idx="9113" formatCode="General">
                  <c:v>9.1129999999999995</c:v>
                </c:pt>
                <c:pt idx="9114" formatCode="General">
                  <c:v>9.1140000000000008</c:v>
                </c:pt>
                <c:pt idx="9115" formatCode="General">
                  <c:v>9.1150000000000002</c:v>
                </c:pt>
                <c:pt idx="9116" formatCode="General">
                  <c:v>9.1159999999999997</c:v>
                </c:pt>
                <c:pt idx="9117" formatCode="General">
                  <c:v>9.1170000000000009</c:v>
                </c:pt>
                <c:pt idx="9118" formatCode="General">
                  <c:v>9.1180000000000003</c:v>
                </c:pt>
                <c:pt idx="9119" formatCode="General">
                  <c:v>9.1189999999999998</c:v>
                </c:pt>
                <c:pt idx="9120" formatCode="General">
                  <c:v>9.1199999999999992</c:v>
                </c:pt>
                <c:pt idx="9121" formatCode="General">
                  <c:v>9.1210000000000004</c:v>
                </c:pt>
                <c:pt idx="9122" formatCode="General">
                  <c:v>9.1219999999999999</c:v>
                </c:pt>
                <c:pt idx="9123" formatCode="General">
                  <c:v>9.1229999999999993</c:v>
                </c:pt>
                <c:pt idx="9124" formatCode="General">
                  <c:v>9.1240000000000006</c:v>
                </c:pt>
                <c:pt idx="9125" formatCode="General">
                  <c:v>9.125</c:v>
                </c:pt>
                <c:pt idx="9126" formatCode="General">
                  <c:v>9.1259999999999994</c:v>
                </c:pt>
                <c:pt idx="9127" formatCode="General">
                  <c:v>9.1270000000000007</c:v>
                </c:pt>
                <c:pt idx="9128" formatCode="General">
                  <c:v>9.1280000000000001</c:v>
                </c:pt>
                <c:pt idx="9129" formatCode="General">
                  <c:v>9.1289999999999996</c:v>
                </c:pt>
                <c:pt idx="9130" formatCode="General">
                  <c:v>9.1300000000000008</c:v>
                </c:pt>
                <c:pt idx="9131" formatCode="General">
                  <c:v>9.1310000000000002</c:v>
                </c:pt>
                <c:pt idx="9132" formatCode="General">
                  <c:v>9.1319999999999997</c:v>
                </c:pt>
                <c:pt idx="9133" formatCode="General">
                  <c:v>9.1329999999999991</c:v>
                </c:pt>
                <c:pt idx="9134" formatCode="General">
                  <c:v>9.1340000000000003</c:v>
                </c:pt>
                <c:pt idx="9135" formatCode="General">
                  <c:v>9.1349999999999998</c:v>
                </c:pt>
                <c:pt idx="9136" formatCode="General">
                  <c:v>9.1359999999999992</c:v>
                </c:pt>
                <c:pt idx="9137" formatCode="General">
                  <c:v>9.1370000000000005</c:v>
                </c:pt>
                <c:pt idx="9138" formatCode="General">
                  <c:v>9.1379999999999999</c:v>
                </c:pt>
                <c:pt idx="9139" formatCode="General">
                  <c:v>9.1389999999999993</c:v>
                </c:pt>
                <c:pt idx="9140" formatCode="General">
                  <c:v>9.14</c:v>
                </c:pt>
                <c:pt idx="9141" formatCode="General">
                  <c:v>9.141</c:v>
                </c:pt>
                <c:pt idx="9142" formatCode="General">
                  <c:v>9.1419999999999995</c:v>
                </c:pt>
                <c:pt idx="9143" formatCode="General">
                  <c:v>9.1430000000000007</c:v>
                </c:pt>
                <c:pt idx="9144" formatCode="General">
                  <c:v>9.1440000000000001</c:v>
                </c:pt>
                <c:pt idx="9145" formatCode="General">
                  <c:v>9.1449999999999996</c:v>
                </c:pt>
                <c:pt idx="9146" formatCode="General">
                  <c:v>9.1460000000000008</c:v>
                </c:pt>
                <c:pt idx="9147" formatCode="General">
                  <c:v>9.1470000000000002</c:v>
                </c:pt>
                <c:pt idx="9148" formatCode="General">
                  <c:v>9.1479999999999997</c:v>
                </c:pt>
                <c:pt idx="9149" formatCode="General">
                  <c:v>9.1489999999999991</c:v>
                </c:pt>
                <c:pt idx="9150" formatCode="General">
                  <c:v>9.15</c:v>
                </c:pt>
                <c:pt idx="9151" formatCode="General">
                  <c:v>9.1509999999999998</c:v>
                </c:pt>
                <c:pt idx="9152" formatCode="General">
                  <c:v>9.1519999999999992</c:v>
                </c:pt>
                <c:pt idx="9153" formatCode="General">
                  <c:v>9.1530000000000005</c:v>
                </c:pt>
                <c:pt idx="9154" formatCode="General">
                  <c:v>9.1539999999999999</c:v>
                </c:pt>
                <c:pt idx="9155" formatCode="General">
                  <c:v>9.1549999999999994</c:v>
                </c:pt>
                <c:pt idx="9156" formatCode="General">
                  <c:v>9.1560000000000006</c:v>
                </c:pt>
                <c:pt idx="9157" formatCode="General">
                  <c:v>9.157</c:v>
                </c:pt>
                <c:pt idx="9158" formatCode="General">
                  <c:v>9.1579999999999995</c:v>
                </c:pt>
                <c:pt idx="9159" formatCode="General">
                  <c:v>9.1590000000000007</c:v>
                </c:pt>
                <c:pt idx="9160" formatCode="General">
                  <c:v>9.16</c:v>
                </c:pt>
                <c:pt idx="9161" formatCode="General">
                  <c:v>9.1609999999999996</c:v>
                </c:pt>
                <c:pt idx="9162" formatCode="General">
                  <c:v>9.1620000000000008</c:v>
                </c:pt>
                <c:pt idx="9163" formatCode="General">
                  <c:v>9.1630000000000003</c:v>
                </c:pt>
                <c:pt idx="9164" formatCode="General">
                  <c:v>9.1639999999999997</c:v>
                </c:pt>
                <c:pt idx="9165" formatCode="General">
                  <c:v>9.1649999999999991</c:v>
                </c:pt>
                <c:pt idx="9166" formatCode="General">
                  <c:v>9.1660000000000004</c:v>
                </c:pt>
                <c:pt idx="9167" formatCode="General">
                  <c:v>9.1669999999999998</c:v>
                </c:pt>
                <c:pt idx="9168" formatCode="General">
                  <c:v>9.1679999999999993</c:v>
                </c:pt>
                <c:pt idx="9169" formatCode="General">
                  <c:v>9.1690000000000005</c:v>
                </c:pt>
                <c:pt idx="9170" formatCode="General">
                  <c:v>9.17</c:v>
                </c:pt>
                <c:pt idx="9171" formatCode="General">
                  <c:v>9.1709999999999994</c:v>
                </c:pt>
                <c:pt idx="9172" formatCode="General">
                  <c:v>9.1720000000000006</c:v>
                </c:pt>
                <c:pt idx="9173" formatCode="General">
                  <c:v>9.173</c:v>
                </c:pt>
                <c:pt idx="9174" formatCode="General">
                  <c:v>9.1739999999999995</c:v>
                </c:pt>
                <c:pt idx="9175" formatCode="General">
                  <c:v>9.1750000000000007</c:v>
                </c:pt>
                <c:pt idx="9176" formatCode="General">
                  <c:v>9.1760000000000002</c:v>
                </c:pt>
                <c:pt idx="9177" formatCode="General">
                  <c:v>9.1769999999999996</c:v>
                </c:pt>
                <c:pt idx="9178" formatCode="General">
                  <c:v>9.1780000000000008</c:v>
                </c:pt>
                <c:pt idx="9179" formatCode="General">
                  <c:v>9.1790000000000003</c:v>
                </c:pt>
                <c:pt idx="9180" formatCode="General">
                  <c:v>9.18</c:v>
                </c:pt>
                <c:pt idx="9181" formatCode="General">
                  <c:v>9.1809999999999992</c:v>
                </c:pt>
                <c:pt idx="9182" formatCode="General">
                  <c:v>9.1820000000000004</c:v>
                </c:pt>
                <c:pt idx="9183" formatCode="General">
                  <c:v>9.1829999999999998</c:v>
                </c:pt>
                <c:pt idx="9184" formatCode="General">
                  <c:v>9.1839999999999993</c:v>
                </c:pt>
                <c:pt idx="9185" formatCode="General">
                  <c:v>9.1850000000000005</c:v>
                </c:pt>
                <c:pt idx="9186" formatCode="General">
                  <c:v>9.1859999999999999</c:v>
                </c:pt>
                <c:pt idx="9187" formatCode="General">
                  <c:v>9.1869999999999994</c:v>
                </c:pt>
                <c:pt idx="9188" formatCode="General">
                  <c:v>9.1880000000000006</c:v>
                </c:pt>
                <c:pt idx="9189" formatCode="General">
                  <c:v>9.1890000000000001</c:v>
                </c:pt>
                <c:pt idx="9190" formatCode="General">
                  <c:v>9.19</c:v>
                </c:pt>
                <c:pt idx="9191" formatCode="General">
                  <c:v>9.1910000000000007</c:v>
                </c:pt>
                <c:pt idx="9192" formatCode="General">
                  <c:v>9.1920000000000002</c:v>
                </c:pt>
                <c:pt idx="9193" formatCode="General">
                  <c:v>9.1929999999999996</c:v>
                </c:pt>
                <c:pt idx="9194" formatCode="General">
                  <c:v>9.1940000000000008</c:v>
                </c:pt>
                <c:pt idx="9195" formatCode="General">
                  <c:v>9.1950000000000003</c:v>
                </c:pt>
                <c:pt idx="9196" formatCode="General">
                  <c:v>9.1959999999999997</c:v>
                </c:pt>
                <c:pt idx="9197" formatCode="General">
                  <c:v>9.1969999999999992</c:v>
                </c:pt>
                <c:pt idx="9198" formatCode="General">
                  <c:v>9.1980000000000004</c:v>
                </c:pt>
                <c:pt idx="9199" formatCode="General">
                  <c:v>9.1989999999999998</c:v>
                </c:pt>
                <c:pt idx="9200" formatCode="General">
                  <c:v>9.1999999999999993</c:v>
                </c:pt>
                <c:pt idx="9201" formatCode="General">
                  <c:v>9.2010000000000005</c:v>
                </c:pt>
                <c:pt idx="9202" formatCode="General">
                  <c:v>9.202</c:v>
                </c:pt>
                <c:pt idx="9203" formatCode="General">
                  <c:v>9.2029999999999994</c:v>
                </c:pt>
                <c:pt idx="9204" formatCode="General">
                  <c:v>9.2040000000000006</c:v>
                </c:pt>
                <c:pt idx="9205" formatCode="General">
                  <c:v>9.2050000000000001</c:v>
                </c:pt>
                <c:pt idx="9206" formatCode="General">
                  <c:v>9.2059999999999995</c:v>
                </c:pt>
                <c:pt idx="9207" formatCode="General">
                  <c:v>9.2070000000000007</c:v>
                </c:pt>
                <c:pt idx="9208" formatCode="General">
                  <c:v>9.2080000000000002</c:v>
                </c:pt>
                <c:pt idx="9209" formatCode="General">
                  <c:v>9.2089999999999996</c:v>
                </c:pt>
                <c:pt idx="9210" formatCode="General">
                  <c:v>9.2100000000000009</c:v>
                </c:pt>
                <c:pt idx="9211" formatCode="General">
                  <c:v>9.2110000000000003</c:v>
                </c:pt>
                <c:pt idx="9212" formatCode="General">
                  <c:v>9.2119999999999997</c:v>
                </c:pt>
                <c:pt idx="9213" formatCode="General">
                  <c:v>9.2129999999999992</c:v>
                </c:pt>
                <c:pt idx="9214" formatCode="General">
                  <c:v>9.2140000000000004</c:v>
                </c:pt>
                <c:pt idx="9215" formatCode="General">
                  <c:v>9.2149999999999999</c:v>
                </c:pt>
                <c:pt idx="9216" formatCode="General">
                  <c:v>9.2159999999999993</c:v>
                </c:pt>
                <c:pt idx="9217" formatCode="General">
                  <c:v>9.2170000000000005</c:v>
                </c:pt>
                <c:pt idx="9218" formatCode="General">
                  <c:v>9.218</c:v>
                </c:pt>
                <c:pt idx="9219" formatCode="General">
                  <c:v>9.2189999999999994</c:v>
                </c:pt>
                <c:pt idx="9220" formatCode="General">
                  <c:v>9.2200000000000006</c:v>
                </c:pt>
                <c:pt idx="9221" formatCode="General">
                  <c:v>9.2210000000000001</c:v>
                </c:pt>
                <c:pt idx="9222" formatCode="General">
                  <c:v>9.2219999999999995</c:v>
                </c:pt>
                <c:pt idx="9223" formatCode="General">
                  <c:v>9.2230000000000008</c:v>
                </c:pt>
                <c:pt idx="9224" formatCode="General">
                  <c:v>9.2240000000000002</c:v>
                </c:pt>
                <c:pt idx="9225" formatCode="General">
                  <c:v>9.2249999999999996</c:v>
                </c:pt>
                <c:pt idx="9226" formatCode="General">
                  <c:v>9.2260000000000009</c:v>
                </c:pt>
                <c:pt idx="9227" formatCode="General">
                  <c:v>9.2270000000000003</c:v>
                </c:pt>
                <c:pt idx="9228" formatCode="General">
                  <c:v>9.2279999999999998</c:v>
                </c:pt>
                <c:pt idx="9229" formatCode="General">
                  <c:v>9.2289999999999992</c:v>
                </c:pt>
                <c:pt idx="9230" formatCode="General">
                  <c:v>9.23</c:v>
                </c:pt>
                <c:pt idx="9231" formatCode="General">
                  <c:v>9.2309999999999999</c:v>
                </c:pt>
                <c:pt idx="9232" formatCode="General">
                  <c:v>9.2319999999999993</c:v>
                </c:pt>
                <c:pt idx="9233" formatCode="General">
                  <c:v>9.2330000000000005</c:v>
                </c:pt>
                <c:pt idx="9234" formatCode="General">
                  <c:v>9.234</c:v>
                </c:pt>
                <c:pt idx="9235" formatCode="General">
                  <c:v>9.2349999999999994</c:v>
                </c:pt>
                <c:pt idx="9236" formatCode="General">
                  <c:v>9.2360000000000007</c:v>
                </c:pt>
                <c:pt idx="9237" formatCode="General">
                  <c:v>9.2370000000000001</c:v>
                </c:pt>
                <c:pt idx="9238" formatCode="General">
                  <c:v>9.2379999999999995</c:v>
                </c:pt>
                <c:pt idx="9239" formatCode="General">
                  <c:v>9.2390000000000008</c:v>
                </c:pt>
                <c:pt idx="9240" formatCode="General">
                  <c:v>9.24</c:v>
                </c:pt>
                <c:pt idx="9241" formatCode="General">
                  <c:v>9.2409999999999997</c:v>
                </c:pt>
                <c:pt idx="9242" formatCode="General">
                  <c:v>9.2420000000000009</c:v>
                </c:pt>
                <c:pt idx="9243" formatCode="General">
                  <c:v>9.2430000000000003</c:v>
                </c:pt>
                <c:pt idx="9244" formatCode="General">
                  <c:v>9.2439999999999998</c:v>
                </c:pt>
                <c:pt idx="9245" formatCode="General">
                  <c:v>9.2449999999999992</c:v>
                </c:pt>
                <c:pt idx="9246" formatCode="General">
                  <c:v>9.2460000000000004</c:v>
                </c:pt>
                <c:pt idx="9247" formatCode="General">
                  <c:v>9.2469999999999999</c:v>
                </c:pt>
                <c:pt idx="9248" formatCode="General">
                  <c:v>9.2479999999999993</c:v>
                </c:pt>
                <c:pt idx="9249" formatCode="General">
                  <c:v>9.2490000000000006</c:v>
                </c:pt>
                <c:pt idx="9250" formatCode="General">
                  <c:v>9.25</c:v>
                </c:pt>
                <c:pt idx="9251" formatCode="General">
                  <c:v>9.2509999999999994</c:v>
                </c:pt>
                <c:pt idx="9252" formatCode="General">
                  <c:v>9.2520000000000007</c:v>
                </c:pt>
                <c:pt idx="9253" formatCode="General">
                  <c:v>9.2530000000000001</c:v>
                </c:pt>
                <c:pt idx="9254" formatCode="General">
                  <c:v>9.2539999999999996</c:v>
                </c:pt>
                <c:pt idx="9255" formatCode="General">
                  <c:v>9.2550000000000008</c:v>
                </c:pt>
                <c:pt idx="9256" formatCode="General">
                  <c:v>9.2560000000000002</c:v>
                </c:pt>
                <c:pt idx="9257" formatCode="General">
                  <c:v>9.2569999999999997</c:v>
                </c:pt>
                <c:pt idx="9258" formatCode="General">
                  <c:v>9.2579999999999991</c:v>
                </c:pt>
                <c:pt idx="9259" formatCode="General">
                  <c:v>9.2590000000000003</c:v>
                </c:pt>
                <c:pt idx="9260" formatCode="General">
                  <c:v>9.26</c:v>
                </c:pt>
                <c:pt idx="9261" formatCode="General">
                  <c:v>9.2609999999999992</c:v>
                </c:pt>
                <c:pt idx="9262" formatCode="General">
                  <c:v>9.2620000000000005</c:v>
                </c:pt>
                <c:pt idx="9263" formatCode="General">
                  <c:v>9.2629999999999999</c:v>
                </c:pt>
                <c:pt idx="9264" formatCode="General">
                  <c:v>9.2639999999999993</c:v>
                </c:pt>
                <c:pt idx="9265" formatCode="General">
                  <c:v>9.2650000000000006</c:v>
                </c:pt>
                <c:pt idx="9266" formatCode="General">
                  <c:v>9.266</c:v>
                </c:pt>
                <c:pt idx="9267" formatCode="General">
                  <c:v>9.2669999999999995</c:v>
                </c:pt>
                <c:pt idx="9268" formatCode="General">
                  <c:v>9.2680000000000007</c:v>
                </c:pt>
                <c:pt idx="9269" formatCode="General">
                  <c:v>9.2690000000000001</c:v>
                </c:pt>
                <c:pt idx="9270" formatCode="General">
                  <c:v>9.27</c:v>
                </c:pt>
                <c:pt idx="9271" formatCode="General">
                  <c:v>9.2710000000000008</c:v>
                </c:pt>
                <c:pt idx="9272" formatCode="General">
                  <c:v>9.2720000000000002</c:v>
                </c:pt>
                <c:pt idx="9273" formatCode="General">
                  <c:v>9.2729999999999997</c:v>
                </c:pt>
                <c:pt idx="9274" formatCode="General">
                  <c:v>9.2739999999999991</c:v>
                </c:pt>
                <c:pt idx="9275" formatCode="General">
                  <c:v>9.2750000000000004</c:v>
                </c:pt>
                <c:pt idx="9276" formatCode="General">
                  <c:v>9.2759999999999998</c:v>
                </c:pt>
                <c:pt idx="9277" formatCode="General">
                  <c:v>9.2769999999999992</c:v>
                </c:pt>
                <c:pt idx="9278" formatCode="General">
                  <c:v>9.2780000000000005</c:v>
                </c:pt>
                <c:pt idx="9279" formatCode="General">
                  <c:v>9.2789999999999999</c:v>
                </c:pt>
                <c:pt idx="9280" formatCode="General">
                  <c:v>9.2799999999999994</c:v>
                </c:pt>
                <c:pt idx="9281" formatCode="General">
                  <c:v>9.2810000000000006</c:v>
                </c:pt>
                <c:pt idx="9282" formatCode="General">
                  <c:v>9.282</c:v>
                </c:pt>
                <c:pt idx="9283" formatCode="General">
                  <c:v>9.2829999999999995</c:v>
                </c:pt>
                <c:pt idx="9284" formatCode="General">
                  <c:v>9.2840000000000007</c:v>
                </c:pt>
                <c:pt idx="9285" formatCode="General">
                  <c:v>9.2850000000000001</c:v>
                </c:pt>
                <c:pt idx="9286" formatCode="General">
                  <c:v>9.2859999999999996</c:v>
                </c:pt>
                <c:pt idx="9287" formatCode="General">
                  <c:v>9.2870000000000008</c:v>
                </c:pt>
                <c:pt idx="9288" formatCode="General">
                  <c:v>9.2880000000000003</c:v>
                </c:pt>
                <c:pt idx="9289" formatCode="General">
                  <c:v>9.2889999999999997</c:v>
                </c:pt>
                <c:pt idx="9290" formatCode="General">
                  <c:v>9.2899999999999991</c:v>
                </c:pt>
                <c:pt idx="9291" formatCode="General">
                  <c:v>9.2910000000000004</c:v>
                </c:pt>
                <c:pt idx="9292" formatCode="General">
                  <c:v>9.2919999999999998</c:v>
                </c:pt>
                <c:pt idx="9293" formatCode="General">
                  <c:v>9.2929999999999993</c:v>
                </c:pt>
                <c:pt idx="9294" formatCode="General">
                  <c:v>9.2940000000000005</c:v>
                </c:pt>
                <c:pt idx="9295" formatCode="General">
                  <c:v>9.2949999999999999</c:v>
                </c:pt>
                <c:pt idx="9296" formatCode="General">
                  <c:v>9.2959999999999994</c:v>
                </c:pt>
                <c:pt idx="9297" formatCode="General">
                  <c:v>9.2970000000000006</c:v>
                </c:pt>
                <c:pt idx="9298" formatCode="General">
                  <c:v>9.298</c:v>
                </c:pt>
                <c:pt idx="9299" formatCode="General">
                  <c:v>9.2989999999999995</c:v>
                </c:pt>
                <c:pt idx="9300" formatCode="General">
                  <c:v>9.3000000000000007</c:v>
                </c:pt>
                <c:pt idx="9301" formatCode="General">
                  <c:v>9.3010000000000002</c:v>
                </c:pt>
                <c:pt idx="9302" formatCode="General">
                  <c:v>9.3019999999999996</c:v>
                </c:pt>
                <c:pt idx="9303" formatCode="General">
                  <c:v>9.3030000000000008</c:v>
                </c:pt>
                <c:pt idx="9304" formatCode="General">
                  <c:v>9.3040000000000003</c:v>
                </c:pt>
                <c:pt idx="9305" formatCode="General">
                  <c:v>9.3049999999999997</c:v>
                </c:pt>
                <c:pt idx="9306" formatCode="General">
                  <c:v>9.3059999999999992</c:v>
                </c:pt>
                <c:pt idx="9307" formatCode="General">
                  <c:v>9.3070000000000004</c:v>
                </c:pt>
                <c:pt idx="9308" formatCode="General">
                  <c:v>9.3079999999999998</c:v>
                </c:pt>
                <c:pt idx="9309" formatCode="General">
                  <c:v>9.3089999999999993</c:v>
                </c:pt>
                <c:pt idx="9310" formatCode="General">
                  <c:v>9.31</c:v>
                </c:pt>
                <c:pt idx="9311" formatCode="General">
                  <c:v>9.3109999999999999</c:v>
                </c:pt>
                <c:pt idx="9312" formatCode="General">
                  <c:v>9.3119999999999994</c:v>
                </c:pt>
                <c:pt idx="9313" formatCode="General">
                  <c:v>9.3130000000000006</c:v>
                </c:pt>
                <c:pt idx="9314" formatCode="General">
                  <c:v>9.3140000000000001</c:v>
                </c:pt>
                <c:pt idx="9315" formatCode="General">
                  <c:v>9.3149999999999995</c:v>
                </c:pt>
                <c:pt idx="9316" formatCode="General">
                  <c:v>9.3160000000000007</c:v>
                </c:pt>
                <c:pt idx="9317" formatCode="General">
                  <c:v>9.3170000000000002</c:v>
                </c:pt>
                <c:pt idx="9318" formatCode="General">
                  <c:v>9.3179999999999996</c:v>
                </c:pt>
                <c:pt idx="9319" formatCode="General">
                  <c:v>9.3190000000000008</c:v>
                </c:pt>
                <c:pt idx="9320" formatCode="General">
                  <c:v>9.32</c:v>
                </c:pt>
                <c:pt idx="9321" formatCode="General">
                  <c:v>9.3209999999999997</c:v>
                </c:pt>
                <c:pt idx="9322" formatCode="General">
                  <c:v>9.3219999999999992</c:v>
                </c:pt>
                <c:pt idx="9323" formatCode="General">
                  <c:v>9.3230000000000004</c:v>
                </c:pt>
                <c:pt idx="9324" formatCode="General">
                  <c:v>9.3239999999999998</c:v>
                </c:pt>
                <c:pt idx="9325" formatCode="General">
                  <c:v>9.3249999999999993</c:v>
                </c:pt>
                <c:pt idx="9326" formatCode="General">
                  <c:v>9.3260000000000005</c:v>
                </c:pt>
                <c:pt idx="9327" formatCode="General">
                  <c:v>9.327</c:v>
                </c:pt>
                <c:pt idx="9328" formatCode="General">
                  <c:v>9.3279999999999994</c:v>
                </c:pt>
                <c:pt idx="9329" formatCode="General">
                  <c:v>9.3290000000000006</c:v>
                </c:pt>
                <c:pt idx="9330" formatCode="General">
                  <c:v>9.33</c:v>
                </c:pt>
                <c:pt idx="9331" formatCode="General">
                  <c:v>9.3309999999999995</c:v>
                </c:pt>
                <c:pt idx="9332" formatCode="General">
                  <c:v>9.3320000000000007</c:v>
                </c:pt>
                <c:pt idx="9333" formatCode="General">
                  <c:v>9.3330000000000002</c:v>
                </c:pt>
                <c:pt idx="9334" formatCode="General">
                  <c:v>9.3339999999999996</c:v>
                </c:pt>
                <c:pt idx="9335" formatCode="General">
                  <c:v>9.3350000000000009</c:v>
                </c:pt>
                <c:pt idx="9336" formatCode="General">
                  <c:v>9.3360000000000003</c:v>
                </c:pt>
                <c:pt idx="9337" formatCode="General">
                  <c:v>9.3369999999999997</c:v>
                </c:pt>
                <c:pt idx="9338" formatCode="General">
                  <c:v>9.3379999999999992</c:v>
                </c:pt>
                <c:pt idx="9339" formatCode="General">
                  <c:v>9.3390000000000004</c:v>
                </c:pt>
                <c:pt idx="9340" formatCode="General">
                  <c:v>9.34</c:v>
                </c:pt>
                <c:pt idx="9341" formatCode="General">
                  <c:v>9.3409999999999993</c:v>
                </c:pt>
                <c:pt idx="9342" formatCode="General">
                  <c:v>9.3420000000000005</c:v>
                </c:pt>
                <c:pt idx="9343" formatCode="General">
                  <c:v>9.343</c:v>
                </c:pt>
                <c:pt idx="9344" formatCode="General">
                  <c:v>9.3439999999999994</c:v>
                </c:pt>
                <c:pt idx="9345" formatCode="General">
                  <c:v>9.3450000000000006</c:v>
                </c:pt>
                <c:pt idx="9346" formatCode="General">
                  <c:v>9.3460000000000001</c:v>
                </c:pt>
                <c:pt idx="9347" formatCode="General">
                  <c:v>9.3469999999999995</c:v>
                </c:pt>
                <c:pt idx="9348" formatCode="General">
                  <c:v>9.3480000000000008</c:v>
                </c:pt>
                <c:pt idx="9349" formatCode="General">
                  <c:v>9.3490000000000002</c:v>
                </c:pt>
                <c:pt idx="9350" formatCode="General">
                  <c:v>9.35</c:v>
                </c:pt>
                <c:pt idx="9351" formatCode="General">
                  <c:v>9.3510000000000009</c:v>
                </c:pt>
                <c:pt idx="9352" formatCode="General">
                  <c:v>9.3520000000000003</c:v>
                </c:pt>
                <c:pt idx="9353" formatCode="General">
                  <c:v>9.3529999999999998</c:v>
                </c:pt>
                <c:pt idx="9354" formatCode="General">
                  <c:v>9.3539999999999992</c:v>
                </c:pt>
                <c:pt idx="9355" formatCode="General">
                  <c:v>9.3550000000000004</c:v>
                </c:pt>
                <c:pt idx="9356" formatCode="General">
                  <c:v>9.3559999999999999</c:v>
                </c:pt>
                <c:pt idx="9357" formatCode="General">
                  <c:v>9.3569999999999993</c:v>
                </c:pt>
                <c:pt idx="9358" formatCode="General">
                  <c:v>9.3580000000000005</c:v>
                </c:pt>
                <c:pt idx="9359" formatCode="General">
                  <c:v>9.359</c:v>
                </c:pt>
                <c:pt idx="9360" formatCode="General">
                  <c:v>9.36</c:v>
                </c:pt>
                <c:pt idx="9361" formatCode="General">
                  <c:v>9.3610000000000007</c:v>
                </c:pt>
                <c:pt idx="9362" formatCode="General">
                  <c:v>9.3620000000000001</c:v>
                </c:pt>
                <c:pt idx="9363" formatCode="General">
                  <c:v>9.3629999999999995</c:v>
                </c:pt>
                <c:pt idx="9364" formatCode="General">
                  <c:v>9.3640000000000008</c:v>
                </c:pt>
                <c:pt idx="9365" formatCode="General">
                  <c:v>9.3650000000000002</c:v>
                </c:pt>
                <c:pt idx="9366" formatCode="General">
                  <c:v>9.3659999999999997</c:v>
                </c:pt>
                <c:pt idx="9367" formatCode="General">
                  <c:v>9.3670000000000009</c:v>
                </c:pt>
                <c:pt idx="9368" formatCode="General">
                  <c:v>9.3680000000000003</c:v>
                </c:pt>
                <c:pt idx="9369" formatCode="General">
                  <c:v>9.3689999999999998</c:v>
                </c:pt>
                <c:pt idx="9370" formatCode="General">
                  <c:v>9.3699999999999992</c:v>
                </c:pt>
                <c:pt idx="9371" formatCode="General">
                  <c:v>9.3710000000000004</c:v>
                </c:pt>
                <c:pt idx="9372" formatCode="General">
                  <c:v>9.3719999999999999</c:v>
                </c:pt>
                <c:pt idx="9373" formatCode="General">
                  <c:v>9.3729999999999993</c:v>
                </c:pt>
                <c:pt idx="9374" formatCode="General">
                  <c:v>9.3740000000000006</c:v>
                </c:pt>
                <c:pt idx="9375" formatCode="General">
                  <c:v>9.375</c:v>
                </c:pt>
                <c:pt idx="9376" formatCode="General">
                  <c:v>9.3759999999999994</c:v>
                </c:pt>
                <c:pt idx="9377" formatCode="General">
                  <c:v>9.3770000000000007</c:v>
                </c:pt>
                <c:pt idx="9378" formatCode="General">
                  <c:v>9.3780000000000001</c:v>
                </c:pt>
                <c:pt idx="9379" formatCode="General">
                  <c:v>9.3789999999999996</c:v>
                </c:pt>
                <c:pt idx="9380" formatCode="General">
                  <c:v>9.3800000000000008</c:v>
                </c:pt>
                <c:pt idx="9381" formatCode="General">
                  <c:v>9.3810000000000002</c:v>
                </c:pt>
                <c:pt idx="9382" formatCode="General">
                  <c:v>9.3819999999999997</c:v>
                </c:pt>
                <c:pt idx="9383" formatCode="General">
                  <c:v>9.3829999999999991</c:v>
                </c:pt>
                <c:pt idx="9384" formatCode="General">
                  <c:v>9.3840000000000003</c:v>
                </c:pt>
                <c:pt idx="9385" formatCode="General">
                  <c:v>9.3849999999999998</c:v>
                </c:pt>
                <c:pt idx="9386" formatCode="General">
                  <c:v>9.3859999999999992</c:v>
                </c:pt>
                <c:pt idx="9387" formatCode="General">
                  <c:v>9.3870000000000005</c:v>
                </c:pt>
                <c:pt idx="9388" formatCode="General">
                  <c:v>9.3879999999999999</c:v>
                </c:pt>
                <c:pt idx="9389" formatCode="General">
                  <c:v>9.3889999999999993</c:v>
                </c:pt>
                <c:pt idx="9390" formatCode="General">
                  <c:v>9.39</c:v>
                </c:pt>
                <c:pt idx="9391" formatCode="General">
                  <c:v>9.391</c:v>
                </c:pt>
                <c:pt idx="9392" formatCode="General">
                  <c:v>9.3919999999999995</c:v>
                </c:pt>
                <c:pt idx="9393" formatCode="General">
                  <c:v>9.3930000000000007</c:v>
                </c:pt>
                <c:pt idx="9394" formatCode="General">
                  <c:v>9.3940000000000001</c:v>
                </c:pt>
                <c:pt idx="9395" formatCode="General">
                  <c:v>9.3949999999999996</c:v>
                </c:pt>
                <c:pt idx="9396" formatCode="General">
                  <c:v>9.3960000000000008</c:v>
                </c:pt>
                <c:pt idx="9397" formatCode="General">
                  <c:v>9.3970000000000002</c:v>
                </c:pt>
                <c:pt idx="9398" formatCode="General">
                  <c:v>9.3979999999999997</c:v>
                </c:pt>
                <c:pt idx="9399" formatCode="General">
                  <c:v>9.3989999999999991</c:v>
                </c:pt>
                <c:pt idx="9400" formatCode="General">
                  <c:v>9.4</c:v>
                </c:pt>
                <c:pt idx="9401" formatCode="General">
                  <c:v>9.4009999999999998</c:v>
                </c:pt>
                <c:pt idx="9402" formatCode="General">
                  <c:v>9.4019999999999992</c:v>
                </c:pt>
                <c:pt idx="9403" formatCode="General">
                  <c:v>9.4030000000000005</c:v>
                </c:pt>
                <c:pt idx="9404" formatCode="General">
                  <c:v>9.4039999999999999</c:v>
                </c:pt>
                <c:pt idx="9405" formatCode="General">
                  <c:v>9.4049999999999994</c:v>
                </c:pt>
                <c:pt idx="9406" formatCode="General">
                  <c:v>9.4060000000000006</c:v>
                </c:pt>
                <c:pt idx="9407" formatCode="General">
                  <c:v>9.407</c:v>
                </c:pt>
                <c:pt idx="9408" formatCode="General">
                  <c:v>9.4079999999999995</c:v>
                </c:pt>
                <c:pt idx="9409" formatCode="General">
                  <c:v>9.4090000000000007</c:v>
                </c:pt>
                <c:pt idx="9410" formatCode="General">
                  <c:v>9.41</c:v>
                </c:pt>
                <c:pt idx="9411" formatCode="General">
                  <c:v>9.4109999999999996</c:v>
                </c:pt>
                <c:pt idx="9412" formatCode="General">
                  <c:v>9.4120000000000008</c:v>
                </c:pt>
                <c:pt idx="9413" formatCode="General">
                  <c:v>9.4130000000000003</c:v>
                </c:pt>
                <c:pt idx="9414" formatCode="General">
                  <c:v>9.4139999999999997</c:v>
                </c:pt>
                <c:pt idx="9415" formatCode="General">
                  <c:v>9.4149999999999991</c:v>
                </c:pt>
                <c:pt idx="9416" formatCode="General">
                  <c:v>9.4160000000000004</c:v>
                </c:pt>
                <c:pt idx="9417" formatCode="General">
                  <c:v>9.4169999999999998</c:v>
                </c:pt>
                <c:pt idx="9418" formatCode="General">
                  <c:v>9.4179999999999993</c:v>
                </c:pt>
                <c:pt idx="9419" formatCode="General">
                  <c:v>9.4190000000000005</c:v>
                </c:pt>
                <c:pt idx="9420" formatCode="General">
                  <c:v>9.42</c:v>
                </c:pt>
                <c:pt idx="9421" formatCode="General">
                  <c:v>9.4209999999999994</c:v>
                </c:pt>
                <c:pt idx="9422" formatCode="General">
                  <c:v>9.4220000000000006</c:v>
                </c:pt>
                <c:pt idx="9423" formatCode="General">
                  <c:v>9.423</c:v>
                </c:pt>
                <c:pt idx="9424" formatCode="General">
                  <c:v>9.4239999999999995</c:v>
                </c:pt>
                <c:pt idx="9425" formatCode="General">
                  <c:v>9.4250000000000007</c:v>
                </c:pt>
                <c:pt idx="9426" formatCode="General">
                  <c:v>9.4260000000000002</c:v>
                </c:pt>
                <c:pt idx="9427" formatCode="General">
                  <c:v>9.4269999999999996</c:v>
                </c:pt>
                <c:pt idx="9428" formatCode="General">
                  <c:v>9.4280000000000008</c:v>
                </c:pt>
                <c:pt idx="9429" formatCode="General">
                  <c:v>9.4290000000000003</c:v>
                </c:pt>
                <c:pt idx="9430" formatCode="General">
                  <c:v>9.43</c:v>
                </c:pt>
                <c:pt idx="9431" formatCode="General">
                  <c:v>9.4309999999999992</c:v>
                </c:pt>
                <c:pt idx="9432" formatCode="General">
                  <c:v>9.4320000000000004</c:v>
                </c:pt>
                <c:pt idx="9433" formatCode="General">
                  <c:v>9.4329999999999998</c:v>
                </c:pt>
                <c:pt idx="9434" formatCode="General">
                  <c:v>9.4339999999999993</c:v>
                </c:pt>
                <c:pt idx="9435" formatCode="General">
                  <c:v>9.4350000000000005</c:v>
                </c:pt>
                <c:pt idx="9436" formatCode="General">
                  <c:v>9.4359999999999999</c:v>
                </c:pt>
                <c:pt idx="9437" formatCode="General">
                  <c:v>9.4369999999999994</c:v>
                </c:pt>
                <c:pt idx="9438" formatCode="General">
                  <c:v>9.4380000000000006</c:v>
                </c:pt>
                <c:pt idx="9439" formatCode="General">
                  <c:v>9.4390000000000001</c:v>
                </c:pt>
                <c:pt idx="9440" formatCode="General">
                  <c:v>9.44</c:v>
                </c:pt>
                <c:pt idx="9441" formatCode="General">
                  <c:v>9.4410000000000007</c:v>
                </c:pt>
                <c:pt idx="9442" formatCode="General">
                  <c:v>9.4420000000000002</c:v>
                </c:pt>
                <c:pt idx="9443" formatCode="General">
                  <c:v>9.4429999999999996</c:v>
                </c:pt>
                <c:pt idx="9444" formatCode="General">
                  <c:v>9.4440000000000008</c:v>
                </c:pt>
                <c:pt idx="9445" formatCode="General">
                  <c:v>9.4450000000000003</c:v>
                </c:pt>
                <c:pt idx="9446" formatCode="General">
                  <c:v>9.4459999999999997</c:v>
                </c:pt>
                <c:pt idx="9447" formatCode="General">
                  <c:v>9.4469999999999992</c:v>
                </c:pt>
                <c:pt idx="9448" formatCode="General">
                  <c:v>9.4480000000000004</c:v>
                </c:pt>
                <c:pt idx="9449" formatCode="General">
                  <c:v>9.4489999999999998</c:v>
                </c:pt>
                <c:pt idx="9450" formatCode="General">
                  <c:v>9.4499999999999993</c:v>
                </c:pt>
                <c:pt idx="9451" formatCode="General">
                  <c:v>9.4510000000000005</c:v>
                </c:pt>
                <c:pt idx="9452" formatCode="General">
                  <c:v>9.452</c:v>
                </c:pt>
                <c:pt idx="9453" formatCode="General">
                  <c:v>9.4529999999999994</c:v>
                </c:pt>
                <c:pt idx="9454" formatCode="General">
                  <c:v>9.4540000000000006</c:v>
                </c:pt>
                <c:pt idx="9455" formatCode="General">
                  <c:v>9.4550000000000001</c:v>
                </c:pt>
                <c:pt idx="9456" formatCode="General">
                  <c:v>9.4559999999999995</c:v>
                </c:pt>
                <c:pt idx="9457" formatCode="General">
                  <c:v>9.4570000000000007</c:v>
                </c:pt>
                <c:pt idx="9458" formatCode="General">
                  <c:v>9.4580000000000002</c:v>
                </c:pt>
                <c:pt idx="9459" formatCode="General">
                  <c:v>9.4589999999999996</c:v>
                </c:pt>
                <c:pt idx="9460" formatCode="General">
                  <c:v>9.4600000000000009</c:v>
                </c:pt>
                <c:pt idx="9461" formatCode="General">
                  <c:v>9.4610000000000003</c:v>
                </c:pt>
                <c:pt idx="9462" formatCode="General">
                  <c:v>9.4619999999999997</c:v>
                </c:pt>
                <c:pt idx="9463" formatCode="General">
                  <c:v>9.4629999999999992</c:v>
                </c:pt>
                <c:pt idx="9464" formatCode="General">
                  <c:v>9.4640000000000004</c:v>
                </c:pt>
                <c:pt idx="9465" formatCode="General">
                  <c:v>9.4649999999999999</c:v>
                </c:pt>
                <c:pt idx="9466" formatCode="General">
                  <c:v>9.4659999999999993</c:v>
                </c:pt>
                <c:pt idx="9467" formatCode="General">
                  <c:v>9.4670000000000005</c:v>
                </c:pt>
                <c:pt idx="9468" formatCode="General">
                  <c:v>9.468</c:v>
                </c:pt>
                <c:pt idx="9469" formatCode="General">
                  <c:v>9.4689999999999994</c:v>
                </c:pt>
                <c:pt idx="9470" formatCode="General">
                  <c:v>9.4700000000000006</c:v>
                </c:pt>
                <c:pt idx="9471" formatCode="General">
                  <c:v>9.4710000000000001</c:v>
                </c:pt>
                <c:pt idx="9472" formatCode="General">
                  <c:v>9.4719999999999995</c:v>
                </c:pt>
                <c:pt idx="9473" formatCode="General">
                  <c:v>9.4730000000000008</c:v>
                </c:pt>
                <c:pt idx="9474" formatCode="General">
                  <c:v>9.4740000000000002</c:v>
                </c:pt>
                <c:pt idx="9475" formatCode="General">
                  <c:v>9.4749999999999996</c:v>
                </c:pt>
                <c:pt idx="9476" formatCode="General">
                  <c:v>9.4760000000000009</c:v>
                </c:pt>
                <c:pt idx="9477" formatCode="General">
                  <c:v>9.4770000000000003</c:v>
                </c:pt>
                <c:pt idx="9478" formatCode="General">
                  <c:v>9.4779999999999998</c:v>
                </c:pt>
                <c:pt idx="9479" formatCode="General">
                  <c:v>9.4789999999999992</c:v>
                </c:pt>
                <c:pt idx="9480" formatCode="General">
                  <c:v>9.48</c:v>
                </c:pt>
                <c:pt idx="9481" formatCode="General">
                  <c:v>9.4809999999999999</c:v>
                </c:pt>
                <c:pt idx="9482" formatCode="General">
                  <c:v>9.4819999999999993</c:v>
                </c:pt>
                <c:pt idx="9483" formatCode="General">
                  <c:v>9.4830000000000005</c:v>
                </c:pt>
                <c:pt idx="9484" formatCode="General">
                  <c:v>9.484</c:v>
                </c:pt>
                <c:pt idx="9485" formatCode="General">
                  <c:v>9.4849999999999994</c:v>
                </c:pt>
                <c:pt idx="9486" formatCode="General">
                  <c:v>9.4860000000000007</c:v>
                </c:pt>
                <c:pt idx="9487" formatCode="General">
                  <c:v>9.4870000000000001</c:v>
                </c:pt>
                <c:pt idx="9488" formatCode="General">
                  <c:v>9.4879999999999995</c:v>
                </c:pt>
                <c:pt idx="9489" formatCode="General">
                  <c:v>9.4890000000000008</c:v>
                </c:pt>
                <c:pt idx="9490" formatCode="General">
                  <c:v>9.49</c:v>
                </c:pt>
                <c:pt idx="9491" formatCode="General">
                  <c:v>9.4909999999999997</c:v>
                </c:pt>
                <c:pt idx="9492" formatCode="General">
                  <c:v>9.4920000000000009</c:v>
                </c:pt>
                <c:pt idx="9493" formatCode="General">
                  <c:v>9.4930000000000003</c:v>
                </c:pt>
                <c:pt idx="9494" formatCode="General">
                  <c:v>9.4939999999999998</c:v>
                </c:pt>
                <c:pt idx="9495" formatCode="General">
                  <c:v>9.4949999999999992</c:v>
                </c:pt>
                <c:pt idx="9496" formatCode="General">
                  <c:v>9.4960000000000004</c:v>
                </c:pt>
                <c:pt idx="9497" formatCode="General">
                  <c:v>9.4969999999999999</c:v>
                </c:pt>
                <c:pt idx="9498" formatCode="General">
                  <c:v>9.4979999999999993</c:v>
                </c:pt>
                <c:pt idx="9499" formatCode="General">
                  <c:v>9.4990000000000006</c:v>
                </c:pt>
                <c:pt idx="9500" formatCode="General">
                  <c:v>9.5</c:v>
                </c:pt>
                <c:pt idx="9501" formatCode="General">
                  <c:v>9.5009999999999994</c:v>
                </c:pt>
                <c:pt idx="9502" formatCode="General">
                  <c:v>9.5020000000000007</c:v>
                </c:pt>
                <c:pt idx="9503" formatCode="General">
                  <c:v>9.5030000000000001</c:v>
                </c:pt>
                <c:pt idx="9504" formatCode="General">
                  <c:v>9.5039999999999996</c:v>
                </c:pt>
                <c:pt idx="9505" formatCode="General">
                  <c:v>9.5050000000000008</c:v>
                </c:pt>
                <c:pt idx="9506" formatCode="General">
                  <c:v>9.5060000000000002</c:v>
                </c:pt>
                <c:pt idx="9507" formatCode="General">
                  <c:v>9.5069999999999997</c:v>
                </c:pt>
                <c:pt idx="9508" formatCode="General">
                  <c:v>9.5079999999999991</c:v>
                </c:pt>
                <c:pt idx="9509" formatCode="General">
                  <c:v>9.5090000000000003</c:v>
                </c:pt>
                <c:pt idx="9510" formatCode="General">
                  <c:v>9.51</c:v>
                </c:pt>
                <c:pt idx="9511" formatCode="General">
                  <c:v>9.5109999999999992</c:v>
                </c:pt>
                <c:pt idx="9512" formatCode="General">
                  <c:v>9.5120000000000005</c:v>
                </c:pt>
                <c:pt idx="9513" formatCode="General">
                  <c:v>9.5129999999999999</c:v>
                </c:pt>
                <c:pt idx="9514" formatCode="General">
                  <c:v>9.5139999999999993</c:v>
                </c:pt>
                <c:pt idx="9515" formatCode="General">
                  <c:v>9.5150000000000006</c:v>
                </c:pt>
                <c:pt idx="9516" formatCode="General">
                  <c:v>9.516</c:v>
                </c:pt>
                <c:pt idx="9517" formatCode="General">
                  <c:v>9.5169999999999995</c:v>
                </c:pt>
                <c:pt idx="9518" formatCode="General">
                  <c:v>9.5180000000000007</c:v>
                </c:pt>
                <c:pt idx="9519" formatCode="General">
                  <c:v>9.5190000000000001</c:v>
                </c:pt>
                <c:pt idx="9520" formatCode="General">
                  <c:v>9.52</c:v>
                </c:pt>
                <c:pt idx="9521" formatCode="General">
                  <c:v>9.5210000000000008</c:v>
                </c:pt>
                <c:pt idx="9522" formatCode="General">
                  <c:v>9.5220000000000002</c:v>
                </c:pt>
                <c:pt idx="9523" formatCode="General">
                  <c:v>9.5229999999999997</c:v>
                </c:pt>
                <c:pt idx="9524" formatCode="General">
                  <c:v>9.5239999999999991</c:v>
                </c:pt>
                <c:pt idx="9525" formatCode="General">
                  <c:v>9.5250000000000004</c:v>
                </c:pt>
                <c:pt idx="9526" formatCode="General">
                  <c:v>9.5259999999999998</c:v>
                </c:pt>
                <c:pt idx="9527" formatCode="General">
                  <c:v>9.5269999999999992</c:v>
                </c:pt>
                <c:pt idx="9528" formatCode="General">
                  <c:v>9.5280000000000005</c:v>
                </c:pt>
                <c:pt idx="9529" formatCode="General">
                  <c:v>9.5289999999999999</c:v>
                </c:pt>
                <c:pt idx="9530" formatCode="General">
                  <c:v>9.5299999999999994</c:v>
                </c:pt>
                <c:pt idx="9531" formatCode="General">
                  <c:v>9.5310000000000006</c:v>
                </c:pt>
                <c:pt idx="9532" formatCode="General">
                  <c:v>9.532</c:v>
                </c:pt>
                <c:pt idx="9533" formatCode="General">
                  <c:v>9.5329999999999995</c:v>
                </c:pt>
                <c:pt idx="9534" formatCode="General">
                  <c:v>9.5340000000000007</c:v>
                </c:pt>
                <c:pt idx="9535" formatCode="General">
                  <c:v>9.5350000000000001</c:v>
                </c:pt>
                <c:pt idx="9536" formatCode="General">
                  <c:v>9.5359999999999996</c:v>
                </c:pt>
                <c:pt idx="9537" formatCode="General">
                  <c:v>9.5370000000000008</c:v>
                </c:pt>
                <c:pt idx="9538" formatCode="General">
                  <c:v>9.5380000000000003</c:v>
                </c:pt>
                <c:pt idx="9539" formatCode="General">
                  <c:v>9.5389999999999997</c:v>
                </c:pt>
                <c:pt idx="9540" formatCode="General">
                  <c:v>9.5399999999999991</c:v>
                </c:pt>
                <c:pt idx="9541" formatCode="General">
                  <c:v>9.5410000000000004</c:v>
                </c:pt>
                <c:pt idx="9542" formatCode="General">
                  <c:v>9.5419999999999998</c:v>
                </c:pt>
                <c:pt idx="9543" formatCode="General">
                  <c:v>9.5429999999999993</c:v>
                </c:pt>
                <c:pt idx="9544" formatCode="General">
                  <c:v>9.5440000000000005</c:v>
                </c:pt>
                <c:pt idx="9545" formatCode="General">
                  <c:v>9.5449999999999999</c:v>
                </c:pt>
                <c:pt idx="9546" formatCode="General">
                  <c:v>9.5459999999999994</c:v>
                </c:pt>
                <c:pt idx="9547" formatCode="General">
                  <c:v>9.5470000000000006</c:v>
                </c:pt>
                <c:pt idx="9548" formatCode="General">
                  <c:v>9.548</c:v>
                </c:pt>
                <c:pt idx="9549" formatCode="General">
                  <c:v>9.5489999999999995</c:v>
                </c:pt>
                <c:pt idx="9550" formatCode="General">
                  <c:v>9.5500000000000007</c:v>
                </c:pt>
                <c:pt idx="9551" formatCode="General">
                  <c:v>9.5510000000000002</c:v>
                </c:pt>
                <c:pt idx="9552" formatCode="General">
                  <c:v>9.5519999999999996</c:v>
                </c:pt>
                <c:pt idx="9553" formatCode="General">
                  <c:v>9.5530000000000008</c:v>
                </c:pt>
                <c:pt idx="9554" formatCode="General">
                  <c:v>9.5540000000000003</c:v>
                </c:pt>
                <c:pt idx="9555" formatCode="General">
                  <c:v>9.5549999999999997</c:v>
                </c:pt>
                <c:pt idx="9556" formatCode="General">
                  <c:v>9.5559999999999992</c:v>
                </c:pt>
                <c:pt idx="9557" formatCode="General">
                  <c:v>9.5570000000000004</c:v>
                </c:pt>
                <c:pt idx="9558" formatCode="General">
                  <c:v>9.5579999999999998</c:v>
                </c:pt>
                <c:pt idx="9559" formatCode="General">
                  <c:v>9.5589999999999993</c:v>
                </c:pt>
                <c:pt idx="9560" formatCode="General">
                  <c:v>9.56</c:v>
                </c:pt>
                <c:pt idx="9561" formatCode="General">
                  <c:v>9.5609999999999999</c:v>
                </c:pt>
                <c:pt idx="9562" formatCode="General">
                  <c:v>9.5619999999999994</c:v>
                </c:pt>
                <c:pt idx="9563" formatCode="General">
                  <c:v>9.5630000000000006</c:v>
                </c:pt>
                <c:pt idx="9564" formatCode="General">
                  <c:v>9.5640000000000001</c:v>
                </c:pt>
                <c:pt idx="9565" formatCode="General">
                  <c:v>9.5649999999999995</c:v>
                </c:pt>
                <c:pt idx="9566" formatCode="General">
                  <c:v>9.5660000000000007</c:v>
                </c:pt>
                <c:pt idx="9567" formatCode="General">
                  <c:v>9.5670000000000002</c:v>
                </c:pt>
                <c:pt idx="9568" formatCode="General">
                  <c:v>9.5679999999999996</c:v>
                </c:pt>
                <c:pt idx="9569" formatCode="General">
                  <c:v>9.5690000000000008</c:v>
                </c:pt>
                <c:pt idx="9570" formatCode="General">
                  <c:v>9.57</c:v>
                </c:pt>
                <c:pt idx="9571" formatCode="General">
                  <c:v>9.5709999999999997</c:v>
                </c:pt>
                <c:pt idx="9572" formatCode="General">
                  <c:v>9.5719999999999992</c:v>
                </c:pt>
                <c:pt idx="9573" formatCode="General">
                  <c:v>9.5730000000000004</c:v>
                </c:pt>
                <c:pt idx="9574" formatCode="General">
                  <c:v>9.5739999999999998</c:v>
                </c:pt>
                <c:pt idx="9575" formatCode="General">
                  <c:v>9.5749999999999993</c:v>
                </c:pt>
                <c:pt idx="9576" formatCode="General">
                  <c:v>9.5760000000000005</c:v>
                </c:pt>
                <c:pt idx="9577" formatCode="General">
                  <c:v>9.577</c:v>
                </c:pt>
                <c:pt idx="9578" formatCode="General">
                  <c:v>9.5779999999999994</c:v>
                </c:pt>
                <c:pt idx="9579" formatCode="General">
                  <c:v>9.5790000000000006</c:v>
                </c:pt>
                <c:pt idx="9580" formatCode="General">
                  <c:v>9.58</c:v>
                </c:pt>
                <c:pt idx="9581" formatCode="General">
                  <c:v>9.5809999999999995</c:v>
                </c:pt>
                <c:pt idx="9582" formatCode="General">
                  <c:v>9.5820000000000007</c:v>
                </c:pt>
                <c:pt idx="9583" formatCode="General">
                  <c:v>9.5830000000000002</c:v>
                </c:pt>
                <c:pt idx="9584" formatCode="General">
                  <c:v>9.5839999999999996</c:v>
                </c:pt>
                <c:pt idx="9585" formatCode="General">
                  <c:v>9.5850000000000009</c:v>
                </c:pt>
                <c:pt idx="9586" formatCode="General">
                  <c:v>9.5860000000000003</c:v>
                </c:pt>
                <c:pt idx="9587" formatCode="General">
                  <c:v>9.5869999999999997</c:v>
                </c:pt>
                <c:pt idx="9588" formatCode="General">
                  <c:v>9.5879999999999992</c:v>
                </c:pt>
                <c:pt idx="9589" formatCode="General">
                  <c:v>9.5890000000000004</c:v>
                </c:pt>
                <c:pt idx="9590" formatCode="General">
                  <c:v>9.59</c:v>
                </c:pt>
                <c:pt idx="9591" formatCode="General">
                  <c:v>9.5909999999999993</c:v>
                </c:pt>
                <c:pt idx="9592" formatCode="General">
                  <c:v>9.5920000000000005</c:v>
                </c:pt>
                <c:pt idx="9593" formatCode="General">
                  <c:v>9.593</c:v>
                </c:pt>
                <c:pt idx="9594" formatCode="General">
                  <c:v>9.5939999999999994</c:v>
                </c:pt>
                <c:pt idx="9595" formatCode="General">
                  <c:v>9.5950000000000006</c:v>
                </c:pt>
                <c:pt idx="9596" formatCode="General">
                  <c:v>9.5960000000000001</c:v>
                </c:pt>
                <c:pt idx="9597" formatCode="General">
                  <c:v>9.5969999999999995</c:v>
                </c:pt>
                <c:pt idx="9598" formatCode="General">
                  <c:v>9.5980000000000008</c:v>
                </c:pt>
                <c:pt idx="9599" formatCode="General">
                  <c:v>9.5990000000000002</c:v>
                </c:pt>
                <c:pt idx="9600" formatCode="General">
                  <c:v>9.6</c:v>
                </c:pt>
                <c:pt idx="9601" formatCode="General">
                  <c:v>9.6010000000000009</c:v>
                </c:pt>
                <c:pt idx="9602" formatCode="General">
                  <c:v>9.6020000000000003</c:v>
                </c:pt>
                <c:pt idx="9603" formatCode="General">
                  <c:v>9.6029999999999998</c:v>
                </c:pt>
                <c:pt idx="9604" formatCode="General">
                  <c:v>9.6039999999999992</c:v>
                </c:pt>
                <c:pt idx="9605" formatCode="General">
                  <c:v>9.6050000000000004</c:v>
                </c:pt>
                <c:pt idx="9606" formatCode="General">
                  <c:v>9.6059999999999999</c:v>
                </c:pt>
                <c:pt idx="9607" formatCode="General">
                  <c:v>9.6069999999999993</c:v>
                </c:pt>
                <c:pt idx="9608" formatCode="General">
                  <c:v>9.6080000000000005</c:v>
                </c:pt>
                <c:pt idx="9609" formatCode="General">
                  <c:v>9.609</c:v>
                </c:pt>
                <c:pt idx="9610" formatCode="General">
                  <c:v>9.61</c:v>
                </c:pt>
                <c:pt idx="9611" formatCode="General">
                  <c:v>9.6110000000000007</c:v>
                </c:pt>
                <c:pt idx="9612" formatCode="General">
                  <c:v>9.6120000000000001</c:v>
                </c:pt>
                <c:pt idx="9613" formatCode="General">
                  <c:v>9.6129999999999995</c:v>
                </c:pt>
                <c:pt idx="9614" formatCode="General">
                  <c:v>9.6140000000000008</c:v>
                </c:pt>
                <c:pt idx="9615" formatCode="General">
                  <c:v>9.6150000000000002</c:v>
                </c:pt>
                <c:pt idx="9616" formatCode="General">
                  <c:v>9.6159999999999997</c:v>
                </c:pt>
                <c:pt idx="9617" formatCode="General">
                  <c:v>9.6170000000000009</c:v>
                </c:pt>
                <c:pt idx="9618" formatCode="General">
                  <c:v>9.6180000000000003</c:v>
                </c:pt>
                <c:pt idx="9619" formatCode="General">
                  <c:v>9.6189999999999998</c:v>
                </c:pt>
                <c:pt idx="9620" formatCode="General">
                  <c:v>9.6199999999999992</c:v>
                </c:pt>
                <c:pt idx="9621" formatCode="General">
                  <c:v>9.6210000000000004</c:v>
                </c:pt>
                <c:pt idx="9622" formatCode="General">
                  <c:v>9.6219999999999999</c:v>
                </c:pt>
                <c:pt idx="9623" formatCode="General">
                  <c:v>9.6229999999999993</c:v>
                </c:pt>
                <c:pt idx="9624" formatCode="General">
                  <c:v>9.6240000000000006</c:v>
                </c:pt>
                <c:pt idx="9625" formatCode="General">
                  <c:v>9.625</c:v>
                </c:pt>
                <c:pt idx="9626" formatCode="General">
                  <c:v>9.6259999999999994</c:v>
                </c:pt>
                <c:pt idx="9627" formatCode="General">
                  <c:v>9.6270000000000007</c:v>
                </c:pt>
                <c:pt idx="9628" formatCode="General">
                  <c:v>9.6280000000000001</c:v>
                </c:pt>
                <c:pt idx="9629" formatCode="General">
                  <c:v>9.6289999999999996</c:v>
                </c:pt>
                <c:pt idx="9630" formatCode="General">
                  <c:v>9.6300000000000008</c:v>
                </c:pt>
                <c:pt idx="9631" formatCode="General">
                  <c:v>9.6310000000000002</c:v>
                </c:pt>
                <c:pt idx="9632" formatCode="General">
                  <c:v>9.6319999999999997</c:v>
                </c:pt>
                <c:pt idx="9633" formatCode="General">
                  <c:v>9.6329999999999991</c:v>
                </c:pt>
                <c:pt idx="9634" formatCode="General">
                  <c:v>9.6340000000000003</c:v>
                </c:pt>
                <c:pt idx="9635" formatCode="General">
                  <c:v>9.6349999999999998</c:v>
                </c:pt>
                <c:pt idx="9636" formatCode="General">
                  <c:v>9.6359999999999992</c:v>
                </c:pt>
                <c:pt idx="9637" formatCode="General">
                  <c:v>9.6370000000000005</c:v>
                </c:pt>
                <c:pt idx="9638" formatCode="General">
                  <c:v>9.6379999999999999</c:v>
                </c:pt>
                <c:pt idx="9639" formatCode="General">
                  <c:v>9.6389999999999993</c:v>
                </c:pt>
                <c:pt idx="9640" formatCode="General">
                  <c:v>9.64</c:v>
                </c:pt>
                <c:pt idx="9641" formatCode="General">
                  <c:v>9.641</c:v>
                </c:pt>
                <c:pt idx="9642" formatCode="General">
                  <c:v>9.6419999999999995</c:v>
                </c:pt>
                <c:pt idx="9643" formatCode="General">
                  <c:v>9.6430000000000007</c:v>
                </c:pt>
                <c:pt idx="9644" formatCode="General">
                  <c:v>9.6440000000000001</c:v>
                </c:pt>
                <c:pt idx="9645" formatCode="General">
                  <c:v>9.6449999999999996</c:v>
                </c:pt>
                <c:pt idx="9646" formatCode="General">
                  <c:v>9.6460000000000008</c:v>
                </c:pt>
                <c:pt idx="9647" formatCode="General">
                  <c:v>9.6470000000000002</c:v>
                </c:pt>
                <c:pt idx="9648" formatCode="General">
                  <c:v>9.6479999999999997</c:v>
                </c:pt>
                <c:pt idx="9649" formatCode="General">
                  <c:v>9.6489999999999991</c:v>
                </c:pt>
                <c:pt idx="9650" formatCode="General">
                  <c:v>9.65</c:v>
                </c:pt>
                <c:pt idx="9651" formatCode="General">
                  <c:v>9.6509999999999998</c:v>
                </c:pt>
                <c:pt idx="9652" formatCode="General">
                  <c:v>9.6519999999999992</c:v>
                </c:pt>
                <c:pt idx="9653" formatCode="General">
                  <c:v>9.6530000000000005</c:v>
                </c:pt>
                <c:pt idx="9654" formatCode="General">
                  <c:v>9.6539999999999999</c:v>
                </c:pt>
                <c:pt idx="9655" formatCode="General">
                  <c:v>9.6549999999999994</c:v>
                </c:pt>
                <c:pt idx="9656" formatCode="General">
                  <c:v>9.6560000000000006</c:v>
                </c:pt>
                <c:pt idx="9657" formatCode="General">
                  <c:v>9.657</c:v>
                </c:pt>
                <c:pt idx="9658" formatCode="General">
                  <c:v>9.6579999999999995</c:v>
                </c:pt>
                <c:pt idx="9659" formatCode="General">
                  <c:v>9.6590000000000007</c:v>
                </c:pt>
                <c:pt idx="9660" formatCode="General">
                  <c:v>9.66</c:v>
                </c:pt>
                <c:pt idx="9661" formatCode="General">
                  <c:v>9.6609999999999996</c:v>
                </c:pt>
                <c:pt idx="9662" formatCode="General">
                  <c:v>9.6620000000000008</c:v>
                </c:pt>
                <c:pt idx="9663" formatCode="General">
                  <c:v>9.6630000000000003</c:v>
                </c:pt>
                <c:pt idx="9664" formatCode="General">
                  <c:v>9.6639999999999997</c:v>
                </c:pt>
                <c:pt idx="9665" formatCode="General">
                  <c:v>9.6649999999999991</c:v>
                </c:pt>
                <c:pt idx="9666" formatCode="General">
                  <c:v>9.6660000000000004</c:v>
                </c:pt>
                <c:pt idx="9667" formatCode="General">
                  <c:v>9.6669999999999998</c:v>
                </c:pt>
                <c:pt idx="9668" formatCode="General">
                  <c:v>9.6679999999999993</c:v>
                </c:pt>
                <c:pt idx="9669" formatCode="General">
                  <c:v>9.6690000000000005</c:v>
                </c:pt>
                <c:pt idx="9670" formatCode="General">
                  <c:v>9.67</c:v>
                </c:pt>
                <c:pt idx="9671" formatCode="General">
                  <c:v>9.6709999999999994</c:v>
                </c:pt>
                <c:pt idx="9672" formatCode="General">
                  <c:v>9.6720000000000006</c:v>
                </c:pt>
                <c:pt idx="9673" formatCode="General">
                  <c:v>9.673</c:v>
                </c:pt>
                <c:pt idx="9674" formatCode="General">
                  <c:v>9.6739999999999995</c:v>
                </c:pt>
                <c:pt idx="9675" formatCode="General">
                  <c:v>9.6750000000000007</c:v>
                </c:pt>
                <c:pt idx="9676" formatCode="General">
                  <c:v>9.6760000000000002</c:v>
                </c:pt>
                <c:pt idx="9677" formatCode="General">
                  <c:v>9.6769999999999996</c:v>
                </c:pt>
                <c:pt idx="9678" formatCode="General">
                  <c:v>9.6780000000000008</c:v>
                </c:pt>
                <c:pt idx="9679" formatCode="General">
                  <c:v>9.6790000000000003</c:v>
                </c:pt>
                <c:pt idx="9680" formatCode="General">
                  <c:v>9.68</c:v>
                </c:pt>
                <c:pt idx="9681" formatCode="General">
                  <c:v>9.6809999999999992</c:v>
                </c:pt>
                <c:pt idx="9682" formatCode="General">
                  <c:v>9.6820000000000004</c:v>
                </c:pt>
                <c:pt idx="9683" formatCode="General">
                  <c:v>9.6829999999999998</c:v>
                </c:pt>
                <c:pt idx="9684" formatCode="General">
                  <c:v>9.6839999999999993</c:v>
                </c:pt>
                <c:pt idx="9685" formatCode="General">
                  <c:v>9.6850000000000005</c:v>
                </c:pt>
                <c:pt idx="9686" formatCode="General">
                  <c:v>9.6859999999999999</c:v>
                </c:pt>
                <c:pt idx="9687" formatCode="General">
                  <c:v>9.6869999999999994</c:v>
                </c:pt>
                <c:pt idx="9688" formatCode="General">
                  <c:v>9.6880000000000006</c:v>
                </c:pt>
                <c:pt idx="9689" formatCode="General">
                  <c:v>9.6890000000000001</c:v>
                </c:pt>
                <c:pt idx="9690" formatCode="General">
                  <c:v>9.69</c:v>
                </c:pt>
                <c:pt idx="9691" formatCode="General">
                  <c:v>9.6910000000000007</c:v>
                </c:pt>
                <c:pt idx="9692" formatCode="General">
                  <c:v>9.6920000000000002</c:v>
                </c:pt>
                <c:pt idx="9693" formatCode="General">
                  <c:v>9.6929999999999996</c:v>
                </c:pt>
                <c:pt idx="9694" formatCode="General">
                  <c:v>9.6940000000000008</c:v>
                </c:pt>
                <c:pt idx="9695" formatCode="General">
                  <c:v>9.6950000000000003</c:v>
                </c:pt>
                <c:pt idx="9696" formatCode="General">
                  <c:v>9.6959999999999997</c:v>
                </c:pt>
                <c:pt idx="9697" formatCode="General">
                  <c:v>9.6969999999999992</c:v>
                </c:pt>
                <c:pt idx="9698" formatCode="General">
                  <c:v>9.6980000000000004</c:v>
                </c:pt>
                <c:pt idx="9699" formatCode="General">
                  <c:v>9.6989999999999998</c:v>
                </c:pt>
                <c:pt idx="9700" formatCode="General">
                  <c:v>9.6999999999999993</c:v>
                </c:pt>
                <c:pt idx="9701" formatCode="General">
                  <c:v>9.7010000000000005</c:v>
                </c:pt>
                <c:pt idx="9702" formatCode="General">
                  <c:v>9.702</c:v>
                </c:pt>
                <c:pt idx="9703" formatCode="General">
                  <c:v>9.7029999999999994</c:v>
                </c:pt>
                <c:pt idx="9704" formatCode="General">
                  <c:v>9.7040000000000006</c:v>
                </c:pt>
                <c:pt idx="9705" formatCode="General">
                  <c:v>9.7050000000000001</c:v>
                </c:pt>
                <c:pt idx="9706" formatCode="General">
                  <c:v>9.7059999999999995</c:v>
                </c:pt>
                <c:pt idx="9707" formatCode="General">
                  <c:v>9.7070000000000007</c:v>
                </c:pt>
                <c:pt idx="9708" formatCode="General">
                  <c:v>9.7080000000000002</c:v>
                </c:pt>
                <c:pt idx="9709" formatCode="General">
                  <c:v>9.7089999999999996</c:v>
                </c:pt>
                <c:pt idx="9710" formatCode="General">
                  <c:v>9.7100000000000009</c:v>
                </c:pt>
                <c:pt idx="9711" formatCode="General">
                  <c:v>9.7110000000000003</c:v>
                </c:pt>
                <c:pt idx="9712" formatCode="General">
                  <c:v>9.7119999999999997</c:v>
                </c:pt>
                <c:pt idx="9713" formatCode="General">
                  <c:v>9.7129999999999992</c:v>
                </c:pt>
                <c:pt idx="9714" formatCode="General">
                  <c:v>9.7140000000000004</c:v>
                </c:pt>
                <c:pt idx="9715" formatCode="General">
                  <c:v>9.7149999999999999</c:v>
                </c:pt>
                <c:pt idx="9716" formatCode="General">
                  <c:v>9.7159999999999993</c:v>
                </c:pt>
                <c:pt idx="9717" formatCode="General">
                  <c:v>9.7170000000000005</c:v>
                </c:pt>
                <c:pt idx="9718" formatCode="General">
                  <c:v>9.718</c:v>
                </c:pt>
                <c:pt idx="9719" formatCode="General">
                  <c:v>9.7189999999999994</c:v>
                </c:pt>
                <c:pt idx="9720" formatCode="General">
                  <c:v>9.7200000000000006</c:v>
                </c:pt>
                <c:pt idx="9721" formatCode="General">
                  <c:v>9.7210000000000001</c:v>
                </c:pt>
                <c:pt idx="9722" formatCode="General">
                  <c:v>9.7219999999999995</c:v>
                </c:pt>
                <c:pt idx="9723" formatCode="General">
                  <c:v>9.7230000000000008</c:v>
                </c:pt>
                <c:pt idx="9724" formatCode="General">
                  <c:v>9.7240000000000002</c:v>
                </c:pt>
                <c:pt idx="9725" formatCode="General">
                  <c:v>9.7249999999999996</c:v>
                </c:pt>
                <c:pt idx="9726" formatCode="General">
                  <c:v>9.7260000000000009</c:v>
                </c:pt>
                <c:pt idx="9727" formatCode="General">
                  <c:v>9.7270000000000003</c:v>
                </c:pt>
                <c:pt idx="9728" formatCode="General">
                  <c:v>9.7279999999999998</c:v>
                </c:pt>
                <c:pt idx="9729" formatCode="General">
                  <c:v>9.7289999999999992</c:v>
                </c:pt>
                <c:pt idx="9730" formatCode="General">
                  <c:v>9.73</c:v>
                </c:pt>
                <c:pt idx="9731" formatCode="General">
                  <c:v>9.7309999999999999</c:v>
                </c:pt>
                <c:pt idx="9732" formatCode="General">
                  <c:v>9.7319999999999993</c:v>
                </c:pt>
                <c:pt idx="9733" formatCode="General">
                  <c:v>9.7330000000000005</c:v>
                </c:pt>
                <c:pt idx="9734" formatCode="General">
                  <c:v>9.734</c:v>
                </c:pt>
                <c:pt idx="9735" formatCode="General">
                  <c:v>9.7349999999999994</c:v>
                </c:pt>
                <c:pt idx="9736" formatCode="General">
                  <c:v>9.7360000000000007</c:v>
                </c:pt>
                <c:pt idx="9737" formatCode="General">
                  <c:v>9.7370000000000001</c:v>
                </c:pt>
                <c:pt idx="9738" formatCode="General">
                  <c:v>9.7379999999999995</c:v>
                </c:pt>
                <c:pt idx="9739" formatCode="General">
                  <c:v>9.7390000000000008</c:v>
                </c:pt>
                <c:pt idx="9740" formatCode="General">
                  <c:v>9.74</c:v>
                </c:pt>
                <c:pt idx="9741" formatCode="General">
                  <c:v>9.7409999999999997</c:v>
                </c:pt>
                <c:pt idx="9742" formatCode="General">
                  <c:v>9.7420000000000009</c:v>
                </c:pt>
                <c:pt idx="9743" formatCode="General">
                  <c:v>9.7430000000000003</c:v>
                </c:pt>
                <c:pt idx="9744" formatCode="General">
                  <c:v>9.7439999999999998</c:v>
                </c:pt>
                <c:pt idx="9745" formatCode="General">
                  <c:v>9.7449999999999992</c:v>
                </c:pt>
                <c:pt idx="9746" formatCode="General">
                  <c:v>9.7460000000000004</c:v>
                </c:pt>
                <c:pt idx="9747" formatCode="General">
                  <c:v>9.7469999999999999</c:v>
                </c:pt>
                <c:pt idx="9748" formatCode="General">
                  <c:v>9.7479999999999993</c:v>
                </c:pt>
                <c:pt idx="9749" formatCode="General">
                  <c:v>9.7490000000000006</c:v>
                </c:pt>
                <c:pt idx="9750" formatCode="General">
                  <c:v>9.75</c:v>
                </c:pt>
                <c:pt idx="9751" formatCode="General">
                  <c:v>9.7509999999999994</c:v>
                </c:pt>
                <c:pt idx="9752" formatCode="General">
                  <c:v>9.7520000000000007</c:v>
                </c:pt>
                <c:pt idx="9753" formatCode="General">
                  <c:v>9.7530000000000001</c:v>
                </c:pt>
                <c:pt idx="9754" formatCode="General">
                  <c:v>9.7539999999999996</c:v>
                </c:pt>
                <c:pt idx="9755" formatCode="General">
                  <c:v>9.7550000000000008</c:v>
                </c:pt>
                <c:pt idx="9756" formatCode="General">
                  <c:v>9.7560000000000002</c:v>
                </c:pt>
                <c:pt idx="9757" formatCode="General">
                  <c:v>9.7569999999999997</c:v>
                </c:pt>
                <c:pt idx="9758" formatCode="General">
                  <c:v>9.7579999999999991</c:v>
                </c:pt>
                <c:pt idx="9759" formatCode="General">
                  <c:v>9.7590000000000003</c:v>
                </c:pt>
                <c:pt idx="9760" formatCode="General">
                  <c:v>9.76</c:v>
                </c:pt>
                <c:pt idx="9761" formatCode="General">
                  <c:v>9.7609999999999992</c:v>
                </c:pt>
                <c:pt idx="9762" formatCode="General">
                  <c:v>9.7620000000000005</c:v>
                </c:pt>
                <c:pt idx="9763" formatCode="General">
                  <c:v>9.7629999999999999</c:v>
                </c:pt>
                <c:pt idx="9764" formatCode="General">
                  <c:v>9.7639999999999993</c:v>
                </c:pt>
                <c:pt idx="9765" formatCode="General">
                  <c:v>9.7650000000000006</c:v>
                </c:pt>
                <c:pt idx="9766" formatCode="General">
                  <c:v>9.766</c:v>
                </c:pt>
                <c:pt idx="9767" formatCode="General">
                  <c:v>9.7669999999999995</c:v>
                </c:pt>
                <c:pt idx="9768" formatCode="General">
                  <c:v>9.7680000000000007</c:v>
                </c:pt>
                <c:pt idx="9769" formatCode="General">
                  <c:v>9.7690000000000001</c:v>
                </c:pt>
                <c:pt idx="9770" formatCode="General">
                  <c:v>9.77</c:v>
                </c:pt>
                <c:pt idx="9771" formatCode="General">
                  <c:v>9.7710000000000008</c:v>
                </c:pt>
                <c:pt idx="9772" formatCode="General">
                  <c:v>9.7720000000000002</c:v>
                </c:pt>
                <c:pt idx="9773" formatCode="General">
                  <c:v>9.7729999999999997</c:v>
                </c:pt>
                <c:pt idx="9774" formatCode="General">
                  <c:v>9.7739999999999991</c:v>
                </c:pt>
                <c:pt idx="9775" formatCode="General">
                  <c:v>9.7750000000000004</c:v>
                </c:pt>
                <c:pt idx="9776" formatCode="General">
                  <c:v>9.7759999999999998</c:v>
                </c:pt>
                <c:pt idx="9777" formatCode="General">
                  <c:v>9.7769999999999992</c:v>
                </c:pt>
                <c:pt idx="9778" formatCode="General">
                  <c:v>9.7780000000000005</c:v>
                </c:pt>
                <c:pt idx="9779" formatCode="General">
                  <c:v>9.7789999999999999</c:v>
                </c:pt>
                <c:pt idx="9780" formatCode="General">
                  <c:v>9.7799999999999994</c:v>
                </c:pt>
                <c:pt idx="9781" formatCode="General">
                  <c:v>9.7810000000000006</c:v>
                </c:pt>
                <c:pt idx="9782" formatCode="General">
                  <c:v>9.782</c:v>
                </c:pt>
                <c:pt idx="9783" formatCode="General">
                  <c:v>9.7829999999999995</c:v>
                </c:pt>
                <c:pt idx="9784" formatCode="General">
                  <c:v>9.7840000000000007</c:v>
                </c:pt>
                <c:pt idx="9785" formatCode="General">
                  <c:v>9.7850000000000001</c:v>
                </c:pt>
                <c:pt idx="9786" formatCode="General">
                  <c:v>9.7859999999999996</c:v>
                </c:pt>
                <c:pt idx="9787" formatCode="General">
                  <c:v>9.7870000000000008</c:v>
                </c:pt>
                <c:pt idx="9788" formatCode="General">
                  <c:v>9.7880000000000003</c:v>
                </c:pt>
                <c:pt idx="9789" formatCode="General">
                  <c:v>9.7889999999999997</c:v>
                </c:pt>
                <c:pt idx="9790" formatCode="General">
                  <c:v>9.7899999999999991</c:v>
                </c:pt>
                <c:pt idx="9791" formatCode="General">
                  <c:v>9.7910000000000004</c:v>
                </c:pt>
                <c:pt idx="9792" formatCode="General">
                  <c:v>9.7919999999999998</c:v>
                </c:pt>
                <c:pt idx="9793" formatCode="General">
                  <c:v>9.7929999999999993</c:v>
                </c:pt>
                <c:pt idx="9794" formatCode="General">
                  <c:v>9.7940000000000005</c:v>
                </c:pt>
                <c:pt idx="9795" formatCode="General">
                  <c:v>9.7949999999999999</c:v>
                </c:pt>
                <c:pt idx="9796" formatCode="General">
                  <c:v>9.7959999999999994</c:v>
                </c:pt>
                <c:pt idx="9797" formatCode="General">
                  <c:v>9.7970000000000006</c:v>
                </c:pt>
                <c:pt idx="9798" formatCode="General">
                  <c:v>9.798</c:v>
                </c:pt>
                <c:pt idx="9799" formatCode="General">
                  <c:v>9.7989999999999995</c:v>
                </c:pt>
                <c:pt idx="9800" formatCode="General">
                  <c:v>9.8000000000000007</c:v>
                </c:pt>
                <c:pt idx="9801" formatCode="General">
                  <c:v>9.8010000000000002</c:v>
                </c:pt>
                <c:pt idx="9802" formatCode="General">
                  <c:v>9.8019999999999996</c:v>
                </c:pt>
                <c:pt idx="9803" formatCode="General">
                  <c:v>9.8030000000000008</c:v>
                </c:pt>
                <c:pt idx="9804" formatCode="General">
                  <c:v>9.8040000000000003</c:v>
                </c:pt>
                <c:pt idx="9805" formatCode="General">
                  <c:v>9.8049999999999997</c:v>
                </c:pt>
                <c:pt idx="9806" formatCode="General">
                  <c:v>9.8059999999999992</c:v>
                </c:pt>
                <c:pt idx="9807" formatCode="General">
                  <c:v>9.8070000000000004</c:v>
                </c:pt>
                <c:pt idx="9808" formatCode="General">
                  <c:v>9.8079999999999998</c:v>
                </c:pt>
                <c:pt idx="9809" formatCode="General">
                  <c:v>9.8089999999999993</c:v>
                </c:pt>
                <c:pt idx="9810" formatCode="General">
                  <c:v>9.81</c:v>
                </c:pt>
                <c:pt idx="9811" formatCode="General">
                  <c:v>9.8109999999999999</c:v>
                </c:pt>
                <c:pt idx="9812" formatCode="General">
                  <c:v>9.8119999999999994</c:v>
                </c:pt>
                <c:pt idx="9813" formatCode="General">
                  <c:v>9.8130000000000006</c:v>
                </c:pt>
                <c:pt idx="9814" formatCode="General">
                  <c:v>9.8140000000000001</c:v>
                </c:pt>
                <c:pt idx="9815" formatCode="General">
                  <c:v>9.8149999999999995</c:v>
                </c:pt>
                <c:pt idx="9816" formatCode="General">
                  <c:v>9.8160000000000007</c:v>
                </c:pt>
                <c:pt idx="9817" formatCode="General">
                  <c:v>9.8170000000000002</c:v>
                </c:pt>
                <c:pt idx="9818" formatCode="General">
                  <c:v>9.8179999999999996</c:v>
                </c:pt>
                <c:pt idx="9819" formatCode="General">
                  <c:v>9.8190000000000008</c:v>
                </c:pt>
                <c:pt idx="9820" formatCode="General">
                  <c:v>9.82</c:v>
                </c:pt>
                <c:pt idx="9821" formatCode="General">
                  <c:v>9.8209999999999997</c:v>
                </c:pt>
                <c:pt idx="9822" formatCode="General">
                  <c:v>9.8219999999999992</c:v>
                </c:pt>
                <c:pt idx="9823" formatCode="General">
                  <c:v>9.8230000000000004</c:v>
                </c:pt>
                <c:pt idx="9824" formatCode="General">
                  <c:v>9.8239999999999998</c:v>
                </c:pt>
                <c:pt idx="9825" formatCode="General">
                  <c:v>9.8249999999999993</c:v>
                </c:pt>
                <c:pt idx="9826" formatCode="General">
                  <c:v>9.8260000000000005</c:v>
                </c:pt>
                <c:pt idx="9827" formatCode="General">
                  <c:v>9.827</c:v>
                </c:pt>
                <c:pt idx="9828" formatCode="General">
                  <c:v>9.8279999999999994</c:v>
                </c:pt>
                <c:pt idx="9829" formatCode="General">
                  <c:v>9.8290000000000006</c:v>
                </c:pt>
                <c:pt idx="9830" formatCode="General">
                  <c:v>9.83</c:v>
                </c:pt>
                <c:pt idx="9831" formatCode="General">
                  <c:v>9.8309999999999995</c:v>
                </c:pt>
                <c:pt idx="9832" formatCode="General">
                  <c:v>9.8320000000000007</c:v>
                </c:pt>
                <c:pt idx="9833" formatCode="General">
                  <c:v>9.8330000000000002</c:v>
                </c:pt>
                <c:pt idx="9834" formatCode="General">
                  <c:v>9.8339999999999996</c:v>
                </c:pt>
                <c:pt idx="9835" formatCode="General">
                  <c:v>9.8350000000000009</c:v>
                </c:pt>
                <c:pt idx="9836" formatCode="General">
                  <c:v>9.8360000000000003</c:v>
                </c:pt>
                <c:pt idx="9837" formatCode="General">
                  <c:v>9.8369999999999997</c:v>
                </c:pt>
                <c:pt idx="9838" formatCode="General">
                  <c:v>9.8379999999999992</c:v>
                </c:pt>
                <c:pt idx="9839" formatCode="General">
                  <c:v>9.8390000000000004</c:v>
                </c:pt>
                <c:pt idx="9840" formatCode="General">
                  <c:v>9.84</c:v>
                </c:pt>
                <c:pt idx="9841" formatCode="General">
                  <c:v>9.8409999999999993</c:v>
                </c:pt>
                <c:pt idx="9842" formatCode="General">
                  <c:v>9.8420000000000005</c:v>
                </c:pt>
                <c:pt idx="9843" formatCode="General">
                  <c:v>9.843</c:v>
                </c:pt>
                <c:pt idx="9844" formatCode="General">
                  <c:v>9.8439999999999994</c:v>
                </c:pt>
                <c:pt idx="9845" formatCode="General">
                  <c:v>9.8450000000000006</c:v>
                </c:pt>
                <c:pt idx="9846" formatCode="General">
                  <c:v>9.8460000000000001</c:v>
                </c:pt>
                <c:pt idx="9847" formatCode="General">
                  <c:v>9.8469999999999995</c:v>
                </c:pt>
                <c:pt idx="9848" formatCode="General">
                  <c:v>9.8480000000000008</c:v>
                </c:pt>
                <c:pt idx="9849" formatCode="General">
                  <c:v>9.8490000000000002</c:v>
                </c:pt>
                <c:pt idx="9850" formatCode="General">
                  <c:v>9.85</c:v>
                </c:pt>
                <c:pt idx="9851" formatCode="General">
                  <c:v>9.8510000000000009</c:v>
                </c:pt>
                <c:pt idx="9852" formatCode="General">
                  <c:v>9.8520000000000003</c:v>
                </c:pt>
                <c:pt idx="9853" formatCode="General">
                  <c:v>9.8529999999999998</c:v>
                </c:pt>
                <c:pt idx="9854" formatCode="General">
                  <c:v>9.8539999999999992</c:v>
                </c:pt>
                <c:pt idx="9855" formatCode="General">
                  <c:v>9.8550000000000004</c:v>
                </c:pt>
                <c:pt idx="9856" formatCode="General">
                  <c:v>9.8559999999999999</c:v>
                </c:pt>
                <c:pt idx="9857" formatCode="General">
                  <c:v>9.8569999999999993</c:v>
                </c:pt>
                <c:pt idx="9858" formatCode="General">
                  <c:v>9.8580000000000005</c:v>
                </c:pt>
                <c:pt idx="9859" formatCode="General">
                  <c:v>9.859</c:v>
                </c:pt>
                <c:pt idx="9860" formatCode="General">
                  <c:v>9.86</c:v>
                </c:pt>
                <c:pt idx="9861" formatCode="General">
                  <c:v>9.8610000000000007</c:v>
                </c:pt>
                <c:pt idx="9862" formatCode="General">
                  <c:v>9.8620000000000001</c:v>
                </c:pt>
                <c:pt idx="9863" formatCode="General">
                  <c:v>9.8629999999999995</c:v>
                </c:pt>
                <c:pt idx="9864" formatCode="General">
                  <c:v>9.8640000000000008</c:v>
                </c:pt>
                <c:pt idx="9865" formatCode="General">
                  <c:v>9.8650000000000002</c:v>
                </c:pt>
                <c:pt idx="9866" formatCode="General">
                  <c:v>9.8659999999999997</c:v>
                </c:pt>
                <c:pt idx="9867" formatCode="General">
                  <c:v>9.8670000000000009</c:v>
                </c:pt>
                <c:pt idx="9868" formatCode="General">
                  <c:v>9.8680000000000003</c:v>
                </c:pt>
                <c:pt idx="9869" formatCode="General">
                  <c:v>9.8689999999999998</c:v>
                </c:pt>
                <c:pt idx="9870" formatCode="General">
                  <c:v>9.8699999999999992</c:v>
                </c:pt>
                <c:pt idx="9871" formatCode="General">
                  <c:v>9.8710000000000004</c:v>
                </c:pt>
                <c:pt idx="9872" formatCode="General">
                  <c:v>9.8719999999999999</c:v>
                </c:pt>
                <c:pt idx="9873" formatCode="General">
                  <c:v>9.8729999999999993</c:v>
                </c:pt>
                <c:pt idx="9874" formatCode="General">
                  <c:v>9.8740000000000006</c:v>
                </c:pt>
                <c:pt idx="9875" formatCode="General">
                  <c:v>9.875</c:v>
                </c:pt>
                <c:pt idx="9876" formatCode="General">
                  <c:v>9.8759999999999994</c:v>
                </c:pt>
                <c:pt idx="9877" formatCode="General">
                  <c:v>9.8770000000000007</c:v>
                </c:pt>
                <c:pt idx="9878" formatCode="General">
                  <c:v>9.8780000000000001</c:v>
                </c:pt>
                <c:pt idx="9879" formatCode="General">
                  <c:v>9.8789999999999996</c:v>
                </c:pt>
                <c:pt idx="9880" formatCode="General">
                  <c:v>9.8800000000000008</c:v>
                </c:pt>
                <c:pt idx="9881" formatCode="General">
                  <c:v>9.8810000000000002</c:v>
                </c:pt>
                <c:pt idx="9882" formatCode="General">
                  <c:v>9.8819999999999997</c:v>
                </c:pt>
                <c:pt idx="9883" formatCode="General">
                  <c:v>9.8829999999999991</c:v>
                </c:pt>
                <c:pt idx="9884" formatCode="General">
                  <c:v>9.8840000000000003</c:v>
                </c:pt>
                <c:pt idx="9885" formatCode="General">
                  <c:v>9.8849999999999998</c:v>
                </c:pt>
                <c:pt idx="9886" formatCode="General">
                  <c:v>9.8859999999999992</c:v>
                </c:pt>
                <c:pt idx="9887" formatCode="General">
                  <c:v>9.8870000000000005</c:v>
                </c:pt>
                <c:pt idx="9888" formatCode="General">
                  <c:v>9.8879999999999999</c:v>
                </c:pt>
                <c:pt idx="9889" formatCode="General">
                  <c:v>9.8889999999999993</c:v>
                </c:pt>
                <c:pt idx="9890" formatCode="General">
                  <c:v>9.89</c:v>
                </c:pt>
                <c:pt idx="9891" formatCode="General">
                  <c:v>9.891</c:v>
                </c:pt>
                <c:pt idx="9892" formatCode="General">
                  <c:v>9.8919999999999995</c:v>
                </c:pt>
                <c:pt idx="9893" formatCode="General">
                  <c:v>9.8930000000000007</c:v>
                </c:pt>
                <c:pt idx="9894" formatCode="General">
                  <c:v>9.8940000000000001</c:v>
                </c:pt>
                <c:pt idx="9895" formatCode="General">
                  <c:v>9.8949999999999996</c:v>
                </c:pt>
                <c:pt idx="9896" formatCode="General">
                  <c:v>9.8960000000000008</c:v>
                </c:pt>
                <c:pt idx="9897" formatCode="General">
                  <c:v>9.8970000000000002</c:v>
                </c:pt>
                <c:pt idx="9898" formatCode="General">
                  <c:v>9.8979999999999997</c:v>
                </c:pt>
                <c:pt idx="9899" formatCode="General">
                  <c:v>9.8989999999999991</c:v>
                </c:pt>
                <c:pt idx="9900" formatCode="General">
                  <c:v>9.9</c:v>
                </c:pt>
                <c:pt idx="9901" formatCode="General">
                  <c:v>9.9009999999999998</c:v>
                </c:pt>
                <c:pt idx="9902" formatCode="General">
                  <c:v>9.9019999999999992</c:v>
                </c:pt>
                <c:pt idx="9903" formatCode="General">
                  <c:v>9.9030000000000005</c:v>
                </c:pt>
                <c:pt idx="9904" formatCode="General">
                  <c:v>9.9039999999999999</c:v>
                </c:pt>
                <c:pt idx="9905" formatCode="General">
                  <c:v>9.9049999999999994</c:v>
                </c:pt>
                <c:pt idx="9906" formatCode="General">
                  <c:v>9.9060000000000006</c:v>
                </c:pt>
                <c:pt idx="9907" formatCode="General">
                  <c:v>9.907</c:v>
                </c:pt>
                <c:pt idx="9908" formatCode="General">
                  <c:v>9.9079999999999995</c:v>
                </c:pt>
                <c:pt idx="9909" formatCode="General">
                  <c:v>9.9090000000000007</c:v>
                </c:pt>
                <c:pt idx="9910" formatCode="General">
                  <c:v>9.91</c:v>
                </c:pt>
                <c:pt idx="9911" formatCode="General">
                  <c:v>9.9109999999999996</c:v>
                </c:pt>
                <c:pt idx="9912" formatCode="General">
                  <c:v>9.9120000000000008</c:v>
                </c:pt>
                <c:pt idx="9913" formatCode="General">
                  <c:v>9.9130000000000003</c:v>
                </c:pt>
                <c:pt idx="9914" formatCode="General">
                  <c:v>9.9139999999999997</c:v>
                </c:pt>
                <c:pt idx="9915" formatCode="General">
                  <c:v>9.9149999999999991</c:v>
                </c:pt>
                <c:pt idx="9916" formatCode="General">
                  <c:v>9.9160000000000004</c:v>
                </c:pt>
                <c:pt idx="9917" formatCode="General">
                  <c:v>9.9169999999999998</c:v>
                </c:pt>
                <c:pt idx="9918" formatCode="General">
                  <c:v>9.9179999999999993</c:v>
                </c:pt>
                <c:pt idx="9919" formatCode="General">
                  <c:v>9.9190000000000005</c:v>
                </c:pt>
                <c:pt idx="9920" formatCode="General">
                  <c:v>9.92</c:v>
                </c:pt>
                <c:pt idx="9921" formatCode="General">
                  <c:v>9.9209999999999994</c:v>
                </c:pt>
                <c:pt idx="9922" formatCode="General">
                  <c:v>9.9220000000000006</c:v>
                </c:pt>
                <c:pt idx="9923" formatCode="General">
                  <c:v>9.923</c:v>
                </c:pt>
                <c:pt idx="9924" formatCode="General">
                  <c:v>9.9239999999999995</c:v>
                </c:pt>
                <c:pt idx="9925" formatCode="General">
                  <c:v>9.9250000000000007</c:v>
                </c:pt>
                <c:pt idx="9926" formatCode="General">
                  <c:v>9.9260000000000002</c:v>
                </c:pt>
                <c:pt idx="9927" formatCode="General">
                  <c:v>9.9269999999999996</c:v>
                </c:pt>
                <c:pt idx="9928" formatCode="General">
                  <c:v>9.9280000000000008</c:v>
                </c:pt>
                <c:pt idx="9929" formatCode="General">
                  <c:v>9.9290000000000003</c:v>
                </c:pt>
                <c:pt idx="9930" formatCode="General">
                  <c:v>9.93</c:v>
                </c:pt>
                <c:pt idx="9931" formatCode="General">
                  <c:v>9.9309999999999992</c:v>
                </c:pt>
                <c:pt idx="9932" formatCode="General">
                  <c:v>9.9320000000000004</c:v>
                </c:pt>
                <c:pt idx="9933" formatCode="General">
                  <c:v>9.9329999999999998</c:v>
                </c:pt>
                <c:pt idx="9934" formatCode="General">
                  <c:v>9.9339999999999993</c:v>
                </c:pt>
                <c:pt idx="9935" formatCode="General">
                  <c:v>9.9350000000000005</c:v>
                </c:pt>
                <c:pt idx="9936" formatCode="General">
                  <c:v>9.9359999999999999</c:v>
                </c:pt>
                <c:pt idx="9937" formatCode="General">
                  <c:v>9.9369999999999994</c:v>
                </c:pt>
                <c:pt idx="9938" formatCode="General">
                  <c:v>9.9380000000000006</c:v>
                </c:pt>
                <c:pt idx="9939" formatCode="General">
                  <c:v>9.9390000000000001</c:v>
                </c:pt>
                <c:pt idx="9940" formatCode="General">
                  <c:v>9.94</c:v>
                </c:pt>
                <c:pt idx="9941" formatCode="General">
                  <c:v>9.9410000000000007</c:v>
                </c:pt>
                <c:pt idx="9942" formatCode="General">
                  <c:v>9.9420000000000002</c:v>
                </c:pt>
                <c:pt idx="9943" formatCode="General">
                  <c:v>9.9429999999999996</c:v>
                </c:pt>
                <c:pt idx="9944" formatCode="General">
                  <c:v>9.9440000000000008</c:v>
                </c:pt>
                <c:pt idx="9945" formatCode="General">
                  <c:v>9.9450000000000003</c:v>
                </c:pt>
                <c:pt idx="9946" formatCode="General">
                  <c:v>9.9459999999999997</c:v>
                </c:pt>
                <c:pt idx="9947" formatCode="General">
                  <c:v>9.9469999999999992</c:v>
                </c:pt>
                <c:pt idx="9948" formatCode="General">
                  <c:v>9.9480000000000004</c:v>
                </c:pt>
                <c:pt idx="9949" formatCode="General">
                  <c:v>9.9489999999999998</c:v>
                </c:pt>
                <c:pt idx="9950" formatCode="General">
                  <c:v>9.9499999999999993</c:v>
                </c:pt>
                <c:pt idx="9951" formatCode="General">
                  <c:v>9.9510000000000005</c:v>
                </c:pt>
                <c:pt idx="9952" formatCode="General">
                  <c:v>9.952</c:v>
                </c:pt>
                <c:pt idx="9953" formatCode="General">
                  <c:v>9.9529999999999994</c:v>
                </c:pt>
                <c:pt idx="9954" formatCode="General">
                  <c:v>9.9540000000000006</c:v>
                </c:pt>
                <c:pt idx="9955" formatCode="General">
                  <c:v>9.9550000000000001</c:v>
                </c:pt>
                <c:pt idx="9956" formatCode="General">
                  <c:v>9.9559999999999995</c:v>
                </c:pt>
                <c:pt idx="9957" formatCode="General">
                  <c:v>9.9570000000000007</c:v>
                </c:pt>
                <c:pt idx="9958" formatCode="General">
                  <c:v>9.9580000000000002</c:v>
                </c:pt>
                <c:pt idx="9959" formatCode="General">
                  <c:v>9.9589999999999996</c:v>
                </c:pt>
                <c:pt idx="9960" formatCode="General">
                  <c:v>9.9600000000000009</c:v>
                </c:pt>
                <c:pt idx="9961" formatCode="General">
                  <c:v>9.9610000000000003</c:v>
                </c:pt>
                <c:pt idx="9962" formatCode="General">
                  <c:v>9.9619999999999997</c:v>
                </c:pt>
                <c:pt idx="9963" formatCode="General">
                  <c:v>9.9629999999999992</c:v>
                </c:pt>
                <c:pt idx="9964" formatCode="General">
                  <c:v>9.9640000000000004</c:v>
                </c:pt>
                <c:pt idx="9965" formatCode="General">
                  <c:v>9.9649999999999999</c:v>
                </c:pt>
                <c:pt idx="9966" formatCode="General">
                  <c:v>9.9659999999999993</c:v>
                </c:pt>
                <c:pt idx="9967" formatCode="General">
                  <c:v>9.9670000000000005</c:v>
                </c:pt>
                <c:pt idx="9968" formatCode="General">
                  <c:v>9.968</c:v>
                </c:pt>
                <c:pt idx="9969" formatCode="General">
                  <c:v>9.9689999999999994</c:v>
                </c:pt>
                <c:pt idx="9970" formatCode="General">
                  <c:v>9.9700000000000006</c:v>
                </c:pt>
                <c:pt idx="9971" formatCode="General">
                  <c:v>9.9710000000000001</c:v>
                </c:pt>
                <c:pt idx="9972" formatCode="General">
                  <c:v>9.9719999999999995</c:v>
                </c:pt>
                <c:pt idx="9973" formatCode="General">
                  <c:v>9.9730000000000008</c:v>
                </c:pt>
                <c:pt idx="9974" formatCode="General">
                  <c:v>9.9740000000000002</c:v>
                </c:pt>
                <c:pt idx="9975" formatCode="General">
                  <c:v>9.9749999999999996</c:v>
                </c:pt>
                <c:pt idx="9976" formatCode="General">
                  <c:v>9.9760000000000009</c:v>
                </c:pt>
                <c:pt idx="9977" formatCode="General">
                  <c:v>9.9770000000000003</c:v>
                </c:pt>
                <c:pt idx="9978" formatCode="General">
                  <c:v>9.9779999999999998</c:v>
                </c:pt>
                <c:pt idx="9979" formatCode="General">
                  <c:v>9.9789999999999992</c:v>
                </c:pt>
                <c:pt idx="9980" formatCode="General">
                  <c:v>9.98</c:v>
                </c:pt>
                <c:pt idx="9981" formatCode="General">
                  <c:v>9.9809999999999999</c:v>
                </c:pt>
                <c:pt idx="9982" formatCode="General">
                  <c:v>9.9819999999999993</c:v>
                </c:pt>
                <c:pt idx="9983" formatCode="General">
                  <c:v>9.9830000000000005</c:v>
                </c:pt>
                <c:pt idx="9984" formatCode="General">
                  <c:v>9.984</c:v>
                </c:pt>
                <c:pt idx="9985" formatCode="General">
                  <c:v>9.9849999999999994</c:v>
                </c:pt>
                <c:pt idx="9986" formatCode="General">
                  <c:v>9.9860000000000007</c:v>
                </c:pt>
                <c:pt idx="9987" formatCode="General">
                  <c:v>9.9870000000000001</c:v>
                </c:pt>
                <c:pt idx="9988" formatCode="General">
                  <c:v>9.9879999999999995</c:v>
                </c:pt>
                <c:pt idx="9989" formatCode="General">
                  <c:v>9.9890000000000008</c:v>
                </c:pt>
                <c:pt idx="9990" formatCode="General">
                  <c:v>9.99</c:v>
                </c:pt>
                <c:pt idx="9991" formatCode="General">
                  <c:v>9.9909999999999997</c:v>
                </c:pt>
                <c:pt idx="9992" formatCode="General">
                  <c:v>9.9920000000000009</c:v>
                </c:pt>
                <c:pt idx="9993" formatCode="General">
                  <c:v>9.9930000000000003</c:v>
                </c:pt>
                <c:pt idx="9994" formatCode="General">
                  <c:v>9.9939999999999998</c:v>
                </c:pt>
                <c:pt idx="9995" formatCode="General">
                  <c:v>9.9949999999999992</c:v>
                </c:pt>
                <c:pt idx="9996" formatCode="General">
                  <c:v>9.9960000000000004</c:v>
                </c:pt>
                <c:pt idx="9997" formatCode="General">
                  <c:v>9.9969999999999999</c:v>
                </c:pt>
                <c:pt idx="9998" formatCode="General">
                  <c:v>9.9979999999999993</c:v>
                </c:pt>
                <c:pt idx="9999" formatCode="General">
                  <c:v>9.9990000000000006</c:v>
                </c:pt>
                <c:pt idx="10000" formatCode="General">
                  <c:v>10</c:v>
                </c:pt>
              </c:numCache>
            </c:numRef>
          </c:xVal>
          <c:yVal>
            <c:numRef>
              <c:f>FlickrLogos32Test!$I$26:$NTY$26</c:f>
              <c:numCache>
                <c:formatCode>0.000</c:formatCode>
                <c:ptCount val="10001"/>
                <c:pt idx="0">
                  <c:v>0</c:v>
                </c:pt>
                <c:pt idx="1">
                  <c:v>0.129797529594915</c:v>
                </c:pt>
                <c:pt idx="2">
                  <c:v>0.15424434341477999</c:v>
                </c:pt>
                <c:pt idx="3">
                  <c:v>0.16883099330635201</c:v>
                </c:pt>
                <c:pt idx="4">
                  <c:v>0.17901875870941</c:v>
                </c:pt>
                <c:pt idx="5">
                  <c:v>0.18779585587146799</c:v>
                </c:pt>
                <c:pt idx="6">
                  <c:v>0.20048707172791</c:v>
                </c:pt>
                <c:pt idx="7">
                  <c:v>0.20977291183841301</c:v>
                </c:pt>
                <c:pt idx="8" formatCode="General">
                  <c:v>0.217149650039105</c:v>
                </c:pt>
                <c:pt idx="9" formatCode="General">
                  <c:v>0.222105782356428</c:v>
                </c:pt>
                <c:pt idx="10" formatCode="General">
                  <c:v>0.226613320806028</c:v>
                </c:pt>
                <c:pt idx="11" formatCode="General">
                  <c:v>0.23120119343748499</c:v>
                </c:pt>
                <c:pt idx="12" formatCode="General">
                  <c:v>0.23957272849296099</c:v>
                </c:pt>
                <c:pt idx="13" formatCode="General">
                  <c:v>0.247654555726814</c:v>
                </c:pt>
                <c:pt idx="14" formatCode="General">
                  <c:v>0.25351839929957198</c:v>
                </c:pt>
                <c:pt idx="15" formatCode="General">
                  <c:v>0.25910092102992099</c:v>
                </c:pt>
                <c:pt idx="16" formatCode="General">
                  <c:v>0.26397253894189998</c:v>
                </c:pt>
                <c:pt idx="17" formatCode="General">
                  <c:v>0.268844067599252</c:v>
                </c:pt>
                <c:pt idx="18" formatCode="General">
                  <c:v>0.273699060732986</c:v>
                </c:pt>
                <c:pt idx="19" formatCode="General">
                  <c:v>0.277936298900129</c:v>
                </c:pt>
                <c:pt idx="20" formatCode="General">
                  <c:v>0.28120943647750102</c:v>
                </c:pt>
                <c:pt idx="21" formatCode="General">
                  <c:v>0.28442321549830801</c:v>
                </c:pt>
                <c:pt idx="22" formatCode="General">
                  <c:v>0.28748581926847899</c:v>
                </c:pt>
                <c:pt idx="23" formatCode="General">
                  <c:v>0.29046355358371001</c:v>
                </c:pt>
                <c:pt idx="24" formatCode="General">
                  <c:v>0.29398646003086598</c:v>
                </c:pt>
                <c:pt idx="25" formatCode="General">
                  <c:v>0.297779398934439</c:v>
                </c:pt>
                <c:pt idx="26" formatCode="General">
                  <c:v>0.30154546412939698</c:v>
                </c:pt>
                <c:pt idx="27" formatCode="General">
                  <c:v>0.30445939737264599</c:v>
                </c:pt>
                <c:pt idx="28" formatCode="General">
                  <c:v>0.30669205194810301</c:v>
                </c:pt>
                <c:pt idx="29" formatCode="General">
                  <c:v>0.30880912482704298</c:v>
                </c:pt>
                <c:pt idx="30" formatCode="General">
                  <c:v>0.31081748439385998</c:v>
                </c:pt>
                <c:pt idx="31" formatCode="General">
                  <c:v>0.31269190207082198</c:v>
                </c:pt>
                <c:pt idx="32" formatCode="General">
                  <c:v>0.31445594556663897</c:v>
                </c:pt>
                <c:pt idx="33" formatCode="General">
                  <c:v>0.31662714740382503</c:v>
                </c:pt>
                <c:pt idx="34" formatCode="General">
                  <c:v>0.31885798553110001</c:v>
                </c:pt>
                <c:pt idx="35" formatCode="General">
                  <c:v>0.32109797488934</c:v>
                </c:pt>
                <c:pt idx="36" formatCode="General">
                  <c:v>0.32327613309003</c:v>
                </c:pt>
                <c:pt idx="37" formatCode="General">
                  <c:v>0.32516182653062398</c:v>
                </c:pt>
                <c:pt idx="38" formatCode="General">
                  <c:v>0.32702762496592802</c:v>
                </c:pt>
                <c:pt idx="39" formatCode="General">
                  <c:v>0.32889651972897899</c:v>
                </c:pt>
                <c:pt idx="40" formatCode="General">
                  <c:v>0.33077086154363999</c:v>
                </c:pt>
                <c:pt idx="41" formatCode="General">
                  <c:v>0.33263488416421699</c:v>
                </c:pt>
                <c:pt idx="42" formatCode="General">
                  <c:v>0.33444421862541401</c:v>
                </c:pt>
                <c:pt idx="43" formatCode="General">
                  <c:v>0.33623787075921802</c:v>
                </c:pt>
                <c:pt idx="44" formatCode="General">
                  <c:v>0.33802981938321502</c:v>
                </c:pt>
                <c:pt idx="45" formatCode="General">
                  <c:v>0.339814891442972</c:v>
                </c:pt>
                <c:pt idx="46" formatCode="General">
                  <c:v>0.34159239621489501</c:v>
                </c:pt>
                <c:pt idx="47" formatCode="General">
                  <c:v>0.34334692955064899</c:v>
                </c:pt>
                <c:pt idx="48" formatCode="General">
                  <c:v>0.34503487832838697</c:v>
                </c:pt>
                <c:pt idx="49" formatCode="General">
                  <c:v>0.34652642912019899</c:v>
                </c:pt>
                <c:pt idx="50" formatCode="General">
                  <c:v>0.34819814729654303</c:v>
                </c:pt>
                <c:pt idx="51" formatCode="General">
                  <c:v>0.34983833817735399</c:v>
                </c:pt>
                <c:pt idx="52" formatCode="General">
                  <c:v>0.35144995547915397</c:v>
                </c:pt>
                <c:pt idx="53" formatCode="General">
                  <c:v>0.35303247768446699</c:v>
                </c:pt>
                <c:pt idx="54" formatCode="General">
                  <c:v>0.354604005950166</c:v>
                </c:pt>
                <c:pt idx="55" formatCode="General">
                  <c:v>0.35607154195593899</c:v>
                </c:pt>
                <c:pt idx="56" formatCode="General">
                  <c:v>0.35734699205336101</c:v>
                </c:pt>
                <c:pt idx="57" formatCode="General">
                  <c:v>0.35855651339375699</c:v>
                </c:pt>
                <c:pt idx="58" formatCode="General">
                  <c:v>0.35975290936661602</c:v>
                </c:pt>
                <c:pt idx="59" formatCode="General">
                  <c:v>0.36101300522387703</c:v>
                </c:pt>
                <c:pt idx="60" formatCode="General">
                  <c:v>0.36221089423021702</c:v>
                </c:pt>
                <c:pt idx="61" formatCode="General">
                  <c:v>0.363387822862548</c:v>
                </c:pt>
                <c:pt idx="62" formatCode="General">
                  <c:v>0.36457002972783398</c:v>
                </c:pt>
                <c:pt idx="63" formatCode="General">
                  <c:v>0.36574893765303301</c:v>
                </c:pt>
                <c:pt idx="64" formatCode="General">
                  <c:v>0.36696447099100798</c:v>
                </c:pt>
                <c:pt idx="65" formatCode="General">
                  <c:v>0.36820876194897301</c:v>
                </c:pt>
                <c:pt idx="66" formatCode="General">
                  <c:v>0.36943053996033898</c:v>
                </c:pt>
                <c:pt idx="67" formatCode="General">
                  <c:v>0.37062517443861098</c:v>
                </c:pt>
                <c:pt idx="68" formatCode="General">
                  <c:v>0.37181348300009898</c:v>
                </c:pt>
                <c:pt idx="69" formatCode="General">
                  <c:v>0.37289198733863499</c:v>
                </c:pt>
                <c:pt idx="70" formatCode="General">
                  <c:v>0.37384795452066899</c:v>
                </c:pt>
                <c:pt idx="71" formatCode="General">
                  <c:v>0.37476978173232101</c:v>
                </c:pt>
                <c:pt idx="72" formatCode="General">
                  <c:v>0.375686608346119</c:v>
                </c:pt>
                <c:pt idx="73" formatCode="General">
                  <c:v>0.37659844927033398</c:v>
                </c:pt>
                <c:pt idx="74" formatCode="General">
                  <c:v>0.37750532292130801</c:v>
                </c:pt>
                <c:pt idx="75" formatCode="General">
                  <c:v>0.37841688107256199</c:v>
                </c:pt>
                <c:pt idx="76" formatCode="General">
                  <c:v>0.37932744977282401</c:v>
                </c:pt>
                <c:pt idx="77" formatCode="General">
                  <c:v>0.380226914530083</c:v>
                </c:pt>
                <c:pt idx="78" formatCode="General">
                  <c:v>0.38106978616221099</c:v>
                </c:pt>
                <c:pt idx="79" formatCode="General">
                  <c:v>0.381851455654242</c:v>
                </c:pt>
                <c:pt idx="80" formatCode="General">
                  <c:v>0.38262810730957297</c:v>
                </c:pt>
                <c:pt idx="81" formatCode="General">
                  <c:v>0.383385643750011</c:v>
                </c:pt>
                <c:pt idx="82" formatCode="General">
                  <c:v>0.38405824133780397</c:v>
                </c:pt>
                <c:pt idx="83" formatCode="General">
                  <c:v>0.38472717512881099</c:v>
                </c:pt>
                <c:pt idx="84" formatCode="General">
                  <c:v>0.38539250557577498</c:v>
                </c:pt>
                <c:pt idx="85" formatCode="General">
                  <c:v>0.38606526302949401</c:v>
                </c:pt>
                <c:pt idx="86" formatCode="General">
                  <c:v>0.38674072826796402</c:v>
                </c:pt>
                <c:pt idx="87" formatCode="General">
                  <c:v>0.38738361250175901</c:v>
                </c:pt>
                <c:pt idx="88" formatCode="General">
                  <c:v>0.38802199666898302</c:v>
                </c:pt>
                <c:pt idx="89" formatCode="General">
                  <c:v>0.38867267855180299</c:v>
                </c:pt>
                <c:pt idx="90" formatCode="General">
                  <c:v>0.389333351528933</c:v>
                </c:pt>
                <c:pt idx="91" formatCode="General">
                  <c:v>0.38999250135873198</c:v>
                </c:pt>
                <c:pt idx="92" formatCode="General">
                  <c:v>0.39064871145764202</c:v>
                </c:pt>
                <c:pt idx="93" formatCode="General">
                  <c:v>0.39128962148924401</c:v>
                </c:pt>
                <c:pt idx="94" formatCode="General">
                  <c:v>0.39196557520626002</c:v>
                </c:pt>
                <c:pt idx="95" formatCode="General">
                  <c:v>0.39264820816791501</c:v>
                </c:pt>
                <c:pt idx="96" formatCode="General">
                  <c:v>0.39332909816446099</c:v>
                </c:pt>
                <c:pt idx="97" formatCode="General">
                  <c:v>0.394028129636805</c:v>
                </c:pt>
                <c:pt idx="98" formatCode="General">
                  <c:v>0.39475431034591302</c:v>
                </c:pt>
                <c:pt idx="99" formatCode="General">
                  <c:v>0.39547263634166002</c:v>
                </c:pt>
                <c:pt idx="100" formatCode="General">
                  <c:v>0.396189308800943</c:v>
                </c:pt>
                <c:pt idx="101" formatCode="General">
                  <c:v>0.396904310699636</c:v>
                </c:pt>
                <c:pt idx="102" formatCode="General">
                  <c:v>0.39754829839335099</c:v>
                </c:pt>
                <c:pt idx="103" formatCode="General">
                  <c:v>0.39816572989090698</c:v>
                </c:pt>
                <c:pt idx="104" formatCode="General">
                  <c:v>0.39879027227487002</c:v>
                </c:pt>
                <c:pt idx="105" formatCode="General">
                  <c:v>0.39942496850053</c:v>
                </c:pt>
                <c:pt idx="106" formatCode="General">
                  <c:v>0.40004071711553102</c:v>
                </c:pt>
                <c:pt idx="107" formatCode="General">
                  <c:v>0.40061703071428201</c:v>
                </c:pt>
                <c:pt idx="108" formatCode="General">
                  <c:v>0.40116536336118702</c:v>
                </c:pt>
                <c:pt idx="109" formatCode="General">
                  <c:v>0.401712340949896</c:v>
                </c:pt>
                <c:pt idx="110" formatCode="General">
                  <c:v>0.40225796019871102</c:v>
                </c:pt>
                <c:pt idx="111" formatCode="General">
                  <c:v>0.402802218078189</c:v>
                </c:pt>
                <c:pt idx="112" formatCode="General">
                  <c:v>0.403334269907624</c:v>
                </c:pt>
                <c:pt idx="113" formatCode="General">
                  <c:v>0.40379317733335801</c:v>
                </c:pt>
                <c:pt idx="114" formatCode="General">
                  <c:v>0.40425062726058503</c:v>
                </c:pt>
                <c:pt idx="115" formatCode="General">
                  <c:v>0.40470662826293002</c:v>
                </c:pt>
                <c:pt idx="116" formatCode="General">
                  <c:v>0.40516118914206201</c:v>
                </c:pt>
                <c:pt idx="117" formatCode="General">
                  <c:v>0.40561431891941901</c:v>
                </c:pt>
                <c:pt idx="118" formatCode="General">
                  <c:v>0.40608268509948697</c:v>
                </c:pt>
                <c:pt idx="119" formatCode="General">
                  <c:v>0.406591710000754</c:v>
                </c:pt>
                <c:pt idx="120" formatCode="General">
                  <c:v>0.40709707498351</c:v>
                </c:pt>
                <c:pt idx="121" formatCode="General">
                  <c:v>0.40758876307529002</c:v>
                </c:pt>
                <c:pt idx="122" formatCode="General">
                  <c:v>0.40805228538002503</c:v>
                </c:pt>
                <c:pt idx="123" formatCode="General">
                  <c:v>0.40848402790372901</c:v>
                </c:pt>
                <c:pt idx="124" formatCode="General">
                  <c:v>0.40891579336163197</c:v>
                </c:pt>
                <c:pt idx="125" formatCode="General">
                  <c:v>0.409347559946589</c:v>
                </c:pt>
                <c:pt idx="126" formatCode="General">
                  <c:v>0.40977885279097598</c:v>
                </c:pt>
                <c:pt idx="127" formatCode="General">
                  <c:v>0.41020322017793898</c:v>
                </c:pt>
                <c:pt idx="128" formatCode="General">
                  <c:v>0.41062027253963901</c:v>
                </c:pt>
                <c:pt idx="129" formatCode="General">
                  <c:v>0.41103686481393897</c:v>
                </c:pt>
                <c:pt idx="130" formatCode="General">
                  <c:v>0.41145299417820203</c:v>
                </c:pt>
                <c:pt idx="131" formatCode="General">
                  <c:v>0.41186865781744397</c:v>
                </c:pt>
                <c:pt idx="132" formatCode="General">
                  <c:v>0.412283852925031</c:v>
                </c:pt>
                <c:pt idx="133" formatCode="General">
                  <c:v>0.41274370029759899</c:v>
                </c:pt>
                <c:pt idx="134" formatCode="General">
                  <c:v>0.41318475227062201</c:v>
                </c:pt>
                <c:pt idx="135" formatCode="General">
                  <c:v>0.41360692495292101</c:v>
                </c:pt>
                <c:pt idx="136" formatCode="General">
                  <c:v>0.41401748029030599</c:v>
                </c:pt>
                <c:pt idx="137" formatCode="General">
                  <c:v>0.41442783550471901</c:v>
                </c:pt>
                <c:pt idx="138" formatCode="General">
                  <c:v>0.41483798917585701</c:v>
                </c:pt>
                <c:pt idx="139" formatCode="General">
                  <c:v>0.41525336894072801</c:v>
                </c:pt>
                <c:pt idx="140" formatCode="General">
                  <c:v>0.41567479191541301</c:v>
                </c:pt>
                <c:pt idx="141" formatCode="General">
                  <c:v>0.416117928499385</c:v>
                </c:pt>
                <c:pt idx="142" formatCode="General">
                  <c:v>0.41656729296433997</c:v>
                </c:pt>
                <c:pt idx="143" formatCode="General">
                  <c:v>0.41701571806844701</c:v>
                </c:pt>
                <c:pt idx="144" formatCode="General">
                  <c:v>0.41745477351270299</c:v>
                </c:pt>
                <c:pt idx="145" formatCode="General">
                  <c:v>0.41789320900125898</c:v>
                </c:pt>
                <c:pt idx="146" formatCode="General">
                  <c:v>0.41832973480248398</c:v>
                </c:pt>
                <c:pt idx="147" formatCode="General">
                  <c:v>0.41876248010525702</c:v>
                </c:pt>
                <c:pt idx="148" formatCode="General">
                  <c:v>0.41919451905236499</c:v>
                </c:pt>
                <c:pt idx="149" formatCode="General">
                  <c:v>0.419625847736186</c:v>
                </c:pt>
                <c:pt idx="150" formatCode="General">
                  <c:v>0.42005646229606802</c:v>
                </c:pt>
                <c:pt idx="151" formatCode="General">
                  <c:v>0.42044579170294299</c:v>
                </c:pt>
                <c:pt idx="152" formatCode="General">
                  <c:v>0.420820640940755</c:v>
                </c:pt>
                <c:pt idx="153" formatCode="General">
                  <c:v>0.42117800706094499</c:v>
                </c:pt>
                <c:pt idx="154" formatCode="General">
                  <c:v>0.421516180725236</c:v>
                </c:pt>
                <c:pt idx="155" formatCode="General">
                  <c:v>0.42185366444408401</c:v>
                </c:pt>
                <c:pt idx="156" formatCode="General">
                  <c:v>0.42219046045156899</c:v>
                </c:pt>
                <c:pt idx="157" formatCode="General">
                  <c:v>0.42252657104251101</c:v>
                </c:pt>
                <c:pt idx="158" formatCode="General">
                  <c:v>0.42286199857134399</c:v>
                </c:pt>
                <c:pt idx="159" formatCode="General">
                  <c:v>0.423164436583778</c:v>
                </c:pt>
                <c:pt idx="160" formatCode="General">
                  <c:v>0.42346957055067302</c:v>
                </c:pt>
                <c:pt idx="161" formatCode="General">
                  <c:v>0.42377423154520499</c:v>
                </c:pt>
                <c:pt idx="162" formatCode="General">
                  <c:v>0.424072334858696</c:v>
                </c:pt>
                <c:pt idx="163" formatCode="General">
                  <c:v>0.42436934044976998</c:v>
                </c:pt>
                <c:pt idx="164" formatCode="General">
                  <c:v>0.424677834373761</c:v>
                </c:pt>
                <c:pt idx="165" formatCode="General">
                  <c:v>0.425001571170328</c:v>
                </c:pt>
                <c:pt idx="166" formatCode="General">
                  <c:v>0.42532514102387398</c:v>
                </c:pt>
                <c:pt idx="167" formatCode="General">
                  <c:v>0.42565211869685499</c:v>
                </c:pt>
                <c:pt idx="168" formatCode="General">
                  <c:v>0.42598607680894501</c:v>
                </c:pt>
                <c:pt idx="169" formatCode="General">
                  <c:v>0.42631986222149898</c:v>
                </c:pt>
                <c:pt idx="170" formatCode="General">
                  <c:v>0.42665347408620702</c:v>
                </c:pt>
                <c:pt idx="171" formatCode="General">
                  <c:v>0.42698691155371699</c:v>
                </c:pt>
                <c:pt idx="172" formatCode="General">
                  <c:v>0.42731977876958999</c:v>
                </c:pt>
                <c:pt idx="173" formatCode="General">
                  <c:v>0.427639808677654</c:v>
                </c:pt>
                <c:pt idx="174" formatCode="General">
                  <c:v>0.42795962077420202</c:v>
                </c:pt>
                <c:pt idx="175" formatCode="General">
                  <c:v>0.42827921429031701</c:v>
                </c:pt>
                <c:pt idx="176" formatCode="General">
                  <c:v>0.42859681182700599</c:v>
                </c:pt>
                <c:pt idx="177" formatCode="General">
                  <c:v>0.42890863474392199</c:v>
                </c:pt>
                <c:pt idx="178" formatCode="General">
                  <c:v>0.429220232807552</c:v>
                </c:pt>
                <c:pt idx="179" formatCode="General">
                  <c:v>0.42953160538291202</c:v>
                </c:pt>
                <c:pt idx="180" formatCode="General">
                  <c:v>0.429842751840323</c:v>
                </c:pt>
                <c:pt idx="181" formatCode="General">
                  <c:v>0.43013806145227201</c:v>
                </c:pt>
                <c:pt idx="182" formatCode="General">
                  <c:v>0.43041351674066902</c:v>
                </c:pt>
                <c:pt idx="183" formatCode="General">
                  <c:v>0.430688159131214</c:v>
                </c:pt>
                <c:pt idx="184" formatCode="General">
                  <c:v>0.43093760193558001</c:v>
                </c:pt>
                <c:pt idx="185" formatCode="General">
                  <c:v>0.43118475778641902</c:v>
                </c:pt>
                <c:pt idx="186" formatCode="General">
                  <c:v>0.43142374118525501</c:v>
                </c:pt>
                <c:pt idx="187" formatCode="General">
                  <c:v>0.431661561967561</c:v>
                </c:pt>
                <c:pt idx="188" formatCode="General">
                  <c:v>0.43189910688527</c:v>
                </c:pt>
                <c:pt idx="189" formatCode="General">
                  <c:v>0.43213801973180899</c:v>
                </c:pt>
                <c:pt idx="190" formatCode="General">
                  <c:v>0.43237597301097602</c:v>
                </c:pt>
                <c:pt idx="191" formatCode="General">
                  <c:v>0.43260034572036099</c:v>
                </c:pt>
                <c:pt idx="192" formatCode="General">
                  <c:v>0.43281322276488599</c:v>
                </c:pt>
                <c:pt idx="193" formatCode="General">
                  <c:v>0.43301783793806597</c:v>
                </c:pt>
                <c:pt idx="194" formatCode="General">
                  <c:v>0.43322210760900198</c:v>
                </c:pt>
                <c:pt idx="195" formatCode="General">
                  <c:v>0.43342603394721702</c:v>
                </c:pt>
                <c:pt idx="196" formatCode="General">
                  <c:v>0.43362843495166897</c:v>
                </c:pt>
                <c:pt idx="197" formatCode="General">
                  <c:v>0.43383020059246502</c:v>
                </c:pt>
                <c:pt idx="198" formatCode="General">
                  <c:v>0.43403163323263499</c:v>
                </c:pt>
                <c:pt idx="199" formatCode="General">
                  <c:v>0.43423273505984</c:v>
                </c:pt>
                <c:pt idx="200" formatCode="General">
                  <c:v>0.43443350825876698</c:v>
                </c:pt>
                <c:pt idx="201" formatCode="General">
                  <c:v>0.43463395501080798</c:v>
                </c:pt>
                <c:pt idx="202" formatCode="General">
                  <c:v>0.43483564666297198</c:v>
                </c:pt>
                <c:pt idx="203" formatCode="General">
                  <c:v>0.43504217944872298</c:v>
                </c:pt>
                <c:pt idx="204" formatCode="General">
                  <c:v>0.435248356888146</c:v>
                </c:pt>
                <c:pt idx="205" formatCode="General">
                  <c:v>0.43545418120933099</c:v>
                </c:pt>
                <c:pt idx="206" formatCode="General">
                  <c:v>0.43566606370334798</c:v>
                </c:pt>
                <c:pt idx="207" formatCode="General">
                  <c:v>0.43590698427756303</c:v>
                </c:pt>
                <c:pt idx="208" formatCode="General">
                  <c:v>0.43614871808495398</c:v>
                </c:pt>
                <c:pt idx="209" formatCode="General">
                  <c:v>0.43639019495661202</c:v>
                </c:pt>
                <c:pt idx="210" formatCode="General">
                  <c:v>0.43663141634480201</c:v>
                </c:pt>
                <c:pt idx="211" formatCode="General">
                  <c:v>0.43687196546386398</c:v>
                </c:pt>
                <c:pt idx="212" formatCode="General">
                  <c:v>0.43710953751134202</c:v>
                </c:pt>
                <c:pt idx="213" formatCode="General">
                  <c:v>0.43734585644799401</c:v>
                </c:pt>
                <c:pt idx="214" formatCode="General">
                  <c:v>0.437581930067516</c:v>
                </c:pt>
                <c:pt idx="215" formatCode="General">
                  <c:v>0.43781775975675802</c:v>
                </c:pt>
                <c:pt idx="216" formatCode="General">
                  <c:v>0.43805391536381699</c:v>
                </c:pt>
                <c:pt idx="217" formatCode="General">
                  <c:v>0.43829547655405798</c:v>
                </c:pt>
                <c:pt idx="218" formatCode="General">
                  <c:v>0.438548267670688</c:v>
                </c:pt>
                <c:pt idx="219" formatCode="General">
                  <c:v>0.43881105049116698</c:v>
                </c:pt>
                <c:pt idx="220" formatCode="General">
                  <c:v>0.43910069303417998</c:v>
                </c:pt>
                <c:pt idx="221" formatCode="General">
                  <c:v>0.43939009713707999</c:v>
                </c:pt>
                <c:pt idx="222" formatCode="General">
                  <c:v>0.439679261372389</c:v>
                </c:pt>
                <c:pt idx="223" formatCode="General">
                  <c:v>0.43997015367110898</c:v>
                </c:pt>
                <c:pt idx="224" formatCode="General">
                  <c:v>0.44026139277120002</c:v>
                </c:pt>
                <c:pt idx="225" formatCode="General">
                  <c:v>0.440552418079386</c:v>
                </c:pt>
                <c:pt idx="226" formatCode="General">
                  <c:v>0.44084322832936301</c:v>
                </c:pt>
                <c:pt idx="227" formatCode="General">
                  <c:v>0.44113245569244303</c:v>
                </c:pt>
                <c:pt idx="228" formatCode="General">
                  <c:v>0.44141697910216998</c:v>
                </c:pt>
                <c:pt idx="229" formatCode="General">
                  <c:v>0.44170133099833597</c:v>
                </c:pt>
                <c:pt idx="230" formatCode="General">
                  <c:v>0.44198550998518699</c:v>
                </c:pt>
                <c:pt idx="231" formatCode="General">
                  <c:v>0.442269514656217</c:v>
                </c:pt>
                <c:pt idx="232" formatCode="General">
                  <c:v>0.442553343594144</c:v>
                </c:pt>
                <c:pt idx="233" formatCode="General">
                  <c:v>0.442836995370886</c:v>
                </c:pt>
                <c:pt idx="234" formatCode="General">
                  <c:v>0.443120468547539</c:v>
                </c:pt>
                <c:pt idx="235" formatCode="General">
                  <c:v>0.44340042491085402</c:v>
                </c:pt>
                <c:pt idx="236" formatCode="General">
                  <c:v>0.443644594000285</c:v>
                </c:pt>
                <c:pt idx="237" formatCode="General">
                  <c:v>0.44387932966787902</c:v>
                </c:pt>
                <c:pt idx="238" formatCode="General">
                  <c:v>0.44411388437287203</c:v>
                </c:pt>
                <c:pt idx="239" formatCode="General">
                  <c:v>0.44434825716332899</c:v>
                </c:pt>
                <c:pt idx="240" formatCode="General">
                  <c:v>0.444582447085623</c:v>
                </c:pt>
                <c:pt idx="241" formatCode="General">
                  <c:v>0.44480937227738798</c:v>
                </c:pt>
                <c:pt idx="242" formatCode="General">
                  <c:v>0.44503419841292402</c:v>
                </c:pt>
                <c:pt idx="243" formatCode="General">
                  <c:v>0.44524996551821699</c:v>
                </c:pt>
                <c:pt idx="244" formatCode="General">
                  <c:v>0.44540694922966201</c:v>
                </c:pt>
                <c:pt idx="245" formatCode="General">
                  <c:v>0.44556385948889099</c:v>
                </c:pt>
                <c:pt idx="246" formatCode="General">
                  <c:v>0.445720696336666</c:v>
                </c:pt>
                <c:pt idx="247" formatCode="General">
                  <c:v>0.44587745981453603</c:v>
                </c:pt>
                <c:pt idx="248" formatCode="General">
                  <c:v>0.44603414996482899</c:v>
                </c:pt>
                <c:pt idx="249" formatCode="General">
                  <c:v>0.446191227410212</c:v>
                </c:pt>
                <c:pt idx="250" formatCode="General">
                  <c:v>0.44634836875675499</c:v>
                </c:pt>
                <c:pt idx="251" formatCode="General">
                  <c:v>0.44650543435471002</c:v>
                </c:pt>
                <c:pt idx="252" formatCode="General">
                  <c:v>0.44666242423490299</c:v>
                </c:pt>
                <c:pt idx="253" formatCode="General">
                  <c:v>0.44681882183183802</c:v>
                </c:pt>
                <c:pt idx="254" formatCode="General">
                  <c:v>0.44697380310767598</c:v>
                </c:pt>
                <c:pt idx="255" formatCode="General">
                  <c:v>0.44712737125676799</c:v>
                </c:pt>
                <c:pt idx="256" formatCode="General">
                  <c:v>0.44728084088260101</c:v>
                </c:pt>
                <c:pt idx="257" formatCode="General">
                  <c:v>0.44743421212905699</c:v>
                </c:pt>
                <c:pt idx="258" formatCode="General">
                  <c:v>0.447587991463406</c:v>
                </c:pt>
                <c:pt idx="259" formatCode="General">
                  <c:v>0.44774192168892002</c:v>
                </c:pt>
                <c:pt idx="260" formatCode="General">
                  <c:v>0.44789576251047503</c:v>
                </c:pt>
                <c:pt idx="261" formatCode="General">
                  <c:v>0.44804951408081301</c:v>
                </c:pt>
                <c:pt idx="262" formatCode="General">
                  <c:v>0.44820317655352399</c:v>
                </c:pt>
                <c:pt idx="263" formatCode="General">
                  <c:v>0.44835675008303799</c:v>
                </c:pt>
                <c:pt idx="264" formatCode="General">
                  <c:v>0.44852748467166897</c:v>
                </c:pt>
                <c:pt idx="265" formatCode="General">
                  <c:v>0.44869964699592402</c:v>
                </c:pt>
                <c:pt idx="266" formatCode="General">
                  <c:v>0.448862371739431</c:v>
                </c:pt>
                <c:pt idx="267" formatCode="General">
                  <c:v>0.44902496578823903</c:v>
                </c:pt>
                <c:pt idx="268" formatCode="General">
                  <c:v>0.44918742934667799</c:v>
                </c:pt>
                <c:pt idx="269" formatCode="General">
                  <c:v>0.44934976262120002</c:v>
                </c:pt>
                <c:pt idx="270" formatCode="General">
                  <c:v>0.44951196582035902</c:v>
                </c:pt>
                <c:pt idx="271" formatCode="General">
                  <c:v>0.44967403915479398</c:v>
                </c:pt>
                <c:pt idx="272" formatCode="General">
                  <c:v>0.44981609423645202</c:v>
                </c:pt>
                <c:pt idx="273" formatCode="General">
                  <c:v>0.44995263273381902</c:v>
                </c:pt>
                <c:pt idx="274" formatCode="General">
                  <c:v>0.45008900587084</c:v>
                </c:pt>
                <c:pt idx="275" formatCode="General">
                  <c:v>0.45024350234392202</c:v>
                </c:pt>
                <c:pt idx="276" formatCode="General">
                  <c:v>0.45040358032419098</c:v>
                </c:pt>
                <c:pt idx="277" formatCode="General">
                  <c:v>0.45057238835879798</c:v>
                </c:pt>
                <c:pt idx="278" formatCode="General">
                  <c:v>0.45075050138893002</c:v>
                </c:pt>
                <c:pt idx="279" formatCode="General">
                  <c:v>0.45092838871598601</c:v>
                </c:pt>
                <c:pt idx="280" formatCode="General">
                  <c:v>0.45110600800074102</c:v>
                </c:pt>
                <c:pt idx="281" formatCode="General">
                  <c:v>0.45128335790187502</c:v>
                </c:pt>
                <c:pt idx="282" formatCode="General">
                  <c:v>0.451460438456045</c:v>
                </c:pt>
                <c:pt idx="283" formatCode="General">
                  <c:v>0.45163724971070801</c:v>
                </c:pt>
                <c:pt idx="284" formatCode="General">
                  <c:v>0.45181379172410502</c:v>
                </c:pt>
                <c:pt idx="285" formatCode="General">
                  <c:v>0.45199105388021199</c:v>
                </c:pt>
                <c:pt idx="286" formatCode="General">
                  <c:v>0.45217465525934403</c:v>
                </c:pt>
                <c:pt idx="287" formatCode="General">
                  <c:v>0.45235962413047698</c:v>
                </c:pt>
                <c:pt idx="288" formatCode="General">
                  <c:v>0.452545135933622</c:v>
                </c:pt>
                <c:pt idx="289" formatCode="General">
                  <c:v>0.45274068642669002</c:v>
                </c:pt>
                <c:pt idx="290" formatCode="General">
                  <c:v>0.452936580927291</c:v>
                </c:pt>
                <c:pt idx="291" formatCode="General">
                  <c:v>0.45313212986581503</c:v>
                </c:pt>
                <c:pt idx="292" formatCode="General">
                  <c:v>0.45332733269588699</c:v>
                </c:pt>
                <c:pt idx="293" formatCode="General">
                  <c:v>0.45352218888793799</c:v>
                </c:pt>
                <c:pt idx="294" formatCode="General">
                  <c:v>0.45372303721284102</c:v>
                </c:pt>
                <c:pt idx="295" formatCode="General">
                  <c:v>0.45392841344217999</c:v>
                </c:pt>
                <c:pt idx="296" formatCode="General">
                  <c:v>0.45413345139887301</c:v>
                </c:pt>
                <c:pt idx="297" formatCode="General">
                  <c:v>0.45433815035971298</c:v>
                </c:pt>
                <c:pt idx="298" formatCode="General">
                  <c:v>0.45454250961672199</c:v>
                </c:pt>
                <c:pt idx="299" formatCode="General">
                  <c:v>0.454746528477321</c:v>
                </c:pt>
                <c:pt idx="300" formatCode="General">
                  <c:v>0.454950206264502</c:v>
                </c:pt>
                <c:pt idx="301" formatCode="General">
                  <c:v>0.45515354231699801</c:v>
                </c:pt>
                <c:pt idx="302" formatCode="General">
                  <c:v>0.45535653598944198</c:v>
                </c:pt>
                <c:pt idx="303" formatCode="General">
                  <c:v>0.45555716716906303</c:v>
                </c:pt>
                <c:pt idx="304" formatCode="General">
                  <c:v>0.455750406850853</c:v>
                </c:pt>
                <c:pt idx="305" formatCode="General">
                  <c:v>0.45594333567356699</c:v>
                </c:pt>
                <c:pt idx="306" formatCode="General">
                  <c:v>0.45613595320929401</c:v>
                </c:pt>
                <c:pt idx="307" formatCode="General">
                  <c:v>0.45633710820039203</c:v>
                </c:pt>
                <c:pt idx="308" formatCode="General">
                  <c:v>0.45654955695745802</c:v>
                </c:pt>
                <c:pt idx="309" formatCode="General">
                  <c:v>0.45676180660858701</c:v>
                </c:pt>
                <c:pt idx="310" formatCode="General">
                  <c:v>0.45697385665226598</c:v>
                </c:pt>
                <c:pt idx="311" formatCode="General">
                  <c:v>0.45718288803785001</c:v>
                </c:pt>
                <c:pt idx="312" formatCode="General">
                  <c:v>0.45736979534705102</c:v>
                </c:pt>
                <c:pt idx="313" formatCode="General">
                  <c:v>0.45754253254863902</c:v>
                </c:pt>
                <c:pt idx="314" formatCode="General">
                  <c:v>0.45771503467852798</c:v>
                </c:pt>
                <c:pt idx="315" formatCode="General">
                  <c:v>0.45788730146156398</c:v>
                </c:pt>
                <c:pt idx="316" formatCode="General">
                  <c:v>0.45805933263058002</c:v>
                </c:pt>
                <c:pt idx="317" formatCode="General">
                  <c:v>0.458230833055492</c:v>
                </c:pt>
                <c:pt idx="318" formatCode="General">
                  <c:v>0.45839881475111099</c:v>
                </c:pt>
                <c:pt idx="319" formatCode="General">
                  <c:v>0.45856669243169801</c:v>
                </c:pt>
                <c:pt idx="320" formatCode="General">
                  <c:v>0.45873507461853202</c:v>
                </c:pt>
                <c:pt idx="321" formatCode="General">
                  <c:v>0.45890473961704797</c:v>
                </c:pt>
                <c:pt idx="322" formatCode="General">
                  <c:v>0.45907427976818899</c:v>
                </c:pt>
                <c:pt idx="323" formatCode="General">
                  <c:v>0.459243686370227</c:v>
                </c:pt>
                <c:pt idx="324" formatCode="General">
                  <c:v>0.45941257951418302</c:v>
                </c:pt>
                <c:pt idx="325" formatCode="General">
                  <c:v>0.45958136721071302</c:v>
                </c:pt>
                <c:pt idx="326" formatCode="General">
                  <c:v>0.45974928428684603</c:v>
                </c:pt>
                <c:pt idx="327" formatCode="General">
                  <c:v>0.45991471033008302</c:v>
                </c:pt>
                <c:pt idx="328" formatCode="General">
                  <c:v>0.46008003755083399</c:v>
                </c:pt>
                <c:pt idx="329" formatCode="General">
                  <c:v>0.46024526549418299</c:v>
                </c:pt>
                <c:pt idx="330" formatCode="General">
                  <c:v>0.46041039370394898</c:v>
                </c:pt>
                <c:pt idx="331" formatCode="General">
                  <c:v>0.460575421722696</c:v>
                </c:pt>
                <c:pt idx="332" formatCode="General">
                  <c:v>0.46074034909174899</c:v>
                </c:pt>
                <c:pt idx="333" formatCode="General">
                  <c:v>0.46090517535121001</c:v>
                </c:pt>
                <c:pt idx="334" formatCode="General">
                  <c:v>0.46106990003996901</c:v>
                </c:pt>
                <c:pt idx="335" formatCode="General">
                  <c:v>0.46123092631505902</c:v>
                </c:pt>
                <c:pt idx="336" formatCode="General">
                  <c:v>0.461389984293544</c:v>
                </c:pt>
                <c:pt idx="337" formatCode="General">
                  <c:v>0.46154895797032203</c:v>
                </c:pt>
                <c:pt idx="338" formatCode="General">
                  <c:v>0.461707846977432</c:v>
                </c:pt>
                <c:pt idx="339" formatCode="General">
                  <c:v>0.46186665094589102</c:v>
                </c:pt>
                <c:pt idx="340" formatCode="General">
                  <c:v>0.46202536950571199</c:v>
                </c:pt>
                <c:pt idx="341" formatCode="General">
                  <c:v>0.462184002285906</c:v>
                </c:pt>
                <c:pt idx="342" formatCode="General">
                  <c:v>0.462342548914497</c:v>
                </c:pt>
                <c:pt idx="343" formatCode="General">
                  <c:v>0.46250100901852498</c:v>
                </c:pt>
                <c:pt idx="344" formatCode="General">
                  <c:v>0.462659382224063</c:v>
                </c:pt>
                <c:pt idx="345" formatCode="General">
                  <c:v>0.462817668156222</c:v>
                </c:pt>
                <c:pt idx="346" formatCode="General">
                  <c:v>0.46297644218544398</c:v>
                </c:pt>
                <c:pt idx="347" formatCode="General">
                  <c:v>0.46313320932558799</c:v>
                </c:pt>
                <c:pt idx="348" formatCode="General">
                  <c:v>0.46328149184553902</c:v>
                </c:pt>
                <c:pt idx="349" formatCode="General">
                  <c:v>0.46342798400741497</c:v>
                </c:pt>
                <c:pt idx="350" formatCode="General">
                  <c:v>0.46357280066860401</c:v>
                </c:pt>
                <c:pt idx="351" formatCode="General">
                  <c:v>0.46371827709211699</c:v>
                </c:pt>
                <c:pt idx="352" formatCode="General">
                  <c:v>0.46386366406163398</c:v>
                </c:pt>
                <c:pt idx="353" formatCode="General">
                  <c:v>0.46400896135675401</c:v>
                </c:pt>
                <c:pt idx="354" formatCode="General">
                  <c:v>0.46415416875763499</c:v>
                </c:pt>
                <c:pt idx="355" formatCode="General">
                  <c:v>0.46429928604500997</c:v>
                </c:pt>
                <c:pt idx="356" formatCode="General">
                  <c:v>0.4644443130002</c:v>
                </c:pt>
                <c:pt idx="357" formatCode="General">
                  <c:v>0.46458713114390798</c:v>
                </c:pt>
                <c:pt idx="358" formatCode="General">
                  <c:v>0.46472974734869799</c:v>
                </c:pt>
                <c:pt idx="359" formatCode="General">
                  <c:v>0.46486973921349301</c:v>
                </c:pt>
                <c:pt idx="360" formatCode="General">
                  <c:v>0.465008395991243</c:v>
                </c:pt>
                <c:pt idx="361" formatCode="General">
                  <c:v>0.46514699941326698</c:v>
                </c:pt>
                <c:pt idx="362" formatCode="General">
                  <c:v>0.46528554943560801</c:v>
                </c:pt>
                <c:pt idx="363" formatCode="General">
                  <c:v>0.46542404601472098</c:v>
                </c:pt>
                <c:pt idx="364" formatCode="General">
                  <c:v>0.46556248997625699</c:v>
                </c:pt>
                <c:pt idx="365" formatCode="General">
                  <c:v>0.465700887345189</c:v>
                </c:pt>
                <c:pt idx="366" formatCode="General">
                  <c:v>0.46583923111770598</c:v>
                </c:pt>
                <c:pt idx="367" formatCode="General">
                  <c:v>0.46597752125173397</c:v>
                </c:pt>
                <c:pt idx="368" formatCode="General">
                  <c:v>0.46611575770561697</c:v>
                </c:pt>
                <c:pt idx="369" formatCode="General">
                  <c:v>0.46625394043811802</c:v>
                </c:pt>
                <c:pt idx="370" formatCode="General">
                  <c:v>0.46638928263691298</c:v>
                </c:pt>
                <c:pt idx="371" formatCode="General">
                  <c:v>0.46651813548385601</c:v>
                </c:pt>
                <c:pt idx="372" formatCode="General">
                  <c:v>0.46664650695375098</c:v>
                </c:pt>
                <c:pt idx="373" formatCode="General">
                  <c:v>0.46677481261315101</c:v>
                </c:pt>
                <c:pt idx="374" formatCode="General">
                  <c:v>0.46690305242806801</c:v>
                </c:pt>
                <c:pt idx="375" formatCode="General">
                  <c:v>0.46703122636518901</c:v>
                </c:pt>
                <c:pt idx="376" formatCode="General">
                  <c:v>0.46715933439187302</c:v>
                </c:pt>
                <c:pt idx="377" formatCode="General">
                  <c:v>0.46728737647615898</c:v>
                </c:pt>
                <c:pt idx="378" formatCode="General">
                  <c:v>0.46741535258676298</c:v>
                </c:pt>
                <c:pt idx="379" formatCode="General">
                  <c:v>0.467543262693081</c:v>
                </c:pt>
                <c:pt idx="380" formatCode="General">
                  <c:v>0.46767110676519202</c:v>
                </c:pt>
                <c:pt idx="381" formatCode="General">
                  <c:v>0.467798884773858</c:v>
                </c:pt>
                <c:pt idx="382" formatCode="General">
                  <c:v>0.467926596690525</c:v>
                </c:pt>
                <c:pt idx="383" formatCode="General">
                  <c:v>0.46805424248732602</c:v>
                </c:pt>
                <c:pt idx="384" formatCode="General">
                  <c:v>0.46818969087321599</c:v>
                </c:pt>
                <c:pt idx="385" formatCode="General">
                  <c:v>0.468329005007809</c:v>
                </c:pt>
                <c:pt idx="386" formatCode="General">
                  <c:v>0.46846824995619202</c:v>
                </c:pt>
                <c:pt idx="387" formatCode="General">
                  <c:v>0.46860792457872802</c:v>
                </c:pt>
                <c:pt idx="388" formatCode="General">
                  <c:v>0.46876130314488901</c:v>
                </c:pt>
                <c:pt idx="389" formatCode="General">
                  <c:v>0.46891605392325397</c:v>
                </c:pt>
                <c:pt idx="390" formatCode="General">
                  <c:v>0.46907073674182098</c:v>
                </c:pt>
                <c:pt idx="391" formatCode="General">
                  <c:v>0.46922538996980701</c:v>
                </c:pt>
                <c:pt idx="392" formatCode="General">
                  <c:v>0.46937996647624097</c:v>
                </c:pt>
                <c:pt idx="393" formatCode="General">
                  <c:v>0.46953446612588901</c:v>
                </c:pt>
                <c:pt idx="394" formatCode="General">
                  <c:v>0.46968888878415299</c:v>
                </c:pt>
                <c:pt idx="395" formatCode="General">
                  <c:v>0.46984218252979998</c:v>
                </c:pt>
                <c:pt idx="396" formatCode="General">
                  <c:v>0.46999455939789803</c:v>
                </c:pt>
                <c:pt idx="397" formatCode="General">
                  <c:v>0.47014686121462401</c:v>
                </c:pt>
                <c:pt idx="398" formatCode="General">
                  <c:v>0.47029908786161101</c:v>
                </c:pt>
                <c:pt idx="399" formatCode="General">
                  <c:v>0.47045122019791102</c:v>
                </c:pt>
                <c:pt idx="400" formatCode="General">
                  <c:v>0.47060141496833402</c:v>
                </c:pt>
                <c:pt idx="401" formatCode="General">
                  <c:v>0.47075153844987799</c:v>
                </c:pt>
                <c:pt idx="402" formatCode="General">
                  <c:v>0.47090159058737502</c:v>
                </c:pt>
                <c:pt idx="403" formatCode="General">
                  <c:v>0.47105281356145001</c:v>
                </c:pt>
                <c:pt idx="404" formatCode="General">
                  <c:v>0.47120440539234398</c:v>
                </c:pt>
                <c:pt idx="405" formatCode="General">
                  <c:v>0.47135602239702301</c:v>
                </c:pt>
                <c:pt idx="406" formatCode="General">
                  <c:v>0.47150759025210498</c:v>
                </c:pt>
                <c:pt idx="407" formatCode="General">
                  <c:v>0.47165905640546901</c:v>
                </c:pt>
                <c:pt idx="408" formatCode="General">
                  <c:v>0.47181042067689899</c:v>
                </c:pt>
                <c:pt idx="409" formatCode="General">
                  <c:v>0.471961682887449</c:v>
                </c:pt>
                <c:pt idx="410" formatCode="General">
                  <c:v>0.47211284285945299</c:v>
                </c:pt>
                <c:pt idx="411" formatCode="General">
                  <c:v>0.472265566882832</c:v>
                </c:pt>
                <c:pt idx="412" formatCode="General">
                  <c:v>0.47242076653399101</c:v>
                </c:pt>
                <c:pt idx="413" formatCode="General">
                  <c:v>0.47257588413325302</c:v>
                </c:pt>
                <c:pt idx="414" formatCode="General">
                  <c:v>0.47273091952936003</c:v>
                </c:pt>
                <c:pt idx="415" formatCode="General">
                  <c:v>0.47288587257178599</c:v>
                </c:pt>
                <c:pt idx="416" formatCode="General">
                  <c:v>0.47304074311075001</c:v>
                </c:pt>
                <c:pt idx="417" formatCode="General">
                  <c:v>0.473195530997224</c:v>
                </c:pt>
                <c:pt idx="418" formatCode="General">
                  <c:v>0.47335023608294102</c:v>
                </c:pt>
                <c:pt idx="419" formatCode="General">
                  <c:v>0.473504858220406</c:v>
                </c:pt>
                <c:pt idx="420" formatCode="General">
                  <c:v>0.47365939726290301</c:v>
                </c:pt>
                <c:pt idx="421" formatCode="General">
                  <c:v>0.47381385306450402</c:v>
                </c:pt>
                <c:pt idx="422" formatCode="General">
                  <c:v>0.47396822548008</c:v>
                </c:pt>
                <c:pt idx="423" formatCode="General">
                  <c:v>0.474122514365309</c:v>
                </c:pt>
                <c:pt idx="424" formatCode="General">
                  <c:v>0.47427662574836599</c:v>
                </c:pt>
                <c:pt idx="425" formatCode="General">
                  <c:v>0.47441859650247498</c:v>
                </c:pt>
                <c:pt idx="426" formatCode="General">
                  <c:v>0.47455727140520299</c:v>
                </c:pt>
                <c:pt idx="427" formatCode="General">
                  <c:v>0.47468563038107098</c:v>
                </c:pt>
                <c:pt idx="428" formatCode="General">
                  <c:v>0.47480302807092001</c:v>
                </c:pt>
                <c:pt idx="429" formatCode="General">
                  <c:v>0.47492069122093999</c:v>
                </c:pt>
                <c:pt idx="430" formatCode="General">
                  <c:v>0.47503840622380999</c:v>
                </c:pt>
                <c:pt idx="431" formatCode="General">
                  <c:v>0.47515603667769701</c:v>
                </c:pt>
                <c:pt idx="432" formatCode="General">
                  <c:v>0.47527358241280898</c:v>
                </c:pt>
                <c:pt idx="433" formatCode="General">
                  <c:v>0.47539104326008702</c:v>
                </c:pt>
                <c:pt idx="434" formatCode="General">
                  <c:v>0.47550841905121199</c:v>
                </c:pt>
                <c:pt idx="435" formatCode="General">
                  <c:v>0.47562570961862199</c:v>
                </c:pt>
                <c:pt idx="436" formatCode="General">
                  <c:v>0.475742914795515</c:v>
                </c:pt>
                <c:pt idx="437" formatCode="General">
                  <c:v>0.47586384627279799</c:v>
                </c:pt>
                <c:pt idx="438" formatCode="General">
                  <c:v>0.47597800419915998</c:v>
                </c:pt>
                <c:pt idx="439" formatCode="General">
                  <c:v>0.47609211458933698</c:v>
                </c:pt>
                <c:pt idx="440" formatCode="General">
                  <c:v>0.47620617727369802</c:v>
                </c:pt>
                <c:pt idx="441" formatCode="General">
                  <c:v>0.47632019208218102</c:v>
                </c:pt>
                <c:pt idx="442" formatCode="General">
                  <c:v>0.476431615041152</c:v>
                </c:pt>
                <c:pt idx="443" formatCode="General">
                  <c:v>0.47654120647545101</c:v>
                </c:pt>
                <c:pt idx="444" formatCode="General">
                  <c:v>0.47665076836939602</c:v>
                </c:pt>
                <c:pt idx="445" formatCode="General">
                  <c:v>0.476759560335207</c:v>
                </c:pt>
                <c:pt idx="446" formatCode="General">
                  <c:v>0.47686658811910998</c:v>
                </c:pt>
                <c:pt idx="447" formatCode="General">
                  <c:v>0.47697353728164499</c:v>
                </c:pt>
                <c:pt idx="448" formatCode="General">
                  <c:v>0.47708040772951998</c:v>
                </c:pt>
                <c:pt idx="449" formatCode="General">
                  <c:v>0.47718719937033799</c:v>
                </c:pt>
                <c:pt idx="450" formatCode="General">
                  <c:v>0.47729391211259398</c:v>
                </c:pt>
                <c:pt idx="451" formatCode="General">
                  <c:v>0.477399530184139</c:v>
                </c:pt>
                <c:pt idx="452" formatCode="General">
                  <c:v>0.47750189345121102</c:v>
                </c:pt>
                <c:pt idx="453" formatCode="General">
                  <c:v>0.47760417478894301</c:v>
                </c:pt>
                <c:pt idx="454" formatCode="General">
                  <c:v>0.47770637412067302</c:v>
                </c:pt>
                <c:pt idx="455" formatCode="General">
                  <c:v>0.47780849137077303</c:v>
                </c:pt>
                <c:pt idx="456" formatCode="General">
                  <c:v>0.47791052646465199</c:v>
                </c:pt>
                <c:pt idx="457" formatCode="General">
                  <c:v>0.478012479328766</c:v>
                </c:pt>
                <c:pt idx="458" formatCode="General">
                  <c:v>0.47811434989061602</c:v>
                </c:pt>
                <c:pt idx="459" formatCode="General">
                  <c:v>0.47821613807875901</c:v>
                </c:pt>
                <c:pt idx="460" formatCode="General">
                  <c:v>0.47831784382280801</c:v>
                </c:pt>
                <c:pt idx="461" formatCode="General">
                  <c:v>0.47841946705344102</c:v>
                </c:pt>
                <c:pt idx="462" formatCode="General">
                  <c:v>0.47851611380376902</c:v>
                </c:pt>
                <c:pt idx="463" formatCode="General">
                  <c:v>0.47860481232428398</c:v>
                </c:pt>
                <c:pt idx="464" formatCode="General">
                  <c:v>0.47869341437875601</c:v>
                </c:pt>
                <c:pt idx="465" formatCode="General">
                  <c:v>0.47878192003192799</c:v>
                </c:pt>
                <c:pt idx="466" formatCode="General">
                  <c:v>0.47887032935004598</c:v>
                </c:pt>
                <c:pt idx="467" formatCode="General">
                  <c:v>0.47895864240084901</c:v>
                </c:pt>
                <c:pt idx="468" formatCode="General">
                  <c:v>0.47904173825927698</c:v>
                </c:pt>
                <c:pt idx="469" formatCode="General">
                  <c:v>0.47912101050080302</c:v>
                </c:pt>
                <c:pt idx="470" formatCode="General">
                  <c:v>0.47920000035339</c:v>
                </c:pt>
                <c:pt idx="471" formatCode="General">
                  <c:v>0.47927745409861999</c:v>
                </c:pt>
                <c:pt idx="472" formatCode="General">
                  <c:v>0.47935624482986</c:v>
                </c:pt>
                <c:pt idx="473" formatCode="General">
                  <c:v>0.47943497814436598</c:v>
                </c:pt>
                <c:pt idx="474" formatCode="General">
                  <c:v>0.47951365419529302</c:v>
                </c:pt>
                <c:pt idx="475" formatCode="General">
                  <c:v>0.479592273135794</c:v>
                </c:pt>
                <c:pt idx="476" formatCode="General">
                  <c:v>0.47967083511902298</c:v>
                </c:pt>
                <c:pt idx="477" formatCode="General">
                  <c:v>0.47974934029812299</c:v>
                </c:pt>
                <c:pt idx="478" formatCode="General">
                  <c:v>0.47982778882622801</c:v>
                </c:pt>
                <c:pt idx="479" formatCode="General">
                  <c:v>0.47990618085645198</c:v>
                </c:pt>
                <c:pt idx="480" formatCode="General">
                  <c:v>0.47998397241247698</c:v>
                </c:pt>
                <c:pt idx="481" formatCode="General">
                  <c:v>0.480059573571404</c:v>
                </c:pt>
                <c:pt idx="482" formatCode="General">
                  <c:v>0.48013623020440899</c:v>
                </c:pt>
                <c:pt idx="483" formatCode="General">
                  <c:v>0.480217733841801</c:v>
                </c:pt>
                <c:pt idx="484" formatCode="General">
                  <c:v>0.48029918821615097</c:v>
                </c:pt>
                <c:pt idx="485" formatCode="General">
                  <c:v>0.48038059350059897</c:v>
                </c:pt>
                <c:pt idx="486" formatCode="General">
                  <c:v>0.48046236282611798</c:v>
                </c:pt>
                <c:pt idx="487" formatCode="General">
                  <c:v>0.48053913409126298</c:v>
                </c:pt>
                <c:pt idx="488" formatCode="General">
                  <c:v>0.48061586146192398</c:v>
                </c:pt>
                <c:pt idx="489" formatCode="General">
                  <c:v>0.48069254505988601</c:v>
                </c:pt>
                <c:pt idx="490" formatCode="General">
                  <c:v>0.480769185006797</c:v>
                </c:pt>
                <c:pt idx="491" formatCode="General">
                  <c:v>0.48084578142417</c:v>
                </c:pt>
                <c:pt idx="492" formatCode="General">
                  <c:v>0.480928038303227</c:v>
                </c:pt>
                <c:pt idx="493" formatCode="General">
                  <c:v>0.48101134508815702</c:v>
                </c:pt>
                <c:pt idx="494" formatCode="General">
                  <c:v>0.48109460180501701</c:v>
                </c:pt>
                <c:pt idx="495" formatCode="General">
                  <c:v>0.48117780857936299</c:v>
                </c:pt>
                <c:pt idx="496" formatCode="General">
                  <c:v>0.48126096553674202</c:v>
                </c:pt>
                <c:pt idx="497" formatCode="General">
                  <c:v>0.48134407280268598</c:v>
                </c:pt>
                <c:pt idx="498" formatCode="General">
                  <c:v>0.48142713050270602</c:v>
                </c:pt>
                <c:pt idx="499" formatCode="General">
                  <c:v>0.48151013876229098</c:v>
                </c:pt>
                <c:pt idx="500" formatCode="General">
                  <c:v>0.481593097706906</c:v>
                </c:pt>
                <c:pt idx="501" formatCode="General">
                  <c:v>0.48168088038607598</c:v>
                </c:pt>
                <c:pt idx="502" formatCode="General">
                  <c:v>0.48178384422355103</c:v>
                </c:pt>
                <c:pt idx="503" formatCode="General">
                  <c:v>0.481886762797753</c:v>
                </c:pt>
                <c:pt idx="504" formatCode="General">
                  <c:v>0.48198963612370399</c:v>
                </c:pt>
                <c:pt idx="505" formatCode="General">
                  <c:v>0.482092464216752</c:v>
                </c:pt>
                <c:pt idx="506" formatCode="General">
                  <c:v>0.482195247092572</c:v>
                </c:pt>
                <c:pt idx="507" formatCode="General">
                  <c:v>0.48229798476716301</c:v>
                </c:pt>
                <c:pt idx="508" formatCode="General">
                  <c:v>0.48240684465077999</c:v>
                </c:pt>
                <c:pt idx="509" formatCode="General">
                  <c:v>0.48251863549979701</c:v>
                </c:pt>
                <c:pt idx="510" formatCode="General">
                  <c:v>0.48262954756951598</c:v>
                </c:pt>
                <c:pt idx="511" formatCode="General">
                  <c:v>0.482739132173718</c:v>
                </c:pt>
                <c:pt idx="512" formatCode="General">
                  <c:v>0.482848678136031</c:v>
                </c:pt>
                <c:pt idx="513" formatCode="General">
                  <c:v>0.48295818543984798</c:v>
                </c:pt>
                <c:pt idx="514" formatCode="General">
                  <c:v>0.48306765406879798</c:v>
                </c:pt>
                <c:pt idx="515" formatCode="General">
                  <c:v>0.48317708400674197</c:v>
                </c:pt>
                <c:pt idx="516" formatCode="General">
                  <c:v>0.48328647523777901</c:v>
                </c:pt>
                <c:pt idx="517" formatCode="General">
                  <c:v>0.48339582774623902</c:v>
                </c:pt>
                <c:pt idx="518" formatCode="General">
                  <c:v>0.48350514151669299</c:v>
                </c:pt>
                <c:pt idx="519" formatCode="General">
                  <c:v>0.48361497859067598</c:v>
                </c:pt>
                <c:pt idx="520" formatCode="General">
                  <c:v>0.48372600977068098</c:v>
                </c:pt>
                <c:pt idx="521" formatCode="General">
                  <c:v>0.483837002128293</c:v>
                </c:pt>
                <c:pt idx="522" formatCode="General">
                  <c:v>0.483947955646094</c:v>
                </c:pt>
                <c:pt idx="523" formatCode="General">
                  <c:v>0.48405887030689998</c:v>
                </c:pt>
                <c:pt idx="524" formatCode="General">
                  <c:v>0.48417049803394102</c:v>
                </c:pt>
                <c:pt idx="525" formatCode="General">
                  <c:v>0.48426811950812199</c:v>
                </c:pt>
                <c:pt idx="526" formatCode="General">
                  <c:v>0.48436569595781498</c:v>
                </c:pt>
                <c:pt idx="527" formatCode="General">
                  <c:v>0.48446322737596498</c:v>
                </c:pt>
                <c:pt idx="528" formatCode="General">
                  <c:v>0.48456335845370502</c:v>
                </c:pt>
                <c:pt idx="529" formatCode="General">
                  <c:v>0.484663511357875</c:v>
                </c:pt>
                <c:pt idx="530" formatCode="General">
                  <c:v>0.48476595198615702</c:v>
                </c:pt>
                <c:pt idx="531" formatCode="General">
                  <c:v>0.48487751971920501</c:v>
                </c:pt>
                <c:pt idx="532" formatCode="General">
                  <c:v>0.484989045373941</c:v>
                </c:pt>
                <c:pt idx="533" formatCode="General">
                  <c:v>0.48510052887303301</c:v>
                </c:pt>
                <c:pt idx="534" formatCode="General">
                  <c:v>0.48521197013925299</c:v>
                </c:pt>
                <c:pt idx="535" formatCode="General">
                  <c:v>0.48532336909547602</c:v>
                </c:pt>
                <c:pt idx="536" formatCode="General">
                  <c:v>0.48542906721818602</c:v>
                </c:pt>
                <c:pt idx="537" formatCode="General">
                  <c:v>0.485531624231682</c:v>
                </c:pt>
                <c:pt idx="538" formatCode="General">
                  <c:v>0.48563413362984698</c:v>
                </c:pt>
                <c:pt idx="539" formatCode="General">
                  <c:v>0.48573659534268199</c:v>
                </c:pt>
                <c:pt idx="540" formatCode="General">
                  <c:v>0.485839572453864</c:v>
                </c:pt>
                <c:pt idx="541" formatCode="General">
                  <c:v>0.48594751317180201</c:v>
                </c:pt>
                <c:pt idx="542" formatCode="General">
                  <c:v>0.48605540482104398</c:v>
                </c:pt>
                <c:pt idx="543" formatCode="General">
                  <c:v>0.48616324730008698</c:v>
                </c:pt>
                <c:pt idx="544" formatCode="General">
                  <c:v>0.48627104050754499</c:v>
                </c:pt>
                <c:pt idx="545" formatCode="General">
                  <c:v>0.48637878434215298</c:v>
                </c:pt>
                <c:pt idx="546" formatCode="General">
                  <c:v>0.48648647870277401</c:v>
                </c:pt>
                <c:pt idx="547" formatCode="General">
                  <c:v>0.48659412348839698</c:v>
                </c:pt>
                <c:pt idx="548" formatCode="General">
                  <c:v>0.48670171859814398</c:v>
                </c:pt>
                <c:pt idx="549" formatCode="General">
                  <c:v>0.486809263931271</c:v>
                </c:pt>
                <c:pt idx="550" formatCode="General">
                  <c:v>0.48691675938717</c:v>
                </c:pt>
                <c:pt idx="551" formatCode="General">
                  <c:v>0.48702420486537901</c:v>
                </c:pt>
                <c:pt idx="552" formatCode="General">
                  <c:v>0.48713003288571199</c:v>
                </c:pt>
                <c:pt idx="553" formatCode="General">
                  <c:v>0.48723579552940099</c:v>
                </c:pt>
                <c:pt idx="554" formatCode="General">
                  <c:v>0.48734237264101199</c:v>
                </c:pt>
                <c:pt idx="555" formatCode="General">
                  <c:v>0.48744919663203901</c:v>
                </c:pt>
                <c:pt idx="556" formatCode="General">
                  <c:v>0.48755591943812499</c:v>
                </c:pt>
                <c:pt idx="557" formatCode="General">
                  <c:v>0.48766254099862</c:v>
                </c:pt>
                <c:pt idx="558" formatCode="General">
                  <c:v>0.48776906125452602</c:v>
                </c:pt>
                <c:pt idx="559" formatCode="General">
                  <c:v>0.48787514818119898</c:v>
                </c:pt>
                <c:pt idx="560" formatCode="General">
                  <c:v>0.48798096553305997</c:v>
                </c:pt>
                <c:pt idx="561" formatCode="General">
                  <c:v>0.48808667880011503</c:v>
                </c:pt>
                <c:pt idx="562" formatCode="General">
                  <c:v>0.48819228792455699</c:v>
                </c:pt>
                <c:pt idx="563" formatCode="General">
                  <c:v>0.48829779285033897</c:v>
                </c:pt>
                <c:pt idx="564" formatCode="General">
                  <c:v>0.48840319352317901</c:v>
                </c:pt>
                <c:pt idx="565" formatCode="General">
                  <c:v>0.488508489890563</c:v>
                </c:pt>
                <c:pt idx="566" formatCode="General">
                  <c:v>0.48861368190175097</c:v>
                </c:pt>
                <c:pt idx="567" formatCode="General">
                  <c:v>0.48871876950777998</c:v>
                </c:pt>
                <c:pt idx="568" formatCode="General">
                  <c:v>0.48882134394019799</c:v>
                </c:pt>
                <c:pt idx="569" formatCode="General">
                  <c:v>0.48892203837744402</c:v>
                </c:pt>
                <c:pt idx="570" formatCode="General">
                  <c:v>0.48902330225213297</c:v>
                </c:pt>
                <c:pt idx="571" formatCode="General">
                  <c:v>0.48912148908464798</c:v>
                </c:pt>
                <c:pt idx="572" formatCode="General">
                  <c:v>0.48921581093076799</c:v>
                </c:pt>
                <c:pt idx="573" formatCode="General">
                  <c:v>0.48931270732255</c:v>
                </c:pt>
                <c:pt idx="574" formatCode="General">
                  <c:v>0.489410275948783</c:v>
                </c:pt>
                <c:pt idx="575" formatCode="General">
                  <c:v>0.48950775388472501</c:v>
                </c:pt>
                <c:pt idx="576" formatCode="General">
                  <c:v>0.48960514100901797</c:v>
                </c:pt>
                <c:pt idx="577" formatCode="General">
                  <c:v>0.489702437201461</c:v>
                </c:pt>
                <c:pt idx="578" formatCode="General">
                  <c:v>0.48979891690312</c:v>
                </c:pt>
                <c:pt idx="579" formatCode="General">
                  <c:v>0.489894500184891</c:v>
                </c:pt>
                <c:pt idx="580" formatCode="General">
                  <c:v>0.48998998866999199</c:v>
                </c:pt>
                <c:pt idx="581" formatCode="General">
                  <c:v>0.49008538232156801</c:v>
                </c:pt>
                <c:pt idx="582" formatCode="General">
                  <c:v>0.49018068110424801</c:v>
                </c:pt>
                <c:pt idx="583" formatCode="General">
                  <c:v>0.49027588498414598</c:v>
                </c:pt>
                <c:pt idx="584" formatCode="General">
                  <c:v>0.49035817147868999</c:v>
                </c:pt>
                <c:pt idx="585" formatCode="General">
                  <c:v>0.49043396264720102</c:v>
                </c:pt>
                <c:pt idx="586" formatCode="General">
                  <c:v>0.49050967201983697</c:v>
                </c:pt>
                <c:pt idx="587" formatCode="General">
                  <c:v>0.490585299749634</c:v>
                </c:pt>
                <c:pt idx="588" formatCode="General">
                  <c:v>0.49066451063095701</c:v>
                </c:pt>
                <c:pt idx="589" formatCode="General">
                  <c:v>0.49074977644184897</c:v>
                </c:pt>
                <c:pt idx="590" formatCode="General">
                  <c:v>0.49083495452036902</c:v>
                </c:pt>
                <c:pt idx="591" formatCode="General">
                  <c:v>0.49092004499310199</c:v>
                </c:pt>
                <c:pt idx="592" formatCode="General">
                  <c:v>0.49100504798766398</c:v>
                </c:pt>
                <c:pt idx="593" formatCode="General">
                  <c:v>0.49108996363269097</c:v>
                </c:pt>
                <c:pt idx="594" formatCode="General">
                  <c:v>0.49117479205783199</c:v>
                </c:pt>
                <c:pt idx="595" formatCode="General">
                  <c:v>0.49125953339374301</c:v>
                </c:pt>
                <c:pt idx="596" formatCode="General">
                  <c:v>0.491344187772073</c:v>
                </c:pt>
                <c:pt idx="597" formatCode="General">
                  <c:v>0.49142875532545799</c:v>
                </c:pt>
                <c:pt idx="598" formatCode="General">
                  <c:v>0.49151420804558499</c:v>
                </c:pt>
                <c:pt idx="599" formatCode="General">
                  <c:v>0.49160272142627098</c:v>
                </c:pt>
                <c:pt idx="600" formatCode="General">
                  <c:v>0.491693846651866</c:v>
                </c:pt>
                <c:pt idx="601" formatCode="General">
                  <c:v>0.49178492094519</c:v>
                </c:pt>
                <c:pt idx="602" formatCode="General">
                  <c:v>0.49187594425242098</c:v>
                </c:pt>
                <c:pt idx="603" formatCode="General">
                  <c:v>0.491966916520092</c:v>
                </c:pt>
                <c:pt idx="604" formatCode="General">
                  <c:v>0.49205486432009499</c:v>
                </c:pt>
                <c:pt idx="605" formatCode="General">
                  <c:v>0.49214156524330399</c:v>
                </c:pt>
                <c:pt idx="606" formatCode="General">
                  <c:v>0.492228187983768</c:v>
                </c:pt>
                <c:pt idx="607" formatCode="General">
                  <c:v>0.492314732443488</c:v>
                </c:pt>
                <c:pt idx="608" formatCode="General">
                  <c:v>0.49240119852532399</c:v>
                </c:pt>
                <c:pt idx="609" formatCode="General">
                  <c:v>0.49248758613299498</c:v>
                </c:pt>
                <c:pt idx="610" formatCode="General">
                  <c:v>0.49257389517109101</c:v>
                </c:pt>
                <c:pt idx="611" formatCode="General">
                  <c:v>0.49266012554507399</c:v>
                </c:pt>
                <c:pt idx="612" formatCode="General">
                  <c:v>0.49274627716128899</c:v>
                </c:pt>
                <c:pt idx="613" formatCode="General">
                  <c:v>0.49283234992696601</c:v>
                </c:pt>
                <c:pt idx="614" formatCode="General">
                  <c:v>0.49291834375022497</c:v>
                </c:pt>
                <c:pt idx="615" formatCode="General">
                  <c:v>0.493004258540086</c:v>
                </c:pt>
                <c:pt idx="616" formatCode="General">
                  <c:v>0.49308704758769101</c:v>
                </c:pt>
                <c:pt idx="617" formatCode="General">
                  <c:v>0.49316921362140098</c:v>
                </c:pt>
                <c:pt idx="618" formatCode="General">
                  <c:v>0.493251300758415</c:v>
                </c:pt>
                <c:pt idx="619" formatCode="General">
                  <c:v>0.49333330906613898</c:v>
                </c:pt>
                <c:pt idx="620" formatCode="General">
                  <c:v>0.49341493898437999</c:v>
                </c:pt>
                <c:pt idx="621" formatCode="General">
                  <c:v>0.493488631896081</c:v>
                </c:pt>
                <c:pt idx="622" formatCode="General">
                  <c:v>0.49356037625274801</c:v>
                </c:pt>
                <c:pt idx="623" formatCode="General">
                  <c:v>0.49363201861855399</c:v>
                </c:pt>
                <c:pt idx="624" formatCode="General">
                  <c:v>0.49370325132869802</c:v>
                </c:pt>
                <c:pt idx="625" formatCode="General">
                  <c:v>0.49377351787028101</c:v>
                </c:pt>
                <c:pt idx="626" formatCode="General">
                  <c:v>0.49384368240935</c:v>
                </c:pt>
                <c:pt idx="627" formatCode="General">
                  <c:v>0.49391374508366198</c:v>
                </c:pt>
                <c:pt idx="628" formatCode="General">
                  <c:v>0.49398370603244901</c:v>
                </c:pt>
                <c:pt idx="629" formatCode="General">
                  <c:v>0.49405756298148701</c:v>
                </c:pt>
                <c:pt idx="630" formatCode="General">
                  <c:v>0.49413576721865499</c:v>
                </c:pt>
                <c:pt idx="631" formatCode="General">
                  <c:v>0.494230970791524</c:v>
                </c:pt>
                <c:pt idx="632" formatCode="General">
                  <c:v>0.49432605831791099</c:v>
                </c:pt>
                <c:pt idx="633" formatCode="General">
                  <c:v>0.49442102944098099</c:v>
                </c:pt>
                <c:pt idx="634" formatCode="General">
                  <c:v>0.49451588380469902</c:v>
                </c:pt>
                <c:pt idx="635" formatCode="General">
                  <c:v>0.494610621053861</c:v>
                </c:pt>
                <c:pt idx="636" formatCode="General">
                  <c:v>0.49470524083411499</c:v>
                </c:pt>
                <c:pt idx="637" formatCode="General">
                  <c:v>0.49479974279199201</c:v>
                </c:pt>
                <c:pt idx="638" formatCode="General">
                  <c:v>0.49489412657493198</c:v>
                </c:pt>
                <c:pt idx="639" formatCode="General">
                  <c:v>0.49498828273760898</c:v>
                </c:pt>
                <c:pt idx="640" formatCode="General">
                  <c:v>0.49508230149140198</c:v>
                </c:pt>
                <c:pt idx="641" formatCode="General">
                  <c:v>0.49517540223648898</c:v>
                </c:pt>
                <c:pt idx="642" formatCode="General">
                  <c:v>0.495260422355287</c:v>
                </c:pt>
                <c:pt idx="643" formatCode="General">
                  <c:v>0.49534533405951497</c:v>
                </c:pt>
                <c:pt idx="644" formatCode="General">
                  <c:v>0.49542957524015102</c:v>
                </c:pt>
                <c:pt idx="645" formatCode="General">
                  <c:v>0.49550501165649502</c:v>
                </c:pt>
                <c:pt idx="646" formatCode="General">
                  <c:v>0.495580363669954</c:v>
                </c:pt>
                <c:pt idx="647" formatCode="General">
                  <c:v>0.49565563114333699</c:v>
                </c:pt>
                <c:pt idx="648" formatCode="General">
                  <c:v>0.49573081394035901</c:v>
                </c:pt>
                <c:pt idx="649" formatCode="General">
                  <c:v>0.49580591192565499</c:v>
                </c:pt>
                <c:pt idx="650" formatCode="General">
                  <c:v>0.49588092496478597</c:v>
                </c:pt>
                <c:pt idx="651" formatCode="General">
                  <c:v>0.495959168944754</c:v>
                </c:pt>
                <c:pt idx="652" formatCode="General">
                  <c:v>0.49604072440139502</c:v>
                </c:pt>
                <c:pt idx="653" formatCode="General">
                  <c:v>0.49612221192651301</c:v>
                </c:pt>
                <c:pt idx="654" formatCode="General">
                  <c:v>0.49620363142253099</c:v>
                </c:pt>
                <c:pt idx="655" formatCode="General">
                  <c:v>0.49628498279246303</c:v>
                </c:pt>
                <c:pt idx="656" formatCode="General">
                  <c:v>0.49636626593993</c:v>
                </c:pt>
                <c:pt idx="657" formatCode="General">
                  <c:v>0.49644748076915801</c:v>
                </c:pt>
                <c:pt idx="658" formatCode="General">
                  <c:v>0.49652862718498503</c:v>
                </c:pt>
                <c:pt idx="659" formatCode="General">
                  <c:v>0.496609705092868</c:v>
                </c:pt>
                <c:pt idx="660" formatCode="General">
                  <c:v>0.49669071439888601</c:v>
                </c:pt>
                <c:pt idx="661" formatCode="General">
                  <c:v>0.49677165500974402</c:v>
                </c:pt>
                <c:pt idx="662" formatCode="General">
                  <c:v>0.49685252683278303</c:v>
                </c:pt>
                <c:pt idx="663" formatCode="General">
                  <c:v>0.49693332977597798</c:v>
                </c:pt>
                <c:pt idx="664" formatCode="General">
                  <c:v>0.49701406374794899</c:v>
                </c:pt>
                <c:pt idx="665" formatCode="General">
                  <c:v>0.497094728657964</c:v>
                </c:pt>
                <c:pt idx="666" formatCode="General">
                  <c:v>0.49717532441594198</c:v>
                </c:pt>
                <c:pt idx="667" formatCode="General">
                  <c:v>0.49725585093246</c:v>
                </c:pt>
                <c:pt idx="668" formatCode="General">
                  <c:v>0.49733630811875801</c:v>
                </c:pt>
                <c:pt idx="669" formatCode="General">
                  <c:v>0.49741693237028001</c:v>
                </c:pt>
                <c:pt idx="670" formatCode="General">
                  <c:v>0.49750115727500599</c:v>
                </c:pt>
                <c:pt idx="671" formatCode="General">
                  <c:v>0.497589214566589</c:v>
                </c:pt>
                <c:pt idx="672" formatCode="General">
                  <c:v>0.49766391049819603</c:v>
                </c:pt>
                <c:pt idx="673" formatCode="General">
                  <c:v>0.49773473772179599</c:v>
                </c:pt>
                <c:pt idx="674" formatCode="General">
                  <c:v>0.49780554871490001</c:v>
                </c:pt>
                <c:pt idx="675" formatCode="General">
                  <c:v>0.49787634346353499</c:v>
                </c:pt>
                <c:pt idx="676" formatCode="General">
                  <c:v>0.497947143301121</c:v>
                </c:pt>
                <c:pt idx="677" formatCode="General">
                  <c:v>0.49801799296566002</c:v>
                </c:pt>
                <c:pt idx="678" formatCode="General">
                  <c:v>0.49808882535872101</c:v>
                </c:pt>
                <c:pt idx="679" formatCode="General">
                  <c:v>0.49815964046468098</c:v>
                </c:pt>
                <c:pt idx="680" formatCode="General">
                  <c:v>0.49823043826794899</c:v>
                </c:pt>
                <c:pt idx="681" formatCode="General">
                  <c:v>0.49830121875296801</c:v>
                </c:pt>
                <c:pt idx="682" formatCode="General">
                  <c:v>0.498371981904213</c:v>
                </c:pt>
                <c:pt idx="683" formatCode="General">
                  <c:v>0.49844272770619102</c:v>
                </c:pt>
                <c:pt idx="684" formatCode="General">
                  <c:v>0.498513456143444</c:v>
                </c:pt>
                <c:pt idx="685" formatCode="General">
                  <c:v>0.49858439358273698</c:v>
                </c:pt>
                <c:pt idx="686" formatCode="General">
                  <c:v>0.49865564814822699</c:v>
                </c:pt>
                <c:pt idx="687" formatCode="General">
                  <c:v>0.49872688615737698</c:v>
                </c:pt>
                <c:pt idx="688" formatCode="General">
                  <c:v>0.49879810758043203</c:v>
                </c:pt>
                <c:pt idx="689" formatCode="General">
                  <c:v>0.498869312387616</c:v>
                </c:pt>
                <c:pt idx="690" formatCode="General">
                  <c:v>0.49894050054912598</c:v>
                </c:pt>
                <c:pt idx="691" formatCode="General">
                  <c:v>0.49901167203513802</c:v>
                </c:pt>
                <c:pt idx="692" formatCode="General">
                  <c:v>0.49908282681580302</c:v>
                </c:pt>
                <c:pt idx="693" formatCode="General">
                  <c:v>0.49914838962186803</c:v>
                </c:pt>
                <c:pt idx="694" formatCode="General">
                  <c:v>0.49921007174612497</c:v>
                </c:pt>
                <c:pt idx="695" formatCode="General">
                  <c:v>0.49927112906688198</c:v>
                </c:pt>
                <c:pt idx="696" formatCode="General">
                  <c:v>0.49933216222716797</c:v>
                </c:pt>
                <c:pt idx="697" formatCode="General">
                  <c:v>0.49939317119705401</c:v>
                </c:pt>
                <c:pt idx="698" formatCode="General">
                  <c:v>0.49945415594666298</c:v>
                </c:pt>
                <c:pt idx="699" formatCode="General">
                  <c:v>0.49951511644616797</c:v>
                </c:pt>
                <c:pt idx="700" formatCode="General">
                  <c:v>0.49957605266579802</c:v>
                </c:pt>
                <c:pt idx="701" formatCode="General">
                  <c:v>0.49963696457583301</c:v>
                </c:pt>
                <c:pt idx="702" formatCode="General">
                  <c:v>0.49969612573264</c:v>
                </c:pt>
                <c:pt idx="703" formatCode="General">
                  <c:v>0.49975465400256602</c:v>
                </c:pt>
                <c:pt idx="704" formatCode="General">
                  <c:v>0.49981316521299202</c:v>
                </c:pt>
                <c:pt idx="705" formatCode="General">
                  <c:v>0.49987165934203998</c:v>
                </c:pt>
                <c:pt idx="706" formatCode="General">
                  <c:v>0.499930136367843</c:v>
                </c:pt>
                <c:pt idx="707" formatCode="General">
                  <c:v>0.49998859626855002</c:v>
                </c:pt>
                <c:pt idx="708" formatCode="General">
                  <c:v>0.50004703902232095</c:v>
                </c:pt>
                <c:pt idx="709" formatCode="General">
                  <c:v>0.50010546460733196</c:v>
                </c:pt>
                <c:pt idx="710" formatCode="General">
                  <c:v>0.50016387300177201</c:v>
                </c:pt>
                <c:pt idx="711" formatCode="General">
                  <c:v>0.50022226418384397</c:v>
                </c:pt>
                <c:pt idx="712" formatCode="General">
                  <c:v>0.50028063813176604</c:v>
                </c:pt>
                <c:pt idx="713" formatCode="General">
                  <c:v>0.50033899482376998</c:v>
                </c:pt>
                <c:pt idx="714" formatCode="General">
                  <c:v>0.50039733423810495</c:v>
                </c:pt>
                <c:pt idx="715" formatCode="General">
                  <c:v>0.50045565635303302</c:v>
                </c:pt>
                <c:pt idx="716" formatCode="General">
                  <c:v>0.500513961146832</c:v>
                </c:pt>
                <c:pt idx="717" formatCode="General">
                  <c:v>0.50057400710422795</c:v>
                </c:pt>
                <c:pt idx="718" formatCode="General">
                  <c:v>0.50063728217643899</c:v>
                </c:pt>
                <c:pt idx="719" formatCode="General">
                  <c:v>0.50070038820414997</c:v>
                </c:pt>
                <c:pt idx="720" formatCode="General">
                  <c:v>0.50076347434455304</c:v>
                </c:pt>
                <c:pt idx="721" formatCode="General">
                  <c:v>0.50082652820750295</c:v>
                </c:pt>
                <c:pt idx="722" formatCode="General">
                  <c:v>0.50088954975078803</c:v>
                </c:pt>
                <c:pt idx="723" formatCode="General">
                  <c:v>0.50095253893230296</c:v>
                </c:pt>
                <c:pt idx="724" formatCode="General">
                  <c:v>0.50101549571005599</c:v>
                </c:pt>
                <c:pt idx="725" formatCode="General">
                  <c:v>0.50107842004216097</c:v>
                </c:pt>
                <c:pt idx="726" formatCode="General">
                  <c:v>0.50114131188684596</c:v>
                </c:pt>
                <c:pt idx="727" formatCode="General">
                  <c:v>0.50120735251285897</c:v>
                </c:pt>
                <c:pt idx="728" formatCode="General">
                  <c:v>0.50127339430779305</c:v>
                </c:pt>
                <c:pt idx="729" formatCode="General">
                  <c:v>0.50133938346936202</c:v>
                </c:pt>
                <c:pt idx="730" formatCode="General">
                  <c:v>0.501405340769704</c:v>
                </c:pt>
                <c:pt idx="731" formatCode="General">
                  <c:v>0.50147126682654297</c:v>
                </c:pt>
                <c:pt idx="732" formatCode="General">
                  <c:v>0.50153324890902595</c:v>
                </c:pt>
                <c:pt idx="733" formatCode="General">
                  <c:v>0.50159494723953002</c:v>
                </c:pt>
                <c:pt idx="734" formatCode="General">
                  <c:v>0.50165661420836805</c:v>
                </c:pt>
                <c:pt idx="735" formatCode="General">
                  <c:v>0.50171824977441404</c:v>
                </c:pt>
                <c:pt idx="736" formatCode="General">
                  <c:v>0.50177985389664503</c:v>
                </c:pt>
                <c:pt idx="737" formatCode="General">
                  <c:v>0.50184142653413799</c:v>
                </c:pt>
                <c:pt idx="738" formatCode="General">
                  <c:v>0.501902967646075</c:v>
                </c:pt>
                <c:pt idx="739" formatCode="General">
                  <c:v>0.50196447719174198</c:v>
                </c:pt>
                <c:pt idx="740" formatCode="General">
                  <c:v>0.50202595513052795</c:v>
                </c:pt>
                <c:pt idx="741" formatCode="General">
                  <c:v>0.50208740142192998</c:v>
                </c:pt>
                <c:pt idx="742" formatCode="General">
                  <c:v>0.50214872270795596</c:v>
                </c:pt>
                <c:pt idx="743" formatCode="General">
                  <c:v>0.50220982471679898</c:v>
                </c:pt>
                <c:pt idx="744" formatCode="General">
                  <c:v>0.50227089360567601</c:v>
                </c:pt>
                <c:pt idx="745" formatCode="General">
                  <c:v>0.50233192935922</c:v>
                </c:pt>
                <c:pt idx="746" formatCode="General">
                  <c:v>0.50239293196225099</c:v>
                </c:pt>
                <c:pt idx="747" formatCode="General">
                  <c:v>0.50245390139977097</c:v>
                </c:pt>
                <c:pt idx="748" formatCode="General">
                  <c:v>0.50251661828259997</c:v>
                </c:pt>
                <c:pt idx="749" formatCode="General">
                  <c:v>0.502580775833111</c:v>
                </c:pt>
                <c:pt idx="750" formatCode="General">
                  <c:v>0.50264490408914597</c:v>
                </c:pt>
                <c:pt idx="751" formatCode="General">
                  <c:v>0.50270900303149302</c:v>
                </c:pt>
                <c:pt idx="752" formatCode="General">
                  <c:v>0.50277307264107596</c:v>
                </c:pt>
                <c:pt idx="753" formatCode="General">
                  <c:v>0.50283711289895405</c:v>
                </c:pt>
                <c:pt idx="754" formatCode="General">
                  <c:v>0.50290112378631902</c:v>
                </c:pt>
                <c:pt idx="755" formatCode="General">
                  <c:v>0.50296451947721099</c:v>
                </c:pt>
                <c:pt idx="756" formatCode="General">
                  <c:v>0.50302718159078197</c:v>
                </c:pt>
                <c:pt idx="757" formatCode="General">
                  <c:v>0.503089812625099</c:v>
                </c:pt>
                <c:pt idx="758" formatCode="General">
                  <c:v>0.50315241255951704</c:v>
                </c:pt>
                <c:pt idx="759" formatCode="General">
                  <c:v>0.50321498137354104</c:v>
                </c:pt>
                <c:pt idx="760" formatCode="General">
                  <c:v>0.50327751904683105</c:v>
                </c:pt>
                <c:pt idx="761" formatCode="General">
                  <c:v>0.50334002555919899</c:v>
                </c:pt>
                <c:pt idx="762" formatCode="General">
                  <c:v>0.503402500890612</c:v>
                </c:pt>
                <c:pt idx="763" formatCode="General">
                  <c:v>0.50346494502118999</c:v>
                </c:pt>
                <c:pt idx="764" formatCode="General">
                  <c:v>0.50352735793120895</c:v>
                </c:pt>
                <c:pt idx="765" formatCode="General">
                  <c:v>0.50358973960110098</c:v>
                </c:pt>
                <c:pt idx="766" formatCode="General">
                  <c:v>0.50364698379949302</c:v>
                </c:pt>
                <c:pt idx="767" formatCode="General">
                  <c:v>0.50370074390049002</c:v>
                </c:pt>
                <c:pt idx="768" formatCode="General">
                  <c:v>0.50375448401891099</c:v>
                </c:pt>
                <c:pt idx="769" formatCode="General">
                  <c:v>0.503808637566314</c:v>
                </c:pt>
                <c:pt idx="770" formatCode="General">
                  <c:v>0.50386372263619394</c:v>
                </c:pt>
                <c:pt idx="771" formatCode="General">
                  <c:v>0.50391878890944197</c:v>
                </c:pt>
                <c:pt idx="772" formatCode="General">
                  <c:v>0.50397383636999005</c:v>
                </c:pt>
                <c:pt idx="773" formatCode="General">
                  <c:v>0.50402886500181199</c:v>
                </c:pt>
                <c:pt idx="774" formatCode="General">
                  <c:v>0.50408351731573098</c:v>
                </c:pt>
                <c:pt idx="775" formatCode="General">
                  <c:v>0.504137149454009</c:v>
                </c:pt>
                <c:pt idx="776" formatCode="General">
                  <c:v>0.50419076645613403</c:v>
                </c:pt>
                <c:pt idx="777" formatCode="General">
                  <c:v>0.50424436830962005</c:v>
                </c:pt>
                <c:pt idx="778" formatCode="General">
                  <c:v>0.50429795500200703</c:v>
                </c:pt>
                <c:pt idx="779" formatCode="General">
                  <c:v>0.50435146885585802</c:v>
                </c:pt>
                <c:pt idx="780" formatCode="General">
                  <c:v>0.50440475475159396</c:v>
                </c:pt>
                <c:pt idx="781" formatCode="General">
                  <c:v>0.50445802778290905</c:v>
                </c:pt>
                <c:pt idx="782" formatCode="General">
                  <c:v>0.50450386741441899</c:v>
                </c:pt>
                <c:pt idx="783" formatCode="General">
                  <c:v>0.50453951898249505</c:v>
                </c:pt>
                <c:pt idx="784" formatCode="General">
                  <c:v>0.50457269716045705</c:v>
                </c:pt>
                <c:pt idx="785" formatCode="General">
                  <c:v>0.50460586074701497</c:v>
                </c:pt>
                <c:pt idx="786" formatCode="General">
                  <c:v>0.50463900976716203</c:v>
                </c:pt>
                <c:pt idx="787" formatCode="General">
                  <c:v>0.50467214424586904</c:v>
                </c:pt>
                <c:pt idx="788" formatCode="General">
                  <c:v>0.50470526420808903</c:v>
                </c:pt>
                <c:pt idx="789" formatCode="General">
                  <c:v>0.50473836967875396</c:v>
                </c:pt>
                <c:pt idx="790" formatCode="General">
                  <c:v>0.50477146068277701</c:v>
                </c:pt>
                <c:pt idx="791" formatCode="General">
                  <c:v>0.50480453724504903</c:v>
                </c:pt>
                <c:pt idx="792" formatCode="General">
                  <c:v>0.50483795757376804</c:v>
                </c:pt>
                <c:pt idx="793" formatCode="General">
                  <c:v>0.504871619131678</c:v>
                </c:pt>
                <c:pt idx="794" formatCode="General">
                  <c:v>0.50490526936468005</c:v>
                </c:pt>
                <c:pt idx="795" formatCode="General">
                  <c:v>0.504938908282485</c:v>
                </c:pt>
                <c:pt idx="796" formatCode="General">
                  <c:v>0.50497253589481395</c:v>
                </c:pt>
                <c:pt idx="797" formatCode="General">
                  <c:v>0.50500615221140299</c:v>
                </c:pt>
                <c:pt idx="798" formatCode="General">
                  <c:v>0.50503975724199401</c:v>
                </c:pt>
                <c:pt idx="799" formatCode="General">
                  <c:v>0.50507335099634398</c:v>
                </c:pt>
                <c:pt idx="800" formatCode="General">
                  <c:v>0.50510693348421998</c:v>
                </c:pt>
                <c:pt idx="801" formatCode="General">
                  <c:v>0.50514050471539995</c:v>
                </c:pt>
                <c:pt idx="802" formatCode="General">
                  <c:v>0.50517406469967296</c:v>
                </c:pt>
                <c:pt idx="803" formatCode="General">
                  <c:v>0.50520761344683796</c:v>
                </c:pt>
                <c:pt idx="804" formatCode="General">
                  <c:v>0.50524132561380297</c:v>
                </c:pt>
                <c:pt idx="805" formatCode="General">
                  <c:v>0.50527522731989005</c:v>
                </c:pt>
                <c:pt idx="806" formatCode="General">
                  <c:v>0.505309711816052</c:v>
                </c:pt>
                <c:pt idx="807" formatCode="General">
                  <c:v>0.505346687388321</c:v>
                </c:pt>
                <c:pt idx="808" formatCode="General">
                  <c:v>0.50538364976369798</c:v>
                </c:pt>
                <c:pt idx="809" formatCode="General">
                  <c:v>0.50542059895130897</c:v>
                </c:pt>
                <c:pt idx="810" formatCode="General">
                  <c:v>0.50545753496030299</c:v>
                </c:pt>
                <c:pt idx="811" formatCode="General">
                  <c:v>0.50549445779985003</c:v>
                </c:pt>
                <c:pt idx="812" formatCode="General">
                  <c:v>0.50553136747914196</c:v>
                </c:pt>
                <c:pt idx="813" formatCode="General">
                  <c:v>0.50556777595395197</c:v>
                </c:pt>
                <c:pt idx="814" formatCode="General">
                  <c:v>0.50560387979906296</c:v>
                </c:pt>
                <c:pt idx="815" formatCode="General">
                  <c:v>0.505639970228424</c:v>
                </c:pt>
                <c:pt idx="816" formatCode="General">
                  <c:v>0.50567604725119397</c:v>
                </c:pt>
                <c:pt idx="817" formatCode="General">
                  <c:v>0.50571211087655499</c:v>
                </c:pt>
                <c:pt idx="818" formatCode="General">
                  <c:v>0.50575050145007805</c:v>
                </c:pt>
                <c:pt idx="819" formatCode="General">
                  <c:v>0.50579376848762203</c:v>
                </c:pt>
                <c:pt idx="820" formatCode="General">
                  <c:v>0.50583700668548004</c:v>
                </c:pt>
                <c:pt idx="821" formatCode="General">
                  <c:v>0.50588021605516698</c:v>
                </c:pt>
                <c:pt idx="822" formatCode="General">
                  <c:v>0.50592339660833696</c:v>
                </c:pt>
                <c:pt idx="823" formatCode="General">
                  <c:v>0.50596654835678201</c:v>
                </c:pt>
                <c:pt idx="824" formatCode="General">
                  <c:v>0.50600967131243302</c:v>
                </c:pt>
                <c:pt idx="825" formatCode="General">
                  <c:v>0.506052765487359</c:v>
                </c:pt>
                <c:pt idx="826" formatCode="General">
                  <c:v>0.50609583089376897</c:v>
                </c:pt>
                <c:pt idx="827" formatCode="General">
                  <c:v>0.50613886754400705</c:v>
                </c:pt>
                <c:pt idx="828" formatCode="General">
                  <c:v>0.50618187545055604</c:v>
                </c:pt>
                <c:pt idx="829" formatCode="General">
                  <c:v>0.50622485462603595</c:v>
                </c:pt>
                <c:pt idx="830" formatCode="General">
                  <c:v>0.50626927002850297</c:v>
                </c:pt>
                <c:pt idx="831" formatCode="General">
                  <c:v>0.50631249998398398</c:v>
                </c:pt>
                <c:pt idx="832" formatCode="General">
                  <c:v>0.50635338131611796</c:v>
                </c:pt>
                <c:pt idx="833" formatCode="General">
                  <c:v>0.50639422915732801</c:v>
                </c:pt>
                <c:pt idx="834" formatCode="General">
                  <c:v>0.50643504348846802</c:v>
                </c:pt>
                <c:pt idx="835" formatCode="General">
                  <c:v>0.50647582429057303</c:v>
                </c:pt>
                <c:pt idx="836" formatCode="General">
                  <c:v>0.50653109664071305</c:v>
                </c:pt>
                <c:pt idx="837" formatCode="General">
                  <c:v>0.50659428995018896</c:v>
                </c:pt>
                <c:pt idx="838" formatCode="General">
                  <c:v>0.50665746313412696</c:v>
                </c:pt>
                <c:pt idx="839" formatCode="General">
                  <c:v>0.50672061612737396</c:v>
                </c:pt>
                <c:pt idx="840" formatCode="General">
                  <c:v>0.50678374886456601</c:v>
                </c:pt>
                <c:pt idx="841" formatCode="General">
                  <c:v>0.50684686128012901</c:v>
                </c:pt>
                <c:pt idx="842" formatCode="General">
                  <c:v>0.50690995330827804</c:v>
                </c:pt>
                <c:pt idx="843" formatCode="General">
                  <c:v>0.50697302488301699</c:v>
                </c:pt>
                <c:pt idx="844" formatCode="General">
                  <c:v>0.50703504564437496</c:v>
                </c:pt>
                <c:pt idx="845" formatCode="General">
                  <c:v>0.50709625143848902</c:v>
                </c:pt>
                <c:pt idx="846" formatCode="General">
                  <c:v>0.50715743240341304</c:v>
                </c:pt>
                <c:pt idx="847" formatCode="General">
                  <c:v>0.50721858846227796</c:v>
                </c:pt>
                <c:pt idx="848" formatCode="General">
                  <c:v>0.50727971953800399</c:v>
                </c:pt>
                <c:pt idx="849" formatCode="General">
                  <c:v>0.50734082555330695</c:v>
                </c:pt>
                <c:pt idx="850" formatCode="General">
                  <c:v>0.50740190643069305</c:v>
                </c:pt>
                <c:pt idx="851" formatCode="General">
                  <c:v>0.50746280815745404</c:v>
                </c:pt>
                <c:pt idx="852" formatCode="General">
                  <c:v>0.50752368261987402</c:v>
                </c:pt>
                <c:pt idx="853" formatCode="General">
                  <c:v>0.50758452974113699</c:v>
                </c:pt>
                <c:pt idx="854" formatCode="General">
                  <c:v>0.50764534944427397</c:v>
                </c:pt>
                <c:pt idx="855" formatCode="General">
                  <c:v>0.50770614165215899</c:v>
                </c:pt>
                <c:pt idx="856" formatCode="General">
                  <c:v>0.50776690628751397</c:v>
                </c:pt>
                <c:pt idx="857" formatCode="General">
                  <c:v>0.50782764327290397</c:v>
                </c:pt>
                <c:pt idx="858" formatCode="General">
                  <c:v>0.50788419098821702</c:v>
                </c:pt>
                <c:pt idx="859" formatCode="General">
                  <c:v>0.50793871798524903</c:v>
                </c:pt>
                <c:pt idx="860" formatCode="General">
                  <c:v>0.507993210761016</c:v>
                </c:pt>
                <c:pt idx="861" formatCode="General">
                  <c:v>0.50804766923334999</c:v>
                </c:pt>
                <c:pt idx="862" formatCode="General">
                  <c:v>0.50810209332002998</c:v>
                </c:pt>
                <c:pt idx="863" formatCode="General">
                  <c:v>0.50815648293878402</c:v>
                </c:pt>
                <c:pt idx="864" formatCode="General">
                  <c:v>0.50821047609113801</c:v>
                </c:pt>
                <c:pt idx="865" formatCode="General">
                  <c:v>0.50826153885948999</c:v>
                </c:pt>
                <c:pt idx="866" formatCode="General">
                  <c:v>0.50831256615593601</c:v>
                </c:pt>
                <c:pt idx="867" formatCode="General">
                  <c:v>0.50836355790230403</c:v>
                </c:pt>
                <c:pt idx="868" formatCode="General">
                  <c:v>0.50841436934359396</c:v>
                </c:pt>
                <c:pt idx="869" formatCode="General">
                  <c:v>0.50846503833157697</c:v>
                </c:pt>
                <c:pt idx="870" formatCode="General">
                  <c:v>0.50851567135305198</c:v>
                </c:pt>
                <c:pt idx="871" formatCode="General">
                  <c:v>0.50856626832922902</c:v>
                </c:pt>
                <c:pt idx="872" formatCode="General">
                  <c:v>0.508616829181323</c:v>
                </c:pt>
                <c:pt idx="873" formatCode="General">
                  <c:v>0.50866501718498303</c:v>
                </c:pt>
                <c:pt idx="874" formatCode="General">
                  <c:v>0.50871107033562601</c:v>
                </c:pt>
                <c:pt idx="875" formatCode="General">
                  <c:v>0.50875710472607105</c:v>
                </c:pt>
                <c:pt idx="876" formatCode="General">
                  <c:v>0.508803120317461</c:v>
                </c:pt>
                <c:pt idx="877" formatCode="General">
                  <c:v>0.50884911707089597</c:v>
                </c:pt>
                <c:pt idx="878" formatCode="General">
                  <c:v>0.50889509494743201</c:v>
                </c:pt>
                <c:pt idx="879" formatCode="General">
                  <c:v>0.50894105390808397</c:v>
                </c:pt>
                <c:pt idx="880" formatCode="General">
                  <c:v>0.50898699391382296</c:v>
                </c:pt>
                <c:pt idx="881" formatCode="General">
                  <c:v>0.50903291492557901</c:v>
                </c:pt>
                <c:pt idx="882" formatCode="General">
                  <c:v>0.50907881690423995</c:v>
                </c:pt>
                <c:pt idx="883" formatCode="General">
                  <c:v>0.509124699810654</c:v>
                </c:pt>
                <c:pt idx="884" formatCode="General">
                  <c:v>0.50917236686940204</c:v>
                </c:pt>
                <c:pt idx="885" formatCode="General">
                  <c:v>0.50922256283040501</c:v>
                </c:pt>
                <c:pt idx="886" formatCode="General">
                  <c:v>0.50927141658913599</c:v>
                </c:pt>
                <c:pt idx="887" formatCode="General">
                  <c:v>0.50931821483297801</c:v>
                </c:pt>
                <c:pt idx="888" formatCode="General">
                  <c:v>0.509363442752504</c:v>
                </c:pt>
                <c:pt idx="889" formatCode="General">
                  <c:v>0.509397466982625</c:v>
                </c:pt>
                <c:pt idx="890" formatCode="General">
                  <c:v>0.50943147654212095</c:v>
                </c:pt>
                <c:pt idx="891" formatCode="General">
                  <c:v>0.50946547144673104</c:v>
                </c:pt>
                <c:pt idx="892" formatCode="General">
                  <c:v>0.509499451712213</c:v>
                </c:pt>
                <c:pt idx="893" formatCode="General">
                  <c:v>0.50953334046913601</c:v>
                </c:pt>
                <c:pt idx="894" formatCode="General">
                  <c:v>0.50956705492020604</c:v>
                </c:pt>
                <c:pt idx="895" formatCode="General">
                  <c:v>0.50960075671530403</c:v>
                </c:pt>
                <c:pt idx="896" formatCode="General">
                  <c:v>0.50963444587147899</c:v>
                </c:pt>
                <c:pt idx="897" formatCode="General">
                  <c:v>0.50966812240578296</c:v>
                </c:pt>
                <c:pt idx="898" formatCode="General">
                  <c:v>0.50970178633526297</c:v>
                </c:pt>
                <c:pt idx="899" formatCode="General">
                  <c:v>0.50973543767696305</c:v>
                </c:pt>
                <c:pt idx="900" formatCode="General">
                  <c:v>0.50976907644792802</c:v>
                </c:pt>
                <c:pt idx="901" formatCode="General">
                  <c:v>0.5098027026652</c:v>
                </c:pt>
                <c:pt idx="902" formatCode="General">
                  <c:v>0.50983631634581805</c:v>
                </c:pt>
                <c:pt idx="903" formatCode="General">
                  <c:v>0.50986991750681898</c:v>
                </c:pt>
                <c:pt idx="904" formatCode="General">
                  <c:v>0.50990350616523905</c:v>
                </c:pt>
                <c:pt idx="905" formatCode="General">
                  <c:v>0.509938514612153</c:v>
                </c:pt>
                <c:pt idx="906" formatCode="General">
                  <c:v>0.50997429185423704</c:v>
                </c:pt>
                <c:pt idx="907" formatCode="General">
                  <c:v>0.51001005583718095</c:v>
                </c:pt>
                <c:pt idx="908" formatCode="General">
                  <c:v>0.51004580657229204</c:v>
                </c:pt>
                <c:pt idx="909" formatCode="General">
                  <c:v>0.51008154407089801</c:v>
                </c:pt>
                <c:pt idx="910" formatCode="General">
                  <c:v>0.51011726834434401</c:v>
                </c:pt>
                <c:pt idx="911" formatCode="General">
                  <c:v>0.51015297940399296</c:v>
                </c:pt>
                <c:pt idx="912" formatCode="General">
                  <c:v>0.51018867726122896</c:v>
                </c:pt>
                <c:pt idx="913" formatCode="General">
                  <c:v>0.51022436192745202</c:v>
                </c:pt>
                <c:pt idx="914" formatCode="General">
                  <c:v>0.51026003341408099</c:v>
                </c:pt>
                <c:pt idx="915" formatCode="General">
                  <c:v>0.51029569173255596</c:v>
                </c:pt>
                <c:pt idx="916" formatCode="General">
                  <c:v>0.51033133689432997</c:v>
                </c:pt>
                <c:pt idx="917" formatCode="General">
                  <c:v>0.51036696891087796</c:v>
                </c:pt>
                <c:pt idx="918" formatCode="General">
                  <c:v>0.51040258779369196</c:v>
                </c:pt>
                <c:pt idx="919" formatCode="General">
                  <c:v>0.51043819355428</c:v>
                </c:pt>
                <c:pt idx="920" formatCode="General">
                  <c:v>0.51047378620417005</c:v>
                </c:pt>
                <c:pt idx="921" formatCode="General">
                  <c:v>0.51050936575490602</c:v>
                </c:pt>
                <c:pt idx="922" formatCode="General">
                  <c:v>0.51054493221804997</c:v>
                </c:pt>
                <c:pt idx="923" formatCode="General">
                  <c:v>0.51058048560518099</c:v>
                </c:pt>
                <c:pt idx="924" formatCode="General">
                  <c:v>0.51061602592789401</c:v>
                </c:pt>
                <c:pt idx="925" formatCode="General">
                  <c:v>0.51065218805385204</c:v>
                </c:pt>
                <c:pt idx="926" formatCode="General">
                  <c:v>0.51069200466644604</c:v>
                </c:pt>
                <c:pt idx="927" formatCode="General">
                  <c:v>0.51073181148906799</c:v>
                </c:pt>
                <c:pt idx="928" formatCode="General">
                  <c:v>0.51077269241314605</c:v>
                </c:pt>
                <c:pt idx="929" formatCode="General">
                  <c:v>0.510814763019101</c:v>
                </c:pt>
                <c:pt idx="930" formatCode="General">
                  <c:v>0.51085682421600198</c:v>
                </c:pt>
                <c:pt idx="931" formatCode="General">
                  <c:v>0.51089887601005701</c:v>
                </c:pt>
                <c:pt idx="932" formatCode="General">
                  <c:v>0.51094091840748801</c:v>
                </c:pt>
                <c:pt idx="933" formatCode="General">
                  <c:v>0.51098139763698802</c:v>
                </c:pt>
                <c:pt idx="934" formatCode="General">
                  <c:v>0.51102112474573103</c:v>
                </c:pt>
                <c:pt idx="935" formatCode="General">
                  <c:v>0.511060841721246</c:v>
                </c:pt>
                <c:pt idx="936" formatCode="General">
                  <c:v>0.51110054857066001</c:v>
                </c:pt>
                <c:pt idx="937" formatCode="General">
                  <c:v>0.51114024530111202</c:v>
                </c:pt>
                <c:pt idx="938" formatCode="General">
                  <c:v>0.51117993191975397</c:v>
                </c:pt>
                <c:pt idx="939" formatCode="General">
                  <c:v>0.51121960843374603</c:v>
                </c:pt>
                <c:pt idx="940" formatCode="General">
                  <c:v>0.51125927485026401</c:v>
                </c:pt>
                <c:pt idx="941" formatCode="General">
                  <c:v>0.51129893117649206</c:v>
                </c:pt>
                <c:pt idx="942" formatCode="General">
                  <c:v>0.51133857741962796</c:v>
                </c:pt>
                <c:pt idx="943" formatCode="General">
                  <c:v>0.51137821358687996</c:v>
                </c:pt>
                <c:pt idx="944" formatCode="General">
                  <c:v>0.51141783968546695</c:v>
                </c:pt>
                <c:pt idx="945" formatCode="General">
                  <c:v>0.51145855180136601</c:v>
                </c:pt>
                <c:pt idx="946" formatCode="General">
                  <c:v>0.51150177347960901</c:v>
                </c:pt>
                <c:pt idx="947" formatCode="General">
                  <c:v>0.511544983002855</c:v>
                </c:pt>
                <c:pt idx="948" formatCode="General">
                  <c:v>0.51158823766726202</c:v>
                </c:pt>
                <c:pt idx="949" formatCode="General">
                  <c:v>0.51163153197105504</c:v>
                </c:pt>
                <c:pt idx="950" formatCode="General">
                  <c:v>0.51167481411325999</c:v>
                </c:pt>
                <c:pt idx="951" formatCode="General">
                  <c:v>0.51171642218788405</c:v>
                </c:pt>
                <c:pt idx="952" formatCode="General">
                  <c:v>0.51175632618542999</c:v>
                </c:pt>
                <c:pt idx="953" formatCode="General">
                  <c:v>0.51179637268115397</c:v>
                </c:pt>
                <c:pt idx="954" formatCode="General">
                  <c:v>0.51183646929925397</c:v>
                </c:pt>
                <c:pt idx="955" formatCode="General">
                  <c:v>0.51187656015392202</c:v>
                </c:pt>
                <c:pt idx="956" formatCode="General">
                  <c:v>0.51191664523858205</c:v>
                </c:pt>
                <c:pt idx="957" formatCode="General">
                  <c:v>0.51195672454665597</c:v>
                </c:pt>
                <c:pt idx="958" formatCode="General">
                  <c:v>0.51199679807156095</c:v>
                </c:pt>
                <c:pt idx="959" formatCode="General">
                  <c:v>0.51203686580671004</c:v>
                </c:pt>
                <c:pt idx="960" formatCode="General">
                  <c:v>0.51207692774551306</c:v>
                </c:pt>
                <c:pt idx="961" formatCode="General">
                  <c:v>0.51211698388137605</c:v>
                </c:pt>
                <c:pt idx="962" formatCode="General">
                  <c:v>0.51215703420769998</c:v>
                </c:pt>
                <c:pt idx="963" formatCode="General">
                  <c:v>0.512197078717882</c:v>
                </c:pt>
                <c:pt idx="964" formatCode="General">
                  <c:v>0.51223711740531697</c:v>
                </c:pt>
                <c:pt idx="965" formatCode="General">
                  <c:v>0.51227873166075699</c:v>
                </c:pt>
                <c:pt idx="966" formatCode="General">
                  <c:v>0.51232323132937496</c:v>
                </c:pt>
                <c:pt idx="967" formatCode="General">
                  <c:v>0.51236772448960699</c:v>
                </c:pt>
                <c:pt idx="968" formatCode="General">
                  <c:v>0.51241221113159496</c:v>
                </c:pt>
                <c:pt idx="969" formatCode="General">
                  <c:v>0.51245669124547299</c:v>
                </c:pt>
                <c:pt idx="970" formatCode="General">
                  <c:v>0.51250117524743899</c:v>
                </c:pt>
                <c:pt idx="971" formatCode="General">
                  <c:v>0.51254584782280599</c:v>
                </c:pt>
                <c:pt idx="972" formatCode="General">
                  <c:v>0.512590512143967</c:v>
                </c:pt>
                <c:pt idx="973" formatCode="General">
                  <c:v>0.512635168195267</c:v>
                </c:pt>
                <c:pt idx="974" formatCode="General">
                  <c:v>0.51267981596102896</c:v>
                </c:pt>
                <c:pt idx="975" formatCode="General">
                  <c:v>0.51272445542554401</c:v>
                </c:pt>
                <c:pt idx="976" formatCode="General">
                  <c:v>0.51276908657307796</c:v>
                </c:pt>
                <c:pt idx="977" formatCode="General">
                  <c:v>0.51281370938787196</c:v>
                </c:pt>
                <c:pt idx="978" formatCode="General">
                  <c:v>0.51285832385413399</c:v>
                </c:pt>
                <c:pt idx="979" formatCode="General">
                  <c:v>0.51290292995605102</c:v>
                </c:pt>
                <c:pt idx="980" formatCode="General">
                  <c:v>0.51294752767777896</c:v>
                </c:pt>
                <c:pt idx="981" formatCode="General">
                  <c:v>0.512992640116959</c:v>
                </c:pt>
                <c:pt idx="982" formatCode="General">
                  <c:v>0.51303797183774502</c:v>
                </c:pt>
                <c:pt idx="983" formatCode="General">
                  <c:v>0.51308329542881903</c:v>
                </c:pt>
                <c:pt idx="984" formatCode="General">
                  <c:v>0.51313192703772503</c:v>
                </c:pt>
                <c:pt idx="985" formatCode="General">
                  <c:v>0.51318083628148103</c:v>
                </c:pt>
                <c:pt idx="986" formatCode="General">
                  <c:v>0.51322973135636996</c:v>
                </c:pt>
                <c:pt idx="987" formatCode="General">
                  <c:v>0.51327861223049498</c:v>
                </c:pt>
                <c:pt idx="988" formatCode="General">
                  <c:v>0.513327478871897</c:v>
                </c:pt>
                <c:pt idx="989" formatCode="General">
                  <c:v>0.51337633124856097</c:v>
                </c:pt>
                <c:pt idx="990" formatCode="General">
                  <c:v>0.51342516932840998</c:v>
                </c:pt>
                <c:pt idx="991" formatCode="General">
                  <c:v>0.51347399307931196</c:v>
                </c:pt>
                <c:pt idx="992" formatCode="General">
                  <c:v>0.513522802469073</c:v>
                </c:pt>
                <c:pt idx="993" formatCode="General">
                  <c:v>0.51357425530593503</c:v>
                </c:pt>
                <c:pt idx="994" formatCode="General">
                  <c:v>0.51362764690556895</c:v>
                </c:pt>
                <c:pt idx="995" formatCode="General">
                  <c:v>0.51368101740697403</c:v>
                </c:pt>
                <c:pt idx="996" formatCode="General">
                  <c:v>0.51373436676095596</c:v>
                </c:pt>
                <c:pt idx="997" formatCode="General">
                  <c:v>0.51378769491825205</c:v>
                </c:pt>
                <c:pt idx="998" formatCode="General">
                  <c:v>0.51384100182952896</c:v>
                </c:pt>
                <c:pt idx="999" formatCode="General">
                  <c:v>0.51389428744538301</c:v>
                </c:pt>
                <c:pt idx="1000" formatCode="General">
                  <c:v>0.51394758400631702</c:v>
                </c:pt>
                <c:pt idx="1001" formatCode="General">
                  <c:v>0.514000869420558</c:v>
                </c:pt>
                <c:pt idx="1002" formatCode="General">
                  <c:v>0.51405413329337601</c:v>
                </c:pt>
                <c:pt idx="1003" formatCode="General">
                  <c:v>0.51410737557443498</c:v>
                </c:pt>
                <c:pt idx="1004" formatCode="General">
                  <c:v>0.51416059621333299</c:v>
                </c:pt>
                <c:pt idx="1005" formatCode="General">
                  <c:v>0.51421379515959598</c:v>
                </c:pt>
                <c:pt idx="1006" formatCode="General">
                  <c:v>0.51426697236268004</c:v>
                </c:pt>
                <c:pt idx="1007" formatCode="General">
                  <c:v>0.514317147159149</c:v>
                </c:pt>
                <c:pt idx="1008" formatCode="General">
                  <c:v>0.51436341235113503</c:v>
                </c:pt>
                <c:pt idx="1009" formatCode="General">
                  <c:v>0.51440964724309801</c:v>
                </c:pt>
                <c:pt idx="1010" formatCode="General">
                  <c:v>0.51445585179109998</c:v>
                </c:pt>
                <c:pt idx="1011" formatCode="General">
                  <c:v>0.51450202595129202</c:v>
                </c:pt>
                <c:pt idx="1012" formatCode="General">
                  <c:v>0.51454816967990902</c:v>
                </c:pt>
                <c:pt idx="1013" formatCode="General">
                  <c:v>0.51459428293327902</c:v>
                </c:pt>
                <c:pt idx="1014" formatCode="General">
                  <c:v>0.51463990804450299</c:v>
                </c:pt>
                <c:pt idx="1015" formatCode="General">
                  <c:v>0.51468548048339302</c:v>
                </c:pt>
                <c:pt idx="1016" formatCode="General">
                  <c:v>0.51473105968900201</c:v>
                </c:pt>
                <c:pt idx="1017" formatCode="General">
                  <c:v>0.51477660137654901</c:v>
                </c:pt>
                <c:pt idx="1018" formatCode="General">
                  <c:v>0.514822105524394</c:v>
                </c:pt>
                <c:pt idx="1019" formatCode="General">
                  <c:v>0.51486757211114698</c:v>
                </c:pt>
                <c:pt idx="1020" formatCode="General">
                  <c:v>0.51491300111566196</c:v>
                </c:pt>
                <c:pt idx="1021" formatCode="General">
                  <c:v>0.51495839251704401</c:v>
                </c:pt>
                <c:pt idx="1022" formatCode="General">
                  <c:v>0.51500374629464396</c:v>
                </c:pt>
                <c:pt idx="1023" formatCode="General">
                  <c:v>0.51504906242806503</c:v>
                </c:pt>
                <c:pt idx="1024" formatCode="General">
                  <c:v>0.51509434089716</c:v>
                </c:pt>
                <c:pt idx="1025" formatCode="General">
                  <c:v>0.515139581682033</c:v>
                </c:pt>
                <c:pt idx="1026" formatCode="General">
                  <c:v>0.51518478476303897</c:v>
                </c:pt>
                <c:pt idx="1027" formatCode="General">
                  <c:v>0.51522995012078499</c:v>
                </c:pt>
                <c:pt idx="1028" formatCode="General">
                  <c:v>0.51527507773613401</c:v>
                </c:pt>
                <c:pt idx="1029" formatCode="General">
                  <c:v>0.51532016759019805</c:v>
                </c:pt>
                <c:pt idx="1030" formatCode="General">
                  <c:v>0.51536521966434901</c:v>
                </c:pt>
                <c:pt idx="1031" formatCode="General">
                  <c:v>0.51541023394021002</c:v>
                </c:pt>
                <c:pt idx="1032" formatCode="General">
                  <c:v>0.51545521039966002</c:v>
                </c:pt>
                <c:pt idx="1033" formatCode="General">
                  <c:v>0.51550014902483599</c:v>
                </c:pt>
                <c:pt idx="1034" formatCode="General">
                  <c:v>0.51554730414706296</c:v>
                </c:pt>
                <c:pt idx="1035" formatCode="General">
                  <c:v>0.51559460121460698</c:v>
                </c:pt>
                <c:pt idx="1036" formatCode="General">
                  <c:v>0.515641840016971</c:v>
                </c:pt>
                <c:pt idx="1037" formatCode="General">
                  <c:v>0.51568904579181396</c:v>
                </c:pt>
                <c:pt idx="1038" formatCode="General">
                  <c:v>0.51573621853646601</c:v>
                </c:pt>
                <c:pt idx="1039" formatCode="General">
                  <c:v>0.515783358248461</c:v>
                </c:pt>
                <c:pt idx="1040" formatCode="General">
                  <c:v>0.51583046492553597</c:v>
                </c:pt>
                <c:pt idx="1041" formatCode="General">
                  <c:v>0.51587753856563401</c:v>
                </c:pt>
                <c:pt idx="1042" formatCode="General">
                  <c:v>0.51592457916690204</c:v>
                </c:pt>
                <c:pt idx="1043" formatCode="General">
                  <c:v>0.51596937902172502</c:v>
                </c:pt>
                <c:pt idx="1044" formatCode="General">
                  <c:v>0.516013680521759</c:v>
                </c:pt>
                <c:pt idx="1045" formatCode="General">
                  <c:v>0.51605794064134503</c:v>
                </c:pt>
                <c:pt idx="1046" formatCode="General">
                  <c:v>0.51610220476577495</c:v>
                </c:pt>
                <c:pt idx="1047" formatCode="General">
                  <c:v>0.51614653710684599</c:v>
                </c:pt>
                <c:pt idx="1048" formatCode="General">
                  <c:v>0.51619082812018302</c:v>
                </c:pt>
                <c:pt idx="1049" formatCode="General">
                  <c:v>0.51623148097518701</c:v>
                </c:pt>
                <c:pt idx="1050" formatCode="General">
                  <c:v>0.51626871199212798</c:v>
                </c:pt>
                <c:pt idx="1051" formatCode="General">
                  <c:v>0.516305907942614</c:v>
                </c:pt>
                <c:pt idx="1052" formatCode="General">
                  <c:v>0.51634306883354197</c:v>
                </c:pt>
                <c:pt idx="1053" formatCode="General">
                  <c:v>0.516379250304143</c:v>
                </c:pt>
                <c:pt idx="1054" formatCode="General">
                  <c:v>0.51641209684884404</c:v>
                </c:pt>
                <c:pt idx="1055" formatCode="General">
                  <c:v>0.51644491720206798</c:v>
                </c:pt>
                <c:pt idx="1056" formatCode="General">
                  <c:v>0.51647771136946297</c:v>
                </c:pt>
                <c:pt idx="1057" formatCode="General">
                  <c:v>0.51651047935680705</c:v>
                </c:pt>
                <c:pt idx="1058" formatCode="General">
                  <c:v>0.51654058270216796</c:v>
                </c:pt>
                <c:pt idx="1059" formatCode="General">
                  <c:v>0.51657046422302699</c:v>
                </c:pt>
                <c:pt idx="1060" formatCode="General">
                  <c:v>0.51660032489444696</c:v>
                </c:pt>
                <c:pt idx="1061" formatCode="General">
                  <c:v>0.51663016475242496</c:v>
                </c:pt>
                <c:pt idx="1062" formatCode="General">
                  <c:v>0.51665998383295297</c:v>
                </c:pt>
                <c:pt idx="1063" formatCode="General">
                  <c:v>0.51668978217202399</c:v>
                </c:pt>
                <c:pt idx="1064" formatCode="General">
                  <c:v>0.51671955980562501</c:v>
                </c:pt>
                <c:pt idx="1065" formatCode="General">
                  <c:v>0.51674931676974301</c:v>
                </c:pt>
                <c:pt idx="1066" formatCode="General">
                  <c:v>0.51677905310035799</c:v>
                </c:pt>
                <c:pt idx="1067" formatCode="General">
                  <c:v>0.51680876883344695</c:v>
                </c:pt>
                <c:pt idx="1068" formatCode="General">
                  <c:v>0.51683846400498401</c:v>
                </c:pt>
                <c:pt idx="1069" formatCode="General">
                  <c:v>0.51686890506765604</c:v>
                </c:pt>
                <c:pt idx="1070" formatCode="General">
                  <c:v>0.51690169001694097</c:v>
                </c:pt>
                <c:pt idx="1071" formatCode="General">
                  <c:v>0.51693445741121902</c:v>
                </c:pt>
                <c:pt idx="1072" formatCode="General">
                  <c:v>0.51696604839121196</c:v>
                </c:pt>
                <c:pt idx="1073" formatCode="General">
                  <c:v>0.51699661282179799</c:v>
                </c:pt>
                <c:pt idx="1074" formatCode="General">
                  <c:v>0.51702715556310797</c:v>
                </c:pt>
                <c:pt idx="1075" formatCode="General">
                  <c:v>0.51705767663230395</c:v>
                </c:pt>
                <c:pt idx="1076" formatCode="General">
                  <c:v>0.51708817604661705</c:v>
                </c:pt>
                <c:pt idx="1077" formatCode="General">
                  <c:v>0.51711865382334699</c:v>
                </c:pt>
                <c:pt idx="1078" formatCode="General">
                  <c:v>0.51714910997986197</c:v>
                </c:pt>
                <c:pt idx="1079" formatCode="General">
                  <c:v>0.51717954453359904</c:v>
                </c:pt>
                <c:pt idx="1080" formatCode="General">
                  <c:v>0.51720995750206</c:v>
                </c:pt>
                <c:pt idx="1081" formatCode="General">
                  <c:v>0.517240348902818</c:v>
                </c:pt>
                <c:pt idx="1082" formatCode="General">
                  <c:v>0.51727071875351205</c:v>
                </c:pt>
                <c:pt idx="1083" formatCode="General">
                  <c:v>0.51730106707184598</c:v>
                </c:pt>
                <c:pt idx="1084" formatCode="General">
                  <c:v>0.51733139387559302</c:v>
                </c:pt>
                <c:pt idx="1085" formatCode="General">
                  <c:v>0.51736169918259101</c:v>
                </c:pt>
                <c:pt idx="1086" formatCode="General">
                  <c:v>0.51739198301074396</c:v>
                </c:pt>
                <c:pt idx="1087" formatCode="General">
                  <c:v>0.51742224537802095</c:v>
                </c:pt>
                <c:pt idx="1088" formatCode="General">
                  <c:v>0.51745248630245599</c:v>
                </c:pt>
                <c:pt idx="1089" formatCode="General">
                  <c:v>0.51747823650707203</c:v>
                </c:pt>
                <c:pt idx="1090" formatCode="General">
                  <c:v>0.51750329869309197</c:v>
                </c:pt>
                <c:pt idx="1091" formatCode="General">
                  <c:v>0.51752834909746703</c:v>
                </c:pt>
                <c:pt idx="1092" formatCode="General">
                  <c:v>0.51755338773492998</c:v>
                </c:pt>
                <c:pt idx="1093" formatCode="General">
                  <c:v>0.51757841462021204</c:v>
                </c:pt>
                <c:pt idx="1094" formatCode="General">
                  <c:v>0.51760342976804496</c:v>
                </c:pt>
                <c:pt idx="1095" formatCode="General">
                  <c:v>0.51762843319316298</c:v>
                </c:pt>
                <c:pt idx="1096" formatCode="General">
                  <c:v>0.51765342491030097</c:v>
                </c:pt>
                <c:pt idx="1097" formatCode="General">
                  <c:v>0.51767840493419204</c:v>
                </c:pt>
                <c:pt idx="1098" formatCode="General">
                  <c:v>0.517703371525291</c:v>
                </c:pt>
                <c:pt idx="1099" formatCode="General">
                  <c:v>0.51772832102691402</c:v>
                </c:pt>
                <c:pt idx="1100" formatCode="General">
                  <c:v>0.51775325770810399</c:v>
                </c:pt>
                <c:pt idx="1101" formatCode="General">
                  <c:v>0.51777818158811895</c:v>
                </c:pt>
                <c:pt idx="1102" formatCode="General">
                  <c:v>0.51780309268620905</c:v>
                </c:pt>
                <c:pt idx="1103" formatCode="General">
                  <c:v>0.51782839311212903</c:v>
                </c:pt>
                <c:pt idx="1104" formatCode="General">
                  <c:v>0.51785412738311698</c:v>
                </c:pt>
                <c:pt idx="1105" formatCode="General">
                  <c:v>0.51787985126291702</c:v>
                </c:pt>
                <c:pt idx="1106" formatCode="General">
                  <c:v>0.51790515070096099</c:v>
                </c:pt>
                <c:pt idx="1107" formatCode="General">
                  <c:v>0.51793041728194</c:v>
                </c:pt>
                <c:pt idx="1108" formatCode="General">
                  <c:v>0.51795567303511003</c:v>
                </c:pt>
                <c:pt idx="1109" formatCode="General">
                  <c:v>0.51798091797716606</c:v>
                </c:pt>
                <c:pt idx="1110" formatCode="General">
                  <c:v>0.51800633121151796</c:v>
                </c:pt>
                <c:pt idx="1111" formatCode="General">
                  <c:v>0.51803199752676399</c:v>
                </c:pt>
                <c:pt idx="1112" formatCode="General">
                  <c:v>0.51805765266195802</c:v>
                </c:pt>
                <c:pt idx="1113" formatCode="General">
                  <c:v>0.51808329663402497</c:v>
                </c:pt>
                <c:pt idx="1114" formatCode="General">
                  <c:v>0.51810892945988296</c:v>
                </c:pt>
                <c:pt idx="1115" formatCode="General">
                  <c:v>0.51813455115643403</c:v>
                </c:pt>
                <c:pt idx="1116" formatCode="General">
                  <c:v>0.518160522277886</c:v>
                </c:pt>
                <c:pt idx="1117" formatCode="General">
                  <c:v>0.51819008382021303</c:v>
                </c:pt>
                <c:pt idx="1118" formatCode="General">
                  <c:v>0.51822117798524403</c:v>
                </c:pt>
                <c:pt idx="1119" formatCode="General">
                  <c:v>0.518253395692721</c:v>
                </c:pt>
                <c:pt idx="1120" formatCode="General">
                  <c:v>0.51828559400936303</c:v>
                </c:pt>
                <c:pt idx="1121" formatCode="General">
                  <c:v>0.51831777293985004</c:v>
                </c:pt>
                <c:pt idx="1122" formatCode="General">
                  <c:v>0.51834993248892902</c:v>
                </c:pt>
                <c:pt idx="1123" formatCode="General">
                  <c:v>0.51838207266141201</c:v>
                </c:pt>
                <c:pt idx="1124" formatCode="General">
                  <c:v>0.51841419346218198</c:v>
                </c:pt>
                <c:pt idx="1125" formatCode="General">
                  <c:v>0.51844629489618299</c:v>
                </c:pt>
                <c:pt idx="1126" formatCode="General">
                  <c:v>0.51847837696843202</c:v>
                </c:pt>
                <c:pt idx="1127" formatCode="General">
                  <c:v>0.51851043968400801</c:v>
                </c:pt>
                <c:pt idx="1128" formatCode="General">
                  <c:v>0.51854248304805795</c:v>
                </c:pt>
                <c:pt idx="1129" formatCode="General">
                  <c:v>0.51857556245830305</c:v>
                </c:pt>
                <c:pt idx="1130" formatCode="General">
                  <c:v>0.518608657885549</c:v>
                </c:pt>
                <c:pt idx="1131" formatCode="General">
                  <c:v>0.51864173638976097</c:v>
                </c:pt>
                <c:pt idx="1132" formatCode="General">
                  <c:v>0.51867479797538796</c:v>
                </c:pt>
                <c:pt idx="1133" formatCode="General">
                  <c:v>0.51870784264693204</c:v>
                </c:pt>
                <c:pt idx="1134" formatCode="General">
                  <c:v>0.51874144215859597</c:v>
                </c:pt>
                <c:pt idx="1135" formatCode="General">
                  <c:v>0.518775073550654</c:v>
                </c:pt>
                <c:pt idx="1136" formatCode="General">
                  <c:v>0.51880868649321099</c:v>
                </c:pt>
                <c:pt idx="1137" formatCode="General">
                  <c:v>0.51884228098214502</c:v>
                </c:pt>
                <c:pt idx="1138" formatCode="General">
                  <c:v>0.51888093612554897</c:v>
                </c:pt>
                <c:pt idx="1139" formatCode="General">
                  <c:v>0.51892260426829495</c:v>
                </c:pt>
                <c:pt idx="1140" formatCode="General">
                  <c:v>0.51896425439441596</c:v>
                </c:pt>
                <c:pt idx="1141" formatCode="General">
                  <c:v>0.51900588648184798</c:v>
                </c:pt>
                <c:pt idx="1142" formatCode="General">
                  <c:v>0.51904750050855097</c:v>
                </c:pt>
                <c:pt idx="1143" formatCode="General">
                  <c:v>0.519089096452508</c:v>
                </c:pt>
                <c:pt idx="1144" formatCode="General">
                  <c:v>0.51913067429172599</c:v>
                </c:pt>
                <c:pt idx="1145" formatCode="General">
                  <c:v>0.51917223400423695</c:v>
                </c:pt>
                <c:pt idx="1146" formatCode="General">
                  <c:v>0.519213775568097</c:v>
                </c:pt>
                <c:pt idx="1147" formatCode="General">
                  <c:v>0.519255298961386</c:v>
                </c:pt>
                <c:pt idx="1148" formatCode="General">
                  <c:v>0.51929680416221202</c:v>
                </c:pt>
                <c:pt idx="1149" formatCode="General">
                  <c:v>0.519338291148704</c:v>
                </c:pt>
                <c:pt idx="1150" formatCode="General">
                  <c:v>0.51937975989902296</c:v>
                </c:pt>
                <c:pt idx="1151" formatCode="General">
                  <c:v>0.51942121039135003</c:v>
                </c:pt>
                <c:pt idx="1152" formatCode="General">
                  <c:v>0.51946264260389496</c:v>
                </c:pt>
                <c:pt idx="1153" formatCode="General">
                  <c:v>0.51950405651489695</c:v>
                </c:pt>
                <c:pt idx="1154" formatCode="General">
                  <c:v>0.51954243780591003</c:v>
                </c:pt>
                <c:pt idx="1155" formatCode="General">
                  <c:v>0.51957732123574296</c:v>
                </c:pt>
                <c:pt idx="1156" formatCode="General">
                  <c:v>0.51961217739525001</c:v>
                </c:pt>
                <c:pt idx="1157" formatCode="General">
                  <c:v>0.519647006265746</c:v>
                </c:pt>
                <c:pt idx="1158" formatCode="General">
                  <c:v>0.51968202376425898</c:v>
                </c:pt>
                <c:pt idx="1159" formatCode="General">
                  <c:v>0.51971712096739398</c:v>
                </c:pt>
                <c:pt idx="1160" formatCode="General">
                  <c:v>0.51975219546072104</c:v>
                </c:pt>
                <c:pt idx="1161" formatCode="General">
                  <c:v>0.519787247210307</c:v>
                </c:pt>
                <c:pt idx="1162" formatCode="General">
                  <c:v>0.51982227618224497</c:v>
                </c:pt>
                <c:pt idx="1163" formatCode="General">
                  <c:v>0.51985728234265605</c:v>
                </c:pt>
                <c:pt idx="1164" formatCode="General">
                  <c:v>0.51989226565769198</c:v>
                </c:pt>
                <c:pt idx="1165" formatCode="General">
                  <c:v>0.51992722609353204</c:v>
                </c:pt>
                <c:pt idx="1166" formatCode="General">
                  <c:v>0.51996216361638503</c:v>
                </c:pt>
                <c:pt idx="1167" formatCode="General">
                  <c:v>0.51999707819249097</c:v>
                </c:pt>
                <c:pt idx="1168" formatCode="General">
                  <c:v>0.52003206269279501</c:v>
                </c:pt>
                <c:pt idx="1169" formatCode="General">
                  <c:v>0.52006704353982403</c:v>
                </c:pt>
                <c:pt idx="1170" formatCode="General">
                  <c:v>0.52010178836925403</c:v>
                </c:pt>
                <c:pt idx="1171" formatCode="General">
                  <c:v>0.52013522492349995</c:v>
                </c:pt>
                <c:pt idx="1172" formatCode="General">
                  <c:v>0.52016713340618603</c:v>
                </c:pt>
                <c:pt idx="1173" formatCode="General">
                  <c:v>0.52019852150032897</c:v>
                </c:pt>
                <c:pt idx="1174" formatCode="General">
                  <c:v>0.52022989580840096</c:v>
                </c:pt>
                <c:pt idx="1175" formatCode="General">
                  <c:v>0.52026125631087405</c:v>
                </c:pt>
                <c:pt idx="1176" formatCode="General">
                  <c:v>0.520292602988222</c:v>
                </c:pt>
                <c:pt idx="1177" formatCode="General">
                  <c:v>0.52032393582091696</c:v>
                </c:pt>
                <c:pt idx="1178" formatCode="General">
                  <c:v>0.52035525478942801</c:v>
                </c:pt>
                <c:pt idx="1179" formatCode="General">
                  <c:v>0.520386559874225</c:v>
                </c:pt>
                <c:pt idx="1180" formatCode="General">
                  <c:v>0.52041785105577598</c:v>
                </c:pt>
                <c:pt idx="1181" formatCode="General">
                  <c:v>0.52044912831454904</c:v>
                </c:pt>
                <c:pt idx="1182" formatCode="General">
                  <c:v>0.52048039163101101</c:v>
                </c:pt>
                <c:pt idx="1183" formatCode="General">
                  <c:v>0.52051164098562797</c:v>
                </c:pt>
                <c:pt idx="1184" formatCode="General">
                  <c:v>0.52054246373756496</c:v>
                </c:pt>
                <c:pt idx="1185" formatCode="General">
                  <c:v>0.52057306506444601</c:v>
                </c:pt>
                <c:pt idx="1186" formatCode="General">
                  <c:v>0.52060365103721196</c:v>
                </c:pt>
                <c:pt idx="1187" formatCode="General">
                  <c:v>0.52063422163918804</c:v>
                </c:pt>
                <c:pt idx="1188" formatCode="General">
                  <c:v>0.52066610212072895</c:v>
                </c:pt>
                <c:pt idx="1189" formatCode="General">
                  <c:v>0.52069875721655801</c:v>
                </c:pt>
                <c:pt idx="1190" formatCode="General">
                  <c:v>0.520731395824096</c:v>
                </c:pt>
                <c:pt idx="1191" formatCode="General">
                  <c:v>0.52076401792489002</c:v>
                </c:pt>
                <c:pt idx="1192" formatCode="General">
                  <c:v>0.52079662350051004</c:v>
                </c:pt>
                <c:pt idx="1193" formatCode="General">
                  <c:v>0.52082921253254899</c:v>
                </c:pt>
                <c:pt idx="1194" formatCode="General">
                  <c:v>0.52086178500262403</c:v>
                </c:pt>
                <c:pt idx="1195" formatCode="General">
                  <c:v>0.52089434089237596</c:v>
                </c:pt>
                <c:pt idx="1196" formatCode="General">
                  <c:v>0.52092688018347</c:v>
                </c:pt>
                <c:pt idx="1197" formatCode="General">
                  <c:v>0.52095222602121205</c:v>
                </c:pt>
                <c:pt idx="1198" formatCode="General">
                  <c:v>0.52097132827121995</c:v>
                </c:pt>
                <c:pt idx="1199" formatCode="General">
                  <c:v>0.520990416495271</c:v>
                </c:pt>
                <c:pt idx="1200" formatCode="General">
                  <c:v>0.52100949070191804</c:v>
                </c:pt>
                <c:pt idx="1201" formatCode="General">
                  <c:v>0.52102855089973998</c:v>
                </c:pt>
                <c:pt idx="1202" formatCode="General">
                  <c:v>0.52104759709735005</c:v>
                </c:pt>
                <c:pt idx="1203" formatCode="General">
                  <c:v>0.52106662930338699</c:v>
                </c:pt>
                <c:pt idx="1204" formatCode="General">
                  <c:v>0.52108564752652098</c:v>
                </c:pt>
                <c:pt idx="1205" formatCode="General">
                  <c:v>0.52110460716562801</c:v>
                </c:pt>
                <c:pt idx="1206" formatCode="General">
                  <c:v>0.52112355114599895</c:v>
                </c:pt>
                <c:pt idx="1207" formatCode="General">
                  <c:v>0.52114248135895003</c:v>
                </c:pt>
                <c:pt idx="1208" formatCode="General">
                  <c:v>0.52116139781370896</c:v>
                </c:pt>
                <c:pt idx="1209" formatCode="General">
                  <c:v>0.52118030051952602</c:v>
                </c:pt>
                <c:pt idx="1210" formatCode="General">
                  <c:v>0.521199189485685</c:v>
                </c:pt>
                <c:pt idx="1211" formatCode="General">
                  <c:v>0.52121806472149002</c:v>
                </c:pt>
                <c:pt idx="1212" formatCode="General">
                  <c:v>0.52123692623627604</c:v>
                </c:pt>
                <c:pt idx="1213" formatCode="General">
                  <c:v>0.52125577403940204</c:v>
                </c:pt>
                <c:pt idx="1214" formatCode="General">
                  <c:v>0.52127460814025595</c:v>
                </c:pt>
                <c:pt idx="1215" formatCode="General">
                  <c:v>0.52129342854825</c:v>
                </c:pt>
                <c:pt idx="1216" formatCode="General">
                  <c:v>0.52131222000622901</c:v>
                </c:pt>
                <c:pt idx="1217" formatCode="General">
                  <c:v>0.52133084349598602</c:v>
                </c:pt>
                <c:pt idx="1218" formatCode="General">
                  <c:v>0.52134945034844604</c:v>
                </c:pt>
                <c:pt idx="1219" formatCode="General">
                  <c:v>0.52136804059091002</c:v>
                </c:pt>
                <c:pt idx="1220" formatCode="General">
                  <c:v>0.52138661425067201</c:v>
                </c:pt>
                <c:pt idx="1221" formatCode="General">
                  <c:v>0.52140517135501596</c:v>
                </c:pt>
                <c:pt idx="1222" formatCode="General">
                  <c:v>0.52142573648549795</c:v>
                </c:pt>
                <c:pt idx="1223" formatCode="General">
                  <c:v>0.52145142031637703</c:v>
                </c:pt>
                <c:pt idx="1224" formatCode="General">
                  <c:v>0.52147709001839104</c:v>
                </c:pt>
                <c:pt idx="1225" formatCode="General">
                  <c:v>0.52150274560644805</c:v>
                </c:pt>
                <c:pt idx="1226" formatCode="General">
                  <c:v>0.521528387095469</c:v>
                </c:pt>
                <c:pt idx="1227" formatCode="General">
                  <c:v>0.52155401450039096</c:v>
                </c:pt>
                <c:pt idx="1228" formatCode="General">
                  <c:v>0.52157962783616796</c:v>
                </c:pt>
                <c:pt idx="1229" formatCode="General">
                  <c:v>0.52161080808197802</c:v>
                </c:pt>
                <c:pt idx="1230" formatCode="General">
                  <c:v>0.52164417655179296</c:v>
                </c:pt>
                <c:pt idx="1231" formatCode="General">
                  <c:v>0.52167753252884996</c:v>
                </c:pt>
                <c:pt idx="1232" formatCode="General">
                  <c:v>0.52171087602209099</c:v>
                </c:pt>
                <c:pt idx="1233" formatCode="General">
                  <c:v>0.52174313090104696</c:v>
                </c:pt>
                <c:pt idx="1234" formatCode="General">
                  <c:v>0.52177017846019802</c:v>
                </c:pt>
                <c:pt idx="1235" formatCode="General">
                  <c:v>0.52179720663586704</c:v>
                </c:pt>
                <c:pt idx="1236" formatCode="General">
                  <c:v>0.52182421545045798</c:v>
                </c:pt>
                <c:pt idx="1237" formatCode="General">
                  <c:v>0.52185120492640702</c:v>
                </c:pt>
                <c:pt idx="1238" formatCode="General">
                  <c:v>0.52187817508618495</c:v>
                </c:pt>
                <c:pt idx="1239" formatCode="General">
                  <c:v>0.52190512595229799</c:v>
                </c:pt>
                <c:pt idx="1240" formatCode="General">
                  <c:v>0.52192956875849905</c:v>
                </c:pt>
                <c:pt idx="1241" formatCode="General">
                  <c:v>0.52195357989962898</c:v>
                </c:pt>
                <c:pt idx="1242" formatCode="General">
                  <c:v>0.52197756912646898</c:v>
                </c:pt>
                <c:pt idx="1243" formatCode="General">
                  <c:v>0.52200153646180902</c:v>
                </c:pt>
                <c:pt idx="1244" formatCode="General">
                  <c:v>0.52202548192849796</c:v>
                </c:pt>
                <c:pt idx="1245" formatCode="General">
                  <c:v>0.52204940554943602</c:v>
                </c:pt>
                <c:pt idx="1246" formatCode="General">
                  <c:v>0.52207330734758295</c:v>
                </c:pt>
                <c:pt idx="1247" formatCode="General">
                  <c:v>0.52209718734595201</c:v>
                </c:pt>
                <c:pt idx="1248" formatCode="General">
                  <c:v>0.52212167131789999</c:v>
                </c:pt>
                <c:pt idx="1249" formatCode="General">
                  <c:v>0.522146695873004</c:v>
                </c:pt>
                <c:pt idx="1250" formatCode="General">
                  <c:v>0.52217169443330202</c:v>
                </c:pt>
                <c:pt idx="1251" formatCode="General">
                  <c:v>0.52219239653375604</c:v>
                </c:pt>
                <c:pt idx="1252" formatCode="General">
                  <c:v>0.52221306967282599</c:v>
                </c:pt>
                <c:pt idx="1253" formatCode="General">
                  <c:v>0.52223371386627104</c:v>
                </c:pt>
                <c:pt idx="1254" formatCode="General">
                  <c:v>0.52225432912998904</c:v>
                </c:pt>
                <c:pt idx="1255" formatCode="General">
                  <c:v>0.52227491548002103</c:v>
                </c:pt>
                <c:pt idx="1256" formatCode="General">
                  <c:v>0.52229547293255196</c:v>
                </c:pt>
                <c:pt idx="1257" formatCode="General">
                  <c:v>0.522316001503904</c:v>
                </c:pt>
                <c:pt idx="1258" formatCode="General">
                  <c:v>0.52233650121054198</c:v>
                </c:pt>
                <c:pt idx="1259" formatCode="General">
                  <c:v>0.52235697206907294</c:v>
                </c:pt>
                <c:pt idx="1260" formatCode="General">
                  <c:v>0.52238328945386703</c:v>
                </c:pt>
                <c:pt idx="1261" formatCode="General">
                  <c:v>0.52241016622428305</c:v>
                </c:pt>
                <c:pt idx="1262" formatCode="General">
                  <c:v>0.52243701487071104</c:v>
                </c:pt>
                <c:pt idx="1263" formatCode="General">
                  <c:v>0.52246383538710395</c:v>
                </c:pt>
                <c:pt idx="1264" formatCode="General">
                  <c:v>0.52249062776755695</c:v>
                </c:pt>
                <c:pt idx="1265" formatCode="General">
                  <c:v>0.52251739200630798</c:v>
                </c:pt>
                <c:pt idx="1266" formatCode="General">
                  <c:v>0.52254412809774098</c:v>
                </c:pt>
                <c:pt idx="1267" formatCode="General">
                  <c:v>0.52257083603638299</c:v>
                </c:pt>
                <c:pt idx="1268" formatCode="General">
                  <c:v>0.52259751581690495</c:v>
                </c:pt>
                <c:pt idx="1269" formatCode="General">
                  <c:v>0.52262423356044696</c:v>
                </c:pt>
                <c:pt idx="1270" formatCode="General">
                  <c:v>0.52265106738224998</c:v>
                </c:pt>
                <c:pt idx="1271" formatCode="General">
                  <c:v>0.52267787180005298</c:v>
                </c:pt>
                <c:pt idx="1272" formatCode="General">
                  <c:v>0.52270464680242901</c:v>
                </c:pt>
                <c:pt idx="1273" formatCode="General">
                  <c:v>0.52273139237810795</c:v>
                </c:pt>
                <c:pt idx="1274" formatCode="General">
                  <c:v>0.52275810851597104</c:v>
                </c:pt>
                <c:pt idx="1275" formatCode="General">
                  <c:v>0.52278479520505405</c:v>
                </c:pt>
                <c:pt idx="1276" formatCode="General">
                  <c:v>0.52281145243454596</c:v>
                </c:pt>
                <c:pt idx="1277" formatCode="General">
                  <c:v>0.52283808019379097</c:v>
                </c:pt>
                <c:pt idx="1278" formatCode="General">
                  <c:v>0.52286467847228701</c:v>
                </c:pt>
                <c:pt idx="1279" formatCode="General">
                  <c:v>0.52289161950137697</c:v>
                </c:pt>
                <c:pt idx="1280" formatCode="General">
                  <c:v>0.522918968651093</c:v>
                </c:pt>
                <c:pt idx="1281" formatCode="General">
                  <c:v>0.52294630020452504</c:v>
                </c:pt>
                <c:pt idx="1282" formatCode="General">
                  <c:v>0.52297361413657295</c:v>
                </c:pt>
                <c:pt idx="1283" formatCode="General">
                  <c:v>0.52300091042214603</c:v>
                </c:pt>
                <c:pt idx="1284" formatCode="General">
                  <c:v>0.52302818903616399</c:v>
                </c:pt>
                <c:pt idx="1285" formatCode="General">
                  <c:v>0.52305544995355402</c:v>
                </c:pt>
                <c:pt idx="1286" formatCode="General">
                  <c:v>0.52308031753261297</c:v>
                </c:pt>
                <c:pt idx="1287" formatCode="General">
                  <c:v>0.52310386950261101</c:v>
                </c:pt>
                <c:pt idx="1288" formatCode="General">
                  <c:v>0.523126476240241</c:v>
                </c:pt>
                <c:pt idx="1289" formatCode="General">
                  <c:v>0.52314751433697604</c:v>
                </c:pt>
                <c:pt idx="1290" formatCode="General">
                  <c:v>0.52316854254819101</c:v>
                </c:pt>
                <c:pt idx="1291" formatCode="General">
                  <c:v>0.52318956086407398</c:v>
                </c:pt>
                <c:pt idx="1292" formatCode="General">
                  <c:v>0.52321056927481702</c:v>
                </c:pt>
                <c:pt idx="1293" formatCode="General">
                  <c:v>0.52323156777061697</c:v>
                </c:pt>
                <c:pt idx="1294" formatCode="General">
                  <c:v>0.523252556341676</c:v>
                </c:pt>
                <c:pt idx="1295" formatCode="General">
                  <c:v>0.52327485583711697</c:v>
                </c:pt>
                <c:pt idx="1296" formatCode="General">
                  <c:v>0.52329789797159998</c:v>
                </c:pt>
                <c:pt idx="1297" formatCode="General">
                  <c:v>0.52332093529879997</c:v>
                </c:pt>
                <c:pt idx="1298" formatCode="General">
                  <c:v>0.52334396781214798</c:v>
                </c:pt>
                <c:pt idx="1299" formatCode="General">
                  <c:v>0.52336699550506505</c:v>
                </c:pt>
                <c:pt idx="1300" formatCode="General">
                  <c:v>0.52339001837096399</c:v>
                </c:pt>
                <c:pt idx="1301" formatCode="General">
                  <c:v>0.52341303640325298</c:v>
                </c:pt>
                <c:pt idx="1302" formatCode="General">
                  <c:v>0.52343604959532897</c:v>
                </c:pt>
                <c:pt idx="1303" formatCode="General">
                  <c:v>0.523459057940584</c:v>
                </c:pt>
                <c:pt idx="1304" formatCode="General">
                  <c:v>0.52348206143240095</c:v>
                </c:pt>
                <c:pt idx="1305" formatCode="General">
                  <c:v>0.52350506006415498</c:v>
                </c:pt>
                <c:pt idx="1306" formatCode="General">
                  <c:v>0.52352805382921397</c:v>
                </c:pt>
                <c:pt idx="1307" formatCode="General">
                  <c:v>0.523551042720939</c:v>
                </c:pt>
                <c:pt idx="1308" formatCode="General">
                  <c:v>0.52357402673268205</c:v>
                </c:pt>
                <c:pt idx="1309" formatCode="General">
                  <c:v>0.52359700585778901</c:v>
                </c:pt>
                <c:pt idx="1310" formatCode="General">
                  <c:v>0.52362070370555303</c:v>
                </c:pt>
                <c:pt idx="1311" formatCode="General">
                  <c:v>0.52364446921067898</c:v>
                </c:pt>
                <c:pt idx="1312" formatCode="General">
                  <c:v>0.52366823001460205</c:v>
                </c:pt>
                <c:pt idx="1313" formatCode="General">
                  <c:v>0.52369198611103496</c:v>
                </c:pt>
                <c:pt idx="1314" formatCode="General">
                  <c:v>0.52371573749368305</c:v>
                </c:pt>
                <c:pt idx="1315" formatCode="General">
                  <c:v>0.52373948415624705</c:v>
                </c:pt>
                <c:pt idx="1316" formatCode="General">
                  <c:v>0.52376322609241799</c:v>
                </c:pt>
                <c:pt idx="1317" formatCode="General">
                  <c:v>0.52378665075370001</c:v>
                </c:pt>
                <c:pt idx="1318" formatCode="General">
                  <c:v>0.52380984914606998</c:v>
                </c:pt>
                <c:pt idx="1319" formatCode="General">
                  <c:v>0.52383304204327796</c:v>
                </c:pt>
                <c:pt idx="1320" formatCode="General">
                  <c:v>0.52385622943951304</c:v>
                </c:pt>
                <c:pt idx="1321" formatCode="General">
                  <c:v>0.52387840683747</c:v>
                </c:pt>
                <c:pt idx="1322" formatCode="General">
                  <c:v>0.52389815401906703</c:v>
                </c:pt>
                <c:pt idx="1323" formatCode="General">
                  <c:v>0.52391789557717205</c:v>
                </c:pt>
                <c:pt idx="1324" formatCode="General">
                  <c:v>0.52393763150832195</c:v>
                </c:pt>
                <c:pt idx="1325" formatCode="General">
                  <c:v>0.52395736180905805</c:v>
                </c:pt>
                <c:pt idx="1326" formatCode="General">
                  <c:v>0.523977086475925</c:v>
                </c:pt>
                <c:pt idx="1327" formatCode="General">
                  <c:v>0.52399776186257396</c:v>
                </c:pt>
                <c:pt idx="1328" formatCode="General">
                  <c:v>0.52401944937122003</c:v>
                </c:pt>
                <c:pt idx="1329" formatCode="General">
                  <c:v>0.52404113343658998</c:v>
                </c:pt>
                <c:pt idx="1330" formatCode="General">
                  <c:v>0.52406281405639199</c:v>
                </c:pt>
                <c:pt idx="1331" formatCode="General">
                  <c:v>0.52408449122832901</c:v>
                </c:pt>
                <c:pt idx="1332" formatCode="General">
                  <c:v>0.52410616495010898</c:v>
                </c:pt>
                <c:pt idx="1333" formatCode="General">
                  <c:v>0.52412783521943695</c:v>
                </c:pt>
                <c:pt idx="1334" formatCode="General">
                  <c:v>0.524149502034019</c:v>
                </c:pt>
                <c:pt idx="1335" formatCode="General">
                  <c:v>0.52417116704631195</c:v>
                </c:pt>
                <c:pt idx="1336" formatCode="General">
                  <c:v>0.52419283784374604</c:v>
                </c:pt>
                <c:pt idx="1337" formatCode="General">
                  <c:v>0.52421450514107404</c:v>
                </c:pt>
                <c:pt idx="1338" formatCode="General">
                  <c:v>0.52423616893593505</c:v>
                </c:pt>
                <c:pt idx="1339" formatCode="General">
                  <c:v>0.52425782922596798</c:v>
                </c:pt>
                <c:pt idx="1340" formatCode="General">
                  <c:v>0.52427948600881202</c:v>
                </c:pt>
                <c:pt idx="1341" formatCode="General">
                  <c:v>0.52430113928210698</c:v>
                </c:pt>
                <c:pt idx="1342" formatCode="General">
                  <c:v>0.52432278904349205</c:v>
                </c:pt>
                <c:pt idx="1343" formatCode="General">
                  <c:v>0.52434443529060604</c:v>
                </c:pt>
                <c:pt idx="1344" formatCode="General">
                  <c:v>0.52436607802109103</c:v>
                </c:pt>
                <c:pt idx="1345" formatCode="General">
                  <c:v>0.52438771723258504</c:v>
                </c:pt>
                <c:pt idx="1346" formatCode="General">
                  <c:v>0.52440935292273005</c:v>
                </c:pt>
                <c:pt idx="1347" formatCode="General">
                  <c:v>0.52443098508916497</c:v>
                </c:pt>
                <c:pt idx="1348" formatCode="General">
                  <c:v>0.524452613729533</c:v>
                </c:pt>
                <c:pt idx="1349" formatCode="General">
                  <c:v>0.52447423884147404</c:v>
                </c:pt>
                <c:pt idx="1350" formatCode="General">
                  <c:v>0.52449585680010702</c:v>
                </c:pt>
                <c:pt idx="1351" formatCode="General">
                  <c:v>0.52451746054923898</c:v>
                </c:pt>
                <c:pt idx="1352" formatCode="General">
                  <c:v>0.52453906083691004</c:v>
                </c:pt>
                <c:pt idx="1353" formatCode="General">
                  <c:v>0.524560657660884</c:v>
                </c:pt>
                <c:pt idx="1354" formatCode="General">
                  <c:v>0.52458410370325204</c:v>
                </c:pt>
                <c:pt idx="1355" formatCode="General">
                  <c:v>0.52460760381503702</c:v>
                </c:pt>
                <c:pt idx="1356" formatCode="General">
                  <c:v>0.52463110009127201</c:v>
                </c:pt>
                <c:pt idx="1357" formatCode="General">
                  <c:v>0.52465459252888702</c:v>
                </c:pt>
                <c:pt idx="1358" formatCode="General">
                  <c:v>0.52467808112480796</c:v>
                </c:pt>
                <c:pt idx="1359" formatCode="General">
                  <c:v>0.52470156587596195</c:v>
                </c:pt>
                <c:pt idx="1360" formatCode="General">
                  <c:v>0.52472504677927601</c:v>
                </c:pt>
                <c:pt idx="1361" formatCode="General">
                  <c:v>0.52474729951299603</c:v>
                </c:pt>
                <c:pt idx="1362" formatCode="General">
                  <c:v>0.52476489832777795</c:v>
                </c:pt>
                <c:pt idx="1363" formatCode="General">
                  <c:v>0.52478249348096695</c:v>
                </c:pt>
                <c:pt idx="1364" formatCode="General">
                  <c:v>0.52479975217875496</c:v>
                </c:pt>
                <c:pt idx="1365" formatCode="General">
                  <c:v>0.52481642396476302</c:v>
                </c:pt>
                <c:pt idx="1366" formatCode="General">
                  <c:v>0.52483309082095597</c:v>
                </c:pt>
                <c:pt idx="1367" formatCode="General">
                  <c:v>0.52484975274484302</c:v>
                </c:pt>
                <c:pt idx="1368" formatCode="General">
                  <c:v>0.52486640973393295</c:v>
                </c:pt>
                <c:pt idx="1369" formatCode="General">
                  <c:v>0.52488306178574196</c:v>
                </c:pt>
                <c:pt idx="1370" formatCode="General">
                  <c:v>0.52489970889778503</c:v>
                </c:pt>
                <c:pt idx="1371" formatCode="General">
                  <c:v>0.52491635106758305</c:v>
                </c:pt>
                <c:pt idx="1372" formatCode="General">
                  <c:v>0.524932988292659</c:v>
                </c:pt>
                <c:pt idx="1373" formatCode="General">
                  <c:v>0.52494962057053796</c:v>
                </c:pt>
                <c:pt idx="1374" formatCode="General">
                  <c:v>0.52496624789874902</c:v>
                </c:pt>
                <c:pt idx="1375" formatCode="General">
                  <c:v>0.52498287027482304</c:v>
                </c:pt>
                <c:pt idx="1376" formatCode="General">
                  <c:v>0.52499948769629601</c:v>
                </c:pt>
                <c:pt idx="1377" formatCode="General">
                  <c:v>0.52501610016070499</c:v>
                </c:pt>
                <c:pt idx="1378" formatCode="General">
                  <c:v>0.52503308586675701</c:v>
                </c:pt>
                <c:pt idx="1379" formatCode="General">
                  <c:v>0.52505048418326805</c:v>
                </c:pt>
                <c:pt idx="1380" formatCode="General">
                  <c:v>0.52506787636477303</c:v>
                </c:pt>
                <c:pt idx="1381" formatCode="General">
                  <c:v>0.52508526240841402</c:v>
                </c:pt>
                <c:pt idx="1382" formatCode="General">
                  <c:v>0.52510264231134396</c:v>
                </c:pt>
                <c:pt idx="1383" formatCode="General">
                  <c:v>0.52512001607071601</c:v>
                </c:pt>
                <c:pt idx="1384" formatCode="General">
                  <c:v>0.525137302471821</c:v>
                </c:pt>
                <c:pt idx="1385" formatCode="General">
                  <c:v>0.52515630048586304</c:v>
                </c:pt>
                <c:pt idx="1386" formatCode="General">
                  <c:v>0.52517844635333799</c:v>
                </c:pt>
                <c:pt idx="1387" formatCode="General">
                  <c:v>0.52520058357242205</c:v>
                </c:pt>
                <c:pt idx="1388" formatCode="General">
                  <c:v>0.52522271213541905</c:v>
                </c:pt>
                <c:pt idx="1389" formatCode="General">
                  <c:v>0.52524483203463901</c:v>
                </c:pt>
                <c:pt idx="1390" formatCode="General">
                  <c:v>0.52526694326239698</c:v>
                </c:pt>
                <c:pt idx="1391" formatCode="General">
                  <c:v>0.52528904581101399</c:v>
                </c:pt>
                <c:pt idx="1392" formatCode="General">
                  <c:v>0.52531113967281595</c:v>
                </c:pt>
                <c:pt idx="1393" formatCode="General">
                  <c:v>0.52533322484013401</c:v>
                </c:pt>
                <c:pt idx="1394" formatCode="General">
                  <c:v>0.52535530130530295</c:v>
                </c:pt>
                <c:pt idx="1395" formatCode="General">
                  <c:v>0.52537736906066701</c:v>
                </c:pt>
                <c:pt idx="1396" formatCode="General">
                  <c:v>0.52539942809857099</c:v>
                </c:pt>
                <c:pt idx="1397" formatCode="General">
                  <c:v>0.52542147841136899</c:v>
                </c:pt>
                <c:pt idx="1398" formatCode="General">
                  <c:v>0.52544351999141903</c:v>
                </c:pt>
                <c:pt idx="1399" formatCode="General">
                  <c:v>0.52546555283108498</c:v>
                </c:pt>
                <c:pt idx="1400" formatCode="General">
                  <c:v>0.52548757692273595</c:v>
                </c:pt>
                <c:pt idx="1401" formatCode="General">
                  <c:v>0.52550959225874905</c:v>
                </c:pt>
                <c:pt idx="1402" formatCode="General">
                  <c:v>0.52553067192440595</c:v>
                </c:pt>
                <c:pt idx="1403" formatCode="General">
                  <c:v>0.52555173280540102</c:v>
                </c:pt>
                <c:pt idx="1404" formatCode="General">
                  <c:v>0.52557278434931198</c:v>
                </c:pt>
                <c:pt idx="1405" formatCode="General">
                  <c:v>0.52559382654831399</c:v>
                </c:pt>
                <c:pt idx="1406" formatCode="General">
                  <c:v>0.52561435827196301</c:v>
                </c:pt>
                <c:pt idx="1407" formatCode="General">
                  <c:v>0.52563485074301797</c:v>
                </c:pt>
                <c:pt idx="1408" formatCode="General">
                  <c:v>0.52565533053072599</c:v>
                </c:pt>
                <c:pt idx="1409" formatCode="General">
                  <c:v>0.52567579763284999</c:v>
                </c:pt>
                <c:pt idx="1410" formatCode="General">
                  <c:v>0.52569625204718196</c:v>
                </c:pt>
                <c:pt idx="1411" formatCode="General">
                  <c:v>0.52571669377154395</c:v>
                </c:pt>
                <c:pt idx="1412" formatCode="General">
                  <c:v>0.52573712280379004</c:v>
                </c:pt>
                <c:pt idx="1413" formatCode="General">
                  <c:v>0.52575753914180101</c:v>
                </c:pt>
                <c:pt idx="1414" formatCode="General">
                  <c:v>0.52577794480852802</c:v>
                </c:pt>
                <c:pt idx="1415" formatCode="General">
                  <c:v>0.52579834128184399</c:v>
                </c:pt>
                <c:pt idx="1416" formatCode="General">
                  <c:v>0.52581872499767601</c:v>
                </c:pt>
                <c:pt idx="1417" formatCode="General">
                  <c:v>0.525839095953897</c:v>
                </c:pt>
                <c:pt idx="1418" formatCode="General">
                  <c:v>0.52585644843163404</c:v>
                </c:pt>
                <c:pt idx="1419" formatCode="General">
                  <c:v>0.52587316506607995</c:v>
                </c:pt>
                <c:pt idx="1420" formatCode="General">
                  <c:v>0.52588986900045598</c:v>
                </c:pt>
                <c:pt idx="1421" formatCode="General">
                  <c:v>0.52590656023648397</c:v>
                </c:pt>
                <c:pt idx="1422" formatCode="General">
                  <c:v>0.52592323877591796</c:v>
                </c:pt>
                <c:pt idx="1423" formatCode="General">
                  <c:v>0.52593990462054196</c:v>
                </c:pt>
                <c:pt idx="1424" formatCode="General">
                  <c:v>0.52595655777216999</c:v>
                </c:pt>
                <c:pt idx="1425" formatCode="General">
                  <c:v>0.52597319823264699</c:v>
                </c:pt>
                <c:pt idx="1426" formatCode="General">
                  <c:v>0.52598982600384703</c:v>
                </c:pt>
                <c:pt idx="1427" formatCode="General">
                  <c:v>0.52600666616837499</c:v>
                </c:pt>
                <c:pt idx="1428" formatCode="General">
                  <c:v>0.52602357374812303</c:v>
                </c:pt>
                <c:pt idx="1429" formatCode="General">
                  <c:v>0.52604046856923703</c:v>
                </c:pt>
                <c:pt idx="1430" formatCode="General">
                  <c:v>0.52605735063343195</c:v>
                </c:pt>
                <c:pt idx="1431" formatCode="General">
                  <c:v>0.52607421994245396</c:v>
                </c:pt>
                <c:pt idx="1432" formatCode="General">
                  <c:v>0.52609107649807796</c:v>
                </c:pt>
                <c:pt idx="1433" formatCode="General">
                  <c:v>0.52610792030211195</c:v>
                </c:pt>
                <c:pt idx="1434" formatCode="General">
                  <c:v>0.52612475135639303</c:v>
                </c:pt>
                <c:pt idx="1435" formatCode="General">
                  <c:v>0.52614156966278902</c:v>
                </c:pt>
                <c:pt idx="1436" formatCode="General">
                  <c:v>0.52615837522319997</c:v>
                </c:pt>
                <c:pt idx="1437" formatCode="General">
                  <c:v>0.526175168039555</c:v>
                </c:pt>
                <c:pt idx="1438" formatCode="General">
                  <c:v>0.52619194811381298</c:v>
                </c:pt>
                <c:pt idx="1439" formatCode="General">
                  <c:v>0.52620871544796499</c:v>
                </c:pt>
                <c:pt idx="1440" formatCode="General">
                  <c:v>0.52622547004403297</c:v>
                </c:pt>
                <c:pt idx="1441" formatCode="General">
                  <c:v>0.52624221190406795</c:v>
                </c:pt>
                <c:pt idx="1442" formatCode="General">
                  <c:v>0.52625894103015203</c:v>
                </c:pt>
                <c:pt idx="1443" formatCode="General">
                  <c:v>0.52627565742439697</c:v>
                </c:pt>
                <c:pt idx="1444" formatCode="General">
                  <c:v>0.52629236108894695</c:v>
                </c:pt>
                <c:pt idx="1445" formatCode="General">
                  <c:v>0.526309052025975</c:v>
                </c:pt>
                <c:pt idx="1446" formatCode="General">
                  <c:v>0.52632522394284098</c:v>
                </c:pt>
                <c:pt idx="1447" formatCode="General">
                  <c:v>0.52634125560084799</c:v>
                </c:pt>
                <c:pt idx="1448" formatCode="General">
                  <c:v>0.52635727524962495</c:v>
                </c:pt>
                <c:pt idx="1449" formatCode="General">
                  <c:v>0.52637328289096497</c:v>
                </c:pt>
                <c:pt idx="1450" formatCode="General">
                  <c:v>0.52638927852668305</c:v>
                </c:pt>
                <c:pt idx="1451" formatCode="General">
                  <c:v>0.52640526215862404</c:v>
                </c:pt>
                <c:pt idx="1452" formatCode="General">
                  <c:v>0.52642123378866101</c:v>
                </c:pt>
                <c:pt idx="1453" formatCode="General">
                  <c:v>0.526437193418692</c:v>
                </c:pt>
                <c:pt idx="1454" formatCode="General">
                  <c:v>0.52644801223809801</c:v>
                </c:pt>
                <c:pt idx="1455" formatCode="General">
                  <c:v>0.52645285288277999</c:v>
                </c:pt>
                <c:pt idx="1456" formatCode="General">
                  <c:v>0.526457687638479</c:v>
                </c:pt>
                <c:pt idx="1457" formatCode="General">
                  <c:v>0.52646251651434295</c:v>
                </c:pt>
                <c:pt idx="1458" formatCode="General">
                  <c:v>0.52646733951951297</c:v>
                </c:pt>
                <c:pt idx="1459" formatCode="General">
                  <c:v>0.52647215666311298</c:v>
                </c:pt>
                <c:pt idx="1460" formatCode="General">
                  <c:v>0.52647696795425603</c:v>
                </c:pt>
                <c:pt idx="1461" formatCode="General">
                  <c:v>0.52648177340204405</c:v>
                </c:pt>
                <c:pt idx="1462" formatCode="General">
                  <c:v>0.52648657301556401</c:v>
                </c:pt>
                <c:pt idx="1463" formatCode="General">
                  <c:v>0.52649136680389297</c:v>
                </c:pt>
                <c:pt idx="1464" formatCode="General">
                  <c:v>0.52649615477609402</c:v>
                </c:pt>
                <c:pt idx="1465" formatCode="General">
                  <c:v>0.52650093694121902</c:v>
                </c:pt>
                <c:pt idx="1466" formatCode="General">
                  <c:v>0.52650571330830698</c:v>
                </c:pt>
                <c:pt idx="1467" formatCode="General">
                  <c:v>0.526510483886384</c:v>
                </c:pt>
                <c:pt idx="1468" formatCode="General">
                  <c:v>0.52651524868446398</c:v>
                </c:pt>
                <c:pt idx="1469" formatCode="General">
                  <c:v>0.52652000771154805</c:v>
                </c:pt>
                <c:pt idx="1470" formatCode="General">
                  <c:v>0.52652476097662704</c:v>
                </c:pt>
                <c:pt idx="1471" formatCode="General">
                  <c:v>0.52652953954761195</c:v>
                </c:pt>
                <c:pt idx="1472" formatCode="General">
                  <c:v>0.52653505877584905</c:v>
                </c:pt>
                <c:pt idx="1473" formatCode="General">
                  <c:v>0.52654059386797103</c:v>
                </c:pt>
                <c:pt idx="1474" formatCode="General">
                  <c:v>0.52654612507263399</c:v>
                </c:pt>
                <c:pt idx="1475" formatCode="General">
                  <c:v>0.52655165239322699</c:v>
                </c:pt>
                <c:pt idx="1476" formatCode="General">
                  <c:v>0.52655717583313899</c:v>
                </c:pt>
                <c:pt idx="1477" formatCode="General">
                  <c:v>0.52656269539575795</c:v>
                </c:pt>
                <c:pt idx="1478" formatCode="General">
                  <c:v>0.52656821108447105</c:v>
                </c:pt>
                <c:pt idx="1479" formatCode="General">
                  <c:v>0.52657372290266202</c:v>
                </c:pt>
                <c:pt idx="1480" formatCode="General">
                  <c:v>0.52657923085371605</c:v>
                </c:pt>
                <c:pt idx="1481" formatCode="General">
                  <c:v>0.52658476929211095</c:v>
                </c:pt>
                <c:pt idx="1482" formatCode="General">
                  <c:v>0.52659034595716903</c:v>
                </c:pt>
                <c:pt idx="1483" formatCode="General">
                  <c:v>0.52659591758583701</c:v>
                </c:pt>
                <c:pt idx="1484" formatCode="General">
                  <c:v>0.52660148418157604</c:v>
                </c:pt>
                <c:pt idx="1485" formatCode="General">
                  <c:v>0.526607045747845</c:v>
                </c:pt>
                <c:pt idx="1486" formatCode="General">
                  <c:v>0.52661260228810802</c:v>
                </c:pt>
                <c:pt idx="1487" formatCode="General">
                  <c:v>0.52661763167789699</c:v>
                </c:pt>
                <c:pt idx="1488" formatCode="General">
                  <c:v>0.52662259136089895</c:v>
                </c:pt>
                <c:pt idx="1489" formatCode="General">
                  <c:v>0.52662754664035905</c:v>
                </c:pt>
                <c:pt idx="1490" formatCode="General">
                  <c:v>0.52663249751950603</c:v>
                </c:pt>
                <c:pt idx="1491" formatCode="General">
                  <c:v>0.52663744400156998</c:v>
                </c:pt>
                <c:pt idx="1492" formatCode="General">
                  <c:v>0.52664238608978198</c:v>
                </c:pt>
                <c:pt idx="1493" formatCode="General">
                  <c:v>0.52664756048115602</c:v>
                </c:pt>
                <c:pt idx="1494" formatCode="General">
                  <c:v>0.52665583987264697</c:v>
                </c:pt>
                <c:pt idx="1495" formatCode="General">
                  <c:v>0.526664112180667</c:v>
                </c:pt>
                <c:pt idx="1496" formatCode="General">
                  <c:v>0.52667237740853901</c:v>
                </c:pt>
                <c:pt idx="1497" formatCode="General">
                  <c:v>0.52668063555959199</c:v>
                </c:pt>
                <c:pt idx="1498" formatCode="General">
                  <c:v>0.52668888663716296</c:v>
                </c:pt>
                <c:pt idx="1499" formatCode="General">
                  <c:v>0.526697130644595</c:v>
                </c:pt>
                <c:pt idx="1500" formatCode="General">
                  <c:v>0.526705367585239</c:v>
                </c:pt>
                <c:pt idx="1501" formatCode="General">
                  <c:v>0.52671649912789398</c:v>
                </c:pt>
                <c:pt idx="1502" formatCode="General">
                  <c:v>0.52672860311242298</c:v>
                </c:pt>
                <c:pt idx="1503" formatCode="General">
                  <c:v>0.52674069913446997</c:v>
                </c:pt>
                <c:pt idx="1504" formatCode="General">
                  <c:v>0.52675278719617302</c:v>
                </c:pt>
                <c:pt idx="1505" formatCode="General">
                  <c:v>0.52676486729967997</c:v>
                </c:pt>
                <c:pt idx="1506" formatCode="General">
                  <c:v>0.52677693944715298</c:v>
                </c:pt>
                <c:pt idx="1507" formatCode="General">
                  <c:v>0.52678900364076298</c:v>
                </c:pt>
                <c:pt idx="1508" formatCode="General">
                  <c:v>0.52680105988269199</c:v>
                </c:pt>
                <c:pt idx="1509" formatCode="General">
                  <c:v>0.52681378064067996</c:v>
                </c:pt>
                <c:pt idx="1510" formatCode="General">
                  <c:v>0.52682744579504204</c:v>
                </c:pt>
                <c:pt idx="1511" formatCode="General">
                  <c:v>0.526841104489982</c:v>
                </c:pt>
                <c:pt idx="1512" formatCode="General">
                  <c:v>0.52685475672691295</c:v>
                </c:pt>
                <c:pt idx="1513" formatCode="General">
                  <c:v>0.52686840250725997</c:v>
                </c:pt>
                <c:pt idx="1514" formatCode="General">
                  <c:v>0.52688204183245302</c:v>
                </c:pt>
                <c:pt idx="1515" formatCode="General">
                  <c:v>0.52689567470392795</c:v>
                </c:pt>
                <c:pt idx="1516" formatCode="General">
                  <c:v>0.52690930112313095</c:v>
                </c:pt>
                <c:pt idx="1517" formatCode="General">
                  <c:v>0.52692292109151295</c:v>
                </c:pt>
                <c:pt idx="1518" formatCode="General">
                  <c:v>0.52693653461053502</c:v>
                </c:pt>
                <c:pt idx="1519" formatCode="General">
                  <c:v>0.52695014168166199</c:v>
                </c:pt>
                <c:pt idx="1520" formatCode="General">
                  <c:v>0.52696454966210704</c:v>
                </c:pt>
                <c:pt idx="1521" formatCode="General">
                  <c:v>0.52698080891574395</c:v>
                </c:pt>
                <c:pt idx="1522" formatCode="General">
                  <c:v>0.52699706295213</c:v>
                </c:pt>
                <c:pt idx="1523" formatCode="General">
                  <c:v>0.52701331177070898</c:v>
                </c:pt>
                <c:pt idx="1524" formatCode="General">
                  <c:v>0.52702955537092799</c:v>
                </c:pt>
                <c:pt idx="1525" formatCode="General">
                  <c:v>0.52704579375224003</c:v>
                </c:pt>
                <c:pt idx="1526" formatCode="General">
                  <c:v>0.52706202691410398</c:v>
                </c:pt>
                <c:pt idx="1527" formatCode="General">
                  <c:v>0.52707825485598203</c:v>
                </c:pt>
                <c:pt idx="1528" formatCode="General">
                  <c:v>0.52709501242950196</c:v>
                </c:pt>
                <c:pt idx="1529" formatCode="General">
                  <c:v>0.52711235738336504</c:v>
                </c:pt>
                <c:pt idx="1530" formatCode="General">
                  <c:v>0.52712969826681899</c:v>
                </c:pt>
                <c:pt idx="1531" formatCode="General">
                  <c:v>0.52714703507734995</c:v>
                </c:pt>
                <c:pt idx="1532" formatCode="General">
                  <c:v>0.52716436781244103</c:v>
                </c:pt>
                <c:pt idx="1533" formatCode="General">
                  <c:v>0.52718169646957702</c:v>
                </c:pt>
                <c:pt idx="1534" formatCode="General">
                  <c:v>0.52719902104624605</c:v>
                </c:pt>
                <c:pt idx="1535" formatCode="General">
                  <c:v>0.52721634153993302</c:v>
                </c:pt>
                <c:pt idx="1536" formatCode="General">
                  <c:v>0.52723365794812904</c:v>
                </c:pt>
                <c:pt idx="1537" formatCode="General">
                  <c:v>0.52725097026832202</c:v>
                </c:pt>
                <c:pt idx="1538" formatCode="General">
                  <c:v>0.52726827849800395</c:v>
                </c:pt>
                <c:pt idx="1539" formatCode="General">
                  <c:v>0.52728558263466596</c:v>
                </c:pt>
                <c:pt idx="1540" formatCode="General">
                  <c:v>0.52730274222494</c:v>
                </c:pt>
                <c:pt idx="1541" formatCode="General">
                  <c:v>0.52732058111027202</c:v>
                </c:pt>
                <c:pt idx="1542" formatCode="General">
                  <c:v>0.52733976649727099</c:v>
                </c:pt>
                <c:pt idx="1543" formatCode="General">
                  <c:v>0.52735894735639</c:v>
                </c:pt>
                <c:pt idx="1544" formatCode="General">
                  <c:v>0.52737812368524895</c:v>
                </c:pt>
                <c:pt idx="1545" formatCode="General">
                  <c:v>0.52739729548146597</c:v>
                </c:pt>
                <c:pt idx="1546" formatCode="General">
                  <c:v>0.52741646274266396</c:v>
                </c:pt>
                <c:pt idx="1547" formatCode="General">
                  <c:v>0.52743562546646705</c:v>
                </c:pt>
                <c:pt idx="1548" formatCode="General">
                  <c:v>0.52745478365050003</c:v>
                </c:pt>
                <c:pt idx="1549" formatCode="General">
                  <c:v>0.527473937292393</c:v>
                </c:pt>
                <c:pt idx="1550" formatCode="General">
                  <c:v>0.52749308638977499</c:v>
                </c:pt>
                <c:pt idx="1551" formatCode="General">
                  <c:v>0.52751223094028099</c:v>
                </c:pt>
                <c:pt idx="1552" formatCode="General">
                  <c:v>0.52753137094154501</c:v>
                </c:pt>
                <c:pt idx="1553" formatCode="General">
                  <c:v>0.52755049015254596</c:v>
                </c:pt>
                <c:pt idx="1554" formatCode="General">
                  <c:v>0.52756960013649201</c:v>
                </c:pt>
                <c:pt idx="1555" formatCode="General">
                  <c:v>0.52758870720570805</c:v>
                </c:pt>
                <c:pt idx="1556" formatCode="General">
                  <c:v>0.52760781135954005</c:v>
                </c:pt>
                <c:pt idx="1557" formatCode="General">
                  <c:v>0.52762691259733097</c:v>
                </c:pt>
                <c:pt idx="1558" formatCode="General">
                  <c:v>0.527646010918428</c:v>
                </c:pt>
                <c:pt idx="1559" formatCode="General">
                  <c:v>0.52766457525007504</c:v>
                </c:pt>
                <c:pt idx="1560" formatCode="General">
                  <c:v>0.52768238501266496</c:v>
                </c:pt>
                <c:pt idx="1561" formatCode="General">
                  <c:v>0.52770019132171997</c:v>
                </c:pt>
                <c:pt idx="1562" formatCode="General">
                  <c:v>0.52771597436411699</c:v>
                </c:pt>
                <c:pt idx="1563" formatCode="General">
                  <c:v>0.52773060015657103</c:v>
                </c:pt>
                <c:pt idx="1564" formatCode="General">
                  <c:v>0.52774522296311899</c:v>
                </c:pt>
                <c:pt idx="1565" formatCode="General">
                  <c:v>0.52775984278410704</c:v>
                </c:pt>
                <c:pt idx="1566" formatCode="General">
                  <c:v>0.52777445961987901</c:v>
                </c:pt>
                <c:pt idx="1567" formatCode="General">
                  <c:v>0.52778907347078396</c:v>
                </c:pt>
                <c:pt idx="1568" formatCode="General">
                  <c:v>0.52780368433716895</c:v>
                </c:pt>
                <c:pt idx="1569" formatCode="General">
                  <c:v>0.52781616411294396</c:v>
                </c:pt>
                <c:pt idx="1570" formatCode="General">
                  <c:v>0.527828168962579</c:v>
                </c:pt>
                <c:pt idx="1571" formatCode="General">
                  <c:v>0.527840171896097</c:v>
                </c:pt>
                <c:pt idx="1572" formatCode="General">
                  <c:v>0.52785217291397002</c:v>
                </c:pt>
                <c:pt idx="1573" formatCode="General">
                  <c:v>0.52786417201666802</c:v>
                </c:pt>
                <c:pt idx="1574" formatCode="General">
                  <c:v>0.52787616920466396</c:v>
                </c:pt>
                <c:pt idx="1575" formatCode="General">
                  <c:v>0.52788816447843101</c:v>
                </c:pt>
                <c:pt idx="1576" formatCode="General">
                  <c:v>0.52790015783844302</c:v>
                </c:pt>
                <c:pt idx="1577" formatCode="General">
                  <c:v>0.52791214928517205</c:v>
                </c:pt>
                <c:pt idx="1578" formatCode="General">
                  <c:v>0.52792413881909495</c:v>
                </c:pt>
                <c:pt idx="1579" formatCode="General">
                  <c:v>0.52793612644068599</c:v>
                </c:pt>
                <c:pt idx="1580" formatCode="General">
                  <c:v>0.52794811215042003</c:v>
                </c:pt>
                <c:pt idx="1581" formatCode="General">
                  <c:v>0.52796009594877302</c:v>
                </c:pt>
                <c:pt idx="1582" formatCode="General">
                  <c:v>0.52797207783622302</c:v>
                </c:pt>
                <c:pt idx="1583" formatCode="General">
                  <c:v>0.52798405781324598</c:v>
                </c:pt>
                <c:pt idx="1584" formatCode="General">
                  <c:v>0.52799593821581503</c:v>
                </c:pt>
                <c:pt idx="1585" formatCode="General">
                  <c:v>0.52800731003688295</c:v>
                </c:pt>
                <c:pt idx="1586" formatCode="General">
                  <c:v>0.52801867988450402</c:v>
                </c:pt>
                <c:pt idx="1587" formatCode="General">
                  <c:v>0.52803013234191498</c:v>
                </c:pt>
                <c:pt idx="1588" formatCode="General">
                  <c:v>0.52804159335480905</c:v>
                </c:pt>
                <c:pt idx="1589" formatCode="General">
                  <c:v>0.52805305234813404</c:v>
                </c:pt>
                <c:pt idx="1590" formatCode="General">
                  <c:v>0.52806450932231896</c:v>
                </c:pt>
                <c:pt idx="1591" formatCode="General">
                  <c:v>0.52807596427779602</c:v>
                </c:pt>
                <c:pt idx="1592" formatCode="General">
                  <c:v>0.52808741721499697</c:v>
                </c:pt>
                <c:pt idx="1593" formatCode="General">
                  <c:v>0.52809887728002103</c:v>
                </c:pt>
                <c:pt idx="1594" formatCode="General">
                  <c:v>0.52811035447785604</c:v>
                </c:pt>
                <c:pt idx="1595" formatCode="General">
                  <c:v>0.528121829660955</c:v>
                </c:pt>
                <c:pt idx="1596" formatCode="General">
                  <c:v>0.52813330282974502</c:v>
                </c:pt>
                <c:pt idx="1597" formatCode="General">
                  <c:v>0.52814477398465398</c:v>
                </c:pt>
                <c:pt idx="1598" formatCode="General">
                  <c:v>0.52815624312610998</c:v>
                </c:pt>
                <c:pt idx="1599" formatCode="General">
                  <c:v>0.52816772735558304</c:v>
                </c:pt>
                <c:pt idx="1600" formatCode="General">
                  <c:v>0.52817922563756003</c:v>
                </c:pt>
                <c:pt idx="1601" formatCode="General">
                  <c:v>0.52819072186775595</c:v>
                </c:pt>
                <c:pt idx="1602" formatCode="General">
                  <c:v>0.52820221604657902</c:v>
                </c:pt>
                <c:pt idx="1603" formatCode="General">
                  <c:v>0.52821370817443802</c:v>
                </c:pt>
                <c:pt idx="1604" formatCode="General">
                  <c:v>0.52822519825173997</c:v>
                </c:pt>
                <c:pt idx="1605" formatCode="General">
                  <c:v>0.52823668627889597</c:v>
                </c:pt>
                <c:pt idx="1606" formatCode="General">
                  <c:v>0.52824817225631604</c:v>
                </c:pt>
                <c:pt idx="1607" formatCode="General">
                  <c:v>0.52825965618440895</c:v>
                </c:pt>
                <c:pt idx="1608" formatCode="General">
                  <c:v>0.52827113806358905</c:v>
                </c:pt>
                <c:pt idx="1609" formatCode="General">
                  <c:v>0.528282617894267</c:v>
                </c:pt>
                <c:pt idx="1610" formatCode="General">
                  <c:v>0.52829409567685603</c:v>
                </c:pt>
                <c:pt idx="1611" formatCode="General">
                  <c:v>0.52830557141176904</c:v>
                </c:pt>
                <c:pt idx="1612" formatCode="General">
                  <c:v>0.52831704509942101</c:v>
                </c:pt>
                <c:pt idx="1613" formatCode="General">
                  <c:v>0.52832851674022596</c:v>
                </c:pt>
                <c:pt idx="1614" formatCode="General">
                  <c:v>0.5283386951722</c:v>
                </c:pt>
                <c:pt idx="1615" formatCode="General">
                  <c:v>0.52834806830072001</c:v>
                </c:pt>
                <c:pt idx="1616" formatCode="General">
                  <c:v>0.52835744071155499</c:v>
                </c:pt>
                <c:pt idx="1617" formatCode="General">
                  <c:v>0.52836681240489503</c:v>
                </c:pt>
                <c:pt idx="1618" formatCode="General">
                  <c:v>0.52837616614293204</c:v>
                </c:pt>
                <c:pt idx="1619" formatCode="General">
                  <c:v>0.52838529209473195</c:v>
                </c:pt>
                <c:pt idx="1620" formatCode="General">
                  <c:v>0.52839441637248696</c:v>
                </c:pt>
                <c:pt idx="1621" formatCode="General">
                  <c:v>0.52840353897701398</c:v>
                </c:pt>
                <c:pt idx="1622" formatCode="General">
                  <c:v>0.528412659909132</c:v>
                </c:pt>
                <c:pt idx="1623" formatCode="General">
                  <c:v>0.52842177916965904</c:v>
                </c:pt>
                <c:pt idx="1624" formatCode="General">
                  <c:v>0.52843089675941501</c:v>
                </c:pt>
                <c:pt idx="1625" formatCode="General">
                  <c:v>0.52844001267921503</c:v>
                </c:pt>
                <c:pt idx="1626" formatCode="General">
                  <c:v>0.52844912692988</c:v>
                </c:pt>
                <c:pt idx="1627" formatCode="General">
                  <c:v>0.52845713973297403</c:v>
                </c:pt>
                <c:pt idx="1628" formatCode="General">
                  <c:v>0.52846475860589104</c:v>
                </c:pt>
                <c:pt idx="1629" formatCode="General">
                  <c:v>0.52847237516743395</c:v>
                </c:pt>
                <c:pt idx="1630" formatCode="General">
                  <c:v>0.528479989418983</c:v>
                </c:pt>
                <c:pt idx="1631" formatCode="General">
                  <c:v>0.52848760136191997</c:v>
                </c:pt>
                <c:pt idx="1632" formatCode="General">
                  <c:v>0.52849521099762498</c:v>
                </c:pt>
                <c:pt idx="1633" formatCode="General">
                  <c:v>0.52850281832748003</c:v>
                </c:pt>
                <c:pt idx="1634" formatCode="General">
                  <c:v>0.52851018797458005</c:v>
                </c:pt>
                <c:pt idx="1635" formatCode="General">
                  <c:v>0.52851633397137598</c:v>
                </c:pt>
                <c:pt idx="1636" formatCode="General">
                  <c:v>0.52852247711164702</c:v>
                </c:pt>
                <c:pt idx="1637" formatCode="General">
                  <c:v>0.52852861739704804</c:v>
                </c:pt>
                <c:pt idx="1638" formatCode="General">
                  <c:v>0.52853475482923395</c:v>
                </c:pt>
                <c:pt idx="1639" formatCode="General">
                  <c:v>0.528540889409857</c:v>
                </c:pt>
                <c:pt idx="1640" formatCode="General">
                  <c:v>0.52854702114057395</c:v>
                </c:pt>
                <c:pt idx="1641" formatCode="General">
                  <c:v>0.52855315002304004</c:v>
                </c:pt>
                <c:pt idx="1642" formatCode="General">
                  <c:v>0.52855927605890896</c:v>
                </c:pt>
                <c:pt idx="1643" formatCode="General">
                  <c:v>0.52856539924983703</c:v>
                </c:pt>
                <c:pt idx="1644" formatCode="General">
                  <c:v>0.52857144729601302</c:v>
                </c:pt>
                <c:pt idx="1645" formatCode="General">
                  <c:v>0.52857747643216502</c:v>
                </c:pt>
                <c:pt idx="1646" formatCode="General">
                  <c:v>0.52858350272681398</c:v>
                </c:pt>
                <c:pt idx="1647" formatCode="General">
                  <c:v>0.52858952618163002</c:v>
                </c:pt>
                <c:pt idx="1648" formatCode="General">
                  <c:v>0.52859554679828202</c:v>
                </c:pt>
                <c:pt idx="1649" formatCode="General">
                  <c:v>0.52860156457844099</c:v>
                </c:pt>
                <c:pt idx="1650" formatCode="General">
                  <c:v>0.52860757952377702</c:v>
                </c:pt>
                <c:pt idx="1651" formatCode="General">
                  <c:v>0.528613591635961</c:v>
                </c:pt>
                <c:pt idx="1652" formatCode="General">
                  <c:v>0.52861960091666405</c:v>
                </c:pt>
                <c:pt idx="1653" formatCode="General">
                  <c:v>0.52862560736755704</c:v>
                </c:pt>
                <c:pt idx="1654" formatCode="General">
                  <c:v>0.52863161099030997</c:v>
                </c:pt>
                <c:pt idx="1655" formatCode="General">
                  <c:v>0.52863761178659496</c:v>
                </c:pt>
                <c:pt idx="1656" formatCode="General">
                  <c:v>0.528643609758083</c:v>
                </c:pt>
                <c:pt idx="1657" formatCode="General">
                  <c:v>0.52865078162867096</c:v>
                </c:pt>
                <c:pt idx="1658" formatCode="General">
                  <c:v>0.52865848487689604</c:v>
                </c:pt>
                <c:pt idx="1659" formatCode="General">
                  <c:v>0.52866618264216503</c:v>
                </c:pt>
                <c:pt idx="1660" formatCode="General">
                  <c:v>0.52867397715761899</c:v>
                </c:pt>
                <c:pt idx="1661" formatCode="General">
                  <c:v>0.52868233826911404</c:v>
                </c:pt>
                <c:pt idx="1662" formatCode="General">
                  <c:v>0.52869069319191297</c:v>
                </c:pt>
                <c:pt idx="1663" formatCode="General">
                  <c:v>0.528699041930208</c:v>
                </c:pt>
                <c:pt idx="1664" formatCode="General">
                  <c:v>0.52870738448819299</c:v>
                </c:pt>
                <c:pt idx="1665" formatCode="General">
                  <c:v>0.52871593841167897</c:v>
                </c:pt>
                <c:pt idx="1666" formatCode="General">
                  <c:v>0.52872642200398501</c:v>
                </c:pt>
                <c:pt idx="1667" formatCode="General">
                  <c:v>0.52873689891958098</c:v>
                </c:pt>
                <c:pt idx="1668" formatCode="General">
                  <c:v>0.52874736916120602</c:v>
                </c:pt>
                <c:pt idx="1669" formatCode="General">
                  <c:v>0.52875783273160404</c:v>
                </c:pt>
                <c:pt idx="1670" formatCode="General">
                  <c:v>0.52876828963352596</c:v>
                </c:pt>
                <c:pt idx="1671" formatCode="General">
                  <c:v>0.52877873986973101</c:v>
                </c:pt>
                <c:pt idx="1672" formatCode="General">
                  <c:v>0.52878918344298198</c:v>
                </c:pt>
                <c:pt idx="1673" formatCode="General">
                  <c:v>0.52879962035605099</c:v>
                </c:pt>
                <c:pt idx="1674" formatCode="General">
                  <c:v>0.52880992363308799</c:v>
                </c:pt>
                <c:pt idx="1675" formatCode="General">
                  <c:v>0.52881986408303105</c:v>
                </c:pt>
                <c:pt idx="1676" formatCode="General">
                  <c:v>0.52882979842764799</c:v>
                </c:pt>
                <c:pt idx="1677" formatCode="General">
                  <c:v>0.52883972667092405</c:v>
                </c:pt>
                <c:pt idx="1678" formatCode="General">
                  <c:v>0.52884964881684904</c:v>
                </c:pt>
                <c:pt idx="1679" formatCode="General">
                  <c:v>0.52885956486941499</c:v>
                </c:pt>
                <c:pt idx="1680" formatCode="General">
                  <c:v>0.52886947483261804</c:v>
                </c:pt>
                <c:pt idx="1681" formatCode="General">
                  <c:v>0.52887937871045798</c:v>
                </c:pt>
                <c:pt idx="1682" formatCode="General">
                  <c:v>0.52888927650693796</c:v>
                </c:pt>
                <c:pt idx="1683" formatCode="General">
                  <c:v>0.52889916822606298</c:v>
                </c:pt>
                <c:pt idx="1684" formatCode="General">
                  <c:v>0.52890905387184295</c:v>
                </c:pt>
                <c:pt idx="1685" formatCode="General">
                  <c:v>0.52891893344829</c:v>
                </c:pt>
                <c:pt idx="1686" formatCode="General">
                  <c:v>0.52892880695942202</c:v>
                </c:pt>
                <c:pt idx="1687" formatCode="General">
                  <c:v>0.52893867440925701</c:v>
                </c:pt>
                <c:pt idx="1688" formatCode="General">
                  <c:v>0.528948535801816</c:v>
                </c:pt>
                <c:pt idx="1689" formatCode="General">
                  <c:v>0.52895839114112797</c:v>
                </c:pt>
                <c:pt idx="1690" formatCode="General">
                  <c:v>0.52896824043121904</c:v>
                </c:pt>
                <c:pt idx="1691" formatCode="General">
                  <c:v>0.52897808367612298</c:v>
                </c:pt>
                <c:pt idx="1692" formatCode="General">
                  <c:v>0.52898823292810604</c:v>
                </c:pt>
                <c:pt idx="1693" formatCode="General">
                  <c:v>0.52899863989776696</c:v>
                </c:pt>
                <c:pt idx="1694" formatCode="General">
                  <c:v>0.52900907278905096</c:v>
                </c:pt>
                <c:pt idx="1695" formatCode="General">
                  <c:v>0.52901949997762099</c:v>
                </c:pt>
                <c:pt idx="1696" formatCode="General">
                  <c:v>0.52902992146489902</c:v>
                </c:pt>
                <c:pt idx="1697" formatCode="General">
                  <c:v>0.52904033725231403</c:v>
                </c:pt>
                <c:pt idx="1698" formatCode="General">
                  <c:v>0.52905074734129998</c:v>
                </c:pt>
                <c:pt idx="1699" formatCode="General">
                  <c:v>0.52906115173329604</c:v>
                </c:pt>
                <c:pt idx="1700" formatCode="General">
                  <c:v>0.52907155042974696</c:v>
                </c:pt>
                <c:pt idx="1701" formatCode="General">
                  <c:v>0.52908194343210402</c:v>
                </c:pt>
                <c:pt idx="1702" formatCode="General">
                  <c:v>0.52909233074182105</c:v>
                </c:pt>
                <c:pt idx="1703" formatCode="General">
                  <c:v>0.52910271236036099</c:v>
                </c:pt>
                <c:pt idx="1704" formatCode="General">
                  <c:v>0.52911308828919101</c:v>
                </c:pt>
                <c:pt idx="1705" formatCode="General">
                  <c:v>0.52912345852978204</c:v>
                </c:pt>
                <c:pt idx="1706" formatCode="General">
                  <c:v>0.52913382308361301</c:v>
                </c:pt>
                <c:pt idx="1707" formatCode="General">
                  <c:v>0.52914418195216595</c:v>
                </c:pt>
                <c:pt idx="1708" formatCode="General">
                  <c:v>0.529154535136931</c:v>
                </c:pt>
                <c:pt idx="1709" formatCode="General">
                  <c:v>0.52916536864080199</c:v>
                </c:pt>
                <c:pt idx="1710" formatCode="General">
                  <c:v>0.52917872642936903</c:v>
                </c:pt>
                <c:pt idx="1711" formatCode="General">
                  <c:v>0.529192090890648</c:v>
                </c:pt>
                <c:pt idx="1712" formatCode="General">
                  <c:v>0.52920772142870698</c:v>
                </c:pt>
                <c:pt idx="1713" formatCode="General">
                  <c:v>0.52922363151707297</c:v>
                </c:pt>
                <c:pt idx="1714" formatCode="General">
                  <c:v>0.529239537239104</c:v>
                </c:pt>
                <c:pt idx="1715" formatCode="General">
                  <c:v>0.52925543859588298</c:v>
                </c:pt>
                <c:pt idx="1716" formatCode="General">
                  <c:v>0.52927133558849904</c:v>
                </c:pt>
                <c:pt idx="1717" formatCode="General">
                  <c:v>0.52928722821803997</c:v>
                </c:pt>
                <c:pt idx="1718" formatCode="General">
                  <c:v>0.52930311648560002</c:v>
                </c:pt>
                <c:pt idx="1719" formatCode="General">
                  <c:v>0.52931900039227497</c:v>
                </c:pt>
                <c:pt idx="1720" formatCode="General">
                  <c:v>0.52933487993916495</c:v>
                </c:pt>
                <c:pt idx="1721" formatCode="General">
                  <c:v>0.52935075512737295</c:v>
                </c:pt>
                <c:pt idx="1722" formatCode="General">
                  <c:v>0.52936662595800299</c:v>
                </c:pt>
                <c:pt idx="1723" formatCode="General">
                  <c:v>0.52938249243216595</c:v>
                </c:pt>
                <c:pt idx="1724" formatCode="General">
                  <c:v>0.52939835455097195</c:v>
                </c:pt>
                <c:pt idx="1725" formatCode="General">
                  <c:v>0.52941580424807999</c:v>
                </c:pt>
                <c:pt idx="1726" formatCode="General">
                  <c:v>0.52943480946355004</c:v>
                </c:pt>
                <c:pt idx="1727" formatCode="General">
                  <c:v>0.52945381003094105</c:v>
                </c:pt>
                <c:pt idx="1728" formatCode="General">
                  <c:v>0.52947280595069601</c:v>
                </c:pt>
                <c:pt idx="1729" formatCode="General">
                  <c:v>0.52949179722326101</c:v>
                </c:pt>
                <c:pt idx="1730" formatCode="General">
                  <c:v>0.52951078384908601</c:v>
                </c:pt>
                <c:pt idx="1731" formatCode="General">
                  <c:v>0.52952976582862399</c:v>
                </c:pt>
                <c:pt idx="1732" formatCode="General">
                  <c:v>0.52954874316233302</c:v>
                </c:pt>
                <c:pt idx="1733" formatCode="General">
                  <c:v>0.52956771585067697</c:v>
                </c:pt>
                <c:pt idx="1734" formatCode="General">
                  <c:v>0.529586683894118</c:v>
                </c:pt>
                <c:pt idx="1735" formatCode="General">
                  <c:v>0.52960564729312898</c:v>
                </c:pt>
                <c:pt idx="1736" formatCode="General">
                  <c:v>0.52962460604818196</c:v>
                </c:pt>
                <c:pt idx="1737" formatCode="General">
                  <c:v>0.529643560159754</c:v>
                </c:pt>
                <c:pt idx="1738" formatCode="General">
                  <c:v>0.52966151438115305</c:v>
                </c:pt>
                <c:pt idx="1739" formatCode="General">
                  <c:v>0.52967887022275595</c:v>
                </c:pt>
                <c:pt idx="1740" formatCode="General">
                  <c:v>0.52969622166841501</c:v>
                </c:pt>
                <c:pt idx="1741" formatCode="General">
                  <c:v>0.52971356871800301</c:v>
                </c:pt>
                <c:pt idx="1742" formatCode="General">
                  <c:v>0.52973175248453497</c:v>
                </c:pt>
                <c:pt idx="1743" formatCode="General">
                  <c:v>0.52975052472787698</c:v>
                </c:pt>
                <c:pt idx="1744" formatCode="General">
                  <c:v>0.529769290422063</c:v>
                </c:pt>
                <c:pt idx="1745" formatCode="General">
                  <c:v>0.52978804956681502</c:v>
                </c:pt>
                <c:pt idx="1746" formatCode="General">
                  <c:v>0.52981090877619397</c:v>
                </c:pt>
                <c:pt idx="1747" formatCode="General">
                  <c:v>0.52983718297169302</c:v>
                </c:pt>
                <c:pt idx="1748" formatCode="General">
                  <c:v>0.52986344977961197</c:v>
                </c:pt>
                <c:pt idx="1749" formatCode="General">
                  <c:v>0.52988970919270195</c:v>
                </c:pt>
                <c:pt idx="1750" formatCode="General">
                  <c:v>0.52991596120371198</c:v>
                </c:pt>
                <c:pt idx="1751" formatCode="General">
                  <c:v>0.52994220580539197</c:v>
                </c:pt>
                <c:pt idx="1752" formatCode="General">
                  <c:v>0.52996845298655604</c:v>
                </c:pt>
                <c:pt idx="1753" formatCode="General">
                  <c:v>0.52999472578914197</c:v>
                </c:pt>
                <c:pt idx="1754" formatCode="General">
                  <c:v>0.53002099118456003</c:v>
                </c:pt>
                <c:pt idx="1755" formatCode="General">
                  <c:v>0.530047249165432</c:v>
                </c:pt>
                <c:pt idx="1756" formatCode="General">
                  <c:v>0.530073499724383</c:v>
                </c:pt>
                <c:pt idx="1757" formatCode="General">
                  <c:v>0.53009974285403605</c:v>
                </c:pt>
                <c:pt idx="1758" formatCode="General">
                  <c:v>0.53012597854701404</c:v>
                </c:pt>
                <c:pt idx="1759" formatCode="General">
                  <c:v>0.53015220679594399</c:v>
                </c:pt>
                <c:pt idx="1760" formatCode="General">
                  <c:v>0.53017842759345002</c:v>
                </c:pt>
                <c:pt idx="1761" formatCode="General">
                  <c:v>0.53020464093215702</c:v>
                </c:pt>
                <c:pt idx="1762" formatCode="General">
                  <c:v>0.53023084680469301</c:v>
                </c:pt>
                <c:pt idx="1763" formatCode="General">
                  <c:v>0.530257045203683</c:v>
                </c:pt>
                <c:pt idx="1764" formatCode="General">
                  <c:v>0.53028323612175599</c:v>
                </c:pt>
                <c:pt idx="1765" formatCode="General">
                  <c:v>0.53030941955154098</c:v>
                </c:pt>
                <c:pt idx="1766" formatCode="General">
                  <c:v>0.53033590843663003</c:v>
                </c:pt>
                <c:pt idx="1767" formatCode="General">
                  <c:v>0.53036298879999999</c:v>
                </c:pt>
                <c:pt idx="1768" formatCode="General">
                  <c:v>0.53039006268482702</c:v>
                </c:pt>
                <c:pt idx="1769" formatCode="General">
                  <c:v>0.53041713297915105</c:v>
                </c:pt>
                <c:pt idx="1770" formatCode="General">
                  <c:v>0.53044420310736795</c:v>
                </c:pt>
                <c:pt idx="1771" formatCode="General">
                  <c:v>0.53047126670087297</c:v>
                </c:pt>
                <c:pt idx="1772" formatCode="General">
                  <c:v>0.53049832375300499</c:v>
                </c:pt>
                <c:pt idx="1773" formatCode="General">
                  <c:v>0.530525374257101</c:v>
                </c:pt>
                <c:pt idx="1774" formatCode="General">
                  <c:v>0.53055241820649701</c:v>
                </c:pt>
                <c:pt idx="1775" formatCode="General">
                  <c:v>0.53057945559452702</c:v>
                </c:pt>
                <c:pt idx="1776" formatCode="General">
                  <c:v>0.53060648641452601</c:v>
                </c:pt>
                <c:pt idx="1777" formatCode="General">
                  <c:v>0.530633510659826</c:v>
                </c:pt>
                <c:pt idx="1778" formatCode="General">
                  <c:v>0.53066052832375898</c:v>
                </c:pt>
                <c:pt idx="1779" formatCode="General">
                  <c:v>0.53068753939965596</c:v>
                </c:pt>
                <c:pt idx="1780" formatCode="General">
                  <c:v>0.53071454388084705</c:v>
                </c:pt>
                <c:pt idx="1781" formatCode="General">
                  <c:v>0.53074154176066102</c:v>
                </c:pt>
                <c:pt idx="1782" formatCode="General">
                  <c:v>0.53076877389847499</c:v>
                </c:pt>
                <c:pt idx="1783" formatCode="General">
                  <c:v>0.53079708362966604</c:v>
                </c:pt>
                <c:pt idx="1784" formatCode="General">
                  <c:v>0.53082538726544004</c:v>
                </c:pt>
                <c:pt idx="1785" formatCode="General">
                  <c:v>0.53085368479899198</c:v>
                </c:pt>
                <c:pt idx="1786" formatCode="General">
                  <c:v>0.53088197622351396</c:v>
                </c:pt>
                <c:pt idx="1787" formatCode="General">
                  <c:v>0.53091026153219301</c:v>
                </c:pt>
                <c:pt idx="1788" formatCode="General">
                  <c:v>0.530938540718214</c:v>
                </c:pt>
                <c:pt idx="1789" formatCode="General">
                  <c:v>0.53096681377475996</c:v>
                </c:pt>
                <c:pt idx="1790" formatCode="General">
                  <c:v>0.530995080695008</c:v>
                </c:pt>
                <c:pt idx="1791" formatCode="General">
                  <c:v>0.53102334147213504</c:v>
                </c:pt>
                <c:pt idx="1792" formatCode="General">
                  <c:v>0.53105168533412395</c:v>
                </c:pt>
                <c:pt idx="1793" formatCode="General">
                  <c:v>0.53108024571882895</c:v>
                </c:pt>
                <c:pt idx="1794" formatCode="General">
                  <c:v>0.53111148218170301</c:v>
                </c:pt>
                <c:pt idx="1795" formatCode="General">
                  <c:v>0.53114271489964804</c:v>
                </c:pt>
                <c:pt idx="1796" formatCode="General">
                  <c:v>0.53117394386643901</c:v>
                </c:pt>
                <c:pt idx="1797" formatCode="General">
                  <c:v>0.53120516907583804</c:v>
                </c:pt>
                <c:pt idx="1798" formatCode="General">
                  <c:v>0.53123639052159799</c:v>
                </c:pt>
                <c:pt idx="1799" formatCode="General">
                  <c:v>0.531267608197459</c:v>
                </c:pt>
                <c:pt idx="1800" formatCode="General">
                  <c:v>0.53129882209715196</c:v>
                </c:pt>
                <c:pt idx="1801" formatCode="General">
                  <c:v>0.53133003221439501</c:v>
                </c:pt>
                <c:pt idx="1802" formatCode="General">
                  <c:v>0.53136123854289397</c:v>
                </c:pt>
                <c:pt idx="1803" formatCode="General">
                  <c:v>0.53139244107634698</c:v>
                </c:pt>
                <c:pt idx="1804" formatCode="General">
                  <c:v>0.53142363980843599</c:v>
                </c:pt>
                <c:pt idx="1805" formatCode="General">
                  <c:v>0.53145483473283694</c:v>
                </c:pt>
                <c:pt idx="1806" formatCode="General">
                  <c:v>0.53148602584321003</c:v>
                </c:pt>
                <c:pt idx="1807" formatCode="General">
                  <c:v>0.53151647040010996</c:v>
                </c:pt>
                <c:pt idx="1808" formatCode="General">
                  <c:v>0.53154356675651004</c:v>
                </c:pt>
                <c:pt idx="1809" formatCode="General">
                  <c:v>0.53157065576543405</c:v>
                </c:pt>
                <c:pt idx="1810" formatCode="General">
                  <c:v>0.53159773741611804</c:v>
                </c:pt>
                <c:pt idx="1811" formatCode="General">
                  <c:v>0.53162481169778497</c:v>
                </c:pt>
                <c:pt idx="1812" formatCode="General">
                  <c:v>0.53165187859965002</c:v>
                </c:pt>
                <c:pt idx="1813" formatCode="General">
                  <c:v>0.53167893811091604</c:v>
                </c:pt>
                <c:pt idx="1814" formatCode="General">
                  <c:v>0.53170599022077503</c:v>
                </c:pt>
                <c:pt idx="1815" formatCode="General">
                  <c:v>0.53173303491840895</c:v>
                </c:pt>
                <c:pt idx="1816" formatCode="General">
                  <c:v>0.53176007219299004</c:v>
                </c:pt>
                <c:pt idx="1817" formatCode="General">
                  <c:v>0.53178710203367796</c:v>
                </c:pt>
                <c:pt idx="1818" formatCode="General">
                  <c:v>0.53181412442962095</c:v>
                </c:pt>
                <c:pt idx="1819" formatCode="General">
                  <c:v>0.53184113936996102</c:v>
                </c:pt>
                <c:pt idx="1820" formatCode="General">
                  <c:v>0.53186797404285302</c:v>
                </c:pt>
                <c:pt idx="1821" formatCode="General">
                  <c:v>0.53189440286173495</c:v>
                </c:pt>
                <c:pt idx="1822" formatCode="General">
                  <c:v>0.53192082275630903</c:v>
                </c:pt>
                <c:pt idx="1823" formatCode="General">
                  <c:v>0.53194723371326602</c:v>
                </c:pt>
                <c:pt idx="1824" formatCode="General">
                  <c:v>0.53197363571928502</c:v>
                </c:pt>
                <c:pt idx="1825" formatCode="General">
                  <c:v>0.53199756376712803</c:v>
                </c:pt>
                <c:pt idx="1826" formatCode="General">
                  <c:v>0.53202069452101997</c:v>
                </c:pt>
                <c:pt idx="1827" formatCode="General">
                  <c:v>0.53204381683609103</c:v>
                </c:pt>
                <c:pt idx="1828" formatCode="General">
                  <c:v>0.53206433778207995</c:v>
                </c:pt>
                <c:pt idx="1829" formatCode="General">
                  <c:v>0.53208387906264598</c:v>
                </c:pt>
                <c:pt idx="1830" formatCode="General">
                  <c:v>0.53210341319493504</c:v>
                </c:pt>
                <c:pt idx="1831" formatCode="General">
                  <c:v>0.53212294017125294</c:v>
                </c:pt>
                <c:pt idx="1832" formatCode="General">
                  <c:v>0.53214245998390097</c:v>
                </c:pt>
                <c:pt idx="1833" formatCode="General">
                  <c:v>0.53216197262518095</c:v>
                </c:pt>
                <c:pt idx="1834" formatCode="General">
                  <c:v>0.53218123462359201</c:v>
                </c:pt>
                <c:pt idx="1835" formatCode="General">
                  <c:v>0.53220036693295503</c:v>
                </c:pt>
                <c:pt idx="1836" formatCode="General">
                  <c:v>0.53221949112379197</c:v>
                </c:pt>
                <c:pt idx="1837" formatCode="General">
                  <c:v>0.53223860718885796</c:v>
                </c:pt>
                <c:pt idx="1838" formatCode="General">
                  <c:v>0.53225771512091102</c:v>
                </c:pt>
                <c:pt idx="1839" formatCode="General">
                  <c:v>0.53227681491271395</c:v>
                </c:pt>
                <c:pt idx="1840" formatCode="General">
                  <c:v>0.53229590655703196</c:v>
                </c:pt>
                <c:pt idx="1841" formatCode="General">
                  <c:v>0.53231499004663696</c:v>
                </c:pt>
                <c:pt idx="1842" formatCode="General">
                  <c:v>0.53233406537430406</c:v>
                </c:pt>
                <c:pt idx="1843" formatCode="General">
                  <c:v>0.53235313253281202</c:v>
                </c:pt>
                <c:pt idx="1844" formatCode="General">
                  <c:v>0.53237219151494297</c:v>
                </c:pt>
                <c:pt idx="1845" formatCode="General">
                  <c:v>0.53239036571446097</c:v>
                </c:pt>
                <c:pt idx="1846" formatCode="General">
                  <c:v>0.53240832314709596</c:v>
                </c:pt>
                <c:pt idx="1847" formatCode="General">
                  <c:v>0.53242627195716896</c:v>
                </c:pt>
                <c:pt idx="1848" formatCode="General">
                  <c:v>0.53244421213748705</c:v>
                </c:pt>
                <c:pt idx="1849" formatCode="General">
                  <c:v>0.53246214368085798</c:v>
                </c:pt>
                <c:pt idx="1850" formatCode="General">
                  <c:v>0.53248015974256702</c:v>
                </c:pt>
                <c:pt idx="1851" formatCode="General">
                  <c:v>0.53249825812137697</c:v>
                </c:pt>
                <c:pt idx="1852" formatCode="General">
                  <c:v>0.53251634740041498</c:v>
                </c:pt>
                <c:pt idx="1853" formatCode="General">
                  <c:v>0.53253442757047798</c:v>
                </c:pt>
                <c:pt idx="1854" formatCode="General">
                  <c:v>0.53255249862236798</c:v>
                </c:pt>
                <c:pt idx="1855" formatCode="General">
                  <c:v>0.53257056054689</c:v>
                </c:pt>
                <c:pt idx="1856" formatCode="General">
                  <c:v>0.53258861333485297</c:v>
                </c:pt>
                <c:pt idx="1857" formatCode="General">
                  <c:v>0.53260665697706999</c:v>
                </c:pt>
                <c:pt idx="1858" formatCode="General">
                  <c:v>0.53262469146435698</c:v>
                </c:pt>
                <c:pt idx="1859" formatCode="General">
                  <c:v>0.53264233474873901</c:v>
                </c:pt>
                <c:pt idx="1860" formatCode="General">
                  <c:v>0.53265993550428203</c:v>
                </c:pt>
                <c:pt idx="1861" formatCode="General">
                  <c:v>0.53267752731787099</c:v>
                </c:pt>
                <c:pt idx="1862" formatCode="General">
                  <c:v>0.532695110180891</c:v>
                </c:pt>
                <c:pt idx="1863" formatCode="General">
                  <c:v>0.53271268408472705</c:v>
                </c:pt>
                <c:pt idx="1864" formatCode="General">
                  <c:v>0.53273024902077004</c:v>
                </c:pt>
                <c:pt idx="1865" formatCode="General">
                  <c:v>0.53274780498041796</c:v>
                </c:pt>
                <c:pt idx="1866" formatCode="General">
                  <c:v>0.53276535195507102</c:v>
                </c:pt>
                <c:pt idx="1867" formatCode="General">
                  <c:v>0.53278288993613299</c:v>
                </c:pt>
                <c:pt idx="1868" formatCode="General">
                  <c:v>0.53280041891501395</c:v>
                </c:pt>
                <c:pt idx="1869" formatCode="General">
                  <c:v>0.53281793888312901</c:v>
                </c:pt>
                <c:pt idx="1870" formatCode="General">
                  <c:v>0.53283544983189701</c:v>
                </c:pt>
                <c:pt idx="1871" formatCode="General">
                  <c:v>0.53285209408109202</c:v>
                </c:pt>
                <c:pt idx="1872" formatCode="General">
                  <c:v>0.53286666053102005</c:v>
                </c:pt>
                <c:pt idx="1873" formatCode="General">
                  <c:v>0.53288122022678197</c:v>
                </c:pt>
                <c:pt idx="1874" formatCode="General">
                  <c:v>0.53289577316348702</c:v>
                </c:pt>
                <c:pt idx="1875" formatCode="General">
                  <c:v>0.532910319336243</c:v>
                </c:pt>
                <c:pt idx="1876" formatCode="General">
                  <c:v>0.53292485874016604</c:v>
                </c:pt>
                <c:pt idx="1877" formatCode="General">
                  <c:v>0.53293939137037505</c:v>
                </c:pt>
                <c:pt idx="1878" formatCode="General">
                  <c:v>0.53295391722199204</c:v>
                </c:pt>
                <c:pt idx="1879" formatCode="General">
                  <c:v>0.53296842192363503</c:v>
                </c:pt>
                <c:pt idx="1880" formatCode="General">
                  <c:v>0.53298286582119703</c:v>
                </c:pt>
                <c:pt idx="1881" formatCode="General">
                  <c:v>0.53299730184611904</c:v>
                </c:pt>
                <c:pt idx="1882" formatCode="General">
                  <c:v>0.53301172999401802</c:v>
                </c:pt>
                <c:pt idx="1883" formatCode="General">
                  <c:v>0.53302615026052103</c:v>
                </c:pt>
                <c:pt idx="1884" formatCode="General">
                  <c:v>0.53304433279435104</c:v>
                </c:pt>
                <c:pt idx="1885" formatCode="General">
                  <c:v>0.53306283890360096</c:v>
                </c:pt>
                <c:pt idx="1886" formatCode="General">
                  <c:v>0.53308133714105499</c:v>
                </c:pt>
                <c:pt idx="1887" formatCode="General">
                  <c:v>0.53309982750048801</c:v>
                </c:pt>
                <c:pt idx="1888" formatCode="General">
                  <c:v>0.53311830997567899</c:v>
                </c:pt>
                <c:pt idx="1889" formatCode="General">
                  <c:v>0.53313678456041502</c:v>
                </c:pt>
                <c:pt idx="1890" formatCode="General">
                  <c:v>0.53315525124848595</c:v>
                </c:pt>
                <c:pt idx="1891" formatCode="General">
                  <c:v>0.53317371003368896</c:v>
                </c:pt>
                <c:pt idx="1892" formatCode="General">
                  <c:v>0.53319216090982702</c:v>
                </c:pt>
                <c:pt idx="1893" formatCode="General">
                  <c:v>0.53321060387070596</c:v>
                </c:pt>
                <c:pt idx="1894" formatCode="General">
                  <c:v>0.53322903891014195</c:v>
                </c:pt>
                <c:pt idx="1895" formatCode="General">
                  <c:v>0.53324746602195405</c:v>
                </c:pt>
                <c:pt idx="1896" formatCode="General">
                  <c:v>0.53326588519996698</c:v>
                </c:pt>
                <c:pt idx="1897" formatCode="General">
                  <c:v>0.53328429643801201</c:v>
                </c:pt>
                <c:pt idx="1898" formatCode="General">
                  <c:v>0.53330269972992494</c:v>
                </c:pt>
                <c:pt idx="1899" formatCode="General">
                  <c:v>0.53332109506955006</c:v>
                </c:pt>
                <c:pt idx="1900" formatCode="General">
                  <c:v>0.53333948245073703</c:v>
                </c:pt>
                <c:pt idx="1901" formatCode="General">
                  <c:v>0.53335786186733802</c:v>
                </c:pt>
                <c:pt idx="1902" formatCode="General">
                  <c:v>0.53337623331321604</c:v>
                </c:pt>
                <c:pt idx="1903" formatCode="General">
                  <c:v>0.53339590551459604</c:v>
                </c:pt>
                <c:pt idx="1904" formatCode="General">
                  <c:v>0.53341606160553001</c:v>
                </c:pt>
                <c:pt idx="1905" formatCode="General">
                  <c:v>0.53343621097995397</c:v>
                </c:pt>
                <c:pt idx="1906" formatCode="General">
                  <c:v>0.53345635363321697</c:v>
                </c:pt>
                <c:pt idx="1907" formatCode="General">
                  <c:v>0.53347648956067095</c:v>
                </c:pt>
                <c:pt idx="1908" formatCode="General">
                  <c:v>0.53349661875767196</c:v>
                </c:pt>
                <c:pt idx="1909" formatCode="General">
                  <c:v>0.53351887853360302</c:v>
                </c:pt>
                <c:pt idx="1910" formatCode="General">
                  <c:v>0.53354132156877399</c:v>
                </c:pt>
                <c:pt idx="1911" formatCode="General">
                  <c:v>0.53355973178103899</c:v>
                </c:pt>
                <c:pt idx="1912" formatCode="General">
                  <c:v>0.53357768476990897</c:v>
                </c:pt>
                <c:pt idx="1913" formatCode="General">
                  <c:v>0.53359563314663505</c:v>
                </c:pt>
                <c:pt idx="1914" formatCode="General">
                  <c:v>0.53361357691064903</c:v>
                </c:pt>
                <c:pt idx="1915" formatCode="General">
                  <c:v>0.53363151606138803</c:v>
                </c:pt>
                <c:pt idx="1916" formatCode="General">
                  <c:v>0.53364945059829205</c:v>
                </c:pt>
                <c:pt idx="1917" formatCode="General">
                  <c:v>0.53366738052080698</c:v>
                </c:pt>
                <c:pt idx="1918" formatCode="General">
                  <c:v>0.53368530582838103</c:v>
                </c:pt>
                <c:pt idx="1919" formatCode="General">
                  <c:v>0.53370322652046698</c:v>
                </c:pt>
                <c:pt idx="1920" formatCode="General">
                  <c:v>0.53372114259652204</c:v>
                </c:pt>
                <c:pt idx="1921" formatCode="General">
                  <c:v>0.53373905405600697</c:v>
                </c:pt>
                <c:pt idx="1922" formatCode="General">
                  <c:v>0.53375696089838698</c:v>
                </c:pt>
                <c:pt idx="1923" formatCode="General">
                  <c:v>0.53377485474714104</c:v>
                </c:pt>
                <c:pt idx="1924" formatCode="General">
                  <c:v>0.53379272162362601</c:v>
                </c:pt>
                <c:pt idx="1925" formatCode="General">
                  <c:v>0.53381058385297397</c:v>
                </c:pt>
                <c:pt idx="1926" formatCode="General">
                  <c:v>0.53382844143472896</c:v>
                </c:pt>
                <c:pt idx="1927" formatCode="General">
                  <c:v>0.533846294368441</c:v>
                </c:pt>
                <c:pt idx="1928" formatCode="General">
                  <c:v>0.533864142653661</c:v>
                </c:pt>
                <c:pt idx="1929" formatCode="General">
                  <c:v>0.53388198628994699</c:v>
                </c:pt>
                <c:pt idx="1930" formatCode="General">
                  <c:v>0.53390072138497002</c:v>
                </c:pt>
                <c:pt idx="1931" formatCode="General">
                  <c:v>0.53392052771057397</c:v>
                </c:pt>
                <c:pt idx="1932" formatCode="General">
                  <c:v>0.53394033014283004</c:v>
                </c:pt>
                <c:pt idx="1933" formatCode="General">
                  <c:v>0.53396012868102405</c:v>
                </c:pt>
                <c:pt idx="1934" formatCode="General">
                  <c:v>0.53397992332444399</c:v>
                </c:pt>
                <c:pt idx="1935" formatCode="General">
                  <c:v>0.53399971407238001</c:v>
                </c:pt>
                <c:pt idx="1936" formatCode="General">
                  <c:v>0.53401950092412698</c:v>
                </c:pt>
                <c:pt idx="1937" formatCode="General">
                  <c:v>0.53403919120919396</c:v>
                </c:pt>
                <c:pt idx="1938" formatCode="General">
                  <c:v>0.53405873061102005</c:v>
                </c:pt>
                <c:pt idx="1939" formatCode="General">
                  <c:v>0.53407826867878505</c:v>
                </c:pt>
                <c:pt idx="1940" formatCode="General">
                  <c:v>0.53409780541268903</c:v>
                </c:pt>
                <c:pt idx="1941" formatCode="General">
                  <c:v>0.53411734081293105</c:v>
                </c:pt>
                <c:pt idx="1942" formatCode="General">
                  <c:v>0.53413687487971195</c:v>
                </c:pt>
                <c:pt idx="1943" formatCode="General">
                  <c:v>0.53415553088665202</c:v>
                </c:pt>
                <c:pt idx="1944" formatCode="General">
                  <c:v>0.53417353941957402</c:v>
                </c:pt>
                <c:pt idx="1945" formatCode="General">
                  <c:v>0.53419154645239697</c:v>
                </c:pt>
                <c:pt idx="1946" formatCode="General">
                  <c:v>0.53420955198553599</c:v>
                </c:pt>
                <c:pt idx="1947" formatCode="General">
                  <c:v>0.53422755601940797</c:v>
                </c:pt>
                <c:pt idx="1948" formatCode="General">
                  <c:v>0.53424555855443001</c:v>
                </c:pt>
                <c:pt idx="1949" formatCode="General">
                  <c:v>0.53426355959101601</c:v>
                </c:pt>
                <c:pt idx="1950" formatCode="General">
                  <c:v>0.53428155912958497</c:v>
                </c:pt>
                <c:pt idx="1951" formatCode="General">
                  <c:v>0.534299557170553</c:v>
                </c:pt>
                <c:pt idx="1952" formatCode="General">
                  <c:v>0.53431755371433698</c:v>
                </c:pt>
                <c:pt idx="1953" formatCode="General">
                  <c:v>0.53433554876135503</c:v>
                </c:pt>
                <c:pt idx="1954" formatCode="General">
                  <c:v>0.53435354231202603</c:v>
                </c:pt>
                <c:pt idx="1955" formatCode="General">
                  <c:v>0.53437153436676599</c:v>
                </c:pt>
                <c:pt idx="1956" formatCode="General">
                  <c:v>0.53438952492599501</c:v>
                </c:pt>
                <c:pt idx="1957" formatCode="General">
                  <c:v>0.53440751399013098</c:v>
                </c:pt>
                <c:pt idx="1958" formatCode="General">
                  <c:v>0.53442588416779302</c:v>
                </c:pt>
                <c:pt idx="1959" formatCode="General">
                  <c:v>0.53444609820178701</c:v>
                </c:pt>
                <c:pt idx="1960" formatCode="General">
                  <c:v>0.53446631044932802</c:v>
                </c:pt>
                <c:pt idx="1961" formatCode="General">
                  <c:v>0.534486520910609</c:v>
                </c:pt>
                <c:pt idx="1962" formatCode="General">
                  <c:v>0.53450672958582301</c:v>
                </c:pt>
                <c:pt idx="1963" formatCode="General">
                  <c:v>0.53452693647516103</c:v>
                </c:pt>
                <c:pt idx="1964" formatCode="General">
                  <c:v>0.534547141578819</c:v>
                </c:pt>
                <c:pt idx="1965" formatCode="General">
                  <c:v>0.53456734724944299</c:v>
                </c:pt>
                <c:pt idx="1966" formatCode="General">
                  <c:v>0.53458757206688401</c:v>
                </c:pt>
                <c:pt idx="1967" formatCode="General">
                  <c:v>0.53460779509059697</c:v>
                </c:pt>
                <c:pt idx="1968" formatCode="General">
                  <c:v>0.534628016320706</c:v>
                </c:pt>
                <c:pt idx="1969" formatCode="General">
                  <c:v>0.534648235757336</c:v>
                </c:pt>
                <c:pt idx="1970" formatCode="General">
                  <c:v>0.53466845340060998</c:v>
                </c:pt>
                <c:pt idx="1971" formatCode="General">
                  <c:v>0.53468822327724497</c:v>
                </c:pt>
                <c:pt idx="1972" formatCode="General">
                  <c:v>0.53470762008050099</c:v>
                </c:pt>
                <c:pt idx="1973" formatCode="General">
                  <c:v>0.53472701556215296</c:v>
                </c:pt>
                <c:pt idx="1974" formatCode="General">
                  <c:v>0.53474640972234899</c:v>
                </c:pt>
                <c:pt idx="1975" formatCode="General">
                  <c:v>0.53476580256124095</c:v>
                </c:pt>
                <c:pt idx="1976" formatCode="General">
                  <c:v>0.53478519407898095</c:v>
                </c:pt>
                <c:pt idx="1977" formatCode="General">
                  <c:v>0.53480458427571997</c:v>
                </c:pt>
                <c:pt idx="1978" formatCode="General">
                  <c:v>0.53482397315160901</c:v>
                </c:pt>
                <c:pt idx="1979" formatCode="General">
                  <c:v>0.53484336070680105</c:v>
                </c:pt>
                <c:pt idx="1980" formatCode="General">
                  <c:v>0.53486274694144698</c:v>
                </c:pt>
                <c:pt idx="1981" formatCode="General">
                  <c:v>0.53488213185570199</c:v>
                </c:pt>
                <c:pt idx="1982" formatCode="General">
                  <c:v>0.53490151544971798</c:v>
                </c:pt>
                <c:pt idx="1983" formatCode="General">
                  <c:v>0.53492089772364704</c:v>
                </c:pt>
                <c:pt idx="1984" formatCode="General">
                  <c:v>0.53494027867764504</c:v>
                </c:pt>
                <c:pt idx="1985" formatCode="General">
                  <c:v>0.53495965831186498</c:v>
                </c:pt>
                <c:pt idx="1986" formatCode="General">
                  <c:v>0.53497903662646096</c:v>
                </c:pt>
                <c:pt idx="1987" formatCode="General">
                  <c:v>0.53499841362158795</c:v>
                </c:pt>
                <c:pt idx="1988" formatCode="General">
                  <c:v>0.53501778929740096</c:v>
                </c:pt>
                <c:pt idx="1989" formatCode="General">
                  <c:v>0.53503676336375405</c:v>
                </c:pt>
                <c:pt idx="1990" formatCode="General">
                  <c:v>0.53505548656966595</c:v>
                </c:pt>
                <c:pt idx="1991" formatCode="General">
                  <c:v>0.53507420823363006</c:v>
                </c:pt>
                <c:pt idx="1992" formatCode="General">
                  <c:v>0.53509292835578104</c:v>
                </c:pt>
                <c:pt idx="1993" formatCode="General">
                  <c:v>0.53511164693625901</c:v>
                </c:pt>
                <c:pt idx="1994" formatCode="General">
                  <c:v>0.53512906967718699</c:v>
                </c:pt>
                <c:pt idx="1995" formatCode="General">
                  <c:v>0.53514549528420197</c:v>
                </c:pt>
                <c:pt idx="1996" formatCode="General">
                  <c:v>0.53516191710632899</c:v>
                </c:pt>
                <c:pt idx="1997" formatCode="General">
                  <c:v>0.53517847944877395</c:v>
                </c:pt>
                <c:pt idx="1998" formatCode="General">
                  <c:v>0.535199655480596</c:v>
                </c:pt>
                <c:pt idx="1999" formatCode="General">
                  <c:v>0.53522082718359298</c:v>
                </c:pt>
                <c:pt idx="2000" formatCode="General">
                  <c:v>0.535241994555541</c:v>
                </c:pt>
                <c:pt idx="2001" formatCode="General">
                  <c:v>0.53526315759422005</c:v>
                </c:pt>
                <c:pt idx="2002" formatCode="General">
                  <c:v>0.53528431629740902</c:v>
                </c:pt>
                <c:pt idx="2003" formatCode="General">
                  <c:v>0.53530547066289202</c:v>
                </c:pt>
                <c:pt idx="2004" formatCode="General">
                  <c:v>0.53532662068845405</c:v>
                </c:pt>
                <c:pt idx="2005" formatCode="General">
                  <c:v>0.53534776637188297</c:v>
                </c:pt>
                <c:pt idx="2006" formatCode="General">
                  <c:v>0.53536890771096801</c:v>
                </c:pt>
                <c:pt idx="2007" formatCode="General">
                  <c:v>0.53539004470350204</c:v>
                </c:pt>
                <c:pt idx="2008" formatCode="General">
                  <c:v>0.53541117734727695</c:v>
                </c:pt>
                <c:pt idx="2009" formatCode="General">
                  <c:v>0.53543230564009003</c:v>
                </c:pt>
                <c:pt idx="2010" formatCode="General">
                  <c:v>0.53545342957973996</c:v>
                </c:pt>
                <c:pt idx="2011" formatCode="General">
                  <c:v>0.53547431023719405</c:v>
                </c:pt>
                <c:pt idx="2012" formatCode="General">
                  <c:v>0.535495055371912</c:v>
                </c:pt>
                <c:pt idx="2013" formatCode="General">
                  <c:v>0.53551579553747797</c:v>
                </c:pt>
                <c:pt idx="2014" formatCode="General">
                  <c:v>0.53553474829968595</c:v>
                </c:pt>
                <c:pt idx="2015" formatCode="General">
                  <c:v>0.53555258386549098</c:v>
                </c:pt>
                <c:pt idx="2016" formatCode="General">
                  <c:v>0.53557041216036805</c:v>
                </c:pt>
                <c:pt idx="2017" formatCode="General">
                  <c:v>0.53558823318285798</c:v>
                </c:pt>
                <c:pt idx="2018" formatCode="General">
                  <c:v>0.53560604693151204</c:v>
                </c:pt>
                <c:pt idx="2019" formatCode="General">
                  <c:v>0.53562385340489205</c:v>
                </c:pt>
                <c:pt idx="2020" formatCode="General">
                  <c:v>0.53564165260156804</c:v>
                </c:pt>
                <c:pt idx="2021" formatCode="General">
                  <c:v>0.53565944452012104</c:v>
                </c:pt>
                <c:pt idx="2022" formatCode="General">
                  <c:v>0.53567722915914295</c:v>
                </c:pt>
                <c:pt idx="2023" formatCode="General">
                  <c:v>0.53569500651723501</c:v>
                </c:pt>
                <c:pt idx="2024" formatCode="General">
                  <c:v>0.53571285096610499</c:v>
                </c:pt>
                <c:pt idx="2025" formatCode="General">
                  <c:v>0.53573071026486196</c:v>
                </c:pt>
                <c:pt idx="2026" formatCode="General">
                  <c:v>0.53574856185414199</c:v>
                </c:pt>
                <c:pt idx="2027" formatCode="General">
                  <c:v>0.53576640573130196</c:v>
                </c:pt>
                <c:pt idx="2028" formatCode="General">
                  <c:v>0.53578424189371099</c:v>
                </c:pt>
                <c:pt idx="2029" formatCode="General">
                  <c:v>0.53580207033874605</c:v>
                </c:pt>
                <c:pt idx="2030" formatCode="General">
                  <c:v>0.53581989106379602</c:v>
                </c:pt>
                <c:pt idx="2031" formatCode="General">
                  <c:v>0.53583770406625997</c:v>
                </c:pt>
                <c:pt idx="2032" formatCode="General">
                  <c:v>0.53585550934354698</c:v>
                </c:pt>
                <c:pt idx="2033" formatCode="General">
                  <c:v>0.53587330689307799</c:v>
                </c:pt>
                <c:pt idx="2034" formatCode="General">
                  <c:v>0.53589109671228297</c:v>
                </c:pt>
                <c:pt idx="2035" formatCode="General">
                  <c:v>0.53590887879860305</c:v>
                </c:pt>
                <c:pt idx="2036" formatCode="General">
                  <c:v>0.53592655883096496</c:v>
                </c:pt>
                <c:pt idx="2037" formatCode="General">
                  <c:v>0.535944179503967</c:v>
                </c:pt>
                <c:pt idx="2038" formatCode="General">
                  <c:v>0.53596179238680397</c:v>
                </c:pt>
                <c:pt idx="2039" formatCode="General">
                  <c:v>0.53597939747704204</c:v>
                </c:pt>
                <c:pt idx="2040" formatCode="General">
                  <c:v>0.53599699477225504</c:v>
                </c:pt>
                <c:pt idx="2041" formatCode="General">
                  <c:v>0.53601458427003001</c:v>
                </c:pt>
                <c:pt idx="2042" formatCode="General">
                  <c:v>0.53603216596796299</c:v>
                </c:pt>
                <c:pt idx="2043" formatCode="General">
                  <c:v>0.536049739863664</c:v>
                </c:pt>
                <c:pt idx="2044" formatCode="General">
                  <c:v>0.53606730595475205</c:v>
                </c:pt>
                <c:pt idx="2045" formatCode="General">
                  <c:v>0.53608486423885504</c:v>
                </c:pt>
                <c:pt idx="2046" formatCode="General">
                  <c:v>0.53610241471361597</c:v>
                </c:pt>
                <c:pt idx="2047" formatCode="General">
                  <c:v>0.53611995737668605</c:v>
                </c:pt>
                <c:pt idx="2048" formatCode="General">
                  <c:v>0.53613742558857103</c:v>
                </c:pt>
                <c:pt idx="2049" formatCode="General">
                  <c:v>0.53615165438024404</c:v>
                </c:pt>
                <c:pt idx="2050" formatCode="General">
                  <c:v>0.53616587593931897</c:v>
                </c:pt>
                <c:pt idx="2051" formatCode="General">
                  <c:v>0.53618009026542901</c:v>
                </c:pt>
                <c:pt idx="2052" formatCode="General">
                  <c:v>0.53619429735822099</c:v>
                </c:pt>
                <c:pt idx="2053" formatCode="General">
                  <c:v>0.53620849721734898</c:v>
                </c:pt>
                <c:pt idx="2054" formatCode="General">
                  <c:v>0.53622119566975002</c:v>
                </c:pt>
                <c:pt idx="2055" formatCode="General">
                  <c:v>0.53623329795990804</c:v>
                </c:pt>
                <c:pt idx="2056" formatCode="General">
                  <c:v>0.536245393392626</c:v>
                </c:pt>
                <c:pt idx="2057" formatCode="General">
                  <c:v>0.53625748196832901</c:v>
                </c:pt>
                <c:pt idx="2058" formatCode="General">
                  <c:v>0.53626956368745105</c:v>
                </c:pt>
                <c:pt idx="2059" formatCode="General">
                  <c:v>0.53628163855043298</c:v>
                </c:pt>
                <c:pt idx="2060" formatCode="General">
                  <c:v>0.53629328302955104</c:v>
                </c:pt>
                <c:pt idx="2061" formatCode="General">
                  <c:v>0.53630486985304804</c:v>
                </c:pt>
                <c:pt idx="2062" formatCode="General">
                  <c:v>0.53631644098332398</c:v>
                </c:pt>
                <c:pt idx="2063" formatCode="General">
                  <c:v>0.53632799643261697</c:v>
                </c:pt>
                <c:pt idx="2064" formatCode="General">
                  <c:v>0.53633953621319896</c:v>
                </c:pt>
                <c:pt idx="2065" formatCode="General">
                  <c:v>0.53635106033738</c:v>
                </c:pt>
                <c:pt idx="2066" formatCode="General">
                  <c:v>0.53636256881750299</c:v>
                </c:pt>
                <c:pt idx="2067" formatCode="General">
                  <c:v>0.53637406166594703</c:v>
                </c:pt>
                <c:pt idx="2068" formatCode="General">
                  <c:v>0.53638553889512397</c:v>
                </c:pt>
                <c:pt idx="2069" formatCode="General">
                  <c:v>0.53639700051748196</c:v>
                </c:pt>
                <c:pt idx="2070" formatCode="General">
                  <c:v>0.53640844654550401</c:v>
                </c:pt>
                <c:pt idx="2071" formatCode="General">
                  <c:v>0.53641987699170401</c:v>
                </c:pt>
                <c:pt idx="2072" formatCode="General">
                  <c:v>0.53643129186863203</c:v>
                </c:pt>
                <c:pt idx="2073" formatCode="General">
                  <c:v>0.536442691188874</c:v>
                </c:pt>
                <c:pt idx="2074" formatCode="General">
                  <c:v>0.53645407496504505</c:v>
                </c:pt>
                <c:pt idx="2075" formatCode="General">
                  <c:v>0.53646544320979705</c:v>
                </c:pt>
                <c:pt idx="2076" formatCode="General">
                  <c:v>0.53647679593581399</c:v>
                </c:pt>
                <c:pt idx="2077" formatCode="General">
                  <c:v>0.53648813315581301</c:v>
                </c:pt>
                <c:pt idx="2078" formatCode="General">
                  <c:v>0.53649945488254402</c:v>
                </c:pt>
                <c:pt idx="2079" formatCode="General">
                  <c:v>0.53651076112879004</c:v>
                </c:pt>
                <c:pt idx="2080" formatCode="General">
                  <c:v>0.53652244705326901</c:v>
                </c:pt>
                <c:pt idx="2081" formatCode="General">
                  <c:v>0.53653031248290195</c:v>
                </c:pt>
                <c:pt idx="2082" formatCode="General">
                  <c:v>0.53653320571636098</c:v>
                </c:pt>
                <c:pt idx="2083" formatCode="General">
                  <c:v>0.53653608924943097</c:v>
                </c:pt>
                <c:pt idx="2084" formatCode="General">
                  <c:v>0.53653896310163396</c:v>
                </c:pt>
                <c:pt idx="2085" formatCode="General">
                  <c:v>0.536543325339912</c:v>
                </c:pt>
                <c:pt idx="2086" formatCode="General">
                  <c:v>0.53654846222550501</c:v>
                </c:pt>
                <c:pt idx="2087" formatCode="General">
                  <c:v>0.53655359032598104</c:v>
                </c:pt>
                <c:pt idx="2088" formatCode="General">
                  <c:v>0.53655870965854002</c:v>
                </c:pt>
                <c:pt idx="2089" formatCode="General">
                  <c:v>0.53656382024035099</c:v>
                </c:pt>
                <c:pt idx="2090" formatCode="General">
                  <c:v>0.536568922088554</c:v>
                </c:pt>
                <c:pt idx="2091" formatCode="General">
                  <c:v>0.53657401522025905</c:v>
                </c:pt>
                <c:pt idx="2092" formatCode="General">
                  <c:v>0.53657909965254502</c:v>
                </c:pt>
                <c:pt idx="2093" formatCode="General">
                  <c:v>0.53658417540246195</c:v>
                </c:pt>
                <c:pt idx="2094" formatCode="General">
                  <c:v>0.53658924248702999</c:v>
                </c:pt>
                <c:pt idx="2095" formatCode="General">
                  <c:v>0.53659430092323801</c:v>
                </c:pt>
                <c:pt idx="2096" formatCode="General">
                  <c:v>0.53659935072804499</c:v>
                </c:pt>
                <c:pt idx="2097" formatCode="General">
                  <c:v>0.53660439191838205</c:v>
                </c:pt>
                <c:pt idx="2098" formatCode="General">
                  <c:v>0.53660942451114801</c:v>
                </c:pt>
                <c:pt idx="2099" formatCode="General">
                  <c:v>0.53661444852321305</c:v>
                </c:pt>
                <c:pt idx="2100" formatCode="General">
                  <c:v>0.53661946397141602</c:v>
                </c:pt>
                <c:pt idx="2101" formatCode="General">
                  <c:v>0.53662447087256804</c:v>
                </c:pt>
                <c:pt idx="2102" formatCode="General">
                  <c:v>0.53662946924344801</c:v>
                </c:pt>
                <c:pt idx="2103" formatCode="General">
                  <c:v>0.53663445910080598</c:v>
                </c:pt>
                <c:pt idx="2104" formatCode="General">
                  <c:v>0.53663944046136203</c:v>
                </c:pt>
                <c:pt idx="2105" formatCode="General">
                  <c:v>0.53664441334180601</c:v>
                </c:pt>
                <c:pt idx="2106" formatCode="General">
                  <c:v>0.53665016545684796</c:v>
                </c:pt>
                <c:pt idx="2107" formatCode="General">
                  <c:v>0.53665697859399497</c:v>
                </c:pt>
                <c:pt idx="2108" formatCode="General">
                  <c:v>0.53666374234425296</c:v>
                </c:pt>
                <c:pt idx="2109" formatCode="General">
                  <c:v>0.536670297027522</c:v>
                </c:pt>
                <c:pt idx="2110" formatCode="General">
                  <c:v>0.53667684667793902</c:v>
                </c:pt>
                <c:pt idx="2111" formatCode="General">
                  <c:v>0.53668339130876896</c:v>
                </c:pt>
                <c:pt idx="2112" formatCode="General">
                  <c:v>0.53668993093323702</c:v>
                </c:pt>
                <c:pt idx="2113" formatCode="General">
                  <c:v>0.53669646556452499</c:v>
                </c:pt>
                <c:pt idx="2114" formatCode="General">
                  <c:v>0.53670299521577602</c:v>
                </c:pt>
                <c:pt idx="2115" formatCode="General">
                  <c:v>0.53670951990008697</c:v>
                </c:pt>
                <c:pt idx="2116" formatCode="General">
                  <c:v>0.53671603963051895</c:v>
                </c:pt>
                <c:pt idx="2117" formatCode="General">
                  <c:v>0.53672255442008798</c:v>
                </c:pt>
                <c:pt idx="2118" formatCode="General">
                  <c:v>0.53672906428177103</c:v>
                </c:pt>
                <c:pt idx="2119" formatCode="General">
                  <c:v>0.53673556922850296</c:v>
                </c:pt>
                <c:pt idx="2120" formatCode="General">
                  <c:v>0.53674206927318002</c:v>
                </c:pt>
                <c:pt idx="2121" formatCode="General">
                  <c:v>0.53674856442865604</c:v>
                </c:pt>
                <c:pt idx="2122" formatCode="General">
                  <c:v>0.53675505470774498</c:v>
                </c:pt>
                <c:pt idx="2123" formatCode="General">
                  <c:v>0.53676154012321997</c:v>
                </c:pt>
                <c:pt idx="2124" formatCode="General">
                  <c:v>0.53676802068781604</c:v>
                </c:pt>
                <c:pt idx="2125" formatCode="General">
                  <c:v>0.53677449641422603</c:v>
                </c:pt>
                <c:pt idx="2126" formatCode="General">
                  <c:v>0.53678096731510505</c:v>
                </c:pt>
                <c:pt idx="2127" formatCode="General">
                  <c:v>0.53678743340306501</c:v>
                </c:pt>
                <c:pt idx="2128" formatCode="General">
                  <c:v>0.53679389469068195</c:v>
                </c:pt>
                <c:pt idx="2129" formatCode="General">
                  <c:v>0.53680035119049097</c:v>
                </c:pt>
                <c:pt idx="2130" formatCode="General">
                  <c:v>0.53680680291498795</c:v>
                </c:pt>
                <c:pt idx="2131" formatCode="General">
                  <c:v>0.53681324987662804</c:v>
                </c:pt>
                <c:pt idx="2132" formatCode="General">
                  <c:v>0.53681969208783098</c:v>
                </c:pt>
                <c:pt idx="2133" formatCode="General">
                  <c:v>0.53682612956097397</c:v>
                </c:pt>
                <c:pt idx="2134" formatCode="General">
                  <c:v>0.53683256230839704</c:v>
                </c:pt>
                <c:pt idx="2135" formatCode="General">
                  <c:v>0.53684104063786897</c:v>
                </c:pt>
                <c:pt idx="2136" formatCode="General">
                  <c:v>0.53685459340716002</c:v>
                </c:pt>
                <c:pt idx="2137" formatCode="General">
                  <c:v>0.53686813744294004</c:v>
                </c:pt>
                <c:pt idx="2138" formatCode="General">
                  <c:v>0.53688167276327703</c:v>
                </c:pt>
                <c:pt idx="2139" formatCode="General">
                  <c:v>0.53689519938620001</c:v>
                </c:pt>
                <c:pt idx="2140" formatCode="General">
                  <c:v>0.53690871732970502</c:v>
                </c:pt>
                <c:pt idx="2141" formatCode="General">
                  <c:v>0.53692222661175004</c:v>
                </c:pt>
                <c:pt idx="2142" formatCode="General">
                  <c:v>0.53693570504208399</c:v>
                </c:pt>
                <c:pt idx="2143" formatCode="General">
                  <c:v>0.53694915910679197</c:v>
                </c:pt>
                <c:pt idx="2144" formatCode="General">
                  <c:v>0.53696260451198297</c:v>
                </c:pt>
                <c:pt idx="2145" formatCode="General">
                  <c:v>0.53697706007008095</c:v>
                </c:pt>
                <c:pt idx="2146" formatCode="General">
                  <c:v>0.53699174730939103</c:v>
                </c:pt>
                <c:pt idx="2147" formatCode="General">
                  <c:v>0.53700642410120403</c:v>
                </c:pt>
                <c:pt idx="2148" formatCode="General">
                  <c:v>0.53702109045610902</c:v>
                </c:pt>
                <c:pt idx="2149" formatCode="General">
                  <c:v>0.53703574638470197</c:v>
                </c:pt>
                <c:pt idx="2150" formatCode="General">
                  <c:v>0.53705039189758497</c:v>
                </c:pt>
                <c:pt idx="2151" formatCode="General">
                  <c:v>0.53706502700536296</c:v>
                </c:pt>
                <c:pt idx="2152" formatCode="General">
                  <c:v>0.53707965171865102</c:v>
                </c:pt>
                <c:pt idx="2153" formatCode="General">
                  <c:v>0.53709426604806498</c:v>
                </c:pt>
                <c:pt idx="2154" formatCode="General">
                  <c:v>0.53710887000423002</c:v>
                </c:pt>
                <c:pt idx="2155" formatCode="General">
                  <c:v>0.53712346359777396</c:v>
                </c:pt>
                <c:pt idx="2156" formatCode="General">
                  <c:v>0.53713804683933197</c:v>
                </c:pt>
                <c:pt idx="2157" formatCode="General">
                  <c:v>0.53715261973954398</c:v>
                </c:pt>
                <c:pt idx="2158" formatCode="General">
                  <c:v>0.53716718230905303</c:v>
                </c:pt>
                <c:pt idx="2159" formatCode="General">
                  <c:v>0.53718173455851104</c:v>
                </c:pt>
                <c:pt idx="2160" formatCode="General">
                  <c:v>0.53719627649857205</c:v>
                </c:pt>
                <c:pt idx="2161" formatCode="General">
                  <c:v>0.53721080813989497</c:v>
                </c:pt>
                <c:pt idx="2162" formatCode="General">
                  <c:v>0.53722532949314605</c:v>
                </c:pt>
                <c:pt idx="2163" formatCode="General">
                  <c:v>0.53723984056899299</c:v>
                </c:pt>
                <c:pt idx="2164" formatCode="General">
                  <c:v>0.53725434137811101</c:v>
                </c:pt>
                <c:pt idx="2165" formatCode="General">
                  <c:v>0.53726883193117803</c:v>
                </c:pt>
                <c:pt idx="2166" formatCode="General">
                  <c:v>0.53728331223887904</c:v>
                </c:pt>
                <c:pt idx="2167" formatCode="General">
                  <c:v>0.53729778231189995</c:v>
                </c:pt>
                <c:pt idx="2168" formatCode="General">
                  <c:v>0.53731224216093398</c:v>
                </c:pt>
                <c:pt idx="2169" formatCode="General">
                  <c:v>0.53732669179667703</c:v>
                </c:pt>
                <c:pt idx="2170" formatCode="General">
                  <c:v>0.53734113122983096</c:v>
                </c:pt>
                <c:pt idx="2171" formatCode="General">
                  <c:v>0.537355063069756</c:v>
                </c:pt>
                <c:pt idx="2172" formatCode="General">
                  <c:v>0.53736778234939797</c:v>
                </c:pt>
                <c:pt idx="2173" formatCode="General">
                  <c:v>0.53738048874512701</c:v>
                </c:pt>
                <c:pt idx="2174" formatCode="General">
                  <c:v>0.53739318226969901</c:v>
                </c:pt>
                <c:pt idx="2175" formatCode="General">
                  <c:v>0.53740905418510898</c:v>
                </c:pt>
                <c:pt idx="2176" formatCode="General">
                  <c:v>0.53742593521586601</c:v>
                </c:pt>
                <c:pt idx="2177" formatCode="General">
                  <c:v>0.53744280427356095</c:v>
                </c:pt>
                <c:pt idx="2178" formatCode="General">
                  <c:v>0.53745966136397805</c:v>
                </c:pt>
                <c:pt idx="2179" formatCode="General">
                  <c:v>0.53747579405121404</c:v>
                </c:pt>
                <c:pt idx="2180" formatCode="General">
                  <c:v>0.53749109320685795</c:v>
                </c:pt>
                <c:pt idx="2181" formatCode="General">
                  <c:v>0.53750637943141699</c:v>
                </c:pt>
                <c:pt idx="2182" formatCode="General">
                  <c:v>0.53752165273169095</c:v>
                </c:pt>
                <c:pt idx="2183" formatCode="General">
                  <c:v>0.53753691311450202</c:v>
                </c:pt>
                <c:pt idx="2184" formatCode="General">
                  <c:v>0.53755216058670097</c:v>
                </c:pt>
                <c:pt idx="2185" formatCode="General">
                  <c:v>0.53756739515516505</c:v>
                </c:pt>
                <c:pt idx="2186" formatCode="General">
                  <c:v>0.53758261682679298</c:v>
                </c:pt>
                <c:pt idx="2187" formatCode="General">
                  <c:v>0.53759782560851299</c:v>
                </c:pt>
                <c:pt idx="2188" formatCode="General">
                  <c:v>0.53761302150727797</c:v>
                </c:pt>
                <c:pt idx="2189" formatCode="General">
                  <c:v>0.53762820453006399</c:v>
                </c:pt>
                <c:pt idx="2190" formatCode="General">
                  <c:v>0.53764337468387602</c:v>
                </c:pt>
                <c:pt idx="2191" formatCode="General">
                  <c:v>0.53765853197574198</c:v>
                </c:pt>
                <c:pt idx="2192" formatCode="General">
                  <c:v>0.53767367641271502</c:v>
                </c:pt>
                <c:pt idx="2193" formatCode="General">
                  <c:v>0.53768880800187302</c:v>
                </c:pt>
                <c:pt idx="2194" formatCode="General">
                  <c:v>0.53770392675031997</c:v>
                </c:pt>
                <c:pt idx="2195" formatCode="General">
                  <c:v>0.53771903266518495</c:v>
                </c:pt>
                <c:pt idx="2196" formatCode="General">
                  <c:v>0.53773510762440102</c:v>
                </c:pt>
                <c:pt idx="2197" formatCode="General">
                  <c:v>0.53775307784903703</c:v>
                </c:pt>
                <c:pt idx="2198" formatCode="General">
                  <c:v>0.53777197970097501</c:v>
                </c:pt>
                <c:pt idx="2199" formatCode="General">
                  <c:v>0.53779086656570696</c:v>
                </c:pt>
                <c:pt idx="2200" formatCode="General">
                  <c:v>0.53780973843722502</c:v>
                </c:pt>
                <c:pt idx="2201" formatCode="General">
                  <c:v>0.53782859530956095</c:v>
                </c:pt>
                <c:pt idx="2202" formatCode="General">
                  <c:v>0.53784743717678296</c:v>
                </c:pt>
                <c:pt idx="2203" formatCode="General">
                  <c:v>0.53786626403299698</c:v>
                </c:pt>
                <c:pt idx="2204" formatCode="General">
                  <c:v>0.53788507587234902</c:v>
                </c:pt>
                <c:pt idx="2205" formatCode="General">
                  <c:v>0.53790387268902096</c:v>
                </c:pt>
                <c:pt idx="2206" formatCode="General">
                  <c:v>0.53792265447723597</c:v>
                </c:pt>
                <c:pt idx="2207" formatCode="General">
                  <c:v>0.53794142123125199</c:v>
                </c:pt>
                <c:pt idx="2208" formatCode="General">
                  <c:v>0.53796072509594395</c:v>
                </c:pt>
                <c:pt idx="2209" formatCode="General">
                  <c:v>0.53798028383635199</c:v>
                </c:pt>
                <c:pt idx="2210" formatCode="General">
                  <c:v>0.537999834925732</c:v>
                </c:pt>
                <c:pt idx="2211" formatCode="General">
                  <c:v>0.538019378353911</c:v>
                </c:pt>
                <c:pt idx="2212" formatCode="General">
                  <c:v>0.53803891411070803</c:v>
                </c:pt>
                <c:pt idx="2213" formatCode="General">
                  <c:v>0.53805844218593202</c:v>
                </c:pt>
                <c:pt idx="2214" formatCode="General">
                  <c:v>0.53807796256939</c:v>
                </c:pt>
                <c:pt idx="2215" formatCode="General">
                  <c:v>0.53809747525087703</c:v>
                </c:pt>
                <c:pt idx="2216" formatCode="General">
                  <c:v>0.53811698022018395</c:v>
                </c:pt>
                <c:pt idx="2217" formatCode="General">
                  <c:v>0.53813647746709303</c:v>
                </c:pt>
                <c:pt idx="2218" formatCode="General">
                  <c:v>0.53815596698138102</c:v>
                </c:pt>
                <c:pt idx="2219" formatCode="General">
                  <c:v>0.53817544875281498</c:v>
                </c:pt>
                <c:pt idx="2220" formatCode="General">
                  <c:v>0.53819492277115799</c:v>
                </c:pt>
                <c:pt idx="2221" formatCode="General">
                  <c:v>0.53821438902616403</c:v>
                </c:pt>
                <c:pt idx="2222" formatCode="General">
                  <c:v>0.53823384750758096</c:v>
                </c:pt>
                <c:pt idx="2223" formatCode="General">
                  <c:v>0.538253298205149</c:v>
                </c:pt>
                <c:pt idx="2224" formatCode="General">
                  <c:v>0.53827274110860401</c:v>
                </c:pt>
                <c:pt idx="2225" formatCode="General">
                  <c:v>0.538292176207672</c:v>
                </c:pt>
                <c:pt idx="2226" formatCode="General">
                  <c:v>0.53831160349207297</c:v>
                </c:pt>
                <c:pt idx="2227" formatCode="General">
                  <c:v>0.53833102295152102</c:v>
                </c:pt>
                <c:pt idx="2228" formatCode="General">
                  <c:v>0.53835043457572296</c:v>
                </c:pt>
                <c:pt idx="2229" formatCode="General">
                  <c:v>0.53836983835437902</c:v>
                </c:pt>
                <c:pt idx="2230" formatCode="General">
                  <c:v>0.53838923427718299</c:v>
                </c:pt>
                <c:pt idx="2231" formatCode="General">
                  <c:v>0.53840827217294196</c:v>
                </c:pt>
                <c:pt idx="2232" formatCode="General">
                  <c:v>0.53842582965364005</c:v>
                </c:pt>
                <c:pt idx="2233" formatCode="General">
                  <c:v>0.53844338230984401</c:v>
                </c:pt>
                <c:pt idx="2234" formatCode="General">
                  <c:v>0.53846257760685401</c:v>
                </c:pt>
                <c:pt idx="2235" formatCode="General">
                  <c:v>0.53848191313638705</c:v>
                </c:pt>
                <c:pt idx="2236" formatCode="General">
                  <c:v>0.53850124406978395</c:v>
                </c:pt>
                <c:pt idx="2237" formatCode="General">
                  <c:v>0.53852057040106205</c:v>
                </c:pt>
                <c:pt idx="2238" formatCode="General">
                  <c:v>0.53853989212423203</c:v>
                </c:pt>
                <c:pt idx="2239" formatCode="General">
                  <c:v>0.53855909160052295</c:v>
                </c:pt>
                <c:pt idx="2240" formatCode="General">
                  <c:v>0.53857826832645195</c:v>
                </c:pt>
                <c:pt idx="2241" formatCode="General">
                  <c:v>0.53859729746600105</c:v>
                </c:pt>
                <c:pt idx="2242" formatCode="General">
                  <c:v>0.53861604913027195</c:v>
                </c:pt>
                <c:pt idx="2243" formatCode="General">
                  <c:v>0.53863479596750297</c:v>
                </c:pt>
                <c:pt idx="2244" formatCode="General">
                  <c:v>0.53865353797225701</c:v>
                </c:pt>
                <c:pt idx="2245" formatCode="General">
                  <c:v>0.53867227513909399</c:v>
                </c:pt>
                <c:pt idx="2246" formatCode="General">
                  <c:v>0.53869100746256904</c:v>
                </c:pt>
                <c:pt idx="2247" formatCode="General">
                  <c:v>0.53870973493723295</c:v>
                </c:pt>
                <c:pt idx="2248" formatCode="General">
                  <c:v>0.53872845755763399</c:v>
                </c:pt>
                <c:pt idx="2249" formatCode="General">
                  <c:v>0.53874717531831595</c:v>
                </c:pt>
                <c:pt idx="2250" formatCode="General">
                  <c:v>0.53876588821381999</c:v>
                </c:pt>
                <c:pt idx="2251" formatCode="General">
                  <c:v>0.53878459623868102</c:v>
                </c:pt>
                <c:pt idx="2252" formatCode="General">
                  <c:v>0.53880329938743099</c:v>
                </c:pt>
                <c:pt idx="2253" formatCode="General">
                  <c:v>0.53882199765460104</c:v>
                </c:pt>
                <c:pt idx="2254" formatCode="General">
                  <c:v>0.53884069103471599</c:v>
                </c:pt>
                <c:pt idx="2255" formatCode="General">
                  <c:v>0.53885937952229501</c:v>
                </c:pt>
                <c:pt idx="2256" formatCode="General">
                  <c:v>0.53887806311185904</c:v>
                </c:pt>
                <c:pt idx="2257" formatCode="General">
                  <c:v>0.53889674179791902</c:v>
                </c:pt>
                <c:pt idx="2258" formatCode="General">
                  <c:v>0.53891541557498801</c:v>
                </c:pt>
                <c:pt idx="2259" formatCode="General">
                  <c:v>0.53893408443756996</c:v>
                </c:pt>
                <c:pt idx="2260" formatCode="General">
                  <c:v>0.53895274838017004</c:v>
                </c:pt>
                <c:pt idx="2261" formatCode="General">
                  <c:v>0.538971407397286</c:v>
                </c:pt>
                <c:pt idx="2262" formatCode="General">
                  <c:v>0.538990061483415</c:v>
                </c:pt>
                <c:pt idx="2263" formatCode="General">
                  <c:v>0.539009726205817</c:v>
                </c:pt>
                <c:pt idx="2264" formatCode="General">
                  <c:v>0.53903053818889801</c:v>
                </c:pt>
                <c:pt idx="2265" formatCode="General">
                  <c:v>0.53905149969035604</c:v>
                </c:pt>
                <c:pt idx="2266" formatCode="General">
                  <c:v>0.53907245790817404</c:v>
                </c:pt>
                <c:pt idx="2267" formatCode="General">
                  <c:v>0.53909341283826595</c:v>
                </c:pt>
                <c:pt idx="2268" formatCode="General">
                  <c:v>0.53911436447654704</c:v>
                </c:pt>
                <c:pt idx="2269" formatCode="General">
                  <c:v>0.53913531281892302</c:v>
                </c:pt>
                <c:pt idx="2270" formatCode="General">
                  <c:v>0.53915625786129695</c:v>
                </c:pt>
                <c:pt idx="2271" formatCode="General">
                  <c:v>0.539177199599567</c:v>
                </c:pt>
                <c:pt idx="2272" formatCode="General">
                  <c:v>0.53919813802962502</c:v>
                </c:pt>
                <c:pt idx="2273" formatCode="General">
                  <c:v>0.53921907314736095</c:v>
                </c:pt>
                <c:pt idx="2274" formatCode="General">
                  <c:v>0.53924000494865798</c:v>
                </c:pt>
                <c:pt idx="2275" formatCode="General">
                  <c:v>0.53926093342939496</c:v>
                </c:pt>
                <c:pt idx="2276" formatCode="General">
                  <c:v>0.53928185858544597</c:v>
                </c:pt>
                <c:pt idx="2277" formatCode="General">
                  <c:v>0.53930331154715205</c:v>
                </c:pt>
                <c:pt idx="2278" formatCode="General">
                  <c:v>0.53932495081509901</c:v>
                </c:pt>
                <c:pt idx="2279" formatCode="General">
                  <c:v>0.53934658728526597</c:v>
                </c:pt>
                <c:pt idx="2280" formatCode="General">
                  <c:v>0.53936822095411596</c:v>
                </c:pt>
                <c:pt idx="2281" formatCode="General">
                  <c:v>0.53938985181810795</c:v>
                </c:pt>
                <c:pt idx="2282" formatCode="General">
                  <c:v>0.53941147987369498</c:v>
                </c:pt>
                <c:pt idx="2283" formatCode="General">
                  <c:v>0.53943310511732701</c:v>
                </c:pt>
                <c:pt idx="2284" formatCode="General">
                  <c:v>0.53945472754544699</c:v>
                </c:pt>
                <c:pt idx="2285" formatCode="General">
                  <c:v>0.53947634715449699</c:v>
                </c:pt>
                <c:pt idx="2286" formatCode="General">
                  <c:v>0.53949796394091198</c:v>
                </c:pt>
                <c:pt idx="2287" formatCode="General">
                  <c:v>0.53951957790112304</c:v>
                </c:pt>
                <c:pt idx="2288" formatCode="General">
                  <c:v>0.53954118903155701</c:v>
                </c:pt>
                <c:pt idx="2289" formatCode="General">
                  <c:v>0.53956279732863499</c:v>
                </c:pt>
                <c:pt idx="2290" formatCode="General">
                  <c:v>0.539582636232387</c:v>
                </c:pt>
                <c:pt idx="2291" formatCode="General">
                  <c:v>0.53960133642967001</c:v>
                </c:pt>
                <c:pt idx="2292" formatCode="General">
                  <c:v>0.53961988333188204</c:v>
                </c:pt>
                <c:pt idx="2293" formatCode="General">
                  <c:v>0.53963842790760796</c:v>
                </c:pt>
                <c:pt idx="2294" formatCode="General">
                  <c:v>0.53965675337100005</c:v>
                </c:pt>
                <c:pt idx="2295" formatCode="General">
                  <c:v>0.53967502922245203</c:v>
                </c:pt>
                <c:pt idx="2296" formatCode="General">
                  <c:v>0.53969330372493696</c:v>
                </c:pt>
                <c:pt idx="2297" formatCode="General">
                  <c:v>0.53971157687802096</c:v>
                </c:pt>
                <c:pt idx="2298" formatCode="General">
                  <c:v>0.53972984868127305</c:v>
                </c:pt>
                <c:pt idx="2299" formatCode="General">
                  <c:v>0.53974811913426102</c:v>
                </c:pt>
                <c:pt idx="2300" formatCode="General">
                  <c:v>0.53976638823655398</c:v>
                </c:pt>
                <c:pt idx="2301" formatCode="General">
                  <c:v>0.53978465598772096</c:v>
                </c:pt>
                <c:pt idx="2302" formatCode="General">
                  <c:v>0.53980292238732897</c:v>
                </c:pt>
                <c:pt idx="2303" formatCode="General">
                  <c:v>0.539821187434949</c:v>
                </c:pt>
                <c:pt idx="2304" formatCode="General">
                  <c:v>0.53983945113014897</c:v>
                </c:pt>
                <c:pt idx="2305" formatCode="General">
                  <c:v>0.539857713472499</c:v>
                </c:pt>
                <c:pt idx="2306" formatCode="General">
                  <c:v>0.53987597446156799</c:v>
                </c:pt>
                <c:pt idx="2307" formatCode="General">
                  <c:v>0.53989423409692605</c:v>
                </c:pt>
                <c:pt idx="2308" formatCode="General">
                  <c:v>0.53991249237814298</c:v>
                </c:pt>
                <c:pt idx="2309" formatCode="General">
                  <c:v>0.53993074930478802</c:v>
                </c:pt>
                <c:pt idx="2310" formatCode="General">
                  <c:v>0.53994900487643105</c:v>
                </c:pt>
                <c:pt idx="2311" formatCode="General">
                  <c:v>0.53996725909264398</c:v>
                </c:pt>
                <c:pt idx="2312" formatCode="General">
                  <c:v>0.53998551195299604</c:v>
                </c:pt>
                <c:pt idx="2313" formatCode="General">
                  <c:v>0.54000376345705803</c:v>
                </c:pt>
                <c:pt idx="2314" formatCode="General">
                  <c:v>0.54002201360440205</c:v>
                </c:pt>
                <c:pt idx="2315" formatCode="General">
                  <c:v>0.54004026239459701</c:v>
                </c:pt>
                <c:pt idx="2316" formatCode="General">
                  <c:v>0.54005850982721504</c:v>
                </c:pt>
                <c:pt idx="2317" formatCode="General">
                  <c:v>0.54007675590182802</c:v>
                </c:pt>
                <c:pt idx="2318" formatCode="General">
                  <c:v>0.54009500061800597</c:v>
                </c:pt>
                <c:pt idx="2319" formatCode="General">
                  <c:v>0.54011324397532201</c:v>
                </c:pt>
                <c:pt idx="2320" formatCode="General">
                  <c:v>0.54013148597334704</c:v>
                </c:pt>
                <c:pt idx="2321" formatCode="General">
                  <c:v>0.54014972661165395</c:v>
                </c:pt>
                <c:pt idx="2322" formatCode="General">
                  <c:v>0.54016796588981397</c:v>
                </c:pt>
                <c:pt idx="2323" formatCode="General">
                  <c:v>0.54018620380740101</c:v>
                </c:pt>
                <c:pt idx="2324" formatCode="General">
                  <c:v>0.54020441861767998</c:v>
                </c:pt>
                <c:pt idx="2325" formatCode="General">
                  <c:v>0.54022050124087295</c:v>
                </c:pt>
                <c:pt idx="2326" formatCode="General">
                  <c:v>0.54023658312066003</c:v>
                </c:pt>
                <c:pt idx="2327" formatCode="General">
                  <c:v>0.540252664256898</c:v>
                </c:pt>
                <c:pt idx="2328" formatCode="General">
                  <c:v>0.54026874464944497</c:v>
                </c:pt>
                <c:pt idx="2329" formatCode="General">
                  <c:v>0.54028482429815905</c:v>
                </c:pt>
                <c:pt idx="2330" formatCode="General">
                  <c:v>0.540299705983596</c:v>
                </c:pt>
                <c:pt idx="2331" formatCode="General">
                  <c:v>0.54031314201517799</c:v>
                </c:pt>
                <c:pt idx="2332" formatCode="General">
                  <c:v>0.540326543176743</c:v>
                </c:pt>
                <c:pt idx="2333" formatCode="General">
                  <c:v>0.54033994333444701</c:v>
                </c:pt>
                <c:pt idx="2334" formatCode="General">
                  <c:v>0.54035334248830902</c:v>
                </c:pt>
                <c:pt idx="2335" formatCode="General">
                  <c:v>0.540366740638347</c:v>
                </c:pt>
                <c:pt idx="2336" formatCode="General">
                  <c:v>0.54038015664526196</c:v>
                </c:pt>
                <c:pt idx="2337" formatCode="General">
                  <c:v>0.54039358194515297</c:v>
                </c:pt>
                <c:pt idx="2338" formatCode="General">
                  <c:v>0.54040700621978199</c:v>
                </c:pt>
                <c:pt idx="2339" formatCode="General">
                  <c:v>0.54042042946914004</c:v>
                </c:pt>
                <c:pt idx="2340" formatCode="General">
                  <c:v>0.54043385169321401</c:v>
                </c:pt>
                <c:pt idx="2341" formatCode="General">
                  <c:v>0.54044727289199501</c:v>
                </c:pt>
                <c:pt idx="2342" formatCode="General">
                  <c:v>0.54046069306547195</c:v>
                </c:pt>
                <c:pt idx="2343" formatCode="General">
                  <c:v>0.54047411221363695</c:v>
                </c:pt>
                <c:pt idx="2344" formatCode="General">
                  <c:v>0.54048753033647901</c:v>
                </c:pt>
                <c:pt idx="2345" formatCode="General">
                  <c:v>0.54050094743398902</c:v>
                </c:pt>
                <c:pt idx="2346" formatCode="General">
                  <c:v>0.540514363506158</c:v>
                </c:pt>
                <c:pt idx="2347" formatCode="General">
                  <c:v>0.54052777855297596</c:v>
                </c:pt>
                <c:pt idx="2348" formatCode="General">
                  <c:v>0.540541192574435</c:v>
                </c:pt>
                <c:pt idx="2349" formatCode="General">
                  <c:v>0.54055460557052704</c:v>
                </c:pt>
                <c:pt idx="2350" formatCode="General">
                  <c:v>0.54056801754124195</c:v>
                </c:pt>
                <c:pt idx="2351" formatCode="General">
                  <c:v>0.54058142848657198</c:v>
                </c:pt>
                <c:pt idx="2352" formatCode="General">
                  <c:v>0.54059483840651001</c:v>
                </c:pt>
                <c:pt idx="2353" formatCode="General">
                  <c:v>0.54060824730104695</c:v>
                </c:pt>
                <c:pt idx="2354" formatCode="General">
                  <c:v>0.54062165517017702</c:v>
                </c:pt>
                <c:pt idx="2355" formatCode="General">
                  <c:v>0.540635062013891</c:v>
                </c:pt>
                <c:pt idx="2356" formatCode="General">
                  <c:v>0.54064846783218201</c:v>
                </c:pt>
                <c:pt idx="2357" formatCode="General">
                  <c:v>0.54066187262504295</c:v>
                </c:pt>
                <c:pt idx="2358" formatCode="General">
                  <c:v>0.54067527639246804</c:v>
                </c:pt>
                <c:pt idx="2359" formatCode="General">
                  <c:v>0.54068867913444996</c:v>
                </c:pt>
                <c:pt idx="2360" formatCode="General">
                  <c:v>0.54070208085098204</c:v>
                </c:pt>
                <c:pt idx="2361" formatCode="General">
                  <c:v>0.54071548154205795</c:v>
                </c:pt>
                <c:pt idx="2362" formatCode="General">
                  <c:v>0.54072851851196702</c:v>
                </c:pt>
                <c:pt idx="2363" formatCode="General">
                  <c:v>0.54074134695245302</c:v>
                </c:pt>
                <c:pt idx="2364" formatCode="General">
                  <c:v>0.54075417406279203</c:v>
                </c:pt>
                <c:pt idx="2365" formatCode="General">
                  <c:v>0.54076699984296805</c:v>
                </c:pt>
                <c:pt idx="2366" formatCode="General">
                  <c:v>0.54077982429296201</c:v>
                </c:pt>
                <c:pt idx="2367" formatCode="General">
                  <c:v>0.54079264741275801</c:v>
                </c:pt>
                <c:pt idx="2368" formatCode="General">
                  <c:v>0.54080521061250997</c:v>
                </c:pt>
                <c:pt idx="2369" formatCode="General">
                  <c:v>0.54081437404235799</c:v>
                </c:pt>
                <c:pt idx="2370" formatCode="General">
                  <c:v>0.54082353645903403</c:v>
                </c:pt>
                <c:pt idx="2371" formatCode="General">
                  <c:v>0.54083269786300103</c:v>
                </c:pt>
                <c:pt idx="2372" formatCode="General">
                  <c:v>0.54084185825471998</c:v>
                </c:pt>
                <c:pt idx="2373" formatCode="General">
                  <c:v>0.54085101763465404</c:v>
                </c:pt>
                <c:pt idx="2374" formatCode="General">
                  <c:v>0.54086017600326397</c:v>
                </c:pt>
                <c:pt idx="2375" formatCode="General">
                  <c:v>0.54086933336101495</c:v>
                </c:pt>
                <c:pt idx="2376" formatCode="General">
                  <c:v>0.54087848970836605</c:v>
                </c:pt>
                <c:pt idx="2377" formatCode="General">
                  <c:v>0.54088747405709503</c:v>
                </c:pt>
                <c:pt idx="2378" formatCode="General">
                  <c:v>0.54089589231582602</c:v>
                </c:pt>
                <c:pt idx="2379" formatCode="General">
                  <c:v>0.54090430944481105</c:v>
                </c:pt>
                <c:pt idx="2380" formatCode="General">
                  <c:v>0.54091272544459701</c:v>
                </c:pt>
                <c:pt idx="2381" formatCode="General">
                  <c:v>0.54092127662665401</c:v>
                </c:pt>
                <c:pt idx="2382" formatCode="General">
                  <c:v>0.54092988588482305</c:v>
                </c:pt>
                <c:pt idx="2383" formatCode="General">
                  <c:v>0.54093849394299798</c:v>
                </c:pt>
                <c:pt idx="2384" formatCode="General">
                  <c:v>0.54094710080165398</c:v>
                </c:pt>
                <c:pt idx="2385" formatCode="General">
                  <c:v>0.54095570646126101</c:v>
                </c:pt>
                <c:pt idx="2386" formatCode="General">
                  <c:v>0.54096431092229302</c:v>
                </c:pt>
                <c:pt idx="2387" formatCode="General">
                  <c:v>0.54097291418522298</c:v>
                </c:pt>
                <c:pt idx="2388" formatCode="General">
                  <c:v>0.54098151625052204</c:v>
                </c:pt>
                <c:pt idx="2389" formatCode="General">
                  <c:v>0.54099011711866396</c:v>
                </c:pt>
                <c:pt idx="2390" formatCode="General">
                  <c:v>0.54099871679012101</c:v>
                </c:pt>
                <c:pt idx="2391" formatCode="General">
                  <c:v>0.54100731526536605</c:v>
                </c:pt>
                <c:pt idx="2392" formatCode="General">
                  <c:v>0.54101591254487102</c:v>
                </c:pt>
                <c:pt idx="2393" formatCode="General">
                  <c:v>0.541024508629109</c:v>
                </c:pt>
                <c:pt idx="2394" formatCode="General">
                  <c:v>0.54103310351855405</c:v>
                </c:pt>
                <c:pt idx="2395" formatCode="General">
                  <c:v>0.54104169721367601</c:v>
                </c:pt>
                <c:pt idx="2396" formatCode="General">
                  <c:v>0.54105028971494995</c:v>
                </c:pt>
                <c:pt idx="2397" formatCode="General">
                  <c:v>0.54105888102284905</c:v>
                </c:pt>
                <c:pt idx="2398" formatCode="General">
                  <c:v>0.54106756706841297</c:v>
                </c:pt>
                <c:pt idx="2399" formatCode="General">
                  <c:v>0.541076279539218</c:v>
                </c:pt>
                <c:pt idx="2400" formatCode="General">
                  <c:v>0.54108524129829105</c:v>
                </c:pt>
                <c:pt idx="2401" formatCode="General">
                  <c:v>0.54109494250900703</c:v>
                </c:pt>
                <c:pt idx="2402" formatCode="General">
                  <c:v>0.54110464225557897</c:v>
                </c:pt>
                <c:pt idx="2403" formatCode="General">
                  <c:v>0.54111434053829</c:v>
                </c:pt>
                <c:pt idx="2404" formatCode="General">
                  <c:v>0.54112403735742198</c:v>
                </c:pt>
                <c:pt idx="2405" formatCode="General">
                  <c:v>0.54113373271326004</c:v>
                </c:pt>
                <c:pt idx="2406" formatCode="General">
                  <c:v>0.54114342660608805</c:v>
                </c:pt>
                <c:pt idx="2407" formatCode="General">
                  <c:v>0.54115311903618901</c:v>
                </c:pt>
                <c:pt idx="2408" formatCode="General">
                  <c:v>0.54116281000384903</c:v>
                </c:pt>
                <c:pt idx="2409" formatCode="General">
                  <c:v>0.54117249950935098</c:v>
                </c:pt>
                <c:pt idx="2410" formatCode="General">
                  <c:v>0.54118218755298197</c:v>
                </c:pt>
                <c:pt idx="2411" formatCode="General">
                  <c:v>0.54119187413502801</c:v>
                </c:pt>
                <c:pt idx="2412" formatCode="General">
                  <c:v>0.54120155925577296</c:v>
                </c:pt>
                <c:pt idx="2413" formatCode="General">
                  <c:v>0.54121124291550404</c:v>
                </c:pt>
                <c:pt idx="2414" formatCode="General">
                  <c:v>0.54122092511450803</c:v>
                </c:pt>
                <c:pt idx="2415" formatCode="General">
                  <c:v>0.54123060585307203</c:v>
                </c:pt>
                <c:pt idx="2416" formatCode="General">
                  <c:v>0.54124028513148303</c:v>
                </c:pt>
                <c:pt idx="2417" formatCode="General">
                  <c:v>0.54124996295002803</c:v>
                </c:pt>
                <c:pt idx="2418" formatCode="General">
                  <c:v>0.54125963930899601</c:v>
                </c:pt>
                <c:pt idx="2419" formatCode="General">
                  <c:v>0.54126931420867397</c:v>
                </c:pt>
                <c:pt idx="2420" formatCode="General">
                  <c:v>0.54127898764935201</c:v>
                </c:pt>
                <c:pt idx="2421" formatCode="General">
                  <c:v>0.541288659631317</c:v>
                </c:pt>
                <c:pt idx="2422" formatCode="General">
                  <c:v>0.54129833015485995</c:v>
                </c:pt>
                <c:pt idx="2423" formatCode="General">
                  <c:v>0.54130799922026895</c:v>
                </c:pt>
                <c:pt idx="2424" formatCode="General">
                  <c:v>0.541317666827835</c:v>
                </c:pt>
                <c:pt idx="2425" formatCode="General">
                  <c:v>0.54132733297784796</c:v>
                </c:pt>
                <c:pt idx="2426" formatCode="General">
                  <c:v>0.54133699767059795</c:v>
                </c:pt>
                <c:pt idx="2427" formatCode="General">
                  <c:v>0.54134666090637695</c:v>
                </c:pt>
                <c:pt idx="2428" formatCode="General">
                  <c:v>0.54135632268547396</c:v>
                </c:pt>
                <c:pt idx="2429" formatCode="General">
                  <c:v>0.54136598300818195</c:v>
                </c:pt>
                <c:pt idx="2430" formatCode="General">
                  <c:v>0.54137564187479303</c:v>
                </c:pt>
                <c:pt idx="2431" formatCode="General">
                  <c:v>0.54138344105816605</c:v>
                </c:pt>
                <c:pt idx="2432" formatCode="General">
                  <c:v>0.54139050939847</c:v>
                </c:pt>
                <c:pt idx="2433" formatCode="General">
                  <c:v>0.54139757681507095</c:v>
                </c:pt>
                <c:pt idx="2434" formatCode="General">
                  <c:v>0.54140464330828297</c:v>
                </c:pt>
                <c:pt idx="2435" formatCode="General">
                  <c:v>0.54141170887841805</c:v>
                </c:pt>
                <c:pt idx="2436" formatCode="General">
                  <c:v>0.54141877352579104</c:v>
                </c:pt>
                <c:pt idx="2437" formatCode="General">
                  <c:v>0.54142583725071403</c:v>
                </c:pt>
                <c:pt idx="2438" formatCode="General">
                  <c:v>0.54143290005350198</c:v>
                </c:pt>
                <c:pt idx="2439" formatCode="General">
                  <c:v>0.54143996193446697</c:v>
                </c:pt>
                <c:pt idx="2440" formatCode="General">
                  <c:v>0.54144702289392399</c:v>
                </c:pt>
                <c:pt idx="2441" formatCode="General">
                  <c:v>0.541454082932185</c:v>
                </c:pt>
                <c:pt idx="2442" formatCode="General">
                  <c:v>0.54146114204956497</c:v>
                </c:pt>
                <c:pt idx="2443" formatCode="General">
                  <c:v>0.54146991206231099</c:v>
                </c:pt>
                <c:pt idx="2444" formatCode="General">
                  <c:v>0.54147984578762298</c:v>
                </c:pt>
                <c:pt idx="2445" formatCode="General">
                  <c:v>0.54148977719505798</c:v>
                </c:pt>
                <c:pt idx="2446" formatCode="General">
                  <c:v>0.54149970628510802</c:v>
                </c:pt>
                <c:pt idx="2447" formatCode="General">
                  <c:v>0.54150963305826905</c:v>
                </c:pt>
                <c:pt idx="2448" formatCode="General">
                  <c:v>0.541519557515034</c:v>
                </c:pt>
                <c:pt idx="2449" formatCode="General">
                  <c:v>0.54152947965590004</c:v>
                </c:pt>
                <c:pt idx="2450" formatCode="General">
                  <c:v>0.54153939948136298</c:v>
                </c:pt>
                <c:pt idx="2451" formatCode="General">
                  <c:v>0.54154931699192099</c:v>
                </c:pt>
                <c:pt idx="2452" formatCode="General">
                  <c:v>0.541559232188073</c:v>
                </c:pt>
                <c:pt idx="2453" formatCode="General">
                  <c:v>0.54156914507031695</c:v>
                </c:pt>
                <c:pt idx="2454" formatCode="General">
                  <c:v>0.54157905563915398</c:v>
                </c:pt>
                <c:pt idx="2455" formatCode="General">
                  <c:v>0.54158896389508504</c:v>
                </c:pt>
                <c:pt idx="2456" formatCode="General">
                  <c:v>0.54159886983861105</c:v>
                </c:pt>
                <c:pt idx="2457" formatCode="General">
                  <c:v>0.54160877347023695</c:v>
                </c:pt>
                <c:pt idx="2458" formatCode="General">
                  <c:v>0.54161867737037395</c:v>
                </c:pt>
                <c:pt idx="2459" formatCode="General">
                  <c:v>0.54162859140971897</c:v>
                </c:pt>
                <c:pt idx="2460" formatCode="General">
                  <c:v>0.54163850314861905</c:v>
                </c:pt>
                <c:pt idx="2461" formatCode="General">
                  <c:v>0.54164841258757801</c:v>
                </c:pt>
                <c:pt idx="2462" formatCode="General">
                  <c:v>0.54165831972710099</c:v>
                </c:pt>
                <c:pt idx="2463" formatCode="General">
                  <c:v>0.54166822456769503</c:v>
                </c:pt>
                <c:pt idx="2464" formatCode="General">
                  <c:v>0.54167812710986596</c:v>
                </c:pt>
                <c:pt idx="2465" formatCode="General">
                  <c:v>0.54168802735412203</c:v>
                </c:pt>
                <c:pt idx="2466" formatCode="General">
                  <c:v>0.54169792530097105</c:v>
                </c:pt>
                <c:pt idx="2467" formatCode="General">
                  <c:v>0.54170782095092396</c:v>
                </c:pt>
                <c:pt idx="2468" formatCode="General">
                  <c:v>0.54171771430448901</c:v>
                </c:pt>
                <c:pt idx="2469" formatCode="General">
                  <c:v>0.54172760536217801</c:v>
                </c:pt>
                <c:pt idx="2470" formatCode="General">
                  <c:v>0.54173749412450301</c:v>
                </c:pt>
                <c:pt idx="2471" formatCode="General">
                  <c:v>0.54174738059197602</c:v>
                </c:pt>
                <c:pt idx="2472" formatCode="General">
                  <c:v>0.54175726476511199</c:v>
                </c:pt>
                <c:pt idx="2473" formatCode="General">
                  <c:v>0.54176714664442405</c:v>
                </c:pt>
                <c:pt idx="2474" formatCode="General">
                  <c:v>0.54177707576258705</c:v>
                </c:pt>
                <c:pt idx="2475" formatCode="General">
                  <c:v>0.54179185660890805</c:v>
                </c:pt>
                <c:pt idx="2476" formatCode="General">
                  <c:v>0.54180860014086196</c:v>
                </c:pt>
                <c:pt idx="2477" formatCode="General">
                  <c:v>0.54182600434441597</c:v>
                </c:pt>
                <c:pt idx="2478" formatCode="General">
                  <c:v>0.54184340518415397</c:v>
                </c:pt>
                <c:pt idx="2479" formatCode="General">
                  <c:v>0.54186080265842396</c:v>
                </c:pt>
                <c:pt idx="2480" formatCode="General">
                  <c:v>0.54187819676557503</c:v>
                </c:pt>
                <c:pt idx="2481" formatCode="General">
                  <c:v>0.54189558750395705</c:v>
                </c:pt>
                <c:pt idx="2482" formatCode="General">
                  <c:v>0.54191297487192003</c:v>
                </c:pt>
                <c:pt idx="2483" formatCode="General">
                  <c:v>0.54193035886781804</c:v>
                </c:pt>
                <c:pt idx="2484" formatCode="General">
                  <c:v>0.54194773949000197</c:v>
                </c:pt>
                <c:pt idx="2485" formatCode="General">
                  <c:v>0.54196511673682701</c:v>
                </c:pt>
                <c:pt idx="2486" formatCode="General">
                  <c:v>0.54198249060664805</c:v>
                </c:pt>
                <c:pt idx="2487" formatCode="General">
                  <c:v>0.54199986109782206</c:v>
                </c:pt>
                <c:pt idx="2488" formatCode="General">
                  <c:v>0.54201722820870502</c:v>
                </c:pt>
                <c:pt idx="2489" formatCode="General">
                  <c:v>0.54203459193765802</c:v>
                </c:pt>
                <c:pt idx="2490" formatCode="General">
                  <c:v>0.54205195228303804</c:v>
                </c:pt>
                <c:pt idx="2491" formatCode="General">
                  <c:v>0.54206930924320795</c:v>
                </c:pt>
                <c:pt idx="2492" formatCode="General">
                  <c:v>0.54208666281652795</c:v>
                </c:pt>
                <c:pt idx="2493" formatCode="General">
                  <c:v>0.54210421839370904</c:v>
                </c:pt>
                <c:pt idx="2494" formatCode="General">
                  <c:v>0.54212192184869701</c:v>
                </c:pt>
                <c:pt idx="2495" formatCode="General">
                  <c:v>0.542139621817738</c:v>
                </c:pt>
                <c:pt idx="2496" formatCode="General">
                  <c:v>0.54215731829858804</c:v>
                </c:pt>
                <c:pt idx="2497" formatCode="General">
                  <c:v>0.54217501128900003</c:v>
                </c:pt>
                <c:pt idx="2498" formatCode="General">
                  <c:v>0.54219270078673099</c:v>
                </c:pt>
                <c:pt idx="2499" formatCode="General">
                  <c:v>0.54221038678953604</c:v>
                </c:pt>
                <c:pt idx="2500" formatCode="General">
                  <c:v>0.54222806929516998</c:v>
                </c:pt>
                <c:pt idx="2501" formatCode="General">
                  <c:v>0.54224607279957804</c:v>
                </c:pt>
                <c:pt idx="2502" formatCode="General">
                  <c:v>0.54226440362913897</c:v>
                </c:pt>
                <c:pt idx="2503" formatCode="General">
                  <c:v>0.54228273056144505</c:v>
                </c:pt>
                <c:pt idx="2504" formatCode="General">
                  <c:v>0.54230105359388803</c:v>
                </c:pt>
                <c:pt idx="2505" formatCode="General">
                  <c:v>0.54231937272386199</c:v>
                </c:pt>
                <c:pt idx="2506" formatCode="General">
                  <c:v>0.54233768794876003</c:v>
                </c:pt>
                <c:pt idx="2507" formatCode="General">
                  <c:v>0.542355999265976</c:v>
                </c:pt>
                <c:pt idx="2508" formatCode="General">
                  <c:v>0.54237430667290498</c:v>
                </c:pt>
                <c:pt idx="2509" formatCode="General">
                  <c:v>0.54239261016694096</c:v>
                </c:pt>
                <c:pt idx="2510" formatCode="General">
                  <c:v>0.54241092266845503</c:v>
                </c:pt>
                <c:pt idx="2511" formatCode="General">
                  <c:v>0.54242930354374597</c:v>
                </c:pt>
                <c:pt idx="2512" formatCode="General">
                  <c:v>0.542447680364609</c:v>
                </c:pt>
                <c:pt idx="2513" formatCode="General">
                  <c:v>0.54246605312790697</c:v>
                </c:pt>
                <c:pt idx="2514" formatCode="General">
                  <c:v>0.54248442183050505</c:v>
                </c:pt>
                <c:pt idx="2515" formatCode="General">
                  <c:v>0.54250278646926597</c:v>
                </c:pt>
                <c:pt idx="2516" formatCode="General">
                  <c:v>0.54252114704105403</c:v>
                </c:pt>
                <c:pt idx="2517" formatCode="General">
                  <c:v>0.54253950354273295</c:v>
                </c:pt>
                <c:pt idx="2518" formatCode="General">
                  <c:v>0.54255785597116601</c:v>
                </c:pt>
                <c:pt idx="2519" formatCode="General">
                  <c:v>0.54257620432321696</c:v>
                </c:pt>
                <c:pt idx="2520" formatCode="General">
                  <c:v>0.54259454859574996</c:v>
                </c:pt>
                <c:pt idx="2521" formatCode="General">
                  <c:v>0.54261288878562797</c:v>
                </c:pt>
                <c:pt idx="2522" formatCode="General">
                  <c:v>0.54263122488971505</c:v>
                </c:pt>
                <c:pt idx="2523" formatCode="General">
                  <c:v>0.54264955690487304</c:v>
                </c:pt>
                <c:pt idx="2524" formatCode="General">
                  <c:v>0.54266788482796702</c:v>
                </c:pt>
                <c:pt idx="2525" formatCode="General">
                  <c:v>0.54268620865585904</c:v>
                </c:pt>
                <c:pt idx="2526" formatCode="General">
                  <c:v>0.54270452838541305</c:v>
                </c:pt>
                <c:pt idx="2527" formatCode="General">
                  <c:v>0.54272284401349202</c:v>
                </c:pt>
                <c:pt idx="2528" formatCode="General">
                  <c:v>0.54274115553696101</c:v>
                </c:pt>
                <c:pt idx="2529" formatCode="General">
                  <c:v>0.54275946295268096</c:v>
                </c:pt>
                <c:pt idx="2530" formatCode="General">
                  <c:v>0.54277776625751695</c:v>
                </c:pt>
                <c:pt idx="2531" formatCode="General">
                  <c:v>0.54279606544833103</c:v>
                </c:pt>
                <c:pt idx="2532" formatCode="General">
                  <c:v>0.54281436052198795</c:v>
                </c:pt>
                <c:pt idx="2533" formatCode="General">
                  <c:v>0.54283262735668802</c:v>
                </c:pt>
                <c:pt idx="2534" formatCode="General">
                  <c:v>0.54285085729650495</c:v>
                </c:pt>
                <c:pt idx="2535" formatCode="General">
                  <c:v>0.54286908305499704</c:v>
                </c:pt>
                <c:pt idx="2536" formatCode="General">
                  <c:v>0.54288730462899804</c:v>
                </c:pt>
                <c:pt idx="2537" formatCode="General">
                  <c:v>0.54290551563195399</c:v>
                </c:pt>
                <c:pt idx="2538" formatCode="General">
                  <c:v>0.54292368018806503</c:v>
                </c:pt>
                <c:pt idx="2539" formatCode="General">
                  <c:v>0.54294184050167404</c:v>
                </c:pt>
                <c:pt idx="2540" formatCode="General">
                  <c:v>0.54295999656959504</c:v>
                </c:pt>
                <c:pt idx="2541" formatCode="General">
                  <c:v>0.54297814838864</c:v>
                </c:pt>
                <c:pt idx="2542" formatCode="General">
                  <c:v>0.54299629595562404</c:v>
                </c:pt>
                <c:pt idx="2543" formatCode="General">
                  <c:v>0.54301443926736004</c:v>
                </c:pt>
                <c:pt idx="2544" formatCode="General">
                  <c:v>0.54303257832066198</c:v>
                </c:pt>
                <c:pt idx="2545" formatCode="General">
                  <c:v>0.54305071311234399</c:v>
                </c:pt>
                <c:pt idx="2546" formatCode="General">
                  <c:v>0.54306884363922203</c:v>
                </c:pt>
                <c:pt idx="2547" formatCode="General">
                  <c:v>0.54308696989811001</c:v>
                </c:pt>
                <c:pt idx="2548" formatCode="General">
                  <c:v>0.54310509188582301</c:v>
                </c:pt>
                <c:pt idx="2549" formatCode="General">
                  <c:v>0.54312320959917804</c:v>
                </c:pt>
                <c:pt idx="2550" formatCode="General">
                  <c:v>0.54314132303498996</c:v>
                </c:pt>
                <c:pt idx="2551" formatCode="General">
                  <c:v>0.54315943219007401</c:v>
                </c:pt>
                <c:pt idx="2552" formatCode="General">
                  <c:v>0.54317753706124905</c:v>
                </c:pt>
                <c:pt idx="2553" formatCode="General">
                  <c:v>0.54319457040564501</c:v>
                </c:pt>
                <c:pt idx="2554" formatCode="General">
                  <c:v>0.54321085881105002</c:v>
                </c:pt>
                <c:pt idx="2555" formatCode="General">
                  <c:v>0.54322714290813101</c:v>
                </c:pt>
                <c:pt idx="2556" formatCode="General">
                  <c:v>0.54324342269461701</c:v>
                </c:pt>
                <c:pt idx="2557" formatCode="General">
                  <c:v>0.54325969816823905</c:v>
                </c:pt>
                <c:pt idx="2558" formatCode="General">
                  <c:v>0.54327616513715005</c:v>
                </c:pt>
                <c:pt idx="2559" formatCode="General">
                  <c:v>0.54329272155700303</c:v>
                </c:pt>
                <c:pt idx="2560" formatCode="General">
                  <c:v>0.54330927395095396</c:v>
                </c:pt>
                <c:pt idx="2561" formatCode="General">
                  <c:v>0.54332582231584903</c:v>
                </c:pt>
                <c:pt idx="2562" formatCode="General">
                  <c:v>0.54334236664853397</c:v>
                </c:pt>
                <c:pt idx="2563" formatCode="General">
                  <c:v>0.54335890694585498</c:v>
                </c:pt>
                <c:pt idx="2564" formatCode="General">
                  <c:v>0.54337544320465903</c:v>
                </c:pt>
                <c:pt idx="2565" formatCode="General">
                  <c:v>0.54339197542179196</c:v>
                </c:pt>
                <c:pt idx="2566" formatCode="General">
                  <c:v>0.54340850359409898</c:v>
                </c:pt>
                <c:pt idx="2567" formatCode="General">
                  <c:v>0.54342502771842605</c:v>
                </c:pt>
                <c:pt idx="2568" formatCode="General">
                  <c:v>0.54344154779161902</c:v>
                </c:pt>
                <c:pt idx="2569" formatCode="General">
                  <c:v>0.54345806381052197</c:v>
                </c:pt>
                <c:pt idx="2570" formatCode="General">
                  <c:v>0.54347457577198199</c:v>
                </c:pt>
                <c:pt idx="2571" formatCode="General">
                  <c:v>0.54349108367284304</c:v>
                </c:pt>
                <c:pt idx="2572" formatCode="General">
                  <c:v>0.54350758750994999</c:v>
                </c:pt>
                <c:pt idx="2573" formatCode="General">
                  <c:v>0.543524087280148</c:v>
                </c:pt>
                <c:pt idx="2574" formatCode="General">
                  <c:v>0.54354058298028396</c:v>
                </c:pt>
                <c:pt idx="2575" formatCode="General">
                  <c:v>0.54355707460720004</c:v>
                </c:pt>
                <c:pt idx="2576" formatCode="General">
                  <c:v>0.543573562157742</c:v>
                </c:pt>
                <c:pt idx="2577" formatCode="General">
                  <c:v>0.54359004562875601</c:v>
                </c:pt>
                <c:pt idx="2578" formatCode="General">
                  <c:v>0.54360652501708495</c:v>
                </c:pt>
                <c:pt idx="2579" formatCode="General">
                  <c:v>0.543623000319574</c:v>
                </c:pt>
                <c:pt idx="2580" formatCode="General">
                  <c:v>0.54363947153306802</c:v>
                </c:pt>
                <c:pt idx="2581" formatCode="General">
                  <c:v>0.54365593865441098</c:v>
                </c:pt>
                <c:pt idx="2582" formatCode="General">
                  <c:v>0.54367240168044895</c:v>
                </c:pt>
                <c:pt idx="2583" formatCode="General">
                  <c:v>0.54368886060802601</c:v>
                </c:pt>
                <c:pt idx="2584" formatCode="General">
                  <c:v>0.54370531543398604</c:v>
                </c:pt>
                <c:pt idx="2585" formatCode="General">
                  <c:v>0.54372176615517398</c:v>
                </c:pt>
                <c:pt idx="2586" formatCode="General">
                  <c:v>0.54373821276843504</c:v>
                </c:pt>
                <c:pt idx="2587" formatCode="General">
                  <c:v>0.54375465527061295</c:v>
                </c:pt>
                <c:pt idx="2588" formatCode="General">
                  <c:v>0.54377109365855403</c:v>
                </c:pt>
                <c:pt idx="2589" formatCode="General">
                  <c:v>0.54378398494656699</c:v>
                </c:pt>
                <c:pt idx="2590" formatCode="General">
                  <c:v>0.54379594599938696</c:v>
                </c:pt>
                <c:pt idx="2591" formatCode="General">
                  <c:v>0.543807904651055</c:v>
                </c:pt>
                <c:pt idx="2592" formatCode="General">
                  <c:v>0.54381986090078405</c:v>
                </c:pt>
                <c:pt idx="2593" formatCode="General">
                  <c:v>0.54383181474778597</c:v>
                </c:pt>
                <c:pt idx="2594" formatCode="General">
                  <c:v>0.54384376619127595</c:v>
                </c:pt>
                <c:pt idx="2595" formatCode="General">
                  <c:v>0.543855537309611</c:v>
                </c:pt>
                <c:pt idx="2596" formatCode="General">
                  <c:v>0.54386716369164601</c:v>
                </c:pt>
                <c:pt idx="2597" formatCode="General">
                  <c:v>0.54387878767515196</c:v>
                </c:pt>
                <c:pt idx="2598" formatCode="General">
                  <c:v>0.54389040925971099</c:v>
                </c:pt>
                <c:pt idx="2599" formatCode="General">
                  <c:v>0.54390202844490498</c:v>
                </c:pt>
                <c:pt idx="2600" formatCode="General">
                  <c:v>0.54391364523031704</c:v>
                </c:pt>
                <c:pt idx="2601" formatCode="General">
                  <c:v>0.54392525961553195</c:v>
                </c:pt>
                <c:pt idx="2602" formatCode="General">
                  <c:v>0.54393687160013504</c:v>
                </c:pt>
                <c:pt idx="2603" formatCode="General">
                  <c:v>0.54394848118371097</c:v>
                </c:pt>
                <c:pt idx="2604" formatCode="General">
                  <c:v>0.54396008836584997</c:v>
                </c:pt>
                <c:pt idx="2605" formatCode="General">
                  <c:v>0.54397169314613802</c:v>
                </c:pt>
                <c:pt idx="2606" formatCode="General">
                  <c:v>0.54398329552416502</c:v>
                </c:pt>
                <c:pt idx="2607" formatCode="General">
                  <c:v>0.54399336413183197</c:v>
                </c:pt>
                <c:pt idx="2608" formatCode="General">
                  <c:v>0.54400273322141501</c:v>
                </c:pt>
                <c:pt idx="2609" formatCode="General">
                  <c:v>0.54401210110347398</c:v>
                </c:pt>
                <c:pt idx="2610" formatCode="General">
                  <c:v>0.54402146777790605</c:v>
                </c:pt>
                <c:pt idx="2611" formatCode="General">
                  <c:v>0.54403083324460599</c:v>
                </c:pt>
                <c:pt idx="2612" formatCode="General">
                  <c:v>0.54404006201007904</c:v>
                </c:pt>
                <c:pt idx="2613" formatCode="General">
                  <c:v>0.54404927240238798</c:v>
                </c:pt>
                <c:pt idx="2614" formatCode="General">
                  <c:v>0.54405848134495305</c:v>
                </c:pt>
                <c:pt idx="2615" formatCode="General">
                  <c:v>0.54406768883797796</c:v>
                </c:pt>
                <c:pt idx="2616" formatCode="General">
                  <c:v>0.544076894881665</c:v>
                </c:pt>
                <c:pt idx="2617" formatCode="General">
                  <c:v>0.544086099476218</c:v>
                </c:pt>
                <c:pt idx="2618" formatCode="General">
                  <c:v>0.54409530262184302</c:v>
                </c:pt>
                <c:pt idx="2619" formatCode="General">
                  <c:v>0.54410450431874202</c:v>
                </c:pt>
                <c:pt idx="2620" formatCode="General">
                  <c:v>0.54411370456712205</c:v>
                </c:pt>
                <c:pt idx="2621" formatCode="General">
                  <c:v>0.54412290336718705</c:v>
                </c:pt>
                <c:pt idx="2622" formatCode="General">
                  <c:v>0.54413210071914397</c:v>
                </c:pt>
                <c:pt idx="2623" formatCode="General">
                  <c:v>0.54414129662319699</c:v>
                </c:pt>
                <c:pt idx="2624" formatCode="General">
                  <c:v>0.54415049107955404</c:v>
                </c:pt>
                <c:pt idx="2625" formatCode="General">
                  <c:v>0.54415968408842197</c:v>
                </c:pt>
                <c:pt idx="2626" formatCode="General">
                  <c:v>0.54416887565000704</c:v>
                </c:pt>
                <c:pt idx="2627" formatCode="General">
                  <c:v>0.54417806576451699</c:v>
                </c:pt>
                <c:pt idx="2628" formatCode="General">
                  <c:v>0.54418725443215998</c:v>
                </c:pt>
                <c:pt idx="2629" formatCode="General">
                  <c:v>0.54419644165314396</c:v>
                </c:pt>
                <c:pt idx="2630" formatCode="General">
                  <c:v>0.54420562742767797</c:v>
                </c:pt>
                <c:pt idx="2631" formatCode="General">
                  <c:v>0.54421481175596997</c:v>
                </c:pt>
                <c:pt idx="2632" formatCode="General">
                  <c:v>0.54422399463823101</c:v>
                </c:pt>
                <c:pt idx="2633" formatCode="General">
                  <c:v>0.54423317607466903</c:v>
                </c:pt>
                <c:pt idx="2634" formatCode="General">
                  <c:v>0.54424235606549398</c:v>
                </c:pt>
                <c:pt idx="2635" formatCode="General">
                  <c:v>0.54425153461091802</c:v>
                </c:pt>
                <c:pt idx="2636" formatCode="General">
                  <c:v>0.54426071171115098</c:v>
                </c:pt>
                <c:pt idx="2637" formatCode="General">
                  <c:v>0.54426988736640403</c:v>
                </c:pt>
                <c:pt idx="2638" formatCode="General">
                  <c:v>0.54427906157688799</c:v>
                </c:pt>
                <c:pt idx="2639" formatCode="General">
                  <c:v>0.54428823434281604</c:v>
                </c:pt>
                <c:pt idx="2640" formatCode="General">
                  <c:v>0.54429740566439899</c:v>
                </c:pt>
                <c:pt idx="2641" formatCode="General">
                  <c:v>0.54430657554185102</c:v>
                </c:pt>
                <c:pt idx="2642" formatCode="General">
                  <c:v>0.54431710508167197</c:v>
                </c:pt>
                <c:pt idx="2643" formatCode="General">
                  <c:v>0.54432789544396898</c:v>
                </c:pt>
                <c:pt idx="2644" formatCode="General">
                  <c:v>0.54433868423670595</c:v>
                </c:pt>
                <c:pt idx="2645" formatCode="General">
                  <c:v>0.54434947145994395</c:v>
                </c:pt>
                <c:pt idx="2646" formatCode="General">
                  <c:v>0.54436025711374703</c:v>
                </c:pt>
                <c:pt idx="2647" formatCode="General">
                  <c:v>0.54437104119817803</c:v>
                </c:pt>
                <c:pt idx="2648" formatCode="General">
                  <c:v>0.54438182371330002</c:v>
                </c:pt>
                <c:pt idx="2649" formatCode="General">
                  <c:v>0.54439260465917805</c:v>
                </c:pt>
                <c:pt idx="2650" formatCode="General">
                  <c:v>0.54440338403587696</c:v>
                </c:pt>
                <c:pt idx="2651" formatCode="General">
                  <c:v>0.544415559037702</c:v>
                </c:pt>
                <c:pt idx="2652" formatCode="General">
                  <c:v>0.54442820447770102</c:v>
                </c:pt>
                <c:pt idx="2653" formatCode="General">
                  <c:v>0.54444084832811002</c:v>
                </c:pt>
                <c:pt idx="2654" formatCode="General">
                  <c:v>0.54445349058880799</c:v>
                </c:pt>
                <c:pt idx="2655" formatCode="General">
                  <c:v>0.54446591984806703</c:v>
                </c:pt>
                <c:pt idx="2656" formatCode="General">
                  <c:v>0.54447751196876604</c:v>
                </c:pt>
                <c:pt idx="2657" formatCode="General">
                  <c:v>0.544489101712895</c:v>
                </c:pt>
                <c:pt idx="2658" formatCode="General">
                  <c:v>0.544500689080477</c:v>
                </c:pt>
                <c:pt idx="2659" formatCode="General">
                  <c:v>0.54451227407153602</c:v>
                </c:pt>
                <c:pt idx="2660" formatCode="General">
                  <c:v>0.54452385668609504</c:v>
                </c:pt>
                <c:pt idx="2661" formatCode="General">
                  <c:v>0.54453543692418205</c:v>
                </c:pt>
                <c:pt idx="2662" formatCode="General">
                  <c:v>0.54454701478582301</c:v>
                </c:pt>
                <c:pt idx="2663" formatCode="General">
                  <c:v>0.54455859027104603</c:v>
                </c:pt>
                <c:pt idx="2664" formatCode="General">
                  <c:v>0.54457016337988096</c:v>
                </c:pt>
                <c:pt idx="2665" formatCode="General">
                  <c:v>0.544581734112357</c:v>
                </c:pt>
                <c:pt idx="2666" formatCode="General">
                  <c:v>0.54459329211528495</c:v>
                </c:pt>
                <c:pt idx="2667" formatCode="General">
                  <c:v>0.54460439421443396</c:v>
                </c:pt>
                <c:pt idx="2668" formatCode="General">
                  <c:v>0.54461479385071299</c:v>
                </c:pt>
                <c:pt idx="2669" formatCode="General">
                  <c:v>0.54462519128808196</c:v>
                </c:pt>
                <c:pt idx="2670" formatCode="General">
                  <c:v>0.54463558652680899</c:v>
                </c:pt>
                <c:pt idx="2671" formatCode="General">
                  <c:v>0.54464597956716099</c:v>
                </c:pt>
                <c:pt idx="2672" formatCode="General">
                  <c:v>0.54465637040940895</c:v>
                </c:pt>
                <c:pt idx="2673" formatCode="General">
                  <c:v>0.544666759053823</c:v>
                </c:pt>
                <c:pt idx="2674" formatCode="General">
                  <c:v>0.54467714550067303</c:v>
                </c:pt>
                <c:pt idx="2675" formatCode="General">
                  <c:v>0.54468752975023205</c:v>
                </c:pt>
                <c:pt idx="2676" formatCode="General">
                  <c:v>0.54469791180277205</c:v>
                </c:pt>
                <c:pt idx="2677" formatCode="General">
                  <c:v>0.54470829165856705</c:v>
                </c:pt>
                <c:pt idx="2678" formatCode="General">
                  <c:v>0.54471866931789303</c:v>
                </c:pt>
                <c:pt idx="2679" formatCode="General">
                  <c:v>0.54472904478102302</c:v>
                </c:pt>
                <c:pt idx="2680" formatCode="General">
                  <c:v>0.544739418048235</c:v>
                </c:pt>
                <c:pt idx="2681" formatCode="General">
                  <c:v>0.54474978911980598</c:v>
                </c:pt>
                <c:pt idx="2682" formatCode="General">
                  <c:v>0.54476015799601396</c:v>
                </c:pt>
                <c:pt idx="2683" formatCode="General">
                  <c:v>0.54477052467713805</c:v>
                </c:pt>
                <c:pt idx="2684" formatCode="General">
                  <c:v>0.54478088916345901</c:v>
                </c:pt>
                <c:pt idx="2685" formatCode="General">
                  <c:v>0.54479125145525598</c:v>
                </c:pt>
                <c:pt idx="2686" formatCode="General">
                  <c:v>0.54480161155281204</c:v>
                </c:pt>
                <c:pt idx="2687" formatCode="General">
                  <c:v>0.54481196945640897</c:v>
                </c:pt>
                <c:pt idx="2688" formatCode="General">
                  <c:v>0.544822325166331</c:v>
                </c:pt>
                <c:pt idx="2689" formatCode="General">
                  <c:v>0.544832678682862</c:v>
                </c:pt>
                <c:pt idx="2690" formatCode="General">
                  <c:v>0.54484303000628798</c:v>
                </c:pt>
                <c:pt idx="2691" formatCode="General">
                  <c:v>0.54485337913689402</c:v>
                </c:pt>
                <c:pt idx="2692" formatCode="General">
                  <c:v>0.54486372607496802</c:v>
                </c:pt>
                <c:pt idx="2693" formatCode="General">
                  <c:v>0.54487407082079597</c:v>
                </c:pt>
                <c:pt idx="2694" formatCode="General">
                  <c:v>0.54488441337466897</c:v>
                </c:pt>
                <c:pt idx="2695" formatCode="General">
                  <c:v>0.54489475373687601</c:v>
                </c:pt>
                <c:pt idx="2696" formatCode="General">
                  <c:v>0.54490617631452498</c:v>
                </c:pt>
                <c:pt idx="2697" formatCode="General">
                  <c:v>0.54491787105804201</c:v>
                </c:pt>
                <c:pt idx="2698" formatCode="General">
                  <c:v>0.54492956341415999</c:v>
                </c:pt>
                <c:pt idx="2699" formatCode="General">
                  <c:v>0.54494125338277799</c:v>
                </c:pt>
                <c:pt idx="2700" formatCode="General">
                  <c:v>0.54495294096379598</c:v>
                </c:pt>
                <c:pt idx="2701" formatCode="General">
                  <c:v>0.54496462615711305</c:v>
                </c:pt>
                <c:pt idx="2702" formatCode="General">
                  <c:v>0.54497630896263205</c:v>
                </c:pt>
                <c:pt idx="2703" formatCode="General">
                  <c:v>0.54498798938025605</c:v>
                </c:pt>
                <c:pt idx="2704" formatCode="General">
                  <c:v>0.54499966740988703</c:v>
                </c:pt>
                <c:pt idx="2705" formatCode="General">
                  <c:v>0.54501134305143195</c:v>
                </c:pt>
                <c:pt idx="2706" formatCode="General">
                  <c:v>0.54502301630479599</c:v>
                </c:pt>
                <c:pt idx="2707" formatCode="General">
                  <c:v>0.54503468716988701</c:v>
                </c:pt>
                <c:pt idx="2708" formatCode="General">
                  <c:v>0.545046156971564</c:v>
                </c:pt>
                <c:pt idx="2709" formatCode="General">
                  <c:v>0.54505666601804303</c:v>
                </c:pt>
                <c:pt idx="2710" formatCode="General">
                  <c:v>0.54506717258759396</c:v>
                </c:pt>
                <c:pt idx="2711" formatCode="General">
                  <c:v>0.54507767668017104</c:v>
                </c:pt>
                <c:pt idx="2712" formatCode="General">
                  <c:v>0.54508817686075905</c:v>
                </c:pt>
                <c:pt idx="2713" formatCode="General">
                  <c:v>0.54509867438477799</c:v>
                </c:pt>
                <c:pt idx="2714" formatCode="General">
                  <c:v>0.54510916943155197</c:v>
                </c:pt>
                <c:pt idx="2715" formatCode="General">
                  <c:v>0.54511966200104001</c:v>
                </c:pt>
                <c:pt idx="2716" formatCode="General">
                  <c:v>0.54513015209320503</c:v>
                </c:pt>
                <c:pt idx="2717" formatCode="General">
                  <c:v>0.54514063970801097</c:v>
                </c:pt>
                <c:pt idx="2718" formatCode="General">
                  <c:v>0.54515112484542105</c:v>
                </c:pt>
                <c:pt idx="2719" formatCode="General">
                  <c:v>0.54516159087810201</c:v>
                </c:pt>
                <c:pt idx="2720" formatCode="General">
                  <c:v>0.54517201794074899</c:v>
                </c:pt>
                <c:pt idx="2721" formatCode="General">
                  <c:v>0.54518244249576897</c:v>
                </c:pt>
                <c:pt idx="2722" formatCode="General">
                  <c:v>0.54519286454313698</c:v>
                </c:pt>
                <c:pt idx="2723" formatCode="General">
                  <c:v>0.54520328408282703</c:v>
                </c:pt>
                <c:pt idx="2724" formatCode="General">
                  <c:v>0.54521370111481804</c:v>
                </c:pt>
                <c:pt idx="2725" formatCode="General">
                  <c:v>0.54522411563908602</c:v>
                </c:pt>
                <c:pt idx="2726" formatCode="General">
                  <c:v>0.54523452765561098</c:v>
                </c:pt>
                <c:pt idx="2727" formatCode="General">
                  <c:v>0.54524515036467402</c:v>
                </c:pt>
                <c:pt idx="2728" formatCode="General">
                  <c:v>0.54525577300469297</c:v>
                </c:pt>
                <c:pt idx="2729" formatCode="General">
                  <c:v>0.545266393400898</c:v>
                </c:pt>
                <c:pt idx="2730" formatCode="General">
                  <c:v>0.54527701155269903</c:v>
                </c:pt>
                <c:pt idx="2731" formatCode="General">
                  <c:v>0.54528762745950199</c:v>
                </c:pt>
                <c:pt idx="2732" formatCode="General">
                  <c:v>0.54529824112071701</c:v>
                </c:pt>
                <c:pt idx="2733" formatCode="General">
                  <c:v>0.54530885253575201</c:v>
                </c:pt>
                <c:pt idx="2734" formatCode="General">
                  <c:v>0.54531946170401902</c:v>
                </c:pt>
                <c:pt idx="2735" formatCode="General">
                  <c:v>0.54533006862492805</c:v>
                </c:pt>
                <c:pt idx="2736" formatCode="General">
                  <c:v>0.54534067329789004</c:v>
                </c:pt>
                <c:pt idx="2737" formatCode="General">
                  <c:v>0.54535127572232001</c:v>
                </c:pt>
                <c:pt idx="2738" formatCode="General">
                  <c:v>0.54536187589762997</c:v>
                </c:pt>
                <c:pt idx="2739" formatCode="General">
                  <c:v>0.54537247382323395</c:v>
                </c:pt>
                <c:pt idx="2740" formatCode="General">
                  <c:v>0.54538306949854698</c:v>
                </c:pt>
                <c:pt idx="2741" formatCode="General">
                  <c:v>0.54539366292298497</c:v>
                </c:pt>
                <c:pt idx="2742" formatCode="General">
                  <c:v>0.54540425409596505</c:v>
                </c:pt>
                <c:pt idx="2743" formatCode="General">
                  <c:v>0.54541484301690402</c:v>
                </c:pt>
                <c:pt idx="2744" formatCode="General">
                  <c:v>0.54542542968521901</c:v>
                </c:pt>
                <c:pt idx="2745" formatCode="General">
                  <c:v>0.54543601410033005</c:v>
                </c:pt>
                <c:pt idx="2746" formatCode="General">
                  <c:v>0.54544659626165604</c:v>
                </c:pt>
                <c:pt idx="2747" formatCode="General">
                  <c:v>0.545457176168619</c:v>
                </c:pt>
                <c:pt idx="2748" formatCode="General">
                  <c:v>0.54546775382063795</c:v>
                </c:pt>
                <c:pt idx="2749" formatCode="General">
                  <c:v>0.54547832921713602</c:v>
                </c:pt>
                <c:pt idx="2750" formatCode="General">
                  <c:v>0.545488902357536</c:v>
                </c:pt>
                <c:pt idx="2751" formatCode="General">
                  <c:v>0.54549947324126102</c:v>
                </c:pt>
                <c:pt idx="2752" formatCode="General">
                  <c:v>0.545510041867736</c:v>
                </c:pt>
                <c:pt idx="2753" formatCode="General">
                  <c:v>0.54552060823638504</c:v>
                </c:pt>
                <c:pt idx="2754" formatCode="General">
                  <c:v>0.54553117234663595</c:v>
                </c:pt>
                <c:pt idx="2755" formatCode="General">
                  <c:v>0.54553989652599499</c:v>
                </c:pt>
                <c:pt idx="2756" formatCode="General">
                  <c:v>0.54554882000916904</c:v>
                </c:pt>
                <c:pt idx="2757" formatCode="General">
                  <c:v>0.54555808936509598</c:v>
                </c:pt>
                <c:pt idx="2758" formatCode="General">
                  <c:v>0.54556735631142095</c:v>
                </c:pt>
                <c:pt idx="2759" formatCode="General">
                  <c:v>0.54557662084771197</c:v>
                </c:pt>
                <c:pt idx="2760" formatCode="General">
                  <c:v>0.54558588297353905</c:v>
                </c:pt>
                <c:pt idx="2761" formatCode="General">
                  <c:v>0.54559514268847398</c:v>
                </c:pt>
                <c:pt idx="2762" formatCode="General">
                  <c:v>0.54560439999208699</c:v>
                </c:pt>
                <c:pt idx="2763" formatCode="General">
                  <c:v>0.54561365488395297</c:v>
                </c:pt>
                <c:pt idx="2764" formatCode="General">
                  <c:v>0.54562290736364505</c:v>
                </c:pt>
                <c:pt idx="2765" formatCode="General">
                  <c:v>0.54563215743073801</c:v>
                </c:pt>
                <c:pt idx="2766" formatCode="General">
                  <c:v>0.54564140508480796</c:v>
                </c:pt>
                <c:pt idx="2767" formatCode="General">
                  <c:v>0.54565065032543303</c:v>
                </c:pt>
                <c:pt idx="2768" formatCode="General">
                  <c:v>0.54565989315218999</c:v>
                </c:pt>
                <c:pt idx="2769" formatCode="General">
                  <c:v>0.54566913356465796</c:v>
                </c:pt>
                <c:pt idx="2770" formatCode="General">
                  <c:v>0.54568053135332295</c:v>
                </c:pt>
                <c:pt idx="2771" formatCode="General">
                  <c:v>0.54569365454117302</c:v>
                </c:pt>
                <c:pt idx="2772" formatCode="General">
                  <c:v>0.54570677528914102</c:v>
                </c:pt>
                <c:pt idx="2773" formatCode="General">
                  <c:v>0.54571989359598705</c:v>
                </c:pt>
                <c:pt idx="2774" formatCode="General">
                  <c:v>0.54573300946046799</c:v>
                </c:pt>
                <c:pt idx="2775" formatCode="General">
                  <c:v>0.54574612288134206</c:v>
                </c:pt>
                <c:pt idx="2776" formatCode="General">
                  <c:v>0.54575923385736902</c:v>
                </c:pt>
                <c:pt idx="2777" formatCode="General">
                  <c:v>0.54577234238730798</c:v>
                </c:pt>
                <c:pt idx="2778" formatCode="General">
                  <c:v>0.54578544846991806</c:v>
                </c:pt>
                <c:pt idx="2779" formatCode="General">
                  <c:v>0.545798552103958</c:v>
                </c:pt>
                <c:pt idx="2780" formatCode="General">
                  <c:v>0.54581165328819004</c:v>
                </c:pt>
                <c:pt idx="2781" formatCode="General">
                  <c:v>0.54582501623061996</c:v>
                </c:pt>
                <c:pt idx="2782" formatCode="General">
                  <c:v>0.54583870712809801</c:v>
                </c:pt>
                <c:pt idx="2783" formatCode="General">
                  <c:v>0.54585239577396605</c:v>
                </c:pt>
                <c:pt idx="2784" formatCode="General">
                  <c:v>0.54586608216708798</c:v>
                </c:pt>
                <c:pt idx="2785" formatCode="General">
                  <c:v>0.54587976630632595</c:v>
                </c:pt>
                <c:pt idx="2786" formatCode="General">
                  <c:v>0.54589368333626098</c:v>
                </c:pt>
                <c:pt idx="2787" formatCode="General">
                  <c:v>0.54590762429020401</c:v>
                </c:pt>
                <c:pt idx="2788" formatCode="General">
                  <c:v>0.54592156273260595</c:v>
                </c:pt>
                <c:pt idx="2789" formatCode="General">
                  <c:v>0.54593549866155999</c:v>
                </c:pt>
                <c:pt idx="2790" formatCode="General">
                  <c:v>0.545949432075161</c:v>
                </c:pt>
                <c:pt idx="2791" formatCode="General">
                  <c:v>0.54596336297150205</c:v>
                </c:pt>
                <c:pt idx="2792" formatCode="General">
                  <c:v>0.54597729134867401</c:v>
                </c:pt>
                <c:pt idx="2793" formatCode="General">
                  <c:v>0.54599121720477095</c:v>
                </c:pt>
                <c:pt idx="2794" formatCode="General">
                  <c:v>0.54600514053788296</c:v>
                </c:pt>
                <c:pt idx="2795" formatCode="General">
                  <c:v>0.54601906134609901</c:v>
                </c:pt>
                <c:pt idx="2796" formatCode="General">
                  <c:v>0.54603297962750996</c:v>
                </c:pt>
                <c:pt idx="2797" formatCode="General">
                  <c:v>0.54604689538020601</c:v>
                </c:pt>
                <c:pt idx="2798" formatCode="General">
                  <c:v>0.54606080860227302</c:v>
                </c:pt>
                <c:pt idx="2799" formatCode="General">
                  <c:v>0.54607471929179996</c:v>
                </c:pt>
                <c:pt idx="2800" formatCode="General">
                  <c:v>0.54608862744687303</c:v>
                </c:pt>
                <c:pt idx="2801" formatCode="General">
                  <c:v>0.54610253306557899</c:v>
                </c:pt>
                <c:pt idx="2802" formatCode="General">
                  <c:v>0.54611643614600403</c:v>
                </c:pt>
                <c:pt idx="2803" formatCode="General">
                  <c:v>0.54613033668623101</c:v>
                </c:pt>
                <c:pt idx="2804" formatCode="General">
                  <c:v>0.54614423468434703</c:v>
                </c:pt>
                <c:pt idx="2805" formatCode="General">
                  <c:v>0.54615813013843295</c:v>
                </c:pt>
                <c:pt idx="2806" formatCode="General">
                  <c:v>0.54617202304657397</c:v>
                </c:pt>
                <c:pt idx="2807" formatCode="General">
                  <c:v>0.54618591340685096</c:v>
                </c:pt>
                <c:pt idx="2808" formatCode="General">
                  <c:v>0.54619980121734601</c:v>
                </c:pt>
                <c:pt idx="2809" formatCode="General">
                  <c:v>0.54621368647613999</c:v>
                </c:pt>
                <c:pt idx="2810" formatCode="General">
                  <c:v>0.54622756918131299</c:v>
                </c:pt>
                <c:pt idx="2811" formatCode="General">
                  <c:v>0.54624144933094498</c:v>
                </c:pt>
                <c:pt idx="2812" formatCode="General">
                  <c:v>0.54625314537546499</c:v>
                </c:pt>
                <c:pt idx="2813" formatCode="General">
                  <c:v>0.54626359173479699</c:v>
                </c:pt>
                <c:pt idx="2814" formatCode="General">
                  <c:v>0.546274034889348</c:v>
                </c:pt>
                <c:pt idx="2815" formatCode="General">
                  <c:v>0.54628447483815401</c:v>
                </c:pt>
                <c:pt idx="2816" formatCode="General">
                  <c:v>0.54629491158025201</c:v>
                </c:pt>
                <c:pt idx="2817" formatCode="General">
                  <c:v>0.54630534511468098</c:v>
                </c:pt>
                <c:pt idx="2818" formatCode="General">
                  <c:v>0.54631577544048104</c:v>
                </c:pt>
                <c:pt idx="2819" formatCode="General">
                  <c:v>0.54632620255669395</c:v>
                </c:pt>
                <c:pt idx="2820" formatCode="General">
                  <c:v>0.54633662646236503</c:v>
                </c:pt>
                <c:pt idx="2821" formatCode="General">
                  <c:v>0.54634704715653903</c:v>
                </c:pt>
                <c:pt idx="2822" formatCode="General">
                  <c:v>0.54635746463826296</c:v>
                </c:pt>
                <c:pt idx="2823" formatCode="General">
                  <c:v>0.546367878906586</c:v>
                </c:pt>
                <c:pt idx="2824" formatCode="General">
                  <c:v>0.54637828996055704</c:v>
                </c:pt>
                <c:pt idx="2825" formatCode="General">
                  <c:v>0.54638869779923005</c:v>
                </c:pt>
                <c:pt idx="2826" formatCode="General">
                  <c:v>0.54639910242165701</c:v>
                </c:pt>
                <c:pt idx="2827" formatCode="General">
                  <c:v>0.54640950382689502</c:v>
                </c:pt>
                <c:pt idx="2828" formatCode="General">
                  <c:v>0.54641991671417101</c:v>
                </c:pt>
                <c:pt idx="2829" formatCode="General">
                  <c:v>0.54643034266458101</c:v>
                </c:pt>
                <c:pt idx="2830" formatCode="General">
                  <c:v>0.54644076541961195</c:v>
                </c:pt>
                <c:pt idx="2831" formatCode="General">
                  <c:v>0.54645118497828804</c:v>
                </c:pt>
                <c:pt idx="2832" formatCode="General">
                  <c:v>0.54646158217218499</c:v>
                </c:pt>
                <c:pt idx="2833" formatCode="General">
                  <c:v>0.54647197492084598</c:v>
                </c:pt>
                <c:pt idx="2834" formatCode="General">
                  <c:v>0.54648236445958198</c:v>
                </c:pt>
                <c:pt idx="2835" formatCode="General">
                  <c:v>0.54649275078742299</c:v>
                </c:pt>
                <c:pt idx="2836" formatCode="General">
                  <c:v>0.546503133903396</c:v>
                </c:pt>
                <c:pt idx="2837" formatCode="General">
                  <c:v>0.54651351380653401</c:v>
                </c:pt>
                <c:pt idx="2838" formatCode="General">
                  <c:v>0.54652389049586902</c:v>
                </c:pt>
                <c:pt idx="2839" formatCode="General">
                  <c:v>0.54653426397043603</c:v>
                </c:pt>
                <c:pt idx="2840" formatCode="General">
                  <c:v>0.54654463422927002</c:v>
                </c:pt>
                <c:pt idx="2841" formatCode="General">
                  <c:v>0.54655442567238699</c:v>
                </c:pt>
                <c:pt idx="2842" formatCode="General">
                  <c:v>0.54656411066774602</c:v>
                </c:pt>
                <c:pt idx="2843" formatCode="General">
                  <c:v>0.54657379196346401</c:v>
                </c:pt>
                <c:pt idx="2844" formatCode="General">
                  <c:v>0.54658346955856096</c:v>
                </c:pt>
                <c:pt idx="2845" formatCode="General">
                  <c:v>0.54659314345206</c:v>
                </c:pt>
                <c:pt idx="2846" formatCode="General">
                  <c:v>0.54660281364298402</c:v>
                </c:pt>
                <c:pt idx="2847" formatCode="General">
                  <c:v>0.54661248013036201</c:v>
                </c:pt>
                <c:pt idx="2848" formatCode="General">
                  <c:v>0.54662209721848198</c:v>
                </c:pt>
                <c:pt idx="2849" formatCode="General">
                  <c:v>0.54663158857831695</c:v>
                </c:pt>
                <c:pt idx="2850" formatCode="General">
                  <c:v>0.54664107596491995</c:v>
                </c:pt>
                <c:pt idx="2851" formatCode="General">
                  <c:v>0.546650559378137</c:v>
                </c:pt>
                <c:pt idx="2852" formatCode="General">
                  <c:v>0.54666003881781899</c:v>
                </c:pt>
                <c:pt idx="2853" formatCode="General">
                  <c:v>0.54666951428381805</c:v>
                </c:pt>
                <c:pt idx="2854" formatCode="General">
                  <c:v>0.54667898577599106</c:v>
                </c:pt>
                <c:pt idx="2855" formatCode="General">
                  <c:v>0.54668845329419602</c:v>
                </c:pt>
                <c:pt idx="2856" formatCode="General">
                  <c:v>0.54669791683829505</c:v>
                </c:pt>
                <c:pt idx="2857" formatCode="General">
                  <c:v>0.54670737640815503</c:v>
                </c:pt>
                <c:pt idx="2858" formatCode="General">
                  <c:v>0.54671683200364296</c:v>
                </c:pt>
                <c:pt idx="2859" formatCode="General">
                  <c:v>0.54672628362463105</c:v>
                </c:pt>
                <c:pt idx="2860" formatCode="General">
                  <c:v>0.54673573127099395</c:v>
                </c:pt>
                <c:pt idx="2861" formatCode="General">
                  <c:v>0.54674517494260999</c:v>
                </c:pt>
                <c:pt idx="2862" formatCode="General">
                  <c:v>0.54675461463935804</c:v>
                </c:pt>
                <c:pt idx="2863" formatCode="General">
                  <c:v>0.54676405036112397</c:v>
                </c:pt>
                <c:pt idx="2864" formatCode="General">
                  <c:v>0.54677348210779397</c:v>
                </c:pt>
                <c:pt idx="2865" formatCode="General">
                  <c:v>0.54678290987925804</c:v>
                </c:pt>
                <c:pt idx="2866" formatCode="General">
                  <c:v>0.54679233367541002</c:v>
                </c:pt>
                <c:pt idx="2867" formatCode="General">
                  <c:v>0.54680175349614601</c:v>
                </c:pt>
                <c:pt idx="2868" formatCode="General">
                  <c:v>0.54681116934136398</c:v>
                </c:pt>
                <c:pt idx="2869" formatCode="General">
                  <c:v>0.54682058121096899</c:v>
                </c:pt>
                <c:pt idx="2870" formatCode="General">
                  <c:v>0.54682998910486602</c:v>
                </c:pt>
                <c:pt idx="2871" formatCode="General">
                  <c:v>0.54683939302296303</c:v>
                </c:pt>
                <c:pt idx="2872" formatCode="General">
                  <c:v>0.54684879296517097</c:v>
                </c:pt>
                <c:pt idx="2873" formatCode="General">
                  <c:v>0.54685818893140703</c:v>
                </c:pt>
                <c:pt idx="2874" formatCode="General">
                  <c:v>0.54686758092158905</c:v>
                </c:pt>
                <c:pt idx="2875" formatCode="General">
                  <c:v>0.54687696893563598</c:v>
                </c:pt>
                <c:pt idx="2876" formatCode="General">
                  <c:v>0.54688635297347399</c:v>
                </c:pt>
                <c:pt idx="2877" formatCode="General">
                  <c:v>0.54689506801931198</c:v>
                </c:pt>
                <c:pt idx="2878" formatCode="General">
                  <c:v>0.546901582042712</c:v>
                </c:pt>
                <c:pt idx="2879" formatCode="General">
                  <c:v>0.54690809273470697</c:v>
                </c:pt>
                <c:pt idx="2880" formatCode="General">
                  <c:v>0.54691460009576798</c:v>
                </c:pt>
                <c:pt idx="2881" formatCode="General">
                  <c:v>0.54692110412636996</c:v>
                </c:pt>
                <c:pt idx="2882" formatCode="General">
                  <c:v>0.54692760482698799</c:v>
                </c:pt>
                <c:pt idx="2883" formatCode="General">
                  <c:v>0.54693410219810101</c:v>
                </c:pt>
                <c:pt idx="2884" formatCode="General">
                  <c:v>0.54694059624018698</c:v>
                </c:pt>
                <c:pt idx="2885" formatCode="General">
                  <c:v>0.54694708695372996</c:v>
                </c:pt>
                <c:pt idx="2886" formatCode="General">
                  <c:v>0.546952721726223</c:v>
                </c:pt>
                <c:pt idx="2887" formatCode="General">
                  <c:v>0.54695761949598998</c:v>
                </c:pt>
                <c:pt idx="2888" formatCode="General">
                  <c:v>0.546962084118639</c:v>
                </c:pt>
                <c:pt idx="2889" formatCode="General">
                  <c:v>0.54696654648116505</c:v>
                </c:pt>
                <c:pt idx="2890" formatCode="General">
                  <c:v>0.54697100658424302</c:v>
                </c:pt>
                <c:pt idx="2891" formatCode="General">
                  <c:v>0.54697527433152204</c:v>
                </c:pt>
                <c:pt idx="2892" formatCode="General">
                  <c:v>0.54697950600792</c:v>
                </c:pt>
                <c:pt idx="2893" formatCode="General">
                  <c:v>0.54698373557088398</c:v>
                </c:pt>
                <c:pt idx="2894" formatCode="General">
                  <c:v>0.54698796302105002</c:v>
                </c:pt>
                <c:pt idx="2895" formatCode="General">
                  <c:v>0.54699218835905505</c:v>
                </c:pt>
                <c:pt idx="2896" formatCode="General">
                  <c:v>0.54699641158553503</c:v>
                </c:pt>
                <c:pt idx="2897" formatCode="General">
                  <c:v>0.54700063270112798</c:v>
                </c:pt>
                <c:pt idx="2898" formatCode="General">
                  <c:v>0.54700485170647495</c:v>
                </c:pt>
                <c:pt idx="2899" formatCode="General">
                  <c:v>0.54700906860221199</c:v>
                </c:pt>
                <c:pt idx="2900" formatCode="General">
                  <c:v>0.54701328338898103</c:v>
                </c:pt>
                <c:pt idx="2901" formatCode="General">
                  <c:v>0.547017496067422</c:v>
                </c:pt>
                <c:pt idx="2902" formatCode="General">
                  <c:v>0.54702166851684197</c:v>
                </c:pt>
                <c:pt idx="2903" formatCode="General">
                  <c:v>0.54702571320968396</c:v>
                </c:pt>
                <c:pt idx="2904" formatCode="General">
                  <c:v>0.54702975631009498</c:v>
                </c:pt>
                <c:pt idx="2905" formatCode="General">
                  <c:v>0.54703379781888795</c:v>
                </c:pt>
                <c:pt idx="2906" formatCode="General">
                  <c:v>0.54703783773687298</c:v>
                </c:pt>
                <c:pt idx="2907" formatCode="General">
                  <c:v>0.54704187606486199</c:v>
                </c:pt>
                <c:pt idx="2908" formatCode="General">
                  <c:v>0.54704591280366499</c:v>
                </c:pt>
                <c:pt idx="2909" formatCode="General">
                  <c:v>0.54704994795409201</c:v>
                </c:pt>
                <c:pt idx="2910" formatCode="General">
                  <c:v>0.54705398151695495</c:v>
                </c:pt>
                <c:pt idx="2911" formatCode="General">
                  <c:v>0.54705801349306404</c:v>
                </c:pt>
                <c:pt idx="2912" formatCode="General">
                  <c:v>0.54706204388322999</c:v>
                </c:pt>
                <c:pt idx="2913" formatCode="General">
                  <c:v>0.54706607268826402</c:v>
                </c:pt>
                <c:pt idx="2914" formatCode="General">
                  <c:v>0.54707009990897604</c:v>
                </c:pt>
                <c:pt idx="2915" formatCode="General">
                  <c:v>0.54707412554617496</c:v>
                </c:pt>
                <c:pt idx="2916" formatCode="General">
                  <c:v>0.54707814960067402</c:v>
                </c:pt>
                <c:pt idx="2917" formatCode="General">
                  <c:v>0.54708217207328202</c:v>
                </c:pt>
                <c:pt idx="2918" formatCode="General">
                  <c:v>0.54708619296480898</c:v>
                </c:pt>
                <c:pt idx="2919" formatCode="General">
                  <c:v>0.54709021227606602</c:v>
                </c:pt>
                <c:pt idx="2920" formatCode="General">
                  <c:v>0.54709423000786195</c:v>
                </c:pt>
                <c:pt idx="2921" formatCode="General">
                  <c:v>0.54709824616100799</c:v>
                </c:pt>
                <c:pt idx="2922" formatCode="General">
                  <c:v>0.54710226073631296</c:v>
                </c:pt>
                <c:pt idx="2923" formatCode="General">
                  <c:v>0.54710627373458798</c:v>
                </c:pt>
                <c:pt idx="2924" formatCode="General">
                  <c:v>0.54711028515664295</c:v>
                </c:pt>
                <c:pt idx="2925" formatCode="General">
                  <c:v>0.54711429500328701</c:v>
                </c:pt>
                <c:pt idx="2926" formatCode="General">
                  <c:v>0.54711830327532995</c:v>
                </c:pt>
                <c:pt idx="2927" formatCode="General">
                  <c:v>0.54712230997358102</c:v>
                </c:pt>
                <c:pt idx="2928" formatCode="General">
                  <c:v>0.54712631509885101</c:v>
                </c:pt>
                <c:pt idx="2929" formatCode="General">
                  <c:v>0.54713031865194806</c:v>
                </c:pt>
                <c:pt idx="2930" formatCode="General">
                  <c:v>0.54713432063368195</c:v>
                </c:pt>
                <c:pt idx="2931" formatCode="General">
                  <c:v>0.54713832104486204</c:v>
                </c:pt>
                <c:pt idx="2932" formatCode="General">
                  <c:v>0.54714231988629902</c:v>
                </c:pt>
                <c:pt idx="2933" formatCode="General">
                  <c:v>0.54714631715880002</c:v>
                </c:pt>
                <c:pt idx="2934" formatCode="General">
                  <c:v>0.54715031286317495</c:v>
                </c:pt>
                <c:pt idx="2935" formatCode="General">
                  <c:v>0.54715430700023304</c:v>
                </c:pt>
                <c:pt idx="2936" formatCode="General">
                  <c:v>0.54715829957078299</c:v>
                </c:pt>
                <c:pt idx="2937" formatCode="General">
                  <c:v>0.54716229057563504</c:v>
                </c:pt>
                <c:pt idx="2938" formatCode="General">
                  <c:v>0.54716628001559597</c:v>
                </c:pt>
                <c:pt idx="2939" formatCode="General">
                  <c:v>0.54717026789147505</c:v>
                </c:pt>
                <c:pt idx="2940" formatCode="General">
                  <c:v>0.54717425420408194</c:v>
                </c:pt>
                <c:pt idx="2941" formatCode="General">
                  <c:v>0.54717823895422402</c:v>
                </c:pt>
                <c:pt idx="2942" formatCode="General">
                  <c:v>0.54718222214270995</c:v>
                </c:pt>
                <c:pt idx="2943" formatCode="General">
                  <c:v>0.54718500289312</c:v>
                </c:pt>
                <c:pt idx="2944" formatCode="General">
                  <c:v>0.54718753323168001</c:v>
                </c:pt>
                <c:pt idx="2945" formatCode="General">
                  <c:v>0.54719006213212695</c:v>
                </c:pt>
                <c:pt idx="2946" formatCode="General">
                  <c:v>0.54719258959547901</c:v>
                </c:pt>
                <c:pt idx="2947" formatCode="General">
                  <c:v>0.54719511562275303</c:v>
                </c:pt>
                <c:pt idx="2948" formatCode="General">
                  <c:v>0.54719764021496398</c:v>
                </c:pt>
                <c:pt idx="2949" formatCode="General">
                  <c:v>0.54720036331708899</c:v>
                </c:pt>
                <c:pt idx="2950" formatCode="General">
                  <c:v>0.54720364591792503</c:v>
                </c:pt>
                <c:pt idx="2951" formatCode="General">
                  <c:v>0.547206926374741</c:v>
                </c:pt>
                <c:pt idx="2952" formatCode="General">
                  <c:v>0.54721020468831005</c:v>
                </c:pt>
                <c:pt idx="2953" formatCode="General">
                  <c:v>0.54721348085940402</c:v>
                </c:pt>
                <c:pt idx="2954" formatCode="General">
                  <c:v>0.54721675488879795</c:v>
                </c:pt>
                <c:pt idx="2955" formatCode="General">
                  <c:v>0.547220026777265</c:v>
                </c:pt>
                <c:pt idx="2956" formatCode="General">
                  <c:v>0.54722329652557899</c:v>
                </c:pt>
                <c:pt idx="2957" formatCode="General">
                  <c:v>0.54722656413451698</c:v>
                </c:pt>
                <c:pt idx="2958" formatCode="General">
                  <c:v>0.547229829604854</c:v>
                </c:pt>
                <c:pt idx="2959" formatCode="General">
                  <c:v>0.54723308550308203</c:v>
                </c:pt>
                <c:pt idx="2960" formatCode="General">
                  <c:v>0.54723630069834905</c:v>
                </c:pt>
                <c:pt idx="2961" formatCode="General">
                  <c:v>0.54723951375637103</c:v>
                </c:pt>
                <c:pt idx="2962" formatCode="General">
                  <c:v>0.54724272467793</c:v>
                </c:pt>
                <c:pt idx="2963" formatCode="General">
                  <c:v>0.54724593346380701</c:v>
                </c:pt>
                <c:pt idx="2964" formatCode="General">
                  <c:v>0.54724914011478198</c:v>
                </c:pt>
                <c:pt idx="2965" formatCode="General">
                  <c:v>0.54725234463163897</c:v>
                </c:pt>
                <c:pt idx="2966" formatCode="General">
                  <c:v>0.54725554701515999</c:v>
                </c:pt>
                <c:pt idx="2967" formatCode="General">
                  <c:v>0.547258747266127</c:v>
                </c:pt>
                <c:pt idx="2968" formatCode="General">
                  <c:v>0.54726194538532502</c:v>
                </c:pt>
                <c:pt idx="2969" formatCode="General">
                  <c:v>0.54726514137353699</c:v>
                </c:pt>
                <c:pt idx="2970" formatCode="General">
                  <c:v>0.54726833523154905</c:v>
                </c:pt>
                <c:pt idx="2971" formatCode="General">
                  <c:v>0.54727152696014503</c:v>
                </c:pt>
                <c:pt idx="2972" formatCode="General">
                  <c:v>0.54727471656010995</c:v>
                </c:pt>
                <c:pt idx="2973" formatCode="General">
                  <c:v>0.54727790403223198</c:v>
                </c:pt>
                <c:pt idx="2974" formatCode="General">
                  <c:v>0.54728108937729603</c:v>
                </c:pt>
                <c:pt idx="2975" formatCode="General">
                  <c:v>0.54728427259608903</c:v>
                </c:pt>
                <c:pt idx="2976" formatCode="General">
                  <c:v>0.547287691148585</c:v>
                </c:pt>
                <c:pt idx="2977" formatCode="General">
                  <c:v>0.54729110810397397</c:v>
                </c:pt>
                <c:pt idx="2978" formatCode="General">
                  <c:v>0.54729452346245799</c:v>
                </c:pt>
                <c:pt idx="2979" formatCode="General">
                  <c:v>0.54729839917638601</c:v>
                </c:pt>
                <c:pt idx="2980" formatCode="General">
                  <c:v>0.54730245557409896</c:v>
                </c:pt>
                <c:pt idx="2981" formatCode="General">
                  <c:v>0.54730651049422796</c:v>
                </c:pt>
                <c:pt idx="2982" formatCode="General">
                  <c:v>0.54731056393691002</c:v>
                </c:pt>
                <c:pt idx="2983" formatCode="General">
                  <c:v>0.54731461590228103</c:v>
                </c:pt>
                <c:pt idx="2984" formatCode="General">
                  <c:v>0.54731866639047899</c:v>
                </c:pt>
                <c:pt idx="2985" formatCode="General">
                  <c:v>0.54732271540164201</c:v>
                </c:pt>
                <c:pt idx="2986" formatCode="General">
                  <c:v>0.54732676293590798</c:v>
                </c:pt>
                <c:pt idx="2987" formatCode="General">
                  <c:v>0.54733080899341702</c:v>
                </c:pt>
                <c:pt idx="2988" formatCode="General">
                  <c:v>0.547334853574308</c:v>
                </c:pt>
                <c:pt idx="2989" formatCode="General">
                  <c:v>0.54733889667871904</c:v>
                </c:pt>
                <c:pt idx="2990" formatCode="General">
                  <c:v>0.54734293830679204</c:v>
                </c:pt>
                <c:pt idx="2991" formatCode="General">
                  <c:v>0.54734697845866598</c:v>
                </c:pt>
                <c:pt idx="2992" formatCode="General">
                  <c:v>0.54735101713448198</c:v>
                </c:pt>
                <c:pt idx="2993" formatCode="General">
                  <c:v>0.54735505433438303</c:v>
                </c:pt>
                <c:pt idx="2994" formatCode="General">
                  <c:v>0.54735909005850902</c:v>
                </c:pt>
                <c:pt idx="2995" formatCode="General">
                  <c:v>0.54736312430700196</c:v>
                </c:pt>
                <c:pt idx="2996" formatCode="General">
                  <c:v>0.54736715708000505</c:v>
                </c:pt>
                <c:pt idx="2997" formatCode="General">
                  <c:v>0.54737118837765997</c:v>
                </c:pt>
                <c:pt idx="2998" formatCode="General">
                  <c:v>0.54737521820011203</c:v>
                </c:pt>
                <c:pt idx="2999" formatCode="General">
                  <c:v>0.54737924654750403</c:v>
                </c:pt>
                <c:pt idx="3000" formatCode="General">
                  <c:v>0.54738327341997906</c:v>
                </c:pt>
                <c:pt idx="3001" formatCode="General">
                  <c:v>0.547387298817682</c:v>
                </c:pt>
                <c:pt idx="3002" formatCode="General">
                  <c:v>0.54739132274075897</c:v>
                </c:pt>
                <c:pt idx="3003" formatCode="General">
                  <c:v>0.54739534518935395</c:v>
                </c:pt>
                <c:pt idx="3004" formatCode="General">
                  <c:v>0.54739936616361196</c:v>
                </c:pt>
                <c:pt idx="3005" formatCode="General">
                  <c:v>0.54740338566368096</c:v>
                </c:pt>
                <c:pt idx="3006" formatCode="General">
                  <c:v>0.54740740368970697</c:v>
                </c:pt>
                <c:pt idx="3007" formatCode="General">
                  <c:v>0.54741262495347898</c:v>
                </c:pt>
                <c:pt idx="3008" formatCode="General">
                  <c:v>0.54741792251524402</c:v>
                </c:pt>
                <c:pt idx="3009" formatCode="General">
                  <c:v>0.54742321865322396</c:v>
                </c:pt>
                <c:pt idx="3010" formatCode="General">
                  <c:v>0.54742851336745302</c:v>
                </c:pt>
                <c:pt idx="3011" formatCode="General">
                  <c:v>0.54743380665796804</c:v>
                </c:pt>
                <c:pt idx="3012" formatCode="General">
                  <c:v>0.54743909852480399</c:v>
                </c:pt>
                <c:pt idx="3013" formatCode="General">
                  <c:v>0.54744438896799796</c:v>
                </c:pt>
                <c:pt idx="3014" formatCode="General">
                  <c:v>0.54744967798758903</c:v>
                </c:pt>
                <c:pt idx="3015" formatCode="General">
                  <c:v>0.54745503491801895</c:v>
                </c:pt>
                <c:pt idx="3016" formatCode="General">
                  <c:v>0.54746100762150596</c:v>
                </c:pt>
                <c:pt idx="3017" formatCode="General">
                  <c:v>0.54746697912006603</c:v>
                </c:pt>
                <c:pt idx="3018" formatCode="General">
                  <c:v>0.54747294941367797</c:v>
                </c:pt>
                <c:pt idx="3019" formatCode="General">
                  <c:v>0.547478918502318</c:v>
                </c:pt>
                <c:pt idx="3020" formatCode="General">
                  <c:v>0.54748488638596504</c:v>
                </c:pt>
                <c:pt idx="3021" formatCode="General">
                  <c:v>0.54749059452356297</c:v>
                </c:pt>
                <c:pt idx="3022" formatCode="General">
                  <c:v>0.54749567767196905</c:v>
                </c:pt>
                <c:pt idx="3023" formatCode="General">
                  <c:v>0.54750076004912895</c:v>
                </c:pt>
                <c:pt idx="3024" formatCode="General">
                  <c:v>0.54750584165508098</c:v>
                </c:pt>
                <c:pt idx="3025" formatCode="General">
                  <c:v>0.547510922489861</c:v>
                </c:pt>
                <c:pt idx="3026" formatCode="General">
                  <c:v>0.54751600255350696</c:v>
                </c:pt>
                <c:pt idx="3027" formatCode="General">
                  <c:v>0.54752108184605497</c:v>
                </c:pt>
                <c:pt idx="3028" formatCode="General">
                  <c:v>0.547526131535507</c:v>
                </c:pt>
                <c:pt idx="3029" formatCode="General">
                  <c:v>0.54753117987543898</c:v>
                </c:pt>
                <c:pt idx="3030" formatCode="General">
                  <c:v>0.54753622746052499</c:v>
                </c:pt>
                <c:pt idx="3031" formatCode="General">
                  <c:v>0.54754127429080302</c:v>
                </c:pt>
                <c:pt idx="3032" formatCode="General">
                  <c:v>0.54754632036631001</c:v>
                </c:pt>
                <c:pt idx="3033" formatCode="General">
                  <c:v>0.54755136568708196</c:v>
                </c:pt>
                <c:pt idx="3034" formatCode="General">
                  <c:v>0.54755641025315605</c:v>
                </c:pt>
                <c:pt idx="3035" formatCode="General">
                  <c:v>0.54756145406456902</c:v>
                </c:pt>
                <c:pt idx="3036" formatCode="General">
                  <c:v>0.54756649712135896</c:v>
                </c:pt>
                <c:pt idx="3037" formatCode="General">
                  <c:v>0.54757153942356296</c:v>
                </c:pt>
                <c:pt idx="3038" formatCode="General">
                  <c:v>0.54757658097121698</c:v>
                </c:pt>
                <c:pt idx="3039" formatCode="General">
                  <c:v>0.54758162176436098</c:v>
                </c:pt>
                <c:pt idx="3040" formatCode="General">
                  <c:v>0.54758666180303095</c:v>
                </c:pt>
                <c:pt idx="3041" formatCode="General">
                  <c:v>0.54759170108726596</c:v>
                </c:pt>
                <c:pt idx="3042" formatCode="General">
                  <c:v>0.54759673961710198</c:v>
                </c:pt>
                <c:pt idx="3043" formatCode="General">
                  <c:v>0.54760177739257898</c:v>
                </c:pt>
                <c:pt idx="3044" formatCode="General">
                  <c:v>0.54760682529812299</c:v>
                </c:pt>
                <c:pt idx="3045" formatCode="General">
                  <c:v>0.54761204114541295</c:v>
                </c:pt>
                <c:pt idx="3046" formatCode="General">
                  <c:v>0.547617256215714</c:v>
                </c:pt>
                <c:pt idx="3047" formatCode="General">
                  <c:v>0.547622470508905</c:v>
                </c:pt>
                <c:pt idx="3048" formatCode="General">
                  <c:v>0.54762768402486905</c:v>
                </c:pt>
                <c:pt idx="3049" formatCode="General">
                  <c:v>0.54763289676348403</c:v>
                </c:pt>
                <c:pt idx="3050" formatCode="General">
                  <c:v>0.54763810872463103</c:v>
                </c:pt>
                <c:pt idx="3051" formatCode="General">
                  <c:v>0.54764331990819304</c:v>
                </c:pt>
                <c:pt idx="3052" formatCode="General">
                  <c:v>0.54764853031404903</c:v>
                </c:pt>
                <c:pt idx="3053" formatCode="General">
                  <c:v>0.54765373994208</c:v>
                </c:pt>
                <c:pt idx="3054" formatCode="General">
                  <c:v>0.54765894879216703</c:v>
                </c:pt>
                <c:pt idx="3055" formatCode="General">
                  <c:v>0.54766415686419301</c:v>
                </c:pt>
                <c:pt idx="3056" formatCode="General">
                  <c:v>0.54766936415803702</c:v>
                </c:pt>
                <c:pt idx="3057" formatCode="General">
                  <c:v>0.54767457067358205</c:v>
                </c:pt>
                <c:pt idx="3058" formatCode="General">
                  <c:v>0.54767977641070797</c:v>
                </c:pt>
                <c:pt idx="3059" formatCode="General">
                  <c:v>0.547684981369298</c:v>
                </c:pt>
                <c:pt idx="3060" formatCode="General">
                  <c:v>0.54769018554923299</c:v>
                </c:pt>
                <c:pt idx="3061" formatCode="General">
                  <c:v>0.54769538895039405</c:v>
                </c:pt>
                <c:pt idx="3062" formatCode="General">
                  <c:v>0.54770059157266404</c:v>
                </c:pt>
                <c:pt idx="3063" formatCode="General">
                  <c:v>0.54770579341592396</c:v>
                </c:pt>
                <c:pt idx="3064" formatCode="General">
                  <c:v>0.547710994480057</c:v>
                </c:pt>
                <c:pt idx="3065" formatCode="General">
                  <c:v>0.54771619476494404</c:v>
                </c:pt>
                <c:pt idx="3066" formatCode="General">
                  <c:v>0.54772139427046795</c:v>
                </c:pt>
                <c:pt idx="3067" formatCode="General">
                  <c:v>0.54772659299651105</c:v>
                </c:pt>
                <c:pt idx="3068" formatCode="General">
                  <c:v>0.54773179094295499</c:v>
                </c:pt>
                <c:pt idx="3069" formatCode="General">
                  <c:v>0.54773698810968297</c:v>
                </c:pt>
                <c:pt idx="3070" formatCode="General">
                  <c:v>0.54774418449958595</c:v>
                </c:pt>
                <c:pt idx="3071" formatCode="General">
                  <c:v>0.54775185550780003</c:v>
                </c:pt>
                <c:pt idx="3072" formatCode="General">
                  <c:v>0.54775952617565804</c:v>
                </c:pt>
                <c:pt idx="3073" formatCode="General">
                  <c:v>0.54776719650299799</c:v>
                </c:pt>
                <c:pt idx="3074" formatCode="General">
                  <c:v>0.54777486648965901</c:v>
                </c:pt>
                <c:pt idx="3075" formatCode="General">
                  <c:v>0.547782536135478</c:v>
                </c:pt>
                <c:pt idx="3076" formatCode="General">
                  <c:v>0.547790205440295</c:v>
                </c:pt>
                <c:pt idx="3077" formatCode="General">
                  <c:v>0.547797874403948</c:v>
                </c:pt>
                <c:pt idx="3078" formatCode="General">
                  <c:v>0.54780554302627404</c:v>
                </c:pt>
                <c:pt idx="3079" formatCode="General">
                  <c:v>0.54781321130711302</c:v>
                </c:pt>
                <c:pt idx="3080" formatCode="General">
                  <c:v>0.54782087924630096</c:v>
                </c:pt>
                <c:pt idx="3081" formatCode="General">
                  <c:v>0.54782854684367699</c:v>
                </c:pt>
                <c:pt idx="3082" formatCode="General">
                  <c:v>0.54783621409907901</c:v>
                </c:pt>
                <c:pt idx="3083" formatCode="General">
                  <c:v>0.54784388101234505</c:v>
                </c:pt>
                <c:pt idx="3084" formatCode="General">
                  <c:v>0.547851547583312</c:v>
                </c:pt>
                <c:pt idx="3085" formatCode="General">
                  <c:v>0.54785921381181701</c:v>
                </c:pt>
                <c:pt idx="3086" formatCode="General">
                  <c:v>0.54786687969769898</c:v>
                </c:pt>
                <c:pt idx="3087" formatCode="General">
                  <c:v>0.54787454524079404</c:v>
                </c:pt>
                <c:pt idx="3088" formatCode="General">
                  <c:v>0.54788221044094099</c:v>
                </c:pt>
                <c:pt idx="3089" formatCode="General">
                  <c:v>0.54788987529797695</c:v>
                </c:pt>
                <c:pt idx="3090" formatCode="General">
                  <c:v>0.54789753981173805</c:v>
                </c:pt>
                <c:pt idx="3091" formatCode="General">
                  <c:v>0.547905203982061</c:v>
                </c:pt>
                <c:pt idx="3092" formatCode="General">
                  <c:v>0.54791286780878501</c:v>
                </c:pt>
                <c:pt idx="3093" formatCode="General">
                  <c:v>0.547920531291746</c:v>
                </c:pt>
                <c:pt idx="3094" formatCode="General">
                  <c:v>0.54792819443078</c:v>
                </c:pt>
                <c:pt idx="3095" formatCode="General">
                  <c:v>0.54793585722572502</c:v>
                </c:pt>
                <c:pt idx="3096" formatCode="General">
                  <c:v>0.54794351967641797</c:v>
                </c:pt>
                <c:pt idx="3097" formatCode="General">
                  <c:v>0.54795118178269397</c:v>
                </c:pt>
                <c:pt idx="3098" formatCode="General">
                  <c:v>0.54795885251987098</c:v>
                </c:pt>
                <c:pt idx="3099" formatCode="General">
                  <c:v>0.54796695820512298</c:v>
                </c:pt>
                <c:pt idx="3100" formatCode="General">
                  <c:v>0.54797506351021996</c:v>
                </c:pt>
                <c:pt idx="3101" formatCode="General">
                  <c:v>0.54798316843497596</c:v>
                </c:pt>
                <c:pt idx="3102" formatCode="General">
                  <c:v>0.54799127297920702</c:v>
                </c:pt>
                <c:pt idx="3103" formatCode="General">
                  <c:v>0.54799937714272695</c:v>
                </c:pt>
                <c:pt idx="3104" formatCode="General">
                  <c:v>0.54800748092535101</c:v>
                </c:pt>
                <c:pt idx="3105" formatCode="General">
                  <c:v>0.54801558432689401</c:v>
                </c:pt>
                <c:pt idx="3106" formatCode="General">
                  <c:v>0.548023687347171</c:v>
                </c:pt>
                <c:pt idx="3107" formatCode="General">
                  <c:v>0.548031789985996</c:v>
                </c:pt>
                <c:pt idx="3108" formatCode="General">
                  <c:v>0.54803989224318395</c:v>
                </c:pt>
                <c:pt idx="3109" formatCode="General">
                  <c:v>0.54804799411854899</c:v>
                </c:pt>
                <c:pt idx="3110" formatCode="General">
                  <c:v>0.54805609561190505</c:v>
                </c:pt>
                <c:pt idx="3111" formatCode="General">
                  <c:v>0.54806419672306705</c:v>
                </c:pt>
                <c:pt idx="3112" formatCode="General">
                  <c:v>0.54807229745184805</c:v>
                </c:pt>
                <c:pt idx="3113" formatCode="General">
                  <c:v>0.54808075965038705</c:v>
                </c:pt>
                <c:pt idx="3114" formatCode="General">
                  <c:v>0.54808943740958904</c:v>
                </c:pt>
                <c:pt idx="3115" formatCode="General">
                  <c:v>0.54809811478497195</c:v>
                </c:pt>
                <c:pt idx="3116" formatCode="General">
                  <c:v>0.54810685379011803</c:v>
                </c:pt>
                <c:pt idx="3117" formatCode="General">
                  <c:v>0.54811563443735001</c:v>
                </c:pt>
                <c:pt idx="3118" formatCode="General">
                  <c:v>0.54812441467888895</c:v>
                </c:pt>
                <c:pt idx="3119" formatCode="General">
                  <c:v>0.54813319451448195</c:v>
                </c:pt>
                <c:pt idx="3120" formatCode="General">
                  <c:v>0.54814197394387598</c:v>
                </c:pt>
                <c:pt idx="3121" formatCode="General">
                  <c:v>0.54815075296681604</c:v>
                </c:pt>
                <c:pt idx="3122" formatCode="General">
                  <c:v>0.54815953158304798</c:v>
                </c:pt>
                <c:pt idx="3123" formatCode="General">
                  <c:v>0.54816830979231801</c:v>
                </c:pt>
                <c:pt idx="3124" formatCode="General">
                  <c:v>0.54817708759437</c:v>
                </c:pt>
                <c:pt idx="3125" formatCode="General">
                  <c:v>0.54818586498895105</c:v>
                </c:pt>
                <c:pt idx="3126" formatCode="General">
                  <c:v>0.54819464197580603</c:v>
                </c:pt>
                <c:pt idx="3127" formatCode="General">
                  <c:v>0.54820341855467802</c:v>
                </c:pt>
                <c:pt idx="3128" formatCode="General">
                  <c:v>0.54821219472531302</c:v>
                </c:pt>
                <c:pt idx="3129" formatCode="General">
                  <c:v>0.54822097048745599</c:v>
                </c:pt>
                <c:pt idx="3130" formatCode="General">
                  <c:v>0.54822974584084905</c:v>
                </c:pt>
                <c:pt idx="3131" formatCode="General">
                  <c:v>0.54823852078523905</c:v>
                </c:pt>
                <c:pt idx="3132" formatCode="General">
                  <c:v>0.54824729532036798</c:v>
                </c:pt>
                <c:pt idx="3133" formatCode="General">
                  <c:v>0.54825606944598104</c:v>
                </c:pt>
                <c:pt idx="3134" formatCode="General">
                  <c:v>0.54826484316182</c:v>
                </c:pt>
                <c:pt idx="3135" formatCode="General">
                  <c:v>0.54827361646763095</c:v>
                </c:pt>
                <c:pt idx="3136" formatCode="General">
                  <c:v>0.54828238936315399</c:v>
                </c:pt>
                <c:pt idx="3137" formatCode="General">
                  <c:v>0.54829116184813398</c:v>
                </c:pt>
                <c:pt idx="3138" formatCode="General">
                  <c:v>0.54829993392231402</c:v>
                </c:pt>
                <c:pt idx="3139" formatCode="General">
                  <c:v>0.54830870558543598</c:v>
                </c:pt>
                <c:pt idx="3140" formatCode="General">
                  <c:v>0.54831747683724197</c:v>
                </c:pt>
                <c:pt idx="3141" formatCode="General">
                  <c:v>0.54832624767747595</c:v>
                </c:pt>
                <c:pt idx="3142" formatCode="General">
                  <c:v>0.54833501810587804</c:v>
                </c:pt>
                <c:pt idx="3143" formatCode="General">
                  <c:v>0.54834378812219198</c:v>
                </c:pt>
                <c:pt idx="3144" formatCode="General">
                  <c:v>0.54835255772615799</c:v>
                </c:pt>
                <c:pt idx="3145" formatCode="General">
                  <c:v>0.54836132691751904</c:v>
                </c:pt>
                <c:pt idx="3146" formatCode="General">
                  <c:v>0.54837014303734</c:v>
                </c:pt>
                <c:pt idx="3147" formatCode="General">
                  <c:v>0.54838008273031502</c:v>
                </c:pt>
                <c:pt idx="3148" formatCode="General">
                  <c:v>0.54839002129787895</c:v>
                </c:pt>
                <c:pt idx="3149" formatCode="General">
                  <c:v>0.54839995873925196</c:v>
                </c:pt>
                <c:pt idx="3150" formatCode="General">
                  <c:v>0.54840989505365401</c:v>
                </c:pt>
                <c:pt idx="3151" formatCode="General">
                  <c:v>0.54841983024030305</c:v>
                </c:pt>
                <c:pt idx="3152" formatCode="General">
                  <c:v>0.54842976429841905</c:v>
                </c:pt>
                <c:pt idx="3153" formatCode="General">
                  <c:v>0.54843969722721797</c:v>
                </c:pt>
                <c:pt idx="3154" formatCode="General">
                  <c:v>0.54844962902591698</c:v>
                </c:pt>
                <c:pt idx="3155" formatCode="General">
                  <c:v>0.54846018374150096</c:v>
                </c:pt>
                <c:pt idx="3156" formatCode="General">
                  <c:v>0.54847076371080095</c:v>
                </c:pt>
                <c:pt idx="3157" formatCode="General">
                  <c:v>0.54848134265963</c:v>
                </c:pt>
                <c:pt idx="3158" formatCode="General">
                  <c:v>0.54849192058723495</c:v>
                </c:pt>
                <c:pt idx="3159" formatCode="General">
                  <c:v>0.54850249749286095</c:v>
                </c:pt>
                <c:pt idx="3160" formatCode="General">
                  <c:v>0.54851307337575606</c:v>
                </c:pt>
                <c:pt idx="3161" formatCode="General">
                  <c:v>0.54852364823516198</c:v>
                </c:pt>
                <c:pt idx="3162" formatCode="General">
                  <c:v>0.54853422207032698</c:v>
                </c:pt>
                <c:pt idx="3163" formatCode="General">
                  <c:v>0.54854479488049301</c:v>
                </c:pt>
                <c:pt idx="3164" formatCode="General">
                  <c:v>0.54855536666490301</c:v>
                </c:pt>
                <c:pt idx="3165" formatCode="General">
                  <c:v>0.54856593742280102</c:v>
                </c:pt>
                <c:pt idx="3166" formatCode="General">
                  <c:v>0.54857650715342998</c:v>
                </c:pt>
                <c:pt idx="3167" formatCode="General">
                  <c:v>0.54858707585602995</c:v>
                </c:pt>
                <c:pt idx="3168" formatCode="General">
                  <c:v>0.54859764352984397</c:v>
                </c:pt>
                <c:pt idx="3169" formatCode="General">
                  <c:v>0.54860806733908296</c:v>
                </c:pt>
                <c:pt idx="3170" formatCode="General">
                  <c:v>0.54861781084961703</c:v>
                </c:pt>
                <c:pt idx="3171" formatCode="General">
                  <c:v>0.548627260484577</c:v>
                </c:pt>
                <c:pt idx="3172" formatCode="General">
                  <c:v>0.54863670898253503</c:v>
                </c:pt>
                <c:pt idx="3173" formatCode="General">
                  <c:v>0.54864615634270097</c:v>
                </c:pt>
                <c:pt idx="3174" formatCode="General">
                  <c:v>0.54865560256428003</c:v>
                </c:pt>
                <c:pt idx="3175" formatCode="General">
                  <c:v>0.54866504764647905</c:v>
                </c:pt>
                <c:pt idx="3176" formatCode="General">
                  <c:v>0.54867449158850501</c:v>
                </c:pt>
                <c:pt idx="3177" formatCode="General">
                  <c:v>0.54868393438956298</c:v>
                </c:pt>
                <c:pt idx="3178" formatCode="General">
                  <c:v>0.54869337604885904</c:v>
                </c:pt>
                <c:pt idx="3179" formatCode="General">
                  <c:v>0.54870281656559605</c:v>
                </c:pt>
                <c:pt idx="3180" formatCode="General">
                  <c:v>0.54871225593897999</c:v>
                </c:pt>
                <c:pt idx="3181" formatCode="General">
                  <c:v>0.54872169416821404</c:v>
                </c:pt>
                <c:pt idx="3182" formatCode="General">
                  <c:v>0.54873113125250095</c:v>
                </c:pt>
                <c:pt idx="3183" formatCode="General">
                  <c:v>0.54874056719104503</c:v>
                </c:pt>
                <c:pt idx="3184" formatCode="General">
                  <c:v>0.54875000198304602</c:v>
                </c:pt>
                <c:pt idx="3185" formatCode="General">
                  <c:v>0.54875943562770801</c:v>
                </c:pt>
                <c:pt idx="3186" formatCode="General">
                  <c:v>0.54876886812423098</c:v>
                </c:pt>
                <c:pt idx="3187" formatCode="General">
                  <c:v>0.548778299471817</c:v>
                </c:pt>
                <c:pt idx="3188" formatCode="General">
                  <c:v>0.54878772966966505</c:v>
                </c:pt>
                <c:pt idx="3189" formatCode="General">
                  <c:v>0.54879715871697599</c:v>
                </c:pt>
                <c:pt idx="3190" formatCode="General">
                  <c:v>0.54880658661295001</c:v>
                </c:pt>
                <c:pt idx="3191" formatCode="General">
                  <c:v>0.54881601335678398</c:v>
                </c:pt>
                <c:pt idx="3192" formatCode="General">
                  <c:v>0.54882520427253101</c:v>
                </c:pt>
                <c:pt idx="3193" formatCode="General">
                  <c:v>0.54883434794813601</c:v>
                </c:pt>
                <c:pt idx="3194" formatCode="General">
                  <c:v>0.54884348954696904</c:v>
                </c:pt>
                <c:pt idx="3195" formatCode="General">
                  <c:v>0.54885262906835897</c:v>
                </c:pt>
                <c:pt idx="3196" formatCode="General">
                  <c:v>0.54886176651163399</c:v>
                </c:pt>
                <c:pt idx="3197" formatCode="General">
                  <c:v>0.54887090187612497</c:v>
                </c:pt>
                <c:pt idx="3198" formatCode="General">
                  <c:v>0.54888003516116302</c:v>
                </c:pt>
                <c:pt idx="3199" formatCode="General">
                  <c:v>0.54888916636607699</c:v>
                </c:pt>
                <c:pt idx="3200" formatCode="General">
                  <c:v>0.54889829549019997</c:v>
                </c:pt>
                <c:pt idx="3201" formatCode="General">
                  <c:v>0.54890742253286395</c:v>
                </c:pt>
                <c:pt idx="3202" formatCode="General">
                  <c:v>0.54891654749340102</c:v>
                </c:pt>
                <c:pt idx="3203" formatCode="General">
                  <c:v>0.54892567037114404</c:v>
                </c:pt>
                <c:pt idx="3204" formatCode="General">
                  <c:v>0.54893479116542798</c:v>
                </c:pt>
                <c:pt idx="3205" formatCode="General">
                  <c:v>0.54894390987558705</c:v>
                </c:pt>
                <c:pt idx="3206" formatCode="General">
                  <c:v>0.54895302650095501</c:v>
                </c:pt>
                <c:pt idx="3207" formatCode="General">
                  <c:v>0.54896214104087004</c:v>
                </c:pt>
                <c:pt idx="3208" formatCode="General">
                  <c:v>0.54897125349466502</c:v>
                </c:pt>
                <c:pt idx="3209" formatCode="General">
                  <c:v>0.54898036386167903</c:v>
                </c:pt>
                <c:pt idx="3210" formatCode="General">
                  <c:v>0.54898947214124905</c:v>
                </c:pt>
                <c:pt idx="3211" formatCode="General">
                  <c:v>0.54899857833271204</c:v>
                </c:pt>
                <c:pt idx="3212" formatCode="General">
                  <c:v>0.54900768243540798</c:v>
                </c:pt>
                <c:pt idx="3213" formatCode="General">
                  <c:v>0.54901678444867397</c:v>
                </c:pt>
                <c:pt idx="3214" formatCode="General">
                  <c:v>0.54902588437185196</c:v>
                </c:pt>
                <c:pt idx="3215" formatCode="General">
                  <c:v>0.54903498220428004</c:v>
                </c:pt>
                <c:pt idx="3216" formatCode="General">
                  <c:v>0.54904407794530097</c:v>
                </c:pt>
                <c:pt idx="3217" formatCode="General">
                  <c:v>0.54905317159425504</c:v>
                </c:pt>
                <c:pt idx="3218" formatCode="General">
                  <c:v>0.54906226315048501</c:v>
                </c:pt>
                <c:pt idx="3219" formatCode="General">
                  <c:v>0.54907135261333295</c:v>
                </c:pt>
                <c:pt idx="3220" formatCode="General">
                  <c:v>0.54908043998214295</c:v>
                </c:pt>
                <c:pt idx="3221" formatCode="General">
                  <c:v>0.54908952525625798</c:v>
                </c:pt>
                <c:pt idx="3222" formatCode="General">
                  <c:v>0.54909860843502201</c:v>
                </c:pt>
                <c:pt idx="3223" formatCode="General">
                  <c:v>0.54910768951778199</c:v>
                </c:pt>
                <c:pt idx="3224" formatCode="General">
                  <c:v>0.54911676850388202</c:v>
                </c:pt>
                <c:pt idx="3225" formatCode="General">
                  <c:v>0.549128341037465</c:v>
                </c:pt>
                <c:pt idx="3226" formatCode="General">
                  <c:v>0.54914071004966902</c:v>
                </c:pt>
                <c:pt idx="3227" formatCode="General">
                  <c:v>0.54915307692853199</c:v>
                </c:pt>
                <c:pt idx="3228" formatCode="General">
                  <c:v>0.54916544167243897</c:v>
                </c:pt>
                <c:pt idx="3229" formatCode="General">
                  <c:v>0.54917780427977503</c:v>
                </c:pt>
                <c:pt idx="3230" formatCode="General">
                  <c:v>0.54919016474892302</c:v>
                </c:pt>
                <c:pt idx="3231" formatCode="General">
                  <c:v>0.549202523078268</c:v>
                </c:pt>
                <c:pt idx="3232" formatCode="General">
                  <c:v>0.54921477502950999</c:v>
                </c:pt>
                <c:pt idx="3233" formatCode="General">
                  <c:v>0.549226889153827</c:v>
                </c:pt>
                <c:pt idx="3234" formatCode="General">
                  <c:v>0.54923900122606395</c:v>
                </c:pt>
                <c:pt idx="3235" formatCode="General">
                  <c:v>0.54925111124491999</c:v>
                </c:pt>
                <c:pt idx="3236" formatCode="General">
                  <c:v>0.54926321920909005</c:v>
                </c:pt>
                <c:pt idx="3237" formatCode="General">
                  <c:v>0.54927532511727095</c:v>
                </c:pt>
                <c:pt idx="3238" formatCode="General">
                  <c:v>0.54928742896815796</c:v>
                </c:pt>
                <c:pt idx="3239" formatCode="General">
                  <c:v>0.54929953076044602</c:v>
                </c:pt>
                <c:pt idx="3240" formatCode="General">
                  <c:v>0.54931163049283005</c:v>
                </c:pt>
                <c:pt idx="3241" formatCode="General">
                  <c:v>0.54932372816400699</c:v>
                </c:pt>
                <c:pt idx="3242" formatCode="General">
                  <c:v>0.54933582377266998</c:v>
                </c:pt>
                <c:pt idx="3243" formatCode="General">
                  <c:v>0.54934791731751298</c:v>
                </c:pt>
                <c:pt idx="3244" formatCode="General">
                  <c:v>0.54936000879723201</c:v>
                </c:pt>
                <c:pt idx="3245" formatCode="General">
                  <c:v>0.54937209821051902</c:v>
                </c:pt>
                <c:pt idx="3246" formatCode="General">
                  <c:v>0.54938418555606905</c:v>
                </c:pt>
                <c:pt idx="3247" formatCode="General">
                  <c:v>0.54939627083257503</c:v>
                </c:pt>
                <c:pt idx="3248" formatCode="General">
                  <c:v>0.54940834387601101</c:v>
                </c:pt>
                <c:pt idx="3249" formatCode="General">
                  <c:v>0.54941992185625599</c:v>
                </c:pt>
                <c:pt idx="3250" formatCode="General">
                  <c:v>0.54943149756812504</c:v>
                </c:pt>
                <c:pt idx="3251" formatCode="General">
                  <c:v>0.54944307101021606</c:v>
                </c:pt>
                <c:pt idx="3252" formatCode="General">
                  <c:v>0.54945464218112605</c:v>
                </c:pt>
                <c:pt idx="3253" formatCode="General">
                  <c:v>0.54946621107945504</c:v>
                </c:pt>
                <c:pt idx="3254" formatCode="General">
                  <c:v>0.54947777770380002</c:v>
                </c:pt>
                <c:pt idx="3255" formatCode="General">
                  <c:v>0.54948867649357203</c:v>
                </c:pt>
                <c:pt idx="3256" formatCode="General">
                  <c:v>0.54949954476636298</c:v>
                </c:pt>
                <c:pt idx="3257" formatCode="General">
                  <c:v>0.54951041053980998</c:v>
                </c:pt>
                <c:pt idx="3258" formatCode="General">
                  <c:v>0.54952127381246996</c:v>
                </c:pt>
                <c:pt idx="3259" formatCode="General">
                  <c:v>0.54953213458289996</c:v>
                </c:pt>
                <c:pt idx="3260" formatCode="General">
                  <c:v>0.54954299284966002</c:v>
                </c:pt>
                <c:pt idx="3261" formatCode="General">
                  <c:v>0.54955384861130696</c:v>
                </c:pt>
                <c:pt idx="3262" formatCode="General">
                  <c:v>0.54956470186640005</c:v>
                </c:pt>
                <c:pt idx="3263" formatCode="General">
                  <c:v>0.549575361488708</c:v>
                </c:pt>
                <c:pt idx="3264" formatCode="General">
                  <c:v>0.54958599233126204</c:v>
                </c:pt>
                <c:pt idx="3265" formatCode="General">
                  <c:v>0.54959662076125604</c:v>
                </c:pt>
                <c:pt idx="3266" formatCode="General">
                  <c:v>0.54960724677795603</c:v>
                </c:pt>
                <c:pt idx="3267" formatCode="General">
                  <c:v>0.54961787038063104</c:v>
                </c:pt>
                <c:pt idx="3268" formatCode="General">
                  <c:v>0.54962849156854998</c:v>
                </c:pt>
                <c:pt idx="3269" formatCode="General">
                  <c:v>0.54963911034098401</c:v>
                </c:pt>
                <c:pt idx="3270" formatCode="General">
                  <c:v>0.54964972669720102</c:v>
                </c:pt>
                <c:pt idx="3271" formatCode="General">
                  <c:v>0.54966034063647495</c:v>
                </c:pt>
                <c:pt idx="3272" formatCode="General">
                  <c:v>0.54967095215807804</c:v>
                </c:pt>
                <c:pt idx="3273" formatCode="General">
                  <c:v>0.54968156126128298</c:v>
                </c:pt>
                <c:pt idx="3274" formatCode="General">
                  <c:v>0.54969216794536402</c:v>
                </c:pt>
                <c:pt idx="3275" formatCode="General">
                  <c:v>0.54970277220959696</c:v>
                </c:pt>
                <c:pt idx="3276" formatCode="General">
                  <c:v>0.54971337405325804</c:v>
                </c:pt>
                <c:pt idx="3277" formatCode="General">
                  <c:v>0.54972397347562296</c:v>
                </c:pt>
                <c:pt idx="3278" formatCode="General">
                  <c:v>0.54973457047596996</c:v>
                </c:pt>
                <c:pt idx="3279" formatCode="General">
                  <c:v>0.54974516505357895</c:v>
                </c:pt>
                <c:pt idx="3280" formatCode="General">
                  <c:v>0.54975575720772896</c:v>
                </c:pt>
                <c:pt idx="3281" formatCode="General">
                  <c:v>0.54976634693769899</c:v>
                </c:pt>
                <c:pt idx="3282" formatCode="General">
                  <c:v>0.54977693424277296</c:v>
                </c:pt>
                <c:pt idx="3283" formatCode="General">
                  <c:v>0.54978751912223101</c:v>
                </c:pt>
                <c:pt idx="3284" formatCode="General">
                  <c:v>0.54979810157535802</c:v>
                </c:pt>
                <c:pt idx="3285" formatCode="General">
                  <c:v>0.54980868160143703</c:v>
                </c:pt>
                <c:pt idx="3286" formatCode="General">
                  <c:v>0.54981925919975405</c:v>
                </c:pt>
                <c:pt idx="3287" formatCode="General">
                  <c:v>0.54982983436959398</c:v>
                </c:pt>
                <c:pt idx="3288" formatCode="General">
                  <c:v>0.54984040711024396</c:v>
                </c:pt>
                <c:pt idx="3289" formatCode="General">
                  <c:v>0.54985097742099198</c:v>
                </c:pt>
                <c:pt idx="3290" formatCode="General">
                  <c:v>0.54986154530112696</c:v>
                </c:pt>
                <c:pt idx="3291" formatCode="General">
                  <c:v>0.54987149740516295</c:v>
                </c:pt>
                <c:pt idx="3292" formatCode="General">
                  <c:v>0.54988027473435097</c:v>
                </c:pt>
                <c:pt idx="3293" formatCode="General">
                  <c:v>0.54988904997058596</c:v>
                </c:pt>
                <c:pt idx="3294" formatCode="General">
                  <c:v>0.54989782311343804</c:v>
                </c:pt>
                <c:pt idx="3295" formatCode="General">
                  <c:v>0.54990659416248</c:v>
                </c:pt>
                <c:pt idx="3296" formatCode="General">
                  <c:v>0.54991536311728295</c:v>
                </c:pt>
                <c:pt idx="3297" formatCode="General">
                  <c:v>0.54992412997742102</c:v>
                </c:pt>
                <c:pt idx="3298" formatCode="General">
                  <c:v>0.54993302199591898</c:v>
                </c:pt>
                <c:pt idx="3299" formatCode="General">
                  <c:v>0.54994225121154905</c:v>
                </c:pt>
                <c:pt idx="3300" formatCode="General">
                  <c:v>0.54995147825277402</c:v>
                </c:pt>
                <c:pt idx="3301" formatCode="General">
                  <c:v>0.54996070311908296</c:v>
                </c:pt>
                <c:pt idx="3302" formatCode="General">
                  <c:v>0.54996992580996296</c:v>
                </c:pt>
                <c:pt idx="3303" formatCode="General">
                  <c:v>0.54997914632490497</c:v>
                </c:pt>
                <c:pt idx="3304" formatCode="General">
                  <c:v>0.54998836466339895</c:v>
                </c:pt>
                <c:pt idx="3305" formatCode="General">
                  <c:v>0.549997580824934</c:v>
                </c:pt>
                <c:pt idx="3306" formatCode="General">
                  <c:v>0.55000679480900505</c:v>
                </c:pt>
                <c:pt idx="3307" formatCode="General">
                  <c:v>0.55001600661510197</c:v>
                </c:pt>
                <c:pt idx="3308" formatCode="General">
                  <c:v>0.55002521624271905</c:v>
                </c:pt>
                <c:pt idx="3309" formatCode="General">
                  <c:v>0.55003442369135003</c:v>
                </c:pt>
                <c:pt idx="3310" formatCode="General">
                  <c:v>0.55004362896049097</c:v>
                </c:pt>
                <c:pt idx="3311" formatCode="General">
                  <c:v>0.55005283204963795</c:v>
                </c:pt>
                <c:pt idx="3312" formatCode="General">
                  <c:v>0.55006203295828604</c:v>
                </c:pt>
                <c:pt idx="3313" formatCode="General">
                  <c:v>0.55007123168593297</c:v>
                </c:pt>
                <c:pt idx="3314" formatCode="General">
                  <c:v>0.55008042823207803</c:v>
                </c:pt>
                <c:pt idx="3315" formatCode="General">
                  <c:v>0.55008962259621896</c:v>
                </c:pt>
                <c:pt idx="3316" formatCode="General">
                  <c:v>0.55009874147815196</c:v>
                </c:pt>
                <c:pt idx="3317" formatCode="General">
                  <c:v>0.55010784505418697</c:v>
                </c:pt>
                <c:pt idx="3318" formatCode="General">
                  <c:v>0.55011694641030395</c:v>
                </c:pt>
                <c:pt idx="3319" formatCode="General">
                  <c:v>0.55012604554601496</c:v>
                </c:pt>
                <c:pt idx="3320" formatCode="General">
                  <c:v>0.55013514246082695</c:v>
                </c:pt>
                <c:pt idx="3321" formatCode="General">
                  <c:v>0.55014423715425398</c:v>
                </c:pt>
                <c:pt idx="3322" formatCode="General">
                  <c:v>0.55015332962580599</c:v>
                </c:pt>
                <c:pt idx="3323" formatCode="General">
                  <c:v>0.55016241987499703</c:v>
                </c:pt>
                <c:pt idx="3324" formatCode="General">
                  <c:v>0.55017150790133895</c:v>
                </c:pt>
                <c:pt idx="3325" formatCode="General">
                  <c:v>0.55018059370434802</c:v>
                </c:pt>
                <c:pt idx="3326" formatCode="General">
                  <c:v>0.55018967728353896</c:v>
                </c:pt>
                <c:pt idx="3327" formatCode="General">
                  <c:v>0.55019875863842804</c:v>
                </c:pt>
                <c:pt idx="3328" formatCode="General">
                  <c:v>0.55020783776853199</c:v>
                </c:pt>
                <c:pt idx="3329" formatCode="General">
                  <c:v>0.55021691467336897</c:v>
                </c:pt>
                <c:pt idx="3330" formatCode="General">
                  <c:v>0.55022598935245703</c:v>
                </c:pt>
                <c:pt idx="3331" formatCode="General">
                  <c:v>0.55023506180531701</c:v>
                </c:pt>
                <c:pt idx="3332" formatCode="General">
                  <c:v>0.55024467180379599</c:v>
                </c:pt>
                <c:pt idx="3333" formatCode="General">
                  <c:v>0.55025452569631195</c:v>
                </c:pt>
                <c:pt idx="3334" formatCode="General">
                  <c:v>0.55026437741874601</c:v>
                </c:pt>
                <c:pt idx="3335" formatCode="General">
                  <c:v>0.55027422697064499</c:v>
                </c:pt>
                <c:pt idx="3336" formatCode="General">
                  <c:v>0.55028407435155802</c:v>
                </c:pt>
                <c:pt idx="3337" formatCode="General">
                  <c:v>0.55029391956103402</c:v>
                </c:pt>
                <c:pt idx="3338" formatCode="General">
                  <c:v>0.55030376259862401</c:v>
                </c:pt>
                <c:pt idx="3339" formatCode="General">
                  <c:v>0.55031360346387903</c:v>
                </c:pt>
                <c:pt idx="3340" formatCode="General">
                  <c:v>0.55032344215634998</c:v>
                </c:pt>
                <c:pt idx="3341" formatCode="General">
                  <c:v>0.55033327867559101</c:v>
                </c:pt>
                <c:pt idx="3342" formatCode="General">
                  <c:v>0.55034311302115502</c:v>
                </c:pt>
                <c:pt idx="3343" formatCode="General">
                  <c:v>0.55035294519259703</c:v>
                </c:pt>
                <c:pt idx="3344" formatCode="General">
                  <c:v>0.55036277518947196</c:v>
                </c:pt>
                <c:pt idx="3345" formatCode="General">
                  <c:v>0.55037260301133495</c:v>
                </c:pt>
                <c:pt idx="3346" formatCode="General">
                  <c:v>0.550382428657745</c:v>
                </c:pt>
                <c:pt idx="3347" formatCode="General">
                  <c:v>0.55039225212825804</c:v>
                </c:pt>
                <c:pt idx="3348" formatCode="General">
                  <c:v>0.55040207342243397</c:v>
                </c:pt>
                <c:pt idx="3349" formatCode="General">
                  <c:v>0.55041216408388804</c:v>
                </c:pt>
                <c:pt idx="3350" formatCode="General">
                  <c:v>0.55042233533445295</c:v>
                </c:pt>
                <c:pt idx="3351" formatCode="General">
                  <c:v>0.55043250507290897</c:v>
                </c:pt>
                <c:pt idx="3352" formatCode="General">
                  <c:v>0.55044267329846497</c:v>
                </c:pt>
                <c:pt idx="3353" formatCode="General">
                  <c:v>0.55045284001033201</c:v>
                </c:pt>
                <c:pt idx="3354" formatCode="General">
                  <c:v>0.55046300520771896</c:v>
                </c:pt>
                <c:pt idx="3355" formatCode="General">
                  <c:v>0.550473168889835</c:v>
                </c:pt>
                <c:pt idx="3356" formatCode="General">
                  <c:v>0.55048333105589198</c:v>
                </c:pt>
                <c:pt idx="3357" formatCode="General">
                  <c:v>0.55049349170509698</c:v>
                </c:pt>
                <c:pt idx="3358" formatCode="General">
                  <c:v>0.55050365083666097</c:v>
                </c:pt>
                <c:pt idx="3359" formatCode="General">
                  <c:v>0.55051380844979303</c:v>
                </c:pt>
                <c:pt idx="3360" formatCode="General">
                  <c:v>0.55052396454370101</c:v>
                </c:pt>
                <c:pt idx="3361" formatCode="General">
                  <c:v>0.55053411911759598</c:v>
                </c:pt>
                <c:pt idx="3362" formatCode="General">
                  <c:v>0.55054427217068602</c:v>
                </c:pt>
                <c:pt idx="3363" formatCode="General">
                  <c:v>0.55055442370218</c:v>
                </c:pt>
                <c:pt idx="3364" formatCode="General">
                  <c:v>0.55056457371128797</c:v>
                </c:pt>
                <c:pt idx="3365" formatCode="General">
                  <c:v>0.55057472219721804</c:v>
                </c:pt>
                <c:pt idx="3366" formatCode="General">
                  <c:v>0.55058486915917804</c:v>
                </c:pt>
                <c:pt idx="3367" formatCode="General">
                  <c:v>0.55059501459637805</c:v>
                </c:pt>
                <c:pt idx="3368" formatCode="General">
                  <c:v>0.55060515850802605</c:v>
                </c:pt>
                <c:pt idx="3369" formatCode="General">
                  <c:v>0.55061530089333099</c:v>
                </c:pt>
                <c:pt idx="3370" formatCode="General">
                  <c:v>0.55062544175150197</c:v>
                </c:pt>
                <c:pt idx="3371" formatCode="General">
                  <c:v>0.55063558108174604</c:v>
                </c:pt>
                <c:pt idx="3372" formatCode="General">
                  <c:v>0.55064571888327096</c:v>
                </c:pt>
                <c:pt idx="3373" formatCode="General">
                  <c:v>0.55065585515528703</c:v>
                </c:pt>
                <c:pt idx="3374" formatCode="General">
                  <c:v>0.550665989897002</c:v>
                </c:pt>
                <c:pt idx="3375" formatCode="General">
                  <c:v>0.55067612310762304</c:v>
                </c:pt>
                <c:pt idx="3376" formatCode="General">
                  <c:v>0.55068625478635802</c:v>
                </c:pt>
                <c:pt idx="3377" formatCode="General">
                  <c:v>0.55069638493241702</c:v>
                </c:pt>
                <c:pt idx="3378" formatCode="General">
                  <c:v>0.55070651354500499</c:v>
                </c:pt>
                <c:pt idx="3379" formatCode="General">
                  <c:v>0.55071664062333203</c:v>
                </c:pt>
                <c:pt idx="3380" formatCode="General">
                  <c:v>0.55072676616660499</c:v>
                </c:pt>
                <c:pt idx="3381" formatCode="General">
                  <c:v>0.55073689017403205</c:v>
                </c:pt>
                <c:pt idx="3382" formatCode="General">
                  <c:v>0.55074701264482095</c:v>
                </c:pt>
                <c:pt idx="3383" formatCode="General">
                  <c:v>0.55075713357817802</c:v>
                </c:pt>
                <c:pt idx="3384" formatCode="General">
                  <c:v>0.55076725297331197</c:v>
                </c:pt>
                <c:pt idx="3385" formatCode="General">
                  <c:v>0.55077737082943001</c:v>
                </c:pt>
                <c:pt idx="3386" formatCode="General">
                  <c:v>0.55078748714574</c:v>
                </c:pt>
                <c:pt idx="3387" formatCode="General">
                  <c:v>0.550797601921448</c:v>
                </c:pt>
                <c:pt idx="3388" formatCode="General">
                  <c:v>0.55080771515576299</c:v>
                </c:pt>
                <c:pt idx="3389" formatCode="General">
                  <c:v>0.55081782684789005</c:v>
                </c:pt>
                <c:pt idx="3390" formatCode="General">
                  <c:v>0.55082793699703803</c:v>
                </c:pt>
                <c:pt idx="3391" formatCode="General">
                  <c:v>0.55083804560241401</c:v>
                </c:pt>
                <c:pt idx="3392" formatCode="General">
                  <c:v>0.55084663051142502</c:v>
                </c:pt>
                <c:pt idx="3393" formatCode="General">
                  <c:v>0.550852169945794</c:v>
                </c:pt>
                <c:pt idx="3394" formatCode="General">
                  <c:v>0.55085770839625003</c:v>
                </c:pt>
                <c:pt idx="3395" formatCode="General">
                  <c:v>0.55086324586290203</c:v>
                </c:pt>
                <c:pt idx="3396" formatCode="General">
                  <c:v>0.55086878234586001</c:v>
                </c:pt>
                <c:pt idx="3397" formatCode="General">
                  <c:v>0.550874317845233</c:v>
                </c:pt>
                <c:pt idx="3398" formatCode="General">
                  <c:v>0.55087985236113202</c:v>
                </c:pt>
                <c:pt idx="3399" formatCode="General">
                  <c:v>0.55088538589366398</c:v>
                </c:pt>
                <c:pt idx="3400" formatCode="General">
                  <c:v>0.55089091844294102</c:v>
                </c:pt>
                <c:pt idx="3401" formatCode="General">
                  <c:v>0.55089645000907195</c:v>
                </c:pt>
                <c:pt idx="3402" formatCode="General">
                  <c:v>0.550901980592167</c:v>
                </c:pt>
                <c:pt idx="3403" formatCode="General">
                  <c:v>0.55090751019233797</c:v>
                </c:pt>
                <c:pt idx="3404" formatCode="General">
                  <c:v>0.550913038809695</c:v>
                </c:pt>
                <c:pt idx="3405" formatCode="General">
                  <c:v>0.550918566444348</c:v>
                </c:pt>
                <c:pt idx="3406" formatCode="General">
                  <c:v>0.55092365637458696</c:v>
                </c:pt>
                <c:pt idx="3407" formatCode="General">
                  <c:v>0.55092871543293598</c:v>
                </c:pt>
                <c:pt idx="3408" formatCode="General">
                  <c:v>0.55093374318565702</c:v>
                </c:pt>
                <c:pt idx="3409" formatCode="General">
                  <c:v>0.55093877004665104</c:v>
                </c:pt>
                <c:pt idx="3410" formatCode="General">
                  <c:v>0.550943796016233</c:v>
                </c:pt>
                <c:pt idx="3411" formatCode="General">
                  <c:v>0.55094882109471999</c:v>
                </c:pt>
                <c:pt idx="3412" formatCode="General">
                  <c:v>0.55095384528242797</c:v>
                </c:pt>
                <c:pt idx="3413" formatCode="General">
                  <c:v>0.55095886857967302</c:v>
                </c:pt>
                <c:pt idx="3414" formatCode="General">
                  <c:v>0.55096389098677101</c:v>
                </c:pt>
                <c:pt idx="3415" formatCode="General">
                  <c:v>0.55096891250403801</c:v>
                </c:pt>
                <c:pt idx="3416" formatCode="General">
                  <c:v>0.55097393313179099</c:v>
                </c:pt>
                <c:pt idx="3417" formatCode="General">
                  <c:v>0.55097895287034604</c:v>
                </c:pt>
                <c:pt idx="3418" formatCode="General">
                  <c:v>0.55098397172001801</c:v>
                </c:pt>
                <c:pt idx="3419" formatCode="General">
                  <c:v>0.55098912097672403</c:v>
                </c:pt>
                <c:pt idx="3420" formatCode="General">
                  <c:v>0.55099455737727598</c:v>
                </c:pt>
                <c:pt idx="3421" formatCode="General">
                  <c:v>0.55099999293379398</c:v>
                </c:pt>
                <c:pt idx="3422" formatCode="General">
                  <c:v>0.55100542764655602</c:v>
                </c:pt>
                <c:pt idx="3423" formatCode="General">
                  <c:v>0.551010861515843</c:v>
                </c:pt>
                <c:pt idx="3424" formatCode="General">
                  <c:v>0.55101629454193202</c:v>
                </c:pt>
                <c:pt idx="3425" formatCode="General">
                  <c:v>0.55102172672510197</c:v>
                </c:pt>
                <c:pt idx="3426" formatCode="General">
                  <c:v>0.55102715806563196</c:v>
                </c:pt>
                <c:pt idx="3427" formatCode="General">
                  <c:v>0.55103258856380199</c:v>
                </c:pt>
                <c:pt idx="3428" formatCode="General">
                  <c:v>0.55103801821988796</c:v>
                </c:pt>
                <c:pt idx="3429" formatCode="General">
                  <c:v>0.55104349961515198</c:v>
                </c:pt>
                <c:pt idx="3430" formatCode="General">
                  <c:v>0.55104904078321204</c:v>
                </c:pt>
                <c:pt idx="3431" formatCode="General">
                  <c:v>0.55105458115347905</c:v>
                </c:pt>
                <c:pt idx="3432" formatCode="General">
                  <c:v>0.55106012072612398</c:v>
                </c:pt>
                <c:pt idx="3433" formatCode="General">
                  <c:v>0.55106565950132202</c:v>
                </c:pt>
                <c:pt idx="3434" formatCode="General">
                  <c:v>0.55107119747924505</c:v>
                </c:pt>
                <c:pt idx="3435" formatCode="General">
                  <c:v>0.55107673466006502</c:v>
                </c:pt>
                <c:pt idx="3436" formatCode="General">
                  <c:v>0.55108227104395602</c:v>
                </c:pt>
                <c:pt idx="3437" formatCode="General">
                  <c:v>0.55108780663109103</c:v>
                </c:pt>
                <c:pt idx="3438" formatCode="General">
                  <c:v>0.55109334142164201</c:v>
                </c:pt>
                <c:pt idx="3439" formatCode="General">
                  <c:v>0.55109887541578295</c:v>
                </c:pt>
                <c:pt idx="3440" formatCode="General">
                  <c:v>0.55110440861368803</c:v>
                </c:pt>
                <c:pt idx="3441" formatCode="General">
                  <c:v>0.55110994101553001</c:v>
                </c:pt>
                <c:pt idx="3442" formatCode="General">
                  <c:v>0.55111547262148097</c:v>
                </c:pt>
                <c:pt idx="3443" formatCode="General">
                  <c:v>0.55112100343171599</c:v>
                </c:pt>
                <c:pt idx="3444" formatCode="General">
                  <c:v>0.55112653344640905</c:v>
                </c:pt>
                <c:pt idx="3445" formatCode="General">
                  <c:v>0.551132062665732</c:v>
                </c:pt>
                <c:pt idx="3446" formatCode="General">
                  <c:v>0.55113759108986005</c:v>
                </c:pt>
                <c:pt idx="3447" formatCode="General">
                  <c:v>0.55114311871896604</c:v>
                </c:pt>
                <c:pt idx="3448" formatCode="General">
                  <c:v>0.55114864555322496</c:v>
                </c:pt>
                <c:pt idx="3449" formatCode="General">
                  <c:v>0.55115417159280999</c:v>
                </c:pt>
                <c:pt idx="3450" formatCode="General">
                  <c:v>0.55115969683789601</c:v>
                </c:pt>
                <c:pt idx="3451" formatCode="General">
                  <c:v>0.55116522128865597</c:v>
                </c:pt>
                <c:pt idx="3452" formatCode="General">
                  <c:v>0.55117074494526497</c:v>
                </c:pt>
                <c:pt idx="3453" formatCode="General">
                  <c:v>0.55117626780789697</c:v>
                </c:pt>
                <c:pt idx="3454" formatCode="General">
                  <c:v>0.55118178987672595</c:v>
                </c:pt>
                <c:pt idx="3455" formatCode="General">
                  <c:v>0.55118731115192798</c:v>
                </c:pt>
                <c:pt idx="3456" formatCode="General">
                  <c:v>0.55119283163367505</c:v>
                </c:pt>
                <c:pt idx="3457" formatCode="General">
                  <c:v>0.55119835132214401</c:v>
                </c:pt>
                <c:pt idx="3458" formatCode="General">
                  <c:v>0.55120356838231999</c:v>
                </c:pt>
                <c:pt idx="3459" formatCode="General">
                  <c:v>0.55120732878525902</c:v>
                </c:pt>
                <c:pt idx="3460" formatCode="General">
                  <c:v>0.55121108847507205</c:v>
                </c:pt>
                <c:pt idx="3461" formatCode="General">
                  <c:v>0.551214847452001</c:v>
                </c:pt>
                <c:pt idx="3462" formatCode="General">
                  <c:v>0.55121859544000096</c:v>
                </c:pt>
                <c:pt idx="3463" formatCode="General">
                  <c:v>0.55122234142954896</c:v>
                </c:pt>
                <c:pt idx="3464" formatCode="General">
                  <c:v>0.55122608670533302</c:v>
                </c:pt>
                <c:pt idx="3465" formatCode="General">
                  <c:v>0.55122983126759595</c:v>
                </c:pt>
                <c:pt idx="3466" formatCode="General">
                  <c:v>0.551233575116583</c:v>
                </c:pt>
                <c:pt idx="3467" formatCode="General">
                  <c:v>0.55123731825253597</c:v>
                </c:pt>
                <c:pt idx="3468" formatCode="General">
                  <c:v>0.551241060675699</c:v>
                </c:pt>
                <c:pt idx="3469" formatCode="General">
                  <c:v>0.55124480238631501</c:v>
                </c:pt>
                <c:pt idx="3470" formatCode="General">
                  <c:v>0.55124854338462703</c:v>
                </c:pt>
                <c:pt idx="3471" formatCode="General">
                  <c:v>0.55125228367087797</c:v>
                </c:pt>
                <c:pt idx="3472" formatCode="General">
                  <c:v>0.55125602324531198</c:v>
                </c:pt>
                <c:pt idx="3473" formatCode="General">
                  <c:v>0.55125976210817196</c:v>
                </c:pt>
                <c:pt idx="3474" formatCode="General">
                  <c:v>0.55126350025970094</c:v>
                </c:pt>
                <c:pt idx="3475" formatCode="General">
                  <c:v>0.55126723770014197</c:v>
                </c:pt>
                <c:pt idx="3476" formatCode="General">
                  <c:v>0.55127097442973905</c:v>
                </c:pt>
                <c:pt idx="3477" formatCode="General">
                  <c:v>0.551274710448734</c:v>
                </c:pt>
                <c:pt idx="3478" formatCode="General">
                  <c:v>0.55127844575737195</c:v>
                </c:pt>
                <c:pt idx="3479" formatCode="General">
                  <c:v>0.55128218035589405</c:v>
                </c:pt>
                <c:pt idx="3480" formatCode="General">
                  <c:v>0.55128591424454498</c:v>
                </c:pt>
                <c:pt idx="3481" formatCode="General">
                  <c:v>0.55128964742356701</c:v>
                </c:pt>
                <c:pt idx="3482" formatCode="General">
                  <c:v>0.551293338239917</c:v>
                </c:pt>
                <c:pt idx="3483" formatCode="General">
                  <c:v>0.55129702565711702</c:v>
                </c:pt>
                <c:pt idx="3484" formatCode="General">
                  <c:v>0.551300712362638</c:v>
                </c:pt>
                <c:pt idx="3485" formatCode="General">
                  <c:v>0.55130439835672695</c:v>
                </c:pt>
                <c:pt idx="3486" formatCode="General">
                  <c:v>0.55130808363963002</c:v>
                </c:pt>
                <c:pt idx="3487" formatCode="General">
                  <c:v>0.551311768211595</c:v>
                </c:pt>
                <c:pt idx="3488" formatCode="General">
                  <c:v>0.55131540312362803</c:v>
                </c:pt>
                <c:pt idx="3489" formatCode="General">
                  <c:v>0.55131895538817799</c:v>
                </c:pt>
                <c:pt idx="3490" formatCode="General">
                  <c:v>0.55132250706771702</c:v>
                </c:pt>
                <c:pt idx="3491" formatCode="General">
                  <c:v>0.55132605816244795</c:v>
                </c:pt>
                <c:pt idx="3492" formatCode="General">
                  <c:v>0.55132960867257197</c:v>
                </c:pt>
                <c:pt idx="3493" formatCode="General">
                  <c:v>0.55133315859829002</c:v>
                </c:pt>
                <c:pt idx="3494" formatCode="General">
                  <c:v>0.55133670793980405</c:v>
                </c:pt>
                <c:pt idx="3495" formatCode="General">
                  <c:v>0.55134025669731501</c:v>
                </c:pt>
                <c:pt idx="3496" formatCode="General">
                  <c:v>0.55134380487102497</c:v>
                </c:pt>
                <c:pt idx="3497" formatCode="General">
                  <c:v>0.55134735246113398</c:v>
                </c:pt>
                <c:pt idx="3498" formatCode="General">
                  <c:v>0.55135089946784499</c:v>
                </c:pt>
                <c:pt idx="3499" formatCode="General">
                  <c:v>0.55135444589135896</c:v>
                </c:pt>
                <c:pt idx="3500" formatCode="General">
                  <c:v>0.55135799173187705</c:v>
                </c:pt>
                <c:pt idx="3501" formatCode="General">
                  <c:v>0.551361536989599</c:v>
                </c:pt>
                <c:pt idx="3502" formatCode="General">
                  <c:v>0.55136508166472897</c:v>
                </c:pt>
                <c:pt idx="3503" formatCode="General">
                  <c:v>0.55136862575746604</c:v>
                </c:pt>
                <c:pt idx="3504" formatCode="General">
                  <c:v>0.55137216926801103</c:v>
                </c:pt>
                <c:pt idx="3505" formatCode="General">
                  <c:v>0.551375712196567</c:v>
                </c:pt>
                <c:pt idx="3506" formatCode="General">
                  <c:v>0.55137925454333503</c:v>
                </c:pt>
                <c:pt idx="3507" formatCode="General">
                  <c:v>0.55138279630851394</c:v>
                </c:pt>
                <c:pt idx="3508" formatCode="General">
                  <c:v>0.55138633749230703</c:v>
                </c:pt>
                <c:pt idx="3509" formatCode="General">
                  <c:v>0.55138987809491502</c:v>
                </c:pt>
                <c:pt idx="3510" formatCode="General">
                  <c:v>0.55139341811653797</c:v>
                </c:pt>
                <c:pt idx="3511" formatCode="General">
                  <c:v>0.55139695755737805</c:v>
                </c:pt>
                <c:pt idx="3512" formatCode="General">
                  <c:v>0.551400496417636</c:v>
                </c:pt>
                <c:pt idx="3513" formatCode="General">
                  <c:v>0.55140403469751198</c:v>
                </c:pt>
                <c:pt idx="3514" formatCode="General">
                  <c:v>0.55140757239720795</c:v>
                </c:pt>
                <c:pt idx="3515" formatCode="General">
                  <c:v>0.55141110951692396</c:v>
                </c:pt>
                <c:pt idx="3516" formatCode="General">
                  <c:v>0.55141464605686197</c:v>
                </c:pt>
                <c:pt idx="3517" formatCode="General">
                  <c:v>0.55141818201722204</c:v>
                </c:pt>
                <c:pt idx="3518" formatCode="General">
                  <c:v>0.551421717398205</c:v>
                </c:pt>
                <c:pt idx="3519" formatCode="General">
                  <c:v>0.55142525220001204</c:v>
                </c:pt>
                <c:pt idx="3520" formatCode="General">
                  <c:v>0.55142878642284399</c:v>
                </c:pt>
                <c:pt idx="3521" formatCode="General">
                  <c:v>0.55143232006690202</c:v>
                </c:pt>
                <c:pt idx="3522" formatCode="General">
                  <c:v>0.55143585313238597</c:v>
                </c:pt>
                <c:pt idx="3523" formatCode="General">
                  <c:v>0.55143934499052705</c:v>
                </c:pt>
                <c:pt idx="3524" formatCode="General">
                  <c:v>0.55144279963464105</c:v>
                </c:pt>
                <c:pt idx="3525" formatCode="General">
                  <c:v>0.551446253814182</c:v>
                </c:pt>
                <c:pt idx="3526" formatCode="General">
                  <c:v>0.55144970752935096</c:v>
                </c:pt>
                <c:pt idx="3527" formatCode="General">
                  <c:v>0.55145316078034301</c:v>
                </c:pt>
                <c:pt idx="3528" formatCode="General">
                  <c:v>0.55145661356735798</c:v>
                </c:pt>
                <c:pt idx="3529" formatCode="General">
                  <c:v>0.55146006589059304</c:v>
                </c:pt>
                <c:pt idx="3530" formatCode="General">
                  <c:v>0.55146351775024605</c:v>
                </c:pt>
                <c:pt idx="3531" formatCode="General">
                  <c:v>0.55146696914651405</c:v>
                </c:pt>
                <c:pt idx="3532" formatCode="General">
                  <c:v>0.55147042007959701</c:v>
                </c:pt>
                <c:pt idx="3533" formatCode="General">
                  <c:v>0.55147387054968999</c:v>
                </c:pt>
                <c:pt idx="3534" formatCode="General">
                  <c:v>0.55147732055699294</c:v>
                </c:pt>
                <c:pt idx="3535" formatCode="General">
                  <c:v>0.55148077010170204</c:v>
                </c:pt>
                <c:pt idx="3536" formatCode="General">
                  <c:v>0.55148421918401402</c:v>
                </c:pt>
                <c:pt idx="3537" formatCode="General">
                  <c:v>0.55148766780412695</c:v>
                </c:pt>
                <c:pt idx="3538" formatCode="General">
                  <c:v>0.55149111596223899</c:v>
                </c:pt>
                <c:pt idx="3539" formatCode="General">
                  <c:v>0.55149456365854699</c:v>
                </c:pt>
                <c:pt idx="3540" formatCode="General">
                  <c:v>0.55149801089324701</c:v>
                </c:pt>
                <c:pt idx="3541" formatCode="General">
                  <c:v>0.55150145766653702</c:v>
                </c:pt>
                <c:pt idx="3542" formatCode="General">
                  <c:v>0.55150490397861396</c:v>
                </c:pt>
                <c:pt idx="3543" formatCode="General">
                  <c:v>0.551508349829675</c:v>
                </c:pt>
                <c:pt idx="3544" formatCode="General">
                  <c:v>0.551511795219917</c:v>
                </c:pt>
                <c:pt idx="3545" formatCode="General">
                  <c:v>0.55151524014953601</c:v>
                </c:pt>
                <c:pt idx="3546" formatCode="General">
                  <c:v>0.55151868461872999</c:v>
                </c:pt>
                <c:pt idx="3547" formatCode="General">
                  <c:v>0.55152212862769401</c:v>
                </c:pt>
                <c:pt idx="3548" formatCode="General">
                  <c:v>0.55152557217662601</c:v>
                </c:pt>
                <c:pt idx="3549" formatCode="General">
                  <c:v>0.55152901526572196</c:v>
                </c:pt>
                <c:pt idx="3550" formatCode="General">
                  <c:v>0.55153245789517902</c:v>
                </c:pt>
                <c:pt idx="3551" formatCode="General">
                  <c:v>0.55153590006519304</c:v>
                </c:pt>
                <c:pt idx="3552" formatCode="General">
                  <c:v>0.55153934177595998</c:v>
                </c:pt>
                <c:pt idx="3553" formatCode="General">
                  <c:v>0.55154278302767601</c:v>
                </c:pt>
                <c:pt idx="3554" formatCode="General">
                  <c:v>0.55154622382053797</c:v>
                </c:pt>
                <c:pt idx="3555" formatCode="General">
                  <c:v>0.55154966415474205</c:v>
                </c:pt>
                <c:pt idx="3556" formatCode="General">
                  <c:v>0.55155310403048396</c:v>
                </c:pt>
                <c:pt idx="3557" formatCode="General">
                  <c:v>0.55155654344796001</c:v>
                </c:pt>
                <c:pt idx="3558" formatCode="General">
                  <c:v>0.55155998240736603</c:v>
                </c:pt>
                <c:pt idx="3559" formatCode="General">
                  <c:v>0.55156342090889698</c:v>
                </c:pt>
                <c:pt idx="3560" formatCode="General">
                  <c:v>0.55156685895274904</c:v>
                </c:pt>
                <c:pt idx="3561" formatCode="General">
                  <c:v>0.55157029653911904</c:v>
                </c:pt>
                <c:pt idx="3562" formatCode="General">
                  <c:v>0.55157373366820095</c:v>
                </c:pt>
                <c:pt idx="3563" formatCode="General">
                  <c:v>0.55157717034019205</c:v>
                </c:pt>
                <c:pt idx="3564" formatCode="General">
                  <c:v>0.55158060655528596</c:v>
                </c:pt>
                <c:pt idx="3565" formatCode="General">
                  <c:v>0.55158404231367997</c:v>
                </c:pt>
                <c:pt idx="3566" formatCode="General">
                  <c:v>0.55158747761556803</c:v>
                </c:pt>
                <c:pt idx="3567" formatCode="General">
                  <c:v>0.55159082554133598</c:v>
                </c:pt>
                <c:pt idx="3568" formatCode="General">
                  <c:v>0.55159318432461701</c:v>
                </c:pt>
                <c:pt idx="3569" formatCode="General">
                  <c:v>0.55159554270098599</c:v>
                </c:pt>
                <c:pt idx="3570" formatCode="General">
                  <c:v>0.55159790067067704</c:v>
                </c:pt>
                <c:pt idx="3571" formatCode="General">
                  <c:v>0.55160025823392</c:v>
                </c:pt>
                <c:pt idx="3572" formatCode="General">
                  <c:v>0.55160261539095001</c:v>
                </c:pt>
                <c:pt idx="3573" formatCode="General">
                  <c:v>0.551604972141998</c:v>
                </c:pt>
                <c:pt idx="3574" formatCode="General">
                  <c:v>0.55160732848729699</c:v>
                </c:pt>
                <c:pt idx="3575" formatCode="General">
                  <c:v>0.55160968442707703</c:v>
                </c:pt>
                <c:pt idx="3576" formatCode="General">
                  <c:v>0.55161203996157104</c:v>
                </c:pt>
                <c:pt idx="3577" formatCode="General">
                  <c:v>0.55161439509101096</c:v>
                </c:pt>
                <c:pt idx="3578" formatCode="General">
                  <c:v>0.55161674981562703</c:v>
                </c:pt>
                <c:pt idx="3579" formatCode="General">
                  <c:v>0.55161910413565196</c:v>
                </c:pt>
                <c:pt idx="3580" formatCode="General">
                  <c:v>0.55162249916944595</c:v>
                </c:pt>
                <c:pt idx="3581" formatCode="General">
                  <c:v>0.55162614331620097</c:v>
                </c:pt>
                <c:pt idx="3582" formatCode="General">
                  <c:v>0.55162978670035101</c:v>
                </c:pt>
                <c:pt idx="3583" formatCode="General">
                  <c:v>0.55163342932211601</c:v>
                </c:pt>
                <c:pt idx="3584" formatCode="General">
                  <c:v>0.55163707118171801</c:v>
                </c:pt>
                <c:pt idx="3585" formatCode="General">
                  <c:v>0.55164071227938005</c:v>
                </c:pt>
                <c:pt idx="3586" formatCode="General">
                  <c:v>0.55164435261532396</c:v>
                </c:pt>
                <c:pt idx="3587" formatCode="General">
                  <c:v>0.55164799218977201</c:v>
                </c:pt>
                <c:pt idx="3588" formatCode="General">
                  <c:v>0.55165163100294601</c:v>
                </c:pt>
                <c:pt idx="3589" formatCode="General">
                  <c:v>0.55165526905506901</c:v>
                </c:pt>
                <c:pt idx="3590" formatCode="General">
                  <c:v>0.55165890634636106</c:v>
                </c:pt>
                <c:pt idx="3591" formatCode="General">
                  <c:v>0.55166254287704697</c:v>
                </c:pt>
                <c:pt idx="3592" formatCode="General">
                  <c:v>0.55166617864734702</c:v>
                </c:pt>
                <c:pt idx="3593" formatCode="General">
                  <c:v>0.55166981365748502</c:v>
                </c:pt>
                <c:pt idx="3594" formatCode="General">
                  <c:v>0.55167344790768202</c:v>
                </c:pt>
                <c:pt idx="3595" formatCode="General">
                  <c:v>0.55167708139816096</c:v>
                </c:pt>
                <c:pt idx="3596" formatCode="General">
                  <c:v>0.55168071412914399</c:v>
                </c:pt>
                <c:pt idx="3597" formatCode="General">
                  <c:v>0.55168434610085404</c:v>
                </c:pt>
                <c:pt idx="3598" formatCode="General">
                  <c:v>0.55168797731351304</c:v>
                </c:pt>
                <c:pt idx="3599" formatCode="General">
                  <c:v>0.55169160776734405</c:v>
                </c:pt>
                <c:pt idx="3600" formatCode="General">
                  <c:v>0.55169523746256899</c:v>
                </c:pt>
                <c:pt idx="3601" formatCode="General">
                  <c:v>0.55169886639941002</c:v>
                </c:pt>
                <c:pt idx="3602" formatCode="General">
                  <c:v>0.55170249457809095</c:v>
                </c:pt>
                <c:pt idx="3603" formatCode="General">
                  <c:v>0.55170612199883295</c:v>
                </c:pt>
                <c:pt idx="3604" formatCode="General">
                  <c:v>0.55170974866185996</c:v>
                </c:pt>
                <c:pt idx="3605" formatCode="General">
                  <c:v>0.55171327971321804</c:v>
                </c:pt>
                <c:pt idx="3606" formatCode="General">
                  <c:v>0.55171643535350801</c:v>
                </c:pt>
                <c:pt idx="3607" formatCode="General">
                  <c:v>0.55171959027036199</c:v>
                </c:pt>
                <c:pt idx="3608" formatCode="General">
                  <c:v>0.55172274446401504</c:v>
                </c:pt>
                <c:pt idx="3609" formatCode="General">
                  <c:v>0.55172589793469795</c:v>
                </c:pt>
                <c:pt idx="3610" formatCode="General">
                  <c:v>0.55172905068264499</c:v>
                </c:pt>
                <c:pt idx="3611" formatCode="General">
                  <c:v>0.55173220270808698</c:v>
                </c:pt>
                <c:pt idx="3612" formatCode="General">
                  <c:v>0.55173535401125695</c:v>
                </c:pt>
                <c:pt idx="3613" formatCode="General">
                  <c:v>0.55173850459238805</c:v>
                </c:pt>
                <c:pt idx="3614" formatCode="General">
                  <c:v>0.55174165445171297</c:v>
                </c:pt>
                <c:pt idx="3615" formatCode="General">
                  <c:v>0.55174490083083205</c:v>
                </c:pt>
                <c:pt idx="3616" formatCode="General">
                  <c:v>0.55174820950318504</c:v>
                </c:pt>
                <c:pt idx="3617" formatCode="General">
                  <c:v>0.55175151721487703</c:v>
                </c:pt>
                <c:pt idx="3618" formatCode="General">
                  <c:v>0.55175482396605702</c:v>
                </c:pt>
                <c:pt idx="3619" formatCode="General">
                  <c:v>0.55175812975687899</c:v>
                </c:pt>
                <c:pt idx="3620" formatCode="General">
                  <c:v>0.55176143458749205</c:v>
                </c:pt>
                <c:pt idx="3621" formatCode="General">
                  <c:v>0.55176473845804797</c:v>
                </c:pt>
                <c:pt idx="3622" formatCode="General">
                  <c:v>0.55176804136869995</c:v>
                </c:pt>
                <c:pt idx="3623" formatCode="General">
                  <c:v>0.55177134331959898</c:v>
                </c:pt>
                <c:pt idx="3624" formatCode="General">
                  <c:v>0.55177464431089596</c:v>
                </c:pt>
                <c:pt idx="3625" formatCode="General">
                  <c:v>0.55177794434274396</c:v>
                </c:pt>
                <c:pt idx="3626" formatCode="General">
                  <c:v>0.551781243415296</c:v>
                </c:pt>
                <c:pt idx="3627" formatCode="General">
                  <c:v>0.55178454152870304</c:v>
                </c:pt>
                <c:pt idx="3628" formatCode="General">
                  <c:v>0.55178783868311898</c:v>
                </c:pt>
                <c:pt idx="3629" formatCode="General">
                  <c:v>0.55179113487869502</c:v>
                </c:pt>
                <c:pt idx="3630" formatCode="General">
                  <c:v>0.55179443011558604</c:v>
                </c:pt>
                <c:pt idx="3631" formatCode="General">
                  <c:v>0.55179772439394303</c:v>
                </c:pt>
                <c:pt idx="3632" formatCode="General">
                  <c:v>0.55180101771391998</c:v>
                </c:pt>
                <c:pt idx="3633" formatCode="General">
                  <c:v>0.55180431007567099</c:v>
                </c:pt>
                <c:pt idx="3634" formatCode="General">
                  <c:v>0.55180760147934904</c:v>
                </c:pt>
                <c:pt idx="3635" formatCode="General">
                  <c:v>0.55181135073824195</c:v>
                </c:pt>
                <c:pt idx="3636" formatCode="General">
                  <c:v>0.55181565832706403</c:v>
                </c:pt>
                <c:pt idx="3637" formatCode="General">
                  <c:v>0.55182075441687595</c:v>
                </c:pt>
                <c:pt idx="3638" formatCode="General">
                  <c:v>0.55182584916059996</c:v>
                </c:pt>
                <c:pt idx="3639" formatCode="General">
                  <c:v>0.551830942558308</c:v>
                </c:pt>
                <c:pt idx="3640" formatCode="General">
                  <c:v>0.55183603461007402</c:v>
                </c:pt>
                <c:pt idx="3641" formatCode="General">
                  <c:v>0.55184112531597196</c:v>
                </c:pt>
                <c:pt idx="3642" formatCode="General">
                  <c:v>0.55184621467607697</c:v>
                </c:pt>
                <c:pt idx="3643" formatCode="General">
                  <c:v>0.55185130269046401</c:v>
                </c:pt>
                <c:pt idx="3644" formatCode="General">
                  <c:v>0.551856389359206</c:v>
                </c:pt>
                <c:pt idx="3645" formatCode="General">
                  <c:v>0.551861474682381</c:v>
                </c:pt>
                <c:pt idx="3646" formatCode="General">
                  <c:v>0.55186655866006196</c:v>
                </c:pt>
                <c:pt idx="3647" formatCode="General">
                  <c:v>0.55187164129232802</c:v>
                </c:pt>
                <c:pt idx="3648" formatCode="General">
                  <c:v>0.55187672257925302</c:v>
                </c:pt>
                <c:pt idx="3649" formatCode="General">
                  <c:v>0.55188180252091601</c:v>
                </c:pt>
                <c:pt idx="3650" formatCode="General">
                  <c:v>0.55188688111739204</c:v>
                </c:pt>
                <c:pt idx="3651" formatCode="General">
                  <c:v>0.55189195836876004</c:v>
                </c:pt>
                <c:pt idx="3652" formatCode="General">
                  <c:v>0.55189703427509695</c:v>
                </c:pt>
                <c:pt idx="3653" formatCode="General">
                  <c:v>0.55190210883648205</c:v>
                </c:pt>
                <c:pt idx="3654" formatCode="General">
                  <c:v>0.55190718205299305</c:v>
                </c:pt>
                <c:pt idx="3655" formatCode="General">
                  <c:v>0.551912253924709</c:v>
                </c:pt>
                <c:pt idx="3656" formatCode="General">
                  <c:v>0.55191732445171005</c:v>
                </c:pt>
                <c:pt idx="3657" formatCode="General">
                  <c:v>0.55192239363407503</c:v>
                </c:pt>
                <c:pt idx="3658" formatCode="General">
                  <c:v>0.55192746147188398</c:v>
                </c:pt>
                <c:pt idx="3659" formatCode="General">
                  <c:v>0.55193252796521697</c:v>
                </c:pt>
                <c:pt idx="3660" formatCode="General">
                  <c:v>0.55193757969294599</c:v>
                </c:pt>
                <c:pt idx="3661" formatCode="General">
                  <c:v>0.55194262305352004</c:v>
                </c:pt>
                <c:pt idx="3662" formatCode="General">
                  <c:v>0.55194766506682502</c:v>
                </c:pt>
                <c:pt idx="3663" formatCode="General">
                  <c:v>0.55195270573294697</c:v>
                </c:pt>
                <c:pt idx="3664" formatCode="General">
                  <c:v>0.55195774505197104</c:v>
                </c:pt>
                <c:pt idx="3665" formatCode="General">
                  <c:v>0.55196278302397905</c:v>
                </c:pt>
                <c:pt idx="3666" formatCode="General">
                  <c:v>0.551967786113716</c:v>
                </c:pt>
                <c:pt idx="3667" formatCode="General">
                  <c:v>0.55197276515888305</c:v>
                </c:pt>
                <c:pt idx="3668" formatCode="General">
                  <c:v>0.55197774290503099</c:v>
                </c:pt>
                <c:pt idx="3669" formatCode="General">
                  <c:v>0.55198271935223997</c:v>
                </c:pt>
                <c:pt idx="3670" formatCode="General">
                  <c:v>0.55198769450059204</c:v>
                </c:pt>
                <c:pt idx="3671" formatCode="General">
                  <c:v>0.55199266835016603</c:v>
                </c:pt>
                <c:pt idx="3672" formatCode="General">
                  <c:v>0.55199764090104497</c:v>
                </c:pt>
                <c:pt idx="3673" formatCode="General">
                  <c:v>0.55200261215331003</c:v>
                </c:pt>
                <c:pt idx="3674" formatCode="General">
                  <c:v>0.55200758210704404</c:v>
                </c:pt>
                <c:pt idx="3675" formatCode="General">
                  <c:v>0.55201255076232902</c:v>
                </c:pt>
                <c:pt idx="3676" formatCode="General">
                  <c:v>0.55201751811924704</c:v>
                </c:pt>
                <c:pt idx="3677" formatCode="General">
                  <c:v>0.55202248417788102</c:v>
                </c:pt>
                <c:pt idx="3678" formatCode="General">
                  <c:v>0.55202744893831601</c:v>
                </c:pt>
                <c:pt idx="3679" formatCode="General">
                  <c:v>0.55203241240063305</c:v>
                </c:pt>
                <c:pt idx="3680" formatCode="General">
                  <c:v>0.55203737456491897</c:v>
                </c:pt>
                <c:pt idx="3681" formatCode="General">
                  <c:v>0.55204233543125703</c:v>
                </c:pt>
                <c:pt idx="3682" formatCode="General">
                  <c:v>0.55204729499973104</c:v>
                </c:pt>
                <c:pt idx="3683" formatCode="General">
                  <c:v>0.55205225327042595</c:v>
                </c:pt>
                <c:pt idx="3684" formatCode="General">
                  <c:v>0.55205721024342902</c:v>
                </c:pt>
                <c:pt idx="3685" formatCode="General">
                  <c:v>0.55206216591882395</c:v>
                </c:pt>
                <c:pt idx="3686" formatCode="General">
                  <c:v>0.55206712029669802</c:v>
                </c:pt>
                <c:pt idx="3687" formatCode="General">
                  <c:v>0.55207207337713704</c:v>
                </c:pt>
                <c:pt idx="3688" formatCode="General">
                  <c:v>0.55207702516022805</c:v>
                </c:pt>
                <c:pt idx="3689" formatCode="General">
                  <c:v>0.55208197564605599</c:v>
                </c:pt>
                <c:pt idx="3690" formatCode="General">
                  <c:v>0.552086924834711</c:v>
                </c:pt>
                <c:pt idx="3691" formatCode="General">
                  <c:v>0.55209187272627902</c:v>
                </c:pt>
                <c:pt idx="3692" formatCode="General">
                  <c:v>0.55209681932084897</c:v>
                </c:pt>
                <c:pt idx="3693" formatCode="General">
                  <c:v>0.55210176461850802</c:v>
                </c:pt>
                <c:pt idx="3694" formatCode="General">
                  <c:v>0.55210670861934497</c:v>
                </c:pt>
                <c:pt idx="3695" formatCode="General">
                  <c:v>0.55211165132344997</c:v>
                </c:pt>
                <c:pt idx="3696" formatCode="General">
                  <c:v>0.55211659273090996</c:v>
                </c:pt>
                <c:pt idx="3697" formatCode="General">
                  <c:v>0.55212153284181698</c:v>
                </c:pt>
                <c:pt idx="3698" formatCode="General">
                  <c:v>0.55212647165626005</c:v>
                </c:pt>
                <c:pt idx="3699" formatCode="General">
                  <c:v>0.55213140917432901</c:v>
                </c:pt>
                <c:pt idx="3700" formatCode="General">
                  <c:v>0.552136345396114</c:v>
                </c:pt>
                <c:pt idx="3701" formatCode="General">
                  <c:v>0.55214128032170595</c:v>
                </c:pt>
                <c:pt idx="3702" formatCode="General">
                  <c:v>0.55214621395119801</c:v>
                </c:pt>
                <c:pt idx="3703" formatCode="General">
                  <c:v>0.55215114628467998</c:v>
                </c:pt>
                <c:pt idx="3704" formatCode="General">
                  <c:v>0.55215607732224303</c:v>
                </c:pt>
                <c:pt idx="3705" formatCode="General">
                  <c:v>0.55216100706398097</c:v>
                </c:pt>
                <c:pt idx="3706" formatCode="General">
                  <c:v>0.55216593550998505</c:v>
                </c:pt>
                <c:pt idx="3707" formatCode="General">
                  <c:v>0.55217086266034898</c:v>
                </c:pt>
                <c:pt idx="3708" formatCode="General">
                  <c:v>0.55217585030328398</c:v>
                </c:pt>
                <c:pt idx="3709" formatCode="General">
                  <c:v>0.55218086614560802</c:v>
                </c:pt>
                <c:pt idx="3710" formatCode="General">
                  <c:v>0.55218588067350005</c:v>
                </c:pt>
                <c:pt idx="3711" formatCode="General">
                  <c:v>0.55219089388693798</c:v>
                </c:pt>
                <c:pt idx="3712" formatCode="General">
                  <c:v>0.55219590578589595</c:v>
                </c:pt>
                <c:pt idx="3713" formatCode="General">
                  <c:v>0.55220091637034996</c:v>
                </c:pt>
                <c:pt idx="3714" formatCode="General">
                  <c:v>0.55220592564027704</c:v>
                </c:pt>
                <c:pt idx="3715" formatCode="General">
                  <c:v>0.55221093359565399</c:v>
                </c:pt>
                <c:pt idx="3716" formatCode="General">
                  <c:v>0.55221594023645804</c:v>
                </c:pt>
                <c:pt idx="3717" formatCode="General">
                  <c:v>0.55222094556266499</c:v>
                </c:pt>
                <c:pt idx="3718" formatCode="General">
                  <c:v>0.55222594957425497</c:v>
                </c:pt>
                <c:pt idx="3719" formatCode="General">
                  <c:v>0.552230952271205</c:v>
                </c:pt>
                <c:pt idx="3720" formatCode="General">
                  <c:v>0.55223595365349298</c:v>
                </c:pt>
                <c:pt idx="3721" formatCode="General">
                  <c:v>0.55224095372109805</c:v>
                </c:pt>
                <c:pt idx="3722" formatCode="General">
                  <c:v>0.55224595247399999</c:v>
                </c:pt>
                <c:pt idx="3723" formatCode="General">
                  <c:v>0.55225094991217705</c:v>
                </c:pt>
                <c:pt idx="3724" formatCode="General">
                  <c:v>0.55225594603561101</c:v>
                </c:pt>
                <c:pt idx="3725" formatCode="General">
                  <c:v>0.55226094084428001</c:v>
                </c:pt>
                <c:pt idx="3726" formatCode="General">
                  <c:v>0.55226593433816495</c:v>
                </c:pt>
                <c:pt idx="3727" formatCode="General">
                  <c:v>0.55227092651724796</c:v>
                </c:pt>
                <c:pt idx="3728" formatCode="General">
                  <c:v>0.55227591738150905</c:v>
                </c:pt>
                <c:pt idx="3729" formatCode="General">
                  <c:v>0.55228090693093002</c:v>
                </c:pt>
                <c:pt idx="3730" formatCode="General">
                  <c:v>0.55228589516549298</c:v>
                </c:pt>
                <c:pt idx="3731" formatCode="General">
                  <c:v>0.55229088208517996</c:v>
                </c:pt>
                <c:pt idx="3732" formatCode="General">
                  <c:v>0.55229586768997396</c:v>
                </c:pt>
                <c:pt idx="3733" formatCode="General">
                  <c:v>0.55230085197985701</c:v>
                </c:pt>
                <c:pt idx="3734" formatCode="General">
                  <c:v>0.552305834954813</c:v>
                </c:pt>
                <c:pt idx="3735" formatCode="General">
                  <c:v>0.55231081661482495</c:v>
                </c:pt>
                <c:pt idx="3736" formatCode="General">
                  <c:v>0.55231579695987798</c:v>
                </c:pt>
                <c:pt idx="3737" formatCode="General">
                  <c:v>0.55232077598995499</c:v>
                </c:pt>
                <c:pt idx="3738" formatCode="General">
                  <c:v>0.552325753705042</c:v>
                </c:pt>
                <c:pt idx="3739" formatCode="General">
                  <c:v>0.55233073010512201</c:v>
                </c:pt>
                <c:pt idx="3740" formatCode="General">
                  <c:v>0.55233570519018205</c:v>
                </c:pt>
                <c:pt idx="3741" formatCode="General">
                  <c:v>0.552340678960207</c:v>
                </c:pt>
                <c:pt idx="3742" formatCode="General">
                  <c:v>0.55234565141518399</c:v>
                </c:pt>
                <c:pt idx="3743" formatCode="General">
                  <c:v>0.55235062255509804</c:v>
                </c:pt>
                <c:pt idx="3744" formatCode="General">
                  <c:v>0.55235559237993603</c:v>
                </c:pt>
                <c:pt idx="3745" formatCode="General">
                  <c:v>0.55236056088968499</c:v>
                </c:pt>
                <c:pt idx="3746" formatCode="General">
                  <c:v>0.55236552808433304</c:v>
                </c:pt>
                <c:pt idx="3747" formatCode="General">
                  <c:v>0.55237077340396501</c:v>
                </c:pt>
                <c:pt idx="3748" formatCode="General">
                  <c:v>0.55237672611541699</c:v>
                </c:pt>
                <c:pt idx="3749" formatCode="General">
                  <c:v>0.55238267770912897</c:v>
                </c:pt>
                <c:pt idx="3750" formatCode="General">
                  <c:v>0.55238862818494305</c:v>
                </c:pt>
                <c:pt idx="3751" formatCode="General">
                  <c:v>0.55239457754270205</c:v>
                </c:pt>
                <c:pt idx="3752" formatCode="General">
                  <c:v>0.55240052578224996</c:v>
                </c:pt>
                <c:pt idx="3753" formatCode="General">
                  <c:v>0.55240647290342904</c:v>
                </c:pt>
                <c:pt idx="3754" formatCode="General">
                  <c:v>0.55241241890608195</c:v>
                </c:pt>
                <c:pt idx="3755" formatCode="General">
                  <c:v>0.55241836379005405</c:v>
                </c:pt>
                <c:pt idx="3756" formatCode="General">
                  <c:v>0.55242430755518901</c:v>
                </c:pt>
                <c:pt idx="3757" formatCode="General">
                  <c:v>0.55243025020133096</c:v>
                </c:pt>
                <c:pt idx="3758" formatCode="General">
                  <c:v>0.55243619172832303</c:v>
                </c:pt>
                <c:pt idx="3759" formatCode="General">
                  <c:v>0.55244213213601101</c:v>
                </c:pt>
                <c:pt idx="3760" formatCode="General">
                  <c:v>0.55244807142423902</c:v>
                </c:pt>
                <c:pt idx="3761" formatCode="General">
                  <c:v>0.55245400959285196</c:v>
                </c:pt>
                <c:pt idx="3762" formatCode="General">
                  <c:v>0.55245994664169595</c:v>
                </c:pt>
                <c:pt idx="3763" formatCode="General">
                  <c:v>0.55246588257061602</c:v>
                </c:pt>
                <c:pt idx="3764" formatCode="General">
                  <c:v>0.55247181737945805</c:v>
                </c:pt>
                <c:pt idx="3765" formatCode="General">
                  <c:v>0.55247775106806796</c:v>
                </c:pt>
                <c:pt idx="3766" formatCode="General">
                  <c:v>0.55248360960510401</c:v>
                </c:pt>
                <c:pt idx="3767" formatCode="General">
                  <c:v>0.55248872679614203</c:v>
                </c:pt>
                <c:pt idx="3768" formatCode="General">
                  <c:v>0.55249384302494797</c:v>
                </c:pt>
                <c:pt idx="3769" formatCode="General">
                  <c:v>0.55249895829141005</c:v>
                </c:pt>
                <c:pt idx="3770" formatCode="General">
                  <c:v>0.55250407259541701</c:v>
                </c:pt>
                <c:pt idx="3771" formatCode="General">
                  <c:v>0.55250918593685905</c:v>
                </c:pt>
                <c:pt idx="3772" formatCode="General">
                  <c:v>0.55251429831562404</c:v>
                </c:pt>
                <c:pt idx="3773" formatCode="General">
                  <c:v>0.55251940973160196</c:v>
                </c:pt>
                <c:pt idx="3774" formatCode="General">
                  <c:v>0.55252452018468301</c:v>
                </c:pt>
                <c:pt idx="3775" formatCode="General">
                  <c:v>0.552529784160396</c:v>
                </c:pt>
                <c:pt idx="3776" formatCode="General">
                  <c:v>0.55253509654458899</c:v>
                </c:pt>
                <c:pt idx="3777" formatCode="General">
                  <c:v>0.55254040789283898</c:v>
                </c:pt>
                <c:pt idx="3778" formatCode="General">
                  <c:v>0.55254571820492204</c:v>
                </c:pt>
                <c:pt idx="3779" formatCode="General">
                  <c:v>0.55255102748061202</c:v>
                </c:pt>
                <c:pt idx="3780" formatCode="General">
                  <c:v>0.55255633571968299</c:v>
                </c:pt>
                <c:pt idx="3781" formatCode="General">
                  <c:v>0.55256164292191001</c:v>
                </c:pt>
                <c:pt idx="3782" formatCode="General">
                  <c:v>0.55256694908706705</c:v>
                </c:pt>
                <c:pt idx="3783" formatCode="General">
                  <c:v>0.55257225421492995</c:v>
                </c:pt>
                <c:pt idx="3784" formatCode="General">
                  <c:v>0.552577558305274</c:v>
                </c:pt>
                <c:pt idx="3785" formatCode="General">
                  <c:v>0.55258286135787305</c:v>
                </c:pt>
                <c:pt idx="3786" formatCode="General">
                  <c:v>0.55258816337250305</c:v>
                </c:pt>
                <c:pt idx="3787" formatCode="General">
                  <c:v>0.55259346434894097</c:v>
                </c:pt>
                <c:pt idx="3788" formatCode="General">
                  <c:v>0.55259876428695998</c:v>
                </c:pt>
                <c:pt idx="3789" formatCode="General">
                  <c:v>0.55260406318633803</c:v>
                </c:pt>
                <c:pt idx="3790" formatCode="General">
                  <c:v>0.552609326476449</c:v>
                </c:pt>
                <c:pt idx="3791" formatCode="General">
                  <c:v>0.55261458302823696</c:v>
                </c:pt>
                <c:pt idx="3792" formatCode="General">
                  <c:v>0.55261983853502405</c:v>
                </c:pt>
                <c:pt idx="3793" formatCode="General">
                  <c:v>0.55262509299659002</c:v>
                </c:pt>
                <c:pt idx="3794" formatCode="General">
                  <c:v>0.55263034641271103</c:v>
                </c:pt>
                <c:pt idx="3795" formatCode="General">
                  <c:v>0.55263559878316504</c:v>
                </c:pt>
                <c:pt idx="3796" formatCode="General">
                  <c:v>0.55264082137855997</c:v>
                </c:pt>
                <c:pt idx="3797" formatCode="General">
                  <c:v>0.55264601905199995</c:v>
                </c:pt>
                <c:pt idx="3798" formatCode="General">
                  <c:v>0.55265121576347098</c:v>
                </c:pt>
                <c:pt idx="3799" formatCode="General">
                  <c:v>0.55265641151283595</c:v>
                </c:pt>
                <c:pt idx="3800" formatCode="General">
                  <c:v>0.55266160629996097</c:v>
                </c:pt>
                <c:pt idx="3801" formatCode="General">
                  <c:v>0.55266680012471103</c:v>
                </c:pt>
                <c:pt idx="3802" formatCode="General">
                  <c:v>0.55267199298695002</c:v>
                </c:pt>
                <c:pt idx="3803" formatCode="General">
                  <c:v>0.55267718488654305</c:v>
                </c:pt>
                <c:pt idx="3804" formatCode="General">
                  <c:v>0.552682375823358</c:v>
                </c:pt>
                <c:pt idx="3805" formatCode="General">
                  <c:v>0.55268756579725797</c:v>
                </c:pt>
                <c:pt idx="3806" formatCode="General">
                  <c:v>0.55269275480810998</c:v>
                </c:pt>
                <c:pt idx="3807" formatCode="General">
                  <c:v>0.552697942855779</c:v>
                </c:pt>
                <c:pt idx="3808" formatCode="General">
                  <c:v>0.55270312994013304</c:v>
                </c:pt>
                <c:pt idx="3809" formatCode="General">
                  <c:v>0.55270831606103599</c:v>
                </c:pt>
                <c:pt idx="3810" formatCode="General">
                  <c:v>0.55271350121835505</c:v>
                </c:pt>
                <c:pt idx="3811" formatCode="General">
                  <c:v>0.55271868541195801</c:v>
                </c:pt>
                <c:pt idx="3812" formatCode="General">
                  <c:v>0.55272386864170997</c:v>
                </c:pt>
                <c:pt idx="3813" formatCode="General">
                  <c:v>0.55272905090747804</c:v>
                </c:pt>
                <c:pt idx="3814" formatCode="General">
                  <c:v>0.55273423220912998</c:v>
                </c:pt>
                <c:pt idx="3815" formatCode="General">
                  <c:v>0.55273941254653303</c:v>
                </c:pt>
                <c:pt idx="3816" formatCode="General">
                  <c:v>0.55274459191955405</c:v>
                </c:pt>
                <c:pt idx="3817" formatCode="General">
                  <c:v>0.55274977032806005</c:v>
                </c:pt>
                <c:pt idx="3818" formatCode="General">
                  <c:v>0.55275494777192002</c:v>
                </c:pt>
                <c:pt idx="3819" formatCode="General">
                  <c:v>0.55276012425100096</c:v>
                </c:pt>
                <c:pt idx="3820" formatCode="General">
                  <c:v>0.55276529976517097</c:v>
                </c:pt>
                <c:pt idx="3821" formatCode="General">
                  <c:v>0.55277047431429804</c:v>
                </c:pt>
                <c:pt idx="3822" formatCode="General">
                  <c:v>0.55277564789825095</c:v>
                </c:pt>
                <c:pt idx="3823" formatCode="General">
                  <c:v>0.55278082051689803</c:v>
                </c:pt>
                <c:pt idx="3824" formatCode="General">
                  <c:v>0.55278599217010804</c:v>
                </c:pt>
                <c:pt idx="3825" formatCode="General">
                  <c:v>0.55279116285774899</c:v>
                </c:pt>
                <c:pt idx="3826" formatCode="General">
                  <c:v>0.55279633257969096</c:v>
                </c:pt>
                <c:pt idx="3827" formatCode="General">
                  <c:v>0.55280150133580297</c:v>
                </c:pt>
                <c:pt idx="3828" formatCode="General">
                  <c:v>0.552805497145203</c:v>
                </c:pt>
                <c:pt idx="3829" formatCode="General">
                  <c:v>0.55280946826667099</c:v>
                </c:pt>
                <c:pt idx="3830" formatCode="General">
                  <c:v>0.55281343886922596</c:v>
                </c:pt>
                <c:pt idx="3831" formatCode="General">
                  <c:v>0.55281740895281295</c:v>
                </c:pt>
                <c:pt idx="3832" formatCode="General">
                  <c:v>0.552821378517383</c:v>
                </c:pt>
                <c:pt idx="3833" formatCode="General">
                  <c:v>0.55282534756288304</c:v>
                </c:pt>
                <c:pt idx="3834" formatCode="General">
                  <c:v>0.552829316089261</c:v>
                </c:pt>
                <c:pt idx="3835" formatCode="General">
                  <c:v>0.55283328409646504</c:v>
                </c:pt>
                <c:pt idx="3836" formatCode="General">
                  <c:v>0.55283725158444497</c:v>
                </c:pt>
                <c:pt idx="3837" formatCode="General">
                  <c:v>0.55284121855314905</c:v>
                </c:pt>
                <c:pt idx="3838" formatCode="General">
                  <c:v>0.552845185002525</c:v>
                </c:pt>
                <c:pt idx="3839" formatCode="General">
                  <c:v>0.55284915093252296</c:v>
                </c:pt>
                <c:pt idx="3840" formatCode="General">
                  <c:v>0.55285311634308898</c:v>
                </c:pt>
                <c:pt idx="3841" formatCode="General">
                  <c:v>0.55285708123417399</c:v>
                </c:pt>
                <c:pt idx="3842" formatCode="General">
                  <c:v>0.55286104560572502</c:v>
                </c:pt>
                <c:pt idx="3843" formatCode="General">
                  <c:v>0.55286500945769301</c:v>
                </c:pt>
                <c:pt idx="3844" formatCode="General">
                  <c:v>0.55286906245555301</c:v>
                </c:pt>
                <c:pt idx="3845" formatCode="General">
                  <c:v>0.55287450453248199</c:v>
                </c:pt>
                <c:pt idx="3846" formatCode="General">
                  <c:v>0.55287994568044696</c:v>
                </c:pt>
                <c:pt idx="3847" formatCode="General">
                  <c:v>0.55288538589924097</c:v>
                </c:pt>
                <c:pt idx="3848" formatCode="General">
                  <c:v>0.55289082518865895</c:v>
                </c:pt>
                <c:pt idx="3849" formatCode="General">
                  <c:v>0.55289626354849397</c:v>
                </c:pt>
                <c:pt idx="3850" formatCode="General">
                  <c:v>0.55290170097853897</c:v>
                </c:pt>
                <c:pt idx="3851" formatCode="General">
                  <c:v>0.55290713747858899</c:v>
                </c:pt>
                <c:pt idx="3852" formatCode="General">
                  <c:v>0.55291257304843699</c:v>
                </c:pt>
                <c:pt idx="3853" formatCode="General">
                  <c:v>0.55291800768787702</c:v>
                </c:pt>
                <c:pt idx="3854" formatCode="General">
                  <c:v>0.55292344139670402</c:v>
                </c:pt>
                <c:pt idx="3855" formatCode="General">
                  <c:v>0.55292887417471104</c:v>
                </c:pt>
                <c:pt idx="3856" formatCode="General">
                  <c:v>0.55293378102144597</c:v>
                </c:pt>
                <c:pt idx="3857" formatCode="General">
                  <c:v>0.55293845884389403</c:v>
                </c:pt>
                <c:pt idx="3858" formatCode="General">
                  <c:v>0.55294313593281896</c:v>
                </c:pt>
                <c:pt idx="3859" formatCode="General">
                  <c:v>0.55294781228802503</c:v>
                </c:pt>
                <c:pt idx="3860" formatCode="General">
                  <c:v>0.55295248790931695</c:v>
                </c:pt>
                <c:pt idx="3861" formatCode="General">
                  <c:v>0.55295716279649798</c:v>
                </c:pt>
                <c:pt idx="3862" formatCode="General">
                  <c:v>0.55296183694937295</c:v>
                </c:pt>
                <c:pt idx="3863" formatCode="General">
                  <c:v>0.55296651036774602</c:v>
                </c:pt>
                <c:pt idx="3864" formatCode="General">
                  <c:v>0.55297118305142201</c:v>
                </c:pt>
                <c:pt idx="3865" formatCode="General">
                  <c:v>0.55297585500020496</c:v>
                </c:pt>
                <c:pt idx="3866" formatCode="General">
                  <c:v>0.55298052621390004</c:v>
                </c:pt>
                <c:pt idx="3867" formatCode="General">
                  <c:v>0.55298519669231105</c:v>
                </c:pt>
                <c:pt idx="3868" formatCode="General">
                  <c:v>0.55298986643524095</c:v>
                </c:pt>
                <c:pt idx="3869" formatCode="General">
                  <c:v>0.55299453544249799</c:v>
                </c:pt>
                <c:pt idx="3870" formatCode="General">
                  <c:v>0.552999203713883</c:v>
                </c:pt>
                <c:pt idx="3871" formatCode="General">
                  <c:v>0.55300387124920303</c:v>
                </c:pt>
                <c:pt idx="3872" formatCode="General">
                  <c:v>0.553008538048262</c:v>
                </c:pt>
                <c:pt idx="3873" formatCode="General">
                  <c:v>0.55301320411086496</c:v>
                </c:pt>
                <c:pt idx="3874" formatCode="General">
                  <c:v>0.55301786943681597</c:v>
                </c:pt>
                <c:pt idx="3875" formatCode="General">
                  <c:v>0.55302253402592105</c:v>
                </c:pt>
                <c:pt idx="3876" formatCode="General">
                  <c:v>0.55302719787798404</c:v>
                </c:pt>
                <c:pt idx="3877" formatCode="General">
                  <c:v>0.55303186099280899</c:v>
                </c:pt>
                <c:pt idx="3878" formatCode="General">
                  <c:v>0.55303652337020304</c:v>
                </c:pt>
                <c:pt idx="3879" formatCode="General">
                  <c:v>0.55304118500996902</c:v>
                </c:pt>
                <c:pt idx="3880" formatCode="General">
                  <c:v>0.55304584591191397</c:v>
                </c:pt>
                <c:pt idx="3881" formatCode="General">
                  <c:v>0.55305050607584105</c:v>
                </c:pt>
                <c:pt idx="3882" formatCode="General">
                  <c:v>0.55305516550155598</c:v>
                </c:pt>
                <c:pt idx="3883" formatCode="General">
                  <c:v>0.55305982418886501</c:v>
                </c:pt>
                <c:pt idx="3884" formatCode="General">
                  <c:v>0.55306448213757198</c:v>
                </c:pt>
                <c:pt idx="3885" formatCode="General">
                  <c:v>0.55306913934748203</c:v>
                </c:pt>
                <c:pt idx="3886" formatCode="General">
                  <c:v>0.55307379581840099</c:v>
                </c:pt>
                <c:pt idx="3887" formatCode="General">
                  <c:v>0.55307845155013402</c:v>
                </c:pt>
                <c:pt idx="3888" formatCode="General">
                  <c:v>0.55308310654248605</c:v>
                </c:pt>
                <c:pt idx="3889" formatCode="General">
                  <c:v>0.55308776079526401</c:v>
                </c:pt>
                <c:pt idx="3890" formatCode="General">
                  <c:v>0.55309241430827105</c:v>
                </c:pt>
                <c:pt idx="3891" formatCode="General">
                  <c:v>0.55309706708131401</c:v>
                </c:pt>
                <c:pt idx="3892" formatCode="General">
                  <c:v>0.55310171911419803</c:v>
                </c:pt>
                <c:pt idx="3893" formatCode="General">
                  <c:v>0.55310637040672805</c:v>
                </c:pt>
                <c:pt idx="3894" formatCode="General">
                  <c:v>0.55311102095871101</c:v>
                </c:pt>
                <c:pt idx="3895" formatCode="General">
                  <c:v>0.55311567076995105</c:v>
                </c:pt>
                <c:pt idx="3896" formatCode="General">
                  <c:v>0.553120319840255</c:v>
                </c:pt>
                <c:pt idx="3897" formatCode="General">
                  <c:v>0.55312496816942802</c:v>
                </c:pt>
                <c:pt idx="3898" formatCode="General">
                  <c:v>0.55312961575727604</c:v>
                </c:pt>
                <c:pt idx="3899" formatCode="General">
                  <c:v>0.55313426260360499</c:v>
                </c:pt>
                <c:pt idx="3900" formatCode="General">
                  <c:v>0.55313890870822002</c:v>
                </c:pt>
                <c:pt idx="3901" formatCode="General">
                  <c:v>0.55314355407092697</c:v>
                </c:pt>
                <c:pt idx="3902" formatCode="General">
                  <c:v>0.55314819869153298</c:v>
                </c:pt>
                <c:pt idx="3903" formatCode="General">
                  <c:v>0.55315284256984298</c:v>
                </c:pt>
                <c:pt idx="3904" formatCode="General">
                  <c:v>0.55315748570566303</c:v>
                </c:pt>
                <c:pt idx="3905" formatCode="General">
                  <c:v>0.55316212809880005</c:v>
                </c:pt>
                <c:pt idx="3906" formatCode="General">
                  <c:v>0.55316676974905898</c:v>
                </c:pt>
                <c:pt idx="3907" formatCode="General">
                  <c:v>0.55317141065624598</c:v>
                </c:pt>
                <c:pt idx="3908" formatCode="General">
                  <c:v>0.55317605082016796</c:v>
                </c:pt>
                <c:pt idx="3909" formatCode="General">
                  <c:v>0.55318069024062999</c:v>
                </c:pt>
                <c:pt idx="3910" formatCode="General">
                  <c:v>0.55318532891743999</c:v>
                </c:pt>
                <c:pt idx="3911" formatCode="General">
                  <c:v>0.553189966850404</c:v>
                </c:pt>
                <c:pt idx="3912" formatCode="General">
                  <c:v>0.55319452107226896</c:v>
                </c:pt>
                <c:pt idx="3913" formatCode="General">
                  <c:v>0.55319902693117495</c:v>
                </c:pt>
                <c:pt idx="3914" formatCode="General">
                  <c:v>0.55320353179029202</c:v>
                </c:pt>
                <c:pt idx="3915" formatCode="General">
                  <c:v>0.55320803564949494</c:v>
                </c:pt>
                <c:pt idx="3916" formatCode="General">
                  <c:v>0.55321253850865804</c:v>
                </c:pt>
                <c:pt idx="3917" formatCode="General">
                  <c:v>0.55321704036765396</c:v>
                </c:pt>
                <c:pt idx="3918" formatCode="General">
                  <c:v>0.55322154122635803</c:v>
                </c:pt>
                <c:pt idx="3919" formatCode="General">
                  <c:v>0.55322604108464501</c:v>
                </c:pt>
                <c:pt idx="3920" formatCode="General">
                  <c:v>0.55323053994238802</c:v>
                </c:pt>
                <c:pt idx="3921" formatCode="General">
                  <c:v>0.55323503779946404</c:v>
                </c:pt>
                <c:pt idx="3922" formatCode="General">
                  <c:v>0.55323953465574705</c:v>
                </c:pt>
                <c:pt idx="3923" formatCode="General">
                  <c:v>0.55324403051111204</c:v>
                </c:pt>
                <c:pt idx="3924" formatCode="General">
                  <c:v>0.55324852536543501</c:v>
                </c:pt>
                <c:pt idx="3925" formatCode="General">
                  <c:v>0.55325301921859105</c:v>
                </c:pt>
                <c:pt idx="3926" formatCode="General">
                  <c:v>0.55325751207045604</c:v>
                </c:pt>
                <c:pt idx="3927" formatCode="General">
                  <c:v>0.55326200392090596</c:v>
                </c:pt>
                <c:pt idx="3928" formatCode="General">
                  <c:v>0.55326649476981804</c:v>
                </c:pt>
                <c:pt idx="3929" formatCode="General">
                  <c:v>0.55327098461706703</c:v>
                </c:pt>
                <c:pt idx="3930" formatCode="General">
                  <c:v>0.55327547346253003</c:v>
                </c:pt>
                <c:pt idx="3931" formatCode="General">
                  <c:v>0.55327996130608303</c:v>
                </c:pt>
                <c:pt idx="3932" formatCode="General">
                  <c:v>0.55328444814760402</c:v>
                </c:pt>
                <c:pt idx="3933" formatCode="General">
                  <c:v>0.55328893398696999</c:v>
                </c:pt>
                <c:pt idx="3934" formatCode="General">
                  <c:v>0.55329341882405803</c:v>
                </c:pt>
                <c:pt idx="3935" formatCode="General">
                  <c:v>0.55329790265874401</c:v>
                </c:pt>
                <c:pt idx="3936" formatCode="General">
                  <c:v>0.55330238549090804</c:v>
                </c:pt>
                <c:pt idx="3937" formatCode="General">
                  <c:v>0.553306867320425</c:v>
                </c:pt>
                <c:pt idx="3938" formatCode="General">
                  <c:v>0.55331134814717597</c:v>
                </c:pt>
                <c:pt idx="3939" formatCode="General">
                  <c:v>0.55331582797103696</c:v>
                </c:pt>
                <c:pt idx="3940" formatCode="General">
                  <c:v>0.55332030679188704</c:v>
                </c:pt>
                <c:pt idx="3941" formatCode="General">
                  <c:v>0.55332525754078199</c:v>
                </c:pt>
                <c:pt idx="3942" formatCode="General">
                  <c:v>0.55333111144993896</c:v>
                </c:pt>
                <c:pt idx="3943" formatCode="General">
                  <c:v>0.55333696440079505</c:v>
                </c:pt>
                <c:pt idx="3944" formatCode="General">
                  <c:v>0.55334281639305505</c:v>
                </c:pt>
                <c:pt idx="3945" formatCode="General">
                  <c:v>0.55334866742642397</c:v>
                </c:pt>
                <c:pt idx="3946" formatCode="General">
                  <c:v>0.55335451750060605</c:v>
                </c:pt>
                <c:pt idx="3947" formatCode="General">
                  <c:v>0.55336036661530696</c:v>
                </c:pt>
                <c:pt idx="3948" formatCode="General">
                  <c:v>0.55336621477023196</c:v>
                </c:pt>
                <c:pt idx="3949" formatCode="General">
                  <c:v>0.55337206196508504</c:v>
                </c:pt>
                <c:pt idx="3950" formatCode="General">
                  <c:v>0.553377908199572</c:v>
                </c:pt>
                <c:pt idx="3951" formatCode="General">
                  <c:v>0.55338375347339896</c:v>
                </c:pt>
                <c:pt idx="3952" formatCode="General">
                  <c:v>0.55338959778626895</c:v>
                </c:pt>
                <c:pt idx="3953" formatCode="General">
                  <c:v>0.55339544113788897</c:v>
                </c:pt>
                <c:pt idx="3954" formatCode="General">
                  <c:v>0.55340128352796503</c:v>
                </c:pt>
                <c:pt idx="3955" formatCode="General">
                  <c:v>0.55340712495620104</c:v>
                </c:pt>
                <c:pt idx="3956" formatCode="General">
                  <c:v>0.55341296542230201</c:v>
                </c:pt>
                <c:pt idx="3957" formatCode="General">
                  <c:v>0.55341880492597595</c:v>
                </c:pt>
                <c:pt idx="3958" formatCode="General">
                  <c:v>0.55342464346692699</c:v>
                </c:pt>
                <c:pt idx="3959" formatCode="General">
                  <c:v>0.55343048104486103</c:v>
                </c:pt>
                <c:pt idx="3960" formatCode="General">
                  <c:v>0.55343631765948398</c:v>
                </c:pt>
                <c:pt idx="3961" formatCode="General">
                  <c:v>0.55344215331050195</c:v>
                </c:pt>
                <c:pt idx="3962" formatCode="General">
                  <c:v>0.55344798799761996</c:v>
                </c:pt>
                <c:pt idx="3963" formatCode="General">
                  <c:v>0.55345382172054503</c:v>
                </c:pt>
                <c:pt idx="3964" formatCode="General">
                  <c:v>0.55345965447898304</c:v>
                </c:pt>
                <c:pt idx="3965" formatCode="General">
                  <c:v>0.55346548627264003</c:v>
                </c:pt>
                <c:pt idx="3966" formatCode="General">
                  <c:v>0.55347131710122099</c:v>
                </c:pt>
                <c:pt idx="3967" formatCode="General">
                  <c:v>0.55347714696443495</c:v>
                </c:pt>
                <c:pt idx="3968" formatCode="General">
                  <c:v>0.55348297586198603</c:v>
                </c:pt>
                <c:pt idx="3969" formatCode="General">
                  <c:v>0.55348880379358101</c:v>
                </c:pt>
                <c:pt idx="3970" formatCode="General">
                  <c:v>0.55349463075892602</c:v>
                </c:pt>
                <c:pt idx="3971" formatCode="General">
                  <c:v>0.55350045675772896</c:v>
                </c:pt>
                <c:pt idx="3972" formatCode="General">
                  <c:v>0.55350628178969596</c:v>
                </c:pt>
                <c:pt idx="3973" formatCode="General">
                  <c:v>0.55351210585453303</c:v>
                </c:pt>
                <c:pt idx="3974" formatCode="General">
                  <c:v>0.55351767326551604</c:v>
                </c:pt>
                <c:pt idx="3975" formatCode="General">
                  <c:v>0.55352299900638902</c:v>
                </c:pt>
                <c:pt idx="3976" formatCode="General">
                  <c:v>0.55352832370508798</c:v>
                </c:pt>
                <c:pt idx="3977" formatCode="General">
                  <c:v>0.55353364736157495</c:v>
                </c:pt>
                <c:pt idx="3978" formatCode="General">
                  <c:v>0.55353925692289796</c:v>
                </c:pt>
                <c:pt idx="3979" formatCode="General">
                  <c:v>0.55354487139866404</c:v>
                </c:pt>
                <c:pt idx="3980" formatCode="General">
                  <c:v>0.55355048487280401</c:v>
                </c:pt>
                <c:pt idx="3981" formatCode="General">
                  <c:v>0.553556097345274</c:v>
                </c:pt>
                <c:pt idx="3982" formatCode="General">
                  <c:v>0.55356170881602895</c:v>
                </c:pt>
                <c:pt idx="3983" formatCode="General">
                  <c:v>0.55356731928502501</c:v>
                </c:pt>
                <c:pt idx="3984" formatCode="General">
                  <c:v>0.55357292875221897</c:v>
                </c:pt>
                <c:pt idx="3985" formatCode="General">
                  <c:v>0.553578537217567</c:v>
                </c:pt>
                <c:pt idx="3986" formatCode="General">
                  <c:v>0.55358414468102601</c:v>
                </c:pt>
                <c:pt idx="3987" formatCode="General">
                  <c:v>0.55358975114255204</c:v>
                </c:pt>
                <c:pt idx="3988" formatCode="General">
                  <c:v>0.55359535660210202</c:v>
                </c:pt>
                <c:pt idx="3989" formatCode="General">
                  <c:v>0.55360096105963397</c:v>
                </c:pt>
                <c:pt idx="3990" formatCode="General">
                  <c:v>0.55360656451510504</c:v>
                </c:pt>
                <c:pt idx="3991" formatCode="General">
                  <c:v>0.553612123465968</c:v>
                </c:pt>
                <c:pt idx="3992" formatCode="General">
                  <c:v>0.55361767363408099</c:v>
                </c:pt>
                <c:pt idx="3993" formatCode="General">
                  <c:v>0.55362322278669795</c:v>
                </c:pt>
                <c:pt idx="3994" formatCode="General">
                  <c:v>0.55362877092378204</c:v>
                </c:pt>
                <c:pt idx="3995" formatCode="General">
                  <c:v>0.55363431804529195</c:v>
                </c:pt>
                <c:pt idx="3996" formatCode="General">
                  <c:v>0.55363986415119104</c:v>
                </c:pt>
                <c:pt idx="3997" formatCode="General">
                  <c:v>0.55364540924144001</c:v>
                </c:pt>
                <c:pt idx="3998" formatCode="General">
                  <c:v>0.553650953316001</c:v>
                </c:pt>
                <c:pt idx="3999" formatCode="General">
                  <c:v>0.55365649637483505</c:v>
                </c:pt>
                <c:pt idx="4000" formatCode="General">
                  <c:v>0.55366203841790496</c:v>
                </c:pt>
                <c:pt idx="4001" formatCode="General">
                  <c:v>0.55366757944517297</c:v>
                </c:pt>
                <c:pt idx="4002" formatCode="General">
                  <c:v>0.55367312286510095</c:v>
                </c:pt>
                <c:pt idx="4003" formatCode="General">
                  <c:v>0.55367866647535802</c:v>
                </c:pt>
                <c:pt idx="4004" formatCode="General">
                  <c:v>0.55368420906074201</c:v>
                </c:pt>
                <c:pt idx="4005" formatCode="General">
                  <c:v>0.55368975062120795</c:v>
                </c:pt>
                <c:pt idx="4006" formatCode="General">
                  <c:v>0.55369529115671401</c:v>
                </c:pt>
                <c:pt idx="4007" formatCode="General">
                  <c:v>0.55370083066721498</c:v>
                </c:pt>
                <c:pt idx="4008" formatCode="General">
                  <c:v>0.55370636915266902</c:v>
                </c:pt>
                <c:pt idx="4009" formatCode="General">
                  <c:v>0.55371190661303304</c:v>
                </c:pt>
                <c:pt idx="4010" formatCode="General">
                  <c:v>0.55371744304826498</c:v>
                </c:pt>
                <c:pt idx="4011" formatCode="General">
                  <c:v>0.55372297845832097</c:v>
                </c:pt>
                <c:pt idx="4012" formatCode="General">
                  <c:v>0.55372851284316105</c:v>
                </c:pt>
                <c:pt idx="4013" formatCode="General">
                  <c:v>0.55373404620274103</c:v>
                </c:pt>
                <c:pt idx="4014" formatCode="General">
                  <c:v>0.55373957853702105</c:v>
                </c:pt>
                <c:pt idx="4015" formatCode="General">
                  <c:v>0.55374510984595804</c:v>
                </c:pt>
                <c:pt idx="4016" formatCode="General">
                  <c:v>0.55375064012951203</c:v>
                </c:pt>
                <c:pt idx="4017" formatCode="General">
                  <c:v>0.55375616938764105</c:v>
                </c:pt>
                <c:pt idx="4018" formatCode="General">
                  <c:v>0.55376169762030403</c:v>
                </c:pt>
                <c:pt idx="4019" formatCode="General">
                  <c:v>0.55376722482745999</c:v>
                </c:pt>
                <c:pt idx="4020" formatCode="General">
                  <c:v>0.55377275100906997</c:v>
                </c:pt>
                <c:pt idx="4021" formatCode="General">
                  <c:v>0.55377827616509301</c:v>
                </c:pt>
                <c:pt idx="4022" formatCode="General">
                  <c:v>0.55378380029548802</c:v>
                </c:pt>
                <c:pt idx="4023" formatCode="General">
                  <c:v>0.55378932340021703</c:v>
                </c:pt>
                <c:pt idx="4024" formatCode="General">
                  <c:v>0.55379484547923796</c:v>
                </c:pt>
                <c:pt idx="4025" formatCode="General">
                  <c:v>0.55380036653251397</c:v>
                </c:pt>
                <c:pt idx="4026" formatCode="General">
                  <c:v>0.55380588656000396</c:v>
                </c:pt>
                <c:pt idx="4027" formatCode="General">
                  <c:v>0.55381140556166897</c:v>
                </c:pt>
                <c:pt idx="4028" formatCode="General">
                  <c:v>0.55381692353747203</c:v>
                </c:pt>
                <c:pt idx="4029" formatCode="General">
                  <c:v>0.55382244048737195</c:v>
                </c:pt>
                <c:pt idx="4030" formatCode="General">
                  <c:v>0.55382795641133198</c:v>
                </c:pt>
                <c:pt idx="4031" formatCode="General">
                  <c:v>0.55383347130931404</c:v>
                </c:pt>
                <c:pt idx="4032" formatCode="General">
                  <c:v>0.55383898518127905</c:v>
                </c:pt>
                <c:pt idx="4033" formatCode="General">
                  <c:v>0.55384496760778901</c:v>
                </c:pt>
                <c:pt idx="4034" formatCode="General">
                  <c:v>0.553851173141512</c:v>
                </c:pt>
                <c:pt idx="4035" formatCode="General">
                  <c:v>0.55385737747729902</c:v>
                </c:pt>
                <c:pt idx="4036" formatCode="General">
                  <c:v>0.55386358061504604</c:v>
                </c:pt>
                <c:pt idx="4037" formatCode="General">
                  <c:v>0.55386978255464903</c:v>
                </c:pt>
                <c:pt idx="4038" formatCode="General">
                  <c:v>0.55387598329600396</c:v>
                </c:pt>
                <c:pt idx="4039" formatCode="General">
                  <c:v>0.55388218283901003</c:v>
                </c:pt>
                <c:pt idx="4040" formatCode="General">
                  <c:v>0.55388838118356398</c:v>
                </c:pt>
                <c:pt idx="4041" formatCode="General">
                  <c:v>0.55389457832956301</c:v>
                </c:pt>
                <c:pt idx="4042" formatCode="General">
                  <c:v>0.55390077427690498</c:v>
                </c:pt>
                <c:pt idx="4043" formatCode="General">
                  <c:v>0.55390696902548897</c:v>
                </c:pt>
                <c:pt idx="4044" formatCode="General">
                  <c:v>0.55391316257521295</c:v>
                </c:pt>
                <c:pt idx="4045" formatCode="General">
                  <c:v>0.55391935492597599</c:v>
                </c:pt>
                <c:pt idx="4046" formatCode="General">
                  <c:v>0.55392554607767697</c:v>
                </c:pt>
                <c:pt idx="4047" formatCode="General">
                  <c:v>0.55393173603021595</c:v>
                </c:pt>
                <c:pt idx="4048" formatCode="General">
                  <c:v>0.55393792478349202</c:v>
                </c:pt>
                <c:pt idx="4049" formatCode="General">
                  <c:v>0.55394411233740504</c:v>
                </c:pt>
                <c:pt idx="4050" formatCode="General">
                  <c:v>0.55395029869185497</c:v>
                </c:pt>
                <c:pt idx="4051" formatCode="General">
                  <c:v>0.55395648384674401</c:v>
                </c:pt>
                <c:pt idx="4052" formatCode="General">
                  <c:v>0.55396266780197101</c:v>
                </c:pt>
                <c:pt idx="4053" formatCode="General">
                  <c:v>0.55396885055743805</c:v>
                </c:pt>
                <c:pt idx="4054" formatCode="General">
                  <c:v>0.55397315679409098</c:v>
                </c:pt>
                <c:pt idx="4055" formatCode="General">
                  <c:v>0.55397740336290202</c:v>
                </c:pt>
                <c:pt idx="4056" formatCode="General">
                  <c:v>0.55398164886974499</c:v>
                </c:pt>
                <c:pt idx="4057" formatCode="General">
                  <c:v>0.55398589331469295</c:v>
                </c:pt>
                <c:pt idx="4058" formatCode="General">
                  <c:v>0.55399013669781705</c:v>
                </c:pt>
                <c:pt idx="4059" formatCode="General">
                  <c:v>0.55399437901919002</c:v>
                </c:pt>
                <c:pt idx="4060" formatCode="General">
                  <c:v>0.55399862027888502</c:v>
                </c:pt>
                <c:pt idx="4061" formatCode="General">
                  <c:v>0.554002860476974</c:v>
                </c:pt>
                <c:pt idx="4062" formatCode="General">
                  <c:v>0.55400709961353001</c:v>
                </c:pt>
                <c:pt idx="4063" formatCode="General">
                  <c:v>0.55401133768862598</c:v>
                </c:pt>
                <c:pt idx="4064" formatCode="General">
                  <c:v>0.55401557470233698</c:v>
                </c:pt>
                <c:pt idx="4065" formatCode="General">
                  <c:v>0.55401981065473405</c:v>
                </c:pt>
                <c:pt idx="4066" formatCode="General">
                  <c:v>0.55402404554589202</c:v>
                </c:pt>
                <c:pt idx="4067" formatCode="General">
                  <c:v>0.55402827937588595</c:v>
                </c:pt>
                <c:pt idx="4068" formatCode="General">
                  <c:v>0.55403254435151705</c:v>
                </c:pt>
                <c:pt idx="4069" formatCode="General">
                  <c:v>0.55403723164985996</c:v>
                </c:pt>
                <c:pt idx="4070" formatCode="General">
                  <c:v>0.55404191806527403</c:v>
                </c:pt>
                <c:pt idx="4071" formatCode="General">
                  <c:v>0.55404660359783797</c:v>
                </c:pt>
                <c:pt idx="4072" formatCode="General">
                  <c:v>0.55405128824762995</c:v>
                </c:pt>
                <c:pt idx="4073" formatCode="General">
                  <c:v>0.554055972014729</c:v>
                </c:pt>
                <c:pt idx="4074" formatCode="General">
                  <c:v>0.55406065489921397</c:v>
                </c:pt>
                <c:pt idx="4075" formatCode="General">
                  <c:v>0.554065336901165</c:v>
                </c:pt>
                <c:pt idx="4076" formatCode="General">
                  <c:v>0.55407001802066203</c:v>
                </c:pt>
                <c:pt idx="4077" formatCode="General">
                  <c:v>0.55407469825778299</c:v>
                </c:pt>
                <c:pt idx="4078" formatCode="General">
                  <c:v>0.55407937761260795</c:v>
                </c:pt>
                <c:pt idx="4079" formatCode="General">
                  <c:v>0.55408405608521805</c:v>
                </c:pt>
                <c:pt idx="4080" formatCode="General">
                  <c:v>0.554088733675692</c:v>
                </c:pt>
                <c:pt idx="4081" formatCode="General">
                  <c:v>0.55409341038410997</c:v>
                </c:pt>
                <c:pt idx="4082" formatCode="General">
                  <c:v>0.55409808621055301</c:v>
                </c:pt>
                <c:pt idx="4083" formatCode="General">
                  <c:v>0.55410276115510204</c:v>
                </c:pt>
                <c:pt idx="4084" formatCode="General">
                  <c:v>0.55410743521783601</c:v>
                </c:pt>
                <c:pt idx="4085" formatCode="General">
                  <c:v>0.55411210839883596</c:v>
                </c:pt>
                <c:pt idx="4086" formatCode="General">
                  <c:v>0.55411678069818404</c:v>
                </c:pt>
                <c:pt idx="4087" formatCode="General">
                  <c:v>0.55412145211596098</c:v>
                </c:pt>
                <c:pt idx="4088" formatCode="General">
                  <c:v>0.55412612265224703</c:v>
                </c:pt>
                <c:pt idx="4089" formatCode="General">
                  <c:v>0.55413079230712403</c:v>
                </c:pt>
                <c:pt idx="4090" formatCode="General">
                  <c:v>0.55413546108067302</c:v>
                </c:pt>
                <c:pt idx="4091" formatCode="General">
                  <c:v>0.55414012897297704</c:v>
                </c:pt>
                <c:pt idx="4092" formatCode="General">
                  <c:v>0.55414479598411603</c:v>
                </c:pt>
                <c:pt idx="4093" formatCode="General">
                  <c:v>0.55414946211417404</c:v>
                </c:pt>
                <c:pt idx="4094" formatCode="General">
                  <c:v>0.55415412736323</c:v>
                </c:pt>
                <c:pt idx="4095" formatCode="General">
                  <c:v>0.55415879173136895</c:v>
                </c:pt>
                <c:pt idx="4096" formatCode="General">
                  <c:v>0.55416345521867305</c:v>
                </c:pt>
                <c:pt idx="4097" formatCode="General">
                  <c:v>0.55416811782522302</c:v>
                </c:pt>
                <c:pt idx="4098" formatCode="General">
                  <c:v>0.554172779551103</c:v>
                </c:pt>
                <c:pt idx="4099" formatCode="General">
                  <c:v>0.55417744039639505</c:v>
                </c:pt>
                <c:pt idx="4100" formatCode="General">
                  <c:v>0.55418210036118198</c:v>
                </c:pt>
                <c:pt idx="4101" formatCode="General">
                  <c:v>0.55418675944554796</c:v>
                </c:pt>
                <c:pt idx="4102" formatCode="General">
                  <c:v>0.55419141764957502</c:v>
                </c:pt>
                <c:pt idx="4103" formatCode="General">
                  <c:v>0.554196074973347</c:v>
                </c:pt>
                <c:pt idx="4104" formatCode="General">
                  <c:v>0.55420073141694803</c:v>
                </c:pt>
                <c:pt idx="4105" formatCode="General">
                  <c:v>0.55420538698045996</c:v>
                </c:pt>
                <c:pt idx="4106" formatCode="General">
                  <c:v>0.55421004166396903</c:v>
                </c:pt>
                <c:pt idx="4107" formatCode="General">
                  <c:v>0.55421469546755797</c:v>
                </c:pt>
                <c:pt idx="4108" formatCode="General">
                  <c:v>0.55421934839131004</c:v>
                </c:pt>
                <c:pt idx="4109" formatCode="General">
                  <c:v>0.55422400043531095</c:v>
                </c:pt>
                <c:pt idx="4110" formatCode="General">
                  <c:v>0.55422865159964396</c:v>
                </c:pt>
                <c:pt idx="4111" formatCode="General">
                  <c:v>0.55423330188439501</c:v>
                </c:pt>
                <c:pt idx="4112" formatCode="General">
                  <c:v>0.55423795128964803</c:v>
                </c:pt>
                <c:pt idx="4113" formatCode="General">
                  <c:v>0.55424259981548696</c:v>
                </c:pt>
                <c:pt idx="4114" formatCode="General">
                  <c:v>0.55424724746199705</c:v>
                </c:pt>
                <c:pt idx="4115" formatCode="General">
                  <c:v>0.55425189422926502</c:v>
                </c:pt>
                <c:pt idx="4116" formatCode="General">
                  <c:v>0.55425654011737502</c:v>
                </c:pt>
                <c:pt idx="4117" formatCode="General">
                  <c:v>0.55426118512641198</c:v>
                </c:pt>
                <c:pt idx="4118" formatCode="General">
                  <c:v>0.55426582925646195</c:v>
                </c:pt>
                <c:pt idx="4119" formatCode="General">
                  <c:v>0.55427047250761097</c:v>
                </c:pt>
                <c:pt idx="4120" formatCode="General">
                  <c:v>0.55427511487994396</c:v>
                </c:pt>
                <c:pt idx="4121" formatCode="General">
                  <c:v>0.55427975637354798</c:v>
                </c:pt>
                <c:pt idx="4122" formatCode="General">
                  <c:v>0.55428439698850795</c:v>
                </c:pt>
                <c:pt idx="4123" formatCode="General">
                  <c:v>0.55428903672491103</c:v>
                </c:pt>
                <c:pt idx="4124" formatCode="General">
                  <c:v>0.55429367558284404</c:v>
                </c:pt>
                <c:pt idx="4125" formatCode="General">
                  <c:v>0.55429831356239301</c:v>
                </c:pt>
                <c:pt idx="4126" formatCode="General">
                  <c:v>0.55430295066364399</c:v>
                </c:pt>
                <c:pt idx="4127" formatCode="General">
                  <c:v>0.55430758688668402</c:v>
                </c:pt>
                <c:pt idx="4128" formatCode="General">
                  <c:v>0.55431222223160104</c:v>
                </c:pt>
                <c:pt idx="4129" formatCode="General">
                  <c:v>0.55431685669848196</c:v>
                </c:pt>
                <c:pt idx="4130" formatCode="General">
                  <c:v>0.55432149028741295</c:v>
                </c:pt>
                <c:pt idx="4131" formatCode="General">
                  <c:v>0.55432612299848305</c:v>
                </c:pt>
                <c:pt idx="4132" formatCode="General">
                  <c:v>0.55433075483177796</c:v>
                </c:pt>
                <c:pt idx="4133" formatCode="General">
                  <c:v>0.55433538578738695</c:v>
                </c:pt>
                <c:pt idx="4134" formatCode="General">
                  <c:v>0.55434002058999998</c:v>
                </c:pt>
                <c:pt idx="4135" formatCode="General">
                  <c:v>0.55434467904340501</c:v>
                </c:pt>
                <c:pt idx="4136" formatCode="General">
                  <c:v>0.55434933665281705</c:v>
                </c:pt>
                <c:pt idx="4137" formatCode="General">
                  <c:v>0.55435399341829905</c:v>
                </c:pt>
                <c:pt idx="4138" formatCode="General">
                  <c:v>0.55435864933991597</c:v>
                </c:pt>
                <c:pt idx="4139" formatCode="General">
                  <c:v>0.55436330441773096</c:v>
                </c:pt>
                <c:pt idx="4140" formatCode="General">
                  <c:v>0.55436795865180899</c:v>
                </c:pt>
                <c:pt idx="4141" formatCode="General">
                  <c:v>0.554372612042214</c:v>
                </c:pt>
                <c:pt idx="4142" formatCode="General">
                  <c:v>0.55437726458901004</c:v>
                </c:pt>
                <c:pt idx="4143" formatCode="General">
                  <c:v>0.55438191629226197</c:v>
                </c:pt>
                <c:pt idx="4144" formatCode="General">
                  <c:v>0.55438656715203505</c:v>
                </c:pt>
                <c:pt idx="4145" formatCode="General">
                  <c:v>0.55439121716839201</c:v>
                </c:pt>
                <c:pt idx="4146" formatCode="General">
                  <c:v>0.55439586634140003</c:v>
                </c:pt>
                <c:pt idx="4147" formatCode="General">
                  <c:v>0.55440051467112295</c:v>
                </c:pt>
                <c:pt idx="4148" formatCode="General">
                  <c:v>0.55440516215762603</c:v>
                </c:pt>
                <c:pt idx="4149" formatCode="General">
                  <c:v>0.55440980880097501</c:v>
                </c:pt>
                <c:pt idx="4150" formatCode="General">
                  <c:v>0.55441445460123495</c:v>
                </c:pt>
                <c:pt idx="4151" formatCode="General">
                  <c:v>0.55441909955847202</c:v>
                </c:pt>
                <c:pt idx="4152" formatCode="General">
                  <c:v>0.55442374367275205</c:v>
                </c:pt>
                <c:pt idx="4153" formatCode="General">
                  <c:v>0.55442838694413998</c:v>
                </c:pt>
                <c:pt idx="4154" formatCode="General">
                  <c:v>0.554433029372702</c:v>
                </c:pt>
                <c:pt idx="4155" formatCode="General">
                  <c:v>0.55443767095850605</c:v>
                </c:pt>
                <c:pt idx="4156" formatCode="General">
                  <c:v>0.55444231170161595</c:v>
                </c:pt>
                <c:pt idx="4157" formatCode="General">
                  <c:v>0.554446951602099</c:v>
                </c:pt>
                <c:pt idx="4158" formatCode="General">
                  <c:v>0.55445159066002303</c:v>
                </c:pt>
                <c:pt idx="4159" formatCode="General">
                  <c:v>0.55445622887545298</c:v>
                </c:pt>
                <c:pt idx="4160" formatCode="General">
                  <c:v>0.55446086624845603</c:v>
                </c:pt>
                <c:pt idx="4161" formatCode="General">
                  <c:v>0.55446550277910001</c:v>
                </c:pt>
                <c:pt idx="4162" formatCode="General">
                  <c:v>0.55447013846745097</c:v>
                </c:pt>
                <c:pt idx="4163" formatCode="General">
                  <c:v>0.55447477331357697</c:v>
                </c:pt>
                <c:pt idx="4164" formatCode="General">
                  <c:v>0.55447940731754497</c:v>
                </c:pt>
                <c:pt idx="4165" formatCode="General">
                  <c:v>0.55448404047942301</c:v>
                </c:pt>
                <c:pt idx="4166" formatCode="General">
                  <c:v>0.55448867279927805</c:v>
                </c:pt>
                <c:pt idx="4167" formatCode="General">
                  <c:v>0.55449330427717802</c:v>
                </c:pt>
                <c:pt idx="4168" formatCode="General">
                  <c:v>0.55449793491319099</c:v>
                </c:pt>
                <c:pt idx="4169" formatCode="General">
                  <c:v>0.55450256470738502</c:v>
                </c:pt>
                <c:pt idx="4170" formatCode="General">
                  <c:v>0.55450719365982803</c:v>
                </c:pt>
                <c:pt idx="4171" formatCode="General">
                  <c:v>0.554511821770589</c:v>
                </c:pt>
                <c:pt idx="4172" formatCode="General">
                  <c:v>0.55451644903973596</c:v>
                </c:pt>
                <c:pt idx="4173" formatCode="General">
                  <c:v>0.55452107546733698</c:v>
                </c:pt>
                <c:pt idx="4174" formatCode="General">
                  <c:v>0.55452570105346199</c:v>
                </c:pt>
                <c:pt idx="4175" formatCode="General">
                  <c:v>0.55453032579817896</c:v>
                </c:pt>
                <c:pt idx="4176" formatCode="General">
                  <c:v>0.55453494970155703</c:v>
                </c:pt>
                <c:pt idx="4177" formatCode="General">
                  <c:v>0.55453957276366495</c:v>
                </c:pt>
                <c:pt idx="4178" formatCode="General">
                  <c:v>0.55454419498457297</c:v>
                </c:pt>
                <c:pt idx="4179" formatCode="General">
                  <c:v>0.55454881636435005</c:v>
                </c:pt>
                <c:pt idx="4180" formatCode="General">
                  <c:v>0.55455343690306502</c:v>
                </c:pt>
                <c:pt idx="4181" formatCode="General">
                  <c:v>0.55455805660078905</c:v>
                </c:pt>
                <c:pt idx="4182" formatCode="General">
                  <c:v>0.55456267545758997</c:v>
                </c:pt>
                <c:pt idx="4183" formatCode="General">
                  <c:v>0.55456729347353995</c:v>
                </c:pt>
                <c:pt idx="4184" formatCode="General">
                  <c:v>0.55457191064870703</c:v>
                </c:pt>
                <c:pt idx="4185" formatCode="General">
                  <c:v>0.55457652698316295</c:v>
                </c:pt>
                <c:pt idx="4186" formatCode="General">
                  <c:v>0.55458113161830302</c:v>
                </c:pt>
                <c:pt idx="4187" formatCode="General">
                  <c:v>0.55458572947680995</c:v>
                </c:pt>
                <c:pt idx="4188" formatCode="General">
                  <c:v>0.55459032649758</c:v>
                </c:pt>
                <c:pt idx="4189" formatCode="General">
                  <c:v>0.554594922680686</c:v>
                </c:pt>
                <c:pt idx="4190" formatCode="General">
                  <c:v>0.5545995180262</c:v>
                </c:pt>
                <c:pt idx="4191" formatCode="General">
                  <c:v>0.55460411253419495</c:v>
                </c:pt>
                <c:pt idx="4192" formatCode="General">
                  <c:v>0.55460870620474401</c:v>
                </c:pt>
                <c:pt idx="4193" formatCode="General">
                  <c:v>0.55461329903791901</c:v>
                </c:pt>
                <c:pt idx="4194" formatCode="General">
                  <c:v>0.554617891033794</c:v>
                </c:pt>
                <c:pt idx="4195" formatCode="General">
                  <c:v>0.55462248219244303</c:v>
                </c:pt>
                <c:pt idx="4196" formatCode="General">
                  <c:v>0.55462707251393695</c:v>
                </c:pt>
                <c:pt idx="4197" formatCode="General">
                  <c:v>0.55463166199835201</c:v>
                </c:pt>
                <c:pt idx="4198" formatCode="General">
                  <c:v>0.55463625064575905</c:v>
                </c:pt>
                <c:pt idx="4199" formatCode="General">
                  <c:v>0.55464083845623402</c:v>
                </c:pt>
                <c:pt idx="4200" formatCode="General">
                  <c:v>0.55464542542984996</c:v>
                </c:pt>
                <c:pt idx="4201" formatCode="General">
                  <c:v>0.55464998243774499</c:v>
                </c:pt>
                <c:pt idx="4202" formatCode="General">
                  <c:v>0.55465444752694404</c:v>
                </c:pt>
                <c:pt idx="4203" formatCode="General">
                  <c:v>0.554658911692537</c:v>
                </c:pt>
                <c:pt idx="4204" formatCode="General">
                  <c:v>0.554663374934663</c:v>
                </c:pt>
                <c:pt idx="4205" formatCode="General">
                  <c:v>0.55466783725346103</c:v>
                </c:pt>
                <c:pt idx="4206" formatCode="General">
                  <c:v>0.55467241146784396</c:v>
                </c:pt>
                <c:pt idx="4207" formatCode="General">
                  <c:v>0.55467712575122796</c:v>
                </c:pt>
                <c:pt idx="4208" formatCode="General">
                  <c:v>0.55468183906819601</c:v>
                </c:pt>
                <c:pt idx="4209" formatCode="General">
                  <c:v>0.55468655141888601</c:v>
                </c:pt>
                <c:pt idx="4210" formatCode="General">
                  <c:v>0.55469126280343695</c:v>
                </c:pt>
                <c:pt idx="4211" formatCode="General">
                  <c:v>0.55469597322198905</c:v>
                </c:pt>
                <c:pt idx="4212" formatCode="General">
                  <c:v>0.55470068267468198</c:v>
                </c:pt>
                <c:pt idx="4213" formatCode="General">
                  <c:v>0.55470539116165596</c:v>
                </c:pt>
                <c:pt idx="4214" formatCode="General">
                  <c:v>0.55471009868304999</c:v>
                </c:pt>
                <c:pt idx="4215" formatCode="General">
                  <c:v>0.55471480523900396</c:v>
                </c:pt>
                <c:pt idx="4216" formatCode="General">
                  <c:v>0.55471951082965998</c:v>
                </c:pt>
                <c:pt idx="4217" formatCode="General">
                  <c:v>0.55472433359004802</c:v>
                </c:pt>
                <c:pt idx="4218" formatCode="General">
                  <c:v>0.55473049901675697</c:v>
                </c:pt>
                <c:pt idx="4219" formatCode="General">
                  <c:v>0.55473666319528303</c:v>
                </c:pt>
                <c:pt idx="4220" formatCode="General">
                  <c:v>0.55474282612568804</c:v>
                </c:pt>
                <c:pt idx="4221" formatCode="General">
                  <c:v>0.55474898780803505</c:v>
                </c:pt>
                <c:pt idx="4222" formatCode="General">
                  <c:v>0.55475514824238503</c:v>
                </c:pt>
                <c:pt idx="4223" formatCode="General">
                  <c:v>0.55476130742880103</c:v>
                </c:pt>
                <c:pt idx="4224" formatCode="General">
                  <c:v>0.554767465367345</c:v>
                </c:pt>
                <c:pt idx="4225" formatCode="General">
                  <c:v>0.55477362205808101</c:v>
                </c:pt>
                <c:pt idx="4226" formatCode="General">
                  <c:v>0.55477977750107199</c:v>
                </c:pt>
                <c:pt idx="4227" formatCode="General">
                  <c:v>0.55478593169638202</c:v>
                </c:pt>
                <c:pt idx="4228" formatCode="General">
                  <c:v>0.55479193784596603</c:v>
                </c:pt>
                <c:pt idx="4229" formatCode="General">
                  <c:v>0.55479793959087198</c:v>
                </c:pt>
                <c:pt idx="4230" formatCode="General">
                  <c:v>0.55480393995697397</c:v>
                </c:pt>
                <c:pt idx="4231" formatCode="General">
                  <c:v>0.55480993894471298</c:v>
                </c:pt>
                <c:pt idx="4232" formatCode="General">
                  <c:v>0.55481593655452999</c:v>
                </c:pt>
                <c:pt idx="4233" formatCode="General">
                  <c:v>0.55482193278686598</c:v>
                </c:pt>
                <c:pt idx="4234" formatCode="General">
                  <c:v>0.55482792764216204</c:v>
                </c:pt>
                <c:pt idx="4235" formatCode="General">
                  <c:v>0.55483392112086105</c:v>
                </c:pt>
                <c:pt idx="4236" formatCode="General">
                  <c:v>0.55483991322340398</c:v>
                </c:pt>
                <c:pt idx="4237" formatCode="General">
                  <c:v>0.55484590395023403</c:v>
                </c:pt>
                <c:pt idx="4238" formatCode="General">
                  <c:v>0.55485189330179097</c:v>
                </c:pt>
                <c:pt idx="4239" formatCode="General">
                  <c:v>0.55485788127851998</c:v>
                </c:pt>
                <c:pt idx="4240" formatCode="General">
                  <c:v>0.55486386788086195</c:v>
                </c:pt>
                <c:pt idx="4241" formatCode="General">
                  <c:v>0.55486985310925996</c:v>
                </c:pt>
                <c:pt idx="4242" formatCode="General">
                  <c:v>0.55487583696415799</c:v>
                </c:pt>
                <c:pt idx="4243" formatCode="General">
                  <c:v>0.55488181944599801</c:v>
                </c:pt>
                <c:pt idx="4244" formatCode="General">
                  <c:v>0.55488780055522402</c:v>
                </c:pt>
                <c:pt idx="4245" formatCode="General">
                  <c:v>0.55489378029227998</c:v>
                </c:pt>
                <c:pt idx="4246" formatCode="General">
                  <c:v>0.55489975865760799</c:v>
                </c:pt>
                <c:pt idx="4247" formatCode="General">
                  <c:v>0.55490573565165402</c:v>
                </c:pt>
                <c:pt idx="4248" formatCode="General">
                  <c:v>0.55491171127486105</c:v>
                </c:pt>
                <c:pt idx="4249" formatCode="General">
                  <c:v>0.55491768552767395</c:v>
                </c:pt>
                <c:pt idx="4250" formatCode="General">
                  <c:v>0.55492365841053604</c:v>
                </c:pt>
                <c:pt idx="4251" formatCode="General">
                  <c:v>0.55492962992389305</c:v>
                </c:pt>
                <c:pt idx="4252" formatCode="General">
                  <c:v>0.55493560006818998</c:v>
                </c:pt>
                <c:pt idx="4253" formatCode="General">
                  <c:v>0.55494156884387202</c:v>
                </c:pt>
                <c:pt idx="4254" formatCode="General">
                  <c:v>0.55494753625138304</c:v>
                </c:pt>
                <c:pt idx="4255" formatCode="General">
                  <c:v>0.55495350229116902</c:v>
                </c:pt>
                <c:pt idx="4256" formatCode="General">
                  <c:v>0.55495946696367604</c:v>
                </c:pt>
                <c:pt idx="4257" formatCode="General">
                  <c:v>0.55496555945983395</c:v>
                </c:pt>
                <c:pt idx="4258" formatCode="General">
                  <c:v>0.55497223215553604</c:v>
                </c:pt>
                <c:pt idx="4259" formatCode="General">
                  <c:v>0.55497890383843795</c:v>
                </c:pt>
                <c:pt idx="4260" formatCode="General">
                  <c:v>0.55498557450882802</c:v>
                </c:pt>
                <c:pt idx="4261" formatCode="General">
                  <c:v>0.554992244166993</c:v>
                </c:pt>
                <c:pt idx="4262" formatCode="General">
                  <c:v>0.554998912813223</c:v>
                </c:pt>
                <c:pt idx="4263" formatCode="General">
                  <c:v>0.55500558044780701</c:v>
                </c:pt>
                <c:pt idx="4264" formatCode="General">
                  <c:v>0.55501224707103203</c:v>
                </c:pt>
                <c:pt idx="4265" formatCode="General">
                  <c:v>0.55501891268318704</c:v>
                </c:pt>
                <c:pt idx="4266" formatCode="General">
                  <c:v>0.55502557728456203</c:v>
                </c:pt>
                <c:pt idx="4267" formatCode="General">
                  <c:v>0.555032240875445</c:v>
                </c:pt>
                <c:pt idx="4268" formatCode="General">
                  <c:v>0.55503890345612505</c:v>
                </c:pt>
                <c:pt idx="4269" formatCode="General">
                  <c:v>0.55504556502689195</c:v>
                </c:pt>
                <c:pt idx="4270" formatCode="General">
                  <c:v>0.55505209243690301</c:v>
                </c:pt>
                <c:pt idx="4271" formatCode="General">
                  <c:v>0.555058312639513</c:v>
                </c:pt>
                <c:pt idx="4272" formatCode="General">
                  <c:v>0.55506453190911798</c:v>
                </c:pt>
                <c:pt idx="4273" formatCode="General">
                  <c:v>0.55507075024601105</c:v>
                </c:pt>
                <c:pt idx="4274" formatCode="General">
                  <c:v>0.55507696765048498</c:v>
                </c:pt>
                <c:pt idx="4275" formatCode="General">
                  <c:v>0.55508318412283597</c:v>
                </c:pt>
                <c:pt idx="4276" formatCode="General">
                  <c:v>0.55508939966335702</c:v>
                </c:pt>
                <c:pt idx="4277" formatCode="General">
                  <c:v>0.555095614272342</c:v>
                </c:pt>
                <c:pt idx="4278" formatCode="General">
                  <c:v>0.555101827950085</c:v>
                </c:pt>
                <c:pt idx="4279" formatCode="General">
                  <c:v>0.55510804069688102</c:v>
                </c:pt>
                <c:pt idx="4280" formatCode="General">
                  <c:v>0.55511425251302404</c:v>
                </c:pt>
                <c:pt idx="4281" formatCode="General">
                  <c:v>0.55512046339880805</c:v>
                </c:pt>
                <c:pt idx="4282" formatCode="General">
                  <c:v>0.55512667335452803</c:v>
                </c:pt>
                <c:pt idx="4283" formatCode="General">
                  <c:v>0.55513288238047798</c:v>
                </c:pt>
                <c:pt idx="4284" formatCode="General">
                  <c:v>0.55513909047695198</c:v>
                </c:pt>
                <c:pt idx="4285" formatCode="General">
                  <c:v>0.55514529764424603</c:v>
                </c:pt>
                <c:pt idx="4286" formatCode="General">
                  <c:v>0.555151503882653</c:v>
                </c:pt>
                <c:pt idx="4287" formatCode="General">
                  <c:v>0.55515770919246799</c:v>
                </c:pt>
                <c:pt idx="4288" formatCode="General">
                  <c:v>0.555165306479805</c:v>
                </c:pt>
                <c:pt idx="4289" formatCode="General">
                  <c:v>0.55517373428099404</c:v>
                </c:pt>
                <c:pt idx="4290" formatCode="General">
                  <c:v>0.55518216138995602</c:v>
                </c:pt>
                <c:pt idx="4291" formatCode="General">
                  <c:v>0.55519058780678199</c:v>
                </c:pt>
                <c:pt idx="4292" formatCode="General">
                  <c:v>0.55519901353156598</c:v>
                </c:pt>
                <c:pt idx="4293" formatCode="General">
                  <c:v>0.55520743856439903</c:v>
                </c:pt>
                <c:pt idx="4294" formatCode="General">
                  <c:v>0.55521586290537295</c:v>
                </c:pt>
                <c:pt idx="4295" formatCode="General">
                  <c:v>0.555224286554582</c:v>
                </c:pt>
                <c:pt idx="4296" formatCode="General">
                  <c:v>0.55523269086268701</c:v>
                </c:pt>
                <c:pt idx="4297" formatCode="General">
                  <c:v>0.55524065129566502</c:v>
                </c:pt>
                <c:pt idx="4298" formatCode="General">
                  <c:v>0.55524861053823105</c:v>
                </c:pt>
                <c:pt idx="4299" formatCode="General">
                  <c:v>0.55525656859052497</c:v>
                </c:pt>
                <c:pt idx="4300" formatCode="General">
                  <c:v>0.55526452545268801</c:v>
                </c:pt>
                <c:pt idx="4301" formatCode="General">
                  <c:v>0.55527248112485805</c:v>
                </c:pt>
                <c:pt idx="4302" formatCode="General">
                  <c:v>0.55528043560717699</c:v>
                </c:pt>
                <c:pt idx="4303" formatCode="General">
                  <c:v>0.55528838889978405</c:v>
                </c:pt>
                <c:pt idx="4304" formatCode="General">
                  <c:v>0.55529634100282199</c:v>
                </c:pt>
                <c:pt idx="4305" formatCode="General">
                  <c:v>0.55530429191643105</c:v>
                </c:pt>
                <c:pt idx="4306" formatCode="General">
                  <c:v>0.55531224164075199</c:v>
                </c:pt>
                <c:pt idx="4307" formatCode="General">
                  <c:v>0.55532019017592804</c:v>
                </c:pt>
                <c:pt idx="4308" formatCode="General">
                  <c:v>0.55532813752209897</c:v>
                </c:pt>
                <c:pt idx="4309" formatCode="General">
                  <c:v>0.55533608367940901</c:v>
                </c:pt>
                <c:pt idx="4310" formatCode="General">
                  <c:v>0.55534402864799903</c:v>
                </c:pt>
                <c:pt idx="4311" formatCode="General">
                  <c:v>0.55535197242801304</c:v>
                </c:pt>
                <c:pt idx="4312" formatCode="General">
                  <c:v>0.55535991501959403</c:v>
                </c:pt>
                <c:pt idx="4313" formatCode="General">
                  <c:v>0.555367856422883</c:v>
                </c:pt>
                <c:pt idx="4314" formatCode="General">
                  <c:v>0.55537579663802605</c:v>
                </c:pt>
                <c:pt idx="4315" formatCode="General">
                  <c:v>0.55538373566516597</c:v>
                </c:pt>
                <c:pt idx="4316" formatCode="General">
                  <c:v>0.55539167350444596</c:v>
                </c:pt>
                <c:pt idx="4317" formatCode="General">
                  <c:v>0.55539961015601202</c:v>
                </c:pt>
                <c:pt idx="4318" formatCode="General">
                  <c:v>0.55540754562000705</c:v>
                </c:pt>
                <c:pt idx="4319" formatCode="General">
                  <c:v>0.55541547989657603</c:v>
                </c:pt>
                <c:pt idx="4320" formatCode="General">
                  <c:v>0.55542341298586395</c:v>
                </c:pt>
                <c:pt idx="4321" formatCode="General">
                  <c:v>0.55543134488801804</c:v>
                </c:pt>
                <c:pt idx="4322" formatCode="General">
                  <c:v>0.55543927560318096</c:v>
                </c:pt>
                <c:pt idx="4323" formatCode="General">
                  <c:v>0.55544720513150003</c:v>
                </c:pt>
                <c:pt idx="4324" formatCode="General">
                  <c:v>0.55545513347312203</c:v>
                </c:pt>
                <c:pt idx="4325" formatCode="General">
                  <c:v>0.55546306062819095</c:v>
                </c:pt>
                <c:pt idx="4326" formatCode="General">
                  <c:v>0.55547098659685601</c:v>
                </c:pt>
                <c:pt idx="4327" formatCode="General">
                  <c:v>0.55547891137926197</c:v>
                </c:pt>
                <c:pt idx="4328" formatCode="General">
                  <c:v>0.55548683497555595</c:v>
                </c:pt>
                <c:pt idx="4329" formatCode="General">
                  <c:v>0.55549475738588705</c:v>
                </c:pt>
                <c:pt idx="4330" formatCode="General">
                  <c:v>0.55550267861040203</c:v>
                </c:pt>
                <c:pt idx="4331" formatCode="General">
                  <c:v>0.55551059864924801</c:v>
                </c:pt>
                <c:pt idx="4332" formatCode="General">
                  <c:v>0.55551851750257297</c:v>
                </c:pt>
                <c:pt idx="4333" formatCode="General">
                  <c:v>0.55552643517052702</c:v>
                </c:pt>
                <c:pt idx="4334" formatCode="General">
                  <c:v>0.55553435165325704</c:v>
                </c:pt>
                <c:pt idx="4335" formatCode="General">
                  <c:v>0.55554226695091302</c:v>
                </c:pt>
                <c:pt idx="4336" formatCode="General">
                  <c:v>0.55555018106364296</c:v>
                </c:pt>
                <c:pt idx="4337" formatCode="General">
                  <c:v>0.55555809399159595</c:v>
                </c:pt>
                <c:pt idx="4338" formatCode="General">
                  <c:v>0.55556600573492398</c:v>
                </c:pt>
                <c:pt idx="4339" formatCode="General">
                  <c:v>0.55557391629377495</c:v>
                </c:pt>
                <c:pt idx="4340" formatCode="General">
                  <c:v>0.55558182566829895</c:v>
                </c:pt>
                <c:pt idx="4341" formatCode="General">
                  <c:v>0.55558973385864696</c:v>
                </c:pt>
                <c:pt idx="4342" formatCode="General">
                  <c:v>0.55559764086496999</c:v>
                </c:pt>
                <c:pt idx="4343" formatCode="General">
                  <c:v>0.55560554668741802</c:v>
                </c:pt>
                <c:pt idx="4344" formatCode="General">
                  <c:v>0.55561345132614304</c:v>
                </c:pt>
                <c:pt idx="4345" formatCode="General">
                  <c:v>0.55562135478129504</c:v>
                </c:pt>
                <c:pt idx="4346" formatCode="General">
                  <c:v>0.55562925705302801</c:v>
                </c:pt>
                <c:pt idx="4347" formatCode="General">
                  <c:v>0.55563715814149195</c:v>
                </c:pt>
                <c:pt idx="4348" formatCode="General">
                  <c:v>0.55564505804683895</c:v>
                </c:pt>
                <c:pt idx="4349" formatCode="General">
                  <c:v>0.55565295676922299</c:v>
                </c:pt>
                <c:pt idx="4350" formatCode="General">
                  <c:v>0.55566085430879497</c:v>
                </c:pt>
                <c:pt idx="4351" formatCode="General">
                  <c:v>0.55566875066570898</c:v>
                </c:pt>
                <c:pt idx="4352" formatCode="General">
                  <c:v>0.555676645840118</c:v>
                </c:pt>
                <c:pt idx="4353" formatCode="General">
                  <c:v>0.55568453983217503</c:v>
                </c:pt>
                <c:pt idx="4354" formatCode="General">
                  <c:v>0.55569243264203405</c:v>
                </c:pt>
                <c:pt idx="4355" formatCode="General">
                  <c:v>0.55570032426984906</c:v>
                </c:pt>
                <c:pt idx="4356" formatCode="General">
                  <c:v>0.55570821471577403</c:v>
                </c:pt>
                <c:pt idx="4357" formatCode="General">
                  <c:v>0.55571610397996296</c:v>
                </c:pt>
                <c:pt idx="4358" formatCode="General">
                  <c:v>0.55572399206257095</c:v>
                </c:pt>
                <c:pt idx="4359" formatCode="General">
                  <c:v>0.55573187896375398</c:v>
                </c:pt>
                <c:pt idx="4360" formatCode="General">
                  <c:v>0.55573976468366504</c:v>
                </c:pt>
                <c:pt idx="4361" formatCode="General">
                  <c:v>0.555747649222461</c:v>
                </c:pt>
                <c:pt idx="4362" formatCode="General">
                  <c:v>0.55575553258029797</c:v>
                </c:pt>
                <c:pt idx="4363" formatCode="General">
                  <c:v>0.55576341475733004</c:v>
                </c:pt>
                <c:pt idx="4364" formatCode="General">
                  <c:v>0.55577129575371498</c:v>
                </c:pt>
                <c:pt idx="4365" formatCode="General">
                  <c:v>0.55577917556960899</c:v>
                </c:pt>
                <c:pt idx="4366" formatCode="General">
                  <c:v>0.55578705420516805</c:v>
                </c:pt>
                <c:pt idx="4367" formatCode="General">
                  <c:v>0.55579493166054905</c:v>
                </c:pt>
                <c:pt idx="4368" formatCode="General">
                  <c:v>0.55580280793590997</c:v>
                </c:pt>
                <c:pt idx="4369" formatCode="General">
                  <c:v>0.55581068303140801</c:v>
                </c:pt>
                <c:pt idx="4370" formatCode="General">
                  <c:v>0.55581855694720095</c:v>
                </c:pt>
                <c:pt idx="4371" formatCode="General">
                  <c:v>0.55582642968344598</c:v>
                </c:pt>
                <c:pt idx="4372" formatCode="General">
                  <c:v>0.55583430124030198</c:v>
                </c:pt>
                <c:pt idx="4373" formatCode="General">
                  <c:v>0.55584217161792604</c:v>
                </c:pt>
                <c:pt idx="4374" formatCode="General">
                  <c:v>0.55585004081647904</c:v>
                </c:pt>
                <c:pt idx="4375" formatCode="General">
                  <c:v>0.55585790883611796</c:v>
                </c:pt>
                <c:pt idx="4376" formatCode="General">
                  <c:v>0.55586577567700401</c:v>
                </c:pt>
                <c:pt idx="4377" formatCode="General">
                  <c:v>0.55587364133929396</c:v>
                </c:pt>
                <c:pt idx="4378" formatCode="General">
                  <c:v>0.55588150582314899</c:v>
                </c:pt>
                <c:pt idx="4379" formatCode="General">
                  <c:v>0.55588936912872899</c:v>
                </c:pt>
                <c:pt idx="4380" formatCode="General">
                  <c:v>0.55589723125619395</c:v>
                </c:pt>
                <c:pt idx="4381" formatCode="General">
                  <c:v>0.55590509220570405</c:v>
                </c:pt>
                <c:pt idx="4382" formatCode="General">
                  <c:v>0.55591295197741997</c:v>
                </c:pt>
                <c:pt idx="4383" formatCode="General">
                  <c:v>0.555920810571503</c:v>
                </c:pt>
                <c:pt idx="4384" formatCode="General">
                  <c:v>0.55592866798811402</c:v>
                </c:pt>
                <c:pt idx="4385" formatCode="General">
                  <c:v>0.55593654764115097</c:v>
                </c:pt>
                <c:pt idx="4386" formatCode="General">
                  <c:v>0.55594455706205503</c:v>
                </c:pt>
                <c:pt idx="4387" formatCode="General">
                  <c:v>0.55595256500727497</c:v>
                </c:pt>
                <c:pt idx="4388" formatCode="General">
                  <c:v>0.55596057147681699</c:v>
                </c:pt>
                <c:pt idx="4389" formatCode="General">
                  <c:v>0.55596857647068398</c:v>
                </c:pt>
                <c:pt idx="4390" formatCode="General">
                  <c:v>0.55597657998888195</c:v>
                </c:pt>
                <c:pt idx="4391" formatCode="General">
                  <c:v>0.55598458203141599</c:v>
                </c:pt>
                <c:pt idx="4392" formatCode="General">
                  <c:v>0.55599258259829298</c:v>
                </c:pt>
                <c:pt idx="4393" formatCode="General">
                  <c:v>0.55600058168951705</c:v>
                </c:pt>
                <c:pt idx="4394" formatCode="General">
                  <c:v>0.55600857930509595</c:v>
                </c:pt>
                <c:pt idx="4395" formatCode="General">
                  <c:v>0.55601657544503702</c:v>
                </c:pt>
                <c:pt idx="4396" formatCode="General">
                  <c:v>0.55602457010934903</c:v>
                </c:pt>
                <c:pt idx="4397" formatCode="General">
                  <c:v>0.55603256329803696</c:v>
                </c:pt>
                <c:pt idx="4398" formatCode="General">
                  <c:v>0.55604055501111305</c:v>
                </c:pt>
                <c:pt idx="4399" formatCode="General">
                  <c:v>0.55604854524858305</c:v>
                </c:pt>
                <c:pt idx="4400" formatCode="General">
                  <c:v>0.55605653401045696</c:v>
                </c:pt>
                <c:pt idx="4401" formatCode="General">
                  <c:v>0.55606452129674599</c:v>
                </c:pt>
                <c:pt idx="4402" formatCode="General">
                  <c:v>0.55607250710745904</c:v>
                </c:pt>
                <c:pt idx="4403" formatCode="General">
                  <c:v>0.55608049144260796</c:v>
                </c:pt>
                <c:pt idx="4404" formatCode="General">
                  <c:v>0.55608847430220198</c:v>
                </c:pt>
                <c:pt idx="4405" formatCode="General">
                  <c:v>0.55609645568625399</c:v>
                </c:pt>
                <c:pt idx="4406" formatCode="General">
                  <c:v>0.55610443559477496</c:v>
                </c:pt>
                <c:pt idx="4407" formatCode="General">
                  <c:v>0.556112414027778</c:v>
                </c:pt>
                <c:pt idx="4408" formatCode="General">
                  <c:v>0.55612039098527599</c:v>
                </c:pt>
                <c:pt idx="4409" formatCode="General">
                  <c:v>0.55612836646728203</c:v>
                </c:pt>
                <c:pt idx="4410" formatCode="General">
                  <c:v>0.556136340473809</c:v>
                </c:pt>
                <c:pt idx="4411" formatCode="General">
                  <c:v>0.55614431300487099</c:v>
                </c:pt>
                <c:pt idx="4412" formatCode="General">
                  <c:v>0.556152284060484</c:v>
                </c:pt>
                <c:pt idx="4413" formatCode="General">
                  <c:v>0.55616025364066202</c:v>
                </c:pt>
                <c:pt idx="4414" formatCode="General">
                  <c:v>0.55616822174542002</c:v>
                </c:pt>
                <c:pt idx="4415" formatCode="General">
                  <c:v>0.55617618837477401</c:v>
                </c:pt>
                <c:pt idx="4416" formatCode="General">
                  <c:v>0.55618415352874095</c:v>
                </c:pt>
                <c:pt idx="4417" formatCode="General">
                  <c:v>0.55619211720733597</c:v>
                </c:pt>
                <c:pt idx="4418" formatCode="General">
                  <c:v>0.55620007941057803</c:v>
                </c:pt>
                <c:pt idx="4419" formatCode="General">
                  <c:v>0.55620804013848402</c:v>
                </c:pt>
                <c:pt idx="4420" formatCode="General">
                  <c:v>0.55621599939107103</c:v>
                </c:pt>
                <c:pt idx="4421" formatCode="General">
                  <c:v>0.55622395716835904</c:v>
                </c:pt>
                <c:pt idx="4422" formatCode="General">
                  <c:v>0.55623191347036505</c:v>
                </c:pt>
                <c:pt idx="4423" formatCode="General">
                  <c:v>0.55623986829710903</c:v>
                </c:pt>
                <c:pt idx="4424" formatCode="General">
                  <c:v>0.55624782164861197</c:v>
                </c:pt>
                <c:pt idx="4425" formatCode="General">
                  <c:v>0.55625577352489197</c:v>
                </c:pt>
                <c:pt idx="4426" formatCode="General">
                  <c:v>0.55626372392597101</c:v>
                </c:pt>
                <c:pt idx="4427" formatCode="General">
                  <c:v>0.55627167285186996</c:v>
                </c:pt>
                <c:pt idx="4428" formatCode="General">
                  <c:v>0.55627962030260902</c:v>
                </c:pt>
                <c:pt idx="4429" formatCode="General">
                  <c:v>0.55628756627821196</c:v>
                </c:pt>
                <c:pt idx="4430" formatCode="General">
                  <c:v>0.55629551077869899</c:v>
                </c:pt>
                <c:pt idx="4431" formatCode="General">
                  <c:v>0.55630345380409396</c:v>
                </c:pt>
                <c:pt idx="4432" formatCode="General">
                  <c:v>0.55631120743435403</c:v>
                </c:pt>
                <c:pt idx="4433" formatCode="General">
                  <c:v>0.55631811391473496</c:v>
                </c:pt>
                <c:pt idx="4434" formatCode="General">
                  <c:v>0.55632501886182995</c:v>
                </c:pt>
                <c:pt idx="4435" formatCode="General">
                  <c:v>0.55633192227587402</c:v>
                </c:pt>
                <c:pt idx="4436" formatCode="General">
                  <c:v>0.55633882415710401</c:v>
                </c:pt>
                <c:pt idx="4437" formatCode="General">
                  <c:v>0.55634572450575703</c:v>
                </c:pt>
                <c:pt idx="4438" formatCode="General">
                  <c:v>0.55635262332207203</c:v>
                </c:pt>
                <c:pt idx="4439" formatCode="General">
                  <c:v>0.55635952060628602</c:v>
                </c:pt>
                <c:pt idx="4440" formatCode="General">
                  <c:v>0.55636641635863804</c:v>
                </c:pt>
                <c:pt idx="4441" formatCode="General">
                  <c:v>0.55637331057936801</c:v>
                </c:pt>
                <c:pt idx="4442" formatCode="General">
                  <c:v>0.55638020326871396</c:v>
                </c:pt>
                <c:pt idx="4443" formatCode="General">
                  <c:v>0.55638709442691503</c:v>
                </c:pt>
                <c:pt idx="4444" formatCode="General">
                  <c:v>0.55639398405421403</c:v>
                </c:pt>
                <c:pt idx="4445" formatCode="General">
                  <c:v>0.55640087215084999</c:v>
                </c:pt>
                <c:pt idx="4446" formatCode="General">
                  <c:v>0.55640775871706405</c:v>
                </c:pt>
                <c:pt idx="4447" formatCode="General">
                  <c:v>0.55641464375309702</c:v>
                </c:pt>
                <c:pt idx="4448" formatCode="General">
                  <c:v>0.55642152725919203</c:v>
                </c:pt>
                <c:pt idx="4449" formatCode="General">
                  <c:v>0.55642860857943899</c:v>
                </c:pt>
                <c:pt idx="4450" formatCode="General">
                  <c:v>0.55643574869508705</c:v>
                </c:pt>
                <c:pt idx="4451" formatCode="General">
                  <c:v>0.55644256747079601</c:v>
                </c:pt>
                <c:pt idx="4452" formatCode="General">
                  <c:v>0.556449058251687</c:v>
                </c:pt>
                <c:pt idx="4453" formatCode="General">
                  <c:v>0.55645554732848301</c:v>
                </c:pt>
                <c:pt idx="4454" formatCode="General">
                  <c:v>0.55646203470126698</c:v>
                </c:pt>
                <c:pt idx="4455" formatCode="General">
                  <c:v>0.55646852037012695</c:v>
                </c:pt>
                <c:pt idx="4456" formatCode="General">
                  <c:v>0.55647500433514596</c:v>
                </c:pt>
                <c:pt idx="4457" formatCode="General">
                  <c:v>0.55648148659641306</c:v>
                </c:pt>
                <c:pt idx="4458" formatCode="General">
                  <c:v>0.55648796715401305</c:v>
                </c:pt>
                <c:pt idx="4459" formatCode="General">
                  <c:v>0.55649444600803499</c:v>
                </c:pt>
                <c:pt idx="4460" formatCode="General">
                  <c:v>0.55650092315856803</c:v>
                </c:pt>
                <c:pt idx="4461" formatCode="General">
                  <c:v>0.55650739860569798</c:v>
                </c:pt>
                <c:pt idx="4462" formatCode="General">
                  <c:v>0.55651387234951699</c:v>
                </c:pt>
                <c:pt idx="4463" formatCode="General">
                  <c:v>0.556520344390114</c:v>
                </c:pt>
                <c:pt idx="4464" formatCode="General">
                  <c:v>0.55652681472757903</c:v>
                </c:pt>
                <c:pt idx="4465" formatCode="General">
                  <c:v>0.55653328336200403</c:v>
                </c:pt>
                <c:pt idx="4466" formatCode="General">
                  <c:v>0.55653925063808396</c:v>
                </c:pt>
                <c:pt idx="4467" formatCode="General">
                  <c:v>0.55654426112271205</c:v>
                </c:pt>
                <c:pt idx="4468" formatCode="General">
                  <c:v>0.55654927010559596</c:v>
                </c:pt>
                <c:pt idx="4469" formatCode="General">
                  <c:v>0.55655427758694298</c:v>
                </c:pt>
                <c:pt idx="4470" formatCode="General">
                  <c:v>0.55655928356696105</c:v>
                </c:pt>
                <c:pt idx="4471" formatCode="General">
                  <c:v>0.556564288045856</c:v>
                </c:pt>
                <c:pt idx="4472" formatCode="General">
                  <c:v>0.55656929102383701</c:v>
                </c:pt>
                <c:pt idx="4473" formatCode="General">
                  <c:v>0.55657429250111301</c:v>
                </c:pt>
                <c:pt idx="4474" formatCode="General">
                  <c:v>0.55657929247789195</c:v>
                </c:pt>
                <c:pt idx="4475" formatCode="General">
                  <c:v>0.556584290954383</c:v>
                </c:pt>
                <c:pt idx="4476" formatCode="General">
                  <c:v>0.55658928793079598</c:v>
                </c:pt>
                <c:pt idx="4477" formatCode="General">
                  <c:v>0.55659428340734096</c:v>
                </c:pt>
                <c:pt idx="4478" formatCode="General">
                  <c:v>0.55659927738422998</c:v>
                </c:pt>
                <c:pt idx="4479" formatCode="General">
                  <c:v>0.556604269861672</c:v>
                </c:pt>
                <c:pt idx="4480" formatCode="General">
                  <c:v>0.55660926083987905</c:v>
                </c:pt>
                <c:pt idx="4481" formatCode="General">
                  <c:v>0.55661425031906198</c:v>
                </c:pt>
                <c:pt idx="4482" formatCode="General">
                  <c:v>0.55661923829943505</c:v>
                </c:pt>
                <c:pt idx="4483" formatCode="General">
                  <c:v>0.55662422478120799</c:v>
                </c:pt>
                <c:pt idx="4484" formatCode="General">
                  <c:v>0.55662940781164505</c:v>
                </c:pt>
                <c:pt idx="4485" formatCode="General">
                  <c:v>0.55663468887951595</c:v>
                </c:pt>
                <c:pt idx="4486" formatCode="General">
                  <c:v>0.55663996906361102</c:v>
                </c:pt>
                <c:pt idx="4487" formatCode="General">
                  <c:v>0.55664524836378704</c:v>
                </c:pt>
                <c:pt idx="4488" formatCode="General">
                  <c:v>0.55665052677989901</c:v>
                </c:pt>
                <c:pt idx="4489" formatCode="General">
                  <c:v>0.55665580431180495</c:v>
                </c:pt>
                <c:pt idx="4490" formatCode="General">
                  <c:v>0.55666108095935896</c:v>
                </c:pt>
                <c:pt idx="4491" formatCode="General">
                  <c:v>0.55666635672241904</c:v>
                </c:pt>
                <c:pt idx="4492" formatCode="General">
                  <c:v>0.55667163160084199</c:v>
                </c:pt>
                <c:pt idx="4493" formatCode="General">
                  <c:v>0.55667690559448302</c:v>
                </c:pt>
                <c:pt idx="4494" formatCode="General">
                  <c:v>0.55668217870320003</c:v>
                </c:pt>
                <c:pt idx="4495" formatCode="General">
                  <c:v>0.55668745092685101</c:v>
                </c:pt>
                <c:pt idx="4496" formatCode="General">
                  <c:v>0.55669272226529098</c:v>
                </c:pt>
                <c:pt idx="4497" formatCode="General">
                  <c:v>0.55669799271837805</c:v>
                </c:pt>
                <c:pt idx="4498" formatCode="General">
                  <c:v>0.55670326228597</c:v>
                </c:pt>
                <c:pt idx="4499" formatCode="General">
                  <c:v>0.55670853096792405</c:v>
                </c:pt>
                <c:pt idx="4500" formatCode="General">
                  <c:v>0.55671379876409799</c:v>
                </c:pt>
                <c:pt idx="4501" formatCode="General">
                  <c:v>0.55671906567434903</c:v>
                </c:pt>
                <c:pt idx="4502" formatCode="General">
                  <c:v>0.55672433169853497</c:v>
                </c:pt>
                <c:pt idx="4503" formatCode="General">
                  <c:v>0.55672959683651502</c:v>
                </c:pt>
                <c:pt idx="4504" formatCode="General">
                  <c:v>0.55673486108814596</c:v>
                </c:pt>
                <c:pt idx="4505" formatCode="General">
                  <c:v>0.55674012445328602</c:v>
                </c:pt>
                <c:pt idx="4506" formatCode="General">
                  <c:v>0.55674538693179498</c:v>
                </c:pt>
                <c:pt idx="4507" formatCode="General">
                  <c:v>0.55675103089941502</c:v>
                </c:pt>
                <c:pt idx="4508" formatCode="General">
                  <c:v>0.55675684820978699</c:v>
                </c:pt>
                <c:pt idx="4509" formatCode="General">
                  <c:v>0.55676266452783296</c:v>
                </c:pt>
                <c:pt idx="4510" formatCode="General">
                  <c:v>0.55676847985336197</c:v>
                </c:pt>
                <c:pt idx="4511" formatCode="General">
                  <c:v>0.55677429418617996</c:v>
                </c:pt>
                <c:pt idx="4512" formatCode="General">
                  <c:v>0.55678010752609497</c:v>
                </c:pt>
                <c:pt idx="4513" formatCode="General">
                  <c:v>0.55678591987291404</c:v>
                </c:pt>
                <c:pt idx="4514" formatCode="General">
                  <c:v>0.55679173122644698</c:v>
                </c:pt>
                <c:pt idx="4515" formatCode="General">
                  <c:v>0.55679754158649997</c:v>
                </c:pt>
                <c:pt idx="4516" formatCode="General">
                  <c:v>0.55680335095288302</c:v>
                </c:pt>
                <c:pt idx="4517" formatCode="General">
                  <c:v>0.55680915932540198</c:v>
                </c:pt>
                <c:pt idx="4518" formatCode="General">
                  <c:v>0.55681496670386899</c:v>
                </c:pt>
                <c:pt idx="4519" formatCode="General">
                  <c:v>0.55682012063309305</c:v>
                </c:pt>
                <c:pt idx="4520" formatCode="General">
                  <c:v>0.55682512857071198</c:v>
                </c:pt>
                <c:pt idx="4521" formatCode="General">
                  <c:v>0.55683013550586102</c:v>
                </c:pt>
                <c:pt idx="4522" formatCode="General">
                  <c:v>0.55683514143839896</c:v>
                </c:pt>
                <c:pt idx="4523" formatCode="General">
                  <c:v>0.55684014636818502</c:v>
                </c:pt>
                <c:pt idx="4524" formatCode="General">
                  <c:v>0.55684515029507597</c:v>
                </c:pt>
                <c:pt idx="4525" formatCode="General">
                  <c:v>0.55685015321893205</c:v>
                </c:pt>
                <c:pt idx="4526" formatCode="General">
                  <c:v>0.55685515513961203</c:v>
                </c:pt>
                <c:pt idx="4527" formatCode="General">
                  <c:v>0.55686015605697503</c:v>
                </c:pt>
                <c:pt idx="4528" formatCode="General">
                  <c:v>0.55686507432024401</c:v>
                </c:pt>
                <c:pt idx="4529" formatCode="General">
                  <c:v>0.556869705952727</c:v>
                </c:pt>
                <c:pt idx="4530" formatCode="General">
                  <c:v>0.55687433682703402</c:v>
                </c:pt>
                <c:pt idx="4531" formatCode="General">
                  <c:v>0.55687896694308003</c:v>
                </c:pt>
                <c:pt idx="4532" formatCode="General">
                  <c:v>0.55688359630077999</c:v>
                </c:pt>
                <c:pt idx="4533" formatCode="General">
                  <c:v>0.55688822490004897</c:v>
                </c:pt>
                <c:pt idx="4534" formatCode="General">
                  <c:v>0.55689285274080402</c:v>
                </c:pt>
                <c:pt idx="4535" formatCode="General">
                  <c:v>0.55689747982295901</c:v>
                </c:pt>
                <c:pt idx="4536" formatCode="General">
                  <c:v>0.55690210614643099</c:v>
                </c:pt>
                <c:pt idx="4537" formatCode="General">
                  <c:v>0.55690673171113403</c:v>
                </c:pt>
                <c:pt idx="4538" formatCode="General">
                  <c:v>0.55691135651698498</c:v>
                </c:pt>
                <c:pt idx="4539" formatCode="General">
                  <c:v>0.55691598056389902</c:v>
                </c:pt>
                <c:pt idx="4540" formatCode="General">
                  <c:v>0.55692060385179298</c:v>
                </c:pt>
                <c:pt idx="4541" formatCode="General">
                  <c:v>0.55692522638058195</c:v>
                </c:pt>
                <c:pt idx="4542" formatCode="General">
                  <c:v>0.55692984815018398</c:v>
                </c:pt>
                <c:pt idx="4543" formatCode="General">
                  <c:v>0.55693446916051303</c:v>
                </c:pt>
                <c:pt idx="4544" formatCode="General">
                  <c:v>0.55693908941148795</c:v>
                </c:pt>
                <c:pt idx="4545" formatCode="General">
                  <c:v>0.55694370890302303</c:v>
                </c:pt>
                <c:pt idx="4546" formatCode="General">
                  <c:v>0.55694832763503599</c:v>
                </c:pt>
                <c:pt idx="4547" formatCode="General">
                  <c:v>0.55695294560744402</c:v>
                </c:pt>
                <c:pt idx="4548" formatCode="General">
                  <c:v>0.55695756282016295</c:v>
                </c:pt>
                <c:pt idx="4549" formatCode="General">
                  <c:v>0.55696217927311098</c:v>
                </c:pt>
                <c:pt idx="4550" formatCode="General">
                  <c:v>0.55696679496620305</c:v>
                </c:pt>
                <c:pt idx="4551" formatCode="General">
                  <c:v>0.556971409899359</c:v>
                </c:pt>
                <c:pt idx="4552" formatCode="General">
                  <c:v>0.55697602407249402</c:v>
                </c:pt>
                <c:pt idx="4553" formatCode="General">
                  <c:v>0.55698063748552595</c:v>
                </c:pt>
                <c:pt idx="4554" formatCode="General">
                  <c:v>0.55698543838504999</c:v>
                </c:pt>
                <c:pt idx="4555" formatCode="General">
                  <c:v>0.55699045551516202</c:v>
                </c:pt>
                <c:pt idx="4556" formatCode="General">
                  <c:v>0.55699547201867605</c:v>
                </c:pt>
                <c:pt idx="4557" formatCode="General">
                  <c:v>0.55700048789552703</c:v>
                </c:pt>
                <c:pt idx="4558" formatCode="General">
                  <c:v>0.55700550314564601</c:v>
                </c:pt>
                <c:pt idx="4559" formatCode="General">
                  <c:v>0.55701051776896904</c:v>
                </c:pt>
                <c:pt idx="4560" formatCode="General">
                  <c:v>0.55701553176542795</c:v>
                </c:pt>
                <c:pt idx="4561" formatCode="General">
                  <c:v>0.55702054513495802</c:v>
                </c:pt>
                <c:pt idx="4562" formatCode="General">
                  <c:v>0.55702555787749297</c:v>
                </c:pt>
                <c:pt idx="4563" formatCode="General">
                  <c:v>0.55703056999296496</c:v>
                </c:pt>
                <c:pt idx="4564" formatCode="General">
                  <c:v>0.55703558148131005</c:v>
                </c:pt>
                <c:pt idx="4565" formatCode="General">
                  <c:v>0.55704059234246095</c:v>
                </c:pt>
                <c:pt idx="4566" formatCode="General">
                  <c:v>0.55704560257635205</c:v>
                </c:pt>
                <c:pt idx="4567" formatCode="General">
                  <c:v>0.55705061218291696</c:v>
                </c:pt>
                <c:pt idx="4568" formatCode="General">
                  <c:v>0.55705562116209195</c:v>
                </c:pt>
                <c:pt idx="4569" formatCode="General">
                  <c:v>0.55706062951380897</c:v>
                </c:pt>
                <c:pt idx="4570" formatCode="General">
                  <c:v>0.55706563723800395</c:v>
                </c:pt>
                <c:pt idx="4571" formatCode="General">
                  <c:v>0.55707064433460995</c:v>
                </c:pt>
                <c:pt idx="4572" formatCode="General">
                  <c:v>0.55707565080356303</c:v>
                </c:pt>
                <c:pt idx="4573" formatCode="General">
                  <c:v>0.557080656644797</c:v>
                </c:pt>
                <c:pt idx="4574" formatCode="General">
                  <c:v>0.55708566185824704</c:v>
                </c:pt>
                <c:pt idx="4575" formatCode="General">
                  <c:v>0.55709066644384697</c:v>
                </c:pt>
                <c:pt idx="4576" formatCode="General">
                  <c:v>0.55709567040153196</c:v>
                </c:pt>
                <c:pt idx="4577" formatCode="General">
                  <c:v>0.55710067373123695</c:v>
                </c:pt>
                <c:pt idx="4578" formatCode="General">
                  <c:v>0.55710567643289699</c:v>
                </c:pt>
                <c:pt idx="4579" formatCode="General">
                  <c:v>0.55711067850644702</c:v>
                </c:pt>
                <c:pt idx="4580" formatCode="General">
                  <c:v>0.55711567995182099</c:v>
                </c:pt>
                <c:pt idx="4581" formatCode="General">
                  <c:v>0.55712068076895604</c:v>
                </c:pt>
                <c:pt idx="4582" formatCode="General">
                  <c:v>0.55712568095778703</c:v>
                </c:pt>
                <c:pt idx="4583" formatCode="General">
                  <c:v>0.55713068051824799</c:v>
                </c:pt>
                <c:pt idx="4584" formatCode="General">
                  <c:v>0.55713567945027398</c:v>
                </c:pt>
                <c:pt idx="4585" formatCode="General">
                  <c:v>0.55714067775380305</c:v>
                </c:pt>
                <c:pt idx="4586" formatCode="General">
                  <c:v>0.55714567542876803</c:v>
                </c:pt>
                <c:pt idx="4587" formatCode="General">
                  <c:v>0.55715067247510597</c:v>
                </c:pt>
                <c:pt idx="4588" formatCode="General">
                  <c:v>0.55715566889275103</c:v>
                </c:pt>
                <c:pt idx="4589" formatCode="General">
                  <c:v>0.55716066468164105</c:v>
                </c:pt>
                <c:pt idx="4590" formatCode="General">
                  <c:v>0.55716565984170996</c:v>
                </c:pt>
                <c:pt idx="4591" formatCode="General">
                  <c:v>0.55717065437289404</c:v>
                </c:pt>
                <c:pt idx="4592" formatCode="General">
                  <c:v>0.55717564827513</c:v>
                </c:pt>
                <c:pt idx="4593" formatCode="General">
                  <c:v>0.55718064154835301</c:v>
                </c:pt>
                <c:pt idx="4594" formatCode="General">
                  <c:v>0.557185634192499</c:v>
                </c:pt>
                <c:pt idx="4595" formatCode="General">
                  <c:v>0.55719062620750404</c:v>
                </c:pt>
                <c:pt idx="4596" formatCode="General">
                  <c:v>0.55719561759330605</c:v>
                </c:pt>
                <c:pt idx="4597" formatCode="General">
                  <c:v>0.55720060834983898</c:v>
                </c:pt>
                <c:pt idx="4598" formatCode="General">
                  <c:v>0.55720559847703999</c:v>
                </c:pt>
                <c:pt idx="4599" formatCode="General">
                  <c:v>0.55721058797484602</c:v>
                </c:pt>
                <c:pt idx="4600" formatCode="General">
                  <c:v>0.55721557684319301</c:v>
                </c:pt>
                <c:pt idx="4601" formatCode="General">
                  <c:v>0.557220565082018</c:v>
                </c:pt>
                <c:pt idx="4602" formatCode="General">
                  <c:v>0.55722555269125695</c:v>
                </c:pt>
                <c:pt idx="4603" formatCode="General">
                  <c:v>0.55723053967084701</c:v>
                </c:pt>
                <c:pt idx="4604" formatCode="General">
                  <c:v>0.55723552602072501</c:v>
                </c:pt>
                <c:pt idx="4605" formatCode="General">
                  <c:v>0.55724051174082601</c:v>
                </c:pt>
                <c:pt idx="4606" formatCode="General">
                  <c:v>0.55724549683109004</c:v>
                </c:pt>
                <c:pt idx="4607" formatCode="General">
                  <c:v>0.55725048129145205</c:v>
                </c:pt>
                <c:pt idx="4608" formatCode="General">
                  <c:v>0.55725546512184898</c:v>
                </c:pt>
                <c:pt idx="4609" formatCode="General">
                  <c:v>0.55726044832221799</c:v>
                </c:pt>
                <c:pt idx="4610" formatCode="General">
                  <c:v>0.55726543089249803</c:v>
                </c:pt>
                <c:pt idx="4611" formatCode="General">
                  <c:v>0.55727041283262402</c:v>
                </c:pt>
                <c:pt idx="4612" formatCode="General">
                  <c:v>0.55727539414253402</c:v>
                </c:pt>
                <c:pt idx="4613" formatCode="General">
                  <c:v>0.55728037482216597</c:v>
                </c:pt>
                <c:pt idx="4614" formatCode="General">
                  <c:v>0.55728535487145803</c:v>
                </c:pt>
                <c:pt idx="4615" formatCode="General">
                  <c:v>0.55729033429034502</c:v>
                </c:pt>
                <c:pt idx="4616" formatCode="General">
                  <c:v>0.55729531307876801</c:v>
                </c:pt>
                <c:pt idx="4617" formatCode="General">
                  <c:v>0.55730029123666103</c:v>
                </c:pt>
                <c:pt idx="4618" formatCode="General">
                  <c:v>0.55730526876396502</c:v>
                </c:pt>
                <c:pt idx="4619" formatCode="General">
                  <c:v>0.55731024566061604</c:v>
                </c:pt>
                <c:pt idx="4620" formatCode="General">
                  <c:v>0.55731522192655203</c:v>
                </c:pt>
                <c:pt idx="4621" formatCode="General">
                  <c:v>0.55732019756171103</c:v>
                </c:pt>
                <c:pt idx="4622" formatCode="General">
                  <c:v>0.55732517256603198</c:v>
                </c:pt>
                <c:pt idx="4623" formatCode="General">
                  <c:v>0.55733014693945304</c:v>
                </c:pt>
                <c:pt idx="4624" formatCode="General">
                  <c:v>0.55733512068191005</c:v>
                </c:pt>
                <c:pt idx="4625" formatCode="General">
                  <c:v>0.55734009379334404</c:v>
                </c:pt>
                <c:pt idx="4626" formatCode="General">
                  <c:v>0.55734506627369196</c:v>
                </c:pt>
                <c:pt idx="4627" formatCode="General">
                  <c:v>0.55735003812289197</c:v>
                </c:pt>
                <c:pt idx="4628" formatCode="General">
                  <c:v>0.557355009340883</c:v>
                </c:pt>
                <c:pt idx="4629" formatCode="General">
                  <c:v>0.557359979927604</c:v>
                </c:pt>
                <c:pt idx="4630" formatCode="General">
                  <c:v>0.55736494988299301</c:v>
                </c:pt>
                <c:pt idx="4631" formatCode="General">
                  <c:v>0.55736991920698797</c:v>
                </c:pt>
                <c:pt idx="4632" formatCode="General">
                  <c:v>0.55737488789953005</c:v>
                </c:pt>
                <c:pt idx="4633" formatCode="General">
                  <c:v>0.55737985596055495</c:v>
                </c:pt>
                <c:pt idx="4634" formatCode="General">
                  <c:v>0.55738482339000395</c:v>
                </c:pt>
                <c:pt idx="4635" formatCode="General">
                  <c:v>0.55738979018781398</c:v>
                </c:pt>
                <c:pt idx="4636" formatCode="General">
                  <c:v>0.55739475635392599</c:v>
                </c:pt>
                <c:pt idx="4637" formatCode="General">
                  <c:v>0.55739972188827902</c:v>
                </c:pt>
                <c:pt idx="4638" formatCode="General">
                  <c:v>0.55740468679081001</c:v>
                </c:pt>
                <c:pt idx="4639" formatCode="General">
                  <c:v>0.55740965106146101</c:v>
                </c:pt>
                <c:pt idx="4640" formatCode="General">
                  <c:v>0.55741461470016895</c:v>
                </c:pt>
                <c:pt idx="4641" formatCode="General">
                  <c:v>0.557419577706875</c:v>
                </c:pt>
                <c:pt idx="4642" formatCode="General">
                  <c:v>0.55742454008151698</c:v>
                </c:pt>
                <c:pt idx="4643" formatCode="General">
                  <c:v>0.55742950182403606</c:v>
                </c:pt>
                <c:pt idx="4644" formatCode="General">
                  <c:v>0.55743446293437204</c:v>
                </c:pt>
                <c:pt idx="4645" formatCode="General">
                  <c:v>0.557439423412462</c:v>
                </c:pt>
                <c:pt idx="4646" formatCode="General">
                  <c:v>0.55744438325824797</c:v>
                </c:pt>
                <c:pt idx="4647" formatCode="General">
                  <c:v>0.55744934247167</c:v>
                </c:pt>
                <c:pt idx="4648" formatCode="General">
                  <c:v>0.55745430105266602</c:v>
                </c:pt>
                <c:pt idx="4649" formatCode="General">
                  <c:v>0.55745925900117799</c:v>
                </c:pt>
                <c:pt idx="4650" formatCode="General">
                  <c:v>0.55746421631714405</c:v>
                </c:pt>
                <c:pt idx="4651" formatCode="General">
                  <c:v>0.55746917300050602</c:v>
                </c:pt>
                <c:pt idx="4652" formatCode="General">
                  <c:v>0.55747412905120397</c:v>
                </c:pt>
                <c:pt idx="4653" formatCode="General">
                  <c:v>0.55747908446917704</c:v>
                </c:pt>
                <c:pt idx="4654" formatCode="General">
                  <c:v>0.55748403925436496</c:v>
                </c:pt>
                <c:pt idx="4655" formatCode="General">
                  <c:v>0.55748899340671099</c:v>
                </c:pt>
                <c:pt idx="4656" formatCode="General">
                  <c:v>0.55749394692615295</c:v>
                </c:pt>
                <c:pt idx="4657" formatCode="General">
                  <c:v>0.55749889981263301</c:v>
                </c:pt>
                <c:pt idx="4658" formatCode="General">
                  <c:v>0.55750385206608999</c:v>
                </c:pt>
                <c:pt idx="4659" formatCode="General">
                  <c:v>0.55750880368646605</c:v>
                </c:pt>
                <c:pt idx="4660" formatCode="General">
                  <c:v>0.55751375467370201</c:v>
                </c:pt>
                <c:pt idx="4661" formatCode="General">
                  <c:v>0.55751870502773804</c:v>
                </c:pt>
                <c:pt idx="4662" formatCode="General">
                  <c:v>0.55752365474851495</c:v>
                </c:pt>
                <c:pt idx="4663" formatCode="General">
                  <c:v>0.55752860383597402</c:v>
                </c:pt>
                <c:pt idx="4664" formatCode="General">
                  <c:v>0.55753355229005697</c:v>
                </c:pt>
                <c:pt idx="4665" formatCode="General">
                  <c:v>0.55753850011070405</c:v>
                </c:pt>
                <c:pt idx="4666" formatCode="General">
                  <c:v>0.55754344729785599</c:v>
                </c:pt>
                <c:pt idx="4667" formatCode="General">
                  <c:v>0.55754839385145505</c:v>
                </c:pt>
                <c:pt idx="4668" formatCode="General">
                  <c:v>0.55755333390641404</c:v>
                </c:pt>
                <c:pt idx="4669" formatCode="General">
                  <c:v>0.55755819625589098</c:v>
                </c:pt>
                <c:pt idx="4670" formatCode="General">
                  <c:v>0.55756305799300998</c:v>
                </c:pt>
                <c:pt idx="4671" formatCode="General">
                  <c:v>0.55756791911777004</c:v>
                </c:pt>
                <c:pt idx="4672" formatCode="General">
                  <c:v>0.55757277963016705</c:v>
                </c:pt>
                <c:pt idx="4673" formatCode="General">
                  <c:v>0.55757763953019901</c:v>
                </c:pt>
                <c:pt idx="4674" formatCode="General">
                  <c:v>0.55758249881786304</c:v>
                </c:pt>
                <c:pt idx="4675" formatCode="General">
                  <c:v>0.55758735749315702</c:v>
                </c:pt>
                <c:pt idx="4676" formatCode="General">
                  <c:v>0.55759221555607696</c:v>
                </c:pt>
                <c:pt idx="4677" formatCode="General">
                  <c:v>0.55759707300662298</c:v>
                </c:pt>
                <c:pt idx="4678" formatCode="General">
                  <c:v>0.55760192984479096</c:v>
                </c:pt>
                <c:pt idx="4679" formatCode="General">
                  <c:v>0.55760678607057901</c:v>
                </c:pt>
                <c:pt idx="4680" formatCode="General">
                  <c:v>0.55761164168398603</c:v>
                </c:pt>
                <c:pt idx="4681" formatCode="General">
                  <c:v>0.55761649668500901</c:v>
                </c:pt>
                <c:pt idx="4682" formatCode="General">
                  <c:v>0.55762135107364597</c:v>
                </c:pt>
                <c:pt idx="4683" formatCode="General">
                  <c:v>0.557626204849895</c:v>
                </c:pt>
                <c:pt idx="4684" formatCode="General">
                  <c:v>0.55763105801375501</c:v>
                </c:pt>
                <c:pt idx="4685" formatCode="General">
                  <c:v>0.55763591056522299</c:v>
                </c:pt>
                <c:pt idx="4686" formatCode="General">
                  <c:v>0.55764076250429795</c:v>
                </c:pt>
                <c:pt idx="4687" formatCode="General">
                  <c:v>0.55764561383097899</c:v>
                </c:pt>
                <c:pt idx="4688" formatCode="General">
                  <c:v>0.55765046454526301</c:v>
                </c:pt>
                <c:pt idx="4689" formatCode="General">
                  <c:v>0.55765531464715001</c:v>
                </c:pt>
                <c:pt idx="4690" formatCode="General">
                  <c:v>0.55766016413663799</c:v>
                </c:pt>
                <c:pt idx="4691" formatCode="General">
                  <c:v>0.55766501301372595</c:v>
                </c:pt>
                <c:pt idx="4692" formatCode="General">
                  <c:v>0.557669861278412</c:v>
                </c:pt>
                <c:pt idx="4693" formatCode="General">
                  <c:v>0.55767470893069604</c:v>
                </c:pt>
                <c:pt idx="4694" formatCode="General">
                  <c:v>0.55767955597057495</c:v>
                </c:pt>
                <c:pt idx="4695" formatCode="General">
                  <c:v>0.55768440239804995</c:v>
                </c:pt>
                <c:pt idx="4696" formatCode="General">
                  <c:v>0.55768924821311905</c:v>
                </c:pt>
                <c:pt idx="4697" formatCode="General">
                  <c:v>0.55769409341578202</c:v>
                </c:pt>
                <c:pt idx="4698" formatCode="General">
                  <c:v>0.55769893800603698</c:v>
                </c:pt>
                <c:pt idx="4699" formatCode="General">
                  <c:v>0.55770378198388504</c:v>
                </c:pt>
                <c:pt idx="4700" formatCode="General">
                  <c:v>0.55770862534932297</c:v>
                </c:pt>
                <c:pt idx="4701" formatCode="General">
                  <c:v>0.55771346810235201</c:v>
                </c:pt>
                <c:pt idx="4702" formatCode="General">
                  <c:v>0.55771831024297203</c:v>
                </c:pt>
                <c:pt idx="4703" formatCode="General">
                  <c:v>0.55772315177118104</c:v>
                </c:pt>
                <c:pt idx="4704" formatCode="General">
                  <c:v>0.55772799268698003</c:v>
                </c:pt>
                <c:pt idx="4705" formatCode="General">
                  <c:v>0.55773283299036902</c:v>
                </c:pt>
                <c:pt idx="4706" formatCode="General">
                  <c:v>0.557737672681346</c:v>
                </c:pt>
                <c:pt idx="4707" formatCode="General">
                  <c:v>0.55774251175991196</c:v>
                </c:pt>
                <c:pt idx="4708" formatCode="General">
                  <c:v>0.55774735022606703</c:v>
                </c:pt>
                <c:pt idx="4709" formatCode="General">
                  <c:v>0.55775218807981097</c:v>
                </c:pt>
                <c:pt idx="4710" formatCode="General">
                  <c:v>0.55775702532114502</c:v>
                </c:pt>
                <c:pt idx="4711" formatCode="General">
                  <c:v>0.55776186195006705</c:v>
                </c:pt>
                <c:pt idx="4712" formatCode="General">
                  <c:v>0.55776669796657896</c:v>
                </c:pt>
                <c:pt idx="4713" formatCode="General">
                  <c:v>0.55777153337068097</c:v>
                </c:pt>
                <c:pt idx="4714" formatCode="General">
                  <c:v>0.55777636816237297</c:v>
                </c:pt>
                <c:pt idx="4715" formatCode="General">
                  <c:v>0.55778120234165596</c:v>
                </c:pt>
                <c:pt idx="4716" formatCode="General">
                  <c:v>0.55778603590853104</c:v>
                </c:pt>
                <c:pt idx="4717" formatCode="General">
                  <c:v>0.557790868862997</c:v>
                </c:pt>
                <c:pt idx="4718" formatCode="General">
                  <c:v>0.55779570120505595</c:v>
                </c:pt>
                <c:pt idx="4719" formatCode="General">
                  <c:v>0.55780053293470799</c:v>
                </c:pt>
                <c:pt idx="4720" formatCode="General">
                  <c:v>0.55780536405195502</c:v>
                </c:pt>
                <c:pt idx="4721" formatCode="General">
                  <c:v>0.55781019455679703</c:v>
                </c:pt>
                <c:pt idx="4722" formatCode="General">
                  <c:v>0.55781502444923603</c:v>
                </c:pt>
                <c:pt idx="4723" formatCode="General">
                  <c:v>0.55781985372927201</c:v>
                </c:pt>
                <c:pt idx="4724" formatCode="General">
                  <c:v>0.55782468239690597</c:v>
                </c:pt>
                <c:pt idx="4725" formatCode="General">
                  <c:v>0.55782951045214002</c:v>
                </c:pt>
                <c:pt idx="4726" formatCode="General">
                  <c:v>0.55783433789497505</c:v>
                </c:pt>
                <c:pt idx="4727" formatCode="General">
                  <c:v>0.55783916472541295</c:v>
                </c:pt>
                <c:pt idx="4728" formatCode="General">
                  <c:v>0.55784399094345505</c:v>
                </c:pt>
                <c:pt idx="4729" formatCode="General">
                  <c:v>0.55784881654910201</c:v>
                </c:pt>
                <c:pt idx="4730" formatCode="General">
                  <c:v>0.55785401671231605</c:v>
                </c:pt>
                <c:pt idx="4731" formatCode="General">
                  <c:v>0.55785937169437205</c:v>
                </c:pt>
                <c:pt idx="4732" formatCode="General">
                  <c:v>0.55786472606831095</c:v>
                </c:pt>
                <c:pt idx="4733" formatCode="General">
                  <c:v>0.55787007983409098</c:v>
                </c:pt>
                <c:pt idx="4734" formatCode="General">
                  <c:v>0.55787543299167197</c:v>
                </c:pt>
                <c:pt idx="4735" formatCode="General">
                  <c:v>0.55788078554101095</c:v>
                </c:pt>
                <c:pt idx="4736" formatCode="General">
                  <c:v>0.55788613748206695</c:v>
                </c:pt>
                <c:pt idx="4737" formatCode="General">
                  <c:v>0.5578914888148</c:v>
                </c:pt>
                <c:pt idx="4738" formatCode="General">
                  <c:v>0.55789683953916702</c:v>
                </c:pt>
                <c:pt idx="4739" formatCode="General">
                  <c:v>0.55790218965512695</c:v>
                </c:pt>
                <c:pt idx="4740" formatCode="General">
                  <c:v>0.55790753916264102</c:v>
                </c:pt>
                <c:pt idx="4741" formatCode="General">
                  <c:v>0.55791288806166495</c:v>
                </c:pt>
                <c:pt idx="4742" formatCode="General">
                  <c:v>0.55791823635215998</c:v>
                </c:pt>
                <c:pt idx="4743" formatCode="General">
                  <c:v>0.55792358403408504</c:v>
                </c:pt>
                <c:pt idx="4744" formatCode="General">
                  <c:v>0.55792893110739905</c:v>
                </c:pt>
                <c:pt idx="4745" formatCode="General">
                  <c:v>0.55793427757206104</c:v>
                </c:pt>
                <c:pt idx="4746" formatCode="General">
                  <c:v>0.55793962342803105</c:v>
                </c:pt>
                <c:pt idx="4747" formatCode="General">
                  <c:v>0.55794508941431098</c:v>
                </c:pt>
                <c:pt idx="4748" formatCode="General">
                  <c:v>0.55795065962903601</c:v>
                </c:pt>
                <c:pt idx="4749" formatCode="General">
                  <c:v>0.55795622929335797</c:v>
                </c:pt>
                <c:pt idx="4750" formatCode="General">
                  <c:v>0.55796179840723803</c:v>
                </c:pt>
                <c:pt idx="4751" formatCode="General">
                  <c:v>0.55796766742067605</c:v>
                </c:pt>
                <c:pt idx="4752" formatCode="General">
                  <c:v>0.55797351086190305</c:v>
                </c:pt>
                <c:pt idx="4753" formatCode="General">
                  <c:v>0.55797932715357401</c:v>
                </c:pt>
                <c:pt idx="4754" formatCode="General">
                  <c:v>0.55798514289272005</c:v>
                </c:pt>
                <c:pt idx="4755" formatCode="General">
                  <c:v>0.55799095807922305</c:v>
                </c:pt>
                <c:pt idx="4756" formatCode="General">
                  <c:v>0.557996772712963</c:v>
                </c:pt>
                <c:pt idx="4757" formatCode="General">
                  <c:v>0.55800258679382198</c:v>
                </c:pt>
                <c:pt idx="4758" formatCode="General">
                  <c:v>0.55800840032167998</c:v>
                </c:pt>
                <c:pt idx="4759" formatCode="General">
                  <c:v>0.55801421329641998</c:v>
                </c:pt>
                <c:pt idx="4760" formatCode="General">
                  <c:v>0.55802002571792098</c:v>
                </c:pt>
                <c:pt idx="4761" formatCode="General">
                  <c:v>0.55802583758606605</c:v>
                </c:pt>
                <c:pt idx="4762" formatCode="General">
                  <c:v>0.55803164890073498</c:v>
                </c:pt>
                <c:pt idx="4763" formatCode="General">
                  <c:v>0.55803745966181095</c:v>
                </c:pt>
                <c:pt idx="4764" formatCode="General">
                  <c:v>0.55804326986917296</c:v>
                </c:pt>
                <c:pt idx="4765" formatCode="General">
                  <c:v>0.55804907952270499</c:v>
                </c:pt>
                <c:pt idx="4766" formatCode="General">
                  <c:v>0.55805488862228603</c:v>
                </c:pt>
                <c:pt idx="4767" formatCode="General">
                  <c:v>0.55806069716779905</c:v>
                </c:pt>
                <c:pt idx="4768" formatCode="General">
                  <c:v>0.55806650515912404</c:v>
                </c:pt>
                <c:pt idx="4769" formatCode="General">
                  <c:v>0.55807231259614398</c:v>
                </c:pt>
                <c:pt idx="4770" formatCode="General">
                  <c:v>0.55807811947873998</c:v>
                </c:pt>
                <c:pt idx="4771" formatCode="General">
                  <c:v>0.558083925806792</c:v>
                </c:pt>
                <c:pt idx="4772" formatCode="General">
                  <c:v>0.55808973158018405</c:v>
                </c:pt>
                <c:pt idx="4773" formatCode="General">
                  <c:v>0.55809551798850698</c:v>
                </c:pt>
                <c:pt idx="4774" formatCode="General">
                  <c:v>0.55810125368404395</c:v>
                </c:pt>
                <c:pt idx="4775" formatCode="General">
                  <c:v>0.55810698882913801</c:v>
                </c:pt>
                <c:pt idx="4776" formatCode="General">
                  <c:v>0.55811272342371598</c:v>
                </c:pt>
                <c:pt idx="4777" formatCode="General">
                  <c:v>0.55811845746770805</c:v>
                </c:pt>
                <c:pt idx="4778" formatCode="General">
                  <c:v>0.55812419096104204</c:v>
                </c:pt>
                <c:pt idx="4779" formatCode="General">
                  <c:v>0.55812992390364702</c:v>
                </c:pt>
                <c:pt idx="4780" formatCode="General">
                  <c:v>0.55813565629545103</c:v>
                </c:pt>
                <c:pt idx="4781" formatCode="General">
                  <c:v>0.55814138813638403</c:v>
                </c:pt>
                <c:pt idx="4782" formatCode="General">
                  <c:v>0.55814711942637396</c:v>
                </c:pt>
                <c:pt idx="4783" formatCode="General">
                  <c:v>0.55815285016535099</c:v>
                </c:pt>
                <c:pt idx="4784" formatCode="General">
                  <c:v>0.55815858035324295</c:v>
                </c:pt>
                <c:pt idx="4785" formatCode="General">
                  <c:v>0.55816430998998001</c:v>
                </c:pt>
                <c:pt idx="4786" formatCode="General">
                  <c:v>0.55817003907549001</c:v>
                </c:pt>
                <c:pt idx="4787" formatCode="General">
                  <c:v>0.558175767609703</c:v>
                </c:pt>
                <c:pt idx="4788" formatCode="General">
                  <c:v>0.55818149559254804</c:v>
                </c:pt>
                <c:pt idx="4789" formatCode="General">
                  <c:v>0.55818722302395496</c:v>
                </c:pt>
                <c:pt idx="4790" formatCode="General">
                  <c:v>0.55819285300282695</c:v>
                </c:pt>
                <c:pt idx="4791" formatCode="General">
                  <c:v>0.55819762003469198</c:v>
                </c:pt>
                <c:pt idx="4792" formatCode="General">
                  <c:v>0.55820238655798604</c:v>
                </c:pt>
                <c:pt idx="4793" formatCode="General">
                  <c:v>0.55820715257266995</c:v>
                </c:pt>
                <c:pt idx="4794" formatCode="General">
                  <c:v>0.55821191807870696</c:v>
                </c:pt>
                <c:pt idx="4795" formatCode="General">
                  <c:v>0.55821668307605898</c:v>
                </c:pt>
                <c:pt idx="4796" formatCode="General">
                  <c:v>0.55822144756468695</c:v>
                </c:pt>
                <c:pt idx="4797" formatCode="General">
                  <c:v>0.55822621154455399</c:v>
                </c:pt>
                <c:pt idx="4798" formatCode="General">
                  <c:v>0.55823097501562202</c:v>
                </c:pt>
                <c:pt idx="4799" formatCode="General">
                  <c:v>0.55823573797785297</c:v>
                </c:pt>
                <c:pt idx="4800" formatCode="General">
                  <c:v>0.55824050043120998</c:v>
                </c:pt>
                <c:pt idx="4801" formatCode="General">
                  <c:v>0.55824526237565397</c:v>
                </c:pt>
                <c:pt idx="4802" formatCode="General">
                  <c:v>0.55825002381114897</c:v>
                </c:pt>
                <c:pt idx="4803" formatCode="General">
                  <c:v>0.558254784737655</c:v>
                </c:pt>
                <c:pt idx="4804" formatCode="General">
                  <c:v>0.55825954515513698</c:v>
                </c:pt>
                <c:pt idx="4805" formatCode="General">
                  <c:v>0.55826430506355595</c:v>
                </c:pt>
                <c:pt idx="4806" formatCode="General">
                  <c:v>0.55826906446287505</c:v>
                </c:pt>
                <c:pt idx="4807" formatCode="General">
                  <c:v>0.55827382335305598</c:v>
                </c:pt>
                <c:pt idx="4808" formatCode="General">
                  <c:v>0.55827858173406197</c:v>
                </c:pt>
                <c:pt idx="4809" formatCode="General">
                  <c:v>0.55828333960585597</c:v>
                </c:pt>
                <c:pt idx="4810" formatCode="General">
                  <c:v>0.55828809696839998</c:v>
                </c:pt>
                <c:pt idx="4811" formatCode="General">
                  <c:v>0.55829285382165805</c:v>
                </c:pt>
                <c:pt idx="4812" formatCode="General">
                  <c:v>0.55829761016559198</c:v>
                </c:pt>
                <c:pt idx="4813" formatCode="General">
                  <c:v>0.55830236600016503</c:v>
                </c:pt>
                <c:pt idx="4814" formatCode="General">
                  <c:v>0.558307121325339</c:v>
                </c:pt>
                <c:pt idx="4815" formatCode="General">
                  <c:v>0.55831263724347502</c:v>
                </c:pt>
                <c:pt idx="4816" formatCode="General">
                  <c:v>0.55831827800359002</c:v>
                </c:pt>
                <c:pt idx="4817" formatCode="General">
                  <c:v>0.55832391824707495</c:v>
                </c:pt>
                <c:pt idx="4818" formatCode="General">
                  <c:v>0.55832955797386097</c:v>
                </c:pt>
                <c:pt idx="4819" formatCode="General">
                  <c:v>0.55833519718387803</c:v>
                </c:pt>
                <c:pt idx="4820" formatCode="General">
                  <c:v>0.55834072154941305</c:v>
                </c:pt>
                <c:pt idx="4821" formatCode="General">
                  <c:v>0.55834615401323495</c:v>
                </c:pt>
                <c:pt idx="4822" formatCode="General">
                  <c:v>0.55835158605949398</c:v>
                </c:pt>
                <c:pt idx="4823" formatCode="General">
                  <c:v>0.55835701768813795</c:v>
                </c:pt>
                <c:pt idx="4824" formatCode="General">
                  <c:v>0.55836244889911901</c:v>
                </c:pt>
                <c:pt idx="4825" formatCode="General">
                  <c:v>0.55836787969238499</c:v>
                </c:pt>
                <c:pt idx="4826" formatCode="General">
                  <c:v>0.55837331006788804</c:v>
                </c:pt>
                <c:pt idx="4827" formatCode="General">
                  <c:v>0.55837874002557697</c:v>
                </c:pt>
                <c:pt idx="4828" formatCode="General">
                  <c:v>0.55838416956540204</c:v>
                </c:pt>
                <c:pt idx="4829" formatCode="General">
                  <c:v>0.55838959868731297</c:v>
                </c:pt>
                <c:pt idx="4830" formatCode="General">
                  <c:v>0.55839502739126101</c:v>
                </c:pt>
                <c:pt idx="4831" formatCode="General">
                  <c:v>0.55840045567719598</c:v>
                </c:pt>
                <c:pt idx="4832" formatCode="General">
                  <c:v>0.55840588354506704</c:v>
                </c:pt>
                <c:pt idx="4833" formatCode="General">
                  <c:v>0.55841131099482499</c:v>
                </c:pt>
                <c:pt idx="4834" formatCode="General">
                  <c:v>0.558416738026421</c:v>
                </c:pt>
                <c:pt idx="4835" formatCode="General">
                  <c:v>0.55842216463980499</c:v>
                </c:pt>
                <c:pt idx="4836" formatCode="General">
                  <c:v>0.55842759083492599</c:v>
                </c:pt>
                <c:pt idx="4837" formatCode="General">
                  <c:v>0.55843301661173494</c:v>
                </c:pt>
                <c:pt idx="4838" formatCode="General">
                  <c:v>0.558438441970183</c:v>
                </c:pt>
                <c:pt idx="4839" formatCode="General">
                  <c:v>0.55844386691021997</c:v>
                </c:pt>
                <c:pt idx="4840" formatCode="General">
                  <c:v>0.558449291431796</c:v>
                </c:pt>
                <c:pt idx="4841" formatCode="General">
                  <c:v>0.55845471553486203</c:v>
                </c:pt>
                <c:pt idx="4842" formatCode="General">
                  <c:v>0.55846013921936799</c:v>
                </c:pt>
                <c:pt idx="4843" formatCode="General">
                  <c:v>0.55846556248526502</c:v>
                </c:pt>
                <c:pt idx="4844" formatCode="General">
                  <c:v>0.55847098533250294</c:v>
                </c:pt>
                <c:pt idx="4845" formatCode="General">
                  <c:v>0.55847640776103202</c:v>
                </c:pt>
                <c:pt idx="4846" formatCode="General">
                  <c:v>0.55848182977080496</c:v>
                </c:pt>
                <c:pt idx="4847" formatCode="General">
                  <c:v>0.55848725136177002</c:v>
                </c:pt>
                <c:pt idx="4848" formatCode="General">
                  <c:v>0.55849267253387802</c:v>
                </c:pt>
                <c:pt idx="4849" formatCode="General">
                  <c:v>0.558498093287081</c:v>
                </c:pt>
                <c:pt idx="4850" formatCode="General">
                  <c:v>0.558503513621329</c:v>
                </c:pt>
                <c:pt idx="4851" formatCode="General">
                  <c:v>0.55850893353657205</c:v>
                </c:pt>
                <c:pt idx="4852" formatCode="General">
                  <c:v>0.55851435303276198</c:v>
                </c:pt>
                <c:pt idx="4853" formatCode="General">
                  <c:v>0.55851977210984805</c:v>
                </c:pt>
                <c:pt idx="4854" formatCode="General">
                  <c:v>0.55852519076778295</c:v>
                </c:pt>
                <c:pt idx="4855" formatCode="General">
                  <c:v>0.55853075661343798</c:v>
                </c:pt>
                <c:pt idx="4856" formatCode="General">
                  <c:v>0.55853632825421096</c:v>
                </c:pt>
                <c:pt idx="4857" formatCode="General">
                  <c:v>0.55854189947501098</c:v>
                </c:pt>
                <c:pt idx="4858" formatCode="General">
                  <c:v>0.55854747027578899</c:v>
                </c:pt>
                <c:pt idx="4859" formatCode="General">
                  <c:v>0.55855304065649702</c:v>
                </c:pt>
                <c:pt idx="4860" formatCode="General">
                  <c:v>0.55855861061708501</c:v>
                </c:pt>
                <c:pt idx="4861" formatCode="General">
                  <c:v>0.55856418015750398</c:v>
                </c:pt>
                <c:pt idx="4862" formatCode="General">
                  <c:v>0.55856974927770597</c:v>
                </c:pt>
                <c:pt idx="4863" formatCode="General">
                  <c:v>0.55857531797764204</c:v>
                </c:pt>
                <c:pt idx="4864" formatCode="General">
                  <c:v>0.55858088625726199</c:v>
                </c:pt>
                <c:pt idx="4865" formatCode="General">
                  <c:v>0.55858645411651897</c:v>
                </c:pt>
                <c:pt idx="4866" formatCode="General">
                  <c:v>0.55859202155536203</c:v>
                </c:pt>
                <c:pt idx="4867" formatCode="General">
                  <c:v>0.55859758857374398</c:v>
                </c:pt>
                <c:pt idx="4868" formatCode="General">
                  <c:v>0.55860315517161596</c:v>
                </c:pt>
                <c:pt idx="4869" formatCode="General">
                  <c:v>0.55860872134892903</c:v>
                </c:pt>
                <c:pt idx="4870" formatCode="General">
                  <c:v>0.55861428710563399</c:v>
                </c:pt>
                <c:pt idx="4871" formatCode="General">
                  <c:v>0.558619852441682</c:v>
                </c:pt>
                <c:pt idx="4872" formatCode="General">
                  <c:v>0.55862541735702598</c:v>
                </c:pt>
                <c:pt idx="4873" formatCode="General">
                  <c:v>0.55863098185161697</c:v>
                </c:pt>
                <c:pt idx="4874" formatCode="General">
                  <c:v>0.55863654592540501</c:v>
                </c:pt>
                <c:pt idx="4875" formatCode="General">
                  <c:v>0.55864210957834304</c:v>
                </c:pt>
                <c:pt idx="4876" formatCode="General">
                  <c:v>0.55864767281038197</c:v>
                </c:pt>
                <c:pt idx="4877" formatCode="General">
                  <c:v>0.55865323562147295</c:v>
                </c:pt>
                <c:pt idx="4878" formatCode="General">
                  <c:v>0.55865879801156804</c:v>
                </c:pt>
                <c:pt idx="4879" formatCode="General">
                  <c:v>0.55866435998061903</c:v>
                </c:pt>
                <c:pt idx="4880" formatCode="General">
                  <c:v>0.55866992152857697</c:v>
                </c:pt>
                <c:pt idx="4881" formatCode="General">
                  <c:v>0.55867548265539402</c:v>
                </c:pt>
                <c:pt idx="4882" formatCode="General">
                  <c:v>0.55868104336102098</c:v>
                </c:pt>
                <c:pt idx="4883" formatCode="General">
                  <c:v>0.55868660364541101</c:v>
                </c:pt>
                <c:pt idx="4884" formatCode="General">
                  <c:v>0.55869216350851403</c:v>
                </c:pt>
                <c:pt idx="4885" formatCode="General">
                  <c:v>0.55869772295028297</c:v>
                </c:pt>
                <c:pt idx="4886" formatCode="General">
                  <c:v>0.55870328197066998</c:v>
                </c:pt>
                <c:pt idx="4887" formatCode="General">
                  <c:v>0.558708840569626</c:v>
                </c:pt>
                <c:pt idx="4888" formatCode="General">
                  <c:v>0.55871439874710305</c:v>
                </c:pt>
                <c:pt idx="4889" formatCode="General">
                  <c:v>0.55871995650305195</c:v>
                </c:pt>
                <c:pt idx="4890" formatCode="General">
                  <c:v>0.55872551383742697</c:v>
                </c:pt>
                <c:pt idx="4891" formatCode="General">
                  <c:v>0.55873107075017803</c:v>
                </c:pt>
                <c:pt idx="4892" formatCode="General">
                  <c:v>0.55873662724125905</c:v>
                </c:pt>
                <c:pt idx="4893" formatCode="General">
                  <c:v>0.55874218331061998</c:v>
                </c:pt>
                <c:pt idx="4894" formatCode="General">
                  <c:v>0.55874773895821295</c:v>
                </c:pt>
                <c:pt idx="4895" formatCode="General">
                  <c:v>0.558753294183991</c:v>
                </c:pt>
                <c:pt idx="4896" formatCode="General">
                  <c:v>0.55875884898790695</c:v>
                </c:pt>
                <c:pt idx="4897" formatCode="General">
                  <c:v>0.55876440336990996</c:v>
                </c:pt>
                <c:pt idx="4898" formatCode="General">
                  <c:v>0.55876995732995605</c:v>
                </c:pt>
                <c:pt idx="4899" formatCode="General">
                  <c:v>0.55877551086799404</c:v>
                </c:pt>
                <c:pt idx="4900" formatCode="General">
                  <c:v>0.55878106398397698</c:v>
                </c:pt>
                <c:pt idx="4901" formatCode="General">
                  <c:v>0.55878661667785801</c:v>
                </c:pt>
                <c:pt idx="4902" formatCode="General">
                  <c:v>0.55879216894958905</c:v>
                </c:pt>
                <c:pt idx="4903" formatCode="General">
                  <c:v>0.55879772079912204</c:v>
                </c:pt>
                <c:pt idx="4904" formatCode="General">
                  <c:v>0.55880327222641002</c:v>
                </c:pt>
                <c:pt idx="4905" formatCode="General">
                  <c:v>0.55880882323140302</c:v>
                </c:pt>
                <c:pt idx="4906" formatCode="General">
                  <c:v>0.55881437381405596</c:v>
                </c:pt>
                <c:pt idx="4907" formatCode="General">
                  <c:v>0.55881992397432101</c:v>
                </c:pt>
                <c:pt idx="4908" formatCode="General">
                  <c:v>0.55882547371214897</c:v>
                </c:pt>
                <c:pt idx="4909" formatCode="General">
                  <c:v>0.55883102302749299</c:v>
                </c:pt>
                <c:pt idx="4910" formatCode="General">
                  <c:v>0.558836571920306</c:v>
                </c:pt>
                <c:pt idx="4911" formatCode="General">
                  <c:v>0.55884212039054004</c:v>
                </c:pt>
                <c:pt idx="4912" formatCode="General">
                  <c:v>0.55884766843814804</c:v>
                </c:pt>
                <c:pt idx="4913" formatCode="General">
                  <c:v>0.55885321606308203</c:v>
                </c:pt>
                <c:pt idx="4914" formatCode="General">
                  <c:v>0.55885876326529504</c:v>
                </c:pt>
                <c:pt idx="4915" formatCode="General">
                  <c:v>0.55886431004474002</c:v>
                </c:pt>
                <c:pt idx="4916" formatCode="General">
                  <c:v>0.55886985640136799</c:v>
                </c:pt>
                <c:pt idx="4917" formatCode="General">
                  <c:v>0.558875402335134</c:v>
                </c:pt>
                <c:pt idx="4918" formatCode="General">
                  <c:v>0.55888094784598796</c:v>
                </c:pt>
                <c:pt idx="4919" formatCode="General">
                  <c:v>0.55888649293388504</c:v>
                </c:pt>
                <c:pt idx="4920" formatCode="General">
                  <c:v>0.55889203759877704</c:v>
                </c:pt>
                <c:pt idx="4921" formatCode="General">
                  <c:v>0.558897581840616</c:v>
                </c:pt>
                <c:pt idx="4922" formatCode="General">
                  <c:v>0.55890312565935596</c:v>
                </c:pt>
                <c:pt idx="4923" formatCode="General">
                  <c:v>0.55890866905494996</c:v>
                </c:pt>
                <c:pt idx="4924" formatCode="General">
                  <c:v>0.55891421202734903</c:v>
                </c:pt>
                <c:pt idx="4925" formatCode="General">
                  <c:v>0.558919754576508</c:v>
                </c:pt>
                <c:pt idx="4926" formatCode="General">
                  <c:v>0.558925296702379</c:v>
                </c:pt>
                <c:pt idx="4927" formatCode="General">
                  <c:v>0.55893083840491498</c:v>
                </c:pt>
                <c:pt idx="4928" formatCode="General">
                  <c:v>0.55893637968406795</c:v>
                </c:pt>
                <c:pt idx="4929" formatCode="General">
                  <c:v>0.55894192053979297</c:v>
                </c:pt>
                <c:pt idx="4930" formatCode="General">
                  <c:v>0.55894746097204195</c:v>
                </c:pt>
                <c:pt idx="4931" formatCode="General">
                  <c:v>0.55895300098076794</c:v>
                </c:pt>
                <c:pt idx="4932" formatCode="General">
                  <c:v>0.55895854056592398</c:v>
                </c:pt>
                <c:pt idx="4933" formatCode="General">
                  <c:v>0.55896407972746298</c:v>
                </c:pt>
                <c:pt idx="4934" formatCode="General">
                  <c:v>0.55896961846533899</c:v>
                </c:pt>
                <c:pt idx="4935" formatCode="General">
                  <c:v>0.55897515677950504</c:v>
                </c:pt>
                <c:pt idx="4936" formatCode="General">
                  <c:v>0.55898069466991296</c:v>
                </c:pt>
                <c:pt idx="4937" formatCode="General">
                  <c:v>0.55898623213651799</c:v>
                </c:pt>
                <c:pt idx="4938" formatCode="General">
                  <c:v>0.55899176917927196</c:v>
                </c:pt>
                <c:pt idx="4939" formatCode="General">
                  <c:v>0.55899730579812901</c:v>
                </c:pt>
                <c:pt idx="4940" formatCode="General">
                  <c:v>0.55900284199304195</c:v>
                </c:pt>
                <c:pt idx="4941" formatCode="General">
                  <c:v>0.55900837776396395</c:v>
                </c:pt>
                <c:pt idx="4942" formatCode="General">
                  <c:v>0.55901391311084903</c:v>
                </c:pt>
                <c:pt idx="4943" formatCode="General">
                  <c:v>0.559019448033651</c:v>
                </c:pt>
                <c:pt idx="4944" formatCode="General">
                  <c:v>0.55902498253232202</c:v>
                </c:pt>
                <c:pt idx="4945" formatCode="General">
                  <c:v>0.55903051660681602</c:v>
                </c:pt>
                <c:pt idx="4946" formatCode="General">
                  <c:v>0.55903605025708702</c:v>
                </c:pt>
                <c:pt idx="4947" formatCode="General">
                  <c:v>0.55904158348308897</c:v>
                </c:pt>
                <c:pt idx="4948" formatCode="General">
                  <c:v>0.55904711628477399</c:v>
                </c:pt>
                <c:pt idx="4949" formatCode="General">
                  <c:v>0.55905264866209603</c:v>
                </c:pt>
                <c:pt idx="4950" formatCode="General">
                  <c:v>0.55905818061501</c:v>
                </c:pt>
                <c:pt idx="4951" formatCode="General">
                  <c:v>0.55906371214346795</c:v>
                </c:pt>
                <c:pt idx="4952" formatCode="General">
                  <c:v>0.55906924324742502</c:v>
                </c:pt>
                <c:pt idx="4953" formatCode="General">
                  <c:v>0.55907477392683402</c:v>
                </c:pt>
                <c:pt idx="4954" formatCode="General">
                  <c:v>0.559080304181648</c:v>
                </c:pt>
                <c:pt idx="4955" formatCode="General">
                  <c:v>0.55908583401182299</c:v>
                </c:pt>
                <c:pt idx="4956" formatCode="General">
                  <c:v>0.55909136341731003</c:v>
                </c:pt>
                <c:pt idx="4957" formatCode="General">
                  <c:v>0.55909689239806504</c:v>
                </c:pt>
                <c:pt idx="4958" formatCode="General">
                  <c:v>0.55910242095404095</c:v>
                </c:pt>
                <c:pt idx="4959" formatCode="General">
                  <c:v>0.55910794908519301</c:v>
                </c:pt>
                <c:pt idx="4960" formatCode="General">
                  <c:v>0.55911347679147305</c:v>
                </c:pt>
                <c:pt idx="4961" formatCode="General">
                  <c:v>0.55911900407283599</c:v>
                </c:pt>
                <c:pt idx="4962" formatCode="General">
                  <c:v>0.55912453092923597</c:v>
                </c:pt>
                <c:pt idx="4963" formatCode="General">
                  <c:v>0.55913005736062604</c:v>
                </c:pt>
                <c:pt idx="4964" formatCode="General">
                  <c:v>0.55913558336696201</c:v>
                </c:pt>
                <c:pt idx="4965" formatCode="General">
                  <c:v>0.55914110894819702</c:v>
                </c:pt>
                <c:pt idx="4966" formatCode="General">
                  <c:v>0.559146634104285</c:v>
                </c:pt>
                <c:pt idx="4967" formatCode="General">
                  <c:v>0.55915215883517999</c:v>
                </c:pt>
                <c:pt idx="4968" formatCode="General">
                  <c:v>0.55915768314083703</c:v>
                </c:pt>
                <c:pt idx="4969" formatCode="General">
                  <c:v>0.55916320702120903</c:v>
                </c:pt>
                <c:pt idx="4970" formatCode="General">
                  <c:v>0.55916873047625104</c:v>
                </c:pt>
                <c:pt idx="4971" formatCode="General">
                  <c:v>0.55917425350591798</c:v>
                </c:pt>
                <c:pt idx="4972" formatCode="General">
                  <c:v>0.55917977611016201</c:v>
                </c:pt>
                <c:pt idx="4973" formatCode="General">
                  <c:v>0.55918529828894004</c:v>
                </c:pt>
                <c:pt idx="4974" formatCode="General">
                  <c:v>0.559190820042204</c:v>
                </c:pt>
                <c:pt idx="4975" formatCode="General">
                  <c:v>0.55919634136991003</c:v>
                </c:pt>
                <c:pt idx="4976" formatCode="General">
                  <c:v>0.55920186227201196</c:v>
                </c:pt>
                <c:pt idx="4977" formatCode="General">
                  <c:v>0.55920738274846304</c:v>
                </c:pt>
                <c:pt idx="4978" formatCode="General">
                  <c:v>0.55921290279921998</c:v>
                </c:pt>
                <c:pt idx="4979" formatCode="General">
                  <c:v>0.55921842242423603</c:v>
                </c:pt>
                <c:pt idx="4980" formatCode="General">
                  <c:v>0.559223941623465</c:v>
                </c:pt>
                <c:pt idx="4981" formatCode="General">
                  <c:v>0.55922946039686305</c:v>
                </c:pt>
                <c:pt idx="4982" formatCode="General">
                  <c:v>0.55923497874438399</c:v>
                </c:pt>
                <c:pt idx="4983" formatCode="General">
                  <c:v>0.55924049666598197</c:v>
                </c:pt>
                <c:pt idx="4984" formatCode="General">
                  <c:v>0.55924601416161202</c:v>
                </c:pt>
                <c:pt idx="4985" formatCode="General">
                  <c:v>0.55925153123122895</c:v>
                </c:pt>
                <c:pt idx="4986" formatCode="General">
                  <c:v>0.55925704787478803</c:v>
                </c:pt>
                <c:pt idx="4987" formatCode="General">
                  <c:v>0.55926256409224195</c:v>
                </c:pt>
                <c:pt idx="4988" formatCode="General">
                  <c:v>0.55926807988354799</c:v>
                </c:pt>
                <c:pt idx="4989" formatCode="General">
                  <c:v>0.55927359524866005</c:v>
                </c:pt>
                <c:pt idx="4990" formatCode="General">
                  <c:v>0.55927911018753196</c:v>
                </c:pt>
                <c:pt idx="4991" formatCode="General">
                  <c:v>0.55928462470011897</c:v>
                </c:pt>
                <c:pt idx="4992" formatCode="General">
                  <c:v>0.55929013878637701</c:v>
                </c:pt>
                <c:pt idx="4993" formatCode="General">
                  <c:v>0.55929565678780102</c:v>
                </c:pt>
                <c:pt idx="4994" formatCode="General">
                  <c:v>0.55930118345879598</c:v>
                </c:pt>
                <c:pt idx="4995" formatCode="General">
                  <c:v>0.55930670971222396</c:v>
                </c:pt>
                <c:pt idx="4996" formatCode="General">
                  <c:v>0.559312235548033</c:v>
                </c:pt>
                <c:pt idx="4997" formatCode="General">
                  <c:v>0.55931776096617603</c:v>
                </c:pt>
                <c:pt idx="4998" formatCode="General">
                  <c:v>0.55932328596660297</c:v>
                </c:pt>
                <c:pt idx="4999" formatCode="General">
                  <c:v>0.55932881054926398</c:v>
                </c:pt>
                <c:pt idx="5000" formatCode="General">
                  <c:v>0.55933433471411098</c:v>
                </c:pt>
                <c:pt idx="5001" formatCode="General">
                  <c:v>0.55933985846109402</c:v>
                </c:pt>
                <c:pt idx="5002" formatCode="General">
                  <c:v>0.55934538179016302</c:v>
                </c:pt>
                <c:pt idx="5003" formatCode="General">
                  <c:v>0.55935090470126902</c:v>
                </c:pt>
                <c:pt idx="5004" formatCode="General">
                  <c:v>0.55935642719436396</c:v>
                </c:pt>
                <c:pt idx="5005" formatCode="General">
                  <c:v>0.55936194926939797</c:v>
                </c:pt>
                <c:pt idx="5006" formatCode="General">
                  <c:v>0.559367470926322</c:v>
                </c:pt>
                <c:pt idx="5007" formatCode="General">
                  <c:v>0.55937299216508596</c:v>
                </c:pt>
                <c:pt idx="5008" formatCode="General">
                  <c:v>0.55937851298564201</c:v>
                </c:pt>
                <c:pt idx="5009" formatCode="General">
                  <c:v>0.55938403338794096</c:v>
                </c:pt>
                <c:pt idx="5010" formatCode="General">
                  <c:v>0.55938955337193297</c:v>
                </c:pt>
                <c:pt idx="5011" formatCode="General">
                  <c:v>0.55939507293756996</c:v>
                </c:pt>
                <c:pt idx="5012" formatCode="General">
                  <c:v>0.55940059208480197</c:v>
                </c:pt>
                <c:pt idx="5013" formatCode="General">
                  <c:v>0.55940611081358105</c:v>
                </c:pt>
                <c:pt idx="5014" formatCode="General">
                  <c:v>0.559411629123857</c:v>
                </c:pt>
                <c:pt idx="5015" formatCode="General">
                  <c:v>0.55941714701558298</c:v>
                </c:pt>
                <c:pt idx="5016" formatCode="General">
                  <c:v>0.55942266448870803</c:v>
                </c:pt>
                <c:pt idx="5017" formatCode="General">
                  <c:v>0.55942818154318397</c:v>
                </c:pt>
                <c:pt idx="5018" formatCode="General">
                  <c:v>0.55943369817896205</c:v>
                </c:pt>
                <c:pt idx="5019" formatCode="General">
                  <c:v>0.55943921439599398</c:v>
                </c:pt>
                <c:pt idx="5020" formatCode="General">
                  <c:v>0.55944473019423102</c:v>
                </c:pt>
                <c:pt idx="5021" formatCode="General">
                  <c:v>0.559450245573623</c:v>
                </c:pt>
                <c:pt idx="5022" formatCode="General">
                  <c:v>0.55945576053412205</c:v>
                </c:pt>
                <c:pt idx="5023" formatCode="General">
                  <c:v>0.55946127507568</c:v>
                </c:pt>
                <c:pt idx="5024" formatCode="General">
                  <c:v>0.55946678919824799</c:v>
                </c:pt>
                <c:pt idx="5025" formatCode="General">
                  <c:v>0.55947230290177696</c:v>
                </c:pt>
                <c:pt idx="5026" formatCode="General">
                  <c:v>0.55947781618621895</c:v>
                </c:pt>
                <c:pt idx="5027" formatCode="General">
                  <c:v>0.55948332905152498</c:v>
                </c:pt>
                <c:pt idx="5028" formatCode="General">
                  <c:v>0.55948884149764599</c:v>
                </c:pt>
                <c:pt idx="5029" formatCode="General">
                  <c:v>0.55949435352453503</c:v>
                </c:pt>
                <c:pt idx="5030" formatCode="General">
                  <c:v>0.559499865132142</c:v>
                </c:pt>
                <c:pt idx="5031" formatCode="General">
                  <c:v>0.55950537632041897</c:v>
                </c:pt>
                <c:pt idx="5032" formatCode="General">
                  <c:v>0.55951088708931696</c:v>
                </c:pt>
                <c:pt idx="5033" formatCode="General">
                  <c:v>0.559516397438789</c:v>
                </c:pt>
                <c:pt idx="5034" formatCode="General">
                  <c:v>0.55952190736878604</c:v>
                </c:pt>
                <c:pt idx="5035" formatCode="General">
                  <c:v>0.559527416879259</c:v>
                </c:pt>
                <c:pt idx="5036" formatCode="General">
                  <c:v>0.55953292597016102</c:v>
                </c:pt>
                <c:pt idx="5037" formatCode="General">
                  <c:v>0.55953843464144204</c:v>
                </c:pt>
                <c:pt idx="5038" formatCode="General">
                  <c:v>0.55954394289305498</c:v>
                </c:pt>
                <c:pt idx="5039" formatCode="General">
                  <c:v>0.55954945072495099</c:v>
                </c:pt>
                <c:pt idx="5040" formatCode="General">
                  <c:v>0.559554958137083</c:v>
                </c:pt>
                <c:pt idx="5041" formatCode="General">
                  <c:v>0.55956046512940205</c:v>
                </c:pt>
                <c:pt idx="5042" formatCode="General">
                  <c:v>0.55956597170185896</c:v>
                </c:pt>
                <c:pt idx="5043" formatCode="General">
                  <c:v>0.55957147785440797</c:v>
                </c:pt>
                <c:pt idx="5044" formatCode="General">
                  <c:v>0.55957698358699903</c:v>
                </c:pt>
                <c:pt idx="5045" formatCode="General">
                  <c:v>0.55958248889958395</c:v>
                </c:pt>
                <c:pt idx="5046" formatCode="General">
                  <c:v>0.55958740001001595</c:v>
                </c:pt>
                <c:pt idx="5047" formatCode="General">
                  <c:v>0.55959216035329595</c:v>
                </c:pt>
                <c:pt idx="5048" formatCode="General">
                  <c:v>0.55959692025147101</c:v>
                </c:pt>
                <c:pt idx="5049" formatCode="General">
                  <c:v>0.559601679704535</c:v>
                </c:pt>
                <c:pt idx="5050" formatCode="General">
                  <c:v>0.55960643871248195</c:v>
                </c:pt>
                <c:pt idx="5051" formatCode="General">
                  <c:v>0.55961119727530795</c:v>
                </c:pt>
                <c:pt idx="5052" formatCode="General">
                  <c:v>0.55961595539300601</c:v>
                </c:pt>
                <c:pt idx="5053" formatCode="General">
                  <c:v>0.55962071306557104</c:v>
                </c:pt>
                <c:pt idx="5054" formatCode="General">
                  <c:v>0.55962547029299703</c:v>
                </c:pt>
                <c:pt idx="5055" formatCode="General">
                  <c:v>0.55963022707527998</c:v>
                </c:pt>
                <c:pt idx="5056" formatCode="General">
                  <c:v>0.55963498341241302</c:v>
                </c:pt>
                <c:pt idx="5057" formatCode="General">
                  <c:v>0.55963973930439104</c:v>
                </c:pt>
                <c:pt idx="5058" formatCode="General">
                  <c:v>0.55964449475120903</c:v>
                </c:pt>
                <c:pt idx="5059" formatCode="General">
                  <c:v>0.55964924975286101</c:v>
                </c:pt>
                <c:pt idx="5060" formatCode="General">
                  <c:v>0.55965400430934298</c:v>
                </c:pt>
                <c:pt idx="5061" formatCode="General">
                  <c:v>0.55965875842064905</c:v>
                </c:pt>
                <c:pt idx="5062" formatCode="General">
                  <c:v>0.55966351208677401</c:v>
                </c:pt>
                <c:pt idx="5063" formatCode="General">
                  <c:v>0.55966823707872904</c:v>
                </c:pt>
                <c:pt idx="5064" formatCode="General">
                  <c:v>0.55967291431647403</c:v>
                </c:pt>
                <c:pt idx="5065" formatCode="General">
                  <c:v>0.55967752032609197</c:v>
                </c:pt>
                <c:pt idx="5066" formatCode="General">
                  <c:v>0.55968199651578698</c:v>
                </c:pt>
                <c:pt idx="5067" formatCode="General">
                  <c:v>0.55968647232371105</c:v>
                </c:pt>
                <c:pt idx="5068" formatCode="General">
                  <c:v>0.55969094774989803</c:v>
                </c:pt>
                <c:pt idx="5069" formatCode="General">
                  <c:v>0.559695422794385</c:v>
                </c:pt>
                <c:pt idx="5070" formatCode="General">
                  <c:v>0.55969989745720705</c:v>
                </c:pt>
                <c:pt idx="5071" formatCode="General">
                  <c:v>0.55970437173840004</c:v>
                </c:pt>
                <c:pt idx="5072" formatCode="General">
                  <c:v>0.55970884563800005</c:v>
                </c:pt>
                <c:pt idx="5073" formatCode="General">
                  <c:v>0.55971331915604206</c:v>
                </c:pt>
                <c:pt idx="5074" formatCode="General">
                  <c:v>0.55971779229256202</c:v>
                </c:pt>
                <c:pt idx="5075" formatCode="General">
                  <c:v>0.55972226504759703</c:v>
                </c:pt>
                <c:pt idx="5076" formatCode="General">
                  <c:v>0.55972673742118095</c:v>
                </c:pt>
                <c:pt idx="5077" formatCode="General">
                  <c:v>0.55973120941334997</c:v>
                </c:pt>
                <c:pt idx="5078" formatCode="General">
                  <c:v>0.55973568102414195</c:v>
                </c:pt>
                <c:pt idx="5079" formatCode="General">
                  <c:v>0.55974015225359097</c:v>
                </c:pt>
                <c:pt idx="5080" formatCode="General">
                  <c:v>0.55974462310173301</c:v>
                </c:pt>
                <c:pt idx="5081" formatCode="General">
                  <c:v>0.55974909356860503</c:v>
                </c:pt>
                <c:pt idx="5082" formatCode="General">
                  <c:v>0.559753563654242</c:v>
                </c:pt>
                <c:pt idx="5083" formatCode="General">
                  <c:v>0.55975803335868102</c:v>
                </c:pt>
                <c:pt idx="5084" formatCode="General">
                  <c:v>0.55976250268195704</c:v>
                </c:pt>
                <c:pt idx="5085" formatCode="General">
                  <c:v>0.55976697162410705</c:v>
                </c:pt>
                <c:pt idx="5086" formatCode="General">
                  <c:v>0.559771440185166</c:v>
                </c:pt>
                <c:pt idx="5087" formatCode="General">
                  <c:v>0.55977590836517099</c:v>
                </c:pt>
                <c:pt idx="5088" formatCode="General">
                  <c:v>0.55978037616415799</c:v>
                </c:pt>
                <c:pt idx="5089" formatCode="General">
                  <c:v>0.55978484358216296</c:v>
                </c:pt>
                <c:pt idx="5090" formatCode="General">
                  <c:v>0.55978931061922299</c:v>
                </c:pt>
                <c:pt idx="5091" formatCode="General">
                  <c:v>0.55979377727537305</c:v>
                </c:pt>
                <c:pt idx="5092" formatCode="General">
                  <c:v>0.559798243550649</c:v>
                </c:pt>
                <c:pt idx="5093" formatCode="General">
                  <c:v>0.55980279513248299</c:v>
                </c:pt>
                <c:pt idx="5094" formatCode="General">
                  <c:v>0.559807525777679</c:v>
                </c:pt>
                <c:pt idx="5095" formatCode="General">
                  <c:v>0.55981225609678498</c:v>
                </c:pt>
                <c:pt idx="5096" formatCode="General">
                  <c:v>0.559816986089824</c:v>
                </c:pt>
                <c:pt idx="5097" formatCode="General">
                  <c:v>0.55982171575682305</c:v>
                </c:pt>
                <c:pt idx="5098" formatCode="General">
                  <c:v>0.55982644509780499</c:v>
                </c:pt>
                <c:pt idx="5099" formatCode="General">
                  <c:v>0.55983117411279704</c:v>
                </c:pt>
                <c:pt idx="5100" formatCode="General">
                  <c:v>0.55983590280182205</c:v>
                </c:pt>
                <c:pt idx="5101" formatCode="General">
                  <c:v>0.55984063116490701</c:v>
                </c:pt>
                <c:pt idx="5102" formatCode="General">
                  <c:v>0.55984535920207601</c:v>
                </c:pt>
                <c:pt idx="5103" formatCode="General">
                  <c:v>0.55985008691335503</c:v>
                </c:pt>
                <c:pt idx="5104" formatCode="General">
                  <c:v>0.55985481429876705</c:v>
                </c:pt>
                <c:pt idx="5105" formatCode="General">
                  <c:v>0.55985959954272002</c:v>
                </c:pt>
                <c:pt idx="5106" formatCode="General">
                  <c:v>0.55986445415653296</c:v>
                </c:pt>
                <c:pt idx="5107" formatCode="General">
                  <c:v>0.55986930827183601</c:v>
                </c:pt>
                <c:pt idx="5108" formatCode="General">
                  <c:v>0.55987416188859795</c:v>
                </c:pt>
                <c:pt idx="5109" formatCode="General">
                  <c:v>0.55987901500678705</c:v>
                </c:pt>
                <c:pt idx="5110" formatCode="General">
                  <c:v>0.55988386762637299</c:v>
                </c:pt>
                <c:pt idx="5111" formatCode="General">
                  <c:v>0.55988871974732402</c:v>
                </c:pt>
                <c:pt idx="5112" formatCode="General">
                  <c:v>0.55989357136961104</c:v>
                </c:pt>
                <c:pt idx="5113" formatCode="General">
                  <c:v>0.55989842249320099</c:v>
                </c:pt>
                <c:pt idx="5114" formatCode="General">
                  <c:v>0.55990327311806498</c:v>
                </c:pt>
                <c:pt idx="5115" formatCode="General">
                  <c:v>0.55990812324417205</c:v>
                </c:pt>
                <c:pt idx="5116" formatCode="General">
                  <c:v>0.55991297287149</c:v>
                </c:pt>
                <c:pt idx="5117" formatCode="General">
                  <c:v>0.55991782199998996</c:v>
                </c:pt>
                <c:pt idx="5118" formatCode="General">
                  <c:v>0.55992267062963996</c:v>
                </c:pt>
                <c:pt idx="5119" formatCode="General">
                  <c:v>0.55992751876041102</c:v>
                </c:pt>
                <c:pt idx="5120" formatCode="General">
                  <c:v>0.55993236639227095</c:v>
                </c:pt>
                <c:pt idx="5121" formatCode="General">
                  <c:v>0.55993721352518999</c:v>
                </c:pt>
                <c:pt idx="5122" formatCode="General">
                  <c:v>0.55994206015913905</c:v>
                </c:pt>
                <c:pt idx="5123" formatCode="General">
                  <c:v>0.55994690629408606</c:v>
                </c:pt>
                <c:pt idx="5124" formatCode="General">
                  <c:v>0.55995175193000102</c:v>
                </c:pt>
                <c:pt idx="5125" formatCode="General">
                  <c:v>0.55995659706685397</c:v>
                </c:pt>
                <c:pt idx="5126" formatCode="General">
                  <c:v>0.55996143543838395</c:v>
                </c:pt>
                <c:pt idx="5127" formatCode="General">
                  <c:v>0.55996625372407005</c:v>
                </c:pt>
                <c:pt idx="5128" formatCode="General">
                  <c:v>0.559971071502957</c:v>
                </c:pt>
                <c:pt idx="5129" formatCode="General">
                  <c:v>0.55997588877501503</c:v>
                </c:pt>
                <c:pt idx="5130" formatCode="General">
                  <c:v>0.55998047196919298</c:v>
                </c:pt>
                <c:pt idx="5131" formatCode="General">
                  <c:v>0.55998413203521302</c:v>
                </c:pt>
                <c:pt idx="5132" formatCode="General">
                  <c:v>0.55998779156817102</c:v>
                </c:pt>
                <c:pt idx="5133" formatCode="General">
                  <c:v>0.55999145056807598</c:v>
                </c:pt>
                <c:pt idx="5134" formatCode="General">
                  <c:v>0.55999510903493599</c:v>
                </c:pt>
                <c:pt idx="5135" formatCode="General">
                  <c:v>0.55999876696876005</c:v>
                </c:pt>
                <c:pt idx="5136" formatCode="General">
                  <c:v>0.56000242436955605</c:v>
                </c:pt>
                <c:pt idx="5137" formatCode="General">
                  <c:v>0.56000608123733298</c:v>
                </c:pt>
                <c:pt idx="5138" formatCode="General">
                  <c:v>0.56000973757209904</c:v>
                </c:pt>
                <c:pt idx="5139" formatCode="General">
                  <c:v>0.56001339337386202</c:v>
                </c:pt>
                <c:pt idx="5140" formatCode="General">
                  <c:v>0.56001704864263202</c:v>
                </c:pt>
                <c:pt idx="5141" formatCode="General">
                  <c:v>0.56002070337841803</c:v>
                </c:pt>
                <c:pt idx="5142" formatCode="General">
                  <c:v>0.56002435758122804</c:v>
                </c:pt>
                <c:pt idx="5143" formatCode="General">
                  <c:v>0.56002801125107005</c:v>
                </c:pt>
                <c:pt idx="5144" formatCode="General">
                  <c:v>0.56003166438795504</c:v>
                </c:pt>
                <c:pt idx="5145" formatCode="General">
                  <c:v>0.56003531699189102</c:v>
                </c:pt>
                <c:pt idx="5146" formatCode="General">
                  <c:v>0.56003896906288697</c:v>
                </c:pt>
                <c:pt idx="5147" formatCode="General">
                  <c:v>0.560042620600952</c:v>
                </c:pt>
                <c:pt idx="5148" formatCode="General">
                  <c:v>0.56004627160609499</c:v>
                </c:pt>
                <c:pt idx="5149" formatCode="General">
                  <c:v>0.56004992207832605</c:v>
                </c:pt>
                <c:pt idx="5150" formatCode="General">
                  <c:v>0.56005357201765404</c:v>
                </c:pt>
                <c:pt idx="5151" formatCode="General">
                  <c:v>0.56005722142408798</c:v>
                </c:pt>
                <c:pt idx="5152" formatCode="General">
                  <c:v>0.56006087029763796</c:v>
                </c:pt>
                <c:pt idx="5153" formatCode="General">
                  <c:v>0.56006451863831197</c:v>
                </c:pt>
                <c:pt idx="5154" formatCode="General">
                  <c:v>0.56006816644612101</c:v>
                </c:pt>
                <c:pt idx="5155" formatCode="General">
                  <c:v>0.56007143689943995</c:v>
                </c:pt>
                <c:pt idx="5156" formatCode="General">
                  <c:v>0.56007425482623996</c:v>
                </c:pt>
                <c:pt idx="5157" formatCode="General">
                  <c:v>0.56007707248462102</c:v>
                </c:pt>
                <c:pt idx="5158" formatCode="General">
                  <c:v>0.560079889874598</c:v>
                </c:pt>
                <c:pt idx="5159" formatCode="General">
                  <c:v>0.56008270699619001</c:v>
                </c:pt>
                <c:pt idx="5160" formatCode="General">
                  <c:v>0.56008552384941301</c:v>
                </c:pt>
                <c:pt idx="5161" formatCode="General">
                  <c:v>0.56008834043428501</c:v>
                </c:pt>
                <c:pt idx="5162" formatCode="General">
                  <c:v>0.56009115675082199</c:v>
                </c:pt>
                <c:pt idx="5163" formatCode="General">
                  <c:v>0.56009397279904305</c:v>
                </c:pt>
                <c:pt idx="5164" formatCode="General">
                  <c:v>0.56009678857896406</c:v>
                </c:pt>
                <c:pt idx="5165" formatCode="General">
                  <c:v>0.560099604090602</c:v>
                </c:pt>
                <c:pt idx="5166" formatCode="General">
                  <c:v>0.56010241933397398</c:v>
                </c:pt>
                <c:pt idx="5167" formatCode="General">
                  <c:v>0.56010523430909898</c:v>
                </c:pt>
                <c:pt idx="5168" formatCode="General">
                  <c:v>0.56010804901599298</c:v>
                </c:pt>
                <c:pt idx="5169" formatCode="General">
                  <c:v>0.56011086345467298</c:v>
                </c:pt>
                <c:pt idx="5170" formatCode="General">
                  <c:v>0.56011367762515696</c:v>
                </c:pt>
                <c:pt idx="5171" formatCode="General">
                  <c:v>0.56011649152746201</c:v>
                </c:pt>
                <c:pt idx="5172" formatCode="General">
                  <c:v>0.56011930516160502</c:v>
                </c:pt>
                <c:pt idx="5173" formatCode="General">
                  <c:v>0.56012211852760396</c:v>
                </c:pt>
                <c:pt idx="5174" formatCode="General">
                  <c:v>0.56012493162547605</c:v>
                </c:pt>
                <c:pt idx="5175" formatCode="General">
                  <c:v>0.56012774445523905</c:v>
                </c:pt>
                <c:pt idx="5176" formatCode="General">
                  <c:v>0.56013055701690895</c:v>
                </c:pt>
                <c:pt idx="5177" formatCode="General">
                  <c:v>0.56013336931050395</c:v>
                </c:pt>
                <c:pt idx="5178" formatCode="General">
                  <c:v>0.56013618133604204</c:v>
                </c:pt>
                <c:pt idx="5179" formatCode="General">
                  <c:v>0.56013899309353998</c:v>
                </c:pt>
                <c:pt idx="5180" formatCode="General">
                  <c:v>0.56014180458301499</c:v>
                </c:pt>
                <c:pt idx="5181" formatCode="General">
                  <c:v>0.56014461580448505</c:v>
                </c:pt>
                <c:pt idx="5182" formatCode="General">
                  <c:v>0.56014738504401995</c:v>
                </c:pt>
                <c:pt idx="5183" formatCode="General">
                  <c:v>0.56014996633431702</c:v>
                </c:pt>
                <c:pt idx="5184" formatCode="General">
                  <c:v>0.56015254740995701</c:v>
                </c:pt>
                <c:pt idx="5185" formatCode="General">
                  <c:v>0.56015512827095604</c:v>
                </c:pt>
                <c:pt idx="5186" formatCode="General">
                  <c:v>0.56015770891732597</c:v>
                </c:pt>
                <c:pt idx="5187" formatCode="General">
                  <c:v>0.56016028934908202</c:v>
                </c:pt>
                <c:pt idx="5188" formatCode="General">
                  <c:v>0.56016286956623695</c:v>
                </c:pt>
                <c:pt idx="5189" formatCode="General">
                  <c:v>0.56016544956880299</c:v>
                </c:pt>
                <c:pt idx="5190" formatCode="General">
                  <c:v>0.56016802935679699</c:v>
                </c:pt>
                <c:pt idx="5191" formatCode="General">
                  <c:v>0.56017060893022996</c:v>
                </c:pt>
                <c:pt idx="5192" formatCode="General">
                  <c:v>0.560173188289116</c:v>
                </c:pt>
                <c:pt idx="5193" formatCode="General">
                  <c:v>0.56017576743346897</c:v>
                </c:pt>
                <c:pt idx="5194" formatCode="General">
                  <c:v>0.56017834636330399</c:v>
                </c:pt>
                <c:pt idx="5195" formatCode="General">
                  <c:v>0.56018092507863304</c:v>
                </c:pt>
                <c:pt idx="5196" formatCode="General">
                  <c:v>0.56018350357947</c:v>
                </c:pt>
                <c:pt idx="5197" formatCode="General">
                  <c:v>0.56018608186582897</c:v>
                </c:pt>
                <c:pt idx="5198" formatCode="General">
                  <c:v>0.56018865993772304</c:v>
                </c:pt>
                <c:pt idx="5199" formatCode="General">
                  <c:v>0.560191237795167</c:v>
                </c:pt>
                <c:pt idx="5200" formatCode="General">
                  <c:v>0.56019381543817404</c:v>
                </c:pt>
                <c:pt idx="5201" formatCode="General">
                  <c:v>0.56019639286675804</c:v>
                </c:pt>
                <c:pt idx="5202" formatCode="General">
                  <c:v>0.560198970080932</c:v>
                </c:pt>
                <c:pt idx="5203" formatCode="General">
                  <c:v>0.56020154708071002</c:v>
                </c:pt>
                <c:pt idx="5204" formatCode="General">
                  <c:v>0.56020412386610696</c:v>
                </c:pt>
                <c:pt idx="5205" formatCode="General">
                  <c:v>0.56020670043713505</c:v>
                </c:pt>
                <c:pt idx="5206" formatCode="General">
                  <c:v>0.56020927679380905</c:v>
                </c:pt>
                <c:pt idx="5207" formatCode="General">
                  <c:v>0.56021185293614295</c:v>
                </c:pt>
                <c:pt idx="5208" formatCode="General">
                  <c:v>0.56021442886414896</c:v>
                </c:pt>
                <c:pt idx="5209" formatCode="General">
                  <c:v>0.56021700457784296</c:v>
                </c:pt>
                <c:pt idx="5210" formatCode="General">
                  <c:v>0.56021958007723704</c:v>
                </c:pt>
                <c:pt idx="5211" formatCode="General">
                  <c:v>0.56022215536234599</c:v>
                </c:pt>
                <c:pt idx="5212" formatCode="General">
                  <c:v>0.56022473043318299</c:v>
                </c:pt>
                <c:pt idx="5213" formatCode="General">
                  <c:v>0.56022730528976294</c:v>
                </c:pt>
                <c:pt idx="5214" formatCode="General">
                  <c:v>0.56022987993209805</c:v>
                </c:pt>
                <c:pt idx="5215" formatCode="General">
                  <c:v>0.56023245436020397</c:v>
                </c:pt>
                <c:pt idx="5216" formatCode="General">
                  <c:v>0.56023502857409302</c:v>
                </c:pt>
                <c:pt idx="5217" formatCode="General">
                  <c:v>0.56023760257377997</c:v>
                </c:pt>
                <c:pt idx="5218" formatCode="General">
                  <c:v>0.56024017635927903</c:v>
                </c:pt>
                <c:pt idx="5219" formatCode="General">
                  <c:v>0.56024274993060297</c:v>
                </c:pt>
                <c:pt idx="5220" formatCode="General">
                  <c:v>0.56024532328776599</c:v>
                </c:pt>
                <c:pt idx="5221" formatCode="General">
                  <c:v>0.56024789643078199</c:v>
                </c:pt>
                <c:pt idx="5222" formatCode="General">
                  <c:v>0.56025046935966605</c:v>
                </c:pt>
                <c:pt idx="5223" formatCode="General">
                  <c:v>0.56025304207443105</c:v>
                </c:pt>
                <c:pt idx="5224" formatCode="General">
                  <c:v>0.56025561457508999</c:v>
                </c:pt>
                <c:pt idx="5225" formatCode="General">
                  <c:v>0.56025818686165896</c:v>
                </c:pt>
                <c:pt idx="5226" formatCode="General">
                  <c:v>0.56026075893414995</c:v>
                </c:pt>
                <c:pt idx="5227" formatCode="General">
                  <c:v>0.56026333079257795</c:v>
                </c:pt>
                <c:pt idx="5228" formatCode="General">
                  <c:v>0.56026590243695695</c:v>
                </c:pt>
                <c:pt idx="5229" formatCode="General">
                  <c:v>0.56026847386730005</c:v>
                </c:pt>
                <c:pt idx="5230" formatCode="General">
                  <c:v>0.56027104508362202</c:v>
                </c:pt>
                <c:pt idx="5231" formatCode="General">
                  <c:v>0.56027361608593695</c:v>
                </c:pt>
                <c:pt idx="5232" formatCode="General">
                  <c:v>0.56027618687425795</c:v>
                </c:pt>
                <c:pt idx="5233" formatCode="General">
                  <c:v>0.56027875744860001</c:v>
                </c:pt>
                <c:pt idx="5234" formatCode="General">
                  <c:v>0.56028132780897699</c:v>
                </c:pt>
                <c:pt idx="5235" formatCode="General">
                  <c:v>0.56028389795540201</c:v>
                </c:pt>
                <c:pt idx="5236" formatCode="General">
                  <c:v>0.56028646788789005</c:v>
                </c:pt>
                <c:pt idx="5237" formatCode="General">
                  <c:v>0.56028903760645399</c:v>
                </c:pt>
                <c:pt idx="5238" formatCode="General">
                  <c:v>0.56029160711110904</c:v>
                </c:pt>
                <c:pt idx="5239" formatCode="General">
                  <c:v>0.56029417640186896</c:v>
                </c:pt>
                <c:pt idx="5240" formatCode="General">
                  <c:v>0.56029674547874697</c:v>
                </c:pt>
                <c:pt idx="5241" formatCode="General">
                  <c:v>0.56029931434175895</c:v>
                </c:pt>
                <c:pt idx="5242" formatCode="General">
                  <c:v>0.56030188299091699</c:v>
                </c:pt>
                <c:pt idx="5243" formatCode="General">
                  <c:v>0.56030445142623597</c:v>
                </c:pt>
                <c:pt idx="5244" formatCode="General">
                  <c:v>0.560307019647731</c:v>
                </c:pt>
                <c:pt idx="5245" formatCode="General">
                  <c:v>0.56030958765541405</c:v>
                </c:pt>
                <c:pt idx="5246" formatCode="General">
                  <c:v>0.56031215544930102</c:v>
                </c:pt>
                <c:pt idx="5247" formatCode="General">
                  <c:v>0.56031472302940499</c:v>
                </c:pt>
                <c:pt idx="5248" formatCode="General">
                  <c:v>0.56031729039573996</c:v>
                </c:pt>
                <c:pt idx="5249" formatCode="General">
                  <c:v>0.56031985754832203</c:v>
                </c:pt>
                <c:pt idx="5250" formatCode="General">
                  <c:v>0.56032242448716196</c:v>
                </c:pt>
                <c:pt idx="5251" formatCode="General">
                  <c:v>0.56032499121227697</c:v>
                </c:pt>
                <c:pt idx="5252" formatCode="General">
                  <c:v>0.56032755772368004</c:v>
                </c:pt>
                <c:pt idx="5253" formatCode="General">
                  <c:v>0.56033012402138505</c:v>
                </c:pt>
                <c:pt idx="5254" formatCode="General">
                  <c:v>0.56033269010540598</c:v>
                </c:pt>
                <c:pt idx="5255" formatCode="General">
                  <c:v>0.56033525597575695</c:v>
                </c:pt>
                <c:pt idx="5256" formatCode="General">
                  <c:v>0.56033782163245405</c:v>
                </c:pt>
                <c:pt idx="5257" formatCode="General">
                  <c:v>0.56034038707550904</c:v>
                </c:pt>
                <c:pt idx="5258" formatCode="General">
                  <c:v>0.56034295230493703</c:v>
                </c:pt>
                <c:pt idx="5259" formatCode="General">
                  <c:v>0.560345517320752</c:v>
                </c:pt>
                <c:pt idx="5260" formatCode="General">
                  <c:v>0.56034808212296905</c:v>
                </c:pt>
                <c:pt idx="5261" formatCode="General">
                  <c:v>0.56035064671160195</c:v>
                </c:pt>
                <c:pt idx="5262" formatCode="General">
                  <c:v>0.56035321108666403</c:v>
                </c:pt>
                <c:pt idx="5263" formatCode="General">
                  <c:v>0.56035577524817104</c:v>
                </c:pt>
                <c:pt idx="5264" formatCode="General">
                  <c:v>0.56035833919613498</c:v>
                </c:pt>
                <c:pt idx="5265" formatCode="General">
                  <c:v>0.56036090293057295</c:v>
                </c:pt>
                <c:pt idx="5266" formatCode="General">
                  <c:v>0.56036346645149704</c:v>
                </c:pt>
                <c:pt idx="5267" formatCode="General">
                  <c:v>0.56036602975892202</c:v>
                </c:pt>
                <c:pt idx="5268" formatCode="General">
                  <c:v>0.560368592852863</c:v>
                </c:pt>
                <c:pt idx="5269" formatCode="General">
                  <c:v>0.56037115573333396</c:v>
                </c:pt>
                <c:pt idx="5270" formatCode="General">
                  <c:v>0.560373718400348</c:v>
                </c:pt>
                <c:pt idx="5271" formatCode="General">
                  <c:v>0.56037628085392099</c:v>
                </c:pt>
                <c:pt idx="5272" formatCode="General">
                  <c:v>0.56037884309406605</c:v>
                </c:pt>
                <c:pt idx="5273" formatCode="General">
                  <c:v>0.56038140512079904</c:v>
                </c:pt>
                <c:pt idx="5274" formatCode="General">
                  <c:v>0.56038396693413195</c:v>
                </c:pt>
                <c:pt idx="5275" formatCode="General">
                  <c:v>0.560386528534081</c:v>
                </c:pt>
                <c:pt idx="5276" formatCode="General">
                  <c:v>0.56038908992066006</c:v>
                </c:pt>
                <c:pt idx="5277" formatCode="General">
                  <c:v>0.560391651093883</c:v>
                </c:pt>
                <c:pt idx="5278" formatCode="General">
                  <c:v>0.56039421205376405</c:v>
                </c:pt>
                <c:pt idx="5279" formatCode="General">
                  <c:v>0.56039677280031897</c:v>
                </c:pt>
                <c:pt idx="5280" formatCode="General">
                  <c:v>0.56039933333355996</c:v>
                </c:pt>
                <c:pt idx="5281" formatCode="General">
                  <c:v>0.56040189365350401</c:v>
                </c:pt>
                <c:pt idx="5282" formatCode="General">
                  <c:v>0.56040445376016301</c:v>
                </c:pt>
                <c:pt idx="5283" formatCode="General">
                  <c:v>0.56040701365355305</c:v>
                </c:pt>
                <c:pt idx="5284" formatCode="General">
                  <c:v>0.56040957333368802</c:v>
                </c:pt>
                <c:pt idx="5285" formatCode="General">
                  <c:v>0.560412132800582</c:v>
                </c:pt>
                <c:pt idx="5286" formatCode="General">
                  <c:v>0.56041469205424899</c:v>
                </c:pt>
                <c:pt idx="5287" formatCode="General">
                  <c:v>0.56041725109470497</c:v>
                </c:pt>
                <c:pt idx="5288" formatCode="General">
                  <c:v>0.56041980992196305</c:v>
                </c:pt>
                <c:pt idx="5289" formatCode="General">
                  <c:v>0.560422368536038</c:v>
                </c:pt>
                <c:pt idx="5290" formatCode="General">
                  <c:v>0.56042492693694401</c:v>
                </c:pt>
                <c:pt idx="5291" formatCode="General">
                  <c:v>0.56042748512469698</c:v>
                </c:pt>
                <c:pt idx="5292" formatCode="General">
                  <c:v>0.56043004309930899</c:v>
                </c:pt>
                <c:pt idx="5293" formatCode="General">
                  <c:v>0.56043260086079705</c:v>
                </c:pt>
                <c:pt idx="5294" formatCode="General">
                  <c:v>0.56043515840917302</c:v>
                </c:pt>
                <c:pt idx="5295" formatCode="General">
                  <c:v>0.560437715744453</c:v>
                </c:pt>
                <c:pt idx="5296" formatCode="General">
                  <c:v>0.56044027286665199</c:v>
                </c:pt>
                <c:pt idx="5297" formatCode="General">
                  <c:v>0.56044282977578297</c:v>
                </c:pt>
                <c:pt idx="5298" formatCode="General">
                  <c:v>0.56044538647186204</c:v>
                </c:pt>
                <c:pt idx="5299" formatCode="General">
                  <c:v>0.56044794295490197</c:v>
                </c:pt>
                <c:pt idx="5300" formatCode="General">
                  <c:v>0.56045049922491796</c:v>
                </c:pt>
                <c:pt idx="5301" formatCode="General">
                  <c:v>0.56045305528192602</c:v>
                </c:pt>
                <c:pt idx="5302" formatCode="General">
                  <c:v>0.560455611125938</c:v>
                </c:pt>
                <c:pt idx="5303" formatCode="General">
                  <c:v>0.56045816675697102</c:v>
                </c:pt>
                <c:pt idx="5304" formatCode="General">
                  <c:v>0.56046072217503795</c:v>
                </c:pt>
                <c:pt idx="5305" formatCode="General">
                  <c:v>0.560463277380154</c:v>
                </c:pt>
                <c:pt idx="5306" formatCode="General">
                  <c:v>0.56046583237233305</c:v>
                </c:pt>
                <c:pt idx="5307" formatCode="General">
                  <c:v>0.56046838715159097</c:v>
                </c:pt>
                <c:pt idx="5308" formatCode="General">
                  <c:v>0.56047094171794098</c:v>
                </c:pt>
                <c:pt idx="5309" formatCode="General">
                  <c:v>0.56047349607139896</c:v>
                </c:pt>
                <c:pt idx="5310" formatCode="General">
                  <c:v>0.56047605021197899</c:v>
                </c:pt>
                <c:pt idx="5311" formatCode="General">
                  <c:v>0.56047860413969497</c:v>
                </c:pt>
                <c:pt idx="5312" formatCode="General">
                  <c:v>0.56048115785456198</c:v>
                </c:pt>
                <c:pt idx="5313" formatCode="General">
                  <c:v>0.56048371135659503</c:v>
                </c:pt>
                <c:pt idx="5314" formatCode="General">
                  <c:v>0.56048626464580897</c:v>
                </c:pt>
                <c:pt idx="5315" formatCode="General">
                  <c:v>0.56048881772221804</c:v>
                </c:pt>
                <c:pt idx="5316" formatCode="General">
                  <c:v>0.56049137058583598</c:v>
                </c:pt>
                <c:pt idx="5317" formatCode="General">
                  <c:v>0.56049392323667901</c:v>
                </c:pt>
                <c:pt idx="5318" formatCode="General">
                  <c:v>0.56049647567476002</c:v>
                </c:pt>
                <c:pt idx="5319" formatCode="General">
                  <c:v>0.56049902790009598</c:v>
                </c:pt>
                <c:pt idx="5320" formatCode="General">
                  <c:v>0.5605015799127</c:v>
                </c:pt>
                <c:pt idx="5321" formatCode="General">
                  <c:v>0.56050413171258595</c:v>
                </c:pt>
                <c:pt idx="5322" formatCode="General">
                  <c:v>0.56050668329977105</c:v>
                </c:pt>
                <c:pt idx="5323" formatCode="General">
                  <c:v>0.56050923467426805</c:v>
                </c:pt>
                <c:pt idx="5324" formatCode="General">
                  <c:v>0.56051178583609196</c:v>
                </c:pt>
                <c:pt idx="5325" formatCode="General">
                  <c:v>0.56051433678525897</c:v>
                </c:pt>
                <c:pt idx="5326" formatCode="General">
                  <c:v>0.56051688752178097</c:v>
                </c:pt>
                <c:pt idx="5327" formatCode="General">
                  <c:v>0.56051943804567494</c:v>
                </c:pt>
                <c:pt idx="5328" formatCode="General">
                  <c:v>0.56052198835695499</c:v>
                </c:pt>
                <c:pt idx="5329" formatCode="General">
                  <c:v>0.56052453845563599</c:v>
                </c:pt>
                <c:pt idx="5330" formatCode="General">
                  <c:v>0.56052708834173304</c:v>
                </c:pt>
                <c:pt idx="5331" formatCode="General">
                  <c:v>0.56052963801526001</c:v>
                </c:pt>
                <c:pt idx="5332" formatCode="General">
                  <c:v>0.56053218747623201</c:v>
                </c:pt>
                <c:pt idx="5333" formatCode="General">
                  <c:v>0.56053473672466403</c:v>
                </c:pt>
                <c:pt idx="5334" formatCode="General">
                  <c:v>0.56053728576057105</c:v>
                </c:pt>
                <c:pt idx="5335" formatCode="General">
                  <c:v>0.56053983458396694</c:v>
                </c:pt>
                <c:pt idx="5336" formatCode="General">
                  <c:v>0.56054238319486804</c:v>
                </c:pt>
                <c:pt idx="5337" formatCode="General">
                  <c:v>0.560544931593287</c:v>
                </c:pt>
                <c:pt idx="5338" formatCode="General">
                  <c:v>0.56054747977924102</c:v>
                </c:pt>
                <c:pt idx="5339" formatCode="General">
                  <c:v>0.56055002775274299</c:v>
                </c:pt>
                <c:pt idx="5340" formatCode="General">
                  <c:v>0.56055257551380899</c:v>
                </c:pt>
                <c:pt idx="5341" formatCode="General">
                  <c:v>0.56055512306245403</c:v>
                </c:pt>
                <c:pt idx="5342" formatCode="General">
                  <c:v>0.56055767039869098</c:v>
                </c:pt>
                <c:pt idx="5343" formatCode="General">
                  <c:v>0.56056021752253704</c:v>
                </c:pt>
                <c:pt idx="5344" formatCode="General">
                  <c:v>0.56056276443400599</c:v>
                </c:pt>
                <c:pt idx="5345" formatCode="General">
                  <c:v>0.56056531113311203</c:v>
                </c:pt>
                <c:pt idx="5346" formatCode="General">
                  <c:v>0.56056785761987205</c:v>
                </c:pt>
                <c:pt idx="5347" formatCode="General">
                  <c:v>0.56057040389429902</c:v>
                </c:pt>
                <c:pt idx="5348" formatCode="General">
                  <c:v>0.56057294995640805</c:v>
                </c:pt>
                <c:pt idx="5349" formatCode="General">
                  <c:v>0.56057553137261895</c:v>
                </c:pt>
                <c:pt idx="5350" formatCode="General">
                  <c:v>0.56057814607922996</c:v>
                </c:pt>
                <c:pt idx="5351" formatCode="General">
                  <c:v>0.56058076061107998</c:v>
                </c:pt>
                <c:pt idx="5352" formatCode="General">
                  <c:v>0.56058337496817101</c:v>
                </c:pt>
                <c:pt idx="5353" formatCode="General">
                  <c:v>0.56058598915050495</c:v>
                </c:pt>
                <c:pt idx="5354" formatCode="General">
                  <c:v>0.56058860315808501</c:v>
                </c:pt>
                <c:pt idx="5355" formatCode="General">
                  <c:v>0.56059121699090997</c:v>
                </c:pt>
                <c:pt idx="5356" formatCode="General">
                  <c:v>0.56059383064898505</c:v>
                </c:pt>
                <c:pt idx="5357" formatCode="General">
                  <c:v>0.56059644413231002</c:v>
                </c:pt>
                <c:pt idx="5358" formatCode="General">
                  <c:v>0.560599057440888</c:v>
                </c:pt>
                <c:pt idx="5359" formatCode="General">
                  <c:v>0.56060167057471999</c:v>
                </c:pt>
                <c:pt idx="5360" formatCode="General">
                  <c:v>0.56060428353380798</c:v>
                </c:pt>
                <c:pt idx="5361" formatCode="General">
                  <c:v>0.56060689631815497</c:v>
                </c:pt>
                <c:pt idx="5362" formatCode="General">
                  <c:v>0.56060950892776096</c:v>
                </c:pt>
                <c:pt idx="5363" formatCode="General">
                  <c:v>0.56061212136262994</c:v>
                </c:pt>
                <c:pt idx="5364" formatCode="General">
                  <c:v>0.56061473362276404</c:v>
                </c:pt>
                <c:pt idx="5365" formatCode="General">
                  <c:v>0.56061734570816302</c:v>
                </c:pt>
                <c:pt idx="5366" formatCode="General">
                  <c:v>0.56061995761882999</c:v>
                </c:pt>
                <c:pt idx="5367" formatCode="General">
                  <c:v>0.56062256935476695</c:v>
                </c:pt>
                <c:pt idx="5368" formatCode="General">
                  <c:v>0.56062518091597602</c:v>
                </c:pt>
                <c:pt idx="5369" formatCode="General">
                  <c:v>0.56062779230245896</c:v>
                </c:pt>
                <c:pt idx="5370" formatCode="General">
                  <c:v>0.560630403514218</c:v>
                </c:pt>
                <c:pt idx="5371" formatCode="General">
                  <c:v>0.56063301455125503</c:v>
                </c:pt>
                <c:pt idx="5372" formatCode="General">
                  <c:v>0.56063562541357204</c:v>
                </c:pt>
                <c:pt idx="5373" formatCode="General">
                  <c:v>0.56063823610117103</c:v>
                </c:pt>
                <c:pt idx="5374" formatCode="General">
                  <c:v>0.560640846614054</c:v>
                </c:pt>
                <c:pt idx="5375" formatCode="General">
                  <c:v>0.56064345695222295</c:v>
                </c:pt>
                <c:pt idx="5376" formatCode="General">
                  <c:v>0.56064606711567999</c:v>
                </c:pt>
                <c:pt idx="5377" formatCode="General">
                  <c:v>0.56064867710442701</c:v>
                </c:pt>
                <c:pt idx="5378" formatCode="General">
                  <c:v>0.560651286918466</c:v>
                </c:pt>
                <c:pt idx="5379" formatCode="General">
                  <c:v>0.56065389655779896</c:v>
                </c:pt>
                <c:pt idx="5380" formatCode="General">
                  <c:v>0.560656506022428</c:v>
                </c:pt>
                <c:pt idx="5381" formatCode="General">
                  <c:v>0.56065911531235602</c:v>
                </c:pt>
                <c:pt idx="5382" formatCode="General">
                  <c:v>0.560661724427583</c:v>
                </c:pt>
                <c:pt idx="5383" formatCode="General">
                  <c:v>0.56066433336811305</c:v>
                </c:pt>
                <c:pt idx="5384" formatCode="General">
                  <c:v>0.56066694213394797</c:v>
                </c:pt>
                <c:pt idx="5385" formatCode="General">
                  <c:v>0.56066955072508895</c:v>
                </c:pt>
                <c:pt idx="5386" formatCode="General">
                  <c:v>0.56067215914153901</c:v>
                </c:pt>
                <c:pt idx="5387" formatCode="General">
                  <c:v>0.56067476738329902</c:v>
                </c:pt>
                <c:pt idx="5388" formatCode="General">
                  <c:v>0.560677375450372</c:v>
                </c:pt>
                <c:pt idx="5389" formatCode="General">
                  <c:v>0.56067998334276004</c:v>
                </c:pt>
                <c:pt idx="5390" formatCode="General">
                  <c:v>0.56068259106046503</c:v>
                </c:pt>
                <c:pt idx="5391" formatCode="General">
                  <c:v>0.56068519860348898</c:v>
                </c:pt>
                <c:pt idx="5392" formatCode="General">
                  <c:v>0.56068780597183399</c:v>
                </c:pt>
                <c:pt idx="5393" formatCode="General">
                  <c:v>0.56069041316550305</c:v>
                </c:pt>
                <c:pt idx="5394" formatCode="General">
                  <c:v>0.56069302018449696</c:v>
                </c:pt>
                <c:pt idx="5395" formatCode="General">
                  <c:v>0.56069562702881903</c:v>
                </c:pt>
                <c:pt idx="5396" formatCode="General">
                  <c:v>0.56069823369847105</c:v>
                </c:pt>
                <c:pt idx="5397" formatCode="General">
                  <c:v>0.56070084019345401</c:v>
                </c:pt>
                <c:pt idx="5398" formatCode="General">
                  <c:v>0.56070344651377202</c:v>
                </c:pt>
                <c:pt idx="5399" formatCode="General">
                  <c:v>0.56070605265942597</c:v>
                </c:pt>
                <c:pt idx="5400" formatCode="General">
                  <c:v>0.56070865863041797</c:v>
                </c:pt>
                <c:pt idx="5401" formatCode="General">
                  <c:v>0.56071126442675201</c:v>
                </c:pt>
                <c:pt idx="5402" formatCode="General">
                  <c:v>0.56071372419654797</c:v>
                </c:pt>
                <c:pt idx="5403" formatCode="General">
                  <c:v>0.56071570185413999</c:v>
                </c:pt>
                <c:pt idx="5404" formatCode="General">
                  <c:v>0.56071767934974404</c:v>
                </c:pt>
                <c:pt idx="5405" formatCode="General">
                  <c:v>0.56071965668337598</c:v>
                </c:pt>
                <c:pt idx="5406" formatCode="General">
                  <c:v>0.56072163385505103</c:v>
                </c:pt>
                <c:pt idx="5407" formatCode="General">
                  <c:v>0.56072361086478495</c:v>
                </c:pt>
                <c:pt idx="5408" formatCode="General">
                  <c:v>0.56072558771259395</c:v>
                </c:pt>
                <c:pt idx="5409" formatCode="General">
                  <c:v>0.56072756439849303</c:v>
                </c:pt>
                <c:pt idx="5410" formatCode="General">
                  <c:v>0.56072954092249905</c:v>
                </c:pt>
                <c:pt idx="5411" formatCode="General">
                  <c:v>0.560731517284627</c:v>
                </c:pt>
                <c:pt idx="5412" formatCode="General">
                  <c:v>0.56073349348489399</c:v>
                </c:pt>
                <c:pt idx="5413" formatCode="General">
                  <c:v>0.56073546952331399</c:v>
                </c:pt>
                <c:pt idx="5414" formatCode="General">
                  <c:v>0.560737445399904</c:v>
                </c:pt>
                <c:pt idx="5415" formatCode="General">
                  <c:v>0.560739421114679</c:v>
                </c:pt>
                <c:pt idx="5416" formatCode="General">
                  <c:v>0.56074139666765599</c:v>
                </c:pt>
                <c:pt idx="5417" formatCode="General">
                  <c:v>0.56074337205885005</c:v>
                </c:pt>
                <c:pt idx="5418" formatCode="General">
                  <c:v>0.56074534728827696</c:v>
                </c:pt>
                <c:pt idx="5419" formatCode="General">
                  <c:v>0.56074732235595204</c:v>
                </c:pt>
                <c:pt idx="5420" formatCode="General">
                  <c:v>0.56074929726189304</c:v>
                </c:pt>
                <c:pt idx="5421" formatCode="General">
                  <c:v>0.56075127200611397</c:v>
                </c:pt>
                <c:pt idx="5422" formatCode="General">
                  <c:v>0.56075324658863102</c:v>
                </c:pt>
                <c:pt idx="5423" formatCode="General">
                  <c:v>0.56075522100945996</c:v>
                </c:pt>
                <c:pt idx="5424" formatCode="General">
                  <c:v>0.560757195268617</c:v>
                </c:pt>
                <c:pt idx="5425" formatCode="General">
                  <c:v>0.56075916936611903</c:v>
                </c:pt>
                <c:pt idx="5426" formatCode="General">
                  <c:v>0.56076114330197901</c:v>
                </c:pt>
                <c:pt idx="5427" formatCode="General">
                  <c:v>0.56076311707621596</c:v>
                </c:pt>
                <c:pt idx="5428" formatCode="General">
                  <c:v>0.56076509068884395</c:v>
                </c:pt>
                <c:pt idx="5429" formatCode="General">
                  <c:v>0.56076706413987898</c:v>
                </c:pt>
                <c:pt idx="5430" formatCode="General">
                  <c:v>0.56076903742933704</c:v>
                </c:pt>
                <c:pt idx="5431" formatCode="General">
                  <c:v>0.560771010557234</c:v>
                </c:pt>
                <c:pt idx="5432" formatCode="General">
                  <c:v>0.56077298352358596</c:v>
                </c:pt>
                <c:pt idx="5433" formatCode="General">
                  <c:v>0.56077495632840901</c:v>
                </c:pt>
                <c:pt idx="5434" formatCode="General">
                  <c:v>0.56077692897171805</c:v>
                </c:pt>
                <c:pt idx="5435" formatCode="General">
                  <c:v>0.56077890145353104</c:v>
                </c:pt>
                <c:pt idx="5436" formatCode="General">
                  <c:v>0.56078084050535704</c:v>
                </c:pt>
                <c:pt idx="5437" formatCode="General">
                  <c:v>0.56078257741072501</c:v>
                </c:pt>
                <c:pt idx="5438" formatCode="General">
                  <c:v>0.56078431415877295</c:v>
                </c:pt>
                <c:pt idx="5439" formatCode="General">
                  <c:v>0.56078605074951804</c:v>
                </c:pt>
                <c:pt idx="5440" formatCode="General">
                  <c:v>0.56078781471374195</c:v>
                </c:pt>
                <c:pt idx="5441" formatCode="General">
                  <c:v>0.56078958306626503</c:v>
                </c:pt>
                <c:pt idx="5442" formatCode="General">
                  <c:v>0.56079135127346402</c:v>
                </c:pt>
                <c:pt idx="5443" formatCode="General">
                  <c:v>0.56079311933535303</c:v>
                </c:pt>
                <c:pt idx="5444" formatCode="General">
                  <c:v>0.56079488725194604</c:v>
                </c:pt>
                <c:pt idx="5445" formatCode="General">
                  <c:v>0.56079671839453704</c:v>
                </c:pt>
                <c:pt idx="5446" formatCode="General">
                  <c:v>0.56079860007275495</c:v>
                </c:pt>
                <c:pt idx="5447" formatCode="General">
                  <c:v>0.56080048158498197</c:v>
                </c:pt>
                <c:pt idx="5448" formatCode="General">
                  <c:v>0.56080236293123098</c:v>
                </c:pt>
                <c:pt idx="5449" formatCode="General">
                  <c:v>0.56080424411151697</c:v>
                </c:pt>
                <c:pt idx="5450" formatCode="General">
                  <c:v>0.56080612512585304</c:v>
                </c:pt>
                <c:pt idx="5451" formatCode="General">
                  <c:v>0.56080800597425395</c:v>
                </c:pt>
                <c:pt idx="5452" formatCode="General">
                  <c:v>0.56080988665673304</c:v>
                </c:pt>
                <c:pt idx="5453" formatCode="General">
                  <c:v>0.56081176717330405</c:v>
                </c:pt>
                <c:pt idx="5454" formatCode="General">
                  <c:v>0.560813647523982</c:v>
                </c:pt>
                <c:pt idx="5455" formatCode="General">
                  <c:v>0.56081552770878096</c:v>
                </c:pt>
                <c:pt idx="5456" formatCode="General">
                  <c:v>0.56081740772771504</c:v>
                </c:pt>
                <c:pt idx="5457" formatCode="General">
                  <c:v>0.56081928758079702</c:v>
                </c:pt>
                <c:pt idx="5458" formatCode="General">
                  <c:v>0.56082116726804199</c:v>
                </c:pt>
                <c:pt idx="5459" formatCode="General">
                  <c:v>0.56082304678946404</c:v>
                </c:pt>
                <c:pt idx="5460" formatCode="General">
                  <c:v>0.56082492614507695</c:v>
                </c:pt>
                <c:pt idx="5461" formatCode="General">
                  <c:v>0.56082680533489504</c:v>
                </c:pt>
                <c:pt idx="5462" formatCode="General">
                  <c:v>0.56082868435893296</c:v>
                </c:pt>
                <c:pt idx="5463" formatCode="General">
                  <c:v>0.56083056321720304</c:v>
                </c:pt>
                <c:pt idx="5464" formatCode="General">
                  <c:v>0.56083244190972104</c:v>
                </c:pt>
                <c:pt idx="5465" formatCode="General">
                  <c:v>0.56083432043650105</c:v>
                </c:pt>
                <c:pt idx="5466" formatCode="General">
                  <c:v>0.56083619879755597</c:v>
                </c:pt>
                <c:pt idx="5467" formatCode="General">
                  <c:v>0.5608380769929</c:v>
                </c:pt>
                <c:pt idx="5468" formatCode="General">
                  <c:v>0.56083995502254902</c:v>
                </c:pt>
                <c:pt idx="5469" formatCode="General">
                  <c:v>0.56084183288651501</c:v>
                </c:pt>
                <c:pt idx="5470" formatCode="General">
                  <c:v>0.56084371058481297</c:v>
                </c:pt>
                <c:pt idx="5471" formatCode="General">
                  <c:v>0.56084558811745799</c:v>
                </c:pt>
                <c:pt idx="5472" formatCode="General">
                  <c:v>0.56084746548446196</c:v>
                </c:pt>
                <c:pt idx="5473" formatCode="General">
                  <c:v>0.56084934268584097</c:v>
                </c:pt>
                <c:pt idx="5474" formatCode="General">
                  <c:v>0.56085121972160901</c:v>
                </c:pt>
                <c:pt idx="5475" formatCode="General">
                  <c:v>0.56085309659177895</c:v>
                </c:pt>
                <c:pt idx="5476" formatCode="General">
                  <c:v>0.56085497329636602</c:v>
                </c:pt>
                <c:pt idx="5477" formatCode="General">
                  <c:v>0.56085684983538397</c:v>
                </c:pt>
                <c:pt idx="5478" formatCode="General">
                  <c:v>0.56085872620884702</c:v>
                </c:pt>
                <c:pt idx="5479" formatCode="General">
                  <c:v>0.56086060241676905</c:v>
                </c:pt>
                <c:pt idx="5480" formatCode="General">
                  <c:v>0.56086247845916504</c:v>
                </c:pt>
                <c:pt idx="5481" formatCode="General">
                  <c:v>0.56086435433604798</c:v>
                </c:pt>
                <c:pt idx="5482" formatCode="General">
                  <c:v>0.56086623004743297</c:v>
                </c:pt>
                <c:pt idx="5483" formatCode="General">
                  <c:v>0.560868105593333</c:v>
                </c:pt>
                <c:pt idx="5484" formatCode="General">
                  <c:v>0.56086998097376395</c:v>
                </c:pt>
                <c:pt idx="5485" formatCode="General">
                  <c:v>0.56087178191532805</c:v>
                </c:pt>
                <c:pt idx="5486" formatCode="General">
                  <c:v>0.56087357529715498</c:v>
                </c:pt>
                <c:pt idx="5487" formatCode="General">
                  <c:v>0.56087536854818798</c:v>
                </c:pt>
                <c:pt idx="5488" formatCode="General">
                  <c:v>0.56087716166845603</c:v>
                </c:pt>
                <c:pt idx="5489" formatCode="General">
                  <c:v>0.56087895465798898</c:v>
                </c:pt>
                <c:pt idx="5490" formatCode="General">
                  <c:v>0.56088074751681505</c:v>
                </c:pt>
                <c:pt idx="5491" formatCode="General">
                  <c:v>0.56088254024496298</c:v>
                </c:pt>
                <c:pt idx="5492" formatCode="General">
                  <c:v>0.56088433284246297</c:v>
                </c:pt>
                <c:pt idx="5493" formatCode="General">
                  <c:v>0.56088612530934401</c:v>
                </c:pt>
                <c:pt idx="5494" formatCode="General">
                  <c:v>0.56088791764563495</c:v>
                </c:pt>
                <c:pt idx="5495" formatCode="General">
                  <c:v>0.56088970985136399</c:v>
                </c:pt>
                <c:pt idx="5496" formatCode="General">
                  <c:v>0.56089150192656101</c:v>
                </c:pt>
                <c:pt idx="5497" formatCode="General">
                  <c:v>0.56089329944966804</c:v>
                </c:pt>
                <c:pt idx="5498" formatCode="General">
                  <c:v>0.56089527535331496</c:v>
                </c:pt>
                <c:pt idx="5499" formatCode="General">
                  <c:v>0.560897251129993</c:v>
                </c:pt>
                <c:pt idx="5500" formatCode="General">
                  <c:v>0.56089922677972903</c:v>
                </c:pt>
                <c:pt idx="5501" formatCode="General">
                  <c:v>0.56090120230254903</c:v>
                </c:pt>
                <c:pt idx="5502" formatCode="General">
                  <c:v>0.56090317769848097</c:v>
                </c:pt>
                <c:pt idx="5503" formatCode="General">
                  <c:v>0.56090515296755195</c:v>
                </c:pt>
                <c:pt idx="5504" formatCode="General">
                  <c:v>0.56090712810978705</c:v>
                </c:pt>
                <c:pt idx="5505" formatCode="General">
                  <c:v>0.56090925922150703</c:v>
                </c:pt>
                <c:pt idx="5506" formatCode="General">
                  <c:v>0.56091145490929895</c:v>
                </c:pt>
                <c:pt idx="5507" formatCode="General">
                  <c:v>0.56091365051061903</c:v>
                </c:pt>
                <c:pt idx="5508" formatCode="General">
                  <c:v>0.56091584602548406</c:v>
                </c:pt>
                <c:pt idx="5509" formatCode="General">
                  <c:v>0.560918041453911</c:v>
                </c:pt>
                <c:pt idx="5510" formatCode="General">
                  <c:v>0.56092023679591696</c:v>
                </c:pt>
                <c:pt idx="5511" formatCode="General">
                  <c:v>0.56092243205151904</c:v>
                </c:pt>
                <c:pt idx="5512" formatCode="General">
                  <c:v>0.560924627220733</c:v>
                </c:pt>
                <c:pt idx="5513" formatCode="General">
                  <c:v>0.56092682230357704</c:v>
                </c:pt>
                <c:pt idx="5514" formatCode="General">
                  <c:v>0.56092901730006695</c:v>
                </c:pt>
                <c:pt idx="5515" formatCode="General">
                  <c:v>0.56093121221022002</c:v>
                </c:pt>
                <c:pt idx="5516" formatCode="General">
                  <c:v>0.56093340703405303</c:v>
                </c:pt>
                <c:pt idx="5517" formatCode="General">
                  <c:v>0.56093560177158297</c:v>
                </c:pt>
                <c:pt idx="5518" formatCode="General">
                  <c:v>0.56093779642282704</c:v>
                </c:pt>
                <c:pt idx="5519" formatCode="General">
                  <c:v>0.56093999098780101</c:v>
                </c:pt>
                <c:pt idx="5520" formatCode="General">
                  <c:v>0.56094218546652197</c:v>
                </c:pt>
                <c:pt idx="5521" formatCode="General">
                  <c:v>0.56094437985900703</c:v>
                </c:pt>
                <c:pt idx="5522" formatCode="General">
                  <c:v>0.56094657416527405</c:v>
                </c:pt>
                <c:pt idx="5523" formatCode="General">
                  <c:v>0.56094876838533803</c:v>
                </c:pt>
                <c:pt idx="5524" formatCode="General">
                  <c:v>0.56095096251921595</c:v>
                </c:pt>
                <c:pt idx="5525" formatCode="General">
                  <c:v>0.56095315656692601</c:v>
                </c:pt>
                <c:pt idx="5526" formatCode="General">
                  <c:v>0.560955350528484</c:v>
                </c:pt>
                <c:pt idx="5527" formatCode="General">
                  <c:v>0.56095754440390799</c:v>
                </c:pt>
                <c:pt idx="5528" formatCode="General">
                  <c:v>0.56095973819321299</c:v>
                </c:pt>
                <c:pt idx="5529" formatCode="General">
                  <c:v>0.56096193189641697</c:v>
                </c:pt>
                <c:pt idx="5530" formatCode="General">
                  <c:v>0.56096412551353603</c:v>
                </c:pt>
                <c:pt idx="5531" formatCode="General">
                  <c:v>0.56096631904458705</c:v>
                </c:pt>
                <c:pt idx="5532" formatCode="General">
                  <c:v>0.56096851248958701</c:v>
                </c:pt>
                <c:pt idx="5533" formatCode="General">
                  <c:v>0.56097070584855302</c:v>
                </c:pt>
                <c:pt idx="5534" formatCode="General">
                  <c:v>0.56097289912150194</c:v>
                </c:pt>
                <c:pt idx="5535" formatCode="General">
                  <c:v>0.56097499120374705</c:v>
                </c:pt>
                <c:pt idx="5536" formatCode="General">
                  <c:v>0.56097693406310101</c:v>
                </c:pt>
                <c:pt idx="5537" formatCode="General">
                  <c:v>0.56097887682585101</c:v>
                </c:pt>
                <c:pt idx="5538" formatCode="General">
                  <c:v>0.56098081949201695</c:v>
                </c:pt>
                <c:pt idx="5539" formatCode="General">
                  <c:v>0.56098276206162101</c:v>
                </c:pt>
                <c:pt idx="5540" formatCode="General">
                  <c:v>0.56098470453468197</c:v>
                </c:pt>
                <c:pt idx="5541" formatCode="General">
                  <c:v>0.56098664691121902</c:v>
                </c:pt>
                <c:pt idx="5542" formatCode="General">
                  <c:v>0.56098858919125405</c:v>
                </c:pt>
                <c:pt idx="5543" formatCode="General">
                  <c:v>0.56099053137480603</c:v>
                </c:pt>
                <c:pt idx="5544" formatCode="General">
                  <c:v>0.56099247346189596</c:v>
                </c:pt>
                <c:pt idx="5545" formatCode="General">
                  <c:v>0.56099441545254303</c:v>
                </c:pt>
                <c:pt idx="5546" formatCode="General">
                  <c:v>0.560996357346768</c:v>
                </c:pt>
                <c:pt idx="5547" formatCode="General">
                  <c:v>0.56099829914459098</c:v>
                </c:pt>
                <c:pt idx="5548" formatCode="General">
                  <c:v>0.56100024084603095</c:v>
                </c:pt>
                <c:pt idx="5549" formatCode="General">
                  <c:v>0.561002182451109</c:v>
                </c:pt>
                <c:pt idx="5550" formatCode="General">
                  <c:v>0.561004123959845</c:v>
                </c:pt>
                <c:pt idx="5551" formatCode="General">
                  <c:v>0.56100606537226005</c:v>
                </c:pt>
                <c:pt idx="5552" formatCode="General">
                  <c:v>0.56100800668837203</c:v>
                </c:pt>
                <c:pt idx="5553" formatCode="General">
                  <c:v>0.56100994790820202</c:v>
                </c:pt>
                <c:pt idx="5554" formatCode="General">
                  <c:v>0.56101188903177102</c:v>
                </c:pt>
                <c:pt idx="5555" formatCode="General">
                  <c:v>0.561013830059098</c:v>
                </c:pt>
                <c:pt idx="5556" formatCode="General">
                  <c:v>0.56101577099020405</c:v>
                </c:pt>
                <c:pt idx="5557" formatCode="General">
                  <c:v>0.56101771182510796</c:v>
                </c:pt>
                <c:pt idx="5558" formatCode="General">
                  <c:v>0.56101974385804998</c:v>
                </c:pt>
                <c:pt idx="5559" formatCode="General">
                  <c:v>0.56102178272991998</c:v>
                </c:pt>
                <c:pt idx="5560" formatCode="General">
                  <c:v>0.56102382149403096</c:v>
                </c:pt>
                <c:pt idx="5561" formatCode="General">
                  <c:v>0.56102586015040401</c:v>
                </c:pt>
                <c:pt idx="5562" formatCode="General">
                  <c:v>0.561027898699063</c:v>
                </c:pt>
                <c:pt idx="5563" formatCode="General">
                  <c:v>0.56102993714002902</c:v>
                </c:pt>
                <c:pt idx="5564" formatCode="General">
                  <c:v>0.56103197547332695</c:v>
                </c:pt>
                <c:pt idx="5565" formatCode="General">
                  <c:v>0.56103401369897699</c:v>
                </c:pt>
                <c:pt idx="5566" formatCode="General">
                  <c:v>0.561036051817003</c:v>
                </c:pt>
                <c:pt idx="5567" formatCode="General">
                  <c:v>0.56103808982742698</c:v>
                </c:pt>
                <c:pt idx="5568" formatCode="General">
                  <c:v>0.56104012773027201</c:v>
                </c:pt>
                <c:pt idx="5569" formatCode="General">
                  <c:v>0.56104216552556097</c:v>
                </c:pt>
                <c:pt idx="5570" formatCode="General">
                  <c:v>0.56104420321331505</c:v>
                </c:pt>
                <c:pt idx="5571" formatCode="General">
                  <c:v>0.56104624079355703</c:v>
                </c:pt>
                <c:pt idx="5572" formatCode="General">
                  <c:v>0.56104827826631098</c:v>
                </c:pt>
                <c:pt idx="5573" formatCode="General">
                  <c:v>0.56105031563159802</c:v>
                </c:pt>
                <c:pt idx="5574" formatCode="General">
                  <c:v>0.561052352889441</c:v>
                </c:pt>
                <c:pt idx="5575" formatCode="General">
                  <c:v>0.56105439003986302</c:v>
                </c:pt>
                <c:pt idx="5576" formatCode="General">
                  <c:v>0.56105642708288495</c:v>
                </c:pt>
                <c:pt idx="5577" formatCode="General">
                  <c:v>0.56105846401853099</c:v>
                </c:pt>
                <c:pt idx="5578" formatCode="General">
                  <c:v>0.56106050084682402</c:v>
                </c:pt>
                <c:pt idx="5579" formatCode="General">
                  <c:v>0.56106253756778501</c:v>
                </c:pt>
                <c:pt idx="5580" formatCode="General">
                  <c:v>0.56106457418143596</c:v>
                </c:pt>
                <c:pt idx="5581" formatCode="General">
                  <c:v>0.56106661068780195</c:v>
                </c:pt>
                <c:pt idx="5582" formatCode="General">
                  <c:v>0.56106864708690296</c:v>
                </c:pt>
                <c:pt idx="5583" formatCode="General">
                  <c:v>0.56107068337876398</c:v>
                </c:pt>
                <c:pt idx="5584" formatCode="General">
                  <c:v>0.56107271956340499</c:v>
                </c:pt>
                <c:pt idx="5585" formatCode="General">
                  <c:v>0.56107475564084996</c:v>
                </c:pt>
                <c:pt idx="5586" formatCode="General">
                  <c:v>0.56107679161112101</c:v>
                </c:pt>
                <c:pt idx="5587" formatCode="General">
                  <c:v>0.56107882747423998</c:v>
                </c:pt>
                <c:pt idx="5588" formatCode="General">
                  <c:v>0.56108086323022999</c:v>
                </c:pt>
                <c:pt idx="5589" formatCode="General">
                  <c:v>0.561082898879114</c:v>
                </c:pt>
                <c:pt idx="5590" formatCode="General">
                  <c:v>0.56108493442091401</c:v>
                </c:pt>
                <c:pt idx="5591" formatCode="General">
                  <c:v>0.56108696985565198</c:v>
                </c:pt>
                <c:pt idx="5592" formatCode="General">
                  <c:v>0.56108900518335103</c:v>
                </c:pt>
                <c:pt idx="5593" formatCode="General">
                  <c:v>0.56109104040403301</c:v>
                </c:pt>
                <c:pt idx="5594" formatCode="General">
                  <c:v>0.56109307551772103</c:v>
                </c:pt>
                <c:pt idx="5595" formatCode="General">
                  <c:v>0.56109511052443695</c:v>
                </c:pt>
                <c:pt idx="5596" formatCode="General">
                  <c:v>0.56109714542420397</c:v>
                </c:pt>
                <c:pt idx="5597" formatCode="General">
                  <c:v>0.56109918021704397</c:v>
                </c:pt>
                <c:pt idx="5598" formatCode="General">
                  <c:v>0.56110121490297904</c:v>
                </c:pt>
                <c:pt idx="5599" formatCode="General">
                  <c:v>0.56110324948203205</c:v>
                </c:pt>
                <c:pt idx="5600" formatCode="General">
                  <c:v>0.56110528395422599</c:v>
                </c:pt>
                <c:pt idx="5601" formatCode="General">
                  <c:v>0.56110731831958205</c:v>
                </c:pt>
                <c:pt idx="5602" formatCode="General">
                  <c:v>0.561109352578123</c:v>
                </c:pt>
                <c:pt idx="5603" formatCode="General">
                  <c:v>0.56111138672987204</c:v>
                </c:pt>
                <c:pt idx="5604" formatCode="General">
                  <c:v>0.56111342077485105</c:v>
                </c:pt>
                <c:pt idx="5605" formatCode="General">
                  <c:v>0.561115454713083</c:v>
                </c:pt>
                <c:pt idx="5606" formatCode="General">
                  <c:v>0.56111748854458898</c:v>
                </c:pt>
                <c:pt idx="5607" formatCode="General">
                  <c:v>0.56111952226939199</c:v>
                </c:pt>
                <c:pt idx="5608" formatCode="General">
                  <c:v>0.561121555887515</c:v>
                </c:pt>
                <c:pt idx="5609" formatCode="General">
                  <c:v>0.56112358939897999</c:v>
                </c:pt>
                <c:pt idx="5610" formatCode="General">
                  <c:v>0.56112562280380995</c:v>
                </c:pt>
                <c:pt idx="5611" formatCode="General">
                  <c:v>0.56112765610202597</c:v>
                </c:pt>
                <c:pt idx="5612" formatCode="General">
                  <c:v>0.56112968929365103</c:v>
                </c:pt>
                <c:pt idx="5613" formatCode="General">
                  <c:v>0.56113172237870801</c:v>
                </c:pt>
                <c:pt idx="5614" formatCode="General">
                  <c:v>0.56113375535721799</c:v>
                </c:pt>
                <c:pt idx="5615" formatCode="General">
                  <c:v>0.56113578822920496</c:v>
                </c:pt>
                <c:pt idx="5616" formatCode="General">
                  <c:v>0.56113782099469001</c:v>
                </c:pt>
                <c:pt idx="5617" formatCode="General">
                  <c:v>0.56113985365369701</c:v>
                </c:pt>
                <c:pt idx="5618" formatCode="General">
                  <c:v>0.56114188620624605</c:v>
                </c:pt>
                <c:pt idx="5619" formatCode="General">
                  <c:v>0.56114391865236202</c:v>
                </c:pt>
                <c:pt idx="5620" formatCode="General">
                  <c:v>0.56114595099206499</c:v>
                </c:pt>
                <c:pt idx="5621" formatCode="General">
                  <c:v>0.56114798322537796</c:v>
                </c:pt>
                <c:pt idx="5622" formatCode="General">
                  <c:v>0.56115001535232401</c:v>
                </c:pt>
                <c:pt idx="5623" formatCode="General">
                  <c:v>0.56115204737292601</c:v>
                </c:pt>
                <c:pt idx="5624" formatCode="General">
                  <c:v>0.56115407928720396</c:v>
                </c:pt>
                <c:pt idx="5625" formatCode="General">
                  <c:v>0.56115611109518204</c:v>
                </c:pt>
                <c:pt idx="5626" formatCode="General">
                  <c:v>0.56115814279688303</c:v>
                </c:pt>
                <c:pt idx="5627" formatCode="General">
                  <c:v>0.56116017439232702</c:v>
                </c:pt>
                <c:pt idx="5628" formatCode="General">
                  <c:v>0.56116220588153798</c:v>
                </c:pt>
                <c:pt idx="5629" formatCode="General">
                  <c:v>0.56116423726453801</c:v>
                </c:pt>
                <c:pt idx="5630" formatCode="General">
                  <c:v>0.56116626854134899</c:v>
                </c:pt>
                <c:pt idx="5631" formatCode="General">
                  <c:v>0.561168299711994</c:v>
                </c:pt>
                <c:pt idx="5632" formatCode="General">
                  <c:v>0.56117033077649403</c:v>
                </c:pt>
                <c:pt idx="5633" formatCode="General">
                  <c:v>0.56117236173487295</c:v>
                </c:pt>
                <c:pt idx="5634" formatCode="General">
                  <c:v>0.56117439258715196</c:v>
                </c:pt>
                <c:pt idx="5635" formatCode="General">
                  <c:v>0.56117642333335305</c:v>
                </c:pt>
                <c:pt idx="5636" formatCode="General">
                  <c:v>0.56117845397349997</c:v>
                </c:pt>
                <c:pt idx="5637" formatCode="General">
                  <c:v>0.56118048450761404</c:v>
                </c:pt>
                <c:pt idx="5638" formatCode="General">
                  <c:v>0.56118251493571703</c:v>
                </c:pt>
                <c:pt idx="5639" formatCode="General">
                  <c:v>0.56118454525783201</c:v>
                </c:pt>
                <c:pt idx="5640" formatCode="General">
                  <c:v>0.56118657547398099</c:v>
                </c:pt>
                <c:pt idx="5641" formatCode="General">
                  <c:v>0.56118860558418604</c:v>
                </c:pt>
                <c:pt idx="5642" formatCode="General">
                  <c:v>0.56119063558847004</c:v>
                </c:pt>
                <c:pt idx="5643" formatCode="General">
                  <c:v>0.56119266548685498</c:v>
                </c:pt>
                <c:pt idx="5644" formatCode="General">
                  <c:v>0.56119469527936305</c:v>
                </c:pt>
                <c:pt idx="5645" formatCode="General">
                  <c:v>0.56119672496601603</c:v>
                </c:pt>
                <c:pt idx="5646" formatCode="General">
                  <c:v>0.56119875454683599</c:v>
                </c:pt>
                <c:pt idx="5647" formatCode="General">
                  <c:v>0.56120078402184703</c:v>
                </c:pt>
                <c:pt idx="5648" formatCode="General">
                  <c:v>0.56120281339106903</c:v>
                </c:pt>
                <c:pt idx="5649" formatCode="General">
                  <c:v>0.56120484265452497</c:v>
                </c:pt>
                <c:pt idx="5650" formatCode="General">
                  <c:v>0.56120687181223805</c:v>
                </c:pt>
                <c:pt idx="5651" formatCode="General">
                  <c:v>0.56120890086423003</c:v>
                </c:pt>
                <c:pt idx="5652" formatCode="General">
                  <c:v>0.56121092981052301</c:v>
                </c:pt>
                <c:pt idx="5653" formatCode="General">
                  <c:v>0.56121295865113796</c:v>
                </c:pt>
                <c:pt idx="5654" formatCode="General">
                  <c:v>0.56121498738609898</c:v>
                </c:pt>
                <c:pt idx="5655" formatCode="General">
                  <c:v>0.56121701601542795</c:v>
                </c:pt>
                <c:pt idx="5656" formatCode="General">
                  <c:v>0.56121904453914595</c:v>
                </c:pt>
                <c:pt idx="5657" formatCode="General">
                  <c:v>0.56122107295727597</c:v>
                </c:pt>
                <c:pt idx="5658" formatCode="General">
                  <c:v>0.56122310126983999</c:v>
                </c:pt>
                <c:pt idx="5659" formatCode="General">
                  <c:v>0.56122512947686098</c:v>
                </c:pt>
                <c:pt idx="5660" formatCode="General">
                  <c:v>0.56122715757835995</c:v>
                </c:pt>
                <c:pt idx="5661" formatCode="General">
                  <c:v>0.56122918557435897</c:v>
                </c:pt>
                <c:pt idx="5662" formatCode="General">
                  <c:v>0.56123121346488203</c:v>
                </c:pt>
                <c:pt idx="5663" formatCode="General">
                  <c:v>0.561233241249949</c:v>
                </c:pt>
                <c:pt idx="5664" formatCode="General">
                  <c:v>0.56123526892958397</c:v>
                </c:pt>
                <c:pt idx="5665" formatCode="General">
                  <c:v>0.56123729650380805</c:v>
                </c:pt>
                <c:pt idx="5666" formatCode="General">
                  <c:v>0.56123932397264298</c:v>
                </c:pt>
                <c:pt idx="5667" formatCode="General">
                  <c:v>0.56124135133611197</c:v>
                </c:pt>
                <c:pt idx="5668" formatCode="General">
                  <c:v>0.56124337859423701</c:v>
                </c:pt>
                <c:pt idx="5669" formatCode="General">
                  <c:v>0.56124540574703996</c:v>
                </c:pt>
                <c:pt idx="5670" formatCode="General">
                  <c:v>0.56124743279454303</c:v>
                </c:pt>
                <c:pt idx="5671" formatCode="General">
                  <c:v>0.56124945973676799</c:v>
                </c:pt>
                <c:pt idx="5672" formatCode="General">
                  <c:v>0.56125148657373802</c:v>
                </c:pt>
                <c:pt idx="5673" formatCode="General">
                  <c:v>0.56125351330547302</c:v>
                </c:pt>
                <c:pt idx="5674" formatCode="General">
                  <c:v>0.56125553993199795</c:v>
                </c:pt>
                <c:pt idx="5675" formatCode="General">
                  <c:v>0.56125756645333402</c:v>
                </c:pt>
                <c:pt idx="5676" formatCode="General">
                  <c:v>0.561259592869502</c:v>
                </c:pt>
                <c:pt idx="5677" formatCode="General">
                  <c:v>0.56126161918052497</c:v>
                </c:pt>
                <c:pt idx="5678" formatCode="General">
                  <c:v>0.56126364538642504</c:v>
                </c:pt>
                <c:pt idx="5679" formatCode="General">
                  <c:v>0.56126567148722495</c:v>
                </c:pt>
                <c:pt idx="5680" formatCode="General">
                  <c:v>0.56126769748294503</c:v>
                </c:pt>
                <c:pt idx="5681" formatCode="General">
                  <c:v>0.56126972337361003</c:v>
                </c:pt>
                <c:pt idx="5682" formatCode="General">
                  <c:v>0.56127174915924005</c:v>
                </c:pt>
                <c:pt idx="5683" formatCode="General">
                  <c:v>0.56127377483985696</c:v>
                </c:pt>
                <c:pt idx="5684" formatCode="General">
                  <c:v>0.56127580041548397</c:v>
                </c:pt>
                <c:pt idx="5685" formatCode="General">
                  <c:v>0.56127782588614294</c:v>
                </c:pt>
                <c:pt idx="5686" formatCode="General">
                  <c:v>0.56127985125185498</c:v>
                </c:pt>
                <c:pt idx="5687" formatCode="General">
                  <c:v>0.56128187651264405</c:v>
                </c:pt>
                <c:pt idx="5688" formatCode="General">
                  <c:v>0.56128390166853004</c:v>
                </c:pt>
                <c:pt idx="5689" formatCode="General">
                  <c:v>0.56128592671953703</c:v>
                </c:pt>
                <c:pt idx="5690" formatCode="General">
                  <c:v>0.56128795166568601</c:v>
                </c:pt>
                <c:pt idx="5691" formatCode="General">
                  <c:v>0.56128997650699797</c:v>
                </c:pt>
                <c:pt idx="5692" formatCode="General">
                  <c:v>0.56129200124349798</c:v>
                </c:pt>
                <c:pt idx="5693" formatCode="General">
                  <c:v>0.56129402587520505</c:v>
                </c:pt>
                <c:pt idx="5694" formatCode="General">
                  <c:v>0.56129605040214303</c:v>
                </c:pt>
                <c:pt idx="5695" formatCode="General">
                  <c:v>0.56129807482433303</c:v>
                </c:pt>
                <c:pt idx="5696" formatCode="General">
                  <c:v>0.56130009914179801</c:v>
                </c:pt>
                <c:pt idx="5697" formatCode="General">
                  <c:v>0.56130212335455898</c:v>
                </c:pt>
                <c:pt idx="5698" formatCode="General">
                  <c:v>0.56130414746263801</c:v>
                </c:pt>
                <c:pt idx="5699" formatCode="General">
                  <c:v>0.56130617146605799</c:v>
                </c:pt>
                <c:pt idx="5700" formatCode="General">
                  <c:v>0.561308195364841</c:v>
                </c:pt>
                <c:pt idx="5701" formatCode="General">
                  <c:v>0.56131021915900803</c:v>
                </c:pt>
                <c:pt idx="5702" formatCode="General">
                  <c:v>0.56131224284858205</c:v>
                </c:pt>
                <c:pt idx="5703" formatCode="General">
                  <c:v>0.56131426643358395</c:v>
                </c:pt>
                <c:pt idx="5704" formatCode="General">
                  <c:v>0.56131628991403704</c:v>
                </c:pt>
                <c:pt idx="5705" formatCode="General">
                  <c:v>0.56131831328996196</c:v>
                </c:pt>
                <c:pt idx="5706" formatCode="General">
                  <c:v>0.56132033656138203</c:v>
                </c:pt>
                <c:pt idx="5707" formatCode="General">
                  <c:v>0.56132235972831901</c:v>
                </c:pt>
                <c:pt idx="5708" formatCode="General">
                  <c:v>0.561324382790794</c:v>
                </c:pt>
                <c:pt idx="5709" formatCode="General">
                  <c:v>0.56132640574882997</c:v>
                </c:pt>
                <c:pt idx="5710" formatCode="General">
                  <c:v>0.56132842860244803</c:v>
                </c:pt>
                <c:pt idx="5711" formatCode="General">
                  <c:v>0.56133045135167103</c:v>
                </c:pt>
                <c:pt idx="5712" formatCode="General">
                  <c:v>0.56133247399652098</c:v>
                </c:pt>
                <c:pt idx="5713" formatCode="General">
                  <c:v>0.56133449653701795</c:v>
                </c:pt>
                <c:pt idx="5714" formatCode="General">
                  <c:v>0.56133651897318704</c:v>
                </c:pt>
                <c:pt idx="5715" formatCode="General">
                  <c:v>0.56133854130504701</c:v>
                </c:pt>
                <c:pt idx="5716" formatCode="General">
                  <c:v>0.56134056353262196</c:v>
                </c:pt>
                <c:pt idx="5717" formatCode="General">
                  <c:v>0.56134258565593398</c:v>
                </c:pt>
                <c:pt idx="5718" formatCode="General">
                  <c:v>0.56134460767500305</c:v>
                </c:pt>
                <c:pt idx="5719" formatCode="General">
                  <c:v>0.56134662958985404</c:v>
                </c:pt>
                <c:pt idx="5720" formatCode="General">
                  <c:v>0.56134865140050505</c:v>
                </c:pt>
                <c:pt idx="5721" formatCode="General">
                  <c:v>0.56135067310698195</c:v>
                </c:pt>
                <c:pt idx="5722" formatCode="General">
                  <c:v>0.56135269470930405</c:v>
                </c:pt>
                <c:pt idx="5723" formatCode="General">
                  <c:v>0.561354716207494</c:v>
                </c:pt>
                <c:pt idx="5724" formatCode="General">
                  <c:v>0.56135673760157401</c:v>
                </c:pt>
                <c:pt idx="5725" formatCode="General">
                  <c:v>0.56135875889156595</c:v>
                </c:pt>
                <c:pt idx="5726" formatCode="General">
                  <c:v>0.56136078007749102</c:v>
                </c:pt>
                <c:pt idx="5727" formatCode="General">
                  <c:v>0.56136280115937298</c:v>
                </c:pt>
                <c:pt idx="5728" formatCode="General">
                  <c:v>0.56136482213723105</c:v>
                </c:pt>
                <c:pt idx="5729" formatCode="General">
                  <c:v>0.56136684301108997</c:v>
                </c:pt>
                <c:pt idx="5730" formatCode="General">
                  <c:v>0.56136886378096895</c:v>
                </c:pt>
                <c:pt idx="5731" formatCode="General">
                  <c:v>0.56137088444689198</c:v>
                </c:pt>
                <c:pt idx="5732" formatCode="General">
                  <c:v>0.56137290500888004</c:v>
                </c:pt>
                <c:pt idx="5733" formatCode="General">
                  <c:v>0.561374925466955</c:v>
                </c:pt>
                <c:pt idx="5734" formatCode="General">
                  <c:v>0.56137694582113995</c:v>
                </c:pt>
                <c:pt idx="5735" formatCode="General">
                  <c:v>0.56137896607145399</c:v>
                </c:pt>
                <c:pt idx="5736" formatCode="General">
                  <c:v>0.56138098621792198</c:v>
                </c:pt>
                <c:pt idx="5737" formatCode="General">
                  <c:v>0.56138300626056403</c:v>
                </c:pt>
                <c:pt idx="5738" formatCode="General">
                  <c:v>0.561385026199403</c:v>
                </c:pt>
                <c:pt idx="5739" formatCode="General">
                  <c:v>0.56138704603445999</c:v>
                </c:pt>
                <c:pt idx="5740" formatCode="General">
                  <c:v>0.56138906576575698</c:v>
                </c:pt>
                <c:pt idx="5741" formatCode="General">
                  <c:v>0.56139108539331595</c:v>
                </c:pt>
                <c:pt idx="5742" formatCode="General">
                  <c:v>0.56139310491715899</c:v>
                </c:pt>
                <c:pt idx="5743" formatCode="General">
                  <c:v>0.56139512433730798</c:v>
                </c:pt>
                <c:pt idx="5744" formatCode="General">
                  <c:v>0.56139714365378401</c:v>
                </c:pt>
                <c:pt idx="5745" formatCode="General">
                  <c:v>0.56139916286660996</c:v>
                </c:pt>
                <c:pt idx="5746" formatCode="General">
                  <c:v>0.56140118197580702</c:v>
                </c:pt>
                <c:pt idx="5747" formatCode="General">
                  <c:v>0.56140320098139695</c:v>
                </c:pt>
                <c:pt idx="5748" formatCode="General">
                  <c:v>0.56140521988340297</c:v>
                </c:pt>
                <c:pt idx="5749" formatCode="General">
                  <c:v>0.56140723868184395</c:v>
                </c:pt>
                <c:pt idx="5750" formatCode="General">
                  <c:v>0.56140925737674496</c:v>
                </c:pt>
                <c:pt idx="5751" formatCode="General">
                  <c:v>0.56141127596812601</c:v>
                </c:pt>
                <c:pt idx="5752" formatCode="General">
                  <c:v>0.56141329445600896</c:v>
                </c:pt>
                <c:pt idx="5753" formatCode="General">
                  <c:v>0.56141531284041601</c:v>
                </c:pt>
                <c:pt idx="5754" formatCode="General">
                  <c:v>0.56141733112136905</c:v>
                </c:pt>
                <c:pt idx="5755" formatCode="General">
                  <c:v>0.56141934929888904</c:v>
                </c:pt>
                <c:pt idx="5756" formatCode="General">
                  <c:v>0.56142136737299897</c:v>
                </c:pt>
                <c:pt idx="5757" formatCode="General">
                  <c:v>0.56142338534372105</c:v>
                </c:pt>
                <c:pt idx="5758" formatCode="General">
                  <c:v>0.56142540321107504</c:v>
                </c:pt>
                <c:pt idx="5759" formatCode="General">
                  <c:v>0.56142742097508402</c:v>
                </c:pt>
                <c:pt idx="5760" formatCode="General">
                  <c:v>0.56142943863577</c:v>
                </c:pt>
                <c:pt idx="5761" formatCode="General">
                  <c:v>0.56143145619315404</c:v>
                </c:pt>
                <c:pt idx="5762" formatCode="General">
                  <c:v>0.56143347364725804</c:v>
                </c:pt>
                <c:pt idx="5763" formatCode="General">
                  <c:v>0.56143549099810397</c:v>
                </c:pt>
                <c:pt idx="5764" formatCode="General">
                  <c:v>0.56143750824571403</c:v>
                </c:pt>
                <c:pt idx="5765" formatCode="General">
                  <c:v>0.561439525390109</c:v>
                </c:pt>
                <c:pt idx="5766" formatCode="General">
                  <c:v>0.56144154669200697</c:v>
                </c:pt>
                <c:pt idx="5767" formatCode="General">
                  <c:v>0.56144361047136704</c:v>
                </c:pt>
                <c:pt idx="5768" formatCode="General">
                  <c:v>0.561445674099323</c:v>
                </c:pt>
                <c:pt idx="5769" formatCode="General">
                  <c:v>0.56144773757590205</c:v>
                </c:pt>
                <c:pt idx="5770" formatCode="General">
                  <c:v>0.56144980090112895</c:v>
                </c:pt>
                <c:pt idx="5771" formatCode="General">
                  <c:v>0.56145186407502901</c:v>
                </c:pt>
                <c:pt idx="5772" formatCode="General">
                  <c:v>0.56145392709762798</c:v>
                </c:pt>
                <c:pt idx="5773" formatCode="General">
                  <c:v>0.56145598996895096</c:v>
                </c:pt>
                <c:pt idx="5774" formatCode="General">
                  <c:v>0.56145805268902305</c:v>
                </c:pt>
                <c:pt idx="5775" formatCode="General">
                  <c:v>0.56146011525787098</c:v>
                </c:pt>
                <c:pt idx="5776" formatCode="General">
                  <c:v>0.56146217767551998</c:v>
                </c:pt>
                <c:pt idx="5777" formatCode="General">
                  <c:v>0.56146423994199501</c:v>
                </c:pt>
                <c:pt idx="5778" formatCode="General">
                  <c:v>0.56146630205732195</c:v>
                </c:pt>
                <c:pt idx="5779" formatCode="General">
                  <c:v>0.561468364021526</c:v>
                </c:pt>
                <c:pt idx="5780" formatCode="General">
                  <c:v>0.56147042583463302</c:v>
                </c:pt>
                <c:pt idx="5781" formatCode="General">
                  <c:v>0.561472487496669</c:v>
                </c:pt>
                <c:pt idx="5782" formatCode="General">
                  <c:v>0.56147454900765803</c:v>
                </c:pt>
                <c:pt idx="5783" formatCode="General">
                  <c:v>0.56147661036762597</c:v>
                </c:pt>
                <c:pt idx="5784" formatCode="General">
                  <c:v>0.56147867157659903</c:v>
                </c:pt>
                <c:pt idx="5785" formatCode="General">
                  <c:v>0.56148073263460296</c:v>
                </c:pt>
                <c:pt idx="5786" formatCode="General">
                  <c:v>0.56148279354166197</c:v>
                </c:pt>
                <c:pt idx="5787" formatCode="General">
                  <c:v>0.56148485429780204</c:v>
                </c:pt>
                <c:pt idx="5788" formatCode="General">
                  <c:v>0.56148691490304903</c:v>
                </c:pt>
                <c:pt idx="5789" formatCode="General">
                  <c:v>0.56148897535742903</c:v>
                </c:pt>
                <c:pt idx="5790" formatCode="General">
                  <c:v>0.56149103566096603</c:v>
                </c:pt>
                <c:pt idx="5791" formatCode="General">
                  <c:v>0.56149309581368601</c:v>
                </c:pt>
                <c:pt idx="5792" formatCode="General">
                  <c:v>0.56149515581561504</c:v>
                </c:pt>
                <c:pt idx="5793" formatCode="General">
                  <c:v>0.56149721566677802</c:v>
                </c:pt>
                <c:pt idx="5794" formatCode="General">
                  <c:v>0.56149927536720101</c:v>
                </c:pt>
                <c:pt idx="5795" formatCode="General">
                  <c:v>0.56150133491690901</c:v>
                </c:pt>
                <c:pt idx="5796" formatCode="General">
                  <c:v>0.56150339431592799</c:v>
                </c:pt>
                <c:pt idx="5797" formatCode="General">
                  <c:v>0.56150545356428305</c:v>
                </c:pt>
                <c:pt idx="5798" formatCode="General">
                  <c:v>0.56150751266199905</c:v>
                </c:pt>
                <c:pt idx="5799" formatCode="General">
                  <c:v>0.56150957160910198</c:v>
                </c:pt>
                <c:pt idx="5800" formatCode="General">
                  <c:v>0.56151163040561802</c:v>
                </c:pt>
                <c:pt idx="5801" formatCode="General">
                  <c:v>0.56151368905157195</c:v>
                </c:pt>
                <c:pt idx="5802" formatCode="General">
                  <c:v>0.56151574754698996</c:v>
                </c:pt>
                <c:pt idx="5803" formatCode="General">
                  <c:v>0.56151780589189604</c:v>
                </c:pt>
                <c:pt idx="5804" formatCode="General">
                  <c:v>0.56151986408631605</c:v>
                </c:pt>
                <c:pt idx="5805" formatCode="General">
                  <c:v>0.56152192213027696</c:v>
                </c:pt>
                <c:pt idx="5806" formatCode="General">
                  <c:v>0.56152398002380299</c:v>
                </c:pt>
                <c:pt idx="5807" formatCode="General">
                  <c:v>0.56152603776692001</c:v>
                </c:pt>
                <c:pt idx="5808" formatCode="General">
                  <c:v>0.56152809535965298</c:v>
                </c:pt>
                <c:pt idx="5809" formatCode="General">
                  <c:v>0.561530152802027</c:v>
                </c:pt>
                <c:pt idx="5810" formatCode="General">
                  <c:v>0.56153221009406995</c:v>
                </c:pt>
                <c:pt idx="5811" formatCode="General">
                  <c:v>0.56153426723580402</c:v>
                </c:pt>
                <c:pt idx="5812" formatCode="General">
                  <c:v>0.56153632422725697</c:v>
                </c:pt>
                <c:pt idx="5813" formatCode="General">
                  <c:v>0.561538381068453</c:v>
                </c:pt>
                <c:pt idx="5814" formatCode="General">
                  <c:v>0.56154043775941898</c:v>
                </c:pt>
                <c:pt idx="5815" formatCode="General">
                  <c:v>0.561542494300178</c:v>
                </c:pt>
                <c:pt idx="5816" formatCode="General">
                  <c:v>0.56154455069075804</c:v>
                </c:pt>
                <c:pt idx="5817" formatCode="General">
                  <c:v>0.56154660693118297</c:v>
                </c:pt>
                <c:pt idx="5818" formatCode="General">
                  <c:v>0.56154866302147899</c:v>
                </c:pt>
                <c:pt idx="5819" formatCode="General">
                  <c:v>0.56155071896167097</c:v>
                </c:pt>
                <c:pt idx="5820" formatCode="General">
                  <c:v>0.561552774751785</c:v>
                </c:pt>
                <c:pt idx="5821" formatCode="General">
                  <c:v>0.56155483039184695</c:v>
                </c:pt>
                <c:pt idx="5822" formatCode="General">
                  <c:v>0.56155688588188102</c:v>
                </c:pt>
                <c:pt idx="5823" formatCode="General">
                  <c:v>0.56155894122191297</c:v>
                </c:pt>
                <c:pt idx="5824" formatCode="General">
                  <c:v>0.56156099641196799</c:v>
                </c:pt>
                <c:pt idx="5825" formatCode="General">
                  <c:v>0.56156305145207197</c:v>
                </c:pt>
                <c:pt idx="5826" formatCode="General">
                  <c:v>0.56156510634225099</c:v>
                </c:pt>
                <c:pt idx="5827" formatCode="General">
                  <c:v>0.56156716108253002</c:v>
                </c:pt>
                <c:pt idx="5828" formatCode="General">
                  <c:v>0.56156921567293405</c:v>
                </c:pt>
                <c:pt idx="5829" formatCode="General">
                  <c:v>0.56157127011348895</c:v>
                </c:pt>
                <c:pt idx="5830" formatCode="General">
                  <c:v>0.56157332440421903</c:v>
                </c:pt>
                <c:pt idx="5831" formatCode="General">
                  <c:v>0.56157537854515205</c:v>
                </c:pt>
                <c:pt idx="5832" formatCode="General">
                  <c:v>0.56157743253631098</c:v>
                </c:pt>
                <c:pt idx="5833" formatCode="General">
                  <c:v>0.56157948637772304</c:v>
                </c:pt>
                <c:pt idx="5834" formatCode="General">
                  <c:v>0.56158159806353902</c:v>
                </c:pt>
                <c:pt idx="5835" formatCode="General">
                  <c:v>0.561584010439929</c:v>
                </c:pt>
                <c:pt idx="5836" formatCode="General">
                  <c:v>0.56158642265930703</c:v>
                </c:pt>
                <c:pt idx="5837" formatCode="General">
                  <c:v>0.56158883472169296</c:v>
                </c:pt>
                <c:pt idx="5838" formatCode="General">
                  <c:v>0.56159124662710502</c:v>
                </c:pt>
                <c:pt idx="5839" formatCode="General">
                  <c:v>0.56159365837556297</c:v>
                </c:pt>
                <c:pt idx="5840" formatCode="General">
                  <c:v>0.561596069967086</c:v>
                </c:pt>
                <c:pt idx="5841" formatCode="General">
                  <c:v>0.56159848140169299</c:v>
                </c:pt>
                <c:pt idx="5842" formatCode="General">
                  <c:v>0.56160089267940505</c:v>
                </c:pt>
                <c:pt idx="5843" formatCode="General">
                  <c:v>0.56160330380023904</c:v>
                </c:pt>
                <c:pt idx="5844" formatCode="General">
                  <c:v>0.56160571476421495</c:v>
                </c:pt>
                <c:pt idx="5845" formatCode="General">
                  <c:v>0.56160812557135298</c:v>
                </c:pt>
                <c:pt idx="5846" formatCode="General">
                  <c:v>0.56161053622167201</c:v>
                </c:pt>
                <c:pt idx="5847" formatCode="General">
                  <c:v>0.56161294671519002</c:v>
                </c:pt>
                <c:pt idx="5848" formatCode="General">
                  <c:v>0.561615357051928</c:v>
                </c:pt>
                <c:pt idx="5849" formatCode="General">
                  <c:v>0.56161776723190504</c:v>
                </c:pt>
                <c:pt idx="5850" formatCode="General">
                  <c:v>0.56162017725513902</c:v>
                </c:pt>
                <c:pt idx="5851" formatCode="General">
                  <c:v>0.56162258712165103</c:v>
                </c:pt>
                <c:pt idx="5852" formatCode="General">
                  <c:v>0.56162497006784196</c:v>
                </c:pt>
                <c:pt idx="5853" formatCode="General">
                  <c:v>0.56162734332055697</c:v>
                </c:pt>
                <c:pt idx="5854" formatCode="General">
                  <c:v>0.56162971641138004</c:v>
                </c:pt>
                <c:pt idx="5855" formatCode="General">
                  <c:v>0.56163208934033304</c:v>
                </c:pt>
                <c:pt idx="5856" formatCode="General">
                  <c:v>0.56163446210743995</c:v>
                </c:pt>
                <c:pt idx="5857" formatCode="General">
                  <c:v>0.56163683471272297</c:v>
                </c:pt>
                <c:pt idx="5858" formatCode="General">
                  <c:v>0.56163920715620397</c:v>
                </c:pt>
                <c:pt idx="5859" formatCode="General">
                  <c:v>0.56164157943790705</c:v>
                </c:pt>
                <c:pt idx="5860" formatCode="General">
                  <c:v>0.56164395155785396</c:v>
                </c:pt>
                <c:pt idx="5861" formatCode="General">
                  <c:v>0.56164632351606802</c:v>
                </c:pt>
                <c:pt idx="5862" formatCode="General">
                  <c:v>0.561648695312571</c:v>
                </c:pt>
                <c:pt idx="5863" formatCode="General">
                  <c:v>0.56165106694738698</c:v>
                </c:pt>
                <c:pt idx="5864" formatCode="General">
                  <c:v>0.56165343842053805</c:v>
                </c:pt>
                <c:pt idx="5865" formatCode="General">
                  <c:v>0.56165593832211302</c:v>
                </c:pt>
                <c:pt idx="5866" formatCode="General">
                  <c:v>0.561658459256141</c:v>
                </c:pt>
                <c:pt idx="5867" formatCode="General">
                  <c:v>0.56166098004420895</c:v>
                </c:pt>
                <c:pt idx="5868" formatCode="General">
                  <c:v>0.56166350068633497</c:v>
                </c:pt>
                <c:pt idx="5869" formatCode="General">
                  <c:v>0.56166602118253905</c:v>
                </c:pt>
                <c:pt idx="5870" formatCode="General">
                  <c:v>0.56166854153283996</c:v>
                </c:pt>
                <c:pt idx="5871" formatCode="General">
                  <c:v>0.561671061737259</c:v>
                </c:pt>
                <c:pt idx="5872" formatCode="General">
                  <c:v>0.56167358179581395</c:v>
                </c:pt>
                <c:pt idx="5873" formatCode="General">
                  <c:v>0.561676101708526</c:v>
                </c:pt>
                <c:pt idx="5874" formatCode="General">
                  <c:v>0.56167862147541303</c:v>
                </c:pt>
                <c:pt idx="5875" formatCode="General">
                  <c:v>0.56168114109649603</c:v>
                </c:pt>
                <c:pt idx="5876" formatCode="General">
                  <c:v>0.56168366057179397</c:v>
                </c:pt>
                <c:pt idx="5877" formatCode="General">
                  <c:v>0.56168617990132597</c:v>
                </c:pt>
                <c:pt idx="5878" formatCode="General">
                  <c:v>0.56168869908511299</c:v>
                </c:pt>
                <c:pt idx="5879" formatCode="General">
                  <c:v>0.56169121812317302</c:v>
                </c:pt>
                <c:pt idx="5880" formatCode="General">
                  <c:v>0.56169373701552605</c:v>
                </c:pt>
                <c:pt idx="5881" formatCode="General">
                  <c:v>0.56169608147120298</c:v>
                </c:pt>
                <c:pt idx="5882" formatCode="General">
                  <c:v>0.56169835001575197</c:v>
                </c:pt>
                <c:pt idx="5883" formatCode="General">
                  <c:v>0.56170061843024299</c:v>
                </c:pt>
                <c:pt idx="5884" formatCode="General">
                  <c:v>0.56170288671469604</c:v>
                </c:pt>
                <c:pt idx="5885" formatCode="General">
                  <c:v>0.56170515486913097</c:v>
                </c:pt>
                <c:pt idx="5886" formatCode="General">
                  <c:v>0.56170742289356801</c:v>
                </c:pt>
                <c:pt idx="5887" formatCode="General">
                  <c:v>0.56170969078802502</c:v>
                </c:pt>
                <c:pt idx="5888" formatCode="General">
                  <c:v>0.56171195855252298</c:v>
                </c:pt>
                <c:pt idx="5889" formatCode="General">
                  <c:v>0.561714226187081</c:v>
                </c:pt>
                <c:pt idx="5890" formatCode="General">
                  <c:v>0.56171649369171806</c:v>
                </c:pt>
                <c:pt idx="5891" formatCode="General">
                  <c:v>0.56171876106645402</c:v>
                </c:pt>
                <c:pt idx="5892" formatCode="General">
                  <c:v>0.56172102831130799</c:v>
                </c:pt>
                <c:pt idx="5893" formatCode="General">
                  <c:v>0.56172329542630095</c:v>
                </c:pt>
                <c:pt idx="5894" formatCode="General">
                  <c:v>0.561725562411451</c:v>
                </c:pt>
                <c:pt idx="5895" formatCode="General">
                  <c:v>0.561727829266778</c:v>
                </c:pt>
                <c:pt idx="5896" formatCode="General">
                  <c:v>0.56173009599230195</c:v>
                </c:pt>
                <c:pt idx="5897" formatCode="General">
                  <c:v>0.56173236258804105</c:v>
                </c:pt>
                <c:pt idx="5898" formatCode="General">
                  <c:v>0.56173462905401705</c:v>
                </c:pt>
                <c:pt idx="5899" formatCode="General">
                  <c:v>0.56173689539024696</c:v>
                </c:pt>
                <c:pt idx="5900" formatCode="General">
                  <c:v>0.56173916159675097</c:v>
                </c:pt>
                <c:pt idx="5901" formatCode="General">
                  <c:v>0.56174144253445601</c:v>
                </c:pt>
                <c:pt idx="5902" formatCode="General">
                  <c:v>0.56174372838546305</c:v>
                </c:pt>
                <c:pt idx="5903" formatCode="General">
                  <c:v>0.56174601413244896</c:v>
                </c:pt>
                <c:pt idx="5904" formatCode="General">
                  <c:v>0.56174829977542595</c:v>
                </c:pt>
                <c:pt idx="5905" formatCode="General">
                  <c:v>0.56175058531440802</c:v>
                </c:pt>
                <c:pt idx="5906" formatCode="General">
                  <c:v>0.56175287074940805</c:v>
                </c:pt>
                <c:pt idx="5907" formatCode="General">
                  <c:v>0.56175515608043902</c:v>
                </c:pt>
                <c:pt idx="5908" formatCode="General">
                  <c:v>0.56175744130751404</c:v>
                </c:pt>
                <c:pt idx="5909" formatCode="General">
                  <c:v>0.56175972643064698</c:v>
                </c:pt>
                <c:pt idx="5910" formatCode="General">
                  <c:v>0.56176201144985105</c:v>
                </c:pt>
                <c:pt idx="5911" formatCode="General">
                  <c:v>0.56176429636513803</c:v>
                </c:pt>
                <c:pt idx="5912" formatCode="General">
                  <c:v>0.56176658117652301</c:v>
                </c:pt>
                <c:pt idx="5913" formatCode="General">
                  <c:v>0.56176886588401798</c:v>
                </c:pt>
                <c:pt idx="5914" formatCode="General">
                  <c:v>0.56177115048763504</c:v>
                </c:pt>
                <c:pt idx="5915" formatCode="General">
                  <c:v>0.56177343498738996</c:v>
                </c:pt>
                <c:pt idx="5916" formatCode="General">
                  <c:v>0.56177571938329496</c:v>
                </c:pt>
                <c:pt idx="5917" formatCode="General">
                  <c:v>0.56177800367536201</c:v>
                </c:pt>
                <c:pt idx="5918" formatCode="General">
                  <c:v>0.56178028786360501</c:v>
                </c:pt>
                <c:pt idx="5919" formatCode="General">
                  <c:v>0.56178257194803805</c:v>
                </c:pt>
                <c:pt idx="5920" formatCode="General">
                  <c:v>0.561784855928673</c:v>
                </c:pt>
                <c:pt idx="5921" formatCode="General">
                  <c:v>0.56178713980552397</c:v>
                </c:pt>
                <c:pt idx="5922" formatCode="General">
                  <c:v>0.56178942357860295</c:v>
                </c:pt>
                <c:pt idx="5923" formatCode="General">
                  <c:v>0.56179170724792404</c:v>
                </c:pt>
                <c:pt idx="5924" formatCode="General">
                  <c:v>0.56179399081350101</c:v>
                </c:pt>
                <c:pt idx="5925" formatCode="General">
                  <c:v>0.56179631388168805</c:v>
                </c:pt>
                <c:pt idx="5926" formatCode="General">
                  <c:v>0.56179875407392099</c:v>
                </c:pt>
                <c:pt idx="5927" formatCode="General">
                  <c:v>0.56180119415125696</c:v>
                </c:pt>
                <c:pt idx="5928" formatCode="General">
                  <c:v>0.56180363411370904</c:v>
                </c:pt>
                <c:pt idx="5929" formatCode="General">
                  <c:v>0.56180607396128901</c:v>
                </c:pt>
                <c:pt idx="5930" formatCode="General">
                  <c:v>0.56180851369401297</c:v>
                </c:pt>
                <c:pt idx="5931" formatCode="General">
                  <c:v>0.56181095331189201</c:v>
                </c:pt>
                <c:pt idx="5932" formatCode="General">
                  <c:v>0.56181339281494103</c:v>
                </c:pt>
                <c:pt idx="5933" formatCode="General">
                  <c:v>0.56181583220317299</c:v>
                </c:pt>
                <c:pt idx="5934" formatCode="General">
                  <c:v>0.56181827147660202</c:v>
                </c:pt>
                <c:pt idx="5935" formatCode="General">
                  <c:v>0.56182071063523997</c:v>
                </c:pt>
                <c:pt idx="5936" formatCode="General">
                  <c:v>0.56182314967910196</c:v>
                </c:pt>
                <c:pt idx="5937" formatCode="General">
                  <c:v>0.56182558860820098</c:v>
                </c:pt>
                <c:pt idx="5938" formatCode="General">
                  <c:v>0.56182802742255</c:v>
                </c:pt>
                <c:pt idx="5939" formatCode="General">
                  <c:v>0.56183053250176795</c:v>
                </c:pt>
                <c:pt idx="5940" formatCode="General">
                  <c:v>0.56183315363957598</c:v>
                </c:pt>
                <c:pt idx="5941" formatCode="General">
                  <c:v>0.56183577467587997</c:v>
                </c:pt>
                <c:pt idx="5942" formatCode="General">
                  <c:v>0.56183839561069004</c:v>
                </c:pt>
                <c:pt idx="5943" formatCode="General">
                  <c:v>0.56184101644401596</c:v>
                </c:pt>
                <c:pt idx="5944" formatCode="General">
                  <c:v>0.56184363717586905</c:v>
                </c:pt>
                <c:pt idx="5945" formatCode="General">
                  <c:v>0.56184625780625996</c:v>
                </c:pt>
                <c:pt idx="5946" formatCode="General">
                  <c:v>0.56184887833519903</c:v>
                </c:pt>
                <c:pt idx="5947" formatCode="General">
                  <c:v>0.56185149876269602</c:v>
                </c:pt>
                <c:pt idx="5948" formatCode="General">
                  <c:v>0.56185411908876404</c:v>
                </c:pt>
                <c:pt idx="5949" formatCode="General">
                  <c:v>0.56185673931341096</c:v>
                </c:pt>
                <c:pt idx="5950" formatCode="General">
                  <c:v>0.561859359436649</c:v>
                </c:pt>
                <c:pt idx="5951" formatCode="General">
                  <c:v>0.56186197945848804</c:v>
                </c:pt>
                <c:pt idx="5952" formatCode="General">
                  <c:v>0.56186459937893796</c:v>
                </c:pt>
                <c:pt idx="5953" formatCode="General">
                  <c:v>0.56186721919801197</c:v>
                </c:pt>
                <c:pt idx="5954" formatCode="General">
                  <c:v>0.56186983891571796</c:v>
                </c:pt>
                <c:pt idx="5955" formatCode="General">
                  <c:v>0.56187245853206802</c:v>
                </c:pt>
                <c:pt idx="5956" formatCode="General">
                  <c:v>0.56187507804707204</c:v>
                </c:pt>
                <c:pt idx="5957" formatCode="General">
                  <c:v>0.56187769746074101</c:v>
                </c:pt>
                <c:pt idx="5958" formatCode="General">
                  <c:v>0.56188031677308603</c:v>
                </c:pt>
                <c:pt idx="5959" formatCode="General">
                  <c:v>0.56188293598411598</c:v>
                </c:pt>
                <c:pt idx="5960" formatCode="General">
                  <c:v>0.56188555509384397</c:v>
                </c:pt>
                <c:pt idx="5961" formatCode="General">
                  <c:v>0.56188817410227798</c:v>
                </c:pt>
                <c:pt idx="5962" formatCode="General">
                  <c:v>0.56189079300943001</c:v>
                </c:pt>
                <c:pt idx="5963" formatCode="General">
                  <c:v>0.56189341181531105</c:v>
                </c:pt>
                <c:pt idx="5964" formatCode="General">
                  <c:v>0.56189603051993098</c:v>
                </c:pt>
                <c:pt idx="5965" formatCode="General">
                  <c:v>0.56189864912330101</c:v>
                </c:pt>
                <c:pt idx="5966" formatCode="General">
                  <c:v>0.56190126762543102</c:v>
                </c:pt>
                <c:pt idx="5967" formatCode="General">
                  <c:v>0.56190388602633201</c:v>
                </c:pt>
                <c:pt idx="5968" formatCode="General">
                  <c:v>0.56190661542381104</c:v>
                </c:pt>
                <c:pt idx="5969" formatCode="General">
                  <c:v>0.561909577341271</c:v>
                </c:pt>
                <c:pt idx="5970" formatCode="General">
                  <c:v>0.56191253917291195</c:v>
                </c:pt>
                <c:pt idx="5971" formatCode="General">
                  <c:v>0.56191550091873999</c:v>
                </c:pt>
                <c:pt idx="5972" formatCode="General">
                  <c:v>0.56191846257876399</c:v>
                </c:pt>
                <c:pt idx="5973" formatCode="General">
                  <c:v>0.56192142415299196</c:v>
                </c:pt>
                <c:pt idx="5974" formatCode="General">
                  <c:v>0.56192438564142899</c:v>
                </c:pt>
                <c:pt idx="5975" formatCode="General">
                  <c:v>0.56192734704408298</c:v>
                </c:pt>
                <c:pt idx="5976" formatCode="General">
                  <c:v>0.56193030836096303</c:v>
                </c:pt>
                <c:pt idx="5977" formatCode="General">
                  <c:v>0.56193326959207501</c:v>
                </c:pt>
                <c:pt idx="5978" formatCode="General">
                  <c:v>0.56193623073742605</c:v>
                </c:pt>
                <c:pt idx="5979" formatCode="General">
                  <c:v>0.56193919179702501</c:v>
                </c:pt>
                <c:pt idx="5980" formatCode="General">
                  <c:v>0.561942152770877</c:v>
                </c:pt>
                <c:pt idx="5981" formatCode="General">
                  <c:v>0.56194511365899202</c:v>
                </c:pt>
                <c:pt idx="5982" formatCode="General">
                  <c:v>0.56194807446137496</c:v>
                </c:pt>
                <c:pt idx="5983" formatCode="General">
                  <c:v>0.56195103517803602</c:v>
                </c:pt>
                <c:pt idx="5984" formatCode="General">
                  <c:v>0.56195399580897998</c:v>
                </c:pt>
                <c:pt idx="5985" formatCode="General">
                  <c:v>0.56195695635421505</c:v>
                </c:pt>
                <c:pt idx="5986" formatCode="General">
                  <c:v>0.56195991681374902</c:v>
                </c:pt>
                <c:pt idx="5987" formatCode="General">
                  <c:v>0.56196283343077702</c:v>
                </c:pt>
                <c:pt idx="5988" formatCode="General">
                  <c:v>0.56196574449755099</c:v>
                </c:pt>
                <c:pt idx="5989" formatCode="General">
                  <c:v>0.56196865548397501</c:v>
                </c:pt>
                <c:pt idx="5990" formatCode="General">
                  <c:v>0.56197156639005497</c:v>
                </c:pt>
                <c:pt idx="5991" formatCode="General">
                  <c:v>0.56197447721579796</c:v>
                </c:pt>
                <c:pt idx="5992" formatCode="General">
                  <c:v>0.56197738796121099</c:v>
                </c:pt>
                <c:pt idx="5993" formatCode="General">
                  <c:v>0.56198029862630094</c:v>
                </c:pt>
                <c:pt idx="5994" formatCode="General">
                  <c:v>0.56198320921107403</c:v>
                </c:pt>
                <c:pt idx="5995" formatCode="General">
                  <c:v>0.56198611971553902</c:v>
                </c:pt>
                <c:pt idx="5996" formatCode="General">
                  <c:v>0.56198903013970003</c:v>
                </c:pt>
                <c:pt idx="5997" formatCode="General">
                  <c:v>0.56199194048356604</c:v>
                </c:pt>
                <c:pt idx="5998" formatCode="General">
                  <c:v>0.56199485074714295</c:v>
                </c:pt>
                <c:pt idx="5999" formatCode="General">
                  <c:v>0.56199776093043796</c:v>
                </c:pt>
                <c:pt idx="6000" formatCode="General">
                  <c:v>0.56200067103345797</c:v>
                </c:pt>
                <c:pt idx="6001" formatCode="General">
                  <c:v>0.56200358105620896</c:v>
                </c:pt>
                <c:pt idx="6002" formatCode="General">
                  <c:v>0.56200649099869904</c:v>
                </c:pt>
                <c:pt idx="6003" formatCode="General">
                  <c:v>0.56200940086093398</c:v>
                </c:pt>
                <c:pt idx="6004" formatCode="General">
                  <c:v>0.56201231064292101</c:v>
                </c:pt>
                <c:pt idx="6005" formatCode="General">
                  <c:v>0.562015220344667</c:v>
                </c:pt>
                <c:pt idx="6006" formatCode="General">
                  <c:v>0.56201812996617995</c:v>
                </c:pt>
                <c:pt idx="6007" formatCode="General">
                  <c:v>0.56202103950746396</c:v>
                </c:pt>
                <c:pt idx="6008" formatCode="General">
                  <c:v>0.56202394896852903</c:v>
                </c:pt>
                <c:pt idx="6009" formatCode="General">
                  <c:v>0.56202685834937904</c:v>
                </c:pt>
                <c:pt idx="6010" formatCode="General">
                  <c:v>0.56202976765002299</c:v>
                </c:pt>
                <c:pt idx="6011" formatCode="General">
                  <c:v>0.56203267687046699</c:v>
                </c:pt>
                <c:pt idx="6012" formatCode="General">
                  <c:v>0.56203558601071801</c:v>
                </c:pt>
                <c:pt idx="6013" formatCode="General">
                  <c:v>0.56203849507078296</c:v>
                </c:pt>
                <c:pt idx="6014" formatCode="General">
                  <c:v>0.56204140405066805</c:v>
                </c:pt>
                <c:pt idx="6015" formatCode="General">
                  <c:v>0.56204431295038104</c:v>
                </c:pt>
                <c:pt idx="6016" formatCode="General">
                  <c:v>0.56204722176992805</c:v>
                </c:pt>
                <c:pt idx="6017" formatCode="General">
                  <c:v>0.56205013050931596</c:v>
                </c:pt>
                <c:pt idx="6018" formatCode="General">
                  <c:v>0.56205303916855198</c:v>
                </c:pt>
                <c:pt idx="6019" formatCode="General">
                  <c:v>0.562055947747643</c:v>
                </c:pt>
                <c:pt idx="6020" formatCode="General">
                  <c:v>0.56205885624659702</c:v>
                </c:pt>
                <c:pt idx="6021" formatCode="General">
                  <c:v>0.56206176466541802</c:v>
                </c:pt>
                <c:pt idx="6022" formatCode="General">
                  <c:v>0.562064673004115</c:v>
                </c:pt>
                <c:pt idx="6023" formatCode="General">
                  <c:v>0.56206758126269396</c:v>
                </c:pt>
                <c:pt idx="6024" formatCode="General">
                  <c:v>0.562070489441162</c:v>
                </c:pt>
                <c:pt idx="6025" formatCode="General">
                  <c:v>0.56207339753952701</c:v>
                </c:pt>
                <c:pt idx="6026" formatCode="General">
                  <c:v>0.56207630555779398</c:v>
                </c:pt>
                <c:pt idx="6027" formatCode="General">
                  <c:v>0.56207921349597101</c:v>
                </c:pt>
                <c:pt idx="6028" formatCode="General">
                  <c:v>0.56208212135406399</c:v>
                </c:pt>
                <c:pt idx="6029" formatCode="General">
                  <c:v>0.56208502913208103</c:v>
                </c:pt>
                <c:pt idx="6030" formatCode="General">
                  <c:v>0.562087936830029</c:v>
                </c:pt>
                <c:pt idx="6031" formatCode="General">
                  <c:v>0.56209084444791302</c:v>
                </c:pt>
                <c:pt idx="6032" formatCode="General">
                  <c:v>0.56209375198574096</c:v>
                </c:pt>
                <c:pt idx="6033" formatCode="General">
                  <c:v>0.56209665944352005</c:v>
                </c:pt>
                <c:pt idx="6034" formatCode="General">
                  <c:v>0.56209956682125695</c:v>
                </c:pt>
                <c:pt idx="6035" formatCode="General">
                  <c:v>0.56210247411895897</c:v>
                </c:pt>
                <c:pt idx="6036" formatCode="General">
                  <c:v>0.56210538133663202</c:v>
                </c:pt>
                <c:pt idx="6037" formatCode="General">
                  <c:v>0.56210828847428296</c:v>
                </c:pt>
                <c:pt idx="6038" formatCode="General">
                  <c:v>0.56211119553191902</c:v>
                </c:pt>
                <c:pt idx="6039" formatCode="General">
                  <c:v>0.56211410250954696</c:v>
                </c:pt>
                <c:pt idx="6040" formatCode="General">
                  <c:v>0.56211700940717502</c:v>
                </c:pt>
                <c:pt idx="6041" formatCode="General">
                  <c:v>0.56211991622480795</c:v>
                </c:pt>
                <c:pt idx="6042" formatCode="General">
                  <c:v>0.56212282296245297</c:v>
                </c:pt>
                <c:pt idx="6043" formatCode="General">
                  <c:v>0.56212572962011798</c:v>
                </c:pt>
                <c:pt idx="6044" formatCode="General">
                  <c:v>0.56212863619780895</c:v>
                </c:pt>
                <c:pt idx="6045" formatCode="General">
                  <c:v>0.562131542695534</c:v>
                </c:pt>
                <c:pt idx="6046" formatCode="General">
                  <c:v>0.56213444911329902</c:v>
                </c:pt>
                <c:pt idx="6047" formatCode="General">
                  <c:v>0.56213735545110999</c:v>
                </c:pt>
                <c:pt idx="6048" formatCode="General">
                  <c:v>0.56214026170897602</c:v>
                </c:pt>
                <c:pt idx="6049" formatCode="General">
                  <c:v>0.562143167886902</c:v>
                </c:pt>
                <c:pt idx="6050" formatCode="General">
                  <c:v>0.56214607398489502</c:v>
                </c:pt>
                <c:pt idx="6051" formatCode="General">
                  <c:v>0.56214898000296298</c:v>
                </c:pt>
                <c:pt idx="6052" formatCode="General">
                  <c:v>0.56215188594111198</c:v>
                </c:pt>
                <c:pt idx="6053" formatCode="General">
                  <c:v>0.56215479179934902</c:v>
                </c:pt>
                <c:pt idx="6054" formatCode="General">
                  <c:v>0.56215769757768097</c:v>
                </c:pt>
                <c:pt idx="6055" formatCode="General">
                  <c:v>0.56216060327611495</c:v>
                </c:pt>
                <c:pt idx="6056" formatCode="General">
                  <c:v>0.56216350889465805</c:v>
                </c:pt>
                <c:pt idx="6057" formatCode="General">
                  <c:v>0.56216641443331705</c:v>
                </c:pt>
                <c:pt idx="6058" formatCode="General">
                  <c:v>0.56216931989209695</c:v>
                </c:pt>
                <c:pt idx="6059" formatCode="General">
                  <c:v>0.56217222527100696</c:v>
                </c:pt>
                <c:pt idx="6060" formatCode="General">
                  <c:v>0.56217513057005397</c:v>
                </c:pt>
                <c:pt idx="6061" formatCode="General">
                  <c:v>0.56217803578924297</c:v>
                </c:pt>
                <c:pt idx="6062" formatCode="General">
                  <c:v>0.56218094092858295</c:v>
                </c:pt>
                <c:pt idx="6063" formatCode="General">
                  <c:v>0.56218384598807902</c:v>
                </c:pt>
                <c:pt idx="6064" formatCode="General">
                  <c:v>0.56218675096773896</c:v>
                </c:pt>
                <c:pt idx="6065" formatCode="General">
                  <c:v>0.56218965586756897</c:v>
                </c:pt>
                <c:pt idx="6066" formatCode="General">
                  <c:v>0.56219256068757695</c:v>
                </c:pt>
                <c:pt idx="6067" formatCode="General">
                  <c:v>0.56219546542776899</c:v>
                </c:pt>
                <c:pt idx="6068" formatCode="General">
                  <c:v>0.56219837008815299</c:v>
                </c:pt>
                <c:pt idx="6069" formatCode="General">
                  <c:v>0.56220127466873404</c:v>
                </c:pt>
                <c:pt idx="6070" formatCode="General">
                  <c:v>0.56220417916952103</c:v>
                </c:pt>
                <c:pt idx="6071" formatCode="General">
                  <c:v>0.56220708359051896</c:v>
                </c:pt>
                <c:pt idx="6072" formatCode="General">
                  <c:v>0.56220998793173604</c:v>
                </c:pt>
                <c:pt idx="6073" formatCode="General">
                  <c:v>0.56221289219317805</c:v>
                </c:pt>
                <c:pt idx="6074" formatCode="General">
                  <c:v>0.56221579637485297</c:v>
                </c:pt>
                <c:pt idx="6075" formatCode="General">
                  <c:v>0.56221870047676703</c:v>
                </c:pt>
                <c:pt idx="6076" formatCode="General">
                  <c:v>0.562221604498928</c:v>
                </c:pt>
                <c:pt idx="6077" formatCode="General">
                  <c:v>0.56222450844134098</c:v>
                </c:pt>
                <c:pt idx="6078" formatCode="General">
                  <c:v>0.56222741230401496</c:v>
                </c:pt>
                <c:pt idx="6079" formatCode="General">
                  <c:v>0.56223031608695495</c:v>
                </c:pt>
                <c:pt idx="6080" formatCode="General">
                  <c:v>0.56223321979016905</c:v>
                </c:pt>
                <c:pt idx="6081" formatCode="General">
                  <c:v>0.56223612341366302</c:v>
                </c:pt>
                <c:pt idx="6082" formatCode="General">
                  <c:v>0.56223902695744499</c:v>
                </c:pt>
                <c:pt idx="6083" formatCode="General">
                  <c:v>0.56224193042152204</c:v>
                </c:pt>
                <c:pt idx="6084" formatCode="General">
                  <c:v>0.56224483380589996</c:v>
                </c:pt>
                <c:pt idx="6085" formatCode="General">
                  <c:v>0.56224773711058496</c:v>
                </c:pt>
                <c:pt idx="6086" formatCode="General">
                  <c:v>0.56225064033558603</c:v>
                </c:pt>
                <c:pt idx="6087" formatCode="General">
                  <c:v>0.56225354348090895</c:v>
                </c:pt>
                <c:pt idx="6088" formatCode="General">
                  <c:v>0.56225644654656004</c:v>
                </c:pt>
                <c:pt idx="6089" formatCode="General">
                  <c:v>0.56225934953254697</c:v>
                </c:pt>
                <c:pt idx="6090" formatCode="General">
                  <c:v>0.56226225243887695</c:v>
                </c:pt>
                <c:pt idx="6091" formatCode="General">
                  <c:v>0.56226515526555498</c:v>
                </c:pt>
                <c:pt idx="6092" formatCode="General">
                  <c:v>0.56226805801259105</c:v>
                </c:pt>
                <c:pt idx="6093" formatCode="General">
                  <c:v>0.56227096067998905</c:v>
                </c:pt>
                <c:pt idx="6094" formatCode="General">
                  <c:v>0.56227386326775797</c:v>
                </c:pt>
                <c:pt idx="6095" formatCode="General">
                  <c:v>0.56227676577590302</c:v>
                </c:pt>
                <c:pt idx="6096" formatCode="General">
                  <c:v>0.56227966820443298</c:v>
                </c:pt>
                <c:pt idx="6097" formatCode="General">
                  <c:v>0.56228257055335296</c:v>
                </c:pt>
                <c:pt idx="6098" formatCode="General">
                  <c:v>0.56228547282267105</c:v>
                </c:pt>
                <c:pt idx="6099" formatCode="General">
                  <c:v>0.56228837501239304</c:v>
                </c:pt>
                <c:pt idx="6100" formatCode="General">
                  <c:v>0.56229127712252702</c:v>
                </c:pt>
                <c:pt idx="6101" formatCode="General">
                  <c:v>0.562294179153078</c:v>
                </c:pt>
                <c:pt idx="6102" formatCode="General">
                  <c:v>0.56229708110405496</c:v>
                </c:pt>
                <c:pt idx="6103" formatCode="General">
                  <c:v>0.56229998297546502</c:v>
                </c:pt>
                <c:pt idx="6104" formatCode="General">
                  <c:v>0.56230288476731305</c:v>
                </c:pt>
                <c:pt idx="6105" formatCode="General">
                  <c:v>0.56230578647960705</c:v>
                </c:pt>
                <c:pt idx="6106" formatCode="General">
                  <c:v>0.56230868811235302</c:v>
                </c:pt>
                <c:pt idx="6107" formatCode="General">
                  <c:v>0.56231158966556005</c:v>
                </c:pt>
                <c:pt idx="6108" formatCode="General">
                  <c:v>0.56231449113923204</c:v>
                </c:pt>
                <c:pt idx="6109" formatCode="General">
                  <c:v>0.56231739253337898</c:v>
                </c:pt>
                <c:pt idx="6110" formatCode="General">
                  <c:v>0.56232029384800497</c:v>
                </c:pt>
                <c:pt idx="6111" formatCode="General">
                  <c:v>0.56232319508311901</c:v>
                </c:pt>
                <c:pt idx="6112" formatCode="General">
                  <c:v>0.56232609623872698</c:v>
                </c:pt>
                <c:pt idx="6113" formatCode="General">
                  <c:v>0.56232899731483599</c:v>
                </c:pt>
                <c:pt idx="6114" formatCode="General">
                  <c:v>0.56233189831145203</c:v>
                </c:pt>
                <c:pt idx="6115" formatCode="General">
                  <c:v>0.56233479922858398</c:v>
                </c:pt>
                <c:pt idx="6116" formatCode="General">
                  <c:v>0.56233770006623696</c:v>
                </c:pt>
                <c:pt idx="6117" formatCode="General">
                  <c:v>0.56234060082441895</c:v>
                </c:pt>
                <c:pt idx="6118" formatCode="General">
                  <c:v>0.56234350150313595</c:v>
                </c:pt>
                <c:pt idx="6119" formatCode="General">
                  <c:v>0.56234640210239495</c:v>
                </c:pt>
                <c:pt idx="6120" formatCode="General">
                  <c:v>0.56234930262220395</c:v>
                </c:pt>
                <c:pt idx="6121" formatCode="General">
                  <c:v>0.56235220306256894</c:v>
                </c:pt>
                <c:pt idx="6122" formatCode="General">
                  <c:v>0.56235510342349704</c:v>
                </c:pt>
                <c:pt idx="6123" formatCode="General">
                  <c:v>0.562358003704995</c:v>
                </c:pt>
                <c:pt idx="6124" formatCode="General">
                  <c:v>0.56236090390707005</c:v>
                </c:pt>
                <c:pt idx="6125" formatCode="General">
                  <c:v>0.56236380402972796</c:v>
                </c:pt>
                <c:pt idx="6126" formatCode="General">
                  <c:v>0.56236670407297695</c:v>
                </c:pt>
                <c:pt idx="6127" formatCode="General">
                  <c:v>0.56236960403682401</c:v>
                </c:pt>
                <c:pt idx="6128" formatCode="General">
                  <c:v>0.56237250392127502</c:v>
                </c:pt>
                <c:pt idx="6129" formatCode="General">
                  <c:v>0.56237540372633799</c:v>
                </c:pt>
                <c:pt idx="6130" formatCode="General">
                  <c:v>0.562378303452019</c:v>
                </c:pt>
                <c:pt idx="6131" formatCode="General">
                  <c:v>0.56238120309832496</c:v>
                </c:pt>
                <c:pt idx="6132" formatCode="General">
                  <c:v>0.56238410266526295</c:v>
                </c:pt>
                <c:pt idx="6133" formatCode="General">
                  <c:v>0.56238700215283999</c:v>
                </c:pt>
                <c:pt idx="6134" formatCode="General">
                  <c:v>0.56238990156106194</c:v>
                </c:pt>
                <c:pt idx="6135" formatCode="General">
                  <c:v>0.56239280088993804</c:v>
                </c:pt>
                <c:pt idx="6136" formatCode="General">
                  <c:v>0.56239570013947304</c:v>
                </c:pt>
                <c:pt idx="6137" formatCode="General">
                  <c:v>0.56239859930967495</c:v>
                </c:pt>
                <c:pt idx="6138" formatCode="General">
                  <c:v>0.56240149840054998</c:v>
                </c:pt>
                <c:pt idx="6139" formatCode="General">
                  <c:v>0.56240439741210602</c:v>
                </c:pt>
                <c:pt idx="6140" formatCode="General">
                  <c:v>0.56240729634434905</c:v>
                </c:pt>
                <c:pt idx="6141" formatCode="General">
                  <c:v>0.56241019519728597</c:v>
                </c:pt>
                <c:pt idx="6142" formatCode="General">
                  <c:v>0.56241309397092398</c:v>
                </c:pt>
                <c:pt idx="6143" formatCode="General">
                  <c:v>0.56241599266526998</c:v>
                </c:pt>
                <c:pt idx="6144" formatCode="General">
                  <c:v>0.56241889128033096</c:v>
                </c:pt>
                <c:pt idx="6145" formatCode="General">
                  <c:v>0.56242178981611402</c:v>
                </c:pt>
                <c:pt idx="6146" formatCode="General">
                  <c:v>0.56242468827262604</c:v>
                </c:pt>
                <c:pt idx="6147" formatCode="General">
                  <c:v>0.56242758664987302</c:v>
                </c:pt>
                <c:pt idx="6148" formatCode="General">
                  <c:v>0.56243048494786296</c:v>
                </c:pt>
                <c:pt idx="6149" formatCode="General">
                  <c:v>0.56243338316660296</c:v>
                </c:pt>
                <c:pt idx="6150" formatCode="General">
                  <c:v>0.56243628130609802</c:v>
                </c:pt>
                <c:pt idx="6151" formatCode="General">
                  <c:v>0.56243917936635701</c:v>
                </c:pt>
                <c:pt idx="6152" formatCode="General">
                  <c:v>0.56244207734738605</c:v>
                </c:pt>
                <c:pt idx="6153" formatCode="General">
                  <c:v>0.56244497524919301</c:v>
                </c:pt>
                <c:pt idx="6154" formatCode="General">
                  <c:v>0.56244787307178301</c:v>
                </c:pt>
                <c:pt idx="6155" formatCode="General">
                  <c:v>0.56245077081516404</c:v>
                </c:pt>
                <c:pt idx="6156" formatCode="General">
                  <c:v>0.56245366847934297</c:v>
                </c:pt>
                <c:pt idx="6157" formatCode="General">
                  <c:v>0.56245656606432703</c:v>
                </c:pt>
                <c:pt idx="6158" formatCode="General">
                  <c:v>0.562459463570122</c:v>
                </c:pt>
                <c:pt idx="6159" formatCode="General">
                  <c:v>0.56246236099673597</c:v>
                </c:pt>
                <c:pt idx="6160" formatCode="General">
                  <c:v>0.56246525834417505</c:v>
                </c:pt>
                <c:pt idx="6161" formatCode="General">
                  <c:v>0.56246815561244701</c:v>
                </c:pt>
                <c:pt idx="6162" formatCode="General">
                  <c:v>0.56247105280155796</c:v>
                </c:pt>
                <c:pt idx="6163" formatCode="General">
                  <c:v>0.562473949911515</c:v>
                </c:pt>
                <c:pt idx="6164" formatCode="General">
                  <c:v>0.56247684694232603</c:v>
                </c:pt>
                <c:pt idx="6165" formatCode="General">
                  <c:v>0.56247974389399702</c:v>
                </c:pt>
                <c:pt idx="6166" formatCode="General">
                  <c:v>0.56248264076653398</c:v>
                </c:pt>
                <c:pt idx="6167" formatCode="General">
                  <c:v>0.56248553755994501</c:v>
                </c:pt>
                <c:pt idx="6168" formatCode="General">
                  <c:v>0.562488434274237</c:v>
                </c:pt>
                <c:pt idx="6169" formatCode="General">
                  <c:v>0.56249133090941805</c:v>
                </c:pt>
                <c:pt idx="6170" formatCode="General">
                  <c:v>0.56249422746549205</c:v>
                </c:pt>
                <c:pt idx="6171" formatCode="General">
                  <c:v>0.56249712394246798</c:v>
                </c:pt>
                <c:pt idx="6172" formatCode="General">
                  <c:v>0.56250002034035296</c:v>
                </c:pt>
                <c:pt idx="6173" formatCode="General">
                  <c:v>0.56250291665915297</c:v>
                </c:pt>
                <c:pt idx="6174" formatCode="General">
                  <c:v>0.56250581289887502</c:v>
                </c:pt>
                <c:pt idx="6175" formatCode="General">
                  <c:v>0.56250870905952699</c:v>
                </c:pt>
                <c:pt idx="6176" formatCode="General">
                  <c:v>0.56251160514111398</c:v>
                </c:pt>
                <c:pt idx="6177" formatCode="General">
                  <c:v>0.56251450114364498</c:v>
                </c:pt>
                <c:pt idx="6178" formatCode="General">
                  <c:v>0.562517397067126</c:v>
                </c:pt>
                <c:pt idx="6179" formatCode="General">
                  <c:v>0.56252029291156402</c:v>
                </c:pt>
                <c:pt idx="6180" formatCode="General">
                  <c:v>0.56252318867696505</c:v>
                </c:pt>
                <c:pt idx="6181" formatCode="General">
                  <c:v>0.56252608436333795</c:v>
                </c:pt>
                <c:pt idx="6182" formatCode="General">
                  <c:v>0.56252897997068796</c:v>
                </c:pt>
                <c:pt idx="6183" formatCode="General">
                  <c:v>0.56253187549902195</c:v>
                </c:pt>
                <c:pt idx="6184" formatCode="General">
                  <c:v>0.56253477094834803</c:v>
                </c:pt>
                <c:pt idx="6185" formatCode="General">
                  <c:v>0.56253766631867297</c:v>
                </c:pt>
                <c:pt idx="6186" formatCode="General">
                  <c:v>0.56254056161000299</c:v>
                </c:pt>
                <c:pt idx="6187" formatCode="General">
                  <c:v>0.56254345682234497</c:v>
                </c:pt>
                <c:pt idx="6188" formatCode="General">
                  <c:v>0.56254635195570701</c:v>
                </c:pt>
                <c:pt idx="6189" formatCode="General">
                  <c:v>0.56254924701009401</c:v>
                </c:pt>
                <c:pt idx="6190" formatCode="General">
                  <c:v>0.56255214198551495</c:v>
                </c:pt>
                <c:pt idx="6191" formatCode="General">
                  <c:v>0.56255503688197595</c:v>
                </c:pt>
                <c:pt idx="6192" formatCode="General">
                  <c:v>0.56255793169948298</c:v>
                </c:pt>
                <c:pt idx="6193" formatCode="General">
                  <c:v>0.56256082643804495</c:v>
                </c:pt>
                <c:pt idx="6194" formatCode="General">
                  <c:v>0.56256372109766695</c:v>
                </c:pt>
                <c:pt idx="6195" formatCode="General">
                  <c:v>0.56256661567835697</c:v>
                </c:pt>
                <c:pt idx="6196" formatCode="General">
                  <c:v>0.56256951018012202</c:v>
                </c:pt>
                <c:pt idx="6197" formatCode="General">
                  <c:v>0.56257240460296798</c:v>
                </c:pt>
                <c:pt idx="6198" formatCode="General">
                  <c:v>0.56257529894690295</c:v>
                </c:pt>
                <c:pt idx="6199" formatCode="General">
                  <c:v>0.56257819321193303</c:v>
                </c:pt>
                <c:pt idx="6200" formatCode="General">
                  <c:v>0.56258108739806501</c:v>
                </c:pt>
                <c:pt idx="6201" formatCode="General">
                  <c:v>0.56258398150530797</c:v>
                </c:pt>
                <c:pt idx="6202" formatCode="General">
                  <c:v>0.56258687553366604</c:v>
                </c:pt>
                <c:pt idx="6203" formatCode="General">
                  <c:v>0.56258976948314698</c:v>
                </c:pt>
                <c:pt idx="6204" formatCode="General">
                  <c:v>0.56259266335375802</c:v>
                </c:pt>
                <c:pt idx="6205" formatCode="General">
                  <c:v>0.56259555714550602</c:v>
                </c:pt>
                <c:pt idx="6206" formatCode="General">
                  <c:v>0.56259845085839899</c:v>
                </c:pt>
                <c:pt idx="6207" formatCode="General">
                  <c:v>0.56260134449244203</c:v>
                </c:pt>
                <c:pt idx="6208" formatCode="General">
                  <c:v>0.56260423804764303</c:v>
                </c:pt>
                <c:pt idx="6209" formatCode="General">
                  <c:v>0.56260713152400799</c:v>
                </c:pt>
                <c:pt idx="6210" formatCode="General">
                  <c:v>0.56261002492154599</c:v>
                </c:pt>
                <c:pt idx="6211" formatCode="General">
                  <c:v>0.56261291824026205</c:v>
                </c:pt>
                <c:pt idx="6212" formatCode="General">
                  <c:v>0.56261581148016304</c:v>
                </c:pt>
                <c:pt idx="6213" formatCode="General">
                  <c:v>0.56261870464125696</c:v>
                </c:pt>
                <c:pt idx="6214" formatCode="General">
                  <c:v>0.56262159772355103</c:v>
                </c:pt>
                <c:pt idx="6215" formatCode="General">
                  <c:v>0.56262449072705001</c:v>
                </c:pt>
                <c:pt idx="6216" formatCode="General">
                  <c:v>0.56262738365176401</c:v>
                </c:pt>
                <c:pt idx="6217" formatCode="General">
                  <c:v>0.56263027649769703</c:v>
                </c:pt>
                <c:pt idx="6218" formatCode="General">
                  <c:v>0.56263316926485696</c:v>
                </c:pt>
                <c:pt idx="6219" formatCode="General">
                  <c:v>0.562636061953252</c:v>
                </c:pt>
                <c:pt idx="6220" formatCode="General">
                  <c:v>0.56263895456288804</c:v>
                </c:pt>
                <c:pt idx="6221" formatCode="General">
                  <c:v>0.56264184709377096</c:v>
                </c:pt>
                <c:pt idx="6222" formatCode="General">
                  <c:v>0.56264473954590999</c:v>
                </c:pt>
                <c:pt idx="6223" formatCode="General">
                  <c:v>0.56264763191931</c:v>
                </c:pt>
                <c:pt idx="6224" formatCode="General">
                  <c:v>0.56265052421397899</c:v>
                </c:pt>
                <c:pt idx="6225" formatCode="General">
                  <c:v>0.56265341642992395</c:v>
                </c:pt>
                <c:pt idx="6226" formatCode="General">
                  <c:v>0.56265630856715099</c:v>
                </c:pt>
                <c:pt idx="6227" formatCode="General">
                  <c:v>0.56265920062566899</c:v>
                </c:pt>
                <c:pt idx="6228" formatCode="General">
                  <c:v>0.56266209260548194</c:v>
                </c:pt>
                <c:pt idx="6229" formatCode="General">
                  <c:v>0.56266498450659996</c:v>
                </c:pt>
                <c:pt idx="6230" formatCode="General">
                  <c:v>0.56266787632902704</c:v>
                </c:pt>
                <c:pt idx="6231" formatCode="General">
                  <c:v>0.56267076807277205</c:v>
                </c:pt>
                <c:pt idx="6232" formatCode="General">
                  <c:v>0.562673659737841</c:v>
                </c:pt>
                <c:pt idx="6233" formatCode="General">
                  <c:v>0.56267655132424199</c:v>
                </c:pt>
                <c:pt idx="6234" formatCode="General">
                  <c:v>0.56267944283198101</c:v>
                </c:pt>
                <c:pt idx="6235" formatCode="General">
                  <c:v>0.56268233426106495</c:v>
                </c:pt>
                <c:pt idx="6236" formatCode="General">
                  <c:v>0.56268522561150103</c:v>
                </c:pt>
                <c:pt idx="6237" formatCode="General">
                  <c:v>0.56268811688329601</c:v>
                </c:pt>
                <c:pt idx="6238" formatCode="General">
                  <c:v>0.562691008076457</c:v>
                </c:pt>
                <c:pt idx="6239" formatCode="General">
                  <c:v>0.562693899190991</c:v>
                </c:pt>
                <c:pt idx="6240" formatCode="General">
                  <c:v>0.562696790226904</c:v>
                </c:pt>
                <c:pt idx="6241" formatCode="General">
                  <c:v>0.56269968118420499</c:v>
                </c:pt>
                <c:pt idx="6242" formatCode="General">
                  <c:v>0.56270257206289997</c:v>
                </c:pt>
                <c:pt idx="6243" formatCode="General">
                  <c:v>0.56270546286299505</c:v>
                </c:pt>
                <c:pt idx="6244" formatCode="General">
                  <c:v>0.56270835020308996</c:v>
                </c:pt>
                <c:pt idx="6245" formatCode="General">
                  <c:v>0.56271118508393003</c:v>
                </c:pt>
                <c:pt idx="6246" formatCode="General">
                  <c:v>0.56271401994491999</c:v>
                </c:pt>
                <c:pt idx="6247" formatCode="General">
                  <c:v>0.56271685478606204</c:v>
                </c:pt>
                <c:pt idx="6248" formatCode="General">
                  <c:v>0.56271968960736096</c:v>
                </c:pt>
                <c:pt idx="6249" formatCode="General">
                  <c:v>0.56272252440881898</c:v>
                </c:pt>
                <c:pt idx="6250" formatCode="General">
                  <c:v>0.56272535919043898</c:v>
                </c:pt>
                <c:pt idx="6251" formatCode="General">
                  <c:v>0.56272819395222495</c:v>
                </c:pt>
                <c:pt idx="6252" formatCode="General">
                  <c:v>0.56273102869417801</c:v>
                </c:pt>
                <c:pt idx="6253" formatCode="General">
                  <c:v>0.56273386341630405</c:v>
                </c:pt>
                <c:pt idx="6254" formatCode="General">
                  <c:v>0.56273669811860305</c:v>
                </c:pt>
                <c:pt idx="6255" formatCode="General">
                  <c:v>0.56273953280108102</c:v>
                </c:pt>
                <c:pt idx="6256" formatCode="General">
                  <c:v>0.56274236746373896</c:v>
                </c:pt>
                <c:pt idx="6257" formatCode="General">
                  <c:v>0.56274520210658097</c:v>
                </c:pt>
                <c:pt idx="6258" formatCode="General">
                  <c:v>0.56274803672961005</c:v>
                </c:pt>
                <c:pt idx="6259" formatCode="General">
                  <c:v>0.56275087133282897</c:v>
                </c:pt>
                <c:pt idx="6260" formatCode="General">
                  <c:v>0.56275370591624096</c:v>
                </c:pt>
                <c:pt idx="6261" formatCode="General">
                  <c:v>0.56275654047985002</c:v>
                </c:pt>
                <c:pt idx="6262" formatCode="General">
                  <c:v>0.56275937502365703</c:v>
                </c:pt>
                <c:pt idx="6263" formatCode="General">
                  <c:v>0.56276220954766698</c:v>
                </c:pt>
                <c:pt idx="6264" formatCode="General">
                  <c:v>0.56276504405188199</c:v>
                </c:pt>
                <c:pt idx="6265" formatCode="General">
                  <c:v>0.56276787853630605</c:v>
                </c:pt>
                <c:pt idx="6266" formatCode="General">
                  <c:v>0.56277071300094095</c:v>
                </c:pt>
                <c:pt idx="6267" formatCode="General">
                  <c:v>0.562773547445791</c:v>
                </c:pt>
                <c:pt idx="6268" formatCode="General">
                  <c:v>0.56277638187085799</c:v>
                </c:pt>
                <c:pt idx="6269" formatCode="General">
                  <c:v>0.56277921627614702</c:v>
                </c:pt>
                <c:pt idx="6270" formatCode="General">
                  <c:v>0.56278205066165898</c:v>
                </c:pt>
                <c:pt idx="6271" formatCode="General">
                  <c:v>0.56278488502739799</c:v>
                </c:pt>
                <c:pt idx="6272" formatCode="General">
                  <c:v>0.56278771937336702</c:v>
                </c:pt>
                <c:pt idx="6273" formatCode="General">
                  <c:v>0.56279055369956899</c:v>
                </c:pt>
                <c:pt idx="6274" formatCode="General">
                  <c:v>0.56279338800600798</c:v>
                </c:pt>
                <c:pt idx="6275" formatCode="General">
                  <c:v>0.562796222292685</c:v>
                </c:pt>
                <c:pt idx="6276" formatCode="General">
                  <c:v>0.56279905655960505</c:v>
                </c:pt>
                <c:pt idx="6277" formatCode="General">
                  <c:v>0.56280189080677101</c:v>
                </c:pt>
                <c:pt idx="6278" formatCode="General">
                  <c:v>0.56280472503418399</c:v>
                </c:pt>
                <c:pt idx="6279" formatCode="General">
                  <c:v>0.56280755924185</c:v>
                </c:pt>
                <c:pt idx="6280" formatCode="General">
                  <c:v>0.56281039342977002</c:v>
                </c:pt>
                <c:pt idx="6281" formatCode="General">
                  <c:v>0.56281322759794705</c:v>
                </c:pt>
                <c:pt idx="6282" formatCode="General">
                  <c:v>0.56281606174638499</c:v>
                </c:pt>
                <c:pt idx="6283" formatCode="General">
                  <c:v>0.56281889587508804</c:v>
                </c:pt>
                <c:pt idx="6284" formatCode="General">
                  <c:v>0.562821729984056</c:v>
                </c:pt>
                <c:pt idx="6285" formatCode="General">
                  <c:v>0.56282456407329495</c:v>
                </c:pt>
                <c:pt idx="6286" formatCode="General">
                  <c:v>0.56282739814280802</c:v>
                </c:pt>
                <c:pt idx="6287" formatCode="General">
                  <c:v>0.56283023219259498</c:v>
                </c:pt>
                <c:pt idx="6288" formatCode="General">
                  <c:v>0.56283306622266305</c:v>
                </c:pt>
                <c:pt idx="6289" formatCode="General">
                  <c:v>0.562835900233012</c:v>
                </c:pt>
                <c:pt idx="6290" formatCode="General">
                  <c:v>0.56283873422364705</c:v>
                </c:pt>
                <c:pt idx="6291" formatCode="General">
                  <c:v>0.56284156819456999</c:v>
                </c:pt>
                <c:pt idx="6292" formatCode="General">
                  <c:v>0.56284440214578402</c:v>
                </c:pt>
                <c:pt idx="6293" formatCode="General">
                  <c:v>0.56284723607729303</c:v>
                </c:pt>
                <c:pt idx="6294" formatCode="General">
                  <c:v>0.56285006998909903</c:v>
                </c:pt>
                <c:pt idx="6295" formatCode="General">
                  <c:v>0.56285290388120601</c:v>
                </c:pt>
                <c:pt idx="6296" formatCode="General">
                  <c:v>0.56285573775361697</c:v>
                </c:pt>
                <c:pt idx="6297" formatCode="General">
                  <c:v>0.56285857160633401</c:v>
                </c:pt>
                <c:pt idx="6298" formatCode="General">
                  <c:v>0.56286140543936103</c:v>
                </c:pt>
                <c:pt idx="6299" formatCode="General">
                  <c:v>0.56286423925270102</c:v>
                </c:pt>
                <c:pt idx="6300" formatCode="General">
                  <c:v>0.56286707304635697</c:v>
                </c:pt>
                <c:pt idx="6301" formatCode="General">
                  <c:v>0.562869906820332</c:v>
                </c:pt>
                <c:pt idx="6302" formatCode="General">
                  <c:v>0.56287274057462799</c:v>
                </c:pt>
                <c:pt idx="6303" formatCode="General">
                  <c:v>0.56287557430924995</c:v>
                </c:pt>
                <c:pt idx="6304" formatCode="General">
                  <c:v>0.56287840802419997</c:v>
                </c:pt>
                <c:pt idx="6305" formatCode="General">
                  <c:v>0.56288124171948195</c:v>
                </c:pt>
                <c:pt idx="6306" formatCode="General">
                  <c:v>0.56288407539509699</c:v>
                </c:pt>
                <c:pt idx="6307" formatCode="General">
                  <c:v>0.56288690905104999</c:v>
                </c:pt>
                <c:pt idx="6308" formatCode="General">
                  <c:v>0.56288974268734304</c:v>
                </c:pt>
                <c:pt idx="6309" formatCode="General">
                  <c:v>0.56289257630397904</c:v>
                </c:pt>
                <c:pt idx="6310" formatCode="General">
                  <c:v>0.56289538852760601</c:v>
                </c:pt>
                <c:pt idx="6311" formatCode="General">
                  <c:v>0.56289808104207195</c:v>
                </c:pt>
                <c:pt idx="6312" formatCode="General">
                  <c:v>0.56290077353913004</c:v>
                </c:pt>
                <c:pt idx="6313" formatCode="General">
                  <c:v>0.56290346601878105</c:v>
                </c:pt>
                <c:pt idx="6314" formatCode="General">
                  <c:v>0.56290615848102799</c:v>
                </c:pt>
                <c:pt idx="6315" formatCode="General">
                  <c:v>0.56290885092587595</c:v>
                </c:pt>
                <c:pt idx="6316" formatCode="General">
                  <c:v>0.56291154335332705</c:v>
                </c:pt>
                <c:pt idx="6317" formatCode="General">
                  <c:v>0.56291423576338295</c:v>
                </c:pt>
                <c:pt idx="6318" formatCode="General">
                  <c:v>0.56291692815604799</c:v>
                </c:pt>
                <c:pt idx="6319" formatCode="General">
                  <c:v>0.56291962053132505</c:v>
                </c:pt>
                <c:pt idx="6320" formatCode="General">
                  <c:v>0.56292231288921701</c:v>
                </c:pt>
                <c:pt idx="6321" formatCode="General">
                  <c:v>0.56292500522972699</c:v>
                </c:pt>
                <c:pt idx="6322" formatCode="General">
                  <c:v>0.56292769755285799</c:v>
                </c:pt>
                <c:pt idx="6323" formatCode="General">
                  <c:v>0.56293038985861199</c:v>
                </c:pt>
                <c:pt idx="6324" formatCode="General">
                  <c:v>0.562933082146994</c:v>
                </c:pt>
                <c:pt idx="6325" formatCode="General">
                  <c:v>0.56293577441800502</c:v>
                </c:pt>
                <c:pt idx="6326" formatCode="General">
                  <c:v>0.56293846667165004</c:v>
                </c:pt>
                <c:pt idx="6327" formatCode="General">
                  <c:v>0.56294115890793095</c:v>
                </c:pt>
                <c:pt idx="6328" formatCode="General">
                  <c:v>0.56294385112684997</c:v>
                </c:pt>
                <c:pt idx="6329" formatCode="General">
                  <c:v>0.56294654332841199</c:v>
                </c:pt>
                <c:pt idx="6330" formatCode="General">
                  <c:v>0.562949235512618</c:v>
                </c:pt>
                <c:pt idx="6331" formatCode="General">
                  <c:v>0.562951927679473</c:v>
                </c:pt>
                <c:pt idx="6332" formatCode="General">
                  <c:v>0.56295461982897799</c:v>
                </c:pt>
                <c:pt idx="6333" formatCode="General">
                  <c:v>0.56295731196113796</c:v>
                </c:pt>
                <c:pt idx="6334" formatCode="General">
                  <c:v>0.56296000407595503</c:v>
                </c:pt>
                <c:pt idx="6335" formatCode="General">
                  <c:v>0.56296269617343198</c:v>
                </c:pt>
                <c:pt idx="6336" formatCode="General">
                  <c:v>0.56296538825357201</c:v>
                </c:pt>
                <c:pt idx="6337" formatCode="General">
                  <c:v>0.56296808031637802</c:v>
                </c:pt>
                <c:pt idx="6338" formatCode="General">
                  <c:v>0.562970772361853</c:v>
                </c:pt>
                <c:pt idx="6339" formatCode="General">
                  <c:v>0.56297346438999996</c:v>
                </c:pt>
                <c:pt idx="6340" formatCode="General">
                  <c:v>0.56297615640082299</c:v>
                </c:pt>
                <c:pt idx="6341" formatCode="General">
                  <c:v>0.56297864429014699</c:v>
                </c:pt>
                <c:pt idx="6342" formatCode="General">
                  <c:v>0.56298099373009403</c:v>
                </c:pt>
                <c:pt idx="6343" formatCode="General">
                  <c:v>0.56298334308212294</c:v>
                </c:pt>
                <c:pt idx="6344" formatCode="General">
                  <c:v>0.56298569234625095</c:v>
                </c:pt>
                <c:pt idx="6345" formatCode="General">
                  <c:v>0.562988056299905</c:v>
                </c:pt>
                <c:pt idx="6346" formatCode="General">
                  <c:v>0.56299069794951295</c:v>
                </c:pt>
                <c:pt idx="6347" formatCode="General">
                  <c:v>0.56299333945126995</c:v>
                </c:pt>
                <c:pt idx="6348" formatCode="General">
                  <c:v>0.56299598080518498</c:v>
                </c:pt>
                <c:pt idx="6349" formatCode="General">
                  <c:v>0.56299862201126705</c:v>
                </c:pt>
                <c:pt idx="6350" formatCode="General">
                  <c:v>0.56300126306952303</c:v>
                </c:pt>
                <c:pt idx="6351" formatCode="General">
                  <c:v>0.56300390397996303</c:v>
                </c:pt>
                <c:pt idx="6352" formatCode="General">
                  <c:v>0.56300654474259504</c:v>
                </c:pt>
                <c:pt idx="6353" formatCode="General">
                  <c:v>0.56300918535742595</c:v>
                </c:pt>
                <c:pt idx="6354" formatCode="General">
                  <c:v>0.56301182582446496</c:v>
                </c:pt>
                <c:pt idx="6355" formatCode="General">
                  <c:v>0.56301446614372097</c:v>
                </c:pt>
                <c:pt idx="6356" formatCode="General">
                  <c:v>0.56301710631520197</c:v>
                </c:pt>
                <c:pt idx="6357" formatCode="General">
                  <c:v>0.56301974633891605</c:v>
                </c:pt>
                <c:pt idx="6358" formatCode="General">
                  <c:v>0.56302238621487199</c:v>
                </c:pt>
                <c:pt idx="6359" formatCode="General">
                  <c:v>0.56302502594307802</c:v>
                </c:pt>
                <c:pt idx="6360" formatCode="General">
                  <c:v>0.563027665523542</c:v>
                </c:pt>
                <c:pt idx="6361" formatCode="General">
                  <c:v>0.56303030495627304</c:v>
                </c:pt>
                <c:pt idx="6362" formatCode="General">
                  <c:v>0.56303260071015504</c:v>
                </c:pt>
                <c:pt idx="6363" formatCode="General">
                  <c:v>0.56303485332787995</c:v>
                </c:pt>
                <c:pt idx="6364" formatCode="General">
                  <c:v>0.56303710574808497</c:v>
                </c:pt>
                <c:pt idx="6365" formatCode="General">
                  <c:v>0.56303935797078597</c:v>
                </c:pt>
                <c:pt idx="6366" formatCode="General">
                  <c:v>0.56304160999599895</c:v>
                </c:pt>
                <c:pt idx="6367" formatCode="General">
                  <c:v>0.563043861823741</c:v>
                </c:pt>
                <c:pt idx="6368" formatCode="General">
                  <c:v>0.563046113454027</c:v>
                </c:pt>
                <c:pt idx="6369" formatCode="General">
                  <c:v>0.56304836488687304</c:v>
                </c:pt>
                <c:pt idx="6370" formatCode="General">
                  <c:v>0.56305061612229601</c:v>
                </c:pt>
                <c:pt idx="6371" formatCode="General">
                  <c:v>0.56305286716031</c:v>
                </c:pt>
                <c:pt idx="6372" formatCode="General">
                  <c:v>0.563055118000934</c:v>
                </c:pt>
                <c:pt idx="6373" formatCode="General">
                  <c:v>0.56305736864418199</c:v>
                </c:pt>
                <c:pt idx="6374" formatCode="General">
                  <c:v>0.56305961909006996</c:v>
                </c:pt>
                <c:pt idx="6375" formatCode="General">
                  <c:v>0.56306186933861602</c:v>
                </c:pt>
                <c:pt idx="6376" formatCode="General">
                  <c:v>0.56306411938983403</c:v>
                </c:pt>
                <c:pt idx="6377" formatCode="General">
                  <c:v>0.56306636924373998</c:v>
                </c:pt>
                <c:pt idx="6378" formatCode="General">
                  <c:v>0.56306861890035198</c:v>
                </c:pt>
                <c:pt idx="6379" formatCode="General">
                  <c:v>0.56307086835968501</c:v>
                </c:pt>
                <c:pt idx="6380" formatCode="General">
                  <c:v>0.56307311762175505</c:v>
                </c:pt>
                <c:pt idx="6381" formatCode="General">
                  <c:v>0.56307536668657798</c:v>
                </c:pt>
                <c:pt idx="6382" formatCode="General">
                  <c:v>0.56307761555417102</c:v>
                </c:pt>
                <c:pt idx="6383" formatCode="General">
                  <c:v>0.56307986422454903</c:v>
                </c:pt>
                <c:pt idx="6384" formatCode="General">
                  <c:v>0.56308211269772901</c:v>
                </c:pt>
                <c:pt idx="6385" formatCode="General">
                  <c:v>0.56308436097372605</c:v>
                </c:pt>
                <c:pt idx="6386" formatCode="General">
                  <c:v>0.56308660905255803</c:v>
                </c:pt>
                <c:pt idx="6387" formatCode="General">
                  <c:v>0.56308885693424005</c:v>
                </c:pt>
                <c:pt idx="6388" formatCode="General">
                  <c:v>0.56309110461878698</c:v>
                </c:pt>
                <c:pt idx="6389" formatCode="General">
                  <c:v>0.56309335210621703</c:v>
                </c:pt>
                <c:pt idx="6390" formatCode="General">
                  <c:v>0.56309559939654596</c:v>
                </c:pt>
                <c:pt idx="6391" formatCode="General">
                  <c:v>0.563097846489789</c:v>
                </c:pt>
                <c:pt idx="6392" formatCode="General">
                  <c:v>0.56310009338596401</c:v>
                </c:pt>
                <c:pt idx="6393" formatCode="General">
                  <c:v>0.56310234008508497</c:v>
                </c:pt>
                <c:pt idx="6394" formatCode="General">
                  <c:v>0.563104586587169</c:v>
                </c:pt>
                <c:pt idx="6395" formatCode="General">
                  <c:v>0.56310683289223296</c:v>
                </c:pt>
                <c:pt idx="6396" formatCode="General">
                  <c:v>0.56310893023800401</c:v>
                </c:pt>
                <c:pt idx="6397" formatCode="General">
                  <c:v>0.56311090343160097</c:v>
                </c:pt>
                <c:pt idx="6398" formatCode="General">
                  <c:v>0.56311287644555497</c:v>
                </c:pt>
                <c:pt idx="6399" formatCode="General">
                  <c:v>0.56311484927987998</c:v>
                </c:pt>
                <c:pt idx="6400" formatCode="General">
                  <c:v>0.563116821934597</c:v>
                </c:pt>
                <c:pt idx="6401" formatCode="General">
                  <c:v>0.56311879440972101</c:v>
                </c:pt>
                <c:pt idx="6402" formatCode="General">
                  <c:v>0.56312082333487401</c:v>
                </c:pt>
                <c:pt idx="6403" formatCode="General">
                  <c:v>0.56312291225063105</c:v>
                </c:pt>
                <c:pt idx="6404" formatCode="General">
                  <c:v>0.56312500098845697</c:v>
                </c:pt>
                <c:pt idx="6405" formatCode="General">
                  <c:v>0.563127089548347</c:v>
                </c:pt>
                <c:pt idx="6406" formatCode="General">
                  <c:v>0.56312917793030004</c:v>
                </c:pt>
                <c:pt idx="6407" formatCode="General">
                  <c:v>0.56313126613430997</c:v>
                </c:pt>
                <c:pt idx="6408" formatCode="General">
                  <c:v>0.56313335416037602</c:v>
                </c:pt>
                <c:pt idx="6409" formatCode="General">
                  <c:v>0.56313544200849297</c:v>
                </c:pt>
                <c:pt idx="6410" formatCode="General">
                  <c:v>0.56313752967865804</c:v>
                </c:pt>
                <c:pt idx="6411" formatCode="General">
                  <c:v>0.56313961717086802</c:v>
                </c:pt>
                <c:pt idx="6412" formatCode="General">
                  <c:v>0.56314170448511902</c:v>
                </c:pt>
                <c:pt idx="6413" formatCode="General">
                  <c:v>0.56314379162140904</c:v>
                </c:pt>
                <c:pt idx="6414" formatCode="General">
                  <c:v>0.56314587857973197</c:v>
                </c:pt>
                <c:pt idx="6415" formatCode="General">
                  <c:v>0.56314796536008804</c:v>
                </c:pt>
                <c:pt idx="6416" formatCode="General">
                  <c:v>0.56315005196247103</c:v>
                </c:pt>
                <c:pt idx="6417" formatCode="General">
                  <c:v>0.56315213838687805</c:v>
                </c:pt>
                <c:pt idx="6418" formatCode="General">
                  <c:v>0.563154224633307</c:v>
                </c:pt>
                <c:pt idx="6419" formatCode="General">
                  <c:v>0.56315631070175398</c:v>
                </c:pt>
                <c:pt idx="6420" formatCode="General">
                  <c:v>0.56315833555079198</c:v>
                </c:pt>
                <c:pt idx="6421" formatCode="General">
                  <c:v>0.56316034572665297</c:v>
                </c:pt>
                <c:pt idx="6422" formatCode="General">
                  <c:v>0.56316235572689899</c:v>
                </c:pt>
                <c:pt idx="6423" formatCode="General">
                  <c:v>0.56316436555152805</c:v>
                </c:pt>
                <c:pt idx="6424" formatCode="General">
                  <c:v>0.56316637520053803</c:v>
                </c:pt>
                <c:pt idx="6425" formatCode="General">
                  <c:v>0.56316838467392605</c:v>
                </c:pt>
                <c:pt idx="6426" formatCode="General">
                  <c:v>0.56317039397169</c:v>
                </c:pt>
                <c:pt idx="6427" formatCode="General">
                  <c:v>0.56317240309382799</c:v>
                </c:pt>
                <c:pt idx="6428" formatCode="General">
                  <c:v>0.56317441204033802</c:v>
                </c:pt>
                <c:pt idx="6429" formatCode="General">
                  <c:v>0.56317642081121599</c:v>
                </c:pt>
                <c:pt idx="6430" formatCode="General">
                  <c:v>0.56317842940646201</c:v>
                </c:pt>
                <c:pt idx="6431" formatCode="General">
                  <c:v>0.56318043782607197</c:v>
                </c:pt>
                <c:pt idx="6432" formatCode="General">
                  <c:v>0.56318244607004397</c:v>
                </c:pt>
                <c:pt idx="6433" formatCode="General">
                  <c:v>0.56318445413837603</c:v>
                </c:pt>
                <c:pt idx="6434" formatCode="General">
                  <c:v>0.56318646203106704</c:v>
                </c:pt>
                <c:pt idx="6435" formatCode="General">
                  <c:v>0.56318846974811199</c:v>
                </c:pt>
                <c:pt idx="6436" formatCode="General">
                  <c:v>0.56319047728951199</c:v>
                </c:pt>
                <c:pt idx="6437" formatCode="General">
                  <c:v>0.56319248465526195</c:v>
                </c:pt>
                <c:pt idx="6438" formatCode="General">
                  <c:v>0.56319449184536097</c:v>
                </c:pt>
                <c:pt idx="6439" formatCode="General">
                  <c:v>0.56319649885980605</c:v>
                </c:pt>
                <c:pt idx="6440" formatCode="General">
                  <c:v>0.56319850569859597</c:v>
                </c:pt>
                <c:pt idx="6441" formatCode="General">
                  <c:v>0.56320051236172797</c:v>
                </c:pt>
                <c:pt idx="6442" formatCode="General">
                  <c:v>0.56320251884920003</c:v>
                </c:pt>
                <c:pt idx="6443" formatCode="General">
                  <c:v>0.56320452516100905</c:v>
                </c:pt>
                <c:pt idx="6444" formatCode="General">
                  <c:v>0.56320653129715403</c:v>
                </c:pt>
                <c:pt idx="6445" formatCode="General">
                  <c:v>0.56320853725763298</c:v>
                </c:pt>
                <c:pt idx="6446" formatCode="General">
                  <c:v>0.563210543042442</c:v>
                </c:pt>
                <c:pt idx="6447" formatCode="General">
                  <c:v>0.56321254865157999</c:v>
                </c:pt>
                <c:pt idx="6448" formatCode="General">
                  <c:v>0.56321454626102396</c:v>
                </c:pt>
                <c:pt idx="6449" formatCode="General">
                  <c:v>0.56321616424370602</c:v>
                </c:pt>
                <c:pt idx="6450" formatCode="General">
                  <c:v>0.56321778207809303</c:v>
                </c:pt>
                <c:pt idx="6451" formatCode="General">
                  <c:v>0.563219399764184</c:v>
                </c:pt>
                <c:pt idx="6452" formatCode="General">
                  <c:v>0.56322101730198204</c:v>
                </c:pt>
                <c:pt idx="6453" formatCode="General">
                  <c:v>0.56322263469148703</c:v>
                </c:pt>
                <c:pt idx="6454" formatCode="General">
                  <c:v>0.56322425193269998</c:v>
                </c:pt>
                <c:pt idx="6455" formatCode="General">
                  <c:v>0.56322586902562299</c:v>
                </c:pt>
                <c:pt idx="6456" formatCode="General">
                  <c:v>0.56322748597025696</c:v>
                </c:pt>
                <c:pt idx="6457" formatCode="General">
                  <c:v>0.56322910276660298</c:v>
                </c:pt>
                <c:pt idx="6458" formatCode="General">
                  <c:v>0.56323071941466196</c:v>
                </c:pt>
                <c:pt idx="6459" formatCode="General">
                  <c:v>0.563232335914436</c:v>
                </c:pt>
                <c:pt idx="6460" formatCode="General">
                  <c:v>0.56323395226592499</c:v>
                </c:pt>
                <c:pt idx="6461" formatCode="General">
                  <c:v>0.56323556846913103</c:v>
                </c:pt>
                <c:pt idx="6462" formatCode="General">
                  <c:v>0.56323718452405402</c:v>
                </c:pt>
                <c:pt idx="6463" formatCode="General">
                  <c:v>0.56323880043069696</c:v>
                </c:pt>
                <c:pt idx="6464" formatCode="General">
                  <c:v>0.56324041618905996</c:v>
                </c:pt>
                <c:pt idx="6465" formatCode="General">
                  <c:v>0.563242031799145</c:v>
                </c:pt>
                <c:pt idx="6466" formatCode="General">
                  <c:v>0.563243647260952</c:v>
                </c:pt>
                <c:pt idx="6467" formatCode="General">
                  <c:v>0.56324526257448304</c:v>
                </c:pt>
                <c:pt idx="6468" formatCode="General">
                  <c:v>0.56324687773973903</c:v>
                </c:pt>
                <c:pt idx="6469" formatCode="General">
                  <c:v>0.56324849275672195</c:v>
                </c:pt>
                <c:pt idx="6470" formatCode="General">
                  <c:v>0.56325010762543204</c:v>
                </c:pt>
                <c:pt idx="6471" formatCode="General">
                  <c:v>0.56325172234587095</c:v>
                </c:pt>
                <c:pt idx="6472" formatCode="General">
                  <c:v>0.56325333691804003</c:v>
                </c:pt>
                <c:pt idx="6473" formatCode="General">
                  <c:v>0.56325495134194004</c:v>
                </c:pt>
                <c:pt idx="6474" formatCode="General">
                  <c:v>0.56325656561757298</c:v>
                </c:pt>
                <c:pt idx="6475" formatCode="General">
                  <c:v>0.56325817974493997</c:v>
                </c:pt>
                <c:pt idx="6476" formatCode="General">
                  <c:v>0.563259793724041</c:v>
                </c:pt>
                <c:pt idx="6477" formatCode="General">
                  <c:v>0.56326116761454803</c:v>
                </c:pt>
                <c:pt idx="6478" formatCode="General">
                  <c:v>0.56326253894439504</c:v>
                </c:pt>
                <c:pt idx="6479" formatCode="General">
                  <c:v>0.56326391016213795</c:v>
                </c:pt>
                <c:pt idx="6480" formatCode="General">
                  <c:v>0.56326528126777498</c:v>
                </c:pt>
                <c:pt idx="6481" formatCode="General">
                  <c:v>0.56326665226130801</c:v>
                </c:pt>
                <c:pt idx="6482" formatCode="General">
                  <c:v>0.56326802314273705</c:v>
                </c:pt>
                <c:pt idx="6483" formatCode="General">
                  <c:v>0.56326939391206099</c:v>
                </c:pt>
                <c:pt idx="6484" formatCode="General">
                  <c:v>0.56327076456928205</c:v>
                </c:pt>
                <c:pt idx="6485" formatCode="General">
                  <c:v>0.563272135114399</c:v>
                </c:pt>
                <c:pt idx="6486" formatCode="General">
                  <c:v>0.56327350554741296</c:v>
                </c:pt>
                <c:pt idx="6487" formatCode="General">
                  <c:v>0.56327487586832403</c:v>
                </c:pt>
                <c:pt idx="6488" formatCode="General">
                  <c:v>0.563276246077132</c:v>
                </c:pt>
                <c:pt idx="6489" formatCode="General">
                  <c:v>0.56327761617383798</c:v>
                </c:pt>
                <c:pt idx="6490" formatCode="General">
                  <c:v>0.56327898615844196</c:v>
                </c:pt>
                <c:pt idx="6491" formatCode="General">
                  <c:v>0.56328035603094395</c:v>
                </c:pt>
                <c:pt idx="6492" formatCode="General">
                  <c:v>0.56328172579134494</c:v>
                </c:pt>
                <c:pt idx="6493" formatCode="General">
                  <c:v>0.56328309543964405</c:v>
                </c:pt>
                <c:pt idx="6494" formatCode="General">
                  <c:v>0.56328446497584295</c:v>
                </c:pt>
                <c:pt idx="6495" formatCode="General">
                  <c:v>0.56328583439994095</c:v>
                </c:pt>
                <c:pt idx="6496" formatCode="General">
                  <c:v>0.56328720371193897</c:v>
                </c:pt>
                <c:pt idx="6497" formatCode="General">
                  <c:v>0.56328857291183698</c:v>
                </c:pt>
                <c:pt idx="6498" formatCode="General">
                  <c:v>0.563289941999635</c:v>
                </c:pt>
                <c:pt idx="6499" formatCode="General">
                  <c:v>0.56329131097533403</c:v>
                </c:pt>
                <c:pt idx="6500" formatCode="General">
                  <c:v>0.56329267983893405</c:v>
                </c:pt>
                <c:pt idx="6501" formatCode="General">
                  <c:v>0.56329404859043497</c:v>
                </c:pt>
                <c:pt idx="6502" formatCode="General">
                  <c:v>0.563295417229838</c:v>
                </c:pt>
                <c:pt idx="6503" formatCode="General">
                  <c:v>0.56329678575714304</c:v>
                </c:pt>
                <c:pt idx="6504" formatCode="General">
                  <c:v>0.56329815417234996</c:v>
                </c:pt>
                <c:pt idx="6505" formatCode="General">
                  <c:v>0.56329952247546</c:v>
                </c:pt>
                <c:pt idx="6506" formatCode="General">
                  <c:v>0.56330089066647304</c:v>
                </c:pt>
                <c:pt idx="6507" formatCode="General">
                  <c:v>0.56330225874538897</c:v>
                </c:pt>
                <c:pt idx="6508" formatCode="General">
                  <c:v>0.56330362671220902</c:v>
                </c:pt>
                <c:pt idx="6509" formatCode="General">
                  <c:v>0.56330499456693295</c:v>
                </c:pt>
                <c:pt idx="6510" formatCode="General">
                  <c:v>0.56330636230956099</c:v>
                </c:pt>
                <c:pt idx="6511" formatCode="General">
                  <c:v>0.56330772994009404</c:v>
                </c:pt>
                <c:pt idx="6512" formatCode="General">
                  <c:v>0.56330909745853097</c:v>
                </c:pt>
                <c:pt idx="6513" formatCode="General">
                  <c:v>0.56331046486487502</c:v>
                </c:pt>
                <c:pt idx="6514" formatCode="General">
                  <c:v>0.56331183215912395</c:v>
                </c:pt>
                <c:pt idx="6515" formatCode="General">
                  <c:v>0.56331319934127899</c:v>
                </c:pt>
                <c:pt idx="6516" formatCode="General">
                  <c:v>0.56331456641134103</c:v>
                </c:pt>
                <c:pt idx="6517" formatCode="General">
                  <c:v>0.56331593336930896</c:v>
                </c:pt>
                <c:pt idx="6518" formatCode="General">
                  <c:v>0.563317300215184</c:v>
                </c:pt>
                <c:pt idx="6519" formatCode="General">
                  <c:v>0.56331866694896704</c:v>
                </c:pt>
                <c:pt idx="6520" formatCode="General">
                  <c:v>0.56332003357065796</c:v>
                </c:pt>
                <c:pt idx="6521" formatCode="General">
                  <c:v>0.563321400080257</c:v>
                </c:pt>
                <c:pt idx="6522" formatCode="General">
                  <c:v>0.56332276647776502</c:v>
                </c:pt>
                <c:pt idx="6523" formatCode="General">
                  <c:v>0.56332413276318205</c:v>
                </c:pt>
                <c:pt idx="6524" formatCode="General">
                  <c:v>0.56332549893650896</c:v>
                </c:pt>
                <c:pt idx="6525" formatCode="General">
                  <c:v>0.56332686499774498</c:v>
                </c:pt>
                <c:pt idx="6526" formatCode="General">
                  <c:v>0.563328230946891</c:v>
                </c:pt>
                <c:pt idx="6527" formatCode="General">
                  <c:v>0.56332959678394801</c:v>
                </c:pt>
                <c:pt idx="6528" formatCode="General">
                  <c:v>0.56333096250891501</c:v>
                </c:pt>
                <c:pt idx="6529" formatCode="General">
                  <c:v>0.56333232812179401</c:v>
                </c:pt>
                <c:pt idx="6530" formatCode="General">
                  <c:v>0.56333369362258501</c:v>
                </c:pt>
                <c:pt idx="6531" formatCode="General">
                  <c:v>0.563335059011288</c:v>
                </c:pt>
                <c:pt idx="6532" formatCode="General">
                  <c:v>0.56333642428790298</c:v>
                </c:pt>
                <c:pt idx="6533" formatCode="General">
                  <c:v>0.56333778945243096</c:v>
                </c:pt>
                <c:pt idx="6534" formatCode="General">
                  <c:v>0.56333915450487304</c:v>
                </c:pt>
                <c:pt idx="6535" formatCode="General">
                  <c:v>0.56334051944522801</c:v>
                </c:pt>
                <c:pt idx="6536" formatCode="General">
                  <c:v>0.56334188427349796</c:v>
                </c:pt>
                <c:pt idx="6537" formatCode="General">
                  <c:v>0.56334324898968102</c:v>
                </c:pt>
                <c:pt idx="6538" formatCode="General">
                  <c:v>0.56334461359377996</c:v>
                </c:pt>
                <c:pt idx="6539" formatCode="General">
                  <c:v>0.56334597808579501</c:v>
                </c:pt>
                <c:pt idx="6540" formatCode="General">
                  <c:v>0.56334734246572404</c:v>
                </c:pt>
                <c:pt idx="6541" formatCode="General">
                  <c:v>0.56334870673356996</c:v>
                </c:pt>
                <c:pt idx="6542" formatCode="General">
                  <c:v>0.56335007088933298</c:v>
                </c:pt>
                <c:pt idx="6543" formatCode="General">
                  <c:v>0.56335143493301298</c:v>
                </c:pt>
                <c:pt idx="6544" formatCode="General">
                  <c:v>0.56335279886460998</c:v>
                </c:pt>
                <c:pt idx="6545" formatCode="General">
                  <c:v>0.56335416268412497</c:v>
                </c:pt>
                <c:pt idx="6546" formatCode="General">
                  <c:v>0.56335552639155795</c:v>
                </c:pt>
                <c:pt idx="6547" formatCode="General">
                  <c:v>0.56335688998691003</c:v>
                </c:pt>
                <c:pt idx="6548" formatCode="General">
                  <c:v>0.56335825347018098</c:v>
                </c:pt>
                <c:pt idx="6549" formatCode="General">
                  <c:v>0.56335961684137204</c:v>
                </c:pt>
                <c:pt idx="6550" formatCode="General">
                  <c:v>0.56336098010048297</c:v>
                </c:pt>
                <c:pt idx="6551" formatCode="General">
                  <c:v>0.563362343247514</c:v>
                </c:pt>
                <c:pt idx="6552" formatCode="General">
                  <c:v>0.56336370628246701</c:v>
                </c:pt>
                <c:pt idx="6553" formatCode="General">
                  <c:v>0.56336506920534002</c:v>
                </c:pt>
                <c:pt idx="6554" formatCode="General">
                  <c:v>0.56336643201613601</c:v>
                </c:pt>
                <c:pt idx="6555" formatCode="General">
                  <c:v>0.56336779471485399</c:v>
                </c:pt>
                <c:pt idx="6556" formatCode="General">
                  <c:v>0.56336915730149395</c:v>
                </c:pt>
                <c:pt idx="6557" formatCode="General">
                  <c:v>0.56337051977605801</c:v>
                </c:pt>
                <c:pt idx="6558" formatCode="General">
                  <c:v>0.56337188213854505</c:v>
                </c:pt>
                <c:pt idx="6559" formatCode="General">
                  <c:v>0.56337324438895597</c:v>
                </c:pt>
                <c:pt idx="6560" formatCode="General">
                  <c:v>0.56337460652729299</c:v>
                </c:pt>
                <c:pt idx="6561" formatCode="General">
                  <c:v>0.56337596855355399</c:v>
                </c:pt>
                <c:pt idx="6562" formatCode="General">
                  <c:v>0.56337733046773997</c:v>
                </c:pt>
                <c:pt idx="6563" formatCode="General">
                  <c:v>0.56337869226985304</c:v>
                </c:pt>
                <c:pt idx="6564" formatCode="General">
                  <c:v>0.56338005395989199</c:v>
                </c:pt>
                <c:pt idx="6565" formatCode="General">
                  <c:v>0.56338141553785803</c:v>
                </c:pt>
                <c:pt idx="6566" formatCode="General">
                  <c:v>0.56338277700375095</c:v>
                </c:pt>
                <c:pt idx="6567" formatCode="General">
                  <c:v>0.56338413835757195</c:v>
                </c:pt>
                <c:pt idx="6568" formatCode="General">
                  <c:v>0.56338549959932205</c:v>
                </c:pt>
                <c:pt idx="6569" formatCode="General">
                  <c:v>0.56338686072900002</c:v>
                </c:pt>
                <c:pt idx="6570" formatCode="General">
                  <c:v>0.56338822174660796</c:v>
                </c:pt>
                <c:pt idx="6571" formatCode="General">
                  <c:v>0.563389582652146</c:v>
                </c:pt>
                <c:pt idx="6572" formatCode="General">
                  <c:v>0.56339094344561402</c:v>
                </c:pt>
                <c:pt idx="6573" formatCode="General">
                  <c:v>0.56339230412701202</c:v>
                </c:pt>
                <c:pt idx="6574" formatCode="General">
                  <c:v>0.563393664696342</c:v>
                </c:pt>
                <c:pt idx="6575" formatCode="General">
                  <c:v>0.56339502515360396</c:v>
                </c:pt>
                <c:pt idx="6576" formatCode="General">
                  <c:v>0.563396385498799</c:v>
                </c:pt>
                <c:pt idx="6577" formatCode="General">
                  <c:v>0.56339774573192603</c:v>
                </c:pt>
                <c:pt idx="6578" formatCode="General">
                  <c:v>0.56339910585298603</c:v>
                </c:pt>
                <c:pt idx="6579" formatCode="General">
                  <c:v>0.56340046586198</c:v>
                </c:pt>
                <c:pt idx="6580" formatCode="General">
                  <c:v>0.56340182575890896</c:v>
                </c:pt>
                <c:pt idx="6581" formatCode="General">
                  <c:v>0.563403185543773</c:v>
                </c:pt>
                <c:pt idx="6582" formatCode="General">
                  <c:v>0.56340454521657102</c:v>
                </c:pt>
                <c:pt idx="6583" formatCode="General">
                  <c:v>0.56340590477730601</c:v>
                </c:pt>
                <c:pt idx="6584" formatCode="General">
                  <c:v>0.56340726422597698</c:v>
                </c:pt>
                <c:pt idx="6585" formatCode="General">
                  <c:v>0.56340862356258503</c:v>
                </c:pt>
                <c:pt idx="6586" formatCode="General">
                  <c:v>0.56340998278713095</c:v>
                </c:pt>
                <c:pt idx="6587" formatCode="General">
                  <c:v>0.56341134189961495</c:v>
                </c:pt>
                <c:pt idx="6588" formatCode="General">
                  <c:v>0.56341270090003703</c:v>
                </c:pt>
                <c:pt idx="6589" formatCode="General">
                  <c:v>0.56341405978839798</c:v>
                </c:pt>
                <c:pt idx="6590" formatCode="General">
                  <c:v>0.56341541856469901</c:v>
                </c:pt>
                <c:pt idx="6591" formatCode="General">
                  <c:v>0.56341677722894001</c:v>
                </c:pt>
                <c:pt idx="6592" formatCode="General">
                  <c:v>0.56341813578112099</c:v>
                </c:pt>
                <c:pt idx="6593" formatCode="General">
                  <c:v>0.56341949422124404</c:v>
                </c:pt>
                <c:pt idx="6594" formatCode="General">
                  <c:v>0.56342085254930896</c:v>
                </c:pt>
                <c:pt idx="6595" formatCode="General">
                  <c:v>0.56342221076531596</c:v>
                </c:pt>
                <c:pt idx="6596" formatCode="General">
                  <c:v>0.56342356886926603</c:v>
                </c:pt>
                <c:pt idx="6597" formatCode="General">
                  <c:v>0.56342492686115897</c:v>
                </c:pt>
                <c:pt idx="6598" formatCode="General">
                  <c:v>0.56342628474099599</c:v>
                </c:pt>
                <c:pt idx="6599" formatCode="General">
                  <c:v>0.56342764250877797</c:v>
                </c:pt>
                <c:pt idx="6600" formatCode="General">
                  <c:v>0.56342900016450503</c:v>
                </c:pt>
                <c:pt idx="6601" formatCode="General">
                  <c:v>0.56343035770817795</c:v>
                </c:pt>
                <c:pt idx="6602" formatCode="General">
                  <c:v>0.56343171513979595</c:v>
                </c:pt>
                <c:pt idx="6603" formatCode="General">
                  <c:v>0.56343307245936203</c:v>
                </c:pt>
                <c:pt idx="6604" formatCode="General">
                  <c:v>0.56343442966687496</c:v>
                </c:pt>
                <c:pt idx="6605" formatCode="General">
                  <c:v>0.56343578676233597</c:v>
                </c:pt>
                <c:pt idx="6606" formatCode="General">
                  <c:v>0.56343714374574505</c:v>
                </c:pt>
                <c:pt idx="6607" formatCode="General">
                  <c:v>0.56343850061710399</c:v>
                </c:pt>
                <c:pt idx="6608" formatCode="General">
                  <c:v>0.563439857376412</c:v>
                </c:pt>
                <c:pt idx="6609" formatCode="General">
                  <c:v>0.56344121402366998</c:v>
                </c:pt>
                <c:pt idx="6610" formatCode="General">
                  <c:v>0.56344257055887903</c:v>
                </c:pt>
                <c:pt idx="6611" formatCode="General">
                  <c:v>0.56344392698204004</c:v>
                </c:pt>
                <c:pt idx="6612" formatCode="General">
                  <c:v>0.56344528329315302</c:v>
                </c:pt>
                <c:pt idx="6613" formatCode="General">
                  <c:v>0.56344663949221796</c:v>
                </c:pt>
                <c:pt idx="6614" formatCode="General">
                  <c:v>0.56344799557923597</c:v>
                </c:pt>
                <c:pt idx="6615" formatCode="General">
                  <c:v>0.56344935155420806</c:v>
                </c:pt>
                <c:pt idx="6616" formatCode="General">
                  <c:v>0.56345070741713499</c:v>
                </c:pt>
                <c:pt idx="6617" formatCode="General">
                  <c:v>0.56345206316801599</c:v>
                </c:pt>
                <c:pt idx="6618" formatCode="General">
                  <c:v>0.56345341880685396</c:v>
                </c:pt>
                <c:pt idx="6619" formatCode="General">
                  <c:v>0.56345477433364699</c:v>
                </c:pt>
                <c:pt idx="6620" formatCode="General">
                  <c:v>0.56345612974839698</c:v>
                </c:pt>
                <c:pt idx="6621" formatCode="General">
                  <c:v>0.56345748505110504</c:v>
                </c:pt>
                <c:pt idx="6622" formatCode="General">
                  <c:v>0.56345884024176995</c:v>
                </c:pt>
                <c:pt idx="6623" formatCode="General">
                  <c:v>0.56346019532039404</c:v>
                </c:pt>
                <c:pt idx="6624" formatCode="General">
                  <c:v>0.56346155028697797</c:v>
                </c:pt>
                <c:pt idx="6625" formatCode="General">
                  <c:v>0.56346290514152098</c:v>
                </c:pt>
                <c:pt idx="6626" formatCode="General">
                  <c:v>0.56346425988402504</c:v>
                </c:pt>
                <c:pt idx="6627" formatCode="General">
                  <c:v>0.56346561451448995</c:v>
                </c:pt>
                <c:pt idx="6628" formatCode="General">
                  <c:v>0.56346696903291704</c:v>
                </c:pt>
                <c:pt idx="6629" formatCode="General">
                  <c:v>0.56346832343930597</c:v>
                </c:pt>
                <c:pt idx="6630" formatCode="General">
                  <c:v>0.56346967773365797</c:v>
                </c:pt>
                <c:pt idx="6631" formatCode="General">
                  <c:v>0.56347103191597403</c:v>
                </c:pt>
                <c:pt idx="6632" formatCode="General">
                  <c:v>0.56347238598625404</c:v>
                </c:pt>
                <c:pt idx="6633" formatCode="General">
                  <c:v>0.56347373994449901</c:v>
                </c:pt>
                <c:pt idx="6634" formatCode="General">
                  <c:v>0.56347509379071004</c:v>
                </c:pt>
                <c:pt idx="6635" formatCode="General">
                  <c:v>0.56347644752488601</c:v>
                </c:pt>
                <c:pt idx="6636" formatCode="General">
                  <c:v>0.56347780114703006</c:v>
                </c:pt>
                <c:pt idx="6637" formatCode="General">
                  <c:v>0.56347915465714105</c:v>
                </c:pt>
                <c:pt idx="6638" formatCode="General">
                  <c:v>0.56348050805521999</c:v>
                </c:pt>
                <c:pt idx="6639" formatCode="General">
                  <c:v>0.56348186134126799</c:v>
                </c:pt>
                <c:pt idx="6640" formatCode="General">
                  <c:v>0.56348321451528605</c:v>
                </c:pt>
                <c:pt idx="6641" formatCode="General">
                  <c:v>0.56348456757727405</c:v>
                </c:pt>
                <c:pt idx="6642" formatCode="General">
                  <c:v>0.56348592052723201</c:v>
                </c:pt>
                <c:pt idx="6643" formatCode="General">
                  <c:v>0.56348727336516202</c:v>
                </c:pt>
                <c:pt idx="6644" formatCode="General">
                  <c:v>0.56348862609106398</c:v>
                </c:pt>
                <c:pt idx="6645" formatCode="General">
                  <c:v>0.563489978704939</c:v>
                </c:pt>
                <c:pt idx="6646" formatCode="General">
                  <c:v>0.56349133120678696</c:v>
                </c:pt>
                <c:pt idx="6647" formatCode="General">
                  <c:v>0.56349268359660998</c:v>
                </c:pt>
                <c:pt idx="6648" formatCode="General">
                  <c:v>0.56349403587440705</c:v>
                </c:pt>
                <c:pt idx="6649" formatCode="General">
                  <c:v>0.56349538804017996</c:v>
                </c:pt>
                <c:pt idx="6650" formatCode="General">
                  <c:v>0.56349674009392903</c:v>
                </c:pt>
                <c:pt idx="6651" formatCode="General">
                  <c:v>0.56349809203565404</c:v>
                </c:pt>
                <c:pt idx="6652" formatCode="General">
                  <c:v>0.563499443865358</c:v>
                </c:pt>
                <c:pt idx="6653" formatCode="General">
                  <c:v>0.563500795583039</c:v>
                </c:pt>
                <c:pt idx="6654" formatCode="General">
                  <c:v>0.56350214718869895</c:v>
                </c:pt>
                <c:pt idx="6655" formatCode="General">
                  <c:v>0.56350349868233895</c:v>
                </c:pt>
                <c:pt idx="6656" formatCode="General">
                  <c:v>0.56350485006396001</c:v>
                </c:pt>
                <c:pt idx="6657" formatCode="General">
                  <c:v>0.563506201333561</c:v>
                </c:pt>
                <c:pt idx="6658" formatCode="General">
                  <c:v>0.56350755249114404</c:v>
                </c:pt>
                <c:pt idx="6659" formatCode="General">
                  <c:v>0.56350890353670902</c:v>
                </c:pt>
                <c:pt idx="6660" formatCode="General">
                  <c:v>0.56351025447025804</c:v>
                </c:pt>
                <c:pt idx="6661" formatCode="General">
                  <c:v>0.56351160529179001</c:v>
                </c:pt>
                <c:pt idx="6662" formatCode="General">
                  <c:v>0.56351295600130702</c:v>
                </c:pt>
                <c:pt idx="6663" formatCode="General">
                  <c:v>0.56351430659880897</c:v>
                </c:pt>
                <c:pt idx="6664" formatCode="General">
                  <c:v>0.56351565708429696</c:v>
                </c:pt>
                <c:pt idx="6665" formatCode="General">
                  <c:v>0.563517007457771</c:v>
                </c:pt>
                <c:pt idx="6666" formatCode="General">
                  <c:v>0.56351835771923298</c:v>
                </c:pt>
                <c:pt idx="6667" formatCode="General">
                  <c:v>0.563519707868683</c:v>
                </c:pt>
                <c:pt idx="6668" formatCode="General">
                  <c:v>0.56352105790612195</c:v>
                </c:pt>
                <c:pt idx="6669" formatCode="General">
                  <c:v>0.56352240783155005</c:v>
                </c:pt>
                <c:pt idx="6670" formatCode="General">
                  <c:v>0.56352375764496898</c:v>
                </c:pt>
                <c:pt idx="6671" formatCode="General">
                  <c:v>0.56352510734637895</c:v>
                </c:pt>
                <c:pt idx="6672" formatCode="General">
                  <c:v>0.56352645693577996</c:v>
                </c:pt>
                <c:pt idx="6673" formatCode="General">
                  <c:v>0.56352780641317401</c:v>
                </c:pt>
                <c:pt idx="6674" formatCode="General">
                  <c:v>0.563529155778561</c:v>
                </c:pt>
                <c:pt idx="6675" formatCode="General">
                  <c:v>0.56353050503194202</c:v>
                </c:pt>
                <c:pt idx="6676" formatCode="General">
                  <c:v>0.56353185417331797</c:v>
                </c:pt>
                <c:pt idx="6677" formatCode="General">
                  <c:v>0.56353320320268896</c:v>
                </c:pt>
                <c:pt idx="6678" formatCode="General">
                  <c:v>0.56353455212005599</c:v>
                </c:pt>
                <c:pt idx="6679" formatCode="General">
                  <c:v>0.56353590092542005</c:v>
                </c:pt>
                <c:pt idx="6680" formatCode="General">
                  <c:v>0.56353724961878204</c:v>
                </c:pt>
                <c:pt idx="6681" formatCode="General">
                  <c:v>0.56353859820014296</c:v>
                </c:pt>
                <c:pt idx="6682" formatCode="General">
                  <c:v>0.56353994666950202</c:v>
                </c:pt>
                <c:pt idx="6683" formatCode="General">
                  <c:v>0.56354129502686201</c:v>
                </c:pt>
                <c:pt idx="6684" formatCode="General">
                  <c:v>0.56354264327222203</c:v>
                </c:pt>
                <c:pt idx="6685" formatCode="General">
                  <c:v>0.56354399140558398</c:v>
                </c:pt>
                <c:pt idx="6686" formatCode="General">
                  <c:v>0.56354533942694796</c:v>
                </c:pt>
                <c:pt idx="6687" formatCode="General">
                  <c:v>0.56354668733631497</c:v>
                </c:pt>
                <c:pt idx="6688" formatCode="General">
                  <c:v>0.56354803513368601</c:v>
                </c:pt>
                <c:pt idx="6689" formatCode="General">
                  <c:v>0.56354938281906097</c:v>
                </c:pt>
                <c:pt idx="6690" formatCode="General">
                  <c:v>0.56355073039244197</c:v>
                </c:pt>
                <c:pt idx="6691" formatCode="General">
                  <c:v>0.56355207785382799</c:v>
                </c:pt>
                <c:pt idx="6692" formatCode="General">
                  <c:v>0.56355342520322205</c:v>
                </c:pt>
                <c:pt idx="6693" formatCode="General">
                  <c:v>0.56355477244062302</c:v>
                </c:pt>
                <c:pt idx="6694" formatCode="General">
                  <c:v>0.56355611956603302</c:v>
                </c:pt>
                <c:pt idx="6695" formatCode="General">
                  <c:v>0.56355746657945205</c:v>
                </c:pt>
                <c:pt idx="6696" formatCode="General">
                  <c:v>0.56355881348088099</c:v>
                </c:pt>
                <c:pt idx="6697" formatCode="General">
                  <c:v>0.56356016027032096</c:v>
                </c:pt>
                <c:pt idx="6698" formatCode="General">
                  <c:v>0.56356150694777296</c:v>
                </c:pt>
                <c:pt idx="6699" formatCode="General">
                  <c:v>0.56356285351323698</c:v>
                </c:pt>
                <c:pt idx="6700" formatCode="General">
                  <c:v>0.56356419996671403</c:v>
                </c:pt>
                <c:pt idx="6701" formatCode="General">
                  <c:v>0.56356554630820499</c:v>
                </c:pt>
                <c:pt idx="6702" formatCode="General">
                  <c:v>0.56356689253771197</c:v>
                </c:pt>
                <c:pt idx="6703" formatCode="General">
                  <c:v>0.56356823865523298</c:v>
                </c:pt>
                <c:pt idx="6704" formatCode="General">
                  <c:v>0.563569584660772</c:v>
                </c:pt>
                <c:pt idx="6705" formatCode="General">
                  <c:v>0.56357093055432705</c:v>
                </c:pt>
                <c:pt idx="6706" formatCode="General">
                  <c:v>0.56357227633590101</c:v>
                </c:pt>
                <c:pt idx="6707" formatCode="General">
                  <c:v>0.56357362200549299</c:v>
                </c:pt>
                <c:pt idx="6708" formatCode="General">
                  <c:v>0.56357496756310499</c:v>
                </c:pt>
                <c:pt idx="6709" formatCode="General">
                  <c:v>0.56357631300873801</c:v>
                </c:pt>
                <c:pt idx="6710" formatCode="General">
                  <c:v>0.56357765834239204</c:v>
                </c:pt>
                <c:pt idx="6711" formatCode="General">
                  <c:v>0.56357900356406898</c:v>
                </c:pt>
                <c:pt idx="6712" formatCode="General">
                  <c:v>0.56358034867376805</c:v>
                </c:pt>
                <c:pt idx="6713" formatCode="General">
                  <c:v>0.56358169367149102</c:v>
                </c:pt>
                <c:pt idx="6714" formatCode="General">
                  <c:v>0.56358303855723901</c:v>
                </c:pt>
                <c:pt idx="6715" formatCode="General">
                  <c:v>0.56358438333101202</c:v>
                </c:pt>
                <c:pt idx="6716" formatCode="General">
                  <c:v>0.56358572799281204</c:v>
                </c:pt>
                <c:pt idx="6717" formatCode="General">
                  <c:v>0.56358707254263896</c:v>
                </c:pt>
                <c:pt idx="6718" formatCode="General">
                  <c:v>0.563588416980494</c:v>
                </c:pt>
                <c:pt idx="6719" formatCode="General">
                  <c:v>0.56358976130637795</c:v>
                </c:pt>
                <c:pt idx="6720" formatCode="General">
                  <c:v>0.56359110552029101</c:v>
                </c:pt>
                <c:pt idx="6721" formatCode="General">
                  <c:v>0.56359244962223598</c:v>
                </c:pt>
                <c:pt idx="6722" formatCode="General">
                  <c:v>0.56359379361221096</c:v>
                </c:pt>
                <c:pt idx="6723" formatCode="General">
                  <c:v>0.56359513749021894</c:v>
                </c:pt>
                <c:pt idx="6724" formatCode="General">
                  <c:v>0.56359648125626005</c:v>
                </c:pt>
                <c:pt idx="6725" formatCode="General">
                  <c:v>0.56359782491033505</c:v>
                </c:pt>
                <c:pt idx="6726" formatCode="General">
                  <c:v>0.56359916845244495</c:v>
                </c:pt>
                <c:pt idx="6727" formatCode="General">
                  <c:v>0.56360051188259097</c:v>
                </c:pt>
                <c:pt idx="6728" formatCode="General">
                  <c:v>0.56360185520077299</c:v>
                </c:pt>
                <c:pt idx="6729" formatCode="General">
                  <c:v>0.56360319840699302</c:v>
                </c:pt>
                <c:pt idx="6730" formatCode="General">
                  <c:v>0.56360454150125205</c:v>
                </c:pt>
                <c:pt idx="6731" formatCode="General">
                  <c:v>0.56360588448354898</c:v>
                </c:pt>
                <c:pt idx="6732" formatCode="General">
                  <c:v>0.56360722735388602</c:v>
                </c:pt>
                <c:pt idx="6733" formatCode="General">
                  <c:v>0.56360857011226495</c:v>
                </c:pt>
                <c:pt idx="6734" formatCode="General">
                  <c:v>0.56360991275868499</c:v>
                </c:pt>
                <c:pt idx="6735" formatCode="General">
                  <c:v>0.56361125529314804</c:v>
                </c:pt>
                <c:pt idx="6736" formatCode="General">
                  <c:v>0.56361259771565497</c:v>
                </c:pt>
                <c:pt idx="6737" formatCode="General">
                  <c:v>0.56361394002620602</c:v>
                </c:pt>
                <c:pt idx="6738" formatCode="General">
                  <c:v>0.56361528222480295</c:v>
                </c:pt>
                <c:pt idx="6739" formatCode="General">
                  <c:v>0.56361662431144599</c:v>
                </c:pt>
                <c:pt idx="6740" formatCode="General">
                  <c:v>0.56361796628613603</c:v>
                </c:pt>
                <c:pt idx="6741" formatCode="General">
                  <c:v>0.56361930814887395</c:v>
                </c:pt>
                <c:pt idx="6742" formatCode="General">
                  <c:v>0.56362064989966099</c:v>
                </c:pt>
                <c:pt idx="6743" formatCode="General">
                  <c:v>0.56362199153849901</c:v>
                </c:pt>
                <c:pt idx="6744" formatCode="General">
                  <c:v>0.56362333306538703</c:v>
                </c:pt>
                <c:pt idx="6745" formatCode="General">
                  <c:v>0.56362467448032605</c:v>
                </c:pt>
                <c:pt idx="6746" formatCode="General">
                  <c:v>0.56362601578331895</c:v>
                </c:pt>
                <c:pt idx="6747" formatCode="General">
                  <c:v>0.56362735697436495</c:v>
                </c:pt>
                <c:pt idx="6748" formatCode="General">
                  <c:v>0.56362869805346505</c:v>
                </c:pt>
                <c:pt idx="6749" formatCode="General">
                  <c:v>0.56363003902062103</c:v>
                </c:pt>
                <c:pt idx="6750" formatCode="General">
                  <c:v>0.56363137987583301</c:v>
                </c:pt>
                <c:pt idx="6751" formatCode="General">
                  <c:v>0.56363272061910197</c:v>
                </c:pt>
                <c:pt idx="6752" formatCode="General">
                  <c:v>0.56363406125042903</c:v>
                </c:pt>
                <c:pt idx="6753" formatCode="General">
                  <c:v>0.56363540176981597</c:v>
                </c:pt>
                <c:pt idx="6754" formatCode="General">
                  <c:v>0.56363674217726201</c:v>
                </c:pt>
                <c:pt idx="6755" formatCode="General">
                  <c:v>0.56363808247277003</c:v>
                </c:pt>
                <c:pt idx="6756" formatCode="General">
                  <c:v>0.56363942265633904</c:v>
                </c:pt>
                <c:pt idx="6757" formatCode="General">
                  <c:v>0.56364076272797103</c:v>
                </c:pt>
                <c:pt idx="6758" formatCode="General">
                  <c:v>0.56364210268766701</c:v>
                </c:pt>
                <c:pt idx="6759" formatCode="General">
                  <c:v>0.56364344253542698</c:v>
                </c:pt>
                <c:pt idx="6760" formatCode="General">
                  <c:v>0.56364478227125303</c:v>
                </c:pt>
                <c:pt idx="6761" formatCode="General">
                  <c:v>0.56364612189514596</c:v>
                </c:pt>
                <c:pt idx="6762" formatCode="General">
                  <c:v>0.56364746140710598</c:v>
                </c:pt>
                <c:pt idx="6763" formatCode="General">
                  <c:v>0.56364880080713498</c:v>
                </c:pt>
                <c:pt idx="6764" formatCode="General">
                  <c:v>0.56365014009523295</c:v>
                </c:pt>
                <c:pt idx="6765" formatCode="General">
                  <c:v>0.56365147927140102</c:v>
                </c:pt>
                <c:pt idx="6766" formatCode="General">
                  <c:v>0.56365281833564096</c:v>
                </c:pt>
                <c:pt idx="6767" formatCode="General">
                  <c:v>0.56365415728795298</c:v>
                </c:pt>
                <c:pt idx="6768" formatCode="General">
                  <c:v>0.56365549612833798</c:v>
                </c:pt>
                <c:pt idx="6769" formatCode="General">
                  <c:v>0.56365683485679796</c:v>
                </c:pt>
                <c:pt idx="6770" formatCode="General">
                  <c:v>0.56365817347333302</c:v>
                </c:pt>
                <c:pt idx="6771" formatCode="General">
                  <c:v>0.56365951197794395</c:v>
                </c:pt>
                <c:pt idx="6772" formatCode="General">
                  <c:v>0.56366085037063196</c:v>
                </c:pt>
                <c:pt idx="6773" formatCode="General">
                  <c:v>0.56366218865139806</c:v>
                </c:pt>
                <c:pt idx="6774" formatCode="General">
                  <c:v>0.56366352682024401</c:v>
                </c:pt>
                <c:pt idx="6775" formatCode="General">
                  <c:v>0.56366486487716905</c:v>
                </c:pt>
                <c:pt idx="6776" formatCode="General">
                  <c:v>0.56366620282217506</c:v>
                </c:pt>
                <c:pt idx="6777" formatCode="General">
                  <c:v>0.56366754065526403</c:v>
                </c:pt>
                <c:pt idx="6778" formatCode="General">
                  <c:v>0.56366887837643498</c:v>
                </c:pt>
                <c:pt idx="6779" formatCode="General">
                  <c:v>0.563670215985691</c:v>
                </c:pt>
                <c:pt idx="6780" formatCode="General">
                  <c:v>0.563671553483031</c:v>
                </c:pt>
                <c:pt idx="6781" formatCode="General">
                  <c:v>0.56367289086845795</c:v>
                </c:pt>
                <c:pt idx="6782" formatCode="General">
                  <c:v>0.56367422814197099</c:v>
                </c:pt>
                <c:pt idx="6783" formatCode="General">
                  <c:v>0.56367556530357299</c:v>
                </c:pt>
                <c:pt idx="6784" formatCode="General">
                  <c:v>0.56367690235326295</c:v>
                </c:pt>
                <c:pt idx="6785" formatCode="General">
                  <c:v>0.56367823929104399</c:v>
                </c:pt>
                <c:pt idx="6786" formatCode="General">
                  <c:v>0.56367957611691499</c:v>
                </c:pt>
                <c:pt idx="6787" formatCode="General">
                  <c:v>0.56368091283087896</c:v>
                </c:pt>
                <c:pt idx="6788" formatCode="General">
                  <c:v>0.56368224943293499</c:v>
                </c:pt>
                <c:pt idx="6789" formatCode="General">
                  <c:v>0.56368358592308598</c:v>
                </c:pt>
                <c:pt idx="6790" formatCode="General">
                  <c:v>0.56368492230133205</c:v>
                </c:pt>
                <c:pt idx="6791" formatCode="General">
                  <c:v>0.56368625856767296</c:v>
                </c:pt>
                <c:pt idx="6792" formatCode="General">
                  <c:v>0.56368759472211205</c:v>
                </c:pt>
                <c:pt idx="6793" formatCode="General">
                  <c:v>0.56368893076464899</c:v>
                </c:pt>
                <c:pt idx="6794" formatCode="General">
                  <c:v>0.56369026669528499</c:v>
                </c:pt>
                <c:pt idx="6795" formatCode="General">
                  <c:v>0.56369160251402095</c:v>
                </c:pt>
                <c:pt idx="6796" formatCode="General">
                  <c:v>0.56369293822085897</c:v>
                </c:pt>
                <c:pt idx="6797" formatCode="General">
                  <c:v>0.56369427381579895</c:v>
                </c:pt>
                <c:pt idx="6798" formatCode="General">
                  <c:v>0.56369560929884099</c:v>
                </c:pt>
                <c:pt idx="6799" formatCode="General">
                  <c:v>0.56369694466998899</c:v>
                </c:pt>
                <c:pt idx="6800" formatCode="General">
                  <c:v>0.56369827992924104</c:v>
                </c:pt>
                <c:pt idx="6801" formatCode="General">
                  <c:v>0.56369961507660005</c:v>
                </c:pt>
                <c:pt idx="6802" formatCode="General">
                  <c:v>0.563700950112067</c:v>
                </c:pt>
                <c:pt idx="6803" formatCode="General">
                  <c:v>0.56370228503564201</c:v>
                </c:pt>
                <c:pt idx="6804" formatCode="General">
                  <c:v>0.56370361984732598</c:v>
                </c:pt>
                <c:pt idx="6805" formatCode="General">
                  <c:v>0.563704954547121</c:v>
                </c:pt>
                <c:pt idx="6806" formatCode="General">
                  <c:v>0.56370628913502796</c:v>
                </c:pt>
                <c:pt idx="6807" formatCode="General">
                  <c:v>0.56370762361104698</c:v>
                </c:pt>
                <c:pt idx="6808" formatCode="General">
                  <c:v>0.56370895797517995</c:v>
                </c:pt>
                <c:pt idx="6809" formatCode="General">
                  <c:v>0.56371029222742797</c:v>
                </c:pt>
                <c:pt idx="6810" formatCode="General">
                  <c:v>0.56371162636779204</c:v>
                </c:pt>
                <c:pt idx="6811" formatCode="General">
                  <c:v>0.56371296039627194</c:v>
                </c:pt>
                <c:pt idx="6812" formatCode="General">
                  <c:v>0.56371429431287101</c:v>
                </c:pt>
                <c:pt idx="6813" formatCode="General">
                  <c:v>0.56371562811758802</c:v>
                </c:pt>
                <c:pt idx="6814" formatCode="General">
                  <c:v>0.56371696181042596</c:v>
                </c:pt>
                <c:pt idx="6815" formatCode="General">
                  <c:v>0.56371829539138496</c:v>
                </c:pt>
                <c:pt idx="6816" formatCode="General">
                  <c:v>0.563719628860467</c:v>
                </c:pt>
                <c:pt idx="6817" formatCode="General">
                  <c:v>0.56372096221767198</c:v>
                </c:pt>
                <c:pt idx="6818" formatCode="General">
                  <c:v>0.56372229546300101</c:v>
                </c:pt>
                <c:pt idx="6819" formatCode="General">
                  <c:v>0.56372362859645597</c:v>
                </c:pt>
                <c:pt idx="6820" formatCode="General">
                  <c:v>0.56372496161803698</c:v>
                </c:pt>
                <c:pt idx="6821" formatCode="General">
                  <c:v>0.56372629452774603</c:v>
                </c:pt>
                <c:pt idx="6822" formatCode="General">
                  <c:v>0.56372762732558401</c:v>
                </c:pt>
                <c:pt idx="6823" formatCode="General">
                  <c:v>0.56372896001155204</c:v>
                </c:pt>
                <c:pt idx="6824" formatCode="General">
                  <c:v>0.56373029258565099</c:v>
                </c:pt>
                <c:pt idx="6825" formatCode="General">
                  <c:v>0.56373162504788199</c:v>
                </c:pt>
                <c:pt idx="6826" formatCode="General">
                  <c:v>0.56373295739824603</c:v>
                </c:pt>
                <c:pt idx="6827" formatCode="General">
                  <c:v>0.56373428963674399</c:v>
                </c:pt>
                <c:pt idx="6828" formatCode="General">
                  <c:v>0.56373562176337799</c:v>
                </c:pt>
                <c:pt idx="6829" formatCode="General">
                  <c:v>0.56373695377814903</c:v>
                </c:pt>
                <c:pt idx="6830" formatCode="General">
                  <c:v>0.56373828568105699</c:v>
                </c:pt>
                <c:pt idx="6831" formatCode="General">
                  <c:v>0.56373961747210399</c:v>
                </c:pt>
                <c:pt idx="6832" formatCode="General">
                  <c:v>0.56374094915129003</c:v>
                </c:pt>
                <c:pt idx="6833" formatCode="General">
                  <c:v>0.56374228071861798</c:v>
                </c:pt>
                <c:pt idx="6834" formatCode="General">
                  <c:v>0.56374361217408797</c:v>
                </c:pt>
                <c:pt idx="6835" formatCode="General">
                  <c:v>0.56374502056946096</c:v>
                </c:pt>
                <c:pt idx="6836" formatCode="General">
                  <c:v>0.56374646921629801</c:v>
                </c:pt>
                <c:pt idx="6837" formatCode="General">
                  <c:v>0.56374791782289801</c:v>
                </c:pt>
                <c:pt idx="6838" formatCode="General">
                  <c:v>0.56374936638925799</c:v>
                </c:pt>
                <c:pt idx="6839" formatCode="General">
                  <c:v>0.56375081491537304</c:v>
                </c:pt>
                <c:pt idx="6840" formatCode="General">
                  <c:v>0.56375226340123996</c:v>
                </c:pt>
                <c:pt idx="6841" formatCode="General">
                  <c:v>0.56375371184685497</c:v>
                </c:pt>
                <c:pt idx="6842" formatCode="General">
                  <c:v>0.56375516025221395</c:v>
                </c:pt>
                <c:pt idx="6843" formatCode="General">
                  <c:v>0.56375660861731303</c:v>
                </c:pt>
                <c:pt idx="6844" formatCode="General">
                  <c:v>0.56375805694214898</c:v>
                </c:pt>
                <c:pt idx="6845" formatCode="General">
                  <c:v>0.56375950522671803</c:v>
                </c:pt>
                <c:pt idx="6846" formatCode="General">
                  <c:v>0.56376095347101596</c:v>
                </c:pt>
                <c:pt idx="6847" formatCode="General">
                  <c:v>0.56376240167503899</c:v>
                </c:pt>
                <c:pt idx="6848" formatCode="General">
                  <c:v>0.56376384983878502</c:v>
                </c:pt>
                <c:pt idx="6849" formatCode="General">
                  <c:v>0.56376529796224695</c:v>
                </c:pt>
                <c:pt idx="6850" formatCode="General">
                  <c:v>0.56376674604542398</c:v>
                </c:pt>
                <c:pt idx="6851" formatCode="General">
                  <c:v>0.56376819408831202</c:v>
                </c:pt>
                <c:pt idx="6852" formatCode="General">
                  <c:v>0.56376964209090596</c:v>
                </c:pt>
                <c:pt idx="6853" formatCode="General">
                  <c:v>0.56377109005320203</c:v>
                </c:pt>
                <c:pt idx="6854" formatCode="General">
                  <c:v>0.563772537975198</c:v>
                </c:pt>
                <c:pt idx="6855" formatCode="General">
                  <c:v>0.56377398585688898</c:v>
                </c:pt>
                <c:pt idx="6856" formatCode="General">
                  <c:v>0.56377543369827099</c:v>
                </c:pt>
                <c:pt idx="6857" formatCode="General">
                  <c:v>0.56377688149934102</c:v>
                </c:pt>
                <c:pt idx="6858" formatCode="General">
                  <c:v>0.56377832926009497</c:v>
                </c:pt>
                <c:pt idx="6859" formatCode="General">
                  <c:v>0.56377977698052895</c:v>
                </c:pt>
                <c:pt idx="6860" formatCode="General">
                  <c:v>0.56378122466063996</c:v>
                </c:pt>
                <c:pt idx="6861" formatCode="General">
                  <c:v>0.563782672300423</c:v>
                </c:pt>
                <c:pt idx="6862" formatCode="General">
                  <c:v>0.56378411989987498</c:v>
                </c:pt>
                <c:pt idx="6863" formatCode="General">
                  <c:v>0.563785567458993</c:v>
                </c:pt>
                <c:pt idx="6864" formatCode="General">
                  <c:v>0.56378701497777195</c:v>
                </c:pt>
                <c:pt idx="6865" formatCode="General">
                  <c:v>0.56378846245620795</c:v>
                </c:pt>
                <c:pt idx="6866" formatCode="General">
                  <c:v>0.563789909894298</c:v>
                </c:pt>
                <c:pt idx="6867" formatCode="General">
                  <c:v>0.563791357292038</c:v>
                </c:pt>
                <c:pt idx="6868" formatCode="General">
                  <c:v>0.56379280464942405</c:v>
                </c:pt>
                <c:pt idx="6869" formatCode="General">
                  <c:v>0.56379425196645305</c:v>
                </c:pt>
                <c:pt idx="6870" formatCode="General">
                  <c:v>0.56379569924312101</c:v>
                </c:pt>
                <c:pt idx="6871" formatCode="General">
                  <c:v>0.56379714647942403</c:v>
                </c:pt>
                <c:pt idx="6872" formatCode="General">
                  <c:v>0.56379859367535701</c:v>
                </c:pt>
                <c:pt idx="6873" formatCode="General">
                  <c:v>0.56380004083091895</c:v>
                </c:pt>
                <c:pt idx="6874" formatCode="General">
                  <c:v>0.56380148794610396</c:v>
                </c:pt>
                <c:pt idx="6875" formatCode="General">
                  <c:v>0.56380293502090795</c:v>
                </c:pt>
                <c:pt idx="6876" formatCode="General">
                  <c:v>0.56380438205532901</c:v>
                </c:pt>
                <c:pt idx="6877" formatCode="General">
                  <c:v>0.56380582904936305</c:v>
                </c:pt>
                <c:pt idx="6878" formatCode="General">
                  <c:v>0.56380727600300495</c:v>
                </c:pt>
                <c:pt idx="6879" formatCode="General">
                  <c:v>0.56380872291625095</c:v>
                </c:pt>
                <c:pt idx="6880" formatCode="General">
                  <c:v>0.56381016978909904</c:v>
                </c:pt>
                <c:pt idx="6881" formatCode="General">
                  <c:v>0.563811616621544</c:v>
                </c:pt>
                <c:pt idx="6882" formatCode="General">
                  <c:v>0.56381306341358295</c:v>
                </c:pt>
                <c:pt idx="6883" formatCode="General">
                  <c:v>0.563814510165211</c:v>
                </c:pt>
                <c:pt idx="6884" formatCode="General">
                  <c:v>0.56381595687642605</c:v>
                </c:pt>
                <c:pt idx="6885" formatCode="General">
                  <c:v>0.56381740354722198</c:v>
                </c:pt>
                <c:pt idx="6886" formatCode="General">
                  <c:v>0.56381885017759703</c:v>
                </c:pt>
                <c:pt idx="6887" formatCode="General">
                  <c:v>0.56382029676754697</c:v>
                </c:pt>
                <c:pt idx="6888" formatCode="General">
                  <c:v>0.56382174331706703</c:v>
                </c:pt>
                <c:pt idx="6889" formatCode="General">
                  <c:v>0.5638229751396</c:v>
                </c:pt>
                <c:pt idx="6890" formatCode="General">
                  <c:v>0.56382407318264205</c:v>
                </c:pt>
                <c:pt idx="6891" formatCode="General">
                  <c:v>0.56382517118538</c:v>
                </c:pt>
                <c:pt idx="6892" formatCode="General">
                  <c:v>0.56382626914781198</c:v>
                </c:pt>
                <c:pt idx="6893" formatCode="General">
                  <c:v>0.56382736706993597</c:v>
                </c:pt>
                <c:pt idx="6894" formatCode="General">
                  <c:v>0.56382846495174999</c:v>
                </c:pt>
                <c:pt idx="6895" formatCode="General">
                  <c:v>0.56382956279325303</c:v>
                </c:pt>
                <c:pt idx="6896" formatCode="General">
                  <c:v>0.56383066059444198</c:v>
                </c:pt>
                <c:pt idx="6897" formatCode="General">
                  <c:v>0.56383175835531496</c:v>
                </c:pt>
                <c:pt idx="6898" formatCode="General">
                  <c:v>0.56383285607586997</c:v>
                </c:pt>
                <c:pt idx="6899" formatCode="General">
                  <c:v>0.56383395375610601</c:v>
                </c:pt>
                <c:pt idx="6900" formatCode="General">
                  <c:v>0.56383505139601997</c:v>
                </c:pt>
                <c:pt idx="6901" formatCode="General">
                  <c:v>0.56383614899561096</c:v>
                </c:pt>
                <c:pt idx="6902" formatCode="General">
                  <c:v>0.56383724655487599</c:v>
                </c:pt>
                <c:pt idx="6903" formatCode="General">
                  <c:v>0.56383834407381395</c:v>
                </c:pt>
                <c:pt idx="6904" formatCode="General">
                  <c:v>0.56383944155242305</c:v>
                </c:pt>
                <c:pt idx="6905" formatCode="General">
                  <c:v>0.56384053899069997</c:v>
                </c:pt>
                <c:pt idx="6906" formatCode="General">
                  <c:v>0.56384163638864404</c:v>
                </c:pt>
                <c:pt idx="6907" formatCode="General">
                  <c:v>0.56384273374625205</c:v>
                </c:pt>
                <c:pt idx="6908" formatCode="General">
                  <c:v>0.56384383106352298</c:v>
                </c:pt>
                <c:pt idx="6909" formatCode="General">
                  <c:v>0.56384492834045497</c:v>
                </c:pt>
                <c:pt idx="6910" formatCode="General">
                  <c:v>0.56384602557704699</c:v>
                </c:pt>
                <c:pt idx="6911" formatCode="General">
                  <c:v>0.56384712277329496</c:v>
                </c:pt>
                <c:pt idx="6912" formatCode="General">
                  <c:v>0.56384821992919698</c:v>
                </c:pt>
                <c:pt idx="6913" formatCode="General">
                  <c:v>0.56384931704475305</c:v>
                </c:pt>
                <c:pt idx="6914" formatCode="General">
                  <c:v>0.56385041411996095</c:v>
                </c:pt>
                <c:pt idx="6915" formatCode="General">
                  <c:v>0.56385151115481702</c:v>
                </c:pt>
                <c:pt idx="6916" formatCode="General">
                  <c:v>0.56385260814932003</c:v>
                </c:pt>
                <c:pt idx="6917" formatCode="General">
                  <c:v>0.56385370510346899</c:v>
                </c:pt>
                <c:pt idx="6918" formatCode="General">
                  <c:v>0.56385480201726002</c:v>
                </c:pt>
                <c:pt idx="6919" formatCode="General">
                  <c:v>0.56385589889069299</c:v>
                </c:pt>
                <c:pt idx="6920" formatCode="General">
                  <c:v>0.56385699572376602</c:v>
                </c:pt>
                <c:pt idx="6921" formatCode="General">
                  <c:v>0.56385809251647601</c:v>
                </c:pt>
                <c:pt idx="6922" formatCode="General">
                  <c:v>0.56385918926882095</c:v>
                </c:pt>
                <c:pt idx="6923" formatCode="General">
                  <c:v>0.56386034643891902</c:v>
                </c:pt>
                <c:pt idx="6924" formatCode="General">
                  <c:v>0.56386152084626195</c:v>
                </c:pt>
                <c:pt idx="6925" formatCode="General">
                  <c:v>0.56386269521758203</c:v>
                </c:pt>
                <c:pt idx="6926" formatCode="General">
                  <c:v>0.56386386955287404</c:v>
                </c:pt>
                <c:pt idx="6927" formatCode="General">
                  <c:v>0.56386504385213698</c:v>
                </c:pt>
                <c:pt idx="6928" formatCode="General">
                  <c:v>0.56386621811536697</c:v>
                </c:pt>
                <c:pt idx="6929" formatCode="General">
                  <c:v>0.563867392342561</c:v>
                </c:pt>
                <c:pt idx="6930" formatCode="General">
                  <c:v>0.56386856653371598</c:v>
                </c:pt>
                <c:pt idx="6931" formatCode="General">
                  <c:v>0.56386984640762605</c:v>
                </c:pt>
                <c:pt idx="6932" formatCode="General">
                  <c:v>0.56387117221639604</c:v>
                </c:pt>
                <c:pt idx="6933" formatCode="General">
                  <c:v>0.56387249799644001</c:v>
                </c:pt>
                <c:pt idx="6934" formatCode="General">
                  <c:v>0.56387382374775397</c:v>
                </c:pt>
                <c:pt idx="6935" formatCode="General">
                  <c:v>0.56387514947033701</c:v>
                </c:pt>
                <c:pt idx="6936" formatCode="General">
                  <c:v>0.56387647516418504</c:v>
                </c:pt>
                <c:pt idx="6937" formatCode="General">
                  <c:v>0.56387780082929495</c:v>
                </c:pt>
                <c:pt idx="6938" formatCode="General">
                  <c:v>0.56387912646566596</c:v>
                </c:pt>
                <c:pt idx="6939" formatCode="General">
                  <c:v>0.56388045207329396</c:v>
                </c:pt>
                <c:pt idx="6940" formatCode="General">
                  <c:v>0.56388177765217595</c:v>
                </c:pt>
                <c:pt idx="6941" formatCode="General">
                  <c:v>0.56388310320231005</c:v>
                </c:pt>
                <c:pt idx="6942" formatCode="General">
                  <c:v>0.56388442872369304</c:v>
                </c:pt>
                <c:pt idx="6943" formatCode="General">
                  <c:v>0.56388575421632303</c:v>
                </c:pt>
                <c:pt idx="6944" formatCode="General">
                  <c:v>0.56388707968019602</c:v>
                </c:pt>
                <c:pt idx="6945" formatCode="General">
                  <c:v>0.56388840511531002</c:v>
                </c:pt>
                <c:pt idx="6946" formatCode="General">
                  <c:v>0.56388973052166302</c:v>
                </c:pt>
                <c:pt idx="6947" formatCode="General">
                  <c:v>0.56389105589925104</c:v>
                </c:pt>
                <c:pt idx="6948" formatCode="General">
                  <c:v>0.56389238124807195</c:v>
                </c:pt>
                <c:pt idx="6949" formatCode="General">
                  <c:v>0.56389370656812299</c:v>
                </c:pt>
                <c:pt idx="6950" formatCode="General">
                  <c:v>0.56389503185940104</c:v>
                </c:pt>
                <c:pt idx="6951" formatCode="General">
                  <c:v>0.563896357121904</c:v>
                </c:pt>
                <c:pt idx="6952" formatCode="General">
                  <c:v>0.56389768235562898</c:v>
                </c:pt>
                <c:pt idx="6953" formatCode="General">
                  <c:v>0.56389900756057298</c:v>
                </c:pt>
                <c:pt idx="6954" formatCode="General">
                  <c:v>0.56390033273673401</c:v>
                </c:pt>
                <c:pt idx="6955" formatCode="General">
                  <c:v>0.56390165788410895</c:v>
                </c:pt>
                <c:pt idx="6956" formatCode="General">
                  <c:v>0.56390298300269504</c:v>
                </c:pt>
                <c:pt idx="6957" formatCode="General">
                  <c:v>0.56390430809248904</c:v>
                </c:pt>
                <c:pt idx="6958" formatCode="General">
                  <c:v>0.56390563315348896</c:v>
                </c:pt>
                <c:pt idx="6959" formatCode="General">
                  <c:v>0.56390695818569203</c:v>
                </c:pt>
                <c:pt idx="6960" formatCode="General">
                  <c:v>0.56390828318909503</c:v>
                </c:pt>
                <c:pt idx="6961" formatCode="General">
                  <c:v>0.56390960816369495</c:v>
                </c:pt>
                <c:pt idx="6962" formatCode="General">
                  <c:v>0.56391093310949103</c:v>
                </c:pt>
                <c:pt idx="6963" formatCode="General">
                  <c:v>0.56391225802647904</c:v>
                </c:pt>
                <c:pt idx="6964" formatCode="General">
                  <c:v>0.56391358291465599</c:v>
                </c:pt>
                <c:pt idx="6965" formatCode="General">
                  <c:v>0.56391490777401998</c:v>
                </c:pt>
                <c:pt idx="6966" formatCode="General">
                  <c:v>0.56391623260456702</c:v>
                </c:pt>
                <c:pt idx="6967" formatCode="General">
                  <c:v>0.56391755740629601</c:v>
                </c:pt>
                <c:pt idx="6968" formatCode="General">
                  <c:v>0.56391888217920405</c:v>
                </c:pt>
                <c:pt idx="6969" formatCode="General">
                  <c:v>0.56392020692328704</c:v>
                </c:pt>
                <c:pt idx="6970" formatCode="General">
                  <c:v>0.56392153163854297</c:v>
                </c:pt>
                <c:pt idx="6971" formatCode="General">
                  <c:v>0.56392285632496997</c:v>
                </c:pt>
                <c:pt idx="6972" formatCode="General">
                  <c:v>0.56392418098256503</c:v>
                </c:pt>
                <c:pt idx="6973" formatCode="General">
                  <c:v>0.56392550561132404</c:v>
                </c:pt>
                <c:pt idx="6974" formatCode="General">
                  <c:v>0.56392683021124601</c:v>
                </c:pt>
                <c:pt idx="6975" formatCode="General">
                  <c:v>0.56392815478232705</c:v>
                </c:pt>
                <c:pt idx="6976" formatCode="General">
                  <c:v>0.56392947932456505</c:v>
                </c:pt>
                <c:pt idx="6977" formatCode="General">
                  <c:v>0.56393080383795702</c:v>
                </c:pt>
                <c:pt idx="6978" formatCode="General">
                  <c:v>0.56393212832250095</c:v>
                </c:pt>
                <c:pt idx="6979" formatCode="General">
                  <c:v>0.56393345277819296</c:v>
                </c:pt>
                <c:pt idx="6980" formatCode="General">
                  <c:v>0.56393477720503105</c:v>
                </c:pt>
                <c:pt idx="6981" formatCode="General">
                  <c:v>0.563936101603012</c:v>
                </c:pt>
                <c:pt idx="6982" formatCode="General">
                  <c:v>0.56393742597213403</c:v>
                </c:pt>
                <c:pt idx="6983" formatCode="General">
                  <c:v>0.56393875031239304</c:v>
                </c:pt>
                <c:pt idx="6984" formatCode="General">
                  <c:v>0.56394007462378803</c:v>
                </c:pt>
                <c:pt idx="6985" formatCode="General">
                  <c:v>0.56394139890631501</c:v>
                </c:pt>
                <c:pt idx="6986" formatCode="General">
                  <c:v>0.56394272315997096</c:v>
                </c:pt>
                <c:pt idx="6987" formatCode="General">
                  <c:v>0.56394404738475501</c:v>
                </c:pt>
                <c:pt idx="6988" formatCode="General">
                  <c:v>0.56394537158066205</c:v>
                </c:pt>
                <c:pt idx="6989" formatCode="General">
                  <c:v>0.56394669574769096</c:v>
                </c:pt>
                <c:pt idx="6990" formatCode="General">
                  <c:v>0.56394801988583898</c:v>
                </c:pt>
                <c:pt idx="6991" formatCode="General">
                  <c:v>0.563949241804927</c:v>
                </c:pt>
                <c:pt idx="6992" formatCode="General">
                  <c:v>0.56395026833458795</c:v>
                </c:pt>
                <c:pt idx="6993" formatCode="General">
                  <c:v>0.56395129483987505</c:v>
                </c:pt>
                <c:pt idx="6994" formatCode="General">
                  <c:v>0.56395232132078599</c:v>
                </c:pt>
                <c:pt idx="6995" formatCode="General">
                  <c:v>0.56395334777731898</c:v>
                </c:pt>
                <c:pt idx="6996" formatCode="General">
                  <c:v>0.56395437420947303</c:v>
                </c:pt>
                <c:pt idx="6997" formatCode="General">
                  <c:v>0.56395540061724603</c:v>
                </c:pt>
                <c:pt idx="6998" formatCode="General">
                  <c:v>0.56395642700063497</c:v>
                </c:pt>
                <c:pt idx="6999" formatCode="General">
                  <c:v>0.56395745335963898</c:v>
                </c:pt>
                <c:pt idx="7000" formatCode="General">
                  <c:v>0.56395847969425605</c:v>
                </c:pt>
                <c:pt idx="7001" formatCode="General">
                  <c:v>0.56395950600448397</c:v>
                </c:pt>
                <c:pt idx="7002" formatCode="General">
                  <c:v>0.56396053229032095</c:v>
                </c:pt>
                <c:pt idx="7003" formatCode="General">
                  <c:v>0.563961558551766</c:v>
                </c:pt>
                <c:pt idx="7004" formatCode="General">
                  <c:v>0.563962584788816</c:v>
                </c:pt>
                <c:pt idx="7005" formatCode="General">
                  <c:v>0.56396361100146997</c:v>
                </c:pt>
                <c:pt idx="7006" formatCode="General">
                  <c:v>0.563964637189725</c:v>
                </c:pt>
                <c:pt idx="7007" formatCode="General">
                  <c:v>0.56396566335358</c:v>
                </c:pt>
                <c:pt idx="7008" formatCode="General">
                  <c:v>0.56396661416454896</c:v>
                </c:pt>
                <c:pt idx="7009" formatCode="General">
                  <c:v>0.56396746272887399</c:v>
                </c:pt>
                <c:pt idx="7010" formatCode="General">
                  <c:v>0.56396831128181901</c:v>
                </c:pt>
                <c:pt idx="7011" formatCode="General">
                  <c:v>0.56396915982338203</c:v>
                </c:pt>
                <c:pt idx="7012" formatCode="General">
                  <c:v>0.56397000835356303</c:v>
                </c:pt>
                <c:pt idx="7013" formatCode="General">
                  <c:v>0.56397085687236204</c:v>
                </c:pt>
                <c:pt idx="7014" formatCode="General">
                  <c:v>0.56397170537977703</c:v>
                </c:pt>
                <c:pt idx="7015" formatCode="General">
                  <c:v>0.56397255387580703</c:v>
                </c:pt>
                <c:pt idx="7016" formatCode="General">
                  <c:v>0.56397340236045301</c:v>
                </c:pt>
                <c:pt idx="7017" formatCode="General">
                  <c:v>0.563974250833713</c:v>
                </c:pt>
                <c:pt idx="7018" formatCode="General">
                  <c:v>0.56397509929558598</c:v>
                </c:pt>
                <c:pt idx="7019" formatCode="General">
                  <c:v>0.56397594774607296</c:v>
                </c:pt>
                <c:pt idx="7020" formatCode="General">
                  <c:v>0.56397679618517105</c:v>
                </c:pt>
                <c:pt idx="7021" formatCode="General">
                  <c:v>0.56397764461288102</c:v>
                </c:pt>
                <c:pt idx="7022" formatCode="General">
                  <c:v>0.563978493029201</c:v>
                </c:pt>
                <c:pt idx="7023" formatCode="General">
                  <c:v>0.56397934143413098</c:v>
                </c:pt>
                <c:pt idx="7024" formatCode="General">
                  <c:v>0.56398018982766995</c:v>
                </c:pt>
                <c:pt idx="7025" formatCode="General">
                  <c:v>0.56398103820981704</c:v>
                </c:pt>
                <c:pt idx="7026" formatCode="General">
                  <c:v>0.56398188658057202</c:v>
                </c:pt>
                <c:pt idx="7027" formatCode="General">
                  <c:v>0.56398273493993401</c:v>
                </c:pt>
                <c:pt idx="7028" formatCode="General">
                  <c:v>0.56398358328790199</c:v>
                </c:pt>
                <c:pt idx="7029" formatCode="General">
                  <c:v>0.56398443162447498</c:v>
                </c:pt>
                <c:pt idx="7030" formatCode="General">
                  <c:v>0.56398527994965397</c:v>
                </c:pt>
                <c:pt idx="7031" formatCode="General">
                  <c:v>0.56398612826343497</c:v>
                </c:pt>
                <c:pt idx="7032" formatCode="General">
                  <c:v>0.56398691263518697</c:v>
                </c:pt>
                <c:pt idx="7033" formatCode="General">
                  <c:v>0.56398761373671102</c:v>
                </c:pt>
                <c:pt idx="7034" formatCode="General">
                  <c:v>0.56398831482637801</c:v>
                </c:pt>
                <c:pt idx="7035" formatCode="General">
                  <c:v>0.56398901590418704</c:v>
                </c:pt>
                <c:pt idx="7036" formatCode="General">
                  <c:v>0.563989716970138</c:v>
                </c:pt>
                <c:pt idx="7037" formatCode="General">
                  <c:v>0.56399041802423</c:v>
                </c:pt>
                <c:pt idx="7038" formatCode="General">
                  <c:v>0.56399111906646304</c:v>
                </c:pt>
                <c:pt idx="7039" formatCode="General">
                  <c:v>0.56399182009683502</c:v>
                </c:pt>
                <c:pt idx="7040" formatCode="General">
                  <c:v>0.56399252111534603</c:v>
                </c:pt>
                <c:pt idx="7041" formatCode="General">
                  <c:v>0.56399322212199499</c:v>
                </c:pt>
                <c:pt idx="7042" formatCode="General">
                  <c:v>0.56399392311678198</c:v>
                </c:pt>
                <c:pt idx="7043" formatCode="General">
                  <c:v>0.56399462409970602</c:v>
                </c:pt>
                <c:pt idx="7044" formatCode="General">
                  <c:v>0.563995325070765</c:v>
                </c:pt>
                <c:pt idx="7045" formatCode="General">
                  <c:v>0.56399602602996102</c:v>
                </c:pt>
                <c:pt idx="7046" formatCode="General">
                  <c:v>0.56399672697729197</c:v>
                </c:pt>
                <c:pt idx="7047" formatCode="General">
                  <c:v>0.56399742791275598</c:v>
                </c:pt>
                <c:pt idx="7048" formatCode="General">
                  <c:v>0.56399812883635503</c:v>
                </c:pt>
                <c:pt idx="7049" formatCode="General">
                  <c:v>0.56399882974808502</c:v>
                </c:pt>
                <c:pt idx="7050" formatCode="General">
                  <c:v>0.56399953064794905</c:v>
                </c:pt>
                <c:pt idx="7051" formatCode="General">
                  <c:v>0.56400023153594303</c:v>
                </c:pt>
                <c:pt idx="7052" formatCode="General">
                  <c:v>0.56400093241206894</c:v>
                </c:pt>
                <c:pt idx="7053" formatCode="General">
                  <c:v>0.56400163327632502</c:v>
                </c:pt>
                <c:pt idx="7054" formatCode="General">
                  <c:v>0.56400232983702003</c:v>
                </c:pt>
                <c:pt idx="7055" formatCode="General">
                  <c:v>0.56400302144179204</c:v>
                </c:pt>
                <c:pt idx="7056" formatCode="General">
                  <c:v>0.56400371303567498</c:v>
                </c:pt>
                <c:pt idx="7057" formatCode="General">
                  <c:v>0.56400440461866896</c:v>
                </c:pt>
                <c:pt idx="7058" formatCode="General">
                  <c:v>0.56400509619077199</c:v>
                </c:pt>
                <c:pt idx="7059" formatCode="General">
                  <c:v>0.56400578775198396</c:v>
                </c:pt>
                <c:pt idx="7060" formatCode="General">
                  <c:v>0.56400647930230496</c:v>
                </c:pt>
                <c:pt idx="7061" formatCode="General">
                  <c:v>0.56400717084173402</c:v>
                </c:pt>
                <c:pt idx="7062" formatCode="General">
                  <c:v>0.56400786237027101</c:v>
                </c:pt>
                <c:pt idx="7063" formatCode="General">
                  <c:v>0.56400855388791404</c:v>
                </c:pt>
                <c:pt idx="7064" formatCode="General">
                  <c:v>0.56400924539466302</c:v>
                </c:pt>
                <c:pt idx="7065" formatCode="General">
                  <c:v>0.56400993689051704</c:v>
                </c:pt>
                <c:pt idx="7066" formatCode="General">
                  <c:v>0.564010628375477</c:v>
                </c:pt>
                <c:pt idx="7067" formatCode="General">
                  <c:v>0.56401131984954</c:v>
                </c:pt>
                <c:pt idx="7068" formatCode="General">
                  <c:v>0.56401201131270795</c:v>
                </c:pt>
                <c:pt idx="7069" formatCode="General">
                  <c:v>0.56401270276497795</c:v>
                </c:pt>
                <c:pt idx="7070" formatCode="General">
                  <c:v>0.56401339420634999</c:v>
                </c:pt>
                <c:pt idx="7071" formatCode="General">
                  <c:v>0.56401408563682498</c:v>
                </c:pt>
                <c:pt idx="7072" formatCode="General">
                  <c:v>0.56401477705640002</c:v>
                </c:pt>
                <c:pt idx="7073" formatCode="General">
                  <c:v>0.564015468465076</c:v>
                </c:pt>
                <c:pt idx="7074" formatCode="General">
                  <c:v>0.56401615986285103</c:v>
                </c:pt>
                <c:pt idx="7075" formatCode="General">
                  <c:v>0.564016851249726</c:v>
                </c:pt>
                <c:pt idx="7076" formatCode="General">
                  <c:v>0.56401754262569903</c:v>
                </c:pt>
                <c:pt idx="7077" formatCode="General">
                  <c:v>0.564018233990771</c:v>
                </c:pt>
                <c:pt idx="7078" formatCode="General">
                  <c:v>0.56401892534493903</c:v>
                </c:pt>
                <c:pt idx="7079" formatCode="General">
                  <c:v>0.564019616688204</c:v>
                </c:pt>
                <c:pt idx="7080" formatCode="General">
                  <c:v>0.56402030802056602</c:v>
                </c:pt>
                <c:pt idx="7081" formatCode="General">
                  <c:v>0.56402099934202299</c:v>
                </c:pt>
                <c:pt idx="7082" formatCode="General">
                  <c:v>0.56402169065257401</c:v>
                </c:pt>
                <c:pt idx="7083" formatCode="General">
                  <c:v>0.56402238195221999</c:v>
                </c:pt>
                <c:pt idx="7084" formatCode="General">
                  <c:v>0.56402307324096002</c:v>
                </c:pt>
                <c:pt idx="7085" formatCode="General">
                  <c:v>0.56402376451879199</c:v>
                </c:pt>
                <c:pt idx="7086" formatCode="General">
                  <c:v>0.56402445578571603</c:v>
                </c:pt>
                <c:pt idx="7087" formatCode="General">
                  <c:v>0.56402514704173301</c:v>
                </c:pt>
                <c:pt idx="7088" formatCode="General">
                  <c:v>0.56402583828684005</c:v>
                </c:pt>
                <c:pt idx="7089" formatCode="General">
                  <c:v>0.56402652952103804</c:v>
                </c:pt>
                <c:pt idx="7090" formatCode="General">
                  <c:v>0.56402722074432499</c:v>
                </c:pt>
                <c:pt idx="7091" formatCode="General">
                  <c:v>0.56402791195670199</c:v>
                </c:pt>
                <c:pt idx="7092" formatCode="General">
                  <c:v>0.56402860315816805</c:v>
                </c:pt>
                <c:pt idx="7093" formatCode="General">
                  <c:v>0.56402929434872096</c:v>
                </c:pt>
                <c:pt idx="7094" formatCode="General">
                  <c:v>0.56402998552836103</c:v>
                </c:pt>
                <c:pt idx="7095" formatCode="General">
                  <c:v>0.56403067669708895</c:v>
                </c:pt>
                <c:pt idx="7096" formatCode="General">
                  <c:v>0.56403136785490204</c:v>
                </c:pt>
                <c:pt idx="7097" formatCode="General">
                  <c:v>0.56403205900179998</c:v>
                </c:pt>
                <c:pt idx="7098" formatCode="General">
                  <c:v>0.56403275013778398</c:v>
                </c:pt>
                <c:pt idx="7099" formatCode="General">
                  <c:v>0.56403344126285104</c:v>
                </c:pt>
                <c:pt idx="7100" formatCode="General">
                  <c:v>0.56403413237700295</c:v>
                </c:pt>
                <c:pt idx="7101" formatCode="General">
                  <c:v>0.56403482348023704</c:v>
                </c:pt>
                <c:pt idx="7102" formatCode="General">
                  <c:v>0.56403551457255297</c:v>
                </c:pt>
                <c:pt idx="7103" formatCode="General">
                  <c:v>0.56403620565395096</c:v>
                </c:pt>
                <c:pt idx="7104" formatCode="General">
                  <c:v>0.56403689672443003</c:v>
                </c:pt>
                <c:pt idx="7105" formatCode="General">
                  <c:v>0.56403758778398905</c:v>
                </c:pt>
                <c:pt idx="7106" formatCode="General">
                  <c:v>0.56403827883262903</c:v>
                </c:pt>
                <c:pt idx="7107" formatCode="General">
                  <c:v>0.56403896987034696</c:v>
                </c:pt>
                <c:pt idx="7108" formatCode="General">
                  <c:v>0.56403966089714397</c:v>
                </c:pt>
                <c:pt idx="7109" formatCode="General">
                  <c:v>0.56404035191301805</c:v>
                </c:pt>
                <c:pt idx="7110" formatCode="General">
                  <c:v>0.56404104291796997</c:v>
                </c:pt>
                <c:pt idx="7111" formatCode="General">
                  <c:v>0.56404173391199897</c:v>
                </c:pt>
                <c:pt idx="7112" formatCode="General">
                  <c:v>0.56404242489510403</c:v>
                </c:pt>
                <c:pt idx="7113" formatCode="General">
                  <c:v>0.56404311586728395</c:v>
                </c:pt>
                <c:pt idx="7114" formatCode="General">
                  <c:v>0.56404380682853805</c:v>
                </c:pt>
                <c:pt idx="7115" formatCode="General">
                  <c:v>0.564044497778867</c:v>
                </c:pt>
                <c:pt idx="7116" formatCode="General">
                  <c:v>0.56404518871827003</c:v>
                </c:pt>
                <c:pt idx="7117" formatCode="General">
                  <c:v>0.56404587964674502</c:v>
                </c:pt>
                <c:pt idx="7118" formatCode="General">
                  <c:v>0.56404657056429197</c:v>
                </c:pt>
                <c:pt idx="7119" formatCode="General">
                  <c:v>0.564047261470912</c:v>
                </c:pt>
                <c:pt idx="7120" formatCode="General">
                  <c:v>0.56404795236660199</c:v>
                </c:pt>
                <c:pt idx="7121" formatCode="General">
                  <c:v>0.56404864325136195</c:v>
                </c:pt>
                <c:pt idx="7122" formatCode="General">
                  <c:v>0.56404933412519198</c:v>
                </c:pt>
                <c:pt idx="7123" formatCode="General">
                  <c:v>0.56405002498809198</c:v>
                </c:pt>
                <c:pt idx="7124" formatCode="General">
                  <c:v>0.56405071584005995</c:v>
                </c:pt>
                <c:pt idx="7125" formatCode="General">
                  <c:v>0.56405140668109499</c:v>
                </c:pt>
                <c:pt idx="7126" formatCode="General">
                  <c:v>0.564052097511198</c:v>
                </c:pt>
                <c:pt idx="7127" formatCode="General">
                  <c:v>0.56405278833036698</c:v>
                </c:pt>
                <c:pt idx="7128" formatCode="General">
                  <c:v>0.56405347913860304</c:v>
                </c:pt>
                <c:pt idx="7129" formatCode="General">
                  <c:v>0.56405416993590396</c:v>
                </c:pt>
                <c:pt idx="7130" formatCode="General">
                  <c:v>0.56405486072226896</c:v>
                </c:pt>
                <c:pt idx="7131" formatCode="General">
                  <c:v>0.56405555149769904</c:v>
                </c:pt>
                <c:pt idx="7132" formatCode="General">
                  <c:v>0.56405624226219198</c:v>
                </c:pt>
                <c:pt idx="7133" formatCode="General">
                  <c:v>0.564056933015748</c:v>
                </c:pt>
                <c:pt idx="7134" formatCode="General">
                  <c:v>0.56405762375836599</c:v>
                </c:pt>
                <c:pt idx="7135" formatCode="General">
                  <c:v>0.56405831449004595</c:v>
                </c:pt>
                <c:pt idx="7136" formatCode="General">
                  <c:v>0.564059005210786</c:v>
                </c:pt>
                <c:pt idx="7137" formatCode="General">
                  <c:v>0.56405969592058702</c:v>
                </c:pt>
                <c:pt idx="7138" formatCode="General">
                  <c:v>0.56406038661944802</c:v>
                </c:pt>
                <c:pt idx="7139" formatCode="General">
                  <c:v>0.56406107730736699</c:v>
                </c:pt>
                <c:pt idx="7140" formatCode="General">
                  <c:v>0.56406176798434604</c:v>
                </c:pt>
                <c:pt idx="7141" formatCode="General">
                  <c:v>0.56406245865038196</c:v>
                </c:pt>
                <c:pt idx="7142" formatCode="General">
                  <c:v>0.56406314930547496</c:v>
                </c:pt>
                <c:pt idx="7143" formatCode="General">
                  <c:v>0.56406383994962395</c:v>
                </c:pt>
                <c:pt idx="7144" formatCode="General">
                  <c:v>0.56406453058283001</c:v>
                </c:pt>
                <c:pt idx="7145" formatCode="General">
                  <c:v>0.56406522120509095</c:v>
                </c:pt>
                <c:pt idx="7146" formatCode="General">
                  <c:v>0.56406591181640597</c:v>
                </c:pt>
                <c:pt idx="7147" formatCode="General">
                  <c:v>0.56406660241677598</c:v>
                </c:pt>
                <c:pt idx="7148" formatCode="General">
                  <c:v>0.56406729300619896</c:v>
                </c:pt>
                <c:pt idx="7149" formatCode="General">
                  <c:v>0.56406798358467503</c:v>
                </c:pt>
                <c:pt idx="7150" formatCode="General">
                  <c:v>0.56406867415220296</c:v>
                </c:pt>
                <c:pt idx="7151" formatCode="General">
                  <c:v>0.564069364708782</c:v>
                </c:pt>
                <c:pt idx="7152" formatCode="General">
                  <c:v>0.56407005525441301</c:v>
                </c:pt>
                <c:pt idx="7153" formatCode="General">
                  <c:v>0.564070745789093</c:v>
                </c:pt>
                <c:pt idx="7154" formatCode="General">
                  <c:v>0.56407143631282397</c:v>
                </c:pt>
                <c:pt idx="7155" formatCode="General">
                  <c:v>0.56407212682560304</c:v>
                </c:pt>
                <c:pt idx="7156" formatCode="General">
                  <c:v>0.56407281732743098</c:v>
                </c:pt>
                <c:pt idx="7157" formatCode="General">
                  <c:v>0.56407350781830601</c:v>
                </c:pt>
                <c:pt idx="7158" formatCode="General">
                  <c:v>0.56407419829822902</c:v>
                </c:pt>
                <c:pt idx="7159" formatCode="General">
                  <c:v>0.56407488876719802</c:v>
                </c:pt>
                <c:pt idx="7160" formatCode="General">
                  <c:v>0.56407557922521301</c:v>
                </c:pt>
                <c:pt idx="7161" formatCode="General">
                  <c:v>0.56407626967227298</c:v>
                </c:pt>
                <c:pt idx="7162" formatCode="General">
                  <c:v>0.56407696010837804</c:v>
                </c:pt>
                <c:pt idx="7163" formatCode="General">
                  <c:v>0.56407765053352699</c:v>
                </c:pt>
                <c:pt idx="7164" formatCode="General">
                  <c:v>0.56407834094771903</c:v>
                </c:pt>
                <c:pt idx="7165" formatCode="General">
                  <c:v>0.56407903135095405</c:v>
                </c:pt>
                <c:pt idx="7166" formatCode="General">
                  <c:v>0.56407972174323096</c:v>
                </c:pt>
                <c:pt idx="7167" formatCode="General">
                  <c:v>0.56408041212454896</c:v>
                </c:pt>
                <c:pt idx="7168" formatCode="General">
                  <c:v>0.56408110249490895</c:v>
                </c:pt>
                <c:pt idx="7169" formatCode="General">
                  <c:v>0.56408179285430804</c:v>
                </c:pt>
                <c:pt idx="7170" formatCode="General">
                  <c:v>0.56408248320274701</c:v>
                </c:pt>
                <c:pt idx="7171" formatCode="General">
                  <c:v>0.56408317354022497</c:v>
                </c:pt>
                <c:pt idx="7172" formatCode="General">
                  <c:v>0.56408386386674203</c:v>
                </c:pt>
                <c:pt idx="7173" formatCode="General">
                  <c:v>0.56408455418229597</c:v>
                </c:pt>
                <c:pt idx="7174" formatCode="General">
                  <c:v>0.56408524448688702</c:v>
                </c:pt>
                <c:pt idx="7175" formatCode="General">
                  <c:v>0.56408593478051505</c:v>
                </c:pt>
                <c:pt idx="7176" formatCode="General">
                  <c:v>0.56408662506317797</c:v>
                </c:pt>
                <c:pt idx="7177" formatCode="General">
                  <c:v>0.56408731533487699</c:v>
                </c:pt>
                <c:pt idx="7178" formatCode="General">
                  <c:v>0.56408800559561001</c:v>
                </c:pt>
                <c:pt idx="7179" formatCode="General">
                  <c:v>0.56408869584537702</c:v>
                </c:pt>
                <c:pt idx="7180" formatCode="General">
                  <c:v>0.56408938608417802</c:v>
                </c:pt>
                <c:pt idx="7181" formatCode="General">
                  <c:v>0.56409007631201102</c:v>
                </c:pt>
                <c:pt idx="7182" formatCode="General">
                  <c:v>0.56409076652887602</c:v>
                </c:pt>
                <c:pt idx="7183" formatCode="General">
                  <c:v>0.56409145673477201</c:v>
                </c:pt>
                <c:pt idx="7184" formatCode="General">
                  <c:v>0.5640921469297</c:v>
                </c:pt>
                <c:pt idx="7185" formatCode="General">
                  <c:v>0.56409283711365699</c:v>
                </c:pt>
                <c:pt idx="7186" formatCode="General">
                  <c:v>0.56409352728664397</c:v>
                </c:pt>
                <c:pt idx="7187" formatCode="General">
                  <c:v>0.56409421744865995</c:v>
                </c:pt>
                <c:pt idx="7188" formatCode="General">
                  <c:v>0.56409490759970404</c:v>
                </c:pt>
                <c:pt idx="7189" formatCode="General">
                  <c:v>0.56409559773977602</c:v>
                </c:pt>
                <c:pt idx="7190" formatCode="General">
                  <c:v>0.564096287868875</c:v>
                </c:pt>
                <c:pt idx="7191" formatCode="General">
                  <c:v>0.56409697798699998</c:v>
                </c:pt>
                <c:pt idx="7192" formatCode="General">
                  <c:v>0.56409766809415096</c:v>
                </c:pt>
                <c:pt idx="7193" formatCode="General">
                  <c:v>0.56409835819032705</c:v>
                </c:pt>
                <c:pt idx="7194" formatCode="General">
                  <c:v>0.56409904827552804</c:v>
                </c:pt>
                <c:pt idx="7195" formatCode="General">
                  <c:v>0.56409973834975202</c:v>
                </c:pt>
                <c:pt idx="7196" formatCode="General">
                  <c:v>0.56410042841300001</c:v>
                </c:pt>
                <c:pt idx="7197" formatCode="General">
                  <c:v>0.56410111846527</c:v>
                </c:pt>
                <c:pt idx="7198" formatCode="General">
                  <c:v>0.564101808506562</c:v>
                </c:pt>
                <c:pt idx="7199" formatCode="General">
                  <c:v>0.564102498536876</c:v>
                </c:pt>
                <c:pt idx="7200" formatCode="General">
                  <c:v>0.56410318855621</c:v>
                </c:pt>
                <c:pt idx="7201" formatCode="General">
                  <c:v>0.56410387856456501</c:v>
                </c:pt>
                <c:pt idx="7202" formatCode="General">
                  <c:v>0.56410456856193902</c:v>
                </c:pt>
                <c:pt idx="7203" formatCode="General">
                  <c:v>0.56410525854833105</c:v>
                </c:pt>
                <c:pt idx="7204" formatCode="General">
                  <c:v>0.56410594852374196</c:v>
                </c:pt>
                <c:pt idx="7205" formatCode="General">
                  <c:v>0.564106638488171</c:v>
                </c:pt>
                <c:pt idx="7206" formatCode="General">
                  <c:v>0.56410732844161604</c:v>
                </c:pt>
                <c:pt idx="7207" formatCode="General">
                  <c:v>0.56410801838407798</c:v>
                </c:pt>
                <c:pt idx="7208" formatCode="General">
                  <c:v>0.56410870831555504</c:v>
                </c:pt>
                <c:pt idx="7209" formatCode="General">
                  <c:v>0.564109398236047</c:v>
                </c:pt>
                <c:pt idx="7210" formatCode="General">
                  <c:v>0.56411008814555397</c:v>
                </c:pt>
                <c:pt idx="7211" formatCode="General">
                  <c:v>0.56411077804407495</c:v>
                </c:pt>
                <c:pt idx="7212" formatCode="General">
                  <c:v>0.56411146793160905</c:v>
                </c:pt>
                <c:pt idx="7213" formatCode="General">
                  <c:v>0.56411215780815505</c:v>
                </c:pt>
                <c:pt idx="7214" formatCode="General">
                  <c:v>0.56411284767371295</c:v>
                </c:pt>
                <c:pt idx="7215" formatCode="General">
                  <c:v>0.56411353752828297</c:v>
                </c:pt>
                <c:pt idx="7216" formatCode="General">
                  <c:v>0.56411422737186301</c:v>
                </c:pt>
                <c:pt idx="7217" formatCode="General">
                  <c:v>0.56411491720445295</c:v>
                </c:pt>
                <c:pt idx="7218" formatCode="General">
                  <c:v>0.56411560702605301</c:v>
                </c:pt>
                <c:pt idx="7219" formatCode="General">
                  <c:v>0.56411629683666098</c:v>
                </c:pt>
                <c:pt idx="7220" formatCode="General">
                  <c:v>0.56411698663627796</c:v>
                </c:pt>
                <c:pt idx="7221" formatCode="General">
                  <c:v>0.56411767642490196</c:v>
                </c:pt>
                <c:pt idx="7222" formatCode="General">
                  <c:v>0.56411836620253197</c:v>
                </c:pt>
                <c:pt idx="7223" formatCode="General">
                  <c:v>0.564119055969169</c:v>
                </c:pt>
                <c:pt idx="7224" formatCode="General">
                  <c:v>0.56411974572481205</c:v>
                </c:pt>
                <c:pt idx="7225" formatCode="General">
                  <c:v>0.56412043546946</c:v>
                </c:pt>
                <c:pt idx="7226" formatCode="General">
                  <c:v>0.56412112520311097</c:v>
                </c:pt>
                <c:pt idx="7227" formatCode="General">
                  <c:v>0.56412181492576696</c:v>
                </c:pt>
                <c:pt idx="7228" formatCode="General">
                  <c:v>0.56412250463742597</c:v>
                </c:pt>
                <c:pt idx="7229" formatCode="General">
                  <c:v>0.564123194338087</c:v>
                </c:pt>
                <c:pt idx="7230" formatCode="General">
                  <c:v>0.56412388402775004</c:v>
                </c:pt>
                <c:pt idx="7231" formatCode="General">
                  <c:v>0.564124573706414</c:v>
                </c:pt>
                <c:pt idx="7232" formatCode="General">
                  <c:v>0.56412526337407898</c:v>
                </c:pt>
                <c:pt idx="7233" formatCode="General">
                  <c:v>0.56412595303074398</c:v>
                </c:pt>
                <c:pt idx="7234" formatCode="General">
                  <c:v>0.564126642676408</c:v>
                </c:pt>
                <c:pt idx="7235" formatCode="General">
                  <c:v>0.56412733231107004</c:v>
                </c:pt>
                <c:pt idx="7236" formatCode="General">
                  <c:v>0.56412802193473099</c:v>
                </c:pt>
                <c:pt idx="7237" formatCode="General">
                  <c:v>0.56412871154738897</c:v>
                </c:pt>
                <c:pt idx="7238" formatCode="General">
                  <c:v>0.56412940114904397</c:v>
                </c:pt>
                <c:pt idx="7239" formatCode="General">
                  <c:v>0.564130090739695</c:v>
                </c:pt>
                <c:pt idx="7240" formatCode="General">
                  <c:v>0.56413078031934205</c:v>
                </c:pt>
                <c:pt idx="7241" formatCode="General">
                  <c:v>0.56413146988798302</c:v>
                </c:pt>
                <c:pt idx="7242" formatCode="General">
                  <c:v>0.56413215944561901</c:v>
                </c:pt>
                <c:pt idx="7243" formatCode="General">
                  <c:v>0.56413284899224803</c:v>
                </c:pt>
                <c:pt idx="7244" formatCode="General">
                  <c:v>0.56413353852787096</c:v>
                </c:pt>
                <c:pt idx="7245" formatCode="General">
                  <c:v>0.56413422805248503</c:v>
                </c:pt>
                <c:pt idx="7246" formatCode="General">
                  <c:v>0.56413491756609202</c:v>
                </c:pt>
                <c:pt idx="7247" formatCode="General">
                  <c:v>0.56413560706868904</c:v>
                </c:pt>
                <c:pt idx="7248" formatCode="General">
                  <c:v>0.56413629656027697</c:v>
                </c:pt>
                <c:pt idx="7249" formatCode="General">
                  <c:v>0.56413698604085505</c:v>
                </c:pt>
                <c:pt idx="7250" formatCode="General">
                  <c:v>0.56413767551042204</c:v>
                </c:pt>
                <c:pt idx="7251" formatCode="General">
                  <c:v>0.56413836496897796</c:v>
                </c:pt>
                <c:pt idx="7252" formatCode="General">
                  <c:v>0.56413905441652201</c:v>
                </c:pt>
                <c:pt idx="7253" formatCode="General">
                  <c:v>0.56413974385305299</c:v>
                </c:pt>
                <c:pt idx="7254" formatCode="General">
                  <c:v>0.56414043327857</c:v>
                </c:pt>
                <c:pt idx="7255" formatCode="General">
                  <c:v>0.56414112269307404</c:v>
                </c:pt>
                <c:pt idx="7256" formatCode="General">
                  <c:v>0.564141812096563</c:v>
                </c:pt>
                <c:pt idx="7257" formatCode="General">
                  <c:v>0.564142501489037</c:v>
                </c:pt>
                <c:pt idx="7258" formatCode="General">
                  <c:v>0.56414319087049503</c:v>
                </c:pt>
                <c:pt idx="7259" formatCode="General">
                  <c:v>0.56414388024093698</c:v>
                </c:pt>
                <c:pt idx="7260" formatCode="General">
                  <c:v>0.56414456960036097</c:v>
                </c:pt>
                <c:pt idx="7261" formatCode="General">
                  <c:v>0.56414525894876799</c:v>
                </c:pt>
                <c:pt idx="7262" formatCode="General">
                  <c:v>0.56414594828615705</c:v>
                </c:pt>
                <c:pt idx="7263" formatCode="General">
                  <c:v>0.56414663761252604</c:v>
                </c:pt>
                <c:pt idx="7264" formatCode="General">
                  <c:v>0.56414732692787595</c:v>
                </c:pt>
                <c:pt idx="7265" formatCode="General">
                  <c:v>0.56414801623220601</c:v>
                </c:pt>
                <c:pt idx="7266" formatCode="General">
                  <c:v>0.56414870552551499</c:v>
                </c:pt>
                <c:pt idx="7267" formatCode="General">
                  <c:v>0.56414939480780202</c:v>
                </c:pt>
                <c:pt idx="7268" formatCode="General">
                  <c:v>0.56415008407906697</c:v>
                </c:pt>
                <c:pt idx="7269" formatCode="General">
                  <c:v>0.56415077333930896</c:v>
                </c:pt>
                <c:pt idx="7270" formatCode="General">
                  <c:v>0.564151462588528</c:v>
                </c:pt>
                <c:pt idx="7271" formatCode="General">
                  <c:v>0.56415215182672296</c:v>
                </c:pt>
                <c:pt idx="7272" formatCode="General">
                  <c:v>0.56415284105389296</c:v>
                </c:pt>
                <c:pt idx="7273" formatCode="General">
                  <c:v>0.56415353027003801</c:v>
                </c:pt>
                <c:pt idx="7274" formatCode="General">
                  <c:v>0.56415421947515698</c:v>
                </c:pt>
                <c:pt idx="7275" formatCode="General">
                  <c:v>0.56415490866925</c:v>
                </c:pt>
                <c:pt idx="7276" formatCode="General">
                  <c:v>0.56415559785231495</c:v>
                </c:pt>
                <c:pt idx="7277" formatCode="General">
                  <c:v>0.56415628702435205</c:v>
                </c:pt>
                <c:pt idx="7278" formatCode="General">
                  <c:v>0.56415697618536098</c:v>
                </c:pt>
                <c:pt idx="7279" formatCode="General">
                  <c:v>0.56415766533534095</c:v>
                </c:pt>
                <c:pt idx="7280" formatCode="General">
                  <c:v>0.56415835447429097</c:v>
                </c:pt>
                <c:pt idx="7281" formatCode="General">
                  <c:v>0.56415904360221103</c:v>
                </c:pt>
                <c:pt idx="7282" formatCode="General">
                  <c:v>0.56415973271910003</c:v>
                </c:pt>
                <c:pt idx="7283" formatCode="General">
                  <c:v>0.56416042182495696</c:v>
                </c:pt>
                <c:pt idx="7284" formatCode="General">
                  <c:v>0.56416111091978205</c:v>
                </c:pt>
                <c:pt idx="7285" formatCode="General">
                  <c:v>0.56416180000357397</c:v>
                </c:pt>
                <c:pt idx="7286" formatCode="General">
                  <c:v>0.56416248907633304</c:v>
                </c:pt>
                <c:pt idx="7287" formatCode="General">
                  <c:v>0.56416317813805705</c:v>
                </c:pt>
                <c:pt idx="7288" formatCode="General">
                  <c:v>0.564163867188747</c:v>
                </c:pt>
                <c:pt idx="7289" formatCode="General">
                  <c:v>0.564164556228401</c:v>
                </c:pt>
                <c:pt idx="7290" formatCode="General">
                  <c:v>0.56416524525701905</c:v>
                </c:pt>
                <c:pt idx="7291" formatCode="General">
                  <c:v>0.56416593427460104</c:v>
                </c:pt>
                <c:pt idx="7292" formatCode="General">
                  <c:v>0.56416662328114497</c:v>
                </c:pt>
                <c:pt idx="7293" formatCode="General">
                  <c:v>0.56416731227665196</c:v>
                </c:pt>
                <c:pt idx="7294" formatCode="General">
                  <c:v>0.56416800126111999</c:v>
                </c:pt>
                <c:pt idx="7295" formatCode="General">
                  <c:v>0.56416869023454796</c:v>
                </c:pt>
                <c:pt idx="7296" formatCode="General">
                  <c:v>0.56416937919693699</c:v>
                </c:pt>
                <c:pt idx="7297" formatCode="General">
                  <c:v>0.56417006814828496</c:v>
                </c:pt>
                <c:pt idx="7298" formatCode="General">
                  <c:v>0.56417075708859299</c:v>
                </c:pt>
                <c:pt idx="7299" formatCode="General">
                  <c:v>0.56417144601785796</c:v>
                </c:pt>
                <c:pt idx="7300" formatCode="General">
                  <c:v>0.56417213493608198</c:v>
                </c:pt>
                <c:pt idx="7301" formatCode="General">
                  <c:v>0.56417282384326195</c:v>
                </c:pt>
                <c:pt idx="7302" formatCode="General">
                  <c:v>0.56417351273939798</c:v>
                </c:pt>
                <c:pt idx="7303" formatCode="General">
                  <c:v>0.56417420162449095</c:v>
                </c:pt>
                <c:pt idx="7304" formatCode="General">
                  <c:v>0.56417489049853797</c:v>
                </c:pt>
                <c:pt idx="7305" formatCode="General">
                  <c:v>0.56417557936153995</c:v>
                </c:pt>
                <c:pt idx="7306" formatCode="General">
                  <c:v>0.56417626821349598</c:v>
                </c:pt>
                <c:pt idx="7307" formatCode="General">
                  <c:v>0.56417695705440496</c:v>
                </c:pt>
                <c:pt idx="7308" formatCode="General">
                  <c:v>0.564177645884267</c:v>
                </c:pt>
                <c:pt idx="7309" formatCode="General">
                  <c:v>0.56417833470307999</c:v>
                </c:pt>
                <c:pt idx="7310" formatCode="General">
                  <c:v>0.56417902351084503</c:v>
                </c:pt>
                <c:pt idx="7311" formatCode="General">
                  <c:v>0.56417971230756103</c:v>
                </c:pt>
                <c:pt idx="7312" formatCode="General">
                  <c:v>0.56418040109322698</c:v>
                </c:pt>
                <c:pt idx="7313" formatCode="General">
                  <c:v>0.56418108986784199</c:v>
                </c:pt>
                <c:pt idx="7314" formatCode="General">
                  <c:v>0.56418177863140595</c:v>
                </c:pt>
                <c:pt idx="7315" formatCode="General">
                  <c:v>0.56418246738391797</c:v>
                </c:pt>
                <c:pt idx="7316" formatCode="General">
                  <c:v>0.56418315612537795</c:v>
                </c:pt>
                <c:pt idx="7317" formatCode="General">
                  <c:v>0.56418384485578399</c:v>
                </c:pt>
                <c:pt idx="7318" formatCode="General">
                  <c:v>0.56418453357513698</c:v>
                </c:pt>
                <c:pt idx="7319" formatCode="General">
                  <c:v>0.56418522228343604</c:v>
                </c:pt>
                <c:pt idx="7320" formatCode="General">
                  <c:v>0.56418591098067905</c:v>
                </c:pt>
                <c:pt idx="7321" formatCode="General">
                  <c:v>0.56418659966686702</c:v>
                </c:pt>
                <c:pt idx="7322" formatCode="General">
                  <c:v>0.56418728834199905</c:v>
                </c:pt>
                <c:pt idx="7323" formatCode="General">
                  <c:v>0.56418797700607404</c:v>
                </c:pt>
                <c:pt idx="7324" formatCode="General">
                  <c:v>0.56418866565909098</c:v>
                </c:pt>
                <c:pt idx="7325" formatCode="General">
                  <c:v>0.56418935430104999</c:v>
                </c:pt>
                <c:pt idx="7326" formatCode="General">
                  <c:v>0.56419004293194996</c:v>
                </c:pt>
                <c:pt idx="7327" formatCode="General">
                  <c:v>0.564190731551791</c:v>
                </c:pt>
                <c:pt idx="7328" formatCode="General">
                  <c:v>0.564191420160572</c:v>
                </c:pt>
                <c:pt idx="7329" formatCode="General">
                  <c:v>0.56419210875829195</c:v>
                </c:pt>
                <c:pt idx="7330" formatCode="General">
                  <c:v>0.56419279734495098</c:v>
                </c:pt>
                <c:pt idx="7331" formatCode="General">
                  <c:v>0.56419348592054797</c:v>
                </c:pt>
                <c:pt idx="7332" formatCode="General">
                  <c:v>0.56419417448508202</c:v>
                </c:pt>
                <c:pt idx="7333" formatCode="General">
                  <c:v>0.56419486303855304</c:v>
                </c:pt>
                <c:pt idx="7334" formatCode="General">
                  <c:v>0.56419555158096002</c:v>
                </c:pt>
                <c:pt idx="7335" formatCode="General">
                  <c:v>0.56419624011230296</c:v>
                </c:pt>
                <c:pt idx="7336" formatCode="General">
                  <c:v>0.56419692863257997</c:v>
                </c:pt>
                <c:pt idx="7337" formatCode="General">
                  <c:v>0.56419761714179195</c:v>
                </c:pt>
                <c:pt idx="7338" formatCode="General">
                  <c:v>0.564198305639938</c:v>
                </c:pt>
                <c:pt idx="7339" formatCode="General">
                  <c:v>0.56419899412701602</c:v>
                </c:pt>
                <c:pt idx="7340" formatCode="General">
                  <c:v>0.564199682603027</c:v>
                </c:pt>
                <c:pt idx="7341" formatCode="General">
                  <c:v>0.56420037106797005</c:v>
                </c:pt>
                <c:pt idx="7342" formatCode="General">
                  <c:v>0.56420105952184296</c:v>
                </c:pt>
                <c:pt idx="7343" formatCode="General">
                  <c:v>0.56420174796464695</c:v>
                </c:pt>
                <c:pt idx="7344" formatCode="General">
                  <c:v>0.56420243639638101</c:v>
                </c:pt>
                <c:pt idx="7345" formatCode="General">
                  <c:v>0.56420312481704504</c:v>
                </c:pt>
                <c:pt idx="7346" formatCode="General">
                  <c:v>0.56420381322663604</c:v>
                </c:pt>
                <c:pt idx="7347" formatCode="General">
                  <c:v>0.56420450162515601</c:v>
                </c:pt>
                <c:pt idx="7348" formatCode="General">
                  <c:v>0.56420519001260305</c:v>
                </c:pt>
                <c:pt idx="7349" formatCode="General">
                  <c:v>0.56420587838897596</c:v>
                </c:pt>
                <c:pt idx="7350" formatCode="General">
                  <c:v>0.56420656675427605</c:v>
                </c:pt>
                <c:pt idx="7351" formatCode="General">
                  <c:v>0.564207255108501</c:v>
                </c:pt>
                <c:pt idx="7352" formatCode="General">
                  <c:v>0.56420794345165104</c:v>
                </c:pt>
                <c:pt idx="7353" formatCode="General">
                  <c:v>0.56420863178372405</c:v>
                </c:pt>
                <c:pt idx="7354" formatCode="General">
                  <c:v>0.56420932010472202</c:v>
                </c:pt>
                <c:pt idx="7355" formatCode="General">
                  <c:v>0.56421000841464197</c:v>
                </c:pt>
                <c:pt idx="7356" formatCode="General">
                  <c:v>0.56421069671348401</c:v>
                </c:pt>
                <c:pt idx="7357" formatCode="General">
                  <c:v>0.56421138500124801</c:v>
                </c:pt>
                <c:pt idx="7358" formatCode="General">
                  <c:v>0.56421207327793299</c:v>
                </c:pt>
                <c:pt idx="7359" formatCode="General">
                  <c:v>0.56421276154353905</c:v>
                </c:pt>
                <c:pt idx="7360" formatCode="General">
                  <c:v>0.56421344979806398</c:v>
                </c:pt>
                <c:pt idx="7361" formatCode="General">
                  <c:v>0.564214138041508</c:v>
                </c:pt>
                <c:pt idx="7362" formatCode="General">
                  <c:v>0.56421482627386998</c:v>
                </c:pt>
                <c:pt idx="7363" formatCode="General">
                  <c:v>0.56421551449515095</c:v>
                </c:pt>
                <c:pt idx="7364" formatCode="General">
                  <c:v>0.564216202705348</c:v>
                </c:pt>
                <c:pt idx="7365" formatCode="General">
                  <c:v>0.56421689090446203</c:v>
                </c:pt>
                <c:pt idx="7366" formatCode="General">
                  <c:v>0.56421757909249204</c:v>
                </c:pt>
                <c:pt idx="7367" formatCode="General">
                  <c:v>0.56421826726943702</c:v>
                </c:pt>
                <c:pt idx="7368" formatCode="General">
                  <c:v>0.56421895543529699</c:v>
                </c:pt>
                <c:pt idx="7369" formatCode="General">
                  <c:v>0.56421964359007104</c:v>
                </c:pt>
                <c:pt idx="7370" formatCode="General">
                  <c:v>0.56422033173375796</c:v>
                </c:pt>
                <c:pt idx="7371" formatCode="General">
                  <c:v>0.56422101986635798</c:v>
                </c:pt>
                <c:pt idx="7372" formatCode="General">
                  <c:v>0.56422170798786997</c:v>
                </c:pt>
                <c:pt idx="7373" formatCode="General">
                  <c:v>0.56422239609829306</c:v>
                </c:pt>
                <c:pt idx="7374" formatCode="General">
                  <c:v>0.56422308419762701</c:v>
                </c:pt>
                <c:pt idx="7375" formatCode="General">
                  <c:v>0.56422377228587195</c:v>
                </c:pt>
                <c:pt idx="7376" formatCode="General">
                  <c:v>0.56422446036302598</c:v>
                </c:pt>
                <c:pt idx="7377" formatCode="General">
                  <c:v>0.564225148429088</c:v>
                </c:pt>
                <c:pt idx="7378" formatCode="General">
                  <c:v>0.56422583648405999</c:v>
                </c:pt>
                <c:pt idx="7379" formatCode="General">
                  <c:v>0.56422652452793798</c:v>
                </c:pt>
                <c:pt idx="7380" formatCode="General">
                  <c:v>0.56422721256072395</c:v>
                </c:pt>
                <c:pt idx="7381" formatCode="General">
                  <c:v>0.56422790058241701</c:v>
                </c:pt>
                <c:pt idx="7382" formatCode="General">
                  <c:v>0.56422858859301495</c:v>
                </c:pt>
                <c:pt idx="7383" formatCode="General">
                  <c:v>0.56422927659251798</c:v>
                </c:pt>
                <c:pt idx="7384" formatCode="General">
                  <c:v>0.564229964580925</c:v>
                </c:pt>
                <c:pt idx="7385" formatCode="General">
                  <c:v>0.56423065255823701</c:v>
                </c:pt>
                <c:pt idx="7386" formatCode="General">
                  <c:v>0.56423134052445201</c:v>
                </c:pt>
                <c:pt idx="7387" formatCode="General">
                  <c:v>0.56423202847956899</c:v>
                </c:pt>
                <c:pt idx="7388" formatCode="General">
                  <c:v>0.56423271642358797</c:v>
                </c:pt>
                <c:pt idx="7389" formatCode="General">
                  <c:v>0.56423340435650804</c:v>
                </c:pt>
                <c:pt idx="7390" formatCode="General">
                  <c:v>0.56423409227832999</c:v>
                </c:pt>
                <c:pt idx="7391" formatCode="General">
                  <c:v>0.56423478018905104</c:v>
                </c:pt>
                <c:pt idx="7392" formatCode="General">
                  <c:v>0.56423546808867098</c:v>
                </c:pt>
                <c:pt idx="7393" formatCode="General">
                  <c:v>0.56423615597719101</c:v>
                </c:pt>
                <c:pt idx="7394" formatCode="General">
                  <c:v>0.56423684385460904</c:v>
                </c:pt>
                <c:pt idx="7395" formatCode="General">
                  <c:v>0.56423753172092395</c:v>
                </c:pt>
                <c:pt idx="7396" formatCode="General">
                  <c:v>0.56423821957613596</c:v>
                </c:pt>
                <c:pt idx="7397" formatCode="General">
                  <c:v>0.56423890742024396</c:v>
                </c:pt>
                <c:pt idx="7398" formatCode="General">
                  <c:v>0.56423959525324796</c:v>
                </c:pt>
                <c:pt idx="7399" formatCode="General">
                  <c:v>0.56424028307514695</c:v>
                </c:pt>
                <c:pt idx="7400" formatCode="General">
                  <c:v>0.56424097088594005</c:v>
                </c:pt>
                <c:pt idx="7401" formatCode="General">
                  <c:v>0.56424165868562703</c:v>
                </c:pt>
                <c:pt idx="7402" formatCode="General">
                  <c:v>0.56424234647420701</c:v>
                </c:pt>
                <c:pt idx="7403" formatCode="General">
                  <c:v>0.56424303425167899</c:v>
                </c:pt>
                <c:pt idx="7404" formatCode="General">
                  <c:v>0.56424372201804296</c:v>
                </c:pt>
                <c:pt idx="7405" formatCode="General">
                  <c:v>0.56424440977329804</c:v>
                </c:pt>
                <c:pt idx="7406" formatCode="General">
                  <c:v>0.56424509751744401</c:v>
                </c:pt>
                <c:pt idx="7407" formatCode="General">
                  <c:v>0.56424578525047997</c:v>
                </c:pt>
                <c:pt idx="7408" formatCode="General">
                  <c:v>0.56424647297240504</c:v>
                </c:pt>
                <c:pt idx="7409" formatCode="General">
                  <c:v>0.56424716068321901</c:v>
                </c:pt>
                <c:pt idx="7410" formatCode="General">
                  <c:v>0.56424784838291997</c:v>
                </c:pt>
                <c:pt idx="7411" formatCode="General">
                  <c:v>0.56424853607150904</c:v>
                </c:pt>
                <c:pt idx="7412" formatCode="General">
                  <c:v>0.56424922374898501</c:v>
                </c:pt>
                <c:pt idx="7413" formatCode="General">
                  <c:v>0.56424991141534697</c:v>
                </c:pt>
                <c:pt idx="7414" formatCode="General">
                  <c:v>0.56425059907059405</c:v>
                </c:pt>
                <c:pt idx="7415" formatCode="General">
                  <c:v>0.56425128671472602</c:v>
                </c:pt>
                <c:pt idx="7416" formatCode="General">
                  <c:v>0.56425197434774199</c:v>
                </c:pt>
                <c:pt idx="7417" formatCode="General">
                  <c:v>0.56425266196964197</c:v>
                </c:pt>
                <c:pt idx="7418" formatCode="General">
                  <c:v>0.56425334958042495</c:v>
                </c:pt>
                <c:pt idx="7419" formatCode="General">
                  <c:v>0.56425403718009004</c:v>
                </c:pt>
                <c:pt idx="7420" formatCode="General">
                  <c:v>0.56425472476863703</c:v>
                </c:pt>
                <c:pt idx="7421" formatCode="General">
                  <c:v>0.56425541234606502</c:v>
                </c:pt>
                <c:pt idx="7422" formatCode="General">
                  <c:v>0.56425609991237302</c:v>
                </c:pt>
                <c:pt idx="7423" formatCode="General">
                  <c:v>0.56425678746756103</c:v>
                </c:pt>
                <c:pt idx="7424" formatCode="General">
                  <c:v>0.56425747501162804</c:v>
                </c:pt>
                <c:pt idx="7425" formatCode="General">
                  <c:v>0.56425816254457295</c:v>
                </c:pt>
                <c:pt idx="7426" formatCode="General">
                  <c:v>0.56425885006639598</c:v>
                </c:pt>
                <c:pt idx="7427" formatCode="General">
                  <c:v>0.56425953757709701</c:v>
                </c:pt>
                <c:pt idx="7428" formatCode="General">
                  <c:v>0.56426022507667395</c:v>
                </c:pt>
                <c:pt idx="7429" formatCode="General">
                  <c:v>0.564260912565126</c:v>
                </c:pt>
                <c:pt idx="7430" formatCode="General">
                  <c:v>0.56426160004245496</c:v>
                </c:pt>
                <c:pt idx="7431" formatCode="General">
                  <c:v>0.56426228750865803</c:v>
                </c:pt>
                <c:pt idx="7432" formatCode="General">
                  <c:v>0.56426297496373501</c:v>
                </c:pt>
                <c:pt idx="7433" formatCode="General">
                  <c:v>0.564263662407685</c:v>
                </c:pt>
                <c:pt idx="7434" formatCode="General">
                  <c:v>0.56426434984050799</c:v>
                </c:pt>
                <c:pt idx="7435" formatCode="General">
                  <c:v>0.56426503726220301</c:v>
                </c:pt>
                <c:pt idx="7436" formatCode="General">
                  <c:v>0.56426572467277003</c:v>
                </c:pt>
                <c:pt idx="7437" formatCode="General">
                  <c:v>0.56426641207220696</c:v>
                </c:pt>
                <c:pt idx="7438" formatCode="General">
                  <c:v>0.56426709946051501</c:v>
                </c:pt>
                <c:pt idx="7439" formatCode="General">
                  <c:v>0.56426778683769296</c:v>
                </c:pt>
                <c:pt idx="7440" formatCode="General">
                  <c:v>0.56426847420373905</c:v>
                </c:pt>
                <c:pt idx="7441" formatCode="General">
                  <c:v>0.56426916155865403</c:v>
                </c:pt>
                <c:pt idx="7442" formatCode="General">
                  <c:v>0.56426984890243603</c:v>
                </c:pt>
                <c:pt idx="7443" formatCode="General">
                  <c:v>0.56427053623508505</c:v>
                </c:pt>
                <c:pt idx="7444" formatCode="General">
                  <c:v>0.56427122355660098</c:v>
                </c:pt>
                <c:pt idx="7445" formatCode="General">
                  <c:v>0.56427191086698303</c:v>
                </c:pt>
                <c:pt idx="7446" formatCode="General">
                  <c:v>0.56427259816622899</c:v>
                </c:pt>
                <c:pt idx="7447" formatCode="General">
                  <c:v>0.56427328545433997</c:v>
                </c:pt>
                <c:pt idx="7448" formatCode="General">
                  <c:v>0.56427397273131497</c:v>
                </c:pt>
                <c:pt idx="7449" formatCode="General">
                  <c:v>0.56427465999715398</c:v>
                </c:pt>
                <c:pt idx="7450" formatCode="General">
                  <c:v>0.56427534725185502</c:v>
                </c:pt>
                <c:pt idx="7451" formatCode="General">
                  <c:v>0.56427603449541697</c:v>
                </c:pt>
                <c:pt idx="7452" formatCode="General">
                  <c:v>0.56427672172784105</c:v>
                </c:pt>
                <c:pt idx="7453" formatCode="General">
                  <c:v>0.56427740894912604</c:v>
                </c:pt>
                <c:pt idx="7454" formatCode="General">
                  <c:v>0.56427809615927105</c:v>
                </c:pt>
                <c:pt idx="7455" formatCode="General">
                  <c:v>0.56427878335827497</c:v>
                </c:pt>
                <c:pt idx="7456" formatCode="General">
                  <c:v>0.56427947054613903</c:v>
                </c:pt>
                <c:pt idx="7457" formatCode="General">
                  <c:v>0.564280157722859</c:v>
                </c:pt>
                <c:pt idx="7458" formatCode="General">
                  <c:v>0.56428084488843799</c:v>
                </c:pt>
                <c:pt idx="7459" formatCode="General">
                  <c:v>0.56428153204287401</c:v>
                </c:pt>
                <c:pt idx="7460" formatCode="General">
                  <c:v>0.56428221918616595</c:v>
                </c:pt>
                <c:pt idx="7461" formatCode="General">
                  <c:v>0.56428290631831302</c:v>
                </c:pt>
                <c:pt idx="7462" formatCode="General">
                  <c:v>0.564283593439315</c:v>
                </c:pt>
                <c:pt idx="7463" formatCode="General">
                  <c:v>0.56428428054917201</c:v>
                </c:pt>
                <c:pt idx="7464" formatCode="General">
                  <c:v>0.56428496764788305</c:v>
                </c:pt>
                <c:pt idx="7465" formatCode="General">
                  <c:v>0.56428565176117296</c:v>
                </c:pt>
                <c:pt idx="7466" formatCode="General">
                  <c:v>0.56428630938925695</c:v>
                </c:pt>
                <c:pt idx="7467" formatCode="General">
                  <c:v>0.56428696700069003</c:v>
                </c:pt>
                <c:pt idx="7468" formatCode="General">
                  <c:v>0.56428762459546999</c:v>
                </c:pt>
                <c:pt idx="7469" formatCode="General">
                  <c:v>0.56428828217359805</c:v>
                </c:pt>
                <c:pt idx="7470" formatCode="General">
                  <c:v>0.56428893973507299</c:v>
                </c:pt>
                <c:pt idx="7471" formatCode="General">
                  <c:v>0.56428959727989403</c:v>
                </c:pt>
                <c:pt idx="7472" formatCode="General">
                  <c:v>0.56429025480806105</c:v>
                </c:pt>
                <c:pt idx="7473" formatCode="General">
                  <c:v>0.56429091231957396</c:v>
                </c:pt>
                <c:pt idx="7474" formatCode="General">
                  <c:v>0.56429156981443096</c:v>
                </c:pt>
                <c:pt idx="7475" formatCode="General">
                  <c:v>0.56429222729263195</c:v>
                </c:pt>
                <c:pt idx="7476" formatCode="General">
                  <c:v>0.56429288475417805</c:v>
                </c:pt>
                <c:pt idx="7477" formatCode="General">
                  <c:v>0.56429354219906702</c:v>
                </c:pt>
                <c:pt idx="7478" formatCode="General">
                  <c:v>0.56429419962729799</c:v>
                </c:pt>
                <c:pt idx="7479" formatCode="General">
                  <c:v>0.56429485703887206</c:v>
                </c:pt>
                <c:pt idx="7480" formatCode="General">
                  <c:v>0.564295514433788</c:v>
                </c:pt>
                <c:pt idx="7481" formatCode="General">
                  <c:v>0.56429617181204506</c:v>
                </c:pt>
                <c:pt idx="7482" formatCode="General">
                  <c:v>0.56429682917364199</c:v>
                </c:pt>
                <c:pt idx="7483" formatCode="General">
                  <c:v>0.56429748651858103</c:v>
                </c:pt>
                <c:pt idx="7484" formatCode="General">
                  <c:v>0.56429814384685895</c:v>
                </c:pt>
                <c:pt idx="7485" formatCode="General">
                  <c:v>0.56429880115847597</c:v>
                </c:pt>
                <c:pt idx="7486" formatCode="General">
                  <c:v>0.56429945845343199</c:v>
                </c:pt>
                <c:pt idx="7487" formatCode="General">
                  <c:v>0.564300115731726</c:v>
                </c:pt>
                <c:pt idx="7488" formatCode="General">
                  <c:v>0.56430077299335901</c:v>
                </c:pt>
                <c:pt idx="7489" formatCode="General">
                  <c:v>0.56430143023832802</c:v>
                </c:pt>
                <c:pt idx="7490" formatCode="General">
                  <c:v>0.56430208746663502</c:v>
                </c:pt>
                <c:pt idx="7491" formatCode="General">
                  <c:v>0.56430274467827701</c:v>
                </c:pt>
                <c:pt idx="7492" formatCode="General">
                  <c:v>0.56430340187325601</c:v>
                </c:pt>
                <c:pt idx="7493" formatCode="General">
                  <c:v>0.56430405905157</c:v>
                </c:pt>
                <c:pt idx="7494" formatCode="General">
                  <c:v>0.56430471621321798</c:v>
                </c:pt>
                <c:pt idx="7495" formatCode="General">
                  <c:v>0.56430537335820097</c:v>
                </c:pt>
                <c:pt idx="7496" formatCode="General">
                  <c:v>0.56430603048651795</c:v>
                </c:pt>
                <c:pt idx="7497" formatCode="General">
                  <c:v>0.56430668759816804</c:v>
                </c:pt>
                <c:pt idx="7498" formatCode="General">
                  <c:v>0.56430734469315103</c:v>
                </c:pt>
                <c:pt idx="7499" formatCode="General">
                  <c:v>0.56430800177146601</c:v>
                </c:pt>
                <c:pt idx="7500" formatCode="General">
                  <c:v>0.56430865883311299</c:v>
                </c:pt>
                <c:pt idx="7501" formatCode="General">
                  <c:v>0.56430931587809097</c:v>
                </c:pt>
                <c:pt idx="7502" formatCode="General">
                  <c:v>0.56430997290639995</c:v>
                </c:pt>
                <c:pt idx="7503" formatCode="General">
                  <c:v>0.56431062991803904</c:v>
                </c:pt>
                <c:pt idx="7504" formatCode="General">
                  <c:v>0.56431128691300803</c:v>
                </c:pt>
                <c:pt idx="7505" formatCode="General">
                  <c:v>0.56431194389130601</c:v>
                </c:pt>
                <c:pt idx="7506" formatCode="General">
                  <c:v>0.564312600852933</c:v>
                </c:pt>
                <c:pt idx="7507" formatCode="General">
                  <c:v>0.56431325779788799</c:v>
                </c:pt>
                <c:pt idx="7508" formatCode="General">
                  <c:v>0.56431391472617098</c:v>
                </c:pt>
                <c:pt idx="7509" formatCode="General">
                  <c:v>0.56431457163778198</c:v>
                </c:pt>
                <c:pt idx="7510" formatCode="General">
                  <c:v>0.56431522853271898</c:v>
                </c:pt>
                <c:pt idx="7511" formatCode="General">
                  <c:v>0.56431588541098199</c:v>
                </c:pt>
                <c:pt idx="7512" formatCode="General">
                  <c:v>0.564316542272571</c:v>
                </c:pt>
                <c:pt idx="7513" formatCode="General">
                  <c:v>0.56431701042742299</c:v>
                </c:pt>
                <c:pt idx="7514" formatCode="General">
                  <c:v>0.56431736595965698</c:v>
                </c:pt>
                <c:pt idx="7515" formatCode="General">
                  <c:v>0.56431772147449799</c:v>
                </c:pt>
                <c:pt idx="7516" formatCode="General">
                  <c:v>0.56431807697194702</c:v>
                </c:pt>
                <c:pt idx="7517" formatCode="General">
                  <c:v>0.56431843245200397</c:v>
                </c:pt>
                <c:pt idx="7518" formatCode="General">
                  <c:v>0.56431878791466905</c:v>
                </c:pt>
                <c:pt idx="7519" formatCode="General">
                  <c:v>0.56431914335994204</c:v>
                </c:pt>
                <c:pt idx="7520" formatCode="General">
                  <c:v>0.56431949878782295</c:v>
                </c:pt>
                <c:pt idx="7521" formatCode="General">
                  <c:v>0.56431985419831299</c:v>
                </c:pt>
                <c:pt idx="7522" formatCode="General">
                  <c:v>0.56432020959141105</c:v>
                </c:pt>
                <c:pt idx="7523" formatCode="General">
                  <c:v>0.56432056496711802</c:v>
                </c:pt>
                <c:pt idx="7524" formatCode="General">
                  <c:v>0.56432092032543402</c:v>
                </c:pt>
                <c:pt idx="7525" formatCode="General">
                  <c:v>0.56432127566635903</c:v>
                </c:pt>
                <c:pt idx="7526" formatCode="General">
                  <c:v>0.56432163098989296</c:v>
                </c:pt>
                <c:pt idx="7527" formatCode="General">
                  <c:v>0.56432198629603603</c:v>
                </c:pt>
                <c:pt idx="7528" formatCode="General">
                  <c:v>0.564322341584789</c:v>
                </c:pt>
                <c:pt idx="7529" formatCode="General">
                  <c:v>0.564322696856151</c:v>
                </c:pt>
                <c:pt idx="7530" formatCode="General">
                  <c:v>0.56432305211012401</c:v>
                </c:pt>
                <c:pt idx="7531" formatCode="General">
                  <c:v>0.56432340734670605</c:v>
                </c:pt>
                <c:pt idx="7532" formatCode="General">
                  <c:v>0.564323762565899</c:v>
                </c:pt>
                <c:pt idx="7533" formatCode="General">
                  <c:v>0.56432411776770097</c:v>
                </c:pt>
                <c:pt idx="7534" formatCode="General">
                  <c:v>0.56432447295211496</c:v>
                </c:pt>
                <c:pt idx="7535" formatCode="General">
                  <c:v>0.56432482811913798</c:v>
                </c:pt>
                <c:pt idx="7536" formatCode="General">
                  <c:v>0.56432518326877301</c:v>
                </c:pt>
                <c:pt idx="7537" formatCode="General">
                  <c:v>0.56432553840101896</c:v>
                </c:pt>
                <c:pt idx="7538" formatCode="General">
                  <c:v>0.56432589351587603</c:v>
                </c:pt>
                <c:pt idx="7539" formatCode="General">
                  <c:v>0.56432624861334402</c:v>
                </c:pt>
                <c:pt idx="7540" formatCode="General">
                  <c:v>0.56432660369342302</c:v>
                </c:pt>
                <c:pt idx="7541" formatCode="General">
                  <c:v>0.56432695875611405</c:v>
                </c:pt>
                <c:pt idx="7542" formatCode="General">
                  <c:v>0.56432731380141699</c:v>
                </c:pt>
                <c:pt idx="7543" formatCode="General">
                  <c:v>0.56432766882933105</c:v>
                </c:pt>
                <c:pt idx="7544" formatCode="General">
                  <c:v>0.56432802383985803</c:v>
                </c:pt>
                <c:pt idx="7545" formatCode="General">
                  <c:v>0.56432837883299702</c:v>
                </c:pt>
                <c:pt idx="7546" formatCode="General">
                  <c:v>0.56432873380874804</c:v>
                </c:pt>
                <c:pt idx="7547" formatCode="General">
                  <c:v>0.56432908876711196</c:v>
                </c:pt>
                <c:pt idx="7548" formatCode="General">
                  <c:v>0.56432944370808902</c:v>
                </c:pt>
                <c:pt idx="7549" formatCode="General">
                  <c:v>0.56432979863167798</c:v>
                </c:pt>
                <c:pt idx="7550" formatCode="General">
                  <c:v>0.56433015353787996</c:v>
                </c:pt>
                <c:pt idx="7551" formatCode="General">
                  <c:v>0.56433050842669596</c:v>
                </c:pt>
                <c:pt idx="7552" formatCode="General">
                  <c:v>0.56433086329812499</c:v>
                </c:pt>
                <c:pt idx="7553" formatCode="General">
                  <c:v>0.56433121815216702</c:v>
                </c:pt>
                <c:pt idx="7554" formatCode="General">
                  <c:v>0.56433157298882297</c:v>
                </c:pt>
                <c:pt idx="7555" formatCode="General">
                  <c:v>0.56433192780809305</c:v>
                </c:pt>
                <c:pt idx="7556" formatCode="General">
                  <c:v>0.56433228260997703</c:v>
                </c:pt>
                <c:pt idx="7557" formatCode="General">
                  <c:v>0.56433263739447503</c:v>
                </c:pt>
                <c:pt idx="7558" formatCode="General">
                  <c:v>0.56433299216158705</c:v>
                </c:pt>
                <c:pt idx="7559" formatCode="General">
                  <c:v>0.56433334691131398</c:v>
                </c:pt>
                <c:pt idx="7560" formatCode="General">
                  <c:v>0.56433370164365504</c:v>
                </c:pt>
                <c:pt idx="7561" formatCode="General">
                  <c:v>0.564334056358611</c:v>
                </c:pt>
                <c:pt idx="7562" formatCode="General">
                  <c:v>0.56433441105618198</c:v>
                </c:pt>
                <c:pt idx="7563" formatCode="General">
                  <c:v>0.56433476573636798</c:v>
                </c:pt>
                <c:pt idx="7564" formatCode="General">
                  <c:v>0.56433512039917</c:v>
                </c:pt>
                <c:pt idx="7565" formatCode="General">
                  <c:v>0.56433547504458703</c:v>
                </c:pt>
                <c:pt idx="7566" formatCode="General">
                  <c:v>0.56433582967261897</c:v>
                </c:pt>
                <c:pt idx="7567" formatCode="General">
                  <c:v>0.56433618428326704</c:v>
                </c:pt>
                <c:pt idx="7568" formatCode="General">
                  <c:v>0.56433641468595597</c:v>
                </c:pt>
                <c:pt idx="7569" formatCode="General">
                  <c:v>0.56433661932665402</c:v>
                </c:pt>
                <c:pt idx="7570" formatCode="General">
                  <c:v>0.56433682395239604</c:v>
                </c:pt>
                <c:pt idx="7571" formatCode="General">
                  <c:v>0.56433702856318302</c:v>
                </c:pt>
                <c:pt idx="7572" formatCode="General">
                  <c:v>0.56433723315901396</c:v>
                </c:pt>
                <c:pt idx="7573" formatCode="General">
                  <c:v>0.56433743773988998</c:v>
                </c:pt>
                <c:pt idx="7574" formatCode="General">
                  <c:v>0.56433764230581196</c:v>
                </c:pt>
                <c:pt idx="7575" formatCode="General">
                  <c:v>0.56433784685677901</c:v>
                </c:pt>
                <c:pt idx="7576" formatCode="General">
                  <c:v>0.56433805139279103</c:v>
                </c:pt>
                <c:pt idx="7577" formatCode="General">
                  <c:v>0.56433825591385001</c:v>
                </c:pt>
                <c:pt idx="7578" formatCode="General">
                  <c:v>0.56433846041995495</c:v>
                </c:pt>
                <c:pt idx="7579" formatCode="General">
                  <c:v>0.56433866491110696</c:v>
                </c:pt>
                <c:pt idx="7580" formatCode="General">
                  <c:v>0.56433886938730604</c:v>
                </c:pt>
                <c:pt idx="7581" formatCode="General">
                  <c:v>0.56433907384855198</c:v>
                </c:pt>
                <c:pt idx="7582" formatCode="General">
                  <c:v>0.56433927829484498</c:v>
                </c:pt>
                <c:pt idx="7583" formatCode="General">
                  <c:v>0.56433948272618595</c:v>
                </c:pt>
                <c:pt idx="7584" formatCode="General">
                  <c:v>0.56433968714257599</c:v>
                </c:pt>
                <c:pt idx="7585" formatCode="General">
                  <c:v>0.56433987858649004</c:v>
                </c:pt>
                <c:pt idx="7586" formatCode="General">
                  <c:v>0.56434006323740105</c:v>
                </c:pt>
                <c:pt idx="7587" formatCode="General">
                  <c:v>0.56434024787303705</c:v>
                </c:pt>
                <c:pt idx="7588" formatCode="General">
                  <c:v>0.56434043249339805</c:v>
                </c:pt>
                <c:pt idx="7589" formatCode="General">
                  <c:v>0.56434061709848404</c:v>
                </c:pt>
                <c:pt idx="7590" formatCode="General">
                  <c:v>0.56434080168829703</c:v>
                </c:pt>
                <c:pt idx="7591" formatCode="General">
                  <c:v>0.56434098626283702</c:v>
                </c:pt>
                <c:pt idx="7592" formatCode="General">
                  <c:v>0.564341170822104</c:v>
                </c:pt>
                <c:pt idx="7593" formatCode="General">
                  <c:v>0.56434135536609997</c:v>
                </c:pt>
                <c:pt idx="7594" formatCode="General">
                  <c:v>0.56434153989482505</c:v>
                </c:pt>
                <c:pt idx="7595" formatCode="General">
                  <c:v>0.56434172440828001</c:v>
                </c:pt>
                <c:pt idx="7596" formatCode="General">
                  <c:v>0.56434190890646496</c:v>
                </c:pt>
                <c:pt idx="7597" formatCode="General">
                  <c:v>0.56434209338938202</c:v>
                </c:pt>
                <c:pt idx="7598" formatCode="General">
                  <c:v>0.56434227785702995</c:v>
                </c:pt>
                <c:pt idx="7599" formatCode="General">
                  <c:v>0.56434246230941099</c:v>
                </c:pt>
                <c:pt idx="7600" formatCode="General">
                  <c:v>0.56434264674652501</c:v>
                </c:pt>
                <c:pt idx="7601" formatCode="General">
                  <c:v>0.56434283116837303</c:v>
                </c:pt>
                <c:pt idx="7602" formatCode="General">
                  <c:v>0.56434301557495603</c:v>
                </c:pt>
                <c:pt idx="7603" formatCode="General">
                  <c:v>0.56434319996627402</c:v>
                </c:pt>
                <c:pt idx="7604" formatCode="General">
                  <c:v>0.564343384342328</c:v>
                </c:pt>
                <c:pt idx="7605" formatCode="General">
                  <c:v>0.56434356870311797</c:v>
                </c:pt>
                <c:pt idx="7606" formatCode="General">
                  <c:v>0.56434375304864604</c:v>
                </c:pt>
                <c:pt idx="7607" formatCode="General">
                  <c:v>0.56434393737891198</c:v>
                </c:pt>
                <c:pt idx="7608" formatCode="General">
                  <c:v>0.56434412169391601</c:v>
                </c:pt>
                <c:pt idx="7609" formatCode="General">
                  <c:v>0.56434430599366003</c:v>
                </c:pt>
                <c:pt idx="7610" formatCode="General">
                  <c:v>0.56434449027814404</c:v>
                </c:pt>
                <c:pt idx="7611" formatCode="General">
                  <c:v>0.56434467454736803</c:v>
                </c:pt>
                <c:pt idx="7612" formatCode="General">
                  <c:v>0.564344858801334</c:v>
                </c:pt>
                <c:pt idx="7613" formatCode="General">
                  <c:v>0.56434504304004296</c:v>
                </c:pt>
                <c:pt idx="7614" formatCode="General">
                  <c:v>0.56434522726349401</c:v>
                </c:pt>
                <c:pt idx="7615" formatCode="General">
                  <c:v>0.56434541147168804</c:v>
                </c:pt>
                <c:pt idx="7616" formatCode="General">
                  <c:v>0.56434559566462705</c:v>
                </c:pt>
                <c:pt idx="7617" formatCode="General">
                  <c:v>0.56434577984231005</c:v>
                </c:pt>
                <c:pt idx="7618" formatCode="General">
                  <c:v>0.56434596400473902</c:v>
                </c:pt>
                <c:pt idx="7619" formatCode="General">
                  <c:v>0.56434614815191397</c:v>
                </c:pt>
                <c:pt idx="7620" formatCode="General">
                  <c:v>0.56434633228383702</c:v>
                </c:pt>
                <c:pt idx="7621" formatCode="General">
                  <c:v>0.56434651640050604</c:v>
                </c:pt>
                <c:pt idx="7622" formatCode="General">
                  <c:v>0.56434670050192404</c:v>
                </c:pt>
                <c:pt idx="7623" formatCode="General">
                  <c:v>0.56434688458809101</c:v>
                </c:pt>
                <c:pt idx="7624" formatCode="General">
                  <c:v>0.56434706865900797</c:v>
                </c:pt>
                <c:pt idx="7625" formatCode="General">
                  <c:v>0.56434725271467501</c:v>
                </c:pt>
                <c:pt idx="7626" formatCode="General">
                  <c:v>0.56434743675509302</c:v>
                </c:pt>
                <c:pt idx="7627" formatCode="General">
                  <c:v>0.56434762078026202</c:v>
                </c:pt>
                <c:pt idx="7628" formatCode="General">
                  <c:v>0.56434780479018398</c:v>
                </c:pt>
                <c:pt idx="7629" formatCode="General">
                  <c:v>0.56434798878486003</c:v>
                </c:pt>
                <c:pt idx="7630" formatCode="General">
                  <c:v>0.56434817276428795</c:v>
                </c:pt>
                <c:pt idx="7631" formatCode="General">
                  <c:v>0.56434835672847194</c:v>
                </c:pt>
                <c:pt idx="7632" formatCode="General">
                  <c:v>0.56434854067741003</c:v>
                </c:pt>
                <c:pt idx="7633" formatCode="General">
                  <c:v>0.56434872461110397</c:v>
                </c:pt>
                <c:pt idx="7634" formatCode="General">
                  <c:v>0.56434890852955499</c:v>
                </c:pt>
                <c:pt idx="7635" formatCode="General">
                  <c:v>0.56434909243276299</c:v>
                </c:pt>
                <c:pt idx="7636" formatCode="General">
                  <c:v>0.56434927632072895</c:v>
                </c:pt>
                <c:pt idx="7637" formatCode="General">
                  <c:v>0.564349460193453</c:v>
                </c:pt>
                <c:pt idx="7638" formatCode="General">
                  <c:v>0.56434964405093602</c:v>
                </c:pt>
                <c:pt idx="7639" formatCode="General">
                  <c:v>0.564349827893179</c:v>
                </c:pt>
                <c:pt idx="7640" formatCode="General">
                  <c:v>0.56435001172018395</c:v>
                </c:pt>
                <c:pt idx="7641" formatCode="General">
                  <c:v>0.56435019553194898</c:v>
                </c:pt>
                <c:pt idx="7642" formatCode="General">
                  <c:v>0.56435037932847598</c:v>
                </c:pt>
                <c:pt idx="7643" formatCode="General">
                  <c:v>0.56435056310976595</c:v>
                </c:pt>
                <c:pt idx="7644" formatCode="General">
                  <c:v>0.56435074687581899</c:v>
                </c:pt>
                <c:pt idx="7645" formatCode="General">
                  <c:v>0.56435093062663599</c:v>
                </c:pt>
                <c:pt idx="7646" formatCode="General">
                  <c:v>0.56435103261916097</c:v>
                </c:pt>
                <c:pt idx="7647" formatCode="General">
                  <c:v>0.56435106647991595</c:v>
                </c:pt>
                <c:pt idx="7648" formatCode="General">
                  <c:v>0.56435110032890401</c:v>
                </c:pt>
                <c:pt idx="7649" formatCode="General">
                  <c:v>0.56435113416612404</c:v>
                </c:pt>
                <c:pt idx="7650" formatCode="General">
                  <c:v>0.56435116799157803</c:v>
                </c:pt>
                <c:pt idx="7651" formatCode="General">
                  <c:v>0.56435120180526599</c:v>
                </c:pt>
                <c:pt idx="7652" formatCode="General">
                  <c:v>0.56435123560718903</c:v>
                </c:pt>
                <c:pt idx="7653" formatCode="General">
                  <c:v>0.56435126939734703</c:v>
                </c:pt>
                <c:pt idx="7654" formatCode="General">
                  <c:v>0.564351303175742</c:v>
                </c:pt>
                <c:pt idx="7655" formatCode="General">
                  <c:v>0.56435133694237305</c:v>
                </c:pt>
                <c:pt idx="7656" formatCode="General">
                  <c:v>0.56435137069724195</c:v>
                </c:pt>
                <c:pt idx="7657" formatCode="General">
                  <c:v>0.56435140444034904</c:v>
                </c:pt>
                <c:pt idx="7658" formatCode="General">
                  <c:v>0.56435143817169398</c:v>
                </c:pt>
                <c:pt idx="7659" formatCode="General">
                  <c:v>0.56435147189127899</c:v>
                </c:pt>
                <c:pt idx="7660" formatCode="General">
                  <c:v>0.56435150559910396</c:v>
                </c:pt>
                <c:pt idx="7661" formatCode="General">
                  <c:v>0.56435153929517001</c:v>
                </c:pt>
                <c:pt idx="7662" formatCode="General">
                  <c:v>0.56435167331959502</c:v>
                </c:pt>
                <c:pt idx="7663" formatCode="General">
                  <c:v>0.56435186466569898</c:v>
                </c:pt>
                <c:pt idx="7664" formatCode="General">
                  <c:v>0.56435205599543603</c:v>
                </c:pt>
                <c:pt idx="7665" formatCode="General">
                  <c:v>0.56435224730880595</c:v>
                </c:pt>
                <c:pt idx="7666" formatCode="General">
                  <c:v>0.56435243860581097</c:v>
                </c:pt>
                <c:pt idx="7667" formatCode="General">
                  <c:v>0.56435262988644996</c:v>
                </c:pt>
                <c:pt idx="7668" formatCode="General">
                  <c:v>0.56435282115072605</c:v>
                </c:pt>
                <c:pt idx="7669" formatCode="General">
                  <c:v>0.564353012398638</c:v>
                </c:pt>
                <c:pt idx="7670" formatCode="General">
                  <c:v>0.56435320363018804</c:v>
                </c:pt>
                <c:pt idx="7671" formatCode="General">
                  <c:v>0.56435339484537606</c:v>
                </c:pt>
                <c:pt idx="7672" formatCode="General">
                  <c:v>0.56435358604420205</c:v>
                </c:pt>
                <c:pt idx="7673" formatCode="General">
                  <c:v>0.56435377722666802</c:v>
                </c:pt>
                <c:pt idx="7674" formatCode="General">
                  <c:v>0.56435396839277496</c:v>
                </c:pt>
                <c:pt idx="7675" formatCode="General">
                  <c:v>0.56435415954252299</c:v>
                </c:pt>
                <c:pt idx="7676" formatCode="General">
                  <c:v>0.564354350675912</c:v>
                </c:pt>
                <c:pt idx="7677" formatCode="General">
                  <c:v>0.56435454179294497</c:v>
                </c:pt>
                <c:pt idx="7678" formatCode="General">
                  <c:v>0.56435473289362104</c:v>
                </c:pt>
                <c:pt idx="7679" formatCode="General">
                  <c:v>0.56435492397794096</c:v>
                </c:pt>
                <c:pt idx="7680" formatCode="General">
                  <c:v>0.56435511504590596</c:v>
                </c:pt>
                <c:pt idx="7681" formatCode="General">
                  <c:v>0.56435530609751605</c:v>
                </c:pt>
                <c:pt idx="7682" formatCode="General">
                  <c:v>0.564355497132774</c:v>
                </c:pt>
                <c:pt idx="7683" formatCode="General">
                  <c:v>0.56435568815167803</c:v>
                </c:pt>
                <c:pt idx="7684" formatCode="General">
                  <c:v>0.56435587915423002</c:v>
                </c:pt>
                <c:pt idx="7685" formatCode="General">
                  <c:v>0.56435607014043199</c:v>
                </c:pt>
                <c:pt idx="7686" formatCode="General">
                  <c:v>0.56435626111028203</c:v>
                </c:pt>
                <c:pt idx="7687" formatCode="General">
                  <c:v>0.56435645206378304</c:v>
                </c:pt>
                <c:pt idx="7688" formatCode="General">
                  <c:v>0.56435664300093502</c:v>
                </c:pt>
                <c:pt idx="7689" formatCode="General">
                  <c:v>0.56435683392173897</c:v>
                </c:pt>
                <c:pt idx="7690" formatCode="General">
                  <c:v>0.56435702482619499</c:v>
                </c:pt>
                <c:pt idx="7691" formatCode="General">
                  <c:v>0.56435721571430497</c:v>
                </c:pt>
                <c:pt idx="7692" formatCode="General">
                  <c:v>0.56435740658606803</c:v>
                </c:pt>
                <c:pt idx="7693" formatCode="General">
                  <c:v>0.56435757031408795</c:v>
                </c:pt>
                <c:pt idx="7694" formatCode="General">
                  <c:v>0.56435767722848995</c:v>
                </c:pt>
                <c:pt idx="7695" formatCode="General">
                  <c:v>0.56435778412763904</c:v>
                </c:pt>
                <c:pt idx="7696" formatCode="General">
                  <c:v>0.564357891011533</c:v>
                </c:pt>
                <c:pt idx="7697" formatCode="General">
                  <c:v>0.56435799788017504</c:v>
                </c:pt>
                <c:pt idx="7698" formatCode="General">
                  <c:v>0.56435810473356396</c:v>
                </c:pt>
                <c:pt idx="7699" formatCode="General">
                  <c:v>0.56435821157170096</c:v>
                </c:pt>
                <c:pt idx="7700" formatCode="General">
                  <c:v>0.56435831839458805</c:v>
                </c:pt>
                <c:pt idx="7701" formatCode="General">
                  <c:v>0.56435842520222301</c:v>
                </c:pt>
                <c:pt idx="7702" formatCode="General">
                  <c:v>0.56435853199460995</c:v>
                </c:pt>
                <c:pt idx="7703" formatCode="General">
                  <c:v>0.56435863877174697</c:v>
                </c:pt>
                <c:pt idx="7704" formatCode="General">
                  <c:v>0.56435874553363496</c:v>
                </c:pt>
                <c:pt idx="7705" formatCode="General">
                  <c:v>0.56435885228027605</c:v>
                </c:pt>
                <c:pt idx="7706" formatCode="General">
                  <c:v>0.56435895901166999</c:v>
                </c:pt>
                <c:pt idx="7707" formatCode="General">
                  <c:v>0.56435906572781702</c:v>
                </c:pt>
                <c:pt idx="7708" formatCode="General">
                  <c:v>0.56435917242871902</c:v>
                </c:pt>
                <c:pt idx="7709" formatCode="General">
                  <c:v>0.564359279114376</c:v>
                </c:pt>
                <c:pt idx="7710" formatCode="General">
                  <c:v>0.56435938578478795</c:v>
                </c:pt>
                <c:pt idx="7711" formatCode="General">
                  <c:v>0.56435949243995598</c:v>
                </c:pt>
                <c:pt idx="7712" formatCode="General">
                  <c:v>0.56435959907988198</c:v>
                </c:pt>
                <c:pt idx="7713" formatCode="General">
                  <c:v>0.56435970570456495</c:v>
                </c:pt>
                <c:pt idx="7714" formatCode="General">
                  <c:v>0.564359812314006</c:v>
                </c:pt>
                <c:pt idx="7715" formatCode="General">
                  <c:v>0.56435991890820603</c:v>
                </c:pt>
                <c:pt idx="7716" formatCode="General">
                  <c:v>0.56436002548716602</c:v>
                </c:pt>
                <c:pt idx="7717" formatCode="General">
                  <c:v>0.56436013205088598</c:v>
                </c:pt>
                <c:pt idx="7718" formatCode="General">
                  <c:v>0.56436023859936701</c:v>
                </c:pt>
                <c:pt idx="7719" formatCode="General">
                  <c:v>0.56436034513261002</c:v>
                </c:pt>
                <c:pt idx="7720" formatCode="General">
                  <c:v>0.56436045165061499</c:v>
                </c:pt>
                <c:pt idx="7721" formatCode="General">
                  <c:v>0.56436055815338304</c:v>
                </c:pt>
                <c:pt idx="7722" formatCode="General">
                  <c:v>0.56436066464091394</c:v>
                </c:pt>
                <c:pt idx="7723" formatCode="General">
                  <c:v>0.56436077111321004</c:v>
                </c:pt>
                <c:pt idx="7724" formatCode="General">
                  <c:v>0.56436087757027098</c:v>
                </c:pt>
                <c:pt idx="7725" formatCode="General">
                  <c:v>0.564360984012097</c:v>
                </c:pt>
                <c:pt idx="7726" formatCode="General">
                  <c:v>0.56436109043868998</c:v>
                </c:pt>
                <c:pt idx="7727" formatCode="General">
                  <c:v>0.56436119685005004</c:v>
                </c:pt>
                <c:pt idx="7728" formatCode="General">
                  <c:v>0.56436130324617695</c:v>
                </c:pt>
                <c:pt idx="7729" formatCode="General">
                  <c:v>0.56436140962707204</c:v>
                </c:pt>
                <c:pt idx="7730" formatCode="General">
                  <c:v>0.56436151599273698</c:v>
                </c:pt>
                <c:pt idx="7731" formatCode="General">
                  <c:v>0.564361622343171</c:v>
                </c:pt>
                <c:pt idx="7732" formatCode="General">
                  <c:v>0.56436172867837497</c:v>
                </c:pt>
                <c:pt idx="7733" formatCode="General">
                  <c:v>0.56436183499835102</c:v>
                </c:pt>
                <c:pt idx="7734" formatCode="General">
                  <c:v>0.56436194130309703</c:v>
                </c:pt>
                <c:pt idx="7735" formatCode="General">
                  <c:v>0.56436204759261699</c:v>
                </c:pt>
                <c:pt idx="7736" formatCode="General">
                  <c:v>0.56436215386690902</c:v>
                </c:pt>
                <c:pt idx="7737" formatCode="General">
                  <c:v>0.56436226012597501</c:v>
                </c:pt>
                <c:pt idx="7738" formatCode="General">
                  <c:v>0.56436236636981496</c:v>
                </c:pt>
                <c:pt idx="7739" formatCode="General">
                  <c:v>0.56436247259842998</c:v>
                </c:pt>
                <c:pt idx="7740" formatCode="General">
                  <c:v>0.56436257881182095</c:v>
                </c:pt>
                <c:pt idx="7741" formatCode="General">
                  <c:v>0.56436268500998799</c:v>
                </c:pt>
                <c:pt idx="7742" formatCode="General">
                  <c:v>0.56436279119293198</c:v>
                </c:pt>
                <c:pt idx="7743" formatCode="General">
                  <c:v>0.56436289736065404</c:v>
                </c:pt>
                <c:pt idx="7744" formatCode="General">
                  <c:v>0.56436300351315405</c:v>
                </c:pt>
                <c:pt idx="7745" formatCode="General">
                  <c:v>0.56436310965043301</c:v>
                </c:pt>
                <c:pt idx="7746" formatCode="General">
                  <c:v>0.56436321577249104</c:v>
                </c:pt>
                <c:pt idx="7747" formatCode="General">
                  <c:v>0.56436332187933003</c:v>
                </c:pt>
                <c:pt idx="7748" formatCode="General">
                  <c:v>0.56436342797094996</c:v>
                </c:pt>
                <c:pt idx="7749" formatCode="General">
                  <c:v>0.56436353404735196</c:v>
                </c:pt>
                <c:pt idx="7750" formatCode="General">
                  <c:v>0.56436364010853601</c:v>
                </c:pt>
                <c:pt idx="7751" formatCode="General">
                  <c:v>0.56436374615450202</c:v>
                </c:pt>
                <c:pt idx="7752" formatCode="General">
                  <c:v>0.56436385218525298</c:v>
                </c:pt>
                <c:pt idx="7753" formatCode="General">
                  <c:v>0.564363958200788</c:v>
                </c:pt>
                <c:pt idx="7754" formatCode="General">
                  <c:v>0.56436406420110796</c:v>
                </c:pt>
                <c:pt idx="7755" formatCode="General">
                  <c:v>0.56436417018621299</c:v>
                </c:pt>
                <c:pt idx="7756" formatCode="General">
                  <c:v>0.56436427615610496</c:v>
                </c:pt>
                <c:pt idx="7757" formatCode="General">
                  <c:v>0.56436438211078399</c:v>
                </c:pt>
                <c:pt idx="7758" formatCode="General">
                  <c:v>0.56436448805024997</c:v>
                </c:pt>
                <c:pt idx="7759" formatCode="General">
                  <c:v>0.564364593974505</c:v>
                </c:pt>
                <c:pt idx="7760" formatCode="General">
                  <c:v>0.56436469988354898</c:v>
                </c:pt>
                <c:pt idx="7761" formatCode="General">
                  <c:v>0.56436480577738302</c:v>
                </c:pt>
                <c:pt idx="7762" formatCode="General">
                  <c:v>0.564364911656007</c:v>
                </c:pt>
                <c:pt idx="7763" formatCode="General">
                  <c:v>0.56436501751942103</c:v>
                </c:pt>
                <c:pt idx="7764" formatCode="General">
                  <c:v>0.56436512336762801</c:v>
                </c:pt>
                <c:pt idx="7765" formatCode="General">
                  <c:v>0.56436522920062704</c:v>
                </c:pt>
                <c:pt idx="7766" formatCode="General">
                  <c:v>0.56436533501841901</c:v>
                </c:pt>
                <c:pt idx="7767" formatCode="General">
                  <c:v>0.56436544082100404</c:v>
                </c:pt>
                <c:pt idx="7768" formatCode="General">
                  <c:v>0.56436554660838401</c:v>
                </c:pt>
                <c:pt idx="7769" formatCode="General">
                  <c:v>0.56436565238055902</c:v>
                </c:pt>
                <c:pt idx="7770" formatCode="General">
                  <c:v>0.56436575813752998</c:v>
                </c:pt>
                <c:pt idx="7771" formatCode="General">
                  <c:v>0.56436586387929599</c:v>
                </c:pt>
                <c:pt idx="7772" formatCode="General">
                  <c:v>0.56436596960586005</c:v>
                </c:pt>
                <c:pt idx="7773" formatCode="General">
                  <c:v>0.56436607531722205</c:v>
                </c:pt>
                <c:pt idx="7774" formatCode="General">
                  <c:v>0.56436618101338198</c:v>
                </c:pt>
                <c:pt idx="7775" formatCode="General">
                  <c:v>0.56436628669434097</c:v>
                </c:pt>
                <c:pt idx="7776" formatCode="General">
                  <c:v>0.5643663923601</c:v>
                </c:pt>
                <c:pt idx="7777" formatCode="General">
                  <c:v>0.56436649801065897</c:v>
                </c:pt>
                <c:pt idx="7778" formatCode="General">
                  <c:v>0.56436660364601898</c:v>
                </c:pt>
                <c:pt idx="7779" formatCode="General">
                  <c:v>0.56436670926618104</c:v>
                </c:pt>
                <c:pt idx="7780" formatCode="General">
                  <c:v>0.56436681487114504</c:v>
                </c:pt>
                <c:pt idx="7781" formatCode="General">
                  <c:v>0.56436692046091197</c:v>
                </c:pt>
                <c:pt idx="7782" formatCode="General">
                  <c:v>0.56436702603548305</c:v>
                </c:pt>
                <c:pt idx="7783" formatCode="General">
                  <c:v>0.56436713159485796</c:v>
                </c:pt>
                <c:pt idx="7784" formatCode="General">
                  <c:v>0.56436723713903902</c:v>
                </c:pt>
                <c:pt idx="7785" formatCode="General">
                  <c:v>0.56436734266802502</c:v>
                </c:pt>
                <c:pt idx="7786" formatCode="General">
                  <c:v>0.56436744818181706</c:v>
                </c:pt>
                <c:pt idx="7787" formatCode="General">
                  <c:v>0.56436755368041702</c:v>
                </c:pt>
                <c:pt idx="7788" formatCode="General">
                  <c:v>0.56436765916382403</c:v>
                </c:pt>
                <c:pt idx="7789" formatCode="General">
                  <c:v>0.56436776463203897</c:v>
                </c:pt>
                <c:pt idx="7790" formatCode="General">
                  <c:v>0.56436787008506395</c:v>
                </c:pt>
                <c:pt idx="7791" formatCode="General">
                  <c:v>0.56436797552289797</c:v>
                </c:pt>
                <c:pt idx="7792" formatCode="General">
                  <c:v>0.56436808094554303</c:v>
                </c:pt>
                <c:pt idx="7793" formatCode="General">
                  <c:v>0.56436818635299901</c:v>
                </c:pt>
                <c:pt idx="7794" formatCode="General">
                  <c:v>0.56436829174526604</c:v>
                </c:pt>
                <c:pt idx="7795" formatCode="General">
                  <c:v>0.56436839712234599</c:v>
                </c:pt>
                <c:pt idx="7796" formatCode="General">
                  <c:v>0.56436850248423898</c:v>
                </c:pt>
                <c:pt idx="7797" formatCode="General">
                  <c:v>0.564368607830945</c:v>
                </c:pt>
                <c:pt idx="7798" formatCode="General">
                  <c:v>0.56436871316246595</c:v>
                </c:pt>
                <c:pt idx="7799" formatCode="General">
                  <c:v>0.56436881847880205</c:v>
                </c:pt>
                <c:pt idx="7800" formatCode="General">
                  <c:v>0.56436892377995396</c:v>
                </c:pt>
                <c:pt idx="7801" formatCode="General">
                  <c:v>0.56436902906592301</c:v>
                </c:pt>
                <c:pt idx="7802" formatCode="General">
                  <c:v>0.56436913433670799</c:v>
                </c:pt>
                <c:pt idx="7803" formatCode="General">
                  <c:v>0.564369239592311</c:v>
                </c:pt>
                <c:pt idx="7804" formatCode="General">
                  <c:v>0.56436934483273204</c:v>
                </c:pt>
                <c:pt idx="7805" formatCode="General">
                  <c:v>0.56436945005797301</c:v>
                </c:pt>
                <c:pt idx="7806" formatCode="General">
                  <c:v>0.56436955526803301</c:v>
                </c:pt>
                <c:pt idx="7807" formatCode="General">
                  <c:v>0.56436966046291404</c:v>
                </c:pt>
                <c:pt idx="7808" formatCode="General">
                  <c:v>0.56436976564261498</c:v>
                </c:pt>
                <c:pt idx="7809" formatCode="General">
                  <c:v>0.56436987080713896</c:v>
                </c:pt>
                <c:pt idx="7810" formatCode="General">
                  <c:v>0.56436997595648497</c:v>
                </c:pt>
                <c:pt idx="7811" formatCode="General">
                  <c:v>0.56437008109065401</c:v>
                </c:pt>
                <c:pt idx="7812" formatCode="General">
                  <c:v>0.56437018620964596</c:v>
                </c:pt>
                <c:pt idx="7813" formatCode="General">
                  <c:v>0.56437029131346295</c:v>
                </c:pt>
                <c:pt idx="7814" formatCode="General">
                  <c:v>0.56437039640210596</c:v>
                </c:pt>
                <c:pt idx="7815" formatCode="General">
                  <c:v>0.56437050147557399</c:v>
                </c:pt>
                <c:pt idx="7816" formatCode="General">
                  <c:v>0.56437060653386795</c:v>
                </c:pt>
                <c:pt idx="7817" formatCode="General">
                  <c:v>0.56437071157699004</c:v>
                </c:pt>
                <c:pt idx="7818" formatCode="General">
                  <c:v>0.56437081660493904</c:v>
                </c:pt>
                <c:pt idx="7819" formatCode="General">
                  <c:v>0.56437092161771696</c:v>
                </c:pt>
                <c:pt idx="7820" formatCode="General">
                  <c:v>0.56437102661532401</c:v>
                </c:pt>
                <c:pt idx="7821" formatCode="General">
                  <c:v>0.56437113159775998</c:v>
                </c:pt>
                <c:pt idx="7822" formatCode="General">
                  <c:v>0.56437123656502697</c:v>
                </c:pt>
                <c:pt idx="7823" formatCode="General">
                  <c:v>0.56437134151712498</c:v>
                </c:pt>
                <c:pt idx="7824" formatCode="General">
                  <c:v>0.56437144645405501</c:v>
                </c:pt>
                <c:pt idx="7825" formatCode="General">
                  <c:v>0.56437155137581796</c:v>
                </c:pt>
                <c:pt idx="7826" formatCode="General">
                  <c:v>0.56437165628241304</c:v>
                </c:pt>
                <c:pt idx="7827" formatCode="General">
                  <c:v>0.56437176117384202</c:v>
                </c:pt>
                <c:pt idx="7828" formatCode="General">
                  <c:v>0.56437186605010603</c:v>
                </c:pt>
                <c:pt idx="7829" formatCode="General">
                  <c:v>0.56437197091120495</c:v>
                </c:pt>
                <c:pt idx="7830" formatCode="General">
                  <c:v>0.56437207575713899</c:v>
                </c:pt>
                <c:pt idx="7831" formatCode="General">
                  <c:v>0.56437218058791006</c:v>
                </c:pt>
                <c:pt idx="7832" formatCode="General">
                  <c:v>0.56437228540351903</c:v>
                </c:pt>
                <c:pt idx="7833" formatCode="General">
                  <c:v>0.56437239020396501</c:v>
                </c:pt>
                <c:pt idx="7834" formatCode="General">
                  <c:v>0.56437249498924902</c:v>
                </c:pt>
                <c:pt idx="7835" formatCode="General">
                  <c:v>0.56437259975937204</c:v>
                </c:pt>
                <c:pt idx="7836" formatCode="General">
                  <c:v>0.56437270451433597</c:v>
                </c:pt>
                <c:pt idx="7837" formatCode="General">
                  <c:v>0.56437280925414002</c:v>
                </c:pt>
                <c:pt idx="7838" formatCode="General">
                  <c:v>0.56437291397878497</c:v>
                </c:pt>
                <c:pt idx="7839" formatCode="General">
                  <c:v>0.56437301868827106</c:v>
                </c:pt>
                <c:pt idx="7840" formatCode="General">
                  <c:v>0.56437312338260104</c:v>
                </c:pt>
                <c:pt idx="7841" formatCode="General">
                  <c:v>0.56437322806177304</c:v>
                </c:pt>
                <c:pt idx="7842" formatCode="General">
                  <c:v>0.56437333272578905</c:v>
                </c:pt>
                <c:pt idx="7843" formatCode="General">
                  <c:v>0.56437343737464996</c:v>
                </c:pt>
                <c:pt idx="7844" formatCode="General">
                  <c:v>0.56437354200835599</c:v>
                </c:pt>
                <c:pt idx="7845" formatCode="General">
                  <c:v>0.56437364662690703</c:v>
                </c:pt>
                <c:pt idx="7846" formatCode="General">
                  <c:v>0.56437375123030498</c:v>
                </c:pt>
                <c:pt idx="7847" formatCode="General">
                  <c:v>0.56437385581855104</c:v>
                </c:pt>
                <c:pt idx="7848" formatCode="General">
                  <c:v>0.564373960391643</c:v>
                </c:pt>
                <c:pt idx="7849" formatCode="General">
                  <c:v>0.56437406494958497</c:v>
                </c:pt>
                <c:pt idx="7850" formatCode="General">
                  <c:v>0.56437416949237595</c:v>
                </c:pt>
                <c:pt idx="7851" formatCode="General">
                  <c:v>0.56437427402001605</c:v>
                </c:pt>
                <c:pt idx="7852" formatCode="General">
                  <c:v>0.56437437853250805</c:v>
                </c:pt>
                <c:pt idx="7853" formatCode="General">
                  <c:v>0.56437448302985005</c:v>
                </c:pt>
                <c:pt idx="7854" formatCode="General">
                  <c:v>0.56437458751204395</c:v>
                </c:pt>
                <c:pt idx="7855" formatCode="General">
                  <c:v>0.56437469197908996</c:v>
                </c:pt>
                <c:pt idx="7856" formatCode="General">
                  <c:v>0.56437479643098998</c:v>
                </c:pt>
                <c:pt idx="7857" formatCode="General">
                  <c:v>0.564374900867744</c:v>
                </c:pt>
                <c:pt idx="7858" formatCode="General">
                  <c:v>0.56437500528935203</c:v>
                </c:pt>
                <c:pt idx="7859" formatCode="General">
                  <c:v>0.56437510969581495</c:v>
                </c:pt>
                <c:pt idx="7860" formatCode="General">
                  <c:v>0.56437521408713398</c:v>
                </c:pt>
                <c:pt idx="7861" formatCode="General">
                  <c:v>0.56437531846331002</c:v>
                </c:pt>
                <c:pt idx="7862" formatCode="General">
                  <c:v>0.56437542282434205</c:v>
                </c:pt>
                <c:pt idx="7863" formatCode="General">
                  <c:v>0.56437552717023298</c:v>
                </c:pt>
                <c:pt idx="7864" formatCode="General">
                  <c:v>0.56437563150098202</c:v>
                </c:pt>
                <c:pt idx="7865" formatCode="General">
                  <c:v>0.56437573581658995</c:v>
                </c:pt>
                <c:pt idx="7866" formatCode="General">
                  <c:v>0.56437584011705899</c:v>
                </c:pt>
                <c:pt idx="7867" formatCode="General">
                  <c:v>0.56437594440238703</c:v>
                </c:pt>
                <c:pt idx="7868" formatCode="General">
                  <c:v>0.56437604867257696</c:v>
                </c:pt>
                <c:pt idx="7869" formatCode="General">
                  <c:v>0.56437615292762899</c:v>
                </c:pt>
                <c:pt idx="7870" formatCode="General">
                  <c:v>0.56437625716754303</c:v>
                </c:pt>
                <c:pt idx="7871" formatCode="General">
                  <c:v>0.56437636139232095</c:v>
                </c:pt>
                <c:pt idx="7872" formatCode="General">
                  <c:v>0.56437646560196197</c:v>
                </c:pt>
                <c:pt idx="7873" formatCode="General">
                  <c:v>0.564376569796468</c:v>
                </c:pt>
                <c:pt idx="7874" formatCode="General">
                  <c:v>0.56437667397583902</c:v>
                </c:pt>
                <c:pt idx="7875" formatCode="General">
                  <c:v>0.56437677814007603</c:v>
                </c:pt>
                <c:pt idx="7876" formatCode="General">
                  <c:v>0.56437688228918004</c:v>
                </c:pt>
                <c:pt idx="7877" formatCode="General">
                  <c:v>0.56437698642315004</c:v>
                </c:pt>
                <c:pt idx="7878" formatCode="General">
                  <c:v>0.56437709054198903</c:v>
                </c:pt>
                <c:pt idx="7879" formatCode="General">
                  <c:v>0.56437719464569602</c:v>
                </c:pt>
                <c:pt idx="7880" formatCode="General">
                  <c:v>0.564377298734273</c:v>
                </c:pt>
                <c:pt idx="7881" formatCode="General">
                  <c:v>0.56437740280771898</c:v>
                </c:pt>
                <c:pt idx="7882" formatCode="General">
                  <c:v>0.56437750686603605</c:v>
                </c:pt>
                <c:pt idx="7883" formatCode="General">
                  <c:v>0.564377610909224</c:v>
                </c:pt>
                <c:pt idx="7884" formatCode="General">
                  <c:v>0.56437771493728395</c:v>
                </c:pt>
                <c:pt idx="7885" formatCode="General">
                  <c:v>0.56437781895021599</c:v>
                </c:pt>
                <c:pt idx="7886" formatCode="General">
                  <c:v>0.56437792294802203</c:v>
                </c:pt>
                <c:pt idx="7887" formatCode="General">
                  <c:v>0.56437802693070205</c:v>
                </c:pt>
                <c:pt idx="7888" formatCode="General">
                  <c:v>0.56437813089825595</c:v>
                </c:pt>
                <c:pt idx="7889" formatCode="General">
                  <c:v>0.56437823485068594</c:v>
                </c:pt>
                <c:pt idx="7890" formatCode="General">
                  <c:v>0.56437833878799104</c:v>
                </c:pt>
                <c:pt idx="7891" formatCode="General">
                  <c:v>0.56437844271017301</c:v>
                </c:pt>
                <c:pt idx="7892" formatCode="General">
                  <c:v>0.56437854661723197</c:v>
                </c:pt>
                <c:pt idx="7893" formatCode="General">
                  <c:v>0.56437865050917002</c:v>
                </c:pt>
                <c:pt idx="7894" formatCode="General">
                  <c:v>0.56437875438598495</c:v>
                </c:pt>
                <c:pt idx="7895" formatCode="General">
                  <c:v>0.56437885824767997</c:v>
                </c:pt>
                <c:pt idx="7896" formatCode="General">
                  <c:v>0.56437896209425498</c:v>
                </c:pt>
                <c:pt idx="7897" formatCode="General">
                  <c:v>0.56437906592571097</c:v>
                </c:pt>
                <c:pt idx="7898" formatCode="General">
                  <c:v>0.56437916974204705</c:v>
                </c:pt>
                <c:pt idx="7899" formatCode="General">
                  <c:v>0.564379273543266</c:v>
                </c:pt>
                <c:pt idx="7900" formatCode="General">
                  <c:v>0.56437937732936705</c:v>
                </c:pt>
                <c:pt idx="7901" formatCode="General">
                  <c:v>0.56437948110035197</c:v>
                </c:pt>
                <c:pt idx="7902" formatCode="General">
                  <c:v>0.56437958485621997</c:v>
                </c:pt>
                <c:pt idx="7903" formatCode="General">
                  <c:v>0.56437968859697296</c:v>
                </c:pt>
                <c:pt idx="7904" formatCode="General">
                  <c:v>0.56437979232261204</c:v>
                </c:pt>
                <c:pt idx="7905" formatCode="General">
                  <c:v>0.56437989603313599</c:v>
                </c:pt>
                <c:pt idx="7906" formatCode="General">
                  <c:v>0.56437999972854702</c:v>
                </c:pt>
                <c:pt idx="7907" formatCode="General">
                  <c:v>0.56438010340884504</c:v>
                </c:pt>
                <c:pt idx="7908" formatCode="General">
                  <c:v>0.56438020707403103</c:v>
                </c:pt>
                <c:pt idx="7909" formatCode="General">
                  <c:v>0.56438031072410599</c:v>
                </c:pt>
                <c:pt idx="7910" formatCode="General">
                  <c:v>0.56438041435907005</c:v>
                </c:pt>
                <c:pt idx="7911" formatCode="General">
                  <c:v>0.56438051797892397</c:v>
                </c:pt>
                <c:pt idx="7912" formatCode="General">
                  <c:v>0.56438062158366897</c:v>
                </c:pt>
                <c:pt idx="7913" formatCode="General">
                  <c:v>0.56438072517330495</c:v>
                </c:pt>
                <c:pt idx="7914" formatCode="General">
                  <c:v>0.56438082874783302</c:v>
                </c:pt>
                <c:pt idx="7915" formatCode="General">
                  <c:v>0.56438093230725295</c:v>
                </c:pt>
                <c:pt idx="7916" formatCode="General">
                  <c:v>0.56438103585156696</c:v>
                </c:pt>
                <c:pt idx="7917" formatCode="General">
                  <c:v>0.56438113938077505</c:v>
                </c:pt>
                <c:pt idx="7918" formatCode="General">
                  <c:v>0.56438124289487701</c:v>
                </c:pt>
                <c:pt idx="7919" formatCode="General">
                  <c:v>0.56438134639387505</c:v>
                </c:pt>
                <c:pt idx="7920" formatCode="General">
                  <c:v>0.56438144987776795</c:v>
                </c:pt>
                <c:pt idx="7921" formatCode="General">
                  <c:v>0.56438155334655904</c:v>
                </c:pt>
                <c:pt idx="7922" formatCode="General">
                  <c:v>0.56438165680024599</c:v>
                </c:pt>
                <c:pt idx="7923" formatCode="General">
                  <c:v>0.56438176023883202</c:v>
                </c:pt>
                <c:pt idx="7924" formatCode="General">
                  <c:v>0.56438186366231602</c:v>
                </c:pt>
                <c:pt idx="7925" formatCode="General">
                  <c:v>0.56438196707069999</c:v>
                </c:pt>
                <c:pt idx="7926" formatCode="General">
                  <c:v>0.56438207046398403</c:v>
                </c:pt>
                <c:pt idx="7927" formatCode="General">
                  <c:v>0.56438217384216804</c:v>
                </c:pt>
                <c:pt idx="7928" formatCode="General">
                  <c:v>0.56438227720525302</c:v>
                </c:pt>
                <c:pt idx="7929" formatCode="General">
                  <c:v>0.56438238055324097</c:v>
                </c:pt>
                <c:pt idx="7930" formatCode="General">
                  <c:v>0.56438248388613099</c:v>
                </c:pt>
                <c:pt idx="7931" formatCode="General">
                  <c:v>0.56438258720392498</c:v>
                </c:pt>
                <c:pt idx="7932" formatCode="General">
                  <c:v>0.56438269050662204</c:v>
                </c:pt>
                <c:pt idx="7933" formatCode="General">
                  <c:v>0.56438279379422496</c:v>
                </c:pt>
                <c:pt idx="7934" formatCode="General">
                  <c:v>0.56438289706673195</c:v>
                </c:pt>
                <c:pt idx="7935" formatCode="General">
                  <c:v>0.56438300032414601</c:v>
                </c:pt>
                <c:pt idx="7936" formatCode="General">
                  <c:v>0.56438310356646604</c:v>
                </c:pt>
                <c:pt idx="7937" formatCode="General">
                  <c:v>0.56438320679369403</c:v>
                </c:pt>
                <c:pt idx="7938" formatCode="General">
                  <c:v>0.56438331000582997</c:v>
                </c:pt>
                <c:pt idx="7939" formatCode="General">
                  <c:v>0.564383413202874</c:v>
                </c:pt>
                <c:pt idx="7940" formatCode="General">
                  <c:v>0.56438351638482798</c:v>
                </c:pt>
                <c:pt idx="7941" formatCode="General">
                  <c:v>0.56438361955169203</c:v>
                </c:pt>
                <c:pt idx="7942" formatCode="General">
                  <c:v>0.56438372270346604</c:v>
                </c:pt>
                <c:pt idx="7943" formatCode="General">
                  <c:v>0.56438382584015201</c:v>
                </c:pt>
                <c:pt idx="7944" formatCode="General">
                  <c:v>0.56438392896175005</c:v>
                </c:pt>
                <c:pt idx="7945" formatCode="General">
                  <c:v>0.56438403206826004</c:v>
                </c:pt>
                <c:pt idx="7946" formatCode="General">
                  <c:v>0.564384135159684</c:v>
                </c:pt>
                <c:pt idx="7947" formatCode="General">
                  <c:v>0.56438423823602202</c:v>
                </c:pt>
                <c:pt idx="7948" formatCode="General">
                  <c:v>0.56438434129727499</c:v>
                </c:pt>
                <c:pt idx="7949" formatCode="General">
                  <c:v>0.56438444434344304</c:v>
                </c:pt>
                <c:pt idx="7950" formatCode="General">
                  <c:v>0.56438454737452703</c:v>
                </c:pt>
                <c:pt idx="7951" formatCode="General">
                  <c:v>0.56438465039052799</c:v>
                </c:pt>
                <c:pt idx="7952" formatCode="General">
                  <c:v>0.564384753391446</c:v>
                </c:pt>
                <c:pt idx="7953" formatCode="General">
                  <c:v>0.56438485637728197</c:v>
                </c:pt>
                <c:pt idx="7954" formatCode="General">
                  <c:v>0.56438495934803701</c:v>
                </c:pt>
                <c:pt idx="7955" formatCode="General">
                  <c:v>0.56438506230371199</c:v>
                </c:pt>
                <c:pt idx="7956" formatCode="General">
                  <c:v>0.56438516524430604</c:v>
                </c:pt>
                <c:pt idx="7957" formatCode="General">
                  <c:v>0.56438526816982104</c:v>
                </c:pt>
                <c:pt idx="7958" formatCode="General">
                  <c:v>0.56438537108025799</c:v>
                </c:pt>
                <c:pt idx="7959" formatCode="General">
                  <c:v>0.564385473975616</c:v>
                </c:pt>
                <c:pt idx="7960" formatCode="General">
                  <c:v>0.56438557685589796</c:v>
                </c:pt>
                <c:pt idx="7961" formatCode="General">
                  <c:v>0.56438567972110298</c:v>
                </c:pt>
                <c:pt idx="7962" formatCode="General">
                  <c:v>0.56438578257123095</c:v>
                </c:pt>
                <c:pt idx="7963" formatCode="General">
                  <c:v>0.56438588540628498</c:v>
                </c:pt>
                <c:pt idx="7964" formatCode="General">
                  <c:v>0.56438598822626396</c:v>
                </c:pt>
                <c:pt idx="7965" formatCode="General">
                  <c:v>0.56438609103116899</c:v>
                </c:pt>
                <c:pt idx="7966" formatCode="General">
                  <c:v>0.56438619382100097</c:v>
                </c:pt>
                <c:pt idx="7967" formatCode="General">
                  <c:v>0.56438629659576001</c:v>
                </c:pt>
                <c:pt idx="7968" formatCode="General">
                  <c:v>0.56438639935544799</c:v>
                </c:pt>
                <c:pt idx="7969" formatCode="General">
                  <c:v>0.56438650210006402</c:v>
                </c:pt>
                <c:pt idx="7970" formatCode="General">
                  <c:v>0.56438660482960901</c:v>
                </c:pt>
                <c:pt idx="7971" formatCode="General">
                  <c:v>0.56438670754408504</c:v>
                </c:pt>
                <c:pt idx="7972" formatCode="General">
                  <c:v>0.56438681024349202</c:v>
                </c:pt>
                <c:pt idx="7973" formatCode="General">
                  <c:v>0.56438691292783005</c:v>
                </c:pt>
                <c:pt idx="7974" formatCode="General">
                  <c:v>0.56438701559710003</c:v>
                </c:pt>
                <c:pt idx="7975" formatCode="General">
                  <c:v>0.56438711825130194</c:v>
                </c:pt>
                <c:pt idx="7976" formatCode="General">
                  <c:v>0.56438722089043902</c:v>
                </c:pt>
                <c:pt idx="7977" formatCode="General">
                  <c:v>0.56438732351450904</c:v>
                </c:pt>
                <c:pt idx="7978" formatCode="General">
                  <c:v>0.564387426123514</c:v>
                </c:pt>
                <c:pt idx="7979" formatCode="General">
                  <c:v>0.56438752871745501</c:v>
                </c:pt>
                <c:pt idx="7980" formatCode="General">
                  <c:v>0.56438763129633096</c:v>
                </c:pt>
                <c:pt idx="7981" formatCode="General">
                  <c:v>0.56438773386014496</c:v>
                </c:pt>
                <c:pt idx="7982" formatCode="General">
                  <c:v>0.564387836408896</c:v>
                </c:pt>
                <c:pt idx="7983" formatCode="General">
                  <c:v>0.56438793894258499</c:v>
                </c:pt>
                <c:pt idx="7984" formatCode="General">
                  <c:v>0.56438804146121302</c:v>
                </c:pt>
                <c:pt idx="7985" formatCode="General">
                  <c:v>0.56438814396477999</c:v>
                </c:pt>
                <c:pt idx="7986" formatCode="General">
                  <c:v>0.564388246453288</c:v>
                </c:pt>
                <c:pt idx="7987" formatCode="General">
                  <c:v>0.56438834892673595</c:v>
                </c:pt>
                <c:pt idx="7988" formatCode="General">
                  <c:v>0.56438845138512606</c:v>
                </c:pt>
                <c:pt idx="7989" formatCode="General">
                  <c:v>0.56438855382845798</c:v>
                </c:pt>
                <c:pt idx="7990" formatCode="General">
                  <c:v>0.56438865625673296</c:v>
                </c:pt>
                <c:pt idx="7991" formatCode="General">
                  <c:v>0.56438875866995097</c:v>
                </c:pt>
                <c:pt idx="7992" formatCode="General">
                  <c:v>0.56438886106811303</c:v>
                </c:pt>
                <c:pt idx="7993" formatCode="General">
                  <c:v>0.56438896345122103</c:v>
                </c:pt>
                <c:pt idx="7994" formatCode="General">
                  <c:v>0.56438906581927295</c:v>
                </c:pt>
                <c:pt idx="7995" formatCode="General">
                  <c:v>0.56438916817227203</c:v>
                </c:pt>
                <c:pt idx="7996" formatCode="General">
                  <c:v>0.56438927051021803</c:v>
                </c:pt>
                <c:pt idx="7997" formatCode="General">
                  <c:v>0.56438937283311097</c:v>
                </c:pt>
                <c:pt idx="7998" formatCode="General">
                  <c:v>0.56438947514095295</c:v>
                </c:pt>
                <c:pt idx="7999" formatCode="General">
                  <c:v>0.56438957743374296</c:v>
                </c:pt>
                <c:pt idx="8000" formatCode="General">
                  <c:v>0.56438967971148302</c:v>
                </c:pt>
                <c:pt idx="8001" formatCode="General">
                  <c:v>0.564389781974172</c:v>
                </c:pt>
                <c:pt idx="8002" formatCode="General">
                  <c:v>0.56438988422181402</c:v>
                </c:pt>
                <c:pt idx="8003" formatCode="General">
                  <c:v>0.56438998645440597</c:v>
                </c:pt>
                <c:pt idx="8004" formatCode="General">
                  <c:v>0.56439008867194995</c:v>
                </c:pt>
                <c:pt idx="8005" formatCode="General">
                  <c:v>0.56439019087444697</c:v>
                </c:pt>
                <c:pt idx="8006" formatCode="General">
                  <c:v>0.56439029306189803</c:v>
                </c:pt>
                <c:pt idx="8007" formatCode="General">
                  <c:v>0.56439039523430401</c:v>
                </c:pt>
                <c:pt idx="8008" formatCode="General">
                  <c:v>0.56439049739166303</c:v>
                </c:pt>
                <c:pt idx="8009" formatCode="General">
                  <c:v>0.56439059953397896</c:v>
                </c:pt>
                <c:pt idx="8010" formatCode="General">
                  <c:v>0.56439070166125105</c:v>
                </c:pt>
                <c:pt idx="8011" formatCode="General">
                  <c:v>0.56439080377347906</c:v>
                </c:pt>
                <c:pt idx="8012" formatCode="General">
                  <c:v>0.56439090587066498</c:v>
                </c:pt>
                <c:pt idx="8013" formatCode="General">
                  <c:v>0.56439100795280905</c:v>
                </c:pt>
                <c:pt idx="8014" formatCode="General">
                  <c:v>0.56439111001991304</c:v>
                </c:pt>
                <c:pt idx="8015" formatCode="General">
                  <c:v>0.56439121207197596</c:v>
                </c:pt>
                <c:pt idx="8016" formatCode="General">
                  <c:v>0.56439131410899901</c:v>
                </c:pt>
                <c:pt idx="8017" formatCode="General">
                  <c:v>0.56439141613098198</c:v>
                </c:pt>
                <c:pt idx="8018" formatCode="General">
                  <c:v>0.56439151813792798</c:v>
                </c:pt>
                <c:pt idx="8019" formatCode="General">
                  <c:v>0.56439162012983501</c:v>
                </c:pt>
                <c:pt idx="8020" formatCode="General">
                  <c:v>0.56439172210670596</c:v>
                </c:pt>
                <c:pt idx="8021" formatCode="General">
                  <c:v>0.56439182406854005</c:v>
                </c:pt>
                <c:pt idx="8022" formatCode="General">
                  <c:v>0.56439192601533805</c:v>
                </c:pt>
                <c:pt idx="8023" formatCode="General">
                  <c:v>0.56439202794710197</c:v>
                </c:pt>
                <c:pt idx="8024" formatCode="General">
                  <c:v>0.56439212986383003</c:v>
                </c:pt>
                <c:pt idx="8025" formatCode="General">
                  <c:v>0.564392231765525</c:v>
                </c:pt>
                <c:pt idx="8026" formatCode="General">
                  <c:v>0.56439233365218699</c:v>
                </c:pt>
                <c:pt idx="8027" formatCode="General">
                  <c:v>0.56439243552381702</c:v>
                </c:pt>
                <c:pt idx="8028" formatCode="General">
                  <c:v>0.56439253738041495</c:v>
                </c:pt>
                <c:pt idx="8029" formatCode="General">
                  <c:v>0.56439263922198202</c:v>
                </c:pt>
                <c:pt idx="8030" formatCode="General">
                  <c:v>0.564392741048518</c:v>
                </c:pt>
                <c:pt idx="8031" formatCode="General">
                  <c:v>0.564392842860025</c:v>
                </c:pt>
                <c:pt idx="8032" formatCode="General">
                  <c:v>0.56439294465650203</c:v>
                </c:pt>
                <c:pt idx="8033" formatCode="General">
                  <c:v>0.56439304643795096</c:v>
                </c:pt>
                <c:pt idx="8034" formatCode="General">
                  <c:v>0.56439314820437303</c:v>
                </c:pt>
                <c:pt idx="8035" formatCode="General">
                  <c:v>0.56439324995576701</c:v>
                </c:pt>
                <c:pt idx="8036" formatCode="General">
                  <c:v>0.564393351692135</c:v>
                </c:pt>
                <c:pt idx="8037" formatCode="General">
                  <c:v>0.56439345341347702</c:v>
                </c:pt>
                <c:pt idx="8038" formatCode="General">
                  <c:v>0.56439355511979405</c:v>
                </c:pt>
                <c:pt idx="8039" formatCode="General">
                  <c:v>0.564393656811087</c:v>
                </c:pt>
                <c:pt idx="8040" formatCode="General">
                  <c:v>0.56439376971266497</c:v>
                </c:pt>
                <c:pt idx="8041" formatCode="General">
                  <c:v>0.56439390312631699</c:v>
                </c:pt>
                <c:pt idx="8042" formatCode="General">
                  <c:v>0.56439403652615905</c:v>
                </c:pt>
                <c:pt idx="8043" formatCode="General">
                  <c:v>0.56439416991219005</c:v>
                </c:pt>
                <c:pt idx="8044" formatCode="General">
                  <c:v>0.56439430328441098</c:v>
                </c:pt>
                <c:pt idx="8045" formatCode="General">
                  <c:v>0.56439443664282296</c:v>
                </c:pt>
                <c:pt idx="8046" formatCode="General">
                  <c:v>0.56439456998742399</c:v>
                </c:pt>
                <c:pt idx="8047" formatCode="General">
                  <c:v>0.56439470331821595</c:v>
                </c:pt>
                <c:pt idx="8048" formatCode="General">
                  <c:v>0.56439483663519896</c:v>
                </c:pt>
                <c:pt idx="8049" formatCode="General">
                  <c:v>0.56439496993837202</c:v>
                </c:pt>
                <c:pt idx="8050" formatCode="General">
                  <c:v>0.56439510322773701</c:v>
                </c:pt>
                <c:pt idx="8051" formatCode="General">
                  <c:v>0.56439523650329404</c:v>
                </c:pt>
                <c:pt idx="8052" formatCode="General">
                  <c:v>0.56439536976504201</c:v>
                </c:pt>
                <c:pt idx="8053" formatCode="General">
                  <c:v>0.56439550301298202</c:v>
                </c:pt>
                <c:pt idx="8054" formatCode="General">
                  <c:v>0.56439563624711397</c:v>
                </c:pt>
                <c:pt idx="8055" formatCode="General">
                  <c:v>0.56439576946743897</c:v>
                </c:pt>
                <c:pt idx="8056" formatCode="General">
                  <c:v>0.56439590267395601</c:v>
                </c:pt>
                <c:pt idx="8057" formatCode="General">
                  <c:v>0.56439603586666698</c:v>
                </c:pt>
                <c:pt idx="8058" formatCode="General">
                  <c:v>0.56439616904557</c:v>
                </c:pt>
                <c:pt idx="8059" formatCode="General">
                  <c:v>0.56439630221066694</c:v>
                </c:pt>
                <c:pt idx="8060" formatCode="General">
                  <c:v>0.56439643536195805</c:v>
                </c:pt>
                <c:pt idx="8061" formatCode="General">
                  <c:v>0.56439656849944198</c:v>
                </c:pt>
                <c:pt idx="8062" formatCode="General">
                  <c:v>0.56439670162312106</c:v>
                </c:pt>
                <c:pt idx="8063" formatCode="General">
                  <c:v>0.56439683473299396</c:v>
                </c:pt>
                <c:pt idx="8064" formatCode="General">
                  <c:v>0.56439696782906101</c:v>
                </c:pt>
                <c:pt idx="8065" formatCode="General">
                  <c:v>0.564397100911324</c:v>
                </c:pt>
                <c:pt idx="8066" formatCode="General">
                  <c:v>0.56439723397978103</c:v>
                </c:pt>
                <c:pt idx="8067" formatCode="General">
                  <c:v>0.56439736703443399</c:v>
                </c:pt>
                <c:pt idx="8068" formatCode="General">
                  <c:v>0.564397500075283</c:v>
                </c:pt>
                <c:pt idx="8069" formatCode="General">
                  <c:v>0.56439763310232705</c:v>
                </c:pt>
                <c:pt idx="8070" formatCode="General">
                  <c:v>0.56439776611556702</c:v>
                </c:pt>
                <c:pt idx="8071" formatCode="General">
                  <c:v>0.56439789911500404</c:v>
                </c:pt>
                <c:pt idx="8072" formatCode="General">
                  <c:v>0.56439803210063699</c:v>
                </c:pt>
                <c:pt idx="8073" formatCode="General">
                  <c:v>0.56439816507246698</c:v>
                </c:pt>
                <c:pt idx="8074" formatCode="General">
                  <c:v>0.56439829803049402</c:v>
                </c:pt>
                <c:pt idx="8075" formatCode="General">
                  <c:v>0.56439843097471898</c:v>
                </c:pt>
                <c:pt idx="8076" formatCode="General">
                  <c:v>0.56439856390514098</c:v>
                </c:pt>
                <c:pt idx="8077" formatCode="General">
                  <c:v>0.56439869682176003</c:v>
                </c:pt>
                <c:pt idx="8078" formatCode="General">
                  <c:v>0.564398829724578</c:v>
                </c:pt>
                <c:pt idx="8079" formatCode="General">
                  <c:v>0.56439896261359401</c:v>
                </c:pt>
                <c:pt idx="8080" formatCode="General">
                  <c:v>0.56439909548880796</c:v>
                </c:pt>
                <c:pt idx="8081" formatCode="General">
                  <c:v>0.56439922835022105</c:v>
                </c:pt>
                <c:pt idx="8082" formatCode="General">
                  <c:v>0.56439936119783296</c:v>
                </c:pt>
                <c:pt idx="8083" formatCode="General">
                  <c:v>0.56439949403164502</c:v>
                </c:pt>
                <c:pt idx="8084" formatCode="General">
                  <c:v>0.56439962685165601</c:v>
                </c:pt>
                <c:pt idx="8085" formatCode="General">
                  <c:v>0.56439975965786604</c:v>
                </c:pt>
                <c:pt idx="8086" formatCode="General">
                  <c:v>0.564399892450276</c:v>
                </c:pt>
                <c:pt idx="8087" formatCode="General">
                  <c:v>0.56440002522888699</c:v>
                </c:pt>
                <c:pt idx="8088" formatCode="General">
                  <c:v>0.56440015799369803</c:v>
                </c:pt>
                <c:pt idx="8089" formatCode="General">
                  <c:v>0.56440029074470999</c:v>
                </c:pt>
                <c:pt idx="8090" formatCode="General">
                  <c:v>0.56440042348192299</c:v>
                </c:pt>
                <c:pt idx="8091" formatCode="General">
                  <c:v>0.56440055620533602</c:v>
                </c:pt>
                <c:pt idx="8092" formatCode="General">
                  <c:v>0.56440068891495099</c:v>
                </c:pt>
                <c:pt idx="8093" formatCode="General">
                  <c:v>0.56440082161076799</c:v>
                </c:pt>
                <c:pt idx="8094" formatCode="General">
                  <c:v>0.56440095429278703</c:v>
                </c:pt>
                <c:pt idx="8095" formatCode="General">
                  <c:v>0.56440108696100799</c:v>
                </c:pt>
                <c:pt idx="8096" formatCode="General">
                  <c:v>0.56440121961543099</c:v>
                </c:pt>
                <c:pt idx="8097" formatCode="General">
                  <c:v>0.56440135225605703</c:v>
                </c:pt>
                <c:pt idx="8098" formatCode="General">
                  <c:v>0.564401484882886</c:v>
                </c:pt>
                <c:pt idx="8099" formatCode="General">
                  <c:v>0.564401617495918</c:v>
                </c:pt>
                <c:pt idx="8100" formatCode="General">
                  <c:v>0.56440175009515303</c:v>
                </c:pt>
                <c:pt idx="8101" formatCode="General">
                  <c:v>0.56440188268059199</c:v>
                </c:pt>
                <c:pt idx="8102" formatCode="General">
                  <c:v>0.56440201525223399</c:v>
                </c:pt>
                <c:pt idx="8103" formatCode="General">
                  <c:v>0.56440214781008102</c:v>
                </c:pt>
                <c:pt idx="8104" formatCode="General">
                  <c:v>0.56440228035413198</c:v>
                </c:pt>
                <c:pt idx="8105" formatCode="General">
                  <c:v>0.56440241288438797</c:v>
                </c:pt>
                <c:pt idx="8106" formatCode="General">
                  <c:v>0.564402545400848</c:v>
                </c:pt>
                <c:pt idx="8107" formatCode="General">
                  <c:v>0.56440267790351295</c:v>
                </c:pt>
                <c:pt idx="8108" formatCode="General">
                  <c:v>0.56440281039238405</c:v>
                </c:pt>
                <c:pt idx="8109" formatCode="General">
                  <c:v>0.56440294286745996</c:v>
                </c:pt>
                <c:pt idx="8110" formatCode="General">
                  <c:v>0.56440307532874201</c:v>
                </c:pt>
                <c:pt idx="8111" formatCode="General">
                  <c:v>0.56440320777623099</c:v>
                </c:pt>
                <c:pt idx="8112" formatCode="General">
                  <c:v>0.564403340209925</c:v>
                </c:pt>
                <c:pt idx="8113" formatCode="General">
                  <c:v>0.56440347262982604</c:v>
                </c:pt>
                <c:pt idx="8114" formatCode="General">
                  <c:v>0.56440360503593301</c:v>
                </c:pt>
                <c:pt idx="8115" formatCode="General">
                  <c:v>0.56440373742824801</c:v>
                </c:pt>
                <c:pt idx="8116" formatCode="General">
                  <c:v>0.56440386980677004</c:v>
                </c:pt>
                <c:pt idx="8117" formatCode="General">
                  <c:v>0.564404002171499</c:v>
                </c:pt>
                <c:pt idx="8118" formatCode="General">
                  <c:v>0.56440413452243599</c:v>
                </c:pt>
                <c:pt idx="8119" formatCode="General">
                  <c:v>0.56440426685958101</c:v>
                </c:pt>
                <c:pt idx="8120" formatCode="General">
                  <c:v>0.56440439918293395</c:v>
                </c:pt>
                <c:pt idx="8121" formatCode="General">
                  <c:v>0.56440453149249603</c:v>
                </c:pt>
                <c:pt idx="8122" formatCode="General">
                  <c:v>0.56440466378826604</c:v>
                </c:pt>
                <c:pt idx="8123" formatCode="General">
                  <c:v>0.56440479607024596</c:v>
                </c:pt>
                <c:pt idx="8124" formatCode="General">
                  <c:v>0.56440492833843403</c:v>
                </c:pt>
                <c:pt idx="8125" formatCode="General">
                  <c:v>0.56440506059283202</c:v>
                </c:pt>
                <c:pt idx="8126" formatCode="General">
                  <c:v>0.56440519283344004</c:v>
                </c:pt>
                <c:pt idx="8127" formatCode="General">
                  <c:v>0.56440532506025698</c:v>
                </c:pt>
                <c:pt idx="8128" formatCode="General">
                  <c:v>0.56440545727328495</c:v>
                </c:pt>
                <c:pt idx="8129" formatCode="General">
                  <c:v>0.56440558947252295</c:v>
                </c:pt>
                <c:pt idx="8130" formatCode="General">
                  <c:v>0.56440572165797198</c:v>
                </c:pt>
                <c:pt idx="8131" formatCode="General">
                  <c:v>0.56440585382963104</c:v>
                </c:pt>
                <c:pt idx="8132" formatCode="General">
                  <c:v>0.56440598598750202</c:v>
                </c:pt>
                <c:pt idx="8133" formatCode="General">
                  <c:v>0.56440611813158403</c:v>
                </c:pt>
                <c:pt idx="8134" formatCode="General">
                  <c:v>0.56440625026187796</c:v>
                </c:pt>
                <c:pt idx="8135" formatCode="General">
                  <c:v>0.56440638237838403</c:v>
                </c:pt>
                <c:pt idx="8136" formatCode="General">
                  <c:v>0.56440651448110202</c:v>
                </c:pt>
                <c:pt idx="8137" formatCode="General">
                  <c:v>0.56440664657003203</c:v>
                </c:pt>
                <c:pt idx="8138" formatCode="General">
                  <c:v>0.56440702250745101</c:v>
                </c:pt>
                <c:pt idx="8139" formatCode="General">
                  <c:v>0.56440743205252797</c:v>
                </c:pt>
                <c:pt idx="8140" formatCode="General">
                  <c:v>0.56440784156813695</c:v>
                </c:pt>
                <c:pt idx="8141" formatCode="General">
                  <c:v>0.56440825105427705</c:v>
                </c:pt>
                <c:pt idx="8142" formatCode="General">
                  <c:v>0.56440866051094796</c:v>
                </c:pt>
                <c:pt idx="8143" formatCode="General">
                  <c:v>0.56440906993815099</c:v>
                </c:pt>
                <c:pt idx="8144" formatCode="General">
                  <c:v>0.56440947933588603</c:v>
                </c:pt>
                <c:pt idx="8145" formatCode="General">
                  <c:v>0.56440988870415099</c:v>
                </c:pt>
                <c:pt idx="8146" formatCode="General">
                  <c:v>0.56441029804294895</c:v>
                </c:pt>
                <c:pt idx="8147" formatCode="General">
                  <c:v>0.56441071364834505</c:v>
                </c:pt>
                <c:pt idx="8148" formatCode="General">
                  <c:v>0.56441114519219204</c:v>
                </c:pt>
                <c:pt idx="8149" formatCode="General">
                  <c:v>0.564411576711072</c:v>
                </c:pt>
                <c:pt idx="8150" formatCode="General">
                  <c:v>0.56441200820498705</c:v>
                </c:pt>
                <c:pt idx="8151" formatCode="General">
                  <c:v>0.56441243967393395</c:v>
                </c:pt>
                <c:pt idx="8152" formatCode="General">
                  <c:v>0.56441287111791305</c:v>
                </c:pt>
                <c:pt idx="8153" formatCode="General">
                  <c:v>0.56441330253692401</c:v>
                </c:pt>
                <c:pt idx="8154" formatCode="General">
                  <c:v>0.56441373393096606</c:v>
                </c:pt>
                <c:pt idx="8155" formatCode="General">
                  <c:v>0.56441416530003796</c:v>
                </c:pt>
                <c:pt idx="8156" formatCode="General">
                  <c:v>0.56441459664413896</c:v>
                </c:pt>
                <c:pt idx="8157" formatCode="General">
                  <c:v>0.56441502796327003</c:v>
                </c:pt>
                <c:pt idx="8158" formatCode="General">
                  <c:v>0.56441545925742798</c:v>
                </c:pt>
                <c:pt idx="8159" formatCode="General">
                  <c:v>0.56441589052661401</c:v>
                </c:pt>
                <c:pt idx="8160" formatCode="General">
                  <c:v>0.56441632177082801</c:v>
                </c:pt>
                <c:pt idx="8161" formatCode="General">
                  <c:v>0.56441675299006699</c:v>
                </c:pt>
                <c:pt idx="8162" formatCode="General">
                  <c:v>0.56441718418433195</c:v>
                </c:pt>
                <c:pt idx="8163" formatCode="General">
                  <c:v>0.564417615353621</c:v>
                </c:pt>
                <c:pt idx="8164" formatCode="General">
                  <c:v>0.56441804649793503</c:v>
                </c:pt>
                <c:pt idx="8165" formatCode="General">
                  <c:v>0.56441847761727204</c:v>
                </c:pt>
                <c:pt idx="8166" formatCode="General">
                  <c:v>0.56441890871163303</c:v>
                </c:pt>
                <c:pt idx="8167" formatCode="General">
                  <c:v>0.56441933978101499</c:v>
                </c:pt>
                <c:pt idx="8168" formatCode="General">
                  <c:v>0.56441977082542005</c:v>
                </c:pt>
                <c:pt idx="8169" formatCode="General">
                  <c:v>0.56442020184484398</c:v>
                </c:pt>
                <c:pt idx="8170" formatCode="General">
                  <c:v>0.56442063283929</c:v>
                </c:pt>
                <c:pt idx="8171" formatCode="General">
                  <c:v>0.56442106380875501</c:v>
                </c:pt>
                <c:pt idx="8172" formatCode="General">
                  <c:v>0.564421494753238</c:v>
                </c:pt>
                <c:pt idx="8173" formatCode="General">
                  <c:v>0.56442192567273997</c:v>
                </c:pt>
                <c:pt idx="8174" formatCode="General">
                  <c:v>0.56442235656726003</c:v>
                </c:pt>
                <c:pt idx="8175" formatCode="General">
                  <c:v>0.56442278743679597</c:v>
                </c:pt>
                <c:pt idx="8176" formatCode="General">
                  <c:v>0.564423218281349</c:v>
                </c:pt>
                <c:pt idx="8177" formatCode="General">
                  <c:v>0.56442364910091702</c:v>
                </c:pt>
                <c:pt idx="8178" formatCode="General">
                  <c:v>0.56442407989550003</c:v>
                </c:pt>
                <c:pt idx="8179" formatCode="General">
                  <c:v>0.56442451066509802</c:v>
                </c:pt>
                <c:pt idx="8180" formatCode="General">
                  <c:v>0.564424941409709</c:v>
                </c:pt>
                <c:pt idx="8181" formatCode="General">
                  <c:v>0.56442537212933297</c:v>
                </c:pt>
                <c:pt idx="8182" formatCode="General">
                  <c:v>0.56442580282396904</c:v>
                </c:pt>
                <c:pt idx="8183" formatCode="General">
                  <c:v>0.56442623349361598</c:v>
                </c:pt>
                <c:pt idx="8184" formatCode="General">
                  <c:v>0.56442666413827502</c:v>
                </c:pt>
                <c:pt idx="8185" formatCode="General">
                  <c:v>0.56442709475794395</c:v>
                </c:pt>
                <c:pt idx="8186" formatCode="General">
                  <c:v>0.56442752535262297</c:v>
                </c:pt>
                <c:pt idx="8187" formatCode="General">
                  <c:v>0.56442795592230999</c:v>
                </c:pt>
                <c:pt idx="8188" formatCode="General">
                  <c:v>0.56442838646700599</c:v>
                </c:pt>
                <c:pt idx="8189" formatCode="General">
                  <c:v>0.56442881698670999</c:v>
                </c:pt>
                <c:pt idx="8190" formatCode="General">
                  <c:v>0.56442924748141998</c:v>
                </c:pt>
                <c:pt idx="8191" formatCode="General">
                  <c:v>0.56442967795113697</c:v>
                </c:pt>
                <c:pt idx="8192" formatCode="General">
                  <c:v>0.56443010839585905</c:v>
                </c:pt>
                <c:pt idx="8193" formatCode="General">
                  <c:v>0.56443053881558702</c:v>
                </c:pt>
                <c:pt idx="8194" formatCode="General">
                  <c:v>0.56443096921031799</c:v>
                </c:pt>
                <c:pt idx="8195" formatCode="General">
                  <c:v>0.56443139958005295</c:v>
                </c:pt>
                <c:pt idx="8196" formatCode="General">
                  <c:v>0.56443182992479202</c:v>
                </c:pt>
                <c:pt idx="8197" formatCode="General">
                  <c:v>0.56443226024453197</c:v>
                </c:pt>
                <c:pt idx="8198" formatCode="General">
                  <c:v>0.56443269053927403</c:v>
                </c:pt>
                <c:pt idx="8199" formatCode="General">
                  <c:v>0.56443312080901797</c:v>
                </c:pt>
                <c:pt idx="8200" formatCode="General">
                  <c:v>0.56443355105376103</c:v>
                </c:pt>
                <c:pt idx="8201" formatCode="General">
                  <c:v>0.56443398127350397</c:v>
                </c:pt>
                <c:pt idx="8202" formatCode="General">
                  <c:v>0.56443441146824702</c:v>
                </c:pt>
                <c:pt idx="8203" formatCode="General">
                  <c:v>0.56443484163798696</c:v>
                </c:pt>
                <c:pt idx="8204" formatCode="General">
                  <c:v>0.56443527178272601</c:v>
                </c:pt>
                <c:pt idx="8205" formatCode="General">
                  <c:v>0.56443570190246095</c:v>
                </c:pt>
                <c:pt idx="8206" formatCode="General">
                  <c:v>0.564436131997193</c:v>
                </c:pt>
                <c:pt idx="8207" formatCode="General">
                  <c:v>0.56443656206691994</c:v>
                </c:pt>
                <c:pt idx="8208" formatCode="General">
                  <c:v>0.564436992111642</c:v>
                </c:pt>
                <c:pt idx="8209" formatCode="General">
                  <c:v>0.56443742213135895</c:v>
                </c:pt>
                <c:pt idx="8210" formatCode="General">
                  <c:v>0.56443785212607001</c:v>
                </c:pt>
                <c:pt idx="8211" formatCode="General">
                  <c:v>0.56443828209577396</c:v>
                </c:pt>
                <c:pt idx="8212" formatCode="General">
                  <c:v>0.56443871204047003</c:v>
                </c:pt>
                <c:pt idx="8213" formatCode="General">
                  <c:v>0.56443914196015699</c:v>
                </c:pt>
                <c:pt idx="8214" formatCode="General">
                  <c:v>0.56443957185483595</c:v>
                </c:pt>
                <c:pt idx="8215" formatCode="General">
                  <c:v>0.56443990851383097</c:v>
                </c:pt>
                <c:pt idx="8216" formatCode="General">
                  <c:v>0.56444028923260003</c:v>
                </c:pt>
                <c:pt idx="8217" formatCode="General">
                  <c:v>0.56444087001945797</c:v>
                </c:pt>
                <c:pt idx="8218" formatCode="General">
                  <c:v>0.56444145076796703</c:v>
                </c:pt>
                <c:pt idx="8219" formatCode="General">
                  <c:v>0.564442031478124</c:v>
                </c:pt>
                <c:pt idx="8220" formatCode="General">
                  <c:v>0.56444261214992897</c:v>
                </c:pt>
                <c:pt idx="8221" formatCode="General">
                  <c:v>0.56444319278337896</c:v>
                </c:pt>
                <c:pt idx="8222" formatCode="General">
                  <c:v>0.56444377337847296</c:v>
                </c:pt>
                <c:pt idx="8223" formatCode="General">
                  <c:v>0.56444435393520997</c:v>
                </c:pt>
                <c:pt idx="8224" formatCode="General">
                  <c:v>0.56444493445358901</c:v>
                </c:pt>
                <c:pt idx="8225" formatCode="General">
                  <c:v>0.56444551493360695</c:v>
                </c:pt>
                <c:pt idx="8226" formatCode="General">
                  <c:v>0.56444609537526302</c:v>
                </c:pt>
                <c:pt idx="8227" formatCode="General">
                  <c:v>0.56444667577855601</c:v>
                </c:pt>
                <c:pt idx="8228" formatCode="General">
                  <c:v>0.56444725614348401</c:v>
                </c:pt>
                <c:pt idx="8229" formatCode="General">
                  <c:v>0.56444783647004604</c:v>
                </c:pt>
                <c:pt idx="8230" formatCode="General">
                  <c:v>0.56444841675823998</c:v>
                </c:pt>
                <c:pt idx="8231" formatCode="General">
                  <c:v>0.56444899700806495</c:v>
                </c:pt>
                <c:pt idx="8232" formatCode="General">
                  <c:v>0.56444957721951905</c:v>
                </c:pt>
                <c:pt idx="8233" formatCode="General">
                  <c:v>0.56445015739260096</c:v>
                </c:pt>
                <c:pt idx="8234" formatCode="General">
                  <c:v>0.56445073752730901</c:v>
                </c:pt>
                <c:pt idx="8235" formatCode="General">
                  <c:v>0.56445131762364098</c:v>
                </c:pt>
                <c:pt idx="8236" formatCode="General">
                  <c:v>0.56445189768159698</c:v>
                </c:pt>
                <c:pt idx="8237" formatCode="General">
                  <c:v>0.56445247770117501</c:v>
                </c:pt>
                <c:pt idx="8238" formatCode="General">
                  <c:v>0.56445305768237297</c:v>
                </c:pt>
                <c:pt idx="8239" formatCode="General">
                  <c:v>0.56445363762518896</c:v>
                </c:pt>
                <c:pt idx="8240" formatCode="General">
                  <c:v>0.56445421752962299</c:v>
                </c:pt>
                <c:pt idx="8241" formatCode="General">
                  <c:v>0.56445479739567195</c:v>
                </c:pt>
                <c:pt idx="8242" formatCode="General">
                  <c:v>0.56445537722333605</c:v>
                </c:pt>
                <c:pt idx="8243" formatCode="General">
                  <c:v>0.56445595701261297</c:v>
                </c:pt>
                <c:pt idx="8244" formatCode="General">
                  <c:v>0.56445653676350005</c:v>
                </c:pt>
                <c:pt idx="8245" formatCode="General">
                  <c:v>0.56445711647599806</c:v>
                </c:pt>
                <c:pt idx="8246" formatCode="General">
                  <c:v>0.56445769615010399</c:v>
                </c:pt>
                <c:pt idx="8247" formatCode="General">
                  <c:v>0.56445827578581598</c:v>
                </c:pt>
                <c:pt idx="8248" formatCode="General">
                  <c:v>0.56445885538313401</c:v>
                </c:pt>
                <c:pt idx="8249" formatCode="General">
                  <c:v>0.56445943494205597</c:v>
                </c:pt>
                <c:pt idx="8250" formatCode="General">
                  <c:v>0.56446001446257899</c:v>
                </c:pt>
                <c:pt idx="8251" formatCode="General">
                  <c:v>0.56446059394470405</c:v>
                </c:pt>
                <c:pt idx="8252" formatCode="General">
                  <c:v>0.56446117338842805</c:v>
                </c:pt>
                <c:pt idx="8253" formatCode="General">
                  <c:v>0.56446175279374999</c:v>
                </c:pt>
                <c:pt idx="8254" formatCode="General">
                  <c:v>0.56446233216066699</c:v>
                </c:pt>
                <c:pt idx="8255" formatCode="General">
                  <c:v>0.56446291148918004</c:v>
                </c:pt>
                <c:pt idx="8256" formatCode="General">
                  <c:v>0.56446349077928604</c:v>
                </c:pt>
                <c:pt idx="8257" formatCode="General">
                  <c:v>0.56446407003098398</c:v>
                </c:pt>
                <c:pt idx="8258" formatCode="General">
                  <c:v>0.56446464924427298</c:v>
                </c:pt>
                <c:pt idx="8259" formatCode="General">
                  <c:v>0.56446522841915003</c:v>
                </c:pt>
                <c:pt idx="8260" formatCode="General">
                  <c:v>0.56446580755561404</c:v>
                </c:pt>
                <c:pt idx="8261" formatCode="General">
                  <c:v>0.564466386653664</c:v>
                </c:pt>
                <c:pt idx="8262" formatCode="General">
                  <c:v>0.56446696571329902</c:v>
                </c:pt>
                <c:pt idx="8263" formatCode="General">
                  <c:v>0.56446754473451599</c:v>
                </c:pt>
                <c:pt idx="8264" formatCode="General">
                  <c:v>0.56446812371731503</c:v>
                </c:pt>
                <c:pt idx="8265" formatCode="General">
                  <c:v>0.56446870266169402</c:v>
                </c:pt>
                <c:pt idx="8266" formatCode="General">
                  <c:v>0.56446928156765097</c:v>
                </c:pt>
                <c:pt idx="8267" formatCode="General">
                  <c:v>0.56446986043518499</c:v>
                </c:pt>
                <c:pt idx="8268" formatCode="General">
                  <c:v>0.56447043926429497</c:v>
                </c:pt>
                <c:pt idx="8269" formatCode="General">
                  <c:v>0.56447101805497801</c:v>
                </c:pt>
                <c:pt idx="8270" formatCode="General">
                  <c:v>0.56447159680723402</c:v>
                </c:pt>
                <c:pt idx="8271" formatCode="General">
                  <c:v>0.56447217552106099</c:v>
                </c:pt>
                <c:pt idx="8272" formatCode="General">
                  <c:v>0.56447275419645704</c:v>
                </c:pt>
                <c:pt idx="8273" formatCode="General">
                  <c:v>0.56447333283342105</c:v>
                </c:pt>
                <c:pt idx="8274" formatCode="General">
                  <c:v>0.56447391143195202</c:v>
                </c:pt>
                <c:pt idx="8275" formatCode="General">
                  <c:v>0.56447448999204697</c:v>
                </c:pt>
                <c:pt idx="8276" formatCode="General">
                  <c:v>0.56447506851370599</c:v>
                </c:pt>
                <c:pt idx="8277" formatCode="General">
                  <c:v>0.56447564699692698</c:v>
                </c:pt>
                <c:pt idx="8278" formatCode="General">
                  <c:v>0.56447622544170895</c:v>
                </c:pt>
                <c:pt idx="8279" formatCode="General">
                  <c:v>0.56447680384804899</c:v>
                </c:pt>
                <c:pt idx="8280" formatCode="General">
                  <c:v>0.56447738221594801</c:v>
                </c:pt>
                <c:pt idx="8281" formatCode="General">
                  <c:v>0.564477960545402</c:v>
                </c:pt>
                <c:pt idx="8282" formatCode="General">
                  <c:v>0.56447853883640997</c:v>
                </c:pt>
                <c:pt idx="8283" formatCode="General">
                  <c:v>0.56447911708897203</c:v>
                </c:pt>
                <c:pt idx="8284" formatCode="General">
                  <c:v>0.56447969530308595</c:v>
                </c:pt>
                <c:pt idx="8285" formatCode="General">
                  <c:v>0.56448027347874896</c:v>
                </c:pt>
                <c:pt idx="8286" formatCode="General">
                  <c:v>0.56448085161596095</c:v>
                </c:pt>
                <c:pt idx="8287" formatCode="General">
                  <c:v>0.56448142971472004</c:v>
                </c:pt>
                <c:pt idx="8288" formatCode="General">
                  <c:v>0.564482007775025</c:v>
                </c:pt>
                <c:pt idx="8289" formatCode="General">
                  <c:v>0.56448258579687405</c:v>
                </c:pt>
                <c:pt idx="8290" formatCode="General">
                  <c:v>0.56448316378026597</c:v>
                </c:pt>
                <c:pt idx="8291" formatCode="General">
                  <c:v>0.564483741725199</c:v>
                </c:pt>
                <c:pt idx="8292" formatCode="General">
                  <c:v>0.56448431963167101</c:v>
                </c:pt>
                <c:pt idx="8293" formatCode="General">
                  <c:v>0.564484897499682</c:v>
                </c:pt>
                <c:pt idx="8294" formatCode="General">
                  <c:v>0.56448547532922899</c:v>
                </c:pt>
                <c:pt idx="8295" formatCode="General">
                  <c:v>0.56448605312031197</c:v>
                </c:pt>
                <c:pt idx="8296" formatCode="General">
                  <c:v>0.56448663087292805</c:v>
                </c:pt>
                <c:pt idx="8297" formatCode="General">
                  <c:v>0.56448720858707702</c:v>
                </c:pt>
                <c:pt idx="8298" formatCode="General">
                  <c:v>0.56448778626275697</c:v>
                </c:pt>
                <c:pt idx="8299" formatCode="General">
                  <c:v>0.56448836389996504</c:v>
                </c:pt>
                <c:pt idx="8300" formatCode="General">
                  <c:v>0.56448894149870199</c:v>
                </c:pt>
                <c:pt idx="8301" formatCode="General">
                  <c:v>0.56448951905896505</c:v>
                </c:pt>
                <c:pt idx="8302" formatCode="General">
                  <c:v>0.564490096580752</c:v>
                </c:pt>
                <c:pt idx="8303" formatCode="General">
                  <c:v>0.56449067406406295</c:v>
                </c:pt>
                <c:pt idx="8304" formatCode="General">
                  <c:v>0.56449125150889601</c:v>
                </c:pt>
                <c:pt idx="8305" formatCode="General">
                  <c:v>0.56449182891524996</c:v>
                </c:pt>
                <c:pt idx="8306" formatCode="General">
                  <c:v>0.56449240628312203</c:v>
                </c:pt>
                <c:pt idx="8307" formatCode="General">
                  <c:v>0.56449298361251199</c:v>
                </c:pt>
                <c:pt idx="8308" formatCode="General">
                  <c:v>0.56449356090341696</c:v>
                </c:pt>
                <c:pt idx="8309" formatCode="General">
                  <c:v>0.56449413815583704</c:v>
                </c:pt>
                <c:pt idx="8310" formatCode="General">
                  <c:v>0.56449471536977003</c:v>
                </c:pt>
                <c:pt idx="8311" formatCode="General">
                  <c:v>0.56449529254521502</c:v>
                </c:pt>
                <c:pt idx="8312" formatCode="General">
                  <c:v>0.56449586968217003</c:v>
                </c:pt>
                <c:pt idx="8313" formatCode="General">
                  <c:v>0.56449644678063304</c:v>
                </c:pt>
                <c:pt idx="8314" formatCode="General">
                  <c:v>0.56449702384060296</c:v>
                </c:pt>
                <c:pt idx="8315" formatCode="General">
                  <c:v>0.56449760086207801</c:v>
                </c:pt>
                <c:pt idx="8316" formatCode="General">
                  <c:v>0.56449817784505796</c:v>
                </c:pt>
                <c:pt idx="8317" formatCode="General">
                  <c:v>0.56449875478954104</c:v>
                </c:pt>
                <c:pt idx="8318" formatCode="General">
                  <c:v>0.56449933169552402</c:v>
                </c:pt>
                <c:pt idx="8319" formatCode="General">
                  <c:v>0.56449990856300802</c:v>
                </c:pt>
                <c:pt idx="8320" formatCode="General">
                  <c:v>0.56450048539198905</c:v>
                </c:pt>
                <c:pt idx="8321" formatCode="General">
                  <c:v>0.56450106218246698</c:v>
                </c:pt>
                <c:pt idx="8322" formatCode="General">
                  <c:v>0.56450163893444005</c:v>
                </c:pt>
                <c:pt idx="8323" formatCode="General">
                  <c:v>0.56450221564790704</c:v>
                </c:pt>
                <c:pt idx="8324" formatCode="General">
                  <c:v>0.56450279232286604</c:v>
                </c:pt>
                <c:pt idx="8325" formatCode="General">
                  <c:v>0.56450336895931597</c:v>
                </c:pt>
                <c:pt idx="8326" formatCode="General">
                  <c:v>0.56450394555725603</c:v>
                </c:pt>
                <c:pt idx="8327" formatCode="General">
                  <c:v>0.56450452211668301</c:v>
                </c:pt>
                <c:pt idx="8328" formatCode="General">
                  <c:v>0.56450509863759601</c:v>
                </c:pt>
                <c:pt idx="8329" formatCode="General">
                  <c:v>0.56450567511999505</c:v>
                </c:pt>
                <c:pt idx="8330" formatCode="General">
                  <c:v>0.56450625156387702</c:v>
                </c:pt>
                <c:pt idx="8331" formatCode="General">
                  <c:v>0.56450682796924001</c:v>
                </c:pt>
                <c:pt idx="8332" formatCode="General">
                  <c:v>0.56450740433608404</c:v>
                </c:pt>
                <c:pt idx="8333" formatCode="General">
                  <c:v>0.56450798066440699</c:v>
                </c:pt>
                <c:pt idx="8334" formatCode="General">
                  <c:v>0.56450855695420799</c:v>
                </c:pt>
                <c:pt idx="8335" formatCode="General">
                  <c:v>0.56450913320548401</c:v>
                </c:pt>
                <c:pt idx="8336" formatCode="General">
                  <c:v>0.56450970941823497</c:v>
                </c:pt>
                <c:pt idx="8337" formatCode="General">
                  <c:v>0.56451028559245897</c:v>
                </c:pt>
                <c:pt idx="8338" formatCode="General">
                  <c:v>0.56451086172815501</c:v>
                </c:pt>
                <c:pt idx="8339" formatCode="General">
                  <c:v>0.56451143782531998</c:v>
                </c:pt>
                <c:pt idx="8340" formatCode="General">
                  <c:v>0.564512013883954</c:v>
                </c:pt>
                <c:pt idx="8341" formatCode="General">
                  <c:v>0.56451258990405595</c:v>
                </c:pt>
                <c:pt idx="8342" formatCode="General">
                  <c:v>0.56451316588562295</c:v>
                </c:pt>
                <c:pt idx="8343" formatCode="General">
                  <c:v>0.56451374182865399</c:v>
                </c:pt>
                <c:pt idx="8344" formatCode="General">
                  <c:v>0.56451431773314797</c:v>
                </c:pt>
                <c:pt idx="8345" formatCode="General">
                  <c:v>0.56451489359910401</c:v>
                </c:pt>
                <c:pt idx="8346" formatCode="General">
                  <c:v>0.56451546942651798</c:v>
                </c:pt>
                <c:pt idx="8347" formatCode="General">
                  <c:v>0.564516045215392</c:v>
                </c:pt>
                <c:pt idx="8348" formatCode="General">
                  <c:v>0.56451662096572197</c:v>
                </c:pt>
                <c:pt idx="8349" formatCode="General">
                  <c:v>0.56451719667750699</c:v>
                </c:pt>
                <c:pt idx="8350" formatCode="General">
                  <c:v>0.56451777235074596</c:v>
                </c:pt>
                <c:pt idx="8351" formatCode="General">
                  <c:v>0.56451834798543798</c:v>
                </c:pt>
                <c:pt idx="8352" formatCode="General">
                  <c:v>0.56451892358158096</c:v>
                </c:pt>
                <c:pt idx="8353" formatCode="General">
                  <c:v>0.56451949913917299</c:v>
                </c:pt>
                <c:pt idx="8354" formatCode="General">
                  <c:v>0.56452007465821297</c:v>
                </c:pt>
                <c:pt idx="8355" formatCode="General">
                  <c:v>0.56452065013869901</c:v>
                </c:pt>
                <c:pt idx="8356" formatCode="General">
                  <c:v>0.564521225580631</c:v>
                </c:pt>
                <c:pt idx="8357" formatCode="General">
                  <c:v>0.56452180098400595</c:v>
                </c:pt>
                <c:pt idx="8358" formatCode="General">
                  <c:v>0.56452237634882296</c:v>
                </c:pt>
                <c:pt idx="8359" formatCode="General">
                  <c:v>0.56452295167508104</c:v>
                </c:pt>
                <c:pt idx="8360" formatCode="General">
                  <c:v>0.56452352696277797</c:v>
                </c:pt>
                <c:pt idx="8361" formatCode="General">
                  <c:v>0.56452410221191296</c:v>
                </c:pt>
                <c:pt idx="8362" formatCode="General">
                  <c:v>0.56452467742248402</c:v>
                </c:pt>
                <c:pt idx="8363" formatCode="General">
                  <c:v>0.56452525259448905</c:v>
                </c:pt>
                <c:pt idx="8364" formatCode="General">
                  <c:v>0.56452582772792803</c:v>
                </c:pt>
                <c:pt idx="8365" formatCode="General">
                  <c:v>0.56452640282279798</c:v>
                </c:pt>
                <c:pt idx="8366" formatCode="General">
                  <c:v>0.564526977879099</c:v>
                </c:pt>
                <c:pt idx="8367" formatCode="General">
                  <c:v>0.56452755289682899</c:v>
                </c:pt>
                <c:pt idx="8368" formatCode="General">
                  <c:v>0.56452812787598605</c:v>
                </c:pt>
                <c:pt idx="8369" formatCode="General">
                  <c:v>0.56452870281656897</c:v>
                </c:pt>
                <c:pt idx="8370" formatCode="General">
                  <c:v>0.56452927771857697</c:v>
                </c:pt>
                <c:pt idx="8371" formatCode="General">
                  <c:v>0.56452985258200705</c:v>
                </c:pt>
                <c:pt idx="8372" formatCode="General">
                  <c:v>0.56453042740685899</c:v>
                </c:pt>
                <c:pt idx="8373" formatCode="General">
                  <c:v>0.56453100219313102</c:v>
                </c:pt>
                <c:pt idx="8374" formatCode="General">
                  <c:v>0.56453157694082201</c:v>
                </c:pt>
                <c:pt idx="8375" formatCode="General">
                  <c:v>0.56453215164992898</c:v>
                </c:pt>
                <c:pt idx="8376" formatCode="General">
                  <c:v>0.56453272632045304</c:v>
                </c:pt>
                <c:pt idx="8377" formatCode="General">
                  <c:v>0.56453330095238996</c:v>
                </c:pt>
                <c:pt idx="8378" formatCode="General">
                  <c:v>0.56453387554573997</c:v>
                </c:pt>
                <c:pt idx="8379" formatCode="General">
                  <c:v>0.56453445010050196</c:v>
                </c:pt>
                <c:pt idx="8380" formatCode="General">
                  <c:v>0.56453502461667304</c:v>
                </c:pt>
                <c:pt idx="8381" formatCode="General">
                  <c:v>0.56453559909425199</c:v>
                </c:pt>
                <c:pt idx="8382" formatCode="General">
                  <c:v>0.56453617353323804</c:v>
                </c:pt>
                <c:pt idx="8383" formatCode="General">
                  <c:v>0.56453674793362996</c:v>
                </c:pt>
                <c:pt idx="8384" formatCode="General">
                  <c:v>0.56453732229542497</c:v>
                </c:pt>
                <c:pt idx="8385" formatCode="General">
                  <c:v>0.56453789661862297</c:v>
                </c:pt>
                <c:pt idx="8386" formatCode="General">
                  <c:v>0.56453847090322196</c:v>
                </c:pt>
                <c:pt idx="8387" formatCode="General">
                  <c:v>0.56453904514922004</c:v>
                </c:pt>
                <c:pt idx="8388" formatCode="General">
                  <c:v>0.56453961935661701</c:v>
                </c:pt>
                <c:pt idx="8389" formatCode="General">
                  <c:v>0.56454019352540996</c:v>
                </c:pt>
                <c:pt idx="8390" formatCode="General">
                  <c:v>0.56454076765559802</c:v>
                </c:pt>
                <c:pt idx="8391" formatCode="General">
                  <c:v>0.56454134174717896</c:v>
                </c:pt>
                <c:pt idx="8392" formatCode="General">
                  <c:v>0.564541915800153</c:v>
                </c:pt>
                <c:pt idx="8393" formatCode="General">
                  <c:v>0.56454248981451804</c:v>
                </c:pt>
                <c:pt idx="8394" formatCode="General">
                  <c:v>0.56454306379027097</c:v>
                </c:pt>
                <c:pt idx="8395" formatCode="General">
                  <c:v>0.56454363772741301</c:v>
                </c:pt>
                <c:pt idx="8396" formatCode="General">
                  <c:v>0.56454421162594104</c:v>
                </c:pt>
                <c:pt idx="8397" formatCode="General">
                  <c:v>0.56454478548585296</c:v>
                </c:pt>
                <c:pt idx="8398" formatCode="General">
                  <c:v>0.564545359307149</c:v>
                </c:pt>
                <c:pt idx="8399" formatCode="General">
                  <c:v>0.56454593308982703</c:v>
                </c:pt>
                <c:pt idx="8400" formatCode="General">
                  <c:v>0.56454650683388596</c:v>
                </c:pt>
                <c:pt idx="8401" formatCode="General">
                  <c:v>0.56454708053932301</c:v>
                </c:pt>
                <c:pt idx="8402" formatCode="General">
                  <c:v>0.56454765420613795</c:v>
                </c:pt>
                <c:pt idx="8403" formatCode="General">
                  <c:v>0.56454822783432901</c:v>
                </c:pt>
                <c:pt idx="8404" formatCode="General">
                  <c:v>0.56454880142389496</c:v>
                </c:pt>
                <c:pt idx="8405" formatCode="General">
                  <c:v>0.56454937497483304</c:v>
                </c:pt>
                <c:pt idx="8406" formatCode="General">
                  <c:v>0.56454994848714402</c:v>
                </c:pt>
                <c:pt idx="8407" formatCode="General">
                  <c:v>0.564550521960825</c:v>
                </c:pt>
                <c:pt idx="8408" formatCode="General">
                  <c:v>0.564551095395874</c:v>
                </c:pt>
                <c:pt idx="8409" formatCode="General">
                  <c:v>0.56455166879229102</c:v>
                </c:pt>
                <c:pt idx="8410" formatCode="General">
                  <c:v>0.56455224215007305</c:v>
                </c:pt>
                <c:pt idx="8411" formatCode="General">
                  <c:v>0.56455281546921998</c:v>
                </c:pt>
                <c:pt idx="8412" formatCode="General">
                  <c:v>0.56455338874973005</c:v>
                </c:pt>
                <c:pt idx="8413" formatCode="General">
                  <c:v>0.56455396199160102</c:v>
                </c:pt>
                <c:pt idx="8414" formatCode="General">
                  <c:v>0.56455453519483301</c:v>
                </c:pt>
                <c:pt idx="8415" formatCode="General">
                  <c:v>0.56455510835942302</c:v>
                </c:pt>
                <c:pt idx="8416" formatCode="General">
                  <c:v>0.56455568148536905</c:v>
                </c:pt>
                <c:pt idx="8417" formatCode="General">
                  <c:v>0.564556254572672</c:v>
                </c:pt>
                <c:pt idx="8418" formatCode="General">
                  <c:v>0.56455682762132897</c:v>
                </c:pt>
                <c:pt idx="8419" formatCode="General">
                  <c:v>0.56455740063133797</c:v>
                </c:pt>
                <c:pt idx="8420" formatCode="General">
                  <c:v>0.56455797360269899</c:v>
                </c:pt>
                <c:pt idx="8421" formatCode="General">
                  <c:v>0.56455854653540904</c:v>
                </c:pt>
                <c:pt idx="8422" formatCode="General">
                  <c:v>0.56455911942946801</c:v>
                </c:pt>
                <c:pt idx="8423" formatCode="General">
                  <c:v>0.56455969228487402</c:v>
                </c:pt>
                <c:pt idx="8424" formatCode="General">
                  <c:v>0.56456026510162505</c:v>
                </c:pt>
                <c:pt idx="8425" formatCode="General">
                  <c:v>0.564560837879719</c:v>
                </c:pt>
                <c:pt idx="8426" formatCode="General">
                  <c:v>0.56456141061915699</c:v>
                </c:pt>
                <c:pt idx="8427" formatCode="General">
                  <c:v>0.56456198331993601</c:v>
                </c:pt>
                <c:pt idx="8428" formatCode="General">
                  <c:v>0.56456255598205396</c:v>
                </c:pt>
                <c:pt idx="8429" formatCode="General">
                  <c:v>0.56456312860550995</c:v>
                </c:pt>
                <c:pt idx="8430" formatCode="General">
                  <c:v>0.56456370119030297</c:v>
                </c:pt>
                <c:pt idx="8431" formatCode="General">
                  <c:v>0.56456427373643103</c:v>
                </c:pt>
                <c:pt idx="8432" formatCode="General">
                  <c:v>0.56456484624389303</c:v>
                </c:pt>
                <c:pt idx="8433" formatCode="General">
                  <c:v>0.56456541871268695</c:v>
                </c:pt>
                <c:pt idx="8434" formatCode="General">
                  <c:v>0.56456599114281203</c:v>
                </c:pt>
                <c:pt idx="8435" formatCode="General">
                  <c:v>0.56456656353426604</c:v>
                </c:pt>
                <c:pt idx="8436" formatCode="General">
                  <c:v>0.56456713588704799</c:v>
                </c:pt>
                <c:pt idx="8437" formatCode="General">
                  <c:v>0.56456770820115698</c:v>
                </c:pt>
                <c:pt idx="8438" formatCode="General">
                  <c:v>0.56456828047659102</c:v>
                </c:pt>
                <c:pt idx="8439" formatCode="General">
                  <c:v>0.564568852713348</c:v>
                </c:pt>
                <c:pt idx="8440" formatCode="General">
                  <c:v>0.56456942491142803</c:v>
                </c:pt>
                <c:pt idx="8441" formatCode="General">
                  <c:v>0.564569997070828</c:v>
                </c:pt>
                <c:pt idx="8442" formatCode="General">
                  <c:v>0.56457056919154702</c:v>
                </c:pt>
                <c:pt idx="8443" formatCode="General">
                  <c:v>0.56457114127358399</c:v>
                </c:pt>
                <c:pt idx="8444" formatCode="General">
                  <c:v>0.56457171331693801</c:v>
                </c:pt>
                <c:pt idx="8445" formatCode="General">
                  <c:v>0.56457228532160597</c:v>
                </c:pt>
                <c:pt idx="8446" formatCode="General">
                  <c:v>0.56457285728758799</c:v>
                </c:pt>
                <c:pt idx="8447" formatCode="General">
                  <c:v>0.56457342921488096</c:v>
                </c:pt>
                <c:pt idx="8448" formatCode="General">
                  <c:v>0.56457400110348499</c:v>
                </c:pt>
                <c:pt idx="8449" formatCode="General">
                  <c:v>0.56457457295339797</c:v>
                </c:pt>
                <c:pt idx="8450" formatCode="General">
                  <c:v>0.56457514476461901</c:v>
                </c:pt>
                <c:pt idx="8451" formatCode="General">
                  <c:v>0.564575716537146</c:v>
                </c:pt>
                <c:pt idx="8452" formatCode="General">
                  <c:v>0.56457628827097694</c:v>
                </c:pt>
                <c:pt idx="8453" formatCode="General">
                  <c:v>0.56457685996611195</c:v>
                </c:pt>
                <c:pt idx="8454" formatCode="General">
                  <c:v>0.56457743162254803</c:v>
                </c:pt>
                <c:pt idx="8455" formatCode="General">
                  <c:v>0.56457800324028495</c:v>
                </c:pt>
                <c:pt idx="8456" formatCode="General">
                  <c:v>0.56457857481932106</c:v>
                </c:pt>
                <c:pt idx="8457" formatCode="General">
                  <c:v>0.564579146359654</c:v>
                </c:pt>
                <c:pt idx="8458" formatCode="General">
                  <c:v>0.56457971786128303</c:v>
                </c:pt>
                <c:pt idx="8459" formatCode="General">
                  <c:v>0.56458028932420601</c:v>
                </c:pt>
                <c:pt idx="8460" formatCode="General">
                  <c:v>0.56458086074842295</c:v>
                </c:pt>
                <c:pt idx="8461" formatCode="General">
                  <c:v>0.56458143213393097</c:v>
                </c:pt>
                <c:pt idx="8462" formatCode="General">
                  <c:v>0.56458200348072995</c:v>
                </c:pt>
                <c:pt idx="8463" formatCode="General">
                  <c:v>0.56458257478881702</c:v>
                </c:pt>
                <c:pt idx="8464" formatCode="General">
                  <c:v>0.56458314605819104</c:v>
                </c:pt>
                <c:pt idx="8465" formatCode="General">
                  <c:v>0.56458371728885204</c:v>
                </c:pt>
                <c:pt idx="8466" formatCode="General">
                  <c:v>0.564584288480796</c:v>
                </c:pt>
                <c:pt idx="8467" formatCode="General">
                  <c:v>0.56458485963402405</c:v>
                </c:pt>
                <c:pt idx="8468" formatCode="General">
                  <c:v>0.56458543074853296</c:v>
                </c:pt>
                <c:pt idx="8469" formatCode="General">
                  <c:v>0.56458600182432195</c:v>
                </c:pt>
                <c:pt idx="8470" formatCode="General">
                  <c:v>0.56458657286138902</c:v>
                </c:pt>
                <c:pt idx="8471" formatCode="General">
                  <c:v>0.56458714385973396</c:v>
                </c:pt>
                <c:pt idx="8472" formatCode="General">
                  <c:v>0.56458771481935499</c:v>
                </c:pt>
                <c:pt idx="8473" formatCode="General">
                  <c:v>0.564588285740249</c:v>
                </c:pt>
                <c:pt idx="8474" formatCode="General">
                  <c:v>0.56458885662241698</c:v>
                </c:pt>
                <c:pt idx="8475" formatCode="General">
                  <c:v>0.56458942746585605</c:v>
                </c:pt>
                <c:pt idx="8476" formatCode="General">
                  <c:v>0.564589998270565</c:v>
                </c:pt>
                <c:pt idx="8477" formatCode="General">
                  <c:v>0.56459056903654203</c:v>
                </c:pt>
                <c:pt idx="8478" formatCode="General">
                  <c:v>0.56459113976378605</c:v>
                </c:pt>
                <c:pt idx="8479" formatCode="General">
                  <c:v>0.56459171045229595</c:v>
                </c:pt>
                <c:pt idx="8480" formatCode="General">
                  <c:v>0.56459228110207005</c:v>
                </c:pt>
                <c:pt idx="8481" formatCode="General">
                  <c:v>0.56459285171310603</c:v>
                </c:pt>
                <c:pt idx="8482" formatCode="General">
                  <c:v>0.56459342228540399</c:v>
                </c:pt>
                <c:pt idx="8483" formatCode="General">
                  <c:v>0.56459399281896205</c:v>
                </c:pt>
                <c:pt idx="8484" formatCode="General">
                  <c:v>0.56459438235709802</c:v>
                </c:pt>
                <c:pt idx="8485" formatCode="General">
                  <c:v>0.56459468138994295</c:v>
                </c:pt>
                <c:pt idx="8486" formatCode="General">
                  <c:v>0.564594980398194</c:v>
                </c:pt>
                <c:pt idx="8487" formatCode="General">
                  <c:v>0.56459527938184995</c:v>
                </c:pt>
                <c:pt idx="8488" formatCode="General">
                  <c:v>0.56459557834091101</c:v>
                </c:pt>
                <c:pt idx="8489" formatCode="General">
                  <c:v>0.56459587727537597</c:v>
                </c:pt>
                <c:pt idx="8490" formatCode="General">
                  <c:v>0.56459617618524605</c:v>
                </c:pt>
                <c:pt idx="8491" formatCode="General">
                  <c:v>0.56459647507051802</c:v>
                </c:pt>
                <c:pt idx="8492" formatCode="General">
                  <c:v>0.56459677393119301</c:v>
                </c:pt>
                <c:pt idx="8493" formatCode="General">
                  <c:v>0.564597072767271</c:v>
                </c:pt>
                <c:pt idx="8494" formatCode="General">
                  <c:v>0.56459737157875101</c:v>
                </c:pt>
                <c:pt idx="8495" formatCode="General">
                  <c:v>0.56459767036563202</c:v>
                </c:pt>
                <c:pt idx="8496" formatCode="General">
                  <c:v>0.56459796912791305</c:v>
                </c:pt>
                <c:pt idx="8497" formatCode="General">
                  <c:v>0.56459826786559597</c:v>
                </c:pt>
                <c:pt idx="8498" formatCode="General">
                  <c:v>0.56459856657867802</c:v>
                </c:pt>
                <c:pt idx="8499" formatCode="General">
                  <c:v>0.56459886526715897</c:v>
                </c:pt>
                <c:pt idx="8500" formatCode="General">
                  <c:v>0.56459916393104004</c:v>
                </c:pt>
                <c:pt idx="8501" formatCode="General">
                  <c:v>0.56459946257031901</c:v>
                </c:pt>
                <c:pt idx="8502" formatCode="General">
                  <c:v>0.564599761184997</c:v>
                </c:pt>
                <c:pt idx="8503" formatCode="General">
                  <c:v>0.56460005977507099</c:v>
                </c:pt>
                <c:pt idx="8504" formatCode="General">
                  <c:v>0.56460035834054301</c:v>
                </c:pt>
                <c:pt idx="8505" formatCode="General">
                  <c:v>0.56460065688141203</c:v>
                </c:pt>
                <c:pt idx="8506" formatCode="General">
                  <c:v>0.56460095539767596</c:v>
                </c:pt>
                <c:pt idx="8507" formatCode="General">
                  <c:v>0.56460125388933602</c:v>
                </c:pt>
                <c:pt idx="8508" formatCode="General">
                  <c:v>0.56460155235639098</c:v>
                </c:pt>
                <c:pt idx="8509" formatCode="General">
                  <c:v>0.56460185079884095</c:v>
                </c:pt>
                <c:pt idx="8510" formatCode="General">
                  <c:v>0.56460214921668495</c:v>
                </c:pt>
                <c:pt idx="8511" formatCode="General">
                  <c:v>0.56460244760992295</c:v>
                </c:pt>
                <c:pt idx="8512" formatCode="General">
                  <c:v>0.56460274597855398</c:v>
                </c:pt>
                <c:pt idx="8513" formatCode="General">
                  <c:v>0.56460304432257802</c:v>
                </c:pt>
                <c:pt idx="8514" formatCode="General">
                  <c:v>0.56460334264199397</c:v>
                </c:pt>
                <c:pt idx="8515" formatCode="General">
                  <c:v>0.56460364093680204</c:v>
                </c:pt>
                <c:pt idx="8516" formatCode="General">
                  <c:v>0.56460393920700103</c:v>
                </c:pt>
                <c:pt idx="8517" formatCode="General">
                  <c:v>0.56460423745259103</c:v>
                </c:pt>
                <c:pt idx="8518" formatCode="General">
                  <c:v>0.56460453567357105</c:v>
                </c:pt>
                <c:pt idx="8519" formatCode="General">
                  <c:v>0.56460483386994098</c:v>
                </c:pt>
                <c:pt idx="8520" formatCode="General">
                  <c:v>0.56460513204170104</c:v>
                </c:pt>
                <c:pt idx="8521" formatCode="General">
                  <c:v>0.56460543018885001</c:v>
                </c:pt>
                <c:pt idx="8522" formatCode="General">
                  <c:v>0.564605728311386</c:v>
                </c:pt>
                <c:pt idx="8523" formatCode="General">
                  <c:v>0.56460602640931101</c:v>
                </c:pt>
                <c:pt idx="8524" formatCode="General">
                  <c:v>0.56460632448262404</c:v>
                </c:pt>
                <c:pt idx="8525" formatCode="General">
                  <c:v>0.56460662253132299</c:v>
                </c:pt>
                <c:pt idx="8526" formatCode="General">
                  <c:v>0.56460692055540895</c:v>
                </c:pt>
                <c:pt idx="8527" formatCode="General">
                  <c:v>0.56460721855488105</c:v>
                </c:pt>
                <c:pt idx="8528" formatCode="General">
                  <c:v>0.56460751652973795</c:v>
                </c:pt>
                <c:pt idx="8529" formatCode="General">
                  <c:v>0.56460781447997999</c:v>
                </c:pt>
                <c:pt idx="8530" formatCode="General">
                  <c:v>0.56460811240560704</c:v>
                </c:pt>
                <c:pt idx="8531" formatCode="General">
                  <c:v>0.56460841030661901</c:v>
                </c:pt>
                <c:pt idx="8532" formatCode="General">
                  <c:v>0.56460850358369197</c:v>
                </c:pt>
                <c:pt idx="8533" formatCode="General">
                  <c:v>0.56460850358369197</c:v>
                </c:pt>
                <c:pt idx="8534" formatCode="General">
                  <c:v>0.56460850358369197</c:v>
                </c:pt>
                <c:pt idx="8535" formatCode="General">
                  <c:v>0.56460850358369197</c:v>
                </c:pt>
                <c:pt idx="8536" formatCode="General">
                  <c:v>0.56460850358369197</c:v>
                </c:pt>
                <c:pt idx="8537" formatCode="General">
                  <c:v>0.56460850358369197</c:v>
                </c:pt>
                <c:pt idx="8538" formatCode="General">
                  <c:v>0.56460850358369197</c:v>
                </c:pt>
                <c:pt idx="8539" formatCode="General">
                  <c:v>0.56460850358369197</c:v>
                </c:pt>
                <c:pt idx="8540" formatCode="General">
                  <c:v>0.56460850358369197</c:v>
                </c:pt>
                <c:pt idx="8541" formatCode="General">
                  <c:v>0.56460850358369197</c:v>
                </c:pt>
                <c:pt idx="8542" formatCode="General">
                  <c:v>0.56460850358369197</c:v>
                </c:pt>
                <c:pt idx="8543" formatCode="General">
                  <c:v>0.56460850358369197</c:v>
                </c:pt>
                <c:pt idx="8544" formatCode="General">
                  <c:v>0.56460850358369197</c:v>
                </c:pt>
                <c:pt idx="8545" formatCode="General">
                  <c:v>0.56460850358369197</c:v>
                </c:pt>
                <c:pt idx="8546" formatCode="General">
                  <c:v>0.56460850358369197</c:v>
                </c:pt>
                <c:pt idx="8547" formatCode="General">
                  <c:v>0.56460850358369197</c:v>
                </c:pt>
                <c:pt idx="8548" formatCode="General">
                  <c:v>0.56460850358369197</c:v>
                </c:pt>
                <c:pt idx="8549" formatCode="General">
                  <c:v>0.56460850358369197</c:v>
                </c:pt>
                <c:pt idx="8550" formatCode="General">
                  <c:v>0.56460850358369197</c:v>
                </c:pt>
                <c:pt idx="8551" formatCode="General">
                  <c:v>0.56460850358369197</c:v>
                </c:pt>
                <c:pt idx="8552" formatCode="General">
                  <c:v>0.56460850358369197</c:v>
                </c:pt>
                <c:pt idx="8553" formatCode="General">
                  <c:v>0.56460850358369197</c:v>
                </c:pt>
                <c:pt idx="8554" formatCode="General">
                  <c:v>0.56460850358369197</c:v>
                </c:pt>
                <c:pt idx="8555" formatCode="General">
                  <c:v>0.56460850358369197</c:v>
                </c:pt>
                <c:pt idx="8556" formatCode="General">
                  <c:v>0.56460850358369197</c:v>
                </c:pt>
                <c:pt idx="8557" formatCode="General">
                  <c:v>0.56460850358369197</c:v>
                </c:pt>
                <c:pt idx="8558" formatCode="General">
                  <c:v>0.56460850358369197</c:v>
                </c:pt>
                <c:pt idx="8559" formatCode="General">
                  <c:v>0.56460850358369197</c:v>
                </c:pt>
                <c:pt idx="8560" formatCode="General">
                  <c:v>0.56460850358369197</c:v>
                </c:pt>
                <c:pt idx="8561" formatCode="General">
                  <c:v>0.56460850358369197</c:v>
                </c:pt>
                <c:pt idx="8562" formatCode="General">
                  <c:v>0.56460850358369197</c:v>
                </c:pt>
                <c:pt idx="8563" formatCode="General">
                  <c:v>0.56460850358369197</c:v>
                </c:pt>
                <c:pt idx="8564" formatCode="General">
                  <c:v>0.56460850358369197</c:v>
                </c:pt>
                <c:pt idx="8565" formatCode="General">
                  <c:v>0.56460850358369197</c:v>
                </c:pt>
                <c:pt idx="8566" formatCode="General">
                  <c:v>0.56460850358369197</c:v>
                </c:pt>
                <c:pt idx="8567" formatCode="General">
                  <c:v>0.56460850358369197</c:v>
                </c:pt>
                <c:pt idx="8568" formatCode="General">
                  <c:v>0.56460850358369197</c:v>
                </c:pt>
                <c:pt idx="8569" formatCode="General">
                  <c:v>0.56460850358369197</c:v>
                </c:pt>
                <c:pt idx="8570" formatCode="General">
                  <c:v>0.56460850358369197</c:v>
                </c:pt>
                <c:pt idx="8571" formatCode="General">
                  <c:v>0.56460850358369197</c:v>
                </c:pt>
                <c:pt idx="8572" formatCode="General">
                  <c:v>0.56460850358369197</c:v>
                </c:pt>
                <c:pt idx="8573" formatCode="General">
                  <c:v>0.56460850358369197</c:v>
                </c:pt>
                <c:pt idx="8574" formatCode="General">
                  <c:v>0.56460850358369197</c:v>
                </c:pt>
                <c:pt idx="8575" formatCode="General">
                  <c:v>0.56460850358369197</c:v>
                </c:pt>
                <c:pt idx="8576" formatCode="General">
                  <c:v>0.56460850358369197</c:v>
                </c:pt>
                <c:pt idx="8577" formatCode="General">
                  <c:v>0.56460850358369197</c:v>
                </c:pt>
                <c:pt idx="8578" formatCode="General">
                  <c:v>0.56460850358369197</c:v>
                </c:pt>
                <c:pt idx="8579" formatCode="General">
                  <c:v>0.56460850358369197</c:v>
                </c:pt>
                <c:pt idx="8580" formatCode="General">
                  <c:v>0.56460850358369197</c:v>
                </c:pt>
                <c:pt idx="8581" formatCode="General">
                  <c:v>0.56460850358369197</c:v>
                </c:pt>
                <c:pt idx="8582" formatCode="General">
                  <c:v>0.56460850358369197</c:v>
                </c:pt>
                <c:pt idx="8583" formatCode="General">
                  <c:v>0.56460850358369197</c:v>
                </c:pt>
                <c:pt idx="8584" formatCode="General">
                  <c:v>0.56460850358369197</c:v>
                </c:pt>
                <c:pt idx="8585" formatCode="General">
                  <c:v>0.56460850358369197</c:v>
                </c:pt>
                <c:pt idx="8586" formatCode="General">
                  <c:v>0.56460850358369197</c:v>
                </c:pt>
                <c:pt idx="8587" formatCode="General">
                  <c:v>0.56460850358369197</c:v>
                </c:pt>
                <c:pt idx="8588" formatCode="General">
                  <c:v>0.56460850358369197</c:v>
                </c:pt>
                <c:pt idx="8589" formatCode="General">
                  <c:v>0.56460850358369197</c:v>
                </c:pt>
                <c:pt idx="8590" formatCode="General">
                  <c:v>0.56460850358369197</c:v>
                </c:pt>
                <c:pt idx="8591" formatCode="General">
                  <c:v>0.56460850358369197</c:v>
                </c:pt>
                <c:pt idx="8592" formatCode="General">
                  <c:v>0.56460850358369197</c:v>
                </c:pt>
                <c:pt idx="8593" formatCode="General">
                  <c:v>0.56460850358369197</c:v>
                </c:pt>
                <c:pt idx="8594" formatCode="General">
                  <c:v>0.56460850358369197</c:v>
                </c:pt>
                <c:pt idx="8595" formatCode="General">
                  <c:v>0.56460850358369197</c:v>
                </c:pt>
                <c:pt idx="8596" formatCode="General">
                  <c:v>0.56460850358369197</c:v>
                </c:pt>
                <c:pt idx="8597" formatCode="General">
                  <c:v>0.56460850358369197</c:v>
                </c:pt>
                <c:pt idx="8598" formatCode="General">
                  <c:v>0.56460850358369197</c:v>
                </c:pt>
                <c:pt idx="8599" formatCode="General">
                  <c:v>0.56460850358369197</c:v>
                </c:pt>
                <c:pt idx="8600" formatCode="General">
                  <c:v>0.56460850358369197</c:v>
                </c:pt>
                <c:pt idx="8601" formatCode="General">
                  <c:v>0.56460850358369197</c:v>
                </c:pt>
                <c:pt idx="8602" formatCode="General">
                  <c:v>0.56460850358369197</c:v>
                </c:pt>
                <c:pt idx="8603" formatCode="General">
                  <c:v>0.56460850358369197</c:v>
                </c:pt>
                <c:pt idx="8604" formatCode="General">
                  <c:v>0.56460850358369197</c:v>
                </c:pt>
                <c:pt idx="8605" formatCode="General">
                  <c:v>0.56460850358369197</c:v>
                </c:pt>
                <c:pt idx="8606" formatCode="General">
                  <c:v>0.56460850358369197</c:v>
                </c:pt>
                <c:pt idx="8607" formatCode="General">
                  <c:v>0.56460850358369197</c:v>
                </c:pt>
                <c:pt idx="8608" formatCode="General">
                  <c:v>0.56460850358369197</c:v>
                </c:pt>
                <c:pt idx="8609" formatCode="General">
                  <c:v>0.56460850358369197</c:v>
                </c:pt>
                <c:pt idx="8610" formatCode="General">
                  <c:v>0.56460850358369197</c:v>
                </c:pt>
                <c:pt idx="8611" formatCode="General">
                  <c:v>0.56460850358369197</c:v>
                </c:pt>
                <c:pt idx="8612" formatCode="General">
                  <c:v>0.56460850358369197</c:v>
                </c:pt>
                <c:pt idx="8613" formatCode="General">
                  <c:v>0.56460850358369197</c:v>
                </c:pt>
                <c:pt idx="8614" formatCode="General">
                  <c:v>0.56460850358369197</c:v>
                </c:pt>
                <c:pt idx="8615" formatCode="General">
                  <c:v>0.56460850358369197</c:v>
                </c:pt>
                <c:pt idx="8616" formatCode="General">
                  <c:v>0.56460850358369197</c:v>
                </c:pt>
                <c:pt idx="8617" formatCode="General">
                  <c:v>0.56460850358369197</c:v>
                </c:pt>
                <c:pt idx="8618" formatCode="General">
                  <c:v>0.56460850358369197</c:v>
                </c:pt>
                <c:pt idx="8619" formatCode="General">
                  <c:v>0.56460850358369197</c:v>
                </c:pt>
                <c:pt idx="8620" formatCode="General">
                  <c:v>0.56460850358369197</c:v>
                </c:pt>
                <c:pt idx="8621" formatCode="General">
                  <c:v>0.56460850358369197</c:v>
                </c:pt>
                <c:pt idx="8622" formatCode="General">
                  <c:v>0.56460850358369197</c:v>
                </c:pt>
                <c:pt idx="8623" formatCode="General">
                  <c:v>0.56460850358369197</c:v>
                </c:pt>
                <c:pt idx="8624" formatCode="General">
                  <c:v>0.56460850358369197</c:v>
                </c:pt>
                <c:pt idx="8625" formatCode="General">
                  <c:v>0.56460850358369197</c:v>
                </c:pt>
                <c:pt idx="8626" formatCode="General">
                  <c:v>0.56460850358369197</c:v>
                </c:pt>
                <c:pt idx="8627" formatCode="General">
                  <c:v>0.56460850358369197</c:v>
                </c:pt>
                <c:pt idx="8628" formatCode="General">
                  <c:v>0.56460850358369197</c:v>
                </c:pt>
                <c:pt idx="8629" formatCode="General">
                  <c:v>0.56460850358369197</c:v>
                </c:pt>
                <c:pt idx="8630" formatCode="General">
                  <c:v>0.56460850358369197</c:v>
                </c:pt>
                <c:pt idx="8631" formatCode="General">
                  <c:v>0.56460850358369197</c:v>
                </c:pt>
                <c:pt idx="8632" formatCode="General">
                  <c:v>0.56460850358369197</c:v>
                </c:pt>
                <c:pt idx="8633" formatCode="General">
                  <c:v>0.56460850358369197</c:v>
                </c:pt>
                <c:pt idx="8634" formatCode="General">
                  <c:v>0.56460850358369197</c:v>
                </c:pt>
                <c:pt idx="8635" formatCode="General">
                  <c:v>0.56460850358369197</c:v>
                </c:pt>
                <c:pt idx="8636" formatCode="General">
                  <c:v>0.56460850358369197</c:v>
                </c:pt>
                <c:pt idx="8637" formatCode="General">
                  <c:v>0.56460850358369197</c:v>
                </c:pt>
                <c:pt idx="8638" formatCode="General">
                  <c:v>0.56460850358369197</c:v>
                </c:pt>
                <c:pt idx="8639" formatCode="General">
                  <c:v>0.56460850358369197</c:v>
                </c:pt>
                <c:pt idx="8640" formatCode="General">
                  <c:v>0.56460850358369197</c:v>
                </c:pt>
                <c:pt idx="8641" formatCode="General">
                  <c:v>0.56460850358369197</c:v>
                </c:pt>
                <c:pt idx="8642" formatCode="General">
                  <c:v>0.56460850358369197</c:v>
                </c:pt>
                <c:pt idx="8643" formatCode="General">
                  <c:v>0.56460850358369197</c:v>
                </c:pt>
                <c:pt idx="8644" formatCode="General">
                  <c:v>0.56460850358369197</c:v>
                </c:pt>
                <c:pt idx="8645" formatCode="General">
                  <c:v>0.56460850358369197</c:v>
                </c:pt>
                <c:pt idx="8646" formatCode="General">
                  <c:v>0.56460850358369197</c:v>
                </c:pt>
                <c:pt idx="8647" formatCode="General">
                  <c:v>0.56460850358369197</c:v>
                </c:pt>
                <c:pt idx="8648" formatCode="General">
                  <c:v>0.56460850358369197</c:v>
                </c:pt>
                <c:pt idx="8649" formatCode="General">
                  <c:v>0.56460850358369197</c:v>
                </c:pt>
                <c:pt idx="8650" formatCode="General">
                  <c:v>0.56460850358369197</c:v>
                </c:pt>
                <c:pt idx="8651" formatCode="General">
                  <c:v>0.56460850358369197</c:v>
                </c:pt>
                <c:pt idx="8652" formatCode="General">
                  <c:v>0.56460850358369197</c:v>
                </c:pt>
                <c:pt idx="8653" formatCode="General">
                  <c:v>0.56460850358369197</c:v>
                </c:pt>
                <c:pt idx="8654" formatCode="General">
                  <c:v>0.56460850358369197</c:v>
                </c:pt>
                <c:pt idx="8655" formatCode="General">
                  <c:v>0.56460850358369197</c:v>
                </c:pt>
                <c:pt idx="8656" formatCode="General">
                  <c:v>0.56460850358369197</c:v>
                </c:pt>
                <c:pt idx="8657" formatCode="General">
                  <c:v>0.56460850358369197</c:v>
                </c:pt>
                <c:pt idx="8658" formatCode="General">
                  <c:v>0.56460850358369197</c:v>
                </c:pt>
                <c:pt idx="8659" formatCode="General">
                  <c:v>0.56460850358369197</c:v>
                </c:pt>
                <c:pt idx="8660" formatCode="General">
                  <c:v>0.56460850358369197</c:v>
                </c:pt>
                <c:pt idx="8661" formatCode="General">
                  <c:v>0.56460850358369197</c:v>
                </c:pt>
                <c:pt idx="8662" formatCode="General">
                  <c:v>0.56460850358369197</c:v>
                </c:pt>
                <c:pt idx="8663" formatCode="General">
                  <c:v>0.56460850358369197</c:v>
                </c:pt>
                <c:pt idx="8664" formatCode="General">
                  <c:v>0.56460850358369197</c:v>
                </c:pt>
                <c:pt idx="8665" formatCode="General">
                  <c:v>0.56460850358369197</c:v>
                </c:pt>
                <c:pt idx="8666" formatCode="General">
                  <c:v>0.56460850358369197</c:v>
                </c:pt>
                <c:pt idx="8667" formatCode="General">
                  <c:v>0.56460850358369197</c:v>
                </c:pt>
                <c:pt idx="8668" formatCode="General">
                  <c:v>0.56460850358369197</c:v>
                </c:pt>
                <c:pt idx="8669" formatCode="General">
                  <c:v>0.56460850358369197</c:v>
                </c:pt>
              </c:numCache>
            </c:numRef>
          </c:yVal>
          <c:smooth val="0"/>
        </c:ser>
        <c:ser>
          <c:idx val="14"/>
          <c:order val="14"/>
          <c:tx>
            <c:strRef>
              <c:f>FlickrLogos32Test!$G$27</c:f>
              <c:strCache>
                <c:ptCount val="1"/>
                <c:pt idx="0">
                  <c:v>ResNet101 - public+LitW+std</c:v>
                </c:pt>
              </c:strCache>
            </c:strRef>
          </c:tx>
          <c:spPr>
            <a:ln w="6350">
              <a:solidFill>
                <a:srgbClr val="0066FF"/>
              </a:solidFill>
              <a:prstDash val="sysDot"/>
            </a:ln>
          </c:spPr>
          <c:marker>
            <c:symbol val="none"/>
          </c:marker>
          <c:xVal>
            <c:numRef>
              <c:f>FlickrLogos32Test!$I$3:$NTY$3</c:f>
              <c:numCache>
                <c:formatCode>0.000</c:formatCode>
                <c:ptCount val="10001"/>
                <c:pt idx="0">
                  <c:v>0</c:v>
                </c:pt>
                <c:pt idx="1">
                  <c:v>1E-3</c:v>
                </c:pt>
                <c:pt idx="2">
                  <c:v>2E-3</c:v>
                </c:pt>
                <c:pt idx="3">
                  <c:v>3.0000000000000001E-3</c:v>
                </c:pt>
                <c:pt idx="4">
                  <c:v>4.0000000000000001E-3</c:v>
                </c:pt>
                <c:pt idx="5">
                  <c:v>5.0000000000000001E-3</c:v>
                </c:pt>
                <c:pt idx="6">
                  <c:v>6.0000000000000001E-3</c:v>
                </c:pt>
                <c:pt idx="7">
                  <c:v>7.0000000000000001E-3</c:v>
                </c:pt>
                <c:pt idx="8" formatCode="General">
                  <c:v>8.0000000000000002E-3</c:v>
                </c:pt>
                <c:pt idx="9" formatCode="General">
                  <c:v>8.9999999999999993E-3</c:v>
                </c:pt>
                <c:pt idx="10" formatCode="General">
                  <c:v>0.01</c:v>
                </c:pt>
                <c:pt idx="11" formatCode="General">
                  <c:v>1.0999999999999999E-2</c:v>
                </c:pt>
                <c:pt idx="12" formatCode="General">
                  <c:v>1.2E-2</c:v>
                </c:pt>
                <c:pt idx="13" formatCode="General">
                  <c:v>1.2999999999999999E-2</c:v>
                </c:pt>
                <c:pt idx="14" formatCode="General">
                  <c:v>1.4E-2</c:v>
                </c:pt>
                <c:pt idx="15" formatCode="General">
                  <c:v>1.4999999999999999E-2</c:v>
                </c:pt>
                <c:pt idx="16" formatCode="General">
                  <c:v>1.6E-2</c:v>
                </c:pt>
                <c:pt idx="17" formatCode="General">
                  <c:v>1.7000000000000001E-2</c:v>
                </c:pt>
                <c:pt idx="18" formatCode="General">
                  <c:v>1.7999999999999999E-2</c:v>
                </c:pt>
                <c:pt idx="19" formatCode="General">
                  <c:v>1.9E-2</c:v>
                </c:pt>
                <c:pt idx="20" formatCode="General">
                  <c:v>0.02</c:v>
                </c:pt>
                <c:pt idx="21" formatCode="General">
                  <c:v>2.1000000000000001E-2</c:v>
                </c:pt>
                <c:pt idx="22" formatCode="General">
                  <c:v>2.1999999999999999E-2</c:v>
                </c:pt>
                <c:pt idx="23" formatCode="General">
                  <c:v>2.3E-2</c:v>
                </c:pt>
                <c:pt idx="24" formatCode="General">
                  <c:v>2.4E-2</c:v>
                </c:pt>
                <c:pt idx="25" formatCode="General">
                  <c:v>2.5000000000000001E-2</c:v>
                </c:pt>
                <c:pt idx="26" formatCode="General">
                  <c:v>2.5999999999999999E-2</c:v>
                </c:pt>
                <c:pt idx="27" formatCode="General">
                  <c:v>2.7E-2</c:v>
                </c:pt>
                <c:pt idx="28" formatCode="General">
                  <c:v>2.8000000000000001E-2</c:v>
                </c:pt>
                <c:pt idx="29" formatCode="General">
                  <c:v>2.9000000000000001E-2</c:v>
                </c:pt>
                <c:pt idx="30" formatCode="General">
                  <c:v>0.03</c:v>
                </c:pt>
                <c:pt idx="31" formatCode="General">
                  <c:v>3.1E-2</c:v>
                </c:pt>
                <c:pt idx="32" formatCode="General">
                  <c:v>3.2000000000000001E-2</c:v>
                </c:pt>
                <c:pt idx="33" formatCode="General">
                  <c:v>3.3000000000000002E-2</c:v>
                </c:pt>
                <c:pt idx="34" formatCode="General">
                  <c:v>3.4000000000000002E-2</c:v>
                </c:pt>
                <c:pt idx="35" formatCode="General">
                  <c:v>3.5000000000000003E-2</c:v>
                </c:pt>
                <c:pt idx="36" formatCode="General">
                  <c:v>3.5999999999999997E-2</c:v>
                </c:pt>
                <c:pt idx="37" formatCode="General">
                  <c:v>3.6999999999999998E-2</c:v>
                </c:pt>
                <c:pt idx="38" formatCode="General">
                  <c:v>3.7999999999999999E-2</c:v>
                </c:pt>
                <c:pt idx="39" formatCode="General">
                  <c:v>3.9E-2</c:v>
                </c:pt>
                <c:pt idx="40" formatCode="General">
                  <c:v>0.04</c:v>
                </c:pt>
                <c:pt idx="41" formatCode="General">
                  <c:v>4.1000000000000002E-2</c:v>
                </c:pt>
                <c:pt idx="42" formatCode="General">
                  <c:v>4.2000000000000003E-2</c:v>
                </c:pt>
                <c:pt idx="43" formatCode="General">
                  <c:v>4.2999999999999997E-2</c:v>
                </c:pt>
                <c:pt idx="44" formatCode="General">
                  <c:v>4.3999999999999997E-2</c:v>
                </c:pt>
                <c:pt idx="45" formatCode="General">
                  <c:v>4.4999999999999998E-2</c:v>
                </c:pt>
                <c:pt idx="46" formatCode="General">
                  <c:v>4.5999999999999999E-2</c:v>
                </c:pt>
                <c:pt idx="47" formatCode="General">
                  <c:v>4.7E-2</c:v>
                </c:pt>
                <c:pt idx="48" formatCode="General">
                  <c:v>4.8000000000000001E-2</c:v>
                </c:pt>
                <c:pt idx="49" formatCode="General">
                  <c:v>4.9000000000000002E-2</c:v>
                </c:pt>
                <c:pt idx="50" formatCode="General">
                  <c:v>0.05</c:v>
                </c:pt>
                <c:pt idx="51" formatCode="General">
                  <c:v>5.0999999999999997E-2</c:v>
                </c:pt>
                <c:pt idx="52" formatCode="General">
                  <c:v>5.1999999999999998E-2</c:v>
                </c:pt>
                <c:pt idx="53" formatCode="General">
                  <c:v>5.2999999999999999E-2</c:v>
                </c:pt>
                <c:pt idx="54" formatCode="General">
                  <c:v>5.3999999999999999E-2</c:v>
                </c:pt>
                <c:pt idx="55" formatCode="General">
                  <c:v>5.5E-2</c:v>
                </c:pt>
                <c:pt idx="56" formatCode="General">
                  <c:v>5.6000000000000001E-2</c:v>
                </c:pt>
                <c:pt idx="57" formatCode="General">
                  <c:v>5.7000000000000002E-2</c:v>
                </c:pt>
                <c:pt idx="58" formatCode="General">
                  <c:v>5.8000000000000003E-2</c:v>
                </c:pt>
                <c:pt idx="59" formatCode="General">
                  <c:v>5.8999999999999997E-2</c:v>
                </c:pt>
                <c:pt idx="60" formatCode="General">
                  <c:v>0.06</c:v>
                </c:pt>
                <c:pt idx="61" formatCode="General">
                  <c:v>6.0999999999999999E-2</c:v>
                </c:pt>
                <c:pt idx="62" formatCode="General">
                  <c:v>6.2E-2</c:v>
                </c:pt>
                <c:pt idx="63" formatCode="General">
                  <c:v>6.3E-2</c:v>
                </c:pt>
                <c:pt idx="64" formatCode="General">
                  <c:v>6.4000000000000001E-2</c:v>
                </c:pt>
                <c:pt idx="65" formatCode="General">
                  <c:v>6.5000000000000002E-2</c:v>
                </c:pt>
                <c:pt idx="66" formatCode="General">
                  <c:v>6.6000000000000003E-2</c:v>
                </c:pt>
                <c:pt idx="67" formatCode="General">
                  <c:v>6.7000000000000004E-2</c:v>
                </c:pt>
                <c:pt idx="68" formatCode="General">
                  <c:v>6.8000000000000005E-2</c:v>
                </c:pt>
                <c:pt idx="69" formatCode="General">
                  <c:v>6.9000000000000006E-2</c:v>
                </c:pt>
                <c:pt idx="70" formatCode="General">
                  <c:v>7.0000000000000007E-2</c:v>
                </c:pt>
                <c:pt idx="71" formatCode="General">
                  <c:v>7.0999999999999994E-2</c:v>
                </c:pt>
                <c:pt idx="72" formatCode="General">
                  <c:v>7.1999999999999995E-2</c:v>
                </c:pt>
                <c:pt idx="73" formatCode="General">
                  <c:v>7.2999999999999995E-2</c:v>
                </c:pt>
                <c:pt idx="74" formatCode="General">
                  <c:v>7.3999999999999996E-2</c:v>
                </c:pt>
                <c:pt idx="75" formatCode="General">
                  <c:v>7.4999999999999997E-2</c:v>
                </c:pt>
                <c:pt idx="76" formatCode="General">
                  <c:v>7.5999999999999998E-2</c:v>
                </c:pt>
                <c:pt idx="77" formatCode="General">
                  <c:v>7.6999999999999999E-2</c:v>
                </c:pt>
                <c:pt idx="78" formatCode="General">
                  <c:v>7.8E-2</c:v>
                </c:pt>
                <c:pt idx="79" formatCode="General">
                  <c:v>7.9000000000000001E-2</c:v>
                </c:pt>
                <c:pt idx="80" formatCode="General">
                  <c:v>0.08</c:v>
                </c:pt>
                <c:pt idx="81" formatCode="General">
                  <c:v>8.1000000000000003E-2</c:v>
                </c:pt>
                <c:pt idx="82" formatCode="General">
                  <c:v>8.2000000000000003E-2</c:v>
                </c:pt>
                <c:pt idx="83" formatCode="General">
                  <c:v>8.3000000000000004E-2</c:v>
                </c:pt>
                <c:pt idx="84" formatCode="General">
                  <c:v>8.4000000000000005E-2</c:v>
                </c:pt>
                <c:pt idx="85" formatCode="General">
                  <c:v>8.5000000000000006E-2</c:v>
                </c:pt>
                <c:pt idx="86" formatCode="General">
                  <c:v>8.5999999999999993E-2</c:v>
                </c:pt>
                <c:pt idx="87" formatCode="General">
                  <c:v>8.6999999999999994E-2</c:v>
                </c:pt>
                <c:pt idx="88" formatCode="General">
                  <c:v>8.7999999999999995E-2</c:v>
                </c:pt>
                <c:pt idx="89" formatCode="General">
                  <c:v>8.8999999999999996E-2</c:v>
                </c:pt>
                <c:pt idx="90" formatCode="General">
                  <c:v>0.09</c:v>
                </c:pt>
                <c:pt idx="91" formatCode="General">
                  <c:v>9.0999999999999998E-2</c:v>
                </c:pt>
                <c:pt idx="92" formatCode="General">
                  <c:v>9.1999999999999998E-2</c:v>
                </c:pt>
                <c:pt idx="93" formatCode="General">
                  <c:v>9.2999999999999999E-2</c:v>
                </c:pt>
                <c:pt idx="94" formatCode="General">
                  <c:v>9.4E-2</c:v>
                </c:pt>
                <c:pt idx="95" formatCode="General">
                  <c:v>9.5000000000000001E-2</c:v>
                </c:pt>
                <c:pt idx="96" formatCode="General">
                  <c:v>9.6000000000000002E-2</c:v>
                </c:pt>
                <c:pt idx="97" formatCode="General">
                  <c:v>9.7000000000000003E-2</c:v>
                </c:pt>
                <c:pt idx="98" formatCode="General">
                  <c:v>9.8000000000000004E-2</c:v>
                </c:pt>
                <c:pt idx="99" formatCode="General">
                  <c:v>9.9000000000000005E-2</c:v>
                </c:pt>
                <c:pt idx="100" formatCode="General">
                  <c:v>0.1</c:v>
                </c:pt>
                <c:pt idx="101" formatCode="General">
                  <c:v>0.10100000000000001</c:v>
                </c:pt>
                <c:pt idx="102" formatCode="General">
                  <c:v>0.10199999999999999</c:v>
                </c:pt>
                <c:pt idx="103" formatCode="General">
                  <c:v>0.10299999999999999</c:v>
                </c:pt>
                <c:pt idx="104" formatCode="General">
                  <c:v>0.104</c:v>
                </c:pt>
                <c:pt idx="105" formatCode="General">
                  <c:v>0.105</c:v>
                </c:pt>
                <c:pt idx="106" formatCode="General">
                  <c:v>0.106</c:v>
                </c:pt>
                <c:pt idx="107" formatCode="General">
                  <c:v>0.107</c:v>
                </c:pt>
                <c:pt idx="108" formatCode="General">
                  <c:v>0.108</c:v>
                </c:pt>
                <c:pt idx="109" formatCode="General">
                  <c:v>0.109</c:v>
                </c:pt>
                <c:pt idx="110" formatCode="General">
                  <c:v>0.11</c:v>
                </c:pt>
                <c:pt idx="111" formatCode="General">
                  <c:v>0.111</c:v>
                </c:pt>
                <c:pt idx="112" formatCode="General">
                  <c:v>0.112</c:v>
                </c:pt>
                <c:pt idx="113" formatCode="General">
                  <c:v>0.113</c:v>
                </c:pt>
                <c:pt idx="114" formatCode="General">
                  <c:v>0.114</c:v>
                </c:pt>
                <c:pt idx="115" formatCode="General">
                  <c:v>0.115</c:v>
                </c:pt>
                <c:pt idx="116" formatCode="General">
                  <c:v>0.11600000000000001</c:v>
                </c:pt>
                <c:pt idx="117" formatCode="General">
                  <c:v>0.11700000000000001</c:v>
                </c:pt>
                <c:pt idx="118" formatCode="General">
                  <c:v>0.11799999999999999</c:v>
                </c:pt>
                <c:pt idx="119" formatCode="General">
                  <c:v>0.11899999999999999</c:v>
                </c:pt>
                <c:pt idx="120" formatCode="General">
                  <c:v>0.12</c:v>
                </c:pt>
                <c:pt idx="121" formatCode="General">
                  <c:v>0.121</c:v>
                </c:pt>
                <c:pt idx="122" formatCode="General">
                  <c:v>0.122</c:v>
                </c:pt>
                <c:pt idx="123" formatCode="General">
                  <c:v>0.123</c:v>
                </c:pt>
                <c:pt idx="124" formatCode="General">
                  <c:v>0.124</c:v>
                </c:pt>
                <c:pt idx="125" formatCode="General">
                  <c:v>0.125</c:v>
                </c:pt>
                <c:pt idx="126" formatCode="General">
                  <c:v>0.126</c:v>
                </c:pt>
                <c:pt idx="127" formatCode="General">
                  <c:v>0.127</c:v>
                </c:pt>
                <c:pt idx="128" formatCode="General">
                  <c:v>0.128</c:v>
                </c:pt>
                <c:pt idx="129" formatCode="General">
                  <c:v>0.129</c:v>
                </c:pt>
                <c:pt idx="130" formatCode="General">
                  <c:v>0.13</c:v>
                </c:pt>
                <c:pt idx="131" formatCode="General">
                  <c:v>0.13100000000000001</c:v>
                </c:pt>
                <c:pt idx="132" formatCode="General">
                  <c:v>0.13200000000000001</c:v>
                </c:pt>
                <c:pt idx="133" formatCode="General">
                  <c:v>0.13300000000000001</c:v>
                </c:pt>
                <c:pt idx="134" formatCode="General">
                  <c:v>0.13400000000000001</c:v>
                </c:pt>
                <c:pt idx="135" formatCode="General">
                  <c:v>0.13500000000000001</c:v>
                </c:pt>
                <c:pt idx="136" formatCode="General">
                  <c:v>0.13600000000000001</c:v>
                </c:pt>
                <c:pt idx="137" formatCode="General">
                  <c:v>0.13700000000000001</c:v>
                </c:pt>
                <c:pt idx="138" formatCode="General">
                  <c:v>0.13800000000000001</c:v>
                </c:pt>
                <c:pt idx="139" formatCode="General">
                  <c:v>0.13900000000000001</c:v>
                </c:pt>
                <c:pt idx="140" formatCode="General">
                  <c:v>0.14000000000000001</c:v>
                </c:pt>
                <c:pt idx="141" formatCode="General">
                  <c:v>0.14099999999999999</c:v>
                </c:pt>
                <c:pt idx="142" formatCode="General">
                  <c:v>0.14199999999999999</c:v>
                </c:pt>
                <c:pt idx="143" formatCode="General">
                  <c:v>0.14299999999999999</c:v>
                </c:pt>
                <c:pt idx="144" formatCode="General">
                  <c:v>0.14399999999999999</c:v>
                </c:pt>
                <c:pt idx="145" formatCode="General">
                  <c:v>0.14499999999999999</c:v>
                </c:pt>
                <c:pt idx="146" formatCode="General">
                  <c:v>0.14599999999999999</c:v>
                </c:pt>
                <c:pt idx="147" formatCode="General">
                  <c:v>0.14699999999999999</c:v>
                </c:pt>
                <c:pt idx="148" formatCode="General">
                  <c:v>0.14799999999999999</c:v>
                </c:pt>
                <c:pt idx="149" formatCode="General">
                  <c:v>0.14899999999999999</c:v>
                </c:pt>
                <c:pt idx="150" formatCode="General">
                  <c:v>0.15</c:v>
                </c:pt>
                <c:pt idx="151" formatCode="General">
                  <c:v>0.151</c:v>
                </c:pt>
                <c:pt idx="152" formatCode="General">
                  <c:v>0.152</c:v>
                </c:pt>
                <c:pt idx="153" formatCode="General">
                  <c:v>0.153</c:v>
                </c:pt>
                <c:pt idx="154" formatCode="General">
                  <c:v>0.154</c:v>
                </c:pt>
                <c:pt idx="155" formatCode="General">
                  <c:v>0.155</c:v>
                </c:pt>
                <c:pt idx="156" formatCode="General">
                  <c:v>0.156</c:v>
                </c:pt>
                <c:pt idx="157" formatCode="General">
                  <c:v>0.157</c:v>
                </c:pt>
                <c:pt idx="158" formatCode="General">
                  <c:v>0.158</c:v>
                </c:pt>
                <c:pt idx="159" formatCode="General">
                  <c:v>0.159</c:v>
                </c:pt>
                <c:pt idx="160" formatCode="General">
                  <c:v>0.16</c:v>
                </c:pt>
                <c:pt idx="161" formatCode="General">
                  <c:v>0.161</c:v>
                </c:pt>
                <c:pt idx="162" formatCode="General">
                  <c:v>0.16200000000000001</c:v>
                </c:pt>
                <c:pt idx="163" formatCode="General">
                  <c:v>0.16300000000000001</c:v>
                </c:pt>
                <c:pt idx="164" formatCode="General">
                  <c:v>0.16400000000000001</c:v>
                </c:pt>
                <c:pt idx="165" formatCode="General">
                  <c:v>0.16500000000000001</c:v>
                </c:pt>
                <c:pt idx="166" formatCode="General">
                  <c:v>0.16600000000000001</c:v>
                </c:pt>
                <c:pt idx="167" formatCode="General">
                  <c:v>0.16700000000000001</c:v>
                </c:pt>
                <c:pt idx="168" formatCode="General">
                  <c:v>0.16800000000000001</c:v>
                </c:pt>
                <c:pt idx="169" formatCode="General">
                  <c:v>0.16900000000000001</c:v>
                </c:pt>
                <c:pt idx="170" formatCode="General">
                  <c:v>0.17</c:v>
                </c:pt>
                <c:pt idx="171" formatCode="General">
                  <c:v>0.17100000000000001</c:v>
                </c:pt>
                <c:pt idx="172" formatCode="General">
                  <c:v>0.17199999999999999</c:v>
                </c:pt>
                <c:pt idx="173" formatCode="General">
                  <c:v>0.17299999999999999</c:v>
                </c:pt>
                <c:pt idx="174" formatCode="General">
                  <c:v>0.17399999999999999</c:v>
                </c:pt>
                <c:pt idx="175" formatCode="General">
                  <c:v>0.17499999999999999</c:v>
                </c:pt>
                <c:pt idx="176" formatCode="General">
                  <c:v>0.17599999999999999</c:v>
                </c:pt>
                <c:pt idx="177" formatCode="General">
                  <c:v>0.17699999999999999</c:v>
                </c:pt>
                <c:pt idx="178" formatCode="General">
                  <c:v>0.17799999999999999</c:v>
                </c:pt>
                <c:pt idx="179" formatCode="General">
                  <c:v>0.17899999999999999</c:v>
                </c:pt>
                <c:pt idx="180" formatCode="General">
                  <c:v>0.18</c:v>
                </c:pt>
                <c:pt idx="181" formatCode="General">
                  <c:v>0.18099999999999999</c:v>
                </c:pt>
                <c:pt idx="182" formatCode="General">
                  <c:v>0.182</c:v>
                </c:pt>
                <c:pt idx="183" formatCode="General">
                  <c:v>0.183</c:v>
                </c:pt>
                <c:pt idx="184" formatCode="General">
                  <c:v>0.184</c:v>
                </c:pt>
                <c:pt idx="185" formatCode="General">
                  <c:v>0.185</c:v>
                </c:pt>
                <c:pt idx="186" formatCode="General">
                  <c:v>0.186</c:v>
                </c:pt>
                <c:pt idx="187" formatCode="General">
                  <c:v>0.187</c:v>
                </c:pt>
                <c:pt idx="188" formatCode="General">
                  <c:v>0.188</c:v>
                </c:pt>
                <c:pt idx="189" formatCode="General">
                  <c:v>0.189</c:v>
                </c:pt>
                <c:pt idx="190" formatCode="General">
                  <c:v>0.19</c:v>
                </c:pt>
                <c:pt idx="191" formatCode="General">
                  <c:v>0.191</c:v>
                </c:pt>
                <c:pt idx="192" formatCode="General">
                  <c:v>0.192</c:v>
                </c:pt>
                <c:pt idx="193" formatCode="General">
                  <c:v>0.193</c:v>
                </c:pt>
                <c:pt idx="194" formatCode="General">
                  <c:v>0.19400000000000001</c:v>
                </c:pt>
                <c:pt idx="195" formatCode="General">
                  <c:v>0.19500000000000001</c:v>
                </c:pt>
                <c:pt idx="196" formatCode="General">
                  <c:v>0.19600000000000001</c:v>
                </c:pt>
                <c:pt idx="197" formatCode="General">
                  <c:v>0.19700000000000001</c:v>
                </c:pt>
                <c:pt idx="198" formatCode="General">
                  <c:v>0.19800000000000001</c:v>
                </c:pt>
                <c:pt idx="199" formatCode="General">
                  <c:v>0.19900000000000001</c:v>
                </c:pt>
                <c:pt idx="200" formatCode="General">
                  <c:v>0.2</c:v>
                </c:pt>
                <c:pt idx="201" formatCode="General">
                  <c:v>0.20100000000000001</c:v>
                </c:pt>
                <c:pt idx="202" formatCode="General">
                  <c:v>0.20200000000000001</c:v>
                </c:pt>
                <c:pt idx="203" formatCode="General">
                  <c:v>0.20300000000000001</c:v>
                </c:pt>
                <c:pt idx="204" formatCode="General">
                  <c:v>0.20399999999999999</c:v>
                </c:pt>
                <c:pt idx="205" formatCode="General">
                  <c:v>0.20499999999999999</c:v>
                </c:pt>
                <c:pt idx="206" formatCode="General">
                  <c:v>0.20599999999999999</c:v>
                </c:pt>
                <c:pt idx="207" formatCode="General">
                  <c:v>0.20699999999999999</c:v>
                </c:pt>
                <c:pt idx="208" formatCode="General">
                  <c:v>0.20799999999999999</c:v>
                </c:pt>
                <c:pt idx="209" formatCode="General">
                  <c:v>0.20899999999999999</c:v>
                </c:pt>
                <c:pt idx="210" formatCode="General">
                  <c:v>0.21</c:v>
                </c:pt>
                <c:pt idx="211" formatCode="General">
                  <c:v>0.21099999999999999</c:v>
                </c:pt>
                <c:pt idx="212" formatCode="General">
                  <c:v>0.21199999999999999</c:v>
                </c:pt>
                <c:pt idx="213" formatCode="General">
                  <c:v>0.21299999999999999</c:v>
                </c:pt>
                <c:pt idx="214" formatCode="General">
                  <c:v>0.214</c:v>
                </c:pt>
                <c:pt idx="215" formatCode="General">
                  <c:v>0.215</c:v>
                </c:pt>
                <c:pt idx="216" formatCode="General">
                  <c:v>0.216</c:v>
                </c:pt>
                <c:pt idx="217" formatCode="General">
                  <c:v>0.217</c:v>
                </c:pt>
                <c:pt idx="218" formatCode="General">
                  <c:v>0.218</c:v>
                </c:pt>
                <c:pt idx="219" formatCode="General">
                  <c:v>0.219</c:v>
                </c:pt>
                <c:pt idx="220" formatCode="General">
                  <c:v>0.22</c:v>
                </c:pt>
                <c:pt idx="221" formatCode="General">
                  <c:v>0.221</c:v>
                </c:pt>
                <c:pt idx="222" formatCode="General">
                  <c:v>0.222</c:v>
                </c:pt>
                <c:pt idx="223" formatCode="General">
                  <c:v>0.223</c:v>
                </c:pt>
                <c:pt idx="224" formatCode="General">
                  <c:v>0.224</c:v>
                </c:pt>
                <c:pt idx="225" formatCode="General">
                  <c:v>0.22500000000000001</c:v>
                </c:pt>
                <c:pt idx="226" formatCode="General">
                  <c:v>0.22600000000000001</c:v>
                </c:pt>
                <c:pt idx="227" formatCode="General">
                  <c:v>0.22700000000000001</c:v>
                </c:pt>
                <c:pt idx="228" formatCode="General">
                  <c:v>0.22800000000000001</c:v>
                </c:pt>
                <c:pt idx="229" formatCode="General">
                  <c:v>0.22900000000000001</c:v>
                </c:pt>
                <c:pt idx="230" formatCode="General">
                  <c:v>0.23</c:v>
                </c:pt>
                <c:pt idx="231" formatCode="General">
                  <c:v>0.23100000000000001</c:v>
                </c:pt>
                <c:pt idx="232" formatCode="General">
                  <c:v>0.23200000000000001</c:v>
                </c:pt>
                <c:pt idx="233" formatCode="General">
                  <c:v>0.23300000000000001</c:v>
                </c:pt>
                <c:pt idx="234" formatCode="General">
                  <c:v>0.23400000000000001</c:v>
                </c:pt>
                <c:pt idx="235" formatCode="General">
                  <c:v>0.23499999999999999</c:v>
                </c:pt>
                <c:pt idx="236" formatCode="General">
                  <c:v>0.23599999999999999</c:v>
                </c:pt>
                <c:pt idx="237" formatCode="General">
                  <c:v>0.23699999999999999</c:v>
                </c:pt>
                <c:pt idx="238" formatCode="General">
                  <c:v>0.23799999999999999</c:v>
                </c:pt>
                <c:pt idx="239" formatCode="General">
                  <c:v>0.23899999999999999</c:v>
                </c:pt>
                <c:pt idx="240" formatCode="General">
                  <c:v>0.24</c:v>
                </c:pt>
                <c:pt idx="241" formatCode="General">
                  <c:v>0.24099999999999999</c:v>
                </c:pt>
                <c:pt idx="242" formatCode="General">
                  <c:v>0.24199999999999999</c:v>
                </c:pt>
                <c:pt idx="243" formatCode="General">
                  <c:v>0.24299999999999999</c:v>
                </c:pt>
                <c:pt idx="244" formatCode="General">
                  <c:v>0.24399999999999999</c:v>
                </c:pt>
                <c:pt idx="245" formatCode="General">
                  <c:v>0.245</c:v>
                </c:pt>
                <c:pt idx="246" formatCode="General">
                  <c:v>0.246</c:v>
                </c:pt>
                <c:pt idx="247" formatCode="General">
                  <c:v>0.247</c:v>
                </c:pt>
                <c:pt idx="248" formatCode="General">
                  <c:v>0.248</c:v>
                </c:pt>
                <c:pt idx="249" formatCode="General">
                  <c:v>0.249</c:v>
                </c:pt>
                <c:pt idx="250" formatCode="General">
                  <c:v>0.25</c:v>
                </c:pt>
                <c:pt idx="251" formatCode="General">
                  <c:v>0.251</c:v>
                </c:pt>
                <c:pt idx="252" formatCode="General">
                  <c:v>0.252</c:v>
                </c:pt>
                <c:pt idx="253" formatCode="General">
                  <c:v>0.253</c:v>
                </c:pt>
                <c:pt idx="254" formatCode="General">
                  <c:v>0.254</c:v>
                </c:pt>
                <c:pt idx="255" formatCode="General">
                  <c:v>0.255</c:v>
                </c:pt>
                <c:pt idx="256" formatCode="General">
                  <c:v>0.25600000000000001</c:v>
                </c:pt>
                <c:pt idx="257" formatCode="General">
                  <c:v>0.25700000000000001</c:v>
                </c:pt>
                <c:pt idx="258" formatCode="General">
                  <c:v>0.25800000000000001</c:v>
                </c:pt>
                <c:pt idx="259" formatCode="General">
                  <c:v>0.25900000000000001</c:v>
                </c:pt>
                <c:pt idx="260" formatCode="General">
                  <c:v>0.26</c:v>
                </c:pt>
                <c:pt idx="261" formatCode="General">
                  <c:v>0.26100000000000001</c:v>
                </c:pt>
                <c:pt idx="262" formatCode="General">
                  <c:v>0.26200000000000001</c:v>
                </c:pt>
                <c:pt idx="263" formatCode="General">
                  <c:v>0.26300000000000001</c:v>
                </c:pt>
                <c:pt idx="264" formatCode="General">
                  <c:v>0.26400000000000001</c:v>
                </c:pt>
                <c:pt idx="265" formatCode="General">
                  <c:v>0.26500000000000001</c:v>
                </c:pt>
                <c:pt idx="266" formatCode="General">
                  <c:v>0.26600000000000001</c:v>
                </c:pt>
                <c:pt idx="267" formatCode="General">
                  <c:v>0.26700000000000002</c:v>
                </c:pt>
                <c:pt idx="268" formatCode="General">
                  <c:v>0.26800000000000002</c:v>
                </c:pt>
                <c:pt idx="269" formatCode="General">
                  <c:v>0.26900000000000002</c:v>
                </c:pt>
                <c:pt idx="270" formatCode="General">
                  <c:v>0.27</c:v>
                </c:pt>
                <c:pt idx="271" formatCode="General">
                  <c:v>0.27100000000000002</c:v>
                </c:pt>
                <c:pt idx="272" formatCode="General">
                  <c:v>0.27200000000000002</c:v>
                </c:pt>
                <c:pt idx="273" formatCode="General">
                  <c:v>0.27300000000000002</c:v>
                </c:pt>
                <c:pt idx="274" formatCode="General">
                  <c:v>0.27400000000000002</c:v>
                </c:pt>
                <c:pt idx="275" formatCode="General">
                  <c:v>0.27500000000000002</c:v>
                </c:pt>
                <c:pt idx="276" formatCode="General">
                  <c:v>0.27600000000000002</c:v>
                </c:pt>
                <c:pt idx="277" formatCode="General">
                  <c:v>0.27700000000000002</c:v>
                </c:pt>
                <c:pt idx="278" formatCode="General">
                  <c:v>0.27800000000000002</c:v>
                </c:pt>
                <c:pt idx="279" formatCode="General">
                  <c:v>0.27900000000000003</c:v>
                </c:pt>
                <c:pt idx="280" formatCode="General">
                  <c:v>0.28000000000000003</c:v>
                </c:pt>
                <c:pt idx="281" formatCode="General">
                  <c:v>0.28100000000000003</c:v>
                </c:pt>
                <c:pt idx="282" formatCode="General">
                  <c:v>0.28199999999999997</c:v>
                </c:pt>
                <c:pt idx="283" formatCode="General">
                  <c:v>0.28299999999999997</c:v>
                </c:pt>
                <c:pt idx="284" formatCode="General">
                  <c:v>0.28399999999999997</c:v>
                </c:pt>
                <c:pt idx="285" formatCode="General">
                  <c:v>0.28499999999999998</c:v>
                </c:pt>
                <c:pt idx="286" formatCode="General">
                  <c:v>0.28599999999999998</c:v>
                </c:pt>
                <c:pt idx="287" formatCode="General">
                  <c:v>0.28699999999999998</c:v>
                </c:pt>
                <c:pt idx="288" formatCode="General">
                  <c:v>0.28799999999999998</c:v>
                </c:pt>
                <c:pt idx="289" formatCode="General">
                  <c:v>0.28899999999999998</c:v>
                </c:pt>
                <c:pt idx="290" formatCode="General">
                  <c:v>0.28999999999999998</c:v>
                </c:pt>
                <c:pt idx="291" formatCode="General">
                  <c:v>0.29099999999999998</c:v>
                </c:pt>
                <c:pt idx="292" formatCode="General">
                  <c:v>0.29199999999999998</c:v>
                </c:pt>
                <c:pt idx="293" formatCode="General">
                  <c:v>0.29299999999999998</c:v>
                </c:pt>
                <c:pt idx="294" formatCode="General">
                  <c:v>0.29399999999999998</c:v>
                </c:pt>
                <c:pt idx="295" formatCode="General">
                  <c:v>0.29499999999999998</c:v>
                </c:pt>
                <c:pt idx="296" formatCode="General">
                  <c:v>0.29599999999999999</c:v>
                </c:pt>
                <c:pt idx="297" formatCode="General">
                  <c:v>0.29699999999999999</c:v>
                </c:pt>
                <c:pt idx="298" formatCode="General">
                  <c:v>0.29799999999999999</c:v>
                </c:pt>
                <c:pt idx="299" formatCode="General">
                  <c:v>0.29899999999999999</c:v>
                </c:pt>
                <c:pt idx="300" formatCode="General">
                  <c:v>0.3</c:v>
                </c:pt>
                <c:pt idx="301" formatCode="General">
                  <c:v>0.30099999999999999</c:v>
                </c:pt>
                <c:pt idx="302" formatCode="General">
                  <c:v>0.30199999999999999</c:v>
                </c:pt>
                <c:pt idx="303" formatCode="General">
                  <c:v>0.30299999999999999</c:v>
                </c:pt>
                <c:pt idx="304" formatCode="General">
                  <c:v>0.30399999999999999</c:v>
                </c:pt>
                <c:pt idx="305" formatCode="General">
                  <c:v>0.30499999999999999</c:v>
                </c:pt>
                <c:pt idx="306" formatCode="General">
                  <c:v>0.30599999999999999</c:v>
                </c:pt>
                <c:pt idx="307" formatCode="General">
                  <c:v>0.307</c:v>
                </c:pt>
                <c:pt idx="308" formatCode="General">
                  <c:v>0.308</c:v>
                </c:pt>
                <c:pt idx="309" formatCode="General">
                  <c:v>0.309</c:v>
                </c:pt>
                <c:pt idx="310" formatCode="General">
                  <c:v>0.31</c:v>
                </c:pt>
                <c:pt idx="311" formatCode="General">
                  <c:v>0.311</c:v>
                </c:pt>
                <c:pt idx="312" formatCode="General">
                  <c:v>0.312</c:v>
                </c:pt>
                <c:pt idx="313" formatCode="General">
                  <c:v>0.313</c:v>
                </c:pt>
                <c:pt idx="314" formatCode="General">
                  <c:v>0.314</c:v>
                </c:pt>
                <c:pt idx="315" formatCode="General">
                  <c:v>0.315</c:v>
                </c:pt>
                <c:pt idx="316" formatCode="General">
                  <c:v>0.316</c:v>
                </c:pt>
                <c:pt idx="317" formatCode="General">
                  <c:v>0.317</c:v>
                </c:pt>
                <c:pt idx="318" formatCode="General">
                  <c:v>0.318</c:v>
                </c:pt>
                <c:pt idx="319" formatCode="General">
                  <c:v>0.31900000000000001</c:v>
                </c:pt>
                <c:pt idx="320" formatCode="General">
                  <c:v>0.32</c:v>
                </c:pt>
                <c:pt idx="321" formatCode="General">
                  <c:v>0.32100000000000001</c:v>
                </c:pt>
                <c:pt idx="322" formatCode="General">
                  <c:v>0.32200000000000001</c:v>
                </c:pt>
                <c:pt idx="323" formatCode="General">
                  <c:v>0.32300000000000001</c:v>
                </c:pt>
                <c:pt idx="324" formatCode="General">
                  <c:v>0.32400000000000001</c:v>
                </c:pt>
                <c:pt idx="325" formatCode="General">
                  <c:v>0.32500000000000001</c:v>
                </c:pt>
                <c:pt idx="326" formatCode="General">
                  <c:v>0.32600000000000001</c:v>
                </c:pt>
                <c:pt idx="327" formatCode="General">
                  <c:v>0.32700000000000001</c:v>
                </c:pt>
                <c:pt idx="328" formatCode="General">
                  <c:v>0.32800000000000001</c:v>
                </c:pt>
                <c:pt idx="329" formatCode="General">
                  <c:v>0.32900000000000001</c:v>
                </c:pt>
                <c:pt idx="330" formatCode="General">
                  <c:v>0.33</c:v>
                </c:pt>
                <c:pt idx="331" formatCode="General">
                  <c:v>0.33100000000000002</c:v>
                </c:pt>
                <c:pt idx="332" formatCode="General">
                  <c:v>0.33200000000000002</c:v>
                </c:pt>
                <c:pt idx="333" formatCode="General">
                  <c:v>0.33300000000000002</c:v>
                </c:pt>
                <c:pt idx="334" formatCode="General">
                  <c:v>0.33400000000000002</c:v>
                </c:pt>
                <c:pt idx="335" formatCode="General">
                  <c:v>0.33500000000000002</c:v>
                </c:pt>
                <c:pt idx="336" formatCode="General">
                  <c:v>0.33600000000000002</c:v>
                </c:pt>
                <c:pt idx="337" formatCode="General">
                  <c:v>0.33700000000000002</c:v>
                </c:pt>
                <c:pt idx="338" formatCode="General">
                  <c:v>0.33800000000000002</c:v>
                </c:pt>
                <c:pt idx="339" formatCode="General">
                  <c:v>0.33900000000000002</c:v>
                </c:pt>
                <c:pt idx="340" formatCode="General">
                  <c:v>0.34</c:v>
                </c:pt>
                <c:pt idx="341" formatCode="General">
                  <c:v>0.34100000000000003</c:v>
                </c:pt>
                <c:pt idx="342" formatCode="General">
                  <c:v>0.34200000000000003</c:v>
                </c:pt>
                <c:pt idx="343" formatCode="General">
                  <c:v>0.34300000000000003</c:v>
                </c:pt>
                <c:pt idx="344" formatCode="General">
                  <c:v>0.34399999999999997</c:v>
                </c:pt>
                <c:pt idx="345" formatCode="General">
                  <c:v>0.34499999999999997</c:v>
                </c:pt>
                <c:pt idx="346" formatCode="General">
                  <c:v>0.34599999999999997</c:v>
                </c:pt>
                <c:pt idx="347" formatCode="General">
                  <c:v>0.34699999999999998</c:v>
                </c:pt>
                <c:pt idx="348" formatCode="General">
                  <c:v>0.34799999999999998</c:v>
                </c:pt>
                <c:pt idx="349" formatCode="General">
                  <c:v>0.34899999999999998</c:v>
                </c:pt>
                <c:pt idx="350" formatCode="General">
                  <c:v>0.35</c:v>
                </c:pt>
                <c:pt idx="351" formatCode="General">
                  <c:v>0.35099999999999998</c:v>
                </c:pt>
                <c:pt idx="352" formatCode="General">
                  <c:v>0.35199999999999998</c:v>
                </c:pt>
                <c:pt idx="353" formatCode="General">
                  <c:v>0.35299999999999998</c:v>
                </c:pt>
                <c:pt idx="354" formatCode="General">
                  <c:v>0.35399999999999998</c:v>
                </c:pt>
                <c:pt idx="355" formatCode="General">
                  <c:v>0.35499999999999998</c:v>
                </c:pt>
                <c:pt idx="356" formatCode="General">
                  <c:v>0.35599999999999998</c:v>
                </c:pt>
                <c:pt idx="357" formatCode="General">
                  <c:v>0.35699999999999998</c:v>
                </c:pt>
                <c:pt idx="358" formatCode="General">
                  <c:v>0.35799999999999998</c:v>
                </c:pt>
                <c:pt idx="359" formatCode="General">
                  <c:v>0.35899999999999999</c:v>
                </c:pt>
                <c:pt idx="360" formatCode="General">
                  <c:v>0.36</c:v>
                </c:pt>
                <c:pt idx="361" formatCode="General">
                  <c:v>0.36099999999999999</c:v>
                </c:pt>
                <c:pt idx="362" formatCode="General">
                  <c:v>0.36199999999999999</c:v>
                </c:pt>
                <c:pt idx="363" formatCode="General">
                  <c:v>0.36299999999999999</c:v>
                </c:pt>
                <c:pt idx="364" formatCode="General">
                  <c:v>0.36399999999999999</c:v>
                </c:pt>
                <c:pt idx="365" formatCode="General">
                  <c:v>0.36499999999999999</c:v>
                </c:pt>
                <c:pt idx="366" formatCode="General">
                  <c:v>0.36599999999999999</c:v>
                </c:pt>
                <c:pt idx="367" formatCode="General">
                  <c:v>0.36699999999999999</c:v>
                </c:pt>
                <c:pt idx="368" formatCode="General">
                  <c:v>0.36799999999999999</c:v>
                </c:pt>
                <c:pt idx="369" formatCode="General">
                  <c:v>0.36899999999999999</c:v>
                </c:pt>
                <c:pt idx="370" formatCode="General">
                  <c:v>0.37</c:v>
                </c:pt>
                <c:pt idx="371" formatCode="General">
                  <c:v>0.371</c:v>
                </c:pt>
                <c:pt idx="372" formatCode="General">
                  <c:v>0.372</c:v>
                </c:pt>
                <c:pt idx="373" formatCode="General">
                  <c:v>0.373</c:v>
                </c:pt>
                <c:pt idx="374" formatCode="General">
                  <c:v>0.374</c:v>
                </c:pt>
                <c:pt idx="375" formatCode="General">
                  <c:v>0.375</c:v>
                </c:pt>
                <c:pt idx="376" formatCode="General">
                  <c:v>0.376</c:v>
                </c:pt>
                <c:pt idx="377" formatCode="General">
                  <c:v>0.377</c:v>
                </c:pt>
                <c:pt idx="378" formatCode="General">
                  <c:v>0.378</c:v>
                </c:pt>
                <c:pt idx="379" formatCode="General">
                  <c:v>0.379</c:v>
                </c:pt>
                <c:pt idx="380" formatCode="General">
                  <c:v>0.38</c:v>
                </c:pt>
                <c:pt idx="381" formatCode="General">
                  <c:v>0.38100000000000001</c:v>
                </c:pt>
                <c:pt idx="382" formatCode="General">
                  <c:v>0.38200000000000001</c:v>
                </c:pt>
                <c:pt idx="383" formatCode="General">
                  <c:v>0.38300000000000001</c:v>
                </c:pt>
                <c:pt idx="384" formatCode="General">
                  <c:v>0.38400000000000001</c:v>
                </c:pt>
                <c:pt idx="385" formatCode="General">
                  <c:v>0.38500000000000001</c:v>
                </c:pt>
                <c:pt idx="386" formatCode="General">
                  <c:v>0.38600000000000001</c:v>
                </c:pt>
                <c:pt idx="387" formatCode="General">
                  <c:v>0.38700000000000001</c:v>
                </c:pt>
                <c:pt idx="388" formatCode="General">
                  <c:v>0.38800000000000001</c:v>
                </c:pt>
                <c:pt idx="389" formatCode="General">
                  <c:v>0.38900000000000001</c:v>
                </c:pt>
                <c:pt idx="390" formatCode="General">
                  <c:v>0.39</c:v>
                </c:pt>
                <c:pt idx="391" formatCode="General">
                  <c:v>0.39100000000000001</c:v>
                </c:pt>
                <c:pt idx="392" formatCode="General">
                  <c:v>0.39200000000000002</c:v>
                </c:pt>
                <c:pt idx="393" formatCode="General">
                  <c:v>0.39300000000000002</c:v>
                </c:pt>
                <c:pt idx="394" formatCode="General">
                  <c:v>0.39400000000000002</c:v>
                </c:pt>
                <c:pt idx="395" formatCode="General">
                  <c:v>0.39500000000000002</c:v>
                </c:pt>
                <c:pt idx="396" formatCode="General">
                  <c:v>0.39600000000000002</c:v>
                </c:pt>
                <c:pt idx="397" formatCode="General">
                  <c:v>0.39700000000000002</c:v>
                </c:pt>
                <c:pt idx="398" formatCode="General">
                  <c:v>0.39800000000000002</c:v>
                </c:pt>
                <c:pt idx="399" formatCode="General">
                  <c:v>0.39900000000000002</c:v>
                </c:pt>
                <c:pt idx="400" formatCode="General">
                  <c:v>0.4</c:v>
                </c:pt>
                <c:pt idx="401" formatCode="General">
                  <c:v>0.40100000000000002</c:v>
                </c:pt>
                <c:pt idx="402" formatCode="General">
                  <c:v>0.40200000000000002</c:v>
                </c:pt>
                <c:pt idx="403" formatCode="General">
                  <c:v>0.40300000000000002</c:v>
                </c:pt>
                <c:pt idx="404" formatCode="General">
                  <c:v>0.40400000000000003</c:v>
                </c:pt>
                <c:pt idx="405" formatCode="General">
                  <c:v>0.40500000000000003</c:v>
                </c:pt>
                <c:pt idx="406" formatCode="General">
                  <c:v>0.40600000000000003</c:v>
                </c:pt>
                <c:pt idx="407" formatCode="General">
                  <c:v>0.40699999999999997</c:v>
                </c:pt>
                <c:pt idx="408" formatCode="General">
                  <c:v>0.40799999999999997</c:v>
                </c:pt>
                <c:pt idx="409" formatCode="General">
                  <c:v>0.40899999999999997</c:v>
                </c:pt>
                <c:pt idx="410" formatCode="General">
                  <c:v>0.41</c:v>
                </c:pt>
                <c:pt idx="411" formatCode="General">
                  <c:v>0.41099999999999998</c:v>
                </c:pt>
                <c:pt idx="412" formatCode="General">
                  <c:v>0.41199999999999998</c:v>
                </c:pt>
                <c:pt idx="413" formatCode="General">
                  <c:v>0.41299999999999998</c:v>
                </c:pt>
                <c:pt idx="414" formatCode="General">
                  <c:v>0.41399999999999998</c:v>
                </c:pt>
                <c:pt idx="415" formatCode="General">
                  <c:v>0.41499999999999998</c:v>
                </c:pt>
                <c:pt idx="416" formatCode="General">
                  <c:v>0.41599999999999998</c:v>
                </c:pt>
                <c:pt idx="417" formatCode="General">
                  <c:v>0.41699999999999998</c:v>
                </c:pt>
                <c:pt idx="418" formatCode="General">
                  <c:v>0.41799999999999998</c:v>
                </c:pt>
                <c:pt idx="419" formatCode="General">
                  <c:v>0.41899999999999998</c:v>
                </c:pt>
                <c:pt idx="420" formatCode="General">
                  <c:v>0.42</c:v>
                </c:pt>
                <c:pt idx="421" formatCode="General">
                  <c:v>0.42099999999999999</c:v>
                </c:pt>
                <c:pt idx="422" formatCode="General">
                  <c:v>0.42199999999999999</c:v>
                </c:pt>
                <c:pt idx="423" formatCode="General">
                  <c:v>0.42299999999999999</c:v>
                </c:pt>
                <c:pt idx="424" formatCode="General">
                  <c:v>0.42399999999999999</c:v>
                </c:pt>
                <c:pt idx="425" formatCode="General">
                  <c:v>0.42499999999999999</c:v>
                </c:pt>
                <c:pt idx="426" formatCode="General">
                  <c:v>0.42599999999999999</c:v>
                </c:pt>
                <c:pt idx="427" formatCode="General">
                  <c:v>0.42699999999999999</c:v>
                </c:pt>
                <c:pt idx="428" formatCode="General">
                  <c:v>0.42799999999999999</c:v>
                </c:pt>
                <c:pt idx="429" formatCode="General">
                  <c:v>0.42899999999999999</c:v>
                </c:pt>
                <c:pt idx="430" formatCode="General">
                  <c:v>0.43</c:v>
                </c:pt>
                <c:pt idx="431" formatCode="General">
                  <c:v>0.43099999999999999</c:v>
                </c:pt>
                <c:pt idx="432" formatCode="General">
                  <c:v>0.432</c:v>
                </c:pt>
                <c:pt idx="433" formatCode="General">
                  <c:v>0.433</c:v>
                </c:pt>
                <c:pt idx="434" formatCode="General">
                  <c:v>0.434</c:v>
                </c:pt>
                <c:pt idx="435" formatCode="General">
                  <c:v>0.435</c:v>
                </c:pt>
                <c:pt idx="436" formatCode="General">
                  <c:v>0.436</c:v>
                </c:pt>
                <c:pt idx="437" formatCode="General">
                  <c:v>0.437</c:v>
                </c:pt>
                <c:pt idx="438" formatCode="General">
                  <c:v>0.438</c:v>
                </c:pt>
                <c:pt idx="439" formatCode="General">
                  <c:v>0.439</c:v>
                </c:pt>
                <c:pt idx="440" formatCode="General">
                  <c:v>0.44</c:v>
                </c:pt>
                <c:pt idx="441" formatCode="General">
                  <c:v>0.441</c:v>
                </c:pt>
                <c:pt idx="442" formatCode="General">
                  <c:v>0.442</c:v>
                </c:pt>
                <c:pt idx="443" formatCode="General">
                  <c:v>0.443</c:v>
                </c:pt>
                <c:pt idx="444" formatCode="General">
                  <c:v>0.44400000000000001</c:v>
                </c:pt>
                <c:pt idx="445" formatCode="General">
                  <c:v>0.44500000000000001</c:v>
                </c:pt>
                <c:pt idx="446" formatCode="General">
                  <c:v>0.44600000000000001</c:v>
                </c:pt>
                <c:pt idx="447" formatCode="General">
                  <c:v>0.44700000000000001</c:v>
                </c:pt>
                <c:pt idx="448" formatCode="General">
                  <c:v>0.44800000000000001</c:v>
                </c:pt>
                <c:pt idx="449" formatCode="General">
                  <c:v>0.44900000000000001</c:v>
                </c:pt>
                <c:pt idx="450" formatCode="General">
                  <c:v>0.45</c:v>
                </c:pt>
                <c:pt idx="451" formatCode="General">
                  <c:v>0.45100000000000001</c:v>
                </c:pt>
                <c:pt idx="452" formatCode="General">
                  <c:v>0.45200000000000001</c:v>
                </c:pt>
                <c:pt idx="453" formatCode="General">
                  <c:v>0.45300000000000001</c:v>
                </c:pt>
                <c:pt idx="454" formatCode="General">
                  <c:v>0.45400000000000001</c:v>
                </c:pt>
                <c:pt idx="455" formatCode="General">
                  <c:v>0.45500000000000002</c:v>
                </c:pt>
                <c:pt idx="456" formatCode="General">
                  <c:v>0.45600000000000002</c:v>
                </c:pt>
                <c:pt idx="457" formatCode="General">
                  <c:v>0.45700000000000002</c:v>
                </c:pt>
                <c:pt idx="458" formatCode="General">
                  <c:v>0.45800000000000002</c:v>
                </c:pt>
                <c:pt idx="459" formatCode="General">
                  <c:v>0.45900000000000002</c:v>
                </c:pt>
                <c:pt idx="460" formatCode="General">
                  <c:v>0.46</c:v>
                </c:pt>
                <c:pt idx="461" formatCode="General">
                  <c:v>0.46100000000000002</c:v>
                </c:pt>
                <c:pt idx="462" formatCode="General">
                  <c:v>0.46200000000000002</c:v>
                </c:pt>
                <c:pt idx="463" formatCode="General">
                  <c:v>0.46300000000000002</c:v>
                </c:pt>
                <c:pt idx="464" formatCode="General">
                  <c:v>0.46400000000000002</c:v>
                </c:pt>
                <c:pt idx="465" formatCode="General">
                  <c:v>0.46500000000000002</c:v>
                </c:pt>
                <c:pt idx="466" formatCode="General">
                  <c:v>0.46600000000000003</c:v>
                </c:pt>
                <c:pt idx="467" formatCode="General">
                  <c:v>0.46700000000000003</c:v>
                </c:pt>
                <c:pt idx="468" formatCode="General">
                  <c:v>0.46800000000000003</c:v>
                </c:pt>
                <c:pt idx="469" formatCode="General">
                  <c:v>0.46899999999999997</c:v>
                </c:pt>
                <c:pt idx="470" formatCode="General">
                  <c:v>0.47</c:v>
                </c:pt>
                <c:pt idx="471" formatCode="General">
                  <c:v>0.47099999999999997</c:v>
                </c:pt>
                <c:pt idx="472" formatCode="General">
                  <c:v>0.47199999999999998</c:v>
                </c:pt>
                <c:pt idx="473" formatCode="General">
                  <c:v>0.47299999999999998</c:v>
                </c:pt>
                <c:pt idx="474" formatCode="General">
                  <c:v>0.47399999999999998</c:v>
                </c:pt>
                <c:pt idx="475" formatCode="General">
                  <c:v>0.47499999999999998</c:v>
                </c:pt>
                <c:pt idx="476" formatCode="General">
                  <c:v>0.47599999999999998</c:v>
                </c:pt>
                <c:pt idx="477" formatCode="General">
                  <c:v>0.47699999999999998</c:v>
                </c:pt>
                <c:pt idx="478" formatCode="General">
                  <c:v>0.47799999999999998</c:v>
                </c:pt>
                <c:pt idx="479" formatCode="General">
                  <c:v>0.47899999999999998</c:v>
                </c:pt>
                <c:pt idx="480" formatCode="General">
                  <c:v>0.48</c:v>
                </c:pt>
                <c:pt idx="481" formatCode="General">
                  <c:v>0.48099999999999998</c:v>
                </c:pt>
                <c:pt idx="482" formatCode="General">
                  <c:v>0.48199999999999998</c:v>
                </c:pt>
                <c:pt idx="483" formatCode="General">
                  <c:v>0.48299999999999998</c:v>
                </c:pt>
                <c:pt idx="484" formatCode="General">
                  <c:v>0.48399999999999999</c:v>
                </c:pt>
                <c:pt idx="485" formatCode="General">
                  <c:v>0.48499999999999999</c:v>
                </c:pt>
                <c:pt idx="486" formatCode="General">
                  <c:v>0.48599999999999999</c:v>
                </c:pt>
                <c:pt idx="487" formatCode="General">
                  <c:v>0.48699999999999999</c:v>
                </c:pt>
                <c:pt idx="488" formatCode="General">
                  <c:v>0.48799999999999999</c:v>
                </c:pt>
                <c:pt idx="489" formatCode="General">
                  <c:v>0.48899999999999999</c:v>
                </c:pt>
                <c:pt idx="490" formatCode="General">
                  <c:v>0.49</c:v>
                </c:pt>
                <c:pt idx="491" formatCode="General">
                  <c:v>0.49099999999999999</c:v>
                </c:pt>
                <c:pt idx="492" formatCode="General">
                  <c:v>0.49199999999999999</c:v>
                </c:pt>
                <c:pt idx="493" formatCode="General">
                  <c:v>0.49299999999999999</c:v>
                </c:pt>
                <c:pt idx="494" formatCode="General">
                  <c:v>0.49399999999999999</c:v>
                </c:pt>
                <c:pt idx="495" formatCode="General">
                  <c:v>0.495</c:v>
                </c:pt>
                <c:pt idx="496" formatCode="General">
                  <c:v>0.496</c:v>
                </c:pt>
                <c:pt idx="497" formatCode="General">
                  <c:v>0.497</c:v>
                </c:pt>
                <c:pt idx="498" formatCode="General">
                  <c:v>0.498</c:v>
                </c:pt>
                <c:pt idx="499" formatCode="General">
                  <c:v>0.499</c:v>
                </c:pt>
                <c:pt idx="500" formatCode="General">
                  <c:v>0.5</c:v>
                </c:pt>
                <c:pt idx="501" formatCode="General">
                  <c:v>0.501</c:v>
                </c:pt>
                <c:pt idx="502" formatCode="General">
                  <c:v>0.502</c:v>
                </c:pt>
                <c:pt idx="503" formatCode="General">
                  <c:v>0.503</c:v>
                </c:pt>
                <c:pt idx="504" formatCode="General">
                  <c:v>0.504</c:v>
                </c:pt>
                <c:pt idx="505" formatCode="General">
                  <c:v>0.505</c:v>
                </c:pt>
                <c:pt idx="506" formatCode="General">
                  <c:v>0.50600000000000001</c:v>
                </c:pt>
                <c:pt idx="507" formatCode="General">
                  <c:v>0.50700000000000001</c:v>
                </c:pt>
                <c:pt idx="508" formatCode="General">
                  <c:v>0.50800000000000001</c:v>
                </c:pt>
                <c:pt idx="509" formatCode="General">
                  <c:v>0.50900000000000001</c:v>
                </c:pt>
                <c:pt idx="510" formatCode="General">
                  <c:v>0.51</c:v>
                </c:pt>
                <c:pt idx="511" formatCode="General">
                  <c:v>0.51100000000000001</c:v>
                </c:pt>
                <c:pt idx="512" formatCode="General">
                  <c:v>0.51200000000000001</c:v>
                </c:pt>
                <c:pt idx="513" formatCode="General">
                  <c:v>0.51300000000000001</c:v>
                </c:pt>
                <c:pt idx="514" formatCode="General">
                  <c:v>0.51400000000000001</c:v>
                </c:pt>
                <c:pt idx="515" formatCode="General">
                  <c:v>0.51500000000000001</c:v>
                </c:pt>
                <c:pt idx="516" formatCode="General">
                  <c:v>0.51600000000000001</c:v>
                </c:pt>
                <c:pt idx="517" formatCode="General">
                  <c:v>0.51700000000000002</c:v>
                </c:pt>
                <c:pt idx="518" formatCode="General">
                  <c:v>0.51800000000000002</c:v>
                </c:pt>
                <c:pt idx="519" formatCode="General">
                  <c:v>0.51900000000000002</c:v>
                </c:pt>
                <c:pt idx="520" formatCode="General">
                  <c:v>0.52</c:v>
                </c:pt>
                <c:pt idx="521" formatCode="General">
                  <c:v>0.52100000000000002</c:v>
                </c:pt>
                <c:pt idx="522" formatCode="General">
                  <c:v>0.52200000000000002</c:v>
                </c:pt>
                <c:pt idx="523" formatCode="General">
                  <c:v>0.52300000000000002</c:v>
                </c:pt>
                <c:pt idx="524" formatCode="General">
                  <c:v>0.52400000000000002</c:v>
                </c:pt>
                <c:pt idx="525" formatCode="General">
                  <c:v>0.52500000000000002</c:v>
                </c:pt>
                <c:pt idx="526" formatCode="General">
                  <c:v>0.52600000000000002</c:v>
                </c:pt>
                <c:pt idx="527" formatCode="General">
                  <c:v>0.52700000000000002</c:v>
                </c:pt>
                <c:pt idx="528" formatCode="General">
                  <c:v>0.52800000000000002</c:v>
                </c:pt>
                <c:pt idx="529" formatCode="General">
                  <c:v>0.52900000000000003</c:v>
                </c:pt>
                <c:pt idx="530" formatCode="General">
                  <c:v>0.53</c:v>
                </c:pt>
                <c:pt idx="531" formatCode="General">
                  <c:v>0.53100000000000003</c:v>
                </c:pt>
                <c:pt idx="532" formatCode="General">
                  <c:v>0.53200000000000003</c:v>
                </c:pt>
                <c:pt idx="533" formatCode="General">
                  <c:v>0.53300000000000003</c:v>
                </c:pt>
                <c:pt idx="534" formatCode="General">
                  <c:v>0.53400000000000003</c:v>
                </c:pt>
                <c:pt idx="535" formatCode="General">
                  <c:v>0.53500000000000003</c:v>
                </c:pt>
                <c:pt idx="536" formatCode="General">
                  <c:v>0.53600000000000003</c:v>
                </c:pt>
                <c:pt idx="537" formatCode="General">
                  <c:v>0.53700000000000003</c:v>
                </c:pt>
                <c:pt idx="538" formatCode="General">
                  <c:v>0.53800000000000003</c:v>
                </c:pt>
                <c:pt idx="539" formatCode="General">
                  <c:v>0.53900000000000003</c:v>
                </c:pt>
                <c:pt idx="540" formatCode="General">
                  <c:v>0.54</c:v>
                </c:pt>
                <c:pt idx="541" formatCode="General">
                  <c:v>0.54100000000000004</c:v>
                </c:pt>
                <c:pt idx="542" formatCode="General">
                  <c:v>0.54200000000000004</c:v>
                </c:pt>
                <c:pt idx="543" formatCode="General">
                  <c:v>0.54300000000000004</c:v>
                </c:pt>
                <c:pt idx="544" formatCode="General">
                  <c:v>0.54400000000000004</c:v>
                </c:pt>
                <c:pt idx="545" formatCode="General">
                  <c:v>0.54500000000000004</c:v>
                </c:pt>
                <c:pt idx="546" formatCode="General">
                  <c:v>0.54600000000000004</c:v>
                </c:pt>
                <c:pt idx="547" formatCode="General">
                  <c:v>0.54700000000000004</c:v>
                </c:pt>
                <c:pt idx="548" formatCode="General">
                  <c:v>0.54800000000000004</c:v>
                </c:pt>
                <c:pt idx="549" formatCode="General">
                  <c:v>0.54900000000000004</c:v>
                </c:pt>
                <c:pt idx="550" formatCode="General">
                  <c:v>0.55000000000000004</c:v>
                </c:pt>
                <c:pt idx="551" formatCode="General">
                  <c:v>0.55100000000000005</c:v>
                </c:pt>
                <c:pt idx="552" formatCode="General">
                  <c:v>0.55200000000000005</c:v>
                </c:pt>
                <c:pt idx="553" formatCode="General">
                  <c:v>0.55300000000000005</c:v>
                </c:pt>
                <c:pt idx="554" formatCode="General">
                  <c:v>0.55400000000000005</c:v>
                </c:pt>
                <c:pt idx="555" formatCode="General">
                  <c:v>0.55500000000000005</c:v>
                </c:pt>
                <c:pt idx="556" formatCode="General">
                  <c:v>0.55600000000000005</c:v>
                </c:pt>
                <c:pt idx="557" formatCode="General">
                  <c:v>0.55700000000000005</c:v>
                </c:pt>
                <c:pt idx="558" formatCode="General">
                  <c:v>0.55800000000000005</c:v>
                </c:pt>
                <c:pt idx="559" formatCode="General">
                  <c:v>0.55900000000000005</c:v>
                </c:pt>
                <c:pt idx="560" formatCode="General">
                  <c:v>0.56000000000000005</c:v>
                </c:pt>
                <c:pt idx="561" formatCode="General">
                  <c:v>0.56100000000000005</c:v>
                </c:pt>
                <c:pt idx="562" formatCode="General">
                  <c:v>0.56200000000000006</c:v>
                </c:pt>
                <c:pt idx="563" formatCode="General">
                  <c:v>0.56299999999999994</c:v>
                </c:pt>
                <c:pt idx="564" formatCode="General">
                  <c:v>0.56399999999999995</c:v>
                </c:pt>
                <c:pt idx="565" formatCode="General">
                  <c:v>0.56499999999999995</c:v>
                </c:pt>
                <c:pt idx="566" formatCode="General">
                  <c:v>0.56599999999999995</c:v>
                </c:pt>
                <c:pt idx="567" formatCode="General">
                  <c:v>0.56699999999999995</c:v>
                </c:pt>
                <c:pt idx="568" formatCode="General">
                  <c:v>0.56799999999999995</c:v>
                </c:pt>
                <c:pt idx="569" formatCode="General">
                  <c:v>0.56899999999999995</c:v>
                </c:pt>
                <c:pt idx="570" formatCode="General">
                  <c:v>0.56999999999999995</c:v>
                </c:pt>
                <c:pt idx="571" formatCode="General">
                  <c:v>0.57099999999999995</c:v>
                </c:pt>
                <c:pt idx="572" formatCode="General">
                  <c:v>0.57199999999999995</c:v>
                </c:pt>
                <c:pt idx="573" formatCode="General">
                  <c:v>0.57299999999999995</c:v>
                </c:pt>
                <c:pt idx="574" formatCode="General">
                  <c:v>0.57399999999999995</c:v>
                </c:pt>
                <c:pt idx="575" formatCode="General">
                  <c:v>0.57499999999999996</c:v>
                </c:pt>
                <c:pt idx="576" formatCode="General">
                  <c:v>0.57599999999999996</c:v>
                </c:pt>
                <c:pt idx="577" formatCode="General">
                  <c:v>0.57699999999999996</c:v>
                </c:pt>
                <c:pt idx="578" formatCode="General">
                  <c:v>0.57799999999999996</c:v>
                </c:pt>
                <c:pt idx="579" formatCode="General">
                  <c:v>0.57899999999999996</c:v>
                </c:pt>
                <c:pt idx="580" formatCode="General">
                  <c:v>0.57999999999999996</c:v>
                </c:pt>
                <c:pt idx="581" formatCode="General">
                  <c:v>0.58099999999999996</c:v>
                </c:pt>
                <c:pt idx="582" formatCode="General">
                  <c:v>0.58199999999999996</c:v>
                </c:pt>
                <c:pt idx="583" formatCode="General">
                  <c:v>0.58299999999999996</c:v>
                </c:pt>
                <c:pt idx="584" formatCode="General">
                  <c:v>0.58399999999999996</c:v>
                </c:pt>
                <c:pt idx="585" formatCode="General">
                  <c:v>0.58499999999999996</c:v>
                </c:pt>
                <c:pt idx="586" formatCode="General">
                  <c:v>0.58599999999999997</c:v>
                </c:pt>
                <c:pt idx="587" formatCode="General">
                  <c:v>0.58699999999999997</c:v>
                </c:pt>
                <c:pt idx="588" formatCode="General">
                  <c:v>0.58799999999999997</c:v>
                </c:pt>
                <c:pt idx="589" formatCode="General">
                  <c:v>0.58899999999999997</c:v>
                </c:pt>
                <c:pt idx="590" formatCode="General">
                  <c:v>0.59</c:v>
                </c:pt>
                <c:pt idx="591" formatCode="General">
                  <c:v>0.59099999999999997</c:v>
                </c:pt>
                <c:pt idx="592" formatCode="General">
                  <c:v>0.59199999999999997</c:v>
                </c:pt>
                <c:pt idx="593" formatCode="General">
                  <c:v>0.59299999999999997</c:v>
                </c:pt>
                <c:pt idx="594" formatCode="General">
                  <c:v>0.59399999999999997</c:v>
                </c:pt>
                <c:pt idx="595" formatCode="General">
                  <c:v>0.59499999999999997</c:v>
                </c:pt>
                <c:pt idx="596" formatCode="General">
                  <c:v>0.59599999999999997</c:v>
                </c:pt>
                <c:pt idx="597" formatCode="General">
                  <c:v>0.59699999999999998</c:v>
                </c:pt>
                <c:pt idx="598" formatCode="General">
                  <c:v>0.59799999999999998</c:v>
                </c:pt>
                <c:pt idx="599" formatCode="General">
                  <c:v>0.59899999999999998</c:v>
                </c:pt>
                <c:pt idx="600" formatCode="General">
                  <c:v>0.6</c:v>
                </c:pt>
                <c:pt idx="601" formatCode="General">
                  <c:v>0.60099999999999998</c:v>
                </c:pt>
                <c:pt idx="602" formatCode="General">
                  <c:v>0.60199999999999998</c:v>
                </c:pt>
                <c:pt idx="603" formatCode="General">
                  <c:v>0.60299999999999998</c:v>
                </c:pt>
                <c:pt idx="604" formatCode="General">
                  <c:v>0.60399999999999998</c:v>
                </c:pt>
                <c:pt idx="605" formatCode="General">
                  <c:v>0.60499999999999998</c:v>
                </c:pt>
                <c:pt idx="606" formatCode="General">
                  <c:v>0.60599999999999998</c:v>
                </c:pt>
                <c:pt idx="607" formatCode="General">
                  <c:v>0.60699999999999998</c:v>
                </c:pt>
                <c:pt idx="608" formatCode="General">
                  <c:v>0.60799999999999998</c:v>
                </c:pt>
                <c:pt idx="609" formatCode="General">
                  <c:v>0.60899999999999999</c:v>
                </c:pt>
                <c:pt idx="610" formatCode="General">
                  <c:v>0.61</c:v>
                </c:pt>
                <c:pt idx="611" formatCode="General">
                  <c:v>0.61099999999999999</c:v>
                </c:pt>
                <c:pt idx="612" formatCode="General">
                  <c:v>0.61199999999999999</c:v>
                </c:pt>
                <c:pt idx="613" formatCode="General">
                  <c:v>0.61299999999999999</c:v>
                </c:pt>
                <c:pt idx="614" formatCode="General">
                  <c:v>0.61399999999999999</c:v>
                </c:pt>
                <c:pt idx="615" formatCode="General">
                  <c:v>0.61499999999999999</c:v>
                </c:pt>
                <c:pt idx="616" formatCode="General">
                  <c:v>0.61599999999999999</c:v>
                </c:pt>
                <c:pt idx="617" formatCode="General">
                  <c:v>0.61699999999999999</c:v>
                </c:pt>
                <c:pt idx="618" formatCode="General">
                  <c:v>0.61799999999999999</c:v>
                </c:pt>
                <c:pt idx="619" formatCode="General">
                  <c:v>0.61899999999999999</c:v>
                </c:pt>
                <c:pt idx="620" formatCode="General">
                  <c:v>0.62</c:v>
                </c:pt>
                <c:pt idx="621" formatCode="General">
                  <c:v>0.621</c:v>
                </c:pt>
                <c:pt idx="622" formatCode="General">
                  <c:v>0.622</c:v>
                </c:pt>
                <c:pt idx="623" formatCode="General">
                  <c:v>0.623</c:v>
                </c:pt>
                <c:pt idx="624" formatCode="General">
                  <c:v>0.624</c:v>
                </c:pt>
                <c:pt idx="625" formatCode="General">
                  <c:v>0.625</c:v>
                </c:pt>
                <c:pt idx="626" formatCode="General">
                  <c:v>0.626</c:v>
                </c:pt>
                <c:pt idx="627" formatCode="General">
                  <c:v>0.627</c:v>
                </c:pt>
                <c:pt idx="628" formatCode="General">
                  <c:v>0.628</c:v>
                </c:pt>
                <c:pt idx="629" formatCode="General">
                  <c:v>0.629</c:v>
                </c:pt>
                <c:pt idx="630" formatCode="General">
                  <c:v>0.63</c:v>
                </c:pt>
                <c:pt idx="631" formatCode="General">
                  <c:v>0.63100000000000001</c:v>
                </c:pt>
                <c:pt idx="632" formatCode="General">
                  <c:v>0.63200000000000001</c:v>
                </c:pt>
                <c:pt idx="633" formatCode="General">
                  <c:v>0.63300000000000001</c:v>
                </c:pt>
                <c:pt idx="634" formatCode="General">
                  <c:v>0.63400000000000001</c:v>
                </c:pt>
                <c:pt idx="635" formatCode="General">
                  <c:v>0.63500000000000001</c:v>
                </c:pt>
                <c:pt idx="636" formatCode="General">
                  <c:v>0.63600000000000001</c:v>
                </c:pt>
                <c:pt idx="637" formatCode="General">
                  <c:v>0.63700000000000001</c:v>
                </c:pt>
                <c:pt idx="638" formatCode="General">
                  <c:v>0.63800000000000001</c:v>
                </c:pt>
                <c:pt idx="639" formatCode="General">
                  <c:v>0.63900000000000001</c:v>
                </c:pt>
                <c:pt idx="640" formatCode="General">
                  <c:v>0.64</c:v>
                </c:pt>
                <c:pt idx="641" formatCode="General">
                  <c:v>0.64100000000000001</c:v>
                </c:pt>
                <c:pt idx="642" formatCode="General">
                  <c:v>0.64200000000000002</c:v>
                </c:pt>
                <c:pt idx="643" formatCode="General">
                  <c:v>0.64300000000000002</c:v>
                </c:pt>
                <c:pt idx="644" formatCode="General">
                  <c:v>0.64400000000000002</c:v>
                </c:pt>
                <c:pt idx="645" formatCode="General">
                  <c:v>0.64500000000000002</c:v>
                </c:pt>
                <c:pt idx="646" formatCode="General">
                  <c:v>0.64600000000000002</c:v>
                </c:pt>
                <c:pt idx="647" formatCode="General">
                  <c:v>0.64700000000000002</c:v>
                </c:pt>
                <c:pt idx="648" formatCode="General">
                  <c:v>0.64800000000000002</c:v>
                </c:pt>
                <c:pt idx="649" formatCode="General">
                  <c:v>0.64900000000000002</c:v>
                </c:pt>
                <c:pt idx="650" formatCode="General">
                  <c:v>0.65</c:v>
                </c:pt>
                <c:pt idx="651" formatCode="General">
                  <c:v>0.65100000000000002</c:v>
                </c:pt>
                <c:pt idx="652" formatCode="General">
                  <c:v>0.65200000000000002</c:v>
                </c:pt>
                <c:pt idx="653" formatCode="General">
                  <c:v>0.65300000000000002</c:v>
                </c:pt>
                <c:pt idx="654" formatCode="General">
                  <c:v>0.65400000000000003</c:v>
                </c:pt>
                <c:pt idx="655" formatCode="General">
                  <c:v>0.65500000000000003</c:v>
                </c:pt>
                <c:pt idx="656" formatCode="General">
                  <c:v>0.65600000000000003</c:v>
                </c:pt>
                <c:pt idx="657" formatCode="General">
                  <c:v>0.65700000000000003</c:v>
                </c:pt>
                <c:pt idx="658" formatCode="General">
                  <c:v>0.65800000000000003</c:v>
                </c:pt>
                <c:pt idx="659" formatCode="General">
                  <c:v>0.65900000000000003</c:v>
                </c:pt>
                <c:pt idx="660" formatCode="General">
                  <c:v>0.66</c:v>
                </c:pt>
                <c:pt idx="661" formatCode="General">
                  <c:v>0.66100000000000003</c:v>
                </c:pt>
                <c:pt idx="662" formatCode="General">
                  <c:v>0.66200000000000003</c:v>
                </c:pt>
                <c:pt idx="663" formatCode="General">
                  <c:v>0.66300000000000003</c:v>
                </c:pt>
                <c:pt idx="664" formatCode="General">
                  <c:v>0.66400000000000003</c:v>
                </c:pt>
                <c:pt idx="665" formatCode="General">
                  <c:v>0.66500000000000004</c:v>
                </c:pt>
                <c:pt idx="666" formatCode="General">
                  <c:v>0.66600000000000004</c:v>
                </c:pt>
                <c:pt idx="667" formatCode="General">
                  <c:v>0.66700000000000004</c:v>
                </c:pt>
                <c:pt idx="668" formatCode="General">
                  <c:v>0.66800000000000004</c:v>
                </c:pt>
                <c:pt idx="669" formatCode="General">
                  <c:v>0.66900000000000004</c:v>
                </c:pt>
                <c:pt idx="670" formatCode="General">
                  <c:v>0.67</c:v>
                </c:pt>
                <c:pt idx="671" formatCode="General">
                  <c:v>0.67100000000000004</c:v>
                </c:pt>
                <c:pt idx="672" formatCode="General">
                  <c:v>0.67200000000000004</c:v>
                </c:pt>
                <c:pt idx="673" formatCode="General">
                  <c:v>0.67300000000000004</c:v>
                </c:pt>
                <c:pt idx="674" formatCode="General">
                  <c:v>0.67400000000000004</c:v>
                </c:pt>
                <c:pt idx="675" formatCode="General">
                  <c:v>0.67500000000000004</c:v>
                </c:pt>
                <c:pt idx="676" formatCode="General">
                  <c:v>0.67600000000000005</c:v>
                </c:pt>
                <c:pt idx="677" formatCode="General">
                  <c:v>0.67700000000000005</c:v>
                </c:pt>
                <c:pt idx="678" formatCode="General">
                  <c:v>0.67800000000000005</c:v>
                </c:pt>
                <c:pt idx="679" formatCode="General">
                  <c:v>0.67900000000000005</c:v>
                </c:pt>
                <c:pt idx="680" formatCode="General">
                  <c:v>0.68</c:v>
                </c:pt>
                <c:pt idx="681" formatCode="General">
                  <c:v>0.68100000000000005</c:v>
                </c:pt>
                <c:pt idx="682" formatCode="General">
                  <c:v>0.68200000000000005</c:v>
                </c:pt>
                <c:pt idx="683" formatCode="General">
                  <c:v>0.68300000000000005</c:v>
                </c:pt>
                <c:pt idx="684" formatCode="General">
                  <c:v>0.68400000000000005</c:v>
                </c:pt>
                <c:pt idx="685" formatCode="General">
                  <c:v>0.68500000000000005</c:v>
                </c:pt>
                <c:pt idx="686" formatCode="General">
                  <c:v>0.68600000000000005</c:v>
                </c:pt>
                <c:pt idx="687" formatCode="General">
                  <c:v>0.68700000000000006</c:v>
                </c:pt>
                <c:pt idx="688" formatCode="General">
                  <c:v>0.68799999999999994</c:v>
                </c:pt>
                <c:pt idx="689" formatCode="General">
                  <c:v>0.68899999999999995</c:v>
                </c:pt>
                <c:pt idx="690" formatCode="General">
                  <c:v>0.69</c:v>
                </c:pt>
                <c:pt idx="691" formatCode="General">
                  <c:v>0.69099999999999995</c:v>
                </c:pt>
                <c:pt idx="692" formatCode="General">
                  <c:v>0.69199999999999995</c:v>
                </c:pt>
                <c:pt idx="693" formatCode="General">
                  <c:v>0.69299999999999995</c:v>
                </c:pt>
                <c:pt idx="694" formatCode="General">
                  <c:v>0.69399999999999995</c:v>
                </c:pt>
                <c:pt idx="695" formatCode="General">
                  <c:v>0.69499999999999995</c:v>
                </c:pt>
                <c:pt idx="696" formatCode="General">
                  <c:v>0.69599999999999995</c:v>
                </c:pt>
                <c:pt idx="697" formatCode="General">
                  <c:v>0.69699999999999995</c:v>
                </c:pt>
                <c:pt idx="698" formatCode="General">
                  <c:v>0.69799999999999995</c:v>
                </c:pt>
                <c:pt idx="699" formatCode="General">
                  <c:v>0.69899999999999995</c:v>
                </c:pt>
                <c:pt idx="700" formatCode="General">
                  <c:v>0.7</c:v>
                </c:pt>
                <c:pt idx="701" formatCode="General">
                  <c:v>0.70099999999999996</c:v>
                </c:pt>
                <c:pt idx="702" formatCode="General">
                  <c:v>0.70199999999999996</c:v>
                </c:pt>
                <c:pt idx="703" formatCode="General">
                  <c:v>0.70299999999999996</c:v>
                </c:pt>
                <c:pt idx="704" formatCode="General">
                  <c:v>0.70399999999999996</c:v>
                </c:pt>
                <c:pt idx="705" formatCode="General">
                  <c:v>0.70499999999999996</c:v>
                </c:pt>
                <c:pt idx="706" formatCode="General">
                  <c:v>0.70599999999999996</c:v>
                </c:pt>
                <c:pt idx="707" formatCode="General">
                  <c:v>0.70699999999999996</c:v>
                </c:pt>
                <c:pt idx="708" formatCode="General">
                  <c:v>0.70799999999999996</c:v>
                </c:pt>
                <c:pt idx="709" formatCode="General">
                  <c:v>0.70899999999999996</c:v>
                </c:pt>
                <c:pt idx="710" formatCode="General">
                  <c:v>0.71</c:v>
                </c:pt>
                <c:pt idx="711" formatCode="General">
                  <c:v>0.71099999999999997</c:v>
                </c:pt>
                <c:pt idx="712" formatCode="General">
                  <c:v>0.71199999999999997</c:v>
                </c:pt>
                <c:pt idx="713" formatCode="General">
                  <c:v>0.71299999999999997</c:v>
                </c:pt>
                <c:pt idx="714" formatCode="General">
                  <c:v>0.71399999999999997</c:v>
                </c:pt>
                <c:pt idx="715" formatCode="General">
                  <c:v>0.71499999999999997</c:v>
                </c:pt>
                <c:pt idx="716" formatCode="General">
                  <c:v>0.71599999999999997</c:v>
                </c:pt>
                <c:pt idx="717" formatCode="General">
                  <c:v>0.71699999999999997</c:v>
                </c:pt>
                <c:pt idx="718" formatCode="General">
                  <c:v>0.71799999999999997</c:v>
                </c:pt>
                <c:pt idx="719" formatCode="General">
                  <c:v>0.71899999999999997</c:v>
                </c:pt>
                <c:pt idx="720" formatCode="General">
                  <c:v>0.72</c:v>
                </c:pt>
                <c:pt idx="721" formatCode="General">
                  <c:v>0.72099999999999997</c:v>
                </c:pt>
                <c:pt idx="722" formatCode="General">
                  <c:v>0.72199999999999998</c:v>
                </c:pt>
                <c:pt idx="723" formatCode="General">
                  <c:v>0.72299999999999998</c:v>
                </c:pt>
                <c:pt idx="724" formatCode="General">
                  <c:v>0.72399999999999998</c:v>
                </c:pt>
                <c:pt idx="725" formatCode="General">
                  <c:v>0.72499999999999998</c:v>
                </c:pt>
                <c:pt idx="726" formatCode="General">
                  <c:v>0.72599999999999998</c:v>
                </c:pt>
                <c:pt idx="727" formatCode="General">
                  <c:v>0.72699999999999998</c:v>
                </c:pt>
                <c:pt idx="728" formatCode="General">
                  <c:v>0.72799999999999998</c:v>
                </c:pt>
                <c:pt idx="729" formatCode="General">
                  <c:v>0.72899999999999998</c:v>
                </c:pt>
                <c:pt idx="730" formatCode="General">
                  <c:v>0.73</c:v>
                </c:pt>
                <c:pt idx="731" formatCode="General">
                  <c:v>0.73099999999999998</c:v>
                </c:pt>
                <c:pt idx="732" formatCode="General">
                  <c:v>0.73199999999999998</c:v>
                </c:pt>
                <c:pt idx="733" formatCode="General">
                  <c:v>0.73299999999999998</c:v>
                </c:pt>
                <c:pt idx="734" formatCode="General">
                  <c:v>0.73399999999999999</c:v>
                </c:pt>
                <c:pt idx="735" formatCode="General">
                  <c:v>0.73499999999999999</c:v>
                </c:pt>
                <c:pt idx="736" formatCode="General">
                  <c:v>0.73599999999999999</c:v>
                </c:pt>
                <c:pt idx="737" formatCode="General">
                  <c:v>0.73699999999999999</c:v>
                </c:pt>
                <c:pt idx="738" formatCode="General">
                  <c:v>0.73799999999999999</c:v>
                </c:pt>
                <c:pt idx="739" formatCode="General">
                  <c:v>0.73899999999999999</c:v>
                </c:pt>
                <c:pt idx="740" formatCode="General">
                  <c:v>0.74</c:v>
                </c:pt>
                <c:pt idx="741" formatCode="General">
                  <c:v>0.74099999999999999</c:v>
                </c:pt>
                <c:pt idx="742" formatCode="General">
                  <c:v>0.74199999999999999</c:v>
                </c:pt>
                <c:pt idx="743" formatCode="General">
                  <c:v>0.74299999999999999</c:v>
                </c:pt>
                <c:pt idx="744" formatCode="General">
                  <c:v>0.74399999999999999</c:v>
                </c:pt>
                <c:pt idx="745" formatCode="General">
                  <c:v>0.745</c:v>
                </c:pt>
                <c:pt idx="746" formatCode="General">
                  <c:v>0.746</c:v>
                </c:pt>
                <c:pt idx="747" formatCode="General">
                  <c:v>0.747</c:v>
                </c:pt>
                <c:pt idx="748" formatCode="General">
                  <c:v>0.748</c:v>
                </c:pt>
                <c:pt idx="749" formatCode="General">
                  <c:v>0.749</c:v>
                </c:pt>
                <c:pt idx="750" formatCode="General">
                  <c:v>0.75</c:v>
                </c:pt>
                <c:pt idx="751" formatCode="General">
                  <c:v>0.751</c:v>
                </c:pt>
                <c:pt idx="752" formatCode="General">
                  <c:v>0.752</c:v>
                </c:pt>
                <c:pt idx="753" formatCode="General">
                  <c:v>0.753</c:v>
                </c:pt>
                <c:pt idx="754" formatCode="General">
                  <c:v>0.754</c:v>
                </c:pt>
                <c:pt idx="755" formatCode="General">
                  <c:v>0.755</c:v>
                </c:pt>
                <c:pt idx="756" formatCode="General">
                  <c:v>0.75600000000000001</c:v>
                </c:pt>
                <c:pt idx="757" formatCode="General">
                  <c:v>0.75700000000000001</c:v>
                </c:pt>
                <c:pt idx="758" formatCode="General">
                  <c:v>0.75800000000000001</c:v>
                </c:pt>
                <c:pt idx="759" formatCode="General">
                  <c:v>0.75900000000000001</c:v>
                </c:pt>
                <c:pt idx="760" formatCode="General">
                  <c:v>0.76</c:v>
                </c:pt>
                <c:pt idx="761" formatCode="General">
                  <c:v>0.76100000000000001</c:v>
                </c:pt>
                <c:pt idx="762" formatCode="General">
                  <c:v>0.76200000000000001</c:v>
                </c:pt>
                <c:pt idx="763" formatCode="General">
                  <c:v>0.76300000000000001</c:v>
                </c:pt>
                <c:pt idx="764" formatCode="General">
                  <c:v>0.76400000000000001</c:v>
                </c:pt>
                <c:pt idx="765" formatCode="General">
                  <c:v>0.76500000000000001</c:v>
                </c:pt>
                <c:pt idx="766" formatCode="General">
                  <c:v>0.76600000000000001</c:v>
                </c:pt>
                <c:pt idx="767" formatCode="General">
                  <c:v>0.76700000000000002</c:v>
                </c:pt>
                <c:pt idx="768" formatCode="General">
                  <c:v>0.76800000000000002</c:v>
                </c:pt>
                <c:pt idx="769" formatCode="General">
                  <c:v>0.76900000000000002</c:v>
                </c:pt>
                <c:pt idx="770" formatCode="General">
                  <c:v>0.77</c:v>
                </c:pt>
                <c:pt idx="771" formatCode="General">
                  <c:v>0.77100000000000002</c:v>
                </c:pt>
                <c:pt idx="772" formatCode="General">
                  <c:v>0.77200000000000002</c:v>
                </c:pt>
                <c:pt idx="773" formatCode="General">
                  <c:v>0.77300000000000002</c:v>
                </c:pt>
                <c:pt idx="774" formatCode="General">
                  <c:v>0.77400000000000002</c:v>
                </c:pt>
                <c:pt idx="775" formatCode="General">
                  <c:v>0.77500000000000002</c:v>
                </c:pt>
                <c:pt idx="776" formatCode="General">
                  <c:v>0.77600000000000002</c:v>
                </c:pt>
                <c:pt idx="777" formatCode="General">
                  <c:v>0.77700000000000002</c:v>
                </c:pt>
                <c:pt idx="778" formatCode="General">
                  <c:v>0.77800000000000002</c:v>
                </c:pt>
                <c:pt idx="779" formatCode="General">
                  <c:v>0.77900000000000003</c:v>
                </c:pt>
                <c:pt idx="780" formatCode="General">
                  <c:v>0.78</c:v>
                </c:pt>
                <c:pt idx="781" formatCode="General">
                  <c:v>0.78100000000000003</c:v>
                </c:pt>
                <c:pt idx="782" formatCode="General">
                  <c:v>0.78200000000000003</c:v>
                </c:pt>
                <c:pt idx="783" formatCode="General">
                  <c:v>0.78300000000000003</c:v>
                </c:pt>
                <c:pt idx="784" formatCode="General">
                  <c:v>0.78400000000000003</c:v>
                </c:pt>
                <c:pt idx="785" formatCode="General">
                  <c:v>0.78500000000000003</c:v>
                </c:pt>
                <c:pt idx="786" formatCode="General">
                  <c:v>0.78600000000000003</c:v>
                </c:pt>
                <c:pt idx="787" formatCode="General">
                  <c:v>0.78700000000000003</c:v>
                </c:pt>
                <c:pt idx="788" formatCode="General">
                  <c:v>0.78800000000000003</c:v>
                </c:pt>
                <c:pt idx="789" formatCode="General">
                  <c:v>0.78900000000000003</c:v>
                </c:pt>
                <c:pt idx="790" formatCode="General">
                  <c:v>0.79</c:v>
                </c:pt>
                <c:pt idx="791" formatCode="General">
                  <c:v>0.79100000000000004</c:v>
                </c:pt>
                <c:pt idx="792" formatCode="General">
                  <c:v>0.79200000000000004</c:v>
                </c:pt>
                <c:pt idx="793" formatCode="General">
                  <c:v>0.79300000000000004</c:v>
                </c:pt>
                <c:pt idx="794" formatCode="General">
                  <c:v>0.79400000000000004</c:v>
                </c:pt>
                <c:pt idx="795" formatCode="General">
                  <c:v>0.79500000000000004</c:v>
                </c:pt>
                <c:pt idx="796" formatCode="General">
                  <c:v>0.79600000000000004</c:v>
                </c:pt>
                <c:pt idx="797" formatCode="General">
                  <c:v>0.79700000000000004</c:v>
                </c:pt>
                <c:pt idx="798" formatCode="General">
                  <c:v>0.79800000000000004</c:v>
                </c:pt>
                <c:pt idx="799" formatCode="General">
                  <c:v>0.79900000000000004</c:v>
                </c:pt>
                <c:pt idx="800" formatCode="General">
                  <c:v>0.8</c:v>
                </c:pt>
                <c:pt idx="801" formatCode="General">
                  <c:v>0.80100000000000005</c:v>
                </c:pt>
                <c:pt idx="802" formatCode="General">
                  <c:v>0.80200000000000005</c:v>
                </c:pt>
                <c:pt idx="803" formatCode="General">
                  <c:v>0.80300000000000005</c:v>
                </c:pt>
                <c:pt idx="804" formatCode="General">
                  <c:v>0.80400000000000005</c:v>
                </c:pt>
                <c:pt idx="805" formatCode="General">
                  <c:v>0.80500000000000005</c:v>
                </c:pt>
                <c:pt idx="806" formatCode="General">
                  <c:v>0.80600000000000005</c:v>
                </c:pt>
                <c:pt idx="807" formatCode="General">
                  <c:v>0.80700000000000005</c:v>
                </c:pt>
                <c:pt idx="808" formatCode="General">
                  <c:v>0.80800000000000005</c:v>
                </c:pt>
                <c:pt idx="809" formatCode="General">
                  <c:v>0.80900000000000005</c:v>
                </c:pt>
                <c:pt idx="810" formatCode="General">
                  <c:v>0.81</c:v>
                </c:pt>
                <c:pt idx="811" formatCode="General">
                  <c:v>0.81100000000000005</c:v>
                </c:pt>
                <c:pt idx="812" formatCode="General">
                  <c:v>0.81200000000000006</c:v>
                </c:pt>
                <c:pt idx="813" formatCode="General">
                  <c:v>0.81299999999999994</c:v>
                </c:pt>
                <c:pt idx="814" formatCode="General">
                  <c:v>0.81399999999999995</c:v>
                </c:pt>
                <c:pt idx="815" formatCode="General">
                  <c:v>0.81499999999999995</c:v>
                </c:pt>
                <c:pt idx="816" formatCode="General">
                  <c:v>0.81599999999999995</c:v>
                </c:pt>
                <c:pt idx="817" formatCode="General">
                  <c:v>0.81699999999999995</c:v>
                </c:pt>
                <c:pt idx="818" formatCode="General">
                  <c:v>0.81799999999999995</c:v>
                </c:pt>
                <c:pt idx="819" formatCode="General">
                  <c:v>0.81899999999999995</c:v>
                </c:pt>
                <c:pt idx="820" formatCode="General">
                  <c:v>0.82</c:v>
                </c:pt>
                <c:pt idx="821" formatCode="General">
                  <c:v>0.82099999999999995</c:v>
                </c:pt>
                <c:pt idx="822" formatCode="General">
                  <c:v>0.82199999999999995</c:v>
                </c:pt>
                <c:pt idx="823" formatCode="General">
                  <c:v>0.82299999999999995</c:v>
                </c:pt>
                <c:pt idx="824" formatCode="General">
                  <c:v>0.82399999999999995</c:v>
                </c:pt>
                <c:pt idx="825" formatCode="General">
                  <c:v>0.82499999999999996</c:v>
                </c:pt>
                <c:pt idx="826" formatCode="General">
                  <c:v>0.82599999999999996</c:v>
                </c:pt>
                <c:pt idx="827" formatCode="General">
                  <c:v>0.82699999999999996</c:v>
                </c:pt>
                <c:pt idx="828" formatCode="General">
                  <c:v>0.82799999999999996</c:v>
                </c:pt>
                <c:pt idx="829" formatCode="General">
                  <c:v>0.82899999999999996</c:v>
                </c:pt>
                <c:pt idx="830" formatCode="General">
                  <c:v>0.83</c:v>
                </c:pt>
                <c:pt idx="831" formatCode="General">
                  <c:v>0.83099999999999996</c:v>
                </c:pt>
                <c:pt idx="832" formatCode="General">
                  <c:v>0.83199999999999996</c:v>
                </c:pt>
                <c:pt idx="833" formatCode="General">
                  <c:v>0.83299999999999996</c:v>
                </c:pt>
                <c:pt idx="834" formatCode="General">
                  <c:v>0.83399999999999996</c:v>
                </c:pt>
                <c:pt idx="835" formatCode="General">
                  <c:v>0.83499999999999996</c:v>
                </c:pt>
                <c:pt idx="836" formatCode="General">
                  <c:v>0.83599999999999997</c:v>
                </c:pt>
                <c:pt idx="837" formatCode="General">
                  <c:v>0.83699999999999997</c:v>
                </c:pt>
                <c:pt idx="838" formatCode="General">
                  <c:v>0.83799999999999997</c:v>
                </c:pt>
                <c:pt idx="839" formatCode="General">
                  <c:v>0.83899999999999997</c:v>
                </c:pt>
                <c:pt idx="840" formatCode="General">
                  <c:v>0.84</c:v>
                </c:pt>
                <c:pt idx="841" formatCode="General">
                  <c:v>0.84099999999999997</c:v>
                </c:pt>
                <c:pt idx="842" formatCode="General">
                  <c:v>0.84199999999999997</c:v>
                </c:pt>
                <c:pt idx="843" formatCode="General">
                  <c:v>0.84299999999999997</c:v>
                </c:pt>
                <c:pt idx="844" formatCode="General">
                  <c:v>0.84399999999999997</c:v>
                </c:pt>
                <c:pt idx="845" formatCode="General">
                  <c:v>0.84499999999999997</c:v>
                </c:pt>
                <c:pt idx="846" formatCode="General">
                  <c:v>0.84599999999999997</c:v>
                </c:pt>
                <c:pt idx="847" formatCode="General">
                  <c:v>0.84699999999999998</c:v>
                </c:pt>
                <c:pt idx="848" formatCode="General">
                  <c:v>0.84799999999999998</c:v>
                </c:pt>
                <c:pt idx="849" formatCode="General">
                  <c:v>0.84899999999999998</c:v>
                </c:pt>
                <c:pt idx="850" formatCode="General">
                  <c:v>0.85</c:v>
                </c:pt>
                <c:pt idx="851" formatCode="General">
                  <c:v>0.85099999999999998</c:v>
                </c:pt>
                <c:pt idx="852" formatCode="General">
                  <c:v>0.85199999999999998</c:v>
                </c:pt>
                <c:pt idx="853" formatCode="General">
                  <c:v>0.85299999999999998</c:v>
                </c:pt>
                <c:pt idx="854" formatCode="General">
                  <c:v>0.85399999999999998</c:v>
                </c:pt>
                <c:pt idx="855" formatCode="General">
                  <c:v>0.85499999999999998</c:v>
                </c:pt>
                <c:pt idx="856" formatCode="General">
                  <c:v>0.85599999999999998</c:v>
                </c:pt>
                <c:pt idx="857" formatCode="General">
                  <c:v>0.85699999999999998</c:v>
                </c:pt>
                <c:pt idx="858" formatCode="General">
                  <c:v>0.85799999999999998</c:v>
                </c:pt>
                <c:pt idx="859" formatCode="General">
                  <c:v>0.85899999999999999</c:v>
                </c:pt>
                <c:pt idx="860" formatCode="General">
                  <c:v>0.86</c:v>
                </c:pt>
                <c:pt idx="861" formatCode="General">
                  <c:v>0.86099999999999999</c:v>
                </c:pt>
                <c:pt idx="862" formatCode="General">
                  <c:v>0.86199999999999999</c:v>
                </c:pt>
                <c:pt idx="863" formatCode="General">
                  <c:v>0.86299999999999999</c:v>
                </c:pt>
                <c:pt idx="864" formatCode="General">
                  <c:v>0.86399999999999999</c:v>
                </c:pt>
                <c:pt idx="865" formatCode="General">
                  <c:v>0.86499999999999999</c:v>
                </c:pt>
                <c:pt idx="866" formatCode="General">
                  <c:v>0.86599999999999999</c:v>
                </c:pt>
                <c:pt idx="867" formatCode="General">
                  <c:v>0.86699999999999999</c:v>
                </c:pt>
                <c:pt idx="868" formatCode="General">
                  <c:v>0.86799999999999999</c:v>
                </c:pt>
                <c:pt idx="869" formatCode="General">
                  <c:v>0.86899999999999999</c:v>
                </c:pt>
                <c:pt idx="870" formatCode="General">
                  <c:v>0.87</c:v>
                </c:pt>
                <c:pt idx="871" formatCode="General">
                  <c:v>0.871</c:v>
                </c:pt>
                <c:pt idx="872" formatCode="General">
                  <c:v>0.872</c:v>
                </c:pt>
                <c:pt idx="873" formatCode="General">
                  <c:v>0.873</c:v>
                </c:pt>
                <c:pt idx="874" formatCode="General">
                  <c:v>0.874</c:v>
                </c:pt>
                <c:pt idx="875" formatCode="General">
                  <c:v>0.875</c:v>
                </c:pt>
                <c:pt idx="876" formatCode="General">
                  <c:v>0.876</c:v>
                </c:pt>
                <c:pt idx="877" formatCode="General">
                  <c:v>0.877</c:v>
                </c:pt>
                <c:pt idx="878" formatCode="General">
                  <c:v>0.878</c:v>
                </c:pt>
                <c:pt idx="879" formatCode="General">
                  <c:v>0.879</c:v>
                </c:pt>
                <c:pt idx="880" formatCode="General">
                  <c:v>0.88</c:v>
                </c:pt>
                <c:pt idx="881" formatCode="General">
                  <c:v>0.88100000000000001</c:v>
                </c:pt>
                <c:pt idx="882" formatCode="General">
                  <c:v>0.88200000000000001</c:v>
                </c:pt>
                <c:pt idx="883" formatCode="General">
                  <c:v>0.88300000000000001</c:v>
                </c:pt>
                <c:pt idx="884" formatCode="General">
                  <c:v>0.88400000000000001</c:v>
                </c:pt>
                <c:pt idx="885" formatCode="General">
                  <c:v>0.88500000000000001</c:v>
                </c:pt>
                <c:pt idx="886" formatCode="General">
                  <c:v>0.88600000000000001</c:v>
                </c:pt>
                <c:pt idx="887" formatCode="General">
                  <c:v>0.88700000000000001</c:v>
                </c:pt>
                <c:pt idx="888" formatCode="General">
                  <c:v>0.88800000000000001</c:v>
                </c:pt>
                <c:pt idx="889" formatCode="General">
                  <c:v>0.88900000000000001</c:v>
                </c:pt>
                <c:pt idx="890" formatCode="General">
                  <c:v>0.89</c:v>
                </c:pt>
                <c:pt idx="891" formatCode="General">
                  <c:v>0.89100000000000001</c:v>
                </c:pt>
                <c:pt idx="892" formatCode="General">
                  <c:v>0.89200000000000002</c:v>
                </c:pt>
                <c:pt idx="893" formatCode="General">
                  <c:v>0.89300000000000002</c:v>
                </c:pt>
                <c:pt idx="894" formatCode="General">
                  <c:v>0.89400000000000002</c:v>
                </c:pt>
                <c:pt idx="895" formatCode="General">
                  <c:v>0.89500000000000002</c:v>
                </c:pt>
                <c:pt idx="896" formatCode="General">
                  <c:v>0.89600000000000002</c:v>
                </c:pt>
                <c:pt idx="897" formatCode="General">
                  <c:v>0.89700000000000002</c:v>
                </c:pt>
                <c:pt idx="898" formatCode="General">
                  <c:v>0.89800000000000002</c:v>
                </c:pt>
                <c:pt idx="899" formatCode="General">
                  <c:v>0.89900000000000002</c:v>
                </c:pt>
                <c:pt idx="900" formatCode="General">
                  <c:v>0.9</c:v>
                </c:pt>
                <c:pt idx="901" formatCode="General">
                  <c:v>0.90100000000000002</c:v>
                </c:pt>
                <c:pt idx="902" formatCode="General">
                  <c:v>0.90200000000000002</c:v>
                </c:pt>
                <c:pt idx="903" formatCode="General">
                  <c:v>0.90300000000000002</c:v>
                </c:pt>
                <c:pt idx="904" formatCode="General">
                  <c:v>0.90400000000000003</c:v>
                </c:pt>
                <c:pt idx="905" formatCode="General">
                  <c:v>0.90500000000000003</c:v>
                </c:pt>
                <c:pt idx="906" formatCode="General">
                  <c:v>0.90600000000000003</c:v>
                </c:pt>
                <c:pt idx="907" formatCode="General">
                  <c:v>0.90700000000000003</c:v>
                </c:pt>
                <c:pt idx="908" formatCode="General">
                  <c:v>0.90800000000000003</c:v>
                </c:pt>
                <c:pt idx="909" formatCode="General">
                  <c:v>0.90900000000000003</c:v>
                </c:pt>
                <c:pt idx="910" formatCode="General">
                  <c:v>0.91</c:v>
                </c:pt>
                <c:pt idx="911" formatCode="General">
                  <c:v>0.91100000000000003</c:v>
                </c:pt>
                <c:pt idx="912" formatCode="General">
                  <c:v>0.91200000000000003</c:v>
                </c:pt>
                <c:pt idx="913" formatCode="General">
                  <c:v>0.91300000000000003</c:v>
                </c:pt>
                <c:pt idx="914" formatCode="General">
                  <c:v>0.91400000000000003</c:v>
                </c:pt>
                <c:pt idx="915" formatCode="General">
                  <c:v>0.91500000000000004</c:v>
                </c:pt>
                <c:pt idx="916" formatCode="General">
                  <c:v>0.91600000000000004</c:v>
                </c:pt>
                <c:pt idx="917" formatCode="General">
                  <c:v>0.91700000000000004</c:v>
                </c:pt>
                <c:pt idx="918" formatCode="General">
                  <c:v>0.91800000000000004</c:v>
                </c:pt>
                <c:pt idx="919" formatCode="General">
                  <c:v>0.91900000000000004</c:v>
                </c:pt>
                <c:pt idx="920" formatCode="General">
                  <c:v>0.92</c:v>
                </c:pt>
                <c:pt idx="921" formatCode="General">
                  <c:v>0.92100000000000004</c:v>
                </c:pt>
                <c:pt idx="922" formatCode="General">
                  <c:v>0.92200000000000004</c:v>
                </c:pt>
                <c:pt idx="923" formatCode="General">
                  <c:v>0.92300000000000004</c:v>
                </c:pt>
                <c:pt idx="924" formatCode="General">
                  <c:v>0.92400000000000004</c:v>
                </c:pt>
                <c:pt idx="925" formatCode="General">
                  <c:v>0.92500000000000004</c:v>
                </c:pt>
                <c:pt idx="926" formatCode="General">
                  <c:v>0.92600000000000005</c:v>
                </c:pt>
                <c:pt idx="927" formatCode="General">
                  <c:v>0.92700000000000005</c:v>
                </c:pt>
                <c:pt idx="928" formatCode="General">
                  <c:v>0.92800000000000005</c:v>
                </c:pt>
                <c:pt idx="929" formatCode="General">
                  <c:v>0.92900000000000005</c:v>
                </c:pt>
                <c:pt idx="930" formatCode="General">
                  <c:v>0.93</c:v>
                </c:pt>
                <c:pt idx="931" formatCode="General">
                  <c:v>0.93100000000000005</c:v>
                </c:pt>
                <c:pt idx="932" formatCode="General">
                  <c:v>0.93200000000000005</c:v>
                </c:pt>
                <c:pt idx="933" formatCode="General">
                  <c:v>0.93300000000000005</c:v>
                </c:pt>
                <c:pt idx="934" formatCode="General">
                  <c:v>0.93400000000000005</c:v>
                </c:pt>
                <c:pt idx="935" formatCode="General">
                  <c:v>0.93500000000000005</c:v>
                </c:pt>
                <c:pt idx="936" formatCode="General">
                  <c:v>0.93600000000000005</c:v>
                </c:pt>
                <c:pt idx="937" formatCode="General">
                  <c:v>0.93700000000000006</c:v>
                </c:pt>
                <c:pt idx="938" formatCode="General">
                  <c:v>0.93799999999999994</c:v>
                </c:pt>
                <c:pt idx="939" formatCode="General">
                  <c:v>0.93899999999999995</c:v>
                </c:pt>
                <c:pt idx="940" formatCode="General">
                  <c:v>0.94</c:v>
                </c:pt>
                <c:pt idx="941" formatCode="General">
                  <c:v>0.94099999999999995</c:v>
                </c:pt>
                <c:pt idx="942" formatCode="General">
                  <c:v>0.94199999999999995</c:v>
                </c:pt>
                <c:pt idx="943" formatCode="General">
                  <c:v>0.94299999999999995</c:v>
                </c:pt>
                <c:pt idx="944" formatCode="General">
                  <c:v>0.94399999999999995</c:v>
                </c:pt>
                <c:pt idx="945" formatCode="General">
                  <c:v>0.94499999999999995</c:v>
                </c:pt>
                <c:pt idx="946" formatCode="General">
                  <c:v>0.94599999999999995</c:v>
                </c:pt>
                <c:pt idx="947" formatCode="General">
                  <c:v>0.94699999999999995</c:v>
                </c:pt>
                <c:pt idx="948" formatCode="General">
                  <c:v>0.94799999999999995</c:v>
                </c:pt>
                <c:pt idx="949" formatCode="General">
                  <c:v>0.94899999999999995</c:v>
                </c:pt>
                <c:pt idx="950" formatCode="General">
                  <c:v>0.95</c:v>
                </c:pt>
                <c:pt idx="951" formatCode="General">
                  <c:v>0.95099999999999996</c:v>
                </c:pt>
                <c:pt idx="952" formatCode="General">
                  <c:v>0.95199999999999996</c:v>
                </c:pt>
                <c:pt idx="953" formatCode="General">
                  <c:v>0.95299999999999996</c:v>
                </c:pt>
                <c:pt idx="954" formatCode="General">
                  <c:v>0.95399999999999996</c:v>
                </c:pt>
                <c:pt idx="955" formatCode="General">
                  <c:v>0.95499999999999996</c:v>
                </c:pt>
                <c:pt idx="956" formatCode="General">
                  <c:v>0.95599999999999996</c:v>
                </c:pt>
                <c:pt idx="957" formatCode="General">
                  <c:v>0.95699999999999996</c:v>
                </c:pt>
                <c:pt idx="958" formatCode="General">
                  <c:v>0.95799999999999996</c:v>
                </c:pt>
                <c:pt idx="959" formatCode="General">
                  <c:v>0.95899999999999996</c:v>
                </c:pt>
                <c:pt idx="960" formatCode="General">
                  <c:v>0.96</c:v>
                </c:pt>
                <c:pt idx="961" formatCode="General">
                  <c:v>0.96099999999999997</c:v>
                </c:pt>
                <c:pt idx="962" formatCode="General">
                  <c:v>0.96199999999999997</c:v>
                </c:pt>
                <c:pt idx="963" formatCode="General">
                  <c:v>0.96299999999999997</c:v>
                </c:pt>
                <c:pt idx="964" formatCode="General">
                  <c:v>0.96399999999999997</c:v>
                </c:pt>
                <c:pt idx="965" formatCode="General">
                  <c:v>0.96499999999999997</c:v>
                </c:pt>
                <c:pt idx="966" formatCode="General">
                  <c:v>0.96599999999999997</c:v>
                </c:pt>
                <c:pt idx="967" formatCode="General">
                  <c:v>0.96699999999999997</c:v>
                </c:pt>
                <c:pt idx="968" formatCode="General">
                  <c:v>0.96799999999999997</c:v>
                </c:pt>
                <c:pt idx="969" formatCode="General">
                  <c:v>0.96899999999999997</c:v>
                </c:pt>
                <c:pt idx="970" formatCode="General">
                  <c:v>0.97</c:v>
                </c:pt>
                <c:pt idx="971" formatCode="General">
                  <c:v>0.97099999999999997</c:v>
                </c:pt>
                <c:pt idx="972" formatCode="General">
                  <c:v>0.97199999999999998</c:v>
                </c:pt>
                <c:pt idx="973" formatCode="General">
                  <c:v>0.97299999999999998</c:v>
                </c:pt>
                <c:pt idx="974" formatCode="General">
                  <c:v>0.97399999999999998</c:v>
                </c:pt>
                <c:pt idx="975" formatCode="General">
                  <c:v>0.97499999999999998</c:v>
                </c:pt>
                <c:pt idx="976" formatCode="General">
                  <c:v>0.97599999999999998</c:v>
                </c:pt>
                <c:pt idx="977" formatCode="General">
                  <c:v>0.97699999999999998</c:v>
                </c:pt>
                <c:pt idx="978" formatCode="General">
                  <c:v>0.97799999999999998</c:v>
                </c:pt>
                <c:pt idx="979" formatCode="General">
                  <c:v>0.97899999999999998</c:v>
                </c:pt>
                <c:pt idx="980" formatCode="General">
                  <c:v>0.98</c:v>
                </c:pt>
                <c:pt idx="981" formatCode="General">
                  <c:v>0.98099999999999998</c:v>
                </c:pt>
                <c:pt idx="982" formatCode="General">
                  <c:v>0.98199999999999998</c:v>
                </c:pt>
                <c:pt idx="983" formatCode="General">
                  <c:v>0.98299999999999998</c:v>
                </c:pt>
                <c:pt idx="984" formatCode="General">
                  <c:v>0.98399999999999999</c:v>
                </c:pt>
                <c:pt idx="985" formatCode="General">
                  <c:v>0.98499999999999999</c:v>
                </c:pt>
                <c:pt idx="986" formatCode="General">
                  <c:v>0.98599999999999999</c:v>
                </c:pt>
                <c:pt idx="987" formatCode="General">
                  <c:v>0.98699999999999999</c:v>
                </c:pt>
                <c:pt idx="988" formatCode="General">
                  <c:v>0.98799999999999999</c:v>
                </c:pt>
                <c:pt idx="989" formatCode="General">
                  <c:v>0.98899999999999999</c:v>
                </c:pt>
                <c:pt idx="990" formatCode="General">
                  <c:v>0.99</c:v>
                </c:pt>
                <c:pt idx="991" formatCode="General">
                  <c:v>0.99099999999999999</c:v>
                </c:pt>
                <c:pt idx="992" formatCode="General">
                  <c:v>0.99199999999999999</c:v>
                </c:pt>
                <c:pt idx="993" formatCode="General">
                  <c:v>0.99299999999999999</c:v>
                </c:pt>
                <c:pt idx="994" formatCode="General">
                  <c:v>0.99399999999999999</c:v>
                </c:pt>
                <c:pt idx="995" formatCode="General">
                  <c:v>0.995</c:v>
                </c:pt>
                <c:pt idx="996" formatCode="General">
                  <c:v>0.996</c:v>
                </c:pt>
                <c:pt idx="997" formatCode="General">
                  <c:v>0.997</c:v>
                </c:pt>
                <c:pt idx="998" formatCode="General">
                  <c:v>0.998</c:v>
                </c:pt>
                <c:pt idx="999" formatCode="General">
                  <c:v>0.999</c:v>
                </c:pt>
                <c:pt idx="1000" formatCode="General">
                  <c:v>1</c:v>
                </c:pt>
                <c:pt idx="1001" formatCode="General">
                  <c:v>1.0009999999999999</c:v>
                </c:pt>
                <c:pt idx="1002" formatCode="General">
                  <c:v>1.002</c:v>
                </c:pt>
                <c:pt idx="1003" formatCode="General">
                  <c:v>1.0029999999999999</c:v>
                </c:pt>
                <c:pt idx="1004" formatCode="General">
                  <c:v>1.004</c:v>
                </c:pt>
                <c:pt idx="1005" formatCode="General">
                  <c:v>1.0049999999999999</c:v>
                </c:pt>
                <c:pt idx="1006" formatCode="General">
                  <c:v>1.006</c:v>
                </c:pt>
                <c:pt idx="1007" formatCode="General">
                  <c:v>1.0069999999999999</c:v>
                </c:pt>
                <c:pt idx="1008" formatCode="General">
                  <c:v>1.008</c:v>
                </c:pt>
                <c:pt idx="1009" formatCode="General">
                  <c:v>1.0089999999999999</c:v>
                </c:pt>
                <c:pt idx="1010" formatCode="General">
                  <c:v>1.01</c:v>
                </c:pt>
                <c:pt idx="1011" formatCode="General">
                  <c:v>1.0109999999999999</c:v>
                </c:pt>
                <c:pt idx="1012" formatCode="General">
                  <c:v>1.012</c:v>
                </c:pt>
                <c:pt idx="1013" formatCode="General">
                  <c:v>1.0129999999999999</c:v>
                </c:pt>
                <c:pt idx="1014" formatCode="General">
                  <c:v>1.014</c:v>
                </c:pt>
                <c:pt idx="1015" formatCode="General">
                  <c:v>1.0149999999999999</c:v>
                </c:pt>
                <c:pt idx="1016" formatCode="General">
                  <c:v>1.016</c:v>
                </c:pt>
                <c:pt idx="1017" formatCode="General">
                  <c:v>1.0169999999999999</c:v>
                </c:pt>
                <c:pt idx="1018" formatCode="General">
                  <c:v>1.018</c:v>
                </c:pt>
                <c:pt idx="1019" formatCode="General">
                  <c:v>1.0189999999999999</c:v>
                </c:pt>
                <c:pt idx="1020" formatCode="General">
                  <c:v>1.02</c:v>
                </c:pt>
                <c:pt idx="1021" formatCode="General">
                  <c:v>1.0209999999999999</c:v>
                </c:pt>
                <c:pt idx="1022" formatCode="General">
                  <c:v>1.022</c:v>
                </c:pt>
                <c:pt idx="1023" formatCode="General">
                  <c:v>1.0229999999999999</c:v>
                </c:pt>
                <c:pt idx="1024" formatCode="General">
                  <c:v>1.024</c:v>
                </c:pt>
                <c:pt idx="1025" formatCode="General">
                  <c:v>1.0249999999999999</c:v>
                </c:pt>
                <c:pt idx="1026" formatCode="General">
                  <c:v>1.026</c:v>
                </c:pt>
                <c:pt idx="1027" formatCode="General">
                  <c:v>1.0269999999999999</c:v>
                </c:pt>
                <c:pt idx="1028" formatCode="General">
                  <c:v>1.028</c:v>
                </c:pt>
                <c:pt idx="1029" formatCode="General">
                  <c:v>1.0289999999999999</c:v>
                </c:pt>
                <c:pt idx="1030" formatCode="General">
                  <c:v>1.03</c:v>
                </c:pt>
                <c:pt idx="1031" formatCode="General">
                  <c:v>1.0309999999999999</c:v>
                </c:pt>
                <c:pt idx="1032" formatCode="General">
                  <c:v>1.032</c:v>
                </c:pt>
                <c:pt idx="1033" formatCode="General">
                  <c:v>1.0329999999999999</c:v>
                </c:pt>
                <c:pt idx="1034" formatCode="General">
                  <c:v>1.034</c:v>
                </c:pt>
                <c:pt idx="1035" formatCode="General">
                  <c:v>1.0349999999999999</c:v>
                </c:pt>
                <c:pt idx="1036" formatCode="General">
                  <c:v>1.036</c:v>
                </c:pt>
                <c:pt idx="1037" formatCode="General">
                  <c:v>1.0369999999999999</c:v>
                </c:pt>
                <c:pt idx="1038" formatCode="General">
                  <c:v>1.038</c:v>
                </c:pt>
                <c:pt idx="1039" formatCode="General">
                  <c:v>1.0389999999999999</c:v>
                </c:pt>
                <c:pt idx="1040" formatCode="General">
                  <c:v>1.04</c:v>
                </c:pt>
                <c:pt idx="1041" formatCode="General">
                  <c:v>1.0409999999999999</c:v>
                </c:pt>
                <c:pt idx="1042" formatCode="General">
                  <c:v>1.042</c:v>
                </c:pt>
                <c:pt idx="1043" formatCode="General">
                  <c:v>1.0429999999999999</c:v>
                </c:pt>
                <c:pt idx="1044" formatCode="General">
                  <c:v>1.044</c:v>
                </c:pt>
                <c:pt idx="1045" formatCode="General">
                  <c:v>1.0449999999999999</c:v>
                </c:pt>
                <c:pt idx="1046" formatCode="General">
                  <c:v>1.046</c:v>
                </c:pt>
                <c:pt idx="1047" formatCode="General">
                  <c:v>1.0469999999999999</c:v>
                </c:pt>
                <c:pt idx="1048" formatCode="General">
                  <c:v>1.048</c:v>
                </c:pt>
                <c:pt idx="1049" formatCode="General">
                  <c:v>1.0489999999999999</c:v>
                </c:pt>
                <c:pt idx="1050" formatCode="General">
                  <c:v>1.05</c:v>
                </c:pt>
                <c:pt idx="1051" formatCode="General">
                  <c:v>1.0509999999999999</c:v>
                </c:pt>
                <c:pt idx="1052" formatCode="General">
                  <c:v>1.052</c:v>
                </c:pt>
                <c:pt idx="1053" formatCode="General">
                  <c:v>1.0529999999999999</c:v>
                </c:pt>
                <c:pt idx="1054" formatCode="General">
                  <c:v>1.054</c:v>
                </c:pt>
                <c:pt idx="1055" formatCode="General">
                  <c:v>1.0549999999999999</c:v>
                </c:pt>
                <c:pt idx="1056" formatCode="General">
                  <c:v>1.056</c:v>
                </c:pt>
                <c:pt idx="1057" formatCode="General">
                  <c:v>1.0569999999999999</c:v>
                </c:pt>
                <c:pt idx="1058" formatCode="General">
                  <c:v>1.0580000000000001</c:v>
                </c:pt>
                <c:pt idx="1059" formatCode="General">
                  <c:v>1.0589999999999999</c:v>
                </c:pt>
                <c:pt idx="1060" formatCode="General">
                  <c:v>1.06</c:v>
                </c:pt>
                <c:pt idx="1061" formatCode="General">
                  <c:v>1.0609999999999999</c:v>
                </c:pt>
                <c:pt idx="1062" formatCode="General">
                  <c:v>1.0620000000000001</c:v>
                </c:pt>
                <c:pt idx="1063" formatCode="General">
                  <c:v>1.0629999999999999</c:v>
                </c:pt>
                <c:pt idx="1064" formatCode="General">
                  <c:v>1.0640000000000001</c:v>
                </c:pt>
                <c:pt idx="1065" formatCode="General">
                  <c:v>1.0649999999999999</c:v>
                </c:pt>
                <c:pt idx="1066" formatCode="General">
                  <c:v>1.0660000000000001</c:v>
                </c:pt>
                <c:pt idx="1067" formatCode="General">
                  <c:v>1.0669999999999999</c:v>
                </c:pt>
                <c:pt idx="1068" formatCode="General">
                  <c:v>1.0680000000000001</c:v>
                </c:pt>
                <c:pt idx="1069" formatCode="General">
                  <c:v>1.069</c:v>
                </c:pt>
                <c:pt idx="1070" formatCode="General">
                  <c:v>1.07</c:v>
                </c:pt>
                <c:pt idx="1071" formatCode="General">
                  <c:v>1.071</c:v>
                </c:pt>
                <c:pt idx="1072" formatCode="General">
                  <c:v>1.0720000000000001</c:v>
                </c:pt>
                <c:pt idx="1073" formatCode="General">
                  <c:v>1.073</c:v>
                </c:pt>
                <c:pt idx="1074" formatCode="General">
                  <c:v>1.0740000000000001</c:v>
                </c:pt>
                <c:pt idx="1075" formatCode="General">
                  <c:v>1.075</c:v>
                </c:pt>
                <c:pt idx="1076" formatCode="General">
                  <c:v>1.0760000000000001</c:v>
                </c:pt>
                <c:pt idx="1077" formatCode="General">
                  <c:v>1.077</c:v>
                </c:pt>
                <c:pt idx="1078" formatCode="General">
                  <c:v>1.0780000000000001</c:v>
                </c:pt>
                <c:pt idx="1079" formatCode="General">
                  <c:v>1.079</c:v>
                </c:pt>
                <c:pt idx="1080" formatCode="General">
                  <c:v>1.08</c:v>
                </c:pt>
                <c:pt idx="1081" formatCode="General">
                  <c:v>1.081</c:v>
                </c:pt>
                <c:pt idx="1082" formatCode="General">
                  <c:v>1.0820000000000001</c:v>
                </c:pt>
                <c:pt idx="1083" formatCode="General">
                  <c:v>1.083</c:v>
                </c:pt>
                <c:pt idx="1084" formatCode="General">
                  <c:v>1.0840000000000001</c:v>
                </c:pt>
                <c:pt idx="1085" formatCode="General">
                  <c:v>1.085</c:v>
                </c:pt>
                <c:pt idx="1086" formatCode="General">
                  <c:v>1.0860000000000001</c:v>
                </c:pt>
                <c:pt idx="1087" formatCode="General">
                  <c:v>1.087</c:v>
                </c:pt>
                <c:pt idx="1088" formatCode="General">
                  <c:v>1.0880000000000001</c:v>
                </c:pt>
                <c:pt idx="1089" formatCode="General">
                  <c:v>1.089</c:v>
                </c:pt>
                <c:pt idx="1090" formatCode="General">
                  <c:v>1.0900000000000001</c:v>
                </c:pt>
                <c:pt idx="1091" formatCode="General">
                  <c:v>1.091</c:v>
                </c:pt>
                <c:pt idx="1092" formatCode="General">
                  <c:v>1.0920000000000001</c:v>
                </c:pt>
                <c:pt idx="1093" formatCode="General">
                  <c:v>1.093</c:v>
                </c:pt>
                <c:pt idx="1094" formatCode="General">
                  <c:v>1.0940000000000001</c:v>
                </c:pt>
                <c:pt idx="1095" formatCode="General">
                  <c:v>1.095</c:v>
                </c:pt>
                <c:pt idx="1096" formatCode="General">
                  <c:v>1.0960000000000001</c:v>
                </c:pt>
                <c:pt idx="1097" formatCode="General">
                  <c:v>1.097</c:v>
                </c:pt>
                <c:pt idx="1098" formatCode="General">
                  <c:v>1.0980000000000001</c:v>
                </c:pt>
                <c:pt idx="1099" formatCode="General">
                  <c:v>1.099</c:v>
                </c:pt>
                <c:pt idx="1100" formatCode="General">
                  <c:v>1.1000000000000001</c:v>
                </c:pt>
                <c:pt idx="1101" formatCode="General">
                  <c:v>1.101</c:v>
                </c:pt>
                <c:pt idx="1102" formatCode="General">
                  <c:v>1.1020000000000001</c:v>
                </c:pt>
                <c:pt idx="1103" formatCode="General">
                  <c:v>1.103</c:v>
                </c:pt>
                <c:pt idx="1104" formatCode="General">
                  <c:v>1.1040000000000001</c:v>
                </c:pt>
                <c:pt idx="1105" formatCode="General">
                  <c:v>1.105</c:v>
                </c:pt>
                <c:pt idx="1106" formatCode="General">
                  <c:v>1.1060000000000001</c:v>
                </c:pt>
                <c:pt idx="1107" formatCode="General">
                  <c:v>1.107</c:v>
                </c:pt>
                <c:pt idx="1108" formatCode="General">
                  <c:v>1.1080000000000001</c:v>
                </c:pt>
                <c:pt idx="1109" formatCode="General">
                  <c:v>1.109</c:v>
                </c:pt>
                <c:pt idx="1110" formatCode="General">
                  <c:v>1.1100000000000001</c:v>
                </c:pt>
                <c:pt idx="1111" formatCode="General">
                  <c:v>1.111</c:v>
                </c:pt>
                <c:pt idx="1112" formatCode="General">
                  <c:v>1.1120000000000001</c:v>
                </c:pt>
                <c:pt idx="1113" formatCode="General">
                  <c:v>1.113</c:v>
                </c:pt>
                <c:pt idx="1114" formatCode="General">
                  <c:v>1.1140000000000001</c:v>
                </c:pt>
                <c:pt idx="1115" formatCode="General">
                  <c:v>1.115</c:v>
                </c:pt>
                <c:pt idx="1116" formatCode="General">
                  <c:v>1.1160000000000001</c:v>
                </c:pt>
                <c:pt idx="1117" formatCode="General">
                  <c:v>1.117</c:v>
                </c:pt>
                <c:pt idx="1118" formatCode="General">
                  <c:v>1.1180000000000001</c:v>
                </c:pt>
                <c:pt idx="1119" formatCode="General">
                  <c:v>1.119</c:v>
                </c:pt>
                <c:pt idx="1120" formatCode="General">
                  <c:v>1.1200000000000001</c:v>
                </c:pt>
                <c:pt idx="1121" formatCode="General">
                  <c:v>1.121</c:v>
                </c:pt>
                <c:pt idx="1122" formatCode="General">
                  <c:v>1.1220000000000001</c:v>
                </c:pt>
                <c:pt idx="1123" formatCode="General">
                  <c:v>1.123</c:v>
                </c:pt>
                <c:pt idx="1124" formatCode="General">
                  <c:v>1.1240000000000001</c:v>
                </c:pt>
                <c:pt idx="1125" formatCode="General">
                  <c:v>1.125</c:v>
                </c:pt>
                <c:pt idx="1126" formatCode="General">
                  <c:v>1.1259999999999999</c:v>
                </c:pt>
                <c:pt idx="1127" formatCode="General">
                  <c:v>1.127</c:v>
                </c:pt>
                <c:pt idx="1128" formatCode="General">
                  <c:v>1.1279999999999999</c:v>
                </c:pt>
                <c:pt idx="1129" formatCode="General">
                  <c:v>1.129</c:v>
                </c:pt>
                <c:pt idx="1130" formatCode="General">
                  <c:v>1.1299999999999999</c:v>
                </c:pt>
                <c:pt idx="1131" formatCode="General">
                  <c:v>1.131</c:v>
                </c:pt>
                <c:pt idx="1132" formatCode="General">
                  <c:v>1.1319999999999999</c:v>
                </c:pt>
                <c:pt idx="1133" formatCode="General">
                  <c:v>1.133</c:v>
                </c:pt>
                <c:pt idx="1134" formatCode="General">
                  <c:v>1.1339999999999999</c:v>
                </c:pt>
                <c:pt idx="1135" formatCode="General">
                  <c:v>1.135</c:v>
                </c:pt>
                <c:pt idx="1136" formatCode="General">
                  <c:v>1.1359999999999999</c:v>
                </c:pt>
                <c:pt idx="1137" formatCode="General">
                  <c:v>1.137</c:v>
                </c:pt>
                <c:pt idx="1138" formatCode="General">
                  <c:v>1.1379999999999999</c:v>
                </c:pt>
                <c:pt idx="1139" formatCode="General">
                  <c:v>1.139</c:v>
                </c:pt>
                <c:pt idx="1140" formatCode="General">
                  <c:v>1.1399999999999999</c:v>
                </c:pt>
                <c:pt idx="1141" formatCode="General">
                  <c:v>1.141</c:v>
                </c:pt>
                <c:pt idx="1142" formatCode="General">
                  <c:v>1.1419999999999999</c:v>
                </c:pt>
                <c:pt idx="1143" formatCode="General">
                  <c:v>1.143</c:v>
                </c:pt>
                <c:pt idx="1144" formatCode="General">
                  <c:v>1.1439999999999999</c:v>
                </c:pt>
                <c:pt idx="1145" formatCode="General">
                  <c:v>1.145</c:v>
                </c:pt>
                <c:pt idx="1146" formatCode="General">
                  <c:v>1.1459999999999999</c:v>
                </c:pt>
                <c:pt idx="1147" formatCode="General">
                  <c:v>1.147</c:v>
                </c:pt>
                <c:pt idx="1148" formatCode="General">
                  <c:v>1.1479999999999999</c:v>
                </c:pt>
                <c:pt idx="1149" formatCode="General">
                  <c:v>1.149</c:v>
                </c:pt>
                <c:pt idx="1150" formatCode="General">
                  <c:v>1.1499999999999999</c:v>
                </c:pt>
                <c:pt idx="1151" formatCode="General">
                  <c:v>1.151</c:v>
                </c:pt>
                <c:pt idx="1152" formatCode="General">
                  <c:v>1.1519999999999999</c:v>
                </c:pt>
                <c:pt idx="1153" formatCode="General">
                  <c:v>1.153</c:v>
                </c:pt>
                <c:pt idx="1154" formatCode="General">
                  <c:v>1.1539999999999999</c:v>
                </c:pt>
                <c:pt idx="1155" formatCode="General">
                  <c:v>1.155</c:v>
                </c:pt>
                <c:pt idx="1156" formatCode="General">
                  <c:v>1.1559999999999999</c:v>
                </c:pt>
                <c:pt idx="1157" formatCode="General">
                  <c:v>1.157</c:v>
                </c:pt>
                <c:pt idx="1158" formatCode="General">
                  <c:v>1.1579999999999999</c:v>
                </c:pt>
                <c:pt idx="1159" formatCode="General">
                  <c:v>1.159</c:v>
                </c:pt>
                <c:pt idx="1160" formatCode="General">
                  <c:v>1.1599999999999999</c:v>
                </c:pt>
                <c:pt idx="1161" formatCode="General">
                  <c:v>1.161</c:v>
                </c:pt>
                <c:pt idx="1162" formatCode="General">
                  <c:v>1.1619999999999999</c:v>
                </c:pt>
                <c:pt idx="1163" formatCode="General">
                  <c:v>1.163</c:v>
                </c:pt>
                <c:pt idx="1164" formatCode="General">
                  <c:v>1.1639999999999999</c:v>
                </c:pt>
                <c:pt idx="1165" formatCode="General">
                  <c:v>1.165</c:v>
                </c:pt>
                <c:pt idx="1166" formatCode="General">
                  <c:v>1.1659999999999999</c:v>
                </c:pt>
                <c:pt idx="1167" formatCode="General">
                  <c:v>1.167</c:v>
                </c:pt>
                <c:pt idx="1168" formatCode="General">
                  <c:v>1.1679999999999999</c:v>
                </c:pt>
                <c:pt idx="1169" formatCode="General">
                  <c:v>1.169</c:v>
                </c:pt>
                <c:pt idx="1170" formatCode="General">
                  <c:v>1.17</c:v>
                </c:pt>
                <c:pt idx="1171" formatCode="General">
                  <c:v>1.171</c:v>
                </c:pt>
                <c:pt idx="1172" formatCode="General">
                  <c:v>1.1719999999999999</c:v>
                </c:pt>
                <c:pt idx="1173" formatCode="General">
                  <c:v>1.173</c:v>
                </c:pt>
                <c:pt idx="1174" formatCode="General">
                  <c:v>1.1739999999999999</c:v>
                </c:pt>
                <c:pt idx="1175" formatCode="General">
                  <c:v>1.175</c:v>
                </c:pt>
                <c:pt idx="1176" formatCode="General">
                  <c:v>1.1759999999999999</c:v>
                </c:pt>
                <c:pt idx="1177" formatCode="General">
                  <c:v>1.177</c:v>
                </c:pt>
                <c:pt idx="1178" formatCode="General">
                  <c:v>1.1779999999999999</c:v>
                </c:pt>
                <c:pt idx="1179" formatCode="General">
                  <c:v>1.179</c:v>
                </c:pt>
                <c:pt idx="1180" formatCode="General">
                  <c:v>1.18</c:v>
                </c:pt>
                <c:pt idx="1181" formatCode="General">
                  <c:v>1.181</c:v>
                </c:pt>
                <c:pt idx="1182" formatCode="General">
                  <c:v>1.1819999999999999</c:v>
                </c:pt>
                <c:pt idx="1183" formatCode="General">
                  <c:v>1.1830000000000001</c:v>
                </c:pt>
                <c:pt idx="1184" formatCode="General">
                  <c:v>1.1839999999999999</c:v>
                </c:pt>
                <c:pt idx="1185" formatCode="General">
                  <c:v>1.1850000000000001</c:v>
                </c:pt>
                <c:pt idx="1186" formatCode="General">
                  <c:v>1.1859999999999999</c:v>
                </c:pt>
                <c:pt idx="1187" formatCode="General">
                  <c:v>1.1870000000000001</c:v>
                </c:pt>
                <c:pt idx="1188" formatCode="General">
                  <c:v>1.1879999999999999</c:v>
                </c:pt>
                <c:pt idx="1189" formatCode="General">
                  <c:v>1.1890000000000001</c:v>
                </c:pt>
                <c:pt idx="1190" formatCode="General">
                  <c:v>1.19</c:v>
                </c:pt>
                <c:pt idx="1191" formatCode="General">
                  <c:v>1.1910000000000001</c:v>
                </c:pt>
                <c:pt idx="1192" formatCode="General">
                  <c:v>1.1919999999999999</c:v>
                </c:pt>
                <c:pt idx="1193" formatCode="General">
                  <c:v>1.1930000000000001</c:v>
                </c:pt>
                <c:pt idx="1194" formatCode="General">
                  <c:v>1.194</c:v>
                </c:pt>
                <c:pt idx="1195" formatCode="General">
                  <c:v>1.1950000000000001</c:v>
                </c:pt>
                <c:pt idx="1196" formatCode="General">
                  <c:v>1.196</c:v>
                </c:pt>
                <c:pt idx="1197" formatCode="General">
                  <c:v>1.1970000000000001</c:v>
                </c:pt>
                <c:pt idx="1198" formatCode="General">
                  <c:v>1.198</c:v>
                </c:pt>
                <c:pt idx="1199" formatCode="General">
                  <c:v>1.1990000000000001</c:v>
                </c:pt>
                <c:pt idx="1200" formatCode="General">
                  <c:v>1.2</c:v>
                </c:pt>
                <c:pt idx="1201" formatCode="General">
                  <c:v>1.2010000000000001</c:v>
                </c:pt>
                <c:pt idx="1202" formatCode="General">
                  <c:v>1.202</c:v>
                </c:pt>
                <c:pt idx="1203" formatCode="General">
                  <c:v>1.2030000000000001</c:v>
                </c:pt>
                <c:pt idx="1204" formatCode="General">
                  <c:v>1.204</c:v>
                </c:pt>
                <c:pt idx="1205" formatCode="General">
                  <c:v>1.2050000000000001</c:v>
                </c:pt>
                <c:pt idx="1206" formatCode="General">
                  <c:v>1.206</c:v>
                </c:pt>
                <c:pt idx="1207" formatCode="General">
                  <c:v>1.2070000000000001</c:v>
                </c:pt>
                <c:pt idx="1208" formatCode="General">
                  <c:v>1.208</c:v>
                </c:pt>
                <c:pt idx="1209" formatCode="General">
                  <c:v>1.2090000000000001</c:v>
                </c:pt>
                <c:pt idx="1210" formatCode="General">
                  <c:v>1.21</c:v>
                </c:pt>
                <c:pt idx="1211" formatCode="General">
                  <c:v>1.2110000000000001</c:v>
                </c:pt>
                <c:pt idx="1212" formatCode="General">
                  <c:v>1.212</c:v>
                </c:pt>
                <c:pt idx="1213" formatCode="General">
                  <c:v>1.2130000000000001</c:v>
                </c:pt>
                <c:pt idx="1214" formatCode="General">
                  <c:v>1.214</c:v>
                </c:pt>
                <c:pt idx="1215" formatCode="General">
                  <c:v>1.2150000000000001</c:v>
                </c:pt>
                <c:pt idx="1216" formatCode="General">
                  <c:v>1.216</c:v>
                </c:pt>
                <c:pt idx="1217" formatCode="General">
                  <c:v>1.2170000000000001</c:v>
                </c:pt>
                <c:pt idx="1218" formatCode="General">
                  <c:v>1.218</c:v>
                </c:pt>
                <c:pt idx="1219" formatCode="General">
                  <c:v>1.2190000000000001</c:v>
                </c:pt>
                <c:pt idx="1220" formatCode="General">
                  <c:v>1.22</c:v>
                </c:pt>
                <c:pt idx="1221" formatCode="General">
                  <c:v>1.2210000000000001</c:v>
                </c:pt>
                <c:pt idx="1222" formatCode="General">
                  <c:v>1.222</c:v>
                </c:pt>
                <c:pt idx="1223" formatCode="General">
                  <c:v>1.2230000000000001</c:v>
                </c:pt>
                <c:pt idx="1224" formatCode="General">
                  <c:v>1.224</c:v>
                </c:pt>
                <c:pt idx="1225" formatCode="General">
                  <c:v>1.2250000000000001</c:v>
                </c:pt>
                <c:pt idx="1226" formatCode="General">
                  <c:v>1.226</c:v>
                </c:pt>
                <c:pt idx="1227" formatCode="General">
                  <c:v>1.2270000000000001</c:v>
                </c:pt>
                <c:pt idx="1228" formatCode="General">
                  <c:v>1.228</c:v>
                </c:pt>
                <c:pt idx="1229" formatCode="General">
                  <c:v>1.2290000000000001</c:v>
                </c:pt>
                <c:pt idx="1230" formatCode="General">
                  <c:v>1.23</c:v>
                </c:pt>
                <c:pt idx="1231" formatCode="General">
                  <c:v>1.2310000000000001</c:v>
                </c:pt>
                <c:pt idx="1232" formatCode="General">
                  <c:v>1.232</c:v>
                </c:pt>
                <c:pt idx="1233" formatCode="General">
                  <c:v>1.2330000000000001</c:v>
                </c:pt>
                <c:pt idx="1234" formatCode="General">
                  <c:v>1.234</c:v>
                </c:pt>
                <c:pt idx="1235" formatCode="General">
                  <c:v>1.2350000000000001</c:v>
                </c:pt>
                <c:pt idx="1236" formatCode="General">
                  <c:v>1.236</c:v>
                </c:pt>
                <c:pt idx="1237" formatCode="General">
                  <c:v>1.2370000000000001</c:v>
                </c:pt>
                <c:pt idx="1238" formatCode="General">
                  <c:v>1.238</c:v>
                </c:pt>
                <c:pt idx="1239" formatCode="General">
                  <c:v>1.2390000000000001</c:v>
                </c:pt>
                <c:pt idx="1240" formatCode="General">
                  <c:v>1.24</c:v>
                </c:pt>
                <c:pt idx="1241" formatCode="General">
                  <c:v>1.2410000000000001</c:v>
                </c:pt>
                <c:pt idx="1242" formatCode="General">
                  <c:v>1.242</c:v>
                </c:pt>
                <c:pt idx="1243" formatCode="General">
                  <c:v>1.2430000000000001</c:v>
                </c:pt>
                <c:pt idx="1244" formatCode="General">
                  <c:v>1.244</c:v>
                </c:pt>
                <c:pt idx="1245" formatCode="General">
                  <c:v>1.2450000000000001</c:v>
                </c:pt>
                <c:pt idx="1246" formatCode="General">
                  <c:v>1.246</c:v>
                </c:pt>
                <c:pt idx="1247" formatCode="General">
                  <c:v>1.2470000000000001</c:v>
                </c:pt>
                <c:pt idx="1248" formatCode="General">
                  <c:v>1.248</c:v>
                </c:pt>
                <c:pt idx="1249" formatCode="General">
                  <c:v>1.2490000000000001</c:v>
                </c:pt>
                <c:pt idx="1250" formatCode="General">
                  <c:v>1.25</c:v>
                </c:pt>
                <c:pt idx="1251" formatCode="General">
                  <c:v>1.2509999999999999</c:v>
                </c:pt>
                <c:pt idx="1252" formatCode="General">
                  <c:v>1.252</c:v>
                </c:pt>
                <c:pt idx="1253" formatCode="General">
                  <c:v>1.2529999999999999</c:v>
                </c:pt>
                <c:pt idx="1254" formatCode="General">
                  <c:v>1.254</c:v>
                </c:pt>
                <c:pt idx="1255" formatCode="General">
                  <c:v>1.2549999999999999</c:v>
                </c:pt>
                <c:pt idx="1256" formatCode="General">
                  <c:v>1.256</c:v>
                </c:pt>
                <c:pt idx="1257" formatCode="General">
                  <c:v>1.2569999999999999</c:v>
                </c:pt>
                <c:pt idx="1258" formatCode="General">
                  <c:v>1.258</c:v>
                </c:pt>
                <c:pt idx="1259" formatCode="General">
                  <c:v>1.2589999999999999</c:v>
                </c:pt>
                <c:pt idx="1260" formatCode="General">
                  <c:v>1.26</c:v>
                </c:pt>
                <c:pt idx="1261" formatCode="General">
                  <c:v>1.2609999999999999</c:v>
                </c:pt>
                <c:pt idx="1262" formatCode="General">
                  <c:v>1.262</c:v>
                </c:pt>
                <c:pt idx="1263" formatCode="General">
                  <c:v>1.2629999999999999</c:v>
                </c:pt>
                <c:pt idx="1264" formatCode="General">
                  <c:v>1.264</c:v>
                </c:pt>
                <c:pt idx="1265" formatCode="General">
                  <c:v>1.2649999999999999</c:v>
                </c:pt>
                <c:pt idx="1266" formatCode="General">
                  <c:v>1.266</c:v>
                </c:pt>
                <c:pt idx="1267" formatCode="General">
                  <c:v>1.2669999999999999</c:v>
                </c:pt>
                <c:pt idx="1268" formatCode="General">
                  <c:v>1.268</c:v>
                </c:pt>
                <c:pt idx="1269" formatCode="General">
                  <c:v>1.2689999999999999</c:v>
                </c:pt>
                <c:pt idx="1270" formatCode="General">
                  <c:v>1.27</c:v>
                </c:pt>
                <c:pt idx="1271" formatCode="General">
                  <c:v>1.2709999999999999</c:v>
                </c:pt>
                <c:pt idx="1272" formatCode="General">
                  <c:v>1.272</c:v>
                </c:pt>
                <c:pt idx="1273" formatCode="General">
                  <c:v>1.2729999999999999</c:v>
                </c:pt>
                <c:pt idx="1274" formatCode="General">
                  <c:v>1.274</c:v>
                </c:pt>
                <c:pt idx="1275" formatCode="General">
                  <c:v>1.2749999999999999</c:v>
                </c:pt>
                <c:pt idx="1276" formatCode="General">
                  <c:v>1.276</c:v>
                </c:pt>
                <c:pt idx="1277" formatCode="General">
                  <c:v>1.2769999999999999</c:v>
                </c:pt>
                <c:pt idx="1278" formatCode="General">
                  <c:v>1.278</c:v>
                </c:pt>
                <c:pt idx="1279" formatCode="General">
                  <c:v>1.2789999999999999</c:v>
                </c:pt>
                <c:pt idx="1280" formatCode="General">
                  <c:v>1.28</c:v>
                </c:pt>
                <c:pt idx="1281" formatCode="General">
                  <c:v>1.2809999999999999</c:v>
                </c:pt>
                <c:pt idx="1282" formatCode="General">
                  <c:v>1.282</c:v>
                </c:pt>
                <c:pt idx="1283" formatCode="General">
                  <c:v>1.2829999999999999</c:v>
                </c:pt>
                <c:pt idx="1284" formatCode="General">
                  <c:v>1.284</c:v>
                </c:pt>
                <c:pt idx="1285" formatCode="General">
                  <c:v>1.2849999999999999</c:v>
                </c:pt>
                <c:pt idx="1286" formatCode="General">
                  <c:v>1.286</c:v>
                </c:pt>
                <c:pt idx="1287" formatCode="General">
                  <c:v>1.2869999999999999</c:v>
                </c:pt>
                <c:pt idx="1288" formatCode="General">
                  <c:v>1.288</c:v>
                </c:pt>
                <c:pt idx="1289" formatCode="General">
                  <c:v>1.2889999999999999</c:v>
                </c:pt>
                <c:pt idx="1290" formatCode="General">
                  <c:v>1.29</c:v>
                </c:pt>
                <c:pt idx="1291" formatCode="General">
                  <c:v>1.2909999999999999</c:v>
                </c:pt>
                <c:pt idx="1292" formatCode="General">
                  <c:v>1.292</c:v>
                </c:pt>
                <c:pt idx="1293" formatCode="General">
                  <c:v>1.2929999999999999</c:v>
                </c:pt>
                <c:pt idx="1294" formatCode="General">
                  <c:v>1.294</c:v>
                </c:pt>
                <c:pt idx="1295" formatCode="General">
                  <c:v>1.2949999999999999</c:v>
                </c:pt>
                <c:pt idx="1296" formatCode="General">
                  <c:v>1.296</c:v>
                </c:pt>
                <c:pt idx="1297" formatCode="General">
                  <c:v>1.2969999999999999</c:v>
                </c:pt>
                <c:pt idx="1298" formatCode="General">
                  <c:v>1.298</c:v>
                </c:pt>
                <c:pt idx="1299" formatCode="General">
                  <c:v>1.2989999999999999</c:v>
                </c:pt>
                <c:pt idx="1300" formatCode="General">
                  <c:v>1.3</c:v>
                </c:pt>
                <c:pt idx="1301" formatCode="General">
                  <c:v>1.3009999999999999</c:v>
                </c:pt>
                <c:pt idx="1302" formatCode="General">
                  <c:v>1.302</c:v>
                </c:pt>
                <c:pt idx="1303" formatCode="General">
                  <c:v>1.3029999999999999</c:v>
                </c:pt>
                <c:pt idx="1304" formatCode="General">
                  <c:v>1.304</c:v>
                </c:pt>
                <c:pt idx="1305" formatCode="General">
                  <c:v>1.3049999999999999</c:v>
                </c:pt>
                <c:pt idx="1306" formatCode="General">
                  <c:v>1.306</c:v>
                </c:pt>
                <c:pt idx="1307" formatCode="General">
                  <c:v>1.3069999999999999</c:v>
                </c:pt>
                <c:pt idx="1308" formatCode="General">
                  <c:v>1.3080000000000001</c:v>
                </c:pt>
                <c:pt idx="1309" formatCode="General">
                  <c:v>1.3089999999999999</c:v>
                </c:pt>
                <c:pt idx="1310" formatCode="General">
                  <c:v>1.31</c:v>
                </c:pt>
                <c:pt idx="1311" formatCode="General">
                  <c:v>1.3109999999999999</c:v>
                </c:pt>
                <c:pt idx="1312" formatCode="General">
                  <c:v>1.3120000000000001</c:v>
                </c:pt>
                <c:pt idx="1313" formatCode="General">
                  <c:v>1.3129999999999999</c:v>
                </c:pt>
                <c:pt idx="1314" formatCode="General">
                  <c:v>1.3140000000000001</c:v>
                </c:pt>
                <c:pt idx="1315" formatCode="General">
                  <c:v>1.3149999999999999</c:v>
                </c:pt>
                <c:pt idx="1316" formatCode="General">
                  <c:v>1.3160000000000001</c:v>
                </c:pt>
                <c:pt idx="1317" formatCode="General">
                  <c:v>1.3169999999999999</c:v>
                </c:pt>
                <c:pt idx="1318" formatCode="General">
                  <c:v>1.3180000000000001</c:v>
                </c:pt>
                <c:pt idx="1319" formatCode="General">
                  <c:v>1.319</c:v>
                </c:pt>
                <c:pt idx="1320" formatCode="General">
                  <c:v>1.32</c:v>
                </c:pt>
                <c:pt idx="1321" formatCode="General">
                  <c:v>1.321</c:v>
                </c:pt>
                <c:pt idx="1322" formatCode="General">
                  <c:v>1.3220000000000001</c:v>
                </c:pt>
                <c:pt idx="1323" formatCode="General">
                  <c:v>1.323</c:v>
                </c:pt>
                <c:pt idx="1324" formatCode="General">
                  <c:v>1.3240000000000001</c:v>
                </c:pt>
                <c:pt idx="1325" formatCode="General">
                  <c:v>1.325</c:v>
                </c:pt>
                <c:pt idx="1326" formatCode="General">
                  <c:v>1.3260000000000001</c:v>
                </c:pt>
                <c:pt idx="1327" formatCode="General">
                  <c:v>1.327</c:v>
                </c:pt>
                <c:pt idx="1328" formatCode="General">
                  <c:v>1.3280000000000001</c:v>
                </c:pt>
                <c:pt idx="1329" formatCode="General">
                  <c:v>1.329</c:v>
                </c:pt>
                <c:pt idx="1330" formatCode="General">
                  <c:v>1.33</c:v>
                </c:pt>
                <c:pt idx="1331" formatCode="General">
                  <c:v>1.331</c:v>
                </c:pt>
                <c:pt idx="1332" formatCode="General">
                  <c:v>1.3320000000000001</c:v>
                </c:pt>
                <c:pt idx="1333" formatCode="General">
                  <c:v>1.333</c:v>
                </c:pt>
                <c:pt idx="1334" formatCode="General">
                  <c:v>1.3340000000000001</c:v>
                </c:pt>
                <c:pt idx="1335" formatCode="General">
                  <c:v>1.335</c:v>
                </c:pt>
                <c:pt idx="1336" formatCode="General">
                  <c:v>1.3360000000000001</c:v>
                </c:pt>
                <c:pt idx="1337" formatCode="General">
                  <c:v>1.337</c:v>
                </c:pt>
                <c:pt idx="1338" formatCode="General">
                  <c:v>1.3380000000000001</c:v>
                </c:pt>
                <c:pt idx="1339" formatCode="General">
                  <c:v>1.339</c:v>
                </c:pt>
                <c:pt idx="1340" formatCode="General">
                  <c:v>1.34</c:v>
                </c:pt>
                <c:pt idx="1341" formatCode="General">
                  <c:v>1.341</c:v>
                </c:pt>
                <c:pt idx="1342" formatCode="General">
                  <c:v>1.3420000000000001</c:v>
                </c:pt>
                <c:pt idx="1343" formatCode="General">
                  <c:v>1.343</c:v>
                </c:pt>
                <c:pt idx="1344" formatCode="General">
                  <c:v>1.3440000000000001</c:v>
                </c:pt>
                <c:pt idx="1345" formatCode="General">
                  <c:v>1.345</c:v>
                </c:pt>
                <c:pt idx="1346" formatCode="General">
                  <c:v>1.3460000000000001</c:v>
                </c:pt>
                <c:pt idx="1347" formatCode="General">
                  <c:v>1.347</c:v>
                </c:pt>
                <c:pt idx="1348" formatCode="General">
                  <c:v>1.3480000000000001</c:v>
                </c:pt>
                <c:pt idx="1349" formatCode="General">
                  <c:v>1.349</c:v>
                </c:pt>
                <c:pt idx="1350" formatCode="General">
                  <c:v>1.35</c:v>
                </c:pt>
                <c:pt idx="1351" formatCode="General">
                  <c:v>1.351</c:v>
                </c:pt>
                <c:pt idx="1352" formatCode="General">
                  <c:v>1.3520000000000001</c:v>
                </c:pt>
                <c:pt idx="1353" formatCode="General">
                  <c:v>1.353</c:v>
                </c:pt>
                <c:pt idx="1354" formatCode="General">
                  <c:v>1.3540000000000001</c:v>
                </c:pt>
                <c:pt idx="1355" formatCode="General">
                  <c:v>1.355</c:v>
                </c:pt>
                <c:pt idx="1356" formatCode="General">
                  <c:v>1.3560000000000001</c:v>
                </c:pt>
                <c:pt idx="1357" formatCode="General">
                  <c:v>1.357</c:v>
                </c:pt>
                <c:pt idx="1358" formatCode="General">
                  <c:v>1.3580000000000001</c:v>
                </c:pt>
                <c:pt idx="1359" formatCode="General">
                  <c:v>1.359</c:v>
                </c:pt>
                <c:pt idx="1360" formatCode="General">
                  <c:v>1.36</c:v>
                </c:pt>
                <c:pt idx="1361" formatCode="General">
                  <c:v>1.361</c:v>
                </c:pt>
                <c:pt idx="1362" formatCode="General">
                  <c:v>1.3620000000000001</c:v>
                </c:pt>
                <c:pt idx="1363" formatCode="General">
                  <c:v>1.363</c:v>
                </c:pt>
                <c:pt idx="1364" formatCode="General">
                  <c:v>1.3640000000000001</c:v>
                </c:pt>
                <c:pt idx="1365" formatCode="General">
                  <c:v>1.365</c:v>
                </c:pt>
                <c:pt idx="1366" formatCode="General">
                  <c:v>1.3660000000000001</c:v>
                </c:pt>
                <c:pt idx="1367" formatCode="General">
                  <c:v>1.367</c:v>
                </c:pt>
                <c:pt idx="1368" formatCode="General">
                  <c:v>1.3680000000000001</c:v>
                </c:pt>
                <c:pt idx="1369" formatCode="General">
                  <c:v>1.369</c:v>
                </c:pt>
                <c:pt idx="1370" formatCode="General">
                  <c:v>1.37</c:v>
                </c:pt>
                <c:pt idx="1371" formatCode="General">
                  <c:v>1.371</c:v>
                </c:pt>
                <c:pt idx="1372" formatCode="General">
                  <c:v>1.3720000000000001</c:v>
                </c:pt>
                <c:pt idx="1373" formatCode="General">
                  <c:v>1.373</c:v>
                </c:pt>
                <c:pt idx="1374" formatCode="General">
                  <c:v>1.3740000000000001</c:v>
                </c:pt>
                <c:pt idx="1375" formatCode="General">
                  <c:v>1.375</c:v>
                </c:pt>
                <c:pt idx="1376" formatCode="General">
                  <c:v>1.3759999999999999</c:v>
                </c:pt>
                <c:pt idx="1377" formatCode="General">
                  <c:v>1.377</c:v>
                </c:pt>
                <c:pt idx="1378" formatCode="General">
                  <c:v>1.3779999999999999</c:v>
                </c:pt>
                <c:pt idx="1379" formatCode="General">
                  <c:v>1.379</c:v>
                </c:pt>
                <c:pt idx="1380" formatCode="General">
                  <c:v>1.38</c:v>
                </c:pt>
                <c:pt idx="1381" formatCode="General">
                  <c:v>1.381</c:v>
                </c:pt>
                <c:pt idx="1382" formatCode="General">
                  <c:v>1.3819999999999999</c:v>
                </c:pt>
                <c:pt idx="1383" formatCode="General">
                  <c:v>1.383</c:v>
                </c:pt>
                <c:pt idx="1384" formatCode="General">
                  <c:v>1.3839999999999999</c:v>
                </c:pt>
                <c:pt idx="1385" formatCode="General">
                  <c:v>1.385</c:v>
                </c:pt>
                <c:pt idx="1386" formatCode="General">
                  <c:v>1.3859999999999999</c:v>
                </c:pt>
                <c:pt idx="1387" formatCode="General">
                  <c:v>1.387</c:v>
                </c:pt>
                <c:pt idx="1388" formatCode="General">
                  <c:v>1.3879999999999999</c:v>
                </c:pt>
                <c:pt idx="1389" formatCode="General">
                  <c:v>1.389</c:v>
                </c:pt>
                <c:pt idx="1390" formatCode="General">
                  <c:v>1.39</c:v>
                </c:pt>
                <c:pt idx="1391" formatCode="General">
                  <c:v>1.391</c:v>
                </c:pt>
                <c:pt idx="1392" formatCode="General">
                  <c:v>1.3919999999999999</c:v>
                </c:pt>
                <c:pt idx="1393" formatCode="General">
                  <c:v>1.393</c:v>
                </c:pt>
                <c:pt idx="1394" formatCode="General">
                  <c:v>1.3939999999999999</c:v>
                </c:pt>
                <c:pt idx="1395" formatCode="General">
                  <c:v>1.395</c:v>
                </c:pt>
                <c:pt idx="1396" formatCode="General">
                  <c:v>1.3959999999999999</c:v>
                </c:pt>
                <c:pt idx="1397" formatCode="General">
                  <c:v>1.397</c:v>
                </c:pt>
                <c:pt idx="1398" formatCode="General">
                  <c:v>1.3979999999999999</c:v>
                </c:pt>
                <c:pt idx="1399" formatCode="General">
                  <c:v>1.399</c:v>
                </c:pt>
                <c:pt idx="1400" formatCode="General">
                  <c:v>1.4</c:v>
                </c:pt>
                <c:pt idx="1401" formatCode="General">
                  <c:v>1.401</c:v>
                </c:pt>
                <c:pt idx="1402" formatCode="General">
                  <c:v>1.4019999999999999</c:v>
                </c:pt>
                <c:pt idx="1403" formatCode="General">
                  <c:v>1.403</c:v>
                </c:pt>
                <c:pt idx="1404" formatCode="General">
                  <c:v>1.4039999999999999</c:v>
                </c:pt>
                <c:pt idx="1405" formatCode="General">
                  <c:v>1.405</c:v>
                </c:pt>
                <c:pt idx="1406" formatCode="General">
                  <c:v>1.4059999999999999</c:v>
                </c:pt>
                <c:pt idx="1407" formatCode="General">
                  <c:v>1.407</c:v>
                </c:pt>
                <c:pt idx="1408" formatCode="General">
                  <c:v>1.4079999999999999</c:v>
                </c:pt>
                <c:pt idx="1409" formatCode="General">
                  <c:v>1.409</c:v>
                </c:pt>
                <c:pt idx="1410" formatCode="General">
                  <c:v>1.41</c:v>
                </c:pt>
                <c:pt idx="1411" formatCode="General">
                  <c:v>1.411</c:v>
                </c:pt>
                <c:pt idx="1412" formatCode="General">
                  <c:v>1.4119999999999999</c:v>
                </c:pt>
                <c:pt idx="1413" formatCode="General">
                  <c:v>1.413</c:v>
                </c:pt>
                <c:pt idx="1414" formatCode="General">
                  <c:v>1.4139999999999999</c:v>
                </c:pt>
                <c:pt idx="1415" formatCode="General">
                  <c:v>1.415</c:v>
                </c:pt>
                <c:pt idx="1416" formatCode="General">
                  <c:v>1.4159999999999999</c:v>
                </c:pt>
                <c:pt idx="1417" formatCode="General">
                  <c:v>1.417</c:v>
                </c:pt>
                <c:pt idx="1418" formatCode="General">
                  <c:v>1.4179999999999999</c:v>
                </c:pt>
                <c:pt idx="1419" formatCode="General">
                  <c:v>1.419</c:v>
                </c:pt>
                <c:pt idx="1420" formatCode="General">
                  <c:v>1.42</c:v>
                </c:pt>
                <c:pt idx="1421" formatCode="General">
                  <c:v>1.421</c:v>
                </c:pt>
                <c:pt idx="1422" formatCode="General">
                  <c:v>1.4219999999999999</c:v>
                </c:pt>
                <c:pt idx="1423" formatCode="General">
                  <c:v>1.423</c:v>
                </c:pt>
                <c:pt idx="1424" formatCode="General">
                  <c:v>1.4239999999999999</c:v>
                </c:pt>
                <c:pt idx="1425" formatCode="General">
                  <c:v>1.425</c:v>
                </c:pt>
                <c:pt idx="1426" formatCode="General">
                  <c:v>1.4259999999999999</c:v>
                </c:pt>
                <c:pt idx="1427" formatCode="General">
                  <c:v>1.427</c:v>
                </c:pt>
                <c:pt idx="1428" formatCode="General">
                  <c:v>1.4279999999999999</c:v>
                </c:pt>
                <c:pt idx="1429" formatCode="General">
                  <c:v>1.429</c:v>
                </c:pt>
                <c:pt idx="1430" formatCode="General">
                  <c:v>1.43</c:v>
                </c:pt>
                <c:pt idx="1431" formatCode="General">
                  <c:v>1.431</c:v>
                </c:pt>
                <c:pt idx="1432" formatCode="General">
                  <c:v>1.4319999999999999</c:v>
                </c:pt>
                <c:pt idx="1433" formatCode="General">
                  <c:v>1.4330000000000001</c:v>
                </c:pt>
                <c:pt idx="1434" formatCode="General">
                  <c:v>1.4339999999999999</c:v>
                </c:pt>
                <c:pt idx="1435" formatCode="General">
                  <c:v>1.4350000000000001</c:v>
                </c:pt>
                <c:pt idx="1436" formatCode="General">
                  <c:v>1.4359999999999999</c:v>
                </c:pt>
                <c:pt idx="1437" formatCode="General">
                  <c:v>1.4370000000000001</c:v>
                </c:pt>
                <c:pt idx="1438" formatCode="General">
                  <c:v>1.4379999999999999</c:v>
                </c:pt>
                <c:pt idx="1439" formatCode="General">
                  <c:v>1.4390000000000001</c:v>
                </c:pt>
                <c:pt idx="1440" formatCode="General">
                  <c:v>1.44</c:v>
                </c:pt>
                <c:pt idx="1441" formatCode="General">
                  <c:v>1.4410000000000001</c:v>
                </c:pt>
                <c:pt idx="1442" formatCode="General">
                  <c:v>1.4419999999999999</c:v>
                </c:pt>
                <c:pt idx="1443" formatCode="General">
                  <c:v>1.4430000000000001</c:v>
                </c:pt>
                <c:pt idx="1444" formatCode="General">
                  <c:v>1.444</c:v>
                </c:pt>
                <c:pt idx="1445" formatCode="General">
                  <c:v>1.4450000000000001</c:v>
                </c:pt>
                <c:pt idx="1446" formatCode="General">
                  <c:v>1.446</c:v>
                </c:pt>
                <c:pt idx="1447" formatCode="General">
                  <c:v>1.4470000000000001</c:v>
                </c:pt>
                <c:pt idx="1448" formatCode="General">
                  <c:v>1.448</c:v>
                </c:pt>
                <c:pt idx="1449" formatCode="General">
                  <c:v>1.4490000000000001</c:v>
                </c:pt>
                <c:pt idx="1450" formatCode="General">
                  <c:v>1.45</c:v>
                </c:pt>
                <c:pt idx="1451" formatCode="General">
                  <c:v>1.4510000000000001</c:v>
                </c:pt>
                <c:pt idx="1452" formatCode="General">
                  <c:v>1.452</c:v>
                </c:pt>
                <c:pt idx="1453" formatCode="General">
                  <c:v>1.4530000000000001</c:v>
                </c:pt>
                <c:pt idx="1454" formatCode="General">
                  <c:v>1.454</c:v>
                </c:pt>
                <c:pt idx="1455" formatCode="General">
                  <c:v>1.4550000000000001</c:v>
                </c:pt>
                <c:pt idx="1456" formatCode="General">
                  <c:v>1.456</c:v>
                </c:pt>
                <c:pt idx="1457" formatCode="General">
                  <c:v>1.4570000000000001</c:v>
                </c:pt>
                <c:pt idx="1458" formatCode="General">
                  <c:v>1.458</c:v>
                </c:pt>
                <c:pt idx="1459" formatCode="General">
                  <c:v>1.4590000000000001</c:v>
                </c:pt>
                <c:pt idx="1460" formatCode="General">
                  <c:v>1.46</c:v>
                </c:pt>
                <c:pt idx="1461" formatCode="General">
                  <c:v>1.4610000000000001</c:v>
                </c:pt>
                <c:pt idx="1462" formatCode="General">
                  <c:v>1.462</c:v>
                </c:pt>
                <c:pt idx="1463" formatCode="General">
                  <c:v>1.4630000000000001</c:v>
                </c:pt>
                <c:pt idx="1464" formatCode="General">
                  <c:v>1.464</c:v>
                </c:pt>
                <c:pt idx="1465" formatCode="General">
                  <c:v>1.4650000000000001</c:v>
                </c:pt>
                <c:pt idx="1466" formatCode="General">
                  <c:v>1.466</c:v>
                </c:pt>
                <c:pt idx="1467" formatCode="General">
                  <c:v>1.4670000000000001</c:v>
                </c:pt>
                <c:pt idx="1468" formatCode="General">
                  <c:v>1.468</c:v>
                </c:pt>
                <c:pt idx="1469" formatCode="General">
                  <c:v>1.4690000000000001</c:v>
                </c:pt>
                <c:pt idx="1470" formatCode="General">
                  <c:v>1.47</c:v>
                </c:pt>
                <c:pt idx="1471" formatCode="General">
                  <c:v>1.4710000000000001</c:v>
                </c:pt>
                <c:pt idx="1472" formatCode="General">
                  <c:v>1.472</c:v>
                </c:pt>
                <c:pt idx="1473" formatCode="General">
                  <c:v>1.4730000000000001</c:v>
                </c:pt>
                <c:pt idx="1474" formatCode="General">
                  <c:v>1.474</c:v>
                </c:pt>
                <c:pt idx="1475" formatCode="General">
                  <c:v>1.4750000000000001</c:v>
                </c:pt>
                <c:pt idx="1476" formatCode="General">
                  <c:v>1.476</c:v>
                </c:pt>
                <c:pt idx="1477" formatCode="General">
                  <c:v>1.4770000000000001</c:v>
                </c:pt>
                <c:pt idx="1478" formatCode="General">
                  <c:v>1.478</c:v>
                </c:pt>
                <c:pt idx="1479" formatCode="General">
                  <c:v>1.4790000000000001</c:v>
                </c:pt>
                <c:pt idx="1480" formatCode="General">
                  <c:v>1.48</c:v>
                </c:pt>
                <c:pt idx="1481" formatCode="General">
                  <c:v>1.4810000000000001</c:v>
                </c:pt>
                <c:pt idx="1482" formatCode="General">
                  <c:v>1.482</c:v>
                </c:pt>
                <c:pt idx="1483" formatCode="General">
                  <c:v>1.4830000000000001</c:v>
                </c:pt>
                <c:pt idx="1484" formatCode="General">
                  <c:v>1.484</c:v>
                </c:pt>
                <c:pt idx="1485" formatCode="General">
                  <c:v>1.4850000000000001</c:v>
                </c:pt>
                <c:pt idx="1486" formatCode="General">
                  <c:v>1.486</c:v>
                </c:pt>
                <c:pt idx="1487" formatCode="General">
                  <c:v>1.4870000000000001</c:v>
                </c:pt>
                <c:pt idx="1488" formatCode="General">
                  <c:v>1.488</c:v>
                </c:pt>
                <c:pt idx="1489" formatCode="General">
                  <c:v>1.4890000000000001</c:v>
                </c:pt>
                <c:pt idx="1490" formatCode="General">
                  <c:v>1.49</c:v>
                </c:pt>
                <c:pt idx="1491" formatCode="General">
                  <c:v>1.4910000000000001</c:v>
                </c:pt>
                <c:pt idx="1492" formatCode="General">
                  <c:v>1.492</c:v>
                </c:pt>
                <c:pt idx="1493" formatCode="General">
                  <c:v>1.4930000000000001</c:v>
                </c:pt>
                <c:pt idx="1494" formatCode="General">
                  <c:v>1.494</c:v>
                </c:pt>
                <c:pt idx="1495" formatCode="General">
                  <c:v>1.4950000000000001</c:v>
                </c:pt>
                <c:pt idx="1496" formatCode="General">
                  <c:v>1.496</c:v>
                </c:pt>
                <c:pt idx="1497" formatCode="General">
                  <c:v>1.4970000000000001</c:v>
                </c:pt>
                <c:pt idx="1498" formatCode="General">
                  <c:v>1.498</c:v>
                </c:pt>
                <c:pt idx="1499" formatCode="General">
                  <c:v>1.4990000000000001</c:v>
                </c:pt>
                <c:pt idx="1500" formatCode="General">
                  <c:v>1.5</c:v>
                </c:pt>
                <c:pt idx="1501" formatCode="General">
                  <c:v>1.5009999999999999</c:v>
                </c:pt>
                <c:pt idx="1502" formatCode="General">
                  <c:v>1.502</c:v>
                </c:pt>
                <c:pt idx="1503" formatCode="General">
                  <c:v>1.5029999999999999</c:v>
                </c:pt>
                <c:pt idx="1504" formatCode="General">
                  <c:v>1.504</c:v>
                </c:pt>
                <c:pt idx="1505" formatCode="General">
                  <c:v>1.5049999999999999</c:v>
                </c:pt>
                <c:pt idx="1506" formatCode="General">
                  <c:v>1.506</c:v>
                </c:pt>
                <c:pt idx="1507" formatCode="General">
                  <c:v>1.5069999999999999</c:v>
                </c:pt>
                <c:pt idx="1508" formatCode="General">
                  <c:v>1.508</c:v>
                </c:pt>
                <c:pt idx="1509" formatCode="General">
                  <c:v>1.5089999999999999</c:v>
                </c:pt>
                <c:pt idx="1510" formatCode="General">
                  <c:v>1.51</c:v>
                </c:pt>
                <c:pt idx="1511" formatCode="General">
                  <c:v>1.5109999999999999</c:v>
                </c:pt>
                <c:pt idx="1512" formatCode="General">
                  <c:v>1.512</c:v>
                </c:pt>
                <c:pt idx="1513" formatCode="General">
                  <c:v>1.5129999999999999</c:v>
                </c:pt>
                <c:pt idx="1514" formatCode="General">
                  <c:v>1.514</c:v>
                </c:pt>
                <c:pt idx="1515" formatCode="General">
                  <c:v>1.5149999999999999</c:v>
                </c:pt>
                <c:pt idx="1516" formatCode="General">
                  <c:v>1.516</c:v>
                </c:pt>
                <c:pt idx="1517" formatCode="General">
                  <c:v>1.5169999999999999</c:v>
                </c:pt>
                <c:pt idx="1518" formatCode="General">
                  <c:v>1.518</c:v>
                </c:pt>
                <c:pt idx="1519" formatCode="General">
                  <c:v>1.5189999999999999</c:v>
                </c:pt>
                <c:pt idx="1520" formatCode="General">
                  <c:v>1.52</c:v>
                </c:pt>
                <c:pt idx="1521" formatCode="General">
                  <c:v>1.5209999999999999</c:v>
                </c:pt>
                <c:pt idx="1522" formatCode="General">
                  <c:v>1.522</c:v>
                </c:pt>
                <c:pt idx="1523" formatCode="General">
                  <c:v>1.5229999999999999</c:v>
                </c:pt>
                <c:pt idx="1524" formatCode="General">
                  <c:v>1.524</c:v>
                </c:pt>
                <c:pt idx="1525" formatCode="General">
                  <c:v>1.5249999999999999</c:v>
                </c:pt>
                <c:pt idx="1526" formatCode="General">
                  <c:v>1.526</c:v>
                </c:pt>
                <c:pt idx="1527" formatCode="General">
                  <c:v>1.5269999999999999</c:v>
                </c:pt>
                <c:pt idx="1528" formatCode="General">
                  <c:v>1.528</c:v>
                </c:pt>
                <c:pt idx="1529" formatCode="General">
                  <c:v>1.5289999999999999</c:v>
                </c:pt>
                <c:pt idx="1530" formatCode="General">
                  <c:v>1.53</c:v>
                </c:pt>
                <c:pt idx="1531" formatCode="General">
                  <c:v>1.5309999999999999</c:v>
                </c:pt>
                <c:pt idx="1532" formatCode="General">
                  <c:v>1.532</c:v>
                </c:pt>
                <c:pt idx="1533" formatCode="General">
                  <c:v>1.5329999999999999</c:v>
                </c:pt>
                <c:pt idx="1534" formatCode="General">
                  <c:v>1.534</c:v>
                </c:pt>
                <c:pt idx="1535" formatCode="General">
                  <c:v>1.5349999999999999</c:v>
                </c:pt>
                <c:pt idx="1536" formatCode="General">
                  <c:v>1.536</c:v>
                </c:pt>
                <c:pt idx="1537" formatCode="General">
                  <c:v>1.5369999999999999</c:v>
                </c:pt>
                <c:pt idx="1538" formatCode="General">
                  <c:v>1.538</c:v>
                </c:pt>
                <c:pt idx="1539" formatCode="General">
                  <c:v>1.5389999999999999</c:v>
                </c:pt>
                <c:pt idx="1540" formatCode="General">
                  <c:v>1.54</c:v>
                </c:pt>
                <c:pt idx="1541" formatCode="General">
                  <c:v>1.5409999999999999</c:v>
                </c:pt>
                <c:pt idx="1542" formatCode="General">
                  <c:v>1.542</c:v>
                </c:pt>
                <c:pt idx="1543" formatCode="General">
                  <c:v>1.5429999999999999</c:v>
                </c:pt>
                <c:pt idx="1544" formatCode="General">
                  <c:v>1.544</c:v>
                </c:pt>
                <c:pt idx="1545" formatCode="General">
                  <c:v>1.5449999999999999</c:v>
                </c:pt>
                <c:pt idx="1546" formatCode="General">
                  <c:v>1.546</c:v>
                </c:pt>
                <c:pt idx="1547" formatCode="General">
                  <c:v>1.5469999999999999</c:v>
                </c:pt>
                <c:pt idx="1548" formatCode="General">
                  <c:v>1.548</c:v>
                </c:pt>
                <c:pt idx="1549" formatCode="General">
                  <c:v>1.5489999999999999</c:v>
                </c:pt>
                <c:pt idx="1550" formatCode="General">
                  <c:v>1.55</c:v>
                </c:pt>
                <c:pt idx="1551" formatCode="General">
                  <c:v>1.5509999999999999</c:v>
                </c:pt>
                <c:pt idx="1552" formatCode="General">
                  <c:v>1.552</c:v>
                </c:pt>
                <c:pt idx="1553" formatCode="General">
                  <c:v>1.5529999999999999</c:v>
                </c:pt>
                <c:pt idx="1554" formatCode="General">
                  <c:v>1.554</c:v>
                </c:pt>
                <c:pt idx="1555" formatCode="General">
                  <c:v>1.5549999999999999</c:v>
                </c:pt>
                <c:pt idx="1556" formatCode="General">
                  <c:v>1.556</c:v>
                </c:pt>
                <c:pt idx="1557" formatCode="General">
                  <c:v>1.5569999999999999</c:v>
                </c:pt>
                <c:pt idx="1558" formatCode="General">
                  <c:v>1.5580000000000001</c:v>
                </c:pt>
                <c:pt idx="1559" formatCode="General">
                  <c:v>1.5589999999999999</c:v>
                </c:pt>
                <c:pt idx="1560" formatCode="General">
                  <c:v>1.56</c:v>
                </c:pt>
                <c:pt idx="1561" formatCode="General">
                  <c:v>1.5609999999999999</c:v>
                </c:pt>
                <c:pt idx="1562" formatCode="General">
                  <c:v>1.5620000000000001</c:v>
                </c:pt>
                <c:pt idx="1563" formatCode="General">
                  <c:v>1.5629999999999999</c:v>
                </c:pt>
                <c:pt idx="1564" formatCode="General">
                  <c:v>1.5640000000000001</c:v>
                </c:pt>
                <c:pt idx="1565" formatCode="General">
                  <c:v>1.5649999999999999</c:v>
                </c:pt>
                <c:pt idx="1566" formatCode="General">
                  <c:v>1.5660000000000001</c:v>
                </c:pt>
                <c:pt idx="1567" formatCode="General">
                  <c:v>1.5669999999999999</c:v>
                </c:pt>
                <c:pt idx="1568" formatCode="General">
                  <c:v>1.5680000000000001</c:v>
                </c:pt>
                <c:pt idx="1569" formatCode="General">
                  <c:v>1.569</c:v>
                </c:pt>
                <c:pt idx="1570" formatCode="General">
                  <c:v>1.57</c:v>
                </c:pt>
                <c:pt idx="1571" formatCode="General">
                  <c:v>1.571</c:v>
                </c:pt>
                <c:pt idx="1572" formatCode="General">
                  <c:v>1.5720000000000001</c:v>
                </c:pt>
                <c:pt idx="1573" formatCode="General">
                  <c:v>1.573</c:v>
                </c:pt>
                <c:pt idx="1574" formatCode="General">
                  <c:v>1.5740000000000001</c:v>
                </c:pt>
                <c:pt idx="1575" formatCode="General">
                  <c:v>1.575</c:v>
                </c:pt>
                <c:pt idx="1576" formatCode="General">
                  <c:v>1.5760000000000001</c:v>
                </c:pt>
                <c:pt idx="1577" formatCode="General">
                  <c:v>1.577</c:v>
                </c:pt>
                <c:pt idx="1578" formatCode="General">
                  <c:v>1.5780000000000001</c:v>
                </c:pt>
                <c:pt idx="1579" formatCode="General">
                  <c:v>1.579</c:v>
                </c:pt>
                <c:pt idx="1580" formatCode="General">
                  <c:v>1.58</c:v>
                </c:pt>
                <c:pt idx="1581" formatCode="General">
                  <c:v>1.581</c:v>
                </c:pt>
                <c:pt idx="1582" formatCode="General">
                  <c:v>1.5820000000000001</c:v>
                </c:pt>
                <c:pt idx="1583" formatCode="General">
                  <c:v>1.583</c:v>
                </c:pt>
                <c:pt idx="1584" formatCode="General">
                  <c:v>1.5840000000000001</c:v>
                </c:pt>
                <c:pt idx="1585" formatCode="General">
                  <c:v>1.585</c:v>
                </c:pt>
                <c:pt idx="1586" formatCode="General">
                  <c:v>1.5860000000000001</c:v>
                </c:pt>
                <c:pt idx="1587" formatCode="General">
                  <c:v>1.587</c:v>
                </c:pt>
                <c:pt idx="1588" formatCode="General">
                  <c:v>1.5880000000000001</c:v>
                </c:pt>
                <c:pt idx="1589" formatCode="General">
                  <c:v>1.589</c:v>
                </c:pt>
                <c:pt idx="1590" formatCode="General">
                  <c:v>1.59</c:v>
                </c:pt>
                <c:pt idx="1591" formatCode="General">
                  <c:v>1.591</c:v>
                </c:pt>
                <c:pt idx="1592" formatCode="General">
                  <c:v>1.5920000000000001</c:v>
                </c:pt>
                <c:pt idx="1593" formatCode="General">
                  <c:v>1.593</c:v>
                </c:pt>
                <c:pt idx="1594" formatCode="General">
                  <c:v>1.5940000000000001</c:v>
                </c:pt>
                <c:pt idx="1595" formatCode="General">
                  <c:v>1.595</c:v>
                </c:pt>
                <c:pt idx="1596" formatCode="General">
                  <c:v>1.5960000000000001</c:v>
                </c:pt>
                <c:pt idx="1597" formatCode="General">
                  <c:v>1.597</c:v>
                </c:pt>
                <c:pt idx="1598" formatCode="General">
                  <c:v>1.5980000000000001</c:v>
                </c:pt>
                <c:pt idx="1599" formatCode="General">
                  <c:v>1.599</c:v>
                </c:pt>
                <c:pt idx="1600" formatCode="General">
                  <c:v>1.6</c:v>
                </c:pt>
                <c:pt idx="1601" formatCode="General">
                  <c:v>1.601</c:v>
                </c:pt>
                <c:pt idx="1602" formatCode="General">
                  <c:v>1.6020000000000001</c:v>
                </c:pt>
                <c:pt idx="1603" formatCode="General">
                  <c:v>1.603</c:v>
                </c:pt>
                <c:pt idx="1604" formatCode="General">
                  <c:v>1.6040000000000001</c:v>
                </c:pt>
                <c:pt idx="1605" formatCode="General">
                  <c:v>1.605</c:v>
                </c:pt>
                <c:pt idx="1606" formatCode="General">
                  <c:v>1.6060000000000001</c:v>
                </c:pt>
                <c:pt idx="1607" formatCode="General">
                  <c:v>1.607</c:v>
                </c:pt>
                <c:pt idx="1608" formatCode="General">
                  <c:v>1.6080000000000001</c:v>
                </c:pt>
                <c:pt idx="1609" formatCode="General">
                  <c:v>1.609</c:v>
                </c:pt>
                <c:pt idx="1610" formatCode="General">
                  <c:v>1.61</c:v>
                </c:pt>
                <c:pt idx="1611" formatCode="General">
                  <c:v>1.611</c:v>
                </c:pt>
                <c:pt idx="1612" formatCode="General">
                  <c:v>1.6120000000000001</c:v>
                </c:pt>
                <c:pt idx="1613" formatCode="General">
                  <c:v>1.613</c:v>
                </c:pt>
                <c:pt idx="1614" formatCode="General">
                  <c:v>1.6140000000000001</c:v>
                </c:pt>
                <c:pt idx="1615" formatCode="General">
                  <c:v>1.615</c:v>
                </c:pt>
                <c:pt idx="1616" formatCode="General">
                  <c:v>1.6160000000000001</c:v>
                </c:pt>
                <c:pt idx="1617" formatCode="General">
                  <c:v>1.617</c:v>
                </c:pt>
                <c:pt idx="1618" formatCode="General">
                  <c:v>1.6180000000000001</c:v>
                </c:pt>
                <c:pt idx="1619" formatCode="General">
                  <c:v>1.619</c:v>
                </c:pt>
                <c:pt idx="1620" formatCode="General">
                  <c:v>1.62</c:v>
                </c:pt>
                <c:pt idx="1621" formatCode="General">
                  <c:v>1.621</c:v>
                </c:pt>
                <c:pt idx="1622" formatCode="General">
                  <c:v>1.6220000000000001</c:v>
                </c:pt>
                <c:pt idx="1623" formatCode="General">
                  <c:v>1.623</c:v>
                </c:pt>
                <c:pt idx="1624" formatCode="General">
                  <c:v>1.6240000000000001</c:v>
                </c:pt>
                <c:pt idx="1625" formatCode="General">
                  <c:v>1.625</c:v>
                </c:pt>
                <c:pt idx="1626" formatCode="General">
                  <c:v>1.6259999999999999</c:v>
                </c:pt>
                <c:pt idx="1627" formatCode="General">
                  <c:v>1.627</c:v>
                </c:pt>
                <c:pt idx="1628" formatCode="General">
                  <c:v>1.6279999999999999</c:v>
                </c:pt>
                <c:pt idx="1629" formatCode="General">
                  <c:v>1.629</c:v>
                </c:pt>
                <c:pt idx="1630" formatCode="General">
                  <c:v>1.63</c:v>
                </c:pt>
                <c:pt idx="1631" formatCode="General">
                  <c:v>1.631</c:v>
                </c:pt>
                <c:pt idx="1632" formatCode="General">
                  <c:v>1.6319999999999999</c:v>
                </c:pt>
                <c:pt idx="1633" formatCode="General">
                  <c:v>1.633</c:v>
                </c:pt>
                <c:pt idx="1634" formatCode="General">
                  <c:v>1.6339999999999999</c:v>
                </c:pt>
                <c:pt idx="1635" formatCode="General">
                  <c:v>1.635</c:v>
                </c:pt>
                <c:pt idx="1636" formatCode="General">
                  <c:v>1.6359999999999999</c:v>
                </c:pt>
                <c:pt idx="1637" formatCode="General">
                  <c:v>1.637</c:v>
                </c:pt>
                <c:pt idx="1638" formatCode="General">
                  <c:v>1.6379999999999999</c:v>
                </c:pt>
                <c:pt idx="1639" formatCode="General">
                  <c:v>1.639</c:v>
                </c:pt>
                <c:pt idx="1640" formatCode="General">
                  <c:v>1.64</c:v>
                </c:pt>
                <c:pt idx="1641" formatCode="General">
                  <c:v>1.641</c:v>
                </c:pt>
                <c:pt idx="1642" formatCode="General">
                  <c:v>1.6419999999999999</c:v>
                </c:pt>
                <c:pt idx="1643" formatCode="General">
                  <c:v>1.643</c:v>
                </c:pt>
                <c:pt idx="1644" formatCode="General">
                  <c:v>1.6439999999999999</c:v>
                </c:pt>
                <c:pt idx="1645" formatCode="General">
                  <c:v>1.645</c:v>
                </c:pt>
                <c:pt idx="1646" formatCode="General">
                  <c:v>1.6459999999999999</c:v>
                </c:pt>
                <c:pt idx="1647" formatCode="General">
                  <c:v>1.647</c:v>
                </c:pt>
                <c:pt idx="1648" formatCode="General">
                  <c:v>1.6479999999999999</c:v>
                </c:pt>
                <c:pt idx="1649" formatCode="General">
                  <c:v>1.649</c:v>
                </c:pt>
                <c:pt idx="1650" formatCode="General">
                  <c:v>1.65</c:v>
                </c:pt>
                <c:pt idx="1651" formatCode="General">
                  <c:v>1.651</c:v>
                </c:pt>
                <c:pt idx="1652" formatCode="General">
                  <c:v>1.6519999999999999</c:v>
                </c:pt>
                <c:pt idx="1653" formatCode="General">
                  <c:v>1.653</c:v>
                </c:pt>
                <c:pt idx="1654" formatCode="General">
                  <c:v>1.6539999999999999</c:v>
                </c:pt>
                <c:pt idx="1655" formatCode="General">
                  <c:v>1.655</c:v>
                </c:pt>
                <c:pt idx="1656" formatCode="General">
                  <c:v>1.6559999999999999</c:v>
                </c:pt>
                <c:pt idx="1657" formatCode="General">
                  <c:v>1.657</c:v>
                </c:pt>
                <c:pt idx="1658" formatCode="General">
                  <c:v>1.6579999999999999</c:v>
                </c:pt>
                <c:pt idx="1659" formatCode="General">
                  <c:v>1.659</c:v>
                </c:pt>
                <c:pt idx="1660" formatCode="General">
                  <c:v>1.66</c:v>
                </c:pt>
                <c:pt idx="1661" formatCode="General">
                  <c:v>1.661</c:v>
                </c:pt>
                <c:pt idx="1662" formatCode="General">
                  <c:v>1.6619999999999999</c:v>
                </c:pt>
                <c:pt idx="1663" formatCode="General">
                  <c:v>1.663</c:v>
                </c:pt>
                <c:pt idx="1664" formatCode="General">
                  <c:v>1.6639999999999999</c:v>
                </c:pt>
                <c:pt idx="1665" formatCode="General">
                  <c:v>1.665</c:v>
                </c:pt>
                <c:pt idx="1666" formatCode="General">
                  <c:v>1.6659999999999999</c:v>
                </c:pt>
                <c:pt idx="1667" formatCode="General">
                  <c:v>1.667</c:v>
                </c:pt>
                <c:pt idx="1668" formatCode="General">
                  <c:v>1.6679999999999999</c:v>
                </c:pt>
                <c:pt idx="1669" formatCode="General">
                  <c:v>1.669</c:v>
                </c:pt>
                <c:pt idx="1670" formatCode="General">
                  <c:v>1.67</c:v>
                </c:pt>
                <c:pt idx="1671" formatCode="General">
                  <c:v>1.671</c:v>
                </c:pt>
                <c:pt idx="1672" formatCode="General">
                  <c:v>1.6719999999999999</c:v>
                </c:pt>
                <c:pt idx="1673" formatCode="General">
                  <c:v>1.673</c:v>
                </c:pt>
                <c:pt idx="1674" formatCode="General">
                  <c:v>1.6739999999999999</c:v>
                </c:pt>
                <c:pt idx="1675" formatCode="General">
                  <c:v>1.675</c:v>
                </c:pt>
                <c:pt idx="1676" formatCode="General">
                  <c:v>1.6759999999999999</c:v>
                </c:pt>
                <c:pt idx="1677" formatCode="General">
                  <c:v>1.677</c:v>
                </c:pt>
                <c:pt idx="1678" formatCode="General">
                  <c:v>1.6779999999999999</c:v>
                </c:pt>
                <c:pt idx="1679" formatCode="General">
                  <c:v>1.679</c:v>
                </c:pt>
                <c:pt idx="1680" formatCode="General">
                  <c:v>1.68</c:v>
                </c:pt>
                <c:pt idx="1681" formatCode="General">
                  <c:v>1.681</c:v>
                </c:pt>
                <c:pt idx="1682" formatCode="General">
                  <c:v>1.6819999999999999</c:v>
                </c:pt>
                <c:pt idx="1683" formatCode="General">
                  <c:v>1.6830000000000001</c:v>
                </c:pt>
                <c:pt idx="1684" formatCode="General">
                  <c:v>1.6839999999999999</c:v>
                </c:pt>
                <c:pt idx="1685" formatCode="General">
                  <c:v>1.6850000000000001</c:v>
                </c:pt>
                <c:pt idx="1686" formatCode="General">
                  <c:v>1.6859999999999999</c:v>
                </c:pt>
                <c:pt idx="1687" formatCode="General">
                  <c:v>1.6870000000000001</c:v>
                </c:pt>
                <c:pt idx="1688" formatCode="General">
                  <c:v>1.6879999999999999</c:v>
                </c:pt>
                <c:pt idx="1689" formatCode="General">
                  <c:v>1.6890000000000001</c:v>
                </c:pt>
                <c:pt idx="1690" formatCode="General">
                  <c:v>1.69</c:v>
                </c:pt>
                <c:pt idx="1691" formatCode="General">
                  <c:v>1.6910000000000001</c:v>
                </c:pt>
                <c:pt idx="1692" formatCode="General">
                  <c:v>1.6919999999999999</c:v>
                </c:pt>
                <c:pt idx="1693" formatCode="General">
                  <c:v>1.6930000000000001</c:v>
                </c:pt>
                <c:pt idx="1694" formatCode="General">
                  <c:v>1.694</c:v>
                </c:pt>
                <c:pt idx="1695" formatCode="General">
                  <c:v>1.6950000000000001</c:v>
                </c:pt>
                <c:pt idx="1696" formatCode="General">
                  <c:v>1.696</c:v>
                </c:pt>
                <c:pt idx="1697" formatCode="General">
                  <c:v>1.6970000000000001</c:v>
                </c:pt>
                <c:pt idx="1698" formatCode="General">
                  <c:v>1.698</c:v>
                </c:pt>
                <c:pt idx="1699" formatCode="General">
                  <c:v>1.6990000000000001</c:v>
                </c:pt>
                <c:pt idx="1700" formatCode="General">
                  <c:v>1.7</c:v>
                </c:pt>
                <c:pt idx="1701" formatCode="General">
                  <c:v>1.7010000000000001</c:v>
                </c:pt>
                <c:pt idx="1702" formatCode="General">
                  <c:v>1.702</c:v>
                </c:pt>
                <c:pt idx="1703" formatCode="General">
                  <c:v>1.7030000000000001</c:v>
                </c:pt>
                <c:pt idx="1704" formatCode="General">
                  <c:v>1.704</c:v>
                </c:pt>
                <c:pt idx="1705" formatCode="General">
                  <c:v>1.7050000000000001</c:v>
                </c:pt>
                <c:pt idx="1706" formatCode="General">
                  <c:v>1.706</c:v>
                </c:pt>
                <c:pt idx="1707" formatCode="General">
                  <c:v>1.7070000000000001</c:v>
                </c:pt>
                <c:pt idx="1708" formatCode="General">
                  <c:v>1.708</c:v>
                </c:pt>
                <c:pt idx="1709" formatCode="General">
                  <c:v>1.7090000000000001</c:v>
                </c:pt>
                <c:pt idx="1710" formatCode="General">
                  <c:v>1.71</c:v>
                </c:pt>
                <c:pt idx="1711" formatCode="General">
                  <c:v>1.7110000000000001</c:v>
                </c:pt>
                <c:pt idx="1712" formatCode="General">
                  <c:v>1.712</c:v>
                </c:pt>
                <c:pt idx="1713" formatCode="General">
                  <c:v>1.7130000000000001</c:v>
                </c:pt>
                <c:pt idx="1714" formatCode="General">
                  <c:v>1.714</c:v>
                </c:pt>
                <c:pt idx="1715" formatCode="General">
                  <c:v>1.7150000000000001</c:v>
                </c:pt>
                <c:pt idx="1716" formatCode="General">
                  <c:v>1.716</c:v>
                </c:pt>
                <c:pt idx="1717" formatCode="General">
                  <c:v>1.7170000000000001</c:v>
                </c:pt>
                <c:pt idx="1718" formatCode="General">
                  <c:v>1.718</c:v>
                </c:pt>
                <c:pt idx="1719" formatCode="General">
                  <c:v>1.7190000000000001</c:v>
                </c:pt>
                <c:pt idx="1720" formatCode="General">
                  <c:v>1.72</c:v>
                </c:pt>
                <c:pt idx="1721" formatCode="General">
                  <c:v>1.7210000000000001</c:v>
                </c:pt>
                <c:pt idx="1722" formatCode="General">
                  <c:v>1.722</c:v>
                </c:pt>
                <c:pt idx="1723" formatCode="General">
                  <c:v>1.7230000000000001</c:v>
                </c:pt>
                <c:pt idx="1724" formatCode="General">
                  <c:v>1.724</c:v>
                </c:pt>
                <c:pt idx="1725" formatCode="General">
                  <c:v>1.7250000000000001</c:v>
                </c:pt>
                <c:pt idx="1726" formatCode="General">
                  <c:v>1.726</c:v>
                </c:pt>
                <c:pt idx="1727" formatCode="General">
                  <c:v>1.7270000000000001</c:v>
                </c:pt>
                <c:pt idx="1728" formatCode="General">
                  <c:v>1.728</c:v>
                </c:pt>
                <c:pt idx="1729" formatCode="General">
                  <c:v>1.7290000000000001</c:v>
                </c:pt>
                <c:pt idx="1730" formatCode="General">
                  <c:v>1.73</c:v>
                </c:pt>
                <c:pt idx="1731" formatCode="General">
                  <c:v>1.7310000000000001</c:v>
                </c:pt>
                <c:pt idx="1732" formatCode="General">
                  <c:v>1.732</c:v>
                </c:pt>
                <c:pt idx="1733" formatCode="General">
                  <c:v>1.7330000000000001</c:v>
                </c:pt>
                <c:pt idx="1734" formatCode="General">
                  <c:v>1.734</c:v>
                </c:pt>
                <c:pt idx="1735" formatCode="General">
                  <c:v>1.7350000000000001</c:v>
                </c:pt>
                <c:pt idx="1736" formatCode="General">
                  <c:v>1.736</c:v>
                </c:pt>
                <c:pt idx="1737" formatCode="General">
                  <c:v>1.7370000000000001</c:v>
                </c:pt>
                <c:pt idx="1738" formatCode="General">
                  <c:v>1.738</c:v>
                </c:pt>
                <c:pt idx="1739" formatCode="General">
                  <c:v>1.7390000000000001</c:v>
                </c:pt>
                <c:pt idx="1740" formatCode="General">
                  <c:v>1.74</c:v>
                </c:pt>
                <c:pt idx="1741" formatCode="General">
                  <c:v>1.7410000000000001</c:v>
                </c:pt>
                <c:pt idx="1742" formatCode="General">
                  <c:v>1.742</c:v>
                </c:pt>
                <c:pt idx="1743" formatCode="General">
                  <c:v>1.7430000000000001</c:v>
                </c:pt>
                <c:pt idx="1744" formatCode="General">
                  <c:v>1.744</c:v>
                </c:pt>
                <c:pt idx="1745" formatCode="General">
                  <c:v>1.7450000000000001</c:v>
                </c:pt>
                <c:pt idx="1746" formatCode="General">
                  <c:v>1.746</c:v>
                </c:pt>
                <c:pt idx="1747" formatCode="General">
                  <c:v>1.7470000000000001</c:v>
                </c:pt>
                <c:pt idx="1748" formatCode="General">
                  <c:v>1.748</c:v>
                </c:pt>
                <c:pt idx="1749" formatCode="General">
                  <c:v>1.7490000000000001</c:v>
                </c:pt>
                <c:pt idx="1750" formatCode="General">
                  <c:v>1.75</c:v>
                </c:pt>
                <c:pt idx="1751" formatCode="General">
                  <c:v>1.7509999999999999</c:v>
                </c:pt>
                <c:pt idx="1752" formatCode="General">
                  <c:v>1.752</c:v>
                </c:pt>
                <c:pt idx="1753" formatCode="General">
                  <c:v>1.7529999999999999</c:v>
                </c:pt>
                <c:pt idx="1754" formatCode="General">
                  <c:v>1.754</c:v>
                </c:pt>
                <c:pt idx="1755" formatCode="General">
                  <c:v>1.7549999999999999</c:v>
                </c:pt>
                <c:pt idx="1756" formatCode="General">
                  <c:v>1.756</c:v>
                </c:pt>
                <c:pt idx="1757" formatCode="General">
                  <c:v>1.7569999999999999</c:v>
                </c:pt>
                <c:pt idx="1758" formatCode="General">
                  <c:v>1.758</c:v>
                </c:pt>
                <c:pt idx="1759" formatCode="General">
                  <c:v>1.7589999999999999</c:v>
                </c:pt>
                <c:pt idx="1760" formatCode="General">
                  <c:v>1.76</c:v>
                </c:pt>
                <c:pt idx="1761" formatCode="General">
                  <c:v>1.7609999999999999</c:v>
                </c:pt>
                <c:pt idx="1762" formatCode="General">
                  <c:v>1.762</c:v>
                </c:pt>
                <c:pt idx="1763" formatCode="General">
                  <c:v>1.7629999999999999</c:v>
                </c:pt>
                <c:pt idx="1764" formatCode="General">
                  <c:v>1.764</c:v>
                </c:pt>
                <c:pt idx="1765" formatCode="General">
                  <c:v>1.7649999999999999</c:v>
                </c:pt>
                <c:pt idx="1766" formatCode="General">
                  <c:v>1.766</c:v>
                </c:pt>
                <c:pt idx="1767" formatCode="General">
                  <c:v>1.7669999999999999</c:v>
                </c:pt>
                <c:pt idx="1768" formatCode="General">
                  <c:v>1.768</c:v>
                </c:pt>
                <c:pt idx="1769" formatCode="General">
                  <c:v>1.7689999999999999</c:v>
                </c:pt>
                <c:pt idx="1770" formatCode="General">
                  <c:v>1.77</c:v>
                </c:pt>
                <c:pt idx="1771" formatCode="General">
                  <c:v>1.7709999999999999</c:v>
                </c:pt>
                <c:pt idx="1772" formatCode="General">
                  <c:v>1.772</c:v>
                </c:pt>
                <c:pt idx="1773" formatCode="General">
                  <c:v>1.7729999999999999</c:v>
                </c:pt>
                <c:pt idx="1774" formatCode="General">
                  <c:v>1.774</c:v>
                </c:pt>
                <c:pt idx="1775" formatCode="General">
                  <c:v>1.7749999999999999</c:v>
                </c:pt>
                <c:pt idx="1776" formatCode="General">
                  <c:v>1.776</c:v>
                </c:pt>
                <c:pt idx="1777" formatCode="General">
                  <c:v>1.7769999999999999</c:v>
                </c:pt>
                <c:pt idx="1778" formatCode="General">
                  <c:v>1.778</c:v>
                </c:pt>
                <c:pt idx="1779" formatCode="General">
                  <c:v>1.7789999999999999</c:v>
                </c:pt>
                <c:pt idx="1780" formatCode="General">
                  <c:v>1.78</c:v>
                </c:pt>
                <c:pt idx="1781" formatCode="General">
                  <c:v>1.7809999999999999</c:v>
                </c:pt>
                <c:pt idx="1782" formatCode="General">
                  <c:v>1.782</c:v>
                </c:pt>
                <c:pt idx="1783" formatCode="General">
                  <c:v>1.7829999999999999</c:v>
                </c:pt>
                <c:pt idx="1784" formatCode="General">
                  <c:v>1.784</c:v>
                </c:pt>
                <c:pt idx="1785" formatCode="General">
                  <c:v>1.7849999999999999</c:v>
                </c:pt>
                <c:pt idx="1786" formatCode="General">
                  <c:v>1.786</c:v>
                </c:pt>
                <c:pt idx="1787" formatCode="General">
                  <c:v>1.7869999999999999</c:v>
                </c:pt>
                <c:pt idx="1788" formatCode="General">
                  <c:v>1.788</c:v>
                </c:pt>
                <c:pt idx="1789" formatCode="General">
                  <c:v>1.7889999999999999</c:v>
                </c:pt>
                <c:pt idx="1790" formatCode="General">
                  <c:v>1.79</c:v>
                </c:pt>
                <c:pt idx="1791" formatCode="General">
                  <c:v>1.7909999999999999</c:v>
                </c:pt>
                <c:pt idx="1792" formatCode="General">
                  <c:v>1.792</c:v>
                </c:pt>
                <c:pt idx="1793" formatCode="General">
                  <c:v>1.7929999999999999</c:v>
                </c:pt>
                <c:pt idx="1794" formatCode="General">
                  <c:v>1.794</c:v>
                </c:pt>
                <c:pt idx="1795" formatCode="General">
                  <c:v>1.7949999999999999</c:v>
                </c:pt>
                <c:pt idx="1796" formatCode="General">
                  <c:v>1.796</c:v>
                </c:pt>
                <c:pt idx="1797" formatCode="General">
                  <c:v>1.7969999999999999</c:v>
                </c:pt>
                <c:pt idx="1798" formatCode="General">
                  <c:v>1.798</c:v>
                </c:pt>
                <c:pt idx="1799" formatCode="General">
                  <c:v>1.7989999999999999</c:v>
                </c:pt>
                <c:pt idx="1800" formatCode="General">
                  <c:v>1.8</c:v>
                </c:pt>
                <c:pt idx="1801" formatCode="General">
                  <c:v>1.8009999999999999</c:v>
                </c:pt>
                <c:pt idx="1802" formatCode="General">
                  <c:v>1.802</c:v>
                </c:pt>
                <c:pt idx="1803" formatCode="General">
                  <c:v>1.8029999999999999</c:v>
                </c:pt>
                <c:pt idx="1804" formatCode="General">
                  <c:v>1.804</c:v>
                </c:pt>
                <c:pt idx="1805" formatCode="General">
                  <c:v>1.8049999999999999</c:v>
                </c:pt>
                <c:pt idx="1806" formatCode="General">
                  <c:v>1.806</c:v>
                </c:pt>
                <c:pt idx="1807" formatCode="General">
                  <c:v>1.8069999999999999</c:v>
                </c:pt>
                <c:pt idx="1808" formatCode="General">
                  <c:v>1.8080000000000001</c:v>
                </c:pt>
                <c:pt idx="1809" formatCode="General">
                  <c:v>1.8089999999999999</c:v>
                </c:pt>
                <c:pt idx="1810" formatCode="General">
                  <c:v>1.81</c:v>
                </c:pt>
                <c:pt idx="1811" formatCode="General">
                  <c:v>1.8109999999999999</c:v>
                </c:pt>
                <c:pt idx="1812" formatCode="General">
                  <c:v>1.8120000000000001</c:v>
                </c:pt>
                <c:pt idx="1813" formatCode="General">
                  <c:v>1.8129999999999999</c:v>
                </c:pt>
                <c:pt idx="1814" formatCode="General">
                  <c:v>1.8140000000000001</c:v>
                </c:pt>
                <c:pt idx="1815" formatCode="General">
                  <c:v>1.8149999999999999</c:v>
                </c:pt>
                <c:pt idx="1816" formatCode="General">
                  <c:v>1.8160000000000001</c:v>
                </c:pt>
                <c:pt idx="1817" formatCode="General">
                  <c:v>1.8169999999999999</c:v>
                </c:pt>
                <c:pt idx="1818" formatCode="General">
                  <c:v>1.8180000000000001</c:v>
                </c:pt>
                <c:pt idx="1819" formatCode="General">
                  <c:v>1.819</c:v>
                </c:pt>
                <c:pt idx="1820" formatCode="General">
                  <c:v>1.82</c:v>
                </c:pt>
                <c:pt idx="1821" formatCode="General">
                  <c:v>1.821</c:v>
                </c:pt>
                <c:pt idx="1822" formatCode="General">
                  <c:v>1.8220000000000001</c:v>
                </c:pt>
                <c:pt idx="1823" formatCode="General">
                  <c:v>1.823</c:v>
                </c:pt>
                <c:pt idx="1824" formatCode="General">
                  <c:v>1.8240000000000001</c:v>
                </c:pt>
                <c:pt idx="1825" formatCode="General">
                  <c:v>1.825</c:v>
                </c:pt>
                <c:pt idx="1826" formatCode="General">
                  <c:v>1.8260000000000001</c:v>
                </c:pt>
                <c:pt idx="1827" formatCode="General">
                  <c:v>1.827</c:v>
                </c:pt>
                <c:pt idx="1828" formatCode="General">
                  <c:v>1.8280000000000001</c:v>
                </c:pt>
                <c:pt idx="1829" formatCode="General">
                  <c:v>1.829</c:v>
                </c:pt>
                <c:pt idx="1830" formatCode="General">
                  <c:v>1.83</c:v>
                </c:pt>
                <c:pt idx="1831" formatCode="General">
                  <c:v>1.831</c:v>
                </c:pt>
                <c:pt idx="1832" formatCode="General">
                  <c:v>1.8320000000000001</c:v>
                </c:pt>
                <c:pt idx="1833" formatCode="General">
                  <c:v>1.833</c:v>
                </c:pt>
                <c:pt idx="1834" formatCode="General">
                  <c:v>1.8340000000000001</c:v>
                </c:pt>
                <c:pt idx="1835" formatCode="General">
                  <c:v>1.835</c:v>
                </c:pt>
                <c:pt idx="1836" formatCode="General">
                  <c:v>1.8360000000000001</c:v>
                </c:pt>
                <c:pt idx="1837" formatCode="General">
                  <c:v>1.837</c:v>
                </c:pt>
                <c:pt idx="1838" formatCode="General">
                  <c:v>1.8380000000000001</c:v>
                </c:pt>
                <c:pt idx="1839" formatCode="General">
                  <c:v>1.839</c:v>
                </c:pt>
                <c:pt idx="1840" formatCode="General">
                  <c:v>1.84</c:v>
                </c:pt>
                <c:pt idx="1841" formatCode="General">
                  <c:v>1.841</c:v>
                </c:pt>
                <c:pt idx="1842" formatCode="General">
                  <c:v>1.8420000000000001</c:v>
                </c:pt>
                <c:pt idx="1843" formatCode="General">
                  <c:v>1.843</c:v>
                </c:pt>
                <c:pt idx="1844" formatCode="General">
                  <c:v>1.8440000000000001</c:v>
                </c:pt>
                <c:pt idx="1845" formatCode="General">
                  <c:v>1.845</c:v>
                </c:pt>
                <c:pt idx="1846" formatCode="General">
                  <c:v>1.8460000000000001</c:v>
                </c:pt>
                <c:pt idx="1847" formatCode="General">
                  <c:v>1.847</c:v>
                </c:pt>
                <c:pt idx="1848" formatCode="General">
                  <c:v>1.8480000000000001</c:v>
                </c:pt>
                <c:pt idx="1849" formatCode="General">
                  <c:v>1.849</c:v>
                </c:pt>
                <c:pt idx="1850" formatCode="General">
                  <c:v>1.85</c:v>
                </c:pt>
                <c:pt idx="1851" formatCode="General">
                  <c:v>1.851</c:v>
                </c:pt>
                <c:pt idx="1852" formatCode="General">
                  <c:v>1.8520000000000001</c:v>
                </c:pt>
                <c:pt idx="1853" formatCode="General">
                  <c:v>1.853</c:v>
                </c:pt>
                <c:pt idx="1854" formatCode="General">
                  <c:v>1.8540000000000001</c:v>
                </c:pt>
                <c:pt idx="1855" formatCode="General">
                  <c:v>1.855</c:v>
                </c:pt>
                <c:pt idx="1856" formatCode="General">
                  <c:v>1.8560000000000001</c:v>
                </c:pt>
                <c:pt idx="1857" formatCode="General">
                  <c:v>1.857</c:v>
                </c:pt>
                <c:pt idx="1858" formatCode="General">
                  <c:v>1.8580000000000001</c:v>
                </c:pt>
                <c:pt idx="1859" formatCode="General">
                  <c:v>1.859</c:v>
                </c:pt>
                <c:pt idx="1860" formatCode="General">
                  <c:v>1.86</c:v>
                </c:pt>
                <c:pt idx="1861" formatCode="General">
                  <c:v>1.861</c:v>
                </c:pt>
                <c:pt idx="1862" formatCode="General">
                  <c:v>1.8620000000000001</c:v>
                </c:pt>
                <c:pt idx="1863" formatCode="General">
                  <c:v>1.863</c:v>
                </c:pt>
                <c:pt idx="1864" formatCode="General">
                  <c:v>1.8640000000000001</c:v>
                </c:pt>
                <c:pt idx="1865" formatCode="General">
                  <c:v>1.865</c:v>
                </c:pt>
                <c:pt idx="1866" formatCode="General">
                  <c:v>1.8660000000000001</c:v>
                </c:pt>
                <c:pt idx="1867" formatCode="General">
                  <c:v>1.867</c:v>
                </c:pt>
                <c:pt idx="1868" formatCode="General">
                  <c:v>1.8680000000000001</c:v>
                </c:pt>
                <c:pt idx="1869" formatCode="General">
                  <c:v>1.869</c:v>
                </c:pt>
                <c:pt idx="1870" formatCode="General">
                  <c:v>1.87</c:v>
                </c:pt>
                <c:pt idx="1871" formatCode="General">
                  <c:v>1.871</c:v>
                </c:pt>
                <c:pt idx="1872" formatCode="General">
                  <c:v>1.8720000000000001</c:v>
                </c:pt>
                <c:pt idx="1873" formatCode="General">
                  <c:v>1.873</c:v>
                </c:pt>
                <c:pt idx="1874" formatCode="General">
                  <c:v>1.8740000000000001</c:v>
                </c:pt>
                <c:pt idx="1875" formatCode="General">
                  <c:v>1.875</c:v>
                </c:pt>
                <c:pt idx="1876" formatCode="General">
                  <c:v>1.8759999999999999</c:v>
                </c:pt>
                <c:pt idx="1877" formatCode="General">
                  <c:v>1.877</c:v>
                </c:pt>
                <c:pt idx="1878" formatCode="General">
                  <c:v>1.8779999999999999</c:v>
                </c:pt>
                <c:pt idx="1879" formatCode="General">
                  <c:v>1.879</c:v>
                </c:pt>
                <c:pt idx="1880" formatCode="General">
                  <c:v>1.88</c:v>
                </c:pt>
                <c:pt idx="1881" formatCode="General">
                  <c:v>1.881</c:v>
                </c:pt>
                <c:pt idx="1882" formatCode="General">
                  <c:v>1.8819999999999999</c:v>
                </c:pt>
                <c:pt idx="1883" formatCode="General">
                  <c:v>1.883</c:v>
                </c:pt>
                <c:pt idx="1884" formatCode="General">
                  <c:v>1.8839999999999999</c:v>
                </c:pt>
                <c:pt idx="1885" formatCode="General">
                  <c:v>1.885</c:v>
                </c:pt>
                <c:pt idx="1886" formatCode="General">
                  <c:v>1.8859999999999999</c:v>
                </c:pt>
                <c:pt idx="1887" formatCode="General">
                  <c:v>1.887</c:v>
                </c:pt>
                <c:pt idx="1888" formatCode="General">
                  <c:v>1.8879999999999999</c:v>
                </c:pt>
                <c:pt idx="1889" formatCode="General">
                  <c:v>1.889</c:v>
                </c:pt>
                <c:pt idx="1890" formatCode="General">
                  <c:v>1.89</c:v>
                </c:pt>
                <c:pt idx="1891" formatCode="General">
                  <c:v>1.891</c:v>
                </c:pt>
                <c:pt idx="1892" formatCode="General">
                  <c:v>1.8919999999999999</c:v>
                </c:pt>
                <c:pt idx="1893" formatCode="General">
                  <c:v>1.893</c:v>
                </c:pt>
                <c:pt idx="1894" formatCode="General">
                  <c:v>1.8939999999999999</c:v>
                </c:pt>
                <c:pt idx="1895" formatCode="General">
                  <c:v>1.895</c:v>
                </c:pt>
                <c:pt idx="1896" formatCode="General">
                  <c:v>1.8959999999999999</c:v>
                </c:pt>
                <c:pt idx="1897" formatCode="General">
                  <c:v>1.897</c:v>
                </c:pt>
                <c:pt idx="1898" formatCode="General">
                  <c:v>1.8979999999999999</c:v>
                </c:pt>
                <c:pt idx="1899" formatCode="General">
                  <c:v>1.899</c:v>
                </c:pt>
                <c:pt idx="1900" formatCode="General">
                  <c:v>1.9</c:v>
                </c:pt>
                <c:pt idx="1901" formatCode="General">
                  <c:v>1.901</c:v>
                </c:pt>
                <c:pt idx="1902" formatCode="General">
                  <c:v>1.9019999999999999</c:v>
                </c:pt>
                <c:pt idx="1903" formatCode="General">
                  <c:v>1.903</c:v>
                </c:pt>
                <c:pt idx="1904" formatCode="General">
                  <c:v>1.9039999999999999</c:v>
                </c:pt>
                <c:pt idx="1905" formatCode="General">
                  <c:v>1.905</c:v>
                </c:pt>
                <c:pt idx="1906" formatCode="General">
                  <c:v>1.9059999999999999</c:v>
                </c:pt>
                <c:pt idx="1907" formatCode="General">
                  <c:v>1.907</c:v>
                </c:pt>
                <c:pt idx="1908" formatCode="General">
                  <c:v>1.9079999999999999</c:v>
                </c:pt>
                <c:pt idx="1909" formatCode="General">
                  <c:v>1.909</c:v>
                </c:pt>
                <c:pt idx="1910" formatCode="General">
                  <c:v>1.91</c:v>
                </c:pt>
                <c:pt idx="1911" formatCode="General">
                  <c:v>1.911</c:v>
                </c:pt>
                <c:pt idx="1912" formatCode="General">
                  <c:v>1.9119999999999999</c:v>
                </c:pt>
                <c:pt idx="1913" formatCode="General">
                  <c:v>1.913</c:v>
                </c:pt>
                <c:pt idx="1914" formatCode="General">
                  <c:v>1.9139999999999999</c:v>
                </c:pt>
                <c:pt idx="1915" formatCode="General">
                  <c:v>1.915</c:v>
                </c:pt>
                <c:pt idx="1916" formatCode="General">
                  <c:v>1.9159999999999999</c:v>
                </c:pt>
                <c:pt idx="1917" formatCode="General">
                  <c:v>1.917</c:v>
                </c:pt>
                <c:pt idx="1918" formatCode="General">
                  <c:v>1.9179999999999999</c:v>
                </c:pt>
                <c:pt idx="1919" formatCode="General">
                  <c:v>1.919</c:v>
                </c:pt>
                <c:pt idx="1920" formatCode="General">
                  <c:v>1.92</c:v>
                </c:pt>
                <c:pt idx="1921" formatCode="General">
                  <c:v>1.921</c:v>
                </c:pt>
                <c:pt idx="1922" formatCode="General">
                  <c:v>1.9219999999999999</c:v>
                </c:pt>
                <c:pt idx="1923" formatCode="General">
                  <c:v>1.923</c:v>
                </c:pt>
                <c:pt idx="1924" formatCode="General">
                  <c:v>1.9239999999999999</c:v>
                </c:pt>
                <c:pt idx="1925" formatCode="General">
                  <c:v>1.925</c:v>
                </c:pt>
                <c:pt idx="1926" formatCode="General">
                  <c:v>1.9259999999999999</c:v>
                </c:pt>
                <c:pt idx="1927" formatCode="General">
                  <c:v>1.927</c:v>
                </c:pt>
                <c:pt idx="1928" formatCode="General">
                  <c:v>1.9279999999999999</c:v>
                </c:pt>
                <c:pt idx="1929" formatCode="General">
                  <c:v>1.929</c:v>
                </c:pt>
                <c:pt idx="1930" formatCode="General">
                  <c:v>1.93</c:v>
                </c:pt>
                <c:pt idx="1931" formatCode="General">
                  <c:v>1.931</c:v>
                </c:pt>
                <c:pt idx="1932" formatCode="General">
                  <c:v>1.9319999999999999</c:v>
                </c:pt>
                <c:pt idx="1933" formatCode="General">
                  <c:v>1.9330000000000001</c:v>
                </c:pt>
                <c:pt idx="1934" formatCode="General">
                  <c:v>1.9339999999999999</c:v>
                </c:pt>
                <c:pt idx="1935" formatCode="General">
                  <c:v>1.9350000000000001</c:v>
                </c:pt>
                <c:pt idx="1936" formatCode="General">
                  <c:v>1.9359999999999999</c:v>
                </c:pt>
                <c:pt idx="1937" formatCode="General">
                  <c:v>1.9370000000000001</c:v>
                </c:pt>
                <c:pt idx="1938" formatCode="General">
                  <c:v>1.9379999999999999</c:v>
                </c:pt>
                <c:pt idx="1939" formatCode="General">
                  <c:v>1.9390000000000001</c:v>
                </c:pt>
                <c:pt idx="1940" formatCode="General">
                  <c:v>1.94</c:v>
                </c:pt>
                <c:pt idx="1941" formatCode="General">
                  <c:v>1.9410000000000001</c:v>
                </c:pt>
                <c:pt idx="1942" formatCode="General">
                  <c:v>1.9419999999999999</c:v>
                </c:pt>
                <c:pt idx="1943" formatCode="General">
                  <c:v>1.9430000000000001</c:v>
                </c:pt>
                <c:pt idx="1944" formatCode="General">
                  <c:v>1.944</c:v>
                </c:pt>
                <c:pt idx="1945" formatCode="General">
                  <c:v>1.9450000000000001</c:v>
                </c:pt>
                <c:pt idx="1946" formatCode="General">
                  <c:v>1.946</c:v>
                </c:pt>
                <c:pt idx="1947" formatCode="General">
                  <c:v>1.9470000000000001</c:v>
                </c:pt>
                <c:pt idx="1948" formatCode="General">
                  <c:v>1.948</c:v>
                </c:pt>
                <c:pt idx="1949" formatCode="General">
                  <c:v>1.9490000000000001</c:v>
                </c:pt>
                <c:pt idx="1950" formatCode="General">
                  <c:v>1.95</c:v>
                </c:pt>
                <c:pt idx="1951" formatCode="General">
                  <c:v>1.9510000000000001</c:v>
                </c:pt>
                <c:pt idx="1952" formatCode="General">
                  <c:v>1.952</c:v>
                </c:pt>
                <c:pt idx="1953" formatCode="General">
                  <c:v>1.9530000000000001</c:v>
                </c:pt>
                <c:pt idx="1954" formatCode="General">
                  <c:v>1.954</c:v>
                </c:pt>
                <c:pt idx="1955" formatCode="General">
                  <c:v>1.9550000000000001</c:v>
                </c:pt>
                <c:pt idx="1956" formatCode="General">
                  <c:v>1.956</c:v>
                </c:pt>
                <c:pt idx="1957" formatCode="General">
                  <c:v>1.9570000000000001</c:v>
                </c:pt>
                <c:pt idx="1958" formatCode="General">
                  <c:v>1.958</c:v>
                </c:pt>
                <c:pt idx="1959" formatCode="General">
                  <c:v>1.9590000000000001</c:v>
                </c:pt>
                <c:pt idx="1960" formatCode="General">
                  <c:v>1.96</c:v>
                </c:pt>
                <c:pt idx="1961" formatCode="General">
                  <c:v>1.9610000000000001</c:v>
                </c:pt>
                <c:pt idx="1962" formatCode="General">
                  <c:v>1.962</c:v>
                </c:pt>
                <c:pt idx="1963" formatCode="General">
                  <c:v>1.9630000000000001</c:v>
                </c:pt>
                <c:pt idx="1964" formatCode="General">
                  <c:v>1.964</c:v>
                </c:pt>
                <c:pt idx="1965" formatCode="General">
                  <c:v>1.9650000000000001</c:v>
                </c:pt>
                <c:pt idx="1966" formatCode="General">
                  <c:v>1.966</c:v>
                </c:pt>
                <c:pt idx="1967" formatCode="General">
                  <c:v>1.9670000000000001</c:v>
                </c:pt>
                <c:pt idx="1968" formatCode="General">
                  <c:v>1.968</c:v>
                </c:pt>
                <c:pt idx="1969" formatCode="General">
                  <c:v>1.9690000000000001</c:v>
                </c:pt>
                <c:pt idx="1970" formatCode="General">
                  <c:v>1.97</c:v>
                </c:pt>
                <c:pt idx="1971" formatCode="General">
                  <c:v>1.9710000000000001</c:v>
                </c:pt>
                <c:pt idx="1972" formatCode="General">
                  <c:v>1.972</c:v>
                </c:pt>
                <c:pt idx="1973" formatCode="General">
                  <c:v>1.9730000000000001</c:v>
                </c:pt>
                <c:pt idx="1974" formatCode="General">
                  <c:v>1.974</c:v>
                </c:pt>
                <c:pt idx="1975" formatCode="General">
                  <c:v>1.9750000000000001</c:v>
                </c:pt>
                <c:pt idx="1976" formatCode="General">
                  <c:v>1.976</c:v>
                </c:pt>
                <c:pt idx="1977" formatCode="General">
                  <c:v>1.9770000000000001</c:v>
                </c:pt>
                <c:pt idx="1978" formatCode="General">
                  <c:v>1.978</c:v>
                </c:pt>
                <c:pt idx="1979" formatCode="General">
                  <c:v>1.9790000000000001</c:v>
                </c:pt>
                <c:pt idx="1980" formatCode="General">
                  <c:v>1.98</c:v>
                </c:pt>
                <c:pt idx="1981" formatCode="General">
                  <c:v>1.9810000000000001</c:v>
                </c:pt>
                <c:pt idx="1982" formatCode="General">
                  <c:v>1.982</c:v>
                </c:pt>
                <c:pt idx="1983" formatCode="General">
                  <c:v>1.9830000000000001</c:v>
                </c:pt>
                <c:pt idx="1984" formatCode="General">
                  <c:v>1.984</c:v>
                </c:pt>
                <c:pt idx="1985" formatCode="General">
                  <c:v>1.9850000000000001</c:v>
                </c:pt>
                <c:pt idx="1986" formatCode="General">
                  <c:v>1.986</c:v>
                </c:pt>
                <c:pt idx="1987" formatCode="General">
                  <c:v>1.9870000000000001</c:v>
                </c:pt>
                <c:pt idx="1988" formatCode="General">
                  <c:v>1.988</c:v>
                </c:pt>
                <c:pt idx="1989" formatCode="General">
                  <c:v>1.9890000000000001</c:v>
                </c:pt>
                <c:pt idx="1990" formatCode="General">
                  <c:v>1.99</c:v>
                </c:pt>
                <c:pt idx="1991" formatCode="General">
                  <c:v>1.9910000000000001</c:v>
                </c:pt>
                <c:pt idx="1992" formatCode="General">
                  <c:v>1.992</c:v>
                </c:pt>
                <c:pt idx="1993" formatCode="General">
                  <c:v>1.9930000000000001</c:v>
                </c:pt>
                <c:pt idx="1994" formatCode="General">
                  <c:v>1.994</c:v>
                </c:pt>
                <c:pt idx="1995" formatCode="General">
                  <c:v>1.9950000000000001</c:v>
                </c:pt>
                <c:pt idx="1996" formatCode="General">
                  <c:v>1.996</c:v>
                </c:pt>
                <c:pt idx="1997" formatCode="General">
                  <c:v>1.9970000000000001</c:v>
                </c:pt>
                <c:pt idx="1998" formatCode="General">
                  <c:v>1.998</c:v>
                </c:pt>
                <c:pt idx="1999" formatCode="General">
                  <c:v>1.9990000000000001</c:v>
                </c:pt>
                <c:pt idx="2000" formatCode="General">
                  <c:v>2</c:v>
                </c:pt>
                <c:pt idx="2001" formatCode="General">
                  <c:v>2.0009999999999999</c:v>
                </c:pt>
                <c:pt idx="2002" formatCode="General">
                  <c:v>2.0019999999999998</c:v>
                </c:pt>
                <c:pt idx="2003" formatCode="General">
                  <c:v>2.0030000000000001</c:v>
                </c:pt>
                <c:pt idx="2004" formatCode="General">
                  <c:v>2.004</c:v>
                </c:pt>
                <c:pt idx="2005" formatCode="General">
                  <c:v>2.0049999999999999</c:v>
                </c:pt>
                <c:pt idx="2006" formatCode="General">
                  <c:v>2.0059999999999998</c:v>
                </c:pt>
                <c:pt idx="2007" formatCode="General">
                  <c:v>2.0070000000000001</c:v>
                </c:pt>
                <c:pt idx="2008" formatCode="General">
                  <c:v>2.008</c:v>
                </c:pt>
                <c:pt idx="2009" formatCode="General">
                  <c:v>2.0089999999999999</c:v>
                </c:pt>
                <c:pt idx="2010" formatCode="General">
                  <c:v>2.0099999999999998</c:v>
                </c:pt>
                <c:pt idx="2011" formatCode="General">
                  <c:v>2.0110000000000001</c:v>
                </c:pt>
                <c:pt idx="2012" formatCode="General">
                  <c:v>2.012</c:v>
                </c:pt>
                <c:pt idx="2013" formatCode="General">
                  <c:v>2.0129999999999999</c:v>
                </c:pt>
                <c:pt idx="2014" formatCode="General">
                  <c:v>2.0139999999999998</c:v>
                </c:pt>
                <c:pt idx="2015" formatCode="General">
                  <c:v>2.0150000000000001</c:v>
                </c:pt>
                <c:pt idx="2016" formatCode="General">
                  <c:v>2.016</c:v>
                </c:pt>
                <c:pt idx="2017" formatCode="General">
                  <c:v>2.0169999999999999</c:v>
                </c:pt>
                <c:pt idx="2018" formatCode="General">
                  <c:v>2.0179999999999998</c:v>
                </c:pt>
                <c:pt idx="2019" formatCode="General">
                  <c:v>2.0190000000000001</c:v>
                </c:pt>
                <c:pt idx="2020" formatCode="General">
                  <c:v>2.02</c:v>
                </c:pt>
                <c:pt idx="2021" formatCode="General">
                  <c:v>2.0209999999999999</c:v>
                </c:pt>
                <c:pt idx="2022" formatCode="General">
                  <c:v>2.0219999999999998</c:v>
                </c:pt>
                <c:pt idx="2023" formatCode="General">
                  <c:v>2.0230000000000001</c:v>
                </c:pt>
                <c:pt idx="2024" formatCode="General">
                  <c:v>2.024</c:v>
                </c:pt>
                <c:pt idx="2025" formatCode="General">
                  <c:v>2.0249999999999999</c:v>
                </c:pt>
                <c:pt idx="2026" formatCode="General">
                  <c:v>2.0259999999999998</c:v>
                </c:pt>
                <c:pt idx="2027" formatCode="General">
                  <c:v>2.0270000000000001</c:v>
                </c:pt>
                <c:pt idx="2028" formatCode="General">
                  <c:v>2.028</c:v>
                </c:pt>
                <c:pt idx="2029" formatCode="General">
                  <c:v>2.0289999999999999</c:v>
                </c:pt>
                <c:pt idx="2030" formatCode="General">
                  <c:v>2.0299999999999998</c:v>
                </c:pt>
                <c:pt idx="2031" formatCode="General">
                  <c:v>2.0310000000000001</c:v>
                </c:pt>
                <c:pt idx="2032" formatCode="General">
                  <c:v>2.032</c:v>
                </c:pt>
                <c:pt idx="2033" formatCode="General">
                  <c:v>2.0329999999999999</c:v>
                </c:pt>
                <c:pt idx="2034" formatCode="General">
                  <c:v>2.0339999999999998</c:v>
                </c:pt>
                <c:pt idx="2035" formatCode="General">
                  <c:v>2.0350000000000001</c:v>
                </c:pt>
                <c:pt idx="2036" formatCode="General">
                  <c:v>2.036</c:v>
                </c:pt>
                <c:pt idx="2037" formatCode="General">
                  <c:v>2.0369999999999999</c:v>
                </c:pt>
                <c:pt idx="2038" formatCode="General">
                  <c:v>2.0379999999999998</c:v>
                </c:pt>
                <c:pt idx="2039" formatCode="General">
                  <c:v>2.0390000000000001</c:v>
                </c:pt>
                <c:pt idx="2040" formatCode="General">
                  <c:v>2.04</c:v>
                </c:pt>
                <c:pt idx="2041" formatCode="General">
                  <c:v>2.0409999999999999</c:v>
                </c:pt>
                <c:pt idx="2042" formatCode="General">
                  <c:v>2.0419999999999998</c:v>
                </c:pt>
                <c:pt idx="2043" formatCode="General">
                  <c:v>2.0430000000000001</c:v>
                </c:pt>
                <c:pt idx="2044" formatCode="General">
                  <c:v>2.044</c:v>
                </c:pt>
                <c:pt idx="2045" formatCode="General">
                  <c:v>2.0449999999999999</c:v>
                </c:pt>
                <c:pt idx="2046" formatCode="General">
                  <c:v>2.0459999999999998</c:v>
                </c:pt>
                <c:pt idx="2047" formatCode="General">
                  <c:v>2.0470000000000002</c:v>
                </c:pt>
                <c:pt idx="2048" formatCode="General">
                  <c:v>2.048</c:v>
                </c:pt>
                <c:pt idx="2049" formatCode="General">
                  <c:v>2.0489999999999999</c:v>
                </c:pt>
                <c:pt idx="2050" formatCode="General">
                  <c:v>2.0499999999999998</c:v>
                </c:pt>
                <c:pt idx="2051" formatCode="General">
                  <c:v>2.0510000000000002</c:v>
                </c:pt>
                <c:pt idx="2052" formatCode="General">
                  <c:v>2.052</c:v>
                </c:pt>
                <c:pt idx="2053" formatCode="General">
                  <c:v>2.0529999999999999</c:v>
                </c:pt>
                <c:pt idx="2054" formatCode="General">
                  <c:v>2.0539999999999998</c:v>
                </c:pt>
                <c:pt idx="2055" formatCode="General">
                  <c:v>2.0550000000000002</c:v>
                </c:pt>
                <c:pt idx="2056" formatCode="General">
                  <c:v>2.056</c:v>
                </c:pt>
                <c:pt idx="2057" formatCode="General">
                  <c:v>2.0569999999999999</c:v>
                </c:pt>
                <c:pt idx="2058" formatCode="General">
                  <c:v>2.0579999999999998</c:v>
                </c:pt>
                <c:pt idx="2059" formatCode="General">
                  <c:v>2.0590000000000002</c:v>
                </c:pt>
                <c:pt idx="2060" formatCode="General">
                  <c:v>2.06</c:v>
                </c:pt>
                <c:pt idx="2061" formatCode="General">
                  <c:v>2.0609999999999999</c:v>
                </c:pt>
                <c:pt idx="2062" formatCode="General">
                  <c:v>2.0619999999999998</c:v>
                </c:pt>
                <c:pt idx="2063" formatCode="General">
                  <c:v>2.0630000000000002</c:v>
                </c:pt>
                <c:pt idx="2064" formatCode="General">
                  <c:v>2.0640000000000001</c:v>
                </c:pt>
                <c:pt idx="2065" formatCode="General">
                  <c:v>2.0649999999999999</c:v>
                </c:pt>
                <c:pt idx="2066" formatCode="General">
                  <c:v>2.0659999999999998</c:v>
                </c:pt>
                <c:pt idx="2067" formatCode="General">
                  <c:v>2.0670000000000002</c:v>
                </c:pt>
                <c:pt idx="2068" formatCode="General">
                  <c:v>2.0680000000000001</c:v>
                </c:pt>
                <c:pt idx="2069" formatCode="General">
                  <c:v>2.069</c:v>
                </c:pt>
                <c:pt idx="2070" formatCode="General">
                  <c:v>2.0699999999999998</c:v>
                </c:pt>
                <c:pt idx="2071" formatCode="General">
                  <c:v>2.0710000000000002</c:v>
                </c:pt>
                <c:pt idx="2072" formatCode="General">
                  <c:v>2.0720000000000001</c:v>
                </c:pt>
                <c:pt idx="2073" formatCode="General">
                  <c:v>2.073</c:v>
                </c:pt>
                <c:pt idx="2074" formatCode="General">
                  <c:v>2.0739999999999998</c:v>
                </c:pt>
                <c:pt idx="2075" formatCode="General">
                  <c:v>2.0750000000000002</c:v>
                </c:pt>
                <c:pt idx="2076" formatCode="General">
                  <c:v>2.0760000000000001</c:v>
                </c:pt>
                <c:pt idx="2077" formatCode="General">
                  <c:v>2.077</c:v>
                </c:pt>
                <c:pt idx="2078" formatCode="General">
                  <c:v>2.0779999999999998</c:v>
                </c:pt>
                <c:pt idx="2079" formatCode="General">
                  <c:v>2.0790000000000002</c:v>
                </c:pt>
                <c:pt idx="2080" formatCode="General">
                  <c:v>2.08</c:v>
                </c:pt>
                <c:pt idx="2081" formatCode="General">
                  <c:v>2.081</c:v>
                </c:pt>
                <c:pt idx="2082" formatCode="General">
                  <c:v>2.0819999999999999</c:v>
                </c:pt>
                <c:pt idx="2083" formatCode="General">
                  <c:v>2.0830000000000002</c:v>
                </c:pt>
                <c:pt idx="2084" formatCode="General">
                  <c:v>2.0840000000000001</c:v>
                </c:pt>
                <c:pt idx="2085" formatCode="General">
                  <c:v>2.085</c:v>
                </c:pt>
                <c:pt idx="2086" formatCode="General">
                  <c:v>2.0859999999999999</c:v>
                </c:pt>
                <c:pt idx="2087" formatCode="General">
                  <c:v>2.0870000000000002</c:v>
                </c:pt>
                <c:pt idx="2088" formatCode="General">
                  <c:v>2.0880000000000001</c:v>
                </c:pt>
                <c:pt idx="2089" formatCode="General">
                  <c:v>2.089</c:v>
                </c:pt>
                <c:pt idx="2090" formatCode="General">
                  <c:v>2.09</c:v>
                </c:pt>
                <c:pt idx="2091" formatCode="General">
                  <c:v>2.0910000000000002</c:v>
                </c:pt>
                <c:pt idx="2092" formatCode="General">
                  <c:v>2.0920000000000001</c:v>
                </c:pt>
                <c:pt idx="2093" formatCode="General">
                  <c:v>2.093</c:v>
                </c:pt>
                <c:pt idx="2094" formatCode="General">
                  <c:v>2.0939999999999999</c:v>
                </c:pt>
                <c:pt idx="2095" formatCode="General">
                  <c:v>2.0950000000000002</c:v>
                </c:pt>
                <c:pt idx="2096" formatCode="General">
                  <c:v>2.0960000000000001</c:v>
                </c:pt>
                <c:pt idx="2097" formatCode="General">
                  <c:v>2.097</c:v>
                </c:pt>
                <c:pt idx="2098" formatCode="General">
                  <c:v>2.0979999999999999</c:v>
                </c:pt>
                <c:pt idx="2099" formatCode="General">
                  <c:v>2.0990000000000002</c:v>
                </c:pt>
                <c:pt idx="2100" formatCode="General">
                  <c:v>2.1</c:v>
                </c:pt>
                <c:pt idx="2101" formatCode="General">
                  <c:v>2.101</c:v>
                </c:pt>
                <c:pt idx="2102" formatCode="General">
                  <c:v>2.1019999999999999</c:v>
                </c:pt>
                <c:pt idx="2103" formatCode="General">
                  <c:v>2.1030000000000002</c:v>
                </c:pt>
                <c:pt idx="2104" formatCode="General">
                  <c:v>2.1040000000000001</c:v>
                </c:pt>
                <c:pt idx="2105" formatCode="General">
                  <c:v>2.105</c:v>
                </c:pt>
                <c:pt idx="2106" formatCode="General">
                  <c:v>2.1059999999999999</c:v>
                </c:pt>
                <c:pt idx="2107" formatCode="General">
                  <c:v>2.1070000000000002</c:v>
                </c:pt>
                <c:pt idx="2108" formatCode="General">
                  <c:v>2.1080000000000001</c:v>
                </c:pt>
                <c:pt idx="2109" formatCode="General">
                  <c:v>2.109</c:v>
                </c:pt>
                <c:pt idx="2110" formatCode="General">
                  <c:v>2.11</c:v>
                </c:pt>
                <c:pt idx="2111" formatCode="General">
                  <c:v>2.1110000000000002</c:v>
                </c:pt>
                <c:pt idx="2112" formatCode="General">
                  <c:v>2.1120000000000001</c:v>
                </c:pt>
                <c:pt idx="2113" formatCode="General">
                  <c:v>2.113</c:v>
                </c:pt>
                <c:pt idx="2114" formatCode="General">
                  <c:v>2.1139999999999999</c:v>
                </c:pt>
                <c:pt idx="2115" formatCode="General">
                  <c:v>2.1150000000000002</c:v>
                </c:pt>
                <c:pt idx="2116" formatCode="General">
                  <c:v>2.1160000000000001</c:v>
                </c:pt>
                <c:pt idx="2117" formatCode="General">
                  <c:v>2.117</c:v>
                </c:pt>
                <c:pt idx="2118" formatCode="General">
                  <c:v>2.1179999999999999</c:v>
                </c:pt>
                <c:pt idx="2119" formatCode="General">
                  <c:v>2.1190000000000002</c:v>
                </c:pt>
                <c:pt idx="2120" formatCode="General">
                  <c:v>2.12</c:v>
                </c:pt>
                <c:pt idx="2121" formatCode="General">
                  <c:v>2.121</c:v>
                </c:pt>
                <c:pt idx="2122" formatCode="General">
                  <c:v>2.1219999999999999</c:v>
                </c:pt>
                <c:pt idx="2123" formatCode="General">
                  <c:v>2.1230000000000002</c:v>
                </c:pt>
                <c:pt idx="2124" formatCode="General">
                  <c:v>2.1240000000000001</c:v>
                </c:pt>
                <c:pt idx="2125" formatCode="General">
                  <c:v>2.125</c:v>
                </c:pt>
                <c:pt idx="2126" formatCode="General">
                  <c:v>2.1259999999999999</c:v>
                </c:pt>
                <c:pt idx="2127" formatCode="General">
                  <c:v>2.1269999999999998</c:v>
                </c:pt>
                <c:pt idx="2128" formatCode="General">
                  <c:v>2.1280000000000001</c:v>
                </c:pt>
                <c:pt idx="2129" formatCode="General">
                  <c:v>2.129</c:v>
                </c:pt>
                <c:pt idx="2130" formatCode="General">
                  <c:v>2.13</c:v>
                </c:pt>
                <c:pt idx="2131" formatCode="General">
                  <c:v>2.1309999999999998</c:v>
                </c:pt>
                <c:pt idx="2132" formatCode="General">
                  <c:v>2.1320000000000001</c:v>
                </c:pt>
                <c:pt idx="2133" formatCode="General">
                  <c:v>2.133</c:v>
                </c:pt>
                <c:pt idx="2134" formatCode="General">
                  <c:v>2.1339999999999999</c:v>
                </c:pt>
                <c:pt idx="2135" formatCode="General">
                  <c:v>2.1349999999999998</c:v>
                </c:pt>
                <c:pt idx="2136" formatCode="General">
                  <c:v>2.1360000000000001</c:v>
                </c:pt>
                <c:pt idx="2137" formatCode="General">
                  <c:v>2.137</c:v>
                </c:pt>
                <c:pt idx="2138" formatCode="General">
                  <c:v>2.1379999999999999</c:v>
                </c:pt>
                <c:pt idx="2139" formatCode="General">
                  <c:v>2.1389999999999998</c:v>
                </c:pt>
                <c:pt idx="2140" formatCode="General">
                  <c:v>2.14</c:v>
                </c:pt>
                <c:pt idx="2141" formatCode="General">
                  <c:v>2.141</c:v>
                </c:pt>
                <c:pt idx="2142" formatCode="General">
                  <c:v>2.1419999999999999</c:v>
                </c:pt>
                <c:pt idx="2143" formatCode="General">
                  <c:v>2.1429999999999998</c:v>
                </c:pt>
                <c:pt idx="2144" formatCode="General">
                  <c:v>2.1440000000000001</c:v>
                </c:pt>
                <c:pt idx="2145" formatCode="General">
                  <c:v>2.145</c:v>
                </c:pt>
                <c:pt idx="2146" formatCode="General">
                  <c:v>2.1459999999999999</c:v>
                </c:pt>
                <c:pt idx="2147" formatCode="General">
                  <c:v>2.1469999999999998</c:v>
                </c:pt>
                <c:pt idx="2148" formatCode="General">
                  <c:v>2.1480000000000001</c:v>
                </c:pt>
                <c:pt idx="2149" formatCode="General">
                  <c:v>2.149</c:v>
                </c:pt>
                <c:pt idx="2150" formatCode="General">
                  <c:v>2.15</c:v>
                </c:pt>
                <c:pt idx="2151" formatCode="General">
                  <c:v>2.1509999999999998</c:v>
                </c:pt>
                <c:pt idx="2152" formatCode="General">
                  <c:v>2.1520000000000001</c:v>
                </c:pt>
                <c:pt idx="2153" formatCode="General">
                  <c:v>2.153</c:v>
                </c:pt>
                <c:pt idx="2154" formatCode="General">
                  <c:v>2.1539999999999999</c:v>
                </c:pt>
                <c:pt idx="2155" formatCode="General">
                  <c:v>2.1549999999999998</c:v>
                </c:pt>
                <c:pt idx="2156" formatCode="General">
                  <c:v>2.1560000000000001</c:v>
                </c:pt>
                <c:pt idx="2157" formatCode="General">
                  <c:v>2.157</c:v>
                </c:pt>
                <c:pt idx="2158" formatCode="General">
                  <c:v>2.1579999999999999</c:v>
                </c:pt>
                <c:pt idx="2159" formatCode="General">
                  <c:v>2.1589999999999998</c:v>
                </c:pt>
                <c:pt idx="2160" formatCode="General">
                  <c:v>2.16</c:v>
                </c:pt>
                <c:pt idx="2161" formatCode="General">
                  <c:v>2.161</c:v>
                </c:pt>
                <c:pt idx="2162" formatCode="General">
                  <c:v>2.1619999999999999</c:v>
                </c:pt>
                <c:pt idx="2163" formatCode="General">
                  <c:v>2.1629999999999998</c:v>
                </c:pt>
                <c:pt idx="2164" formatCode="General">
                  <c:v>2.1640000000000001</c:v>
                </c:pt>
                <c:pt idx="2165" formatCode="General">
                  <c:v>2.165</c:v>
                </c:pt>
                <c:pt idx="2166" formatCode="General">
                  <c:v>2.1659999999999999</c:v>
                </c:pt>
                <c:pt idx="2167" formatCode="General">
                  <c:v>2.1669999999999998</c:v>
                </c:pt>
                <c:pt idx="2168" formatCode="General">
                  <c:v>2.1680000000000001</c:v>
                </c:pt>
                <c:pt idx="2169" formatCode="General">
                  <c:v>2.169</c:v>
                </c:pt>
                <c:pt idx="2170" formatCode="General">
                  <c:v>2.17</c:v>
                </c:pt>
                <c:pt idx="2171" formatCode="General">
                  <c:v>2.1709999999999998</c:v>
                </c:pt>
                <c:pt idx="2172" formatCode="General">
                  <c:v>2.1720000000000002</c:v>
                </c:pt>
                <c:pt idx="2173" formatCode="General">
                  <c:v>2.173</c:v>
                </c:pt>
                <c:pt idx="2174" formatCode="General">
                  <c:v>2.1739999999999999</c:v>
                </c:pt>
                <c:pt idx="2175" formatCode="General">
                  <c:v>2.1749999999999998</c:v>
                </c:pt>
                <c:pt idx="2176" formatCode="General">
                  <c:v>2.1760000000000002</c:v>
                </c:pt>
                <c:pt idx="2177" formatCode="General">
                  <c:v>2.177</c:v>
                </c:pt>
                <c:pt idx="2178" formatCode="General">
                  <c:v>2.1779999999999999</c:v>
                </c:pt>
                <c:pt idx="2179" formatCode="General">
                  <c:v>2.1789999999999998</c:v>
                </c:pt>
                <c:pt idx="2180" formatCode="General">
                  <c:v>2.1800000000000002</c:v>
                </c:pt>
                <c:pt idx="2181" formatCode="General">
                  <c:v>2.181</c:v>
                </c:pt>
                <c:pt idx="2182" formatCode="General">
                  <c:v>2.1819999999999999</c:v>
                </c:pt>
                <c:pt idx="2183" formatCode="General">
                  <c:v>2.1829999999999998</c:v>
                </c:pt>
                <c:pt idx="2184" formatCode="General">
                  <c:v>2.1840000000000002</c:v>
                </c:pt>
                <c:pt idx="2185" formatCode="General">
                  <c:v>2.1850000000000001</c:v>
                </c:pt>
                <c:pt idx="2186" formatCode="General">
                  <c:v>2.1859999999999999</c:v>
                </c:pt>
                <c:pt idx="2187" formatCode="General">
                  <c:v>2.1869999999999998</c:v>
                </c:pt>
                <c:pt idx="2188" formatCode="General">
                  <c:v>2.1880000000000002</c:v>
                </c:pt>
                <c:pt idx="2189" formatCode="General">
                  <c:v>2.1890000000000001</c:v>
                </c:pt>
                <c:pt idx="2190" formatCode="General">
                  <c:v>2.19</c:v>
                </c:pt>
                <c:pt idx="2191" formatCode="General">
                  <c:v>2.1909999999999998</c:v>
                </c:pt>
                <c:pt idx="2192" formatCode="General">
                  <c:v>2.1920000000000002</c:v>
                </c:pt>
                <c:pt idx="2193" formatCode="General">
                  <c:v>2.1930000000000001</c:v>
                </c:pt>
                <c:pt idx="2194" formatCode="General">
                  <c:v>2.194</c:v>
                </c:pt>
                <c:pt idx="2195" formatCode="General">
                  <c:v>2.1949999999999998</c:v>
                </c:pt>
                <c:pt idx="2196" formatCode="General">
                  <c:v>2.1960000000000002</c:v>
                </c:pt>
                <c:pt idx="2197" formatCode="General">
                  <c:v>2.1970000000000001</c:v>
                </c:pt>
                <c:pt idx="2198" formatCode="General">
                  <c:v>2.198</c:v>
                </c:pt>
                <c:pt idx="2199" formatCode="General">
                  <c:v>2.1989999999999998</c:v>
                </c:pt>
                <c:pt idx="2200" formatCode="General">
                  <c:v>2.2000000000000002</c:v>
                </c:pt>
                <c:pt idx="2201" formatCode="General">
                  <c:v>2.2010000000000001</c:v>
                </c:pt>
                <c:pt idx="2202" formatCode="General">
                  <c:v>2.202</c:v>
                </c:pt>
                <c:pt idx="2203" formatCode="General">
                  <c:v>2.2029999999999998</c:v>
                </c:pt>
                <c:pt idx="2204" formatCode="General">
                  <c:v>2.2040000000000002</c:v>
                </c:pt>
                <c:pt idx="2205" formatCode="General">
                  <c:v>2.2050000000000001</c:v>
                </c:pt>
                <c:pt idx="2206" formatCode="General">
                  <c:v>2.206</c:v>
                </c:pt>
                <c:pt idx="2207" formatCode="General">
                  <c:v>2.2069999999999999</c:v>
                </c:pt>
                <c:pt idx="2208" formatCode="General">
                  <c:v>2.2080000000000002</c:v>
                </c:pt>
                <c:pt idx="2209" formatCode="General">
                  <c:v>2.2090000000000001</c:v>
                </c:pt>
                <c:pt idx="2210" formatCode="General">
                  <c:v>2.21</c:v>
                </c:pt>
                <c:pt idx="2211" formatCode="General">
                  <c:v>2.2109999999999999</c:v>
                </c:pt>
                <c:pt idx="2212" formatCode="General">
                  <c:v>2.2120000000000002</c:v>
                </c:pt>
                <c:pt idx="2213" formatCode="General">
                  <c:v>2.2130000000000001</c:v>
                </c:pt>
                <c:pt idx="2214" formatCode="General">
                  <c:v>2.214</c:v>
                </c:pt>
                <c:pt idx="2215" formatCode="General">
                  <c:v>2.2149999999999999</c:v>
                </c:pt>
                <c:pt idx="2216" formatCode="General">
                  <c:v>2.2160000000000002</c:v>
                </c:pt>
                <c:pt idx="2217" formatCode="General">
                  <c:v>2.2170000000000001</c:v>
                </c:pt>
                <c:pt idx="2218" formatCode="General">
                  <c:v>2.218</c:v>
                </c:pt>
                <c:pt idx="2219" formatCode="General">
                  <c:v>2.2189999999999999</c:v>
                </c:pt>
                <c:pt idx="2220" formatCode="General">
                  <c:v>2.2200000000000002</c:v>
                </c:pt>
                <c:pt idx="2221" formatCode="General">
                  <c:v>2.2210000000000001</c:v>
                </c:pt>
                <c:pt idx="2222" formatCode="General">
                  <c:v>2.222</c:v>
                </c:pt>
                <c:pt idx="2223" formatCode="General">
                  <c:v>2.2229999999999999</c:v>
                </c:pt>
                <c:pt idx="2224" formatCode="General">
                  <c:v>2.2240000000000002</c:v>
                </c:pt>
                <c:pt idx="2225" formatCode="General">
                  <c:v>2.2250000000000001</c:v>
                </c:pt>
                <c:pt idx="2226" formatCode="General">
                  <c:v>2.226</c:v>
                </c:pt>
                <c:pt idx="2227" formatCode="General">
                  <c:v>2.2269999999999999</c:v>
                </c:pt>
                <c:pt idx="2228" formatCode="General">
                  <c:v>2.2280000000000002</c:v>
                </c:pt>
                <c:pt idx="2229" formatCode="General">
                  <c:v>2.2290000000000001</c:v>
                </c:pt>
                <c:pt idx="2230" formatCode="General">
                  <c:v>2.23</c:v>
                </c:pt>
                <c:pt idx="2231" formatCode="General">
                  <c:v>2.2309999999999999</c:v>
                </c:pt>
                <c:pt idx="2232" formatCode="General">
                  <c:v>2.2320000000000002</c:v>
                </c:pt>
                <c:pt idx="2233" formatCode="General">
                  <c:v>2.2330000000000001</c:v>
                </c:pt>
                <c:pt idx="2234" formatCode="General">
                  <c:v>2.234</c:v>
                </c:pt>
                <c:pt idx="2235" formatCode="General">
                  <c:v>2.2349999999999999</c:v>
                </c:pt>
                <c:pt idx="2236" formatCode="General">
                  <c:v>2.2360000000000002</c:v>
                </c:pt>
                <c:pt idx="2237" formatCode="General">
                  <c:v>2.2370000000000001</c:v>
                </c:pt>
                <c:pt idx="2238" formatCode="General">
                  <c:v>2.238</c:v>
                </c:pt>
                <c:pt idx="2239" formatCode="General">
                  <c:v>2.2389999999999999</c:v>
                </c:pt>
                <c:pt idx="2240" formatCode="General">
                  <c:v>2.2400000000000002</c:v>
                </c:pt>
                <c:pt idx="2241" formatCode="General">
                  <c:v>2.2410000000000001</c:v>
                </c:pt>
                <c:pt idx="2242" formatCode="General">
                  <c:v>2.242</c:v>
                </c:pt>
                <c:pt idx="2243" formatCode="General">
                  <c:v>2.2429999999999999</c:v>
                </c:pt>
                <c:pt idx="2244" formatCode="General">
                  <c:v>2.2440000000000002</c:v>
                </c:pt>
                <c:pt idx="2245" formatCode="General">
                  <c:v>2.2450000000000001</c:v>
                </c:pt>
                <c:pt idx="2246" formatCode="General">
                  <c:v>2.246</c:v>
                </c:pt>
                <c:pt idx="2247" formatCode="General">
                  <c:v>2.2469999999999999</c:v>
                </c:pt>
                <c:pt idx="2248" formatCode="General">
                  <c:v>2.2480000000000002</c:v>
                </c:pt>
                <c:pt idx="2249" formatCode="General">
                  <c:v>2.2490000000000001</c:v>
                </c:pt>
                <c:pt idx="2250" formatCode="General">
                  <c:v>2.25</c:v>
                </c:pt>
                <c:pt idx="2251" formatCode="General">
                  <c:v>2.2509999999999999</c:v>
                </c:pt>
                <c:pt idx="2252" formatCode="General">
                  <c:v>2.2519999999999998</c:v>
                </c:pt>
                <c:pt idx="2253" formatCode="General">
                  <c:v>2.2530000000000001</c:v>
                </c:pt>
                <c:pt idx="2254" formatCode="General">
                  <c:v>2.254</c:v>
                </c:pt>
                <c:pt idx="2255" formatCode="General">
                  <c:v>2.2549999999999999</c:v>
                </c:pt>
                <c:pt idx="2256" formatCode="General">
                  <c:v>2.2559999999999998</c:v>
                </c:pt>
                <c:pt idx="2257" formatCode="General">
                  <c:v>2.2570000000000001</c:v>
                </c:pt>
                <c:pt idx="2258" formatCode="General">
                  <c:v>2.258</c:v>
                </c:pt>
                <c:pt idx="2259" formatCode="General">
                  <c:v>2.2589999999999999</c:v>
                </c:pt>
                <c:pt idx="2260" formatCode="General">
                  <c:v>2.2599999999999998</c:v>
                </c:pt>
                <c:pt idx="2261" formatCode="General">
                  <c:v>2.2610000000000001</c:v>
                </c:pt>
                <c:pt idx="2262" formatCode="General">
                  <c:v>2.262</c:v>
                </c:pt>
                <c:pt idx="2263" formatCode="General">
                  <c:v>2.2629999999999999</c:v>
                </c:pt>
                <c:pt idx="2264" formatCode="General">
                  <c:v>2.2639999999999998</c:v>
                </c:pt>
                <c:pt idx="2265" formatCode="General">
                  <c:v>2.2650000000000001</c:v>
                </c:pt>
                <c:pt idx="2266" formatCode="General">
                  <c:v>2.266</c:v>
                </c:pt>
                <c:pt idx="2267" formatCode="General">
                  <c:v>2.2669999999999999</c:v>
                </c:pt>
                <c:pt idx="2268" formatCode="General">
                  <c:v>2.2679999999999998</c:v>
                </c:pt>
                <c:pt idx="2269" formatCode="General">
                  <c:v>2.2690000000000001</c:v>
                </c:pt>
                <c:pt idx="2270" formatCode="General">
                  <c:v>2.27</c:v>
                </c:pt>
                <c:pt idx="2271" formatCode="General">
                  <c:v>2.2709999999999999</c:v>
                </c:pt>
                <c:pt idx="2272" formatCode="General">
                  <c:v>2.2719999999999998</c:v>
                </c:pt>
                <c:pt idx="2273" formatCode="General">
                  <c:v>2.2730000000000001</c:v>
                </c:pt>
                <c:pt idx="2274" formatCode="General">
                  <c:v>2.274</c:v>
                </c:pt>
                <c:pt idx="2275" formatCode="General">
                  <c:v>2.2749999999999999</c:v>
                </c:pt>
                <c:pt idx="2276" formatCode="General">
                  <c:v>2.2759999999999998</c:v>
                </c:pt>
                <c:pt idx="2277" formatCode="General">
                  <c:v>2.2770000000000001</c:v>
                </c:pt>
                <c:pt idx="2278" formatCode="General">
                  <c:v>2.278</c:v>
                </c:pt>
                <c:pt idx="2279" formatCode="General">
                  <c:v>2.2789999999999999</c:v>
                </c:pt>
                <c:pt idx="2280" formatCode="General">
                  <c:v>2.2799999999999998</c:v>
                </c:pt>
                <c:pt idx="2281" formatCode="General">
                  <c:v>2.2810000000000001</c:v>
                </c:pt>
                <c:pt idx="2282" formatCode="General">
                  <c:v>2.282</c:v>
                </c:pt>
                <c:pt idx="2283" formatCode="General">
                  <c:v>2.2829999999999999</c:v>
                </c:pt>
                <c:pt idx="2284" formatCode="General">
                  <c:v>2.2839999999999998</c:v>
                </c:pt>
                <c:pt idx="2285" formatCode="General">
                  <c:v>2.2850000000000001</c:v>
                </c:pt>
                <c:pt idx="2286" formatCode="General">
                  <c:v>2.286</c:v>
                </c:pt>
                <c:pt idx="2287" formatCode="General">
                  <c:v>2.2869999999999999</c:v>
                </c:pt>
                <c:pt idx="2288" formatCode="General">
                  <c:v>2.2879999999999998</c:v>
                </c:pt>
                <c:pt idx="2289" formatCode="General">
                  <c:v>2.2890000000000001</c:v>
                </c:pt>
                <c:pt idx="2290" formatCode="General">
                  <c:v>2.29</c:v>
                </c:pt>
                <c:pt idx="2291" formatCode="General">
                  <c:v>2.2909999999999999</c:v>
                </c:pt>
                <c:pt idx="2292" formatCode="General">
                  <c:v>2.2919999999999998</c:v>
                </c:pt>
                <c:pt idx="2293" formatCode="General">
                  <c:v>2.2930000000000001</c:v>
                </c:pt>
                <c:pt idx="2294" formatCode="General">
                  <c:v>2.294</c:v>
                </c:pt>
                <c:pt idx="2295" formatCode="General">
                  <c:v>2.2949999999999999</c:v>
                </c:pt>
                <c:pt idx="2296" formatCode="General">
                  <c:v>2.2959999999999998</c:v>
                </c:pt>
                <c:pt idx="2297" formatCode="General">
                  <c:v>2.2970000000000002</c:v>
                </c:pt>
                <c:pt idx="2298" formatCode="General">
                  <c:v>2.298</c:v>
                </c:pt>
                <c:pt idx="2299" formatCode="General">
                  <c:v>2.2989999999999999</c:v>
                </c:pt>
                <c:pt idx="2300" formatCode="General">
                  <c:v>2.2999999999999998</c:v>
                </c:pt>
                <c:pt idx="2301" formatCode="General">
                  <c:v>2.3010000000000002</c:v>
                </c:pt>
                <c:pt idx="2302" formatCode="General">
                  <c:v>2.302</c:v>
                </c:pt>
                <c:pt idx="2303" formatCode="General">
                  <c:v>2.3029999999999999</c:v>
                </c:pt>
                <c:pt idx="2304" formatCode="General">
                  <c:v>2.3039999999999998</c:v>
                </c:pt>
                <c:pt idx="2305" formatCode="General">
                  <c:v>2.3050000000000002</c:v>
                </c:pt>
                <c:pt idx="2306" formatCode="General">
                  <c:v>2.306</c:v>
                </c:pt>
                <c:pt idx="2307" formatCode="General">
                  <c:v>2.3069999999999999</c:v>
                </c:pt>
                <c:pt idx="2308" formatCode="General">
                  <c:v>2.3079999999999998</c:v>
                </c:pt>
                <c:pt idx="2309" formatCode="General">
                  <c:v>2.3090000000000002</c:v>
                </c:pt>
                <c:pt idx="2310" formatCode="General">
                  <c:v>2.31</c:v>
                </c:pt>
                <c:pt idx="2311" formatCode="General">
                  <c:v>2.3109999999999999</c:v>
                </c:pt>
                <c:pt idx="2312" formatCode="General">
                  <c:v>2.3119999999999998</c:v>
                </c:pt>
                <c:pt idx="2313" formatCode="General">
                  <c:v>2.3130000000000002</c:v>
                </c:pt>
                <c:pt idx="2314" formatCode="General">
                  <c:v>2.3140000000000001</c:v>
                </c:pt>
                <c:pt idx="2315" formatCode="General">
                  <c:v>2.3149999999999999</c:v>
                </c:pt>
                <c:pt idx="2316" formatCode="General">
                  <c:v>2.3159999999999998</c:v>
                </c:pt>
                <c:pt idx="2317" formatCode="General">
                  <c:v>2.3170000000000002</c:v>
                </c:pt>
                <c:pt idx="2318" formatCode="General">
                  <c:v>2.3180000000000001</c:v>
                </c:pt>
                <c:pt idx="2319" formatCode="General">
                  <c:v>2.319</c:v>
                </c:pt>
                <c:pt idx="2320" formatCode="General">
                  <c:v>2.3199999999999998</c:v>
                </c:pt>
                <c:pt idx="2321" formatCode="General">
                  <c:v>2.3210000000000002</c:v>
                </c:pt>
                <c:pt idx="2322" formatCode="General">
                  <c:v>2.3220000000000001</c:v>
                </c:pt>
                <c:pt idx="2323" formatCode="General">
                  <c:v>2.323</c:v>
                </c:pt>
                <c:pt idx="2324" formatCode="General">
                  <c:v>2.3239999999999998</c:v>
                </c:pt>
                <c:pt idx="2325" formatCode="General">
                  <c:v>2.3250000000000002</c:v>
                </c:pt>
                <c:pt idx="2326" formatCode="General">
                  <c:v>2.3260000000000001</c:v>
                </c:pt>
                <c:pt idx="2327" formatCode="General">
                  <c:v>2.327</c:v>
                </c:pt>
                <c:pt idx="2328" formatCode="General">
                  <c:v>2.3279999999999998</c:v>
                </c:pt>
                <c:pt idx="2329" formatCode="General">
                  <c:v>2.3290000000000002</c:v>
                </c:pt>
                <c:pt idx="2330" formatCode="General">
                  <c:v>2.33</c:v>
                </c:pt>
                <c:pt idx="2331" formatCode="General">
                  <c:v>2.331</c:v>
                </c:pt>
                <c:pt idx="2332" formatCode="General">
                  <c:v>2.3319999999999999</c:v>
                </c:pt>
                <c:pt idx="2333" formatCode="General">
                  <c:v>2.3330000000000002</c:v>
                </c:pt>
                <c:pt idx="2334" formatCode="General">
                  <c:v>2.3340000000000001</c:v>
                </c:pt>
                <c:pt idx="2335" formatCode="General">
                  <c:v>2.335</c:v>
                </c:pt>
                <c:pt idx="2336" formatCode="General">
                  <c:v>2.3359999999999999</c:v>
                </c:pt>
                <c:pt idx="2337" formatCode="General">
                  <c:v>2.3370000000000002</c:v>
                </c:pt>
                <c:pt idx="2338" formatCode="General">
                  <c:v>2.3380000000000001</c:v>
                </c:pt>
                <c:pt idx="2339" formatCode="General">
                  <c:v>2.339</c:v>
                </c:pt>
                <c:pt idx="2340" formatCode="General">
                  <c:v>2.34</c:v>
                </c:pt>
                <c:pt idx="2341" formatCode="General">
                  <c:v>2.3410000000000002</c:v>
                </c:pt>
                <c:pt idx="2342" formatCode="General">
                  <c:v>2.3420000000000001</c:v>
                </c:pt>
                <c:pt idx="2343" formatCode="General">
                  <c:v>2.343</c:v>
                </c:pt>
                <c:pt idx="2344" formatCode="General">
                  <c:v>2.3439999999999999</c:v>
                </c:pt>
                <c:pt idx="2345" formatCode="General">
                  <c:v>2.3450000000000002</c:v>
                </c:pt>
                <c:pt idx="2346" formatCode="General">
                  <c:v>2.3460000000000001</c:v>
                </c:pt>
                <c:pt idx="2347" formatCode="General">
                  <c:v>2.347</c:v>
                </c:pt>
                <c:pt idx="2348" formatCode="General">
                  <c:v>2.3479999999999999</c:v>
                </c:pt>
                <c:pt idx="2349" formatCode="General">
                  <c:v>2.3490000000000002</c:v>
                </c:pt>
                <c:pt idx="2350" formatCode="General">
                  <c:v>2.35</c:v>
                </c:pt>
                <c:pt idx="2351" formatCode="General">
                  <c:v>2.351</c:v>
                </c:pt>
                <c:pt idx="2352" formatCode="General">
                  <c:v>2.3519999999999999</c:v>
                </c:pt>
                <c:pt idx="2353" formatCode="General">
                  <c:v>2.3530000000000002</c:v>
                </c:pt>
                <c:pt idx="2354" formatCode="General">
                  <c:v>2.3540000000000001</c:v>
                </c:pt>
                <c:pt idx="2355" formatCode="General">
                  <c:v>2.355</c:v>
                </c:pt>
                <c:pt idx="2356" formatCode="General">
                  <c:v>2.3559999999999999</c:v>
                </c:pt>
                <c:pt idx="2357" formatCode="General">
                  <c:v>2.3570000000000002</c:v>
                </c:pt>
                <c:pt idx="2358" formatCode="General">
                  <c:v>2.3580000000000001</c:v>
                </c:pt>
                <c:pt idx="2359" formatCode="General">
                  <c:v>2.359</c:v>
                </c:pt>
                <c:pt idx="2360" formatCode="General">
                  <c:v>2.36</c:v>
                </c:pt>
                <c:pt idx="2361" formatCode="General">
                  <c:v>2.3610000000000002</c:v>
                </c:pt>
                <c:pt idx="2362" formatCode="General">
                  <c:v>2.3620000000000001</c:v>
                </c:pt>
                <c:pt idx="2363" formatCode="General">
                  <c:v>2.363</c:v>
                </c:pt>
                <c:pt idx="2364" formatCode="General">
                  <c:v>2.3639999999999999</c:v>
                </c:pt>
                <c:pt idx="2365" formatCode="General">
                  <c:v>2.3650000000000002</c:v>
                </c:pt>
                <c:pt idx="2366" formatCode="General">
                  <c:v>2.3660000000000001</c:v>
                </c:pt>
                <c:pt idx="2367" formatCode="General">
                  <c:v>2.367</c:v>
                </c:pt>
                <c:pt idx="2368" formatCode="General">
                  <c:v>2.3679999999999999</c:v>
                </c:pt>
                <c:pt idx="2369" formatCode="General">
                  <c:v>2.3690000000000002</c:v>
                </c:pt>
                <c:pt idx="2370" formatCode="General">
                  <c:v>2.37</c:v>
                </c:pt>
                <c:pt idx="2371" formatCode="General">
                  <c:v>2.371</c:v>
                </c:pt>
                <c:pt idx="2372" formatCode="General">
                  <c:v>2.3719999999999999</c:v>
                </c:pt>
                <c:pt idx="2373" formatCode="General">
                  <c:v>2.3730000000000002</c:v>
                </c:pt>
                <c:pt idx="2374" formatCode="General">
                  <c:v>2.3740000000000001</c:v>
                </c:pt>
                <c:pt idx="2375" formatCode="General">
                  <c:v>2.375</c:v>
                </c:pt>
                <c:pt idx="2376" formatCode="General">
                  <c:v>2.3759999999999999</c:v>
                </c:pt>
                <c:pt idx="2377" formatCode="General">
                  <c:v>2.3769999999999998</c:v>
                </c:pt>
                <c:pt idx="2378" formatCode="General">
                  <c:v>2.3780000000000001</c:v>
                </c:pt>
                <c:pt idx="2379" formatCode="General">
                  <c:v>2.379</c:v>
                </c:pt>
                <c:pt idx="2380" formatCode="General">
                  <c:v>2.38</c:v>
                </c:pt>
                <c:pt idx="2381" formatCode="General">
                  <c:v>2.3809999999999998</c:v>
                </c:pt>
                <c:pt idx="2382" formatCode="General">
                  <c:v>2.3820000000000001</c:v>
                </c:pt>
                <c:pt idx="2383" formatCode="General">
                  <c:v>2.383</c:v>
                </c:pt>
                <c:pt idx="2384" formatCode="General">
                  <c:v>2.3839999999999999</c:v>
                </c:pt>
                <c:pt idx="2385" formatCode="General">
                  <c:v>2.3849999999999998</c:v>
                </c:pt>
                <c:pt idx="2386" formatCode="General">
                  <c:v>2.3860000000000001</c:v>
                </c:pt>
                <c:pt idx="2387" formatCode="General">
                  <c:v>2.387</c:v>
                </c:pt>
                <c:pt idx="2388" formatCode="General">
                  <c:v>2.3879999999999999</c:v>
                </c:pt>
                <c:pt idx="2389" formatCode="General">
                  <c:v>2.3889999999999998</c:v>
                </c:pt>
                <c:pt idx="2390" formatCode="General">
                  <c:v>2.39</c:v>
                </c:pt>
                <c:pt idx="2391" formatCode="General">
                  <c:v>2.391</c:v>
                </c:pt>
                <c:pt idx="2392" formatCode="General">
                  <c:v>2.3919999999999999</c:v>
                </c:pt>
                <c:pt idx="2393" formatCode="General">
                  <c:v>2.3929999999999998</c:v>
                </c:pt>
                <c:pt idx="2394" formatCode="General">
                  <c:v>2.3940000000000001</c:v>
                </c:pt>
                <c:pt idx="2395" formatCode="General">
                  <c:v>2.395</c:v>
                </c:pt>
                <c:pt idx="2396" formatCode="General">
                  <c:v>2.3959999999999999</c:v>
                </c:pt>
                <c:pt idx="2397" formatCode="General">
                  <c:v>2.3969999999999998</c:v>
                </c:pt>
                <c:pt idx="2398" formatCode="General">
                  <c:v>2.3980000000000001</c:v>
                </c:pt>
                <c:pt idx="2399" formatCode="General">
                  <c:v>2.399</c:v>
                </c:pt>
                <c:pt idx="2400" formatCode="General">
                  <c:v>2.4</c:v>
                </c:pt>
                <c:pt idx="2401" formatCode="General">
                  <c:v>2.4009999999999998</c:v>
                </c:pt>
                <c:pt idx="2402" formatCode="General">
                  <c:v>2.4020000000000001</c:v>
                </c:pt>
                <c:pt idx="2403" formatCode="General">
                  <c:v>2.403</c:v>
                </c:pt>
                <c:pt idx="2404" formatCode="General">
                  <c:v>2.4039999999999999</c:v>
                </c:pt>
                <c:pt idx="2405" formatCode="General">
                  <c:v>2.4049999999999998</c:v>
                </c:pt>
                <c:pt idx="2406" formatCode="General">
                  <c:v>2.4060000000000001</c:v>
                </c:pt>
                <c:pt idx="2407" formatCode="General">
                  <c:v>2.407</c:v>
                </c:pt>
                <c:pt idx="2408" formatCode="General">
                  <c:v>2.4079999999999999</c:v>
                </c:pt>
                <c:pt idx="2409" formatCode="General">
                  <c:v>2.4089999999999998</c:v>
                </c:pt>
                <c:pt idx="2410" formatCode="General">
                  <c:v>2.41</c:v>
                </c:pt>
                <c:pt idx="2411" formatCode="General">
                  <c:v>2.411</c:v>
                </c:pt>
                <c:pt idx="2412" formatCode="General">
                  <c:v>2.4119999999999999</c:v>
                </c:pt>
                <c:pt idx="2413" formatCode="General">
                  <c:v>2.4129999999999998</c:v>
                </c:pt>
                <c:pt idx="2414" formatCode="General">
                  <c:v>2.4140000000000001</c:v>
                </c:pt>
                <c:pt idx="2415" formatCode="General">
                  <c:v>2.415</c:v>
                </c:pt>
                <c:pt idx="2416" formatCode="General">
                  <c:v>2.4159999999999999</c:v>
                </c:pt>
                <c:pt idx="2417" formatCode="General">
                  <c:v>2.4169999999999998</c:v>
                </c:pt>
                <c:pt idx="2418" formatCode="General">
                  <c:v>2.4180000000000001</c:v>
                </c:pt>
                <c:pt idx="2419" formatCode="General">
                  <c:v>2.419</c:v>
                </c:pt>
                <c:pt idx="2420" formatCode="General">
                  <c:v>2.42</c:v>
                </c:pt>
                <c:pt idx="2421" formatCode="General">
                  <c:v>2.4209999999999998</c:v>
                </c:pt>
                <c:pt idx="2422" formatCode="General">
                  <c:v>2.4220000000000002</c:v>
                </c:pt>
                <c:pt idx="2423" formatCode="General">
                  <c:v>2.423</c:v>
                </c:pt>
                <c:pt idx="2424" formatCode="General">
                  <c:v>2.4239999999999999</c:v>
                </c:pt>
                <c:pt idx="2425" formatCode="General">
                  <c:v>2.4249999999999998</c:v>
                </c:pt>
                <c:pt idx="2426" formatCode="General">
                  <c:v>2.4260000000000002</c:v>
                </c:pt>
                <c:pt idx="2427" formatCode="General">
                  <c:v>2.427</c:v>
                </c:pt>
                <c:pt idx="2428" formatCode="General">
                  <c:v>2.4279999999999999</c:v>
                </c:pt>
                <c:pt idx="2429" formatCode="General">
                  <c:v>2.4289999999999998</c:v>
                </c:pt>
                <c:pt idx="2430" formatCode="General">
                  <c:v>2.4300000000000002</c:v>
                </c:pt>
                <c:pt idx="2431" formatCode="General">
                  <c:v>2.431</c:v>
                </c:pt>
                <c:pt idx="2432" formatCode="General">
                  <c:v>2.4319999999999999</c:v>
                </c:pt>
                <c:pt idx="2433" formatCode="General">
                  <c:v>2.4329999999999998</c:v>
                </c:pt>
                <c:pt idx="2434" formatCode="General">
                  <c:v>2.4340000000000002</c:v>
                </c:pt>
                <c:pt idx="2435" formatCode="General">
                  <c:v>2.4350000000000001</c:v>
                </c:pt>
                <c:pt idx="2436" formatCode="General">
                  <c:v>2.4359999999999999</c:v>
                </c:pt>
                <c:pt idx="2437" formatCode="General">
                  <c:v>2.4369999999999998</c:v>
                </c:pt>
                <c:pt idx="2438" formatCode="General">
                  <c:v>2.4380000000000002</c:v>
                </c:pt>
                <c:pt idx="2439" formatCode="General">
                  <c:v>2.4390000000000001</c:v>
                </c:pt>
                <c:pt idx="2440" formatCode="General">
                  <c:v>2.44</c:v>
                </c:pt>
                <c:pt idx="2441" formatCode="General">
                  <c:v>2.4409999999999998</c:v>
                </c:pt>
                <c:pt idx="2442" formatCode="General">
                  <c:v>2.4420000000000002</c:v>
                </c:pt>
                <c:pt idx="2443" formatCode="General">
                  <c:v>2.4430000000000001</c:v>
                </c:pt>
                <c:pt idx="2444" formatCode="General">
                  <c:v>2.444</c:v>
                </c:pt>
                <c:pt idx="2445" formatCode="General">
                  <c:v>2.4449999999999998</c:v>
                </c:pt>
                <c:pt idx="2446" formatCode="General">
                  <c:v>2.4460000000000002</c:v>
                </c:pt>
                <c:pt idx="2447" formatCode="General">
                  <c:v>2.4470000000000001</c:v>
                </c:pt>
                <c:pt idx="2448" formatCode="General">
                  <c:v>2.448</c:v>
                </c:pt>
                <c:pt idx="2449" formatCode="General">
                  <c:v>2.4489999999999998</c:v>
                </c:pt>
                <c:pt idx="2450" formatCode="General">
                  <c:v>2.4500000000000002</c:v>
                </c:pt>
                <c:pt idx="2451" formatCode="General">
                  <c:v>2.4510000000000001</c:v>
                </c:pt>
                <c:pt idx="2452" formatCode="General">
                  <c:v>2.452</c:v>
                </c:pt>
                <c:pt idx="2453" formatCode="General">
                  <c:v>2.4529999999999998</c:v>
                </c:pt>
                <c:pt idx="2454" formatCode="General">
                  <c:v>2.4540000000000002</c:v>
                </c:pt>
                <c:pt idx="2455" formatCode="General">
                  <c:v>2.4550000000000001</c:v>
                </c:pt>
                <c:pt idx="2456" formatCode="General">
                  <c:v>2.456</c:v>
                </c:pt>
                <c:pt idx="2457" formatCode="General">
                  <c:v>2.4569999999999999</c:v>
                </c:pt>
                <c:pt idx="2458" formatCode="General">
                  <c:v>2.4580000000000002</c:v>
                </c:pt>
                <c:pt idx="2459" formatCode="General">
                  <c:v>2.4590000000000001</c:v>
                </c:pt>
                <c:pt idx="2460" formatCode="General">
                  <c:v>2.46</c:v>
                </c:pt>
                <c:pt idx="2461" formatCode="General">
                  <c:v>2.4609999999999999</c:v>
                </c:pt>
                <c:pt idx="2462" formatCode="General">
                  <c:v>2.4620000000000002</c:v>
                </c:pt>
                <c:pt idx="2463" formatCode="General">
                  <c:v>2.4630000000000001</c:v>
                </c:pt>
                <c:pt idx="2464" formatCode="General">
                  <c:v>2.464</c:v>
                </c:pt>
                <c:pt idx="2465" formatCode="General">
                  <c:v>2.4649999999999999</c:v>
                </c:pt>
                <c:pt idx="2466" formatCode="General">
                  <c:v>2.4660000000000002</c:v>
                </c:pt>
                <c:pt idx="2467" formatCode="General">
                  <c:v>2.4670000000000001</c:v>
                </c:pt>
                <c:pt idx="2468" formatCode="General">
                  <c:v>2.468</c:v>
                </c:pt>
                <c:pt idx="2469" formatCode="General">
                  <c:v>2.4689999999999999</c:v>
                </c:pt>
                <c:pt idx="2470" formatCode="General">
                  <c:v>2.4700000000000002</c:v>
                </c:pt>
                <c:pt idx="2471" formatCode="General">
                  <c:v>2.4710000000000001</c:v>
                </c:pt>
                <c:pt idx="2472" formatCode="General">
                  <c:v>2.472</c:v>
                </c:pt>
                <c:pt idx="2473" formatCode="General">
                  <c:v>2.4729999999999999</c:v>
                </c:pt>
                <c:pt idx="2474" formatCode="General">
                  <c:v>2.4740000000000002</c:v>
                </c:pt>
                <c:pt idx="2475" formatCode="General">
                  <c:v>2.4750000000000001</c:v>
                </c:pt>
                <c:pt idx="2476" formatCode="General">
                  <c:v>2.476</c:v>
                </c:pt>
                <c:pt idx="2477" formatCode="General">
                  <c:v>2.4769999999999999</c:v>
                </c:pt>
                <c:pt idx="2478" formatCode="General">
                  <c:v>2.4780000000000002</c:v>
                </c:pt>
                <c:pt idx="2479" formatCode="General">
                  <c:v>2.4790000000000001</c:v>
                </c:pt>
                <c:pt idx="2480" formatCode="General">
                  <c:v>2.48</c:v>
                </c:pt>
                <c:pt idx="2481" formatCode="General">
                  <c:v>2.4809999999999999</c:v>
                </c:pt>
                <c:pt idx="2482" formatCode="General">
                  <c:v>2.4820000000000002</c:v>
                </c:pt>
                <c:pt idx="2483" formatCode="General">
                  <c:v>2.4830000000000001</c:v>
                </c:pt>
                <c:pt idx="2484" formatCode="General">
                  <c:v>2.484</c:v>
                </c:pt>
                <c:pt idx="2485" formatCode="General">
                  <c:v>2.4849999999999999</c:v>
                </c:pt>
                <c:pt idx="2486" formatCode="General">
                  <c:v>2.4860000000000002</c:v>
                </c:pt>
                <c:pt idx="2487" formatCode="General">
                  <c:v>2.4870000000000001</c:v>
                </c:pt>
                <c:pt idx="2488" formatCode="General">
                  <c:v>2.488</c:v>
                </c:pt>
                <c:pt idx="2489" formatCode="General">
                  <c:v>2.4889999999999999</c:v>
                </c:pt>
                <c:pt idx="2490" formatCode="General">
                  <c:v>2.4900000000000002</c:v>
                </c:pt>
                <c:pt idx="2491" formatCode="General">
                  <c:v>2.4910000000000001</c:v>
                </c:pt>
                <c:pt idx="2492" formatCode="General">
                  <c:v>2.492</c:v>
                </c:pt>
                <c:pt idx="2493" formatCode="General">
                  <c:v>2.4929999999999999</c:v>
                </c:pt>
                <c:pt idx="2494" formatCode="General">
                  <c:v>2.4940000000000002</c:v>
                </c:pt>
                <c:pt idx="2495" formatCode="General">
                  <c:v>2.4950000000000001</c:v>
                </c:pt>
                <c:pt idx="2496" formatCode="General">
                  <c:v>2.496</c:v>
                </c:pt>
                <c:pt idx="2497" formatCode="General">
                  <c:v>2.4969999999999999</c:v>
                </c:pt>
                <c:pt idx="2498" formatCode="General">
                  <c:v>2.4980000000000002</c:v>
                </c:pt>
                <c:pt idx="2499" formatCode="General">
                  <c:v>2.4990000000000001</c:v>
                </c:pt>
                <c:pt idx="2500" formatCode="General">
                  <c:v>2.5</c:v>
                </c:pt>
                <c:pt idx="2501" formatCode="General">
                  <c:v>2.5009999999999999</c:v>
                </c:pt>
                <c:pt idx="2502" formatCode="General">
                  <c:v>2.5019999999999998</c:v>
                </c:pt>
                <c:pt idx="2503" formatCode="General">
                  <c:v>2.5030000000000001</c:v>
                </c:pt>
                <c:pt idx="2504" formatCode="General">
                  <c:v>2.504</c:v>
                </c:pt>
                <c:pt idx="2505" formatCode="General">
                  <c:v>2.5049999999999999</c:v>
                </c:pt>
                <c:pt idx="2506" formatCode="General">
                  <c:v>2.5059999999999998</c:v>
                </c:pt>
                <c:pt idx="2507" formatCode="General">
                  <c:v>2.5070000000000001</c:v>
                </c:pt>
                <c:pt idx="2508" formatCode="General">
                  <c:v>2.508</c:v>
                </c:pt>
                <c:pt idx="2509" formatCode="General">
                  <c:v>2.5089999999999999</c:v>
                </c:pt>
                <c:pt idx="2510" formatCode="General">
                  <c:v>2.5099999999999998</c:v>
                </c:pt>
                <c:pt idx="2511" formatCode="General">
                  <c:v>2.5110000000000001</c:v>
                </c:pt>
                <c:pt idx="2512" formatCode="General">
                  <c:v>2.512</c:v>
                </c:pt>
                <c:pt idx="2513" formatCode="General">
                  <c:v>2.5129999999999999</c:v>
                </c:pt>
                <c:pt idx="2514" formatCode="General">
                  <c:v>2.5139999999999998</c:v>
                </c:pt>
                <c:pt idx="2515" formatCode="General">
                  <c:v>2.5150000000000001</c:v>
                </c:pt>
                <c:pt idx="2516" formatCode="General">
                  <c:v>2.516</c:v>
                </c:pt>
                <c:pt idx="2517" formatCode="General">
                  <c:v>2.5169999999999999</c:v>
                </c:pt>
                <c:pt idx="2518" formatCode="General">
                  <c:v>2.5179999999999998</c:v>
                </c:pt>
                <c:pt idx="2519" formatCode="General">
                  <c:v>2.5190000000000001</c:v>
                </c:pt>
                <c:pt idx="2520" formatCode="General">
                  <c:v>2.52</c:v>
                </c:pt>
                <c:pt idx="2521" formatCode="General">
                  <c:v>2.5209999999999999</c:v>
                </c:pt>
                <c:pt idx="2522" formatCode="General">
                  <c:v>2.5219999999999998</c:v>
                </c:pt>
                <c:pt idx="2523" formatCode="General">
                  <c:v>2.5230000000000001</c:v>
                </c:pt>
                <c:pt idx="2524" formatCode="General">
                  <c:v>2.524</c:v>
                </c:pt>
                <c:pt idx="2525" formatCode="General">
                  <c:v>2.5249999999999999</c:v>
                </c:pt>
                <c:pt idx="2526" formatCode="General">
                  <c:v>2.5259999999999998</c:v>
                </c:pt>
                <c:pt idx="2527" formatCode="General">
                  <c:v>2.5270000000000001</c:v>
                </c:pt>
                <c:pt idx="2528" formatCode="General">
                  <c:v>2.528</c:v>
                </c:pt>
                <c:pt idx="2529" formatCode="General">
                  <c:v>2.5289999999999999</c:v>
                </c:pt>
                <c:pt idx="2530" formatCode="General">
                  <c:v>2.5299999999999998</c:v>
                </c:pt>
                <c:pt idx="2531" formatCode="General">
                  <c:v>2.5310000000000001</c:v>
                </c:pt>
                <c:pt idx="2532" formatCode="General">
                  <c:v>2.532</c:v>
                </c:pt>
                <c:pt idx="2533" formatCode="General">
                  <c:v>2.5329999999999999</c:v>
                </c:pt>
                <c:pt idx="2534" formatCode="General">
                  <c:v>2.5339999999999998</c:v>
                </c:pt>
                <c:pt idx="2535" formatCode="General">
                  <c:v>2.5350000000000001</c:v>
                </c:pt>
                <c:pt idx="2536" formatCode="General">
                  <c:v>2.536</c:v>
                </c:pt>
                <c:pt idx="2537" formatCode="General">
                  <c:v>2.5369999999999999</c:v>
                </c:pt>
                <c:pt idx="2538" formatCode="General">
                  <c:v>2.5379999999999998</c:v>
                </c:pt>
                <c:pt idx="2539" formatCode="General">
                  <c:v>2.5390000000000001</c:v>
                </c:pt>
                <c:pt idx="2540" formatCode="General">
                  <c:v>2.54</c:v>
                </c:pt>
                <c:pt idx="2541" formatCode="General">
                  <c:v>2.5409999999999999</c:v>
                </c:pt>
                <c:pt idx="2542" formatCode="General">
                  <c:v>2.5419999999999998</c:v>
                </c:pt>
                <c:pt idx="2543" formatCode="General">
                  <c:v>2.5430000000000001</c:v>
                </c:pt>
                <c:pt idx="2544" formatCode="General">
                  <c:v>2.544</c:v>
                </c:pt>
                <c:pt idx="2545" formatCode="General">
                  <c:v>2.5449999999999999</c:v>
                </c:pt>
                <c:pt idx="2546" formatCode="General">
                  <c:v>2.5459999999999998</c:v>
                </c:pt>
                <c:pt idx="2547" formatCode="General">
                  <c:v>2.5470000000000002</c:v>
                </c:pt>
                <c:pt idx="2548" formatCode="General">
                  <c:v>2.548</c:v>
                </c:pt>
                <c:pt idx="2549" formatCode="General">
                  <c:v>2.5489999999999999</c:v>
                </c:pt>
                <c:pt idx="2550" formatCode="General">
                  <c:v>2.5499999999999998</c:v>
                </c:pt>
                <c:pt idx="2551" formatCode="General">
                  <c:v>2.5510000000000002</c:v>
                </c:pt>
                <c:pt idx="2552" formatCode="General">
                  <c:v>2.552</c:v>
                </c:pt>
                <c:pt idx="2553" formatCode="General">
                  <c:v>2.5529999999999999</c:v>
                </c:pt>
                <c:pt idx="2554" formatCode="General">
                  <c:v>2.5539999999999998</c:v>
                </c:pt>
                <c:pt idx="2555" formatCode="General">
                  <c:v>2.5550000000000002</c:v>
                </c:pt>
                <c:pt idx="2556" formatCode="General">
                  <c:v>2.556</c:v>
                </c:pt>
                <c:pt idx="2557" formatCode="General">
                  <c:v>2.5569999999999999</c:v>
                </c:pt>
                <c:pt idx="2558" formatCode="General">
                  <c:v>2.5579999999999998</c:v>
                </c:pt>
                <c:pt idx="2559" formatCode="General">
                  <c:v>2.5590000000000002</c:v>
                </c:pt>
                <c:pt idx="2560" formatCode="General">
                  <c:v>2.56</c:v>
                </c:pt>
                <c:pt idx="2561" formatCode="General">
                  <c:v>2.5609999999999999</c:v>
                </c:pt>
                <c:pt idx="2562" formatCode="General">
                  <c:v>2.5619999999999998</c:v>
                </c:pt>
                <c:pt idx="2563" formatCode="General">
                  <c:v>2.5630000000000002</c:v>
                </c:pt>
                <c:pt idx="2564" formatCode="General">
                  <c:v>2.5640000000000001</c:v>
                </c:pt>
                <c:pt idx="2565" formatCode="General">
                  <c:v>2.5649999999999999</c:v>
                </c:pt>
                <c:pt idx="2566" formatCode="General">
                  <c:v>2.5659999999999998</c:v>
                </c:pt>
                <c:pt idx="2567" formatCode="General">
                  <c:v>2.5670000000000002</c:v>
                </c:pt>
                <c:pt idx="2568" formatCode="General">
                  <c:v>2.5680000000000001</c:v>
                </c:pt>
                <c:pt idx="2569" formatCode="General">
                  <c:v>2.569</c:v>
                </c:pt>
                <c:pt idx="2570" formatCode="General">
                  <c:v>2.57</c:v>
                </c:pt>
                <c:pt idx="2571" formatCode="General">
                  <c:v>2.5710000000000002</c:v>
                </c:pt>
                <c:pt idx="2572" formatCode="General">
                  <c:v>2.5720000000000001</c:v>
                </c:pt>
                <c:pt idx="2573" formatCode="General">
                  <c:v>2.573</c:v>
                </c:pt>
                <c:pt idx="2574" formatCode="General">
                  <c:v>2.5739999999999998</c:v>
                </c:pt>
                <c:pt idx="2575" formatCode="General">
                  <c:v>2.5750000000000002</c:v>
                </c:pt>
                <c:pt idx="2576" formatCode="General">
                  <c:v>2.5760000000000001</c:v>
                </c:pt>
                <c:pt idx="2577" formatCode="General">
                  <c:v>2.577</c:v>
                </c:pt>
                <c:pt idx="2578" formatCode="General">
                  <c:v>2.5779999999999998</c:v>
                </c:pt>
                <c:pt idx="2579" formatCode="General">
                  <c:v>2.5790000000000002</c:v>
                </c:pt>
                <c:pt idx="2580" formatCode="General">
                  <c:v>2.58</c:v>
                </c:pt>
                <c:pt idx="2581" formatCode="General">
                  <c:v>2.581</c:v>
                </c:pt>
                <c:pt idx="2582" formatCode="General">
                  <c:v>2.5819999999999999</c:v>
                </c:pt>
                <c:pt idx="2583" formatCode="General">
                  <c:v>2.5830000000000002</c:v>
                </c:pt>
                <c:pt idx="2584" formatCode="General">
                  <c:v>2.5840000000000001</c:v>
                </c:pt>
                <c:pt idx="2585" formatCode="General">
                  <c:v>2.585</c:v>
                </c:pt>
                <c:pt idx="2586" formatCode="General">
                  <c:v>2.5859999999999999</c:v>
                </c:pt>
                <c:pt idx="2587" formatCode="General">
                  <c:v>2.5870000000000002</c:v>
                </c:pt>
                <c:pt idx="2588" formatCode="General">
                  <c:v>2.5880000000000001</c:v>
                </c:pt>
                <c:pt idx="2589" formatCode="General">
                  <c:v>2.589</c:v>
                </c:pt>
                <c:pt idx="2590" formatCode="General">
                  <c:v>2.59</c:v>
                </c:pt>
                <c:pt idx="2591" formatCode="General">
                  <c:v>2.5910000000000002</c:v>
                </c:pt>
                <c:pt idx="2592" formatCode="General">
                  <c:v>2.5920000000000001</c:v>
                </c:pt>
                <c:pt idx="2593" formatCode="General">
                  <c:v>2.593</c:v>
                </c:pt>
                <c:pt idx="2594" formatCode="General">
                  <c:v>2.5939999999999999</c:v>
                </c:pt>
                <c:pt idx="2595" formatCode="General">
                  <c:v>2.5950000000000002</c:v>
                </c:pt>
                <c:pt idx="2596" formatCode="General">
                  <c:v>2.5960000000000001</c:v>
                </c:pt>
                <c:pt idx="2597" formatCode="General">
                  <c:v>2.597</c:v>
                </c:pt>
                <c:pt idx="2598" formatCode="General">
                  <c:v>2.5979999999999999</c:v>
                </c:pt>
                <c:pt idx="2599" formatCode="General">
                  <c:v>2.5990000000000002</c:v>
                </c:pt>
                <c:pt idx="2600" formatCode="General">
                  <c:v>2.6</c:v>
                </c:pt>
                <c:pt idx="2601" formatCode="General">
                  <c:v>2.601</c:v>
                </c:pt>
                <c:pt idx="2602" formatCode="General">
                  <c:v>2.6019999999999999</c:v>
                </c:pt>
                <c:pt idx="2603" formatCode="General">
                  <c:v>2.6030000000000002</c:v>
                </c:pt>
                <c:pt idx="2604" formatCode="General">
                  <c:v>2.6040000000000001</c:v>
                </c:pt>
                <c:pt idx="2605" formatCode="General">
                  <c:v>2.605</c:v>
                </c:pt>
                <c:pt idx="2606" formatCode="General">
                  <c:v>2.6059999999999999</c:v>
                </c:pt>
                <c:pt idx="2607" formatCode="General">
                  <c:v>2.6070000000000002</c:v>
                </c:pt>
                <c:pt idx="2608" formatCode="General">
                  <c:v>2.6080000000000001</c:v>
                </c:pt>
                <c:pt idx="2609" formatCode="General">
                  <c:v>2.609</c:v>
                </c:pt>
                <c:pt idx="2610" formatCode="General">
                  <c:v>2.61</c:v>
                </c:pt>
                <c:pt idx="2611" formatCode="General">
                  <c:v>2.6110000000000002</c:v>
                </c:pt>
                <c:pt idx="2612" formatCode="General">
                  <c:v>2.6120000000000001</c:v>
                </c:pt>
                <c:pt idx="2613" formatCode="General">
                  <c:v>2.613</c:v>
                </c:pt>
                <c:pt idx="2614" formatCode="General">
                  <c:v>2.6139999999999999</c:v>
                </c:pt>
                <c:pt idx="2615" formatCode="General">
                  <c:v>2.6150000000000002</c:v>
                </c:pt>
                <c:pt idx="2616" formatCode="General">
                  <c:v>2.6160000000000001</c:v>
                </c:pt>
                <c:pt idx="2617" formatCode="General">
                  <c:v>2.617</c:v>
                </c:pt>
                <c:pt idx="2618" formatCode="General">
                  <c:v>2.6179999999999999</c:v>
                </c:pt>
                <c:pt idx="2619" formatCode="General">
                  <c:v>2.6190000000000002</c:v>
                </c:pt>
                <c:pt idx="2620" formatCode="General">
                  <c:v>2.62</c:v>
                </c:pt>
                <c:pt idx="2621" formatCode="General">
                  <c:v>2.621</c:v>
                </c:pt>
                <c:pt idx="2622" formatCode="General">
                  <c:v>2.6219999999999999</c:v>
                </c:pt>
                <c:pt idx="2623" formatCode="General">
                  <c:v>2.6230000000000002</c:v>
                </c:pt>
                <c:pt idx="2624" formatCode="General">
                  <c:v>2.6240000000000001</c:v>
                </c:pt>
                <c:pt idx="2625" formatCode="General">
                  <c:v>2.625</c:v>
                </c:pt>
                <c:pt idx="2626" formatCode="General">
                  <c:v>2.6259999999999999</c:v>
                </c:pt>
                <c:pt idx="2627" formatCode="General">
                  <c:v>2.6269999999999998</c:v>
                </c:pt>
                <c:pt idx="2628" formatCode="General">
                  <c:v>2.6280000000000001</c:v>
                </c:pt>
                <c:pt idx="2629" formatCode="General">
                  <c:v>2.629</c:v>
                </c:pt>
                <c:pt idx="2630" formatCode="General">
                  <c:v>2.63</c:v>
                </c:pt>
                <c:pt idx="2631" formatCode="General">
                  <c:v>2.6309999999999998</c:v>
                </c:pt>
                <c:pt idx="2632" formatCode="General">
                  <c:v>2.6320000000000001</c:v>
                </c:pt>
                <c:pt idx="2633" formatCode="General">
                  <c:v>2.633</c:v>
                </c:pt>
                <c:pt idx="2634" formatCode="General">
                  <c:v>2.6339999999999999</c:v>
                </c:pt>
                <c:pt idx="2635" formatCode="General">
                  <c:v>2.6349999999999998</c:v>
                </c:pt>
                <c:pt idx="2636" formatCode="General">
                  <c:v>2.6360000000000001</c:v>
                </c:pt>
                <c:pt idx="2637" formatCode="General">
                  <c:v>2.637</c:v>
                </c:pt>
                <c:pt idx="2638" formatCode="General">
                  <c:v>2.6379999999999999</c:v>
                </c:pt>
                <c:pt idx="2639" formatCode="General">
                  <c:v>2.6389999999999998</c:v>
                </c:pt>
                <c:pt idx="2640" formatCode="General">
                  <c:v>2.64</c:v>
                </c:pt>
                <c:pt idx="2641" formatCode="General">
                  <c:v>2.641</c:v>
                </c:pt>
                <c:pt idx="2642" formatCode="General">
                  <c:v>2.6419999999999999</c:v>
                </c:pt>
                <c:pt idx="2643" formatCode="General">
                  <c:v>2.6429999999999998</c:v>
                </c:pt>
                <c:pt idx="2644" formatCode="General">
                  <c:v>2.6440000000000001</c:v>
                </c:pt>
                <c:pt idx="2645" formatCode="General">
                  <c:v>2.645</c:v>
                </c:pt>
                <c:pt idx="2646" formatCode="General">
                  <c:v>2.6459999999999999</c:v>
                </c:pt>
                <c:pt idx="2647" formatCode="General">
                  <c:v>2.6469999999999998</c:v>
                </c:pt>
                <c:pt idx="2648" formatCode="General">
                  <c:v>2.6480000000000001</c:v>
                </c:pt>
                <c:pt idx="2649" formatCode="General">
                  <c:v>2.649</c:v>
                </c:pt>
                <c:pt idx="2650" formatCode="General">
                  <c:v>2.65</c:v>
                </c:pt>
                <c:pt idx="2651" formatCode="General">
                  <c:v>2.6509999999999998</c:v>
                </c:pt>
                <c:pt idx="2652" formatCode="General">
                  <c:v>2.6520000000000001</c:v>
                </c:pt>
                <c:pt idx="2653" formatCode="General">
                  <c:v>2.653</c:v>
                </c:pt>
                <c:pt idx="2654" formatCode="General">
                  <c:v>2.6539999999999999</c:v>
                </c:pt>
                <c:pt idx="2655" formatCode="General">
                  <c:v>2.6549999999999998</c:v>
                </c:pt>
                <c:pt idx="2656" formatCode="General">
                  <c:v>2.6560000000000001</c:v>
                </c:pt>
                <c:pt idx="2657" formatCode="General">
                  <c:v>2.657</c:v>
                </c:pt>
                <c:pt idx="2658" formatCode="General">
                  <c:v>2.6579999999999999</c:v>
                </c:pt>
                <c:pt idx="2659" formatCode="General">
                  <c:v>2.6589999999999998</c:v>
                </c:pt>
                <c:pt idx="2660" formatCode="General">
                  <c:v>2.66</c:v>
                </c:pt>
                <c:pt idx="2661" formatCode="General">
                  <c:v>2.661</c:v>
                </c:pt>
                <c:pt idx="2662" formatCode="General">
                  <c:v>2.6619999999999999</c:v>
                </c:pt>
                <c:pt idx="2663" formatCode="General">
                  <c:v>2.6629999999999998</c:v>
                </c:pt>
                <c:pt idx="2664" formatCode="General">
                  <c:v>2.6640000000000001</c:v>
                </c:pt>
                <c:pt idx="2665" formatCode="General">
                  <c:v>2.665</c:v>
                </c:pt>
                <c:pt idx="2666" formatCode="General">
                  <c:v>2.6659999999999999</c:v>
                </c:pt>
                <c:pt idx="2667" formatCode="General">
                  <c:v>2.6669999999999998</c:v>
                </c:pt>
                <c:pt idx="2668" formatCode="General">
                  <c:v>2.6680000000000001</c:v>
                </c:pt>
                <c:pt idx="2669" formatCode="General">
                  <c:v>2.669</c:v>
                </c:pt>
                <c:pt idx="2670" formatCode="General">
                  <c:v>2.67</c:v>
                </c:pt>
                <c:pt idx="2671" formatCode="General">
                  <c:v>2.6709999999999998</c:v>
                </c:pt>
                <c:pt idx="2672" formatCode="General">
                  <c:v>2.6720000000000002</c:v>
                </c:pt>
                <c:pt idx="2673" formatCode="General">
                  <c:v>2.673</c:v>
                </c:pt>
                <c:pt idx="2674" formatCode="General">
                  <c:v>2.6739999999999999</c:v>
                </c:pt>
                <c:pt idx="2675" formatCode="General">
                  <c:v>2.6749999999999998</c:v>
                </c:pt>
                <c:pt idx="2676" formatCode="General">
                  <c:v>2.6760000000000002</c:v>
                </c:pt>
                <c:pt idx="2677" formatCode="General">
                  <c:v>2.677</c:v>
                </c:pt>
                <c:pt idx="2678" formatCode="General">
                  <c:v>2.6779999999999999</c:v>
                </c:pt>
                <c:pt idx="2679" formatCode="General">
                  <c:v>2.6789999999999998</c:v>
                </c:pt>
                <c:pt idx="2680" formatCode="General">
                  <c:v>2.68</c:v>
                </c:pt>
                <c:pt idx="2681" formatCode="General">
                  <c:v>2.681</c:v>
                </c:pt>
                <c:pt idx="2682" formatCode="General">
                  <c:v>2.6819999999999999</c:v>
                </c:pt>
                <c:pt idx="2683" formatCode="General">
                  <c:v>2.6829999999999998</c:v>
                </c:pt>
                <c:pt idx="2684" formatCode="General">
                  <c:v>2.6840000000000002</c:v>
                </c:pt>
                <c:pt idx="2685" formatCode="General">
                  <c:v>2.6850000000000001</c:v>
                </c:pt>
                <c:pt idx="2686" formatCode="General">
                  <c:v>2.6859999999999999</c:v>
                </c:pt>
                <c:pt idx="2687" formatCode="General">
                  <c:v>2.6869999999999998</c:v>
                </c:pt>
                <c:pt idx="2688" formatCode="General">
                  <c:v>2.6880000000000002</c:v>
                </c:pt>
                <c:pt idx="2689" formatCode="General">
                  <c:v>2.6890000000000001</c:v>
                </c:pt>
                <c:pt idx="2690" formatCode="General">
                  <c:v>2.69</c:v>
                </c:pt>
                <c:pt idx="2691" formatCode="General">
                  <c:v>2.6909999999999998</c:v>
                </c:pt>
                <c:pt idx="2692" formatCode="General">
                  <c:v>2.6920000000000002</c:v>
                </c:pt>
                <c:pt idx="2693" formatCode="General">
                  <c:v>2.6930000000000001</c:v>
                </c:pt>
                <c:pt idx="2694" formatCode="General">
                  <c:v>2.694</c:v>
                </c:pt>
                <c:pt idx="2695" formatCode="General">
                  <c:v>2.6949999999999998</c:v>
                </c:pt>
                <c:pt idx="2696" formatCode="General">
                  <c:v>2.6960000000000002</c:v>
                </c:pt>
                <c:pt idx="2697" formatCode="General">
                  <c:v>2.6970000000000001</c:v>
                </c:pt>
                <c:pt idx="2698" formatCode="General">
                  <c:v>2.698</c:v>
                </c:pt>
                <c:pt idx="2699" formatCode="General">
                  <c:v>2.6989999999999998</c:v>
                </c:pt>
                <c:pt idx="2700" formatCode="General">
                  <c:v>2.7</c:v>
                </c:pt>
                <c:pt idx="2701" formatCode="General">
                  <c:v>2.7010000000000001</c:v>
                </c:pt>
                <c:pt idx="2702" formatCode="General">
                  <c:v>2.702</c:v>
                </c:pt>
                <c:pt idx="2703" formatCode="General">
                  <c:v>2.7029999999999998</c:v>
                </c:pt>
                <c:pt idx="2704" formatCode="General">
                  <c:v>2.7040000000000002</c:v>
                </c:pt>
                <c:pt idx="2705" formatCode="General">
                  <c:v>2.7050000000000001</c:v>
                </c:pt>
                <c:pt idx="2706" formatCode="General">
                  <c:v>2.706</c:v>
                </c:pt>
                <c:pt idx="2707" formatCode="General">
                  <c:v>2.7069999999999999</c:v>
                </c:pt>
                <c:pt idx="2708" formatCode="General">
                  <c:v>2.7080000000000002</c:v>
                </c:pt>
                <c:pt idx="2709" formatCode="General">
                  <c:v>2.7090000000000001</c:v>
                </c:pt>
                <c:pt idx="2710" formatCode="General">
                  <c:v>2.71</c:v>
                </c:pt>
                <c:pt idx="2711" formatCode="General">
                  <c:v>2.7109999999999999</c:v>
                </c:pt>
                <c:pt idx="2712" formatCode="General">
                  <c:v>2.7120000000000002</c:v>
                </c:pt>
                <c:pt idx="2713" formatCode="General">
                  <c:v>2.7130000000000001</c:v>
                </c:pt>
                <c:pt idx="2714" formatCode="General">
                  <c:v>2.714</c:v>
                </c:pt>
                <c:pt idx="2715" formatCode="General">
                  <c:v>2.7149999999999999</c:v>
                </c:pt>
                <c:pt idx="2716" formatCode="General">
                  <c:v>2.7160000000000002</c:v>
                </c:pt>
                <c:pt idx="2717" formatCode="General">
                  <c:v>2.7170000000000001</c:v>
                </c:pt>
                <c:pt idx="2718" formatCode="General">
                  <c:v>2.718</c:v>
                </c:pt>
                <c:pt idx="2719" formatCode="General">
                  <c:v>2.7189999999999999</c:v>
                </c:pt>
                <c:pt idx="2720" formatCode="General">
                  <c:v>2.72</c:v>
                </c:pt>
                <c:pt idx="2721" formatCode="General">
                  <c:v>2.7210000000000001</c:v>
                </c:pt>
                <c:pt idx="2722" formatCode="General">
                  <c:v>2.722</c:v>
                </c:pt>
                <c:pt idx="2723" formatCode="General">
                  <c:v>2.7229999999999999</c:v>
                </c:pt>
                <c:pt idx="2724" formatCode="General">
                  <c:v>2.7240000000000002</c:v>
                </c:pt>
                <c:pt idx="2725" formatCode="General">
                  <c:v>2.7250000000000001</c:v>
                </c:pt>
                <c:pt idx="2726" formatCode="General">
                  <c:v>2.726</c:v>
                </c:pt>
                <c:pt idx="2727" formatCode="General">
                  <c:v>2.7269999999999999</c:v>
                </c:pt>
                <c:pt idx="2728" formatCode="General">
                  <c:v>2.7280000000000002</c:v>
                </c:pt>
                <c:pt idx="2729" formatCode="General">
                  <c:v>2.7290000000000001</c:v>
                </c:pt>
                <c:pt idx="2730" formatCode="General">
                  <c:v>2.73</c:v>
                </c:pt>
                <c:pt idx="2731" formatCode="General">
                  <c:v>2.7309999999999999</c:v>
                </c:pt>
                <c:pt idx="2732" formatCode="General">
                  <c:v>2.7320000000000002</c:v>
                </c:pt>
                <c:pt idx="2733" formatCode="General">
                  <c:v>2.7330000000000001</c:v>
                </c:pt>
                <c:pt idx="2734" formatCode="General">
                  <c:v>2.734</c:v>
                </c:pt>
                <c:pt idx="2735" formatCode="General">
                  <c:v>2.7349999999999999</c:v>
                </c:pt>
                <c:pt idx="2736" formatCode="General">
                  <c:v>2.7360000000000002</c:v>
                </c:pt>
                <c:pt idx="2737" formatCode="General">
                  <c:v>2.7370000000000001</c:v>
                </c:pt>
                <c:pt idx="2738" formatCode="General">
                  <c:v>2.738</c:v>
                </c:pt>
                <c:pt idx="2739" formatCode="General">
                  <c:v>2.7389999999999999</c:v>
                </c:pt>
                <c:pt idx="2740" formatCode="General">
                  <c:v>2.74</c:v>
                </c:pt>
                <c:pt idx="2741" formatCode="General">
                  <c:v>2.7410000000000001</c:v>
                </c:pt>
                <c:pt idx="2742" formatCode="General">
                  <c:v>2.742</c:v>
                </c:pt>
                <c:pt idx="2743" formatCode="General">
                  <c:v>2.7429999999999999</c:v>
                </c:pt>
                <c:pt idx="2744" formatCode="General">
                  <c:v>2.7440000000000002</c:v>
                </c:pt>
                <c:pt idx="2745" formatCode="General">
                  <c:v>2.7450000000000001</c:v>
                </c:pt>
                <c:pt idx="2746" formatCode="General">
                  <c:v>2.746</c:v>
                </c:pt>
                <c:pt idx="2747" formatCode="General">
                  <c:v>2.7469999999999999</c:v>
                </c:pt>
                <c:pt idx="2748" formatCode="General">
                  <c:v>2.7480000000000002</c:v>
                </c:pt>
                <c:pt idx="2749" formatCode="General">
                  <c:v>2.7490000000000001</c:v>
                </c:pt>
                <c:pt idx="2750" formatCode="General">
                  <c:v>2.75</c:v>
                </c:pt>
                <c:pt idx="2751" formatCode="General">
                  <c:v>2.7509999999999999</c:v>
                </c:pt>
                <c:pt idx="2752" formatCode="General">
                  <c:v>2.7519999999999998</c:v>
                </c:pt>
                <c:pt idx="2753" formatCode="General">
                  <c:v>2.7530000000000001</c:v>
                </c:pt>
                <c:pt idx="2754" formatCode="General">
                  <c:v>2.754</c:v>
                </c:pt>
                <c:pt idx="2755" formatCode="General">
                  <c:v>2.7549999999999999</c:v>
                </c:pt>
                <c:pt idx="2756" formatCode="General">
                  <c:v>2.7559999999999998</c:v>
                </c:pt>
                <c:pt idx="2757" formatCode="General">
                  <c:v>2.7570000000000001</c:v>
                </c:pt>
                <c:pt idx="2758" formatCode="General">
                  <c:v>2.758</c:v>
                </c:pt>
                <c:pt idx="2759" formatCode="General">
                  <c:v>2.7589999999999999</c:v>
                </c:pt>
                <c:pt idx="2760" formatCode="General">
                  <c:v>2.76</c:v>
                </c:pt>
                <c:pt idx="2761" formatCode="General">
                  <c:v>2.7610000000000001</c:v>
                </c:pt>
                <c:pt idx="2762" formatCode="General">
                  <c:v>2.762</c:v>
                </c:pt>
                <c:pt idx="2763" formatCode="General">
                  <c:v>2.7629999999999999</c:v>
                </c:pt>
                <c:pt idx="2764" formatCode="General">
                  <c:v>2.7639999999999998</c:v>
                </c:pt>
                <c:pt idx="2765" formatCode="General">
                  <c:v>2.7650000000000001</c:v>
                </c:pt>
                <c:pt idx="2766" formatCode="General">
                  <c:v>2.766</c:v>
                </c:pt>
                <c:pt idx="2767" formatCode="General">
                  <c:v>2.7669999999999999</c:v>
                </c:pt>
                <c:pt idx="2768" formatCode="General">
                  <c:v>2.7679999999999998</c:v>
                </c:pt>
                <c:pt idx="2769" formatCode="General">
                  <c:v>2.7690000000000001</c:v>
                </c:pt>
                <c:pt idx="2770" formatCode="General">
                  <c:v>2.77</c:v>
                </c:pt>
                <c:pt idx="2771" formatCode="General">
                  <c:v>2.7709999999999999</c:v>
                </c:pt>
                <c:pt idx="2772" formatCode="General">
                  <c:v>2.7719999999999998</c:v>
                </c:pt>
                <c:pt idx="2773" formatCode="General">
                  <c:v>2.7730000000000001</c:v>
                </c:pt>
                <c:pt idx="2774" formatCode="General">
                  <c:v>2.774</c:v>
                </c:pt>
                <c:pt idx="2775" formatCode="General">
                  <c:v>2.7749999999999999</c:v>
                </c:pt>
                <c:pt idx="2776" formatCode="General">
                  <c:v>2.7759999999999998</c:v>
                </c:pt>
                <c:pt idx="2777" formatCode="General">
                  <c:v>2.7770000000000001</c:v>
                </c:pt>
                <c:pt idx="2778" formatCode="General">
                  <c:v>2.778</c:v>
                </c:pt>
                <c:pt idx="2779" formatCode="General">
                  <c:v>2.7789999999999999</c:v>
                </c:pt>
                <c:pt idx="2780" formatCode="General">
                  <c:v>2.78</c:v>
                </c:pt>
                <c:pt idx="2781" formatCode="General">
                  <c:v>2.7810000000000001</c:v>
                </c:pt>
                <c:pt idx="2782" formatCode="General">
                  <c:v>2.782</c:v>
                </c:pt>
                <c:pt idx="2783" formatCode="General">
                  <c:v>2.7829999999999999</c:v>
                </c:pt>
                <c:pt idx="2784" formatCode="General">
                  <c:v>2.7839999999999998</c:v>
                </c:pt>
                <c:pt idx="2785" formatCode="General">
                  <c:v>2.7850000000000001</c:v>
                </c:pt>
                <c:pt idx="2786" formatCode="General">
                  <c:v>2.786</c:v>
                </c:pt>
                <c:pt idx="2787" formatCode="General">
                  <c:v>2.7869999999999999</c:v>
                </c:pt>
                <c:pt idx="2788" formatCode="General">
                  <c:v>2.7879999999999998</c:v>
                </c:pt>
                <c:pt idx="2789" formatCode="General">
                  <c:v>2.7890000000000001</c:v>
                </c:pt>
                <c:pt idx="2790" formatCode="General">
                  <c:v>2.79</c:v>
                </c:pt>
                <c:pt idx="2791" formatCode="General">
                  <c:v>2.7909999999999999</c:v>
                </c:pt>
                <c:pt idx="2792" formatCode="General">
                  <c:v>2.7919999999999998</c:v>
                </c:pt>
                <c:pt idx="2793" formatCode="General">
                  <c:v>2.7930000000000001</c:v>
                </c:pt>
                <c:pt idx="2794" formatCode="General">
                  <c:v>2.794</c:v>
                </c:pt>
                <c:pt idx="2795" formatCode="General">
                  <c:v>2.7949999999999999</c:v>
                </c:pt>
                <c:pt idx="2796" formatCode="General">
                  <c:v>2.7959999999999998</c:v>
                </c:pt>
                <c:pt idx="2797" formatCode="General">
                  <c:v>2.7970000000000002</c:v>
                </c:pt>
                <c:pt idx="2798" formatCode="General">
                  <c:v>2.798</c:v>
                </c:pt>
                <c:pt idx="2799" formatCode="General">
                  <c:v>2.7989999999999999</c:v>
                </c:pt>
                <c:pt idx="2800" formatCode="General">
                  <c:v>2.8</c:v>
                </c:pt>
                <c:pt idx="2801" formatCode="General">
                  <c:v>2.8010000000000002</c:v>
                </c:pt>
                <c:pt idx="2802" formatCode="General">
                  <c:v>2.802</c:v>
                </c:pt>
                <c:pt idx="2803" formatCode="General">
                  <c:v>2.8029999999999999</c:v>
                </c:pt>
                <c:pt idx="2804" formatCode="General">
                  <c:v>2.8039999999999998</c:v>
                </c:pt>
                <c:pt idx="2805" formatCode="General">
                  <c:v>2.8050000000000002</c:v>
                </c:pt>
                <c:pt idx="2806" formatCode="General">
                  <c:v>2.806</c:v>
                </c:pt>
                <c:pt idx="2807" formatCode="General">
                  <c:v>2.8069999999999999</c:v>
                </c:pt>
                <c:pt idx="2808" formatCode="General">
                  <c:v>2.8079999999999998</c:v>
                </c:pt>
                <c:pt idx="2809" formatCode="General">
                  <c:v>2.8090000000000002</c:v>
                </c:pt>
                <c:pt idx="2810" formatCode="General">
                  <c:v>2.81</c:v>
                </c:pt>
                <c:pt idx="2811" formatCode="General">
                  <c:v>2.8109999999999999</c:v>
                </c:pt>
                <c:pt idx="2812" formatCode="General">
                  <c:v>2.8119999999999998</c:v>
                </c:pt>
                <c:pt idx="2813" formatCode="General">
                  <c:v>2.8130000000000002</c:v>
                </c:pt>
                <c:pt idx="2814" formatCode="General">
                  <c:v>2.8140000000000001</c:v>
                </c:pt>
                <c:pt idx="2815" formatCode="General">
                  <c:v>2.8149999999999999</c:v>
                </c:pt>
                <c:pt idx="2816" formatCode="General">
                  <c:v>2.8159999999999998</c:v>
                </c:pt>
                <c:pt idx="2817" formatCode="General">
                  <c:v>2.8170000000000002</c:v>
                </c:pt>
                <c:pt idx="2818" formatCode="General">
                  <c:v>2.8180000000000001</c:v>
                </c:pt>
                <c:pt idx="2819" formatCode="General">
                  <c:v>2.819</c:v>
                </c:pt>
                <c:pt idx="2820" formatCode="General">
                  <c:v>2.82</c:v>
                </c:pt>
                <c:pt idx="2821" formatCode="General">
                  <c:v>2.8210000000000002</c:v>
                </c:pt>
                <c:pt idx="2822" formatCode="General">
                  <c:v>2.8220000000000001</c:v>
                </c:pt>
                <c:pt idx="2823" formatCode="General">
                  <c:v>2.823</c:v>
                </c:pt>
                <c:pt idx="2824" formatCode="General">
                  <c:v>2.8239999999999998</c:v>
                </c:pt>
                <c:pt idx="2825" formatCode="General">
                  <c:v>2.8250000000000002</c:v>
                </c:pt>
                <c:pt idx="2826" formatCode="General">
                  <c:v>2.8260000000000001</c:v>
                </c:pt>
                <c:pt idx="2827" formatCode="General">
                  <c:v>2.827</c:v>
                </c:pt>
                <c:pt idx="2828" formatCode="General">
                  <c:v>2.8279999999999998</c:v>
                </c:pt>
                <c:pt idx="2829" formatCode="General">
                  <c:v>2.8290000000000002</c:v>
                </c:pt>
                <c:pt idx="2830" formatCode="General">
                  <c:v>2.83</c:v>
                </c:pt>
                <c:pt idx="2831" formatCode="General">
                  <c:v>2.831</c:v>
                </c:pt>
                <c:pt idx="2832" formatCode="General">
                  <c:v>2.8319999999999999</c:v>
                </c:pt>
                <c:pt idx="2833" formatCode="General">
                  <c:v>2.8330000000000002</c:v>
                </c:pt>
                <c:pt idx="2834" formatCode="General">
                  <c:v>2.8340000000000001</c:v>
                </c:pt>
                <c:pt idx="2835" formatCode="General">
                  <c:v>2.835</c:v>
                </c:pt>
                <c:pt idx="2836" formatCode="General">
                  <c:v>2.8359999999999999</c:v>
                </c:pt>
                <c:pt idx="2837" formatCode="General">
                  <c:v>2.8370000000000002</c:v>
                </c:pt>
                <c:pt idx="2838" formatCode="General">
                  <c:v>2.8380000000000001</c:v>
                </c:pt>
                <c:pt idx="2839" formatCode="General">
                  <c:v>2.839</c:v>
                </c:pt>
                <c:pt idx="2840" formatCode="General">
                  <c:v>2.84</c:v>
                </c:pt>
                <c:pt idx="2841" formatCode="General">
                  <c:v>2.8410000000000002</c:v>
                </c:pt>
                <c:pt idx="2842" formatCode="General">
                  <c:v>2.8420000000000001</c:v>
                </c:pt>
                <c:pt idx="2843" formatCode="General">
                  <c:v>2.843</c:v>
                </c:pt>
                <c:pt idx="2844" formatCode="General">
                  <c:v>2.8439999999999999</c:v>
                </c:pt>
                <c:pt idx="2845" formatCode="General">
                  <c:v>2.8450000000000002</c:v>
                </c:pt>
                <c:pt idx="2846" formatCode="General">
                  <c:v>2.8460000000000001</c:v>
                </c:pt>
                <c:pt idx="2847" formatCode="General">
                  <c:v>2.847</c:v>
                </c:pt>
                <c:pt idx="2848" formatCode="General">
                  <c:v>2.8479999999999999</c:v>
                </c:pt>
                <c:pt idx="2849" formatCode="General">
                  <c:v>2.8490000000000002</c:v>
                </c:pt>
                <c:pt idx="2850" formatCode="General">
                  <c:v>2.85</c:v>
                </c:pt>
                <c:pt idx="2851" formatCode="General">
                  <c:v>2.851</c:v>
                </c:pt>
                <c:pt idx="2852" formatCode="General">
                  <c:v>2.8519999999999999</c:v>
                </c:pt>
                <c:pt idx="2853" formatCode="General">
                  <c:v>2.8530000000000002</c:v>
                </c:pt>
                <c:pt idx="2854" formatCode="General">
                  <c:v>2.8540000000000001</c:v>
                </c:pt>
                <c:pt idx="2855" formatCode="General">
                  <c:v>2.855</c:v>
                </c:pt>
                <c:pt idx="2856" formatCode="General">
                  <c:v>2.8559999999999999</c:v>
                </c:pt>
                <c:pt idx="2857" formatCode="General">
                  <c:v>2.8570000000000002</c:v>
                </c:pt>
                <c:pt idx="2858" formatCode="General">
                  <c:v>2.8580000000000001</c:v>
                </c:pt>
                <c:pt idx="2859" formatCode="General">
                  <c:v>2.859</c:v>
                </c:pt>
                <c:pt idx="2860" formatCode="General">
                  <c:v>2.86</c:v>
                </c:pt>
                <c:pt idx="2861" formatCode="General">
                  <c:v>2.8610000000000002</c:v>
                </c:pt>
                <c:pt idx="2862" formatCode="General">
                  <c:v>2.8620000000000001</c:v>
                </c:pt>
                <c:pt idx="2863" formatCode="General">
                  <c:v>2.863</c:v>
                </c:pt>
                <c:pt idx="2864" formatCode="General">
                  <c:v>2.8639999999999999</c:v>
                </c:pt>
                <c:pt idx="2865" formatCode="General">
                  <c:v>2.8650000000000002</c:v>
                </c:pt>
                <c:pt idx="2866" formatCode="General">
                  <c:v>2.8660000000000001</c:v>
                </c:pt>
                <c:pt idx="2867" formatCode="General">
                  <c:v>2.867</c:v>
                </c:pt>
                <c:pt idx="2868" formatCode="General">
                  <c:v>2.8679999999999999</c:v>
                </c:pt>
                <c:pt idx="2869" formatCode="General">
                  <c:v>2.8690000000000002</c:v>
                </c:pt>
                <c:pt idx="2870" formatCode="General">
                  <c:v>2.87</c:v>
                </c:pt>
                <c:pt idx="2871" formatCode="General">
                  <c:v>2.871</c:v>
                </c:pt>
                <c:pt idx="2872" formatCode="General">
                  <c:v>2.8719999999999999</c:v>
                </c:pt>
                <c:pt idx="2873" formatCode="General">
                  <c:v>2.8730000000000002</c:v>
                </c:pt>
                <c:pt idx="2874" formatCode="General">
                  <c:v>2.8740000000000001</c:v>
                </c:pt>
                <c:pt idx="2875" formatCode="General">
                  <c:v>2.875</c:v>
                </c:pt>
                <c:pt idx="2876" formatCode="General">
                  <c:v>2.8759999999999999</c:v>
                </c:pt>
                <c:pt idx="2877" formatCode="General">
                  <c:v>2.8769999999999998</c:v>
                </c:pt>
                <c:pt idx="2878" formatCode="General">
                  <c:v>2.8780000000000001</c:v>
                </c:pt>
                <c:pt idx="2879" formatCode="General">
                  <c:v>2.879</c:v>
                </c:pt>
                <c:pt idx="2880" formatCode="General">
                  <c:v>2.88</c:v>
                </c:pt>
                <c:pt idx="2881" formatCode="General">
                  <c:v>2.8809999999999998</c:v>
                </c:pt>
                <c:pt idx="2882" formatCode="General">
                  <c:v>2.8820000000000001</c:v>
                </c:pt>
                <c:pt idx="2883" formatCode="General">
                  <c:v>2.883</c:v>
                </c:pt>
                <c:pt idx="2884" formatCode="General">
                  <c:v>2.8839999999999999</c:v>
                </c:pt>
                <c:pt idx="2885" formatCode="General">
                  <c:v>2.8849999999999998</c:v>
                </c:pt>
                <c:pt idx="2886" formatCode="General">
                  <c:v>2.8860000000000001</c:v>
                </c:pt>
                <c:pt idx="2887" formatCode="General">
                  <c:v>2.887</c:v>
                </c:pt>
                <c:pt idx="2888" formatCode="General">
                  <c:v>2.8879999999999999</c:v>
                </c:pt>
                <c:pt idx="2889" formatCode="General">
                  <c:v>2.8889999999999998</c:v>
                </c:pt>
                <c:pt idx="2890" formatCode="General">
                  <c:v>2.89</c:v>
                </c:pt>
                <c:pt idx="2891" formatCode="General">
                  <c:v>2.891</c:v>
                </c:pt>
                <c:pt idx="2892" formatCode="General">
                  <c:v>2.8919999999999999</c:v>
                </c:pt>
                <c:pt idx="2893" formatCode="General">
                  <c:v>2.8929999999999998</c:v>
                </c:pt>
                <c:pt idx="2894" formatCode="General">
                  <c:v>2.8940000000000001</c:v>
                </c:pt>
                <c:pt idx="2895" formatCode="General">
                  <c:v>2.895</c:v>
                </c:pt>
                <c:pt idx="2896" formatCode="General">
                  <c:v>2.8959999999999999</c:v>
                </c:pt>
                <c:pt idx="2897" formatCode="General">
                  <c:v>2.8969999999999998</c:v>
                </c:pt>
                <c:pt idx="2898" formatCode="General">
                  <c:v>2.8980000000000001</c:v>
                </c:pt>
                <c:pt idx="2899" formatCode="General">
                  <c:v>2.899</c:v>
                </c:pt>
                <c:pt idx="2900" formatCode="General">
                  <c:v>2.9</c:v>
                </c:pt>
                <c:pt idx="2901" formatCode="General">
                  <c:v>2.9009999999999998</c:v>
                </c:pt>
                <c:pt idx="2902" formatCode="General">
                  <c:v>2.9020000000000001</c:v>
                </c:pt>
                <c:pt idx="2903" formatCode="General">
                  <c:v>2.903</c:v>
                </c:pt>
                <c:pt idx="2904" formatCode="General">
                  <c:v>2.9039999999999999</c:v>
                </c:pt>
                <c:pt idx="2905" formatCode="General">
                  <c:v>2.9049999999999998</c:v>
                </c:pt>
                <c:pt idx="2906" formatCode="General">
                  <c:v>2.9060000000000001</c:v>
                </c:pt>
                <c:pt idx="2907" formatCode="General">
                  <c:v>2.907</c:v>
                </c:pt>
                <c:pt idx="2908" formatCode="General">
                  <c:v>2.9079999999999999</c:v>
                </c:pt>
                <c:pt idx="2909" formatCode="General">
                  <c:v>2.9089999999999998</c:v>
                </c:pt>
                <c:pt idx="2910" formatCode="General">
                  <c:v>2.91</c:v>
                </c:pt>
                <c:pt idx="2911" formatCode="General">
                  <c:v>2.911</c:v>
                </c:pt>
                <c:pt idx="2912" formatCode="General">
                  <c:v>2.9119999999999999</c:v>
                </c:pt>
                <c:pt idx="2913" formatCode="General">
                  <c:v>2.9129999999999998</c:v>
                </c:pt>
                <c:pt idx="2914" formatCode="General">
                  <c:v>2.9140000000000001</c:v>
                </c:pt>
                <c:pt idx="2915" formatCode="General">
                  <c:v>2.915</c:v>
                </c:pt>
                <c:pt idx="2916" formatCode="General">
                  <c:v>2.9159999999999999</c:v>
                </c:pt>
                <c:pt idx="2917" formatCode="General">
                  <c:v>2.9169999999999998</c:v>
                </c:pt>
                <c:pt idx="2918" formatCode="General">
                  <c:v>2.9180000000000001</c:v>
                </c:pt>
                <c:pt idx="2919" formatCode="General">
                  <c:v>2.919</c:v>
                </c:pt>
                <c:pt idx="2920" formatCode="General">
                  <c:v>2.92</c:v>
                </c:pt>
                <c:pt idx="2921" formatCode="General">
                  <c:v>2.9209999999999998</c:v>
                </c:pt>
                <c:pt idx="2922" formatCode="General">
                  <c:v>2.9220000000000002</c:v>
                </c:pt>
                <c:pt idx="2923" formatCode="General">
                  <c:v>2.923</c:v>
                </c:pt>
                <c:pt idx="2924" formatCode="General">
                  <c:v>2.9239999999999999</c:v>
                </c:pt>
                <c:pt idx="2925" formatCode="General">
                  <c:v>2.9249999999999998</c:v>
                </c:pt>
                <c:pt idx="2926" formatCode="General">
                  <c:v>2.9260000000000002</c:v>
                </c:pt>
                <c:pt idx="2927" formatCode="General">
                  <c:v>2.927</c:v>
                </c:pt>
                <c:pt idx="2928" formatCode="General">
                  <c:v>2.9279999999999999</c:v>
                </c:pt>
                <c:pt idx="2929" formatCode="General">
                  <c:v>2.9289999999999998</c:v>
                </c:pt>
                <c:pt idx="2930" formatCode="General">
                  <c:v>2.93</c:v>
                </c:pt>
                <c:pt idx="2931" formatCode="General">
                  <c:v>2.931</c:v>
                </c:pt>
                <c:pt idx="2932" formatCode="General">
                  <c:v>2.9319999999999999</c:v>
                </c:pt>
                <c:pt idx="2933" formatCode="General">
                  <c:v>2.9329999999999998</c:v>
                </c:pt>
                <c:pt idx="2934" formatCode="General">
                  <c:v>2.9340000000000002</c:v>
                </c:pt>
                <c:pt idx="2935" formatCode="General">
                  <c:v>2.9350000000000001</c:v>
                </c:pt>
                <c:pt idx="2936" formatCode="General">
                  <c:v>2.9359999999999999</c:v>
                </c:pt>
                <c:pt idx="2937" formatCode="General">
                  <c:v>2.9369999999999998</c:v>
                </c:pt>
                <c:pt idx="2938" formatCode="General">
                  <c:v>2.9380000000000002</c:v>
                </c:pt>
                <c:pt idx="2939" formatCode="General">
                  <c:v>2.9390000000000001</c:v>
                </c:pt>
                <c:pt idx="2940" formatCode="General">
                  <c:v>2.94</c:v>
                </c:pt>
                <c:pt idx="2941" formatCode="General">
                  <c:v>2.9409999999999998</c:v>
                </c:pt>
                <c:pt idx="2942" formatCode="General">
                  <c:v>2.9420000000000002</c:v>
                </c:pt>
                <c:pt idx="2943" formatCode="General">
                  <c:v>2.9430000000000001</c:v>
                </c:pt>
                <c:pt idx="2944" formatCode="General">
                  <c:v>2.944</c:v>
                </c:pt>
                <c:pt idx="2945" formatCode="General">
                  <c:v>2.9449999999999998</c:v>
                </c:pt>
                <c:pt idx="2946" formatCode="General">
                  <c:v>2.9460000000000002</c:v>
                </c:pt>
                <c:pt idx="2947" formatCode="General">
                  <c:v>2.9470000000000001</c:v>
                </c:pt>
                <c:pt idx="2948" formatCode="General">
                  <c:v>2.948</c:v>
                </c:pt>
                <c:pt idx="2949" formatCode="General">
                  <c:v>2.9489999999999998</c:v>
                </c:pt>
                <c:pt idx="2950" formatCode="General">
                  <c:v>2.95</c:v>
                </c:pt>
                <c:pt idx="2951" formatCode="General">
                  <c:v>2.9510000000000001</c:v>
                </c:pt>
                <c:pt idx="2952" formatCode="General">
                  <c:v>2.952</c:v>
                </c:pt>
                <c:pt idx="2953" formatCode="General">
                  <c:v>2.9529999999999998</c:v>
                </c:pt>
                <c:pt idx="2954" formatCode="General">
                  <c:v>2.9540000000000002</c:v>
                </c:pt>
                <c:pt idx="2955" formatCode="General">
                  <c:v>2.9550000000000001</c:v>
                </c:pt>
                <c:pt idx="2956" formatCode="General">
                  <c:v>2.956</c:v>
                </c:pt>
                <c:pt idx="2957" formatCode="General">
                  <c:v>2.9569999999999999</c:v>
                </c:pt>
                <c:pt idx="2958" formatCode="General">
                  <c:v>2.9580000000000002</c:v>
                </c:pt>
                <c:pt idx="2959" formatCode="General">
                  <c:v>2.9590000000000001</c:v>
                </c:pt>
                <c:pt idx="2960" formatCode="General">
                  <c:v>2.96</c:v>
                </c:pt>
                <c:pt idx="2961" formatCode="General">
                  <c:v>2.9609999999999999</c:v>
                </c:pt>
                <c:pt idx="2962" formatCode="General">
                  <c:v>2.9620000000000002</c:v>
                </c:pt>
                <c:pt idx="2963" formatCode="General">
                  <c:v>2.9630000000000001</c:v>
                </c:pt>
                <c:pt idx="2964" formatCode="General">
                  <c:v>2.964</c:v>
                </c:pt>
                <c:pt idx="2965" formatCode="General">
                  <c:v>2.9649999999999999</c:v>
                </c:pt>
                <c:pt idx="2966" formatCode="General">
                  <c:v>2.9660000000000002</c:v>
                </c:pt>
                <c:pt idx="2967" formatCode="General">
                  <c:v>2.9670000000000001</c:v>
                </c:pt>
                <c:pt idx="2968" formatCode="General">
                  <c:v>2.968</c:v>
                </c:pt>
                <c:pt idx="2969" formatCode="General">
                  <c:v>2.9689999999999999</c:v>
                </c:pt>
                <c:pt idx="2970" formatCode="General">
                  <c:v>2.97</c:v>
                </c:pt>
                <c:pt idx="2971" formatCode="General">
                  <c:v>2.9710000000000001</c:v>
                </c:pt>
                <c:pt idx="2972" formatCode="General">
                  <c:v>2.972</c:v>
                </c:pt>
                <c:pt idx="2973" formatCode="General">
                  <c:v>2.9729999999999999</c:v>
                </c:pt>
                <c:pt idx="2974" formatCode="General">
                  <c:v>2.9740000000000002</c:v>
                </c:pt>
                <c:pt idx="2975" formatCode="General">
                  <c:v>2.9750000000000001</c:v>
                </c:pt>
                <c:pt idx="2976" formatCode="General">
                  <c:v>2.976</c:v>
                </c:pt>
                <c:pt idx="2977" formatCode="General">
                  <c:v>2.9769999999999999</c:v>
                </c:pt>
                <c:pt idx="2978" formatCode="General">
                  <c:v>2.9780000000000002</c:v>
                </c:pt>
                <c:pt idx="2979" formatCode="General">
                  <c:v>2.9790000000000001</c:v>
                </c:pt>
                <c:pt idx="2980" formatCode="General">
                  <c:v>2.98</c:v>
                </c:pt>
                <c:pt idx="2981" formatCode="General">
                  <c:v>2.9809999999999999</c:v>
                </c:pt>
                <c:pt idx="2982" formatCode="General">
                  <c:v>2.9820000000000002</c:v>
                </c:pt>
                <c:pt idx="2983" formatCode="General">
                  <c:v>2.9830000000000001</c:v>
                </c:pt>
                <c:pt idx="2984" formatCode="General">
                  <c:v>2.984</c:v>
                </c:pt>
                <c:pt idx="2985" formatCode="General">
                  <c:v>2.9849999999999999</c:v>
                </c:pt>
                <c:pt idx="2986" formatCode="General">
                  <c:v>2.9860000000000002</c:v>
                </c:pt>
                <c:pt idx="2987" formatCode="General">
                  <c:v>2.9870000000000001</c:v>
                </c:pt>
                <c:pt idx="2988" formatCode="General">
                  <c:v>2.988</c:v>
                </c:pt>
                <c:pt idx="2989" formatCode="General">
                  <c:v>2.9889999999999999</c:v>
                </c:pt>
                <c:pt idx="2990" formatCode="General">
                  <c:v>2.99</c:v>
                </c:pt>
                <c:pt idx="2991" formatCode="General">
                  <c:v>2.9910000000000001</c:v>
                </c:pt>
                <c:pt idx="2992" formatCode="General">
                  <c:v>2.992</c:v>
                </c:pt>
                <c:pt idx="2993" formatCode="General">
                  <c:v>2.9929999999999999</c:v>
                </c:pt>
                <c:pt idx="2994" formatCode="General">
                  <c:v>2.9940000000000002</c:v>
                </c:pt>
                <c:pt idx="2995" formatCode="General">
                  <c:v>2.9950000000000001</c:v>
                </c:pt>
                <c:pt idx="2996" formatCode="General">
                  <c:v>2.996</c:v>
                </c:pt>
                <c:pt idx="2997" formatCode="General">
                  <c:v>2.9969999999999999</c:v>
                </c:pt>
                <c:pt idx="2998" formatCode="General">
                  <c:v>2.9980000000000002</c:v>
                </c:pt>
                <c:pt idx="2999" formatCode="General">
                  <c:v>2.9990000000000001</c:v>
                </c:pt>
                <c:pt idx="3000" formatCode="General">
                  <c:v>3</c:v>
                </c:pt>
                <c:pt idx="3001" formatCode="General">
                  <c:v>3.0009999999999999</c:v>
                </c:pt>
                <c:pt idx="3002" formatCode="General">
                  <c:v>3.0019999999999998</c:v>
                </c:pt>
                <c:pt idx="3003" formatCode="General">
                  <c:v>3.0030000000000001</c:v>
                </c:pt>
                <c:pt idx="3004" formatCode="General">
                  <c:v>3.004</c:v>
                </c:pt>
                <c:pt idx="3005" formatCode="General">
                  <c:v>3.0049999999999999</c:v>
                </c:pt>
                <c:pt idx="3006" formatCode="General">
                  <c:v>3.0059999999999998</c:v>
                </c:pt>
                <c:pt idx="3007" formatCode="General">
                  <c:v>3.0070000000000001</c:v>
                </c:pt>
                <c:pt idx="3008" formatCode="General">
                  <c:v>3.008</c:v>
                </c:pt>
                <c:pt idx="3009" formatCode="General">
                  <c:v>3.0089999999999999</c:v>
                </c:pt>
                <c:pt idx="3010" formatCode="General">
                  <c:v>3.01</c:v>
                </c:pt>
                <c:pt idx="3011" formatCode="General">
                  <c:v>3.0110000000000001</c:v>
                </c:pt>
                <c:pt idx="3012" formatCode="General">
                  <c:v>3.012</c:v>
                </c:pt>
                <c:pt idx="3013" formatCode="General">
                  <c:v>3.0129999999999999</c:v>
                </c:pt>
                <c:pt idx="3014" formatCode="General">
                  <c:v>3.0139999999999998</c:v>
                </c:pt>
                <c:pt idx="3015" formatCode="General">
                  <c:v>3.0150000000000001</c:v>
                </c:pt>
                <c:pt idx="3016" formatCode="General">
                  <c:v>3.016</c:v>
                </c:pt>
                <c:pt idx="3017" formatCode="General">
                  <c:v>3.0169999999999999</c:v>
                </c:pt>
                <c:pt idx="3018" formatCode="General">
                  <c:v>3.0179999999999998</c:v>
                </c:pt>
                <c:pt idx="3019" formatCode="General">
                  <c:v>3.0190000000000001</c:v>
                </c:pt>
                <c:pt idx="3020" formatCode="General">
                  <c:v>3.02</c:v>
                </c:pt>
                <c:pt idx="3021" formatCode="General">
                  <c:v>3.0209999999999999</c:v>
                </c:pt>
                <c:pt idx="3022" formatCode="General">
                  <c:v>3.0219999999999998</c:v>
                </c:pt>
                <c:pt idx="3023" formatCode="General">
                  <c:v>3.0230000000000001</c:v>
                </c:pt>
                <c:pt idx="3024" formatCode="General">
                  <c:v>3.024</c:v>
                </c:pt>
                <c:pt idx="3025" formatCode="General">
                  <c:v>3.0249999999999999</c:v>
                </c:pt>
                <c:pt idx="3026" formatCode="General">
                  <c:v>3.0259999999999998</c:v>
                </c:pt>
                <c:pt idx="3027" formatCode="General">
                  <c:v>3.0270000000000001</c:v>
                </c:pt>
                <c:pt idx="3028" formatCode="General">
                  <c:v>3.028</c:v>
                </c:pt>
                <c:pt idx="3029" formatCode="General">
                  <c:v>3.0289999999999999</c:v>
                </c:pt>
                <c:pt idx="3030" formatCode="General">
                  <c:v>3.03</c:v>
                </c:pt>
                <c:pt idx="3031" formatCode="General">
                  <c:v>3.0310000000000001</c:v>
                </c:pt>
                <c:pt idx="3032" formatCode="General">
                  <c:v>3.032</c:v>
                </c:pt>
                <c:pt idx="3033" formatCode="General">
                  <c:v>3.0329999999999999</c:v>
                </c:pt>
                <c:pt idx="3034" formatCode="General">
                  <c:v>3.0339999999999998</c:v>
                </c:pt>
                <c:pt idx="3035" formatCode="General">
                  <c:v>3.0350000000000001</c:v>
                </c:pt>
                <c:pt idx="3036" formatCode="General">
                  <c:v>3.036</c:v>
                </c:pt>
                <c:pt idx="3037" formatCode="General">
                  <c:v>3.0369999999999999</c:v>
                </c:pt>
                <c:pt idx="3038" formatCode="General">
                  <c:v>3.0379999999999998</c:v>
                </c:pt>
                <c:pt idx="3039" formatCode="General">
                  <c:v>3.0390000000000001</c:v>
                </c:pt>
                <c:pt idx="3040" formatCode="General">
                  <c:v>3.04</c:v>
                </c:pt>
                <c:pt idx="3041" formatCode="General">
                  <c:v>3.0409999999999999</c:v>
                </c:pt>
                <c:pt idx="3042" formatCode="General">
                  <c:v>3.0419999999999998</c:v>
                </c:pt>
                <c:pt idx="3043" formatCode="General">
                  <c:v>3.0430000000000001</c:v>
                </c:pt>
                <c:pt idx="3044" formatCode="General">
                  <c:v>3.044</c:v>
                </c:pt>
                <c:pt idx="3045" formatCode="General">
                  <c:v>3.0449999999999999</c:v>
                </c:pt>
                <c:pt idx="3046" formatCode="General">
                  <c:v>3.0459999999999998</c:v>
                </c:pt>
                <c:pt idx="3047" formatCode="General">
                  <c:v>3.0470000000000002</c:v>
                </c:pt>
                <c:pt idx="3048" formatCode="General">
                  <c:v>3.048</c:v>
                </c:pt>
                <c:pt idx="3049" formatCode="General">
                  <c:v>3.0489999999999999</c:v>
                </c:pt>
                <c:pt idx="3050" formatCode="General">
                  <c:v>3.05</c:v>
                </c:pt>
                <c:pt idx="3051" formatCode="General">
                  <c:v>3.0510000000000002</c:v>
                </c:pt>
                <c:pt idx="3052" formatCode="General">
                  <c:v>3.052</c:v>
                </c:pt>
                <c:pt idx="3053" formatCode="General">
                  <c:v>3.0529999999999999</c:v>
                </c:pt>
                <c:pt idx="3054" formatCode="General">
                  <c:v>3.0539999999999998</c:v>
                </c:pt>
                <c:pt idx="3055" formatCode="General">
                  <c:v>3.0550000000000002</c:v>
                </c:pt>
                <c:pt idx="3056" formatCode="General">
                  <c:v>3.056</c:v>
                </c:pt>
                <c:pt idx="3057" formatCode="General">
                  <c:v>3.0569999999999999</c:v>
                </c:pt>
                <c:pt idx="3058" formatCode="General">
                  <c:v>3.0579999999999998</c:v>
                </c:pt>
                <c:pt idx="3059" formatCode="General">
                  <c:v>3.0590000000000002</c:v>
                </c:pt>
                <c:pt idx="3060" formatCode="General">
                  <c:v>3.06</c:v>
                </c:pt>
                <c:pt idx="3061" formatCode="General">
                  <c:v>3.0609999999999999</c:v>
                </c:pt>
                <c:pt idx="3062" formatCode="General">
                  <c:v>3.0619999999999998</c:v>
                </c:pt>
                <c:pt idx="3063" formatCode="General">
                  <c:v>3.0630000000000002</c:v>
                </c:pt>
                <c:pt idx="3064" formatCode="General">
                  <c:v>3.0640000000000001</c:v>
                </c:pt>
                <c:pt idx="3065" formatCode="General">
                  <c:v>3.0649999999999999</c:v>
                </c:pt>
                <c:pt idx="3066" formatCode="General">
                  <c:v>3.0659999999999998</c:v>
                </c:pt>
                <c:pt idx="3067" formatCode="General">
                  <c:v>3.0670000000000002</c:v>
                </c:pt>
                <c:pt idx="3068" formatCode="General">
                  <c:v>3.0680000000000001</c:v>
                </c:pt>
                <c:pt idx="3069" formatCode="General">
                  <c:v>3.069</c:v>
                </c:pt>
                <c:pt idx="3070" formatCode="General">
                  <c:v>3.07</c:v>
                </c:pt>
                <c:pt idx="3071" formatCode="General">
                  <c:v>3.0710000000000002</c:v>
                </c:pt>
                <c:pt idx="3072" formatCode="General">
                  <c:v>3.0720000000000001</c:v>
                </c:pt>
                <c:pt idx="3073" formatCode="General">
                  <c:v>3.073</c:v>
                </c:pt>
                <c:pt idx="3074" formatCode="General">
                  <c:v>3.0739999999999998</c:v>
                </c:pt>
                <c:pt idx="3075" formatCode="General">
                  <c:v>3.0750000000000002</c:v>
                </c:pt>
                <c:pt idx="3076" formatCode="General">
                  <c:v>3.0760000000000001</c:v>
                </c:pt>
                <c:pt idx="3077" formatCode="General">
                  <c:v>3.077</c:v>
                </c:pt>
                <c:pt idx="3078" formatCode="General">
                  <c:v>3.0779999999999998</c:v>
                </c:pt>
                <c:pt idx="3079" formatCode="General">
                  <c:v>3.0790000000000002</c:v>
                </c:pt>
                <c:pt idx="3080" formatCode="General">
                  <c:v>3.08</c:v>
                </c:pt>
                <c:pt idx="3081" formatCode="General">
                  <c:v>3.081</c:v>
                </c:pt>
                <c:pt idx="3082" formatCode="General">
                  <c:v>3.0819999999999999</c:v>
                </c:pt>
                <c:pt idx="3083" formatCode="General">
                  <c:v>3.0830000000000002</c:v>
                </c:pt>
                <c:pt idx="3084" formatCode="General">
                  <c:v>3.0840000000000001</c:v>
                </c:pt>
                <c:pt idx="3085" formatCode="General">
                  <c:v>3.085</c:v>
                </c:pt>
                <c:pt idx="3086" formatCode="General">
                  <c:v>3.0859999999999999</c:v>
                </c:pt>
                <c:pt idx="3087" formatCode="General">
                  <c:v>3.0870000000000002</c:v>
                </c:pt>
                <c:pt idx="3088" formatCode="General">
                  <c:v>3.0880000000000001</c:v>
                </c:pt>
                <c:pt idx="3089" formatCode="General">
                  <c:v>3.089</c:v>
                </c:pt>
                <c:pt idx="3090" formatCode="General">
                  <c:v>3.09</c:v>
                </c:pt>
                <c:pt idx="3091" formatCode="General">
                  <c:v>3.0910000000000002</c:v>
                </c:pt>
                <c:pt idx="3092" formatCode="General">
                  <c:v>3.0920000000000001</c:v>
                </c:pt>
                <c:pt idx="3093" formatCode="General">
                  <c:v>3.093</c:v>
                </c:pt>
                <c:pt idx="3094" formatCode="General">
                  <c:v>3.0939999999999999</c:v>
                </c:pt>
                <c:pt idx="3095" formatCode="General">
                  <c:v>3.0950000000000002</c:v>
                </c:pt>
                <c:pt idx="3096" formatCode="General">
                  <c:v>3.0960000000000001</c:v>
                </c:pt>
                <c:pt idx="3097" formatCode="General">
                  <c:v>3.097</c:v>
                </c:pt>
                <c:pt idx="3098" formatCode="General">
                  <c:v>3.0979999999999999</c:v>
                </c:pt>
                <c:pt idx="3099" formatCode="General">
                  <c:v>3.0990000000000002</c:v>
                </c:pt>
                <c:pt idx="3100" formatCode="General">
                  <c:v>3.1</c:v>
                </c:pt>
                <c:pt idx="3101" formatCode="General">
                  <c:v>3.101</c:v>
                </c:pt>
                <c:pt idx="3102" formatCode="General">
                  <c:v>3.1019999999999999</c:v>
                </c:pt>
                <c:pt idx="3103" formatCode="General">
                  <c:v>3.1030000000000002</c:v>
                </c:pt>
                <c:pt idx="3104" formatCode="General">
                  <c:v>3.1040000000000001</c:v>
                </c:pt>
                <c:pt idx="3105" formatCode="General">
                  <c:v>3.105</c:v>
                </c:pt>
                <c:pt idx="3106" formatCode="General">
                  <c:v>3.1059999999999999</c:v>
                </c:pt>
                <c:pt idx="3107" formatCode="General">
                  <c:v>3.1070000000000002</c:v>
                </c:pt>
                <c:pt idx="3108" formatCode="General">
                  <c:v>3.1080000000000001</c:v>
                </c:pt>
                <c:pt idx="3109" formatCode="General">
                  <c:v>3.109</c:v>
                </c:pt>
                <c:pt idx="3110" formatCode="General">
                  <c:v>3.11</c:v>
                </c:pt>
                <c:pt idx="3111" formatCode="General">
                  <c:v>3.1110000000000002</c:v>
                </c:pt>
                <c:pt idx="3112" formatCode="General">
                  <c:v>3.1120000000000001</c:v>
                </c:pt>
                <c:pt idx="3113" formatCode="General">
                  <c:v>3.113</c:v>
                </c:pt>
                <c:pt idx="3114" formatCode="General">
                  <c:v>3.1139999999999999</c:v>
                </c:pt>
                <c:pt idx="3115" formatCode="General">
                  <c:v>3.1150000000000002</c:v>
                </c:pt>
                <c:pt idx="3116" formatCode="General">
                  <c:v>3.1160000000000001</c:v>
                </c:pt>
                <c:pt idx="3117" formatCode="General">
                  <c:v>3.117</c:v>
                </c:pt>
                <c:pt idx="3118" formatCode="General">
                  <c:v>3.1179999999999999</c:v>
                </c:pt>
                <c:pt idx="3119" formatCode="General">
                  <c:v>3.1190000000000002</c:v>
                </c:pt>
                <c:pt idx="3120" formatCode="General">
                  <c:v>3.12</c:v>
                </c:pt>
                <c:pt idx="3121" formatCode="General">
                  <c:v>3.121</c:v>
                </c:pt>
                <c:pt idx="3122" formatCode="General">
                  <c:v>3.1219999999999999</c:v>
                </c:pt>
                <c:pt idx="3123" formatCode="General">
                  <c:v>3.1230000000000002</c:v>
                </c:pt>
                <c:pt idx="3124" formatCode="General">
                  <c:v>3.1240000000000001</c:v>
                </c:pt>
                <c:pt idx="3125" formatCode="General">
                  <c:v>3.125</c:v>
                </c:pt>
                <c:pt idx="3126" formatCode="General">
                  <c:v>3.1259999999999999</c:v>
                </c:pt>
                <c:pt idx="3127" formatCode="General">
                  <c:v>3.1269999999999998</c:v>
                </c:pt>
                <c:pt idx="3128" formatCode="General">
                  <c:v>3.1280000000000001</c:v>
                </c:pt>
                <c:pt idx="3129" formatCode="General">
                  <c:v>3.129</c:v>
                </c:pt>
                <c:pt idx="3130" formatCode="General">
                  <c:v>3.13</c:v>
                </c:pt>
                <c:pt idx="3131" formatCode="General">
                  <c:v>3.1309999999999998</c:v>
                </c:pt>
                <c:pt idx="3132" formatCode="General">
                  <c:v>3.1320000000000001</c:v>
                </c:pt>
                <c:pt idx="3133" formatCode="General">
                  <c:v>3.133</c:v>
                </c:pt>
                <c:pt idx="3134" formatCode="General">
                  <c:v>3.1339999999999999</c:v>
                </c:pt>
                <c:pt idx="3135" formatCode="General">
                  <c:v>3.1349999999999998</c:v>
                </c:pt>
                <c:pt idx="3136" formatCode="General">
                  <c:v>3.1360000000000001</c:v>
                </c:pt>
                <c:pt idx="3137" formatCode="General">
                  <c:v>3.137</c:v>
                </c:pt>
                <c:pt idx="3138" formatCode="General">
                  <c:v>3.1379999999999999</c:v>
                </c:pt>
                <c:pt idx="3139" formatCode="General">
                  <c:v>3.1389999999999998</c:v>
                </c:pt>
                <c:pt idx="3140" formatCode="General">
                  <c:v>3.14</c:v>
                </c:pt>
                <c:pt idx="3141" formatCode="General">
                  <c:v>3.141</c:v>
                </c:pt>
                <c:pt idx="3142" formatCode="General">
                  <c:v>3.1419999999999999</c:v>
                </c:pt>
                <c:pt idx="3143" formatCode="General">
                  <c:v>3.1429999999999998</c:v>
                </c:pt>
                <c:pt idx="3144" formatCode="General">
                  <c:v>3.1440000000000001</c:v>
                </c:pt>
                <c:pt idx="3145" formatCode="General">
                  <c:v>3.145</c:v>
                </c:pt>
                <c:pt idx="3146" formatCode="General">
                  <c:v>3.1459999999999999</c:v>
                </c:pt>
                <c:pt idx="3147" formatCode="General">
                  <c:v>3.1469999999999998</c:v>
                </c:pt>
                <c:pt idx="3148" formatCode="General">
                  <c:v>3.1480000000000001</c:v>
                </c:pt>
                <c:pt idx="3149" formatCode="General">
                  <c:v>3.149</c:v>
                </c:pt>
                <c:pt idx="3150" formatCode="General">
                  <c:v>3.15</c:v>
                </c:pt>
                <c:pt idx="3151" formatCode="General">
                  <c:v>3.1509999999999998</c:v>
                </c:pt>
                <c:pt idx="3152" formatCode="General">
                  <c:v>3.1520000000000001</c:v>
                </c:pt>
                <c:pt idx="3153" formatCode="General">
                  <c:v>3.153</c:v>
                </c:pt>
                <c:pt idx="3154" formatCode="General">
                  <c:v>3.1539999999999999</c:v>
                </c:pt>
                <c:pt idx="3155" formatCode="General">
                  <c:v>3.1549999999999998</c:v>
                </c:pt>
                <c:pt idx="3156" formatCode="General">
                  <c:v>3.1560000000000001</c:v>
                </c:pt>
                <c:pt idx="3157" formatCode="General">
                  <c:v>3.157</c:v>
                </c:pt>
                <c:pt idx="3158" formatCode="General">
                  <c:v>3.1579999999999999</c:v>
                </c:pt>
                <c:pt idx="3159" formatCode="General">
                  <c:v>3.1589999999999998</c:v>
                </c:pt>
                <c:pt idx="3160" formatCode="General">
                  <c:v>3.16</c:v>
                </c:pt>
                <c:pt idx="3161" formatCode="General">
                  <c:v>3.161</c:v>
                </c:pt>
                <c:pt idx="3162" formatCode="General">
                  <c:v>3.1619999999999999</c:v>
                </c:pt>
                <c:pt idx="3163" formatCode="General">
                  <c:v>3.1629999999999998</c:v>
                </c:pt>
                <c:pt idx="3164" formatCode="General">
                  <c:v>3.1640000000000001</c:v>
                </c:pt>
                <c:pt idx="3165" formatCode="General">
                  <c:v>3.165</c:v>
                </c:pt>
                <c:pt idx="3166" formatCode="General">
                  <c:v>3.1659999999999999</c:v>
                </c:pt>
                <c:pt idx="3167" formatCode="General">
                  <c:v>3.1669999999999998</c:v>
                </c:pt>
                <c:pt idx="3168" formatCode="General">
                  <c:v>3.1680000000000001</c:v>
                </c:pt>
                <c:pt idx="3169" formatCode="General">
                  <c:v>3.169</c:v>
                </c:pt>
                <c:pt idx="3170" formatCode="General">
                  <c:v>3.17</c:v>
                </c:pt>
                <c:pt idx="3171" formatCode="General">
                  <c:v>3.1709999999999998</c:v>
                </c:pt>
                <c:pt idx="3172" formatCode="General">
                  <c:v>3.1720000000000002</c:v>
                </c:pt>
                <c:pt idx="3173" formatCode="General">
                  <c:v>3.173</c:v>
                </c:pt>
                <c:pt idx="3174" formatCode="General">
                  <c:v>3.1739999999999999</c:v>
                </c:pt>
                <c:pt idx="3175" formatCode="General">
                  <c:v>3.1749999999999998</c:v>
                </c:pt>
                <c:pt idx="3176" formatCode="General">
                  <c:v>3.1760000000000002</c:v>
                </c:pt>
                <c:pt idx="3177" formatCode="General">
                  <c:v>3.177</c:v>
                </c:pt>
                <c:pt idx="3178" formatCode="General">
                  <c:v>3.1779999999999999</c:v>
                </c:pt>
                <c:pt idx="3179" formatCode="General">
                  <c:v>3.1789999999999998</c:v>
                </c:pt>
                <c:pt idx="3180" formatCode="General">
                  <c:v>3.18</c:v>
                </c:pt>
                <c:pt idx="3181" formatCode="General">
                  <c:v>3.181</c:v>
                </c:pt>
                <c:pt idx="3182" formatCode="General">
                  <c:v>3.1819999999999999</c:v>
                </c:pt>
                <c:pt idx="3183" formatCode="General">
                  <c:v>3.1829999999999998</c:v>
                </c:pt>
                <c:pt idx="3184" formatCode="General">
                  <c:v>3.1840000000000002</c:v>
                </c:pt>
                <c:pt idx="3185" formatCode="General">
                  <c:v>3.1850000000000001</c:v>
                </c:pt>
                <c:pt idx="3186" formatCode="General">
                  <c:v>3.1859999999999999</c:v>
                </c:pt>
                <c:pt idx="3187" formatCode="General">
                  <c:v>3.1869999999999998</c:v>
                </c:pt>
                <c:pt idx="3188" formatCode="General">
                  <c:v>3.1880000000000002</c:v>
                </c:pt>
                <c:pt idx="3189" formatCode="General">
                  <c:v>3.1890000000000001</c:v>
                </c:pt>
                <c:pt idx="3190" formatCode="General">
                  <c:v>3.19</c:v>
                </c:pt>
                <c:pt idx="3191" formatCode="General">
                  <c:v>3.1909999999999998</c:v>
                </c:pt>
                <c:pt idx="3192" formatCode="General">
                  <c:v>3.1920000000000002</c:v>
                </c:pt>
                <c:pt idx="3193" formatCode="General">
                  <c:v>3.1930000000000001</c:v>
                </c:pt>
                <c:pt idx="3194" formatCode="General">
                  <c:v>3.194</c:v>
                </c:pt>
                <c:pt idx="3195" formatCode="General">
                  <c:v>3.1949999999999998</c:v>
                </c:pt>
                <c:pt idx="3196" formatCode="General">
                  <c:v>3.1960000000000002</c:v>
                </c:pt>
                <c:pt idx="3197" formatCode="General">
                  <c:v>3.1970000000000001</c:v>
                </c:pt>
                <c:pt idx="3198" formatCode="General">
                  <c:v>3.198</c:v>
                </c:pt>
                <c:pt idx="3199" formatCode="General">
                  <c:v>3.1989999999999998</c:v>
                </c:pt>
                <c:pt idx="3200" formatCode="General">
                  <c:v>3.2</c:v>
                </c:pt>
                <c:pt idx="3201" formatCode="General">
                  <c:v>3.2010000000000001</c:v>
                </c:pt>
                <c:pt idx="3202" formatCode="General">
                  <c:v>3.202</c:v>
                </c:pt>
                <c:pt idx="3203" formatCode="General">
                  <c:v>3.2029999999999998</c:v>
                </c:pt>
                <c:pt idx="3204" formatCode="General">
                  <c:v>3.2040000000000002</c:v>
                </c:pt>
                <c:pt idx="3205" formatCode="General">
                  <c:v>3.2050000000000001</c:v>
                </c:pt>
                <c:pt idx="3206" formatCode="General">
                  <c:v>3.206</c:v>
                </c:pt>
                <c:pt idx="3207" formatCode="General">
                  <c:v>3.2069999999999999</c:v>
                </c:pt>
                <c:pt idx="3208" formatCode="General">
                  <c:v>3.2080000000000002</c:v>
                </c:pt>
                <c:pt idx="3209" formatCode="General">
                  <c:v>3.2090000000000001</c:v>
                </c:pt>
                <c:pt idx="3210" formatCode="General">
                  <c:v>3.21</c:v>
                </c:pt>
                <c:pt idx="3211" formatCode="General">
                  <c:v>3.2109999999999999</c:v>
                </c:pt>
                <c:pt idx="3212" formatCode="General">
                  <c:v>3.2120000000000002</c:v>
                </c:pt>
                <c:pt idx="3213" formatCode="General">
                  <c:v>3.2130000000000001</c:v>
                </c:pt>
                <c:pt idx="3214" formatCode="General">
                  <c:v>3.214</c:v>
                </c:pt>
                <c:pt idx="3215" formatCode="General">
                  <c:v>3.2149999999999999</c:v>
                </c:pt>
                <c:pt idx="3216" formatCode="General">
                  <c:v>3.2160000000000002</c:v>
                </c:pt>
                <c:pt idx="3217" formatCode="General">
                  <c:v>3.2170000000000001</c:v>
                </c:pt>
                <c:pt idx="3218" formatCode="General">
                  <c:v>3.218</c:v>
                </c:pt>
                <c:pt idx="3219" formatCode="General">
                  <c:v>3.2189999999999999</c:v>
                </c:pt>
                <c:pt idx="3220" formatCode="General">
                  <c:v>3.22</c:v>
                </c:pt>
                <c:pt idx="3221" formatCode="General">
                  <c:v>3.2210000000000001</c:v>
                </c:pt>
                <c:pt idx="3222" formatCode="General">
                  <c:v>3.222</c:v>
                </c:pt>
                <c:pt idx="3223" formatCode="General">
                  <c:v>3.2229999999999999</c:v>
                </c:pt>
                <c:pt idx="3224" formatCode="General">
                  <c:v>3.2240000000000002</c:v>
                </c:pt>
                <c:pt idx="3225" formatCode="General">
                  <c:v>3.2250000000000001</c:v>
                </c:pt>
                <c:pt idx="3226" formatCode="General">
                  <c:v>3.226</c:v>
                </c:pt>
                <c:pt idx="3227" formatCode="General">
                  <c:v>3.2269999999999999</c:v>
                </c:pt>
                <c:pt idx="3228" formatCode="General">
                  <c:v>3.2280000000000002</c:v>
                </c:pt>
                <c:pt idx="3229" formatCode="General">
                  <c:v>3.2290000000000001</c:v>
                </c:pt>
                <c:pt idx="3230" formatCode="General">
                  <c:v>3.23</c:v>
                </c:pt>
                <c:pt idx="3231" formatCode="General">
                  <c:v>3.2309999999999999</c:v>
                </c:pt>
                <c:pt idx="3232" formatCode="General">
                  <c:v>3.2320000000000002</c:v>
                </c:pt>
                <c:pt idx="3233" formatCode="General">
                  <c:v>3.2330000000000001</c:v>
                </c:pt>
                <c:pt idx="3234" formatCode="General">
                  <c:v>3.234</c:v>
                </c:pt>
                <c:pt idx="3235" formatCode="General">
                  <c:v>3.2349999999999999</c:v>
                </c:pt>
                <c:pt idx="3236" formatCode="General">
                  <c:v>3.2360000000000002</c:v>
                </c:pt>
                <c:pt idx="3237" formatCode="General">
                  <c:v>3.2370000000000001</c:v>
                </c:pt>
                <c:pt idx="3238" formatCode="General">
                  <c:v>3.238</c:v>
                </c:pt>
                <c:pt idx="3239" formatCode="General">
                  <c:v>3.2389999999999999</c:v>
                </c:pt>
                <c:pt idx="3240" formatCode="General">
                  <c:v>3.24</c:v>
                </c:pt>
                <c:pt idx="3241" formatCode="General">
                  <c:v>3.2410000000000001</c:v>
                </c:pt>
                <c:pt idx="3242" formatCode="General">
                  <c:v>3.242</c:v>
                </c:pt>
                <c:pt idx="3243" formatCode="General">
                  <c:v>3.2429999999999999</c:v>
                </c:pt>
                <c:pt idx="3244" formatCode="General">
                  <c:v>3.2440000000000002</c:v>
                </c:pt>
                <c:pt idx="3245" formatCode="General">
                  <c:v>3.2450000000000001</c:v>
                </c:pt>
                <c:pt idx="3246" formatCode="General">
                  <c:v>3.246</c:v>
                </c:pt>
                <c:pt idx="3247" formatCode="General">
                  <c:v>3.2469999999999999</c:v>
                </c:pt>
                <c:pt idx="3248" formatCode="General">
                  <c:v>3.2480000000000002</c:v>
                </c:pt>
                <c:pt idx="3249" formatCode="General">
                  <c:v>3.2490000000000001</c:v>
                </c:pt>
                <c:pt idx="3250" formatCode="General">
                  <c:v>3.25</c:v>
                </c:pt>
                <c:pt idx="3251" formatCode="General">
                  <c:v>3.2509999999999999</c:v>
                </c:pt>
                <c:pt idx="3252" formatCode="General">
                  <c:v>3.2519999999999998</c:v>
                </c:pt>
                <c:pt idx="3253" formatCode="General">
                  <c:v>3.2530000000000001</c:v>
                </c:pt>
                <c:pt idx="3254" formatCode="General">
                  <c:v>3.254</c:v>
                </c:pt>
                <c:pt idx="3255" formatCode="General">
                  <c:v>3.2549999999999999</c:v>
                </c:pt>
                <c:pt idx="3256" formatCode="General">
                  <c:v>3.2559999999999998</c:v>
                </c:pt>
                <c:pt idx="3257" formatCode="General">
                  <c:v>3.2570000000000001</c:v>
                </c:pt>
                <c:pt idx="3258" formatCode="General">
                  <c:v>3.258</c:v>
                </c:pt>
                <c:pt idx="3259" formatCode="General">
                  <c:v>3.2589999999999999</c:v>
                </c:pt>
                <c:pt idx="3260" formatCode="General">
                  <c:v>3.26</c:v>
                </c:pt>
                <c:pt idx="3261" formatCode="General">
                  <c:v>3.2610000000000001</c:v>
                </c:pt>
                <c:pt idx="3262" formatCode="General">
                  <c:v>3.262</c:v>
                </c:pt>
                <c:pt idx="3263" formatCode="General">
                  <c:v>3.2629999999999999</c:v>
                </c:pt>
                <c:pt idx="3264" formatCode="General">
                  <c:v>3.2639999999999998</c:v>
                </c:pt>
                <c:pt idx="3265" formatCode="General">
                  <c:v>3.2650000000000001</c:v>
                </c:pt>
                <c:pt idx="3266" formatCode="General">
                  <c:v>3.266</c:v>
                </c:pt>
                <c:pt idx="3267" formatCode="General">
                  <c:v>3.2669999999999999</c:v>
                </c:pt>
                <c:pt idx="3268" formatCode="General">
                  <c:v>3.2679999999999998</c:v>
                </c:pt>
                <c:pt idx="3269" formatCode="General">
                  <c:v>3.2690000000000001</c:v>
                </c:pt>
                <c:pt idx="3270" formatCode="General">
                  <c:v>3.27</c:v>
                </c:pt>
                <c:pt idx="3271" formatCode="General">
                  <c:v>3.2709999999999999</c:v>
                </c:pt>
                <c:pt idx="3272" formatCode="General">
                  <c:v>3.2719999999999998</c:v>
                </c:pt>
                <c:pt idx="3273" formatCode="General">
                  <c:v>3.2730000000000001</c:v>
                </c:pt>
                <c:pt idx="3274" formatCode="General">
                  <c:v>3.274</c:v>
                </c:pt>
                <c:pt idx="3275" formatCode="General">
                  <c:v>3.2749999999999999</c:v>
                </c:pt>
                <c:pt idx="3276" formatCode="General">
                  <c:v>3.2759999999999998</c:v>
                </c:pt>
                <c:pt idx="3277" formatCode="General">
                  <c:v>3.2770000000000001</c:v>
                </c:pt>
                <c:pt idx="3278" formatCode="General">
                  <c:v>3.278</c:v>
                </c:pt>
                <c:pt idx="3279" formatCode="General">
                  <c:v>3.2789999999999999</c:v>
                </c:pt>
                <c:pt idx="3280" formatCode="General">
                  <c:v>3.28</c:v>
                </c:pt>
                <c:pt idx="3281" formatCode="General">
                  <c:v>3.2810000000000001</c:v>
                </c:pt>
                <c:pt idx="3282" formatCode="General">
                  <c:v>3.282</c:v>
                </c:pt>
                <c:pt idx="3283" formatCode="General">
                  <c:v>3.2829999999999999</c:v>
                </c:pt>
                <c:pt idx="3284" formatCode="General">
                  <c:v>3.2839999999999998</c:v>
                </c:pt>
                <c:pt idx="3285" formatCode="General">
                  <c:v>3.2850000000000001</c:v>
                </c:pt>
                <c:pt idx="3286" formatCode="General">
                  <c:v>3.286</c:v>
                </c:pt>
                <c:pt idx="3287" formatCode="General">
                  <c:v>3.2869999999999999</c:v>
                </c:pt>
                <c:pt idx="3288" formatCode="General">
                  <c:v>3.2879999999999998</c:v>
                </c:pt>
                <c:pt idx="3289" formatCode="General">
                  <c:v>3.2890000000000001</c:v>
                </c:pt>
                <c:pt idx="3290" formatCode="General">
                  <c:v>3.29</c:v>
                </c:pt>
                <c:pt idx="3291" formatCode="General">
                  <c:v>3.2909999999999999</c:v>
                </c:pt>
                <c:pt idx="3292" formatCode="General">
                  <c:v>3.2919999999999998</c:v>
                </c:pt>
                <c:pt idx="3293" formatCode="General">
                  <c:v>3.2930000000000001</c:v>
                </c:pt>
                <c:pt idx="3294" formatCode="General">
                  <c:v>3.294</c:v>
                </c:pt>
                <c:pt idx="3295" formatCode="General">
                  <c:v>3.2949999999999999</c:v>
                </c:pt>
                <c:pt idx="3296" formatCode="General">
                  <c:v>3.2959999999999998</c:v>
                </c:pt>
                <c:pt idx="3297" formatCode="General">
                  <c:v>3.2970000000000002</c:v>
                </c:pt>
                <c:pt idx="3298" formatCode="General">
                  <c:v>3.298</c:v>
                </c:pt>
                <c:pt idx="3299" formatCode="General">
                  <c:v>3.2989999999999999</c:v>
                </c:pt>
                <c:pt idx="3300" formatCode="General">
                  <c:v>3.3</c:v>
                </c:pt>
                <c:pt idx="3301" formatCode="General">
                  <c:v>3.3010000000000002</c:v>
                </c:pt>
                <c:pt idx="3302" formatCode="General">
                  <c:v>3.302</c:v>
                </c:pt>
                <c:pt idx="3303" formatCode="General">
                  <c:v>3.3029999999999999</c:v>
                </c:pt>
                <c:pt idx="3304" formatCode="General">
                  <c:v>3.3039999999999998</c:v>
                </c:pt>
                <c:pt idx="3305" formatCode="General">
                  <c:v>3.3050000000000002</c:v>
                </c:pt>
                <c:pt idx="3306" formatCode="General">
                  <c:v>3.306</c:v>
                </c:pt>
                <c:pt idx="3307" formatCode="General">
                  <c:v>3.3069999999999999</c:v>
                </c:pt>
                <c:pt idx="3308" formatCode="General">
                  <c:v>3.3079999999999998</c:v>
                </c:pt>
                <c:pt idx="3309" formatCode="General">
                  <c:v>3.3090000000000002</c:v>
                </c:pt>
                <c:pt idx="3310" formatCode="General">
                  <c:v>3.31</c:v>
                </c:pt>
                <c:pt idx="3311" formatCode="General">
                  <c:v>3.3109999999999999</c:v>
                </c:pt>
                <c:pt idx="3312" formatCode="General">
                  <c:v>3.3119999999999998</c:v>
                </c:pt>
                <c:pt idx="3313" formatCode="General">
                  <c:v>3.3130000000000002</c:v>
                </c:pt>
                <c:pt idx="3314" formatCode="General">
                  <c:v>3.3140000000000001</c:v>
                </c:pt>
                <c:pt idx="3315" formatCode="General">
                  <c:v>3.3149999999999999</c:v>
                </c:pt>
                <c:pt idx="3316" formatCode="General">
                  <c:v>3.3159999999999998</c:v>
                </c:pt>
                <c:pt idx="3317" formatCode="General">
                  <c:v>3.3170000000000002</c:v>
                </c:pt>
                <c:pt idx="3318" formatCode="General">
                  <c:v>3.3180000000000001</c:v>
                </c:pt>
                <c:pt idx="3319" formatCode="General">
                  <c:v>3.319</c:v>
                </c:pt>
                <c:pt idx="3320" formatCode="General">
                  <c:v>3.32</c:v>
                </c:pt>
                <c:pt idx="3321" formatCode="General">
                  <c:v>3.3210000000000002</c:v>
                </c:pt>
                <c:pt idx="3322" formatCode="General">
                  <c:v>3.3220000000000001</c:v>
                </c:pt>
                <c:pt idx="3323" formatCode="General">
                  <c:v>3.323</c:v>
                </c:pt>
                <c:pt idx="3324" formatCode="General">
                  <c:v>3.3239999999999998</c:v>
                </c:pt>
                <c:pt idx="3325" formatCode="General">
                  <c:v>3.3250000000000002</c:v>
                </c:pt>
                <c:pt idx="3326" formatCode="General">
                  <c:v>3.3260000000000001</c:v>
                </c:pt>
                <c:pt idx="3327" formatCode="General">
                  <c:v>3.327</c:v>
                </c:pt>
                <c:pt idx="3328" formatCode="General">
                  <c:v>3.3279999999999998</c:v>
                </c:pt>
                <c:pt idx="3329" formatCode="General">
                  <c:v>3.3290000000000002</c:v>
                </c:pt>
                <c:pt idx="3330" formatCode="General">
                  <c:v>3.33</c:v>
                </c:pt>
                <c:pt idx="3331" formatCode="General">
                  <c:v>3.331</c:v>
                </c:pt>
                <c:pt idx="3332" formatCode="General">
                  <c:v>3.3319999999999999</c:v>
                </c:pt>
                <c:pt idx="3333" formatCode="General">
                  <c:v>3.3330000000000002</c:v>
                </c:pt>
                <c:pt idx="3334" formatCode="General">
                  <c:v>3.3340000000000001</c:v>
                </c:pt>
                <c:pt idx="3335" formatCode="General">
                  <c:v>3.335</c:v>
                </c:pt>
                <c:pt idx="3336" formatCode="General">
                  <c:v>3.3359999999999999</c:v>
                </c:pt>
                <c:pt idx="3337" formatCode="General">
                  <c:v>3.3370000000000002</c:v>
                </c:pt>
                <c:pt idx="3338" formatCode="General">
                  <c:v>3.3380000000000001</c:v>
                </c:pt>
                <c:pt idx="3339" formatCode="General">
                  <c:v>3.339</c:v>
                </c:pt>
                <c:pt idx="3340" formatCode="General">
                  <c:v>3.34</c:v>
                </c:pt>
                <c:pt idx="3341" formatCode="General">
                  <c:v>3.3410000000000002</c:v>
                </c:pt>
                <c:pt idx="3342" formatCode="General">
                  <c:v>3.3420000000000001</c:v>
                </c:pt>
                <c:pt idx="3343" formatCode="General">
                  <c:v>3.343</c:v>
                </c:pt>
                <c:pt idx="3344" formatCode="General">
                  <c:v>3.3439999999999999</c:v>
                </c:pt>
                <c:pt idx="3345" formatCode="General">
                  <c:v>3.3450000000000002</c:v>
                </c:pt>
                <c:pt idx="3346" formatCode="General">
                  <c:v>3.3460000000000001</c:v>
                </c:pt>
                <c:pt idx="3347" formatCode="General">
                  <c:v>3.347</c:v>
                </c:pt>
                <c:pt idx="3348" formatCode="General">
                  <c:v>3.3479999999999999</c:v>
                </c:pt>
                <c:pt idx="3349" formatCode="General">
                  <c:v>3.3490000000000002</c:v>
                </c:pt>
                <c:pt idx="3350" formatCode="General">
                  <c:v>3.35</c:v>
                </c:pt>
                <c:pt idx="3351" formatCode="General">
                  <c:v>3.351</c:v>
                </c:pt>
                <c:pt idx="3352" formatCode="General">
                  <c:v>3.3519999999999999</c:v>
                </c:pt>
                <c:pt idx="3353" formatCode="General">
                  <c:v>3.3530000000000002</c:v>
                </c:pt>
                <c:pt idx="3354" formatCode="General">
                  <c:v>3.3540000000000001</c:v>
                </c:pt>
                <c:pt idx="3355" formatCode="General">
                  <c:v>3.355</c:v>
                </c:pt>
                <c:pt idx="3356" formatCode="General">
                  <c:v>3.3559999999999999</c:v>
                </c:pt>
                <c:pt idx="3357" formatCode="General">
                  <c:v>3.3570000000000002</c:v>
                </c:pt>
                <c:pt idx="3358" formatCode="General">
                  <c:v>3.3580000000000001</c:v>
                </c:pt>
                <c:pt idx="3359" formatCode="General">
                  <c:v>3.359</c:v>
                </c:pt>
                <c:pt idx="3360" formatCode="General">
                  <c:v>3.36</c:v>
                </c:pt>
                <c:pt idx="3361" formatCode="General">
                  <c:v>3.3610000000000002</c:v>
                </c:pt>
                <c:pt idx="3362" formatCode="General">
                  <c:v>3.3620000000000001</c:v>
                </c:pt>
                <c:pt idx="3363" formatCode="General">
                  <c:v>3.363</c:v>
                </c:pt>
                <c:pt idx="3364" formatCode="General">
                  <c:v>3.3639999999999999</c:v>
                </c:pt>
                <c:pt idx="3365" formatCode="General">
                  <c:v>3.3650000000000002</c:v>
                </c:pt>
                <c:pt idx="3366" formatCode="General">
                  <c:v>3.3660000000000001</c:v>
                </c:pt>
                <c:pt idx="3367" formatCode="General">
                  <c:v>3.367</c:v>
                </c:pt>
                <c:pt idx="3368" formatCode="General">
                  <c:v>3.3679999999999999</c:v>
                </c:pt>
                <c:pt idx="3369" formatCode="General">
                  <c:v>3.3690000000000002</c:v>
                </c:pt>
                <c:pt idx="3370" formatCode="General">
                  <c:v>3.37</c:v>
                </c:pt>
                <c:pt idx="3371" formatCode="General">
                  <c:v>3.371</c:v>
                </c:pt>
                <c:pt idx="3372" formatCode="General">
                  <c:v>3.3719999999999999</c:v>
                </c:pt>
                <c:pt idx="3373" formatCode="General">
                  <c:v>3.3730000000000002</c:v>
                </c:pt>
                <c:pt idx="3374" formatCode="General">
                  <c:v>3.3740000000000001</c:v>
                </c:pt>
                <c:pt idx="3375" formatCode="General">
                  <c:v>3.375</c:v>
                </c:pt>
                <c:pt idx="3376" formatCode="General">
                  <c:v>3.3759999999999999</c:v>
                </c:pt>
                <c:pt idx="3377" formatCode="General">
                  <c:v>3.3769999999999998</c:v>
                </c:pt>
                <c:pt idx="3378" formatCode="General">
                  <c:v>3.3780000000000001</c:v>
                </c:pt>
                <c:pt idx="3379" formatCode="General">
                  <c:v>3.379</c:v>
                </c:pt>
                <c:pt idx="3380" formatCode="General">
                  <c:v>3.38</c:v>
                </c:pt>
                <c:pt idx="3381" formatCode="General">
                  <c:v>3.3809999999999998</c:v>
                </c:pt>
                <c:pt idx="3382" formatCode="General">
                  <c:v>3.3820000000000001</c:v>
                </c:pt>
                <c:pt idx="3383" formatCode="General">
                  <c:v>3.383</c:v>
                </c:pt>
                <c:pt idx="3384" formatCode="General">
                  <c:v>3.3839999999999999</c:v>
                </c:pt>
                <c:pt idx="3385" formatCode="General">
                  <c:v>3.3849999999999998</c:v>
                </c:pt>
                <c:pt idx="3386" formatCode="General">
                  <c:v>3.3860000000000001</c:v>
                </c:pt>
                <c:pt idx="3387" formatCode="General">
                  <c:v>3.387</c:v>
                </c:pt>
                <c:pt idx="3388" formatCode="General">
                  <c:v>3.3879999999999999</c:v>
                </c:pt>
                <c:pt idx="3389" formatCode="General">
                  <c:v>3.3889999999999998</c:v>
                </c:pt>
                <c:pt idx="3390" formatCode="General">
                  <c:v>3.39</c:v>
                </c:pt>
                <c:pt idx="3391" formatCode="General">
                  <c:v>3.391</c:v>
                </c:pt>
                <c:pt idx="3392" formatCode="General">
                  <c:v>3.3919999999999999</c:v>
                </c:pt>
                <c:pt idx="3393" formatCode="General">
                  <c:v>3.3929999999999998</c:v>
                </c:pt>
                <c:pt idx="3394" formatCode="General">
                  <c:v>3.3940000000000001</c:v>
                </c:pt>
                <c:pt idx="3395" formatCode="General">
                  <c:v>3.395</c:v>
                </c:pt>
                <c:pt idx="3396" formatCode="General">
                  <c:v>3.3959999999999999</c:v>
                </c:pt>
                <c:pt idx="3397" formatCode="General">
                  <c:v>3.3969999999999998</c:v>
                </c:pt>
                <c:pt idx="3398" formatCode="General">
                  <c:v>3.3980000000000001</c:v>
                </c:pt>
                <c:pt idx="3399" formatCode="General">
                  <c:v>3.399</c:v>
                </c:pt>
                <c:pt idx="3400" formatCode="General">
                  <c:v>3.4</c:v>
                </c:pt>
                <c:pt idx="3401" formatCode="General">
                  <c:v>3.4009999999999998</c:v>
                </c:pt>
                <c:pt idx="3402" formatCode="General">
                  <c:v>3.4020000000000001</c:v>
                </c:pt>
                <c:pt idx="3403" formatCode="General">
                  <c:v>3.403</c:v>
                </c:pt>
                <c:pt idx="3404" formatCode="General">
                  <c:v>3.4039999999999999</c:v>
                </c:pt>
                <c:pt idx="3405" formatCode="General">
                  <c:v>3.4049999999999998</c:v>
                </c:pt>
                <c:pt idx="3406" formatCode="General">
                  <c:v>3.4060000000000001</c:v>
                </c:pt>
                <c:pt idx="3407" formatCode="General">
                  <c:v>3.407</c:v>
                </c:pt>
                <c:pt idx="3408" formatCode="General">
                  <c:v>3.4079999999999999</c:v>
                </c:pt>
                <c:pt idx="3409" formatCode="General">
                  <c:v>3.4089999999999998</c:v>
                </c:pt>
                <c:pt idx="3410" formatCode="General">
                  <c:v>3.41</c:v>
                </c:pt>
                <c:pt idx="3411" formatCode="General">
                  <c:v>3.411</c:v>
                </c:pt>
                <c:pt idx="3412" formatCode="General">
                  <c:v>3.4119999999999999</c:v>
                </c:pt>
                <c:pt idx="3413" formatCode="General">
                  <c:v>3.4129999999999998</c:v>
                </c:pt>
                <c:pt idx="3414" formatCode="General">
                  <c:v>3.4140000000000001</c:v>
                </c:pt>
                <c:pt idx="3415" formatCode="General">
                  <c:v>3.415</c:v>
                </c:pt>
                <c:pt idx="3416" formatCode="General">
                  <c:v>3.4159999999999999</c:v>
                </c:pt>
                <c:pt idx="3417" formatCode="General">
                  <c:v>3.4169999999999998</c:v>
                </c:pt>
                <c:pt idx="3418" formatCode="General">
                  <c:v>3.4180000000000001</c:v>
                </c:pt>
                <c:pt idx="3419" formatCode="General">
                  <c:v>3.419</c:v>
                </c:pt>
                <c:pt idx="3420" formatCode="General">
                  <c:v>3.42</c:v>
                </c:pt>
                <c:pt idx="3421" formatCode="General">
                  <c:v>3.4209999999999998</c:v>
                </c:pt>
                <c:pt idx="3422" formatCode="General">
                  <c:v>3.4220000000000002</c:v>
                </c:pt>
                <c:pt idx="3423" formatCode="General">
                  <c:v>3.423</c:v>
                </c:pt>
                <c:pt idx="3424" formatCode="General">
                  <c:v>3.4239999999999999</c:v>
                </c:pt>
                <c:pt idx="3425" formatCode="General">
                  <c:v>3.4249999999999998</c:v>
                </c:pt>
                <c:pt idx="3426" formatCode="General">
                  <c:v>3.4260000000000002</c:v>
                </c:pt>
                <c:pt idx="3427" formatCode="General">
                  <c:v>3.427</c:v>
                </c:pt>
                <c:pt idx="3428" formatCode="General">
                  <c:v>3.4279999999999999</c:v>
                </c:pt>
                <c:pt idx="3429" formatCode="General">
                  <c:v>3.4289999999999998</c:v>
                </c:pt>
                <c:pt idx="3430" formatCode="General">
                  <c:v>3.43</c:v>
                </c:pt>
                <c:pt idx="3431" formatCode="General">
                  <c:v>3.431</c:v>
                </c:pt>
                <c:pt idx="3432" formatCode="General">
                  <c:v>3.4319999999999999</c:v>
                </c:pt>
                <c:pt idx="3433" formatCode="General">
                  <c:v>3.4329999999999998</c:v>
                </c:pt>
                <c:pt idx="3434" formatCode="General">
                  <c:v>3.4340000000000002</c:v>
                </c:pt>
                <c:pt idx="3435" formatCode="General">
                  <c:v>3.4350000000000001</c:v>
                </c:pt>
                <c:pt idx="3436" formatCode="General">
                  <c:v>3.4359999999999999</c:v>
                </c:pt>
                <c:pt idx="3437" formatCode="General">
                  <c:v>3.4369999999999998</c:v>
                </c:pt>
                <c:pt idx="3438" formatCode="General">
                  <c:v>3.4380000000000002</c:v>
                </c:pt>
                <c:pt idx="3439" formatCode="General">
                  <c:v>3.4390000000000001</c:v>
                </c:pt>
                <c:pt idx="3440" formatCode="General">
                  <c:v>3.44</c:v>
                </c:pt>
                <c:pt idx="3441" formatCode="General">
                  <c:v>3.4409999999999998</c:v>
                </c:pt>
                <c:pt idx="3442" formatCode="General">
                  <c:v>3.4420000000000002</c:v>
                </c:pt>
                <c:pt idx="3443" formatCode="General">
                  <c:v>3.4430000000000001</c:v>
                </c:pt>
                <c:pt idx="3444" formatCode="General">
                  <c:v>3.444</c:v>
                </c:pt>
                <c:pt idx="3445" formatCode="General">
                  <c:v>3.4449999999999998</c:v>
                </c:pt>
                <c:pt idx="3446" formatCode="General">
                  <c:v>3.4460000000000002</c:v>
                </c:pt>
                <c:pt idx="3447" formatCode="General">
                  <c:v>3.4470000000000001</c:v>
                </c:pt>
                <c:pt idx="3448" formatCode="General">
                  <c:v>3.448</c:v>
                </c:pt>
                <c:pt idx="3449" formatCode="General">
                  <c:v>3.4489999999999998</c:v>
                </c:pt>
                <c:pt idx="3450" formatCode="General">
                  <c:v>3.45</c:v>
                </c:pt>
                <c:pt idx="3451" formatCode="General">
                  <c:v>3.4510000000000001</c:v>
                </c:pt>
                <c:pt idx="3452" formatCode="General">
                  <c:v>3.452</c:v>
                </c:pt>
                <c:pt idx="3453" formatCode="General">
                  <c:v>3.4529999999999998</c:v>
                </c:pt>
                <c:pt idx="3454" formatCode="General">
                  <c:v>3.4540000000000002</c:v>
                </c:pt>
                <c:pt idx="3455" formatCode="General">
                  <c:v>3.4550000000000001</c:v>
                </c:pt>
                <c:pt idx="3456" formatCode="General">
                  <c:v>3.456</c:v>
                </c:pt>
                <c:pt idx="3457" formatCode="General">
                  <c:v>3.4569999999999999</c:v>
                </c:pt>
                <c:pt idx="3458" formatCode="General">
                  <c:v>3.4580000000000002</c:v>
                </c:pt>
                <c:pt idx="3459" formatCode="General">
                  <c:v>3.4590000000000001</c:v>
                </c:pt>
                <c:pt idx="3460" formatCode="General">
                  <c:v>3.46</c:v>
                </c:pt>
                <c:pt idx="3461" formatCode="General">
                  <c:v>3.4609999999999999</c:v>
                </c:pt>
                <c:pt idx="3462" formatCode="General">
                  <c:v>3.4620000000000002</c:v>
                </c:pt>
                <c:pt idx="3463" formatCode="General">
                  <c:v>3.4630000000000001</c:v>
                </c:pt>
                <c:pt idx="3464" formatCode="General">
                  <c:v>3.464</c:v>
                </c:pt>
                <c:pt idx="3465" formatCode="General">
                  <c:v>3.4649999999999999</c:v>
                </c:pt>
                <c:pt idx="3466" formatCode="General">
                  <c:v>3.4660000000000002</c:v>
                </c:pt>
                <c:pt idx="3467" formatCode="General">
                  <c:v>3.4670000000000001</c:v>
                </c:pt>
                <c:pt idx="3468" formatCode="General">
                  <c:v>3.468</c:v>
                </c:pt>
                <c:pt idx="3469" formatCode="General">
                  <c:v>3.4689999999999999</c:v>
                </c:pt>
                <c:pt idx="3470" formatCode="General">
                  <c:v>3.47</c:v>
                </c:pt>
                <c:pt idx="3471" formatCode="General">
                  <c:v>3.4710000000000001</c:v>
                </c:pt>
                <c:pt idx="3472" formatCode="General">
                  <c:v>3.472</c:v>
                </c:pt>
                <c:pt idx="3473" formatCode="General">
                  <c:v>3.4729999999999999</c:v>
                </c:pt>
                <c:pt idx="3474" formatCode="General">
                  <c:v>3.4740000000000002</c:v>
                </c:pt>
                <c:pt idx="3475" formatCode="General">
                  <c:v>3.4750000000000001</c:v>
                </c:pt>
                <c:pt idx="3476" formatCode="General">
                  <c:v>3.476</c:v>
                </c:pt>
                <c:pt idx="3477" formatCode="General">
                  <c:v>3.4769999999999999</c:v>
                </c:pt>
                <c:pt idx="3478" formatCode="General">
                  <c:v>3.4780000000000002</c:v>
                </c:pt>
                <c:pt idx="3479" formatCode="General">
                  <c:v>3.4790000000000001</c:v>
                </c:pt>
                <c:pt idx="3480" formatCode="General">
                  <c:v>3.48</c:v>
                </c:pt>
                <c:pt idx="3481" formatCode="General">
                  <c:v>3.4809999999999999</c:v>
                </c:pt>
                <c:pt idx="3482" formatCode="General">
                  <c:v>3.4820000000000002</c:v>
                </c:pt>
                <c:pt idx="3483" formatCode="General">
                  <c:v>3.4830000000000001</c:v>
                </c:pt>
                <c:pt idx="3484" formatCode="General">
                  <c:v>3.484</c:v>
                </c:pt>
                <c:pt idx="3485" formatCode="General">
                  <c:v>3.4849999999999999</c:v>
                </c:pt>
                <c:pt idx="3486" formatCode="General">
                  <c:v>3.4860000000000002</c:v>
                </c:pt>
                <c:pt idx="3487" formatCode="General">
                  <c:v>3.4870000000000001</c:v>
                </c:pt>
                <c:pt idx="3488" formatCode="General">
                  <c:v>3.488</c:v>
                </c:pt>
                <c:pt idx="3489" formatCode="General">
                  <c:v>3.4889999999999999</c:v>
                </c:pt>
                <c:pt idx="3490" formatCode="General">
                  <c:v>3.49</c:v>
                </c:pt>
                <c:pt idx="3491" formatCode="General">
                  <c:v>3.4910000000000001</c:v>
                </c:pt>
                <c:pt idx="3492" formatCode="General">
                  <c:v>3.492</c:v>
                </c:pt>
                <c:pt idx="3493" formatCode="General">
                  <c:v>3.4929999999999999</c:v>
                </c:pt>
                <c:pt idx="3494" formatCode="General">
                  <c:v>3.4940000000000002</c:v>
                </c:pt>
                <c:pt idx="3495" formatCode="General">
                  <c:v>3.4950000000000001</c:v>
                </c:pt>
                <c:pt idx="3496" formatCode="General">
                  <c:v>3.496</c:v>
                </c:pt>
                <c:pt idx="3497" formatCode="General">
                  <c:v>3.4969999999999999</c:v>
                </c:pt>
                <c:pt idx="3498" formatCode="General">
                  <c:v>3.4980000000000002</c:v>
                </c:pt>
                <c:pt idx="3499" formatCode="General">
                  <c:v>3.4990000000000001</c:v>
                </c:pt>
                <c:pt idx="3500" formatCode="General">
                  <c:v>3.5</c:v>
                </c:pt>
                <c:pt idx="3501" formatCode="General">
                  <c:v>3.5009999999999999</c:v>
                </c:pt>
                <c:pt idx="3502" formatCode="General">
                  <c:v>3.5019999999999998</c:v>
                </c:pt>
                <c:pt idx="3503" formatCode="General">
                  <c:v>3.5030000000000001</c:v>
                </c:pt>
                <c:pt idx="3504" formatCode="General">
                  <c:v>3.504</c:v>
                </c:pt>
                <c:pt idx="3505" formatCode="General">
                  <c:v>3.5049999999999999</c:v>
                </c:pt>
                <c:pt idx="3506" formatCode="General">
                  <c:v>3.5059999999999998</c:v>
                </c:pt>
                <c:pt idx="3507" formatCode="General">
                  <c:v>3.5070000000000001</c:v>
                </c:pt>
                <c:pt idx="3508" formatCode="General">
                  <c:v>3.508</c:v>
                </c:pt>
                <c:pt idx="3509" formatCode="General">
                  <c:v>3.5089999999999999</c:v>
                </c:pt>
                <c:pt idx="3510" formatCode="General">
                  <c:v>3.51</c:v>
                </c:pt>
                <c:pt idx="3511" formatCode="General">
                  <c:v>3.5110000000000001</c:v>
                </c:pt>
                <c:pt idx="3512" formatCode="General">
                  <c:v>3.512</c:v>
                </c:pt>
                <c:pt idx="3513" formatCode="General">
                  <c:v>3.5129999999999999</c:v>
                </c:pt>
                <c:pt idx="3514" formatCode="General">
                  <c:v>3.5139999999999998</c:v>
                </c:pt>
                <c:pt idx="3515" formatCode="General">
                  <c:v>3.5150000000000001</c:v>
                </c:pt>
                <c:pt idx="3516" formatCode="General">
                  <c:v>3.516</c:v>
                </c:pt>
                <c:pt idx="3517" formatCode="General">
                  <c:v>3.5169999999999999</c:v>
                </c:pt>
                <c:pt idx="3518" formatCode="General">
                  <c:v>3.5179999999999998</c:v>
                </c:pt>
                <c:pt idx="3519" formatCode="General">
                  <c:v>3.5190000000000001</c:v>
                </c:pt>
                <c:pt idx="3520" formatCode="General">
                  <c:v>3.52</c:v>
                </c:pt>
                <c:pt idx="3521" formatCode="General">
                  <c:v>3.5209999999999999</c:v>
                </c:pt>
                <c:pt idx="3522" formatCode="General">
                  <c:v>3.5219999999999998</c:v>
                </c:pt>
                <c:pt idx="3523" formatCode="General">
                  <c:v>3.5230000000000001</c:v>
                </c:pt>
                <c:pt idx="3524" formatCode="General">
                  <c:v>3.524</c:v>
                </c:pt>
                <c:pt idx="3525" formatCode="General">
                  <c:v>3.5249999999999999</c:v>
                </c:pt>
                <c:pt idx="3526" formatCode="General">
                  <c:v>3.5259999999999998</c:v>
                </c:pt>
                <c:pt idx="3527" formatCode="General">
                  <c:v>3.5270000000000001</c:v>
                </c:pt>
                <c:pt idx="3528" formatCode="General">
                  <c:v>3.528</c:v>
                </c:pt>
                <c:pt idx="3529" formatCode="General">
                  <c:v>3.5289999999999999</c:v>
                </c:pt>
                <c:pt idx="3530" formatCode="General">
                  <c:v>3.53</c:v>
                </c:pt>
                <c:pt idx="3531" formatCode="General">
                  <c:v>3.5310000000000001</c:v>
                </c:pt>
                <c:pt idx="3532" formatCode="General">
                  <c:v>3.532</c:v>
                </c:pt>
                <c:pt idx="3533" formatCode="General">
                  <c:v>3.5329999999999999</c:v>
                </c:pt>
                <c:pt idx="3534" formatCode="General">
                  <c:v>3.5339999999999998</c:v>
                </c:pt>
                <c:pt idx="3535" formatCode="General">
                  <c:v>3.5350000000000001</c:v>
                </c:pt>
                <c:pt idx="3536" formatCode="General">
                  <c:v>3.536</c:v>
                </c:pt>
                <c:pt idx="3537" formatCode="General">
                  <c:v>3.5369999999999999</c:v>
                </c:pt>
                <c:pt idx="3538" formatCode="General">
                  <c:v>3.5379999999999998</c:v>
                </c:pt>
                <c:pt idx="3539" formatCode="General">
                  <c:v>3.5390000000000001</c:v>
                </c:pt>
                <c:pt idx="3540" formatCode="General">
                  <c:v>3.54</c:v>
                </c:pt>
                <c:pt idx="3541" formatCode="General">
                  <c:v>3.5409999999999999</c:v>
                </c:pt>
                <c:pt idx="3542" formatCode="General">
                  <c:v>3.5419999999999998</c:v>
                </c:pt>
                <c:pt idx="3543" formatCode="General">
                  <c:v>3.5430000000000001</c:v>
                </c:pt>
                <c:pt idx="3544" formatCode="General">
                  <c:v>3.544</c:v>
                </c:pt>
                <c:pt idx="3545" formatCode="General">
                  <c:v>3.5449999999999999</c:v>
                </c:pt>
                <c:pt idx="3546" formatCode="General">
                  <c:v>3.5459999999999998</c:v>
                </c:pt>
                <c:pt idx="3547" formatCode="General">
                  <c:v>3.5470000000000002</c:v>
                </c:pt>
                <c:pt idx="3548" formatCode="General">
                  <c:v>3.548</c:v>
                </c:pt>
                <c:pt idx="3549" formatCode="General">
                  <c:v>3.5489999999999999</c:v>
                </c:pt>
                <c:pt idx="3550" formatCode="General">
                  <c:v>3.55</c:v>
                </c:pt>
                <c:pt idx="3551" formatCode="General">
                  <c:v>3.5510000000000002</c:v>
                </c:pt>
                <c:pt idx="3552" formatCode="General">
                  <c:v>3.552</c:v>
                </c:pt>
                <c:pt idx="3553" formatCode="General">
                  <c:v>3.5529999999999999</c:v>
                </c:pt>
                <c:pt idx="3554" formatCode="General">
                  <c:v>3.5539999999999998</c:v>
                </c:pt>
                <c:pt idx="3555" formatCode="General">
                  <c:v>3.5550000000000002</c:v>
                </c:pt>
                <c:pt idx="3556" formatCode="General">
                  <c:v>3.556</c:v>
                </c:pt>
                <c:pt idx="3557" formatCode="General">
                  <c:v>3.5569999999999999</c:v>
                </c:pt>
                <c:pt idx="3558" formatCode="General">
                  <c:v>3.5579999999999998</c:v>
                </c:pt>
                <c:pt idx="3559" formatCode="General">
                  <c:v>3.5590000000000002</c:v>
                </c:pt>
                <c:pt idx="3560" formatCode="General">
                  <c:v>3.56</c:v>
                </c:pt>
                <c:pt idx="3561" formatCode="General">
                  <c:v>3.5609999999999999</c:v>
                </c:pt>
                <c:pt idx="3562" formatCode="General">
                  <c:v>3.5619999999999998</c:v>
                </c:pt>
                <c:pt idx="3563" formatCode="General">
                  <c:v>3.5630000000000002</c:v>
                </c:pt>
                <c:pt idx="3564" formatCode="General">
                  <c:v>3.5640000000000001</c:v>
                </c:pt>
                <c:pt idx="3565" formatCode="General">
                  <c:v>3.5649999999999999</c:v>
                </c:pt>
                <c:pt idx="3566" formatCode="General">
                  <c:v>3.5659999999999998</c:v>
                </c:pt>
                <c:pt idx="3567" formatCode="General">
                  <c:v>3.5670000000000002</c:v>
                </c:pt>
                <c:pt idx="3568" formatCode="General">
                  <c:v>3.5680000000000001</c:v>
                </c:pt>
                <c:pt idx="3569" formatCode="General">
                  <c:v>3.569</c:v>
                </c:pt>
                <c:pt idx="3570" formatCode="General">
                  <c:v>3.57</c:v>
                </c:pt>
                <c:pt idx="3571" formatCode="General">
                  <c:v>3.5710000000000002</c:v>
                </c:pt>
                <c:pt idx="3572" formatCode="General">
                  <c:v>3.5720000000000001</c:v>
                </c:pt>
                <c:pt idx="3573" formatCode="General">
                  <c:v>3.573</c:v>
                </c:pt>
                <c:pt idx="3574" formatCode="General">
                  <c:v>3.5739999999999998</c:v>
                </c:pt>
                <c:pt idx="3575" formatCode="General">
                  <c:v>3.5750000000000002</c:v>
                </c:pt>
                <c:pt idx="3576" formatCode="General">
                  <c:v>3.5760000000000001</c:v>
                </c:pt>
                <c:pt idx="3577" formatCode="General">
                  <c:v>3.577</c:v>
                </c:pt>
                <c:pt idx="3578" formatCode="General">
                  <c:v>3.5779999999999998</c:v>
                </c:pt>
                <c:pt idx="3579" formatCode="General">
                  <c:v>3.5790000000000002</c:v>
                </c:pt>
                <c:pt idx="3580" formatCode="General">
                  <c:v>3.58</c:v>
                </c:pt>
                <c:pt idx="3581" formatCode="General">
                  <c:v>3.581</c:v>
                </c:pt>
                <c:pt idx="3582" formatCode="General">
                  <c:v>3.5819999999999999</c:v>
                </c:pt>
                <c:pt idx="3583" formatCode="General">
                  <c:v>3.5830000000000002</c:v>
                </c:pt>
                <c:pt idx="3584" formatCode="General">
                  <c:v>3.5840000000000001</c:v>
                </c:pt>
                <c:pt idx="3585" formatCode="General">
                  <c:v>3.585</c:v>
                </c:pt>
                <c:pt idx="3586" formatCode="General">
                  <c:v>3.5859999999999999</c:v>
                </c:pt>
                <c:pt idx="3587" formatCode="General">
                  <c:v>3.5870000000000002</c:v>
                </c:pt>
                <c:pt idx="3588" formatCode="General">
                  <c:v>3.5880000000000001</c:v>
                </c:pt>
                <c:pt idx="3589" formatCode="General">
                  <c:v>3.589</c:v>
                </c:pt>
                <c:pt idx="3590" formatCode="General">
                  <c:v>3.59</c:v>
                </c:pt>
                <c:pt idx="3591" formatCode="General">
                  <c:v>3.5910000000000002</c:v>
                </c:pt>
                <c:pt idx="3592" formatCode="General">
                  <c:v>3.5920000000000001</c:v>
                </c:pt>
                <c:pt idx="3593" formatCode="General">
                  <c:v>3.593</c:v>
                </c:pt>
                <c:pt idx="3594" formatCode="General">
                  <c:v>3.5939999999999999</c:v>
                </c:pt>
                <c:pt idx="3595" formatCode="General">
                  <c:v>3.5950000000000002</c:v>
                </c:pt>
                <c:pt idx="3596" formatCode="General">
                  <c:v>3.5960000000000001</c:v>
                </c:pt>
                <c:pt idx="3597" formatCode="General">
                  <c:v>3.597</c:v>
                </c:pt>
                <c:pt idx="3598" formatCode="General">
                  <c:v>3.5979999999999999</c:v>
                </c:pt>
                <c:pt idx="3599" formatCode="General">
                  <c:v>3.5990000000000002</c:v>
                </c:pt>
                <c:pt idx="3600" formatCode="General">
                  <c:v>3.6</c:v>
                </c:pt>
                <c:pt idx="3601" formatCode="General">
                  <c:v>3.601</c:v>
                </c:pt>
                <c:pt idx="3602" formatCode="General">
                  <c:v>3.6019999999999999</c:v>
                </c:pt>
                <c:pt idx="3603" formatCode="General">
                  <c:v>3.6030000000000002</c:v>
                </c:pt>
                <c:pt idx="3604" formatCode="General">
                  <c:v>3.6040000000000001</c:v>
                </c:pt>
                <c:pt idx="3605" formatCode="General">
                  <c:v>3.605</c:v>
                </c:pt>
                <c:pt idx="3606" formatCode="General">
                  <c:v>3.6059999999999999</c:v>
                </c:pt>
                <c:pt idx="3607" formatCode="General">
                  <c:v>3.6070000000000002</c:v>
                </c:pt>
                <c:pt idx="3608" formatCode="General">
                  <c:v>3.6080000000000001</c:v>
                </c:pt>
                <c:pt idx="3609" formatCode="General">
                  <c:v>3.609</c:v>
                </c:pt>
                <c:pt idx="3610" formatCode="General">
                  <c:v>3.61</c:v>
                </c:pt>
                <c:pt idx="3611" formatCode="General">
                  <c:v>3.6110000000000002</c:v>
                </c:pt>
                <c:pt idx="3612" formatCode="General">
                  <c:v>3.6120000000000001</c:v>
                </c:pt>
                <c:pt idx="3613" formatCode="General">
                  <c:v>3.613</c:v>
                </c:pt>
                <c:pt idx="3614" formatCode="General">
                  <c:v>3.6139999999999999</c:v>
                </c:pt>
                <c:pt idx="3615" formatCode="General">
                  <c:v>3.6150000000000002</c:v>
                </c:pt>
                <c:pt idx="3616" formatCode="General">
                  <c:v>3.6160000000000001</c:v>
                </c:pt>
                <c:pt idx="3617" formatCode="General">
                  <c:v>3.617</c:v>
                </c:pt>
                <c:pt idx="3618" formatCode="General">
                  <c:v>3.6179999999999999</c:v>
                </c:pt>
                <c:pt idx="3619" formatCode="General">
                  <c:v>3.6190000000000002</c:v>
                </c:pt>
                <c:pt idx="3620" formatCode="General">
                  <c:v>3.62</c:v>
                </c:pt>
                <c:pt idx="3621" formatCode="General">
                  <c:v>3.621</c:v>
                </c:pt>
                <c:pt idx="3622" formatCode="General">
                  <c:v>3.6219999999999999</c:v>
                </c:pt>
                <c:pt idx="3623" formatCode="General">
                  <c:v>3.6230000000000002</c:v>
                </c:pt>
                <c:pt idx="3624" formatCode="General">
                  <c:v>3.6240000000000001</c:v>
                </c:pt>
                <c:pt idx="3625" formatCode="General">
                  <c:v>3.625</c:v>
                </c:pt>
                <c:pt idx="3626" formatCode="General">
                  <c:v>3.6259999999999999</c:v>
                </c:pt>
                <c:pt idx="3627" formatCode="General">
                  <c:v>3.6269999999999998</c:v>
                </c:pt>
                <c:pt idx="3628" formatCode="General">
                  <c:v>3.6280000000000001</c:v>
                </c:pt>
                <c:pt idx="3629" formatCode="General">
                  <c:v>3.629</c:v>
                </c:pt>
                <c:pt idx="3630" formatCode="General">
                  <c:v>3.63</c:v>
                </c:pt>
                <c:pt idx="3631" formatCode="General">
                  <c:v>3.6309999999999998</c:v>
                </c:pt>
                <c:pt idx="3632" formatCode="General">
                  <c:v>3.6320000000000001</c:v>
                </c:pt>
                <c:pt idx="3633" formatCode="General">
                  <c:v>3.633</c:v>
                </c:pt>
                <c:pt idx="3634" formatCode="General">
                  <c:v>3.6339999999999999</c:v>
                </c:pt>
                <c:pt idx="3635" formatCode="General">
                  <c:v>3.6349999999999998</c:v>
                </c:pt>
                <c:pt idx="3636" formatCode="General">
                  <c:v>3.6360000000000001</c:v>
                </c:pt>
                <c:pt idx="3637" formatCode="General">
                  <c:v>3.637</c:v>
                </c:pt>
                <c:pt idx="3638" formatCode="General">
                  <c:v>3.6379999999999999</c:v>
                </c:pt>
                <c:pt idx="3639" formatCode="General">
                  <c:v>3.6389999999999998</c:v>
                </c:pt>
                <c:pt idx="3640" formatCode="General">
                  <c:v>3.64</c:v>
                </c:pt>
                <c:pt idx="3641" formatCode="General">
                  <c:v>3.641</c:v>
                </c:pt>
                <c:pt idx="3642" formatCode="General">
                  <c:v>3.6419999999999999</c:v>
                </c:pt>
                <c:pt idx="3643" formatCode="General">
                  <c:v>3.6429999999999998</c:v>
                </c:pt>
                <c:pt idx="3644" formatCode="General">
                  <c:v>3.6440000000000001</c:v>
                </c:pt>
                <c:pt idx="3645" formatCode="General">
                  <c:v>3.645</c:v>
                </c:pt>
                <c:pt idx="3646" formatCode="General">
                  <c:v>3.6459999999999999</c:v>
                </c:pt>
                <c:pt idx="3647" formatCode="General">
                  <c:v>3.6469999999999998</c:v>
                </c:pt>
                <c:pt idx="3648" formatCode="General">
                  <c:v>3.6480000000000001</c:v>
                </c:pt>
                <c:pt idx="3649" formatCode="General">
                  <c:v>3.649</c:v>
                </c:pt>
                <c:pt idx="3650" formatCode="General">
                  <c:v>3.65</c:v>
                </c:pt>
                <c:pt idx="3651" formatCode="General">
                  <c:v>3.6509999999999998</c:v>
                </c:pt>
                <c:pt idx="3652" formatCode="General">
                  <c:v>3.6520000000000001</c:v>
                </c:pt>
                <c:pt idx="3653" formatCode="General">
                  <c:v>3.653</c:v>
                </c:pt>
                <c:pt idx="3654" formatCode="General">
                  <c:v>3.6539999999999999</c:v>
                </c:pt>
                <c:pt idx="3655" formatCode="General">
                  <c:v>3.6549999999999998</c:v>
                </c:pt>
                <c:pt idx="3656" formatCode="General">
                  <c:v>3.6560000000000001</c:v>
                </c:pt>
                <c:pt idx="3657" formatCode="General">
                  <c:v>3.657</c:v>
                </c:pt>
                <c:pt idx="3658" formatCode="General">
                  <c:v>3.6579999999999999</c:v>
                </c:pt>
                <c:pt idx="3659" formatCode="General">
                  <c:v>3.6589999999999998</c:v>
                </c:pt>
                <c:pt idx="3660" formatCode="General">
                  <c:v>3.66</c:v>
                </c:pt>
                <c:pt idx="3661" formatCode="General">
                  <c:v>3.661</c:v>
                </c:pt>
                <c:pt idx="3662" formatCode="General">
                  <c:v>3.6619999999999999</c:v>
                </c:pt>
                <c:pt idx="3663" formatCode="General">
                  <c:v>3.6629999999999998</c:v>
                </c:pt>
                <c:pt idx="3664" formatCode="General">
                  <c:v>3.6640000000000001</c:v>
                </c:pt>
                <c:pt idx="3665" formatCode="General">
                  <c:v>3.665</c:v>
                </c:pt>
                <c:pt idx="3666" formatCode="General">
                  <c:v>3.6659999999999999</c:v>
                </c:pt>
                <c:pt idx="3667" formatCode="General">
                  <c:v>3.6669999999999998</c:v>
                </c:pt>
                <c:pt idx="3668" formatCode="General">
                  <c:v>3.6680000000000001</c:v>
                </c:pt>
                <c:pt idx="3669" formatCode="General">
                  <c:v>3.669</c:v>
                </c:pt>
                <c:pt idx="3670" formatCode="General">
                  <c:v>3.67</c:v>
                </c:pt>
                <c:pt idx="3671" formatCode="General">
                  <c:v>3.6709999999999998</c:v>
                </c:pt>
                <c:pt idx="3672" formatCode="General">
                  <c:v>3.6720000000000002</c:v>
                </c:pt>
                <c:pt idx="3673" formatCode="General">
                  <c:v>3.673</c:v>
                </c:pt>
                <c:pt idx="3674" formatCode="General">
                  <c:v>3.6739999999999999</c:v>
                </c:pt>
                <c:pt idx="3675" formatCode="General">
                  <c:v>3.6749999999999998</c:v>
                </c:pt>
                <c:pt idx="3676" formatCode="General">
                  <c:v>3.6760000000000002</c:v>
                </c:pt>
                <c:pt idx="3677" formatCode="General">
                  <c:v>3.677</c:v>
                </c:pt>
                <c:pt idx="3678" formatCode="General">
                  <c:v>3.6779999999999999</c:v>
                </c:pt>
                <c:pt idx="3679" formatCode="General">
                  <c:v>3.6789999999999998</c:v>
                </c:pt>
                <c:pt idx="3680" formatCode="General">
                  <c:v>3.68</c:v>
                </c:pt>
                <c:pt idx="3681" formatCode="General">
                  <c:v>3.681</c:v>
                </c:pt>
                <c:pt idx="3682" formatCode="General">
                  <c:v>3.6819999999999999</c:v>
                </c:pt>
                <c:pt idx="3683" formatCode="General">
                  <c:v>3.6829999999999998</c:v>
                </c:pt>
                <c:pt idx="3684" formatCode="General">
                  <c:v>3.6840000000000002</c:v>
                </c:pt>
                <c:pt idx="3685" formatCode="General">
                  <c:v>3.6850000000000001</c:v>
                </c:pt>
                <c:pt idx="3686" formatCode="General">
                  <c:v>3.6859999999999999</c:v>
                </c:pt>
                <c:pt idx="3687" formatCode="General">
                  <c:v>3.6869999999999998</c:v>
                </c:pt>
                <c:pt idx="3688" formatCode="General">
                  <c:v>3.6880000000000002</c:v>
                </c:pt>
                <c:pt idx="3689" formatCode="General">
                  <c:v>3.6890000000000001</c:v>
                </c:pt>
                <c:pt idx="3690" formatCode="General">
                  <c:v>3.69</c:v>
                </c:pt>
                <c:pt idx="3691" formatCode="General">
                  <c:v>3.6909999999999998</c:v>
                </c:pt>
                <c:pt idx="3692" formatCode="General">
                  <c:v>3.6920000000000002</c:v>
                </c:pt>
                <c:pt idx="3693" formatCode="General">
                  <c:v>3.6930000000000001</c:v>
                </c:pt>
                <c:pt idx="3694" formatCode="General">
                  <c:v>3.694</c:v>
                </c:pt>
                <c:pt idx="3695" formatCode="General">
                  <c:v>3.6949999999999998</c:v>
                </c:pt>
                <c:pt idx="3696" formatCode="General">
                  <c:v>3.6960000000000002</c:v>
                </c:pt>
                <c:pt idx="3697" formatCode="General">
                  <c:v>3.6970000000000001</c:v>
                </c:pt>
                <c:pt idx="3698" formatCode="General">
                  <c:v>3.698</c:v>
                </c:pt>
                <c:pt idx="3699" formatCode="General">
                  <c:v>3.6989999999999998</c:v>
                </c:pt>
                <c:pt idx="3700" formatCode="General">
                  <c:v>3.7</c:v>
                </c:pt>
                <c:pt idx="3701" formatCode="General">
                  <c:v>3.7010000000000001</c:v>
                </c:pt>
                <c:pt idx="3702" formatCode="General">
                  <c:v>3.702</c:v>
                </c:pt>
                <c:pt idx="3703" formatCode="General">
                  <c:v>3.7029999999999998</c:v>
                </c:pt>
                <c:pt idx="3704" formatCode="General">
                  <c:v>3.7040000000000002</c:v>
                </c:pt>
                <c:pt idx="3705" formatCode="General">
                  <c:v>3.7050000000000001</c:v>
                </c:pt>
                <c:pt idx="3706" formatCode="General">
                  <c:v>3.706</c:v>
                </c:pt>
                <c:pt idx="3707" formatCode="General">
                  <c:v>3.7069999999999999</c:v>
                </c:pt>
                <c:pt idx="3708" formatCode="General">
                  <c:v>3.7080000000000002</c:v>
                </c:pt>
                <c:pt idx="3709" formatCode="General">
                  <c:v>3.7090000000000001</c:v>
                </c:pt>
                <c:pt idx="3710" formatCode="General">
                  <c:v>3.71</c:v>
                </c:pt>
                <c:pt idx="3711" formatCode="General">
                  <c:v>3.7109999999999999</c:v>
                </c:pt>
                <c:pt idx="3712" formatCode="General">
                  <c:v>3.7120000000000002</c:v>
                </c:pt>
                <c:pt idx="3713" formatCode="General">
                  <c:v>3.7130000000000001</c:v>
                </c:pt>
                <c:pt idx="3714" formatCode="General">
                  <c:v>3.714</c:v>
                </c:pt>
                <c:pt idx="3715" formatCode="General">
                  <c:v>3.7149999999999999</c:v>
                </c:pt>
                <c:pt idx="3716" formatCode="General">
                  <c:v>3.7160000000000002</c:v>
                </c:pt>
                <c:pt idx="3717" formatCode="General">
                  <c:v>3.7170000000000001</c:v>
                </c:pt>
                <c:pt idx="3718" formatCode="General">
                  <c:v>3.718</c:v>
                </c:pt>
                <c:pt idx="3719" formatCode="General">
                  <c:v>3.7189999999999999</c:v>
                </c:pt>
                <c:pt idx="3720" formatCode="General">
                  <c:v>3.72</c:v>
                </c:pt>
                <c:pt idx="3721" formatCode="General">
                  <c:v>3.7210000000000001</c:v>
                </c:pt>
                <c:pt idx="3722" formatCode="General">
                  <c:v>3.722</c:v>
                </c:pt>
                <c:pt idx="3723" formatCode="General">
                  <c:v>3.7229999999999999</c:v>
                </c:pt>
                <c:pt idx="3724" formatCode="General">
                  <c:v>3.7240000000000002</c:v>
                </c:pt>
                <c:pt idx="3725" formatCode="General">
                  <c:v>3.7250000000000001</c:v>
                </c:pt>
                <c:pt idx="3726" formatCode="General">
                  <c:v>3.726</c:v>
                </c:pt>
                <c:pt idx="3727" formatCode="General">
                  <c:v>3.7269999999999999</c:v>
                </c:pt>
                <c:pt idx="3728" formatCode="General">
                  <c:v>3.7280000000000002</c:v>
                </c:pt>
                <c:pt idx="3729" formatCode="General">
                  <c:v>3.7290000000000001</c:v>
                </c:pt>
                <c:pt idx="3730" formatCode="General">
                  <c:v>3.73</c:v>
                </c:pt>
                <c:pt idx="3731" formatCode="General">
                  <c:v>3.7309999999999999</c:v>
                </c:pt>
                <c:pt idx="3732" formatCode="General">
                  <c:v>3.7320000000000002</c:v>
                </c:pt>
                <c:pt idx="3733" formatCode="General">
                  <c:v>3.7330000000000001</c:v>
                </c:pt>
                <c:pt idx="3734" formatCode="General">
                  <c:v>3.734</c:v>
                </c:pt>
                <c:pt idx="3735" formatCode="General">
                  <c:v>3.7349999999999999</c:v>
                </c:pt>
                <c:pt idx="3736" formatCode="General">
                  <c:v>3.7360000000000002</c:v>
                </c:pt>
                <c:pt idx="3737" formatCode="General">
                  <c:v>3.7370000000000001</c:v>
                </c:pt>
                <c:pt idx="3738" formatCode="General">
                  <c:v>3.738</c:v>
                </c:pt>
                <c:pt idx="3739" formatCode="General">
                  <c:v>3.7389999999999999</c:v>
                </c:pt>
                <c:pt idx="3740" formatCode="General">
                  <c:v>3.74</c:v>
                </c:pt>
                <c:pt idx="3741" formatCode="General">
                  <c:v>3.7410000000000001</c:v>
                </c:pt>
                <c:pt idx="3742" formatCode="General">
                  <c:v>3.742</c:v>
                </c:pt>
                <c:pt idx="3743" formatCode="General">
                  <c:v>3.7429999999999999</c:v>
                </c:pt>
                <c:pt idx="3744" formatCode="General">
                  <c:v>3.7440000000000002</c:v>
                </c:pt>
                <c:pt idx="3745" formatCode="General">
                  <c:v>3.7450000000000001</c:v>
                </c:pt>
                <c:pt idx="3746" formatCode="General">
                  <c:v>3.746</c:v>
                </c:pt>
                <c:pt idx="3747" formatCode="General">
                  <c:v>3.7469999999999999</c:v>
                </c:pt>
                <c:pt idx="3748" formatCode="General">
                  <c:v>3.7480000000000002</c:v>
                </c:pt>
                <c:pt idx="3749" formatCode="General">
                  <c:v>3.7490000000000001</c:v>
                </c:pt>
                <c:pt idx="3750" formatCode="General">
                  <c:v>3.75</c:v>
                </c:pt>
                <c:pt idx="3751" formatCode="General">
                  <c:v>3.7509999999999999</c:v>
                </c:pt>
                <c:pt idx="3752" formatCode="General">
                  <c:v>3.7519999999999998</c:v>
                </c:pt>
                <c:pt idx="3753" formatCode="General">
                  <c:v>3.7530000000000001</c:v>
                </c:pt>
                <c:pt idx="3754" formatCode="General">
                  <c:v>3.754</c:v>
                </c:pt>
                <c:pt idx="3755" formatCode="General">
                  <c:v>3.7549999999999999</c:v>
                </c:pt>
                <c:pt idx="3756" formatCode="General">
                  <c:v>3.7559999999999998</c:v>
                </c:pt>
                <c:pt idx="3757" formatCode="General">
                  <c:v>3.7570000000000001</c:v>
                </c:pt>
                <c:pt idx="3758" formatCode="General">
                  <c:v>3.758</c:v>
                </c:pt>
                <c:pt idx="3759" formatCode="General">
                  <c:v>3.7589999999999999</c:v>
                </c:pt>
                <c:pt idx="3760" formatCode="General">
                  <c:v>3.76</c:v>
                </c:pt>
                <c:pt idx="3761" formatCode="General">
                  <c:v>3.7610000000000001</c:v>
                </c:pt>
                <c:pt idx="3762" formatCode="General">
                  <c:v>3.762</c:v>
                </c:pt>
                <c:pt idx="3763" formatCode="General">
                  <c:v>3.7629999999999999</c:v>
                </c:pt>
                <c:pt idx="3764" formatCode="General">
                  <c:v>3.7639999999999998</c:v>
                </c:pt>
                <c:pt idx="3765" formatCode="General">
                  <c:v>3.7650000000000001</c:v>
                </c:pt>
                <c:pt idx="3766" formatCode="General">
                  <c:v>3.766</c:v>
                </c:pt>
                <c:pt idx="3767" formatCode="General">
                  <c:v>3.7669999999999999</c:v>
                </c:pt>
                <c:pt idx="3768" formatCode="General">
                  <c:v>3.7679999999999998</c:v>
                </c:pt>
                <c:pt idx="3769" formatCode="General">
                  <c:v>3.7690000000000001</c:v>
                </c:pt>
                <c:pt idx="3770" formatCode="General">
                  <c:v>3.77</c:v>
                </c:pt>
                <c:pt idx="3771" formatCode="General">
                  <c:v>3.7709999999999999</c:v>
                </c:pt>
                <c:pt idx="3772" formatCode="General">
                  <c:v>3.7719999999999998</c:v>
                </c:pt>
                <c:pt idx="3773" formatCode="General">
                  <c:v>3.7730000000000001</c:v>
                </c:pt>
                <c:pt idx="3774" formatCode="General">
                  <c:v>3.774</c:v>
                </c:pt>
                <c:pt idx="3775" formatCode="General">
                  <c:v>3.7749999999999999</c:v>
                </c:pt>
                <c:pt idx="3776" formatCode="General">
                  <c:v>3.7759999999999998</c:v>
                </c:pt>
                <c:pt idx="3777" formatCode="General">
                  <c:v>3.7770000000000001</c:v>
                </c:pt>
                <c:pt idx="3778" formatCode="General">
                  <c:v>3.778</c:v>
                </c:pt>
                <c:pt idx="3779" formatCode="General">
                  <c:v>3.7789999999999999</c:v>
                </c:pt>
                <c:pt idx="3780" formatCode="General">
                  <c:v>3.78</c:v>
                </c:pt>
                <c:pt idx="3781" formatCode="General">
                  <c:v>3.7810000000000001</c:v>
                </c:pt>
                <c:pt idx="3782" formatCode="General">
                  <c:v>3.782</c:v>
                </c:pt>
                <c:pt idx="3783" formatCode="General">
                  <c:v>3.7829999999999999</c:v>
                </c:pt>
                <c:pt idx="3784" formatCode="General">
                  <c:v>3.7839999999999998</c:v>
                </c:pt>
                <c:pt idx="3785" formatCode="General">
                  <c:v>3.7850000000000001</c:v>
                </c:pt>
                <c:pt idx="3786" formatCode="General">
                  <c:v>3.786</c:v>
                </c:pt>
                <c:pt idx="3787" formatCode="General">
                  <c:v>3.7869999999999999</c:v>
                </c:pt>
                <c:pt idx="3788" formatCode="General">
                  <c:v>3.7879999999999998</c:v>
                </c:pt>
                <c:pt idx="3789" formatCode="General">
                  <c:v>3.7890000000000001</c:v>
                </c:pt>
                <c:pt idx="3790" formatCode="General">
                  <c:v>3.79</c:v>
                </c:pt>
                <c:pt idx="3791" formatCode="General">
                  <c:v>3.7909999999999999</c:v>
                </c:pt>
                <c:pt idx="3792" formatCode="General">
                  <c:v>3.7919999999999998</c:v>
                </c:pt>
                <c:pt idx="3793" formatCode="General">
                  <c:v>3.7930000000000001</c:v>
                </c:pt>
                <c:pt idx="3794" formatCode="General">
                  <c:v>3.794</c:v>
                </c:pt>
                <c:pt idx="3795" formatCode="General">
                  <c:v>3.7949999999999999</c:v>
                </c:pt>
                <c:pt idx="3796" formatCode="General">
                  <c:v>3.7959999999999998</c:v>
                </c:pt>
                <c:pt idx="3797" formatCode="General">
                  <c:v>3.7970000000000002</c:v>
                </c:pt>
                <c:pt idx="3798" formatCode="General">
                  <c:v>3.798</c:v>
                </c:pt>
                <c:pt idx="3799" formatCode="General">
                  <c:v>3.7989999999999999</c:v>
                </c:pt>
                <c:pt idx="3800" formatCode="General">
                  <c:v>3.8</c:v>
                </c:pt>
                <c:pt idx="3801" formatCode="General">
                  <c:v>3.8010000000000002</c:v>
                </c:pt>
                <c:pt idx="3802" formatCode="General">
                  <c:v>3.802</c:v>
                </c:pt>
                <c:pt idx="3803" formatCode="General">
                  <c:v>3.8029999999999999</c:v>
                </c:pt>
                <c:pt idx="3804" formatCode="General">
                  <c:v>3.8039999999999998</c:v>
                </c:pt>
                <c:pt idx="3805" formatCode="General">
                  <c:v>3.8050000000000002</c:v>
                </c:pt>
                <c:pt idx="3806" formatCode="General">
                  <c:v>3.806</c:v>
                </c:pt>
                <c:pt idx="3807" formatCode="General">
                  <c:v>3.8069999999999999</c:v>
                </c:pt>
                <c:pt idx="3808" formatCode="General">
                  <c:v>3.8079999999999998</c:v>
                </c:pt>
                <c:pt idx="3809" formatCode="General">
                  <c:v>3.8090000000000002</c:v>
                </c:pt>
                <c:pt idx="3810" formatCode="General">
                  <c:v>3.81</c:v>
                </c:pt>
                <c:pt idx="3811" formatCode="General">
                  <c:v>3.8109999999999999</c:v>
                </c:pt>
                <c:pt idx="3812" formatCode="General">
                  <c:v>3.8119999999999998</c:v>
                </c:pt>
                <c:pt idx="3813" formatCode="General">
                  <c:v>3.8130000000000002</c:v>
                </c:pt>
                <c:pt idx="3814" formatCode="General">
                  <c:v>3.8140000000000001</c:v>
                </c:pt>
                <c:pt idx="3815" formatCode="General">
                  <c:v>3.8149999999999999</c:v>
                </c:pt>
                <c:pt idx="3816" formatCode="General">
                  <c:v>3.8159999999999998</c:v>
                </c:pt>
                <c:pt idx="3817" formatCode="General">
                  <c:v>3.8170000000000002</c:v>
                </c:pt>
                <c:pt idx="3818" formatCode="General">
                  <c:v>3.8180000000000001</c:v>
                </c:pt>
                <c:pt idx="3819" formatCode="General">
                  <c:v>3.819</c:v>
                </c:pt>
                <c:pt idx="3820" formatCode="General">
                  <c:v>3.82</c:v>
                </c:pt>
                <c:pt idx="3821" formatCode="General">
                  <c:v>3.8210000000000002</c:v>
                </c:pt>
                <c:pt idx="3822" formatCode="General">
                  <c:v>3.8220000000000001</c:v>
                </c:pt>
                <c:pt idx="3823" formatCode="General">
                  <c:v>3.823</c:v>
                </c:pt>
                <c:pt idx="3824" formatCode="General">
                  <c:v>3.8239999999999998</c:v>
                </c:pt>
                <c:pt idx="3825" formatCode="General">
                  <c:v>3.8250000000000002</c:v>
                </c:pt>
                <c:pt idx="3826" formatCode="General">
                  <c:v>3.8260000000000001</c:v>
                </c:pt>
                <c:pt idx="3827" formatCode="General">
                  <c:v>3.827</c:v>
                </c:pt>
                <c:pt idx="3828" formatCode="General">
                  <c:v>3.8279999999999998</c:v>
                </c:pt>
                <c:pt idx="3829" formatCode="General">
                  <c:v>3.8290000000000002</c:v>
                </c:pt>
                <c:pt idx="3830" formatCode="General">
                  <c:v>3.83</c:v>
                </c:pt>
                <c:pt idx="3831" formatCode="General">
                  <c:v>3.831</c:v>
                </c:pt>
                <c:pt idx="3832" formatCode="General">
                  <c:v>3.8319999999999999</c:v>
                </c:pt>
                <c:pt idx="3833" formatCode="General">
                  <c:v>3.8330000000000002</c:v>
                </c:pt>
                <c:pt idx="3834" formatCode="General">
                  <c:v>3.8340000000000001</c:v>
                </c:pt>
                <c:pt idx="3835" formatCode="General">
                  <c:v>3.835</c:v>
                </c:pt>
                <c:pt idx="3836" formatCode="General">
                  <c:v>3.8359999999999999</c:v>
                </c:pt>
                <c:pt idx="3837" formatCode="General">
                  <c:v>3.8370000000000002</c:v>
                </c:pt>
                <c:pt idx="3838" formatCode="General">
                  <c:v>3.8380000000000001</c:v>
                </c:pt>
                <c:pt idx="3839" formatCode="General">
                  <c:v>3.839</c:v>
                </c:pt>
                <c:pt idx="3840" formatCode="General">
                  <c:v>3.84</c:v>
                </c:pt>
                <c:pt idx="3841" formatCode="General">
                  <c:v>3.8410000000000002</c:v>
                </c:pt>
                <c:pt idx="3842" formatCode="General">
                  <c:v>3.8420000000000001</c:v>
                </c:pt>
                <c:pt idx="3843" formatCode="General">
                  <c:v>3.843</c:v>
                </c:pt>
                <c:pt idx="3844" formatCode="General">
                  <c:v>3.8439999999999999</c:v>
                </c:pt>
                <c:pt idx="3845" formatCode="General">
                  <c:v>3.8450000000000002</c:v>
                </c:pt>
                <c:pt idx="3846" formatCode="General">
                  <c:v>3.8460000000000001</c:v>
                </c:pt>
                <c:pt idx="3847" formatCode="General">
                  <c:v>3.847</c:v>
                </c:pt>
                <c:pt idx="3848" formatCode="General">
                  <c:v>3.8479999999999999</c:v>
                </c:pt>
                <c:pt idx="3849" formatCode="General">
                  <c:v>3.8490000000000002</c:v>
                </c:pt>
                <c:pt idx="3850" formatCode="General">
                  <c:v>3.85</c:v>
                </c:pt>
                <c:pt idx="3851" formatCode="General">
                  <c:v>3.851</c:v>
                </c:pt>
                <c:pt idx="3852" formatCode="General">
                  <c:v>3.8519999999999999</c:v>
                </c:pt>
                <c:pt idx="3853" formatCode="General">
                  <c:v>3.8530000000000002</c:v>
                </c:pt>
                <c:pt idx="3854" formatCode="General">
                  <c:v>3.8540000000000001</c:v>
                </c:pt>
                <c:pt idx="3855" formatCode="General">
                  <c:v>3.855</c:v>
                </c:pt>
                <c:pt idx="3856" formatCode="General">
                  <c:v>3.8559999999999999</c:v>
                </c:pt>
                <c:pt idx="3857" formatCode="General">
                  <c:v>3.8570000000000002</c:v>
                </c:pt>
                <c:pt idx="3858" formatCode="General">
                  <c:v>3.8580000000000001</c:v>
                </c:pt>
                <c:pt idx="3859" formatCode="General">
                  <c:v>3.859</c:v>
                </c:pt>
                <c:pt idx="3860" formatCode="General">
                  <c:v>3.86</c:v>
                </c:pt>
                <c:pt idx="3861" formatCode="General">
                  <c:v>3.8610000000000002</c:v>
                </c:pt>
                <c:pt idx="3862" formatCode="General">
                  <c:v>3.8620000000000001</c:v>
                </c:pt>
                <c:pt idx="3863" formatCode="General">
                  <c:v>3.863</c:v>
                </c:pt>
                <c:pt idx="3864" formatCode="General">
                  <c:v>3.8639999999999999</c:v>
                </c:pt>
                <c:pt idx="3865" formatCode="General">
                  <c:v>3.8650000000000002</c:v>
                </c:pt>
                <c:pt idx="3866" formatCode="General">
                  <c:v>3.8660000000000001</c:v>
                </c:pt>
                <c:pt idx="3867" formatCode="General">
                  <c:v>3.867</c:v>
                </c:pt>
                <c:pt idx="3868" formatCode="General">
                  <c:v>3.8679999999999999</c:v>
                </c:pt>
                <c:pt idx="3869" formatCode="General">
                  <c:v>3.8690000000000002</c:v>
                </c:pt>
                <c:pt idx="3870" formatCode="General">
                  <c:v>3.87</c:v>
                </c:pt>
                <c:pt idx="3871" formatCode="General">
                  <c:v>3.871</c:v>
                </c:pt>
                <c:pt idx="3872" formatCode="General">
                  <c:v>3.8719999999999999</c:v>
                </c:pt>
                <c:pt idx="3873" formatCode="General">
                  <c:v>3.8730000000000002</c:v>
                </c:pt>
                <c:pt idx="3874" formatCode="General">
                  <c:v>3.8740000000000001</c:v>
                </c:pt>
                <c:pt idx="3875" formatCode="General">
                  <c:v>3.875</c:v>
                </c:pt>
                <c:pt idx="3876" formatCode="General">
                  <c:v>3.8759999999999999</c:v>
                </c:pt>
                <c:pt idx="3877" formatCode="General">
                  <c:v>3.8769999999999998</c:v>
                </c:pt>
                <c:pt idx="3878" formatCode="General">
                  <c:v>3.8780000000000001</c:v>
                </c:pt>
                <c:pt idx="3879" formatCode="General">
                  <c:v>3.879</c:v>
                </c:pt>
                <c:pt idx="3880" formatCode="General">
                  <c:v>3.88</c:v>
                </c:pt>
                <c:pt idx="3881" formatCode="General">
                  <c:v>3.8809999999999998</c:v>
                </c:pt>
                <c:pt idx="3882" formatCode="General">
                  <c:v>3.8820000000000001</c:v>
                </c:pt>
                <c:pt idx="3883" formatCode="General">
                  <c:v>3.883</c:v>
                </c:pt>
                <c:pt idx="3884" formatCode="General">
                  <c:v>3.8839999999999999</c:v>
                </c:pt>
                <c:pt idx="3885" formatCode="General">
                  <c:v>3.8849999999999998</c:v>
                </c:pt>
                <c:pt idx="3886" formatCode="General">
                  <c:v>3.8860000000000001</c:v>
                </c:pt>
                <c:pt idx="3887" formatCode="General">
                  <c:v>3.887</c:v>
                </c:pt>
                <c:pt idx="3888" formatCode="General">
                  <c:v>3.8879999999999999</c:v>
                </c:pt>
                <c:pt idx="3889" formatCode="General">
                  <c:v>3.8889999999999998</c:v>
                </c:pt>
                <c:pt idx="3890" formatCode="General">
                  <c:v>3.89</c:v>
                </c:pt>
                <c:pt idx="3891" formatCode="General">
                  <c:v>3.891</c:v>
                </c:pt>
                <c:pt idx="3892" formatCode="General">
                  <c:v>3.8919999999999999</c:v>
                </c:pt>
                <c:pt idx="3893" formatCode="General">
                  <c:v>3.8929999999999998</c:v>
                </c:pt>
                <c:pt idx="3894" formatCode="General">
                  <c:v>3.8940000000000001</c:v>
                </c:pt>
                <c:pt idx="3895" formatCode="General">
                  <c:v>3.895</c:v>
                </c:pt>
                <c:pt idx="3896" formatCode="General">
                  <c:v>3.8959999999999999</c:v>
                </c:pt>
                <c:pt idx="3897" formatCode="General">
                  <c:v>3.8969999999999998</c:v>
                </c:pt>
                <c:pt idx="3898" formatCode="General">
                  <c:v>3.8980000000000001</c:v>
                </c:pt>
                <c:pt idx="3899" formatCode="General">
                  <c:v>3.899</c:v>
                </c:pt>
                <c:pt idx="3900" formatCode="General">
                  <c:v>3.9</c:v>
                </c:pt>
                <c:pt idx="3901" formatCode="General">
                  <c:v>3.9009999999999998</c:v>
                </c:pt>
                <c:pt idx="3902" formatCode="General">
                  <c:v>3.9020000000000001</c:v>
                </c:pt>
                <c:pt idx="3903" formatCode="General">
                  <c:v>3.903</c:v>
                </c:pt>
                <c:pt idx="3904" formatCode="General">
                  <c:v>3.9039999999999999</c:v>
                </c:pt>
                <c:pt idx="3905" formatCode="General">
                  <c:v>3.9049999999999998</c:v>
                </c:pt>
                <c:pt idx="3906" formatCode="General">
                  <c:v>3.9060000000000001</c:v>
                </c:pt>
                <c:pt idx="3907" formatCode="General">
                  <c:v>3.907</c:v>
                </c:pt>
                <c:pt idx="3908" formatCode="General">
                  <c:v>3.9079999999999999</c:v>
                </c:pt>
                <c:pt idx="3909" formatCode="General">
                  <c:v>3.9089999999999998</c:v>
                </c:pt>
                <c:pt idx="3910" formatCode="General">
                  <c:v>3.91</c:v>
                </c:pt>
                <c:pt idx="3911" formatCode="General">
                  <c:v>3.911</c:v>
                </c:pt>
                <c:pt idx="3912" formatCode="General">
                  <c:v>3.9119999999999999</c:v>
                </c:pt>
                <c:pt idx="3913" formatCode="General">
                  <c:v>3.9129999999999998</c:v>
                </c:pt>
                <c:pt idx="3914" formatCode="General">
                  <c:v>3.9140000000000001</c:v>
                </c:pt>
                <c:pt idx="3915" formatCode="General">
                  <c:v>3.915</c:v>
                </c:pt>
                <c:pt idx="3916" formatCode="General">
                  <c:v>3.9159999999999999</c:v>
                </c:pt>
                <c:pt idx="3917" formatCode="General">
                  <c:v>3.9169999999999998</c:v>
                </c:pt>
                <c:pt idx="3918" formatCode="General">
                  <c:v>3.9180000000000001</c:v>
                </c:pt>
                <c:pt idx="3919" formatCode="General">
                  <c:v>3.919</c:v>
                </c:pt>
                <c:pt idx="3920" formatCode="General">
                  <c:v>3.92</c:v>
                </c:pt>
                <c:pt idx="3921" formatCode="General">
                  <c:v>3.9209999999999998</c:v>
                </c:pt>
                <c:pt idx="3922" formatCode="General">
                  <c:v>3.9220000000000002</c:v>
                </c:pt>
                <c:pt idx="3923" formatCode="General">
                  <c:v>3.923</c:v>
                </c:pt>
                <c:pt idx="3924" formatCode="General">
                  <c:v>3.9239999999999999</c:v>
                </c:pt>
                <c:pt idx="3925" formatCode="General">
                  <c:v>3.9249999999999998</c:v>
                </c:pt>
                <c:pt idx="3926" formatCode="General">
                  <c:v>3.9260000000000002</c:v>
                </c:pt>
                <c:pt idx="3927" formatCode="General">
                  <c:v>3.927</c:v>
                </c:pt>
                <c:pt idx="3928" formatCode="General">
                  <c:v>3.9279999999999999</c:v>
                </c:pt>
                <c:pt idx="3929" formatCode="General">
                  <c:v>3.9289999999999998</c:v>
                </c:pt>
                <c:pt idx="3930" formatCode="General">
                  <c:v>3.93</c:v>
                </c:pt>
                <c:pt idx="3931" formatCode="General">
                  <c:v>3.931</c:v>
                </c:pt>
                <c:pt idx="3932" formatCode="General">
                  <c:v>3.9319999999999999</c:v>
                </c:pt>
                <c:pt idx="3933" formatCode="General">
                  <c:v>3.9329999999999998</c:v>
                </c:pt>
                <c:pt idx="3934" formatCode="General">
                  <c:v>3.9340000000000002</c:v>
                </c:pt>
                <c:pt idx="3935" formatCode="General">
                  <c:v>3.9350000000000001</c:v>
                </c:pt>
                <c:pt idx="3936" formatCode="General">
                  <c:v>3.9359999999999999</c:v>
                </c:pt>
                <c:pt idx="3937" formatCode="General">
                  <c:v>3.9369999999999998</c:v>
                </c:pt>
                <c:pt idx="3938" formatCode="General">
                  <c:v>3.9380000000000002</c:v>
                </c:pt>
                <c:pt idx="3939" formatCode="General">
                  <c:v>3.9390000000000001</c:v>
                </c:pt>
                <c:pt idx="3940" formatCode="General">
                  <c:v>3.94</c:v>
                </c:pt>
                <c:pt idx="3941" formatCode="General">
                  <c:v>3.9409999999999998</c:v>
                </c:pt>
                <c:pt idx="3942" formatCode="General">
                  <c:v>3.9420000000000002</c:v>
                </c:pt>
                <c:pt idx="3943" formatCode="General">
                  <c:v>3.9430000000000001</c:v>
                </c:pt>
                <c:pt idx="3944" formatCode="General">
                  <c:v>3.944</c:v>
                </c:pt>
                <c:pt idx="3945" formatCode="General">
                  <c:v>3.9449999999999998</c:v>
                </c:pt>
                <c:pt idx="3946" formatCode="General">
                  <c:v>3.9460000000000002</c:v>
                </c:pt>
                <c:pt idx="3947" formatCode="General">
                  <c:v>3.9470000000000001</c:v>
                </c:pt>
                <c:pt idx="3948" formatCode="General">
                  <c:v>3.948</c:v>
                </c:pt>
                <c:pt idx="3949" formatCode="General">
                  <c:v>3.9489999999999998</c:v>
                </c:pt>
                <c:pt idx="3950" formatCode="General">
                  <c:v>3.95</c:v>
                </c:pt>
                <c:pt idx="3951" formatCode="General">
                  <c:v>3.9510000000000001</c:v>
                </c:pt>
                <c:pt idx="3952" formatCode="General">
                  <c:v>3.952</c:v>
                </c:pt>
                <c:pt idx="3953" formatCode="General">
                  <c:v>3.9529999999999998</c:v>
                </c:pt>
                <c:pt idx="3954" formatCode="General">
                  <c:v>3.9540000000000002</c:v>
                </c:pt>
                <c:pt idx="3955" formatCode="General">
                  <c:v>3.9550000000000001</c:v>
                </c:pt>
                <c:pt idx="3956" formatCode="General">
                  <c:v>3.956</c:v>
                </c:pt>
                <c:pt idx="3957" formatCode="General">
                  <c:v>3.9569999999999999</c:v>
                </c:pt>
                <c:pt idx="3958" formatCode="General">
                  <c:v>3.9580000000000002</c:v>
                </c:pt>
                <c:pt idx="3959" formatCode="General">
                  <c:v>3.9590000000000001</c:v>
                </c:pt>
                <c:pt idx="3960" formatCode="General">
                  <c:v>3.96</c:v>
                </c:pt>
                <c:pt idx="3961" formatCode="General">
                  <c:v>3.9609999999999999</c:v>
                </c:pt>
                <c:pt idx="3962" formatCode="General">
                  <c:v>3.9620000000000002</c:v>
                </c:pt>
                <c:pt idx="3963" formatCode="General">
                  <c:v>3.9630000000000001</c:v>
                </c:pt>
                <c:pt idx="3964" formatCode="General">
                  <c:v>3.964</c:v>
                </c:pt>
                <c:pt idx="3965" formatCode="General">
                  <c:v>3.9649999999999999</c:v>
                </c:pt>
                <c:pt idx="3966" formatCode="General">
                  <c:v>3.9660000000000002</c:v>
                </c:pt>
                <c:pt idx="3967" formatCode="General">
                  <c:v>3.9670000000000001</c:v>
                </c:pt>
                <c:pt idx="3968" formatCode="General">
                  <c:v>3.968</c:v>
                </c:pt>
                <c:pt idx="3969" formatCode="General">
                  <c:v>3.9689999999999999</c:v>
                </c:pt>
                <c:pt idx="3970" formatCode="General">
                  <c:v>3.97</c:v>
                </c:pt>
                <c:pt idx="3971" formatCode="General">
                  <c:v>3.9710000000000001</c:v>
                </c:pt>
                <c:pt idx="3972" formatCode="General">
                  <c:v>3.972</c:v>
                </c:pt>
                <c:pt idx="3973" formatCode="General">
                  <c:v>3.9729999999999999</c:v>
                </c:pt>
                <c:pt idx="3974" formatCode="General">
                  <c:v>3.9740000000000002</c:v>
                </c:pt>
                <c:pt idx="3975" formatCode="General">
                  <c:v>3.9750000000000001</c:v>
                </c:pt>
                <c:pt idx="3976" formatCode="General">
                  <c:v>3.976</c:v>
                </c:pt>
                <c:pt idx="3977" formatCode="General">
                  <c:v>3.9769999999999999</c:v>
                </c:pt>
                <c:pt idx="3978" formatCode="General">
                  <c:v>3.9780000000000002</c:v>
                </c:pt>
                <c:pt idx="3979" formatCode="General">
                  <c:v>3.9790000000000001</c:v>
                </c:pt>
                <c:pt idx="3980" formatCode="General">
                  <c:v>3.98</c:v>
                </c:pt>
                <c:pt idx="3981" formatCode="General">
                  <c:v>3.9809999999999999</c:v>
                </c:pt>
                <c:pt idx="3982" formatCode="General">
                  <c:v>3.9820000000000002</c:v>
                </c:pt>
                <c:pt idx="3983" formatCode="General">
                  <c:v>3.9830000000000001</c:v>
                </c:pt>
                <c:pt idx="3984" formatCode="General">
                  <c:v>3.984</c:v>
                </c:pt>
                <c:pt idx="3985" formatCode="General">
                  <c:v>3.9849999999999999</c:v>
                </c:pt>
                <c:pt idx="3986" formatCode="General">
                  <c:v>3.9860000000000002</c:v>
                </c:pt>
                <c:pt idx="3987" formatCode="General">
                  <c:v>3.9870000000000001</c:v>
                </c:pt>
                <c:pt idx="3988" formatCode="General">
                  <c:v>3.988</c:v>
                </c:pt>
                <c:pt idx="3989" formatCode="General">
                  <c:v>3.9889999999999999</c:v>
                </c:pt>
                <c:pt idx="3990" formatCode="General">
                  <c:v>3.99</c:v>
                </c:pt>
                <c:pt idx="3991" formatCode="General">
                  <c:v>3.9910000000000001</c:v>
                </c:pt>
                <c:pt idx="3992" formatCode="General">
                  <c:v>3.992</c:v>
                </c:pt>
                <c:pt idx="3993" formatCode="General">
                  <c:v>3.9929999999999999</c:v>
                </c:pt>
                <c:pt idx="3994" formatCode="General">
                  <c:v>3.9940000000000002</c:v>
                </c:pt>
                <c:pt idx="3995" formatCode="General">
                  <c:v>3.9950000000000001</c:v>
                </c:pt>
                <c:pt idx="3996" formatCode="General">
                  <c:v>3.996</c:v>
                </c:pt>
                <c:pt idx="3997" formatCode="General">
                  <c:v>3.9969999999999999</c:v>
                </c:pt>
                <c:pt idx="3998" formatCode="General">
                  <c:v>3.9980000000000002</c:v>
                </c:pt>
                <c:pt idx="3999" formatCode="General">
                  <c:v>3.9990000000000001</c:v>
                </c:pt>
                <c:pt idx="4000" formatCode="General">
                  <c:v>4</c:v>
                </c:pt>
                <c:pt idx="4001" formatCode="General">
                  <c:v>4.0010000000000003</c:v>
                </c:pt>
                <c:pt idx="4002" formatCode="General">
                  <c:v>4.0019999999999998</c:v>
                </c:pt>
                <c:pt idx="4003" formatCode="General">
                  <c:v>4.0030000000000001</c:v>
                </c:pt>
                <c:pt idx="4004" formatCode="General">
                  <c:v>4.0039999999999996</c:v>
                </c:pt>
                <c:pt idx="4005" formatCode="General">
                  <c:v>4.0049999999999999</c:v>
                </c:pt>
                <c:pt idx="4006" formatCode="General">
                  <c:v>4.0060000000000002</c:v>
                </c:pt>
                <c:pt idx="4007" formatCode="General">
                  <c:v>4.0069999999999997</c:v>
                </c:pt>
                <c:pt idx="4008" formatCode="General">
                  <c:v>4.008</c:v>
                </c:pt>
                <c:pt idx="4009" formatCode="General">
                  <c:v>4.0090000000000003</c:v>
                </c:pt>
                <c:pt idx="4010" formatCode="General">
                  <c:v>4.01</c:v>
                </c:pt>
                <c:pt idx="4011" formatCode="General">
                  <c:v>4.0110000000000001</c:v>
                </c:pt>
                <c:pt idx="4012" formatCode="General">
                  <c:v>4.0119999999999996</c:v>
                </c:pt>
                <c:pt idx="4013" formatCode="General">
                  <c:v>4.0129999999999999</c:v>
                </c:pt>
                <c:pt idx="4014" formatCode="General">
                  <c:v>4.0140000000000002</c:v>
                </c:pt>
                <c:pt idx="4015" formatCode="General">
                  <c:v>4.0149999999999997</c:v>
                </c:pt>
                <c:pt idx="4016" formatCode="General">
                  <c:v>4.016</c:v>
                </c:pt>
                <c:pt idx="4017" formatCode="General">
                  <c:v>4.0170000000000003</c:v>
                </c:pt>
                <c:pt idx="4018" formatCode="General">
                  <c:v>4.0179999999999998</c:v>
                </c:pt>
                <c:pt idx="4019" formatCode="General">
                  <c:v>4.0190000000000001</c:v>
                </c:pt>
                <c:pt idx="4020" formatCode="General">
                  <c:v>4.0199999999999996</c:v>
                </c:pt>
                <c:pt idx="4021" formatCode="General">
                  <c:v>4.0209999999999999</c:v>
                </c:pt>
                <c:pt idx="4022" formatCode="General">
                  <c:v>4.0220000000000002</c:v>
                </c:pt>
                <c:pt idx="4023" formatCode="General">
                  <c:v>4.0229999999999997</c:v>
                </c:pt>
                <c:pt idx="4024" formatCode="General">
                  <c:v>4.024</c:v>
                </c:pt>
                <c:pt idx="4025" formatCode="General">
                  <c:v>4.0250000000000004</c:v>
                </c:pt>
                <c:pt idx="4026" formatCode="General">
                  <c:v>4.0259999999999998</c:v>
                </c:pt>
                <c:pt idx="4027" formatCode="General">
                  <c:v>4.0270000000000001</c:v>
                </c:pt>
                <c:pt idx="4028" formatCode="General">
                  <c:v>4.0279999999999996</c:v>
                </c:pt>
                <c:pt idx="4029" formatCode="General">
                  <c:v>4.0289999999999999</c:v>
                </c:pt>
                <c:pt idx="4030" formatCode="General">
                  <c:v>4.03</c:v>
                </c:pt>
                <c:pt idx="4031" formatCode="General">
                  <c:v>4.0309999999999997</c:v>
                </c:pt>
                <c:pt idx="4032" formatCode="General">
                  <c:v>4.032</c:v>
                </c:pt>
                <c:pt idx="4033" formatCode="General">
                  <c:v>4.0330000000000004</c:v>
                </c:pt>
                <c:pt idx="4034" formatCode="General">
                  <c:v>4.0339999999999998</c:v>
                </c:pt>
                <c:pt idx="4035" formatCode="General">
                  <c:v>4.0350000000000001</c:v>
                </c:pt>
                <c:pt idx="4036" formatCode="General">
                  <c:v>4.0359999999999996</c:v>
                </c:pt>
                <c:pt idx="4037" formatCode="General">
                  <c:v>4.0369999999999999</c:v>
                </c:pt>
                <c:pt idx="4038" formatCode="General">
                  <c:v>4.0380000000000003</c:v>
                </c:pt>
                <c:pt idx="4039" formatCode="General">
                  <c:v>4.0389999999999997</c:v>
                </c:pt>
                <c:pt idx="4040" formatCode="General">
                  <c:v>4.04</c:v>
                </c:pt>
                <c:pt idx="4041" formatCode="General">
                  <c:v>4.0410000000000004</c:v>
                </c:pt>
                <c:pt idx="4042" formatCode="General">
                  <c:v>4.0419999999999998</c:v>
                </c:pt>
                <c:pt idx="4043" formatCode="General">
                  <c:v>4.0430000000000001</c:v>
                </c:pt>
                <c:pt idx="4044" formatCode="General">
                  <c:v>4.0439999999999996</c:v>
                </c:pt>
                <c:pt idx="4045" formatCode="General">
                  <c:v>4.0449999999999999</c:v>
                </c:pt>
                <c:pt idx="4046" formatCode="General">
                  <c:v>4.0460000000000003</c:v>
                </c:pt>
                <c:pt idx="4047" formatCode="General">
                  <c:v>4.0469999999999997</c:v>
                </c:pt>
                <c:pt idx="4048" formatCode="General">
                  <c:v>4.048</c:v>
                </c:pt>
                <c:pt idx="4049" formatCode="General">
                  <c:v>4.0490000000000004</c:v>
                </c:pt>
                <c:pt idx="4050" formatCode="General">
                  <c:v>4.05</c:v>
                </c:pt>
                <c:pt idx="4051" formatCode="General">
                  <c:v>4.0510000000000002</c:v>
                </c:pt>
                <c:pt idx="4052" formatCode="General">
                  <c:v>4.0519999999999996</c:v>
                </c:pt>
                <c:pt idx="4053" formatCode="General">
                  <c:v>4.0529999999999999</c:v>
                </c:pt>
                <c:pt idx="4054" formatCode="General">
                  <c:v>4.0540000000000003</c:v>
                </c:pt>
                <c:pt idx="4055" formatCode="General">
                  <c:v>4.0549999999999997</c:v>
                </c:pt>
                <c:pt idx="4056" formatCode="General">
                  <c:v>4.056</c:v>
                </c:pt>
                <c:pt idx="4057" formatCode="General">
                  <c:v>4.0570000000000004</c:v>
                </c:pt>
                <c:pt idx="4058" formatCode="General">
                  <c:v>4.0579999999999998</c:v>
                </c:pt>
                <c:pt idx="4059" formatCode="General">
                  <c:v>4.0590000000000002</c:v>
                </c:pt>
                <c:pt idx="4060" formatCode="General">
                  <c:v>4.0599999999999996</c:v>
                </c:pt>
                <c:pt idx="4061" formatCode="General">
                  <c:v>4.0609999999999999</c:v>
                </c:pt>
                <c:pt idx="4062" formatCode="General">
                  <c:v>4.0620000000000003</c:v>
                </c:pt>
                <c:pt idx="4063" formatCode="General">
                  <c:v>4.0629999999999997</c:v>
                </c:pt>
                <c:pt idx="4064" formatCode="General">
                  <c:v>4.0640000000000001</c:v>
                </c:pt>
                <c:pt idx="4065" formatCode="General">
                  <c:v>4.0650000000000004</c:v>
                </c:pt>
                <c:pt idx="4066" formatCode="General">
                  <c:v>4.0659999999999998</c:v>
                </c:pt>
                <c:pt idx="4067" formatCode="General">
                  <c:v>4.0670000000000002</c:v>
                </c:pt>
                <c:pt idx="4068" formatCode="General">
                  <c:v>4.0679999999999996</c:v>
                </c:pt>
                <c:pt idx="4069" formatCode="General">
                  <c:v>4.069</c:v>
                </c:pt>
                <c:pt idx="4070" formatCode="General">
                  <c:v>4.07</c:v>
                </c:pt>
                <c:pt idx="4071" formatCode="General">
                  <c:v>4.0709999999999997</c:v>
                </c:pt>
                <c:pt idx="4072" formatCode="General">
                  <c:v>4.0720000000000001</c:v>
                </c:pt>
                <c:pt idx="4073" formatCode="General">
                  <c:v>4.0730000000000004</c:v>
                </c:pt>
                <c:pt idx="4074" formatCode="General">
                  <c:v>4.0739999999999998</c:v>
                </c:pt>
                <c:pt idx="4075" formatCode="General">
                  <c:v>4.0750000000000002</c:v>
                </c:pt>
                <c:pt idx="4076" formatCode="General">
                  <c:v>4.0759999999999996</c:v>
                </c:pt>
                <c:pt idx="4077" formatCode="General">
                  <c:v>4.077</c:v>
                </c:pt>
                <c:pt idx="4078" formatCode="General">
                  <c:v>4.0780000000000003</c:v>
                </c:pt>
                <c:pt idx="4079" formatCode="General">
                  <c:v>4.0789999999999997</c:v>
                </c:pt>
                <c:pt idx="4080" formatCode="General">
                  <c:v>4.08</c:v>
                </c:pt>
                <c:pt idx="4081" formatCode="General">
                  <c:v>4.0810000000000004</c:v>
                </c:pt>
                <c:pt idx="4082" formatCode="General">
                  <c:v>4.0819999999999999</c:v>
                </c:pt>
                <c:pt idx="4083" formatCode="General">
                  <c:v>4.0830000000000002</c:v>
                </c:pt>
                <c:pt idx="4084" formatCode="General">
                  <c:v>4.0839999999999996</c:v>
                </c:pt>
                <c:pt idx="4085" formatCode="General">
                  <c:v>4.085</c:v>
                </c:pt>
                <c:pt idx="4086" formatCode="General">
                  <c:v>4.0860000000000003</c:v>
                </c:pt>
                <c:pt idx="4087" formatCode="General">
                  <c:v>4.0869999999999997</c:v>
                </c:pt>
                <c:pt idx="4088" formatCode="General">
                  <c:v>4.0880000000000001</c:v>
                </c:pt>
                <c:pt idx="4089" formatCode="General">
                  <c:v>4.0890000000000004</c:v>
                </c:pt>
                <c:pt idx="4090" formatCode="General">
                  <c:v>4.09</c:v>
                </c:pt>
                <c:pt idx="4091" formatCode="General">
                  <c:v>4.0910000000000002</c:v>
                </c:pt>
                <c:pt idx="4092" formatCode="General">
                  <c:v>4.0919999999999996</c:v>
                </c:pt>
                <c:pt idx="4093" formatCode="General">
                  <c:v>4.093</c:v>
                </c:pt>
                <c:pt idx="4094" formatCode="General">
                  <c:v>4.0940000000000003</c:v>
                </c:pt>
                <c:pt idx="4095" formatCode="General">
                  <c:v>4.0949999999999998</c:v>
                </c:pt>
                <c:pt idx="4096" formatCode="General">
                  <c:v>4.0960000000000001</c:v>
                </c:pt>
                <c:pt idx="4097" formatCode="General">
                  <c:v>4.0970000000000004</c:v>
                </c:pt>
                <c:pt idx="4098" formatCode="General">
                  <c:v>4.0979999999999999</c:v>
                </c:pt>
                <c:pt idx="4099" formatCode="General">
                  <c:v>4.0990000000000002</c:v>
                </c:pt>
                <c:pt idx="4100" formatCode="General">
                  <c:v>4.0999999999999996</c:v>
                </c:pt>
                <c:pt idx="4101" formatCode="General">
                  <c:v>4.101</c:v>
                </c:pt>
                <c:pt idx="4102" formatCode="General">
                  <c:v>4.1020000000000003</c:v>
                </c:pt>
                <c:pt idx="4103" formatCode="General">
                  <c:v>4.1029999999999998</c:v>
                </c:pt>
                <c:pt idx="4104" formatCode="General">
                  <c:v>4.1040000000000001</c:v>
                </c:pt>
                <c:pt idx="4105" formatCode="General">
                  <c:v>4.1050000000000004</c:v>
                </c:pt>
                <c:pt idx="4106" formatCode="General">
                  <c:v>4.1059999999999999</c:v>
                </c:pt>
                <c:pt idx="4107" formatCode="General">
                  <c:v>4.1070000000000002</c:v>
                </c:pt>
                <c:pt idx="4108" formatCode="General">
                  <c:v>4.1079999999999997</c:v>
                </c:pt>
                <c:pt idx="4109" formatCode="General">
                  <c:v>4.109</c:v>
                </c:pt>
                <c:pt idx="4110" formatCode="General">
                  <c:v>4.1100000000000003</c:v>
                </c:pt>
                <c:pt idx="4111" formatCode="General">
                  <c:v>4.1109999999999998</c:v>
                </c:pt>
                <c:pt idx="4112" formatCode="General">
                  <c:v>4.1120000000000001</c:v>
                </c:pt>
                <c:pt idx="4113" formatCode="General">
                  <c:v>4.1130000000000004</c:v>
                </c:pt>
                <c:pt idx="4114" formatCode="General">
                  <c:v>4.1139999999999999</c:v>
                </c:pt>
                <c:pt idx="4115" formatCode="General">
                  <c:v>4.1150000000000002</c:v>
                </c:pt>
                <c:pt idx="4116" formatCode="General">
                  <c:v>4.1159999999999997</c:v>
                </c:pt>
                <c:pt idx="4117" formatCode="General">
                  <c:v>4.117</c:v>
                </c:pt>
                <c:pt idx="4118" formatCode="General">
                  <c:v>4.1180000000000003</c:v>
                </c:pt>
                <c:pt idx="4119" formatCode="General">
                  <c:v>4.1189999999999998</c:v>
                </c:pt>
                <c:pt idx="4120" formatCode="General">
                  <c:v>4.12</c:v>
                </c:pt>
                <c:pt idx="4121" formatCode="General">
                  <c:v>4.1210000000000004</c:v>
                </c:pt>
                <c:pt idx="4122" formatCode="General">
                  <c:v>4.1219999999999999</c:v>
                </c:pt>
                <c:pt idx="4123" formatCode="General">
                  <c:v>4.1230000000000002</c:v>
                </c:pt>
                <c:pt idx="4124" formatCode="General">
                  <c:v>4.1239999999999997</c:v>
                </c:pt>
                <c:pt idx="4125" formatCode="General">
                  <c:v>4.125</c:v>
                </c:pt>
                <c:pt idx="4126" formatCode="General">
                  <c:v>4.1260000000000003</c:v>
                </c:pt>
                <c:pt idx="4127" formatCode="General">
                  <c:v>4.1269999999999998</c:v>
                </c:pt>
                <c:pt idx="4128" formatCode="General">
                  <c:v>4.1280000000000001</c:v>
                </c:pt>
                <c:pt idx="4129" formatCode="General">
                  <c:v>4.1289999999999996</c:v>
                </c:pt>
                <c:pt idx="4130" formatCode="General">
                  <c:v>4.13</c:v>
                </c:pt>
                <c:pt idx="4131" formatCode="General">
                  <c:v>4.1310000000000002</c:v>
                </c:pt>
                <c:pt idx="4132" formatCode="General">
                  <c:v>4.1319999999999997</c:v>
                </c:pt>
                <c:pt idx="4133" formatCode="General">
                  <c:v>4.133</c:v>
                </c:pt>
                <c:pt idx="4134" formatCode="General">
                  <c:v>4.1340000000000003</c:v>
                </c:pt>
                <c:pt idx="4135" formatCode="General">
                  <c:v>4.1349999999999998</c:v>
                </c:pt>
                <c:pt idx="4136" formatCode="General">
                  <c:v>4.1360000000000001</c:v>
                </c:pt>
                <c:pt idx="4137" formatCode="General">
                  <c:v>4.1369999999999996</c:v>
                </c:pt>
                <c:pt idx="4138" formatCode="General">
                  <c:v>4.1379999999999999</c:v>
                </c:pt>
                <c:pt idx="4139" formatCode="General">
                  <c:v>4.1390000000000002</c:v>
                </c:pt>
                <c:pt idx="4140" formatCode="General">
                  <c:v>4.1399999999999997</c:v>
                </c:pt>
                <c:pt idx="4141" formatCode="General">
                  <c:v>4.141</c:v>
                </c:pt>
                <c:pt idx="4142" formatCode="General">
                  <c:v>4.1420000000000003</c:v>
                </c:pt>
                <c:pt idx="4143" formatCode="General">
                  <c:v>4.1429999999999998</c:v>
                </c:pt>
                <c:pt idx="4144" formatCode="General">
                  <c:v>4.1440000000000001</c:v>
                </c:pt>
                <c:pt idx="4145" formatCode="General">
                  <c:v>4.1449999999999996</c:v>
                </c:pt>
                <c:pt idx="4146" formatCode="General">
                  <c:v>4.1459999999999999</c:v>
                </c:pt>
                <c:pt idx="4147" formatCode="General">
                  <c:v>4.1470000000000002</c:v>
                </c:pt>
                <c:pt idx="4148" formatCode="General">
                  <c:v>4.1479999999999997</c:v>
                </c:pt>
                <c:pt idx="4149" formatCode="General">
                  <c:v>4.149</c:v>
                </c:pt>
                <c:pt idx="4150" formatCode="General">
                  <c:v>4.1500000000000004</c:v>
                </c:pt>
                <c:pt idx="4151" formatCode="General">
                  <c:v>4.1509999999999998</c:v>
                </c:pt>
                <c:pt idx="4152" formatCode="General">
                  <c:v>4.1520000000000001</c:v>
                </c:pt>
                <c:pt idx="4153" formatCode="General">
                  <c:v>4.1529999999999996</c:v>
                </c:pt>
                <c:pt idx="4154" formatCode="General">
                  <c:v>4.1539999999999999</c:v>
                </c:pt>
                <c:pt idx="4155" formatCode="General">
                  <c:v>4.1550000000000002</c:v>
                </c:pt>
                <c:pt idx="4156" formatCode="General">
                  <c:v>4.1559999999999997</c:v>
                </c:pt>
                <c:pt idx="4157" formatCode="General">
                  <c:v>4.157</c:v>
                </c:pt>
                <c:pt idx="4158" formatCode="General">
                  <c:v>4.1580000000000004</c:v>
                </c:pt>
                <c:pt idx="4159" formatCode="General">
                  <c:v>4.1589999999999998</c:v>
                </c:pt>
                <c:pt idx="4160" formatCode="General">
                  <c:v>4.16</c:v>
                </c:pt>
                <c:pt idx="4161" formatCode="General">
                  <c:v>4.1609999999999996</c:v>
                </c:pt>
                <c:pt idx="4162" formatCode="General">
                  <c:v>4.1619999999999999</c:v>
                </c:pt>
                <c:pt idx="4163" formatCode="General">
                  <c:v>4.1630000000000003</c:v>
                </c:pt>
                <c:pt idx="4164" formatCode="General">
                  <c:v>4.1639999999999997</c:v>
                </c:pt>
                <c:pt idx="4165" formatCode="General">
                  <c:v>4.165</c:v>
                </c:pt>
                <c:pt idx="4166" formatCode="General">
                  <c:v>4.1660000000000004</c:v>
                </c:pt>
                <c:pt idx="4167" formatCode="General">
                  <c:v>4.1669999999999998</c:v>
                </c:pt>
                <c:pt idx="4168" formatCode="General">
                  <c:v>4.1680000000000001</c:v>
                </c:pt>
                <c:pt idx="4169" formatCode="General">
                  <c:v>4.1689999999999996</c:v>
                </c:pt>
                <c:pt idx="4170" formatCode="General">
                  <c:v>4.17</c:v>
                </c:pt>
                <c:pt idx="4171" formatCode="General">
                  <c:v>4.1710000000000003</c:v>
                </c:pt>
                <c:pt idx="4172" formatCode="General">
                  <c:v>4.1719999999999997</c:v>
                </c:pt>
                <c:pt idx="4173" formatCode="General">
                  <c:v>4.173</c:v>
                </c:pt>
                <c:pt idx="4174" formatCode="General">
                  <c:v>4.1740000000000004</c:v>
                </c:pt>
                <c:pt idx="4175" formatCode="General">
                  <c:v>4.1749999999999998</c:v>
                </c:pt>
                <c:pt idx="4176" formatCode="General">
                  <c:v>4.1760000000000002</c:v>
                </c:pt>
                <c:pt idx="4177" formatCode="General">
                  <c:v>4.1769999999999996</c:v>
                </c:pt>
                <c:pt idx="4178" formatCode="General">
                  <c:v>4.1779999999999999</c:v>
                </c:pt>
                <c:pt idx="4179" formatCode="General">
                  <c:v>4.1790000000000003</c:v>
                </c:pt>
                <c:pt idx="4180" formatCode="General">
                  <c:v>4.18</c:v>
                </c:pt>
                <c:pt idx="4181" formatCode="General">
                  <c:v>4.181</c:v>
                </c:pt>
                <c:pt idx="4182" formatCode="General">
                  <c:v>4.1820000000000004</c:v>
                </c:pt>
                <c:pt idx="4183" formatCode="General">
                  <c:v>4.1829999999999998</c:v>
                </c:pt>
                <c:pt idx="4184" formatCode="General">
                  <c:v>4.1840000000000002</c:v>
                </c:pt>
                <c:pt idx="4185" formatCode="General">
                  <c:v>4.1849999999999996</c:v>
                </c:pt>
                <c:pt idx="4186" formatCode="General">
                  <c:v>4.1859999999999999</c:v>
                </c:pt>
                <c:pt idx="4187" formatCode="General">
                  <c:v>4.1870000000000003</c:v>
                </c:pt>
                <c:pt idx="4188" formatCode="General">
                  <c:v>4.1879999999999997</c:v>
                </c:pt>
                <c:pt idx="4189" formatCode="General">
                  <c:v>4.1890000000000001</c:v>
                </c:pt>
                <c:pt idx="4190" formatCode="General">
                  <c:v>4.1900000000000004</c:v>
                </c:pt>
                <c:pt idx="4191" formatCode="General">
                  <c:v>4.1909999999999998</c:v>
                </c:pt>
                <c:pt idx="4192" formatCode="General">
                  <c:v>4.1920000000000002</c:v>
                </c:pt>
                <c:pt idx="4193" formatCode="General">
                  <c:v>4.1929999999999996</c:v>
                </c:pt>
                <c:pt idx="4194" formatCode="General">
                  <c:v>4.194</c:v>
                </c:pt>
                <c:pt idx="4195" formatCode="General">
                  <c:v>4.1950000000000003</c:v>
                </c:pt>
                <c:pt idx="4196" formatCode="General">
                  <c:v>4.1959999999999997</c:v>
                </c:pt>
                <c:pt idx="4197" formatCode="General">
                  <c:v>4.1970000000000001</c:v>
                </c:pt>
                <c:pt idx="4198" formatCode="General">
                  <c:v>4.1980000000000004</c:v>
                </c:pt>
                <c:pt idx="4199" formatCode="General">
                  <c:v>4.1989999999999998</c:v>
                </c:pt>
                <c:pt idx="4200" formatCode="General">
                  <c:v>4.2</c:v>
                </c:pt>
                <c:pt idx="4201" formatCode="General">
                  <c:v>4.2009999999999996</c:v>
                </c:pt>
                <c:pt idx="4202" formatCode="General">
                  <c:v>4.202</c:v>
                </c:pt>
                <c:pt idx="4203" formatCode="General">
                  <c:v>4.2030000000000003</c:v>
                </c:pt>
                <c:pt idx="4204" formatCode="General">
                  <c:v>4.2039999999999997</c:v>
                </c:pt>
                <c:pt idx="4205" formatCode="General">
                  <c:v>4.2050000000000001</c:v>
                </c:pt>
                <c:pt idx="4206" formatCode="General">
                  <c:v>4.2060000000000004</c:v>
                </c:pt>
                <c:pt idx="4207" formatCode="General">
                  <c:v>4.2069999999999999</c:v>
                </c:pt>
                <c:pt idx="4208" formatCode="General">
                  <c:v>4.2080000000000002</c:v>
                </c:pt>
                <c:pt idx="4209" formatCode="General">
                  <c:v>4.2089999999999996</c:v>
                </c:pt>
                <c:pt idx="4210" formatCode="General">
                  <c:v>4.21</c:v>
                </c:pt>
                <c:pt idx="4211" formatCode="General">
                  <c:v>4.2110000000000003</c:v>
                </c:pt>
                <c:pt idx="4212" formatCode="General">
                  <c:v>4.2119999999999997</c:v>
                </c:pt>
                <c:pt idx="4213" formatCode="General">
                  <c:v>4.2130000000000001</c:v>
                </c:pt>
                <c:pt idx="4214" formatCode="General">
                  <c:v>4.2140000000000004</c:v>
                </c:pt>
                <c:pt idx="4215" formatCode="General">
                  <c:v>4.2149999999999999</c:v>
                </c:pt>
                <c:pt idx="4216" formatCode="General">
                  <c:v>4.2160000000000002</c:v>
                </c:pt>
                <c:pt idx="4217" formatCode="General">
                  <c:v>4.2169999999999996</c:v>
                </c:pt>
                <c:pt idx="4218" formatCode="General">
                  <c:v>4.218</c:v>
                </c:pt>
                <c:pt idx="4219" formatCode="General">
                  <c:v>4.2190000000000003</c:v>
                </c:pt>
                <c:pt idx="4220" formatCode="General">
                  <c:v>4.22</c:v>
                </c:pt>
                <c:pt idx="4221" formatCode="General">
                  <c:v>4.2210000000000001</c:v>
                </c:pt>
                <c:pt idx="4222" formatCode="General">
                  <c:v>4.2220000000000004</c:v>
                </c:pt>
                <c:pt idx="4223" formatCode="General">
                  <c:v>4.2229999999999999</c:v>
                </c:pt>
                <c:pt idx="4224" formatCode="General">
                  <c:v>4.2240000000000002</c:v>
                </c:pt>
                <c:pt idx="4225" formatCode="General">
                  <c:v>4.2249999999999996</c:v>
                </c:pt>
                <c:pt idx="4226" formatCode="General">
                  <c:v>4.226</c:v>
                </c:pt>
                <c:pt idx="4227" formatCode="General">
                  <c:v>4.2270000000000003</c:v>
                </c:pt>
                <c:pt idx="4228" formatCode="General">
                  <c:v>4.2279999999999998</c:v>
                </c:pt>
                <c:pt idx="4229" formatCode="General">
                  <c:v>4.2290000000000001</c:v>
                </c:pt>
                <c:pt idx="4230" formatCode="General">
                  <c:v>4.2300000000000004</c:v>
                </c:pt>
                <c:pt idx="4231" formatCode="General">
                  <c:v>4.2309999999999999</c:v>
                </c:pt>
                <c:pt idx="4232" formatCode="General">
                  <c:v>4.2320000000000002</c:v>
                </c:pt>
                <c:pt idx="4233" formatCode="General">
                  <c:v>4.2329999999999997</c:v>
                </c:pt>
                <c:pt idx="4234" formatCode="General">
                  <c:v>4.234</c:v>
                </c:pt>
                <c:pt idx="4235" formatCode="General">
                  <c:v>4.2350000000000003</c:v>
                </c:pt>
                <c:pt idx="4236" formatCode="General">
                  <c:v>4.2359999999999998</c:v>
                </c:pt>
                <c:pt idx="4237" formatCode="General">
                  <c:v>4.2370000000000001</c:v>
                </c:pt>
                <c:pt idx="4238" formatCode="General">
                  <c:v>4.2380000000000004</c:v>
                </c:pt>
                <c:pt idx="4239" formatCode="General">
                  <c:v>4.2389999999999999</c:v>
                </c:pt>
                <c:pt idx="4240" formatCode="General">
                  <c:v>4.24</c:v>
                </c:pt>
                <c:pt idx="4241" formatCode="General">
                  <c:v>4.2409999999999997</c:v>
                </c:pt>
                <c:pt idx="4242" formatCode="General">
                  <c:v>4.242</c:v>
                </c:pt>
                <c:pt idx="4243" formatCode="General">
                  <c:v>4.2430000000000003</c:v>
                </c:pt>
                <c:pt idx="4244" formatCode="General">
                  <c:v>4.2439999999999998</c:v>
                </c:pt>
                <c:pt idx="4245" formatCode="General">
                  <c:v>4.2450000000000001</c:v>
                </c:pt>
                <c:pt idx="4246" formatCode="General">
                  <c:v>4.2460000000000004</c:v>
                </c:pt>
                <c:pt idx="4247" formatCode="General">
                  <c:v>4.2469999999999999</c:v>
                </c:pt>
                <c:pt idx="4248" formatCode="General">
                  <c:v>4.2480000000000002</c:v>
                </c:pt>
                <c:pt idx="4249" formatCode="General">
                  <c:v>4.2489999999999997</c:v>
                </c:pt>
                <c:pt idx="4250" formatCode="General">
                  <c:v>4.25</c:v>
                </c:pt>
                <c:pt idx="4251" formatCode="General">
                  <c:v>4.2510000000000003</c:v>
                </c:pt>
                <c:pt idx="4252" formatCode="General">
                  <c:v>4.2519999999999998</c:v>
                </c:pt>
                <c:pt idx="4253" formatCode="General">
                  <c:v>4.2530000000000001</c:v>
                </c:pt>
                <c:pt idx="4254" formatCode="General">
                  <c:v>4.2539999999999996</c:v>
                </c:pt>
                <c:pt idx="4255" formatCode="General">
                  <c:v>4.2549999999999999</c:v>
                </c:pt>
                <c:pt idx="4256" formatCode="General">
                  <c:v>4.2560000000000002</c:v>
                </c:pt>
                <c:pt idx="4257" formatCode="General">
                  <c:v>4.2569999999999997</c:v>
                </c:pt>
                <c:pt idx="4258" formatCode="General">
                  <c:v>4.258</c:v>
                </c:pt>
                <c:pt idx="4259" formatCode="General">
                  <c:v>4.2590000000000003</c:v>
                </c:pt>
                <c:pt idx="4260" formatCode="General">
                  <c:v>4.26</c:v>
                </c:pt>
                <c:pt idx="4261" formatCode="General">
                  <c:v>4.2610000000000001</c:v>
                </c:pt>
                <c:pt idx="4262" formatCode="General">
                  <c:v>4.2619999999999996</c:v>
                </c:pt>
                <c:pt idx="4263" formatCode="General">
                  <c:v>4.2629999999999999</c:v>
                </c:pt>
                <c:pt idx="4264" formatCode="General">
                  <c:v>4.2640000000000002</c:v>
                </c:pt>
                <c:pt idx="4265" formatCode="General">
                  <c:v>4.2649999999999997</c:v>
                </c:pt>
                <c:pt idx="4266" formatCode="General">
                  <c:v>4.266</c:v>
                </c:pt>
                <c:pt idx="4267" formatCode="General">
                  <c:v>4.2670000000000003</c:v>
                </c:pt>
                <c:pt idx="4268" formatCode="General">
                  <c:v>4.2679999999999998</c:v>
                </c:pt>
                <c:pt idx="4269" formatCode="General">
                  <c:v>4.2690000000000001</c:v>
                </c:pt>
                <c:pt idx="4270" formatCode="General">
                  <c:v>4.2699999999999996</c:v>
                </c:pt>
                <c:pt idx="4271" formatCode="General">
                  <c:v>4.2709999999999999</c:v>
                </c:pt>
                <c:pt idx="4272" formatCode="General">
                  <c:v>4.2720000000000002</c:v>
                </c:pt>
                <c:pt idx="4273" formatCode="General">
                  <c:v>4.2729999999999997</c:v>
                </c:pt>
                <c:pt idx="4274" formatCode="General">
                  <c:v>4.274</c:v>
                </c:pt>
                <c:pt idx="4275" formatCode="General">
                  <c:v>4.2750000000000004</c:v>
                </c:pt>
                <c:pt idx="4276" formatCode="General">
                  <c:v>4.2759999999999998</c:v>
                </c:pt>
                <c:pt idx="4277" formatCode="General">
                  <c:v>4.2770000000000001</c:v>
                </c:pt>
                <c:pt idx="4278" formatCode="General">
                  <c:v>4.2779999999999996</c:v>
                </c:pt>
                <c:pt idx="4279" formatCode="General">
                  <c:v>4.2789999999999999</c:v>
                </c:pt>
                <c:pt idx="4280" formatCode="General">
                  <c:v>4.28</c:v>
                </c:pt>
                <c:pt idx="4281" formatCode="General">
                  <c:v>4.2809999999999997</c:v>
                </c:pt>
                <c:pt idx="4282" formatCode="General">
                  <c:v>4.282</c:v>
                </c:pt>
                <c:pt idx="4283" formatCode="General">
                  <c:v>4.2830000000000004</c:v>
                </c:pt>
                <c:pt idx="4284" formatCode="General">
                  <c:v>4.2839999999999998</c:v>
                </c:pt>
                <c:pt idx="4285" formatCode="General">
                  <c:v>4.2850000000000001</c:v>
                </c:pt>
                <c:pt idx="4286" formatCode="General">
                  <c:v>4.2859999999999996</c:v>
                </c:pt>
                <c:pt idx="4287" formatCode="General">
                  <c:v>4.2869999999999999</c:v>
                </c:pt>
                <c:pt idx="4288" formatCode="General">
                  <c:v>4.2880000000000003</c:v>
                </c:pt>
                <c:pt idx="4289" formatCode="General">
                  <c:v>4.2889999999999997</c:v>
                </c:pt>
                <c:pt idx="4290" formatCode="General">
                  <c:v>4.29</c:v>
                </c:pt>
                <c:pt idx="4291" formatCode="General">
                  <c:v>4.2910000000000004</c:v>
                </c:pt>
                <c:pt idx="4292" formatCode="General">
                  <c:v>4.2919999999999998</c:v>
                </c:pt>
                <c:pt idx="4293" formatCode="General">
                  <c:v>4.2930000000000001</c:v>
                </c:pt>
                <c:pt idx="4294" formatCode="General">
                  <c:v>4.2939999999999996</c:v>
                </c:pt>
                <c:pt idx="4295" formatCode="General">
                  <c:v>4.2949999999999999</c:v>
                </c:pt>
                <c:pt idx="4296" formatCode="General">
                  <c:v>4.2960000000000003</c:v>
                </c:pt>
                <c:pt idx="4297" formatCode="General">
                  <c:v>4.2969999999999997</c:v>
                </c:pt>
                <c:pt idx="4298" formatCode="General">
                  <c:v>4.298</c:v>
                </c:pt>
                <c:pt idx="4299" formatCode="General">
                  <c:v>4.2990000000000004</c:v>
                </c:pt>
                <c:pt idx="4300" formatCode="General">
                  <c:v>4.3</c:v>
                </c:pt>
                <c:pt idx="4301" formatCode="General">
                  <c:v>4.3010000000000002</c:v>
                </c:pt>
                <c:pt idx="4302" formatCode="General">
                  <c:v>4.3019999999999996</c:v>
                </c:pt>
                <c:pt idx="4303" formatCode="General">
                  <c:v>4.3029999999999999</c:v>
                </c:pt>
                <c:pt idx="4304" formatCode="General">
                  <c:v>4.3040000000000003</c:v>
                </c:pt>
                <c:pt idx="4305" formatCode="General">
                  <c:v>4.3049999999999997</c:v>
                </c:pt>
                <c:pt idx="4306" formatCode="General">
                  <c:v>4.306</c:v>
                </c:pt>
                <c:pt idx="4307" formatCode="General">
                  <c:v>4.3070000000000004</c:v>
                </c:pt>
                <c:pt idx="4308" formatCode="General">
                  <c:v>4.3079999999999998</c:v>
                </c:pt>
                <c:pt idx="4309" formatCode="General">
                  <c:v>4.3090000000000002</c:v>
                </c:pt>
                <c:pt idx="4310" formatCode="General">
                  <c:v>4.3099999999999996</c:v>
                </c:pt>
                <c:pt idx="4311" formatCode="General">
                  <c:v>4.3109999999999999</c:v>
                </c:pt>
                <c:pt idx="4312" formatCode="General">
                  <c:v>4.3120000000000003</c:v>
                </c:pt>
                <c:pt idx="4313" formatCode="General">
                  <c:v>4.3129999999999997</c:v>
                </c:pt>
                <c:pt idx="4314" formatCode="General">
                  <c:v>4.3140000000000001</c:v>
                </c:pt>
                <c:pt idx="4315" formatCode="General">
                  <c:v>4.3150000000000004</c:v>
                </c:pt>
                <c:pt idx="4316" formatCode="General">
                  <c:v>4.3159999999999998</c:v>
                </c:pt>
                <c:pt idx="4317" formatCode="General">
                  <c:v>4.3170000000000002</c:v>
                </c:pt>
                <c:pt idx="4318" formatCode="General">
                  <c:v>4.3179999999999996</c:v>
                </c:pt>
                <c:pt idx="4319" formatCode="General">
                  <c:v>4.319</c:v>
                </c:pt>
                <c:pt idx="4320" formatCode="General">
                  <c:v>4.32</c:v>
                </c:pt>
                <c:pt idx="4321" formatCode="General">
                  <c:v>4.3209999999999997</c:v>
                </c:pt>
                <c:pt idx="4322" formatCode="General">
                  <c:v>4.3220000000000001</c:v>
                </c:pt>
                <c:pt idx="4323" formatCode="General">
                  <c:v>4.3230000000000004</c:v>
                </c:pt>
                <c:pt idx="4324" formatCode="General">
                  <c:v>4.3239999999999998</c:v>
                </c:pt>
                <c:pt idx="4325" formatCode="General">
                  <c:v>4.3250000000000002</c:v>
                </c:pt>
                <c:pt idx="4326" formatCode="General">
                  <c:v>4.3259999999999996</c:v>
                </c:pt>
                <c:pt idx="4327" formatCode="General">
                  <c:v>4.327</c:v>
                </c:pt>
                <c:pt idx="4328" formatCode="General">
                  <c:v>4.3280000000000003</c:v>
                </c:pt>
                <c:pt idx="4329" formatCode="General">
                  <c:v>4.3289999999999997</c:v>
                </c:pt>
                <c:pt idx="4330" formatCode="General">
                  <c:v>4.33</c:v>
                </c:pt>
                <c:pt idx="4331" formatCode="General">
                  <c:v>4.3310000000000004</c:v>
                </c:pt>
                <c:pt idx="4332" formatCode="General">
                  <c:v>4.3319999999999999</c:v>
                </c:pt>
                <c:pt idx="4333" formatCode="General">
                  <c:v>4.3330000000000002</c:v>
                </c:pt>
                <c:pt idx="4334" formatCode="General">
                  <c:v>4.3339999999999996</c:v>
                </c:pt>
                <c:pt idx="4335" formatCode="General">
                  <c:v>4.335</c:v>
                </c:pt>
                <c:pt idx="4336" formatCode="General">
                  <c:v>4.3360000000000003</c:v>
                </c:pt>
                <c:pt idx="4337" formatCode="General">
                  <c:v>4.3369999999999997</c:v>
                </c:pt>
                <c:pt idx="4338" formatCode="General">
                  <c:v>4.3380000000000001</c:v>
                </c:pt>
                <c:pt idx="4339" formatCode="General">
                  <c:v>4.3390000000000004</c:v>
                </c:pt>
                <c:pt idx="4340" formatCode="General">
                  <c:v>4.34</c:v>
                </c:pt>
                <c:pt idx="4341" formatCode="General">
                  <c:v>4.3410000000000002</c:v>
                </c:pt>
                <c:pt idx="4342" formatCode="General">
                  <c:v>4.3419999999999996</c:v>
                </c:pt>
                <c:pt idx="4343" formatCode="General">
                  <c:v>4.343</c:v>
                </c:pt>
                <c:pt idx="4344" formatCode="General">
                  <c:v>4.3440000000000003</c:v>
                </c:pt>
                <c:pt idx="4345" formatCode="General">
                  <c:v>4.3449999999999998</c:v>
                </c:pt>
                <c:pt idx="4346" formatCode="General">
                  <c:v>4.3460000000000001</c:v>
                </c:pt>
                <c:pt idx="4347" formatCode="General">
                  <c:v>4.3470000000000004</c:v>
                </c:pt>
                <c:pt idx="4348" formatCode="General">
                  <c:v>4.3479999999999999</c:v>
                </c:pt>
                <c:pt idx="4349" formatCode="General">
                  <c:v>4.3490000000000002</c:v>
                </c:pt>
                <c:pt idx="4350" formatCode="General">
                  <c:v>4.3499999999999996</c:v>
                </c:pt>
                <c:pt idx="4351" formatCode="General">
                  <c:v>4.351</c:v>
                </c:pt>
                <c:pt idx="4352" formatCode="General">
                  <c:v>4.3520000000000003</c:v>
                </c:pt>
                <c:pt idx="4353" formatCode="General">
                  <c:v>4.3529999999999998</c:v>
                </c:pt>
                <c:pt idx="4354" formatCode="General">
                  <c:v>4.3540000000000001</c:v>
                </c:pt>
                <c:pt idx="4355" formatCode="General">
                  <c:v>4.3550000000000004</c:v>
                </c:pt>
                <c:pt idx="4356" formatCode="General">
                  <c:v>4.3559999999999999</c:v>
                </c:pt>
                <c:pt idx="4357" formatCode="General">
                  <c:v>4.3570000000000002</c:v>
                </c:pt>
                <c:pt idx="4358" formatCode="General">
                  <c:v>4.3579999999999997</c:v>
                </c:pt>
                <c:pt idx="4359" formatCode="General">
                  <c:v>4.359</c:v>
                </c:pt>
                <c:pt idx="4360" formatCode="General">
                  <c:v>4.3600000000000003</c:v>
                </c:pt>
                <c:pt idx="4361" formatCode="General">
                  <c:v>4.3609999999999998</c:v>
                </c:pt>
                <c:pt idx="4362" formatCode="General">
                  <c:v>4.3620000000000001</c:v>
                </c:pt>
                <c:pt idx="4363" formatCode="General">
                  <c:v>4.3630000000000004</c:v>
                </c:pt>
                <c:pt idx="4364" formatCode="General">
                  <c:v>4.3639999999999999</c:v>
                </c:pt>
                <c:pt idx="4365" formatCode="General">
                  <c:v>4.3650000000000002</c:v>
                </c:pt>
                <c:pt idx="4366" formatCode="General">
                  <c:v>4.3659999999999997</c:v>
                </c:pt>
                <c:pt idx="4367" formatCode="General">
                  <c:v>4.367</c:v>
                </c:pt>
                <c:pt idx="4368" formatCode="General">
                  <c:v>4.3680000000000003</c:v>
                </c:pt>
                <c:pt idx="4369" formatCode="General">
                  <c:v>4.3689999999999998</c:v>
                </c:pt>
                <c:pt idx="4370" formatCode="General">
                  <c:v>4.37</c:v>
                </c:pt>
                <c:pt idx="4371" formatCode="General">
                  <c:v>4.3710000000000004</c:v>
                </c:pt>
                <c:pt idx="4372" formatCode="General">
                  <c:v>4.3719999999999999</c:v>
                </c:pt>
                <c:pt idx="4373" formatCode="General">
                  <c:v>4.3730000000000002</c:v>
                </c:pt>
                <c:pt idx="4374" formatCode="General">
                  <c:v>4.3739999999999997</c:v>
                </c:pt>
                <c:pt idx="4375" formatCode="General">
                  <c:v>4.375</c:v>
                </c:pt>
                <c:pt idx="4376" formatCode="General">
                  <c:v>4.3760000000000003</c:v>
                </c:pt>
                <c:pt idx="4377" formatCode="General">
                  <c:v>4.3769999999999998</c:v>
                </c:pt>
                <c:pt idx="4378" formatCode="General">
                  <c:v>4.3780000000000001</c:v>
                </c:pt>
                <c:pt idx="4379" formatCode="General">
                  <c:v>4.3789999999999996</c:v>
                </c:pt>
                <c:pt idx="4380" formatCode="General">
                  <c:v>4.38</c:v>
                </c:pt>
                <c:pt idx="4381" formatCode="General">
                  <c:v>4.3810000000000002</c:v>
                </c:pt>
                <c:pt idx="4382" formatCode="General">
                  <c:v>4.3819999999999997</c:v>
                </c:pt>
                <c:pt idx="4383" formatCode="General">
                  <c:v>4.383</c:v>
                </c:pt>
                <c:pt idx="4384" formatCode="General">
                  <c:v>4.3840000000000003</c:v>
                </c:pt>
                <c:pt idx="4385" formatCode="General">
                  <c:v>4.3849999999999998</c:v>
                </c:pt>
                <c:pt idx="4386" formatCode="General">
                  <c:v>4.3860000000000001</c:v>
                </c:pt>
                <c:pt idx="4387" formatCode="General">
                  <c:v>4.3869999999999996</c:v>
                </c:pt>
                <c:pt idx="4388" formatCode="General">
                  <c:v>4.3879999999999999</c:v>
                </c:pt>
                <c:pt idx="4389" formatCode="General">
                  <c:v>4.3890000000000002</c:v>
                </c:pt>
                <c:pt idx="4390" formatCode="General">
                  <c:v>4.3899999999999997</c:v>
                </c:pt>
                <c:pt idx="4391" formatCode="General">
                  <c:v>4.391</c:v>
                </c:pt>
                <c:pt idx="4392" formatCode="General">
                  <c:v>4.3920000000000003</c:v>
                </c:pt>
                <c:pt idx="4393" formatCode="General">
                  <c:v>4.3929999999999998</c:v>
                </c:pt>
                <c:pt idx="4394" formatCode="General">
                  <c:v>4.3940000000000001</c:v>
                </c:pt>
                <c:pt idx="4395" formatCode="General">
                  <c:v>4.3949999999999996</c:v>
                </c:pt>
                <c:pt idx="4396" formatCode="General">
                  <c:v>4.3959999999999999</c:v>
                </c:pt>
                <c:pt idx="4397" formatCode="General">
                  <c:v>4.3970000000000002</c:v>
                </c:pt>
                <c:pt idx="4398" formatCode="General">
                  <c:v>4.3979999999999997</c:v>
                </c:pt>
                <c:pt idx="4399" formatCode="General">
                  <c:v>4.399</c:v>
                </c:pt>
                <c:pt idx="4400" formatCode="General">
                  <c:v>4.4000000000000004</c:v>
                </c:pt>
                <c:pt idx="4401" formatCode="General">
                  <c:v>4.4009999999999998</c:v>
                </c:pt>
                <c:pt idx="4402" formatCode="General">
                  <c:v>4.4020000000000001</c:v>
                </c:pt>
                <c:pt idx="4403" formatCode="General">
                  <c:v>4.4029999999999996</c:v>
                </c:pt>
                <c:pt idx="4404" formatCode="General">
                  <c:v>4.4039999999999999</c:v>
                </c:pt>
                <c:pt idx="4405" formatCode="General">
                  <c:v>4.4050000000000002</c:v>
                </c:pt>
                <c:pt idx="4406" formatCode="General">
                  <c:v>4.4059999999999997</c:v>
                </c:pt>
                <c:pt idx="4407" formatCode="General">
                  <c:v>4.407</c:v>
                </c:pt>
                <c:pt idx="4408" formatCode="General">
                  <c:v>4.4080000000000004</c:v>
                </c:pt>
                <c:pt idx="4409" formatCode="General">
                  <c:v>4.4089999999999998</c:v>
                </c:pt>
                <c:pt idx="4410" formatCode="General">
                  <c:v>4.41</c:v>
                </c:pt>
                <c:pt idx="4411" formatCode="General">
                  <c:v>4.4109999999999996</c:v>
                </c:pt>
                <c:pt idx="4412" formatCode="General">
                  <c:v>4.4119999999999999</c:v>
                </c:pt>
                <c:pt idx="4413" formatCode="General">
                  <c:v>4.4130000000000003</c:v>
                </c:pt>
                <c:pt idx="4414" formatCode="General">
                  <c:v>4.4139999999999997</c:v>
                </c:pt>
                <c:pt idx="4415" formatCode="General">
                  <c:v>4.415</c:v>
                </c:pt>
                <c:pt idx="4416" formatCode="General">
                  <c:v>4.4160000000000004</c:v>
                </c:pt>
                <c:pt idx="4417" formatCode="General">
                  <c:v>4.4169999999999998</c:v>
                </c:pt>
                <c:pt idx="4418" formatCode="General">
                  <c:v>4.4180000000000001</c:v>
                </c:pt>
                <c:pt idx="4419" formatCode="General">
                  <c:v>4.4189999999999996</c:v>
                </c:pt>
                <c:pt idx="4420" formatCode="General">
                  <c:v>4.42</c:v>
                </c:pt>
                <c:pt idx="4421" formatCode="General">
                  <c:v>4.4210000000000003</c:v>
                </c:pt>
                <c:pt idx="4422" formatCode="General">
                  <c:v>4.4219999999999997</c:v>
                </c:pt>
                <c:pt idx="4423" formatCode="General">
                  <c:v>4.423</c:v>
                </c:pt>
                <c:pt idx="4424" formatCode="General">
                  <c:v>4.4240000000000004</c:v>
                </c:pt>
                <c:pt idx="4425" formatCode="General">
                  <c:v>4.4249999999999998</c:v>
                </c:pt>
                <c:pt idx="4426" formatCode="General">
                  <c:v>4.4260000000000002</c:v>
                </c:pt>
                <c:pt idx="4427" formatCode="General">
                  <c:v>4.4269999999999996</c:v>
                </c:pt>
                <c:pt idx="4428" formatCode="General">
                  <c:v>4.4279999999999999</c:v>
                </c:pt>
                <c:pt idx="4429" formatCode="General">
                  <c:v>4.4290000000000003</c:v>
                </c:pt>
                <c:pt idx="4430" formatCode="General">
                  <c:v>4.43</c:v>
                </c:pt>
                <c:pt idx="4431" formatCode="General">
                  <c:v>4.431</c:v>
                </c:pt>
                <c:pt idx="4432" formatCode="General">
                  <c:v>4.4320000000000004</c:v>
                </c:pt>
                <c:pt idx="4433" formatCode="General">
                  <c:v>4.4329999999999998</c:v>
                </c:pt>
                <c:pt idx="4434" formatCode="General">
                  <c:v>4.4340000000000002</c:v>
                </c:pt>
                <c:pt idx="4435" formatCode="General">
                  <c:v>4.4349999999999996</c:v>
                </c:pt>
                <c:pt idx="4436" formatCode="General">
                  <c:v>4.4359999999999999</c:v>
                </c:pt>
                <c:pt idx="4437" formatCode="General">
                  <c:v>4.4370000000000003</c:v>
                </c:pt>
                <c:pt idx="4438" formatCode="General">
                  <c:v>4.4379999999999997</c:v>
                </c:pt>
                <c:pt idx="4439" formatCode="General">
                  <c:v>4.4390000000000001</c:v>
                </c:pt>
                <c:pt idx="4440" formatCode="General">
                  <c:v>4.4400000000000004</c:v>
                </c:pt>
                <c:pt idx="4441" formatCode="General">
                  <c:v>4.4409999999999998</c:v>
                </c:pt>
                <c:pt idx="4442" formatCode="General">
                  <c:v>4.4420000000000002</c:v>
                </c:pt>
                <c:pt idx="4443" formatCode="General">
                  <c:v>4.4429999999999996</c:v>
                </c:pt>
                <c:pt idx="4444" formatCode="General">
                  <c:v>4.444</c:v>
                </c:pt>
                <c:pt idx="4445" formatCode="General">
                  <c:v>4.4450000000000003</c:v>
                </c:pt>
                <c:pt idx="4446" formatCode="General">
                  <c:v>4.4459999999999997</c:v>
                </c:pt>
                <c:pt idx="4447" formatCode="General">
                  <c:v>4.4470000000000001</c:v>
                </c:pt>
                <c:pt idx="4448" formatCode="General">
                  <c:v>4.4480000000000004</c:v>
                </c:pt>
                <c:pt idx="4449" formatCode="General">
                  <c:v>4.4489999999999998</c:v>
                </c:pt>
                <c:pt idx="4450" formatCode="General">
                  <c:v>4.45</c:v>
                </c:pt>
                <c:pt idx="4451" formatCode="General">
                  <c:v>4.4509999999999996</c:v>
                </c:pt>
                <c:pt idx="4452" formatCode="General">
                  <c:v>4.452</c:v>
                </c:pt>
                <c:pt idx="4453" formatCode="General">
                  <c:v>4.4530000000000003</c:v>
                </c:pt>
                <c:pt idx="4454" formatCode="General">
                  <c:v>4.4539999999999997</c:v>
                </c:pt>
                <c:pt idx="4455" formatCode="General">
                  <c:v>4.4550000000000001</c:v>
                </c:pt>
                <c:pt idx="4456" formatCode="General">
                  <c:v>4.4560000000000004</c:v>
                </c:pt>
                <c:pt idx="4457" formatCode="General">
                  <c:v>4.4569999999999999</c:v>
                </c:pt>
                <c:pt idx="4458" formatCode="General">
                  <c:v>4.4580000000000002</c:v>
                </c:pt>
                <c:pt idx="4459" formatCode="General">
                  <c:v>4.4589999999999996</c:v>
                </c:pt>
                <c:pt idx="4460" formatCode="General">
                  <c:v>4.46</c:v>
                </c:pt>
                <c:pt idx="4461" formatCode="General">
                  <c:v>4.4610000000000003</c:v>
                </c:pt>
                <c:pt idx="4462" formatCode="General">
                  <c:v>4.4619999999999997</c:v>
                </c:pt>
                <c:pt idx="4463" formatCode="General">
                  <c:v>4.4630000000000001</c:v>
                </c:pt>
                <c:pt idx="4464" formatCode="General">
                  <c:v>4.4640000000000004</c:v>
                </c:pt>
                <c:pt idx="4465" formatCode="General">
                  <c:v>4.4649999999999999</c:v>
                </c:pt>
                <c:pt idx="4466" formatCode="General">
                  <c:v>4.4660000000000002</c:v>
                </c:pt>
                <c:pt idx="4467" formatCode="General">
                  <c:v>4.4669999999999996</c:v>
                </c:pt>
                <c:pt idx="4468" formatCode="General">
                  <c:v>4.468</c:v>
                </c:pt>
                <c:pt idx="4469" formatCode="General">
                  <c:v>4.4690000000000003</c:v>
                </c:pt>
                <c:pt idx="4470" formatCode="General">
                  <c:v>4.47</c:v>
                </c:pt>
                <c:pt idx="4471" formatCode="General">
                  <c:v>4.4710000000000001</c:v>
                </c:pt>
                <c:pt idx="4472" formatCode="General">
                  <c:v>4.4720000000000004</c:v>
                </c:pt>
                <c:pt idx="4473" formatCode="General">
                  <c:v>4.4729999999999999</c:v>
                </c:pt>
                <c:pt idx="4474" formatCode="General">
                  <c:v>4.4740000000000002</c:v>
                </c:pt>
                <c:pt idx="4475" formatCode="General">
                  <c:v>4.4749999999999996</c:v>
                </c:pt>
                <c:pt idx="4476" formatCode="General">
                  <c:v>4.476</c:v>
                </c:pt>
                <c:pt idx="4477" formatCode="General">
                  <c:v>4.4770000000000003</c:v>
                </c:pt>
                <c:pt idx="4478" formatCode="General">
                  <c:v>4.4779999999999998</c:v>
                </c:pt>
                <c:pt idx="4479" formatCode="General">
                  <c:v>4.4790000000000001</c:v>
                </c:pt>
                <c:pt idx="4480" formatCode="General">
                  <c:v>4.4800000000000004</c:v>
                </c:pt>
                <c:pt idx="4481" formatCode="General">
                  <c:v>4.4809999999999999</c:v>
                </c:pt>
                <c:pt idx="4482" formatCode="General">
                  <c:v>4.4820000000000002</c:v>
                </c:pt>
                <c:pt idx="4483" formatCode="General">
                  <c:v>4.4829999999999997</c:v>
                </c:pt>
                <c:pt idx="4484" formatCode="General">
                  <c:v>4.484</c:v>
                </c:pt>
                <c:pt idx="4485" formatCode="General">
                  <c:v>4.4850000000000003</c:v>
                </c:pt>
                <c:pt idx="4486" formatCode="General">
                  <c:v>4.4859999999999998</c:v>
                </c:pt>
                <c:pt idx="4487" formatCode="General">
                  <c:v>4.4870000000000001</c:v>
                </c:pt>
                <c:pt idx="4488" formatCode="General">
                  <c:v>4.4880000000000004</c:v>
                </c:pt>
                <c:pt idx="4489" formatCode="General">
                  <c:v>4.4889999999999999</c:v>
                </c:pt>
                <c:pt idx="4490" formatCode="General">
                  <c:v>4.49</c:v>
                </c:pt>
                <c:pt idx="4491" formatCode="General">
                  <c:v>4.4909999999999997</c:v>
                </c:pt>
                <c:pt idx="4492" formatCode="General">
                  <c:v>4.492</c:v>
                </c:pt>
                <c:pt idx="4493" formatCode="General">
                  <c:v>4.4930000000000003</c:v>
                </c:pt>
                <c:pt idx="4494" formatCode="General">
                  <c:v>4.4939999999999998</c:v>
                </c:pt>
                <c:pt idx="4495" formatCode="General">
                  <c:v>4.4950000000000001</c:v>
                </c:pt>
                <c:pt idx="4496" formatCode="General">
                  <c:v>4.4960000000000004</c:v>
                </c:pt>
                <c:pt idx="4497" formatCode="General">
                  <c:v>4.4969999999999999</c:v>
                </c:pt>
                <c:pt idx="4498" formatCode="General">
                  <c:v>4.4980000000000002</c:v>
                </c:pt>
                <c:pt idx="4499" formatCode="General">
                  <c:v>4.4989999999999997</c:v>
                </c:pt>
                <c:pt idx="4500" formatCode="General">
                  <c:v>4.5</c:v>
                </c:pt>
                <c:pt idx="4501" formatCode="General">
                  <c:v>4.5010000000000003</c:v>
                </c:pt>
                <c:pt idx="4502" formatCode="General">
                  <c:v>4.5019999999999998</c:v>
                </c:pt>
                <c:pt idx="4503" formatCode="General">
                  <c:v>4.5030000000000001</c:v>
                </c:pt>
                <c:pt idx="4504" formatCode="General">
                  <c:v>4.5039999999999996</c:v>
                </c:pt>
                <c:pt idx="4505" formatCode="General">
                  <c:v>4.5049999999999999</c:v>
                </c:pt>
                <c:pt idx="4506" formatCode="General">
                  <c:v>4.5060000000000002</c:v>
                </c:pt>
                <c:pt idx="4507" formatCode="General">
                  <c:v>4.5069999999999997</c:v>
                </c:pt>
                <c:pt idx="4508" formatCode="General">
                  <c:v>4.508</c:v>
                </c:pt>
                <c:pt idx="4509" formatCode="General">
                  <c:v>4.5090000000000003</c:v>
                </c:pt>
                <c:pt idx="4510" formatCode="General">
                  <c:v>4.51</c:v>
                </c:pt>
                <c:pt idx="4511" formatCode="General">
                  <c:v>4.5110000000000001</c:v>
                </c:pt>
                <c:pt idx="4512" formatCode="General">
                  <c:v>4.5119999999999996</c:v>
                </c:pt>
                <c:pt idx="4513" formatCode="General">
                  <c:v>4.5129999999999999</c:v>
                </c:pt>
                <c:pt idx="4514" formatCode="General">
                  <c:v>4.5140000000000002</c:v>
                </c:pt>
                <c:pt idx="4515" formatCode="General">
                  <c:v>4.5149999999999997</c:v>
                </c:pt>
                <c:pt idx="4516" formatCode="General">
                  <c:v>4.516</c:v>
                </c:pt>
                <c:pt idx="4517" formatCode="General">
                  <c:v>4.5170000000000003</c:v>
                </c:pt>
                <c:pt idx="4518" formatCode="General">
                  <c:v>4.5179999999999998</c:v>
                </c:pt>
                <c:pt idx="4519" formatCode="General">
                  <c:v>4.5190000000000001</c:v>
                </c:pt>
                <c:pt idx="4520" formatCode="General">
                  <c:v>4.5199999999999996</c:v>
                </c:pt>
                <c:pt idx="4521" formatCode="General">
                  <c:v>4.5209999999999999</c:v>
                </c:pt>
                <c:pt idx="4522" formatCode="General">
                  <c:v>4.5220000000000002</c:v>
                </c:pt>
                <c:pt idx="4523" formatCode="General">
                  <c:v>4.5229999999999997</c:v>
                </c:pt>
                <c:pt idx="4524" formatCode="General">
                  <c:v>4.524</c:v>
                </c:pt>
                <c:pt idx="4525" formatCode="General">
                  <c:v>4.5250000000000004</c:v>
                </c:pt>
                <c:pt idx="4526" formatCode="General">
                  <c:v>4.5259999999999998</c:v>
                </c:pt>
                <c:pt idx="4527" formatCode="General">
                  <c:v>4.5270000000000001</c:v>
                </c:pt>
                <c:pt idx="4528" formatCode="General">
                  <c:v>4.5279999999999996</c:v>
                </c:pt>
                <c:pt idx="4529" formatCode="General">
                  <c:v>4.5289999999999999</c:v>
                </c:pt>
                <c:pt idx="4530" formatCode="General">
                  <c:v>4.53</c:v>
                </c:pt>
                <c:pt idx="4531" formatCode="General">
                  <c:v>4.5309999999999997</c:v>
                </c:pt>
                <c:pt idx="4532" formatCode="General">
                  <c:v>4.532</c:v>
                </c:pt>
                <c:pt idx="4533" formatCode="General">
                  <c:v>4.5330000000000004</c:v>
                </c:pt>
                <c:pt idx="4534" formatCode="General">
                  <c:v>4.5339999999999998</c:v>
                </c:pt>
                <c:pt idx="4535" formatCode="General">
                  <c:v>4.5350000000000001</c:v>
                </c:pt>
                <c:pt idx="4536" formatCode="General">
                  <c:v>4.5359999999999996</c:v>
                </c:pt>
                <c:pt idx="4537" formatCode="General">
                  <c:v>4.5369999999999999</c:v>
                </c:pt>
                <c:pt idx="4538" formatCode="General">
                  <c:v>4.5380000000000003</c:v>
                </c:pt>
                <c:pt idx="4539" formatCode="General">
                  <c:v>4.5389999999999997</c:v>
                </c:pt>
                <c:pt idx="4540" formatCode="General">
                  <c:v>4.54</c:v>
                </c:pt>
                <c:pt idx="4541" formatCode="General">
                  <c:v>4.5410000000000004</c:v>
                </c:pt>
                <c:pt idx="4542" formatCode="General">
                  <c:v>4.5419999999999998</c:v>
                </c:pt>
                <c:pt idx="4543" formatCode="General">
                  <c:v>4.5430000000000001</c:v>
                </c:pt>
                <c:pt idx="4544" formatCode="General">
                  <c:v>4.5439999999999996</c:v>
                </c:pt>
                <c:pt idx="4545" formatCode="General">
                  <c:v>4.5449999999999999</c:v>
                </c:pt>
                <c:pt idx="4546" formatCode="General">
                  <c:v>4.5460000000000003</c:v>
                </c:pt>
                <c:pt idx="4547" formatCode="General">
                  <c:v>4.5469999999999997</c:v>
                </c:pt>
                <c:pt idx="4548" formatCode="General">
                  <c:v>4.548</c:v>
                </c:pt>
                <c:pt idx="4549" formatCode="General">
                  <c:v>4.5490000000000004</c:v>
                </c:pt>
                <c:pt idx="4550" formatCode="General">
                  <c:v>4.55</c:v>
                </c:pt>
                <c:pt idx="4551" formatCode="General">
                  <c:v>4.5510000000000002</c:v>
                </c:pt>
                <c:pt idx="4552" formatCode="General">
                  <c:v>4.5519999999999996</c:v>
                </c:pt>
                <c:pt idx="4553" formatCode="General">
                  <c:v>4.5529999999999999</c:v>
                </c:pt>
                <c:pt idx="4554" formatCode="General">
                  <c:v>4.5540000000000003</c:v>
                </c:pt>
                <c:pt idx="4555" formatCode="General">
                  <c:v>4.5549999999999997</c:v>
                </c:pt>
                <c:pt idx="4556" formatCode="General">
                  <c:v>4.556</c:v>
                </c:pt>
                <c:pt idx="4557" formatCode="General">
                  <c:v>4.5570000000000004</c:v>
                </c:pt>
                <c:pt idx="4558" formatCode="General">
                  <c:v>4.5579999999999998</c:v>
                </c:pt>
                <c:pt idx="4559" formatCode="General">
                  <c:v>4.5590000000000002</c:v>
                </c:pt>
                <c:pt idx="4560" formatCode="General">
                  <c:v>4.5599999999999996</c:v>
                </c:pt>
                <c:pt idx="4561" formatCode="General">
                  <c:v>4.5609999999999999</c:v>
                </c:pt>
                <c:pt idx="4562" formatCode="General">
                  <c:v>4.5620000000000003</c:v>
                </c:pt>
                <c:pt idx="4563" formatCode="General">
                  <c:v>4.5629999999999997</c:v>
                </c:pt>
                <c:pt idx="4564" formatCode="General">
                  <c:v>4.5640000000000001</c:v>
                </c:pt>
                <c:pt idx="4565" formatCode="General">
                  <c:v>4.5650000000000004</c:v>
                </c:pt>
                <c:pt idx="4566" formatCode="General">
                  <c:v>4.5659999999999998</c:v>
                </c:pt>
                <c:pt idx="4567" formatCode="General">
                  <c:v>4.5670000000000002</c:v>
                </c:pt>
                <c:pt idx="4568" formatCode="General">
                  <c:v>4.5679999999999996</c:v>
                </c:pt>
                <c:pt idx="4569" formatCode="General">
                  <c:v>4.569</c:v>
                </c:pt>
                <c:pt idx="4570" formatCode="General">
                  <c:v>4.57</c:v>
                </c:pt>
                <c:pt idx="4571" formatCode="General">
                  <c:v>4.5709999999999997</c:v>
                </c:pt>
                <c:pt idx="4572" formatCode="General">
                  <c:v>4.5720000000000001</c:v>
                </c:pt>
                <c:pt idx="4573" formatCode="General">
                  <c:v>4.5730000000000004</c:v>
                </c:pt>
                <c:pt idx="4574" formatCode="General">
                  <c:v>4.5739999999999998</c:v>
                </c:pt>
                <c:pt idx="4575" formatCode="General">
                  <c:v>4.5750000000000002</c:v>
                </c:pt>
                <c:pt idx="4576" formatCode="General">
                  <c:v>4.5759999999999996</c:v>
                </c:pt>
                <c:pt idx="4577" formatCode="General">
                  <c:v>4.577</c:v>
                </c:pt>
                <c:pt idx="4578" formatCode="General">
                  <c:v>4.5780000000000003</c:v>
                </c:pt>
                <c:pt idx="4579" formatCode="General">
                  <c:v>4.5789999999999997</c:v>
                </c:pt>
                <c:pt idx="4580" formatCode="General">
                  <c:v>4.58</c:v>
                </c:pt>
                <c:pt idx="4581" formatCode="General">
                  <c:v>4.5810000000000004</c:v>
                </c:pt>
                <c:pt idx="4582" formatCode="General">
                  <c:v>4.5819999999999999</c:v>
                </c:pt>
                <c:pt idx="4583" formatCode="General">
                  <c:v>4.5830000000000002</c:v>
                </c:pt>
                <c:pt idx="4584" formatCode="General">
                  <c:v>4.5839999999999996</c:v>
                </c:pt>
                <c:pt idx="4585" formatCode="General">
                  <c:v>4.585</c:v>
                </c:pt>
                <c:pt idx="4586" formatCode="General">
                  <c:v>4.5860000000000003</c:v>
                </c:pt>
                <c:pt idx="4587" formatCode="General">
                  <c:v>4.5869999999999997</c:v>
                </c:pt>
                <c:pt idx="4588" formatCode="General">
                  <c:v>4.5880000000000001</c:v>
                </c:pt>
                <c:pt idx="4589" formatCode="General">
                  <c:v>4.5890000000000004</c:v>
                </c:pt>
                <c:pt idx="4590" formatCode="General">
                  <c:v>4.59</c:v>
                </c:pt>
                <c:pt idx="4591" formatCode="General">
                  <c:v>4.5910000000000002</c:v>
                </c:pt>
                <c:pt idx="4592" formatCode="General">
                  <c:v>4.5919999999999996</c:v>
                </c:pt>
                <c:pt idx="4593" formatCode="General">
                  <c:v>4.593</c:v>
                </c:pt>
                <c:pt idx="4594" formatCode="General">
                  <c:v>4.5940000000000003</c:v>
                </c:pt>
                <c:pt idx="4595" formatCode="General">
                  <c:v>4.5949999999999998</c:v>
                </c:pt>
                <c:pt idx="4596" formatCode="General">
                  <c:v>4.5960000000000001</c:v>
                </c:pt>
                <c:pt idx="4597" formatCode="General">
                  <c:v>4.5970000000000004</c:v>
                </c:pt>
                <c:pt idx="4598" formatCode="General">
                  <c:v>4.5979999999999999</c:v>
                </c:pt>
                <c:pt idx="4599" formatCode="General">
                  <c:v>4.5990000000000002</c:v>
                </c:pt>
                <c:pt idx="4600" formatCode="General">
                  <c:v>4.5999999999999996</c:v>
                </c:pt>
                <c:pt idx="4601" formatCode="General">
                  <c:v>4.601</c:v>
                </c:pt>
                <c:pt idx="4602" formatCode="General">
                  <c:v>4.6020000000000003</c:v>
                </c:pt>
                <c:pt idx="4603" formatCode="General">
                  <c:v>4.6029999999999998</c:v>
                </c:pt>
                <c:pt idx="4604" formatCode="General">
                  <c:v>4.6040000000000001</c:v>
                </c:pt>
                <c:pt idx="4605" formatCode="General">
                  <c:v>4.6050000000000004</c:v>
                </c:pt>
                <c:pt idx="4606" formatCode="General">
                  <c:v>4.6059999999999999</c:v>
                </c:pt>
                <c:pt idx="4607" formatCode="General">
                  <c:v>4.6070000000000002</c:v>
                </c:pt>
                <c:pt idx="4608" formatCode="General">
                  <c:v>4.6079999999999997</c:v>
                </c:pt>
                <c:pt idx="4609" formatCode="General">
                  <c:v>4.609</c:v>
                </c:pt>
                <c:pt idx="4610" formatCode="General">
                  <c:v>4.6100000000000003</c:v>
                </c:pt>
                <c:pt idx="4611" formatCode="General">
                  <c:v>4.6109999999999998</c:v>
                </c:pt>
                <c:pt idx="4612" formatCode="General">
                  <c:v>4.6120000000000001</c:v>
                </c:pt>
                <c:pt idx="4613" formatCode="General">
                  <c:v>4.6130000000000004</c:v>
                </c:pt>
                <c:pt idx="4614" formatCode="General">
                  <c:v>4.6139999999999999</c:v>
                </c:pt>
                <c:pt idx="4615" formatCode="General">
                  <c:v>4.6150000000000002</c:v>
                </c:pt>
                <c:pt idx="4616" formatCode="General">
                  <c:v>4.6159999999999997</c:v>
                </c:pt>
                <c:pt idx="4617" formatCode="General">
                  <c:v>4.617</c:v>
                </c:pt>
                <c:pt idx="4618" formatCode="General">
                  <c:v>4.6180000000000003</c:v>
                </c:pt>
                <c:pt idx="4619" formatCode="General">
                  <c:v>4.6189999999999998</c:v>
                </c:pt>
                <c:pt idx="4620" formatCode="General">
                  <c:v>4.62</c:v>
                </c:pt>
                <c:pt idx="4621" formatCode="General">
                  <c:v>4.6210000000000004</c:v>
                </c:pt>
                <c:pt idx="4622" formatCode="General">
                  <c:v>4.6219999999999999</c:v>
                </c:pt>
                <c:pt idx="4623" formatCode="General">
                  <c:v>4.6230000000000002</c:v>
                </c:pt>
                <c:pt idx="4624" formatCode="General">
                  <c:v>4.6239999999999997</c:v>
                </c:pt>
                <c:pt idx="4625" formatCode="General">
                  <c:v>4.625</c:v>
                </c:pt>
                <c:pt idx="4626" formatCode="General">
                  <c:v>4.6260000000000003</c:v>
                </c:pt>
                <c:pt idx="4627" formatCode="General">
                  <c:v>4.6269999999999998</c:v>
                </c:pt>
                <c:pt idx="4628" formatCode="General">
                  <c:v>4.6280000000000001</c:v>
                </c:pt>
                <c:pt idx="4629" formatCode="General">
                  <c:v>4.6289999999999996</c:v>
                </c:pt>
                <c:pt idx="4630" formatCode="General">
                  <c:v>4.63</c:v>
                </c:pt>
                <c:pt idx="4631" formatCode="General">
                  <c:v>4.6310000000000002</c:v>
                </c:pt>
                <c:pt idx="4632" formatCode="General">
                  <c:v>4.6319999999999997</c:v>
                </c:pt>
                <c:pt idx="4633" formatCode="General">
                  <c:v>4.633</c:v>
                </c:pt>
                <c:pt idx="4634" formatCode="General">
                  <c:v>4.6340000000000003</c:v>
                </c:pt>
                <c:pt idx="4635" formatCode="General">
                  <c:v>4.6349999999999998</c:v>
                </c:pt>
                <c:pt idx="4636" formatCode="General">
                  <c:v>4.6360000000000001</c:v>
                </c:pt>
                <c:pt idx="4637" formatCode="General">
                  <c:v>4.6369999999999996</c:v>
                </c:pt>
                <c:pt idx="4638" formatCode="General">
                  <c:v>4.6379999999999999</c:v>
                </c:pt>
                <c:pt idx="4639" formatCode="General">
                  <c:v>4.6390000000000002</c:v>
                </c:pt>
                <c:pt idx="4640" formatCode="General">
                  <c:v>4.6399999999999997</c:v>
                </c:pt>
                <c:pt idx="4641" formatCode="General">
                  <c:v>4.641</c:v>
                </c:pt>
                <c:pt idx="4642" formatCode="General">
                  <c:v>4.6420000000000003</c:v>
                </c:pt>
                <c:pt idx="4643" formatCode="General">
                  <c:v>4.6429999999999998</c:v>
                </c:pt>
                <c:pt idx="4644" formatCode="General">
                  <c:v>4.6440000000000001</c:v>
                </c:pt>
                <c:pt idx="4645" formatCode="General">
                  <c:v>4.6449999999999996</c:v>
                </c:pt>
                <c:pt idx="4646" formatCode="General">
                  <c:v>4.6459999999999999</c:v>
                </c:pt>
                <c:pt idx="4647" formatCode="General">
                  <c:v>4.6470000000000002</c:v>
                </c:pt>
                <c:pt idx="4648" formatCode="General">
                  <c:v>4.6479999999999997</c:v>
                </c:pt>
                <c:pt idx="4649" formatCode="General">
                  <c:v>4.649</c:v>
                </c:pt>
                <c:pt idx="4650" formatCode="General">
                  <c:v>4.6500000000000004</c:v>
                </c:pt>
                <c:pt idx="4651" formatCode="General">
                  <c:v>4.6509999999999998</c:v>
                </c:pt>
                <c:pt idx="4652" formatCode="General">
                  <c:v>4.6520000000000001</c:v>
                </c:pt>
                <c:pt idx="4653" formatCode="General">
                  <c:v>4.6529999999999996</c:v>
                </c:pt>
                <c:pt idx="4654" formatCode="General">
                  <c:v>4.6539999999999999</c:v>
                </c:pt>
                <c:pt idx="4655" formatCode="General">
                  <c:v>4.6550000000000002</c:v>
                </c:pt>
                <c:pt idx="4656" formatCode="General">
                  <c:v>4.6559999999999997</c:v>
                </c:pt>
                <c:pt idx="4657" formatCode="General">
                  <c:v>4.657</c:v>
                </c:pt>
                <c:pt idx="4658" formatCode="General">
                  <c:v>4.6580000000000004</c:v>
                </c:pt>
                <c:pt idx="4659" formatCode="General">
                  <c:v>4.6589999999999998</c:v>
                </c:pt>
                <c:pt idx="4660" formatCode="General">
                  <c:v>4.66</c:v>
                </c:pt>
                <c:pt idx="4661" formatCode="General">
                  <c:v>4.6609999999999996</c:v>
                </c:pt>
                <c:pt idx="4662" formatCode="General">
                  <c:v>4.6619999999999999</c:v>
                </c:pt>
                <c:pt idx="4663" formatCode="General">
                  <c:v>4.6630000000000003</c:v>
                </c:pt>
                <c:pt idx="4664" formatCode="General">
                  <c:v>4.6639999999999997</c:v>
                </c:pt>
                <c:pt idx="4665" formatCode="General">
                  <c:v>4.665</c:v>
                </c:pt>
                <c:pt idx="4666" formatCode="General">
                  <c:v>4.6660000000000004</c:v>
                </c:pt>
                <c:pt idx="4667" formatCode="General">
                  <c:v>4.6669999999999998</c:v>
                </c:pt>
                <c:pt idx="4668" formatCode="General">
                  <c:v>4.6680000000000001</c:v>
                </c:pt>
                <c:pt idx="4669" formatCode="General">
                  <c:v>4.6689999999999996</c:v>
                </c:pt>
                <c:pt idx="4670" formatCode="General">
                  <c:v>4.67</c:v>
                </c:pt>
                <c:pt idx="4671" formatCode="General">
                  <c:v>4.6710000000000003</c:v>
                </c:pt>
                <c:pt idx="4672" formatCode="General">
                  <c:v>4.6719999999999997</c:v>
                </c:pt>
                <c:pt idx="4673" formatCode="General">
                  <c:v>4.673</c:v>
                </c:pt>
                <c:pt idx="4674" formatCode="General">
                  <c:v>4.6740000000000004</c:v>
                </c:pt>
                <c:pt idx="4675" formatCode="General">
                  <c:v>4.6749999999999998</c:v>
                </c:pt>
                <c:pt idx="4676" formatCode="General">
                  <c:v>4.6760000000000002</c:v>
                </c:pt>
                <c:pt idx="4677" formatCode="General">
                  <c:v>4.6769999999999996</c:v>
                </c:pt>
                <c:pt idx="4678" formatCode="General">
                  <c:v>4.6779999999999999</c:v>
                </c:pt>
                <c:pt idx="4679" formatCode="General">
                  <c:v>4.6790000000000003</c:v>
                </c:pt>
                <c:pt idx="4680" formatCode="General">
                  <c:v>4.68</c:v>
                </c:pt>
                <c:pt idx="4681" formatCode="General">
                  <c:v>4.681</c:v>
                </c:pt>
                <c:pt idx="4682" formatCode="General">
                  <c:v>4.6820000000000004</c:v>
                </c:pt>
                <c:pt idx="4683" formatCode="General">
                  <c:v>4.6829999999999998</c:v>
                </c:pt>
                <c:pt idx="4684" formatCode="General">
                  <c:v>4.6840000000000002</c:v>
                </c:pt>
                <c:pt idx="4685" formatCode="General">
                  <c:v>4.6849999999999996</c:v>
                </c:pt>
                <c:pt idx="4686" formatCode="General">
                  <c:v>4.6859999999999999</c:v>
                </c:pt>
                <c:pt idx="4687" formatCode="General">
                  <c:v>4.6870000000000003</c:v>
                </c:pt>
                <c:pt idx="4688" formatCode="General">
                  <c:v>4.6879999999999997</c:v>
                </c:pt>
                <c:pt idx="4689" formatCode="General">
                  <c:v>4.6890000000000001</c:v>
                </c:pt>
                <c:pt idx="4690" formatCode="General">
                  <c:v>4.6900000000000004</c:v>
                </c:pt>
                <c:pt idx="4691" formatCode="General">
                  <c:v>4.6909999999999998</c:v>
                </c:pt>
                <c:pt idx="4692" formatCode="General">
                  <c:v>4.6920000000000002</c:v>
                </c:pt>
                <c:pt idx="4693" formatCode="General">
                  <c:v>4.6929999999999996</c:v>
                </c:pt>
                <c:pt idx="4694" formatCode="General">
                  <c:v>4.694</c:v>
                </c:pt>
                <c:pt idx="4695" formatCode="General">
                  <c:v>4.6950000000000003</c:v>
                </c:pt>
                <c:pt idx="4696" formatCode="General">
                  <c:v>4.6959999999999997</c:v>
                </c:pt>
                <c:pt idx="4697" formatCode="General">
                  <c:v>4.6970000000000001</c:v>
                </c:pt>
                <c:pt idx="4698" formatCode="General">
                  <c:v>4.6980000000000004</c:v>
                </c:pt>
                <c:pt idx="4699" formatCode="General">
                  <c:v>4.6989999999999998</c:v>
                </c:pt>
                <c:pt idx="4700" formatCode="General">
                  <c:v>4.7</c:v>
                </c:pt>
                <c:pt idx="4701" formatCode="General">
                  <c:v>4.7009999999999996</c:v>
                </c:pt>
                <c:pt idx="4702" formatCode="General">
                  <c:v>4.702</c:v>
                </c:pt>
                <c:pt idx="4703" formatCode="General">
                  <c:v>4.7030000000000003</c:v>
                </c:pt>
                <c:pt idx="4704" formatCode="General">
                  <c:v>4.7039999999999997</c:v>
                </c:pt>
                <c:pt idx="4705" formatCode="General">
                  <c:v>4.7050000000000001</c:v>
                </c:pt>
                <c:pt idx="4706" formatCode="General">
                  <c:v>4.7060000000000004</c:v>
                </c:pt>
                <c:pt idx="4707" formatCode="General">
                  <c:v>4.7069999999999999</c:v>
                </c:pt>
                <c:pt idx="4708" formatCode="General">
                  <c:v>4.7080000000000002</c:v>
                </c:pt>
                <c:pt idx="4709" formatCode="General">
                  <c:v>4.7089999999999996</c:v>
                </c:pt>
                <c:pt idx="4710" formatCode="General">
                  <c:v>4.71</c:v>
                </c:pt>
                <c:pt idx="4711" formatCode="General">
                  <c:v>4.7110000000000003</c:v>
                </c:pt>
                <c:pt idx="4712" formatCode="General">
                  <c:v>4.7119999999999997</c:v>
                </c:pt>
                <c:pt idx="4713" formatCode="General">
                  <c:v>4.7130000000000001</c:v>
                </c:pt>
                <c:pt idx="4714" formatCode="General">
                  <c:v>4.7140000000000004</c:v>
                </c:pt>
                <c:pt idx="4715" formatCode="General">
                  <c:v>4.7149999999999999</c:v>
                </c:pt>
                <c:pt idx="4716" formatCode="General">
                  <c:v>4.7160000000000002</c:v>
                </c:pt>
                <c:pt idx="4717" formatCode="General">
                  <c:v>4.7169999999999996</c:v>
                </c:pt>
                <c:pt idx="4718" formatCode="General">
                  <c:v>4.718</c:v>
                </c:pt>
                <c:pt idx="4719" formatCode="General">
                  <c:v>4.7190000000000003</c:v>
                </c:pt>
                <c:pt idx="4720" formatCode="General">
                  <c:v>4.72</c:v>
                </c:pt>
                <c:pt idx="4721" formatCode="General">
                  <c:v>4.7210000000000001</c:v>
                </c:pt>
                <c:pt idx="4722" formatCode="General">
                  <c:v>4.7220000000000004</c:v>
                </c:pt>
                <c:pt idx="4723" formatCode="General">
                  <c:v>4.7229999999999999</c:v>
                </c:pt>
                <c:pt idx="4724" formatCode="General">
                  <c:v>4.7240000000000002</c:v>
                </c:pt>
                <c:pt idx="4725" formatCode="General">
                  <c:v>4.7249999999999996</c:v>
                </c:pt>
                <c:pt idx="4726" formatCode="General">
                  <c:v>4.726</c:v>
                </c:pt>
                <c:pt idx="4727" formatCode="General">
                  <c:v>4.7270000000000003</c:v>
                </c:pt>
                <c:pt idx="4728" formatCode="General">
                  <c:v>4.7279999999999998</c:v>
                </c:pt>
                <c:pt idx="4729" formatCode="General">
                  <c:v>4.7290000000000001</c:v>
                </c:pt>
                <c:pt idx="4730" formatCode="General">
                  <c:v>4.7300000000000004</c:v>
                </c:pt>
                <c:pt idx="4731" formatCode="General">
                  <c:v>4.7309999999999999</c:v>
                </c:pt>
                <c:pt idx="4732" formatCode="General">
                  <c:v>4.7320000000000002</c:v>
                </c:pt>
                <c:pt idx="4733" formatCode="General">
                  <c:v>4.7329999999999997</c:v>
                </c:pt>
                <c:pt idx="4734" formatCode="General">
                  <c:v>4.734</c:v>
                </c:pt>
                <c:pt idx="4735" formatCode="General">
                  <c:v>4.7350000000000003</c:v>
                </c:pt>
                <c:pt idx="4736" formatCode="General">
                  <c:v>4.7359999999999998</c:v>
                </c:pt>
                <c:pt idx="4737" formatCode="General">
                  <c:v>4.7370000000000001</c:v>
                </c:pt>
                <c:pt idx="4738" formatCode="General">
                  <c:v>4.7380000000000004</c:v>
                </c:pt>
                <c:pt idx="4739" formatCode="General">
                  <c:v>4.7389999999999999</c:v>
                </c:pt>
                <c:pt idx="4740" formatCode="General">
                  <c:v>4.74</c:v>
                </c:pt>
                <c:pt idx="4741" formatCode="General">
                  <c:v>4.7409999999999997</c:v>
                </c:pt>
                <c:pt idx="4742" formatCode="General">
                  <c:v>4.742</c:v>
                </c:pt>
                <c:pt idx="4743" formatCode="General">
                  <c:v>4.7430000000000003</c:v>
                </c:pt>
                <c:pt idx="4744" formatCode="General">
                  <c:v>4.7439999999999998</c:v>
                </c:pt>
                <c:pt idx="4745" formatCode="General">
                  <c:v>4.7450000000000001</c:v>
                </c:pt>
                <c:pt idx="4746" formatCode="General">
                  <c:v>4.7460000000000004</c:v>
                </c:pt>
                <c:pt idx="4747" formatCode="General">
                  <c:v>4.7469999999999999</c:v>
                </c:pt>
                <c:pt idx="4748" formatCode="General">
                  <c:v>4.7480000000000002</c:v>
                </c:pt>
                <c:pt idx="4749" formatCode="General">
                  <c:v>4.7489999999999997</c:v>
                </c:pt>
                <c:pt idx="4750" formatCode="General">
                  <c:v>4.75</c:v>
                </c:pt>
                <c:pt idx="4751" formatCode="General">
                  <c:v>4.7510000000000003</c:v>
                </c:pt>
                <c:pt idx="4752" formatCode="General">
                  <c:v>4.7519999999999998</c:v>
                </c:pt>
                <c:pt idx="4753" formatCode="General">
                  <c:v>4.7530000000000001</c:v>
                </c:pt>
                <c:pt idx="4754" formatCode="General">
                  <c:v>4.7539999999999996</c:v>
                </c:pt>
                <c:pt idx="4755" formatCode="General">
                  <c:v>4.7549999999999999</c:v>
                </c:pt>
                <c:pt idx="4756" formatCode="General">
                  <c:v>4.7560000000000002</c:v>
                </c:pt>
                <c:pt idx="4757" formatCode="General">
                  <c:v>4.7569999999999997</c:v>
                </c:pt>
                <c:pt idx="4758" formatCode="General">
                  <c:v>4.758</c:v>
                </c:pt>
                <c:pt idx="4759" formatCode="General">
                  <c:v>4.7590000000000003</c:v>
                </c:pt>
                <c:pt idx="4760" formatCode="General">
                  <c:v>4.76</c:v>
                </c:pt>
                <c:pt idx="4761" formatCode="General">
                  <c:v>4.7610000000000001</c:v>
                </c:pt>
                <c:pt idx="4762" formatCode="General">
                  <c:v>4.7619999999999996</c:v>
                </c:pt>
                <c:pt idx="4763" formatCode="General">
                  <c:v>4.7629999999999999</c:v>
                </c:pt>
                <c:pt idx="4764" formatCode="General">
                  <c:v>4.7640000000000002</c:v>
                </c:pt>
                <c:pt idx="4765" formatCode="General">
                  <c:v>4.7649999999999997</c:v>
                </c:pt>
                <c:pt idx="4766" formatCode="General">
                  <c:v>4.766</c:v>
                </c:pt>
                <c:pt idx="4767" formatCode="General">
                  <c:v>4.7670000000000003</c:v>
                </c:pt>
                <c:pt idx="4768" formatCode="General">
                  <c:v>4.7679999999999998</c:v>
                </c:pt>
                <c:pt idx="4769" formatCode="General">
                  <c:v>4.7690000000000001</c:v>
                </c:pt>
                <c:pt idx="4770" formatCode="General">
                  <c:v>4.7699999999999996</c:v>
                </c:pt>
                <c:pt idx="4771" formatCode="General">
                  <c:v>4.7709999999999999</c:v>
                </c:pt>
                <c:pt idx="4772" formatCode="General">
                  <c:v>4.7720000000000002</c:v>
                </c:pt>
                <c:pt idx="4773" formatCode="General">
                  <c:v>4.7729999999999997</c:v>
                </c:pt>
                <c:pt idx="4774" formatCode="General">
                  <c:v>4.774</c:v>
                </c:pt>
                <c:pt idx="4775" formatCode="General">
                  <c:v>4.7750000000000004</c:v>
                </c:pt>
                <c:pt idx="4776" formatCode="General">
                  <c:v>4.7759999999999998</c:v>
                </c:pt>
                <c:pt idx="4777" formatCode="General">
                  <c:v>4.7770000000000001</c:v>
                </c:pt>
                <c:pt idx="4778" formatCode="General">
                  <c:v>4.7779999999999996</c:v>
                </c:pt>
                <c:pt idx="4779" formatCode="General">
                  <c:v>4.7789999999999999</c:v>
                </c:pt>
                <c:pt idx="4780" formatCode="General">
                  <c:v>4.78</c:v>
                </c:pt>
                <c:pt idx="4781" formatCode="General">
                  <c:v>4.7809999999999997</c:v>
                </c:pt>
                <c:pt idx="4782" formatCode="General">
                  <c:v>4.782</c:v>
                </c:pt>
                <c:pt idx="4783" formatCode="General">
                  <c:v>4.7830000000000004</c:v>
                </c:pt>
                <c:pt idx="4784" formatCode="General">
                  <c:v>4.7839999999999998</c:v>
                </c:pt>
                <c:pt idx="4785" formatCode="General">
                  <c:v>4.7850000000000001</c:v>
                </c:pt>
                <c:pt idx="4786" formatCode="General">
                  <c:v>4.7859999999999996</c:v>
                </c:pt>
                <c:pt idx="4787" formatCode="General">
                  <c:v>4.7869999999999999</c:v>
                </c:pt>
                <c:pt idx="4788" formatCode="General">
                  <c:v>4.7880000000000003</c:v>
                </c:pt>
                <c:pt idx="4789" formatCode="General">
                  <c:v>4.7889999999999997</c:v>
                </c:pt>
                <c:pt idx="4790" formatCode="General">
                  <c:v>4.79</c:v>
                </c:pt>
                <c:pt idx="4791" formatCode="General">
                  <c:v>4.7910000000000004</c:v>
                </c:pt>
                <c:pt idx="4792" formatCode="General">
                  <c:v>4.7919999999999998</c:v>
                </c:pt>
                <c:pt idx="4793" formatCode="General">
                  <c:v>4.7930000000000001</c:v>
                </c:pt>
                <c:pt idx="4794" formatCode="General">
                  <c:v>4.7939999999999996</c:v>
                </c:pt>
                <c:pt idx="4795" formatCode="General">
                  <c:v>4.7949999999999999</c:v>
                </c:pt>
                <c:pt idx="4796" formatCode="General">
                  <c:v>4.7960000000000003</c:v>
                </c:pt>
                <c:pt idx="4797" formatCode="General">
                  <c:v>4.7969999999999997</c:v>
                </c:pt>
                <c:pt idx="4798" formatCode="General">
                  <c:v>4.798</c:v>
                </c:pt>
                <c:pt idx="4799" formatCode="General">
                  <c:v>4.7990000000000004</c:v>
                </c:pt>
                <c:pt idx="4800" formatCode="General">
                  <c:v>4.8</c:v>
                </c:pt>
                <c:pt idx="4801" formatCode="General">
                  <c:v>4.8010000000000002</c:v>
                </c:pt>
                <c:pt idx="4802" formatCode="General">
                  <c:v>4.8019999999999996</c:v>
                </c:pt>
                <c:pt idx="4803" formatCode="General">
                  <c:v>4.8029999999999999</c:v>
                </c:pt>
                <c:pt idx="4804" formatCode="General">
                  <c:v>4.8040000000000003</c:v>
                </c:pt>
                <c:pt idx="4805" formatCode="General">
                  <c:v>4.8049999999999997</c:v>
                </c:pt>
                <c:pt idx="4806" formatCode="General">
                  <c:v>4.806</c:v>
                </c:pt>
                <c:pt idx="4807" formatCode="General">
                  <c:v>4.8070000000000004</c:v>
                </c:pt>
                <c:pt idx="4808" formatCode="General">
                  <c:v>4.8079999999999998</c:v>
                </c:pt>
                <c:pt idx="4809" formatCode="General">
                  <c:v>4.8090000000000002</c:v>
                </c:pt>
                <c:pt idx="4810" formatCode="General">
                  <c:v>4.8099999999999996</c:v>
                </c:pt>
                <c:pt idx="4811" formatCode="General">
                  <c:v>4.8109999999999999</c:v>
                </c:pt>
                <c:pt idx="4812" formatCode="General">
                  <c:v>4.8120000000000003</c:v>
                </c:pt>
                <c:pt idx="4813" formatCode="General">
                  <c:v>4.8129999999999997</c:v>
                </c:pt>
                <c:pt idx="4814" formatCode="General">
                  <c:v>4.8140000000000001</c:v>
                </c:pt>
                <c:pt idx="4815" formatCode="General">
                  <c:v>4.8150000000000004</c:v>
                </c:pt>
                <c:pt idx="4816" formatCode="General">
                  <c:v>4.8159999999999998</c:v>
                </c:pt>
                <c:pt idx="4817" formatCode="General">
                  <c:v>4.8170000000000002</c:v>
                </c:pt>
                <c:pt idx="4818" formatCode="General">
                  <c:v>4.8179999999999996</c:v>
                </c:pt>
                <c:pt idx="4819" formatCode="General">
                  <c:v>4.819</c:v>
                </c:pt>
                <c:pt idx="4820" formatCode="General">
                  <c:v>4.82</c:v>
                </c:pt>
                <c:pt idx="4821" formatCode="General">
                  <c:v>4.8209999999999997</c:v>
                </c:pt>
                <c:pt idx="4822" formatCode="General">
                  <c:v>4.8220000000000001</c:v>
                </c:pt>
                <c:pt idx="4823" formatCode="General">
                  <c:v>4.8230000000000004</c:v>
                </c:pt>
                <c:pt idx="4824" formatCode="General">
                  <c:v>4.8239999999999998</c:v>
                </c:pt>
                <c:pt idx="4825" formatCode="General">
                  <c:v>4.8250000000000002</c:v>
                </c:pt>
                <c:pt idx="4826" formatCode="General">
                  <c:v>4.8259999999999996</c:v>
                </c:pt>
                <c:pt idx="4827" formatCode="General">
                  <c:v>4.827</c:v>
                </c:pt>
                <c:pt idx="4828" formatCode="General">
                  <c:v>4.8280000000000003</c:v>
                </c:pt>
                <c:pt idx="4829" formatCode="General">
                  <c:v>4.8289999999999997</c:v>
                </c:pt>
                <c:pt idx="4830" formatCode="General">
                  <c:v>4.83</c:v>
                </c:pt>
                <c:pt idx="4831" formatCode="General">
                  <c:v>4.8310000000000004</c:v>
                </c:pt>
                <c:pt idx="4832" formatCode="General">
                  <c:v>4.8319999999999999</c:v>
                </c:pt>
                <c:pt idx="4833" formatCode="General">
                  <c:v>4.8330000000000002</c:v>
                </c:pt>
                <c:pt idx="4834" formatCode="General">
                  <c:v>4.8339999999999996</c:v>
                </c:pt>
                <c:pt idx="4835" formatCode="General">
                  <c:v>4.835</c:v>
                </c:pt>
                <c:pt idx="4836" formatCode="General">
                  <c:v>4.8360000000000003</c:v>
                </c:pt>
                <c:pt idx="4837" formatCode="General">
                  <c:v>4.8369999999999997</c:v>
                </c:pt>
                <c:pt idx="4838" formatCode="General">
                  <c:v>4.8380000000000001</c:v>
                </c:pt>
                <c:pt idx="4839" formatCode="General">
                  <c:v>4.8390000000000004</c:v>
                </c:pt>
                <c:pt idx="4840" formatCode="General">
                  <c:v>4.84</c:v>
                </c:pt>
                <c:pt idx="4841" formatCode="General">
                  <c:v>4.8410000000000002</c:v>
                </c:pt>
                <c:pt idx="4842" formatCode="General">
                  <c:v>4.8419999999999996</c:v>
                </c:pt>
                <c:pt idx="4843" formatCode="General">
                  <c:v>4.843</c:v>
                </c:pt>
                <c:pt idx="4844" formatCode="General">
                  <c:v>4.8440000000000003</c:v>
                </c:pt>
                <c:pt idx="4845" formatCode="General">
                  <c:v>4.8449999999999998</c:v>
                </c:pt>
                <c:pt idx="4846" formatCode="General">
                  <c:v>4.8460000000000001</c:v>
                </c:pt>
                <c:pt idx="4847" formatCode="General">
                  <c:v>4.8470000000000004</c:v>
                </c:pt>
                <c:pt idx="4848" formatCode="General">
                  <c:v>4.8479999999999999</c:v>
                </c:pt>
                <c:pt idx="4849" formatCode="General">
                  <c:v>4.8490000000000002</c:v>
                </c:pt>
                <c:pt idx="4850" formatCode="General">
                  <c:v>4.8499999999999996</c:v>
                </c:pt>
                <c:pt idx="4851" formatCode="General">
                  <c:v>4.851</c:v>
                </c:pt>
                <c:pt idx="4852" formatCode="General">
                  <c:v>4.8520000000000003</c:v>
                </c:pt>
                <c:pt idx="4853" formatCode="General">
                  <c:v>4.8529999999999998</c:v>
                </c:pt>
                <c:pt idx="4854" formatCode="General">
                  <c:v>4.8540000000000001</c:v>
                </c:pt>
                <c:pt idx="4855" formatCode="General">
                  <c:v>4.8550000000000004</c:v>
                </c:pt>
                <c:pt idx="4856" formatCode="General">
                  <c:v>4.8559999999999999</c:v>
                </c:pt>
                <c:pt idx="4857" formatCode="General">
                  <c:v>4.8570000000000002</c:v>
                </c:pt>
                <c:pt idx="4858" formatCode="General">
                  <c:v>4.8579999999999997</c:v>
                </c:pt>
                <c:pt idx="4859" formatCode="General">
                  <c:v>4.859</c:v>
                </c:pt>
                <c:pt idx="4860" formatCode="General">
                  <c:v>4.8600000000000003</c:v>
                </c:pt>
                <c:pt idx="4861" formatCode="General">
                  <c:v>4.8609999999999998</c:v>
                </c:pt>
                <c:pt idx="4862" formatCode="General">
                  <c:v>4.8620000000000001</c:v>
                </c:pt>
                <c:pt idx="4863" formatCode="General">
                  <c:v>4.8630000000000004</c:v>
                </c:pt>
                <c:pt idx="4864" formatCode="General">
                  <c:v>4.8639999999999999</c:v>
                </c:pt>
                <c:pt idx="4865" formatCode="General">
                  <c:v>4.8650000000000002</c:v>
                </c:pt>
                <c:pt idx="4866" formatCode="General">
                  <c:v>4.8659999999999997</c:v>
                </c:pt>
                <c:pt idx="4867" formatCode="General">
                  <c:v>4.867</c:v>
                </c:pt>
                <c:pt idx="4868" formatCode="General">
                  <c:v>4.8680000000000003</c:v>
                </c:pt>
                <c:pt idx="4869" formatCode="General">
                  <c:v>4.8689999999999998</c:v>
                </c:pt>
                <c:pt idx="4870" formatCode="General">
                  <c:v>4.87</c:v>
                </c:pt>
                <c:pt idx="4871" formatCode="General">
                  <c:v>4.8710000000000004</c:v>
                </c:pt>
                <c:pt idx="4872" formatCode="General">
                  <c:v>4.8719999999999999</c:v>
                </c:pt>
                <c:pt idx="4873" formatCode="General">
                  <c:v>4.8730000000000002</c:v>
                </c:pt>
                <c:pt idx="4874" formatCode="General">
                  <c:v>4.8739999999999997</c:v>
                </c:pt>
                <c:pt idx="4875" formatCode="General">
                  <c:v>4.875</c:v>
                </c:pt>
                <c:pt idx="4876" formatCode="General">
                  <c:v>4.8760000000000003</c:v>
                </c:pt>
                <c:pt idx="4877" formatCode="General">
                  <c:v>4.8769999999999998</c:v>
                </c:pt>
                <c:pt idx="4878" formatCode="General">
                  <c:v>4.8780000000000001</c:v>
                </c:pt>
                <c:pt idx="4879" formatCode="General">
                  <c:v>4.8789999999999996</c:v>
                </c:pt>
                <c:pt idx="4880" formatCode="General">
                  <c:v>4.88</c:v>
                </c:pt>
                <c:pt idx="4881" formatCode="General">
                  <c:v>4.8810000000000002</c:v>
                </c:pt>
                <c:pt idx="4882" formatCode="General">
                  <c:v>4.8819999999999997</c:v>
                </c:pt>
                <c:pt idx="4883" formatCode="General">
                  <c:v>4.883</c:v>
                </c:pt>
                <c:pt idx="4884" formatCode="General">
                  <c:v>4.8840000000000003</c:v>
                </c:pt>
                <c:pt idx="4885" formatCode="General">
                  <c:v>4.8849999999999998</c:v>
                </c:pt>
                <c:pt idx="4886" formatCode="General">
                  <c:v>4.8860000000000001</c:v>
                </c:pt>
                <c:pt idx="4887" formatCode="General">
                  <c:v>4.8869999999999996</c:v>
                </c:pt>
                <c:pt idx="4888" formatCode="General">
                  <c:v>4.8879999999999999</c:v>
                </c:pt>
                <c:pt idx="4889" formatCode="General">
                  <c:v>4.8890000000000002</c:v>
                </c:pt>
                <c:pt idx="4890" formatCode="General">
                  <c:v>4.8899999999999997</c:v>
                </c:pt>
                <c:pt idx="4891" formatCode="General">
                  <c:v>4.891</c:v>
                </c:pt>
                <c:pt idx="4892" formatCode="General">
                  <c:v>4.8920000000000003</c:v>
                </c:pt>
                <c:pt idx="4893" formatCode="General">
                  <c:v>4.8929999999999998</c:v>
                </c:pt>
                <c:pt idx="4894" formatCode="General">
                  <c:v>4.8940000000000001</c:v>
                </c:pt>
                <c:pt idx="4895" formatCode="General">
                  <c:v>4.8949999999999996</c:v>
                </c:pt>
                <c:pt idx="4896" formatCode="General">
                  <c:v>4.8959999999999999</c:v>
                </c:pt>
                <c:pt idx="4897" formatCode="General">
                  <c:v>4.8970000000000002</c:v>
                </c:pt>
                <c:pt idx="4898" formatCode="General">
                  <c:v>4.8979999999999997</c:v>
                </c:pt>
                <c:pt idx="4899" formatCode="General">
                  <c:v>4.899</c:v>
                </c:pt>
                <c:pt idx="4900" formatCode="General">
                  <c:v>4.9000000000000004</c:v>
                </c:pt>
                <c:pt idx="4901" formatCode="General">
                  <c:v>4.9009999999999998</c:v>
                </c:pt>
                <c:pt idx="4902" formatCode="General">
                  <c:v>4.9020000000000001</c:v>
                </c:pt>
                <c:pt idx="4903" formatCode="General">
                  <c:v>4.9029999999999996</c:v>
                </c:pt>
                <c:pt idx="4904" formatCode="General">
                  <c:v>4.9039999999999999</c:v>
                </c:pt>
                <c:pt idx="4905" formatCode="General">
                  <c:v>4.9050000000000002</c:v>
                </c:pt>
                <c:pt idx="4906" formatCode="General">
                  <c:v>4.9059999999999997</c:v>
                </c:pt>
                <c:pt idx="4907" formatCode="General">
                  <c:v>4.907</c:v>
                </c:pt>
                <c:pt idx="4908" formatCode="General">
                  <c:v>4.9080000000000004</c:v>
                </c:pt>
                <c:pt idx="4909" formatCode="General">
                  <c:v>4.9089999999999998</c:v>
                </c:pt>
                <c:pt idx="4910" formatCode="General">
                  <c:v>4.91</c:v>
                </c:pt>
                <c:pt idx="4911" formatCode="General">
                  <c:v>4.9109999999999996</c:v>
                </c:pt>
                <c:pt idx="4912" formatCode="General">
                  <c:v>4.9119999999999999</c:v>
                </c:pt>
                <c:pt idx="4913" formatCode="General">
                  <c:v>4.9130000000000003</c:v>
                </c:pt>
                <c:pt idx="4914" formatCode="General">
                  <c:v>4.9139999999999997</c:v>
                </c:pt>
                <c:pt idx="4915" formatCode="General">
                  <c:v>4.915</c:v>
                </c:pt>
                <c:pt idx="4916" formatCode="General">
                  <c:v>4.9160000000000004</c:v>
                </c:pt>
                <c:pt idx="4917" formatCode="General">
                  <c:v>4.9169999999999998</c:v>
                </c:pt>
                <c:pt idx="4918" formatCode="General">
                  <c:v>4.9180000000000001</c:v>
                </c:pt>
                <c:pt idx="4919" formatCode="General">
                  <c:v>4.9189999999999996</c:v>
                </c:pt>
                <c:pt idx="4920" formatCode="General">
                  <c:v>4.92</c:v>
                </c:pt>
                <c:pt idx="4921" formatCode="General">
                  <c:v>4.9210000000000003</c:v>
                </c:pt>
                <c:pt idx="4922" formatCode="General">
                  <c:v>4.9219999999999997</c:v>
                </c:pt>
                <c:pt idx="4923" formatCode="General">
                  <c:v>4.923</c:v>
                </c:pt>
                <c:pt idx="4924" formatCode="General">
                  <c:v>4.9240000000000004</c:v>
                </c:pt>
                <c:pt idx="4925" formatCode="General">
                  <c:v>4.9249999999999998</c:v>
                </c:pt>
                <c:pt idx="4926" formatCode="General">
                  <c:v>4.9260000000000002</c:v>
                </c:pt>
                <c:pt idx="4927" formatCode="General">
                  <c:v>4.9269999999999996</c:v>
                </c:pt>
                <c:pt idx="4928" formatCode="General">
                  <c:v>4.9279999999999999</c:v>
                </c:pt>
                <c:pt idx="4929" formatCode="General">
                  <c:v>4.9290000000000003</c:v>
                </c:pt>
                <c:pt idx="4930" formatCode="General">
                  <c:v>4.93</c:v>
                </c:pt>
                <c:pt idx="4931" formatCode="General">
                  <c:v>4.931</c:v>
                </c:pt>
                <c:pt idx="4932" formatCode="General">
                  <c:v>4.9320000000000004</c:v>
                </c:pt>
                <c:pt idx="4933" formatCode="General">
                  <c:v>4.9329999999999998</c:v>
                </c:pt>
                <c:pt idx="4934" formatCode="General">
                  <c:v>4.9340000000000002</c:v>
                </c:pt>
                <c:pt idx="4935" formatCode="General">
                  <c:v>4.9349999999999996</c:v>
                </c:pt>
                <c:pt idx="4936" formatCode="General">
                  <c:v>4.9359999999999999</c:v>
                </c:pt>
                <c:pt idx="4937" formatCode="General">
                  <c:v>4.9370000000000003</c:v>
                </c:pt>
                <c:pt idx="4938" formatCode="General">
                  <c:v>4.9379999999999997</c:v>
                </c:pt>
                <c:pt idx="4939" formatCode="General">
                  <c:v>4.9390000000000001</c:v>
                </c:pt>
                <c:pt idx="4940" formatCode="General">
                  <c:v>4.9400000000000004</c:v>
                </c:pt>
                <c:pt idx="4941" formatCode="General">
                  <c:v>4.9409999999999998</c:v>
                </c:pt>
                <c:pt idx="4942" formatCode="General">
                  <c:v>4.9420000000000002</c:v>
                </c:pt>
                <c:pt idx="4943" formatCode="General">
                  <c:v>4.9429999999999996</c:v>
                </c:pt>
                <c:pt idx="4944" formatCode="General">
                  <c:v>4.944</c:v>
                </c:pt>
                <c:pt idx="4945" formatCode="General">
                  <c:v>4.9450000000000003</c:v>
                </c:pt>
                <c:pt idx="4946" formatCode="General">
                  <c:v>4.9459999999999997</c:v>
                </c:pt>
                <c:pt idx="4947" formatCode="General">
                  <c:v>4.9470000000000001</c:v>
                </c:pt>
                <c:pt idx="4948" formatCode="General">
                  <c:v>4.9480000000000004</c:v>
                </c:pt>
                <c:pt idx="4949" formatCode="General">
                  <c:v>4.9489999999999998</c:v>
                </c:pt>
                <c:pt idx="4950" formatCode="General">
                  <c:v>4.95</c:v>
                </c:pt>
                <c:pt idx="4951" formatCode="General">
                  <c:v>4.9509999999999996</c:v>
                </c:pt>
                <c:pt idx="4952" formatCode="General">
                  <c:v>4.952</c:v>
                </c:pt>
                <c:pt idx="4953" formatCode="General">
                  <c:v>4.9530000000000003</c:v>
                </c:pt>
                <c:pt idx="4954" formatCode="General">
                  <c:v>4.9539999999999997</c:v>
                </c:pt>
                <c:pt idx="4955" formatCode="General">
                  <c:v>4.9550000000000001</c:v>
                </c:pt>
                <c:pt idx="4956" formatCode="General">
                  <c:v>4.9560000000000004</c:v>
                </c:pt>
                <c:pt idx="4957" formatCode="General">
                  <c:v>4.9569999999999999</c:v>
                </c:pt>
                <c:pt idx="4958" formatCode="General">
                  <c:v>4.9580000000000002</c:v>
                </c:pt>
                <c:pt idx="4959" formatCode="General">
                  <c:v>4.9589999999999996</c:v>
                </c:pt>
                <c:pt idx="4960" formatCode="General">
                  <c:v>4.96</c:v>
                </c:pt>
                <c:pt idx="4961" formatCode="General">
                  <c:v>4.9610000000000003</c:v>
                </c:pt>
                <c:pt idx="4962" formatCode="General">
                  <c:v>4.9619999999999997</c:v>
                </c:pt>
                <c:pt idx="4963" formatCode="General">
                  <c:v>4.9630000000000001</c:v>
                </c:pt>
                <c:pt idx="4964" formatCode="General">
                  <c:v>4.9640000000000004</c:v>
                </c:pt>
                <c:pt idx="4965" formatCode="General">
                  <c:v>4.9649999999999999</c:v>
                </c:pt>
                <c:pt idx="4966" formatCode="General">
                  <c:v>4.9660000000000002</c:v>
                </c:pt>
                <c:pt idx="4967" formatCode="General">
                  <c:v>4.9669999999999996</c:v>
                </c:pt>
                <c:pt idx="4968" formatCode="General">
                  <c:v>4.968</c:v>
                </c:pt>
                <c:pt idx="4969" formatCode="General">
                  <c:v>4.9690000000000003</c:v>
                </c:pt>
                <c:pt idx="4970" formatCode="General">
                  <c:v>4.97</c:v>
                </c:pt>
                <c:pt idx="4971" formatCode="General">
                  <c:v>4.9710000000000001</c:v>
                </c:pt>
                <c:pt idx="4972" formatCode="General">
                  <c:v>4.9720000000000004</c:v>
                </c:pt>
                <c:pt idx="4973" formatCode="General">
                  <c:v>4.9729999999999999</c:v>
                </c:pt>
                <c:pt idx="4974" formatCode="General">
                  <c:v>4.9740000000000002</c:v>
                </c:pt>
                <c:pt idx="4975" formatCode="General">
                  <c:v>4.9749999999999996</c:v>
                </c:pt>
                <c:pt idx="4976" formatCode="General">
                  <c:v>4.976</c:v>
                </c:pt>
                <c:pt idx="4977" formatCode="General">
                  <c:v>4.9770000000000003</c:v>
                </c:pt>
                <c:pt idx="4978" formatCode="General">
                  <c:v>4.9779999999999998</c:v>
                </c:pt>
                <c:pt idx="4979" formatCode="General">
                  <c:v>4.9790000000000001</c:v>
                </c:pt>
                <c:pt idx="4980" formatCode="General">
                  <c:v>4.9800000000000004</c:v>
                </c:pt>
                <c:pt idx="4981" formatCode="General">
                  <c:v>4.9809999999999999</c:v>
                </c:pt>
                <c:pt idx="4982" formatCode="General">
                  <c:v>4.9820000000000002</c:v>
                </c:pt>
                <c:pt idx="4983" formatCode="General">
                  <c:v>4.9829999999999997</c:v>
                </c:pt>
                <c:pt idx="4984" formatCode="General">
                  <c:v>4.984</c:v>
                </c:pt>
                <c:pt idx="4985" formatCode="General">
                  <c:v>4.9850000000000003</c:v>
                </c:pt>
                <c:pt idx="4986" formatCode="General">
                  <c:v>4.9859999999999998</c:v>
                </c:pt>
                <c:pt idx="4987" formatCode="General">
                  <c:v>4.9870000000000001</c:v>
                </c:pt>
                <c:pt idx="4988" formatCode="General">
                  <c:v>4.9880000000000004</c:v>
                </c:pt>
                <c:pt idx="4989" formatCode="General">
                  <c:v>4.9889999999999999</c:v>
                </c:pt>
                <c:pt idx="4990" formatCode="General">
                  <c:v>4.99</c:v>
                </c:pt>
                <c:pt idx="4991" formatCode="General">
                  <c:v>4.9909999999999997</c:v>
                </c:pt>
                <c:pt idx="4992" formatCode="General">
                  <c:v>4.992</c:v>
                </c:pt>
                <c:pt idx="4993" formatCode="General">
                  <c:v>4.9930000000000003</c:v>
                </c:pt>
                <c:pt idx="4994" formatCode="General">
                  <c:v>4.9939999999999998</c:v>
                </c:pt>
                <c:pt idx="4995" formatCode="General">
                  <c:v>4.9950000000000001</c:v>
                </c:pt>
                <c:pt idx="4996" formatCode="General">
                  <c:v>4.9960000000000004</c:v>
                </c:pt>
                <c:pt idx="4997" formatCode="General">
                  <c:v>4.9969999999999999</c:v>
                </c:pt>
                <c:pt idx="4998" formatCode="General">
                  <c:v>4.9980000000000002</c:v>
                </c:pt>
                <c:pt idx="4999" formatCode="General">
                  <c:v>4.9989999999999997</c:v>
                </c:pt>
                <c:pt idx="5000" formatCode="General">
                  <c:v>5</c:v>
                </c:pt>
                <c:pt idx="5001" formatCode="General">
                  <c:v>5.0010000000000003</c:v>
                </c:pt>
                <c:pt idx="5002" formatCode="General">
                  <c:v>5.0019999999999998</c:v>
                </c:pt>
                <c:pt idx="5003" formatCode="General">
                  <c:v>5.0030000000000001</c:v>
                </c:pt>
                <c:pt idx="5004" formatCode="General">
                  <c:v>5.0039999999999996</c:v>
                </c:pt>
                <c:pt idx="5005" formatCode="General">
                  <c:v>5.0049999999999999</c:v>
                </c:pt>
                <c:pt idx="5006" formatCode="General">
                  <c:v>5.0060000000000002</c:v>
                </c:pt>
                <c:pt idx="5007" formatCode="General">
                  <c:v>5.0069999999999997</c:v>
                </c:pt>
                <c:pt idx="5008" formatCode="General">
                  <c:v>5.008</c:v>
                </c:pt>
                <c:pt idx="5009" formatCode="General">
                  <c:v>5.0090000000000003</c:v>
                </c:pt>
                <c:pt idx="5010" formatCode="General">
                  <c:v>5.01</c:v>
                </c:pt>
                <c:pt idx="5011" formatCode="General">
                  <c:v>5.0110000000000001</c:v>
                </c:pt>
                <c:pt idx="5012" formatCode="General">
                  <c:v>5.0119999999999996</c:v>
                </c:pt>
                <c:pt idx="5013" formatCode="General">
                  <c:v>5.0129999999999999</c:v>
                </c:pt>
                <c:pt idx="5014" formatCode="General">
                  <c:v>5.0140000000000002</c:v>
                </c:pt>
                <c:pt idx="5015" formatCode="General">
                  <c:v>5.0149999999999997</c:v>
                </c:pt>
                <c:pt idx="5016" formatCode="General">
                  <c:v>5.016</c:v>
                </c:pt>
                <c:pt idx="5017" formatCode="General">
                  <c:v>5.0170000000000003</c:v>
                </c:pt>
                <c:pt idx="5018" formatCode="General">
                  <c:v>5.0179999999999998</c:v>
                </c:pt>
                <c:pt idx="5019" formatCode="General">
                  <c:v>5.0190000000000001</c:v>
                </c:pt>
                <c:pt idx="5020" formatCode="General">
                  <c:v>5.0199999999999996</c:v>
                </c:pt>
                <c:pt idx="5021" formatCode="General">
                  <c:v>5.0209999999999999</c:v>
                </c:pt>
                <c:pt idx="5022" formatCode="General">
                  <c:v>5.0220000000000002</c:v>
                </c:pt>
                <c:pt idx="5023" formatCode="General">
                  <c:v>5.0229999999999997</c:v>
                </c:pt>
                <c:pt idx="5024" formatCode="General">
                  <c:v>5.024</c:v>
                </c:pt>
                <c:pt idx="5025" formatCode="General">
                  <c:v>5.0250000000000004</c:v>
                </c:pt>
                <c:pt idx="5026" formatCode="General">
                  <c:v>5.0259999999999998</c:v>
                </c:pt>
                <c:pt idx="5027" formatCode="General">
                  <c:v>5.0270000000000001</c:v>
                </c:pt>
                <c:pt idx="5028" formatCode="General">
                  <c:v>5.0279999999999996</c:v>
                </c:pt>
                <c:pt idx="5029" formatCode="General">
                  <c:v>5.0289999999999999</c:v>
                </c:pt>
                <c:pt idx="5030" formatCode="General">
                  <c:v>5.03</c:v>
                </c:pt>
                <c:pt idx="5031" formatCode="General">
                  <c:v>5.0309999999999997</c:v>
                </c:pt>
                <c:pt idx="5032" formatCode="General">
                  <c:v>5.032</c:v>
                </c:pt>
                <c:pt idx="5033" formatCode="General">
                  <c:v>5.0330000000000004</c:v>
                </c:pt>
                <c:pt idx="5034" formatCode="General">
                  <c:v>5.0339999999999998</c:v>
                </c:pt>
                <c:pt idx="5035" formatCode="General">
                  <c:v>5.0350000000000001</c:v>
                </c:pt>
                <c:pt idx="5036" formatCode="General">
                  <c:v>5.0359999999999996</c:v>
                </c:pt>
                <c:pt idx="5037" formatCode="General">
                  <c:v>5.0369999999999999</c:v>
                </c:pt>
                <c:pt idx="5038" formatCode="General">
                  <c:v>5.0380000000000003</c:v>
                </c:pt>
                <c:pt idx="5039" formatCode="General">
                  <c:v>5.0389999999999997</c:v>
                </c:pt>
                <c:pt idx="5040" formatCode="General">
                  <c:v>5.04</c:v>
                </c:pt>
                <c:pt idx="5041" formatCode="General">
                  <c:v>5.0410000000000004</c:v>
                </c:pt>
                <c:pt idx="5042" formatCode="General">
                  <c:v>5.0419999999999998</c:v>
                </c:pt>
                <c:pt idx="5043" formatCode="General">
                  <c:v>5.0430000000000001</c:v>
                </c:pt>
                <c:pt idx="5044" formatCode="General">
                  <c:v>5.0439999999999996</c:v>
                </c:pt>
                <c:pt idx="5045" formatCode="General">
                  <c:v>5.0449999999999999</c:v>
                </c:pt>
                <c:pt idx="5046" formatCode="General">
                  <c:v>5.0460000000000003</c:v>
                </c:pt>
                <c:pt idx="5047" formatCode="General">
                  <c:v>5.0469999999999997</c:v>
                </c:pt>
                <c:pt idx="5048" formatCode="General">
                  <c:v>5.048</c:v>
                </c:pt>
                <c:pt idx="5049" formatCode="General">
                  <c:v>5.0490000000000004</c:v>
                </c:pt>
                <c:pt idx="5050" formatCode="General">
                  <c:v>5.05</c:v>
                </c:pt>
                <c:pt idx="5051" formatCode="General">
                  <c:v>5.0510000000000002</c:v>
                </c:pt>
                <c:pt idx="5052" formatCode="General">
                  <c:v>5.0519999999999996</c:v>
                </c:pt>
                <c:pt idx="5053" formatCode="General">
                  <c:v>5.0529999999999999</c:v>
                </c:pt>
                <c:pt idx="5054" formatCode="General">
                  <c:v>5.0540000000000003</c:v>
                </c:pt>
                <c:pt idx="5055" formatCode="General">
                  <c:v>5.0549999999999997</c:v>
                </c:pt>
                <c:pt idx="5056" formatCode="General">
                  <c:v>5.056</c:v>
                </c:pt>
                <c:pt idx="5057" formatCode="General">
                  <c:v>5.0570000000000004</c:v>
                </c:pt>
                <c:pt idx="5058" formatCode="General">
                  <c:v>5.0579999999999998</c:v>
                </c:pt>
                <c:pt idx="5059" formatCode="General">
                  <c:v>5.0590000000000002</c:v>
                </c:pt>
                <c:pt idx="5060" formatCode="General">
                  <c:v>5.0599999999999996</c:v>
                </c:pt>
                <c:pt idx="5061" formatCode="General">
                  <c:v>5.0609999999999999</c:v>
                </c:pt>
                <c:pt idx="5062" formatCode="General">
                  <c:v>5.0620000000000003</c:v>
                </c:pt>
                <c:pt idx="5063" formatCode="General">
                  <c:v>5.0629999999999997</c:v>
                </c:pt>
                <c:pt idx="5064" formatCode="General">
                  <c:v>5.0640000000000001</c:v>
                </c:pt>
                <c:pt idx="5065" formatCode="General">
                  <c:v>5.0650000000000004</c:v>
                </c:pt>
                <c:pt idx="5066" formatCode="General">
                  <c:v>5.0659999999999998</c:v>
                </c:pt>
                <c:pt idx="5067" formatCode="General">
                  <c:v>5.0670000000000002</c:v>
                </c:pt>
                <c:pt idx="5068" formatCode="General">
                  <c:v>5.0679999999999996</c:v>
                </c:pt>
                <c:pt idx="5069" formatCode="General">
                  <c:v>5.069</c:v>
                </c:pt>
                <c:pt idx="5070" formatCode="General">
                  <c:v>5.07</c:v>
                </c:pt>
                <c:pt idx="5071" formatCode="General">
                  <c:v>5.0709999999999997</c:v>
                </c:pt>
                <c:pt idx="5072" formatCode="General">
                  <c:v>5.0720000000000001</c:v>
                </c:pt>
                <c:pt idx="5073" formatCode="General">
                  <c:v>5.0730000000000004</c:v>
                </c:pt>
                <c:pt idx="5074" formatCode="General">
                  <c:v>5.0739999999999998</c:v>
                </c:pt>
                <c:pt idx="5075" formatCode="General">
                  <c:v>5.0750000000000002</c:v>
                </c:pt>
                <c:pt idx="5076" formatCode="General">
                  <c:v>5.0759999999999996</c:v>
                </c:pt>
                <c:pt idx="5077" formatCode="General">
                  <c:v>5.077</c:v>
                </c:pt>
                <c:pt idx="5078" formatCode="General">
                  <c:v>5.0780000000000003</c:v>
                </c:pt>
                <c:pt idx="5079" formatCode="General">
                  <c:v>5.0789999999999997</c:v>
                </c:pt>
                <c:pt idx="5080" formatCode="General">
                  <c:v>5.08</c:v>
                </c:pt>
                <c:pt idx="5081" formatCode="General">
                  <c:v>5.0810000000000004</c:v>
                </c:pt>
                <c:pt idx="5082" formatCode="General">
                  <c:v>5.0819999999999999</c:v>
                </c:pt>
                <c:pt idx="5083" formatCode="General">
                  <c:v>5.0830000000000002</c:v>
                </c:pt>
                <c:pt idx="5084" formatCode="General">
                  <c:v>5.0839999999999996</c:v>
                </c:pt>
                <c:pt idx="5085" formatCode="General">
                  <c:v>5.085</c:v>
                </c:pt>
                <c:pt idx="5086" formatCode="General">
                  <c:v>5.0860000000000003</c:v>
                </c:pt>
                <c:pt idx="5087" formatCode="General">
                  <c:v>5.0869999999999997</c:v>
                </c:pt>
                <c:pt idx="5088" formatCode="General">
                  <c:v>5.0880000000000001</c:v>
                </c:pt>
                <c:pt idx="5089" formatCode="General">
                  <c:v>5.0890000000000004</c:v>
                </c:pt>
                <c:pt idx="5090" formatCode="General">
                  <c:v>5.09</c:v>
                </c:pt>
                <c:pt idx="5091" formatCode="General">
                  <c:v>5.0910000000000002</c:v>
                </c:pt>
                <c:pt idx="5092" formatCode="General">
                  <c:v>5.0919999999999996</c:v>
                </c:pt>
                <c:pt idx="5093" formatCode="General">
                  <c:v>5.093</c:v>
                </c:pt>
                <c:pt idx="5094" formatCode="General">
                  <c:v>5.0940000000000003</c:v>
                </c:pt>
                <c:pt idx="5095" formatCode="General">
                  <c:v>5.0949999999999998</c:v>
                </c:pt>
                <c:pt idx="5096" formatCode="General">
                  <c:v>5.0960000000000001</c:v>
                </c:pt>
                <c:pt idx="5097" formatCode="General">
                  <c:v>5.0970000000000004</c:v>
                </c:pt>
                <c:pt idx="5098" formatCode="General">
                  <c:v>5.0979999999999999</c:v>
                </c:pt>
                <c:pt idx="5099" formatCode="General">
                  <c:v>5.0990000000000002</c:v>
                </c:pt>
                <c:pt idx="5100" formatCode="General">
                  <c:v>5.0999999999999996</c:v>
                </c:pt>
                <c:pt idx="5101" formatCode="General">
                  <c:v>5.101</c:v>
                </c:pt>
                <c:pt idx="5102" formatCode="General">
                  <c:v>5.1020000000000003</c:v>
                </c:pt>
                <c:pt idx="5103" formatCode="General">
                  <c:v>5.1029999999999998</c:v>
                </c:pt>
                <c:pt idx="5104" formatCode="General">
                  <c:v>5.1040000000000001</c:v>
                </c:pt>
                <c:pt idx="5105" formatCode="General">
                  <c:v>5.1050000000000004</c:v>
                </c:pt>
                <c:pt idx="5106" formatCode="General">
                  <c:v>5.1059999999999999</c:v>
                </c:pt>
                <c:pt idx="5107" formatCode="General">
                  <c:v>5.1070000000000002</c:v>
                </c:pt>
                <c:pt idx="5108" formatCode="General">
                  <c:v>5.1079999999999997</c:v>
                </c:pt>
                <c:pt idx="5109" formatCode="General">
                  <c:v>5.109</c:v>
                </c:pt>
                <c:pt idx="5110" formatCode="General">
                  <c:v>5.1100000000000003</c:v>
                </c:pt>
                <c:pt idx="5111" formatCode="General">
                  <c:v>5.1109999999999998</c:v>
                </c:pt>
                <c:pt idx="5112" formatCode="General">
                  <c:v>5.1120000000000001</c:v>
                </c:pt>
                <c:pt idx="5113" formatCode="General">
                  <c:v>5.1130000000000004</c:v>
                </c:pt>
                <c:pt idx="5114" formatCode="General">
                  <c:v>5.1139999999999999</c:v>
                </c:pt>
                <c:pt idx="5115" formatCode="General">
                  <c:v>5.1150000000000002</c:v>
                </c:pt>
                <c:pt idx="5116" formatCode="General">
                  <c:v>5.1159999999999997</c:v>
                </c:pt>
                <c:pt idx="5117" formatCode="General">
                  <c:v>5.117</c:v>
                </c:pt>
                <c:pt idx="5118" formatCode="General">
                  <c:v>5.1180000000000003</c:v>
                </c:pt>
                <c:pt idx="5119" formatCode="General">
                  <c:v>5.1189999999999998</c:v>
                </c:pt>
                <c:pt idx="5120" formatCode="General">
                  <c:v>5.12</c:v>
                </c:pt>
                <c:pt idx="5121" formatCode="General">
                  <c:v>5.1210000000000004</c:v>
                </c:pt>
                <c:pt idx="5122" formatCode="General">
                  <c:v>5.1219999999999999</c:v>
                </c:pt>
                <c:pt idx="5123" formatCode="General">
                  <c:v>5.1230000000000002</c:v>
                </c:pt>
                <c:pt idx="5124" formatCode="General">
                  <c:v>5.1239999999999997</c:v>
                </c:pt>
                <c:pt idx="5125" formatCode="General">
                  <c:v>5.125</c:v>
                </c:pt>
                <c:pt idx="5126" formatCode="General">
                  <c:v>5.1260000000000003</c:v>
                </c:pt>
                <c:pt idx="5127" formatCode="General">
                  <c:v>5.1269999999999998</c:v>
                </c:pt>
                <c:pt idx="5128" formatCode="General">
                  <c:v>5.1280000000000001</c:v>
                </c:pt>
                <c:pt idx="5129" formatCode="General">
                  <c:v>5.1289999999999996</c:v>
                </c:pt>
                <c:pt idx="5130" formatCode="General">
                  <c:v>5.13</c:v>
                </c:pt>
                <c:pt idx="5131" formatCode="General">
                  <c:v>5.1310000000000002</c:v>
                </c:pt>
                <c:pt idx="5132" formatCode="General">
                  <c:v>5.1319999999999997</c:v>
                </c:pt>
                <c:pt idx="5133" formatCode="General">
                  <c:v>5.133</c:v>
                </c:pt>
                <c:pt idx="5134" formatCode="General">
                  <c:v>5.1340000000000003</c:v>
                </c:pt>
                <c:pt idx="5135" formatCode="General">
                  <c:v>5.1349999999999998</c:v>
                </c:pt>
                <c:pt idx="5136" formatCode="General">
                  <c:v>5.1360000000000001</c:v>
                </c:pt>
                <c:pt idx="5137" formatCode="General">
                  <c:v>5.1369999999999996</c:v>
                </c:pt>
                <c:pt idx="5138" formatCode="General">
                  <c:v>5.1379999999999999</c:v>
                </c:pt>
                <c:pt idx="5139" formatCode="General">
                  <c:v>5.1390000000000002</c:v>
                </c:pt>
                <c:pt idx="5140" formatCode="General">
                  <c:v>5.14</c:v>
                </c:pt>
                <c:pt idx="5141" formatCode="General">
                  <c:v>5.141</c:v>
                </c:pt>
                <c:pt idx="5142" formatCode="General">
                  <c:v>5.1420000000000003</c:v>
                </c:pt>
                <c:pt idx="5143" formatCode="General">
                  <c:v>5.1429999999999998</c:v>
                </c:pt>
                <c:pt idx="5144" formatCode="General">
                  <c:v>5.1440000000000001</c:v>
                </c:pt>
                <c:pt idx="5145" formatCode="General">
                  <c:v>5.1449999999999996</c:v>
                </c:pt>
                <c:pt idx="5146" formatCode="General">
                  <c:v>5.1459999999999999</c:v>
                </c:pt>
                <c:pt idx="5147" formatCode="General">
                  <c:v>5.1470000000000002</c:v>
                </c:pt>
                <c:pt idx="5148" formatCode="General">
                  <c:v>5.1479999999999997</c:v>
                </c:pt>
                <c:pt idx="5149" formatCode="General">
                  <c:v>5.149</c:v>
                </c:pt>
                <c:pt idx="5150" formatCode="General">
                  <c:v>5.15</c:v>
                </c:pt>
                <c:pt idx="5151" formatCode="General">
                  <c:v>5.1509999999999998</c:v>
                </c:pt>
                <c:pt idx="5152" formatCode="General">
                  <c:v>5.1520000000000001</c:v>
                </c:pt>
                <c:pt idx="5153" formatCode="General">
                  <c:v>5.1529999999999996</c:v>
                </c:pt>
                <c:pt idx="5154" formatCode="General">
                  <c:v>5.1539999999999999</c:v>
                </c:pt>
                <c:pt idx="5155" formatCode="General">
                  <c:v>5.1550000000000002</c:v>
                </c:pt>
                <c:pt idx="5156" formatCode="General">
                  <c:v>5.1559999999999997</c:v>
                </c:pt>
                <c:pt idx="5157" formatCode="General">
                  <c:v>5.157</c:v>
                </c:pt>
                <c:pt idx="5158" formatCode="General">
                  <c:v>5.1580000000000004</c:v>
                </c:pt>
                <c:pt idx="5159" formatCode="General">
                  <c:v>5.1589999999999998</c:v>
                </c:pt>
                <c:pt idx="5160" formatCode="General">
                  <c:v>5.16</c:v>
                </c:pt>
                <c:pt idx="5161" formatCode="General">
                  <c:v>5.1609999999999996</c:v>
                </c:pt>
                <c:pt idx="5162" formatCode="General">
                  <c:v>5.1619999999999999</c:v>
                </c:pt>
                <c:pt idx="5163" formatCode="General">
                  <c:v>5.1630000000000003</c:v>
                </c:pt>
                <c:pt idx="5164" formatCode="General">
                  <c:v>5.1639999999999997</c:v>
                </c:pt>
                <c:pt idx="5165" formatCode="General">
                  <c:v>5.165</c:v>
                </c:pt>
                <c:pt idx="5166" formatCode="General">
                  <c:v>5.1660000000000004</c:v>
                </c:pt>
                <c:pt idx="5167" formatCode="General">
                  <c:v>5.1669999999999998</c:v>
                </c:pt>
                <c:pt idx="5168" formatCode="General">
                  <c:v>5.1680000000000001</c:v>
                </c:pt>
                <c:pt idx="5169" formatCode="General">
                  <c:v>5.1689999999999996</c:v>
                </c:pt>
                <c:pt idx="5170" formatCode="General">
                  <c:v>5.17</c:v>
                </c:pt>
                <c:pt idx="5171" formatCode="General">
                  <c:v>5.1710000000000003</c:v>
                </c:pt>
                <c:pt idx="5172" formatCode="General">
                  <c:v>5.1719999999999997</c:v>
                </c:pt>
                <c:pt idx="5173" formatCode="General">
                  <c:v>5.173</c:v>
                </c:pt>
                <c:pt idx="5174" formatCode="General">
                  <c:v>5.1740000000000004</c:v>
                </c:pt>
                <c:pt idx="5175" formatCode="General">
                  <c:v>5.1749999999999998</c:v>
                </c:pt>
                <c:pt idx="5176" formatCode="General">
                  <c:v>5.1760000000000002</c:v>
                </c:pt>
                <c:pt idx="5177" formatCode="General">
                  <c:v>5.1769999999999996</c:v>
                </c:pt>
                <c:pt idx="5178" formatCode="General">
                  <c:v>5.1779999999999999</c:v>
                </c:pt>
                <c:pt idx="5179" formatCode="General">
                  <c:v>5.1790000000000003</c:v>
                </c:pt>
                <c:pt idx="5180" formatCode="General">
                  <c:v>5.18</c:v>
                </c:pt>
                <c:pt idx="5181" formatCode="General">
                  <c:v>5.181</c:v>
                </c:pt>
                <c:pt idx="5182" formatCode="General">
                  <c:v>5.1820000000000004</c:v>
                </c:pt>
                <c:pt idx="5183" formatCode="General">
                  <c:v>5.1829999999999998</c:v>
                </c:pt>
                <c:pt idx="5184" formatCode="General">
                  <c:v>5.1840000000000002</c:v>
                </c:pt>
                <c:pt idx="5185" formatCode="General">
                  <c:v>5.1849999999999996</c:v>
                </c:pt>
                <c:pt idx="5186" formatCode="General">
                  <c:v>5.1859999999999999</c:v>
                </c:pt>
                <c:pt idx="5187" formatCode="General">
                  <c:v>5.1870000000000003</c:v>
                </c:pt>
                <c:pt idx="5188" formatCode="General">
                  <c:v>5.1879999999999997</c:v>
                </c:pt>
                <c:pt idx="5189" formatCode="General">
                  <c:v>5.1890000000000001</c:v>
                </c:pt>
                <c:pt idx="5190" formatCode="General">
                  <c:v>5.19</c:v>
                </c:pt>
                <c:pt idx="5191" formatCode="General">
                  <c:v>5.1909999999999998</c:v>
                </c:pt>
                <c:pt idx="5192" formatCode="General">
                  <c:v>5.1920000000000002</c:v>
                </c:pt>
                <c:pt idx="5193" formatCode="General">
                  <c:v>5.1929999999999996</c:v>
                </c:pt>
                <c:pt idx="5194" formatCode="General">
                  <c:v>5.194</c:v>
                </c:pt>
                <c:pt idx="5195" formatCode="General">
                  <c:v>5.1950000000000003</c:v>
                </c:pt>
                <c:pt idx="5196" formatCode="General">
                  <c:v>5.1959999999999997</c:v>
                </c:pt>
                <c:pt idx="5197" formatCode="General">
                  <c:v>5.1970000000000001</c:v>
                </c:pt>
                <c:pt idx="5198" formatCode="General">
                  <c:v>5.1980000000000004</c:v>
                </c:pt>
                <c:pt idx="5199" formatCode="General">
                  <c:v>5.1989999999999998</c:v>
                </c:pt>
                <c:pt idx="5200" formatCode="General">
                  <c:v>5.2</c:v>
                </c:pt>
                <c:pt idx="5201" formatCode="General">
                  <c:v>5.2009999999999996</c:v>
                </c:pt>
                <c:pt idx="5202" formatCode="General">
                  <c:v>5.202</c:v>
                </c:pt>
                <c:pt idx="5203" formatCode="General">
                  <c:v>5.2030000000000003</c:v>
                </c:pt>
                <c:pt idx="5204" formatCode="General">
                  <c:v>5.2039999999999997</c:v>
                </c:pt>
                <c:pt idx="5205" formatCode="General">
                  <c:v>5.2050000000000001</c:v>
                </c:pt>
                <c:pt idx="5206" formatCode="General">
                  <c:v>5.2060000000000004</c:v>
                </c:pt>
                <c:pt idx="5207" formatCode="General">
                  <c:v>5.2069999999999999</c:v>
                </c:pt>
                <c:pt idx="5208" formatCode="General">
                  <c:v>5.2080000000000002</c:v>
                </c:pt>
                <c:pt idx="5209" formatCode="General">
                  <c:v>5.2089999999999996</c:v>
                </c:pt>
                <c:pt idx="5210" formatCode="General">
                  <c:v>5.21</c:v>
                </c:pt>
                <c:pt idx="5211" formatCode="General">
                  <c:v>5.2110000000000003</c:v>
                </c:pt>
                <c:pt idx="5212" formatCode="General">
                  <c:v>5.2119999999999997</c:v>
                </c:pt>
                <c:pt idx="5213" formatCode="General">
                  <c:v>5.2130000000000001</c:v>
                </c:pt>
                <c:pt idx="5214" formatCode="General">
                  <c:v>5.2140000000000004</c:v>
                </c:pt>
                <c:pt idx="5215" formatCode="General">
                  <c:v>5.2149999999999999</c:v>
                </c:pt>
                <c:pt idx="5216" formatCode="General">
                  <c:v>5.2160000000000002</c:v>
                </c:pt>
                <c:pt idx="5217" formatCode="General">
                  <c:v>5.2169999999999996</c:v>
                </c:pt>
                <c:pt idx="5218" formatCode="General">
                  <c:v>5.218</c:v>
                </c:pt>
                <c:pt idx="5219" formatCode="General">
                  <c:v>5.2190000000000003</c:v>
                </c:pt>
                <c:pt idx="5220" formatCode="General">
                  <c:v>5.22</c:v>
                </c:pt>
                <c:pt idx="5221" formatCode="General">
                  <c:v>5.2210000000000001</c:v>
                </c:pt>
                <c:pt idx="5222" formatCode="General">
                  <c:v>5.2220000000000004</c:v>
                </c:pt>
                <c:pt idx="5223" formatCode="General">
                  <c:v>5.2229999999999999</c:v>
                </c:pt>
                <c:pt idx="5224" formatCode="General">
                  <c:v>5.2240000000000002</c:v>
                </c:pt>
                <c:pt idx="5225" formatCode="General">
                  <c:v>5.2249999999999996</c:v>
                </c:pt>
                <c:pt idx="5226" formatCode="General">
                  <c:v>5.226</c:v>
                </c:pt>
                <c:pt idx="5227" formatCode="General">
                  <c:v>5.2270000000000003</c:v>
                </c:pt>
                <c:pt idx="5228" formatCode="General">
                  <c:v>5.2279999999999998</c:v>
                </c:pt>
                <c:pt idx="5229" formatCode="General">
                  <c:v>5.2290000000000001</c:v>
                </c:pt>
                <c:pt idx="5230" formatCode="General">
                  <c:v>5.23</c:v>
                </c:pt>
                <c:pt idx="5231" formatCode="General">
                  <c:v>5.2309999999999999</c:v>
                </c:pt>
                <c:pt idx="5232" formatCode="General">
                  <c:v>5.2320000000000002</c:v>
                </c:pt>
                <c:pt idx="5233" formatCode="General">
                  <c:v>5.2329999999999997</c:v>
                </c:pt>
                <c:pt idx="5234" formatCode="General">
                  <c:v>5.234</c:v>
                </c:pt>
                <c:pt idx="5235" formatCode="General">
                  <c:v>5.2350000000000003</c:v>
                </c:pt>
                <c:pt idx="5236" formatCode="General">
                  <c:v>5.2359999999999998</c:v>
                </c:pt>
                <c:pt idx="5237" formatCode="General">
                  <c:v>5.2370000000000001</c:v>
                </c:pt>
                <c:pt idx="5238" formatCode="General">
                  <c:v>5.2380000000000004</c:v>
                </c:pt>
                <c:pt idx="5239" formatCode="General">
                  <c:v>5.2389999999999999</c:v>
                </c:pt>
                <c:pt idx="5240" formatCode="General">
                  <c:v>5.24</c:v>
                </c:pt>
                <c:pt idx="5241" formatCode="General">
                  <c:v>5.2409999999999997</c:v>
                </c:pt>
                <c:pt idx="5242" formatCode="General">
                  <c:v>5.242</c:v>
                </c:pt>
                <c:pt idx="5243" formatCode="General">
                  <c:v>5.2430000000000003</c:v>
                </c:pt>
                <c:pt idx="5244" formatCode="General">
                  <c:v>5.2439999999999998</c:v>
                </c:pt>
                <c:pt idx="5245" formatCode="General">
                  <c:v>5.2450000000000001</c:v>
                </c:pt>
                <c:pt idx="5246" formatCode="General">
                  <c:v>5.2460000000000004</c:v>
                </c:pt>
                <c:pt idx="5247" formatCode="General">
                  <c:v>5.2469999999999999</c:v>
                </c:pt>
                <c:pt idx="5248" formatCode="General">
                  <c:v>5.2480000000000002</c:v>
                </c:pt>
                <c:pt idx="5249" formatCode="General">
                  <c:v>5.2489999999999997</c:v>
                </c:pt>
                <c:pt idx="5250" formatCode="General">
                  <c:v>5.25</c:v>
                </c:pt>
                <c:pt idx="5251" formatCode="General">
                  <c:v>5.2510000000000003</c:v>
                </c:pt>
                <c:pt idx="5252" formatCode="General">
                  <c:v>5.2519999999999998</c:v>
                </c:pt>
                <c:pt idx="5253" formatCode="General">
                  <c:v>5.2530000000000001</c:v>
                </c:pt>
                <c:pt idx="5254" formatCode="General">
                  <c:v>5.2539999999999996</c:v>
                </c:pt>
                <c:pt idx="5255" formatCode="General">
                  <c:v>5.2549999999999999</c:v>
                </c:pt>
                <c:pt idx="5256" formatCode="General">
                  <c:v>5.2560000000000002</c:v>
                </c:pt>
                <c:pt idx="5257" formatCode="General">
                  <c:v>5.2569999999999997</c:v>
                </c:pt>
                <c:pt idx="5258" formatCode="General">
                  <c:v>5.258</c:v>
                </c:pt>
                <c:pt idx="5259" formatCode="General">
                  <c:v>5.2590000000000003</c:v>
                </c:pt>
                <c:pt idx="5260" formatCode="General">
                  <c:v>5.26</c:v>
                </c:pt>
                <c:pt idx="5261" formatCode="General">
                  <c:v>5.2610000000000001</c:v>
                </c:pt>
                <c:pt idx="5262" formatCode="General">
                  <c:v>5.2619999999999996</c:v>
                </c:pt>
                <c:pt idx="5263" formatCode="General">
                  <c:v>5.2629999999999999</c:v>
                </c:pt>
                <c:pt idx="5264" formatCode="General">
                  <c:v>5.2640000000000002</c:v>
                </c:pt>
                <c:pt idx="5265" formatCode="General">
                  <c:v>5.2649999999999997</c:v>
                </c:pt>
                <c:pt idx="5266" formatCode="General">
                  <c:v>5.266</c:v>
                </c:pt>
                <c:pt idx="5267" formatCode="General">
                  <c:v>5.2670000000000003</c:v>
                </c:pt>
                <c:pt idx="5268" formatCode="General">
                  <c:v>5.2679999999999998</c:v>
                </c:pt>
                <c:pt idx="5269" formatCode="General">
                  <c:v>5.2690000000000001</c:v>
                </c:pt>
                <c:pt idx="5270" formatCode="General">
                  <c:v>5.27</c:v>
                </c:pt>
                <c:pt idx="5271" formatCode="General">
                  <c:v>5.2709999999999999</c:v>
                </c:pt>
                <c:pt idx="5272" formatCode="General">
                  <c:v>5.2720000000000002</c:v>
                </c:pt>
                <c:pt idx="5273" formatCode="General">
                  <c:v>5.2729999999999997</c:v>
                </c:pt>
                <c:pt idx="5274" formatCode="General">
                  <c:v>5.274</c:v>
                </c:pt>
                <c:pt idx="5275" formatCode="General">
                  <c:v>5.2750000000000004</c:v>
                </c:pt>
                <c:pt idx="5276" formatCode="General">
                  <c:v>5.2759999999999998</c:v>
                </c:pt>
                <c:pt idx="5277" formatCode="General">
                  <c:v>5.2770000000000001</c:v>
                </c:pt>
                <c:pt idx="5278" formatCode="General">
                  <c:v>5.2779999999999996</c:v>
                </c:pt>
                <c:pt idx="5279" formatCode="General">
                  <c:v>5.2789999999999999</c:v>
                </c:pt>
                <c:pt idx="5280" formatCode="General">
                  <c:v>5.28</c:v>
                </c:pt>
                <c:pt idx="5281" formatCode="General">
                  <c:v>5.2809999999999997</c:v>
                </c:pt>
                <c:pt idx="5282" formatCode="General">
                  <c:v>5.282</c:v>
                </c:pt>
                <c:pt idx="5283" formatCode="General">
                  <c:v>5.2830000000000004</c:v>
                </c:pt>
                <c:pt idx="5284" formatCode="General">
                  <c:v>5.2839999999999998</c:v>
                </c:pt>
                <c:pt idx="5285" formatCode="General">
                  <c:v>5.2850000000000001</c:v>
                </c:pt>
                <c:pt idx="5286" formatCode="General">
                  <c:v>5.2859999999999996</c:v>
                </c:pt>
                <c:pt idx="5287" formatCode="General">
                  <c:v>5.2869999999999999</c:v>
                </c:pt>
                <c:pt idx="5288" formatCode="General">
                  <c:v>5.2880000000000003</c:v>
                </c:pt>
                <c:pt idx="5289" formatCode="General">
                  <c:v>5.2889999999999997</c:v>
                </c:pt>
                <c:pt idx="5290" formatCode="General">
                  <c:v>5.29</c:v>
                </c:pt>
                <c:pt idx="5291" formatCode="General">
                  <c:v>5.2910000000000004</c:v>
                </c:pt>
                <c:pt idx="5292" formatCode="General">
                  <c:v>5.2919999999999998</c:v>
                </c:pt>
                <c:pt idx="5293" formatCode="General">
                  <c:v>5.2930000000000001</c:v>
                </c:pt>
                <c:pt idx="5294" formatCode="General">
                  <c:v>5.2939999999999996</c:v>
                </c:pt>
                <c:pt idx="5295" formatCode="General">
                  <c:v>5.2949999999999999</c:v>
                </c:pt>
                <c:pt idx="5296" formatCode="General">
                  <c:v>5.2960000000000003</c:v>
                </c:pt>
                <c:pt idx="5297" formatCode="General">
                  <c:v>5.2969999999999997</c:v>
                </c:pt>
                <c:pt idx="5298" formatCode="General">
                  <c:v>5.298</c:v>
                </c:pt>
                <c:pt idx="5299" formatCode="General">
                  <c:v>5.2990000000000004</c:v>
                </c:pt>
                <c:pt idx="5300" formatCode="General">
                  <c:v>5.3</c:v>
                </c:pt>
                <c:pt idx="5301" formatCode="General">
                  <c:v>5.3010000000000002</c:v>
                </c:pt>
                <c:pt idx="5302" formatCode="General">
                  <c:v>5.3019999999999996</c:v>
                </c:pt>
                <c:pt idx="5303" formatCode="General">
                  <c:v>5.3029999999999999</c:v>
                </c:pt>
                <c:pt idx="5304" formatCode="General">
                  <c:v>5.3040000000000003</c:v>
                </c:pt>
                <c:pt idx="5305" formatCode="General">
                  <c:v>5.3049999999999997</c:v>
                </c:pt>
                <c:pt idx="5306" formatCode="General">
                  <c:v>5.306</c:v>
                </c:pt>
                <c:pt idx="5307" formatCode="General">
                  <c:v>5.3070000000000004</c:v>
                </c:pt>
                <c:pt idx="5308" formatCode="General">
                  <c:v>5.3079999999999998</c:v>
                </c:pt>
                <c:pt idx="5309" formatCode="General">
                  <c:v>5.3090000000000002</c:v>
                </c:pt>
                <c:pt idx="5310" formatCode="General">
                  <c:v>5.31</c:v>
                </c:pt>
                <c:pt idx="5311" formatCode="General">
                  <c:v>5.3109999999999999</c:v>
                </c:pt>
                <c:pt idx="5312" formatCode="General">
                  <c:v>5.3120000000000003</c:v>
                </c:pt>
                <c:pt idx="5313" formatCode="General">
                  <c:v>5.3129999999999997</c:v>
                </c:pt>
                <c:pt idx="5314" formatCode="General">
                  <c:v>5.3140000000000001</c:v>
                </c:pt>
                <c:pt idx="5315" formatCode="General">
                  <c:v>5.3150000000000004</c:v>
                </c:pt>
                <c:pt idx="5316" formatCode="General">
                  <c:v>5.3159999999999998</c:v>
                </c:pt>
                <c:pt idx="5317" formatCode="General">
                  <c:v>5.3170000000000002</c:v>
                </c:pt>
                <c:pt idx="5318" formatCode="General">
                  <c:v>5.3179999999999996</c:v>
                </c:pt>
                <c:pt idx="5319" formatCode="General">
                  <c:v>5.319</c:v>
                </c:pt>
                <c:pt idx="5320" formatCode="General">
                  <c:v>5.32</c:v>
                </c:pt>
                <c:pt idx="5321" formatCode="General">
                  <c:v>5.3209999999999997</c:v>
                </c:pt>
                <c:pt idx="5322" formatCode="General">
                  <c:v>5.3220000000000001</c:v>
                </c:pt>
                <c:pt idx="5323" formatCode="General">
                  <c:v>5.3230000000000004</c:v>
                </c:pt>
                <c:pt idx="5324" formatCode="General">
                  <c:v>5.3239999999999998</c:v>
                </c:pt>
                <c:pt idx="5325" formatCode="General">
                  <c:v>5.3250000000000002</c:v>
                </c:pt>
                <c:pt idx="5326" formatCode="General">
                  <c:v>5.3259999999999996</c:v>
                </c:pt>
                <c:pt idx="5327" formatCode="General">
                  <c:v>5.327</c:v>
                </c:pt>
                <c:pt idx="5328" formatCode="General">
                  <c:v>5.3280000000000003</c:v>
                </c:pt>
                <c:pt idx="5329" formatCode="General">
                  <c:v>5.3289999999999997</c:v>
                </c:pt>
                <c:pt idx="5330" formatCode="General">
                  <c:v>5.33</c:v>
                </c:pt>
                <c:pt idx="5331" formatCode="General">
                  <c:v>5.3310000000000004</c:v>
                </c:pt>
                <c:pt idx="5332" formatCode="General">
                  <c:v>5.3319999999999999</c:v>
                </c:pt>
                <c:pt idx="5333" formatCode="General">
                  <c:v>5.3330000000000002</c:v>
                </c:pt>
                <c:pt idx="5334" formatCode="General">
                  <c:v>5.3339999999999996</c:v>
                </c:pt>
                <c:pt idx="5335" formatCode="General">
                  <c:v>5.335</c:v>
                </c:pt>
                <c:pt idx="5336" formatCode="General">
                  <c:v>5.3360000000000003</c:v>
                </c:pt>
                <c:pt idx="5337" formatCode="General">
                  <c:v>5.3369999999999997</c:v>
                </c:pt>
                <c:pt idx="5338" formatCode="General">
                  <c:v>5.3380000000000001</c:v>
                </c:pt>
                <c:pt idx="5339" formatCode="General">
                  <c:v>5.3390000000000004</c:v>
                </c:pt>
                <c:pt idx="5340" formatCode="General">
                  <c:v>5.34</c:v>
                </c:pt>
                <c:pt idx="5341" formatCode="General">
                  <c:v>5.3410000000000002</c:v>
                </c:pt>
                <c:pt idx="5342" formatCode="General">
                  <c:v>5.3419999999999996</c:v>
                </c:pt>
                <c:pt idx="5343" formatCode="General">
                  <c:v>5.343</c:v>
                </c:pt>
                <c:pt idx="5344" formatCode="General">
                  <c:v>5.3440000000000003</c:v>
                </c:pt>
                <c:pt idx="5345" formatCode="General">
                  <c:v>5.3449999999999998</c:v>
                </c:pt>
                <c:pt idx="5346" formatCode="General">
                  <c:v>5.3460000000000001</c:v>
                </c:pt>
                <c:pt idx="5347" formatCode="General">
                  <c:v>5.3470000000000004</c:v>
                </c:pt>
                <c:pt idx="5348" formatCode="General">
                  <c:v>5.3479999999999999</c:v>
                </c:pt>
                <c:pt idx="5349" formatCode="General">
                  <c:v>5.3490000000000002</c:v>
                </c:pt>
                <c:pt idx="5350" formatCode="General">
                  <c:v>5.35</c:v>
                </c:pt>
                <c:pt idx="5351" formatCode="General">
                  <c:v>5.351</c:v>
                </c:pt>
                <c:pt idx="5352" formatCode="General">
                  <c:v>5.3520000000000003</c:v>
                </c:pt>
                <c:pt idx="5353" formatCode="General">
                  <c:v>5.3529999999999998</c:v>
                </c:pt>
                <c:pt idx="5354" formatCode="General">
                  <c:v>5.3540000000000001</c:v>
                </c:pt>
                <c:pt idx="5355" formatCode="General">
                  <c:v>5.3550000000000004</c:v>
                </c:pt>
                <c:pt idx="5356" formatCode="General">
                  <c:v>5.3559999999999999</c:v>
                </c:pt>
                <c:pt idx="5357" formatCode="General">
                  <c:v>5.3570000000000002</c:v>
                </c:pt>
                <c:pt idx="5358" formatCode="General">
                  <c:v>5.3579999999999997</c:v>
                </c:pt>
                <c:pt idx="5359" formatCode="General">
                  <c:v>5.359</c:v>
                </c:pt>
                <c:pt idx="5360" formatCode="General">
                  <c:v>5.36</c:v>
                </c:pt>
                <c:pt idx="5361" formatCode="General">
                  <c:v>5.3609999999999998</c:v>
                </c:pt>
                <c:pt idx="5362" formatCode="General">
                  <c:v>5.3620000000000001</c:v>
                </c:pt>
                <c:pt idx="5363" formatCode="General">
                  <c:v>5.3630000000000004</c:v>
                </c:pt>
                <c:pt idx="5364" formatCode="General">
                  <c:v>5.3639999999999999</c:v>
                </c:pt>
                <c:pt idx="5365" formatCode="General">
                  <c:v>5.3650000000000002</c:v>
                </c:pt>
                <c:pt idx="5366" formatCode="General">
                  <c:v>5.3659999999999997</c:v>
                </c:pt>
                <c:pt idx="5367" formatCode="General">
                  <c:v>5.367</c:v>
                </c:pt>
                <c:pt idx="5368" formatCode="General">
                  <c:v>5.3680000000000003</c:v>
                </c:pt>
                <c:pt idx="5369" formatCode="General">
                  <c:v>5.3689999999999998</c:v>
                </c:pt>
                <c:pt idx="5370" formatCode="General">
                  <c:v>5.37</c:v>
                </c:pt>
                <c:pt idx="5371" formatCode="General">
                  <c:v>5.3710000000000004</c:v>
                </c:pt>
                <c:pt idx="5372" formatCode="General">
                  <c:v>5.3719999999999999</c:v>
                </c:pt>
                <c:pt idx="5373" formatCode="General">
                  <c:v>5.3730000000000002</c:v>
                </c:pt>
                <c:pt idx="5374" formatCode="General">
                  <c:v>5.3739999999999997</c:v>
                </c:pt>
                <c:pt idx="5375" formatCode="General">
                  <c:v>5.375</c:v>
                </c:pt>
                <c:pt idx="5376" formatCode="General">
                  <c:v>5.3760000000000003</c:v>
                </c:pt>
                <c:pt idx="5377" formatCode="General">
                  <c:v>5.3769999999999998</c:v>
                </c:pt>
                <c:pt idx="5378" formatCode="General">
                  <c:v>5.3780000000000001</c:v>
                </c:pt>
                <c:pt idx="5379" formatCode="General">
                  <c:v>5.3789999999999996</c:v>
                </c:pt>
                <c:pt idx="5380" formatCode="General">
                  <c:v>5.38</c:v>
                </c:pt>
                <c:pt idx="5381" formatCode="General">
                  <c:v>5.3810000000000002</c:v>
                </c:pt>
                <c:pt idx="5382" formatCode="General">
                  <c:v>5.3819999999999997</c:v>
                </c:pt>
                <c:pt idx="5383" formatCode="General">
                  <c:v>5.383</c:v>
                </c:pt>
                <c:pt idx="5384" formatCode="General">
                  <c:v>5.3840000000000003</c:v>
                </c:pt>
                <c:pt idx="5385" formatCode="General">
                  <c:v>5.3849999999999998</c:v>
                </c:pt>
                <c:pt idx="5386" formatCode="General">
                  <c:v>5.3860000000000001</c:v>
                </c:pt>
                <c:pt idx="5387" formatCode="General">
                  <c:v>5.3869999999999996</c:v>
                </c:pt>
                <c:pt idx="5388" formatCode="General">
                  <c:v>5.3879999999999999</c:v>
                </c:pt>
                <c:pt idx="5389" formatCode="General">
                  <c:v>5.3890000000000002</c:v>
                </c:pt>
                <c:pt idx="5390" formatCode="General">
                  <c:v>5.39</c:v>
                </c:pt>
                <c:pt idx="5391" formatCode="General">
                  <c:v>5.391</c:v>
                </c:pt>
                <c:pt idx="5392" formatCode="General">
                  <c:v>5.3920000000000003</c:v>
                </c:pt>
                <c:pt idx="5393" formatCode="General">
                  <c:v>5.3929999999999998</c:v>
                </c:pt>
                <c:pt idx="5394" formatCode="General">
                  <c:v>5.3940000000000001</c:v>
                </c:pt>
                <c:pt idx="5395" formatCode="General">
                  <c:v>5.3949999999999996</c:v>
                </c:pt>
                <c:pt idx="5396" formatCode="General">
                  <c:v>5.3959999999999999</c:v>
                </c:pt>
                <c:pt idx="5397" formatCode="General">
                  <c:v>5.3970000000000002</c:v>
                </c:pt>
                <c:pt idx="5398" formatCode="General">
                  <c:v>5.3979999999999997</c:v>
                </c:pt>
                <c:pt idx="5399" formatCode="General">
                  <c:v>5.399</c:v>
                </c:pt>
                <c:pt idx="5400" formatCode="General">
                  <c:v>5.4</c:v>
                </c:pt>
                <c:pt idx="5401" formatCode="General">
                  <c:v>5.4009999999999998</c:v>
                </c:pt>
                <c:pt idx="5402" formatCode="General">
                  <c:v>5.4020000000000001</c:v>
                </c:pt>
                <c:pt idx="5403" formatCode="General">
                  <c:v>5.4029999999999996</c:v>
                </c:pt>
                <c:pt idx="5404" formatCode="General">
                  <c:v>5.4039999999999999</c:v>
                </c:pt>
                <c:pt idx="5405" formatCode="General">
                  <c:v>5.4050000000000002</c:v>
                </c:pt>
                <c:pt idx="5406" formatCode="General">
                  <c:v>5.4059999999999997</c:v>
                </c:pt>
                <c:pt idx="5407" formatCode="General">
                  <c:v>5.407</c:v>
                </c:pt>
                <c:pt idx="5408" formatCode="General">
                  <c:v>5.4080000000000004</c:v>
                </c:pt>
                <c:pt idx="5409" formatCode="General">
                  <c:v>5.4089999999999998</c:v>
                </c:pt>
                <c:pt idx="5410" formatCode="General">
                  <c:v>5.41</c:v>
                </c:pt>
                <c:pt idx="5411" formatCode="General">
                  <c:v>5.4109999999999996</c:v>
                </c:pt>
                <c:pt idx="5412" formatCode="General">
                  <c:v>5.4119999999999999</c:v>
                </c:pt>
                <c:pt idx="5413" formatCode="General">
                  <c:v>5.4130000000000003</c:v>
                </c:pt>
                <c:pt idx="5414" formatCode="General">
                  <c:v>5.4139999999999997</c:v>
                </c:pt>
                <c:pt idx="5415" formatCode="General">
                  <c:v>5.415</c:v>
                </c:pt>
                <c:pt idx="5416" formatCode="General">
                  <c:v>5.4160000000000004</c:v>
                </c:pt>
                <c:pt idx="5417" formatCode="General">
                  <c:v>5.4169999999999998</c:v>
                </c:pt>
                <c:pt idx="5418" formatCode="General">
                  <c:v>5.4180000000000001</c:v>
                </c:pt>
                <c:pt idx="5419" formatCode="General">
                  <c:v>5.4189999999999996</c:v>
                </c:pt>
                <c:pt idx="5420" formatCode="General">
                  <c:v>5.42</c:v>
                </c:pt>
                <c:pt idx="5421" formatCode="General">
                  <c:v>5.4210000000000003</c:v>
                </c:pt>
                <c:pt idx="5422" formatCode="General">
                  <c:v>5.4219999999999997</c:v>
                </c:pt>
                <c:pt idx="5423" formatCode="General">
                  <c:v>5.423</c:v>
                </c:pt>
                <c:pt idx="5424" formatCode="General">
                  <c:v>5.4240000000000004</c:v>
                </c:pt>
                <c:pt idx="5425" formatCode="General">
                  <c:v>5.4249999999999998</c:v>
                </c:pt>
                <c:pt idx="5426" formatCode="General">
                  <c:v>5.4260000000000002</c:v>
                </c:pt>
                <c:pt idx="5427" formatCode="General">
                  <c:v>5.4269999999999996</c:v>
                </c:pt>
                <c:pt idx="5428" formatCode="General">
                  <c:v>5.4279999999999999</c:v>
                </c:pt>
                <c:pt idx="5429" formatCode="General">
                  <c:v>5.4290000000000003</c:v>
                </c:pt>
                <c:pt idx="5430" formatCode="General">
                  <c:v>5.43</c:v>
                </c:pt>
                <c:pt idx="5431" formatCode="General">
                  <c:v>5.431</c:v>
                </c:pt>
                <c:pt idx="5432" formatCode="General">
                  <c:v>5.4320000000000004</c:v>
                </c:pt>
                <c:pt idx="5433" formatCode="General">
                  <c:v>5.4329999999999998</c:v>
                </c:pt>
                <c:pt idx="5434" formatCode="General">
                  <c:v>5.4340000000000002</c:v>
                </c:pt>
                <c:pt idx="5435" formatCode="General">
                  <c:v>5.4349999999999996</c:v>
                </c:pt>
                <c:pt idx="5436" formatCode="General">
                  <c:v>5.4359999999999999</c:v>
                </c:pt>
                <c:pt idx="5437" formatCode="General">
                  <c:v>5.4370000000000003</c:v>
                </c:pt>
                <c:pt idx="5438" formatCode="General">
                  <c:v>5.4379999999999997</c:v>
                </c:pt>
                <c:pt idx="5439" formatCode="General">
                  <c:v>5.4390000000000001</c:v>
                </c:pt>
                <c:pt idx="5440" formatCode="General">
                  <c:v>5.44</c:v>
                </c:pt>
                <c:pt idx="5441" formatCode="General">
                  <c:v>5.4409999999999998</c:v>
                </c:pt>
                <c:pt idx="5442" formatCode="General">
                  <c:v>5.4420000000000002</c:v>
                </c:pt>
                <c:pt idx="5443" formatCode="General">
                  <c:v>5.4429999999999996</c:v>
                </c:pt>
                <c:pt idx="5444" formatCode="General">
                  <c:v>5.444</c:v>
                </c:pt>
                <c:pt idx="5445" formatCode="General">
                  <c:v>5.4450000000000003</c:v>
                </c:pt>
                <c:pt idx="5446" formatCode="General">
                  <c:v>5.4459999999999997</c:v>
                </c:pt>
                <c:pt idx="5447" formatCode="General">
                  <c:v>5.4470000000000001</c:v>
                </c:pt>
                <c:pt idx="5448" formatCode="General">
                  <c:v>5.4480000000000004</c:v>
                </c:pt>
                <c:pt idx="5449" formatCode="General">
                  <c:v>5.4489999999999998</c:v>
                </c:pt>
                <c:pt idx="5450" formatCode="General">
                  <c:v>5.45</c:v>
                </c:pt>
                <c:pt idx="5451" formatCode="General">
                  <c:v>5.4509999999999996</c:v>
                </c:pt>
                <c:pt idx="5452" formatCode="General">
                  <c:v>5.452</c:v>
                </c:pt>
                <c:pt idx="5453" formatCode="General">
                  <c:v>5.4530000000000003</c:v>
                </c:pt>
                <c:pt idx="5454" formatCode="General">
                  <c:v>5.4539999999999997</c:v>
                </c:pt>
                <c:pt idx="5455" formatCode="General">
                  <c:v>5.4550000000000001</c:v>
                </c:pt>
                <c:pt idx="5456" formatCode="General">
                  <c:v>5.4560000000000004</c:v>
                </c:pt>
                <c:pt idx="5457" formatCode="General">
                  <c:v>5.4569999999999999</c:v>
                </c:pt>
                <c:pt idx="5458" formatCode="General">
                  <c:v>5.4580000000000002</c:v>
                </c:pt>
                <c:pt idx="5459" formatCode="General">
                  <c:v>5.4589999999999996</c:v>
                </c:pt>
                <c:pt idx="5460" formatCode="General">
                  <c:v>5.46</c:v>
                </c:pt>
                <c:pt idx="5461" formatCode="General">
                  <c:v>5.4610000000000003</c:v>
                </c:pt>
                <c:pt idx="5462" formatCode="General">
                  <c:v>5.4619999999999997</c:v>
                </c:pt>
                <c:pt idx="5463" formatCode="General">
                  <c:v>5.4630000000000001</c:v>
                </c:pt>
                <c:pt idx="5464" formatCode="General">
                  <c:v>5.4640000000000004</c:v>
                </c:pt>
                <c:pt idx="5465" formatCode="General">
                  <c:v>5.4649999999999999</c:v>
                </c:pt>
                <c:pt idx="5466" formatCode="General">
                  <c:v>5.4660000000000002</c:v>
                </c:pt>
                <c:pt idx="5467" formatCode="General">
                  <c:v>5.4669999999999996</c:v>
                </c:pt>
                <c:pt idx="5468" formatCode="General">
                  <c:v>5.468</c:v>
                </c:pt>
                <c:pt idx="5469" formatCode="General">
                  <c:v>5.4690000000000003</c:v>
                </c:pt>
                <c:pt idx="5470" formatCode="General">
                  <c:v>5.47</c:v>
                </c:pt>
                <c:pt idx="5471" formatCode="General">
                  <c:v>5.4710000000000001</c:v>
                </c:pt>
                <c:pt idx="5472" formatCode="General">
                  <c:v>5.4720000000000004</c:v>
                </c:pt>
                <c:pt idx="5473" formatCode="General">
                  <c:v>5.4729999999999999</c:v>
                </c:pt>
                <c:pt idx="5474" formatCode="General">
                  <c:v>5.4740000000000002</c:v>
                </c:pt>
                <c:pt idx="5475" formatCode="General">
                  <c:v>5.4749999999999996</c:v>
                </c:pt>
                <c:pt idx="5476" formatCode="General">
                  <c:v>5.476</c:v>
                </c:pt>
                <c:pt idx="5477" formatCode="General">
                  <c:v>5.4770000000000003</c:v>
                </c:pt>
                <c:pt idx="5478" formatCode="General">
                  <c:v>5.4779999999999998</c:v>
                </c:pt>
                <c:pt idx="5479" formatCode="General">
                  <c:v>5.4790000000000001</c:v>
                </c:pt>
                <c:pt idx="5480" formatCode="General">
                  <c:v>5.48</c:v>
                </c:pt>
                <c:pt idx="5481" formatCode="General">
                  <c:v>5.4809999999999999</c:v>
                </c:pt>
                <c:pt idx="5482" formatCode="General">
                  <c:v>5.4820000000000002</c:v>
                </c:pt>
                <c:pt idx="5483" formatCode="General">
                  <c:v>5.4829999999999997</c:v>
                </c:pt>
                <c:pt idx="5484" formatCode="General">
                  <c:v>5.484</c:v>
                </c:pt>
                <c:pt idx="5485" formatCode="General">
                  <c:v>5.4850000000000003</c:v>
                </c:pt>
                <c:pt idx="5486" formatCode="General">
                  <c:v>5.4859999999999998</c:v>
                </c:pt>
                <c:pt idx="5487" formatCode="General">
                  <c:v>5.4870000000000001</c:v>
                </c:pt>
                <c:pt idx="5488" formatCode="General">
                  <c:v>5.4880000000000004</c:v>
                </c:pt>
                <c:pt idx="5489" formatCode="General">
                  <c:v>5.4889999999999999</c:v>
                </c:pt>
                <c:pt idx="5490" formatCode="General">
                  <c:v>5.49</c:v>
                </c:pt>
                <c:pt idx="5491" formatCode="General">
                  <c:v>5.4909999999999997</c:v>
                </c:pt>
                <c:pt idx="5492" formatCode="General">
                  <c:v>5.492</c:v>
                </c:pt>
                <c:pt idx="5493" formatCode="General">
                  <c:v>5.4930000000000003</c:v>
                </c:pt>
                <c:pt idx="5494" formatCode="General">
                  <c:v>5.4939999999999998</c:v>
                </c:pt>
                <c:pt idx="5495" formatCode="General">
                  <c:v>5.4950000000000001</c:v>
                </c:pt>
                <c:pt idx="5496" formatCode="General">
                  <c:v>5.4960000000000004</c:v>
                </c:pt>
                <c:pt idx="5497" formatCode="General">
                  <c:v>5.4969999999999999</c:v>
                </c:pt>
                <c:pt idx="5498" formatCode="General">
                  <c:v>5.4980000000000002</c:v>
                </c:pt>
                <c:pt idx="5499" formatCode="General">
                  <c:v>5.4989999999999997</c:v>
                </c:pt>
                <c:pt idx="5500" formatCode="General">
                  <c:v>5.5</c:v>
                </c:pt>
                <c:pt idx="5501" formatCode="General">
                  <c:v>5.5010000000000003</c:v>
                </c:pt>
                <c:pt idx="5502" formatCode="General">
                  <c:v>5.5019999999999998</c:v>
                </c:pt>
                <c:pt idx="5503" formatCode="General">
                  <c:v>5.5030000000000001</c:v>
                </c:pt>
                <c:pt idx="5504" formatCode="General">
                  <c:v>5.5039999999999996</c:v>
                </c:pt>
                <c:pt idx="5505" formatCode="General">
                  <c:v>5.5049999999999999</c:v>
                </c:pt>
                <c:pt idx="5506" formatCode="General">
                  <c:v>5.5060000000000002</c:v>
                </c:pt>
                <c:pt idx="5507" formatCode="General">
                  <c:v>5.5069999999999997</c:v>
                </c:pt>
                <c:pt idx="5508" formatCode="General">
                  <c:v>5.508</c:v>
                </c:pt>
                <c:pt idx="5509" formatCode="General">
                  <c:v>5.5090000000000003</c:v>
                </c:pt>
                <c:pt idx="5510" formatCode="General">
                  <c:v>5.51</c:v>
                </c:pt>
                <c:pt idx="5511" formatCode="General">
                  <c:v>5.5110000000000001</c:v>
                </c:pt>
                <c:pt idx="5512" formatCode="General">
                  <c:v>5.5119999999999996</c:v>
                </c:pt>
                <c:pt idx="5513" formatCode="General">
                  <c:v>5.5129999999999999</c:v>
                </c:pt>
                <c:pt idx="5514" formatCode="General">
                  <c:v>5.5140000000000002</c:v>
                </c:pt>
                <c:pt idx="5515" formatCode="General">
                  <c:v>5.5149999999999997</c:v>
                </c:pt>
                <c:pt idx="5516" formatCode="General">
                  <c:v>5.516</c:v>
                </c:pt>
                <c:pt idx="5517" formatCode="General">
                  <c:v>5.5170000000000003</c:v>
                </c:pt>
                <c:pt idx="5518" formatCode="General">
                  <c:v>5.5179999999999998</c:v>
                </c:pt>
                <c:pt idx="5519" formatCode="General">
                  <c:v>5.5190000000000001</c:v>
                </c:pt>
                <c:pt idx="5520" formatCode="General">
                  <c:v>5.52</c:v>
                </c:pt>
                <c:pt idx="5521" formatCode="General">
                  <c:v>5.5209999999999999</c:v>
                </c:pt>
                <c:pt idx="5522" formatCode="General">
                  <c:v>5.5220000000000002</c:v>
                </c:pt>
                <c:pt idx="5523" formatCode="General">
                  <c:v>5.5229999999999997</c:v>
                </c:pt>
                <c:pt idx="5524" formatCode="General">
                  <c:v>5.524</c:v>
                </c:pt>
                <c:pt idx="5525" formatCode="General">
                  <c:v>5.5250000000000004</c:v>
                </c:pt>
                <c:pt idx="5526" formatCode="General">
                  <c:v>5.5259999999999998</c:v>
                </c:pt>
                <c:pt idx="5527" formatCode="General">
                  <c:v>5.5270000000000001</c:v>
                </c:pt>
                <c:pt idx="5528" formatCode="General">
                  <c:v>5.5279999999999996</c:v>
                </c:pt>
                <c:pt idx="5529" formatCode="General">
                  <c:v>5.5289999999999999</c:v>
                </c:pt>
                <c:pt idx="5530" formatCode="General">
                  <c:v>5.53</c:v>
                </c:pt>
                <c:pt idx="5531" formatCode="General">
                  <c:v>5.5309999999999997</c:v>
                </c:pt>
                <c:pt idx="5532" formatCode="General">
                  <c:v>5.532</c:v>
                </c:pt>
                <c:pt idx="5533" formatCode="General">
                  <c:v>5.5330000000000004</c:v>
                </c:pt>
                <c:pt idx="5534" formatCode="General">
                  <c:v>5.5339999999999998</c:v>
                </c:pt>
                <c:pt idx="5535" formatCode="General">
                  <c:v>5.5350000000000001</c:v>
                </c:pt>
                <c:pt idx="5536" formatCode="General">
                  <c:v>5.5359999999999996</c:v>
                </c:pt>
                <c:pt idx="5537" formatCode="General">
                  <c:v>5.5369999999999999</c:v>
                </c:pt>
                <c:pt idx="5538" formatCode="General">
                  <c:v>5.5380000000000003</c:v>
                </c:pt>
                <c:pt idx="5539" formatCode="General">
                  <c:v>5.5389999999999997</c:v>
                </c:pt>
                <c:pt idx="5540" formatCode="General">
                  <c:v>5.54</c:v>
                </c:pt>
                <c:pt idx="5541" formatCode="General">
                  <c:v>5.5410000000000004</c:v>
                </c:pt>
                <c:pt idx="5542" formatCode="General">
                  <c:v>5.5419999999999998</c:v>
                </c:pt>
                <c:pt idx="5543" formatCode="General">
                  <c:v>5.5430000000000001</c:v>
                </c:pt>
                <c:pt idx="5544" formatCode="General">
                  <c:v>5.5439999999999996</c:v>
                </c:pt>
                <c:pt idx="5545" formatCode="General">
                  <c:v>5.5449999999999999</c:v>
                </c:pt>
                <c:pt idx="5546" formatCode="General">
                  <c:v>5.5460000000000003</c:v>
                </c:pt>
                <c:pt idx="5547" formatCode="General">
                  <c:v>5.5469999999999997</c:v>
                </c:pt>
                <c:pt idx="5548" formatCode="General">
                  <c:v>5.548</c:v>
                </c:pt>
                <c:pt idx="5549" formatCode="General">
                  <c:v>5.5490000000000004</c:v>
                </c:pt>
                <c:pt idx="5550" formatCode="General">
                  <c:v>5.55</c:v>
                </c:pt>
                <c:pt idx="5551" formatCode="General">
                  <c:v>5.5510000000000002</c:v>
                </c:pt>
                <c:pt idx="5552" formatCode="General">
                  <c:v>5.5519999999999996</c:v>
                </c:pt>
                <c:pt idx="5553" formatCode="General">
                  <c:v>5.5529999999999999</c:v>
                </c:pt>
                <c:pt idx="5554" formatCode="General">
                  <c:v>5.5540000000000003</c:v>
                </c:pt>
                <c:pt idx="5555" formatCode="General">
                  <c:v>5.5549999999999997</c:v>
                </c:pt>
                <c:pt idx="5556" formatCode="General">
                  <c:v>5.556</c:v>
                </c:pt>
                <c:pt idx="5557" formatCode="General">
                  <c:v>5.5570000000000004</c:v>
                </c:pt>
                <c:pt idx="5558" formatCode="General">
                  <c:v>5.5579999999999998</c:v>
                </c:pt>
                <c:pt idx="5559" formatCode="General">
                  <c:v>5.5590000000000002</c:v>
                </c:pt>
                <c:pt idx="5560" formatCode="General">
                  <c:v>5.56</c:v>
                </c:pt>
                <c:pt idx="5561" formatCode="General">
                  <c:v>5.5609999999999999</c:v>
                </c:pt>
                <c:pt idx="5562" formatCode="General">
                  <c:v>5.5620000000000003</c:v>
                </c:pt>
                <c:pt idx="5563" formatCode="General">
                  <c:v>5.5629999999999997</c:v>
                </c:pt>
                <c:pt idx="5564" formatCode="General">
                  <c:v>5.5640000000000001</c:v>
                </c:pt>
                <c:pt idx="5565" formatCode="General">
                  <c:v>5.5650000000000004</c:v>
                </c:pt>
                <c:pt idx="5566" formatCode="General">
                  <c:v>5.5659999999999998</c:v>
                </c:pt>
                <c:pt idx="5567" formatCode="General">
                  <c:v>5.5670000000000002</c:v>
                </c:pt>
                <c:pt idx="5568" formatCode="General">
                  <c:v>5.5679999999999996</c:v>
                </c:pt>
                <c:pt idx="5569" formatCode="General">
                  <c:v>5.569</c:v>
                </c:pt>
                <c:pt idx="5570" formatCode="General">
                  <c:v>5.57</c:v>
                </c:pt>
                <c:pt idx="5571" formatCode="General">
                  <c:v>5.5709999999999997</c:v>
                </c:pt>
                <c:pt idx="5572" formatCode="General">
                  <c:v>5.5720000000000001</c:v>
                </c:pt>
                <c:pt idx="5573" formatCode="General">
                  <c:v>5.5730000000000004</c:v>
                </c:pt>
                <c:pt idx="5574" formatCode="General">
                  <c:v>5.5739999999999998</c:v>
                </c:pt>
                <c:pt idx="5575" formatCode="General">
                  <c:v>5.5750000000000002</c:v>
                </c:pt>
                <c:pt idx="5576" formatCode="General">
                  <c:v>5.5759999999999996</c:v>
                </c:pt>
                <c:pt idx="5577" formatCode="General">
                  <c:v>5.577</c:v>
                </c:pt>
                <c:pt idx="5578" formatCode="General">
                  <c:v>5.5780000000000003</c:v>
                </c:pt>
                <c:pt idx="5579" formatCode="General">
                  <c:v>5.5789999999999997</c:v>
                </c:pt>
                <c:pt idx="5580" formatCode="General">
                  <c:v>5.58</c:v>
                </c:pt>
                <c:pt idx="5581" formatCode="General">
                  <c:v>5.5810000000000004</c:v>
                </c:pt>
                <c:pt idx="5582" formatCode="General">
                  <c:v>5.5819999999999999</c:v>
                </c:pt>
                <c:pt idx="5583" formatCode="General">
                  <c:v>5.5830000000000002</c:v>
                </c:pt>
                <c:pt idx="5584" formatCode="General">
                  <c:v>5.5839999999999996</c:v>
                </c:pt>
                <c:pt idx="5585" formatCode="General">
                  <c:v>5.585</c:v>
                </c:pt>
                <c:pt idx="5586" formatCode="General">
                  <c:v>5.5860000000000003</c:v>
                </c:pt>
                <c:pt idx="5587" formatCode="General">
                  <c:v>5.5869999999999997</c:v>
                </c:pt>
                <c:pt idx="5588" formatCode="General">
                  <c:v>5.5880000000000001</c:v>
                </c:pt>
                <c:pt idx="5589" formatCode="General">
                  <c:v>5.5890000000000004</c:v>
                </c:pt>
                <c:pt idx="5590" formatCode="General">
                  <c:v>5.59</c:v>
                </c:pt>
                <c:pt idx="5591" formatCode="General">
                  <c:v>5.5910000000000002</c:v>
                </c:pt>
                <c:pt idx="5592" formatCode="General">
                  <c:v>5.5919999999999996</c:v>
                </c:pt>
                <c:pt idx="5593" formatCode="General">
                  <c:v>5.593</c:v>
                </c:pt>
                <c:pt idx="5594" formatCode="General">
                  <c:v>5.5940000000000003</c:v>
                </c:pt>
                <c:pt idx="5595" formatCode="General">
                  <c:v>5.5949999999999998</c:v>
                </c:pt>
                <c:pt idx="5596" formatCode="General">
                  <c:v>5.5960000000000001</c:v>
                </c:pt>
                <c:pt idx="5597" formatCode="General">
                  <c:v>5.5970000000000004</c:v>
                </c:pt>
                <c:pt idx="5598" formatCode="General">
                  <c:v>5.5979999999999999</c:v>
                </c:pt>
                <c:pt idx="5599" formatCode="General">
                  <c:v>5.5990000000000002</c:v>
                </c:pt>
                <c:pt idx="5600" formatCode="General">
                  <c:v>5.6</c:v>
                </c:pt>
                <c:pt idx="5601" formatCode="General">
                  <c:v>5.601</c:v>
                </c:pt>
                <c:pt idx="5602" formatCode="General">
                  <c:v>5.6020000000000003</c:v>
                </c:pt>
                <c:pt idx="5603" formatCode="General">
                  <c:v>5.6029999999999998</c:v>
                </c:pt>
                <c:pt idx="5604" formatCode="General">
                  <c:v>5.6040000000000001</c:v>
                </c:pt>
                <c:pt idx="5605" formatCode="General">
                  <c:v>5.6050000000000004</c:v>
                </c:pt>
                <c:pt idx="5606" formatCode="General">
                  <c:v>5.6059999999999999</c:v>
                </c:pt>
                <c:pt idx="5607" formatCode="General">
                  <c:v>5.6070000000000002</c:v>
                </c:pt>
                <c:pt idx="5608" formatCode="General">
                  <c:v>5.6079999999999997</c:v>
                </c:pt>
                <c:pt idx="5609" formatCode="General">
                  <c:v>5.609</c:v>
                </c:pt>
                <c:pt idx="5610" formatCode="General">
                  <c:v>5.61</c:v>
                </c:pt>
                <c:pt idx="5611" formatCode="General">
                  <c:v>5.6109999999999998</c:v>
                </c:pt>
                <c:pt idx="5612" formatCode="General">
                  <c:v>5.6120000000000001</c:v>
                </c:pt>
                <c:pt idx="5613" formatCode="General">
                  <c:v>5.6130000000000004</c:v>
                </c:pt>
                <c:pt idx="5614" formatCode="General">
                  <c:v>5.6139999999999999</c:v>
                </c:pt>
                <c:pt idx="5615" formatCode="General">
                  <c:v>5.6150000000000002</c:v>
                </c:pt>
                <c:pt idx="5616" formatCode="General">
                  <c:v>5.6159999999999997</c:v>
                </c:pt>
                <c:pt idx="5617" formatCode="General">
                  <c:v>5.617</c:v>
                </c:pt>
                <c:pt idx="5618" formatCode="General">
                  <c:v>5.6180000000000003</c:v>
                </c:pt>
                <c:pt idx="5619" formatCode="General">
                  <c:v>5.6189999999999998</c:v>
                </c:pt>
                <c:pt idx="5620" formatCode="General">
                  <c:v>5.62</c:v>
                </c:pt>
                <c:pt idx="5621" formatCode="General">
                  <c:v>5.6210000000000004</c:v>
                </c:pt>
                <c:pt idx="5622" formatCode="General">
                  <c:v>5.6219999999999999</c:v>
                </c:pt>
                <c:pt idx="5623" formatCode="General">
                  <c:v>5.6230000000000002</c:v>
                </c:pt>
                <c:pt idx="5624" formatCode="General">
                  <c:v>5.6239999999999997</c:v>
                </c:pt>
                <c:pt idx="5625" formatCode="General">
                  <c:v>5.625</c:v>
                </c:pt>
                <c:pt idx="5626" formatCode="General">
                  <c:v>5.6260000000000003</c:v>
                </c:pt>
                <c:pt idx="5627" formatCode="General">
                  <c:v>5.6269999999999998</c:v>
                </c:pt>
                <c:pt idx="5628" formatCode="General">
                  <c:v>5.6280000000000001</c:v>
                </c:pt>
                <c:pt idx="5629" formatCode="General">
                  <c:v>5.6289999999999996</c:v>
                </c:pt>
                <c:pt idx="5630" formatCode="General">
                  <c:v>5.63</c:v>
                </c:pt>
                <c:pt idx="5631" formatCode="General">
                  <c:v>5.6310000000000002</c:v>
                </c:pt>
                <c:pt idx="5632" formatCode="General">
                  <c:v>5.6319999999999997</c:v>
                </c:pt>
                <c:pt idx="5633" formatCode="General">
                  <c:v>5.633</c:v>
                </c:pt>
                <c:pt idx="5634" formatCode="General">
                  <c:v>5.6340000000000003</c:v>
                </c:pt>
                <c:pt idx="5635" formatCode="General">
                  <c:v>5.6349999999999998</c:v>
                </c:pt>
                <c:pt idx="5636" formatCode="General">
                  <c:v>5.6360000000000001</c:v>
                </c:pt>
                <c:pt idx="5637" formatCode="General">
                  <c:v>5.6369999999999996</c:v>
                </c:pt>
                <c:pt idx="5638" formatCode="General">
                  <c:v>5.6379999999999999</c:v>
                </c:pt>
                <c:pt idx="5639" formatCode="General">
                  <c:v>5.6390000000000002</c:v>
                </c:pt>
                <c:pt idx="5640" formatCode="General">
                  <c:v>5.64</c:v>
                </c:pt>
                <c:pt idx="5641" formatCode="General">
                  <c:v>5.641</c:v>
                </c:pt>
                <c:pt idx="5642" formatCode="General">
                  <c:v>5.6420000000000003</c:v>
                </c:pt>
                <c:pt idx="5643" formatCode="General">
                  <c:v>5.6429999999999998</c:v>
                </c:pt>
                <c:pt idx="5644" formatCode="General">
                  <c:v>5.6440000000000001</c:v>
                </c:pt>
                <c:pt idx="5645" formatCode="General">
                  <c:v>5.6449999999999996</c:v>
                </c:pt>
                <c:pt idx="5646" formatCode="General">
                  <c:v>5.6459999999999999</c:v>
                </c:pt>
                <c:pt idx="5647" formatCode="General">
                  <c:v>5.6470000000000002</c:v>
                </c:pt>
                <c:pt idx="5648" formatCode="General">
                  <c:v>5.6479999999999997</c:v>
                </c:pt>
                <c:pt idx="5649" formatCode="General">
                  <c:v>5.649</c:v>
                </c:pt>
                <c:pt idx="5650" formatCode="General">
                  <c:v>5.65</c:v>
                </c:pt>
                <c:pt idx="5651" formatCode="General">
                  <c:v>5.6509999999999998</c:v>
                </c:pt>
                <c:pt idx="5652" formatCode="General">
                  <c:v>5.6520000000000001</c:v>
                </c:pt>
                <c:pt idx="5653" formatCode="General">
                  <c:v>5.6529999999999996</c:v>
                </c:pt>
                <c:pt idx="5654" formatCode="General">
                  <c:v>5.6539999999999999</c:v>
                </c:pt>
                <c:pt idx="5655" formatCode="General">
                  <c:v>5.6550000000000002</c:v>
                </c:pt>
                <c:pt idx="5656" formatCode="General">
                  <c:v>5.6559999999999997</c:v>
                </c:pt>
                <c:pt idx="5657" formatCode="General">
                  <c:v>5.657</c:v>
                </c:pt>
                <c:pt idx="5658" formatCode="General">
                  <c:v>5.6580000000000004</c:v>
                </c:pt>
                <c:pt idx="5659" formatCode="General">
                  <c:v>5.6589999999999998</c:v>
                </c:pt>
                <c:pt idx="5660" formatCode="General">
                  <c:v>5.66</c:v>
                </c:pt>
                <c:pt idx="5661" formatCode="General">
                  <c:v>5.6609999999999996</c:v>
                </c:pt>
                <c:pt idx="5662" formatCode="General">
                  <c:v>5.6619999999999999</c:v>
                </c:pt>
                <c:pt idx="5663" formatCode="General">
                  <c:v>5.6630000000000003</c:v>
                </c:pt>
                <c:pt idx="5664" formatCode="General">
                  <c:v>5.6639999999999997</c:v>
                </c:pt>
                <c:pt idx="5665" formatCode="General">
                  <c:v>5.665</c:v>
                </c:pt>
                <c:pt idx="5666" formatCode="General">
                  <c:v>5.6660000000000004</c:v>
                </c:pt>
                <c:pt idx="5667" formatCode="General">
                  <c:v>5.6669999999999998</c:v>
                </c:pt>
                <c:pt idx="5668" formatCode="General">
                  <c:v>5.6680000000000001</c:v>
                </c:pt>
                <c:pt idx="5669" formatCode="General">
                  <c:v>5.6689999999999996</c:v>
                </c:pt>
                <c:pt idx="5670" formatCode="General">
                  <c:v>5.67</c:v>
                </c:pt>
                <c:pt idx="5671" formatCode="General">
                  <c:v>5.6710000000000003</c:v>
                </c:pt>
                <c:pt idx="5672" formatCode="General">
                  <c:v>5.6719999999999997</c:v>
                </c:pt>
                <c:pt idx="5673" formatCode="General">
                  <c:v>5.673</c:v>
                </c:pt>
                <c:pt idx="5674" formatCode="General">
                  <c:v>5.6740000000000004</c:v>
                </c:pt>
                <c:pt idx="5675" formatCode="General">
                  <c:v>5.6749999999999998</c:v>
                </c:pt>
                <c:pt idx="5676" formatCode="General">
                  <c:v>5.6760000000000002</c:v>
                </c:pt>
                <c:pt idx="5677" formatCode="General">
                  <c:v>5.6769999999999996</c:v>
                </c:pt>
                <c:pt idx="5678" formatCode="General">
                  <c:v>5.6779999999999999</c:v>
                </c:pt>
                <c:pt idx="5679" formatCode="General">
                  <c:v>5.6790000000000003</c:v>
                </c:pt>
                <c:pt idx="5680" formatCode="General">
                  <c:v>5.68</c:v>
                </c:pt>
                <c:pt idx="5681" formatCode="General">
                  <c:v>5.681</c:v>
                </c:pt>
                <c:pt idx="5682" formatCode="General">
                  <c:v>5.6820000000000004</c:v>
                </c:pt>
                <c:pt idx="5683" formatCode="General">
                  <c:v>5.6829999999999998</c:v>
                </c:pt>
                <c:pt idx="5684" formatCode="General">
                  <c:v>5.6840000000000002</c:v>
                </c:pt>
                <c:pt idx="5685" formatCode="General">
                  <c:v>5.6849999999999996</c:v>
                </c:pt>
                <c:pt idx="5686" formatCode="General">
                  <c:v>5.6859999999999999</c:v>
                </c:pt>
                <c:pt idx="5687" formatCode="General">
                  <c:v>5.6870000000000003</c:v>
                </c:pt>
                <c:pt idx="5688" formatCode="General">
                  <c:v>5.6879999999999997</c:v>
                </c:pt>
                <c:pt idx="5689" formatCode="General">
                  <c:v>5.6890000000000001</c:v>
                </c:pt>
                <c:pt idx="5690" formatCode="General">
                  <c:v>5.69</c:v>
                </c:pt>
                <c:pt idx="5691" formatCode="General">
                  <c:v>5.6909999999999998</c:v>
                </c:pt>
                <c:pt idx="5692" formatCode="General">
                  <c:v>5.6920000000000002</c:v>
                </c:pt>
                <c:pt idx="5693" formatCode="General">
                  <c:v>5.6929999999999996</c:v>
                </c:pt>
                <c:pt idx="5694" formatCode="General">
                  <c:v>5.694</c:v>
                </c:pt>
                <c:pt idx="5695" formatCode="General">
                  <c:v>5.6950000000000003</c:v>
                </c:pt>
                <c:pt idx="5696" formatCode="General">
                  <c:v>5.6959999999999997</c:v>
                </c:pt>
                <c:pt idx="5697" formatCode="General">
                  <c:v>5.6970000000000001</c:v>
                </c:pt>
                <c:pt idx="5698" formatCode="General">
                  <c:v>5.6980000000000004</c:v>
                </c:pt>
                <c:pt idx="5699" formatCode="General">
                  <c:v>5.6989999999999998</c:v>
                </c:pt>
                <c:pt idx="5700" formatCode="General">
                  <c:v>5.7</c:v>
                </c:pt>
                <c:pt idx="5701" formatCode="General">
                  <c:v>5.7009999999999996</c:v>
                </c:pt>
                <c:pt idx="5702" formatCode="General">
                  <c:v>5.702</c:v>
                </c:pt>
                <c:pt idx="5703" formatCode="General">
                  <c:v>5.7030000000000003</c:v>
                </c:pt>
                <c:pt idx="5704" formatCode="General">
                  <c:v>5.7039999999999997</c:v>
                </c:pt>
                <c:pt idx="5705" formatCode="General">
                  <c:v>5.7050000000000001</c:v>
                </c:pt>
                <c:pt idx="5706" formatCode="General">
                  <c:v>5.7060000000000004</c:v>
                </c:pt>
                <c:pt idx="5707" formatCode="General">
                  <c:v>5.7069999999999999</c:v>
                </c:pt>
                <c:pt idx="5708" formatCode="General">
                  <c:v>5.7080000000000002</c:v>
                </c:pt>
                <c:pt idx="5709" formatCode="General">
                  <c:v>5.7089999999999996</c:v>
                </c:pt>
                <c:pt idx="5710" formatCode="General">
                  <c:v>5.71</c:v>
                </c:pt>
                <c:pt idx="5711" formatCode="General">
                  <c:v>5.7110000000000003</c:v>
                </c:pt>
                <c:pt idx="5712" formatCode="General">
                  <c:v>5.7119999999999997</c:v>
                </c:pt>
                <c:pt idx="5713" formatCode="General">
                  <c:v>5.7130000000000001</c:v>
                </c:pt>
                <c:pt idx="5714" formatCode="General">
                  <c:v>5.7140000000000004</c:v>
                </c:pt>
                <c:pt idx="5715" formatCode="General">
                  <c:v>5.7149999999999999</c:v>
                </c:pt>
                <c:pt idx="5716" formatCode="General">
                  <c:v>5.7160000000000002</c:v>
                </c:pt>
                <c:pt idx="5717" formatCode="General">
                  <c:v>5.7169999999999996</c:v>
                </c:pt>
                <c:pt idx="5718" formatCode="General">
                  <c:v>5.718</c:v>
                </c:pt>
                <c:pt idx="5719" formatCode="General">
                  <c:v>5.7190000000000003</c:v>
                </c:pt>
                <c:pt idx="5720" formatCode="General">
                  <c:v>5.72</c:v>
                </c:pt>
                <c:pt idx="5721" formatCode="General">
                  <c:v>5.7210000000000001</c:v>
                </c:pt>
                <c:pt idx="5722" formatCode="General">
                  <c:v>5.7220000000000004</c:v>
                </c:pt>
                <c:pt idx="5723" formatCode="General">
                  <c:v>5.7229999999999999</c:v>
                </c:pt>
                <c:pt idx="5724" formatCode="General">
                  <c:v>5.7240000000000002</c:v>
                </c:pt>
                <c:pt idx="5725" formatCode="General">
                  <c:v>5.7249999999999996</c:v>
                </c:pt>
                <c:pt idx="5726" formatCode="General">
                  <c:v>5.726</c:v>
                </c:pt>
                <c:pt idx="5727" formatCode="General">
                  <c:v>5.7270000000000003</c:v>
                </c:pt>
                <c:pt idx="5728" formatCode="General">
                  <c:v>5.7279999999999998</c:v>
                </c:pt>
                <c:pt idx="5729" formatCode="General">
                  <c:v>5.7290000000000001</c:v>
                </c:pt>
                <c:pt idx="5730" formatCode="General">
                  <c:v>5.73</c:v>
                </c:pt>
                <c:pt idx="5731" formatCode="General">
                  <c:v>5.7309999999999999</c:v>
                </c:pt>
                <c:pt idx="5732" formatCode="General">
                  <c:v>5.7320000000000002</c:v>
                </c:pt>
                <c:pt idx="5733" formatCode="General">
                  <c:v>5.7329999999999997</c:v>
                </c:pt>
                <c:pt idx="5734" formatCode="General">
                  <c:v>5.734</c:v>
                </c:pt>
                <c:pt idx="5735" formatCode="General">
                  <c:v>5.7350000000000003</c:v>
                </c:pt>
                <c:pt idx="5736" formatCode="General">
                  <c:v>5.7359999999999998</c:v>
                </c:pt>
                <c:pt idx="5737" formatCode="General">
                  <c:v>5.7370000000000001</c:v>
                </c:pt>
                <c:pt idx="5738" formatCode="General">
                  <c:v>5.7380000000000004</c:v>
                </c:pt>
                <c:pt idx="5739" formatCode="General">
                  <c:v>5.7389999999999999</c:v>
                </c:pt>
                <c:pt idx="5740" formatCode="General">
                  <c:v>5.74</c:v>
                </c:pt>
                <c:pt idx="5741" formatCode="General">
                  <c:v>5.7409999999999997</c:v>
                </c:pt>
                <c:pt idx="5742" formatCode="General">
                  <c:v>5.742</c:v>
                </c:pt>
                <c:pt idx="5743" formatCode="General">
                  <c:v>5.7430000000000003</c:v>
                </c:pt>
                <c:pt idx="5744" formatCode="General">
                  <c:v>5.7439999999999998</c:v>
                </c:pt>
                <c:pt idx="5745" formatCode="General">
                  <c:v>5.7450000000000001</c:v>
                </c:pt>
                <c:pt idx="5746" formatCode="General">
                  <c:v>5.7460000000000004</c:v>
                </c:pt>
                <c:pt idx="5747" formatCode="General">
                  <c:v>5.7469999999999999</c:v>
                </c:pt>
                <c:pt idx="5748" formatCode="General">
                  <c:v>5.7480000000000002</c:v>
                </c:pt>
                <c:pt idx="5749" formatCode="General">
                  <c:v>5.7489999999999997</c:v>
                </c:pt>
                <c:pt idx="5750" formatCode="General">
                  <c:v>5.75</c:v>
                </c:pt>
                <c:pt idx="5751" formatCode="General">
                  <c:v>5.7510000000000003</c:v>
                </c:pt>
                <c:pt idx="5752" formatCode="General">
                  <c:v>5.7519999999999998</c:v>
                </c:pt>
                <c:pt idx="5753" formatCode="General">
                  <c:v>5.7530000000000001</c:v>
                </c:pt>
                <c:pt idx="5754" formatCode="General">
                  <c:v>5.7539999999999996</c:v>
                </c:pt>
                <c:pt idx="5755" formatCode="General">
                  <c:v>5.7549999999999999</c:v>
                </c:pt>
                <c:pt idx="5756" formatCode="General">
                  <c:v>5.7560000000000002</c:v>
                </c:pt>
                <c:pt idx="5757" formatCode="General">
                  <c:v>5.7569999999999997</c:v>
                </c:pt>
                <c:pt idx="5758" formatCode="General">
                  <c:v>5.758</c:v>
                </c:pt>
                <c:pt idx="5759" formatCode="General">
                  <c:v>5.7590000000000003</c:v>
                </c:pt>
                <c:pt idx="5760" formatCode="General">
                  <c:v>5.76</c:v>
                </c:pt>
                <c:pt idx="5761" formatCode="General">
                  <c:v>5.7610000000000001</c:v>
                </c:pt>
                <c:pt idx="5762" formatCode="General">
                  <c:v>5.7619999999999996</c:v>
                </c:pt>
                <c:pt idx="5763" formatCode="General">
                  <c:v>5.7629999999999999</c:v>
                </c:pt>
                <c:pt idx="5764" formatCode="General">
                  <c:v>5.7640000000000002</c:v>
                </c:pt>
                <c:pt idx="5765" formatCode="General">
                  <c:v>5.7649999999999997</c:v>
                </c:pt>
                <c:pt idx="5766" formatCode="General">
                  <c:v>5.766</c:v>
                </c:pt>
                <c:pt idx="5767" formatCode="General">
                  <c:v>5.7670000000000003</c:v>
                </c:pt>
                <c:pt idx="5768" formatCode="General">
                  <c:v>5.7679999999999998</c:v>
                </c:pt>
                <c:pt idx="5769" formatCode="General">
                  <c:v>5.7690000000000001</c:v>
                </c:pt>
                <c:pt idx="5770" formatCode="General">
                  <c:v>5.77</c:v>
                </c:pt>
                <c:pt idx="5771" formatCode="General">
                  <c:v>5.7709999999999999</c:v>
                </c:pt>
                <c:pt idx="5772" formatCode="General">
                  <c:v>5.7720000000000002</c:v>
                </c:pt>
                <c:pt idx="5773" formatCode="General">
                  <c:v>5.7729999999999997</c:v>
                </c:pt>
                <c:pt idx="5774" formatCode="General">
                  <c:v>5.774</c:v>
                </c:pt>
                <c:pt idx="5775" formatCode="General">
                  <c:v>5.7750000000000004</c:v>
                </c:pt>
                <c:pt idx="5776" formatCode="General">
                  <c:v>5.7759999999999998</c:v>
                </c:pt>
                <c:pt idx="5777" formatCode="General">
                  <c:v>5.7770000000000001</c:v>
                </c:pt>
                <c:pt idx="5778" formatCode="General">
                  <c:v>5.7779999999999996</c:v>
                </c:pt>
                <c:pt idx="5779" formatCode="General">
                  <c:v>5.7789999999999999</c:v>
                </c:pt>
                <c:pt idx="5780" formatCode="General">
                  <c:v>5.78</c:v>
                </c:pt>
                <c:pt idx="5781" formatCode="General">
                  <c:v>5.7809999999999997</c:v>
                </c:pt>
                <c:pt idx="5782" formatCode="General">
                  <c:v>5.782</c:v>
                </c:pt>
                <c:pt idx="5783" formatCode="General">
                  <c:v>5.7830000000000004</c:v>
                </c:pt>
                <c:pt idx="5784" formatCode="General">
                  <c:v>5.7839999999999998</c:v>
                </c:pt>
                <c:pt idx="5785" formatCode="General">
                  <c:v>5.7850000000000001</c:v>
                </c:pt>
                <c:pt idx="5786" formatCode="General">
                  <c:v>5.7859999999999996</c:v>
                </c:pt>
                <c:pt idx="5787" formatCode="General">
                  <c:v>5.7869999999999999</c:v>
                </c:pt>
                <c:pt idx="5788" formatCode="General">
                  <c:v>5.7880000000000003</c:v>
                </c:pt>
                <c:pt idx="5789" formatCode="General">
                  <c:v>5.7889999999999997</c:v>
                </c:pt>
                <c:pt idx="5790" formatCode="General">
                  <c:v>5.79</c:v>
                </c:pt>
                <c:pt idx="5791" formatCode="General">
                  <c:v>5.7910000000000004</c:v>
                </c:pt>
                <c:pt idx="5792" formatCode="General">
                  <c:v>5.7919999999999998</c:v>
                </c:pt>
                <c:pt idx="5793" formatCode="General">
                  <c:v>5.7930000000000001</c:v>
                </c:pt>
                <c:pt idx="5794" formatCode="General">
                  <c:v>5.7939999999999996</c:v>
                </c:pt>
                <c:pt idx="5795" formatCode="General">
                  <c:v>5.7949999999999999</c:v>
                </c:pt>
                <c:pt idx="5796" formatCode="General">
                  <c:v>5.7960000000000003</c:v>
                </c:pt>
                <c:pt idx="5797" formatCode="General">
                  <c:v>5.7969999999999997</c:v>
                </c:pt>
                <c:pt idx="5798" formatCode="General">
                  <c:v>5.798</c:v>
                </c:pt>
                <c:pt idx="5799" formatCode="General">
                  <c:v>5.7990000000000004</c:v>
                </c:pt>
                <c:pt idx="5800" formatCode="General">
                  <c:v>5.8</c:v>
                </c:pt>
                <c:pt idx="5801" formatCode="General">
                  <c:v>5.8010000000000002</c:v>
                </c:pt>
                <c:pt idx="5802" formatCode="General">
                  <c:v>5.8019999999999996</c:v>
                </c:pt>
                <c:pt idx="5803" formatCode="General">
                  <c:v>5.8029999999999999</c:v>
                </c:pt>
                <c:pt idx="5804" formatCode="General">
                  <c:v>5.8040000000000003</c:v>
                </c:pt>
                <c:pt idx="5805" formatCode="General">
                  <c:v>5.8049999999999997</c:v>
                </c:pt>
                <c:pt idx="5806" formatCode="General">
                  <c:v>5.806</c:v>
                </c:pt>
                <c:pt idx="5807" formatCode="General">
                  <c:v>5.8070000000000004</c:v>
                </c:pt>
                <c:pt idx="5808" formatCode="General">
                  <c:v>5.8079999999999998</c:v>
                </c:pt>
                <c:pt idx="5809" formatCode="General">
                  <c:v>5.8090000000000002</c:v>
                </c:pt>
                <c:pt idx="5810" formatCode="General">
                  <c:v>5.81</c:v>
                </c:pt>
                <c:pt idx="5811" formatCode="General">
                  <c:v>5.8109999999999999</c:v>
                </c:pt>
                <c:pt idx="5812" formatCode="General">
                  <c:v>5.8120000000000003</c:v>
                </c:pt>
                <c:pt idx="5813" formatCode="General">
                  <c:v>5.8129999999999997</c:v>
                </c:pt>
                <c:pt idx="5814" formatCode="General">
                  <c:v>5.8140000000000001</c:v>
                </c:pt>
                <c:pt idx="5815" formatCode="General">
                  <c:v>5.8150000000000004</c:v>
                </c:pt>
                <c:pt idx="5816" formatCode="General">
                  <c:v>5.8159999999999998</c:v>
                </c:pt>
                <c:pt idx="5817" formatCode="General">
                  <c:v>5.8170000000000002</c:v>
                </c:pt>
                <c:pt idx="5818" formatCode="General">
                  <c:v>5.8179999999999996</c:v>
                </c:pt>
                <c:pt idx="5819" formatCode="General">
                  <c:v>5.819</c:v>
                </c:pt>
                <c:pt idx="5820" formatCode="General">
                  <c:v>5.82</c:v>
                </c:pt>
                <c:pt idx="5821" formatCode="General">
                  <c:v>5.8209999999999997</c:v>
                </c:pt>
                <c:pt idx="5822" formatCode="General">
                  <c:v>5.8220000000000001</c:v>
                </c:pt>
                <c:pt idx="5823" formatCode="General">
                  <c:v>5.8230000000000004</c:v>
                </c:pt>
                <c:pt idx="5824" formatCode="General">
                  <c:v>5.8239999999999998</c:v>
                </c:pt>
                <c:pt idx="5825" formatCode="General">
                  <c:v>5.8250000000000002</c:v>
                </c:pt>
                <c:pt idx="5826" formatCode="General">
                  <c:v>5.8259999999999996</c:v>
                </c:pt>
                <c:pt idx="5827" formatCode="General">
                  <c:v>5.827</c:v>
                </c:pt>
                <c:pt idx="5828" formatCode="General">
                  <c:v>5.8280000000000003</c:v>
                </c:pt>
                <c:pt idx="5829" formatCode="General">
                  <c:v>5.8289999999999997</c:v>
                </c:pt>
                <c:pt idx="5830" formatCode="General">
                  <c:v>5.83</c:v>
                </c:pt>
                <c:pt idx="5831" formatCode="General">
                  <c:v>5.8310000000000004</c:v>
                </c:pt>
                <c:pt idx="5832" formatCode="General">
                  <c:v>5.8319999999999999</c:v>
                </c:pt>
                <c:pt idx="5833" formatCode="General">
                  <c:v>5.8330000000000002</c:v>
                </c:pt>
                <c:pt idx="5834" formatCode="General">
                  <c:v>5.8339999999999996</c:v>
                </c:pt>
                <c:pt idx="5835" formatCode="General">
                  <c:v>5.835</c:v>
                </c:pt>
                <c:pt idx="5836" formatCode="General">
                  <c:v>5.8360000000000003</c:v>
                </c:pt>
                <c:pt idx="5837" formatCode="General">
                  <c:v>5.8369999999999997</c:v>
                </c:pt>
                <c:pt idx="5838" formatCode="General">
                  <c:v>5.8380000000000001</c:v>
                </c:pt>
                <c:pt idx="5839" formatCode="General">
                  <c:v>5.8390000000000004</c:v>
                </c:pt>
                <c:pt idx="5840" formatCode="General">
                  <c:v>5.84</c:v>
                </c:pt>
                <c:pt idx="5841" formatCode="General">
                  <c:v>5.8410000000000002</c:v>
                </c:pt>
                <c:pt idx="5842" formatCode="General">
                  <c:v>5.8419999999999996</c:v>
                </c:pt>
                <c:pt idx="5843" formatCode="General">
                  <c:v>5.843</c:v>
                </c:pt>
                <c:pt idx="5844" formatCode="General">
                  <c:v>5.8440000000000003</c:v>
                </c:pt>
                <c:pt idx="5845" formatCode="General">
                  <c:v>5.8449999999999998</c:v>
                </c:pt>
                <c:pt idx="5846" formatCode="General">
                  <c:v>5.8460000000000001</c:v>
                </c:pt>
                <c:pt idx="5847" formatCode="General">
                  <c:v>5.8470000000000004</c:v>
                </c:pt>
                <c:pt idx="5848" formatCode="General">
                  <c:v>5.8479999999999999</c:v>
                </c:pt>
                <c:pt idx="5849" formatCode="General">
                  <c:v>5.8490000000000002</c:v>
                </c:pt>
                <c:pt idx="5850" formatCode="General">
                  <c:v>5.85</c:v>
                </c:pt>
                <c:pt idx="5851" formatCode="General">
                  <c:v>5.851</c:v>
                </c:pt>
                <c:pt idx="5852" formatCode="General">
                  <c:v>5.8520000000000003</c:v>
                </c:pt>
                <c:pt idx="5853" formatCode="General">
                  <c:v>5.8529999999999998</c:v>
                </c:pt>
                <c:pt idx="5854" formatCode="General">
                  <c:v>5.8540000000000001</c:v>
                </c:pt>
                <c:pt idx="5855" formatCode="General">
                  <c:v>5.8550000000000004</c:v>
                </c:pt>
                <c:pt idx="5856" formatCode="General">
                  <c:v>5.8559999999999999</c:v>
                </c:pt>
                <c:pt idx="5857" formatCode="General">
                  <c:v>5.8570000000000002</c:v>
                </c:pt>
                <c:pt idx="5858" formatCode="General">
                  <c:v>5.8579999999999997</c:v>
                </c:pt>
                <c:pt idx="5859" formatCode="General">
                  <c:v>5.859</c:v>
                </c:pt>
                <c:pt idx="5860" formatCode="General">
                  <c:v>5.86</c:v>
                </c:pt>
                <c:pt idx="5861" formatCode="General">
                  <c:v>5.8609999999999998</c:v>
                </c:pt>
                <c:pt idx="5862" formatCode="General">
                  <c:v>5.8620000000000001</c:v>
                </c:pt>
                <c:pt idx="5863" formatCode="General">
                  <c:v>5.8630000000000004</c:v>
                </c:pt>
                <c:pt idx="5864" formatCode="General">
                  <c:v>5.8639999999999999</c:v>
                </c:pt>
                <c:pt idx="5865" formatCode="General">
                  <c:v>5.8650000000000002</c:v>
                </c:pt>
                <c:pt idx="5866" formatCode="General">
                  <c:v>5.8659999999999997</c:v>
                </c:pt>
                <c:pt idx="5867" formatCode="General">
                  <c:v>5.867</c:v>
                </c:pt>
                <c:pt idx="5868" formatCode="General">
                  <c:v>5.8680000000000003</c:v>
                </c:pt>
                <c:pt idx="5869" formatCode="General">
                  <c:v>5.8689999999999998</c:v>
                </c:pt>
                <c:pt idx="5870" formatCode="General">
                  <c:v>5.87</c:v>
                </c:pt>
                <c:pt idx="5871" formatCode="General">
                  <c:v>5.8710000000000004</c:v>
                </c:pt>
                <c:pt idx="5872" formatCode="General">
                  <c:v>5.8719999999999999</c:v>
                </c:pt>
                <c:pt idx="5873" formatCode="General">
                  <c:v>5.8730000000000002</c:v>
                </c:pt>
                <c:pt idx="5874" formatCode="General">
                  <c:v>5.8739999999999997</c:v>
                </c:pt>
                <c:pt idx="5875" formatCode="General">
                  <c:v>5.875</c:v>
                </c:pt>
                <c:pt idx="5876" formatCode="General">
                  <c:v>5.8760000000000003</c:v>
                </c:pt>
                <c:pt idx="5877" formatCode="General">
                  <c:v>5.8769999999999998</c:v>
                </c:pt>
                <c:pt idx="5878" formatCode="General">
                  <c:v>5.8780000000000001</c:v>
                </c:pt>
                <c:pt idx="5879" formatCode="General">
                  <c:v>5.8789999999999996</c:v>
                </c:pt>
                <c:pt idx="5880" formatCode="General">
                  <c:v>5.88</c:v>
                </c:pt>
                <c:pt idx="5881" formatCode="General">
                  <c:v>5.8810000000000002</c:v>
                </c:pt>
                <c:pt idx="5882" formatCode="General">
                  <c:v>5.8819999999999997</c:v>
                </c:pt>
                <c:pt idx="5883" formatCode="General">
                  <c:v>5.883</c:v>
                </c:pt>
                <c:pt idx="5884" formatCode="General">
                  <c:v>5.8840000000000003</c:v>
                </c:pt>
                <c:pt idx="5885" formatCode="General">
                  <c:v>5.8849999999999998</c:v>
                </c:pt>
                <c:pt idx="5886" formatCode="General">
                  <c:v>5.8860000000000001</c:v>
                </c:pt>
                <c:pt idx="5887" formatCode="General">
                  <c:v>5.8869999999999996</c:v>
                </c:pt>
                <c:pt idx="5888" formatCode="General">
                  <c:v>5.8879999999999999</c:v>
                </c:pt>
                <c:pt idx="5889" formatCode="General">
                  <c:v>5.8890000000000002</c:v>
                </c:pt>
                <c:pt idx="5890" formatCode="General">
                  <c:v>5.89</c:v>
                </c:pt>
                <c:pt idx="5891" formatCode="General">
                  <c:v>5.891</c:v>
                </c:pt>
                <c:pt idx="5892" formatCode="General">
                  <c:v>5.8920000000000003</c:v>
                </c:pt>
                <c:pt idx="5893" formatCode="General">
                  <c:v>5.8929999999999998</c:v>
                </c:pt>
                <c:pt idx="5894" formatCode="General">
                  <c:v>5.8940000000000001</c:v>
                </c:pt>
                <c:pt idx="5895" formatCode="General">
                  <c:v>5.8949999999999996</c:v>
                </c:pt>
                <c:pt idx="5896" formatCode="General">
                  <c:v>5.8959999999999999</c:v>
                </c:pt>
                <c:pt idx="5897" formatCode="General">
                  <c:v>5.8970000000000002</c:v>
                </c:pt>
                <c:pt idx="5898" formatCode="General">
                  <c:v>5.8979999999999997</c:v>
                </c:pt>
                <c:pt idx="5899" formatCode="General">
                  <c:v>5.899</c:v>
                </c:pt>
                <c:pt idx="5900" formatCode="General">
                  <c:v>5.9</c:v>
                </c:pt>
                <c:pt idx="5901" formatCode="General">
                  <c:v>5.9009999999999998</c:v>
                </c:pt>
                <c:pt idx="5902" formatCode="General">
                  <c:v>5.9020000000000001</c:v>
                </c:pt>
                <c:pt idx="5903" formatCode="General">
                  <c:v>5.9029999999999996</c:v>
                </c:pt>
                <c:pt idx="5904" formatCode="General">
                  <c:v>5.9039999999999999</c:v>
                </c:pt>
                <c:pt idx="5905" formatCode="General">
                  <c:v>5.9050000000000002</c:v>
                </c:pt>
                <c:pt idx="5906" formatCode="General">
                  <c:v>5.9059999999999997</c:v>
                </c:pt>
                <c:pt idx="5907" formatCode="General">
                  <c:v>5.907</c:v>
                </c:pt>
                <c:pt idx="5908" formatCode="General">
                  <c:v>5.9080000000000004</c:v>
                </c:pt>
                <c:pt idx="5909" formatCode="General">
                  <c:v>5.9089999999999998</c:v>
                </c:pt>
                <c:pt idx="5910" formatCode="General">
                  <c:v>5.91</c:v>
                </c:pt>
                <c:pt idx="5911" formatCode="General">
                  <c:v>5.9109999999999996</c:v>
                </c:pt>
                <c:pt idx="5912" formatCode="General">
                  <c:v>5.9119999999999999</c:v>
                </c:pt>
                <c:pt idx="5913" formatCode="General">
                  <c:v>5.9130000000000003</c:v>
                </c:pt>
                <c:pt idx="5914" formatCode="General">
                  <c:v>5.9139999999999997</c:v>
                </c:pt>
                <c:pt idx="5915" formatCode="General">
                  <c:v>5.915</c:v>
                </c:pt>
                <c:pt idx="5916" formatCode="General">
                  <c:v>5.9160000000000004</c:v>
                </c:pt>
                <c:pt idx="5917" formatCode="General">
                  <c:v>5.9169999999999998</c:v>
                </c:pt>
                <c:pt idx="5918" formatCode="General">
                  <c:v>5.9180000000000001</c:v>
                </c:pt>
                <c:pt idx="5919" formatCode="General">
                  <c:v>5.9189999999999996</c:v>
                </c:pt>
                <c:pt idx="5920" formatCode="General">
                  <c:v>5.92</c:v>
                </c:pt>
                <c:pt idx="5921" formatCode="General">
                  <c:v>5.9210000000000003</c:v>
                </c:pt>
                <c:pt idx="5922" formatCode="General">
                  <c:v>5.9219999999999997</c:v>
                </c:pt>
                <c:pt idx="5923" formatCode="General">
                  <c:v>5.923</c:v>
                </c:pt>
                <c:pt idx="5924" formatCode="General">
                  <c:v>5.9240000000000004</c:v>
                </c:pt>
                <c:pt idx="5925" formatCode="General">
                  <c:v>5.9249999999999998</c:v>
                </c:pt>
                <c:pt idx="5926" formatCode="General">
                  <c:v>5.9260000000000002</c:v>
                </c:pt>
                <c:pt idx="5927" formatCode="General">
                  <c:v>5.9269999999999996</c:v>
                </c:pt>
                <c:pt idx="5928" formatCode="General">
                  <c:v>5.9279999999999999</c:v>
                </c:pt>
                <c:pt idx="5929" formatCode="General">
                  <c:v>5.9290000000000003</c:v>
                </c:pt>
                <c:pt idx="5930" formatCode="General">
                  <c:v>5.93</c:v>
                </c:pt>
                <c:pt idx="5931" formatCode="General">
                  <c:v>5.931</c:v>
                </c:pt>
                <c:pt idx="5932" formatCode="General">
                  <c:v>5.9320000000000004</c:v>
                </c:pt>
                <c:pt idx="5933" formatCode="General">
                  <c:v>5.9329999999999998</c:v>
                </c:pt>
                <c:pt idx="5934" formatCode="General">
                  <c:v>5.9340000000000002</c:v>
                </c:pt>
                <c:pt idx="5935" formatCode="General">
                  <c:v>5.9349999999999996</c:v>
                </c:pt>
                <c:pt idx="5936" formatCode="General">
                  <c:v>5.9359999999999999</c:v>
                </c:pt>
                <c:pt idx="5937" formatCode="General">
                  <c:v>5.9370000000000003</c:v>
                </c:pt>
                <c:pt idx="5938" formatCode="General">
                  <c:v>5.9379999999999997</c:v>
                </c:pt>
                <c:pt idx="5939" formatCode="General">
                  <c:v>5.9390000000000001</c:v>
                </c:pt>
                <c:pt idx="5940" formatCode="General">
                  <c:v>5.94</c:v>
                </c:pt>
                <c:pt idx="5941" formatCode="General">
                  <c:v>5.9409999999999998</c:v>
                </c:pt>
                <c:pt idx="5942" formatCode="General">
                  <c:v>5.9420000000000002</c:v>
                </c:pt>
                <c:pt idx="5943" formatCode="General">
                  <c:v>5.9429999999999996</c:v>
                </c:pt>
                <c:pt idx="5944" formatCode="General">
                  <c:v>5.944</c:v>
                </c:pt>
                <c:pt idx="5945" formatCode="General">
                  <c:v>5.9450000000000003</c:v>
                </c:pt>
                <c:pt idx="5946" formatCode="General">
                  <c:v>5.9459999999999997</c:v>
                </c:pt>
                <c:pt idx="5947" formatCode="General">
                  <c:v>5.9470000000000001</c:v>
                </c:pt>
                <c:pt idx="5948" formatCode="General">
                  <c:v>5.9480000000000004</c:v>
                </c:pt>
                <c:pt idx="5949" formatCode="General">
                  <c:v>5.9489999999999998</c:v>
                </c:pt>
                <c:pt idx="5950" formatCode="General">
                  <c:v>5.95</c:v>
                </c:pt>
                <c:pt idx="5951" formatCode="General">
                  <c:v>5.9509999999999996</c:v>
                </c:pt>
                <c:pt idx="5952" formatCode="General">
                  <c:v>5.952</c:v>
                </c:pt>
                <c:pt idx="5953" formatCode="General">
                  <c:v>5.9530000000000003</c:v>
                </c:pt>
                <c:pt idx="5954" formatCode="General">
                  <c:v>5.9539999999999997</c:v>
                </c:pt>
                <c:pt idx="5955" formatCode="General">
                  <c:v>5.9550000000000001</c:v>
                </c:pt>
                <c:pt idx="5956" formatCode="General">
                  <c:v>5.9560000000000004</c:v>
                </c:pt>
                <c:pt idx="5957" formatCode="General">
                  <c:v>5.9569999999999999</c:v>
                </c:pt>
                <c:pt idx="5958" formatCode="General">
                  <c:v>5.9580000000000002</c:v>
                </c:pt>
                <c:pt idx="5959" formatCode="General">
                  <c:v>5.9589999999999996</c:v>
                </c:pt>
                <c:pt idx="5960" formatCode="General">
                  <c:v>5.96</c:v>
                </c:pt>
                <c:pt idx="5961" formatCode="General">
                  <c:v>5.9610000000000003</c:v>
                </c:pt>
                <c:pt idx="5962" formatCode="General">
                  <c:v>5.9619999999999997</c:v>
                </c:pt>
                <c:pt idx="5963" formatCode="General">
                  <c:v>5.9630000000000001</c:v>
                </c:pt>
                <c:pt idx="5964" formatCode="General">
                  <c:v>5.9640000000000004</c:v>
                </c:pt>
                <c:pt idx="5965" formatCode="General">
                  <c:v>5.9649999999999999</c:v>
                </c:pt>
                <c:pt idx="5966" formatCode="General">
                  <c:v>5.9660000000000002</c:v>
                </c:pt>
                <c:pt idx="5967" formatCode="General">
                  <c:v>5.9669999999999996</c:v>
                </c:pt>
                <c:pt idx="5968" formatCode="General">
                  <c:v>5.968</c:v>
                </c:pt>
                <c:pt idx="5969" formatCode="General">
                  <c:v>5.9690000000000003</c:v>
                </c:pt>
                <c:pt idx="5970" formatCode="General">
                  <c:v>5.97</c:v>
                </c:pt>
                <c:pt idx="5971" formatCode="General">
                  <c:v>5.9710000000000001</c:v>
                </c:pt>
                <c:pt idx="5972" formatCode="General">
                  <c:v>5.9720000000000004</c:v>
                </c:pt>
                <c:pt idx="5973" formatCode="General">
                  <c:v>5.9729999999999999</c:v>
                </c:pt>
                <c:pt idx="5974" formatCode="General">
                  <c:v>5.9740000000000002</c:v>
                </c:pt>
                <c:pt idx="5975" formatCode="General">
                  <c:v>5.9749999999999996</c:v>
                </c:pt>
                <c:pt idx="5976" formatCode="General">
                  <c:v>5.976</c:v>
                </c:pt>
                <c:pt idx="5977" formatCode="General">
                  <c:v>5.9770000000000003</c:v>
                </c:pt>
                <c:pt idx="5978" formatCode="General">
                  <c:v>5.9779999999999998</c:v>
                </c:pt>
                <c:pt idx="5979" formatCode="General">
                  <c:v>5.9790000000000001</c:v>
                </c:pt>
                <c:pt idx="5980" formatCode="General">
                  <c:v>5.98</c:v>
                </c:pt>
                <c:pt idx="5981" formatCode="General">
                  <c:v>5.9809999999999999</c:v>
                </c:pt>
                <c:pt idx="5982" formatCode="General">
                  <c:v>5.9820000000000002</c:v>
                </c:pt>
                <c:pt idx="5983" formatCode="General">
                  <c:v>5.9829999999999997</c:v>
                </c:pt>
                <c:pt idx="5984" formatCode="General">
                  <c:v>5.984</c:v>
                </c:pt>
                <c:pt idx="5985" formatCode="General">
                  <c:v>5.9850000000000003</c:v>
                </c:pt>
                <c:pt idx="5986" formatCode="General">
                  <c:v>5.9859999999999998</c:v>
                </c:pt>
                <c:pt idx="5987" formatCode="General">
                  <c:v>5.9870000000000001</c:v>
                </c:pt>
                <c:pt idx="5988" formatCode="General">
                  <c:v>5.9880000000000004</c:v>
                </c:pt>
                <c:pt idx="5989" formatCode="General">
                  <c:v>5.9889999999999999</c:v>
                </c:pt>
                <c:pt idx="5990" formatCode="General">
                  <c:v>5.99</c:v>
                </c:pt>
                <c:pt idx="5991" formatCode="General">
                  <c:v>5.9909999999999997</c:v>
                </c:pt>
                <c:pt idx="5992" formatCode="General">
                  <c:v>5.992</c:v>
                </c:pt>
                <c:pt idx="5993" formatCode="General">
                  <c:v>5.9930000000000003</c:v>
                </c:pt>
                <c:pt idx="5994" formatCode="General">
                  <c:v>5.9939999999999998</c:v>
                </c:pt>
                <c:pt idx="5995" formatCode="General">
                  <c:v>5.9950000000000001</c:v>
                </c:pt>
                <c:pt idx="5996" formatCode="General">
                  <c:v>5.9960000000000004</c:v>
                </c:pt>
                <c:pt idx="5997" formatCode="General">
                  <c:v>5.9969999999999999</c:v>
                </c:pt>
                <c:pt idx="5998" formatCode="General">
                  <c:v>5.9980000000000002</c:v>
                </c:pt>
                <c:pt idx="5999" formatCode="General">
                  <c:v>5.9989999999999997</c:v>
                </c:pt>
                <c:pt idx="6000" formatCode="General">
                  <c:v>6</c:v>
                </c:pt>
                <c:pt idx="6001" formatCode="General">
                  <c:v>6.0010000000000003</c:v>
                </c:pt>
                <c:pt idx="6002" formatCode="General">
                  <c:v>6.0019999999999998</c:v>
                </c:pt>
                <c:pt idx="6003" formatCode="General">
                  <c:v>6.0030000000000001</c:v>
                </c:pt>
                <c:pt idx="6004" formatCode="General">
                  <c:v>6.0039999999999996</c:v>
                </c:pt>
                <c:pt idx="6005" formatCode="General">
                  <c:v>6.0049999999999999</c:v>
                </c:pt>
                <c:pt idx="6006" formatCode="General">
                  <c:v>6.0060000000000002</c:v>
                </c:pt>
                <c:pt idx="6007" formatCode="General">
                  <c:v>6.0069999999999997</c:v>
                </c:pt>
                <c:pt idx="6008" formatCode="General">
                  <c:v>6.008</c:v>
                </c:pt>
                <c:pt idx="6009" formatCode="General">
                  <c:v>6.0090000000000003</c:v>
                </c:pt>
                <c:pt idx="6010" formatCode="General">
                  <c:v>6.01</c:v>
                </c:pt>
                <c:pt idx="6011" formatCode="General">
                  <c:v>6.0110000000000001</c:v>
                </c:pt>
                <c:pt idx="6012" formatCode="General">
                  <c:v>6.0119999999999996</c:v>
                </c:pt>
                <c:pt idx="6013" formatCode="General">
                  <c:v>6.0129999999999999</c:v>
                </c:pt>
                <c:pt idx="6014" formatCode="General">
                  <c:v>6.0140000000000002</c:v>
                </c:pt>
                <c:pt idx="6015" formatCode="General">
                  <c:v>6.0149999999999997</c:v>
                </c:pt>
                <c:pt idx="6016" formatCode="General">
                  <c:v>6.016</c:v>
                </c:pt>
                <c:pt idx="6017" formatCode="General">
                  <c:v>6.0170000000000003</c:v>
                </c:pt>
                <c:pt idx="6018" formatCode="General">
                  <c:v>6.0179999999999998</c:v>
                </c:pt>
                <c:pt idx="6019" formatCode="General">
                  <c:v>6.0190000000000001</c:v>
                </c:pt>
                <c:pt idx="6020" formatCode="General">
                  <c:v>6.02</c:v>
                </c:pt>
                <c:pt idx="6021" formatCode="General">
                  <c:v>6.0209999999999999</c:v>
                </c:pt>
                <c:pt idx="6022" formatCode="General">
                  <c:v>6.0220000000000002</c:v>
                </c:pt>
                <c:pt idx="6023" formatCode="General">
                  <c:v>6.0229999999999997</c:v>
                </c:pt>
                <c:pt idx="6024" formatCode="General">
                  <c:v>6.024</c:v>
                </c:pt>
                <c:pt idx="6025" formatCode="General">
                  <c:v>6.0250000000000004</c:v>
                </c:pt>
                <c:pt idx="6026" formatCode="General">
                  <c:v>6.0259999999999998</c:v>
                </c:pt>
                <c:pt idx="6027" formatCode="General">
                  <c:v>6.0270000000000001</c:v>
                </c:pt>
                <c:pt idx="6028" formatCode="General">
                  <c:v>6.0279999999999996</c:v>
                </c:pt>
                <c:pt idx="6029" formatCode="General">
                  <c:v>6.0289999999999999</c:v>
                </c:pt>
                <c:pt idx="6030" formatCode="General">
                  <c:v>6.03</c:v>
                </c:pt>
                <c:pt idx="6031" formatCode="General">
                  <c:v>6.0309999999999997</c:v>
                </c:pt>
                <c:pt idx="6032" formatCode="General">
                  <c:v>6.032</c:v>
                </c:pt>
                <c:pt idx="6033" formatCode="General">
                  <c:v>6.0330000000000004</c:v>
                </c:pt>
                <c:pt idx="6034" formatCode="General">
                  <c:v>6.0339999999999998</c:v>
                </c:pt>
                <c:pt idx="6035" formatCode="General">
                  <c:v>6.0350000000000001</c:v>
                </c:pt>
                <c:pt idx="6036" formatCode="General">
                  <c:v>6.0359999999999996</c:v>
                </c:pt>
                <c:pt idx="6037" formatCode="General">
                  <c:v>6.0369999999999999</c:v>
                </c:pt>
                <c:pt idx="6038" formatCode="General">
                  <c:v>6.0380000000000003</c:v>
                </c:pt>
                <c:pt idx="6039" formatCode="General">
                  <c:v>6.0389999999999997</c:v>
                </c:pt>
                <c:pt idx="6040" formatCode="General">
                  <c:v>6.04</c:v>
                </c:pt>
                <c:pt idx="6041" formatCode="General">
                  <c:v>6.0410000000000004</c:v>
                </c:pt>
                <c:pt idx="6042" formatCode="General">
                  <c:v>6.0419999999999998</c:v>
                </c:pt>
                <c:pt idx="6043" formatCode="General">
                  <c:v>6.0430000000000001</c:v>
                </c:pt>
                <c:pt idx="6044" formatCode="General">
                  <c:v>6.0439999999999996</c:v>
                </c:pt>
                <c:pt idx="6045" formatCode="General">
                  <c:v>6.0449999999999999</c:v>
                </c:pt>
                <c:pt idx="6046" formatCode="General">
                  <c:v>6.0460000000000003</c:v>
                </c:pt>
                <c:pt idx="6047" formatCode="General">
                  <c:v>6.0469999999999997</c:v>
                </c:pt>
                <c:pt idx="6048" formatCode="General">
                  <c:v>6.048</c:v>
                </c:pt>
                <c:pt idx="6049" formatCode="General">
                  <c:v>6.0490000000000004</c:v>
                </c:pt>
                <c:pt idx="6050" formatCode="General">
                  <c:v>6.05</c:v>
                </c:pt>
                <c:pt idx="6051" formatCode="General">
                  <c:v>6.0510000000000002</c:v>
                </c:pt>
                <c:pt idx="6052" formatCode="General">
                  <c:v>6.0519999999999996</c:v>
                </c:pt>
                <c:pt idx="6053" formatCode="General">
                  <c:v>6.0529999999999999</c:v>
                </c:pt>
                <c:pt idx="6054" formatCode="General">
                  <c:v>6.0540000000000003</c:v>
                </c:pt>
                <c:pt idx="6055" formatCode="General">
                  <c:v>6.0549999999999997</c:v>
                </c:pt>
                <c:pt idx="6056" formatCode="General">
                  <c:v>6.056</c:v>
                </c:pt>
                <c:pt idx="6057" formatCode="General">
                  <c:v>6.0570000000000004</c:v>
                </c:pt>
                <c:pt idx="6058" formatCode="General">
                  <c:v>6.0579999999999998</c:v>
                </c:pt>
                <c:pt idx="6059" formatCode="General">
                  <c:v>6.0590000000000002</c:v>
                </c:pt>
                <c:pt idx="6060" formatCode="General">
                  <c:v>6.06</c:v>
                </c:pt>
                <c:pt idx="6061" formatCode="General">
                  <c:v>6.0609999999999999</c:v>
                </c:pt>
                <c:pt idx="6062" formatCode="General">
                  <c:v>6.0620000000000003</c:v>
                </c:pt>
                <c:pt idx="6063" formatCode="General">
                  <c:v>6.0629999999999997</c:v>
                </c:pt>
                <c:pt idx="6064" formatCode="General">
                  <c:v>6.0640000000000001</c:v>
                </c:pt>
                <c:pt idx="6065" formatCode="General">
                  <c:v>6.0650000000000004</c:v>
                </c:pt>
                <c:pt idx="6066" formatCode="General">
                  <c:v>6.0659999999999998</c:v>
                </c:pt>
                <c:pt idx="6067" formatCode="General">
                  <c:v>6.0670000000000002</c:v>
                </c:pt>
                <c:pt idx="6068" formatCode="General">
                  <c:v>6.0679999999999996</c:v>
                </c:pt>
                <c:pt idx="6069" formatCode="General">
                  <c:v>6.069</c:v>
                </c:pt>
                <c:pt idx="6070" formatCode="General">
                  <c:v>6.07</c:v>
                </c:pt>
                <c:pt idx="6071" formatCode="General">
                  <c:v>6.0709999999999997</c:v>
                </c:pt>
                <c:pt idx="6072" formatCode="General">
                  <c:v>6.0720000000000001</c:v>
                </c:pt>
                <c:pt idx="6073" formatCode="General">
                  <c:v>6.0730000000000004</c:v>
                </c:pt>
                <c:pt idx="6074" formatCode="General">
                  <c:v>6.0739999999999998</c:v>
                </c:pt>
                <c:pt idx="6075" formatCode="General">
                  <c:v>6.0750000000000002</c:v>
                </c:pt>
                <c:pt idx="6076" formatCode="General">
                  <c:v>6.0759999999999996</c:v>
                </c:pt>
                <c:pt idx="6077" formatCode="General">
                  <c:v>6.077</c:v>
                </c:pt>
                <c:pt idx="6078" formatCode="General">
                  <c:v>6.0780000000000003</c:v>
                </c:pt>
                <c:pt idx="6079" formatCode="General">
                  <c:v>6.0789999999999997</c:v>
                </c:pt>
                <c:pt idx="6080" formatCode="General">
                  <c:v>6.08</c:v>
                </c:pt>
                <c:pt idx="6081" formatCode="General">
                  <c:v>6.0810000000000004</c:v>
                </c:pt>
                <c:pt idx="6082" formatCode="General">
                  <c:v>6.0819999999999999</c:v>
                </c:pt>
                <c:pt idx="6083" formatCode="General">
                  <c:v>6.0830000000000002</c:v>
                </c:pt>
                <c:pt idx="6084" formatCode="General">
                  <c:v>6.0839999999999996</c:v>
                </c:pt>
                <c:pt idx="6085" formatCode="General">
                  <c:v>6.085</c:v>
                </c:pt>
                <c:pt idx="6086" formatCode="General">
                  <c:v>6.0860000000000003</c:v>
                </c:pt>
                <c:pt idx="6087" formatCode="General">
                  <c:v>6.0869999999999997</c:v>
                </c:pt>
                <c:pt idx="6088" formatCode="General">
                  <c:v>6.0880000000000001</c:v>
                </c:pt>
                <c:pt idx="6089" formatCode="General">
                  <c:v>6.0890000000000004</c:v>
                </c:pt>
                <c:pt idx="6090" formatCode="General">
                  <c:v>6.09</c:v>
                </c:pt>
                <c:pt idx="6091" formatCode="General">
                  <c:v>6.0910000000000002</c:v>
                </c:pt>
                <c:pt idx="6092" formatCode="General">
                  <c:v>6.0919999999999996</c:v>
                </c:pt>
                <c:pt idx="6093" formatCode="General">
                  <c:v>6.093</c:v>
                </c:pt>
                <c:pt idx="6094" formatCode="General">
                  <c:v>6.0940000000000003</c:v>
                </c:pt>
                <c:pt idx="6095" formatCode="General">
                  <c:v>6.0949999999999998</c:v>
                </c:pt>
                <c:pt idx="6096" formatCode="General">
                  <c:v>6.0960000000000001</c:v>
                </c:pt>
                <c:pt idx="6097" formatCode="General">
                  <c:v>6.0970000000000004</c:v>
                </c:pt>
                <c:pt idx="6098" formatCode="General">
                  <c:v>6.0979999999999999</c:v>
                </c:pt>
                <c:pt idx="6099" formatCode="General">
                  <c:v>6.0990000000000002</c:v>
                </c:pt>
                <c:pt idx="6100" formatCode="General">
                  <c:v>6.1</c:v>
                </c:pt>
                <c:pt idx="6101" formatCode="General">
                  <c:v>6.101</c:v>
                </c:pt>
                <c:pt idx="6102" formatCode="General">
                  <c:v>6.1020000000000003</c:v>
                </c:pt>
                <c:pt idx="6103" formatCode="General">
                  <c:v>6.1029999999999998</c:v>
                </c:pt>
                <c:pt idx="6104" formatCode="General">
                  <c:v>6.1040000000000001</c:v>
                </c:pt>
                <c:pt idx="6105" formatCode="General">
                  <c:v>6.1050000000000004</c:v>
                </c:pt>
                <c:pt idx="6106" formatCode="General">
                  <c:v>6.1059999999999999</c:v>
                </c:pt>
                <c:pt idx="6107" formatCode="General">
                  <c:v>6.1070000000000002</c:v>
                </c:pt>
                <c:pt idx="6108" formatCode="General">
                  <c:v>6.1079999999999997</c:v>
                </c:pt>
                <c:pt idx="6109" formatCode="General">
                  <c:v>6.109</c:v>
                </c:pt>
                <c:pt idx="6110" formatCode="General">
                  <c:v>6.11</c:v>
                </c:pt>
                <c:pt idx="6111" formatCode="General">
                  <c:v>6.1109999999999998</c:v>
                </c:pt>
                <c:pt idx="6112" formatCode="General">
                  <c:v>6.1120000000000001</c:v>
                </c:pt>
                <c:pt idx="6113" formatCode="General">
                  <c:v>6.1130000000000004</c:v>
                </c:pt>
                <c:pt idx="6114" formatCode="General">
                  <c:v>6.1139999999999999</c:v>
                </c:pt>
                <c:pt idx="6115" formatCode="General">
                  <c:v>6.1150000000000002</c:v>
                </c:pt>
                <c:pt idx="6116" formatCode="General">
                  <c:v>6.1159999999999997</c:v>
                </c:pt>
                <c:pt idx="6117" formatCode="General">
                  <c:v>6.117</c:v>
                </c:pt>
                <c:pt idx="6118" formatCode="General">
                  <c:v>6.1180000000000003</c:v>
                </c:pt>
                <c:pt idx="6119" formatCode="General">
                  <c:v>6.1189999999999998</c:v>
                </c:pt>
                <c:pt idx="6120" formatCode="General">
                  <c:v>6.12</c:v>
                </c:pt>
                <c:pt idx="6121" formatCode="General">
                  <c:v>6.1210000000000004</c:v>
                </c:pt>
                <c:pt idx="6122" formatCode="General">
                  <c:v>6.1219999999999999</c:v>
                </c:pt>
                <c:pt idx="6123" formatCode="General">
                  <c:v>6.1230000000000002</c:v>
                </c:pt>
                <c:pt idx="6124" formatCode="General">
                  <c:v>6.1239999999999997</c:v>
                </c:pt>
                <c:pt idx="6125" formatCode="General">
                  <c:v>6.125</c:v>
                </c:pt>
                <c:pt idx="6126" formatCode="General">
                  <c:v>6.1260000000000003</c:v>
                </c:pt>
                <c:pt idx="6127" formatCode="General">
                  <c:v>6.1269999999999998</c:v>
                </c:pt>
                <c:pt idx="6128" formatCode="General">
                  <c:v>6.1280000000000001</c:v>
                </c:pt>
                <c:pt idx="6129" formatCode="General">
                  <c:v>6.1289999999999996</c:v>
                </c:pt>
                <c:pt idx="6130" formatCode="General">
                  <c:v>6.13</c:v>
                </c:pt>
                <c:pt idx="6131" formatCode="General">
                  <c:v>6.1310000000000002</c:v>
                </c:pt>
                <c:pt idx="6132" formatCode="General">
                  <c:v>6.1319999999999997</c:v>
                </c:pt>
                <c:pt idx="6133" formatCode="General">
                  <c:v>6.133</c:v>
                </c:pt>
                <c:pt idx="6134" formatCode="General">
                  <c:v>6.1340000000000003</c:v>
                </c:pt>
                <c:pt idx="6135" formatCode="General">
                  <c:v>6.1349999999999998</c:v>
                </c:pt>
                <c:pt idx="6136" formatCode="General">
                  <c:v>6.1360000000000001</c:v>
                </c:pt>
                <c:pt idx="6137" formatCode="General">
                  <c:v>6.1369999999999996</c:v>
                </c:pt>
                <c:pt idx="6138" formatCode="General">
                  <c:v>6.1379999999999999</c:v>
                </c:pt>
                <c:pt idx="6139" formatCode="General">
                  <c:v>6.1390000000000002</c:v>
                </c:pt>
                <c:pt idx="6140" formatCode="General">
                  <c:v>6.14</c:v>
                </c:pt>
                <c:pt idx="6141" formatCode="General">
                  <c:v>6.141</c:v>
                </c:pt>
                <c:pt idx="6142" formatCode="General">
                  <c:v>6.1420000000000003</c:v>
                </c:pt>
                <c:pt idx="6143" formatCode="General">
                  <c:v>6.1429999999999998</c:v>
                </c:pt>
                <c:pt idx="6144" formatCode="General">
                  <c:v>6.1440000000000001</c:v>
                </c:pt>
                <c:pt idx="6145" formatCode="General">
                  <c:v>6.1449999999999996</c:v>
                </c:pt>
                <c:pt idx="6146" formatCode="General">
                  <c:v>6.1459999999999999</c:v>
                </c:pt>
                <c:pt idx="6147" formatCode="General">
                  <c:v>6.1470000000000002</c:v>
                </c:pt>
                <c:pt idx="6148" formatCode="General">
                  <c:v>6.1479999999999997</c:v>
                </c:pt>
                <c:pt idx="6149" formatCode="General">
                  <c:v>6.149</c:v>
                </c:pt>
                <c:pt idx="6150" formatCode="General">
                  <c:v>6.15</c:v>
                </c:pt>
                <c:pt idx="6151" formatCode="General">
                  <c:v>6.1509999999999998</c:v>
                </c:pt>
                <c:pt idx="6152" formatCode="General">
                  <c:v>6.1520000000000001</c:v>
                </c:pt>
                <c:pt idx="6153" formatCode="General">
                  <c:v>6.1529999999999996</c:v>
                </c:pt>
                <c:pt idx="6154" formatCode="General">
                  <c:v>6.1539999999999999</c:v>
                </c:pt>
                <c:pt idx="6155" formatCode="General">
                  <c:v>6.1550000000000002</c:v>
                </c:pt>
                <c:pt idx="6156" formatCode="General">
                  <c:v>6.1559999999999997</c:v>
                </c:pt>
                <c:pt idx="6157" formatCode="General">
                  <c:v>6.157</c:v>
                </c:pt>
                <c:pt idx="6158" formatCode="General">
                  <c:v>6.1580000000000004</c:v>
                </c:pt>
                <c:pt idx="6159" formatCode="General">
                  <c:v>6.1589999999999998</c:v>
                </c:pt>
                <c:pt idx="6160" formatCode="General">
                  <c:v>6.16</c:v>
                </c:pt>
                <c:pt idx="6161" formatCode="General">
                  <c:v>6.1609999999999996</c:v>
                </c:pt>
                <c:pt idx="6162" formatCode="General">
                  <c:v>6.1619999999999999</c:v>
                </c:pt>
                <c:pt idx="6163" formatCode="General">
                  <c:v>6.1630000000000003</c:v>
                </c:pt>
                <c:pt idx="6164" formatCode="General">
                  <c:v>6.1639999999999997</c:v>
                </c:pt>
                <c:pt idx="6165" formatCode="General">
                  <c:v>6.165</c:v>
                </c:pt>
                <c:pt idx="6166" formatCode="General">
                  <c:v>6.1660000000000004</c:v>
                </c:pt>
                <c:pt idx="6167" formatCode="General">
                  <c:v>6.1669999999999998</c:v>
                </c:pt>
                <c:pt idx="6168" formatCode="General">
                  <c:v>6.1680000000000001</c:v>
                </c:pt>
                <c:pt idx="6169" formatCode="General">
                  <c:v>6.1689999999999996</c:v>
                </c:pt>
                <c:pt idx="6170" formatCode="General">
                  <c:v>6.17</c:v>
                </c:pt>
                <c:pt idx="6171" formatCode="General">
                  <c:v>6.1710000000000003</c:v>
                </c:pt>
                <c:pt idx="6172" formatCode="General">
                  <c:v>6.1719999999999997</c:v>
                </c:pt>
                <c:pt idx="6173" formatCode="General">
                  <c:v>6.173</c:v>
                </c:pt>
                <c:pt idx="6174" formatCode="General">
                  <c:v>6.1740000000000004</c:v>
                </c:pt>
                <c:pt idx="6175" formatCode="General">
                  <c:v>6.1749999999999998</c:v>
                </c:pt>
                <c:pt idx="6176" formatCode="General">
                  <c:v>6.1760000000000002</c:v>
                </c:pt>
                <c:pt idx="6177" formatCode="General">
                  <c:v>6.1769999999999996</c:v>
                </c:pt>
                <c:pt idx="6178" formatCode="General">
                  <c:v>6.1779999999999999</c:v>
                </c:pt>
                <c:pt idx="6179" formatCode="General">
                  <c:v>6.1790000000000003</c:v>
                </c:pt>
                <c:pt idx="6180" formatCode="General">
                  <c:v>6.18</c:v>
                </c:pt>
                <c:pt idx="6181" formatCode="General">
                  <c:v>6.181</c:v>
                </c:pt>
                <c:pt idx="6182" formatCode="General">
                  <c:v>6.1820000000000004</c:v>
                </c:pt>
                <c:pt idx="6183" formatCode="General">
                  <c:v>6.1829999999999998</c:v>
                </c:pt>
                <c:pt idx="6184" formatCode="General">
                  <c:v>6.1840000000000002</c:v>
                </c:pt>
                <c:pt idx="6185" formatCode="General">
                  <c:v>6.1849999999999996</c:v>
                </c:pt>
                <c:pt idx="6186" formatCode="General">
                  <c:v>6.1859999999999999</c:v>
                </c:pt>
                <c:pt idx="6187" formatCode="General">
                  <c:v>6.1870000000000003</c:v>
                </c:pt>
                <c:pt idx="6188" formatCode="General">
                  <c:v>6.1879999999999997</c:v>
                </c:pt>
                <c:pt idx="6189" formatCode="General">
                  <c:v>6.1890000000000001</c:v>
                </c:pt>
                <c:pt idx="6190" formatCode="General">
                  <c:v>6.19</c:v>
                </c:pt>
                <c:pt idx="6191" formatCode="General">
                  <c:v>6.1909999999999998</c:v>
                </c:pt>
                <c:pt idx="6192" formatCode="General">
                  <c:v>6.1920000000000002</c:v>
                </c:pt>
                <c:pt idx="6193" formatCode="General">
                  <c:v>6.1929999999999996</c:v>
                </c:pt>
                <c:pt idx="6194" formatCode="General">
                  <c:v>6.194</c:v>
                </c:pt>
                <c:pt idx="6195" formatCode="General">
                  <c:v>6.1950000000000003</c:v>
                </c:pt>
                <c:pt idx="6196" formatCode="General">
                  <c:v>6.1959999999999997</c:v>
                </c:pt>
                <c:pt idx="6197" formatCode="General">
                  <c:v>6.1970000000000001</c:v>
                </c:pt>
                <c:pt idx="6198" formatCode="General">
                  <c:v>6.1980000000000004</c:v>
                </c:pt>
                <c:pt idx="6199" formatCode="General">
                  <c:v>6.1989999999999998</c:v>
                </c:pt>
                <c:pt idx="6200" formatCode="General">
                  <c:v>6.2</c:v>
                </c:pt>
                <c:pt idx="6201" formatCode="General">
                  <c:v>6.2009999999999996</c:v>
                </c:pt>
                <c:pt idx="6202" formatCode="General">
                  <c:v>6.202</c:v>
                </c:pt>
                <c:pt idx="6203" formatCode="General">
                  <c:v>6.2030000000000003</c:v>
                </c:pt>
                <c:pt idx="6204" formatCode="General">
                  <c:v>6.2039999999999997</c:v>
                </c:pt>
                <c:pt idx="6205" formatCode="General">
                  <c:v>6.2050000000000001</c:v>
                </c:pt>
                <c:pt idx="6206" formatCode="General">
                  <c:v>6.2060000000000004</c:v>
                </c:pt>
                <c:pt idx="6207" formatCode="General">
                  <c:v>6.2069999999999999</c:v>
                </c:pt>
                <c:pt idx="6208" formatCode="General">
                  <c:v>6.2080000000000002</c:v>
                </c:pt>
                <c:pt idx="6209" formatCode="General">
                  <c:v>6.2089999999999996</c:v>
                </c:pt>
                <c:pt idx="6210" formatCode="General">
                  <c:v>6.21</c:v>
                </c:pt>
                <c:pt idx="6211" formatCode="General">
                  <c:v>6.2110000000000003</c:v>
                </c:pt>
                <c:pt idx="6212" formatCode="General">
                  <c:v>6.2119999999999997</c:v>
                </c:pt>
                <c:pt idx="6213" formatCode="General">
                  <c:v>6.2130000000000001</c:v>
                </c:pt>
                <c:pt idx="6214" formatCode="General">
                  <c:v>6.2140000000000004</c:v>
                </c:pt>
                <c:pt idx="6215" formatCode="General">
                  <c:v>6.2149999999999999</c:v>
                </c:pt>
                <c:pt idx="6216" formatCode="General">
                  <c:v>6.2160000000000002</c:v>
                </c:pt>
                <c:pt idx="6217" formatCode="General">
                  <c:v>6.2169999999999996</c:v>
                </c:pt>
                <c:pt idx="6218" formatCode="General">
                  <c:v>6.218</c:v>
                </c:pt>
                <c:pt idx="6219" formatCode="General">
                  <c:v>6.2190000000000003</c:v>
                </c:pt>
                <c:pt idx="6220" formatCode="General">
                  <c:v>6.22</c:v>
                </c:pt>
                <c:pt idx="6221" formatCode="General">
                  <c:v>6.2210000000000001</c:v>
                </c:pt>
                <c:pt idx="6222" formatCode="General">
                  <c:v>6.2220000000000004</c:v>
                </c:pt>
                <c:pt idx="6223" formatCode="General">
                  <c:v>6.2229999999999999</c:v>
                </c:pt>
                <c:pt idx="6224" formatCode="General">
                  <c:v>6.2240000000000002</c:v>
                </c:pt>
                <c:pt idx="6225" formatCode="General">
                  <c:v>6.2249999999999996</c:v>
                </c:pt>
                <c:pt idx="6226" formatCode="General">
                  <c:v>6.226</c:v>
                </c:pt>
                <c:pt idx="6227" formatCode="General">
                  <c:v>6.2270000000000003</c:v>
                </c:pt>
                <c:pt idx="6228" formatCode="General">
                  <c:v>6.2279999999999998</c:v>
                </c:pt>
                <c:pt idx="6229" formatCode="General">
                  <c:v>6.2290000000000001</c:v>
                </c:pt>
                <c:pt idx="6230" formatCode="General">
                  <c:v>6.23</c:v>
                </c:pt>
                <c:pt idx="6231" formatCode="General">
                  <c:v>6.2309999999999999</c:v>
                </c:pt>
                <c:pt idx="6232" formatCode="General">
                  <c:v>6.2320000000000002</c:v>
                </c:pt>
                <c:pt idx="6233" formatCode="General">
                  <c:v>6.2329999999999997</c:v>
                </c:pt>
                <c:pt idx="6234" formatCode="General">
                  <c:v>6.234</c:v>
                </c:pt>
                <c:pt idx="6235" formatCode="General">
                  <c:v>6.2350000000000003</c:v>
                </c:pt>
                <c:pt idx="6236" formatCode="General">
                  <c:v>6.2359999999999998</c:v>
                </c:pt>
                <c:pt idx="6237" formatCode="General">
                  <c:v>6.2370000000000001</c:v>
                </c:pt>
                <c:pt idx="6238" formatCode="General">
                  <c:v>6.2380000000000004</c:v>
                </c:pt>
                <c:pt idx="6239" formatCode="General">
                  <c:v>6.2389999999999999</c:v>
                </c:pt>
                <c:pt idx="6240" formatCode="General">
                  <c:v>6.24</c:v>
                </c:pt>
                <c:pt idx="6241" formatCode="General">
                  <c:v>6.2409999999999997</c:v>
                </c:pt>
                <c:pt idx="6242" formatCode="General">
                  <c:v>6.242</c:v>
                </c:pt>
                <c:pt idx="6243" formatCode="General">
                  <c:v>6.2430000000000003</c:v>
                </c:pt>
                <c:pt idx="6244" formatCode="General">
                  <c:v>6.2439999999999998</c:v>
                </c:pt>
                <c:pt idx="6245" formatCode="General">
                  <c:v>6.2450000000000001</c:v>
                </c:pt>
                <c:pt idx="6246" formatCode="General">
                  <c:v>6.2460000000000004</c:v>
                </c:pt>
                <c:pt idx="6247" formatCode="General">
                  <c:v>6.2469999999999999</c:v>
                </c:pt>
                <c:pt idx="6248" formatCode="General">
                  <c:v>6.2480000000000002</c:v>
                </c:pt>
                <c:pt idx="6249" formatCode="General">
                  <c:v>6.2489999999999997</c:v>
                </c:pt>
                <c:pt idx="6250" formatCode="General">
                  <c:v>6.25</c:v>
                </c:pt>
                <c:pt idx="6251" formatCode="General">
                  <c:v>6.2510000000000003</c:v>
                </c:pt>
                <c:pt idx="6252" formatCode="General">
                  <c:v>6.2519999999999998</c:v>
                </c:pt>
                <c:pt idx="6253" formatCode="General">
                  <c:v>6.2530000000000001</c:v>
                </c:pt>
                <c:pt idx="6254" formatCode="General">
                  <c:v>6.2539999999999996</c:v>
                </c:pt>
                <c:pt idx="6255" formatCode="General">
                  <c:v>6.2549999999999999</c:v>
                </c:pt>
                <c:pt idx="6256" formatCode="General">
                  <c:v>6.2560000000000002</c:v>
                </c:pt>
                <c:pt idx="6257" formatCode="General">
                  <c:v>6.2569999999999997</c:v>
                </c:pt>
                <c:pt idx="6258" formatCode="General">
                  <c:v>6.258</c:v>
                </c:pt>
                <c:pt idx="6259" formatCode="General">
                  <c:v>6.2590000000000003</c:v>
                </c:pt>
                <c:pt idx="6260" formatCode="General">
                  <c:v>6.26</c:v>
                </c:pt>
                <c:pt idx="6261" formatCode="General">
                  <c:v>6.2610000000000001</c:v>
                </c:pt>
                <c:pt idx="6262" formatCode="General">
                  <c:v>6.2619999999999996</c:v>
                </c:pt>
                <c:pt idx="6263" formatCode="General">
                  <c:v>6.2629999999999999</c:v>
                </c:pt>
                <c:pt idx="6264" formatCode="General">
                  <c:v>6.2640000000000002</c:v>
                </c:pt>
                <c:pt idx="6265" formatCode="General">
                  <c:v>6.2649999999999997</c:v>
                </c:pt>
                <c:pt idx="6266" formatCode="General">
                  <c:v>6.266</c:v>
                </c:pt>
                <c:pt idx="6267" formatCode="General">
                  <c:v>6.2670000000000003</c:v>
                </c:pt>
                <c:pt idx="6268" formatCode="General">
                  <c:v>6.2679999999999998</c:v>
                </c:pt>
                <c:pt idx="6269" formatCode="General">
                  <c:v>6.2690000000000001</c:v>
                </c:pt>
                <c:pt idx="6270" formatCode="General">
                  <c:v>6.27</c:v>
                </c:pt>
                <c:pt idx="6271" formatCode="General">
                  <c:v>6.2709999999999999</c:v>
                </c:pt>
                <c:pt idx="6272" formatCode="General">
                  <c:v>6.2720000000000002</c:v>
                </c:pt>
                <c:pt idx="6273" formatCode="General">
                  <c:v>6.2729999999999997</c:v>
                </c:pt>
                <c:pt idx="6274" formatCode="General">
                  <c:v>6.274</c:v>
                </c:pt>
                <c:pt idx="6275" formatCode="General">
                  <c:v>6.2750000000000004</c:v>
                </c:pt>
                <c:pt idx="6276" formatCode="General">
                  <c:v>6.2759999999999998</c:v>
                </c:pt>
                <c:pt idx="6277" formatCode="General">
                  <c:v>6.2770000000000001</c:v>
                </c:pt>
                <c:pt idx="6278" formatCode="General">
                  <c:v>6.2779999999999996</c:v>
                </c:pt>
                <c:pt idx="6279" formatCode="General">
                  <c:v>6.2789999999999999</c:v>
                </c:pt>
                <c:pt idx="6280" formatCode="General">
                  <c:v>6.28</c:v>
                </c:pt>
                <c:pt idx="6281" formatCode="General">
                  <c:v>6.2809999999999997</c:v>
                </c:pt>
                <c:pt idx="6282" formatCode="General">
                  <c:v>6.282</c:v>
                </c:pt>
                <c:pt idx="6283" formatCode="General">
                  <c:v>6.2830000000000004</c:v>
                </c:pt>
                <c:pt idx="6284" formatCode="General">
                  <c:v>6.2839999999999998</c:v>
                </c:pt>
                <c:pt idx="6285" formatCode="General">
                  <c:v>6.2850000000000001</c:v>
                </c:pt>
                <c:pt idx="6286" formatCode="General">
                  <c:v>6.2859999999999996</c:v>
                </c:pt>
                <c:pt idx="6287" formatCode="General">
                  <c:v>6.2869999999999999</c:v>
                </c:pt>
                <c:pt idx="6288" formatCode="General">
                  <c:v>6.2880000000000003</c:v>
                </c:pt>
                <c:pt idx="6289" formatCode="General">
                  <c:v>6.2889999999999997</c:v>
                </c:pt>
                <c:pt idx="6290" formatCode="General">
                  <c:v>6.29</c:v>
                </c:pt>
                <c:pt idx="6291" formatCode="General">
                  <c:v>6.2910000000000004</c:v>
                </c:pt>
                <c:pt idx="6292" formatCode="General">
                  <c:v>6.2919999999999998</c:v>
                </c:pt>
                <c:pt idx="6293" formatCode="General">
                  <c:v>6.2930000000000001</c:v>
                </c:pt>
                <c:pt idx="6294" formatCode="General">
                  <c:v>6.2939999999999996</c:v>
                </c:pt>
                <c:pt idx="6295" formatCode="General">
                  <c:v>6.2949999999999999</c:v>
                </c:pt>
                <c:pt idx="6296" formatCode="General">
                  <c:v>6.2960000000000003</c:v>
                </c:pt>
                <c:pt idx="6297" formatCode="General">
                  <c:v>6.2969999999999997</c:v>
                </c:pt>
                <c:pt idx="6298" formatCode="General">
                  <c:v>6.298</c:v>
                </c:pt>
                <c:pt idx="6299" formatCode="General">
                  <c:v>6.2990000000000004</c:v>
                </c:pt>
                <c:pt idx="6300" formatCode="General">
                  <c:v>6.3</c:v>
                </c:pt>
                <c:pt idx="6301" formatCode="General">
                  <c:v>6.3010000000000002</c:v>
                </c:pt>
                <c:pt idx="6302" formatCode="General">
                  <c:v>6.3019999999999996</c:v>
                </c:pt>
                <c:pt idx="6303" formatCode="General">
                  <c:v>6.3029999999999999</c:v>
                </c:pt>
                <c:pt idx="6304" formatCode="General">
                  <c:v>6.3040000000000003</c:v>
                </c:pt>
                <c:pt idx="6305" formatCode="General">
                  <c:v>6.3049999999999997</c:v>
                </c:pt>
                <c:pt idx="6306" formatCode="General">
                  <c:v>6.306</c:v>
                </c:pt>
                <c:pt idx="6307" formatCode="General">
                  <c:v>6.3070000000000004</c:v>
                </c:pt>
                <c:pt idx="6308" formatCode="General">
                  <c:v>6.3079999999999998</c:v>
                </c:pt>
                <c:pt idx="6309" formatCode="General">
                  <c:v>6.3090000000000002</c:v>
                </c:pt>
                <c:pt idx="6310" formatCode="General">
                  <c:v>6.31</c:v>
                </c:pt>
                <c:pt idx="6311" formatCode="General">
                  <c:v>6.3109999999999999</c:v>
                </c:pt>
                <c:pt idx="6312" formatCode="General">
                  <c:v>6.3120000000000003</c:v>
                </c:pt>
                <c:pt idx="6313" formatCode="General">
                  <c:v>6.3129999999999997</c:v>
                </c:pt>
                <c:pt idx="6314" formatCode="General">
                  <c:v>6.3140000000000001</c:v>
                </c:pt>
                <c:pt idx="6315" formatCode="General">
                  <c:v>6.3150000000000004</c:v>
                </c:pt>
                <c:pt idx="6316" formatCode="General">
                  <c:v>6.3159999999999998</c:v>
                </c:pt>
                <c:pt idx="6317" formatCode="General">
                  <c:v>6.3170000000000002</c:v>
                </c:pt>
                <c:pt idx="6318" formatCode="General">
                  <c:v>6.3179999999999996</c:v>
                </c:pt>
                <c:pt idx="6319" formatCode="General">
                  <c:v>6.319</c:v>
                </c:pt>
                <c:pt idx="6320" formatCode="General">
                  <c:v>6.32</c:v>
                </c:pt>
                <c:pt idx="6321" formatCode="General">
                  <c:v>6.3209999999999997</c:v>
                </c:pt>
                <c:pt idx="6322" formatCode="General">
                  <c:v>6.3220000000000001</c:v>
                </c:pt>
                <c:pt idx="6323" formatCode="General">
                  <c:v>6.3230000000000004</c:v>
                </c:pt>
                <c:pt idx="6324" formatCode="General">
                  <c:v>6.3239999999999998</c:v>
                </c:pt>
                <c:pt idx="6325" formatCode="General">
                  <c:v>6.3250000000000002</c:v>
                </c:pt>
                <c:pt idx="6326" formatCode="General">
                  <c:v>6.3259999999999996</c:v>
                </c:pt>
                <c:pt idx="6327" formatCode="General">
                  <c:v>6.327</c:v>
                </c:pt>
                <c:pt idx="6328" formatCode="General">
                  <c:v>6.3280000000000003</c:v>
                </c:pt>
                <c:pt idx="6329" formatCode="General">
                  <c:v>6.3289999999999997</c:v>
                </c:pt>
                <c:pt idx="6330" formatCode="General">
                  <c:v>6.33</c:v>
                </c:pt>
                <c:pt idx="6331" formatCode="General">
                  <c:v>6.3310000000000004</c:v>
                </c:pt>
                <c:pt idx="6332" formatCode="General">
                  <c:v>6.3319999999999999</c:v>
                </c:pt>
                <c:pt idx="6333" formatCode="General">
                  <c:v>6.3330000000000002</c:v>
                </c:pt>
                <c:pt idx="6334" formatCode="General">
                  <c:v>6.3339999999999996</c:v>
                </c:pt>
                <c:pt idx="6335" formatCode="General">
                  <c:v>6.335</c:v>
                </c:pt>
                <c:pt idx="6336" formatCode="General">
                  <c:v>6.3360000000000003</c:v>
                </c:pt>
                <c:pt idx="6337" formatCode="General">
                  <c:v>6.3369999999999997</c:v>
                </c:pt>
                <c:pt idx="6338" formatCode="General">
                  <c:v>6.3380000000000001</c:v>
                </c:pt>
                <c:pt idx="6339" formatCode="General">
                  <c:v>6.3390000000000004</c:v>
                </c:pt>
                <c:pt idx="6340" formatCode="General">
                  <c:v>6.34</c:v>
                </c:pt>
                <c:pt idx="6341" formatCode="General">
                  <c:v>6.3410000000000002</c:v>
                </c:pt>
                <c:pt idx="6342" formatCode="General">
                  <c:v>6.3419999999999996</c:v>
                </c:pt>
                <c:pt idx="6343" formatCode="General">
                  <c:v>6.343</c:v>
                </c:pt>
                <c:pt idx="6344" formatCode="General">
                  <c:v>6.3440000000000003</c:v>
                </c:pt>
                <c:pt idx="6345" formatCode="General">
                  <c:v>6.3449999999999998</c:v>
                </c:pt>
                <c:pt idx="6346" formatCode="General">
                  <c:v>6.3460000000000001</c:v>
                </c:pt>
                <c:pt idx="6347" formatCode="General">
                  <c:v>6.3470000000000004</c:v>
                </c:pt>
                <c:pt idx="6348" formatCode="General">
                  <c:v>6.3479999999999999</c:v>
                </c:pt>
                <c:pt idx="6349" formatCode="General">
                  <c:v>6.3490000000000002</c:v>
                </c:pt>
                <c:pt idx="6350" formatCode="General">
                  <c:v>6.35</c:v>
                </c:pt>
                <c:pt idx="6351" formatCode="General">
                  <c:v>6.351</c:v>
                </c:pt>
                <c:pt idx="6352" formatCode="General">
                  <c:v>6.3520000000000003</c:v>
                </c:pt>
                <c:pt idx="6353" formatCode="General">
                  <c:v>6.3529999999999998</c:v>
                </c:pt>
                <c:pt idx="6354" formatCode="General">
                  <c:v>6.3540000000000001</c:v>
                </c:pt>
                <c:pt idx="6355" formatCode="General">
                  <c:v>6.3550000000000004</c:v>
                </c:pt>
                <c:pt idx="6356" formatCode="General">
                  <c:v>6.3559999999999999</c:v>
                </c:pt>
                <c:pt idx="6357" formatCode="General">
                  <c:v>6.3570000000000002</c:v>
                </c:pt>
                <c:pt idx="6358" formatCode="General">
                  <c:v>6.3579999999999997</c:v>
                </c:pt>
                <c:pt idx="6359" formatCode="General">
                  <c:v>6.359</c:v>
                </c:pt>
                <c:pt idx="6360" formatCode="General">
                  <c:v>6.36</c:v>
                </c:pt>
                <c:pt idx="6361" formatCode="General">
                  <c:v>6.3609999999999998</c:v>
                </c:pt>
                <c:pt idx="6362" formatCode="General">
                  <c:v>6.3620000000000001</c:v>
                </c:pt>
                <c:pt idx="6363" formatCode="General">
                  <c:v>6.3630000000000004</c:v>
                </c:pt>
                <c:pt idx="6364" formatCode="General">
                  <c:v>6.3639999999999999</c:v>
                </c:pt>
                <c:pt idx="6365" formatCode="General">
                  <c:v>6.3650000000000002</c:v>
                </c:pt>
                <c:pt idx="6366" formatCode="General">
                  <c:v>6.3659999999999997</c:v>
                </c:pt>
                <c:pt idx="6367" formatCode="General">
                  <c:v>6.367</c:v>
                </c:pt>
                <c:pt idx="6368" formatCode="General">
                  <c:v>6.3680000000000003</c:v>
                </c:pt>
                <c:pt idx="6369" formatCode="General">
                  <c:v>6.3689999999999998</c:v>
                </c:pt>
                <c:pt idx="6370" formatCode="General">
                  <c:v>6.37</c:v>
                </c:pt>
                <c:pt idx="6371" formatCode="General">
                  <c:v>6.3710000000000004</c:v>
                </c:pt>
                <c:pt idx="6372" formatCode="General">
                  <c:v>6.3719999999999999</c:v>
                </c:pt>
                <c:pt idx="6373" formatCode="General">
                  <c:v>6.3730000000000002</c:v>
                </c:pt>
                <c:pt idx="6374" formatCode="General">
                  <c:v>6.3739999999999997</c:v>
                </c:pt>
                <c:pt idx="6375" formatCode="General">
                  <c:v>6.375</c:v>
                </c:pt>
                <c:pt idx="6376" formatCode="General">
                  <c:v>6.3760000000000003</c:v>
                </c:pt>
                <c:pt idx="6377" formatCode="General">
                  <c:v>6.3769999999999998</c:v>
                </c:pt>
                <c:pt idx="6378" formatCode="General">
                  <c:v>6.3780000000000001</c:v>
                </c:pt>
                <c:pt idx="6379" formatCode="General">
                  <c:v>6.3789999999999996</c:v>
                </c:pt>
                <c:pt idx="6380" formatCode="General">
                  <c:v>6.38</c:v>
                </c:pt>
                <c:pt idx="6381" formatCode="General">
                  <c:v>6.3810000000000002</c:v>
                </c:pt>
                <c:pt idx="6382" formatCode="General">
                  <c:v>6.3819999999999997</c:v>
                </c:pt>
                <c:pt idx="6383" formatCode="General">
                  <c:v>6.383</c:v>
                </c:pt>
                <c:pt idx="6384" formatCode="General">
                  <c:v>6.3840000000000003</c:v>
                </c:pt>
                <c:pt idx="6385" formatCode="General">
                  <c:v>6.3849999999999998</c:v>
                </c:pt>
                <c:pt idx="6386" formatCode="General">
                  <c:v>6.3860000000000001</c:v>
                </c:pt>
                <c:pt idx="6387" formatCode="General">
                  <c:v>6.3869999999999996</c:v>
                </c:pt>
                <c:pt idx="6388" formatCode="General">
                  <c:v>6.3879999999999999</c:v>
                </c:pt>
                <c:pt idx="6389" formatCode="General">
                  <c:v>6.3890000000000002</c:v>
                </c:pt>
                <c:pt idx="6390" formatCode="General">
                  <c:v>6.39</c:v>
                </c:pt>
                <c:pt idx="6391" formatCode="General">
                  <c:v>6.391</c:v>
                </c:pt>
                <c:pt idx="6392" formatCode="General">
                  <c:v>6.3920000000000003</c:v>
                </c:pt>
                <c:pt idx="6393" formatCode="General">
                  <c:v>6.3929999999999998</c:v>
                </c:pt>
                <c:pt idx="6394" formatCode="General">
                  <c:v>6.3940000000000001</c:v>
                </c:pt>
                <c:pt idx="6395" formatCode="General">
                  <c:v>6.3949999999999996</c:v>
                </c:pt>
                <c:pt idx="6396" formatCode="General">
                  <c:v>6.3959999999999999</c:v>
                </c:pt>
                <c:pt idx="6397" formatCode="General">
                  <c:v>6.3970000000000002</c:v>
                </c:pt>
                <c:pt idx="6398" formatCode="General">
                  <c:v>6.3979999999999997</c:v>
                </c:pt>
                <c:pt idx="6399" formatCode="General">
                  <c:v>6.399</c:v>
                </c:pt>
                <c:pt idx="6400" formatCode="General">
                  <c:v>6.4</c:v>
                </c:pt>
                <c:pt idx="6401" formatCode="General">
                  <c:v>6.4009999999999998</c:v>
                </c:pt>
                <c:pt idx="6402" formatCode="General">
                  <c:v>6.4020000000000001</c:v>
                </c:pt>
                <c:pt idx="6403" formatCode="General">
                  <c:v>6.4029999999999996</c:v>
                </c:pt>
                <c:pt idx="6404" formatCode="General">
                  <c:v>6.4039999999999999</c:v>
                </c:pt>
                <c:pt idx="6405" formatCode="General">
                  <c:v>6.4050000000000002</c:v>
                </c:pt>
                <c:pt idx="6406" formatCode="General">
                  <c:v>6.4059999999999997</c:v>
                </c:pt>
                <c:pt idx="6407" formatCode="General">
                  <c:v>6.407</c:v>
                </c:pt>
                <c:pt idx="6408" formatCode="General">
                  <c:v>6.4080000000000004</c:v>
                </c:pt>
                <c:pt idx="6409" formatCode="General">
                  <c:v>6.4089999999999998</c:v>
                </c:pt>
                <c:pt idx="6410" formatCode="General">
                  <c:v>6.41</c:v>
                </c:pt>
                <c:pt idx="6411" formatCode="General">
                  <c:v>6.4109999999999996</c:v>
                </c:pt>
                <c:pt idx="6412" formatCode="General">
                  <c:v>6.4119999999999999</c:v>
                </c:pt>
                <c:pt idx="6413" formatCode="General">
                  <c:v>6.4130000000000003</c:v>
                </c:pt>
                <c:pt idx="6414" formatCode="General">
                  <c:v>6.4139999999999997</c:v>
                </c:pt>
                <c:pt idx="6415" formatCode="General">
                  <c:v>6.415</c:v>
                </c:pt>
                <c:pt idx="6416" formatCode="General">
                  <c:v>6.4160000000000004</c:v>
                </c:pt>
                <c:pt idx="6417" formatCode="General">
                  <c:v>6.4169999999999998</c:v>
                </c:pt>
                <c:pt idx="6418" formatCode="General">
                  <c:v>6.4180000000000001</c:v>
                </c:pt>
                <c:pt idx="6419" formatCode="General">
                  <c:v>6.4189999999999996</c:v>
                </c:pt>
                <c:pt idx="6420" formatCode="General">
                  <c:v>6.42</c:v>
                </c:pt>
                <c:pt idx="6421" formatCode="General">
                  <c:v>6.4210000000000003</c:v>
                </c:pt>
                <c:pt idx="6422" formatCode="General">
                  <c:v>6.4219999999999997</c:v>
                </c:pt>
                <c:pt idx="6423" formatCode="General">
                  <c:v>6.423</c:v>
                </c:pt>
                <c:pt idx="6424" formatCode="General">
                  <c:v>6.4240000000000004</c:v>
                </c:pt>
                <c:pt idx="6425" formatCode="General">
                  <c:v>6.4249999999999998</c:v>
                </c:pt>
                <c:pt idx="6426" formatCode="General">
                  <c:v>6.4260000000000002</c:v>
                </c:pt>
                <c:pt idx="6427" formatCode="General">
                  <c:v>6.4269999999999996</c:v>
                </c:pt>
                <c:pt idx="6428" formatCode="General">
                  <c:v>6.4279999999999999</c:v>
                </c:pt>
                <c:pt idx="6429" formatCode="General">
                  <c:v>6.4290000000000003</c:v>
                </c:pt>
                <c:pt idx="6430" formatCode="General">
                  <c:v>6.43</c:v>
                </c:pt>
                <c:pt idx="6431" formatCode="General">
                  <c:v>6.431</c:v>
                </c:pt>
                <c:pt idx="6432" formatCode="General">
                  <c:v>6.4320000000000004</c:v>
                </c:pt>
                <c:pt idx="6433" formatCode="General">
                  <c:v>6.4329999999999998</c:v>
                </c:pt>
                <c:pt idx="6434" formatCode="General">
                  <c:v>6.4340000000000002</c:v>
                </c:pt>
                <c:pt idx="6435" formatCode="General">
                  <c:v>6.4349999999999996</c:v>
                </c:pt>
                <c:pt idx="6436" formatCode="General">
                  <c:v>6.4359999999999999</c:v>
                </c:pt>
                <c:pt idx="6437" formatCode="General">
                  <c:v>6.4370000000000003</c:v>
                </c:pt>
                <c:pt idx="6438" formatCode="General">
                  <c:v>6.4379999999999997</c:v>
                </c:pt>
                <c:pt idx="6439" formatCode="General">
                  <c:v>6.4390000000000001</c:v>
                </c:pt>
                <c:pt idx="6440" formatCode="General">
                  <c:v>6.44</c:v>
                </c:pt>
                <c:pt idx="6441" formatCode="General">
                  <c:v>6.4409999999999998</c:v>
                </c:pt>
                <c:pt idx="6442" formatCode="General">
                  <c:v>6.4420000000000002</c:v>
                </c:pt>
                <c:pt idx="6443" formatCode="General">
                  <c:v>6.4429999999999996</c:v>
                </c:pt>
                <c:pt idx="6444" formatCode="General">
                  <c:v>6.444</c:v>
                </c:pt>
                <c:pt idx="6445" formatCode="General">
                  <c:v>6.4450000000000003</c:v>
                </c:pt>
                <c:pt idx="6446" formatCode="General">
                  <c:v>6.4459999999999997</c:v>
                </c:pt>
                <c:pt idx="6447" formatCode="General">
                  <c:v>6.4470000000000001</c:v>
                </c:pt>
                <c:pt idx="6448" formatCode="General">
                  <c:v>6.4480000000000004</c:v>
                </c:pt>
                <c:pt idx="6449" formatCode="General">
                  <c:v>6.4489999999999998</c:v>
                </c:pt>
                <c:pt idx="6450" formatCode="General">
                  <c:v>6.45</c:v>
                </c:pt>
                <c:pt idx="6451" formatCode="General">
                  <c:v>6.4509999999999996</c:v>
                </c:pt>
                <c:pt idx="6452" formatCode="General">
                  <c:v>6.452</c:v>
                </c:pt>
                <c:pt idx="6453" formatCode="General">
                  <c:v>6.4530000000000003</c:v>
                </c:pt>
                <c:pt idx="6454" formatCode="General">
                  <c:v>6.4539999999999997</c:v>
                </c:pt>
                <c:pt idx="6455" formatCode="General">
                  <c:v>6.4550000000000001</c:v>
                </c:pt>
                <c:pt idx="6456" formatCode="General">
                  <c:v>6.4560000000000004</c:v>
                </c:pt>
                <c:pt idx="6457" formatCode="General">
                  <c:v>6.4569999999999999</c:v>
                </c:pt>
                <c:pt idx="6458" formatCode="General">
                  <c:v>6.4580000000000002</c:v>
                </c:pt>
                <c:pt idx="6459" formatCode="General">
                  <c:v>6.4589999999999996</c:v>
                </c:pt>
                <c:pt idx="6460" formatCode="General">
                  <c:v>6.46</c:v>
                </c:pt>
                <c:pt idx="6461" formatCode="General">
                  <c:v>6.4610000000000003</c:v>
                </c:pt>
                <c:pt idx="6462" formatCode="General">
                  <c:v>6.4619999999999997</c:v>
                </c:pt>
                <c:pt idx="6463" formatCode="General">
                  <c:v>6.4630000000000001</c:v>
                </c:pt>
                <c:pt idx="6464" formatCode="General">
                  <c:v>6.4640000000000004</c:v>
                </c:pt>
                <c:pt idx="6465" formatCode="General">
                  <c:v>6.4649999999999999</c:v>
                </c:pt>
                <c:pt idx="6466" formatCode="General">
                  <c:v>6.4660000000000002</c:v>
                </c:pt>
                <c:pt idx="6467" formatCode="General">
                  <c:v>6.4669999999999996</c:v>
                </c:pt>
                <c:pt idx="6468" formatCode="General">
                  <c:v>6.468</c:v>
                </c:pt>
                <c:pt idx="6469" formatCode="General">
                  <c:v>6.4690000000000003</c:v>
                </c:pt>
                <c:pt idx="6470" formatCode="General">
                  <c:v>6.47</c:v>
                </c:pt>
                <c:pt idx="6471" formatCode="General">
                  <c:v>6.4710000000000001</c:v>
                </c:pt>
                <c:pt idx="6472" formatCode="General">
                  <c:v>6.4720000000000004</c:v>
                </c:pt>
                <c:pt idx="6473" formatCode="General">
                  <c:v>6.4729999999999999</c:v>
                </c:pt>
                <c:pt idx="6474" formatCode="General">
                  <c:v>6.4740000000000002</c:v>
                </c:pt>
                <c:pt idx="6475" formatCode="General">
                  <c:v>6.4749999999999996</c:v>
                </c:pt>
                <c:pt idx="6476" formatCode="General">
                  <c:v>6.476</c:v>
                </c:pt>
                <c:pt idx="6477" formatCode="General">
                  <c:v>6.4770000000000003</c:v>
                </c:pt>
                <c:pt idx="6478" formatCode="General">
                  <c:v>6.4779999999999998</c:v>
                </c:pt>
                <c:pt idx="6479" formatCode="General">
                  <c:v>6.4790000000000001</c:v>
                </c:pt>
                <c:pt idx="6480" formatCode="General">
                  <c:v>6.48</c:v>
                </c:pt>
                <c:pt idx="6481" formatCode="General">
                  <c:v>6.4809999999999999</c:v>
                </c:pt>
                <c:pt idx="6482" formatCode="General">
                  <c:v>6.4820000000000002</c:v>
                </c:pt>
                <c:pt idx="6483" formatCode="General">
                  <c:v>6.4829999999999997</c:v>
                </c:pt>
                <c:pt idx="6484" formatCode="General">
                  <c:v>6.484</c:v>
                </c:pt>
                <c:pt idx="6485" formatCode="General">
                  <c:v>6.4850000000000003</c:v>
                </c:pt>
                <c:pt idx="6486" formatCode="General">
                  <c:v>6.4859999999999998</c:v>
                </c:pt>
                <c:pt idx="6487" formatCode="General">
                  <c:v>6.4870000000000001</c:v>
                </c:pt>
                <c:pt idx="6488" formatCode="General">
                  <c:v>6.4880000000000004</c:v>
                </c:pt>
                <c:pt idx="6489" formatCode="General">
                  <c:v>6.4889999999999999</c:v>
                </c:pt>
                <c:pt idx="6490" formatCode="General">
                  <c:v>6.49</c:v>
                </c:pt>
                <c:pt idx="6491" formatCode="General">
                  <c:v>6.4909999999999997</c:v>
                </c:pt>
                <c:pt idx="6492" formatCode="General">
                  <c:v>6.492</c:v>
                </c:pt>
                <c:pt idx="6493" formatCode="General">
                  <c:v>6.4930000000000003</c:v>
                </c:pt>
                <c:pt idx="6494" formatCode="General">
                  <c:v>6.4939999999999998</c:v>
                </c:pt>
                <c:pt idx="6495" formatCode="General">
                  <c:v>6.4950000000000001</c:v>
                </c:pt>
                <c:pt idx="6496" formatCode="General">
                  <c:v>6.4960000000000004</c:v>
                </c:pt>
                <c:pt idx="6497" formatCode="General">
                  <c:v>6.4969999999999999</c:v>
                </c:pt>
                <c:pt idx="6498" formatCode="General">
                  <c:v>6.4980000000000002</c:v>
                </c:pt>
                <c:pt idx="6499" formatCode="General">
                  <c:v>6.4989999999999997</c:v>
                </c:pt>
                <c:pt idx="6500" formatCode="General">
                  <c:v>6.5</c:v>
                </c:pt>
                <c:pt idx="6501" formatCode="General">
                  <c:v>6.5010000000000003</c:v>
                </c:pt>
                <c:pt idx="6502" formatCode="General">
                  <c:v>6.5019999999999998</c:v>
                </c:pt>
                <c:pt idx="6503" formatCode="General">
                  <c:v>6.5030000000000001</c:v>
                </c:pt>
                <c:pt idx="6504" formatCode="General">
                  <c:v>6.5039999999999996</c:v>
                </c:pt>
                <c:pt idx="6505" formatCode="General">
                  <c:v>6.5049999999999999</c:v>
                </c:pt>
                <c:pt idx="6506" formatCode="General">
                  <c:v>6.5060000000000002</c:v>
                </c:pt>
                <c:pt idx="6507" formatCode="General">
                  <c:v>6.5069999999999997</c:v>
                </c:pt>
                <c:pt idx="6508" formatCode="General">
                  <c:v>6.508</c:v>
                </c:pt>
                <c:pt idx="6509" formatCode="General">
                  <c:v>6.5090000000000003</c:v>
                </c:pt>
                <c:pt idx="6510" formatCode="General">
                  <c:v>6.51</c:v>
                </c:pt>
                <c:pt idx="6511" formatCode="General">
                  <c:v>6.5110000000000001</c:v>
                </c:pt>
                <c:pt idx="6512" formatCode="General">
                  <c:v>6.5119999999999996</c:v>
                </c:pt>
                <c:pt idx="6513" formatCode="General">
                  <c:v>6.5129999999999999</c:v>
                </c:pt>
                <c:pt idx="6514" formatCode="General">
                  <c:v>6.5140000000000002</c:v>
                </c:pt>
                <c:pt idx="6515" formatCode="General">
                  <c:v>6.5149999999999997</c:v>
                </c:pt>
                <c:pt idx="6516" formatCode="General">
                  <c:v>6.516</c:v>
                </c:pt>
                <c:pt idx="6517" formatCode="General">
                  <c:v>6.5170000000000003</c:v>
                </c:pt>
                <c:pt idx="6518" formatCode="General">
                  <c:v>6.5179999999999998</c:v>
                </c:pt>
                <c:pt idx="6519" formatCode="General">
                  <c:v>6.5190000000000001</c:v>
                </c:pt>
                <c:pt idx="6520" formatCode="General">
                  <c:v>6.52</c:v>
                </c:pt>
                <c:pt idx="6521" formatCode="General">
                  <c:v>6.5209999999999999</c:v>
                </c:pt>
                <c:pt idx="6522" formatCode="General">
                  <c:v>6.5220000000000002</c:v>
                </c:pt>
                <c:pt idx="6523" formatCode="General">
                  <c:v>6.5229999999999997</c:v>
                </c:pt>
                <c:pt idx="6524" formatCode="General">
                  <c:v>6.524</c:v>
                </c:pt>
                <c:pt idx="6525" formatCode="General">
                  <c:v>6.5250000000000004</c:v>
                </c:pt>
                <c:pt idx="6526" formatCode="General">
                  <c:v>6.5259999999999998</c:v>
                </c:pt>
                <c:pt idx="6527" formatCode="General">
                  <c:v>6.5270000000000001</c:v>
                </c:pt>
                <c:pt idx="6528" formatCode="General">
                  <c:v>6.5279999999999996</c:v>
                </c:pt>
                <c:pt idx="6529" formatCode="General">
                  <c:v>6.5289999999999999</c:v>
                </c:pt>
                <c:pt idx="6530" formatCode="General">
                  <c:v>6.53</c:v>
                </c:pt>
                <c:pt idx="6531" formatCode="General">
                  <c:v>6.5309999999999997</c:v>
                </c:pt>
                <c:pt idx="6532" formatCode="General">
                  <c:v>6.532</c:v>
                </c:pt>
                <c:pt idx="6533" formatCode="General">
                  <c:v>6.5330000000000004</c:v>
                </c:pt>
                <c:pt idx="6534" formatCode="General">
                  <c:v>6.5339999999999998</c:v>
                </c:pt>
                <c:pt idx="6535" formatCode="General">
                  <c:v>6.5350000000000001</c:v>
                </c:pt>
                <c:pt idx="6536" formatCode="General">
                  <c:v>6.5359999999999996</c:v>
                </c:pt>
                <c:pt idx="6537" formatCode="General">
                  <c:v>6.5369999999999999</c:v>
                </c:pt>
                <c:pt idx="6538" formatCode="General">
                  <c:v>6.5380000000000003</c:v>
                </c:pt>
                <c:pt idx="6539" formatCode="General">
                  <c:v>6.5389999999999997</c:v>
                </c:pt>
                <c:pt idx="6540" formatCode="General">
                  <c:v>6.54</c:v>
                </c:pt>
                <c:pt idx="6541" formatCode="General">
                  <c:v>6.5410000000000004</c:v>
                </c:pt>
                <c:pt idx="6542" formatCode="General">
                  <c:v>6.5419999999999998</c:v>
                </c:pt>
                <c:pt idx="6543" formatCode="General">
                  <c:v>6.5430000000000001</c:v>
                </c:pt>
                <c:pt idx="6544" formatCode="General">
                  <c:v>6.5439999999999996</c:v>
                </c:pt>
                <c:pt idx="6545" formatCode="General">
                  <c:v>6.5449999999999999</c:v>
                </c:pt>
                <c:pt idx="6546" formatCode="General">
                  <c:v>6.5460000000000003</c:v>
                </c:pt>
                <c:pt idx="6547" formatCode="General">
                  <c:v>6.5469999999999997</c:v>
                </c:pt>
                <c:pt idx="6548" formatCode="General">
                  <c:v>6.548</c:v>
                </c:pt>
                <c:pt idx="6549" formatCode="General">
                  <c:v>6.5490000000000004</c:v>
                </c:pt>
                <c:pt idx="6550" formatCode="General">
                  <c:v>6.55</c:v>
                </c:pt>
                <c:pt idx="6551" formatCode="General">
                  <c:v>6.5510000000000002</c:v>
                </c:pt>
                <c:pt idx="6552" formatCode="General">
                  <c:v>6.5519999999999996</c:v>
                </c:pt>
                <c:pt idx="6553" formatCode="General">
                  <c:v>6.5529999999999999</c:v>
                </c:pt>
                <c:pt idx="6554" formatCode="General">
                  <c:v>6.5540000000000003</c:v>
                </c:pt>
                <c:pt idx="6555" formatCode="General">
                  <c:v>6.5549999999999997</c:v>
                </c:pt>
                <c:pt idx="6556" formatCode="General">
                  <c:v>6.556</c:v>
                </c:pt>
                <c:pt idx="6557" formatCode="General">
                  <c:v>6.5570000000000004</c:v>
                </c:pt>
                <c:pt idx="6558" formatCode="General">
                  <c:v>6.5579999999999998</c:v>
                </c:pt>
                <c:pt idx="6559" formatCode="General">
                  <c:v>6.5590000000000002</c:v>
                </c:pt>
                <c:pt idx="6560" formatCode="General">
                  <c:v>6.56</c:v>
                </c:pt>
                <c:pt idx="6561" formatCode="General">
                  <c:v>6.5609999999999999</c:v>
                </c:pt>
                <c:pt idx="6562" formatCode="General">
                  <c:v>6.5620000000000003</c:v>
                </c:pt>
                <c:pt idx="6563" formatCode="General">
                  <c:v>6.5629999999999997</c:v>
                </c:pt>
                <c:pt idx="6564" formatCode="General">
                  <c:v>6.5640000000000001</c:v>
                </c:pt>
                <c:pt idx="6565" formatCode="General">
                  <c:v>6.5650000000000004</c:v>
                </c:pt>
                <c:pt idx="6566" formatCode="General">
                  <c:v>6.5659999999999998</c:v>
                </c:pt>
                <c:pt idx="6567" formatCode="General">
                  <c:v>6.5670000000000002</c:v>
                </c:pt>
                <c:pt idx="6568" formatCode="General">
                  <c:v>6.5679999999999996</c:v>
                </c:pt>
                <c:pt idx="6569" formatCode="General">
                  <c:v>6.569</c:v>
                </c:pt>
                <c:pt idx="6570" formatCode="General">
                  <c:v>6.57</c:v>
                </c:pt>
                <c:pt idx="6571" formatCode="General">
                  <c:v>6.5709999999999997</c:v>
                </c:pt>
                <c:pt idx="6572" formatCode="General">
                  <c:v>6.5720000000000001</c:v>
                </c:pt>
                <c:pt idx="6573" formatCode="General">
                  <c:v>6.5730000000000004</c:v>
                </c:pt>
                <c:pt idx="6574" formatCode="General">
                  <c:v>6.5739999999999998</c:v>
                </c:pt>
                <c:pt idx="6575" formatCode="General">
                  <c:v>6.5750000000000002</c:v>
                </c:pt>
                <c:pt idx="6576" formatCode="General">
                  <c:v>6.5759999999999996</c:v>
                </c:pt>
                <c:pt idx="6577" formatCode="General">
                  <c:v>6.577</c:v>
                </c:pt>
                <c:pt idx="6578" formatCode="General">
                  <c:v>6.5780000000000003</c:v>
                </c:pt>
                <c:pt idx="6579" formatCode="General">
                  <c:v>6.5789999999999997</c:v>
                </c:pt>
                <c:pt idx="6580" formatCode="General">
                  <c:v>6.58</c:v>
                </c:pt>
                <c:pt idx="6581" formatCode="General">
                  <c:v>6.5810000000000004</c:v>
                </c:pt>
                <c:pt idx="6582" formatCode="General">
                  <c:v>6.5819999999999999</c:v>
                </c:pt>
                <c:pt idx="6583" formatCode="General">
                  <c:v>6.5830000000000002</c:v>
                </c:pt>
                <c:pt idx="6584" formatCode="General">
                  <c:v>6.5839999999999996</c:v>
                </c:pt>
                <c:pt idx="6585" formatCode="General">
                  <c:v>6.585</c:v>
                </c:pt>
                <c:pt idx="6586" formatCode="General">
                  <c:v>6.5860000000000003</c:v>
                </c:pt>
                <c:pt idx="6587" formatCode="General">
                  <c:v>6.5869999999999997</c:v>
                </c:pt>
                <c:pt idx="6588" formatCode="General">
                  <c:v>6.5880000000000001</c:v>
                </c:pt>
                <c:pt idx="6589" formatCode="General">
                  <c:v>6.5890000000000004</c:v>
                </c:pt>
                <c:pt idx="6590" formatCode="General">
                  <c:v>6.59</c:v>
                </c:pt>
                <c:pt idx="6591" formatCode="General">
                  <c:v>6.5910000000000002</c:v>
                </c:pt>
                <c:pt idx="6592" formatCode="General">
                  <c:v>6.5919999999999996</c:v>
                </c:pt>
                <c:pt idx="6593" formatCode="General">
                  <c:v>6.593</c:v>
                </c:pt>
                <c:pt idx="6594" formatCode="General">
                  <c:v>6.5940000000000003</c:v>
                </c:pt>
                <c:pt idx="6595" formatCode="General">
                  <c:v>6.5949999999999998</c:v>
                </c:pt>
                <c:pt idx="6596" formatCode="General">
                  <c:v>6.5960000000000001</c:v>
                </c:pt>
                <c:pt idx="6597" formatCode="General">
                  <c:v>6.5970000000000004</c:v>
                </c:pt>
                <c:pt idx="6598" formatCode="General">
                  <c:v>6.5979999999999999</c:v>
                </c:pt>
                <c:pt idx="6599" formatCode="General">
                  <c:v>6.5990000000000002</c:v>
                </c:pt>
                <c:pt idx="6600" formatCode="General">
                  <c:v>6.6</c:v>
                </c:pt>
                <c:pt idx="6601" formatCode="General">
                  <c:v>6.601</c:v>
                </c:pt>
                <c:pt idx="6602" formatCode="General">
                  <c:v>6.6020000000000003</c:v>
                </c:pt>
                <c:pt idx="6603" formatCode="General">
                  <c:v>6.6029999999999998</c:v>
                </c:pt>
                <c:pt idx="6604" formatCode="General">
                  <c:v>6.6040000000000001</c:v>
                </c:pt>
                <c:pt idx="6605" formatCode="General">
                  <c:v>6.6050000000000004</c:v>
                </c:pt>
                <c:pt idx="6606" formatCode="General">
                  <c:v>6.6059999999999999</c:v>
                </c:pt>
                <c:pt idx="6607" formatCode="General">
                  <c:v>6.6070000000000002</c:v>
                </c:pt>
                <c:pt idx="6608" formatCode="General">
                  <c:v>6.6079999999999997</c:v>
                </c:pt>
                <c:pt idx="6609" formatCode="General">
                  <c:v>6.609</c:v>
                </c:pt>
                <c:pt idx="6610" formatCode="General">
                  <c:v>6.61</c:v>
                </c:pt>
                <c:pt idx="6611" formatCode="General">
                  <c:v>6.6109999999999998</c:v>
                </c:pt>
                <c:pt idx="6612" formatCode="General">
                  <c:v>6.6120000000000001</c:v>
                </c:pt>
                <c:pt idx="6613" formatCode="General">
                  <c:v>6.6130000000000004</c:v>
                </c:pt>
                <c:pt idx="6614" formatCode="General">
                  <c:v>6.6139999999999999</c:v>
                </c:pt>
                <c:pt idx="6615" formatCode="General">
                  <c:v>6.6150000000000002</c:v>
                </c:pt>
                <c:pt idx="6616" formatCode="General">
                  <c:v>6.6159999999999997</c:v>
                </c:pt>
                <c:pt idx="6617" formatCode="General">
                  <c:v>6.617</c:v>
                </c:pt>
                <c:pt idx="6618" formatCode="General">
                  <c:v>6.6180000000000003</c:v>
                </c:pt>
                <c:pt idx="6619" formatCode="General">
                  <c:v>6.6189999999999998</c:v>
                </c:pt>
                <c:pt idx="6620" formatCode="General">
                  <c:v>6.62</c:v>
                </c:pt>
                <c:pt idx="6621" formatCode="General">
                  <c:v>6.6210000000000004</c:v>
                </c:pt>
                <c:pt idx="6622" formatCode="General">
                  <c:v>6.6219999999999999</c:v>
                </c:pt>
                <c:pt idx="6623" formatCode="General">
                  <c:v>6.6230000000000002</c:v>
                </c:pt>
                <c:pt idx="6624" formatCode="General">
                  <c:v>6.6239999999999997</c:v>
                </c:pt>
                <c:pt idx="6625" formatCode="General">
                  <c:v>6.625</c:v>
                </c:pt>
                <c:pt idx="6626" formatCode="General">
                  <c:v>6.6260000000000003</c:v>
                </c:pt>
                <c:pt idx="6627" formatCode="General">
                  <c:v>6.6269999999999998</c:v>
                </c:pt>
                <c:pt idx="6628" formatCode="General">
                  <c:v>6.6280000000000001</c:v>
                </c:pt>
                <c:pt idx="6629" formatCode="General">
                  <c:v>6.6289999999999996</c:v>
                </c:pt>
                <c:pt idx="6630" formatCode="General">
                  <c:v>6.63</c:v>
                </c:pt>
                <c:pt idx="6631" formatCode="General">
                  <c:v>6.6310000000000002</c:v>
                </c:pt>
                <c:pt idx="6632" formatCode="General">
                  <c:v>6.6319999999999997</c:v>
                </c:pt>
                <c:pt idx="6633" formatCode="General">
                  <c:v>6.633</c:v>
                </c:pt>
                <c:pt idx="6634" formatCode="General">
                  <c:v>6.6340000000000003</c:v>
                </c:pt>
                <c:pt idx="6635" formatCode="General">
                  <c:v>6.6349999999999998</c:v>
                </c:pt>
                <c:pt idx="6636" formatCode="General">
                  <c:v>6.6360000000000001</c:v>
                </c:pt>
                <c:pt idx="6637" formatCode="General">
                  <c:v>6.6369999999999996</c:v>
                </c:pt>
                <c:pt idx="6638" formatCode="General">
                  <c:v>6.6379999999999999</c:v>
                </c:pt>
                <c:pt idx="6639" formatCode="General">
                  <c:v>6.6390000000000002</c:v>
                </c:pt>
                <c:pt idx="6640" formatCode="General">
                  <c:v>6.64</c:v>
                </c:pt>
                <c:pt idx="6641" formatCode="General">
                  <c:v>6.641</c:v>
                </c:pt>
                <c:pt idx="6642" formatCode="General">
                  <c:v>6.6420000000000003</c:v>
                </c:pt>
                <c:pt idx="6643" formatCode="General">
                  <c:v>6.6429999999999998</c:v>
                </c:pt>
                <c:pt idx="6644" formatCode="General">
                  <c:v>6.6440000000000001</c:v>
                </c:pt>
                <c:pt idx="6645" formatCode="General">
                  <c:v>6.6449999999999996</c:v>
                </c:pt>
                <c:pt idx="6646" formatCode="General">
                  <c:v>6.6459999999999999</c:v>
                </c:pt>
                <c:pt idx="6647" formatCode="General">
                  <c:v>6.6470000000000002</c:v>
                </c:pt>
                <c:pt idx="6648" formatCode="General">
                  <c:v>6.6479999999999997</c:v>
                </c:pt>
                <c:pt idx="6649" formatCode="General">
                  <c:v>6.649</c:v>
                </c:pt>
                <c:pt idx="6650" formatCode="General">
                  <c:v>6.65</c:v>
                </c:pt>
                <c:pt idx="6651" formatCode="General">
                  <c:v>6.6509999999999998</c:v>
                </c:pt>
                <c:pt idx="6652" formatCode="General">
                  <c:v>6.6520000000000001</c:v>
                </c:pt>
                <c:pt idx="6653" formatCode="General">
                  <c:v>6.6529999999999996</c:v>
                </c:pt>
                <c:pt idx="6654" formatCode="General">
                  <c:v>6.6539999999999999</c:v>
                </c:pt>
                <c:pt idx="6655" formatCode="General">
                  <c:v>6.6550000000000002</c:v>
                </c:pt>
                <c:pt idx="6656" formatCode="General">
                  <c:v>6.6559999999999997</c:v>
                </c:pt>
                <c:pt idx="6657" formatCode="General">
                  <c:v>6.657</c:v>
                </c:pt>
                <c:pt idx="6658" formatCode="General">
                  <c:v>6.6580000000000004</c:v>
                </c:pt>
                <c:pt idx="6659" formatCode="General">
                  <c:v>6.6589999999999998</c:v>
                </c:pt>
                <c:pt idx="6660" formatCode="General">
                  <c:v>6.66</c:v>
                </c:pt>
                <c:pt idx="6661" formatCode="General">
                  <c:v>6.6609999999999996</c:v>
                </c:pt>
                <c:pt idx="6662" formatCode="General">
                  <c:v>6.6619999999999999</c:v>
                </c:pt>
                <c:pt idx="6663" formatCode="General">
                  <c:v>6.6630000000000003</c:v>
                </c:pt>
                <c:pt idx="6664" formatCode="General">
                  <c:v>6.6639999999999997</c:v>
                </c:pt>
                <c:pt idx="6665" formatCode="General">
                  <c:v>6.665</c:v>
                </c:pt>
                <c:pt idx="6666" formatCode="General">
                  <c:v>6.6660000000000004</c:v>
                </c:pt>
                <c:pt idx="6667" formatCode="General">
                  <c:v>6.6669999999999998</c:v>
                </c:pt>
                <c:pt idx="6668" formatCode="General">
                  <c:v>6.6680000000000001</c:v>
                </c:pt>
                <c:pt idx="6669" formatCode="General">
                  <c:v>6.6689999999999996</c:v>
                </c:pt>
                <c:pt idx="6670" formatCode="General">
                  <c:v>6.67</c:v>
                </c:pt>
                <c:pt idx="6671" formatCode="General">
                  <c:v>6.6710000000000003</c:v>
                </c:pt>
                <c:pt idx="6672" formatCode="General">
                  <c:v>6.6719999999999997</c:v>
                </c:pt>
                <c:pt idx="6673" formatCode="General">
                  <c:v>6.673</c:v>
                </c:pt>
                <c:pt idx="6674" formatCode="General">
                  <c:v>6.6740000000000004</c:v>
                </c:pt>
                <c:pt idx="6675" formatCode="General">
                  <c:v>6.6749999999999998</c:v>
                </c:pt>
                <c:pt idx="6676" formatCode="General">
                  <c:v>6.6760000000000002</c:v>
                </c:pt>
                <c:pt idx="6677" formatCode="General">
                  <c:v>6.6769999999999996</c:v>
                </c:pt>
                <c:pt idx="6678" formatCode="General">
                  <c:v>6.6779999999999999</c:v>
                </c:pt>
                <c:pt idx="6679" formatCode="General">
                  <c:v>6.6790000000000003</c:v>
                </c:pt>
                <c:pt idx="6680" formatCode="General">
                  <c:v>6.68</c:v>
                </c:pt>
                <c:pt idx="6681" formatCode="General">
                  <c:v>6.681</c:v>
                </c:pt>
                <c:pt idx="6682" formatCode="General">
                  <c:v>6.6820000000000004</c:v>
                </c:pt>
                <c:pt idx="6683" formatCode="General">
                  <c:v>6.6829999999999998</c:v>
                </c:pt>
                <c:pt idx="6684" formatCode="General">
                  <c:v>6.6840000000000002</c:v>
                </c:pt>
                <c:pt idx="6685" formatCode="General">
                  <c:v>6.6849999999999996</c:v>
                </c:pt>
                <c:pt idx="6686" formatCode="General">
                  <c:v>6.6859999999999999</c:v>
                </c:pt>
                <c:pt idx="6687" formatCode="General">
                  <c:v>6.6870000000000003</c:v>
                </c:pt>
                <c:pt idx="6688" formatCode="General">
                  <c:v>6.6879999999999997</c:v>
                </c:pt>
                <c:pt idx="6689" formatCode="General">
                  <c:v>6.6890000000000001</c:v>
                </c:pt>
                <c:pt idx="6690" formatCode="General">
                  <c:v>6.69</c:v>
                </c:pt>
                <c:pt idx="6691" formatCode="General">
                  <c:v>6.6909999999999998</c:v>
                </c:pt>
                <c:pt idx="6692" formatCode="General">
                  <c:v>6.6920000000000002</c:v>
                </c:pt>
                <c:pt idx="6693" formatCode="General">
                  <c:v>6.6929999999999996</c:v>
                </c:pt>
                <c:pt idx="6694" formatCode="General">
                  <c:v>6.694</c:v>
                </c:pt>
                <c:pt idx="6695" formatCode="General">
                  <c:v>6.6950000000000003</c:v>
                </c:pt>
                <c:pt idx="6696" formatCode="General">
                  <c:v>6.6959999999999997</c:v>
                </c:pt>
                <c:pt idx="6697" formatCode="General">
                  <c:v>6.6970000000000001</c:v>
                </c:pt>
                <c:pt idx="6698" formatCode="General">
                  <c:v>6.6980000000000004</c:v>
                </c:pt>
                <c:pt idx="6699" formatCode="General">
                  <c:v>6.6989999999999998</c:v>
                </c:pt>
                <c:pt idx="6700" formatCode="General">
                  <c:v>6.7</c:v>
                </c:pt>
                <c:pt idx="6701" formatCode="General">
                  <c:v>6.7009999999999996</c:v>
                </c:pt>
                <c:pt idx="6702" formatCode="General">
                  <c:v>6.702</c:v>
                </c:pt>
                <c:pt idx="6703" formatCode="General">
                  <c:v>6.7030000000000003</c:v>
                </c:pt>
                <c:pt idx="6704" formatCode="General">
                  <c:v>6.7039999999999997</c:v>
                </c:pt>
                <c:pt idx="6705" formatCode="General">
                  <c:v>6.7050000000000001</c:v>
                </c:pt>
                <c:pt idx="6706" formatCode="General">
                  <c:v>6.7060000000000004</c:v>
                </c:pt>
                <c:pt idx="6707" formatCode="General">
                  <c:v>6.7069999999999999</c:v>
                </c:pt>
                <c:pt idx="6708" formatCode="General">
                  <c:v>6.7080000000000002</c:v>
                </c:pt>
                <c:pt idx="6709" formatCode="General">
                  <c:v>6.7089999999999996</c:v>
                </c:pt>
                <c:pt idx="6710" formatCode="General">
                  <c:v>6.71</c:v>
                </c:pt>
                <c:pt idx="6711" formatCode="General">
                  <c:v>6.7110000000000003</c:v>
                </c:pt>
                <c:pt idx="6712" formatCode="General">
                  <c:v>6.7119999999999997</c:v>
                </c:pt>
                <c:pt idx="6713" formatCode="General">
                  <c:v>6.7130000000000001</c:v>
                </c:pt>
                <c:pt idx="6714" formatCode="General">
                  <c:v>6.7140000000000004</c:v>
                </c:pt>
                <c:pt idx="6715" formatCode="General">
                  <c:v>6.7149999999999999</c:v>
                </c:pt>
                <c:pt idx="6716" formatCode="General">
                  <c:v>6.7160000000000002</c:v>
                </c:pt>
                <c:pt idx="6717" formatCode="General">
                  <c:v>6.7169999999999996</c:v>
                </c:pt>
                <c:pt idx="6718" formatCode="General">
                  <c:v>6.718</c:v>
                </c:pt>
                <c:pt idx="6719" formatCode="General">
                  <c:v>6.7190000000000003</c:v>
                </c:pt>
                <c:pt idx="6720" formatCode="General">
                  <c:v>6.72</c:v>
                </c:pt>
                <c:pt idx="6721" formatCode="General">
                  <c:v>6.7210000000000001</c:v>
                </c:pt>
                <c:pt idx="6722" formatCode="General">
                  <c:v>6.7220000000000004</c:v>
                </c:pt>
                <c:pt idx="6723" formatCode="General">
                  <c:v>6.7229999999999999</c:v>
                </c:pt>
                <c:pt idx="6724" formatCode="General">
                  <c:v>6.7240000000000002</c:v>
                </c:pt>
                <c:pt idx="6725" formatCode="General">
                  <c:v>6.7249999999999996</c:v>
                </c:pt>
                <c:pt idx="6726" formatCode="General">
                  <c:v>6.726</c:v>
                </c:pt>
                <c:pt idx="6727" formatCode="General">
                  <c:v>6.7270000000000003</c:v>
                </c:pt>
                <c:pt idx="6728" formatCode="General">
                  <c:v>6.7279999999999998</c:v>
                </c:pt>
                <c:pt idx="6729" formatCode="General">
                  <c:v>6.7290000000000001</c:v>
                </c:pt>
                <c:pt idx="6730" formatCode="General">
                  <c:v>6.73</c:v>
                </c:pt>
                <c:pt idx="6731" formatCode="General">
                  <c:v>6.7309999999999999</c:v>
                </c:pt>
                <c:pt idx="6732" formatCode="General">
                  <c:v>6.7320000000000002</c:v>
                </c:pt>
                <c:pt idx="6733" formatCode="General">
                  <c:v>6.7329999999999997</c:v>
                </c:pt>
                <c:pt idx="6734" formatCode="General">
                  <c:v>6.734</c:v>
                </c:pt>
                <c:pt idx="6735" formatCode="General">
                  <c:v>6.7350000000000003</c:v>
                </c:pt>
                <c:pt idx="6736" formatCode="General">
                  <c:v>6.7359999999999998</c:v>
                </c:pt>
                <c:pt idx="6737" formatCode="General">
                  <c:v>6.7370000000000001</c:v>
                </c:pt>
                <c:pt idx="6738" formatCode="General">
                  <c:v>6.7380000000000004</c:v>
                </c:pt>
                <c:pt idx="6739" formatCode="General">
                  <c:v>6.7389999999999999</c:v>
                </c:pt>
                <c:pt idx="6740" formatCode="General">
                  <c:v>6.74</c:v>
                </c:pt>
                <c:pt idx="6741" formatCode="General">
                  <c:v>6.7409999999999997</c:v>
                </c:pt>
                <c:pt idx="6742" formatCode="General">
                  <c:v>6.742</c:v>
                </c:pt>
                <c:pt idx="6743" formatCode="General">
                  <c:v>6.7430000000000003</c:v>
                </c:pt>
                <c:pt idx="6744" formatCode="General">
                  <c:v>6.7439999999999998</c:v>
                </c:pt>
                <c:pt idx="6745" formatCode="General">
                  <c:v>6.7450000000000001</c:v>
                </c:pt>
                <c:pt idx="6746" formatCode="General">
                  <c:v>6.7460000000000004</c:v>
                </c:pt>
                <c:pt idx="6747" formatCode="General">
                  <c:v>6.7469999999999999</c:v>
                </c:pt>
                <c:pt idx="6748" formatCode="General">
                  <c:v>6.7480000000000002</c:v>
                </c:pt>
                <c:pt idx="6749" formatCode="General">
                  <c:v>6.7489999999999997</c:v>
                </c:pt>
                <c:pt idx="6750" formatCode="General">
                  <c:v>6.75</c:v>
                </c:pt>
                <c:pt idx="6751" formatCode="General">
                  <c:v>6.7510000000000003</c:v>
                </c:pt>
                <c:pt idx="6752" formatCode="General">
                  <c:v>6.7519999999999998</c:v>
                </c:pt>
                <c:pt idx="6753" formatCode="General">
                  <c:v>6.7530000000000001</c:v>
                </c:pt>
                <c:pt idx="6754" formatCode="General">
                  <c:v>6.7539999999999996</c:v>
                </c:pt>
                <c:pt idx="6755" formatCode="General">
                  <c:v>6.7549999999999999</c:v>
                </c:pt>
                <c:pt idx="6756" formatCode="General">
                  <c:v>6.7560000000000002</c:v>
                </c:pt>
                <c:pt idx="6757" formatCode="General">
                  <c:v>6.7569999999999997</c:v>
                </c:pt>
                <c:pt idx="6758" formatCode="General">
                  <c:v>6.758</c:v>
                </c:pt>
                <c:pt idx="6759" formatCode="General">
                  <c:v>6.7590000000000003</c:v>
                </c:pt>
                <c:pt idx="6760" formatCode="General">
                  <c:v>6.76</c:v>
                </c:pt>
                <c:pt idx="6761" formatCode="General">
                  <c:v>6.7610000000000001</c:v>
                </c:pt>
                <c:pt idx="6762" formatCode="General">
                  <c:v>6.7619999999999996</c:v>
                </c:pt>
                <c:pt idx="6763" formatCode="General">
                  <c:v>6.7629999999999999</c:v>
                </c:pt>
                <c:pt idx="6764" formatCode="General">
                  <c:v>6.7640000000000002</c:v>
                </c:pt>
                <c:pt idx="6765" formatCode="General">
                  <c:v>6.7649999999999997</c:v>
                </c:pt>
                <c:pt idx="6766" formatCode="General">
                  <c:v>6.766</c:v>
                </c:pt>
                <c:pt idx="6767" formatCode="General">
                  <c:v>6.7670000000000003</c:v>
                </c:pt>
                <c:pt idx="6768" formatCode="General">
                  <c:v>6.7679999999999998</c:v>
                </c:pt>
                <c:pt idx="6769" formatCode="General">
                  <c:v>6.7690000000000001</c:v>
                </c:pt>
                <c:pt idx="6770" formatCode="General">
                  <c:v>6.77</c:v>
                </c:pt>
                <c:pt idx="6771" formatCode="General">
                  <c:v>6.7709999999999999</c:v>
                </c:pt>
                <c:pt idx="6772" formatCode="General">
                  <c:v>6.7720000000000002</c:v>
                </c:pt>
                <c:pt idx="6773" formatCode="General">
                  <c:v>6.7729999999999997</c:v>
                </c:pt>
                <c:pt idx="6774" formatCode="General">
                  <c:v>6.774</c:v>
                </c:pt>
                <c:pt idx="6775" formatCode="General">
                  <c:v>6.7750000000000004</c:v>
                </c:pt>
                <c:pt idx="6776" formatCode="General">
                  <c:v>6.7759999999999998</c:v>
                </c:pt>
                <c:pt idx="6777" formatCode="General">
                  <c:v>6.7770000000000001</c:v>
                </c:pt>
                <c:pt idx="6778" formatCode="General">
                  <c:v>6.7779999999999996</c:v>
                </c:pt>
                <c:pt idx="6779" formatCode="General">
                  <c:v>6.7789999999999999</c:v>
                </c:pt>
                <c:pt idx="6780" formatCode="General">
                  <c:v>6.78</c:v>
                </c:pt>
                <c:pt idx="6781" formatCode="General">
                  <c:v>6.7809999999999997</c:v>
                </c:pt>
                <c:pt idx="6782" formatCode="General">
                  <c:v>6.782</c:v>
                </c:pt>
                <c:pt idx="6783" formatCode="General">
                  <c:v>6.7830000000000004</c:v>
                </c:pt>
                <c:pt idx="6784" formatCode="General">
                  <c:v>6.7839999999999998</c:v>
                </c:pt>
                <c:pt idx="6785" formatCode="General">
                  <c:v>6.7850000000000001</c:v>
                </c:pt>
                <c:pt idx="6786" formatCode="General">
                  <c:v>6.7859999999999996</c:v>
                </c:pt>
                <c:pt idx="6787" formatCode="General">
                  <c:v>6.7869999999999999</c:v>
                </c:pt>
                <c:pt idx="6788" formatCode="General">
                  <c:v>6.7880000000000003</c:v>
                </c:pt>
                <c:pt idx="6789" formatCode="General">
                  <c:v>6.7889999999999997</c:v>
                </c:pt>
                <c:pt idx="6790" formatCode="General">
                  <c:v>6.79</c:v>
                </c:pt>
                <c:pt idx="6791" formatCode="General">
                  <c:v>6.7910000000000004</c:v>
                </c:pt>
                <c:pt idx="6792" formatCode="General">
                  <c:v>6.7919999999999998</c:v>
                </c:pt>
                <c:pt idx="6793" formatCode="General">
                  <c:v>6.7930000000000001</c:v>
                </c:pt>
                <c:pt idx="6794" formatCode="General">
                  <c:v>6.7939999999999996</c:v>
                </c:pt>
                <c:pt idx="6795" formatCode="General">
                  <c:v>6.7949999999999999</c:v>
                </c:pt>
                <c:pt idx="6796" formatCode="General">
                  <c:v>6.7960000000000003</c:v>
                </c:pt>
                <c:pt idx="6797" formatCode="General">
                  <c:v>6.7969999999999997</c:v>
                </c:pt>
                <c:pt idx="6798" formatCode="General">
                  <c:v>6.798</c:v>
                </c:pt>
                <c:pt idx="6799" formatCode="General">
                  <c:v>6.7990000000000004</c:v>
                </c:pt>
                <c:pt idx="6800" formatCode="General">
                  <c:v>6.8</c:v>
                </c:pt>
                <c:pt idx="6801" formatCode="General">
                  <c:v>6.8010000000000002</c:v>
                </c:pt>
                <c:pt idx="6802" formatCode="General">
                  <c:v>6.8019999999999996</c:v>
                </c:pt>
                <c:pt idx="6803" formatCode="General">
                  <c:v>6.8029999999999999</c:v>
                </c:pt>
                <c:pt idx="6804" formatCode="General">
                  <c:v>6.8040000000000003</c:v>
                </c:pt>
                <c:pt idx="6805" formatCode="General">
                  <c:v>6.8049999999999997</c:v>
                </c:pt>
                <c:pt idx="6806" formatCode="General">
                  <c:v>6.806</c:v>
                </c:pt>
                <c:pt idx="6807" formatCode="General">
                  <c:v>6.8070000000000004</c:v>
                </c:pt>
                <c:pt idx="6808" formatCode="General">
                  <c:v>6.8079999999999998</c:v>
                </c:pt>
                <c:pt idx="6809" formatCode="General">
                  <c:v>6.8090000000000002</c:v>
                </c:pt>
                <c:pt idx="6810" formatCode="General">
                  <c:v>6.81</c:v>
                </c:pt>
                <c:pt idx="6811" formatCode="General">
                  <c:v>6.8109999999999999</c:v>
                </c:pt>
                <c:pt idx="6812" formatCode="General">
                  <c:v>6.8120000000000003</c:v>
                </c:pt>
                <c:pt idx="6813" formatCode="General">
                  <c:v>6.8129999999999997</c:v>
                </c:pt>
                <c:pt idx="6814" formatCode="General">
                  <c:v>6.8140000000000001</c:v>
                </c:pt>
                <c:pt idx="6815" formatCode="General">
                  <c:v>6.8150000000000004</c:v>
                </c:pt>
                <c:pt idx="6816" formatCode="General">
                  <c:v>6.8159999999999998</c:v>
                </c:pt>
                <c:pt idx="6817" formatCode="General">
                  <c:v>6.8170000000000002</c:v>
                </c:pt>
                <c:pt idx="6818" formatCode="General">
                  <c:v>6.8179999999999996</c:v>
                </c:pt>
                <c:pt idx="6819" formatCode="General">
                  <c:v>6.819</c:v>
                </c:pt>
                <c:pt idx="6820" formatCode="General">
                  <c:v>6.82</c:v>
                </c:pt>
                <c:pt idx="6821" formatCode="General">
                  <c:v>6.8209999999999997</c:v>
                </c:pt>
                <c:pt idx="6822" formatCode="General">
                  <c:v>6.8220000000000001</c:v>
                </c:pt>
                <c:pt idx="6823" formatCode="General">
                  <c:v>6.8230000000000004</c:v>
                </c:pt>
                <c:pt idx="6824" formatCode="General">
                  <c:v>6.8239999999999998</c:v>
                </c:pt>
                <c:pt idx="6825" formatCode="General">
                  <c:v>6.8250000000000002</c:v>
                </c:pt>
                <c:pt idx="6826" formatCode="General">
                  <c:v>6.8259999999999996</c:v>
                </c:pt>
                <c:pt idx="6827" formatCode="General">
                  <c:v>6.827</c:v>
                </c:pt>
                <c:pt idx="6828" formatCode="General">
                  <c:v>6.8280000000000003</c:v>
                </c:pt>
                <c:pt idx="6829" formatCode="General">
                  <c:v>6.8289999999999997</c:v>
                </c:pt>
                <c:pt idx="6830" formatCode="General">
                  <c:v>6.83</c:v>
                </c:pt>
                <c:pt idx="6831" formatCode="General">
                  <c:v>6.8310000000000004</c:v>
                </c:pt>
                <c:pt idx="6832" formatCode="General">
                  <c:v>6.8319999999999999</c:v>
                </c:pt>
                <c:pt idx="6833" formatCode="General">
                  <c:v>6.8330000000000002</c:v>
                </c:pt>
                <c:pt idx="6834" formatCode="General">
                  <c:v>6.8339999999999996</c:v>
                </c:pt>
                <c:pt idx="6835" formatCode="General">
                  <c:v>6.835</c:v>
                </c:pt>
                <c:pt idx="6836" formatCode="General">
                  <c:v>6.8360000000000003</c:v>
                </c:pt>
                <c:pt idx="6837" formatCode="General">
                  <c:v>6.8369999999999997</c:v>
                </c:pt>
                <c:pt idx="6838" formatCode="General">
                  <c:v>6.8380000000000001</c:v>
                </c:pt>
                <c:pt idx="6839" formatCode="General">
                  <c:v>6.8390000000000004</c:v>
                </c:pt>
                <c:pt idx="6840" formatCode="General">
                  <c:v>6.84</c:v>
                </c:pt>
                <c:pt idx="6841" formatCode="General">
                  <c:v>6.8410000000000002</c:v>
                </c:pt>
                <c:pt idx="6842" formatCode="General">
                  <c:v>6.8419999999999996</c:v>
                </c:pt>
                <c:pt idx="6843" formatCode="General">
                  <c:v>6.843</c:v>
                </c:pt>
                <c:pt idx="6844" formatCode="General">
                  <c:v>6.8440000000000003</c:v>
                </c:pt>
                <c:pt idx="6845" formatCode="General">
                  <c:v>6.8449999999999998</c:v>
                </c:pt>
                <c:pt idx="6846" formatCode="General">
                  <c:v>6.8460000000000001</c:v>
                </c:pt>
                <c:pt idx="6847" formatCode="General">
                  <c:v>6.8470000000000004</c:v>
                </c:pt>
                <c:pt idx="6848" formatCode="General">
                  <c:v>6.8479999999999999</c:v>
                </c:pt>
                <c:pt idx="6849" formatCode="General">
                  <c:v>6.8490000000000002</c:v>
                </c:pt>
                <c:pt idx="6850" formatCode="General">
                  <c:v>6.85</c:v>
                </c:pt>
                <c:pt idx="6851" formatCode="General">
                  <c:v>6.851</c:v>
                </c:pt>
                <c:pt idx="6852" formatCode="General">
                  <c:v>6.8520000000000003</c:v>
                </c:pt>
                <c:pt idx="6853" formatCode="General">
                  <c:v>6.8529999999999998</c:v>
                </c:pt>
                <c:pt idx="6854" formatCode="General">
                  <c:v>6.8540000000000001</c:v>
                </c:pt>
                <c:pt idx="6855" formatCode="General">
                  <c:v>6.8550000000000004</c:v>
                </c:pt>
                <c:pt idx="6856" formatCode="General">
                  <c:v>6.8559999999999999</c:v>
                </c:pt>
                <c:pt idx="6857" formatCode="General">
                  <c:v>6.8570000000000002</c:v>
                </c:pt>
                <c:pt idx="6858" formatCode="General">
                  <c:v>6.8579999999999997</c:v>
                </c:pt>
                <c:pt idx="6859" formatCode="General">
                  <c:v>6.859</c:v>
                </c:pt>
                <c:pt idx="6860" formatCode="General">
                  <c:v>6.86</c:v>
                </c:pt>
                <c:pt idx="6861" formatCode="General">
                  <c:v>6.8609999999999998</c:v>
                </c:pt>
                <c:pt idx="6862" formatCode="General">
                  <c:v>6.8620000000000001</c:v>
                </c:pt>
                <c:pt idx="6863" formatCode="General">
                  <c:v>6.8630000000000004</c:v>
                </c:pt>
                <c:pt idx="6864" formatCode="General">
                  <c:v>6.8639999999999999</c:v>
                </c:pt>
                <c:pt idx="6865" formatCode="General">
                  <c:v>6.8650000000000002</c:v>
                </c:pt>
                <c:pt idx="6866" formatCode="General">
                  <c:v>6.8659999999999997</c:v>
                </c:pt>
                <c:pt idx="6867" formatCode="General">
                  <c:v>6.867</c:v>
                </c:pt>
                <c:pt idx="6868" formatCode="General">
                  <c:v>6.8680000000000003</c:v>
                </c:pt>
                <c:pt idx="6869" formatCode="General">
                  <c:v>6.8689999999999998</c:v>
                </c:pt>
                <c:pt idx="6870" formatCode="General">
                  <c:v>6.87</c:v>
                </c:pt>
                <c:pt idx="6871" formatCode="General">
                  <c:v>6.8710000000000004</c:v>
                </c:pt>
                <c:pt idx="6872" formatCode="General">
                  <c:v>6.8719999999999999</c:v>
                </c:pt>
                <c:pt idx="6873" formatCode="General">
                  <c:v>6.8730000000000002</c:v>
                </c:pt>
                <c:pt idx="6874" formatCode="General">
                  <c:v>6.8739999999999997</c:v>
                </c:pt>
                <c:pt idx="6875" formatCode="General">
                  <c:v>6.875</c:v>
                </c:pt>
                <c:pt idx="6876" formatCode="General">
                  <c:v>6.8760000000000003</c:v>
                </c:pt>
                <c:pt idx="6877" formatCode="General">
                  <c:v>6.8769999999999998</c:v>
                </c:pt>
                <c:pt idx="6878" formatCode="General">
                  <c:v>6.8780000000000001</c:v>
                </c:pt>
                <c:pt idx="6879" formatCode="General">
                  <c:v>6.8789999999999996</c:v>
                </c:pt>
                <c:pt idx="6880" formatCode="General">
                  <c:v>6.88</c:v>
                </c:pt>
                <c:pt idx="6881" formatCode="General">
                  <c:v>6.8810000000000002</c:v>
                </c:pt>
                <c:pt idx="6882" formatCode="General">
                  <c:v>6.8819999999999997</c:v>
                </c:pt>
                <c:pt idx="6883" formatCode="General">
                  <c:v>6.883</c:v>
                </c:pt>
                <c:pt idx="6884" formatCode="General">
                  <c:v>6.8840000000000003</c:v>
                </c:pt>
                <c:pt idx="6885" formatCode="General">
                  <c:v>6.8849999999999998</c:v>
                </c:pt>
                <c:pt idx="6886" formatCode="General">
                  <c:v>6.8860000000000001</c:v>
                </c:pt>
                <c:pt idx="6887" formatCode="General">
                  <c:v>6.8869999999999996</c:v>
                </c:pt>
                <c:pt idx="6888" formatCode="General">
                  <c:v>6.8879999999999999</c:v>
                </c:pt>
                <c:pt idx="6889" formatCode="General">
                  <c:v>6.8890000000000002</c:v>
                </c:pt>
                <c:pt idx="6890" formatCode="General">
                  <c:v>6.89</c:v>
                </c:pt>
                <c:pt idx="6891" formatCode="General">
                  <c:v>6.891</c:v>
                </c:pt>
                <c:pt idx="6892" formatCode="General">
                  <c:v>6.8920000000000003</c:v>
                </c:pt>
                <c:pt idx="6893" formatCode="General">
                  <c:v>6.8929999999999998</c:v>
                </c:pt>
                <c:pt idx="6894" formatCode="General">
                  <c:v>6.8940000000000001</c:v>
                </c:pt>
                <c:pt idx="6895" formatCode="General">
                  <c:v>6.8949999999999996</c:v>
                </c:pt>
                <c:pt idx="6896" formatCode="General">
                  <c:v>6.8959999999999999</c:v>
                </c:pt>
                <c:pt idx="6897" formatCode="General">
                  <c:v>6.8970000000000002</c:v>
                </c:pt>
                <c:pt idx="6898" formatCode="General">
                  <c:v>6.8979999999999997</c:v>
                </c:pt>
                <c:pt idx="6899" formatCode="General">
                  <c:v>6.899</c:v>
                </c:pt>
                <c:pt idx="6900" formatCode="General">
                  <c:v>6.9</c:v>
                </c:pt>
                <c:pt idx="6901" formatCode="General">
                  <c:v>6.9009999999999998</c:v>
                </c:pt>
                <c:pt idx="6902" formatCode="General">
                  <c:v>6.9020000000000001</c:v>
                </c:pt>
                <c:pt idx="6903" formatCode="General">
                  <c:v>6.9029999999999996</c:v>
                </c:pt>
                <c:pt idx="6904" formatCode="General">
                  <c:v>6.9039999999999999</c:v>
                </c:pt>
                <c:pt idx="6905" formatCode="General">
                  <c:v>6.9050000000000002</c:v>
                </c:pt>
                <c:pt idx="6906" formatCode="General">
                  <c:v>6.9059999999999997</c:v>
                </c:pt>
                <c:pt idx="6907" formatCode="General">
                  <c:v>6.907</c:v>
                </c:pt>
                <c:pt idx="6908" formatCode="General">
                  <c:v>6.9080000000000004</c:v>
                </c:pt>
                <c:pt idx="6909" formatCode="General">
                  <c:v>6.9089999999999998</c:v>
                </c:pt>
                <c:pt idx="6910" formatCode="General">
                  <c:v>6.91</c:v>
                </c:pt>
                <c:pt idx="6911" formatCode="General">
                  <c:v>6.9109999999999996</c:v>
                </c:pt>
                <c:pt idx="6912" formatCode="General">
                  <c:v>6.9119999999999999</c:v>
                </c:pt>
                <c:pt idx="6913" formatCode="General">
                  <c:v>6.9130000000000003</c:v>
                </c:pt>
                <c:pt idx="6914" formatCode="General">
                  <c:v>6.9139999999999997</c:v>
                </c:pt>
                <c:pt idx="6915" formatCode="General">
                  <c:v>6.915</c:v>
                </c:pt>
                <c:pt idx="6916" formatCode="General">
                  <c:v>6.9160000000000004</c:v>
                </c:pt>
                <c:pt idx="6917" formatCode="General">
                  <c:v>6.9169999999999998</c:v>
                </c:pt>
                <c:pt idx="6918" formatCode="General">
                  <c:v>6.9180000000000001</c:v>
                </c:pt>
                <c:pt idx="6919" formatCode="General">
                  <c:v>6.9189999999999996</c:v>
                </c:pt>
                <c:pt idx="6920" formatCode="General">
                  <c:v>6.92</c:v>
                </c:pt>
                <c:pt idx="6921" formatCode="General">
                  <c:v>6.9210000000000003</c:v>
                </c:pt>
                <c:pt idx="6922" formatCode="General">
                  <c:v>6.9219999999999997</c:v>
                </c:pt>
                <c:pt idx="6923" formatCode="General">
                  <c:v>6.923</c:v>
                </c:pt>
                <c:pt idx="6924" formatCode="General">
                  <c:v>6.9240000000000004</c:v>
                </c:pt>
                <c:pt idx="6925" formatCode="General">
                  <c:v>6.9249999999999998</c:v>
                </c:pt>
                <c:pt idx="6926" formatCode="General">
                  <c:v>6.9260000000000002</c:v>
                </c:pt>
                <c:pt idx="6927" formatCode="General">
                  <c:v>6.9269999999999996</c:v>
                </c:pt>
                <c:pt idx="6928" formatCode="General">
                  <c:v>6.9279999999999999</c:v>
                </c:pt>
                <c:pt idx="6929" formatCode="General">
                  <c:v>6.9290000000000003</c:v>
                </c:pt>
                <c:pt idx="6930" formatCode="General">
                  <c:v>6.93</c:v>
                </c:pt>
                <c:pt idx="6931" formatCode="General">
                  <c:v>6.931</c:v>
                </c:pt>
                <c:pt idx="6932" formatCode="General">
                  <c:v>6.9320000000000004</c:v>
                </c:pt>
                <c:pt idx="6933" formatCode="General">
                  <c:v>6.9329999999999998</c:v>
                </c:pt>
                <c:pt idx="6934" formatCode="General">
                  <c:v>6.9340000000000002</c:v>
                </c:pt>
                <c:pt idx="6935" formatCode="General">
                  <c:v>6.9349999999999996</c:v>
                </c:pt>
                <c:pt idx="6936" formatCode="General">
                  <c:v>6.9359999999999999</c:v>
                </c:pt>
                <c:pt idx="6937" formatCode="General">
                  <c:v>6.9370000000000003</c:v>
                </c:pt>
                <c:pt idx="6938" formatCode="General">
                  <c:v>6.9379999999999997</c:v>
                </c:pt>
                <c:pt idx="6939" formatCode="General">
                  <c:v>6.9390000000000001</c:v>
                </c:pt>
                <c:pt idx="6940" formatCode="General">
                  <c:v>6.94</c:v>
                </c:pt>
                <c:pt idx="6941" formatCode="General">
                  <c:v>6.9409999999999998</c:v>
                </c:pt>
                <c:pt idx="6942" formatCode="General">
                  <c:v>6.9420000000000002</c:v>
                </c:pt>
                <c:pt idx="6943" formatCode="General">
                  <c:v>6.9429999999999996</c:v>
                </c:pt>
                <c:pt idx="6944" formatCode="General">
                  <c:v>6.944</c:v>
                </c:pt>
                <c:pt idx="6945" formatCode="General">
                  <c:v>6.9450000000000003</c:v>
                </c:pt>
                <c:pt idx="6946" formatCode="General">
                  <c:v>6.9459999999999997</c:v>
                </c:pt>
                <c:pt idx="6947" formatCode="General">
                  <c:v>6.9470000000000001</c:v>
                </c:pt>
                <c:pt idx="6948" formatCode="General">
                  <c:v>6.9480000000000004</c:v>
                </c:pt>
                <c:pt idx="6949" formatCode="General">
                  <c:v>6.9489999999999998</c:v>
                </c:pt>
                <c:pt idx="6950" formatCode="General">
                  <c:v>6.95</c:v>
                </c:pt>
                <c:pt idx="6951" formatCode="General">
                  <c:v>6.9509999999999996</c:v>
                </c:pt>
                <c:pt idx="6952" formatCode="General">
                  <c:v>6.952</c:v>
                </c:pt>
                <c:pt idx="6953" formatCode="General">
                  <c:v>6.9530000000000003</c:v>
                </c:pt>
                <c:pt idx="6954" formatCode="General">
                  <c:v>6.9539999999999997</c:v>
                </c:pt>
                <c:pt idx="6955" formatCode="General">
                  <c:v>6.9550000000000001</c:v>
                </c:pt>
                <c:pt idx="6956" formatCode="General">
                  <c:v>6.9560000000000004</c:v>
                </c:pt>
                <c:pt idx="6957" formatCode="General">
                  <c:v>6.9569999999999999</c:v>
                </c:pt>
                <c:pt idx="6958" formatCode="General">
                  <c:v>6.9580000000000002</c:v>
                </c:pt>
                <c:pt idx="6959" formatCode="General">
                  <c:v>6.9589999999999996</c:v>
                </c:pt>
                <c:pt idx="6960" formatCode="General">
                  <c:v>6.96</c:v>
                </c:pt>
                <c:pt idx="6961" formatCode="General">
                  <c:v>6.9610000000000003</c:v>
                </c:pt>
                <c:pt idx="6962" formatCode="General">
                  <c:v>6.9619999999999997</c:v>
                </c:pt>
                <c:pt idx="6963" formatCode="General">
                  <c:v>6.9630000000000001</c:v>
                </c:pt>
                <c:pt idx="6964" formatCode="General">
                  <c:v>6.9640000000000004</c:v>
                </c:pt>
                <c:pt idx="6965" formatCode="General">
                  <c:v>6.9649999999999999</c:v>
                </c:pt>
                <c:pt idx="6966" formatCode="General">
                  <c:v>6.9660000000000002</c:v>
                </c:pt>
                <c:pt idx="6967" formatCode="General">
                  <c:v>6.9669999999999996</c:v>
                </c:pt>
                <c:pt idx="6968" formatCode="General">
                  <c:v>6.968</c:v>
                </c:pt>
                <c:pt idx="6969" formatCode="General">
                  <c:v>6.9690000000000003</c:v>
                </c:pt>
                <c:pt idx="6970" formatCode="General">
                  <c:v>6.97</c:v>
                </c:pt>
                <c:pt idx="6971" formatCode="General">
                  <c:v>6.9710000000000001</c:v>
                </c:pt>
                <c:pt idx="6972" formatCode="General">
                  <c:v>6.9720000000000004</c:v>
                </c:pt>
                <c:pt idx="6973" formatCode="General">
                  <c:v>6.9729999999999999</c:v>
                </c:pt>
                <c:pt idx="6974" formatCode="General">
                  <c:v>6.9740000000000002</c:v>
                </c:pt>
                <c:pt idx="6975" formatCode="General">
                  <c:v>6.9749999999999996</c:v>
                </c:pt>
                <c:pt idx="6976" formatCode="General">
                  <c:v>6.976</c:v>
                </c:pt>
                <c:pt idx="6977" formatCode="General">
                  <c:v>6.9770000000000003</c:v>
                </c:pt>
                <c:pt idx="6978" formatCode="General">
                  <c:v>6.9779999999999998</c:v>
                </c:pt>
                <c:pt idx="6979" formatCode="General">
                  <c:v>6.9790000000000001</c:v>
                </c:pt>
                <c:pt idx="6980" formatCode="General">
                  <c:v>6.98</c:v>
                </c:pt>
                <c:pt idx="6981" formatCode="General">
                  <c:v>6.9809999999999999</c:v>
                </c:pt>
                <c:pt idx="6982" formatCode="General">
                  <c:v>6.9820000000000002</c:v>
                </c:pt>
                <c:pt idx="6983" formatCode="General">
                  <c:v>6.9829999999999997</c:v>
                </c:pt>
                <c:pt idx="6984" formatCode="General">
                  <c:v>6.984</c:v>
                </c:pt>
                <c:pt idx="6985" formatCode="General">
                  <c:v>6.9850000000000003</c:v>
                </c:pt>
                <c:pt idx="6986" formatCode="General">
                  <c:v>6.9859999999999998</c:v>
                </c:pt>
                <c:pt idx="6987" formatCode="General">
                  <c:v>6.9870000000000001</c:v>
                </c:pt>
                <c:pt idx="6988" formatCode="General">
                  <c:v>6.9880000000000004</c:v>
                </c:pt>
                <c:pt idx="6989" formatCode="General">
                  <c:v>6.9889999999999999</c:v>
                </c:pt>
                <c:pt idx="6990" formatCode="General">
                  <c:v>6.99</c:v>
                </c:pt>
                <c:pt idx="6991" formatCode="General">
                  <c:v>6.9909999999999997</c:v>
                </c:pt>
                <c:pt idx="6992" formatCode="General">
                  <c:v>6.992</c:v>
                </c:pt>
                <c:pt idx="6993" formatCode="General">
                  <c:v>6.9930000000000003</c:v>
                </c:pt>
                <c:pt idx="6994" formatCode="General">
                  <c:v>6.9939999999999998</c:v>
                </c:pt>
                <c:pt idx="6995" formatCode="General">
                  <c:v>6.9950000000000001</c:v>
                </c:pt>
                <c:pt idx="6996" formatCode="General">
                  <c:v>6.9960000000000004</c:v>
                </c:pt>
                <c:pt idx="6997" formatCode="General">
                  <c:v>6.9969999999999999</c:v>
                </c:pt>
                <c:pt idx="6998" formatCode="General">
                  <c:v>6.9980000000000002</c:v>
                </c:pt>
                <c:pt idx="6999" formatCode="General">
                  <c:v>6.9989999999999997</c:v>
                </c:pt>
                <c:pt idx="7000" formatCode="General">
                  <c:v>7</c:v>
                </c:pt>
                <c:pt idx="7001" formatCode="General">
                  <c:v>7.0010000000000003</c:v>
                </c:pt>
                <c:pt idx="7002" formatCode="General">
                  <c:v>7.0019999999999998</c:v>
                </c:pt>
                <c:pt idx="7003" formatCode="General">
                  <c:v>7.0030000000000001</c:v>
                </c:pt>
                <c:pt idx="7004" formatCode="General">
                  <c:v>7.0039999999999996</c:v>
                </c:pt>
                <c:pt idx="7005" formatCode="General">
                  <c:v>7.0049999999999999</c:v>
                </c:pt>
                <c:pt idx="7006" formatCode="General">
                  <c:v>7.0060000000000002</c:v>
                </c:pt>
                <c:pt idx="7007" formatCode="General">
                  <c:v>7.0069999999999997</c:v>
                </c:pt>
                <c:pt idx="7008" formatCode="General">
                  <c:v>7.008</c:v>
                </c:pt>
                <c:pt idx="7009" formatCode="General">
                  <c:v>7.0090000000000003</c:v>
                </c:pt>
                <c:pt idx="7010" formatCode="General">
                  <c:v>7.01</c:v>
                </c:pt>
                <c:pt idx="7011" formatCode="General">
                  <c:v>7.0110000000000001</c:v>
                </c:pt>
                <c:pt idx="7012" formatCode="General">
                  <c:v>7.0119999999999996</c:v>
                </c:pt>
                <c:pt idx="7013" formatCode="General">
                  <c:v>7.0129999999999999</c:v>
                </c:pt>
                <c:pt idx="7014" formatCode="General">
                  <c:v>7.0140000000000002</c:v>
                </c:pt>
                <c:pt idx="7015" formatCode="General">
                  <c:v>7.0149999999999997</c:v>
                </c:pt>
                <c:pt idx="7016" formatCode="General">
                  <c:v>7.016</c:v>
                </c:pt>
                <c:pt idx="7017" formatCode="General">
                  <c:v>7.0170000000000003</c:v>
                </c:pt>
                <c:pt idx="7018" formatCode="General">
                  <c:v>7.0179999999999998</c:v>
                </c:pt>
                <c:pt idx="7019" formatCode="General">
                  <c:v>7.0190000000000001</c:v>
                </c:pt>
                <c:pt idx="7020" formatCode="General">
                  <c:v>7.02</c:v>
                </c:pt>
                <c:pt idx="7021" formatCode="General">
                  <c:v>7.0209999999999999</c:v>
                </c:pt>
                <c:pt idx="7022" formatCode="General">
                  <c:v>7.0220000000000002</c:v>
                </c:pt>
                <c:pt idx="7023" formatCode="General">
                  <c:v>7.0229999999999997</c:v>
                </c:pt>
                <c:pt idx="7024" formatCode="General">
                  <c:v>7.024</c:v>
                </c:pt>
                <c:pt idx="7025" formatCode="General">
                  <c:v>7.0250000000000004</c:v>
                </c:pt>
                <c:pt idx="7026" formatCode="General">
                  <c:v>7.0259999999999998</c:v>
                </c:pt>
                <c:pt idx="7027" formatCode="General">
                  <c:v>7.0270000000000001</c:v>
                </c:pt>
                <c:pt idx="7028" formatCode="General">
                  <c:v>7.0279999999999996</c:v>
                </c:pt>
                <c:pt idx="7029" formatCode="General">
                  <c:v>7.0289999999999999</c:v>
                </c:pt>
                <c:pt idx="7030" formatCode="General">
                  <c:v>7.03</c:v>
                </c:pt>
                <c:pt idx="7031" formatCode="General">
                  <c:v>7.0309999999999997</c:v>
                </c:pt>
                <c:pt idx="7032" formatCode="General">
                  <c:v>7.032</c:v>
                </c:pt>
                <c:pt idx="7033" formatCode="General">
                  <c:v>7.0330000000000004</c:v>
                </c:pt>
                <c:pt idx="7034" formatCode="General">
                  <c:v>7.0339999999999998</c:v>
                </c:pt>
                <c:pt idx="7035" formatCode="General">
                  <c:v>7.0350000000000001</c:v>
                </c:pt>
                <c:pt idx="7036" formatCode="General">
                  <c:v>7.0359999999999996</c:v>
                </c:pt>
                <c:pt idx="7037" formatCode="General">
                  <c:v>7.0369999999999999</c:v>
                </c:pt>
                <c:pt idx="7038" formatCode="General">
                  <c:v>7.0380000000000003</c:v>
                </c:pt>
                <c:pt idx="7039" formatCode="General">
                  <c:v>7.0389999999999997</c:v>
                </c:pt>
                <c:pt idx="7040" formatCode="General">
                  <c:v>7.04</c:v>
                </c:pt>
                <c:pt idx="7041" formatCode="General">
                  <c:v>7.0410000000000004</c:v>
                </c:pt>
                <c:pt idx="7042" formatCode="General">
                  <c:v>7.0419999999999998</c:v>
                </c:pt>
                <c:pt idx="7043" formatCode="General">
                  <c:v>7.0430000000000001</c:v>
                </c:pt>
                <c:pt idx="7044" formatCode="General">
                  <c:v>7.0439999999999996</c:v>
                </c:pt>
                <c:pt idx="7045" formatCode="General">
                  <c:v>7.0449999999999999</c:v>
                </c:pt>
                <c:pt idx="7046" formatCode="General">
                  <c:v>7.0460000000000003</c:v>
                </c:pt>
                <c:pt idx="7047" formatCode="General">
                  <c:v>7.0469999999999997</c:v>
                </c:pt>
                <c:pt idx="7048" formatCode="General">
                  <c:v>7.048</c:v>
                </c:pt>
                <c:pt idx="7049" formatCode="General">
                  <c:v>7.0490000000000004</c:v>
                </c:pt>
                <c:pt idx="7050" formatCode="General">
                  <c:v>7.05</c:v>
                </c:pt>
                <c:pt idx="7051" formatCode="General">
                  <c:v>7.0510000000000002</c:v>
                </c:pt>
                <c:pt idx="7052" formatCode="General">
                  <c:v>7.0519999999999996</c:v>
                </c:pt>
                <c:pt idx="7053" formatCode="General">
                  <c:v>7.0529999999999999</c:v>
                </c:pt>
                <c:pt idx="7054" formatCode="General">
                  <c:v>7.0540000000000003</c:v>
                </c:pt>
                <c:pt idx="7055" formatCode="General">
                  <c:v>7.0549999999999997</c:v>
                </c:pt>
                <c:pt idx="7056" formatCode="General">
                  <c:v>7.056</c:v>
                </c:pt>
                <c:pt idx="7057" formatCode="General">
                  <c:v>7.0570000000000004</c:v>
                </c:pt>
                <c:pt idx="7058" formatCode="General">
                  <c:v>7.0579999999999998</c:v>
                </c:pt>
                <c:pt idx="7059" formatCode="General">
                  <c:v>7.0590000000000002</c:v>
                </c:pt>
                <c:pt idx="7060" formatCode="General">
                  <c:v>7.06</c:v>
                </c:pt>
                <c:pt idx="7061" formatCode="General">
                  <c:v>7.0609999999999999</c:v>
                </c:pt>
                <c:pt idx="7062" formatCode="General">
                  <c:v>7.0620000000000003</c:v>
                </c:pt>
                <c:pt idx="7063" formatCode="General">
                  <c:v>7.0629999999999997</c:v>
                </c:pt>
                <c:pt idx="7064" formatCode="General">
                  <c:v>7.0640000000000001</c:v>
                </c:pt>
                <c:pt idx="7065" formatCode="General">
                  <c:v>7.0650000000000004</c:v>
                </c:pt>
                <c:pt idx="7066" formatCode="General">
                  <c:v>7.0659999999999998</c:v>
                </c:pt>
                <c:pt idx="7067" formatCode="General">
                  <c:v>7.0670000000000002</c:v>
                </c:pt>
                <c:pt idx="7068" formatCode="General">
                  <c:v>7.0679999999999996</c:v>
                </c:pt>
                <c:pt idx="7069" formatCode="General">
                  <c:v>7.069</c:v>
                </c:pt>
                <c:pt idx="7070" formatCode="General">
                  <c:v>7.07</c:v>
                </c:pt>
                <c:pt idx="7071" formatCode="General">
                  <c:v>7.0709999999999997</c:v>
                </c:pt>
                <c:pt idx="7072" formatCode="General">
                  <c:v>7.0720000000000001</c:v>
                </c:pt>
                <c:pt idx="7073" formatCode="General">
                  <c:v>7.0730000000000004</c:v>
                </c:pt>
                <c:pt idx="7074" formatCode="General">
                  <c:v>7.0739999999999998</c:v>
                </c:pt>
                <c:pt idx="7075" formatCode="General">
                  <c:v>7.0750000000000002</c:v>
                </c:pt>
                <c:pt idx="7076" formatCode="General">
                  <c:v>7.0759999999999996</c:v>
                </c:pt>
                <c:pt idx="7077" formatCode="General">
                  <c:v>7.077</c:v>
                </c:pt>
                <c:pt idx="7078" formatCode="General">
                  <c:v>7.0780000000000003</c:v>
                </c:pt>
                <c:pt idx="7079" formatCode="General">
                  <c:v>7.0789999999999997</c:v>
                </c:pt>
                <c:pt idx="7080" formatCode="General">
                  <c:v>7.08</c:v>
                </c:pt>
                <c:pt idx="7081" formatCode="General">
                  <c:v>7.0810000000000004</c:v>
                </c:pt>
                <c:pt idx="7082" formatCode="General">
                  <c:v>7.0819999999999999</c:v>
                </c:pt>
                <c:pt idx="7083" formatCode="General">
                  <c:v>7.0830000000000002</c:v>
                </c:pt>
                <c:pt idx="7084" formatCode="General">
                  <c:v>7.0839999999999996</c:v>
                </c:pt>
                <c:pt idx="7085" formatCode="General">
                  <c:v>7.085</c:v>
                </c:pt>
                <c:pt idx="7086" formatCode="General">
                  <c:v>7.0860000000000003</c:v>
                </c:pt>
                <c:pt idx="7087" formatCode="General">
                  <c:v>7.0869999999999997</c:v>
                </c:pt>
                <c:pt idx="7088" formatCode="General">
                  <c:v>7.0880000000000001</c:v>
                </c:pt>
                <c:pt idx="7089" formatCode="General">
                  <c:v>7.0890000000000004</c:v>
                </c:pt>
                <c:pt idx="7090" formatCode="General">
                  <c:v>7.09</c:v>
                </c:pt>
                <c:pt idx="7091" formatCode="General">
                  <c:v>7.0910000000000002</c:v>
                </c:pt>
                <c:pt idx="7092" formatCode="General">
                  <c:v>7.0919999999999996</c:v>
                </c:pt>
                <c:pt idx="7093" formatCode="General">
                  <c:v>7.093</c:v>
                </c:pt>
                <c:pt idx="7094" formatCode="General">
                  <c:v>7.0940000000000003</c:v>
                </c:pt>
                <c:pt idx="7095" formatCode="General">
                  <c:v>7.0949999999999998</c:v>
                </c:pt>
                <c:pt idx="7096" formatCode="General">
                  <c:v>7.0960000000000001</c:v>
                </c:pt>
                <c:pt idx="7097" formatCode="General">
                  <c:v>7.0970000000000004</c:v>
                </c:pt>
                <c:pt idx="7098" formatCode="General">
                  <c:v>7.0979999999999999</c:v>
                </c:pt>
                <c:pt idx="7099" formatCode="General">
                  <c:v>7.0990000000000002</c:v>
                </c:pt>
                <c:pt idx="7100" formatCode="General">
                  <c:v>7.1</c:v>
                </c:pt>
                <c:pt idx="7101" formatCode="General">
                  <c:v>7.101</c:v>
                </c:pt>
                <c:pt idx="7102" formatCode="General">
                  <c:v>7.1020000000000003</c:v>
                </c:pt>
                <c:pt idx="7103" formatCode="General">
                  <c:v>7.1029999999999998</c:v>
                </c:pt>
                <c:pt idx="7104" formatCode="General">
                  <c:v>7.1040000000000001</c:v>
                </c:pt>
                <c:pt idx="7105" formatCode="General">
                  <c:v>7.1050000000000004</c:v>
                </c:pt>
                <c:pt idx="7106" formatCode="General">
                  <c:v>7.1059999999999999</c:v>
                </c:pt>
                <c:pt idx="7107" formatCode="General">
                  <c:v>7.1070000000000002</c:v>
                </c:pt>
                <c:pt idx="7108" formatCode="General">
                  <c:v>7.1079999999999997</c:v>
                </c:pt>
                <c:pt idx="7109" formatCode="General">
                  <c:v>7.109</c:v>
                </c:pt>
                <c:pt idx="7110" formatCode="General">
                  <c:v>7.11</c:v>
                </c:pt>
                <c:pt idx="7111" formatCode="General">
                  <c:v>7.1109999999999998</c:v>
                </c:pt>
                <c:pt idx="7112" formatCode="General">
                  <c:v>7.1120000000000001</c:v>
                </c:pt>
                <c:pt idx="7113" formatCode="General">
                  <c:v>7.1130000000000004</c:v>
                </c:pt>
                <c:pt idx="7114" formatCode="General">
                  <c:v>7.1139999999999999</c:v>
                </c:pt>
                <c:pt idx="7115" formatCode="General">
                  <c:v>7.1150000000000002</c:v>
                </c:pt>
                <c:pt idx="7116" formatCode="General">
                  <c:v>7.1159999999999997</c:v>
                </c:pt>
                <c:pt idx="7117" formatCode="General">
                  <c:v>7.117</c:v>
                </c:pt>
                <c:pt idx="7118" formatCode="General">
                  <c:v>7.1180000000000003</c:v>
                </c:pt>
                <c:pt idx="7119" formatCode="General">
                  <c:v>7.1189999999999998</c:v>
                </c:pt>
                <c:pt idx="7120" formatCode="General">
                  <c:v>7.12</c:v>
                </c:pt>
                <c:pt idx="7121" formatCode="General">
                  <c:v>7.1210000000000004</c:v>
                </c:pt>
                <c:pt idx="7122" formatCode="General">
                  <c:v>7.1219999999999999</c:v>
                </c:pt>
                <c:pt idx="7123" formatCode="General">
                  <c:v>7.1230000000000002</c:v>
                </c:pt>
                <c:pt idx="7124" formatCode="General">
                  <c:v>7.1239999999999997</c:v>
                </c:pt>
                <c:pt idx="7125" formatCode="General">
                  <c:v>7.125</c:v>
                </c:pt>
                <c:pt idx="7126" formatCode="General">
                  <c:v>7.1260000000000003</c:v>
                </c:pt>
                <c:pt idx="7127" formatCode="General">
                  <c:v>7.1269999999999998</c:v>
                </c:pt>
                <c:pt idx="7128" formatCode="General">
                  <c:v>7.1280000000000001</c:v>
                </c:pt>
                <c:pt idx="7129" formatCode="General">
                  <c:v>7.1289999999999996</c:v>
                </c:pt>
                <c:pt idx="7130" formatCode="General">
                  <c:v>7.13</c:v>
                </c:pt>
                <c:pt idx="7131" formatCode="General">
                  <c:v>7.1310000000000002</c:v>
                </c:pt>
                <c:pt idx="7132" formatCode="General">
                  <c:v>7.1319999999999997</c:v>
                </c:pt>
                <c:pt idx="7133" formatCode="General">
                  <c:v>7.133</c:v>
                </c:pt>
                <c:pt idx="7134" formatCode="General">
                  <c:v>7.1340000000000003</c:v>
                </c:pt>
                <c:pt idx="7135" formatCode="General">
                  <c:v>7.1349999999999998</c:v>
                </c:pt>
                <c:pt idx="7136" formatCode="General">
                  <c:v>7.1360000000000001</c:v>
                </c:pt>
                <c:pt idx="7137" formatCode="General">
                  <c:v>7.1369999999999996</c:v>
                </c:pt>
                <c:pt idx="7138" formatCode="General">
                  <c:v>7.1379999999999999</c:v>
                </c:pt>
                <c:pt idx="7139" formatCode="General">
                  <c:v>7.1390000000000002</c:v>
                </c:pt>
                <c:pt idx="7140" formatCode="General">
                  <c:v>7.14</c:v>
                </c:pt>
                <c:pt idx="7141" formatCode="General">
                  <c:v>7.141</c:v>
                </c:pt>
                <c:pt idx="7142" formatCode="General">
                  <c:v>7.1420000000000003</c:v>
                </c:pt>
                <c:pt idx="7143" formatCode="General">
                  <c:v>7.1429999999999998</c:v>
                </c:pt>
                <c:pt idx="7144" formatCode="General">
                  <c:v>7.1440000000000001</c:v>
                </c:pt>
                <c:pt idx="7145" formatCode="General">
                  <c:v>7.1449999999999996</c:v>
                </c:pt>
                <c:pt idx="7146" formatCode="General">
                  <c:v>7.1459999999999999</c:v>
                </c:pt>
                <c:pt idx="7147" formatCode="General">
                  <c:v>7.1470000000000002</c:v>
                </c:pt>
                <c:pt idx="7148" formatCode="General">
                  <c:v>7.1479999999999997</c:v>
                </c:pt>
                <c:pt idx="7149" formatCode="General">
                  <c:v>7.149</c:v>
                </c:pt>
                <c:pt idx="7150" formatCode="General">
                  <c:v>7.15</c:v>
                </c:pt>
                <c:pt idx="7151" formatCode="General">
                  <c:v>7.1509999999999998</c:v>
                </c:pt>
                <c:pt idx="7152" formatCode="General">
                  <c:v>7.1520000000000001</c:v>
                </c:pt>
                <c:pt idx="7153" formatCode="General">
                  <c:v>7.1529999999999996</c:v>
                </c:pt>
                <c:pt idx="7154" formatCode="General">
                  <c:v>7.1539999999999999</c:v>
                </c:pt>
                <c:pt idx="7155" formatCode="General">
                  <c:v>7.1550000000000002</c:v>
                </c:pt>
                <c:pt idx="7156" formatCode="General">
                  <c:v>7.1559999999999997</c:v>
                </c:pt>
                <c:pt idx="7157" formatCode="General">
                  <c:v>7.157</c:v>
                </c:pt>
                <c:pt idx="7158" formatCode="General">
                  <c:v>7.1580000000000004</c:v>
                </c:pt>
                <c:pt idx="7159" formatCode="General">
                  <c:v>7.1589999999999998</c:v>
                </c:pt>
                <c:pt idx="7160" formatCode="General">
                  <c:v>7.16</c:v>
                </c:pt>
                <c:pt idx="7161" formatCode="General">
                  <c:v>7.1609999999999996</c:v>
                </c:pt>
                <c:pt idx="7162" formatCode="General">
                  <c:v>7.1619999999999999</c:v>
                </c:pt>
                <c:pt idx="7163" formatCode="General">
                  <c:v>7.1630000000000003</c:v>
                </c:pt>
                <c:pt idx="7164" formatCode="General">
                  <c:v>7.1639999999999997</c:v>
                </c:pt>
                <c:pt idx="7165" formatCode="General">
                  <c:v>7.165</c:v>
                </c:pt>
                <c:pt idx="7166" formatCode="General">
                  <c:v>7.1660000000000004</c:v>
                </c:pt>
                <c:pt idx="7167" formatCode="General">
                  <c:v>7.1669999999999998</c:v>
                </c:pt>
                <c:pt idx="7168" formatCode="General">
                  <c:v>7.1680000000000001</c:v>
                </c:pt>
                <c:pt idx="7169" formatCode="General">
                  <c:v>7.1689999999999996</c:v>
                </c:pt>
                <c:pt idx="7170" formatCode="General">
                  <c:v>7.17</c:v>
                </c:pt>
                <c:pt idx="7171" formatCode="General">
                  <c:v>7.1710000000000003</c:v>
                </c:pt>
                <c:pt idx="7172" formatCode="General">
                  <c:v>7.1719999999999997</c:v>
                </c:pt>
                <c:pt idx="7173" formatCode="General">
                  <c:v>7.173</c:v>
                </c:pt>
                <c:pt idx="7174" formatCode="General">
                  <c:v>7.1740000000000004</c:v>
                </c:pt>
                <c:pt idx="7175" formatCode="General">
                  <c:v>7.1749999999999998</c:v>
                </c:pt>
                <c:pt idx="7176" formatCode="General">
                  <c:v>7.1760000000000002</c:v>
                </c:pt>
                <c:pt idx="7177" formatCode="General">
                  <c:v>7.1769999999999996</c:v>
                </c:pt>
                <c:pt idx="7178" formatCode="General">
                  <c:v>7.1779999999999999</c:v>
                </c:pt>
                <c:pt idx="7179" formatCode="General">
                  <c:v>7.1790000000000003</c:v>
                </c:pt>
                <c:pt idx="7180" formatCode="General">
                  <c:v>7.18</c:v>
                </c:pt>
                <c:pt idx="7181" formatCode="General">
                  <c:v>7.181</c:v>
                </c:pt>
                <c:pt idx="7182" formatCode="General">
                  <c:v>7.1820000000000004</c:v>
                </c:pt>
                <c:pt idx="7183" formatCode="General">
                  <c:v>7.1829999999999998</c:v>
                </c:pt>
                <c:pt idx="7184" formatCode="General">
                  <c:v>7.1840000000000002</c:v>
                </c:pt>
                <c:pt idx="7185" formatCode="General">
                  <c:v>7.1849999999999996</c:v>
                </c:pt>
                <c:pt idx="7186" formatCode="General">
                  <c:v>7.1859999999999999</c:v>
                </c:pt>
                <c:pt idx="7187" formatCode="General">
                  <c:v>7.1870000000000003</c:v>
                </c:pt>
                <c:pt idx="7188" formatCode="General">
                  <c:v>7.1879999999999997</c:v>
                </c:pt>
                <c:pt idx="7189" formatCode="General">
                  <c:v>7.1890000000000001</c:v>
                </c:pt>
                <c:pt idx="7190" formatCode="General">
                  <c:v>7.19</c:v>
                </c:pt>
                <c:pt idx="7191" formatCode="General">
                  <c:v>7.1909999999999998</c:v>
                </c:pt>
                <c:pt idx="7192" formatCode="General">
                  <c:v>7.1920000000000002</c:v>
                </c:pt>
                <c:pt idx="7193" formatCode="General">
                  <c:v>7.1929999999999996</c:v>
                </c:pt>
                <c:pt idx="7194" formatCode="General">
                  <c:v>7.194</c:v>
                </c:pt>
                <c:pt idx="7195" formatCode="General">
                  <c:v>7.1950000000000003</c:v>
                </c:pt>
                <c:pt idx="7196" formatCode="General">
                  <c:v>7.1959999999999997</c:v>
                </c:pt>
                <c:pt idx="7197" formatCode="General">
                  <c:v>7.1970000000000001</c:v>
                </c:pt>
                <c:pt idx="7198" formatCode="General">
                  <c:v>7.1980000000000004</c:v>
                </c:pt>
                <c:pt idx="7199" formatCode="General">
                  <c:v>7.1989999999999998</c:v>
                </c:pt>
                <c:pt idx="7200" formatCode="General">
                  <c:v>7.2</c:v>
                </c:pt>
                <c:pt idx="7201" formatCode="General">
                  <c:v>7.2009999999999996</c:v>
                </c:pt>
                <c:pt idx="7202" formatCode="General">
                  <c:v>7.202</c:v>
                </c:pt>
                <c:pt idx="7203" formatCode="General">
                  <c:v>7.2030000000000003</c:v>
                </c:pt>
                <c:pt idx="7204" formatCode="General">
                  <c:v>7.2039999999999997</c:v>
                </c:pt>
                <c:pt idx="7205" formatCode="General">
                  <c:v>7.2050000000000001</c:v>
                </c:pt>
                <c:pt idx="7206" formatCode="General">
                  <c:v>7.2060000000000004</c:v>
                </c:pt>
                <c:pt idx="7207" formatCode="General">
                  <c:v>7.2069999999999999</c:v>
                </c:pt>
                <c:pt idx="7208" formatCode="General">
                  <c:v>7.2080000000000002</c:v>
                </c:pt>
                <c:pt idx="7209" formatCode="General">
                  <c:v>7.2089999999999996</c:v>
                </c:pt>
                <c:pt idx="7210" formatCode="General">
                  <c:v>7.21</c:v>
                </c:pt>
                <c:pt idx="7211" formatCode="General">
                  <c:v>7.2110000000000003</c:v>
                </c:pt>
                <c:pt idx="7212" formatCode="General">
                  <c:v>7.2119999999999997</c:v>
                </c:pt>
                <c:pt idx="7213" formatCode="General">
                  <c:v>7.2130000000000001</c:v>
                </c:pt>
                <c:pt idx="7214" formatCode="General">
                  <c:v>7.2140000000000004</c:v>
                </c:pt>
                <c:pt idx="7215" formatCode="General">
                  <c:v>7.2149999999999999</c:v>
                </c:pt>
                <c:pt idx="7216" formatCode="General">
                  <c:v>7.2160000000000002</c:v>
                </c:pt>
                <c:pt idx="7217" formatCode="General">
                  <c:v>7.2169999999999996</c:v>
                </c:pt>
                <c:pt idx="7218" formatCode="General">
                  <c:v>7.218</c:v>
                </c:pt>
                <c:pt idx="7219" formatCode="General">
                  <c:v>7.2190000000000003</c:v>
                </c:pt>
                <c:pt idx="7220" formatCode="General">
                  <c:v>7.22</c:v>
                </c:pt>
                <c:pt idx="7221" formatCode="General">
                  <c:v>7.2210000000000001</c:v>
                </c:pt>
                <c:pt idx="7222" formatCode="General">
                  <c:v>7.2220000000000004</c:v>
                </c:pt>
                <c:pt idx="7223" formatCode="General">
                  <c:v>7.2229999999999999</c:v>
                </c:pt>
                <c:pt idx="7224" formatCode="General">
                  <c:v>7.2240000000000002</c:v>
                </c:pt>
                <c:pt idx="7225" formatCode="General">
                  <c:v>7.2249999999999996</c:v>
                </c:pt>
                <c:pt idx="7226" formatCode="General">
                  <c:v>7.226</c:v>
                </c:pt>
                <c:pt idx="7227" formatCode="General">
                  <c:v>7.2270000000000003</c:v>
                </c:pt>
                <c:pt idx="7228" formatCode="General">
                  <c:v>7.2279999999999998</c:v>
                </c:pt>
                <c:pt idx="7229" formatCode="General">
                  <c:v>7.2290000000000001</c:v>
                </c:pt>
                <c:pt idx="7230" formatCode="General">
                  <c:v>7.23</c:v>
                </c:pt>
                <c:pt idx="7231" formatCode="General">
                  <c:v>7.2309999999999999</c:v>
                </c:pt>
                <c:pt idx="7232" formatCode="General">
                  <c:v>7.2320000000000002</c:v>
                </c:pt>
                <c:pt idx="7233" formatCode="General">
                  <c:v>7.2329999999999997</c:v>
                </c:pt>
                <c:pt idx="7234" formatCode="General">
                  <c:v>7.234</c:v>
                </c:pt>
                <c:pt idx="7235" formatCode="General">
                  <c:v>7.2350000000000003</c:v>
                </c:pt>
                <c:pt idx="7236" formatCode="General">
                  <c:v>7.2359999999999998</c:v>
                </c:pt>
                <c:pt idx="7237" formatCode="General">
                  <c:v>7.2370000000000001</c:v>
                </c:pt>
                <c:pt idx="7238" formatCode="General">
                  <c:v>7.2380000000000004</c:v>
                </c:pt>
                <c:pt idx="7239" formatCode="General">
                  <c:v>7.2389999999999999</c:v>
                </c:pt>
                <c:pt idx="7240" formatCode="General">
                  <c:v>7.24</c:v>
                </c:pt>
                <c:pt idx="7241" formatCode="General">
                  <c:v>7.2409999999999997</c:v>
                </c:pt>
                <c:pt idx="7242" formatCode="General">
                  <c:v>7.242</c:v>
                </c:pt>
                <c:pt idx="7243" formatCode="General">
                  <c:v>7.2430000000000003</c:v>
                </c:pt>
                <c:pt idx="7244" formatCode="General">
                  <c:v>7.2439999999999998</c:v>
                </c:pt>
                <c:pt idx="7245" formatCode="General">
                  <c:v>7.2450000000000001</c:v>
                </c:pt>
                <c:pt idx="7246" formatCode="General">
                  <c:v>7.2460000000000004</c:v>
                </c:pt>
                <c:pt idx="7247" formatCode="General">
                  <c:v>7.2469999999999999</c:v>
                </c:pt>
                <c:pt idx="7248" formatCode="General">
                  <c:v>7.2480000000000002</c:v>
                </c:pt>
                <c:pt idx="7249" formatCode="General">
                  <c:v>7.2489999999999997</c:v>
                </c:pt>
                <c:pt idx="7250" formatCode="General">
                  <c:v>7.25</c:v>
                </c:pt>
                <c:pt idx="7251" formatCode="General">
                  <c:v>7.2510000000000003</c:v>
                </c:pt>
                <c:pt idx="7252" formatCode="General">
                  <c:v>7.2519999999999998</c:v>
                </c:pt>
                <c:pt idx="7253" formatCode="General">
                  <c:v>7.2530000000000001</c:v>
                </c:pt>
                <c:pt idx="7254" formatCode="General">
                  <c:v>7.2539999999999996</c:v>
                </c:pt>
                <c:pt idx="7255" formatCode="General">
                  <c:v>7.2549999999999999</c:v>
                </c:pt>
                <c:pt idx="7256" formatCode="General">
                  <c:v>7.2560000000000002</c:v>
                </c:pt>
                <c:pt idx="7257" formatCode="General">
                  <c:v>7.2569999999999997</c:v>
                </c:pt>
                <c:pt idx="7258" formatCode="General">
                  <c:v>7.258</c:v>
                </c:pt>
                <c:pt idx="7259" formatCode="General">
                  <c:v>7.2590000000000003</c:v>
                </c:pt>
                <c:pt idx="7260" formatCode="General">
                  <c:v>7.26</c:v>
                </c:pt>
                <c:pt idx="7261" formatCode="General">
                  <c:v>7.2610000000000001</c:v>
                </c:pt>
                <c:pt idx="7262" formatCode="General">
                  <c:v>7.2619999999999996</c:v>
                </c:pt>
                <c:pt idx="7263" formatCode="General">
                  <c:v>7.2629999999999999</c:v>
                </c:pt>
                <c:pt idx="7264" formatCode="General">
                  <c:v>7.2640000000000002</c:v>
                </c:pt>
                <c:pt idx="7265" formatCode="General">
                  <c:v>7.2649999999999997</c:v>
                </c:pt>
                <c:pt idx="7266" formatCode="General">
                  <c:v>7.266</c:v>
                </c:pt>
                <c:pt idx="7267" formatCode="General">
                  <c:v>7.2670000000000003</c:v>
                </c:pt>
                <c:pt idx="7268" formatCode="General">
                  <c:v>7.2679999999999998</c:v>
                </c:pt>
                <c:pt idx="7269" formatCode="General">
                  <c:v>7.2690000000000001</c:v>
                </c:pt>
                <c:pt idx="7270" formatCode="General">
                  <c:v>7.27</c:v>
                </c:pt>
                <c:pt idx="7271" formatCode="General">
                  <c:v>7.2709999999999999</c:v>
                </c:pt>
                <c:pt idx="7272" formatCode="General">
                  <c:v>7.2720000000000002</c:v>
                </c:pt>
                <c:pt idx="7273" formatCode="General">
                  <c:v>7.2729999999999997</c:v>
                </c:pt>
                <c:pt idx="7274" formatCode="General">
                  <c:v>7.274</c:v>
                </c:pt>
                <c:pt idx="7275" formatCode="General">
                  <c:v>7.2750000000000004</c:v>
                </c:pt>
                <c:pt idx="7276" formatCode="General">
                  <c:v>7.2759999999999998</c:v>
                </c:pt>
                <c:pt idx="7277" formatCode="General">
                  <c:v>7.2770000000000001</c:v>
                </c:pt>
                <c:pt idx="7278" formatCode="General">
                  <c:v>7.2779999999999996</c:v>
                </c:pt>
                <c:pt idx="7279" formatCode="General">
                  <c:v>7.2789999999999999</c:v>
                </c:pt>
                <c:pt idx="7280" formatCode="General">
                  <c:v>7.28</c:v>
                </c:pt>
                <c:pt idx="7281" formatCode="General">
                  <c:v>7.2809999999999997</c:v>
                </c:pt>
                <c:pt idx="7282" formatCode="General">
                  <c:v>7.282</c:v>
                </c:pt>
                <c:pt idx="7283" formatCode="General">
                  <c:v>7.2830000000000004</c:v>
                </c:pt>
                <c:pt idx="7284" formatCode="General">
                  <c:v>7.2839999999999998</c:v>
                </c:pt>
                <c:pt idx="7285" formatCode="General">
                  <c:v>7.2850000000000001</c:v>
                </c:pt>
                <c:pt idx="7286" formatCode="General">
                  <c:v>7.2859999999999996</c:v>
                </c:pt>
                <c:pt idx="7287" formatCode="General">
                  <c:v>7.2869999999999999</c:v>
                </c:pt>
                <c:pt idx="7288" formatCode="General">
                  <c:v>7.2880000000000003</c:v>
                </c:pt>
                <c:pt idx="7289" formatCode="General">
                  <c:v>7.2889999999999997</c:v>
                </c:pt>
                <c:pt idx="7290" formatCode="General">
                  <c:v>7.29</c:v>
                </c:pt>
                <c:pt idx="7291" formatCode="General">
                  <c:v>7.2910000000000004</c:v>
                </c:pt>
                <c:pt idx="7292" formatCode="General">
                  <c:v>7.2919999999999998</c:v>
                </c:pt>
                <c:pt idx="7293" formatCode="General">
                  <c:v>7.2930000000000001</c:v>
                </c:pt>
                <c:pt idx="7294" formatCode="General">
                  <c:v>7.2939999999999996</c:v>
                </c:pt>
                <c:pt idx="7295" formatCode="General">
                  <c:v>7.2949999999999999</c:v>
                </c:pt>
                <c:pt idx="7296" formatCode="General">
                  <c:v>7.2960000000000003</c:v>
                </c:pt>
                <c:pt idx="7297" formatCode="General">
                  <c:v>7.2969999999999997</c:v>
                </c:pt>
                <c:pt idx="7298" formatCode="General">
                  <c:v>7.298</c:v>
                </c:pt>
                <c:pt idx="7299" formatCode="General">
                  <c:v>7.2990000000000004</c:v>
                </c:pt>
                <c:pt idx="7300" formatCode="General">
                  <c:v>7.3</c:v>
                </c:pt>
                <c:pt idx="7301" formatCode="General">
                  <c:v>7.3010000000000002</c:v>
                </c:pt>
                <c:pt idx="7302" formatCode="General">
                  <c:v>7.3019999999999996</c:v>
                </c:pt>
                <c:pt idx="7303" formatCode="General">
                  <c:v>7.3029999999999999</c:v>
                </c:pt>
                <c:pt idx="7304" formatCode="General">
                  <c:v>7.3040000000000003</c:v>
                </c:pt>
                <c:pt idx="7305" formatCode="General">
                  <c:v>7.3049999999999997</c:v>
                </c:pt>
                <c:pt idx="7306" formatCode="General">
                  <c:v>7.306</c:v>
                </c:pt>
                <c:pt idx="7307" formatCode="General">
                  <c:v>7.3070000000000004</c:v>
                </c:pt>
                <c:pt idx="7308" formatCode="General">
                  <c:v>7.3079999999999998</c:v>
                </c:pt>
                <c:pt idx="7309" formatCode="General">
                  <c:v>7.3090000000000002</c:v>
                </c:pt>
                <c:pt idx="7310" formatCode="General">
                  <c:v>7.31</c:v>
                </c:pt>
                <c:pt idx="7311" formatCode="General">
                  <c:v>7.3109999999999999</c:v>
                </c:pt>
                <c:pt idx="7312" formatCode="General">
                  <c:v>7.3120000000000003</c:v>
                </c:pt>
                <c:pt idx="7313" formatCode="General">
                  <c:v>7.3129999999999997</c:v>
                </c:pt>
                <c:pt idx="7314" formatCode="General">
                  <c:v>7.3140000000000001</c:v>
                </c:pt>
                <c:pt idx="7315" formatCode="General">
                  <c:v>7.3150000000000004</c:v>
                </c:pt>
                <c:pt idx="7316" formatCode="General">
                  <c:v>7.3159999999999998</c:v>
                </c:pt>
                <c:pt idx="7317" formatCode="General">
                  <c:v>7.3170000000000002</c:v>
                </c:pt>
                <c:pt idx="7318" formatCode="General">
                  <c:v>7.3179999999999996</c:v>
                </c:pt>
                <c:pt idx="7319" formatCode="General">
                  <c:v>7.319</c:v>
                </c:pt>
                <c:pt idx="7320" formatCode="General">
                  <c:v>7.32</c:v>
                </c:pt>
                <c:pt idx="7321" formatCode="General">
                  <c:v>7.3209999999999997</c:v>
                </c:pt>
                <c:pt idx="7322" formatCode="General">
                  <c:v>7.3220000000000001</c:v>
                </c:pt>
                <c:pt idx="7323" formatCode="General">
                  <c:v>7.3230000000000004</c:v>
                </c:pt>
                <c:pt idx="7324" formatCode="General">
                  <c:v>7.3239999999999998</c:v>
                </c:pt>
                <c:pt idx="7325" formatCode="General">
                  <c:v>7.3250000000000002</c:v>
                </c:pt>
                <c:pt idx="7326" formatCode="General">
                  <c:v>7.3259999999999996</c:v>
                </c:pt>
                <c:pt idx="7327" formatCode="General">
                  <c:v>7.327</c:v>
                </c:pt>
                <c:pt idx="7328" formatCode="General">
                  <c:v>7.3280000000000003</c:v>
                </c:pt>
                <c:pt idx="7329" formatCode="General">
                  <c:v>7.3289999999999997</c:v>
                </c:pt>
                <c:pt idx="7330" formatCode="General">
                  <c:v>7.33</c:v>
                </c:pt>
                <c:pt idx="7331" formatCode="General">
                  <c:v>7.3310000000000004</c:v>
                </c:pt>
                <c:pt idx="7332" formatCode="General">
                  <c:v>7.3319999999999999</c:v>
                </c:pt>
                <c:pt idx="7333" formatCode="General">
                  <c:v>7.3330000000000002</c:v>
                </c:pt>
                <c:pt idx="7334" formatCode="General">
                  <c:v>7.3339999999999996</c:v>
                </c:pt>
                <c:pt idx="7335" formatCode="General">
                  <c:v>7.335</c:v>
                </c:pt>
                <c:pt idx="7336" formatCode="General">
                  <c:v>7.3360000000000003</c:v>
                </c:pt>
                <c:pt idx="7337" formatCode="General">
                  <c:v>7.3369999999999997</c:v>
                </c:pt>
                <c:pt idx="7338" formatCode="General">
                  <c:v>7.3380000000000001</c:v>
                </c:pt>
                <c:pt idx="7339" formatCode="General">
                  <c:v>7.3390000000000004</c:v>
                </c:pt>
                <c:pt idx="7340" formatCode="General">
                  <c:v>7.34</c:v>
                </c:pt>
                <c:pt idx="7341" formatCode="General">
                  <c:v>7.3410000000000002</c:v>
                </c:pt>
                <c:pt idx="7342" formatCode="General">
                  <c:v>7.3419999999999996</c:v>
                </c:pt>
                <c:pt idx="7343" formatCode="General">
                  <c:v>7.343</c:v>
                </c:pt>
                <c:pt idx="7344" formatCode="General">
                  <c:v>7.3440000000000003</c:v>
                </c:pt>
                <c:pt idx="7345" formatCode="General">
                  <c:v>7.3449999999999998</c:v>
                </c:pt>
                <c:pt idx="7346" formatCode="General">
                  <c:v>7.3460000000000001</c:v>
                </c:pt>
                <c:pt idx="7347" formatCode="General">
                  <c:v>7.3470000000000004</c:v>
                </c:pt>
                <c:pt idx="7348" formatCode="General">
                  <c:v>7.3479999999999999</c:v>
                </c:pt>
                <c:pt idx="7349" formatCode="General">
                  <c:v>7.3490000000000002</c:v>
                </c:pt>
                <c:pt idx="7350" formatCode="General">
                  <c:v>7.35</c:v>
                </c:pt>
                <c:pt idx="7351" formatCode="General">
                  <c:v>7.351</c:v>
                </c:pt>
                <c:pt idx="7352" formatCode="General">
                  <c:v>7.3520000000000003</c:v>
                </c:pt>
                <c:pt idx="7353" formatCode="General">
                  <c:v>7.3529999999999998</c:v>
                </c:pt>
                <c:pt idx="7354" formatCode="General">
                  <c:v>7.3540000000000001</c:v>
                </c:pt>
                <c:pt idx="7355" formatCode="General">
                  <c:v>7.3550000000000004</c:v>
                </c:pt>
                <c:pt idx="7356" formatCode="General">
                  <c:v>7.3559999999999999</c:v>
                </c:pt>
                <c:pt idx="7357" formatCode="General">
                  <c:v>7.3570000000000002</c:v>
                </c:pt>
                <c:pt idx="7358" formatCode="General">
                  <c:v>7.3579999999999997</c:v>
                </c:pt>
                <c:pt idx="7359" formatCode="General">
                  <c:v>7.359</c:v>
                </c:pt>
                <c:pt idx="7360" formatCode="General">
                  <c:v>7.36</c:v>
                </c:pt>
                <c:pt idx="7361" formatCode="General">
                  <c:v>7.3609999999999998</c:v>
                </c:pt>
                <c:pt idx="7362" formatCode="General">
                  <c:v>7.3620000000000001</c:v>
                </c:pt>
                <c:pt idx="7363" formatCode="General">
                  <c:v>7.3630000000000004</c:v>
                </c:pt>
                <c:pt idx="7364" formatCode="General">
                  <c:v>7.3639999999999999</c:v>
                </c:pt>
                <c:pt idx="7365" formatCode="General">
                  <c:v>7.3650000000000002</c:v>
                </c:pt>
                <c:pt idx="7366" formatCode="General">
                  <c:v>7.3659999999999997</c:v>
                </c:pt>
                <c:pt idx="7367" formatCode="General">
                  <c:v>7.367</c:v>
                </c:pt>
                <c:pt idx="7368" formatCode="General">
                  <c:v>7.3680000000000003</c:v>
                </c:pt>
                <c:pt idx="7369" formatCode="General">
                  <c:v>7.3689999999999998</c:v>
                </c:pt>
                <c:pt idx="7370" formatCode="General">
                  <c:v>7.37</c:v>
                </c:pt>
                <c:pt idx="7371" formatCode="General">
                  <c:v>7.3710000000000004</c:v>
                </c:pt>
                <c:pt idx="7372" formatCode="General">
                  <c:v>7.3719999999999999</c:v>
                </c:pt>
                <c:pt idx="7373" formatCode="General">
                  <c:v>7.3730000000000002</c:v>
                </c:pt>
                <c:pt idx="7374" formatCode="General">
                  <c:v>7.3739999999999997</c:v>
                </c:pt>
                <c:pt idx="7375" formatCode="General">
                  <c:v>7.375</c:v>
                </c:pt>
                <c:pt idx="7376" formatCode="General">
                  <c:v>7.3760000000000003</c:v>
                </c:pt>
                <c:pt idx="7377" formatCode="General">
                  <c:v>7.3769999999999998</c:v>
                </c:pt>
                <c:pt idx="7378" formatCode="General">
                  <c:v>7.3780000000000001</c:v>
                </c:pt>
                <c:pt idx="7379" formatCode="General">
                  <c:v>7.3789999999999996</c:v>
                </c:pt>
                <c:pt idx="7380" formatCode="General">
                  <c:v>7.38</c:v>
                </c:pt>
                <c:pt idx="7381" formatCode="General">
                  <c:v>7.3810000000000002</c:v>
                </c:pt>
                <c:pt idx="7382" formatCode="General">
                  <c:v>7.3819999999999997</c:v>
                </c:pt>
                <c:pt idx="7383" formatCode="General">
                  <c:v>7.383</c:v>
                </c:pt>
                <c:pt idx="7384" formatCode="General">
                  <c:v>7.3840000000000003</c:v>
                </c:pt>
                <c:pt idx="7385" formatCode="General">
                  <c:v>7.3849999999999998</c:v>
                </c:pt>
                <c:pt idx="7386" formatCode="General">
                  <c:v>7.3860000000000001</c:v>
                </c:pt>
                <c:pt idx="7387" formatCode="General">
                  <c:v>7.3869999999999996</c:v>
                </c:pt>
                <c:pt idx="7388" formatCode="General">
                  <c:v>7.3879999999999999</c:v>
                </c:pt>
                <c:pt idx="7389" formatCode="General">
                  <c:v>7.3890000000000002</c:v>
                </c:pt>
                <c:pt idx="7390" formatCode="General">
                  <c:v>7.39</c:v>
                </c:pt>
                <c:pt idx="7391" formatCode="General">
                  <c:v>7.391</c:v>
                </c:pt>
                <c:pt idx="7392" formatCode="General">
                  <c:v>7.3920000000000003</c:v>
                </c:pt>
                <c:pt idx="7393" formatCode="General">
                  <c:v>7.3929999999999998</c:v>
                </c:pt>
                <c:pt idx="7394" formatCode="General">
                  <c:v>7.3940000000000001</c:v>
                </c:pt>
                <c:pt idx="7395" formatCode="General">
                  <c:v>7.3949999999999996</c:v>
                </c:pt>
                <c:pt idx="7396" formatCode="General">
                  <c:v>7.3959999999999999</c:v>
                </c:pt>
                <c:pt idx="7397" formatCode="General">
                  <c:v>7.3970000000000002</c:v>
                </c:pt>
                <c:pt idx="7398" formatCode="General">
                  <c:v>7.3979999999999997</c:v>
                </c:pt>
                <c:pt idx="7399" formatCode="General">
                  <c:v>7.399</c:v>
                </c:pt>
                <c:pt idx="7400" formatCode="General">
                  <c:v>7.4</c:v>
                </c:pt>
                <c:pt idx="7401" formatCode="General">
                  <c:v>7.4009999999999998</c:v>
                </c:pt>
                <c:pt idx="7402" formatCode="General">
                  <c:v>7.4020000000000001</c:v>
                </c:pt>
                <c:pt idx="7403" formatCode="General">
                  <c:v>7.4029999999999996</c:v>
                </c:pt>
                <c:pt idx="7404" formatCode="General">
                  <c:v>7.4039999999999999</c:v>
                </c:pt>
                <c:pt idx="7405" formatCode="General">
                  <c:v>7.4050000000000002</c:v>
                </c:pt>
                <c:pt idx="7406" formatCode="General">
                  <c:v>7.4059999999999997</c:v>
                </c:pt>
                <c:pt idx="7407" formatCode="General">
                  <c:v>7.407</c:v>
                </c:pt>
                <c:pt idx="7408" formatCode="General">
                  <c:v>7.4080000000000004</c:v>
                </c:pt>
                <c:pt idx="7409" formatCode="General">
                  <c:v>7.4089999999999998</c:v>
                </c:pt>
                <c:pt idx="7410" formatCode="General">
                  <c:v>7.41</c:v>
                </c:pt>
                <c:pt idx="7411" formatCode="General">
                  <c:v>7.4109999999999996</c:v>
                </c:pt>
                <c:pt idx="7412" formatCode="General">
                  <c:v>7.4119999999999999</c:v>
                </c:pt>
                <c:pt idx="7413" formatCode="General">
                  <c:v>7.4130000000000003</c:v>
                </c:pt>
                <c:pt idx="7414" formatCode="General">
                  <c:v>7.4139999999999997</c:v>
                </c:pt>
                <c:pt idx="7415" formatCode="General">
                  <c:v>7.415</c:v>
                </c:pt>
                <c:pt idx="7416" formatCode="General">
                  <c:v>7.4160000000000004</c:v>
                </c:pt>
                <c:pt idx="7417" formatCode="General">
                  <c:v>7.4169999999999998</c:v>
                </c:pt>
                <c:pt idx="7418" formatCode="General">
                  <c:v>7.4180000000000001</c:v>
                </c:pt>
                <c:pt idx="7419" formatCode="General">
                  <c:v>7.4189999999999996</c:v>
                </c:pt>
                <c:pt idx="7420" formatCode="General">
                  <c:v>7.42</c:v>
                </c:pt>
                <c:pt idx="7421" formatCode="General">
                  <c:v>7.4210000000000003</c:v>
                </c:pt>
                <c:pt idx="7422" formatCode="General">
                  <c:v>7.4219999999999997</c:v>
                </c:pt>
                <c:pt idx="7423" formatCode="General">
                  <c:v>7.423</c:v>
                </c:pt>
                <c:pt idx="7424" formatCode="General">
                  <c:v>7.4240000000000004</c:v>
                </c:pt>
                <c:pt idx="7425" formatCode="General">
                  <c:v>7.4249999999999998</c:v>
                </c:pt>
                <c:pt idx="7426" formatCode="General">
                  <c:v>7.4260000000000002</c:v>
                </c:pt>
                <c:pt idx="7427" formatCode="General">
                  <c:v>7.4269999999999996</c:v>
                </c:pt>
                <c:pt idx="7428" formatCode="General">
                  <c:v>7.4279999999999999</c:v>
                </c:pt>
                <c:pt idx="7429" formatCode="General">
                  <c:v>7.4290000000000003</c:v>
                </c:pt>
                <c:pt idx="7430" formatCode="General">
                  <c:v>7.43</c:v>
                </c:pt>
                <c:pt idx="7431" formatCode="General">
                  <c:v>7.431</c:v>
                </c:pt>
                <c:pt idx="7432" formatCode="General">
                  <c:v>7.4320000000000004</c:v>
                </c:pt>
                <c:pt idx="7433" formatCode="General">
                  <c:v>7.4329999999999998</c:v>
                </c:pt>
                <c:pt idx="7434" formatCode="General">
                  <c:v>7.4340000000000002</c:v>
                </c:pt>
                <c:pt idx="7435" formatCode="General">
                  <c:v>7.4349999999999996</c:v>
                </c:pt>
                <c:pt idx="7436" formatCode="General">
                  <c:v>7.4359999999999999</c:v>
                </c:pt>
                <c:pt idx="7437" formatCode="General">
                  <c:v>7.4370000000000003</c:v>
                </c:pt>
                <c:pt idx="7438" formatCode="General">
                  <c:v>7.4379999999999997</c:v>
                </c:pt>
                <c:pt idx="7439" formatCode="General">
                  <c:v>7.4390000000000001</c:v>
                </c:pt>
                <c:pt idx="7440" formatCode="General">
                  <c:v>7.44</c:v>
                </c:pt>
                <c:pt idx="7441" formatCode="General">
                  <c:v>7.4409999999999998</c:v>
                </c:pt>
                <c:pt idx="7442" formatCode="General">
                  <c:v>7.4420000000000002</c:v>
                </c:pt>
                <c:pt idx="7443" formatCode="General">
                  <c:v>7.4429999999999996</c:v>
                </c:pt>
                <c:pt idx="7444" formatCode="General">
                  <c:v>7.444</c:v>
                </c:pt>
                <c:pt idx="7445" formatCode="General">
                  <c:v>7.4450000000000003</c:v>
                </c:pt>
                <c:pt idx="7446" formatCode="General">
                  <c:v>7.4459999999999997</c:v>
                </c:pt>
                <c:pt idx="7447" formatCode="General">
                  <c:v>7.4470000000000001</c:v>
                </c:pt>
                <c:pt idx="7448" formatCode="General">
                  <c:v>7.4480000000000004</c:v>
                </c:pt>
                <c:pt idx="7449" formatCode="General">
                  <c:v>7.4489999999999998</c:v>
                </c:pt>
                <c:pt idx="7450" formatCode="General">
                  <c:v>7.45</c:v>
                </c:pt>
                <c:pt idx="7451" formatCode="General">
                  <c:v>7.4509999999999996</c:v>
                </c:pt>
                <c:pt idx="7452" formatCode="General">
                  <c:v>7.452</c:v>
                </c:pt>
                <c:pt idx="7453" formatCode="General">
                  <c:v>7.4530000000000003</c:v>
                </c:pt>
                <c:pt idx="7454" formatCode="General">
                  <c:v>7.4539999999999997</c:v>
                </c:pt>
                <c:pt idx="7455" formatCode="General">
                  <c:v>7.4550000000000001</c:v>
                </c:pt>
                <c:pt idx="7456" formatCode="General">
                  <c:v>7.4560000000000004</c:v>
                </c:pt>
                <c:pt idx="7457" formatCode="General">
                  <c:v>7.4569999999999999</c:v>
                </c:pt>
                <c:pt idx="7458" formatCode="General">
                  <c:v>7.4580000000000002</c:v>
                </c:pt>
                <c:pt idx="7459" formatCode="General">
                  <c:v>7.4589999999999996</c:v>
                </c:pt>
                <c:pt idx="7460" formatCode="General">
                  <c:v>7.46</c:v>
                </c:pt>
                <c:pt idx="7461" formatCode="General">
                  <c:v>7.4610000000000003</c:v>
                </c:pt>
                <c:pt idx="7462" formatCode="General">
                  <c:v>7.4619999999999997</c:v>
                </c:pt>
                <c:pt idx="7463" formatCode="General">
                  <c:v>7.4630000000000001</c:v>
                </c:pt>
                <c:pt idx="7464" formatCode="General">
                  <c:v>7.4640000000000004</c:v>
                </c:pt>
                <c:pt idx="7465" formatCode="General">
                  <c:v>7.4649999999999999</c:v>
                </c:pt>
                <c:pt idx="7466" formatCode="General">
                  <c:v>7.4660000000000002</c:v>
                </c:pt>
                <c:pt idx="7467" formatCode="General">
                  <c:v>7.4669999999999996</c:v>
                </c:pt>
                <c:pt idx="7468" formatCode="General">
                  <c:v>7.468</c:v>
                </c:pt>
                <c:pt idx="7469" formatCode="General">
                  <c:v>7.4690000000000003</c:v>
                </c:pt>
                <c:pt idx="7470" formatCode="General">
                  <c:v>7.47</c:v>
                </c:pt>
                <c:pt idx="7471" formatCode="General">
                  <c:v>7.4710000000000001</c:v>
                </c:pt>
                <c:pt idx="7472" formatCode="General">
                  <c:v>7.4720000000000004</c:v>
                </c:pt>
                <c:pt idx="7473" formatCode="General">
                  <c:v>7.4729999999999999</c:v>
                </c:pt>
                <c:pt idx="7474" formatCode="General">
                  <c:v>7.4740000000000002</c:v>
                </c:pt>
                <c:pt idx="7475" formatCode="General">
                  <c:v>7.4749999999999996</c:v>
                </c:pt>
                <c:pt idx="7476" formatCode="General">
                  <c:v>7.476</c:v>
                </c:pt>
                <c:pt idx="7477" formatCode="General">
                  <c:v>7.4770000000000003</c:v>
                </c:pt>
                <c:pt idx="7478" formatCode="General">
                  <c:v>7.4779999999999998</c:v>
                </c:pt>
                <c:pt idx="7479" formatCode="General">
                  <c:v>7.4790000000000001</c:v>
                </c:pt>
                <c:pt idx="7480" formatCode="General">
                  <c:v>7.48</c:v>
                </c:pt>
                <c:pt idx="7481" formatCode="General">
                  <c:v>7.4809999999999999</c:v>
                </c:pt>
                <c:pt idx="7482" formatCode="General">
                  <c:v>7.4820000000000002</c:v>
                </c:pt>
                <c:pt idx="7483" formatCode="General">
                  <c:v>7.4829999999999997</c:v>
                </c:pt>
                <c:pt idx="7484" formatCode="General">
                  <c:v>7.484</c:v>
                </c:pt>
                <c:pt idx="7485" formatCode="General">
                  <c:v>7.4850000000000003</c:v>
                </c:pt>
                <c:pt idx="7486" formatCode="General">
                  <c:v>7.4859999999999998</c:v>
                </c:pt>
                <c:pt idx="7487" formatCode="General">
                  <c:v>7.4870000000000001</c:v>
                </c:pt>
                <c:pt idx="7488" formatCode="General">
                  <c:v>7.4880000000000004</c:v>
                </c:pt>
                <c:pt idx="7489" formatCode="General">
                  <c:v>7.4889999999999999</c:v>
                </c:pt>
                <c:pt idx="7490" formatCode="General">
                  <c:v>7.49</c:v>
                </c:pt>
                <c:pt idx="7491" formatCode="General">
                  <c:v>7.4909999999999997</c:v>
                </c:pt>
                <c:pt idx="7492" formatCode="General">
                  <c:v>7.492</c:v>
                </c:pt>
                <c:pt idx="7493" formatCode="General">
                  <c:v>7.4930000000000003</c:v>
                </c:pt>
                <c:pt idx="7494" formatCode="General">
                  <c:v>7.4939999999999998</c:v>
                </c:pt>
                <c:pt idx="7495" formatCode="General">
                  <c:v>7.4950000000000001</c:v>
                </c:pt>
                <c:pt idx="7496" formatCode="General">
                  <c:v>7.4960000000000004</c:v>
                </c:pt>
                <c:pt idx="7497" formatCode="General">
                  <c:v>7.4969999999999999</c:v>
                </c:pt>
                <c:pt idx="7498" formatCode="General">
                  <c:v>7.4980000000000002</c:v>
                </c:pt>
                <c:pt idx="7499" formatCode="General">
                  <c:v>7.4989999999999997</c:v>
                </c:pt>
                <c:pt idx="7500" formatCode="General">
                  <c:v>7.5</c:v>
                </c:pt>
                <c:pt idx="7501" formatCode="General">
                  <c:v>7.5010000000000003</c:v>
                </c:pt>
                <c:pt idx="7502" formatCode="General">
                  <c:v>7.5019999999999998</c:v>
                </c:pt>
                <c:pt idx="7503" formatCode="General">
                  <c:v>7.5030000000000001</c:v>
                </c:pt>
                <c:pt idx="7504" formatCode="General">
                  <c:v>7.5039999999999996</c:v>
                </c:pt>
                <c:pt idx="7505" formatCode="General">
                  <c:v>7.5049999999999999</c:v>
                </c:pt>
                <c:pt idx="7506" formatCode="General">
                  <c:v>7.5060000000000002</c:v>
                </c:pt>
                <c:pt idx="7507" formatCode="General">
                  <c:v>7.5069999999999997</c:v>
                </c:pt>
                <c:pt idx="7508" formatCode="General">
                  <c:v>7.508</c:v>
                </c:pt>
                <c:pt idx="7509" formatCode="General">
                  <c:v>7.5090000000000003</c:v>
                </c:pt>
                <c:pt idx="7510" formatCode="General">
                  <c:v>7.51</c:v>
                </c:pt>
                <c:pt idx="7511" formatCode="General">
                  <c:v>7.5110000000000001</c:v>
                </c:pt>
                <c:pt idx="7512" formatCode="General">
                  <c:v>7.5119999999999996</c:v>
                </c:pt>
                <c:pt idx="7513" formatCode="General">
                  <c:v>7.5129999999999999</c:v>
                </c:pt>
                <c:pt idx="7514" formatCode="General">
                  <c:v>7.5140000000000002</c:v>
                </c:pt>
                <c:pt idx="7515" formatCode="General">
                  <c:v>7.5149999999999997</c:v>
                </c:pt>
                <c:pt idx="7516" formatCode="General">
                  <c:v>7.516</c:v>
                </c:pt>
                <c:pt idx="7517" formatCode="General">
                  <c:v>7.5170000000000003</c:v>
                </c:pt>
                <c:pt idx="7518" formatCode="General">
                  <c:v>7.5179999999999998</c:v>
                </c:pt>
                <c:pt idx="7519" formatCode="General">
                  <c:v>7.5190000000000001</c:v>
                </c:pt>
                <c:pt idx="7520" formatCode="General">
                  <c:v>7.52</c:v>
                </c:pt>
                <c:pt idx="7521" formatCode="General">
                  <c:v>7.5209999999999999</c:v>
                </c:pt>
                <c:pt idx="7522" formatCode="General">
                  <c:v>7.5220000000000002</c:v>
                </c:pt>
                <c:pt idx="7523" formatCode="General">
                  <c:v>7.5229999999999997</c:v>
                </c:pt>
                <c:pt idx="7524" formatCode="General">
                  <c:v>7.524</c:v>
                </c:pt>
                <c:pt idx="7525" formatCode="General">
                  <c:v>7.5250000000000004</c:v>
                </c:pt>
                <c:pt idx="7526" formatCode="General">
                  <c:v>7.5259999999999998</c:v>
                </c:pt>
                <c:pt idx="7527" formatCode="General">
                  <c:v>7.5270000000000001</c:v>
                </c:pt>
                <c:pt idx="7528" formatCode="General">
                  <c:v>7.5279999999999996</c:v>
                </c:pt>
                <c:pt idx="7529" formatCode="General">
                  <c:v>7.5289999999999999</c:v>
                </c:pt>
                <c:pt idx="7530" formatCode="General">
                  <c:v>7.53</c:v>
                </c:pt>
                <c:pt idx="7531" formatCode="General">
                  <c:v>7.5309999999999997</c:v>
                </c:pt>
                <c:pt idx="7532" formatCode="General">
                  <c:v>7.532</c:v>
                </c:pt>
                <c:pt idx="7533" formatCode="General">
                  <c:v>7.5330000000000004</c:v>
                </c:pt>
                <c:pt idx="7534" formatCode="General">
                  <c:v>7.5339999999999998</c:v>
                </c:pt>
                <c:pt idx="7535" formatCode="General">
                  <c:v>7.5350000000000001</c:v>
                </c:pt>
                <c:pt idx="7536" formatCode="General">
                  <c:v>7.5359999999999996</c:v>
                </c:pt>
                <c:pt idx="7537" formatCode="General">
                  <c:v>7.5369999999999999</c:v>
                </c:pt>
                <c:pt idx="7538" formatCode="General">
                  <c:v>7.5380000000000003</c:v>
                </c:pt>
                <c:pt idx="7539" formatCode="General">
                  <c:v>7.5389999999999997</c:v>
                </c:pt>
                <c:pt idx="7540" formatCode="General">
                  <c:v>7.54</c:v>
                </c:pt>
                <c:pt idx="7541" formatCode="General">
                  <c:v>7.5410000000000004</c:v>
                </c:pt>
                <c:pt idx="7542" formatCode="General">
                  <c:v>7.5419999999999998</c:v>
                </c:pt>
                <c:pt idx="7543" formatCode="General">
                  <c:v>7.5430000000000001</c:v>
                </c:pt>
                <c:pt idx="7544" formatCode="General">
                  <c:v>7.5439999999999996</c:v>
                </c:pt>
                <c:pt idx="7545" formatCode="General">
                  <c:v>7.5449999999999999</c:v>
                </c:pt>
                <c:pt idx="7546" formatCode="General">
                  <c:v>7.5460000000000003</c:v>
                </c:pt>
                <c:pt idx="7547" formatCode="General">
                  <c:v>7.5469999999999997</c:v>
                </c:pt>
                <c:pt idx="7548" formatCode="General">
                  <c:v>7.548</c:v>
                </c:pt>
                <c:pt idx="7549" formatCode="General">
                  <c:v>7.5490000000000004</c:v>
                </c:pt>
                <c:pt idx="7550" formatCode="General">
                  <c:v>7.55</c:v>
                </c:pt>
                <c:pt idx="7551" formatCode="General">
                  <c:v>7.5510000000000002</c:v>
                </c:pt>
                <c:pt idx="7552" formatCode="General">
                  <c:v>7.5519999999999996</c:v>
                </c:pt>
                <c:pt idx="7553" formatCode="General">
                  <c:v>7.5529999999999999</c:v>
                </c:pt>
                <c:pt idx="7554" formatCode="General">
                  <c:v>7.5540000000000003</c:v>
                </c:pt>
                <c:pt idx="7555" formatCode="General">
                  <c:v>7.5549999999999997</c:v>
                </c:pt>
                <c:pt idx="7556" formatCode="General">
                  <c:v>7.556</c:v>
                </c:pt>
                <c:pt idx="7557" formatCode="General">
                  <c:v>7.5570000000000004</c:v>
                </c:pt>
                <c:pt idx="7558" formatCode="General">
                  <c:v>7.5579999999999998</c:v>
                </c:pt>
                <c:pt idx="7559" formatCode="General">
                  <c:v>7.5590000000000002</c:v>
                </c:pt>
                <c:pt idx="7560" formatCode="General">
                  <c:v>7.56</c:v>
                </c:pt>
                <c:pt idx="7561" formatCode="General">
                  <c:v>7.5609999999999999</c:v>
                </c:pt>
                <c:pt idx="7562" formatCode="General">
                  <c:v>7.5620000000000003</c:v>
                </c:pt>
                <c:pt idx="7563" formatCode="General">
                  <c:v>7.5629999999999997</c:v>
                </c:pt>
                <c:pt idx="7564" formatCode="General">
                  <c:v>7.5640000000000001</c:v>
                </c:pt>
                <c:pt idx="7565" formatCode="General">
                  <c:v>7.5650000000000004</c:v>
                </c:pt>
                <c:pt idx="7566" formatCode="General">
                  <c:v>7.5659999999999998</c:v>
                </c:pt>
                <c:pt idx="7567" formatCode="General">
                  <c:v>7.5670000000000002</c:v>
                </c:pt>
                <c:pt idx="7568" formatCode="General">
                  <c:v>7.5679999999999996</c:v>
                </c:pt>
                <c:pt idx="7569" formatCode="General">
                  <c:v>7.569</c:v>
                </c:pt>
                <c:pt idx="7570" formatCode="General">
                  <c:v>7.57</c:v>
                </c:pt>
                <c:pt idx="7571" formatCode="General">
                  <c:v>7.5709999999999997</c:v>
                </c:pt>
                <c:pt idx="7572" formatCode="General">
                  <c:v>7.5720000000000001</c:v>
                </c:pt>
                <c:pt idx="7573" formatCode="General">
                  <c:v>7.5730000000000004</c:v>
                </c:pt>
                <c:pt idx="7574" formatCode="General">
                  <c:v>7.5739999999999998</c:v>
                </c:pt>
                <c:pt idx="7575" formatCode="General">
                  <c:v>7.5750000000000002</c:v>
                </c:pt>
                <c:pt idx="7576" formatCode="General">
                  <c:v>7.5759999999999996</c:v>
                </c:pt>
                <c:pt idx="7577" formatCode="General">
                  <c:v>7.577</c:v>
                </c:pt>
                <c:pt idx="7578" formatCode="General">
                  <c:v>7.5780000000000003</c:v>
                </c:pt>
                <c:pt idx="7579" formatCode="General">
                  <c:v>7.5789999999999997</c:v>
                </c:pt>
                <c:pt idx="7580" formatCode="General">
                  <c:v>7.58</c:v>
                </c:pt>
                <c:pt idx="7581" formatCode="General">
                  <c:v>7.5810000000000004</c:v>
                </c:pt>
                <c:pt idx="7582" formatCode="General">
                  <c:v>7.5819999999999999</c:v>
                </c:pt>
                <c:pt idx="7583" formatCode="General">
                  <c:v>7.5830000000000002</c:v>
                </c:pt>
                <c:pt idx="7584" formatCode="General">
                  <c:v>7.5839999999999996</c:v>
                </c:pt>
                <c:pt idx="7585" formatCode="General">
                  <c:v>7.585</c:v>
                </c:pt>
                <c:pt idx="7586" formatCode="General">
                  <c:v>7.5860000000000003</c:v>
                </c:pt>
                <c:pt idx="7587" formatCode="General">
                  <c:v>7.5869999999999997</c:v>
                </c:pt>
                <c:pt idx="7588" formatCode="General">
                  <c:v>7.5880000000000001</c:v>
                </c:pt>
                <c:pt idx="7589" formatCode="General">
                  <c:v>7.5890000000000004</c:v>
                </c:pt>
                <c:pt idx="7590" formatCode="General">
                  <c:v>7.59</c:v>
                </c:pt>
                <c:pt idx="7591" formatCode="General">
                  <c:v>7.5910000000000002</c:v>
                </c:pt>
                <c:pt idx="7592" formatCode="General">
                  <c:v>7.5919999999999996</c:v>
                </c:pt>
                <c:pt idx="7593" formatCode="General">
                  <c:v>7.593</c:v>
                </c:pt>
                <c:pt idx="7594" formatCode="General">
                  <c:v>7.5940000000000003</c:v>
                </c:pt>
                <c:pt idx="7595" formatCode="General">
                  <c:v>7.5949999999999998</c:v>
                </c:pt>
                <c:pt idx="7596" formatCode="General">
                  <c:v>7.5960000000000001</c:v>
                </c:pt>
                <c:pt idx="7597" formatCode="General">
                  <c:v>7.5970000000000004</c:v>
                </c:pt>
                <c:pt idx="7598" formatCode="General">
                  <c:v>7.5979999999999999</c:v>
                </c:pt>
                <c:pt idx="7599" formatCode="General">
                  <c:v>7.5990000000000002</c:v>
                </c:pt>
                <c:pt idx="7600" formatCode="General">
                  <c:v>7.6</c:v>
                </c:pt>
                <c:pt idx="7601" formatCode="General">
                  <c:v>7.601</c:v>
                </c:pt>
                <c:pt idx="7602" formatCode="General">
                  <c:v>7.6020000000000003</c:v>
                </c:pt>
                <c:pt idx="7603" formatCode="General">
                  <c:v>7.6029999999999998</c:v>
                </c:pt>
                <c:pt idx="7604" formatCode="General">
                  <c:v>7.6040000000000001</c:v>
                </c:pt>
                <c:pt idx="7605" formatCode="General">
                  <c:v>7.6050000000000004</c:v>
                </c:pt>
                <c:pt idx="7606" formatCode="General">
                  <c:v>7.6059999999999999</c:v>
                </c:pt>
                <c:pt idx="7607" formatCode="General">
                  <c:v>7.6070000000000002</c:v>
                </c:pt>
                <c:pt idx="7608" formatCode="General">
                  <c:v>7.6079999999999997</c:v>
                </c:pt>
                <c:pt idx="7609" formatCode="General">
                  <c:v>7.609</c:v>
                </c:pt>
                <c:pt idx="7610" formatCode="General">
                  <c:v>7.61</c:v>
                </c:pt>
                <c:pt idx="7611" formatCode="General">
                  <c:v>7.6109999999999998</c:v>
                </c:pt>
                <c:pt idx="7612" formatCode="General">
                  <c:v>7.6120000000000001</c:v>
                </c:pt>
                <c:pt idx="7613" formatCode="General">
                  <c:v>7.6130000000000004</c:v>
                </c:pt>
                <c:pt idx="7614" formatCode="General">
                  <c:v>7.6139999999999999</c:v>
                </c:pt>
                <c:pt idx="7615" formatCode="General">
                  <c:v>7.6150000000000002</c:v>
                </c:pt>
                <c:pt idx="7616" formatCode="General">
                  <c:v>7.6159999999999997</c:v>
                </c:pt>
                <c:pt idx="7617" formatCode="General">
                  <c:v>7.617</c:v>
                </c:pt>
                <c:pt idx="7618" formatCode="General">
                  <c:v>7.6180000000000003</c:v>
                </c:pt>
                <c:pt idx="7619" formatCode="General">
                  <c:v>7.6189999999999998</c:v>
                </c:pt>
                <c:pt idx="7620" formatCode="General">
                  <c:v>7.62</c:v>
                </c:pt>
                <c:pt idx="7621" formatCode="General">
                  <c:v>7.6210000000000004</c:v>
                </c:pt>
                <c:pt idx="7622" formatCode="General">
                  <c:v>7.6219999999999999</c:v>
                </c:pt>
                <c:pt idx="7623" formatCode="General">
                  <c:v>7.6230000000000002</c:v>
                </c:pt>
                <c:pt idx="7624" formatCode="General">
                  <c:v>7.6239999999999997</c:v>
                </c:pt>
                <c:pt idx="7625" formatCode="General">
                  <c:v>7.625</c:v>
                </c:pt>
                <c:pt idx="7626" formatCode="General">
                  <c:v>7.6260000000000003</c:v>
                </c:pt>
                <c:pt idx="7627" formatCode="General">
                  <c:v>7.6269999999999998</c:v>
                </c:pt>
                <c:pt idx="7628" formatCode="General">
                  <c:v>7.6280000000000001</c:v>
                </c:pt>
                <c:pt idx="7629" formatCode="General">
                  <c:v>7.6289999999999996</c:v>
                </c:pt>
                <c:pt idx="7630" formatCode="General">
                  <c:v>7.63</c:v>
                </c:pt>
                <c:pt idx="7631" formatCode="General">
                  <c:v>7.6310000000000002</c:v>
                </c:pt>
                <c:pt idx="7632" formatCode="General">
                  <c:v>7.6319999999999997</c:v>
                </c:pt>
                <c:pt idx="7633" formatCode="General">
                  <c:v>7.633</c:v>
                </c:pt>
                <c:pt idx="7634" formatCode="General">
                  <c:v>7.6340000000000003</c:v>
                </c:pt>
                <c:pt idx="7635" formatCode="General">
                  <c:v>7.6349999999999998</c:v>
                </c:pt>
                <c:pt idx="7636" formatCode="General">
                  <c:v>7.6360000000000001</c:v>
                </c:pt>
                <c:pt idx="7637" formatCode="General">
                  <c:v>7.6369999999999996</c:v>
                </c:pt>
                <c:pt idx="7638" formatCode="General">
                  <c:v>7.6379999999999999</c:v>
                </c:pt>
                <c:pt idx="7639" formatCode="General">
                  <c:v>7.6390000000000002</c:v>
                </c:pt>
                <c:pt idx="7640" formatCode="General">
                  <c:v>7.64</c:v>
                </c:pt>
                <c:pt idx="7641" formatCode="General">
                  <c:v>7.641</c:v>
                </c:pt>
                <c:pt idx="7642" formatCode="General">
                  <c:v>7.6420000000000003</c:v>
                </c:pt>
                <c:pt idx="7643" formatCode="General">
                  <c:v>7.6429999999999998</c:v>
                </c:pt>
                <c:pt idx="7644" formatCode="General">
                  <c:v>7.6440000000000001</c:v>
                </c:pt>
                <c:pt idx="7645" formatCode="General">
                  <c:v>7.6449999999999996</c:v>
                </c:pt>
                <c:pt idx="7646" formatCode="General">
                  <c:v>7.6459999999999999</c:v>
                </c:pt>
                <c:pt idx="7647" formatCode="General">
                  <c:v>7.6470000000000002</c:v>
                </c:pt>
                <c:pt idx="7648" formatCode="General">
                  <c:v>7.6479999999999997</c:v>
                </c:pt>
                <c:pt idx="7649" formatCode="General">
                  <c:v>7.649</c:v>
                </c:pt>
                <c:pt idx="7650" formatCode="General">
                  <c:v>7.65</c:v>
                </c:pt>
                <c:pt idx="7651" formatCode="General">
                  <c:v>7.6509999999999998</c:v>
                </c:pt>
                <c:pt idx="7652" formatCode="General">
                  <c:v>7.6520000000000001</c:v>
                </c:pt>
                <c:pt idx="7653" formatCode="General">
                  <c:v>7.6529999999999996</c:v>
                </c:pt>
                <c:pt idx="7654" formatCode="General">
                  <c:v>7.6539999999999999</c:v>
                </c:pt>
                <c:pt idx="7655" formatCode="General">
                  <c:v>7.6550000000000002</c:v>
                </c:pt>
                <c:pt idx="7656" formatCode="General">
                  <c:v>7.6559999999999997</c:v>
                </c:pt>
                <c:pt idx="7657" formatCode="General">
                  <c:v>7.657</c:v>
                </c:pt>
                <c:pt idx="7658" formatCode="General">
                  <c:v>7.6580000000000004</c:v>
                </c:pt>
                <c:pt idx="7659" formatCode="General">
                  <c:v>7.6589999999999998</c:v>
                </c:pt>
                <c:pt idx="7660" formatCode="General">
                  <c:v>7.66</c:v>
                </c:pt>
                <c:pt idx="7661" formatCode="General">
                  <c:v>7.6609999999999996</c:v>
                </c:pt>
                <c:pt idx="7662" formatCode="General">
                  <c:v>7.6619999999999999</c:v>
                </c:pt>
                <c:pt idx="7663" formatCode="General">
                  <c:v>7.6630000000000003</c:v>
                </c:pt>
                <c:pt idx="7664" formatCode="General">
                  <c:v>7.6639999999999997</c:v>
                </c:pt>
                <c:pt idx="7665" formatCode="General">
                  <c:v>7.665</c:v>
                </c:pt>
                <c:pt idx="7666" formatCode="General">
                  <c:v>7.6660000000000004</c:v>
                </c:pt>
                <c:pt idx="7667" formatCode="General">
                  <c:v>7.6669999999999998</c:v>
                </c:pt>
                <c:pt idx="7668" formatCode="General">
                  <c:v>7.6680000000000001</c:v>
                </c:pt>
                <c:pt idx="7669" formatCode="General">
                  <c:v>7.6689999999999996</c:v>
                </c:pt>
                <c:pt idx="7670" formatCode="General">
                  <c:v>7.67</c:v>
                </c:pt>
                <c:pt idx="7671" formatCode="General">
                  <c:v>7.6710000000000003</c:v>
                </c:pt>
                <c:pt idx="7672" formatCode="General">
                  <c:v>7.6719999999999997</c:v>
                </c:pt>
                <c:pt idx="7673" formatCode="General">
                  <c:v>7.673</c:v>
                </c:pt>
                <c:pt idx="7674" formatCode="General">
                  <c:v>7.6740000000000004</c:v>
                </c:pt>
                <c:pt idx="7675" formatCode="General">
                  <c:v>7.6749999999999998</c:v>
                </c:pt>
                <c:pt idx="7676" formatCode="General">
                  <c:v>7.6760000000000002</c:v>
                </c:pt>
                <c:pt idx="7677" formatCode="General">
                  <c:v>7.6769999999999996</c:v>
                </c:pt>
                <c:pt idx="7678" formatCode="General">
                  <c:v>7.6779999999999999</c:v>
                </c:pt>
                <c:pt idx="7679" formatCode="General">
                  <c:v>7.6790000000000003</c:v>
                </c:pt>
                <c:pt idx="7680" formatCode="General">
                  <c:v>7.68</c:v>
                </c:pt>
                <c:pt idx="7681" formatCode="General">
                  <c:v>7.681</c:v>
                </c:pt>
                <c:pt idx="7682" formatCode="General">
                  <c:v>7.6820000000000004</c:v>
                </c:pt>
                <c:pt idx="7683" formatCode="General">
                  <c:v>7.6829999999999998</c:v>
                </c:pt>
                <c:pt idx="7684" formatCode="General">
                  <c:v>7.6840000000000002</c:v>
                </c:pt>
                <c:pt idx="7685" formatCode="General">
                  <c:v>7.6849999999999996</c:v>
                </c:pt>
                <c:pt idx="7686" formatCode="General">
                  <c:v>7.6859999999999999</c:v>
                </c:pt>
                <c:pt idx="7687" formatCode="General">
                  <c:v>7.6870000000000003</c:v>
                </c:pt>
                <c:pt idx="7688" formatCode="General">
                  <c:v>7.6879999999999997</c:v>
                </c:pt>
                <c:pt idx="7689" formatCode="General">
                  <c:v>7.6890000000000001</c:v>
                </c:pt>
                <c:pt idx="7690" formatCode="General">
                  <c:v>7.69</c:v>
                </c:pt>
                <c:pt idx="7691" formatCode="General">
                  <c:v>7.6909999999999998</c:v>
                </c:pt>
                <c:pt idx="7692" formatCode="General">
                  <c:v>7.6920000000000002</c:v>
                </c:pt>
                <c:pt idx="7693" formatCode="General">
                  <c:v>7.6929999999999996</c:v>
                </c:pt>
                <c:pt idx="7694" formatCode="General">
                  <c:v>7.694</c:v>
                </c:pt>
                <c:pt idx="7695" formatCode="General">
                  <c:v>7.6950000000000003</c:v>
                </c:pt>
                <c:pt idx="7696" formatCode="General">
                  <c:v>7.6959999999999997</c:v>
                </c:pt>
                <c:pt idx="7697" formatCode="General">
                  <c:v>7.6970000000000001</c:v>
                </c:pt>
                <c:pt idx="7698" formatCode="General">
                  <c:v>7.6980000000000004</c:v>
                </c:pt>
                <c:pt idx="7699" formatCode="General">
                  <c:v>7.6989999999999998</c:v>
                </c:pt>
                <c:pt idx="7700" formatCode="General">
                  <c:v>7.7</c:v>
                </c:pt>
                <c:pt idx="7701" formatCode="General">
                  <c:v>7.7009999999999996</c:v>
                </c:pt>
                <c:pt idx="7702" formatCode="General">
                  <c:v>7.702</c:v>
                </c:pt>
                <c:pt idx="7703" formatCode="General">
                  <c:v>7.7030000000000003</c:v>
                </c:pt>
                <c:pt idx="7704" formatCode="General">
                  <c:v>7.7039999999999997</c:v>
                </c:pt>
                <c:pt idx="7705" formatCode="General">
                  <c:v>7.7050000000000001</c:v>
                </c:pt>
                <c:pt idx="7706" formatCode="General">
                  <c:v>7.7060000000000004</c:v>
                </c:pt>
                <c:pt idx="7707" formatCode="General">
                  <c:v>7.7069999999999999</c:v>
                </c:pt>
                <c:pt idx="7708" formatCode="General">
                  <c:v>7.7080000000000002</c:v>
                </c:pt>
                <c:pt idx="7709" formatCode="General">
                  <c:v>7.7089999999999996</c:v>
                </c:pt>
                <c:pt idx="7710" formatCode="General">
                  <c:v>7.71</c:v>
                </c:pt>
                <c:pt idx="7711" formatCode="General">
                  <c:v>7.7110000000000003</c:v>
                </c:pt>
                <c:pt idx="7712" formatCode="General">
                  <c:v>7.7119999999999997</c:v>
                </c:pt>
                <c:pt idx="7713" formatCode="General">
                  <c:v>7.7130000000000001</c:v>
                </c:pt>
                <c:pt idx="7714" formatCode="General">
                  <c:v>7.7140000000000004</c:v>
                </c:pt>
                <c:pt idx="7715" formatCode="General">
                  <c:v>7.7149999999999999</c:v>
                </c:pt>
                <c:pt idx="7716" formatCode="General">
                  <c:v>7.7160000000000002</c:v>
                </c:pt>
                <c:pt idx="7717" formatCode="General">
                  <c:v>7.7169999999999996</c:v>
                </c:pt>
                <c:pt idx="7718" formatCode="General">
                  <c:v>7.718</c:v>
                </c:pt>
                <c:pt idx="7719" formatCode="General">
                  <c:v>7.7190000000000003</c:v>
                </c:pt>
                <c:pt idx="7720" formatCode="General">
                  <c:v>7.72</c:v>
                </c:pt>
                <c:pt idx="7721" formatCode="General">
                  <c:v>7.7210000000000001</c:v>
                </c:pt>
                <c:pt idx="7722" formatCode="General">
                  <c:v>7.7220000000000004</c:v>
                </c:pt>
                <c:pt idx="7723" formatCode="General">
                  <c:v>7.7229999999999999</c:v>
                </c:pt>
                <c:pt idx="7724" formatCode="General">
                  <c:v>7.7240000000000002</c:v>
                </c:pt>
                <c:pt idx="7725" formatCode="General">
                  <c:v>7.7249999999999996</c:v>
                </c:pt>
                <c:pt idx="7726" formatCode="General">
                  <c:v>7.726</c:v>
                </c:pt>
                <c:pt idx="7727" formatCode="General">
                  <c:v>7.7270000000000003</c:v>
                </c:pt>
                <c:pt idx="7728" formatCode="General">
                  <c:v>7.7279999999999998</c:v>
                </c:pt>
                <c:pt idx="7729" formatCode="General">
                  <c:v>7.7290000000000001</c:v>
                </c:pt>
                <c:pt idx="7730" formatCode="General">
                  <c:v>7.73</c:v>
                </c:pt>
                <c:pt idx="7731" formatCode="General">
                  <c:v>7.7309999999999999</c:v>
                </c:pt>
                <c:pt idx="7732" formatCode="General">
                  <c:v>7.7320000000000002</c:v>
                </c:pt>
                <c:pt idx="7733" formatCode="General">
                  <c:v>7.7329999999999997</c:v>
                </c:pt>
                <c:pt idx="7734" formatCode="General">
                  <c:v>7.734</c:v>
                </c:pt>
                <c:pt idx="7735" formatCode="General">
                  <c:v>7.7350000000000003</c:v>
                </c:pt>
                <c:pt idx="7736" formatCode="General">
                  <c:v>7.7359999999999998</c:v>
                </c:pt>
                <c:pt idx="7737" formatCode="General">
                  <c:v>7.7370000000000001</c:v>
                </c:pt>
                <c:pt idx="7738" formatCode="General">
                  <c:v>7.7380000000000004</c:v>
                </c:pt>
                <c:pt idx="7739" formatCode="General">
                  <c:v>7.7389999999999999</c:v>
                </c:pt>
                <c:pt idx="7740" formatCode="General">
                  <c:v>7.74</c:v>
                </c:pt>
                <c:pt idx="7741" formatCode="General">
                  <c:v>7.7409999999999997</c:v>
                </c:pt>
                <c:pt idx="7742" formatCode="General">
                  <c:v>7.742</c:v>
                </c:pt>
                <c:pt idx="7743" formatCode="General">
                  <c:v>7.7430000000000003</c:v>
                </c:pt>
                <c:pt idx="7744" formatCode="General">
                  <c:v>7.7439999999999998</c:v>
                </c:pt>
                <c:pt idx="7745" formatCode="General">
                  <c:v>7.7450000000000001</c:v>
                </c:pt>
                <c:pt idx="7746" formatCode="General">
                  <c:v>7.7460000000000004</c:v>
                </c:pt>
                <c:pt idx="7747" formatCode="General">
                  <c:v>7.7469999999999999</c:v>
                </c:pt>
                <c:pt idx="7748" formatCode="General">
                  <c:v>7.7480000000000002</c:v>
                </c:pt>
                <c:pt idx="7749" formatCode="General">
                  <c:v>7.7489999999999997</c:v>
                </c:pt>
                <c:pt idx="7750" formatCode="General">
                  <c:v>7.75</c:v>
                </c:pt>
                <c:pt idx="7751" formatCode="General">
                  <c:v>7.7510000000000003</c:v>
                </c:pt>
                <c:pt idx="7752" formatCode="General">
                  <c:v>7.7519999999999998</c:v>
                </c:pt>
                <c:pt idx="7753" formatCode="General">
                  <c:v>7.7530000000000001</c:v>
                </c:pt>
                <c:pt idx="7754" formatCode="General">
                  <c:v>7.7539999999999996</c:v>
                </c:pt>
                <c:pt idx="7755" formatCode="General">
                  <c:v>7.7549999999999999</c:v>
                </c:pt>
                <c:pt idx="7756" formatCode="General">
                  <c:v>7.7560000000000002</c:v>
                </c:pt>
                <c:pt idx="7757" formatCode="General">
                  <c:v>7.7569999999999997</c:v>
                </c:pt>
                <c:pt idx="7758" formatCode="General">
                  <c:v>7.758</c:v>
                </c:pt>
                <c:pt idx="7759" formatCode="General">
                  <c:v>7.7590000000000003</c:v>
                </c:pt>
                <c:pt idx="7760" formatCode="General">
                  <c:v>7.76</c:v>
                </c:pt>
                <c:pt idx="7761" formatCode="General">
                  <c:v>7.7610000000000001</c:v>
                </c:pt>
                <c:pt idx="7762" formatCode="General">
                  <c:v>7.7619999999999996</c:v>
                </c:pt>
                <c:pt idx="7763" formatCode="General">
                  <c:v>7.7629999999999999</c:v>
                </c:pt>
                <c:pt idx="7764" formatCode="General">
                  <c:v>7.7640000000000002</c:v>
                </c:pt>
                <c:pt idx="7765" formatCode="General">
                  <c:v>7.7649999999999997</c:v>
                </c:pt>
                <c:pt idx="7766" formatCode="General">
                  <c:v>7.766</c:v>
                </c:pt>
                <c:pt idx="7767" formatCode="General">
                  <c:v>7.7670000000000003</c:v>
                </c:pt>
                <c:pt idx="7768" formatCode="General">
                  <c:v>7.7679999999999998</c:v>
                </c:pt>
                <c:pt idx="7769" formatCode="General">
                  <c:v>7.7690000000000001</c:v>
                </c:pt>
                <c:pt idx="7770" formatCode="General">
                  <c:v>7.77</c:v>
                </c:pt>
                <c:pt idx="7771" formatCode="General">
                  <c:v>7.7709999999999999</c:v>
                </c:pt>
                <c:pt idx="7772" formatCode="General">
                  <c:v>7.7720000000000002</c:v>
                </c:pt>
                <c:pt idx="7773" formatCode="General">
                  <c:v>7.7729999999999997</c:v>
                </c:pt>
                <c:pt idx="7774" formatCode="General">
                  <c:v>7.774</c:v>
                </c:pt>
                <c:pt idx="7775" formatCode="General">
                  <c:v>7.7750000000000004</c:v>
                </c:pt>
                <c:pt idx="7776" formatCode="General">
                  <c:v>7.7759999999999998</c:v>
                </c:pt>
                <c:pt idx="7777" formatCode="General">
                  <c:v>7.7770000000000001</c:v>
                </c:pt>
                <c:pt idx="7778" formatCode="General">
                  <c:v>7.7779999999999996</c:v>
                </c:pt>
                <c:pt idx="7779" formatCode="General">
                  <c:v>7.7789999999999999</c:v>
                </c:pt>
                <c:pt idx="7780" formatCode="General">
                  <c:v>7.78</c:v>
                </c:pt>
                <c:pt idx="7781" formatCode="General">
                  <c:v>7.7809999999999997</c:v>
                </c:pt>
                <c:pt idx="7782" formatCode="General">
                  <c:v>7.782</c:v>
                </c:pt>
                <c:pt idx="7783" formatCode="General">
                  <c:v>7.7830000000000004</c:v>
                </c:pt>
                <c:pt idx="7784" formatCode="General">
                  <c:v>7.7839999999999998</c:v>
                </c:pt>
                <c:pt idx="7785" formatCode="General">
                  <c:v>7.7850000000000001</c:v>
                </c:pt>
                <c:pt idx="7786" formatCode="General">
                  <c:v>7.7859999999999996</c:v>
                </c:pt>
                <c:pt idx="7787" formatCode="General">
                  <c:v>7.7869999999999999</c:v>
                </c:pt>
                <c:pt idx="7788" formatCode="General">
                  <c:v>7.7880000000000003</c:v>
                </c:pt>
                <c:pt idx="7789" formatCode="General">
                  <c:v>7.7889999999999997</c:v>
                </c:pt>
                <c:pt idx="7790" formatCode="General">
                  <c:v>7.79</c:v>
                </c:pt>
                <c:pt idx="7791" formatCode="General">
                  <c:v>7.7910000000000004</c:v>
                </c:pt>
                <c:pt idx="7792" formatCode="General">
                  <c:v>7.7919999999999998</c:v>
                </c:pt>
                <c:pt idx="7793" formatCode="General">
                  <c:v>7.7930000000000001</c:v>
                </c:pt>
                <c:pt idx="7794" formatCode="General">
                  <c:v>7.7939999999999996</c:v>
                </c:pt>
                <c:pt idx="7795" formatCode="General">
                  <c:v>7.7949999999999999</c:v>
                </c:pt>
                <c:pt idx="7796" formatCode="General">
                  <c:v>7.7960000000000003</c:v>
                </c:pt>
                <c:pt idx="7797" formatCode="General">
                  <c:v>7.7969999999999997</c:v>
                </c:pt>
                <c:pt idx="7798" formatCode="General">
                  <c:v>7.798</c:v>
                </c:pt>
                <c:pt idx="7799" formatCode="General">
                  <c:v>7.7990000000000004</c:v>
                </c:pt>
                <c:pt idx="7800" formatCode="General">
                  <c:v>7.8</c:v>
                </c:pt>
                <c:pt idx="7801" formatCode="General">
                  <c:v>7.8010000000000002</c:v>
                </c:pt>
                <c:pt idx="7802" formatCode="General">
                  <c:v>7.8019999999999996</c:v>
                </c:pt>
                <c:pt idx="7803" formatCode="General">
                  <c:v>7.8029999999999999</c:v>
                </c:pt>
                <c:pt idx="7804" formatCode="General">
                  <c:v>7.8040000000000003</c:v>
                </c:pt>
                <c:pt idx="7805" formatCode="General">
                  <c:v>7.8049999999999997</c:v>
                </c:pt>
                <c:pt idx="7806" formatCode="General">
                  <c:v>7.806</c:v>
                </c:pt>
                <c:pt idx="7807" formatCode="General">
                  <c:v>7.8070000000000004</c:v>
                </c:pt>
                <c:pt idx="7808" formatCode="General">
                  <c:v>7.8079999999999998</c:v>
                </c:pt>
                <c:pt idx="7809" formatCode="General">
                  <c:v>7.8090000000000002</c:v>
                </c:pt>
                <c:pt idx="7810" formatCode="General">
                  <c:v>7.81</c:v>
                </c:pt>
                <c:pt idx="7811" formatCode="General">
                  <c:v>7.8109999999999999</c:v>
                </c:pt>
                <c:pt idx="7812" formatCode="General">
                  <c:v>7.8120000000000003</c:v>
                </c:pt>
                <c:pt idx="7813" formatCode="General">
                  <c:v>7.8129999999999997</c:v>
                </c:pt>
                <c:pt idx="7814" formatCode="General">
                  <c:v>7.8140000000000001</c:v>
                </c:pt>
                <c:pt idx="7815" formatCode="General">
                  <c:v>7.8150000000000004</c:v>
                </c:pt>
                <c:pt idx="7816" formatCode="General">
                  <c:v>7.8159999999999998</c:v>
                </c:pt>
                <c:pt idx="7817" formatCode="General">
                  <c:v>7.8170000000000002</c:v>
                </c:pt>
                <c:pt idx="7818" formatCode="General">
                  <c:v>7.8179999999999996</c:v>
                </c:pt>
                <c:pt idx="7819" formatCode="General">
                  <c:v>7.819</c:v>
                </c:pt>
                <c:pt idx="7820" formatCode="General">
                  <c:v>7.82</c:v>
                </c:pt>
                <c:pt idx="7821" formatCode="General">
                  <c:v>7.8209999999999997</c:v>
                </c:pt>
                <c:pt idx="7822" formatCode="General">
                  <c:v>7.8220000000000001</c:v>
                </c:pt>
                <c:pt idx="7823" formatCode="General">
                  <c:v>7.8230000000000004</c:v>
                </c:pt>
                <c:pt idx="7824" formatCode="General">
                  <c:v>7.8239999999999998</c:v>
                </c:pt>
                <c:pt idx="7825" formatCode="General">
                  <c:v>7.8250000000000002</c:v>
                </c:pt>
                <c:pt idx="7826" formatCode="General">
                  <c:v>7.8259999999999996</c:v>
                </c:pt>
                <c:pt idx="7827" formatCode="General">
                  <c:v>7.827</c:v>
                </c:pt>
                <c:pt idx="7828" formatCode="General">
                  <c:v>7.8280000000000003</c:v>
                </c:pt>
                <c:pt idx="7829" formatCode="General">
                  <c:v>7.8289999999999997</c:v>
                </c:pt>
                <c:pt idx="7830" formatCode="General">
                  <c:v>7.83</c:v>
                </c:pt>
                <c:pt idx="7831" formatCode="General">
                  <c:v>7.8310000000000004</c:v>
                </c:pt>
                <c:pt idx="7832" formatCode="General">
                  <c:v>7.8319999999999999</c:v>
                </c:pt>
                <c:pt idx="7833" formatCode="General">
                  <c:v>7.8330000000000002</c:v>
                </c:pt>
                <c:pt idx="7834" formatCode="General">
                  <c:v>7.8339999999999996</c:v>
                </c:pt>
                <c:pt idx="7835" formatCode="General">
                  <c:v>7.835</c:v>
                </c:pt>
                <c:pt idx="7836" formatCode="General">
                  <c:v>7.8360000000000003</c:v>
                </c:pt>
                <c:pt idx="7837" formatCode="General">
                  <c:v>7.8369999999999997</c:v>
                </c:pt>
                <c:pt idx="7838" formatCode="General">
                  <c:v>7.8380000000000001</c:v>
                </c:pt>
                <c:pt idx="7839" formatCode="General">
                  <c:v>7.8390000000000004</c:v>
                </c:pt>
                <c:pt idx="7840" formatCode="General">
                  <c:v>7.84</c:v>
                </c:pt>
                <c:pt idx="7841" formatCode="General">
                  <c:v>7.8410000000000002</c:v>
                </c:pt>
                <c:pt idx="7842" formatCode="General">
                  <c:v>7.8419999999999996</c:v>
                </c:pt>
                <c:pt idx="7843" formatCode="General">
                  <c:v>7.843</c:v>
                </c:pt>
                <c:pt idx="7844" formatCode="General">
                  <c:v>7.8440000000000003</c:v>
                </c:pt>
                <c:pt idx="7845" formatCode="General">
                  <c:v>7.8449999999999998</c:v>
                </c:pt>
                <c:pt idx="7846" formatCode="General">
                  <c:v>7.8460000000000001</c:v>
                </c:pt>
                <c:pt idx="7847" formatCode="General">
                  <c:v>7.8470000000000004</c:v>
                </c:pt>
                <c:pt idx="7848" formatCode="General">
                  <c:v>7.8479999999999999</c:v>
                </c:pt>
                <c:pt idx="7849" formatCode="General">
                  <c:v>7.8490000000000002</c:v>
                </c:pt>
                <c:pt idx="7850" formatCode="General">
                  <c:v>7.85</c:v>
                </c:pt>
                <c:pt idx="7851" formatCode="General">
                  <c:v>7.851</c:v>
                </c:pt>
                <c:pt idx="7852" formatCode="General">
                  <c:v>7.8520000000000003</c:v>
                </c:pt>
                <c:pt idx="7853" formatCode="General">
                  <c:v>7.8529999999999998</c:v>
                </c:pt>
                <c:pt idx="7854" formatCode="General">
                  <c:v>7.8540000000000001</c:v>
                </c:pt>
                <c:pt idx="7855" formatCode="General">
                  <c:v>7.8550000000000004</c:v>
                </c:pt>
                <c:pt idx="7856" formatCode="General">
                  <c:v>7.8559999999999999</c:v>
                </c:pt>
                <c:pt idx="7857" formatCode="General">
                  <c:v>7.8570000000000002</c:v>
                </c:pt>
                <c:pt idx="7858" formatCode="General">
                  <c:v>7.8579999999999997</c:v>
                </c:pt>
                <c:pt idx="7859" formatCode="General">
                  <c:v>7.859</c:v>
                </c:pt>
                <c:pt idx="7860" formatCode="General">
                  <c:v>7.86</c:v>
                </c:pt>
                <c:pt idx="7861" formatCode="General">
                  <c:v>7.8609999999999998</c:v>
                </c:pt>
                <c:pt idx="7862" formatCode="General">
                  <c:v>7.8620000000000001</c:v>
                </c:pt>
                <c:pt idx="7863" formatCode="General">
                  <c:v>7.8630000000000004</c:v>
                </c:pt>
                <c:pt idx="7864" formatCode="General">
                  <c:v>7.8639999999999999</c:v>
                </c:pt>
                <c:pt idx="7865" formatCode="General">
                  <c:v>7.8650000000000002</c:v>
                </c:pt>
                <c:pt idx="7866" formatCode="General">
                  <c:v>7.8659999999999997</c:v>
                </c:pt>
                <c:pt idx="7867" formatCode="General">
                  <c:v>7.867</c:v>
                </c:pt>
                <c:pt idx="7868" formatCode="General">
                  <c:v>7.8680000000000003</c:v>
                </c:pt>
                <c:pt idx="7869" formatCode="General">
                  <c:v>7.8689999999999998</c:v>
                </c:pt>
                <c:pt idx="7870" formatCode="General">
                  <c:v>7.87</c:v>
                </c:pt>
                <c:pt idx="7871" formatCode="General">
                  <c:v>7.8710000000000004</c:v>
                </c:pt>
                <c:pt idx="7872" formatCode="General">
                  <c:v>7.8719999999999999</c:v>
                </c:pt>
                <c:pt idx="7873" formatCode="General">
                  <c:v>7.8730000000000002</c:v>
                </c:pt>
                <c:pt idx="7874" formatCode="General">
                  <c:v>7.8739999999999997</c:v>
                </c:pt>
                <c:pt idx="7875" formatCode="General">
                  <c:v>7.875</c:v>
                </c:pt>
                <c:pt idx="7876" formatCode="General">
                  <c:v>7.8760000000000003</c:v>
                </c:pt>
                <c:pt idx="7877" formatCode="General">
                  <c:v>7.8769999999999998</c:v>
                </c:pt>
                <c:pt idx="7878" formatCode="General">
                  <c:v>7.8780000000000001</c:v>
                </c:pt>
                <c:pt idx="7879" formatCode="General">
                  <c:v>7.8789999999999996</c:v>
                </c:pt>
                <c:pt idx="7880" formatCode="General">
                  <c:v>7.88</c:v>
                </c:pt>
                <c:pt idx="7881" formatCode="General">
                  <c:v>7.8810000000000002</c:v>
                </c:pt>
                <c:pt idx="7882" formatCode="General">
                  <c:v>7.8819999999999997</c:v>
                </c:pt>
                <c:pt idx="7883" formatCode="General">
                  <c:v>7.883</c:v>
                </c:pt>
                <c:pt idx="7884" formatCode="General">
                  <c:v>7.8840000000000003</c:v>
                </c:pt>
                <c:pt idx="7885" formatCode="General">
                  <c:v>7.8849999999999998</c:v>
                </c:pt>
                <c:pt idx="7886" formatCode="General">
                  <c:v>7.8860000000000001</c:v>
                </c:pt>
                <c:pt idx="7887" formatCode="General">
                  <c:v>7.8869999999999996</c:v>
                </c:pt>
                <c:pt idx="7888" formatCode="General">
                  <c:v>7.8879999999999999</c:v>
                </c:pt>
                <c:pt idx="7889" formatCode="General">
                  <c:v>7.8890000000000002</c:v>
                </c:pt>
                <c:pt idx="7890" formatCode="General">
                  <c:v>7.89</c:v>
                </c:pt>
                <c:pt idx="7891" formatCode="General">
                  <c:v>7.891</c:v>
                </c:pt>
                <c:pt idx="7892" formatCode="General">
                  <c:v>7.8920000000000003</c:v>
                </c:pt>
                <c:pt idx="7893" formatCode="General">
                  <c:v>7.8929999999999998</c:v>
                </c:pt>
                <c:pt idx="7894" formatCode="General">
                  <c:v>7.8940000000000001</c:v>
                </c:pt>
                <c:pt idx="7895" formatCode="General">
                  <c:v>7.8949999999999996</c:v>
                </c:pt>
                <c:pt idx="7896" formatCode="General">
                  <c:v>7.8959999999999999</c:v>
                </c:pt>
                <c:pt idx="7897" formatCode="General">
                  <c:v>7.8970000000000002</c:v>
                </c:pt>
                <c:pt idx="7898" formatCode="General">
                  <c:v>7.8979999999999997</c:v>
                </c:pt>
                <c:pt idx="7899" formatCode="General">
                  <c:v>7.899</c:v>
                </c:pt>
                <c:pt idx="7900" formatCode="General">
                  <c:v>7.9</c:v>
                </c:pt>
                <c:pt idx="7901" formatCode="General">
                  <c:v>7.9009999999999998</c:v>
                </c:pt>
                <c:pt idx="7902" formatCode="General">
                  <c:v>7.9020000000000001</c:v>
                </c:pt>
                <c:pt idx="7903" formatCode="General">
                  <c:v>7.9029999999999996</c:v>
                </c:pt>
                <c:pt idx="7904" formatCode="General">
                  <c:v>7.9039999999999999</c:v>
                </c:pt>
                <c:pt idx="7905" formatCode="General">
                  <c:v>7.9050000000000002</c:v>
                </c:pt>
                <c:pt idx="7906" formatCode="General">
                  <c:v>7.9059999999999997</c:v>
                </c:pt>
                <c:pt idx="7907" formatCode="General">
                  <c:v>7.907</c:v>
                </c:pt>
                <c:pt idx="7908" formatCode="General">
                  <c:v>7.9080000000000004</c:v>
                </c:pt>
                <c:pt idx="7909" formatCode="General">
                  <c:v>7.9089999999999998</c:v>
                </c:pt>
                <c:pt idx="7910" formatCode="General">
                  <c:v>7.91</c:v>
                </c:pt>
                <c:pt idx="7911" formatCode="General">
                  <c:v>7.9109999999999996</c:v>
                </c:pt>
                <c:pt idx="7912" formatCode="General">
                  <c:v>7.9119999999999999</c:v>
                </c:pt>
                <c:pt idx="7913" formatCode="General">
                  <c:v>7.9130000000000003</c:v>
                </c:pt>
                <c:pt idx="7914" formatCode="General">
                  <c:v>7.9139999999999997</c:v>
                </c:pt>
                <c:pt idx="7915" formatCode="General">
                  <c:v>7.915</c:v>
                </c:pt>
                <c:pt idx="7916" formatCode="General">
                  <c:v>7.9160000000000004</c:v>
                </c:pt>
                <c:pt idx="7917" formatCode="General">
                  <c:v>7.9169999999999998</c:v>
                </c:pt>
                <c:pt idx="7918" formatCode="General">
                  <c:v>7.9180000000000001</c:v>
                </c:pt>
                <c:pt idx="7919" formatCode="General">
                  <c:v>7.9189999999999996</c:v>
                </c:pt>
                <c:pt idx="7920" formatCode="General">
                  <c:v>7.92</c:v>
                </c:pt>
                <c:pt idx="7921" formatCode="General">
                  <c:v>7.9210000000000003</c:v>
                </c:pt>
                <c:pt idx="7922" formatCode="General">
                  <c:v>7.9219999999999997</c:v>
                </c:pt>
                <c:pt idx="7923" formatCode="General">
                  <c:v>7.923</c:v>
                </c:pt>
                <c:pt idx="7924" formatCode="General">
                  <c:v>7.9240000000000004</c:v>
                </c:pt>
                <c:pt idx="7925" formatCode="General">
                  <c:v>7.9249999999999998</c:v>
                </c:pt>
                <c:pt idx="7926" formatCode="General">
                  <c:v>7.9260000000000002</c:v>
                </c:pt>
                <c:pt idx="7927" formatCode="General">
                  <c:v>7.9269999999999996</c:v>
                </c:pt>
                <c:pt idx="7928" formatCode="General">
                  <c:v>7.9279999999999999</c:v>
                </c:pt>
                <c:pt idx="7929" formatCode="General">
                  <c:v>7.9290000000000003</c:v>
                </c:pt>
                <c:pt idx="7930" formatCode="General">
                  <c:v>7.93</c:v>
                </c:pt>
                <c:pt idx="7931" formatCode="General">
                  <c:v>7.931</c:v>
                </c:pt>
                <c:pt idx="7932" formatCode="General">
                  <c:v>7.9320000000000004</c:v>
                </c:pt>
                <c:pt idx="7933" formatCode="General">
                  <c:v>7.9329999999999998</c:v>
                </c:pt>
                <c:pt idx="7934" formatCode="General">
                  <c:v>7.9340000000000002</c:v>
                </c:pt>
                <c:pt idx="7935" formatCode="General">
                  <c:v>7.9349999999999996</c:v>
                </c:pt>
                <c:pt idx="7936" formatCode="General">
                  <c:v>7.9359999999999999</c:v>
                </c:pt>
                <c:pt idx="7937" formatCode="General">
                  <c:v>7.9370000000000003</c:v>
                </c:pt>
                <c:pt idx="7938" formatCode="General">
                  <c:v>7.9379999999999997</c:v>
                </c:pt>
                <c:pt idx="7939" formatCode="General">
                  <c:v>7.9390000000000001</c:v>
                </c:pt>
                <c:pt idx="7940" formatCode="General">
                  <c:v>7.94</c:v>
                </c:pt>
                <c:pt idx="7941" formatCode="General">
                  <c:v>7.9409999999999998</c:v>
                </c:pt>
                <c:pt idx="7942" formatCode="General">
                  <c:v>7.9420000000000002</c:v>
                </c:pt>
                <c:pt idx="7943" formatCode="General">
                  <c:v>7.9429999999999996</c:v>
                </c:pt>
                <c:pt idx="7944" formatCode="General">
                  <c:v>7.944</c:v>
                </c:pt>
                <c:pt idx="7945" formatCode="General">
                  <c:v>7.9450000000000003</c:v>
                </c:pt>
                <c:pt idx="7946" formatCode="General">
                  <c:v>7.9459999999999997</c:v>
                </c:pt>
                <c:pt idx="7947" formatCode="General">
                  <c:v>7.9470000000000001</c:v>
                </c:pt>
                <c:pt idx="7948" formatCode="General">
                  <c:v>7.9480000000000004</c:v>
                </c:pt>
                <c:pt idx="7949" formatCode="General">
                  <c:v>7.9489999999999998</c:v>
                </c:pt>
                <c:pt idx="7950" formatCode="General">
                  <c:v>7.95</c:v>
                </c:pt>
                <c:pt idx="7951" formatCode="General">
                  <c:v>7.9509999999999996</c:v>
                </c:pt>
                <c:pt idx="7952" formatCode="General">
                  <c:v>7.952</c:v>
                </c:pt>
                <c:pt idx="7953" formatCode="General">
                  <c:v>7.9530000000000003</c:v>
                </c:pt>
                <c:pt idx="7954" formatCode="General">
                  <c:v>7.9539999999999997</c:v>
                </c:pt>
                <c:pt idx="7955" formatCode="General">
                  <c:v>7.9550000000000001</c:v>
                </c:pt>
                <c:pt idx="7956" formatCode="General">
                  <c:v>7.9560000000000004</c:v>
                </c:pt>
                <c:pt idx="7957" formatCode="General">
                  <c:v>7.9569999999999999</c:v>
                </c:pt>
                <c:pt idx="7958" formatCode="General">
                  <c:v>7.9580000000000002</c:v>
                </c:pt>
                <c:pt idx="7959" formatCode="General">
                  <c:v>7.9589999999999996</c:v>
                </c:pt>
                <c:pt idx="7960" formatCode="General">
                  <c:v>7.96</c:v>
                </c:pt>
                <c:pt idx="7961" formatCode="General">
                  <c:v>7.9610000000000003</c:v>
                </c:pt>
                <c:pt idx="7962" formatCode="General">
                  <c:v>7.9619999999999997</c:v>
                </c:pt>
                <c:pt idx="7963" formatCode="General">
                  <c:v>7.9630000000000001</c:v>
                </c:pt>
                <c:pt idx="7964" formatCode="General">
                  <c:v>7.9640000000000004</c:v>
                </c:pt>
                <c:pt idx="7965" formatCode="General">
                  <c:v>7.9649999999999999</c:v>
                </c:pt>
                <c:pt idx="7966" formatCode="General">
                  <c:v>7.9660000000000002</c:v>
                </c:pt>
                <c:pt idx="7967" formatCode="General">
                  <c:v>7.9669999999999996</c:v>
                </c:pt>
                <c:pt idx="7968" formatCode="General">
                  <c:v>7.968</c:v>
                </c:pt>
                <c:pt idx="7969" formatCode="General">
                  <c:v>7.9690000000000003</c:v>
                </c:pt>
                <c:pt idx="7970" formatCode="General">
                  <c:v>7.97</c:v>
                </c:pt>
                <c:pt idx="7971" formatCode="General">
                  <c:v>7.9710000000000001</c:v>
                </c:pt>
                <c:pt idx="7972" formatCode="General">
                  <c:v>7.9720000000000004</c:v>
                </c:pt>
                <c:pt idx="7973" formatCode="General">
                  <c:v>7.9729999999999999</c:v>
                </c:pt>
                <c:pt idx="7974" formatCode="General">
                  <c:v>7.9740000000000002</c:v>
                </c:pt>
                <c:pt idx="7975" formatCode="General">
                  <c:v>7.9749999999999996</c:v>
                </c:pt>
                <c:pt idx="7976" formatCode="General">
                  <c:v>7.976</c:v>
                </c:pt>
                <c:pt idx="7977" formatCode="General">
                  <c:v>7.9770000000000003</c:v>
                </c:pt>
                <c:pt idx="7978" formatCode="General">
                  <c:v>7.9779999999999998</c:v>
                </c:pt>
                <c:pt idx="7979" formatCode="General">
                  <c:v>7.9790000000000001</c:v>
                </c:pt>
                <c:pt idx="7980" formatCode="General">
                  <c:v>7.98</c:v>
                </c:pt>
                <c:pt idx="7981" formatCode="General">
                  <c:v>7.9809999999999999</c:v>
                </c:pt>
                <c:pt idx="7982" formatCode="General">
                  <c:v>7.9820000000000002</c:v>
                </c:pt>
                <c:pt idx="7983" formatCode="General">
                  <c:v>7.9829999999999997</c:v>
                </c:pt>
                <c:pt idx="7984" formatCode="General">
                  <c:v>7.984</c:v>
                </c:pt>
                <c:pt idx="7985" formatCode="General">
                  <c:v>7.9850000000000003</c:v>
                </c:pt>
                <c:pt idx="7986" formatCode="General">
                  <c:v>7.9859999999999998</c:v>
                </c:pt>
                <c:pt idx="7987" formatCode="General">
                  <c:v>7.9870000000000001</c:v>
                </c:pt>
                <c:pt idx="7988" formatCode="General">
                  <c:v>7.9880000000000004</c:v>
                </c:pt>
                <c:pt idx="7989" formatCode="General">
                  <c:v>7.9889999999999999</c:v>
                </c:pt>
                <c:pt idx="7990" formatCode="General">
                  <c:v>7.99</c:v>
                </c:pt>
                <c:pt idx="7991" formatCode="General">
                  <c:v>7.9909999999999997</c:v>
                </c:pt>
                <c:pt idx="7992" formatCode="General">
                  <c:v>7.992</c:v>
                </c:pt>
                <c:pt idx="7993" formatCode="General">
                  <c:v>7.9930000000000003</c:v>
                </c:pt>
                <c:pt idx="7994" formatCode="General">
                  <c:v>7.9939999999999998</c:v>
                </c:pt>
                <c:pt idx="7995" formatCode="General">
                  <c:v>7.9950000000000001</c:v>
                </c:pt>
                <c:pt idx="7996" formatCode="General">
                  <c:v>7.9960000000000004</c:v>
                </c:pt>
                <c:pt idx="7997" formatCode="General">
                  <c:v>7.9969999999999999</c:v>
                </c:pt>
                <c:pt idx="7998" formatCode="General">
                  <c:v>7.9980000000000002</c:v>
                </c:pt>
                <c:pt idx="7999" formatCode="General">
                  <c:v>7.9989999999999997</c:v>
                </c:pt>
                <c:pt idx="8000" formatCode="General">
                  <c:v>8</c:v>
                </c:pt>
                <c:pt idx="8001" formatCode="General">
                  <c:v>8.0009999999999994</c:v>
                </c:pt>
                <c:pt idx="8002" formatCode="General">
                  <c:v>8.0020000000000007</c:v>
                </c:pt>
                <c:pt idx="8003" formatCode="General">
                  <c:v>8.0030000000000001</c:v>
                </c:pt>
                <c:pt idx="8004" formatCode="General">
                  <c:v>8.0039999999999996</c:v>
                </c:pt>
                <c:pt idx="8005" formatCode="General">
                  <c:v>8.0050000000000008</c:v>
                </c:pt>
                <c:pt idx="8006" formatCode="General">
                  <c:v>8.0060000000000002</c:v>
                </c:pt>
                <c:pt idx="8007" formatCode="General">
                  <c:v>8.0069999999999997</c:v>
                </c:pt>
                <c:pt idx="8008" formatCode="General">
                  <c:v>8.0079999999999991</c:v>
                </c:pt>
                <c:pt idx="8009" formatCode="General">
                  <c:v>8.0090000000000003</c:v>
                </c:pt>
                <c:pt idx="8010" formatCode="General">
                  <c:v>8.01</c:v>
                </c:pt>
                <c:pt idx="8011" formatCode="General">
                  <c:v>8.0109999999999992</c:v>
                </c:pt>
                <c:pt idx="8012" formatCode="General">
                  <c:v>8.0120000000000005</c:v>
                </c:pt>
                <c:pt idx="8013" formatCode="General">
                  <c:v>8.0129999999999999</c:v>
                </c:pt>
                <c:pt idx="8014" formatCode="General">
                  <c:v>8.0139999999999993</c:v>
                </c:pt>
                <c:pt idx="8015" formatCode="General">
                  <c:v>8.0150000000000006</c:v>
                </c:pt>
                <c:pt idx="8016" formatCode="General">
                  <c:v>8.016</c:v>
                </c:pt>
                <c:pt idx="8017" formatCode="General">
                  <c:v>8.0169999999999995</c:v>
                </c:pt>
                <c:pt idx="8018" formatCode="General">
                  <c:v>8.0180000000000007</c:v>
                </c:pt>
                <c:pt idx="8019" formatCode="General">
                  <c:v>8.0190000000000001</c:v>
                </c:pt>
                <c:pt idx="8020" formatCode="General">
                  <c:v>8.02</c:v>
                </c:pt>
                <c:pt idx="8021" formatCode="General">
                  <c:v>8.0210000000000008</c:v>
                </c:pt>
                <c:pt idx="8022" formatCode="General">
                  <c:v>8.0220000000000002</c:v>
                </c:pt>
                <c:pt idx="8023" formatCode="General">
                  <c:v>8.0229999999999997</c:v>
                </c:pt>
                <c:pt idx="8024" formatCode="General">
                  <c:v>8.0239999999999991</c:v>
                </c:pt>
                <c:pt idx="8025" formatCode="General">
                  <c:v>8.0250000000000004</c:v>
                </c:pt>
                <c:pt idx="8026" formatCode="General">
                  <c:v>8.0259999999999998</c:v>
                </c:pt>
                <c:pt idx="8027" formatCode="General">
                  <c:v>8.0269999999999992</c:v>
                </c:pt>
                <c:pt idx="8028" formatCode="General">
                  <c:v>8.0280000000000005</c:v>
                </c:pt>
                <c:pt idx="8029" formatCode="General">
                  <c:v>8.0289999999999999</c:v>
                </c:pt>
                <c:pt idx="8030" formatCode="General">
                  <c:v>8.0299999999999994</c:v>
                </c:pt>
                <c:pt idx="8031" formatCode="General">
                  <c:v>8.0310000000000006</c:v>
                </c:pt>
                <c:pt idx="8032" formatCode="General">
                  <c:v>8.032</c:v>
                </c:pt>
                <c:pt idx="8033" formatCode="General">
                  <c:v>8.0329999999999995</c:v>
                </c:pt>
                <c:pt idx="8034" formatCode="General">
                  <c:v>8.0340000000000007</c:v>
                </c:pt>
                <c:pt idx="8035" formatCode="General">
                  <c:v>8.0350000000000001</c:v>
                </c:pt>
                <c:pt idx="8036" formatCode="General">
                  <c:v>8.0359999999999996</c:v>
                </c:pt>
                <c:pt idx="8037" formatCode="General">
                  <c:v>8.0370000000000008</c:v>
                </c:pt>
                <c:pt idx="8038" formatCode="General">
                  <c:v>8.0380000000000003</c:v>
                </c:pt>
                <c:pt idx="8039" formatCode="General">
                  <c:v>8.0389999999999997</c:v>
                </c:pt>
                <c:pt idx="8040" formatCode="General">
                  <c:v>8.0399999999999991</c:v>
                </c:pt>
                <c:pt idx="8041" formatCode="General">
                  <c:v>8.0410000000000004</c:v>
                </c:pt>
                <c:pt idx="8042" formatCode="General">
                  <c:v>8.0419999999999998</c:v>
                </c:pt>
                <c:pt idx="8043" formatCode="General">
                  <c:v>8.0429999999999993</c:v>
                </c:pt>
                <c:pt idx="8044" formatCode="General">
                  <c:v>8.0440000000000005</c:v>
                </c:pt>
                <c:pt idx="8045" formatCode="General">
                  <c:v>8.0449999999999999</c:v>
                </c:pt>
                <c:pt idx="8046" formatCode="General">
                  <c:v>8.0459999999999994</c:v>
                </c:pt>
                <c:pt idx="8047" formatCode="General">
                  <c:v>8.0470000000000006</c:v>
                </c:pt>
                <c:pt idx="8048" formatCode="General">
                  <c:v>8.048</c:v>
                </c:pt>
                <c:pt idx="8049" formatCode="General">
                  <c:v>8.0489999999999995</c:v>
                </c:pt>
                <c:pt idx="8050" formatCode="General">
                  <c:v>8.0500000000000007</c:v>
                </c:pt>
                <c:pt idx="8051" formatCode="General">
                  <c:v>8.0510000000000002</c:v>
                </c:pt>
                <c:pt idx="8052" formatCode="General">
                  <c:v>8.0519999999999996</c:v>
                </c:pt>
                <c:pt idx="8053" formatCode="General">
                  <c:v>8.0530000000000008</c:v>
                </c:pt>
                <c:pt idx="8054" formatCode="General">
                  <c:v>8.0540000000000003</c:v>
                </c:pt>
                <c:pt idx="8055" formatCode="General">
                  <c:v>8.0549999999999997</c:v>
                </c:pt>
                <c:pt idx="8056" formatCode="General">
                  <c:v>8.0559999999999992</c:v>
                </c:pt>
                <c:pt idx="8057" formatCode="General">
                  <c:v>8.0570000000000004</c:v>
                </c:pt>
                <c:pt idx="8058" formatCode="General">
                  <c:v>8.0579999999999998</c:v>
                </c:pt>
                <c:pt idx="8059" formatCode="General">
                  <c:v>8.0589999999999993</c:v>
                </c:pt>
                <c:pt idx="8060" formatCode="General">
                  <c:v>8.06</c:v>
                </c:pt>
                <c:pt idx="8061" formatCode="General">
                  <c:v>8.0609999999999999</c:v>
                </c:pt>
                <c:pt idx="8062" formatCode="General">
                  <c:v>8.0619999999999994</c:v>
                </c:pt>
                <c:pt idx="8063" formatCode="General">
                  <c:v>8.0630000000000006</c:v>
                </c:pt>
                <c:pt idx="8064" formatCode="General">
                  <c:v>8.0640000000000001</c:v>
                </c:pt>
                <c:pt idx="8065" formatCode="General">
                  <c:v>8.0649999999999995</c:v>
                </c:pt>
                <c:pt idx="8066" formatCode="General">
                  <c:v>8.0660000000000007</c:v>
                </c:pt>
                <c:pt idx="8067" formatCode="General">
                  <c:v>8.0670000000000002</c:v>
                </c:pt>
                <c:pt idx="8068" formatCode="General">
                  <c:v>8.0679999999999996</c:v>
                </c:pt>
                <c:pt idx="8069" formatCode="General">
                  <c:v>8.0690000000000008</c:v>
                </c:pt>
                <c:pt idx="8070" formatCode="General">
                  <c:v>8.07</c:v>
                </c:pt>
                <c:pt idx="8071" formatCode="General">
                  <c:v>8.0709999999999997</c:v>
                </c:pt>
                <c:pt idx="8072" formatCode="General">
                  <c:v>8.0719999999999992</c:v>
                </c:pt>
                <c:pt idx="8073" formatCode="General">
                  <c:v>8.0730000000000004</c:v>
                </c:pt>
                <c:pt idx="8074" formatCode="General">
                  <c:v>8.0739999999999998</c:v>
                </c:pt>
                <c:pt idx="8075" formatCode="General">
                  <c:v>8.0749999999999993</c:v>
                </c:pt>
                <c:pt idx="8076" formatCode="General">
                  <c:v>8.0760000000000005</c:v>
                </c:pt>
                <c:pt idx="8077" formatCode="General">
                  <c:v>8.077</c:v>
                </c:pt>
                <c:pt idx="8078" formatCode="General">
                  <c:v>8.0779999999999994</c:v>
                </c:pt>
                <c:pt idx="8079" formatCode="General">
                  <c:v>8.0790000000000006</c:v>
                </c:pt>
                <c:pt idx="8080" formatCode="General">
                  <c:v>8.08</c:v>
                </c:pt>
                <c:pt idx="8081" formatCode="General">
                  <c:v>8.0809999999999995</c:v>
                </c:pt>
                <c:pt idx="8082" formatCode="General">
                  <c:v>8.0820000000000007</c:v>
                </c:pt>
                <c:pt idx="8083" formatCode="General">
                  <c:v>8.0830000000000002</c:v>
                </c:pt>
                <c:pt idx="8084" formatCode="General">
                  <c:v>8.0839999999999996</c:v>
                </c:pt>
                <c:pt idx="8085" formatCode="General">
                  <c:v>8.0850000000000009</c:v>
                </c:pt>
                <c:pt idx="8086" formatCode="General">
                  <c:v>8.0860000000000003</c:v>
                </c:pt>
                <c:pt idx="8087" formatCode="General">
                  <c:v>8.0869999999999997</c:v>
                </c:pt>
                <c:pt idx="8088" formatCode="General">
                  <c:v>8.0879999999999992</c:v>
                </c:pt>
                <c:pt idx="8089" formatCode="General">
                  <c:v>8.0890000000000004</c:v>
                </c:pt>
                <c:pt idx="8090" formatCode="General">
                  <c:v>8.09</c:v>
                </c:pt>
                <c:pt idx="8091" formatCode="General">
                  <c:v>8.0909999999999993</c:v>
                </c:pt>
                <c:pt idx="8092" formatCode="General">
                  <c:v>8.0920000000000005</c:v>
                </c:pt>
                <c:pt idx="8093" formatCode="General">
                  <c:v>8.093</c:v>
                </c:pt>
                <c:pt idx="8094" formatCode="General">
                  <c:v>8.0939999999999994</c:v>
                </c:pt>
                <c:pt idx="8095" formatCode="General">
                  <c:v>8.0950000000000006</c:v>
                </c:pt>
                <c:pt idx="8096" formatCode="General">
                  <c:v>8.0960000000000001</c:v>
                </c:pt>
                <c:pt idx="8097" formatCode="General">
                  <c:v>8.0969999999999995</c:v>
                </c:pt>
                <c:pt idx="8098" formatCode="General">
                  <c:v>8.0980000000000008</c:v>
                </c:pt>
                <c:pt idx="8099" formatCode="General">
                  <c:v>8.0990000000000002</c:v>
                </c:pt>
                <c:pt idx="8100" formatCode="General">
                  <c:v>8.1</c:v>
                </c:pt>
                <c:pt idx="8101" formatCode="General">
                  <c:v>8.1010000000000009</c:v>
                </c:pt>
                <c:pt idx="8102" formatCode="General">
                  <c:v>8.1020000000000003</c:v>
                </c:pt>
                <c:pt idx="8103" formatCode="General">
                  <c:v>8.1029999999999998</c:v>
                </c:pt>
                <c:pt idx="8104" formatCode="General">
                  <c:v>8.1039999999999992</c:v>
                </c:pt>
                <c:pt idx="8105" formatCode="General">
                  <c:v>8.1050000000000004</c:v>
                </c:pt>
                <c:pt idx="8106" formatCode="General">
                  <c:v>8.1059999999999999</c:v>
                </c:pt>
                <c:pt idx="8107" formatCode="General">
                  <c:v>8.1069999999999993</c:v>
                </c:pt>
                <c:pt idx="8108" formatCode="General">
                  <c:v>8.1080000000000005</c:v>
                </c:pt>
                <c:pt idx="8109" formatCode="General">
                  <c:v>8.109</c:v>
                </c:pt>
                <c:pt idx="8110" formatCode="General">
                  <c:v>8.11</c:v>
                </c:pt>
                <c:pt idx="8111" formatCode="General">
                  <c:v>8.1110000000000007</c:v>
                </c:pt>
                <c:pt idx="8112" formatCode="General">
                  <c:v>8.1120000000000001</c:v>
                </c:pt>
                <c:pt idx="8113" formatCode="General">
                  <c:v>8.1129999999999995</c:v>
                </c:pt>
                <c:pt idx="8114" formatCode="General">
                  <c:v>8.1140000000000008</c:v>
                </c:pt>
                <c:pt idx="8115" formatCode="General">
                  <c:v>8.1150000000000002</c:v>
                </c:pt>
                <c:pt idx="8116" formatCode="General">
                  <c:v>8.1159999999999997</c:v>
                </c:pt>
                <c:pt idx="8117" formatCode="General">
                  <c:v>8.1170000000000009</c:v>
                </c:pt>
                <c:pt idx="8118" formatCode="General">
                  <c:v>8.1180000000000003</c:v>
                </c:pt>
                <c:pt idx="8119" formatCode="General">
                  <c:v>8.1189999999999998</c:v>
                </c:pt>
                <c:pt idx="8120" formatCode="General">
                  <c:v>8.1199999999999992</c:v>
                </c:pt>
                <c:pt idx="8121" formatCode="General">
                  <c:v>8.1210000000000004</c:v>
                </c:pt>
                <c:pt idx="8122" formatCode="General">
                  <c:v>8.1219999999999999</c:v>
                </c:pt>
                <c:pt idx="8123" formatCode="General">
                  <c:v>8.1229999999999993</c:v>
                </c:pt>
                <c:pt idx="8124" formatCode="General">
                  <c:v>8.1240000000000006</c:v>
                </c:pt>
                <c:pt idx="8125" formatCode="General">
                  <c:v>8.125</c:v>
                </c:pt>
                <c:pt idx="8126" formatCode="General">
                  <c:v>8.1259999999999994</c:v>
                </c:pt>
                <c:pt idx="8127" formatCode="General">
                  <c:v>8.1270000000000007</c:v>
                </c:pt>
                <c:pt idx="8128" formatCode="General">
                  <c:v>8.1280000000000001</c:v>
                </c:pt>
                <c:pt idx="8129" formatCode="General">
                  <c:v>8.1289999999999996</c:v>
                </c:pt>
                <c:pt idx="8130" formatCode="General">
                  <c:v>8.1300000000000008</c:v>
                </c:pt>
                <c:pt idx="8131" formatCode="General">
                  <c:v>8.1310000000000002</c:v>
                </c:pt>
                <c:pt idx="8132" formatCode="General">
                  <c:v>8.1319999999999997</c:v>
                </c:pt>
                <c:pt idx="8133" formatCode="General">
                  <c:v>8.1329999999999991</c:v>
                </c:pt>
                <c:pt idx="8134" formatCode="General">
                  <c:v>8.1340000000000003</c:v>
                </c:pt>
                <c:pt idx="8135" formatCode="General">
                  <c:v>8.1349999999999998</c:v>
                </c:pt>
                <c:pt idx="8136" formatCode="General">
                  <c:v>8.1359999999999992</c:v>
                </c:pt>
                <c:pt idx="8137" formatCode="General">
                  <c:v>8.1370000000000005</c:v>
                </c:pt>
                <c:pt idx="8138" formatCode="General">
                  <c:v>8.1379999999999999</c:v>
                </c:pt>
                <c:pt idx="8139" formatCode="General">
                  <c:v>8.1389999999999993</c:v>
                </c:pt>
                <c:pt idx="8140" formatCode="General">
                  <c:v>8.14</c:v>
                </c:pt>
                <c:pt idx="8141" formatCode="General">
                  <c:v>8.141</c:v>
                </c:pt>
                <c:pt idx="8142" formatCode="General">
                  <c:v>8.1419999999999995</c:v>
                </c:pt>
                <c:pt idx="8143" formatCode="General">
                  <c:v>8.1430000000000007</c:v>
                </c:pt>
                <c:pt idx="8144" formatCode="General">
                  <c:v>8.1440000000000001</c:v>
                </c:pt>
                <c:pt idx="8145" formatCode="General">
                  <c:v>8.1449999999999996</c:v>
                </c:pt>
                <c:pt idx="8146" formatCode="General">
                  <c:v>8.1460000000000008</c:v>
                </c:pt>
                <c:pt idx="8147" formatCode="General">
                  <c:v>8.1470000000000002</c:v>
                </c:pt>
                <c:pt idx="8148" formatCode="General">
                  <c:v>8.1479999999999997</c:v>
                </c:pt>
                <c:pt idx="8149" formatCode="General">
                  <c:v>8.1489999999999991</c:v>
                </c:pt>
                <c:pt idx="8150" formatCode="General">
                  <c:v>8.15</c:v>
                </c:pt>
                <c:pt idx="8151" formatCode="General">
                  <c:v>8.1509999999999998</c:v>
                </c:pt>
                <c:pt idx="8152" formatCode="General">
                  <c:v>8.1519999999999992</c:v>
                </c:pt>
                <c:pt idx="8153" formatCode="General">
                  <c:v>8.1530000000000005</c:v>
                </c:pt>
                <c:pt idx="8154" formatCode="General">
                  <c:v>8.1539999999999999</c:v>
                </c:pt>
                <c:pt idx="8155" formatCode="General">
                  <c:v>8.1549999999999994</c:v>
                </c:pt>
                <c:pt idx="8156" formatCode="General">
                  <c:v>8.1560000000000006</c:v>
                </c:pt>
                <c:pt idx="8157" formatCode="General">
                  <c:v>8.157</c:v>
                </c:pt>
                <c:pt idx="8158" formatCode="General">
                  <c:v>8.1579999999999995</c:v>
                </c:pt>
                <c:pt idx="8159" formatCode="General">
                  <c:v>8.1590000000000007</c:v>
                </c:pt>
                <c:pt idx="8160" formatCode="General">
                  <c:v>8.16</c:v>
                </c:pt>
                <c:pt idx="8161" formatCode="General">
                  <c:v>8.1609999999999996</c:v>
                </c:pt>
                <c:pt idx="8162" formatCode="General">
                  <c:v>8.1620000000000008</c:v>
                </c:pt>
                <c:pt idx="8163" formatCode="General">
                  <c:v>8.1630000000000003</c:v>
                </c:pt>
                <c:pt idx="8164" formatCode="General">
                  <c:v>8.1639999999999997</c:v>
                </c:pt>
                <c:pt idx="8165" formatCode="General">
                  <c:v>8.1649999999999991</c:v>
                </c:pt>
                <c:pt idx="8166" formatCode="General">
                  <c:v>8.1660000000000004</c:v>
                </c:pt>
                <c:pt idx="8167" formatCode="General">
                  <c:v>8.1669999999999998</c:v>
                </c:pt>
                <c:pt idx="8168" formatCode="General">
                  <c:v>8.1679999999999993</c:v>
                </c:pt>
                <c:pt idx="8169" formatCode="General">
                  <c:v>8.1690000000000005</c:v>
                </c:pt>
                <c:pt idx="8170" formatCode="General">
                  <c:v>8.17</c:v>
                </c:pt>
                <c:pt idx="8171" formatCode="General">
                  <c:v>8.1709999999999994</c:v>
                </c:pt>
                <c:pt idx="8172" formatCode="General">
                  <c:v>8.1720000000000006</c:v>
                </c:pt>
                <c:pt idx="8173" formatCode="General">
                  <c:v>8.173</c:v>
                </c:pt>
                <c:pt idx="8174" formatCode="General">
                  <c:v>8.1739999999999995</c:v>
                </c:pt>
                <c:pt idx="8175" formatCode="General">
                  <c:v>8.1750000000000007</c:v>
                </c:pt>
                <c:pt idx="8176" formatCode="General">
                  <c:v>8.1760000000000002</c:v>
                </c:pt>
                <c:pt idx="8177" formatCode="General">
                  <c:v>8.1769999999999996</c:v>
                </c:pt>
                <c:pt idx="8178" formatCode="General">
                  <c:v>8.1780000000000008</c:v>
                </c:pt>
                <c:pt idx="8179" formatCode="General">
                  <c:v>8.1790000000000003</c:v>
                </c:pt>
                <c:pt idx="8180" formatCode="General">
                  <c:v>8.18</c:v>
                </c:pt>
                <c:pt idx="8181" formatCode="General">
                  <c:v>8.1809999999999992</c:v>
                </c:pt>
                <c:pt idx="8182" formatCode="General">
                  <c:v>8.1820000000000004</c:v>
                </c:pt>
                <c:pt idx="8183" formatCode="General">
                  <c:v>8.1829999999999998</c:v>
                </c:pt>
                <c:pt idx="8184" formatCode="General">
                  <c:v>8.1839999999999993</c:v>
                </c:pt>
                <c:pt idx="8185" formatCode="General">
                  <c:v>8.1850000000000005</c:v>
                </c:pt>
                <c:pt idx="8186" formatCode="General">
                  <c:v>8.1859999999999999</c:v>
                </c:pt>
                <c:pt idx="8187" formatCode="General">
                  <c:v>8.1869999999999994</c:v>
                </c:pt>
                <c:pt idx="8188" formatCode="General">
                  <c:v>8.1880000000000006</c:v>
                </c:pt>
                <c:pt idx="8189" formatCode="General">
                  <c:v>8.1890000000000001</c:v>
                </c:pt>
                <c:pt idx="8190" formatCode="General">
                  <c:v>8.19</c:v>
                </c:pt>
                <c:pt idx="8191" formatCode="General">
                  <c:v>8.1910000000000007</c:v>
                </c:pt>
                <c:pt idx="8192" formatCode="General">
                  <c:v>8.1920000000000002</c:v>
                </c:pt>
                <c:pt idx="8193" formatCode="General">
                  <c:v>8.1929999999999996</c:v>
                </c:pt>
                <c:pt idx="8194" formatCode="General">
                  <c:v>8.1940000000000008</c:v>
                </c:pt>
                <c:pt idx="8195" formatCode="General">
                  <c:v>8.1950000000000003</c:v>
                </c:pt>
                <c:pt idx="8196" formatCode="General">
                  <c:v>8.1959999999999997</c:v>
                </c:pt>
                <c:pt idx="8197" formatCode="General">
                  <c:v>8.1969999999999992</c:v>
                </c:pt>
                <c:pt idx="8198" formatCode="General">
                  <c:v>8.1980000000000004</c:v>
                </c:pt>
                <c:pt idx="8199" formatCode="General">
                  <c:v>8.1989999999999998</c:v>
                </c:pt>
                <c:pt idx="8200" formatCode="General">
                  <c:v>8.1999999999999993</c:v>
                </c:pt>
                <c:pt idx="8201" formatCode="General">
                  <c:v>8.2010000000000005</c:v>
                </c:pt>
                <c:pt idx="8202" formatCode="General">
                  <c:v>8.202</c:v>
                </c:pt>
                <c:pt idx="8203" formatCode="General">
                  <c:v>8.2029999999999994</c:v>
                </c:pt>
                <c:pt idx="8204" formatCode="General">
                  <c:v>8.2040000000000006</c:v>
                </c:pt>
                <c:pt idx="8205" formatCode="General">
                  <c:v>8.2050000000000001</c:v>
                </c:pt>
                <c:pt idx="8206" formatCode="General">
                  <c:v>8.2059999999999995</c:v>
                </c:pt>
                <c:pt idx="8207" formatCode="General">
                  <c:v>8.2070000000000007</c:v>
                </c:pt>
                <c:pt idx="8208" formatCode="General">
                  <c:v>8.2080000000000002</c:v>
                </c:pt>
                <c:pt idx="8209" formatCode="General">
                  <c:v>8.2089999999999996</c:v>
                </c:pt>
                <c:pt idx="8210" formatCode="General">
                  <c:v>8.2100000000000009</c:v>
                </c:pt>
                <c:pt idx="8211" formatCode="General">
                  <c:v>8.2110000000000003</c:v>
                </c:pt>
                <c:pt idx="8212" formatCode="General">
                  <c:v>8.2119999999999997</c:v>
                </c:pt>
                <c:pt idx="8213" formatCode="General">
                  <c:v>8.2129999999999992</c:v>
                </c:pt>
                <c:pt idx="8214" formatCode="General">
                  <c:v>8.2140000000000004</c:v>
                </c:pt>
                <c:pt idx="8215" formatCode="General">
                  <c:v>8.2149999999999999</c:v>
                </c:pt>
                <c:pt idx="8216" formatCode="General">
                  <c:v>8.2159999999999993</c:v>
                </c:pt>
                <c:pt idx="8217" formatCode="General">
                  <c:v>8.2170000000000005</c:v>
                </c:pt>
                <c:pt idx="8218" formatCode="General">
                  <c:v>8.218</c:v>
                </c:pt>
                <c:pt idx="8219" formatCode="General">
                  <c:v>8.2189999999999994</c:v>
                </c:pt>
                <c:pt idx="8220" formatCode="General">
                  <c:v>8.2200000000000006</c:v>
                </c:pt>
                <c:pt idx="8221" formatCode="General">
                  <c:v>8.2210000000000001</c:v>
                </c:pt>
                <c:pt idx="8222" formatCode="General">
                  <c:v>8.2219999999999995</c:v>
                </c:pt>
                <c:pt idx="8223" formatCode="General">
                  <c:v>8.2230000000000008</c:v>
                </c:pt>
                <c:pt idx="8224" formatCode="General">
                  <c:v>8.2240000000000002</c:v>
                </c:pt>
                <c:pt idx="8225" formatCode="General">
                  <c:v>8.2249999999999996</c:v>
                </c:pt>
                <c:pt idx="8226" formatCode="General">
                  <c:v>8.2260000000000009</c:v>
                </c:pt>
                <c:pt idx="8227" formatCode="General">
                  <c:v>8.2270000000000003</c:v>
                </c:pt>
                <c:pt idx="8228" formatCode="General">
                  <c:v>8.2279999999999998</c:v>
                </c:pt>
                <c:pt idx="8229" formatCode="General">
                  <c:v>8.2289999999999992</c:v>
                </c:pt>
                <c:pt idx="8230" formatCode="General">
                  <c:v>8.23</c:v>
                </c:pt>
                <c:pt idx="8231" formatCode="General">
                  <c:v>8.2309999999999999</c:v>
                </c:pt>
                <c:pt idx="8232" formatCode="General">
                  <c:v>8.2319999999999993</c:v>
                </c:pt>
                <c:pt idx="8233" formatCode="General">
                  <c:v>8.2330000000000005</c:v>
                </c:pt>
                <c:pt idx="8234" formatCode="General">
                  <c:v>8.234</c:v>
                </c:pt>
                <c:pt idx="8235" formatCode="General">
                  <c:v>8.2349999999999994</c:v>
                </c:pt>
                <c:pt idx="8236" formatCode="General">
                  <c:v>8.2360000000000007</c:v>
                </c:pt>
                <c:pt idx="8237" formatCode="General">
                  <c:v>8.2370000000000001</c:v>
                </c:pt>
                <c:pt idx="8238" formatCode="General">
                  <c:v>8.2379999999999995</c:v>
                </c:pt>
                <c:pt idx="8239" formatCode="General">
                  <c:v>8.2390000000000008</c:v>
                </c:pt>
                <c:pt idx="8240" formatCode="General">
                  <c:v>8.24</c:v>
                </c:pt>
                <c:pt idx="8241" formatCode="General">
                  <c:v>8.2409999999999997</c:v>
                </c:pt>
                <c:pt idx="8242" formatCode="General">
                  <c:v>8.2420000000000009</c:v>
                </c:pt>
                <c:pt idx="8243" formatCode="General">
                  <c:v>8.2430000000000003</c:v>
                </c:pt>
                <c:pt idx="8244" formatCode="General">
                  <c:v>8.2439999999999998</c:v>
                </c:pt>
                <c:pt idx="8245" formatCode="General">
                  <c:v>8.2449999999999992</c:v>
                </c:pt>
                <c:pt idx="8246" formatCode="General">
                  <c:v>8.2460000000000004</c:v>
                </c:pt>
                <c:pt idx="8247" formatCode="General">
                  <c:v>8.2469999999999999</c:v>
                </c:pt>
                <c:pt idx="8248" formatCode="General">
                  <c:v>8.2479999999999993</c:v>
                </c:pt>
                <c:pt idx="8249" formatCode="General">
                  <c:v>8.2490000000000006</c:v>
                </c:pt>
                <c:pt idx="8250" formatCode="General">
                  <c:v>8.25</c:v>
                </c:pt>
                <c:pt idx="8251" formatCode="General">
                  <c:v>8.2509999999999994</c:v>
                </c:pt>
                <c:pt idx="8252" formatCode="General">
                  <c:v>8.2520000000000007</c:v>
                </c:pt>
                <c:pt idx="8253" formatCode="General">
                  <c:v>8.2530000000000001</c:v>
                </c:pt>
                <c:pt idx="8254" formatCode="General">
                  <c:v>8.2539999999999996</c:v>
                </c:pt>
                <c:pt idx="8255" formatCode="General">
                  <c:v>8.2550000000000008</c:v>
                </c:pt>
                <c:pt idx="8256" formatCode="General">
                  <c:v>8.2560000000000002</c:v>
                </c:pt>
                <c:pt idx="8257" formatCode="General">
                  <c:v>8.2569999999999997</c:v>
                </c:pt>
                <c:pt idx="8258" formatCode="General">
                  <c:v>8.2579999999999991</c:v>
                </c:pt>
                <c:pt idx="8259" formatCode="General">
                  <c:v>8.2590000000000003</c:v>
                </c:pt>
                <c:pt idx="8260" formatCode="General">
                  <c:v>8.26</c:v>
                </c:pt>
                <c:pt idx="8261" formatCode="General">
                  <c:v>8.2609999999999992</c:v>
                </c:pt>
                <c:pt idx="8262" formatCode="General">
                  <c:v>8.2620000000000005</c:v>
                </c:pt>
                <c:pt idx="8263" formatCode="General">
                  <c:v>8.2629999999999999</c:v>
                </c:pt>
                <c:pt idx="8264" formatCode="General">
                  <c:v>8.2639999999999993</c:v>
                </c:pt>
                <c:pt idx="8265" formatCode="General">
                  <c:v>8.2650000000000006</c:v>
                </c:pt>
                <c:pt idx="8266" formatCode="General">
                  <c:v>8.266</c:v>
                </c:pt>
                <c:pt idx="8267" formatCode="General">
                  <c:v>8.2669999999999995</c:v>
                </c:pt>
                <c:pt idx="8268" formatCode="General">
                  <c:v>8.2680000000000007</c:v>
                </c:pt>
                <c:pt idx="8269" formatCode="General">
                  <c:v>8.2690000000000001</c:v>
                </c:pt>
                <c:pt idx="8270" formatCode="General">
                  <c:v>8.27</c:v>
                </c:pt>
                <c:pt idx="8271" formatCode="General">
                  <c:v>8.2710000000000008</c:v>
                </c:pt>
                <c:pt idx="8272" formatCode="General">
                  <c:v>8.2720000000000002</c:v>
                </c:pt>
                <c:pt idx="8273" formatCode="General">
                  <c:v>8.2729999999999997</c:v>
                </c:pt>
                <c:pt idx="8274" formatCode="General">
                  <c:v>8.2739999999999991</c:v>
                </c:pt>
                <c:pt idx="8275" formatCode="General">
                  <c:v>8.2750000000000004</c:v>
                </c:pt>
                <c:pt idx="8276" formatCode="General">
                  <c:v>8.2759999999999998</c:v>
                </c:pt>
                <c:pt idx="8277" formatCode="General">
                  <c:v>8.2769999999999992</c:v>
                </c:pt>
                <c:pt idx="8278" formatCode="General">
                  <c:v>8.2780000000000005</c:v>
                </c:pt>
                <c:pt idx="8279" formatCode="General">
                  <c:v>8.2789999999999999</c:v>
                </c:pt>
                <c:pt idx="8280" formatCode="General">
                  <c:v>8.2799999999999994</c:v>
                </c:pt>
                <c:pt idx="8281" formatCode="General">
                  <c:v>8.2810000000000006</c:v>
                </c:pt>
                <c:pt idx="8282" formatCode="General">
                  <c:v>8.282</c:v>
                </c:pt>
                <c:pt idx="8283" formatCode="General">
                  <c:v>8.2829999999999995</c:v>
                </c:pt>
                <c:pt idx="8284" formatCode="General">
                  <c:v>8.2840000000000007</c:v>
                </c:pt>
                <c:pt idx="8285" formatCode="General">
                  <c:v>8.2850000000000001</c:v>
                </c:pt>
                <c:pt idx="8286" formatCode="General">
                  <c:v>8.2859999999999996</c:v>
                </c:pt>
                <c:pt idx="8287" formatCode="General">
                  <c:v>8.2870000000000008</c:v>
                </c:pt>
                <c:pt idx="8288" formatCode="General">
                  <c:v>8.2880000000000003</c:v>
                </c:pt>
                <c:pt idx="8289" formatCode="General">
                  <c:v>8.2889999999999997</c:v>
                </c:pt>
                <c:pt idx="8290" formatCode="General">
                  <c:v>8.2899999999999991</c:v>
                </c:pt>
                <c:pt idx="8291" formatCode="General">
                  <c:v>8.2910000000000004</c:v>
                </c:pt>
                <c:pt idx="8292" formatCode="General">
                  <c:v>8.2919999999999998</c:v>
                </c:pt>
                <c:pt idx="8293" formatCode="General">
                  <c:v>8.2929999999999993</c:v>
                </c:pt>
                <c:pt idx="8294" formatCode="General">
                  <c:v>8.2940000000000005</c:v>
                </c:pt>
                <c:pt idx="8295" formatCode="General">
                  <c:v>8.2949999999999999</c:v>
                </c:pt>
                <c:pt idx="8296" formatCode="General">
                  <c:v>8.2959999999999994</c:v>
                </c:pt>
                <c:pt idx="8297" formatCode="General">
                  <c:v>8.2970000000000006</c:v>
                </c:pt>
                <c:pt idx="8298" formatCode="General">
                  <c:v>8.298</c:v>
                </c:pt>
                <c:pt idx="8299" formatCode="General">
                  <c:v>8.2989999999999995</c:v>
                </c:pt>
                <c:pt idx="8300" formatCode="General">
                  <c:v>8.3000000000000007</c:v>
                </c:pt>
                <c:pt idx="8301" formatCode="General">
                  <c:v>8.3010000000000002</c:v>
                </c:pt>
                <c:pt idx="8302" formatCode="General">
                  <c:v>8.3019999999999996</c:v>
                </c:pt>
                <c:pt idx="8303" formatCode="General">
                  <c:v>8.3030000000000008</c:v>
                </c:pt>
                <c:pt idx="8304" formatCode="General">
                  <c:v>8.3040000000000003</c:v>
                </c:pt>
                <c:pt idx="8305" formatCode="General">
                  <c:v>8.3049999999999997</c:v>
                </c:pt>
                <c:pt idx="8306" formatCode="General">
                  <c:v>8.3059999999999992</c:v>
                </c:pt>
                <c:pt idx="8307" formatCode="General">
                  <c:v>8.3070000000000004</c:v>
                </c:pt>
                <c:pt idx="8308" formatCode="General">
                  <c:v>8.3079999999999998</c:v>
                </c:pt>
                <c:pt idx="8309" formatCode="General">
                  <c:v>8.3089999999999993</c:v>
                </c:pt>
                <c:pt idx="8310" formatCode="General">
                  <c:v>8.31</c:v>
                </c:pt>
                <c:pt idx="8311" formatCode="General">
                  <c:v>8.3109999999999999</c:v>
                </c:pt>
                <c:pt idx="8312" formatCode="General">
                  <c:v>8.3119999999999994</c:v>
                </c:pt>
                <c:pt idx="8313" formatCode="General">
                  <c:v>8.3130000000000006</c:v>
                </c:pt>
                <c:pt idx="8314" formatCode="General">
                  <c:v>8.3140000000000001</c:v>
                </c:pt>
                <c:pt idx="8315" formatCode="General">
                  <c:v>8.3149999999999995</c:v>
                </c:pt>
                <c:pt idx="8316" formatCode="General">
                  <c:v>8.3160000000000007</c:v>
                </c:pt>
                <c:pt idx="8317" formatCode="General">
                  <c:v>8.3170000000000002</c:v>
                </c:pt>
                <c:pt idx="8318" formatCode="General">
                  <c:v>8.3179999999999996</c:v>
                </c:pt>
                <c:pt idx="8319" formatCode="General">
                  <c:v>8.3190000000000008</c:v>
                </c:pt>
                <c:pt idx="8320" formatCode="General">
                  <c:v>8.32</c:v>
                </c:pt>
                <c:pt idx="8321" formatCode="General">
                  <c:v>8.3209999999999997</c:v>
                </c:pt>
                <c:pt idx="8322" formatCode="General">
                  <c:v>8.3219999999999992</c:v>
                </c:pt>
                <c:pt idx="8323" formatCode="General">
                  <c:v>8.3230000000000004</c:v>
                </c:pt>
                <c:pt idx="8324" formatCode="General">
                  <c:v>8.3239999999999998</c:v>
                </c:pt>
                <c:pt idx="8325" formatCode="General">
                  <c:v>8.3249999999999993</c:v>
                </c:pt>
                <c:pt idx="8326" formatCode="General">
                  <c:v>8.3260000000000005</c:v>
                </c:pt>
                <c:pt idx="8327" formatCode="General">
                  <c:v>8.327</c:v>
                </c:pt>
                <c:pt idx="8328" formatCode="General">
                  <c:v>8.3279999999999994</c:v>
                </c:pt>
                <c:pt idx="8329" formatCode="General">
                  <c:v>8.3290000000000006</c:v>
                </c:pt>
                <c:pt idx="8330" formatCode="General">
                  <c:v>8.33</c:v>
                </c:pt>
                <c:pt idx="8331" formatCode="General">
                  <c:v>8.3309999999999995</c:v>
                </c:pt>
                <c:pt idx="8332" formatCode="General">
                  <c:v>8.3320000000000007</c:v>
                </c:pt>
                <c:pt idx="8333" formatCode="General">
                  <c:v>8.3330000000000002</c:v>
                </c:pt>
                <c:pt idx="8334" formatCode="General">
                  <c:v>8.3339999999999996</c:v>
                </c:pt>
                <c:pt idx="8335" formatCode="General">
                  <c:v>8.3350000000000009</c:v>
                </c:pt>
                <c:pt idx="8336" formatCode="General">
                  <c:v>8.3360000000000003</c:v>
                </c:pt>
                <c:pt idx="8337" formatCode="General">
                  <c:v>8.3369999999999997</c:v>
                </c:pt>
                <c:pt idx="8338" formatCode="General">
                  <c:v>8.3379999999999992</c:v>
                </c:pt>
                <c:pt idx="8339" formatCode="General">
                  <c:v>8.3390000000000004</c:v>
                </c:pt>
                <c:pt idx="8340" formatCode="General">
                  <c:v>8.34</c:v>
                </c:pt>
                <c:pt idx="8341" formatCode="General">
                  <c:v>8.3409999999999993</c:v>
                </c:pt>
                <c:pt idx="8342" formatCode="General">
                  <c:v>8.3420000000000005</c:v>
                </c:pt>
                <c:pt idx="8343" formatCode="General">
                  <c:v>8.343</c:v>
                </c:pt>
                <c:pt idx="8344" formatCode="General">
                  <c:v>8.3439999999999994</c:v>
                </c:pt>
                <c:pt idx="8345" formatCode="General">
                  <c:v>8.3450000000000006</c:v>
                </c:pt>
                <c:pt idx="8346" formatCode="General">
                  <c:v>8.3460000000000001</c:v>
                </c:pt>
                <c:pt idx="8347" formatCode="General">
                  <c:v>8.3469999999999995</c:v>
                </c:pt>
                <c:pt idx="8348" formatCode="General">
                  <c:v>8.3480000000000008</c:v>
                </c:pt>
                <c:pt idx="8349" formatCode="General">
                  <c:v>8.3490000000000002</c:v>
                </c:pt>
                <c:pt idx="8350" formatCode="General">
                  <c:v>8.35</c:v>
                </c:pt>
                <c:pt idx="8351" formatCode="General">
                  <c:v>8.3510000000000009</c:v>
                </c:pt>
                <c:pt idx="8352" formatCode="General">
                  <c:v>8.3520000000000003</c:v>
                </c:pt>
                <c:pt idx="8353" formatCode="General">
                  <c:v>8.3529999999999998</c:v>
                </c:pt>
                <c:pt idx="8354" formatCode="General">
                  <c:v>8.3539999999999992</c:v>
                </c:pt>
                <c:pt idx="8355" formatCode="General">
                  <c:v>8.3550000000000004</c:v>
                </c:pt>
                <c:pt idx="8356" formatCode="General">
                  <c:v>8.3559999999999999</c:v>
                </c:pt>
                <c:pt idx="8357" formatCode="General">
                  <c:v>8.3569999999999993</c:v>
                </c:pt>
                <c:pt idx="8358" formatCode="General">
                  <c:v>8.3580000000000005</c:v>
                </c:pt>
                <c:pt idx="8359" formatCode="General">
                  <c:v>8.359</c:v>
                </c:pt>
                <c:pt idx="8360" formatCode="General">
                  <c:v>8.36</c:v>
                </c:pt>
                <c:pt idx="8361" formatCode="General">
                  <c:v>8.3610000000000007</c:v>
                </c:pt>
                <c:pt idx="8362" formatCode="General">
                  <c:v>8.3620000000000001</c:v>
                </c:pt>
                <c:pt idx="8363" formatCode="General">
                  <c:v>8.3629999999999995</c:v>
                </c:pt>
                <c:pt idx="8364" formatCode="General">
                  <c:v>8.3640000000000008</c:v>
                </c:pt>
                <c:pt idx="8365" formatCode="General">
                  <c:v>8.3650000000000002</c:v>
                </c:pt>
                <c:pt idx="8366" formatCode="General">
                  <c:v>8.3659999999999997</c:v>
                </c:pt>
                <c:pt idx="8367" formatCode="General">
                  <c:v>8.3670000000000009</c:v>
                </c:pt>
                <c:pt idx="8368" formatCode="General">
                  <c:v>8.3680000000000003</c:v>
                </c:pt>
                <c:pt idx="8369" formatCode="General">
                  <c:v>8.3689999999999998</c:v>
                </c:pt>
                <c:pt idx="8370" formatCode="General">
                  <c:v>8.3699999999999992</c:v>
                </c:pt>
                <c:pt idx="8371" formatCode="General">
                  <c:v>8.3710000000000004</c:v>
                </c:pt>
                <c:pt idx="8372" formatCode="General">
                  <c:v>8.3719999999999999</c:v>
                </c:pt>
                <c:pt idx="8373" formatCode="General">
                  <c:v>8.3729999999999993</c:v>
                </c:pt>
                <c:pt idx="8374" formatCode="General">
                  <c:v>8.3740000000000006</c:v>
                </c:pt>
                <c:pt idx="8375" formatCode="General">
                  <c:v>8.375</c:v>
                </c:pt>
                <c:pt idx="8376" formatCode="General">
                  <c:v>8.3759999999999994</c:v>
                </c:pt>
                <c:pt idx="8377" formatCode="General">
                  <c:v>8.3770000000000007</c:v>
                </c:pt>
                <c:pt idx="8378" formatCode="General">
                  <c:v>8.3780000000000001</c:v>
                </c:pt>
                <c:pt idx="8379" formatCode="General">
                  <c:v>8.3789999999999996</c:v>
                </c:pt>
                <c:pt idx="8380" formatCode="General">
                  <c:v>8.3800000000000008</c:v>
                </c:pt>
                <c:pt idx="8381" formatCode="General">
                  <c:v>8.3810000000000002</c:v>
                </c:pt>
                <c:pt idx="8382" formatCode="General">
                  <c:v>8.3819999999999997</c:v>
                </c:pt>
                <c:pt idx="8383" formatCode="General">
                  <c:v>8.3829999999999991</c:v>
                </c:pt>
                <c:pt idx="8384" formatCode="General">
                  <c:v>8.3840000000000003</c:v>
                </c:pt>
                <c:pt idx="8385" formatCode="General">
                  <c:v>8.3849999999999998</c:v>
                </c:pt>
                <c:pt idx="8386" formatCode="General">
                  <c:v>8.3859999999999992</c:v>
                </c:pt>
                <c:pt idx="8387" formatCode="General">
                  <c:v>8.3870000000000005</c:v>
                </c:pt>
                <c:pt idx="8388" formatCode="General">
                  <c:v>8.3879999999999999</c:v>
                </c:pt>
                <c:pt idx="8389" formatCode="General">
                  <c:v>8.3889999999999993</c:v>
                </c:pt>
                <c:pt idx="8390" formatCode="General">
                  <c:v>8.39</c:v>
                </c:pt>
                <c:pt idx="8391" formatCode="General">
                  <c:v>8.391</c:v>
                </c:pt>
                <c:pt idx="8392" formatCode="General">
                  <c:v>8.3919999999999995</c:v>
                </c:pt>
                <c:pt idx="8393" formatCode="General">
                  <c:v>8.3930000000000007</c:v>
                </c:pt>
                <c:pt idx="8394" formatCode="General">
                  <c:v>8.3940000000000001</c:v>
                </c:pt>
                <c:pt idx="8395" formatCode="General">
                  <c:v>8.3949999999999996</c:v>
                </c:pt>
                <c:pt idx="8396" formatCode="General">
                  <c:v>8.3960000000000008</c:v>
                </c:pt>
                <c:pt idx="8397" formatCode="General">
                  <c:v>8.3970000000000002</c:v>
                </c:pt>
                <c:pt idx="8398" formatCode="General">
                  <c:v>8.3979999999999997</c:v>
                </c:pt>
                <c:pt idx="8399" formatCode="General">
                  <c:v>8.3989999999999991</c:v>
                </c:pt>
                <c:pt idx="8400" formatCode="General">
                  <c:v>8.4</c:v>
                </c:pt>
                <c:pt idx="8401" formatCode="General">
                  <c:v>8.4009999999999998</c:v>
                </c:pt>
                <c:pt idx="8402" formatCode="General">
                  <c:v>8.4019999999999992</c:v>
                </c:pt>
                <c:pt idx="8403" formatCode="General">
                  <c:v>8.4030000000000005</c:v>
                </c:pt>
                <c:pt idx="8404" formatCode="General">
                  <c:v>8.4039999999999999</c:v>
                </c:pt>
                <c:pt idx="8405" formatCode="General">
                  <c:v>8.4049999999999994</c:v>
                </c:pt>
                <c:pt idx="8406" formatCode="General">
                  <c:v>8.4060000000000006</c:v>
                </c:pt>
                <c:pt idx="8407" formatCode="General">
                  <c:v>8.407</c:v>
                </c:pt>
                <c:pt idx="8408" formatCode="General">
                  <c:v>8.4079999999999995</c:v>
                </c:pt>
                <c:pt idx="8409" formatCode="General">
                  <c:v>8.4090000000000007</c:v>
                </c:pt>
                <c:pt idx="8410" formatCode="General">
                  <c:v>8.41</c:v>
                </c:pt>
                <c:pt idx="8411" formatCode="General">
                  <c:v>8.4109999999999996</c:v>
                </c:pt>
                <c:pt idx="8412" formatCode="General">
                  <c:v>8.4120000000000008</c:v>
                </c:pt>
                <c:pt idx="8413" formatCode="General">
                  <c:v>8.4130000000000003</c:v>
                </c:pt>
                <c:pt idx="8414" formatCode="General">
                  <c:v>8.4139999999999997</c:v>
                </c:pt>
                <c:pt idx="8415" formatCode="General">
                  <c:v>8.4149999999999991</c:v>
                </c:pt>
                <c:pt idx="8416" formatCode="General">
                  <c:v>8.4160000000000004</c:v>
                </c:pt>
                <c:pt idx="8417" formatCode="General">
                  <c:v>8.4169999999999998</c:v>
                </c:pt>
                <c:pt idx="8418" formatCode="General">
                  <c:v>8.4179999999999993</c:v>
                </c:pt>
                <c:pt idx="8419" formatCode="General">
                  <c:v>8.4190000000000005</c:v>
                </c:pt>
                <c:pt idx="8420" formatCode="General">
                  <c:v>8.42</c:v>
                </c:pt>
                <c:pt idx="8421" formatCode="General">
                  <c:v>8.4209999999999994</c:v>
                </c:pt>
                <c:pt idx="8422" formatCode="General">
                  <c:v>8.4220000000000006</c:v>
                </c:pt>
                <c:pt idx="8423" formatCode="General">
                  <c:v>8.423</c:v>
                </c:pt>
                <c:pt idx="8424" formatCode="General">
                  <c:v>8.4239999999999995</c:v>
                </c:pt>
                <c:pt idx="8425" formatCode="General">
                  <c:v>8.4250000000000007</c:v>
                </c:pt>
                <c:pt idx="8426" formatCode="General">
                  <c:v>8.4260000000000002</c:v>
                </c:pt>
                <c:pt idx="8427" formatCode="General">
                  <c:v>8.4269999999999996</c:v>
                </c:pt>
                <c:pt idx="8428" formatCode="General">
                  <c:v>8.4280000000000008</c:v>
                </c:pt>
                <c:pt idx="8429" formatCode="General">
                  <c:v>8.4290000000000003</c:v>
                </c:pt>
                <c:pt idx="8430" formatCode="General">
                  <c:v>8.43</c:v>
                </c:pt>
                <c:pt idx="8431" formatCode="General">
                  <c:v>8.4309999999999992</c:v>
                </c:pt>
                <c:pt idx="8432" formatCode="General">
                  <c:v>8.4320000000000004</c:v>
                </c:pt>
                <c:pt idx="8433" formatCode="General">
                  <c:v>8.4329999999999998</c:v>
                </c:pt>
                <c:pt idx="8434" formatCode="General">
                  <c:v>8.4339999999999993</c:v>
                </c:pt>
                <c:pt idx="8435" formatCode="General">
                  <c:v>8.4350000000000005</c:v>
                </c:pt>
                <c:pt idx="8436" formatCode="General">
                  <c:v>8.4359999999999999</c:v>
                </c:pt>
                <c:pt idx="8437" formatCode="General">
                  <c:v>8.4369999999999994</c:v>
                </c:pt>
                <c:pt idx="8438" formatCode="General">
                  <c:v>8.4380000000000006</c:v>
                </c:pt>
                <c:pt idx="8439" formatCode="General">
                  <c:v>8.4390000000000001</c:v>
                </c:pt>
                <c:pt idx="8440" formatCode="General">
                  <c:v>8.44</c:v>
                </c:pt>
                <c:pt idx="8441" formatCode="General">
                  <c:v>8.4410000000000007</c:v>
                </c:pt>
                <c:pt idx="8442" formatCode="General">
                  <c:v>8.4420000000000002</c:v>
                </c:pt>
                <c:pt idx="8443" formatCode="General">
                  <c:v>8.4429999999999996</c:v>
                </c:pt>
                <c:pt idx="8444" formatCode="General">
                  <c:v>8.4440000000000008</c:v>
                </c:pt>
                <c:pt idx="8445" formatCode="General">
                  <c:v>8.4450000000000003</c:v>
                </c:pt>
                <c:pt idx="8446" formatCode="General">
                  <c:v>8.4459999999999997</c:v>
                </c:pt>
                <c:pt idx="8447" formatCode="General">
                  <c:v>8.4469999999999992</c:v>
                </c:pt>
                <c:pt idx="8448" formatCode="General">
                  <c:v>8.4480000000000004</c:v>
                </c:pt>
                <c:pt idx="8449" formatCode="General">
                  <c:v>8.4489999999999998</c:v>
                </c:pt>
                <c:pt idx="8450" formatCode="General">
                  <c:v>8.4499999999999993</c:v>
                </c:pt>
                <c:pt idx="8451" formatCode="General">
                  <c:v>8.4510000000000005</c:v>
                </c:pt>
                <c:pt idx="8452" formatCode="General">
                  <c:v>8.452</c:v>
                </c:pt>
                <c:pt idx="8453" formatCode="General">
                  <c:v>8.4529999999999994</c:v>
                </c:pt>
                <c:pt idx="8454" formatCode="General">
                  <c:v>8.4540000000000006</c:v>
                </c:pt>
                <c:pt idx="8455" formatCode="General">
                  <c:v>8.4550000000000001</c:v>
                </c:pt>
                <c:pt idx="8456" formatCode="General">
                  <c:v>8.4559999999999995</c:v>
                </c:pt>
                <c:pt idx="8457" formatCode="General">
                  <c:v>8.4570000000000007</c:v>
                </c:pt>
                <c:pt idx="8458" formatCode="General">
                  <c:v>8.4580000000000002</c:v>
                </c:pt>
                <c:pt idx="8459" formatCode="General">
                  <c:v>8.4589999999999996</c:v>
                </c:pt>
                <c:pt idx="8460" formatCode="General">
                  <c:v>8.4600000000000009</c:v>
                </c:pt>
                <c:pt idx="8461" formatCode="General">
                  <c:v>8.4610000000000003</c:v>
                </c:pt>
                <c:pt idx="8462" formatCode="General">
                  <c:v>8.4619999999999997</c:v>
                </c:pt>
                <c:pt idx="8463" formatCode="General">
                  <c:v>8.4629999999999992</c:v>
                </c:pt>
                <c:pt idx="8464" formatCode="General">
                  <c:v>8.4640000000000004</c:v>
                </c:pt>
                <c:pt idx="8465" formatCode="General">
                  <c:v>8.4649999999999999</c:v>
                </c:pt>
                <c:pt idx="8466" formatCode="General">
                  <c:v>8.4659999999999993</c:v>
                </c:pt>
                <c:pt idx="8467" formatCode="General">
                  <c:v>8.4670000000000005</c:v>
                </c:pt>
                <c:pt idx="8468" formatCode="General">
                  <c:v>8.468</c:v>
                </c:pt>
                <c:pt idx="8469" formatCode="General">
                  <c:v>8.4689999999999994</c:v>
                </c:pt>
                <c:pt idx="8470" formatCode="General">
                  <c:v>8.4700000000000006</c:v>
                </c:pt>
                <c:pt idx="8471" formatCode="General">
                  <c:v>8.4710000000000001</c:v>
                </c:pt>
                <c:pt idx="8472" formatCode="General">
                  <c:v>8.4719999999999995</c:v>
                </c:pt>
                <c:pt idx="8473" formatCode="General">
                  <c:v>8.4730000000000008</c:v>
                </c:pt>
                <c:pt idx="8474" formatCode="General">
                  <c:v>8.4740000000000002</c:v>
                </c:pt>
                <c:pt idx="8475" formatCode="General">
                  <c:v>8.4749999999999996</c:v>
                </c:pt>
                <c:pt idx="8476" formatCode="General">
                  <c:v>8.4760000000000009</c:v>
                </c:pt>
                <c:pt idx="8477" formatCode="General">
                  <c:v>8.4770000000000003</c:v>
                </c:pt>
                <c:pt idx="8478" formatCode="General">
                  <c:v>8.4779999999999998</c:v>
                </c:pt>
                <c:pt idx="8479" formatCode="General">
                  <c:v>8.4789999999999992</c:v>
                </c:pt>
                <c:pt idx="8480" formatCode="General">
                  <c:v>8.48</c:v>
                </c:pt>
                <c:pt idx="8481" formatCode="General">
                  <c:v>8.4809999999999999</c:v>
                </c:pt>
                <c:pt idx="8482" formatCode="General">
                  <c:v>8.4819999999999993</c:v>
                </c:pt>
                <c:pt idx="8483" formatCode="General">
                  <c:v>8.4830000000000005</c:v>
                </c:pt>
                <c:pt idx="8484" formatCode="General">
                  <c:v>8.484</c:v>
                </c:pt>
                <c:pt idx="8485" formatCode="General">
                  <c:v>8.4849999999999994</c:v>
                </c:pt>
                <c:pt idx="8486" formatCode="General">
                  <c:v>8.4860000000000007</c:v>
                </c:pt>
                <c:pt idx="8487" formatCode="General">
                  <c:v>8.4870000000000001</c:v>
                </c:pt>
                <c:pt idx="8488" formatCode="General">
                  <c:v>8.4879999999999995</c:v>
                </c:pt>
                <c:pt idx="8489" formatCode="General">
                  <c:v>8.4890000000000008</c:v>
                </c:pt>
                <c:pt idx="8490" formatCode="General">
                  <c:v>8.49</c:v>
                </c:pt>
                <c:pt idx="8491" formatCode="General">
                  <c:v>8.4909999999999997</c:v>
                </c:pt>
                <c:pt idx="8492" formatCode="General">
                  <c:v>8.4920000000000009</c:v>
                </c:pt>
                <c:pt idx="8493" formatCode="General">
                  <c:v>8.4930000000000003</c:v>
                </c:pt>
                <c:pt idx="8494" formatCode="General">
                  <c:v>8.4939999999999998</c:v>
                </c:pt>
                <c:pt idx="8495" formatCode="General">
                  <c:v>8.4949999999999992</c:v>
                </c:pt>
                <c:pt idx="8496" formatCode="General">
                  <c:v>8.4960000000000004</c:v>
                </c:pt>
                <c:pt idx="8497" formatCode="General">
                  <c:v>8.4969999999999999</c:v>
                </c:pt>
                <c:pt idx="8498" formatCode="General">
                  <c:v>8.4979999999999993</c:v>
                </c:pt>
                <c:pt idx="8499" formatCode="General">
                  <c:v>8.4990000000000006</c:v>
                </c:pt>
                <c:pt idx="8500" formatCode="General">
                  <c:v>8.5</c:v>
                </c:pt>
                <c:pt idx="8501" formatCode="General">
                  <c:v>8.5009999999999994</c:v>
                </c:pt>
                <c:pt idx="8502" formatCode="General">
                  <c:v>8.5020000000000007</c:v>
                </c:pt>
                <c:pt idx="8503" formatCode="General">
                  <c:v>8.5030000000000001</c:v>
                </c:pt>
                <c:pt idx="8504" formatCode="General">
                  <c:v>8.5039999999999996</c:v>
                </c:pt>
                <c:pt idx="8505" formatCode="General">
                  <c:v>8.5050000000000008</c:v>
                </c:pt>
                <c:pt idx="8506" formatCode="General">
                  <c:v>8.5060000000000002</c:v>
                </c:pt>
                <c:pt idx="8507" formatCode="General">
                  <c:v>8.5069999999999997</c:v>
                </c:pt>
                <c:pt idx="8508" formatCode="General">
                  <c:v>8.5079999999999991</c:v>
                </c:pt>
                <c:pt idx="8509" formatCode="General">
                  <c:v>8.5090000000000003</c:v>
                </c:pt>
                <c:pt idx="8510" formatCode="General">
                  <c:v>8.51</c:v>
                </c:pt>
                <c:pt idx="8511" formatCode="General">
                  <c:v>8.5109999999999992</c:v>
                </c:pt>
                <c:pt idx="8512" formatCode="General">
                  <c:v>8.5120000000000005</c:v>
                </c:pt>
                <c:pt idx="8513" formatCode="General">
                  <c:v>8.5129999999999999</c:v>
                </c:pt>
                <c:pt idx="8514" formatCode="General">
                  <c:v>8.5139999999999993</c:v>
                </c:pt>
                <c:pt idx="8515" formatCode="General">
                  <c:v>8.5150000000000006</c:v>
                </c:pt>
                <c:pt idx="8516" formatCode="General">
                  <c:v>8.516</c:v>
                </c:pt>
                <c:pt idx="8517" formatCode="General">
                  <c:v>8.5169999999999995</c:v>
                </c:pt>
                <c:pt idx="8518" formatCode="General">
                  <c:v>8.5180000000000007</c:v>
                </c:pt>
                <c:pt idx="8519" formatCode="General">
                  <c:v>8.5190000000000001</c:v>
                </c:pt>
                <c:pt idx="8520" formatCode="General">
                  <c:v>8.52</c:v>
                </c:pt>
                <c:pt idx="8521" formatCode="General">
                  <c:v>8.5210000000000008</c:v>
                </c:pt>
                <c:pt idx="8522" formatCode="General">
                  <c:v>8.5220000000000002</c:v>
                </c:pt>
                <c:pt idx="8523" formatCode="General">
                  <c:v>8.5229999999999997</c:v>
                </c:pt>
                <c:pt idx="8524" formatCode="General">
                  <c:v>8.5239999999999991</c:v>
                </c:pt>
                <c:pt idx="8525" formatCode="General">
                  <c:v>8.5250000000000004</c:v>
                </c:pt>
                <c:pt idx="8526" formatCode="General">
                  <c:v>8.5259999999999998</c:v>
                </c:pt>
                <c:pt idx="8527" formatCode="General">
                  <c:v>8.5269999999999992</c:v>
                </c:pt>
                <c:pt idx="8528" formatCode="General">
                  <c:v>8.5280000000000005</c:v>
                </c:pt>
                <c:pt idx="8529" formatCode="General">
                  <c:v>8.5289999999999999</c:v>
                </c:pt>
                <c:pt idx="8530" formatCode="General">
                  <c:v>8.5299999999999994</c:v>
                </c:pt>
                <c:pt idx="8531" formatCode="General">
                  <c:v>8.5310000000000006</c:v>
                </c:pt>
                <c:pt idx="8532" formatCode="General">
                  <c:v>8.532</c:v>
                </c:pt>
                <c:pt idx="8533" formatCode="General">
                  <c:v>8.5329999999999995</c:v>
                </c:pt>
                <c:pt idx="8534" formatCode="General">
                  <c:v>8.5340000000000007</c:v>
                </c:pt>
                <c:pt idx="8535" formatCode="General">
                  <c:v>8.5350000000000001</c:v>
                </c:pt>
                <c:pt idx="8536" formatCode="General">
                  <c:v>8.5359999999999996</c:v>
                </c:pt>
                <c:pt idx="8537" formatCode="General">
                  <c:v>8.5370000000000008</c:v>
                </c:pt>
                <c:pt idx="8538" formatCode="General">
                  <c:v>8.5380000000000003</c:v>
                </c:pt>
                <c:pt idx="8539" formatCode="General">
                  <c:v>8.5389999999999997</c:v>
                </c:pt>
                <c:pt idx="8540" formatCode="General">
                  <c:v>8.5399999999999991</c:v>
                </c:pt>
                <c:pt idx="8541" formatCode="General">
                  <c:v>8.5410000000000004</c:v>
                </c:pt>
                <c:pt idx="8542" formatCode="General">
                  <c:v>8.5419999999999998</c:v>
                </c:pt>
                <c:pt idx="8543" formatCode="General">
                  <c:v>8.5429999999999993</c:v>
                </c:pt>
                <c:pt idx="8544" formatCode="General">
                  <c:v>8.5440000000000005</c:v>
                </c:pt>
                <c:pt idx="8545" formatCode="General">
                  <c:v>8.5449999999999999</c:v>
                </c:pt>
                <c:pt idx="8546" formatCode="General">
                  <c:v>8.5459999999999994</c:v>
                </c:pt>
                <c:pt idx="8547" formatCode="General">
                  <c:v>8.5470000000000006</c:v>
                </c:pt>
                <c:pt idx="8548" formatCode="General">
                  <c:v>8.548</c:v>
                </c:pt>
                <c:pt idx="8549" formatCode="General">
                  <c:v>8.5489999999999995</c:v>
                </c:pt>
                <c:pt idx="8550" formatCode="General">
                  <c:v>8.5500000000000007</c:v>
                </c:pt>
                <c:pt idx="8551" formatCode="General">
                  <c:v>8.5510000000000002</c:v>
                </c:pt>
                <c:pt idx="8552" formatCode="General">
                  <c:v>8.5519999999999996</c:v>
                </c:pt>
                <c:pt idx="8553" formatCode="General">
                  <c:v>8.5530000000000008</c:v>
                </c:pt>
                <c:pt idx="8554" formatCode="General">
                  <c:v>8.5540000000000003</c:v>
                </c:pt>
                <c:pt idx="8555" formatCode="General">
                  <c:v>8.5549999999999997</c:v>
                </c:pt>
                <c:pt idx="8556" formatCode="General">
                  <c:v>8.5559999999999992</c:v>
                </c:pt>
                <c:pt idx="8557" formatCode="General">
                  <c:v>8.5570000000000004</c:v>
                </c:pt>
                <c:pt idx="8558" formatCode="General">
                  <c:v>8.5579999999999998</c:v>
                </c:pt>
                <c:pt idx="8559" formatCode="General">
                  <c:v>8.5589999999999993</c:v>
                </c:pt>
                <c:pt idx="8560" formatCode="General">
                  <c:v>8.56</c:v>
                </c:pt>
                <c:pt idx="8561" formatCode="General">
                  <c:v>8.5609999999999999</c:v>
                </c:pt>
                <c:pt idx="8562" formatCode="General">
                  <c:v>8.5619999999999994</c:v>
                </c:pt>
                <c:pt idx="8563" formatCode="General">
                  <c:v>8.5630000000000006</c:v>
                </c:pt>
                <c:pt idx="8564" formatCode="General">
                  <c:v>8.5640000000000001</c:v>
                </c:pt>
                <c:pt idx="8565" formatCode="General">
                  <c:v>8.5649999999999995</c:v>
                </c:pt>
                <c:pt idx="8566" formatCode="General">
                  <c:v>8.5660000000000007</c:v>
                </c:pt>
                <c:pt idx="8567" formatCode="General">
                  <c:v>8.5670000000000002</c:v>
                </c:pt>
                <c:pt idx="8568" formatCode="General">
                  <c:v>8.5679999999999996</c:v>
                </c:pt>
                <c:pt idx="8569" formatCode="General">
                  <c:v>8.5690000000000008</c:v>
                </c:pt>
                <c:pt idx="8570" formatCode="General">
                  <c:v>8.57</c:v>
                </c:pt>
                <c:pt idx="8571" formatCode="General">
                  <c:v>8.5709999999999997</c:v>
                </c:pt>
                <c:pt idx="8572" formatCode="General">
                  <c:v>8.5719999999999992</c:v>
                </c:pt>
                <c:pt idx="8573" formatCode="General">
                  <c:v>8.5730000000000004</c:v>
                </c:pt>
                <c:pt idx="8574" formatCode="General">
                  <c:v>8.5739999999999998</c:v>
                </c:pt>
                <c:pt idx="8575" formatCode="General">
                  <c:v>8.5749999999999993</c:v>
                </c:pt>
                <c:pt idx="8576" formatCode="General">
                  <c:v>8.5760000000000005</c:v>
                </c:pt>
                <c:pt idx="8577" formatCode="General">
                  <c:v>8.577</c:v>
                </c:pt>
                <c:pt idx="8578" formatCode="General">
                  <c:v>8.5779999999999994</c:v>
                </c:pt>
                <c:pt idx="8579" formatCode="General">
                  <c:v>8.5790000000000006</c:v>
                </c:pt>
                <c:pt idx="8580" formatCode="General">
                  <c:v>8.58</c:v>
                </c:pt>
                <c:pt idx="8581" formatCode="General">
                  <c:v>8.5809999999999995</c:v>
                </c:pt>
                <c:pt idx="8582" formatCode="General">
                  <c:v>8.5820000000000007</c:v>
                </c:pt>
                <c:pt idx="8583" formatCode="General">
                  <c:v>8.5830000000000002</c:v>
                </c:pt>
                <c:pt idx="8584" formatCode="General">
                  <c:v>8.5839999999999996</c:v>
                </c:pt>
                <c:pt idx="8585" formatCode="General">
                  <c:v>8.5850000000000009</c:v>
                </c:pt>
                <c:pt idx="8586" formatCode="General">
                  <c:v>8.5860000000000003</c:v>
                </c:pt>
                <c:pt idx="8587" formatCode="General">
                  <c:v>8.5869999999999997</c:v>
                </c:pt>
                <c:pt idx="8588" formatCode="General">
                  <c:v>8.5879999999999992</c:v>
                </c:pt>
                <c:pt idx="8589" formatCode="General">
                  <c:v>8.5890000000000004</c:v>
                </c:pt>
                <c:pt idx="8590" formatCode="General">
                  <c:v>8.59</c:v>
                </c:pt>
                <c:pt idx="8591" formatCode="General">
                  <c:v>8.5909999999999993</c:v>
                </c:pt>
                <c:pt idx="8592" formatCode="General">
                  <c:v>8.5920000000000005</c:v>
                </c:pt>
                <c:pt idx="8593" formatCode="General">
                  <c:v>8.593</c:v>
                </c:pt>
                <c:pt idx="8594" formatCode="General">
                  <c:v>8.5939999999999994</c:v>
                </c:pt>
                <c:pt idx="8595" formatCode="General">
                  <c:v>8.5950000000000006</c:v>
                </c:pt>
                <c:pt idx="8596" formatCode="General">
                  <c:v>8.5960000000000001</c:v>
                </c:pt>
                <c:pt idx="8597" formatCode="General">
                  <c:v>8.5969999999999995</c:v>
                </c:pt>
                <c:pt idx="8598" formatCode="General">
                  <c:v>8.5980000000000008</c:v>
                </c:pt>
                <c:pt idx="8599" formatCode="General">
                  <c:v>8.5990000000000002</c:v>
                </c:pt>
                <c:pt idx="8600" formatCode="General">
                  <c:v>8.6</c:v>
                </c:pt>
                <c:pt idx="8601" formatCode="General">
                  <c:v>8.6010000000000009</c:v>
                </c:pt>
                <c:pt idx="8602" formatCode="General">
                  <c:v>8.6020000000000003</c:v>
                </c:pt>
                <c:pt idx="8603" formatCode="General">
                  <c:v>8.6029999999999998</c:v>
                </c:pt>
                <c:pt idx="8604" formatCode="General">
                  <c:v>8.6039999999999992</c:v>
                </c:pt>
                <c:pt idx="8605" formatCode="General">
                  <c:v>8.6050000000000004</c:v>
                </c:pt>
                <c:pt idx="8606" formatCode="General">
                  <c:v>8.6059999999999999</c:v>
                </c:pt>
                <c:pt idx="8607" formatCode="General">
                  <c:v>8.6069999999999993</c:v>
                </c:pt>
                <c:pt idx="8608" formatCode="General">
                  <c:v>8.6080000000000005</c:v>
                </c:pt>
                <c:pt idx="8609" formatCode="General">
                  <c:v>8.609</c:v>
                </c:pt>
                <c:pt idx="8610" formatCode="General">
                  <c:v>8.61</c:v>
                </c:pt>
                <c:pt idx="8611" formatCode="General">
                  <c:v>8.6110000000000007</c:v>
                </c:pt>
                <c:pt idx="8612" formatCode="General">
                  <c:v>8.6120000000000001</c:v>
                </c:pt>
                <c:pt idx="8613" formatCode="General">
                  <c:v>8.6129999999999995</c:v>
                </c:pt>
                <c:pt idx="8614" formatCode="General">
                  <c:v>8.6140000000000008</c:v>
                </c:pt>
                <c:pt idx="8615" formatCode="General">
                  <c:v>8.6150000000000002</c:v>
                </c:pt>
                <c:pt idx="8616" formatCode="General">
                  <c:v>8.6159999999999997</c:v>
                </c:pt>
                <c:pt idx="8617" formatCode="General">
                  <c:v>8.6170000000000009</c:v>
                </c:pt>
                <c:pt idx="8618" formatCode="General">
                  <c:v>8.6180000000000003</c:v>
                </c:pt>
                <c:pt idx="8619" formatCode="General">
                  <c:v>8.6189999999999998</c:v>
                </c:pt>
                <c:pt idx="8620" formatCode="General">
                  <c:v>8.6199999999999992</c:v>
                </c:pt>
                <c:pt idx="8621" formatCode="General">
                  <c:v>8.6210000000000004</c:v>
                </c:pt>
                <c:pt idx="8622" formatCode="General">
                  <c:v>8.6219999999999999</c:v>
                </c:pt>
                <c:pt idx="8623" formatCode="General">
                  <c:v>8.6229999999999993</c:v>
                </c:pt>
                <c:pt idx="8624" formatCode="General">
                  <c:v>8.6240000000000006</c:v>
                </c:pt>
                <c:pt idx="8625" formatCode="General">
                  <c:v>8.625</c:v>
                </c:pt>
                <c:pt idx="8626" formatCode="General">
                  <c:v>8.6259999999999994</c:v>
                </c:pt>
                <c:pt idx="8627" formatCode="General">
                  <c:v>8.6270000000000007</c:v>
                </c:pt>
                <c:pt idx="8628" formatCode="General">
                  <c:v>8.6280000000000001</c:v>
                </c:pt>
                <c:pt idx="8629" formatCode="General">
                  <c:v>8.6289999999999996</c:v>
                </c:pt>
                <c:pt idx="8630" formatCode="General">
                  <c:v>8.6300000000000008</c:v>
                </c:pt>
                <c:pt idx="8631" formatCode="General">
                  <c:v>8.6310000000000002</c:v>
                </c:pt>
                <c:pt idx="8632" formatCode="General">
                  <c:v>8.6319999999999997</c:v>
                </c:pt>
                <c:pt idx="8633" formatCode="General">
                  <c:v>8.6329999999999991</c:v>
                </c:pt>
                <c:pt idx="8634" formatCode="General">
                  <c:v>8.6340000000000003</c:v>
                </c:pt>
                <c:pt idx="8635" formatCode="General">
                  <c:v>8.6349999999999998</c:v>
                </c:pt>
                <c:pt idx="8636" formatCode="General">
                  <c:v>8.6359999999999992</c:v>
                </c:pt>
                <c:pt idx="8637" formatCode="General">
                  <c:v>8.6370000000000005</c:v>
                </c:pt>
                <c:pt idx="8638" formatCode="General">
                  <c:v>8.6379999999999999</c:v>
                </c:pt>
                <c:pt idx="8639" formatCode="General">
                  <c:v>8.6389999999999993</c:v>
                </c:pt>
                <c:pt idx="8640" formatCode="General">
                  <c:v>8.64</c:v>
                </c:pt>
                <c:pt idx="8641" formatCode="General">
                  <c:v>8.641</c:v>
                </c:pt>
                <c:pt idx="8642" formatCode="General">
                  <c:v>8.6419999999999995</c:v>
                </c:pt>
                <c:pt idx="8643" formatCode="General">
                  <c:v>8.6430000000000007</c:v>
                </c:pt>
                <c:pt idx="8644" formatCode="General">
                  <c:v>8.6440000000000001</c:v>
                </c:pt>
                <c:pt idx="8645" formatCode="General">
                  <c:v>8.6449999999999996</c:v>
                </c:pt>
                <c:pt idx="8646" formatCode="General">
                  <c:v>8.6460000000000008</c:v>
                </c:pt>
                <c:pt idx="8647" formatCode="General">
                  <c:v>8.6470000000000002</c:v>
                </c:pt>
                <c:pt idx="8648" formatCode="General">
                  <c:v>8.6479999999999997</c:v>
                </c:pt>
                <c:pt idx="8649" formatCode="General">
                  <c:v>8.6489999999999991</c:v>
                </c:pt>
                <c:pt idx="8650" formatCode="General">
                  <c:v>8.65</c:v>
                </c:pt>
                <c:pt idx="8651" formatCode="General">
                  <c:v>8.6509999999999998</c:v>
                </c:pt>
                <c:pt idx="8652" formatCode="General">
                  <c:v>8.6519999999999992</c:v>
                </c:pt>
                <c:pt idx="8653" formatCode="General">
                  <c:v>8.6530000000000005</c:v>
                </c:pt>
                <c:pt idx="8654" formatCode="General">
                  <c:v>8.6539999999999999</c:v>
                </c:pt>
                <c:pt idx="8655" formatCode="General">
                  <c:v>8.6549999999999994</c:v>
                </c:pt>
                <c:pt idx="8656" formatCode="General">
                  <c:v>8.6560000000000006</c:v>
                </c:pt>
                <c:pt idx="8657" formatCode="General">
                  <c:v>8.657</c:v>
                </c:pt>
                <c:pt idx="8658" formatCode="General">
                  <c:v>8.6579999999999995</c:v>
                </c:pt>
                <c:pt idx="8659" formatCode="General">
                  <c:v>8.6590000000000007</c:v>
                </c:pt>
                <c:pt idx="8660" formatCode="General">
                  <c:v>8.66</c:v>
                </c:pt>
                <c:pt idx="8661" formatCode="General">
                  <c:v>8.6609999999999996</c:v>
                </c:pt>
                <c:pt idx="8662" formatCode="General">
                  <c:v>8.6620000000000008</c:v>
                </c:pt>
                <c:pt idx="8663" formatCode="General">
                  <c:v>8.6630000000000003</c:v>
                </c:pt>
                <c:pt idx="8664" formatCode="General">
                  <c:v>8.6639999999999997</c:v>
                </c:pt>
                <c:pt idx="8665" formatCode="General">
                  <c:v>8.6649999999999991</c:v>
                </c:pt>
                <c:pt idx="8666" formatCode="General">
                  <c:v>8.6660000000000004</c:v>
                </c:pt>
                <c:pt idx="8667" formatCode="General">
                  <c:v>8.6669999999999998</c:v>
                </c:pt>
                <c:pt idx="8668" formatCode="General">
                  <c:v>8.6679999999999993</c:v>
                </c:pt>
                <c:pt idx="8669" formatCode="General">
                  <c:v>8.6690000000000005</c:v>
                </c:pt>
                <c:pt idx="8670" formatCode="General">
                  <c:v>8.67</c:v>
                </c:pt>
                <c:pt idx="8671" formatCode="General">
                  <c:v>8.6709999999999994</c:v>
                </c:pt>
                <c:pt idx="8672" formatCode="General">
                  <c:v>8.6720000000000006</c:v>
                </c:pt>
                <c:pt idx="8673" formatCode="General">
                  <c:v>8.673</c:v>
                </c:pt>
                <c:pt idx="8674" formatCode="General">
                  <c:v>8.6739999999999995</c:v>
                </c:pt>
                <c:pt idx="8675" formatCode="General">
                  <c:v>8.6750000000000007</c:v>
                </c:pt>
                <c:pt idx="8676" formatCode="General">
                  <c:v>8.6760000000000002</c:v>
                </c:pt>
                <c:pt idx="8677" formatCode="General">
                  <c:v>8.6769999999999996</c:v>
                </c:pt>
                <c:pt idx="8678" formatCode="General">
                  <c:v>8.6780000000000008</c:v>
                </c:pt>
                <c:pt idx="8679" formatCode="General">
                  <c:v>8.6790000000000003</c:v>
                </c:pt>
                <c:pt idx="8680" formatCode="General">
                  <c:v>8.68</c:v>
                </c:pt>
                <c:pt idx="8681" formatCode="General">
                  <c:v>8.6809999999999992</c:v>
                </c:pt>
                <c:pt idx="8682" formatCode="General">
                  <c:v>8.6820000000000004</c:v>
                </c:pt>
                <c:pt idx="8683" formatCode="General">
                  <c:v>8.6829999999999998</c:v>
                </c:pt>
                <c:pt idx="8684" formatCode="General">
                  <c:v>8.6839999999999993</c:v>
                </c:pt>
                <c:pt idx="8685" formatCode="General">
                  <c:v>8.6850000000000005</c:v>
                </c:pt>
                <c:pt idx="8686" formatCode="General">
                  <c:v>8.6859999999999999</c:v>
                </c:pt>
                <c:pt idx="8687" formatCode="General">
                  <c:v>8.6869999999999994</c:v>
                </c:pt>
                <c:pt idx="8688" formatCode="General">
                  <c:v>8.6880000000000006</c:v>
                </c:pt>
                <c:pt idx="8689" formatCode="General">
                  <c:v>8.6890000000000001</c:v>
                </c:pt>
                <c:pt idx="8690" formatCode="General">
                  <c:v>8.69</c:v>
                </c:pt>
                <c:pt idx="8691" formatCode="General">
                  <c:v>8.6910000000000007</c:v>
                </c:pt>
                <c:pt idx="8692" formatCode="General">
                  <c:v>8.6920000000000002</c:v>
                </c:pt>
                <c:pt idx="8693" formatCode="General">
                  <c:v>8.6929999999999996</c:v>
                </c:pt>
                <c:pt idx="8694" formatCode="General">
                  <c:v>8.6940000000000008</c:v>
                </c:pt>
                <c:pt idx="8695" formatCode="General">
                  <c:v>8.6950000000000003</c:v>
                </c:pt>
                <c:pt idx="8696" formatCode="General">
                  <c:v>8.6959999999999997</c:v>
                </c:pt>
                <c:pt idx="8697" formatCode="General">
                  <c:v>8.6969999999999992</c:v>
                </c:pt>
                <c:pt idx="8698" formatCode="General">
                  <c:v>8.6980000000000004</c:v>
                </c:pt>
                <c:pt idx="8699" formatCode="General">
                  <c:v>8.6989999999999998</c:v>
                </c:pt>
                <c:pt idx="8700" formatCode="General">
                  <c:v>8.6999999999999993</c:v>
                </c:pt>
                <c:pt idx="8701" formatCode="General">
                  <c:v>8.7010000000000005</c:v>
                </c:pt>
                <c:pt idx="8702" formatCode="General">
                  <c:v>8.702</c:v>
                </c:pt>
                <c:pt idx="8703" formatCode="General">
                  <c:v>8.7029999999999994</c:v>
                </c:pt>
                <c:pt idx="8704" formatCode="General">
                  <c:v>8.7040000000000006</c:v>
                </c:pt>
                <c:pt idx="8705" formatCode="General">
                  <c:v>8.7050000000000001</c:v>
                </c:pt>
                <c:pt idx="8706" formatCode="General">
                  <c:v>8.7059999999999995</c:v>
                </c:pt>
                <c:pt idx="8707" formatCode="General">
                  <c:v>8.7070000000000007</c:v>
                </c:pt>
                <c:pt idx="8708" formatCode="General">
                  <c:v>8.7080000000000002</c:v>
                </c:pt>
                <c:pt idx="8709" formatCode="General">
                  <c:v>8.7089999999999996</c:v>
                </c:pt>
                <c:pt idx="8710" formatCode="General">
                  <c:v>8.7100000000000009</c:v>
                </c:pt>
                <c:pt idx="8711" formatCode="General">
                  <c:v>8.7110000000000003</c:v>
                </c:pt>
                <c:pt idx="8712" formatCode="General">
                  <c:v>8.7119999999999997</c:v>
                </c:pt>
                <c:pt idx="8713" formatCode="General">
                  <c:v>8.7129999999999992</c:v>
                </c:pt>
                <c:pt idx="8714" formatCode="General">
                  <c:v>8.7140000000000004</c:v>
                </c:pt>
                <c:pt idx="8715" formatCode="General">
                  <c:v>8.7149999999999999</c:v>
                </c:pt>
                <c:pt idx="8716" formatCode="General">
                  <c:v>8.7159999999999993</c:v>
                </c:pt>
                <c:pt idx="8717" formatCode="General">
                  <c:v>8.7170000000000005</c:v>
                </c:pt>
                <c:pt idx="8718" formatCode="General">
                  <c:v>8.718</c:v>
                </c:pt>
                <c:pt idx="8719" formatCode="General">
                  <c:v>8.7189999999999994</c:v>
                </c:pt>
                <c:pt idx="8720" formatCode="General">
                  <c:v>8.7200000000000006</c:v>
                </c:pt>
                <c:pt idx="8721" formatCode="General">
                  <c:v>8.7210000000000001</c:v>
                </c:pt>
                <c:pt idx="8722" formatCode="General">
                  <c:v>8.7219999999999995</c:v>
                </c:pt>
                <c:pt idx="8723" formatCode="General">
                  <c:v>8.7230000000000008</c:v>
                </c:pt>
                <c:pt idx="8724" formatCode="General">
                  <c:v>8.7240000000000002</c:v>
                </c:pt>
                <c:pt idx="8725" formatCode="General">
                  <c:v>8.7249999999999996</c:v>
                </c:pt>
                <c:pt idx="8726" formatCode="General">
                  <c:v>8.7260000000000009</c:v>
                </c:pt>
                <c:pt idx="8727" formatCode="General">
                  <c:v>8.7270000000000003</c:v>
                </c:pt>
                <c:pt idx="8728" formatCode="General">
                  <c:v>8.7279999999999998</c:v>
                </c:pt>
                <c:pt idx="8729" formatCode="General">
                  <c:v>8.7289999999999992</c:v>
                </c:pt>
                <c:pt idx="8730" formatCode="General">
                  <c:v>8.73</c:v>
                </c:pt>
                <c:pt idx="8731" formatCode="General">
                  <c:v>8.7309999999999999</c:v>
                </c:pt>
                <c:pt idx="8732" formatCode="General">
                  <c:v>8.7319999999999993</c:v>
                </c:pt>
                <c:pt idx="8733" formatCode="General">
                  <c:v>8.7330000000000005</c:v>
                </c:pt>
                <c:pt idx="8734" formatCode="General">
                  <c:v>8.734</c:v>
                </c:pt>
                <c:pt idx="8735" formatCode="General">
                  <c:v>8.7349999999999994</c:v>
                </c:pt>
                <c:pt idx="8736" formatCode="General">
                  <c:v>8.7360000000000007</c:v>
                </c:pt>
                <c:pt idx="8737" formatCode="General">
                  <c:v>8.7370000000000001</c:v>
                </c:pt>
                <c:pt idx="8738" formatCode="General">
                  <c:v>8.7379999999999995</c:v>
                </c:pt>
                <c:pt idx="8739" formatCode="General">
                  <c:v>8.7390000000000008</c:v>
                </c:pt>
                <c:pt idx="8740" formatCode="General">
                  <c:v>8.74</c:v>
                </c:pt>
                <c:pt idx="8741" formatCode="General">
                  <c:v>8.7409999999999997</c:v>
                </c:pt>
                <c:pt idx="8742" formatCode="General">
                  <c:v>8.7420000000000009</c:v>
                </c:pt>
                <c:pt idx="8743" formatCode="General">
                  <c:v>8.7430000000000003</c:v>
                </c:pt>
                <c:pt idx="8744" formatCode="General">
                  <c:v>8.7439999999999998</c:v>
                </c:pt>
                <c:pt idx="8745" formatCode="General">
                  <c:v>8.7449999999999992</c:v>
                </c:pt>
                <c:pt idx="8746" formatCode="General">
                  <c:v>8.7460000000000004</c:v>
                </c:pt>
                <c:pt idx="8747" formatCode="General">
                  <c:v>8.7469999999999999</c:v>
                </c:pt>
                <c:pt idx="8748" formatCode="General">
                  <c:v>8.7479999999999993</c:v>
                </c:pt>
                <c:pt idx="8749" formatCode="General">
                  <c:v>8.7490000000000006</c:v>
                </c:pt>
                <c:pt idx="8750" formatCode="General">
                  <c:v>8.75</c:v>
                </c:pt>
                <c:pt idx="8751" formatCode="General">
                  <c:v>8.7509999999999994</c:v>
                </c:pt>
                <c:pt idx="8752" formatCode="General">
                  <c:v>8.7520000000000007</c:v>
                </c:pt>
                <c:pt idx="8753" formatCode="General">
                  <c:v>8.7530000000000001</c:v>
                </c:pt>
                <c:pt idx="8754" formatCode="General">
                  <c:v>8.7539999999999996</c:v>
                </c:pt>
                <c:pt idx="8755" formatCode="General">
                  <c:v>8.7550000000000008</c:v>
                </c:pt>
                <c:pt idx="8756" formatCode="General">
                  <c:v>8.7560000000000002</c:v>
                </c:pt>
                <c:pt idx="8757" formatCode="General">
                  <c:v>8.7569999999999997</c:v>
                </c:pt>
                <c:pt idx="8758" formatCode="General">
                  <c:v>8.7579999999999991</c:v>
                </c:pt>
                <c:pt idx="8759" formatCode="General">
                  <c:v>8.7590000000000003</c:v>
                </c:pt>
                <c:pt idx="8760" formatCode="General">
                  <c:v>8.76</c:v>
                </c:pt>
                <c:pt idx="8761" formatCode="General">
                  <c:v>8.7609999999999992</c:v>
                </c:pt>
                <c:pt idx="8762" formatCode="General">
                  <c:v>8.7620000000000005</c:v>
                </c:pt>
                <c:pt idx="8763" formatCode="General">
                  <c:v>8.7629999999999999</c:v>
                </c:pt>
                <c:pt idx="8764" formatCode="General">
                  <c:v>8.7639999999999993</c:v>
                </c:pt>
                <c:pt idx="8765" formatCode="General">
                  <c:v>8.7650000000000006</c:v>
                </c:pt>
                <c:pt idx="8766" formatCode="General">
                  <c:v>8.766</c:v>
                </c:pt>
                <c:pt idx="8767" formatCode="General">
                  <c:v>8.7669999999999995</c:v>
                </c:pt>
                <c:pt idx="8768" formatCode="General">
                  <c:v>8.7680000000000007</c:v>
                </c:pt>
                <c:pt idx="8769" formatCode="General">
                  <c:v>8.7690000000000001</c:v>
                </c:pt>
                <c:pt idx="8770" formatCode="General">
                  <c:v>8.77</c:v>
                </c:pt>
                <c:pt idx="8771" formatCode="General">
                  <c:v>8.7710000000000008</c:v>
                </c:pt>
                <c:pt idx="8772" formatCode="General">
                  <c:v>8.7720000000000002</c:v>
                </c:pt>
                <c:pt idx="8773" formatCode="General">
                  <c:v>8.7729999999999997</c:v>
                </c:pt>
                <c:pt idx="8774" formatCode="General">
                  <c:v>8.7739999999999991</c:v>
                </c:pt>
                <c:pt idx="8775" formatCode="General">
                  <c:v>8.7750000000000004</c:v>
                </c:pt>
                <c:pt idx="8776" formatCode="General">
                  <c:v>8.7759999999999998</c:v>
                </c:pt>
                <c:pt idx="8777" formatCode="General">
                  <c:v>8.7769999999999992</c:v>
                </c:pt>
                <c:pt idx="8778" formatCode="General">
                  <c:v>8.7780000000000005</c:v>
                </c:pt>
                <c:pt idx="8779" formatCode="General">
                  <c:v>8.7789999999999999</c:v>
                </c:pt>
                <c:pt idx="8780" formatCode="General">
                  <c:v>8.7799999999999994</c:v>
                </c:pt>
                <c:pt idx="8781" formatCode="General">
                  <c:v>8.7810000000000006</c:v>
                </c:pt>
                <c:pt idx="8782" formatCode="General">
                  <c:v>8.782</c:v>
                </c:pt>
                <c:pt idx="8783" formatCode="General">
                  <c:v>8.7829999999999995</c:v>
                </c:pt>
                <c:pt idx="8784" formatCode="General">
                  <c:v>8.7840000000000007</c:v>
                </c:pt>
                <c:pt idx="8785" formatCode="General">
                  <c:v>8.7850000000000001</c:v>
                </c:pt>
                <c:pt idx="8786" formatCode="General">
                  <c:v>8.7859999999999996</c:v>
                </c:pt>
                <c:pt idx="8787" formatCode="General">
                  <c:v>8.7870000000000008</c:v>
                </c:pt>
                <c:pt idx="8788" formatCode="General">
                  <c:v>8.7880000000000003</c:v>
                </c:pt>
                <c:pt idx="8789" formatCode="General">
                  <c:v>8.7889999999999997</c:v>
                </c:pt>
                <c:pt idx="8790" formatCode="General">
                  <c:v>8.7899999999999991</c:v>
                </c:pt>
                <c:pt idx="8791" formatCode="General">
                  <c:v>8.7910000000000004</c:v>
                </c:pt>
                <c:pt idx="8792" formatCode="General">
                  <c:v>8.7919999999999998</c:v>
                </c:pt>
                <c:pt idx="8793" formatCode="General">
                  <c:v>8.7929999999999993</c:v>
                </c:pt>
                <c:pt idx="8794" formatCode="General">
                  <c:v>8.7940000000000005</c:v>
                </c:pt>
                <c:pt idx="8795" formatCode="General">
                  <c:v>8.7949999999999999</c:v>
                </c:pt>
                <c:pt idx="8796" formatCode="General">
                  <c:v>8.7959999999999994</c:v>
                </c:pt>
                <c:pt idx="8797" formatCode="General">
                  <c:v>8.7970000000000006</c:v>
                </c:pt>
                <c:pt idx="8798" formatCode="General">
                  <c:v>8.798</c:v>
                </c:pt>
                <c:pt idx="8799" formatCode="General">
                  <c:v>8.7989999999999995</c:v>
                </c:pt>
                <c:pt idx="8800" formatCode="General">
                  <c:v>8.8000000000000007</c:v>
                </c:pt>
                <c:pt idx="8801" formatCode="General">
                  <c:v>8.8010000000000002</c:v>
                </c:pt>
                <c:pt idx="8802" formatCode="General">
                  <c:v>8.8019999999999996</c:v>
                </c:pt>
                <c:pt idx="8803" formatCode="General">
                  <c:v>8.8030000000000008</c:v>
                </c:pt>
                <c:pt idx="8804" formatCode="General">
                  <c:v>8.8040000000000003</c:v>
                </c:pt>
                <c:pt idx="8805" formatCode="General">
                  <c:v>8.8049999999999997</c:v>
                </c:pt>
                <c:pt idx="8806" formatCode="General">
                  <c:v>8.8059999999999992</c:v>
                </c:pt>
                <c:pt idx="8807" formatCode="General">
                  <c:v>8.8070000000000004</c:v>
                </c:pt>
                <c:pt idx="8808" formatCode="General">
                  <c:v>8.8079999999999998</c:v>
                </c:pt>
                <c:pt idx="8809" formatCode="General">
                  <c:v>8.8089999999999993</c:v>
                </c:pt>
                <c:pt idx="8810" formatCode="General">
                  <c:v>8.81</c:v>
                </c:pt>
                <c:pt idx="8811" formatCode="General">
                  <c:v>8.8109999999999999</c:v>
                </c:pt>
                <c:pt idx="8812" formatCode="General">
                  <c:v>8.8119999999999994</c:v>
                </c:pt>
                <c:pt idx="8813" formatCode="General">
                  <c:v>8.8130000000000006</c:v>
                </c:pt>
                <c:pt idx="8814" formatCode="General">
                  <c:v>8.8140000000000001</c:v>
                </c:pt>
                <c:pt idx="8815" formatCode="General">
                  <c:v>8.8149999999999995</c:v>
                </c:pt>
                <c:pt idx="8816" formatCode="General">
                  <c:v>8.8160000000000007</c:v>
                </c:pt>
                <c:pt idx="8817" formatCode="General">
                  <c:v>8.8170000000000002</c:v>
                </c:pt>
                <c:pt idx="8818" formatCode="General">
                  <c:v>8.8179999999999996</c:v>
                </c:pt>
                <c:pt idx="8819" formatCode="General">
                  <c:v>8.8190000000000008</c:v>
                </c:pt>
                <c:pt idx="8820" formatCode="General">
                  <c:v>8.82</c:v>
                </c:pt>
                <c:pt idx="8821" formatCode="General">
                  <c:v>8.8209999999999997</c:v>
                </c:pt>
                <c:pt idx="8822" formatCode="General">
                  <c:v>8.8219999999999992</c:v>
                </c:pt>
                <c:pt idx="8823" formatCode="General">
                  <c:v>8.8230000000000004</c:v>
                </c:pt>
                <c:pt idx="8824" formatCode="General">
                  <c:v>8.8239999999999998</c:v>
                </c:pt>
                <c:pt idx="8825" formatCode="General">
                  <c:v>8.8249999999999993</c:v>
                </c:pt>
                <c:pt idx="8826" formatCode="General">
                  <c:v>8.8260000000000005</c:v>
                </c:pt>
                <c:pt idx="8827" formatCode="General">
                  <c:v>8.827</c:v>
                </c:pt>
                <c:pt idx="8828" formatCode="General">
                  <c:v>8.8279999999999994</c:v>
                </c:pt>
                <c:pt idx="8829" formatCode="General">
                  <c:v>8.8290000000000006</c:v>
                </c:pt>
                <c:pt idx="8830" formatCode="General">
                  <c:v>8.83</c:v>
                </c:pt>
                <c:pt idx="8831" formatCode="General">
                  <c:v>8.8309999999999995</c:v>
                </c:pt>
                <c:pt idx="8832" formatCode="General">
                  <c:v>8.8320000000000007</c:v>
                </c:pt>
                <c:pt idx="8833" formatCode="General">
                  <c:v>8.8330000000000002</c:v>
                </c:pt>
                <c:pt idx="8834" formatCode="General">
                  <c:v>8.8339999999999996</c:v>
                </c:pt>
                <c:pt idx="8835" formatCode="General">
                  <c:v>8.8350000000000009</c:v>
                </c:pt>
                <c:pt idx="8836" formatCode="General">
                  <c:v>8.8360000000000003</c:v>
                </c:pt>
                <c:pt idx="8837" formatCode="General">
                  <c:v>8.8369999999999997</c:v>
                </c:pt>
                <c:pt idx="8838" formatCode="General">
                  <c:v>8.8379999999999992</c:v>
                </c:pt>
                <c:pt idx="8839" formatCode="General">
                  <c:v>8.8390000000000004</c:v>
                </c:pt>
                <c:pt idx="8840" formatCode="General">
                  <c:v>8.84</c:v>
                </c:pt>
                <c:pt idx="8841" formatCode="General">
                  <c:v>8.8409999999999993</c:v>
                </c:pt>
                <c:pt idx="8842" formatCode="General">
                  <c:v>8.8420000000000005</c:v>
                </c:pt>
                <c:pt idx="8843" formatCode="General">
                  <c:v>8.843</c:v>
                </c:pt>
                <c:pt idx="8844" formatCode="General">
                  <c:v>8.8439999999999994</c:v>
                </c:pt>
                <c:pt idx="8845" formatCode="General">
                  <c:v>8.8450000000000006</c:v>
                </c:pt>
                <c:pt idx="8846" formatCode="General">
                  <c:v>8.8460000000000001</c:v>
                </c:pt>
                <c:pt idx="8847" formatCode="General">
                  <c:v>8.8469999999999995</c:v>
                </c:pt>
                <c:pt idx="8848" formatCode="General">
                  <c:v>8.8480000000000008</c:v>
                </c:pt>
                <c:pt idx="8849" formatCode="General">
                  <c:v>8.8490000000000002</c:v>
                </c:pt>
                <c:pt idx="8850" formatCode="General">
                  <c:v>8.85</c:v>
                </c:pt>
                <c:pt idx="8851" formatCode="General">
                  <c:v>8.8510000000000009</c:v>
                </c:pt>
                <c:pt idx="8852" formatCode="General">
                  <c:v>8.8520000000000003</c:v>
                </c:pt>
                <c:pt idx="8853" formatCode="General">
                  <c:v>8.8529999999999998</c:v>
                </c:pt>
                <c:pt idx="8854" formatCode="General">
                  <c:v>8.8539999999999992</c:v>
                </c:pt>
                <c:pt idx="8855" formatCode="General">
                  <c:v>8.8550000000000004</c:v>
                </c:pt>
                <c:pt idx="8856" formatCode="General">
                  <c:v>8.8559999999999999</c:v>
                </c:pt>
                <c:pt idx="8857" formatCode="General">
                  <c:v>8.8569999999999993</c:v>
                </c:pt>
                <c:pt idx="8858" formatCode="General">
                  <c:v>8.8580000000000005</c:v>
                </c:pt>
                <c:pt idx="8859" formatCode="General">
                  <c:v>8.859</c:v>
                </c:pt>
                <c:pt idx="8860" formatCode="General">
                  <c:v>8.86</c:v>
                </c:pt>
                <c:pt idx="8861" formatCode="General">
                  <c:v>8.8610000000000007</c:v>
                </c:pt>
                <c:pt idx="8862" formatCode="General">
                  <c:v>8.8620000000000001</c:v>
                </c:pt>
                <c:pt idx="8863" formatCode="General">
                  <c:v>8.8629999999999995</c:v>
                </c:pt>
                <c:pt idx="8864" formatCode="General">
                  <c:v>8.8640000000000008</c:v>
                </c:pt>
                <c:pt idx="8865" formatCode="General">
                  <c:v>8.8650000000000002</c:v>
                </c:pt>
                <c:pt idx="8866" formatCode="General">
                  <c:v>8.8659999999999997</c:v>
                </c:pt>
                <c:pt idx="8867" formatCode="General">
                  <c:v>8.8670000000000009</c:v>
                </c:pt>
                <c:pt idx="8868" formatCode="General">
                  <c:v>8.8680000000000003</c:v>
                </c:pt>
                <c:pt idx="8869" formatCode="General">
                  <c:v>8.8689999999999998</c:v>
                </c:pt>
                <c:pt idx="8870" formatCode="General">
                  <c:v>8.8699999999999992</c:v>
                </c:pt>
                <c:pt idx="8871" formatCode="General">
                  <c:v>8.8710000000000004</c:v>
                </c:pt>
                <c:pt idx="8872" formatCode="General">
                  <c:v>8.8719999999999999</c:v>
                </c:pt>
                <c:pt idx="8873" formatCode="General">
                  <c:v>8.8729999999999993</c:v>
                </c:pt>
                <c:pt idx="8874" formatCode="General">
                  <c:v>8.8740000000000006</c:v>
                </c:pt>
                <c:pt idx="8875" formatCode="General">
                  <c:v>8.875</c:v>
                </c:pt>
                <c:pt idx="8876" formatCode="General">
                  <c:v>8.8759999999999994</c:v>
                </c:pt>
                <c:pt idx="8877" formatCode="General">
                  <c:v>8.8770000000000007</c:v>
                </c:pt>
                <c:pt idx="8878" formatCode="General">
                  <c:v>8.8780000000000001</c:v>
                </c:pt>
                <c:pt idx="8879" formatCode="General">
                  <c:v>8.8789999999999996</c:v>
                </c:pt>
                <c:pt idx="8880" formatCode="General">
                  <c:v>8.8800000000000008</c:v>
                </c:pt>
                <c:pt idx="8881" formatCode="General">
                  <c:v>8.8810000000000002</c:v>
                </c:pt>
                <c:pt idx="8882" formatCode="General">
                  <c:v>8.8819999999999997</c:v>
                </c:pt>
                <c:pt idx="8883" formatCode="General">
                  <c:v>8.8829999999999991</c:v>
                </c:pt>
                <c:pt idx="8884" formatCode="General">
                  <c:v>8.8840000000000003</c:v>
                </c:pt>
                <c:pt idx="8885" formatCode="General">
                  <c:v>8.8849999999999998</c:v>
                </c:pt>
                <c:pt idx="8886" formatCode="General">
                  <c:v>8.8859999999999992</c:v>
                </c:pt>
                <c:pt idx="8887" formatCode="General">
                  <c:v>8.8870000000000005</c:v>
                </c:pt>
                <c:pt idx="8888" formatCode="General">
                  <c:v>8.8879999999999999</c:v>
                </c:pt>
                <c:pt idx="8889" formatCode="General">
                  <c:v>8.8889999999999993</c:v>
                </c:pt>
                <c:pt idx="8890" formatCode="General">
                  <c:v>8.89</c:v>
                </c:pt>
                <c:pt idx="8891" formatCode="General">
                  <c:v>8.891</c:v>
                </c:pt>
                <c:pt idx="8892" formatCode="General">
                  <c:v>8.8919999999999995</c:v>
                </c:pt>
                <c:pt idx="8893" formatCode="General">
                  <c:v>8.8930000000000007</c:v>
                </c:pt>
                <c:pt idx="8894" formatCode="General">
                  <c:v>8.8940000000000001</c:v>
                </c:pt>
                <c:pt idx="8895" formatCode="General">
                  <c:v>8.8949999999999996</c:v>
                </c:pt>
                <c:pt idx="8896" formatCode="General">
                  <c:v>8.8960000000000008</c:v>
                </c:pt>
                <c:pt idx="8897" formatCode="General">
                  <c:v>8.8970000000000002</c:v>
                </c:pt>
                <c:pt idx="8898" formatCode="General">
                  <c:v>8.8979999999999997</c:v>
                </c:pt>
                <c:pt idx="8899" formatCode="General">
                  <c:v>8.8989999999999991</c:v>
                </c:pt>
                <c:pt idx="8900" formatCode="General">
                  <c:v>8.9</c:v>
                </c:pt>
                <c:pt idx="8901" formatCode="General">
                  <c:v>8.9009999999999998</c:v>
                </c:pt>
                <c:pt idx="8902" formatCode="General">
                  <c:v>8.9019999999999992</c:v>
                </c:pt>
                <c:pt idx="8903" formatCode="General">
                  <c:v>8.9030000000000005</c:v>
                </c:pt>
                <c:pt idx="8904" formatCode="General">
                  <c:v>8.9039999999999999</c:v>
                </c:pt>
                <c:pt idx="8905" formatCode="General">
                  <c:v>8.9049999999999994</c:v>
                </c:pt>
                <c:pt idx="8906" formatCode="General">
                  <c:v>8.9060000000000006</c:v>
                </c:pt>
                <c:pt idx="8907" formatCode="General">
                  <c:v>8.907</c:v>
                </c:pt>
                <c:pt idx="8908" formatCode="General">
                  <c:v>8.9079999999999995</c:v>
                </c:pt>
                <c:pt idx="8909" formatCode="General">
                  <c:v>8.9090000000000007</c:v>
                </c:pt>
                <c:pt idx="8910" formatCode="General">
                  <c:v>8.91</c:v>
                </c:pt>
                <c:pt idx="8911" formatCode="General">
                  <c:v>8.9109999999999996</c:v>
                </c:pt>
                <c:pt idx="8912" formatCode="General">
                  <c:v>8.9120000000000008</c:v>
                </c:pt>
                <c:pt idx="8913" formatCode="General">
                  <c:v>8.9130000000000003</c:v>
                </c:pt>
                <c:pt idx="8914" formatCode="General">
                  <c:v>8.9139999999999997</c:v>
                </c:pt>
                <c:pt idx="8915" formatCode="General">
                  <c:v>8.9149999999999991</c:v>
                </c:pt>
                <c:pt idx="8916" formatCode="General">
                  <c:v>8.9160000000000004</c:v>
                </c:pt>
                <c:pt idx="8917" formatCode="General">
                  <c:v>8.9169999999999998</c:v>
                </c:pt>
                <c:pt idx="8918" formatCode="General">
                  <c:v>8.9179999999999993</c:v>
                </c:pt>
                <c:pt idx="8919" formatCode="General">
                  <c:v>8.9190000000000005</c:v>
                </c:pt>
                <c:pt idx="8920" formatCode="General">
                  <c:v>8.92</c:v>
                </c:pt>
                <c:pt idx="8921" formatCode="General">
                  <c:v>8.9209999999999994</c:v>
                </c:pt>
                <c:pt idx="8922" formatCode="General">
                  <c:v>8.9220000000000006</c:v>
                </c:pt>
                <c:pt idx="8923" formatCode="General">
                  <c:v>8.923</c:v>
                </c:pt>
                <c:pt idx="8924" formatCode="General">
                  <c:v>8.9239999999999995</c:v>
                </c:pt>
                <c:pt idx="8925" formatCode="General">
                  <c:v>8.9250000000000007</c:v>
                </c:pt>
                <c:pt idx="8926" formatCode="General">
                  <c:v>8.9260000000000002</c:v>
                </c:pt>
                <c:pt idx="8927" formatCode="General">
                  <c:v>8.9269999999999996</c:v>
                </c:pt>
                <c:pt idx="8928" formatCode="General">
                  <c:v>8.9280000000000008</c:v>
                </c:pt>
                <c:pt idx="8929" formatCode="General">
                  <c:v>8.9290000000000003</c:v>
                </c:pt>
                <c:pt idx="8930" formatCode="General">
                  <c:v>8.93</c:v>
                </c:pt>
                <c:pt idx="8931" formatCode="General">
                  <c:v>8.9309999999999992</c:v>
                </c:pt>
                <c:pt idx="8932" formatCode="General">
                  <c:v>8.9320000000000004</c:v>
                </c:pt>
                <c:pt idx="8933" formatCode="General">
                  <c:v>8.9329999999999998</c:v>
                </c:pt>
                <c:pt idx="8934" formatCode="General">
                  <c:v>8.9339999999999993</c:v>
                </c:pt>
                <c:pt idx="8935" formatCode="General">
                  <c:v>8.9350000000000005</c:v>
                </c:pt>
                <c:pt idx="8936" formatCode="General">
                  <c:v>8.9359999999999999</c:v>
                </c:pt>
                <c:pt idx="8937" formatCode="General">
                  <c:v>8.9369999999999994</c:v>
                </c:pt>
                <c:pt idx="8938" formatCode="General">
                  <c:v>8.9380000000000006</c:v>
                </c:pt>
                <c:pt idx="8939" formatCode="General">
                  <c:v>8.9390000000000001</c:v>
                </c:pt>
                <c:pt idx="8940" formatCode="General">
                  <c:v>8.94</c:v>
                </c:pt>
                <c:pt idx="8941" formatCode="General">
                  <c:v>8.9410000000000007</c:v>
                </c:pt>
                <c:pt idx="8942" formatCode="General">
                  <c:v>8.9420000000000002</c:v>
                </c:pt>
                <c:pt idx="8943" formatCode="General">
                  <c:v>8.9429999999999996</c:v>
                </c:pt>
                <c:pt idx="8944" formatCode="General">
                  <c:v>8.9440000000000008</c:v>
                </c:pt>
                <c:pt idx="8945" formatCode="General">
                  <c:v>8.9450000000000003</c:v>
                </c:pt>
                <c:pt idx="8946" formatCode="General">
                  <c:v>8.9459999999999997</c:v>
                </c:pt>
                <c:pt idx="8947" formatCode="General">
                  <c:v>8.9469999999999992</c:v>
                </c:pt>
                <c:pt idx="8948" formatCode="General">
                  <c:v>8.9480000000000004</c:v>
                </c:pt>
                <c:pt idx="8949" formatCode="General">
                  <c:v>8.9489999999999998</c:v>
                </c:pt>
                <c:pt idx="8950" formatCode="General">
                  <c:v>8.9499999999999993</c:v>
                </c:pt>
                <c:pt idx="8951" formatCode="General">
                  <c:v>8.9510000000000005</c:v>
                </c:pt>
                <c:pt idx="8952" formatCode="General">
                  <c:v>8.952</c:v>
                </c:pt>
                <c:pt idx="8953" formatCode="General">
                  <c:v>8.9529999999999994</c:v>
                </c:pt>
                <c:pt idx="8954" formatCode="General">
                  <c:v>8.9540000000000006</c:v>
                </c:pt>
                <c:pt idx="8955" formatCode="General">
                  <c:v>8.9550000000000001</c:v>
                </c:pt>
                <c:pt idx="8956" formatCode="General">
                  <c:v>8.9559999999999995</c:v>
                </c:pt>
                <c:pt idx="8957" formatCode="General">
                  <c:v>8.9570000000000007</c:v>
                </c:pt>
                <c:pt idx="8958" formatCode="General">
                  <c:v>8.9580000000000002</c:v>
                </c:pt>
                <c:pt idx="8959" formatCode="General">
                  <c:v>8.9589999999999996</c:v>
                </c:pt>
                <c:pt idx="8960" formatCode="General">
                  <c:v>8.9600000000000009</c:v>
                </c:pt>
                <c:pt idx="8961" formatCode="General">
                  <c:v>8.9610000000000003</c:v>
                </c:pt>
                <c:pt idx="8962" formatCode="General">
                  <c:v>8.9619999999999997</c:v>
                </c:pt>
                <c:pt idx="8963" formatCode="General">
                  <c:v>8.9629999999999992</c:v>
                </c:pt>
                <c:pt idx="8964" formatCode="General">
                  <c:v>8.9640000000000004</c:v>
                </c:pt>
                <c:pt idx="8965" formatCode="General">
                  <c:v>8.9649999999999999</c:v>
                </c:pt>
                <c:pt idx="8966" formatCode="General">
                  <c:v>8.9659999999999993</c:v>
                </c:pt>
                <c:pt idx="8967" formatCode="General">
                  <c:v>8.9670000000000005</c:v>
                </c:pt>
                <c:pt idx="8968" formatCode="General">
                  <c:v>8.968</c:v>
                </c:pt>
                <c:pt idx="8969" formatCode="General">
                  <c:v>8.9689999999999994</c:v>
                </c:pt>
                <c:pt idx="8970" formatCode="General">
                  <c:v>8.9700000000000006</c:v>
                </c:pt>
                <c:pt idx="8971" formatCode="General">
                  <c:v>8.9710000000000001</c:v>
                </c:pt>
                <c:pt idx="8972" formatCode="General">
                  <c:v>8.9719999999999995</c:v>
                </c:pt>
                <c:pt idx="8973" formatCode="General">
                  <c:v>8.9730000000000008</c:v>
                </c:pt>
                <c:pt idx="8974" formatCode="General">
                  <c:v>8.9740000000000002</c:v>
                </c:pt>
                <c:pt idx="8975" formatCode="General">
                  <c:v>8.9749999999999996</c:v>
                </c:pt>
                <c:pt idx="8976" formatCode="General">
                  <c:v>8.9760000000000009</c:v>
                </c:pt>
                <c:pt idx="8977" formatCode="General">
                  <c:v>8.9770000000000003</c:v>
                </c:pt>
                <c:pt idx="8978" formatCode="General">
                  <c:v>8.9779999999999998</c:v>
                </c:pt>
                <c:pt idx="8979" formatCode="General">
                  <c:v>8.9789999999999992</c:v>
                </c:pt>
                <c:pt idx="8980" formatCode="General">
                  <c:v>8.98</c:v>
                </c:pt>
                <c:pt idx="8981" formatCode="General">
                  <c:v>8.9809999999999999</c:v>
                </c:pt>
                <c:pt idx="8982" formatCode="General">
                  <c:v>8.9819999999999993</c:v>
                </c:pt>
                <c:pt idx="8983" formatCode="General">
                  <c:v>8.9830000000000005</c:v>
                </c:pt>
                <c:pt idx="8984" formatCode="General">
                  <c:v>8.984</c:v>
                </c:pt>
                <c:pt idx="8985" formatCode="General">
                  <c:v>8.9849999999999994</c:v>
                </c:pt>
                <c:pt idx="8986" formatCode="General">
                  <c:v>8.9860000000000007</c:v>
                </c:pt>
                <c:pt idx="8987" formatCode="General">
                  <c:v>8.9870000000000001</c:v>
                </c:pt>
                <c:pt idx="8988" formatCode="General">
                  <c:v>8.9879999999999995</c:v>
                </c:pt>
                <c:pt idx="8989" formatCode="General">
                  <c:v>8.9890000000000008</c:v>
                </c:pt>
                <c:pt idx="8990" formatCode="General">
                  <c:v>8.99</c:v>
                </c:pt>
                <c:pt idx="8991" formatCode="General">
                  <c:v>8.9909999999999997</c:v>
                </c:pt>
                <c:pt idx="8992" formatCode="General">
                  <c:v>8.9920000000000009</c:v>
                </c:pt>
                <c:pt idx="8993" formatCode="General">
                  <c:v>8.9930000000000003</c:v>
                </c:pt>
                <c:pt idx="8994" formatCode="General">
                  <c:v>8.9939999999999998</c:v>
                </c:pt>
                <c:pt idx="8995" formatCode="General">
                  <c:v>8.9949999999999992</c:v>
                </c:pt>
                <c:pt idx="8996" formatCode="General">
                  <c:v>8.9960000000000004</c:v>
                </c:pt>
                <c:pt idx="8997" formatCode="General">
                  <c:v>8.9969999999999999</c:v>
                </c:pt>
                <c:pt idx="8998" formatCode="General">
                  <c:v>8.9979999999999993</c:v>
                </c:pt>
                <c:pt idx="8999" formatCode="General">
                  <c:v>8.9990000000000006</c:v>
                </c:pt>
                <c:pt idx="9000" formatCode="General">
                  <c:v>9</c:v>
                </c:pt>
                <c:pt idx="9001" formatCode="General">
                  <c:v>9.0009999999999994</c:v>
                </c:pt>
                <c:pt idx="9002" formatCode="General">
                  <c:v>9.0020000000000007</c:v>
                </c:pt>
                <c:pt idx="9003" formatCode="General">
                  <c:v>9.0030000000000001</c:v>
                </c:pt>
                <c:pt idx="9004" formatCode="General">
                  <c:v>9.0039999999999996</c:v>
                </c:pt>
                <c:pt idx="9005" formatCode="General">
                  <c:v>9.0050000000000008</c:v>
                </c:pt>
                <c:pt idx="9006" formatCode="General">
                  <c:v>9.0060000000000002</c:v>
                </c:pt>
                <c:pt idx="9007" formatCode="General">
                  <c:v>9.0069999999999997</c:v>
                </c:pt>
                <c:pt idx="9008" formatCode="General">
                  <c:v>9.0079999999999991</c:v>
                </c:pt>
                <c:pt idx="9009" formatCode="General">
                  <c:v>9.0090000000000003</c:v>
                </c:pt>
                <c:pt idx="9010" formatCode="General">
                  <c:v>9.01</c:v>
                </c:pt>
                <c:pt idx="9011" formatCode="General">
                  <c:v>9.0109999999999992</c:v>
                </c:pt>
                <c:pt idx="9012" formatCode="General">
                  <c:v>9.0120000000000005</c:v>
                </c:pt>
                <c:pt idx="9013" formatCode="General">
                  <c:v>9.0129999999999999</c:v>
                </c:pt>
                <c:pt idx="9014" formatCode="General">
                  <c:v>9.0139999999999993</c:v>
                </c:pt>
                <c:pt idx="9015" formatCode="General">
                  <c:v>9.0150000000000006</c:v>
                </c:pt>
                <c:pt idx="9016" formatCode="General">
                  <c:v>9.016</c:v>
                </c:pt>
                <c:pt idx="9017" formatCode="General">
                  <c:v>9.0169999999999995</c:v>
                </c:pt>
                <c:pt idx="9018" formatCode="General">
                  <c:v>9.0180000000000007</c:v>
                </c:pt>
                <c:pt idx="9019" formatCode="General">
                  <c:v>9.0190000000000001</c:v>
                </c:pt>
                <c:pt idx="9020" formatCode="General">
                  <c:v>9.02</c:v>
                </c:pt>
                <c:pt idx="9021" formatCode="General">
                  <c:v>9.0210000000000008</c:v>
                </c:pt>
                <c:pt idx="9022" formatCode="General">
                  <c:v>9.0220000000000002</c:v>
                </c:pt>
                <c:pt idx="9023" formatCode="General">
                  <c:v>9.0229999999999997</c:v>
                </c:pt>
                <c:pt idx="9024" formatCode="General">
                  <c:v>9.0239999999999991</c:v>
                </c:pt>
                <c:pt idx="9025" formatCode="General">
                  <c:v>9.0250000000000004</c:v>
                </c:pt>
                <c:pt idx="9026" formatCode="General">
                  <c:v>9.0259999999999998</c:v>
                </c:pt>
                <c:pt idx="9027" formatCode="General">
                  <c:v>9.0269999999999992</c:v>
                </c:pt>
                <c:pt idx="9028" formatCode="General">
                  <c:v>9.0280000000000005</c:v>
                </c:pt>
                <c:pt idx="9029" formatCode="General">
                  <c:v>9.0289999999999999</c:v>
                </c:pt>
                <c:pt idx="9030" formatCode="General">
                  <c:v>9.0299999999999994</c:v>
                </c:pt>
                <c:pt idx="9031" formatCode="General">
                  <c:v>9.0310000000000006</c:v>
                </c:pt>
                <c:pt idx="9032" formatCode="General">
                  <c:v>9.032</c:v>
                </c:pt>
                <c:pt idx="9033" formatCode="General">
                  <c:v>9.0329999999999995</c:v>
                </c:pt>
                <c:pt idx="9034" formatCode="General">
                  <c:v>9.0340000000000007</c:v>
                </c:pt>
                <c:pt idx="9035" formatCode="General">
                  <c:v>9.0350000000000001</c:v>
                </c:pt>
                <c:pt idx="9036" formatCode="General">
                  <c:v>9.0359999999999996</c:v>
                </c:pt>
                <c:pt idx="9037" formatCode="General">
                  <c:v>9.0370000000000008</c:v>
                </c:pt>
                <c:pt idx="9038" formatCode="General">
                  <c:v>9.0380000000000003</c:v>
                </c:pt>
                <c:pt idx="9039" formatCode="General">
                  <c:v>9.0389999999999997</c:v>
                </c:pt>
                <c:pt idx="9040" formatCode="General">
                  <c:v>9.0399999999999991</c:v>
                </c:pt>
                <c:pt idx="9041" formatCode="General">
                  <c:v>9.0410000000000004</c:v>
                </c:pt>
                <c:pt idx="9042" formatCode="General">
                  <c:v>9.0419999999999998</c:v>
                </c:pt>
                <c:pt idx="9043" formatCode="General">
                  <c:v>9.0429999999999993</c:v>
                </c:pt>
                <c:pt idx="9044" formatCode="General">
                  <c:v>9.0440000000000005</c:v>
                </c:pt>
                <c:pt idx="9045" formatCode="General">
                  <c:v>9.0449999999999999</c:v>
                </c:pt>
                <c:pt idx="9046" formatCode="General">
                  <c:v>9.0459999999999994</c:v>
                </c:pt>
                <c:pt idx="9047" formatCode="General">
                  <c:v>9.0470000000000006</c:v>
                </c:pt>
                <c:pt idx="9048" formatCode="General">
                  <c:v>9.048</c:v>
                </c:pt>
                <c:pt idx="9049" formatCode="General">
                  <c:v>9.0489999999999995</c:v>
                </c:pt>
                <c:pt idx="9050" formatCode="General">
                  <c:v>9.0500000000000007</c:v>
                </c:pt>
                <c:pt idx="9051" formatCode="General">
                  <c:v>9.0510000000000002</c:v>
                </c:pt>
                <c:pt idx="9052" formatCode="General">
                  <c:v>9.0519999999999996</c:v>
                </c:pt>
                <c:pt idx="9053" formatCode="General">
                  <c:v>9.0530000000000008</c:v>
                </c:pt>
                <c:pt idx="9054" formatCode="General">
                  <c:v>9.0540000000000003</c:v>
                </c:pt>
                <c:pt idx="9055" formatCode="General">
                  <c:v>9.0549999999999997</c:v>
                </c:pt>
                <c:pt idx="9056" formatCode="General">
                  <c:v>9.0559999999999992</c:v>
                </c:pt>
                <c:pt idx="9057" formatCode="General">
                  <c:v>9.0570000000000004</c:v>
                </c:pt>
                <c:pt idx="9058" formatCode="General">
                  <c:v>9.0579999999999998</c:v>
                </c:pt>
                <c:pt idx="9059" formatCode="General">
                  <c:v>9.0589999999999993</c:v>
                </c:pt>
                <c:pt idx="9060" formatCode="General">
                  <c:v>9.06</c:v>
                </c:pt>
                <c:pt idx="9061" formatCode="General">
                  <c:v>9.0609999999999999</c:v>
                </c:pt>
                <c:pt idx="9062" formatCode="General">
                  <c:v>9.0619999999999994</c:v>
                </c:pt>
                <c:pt idx="9063" formatCode="General">
                  <c:v>9.0630000000000006</c:v>
                </c:pt>
                <c:pt idx="9064" formatCode="General">
                  <c:v>9.0640000000000001</c:v>
                </c:pt>
                <c:pt idx="9065" formatCode="General">
                  <c:v>9.0649999999999995</c:v>
                </c:pt>
                <c:pt idx="9066" formatCode="General">
                  <c:v>9.0660000000000007</c:v>
                </c:pt>
                <c:pt idx="9067" formatCode="General">
                  <c:v>9.0670000000000002</c:v>
                </c:pt>
                <c:pt idx="9068" formatCode="General">
                  <c:v>9.0679999999999996</c:v>
                </c:pt>
                <c:pt idx="9069" formatCode="General">
                  <c:v>9.0690000000000008</c:v>
                </c:pt>
                <c:pt idx="9070" formatCode="General">
                  <c:v>9.07</c:v>
                </c:pt>
                <c:pt idx="9071" formatCode="General">
                  <c:v>9.0709999999999997</c:v>
                </c:pt>
                <c:pt idx="9072" formatCode="General">
                  <c:v>9.0719999999999992</c:v>
                </c:pt>
                <c:pt idx="9073" formatCode="General">
                  <c:v>9.0730000000000004</c:v>
                </c:pt>
                <c:pt idx="9074" formatCode="General">
                  <c:v>9.0739999999999998</c:v>
                </c:pt>
                <c:pt idx="9075" formatCode="General">
                  <c:v>9.0749999999999993</c:v>
                </c:pt>
                <c:pt idx="9076" formatCode="General">
                  <c:v>9.0760000000000005</c:v>
                </c:pt>
                <c:pt idx="9077" formatCode="General">
                  <c:v>9.077</c:v>
                </c:pt>
                <c:pt idx="9078" formatCode="General">
                  <c:v>9.0779999999999994</c:v>
                </c:pt>
                <c:pt idx="9079" formatCode="General">
                  <c:v>9.0790000000000006</c:v>
                </c:pt>
                <c:pt idx="9080" formatCode="General">
                  <c:v>9.08</c:v>
                </c:pt>
                <c:pt idx="9081" formatCode="General">
                  <c:v>9.0809999999999995</c:v>
                </c:pt>
                <c:pt idx="9082" formatCode="General">
                  <c:v>9.0820000000000007</c:v>
                </c:pt>
                <c:pt idx="9083" formatCode="General">
                  <c:v>9.0830000000000002</c:v>
                </c:pt>
                <c:pt idx="9084" formatCode="General">
                  <c:v>9.0839999999999996</c:v>
                </c:pt>
                <c:pt idx="9085" formatCode="General">
                  <c:v>9.0850000000000009</c:v>
                </c:pt>
                <c:pt idx="9086" formatCode="General">
                  <c:v>9.0860000000000003</c:v>
                </c:pt>
                <c:pt idx="9087" formatCode="General">
                  <c:v>9.0869999999999997</c:v>
                </c:pt>
                <c:pt idx="9088" formatCode="General">
                  <c:v>9.0879999999999992</c:v>
                </c:pt>
                <c:pt idx="9089" formatCode="General">
                  <c:v>9.0890000000000004</c:v>
                </c:pt>
                <c:pt idx="9090" formatCode="General">
                  <c:v>9.09</c:v>
                </c:pt>
                <c:pt idx="9091" formatCode="General">
                  <c:v>9.0909999999999993</c:v>
                </c:pt>
                <c:pt idx="9092" formatCode="General">
                  <c:v>9.0920000000000005</c:v>
                </c:pt>
                <c:pt idx="9093" formatCode="General">
                  <c:v>9.093</c:v>
                </c:pt>
                <c:pt idx="9094" formatCode="General">
                  <c:v>9.0939999999999994</c:v>
                </c:pt>
                <c:pt idx="9095" formatCode="General">
                  <c:v>9.0950000000000006</c:v>
                </c:pt>
                <c:pt idx="9096" formatCode="General">
                  <c:v>9.0960000000000001</c:v>
                </c:pt>
                <c:pt idx="9097" formatCode="General">
                  <c:v>9.0969999999999995</c:v>
                </c:pt>
                <c:pt idx="9098" formatCode="General">
                  <c:v>9.0980000000000008</c:v>
                </c:pt>
                <c:pt idx="9099" formatCode="General">
                  <c:v>9.0990000000000002</c:v>
                </c:pt>
                <c:pt idx="9100" formatCode="General">
                  <c:v>9.1</c:v>
                </c:pt>
                <c:pt idx="9101" formatCode="General">
                  <c:v>9.1010000000000009</c:v>
                </c:pt>
                <c:pt idx="9102" formatCode="General">
                  <c:v>9.1020000000000003</c:v>
                </c:pt>
                <c:pt idx="9103" formatCode="General">
                  <c:v>9.1029999999999998</c:v>
                </c:pt>
                <c:pt idx="9104" formatCode="General">
                  <c:v>9.1039999999999992</c:v>
                </c:pt>
                <c:pt idx="9105" formatCode="General">
                  <c:v>9.1050000000000004</c:v>
                </c:pt>
                <c:pt idx="9106" formatCode="General">
                  <c:v>9.1059999999999999</c:v>
                </c:pt>
                <c:pt idx="9107" formatCode="General">
                  <c:v>9.1069999999999993</c:v>
                </c:pt>
                <c:pt idx="9108" formatCode="General">
                  <c:v>9.1080000000000005</c:v>
                </c:pt>
                <c:pt idx="9109" formatCode="General">
                  <c:v>9.109</c:v>
                </c:pt>
                <c:pt idx="9110" formatCode="General">
                  <c:v>9.11</c:v>
                </c:pt>
                <c:pt idx="9111" formatCode="General">
                  <c:v>9.1110000000000007</c:v>
                </c:pt>
                <c:pt idx="9112" formatCode="General">
                  <c:v>9.1120000000000001</c:v>
                </c:pt>
                <c:pt idx="9113" formatCode="General">
                  <c:v>9.1129999999999995</c:v>
                </c:pt>
                <c:pt idx="9114" formatCode="General">
                  <c:v>9.1140000000000008</c:v>
                </c:pt>
                <c:pt idx="9115" formatCode="General">
                  <c:v>9.1150000000000002</c:v>
                </c:pt>
                <c:pt idx="9116" formatCode="General">
                  <c:v>9.1159999999999997</c:v>
                </c:pt>
                <c:pt idx="9117" formatCode="General">
                  <c:v>9.1170000000000009</c:v>
                </c:pt>
                <c:pt idx="9118" formatCode="General">
                  <c:v>9.1180000000000003</c:v>
                </c:pt>
                <c:pt idx="9119" formatCode="General">
                  <c:v>9.1189999999999998</c:v>
                </c:pt>
                <c:pt idx="9120" formatCode="General">
                  <c:v>9.1199999999999992</c:v>
                </c:pt>
                <c:pt idx="9121" formatCode="General">
                  <c:v>9.1210000000000004</c:v>
                </c:pt>
                <c:pt idx="9122" formatCode="General">
                  <c:v>9.1219999999999999</c:v>
                </c:pt>
                <c:pt idx="9123" formatCode="General">
                  <c:v>9.1229999999999993</c:v>
                </c:pt>
                <c:pt idx="9124" formatCode="General">
                  <c:v>9.1240000000000006</c:v>
                </c:pt>
                <c:pt idx="9125" formatCode="General">
                  <c:v>9.125</c:v>
                </c:pt>
                <c:pt idx="9126" formatCode="General">
                  <c:v>9.1259999999999994</c:v>
                </c:pt>
                <c:pt idx="9127" formatCode="General">
                  <c:v>9.1270000000000007</c:v>
                </c:pt>
                <c:pt idx="9128" formatCode="General">
                  <c:v>9.1280000000000001</c:v>
                </c:pt>
                <c:pt idx="9129" formatCode="General">
                  <c:v>9.1289999999999996</c:v>
                </c:pt>
                <c:pt idx="9130" formatCode="General">
                  <c:v>9.1300000000000008</c:v>
                </c:pt>
                <c:pt idx="9131" formatCode="General">
                  <c:v>9.1310000000000002</c:v>
                </c:pt>
                <c:pt idx="9132" formatCode="General">
                  <c:v>9.1319999999999997</c:v>
                </c:pt>
                <c:pt idx="9133" formatCode="General">
                  <c:v>9.1329999999999991</c:v>
                </c:pt>
                <c:pt idx="9134" formatCode="General">
                  <c:v>9.1340000000000003</c:v>
                </c:pt>
                <c:pt idx="9135" formatCode="General">
                  <c:v>9.1349999999999998</c:v>
                </c:pt>
                <c:pt idx="9136" formatCode="General">
                  <c:v>9.1359999999999992</c:v>
                </c:pt>
                <c:pt idx="9137" formatCode="General">
                  <c:v>9.1370000000000005</c:v>
                </c:pt>
                <c:pt idx="9138" formatCode="General">
                  <c:v>9.1379999999999999</c:v>
                </c:pt>
                <c:pt idx="9139" formatCode="General">
                  <c:v>9.1389999999999993</c:v>
                </c:pt>
                <c:pt idx="9140" formatCode="General">
                  <c:v>9.14</c:v>
                </c:pt>
                <c:pt idx="9141" formatCode="General">
                  <c:v>9.141</c:v>
                </c:pt>
                <c:pt idx="9142" formatCode="General">
                  <c:v>9.1419999999999995</c:v>
                </c:pt>
                <c:pt idx="9143" formatCode="General">
                  <c:v>9.1430000000000007</c:v>
                </c:pt>
                <c:pt idx="9144" formatCode="General">
                  <c:v>9.1440000000000001</c:v>
                </c:pt>
                <c:pt idx="9145" formatCode="General">
                  <c:v>9.1449999999999996</c:v>
                </c:pt>
                <c:pt idx="9146" formatCode="General">
                  <c:v>9.1460000000000008</c:v>
                </c:pt>
                <c:pt idx="9147" formatCode="General">
                  <c:v>9.1470000000000002</c:v>
                </c:pt>
                <c:pt idx="9148" formatCode="General">
                  <c:v>9.1479999999999997</c:v>
                </c:pt>
                <c:pt idx="9149" formatCode="General">
                  <c:v>9.1489999999999991</c:v>
                </c:pt>
                <c:pt idx="9150" formatCode="General">
                  <c:v>9.15</c:v>
                </c:pt>
                <c:pt idx="9151" formatCode="General">
                  <c:v>9.1509999999999998</c:v>
                </c:pt>
                <c:pt idx="9152" formatCode="General">
                  <c:v>9.1519999999999992</c:v>
                </c:pt>
                <c:pt idx="9153" formatCode="General">
                  <c:v>9.1530000000000005</c:v>
                </c:pt>
                <c:pt idx="9154" formatCode="General">
                  <c:v>9.1539999999999999</c:v>
                </c:pt>
                <c:pt idx="9155" formatCode="General">
                  <c:v>9.1549999999999994</c:v>
                </c:pt>
                <c:pt idx="9156" formatCode="General">
                  <c:v>9.1560000000000006</c:v>
                </c:pt>
                <c:pt idx="9157" formatCode="General">
                  <c:v>9.157</c:v>
                </c:pt>
                <c:pt idx="9158" formatCode="General">
                  <c:v>9.1579999999999995</c:v>
                </c:pt>
                <c:pt idx="9159" formatCode="General">
                  <c:v>9.1590000000000007</c:v>
                </c:pt>
                <c:pt idx="9160" formatCode="General">
                  <c:v>9.16</c:v>
                </c:pt>
                <c:pt idx="9161" formatCode="General">
                  <c:v>9.1609999999999996</c:v>
                </c:pt>
                <c:pt idx="9162" formatCode="General">
                  <c:v>9.1620000000000008</c:v>
                </c:pt>
                <c:pt idx="9163" formatCode="General">
                  <c:v>9.1630000000000003</c:v>
                </c:pt>
                <c:pt idx="9164" formatCode="General">
                  <c:v>9.1639999999999997</c:v>
                </c:pt>
                <c:pt idx="9165" formatCode="General">
                  <c:v>9.1649999999999991</c:v>
                </c:pt>
                <c:pt idx="9166" formatCode="General">
                  <c:v>9.1660000000000004</c:v>
                </c:pt>
                <c:pt idx="9167" formatCode="General">
                  <c:v>9.1669999999999998</c:v>
                </c:pt>
                <c:pt idx="9168" formatCode="General">
                  <c:v>9.1679999999999993</c:v>
                </c:pt>
                <c:pt idx="9169" formatCode="General">
                  <c:v>9.1690000000000005</c:v>
                </c:pt>
                <c:pt idx="9170" formatCode="General">
                  <c:v>9.17</c:v>
                </c:pt>
                <c:pt idx="9171" formatCode="General">
                  <c:v>9.1709999999999994</c:v>
                </c:pt>
                <c:pt idx="9172" formatCode="General">
                  <c:v>9.1720000000000006</c:v>
                </c:pt>
                <c:pt idx="9173" formatCode="General">
                  <c:v>9.173</c:v>
                </c:pt>
                <c:pt idx="9174" formatCode="General">
                  <c:v>9.1739999999999995</c:v>
                </c:pt>
                <c:pt idx="9175" formatCode="General">
                  <c:v>9.1750000000000007</c:v>
                </c:pt>
                <c:pt idx="9176" formatCode="General">
                  <c:v>9.1760000000000002</c:v>
                </c:pt>
                <c:pt idx="9177" formatCode="General">
                  <c:v>9.1769999999999996</c:v>
                </c:pt>
                <c:pt idx="9178" formatCode="General">
                  <c:v>9.1780000000000008</c:v>
                </c:pt>
                <c:pt idx="9179" formatCode="General">
                  <c:v>9.1790000000000003</c:v>
                </c:pt>
                <c:pt idx="9180" formatCode="General">
                  <c:v>9.18</c:v>
                </c:pt>
                <c:pt idx="9181" formatCode="General">
                  <c:v>9.1809999999999992</c:v>
                </c:pt>
                <c:pt idx="9182" formatCode="General">
                  <c:v>9.1820000000000004</c:v>
                </c:pt>
                <c:pt idx="9183" formatCode="General">
                  <c:v>9.1829999999999998</c:v>
                </c:pt>
                <c:pt idx="9184" formatCode="General">
                  <c:v>9.1839999999999993</c:v>
                </c:pt>
                <c:pt idx="9185" formatCode="General">
                  <c:v>9.1850000000000005</c:v>
                </c:pt>
                <c:pt idx="9186" formatCode="General">
                  <c:v>9.1859999999999999</c:v>
                </c:pt>
                <c:pt idx="9187" formatCode="General">
                  <c:v>9.1869999999999994</c:v>
                </c:pt>
                <c:pt idx="9188" formatCode="General">
                  <c:v>9.1880000000000006</c:v>
                </c:pt>
                <c:pt idx="9189" formatCode="General">
                  <c:v>9.1890000000000001</c:v>
                </c:pt>
                <c:pt idx="9190" formatCode="General">
                  <c:v>9.19</c:v>
                </c:pt>
                <c:pt idx="9191" formatCode="General">
                  <c:v>9.1910000000000007</c:v>
                </c:pt>
                <c:pt idx="9192" formatCode="General">
                  <c:v>9.1920000000000002</c:v>
                </c:pt>
                <c:pt idx="9193" formatCode="General">
                  <c:v>9.1929999999999996</c:v>
                </c:pt>
                <c:pt idx="9194" formatCode="General">
                  <c:v>9.1940000000000008</c:v>
                </c:pt>
                <c:pt idx="9195" formatCode="General">
                  <c:v>9.1950000000000003</c:v>
                </c:pt>
                <c:pt idx="9196" formatCode="General">
                  <c:v>9.1959999999999997</c:v>
                </c:pt>
                <c:pt idx="9197" formatCode="General">
                  <c:v>9.1969999999999992</c:v>
                </c:pt>
                <c:pt idx="9198" formatCode="General">
                  <c:v>9.1980000000000004</c:v>
                </c:pt>
                <c:pt idx="9199" formatCode="General">
                  <c:v>9.1989999999999998</c:v>
                </c:pt>
                <c:pt idx="9200" formatCode="General">
                  <c:v>9.1999999999999993</c:v>
                </c:pt>
                <c:pt idx="9201" formatCode="General">
                  <c:v>9.2010000000000005</c:v>
                </c:pt>
                <c:pt idx="9202" formatCode="General">
                  <c:v>9.202</c:v>
                </c:pt>
                <c:pt idx="9203" formatCode="General">
                  <c:v>9.2029999999999994</c:v>
                </c:pt>
                <c:pt idx="9204" formatCode="General">
                  <c:v>9.2040000000000006</c:v>
                </c:pt>
                <c:pt idx="9205" formatCode="General">
                  <c:v>9.2050000000000001</c:v>
                </c:pt>
                <c:pt idx="9206" formatCode="General">
                  <c:v>9.2059999999999995</c:v>
                </c:pt>
                <c:pt idx="9207" formatCode="General">
                  <c:v>9.2070000000000007</c:v>
                </c:pt>
                <c:pt idx="9208" formatCode="General">
                  <c:v>9.2080000000000002</c:v>
                </c:pt>
                <c:pt idx="9209" formatCode="General">
                  <c:v>9.2089999999999996</c:v>
                </c:pt>
                <c:pt idx="9210" formatCode="General">
                  <c:v>9.2100000000000009</c:v>
                </c:pt>
                <c:pt idx="9211" formatCode="General">
                  <c:v>9.2110000000000003</c:v>
                </c:pt>
                <c:pt idx="9212" formatCode="General">
                  <c:v>9.2119999999999997</c:v>
                </c:pt>
                <c:pt idx="9213" formatCode="General">
                  <c:v>9.2129999999999992</c:v>
                </c:pt>
                <c:pt idx="9214" formatCode="General">
                  <c:v>9.2140000000000004</c:v>
                </c:pt>
                <c:pt idx="9215" formatCode="General">
                  <c:v>9.2149999999999999</c:v>
                </c:pt>
                <c:pt idx="9216" formatCode="General">
                  <c:v>9.2159999999999993</c:v>
                </c:pt>
                <c:pt idx="9217" formatCode="General">
                  <c:v>9.2170000000000005</c:v>
                </c:pt>
                <c:pt idx="9218" formatCode="General">
                  <c:v>9.218</c:v>
                </c:pt>
                <c:pt idx="9219" formatCode="General">
                  <c:v>9.2189999999999994</c:v>
                </c:pt>
                <c:pt idx="9220" formatCode="General">
                  <c:v>9.2200000000000006</c:v>
                </c:pt>
                <c:pt idx="9221" formatCode="General">
                  <c:v>9.2210000000000001</c:v>
                </c:pt>
                <c:pt idx="9222" formatCode="General">
                  <c:v>9.2219999999999995</c:v>
                </c:pt>
                <c:pt idx="9223" formatCode="General">
                  <c:v>9.2230000000000008</c:v>
                </c:pt>
                <c:pt idx="9224" formatCode="General">
                  <c:v>9.2240000000000002</c:v>
                </c:pt>
                <c:pt idx="9225" formatCode="General">
                  <c:v>9.2249999999999996</c:v>
                </c:pt>
                <c:pt idx="9226" formatCode="General">
                  <c:v>9.2260000000000009</c:v>
                </c:pt>
                <c:pt idx="9227" formatCode="General">
                  <c:v>9.2270000000000003</c:v>
                </c:pt>
                <c:pt idx="9228" formatCode="General">
                  <c:v>9.2279999999999998</c:v>
                </c:pt>
                <c:pt idx="9229" formatCode="General">
                  <c:v>9.2289999999999992</c:v>
                </c:pt>
                <c:pt idx="9230" formatCode="General">
                  <c:v>9.23</c:v>
                </c:pt>
                <c:pt idx="9231" formatCode="General">
                  <c:v>9.2309999999999999</c:v>
                </c:pt>
                <c:pt idx="9232" formatCode="General">
                  <c:v>9.2319999999999993</c:v>
                </c:pt>
                <c:pt idx="9233" formatCode="General">
                  <c:v>9.2330000000000005</c:v>
                </c:pt>
                <c:pt idx="9234" formatCode="General">
                  <c:v>9.234</c:v>
                </c:pt>
                <c:pt idx="9235" formatCode="General">
                  <c:v>9.2349999999999994</c:v>
                </c:pt>
                <c:pt idx="9236" formatCode="General">
                  <c:v>9.2360000000000007</c:v>
                </c:pt>
                <c:pt idx="9237" formatCode="General">
                  <c:v>9.2370000000000001</c:v>
                </c:pt>
                <c:pt idx="9238" formatCode="General">
                  <c:v>9.2379999999999995</c:v>
                </c:pt>
                <c:pt idx="9239" formatCode="General">
                  <c:v>9.2390000000000008</c:v>
                </c:pt>
                <c:pt idx="9240" formatCode="General">
                  <c:v>9.24</c:v>
                </c:pt>
                <c:pt idx="9241" formatCode="General">
                  <c:v>9.2409999999999997</c:v>
                </c:pt>
                <c:pt idx="9242" formatCode="General">
                  <c:v>9.2420000000000009</c:v>
                </c:pt>
                <c:pt idx="9243" formatCode="General">
                  <c:v>9.2430000000000003</c:v>
                </c:pt>
                <c:pt idx="9244" formatCode="General">
                  <c:v>9.2439999999999998</c:v>
                </c:pt>
                <c:pt idx="9245" formatCode="General">
                  <c:v>9.2449999999999992</c:v>
                </c:pt>
                <c:pt idx="9246" formatCode="General">
                  <c:v>9.2460000000000004</c:v>
                </c:pt>
                <c:pt idx="9247" formatCode="General">
                  <c:v>9.2469999999999999</c:v>
                </c:pt>
                <c:pt idx="9248" formatCode="General">
                  <c:v>9.2479999999999993</c:v>
                </c:pt>
                <c:pt idx="9249" formatCode="General">
                  <c:v>9.2490000000000006</c:v>
                </c:pt>
                <c:pt idx="9250" formatCode="General">
                  <c:v>9.25</c:v>
                </c:pt>
                <c:pt idx="9251" formatCode="General">
                  <c:v>9.2509999999999994</c:v>
                </c:pt>
                <c:pt idx="9252" formatCode="General">
                  <c:v>9.2520000000000007</c:v>
                </c:pt>
                <c:pt idx="9253" formatCode="General">
                  <c:v>9.2530000000000001</c:v>
                </c:pt>
                <c:pt idx="9254" formatCode="General">
                  <c:v>9.2539999999999996</c:v>
                </c:pt>
                <c:pt idx="9255" formatCode="General">
                  <c:v>9.2550000000000008</c:v>
                </c:pt>
                <c:pt idx="9256" formatCode="General">
                  <c:v>9.2560000000000002</c:v>
                </c:pt>
                <c:pt idx="9257" formatCode="General">
                  <c:v>9.2569999999999997</c:v>
                </c:pt>
                <c:pt idx="9258" formatCode="General">
                  <c:v>9.2579999999999991</c:v>
                </c:pt>
                <c:pt idx="9259" formatCode="General">
                  <c:v>9.2590000000000003</c:v>
                </c:pt>
                <c:pt idx="9260" formatCode="General">
                  <c:v>9.26</c:v>
                </c:pt>
                <c:pt idx="9261" formatCode="General">
                  <c:v>9.2609999999999992</c:v>
                </c:pt>
                <c:pt idx="9262" formatCode="General">
                  <c:v>9.2620000000000005</c:v>
                </c:pt>
                <c:pt idx="9263" formatCode="General">
                  <c:v>9.2629999999999999</c:v>
                </c:pt>
                <c:pt idx="9264" formatCode="General">
                  <c:v>9.2639999999999993</c:v>
                </c:pt>
                <c:pt idx="9265" formatCode="General">
                  <c:v>9.2650000000000006</c:v>
                </c:pt>
                <c:pt idx="9266" formatCode="General">
                  <c:v>9.266</c:v>
                </c:pt>
                <c:pt idx="9267" formatCode="General">
                  <c:v>9.2669999999999995</c:v>
                </c:pt>
                <c:pt idx="9268" formatCode="General">
                  <c:v>9.2680000000000007</c:v>
                </c:pt>
                <c:pt idx="9269" formatCode="General">
                  <c:v>9.2690000000000001</c:v>
                </c:pt>
                <c:pt idx="9270" formatCode="General">
                  <c:v>9.27</c:v>
                </c:pt>
                <c:pt idx="9271" formatCode="General">
                  <c:v>9.2710000000000008</c:v>
                </c:pt>
                <c:pt idx="9272" formatCode="General">
                  <c:v>9.2720000000000002</c:v>
                </c:pt>
                <c:pt idx="9273" formatCode="General">
                  <c:v>9.2729999999999997</c:v>
                </c:pt>
                <c:pt idx="9274" formatCode="General">
                  <c:v>9.2739999999999991</c:v>
                </c:pt>
                <c:pt idx="9275" formatCode="General">
                  <c:v>9.2750000000000004</c:v>
                </c:pt>
                <c:pt idx="9276" formatCode="General">
                  <c:v>9.2759999999999998</c:v>
                </c:pt>
                <c:pt idx="9277" formatCode="General">
                  <c:v>9.2769999999999992</c:v>
                </c:pt>
                <c:pt idx="9278" formatCode="General">
                  <c:v>9.2780000000000005</c:v>
                </c:pt>
                <c:pt idx="9279" formatCode="General">
                  <c:v>9.2789999999999999</c:v>
                </c:pt>
                <c:pt idx="9280" formatCode="General">
                  <c:v>9.2799999999999994</c:v>
                </c:pt>
                <c:pt idx="9281" formatCode="General">
                  <c:v>9.2810000000000006</c:v>
                </c:pt>
                <c:pt idx="9282" formatCode="General">
                  <c:v>9.282</c:v>
                </c:pt>
                <c:pt idx="9283" formatCode="General">
                  <c:v>9.2829999999999995</c:v>
                </c:pt>
                <c:pt idx="9284" formatCode="General">
                  <c:v>9.2840000000000007</c:v>
                </c:pt>
                <c:pt idx="9285" formatCode="General">
                  <c:v>9.2850000000000001</c:v>
                </c:pt>
                <c:pt idx="9286" formatCode="General">
                  <c:v>9.2859999999999996</c:v>
                </c:pt>
                <c:pt idx="9287" formatCode="General">
                  <c:v>9.2870000000000008</c:v>
                </c:pt>
                <c:pt idx="9288" formatCode="General">
                  <c:v>9.2880000000000003</c:v>
                </c:pt>
                <c:pt idx="9289" formatCode="General">
                  <c:v>9.2889999999999997</c:v>
                </c:pt>
                <c:pt idx="9290" formatCode="General">
                  <c:v>9.2899999999999991</c:v>
                </c:pt>
                <c:pt idx="9291" formatCode="General">
                  <c:v>9.2910000000000004</c:v>
                </c:pt>
                <c:pt idx="9292" formatCode="General">
                  <c:v>9.2919999999999998</c:v>
                </c:pt>
                <c:pt idx="9293" formatCode="General">
                  <c:v>9.2929999999999993</c:v>
                </c:pt>
                <c:pt idx="9294" formatCode="General">
                  <c:v>9.2940000000000005</c:v>
                </c:pt>
                <c:pt idx="9295" formatCode="General">
                  <c:v>9.2949999999999999</c:v>
                </c:pt>
                <c:pt idx="9296" formatCode="General">
                  <c:v>9.2959999999999994</c:v>
                </c:pt>
                <c:pt idx="9297" formatCode="General">
                  <c:v>9.2970000000000006</c:v>
                </c:pt>
                <c:pt idx="9298" formatCode="General">
                  <c:v>9.298</c:v>
                </c:pt>
                <c:pt idx="9299" formatCode="General">
                  <c:v>9.2989999999999995</c:v>
                </c:pt>
                <c:pt idx="9300" formatCode="General">
                  <c:v>9.3000000000000007</c:v>
                </c:pt>
                <c:pt idx="9301" formatCode="General">
                  <c:v>9.3010000000000002</c:v>
                </c:pt>
                <c:pt idx="9302" formatCode="General">
                  <c:v>9.3019999999999996</c:v>
                </c:pt>
                <c:pt idx="9303" formatCode="General">
                  <c:v>9.3030000000000008</c:v>
                </c:pt>
                <c:pt idx="9304" formatCode="General">
                  <c:v>9.3040000000000003</c:v>
                </c:pt>
                <c:pt idx="9305" formatCode="General">
                  <c:v>9.3049999999999997</c:v>
                </c:pt>
                <c:pt idx="9306" formatCode="General">
                  <c:v>9.3059999999999992</c:v>
                </c:pt>
                <c:pt idx="9307" formatCode="General">
                  <c:v>9.3070000000000004</c:v>
                </c:pt>
                <c:pt idx="9308" formatCode="General">
                  <c:v>9.3079999999999998</c:v>
                </c:pt>
                <c:pt idx="9309" formatCode="General">
                  <c:v>9.3089999999999993</c:v>
                </c:pt>
                <c:pt idx="9310" formatCode="General">
                  <c:v>9.31</c:v>
                </c:pt>
                <c:pt idx="9311" formatCode="General">
                  <c:v>9.3109999999999999</c:v>
                </c:pt>
                <c:pt idx="9312" formatCode="General">
                  <c:v>9.3119999999999994</c:v>
                </c:pt>
                <c:pt idx="9313" formatCode="General">
                  <c:v>9.3130000000000006</c:v>
                </c:pt>
                <c:pt idx="9314" formatCode="General">
                  <c:v>9.3140000000000001</c:v>
                </c:pt>
                <c:pt idx="9315" formatCode="General">
                  <c:v>9.3149999999999995</c:v>
                </c:pt>
                <c:pt idx="9316" formatCode="General">
                  <c:v>9.3160000000000007</c:v>
                </c:pt>
                <c:pt idx="9317" formatCode="General">
                  <c:v>9.3170000000000002</c:v>
                </c:pt>
                <c:pt idx="9318" formatCode="General">
                  <c:v>9.3179999999999996</c:v>
                </c:pt>
                <c:pt idx="9319" formatCode="General">
                  <c:v>9.3190000000000008</c:v>
                </c:pt>
                <c:pt idx="9320" formatCode="General">
                  <c:v>9.32</c:v>
                </c:pt>
                <c:pt idx="9321" formatCode="General">
                  <c:v>9.3209999999999997</c:v>
                </c:pt>
                <c:pt idx="9322" formatCode="General">
                  <c:v>9.3219999999999992</c:v>
                </c:pt>
                <c:pt idx="9323" formatCode="General">
                  <c:v>9.3230000000000004</c:v>
                </c:pt>
                <c:pt idx="9324" formatCode="General">
                  <c:v>9.3239999999999998</c:v>
                </c:pt>
                <c:pt idx="9325" formatCode="General">
                  <c:v>9.3249999999999993</c:v>
                </c:pt>
                <c:pt idx="9326" formatCode="General">
                  <c:v>9.3260000000000005</c:v>
                </c:pt>
                <c:pt idx="9327" formatCode="General">
                  <c:v>9.327</c:v>
                </c:pt>
                <c:pt idx="9328" formatCode="General">
                  <c:v>9.3279999999999994</c:v>
                </c:pt>
                <c:pt idx="9329" formatCode="General">
                  <c:v>9.3290000000000006</c:v>
                </c:pt>
                <c:pt idx="9330" formatCode="General">
                  <c:v>9.33</c:v>
                </c:pt>
                <c:pt idx="9331" formatCode="General">
                  <c:v>9.3309999999999995</c:v>
                </c:pt>
                <c:pt idx="9332" formatCode="General">
                  <c:v>9.3320000000000007</c:v>
                </c:pt>
                <c:pt idx="9333" formatCode="General">
                  <c:v>9.3330000000000002</c:v>
                </c:pt>
                <c:pt idx="9334" formatCode="General">
                  <c:v>9.3339999999999996</c:v>
                </c:pt>
                <c:pt idx="9335" formatCode="General">
                  <c:v>9.3350000000000009</c:v>
                </c:pt>
                <c:pt idx="9336" formatCode="General">
                  <c:v>9.3360000000000003</c:v>
                </c:pt>
                <c:pt idx="9337" formatCode="General">
                  <c:v>9.3369999999999997</c:v>
                </c:pt>
                <c:pt idx="9338" formatCode="General">
                  <c:v>9.3379999999999992</c:v>
                </c:pt>
                <c:pt idx="9339" formatCode="General">
                  <c:v>9.3390000000000004</c:v>
                </c:pt>
                <c:pt idx="9340" formatCode="General">
                  <c:v>9.34</c:v>
                </c:pt>
                <c:pt idx="9341" formatCode="General">
                  <c:v>9.3409999999999993</c:v>
                </c:pt>
                <c:pt idx="9342" formatCode="General">
                  <c:v>9.3420000000000005</c:v>
                </c:pt>
                <c:pt idx="9343" formatCode="General">
                  <c:v>9.343</c:v>
                </c:pt>
                <c:pt idx="9344" formatCode="General">
                  <c:v>9.3439999999999994</c:v>
                </c:pt>
                <c:pt idx="9345" formatCode="General">
                  <c:v>9.3450000000000006</c:v>
                </c:pt>
                <c:pt idx="9346" formatCode="General">
                  <c:v>9.3460000000000001</c:v>
                </c:pt>
                <c:pt idx="9347" formatCode="General">
                  <c:v>9.3469999999999995</c:v>
                </c:pt>
                <c:pt idx="9348" formatCode="General">
                  <c:v>9.3480000000000008</c:v>
                </c:pt>
                <c:pt idx="9349" formatCode="General">
                  <c:v>9.3490000000000002</c:v>
                </c:pt>
                <c:pt idx="9350" formatCode="General">
                  <c:v>9.35</c:v>
                </c:pt>
                <c:pt idx="9351" formatCode="General">
                  <c:v>9.3510000000000009</c:v>
                </c:pt>
                <c:pt idx="9352" formatCode="General">
                  <c:v>9.3520000000000003</c:v>
                </c:pt>
                <c:pt idx="9353" formatCode="General">
                  <c:v>9.3529999999999998</c:v>
                </c:pt>
                <c:pt idx="9354" formatCode="General">
                  <c:v>9.3539999999999992</c:v>
                </c:pt>
                <c:pt idx="9355" formatCode="General">
                  <c:v>9.3550000000000004</c:v>
                </c:pt>
                <c:pt idx="9356" formatCode="General">
                  <c:v>9.3559999999999999</c:v>
                </c:pt>
                <c:pt idx="9357" formatCode="General">
                  <c:v>9.3569999999999993</c:v>
                </c:pt>
                <c:pt idx="9358" formatCode="General">
                  <c:v>9.3580000000000005</c:v>
                </c:pt>
                <c:pt idx="9359" formatCode="General">
                  <c:v>9.359</c:v>
                </c:pt>
                <c:pt idx="9360" formatCode="General">
                  <c:v>9.36</c:v>
                </c:pt>
                <c:pt idx="9361" formatCode="General">
                  <c:v>9.3610000000000007</c:v>
                </c:pt>
                <c:pt idx="9362" formatCode="General">
                  <c:v>9.3620000000000001</c:v>
                </c:pt>
                <c:pt idx="9363" formatCode="General">
                  <c:v>9.3629999999999995</c:v>
                </c:pt>
                <c:pt idx="9364" formatCode="General">
                  <c:v>9.3640000000000008</c:v>
                </c:pt>
                <c:pt idx="9365" formatCode="General">
                  <c:v>9.3650000000000002</c:v>
                </c:pt>
                <c:pt idx="9366" formatCode="General">
                  <c:v>9.3659999999999997</c:v>
                </c:pt>
                <c:pt idx="9367" formatCode="General">
                  <c:v>9.3670000000000009</c:v>
                </c:pt>
                <c:pt idx="9368" formatCode="General">
                  <c:v>9.3680000000000003</c:v>
                </c:pt>
                <c:pt idx="9369" formatCode="General">
                  <c:v>9.3689999999999998</c:v>
                </c:pt>
                <c:pt idx="9370" formatCode="General">
                  <c:v>9.3699999999999992</c:v>
                </c:pt>
                <c:pt idx="9371" formatCode="General">
                  <c:v>9.3710000000000004</c:v>
                </c:pt>
                <c:pt idx="9372" formatCode="General">
                  <c:v>9.3719999999999999</c:v>
                </c:pt>
                <c:pt idx="9373" formatCode="General">
                  <c:v>9.3729999999999993</c:v>
                </c:pt>
                <c:pt idx="9374" formatCode="General">
                  <c:v>9.3740000000000006</c:v>
                </c:pt>
                <c:pt idx="9375" formatCode="General">
                  <c:v>9.375</c:v>
                </c:pt>
                <c:pt idx="9376" formatCode="General">
                  <c:v>9.3759999999999994</c:v>
                </c:pt>
                <c:pt idx="9377" formatCode="General">
                  <c:v>9.3770000000000007</c:v>
                </c:pt>
                <c:pt idx="9378" formatCode="General">
                  <c:v>9.3780000000000001</c:v>
                </c:pt>
                <c:pt idx="9379" formatCode="General">
                  <c:v>9.3789999999999996</c:v>
                </c:pt>
                <c:pt idx="9380" formatCode="General">
                  <c:v>9.3800000000000008</c:v>
                </c:pt>
                <c:pt idx="9381" formatCode="General">
                  <c:v>9.3810000000000002</c:v>
                </c:pt>
                <c:pt idx="9382" formatCode="General">
                  <c:v>9.3819999999999997</c:v>
                </c:pt>
                <c:pt idx="9383" formatCode="General">
                  <c:v>9.3829999999999991</c:v>
                </c:pt>
                <c:pt idx="9384" formatCode="General">
                  <c:v>9.3840000000000003</c:v>
                </c:pt>
                <c:pt idx="9385" formatCode="General">
                  <c:v>9.3849999999999998</c:v>
                </c:pt>
                <c:pt idx="9386" formatCode="General">
                  <c:v>9.3859999999999992</c:v>
                </c:pt>
                <c:pt idx="9387" formatCode="General">
                  <c:v>9.3870000000000005</c:v>
                </c:pt>
                <c:pt idx="9388" formatCode="General">
                  <c:v>9.3879999999999999</c:v>
                </c:pt>
                <c:pt idx="9389" formatCode="General">
                  <c:v>9.3889999999999993</c:v>
                </c:pt>
                <c:pt idx="9390" formatCode="General">
                  <c:v>9.39</c:v>
                </c:pt>
                <c:pt idx="9391" formatCode="General">
                  <c:v>9.391</c:v>
                </c:pt>
                <c:pt idx="9392" formatCode="General">
                  <c:v>9.3919999999999995</c:v>
                </c:pt>
                <c:pt idx="9393" formatCode="General">
                  <c:v>9.3930000000000007</c:v>
                </c:pt>
                <c:pt idx="9394" formatCode="General">
                  <c:v>9.3940000000000001</c:v>
                </c:pt>
                <c:pt idx="9395" formatCode="General">
                  <c:v>9.3949999999999996</c:v>
                </c:pt>
                <c:pt idx="9396" formatCode="General">
                  <c:v>9.3960000000000008</c:v>
                </c:pt>
                <c:pt idx="9397" formatCode="General">
                  <c:v>9.3970000000000002</c:v>
                </c:pt>
                <c:pt idx="9398" formatCode="General">
                  <c:v>9.3979999999999997</c:v>
                </c:pt>
                <c:pt idx="9399" formatCode="General">
                  <c:v>9.3989999999999991</c:v>
                </c:pt>
                <c:pt idx="9400" formatCode="General">
                  <c:v>9.4</c:v>
                </c:pt>
                <c:pt idx="9401" formatCode="General">
                  <c:v>9.4009999999999998</c:v>
                </c:pt>
                <c:pt idx="9402" formatCode="General">
                  <c:v>9.4019999999999992</c:v>
                </c:pt>
                <c:pt idx="9403" formatCode="General">
                  <c:v>9.4030000000000005</c:v>
                </c:pt>
                <c:pt idx="9404" formatCode="General">
                  <c:v>9.4039999999999999</c:v>
                </c:pt>
                <c:pt idx="9405" formatCode="General">
                  <c:v>9.4049999999999994</c:v>
                </c:pt>
                <c:pt idx="9406" formatCode="General">
                  <c:v>9.4060000000000006</c:v>
                </c:pt>
                <c:pt idx="9407" formatCode="General">
                  <c:v>9.407</c:v>
                </c:pt>
                <c:pt idx="9408" formatCode="General">
                  <c:v>9.4079999999999995</c:v>
                </c:pt>
                <c:pt idx="9409" formatCode="General">
                  <c:v>9.4090000000000007</c:v>
                </c:pt>
                <c:pt idx="9410" formatCode="General">
                  <c:v>9.41</c:v>
                </c:pt>
                <c:pt idx="9411" formatCode="General">
                  <c:v>9.4109999999999996</c:v>
                </c:pt>
                <c:pt idx="9412" formatCode="General">
                  <c:v>9.4120000000000008</c:v>
                </c:pt>
                <c:pt idx="9413" formatCode="General">
                  <c:v>9.4130000000000003</c:v>
                </c:pt>
                <c:pt idx="9414" formatCode="General">
                  <c:v>9.4139999999999997</c:v>
                </c:pt>
                <c:pt idx="9415" formatCode="General">
                  <c:v>9.4149999999999991</c:v>
                </c:pt>
                <c:pt idx="9416" formatCode="General">
                  <c:v>9.4160000000000004</c:v>
                </c:pt>
                <c:pt idx="9417" formatCode="General">
                  <c:v>9.4169999999999998</c:v>
                </c:pt>
                <c:pt idx="9418" formatCode="General">
                  <c:v>9.4179999999999993</c:v>
                </c:pt>
                <c:pt idx="9419" formatCode="General">
                  <c:v>9.4190000000000005</c:v>
                </c:pt>
                <c:pt idx="9420" formatCode="General">
                  <c:v>9.42</c:v>
                </c:pt>
                <c:pt idx="9421" formatCode="General">
                  <c:v>9.4209999999999994</c:v>
                </c:pt>
                <c:pt idx="9422" formatCode="General">
                  <c:v>9.4220000000000006</c:v>
                </c:pt>
                <c:pt idx="9423" formatCode="General">
                  <c:v>9.423</c:v>
                </c:pt>
                <c:pt idx="9424" formatCode="General">
                  <c:v>9.4239999999999995</c:v>
                </c:pt>
                <c:pt idx="9425" formatCode="General">
                  <c:v>9.4250000000000007</c:v>
                </c:pt>
                <c:pt idx="9426" formatCode="General">
                  <c:v>9.4260000000000002</c:v>
                </c:pt>
                <c:pt idx="9427" formatCode="General">
                  <c:v>9.4269999999999996</c:v>
                </c:pt>
                <c:pt idx="9428" formatCode="General">
                  <c:v>9.4280000000000008</c:v>
                </c:pt>
                <c:pt idx="9429" formatCode="General">
                  <c:v>9.4290000000000003</c:v>
                </c:pt>
                <c:pt idx="9430" formatCode="General">
                  <c:v>9.43</c:v>
                </c:pt>
                <c:pt idx="9431" formatCode="General">
                  <c:v>9.4309999999999992</c:v>
                </c:pt>
                <c:pt idx="9432" formatCode="General">
                  <c:v>9.4320000000000004</c:v>
                </c:pt>
                <c:pt idx="9433" formatCode="General">
                  <c:v>9.4329999999999998</c:v>
                </c:pt>
                <c:pt idx="9434" formatCode="General">
                  <c:v>9.4339999999999993</c:v>
                </c:pt>
                <c:pt idx="9435" formatCode="General">
                  <c:v>9.4350000000000005</c:v>
                </c:pt>
                <c:pt idx="9436" formatCode="General">
                  <c:v>9.4359999999999999</c:v>
                </c:pt>
                <c:pt idx="9437" formatCode="General">
                  <c:v>9.4369999999999994</c:v>
                </c:pt>
                <c:pt idx="9438" formatCode="General">
                  <c:v>9.4380000000000006</c:v>
                </c:pt>
                <c:pt idx="9439" formatCode="General">
                  <c:v>9.4390000000000001</c:v>
                </c:pt>
                <c:pt idx="9440" formatCode="General">
                  <c:v>9.44</c:v>
                </c:pt>
                <c:pt idx="9441" formatCode="General">
                  <c:v>9.4410000000000007</c:v>
                </c:pt>
                <c:pt idx="9442" formatCode="General">
                  <c:v>9.4420000000000002</c:v>
                </c:pt>
                <c:pt idx="9443" formatCode="General">
                  <c:v>9.4429999999999996</c:v>
                </c:pt>
                <c:pt idx="9444" formatCode="General">
                  <c:v>9.4440000000000008</c:v>
                </c:pt>
                <c:pt idx="9445" formatCode="General">
                  <c:v>9.4450000000000003</c:v>
                </c:pt>
                <c:pt idx="9446" formatCode="General">
                  <c:v>9.4459999999999997</c:v>
                </c:pt>
                <c:pt idx="9447" formatCode="General">
                  <c:v>9.4469999999999992</c:v>
                </c:pt>
                <c:pt idx="9448" formatCode="General">
                  <c:v>9.4480000000000004</c:v>
                </c:pt>
                <c:pt idx="9449" formatCode="General">
                  <c:v>9.4489999999999998</c:v>
                </c:pt>
                <c:pt idx="9450" formatCode="General">
                  <c:v>9.4499999999999993</c:v>
                </c:pt>
                <c:pt idx="9451" formatCode="General">
                  <c:v>9.4510000000000005</c:v>
                </c:pt>
                <c:pt idx="9452" formatCode="General">
                  <c:v>9.452</c:v>
                </c:pt>
                <c:pt idx="9453" formatCode="General">
                  <c:v>9.4529999999999994</c:v>
                </c:pt>
                <c:pt idx="9454" formatCode="General">
                  <c:v>9.4540000000000006</c:v>
                </c:pt>
                <c:pt idx="9455" formatCode="General">
                  <c:v>9.4550000000000001</c:v>
                </c:pt>
                <c:pt idx="9456" formatCode="General">
                  <c:v>9.4559999999999995</c:v>
                </c:pt>
                <c:pt idx="9457" formatCode="General">
                  <c:v>9.4570000000000007</c:v>
                </c:pt>
                <c:pt idx="9458" formatCode="General">
                  <c:v>9.4580000000000002</c:v>
                </c:pt>
                <c:pt idx="9459" formatCode="General">
                  <c:v>9.4589999999999996</c:v>
                </c:pt>
                <c:pt idx="9460" formatCode="General">
                  <c:v>9.4600000000000009</c:v>
                </c:pt>
                <c:pt idx="9461" formatCode="General">
                  <c:v>9.4610000000000003</c:v>
                </c:pt>
                <c:pt idx="9462" formatCode="General">
                  <c:v>9.4619999999999997</c:v>
                </c:pt>
                <c:pt idx="9463" formatCode="General">
                  <c:v>9.4629999999999992</c:v>
                </c:pt>
                <c:pt idx="9464" formatCode="General">
                  <c:v>9.4640000000000004</c:v>
                </c:pt>
                <c:pt idx="9465" formatCode="General">
                  <c:v>9.4649999999999999</c:v>
                </c:pt>
                <c:pt idx="9466" formatCode="General">
                  <c:v>9.4659999999999993</c:v>
                </c:pt>
                <c:pt idx="9467" formatCode="General">
                  <c:v>9.4670000000000005</c:v>
                </c:pt>
                <c:pt idx="9468" formatCode="General">
                  <c:v>9.468</c:v>
                </c:pt>
                <c:pt idx="9469" formatCode="General">
                  <c:v>9.4689999999999994</c:v>
                </c:pt>
                <c:pt idx="9470" formatCode="General">
                  <c:v>9.4700000000000006</c:v>
                </c:pt>
                <c:pt idx="9471" formatCode="General">
                  <c:v>9.4710000000000001</c:v>
                </c:pt>
                <c:pt idx="9472" formatCode="General">
                  <c:v>9.4719999999999995</c:v>
                </c:pt>
                <c:pt idx="9473" formatCode="General">
                  <c:v>9.4730000000000008</c:v>
                </c:pt>
                <c:pt idx="9474" formatCode="General">
                  <c:v>9.4740000000000002</c:v>
                </c:pt>
                <c:pt idx="9475" formatCode="General">
                  <c:v>9.4749999999999996</c:v>
                </c:pt>
                <c:pt idx="9476" formatCode="General">
                  <c:v>9.4760000000000009</c:v>
                </c:pt>
                <c:pt idx="9477" formatCode="General">
                  <c:v>9.4770000000000003</c:v>
                </c:pt>
                <c:pt idx="9478" formatCode="General">
                  <c:v>9.4779999999999998</c:v>
                </c:pt>
                <c:pt idx="9479" formatCode="General">
                  <c:v>9.4789999999999992</c:v>
                </c:pt>
                <c:pt idx="9480" formatCode="General">
                  <c:v>9.48</c:v>
                </c:pt>
                <c:pt idx="9481" formatCode="General">
                  <c:v>9.4809999999999999</c:v>
                </c:pt>
                <c:pt idx="9482" formatCode="General">
                  <c:v>9.4819999999999993</c:v>
                </c:pt>
                <c:pt idx="9483" formatCode="General">
                  <c:v>9.4830000000000005</c:v>
                </c:pt>
                <c:pt idx="9484" formatCode="General">
                  <c:v>9.484</c:v>
                </c:pt>
                <c:pt idx="9485" formatCode="General">
                  <c:v>9.4849999999999994</c:v>
                </c:pt>
                <c:pt idx="9486" formatCode="General">
                  <c:v>9.4860000000000007</c:v>
                </c:pt>
                <c:pt idx="9487" formatCode="General">
                  <c:v>9.4870000000000001</c:v>
                </c:pt>
                <c:pt idx="9488" formatCode="General">
                  <c:v>9.4879999999999995</c:v>
                </c:pt>
                <c:pt idx="9489" formatCode="General">
                  <c:v>9.4890000000000008</c:v>
                </c:pt>
                <c:pt idx="9490" formatCode="General">
                  <c:v>9.49</c:v>
                </c:pt>
                <c:pt idx="9491" formatCode="General">
                  <c:v>9.4909999999999997</c:v>
                </c:pt>
                <c:pt idx="9492" formatCode="General">
                  <c:v>9.4920000000000009</c:v>
                </c:pt>
                <c:pt idx="9493" formatCode="General">
                  <c:v>9.4930000000000003</c:v>
                </c:pt>
                <c:pt idx="9494" formatCode="General">
                  <c:v>9.4939999999999998</c:v>
                </c:pt>
                <c:pt idx="9495" formatCode="General">
                  <c:v>9.4949999999999992</c:v>
                </c:pt>
                <c:pt idx="9496" formatCode="General">
                  <c:v>9.4960000000000004</c:v>
                </c:pt>
                <c:pt idx="9497" formatCode="General">
                  <c:v>9.4969999999999999</c:v>
                </c:pt>
                <c:pt idx="9498" formatCode="General">
                  <c:v>9.4979999999999993</c:v>
                </c:pt>
                <c:pt idx="9499" formatCode="General">
                  <c:v>9.4990000000000006</c:v>
                </c:pt>
                <c:pt idx="9500" formatCode="General">
                  <c:v>9.5</c:v>
                </c:pt>
                <c:pt idx="9501" formatCode="General">
                  <c:v>9.5009999999999994</c:v>
                </c:pt>
                <c:pt idx="9502" formatCode="General">
                  <c:v>9.5020000000000007</c:v>
                </c:pt>
                <c:pt idx="9503" formatCode="General">
                  <c:v>9.5030000000000001</c:v>
                </c:pt>
                <c:pt idx="9504" formatCode="General">
                  <c:v>9.5039999999999996</c:v>
                </c:pt>
                <c:pt idx="9505" formatCode="General">
                  <c:v>9.5050000000000008</c:v>
                </c:pt>
                <c:pt idx="9506" formatCode="General">
                  <c:v>9.5060000000000002</c:v>
                </c:pt>
                <c:pt idx="9507" formatCode="General">
                  <c:v>9.5069999999999997</c:v>
                </c:pt>
                <c:pt idx="9508" formatCode="General">
                  <c:v>9.5079999999999991</c:v>
                </c:pt>
                <c:pt idx="9509" formatCode="General">
                  <c:v>9.5090000000000003</c:v>
                </c:pt>
                <c:pt idx="9510" formatCode="General">
                  <c:v>9.51</c:v>
                </c:pt>
                <c:pt idx="9511" formatCode="General">
                  <c:v>9.5109999999999992</c:v>
                </c:pt>
                <c:pt idx="9512" formatCode="General">
                  <c:v>9.5120000000000005</c:v>
                </c:pt>
                <c:pt idx="9513" formatCode="General">
                  <c:v>9.5129999999999999</c:v>
                </c:pt>
                <c:pt idx="9514" formatCode="General">
                  <c:v>9.5139999999999993</c:v>
                </c:pt>
                <c:pt idx="9515" formatCode="General">
                  <c:v>9.5150000000000006</c:v>
                </c:pt>
                <c:pt idx="9516" formatCode="General">
                  <c:v>9.516</c:v>
                </c:pt>
                <c:pt idx="9517" formatCode="General">
                  <c:v>9.5169999999999995</c:v>
                </c:pt>
                <c:pt idx="9518" formatCode="General">
                  <c:v>9.5180000000000007</c:v>
                </c:pt>
                <c:pt idx="9519" formatCode="General">
                  <c:v>9.5190000000000001</c:v>
                </c:pt>
                <c:pt idx="9520" formatCode="General">
                  <c:v>9.52</c:v>
                </c:pt>
                <c:pt idx="9521" formatCode="General">
                  <c:v>9.5210000000000008</c:v>
                </c:pt>
                <c:pt idx="9522" formatCode="General">
                  <c:v>9.5220000000000002</c:v>
                </c:pt>
                <c:pt idx="9523" formatCode="General">
                  <c:v>9.5229999999999997</c:v>
                </c:pt>
                <c:pt idx="9524" formatCode="General">
                  <c:v>9.5239999999999991</c:v>
                </c:pt>
                <c:pt idx="9525" formatCode="General">
                  <c:v>9.5250000000000004</c:v>
                </c:pt>
                <c:pt idx="9526" formatCode="General">
                  <c:v>9.5259999999999998</c:v>
                </c:pt>
                <c:pt idx="9527" formatCode="General">
                  <c:v>9.5269999999999992</c:v>
                </c:pt>
                <c:pt idx="9528" formatCode="General">
                  <c:v>9.5280000000000005</c:v>
                </c:pt>
                <c:pt idx="9529" formatCode="General">
                  <c:v>9.5289999999999999</c:v>
                </c:pt>
                <c:pt idx="9530" formatCode="General">
                  <c:v>9.5299999999999994</c:v>
                </c:pt>
                <c:pt idx="9531" formatCode="General">
                  <c:v>9.5310000000000006</c:v>
                </c:pt>
                <c:pt idx="9532" formatCode="General">
                  <c:v>9.532</c:v>
                </c:pt>
                <c:pt idx="9533" formatCode="General">
                  <c:v>9.5329999999999995</c:v>
                </c:pt>
                <c:pt idx="9534" formatCode="General">
                  <c:v>9.5340000000000007</c:v>
                </c:pt>
                <c:pt idx="9535" formatCode="General">
                  <c:v>9.5350000000000001</c:v>
                </c:pt>
                <c:pt idx="9536" formatCode="General">
                  <c:v>9.5359999999999996</c:v>
                </c:pt>
                <c:pt idx="9537" formatCode="General">
                  <c:v>9.5370000000000008</c:v>
                </c:pt>
                <c:pt idx="9538" formatCode="General">
                  <c:v>9.5380000000000003</c:v>
                </c:pt>
                <c:pt idx="9539" formatCode="General">
                  <c:v>9.5389999999999997</c:v>
                </c:pt>
                <c:pt idx="9540" formatCode="General">
                  <c:v>9.5399999999999991</c:v>
                </c:pt>
                <c:pt idx="9541" formatCode="General">
                  <c:v>9.5410000000000004</c:v>
                </c:pt>
                <c:pt idx="9542" formatCode="General">
                  <c:v>9.5419999999999998</c:v>
                </c:pt>
                <c:pt idx="9543" formatCode="General">
                  <c:v>9.5429999999999993</c:v>
                </c:pt>
                <c:pt idx="9544" formatCode="General">
                  <c:v>9.5440000000000005</c:v>
                </c:pt>
                <c:pt idx="9545" formatCode="General">
                  <c:v>9.5449999999999999</c:v>
                </c:pt>
                <c:pt idx="9546" formatCode="General">
                  <c:v>9.5459999999999994</c:v>
                </c:pt>
                <c:pt idx="9547" formatCode="General">
                  <c:v>9.5470000000000006</c:v>
                </c:pt>
                <c:pt idx="9548" formatCode="General">
                  <c:v>9.548</c:v>
                </c:pt>
                <c:pt idx="9549" formatCode="General">
                  <c:v>9.5489999999999995</c:v>
                </c:pt>
                <c:pt idx="9550" formatCode="General">
                  <c:v>9.5500000000000007</c:v>
                </c:pt>
                <c:pt idx="9551" formatCode="General">
                  <c:v>9.5510000000000002</c:v>
                </c:pt>
                <c:pt idx="9552" formatCode="General">
                  <c:v>9.5519999999999996</c:v>
                </c:pt>
                <c:pt idx="9553" formatCode="General">
                  <c:v>9.5530000000000008</c:v>
                </c:pt>
                <c:pt idx="9554" formatCode="General">
                  <c:v>9.5540000000000003</c:v>
                </c:pt>
                <c:pt idx="9555" formatCode="General">
                  <c:v>9.5549999999999997</c:v>
                </c:pt>
                <c:pt idx="9556" formatCode="General">
                  <c:v>9.5559999999999992</c:v>
                </c:pt>
                <c:pt idx="9557" formatCode="General">
                  <c:v>9.5570000000000004</c:v>
                </c:pt>
                <c:pt idx="9558" formatCode="General">
                  <c:v>9.5579999999999998</c:v>
                </c:pt>
                <c:pt idx="9559" formatCode="General">
                  <c:v>9.5589999999999993</c:v>
                </c:pt>
                <c:pt idx="9560" formatCode="General">
                  <c:v>9.56</c:v>
                </c:pt>
                <c:pt idx="9561" formatCode="General">
                  <c:v>9.5609999999999999</c:v>
                </c:pt>
                <c:pt idx="9562" formatCode="General">
                  <c:v>9.5619999999999994</c:v>
                </c:pt>
                <c:pt idx="9563" formatCode="General">
                  <c:v>9.5630000000000006</c:v>
                </c:pt>
                <c:pt idx="9564" formatCode="General">
                  <c:v>9.5640000000000001</c:v>
                </c:pt>
                <c:pt idx="9565" formatCode="General">
                  <c:v>9.5649999999999995</c:v>
                </c:pt>
                <c:pt idx="9566" formatCode="General">
                  <c:v>9.5660000000000007</c:v>
                </c:pt>
                <c:pt idx="9567" formatCode="General">
                  <c:v>9.5670000000000002</c:v>
                </c:pt>
                <c:pt idx="9568" formatCode="General">
                  <c:v>9.5679999999999996</c:v>
                </c:pt>
                <c:pt idx="9569" formatCode="General">
                  <c:v>9.5690000000000008</c:v>
                </c:pt>
                <c:pt idx="9570" formatCode="General">
                  <c:v>9.57</c:v>
                </c:pt>
                <c:pt idx="9571" formatCode="General">
                  <c:v>9.5709999999999997</c:v>
                </c:pt>
                <c:pt idx="9572" formatCode="General">
                  <c:v>9.5719999999999992</c:v>
                </c:pt>
                <c:pt idx="9573" formatCode="General">
                  <c:v>9.5730000000000004</c:v>
                </c:pt>
                <c:pt idx="9574" formatCode="General">
                  <c:v>9.5739999999999998</c:v>
                </c:pt>
                <c:pt idx="9575" formatCode="General">
                  <c:v>9.5749999999999993</c:v>
                </c:pt>
                <c:pt idx="9576" formatCode="General">
                  <c:v>9.5760000000000005</c:v>
                </c:pt>
                <c:pt idx="9577" formatCode="General">
                  <c:v>9.577</c:v>
                </c:pt>
                <c:pt idx="9578" formatCode="General">
                  <c:v>9.5779999999999994</c:v>
                </c:pt>
                <c:pt idx="9579" formatCode="General">
                  <c:v>9.5790000000000006</c:v>
                </c:pt>
                <c:pt idx="9580" formatCode="General">
                  <c:v>9.58</c:v>
                </c:pt>
                <c:pt idx="9581" formatCode="General">
                  <c:v>9.5809999999999995</c:v>
                </c:pt>
                <c:pt idx="9582" formatCode="General">
                  <c:v>9.5820000000000007</c:v>
                </c:pt>
                <c:pt idx="9583" formatCode="General">
                  <c:v>9.5830000000000002</c:v>
                </c:pt>
                <c:pt idx="9584" formatCode="General">
                  <c:v>9.5839999999999996</c:v>
                </c:pt>
                <c:pt idx="9585" formatCode="General">
                  <c:v>9.5850000000000009</c:v>
                </c:pt>
                <c:pt idx="9586" formatCode="General">
                  <c:v>9.5860000000000003</c:v>
                </c:pt>
                <c:pt idx="9587" formatCode="General">
                  <c:v>9.5869999999999997</c:v>
                </c:pt>
                <c:pt idx="9588" formatCode="General">
                  <c:v>9.5879999999999992</c:v>
                </c:pt>
                <c:pt idx="9589" formatCode="General">
                  <c:v>9.5890000000000004</c:v>
                </c:pt>
                <c:pt idx="9590" formatCode="General">
                  <c:v>9.59</c:v>
                </c:pt>
                <c:pt idx="9591" formatCode="General">
                  <c:v>9.5909999999999993</c:v>
                </c:pt>
                <c:pt idx="9592" formatCode="General">
                  <c:v>9.5920000000000005</c:v>
                </c:pt>
                <c:pt idx="9593" formatCode="General">
                  <c:v>9.593</c:v>
                </c:pt>
                <c:pt idx="9594" formatCode="General">
                  <c:v>9.5939999999999994</c:v>
                </c:pt>
                <c:pt idx="9595" formatCode="General">
                  <c:v>9.5950000000000006</c:v>
                </c:pt>
                <c:pt idx="9596" formatCode="General">
                  <c:v>9.5960000000000001</c:v>
                </c:pt>
                <c:pt idx="9597" formatCode="General">
                  <c:v>9.5969999999999995</c:v>
                </c:pt>
                <c:pt idx="9598" formatCode="General">
                  <c:v>9.5980000000000008</c:v>
                </c:pt>
                <c:pt idx="9599" formatCode="General">
                  <c:v>9.5990000000000002</c:v>
                </c:pt>
                <c:pt idx="9600" formatCode="General">
                  <c:v>9.6</c:v>
                </c:pt>
                <c:pt idx="9601" formatCode="General">
                  <c:v>9.6010000000000009</c:v>
                </c:pt>
                <c:pt idx="9602" formatCode="General">
                  <c:v>9.6020000000000003</c:v>
                </c:pt>
                <c:pt idx="9603" formatCode="General">
                  <c:v>9.6029999999999998</c:v>
                </c:pt>
                <c:pt idx="9604" formatCode="General">
                  <c:v>9.6039999999999992</c:v>
                </c:pt>
                <c:pt idx="9605" formatCode="General">
                  <c:v>9.6050000000000004</c:v>
                </c:pt>
                <c:pt idx="9606" formatCode="General">
                  <c:v>9.6059999999999999</c:v>
                </c:pt>
                <c:pt idx="9607" formatCode="General">
                  <c:v>9.6069999999999993</c:v>
                </c:pt>
                <c:pt idx="9608" formatCode="General">
                  <c:v>9.6080000000000005</c:v>
                </c:pt>
                <c:pt idx="9609" formatCode="General">
                  <c:v>9.609</c:v>
                </c:pt>
                <c:pt idx="9610" formatCode="General">
                  <c:v>9.61</c:v>
                </c:pt>
                <c:pt idx="9611" formatCode="General">
                  <c:v>9.6110000000000007</c:v>
                </c:pt>
                <c:pt idx="9612" formatCode="General">
                  <c:v>9.6120000000000001</c:v>
                </c:pt>
                <c:pt idx="9613" formatCode="General">
                  <c:v>9.6129999999999995</c:v>
                </c:pt>
                <c:pt idx="9614" formatCode="General">
                  <c:v>9.6140000000000008</c:v>
                </c:pt>
                <c:pt idx="9615" formatCode="General">
                  <c:v>9.6150000000000002</c:v>
                </c:pt>
                <c:pt idx="9616" formatCode="General">
                  <c:v>9.6159999999999997</c:v>
                </c:pt>
                <c:pt idx="9617" formatCode="General">
                  <c:v>9.6170000000000009</c:v>
                </c:pt>
                <c:pt idx="9618" formatCode="General">
                  <c:v>9.6180000000000003</c:v>
                </c:pt>
                <c:pt idx="9619" formatCode="General">
                  <c:v>9.6189999999999998</c:v>
                </c:pt>
                <c:pt idx="9620" formatCode="General">
                  <c:v>9.6199999999999992</c:v>
                </c:pt>
                <c:pt idx="9621" formatCode="General">
                  <c:v>9.6210000000000004</c:v>
                </c:pt>
                <c:pt idx="9622" formatCode="General">
                  <c:v>9.6219999999999999</c:v>
                </c:pt>
                <c:pt idx="9623" formatCode="General">
                  <c:v>9.6229999999999993</c:v>
                </c:pt>
                <c:pt idx="9624" formatCode="General">
                  <c:v>9.6240000000000006</c:v>
                </c:pt>
                <c:pt idx="9625" formatCode="General">
                  <c:v>9.625</c:v>
                </c:pt>
                <c:pt idx="9626" formatCode="General">
                  <c:v>9.6259999999999994</c:v>
                </c:pt>
                <c:pt idx="9627" formatCode="General">
                  <c:v>9.6270000000000007</c:v>
                </c:pt>
                <c:pt idx="9628" formatCode="General">
                  <c:v>9.6280000000000001</c:v>
                </c:pt>
                <c:pt idx="9629" formatCode="General">
                  <c:v>9.6289999999999996</c:v>
                </c:pt>
                <c:pt idx="9630" formatCode="General">
                  <c:v>9.6300000000000008</c:v>
                </c:pt>
                <c:pt idx="9631" formatCode="General">
                  <c:v>9.6310000000000002</c:v>
                </c:pt>
                <c:pt idx="9632" formatCode="General">
                  <c:v>9.6319999999999997</c:v>
                </c:pt>
                <c:pt idx="9633" formatCode="General">
                  <c:v>9.6329999999999991</c:v>
                </c:pt>
                <c:pt idx="9634" formatCode="General">
                  <c:v>9.6340000000000003</c:v>
                </c:pt>
                <c:pt idx="9635" formatCode="General">
                  <c:v>9.6349999999999998</c:v>
                </c:pt>
                <c:pt idx="9636" formatCode="General">
                  <c:v>9.6359999999999992</c:v>
                </c:pt>
                <c:pt idx="9637" formatCode="General">
                  <c:v>9.6370000000000005</c:v>
                </c:pt>
                <c:pt idx="9638" formatCode="General">
                  <c:v>9.6379999999999999</c:v>
                </c:pt>
                <c:pt idx="9639" formatCode="General">
                  <c:v>9.6389999999999993</c:v>
                </c:pt>
                <c:pt idx="9640" formatCode="General">
                  <c:v>9.64</c:v>
                </c:pt>
                <c:pt idx="9641" formatCode="General">
                  <c:v>9.641</c:v>
                </c:pt>
                <c:pt idx="9642" formatCode="General">
                  <c:v>9.6419999999999995</c:v>
                </c:pt>
                <c:pt idx="9643" formatCode="General">
                  <c:v>9.6430000000000007</c:v>
                </c:pt>
                <c:pt idx="9644" formatCode="General">
                  <c:v>9.6440000000000001</c:v>
                </c:pt>
                <c:pt idx="9645" formatCode="General">
                  <c:v>9.6449999999999996</c:v>
                </c:pt>
                <c:pt idx="9646" formatCode="General">
                  <c:v>9.6460000000000008</c:v>
                </c:pt>
                <c:pt idx="9647" formatCode="General">
                  <c:v>9.6470000000000002</c:v>
                </c:pt>
                <c:pt idx="9648" formatCode="General">
                  <c:v>9.6479999999999997</c:v>
                </c:pt>
                <c:pt idx="9649" formatCode="General">
                  <c:v>9.6489999999999991</c:v>
                </c:pt>
                <c:pt idx="9650" formatCode="General">
                  <c:v>9.65</c:v>
                </c:pt>
                <c:pt idx="9651" formatCode="General">
                  <c:v>9.6509999999999998</c:v>
                </c:pt>
                <c:pt idx="9652" formatCode="General">
                  <c:v>9.6519999999999992</c:v>
                </c:pt>
                <c:pt idx="9653" formatCode="General">
                  <c:v>9.6530000000000005</c:v>
                </c:pt>
                <c:pt idx="9654" formatCode="General">
                  <c:v>9.6539999999999999</c:v>
                </c:pt>
                <c:pt idx="9655" formatCode="General">
                  <c:v>9.6549999999999994</c:v>
                </c:pt>
                <c:pt idx="9656" formatCode="General">
                  <c:v>9.6560000000000006</c:v>
                </c:pt>
                <c:pt idx="9657" formatCode="General">
                  <c:v>9.657</c:v>
                </c:pt>
                <c:pt idx="9658" formatCode="General">
                  <c:v>9.6579999999999995</c:v>
                </c:pt>
                <c:pt idx="9659" formatCode="General">
                  <c:v>9.6590000000000007</c:v>
                </c:pt>
                <c:pt idx="9660" formatCode="General">
                  <c:v>9.66</c:v>
                </c:pt>
                <c:pt idx="9661" formatCode="General">
                  <c:v>9.6609999999999996</c:v>
                </c:pt>
                <c:pt idx="9662" formatCode="General">
                  <c:v>9.6620000000000008</c:v>
                </c:pt>
                <c:pt idx="9663" formatCode="General">
                  <c:v>9.6630000000000003</c:v>
                </c:pt>
                <c:pt idx="9664" formatCode="General">
                  <c:v>9.6639999999999997</c:v>
                </c:pt>
                <c:pt idx="9665" formatCode="General">
                  <c:v>9.6649999999999991</c:v>
                </c:pt>
                <c:pt idx="9666" formatCode="General">
                  <c:v>9.6660000000000004</c:v>
                </c:pt>
                <c:pt idx="9667" formatCode="General">
                  <c:v>9.6669999999999998</c:v>
                </c:pt>
                <c:pt idx="9668" formatCode="General">
                  <c:v>9.6679999999999993</c:v>
                </c:pt>
                <c:pt idx="9669" formatCode="General">
                  <c:v>9.6690000000000005</c:v>
                </c:pt>
                <c:pt idx="9670" formatCode="General">
                  <c:v>9.67</c:v>
                </c:pt>
                <c:pt idx="9671" formatCode="General">
                  <c:v>9.6709999999999994</c:v>
                </c:pt>
                <c:pt idx="9672" formatCode="General">
                  <c:v>9.6720000000000006</c:v>
                </c:pt>
                <c:pt idx="9673" formatCode="General">
                  <c:v>9.673</c:v>
                </c:pt>
                <c:pt idx="9674" formatCode="General">
                  <c:v>9.6739999999999995</c:v>
                </c:pt>
                <c:pt idx="9675" formatCode="General">
                  <c:v>9.6750000000000007</c:v>
                </c:pt>
                <c:pt idx="9676" formatCode="General">
                  <c:v>9.6760000000000002</c:v>
                </c:pt>
                <c:pt idx="9677" formatCode="General">
                  <c:v>9.6769999999999996</c:v>
                </c:pt>
                <c:pt idx="9678" formatCode="General">
                  <c:v>9.6780000000000008</c:v>
                </c:pt>
                <c:pt idx="9679" formatCode="General">
                  <c:v>9.6790000000000003</c:v>
                </c:pt>
                <c:pt idx="9680" formatCode="General">
                  <c:v>9.68</c:v>
                </c:pt>
                <c:pt idx="9681" formatCode="General">
                  <c:v>9.6809999999999992</c:v>
                </c:pt>
                <c:pt idx="9682" formatCode="General">
                  <c:v>9.6820000000000004</c:v>
                </c:pt>
                <c:pt idx="9683" formatCode="General">
                  <c:v>9.6829999999999998</c:v>
                </c:pt>
                <c:pt idx="9684" formatCode="General">
                  <c:v>9.6839999999999993</c:v>
                </c:pt>
                <c:pt idx="9685" formatCode="General">
                  <c:v>9.6850000000000005</c:v>
                </c:pt>
                <c:pt idx="9686" formatCode="General">
                  <c:v>9.6859999999999999</c:v>
                </c:pt>
                <c:pt idx="9687" formatCode="General">
                  <c:v>9.6869999999999994</c:v>
                </c:pt>
                <c:pt idx="9688" formatCode="General">
                  <c:v>9.6880000000000006</c:v>
                </c:pt>
                <c:pt idx="9689" formatCode="General">
                  <c:v>9.6890000000000001</c:v>
                </c:pt>
                <c:pt idx="9690" formatCode="General">
                  <c:v>9.69</c:v>
                </c:pt>
                <c:pt idx="9691" formatCode="General">
                  <c:v>9.6910000000000007</c:v>
                </c:pt>
                <c:pt idx="9692" formatCode="General">
                  <c:v>9.6920000000000002</c:v>
                </c:pt>
                <c:pt idx="9693" formatCode="General">
                  <c:v>9.6929999999999996</c:v>
                </c:pt>
                <c:pt idx="9694" formatCode="General">
                  <c:v>9.6940000000000008</c:v>
                </c:pt>
                <c:pt idx="9695" formatCode="General">
                  <c:v>9.6950000000000003</c:v>
                </c:pt>
                <c:pt idx="9696" formatCode="General">
                  <c:v>9.6959999999999997</c:v>
                </c:pt>
                <c:pt idx="9697" formatCode="General">
                  <c:v>9.6969999999999992</c:v>
                </c:pt>
                <c:pt idx="9698" formatCode="General">
                  <c:v>9.6980000000000004</c:v>
                </c:pt>
                <c:pt idx="9699" formatCode="General">
                  <c:v>9.6989999999999998</c:v>
                </c:pt>
                <c:pt idx="9700" formatCode="General">
                  <c:v>9.6999999999999993</c:v>
                </c:pt>
                <c:pt idx="9701" formatCode="General">
                  <c:v>9.7010000000000005</c:v>
                </c:pt>
                <c:pt idx="9702" formatCode="General">
                  <c:v>9.702</c:v>
                </c:pt>
                <c:pt idx="9703" formatCode="General">
                  <c:v>9.7029999999999994</c:v>
                </c:pt>
                <c:pt idx="9704" formatCode="General">
                  <c:v>9.7040000000000006</c:v>
                </c:pt>
                <c:pt idx="9705" formatCode="General">
                  <c:v>9.7050000000000001</c:v>
                </c:pt>
                <c:pt idx="9706" formatCode="General">
                  <c:v>9.7059999999999995</c:v>
                </c:pt>
                <c:pt idx="9707" formatCode="General">
                  <c:v>9.7070000000000007</c:v>
                </c:pt>
                <c:pt idx="9708" formatCode="General">
                  <c:v>9.7080000000000002</c:v>
                </c:pt>
                <c:pt idx="9709" formatCode="General">
                  <c:v>9.7089999999999996</c:v>
                </c:pt>
                <c:pt idx="9710" formatCode="General">
                  <c:v>9.7100000000000009</c:v>
                </c:pt>
                <c:pt idx="9711" formatCode="General">
                  <c:v>9.7110000000000003</c:v>
                </c:pt>
                <c:pt idx="9712" formatCode="General">
                  <c:v>9.7119999999999997</c:v>
                </c:pt>
                <c:pt idx="9713" formatCode="General">
                  <c:v>9.7129999999999992</c:v>
                </c:pt>
                <c:pt idx="9714" formatCode="General">
                  <c:v>9.7140000000000004</c:v>
                </c:pt>
                <c:pt idx="9715" formatCode="General">
                  <c:v>9.7149999999999999</c:v>
                </c:pt>
                <c:pt idx="9716" formatCode="General">
                  <c:v>9.7159999999999993</c:v>
                </c:pt>
                <c:pt idx="9717" formatCode="General">
                  <c:v>9.7170000000000005</c:v>
                </c:pt>
                <c:pt idx="9718" formatCode="General">
                  <c:v>9.718</c:v>
                </c:pt>
                <c:pt idx="9719" formatCode="General">
                  <c:v>9.7189999999999994</c:v>
                </c:pt>
                <c:pt idx="9720" formatCode="General">
                  <c:v>9.7200000000000006</c:v>
                </c:pt>
                <c:pt idx="9721" formatCode="General">
                  <c:v>9.7210000000000001</c:v>
                </c:pt>
                <c:pt idx="9722" formatCode="General">
                  <c:v>9.7219999999999995</c:v>
                </c:pt>
                <c:pt idx="9723" formatCode="General">
                  <c:v>9.7230000000000008</c:v>
                </c:pt>
                <c:pt idx="9724" formatCode="General">
                  <c:v>9.7240000000000002</c:v>
                </c:pt>
                <c:pt idx="9725" formatCode="General">
                  <c:v>9.7249999999999996</c:v>
                </c:pt>
                <c:pt idx="9726" formatCode="General">
                  <c:v>9.7260000000000009</c:v>
                </c:pt>
                <c:pt idx="9727" formatCode="General">
                  <c:v>9.7270000000000003</c:v>
                </c:pt>
                <c:pt idx="9728" formatCode="General">
                  <c:v>9.7279999999999998</c:v>
                </c:pt>
                <c:pt idx="9729" formatCode="General">
                  <c:v>9.7289999999999992</c:v>
                </c:pt>
                <c:pt idx="9730" formatCode="General">
                  <c:v>9.73</c:v>
                </c:pt>
                <c:pt idx="9731" formatCode="General">
                  <c:v>9.7309999999999999</c:v>
                </c:pt>
                <c:pt idx="9732" formatCode="General">
                  <c:v>9.7319999999999993</c:v>
                </c:pt>
                <c:pt idx="9733" formatCode="General">
                  <c:v>9.7330000000000005</c:v>
                </c:pt>
                <c:pt idx="9734" formatCode="General">
                  <c:v>9.734</c:v>
                </c:pt>
                <c:pt idx="9735" formatCode="General">
                  <c:v>9.7349999999999994</c:v>
                </c:pt>
                <c:pt idx="9736" formatCode="General">
                  <c:v>9.7360000000000007</c:v>
                </c:pt>
                <c:pt idx="9737" formatCode="General">
                  <c:v>9.7370000000000001</c:v>
                </c:pt>
                <c:pt idx="9738" formatCode="General">
                  <c:v>9.7379999999999995</c:v>
                </c:pt>
                <c:pt idx="9739" formatCode="General">
                  <c:v>9.7390000000000008</c:v>
                </c:pt>
                <c:pt idx="9740" formatCode="General">
                  <c:v>9.74</c:v>
                </c:pt>
                <c:pt idx="9741" formatCode="General">
                  <c:v>9.7409999999999997</c:v>
                </c:pt>
                <c:pt idx="9742" formatCode="General">
                  <c:v>9.7420000000000009</c:v>
                </c:pt>
                <c:pt idx="9743" formatCode="General">
                  <c:v>9.7430000000000003</c:v>
                </c:pt>
                <c:pt idx="9744" formatCode="General">
                  <c:v>9.7439999999999998</c:v>
                </c:pt>
                <c:pt idx="9745" formatCode="General">
                  <c:v>9.7449999999999992</c:v>
                </c:pt>
                <c:pt idx="9746" formatCode="General">
                  <c:v>9.7460000000000004</c:v>
                </c:pt>
                <c:pt idx="9747" formatCode="General">
                  <c:v>9.7469999999999999</c:v>
                </c:pt>
                <c:pt idx="9748" formatCode="General">
                  <c:v>9.7479999999999993</c:v>
                </c:pt>
                <c:pt idx="9749" formatCode="General">
                  <c:v>9.7490000000000006</c:v>
                </c:pt>
                <c:pt idx="9750" formatCode="General">
                  <c:v>9.75</c:v>
                </c:pt>
                <c:pt idx="9751" formatCode="General">
                  <c:v>9.7509999999999994</c:v>
                </c:pt>
                <c:pt idx="9752" formatCode="General">
                  <c:v>9.7520000000000007</c:v>
                </c:pt>
                <c:pt idx="9753" formatCode="General">
                  <c:v>9.7530000000000001</c:v>
                </c:pt>
                <c:pt idx="9754" formatCode="General">
                  <c:v>9.7539999999999996</c:v>
                </c:pt>
                <c:pt idx="9755" formatCode="General">
                  <c:v>9.7550000000000008</c:v>
                </c:pt>
                <c:pt idx="9756" formatCode="General">
                  <c:v>9.7560000000000002</c:v>
                </c:pt>
                <c:pt idx="9757" formatCode="General">
                  <c:v>9.7569999999999997</c:v>
                </c:pt>
                <c:pt idx="9758" formatCode="General">
                  <c:v>9.7579999999999991</c:v>
                </c:pt>
                <c:pt idx="9759" formatCode="General">
                  <c:v>9.7590000000000003</c:v>
                </c:pt>
                <c:pt idx="9760" formatCode="General">
                  <c:v>9.76</c:v>
                </c:pt>
                <c:pt idx="9761" formatCode="General">
                  <c:v>9.7609999999999992</c:v>
                </c:pt>
                <c:pt idx="9762" formatCode="General">
                  <c:v>9.7620000000000005</c:v>
                </c:pt>
                <c:pt idx="9763" formatCode="General">
                  <c:v>9.7629999999999999</c:v>
                </c:pt>
                <c:pt idx="9764" formatCode="General">
                  <c:v>9.7639999999999993</c:v>
                </c:pt>
                <c:pt idx="9765" formatCode="General">
                  <c:v>9.7650000000000006</c:v>
                </c:pt>
                <c:pt idx="9766" formatCode="General">
                  <c:v>9.766</c:v>
                </c:pt>
                <c:pt idx="9767" formatCode="General">
                  <c:v>9.7669999999999995</c:v>
                </c:pt>
                <c:pt idx="9768" formatCode="General">
                  <c:v>9.7680000000000007</c:v>
                </c:pt>
                <c:pt idx="9769" formatCode="General">
                  <c:v>9.7690000000000001</c:v>
                </c:pt>
                <c:pt idx="9770" formatCode="General">
                  <c:v>9.77</c:v>
                </c:pt>
                <c:pt idx="9771" formatCode="General">
                  <c:v>9.7710000000000008</c:v>
                </c:pt>
                <c:pt idx="9772" formatCode="General">
                  <c:v>9.7720000000000002</c:v>
                </c:pt>
                <c:pt idx="9773" formatCode="General">
                  <c:v>9.7729999999999997</c:v>
                </c:pt>
                <c:pt idx="9774" formatCode="General">
                  <c:v>9.7739999999999991</c:v>
                </c:pt>
                <c:pt idx="9775" formatCode="General">
                  <c:v>9.7750000000000004</c:v>
                </c:pt>
                <c:pt idx="9776" formatCode="General">
                  <c:v>9.7759999999999998</c:v>
                </c:pt>
                <c:pt idx="9777" formatCode="General">
                  <c:v>9.7769999999999992</c:v>
                </c:pt>
                <c:pt idx="9778" formatCode="General">
                  <c:v>9.7780000000000005</c:v>
                </c:pt>
                <c:pt idx="9779" formatCode="General">
                  <c:v>9.7789999999999999</c:v>
                </c:pt>
                <c:pt idx="9780" formatCode="General">
                  <c:v>9.7799999999999994</c:v>
                </c:pt>
                <c:pt idx="9781" formatCode="General">
                  <c:v>9.7810000000000006</c:v>
                </c:pt>
                <c:pt idx="9782" formatCode="General">
                  <c:v>9.782</c:v>
                </c:pt>
                <c:pt idx="9783" formatCode="General">
                  <c:v>9.7829999999999995</c:v>
                </c:pt>
                <c:pt idx="9784" formatCode="General">
                  <c:v>9.7840000000000007</c:v>
                </c:pt>
                <c:pt idx="9785" formatCode="General">
                  <c:v>9.7850000000000001</c:v>
                </c:pt>
                <c:pt idx="9786" formatCode="General">
                  <c:v>9.7859999999999996</c:v>
                </c:pt>
                <c:pt idx="9787" formatCode="General">
                  <c:v>9.7870000000000008</c:v>
                </c:pt>
                <c:pt idx="9788" formatCode="General">
                  <c:v>9.7880000000000003</c:v>
                </c:pt>
                <c:pt idx="9789" formatCode="General">
                  <c:v>9.7889999999999997</c:v>
                </c:pt>
                <c:pt idx="9790" formatCode="General">
                  <c:v>9.7899999999999991</c:v>
                </c:pt>
                <c:pt idx="9791" formatCode="General">
                  <c:v>9.7910000000000004</c:v>
                </c:pt>
                <c:pt idx="9792" formatCode="General">
                  <c:v>9.7919999999999998</c:v>
                </c:pt>
                <c:pt idx="9793" formatCode="General">
                  <c:v>9.7929999999999993</c:v>
                </c:pt>
                <c:pt idx="9794" formatCode="General">
                  <c:v>9.7940000000000005</c:v>
                </c:pt>
                <c:pt idx="9795" formatCode="General">
                  <c:v>9.7949999999999999</c:v>
                </c:pt>
                <c:pt idx="9796" formatCode="General">
                  <c:v>9.7959999999999994</c:v>
                </c:pt>
                <c:pt idx="9797" formatCode="General">
                  <c:v>9.7970000000000006</c:v>
                </c:pt>
                <c:pt idx="9798" formatCode="General">
                  <c:v>9.798</c:v>
                </c:pt>
                <c:pt idx="9799" formatCode="General">
                  <c:v>9.7989999999999995</c:v>
                </c:pt>
                <c:pt idx="9800" formatCode="General">
                  <c:v>9.8000000000000007</c:v>
                </c:pt>
                <c:pt idx="9801" formatCode="General">
                  <c:v>9.8010000000000002</c:v>
                </c:pt>
                <c:pt idx="9802" formatCode="General">
                  <c:v>9.8019999999999996</c:v>
                </c:pt>
                <c:pt idx="9803" formatCode="General">
                  <c:v>9.8030000000000008</c:v>
                </c:pt>
                <c:pt idx="9804" formatCode="General">
                  <c:v>9.8040000000000003</c:v>
                </c:pt>
                <c:pt idx="9805" formatCode="General">
                  <c:v>9.8049999999999997</c:v>
                </c:pt>
                <c:pt idx="9806" formatCode="General">
                  <c:v>9.8059999999999992</c:v>
                </c:pt>
                <c:pt idx="9807" formatCode="General">
                  <c:v>9.8070000000000004</c:v>
                </c:pt>
                <c:pt idx="9808" formatCode="General">
                  <c:v>9.8079999999999998</c:v>
                </c:pt>
                <c:pt idx="9809" formatCode="General">
                  <c:v>9.8089999999999993</c:v>
                </c:pt>
                <c:pt idx="9810" formatCode="General">
                  <c:v>9.81</c:v>
                </c:pt>
                <c:pt idx="9811" formatCode="General">
                  <c:v>9.8109999999999999</c:v>
                </c:pt>
                <c:pt idx="9812" formatCode="General">
                  <c:v>9.8119999999999994</c:v>
                </c:pt>
                <c:pt idx="9813" formatCode="General">
                  <c:v>9.8130000000000006</c:v>
                </c:pt>
                <c:pt idx="9814" formatCode="General">
                  <c:v>9.8140000000000001</c:v>
                </c:pt>
                <c:pt idx="9815" formatCode="General">
                  <c:v>9.8149999999999995</c:v>
                </c:pt>
                <c:pt idx="9816" formatCode="General">
                  <c:v>9.8160000000000007</c:v>
                </c:pt>
                <c:pt idx="9817" formatCode="General">
                  <c:v>9.8170000000000002</c:v>
                </c:pt>
                <c:pt idx="9818" formatCode="General">
                  <c:v>9.8179999999999996</c:v>
                </c:pt>
                <c:pt idx="9819" formatCode="General">
                  <c:v>9.8190000000000008</c:v>
                </c:pt>
                <c:pt idx="9820" formatCode="General">
                  <c:v>9.82</c:v>
                </c:pt>
                <c:pt idx="9821" formatCode="General">
                  <c:v>9.8209999999999997</c:v>
                </c:pt>
                <c:pt idx="9822" formatCode="General">
                  <c:v>9.8219999999999992</c:v>
                </c:pt>
                <c:pt idx="9823" formatCode="General">
                  <c:v>9.8230000000000004</c:v>
                </c:pt>
                <c:pt idx="9824" formatCode="General">
                  <c:v>9.8239999999999998</c:v>
                </c:pt>
                <c:pt idx="9825" formatCode="General">
                  <c:v>9.8249999999999993</c:v>
                </c:pt>
                <c:pt idx="9826" formatCode="General">
                  <c:v>9.8260000000000005</c:v>
                </c:pt>
                <c:pt idx="9827" formatCode="General">
                  <c:v>9.827</c:v>
                </c:pt>
                <c:pt idx="9828" formatCode="General">
                  <c:v>9.8279999999999994</c:v>
                </c:pt>
                <c:pt idx="9829" formatCode="General">
                  <c:v>9.8290000000000006</c:v>
                </c:pt>
                <c:pt idx="9830" formatCode="General">
                  <c:v>9.83</c:v>
                </c:pt>
                <c:pt idx="9831" formatCode="General">
                  <c:v>9.8309999999999995</c:v>
                </c:pt>
                <c:pt idx="9832" formatCode="General">
                  <c:v>9.8320000000000007</c:v>
                </c:pt>
                <c:pt idx="9833" formatCode="General">
                  <c:v>9.8330000000000002</c:v>
                </c:pt>
                <c:pt idx="9834" formatCode="General">
                  <c:v>9.8339999999999996</c:v>
                </c:pt>
                <c:pt idx="9835" formatCode="General">
                  <c:v>9.8350000000000009</c:v>
                </c:pt>
                <c:pt idx="9836" formatCode="General">
                  <c:v>9.8360000000000003</c:v>
                </c:pt>
                <c:pt idx="9837" formatCode="General">
                  <c:v>9.8369999999999997</c:v>
                </c:pt>
                <c:pt idx="9838" formatCode="General">
                  <c:v>9.8379999999999992</c:v>
                </c:pt>
                <c:pt idx="9839" formatCode="General">
                  <c:v>9.8390000000000004</c:v>
                </c:pt>
                <c:pt idx="9840" formatCode="General">
                  <c:v>9.84</c:v>
                </c:pt>
                <c:pt idx="9841" formatCode="General">
                  <c:v>9.8409999999999993</c:v>
                </c:pt>
                <c:pt idx="9842" formatCode="General">
                  <c:v>9.8420000000000005</c:v>
                </c:pt>
                <c:pt idx="9843" formatCode="General">
                  <c:v>9.843</c:v>
                </c:pt>
                <c:pt idx="9844" formatCode="General">
                  <c:v>9.8439999999999994</c:v>
                </c:pt>
                <c:pt idx="9845" formatCode="General">
                  <c:v>9.8450000000000006</c:v>
                </c:pt>
                <c:pt idx="9846" formatCode="General">
                  <c:v>9.8460000000000001</c:v>
                </c:pt>
                <c:pt idx="9847" formatCode="General">
                  <c:v>9.8469999999999995</c:v>
                </c:pt>
                <c:pt idx="9848" formatCode="General">
                  <c:v>9.8480000000000008</c:v>
                </c:pt>
                <c:pt idx="9849" formatCode="General">
                  <c:v>9.8490000000000002</c:v>
                </c:pt>
                <c:pt idx="9850" formatCode="General">
                  <c:v>9.85</c:v>
                </c:pt>
                <c:pt idx="9851" formatCode="General">
                  <c:v>9.8510000000000009</c:v>
                </c:pt>
                <c:pt idx="9852" formatCode="General">
                  <c:v>9.8520000000000003</c:v>
                </c:pt>
                <c:pt idx="9853" formatCode="General">
                  <c:v>9.8529999999999998</c:v>
                </c:pt>
                <c:pt idx="9854" formatCode="General">
                  <c:v>9.8539999999999992</c:v>
                </c:pt>
                <c:pt idx="9855" formatCode="General">
                  <c:v>9.8550000000000004</c:v>
                </c:pt>
                <c:pt idx="9856" formatCode="General">
                  <c:v>9.8559999999999999</c:v>
                </c:pt>
                <c:pt idx="9857" formatCode="General">
                  <c:v>9.8569999999999993</c:v>
                </c:pt>
                <c:pt idx="9858" formatCode="General">
                  <c:v>9.8580000000000005</c:v>
                </c:pt>
                <c:pt idx="9859" formatCode="General">
                  <c:v>9.859</c:v>
                </c:pt>
                <c:pt idx="9860" formatCode="General">
                  <c:v>9.86</c:v>
                </c:pt>
                <c:pt idx="9861" formatCode="General">
                  <c:v>9.8610000000000007</c:v>
                </c:pt>
                <c:pt idx="9862" formatCode="General">
                  <c:v>9.8620000000000001</c:v>
                </c:pt>
                <c:pt idx="9863" formatCode="General">
                  <c:v>9.8629999999999995</c:v>
                </c:pt>
                <c:pt idx="9864" formatCode="General">
                  <c:v>9.8640000000000008</c:v>
                </c:pt>
                <c:pt idx="9865" formatCode="General">
                  <c:v>9.8650000000000002</c:v>
                </c:pt>
                <c:pt idx="9866" formatCode="General">
                  <c:v>9.8659999999999997</c:v>
                </c:pt>
                <c:pt idx="9867" formatCode="General">
                  <c:v>9.8670000000000009</c:v>
                </c:pt>
                <c:pt idx="9868" formatCode="General">
                  <c:v>9.8680000000000003</c:v>
                </c:pt>
                <c:pt idx="9869" formatCode="General">
                  <c:v>9.8689999999999998</c:v>
                </c:pt>
                <c:pt idx="9870" formatCode="General">
                  <c:v>9.8699999999999992</c:v>
                </c:pt>
                <c:pt idx="9871" formatCode="General">
                  <c:v>9.8710000000000004</c:v>
                </c:pt>
                <c:pt idx="9872" formatCode="General">
                  <c:v>9.8719999999999999</c:v>
                </c:pt>
                <c:pt idx="9873" formatCode="General">
                  <c:v>9.8729999999999993</c:v>
                </c:pt>
                <c:pt idx="9874" formatCode="General">
                  <c:v>9.8740000000000006</c:v>
                </c:pt>
                <c:pt idx="9875" formatCode="General">
                  <c:v>9.875</c:v>
                </c:pt>
                <c:pt idx="9876" formatCode="General">
                  <c:v>9.8759999999999994</c:v>
                </c:pt>
                <c:pt idx="9877" formatCode="General">
                  <c:v>9.8770000000000007</c:v>
                </c:pt>
                <c:pt idx="9878" formatCode="General">
                  <c:v>9.8780000000000001</c:v>
                </c:pt>
                <c:pt idx="9879" formatCode="General">
                  <c:v>9.8789999999999996</c:v>
                </c:pt>
                <c:pt idx="9880" formatCode="General">
                  <c:v>9.8800000000000008</c:v>
                </c:pt>
                <c:pt idx="9881" formatCode="General">
                  <c:v>9.8810000000000002</c:v>
                </c:pt>
                <c:pt idx="9882" formatCode="General">
                  <c:v>9.8819999999999997</c:v>
                </c:pt>
                <c:pt idx="9883" formatCode="General">
                  <c:v>9.8829999999999991</c:v>
                </c:pt>
                <c:pt idx="9884" formatCode="General">
                  <c:v>9.8840000000000003</c:v>
                </c:pt>
                <c:pt idx="9885" formatCode="General">
                  <c:v>9.8849999999999998</c:v>
                </c:pt>
                <c:pt idx="9886" formatCode="General">
                  <c:v>9.8859999999999992</c:v>
                </c:pt>
                <c:pt idx="9887" formatCode="General">
                  <c:v>9.8870000000000005</c:v>
                </c:pt>
                <c:pt idx="9888" formatCode="General">
                  <c:v>9.8879999999999999</c:v>
                </c:pt>
                <c:pt idx="9889" formatCode="General">
                  <c:v>9.8889999999999993</c:v>
                </c:pt>
                <c:pt idx="9890" formatCode="General">
                  <c:v>9.89</c:v>
                </c:pt>
                <c:pt idx="9891" formatCode="General">
                  <c:v>9.891</c:v>
                </c:pt>
                <c:pt idx="9892" formatCode="General">
                  <c:v>9.8919999999999995</c:v>
                </c:pt>
                <c:pt idx="9893" formatCode="General">
                  <c:v>9.8930000000000007</c:v>
                </c:pt>
                <c:pt idx="9894" formatCode="General">
                  <c:v>9.8940000000000001</c:v>
                </c:pt>
                <c:pt idx="9895" formatCode="General">
                  <c:v>9.8949999999999996</c:v>
                </c:pt>
                <c:pt idx="9896" formatCode="General">
                  <c:v>9.8960000000000008</c:v>
                </c:pt>
                <c:pt idx="9897" formatCode="General">
                  <c:v>9.8970000000000002</c:v>
                </c:pt>
                <c:pt idx="9898" formatCode="General">
                  <c:v>9.8979999999999997</c:v>
                </c:pt>
                <c:pt idx="9899" formatCode="General">
                  <c:v>9.8989999999999991</c:v>
                </c:pt>
                <c:pt idx="9900" formatCode="General">
                  <c:v>9.9</c:v>
                </c:pt>
                <c:pt idx="9901" formatCode="General">
                  <c:v>9.9009999999999998</c:v>
                </c:pt>
                <c:pt idx="9902" formatCode="General">
                  <c:v>9.9019999999999992</c:v>
                </c:pt>
                <c:pt idx="9903" formatCode="General">
                  <c:v>9.9030000000000005</c:v>
                </c:pt>
                <c:pt idx="9904" formatCode="General">
                  <c:v>9.9039999999999999</c:v>
                </c:pt>
                <c:pt idx="9905" formatCode="General">
                  <c:v>9.9049999999999994</c:v>
                </c:pt>
                <c:pt idx="9906" formatCode="General">
                  <c:v>9.9060000000000006</c:v>
                </c:pt>
                <c:pt idx="9907" formatCode="General">
                  <c:v>9.907</c:v>
                </c:pt>
                <c:pt idx="9908" formatCode="General">
                  <c:v>9.9079999999999995</c:v>
                </c:pt>
                <c:pt idx="9909" formatCode="General">
                  <c:v>9.9090000000000007</c:v>
                </c:pt>
                <c:pt idx="9910" formatCode="General">
                  <c:v>9.91</c:v>
                </c:pt>
                <c:pt idx="9911" formatCode="General">
                  <c:v>9.9109999999999996</c:v>
                </c:pt>
                <c:pt idx="9912" formatCode="General">
                  <c:v>9.9120000000000008</c:v>
                </c:pt>
                <c:pt idx="9913" formatCode="General">
                  <c:v>9.9130000000000003</c:v>
                </c:pt>
                <c:pt idx="9914" formatCode="General">
                  <c:v>9.9139999999999997</c:v>
                </c:pt>
                <c:pt idx="9915" formatCode="General">
                  <c:v>9.9149999999999991</c:v>
                </c:pt>
                <c:pt idx="9916" formatCode="General">
                  <c:v>9.9160000000000004</c:v>
                </c:pt>
                <c:pt idx="9917" formatCode="General">
                  <c:v>9.9169999999999998</c:v>
                </c:pt>
                <c:pt idx="9918" formatCode="General">
                  <c:v>9.9179999999999993</c:v>
                </c:pt>
                <c:pt idx="9919" formatCode="General">
                  <c:v>9.9190000000000005</c:v>
                </c:pt>
                <c:pt idx="9920" formatCode="General">
                  <c:v>9.92</c:v>
                </c:pt>
                <c:pt idx="9921" formatCode="General">
                  <c:v>9.9209999999999994</c:v>
                </c:pt>
                <c:pt idx="9922" formatCode="General">
                  <c:v>9.9220000000000006</c:v>
                </c:pt>
                <c:pt idx="9923" formatCode="General">
                  <c:v>9.923</c:v>
                </c:pt>
                <c:pt idx="9924" formatCode="General">
                  <c:v>9.9239999999999995</c:v>
                </c:pt>
                <c:pt idx="9925" formatCode="General">
                  <c:v>9.9250000000000007</c:v>
                </c:pt>
                <c:pt idx="9926" formatCode="General">
                  <c:v>9.9260000000000002</c:v>
                </c:pt>
                <c:pt idx="9927" formatCode="General">
                  <c:v>9.9269999999999996</c:v>
                </c:pt>
                <c:pt idx="9928" formatCode="General">
                  <c:v>9.9280000000000008</c:v>
                </c:pt>
                <c:pt idx="9929" formatCode="General">
                  <c:v>9.9290000000000003</c:v>
                </c:pt>
                <c:pt idx="9930" formatCode="General">
                  <c:v>9.93</c:v>
                </c:pt>
                <c:pt idx="9931" formatCode="General">
                  <c:v>9.9309999999999992</c:v>
                </c:pt>
                <c:pt idx="9932" formatCode="General">
                  <c:v>9.9320000000000004</c:v>
                </c:pt>
                <c:pt idx="9933" formatCode="General">
                  <c:v>9.9329999999999998</c:v>
                </c:pt>
                <c:pt idx="9934" formatCode="General">
                  <c:v>9.9339999999999993</c:v>
                </c:pt>
                <c:pt idx="9935" formatCode="General">
                  <c:v>9.9350000000000005</c:v>
                </c:pt>
                <c:pt idx="9936" formatCode="General">
                  <c:v>9.9359999999999999</c:v>
                </c:pt>
                <c:pt idx="9937" formatCode="General">
                  <c:v>9.9369999999999994</c:v>
                </c:pt>
                <c:pt idx="9938" formatCode="General">
                  <c:v>9.9380000000000006</c:v>
                </c:pt>
                <c:pt idx="9939" formatCode="General">
                  <c:v>9.9390000000000001</c:v>
                </c:pt>
                <c:pt idx="9940" formatCode="General">
                  <c:v>9.94</c:v>
                </c:pt>
                <c:pt idx="9941" formatCode="General">
                  <c:v>9.9410000000000007</c:v>
                </c:pt>
                <c:pt idx="9942" formatCode="General">
                  <c:v>9.9420000000000002</c:v>
                </c:pt>
                <c:pt idx="9943" formatCode="General">
                  <c:v>9.9429999999999996</c:v>
                </c:pt>
                <c:pt idx="9944" formatCode="General">
                  <c:v>9.9440000000000008</c:v>
                </c:pt>
                <c:pt idx="9945" formatCode="General">
                  <c:v>9.9450000000000003</c:v>
                </c:pt>
                <c:pt idx="9946" formatCode="General">
                  <c:v>9.9459999999999997</c:v>
                </c:pt>
                <c:pt idx="9947" formatCode="General">
                  <c:v>9.9469999999999992</c:v>
                </c:pt>
                <c:pt idx="9948" formatCode="General">
                  <c:v>9.9480000000000004</c:v>
                </c:pt>
                <c:pt idx="9949" formatCode="General">
                  <c:v>9.9489999999999998</c:v>
                </c:pt>
                <c:pt idx="9950" formatCode="General">
                  <c:v>9.9499999999999993</c:v>
                </c:pt>
                <c:pt idx="9951" formatCode="General">
                  <c:v>9.9510000000000005</c:v>
                </c:pt>
                <c:pt idx="9952" formatCode="General">
                  <c:v>9.952</c:v>
                </c:pt>
                <c:pt idx="9953" formatCode="General">
                  <c:v>9.9529999999999994</c:v>
                </c:pt>
                <c:pt idx="9954" formatCode="General">
                  <c:v>9.9540000000000006</c:v>
                </c:pt>
                <c:pt idx="9955" formatCode="General">
                  <c:v>9.9550000000000001</c:v>
                </c:pt>
                <c:pt idx="9956" formatCode="General">
                  <c:v>9.9559999999999995</c:v>
                </c:pt>
                <c:pt idx="9957" formatCode="General">
                  <c:v>9.9570000000000007</c:v>
                </c:pt>
                <c:pt idx="9958" formatCode="General">
                  <c:v>9.9580000000000002</c:v>
                </c:pt>
                <c:pt idx="9959" formatCode="General">
                  <c:v>9.9589999999999996</c:v>
                </c:pt>
                <c:pt idx="9960" formatCode="General">
                  <c:v>9.9600000000000009</c:v>
                </c:pt>
                <c:pt idx="9961" formatCode="General">
                  <c:v>9.9610000000000003</c:v>
                </c:pt>
                <c:pt idx="9962" formatCode="General">
                  <c:v>9.9619999999999997</c:v>
                </c:pt>
                <c:pt idx="9963" formatCode="General">
                  <c:v>9.9629999999999992</c:v>
                </c:pt>
                <c:pt idx="9964" formatCode="General">
                  <c:v>9.9640000000000004</c:v>
                </c:pt>
                <c:pt idx="9965" formatCode="General">
                  <c:v>9.9649999999999999</c:v>
                </c:pt>
                <c:pt idx="9966" formatCode="General">
                  <c:v>9.9659999999999993</c:v>
                </c:pt>
                <c:pt idx="9967" formatCode="General">
                  <c:v>9.9670000000000005</c:v>
                </c:pt>
                <c:pt idx="9968" formatCode="General">
                  <c:v>9.968</c:v>
                </c:pt>
                <c:pt idx="9969" formatCode="General">
                  <c:v>9.9689999999999994</c:v>
                </c:pt>
                <c:pt idx="9970" formatCode="General">
                  <c:v>9.9700000000000006</c:v>
                </c:pt>
                <c:pt idx="9971" formatCode="General">
                  <c:v>9.9710000000000001</c:v>
                </c:pt>
                <c:pt idx="9972" formatCode="General">
                  <c:v>9.9719999999999995</c:v>
                </c:pt>
                <c:pt idx="9973" formatCode="General">
                  <c:v>9.9730000000000008</c:v>
                </c:pt>
                <c:pt idx="9974" formatCode="General">
                  <c:v>9.9740000000000002</c:v>
                </c:pt>
                <c:pt idx="9975" formatCode="General">
                  <c:v>9.9749999999999996</c:v>
                </c:pt>
                <c:pt idx="9976" formatCode="General">
                  <c:v>9.9760000000000009</c:v>
                </c:pt>
                <c:pt idx="9977" formatCode="General">
                  <c:v>9.9770000000000003</c:v>
                </c:pt>
                <c:pt idx="9978" formatCode="General">
                  <c:v>9.9779999999999998</c:v>
                </c:pt>
                <c:pt idx="9979" formatCode="General">
                  <c:v>9.9789999999999992</c:v>
                </c:pt>
                <c:pt idx="9980" formatCode="General">
                  <c:v>9.98</c:v>
                </c:pt>
                <c:pt idx="9981" formatCode="General">
                  <c:v>9.9809999999999999</c:v>
                </c:pt>
                <c:pt idx="9982" formatCode="General">
                  <c:v>9.9819999999999993</c:v>
                </c:pt>
                <c:pt idx="9983" formatCode="General">
                  <c:v>9.9830000000000005</c:v>
                </c:pt>
                <c:pt idx="9984" formatCode="General">
                  <c:v>9.984</c:v>
                </c:pt>
                <c:pt idx="9985" formatCode="General">
                  <c:v>9.9849999999999994</c:v>
                </c:pt>
                <c:pt idx="9986" formatCode="General">
                  <c:v>9.9860000000000007</c:v>
                </c:pt>
                <c:pt idx="9987" formatCode="General">
                  <c:v>9.9870000000000001</c:v>
                </c:pt>
                <c:pt idx="9988" formatCode="General">
                  <c:v>9.9879999999999995</c:v>
                </c:pt>
                <c:pt idx="9989" formatCode="General">
                  <c:v>9.9890000000000008</c:v>
                </c:pt>
                <c:pt idx="9990" formatCode="General">
                  <c:v>9.99</c:v>
                </c:pt>
                <c:pt idx="9991" formatCode="General">
                  <c:v>9.9909999999999997</c:v>
                </c:pt>
                <c:pt idx="9992" formatCode="General">
                  <c:v>9.9920000000000009</c:v>
                </c:pt>
                <c:pt idx="9993" formatCode="General">
                  <c:v>9.9930000000000003</c:v>
                </c:pt>
                <c:pt idx="9994" formatCode="General">
                  <c:v>9.9939999999999998</c:v>
                </c:pt>
                <c:pt idx="9995" formatCode="General">
                  <c:v>9.9949999999999992</c:v>
                </c:pt>
                <c:pt idx="9996" formatCode="General">
                  <c:v>9.9960000000000004</c:v>
                </c:pt>
                <c:pt idx="9997" formatCode="General">
                  <c:v>9.9969999999999999</c:v>
                </c:pt>
                <c:pt idx="9998" formatCode="General">
                  <c:v>9.9979999999999993</c:v>
                </c:pt>
                <c:pt idx="9999" formatCode="General">
                  <c:v>9.9990000000000006</c:v>
                </c:pt>
                <c:pt idx="10000" formatCode="General">
                  <c:v>10</c:v>
                </c:pt>
              </c:numCache>
            </c:numRef>
          </c:xVal>
          <c:yVal>
            <c:numRef>
              <c:f>FlickrLogos32Test!$I$27:$NTY$27</c:f>
              <c:numCache>
                <c:formatCode>0.000</c:formatCode>
                <c:ptCount val="10001"/>
                <c:pt idx="0">
                  <c:v>0</c:v>
                </c:pt>
                <c:pt idx="1">
                  <c:v>0.16802361064663299</c:v>
                </c:pt>
                <c:pt idx="2">
                  <c:v>0.195089988670405</c:v>
                </c:pt>
                <c:pt idx="3">
                  <c:v>0.211638877148034</c:v>
                </c:pt>
                <c:pt idx="4">
                  <c:v>0.224604604402905</c:v>
                </c:pt>
                <c:pt idx="5">
                  <c:v>0.23698258125528501</c:v>
                </c:pt>
                <c:pt idx="6">
                  <c:v>0.24869370122381201</c:v>
                </c:pt>
                <c:pt idx="7">
                  <c:v>0.25557194965325097</c:v>
                </c:pt>
                <c:pt idx="8" formatCode="General">
                  <c:v>0.262156979480615</c:v>
                </c:pt>
                <c:pt idx="9" formatCode="General">
                  <c:v>0.26922675202562502</c:v>
                </c:pt>
                <c:pt idx="10" formatCode="General">
                  <c:v>0.275758134205907</c:v>
                </c:pt>
                <c:pt idx="11" formatCode="General">
                  <c:v>0.28178706703269601</c:v>
                </c:pt>
                <c:pt idx="12" formatCode="General">
                  <c:v>0.28625525517548001</c:v>
                </c:pt>
                <c:pt idx="13" formatCode="General">
                  <c:v>0.29159578788798302</c:v>
                </c:pt>
                <c:pt idx="14" formatCode="General">
                  <c:v>0.29744175243328003</c:v>
                </c:pt>
                <c:pt idx="15" formatCode="General">
                  <c:v>0.30375669170092401</c:v>
                </c:pt>
                <c:pt idx="16" formatCode="General">
                  <c:v>0.30965868957248899</c:v>
                </c:pt>
                <c:pt idx="17" formatCode="General">
                  <c:v>0.31427361002084597</c:v>
                </c:pt>
                <c:pt idx="18" formatCode="General">
                  <c:v>0.31855122597549201</c:v>
                </c:pt>
                <c:pt idx="19" formatCode="General">
                  <c:v>0.32207101523625697</c:v>
                </c:pt>
                <c:pt idx="20" formatCode="General">
                  <c:v>0.325404453806585</c:v>
                </c:pt>
                <c:pt idx="21" formatCode="General">
                  <c:v>0.32825824152424499</c:v>
                </c:pt>
                <c:pt idx="22" formatCode="General">
                  <c:v>0.33082170277589101</c:v>
                </c:pt>
                <c:pt idx="23" formatCode="General">
                  <c:v>0.333086088168705</c:v>
                </c:pt>
                <c:pt idx="24" formatCode="General">
                  <c:v>0.33541251519127002</c:v>
                </c:pt>
                <c:pt idx="25" formatCode="General">
                  <c:v>0.337782513846271</c:v>
                </c:pt>
                <c:pt idx="26" formatCode="General">
                  <c:v>0.340051328230909</c:v>
                </c:pt>
                <c:pt idx="27" formatCode="General">
                  <c:v>0.34255635783816601</c:v>
                </c:pt>
                <c:pt idx="28" formatCode="General">
                  <c:v>0.34538365595515902</c:v>
                </c:pt>
                <c:pt idx="29" formatCode="General">
                  <c:v>0.34819911731565001</c:v>
                </c:pt>
                <c:pt idx="30" formatCode="General">
                  <c:v>0.35119686356608298</c:v>
                </c:pt>
                <c:pt idx="31" formatCode="General">
                  <c:v>0.35430796764271399</c:v>
                </c:pt>
                <c:pt idx="32" formatCode="General">
                  <c:v>0.35730406645944601</c:v>
                </c:pt>
                <c:pt idx="33" formatCode="General">
                  <c:v>0.35958894929649698</c:v>
                </c:pt>
                <c:pt idx="34" formatCode="General">
                  <c:v>0.36166418211650198</c:v>
                </c:pt>
                <c:pt idx="35" formatCode="General">
                  <c:v>0.363868149873464</c:v>
                </c:pt>
                <c:pt idx="36" formatCode="General">
                  <c:v>0.366140825245929</c:v>
                </c:pt>
                <c:pt idx="37" formatCode="General">
                  <c:v>0.36850827418079701</c:v>
                </c:pt>
                <c:pt idx="38" formatCode="General">
                  <c:v>0.370908310588698</c:v>
                </c:pt>
                <c:pt idx="39" formatCode="General">
                  <c:v>0.37262095072715801</c:v>
                </c:pt>
                <c:pt idx="40" formatCode="General">
                  <c:v>0.37413208491087002</c:v>
                </c:pt>
                <c:pt idx="41" formatCode="General">
                  <c:v>0.37565021302198798</c:v>
                </c:pt>
                <c:pt idx="42" formatCode="General">
                  <c:v>0.377077013453541</c:v>
                </c:pt>
                <c:pt idx="43" formatCode="General">
                  <c:v>0.37849625016266097</c:v>
                </c:pt>
                <c:pt idx="44" formatCode="General">
                  <c:v>0.37992874141898098</c:v>
                </c:pt>
                <c:pt idx="45" formatCode="General">
                  <c:v>0.38136810923954001</c:v>
                </c:pt>
                <c:pt idx="46" formatCode="General">
                  <c:v>0.38282422322252202</c:v>
                </c:pt>
                <c:pt idx="47" formatCode="General">
                  <c:v>0.38452966428257501</c:v>
                </c:pt>
                <c:pt idx="48" formatCode="General">
                  <c:v>0.38630571373820499</c:v>
                </c:pt>
                <c:pt idx="49" formatCode="General">
                  <c:v>0.38814187395928701</c:v>
                </c:pt>
                <c:pt idx="50" formatCode="General">
                  <c:v>0.38992741885663701</c:v>
                </c:pt>
                <c:pt idx="51" formatCode="General">
                  <c:v>0.39172766997060499</c:v>
                </c:pt>
                <c:pt idx="52" formatCode="General">
                  <c:v>0.393516440834763</c:v>
                </c:pt>
                <c:pt idx="53" formatCode="General">
                  <c:v>0.39527153181894698</c:v>
                </c:pt>
                <c:pt idx="54" formatCode="General">
                  <c:v>0.396966854501074</c:v>
                </c:pt>
                <c:pt idx="55" formatCode="General">
                  <c:v>0.39831987566187299</c:v>
                </c:pt>
                <c:pt idx="56" formatCode="General">
                  <c:v>0.39969055296561401</c:v>
                </c:pt>
                <c:pt idx="57" formatCode="General">
                  <c:v>0.40102294374939401</c:v>
                </c:pt>
                <c:pt idx="58" formatCode="General">
                  <c:v>0.40234465086629501</c:v>
                </c:pt>
                <c:pt idx="59" formatCode="General">
                  <c:v>0.40366181761769399</c:v>
                </c:pt>
                <c:pt idx="60" formatCode="General">
                  <c:v>0.404981192170074</c:v>
                </c:pt>
                <c:pt idx="61" formatCode="General">
                  <c:v>0.40624014288177301</c:v>
                </c:pt>
                <c:pt idx="62" formatCode="General">
                  <c:v>0.40732668052906701</c:v>
                </c:pt>
                <c:pt idx="63" formatCode="General">
                  <c:v>0.408416517116447</c:v>
                </c:pt>
                <c:pt idx="64" formatCode="General">
                  <c:v>0.40948480386869301</c:v>
                </c:pt>
                <c:pt idx="65" formatCode="General">
                  <c:v>0.41050427725448302</c:v>
                </c:pt>
                <c:pt idx="66" formatCode="General">
                  <c:v>0.411533627108919</c:v>
                </c:pt>
                <c:pt idx="67" formatCode="General">
                  <c:v>0.41249907902072802</c:v>
                </c:pt>
                <c:pt idx="68" formatCode="General">
                  <c:v>0.41345765982399602</c:v>
                </c:pt>
                <c:pt idx="69" formatCode="General">
                  <c:v>0.414426477002312</c:v>
                </c:pt>
                <c:pt idx="70" formatCode="General">
                  <c:v>0.41538814981554001</c:v>
                </c:pt>
                <c:pt idx="71" formatCode="General">
                  <c:v>0.41634138048844499</c:v>
                </c:pt>
                <c:pt idx="72" formatCode="General">
                  <c:v>0.41729961175920399</c:v>
                </c:pt>
                <c:pt idx="73" formatCode="General">
                  <c:v>0.41826282871954601</c:v>
                </c:pt>
                <c:pt idx="74" formatCode="General">
                  <c:v>0.41923101295312998</c:v>
                </c:pt>
                <c:pt idx="75" formatCode="General">
                  <c:v>0.420214761047698</c:v>
                </c:pt>
                <c:pt idx="76" formatCode="General">
                  <c:v>0.42117523150299802</c:v>
                </c:pt>
                <c:pt idx="77" formatCode="General">
                  <c:v>0.42198656128169099</c:v>
                </c:pt>
                <c:pt idx="78" formatCode="General">
                  <c:v>0.42280684883723701</c:v>
                </c:pt>
                <c:pt idx="79" formatCode="General">
                  <c:v>0.42363563559435102</c:v>
                </c:pt>
                <c:pt idx="80" formatCode="General">
                  <c:v>0.42446424620893303</c:v>
                </c:pt>
                <c:pt idx="81" formatCode="General">
                  <c:v>0.425317667254073</c:v>
                </c:pt>
                <c:pt idx="82" formatCode="General">
                  <c:v>0.42621743259240102</c:v>
                </c:pt>
                <c:pt idx="83" formatCode="General">
                  <c:v>0.42712086172751601</c:v>
                </c:pt>
                <c:pt idx="84" formatCode="General">
                  <c:v>0.42802789420667398</c:v>
                </c:pt>
                <c:pt idx="85" formatCode="General">
                  <c:v>0.428936718924251</c:v>
                </c:pt>
                <c:pt idx="86" formatCode="General">
                  <c:v>0.42978767255410499</c:v>
                </c:pt>
                <c:pt idx="87" formatCode="General">
                  <c:v>0.43061216432835098</c:v>
                </c:pt>
                <c:pt idx="88" formatCode="General">
                  <c:v>0.43143691246194898</c:v>
                </c:pt>
                <c:pt idx="89" formatCode="General">
                  <c:v>0.43221105314000702</c:v>
                </c:pt>
                <c:pt idx="90" formatCode="General">
                  <c:v>0.43293586900773601</c:v>
                </c:pt>
                <c:pt idx="91" formatCode="General">
                  <c:v>0.433609344867257</c:v>
                </c:pt>
                <c:pt idx="92" formatCode="General">
                  <c:v>0.43428137159038399</c:v>
                </c:pt>
                <c:pt idx="93" formatCode="General">
                  <c:v>0.43489328392340698</c:v>
                </c:pt>
                <c:pt idx="94" formatCode="General">
                  <c:v>0.43549412398787202</c:v>
                </c:pt>
                <c:pt idx="95" formatCode="General">
                  <c:v>0.43609636226846898</c:v>
                </c:pt>
                <c:pt idx="96" formatCode="General">
                  <c:v>0.43670034351417603</c:v>
                </c:pt>
                <c:pt idx="97" formatCode="General">
                  <c:v>0.43730116455749102</c:v>
                </c:pt>
                <c:pt idx="98" formatCode="General">
                  <c:v>0.43787318442692702</c:v>
                </c:pt>
                <c:pt idx="99" formatCode="General">
                  <c:v>0.43844173324798003</c:v>
                </c:pt>
                <c:pt idx="100" formatCode="General">
                  <c:v>0.43901193560549501</c:v>
                </c:pt>
                <c:pt idx="101" formatCode="General">
                  <c:v>0.43958380852360102</c:v>
                </c:pt>
                <c:pt idx="102" formatCode="General">
                  <c:v>0.440165003531093</c:v>
                </c:pt>
                <c:pt idx="103" formatCode="General">
                  <c:v>0.440750782200381</c:v>
                </c:pt>
                <c:pt idx="104" formatCode="General">
                  <c:v>0.44130774614905</c:v>
                </c:pt>
                <c:pt idx="105" formatCode="General">
                  <c:v>0.44186056445711502</c:v>
                </c:pt>
                <c:pt idx="106" formatCode="General">
                  <c:v>0.44241442511172702</c:v>
                </c:pt>
                <c:pt idx="107" formatCode="General">
                  <c:v>0.44293215047546403</c:v>
                </c:pt>
                <c:pt idx="108" formatCode="General">
                  <c:v>0.443443695776913</c:v>
                </c:pt>
                <c:pt idx="109" formatCode="General">
                  <c:v>0.44395659613655802</c:v>
                </c:pt>
                <c:pt idx="110" formatCode="General">
                  <c:v>0.444470854836096</c:v>
                </c:pt>
                <c:pt idx="111" formatCode="General">
                  <c:v>0.44498647490497201</c:v>
                </c:pt>
                <c:pt idx="112" formatCode="General">
                  <c:v>0.44550618616748</c:v>
                </c:pt>
                <c:pt idx="113" formatCode="General">
                  <c:v>0.44604535893728903</c:v>
                </c:pt>
                <c:pt idx="114" formatCode="General">
                  <c:v>0.44658598920560699</c:v>
                </c:pt>
                <c:pt idx="115" formatCode="General">
                  <c:v>0.44712806839880598</c:v>
                </c:pt>
                <c:pt idx="116" formatCode="General">
                  <c:v>0.44767158771521898</c:v>
                </c:pt>
                <c:pt idx="117" formatCode="General">
                  <c:v>0.44821653813340701</c:v>
                </c:pt>
                <c:pt idx="118" formatCode="General">
                  <c:v>0.44876044780380703</c:v>
                </c:pt>
                <c:pt idx="119" formatCode="General">
                  <c:v>0.44930274960046701</c:v>
                </c:pt>
                <c:pt idx="120" formatCode="General">
                  <c:v>0.44982471102740401</c:v>
                </c:pt>
                <c:pt idx="121" formatCode="General">
                  <c:v>0.45033831981862499</c:v>
                </c:pt>
                <c:pt idx="122" formatCode="General">
                  <c:v>0.45073498756731001</c:v>
                </c:pt>
                <c:pt idx="123" formatCode="General">
                  <c:v>0.45108339411264098</c:v>
                </c:pt>
                <c:pt idx="124" formatCode="General">
                  <c:v>0.45143365038295302</c:v>
                </c:pt>
                <c:pt idx="125" formatCode="General">
                  <c:v>0.45178566802896902</c:v>
                </c:pt>
                <c:pt idx="126" formatCode="General">
                  <c:v>0.45213815941555602</c:v>
                </c:pt>
                <c:pt idx="127" formatCode="General">
                  <c:v>0.45247986560435699</c:v>
                </c:pt>
                <c:pt idx="128" formatCode="General">
                  <c:v>0.45281006924727402</c:v>
                </c:pt>
                <c:pt idx="129" formatCode="General">
                  <c:v>0.453140732977591</c:v>
                </c:pt>
                <c:pt idx="130" formatCode="General">
                  <c:v>0.45347185961794401</c:v>
                </c:pt>
                <c:pt idx="131" formatCode="General">
                  <c:v>0.45380345198331901</c:v>
                </c:pt>
                <c:pt idx="132" formatCode="General">
                  <c:v>0.45413551288034998</c:v>
                </c:pt>
                <c:pt idx="133" formatCode="General">
                  <c:v>0.45445482607613302</c:v>
                </c:pt>
                <c:pt idx="134" formatCode="General">
                  <c:v>0.454775357487123</c:v>
                </c:pt>
                <c:pt idx="135" formatCode="General">
                  <c:v>0.45509332180780299</c:v>
                </c:pt>
                <c:pt idx="136" formatCode="General">
                  <c:v>0.45540602353165899</c:v>
                </c:pt>
                <c:pt idx="137" formatCode="General">
                  <c:v>0.45571892537848702</c:v>
                </c:pt>
                <c:pt idx="138" formatCode="General">
                  <c:v>0.456032028768589</c:v>
                </c:pt>
                <c:pt idx="139" formatCode="General">
                  <c:v>0.45634700674621997</c:v>
                </c:pt>
                <c:pt idx="140" formatCode="General">
                  <c:v>0.45665217252997298</c:v>
                </c:pt>
                <c:pt idx="141" formatCode="General">
                  <c:v>0.45695700870883799</c:v>
                </c:pt>
                <c:pt idx="142" formatCode="General">
                  <c:v>0.45727240349722897</c:v>
                </c:pt>
                <c:pt idx="143" formatCode="General">
                  <c:v>0.45759307701897201</c:v>
                </c:pt>
                <c:pt idx="144" formatCode="General">
                  <c:v>0.45795499793118999</c:v>
                </c:pt>
                <c:pt idx="145" formatCode="General">
                  <c:v>0.45831753879910803</c:v>
                </c:pt>
                <c:pt idx="146" formatCode="General">
                  <c:v>0.45867879819429003</c:v>
                </c:pt>
                <c:pt idx="147" formatCode="General">
                  <c:v>0.45903613528776299</c:v>
                </c:pt>
                <c:pt idx="148" formatCode="General">
                  <c:v>0.45939417873690302</c:v>
                </c:pt>
                <c:pt idx="149" formatCode="General">
                  <c:v>0.45975293244933002</c:v>
                </c:pt>
                <c:pt idx="150" formatCode="General">
                  <c:v>0.460112400285695</c:v>
                </c:pt>
                <c:pt idx="151" formatCode="General">
                  <c:v>0.46048426819281202</c:v>
                </c:pt>
                <c:pt idx="152" formatCode="General">
                  <c:v>0.460860857795232</c:v>
                </c:pt>
                <c:pt idx="153" formatCode="General">
                  <c:v>0.461239220747445</c:v>
                </c:pt>
                <c:pt idx="154" formatCode="General">
                  <c:v>0.46161939513584799</c:v>
                </c:pt>
                <c:pt idx="155" formatCode="General">
                  <c:v>0.46200025946969497</c:v>
                </c:pt>
                <c:pt idx="156" formatCode="General">
                  <c:v>0.46238181151490299</c:v>
                </c:pt>
                <c:pt idx="157" formatCode="General">
                  <c:v>0.46276404897665602</c:v>
                </c:pt>
                <c:pt idx="158" formatCode="General">
                  <c:v>0.46314696950051698</c:v>
                </c:pt>
                <c:pt idx="159" formatCode="General">
                  <c:v>0.46351717250595298</c:v>
                </c:pt>
                <c:pt idx="160" formatCode="General">
                  <c:v>0.463888491605566</c:v>
                </c:pt>
                <c:pt idx="161" formatCode="General">
                  <c:v>0.46426028367754202</c:v>
                </c:pt>
                <c:pt idx="162" formatCode="General">
                  <c:v>0.464604698508707</c:v>
                </c:pt>
                <c:pt idx="163" formatCode="General">
                  <c:v>0.46494596919706299</c:v>
                </c:pt>
                <c:pt idx="164" formatCode="General">
                  <c:v>0.465256005357506</c:v>
                </c:pt>
                <c:pt idx="165" formatCode="General">
                  <c:v>0.46551108193216101</c:v>
                </c:pt>
                <c:pt idx="166" formatCode="General">
                  <c:v>0.46576632544983698</c:v>
                </c:pt>
                <c:pt idx="167" formatCode="General">
                  <c:v>0.46602581938938298</c:v>
                </c:pt>
                <c:pt idx="168" formatCode="General">
                  <c:v>0.46629364937245299</c:v>
                </c:pt>
                <c:pt idx="169" formatCode="General">
                  <c:v>0.46656165205505901</c:v>
                </c:pt>
                <c:pt idx="170" formatCode="General">
                  <c:v>0.46682982828551001</c:v>
                </c:pt>
                <c:pt idx="171" formatCode="General">
                  <c:v>0.46709817891315902</c:v>
                </c:pt>
                <c:pt idx="172" formatCode="General">
                  <c:v>0.46736682334326601</c:v>
                </c:pt>
                <c:pt idx="173" formatCode="General">
                  <c:v>0.46763945870739398</c:v>
                </c:pt>
                <c:pt idx="174" formatCode="General">
                  <c:v>0.467912311883037</c:v>
                </c:pt>
                <c:pt idx="175" formatCode="General">
                  <c:v>0.468185383639112</c:v>
                </c:pt>
                <c:pt idx="176" formatCode="General">
                  <c:v>0.46845878187010798</c:v>
                </c:pt>
                <c:pt idx="177" formatCode="General">
                  <c:v>0.46873273751928002</c:v>
                </c:pt>
                <c:pt idx="178" formatCode="General">
                  <c:v>0.46900691802173899</c:v>
                </c:pt>
                <c:pt idx="179" formatCode="General">
                  <c:v>0.46928132401246703</c:v>
                </c:pt>
                <c:pt idx="180" formatCode="General">
                  <c:v>0.46955595612114398</c:v>
                </c:pt>
                <c:pt idx="181" formatCode="General">
                  <c:v>0.46982311937597199</c:v>
                </c:pt>
                <c:pt idx="182" formatCode="General">
                  <c:v>0.47008100483015802</c:v>
                </c:pt>
                <c:pt idx="183" formatCode="General">
                  <c:v>0.47033706019935001</c:v>
                </c:pt>
                <c:pt idx="184" formatCode="General">
                  <c:v>0.470572430985507</c:v>
                </c:pt>
                <c:pt idx="185" formatCode="General">
                  <c:v>0.47080717569979902</c:v>
                </c:pt>
                <c:pt idx="186" formatCode="General">
                  <c:v>0.47103938236109</c:v>
                </c:pt>
                <c:pt idx="187" formatCode="General">
                  <c:v>0.47127154821138101</c:v>
                </c:pt>
                <c:pt idx="188" formatCode="General">
                  <c:v>0.47150398992627002</c:v>
                </c:pt>
                <c:pt idx="189" formatCode="General">
                  <c:v>0.47173945426374497</c:v>
                </c:pt>
                <c:pt idx="190" formatCode="General">
                  <c:v>0.47199502150130601</c:v>
                </c:pt>
                <c:pt idx="191" formatCode="General">
                  <c:v>0.47230932141765802</c:v>
                </c:pt>
                <c:pt idx="192" formatCode="General">
                  <c:v>0.47260798463796599</c:v>
                </c:pt>
                <c:pt idx="193" formatCode="General">
                  <c:v>0.47289572995726697</c:v>
                </c:pt>
                <c:pt idx="194" formatCode="General">
                  <c:v>0.47318382077881299</c:v>
                </c:pt>
                <c:pt idx="195" formatCode="General">
                  <c:v>0.47347225493307998</c:v>
                </c:pt>
                <c:pt idx="196" formatCode="General">
                  <c:v>0.47376139329210898</c:v>
                </c:pt>
                <c:pt idx="197" formatCode="General">
                  <c:v>0.474050959134034</c:v>
                </c:pt>
                <c:pt idx="198" formatCode="General">
                  <c:v>0.47434085797658598</c:v>
                </c:pt>
                <c:pt idx="199" formatCode="General">
                  <c:v>0.47463108763210199</c:v>
                </c:pt>
                <c:pt idx="200" formatCode="General">
                  <c:v>0.47492164591589597</c:v>
                </c:pt>
                <c:pt idx="201" formatCode="General">
                  <c:v>0.47521253064657698</c:v>
                </c:pt>
                <c:pt idx="202" formatCode="General">
                  <c:v>0.47550369417837601</c:v>
                </c:pt>
                <c:pt idx="203" formatCode="General">
                  <c:v>0.47579505141547601</c:v>
                </c:pt>
                <c:pt idx="204" formatCode="General">
                  <c:v>0.47608676399890598</c:v>
                </c:pt>
                <c:pt idx="205" formatCode="General">
                  <c:v>0.47637882970057399</c:v>
                </c:pt>
                <c:pt idx="206" formatCode="General">
                  <c:v>0.47667320625531001</c:v>
                </c:pt>
                <c:pt idx="207" formatCode="General">
                  <c:v>0.47698703578102303</c:v>
                </c:pt>
                <c:pt idx="208" formatCode="General">
                  <c:v>0.47730609390398698</c:v>
                </c:pt>
                <c:pt idx="209" formatCode="General">
                  <c:v>0.47762540896268302</c:v>
                </c:pt>
                <c:pt idx="210" formatCode="General">
                  <c:v>0.47794497950484699</c:v>
                </c:pt>
                <c:pt idx="211" formatCode="General">
                  <c:v>0.47826468528183003</c:v>
                </c:pt>
                <c:pt idx="212" formatCode="General">
                  <c:v>0.47858085086288998</c:v>
                </c:pt>
                <c:pt idx="213" formatCode="General">
                  <c:v>0.47889527330009302</c:v>
                </c:pt>
                <c:pt idx="214" formatCode="General">
                  <c:v>0.47920994105442599</c:v>
                </c:pt>
                <c:pt idx="215" formatCode="General">
                  <c:v>0.479524852739039</c:v>
                </c:pt>
                <c:pt idx="216" formatCode="General">
                  <c:v>0.47983738562136302</c:v>
                </c:pt>
                <c:pt idx="217" formatCode="General">
                  <c:v>0.48012398407580298</c:v>
                </c:pt>
                <c:pt idx="218" formatCode="General">
                  <c:v>0.480369106506843</c:v>
                </c:pt>
                <c:pt idx="219" formatCode="General">
                  <c:v>0.48058318201976902</c:v>
                </c:pt>
                <c:pt idx="220" formatCode="General">
                  <c:v>0.48078948425444401</c:v>
                </c:pt>
                <c:pt idx="221" formatCode="General">
                  <c:v>0.48099602492923299</c:v>
                </c:pt>
                <c:pt idx="222" formatCode="General">
                  <c:v>0.48120280547161298</c:v>
                </c:pt>
                <c:pt idx="223" formatCode="General">
                  <c:v>0.48141156594817802</c:v>
                </c:pt>
                <c:pt idx="224" formatCode="General">
                  <c:v>0.48162103905125497</c:v>
                </c:pt>
                <c:pt idx="225" formatCode="General">
                  <c:v>0.48183072594623599</c:v>
                </c:pt>
                <c:pt idx="226" formatCode="General">
                  <c:v>0.48204062789942798</c:v>
                </c:pt>
                <c:pt idx="227" formatCode="General">
                  <c:v>0.482242210312951</c:v>
                </c:pt>
                <c:pt idx="228" formatCode="General">
                  <c:v>0.48241577561807403</c:v>
                </c:pt>
                <c:pt idx="229" formatCode="General">
                  <c:v>0.48258951243675902</c:v>
                </c:pt>
                <c:pt idx="230" formatCode="General">
                  <c:v>0.48276342216475898</c:v>
                </c:pt>
                <c:pt idx="231" formatCode="General">
                  <c:v>0.48293750620858</c:v>
                </c:pt>
                <c:pt idx="232" formatCode="General">
                  <c:v>0.48311176598550398</c:v>
                </c:pt>
                <c:pt idx="233" formatCode="General">
                  <c:v>0.48328620292361302</c:v>
                </c:pt>
                <c:pt idx="234" formatCode="General">
                  <c:v>0.48346081846181099</c:v>
                </c:pt>
                <c:pt idx="235" formatCode="General">
                  <c:v>0.48363552479244398</c:v>
                </c:pt>
                <c:pt idx="236" formatCode="General">
                  <c:v>0.48380329101150499</c:v>
                </c:pt>
                <c:pt idx="237" formatCode="General">
                  <c:v>0.48396761630243201</c:v>
                </c:pt>
                <c:pt idx="238" formatCode="General">
                  <c:v>0.48413212255596</c:v>
                </c:pt>
                <c:pt idx="239" formatCode="General">
                  <c:v>0.48429681072402397</c:v>
                </c:pt>
                <c:pt idx="240" formatCode="General">
                  <c:v>0.48446168176025101</c:v>
                </c:pt>
                <c:pt idx="241" formatCode="General">
                  <c:v>0.48462429393122097</c:v>
                </c:pt>
                <c:pt idx="242" formatCode="General">
                  <c:v>0.48478154585830102</c:v>
                </c:pt>
                <c:pt idx="243" formatCode="General">
                  <c:v>0.484929086418947</c:v>
                </c:pt>
                <c:pt idx="244" formatCode="General">
                  <c:v>0.485093267563248</c:v>
                </c:pt>
                <c:pt idx="245" formatCode="General">
                  <c:v>0.48525752215976597</c:v>
                </c:pt>
                <c:pt idx="246" formatCode="General">
                  <c:v>0.48542185016773698</c:v>
                </c:pt>
                <c:pt idx="247" formatCode="General">
                  <c:v>0.48558625154561402</c:v>
                </c:pt>
                <c:pt idx="248" formatCode="General">
                  <c:v>0.48575072625106702</c:v>
                </c:pt>
                <c:pt idx="249" formatCode="General">
                  <c:v>0.485913552499737</c:v>
                </c:pt>
                <c:pt idx="250" formatCode="General">
                  <c:v>0.486075933179893</c:v>
                </c:pt>
                <c:pt idx="251" formatCode="General">
                  <c:v>0.48623838960863802</c:v>
                </c:pt>
                <c:pt idx="252" formatCode="General">
                  <c:v>0.48640092175514299</c:v>
                </c:pt>
                <c:pt idx="253" formatCode="General">
                  <c:v>0.48656315252154397</c:v>
                </c:pt>
                <c:pt idx="254" formatCode="General">
                  <c:v>0.486730194397472</c:v>
                </c:pt>
                <c:pt idx="255" formatCode="General">
                  <c:v>0.486902946907667</c:v>
                </c:pt>
                <c:pt idx="256" formatCode="General">
                  <c:v>0.48707579794112099</c:v>
                </c:pt>
                <c:pt idx="257" formatCode="General">
                  <c:v>0.48724874735395202</c:v>
                </c:pt>
                <c:pt idx="258" formatCode="General">
                  <c:v>0.48742405381751103</c:v>
                </c:pt>
                <c:pt idx="259" formatCode="General">
                  <c:v>0.48760053005312598</c:v>
                </c:pt>
                <c:pt idx="260" formatCode="General">
                  <c:v>0.487777095692701</c:v>
                </c:pt>
                <c:pt idx="261" formatCode="General">
                  <c:v>0.487953750583492</c:v>
                </c:pt>
                <c:pt idx="262" formatCode="General">
                  <c:v>0.48813049457190999</c:v>
                </c:pt>
                <c:pt idx="263" formatCode="General">
                  <c:v>0.48830732750352501</c:v>
                </c:pt>
                <c:pt idx="264" formatCode="General">
                  <c:v>0.48849007649373399</c:v>
                </c:pt>
                <c:pt idx="265" formatCode="General">
                  <c:v>0.48867378319297899</c:v>
                </c:pt>
                <c:pt idx="266" formatCode="General">
                  <c:v>0.48885711115706099</c:v>
                </c:pt>
                <c:pt idx="267" formatCode="General">
                  <c:v>0.48904056981584199</c:v>
                </c:pt>
                <c:pt idx="268" formatCode="General">
                  <c:v>0.489224158964991</c:v>
                </c:pt>
                <c:pt idx="269" formatCode="General">
                  <c:v>0.48940787839805699</c:v>
                </c:pt>
                <c:pt idx="270" formatCode="General">
                  <c:v>0.48959172790648697</c:v>
                </c:pt>
                <c:pt idx="271" formatCode="General">
                  <c:v>0.48977570727964098</c:v>
                </c:pt>
                <c:pt idx="272" formatCode="General">
                  <c:v>0.48995264133243399</c:v>
                </c:pt>
                <c:pt idx="273" formatCode="General">
                  <c:v>0.49012780562290997</c:v>
                </c:pt>
                <c:pt idx="274" formatCode="General">
                  <c:v>0.49030313527373198</c:v>
                </c:pt>
                <c:pt idx="275" formatCode="General">
                  <c:v>0.49048432226715399</c:v>
                </c:pt>
                <c:pt idx="276" formatCode="General">
                  <c:v>0.49066760157054201</c:v>
                </c:pt>
                <c:pt idx="277" formatCode="General">
                  <c:v>0.49084845872418897</c:v>
                </c:pt>
                <c:pt idx="278" formatCode="General">
                  <c:v>0.49102671303094098</c:v>
                </c:pt>
                <c:pt idx="279" formatCode="General">
                  <c:v>0.49120534788597298</c:v>
                </c:pt>
                <c:pt idx="280" formatCode="General">
                  <c:v>0.49138425562221899</c:v>
                </c:pt>
                <c:pt idx="281" formatCode="General">
                  <c:v>0.49156343274208503</c:v>
                </c:pt>
                <c:pt idx="282" formatCode="General">
                  <c:v>0.49174287920891502</c:v>
                </c:pt>
                <c:pt idx="283" formatCode="General">
                  <c:v>0.49192259497525298</c:v>
                </c:pt>
                <c:pt idx="284" formatCode="General">
                  <c:v>0.492102579982856</c:v>
                </c:pt>
                <c:pt idx="285" formatCode="General">
                  <c:v>0.49227906046238201</c:v>
                </c:pt>
                <c:pt idx="286" formatCode="General">
                  <c:v>0.49243029498528201</c:v>
                </c:pt>
                <c:pt idx="287" formatCode="General">
                  <c:v>0.49257506328449102</c:v>
                </c:pt>
                <c:pt idx="288" formatCode="General">
                  <c:v>0.492723117139517</c:v>
                </c:pt>
                <c:pt idx="289" formatCode="General">
                  <c:v>0.49289639906798699</c:v>
                </c:pt>
                <c:pt idx="290" formatCode="General">
                  <c:v>0.49307047225572398</c:v>
                </c:pt>
                <c:pt idx="291" formatCode="General">
                  <c:v>0.49324489100553898</c:v>
                </c:pt>
                <c:pt idx="292" formatCode="General">
                  <c:v>0.49341965586380498</c:v>
                </c:pt>
                <c:pt idx="293" formatCode="General">
                  <c:v>0.493594767360092</c:v>
                </c:pt>
                <c:pt idx="294" formatCode="General">
                  <c:v>0.49377046499188698</c:v>
                </c:pt>
                <c:pt idx="295" formatCode="General">
                  <c:v>0.49394668588958701</c:v>
                </c:pt>
                <c:pt idx="296" formatCode="General">
                  <c:v>0.49412324505993299</c:v>
                </c:pt>
                <c:pt idx="297" formatCode="General">
                  <c:v>0.49430014322613097</c:v>
                </c:pt>
                <c:pt idx="298" formatCode="General">
                  <c:v>0.49447738109616202</c:v>
                </c:pt>
                <c:pt idx="299" formatCode="General">
                  <c:v>0.49465495936260201</c:v>
                </c:pt>
                <c:pt idx="300" formatCode="General">
                  <c:v>0.49483287870246001</c:v>
                </c:pt>
                <c:pt idx="301" formatCode="General">
                  <c:v>0.49501113977700301</c:v>
                </c:pt>
                <c:pt idx="302" formatCode="General">
                  <c:v>0.49518974323159698</c:v>
                </c:pt>
                <c:pt idx="303" formatCode="General">
                  <c:v>0.49536760223467302</c:v>
                </c:pt>
                <c:pt idx="304" formatCode="General">
                  <c:v>0.49554197843036701</c:v>
                </c:pt>
                <c:pt idx="305" formatCode="General">
                  <c:v>0.49571666548513799</c:v>
                </c:pt>
                <c:pt idx="306" formatCode="General">
                  <c:v>0.49589166382689498</c:v>
                </c:pt>
                <c:pt idx="307" formatCode="General">
                  <c:v>0.49606837896643702</c:v>
                </c:pt>
                <c:pt idx="308" formatCode="General">
                  <c:v>0.49624715471623099</c:v>
                </c:pt>
                <c:pt idx="309" formatCode="General">
                  <c:v>0.49642612957196303</c:v>
                </c:pt>
                <c:pt idx="310" formatCode="General">
                  <c:v>0.49660530403514502</c:v>
                </c:pt>
                <c:pt idx="311" formatCode="General">
                  <c:v>0.49677780462092702</c:v>
                </c:pt>
                <c:pt idx="312" formatCode="General">
                  <c:v>0.496931785674674</c:v>
                </c:pt>
                <c:pt idx="313" formatCode="General">
                  <c:v>0.49708863475877602</c:v>
                </c:pt>
                <c:pt idx="314" formatCode="General">
                  <c:v>0.49724571891457597</c:v>
                </c:pt>
                <c:pt idx="315" formatCode="General">
                  <c:v>0.49740303841722899</c:v>
                </c:pt>
                <c:pt idx="316" formatCode="General">
                  <c:v>0.49756059353390297</c:v>
                </c:pt>
                <c:pt idx="317" formatCode="General">
                  <c:v>0.49771595064497398</c:v>
                </c:pt>
                <c:pt idx="318" formatCode="General">
                  <c:v>0.49784378695749998</c:v>
                </c:pt>
                <c:pt idx="319" formatCode="General">
                  <c:v>0.49797172728505901</c:v>
                </c:pt>
                <c:pt idx="320" formatCode="General">
                  <c:v>0.498096735585217</c:v>
                </c:pt>
                <c:pt idx="321" formatCode="General">
                  <c:v>0.49821487777503698</c:v>
                </c:pt>
                <c:pt idx="322" formatCode="General">
                  <c:v>0.49833314481223101</c:v>
                </c:pt>
                <c:pt idx="323" formatCode="General">
                  <c:v>0.49845131277501697</c:v>
                </c:pt>
                <c:pt idx="324" formatCode="General">
                  <c:v>0.49855871195543899</c:v>
                </c:pt>
                <c:pt idx="325" formatCode="General">
                  <c:v>0.49866621658328902</c:v>
                </c:pt>
                <c:pt idx="326" formatCode="General">
                  <c:v>0.49877332056711099</c:v>
                </c:pt>
                <c:pt idx="327" formatCode="General">
                  <c:v>0.49887894288249301</c:v>
                </c:pt>
                <c:pt idx="328" formatCode="General">
                  <c:v>0.49898466402036201</c:v>
                </c:pt>
                <c:pt idx="329" formatCode="General">
                  <c:v>0.49909048443563298</c:v>
                </c:pt>
                <c:pt idx="330" formatCode="General">
                  <c:v>0.499196404584487</c:v>
                </c:pt>
                <c:pt idx="331" formatCode="General">
                  <c:v>0.499302424924359</c:v>
                </c:pt>
                <c:pt idx="332" formatCode="General">
                  <c:v>0.49940854591392603</c:v>
                </c:pt>
                <c:pt idx="333" formatCode="General">
                  <c:v>0.49951476801308398</c:v>
                </c:pt>
                <c:pt idx="334" formatCode="General">
                  <c:v>0.49962109168294599</c:v>
                </c:pt>
                <c:pt idx="335" formatCode="General">
                  <c:v>0.49972529345565297</c:v>
                </c:pt>
                <c:pt idx="336" formatCode="General">
                  <c:v>0.49982841905469599</c:v>
                </c:pt>
                <c:pt idx="337" formatCode="General">
                  <c:v>0.49993162895544602</c:v>
                </c:pt>
                <c:pt idx="338" formatCode="General">
                  <c:v>0.50003492352586398</c:v>
                </c:pt>
                <c:pt idx="339" formatCode="General">
                  <c:v>0.50013830313493302</c:v>
                </c:pt>
                <c:pt idx="340" formatCode="General">
                  <c:v>0.50024176815263999</c:v>
                </c:pt>
                <c:pt idx="341" formatCode="General">
                  <c:v>0.50034531894997303</c:v>
                </c:pt>
                <c:pt idx="342" formatCode="General">
                  <c:v>0.50044895589891103</c:v>
                </c:pt>
                <c:pt idx="343" formatCode="General">
                  <c:v>0.50055267937241099</c:v>
                </c:pt>
                <c:pt idx="344" formatCode="General">
                  <c:v>0.50065648974440102</c:v>
                </c:pt>
                <c:pt idx="345" formatCode="General">
                  <c:v>0.50076038738976902</c:v>
                </c:pt>
                <c:pt idx="346" formatCode="General">
                  <c:v>0.50086417915051695</c:v>
                </c:pt>
                <c:pt idx="347" formatCode="General">
                  <c:v>0.50096701281042</c:v>
                </c:pt>
                <c:pt idx="348" formatCode="General">
                  <c:v>0.50106847331947602</c:v>
                </c:pt>
                <c:pt idx="349" formatCode="General">
                  <c:v>0.50117282509828598</c:v>
                </c:pt>
                <c:pt idx="350" formatCode="General">
                  <c:v>0.50127988852994998</c:v>
                </c:pt>
                <c:pt idx="351" formatCode="General">
                  <c:v>0.50139429384087997</c:v>
                </c:pt>
                <c:pt idx="352" formatCode="General">
                  <c:v>0.50150878860580606</c:v>
                </c:pt>
                <c:pt idx="353" formatCode="General">
                  <c:v>0.50162337304513005</c:v>
                </c:pt>
                <c:pt idx="354" formatCode="General">
                  <c:v>0.50173804737869199</c:v>
                </c:pt>
                <c:pt idx="355" formatCode="General">
                  <c:v>0.50185281182575903</c:v>
                </c:pt>
                <c:pt idx="356" formatCode="General">
                  <c:v>0.50196766660501202</c:v>
                </c:pt>
                <c:pt idx="357" formatCode="General">
                  <c:v>0.50209535728074095</c:v>
                </c:pt>
                <c:pt idx="358" formatCode="General">
                  <c:v>0.50222393551377797</c:v>
                </c:pt>
                <c:pt idx="359" formatCode="General">
                  <c:v>0.50235228999856496</c:v>
                </c:pt>
                <c:pt idx="360" formatCode="General">
                  <c:v>0.50248055552627602</c:v>
                </c:pt>
                <c:pt idx="361" formatCode="General">
                  <c:v>0.50260887440971402</c:v>
                </c:pt>
                <c:pt idx="362" formatCode="General">
                  <c:v>0.50273724669283404</c:v>
                </c:pt>
                <c:pt idx="363" formatCode="General">
                  <c:v>0.50286567241918301</c:v>
                </c:pt>
                <c:pt idx="364" formatCode="General">
                  <c:v>0.50299414832366696</c:v>
                </c:pt>
                <c:pt idx="365" formatCode="General">
                  <c:v>0.50312265130522804</c:v>
                </c:pt>
                <c:pt idx="366" formatCode="General">
                  <c:v>0.50325120788320299</c:v>
                </c:pt>
                <c:pt idx="367" formatCode="General">
                  <c:v>0.50337981809966703</c:v>
                </c:pt>
                <c:pt idx="368" formatCode="General">
                  <c:v>0.50350848199627696</c:v>
                </c:pt>
                <c:pt idx="369" formatCode="General">
                  <c:v>0.503637199614269</c:v>
                </c:pt>
                <c:pt idx="370" formatCode="General">
                  <c:v>0.50376391069581505</c:v>
                </c:pt>
                <c:pt idx="371" formatCode="General">
                  <c:v>0.50388593364629197</c:v>
                </c:pt>
                <c:pt idx="372" formatCode="General">
                  <c:v>0.50400774396150305</c:v>
                </c:pt>
                <c:pt idx="373" formatCode="General">
                  <c:v>0.50412962008720796</c:v>
                </c:pt>
                <c:pt idx="374" formatCode="General">
                  <c:v>0.50425156205739596</c:v>
                </c:pt>
                <c:pt idx="375" formatCode="General">
                  <c:v>0.50437356990538096</c:v>
                </c:pt>
                <c:pt idx="376" formatCode="General">
                  <c:v>0.50449564366380195</c:v>
                </c:pt>
                <c:pt idx="377" formatCode="General">
                  <c:v>0.50461778336462204</c:v>
                </c:pt>
                <c:pt idx="378" formatCode="General">
                  <c:v>0.50473998903912298</c:v>
                </c:pt>
                <c:pt idx="379" formatCode="General">
                  <c:v>0.50486226071791096</c:v>
                </c:pt>
                <c:pt idx="380" formatCode="General">
                  <c:v>0.50498459843090504</c:v>
                </c:pt>
                <c:pt idx="381" formatCode="General">
                  <c:v>0.50510700220734495</c:v>
                </c:pt>
                <c:pt idx="382" formatCode="General">
                  <c:v>0.50522947207578295</c:v>
                </c:pt>
                <c:pt idx="383" formatCode="General">
                  <c:v>0.50535200806408798</c:v>
                </c:pt>
                <c:pt idx="384" formatCode="General">
                  <c:v>0.50547562177435301</c:v>
                </c:pt>
                <c:pt idx="385" formatCode="General">
                  <c:v>0.50559980989143505</c:v>
                </c:pt>
                <c:pt idx="386" formatCode="General">
                  <c:v>0.50572406719472496</c:v>
                </c:pt>
                <c:pt idx="387" formatCode="General">
                  <c:v>0.50584927930837198</c:v>
                </c:pt>
                <c:pt idx="388" formatCode="General">
                  <c:v>0.50598044451686897</c:v>
                </c:pt>
                <c:pt idx="389" formatCode="General">
                  <c:v>0.506111685532598</c:v>
                </c:pt>
                <c:pt idx="390" formatCode="General">
                  <c:v>0.50624313174497304</c:v>
                </c:pt>
                <c:pt idx="391" formatCode="General">
                  <c:v>0.50637582895587496</c:v>
                </c:pt>
                <c:pt idx="392" formatCode="General">
                  <c:v>0.506508602888327</c:v>
                </c:pt>
                <c:pt idx="393" formatCode="General">
                  <c:v>0.50664145367756697</c:v>
                </c:pt>
                <c:pt idx="394" formatCode="General">
                  <c:v>0.50677438145818998</c:v>
                </c:pt>
                <c:pt idx="395" formatCode="General">
                  <c:v>0.50690721486368995</c:v>
                </c:pt>
                <c:pt idx="396" formatCode="General">
                  <c:v>0.50703998651655002</c:v>
                </c:pt>
                <c:pt idx="397" formatCode="General">
                  <c:v>0.50717283322078199</c:v>
                </c:pt>
                <c:pt idx="398" formatCode="General">
                  <c:v>0.50730575509475295</c:v>
                </c:pt>
                <c:pt idx="399" formatCode="General">
                  <c:v>0.50743882749065095</c:v>
                </c:pt>
                <c:pt idx="400" formatCode="General">
                  <c:v>0.50757934615408196</c:v>
                </c:pt>
                <c:pt idx="401" formatCode="General">
                  <c:v>0.50771993610639199</c:v>
                </c:pt>
                <c:pt idx="402" formatCode="General">
                  <c:v>0.50786059740274803</c:v>
                </c:pt>
                <c:pt idx="403" formatCode="General">
                  <c:v>0.507992930532844</c:v>
                </c:pt>
                <c:pt idx="404" formatCode="General">
                  <c:v>0.50812221080748499</c:v>
                </c:pt>
                <c:pt idx="405" formatCode="General">
                  <c:v>0.50825168208833005</c:v>
                </c:pt>
                <c:pt idx="406" formatCode="General">
                  <c:v>0.50838129207905502</c:v>
                </c:pt>
                <c:pt idx="407" formatCode="General">
                  <c:v>0.50851100377149705</c:v>
                </c:pt>
                <c:pt idx="408" formatCode="General">
                  <c:v>0.50864081734587296</c:v>
                </c:pt>
                <c:pt idx="409" formatCode="General">
                  <c:v>0.50877073298112896</c:v>
                </c:pt>
                <c:pt idx="410" formatCode="General">
                  <c:v>0.50890075085493203</c:v>
                </c:pt>
                <c:pt idx="411" formatCode="General">
                  <c:v>0.50903176786052295</c:v>
                </c:pt>
                <c:pt idx="412" formatCode="General">
                  <c:v>0.50916425259704701</c:v>
                </c:pt>
                <c:pt idx="413" formatCode="General">
                  <c:v>0.509296819385467</c:v>
                </c:pt>
                <c:pt idx="414" formatCode="General">
                  <c:v>0.50942946837704295</c:v>
                </c:pt>
                <c:pt idx="415" formatCode="General">
                  <c:v>0.50956219972229999</c:v>
                </c:pt>
                <c:pt idx="416" formatCode="General">
                  <c:v>0.50969501357101799</c:v>
                </c:pt>
                <c:pt idx="417" formatCode="General">
                  <c:v>0.50982791007222705</c:v>
                </c:pt>
                <c:pt idx="418" formatCode="General">
                  <c:v>0.50996088937419304</c:v>
                </c:pt>
                <c:pt idx="419" formatCode="General">
                  <c:v>0.51009395162440996</c:v>
                </c:pt>
                <c:pt idx="420" formatCode="General">
                  <c:v>0.51022709696959601</c:v>
                </c:pt>
                <c:pt idx="421" formatCode="General">
                  <c:v>0.51036032555567801</c:v>
                </c:pt>
                <c:pt idx="422" formatCode="General">
                  <c:v>0.51049363752778398</c:v>
                </c:pt>
                <c:pt idx="423" formatCode="General">
                  <c:v>0.51062703303023804</c:v>
                </c:pt>
                <c:pt idx="424" formatCode="General">
                  <c:v>0.51076049711424898</c:v>
                </c:pt>
                <c:pt idx="425" formatCode="General">
                  <c:v>0.51088439674563701</c:v>
                </c:pt>
                <c:pt idx="426" formatCode="General">
                  <c:v>0.51100019343444503</c:v>
                </c:pt>
                <c:pt idx="427" formatCode="General">
                  <c:v>0.51111956295711403</c:v>
                </c:pt>
                <c:pt idx="428" formatCode="General">
                  <c:v>0.51124272922949499</c:v>
                </c:pt>
                <c:pt idx="429" formatCode="General">
                  <c:v>0.51134437575798397</c:v>
                </c:pt>
                <c:pt idx="430" formatCode="General">
                  <c:v>0.51143758846257004</c:v>
                </c:pt>
                <c:pt idx="431" formatCode="General">
                  <c:v>0.51153088571614003</c:v>
                </c:pt>
                <c:pt idx="432" formatCode="General">
                  <c:v>0.51162426768848401</c:v>
                </c:pt>
                <c:pt idx="433" formatCode="General">
                  <c:v>0.51171773454866398</c:v>
                </c:pt>
                <c:pt idx="434" formatCode="General">
                  <c:v>0.51181128646499396</c:v>
                </c:pt>
                <c:pt idx="435" formatCode="General">
                  <c:v>0.51190492360504103</c:v>
                </c:pt>
                <c:pt idx="436" formatCode="General">
                  <c:v>0.51199864613560497</c:v>
                </c:pt>
                <c:pt idx="437" formatCode="General">
                  <c:v>0.51207355445377301</c:v>
                </c:pt>
                <c:pt idx="438" formatCode="General">
                  <c:v>0.51214469905425697</c:v>
                </c:pt>
                <c:pt idx="439" formatCode="General">
                  <c:v>0.51221589119092603</c:v>
                </c:pt>
                <c:pt idx="440" formatCode="General">
                  <c:v>0.51228713103341195</c:v>
                </c:pt>
                <c:pt idx="441" formatCode="General">
                  <c:v>0.51235841875177501</c:v>
                </c:pt>
                <c:pt idx="442" formatCode="General">
                  <c:v>0.51242773074525805</c:v>
                </c:pt>
                <c:pt idx="443" formatCode="General">
                  <c:v>0.51249564546082904</c:v>
                </c:pt>
                <c:pt idx="444" formatCode="General">
                  <c:v>0.51256358971675298</c:v>
                </c:pt>
                <c:pt idx="445" formatCode="General">
                  <c:v>0.51263903655642096</c:v>
                </c:pt>
                <c:pt idx="446" formatCode="General">
                  <c:v>0.5127317326859</c:v>
                </c:pt>
                <c:pt idx="447" formatCode="General">
                  <c:v>0.51282450743674801</c:v>
                </c:pt>
                <c:pt idx="448" formatCode="General">
                  <c:v>0.51291736090225404</c:v>
                </c:pt>
                <c:pt idx="449" formatCode="General">
                  <c:v>0.51301029317481905</c:v>
                </c:pt>
                <c:pt idx="450" formatCode="General">
                  <c:v>0.51310330434594398</c:v>
                </c:pt>
                <c:pt idx="451" formatCode="General">
                  <c:v>0.51319587908279596</c:v>
                </c:pt>
                <c:pt idx="452" formatCode="General">
                  <c:v>0.51328692392103004</c:v>
                </c:pt>
                <c:pt idx="453" formatCode="General">
                  <c:v>0.51337805068860398</c:v>
                </c:pt>
                <c:pt idx="454" formatCode="General">
                  <c:v>0.51346925946218003</c:v>
                </c:pt>
                <c:pt idx="455" formatCode="General">
                  <c:v>0.51356055031738601</c:v>
                </c:pt>
                <c:pt idx="456" formatCode="General">
                  <c:v>0.51365192332881204</c:v>
                </c:pt>
                <c:pt idx="457" formatCode="General">
                  <c:v>0.51374337857000396</c:v>
                </c:pt>
                <c:pt idx="458" formatCode="General">
                  <c:v>0.51383491611345999</c:v>
                </c:pt>
                <c:pt idx="459" formatCode="General">
                  <c:v>0.51392653603062299</c:v>
                </c:pt>
                <c:pt idx="460" formatCode="General">
                  <c:v>0.51401823839187999</c:v>
                </c:pt>
                <c:pt idx="461" formatCode="General">
                  <c:v>0.51411002326655197</c:v>
                </c:pt>
                <c:pt idx="462" formatCode="General">
                  <c:v>0.51420363144997505</c:v>
                </c:pt>
                <c:pt idx="463" formatCode="General">
                  <c:v>0.51430012619308796</c:v>
                </c:pt>
                <c:pt idx="464" formatCode="General">
                  <c:v>0.51439671740224302</c:v>
                </c:pt>
                <c:pt idx="465" formatCode="General">
                  <c:v>0.51449340501269802</c:v>
                </c:pt>
                <c:pt idx="466" formatCode="General">
                  <c:v>0.51459018895820796</c:v>
                </c:pt>
                <c:pt idx="467" formatCode="General">
                  <c:v>0.51468706917103202</c:v>
                </c:pt>
                <c:pt idx="468" formatCode="General">
                  <c:v>0.51478313349350002</c:v>
                </c:pt>
                <c:pt idx="469" formatCode="General">
                  <c:v>0.51487934886343201</c:v>
                </c:pt>
                <c:pt idx="470" formatCode="General">
                  <c:v>0.51498651315925703</c:v>
                </c:pt>
                <c:pt idx="471" formatCode="General">
                  <c:v>0.51509402865842402</c:v>
                </c:pt>
                <c:pt idx="472" formatCode="General">
                  <c:v>0.51520463531746996</c:v>
                </c:pt>
                <c:pt idx="473" formatCode="General">
                  <c:v>0.51531529939324805</c:v>
                </c:pt>
                <c:pt idx="474" formatCode="General">
                  <c:v>0.51542602073260702</c:v>
                </c:pt>
                <c:pt idx="475" formatCode="General">
                  <c:v>0.51553679918239104</c:v>
                </c:pt>
                <c:pt idx="476" formatCode="General">
                  <c:v>0.51564763458944796</c:v>
                </c:pt>
                <c:pt idx="477" formatCode="General">
                  <c:v>0.51575852680063305</c:v>
                </c:pt>
                <c:pt idx="478" formatCode="General">
                  <c:v>0.51586947566281405</c:v>
                </c:pt>
                <c:pt idx="479" formatCode="General">
                  <c:v>0.51598048102287597</c:v>
                </c:pt>
                <c:pt idx="480" formatCode="General">
                  <c:v>0.51609384229155697</c:v>
                </c:pt>
                <c:pt idx="481" formatCode="General">
                  <c:v>0.51621632792330197</c:v>
                </c:pt>
                <c:pt idx="482" formatCode="General">
                  <c:v>0.51633910068045796</c:v>
                </c:pt>
                <c:pt idx="483" formatCode="General">
                  <c:v>0.51646306813092402</c:v>
                </c:pt>
                <c:pt idx="484" formatCode="General">
                  <c:v>0.51658708484443105</c:v>
                </c:pt>
                <c:pt idx="485" formatCode="General">
                  <c:v>0.51671115064784001</c:v>
                </c:pt>
                <c:pt idx="486" formatCode="General">
                  <c:v>0.516826822580713</c:v>
                </c:pt>
                <c:pt idx="487" formatCode="General">
                  <c:v>0.51693723067782105</c:v>
                </c:pt>
                <c:pt idx="488" formatCode="General">
                  <c:v>0.51704768266941303</c:v>
                </c:pt>
                <c:pt idx="489" formatCode="General">
                  <c:v>0.51715817843370504</c:v>
                </c:pt>
                <c:pt idx="490" formatCode="General">
                  <c:v>0.51726871784904604</c:v>
                </c:pt>
                <c:pt idx="491" formatCode="General">
                  <c:v>0.51737930079392602</c:v>
                </c:pt>
                <c:pt idx="492" formatCode="General">
                  <c:v>0.51749258692969802</c:v>
                </c:pt>
                <c:pt idx="493" formatCode="General">
                  <c:v>0.51760643542997697</c:v>
                </c:pt>
                <c:pt idx="494" formatCode="General">
                  <c:v>0.51772033399832695</c:v>
                </c:pt>
                <c:pt idx="495" formatCode="General">
                  <c:v>0.51783428250918995</c:v>
                </c:pt>
                <c:pt idx="496" formatCode="General">
                  <c:v>0.51794828083702005</c:v>
                </c:pt>
                <c:pt idx="497" formatCode="General">
                  <c:v>0.518062328856286</c:v>
                </c:pt>
                <c:pt idx="498" formatCode="General">
                  <c:v>0.51817642644147599</c:v>
                </c:pt>
                <c:pt idx="499" formatCode="General">
                  <c:v>0.51829057346709995</c:v>
                </c:pt>
                <c:pt idx="500" formatCode="General">
                  <c:v>0.51840476980769501</c:v>
                </c:pt>
                <c:pt idx="501" formatCode="General">
                  <c:v>0.51851723532178695</c:v>
                </c:pt>
                <c:pt idx="502" formatCode="General">
                  <c:v>0.51862418501526697</c:v>
                </c:pt>
                <c:pt idx="503" formatCode="General">
                  <c:v>0.51873117997201901</c:v>
                </c:pt>
                <c:pt idx="504" formatCode="General">
                  <c:v>0.51883822017702197</c:v>
                </c:pt>
                <c:pt idx="505" formatCode="General">
                  <c:v>0.51894530561492902</c:v>
                </c:pt>
                <c:pt idx="506" formatCode="General">
                  <c:v>0.51905243627006303</c:v>
                </c:pt>
                <c:pt idx="507" formatCode="General">
                  <c:v>0.51915961212642703</c:v>
                </c:pt>
                <c:pt idx="508" formatCode="General">
                  <c:v>0.51926766733863405</c:v>
                </c:pt>
                <c:pt idx="509" formatCode="General">
                  <c:v>0.519376408225388</c:v>
                </c:pt>
                <c:pt idx="510" formatCode="General">
                  <c:v>0.51948354382801798</c:v>
                </c:pt>
                <c:pt idx="511" formatCode="General">
                  <c:v>0.51958777408073298</c:v>
                </c:pt>
                <c:pt idx="512" formatCode="General">
                  <c:v>0.519692042975336</c:v>
                </c:pt>
                <c:pt idx="513" formatCode="General">
                  <c:v>0.51979635052843498</c:v>
                </c:pt>
                <c:pt idx="514" formatCode="General">
                  <c:v>0.51990069675640105</c:v>
                </c:pt>
                <c:pt idx="515" formatCode="General">
                  <c:v>0.52000508167537296</c:v>
                </c:pt>
                <c:pt idx="516" formatCode="General">
                  <c:v>0.52010950530125299</c:v>
                </c:pt>
                <c:pt idx="517" formatCode="General">
                  <c:v>0.52021396764970895</c:v>
                </c:pt>
                <c:pt idx="518" formatCode="General">
                  <c:v>0.52031846873617105</c:v>
                </c:pt>
                <c:pt idx="519" formatCode="General">
                  <c:v>0.52042328170182195</c:v>
                </c:pt>
                <c:pt idx="520" formatCode="General">
                  <c:v>0.52052873257515797</c:v>
                </c:pt>
                <c:pt idx="521" formatCode="General">
                  <c:v>0.52063422227088596</c:v>
                </c:pt>
                <c:pt idx="522" formatCode="General">
                  <c:v>0.52073975080642498</c:v>
                </c:pt>
                <c:pt idx="523" formatCode="General">
                  <c:v>0.52084531819895796</c:v>
                </c:pt>
                <c:pt idx="524" formatCode="General">
                  <c:v>0.52094690810469402</c:v>
                </c:pt>
                <c:pt idx="525" formatCode="General">
                  <c:v>0.52104251947445201</c:v>
                </c:pt>
                <c:pt idx="526" formatCode="General">
                  <c:v>0.52113817586869804</c:v>
                </c:pt>
                <c:pt idx="527" formatCode="General">
                  <c:v>0.521233877294486</c:v>
                </c:pt>
                <c:pt idx="528" formatCode="General">
                  <c:v>0.52131524854310596</c:v>
                </c:pt>
                <c:pt idx="529" formatCode="General">
                  <c:v>0.52139635609895796</c:v>
                </c:pt>
                <c:pt idx="530" formatCode="General">
                  <c:v>0.52147908337593896</c:v>
                </c:pt>
                <c:pt idx="531" formatCode="General">
                  <c:v>0.52156811795686397</c:v>
                </c:pt>
                <c:pt idx="532" formatCode="General">
                  <c:v>0.52165719461610205</c:v>
                </c:pt>
                <c:pt idx="533" formatCode="General">
                  <c:v>0.52174631343098299</c:v>
                </c:pt>
                <c:pt idx="534" formatCode="General">
                  <c:v>0.52183547447873502</c:v>
                </c:pt>
                <c:pt idx="535" formatCode="General">
                  <c:v>0.521924677836485</c:v>
                </c:pt>
                <c:pt idx="536" formatCode="General">
                  <c:v>0.52201086524947005</c:v>
                </c:pt>
                <c:pt idx="537" formatCode="General">
                  <c:v>0.52209542678353904</c:v>
                </c:pt>
                <c:pt idx="538" formatCode="General">
                  <c:v>0.52218003593293805</c:v>
                </c:pt>
                <c:pt idx="539" formatCode="General">
                  <c:v>0.52226469276766796</c:v>
                </c:pt>
                <c:pt idx="540" formatCode="General">
                  <c:v>0.52234919197139595</c:v>
                </c:pt>
                <c:pt idx="541" formatCode="General">
                  <c:v>0.52243191169772796</c:v>
                </c:pt>
                <c:pt idx="542" formatCode="General">
                  <c:v>0.52251468049275696</c:v>
                </c:pt>
                <c:pt idx="543" formatCode="General">
                  <c:v>0.52259749845798498</c:v>
                </c:pt>
                <c:pt idx="544" formatCode="General">
                  <c:v>0.52268036569479903</c:v>
                </c:pt>
                <c:pt idx="545" formatCode="General">
                  <c:v>0.52276328230446201</c:v>
                </c:pt>
                <c:pt idx="546" formatCode="General">
                  <c:v>0.522846248388112</c:v>
                </c:pt>
                <c:pt idx="547" formatCode="General">
                  <c:v>0.52292926404675999</c:v>
                </c:pt>
                <c:pt idx="548" formatCode="General">
                  <c:v>0.52301232938128495</c:v>
                </c:pt>
                <c:pt idx="549" formatCode="General">
                  <c:v>0.52309544449242995</c:v>
                </c:pt>
                <c:pt idx="550" formatCode="General">
                  <c:v>0.52317860948080097</c:v>
                </c:pt>
                <c:pt idx="551" formatCode="General">
                  <c:v>0.52326182444686398</c:v>
                </c:pt>
                <c:pt idx="552" formatCode="General">
                  <c:v>0.52334485123214303</c:v>
                </c:pt>
                <c:pt idx="553" formatCode="General">
                  <c:v>0.523427924969181</c:v>
                </c:pt>
                <c:pt idx="554" formatCode="General">
                  <c:v>0.52352265209395399</c:v>
                </c:pt>
                <c:pt idx="555" formatCode="General">
                  <c:v>0.523622049240139</c:v>
                </c:pt>
                <c:pt idx="556" formatCode="General">
                  <c:v>0.52372154757126499</c:v>
                </c:pt>
                <c:pt idx="557" formatCode="General">
                  <c:v>0.523821147147982</c:v>
                </c:pt>
                <c:pt idx="558" formatCode="General">
                  <c:v>0.52392084802928696</c:v>
                </c:pt>
                <c:pt idx="559" formatCode="General">
                  <c:v>0.52401999407060196</c:v>
                </c:pt>
                <c:pt idx="560" formatCode="General">
                  <c:v>0.52411891560211599</c:v>
                </c:pt>
                <c:pt idx="561" formatCode="General">
                  <c:v>0.52421794121843701</c:v>
                </c:pt>
                <c:pt idx="562" formatCode="General">
                  <c:v>0.52431707097737101</c:v>
                </c:pt>
                <c:pt idx="563" formatCode="General">
                  <c:v>0.52441630493496405</c:v>
                </c:pt>
                <c:pt idx="564" formatCode="General">
                  <c:v>0.52451564314550003</c:v>
                </c:pt>
                <c:pt idx="565" formatCode="General">
                  <c:v>0.52461508566149295</c:v>
                </c:pt>
                <c:pt idx="566" formatCode="General">
                  <c:v>0.524714632533681</c:v>
                </c:pt>
                <c:pt idx="567" formatCode="General">
                  <c:v>0.52481428381102802</c:v>
                </c:pt>
                <c:pt idx="568" formatCode="General">
                  <c:v>0.52491275407043503</c:v>
                </c:pt>
                <c:pt idx="569" formatCode="General">
                  <c:v>0.52501038228913999</c:v>
                </c:pt>
                <c:pt idx="570" formatCode="General">
                  <c:v>0.52510505275145303</c:v>
                </c:pt>
                <c:pt idx="571" formatCode="General">
                  <c:v>0.52518872947626905</c:v>
                </c:pt>
                <c:pt idx="572" formatCode="General">
                  <c:v>0.52526912314906005</c:v>
                </c:pt>
                <c:pt idx="573" formatCode="General">
                  <c:v>0.52535019890759005</c:v>
                </c:pt>
                <c:pt idx="574" formatCode="General">
                  <c:v>0.52543153289778</c:v>
                </c:pt>
                <c:pt idx="575" formatCode="General">
                  <c:v>0.525512957578262</c:v>
                </c:pt>
                <c:pt idx="576" formatCode="General">
                  <c:v>0.52559447307039298</c:v>
                </c:pt>
                <c:pt idx="577" formatCode="General">
                  <c:v>0.525676079494374</c:v>
                </c:pt>
                <c:pt idx="578" formatCode="General">
                  <c:v>0.52576202300839203</c:v>
                </c:pt>
                <c:pt idx="579" formatCode="General">
                  <c:v>0.52585275807338105</c:v>
                </c:pt>
                <c:pt idx="580" formatCode="General">
                  <c:v>0.52594358793504103</c:v>
                </c:pt>
                <c:pt idx="581" formatCode="General">
                  <c:v>0.52603451263022605</c:v>
                </c:pt>
                <c:pt idx="582" formatCode="General">
                  <c:v>0.52612553219430702</c:v>
                </c:pt>
                <c:pt idx="583" formatCode="General">
                  <c:v>0.52621664666116896</c:v>
                </c:pt>
                <c:pt idx="584" formatCode="General">
                  <c:v>0.52631238882493703</c:v>
                </c:pt>
                <c:pt idx="585" formatCode="General">
                  <c:v>0.52641048147052005</c:v>
                </c:pt>
                <c:pt idx="586" formatCode="General">
                  <c:v>0.52650865591197804</c:v>
                </c:pt>
                <c:pt idx="587" formatCode="General">
                  <c:v>0.52660691199627396</c:v>
                </c:pt>
                <c:pt idx="588" formatCode="General">
                  <c:v>0.52670675441791603</c:v>
                </c:pt>
                <c:pt idx="589" formatCode="General">
                  <c:v>0.52680920429673805</c:v>
                </c:pt>
                <c:pt idx="590" formatCode="General">
                  <c:v>0.526911741907932</c:v>
                </c:pt>
                <c:pt idx="591" formatCode="General">
                  <c:v>0.52701436712491201</c:v>
                </c:pt>
                <c:pt idx="592" formatCode="General">
                  <c:v>0.52711707982006295</c:v>
                </c:pt>
                <c:pt idx="593" formatCode="General">
                  <c:v>0.52721987986475005</c:v>
                </c:pt>
                <c:pt idx="594" formatCode="General">
                  <c:v>0.52732276712932202</c:v>
                </c:pt>
                <c:pt idx="595" formatCode="General">
                  <c:v>0.52742574148312504</c:v>
                </c:pt>
                <c:pt idx="596" formatCode="General">
                  <c:v>0.52752880279450898</c:v>
                </c:pt>
                <c:pt idx="597" formatCode="General">
                  <c:v>0.52763195093083703</c:v>
                </c:pt>
                <c:pt idx="598" formatCode="General">
                  <c:v>0.52771497974813097</c:v>
                </c:pt>
                <c:pt idx="599" formatCode="General">
                  <c:v>0.52779276389629604</c:v>
                </c:pt>
                <c:pt idx="600" formatCode="General">
                  <c:v>0.52787105287108704</c:v>
                </c:pt>
                <c:pt idx="601" formatCode="General">
                  <c:v>0.52794939277815001</c:v>
                </c:pt>
                <c:pt idx="602" formatCode="General">
                  <c:v>0.52802778367130598</c:v>
                </c:pt>
                <c:pt idx="603" formatCode="General">
                  <c:v>0.52810622560402198</c:v>
                </c:pt>
                <c:pt idx="604" formatCode="General">
                  <c:v>0.528179628569309</c:v>
                </c:pt>
                <c:pt idx="605" formatCode="General">
                  <c:v>0.52825109846515295</c:v>
                </c:pt>
                <c:pt idx="606" formatCode="General">
                  <c:v>0.52832264654374195</c:v>
                </c:pt>
                <c:pt idx="607" formatCode="General">
                  <c:v>0.52839427290307295</c:v>
                </c:pt>
                <c:pt idx="608" formatCode="General">
                  <c:v>0.52846597764029002</c:v>
                </c:pt>
                <c:pt idx="609" formatCode="General">
                  <c:v>0.52853776085167103</c:v>
                </c:pt>
                <c:pt idx="610" formatCode="General">
                  <c:v>0.52860962263262801</c:v>
                </c:pt>
                <c:pt idx="611" formatCode="General">
                  <c:v>0.52868156307769698</c:v>
                </c:pt>
                <c:pt idx="612" formatCode="General">
                  <c:v>0.52875358228053504</c:v>
                </c:pt>
                <c:pt idx="613" formatCode="General">
                  <c:v>0.52882568033391097</c:v>
                </c:pt>
                <c:pt idx="614" formatCode="General">
                  <c:v>0.52889785732970396</c:v>
                </c:pt>
                <c:pt idx="615" formatCode="General">
                  <c:v>0.52897011335889499</c:v>
                </c:pt>
                <c:pt idx="616" formatCode="General">
                  <c:v>0.52905928869918595</c:v>
                </c:pt>
                <c:pt idx="617" formatCode="General">
                  <c:v>0.52915155019067295</c:v>
                </c:pt>
                <c:pt idx="618" formatCode="General">
                  <c:v>0.52924389057885701</c:v>
                </c:pt>
                <c:pt idx="619" formatCode="General">
                  <c:v>0.52933630979633195</c:v>
                </c:pt>
                <c:pt idx="620" formatCode="General">
                  <c:v>0.52942865322279398</c:v>
                </c:pt>
                <c:pt idx="621" formatCode="General">
                  <c:v>0.52951633000086595</c:v>
                </c:pt>
                <c:pt idx="622" formatCode="General">
                  <c:v>0.52960256778253201</c:v>
                </c:pt>
                <c:pt idx="623" formatCode="General">
                  <c:v>0.52968890755505804</c:v>
                </c:pt>
                <c:pt idx="624" formatCode="General">
                  <c:v>0.52977529135767598</c:v>
                </c:pt>
                <c:pt idx="625" formatCode="General">
                  <c:v>0.52986161476475002</c:v>
                </c:pt>
                <c:pt idx="626" formatCode="General">
                  <c:v>0.52994804017434005</c:v>
                </c:pt>
                <c:pt idx="627" formatCode="General">
                  <c:v>0.53003456744868604</c:v>
                </c:pt>
                <c:pt idx="628" formatCode="General">
                  <c:v>0.53012119644855704</c:v>
                </c:pt>
                <c:pt idx="629" formatCode="General">
                  <c:v>0.53018742943826602</c:v>
                </c:pt>
                <c:pt idx="630" formatCode="General">
                  <c:v>0.53025156646941896</c:v>
                </c:pt>
                <c:pt idx="631" formatCode="General">
                  <c:v>0.53030963363664696</c:v>
                </c:pt>
                <c:pt idx="632" formatCode="General">
                  <c:v>0.53036781685035705</c:v>
                </c:pt>
                <c:pt idx="633" formatCode="General">
                  <c:v>0.53042611646738502</c:v>
                </c:pt>
                <c:pt idx="634" formatCode="General">
                  <c:v>0.53048453284376296</c:v>
                </c:pt>
                <c:pt idx="635" formatCode="General">
                  <c:v>0.53054306633469805</c:v>
                </c:pt>
                <c:pt idx="636" formatCode="General">
                  <c:v>0.53060171729454098</c:v>
                </c:pt>
                <c:pt idx="637" formatCode="General">
                  <c:v>0.53066048607676197</c:v>
                </c:pt>
                <c:pt idx="638" formatCode="General">
                  <c:v>0.53071937303391803</c:v>
                </c:pt>
                <c:pt idx="639" formatCode="General">
                  <c:v>0.53078188781626801</c:v>
                </c:pt>
                <c:pt idx="640" formatCode="General">
                  <c:v>0.53084505399196702</c:v>
                </c:pt>
                <c:pt idx="641" formatCode="General">
                  <c:v>0.530907880733132</c:v>
                </c:pt>
                <c:pt idx="642" formatCode="General">
                  <c:v>0.53096621366820596</c:v>
                </c:pt>
                <c:pt idx="643" formatCode="General">
                  <c:v>0.53102465501784901</c:v>
                </c:pt>
                <c:pt idx="644" formatCode="General">
                  <c:v>0.53108304353698399</c:v>
                </c:pt>
                <c:pt idx="645" formatCode="General">
                  <c:v>0.531139024831911</c:v>
                </c:pt>
                <c:pt idx="646" formatCode="General">
                  <c:v>0.53119509052972202</c:v>
                </c:pt>
                <c:pt idx="647" formatCode="General">
                  <c:v>0.53125124076760999</c:v>
                </c:pt>
                <c:pt idx="648" formatCode="General">
                  <c:v>0.53130747568185899</c:v>
                </c:pt>
                <c:pt idx="649" formatCode="General">
                  <c:v>0.53136379540783396</c:v>
                </c:pt>
                <c:pt idx="650" formatCode="General">
                  <c:v>0.53142020007997404</c:v>
                </c:pt>
                <c:pt idx="651" formatCode="General">
                  <c:v>0.53148058697270895</c:v>
                </c:pt>
                <c:pt idx="652" formatCode="General">
                  <c:v>0.53154502275757598</c:v>
                </c:pt>
                <c:pt idx="653" formatCode="General">
                  <c:v>0.53160952647396598</c:v>
                </c:pt>
                <c:pt idx="654" formatCode="General">
                  <c:v>0.53167409821945699</c:v>
                </c:pt>
                <c:pt idx="655" formatCode="General">
                  <c:v>0.531738738091033</c:v>
                </c:pt>
                <c:pt idx="656" formatCode="General">
                  <c:v>0.53180344618507502</c:v>
                </c:pt>
                <c:pt idx="657" formatCode="General">
                  <c:v>0.531868222597355</c:v>
                </c:pt>
                <c:pt idx="658" formatCode="General">
                  <c:v>0.53193306742303703</c:v>
                </c:pt>
                <c:pt idx="659" formatCode="General">
                  <c:v>0.53199798075666205</c:v>
                </c:pt>
                <c:pt idx="660" formatCode="General">
                  <c:v>0.53206296269215303</c:v>
                </c:pt>
                <c:pt idx="661" formatCode="General">
                  <c:v>0.53212801332280302</c:v>
                </c:pt>
                <c:pt idx="662" formatCode="General">
                  <c:v>0.532193132741273</c:v>
                </c:pt>
                <c:pt idx="663" formatCode="General">
                  <c:v>0.53225832103958604</c:v>
                </c:pt>
                <c:pt idx="664" formatCode="General">
                  <c:v>0.53232357830912402</c:v>
                </c:pt>
                <c:pt idx="665" formatCode="General">
                  <c:v>0.53238890464061694</c:v>
                </c:pt>
                <c:pt idx="666" formatCode="General">
                  <c:v>0.53245430012414796</c:v>
                </c:pt>
                <c:pt idx="667" formatCode="General">
                  <c:v>0.53251976484913799</c:v>
                </c:pt>
                <c:pt idx="668" formatCode="General">
                  <c:v>0.53258529890434803</c:v>
                </c:pt>
                <c:pt idx="669" formatCode="General">
                  <c:v>0.53265099521595305</c:v>
                </c:pt>
                <c:pt idx="670" formatCode="General">
                  <c:v>0.53271819535939902</c:v>
                </c:pt>
                <c:pt idx="671" formatCode="General">
                  <c:v>0.53278801350877603</c:v>
                </c:pt>
                <c:pt idx="672" formatCode="General">
                  <c:v>0.53285078423004895</c:v>
                </c:pt>
                <c:pt idx="673" formatCode="General">
                  <c:v>0.53291148932885601</c:v>
                </c:pt>
                <c:pt idx="674" formatCode="General">
                  <c:v>0.53297221065815903</c:v>
                </c:pt>
                <c:pt idx="675" formatCode="General">
                  <c:v>0.53303294823193204</c:v>
                </c:pt>
                <c:pt idx="676" formatCode="General">
                  <c:v>0.53309357043362604</c:v>
                </c:pt>
                <c:pt idx="677" formatCode="General">
                  <c:v>0.53315379817359498</c:v>
                </c:pt>
                <c:pt idx="678" formatCode="General">
                  <c:v>0.53321404318504295</c:v>
                </c:pt>
                <c:pt idx="679" formatCode="General">
                  <c:v>0.533274305483592</c:v>
                </c:pt>
                <c:pt idx="680" formatCode="General">
                  <c:v>0.533334585084832</c:v>
                </c:pt>
                <c:pt idx="681" formatCode="General">
                  <c:v>0.53339488200432095</c:v>
                </c:pt>
                <c:pt idx="682" formatCode="General">
                  <c:v>0.53345519625758497</c:v>
                </c:pt>
                <c:pt idx="683" formatCode="General">
                  <c:v>0.53351552786011502</c:v>
                </c:pt>
                <c:pt idx="684" formatCode="General">
                  <c:v>0.53357587682736995</c:v>
                </c:pt>
                <c:pt idx="685" formatCode="General">
                  <c:v>0.53363215474826597</c:v>
                </c:pt>
                <c:pt idx="686" formatCode="General">
                  <c:v>0.53368241902759195</c:v>
                </c:pt>
                <c:pt idx="687" formatCode="General">
                  <c:v>0.533732699863259</c:v>
                </c:pt>
                <c:pt idx="688" formatCode="General">
                  <c:v>0.53378299728501899</c:v>
                </c:pt>
                <c:pt idx="689" formatCode="General">
                  <c:v>0.53383331132265199</c:v>
                </c:pt>
                <c:pt idx="690" formatCode="General">
                  <c:v>0.53388364200595795</c:v>
                </c:pt>
                <c:pt idx="691" formatCode="General">
                  <c:v>0.533933989364762</c:v>
                </c:pt>
                <c:pt idx="692" formatCode="General">
                  <c:v>0.53398435342891304</c:v>
                </c:pt>
                <c:pt idx="693" formatCode="General">
                  <c:v>0.53403305539246604</c:v>
                </c:pt>
                <c:pt idx="694" formatCode="General">
                  <c:v>0.53407998172601201</c:v>
                </c:pt>
                <c:pt idx="695" formatCode="General">
                  <c:v>0.53412661010346196</c:v>
                </c:pt>
                <c:pt idx="696" formatCode="General">
                  <c:v>0.53417326264138398</c:v>
                </c:pt>
                <c:pt idx="697" formatCode="General">
                  <c:v>0.53421993936970602</c:v>
                </c:pt>
                <c:pt idx="698" formatCode="General">
                  <c:v>0.53426664031830395</c:v>
                </c:pt>
                <c:pt idx="699" formatCode="General">
                  <c:v>0.53431336551700603</c:v>
                </c:pt>
                <c:pt idx="700" formatCode="General">
                  <c:v>0.534360114995584</c:v>
                </c:pt>
                <c:pt idx="701" formatCode="General">
                  <c:v>0.53440688878375697</c:v>
                </c:pt>
                <c:pt idx="702" formatCode="General">
                  <c:v>0.53445135624282303</c:v>
                </c:pt>
                <c:pt idx="703" formatCode="General">
                  <c:v>0.53449501160053803</c:v>
                </c:pt>
                <c:pt idx="704" formatCode="General">
                  <c:v>0.53453868401775195</c:v>
                </c:pt>
                <c:pt idx="705" formatCode="General">
                  <c:v>0.53458237351634597</c:v>
                </c:pt>
                <c:pt idx="706" formatCode="General">
                  <c:v>0.53462608011818302</c:v>
                </c:pt>
                <c:pt idx="707" formatCode="General">
                  <c:v>0.53466980384511698</c:v>
                </c:pt>
                <c:pt idx="708" formatCode="General">
                  <c:v>0.53471354471898602</c:v>
                </c:pt>
                <c:pt idx="709" formatCode="General">
                  <c:v>0.53475730276161604</c:v>
                </c:pt>
                <c:pt idx="710" formatCode="General">
                  <c:v>0.53480107799481702</c:v>
                </c:pt>
                <c:pt idx="711" formatCode="General">
                  <c:v>0.53484487044038598</c:v>
                </c:pt>
                <c:pt idx="712" formatCode="General">
                  <c:v>0.53488868012010504</c:v>
                </c:pt>
                <c:pt idx="713" formatCode="General">
                  <c:v>0.53493250705574202</c:v>
                </c:pt>
                <c:pt idx="714" formatCode="General">
                  <c:v>0.53497635126904797</c:v>
                </c:pt>
                <c:pt idx="715" formatCode="General">
                  <c:v>0.53502021278176104</c:v>
                </c:pt>
                <c:pt idx="716" formatCode="General">
                  <c:v>0.53506409161560198</c:v>
                </c:pt>
                <c:pt idx="717" formatCode="General">
                  <c:v>0.53510870049570602</c:v>
                </c:pt>
                <c:pt idx="718" formatCode="General">
                  <c:v>0.53515581189044503</c:v>
                </c:pt>
                <c:pt idx="719" formatCode="General">
                  <c:v>0.53520377062163005</c:v>
                </c:pt>
                <c:pt idx="720" formatCode="General">
                  <c:v>0.53525177074434305</c:v>
                </c:pt>
                <c:pt idx="721" formatCode="General">
                  <c:v>0.53529980314450898</c:v>
                </c:pt>
                <c:pt idx="722" formatCode="General">
                  <c:v>0.53534786786434096</c:v>
                </c:pt>
                <c:pt idx="723" formatCode="General">
                  <c:v>0.53539596494594099</c:v>
                </c:pt>
                <c:pt idx="724" formatCode="General">
                  <c:v>0.53544409443130603</c:v>
                </c:pt>
                <c:pt idx="725" formatCode="General">
                  <c:v>0.53549225636231701</c:v>
                </c:pt>
                <c:pt idx="726" formatCode="General">
                  <c:v>0.53554045078074697</c:v>
                </c:pt>
                <c:pt idx="727" formatCode="General">
                  <c:v>0.53558756714323297</c:v>
                </c:pt>
                <c:pt idx="728" formatCode="General">
                  <c:v>0.53563470346664799</c:v>
                </c:pt>
                <c:pt idx="729" formatCode="General">
                  <c:v>0.53568203068884401</c:v>
                </c:pt>
                <c:pt idx="730" formatCode="General">
                  <c:v>0.53572939409306097</c:v>
                </c:pt>
                <c:pt idx="731" formatCode="General">
                  <c:v>0.53577678874078105</c:v>
                </c:pt>
                <c:pt idx="732" formatCode="General">
                  <c:v>0.53582347217536297</c:v>
                </c:pt>
                <c:pt idx="733" formatCode="General">
                  <c:v>0.53587013902724501</c:v>
                </c:pt>
                <c:pt idx="734" formatCode="General">
                  <c:v>0.53591683724079398</c:v>
                </c:pt>
                <c:pt idx="735" formatCode="General">
                  <c:v>0.53596356685713398</c:v>
                </c:pt>
                <c:pt idx="736" formatCode="General">
                  <c:v>0.53601032791728997</c:v>
                </c:pt>
                <c:pt idx="737" formatCode="General">
                  <c:v>0.53605712046218301</c:v>
                </c:pt>
                <c:pt idx="738" formatCode="General">
                  <c:v>0.53610394453263199</c:v>
                </c:pt>
                <c:pt idx="739" formatCode="General">
                  <c:v>0.53615080016935102</c:v>
                </c:pt>
                <c:pt idx="740" formatCode="General">
                  <c:v>0.53619768741295204</c:v>
                </c:pt>
                <c:pt idx="741" formatCode="General">
                  <c:v>0.536244606303936</c:v>
                </c:pt>
                <c:pt idx="742" formatCode="General">
                  <c:v>0.53629448177604799</c:v>
                </c:pt>
                <c:pt idx="743" formatCode="General">
                  <c:v>0.53635023967685402</c:v>
                </c:pt>
                <c:pt idx="744" formatCode="General">
                  <c:v>0.53640603069762705</c:v>
                </c:pt>
                <c:pt idx="745" formatCode="General">
                  <c:v>0.53646185485373199</c:v>
                </c:pt>
                <c:pt idx="746" formatCode="General">
                  <c:v>0.53651771216035005</c:v>
                </c:pt>
                <c:pt idx="747" formatCode="General">
                  <c:v>0.536573602632479</c:v>
                </c:pt>
                <c:pt idx="748" formatCode="General">
                  <c:v>0.536629923019184</c:v>
                </c:pt>
                <c:pt idx="749" formatCode="General">
                  <c:v>0.53668656979627005</c:v>
                </c:pt>
                <c:pt idx="750" formatCode="General">
                  <c:v>0.53674324586783295</c:v>
                </c:pt>
                <c:pt idx="751" formatCode="General">
                  <c:v>0.536799951253084</c:v>
                </c:pt>
                <c:pt idx="752" formatCode="General">
                  <c:v>0.53685668597109903</c:v>
                </c:pt>
                <c:pt idx="753" formatCode="General">
                  <c:v>0.53691345004081903</c:v>
                </c:pt>
                <c:pt idx="754" formatCode="General">
                  <c:v>0.53697024348105205</c:v>
                </c:pt>
                <c:pt idx="755" formatCode="General">
                  <c:v>0.53702625224504896</c:v>
                </c:pt>
                <c:pt idx="756" formatCode="General">
                  <c:v>0.53708131473912002</c:v>
                </c:pt>
                <c:pt idx="757" formatCode="General">
                  <c:v>0.53713640831244502</c:v>
                </c:pt>
                <c:pt idx="758" formatCode="General">
                  <c:v>0.53719153298567002</c:v>
                </c:pt>
                <c:pt idx="759" formatCode="General">
                  <c:v>0.53724668877928805</c:v>
                </c:pt>
                <c:pt idx="760" formatCode="General">
                  <c:v>0.53730187571363897</c:v>
                </c:pt>
                <c:pt idx="761" formatCode="General">
                  <c:v>0.53735709380891294</c:v>
                </c:pt>
                <c:pt idx="762" formatCode="General">
                  <c:v>0.53741234308514196</c:v>
                </c:pt>
                <c:pt idx="763" formatCode="General">
                  <c:v>0.53746762356220701</c:v>
                </c:pt>
                <c:pt idx="764" formatCode="General">
                  <c:v>0.53752293525982897</c:v>
                </c:pt>
                <c:pt idx="765" formatCode="General">
                  <c:v>0.53757827819757997</c:v>
                </c:pt>
                <c:pt idx="766" formatCode="General">
                  <c:v>0.53763081591823403</c:v>
                </c:pt>
                <c:pt idx="767" formatCode="General">
                  <c:v>0.537681452862658</c:v>
                </c:pt>
                <c:pt idx="768" formatCode="General">
                  <c:v>0.53773210978966002</c:v>
                </c:pt>
                <c:pt idx="769" formatCode="General">
                  <c:v>0.537781120428096</c:v>
                </c:pt>
                <c:pt idx="770" formatCode="General">
                  <c:v>0.53782649520690495</c:v>
                </c:pt>
                <c:pt idx="771" formatCode="General">
                  <c:v>0.53787188878234604</c:v>
                </c:pt>
                <c:pt idx="772" formatCode="General">
                  <c:v>0.53791730117048697</c:v>
                </c:pt>
                <c:pt idx="773" formatCode="General">
                  <c:v>0.53796273238735404</c:v>
                </c:pt>
                <c:pt idx="774" formatCode="General">
                  <c:v>0.53800787106122905</c:v>
                </c:pt>
                <c:pt idx="775" formatCode="General">
                  <c:v>0.53805215195516198</c:v>
                </c:pt>
                <c:pt idx="776" formatCode="General">
                  <c:v>0.53809644798524803</c:v>
                </c:pt>
                <c:pt idx="777" formatCode="General">
                  <c:v>0.53814075916397197</c:v>
                </c:pt>
                <c:pt idx="778" formatCode="General">
                  <c:v>0.53818508550379496</c:v>
                </c:pt>
                <c:pt idx="779" formatCode="General">
                  <c:v>0.53822999866949095</c:v>
                </c:pt>
                <c:pt idx="780" formatCode="General">
                  <c:v>0.53827704888912498</c:v>
                </c:pt>
                <c:pt idx="781" formatCode="General">
                  <c:v>0.53832411197317898</c:v>
                </c:pt>
                <c:pt idx="782" formatCode="General">
                  <c:v>0.53837376027058104</c:v>
                </c:pt>
                <c:pt idx="783" formatCode="General">
                  <c:v>0.53842668742168998</c:v>
                </c:pt>
                <c:pt idx="784" formatCode="General">
                  <c:v>0.53847921655217601</c:v>
                </c:pt>
                <c:pt idx="785" formatCode="General">
                  <c:v>0.53853176027406502</c:v>
                </c:pt>
                <c:pt idx="786" formatCode="General">
                  <c:v>0.53858431856236599</c:v>
                </c:pt>
                <c:pt idx="787" formatCode="General">
                  <c:v>0.53863689139210702</c:v>
                </c:pt>
                <c:pt idx="788" formatCode="General">
                  <c:v>0.53868947873833395</c:v>
                </c:pt>
                <c:pt idx="789" formatCode="General">
                  <c:v>0.53874208057611706</c:v>
                </c:pt>
                <c:pt idx="790" formatCode="General">
                  <c:v>0.53879469688054105</c:v>
                </c:pt>
                <c:pt idx="791" formatCode="General">
                  <c:v>0.53884732762671705</c:v>
                </c:pt>
                <c:pt idx="792" formatCode="General">
                  <c:v>0.53889453846431101</c:v>
                </c:pt>
                <c:pt idx="793" formatCode="General">
                  <c:v>0.53893791976534799</c:v>
                </c:pt>
                <c:pt idx="794" formatCode="General">
                  <c:v>0.53898131239129299</c:v>
                </c:pt>
                <c:pt idx="795" formatCode="General">
                  <c:v>0.53902471633243398</c:v>
                </c:pt>
                <c:pt idx="796" formatCode="General">
                  <c:v>0.53906813157905098</c:v>
                </c:pt>
                <c:pt idx="797" formatCode="General">
                  <c:v>0.53911155812140898</c:v>
                </c:pt>
                <c:pt idx="798" formatCode="General">
                  <c:v>0.53915499594976402</c:v>
                </c:pt>
                <c:pt idx="799" formatCode="General">
                  <c:v>0.53919844505435999</c:v>
                </c:pt>
                <c:pt idx="800" formatCode="General">
                  <c:v>0.53924190542543005</c:v>
                </c:pt>
                <c:pt idx="801" formatCode="General">
                  <c:v>0.53928537705319701</c:v>
                </c:pt>
                <c:pt idx="802" formatCode="General">
                  <c:v>0.53932885992787005</c:v>
                </c:pt>
                <c:pt idx="803" formatCode="General">
                  <c:v>0.539372354039652</c:v>
                </c:pt>
                <c:pt idx="804" formatCode="General">
                  <c:v>0.53941590333922596</c:v>
                </c:pt>
                <c:pt idx="805" formatCode="General">
                  <c:v>0.53945951497364397</c:v>
                </c:pt>
                <c:pt idx="806" formatCode="General">
                  <c:v>0.53950336887362504</c:v>
                </c:pt>
                <c:pt idx="807" formatCode="General">
                  <c:v>0.53954820561596695</c:v>
                </c:pt>
                <c:pt idx="808" formatCode="General">
                  <c:v>0.53959305555520198</c:v>
                </c:pt>
                <c:pt idx="809" formatCode="General">
                  <c:v>0.53963791868220201</c:v>
                </c:pt>
                <c:pt idx="810" formatCode="General">
                  <c:v>0.53968279498782001</c:v>
                </c:pt>
                <c:pt idx="811" formatCode="General">
                  <c:v>0.53972768446288399</c:v>
                </c:pt>
                <c:pt idx="812" formatCode="General">
                  <c:v>0.53977258709820397</c:v>
                </c:pt>
                <c:pt idx="813" formatCode="General">
                  <c:v>0.53981684358008697</c:v>
                </c:pt>
                <c:pt idx="814" formatCode="General">
                  <c:v>0.53986071997806995</c:v>
                </c:pt>
                <c:pt idx="815" formatCode="General">
                  <c:v>0.53990460979180399</c:v>
                </c:pt>
                <c:pt idx="816" formatCode="General">
                  <c:v>0.53994851301212898</c:v>
                </c:pt>
                <c:pt idx="817" formatCode="General">
                  <c:v>0.53999242962986305</c:v>
                </c:pt>
                <c:pt idx="818" formatCode="General">
                  <c:v>0.540037594607229</c:v>
                </c:pt>
                <c:pt idx="819" formatCode="General">
                  <c:v>0.54008536892127801</c:v>
                </c:pt>
                <c:pt idx="820" formatCode="General">
                  <c:v>0.54013317207501299</c:v>
                </c:pt>
                <c:pt idx="821" formatCode="General">
                  <c:v>0.54018100405691905</c:v>
                </c:pt>
                <c:pt idx="822" formatCode="General">
                  <c:v>0.54022886485534205</c:v>
                </c:pt>
                <c:pt idx="823" formatCode="General">
                  <c:v>0.54027675445848999</c:v>
                </c:pt>
                <c:pt idx="824" formatCode="General">
                  <c:v>0.54032467285443198</c:v>
                </c:pt>
                <c:pt idx="825" formatCode="General">
                  <c:v>0.54037262003109898</c:v>
                </c:pt>
                <c:pt idx="826" formatCode="General">
                  <c:v>0.540420595976282</c:v>
                </c:pt>
                <c:pt idx="827" formatCode="General">
                  <c:v>0.54046860067763702</c:v>
                </c:pt>
                <c:pt idx="828" formatCode="General">
                  <c:v>0.54051663412268103</c:v>
                </c:pt>
                <c:pt idx="829" formatCode="General">
                  <c:v>0.540564696298794</c:v>
                </c:pt>
                <c:pt idx="830" formatCode="General">
                  <c:v>0.54060678376517901</c:v>
                </c:pt>
                <c:pt idx="831" formatCode="General">
                  <c:v>0.54064341980313702</c:v>
                </c:pt>
                <c:pt idx="832" formatCode="General">
                  <c:v>0.540677696064224</c:v>
                </c:pt>
                <c:pt idx="833" formatCode="General">
                  <c:v>0.54071200581623602</c:v>
                </c:pt>
                <c:pt idx="834" formatCode="General">
                  <c:v>0.54074634907831798</c:v>
                </c:pt>
                <c:pt idx="835" formatCode="General">
                  <c:v>0.54078072586943404</c:v>
                </c:pt>
                <c:pt idx="836" formatCode="General">
                  <c:v>0.54080986642671802</c:v>
                </c:pt>
                <c:pt idx="837" formatCode="General">
                  <c:v>0.54083614752463105</c:v>
                </c:pt>
                <c:pt idx="838" formatCode="General">
                  <c:v>0.54086244874807998</c:v>
                </c:pt>
                <c:pt idx="839" formatCode="General">
                  <c:v>0.54088877016222103</c:v>
                </c:pt>
                <c:pt idx="840" formatCode="General">
                  <c:v>0.54091511183241703</c:v>
                </c:pt>
                <c:pt idx="841" formatCode="General">
                  <c:v>0.54094147382424196</c:v>
                </c:pt>
                <c:pt idx="842" formatCode="General">
                  <c:v>0.54096785620348198</c:v>
                </c:pt>
                <c:pt idx="843" formatCode="General">
                  <c:v>0.54099425903612997</c:v>
                </c:pt>
                <c:pt idx="844" formatCode="General">
                  <c:v>0.54102053780221204</c:v>
                </c:pt>
                <c:pt idx="845" formatCode="General">
                  <c:v>0.54104672939557996</c:v>
                </c:pt>
                <c:pt idx="846" formatCode="General">
                  <c:v>0.54107294581813703</c:v>
                </c:pt>
                <c:pt idx="847" formatCode="General">
                  <c:v>0.54109918714675398</c:v>
                </c:pt>
                <c:pt idx="848" formatCode="General">
                  <c:v>0.54112545345850904</c:v>
                </c:pt>
                <c:pt idx="849" formatCode="General">
                  <c:v>0.54115174483068795</c:v>
                </c:pt>
                <c:pt idx="850" formatCode="General">
                  <c:v>0.54117806134078295</c:v>
                </c:pt>
                <c:pt idx="851" formatCode="General">
                  <c:v>0.54120727716319394</c:v>
                </c:pt>
                <c:pt idx="852" formatCode="General">
                  <c:v>0.54123652024994695</c:v>
                </c:pt>
                <c:pt idx="853" formatCode="General">
                  <c:v>0.54126579067785496</c:v>
                </c:pt>
                <c:pt idx="854" formatCode="General">
                  <c:v>0.54129508852389097</c:v>
                </c:pt>
                <c:pt idx="855" formatCode="General">
                  <c:v>0.54132441386517804</c:v>
                </c:pt>
                <c:pt idx="856" formatCode="General">
                  <c:v>0.54135376677899605</c:v>
                </c:pt>
                <c:pt idx="857" formatCode="General">
                  <c:v>0.54138314734277704</c:v>
                </c:pt>
                <c:pt idx="858" formatCode="General">
                  <c:v>0.54141136937491796</c:v>
                </c:pt>
                <c:pt idx="859" formatCode="General">
                  <c:v>0.54143905795138603</c:v>
                </c:pt>
                <c:pt idx="860" formatCode="General">
                  <c:v>0.54146678074911903</c:v>
                </c:pt>
                <c:pt idx="861" formatCode="General">
                  <c:v>0.54149453785028601</c:v>
                </c:pt>
                <c:pt idx="862" formatCode="General">
                  <c:v>0.54152232933710598</c:v>
                </c:pt>
                <c:pt idx="863" formatCode="General">
                  <c:v>0.54155015529185302</c:v>
                </c:pt>
                <c:pt idx="864" formatCode="General">
                  <c:v>0.54157786452049905</c:v>
                </c:pt>
                <c:pt idx="865" formatCode="General">
                  <c:v>0.54160439859313703</c:v>
                </c:pt>
                <c:pt idx="866" formatCode="General">
                  <c:v>0.54163096813767897</c:v>
                </c:pt>
                <c:pt idx="867" formatCode="General">
                  <c:v>0.54165757323230102</c:v>
                </c:pt>
                <c:pt idx="868" formatCode="General">
                  <c:v>0.54168402946209004</c:v>
                </c:pt>
                <c:pt idx="869" formatCode="General">
                  <c:v>0.54171038559893403</c:v>
                </c:pt>
                <c:pt idx="870" formatCode="General">
                  <c:v>0.54173677770228701</c:v>
                </c:pt>
                <c:pt idx="871" formatCode="General">
                  <c:v>0.54176320585093696</c:v>
                </c:pt>
                <c:pt idx="872" formatCode="General">
                  <c:v>0.54178967012367096</c:v>
                </c:pt>
                <c:pt idx="873" formatCode="General">
                  <c:v>0.54181441234207905</c:v>
                </c:pt>
                <c:pt idx="874" formatCode="General">
                  <c:v>0.54183758825138895</c:v>
                </c:pt>
                <c:pt idx="875" formatCode="General">
                  <c:v>0.54186078292089801</c:v>
                </c:pt>
                <c:pt idx="876" formatCode="General">
                  <c:v>0.54188399638946205</c:v>
                </c:pt>
                <c:pt idx="877" formatCode="General">
                  <c:v>0.54190722869598096</c:v>
                </c:pt>
                <c:pt idx="878" formatCode="General">
                  <c:v>0.54193047987939802</c:v>
                </c:pt>
                <c:pt idx="879" formatCode="General">
                  <c:v>0.54195374997870105</c:v>
                </c:pt>
                <c:pt idx="880" formatCode="General">
                  <c:v>0.54197703903291605</c:v>
                </c:pt>
                <c:pt idx="881" formatCode="General">
                  <c:v>0.542000347081113</c:v>
                </c:pt>
                <c:pt idx="882" formatCode="General">
                  <c:v>0.54202367416240604</c:v>
                </c:pt>
                <c:pt idx="883" formatCode="General">
                  <c:v>0.54204702031594598</c:v>
                </c:pt>
                <c:pt idx="884" formatCode="General">
                  <c:v>0.542072040707548</c:v>
                </c:pt>
                <c:pt idx="885" formatCode="General">
                  <c:v>0.54209942455404703</c:v>
                </c:pt>
                <c:pt idx="886" formatCode="General">
                  <c:v>0.542132271012845</c:v>
                </c:pt>
                <c:pt idx="887" formatCode="General">
                  <c:v>0.54217351207888098</c:v>
                </c:pt>
                <c:pt idx="888" formatCode="General">
                  <c:v>0.54221532243890502</c:v>
                </c:pt>
                <c:pt idx="889" formatCode="General">
                  <c:v>0.542261079018453</c:v>
                </c:pt>
                <c:pt idx="890" formatCode="General">
                  <c:v>0.54230685026862702</c:v>
                </c:pt>
                <c:pt idx="891" formatCode="General">
                  <c:v>0.54235263617368601</c:v>
                </c:pt>
                <c:pt idx="892" formatCode="General">
                  <c:v>0.54239843671787202</c:v>
                </c:pt>
                <c:pt idx="893" formatCode="General">
                  <c:v>0.54244511194521305</c:v>
                </c:pt>
                <c:pt idx="894" formatCode="General">
                  <c:v>0.54249360125021495</c:v>
                </c:pt>
                <c:pt idx="895" formatCode="General">
                  <c:v>0.54254210321118901</c:v>
                </c:pt>
                <c:pt idx="896" formatCode="General">
                  <c:v>0.54259061781108398</c:v>
                </c:pt>
                <c:pt idx="897" formatCode="General">
                  <c:v>0.54263914503285204</c:v>
                </c:pt>
                <c:pt idx="898" formatCode="General">
                  <c:v>0.54268768485944496</c:v>
                </c:pt>
                <c:pt idx="899" formatCode="General">
                  <c:v>0.54273623727381604</c:v>
                </c:pt>
                <c:pt idx="900" formatCode="General">
                  <c:v>0.542784802258923</c:v>
                </c:pt>
                <c:pt idx="901" formatCode="General">
                  <c:v>0.54283337979772195</c:v>
                </c:pt>
                <c:pt idx="902" formatCode="General">
                  <c:v>0.54288196987317605</c:v>
                </c:pt>
                <c:pt idx="903" formatCode="General">
                  <c:v>0.54293057246824605</c:v>
                </c:pt>
                <c:pt idx="904" formatCode="General">
                  <c:v>0.54297918756589902</c:v>
                </c:pt>
                <c:pt idx="905" formatCode="General">
                  <c:v>0.54302719007989897</c:v>
                </c:pt>
                <c:pt idx="906" formatCode="General">
                  <c:v>0.54307235506609097</c:v>
                </c:pt>
                <c:pt idx="907" formatCode="General">
                  <c:v>0.54311753331142298</c:v>
                </c:pt>
                <c:pt idx="908" formatCode="General">
                  <c:v>0.54316272480458705</c:v>
                </c:pt>
                <c:pt idx="909" formatCode="General">
                  <c:v>0.54320792953425701</c:v>
                </c:pt>
                <c:pt idx="910" formatCode="General">
                  <c:v>0.54325314748908804</c:v>
                </c:pt>
                <c:pt idx="911" formatCode="General">
                  <c:v>0.54329837865771402</c:v>
                </c:pt>
                <c:pt idx="912" formatCode="General">
                  <c:v>0.54334362302875505</c:v>
                </c:pt>
                <c:pt idx="913" formatCode="General">
                  <c:v>0.54338888059080803</c:v>
                </c:pt>
                <c:pt idx="914" formatCode="General">
                  <c:v>0.54343415133245399</c:v>
                </c:pt>
                <c:pt idx="915" formatCode="General">
                  <c:v>0.54347943524225495</c:v>
                </c:pt>
                <c:pt idx="916" formatCode="General">
                  <c:v>0.54352473230875697</c:v>
                </c:pt>
                <c:pt idx="917" formatCode="General">
                  <c:v>0.54357004252048502</c:v>
                </c:pt>
                <c:pt idx="918" formatCode="General">
                  <c:v>0.54361536586594705</c:v>
                </c:pt>
                <c:pt idx="919" formatCode="General">
                  <c:v>0.54366070233363495</c:v>
                </c:pt>
                <c:pt idx="920" formatCode="General">
                  <c:v>0.54370605191202104</c:v>
                </c:pt>
                <c:pt idx="921" formatCode="General">
                  <c:v>0.54375141458956</c:v>
                </c:pt>
                <c:pt idx="922" formatCode="General">
                  <c:v>0.54379679035469297</c:v>
                </c:pt>
                <c:pt idx="923" formatCode="General">
                  <c:v>0.54384217919583799</c:v>
                </c:pt>
                <c:pt idx="924" formatCode="General">
                  <c:v>0.54388758110140001</c:v>
                </c:pt>
                <c:pt idx="925" formatCode="General">
                  <c:v>0.543933128460515</c:v>
                </c:pt>
                <c:pt idx="926" formatCode="General">
                  <c:v>0.54397976165856798</c:v>
                </c:pt>
                <c:pt idx="927" formatCode="General">
                  <c:v>0.54402640464659202</c:v>
                </c:pt>
                <c:pt idx="928" formatCode="General">
                  <c:v>0.54407434928768605</c:v>
                </c:pt>
                <c:pt idx="929" formatCode="General">
                  <c:v>0.54412373274126802</c:v>
                </c:pt>
                <c:pt idx="930" formatCode="General">
                  <c:v>0.54417312560390596</c:v>
                </c:pt>
                <c:pt idx="931" formatCode="General">
                  <c:v>0.54422252786938896</c:v>
                </c:pt>
                <c:pt idx="932" formatCode="General">
                  <c:v>0.544271939531496</c:v>
                </c:pt>
                <c:pt idx="933" formatCode="General">
                  <c:v>0.54432007309164898</c:v>
                </c:pt>
                <c:pt idx="934" formatCode="General">
                  <c:v>0.54436760174813803</c:v>
                </c:pt>
                <c:pt idx="935" formatCode="General">
                  <c:v>0.544415140537855</c:v>
                </c:pt>
                <c:pt idx="936" formatCode="General">
                  <c:v>0.54446268945367204</c:v>
                </c:pt>
                <c:pt idx="937" formatCode="General">
                  <c:v>0.54451024848845098</c:v>
                </c:pt>
                <c:pt idx="938" formatCode="General">
                  <c:v>0.54455781763504196</c:v>
                </c:pt>
                <c:pt idx="939" formatCode="General">
                  <c:v>0.54460539688628096</c:v>
                </c:pt>
                <c:pt idx="940" formatCode="General">
                  <c:v>0.54465298623499503</c:v>
                </c:pt>
                <c:pt idx="941" formatCode="General">
                  <c:v>0.54470058567399804</c:v>
                </c:pt>
                <c:pt idx="942" formatCode="General">
                  <c:v>0.54474819519609397</c:v>
                </c:pt>
                <c:pt idx="943" formatCode="General">
                  <c:v>0.54479581479407402</c:v>
                </c:pt>
                <c:pt idx="944" formatCode="General">
                  <c:v>0.54484344446071897</c:v>
                </c:pt>
                <c:pt idx="945" formatCode="General">
                  <c:v>0.54488684033536605</c:v>
                </c:pt>
                <c:pt idx="946" formatCode="General">
                  <c:v>0.54492048676589599</c:v>
                </c:pt>
                <c:pt idx="947" formatCode="General">
                  <c:v>0.54495414535142195</c:v>
                </c:pt>
                <c:pt idx="948" formatCode="General">
                  <c:v>0.544987796413546</c:v>
                </c:pt>
                <c:pt idx="949" formatCode="General">
                  <c:v>0.545021441836952</c:v>
                </c:pt>
                <c:pt idx="950" formatCode="General">
                  <c:v>0.54505509942194497</c:v>
                </c:pt>
                <c:pt idx="951" formatCode="General">
                  <c:v>0.54508688048131404</c:v>
                </c:pt>
                <c:pt idx="952" formatCode="General">
                  <c:v>0.54511674256347198</c:v>
                </c:pt>
                <c:pt idx="953" formatCode="General">
                  <c:v>0.54514482530850505</c:v>
                </c:pt>
                <c:pt idx="954" formatCode="General">
                  <c:v>0.54517224411655396</c:v>
                </c:pt>
                <c:pt idx="955" formatCode="General">
                  <c:v>0.54519966868803604</c:v>
                </c:pt>
                <c:pt idx="956" formatCode="General">
                  <c:v>0.54522709902952604</c:v>
                </c:pt>
                <c:pt idx="957" formatCode="General">
                  <c:v>0.54525453514760303</c:v>
                </c:pt>
                <c:pt idx="958" formatCode="General">
                  <c:v>0.54528197704884795</c:v>
                </c:pt>
                <c:pt idx="959" formatCode="General">
                  <c:v>0.545309424739849</c:v>
                </c:pt>
                <c:pt idx="960" formatCode="General">
                  <c:v>0.54533687822719501</c:v>
                </c:pt>
                <c:pt idx="961" formatCode="General">
                  <c:v>0.54536433751748303</c:v>
                </c:pt>
                <c:pt idx="962" formatCode="General">
                  <c:v>0.54539180261730902</c:v>
                </c:pt>
                <c:pt idx="963" formatCode="General">
                  <c:v>0.54541927353327702</c:v>
                </c:pt>
                <c:pt idx="964" formatCode="General">
                  <c:v>0.54544675027199097</c:v>
                </c:pt>
                <c:pt idx="965" formatCode="General">
                  <c:v>0.54547432723399103</c:v>
                </c:pt>
                <c:pt idx="966" formatCode="General">
                  <c:v>0.54550208308687598</c:v>
                </c:pt>
                <c:pt idx="967" formatCode="General">
                  <c:v>0.54552984544814798</c:v>
                </c:pt>
                <c:pt idx="968" formatCode="General">
                  <c:v>0.54555761432766303</c:v>
                </c:pt>
                <c:pt idx="969" formatCode="General">
                  <c:v>0.54558538973528803</c:v>
                </c:pt>
                <c:pt idx="970" formatCode="General">
                  <c:v>0.54561296845439999</c:v>
                </c:pt>
                <c:pt idx="971" formatCode="General">
                  <c:v>0.54563673395214196</c:v>
                </c:pt>
                <c:pt idx="972" formatCode="General">
                  <c:v>0.54566050770409202</c:v>
                </c:pt>
                <c:pt idx="973" formatCode="General">
                  <c:v>0.5456842897259</c:v>
                </c:pt>
                <c:pt idx="974" formatCode="General">
                  <c:v>0.545708080033248</c:v>
                </c:pt>
                <c:pt idx="975" formatCode="General">
                  <c:v>0.54573187864184203</c:v>
                </c:pt>
                <c:pt idx="976" formatCode="General">
                  <c:v>0.54575568556741705</c:v>
                </c:pt>
                <c:pt idx="977" formatCode="General">
                  <c:v>0.54577950082573301</c:v>
                </c:pt>
                <c:pt idx="978" formatCode="General">
                  <c:v>0.54580332443257995</c:v>
                </c:pt>
                <c:pt idx="979" formatCode="General">
                  <c:v>0.545827156403773</c:v>
                </c:pt>
                <c:pt idx="980" formatCode="General">
                  <c:v>0.54585099675515403</c:v>
                </c:pt>
                <c:pt idx="981" formatCode="General">
                  <c:v>0.54587494525038005</c:v>
                </c:pt>
                <c:pt idx="982" formatCode="General">
                  <c:v>0.545898945273258</c:v>
                </c:pt>
                <c:pt idx="983" formatCode="General">
                  <c:v>0.54592295342584796</c:v>
                </c:pt>
                <c:pt idx="984" formatCode="General">
                  <c:v>0.54594722697309805</c:v>
                </c:pt>
                <c:pt idx="985" formatCode="General">
                  <c:v>0.54597153703165402</c:v>
                </c:pt>
                <c:pt idx="986" formatCode="General">
                  <c:v>0.54599586125907396</c:v>
                </c:pt>
                <c:pt idx="987" formatCode="General">
                  <c:v>0.54602019968726001</c:v>
                </c:pt>
                <c:pt idx="988" formatCode="General">
                  <c:v>0.54604455234816696</c:v>
                </c:pt>
                <c:pt idx="989" formatCode="General">
                  <c:v>0.54606891927381396</c:v>
                </c:pt>
                <c:pt idx="990" formatCode="General">
                  <c:v>0.54609330049627403</c:v>
                </c:pt>
                <c:pt idx="991" formatCode="General">
                  <c:v>0.54611769604768301</c:v>
                </c:pt>
                <c:pt idx="992" formatCode="General">
                  <c:v>0.54614210596023205</c:v>
                </c:pt>
                <c:pt idx="993" formatCode="General">
                  <c:v>0.546168621332909</c:v>
                </c:pt>
                <c:pt idx="994" formatCode="General">
                  <c:v>0.54619669713760999</c:v>
                </c:pt>
                <c:pt idx="995" formatCode="General">
                  <c:v>0.54622479404054003</c:v>
                </c:pt>
                <c:pt idx="996" formatCode="General">
                  <c:v>0.54625291209089399</c:v>
                </c:pt>
                <c:pt idx="997" formatCode="General">
                  <c:v>0.54628105133793303</c:v>
                </c:pt>
                <c:pt idx="998" formatCode="General">
                  <c:v>0.54630921183099201</c:v>
                </c:pt>
                <c:pt idx="999" formatCode="General">
                  <c:v>0.54633739361947398</c:v>
                </c:pt>
                <c:pt idx="1000" formatCode="General">
                  <c:v>0.54636546602939196</c:v>
                </c:pt>
                <c:pt idx="1001" formatCode="General">
                  <c:v>0.54639351808728598</c:v>
                </c:pt>
                <c:pt idx="1002" formatCode="General">
                  <c:v>0.54642159168660598</c:v>
                </c:pt>
                <c:pt idx="1003" formatCode="General">
                  <c:v>0.54644968687768303</c:v>
                </c:pt>
                <c:pt idx="1004" formatCode="General">
                  <c:v>0.54647780371092103</c:v>
                </c:pt>
                <c:pt idx="1005" formatCode="General">
                  <c:v>0.54650594223679605</c:v>
                </c:pt>
                <c:pt idx="1006" formatCode="General">
                  <c:v>0.546534102505848</c:v>
                </c:pt>
                <c:pt idx="1007" formatCode="General">
                  <c:v>0.54656334034139098</c:v>
                </c:pt>
                <c:pt idx="1008" formatCode="General">
                  <c:v>0.54659398101283696</c:v>
                </c:pt>
                <c:pt idx="1009" formatCode="General">
                  <c:v>0.54662465198430699</c:v>
                </c:pt>
                <c:pt idx="1010" formatCode="General">
                  <c:v>0.54665535329973702</c:v>
                </c:pt>
                <c:pt idx="1011" formatCode="General">
                  <c:v>0.54668608500297899</c:v>
                </c:pt>
                <c:pt idx="1012" formatCode="General">
                  <c:v>0.546716847137794</c:v>
                </c:pt>
                <c:pt idx="1013" formatCode="General">
                  <c:v>0.54674763974785701</c:v>
                </c:pt>
                <c:pt idx="1014" formatCode="General">
                  <c:v>0.54678345202576895</c:v>
                </c:pt>
                <c:pt idx="1015" formatCode="General">
                  <c:v>0.54682269641424797</c:v>
                </c:pt>
                <c:pt idx="1016" formatCode="General">
                  <c:v>0.54686202569822895</c:v>
                </c:pt>
                <c:pt idx="1017" formatCode="General">
                  <c:v>0.54690139250027203</c:v>
                </c:pt>
                <c:pt idx="1018" formatCode="General">
                  <c:v>0.54694079684201602</c:v>
                </c:pt>
                <c:pt idx="1019" formatCode="General">
                  <c:v>0.54698023874485302</c:v>
                </c:pt>
                <c:pt idx="1020" formatCode="General">
                  <c:v>0.54701971822992701</c:v>
                </c:pt>
                <c:pt idx="1021" formatCode="General">
                  <c:v>0.54705923531813605</c:v>
                </c:pt>
                <c:pt idx="1022" formatCode="General">
                  <c:v>0.54709879003012496</c:v>
                </c:pt>
                <c:pt idx="1023" formatCode="General">
                  <c:v>0.54713838238629398</c:v>
                </c:pt>
                <c:pt idx="1024" formatCode="General">
                  <c:v>0.54717801240678798</c:v>
                </c:pt>
                <c:pt idx="1025" formatCode="General">
                  <c:v>0.54721768011150496</c:v>
                </c:pt>
                <c:pt idx="1026" formatCode="General">
                  <c:v>0.54725738552008896</c:v>
                </c:pt>
                <c:pt idx="1027" formatCode="General">
                  <c:v>0.54729712865193303</c:v>
                </c:pt>
                <c:pt idx="1028" formatCode="General">
                  <c:v>0.54733690952617398</c:v>
                </c:pt>
                <c:pt idx="1029" formatCode="General">
                  <c:v>0.54737672816169902</c:v>
                </c:pt>
                <c:pt idx="1030" formatCode="General">
                  <c:v>0.54741658457713804</c:v>
                </c:pt>
                <c:pt idx="1031" formatCode="General">
                  <c:v>0.54745647879086701</c:v>
                </c:pt>
                <c:pt idx="1032" formatCode="General">
                  <c:v>0.54749641082100697</c:v>
                </c:pt>
                <c:pt idx="1033" formatCode="General">
                  <c:v>0.54753638068541999</c:v>
                </c:pt>
                <c:pt idx="1034" formatCode="General">
                  <c:v>0.54757658013023003</c:v>
                </c:pt>
                <c:pt idx="1035" formatCode="General">
                  <c:v>0.54761926839981001</c:v>
                </c:pt>
                <c:pt idx="1036" formatCode="General">
                  <c:v>0.54766557813684402</c:v>
                </c:pt>
                <c:pt idx="1037" formatCode="General">
                  <c:v>0.54771192090139798</c:v>
                </c:pt>
                <c:pt idx="1038" formatCode="General">
                  <c:v>0.54775829669614395</c:v>
                </c:pt>
                <c:pt idx="1039" formatCode="General">
                  <c:v>0.54780470552354799</c:v>
                </c:pt>
                <c:pt idx="1040" formatCode="General">
                  <c:v>0.54785114738587004</c:v>
                </c:pt>
                <c:pt idx="1041" formatCode="General">
                  <c:v>0.54789762228517003</c:v>
                </c:pt>
                <c:pt idx="1042" formatCode="General">
                  <c:v>0.54794413022330002</c:v>
                </c:pt>
                <c:pt idx="1043" formatCode="General">
                  <c:v>0.54798759245009898</c:v>
                </c:pt>
                <c:pt idx="1044" formatCode="General">
                  <c:v>0.54803045705874598</c:v>
                </c:pt>
                <c:pt idx="1045" formatCode="General">
                  <c:v>0.54807336304784204</c:v>
                </c:pt>
                <c:pt idx="1046" formatCode="General">
                  <c:v>0.54811631807366901</c:v>
                </c:pt>
                <c:pt idx="1047" formatCode="General">
                  <c:v>0.54815933291425001</c:v>
                </c:pt>
                <c:pt idx="1048" formatCode="General">
                  <c:v>0.54820238908256602</c:v>
                </c:pt>
                <c:pt idx="1049" formatCode="General">
                  <c:v>0.54824349073783896</c:v>
                </c:pt>
                <c:pt idx="1050" formatCode="General">
                  <c:v>0.54828275054057196</c:v>
                </c:pt>
                <c:pt idx="1051" formatCode="General">
                  <c:v>0.54832204540976004</c:v>
                </c:pt>
                <c:pt idx="1052" formatCode="General">
                  <c:v>0.54836137533850604</c:v>
                </c:pt>
                <c:pt idx="1053" formatCode="General">
                  <c:v>0.54839978530450395</c:v>
                </c:pt>
                <c:pt idx="1054" formatCode="General">
                  <c:v>0.54843488235555604</c:v>
                </c:pt>
                <c:pt idx="1055" formatCode="General">
                  <c:v>0.54847000559808501</c:v>
                </c:pt>
                <c:pt idx="1056" formatCode="General">
                  <c:v>0.54850515502644204</c:v>
                </c:pt>
                <c:pt idx="1057" formatCode="General">
                  <c:v>0.54854033063484997</c:v>
                </c:pt>
                <c:pt idx="1058" formatCode="General">
                  <c:v>0.54858769835943899</c:v>
                </c:pt>
                <c:pt idx="1059" formatCode="General">
                  <c:v>0.54863601282503605</c:v>
                </c:pt>
                <c:pt idx="1060" formatCode="General">
                  <c:v>0.54868434814007305</c:v>
                </c:pt>
                <c:pt idx="1061" formatCode="General">
                  <c:v>0.54873270426855203</c:v>
                </c:pt>
                <c:pt idx="1062" formatCode="General">
                  <c:v>0.54878108117447999</c:v>
                </c:pt>
                <c:pt idx="1063" formatCode="General">
                  <c:v>0.54882947882186495</c:v>
                </c:pt>
                <c:pt idx="1064" formatCode="General">
                  <c:v>0.54887789717472002</c:v>
                </c:pt>
                <c:pt idx="1065" formatCode="General">
                  <c:v>0.54892633619705899</c:v>
                </c:pt>
                <c:pt idx="1066" formatCode="General">
                  <c:v>0.54897479585289999</c:v>
                </c:pt>
                <c:pt idx="1067" formatCode="General">
                  <c:v>0.549023276106267</c:v>
                </c:pt>
                <c:pt idx="1068" formatCode="General">
                  <c:v>0.54907177692118703</c:v>
                </c:pt>
                <c:pt idx="1069" formatCode="General">
                  <c:v>0.54911963537091102</c:v>
                </c:pt>
                <c:pt idx="1070" formatCode="General">
                  <c:v>0.54916078218253706</c:v>
                </c:pt>
                <c:pt idx="1071" formatCode="General">
                  <c:v>0.54920194654917098</c:v>
                </c:pt>
                <c:pt idx="1072" formatCode="General">
                  <c:v>0.54924197105848105</c:v>
                </c:pt>
                <c:pt idx="1073" formatCode="General">
                  <c:v>0.54928101176829203</c:v>
                </c:pt>
                <c:pt idx="1074" formatCode="General">
                  <c:v>0.54932007416737905</c:v>
                </c:pt>
                <c:pt idx="1075" formatCode="General">
                  <c:v>0.54935915823857895</c:v>
                </c:pt>
                <c:pt idx="1076" formatCode="General">
                  <c:v>0.54939826396466296</c:v>
                </c:pt>
                <c:pt idx="1077" formatCode="General">
                  <c:v>0.54943739132833003</c:v>
                </c:pt>
                <c:pt idx="1078" formatCode="General">
                  <c:v>0.54947654031221305</c:v>
                </c:pt>
                <c:pt idx="1079" formatCode="General">
                  <c:v>0.54951571089887397</c:v>
                </c:pt>
                <c:pt idx="1080" formatCode="General">
                  <c:v>0.54955490307080901</c:v>
                </c:pt>
                <c:pt idx="1081" formatCode="General">
                  <c:v>0.54959411681044801</c:v>
                </c:pt>
                <c:pt idx="1082" formatCode="General">
                  <c:v>0.54963335210015196</c:v>
                </c:pt>
                <c:pt idx="1083" formatCode="General">
                  <c:v>0.54967260892221403</c:v>
                </c:pt>
                <c:pt idx="1084" formatCode="General">
                  <c:v>0.549711887258864</c:v>
                </c:pt>
                <c:pt idx="1085" formatCode="General">
                  <c:v>0.54975118709226301</c:v>
                </c:pt>
                <c:pt idx="1086" formatCode="General">
                  <c:v>0.54979050840450705</c:v>
                </c:pt>
                <c:pt idx="1087" formatCode="General">
                  <c:v>0.54982985117762795</c:v>
                </c:pt>
                <c:pt idx="1088" formatCode="General">
                  <c:v>0.54986921539359002</c:v>
                </c:pt>
                <c:pt idx="1089" formatCode="General">
                  <c:v>0.54990788287793102</c:v>
                </c:pt>
                <c:pt idx="1090" formatCode="General">
                  <c:v>0.549946454231242</c:v>
                </c:pt>
                <c:pt idx="1091" formatCode="General">
                  <c:v>0.54998503736619697</c:v>
                </c:pt>
                <c:pt idx="1092" formatCode="General">
                  <c:v>0.55002363226806505</c:v>
                </c:pt>
                <c:pt idx="1093" formatCode="General">
                  <c:v>0.55006223892211403</c:v>
                </c:pt>
                <c:pt idx="1094" formatCode="General">
                  <c:v>0.55010085731361102</c:v>
                </c:pt>
                <c:pt idx="1095" formatCode="General">
                  <c:v>0.55013948742782304</c:v>
                </c:pt>
                <c:pt idx="1096" formatCode="General">
                  <c:v>0.55017812925001597</c:v>
                </c:pt>
                <c:pt idx="1097" formatCode="General">
                  <c:v>0.55021678276545505</c:v>
                </c:pt>
                <c:pt idx="1098" formatCode="General">
                  <c:v>0.55025614900905095</c:v>
                </c:pt>
                <c:pt idx="1099" formatCode="General">
                  <c:v>0.55029739712978698</c:v>
                </c:pt>
                <c:pt idx="1100" formatCode="General">
                  <c:v>0.55033865807095605</c:v>
                </c:pt>
                <c:pt idx="1101" formatCode="General">
                  <c:v>0.55037993181329903</c:v>
                </c:pt>
                <c:pt idx="1102" formatCode="General">
                  <c:v>0.55042121833756796</c:v>
                </c:pt>
                <c:pt idx="1103" formatCode="General">
                  <c:v>0.55046296714338905</c:v>
                </c:pt>
                <c:pt idx="1104" formatCode="General">
                  <c:v>0.55050522431028703</c:v>
                </c:pt>
                <c:pt idx="1105" formatCode="General">
                  <c:v>0.55054749186837104</c:v>
                </c:pt>
                <c:pt idx="1106" formatCode="General">
                  <c:v>0.55058956236101197</c:v>
                </c:pt>
                <c:pt idx="1107" formatCode="General">
                  <c:v>0.55063163265182302</c:v>
                </c:pt>
                <c:pt idx="1108" formatCode="General">
                  <c:v>0.55067371377044405</c:v>
                </c:pt>
                <c:pt idx="1109" formatCode="General">
                  <c:v>0.55071580570017897</c:v>
                </c:pt>
                <c:pt idx="1110" formatCode="General">
                  <c:v>0.55075794254320098</c:v>
                </c:pt>
                <c:pt idx="1111" formatCode="General">
                  <c:v>0.55080014078356898</c:v>
                </c:pt>
                <c:pt idx="1112" formatCode="General">
                  <c:v>0.55084235020398897</c:v>
                </c:pt>
                <c:pt idx="1113" formatCode="General">
                  <c:v>0.55088457078753605</c:v>
                </c:pt>
                <c:pt idx="1114" formatCode="General">
                  <c:v>0.55092680251729198</c:v>
                </c:pt>
                <c:pt idx="1115" formatCode="General">
                  <c:v>0.55096904537635505</c:v>
                </c:pt>
                <c:pt idx="1116" formatCode="General">
                  <c:v>0.55101164792411805</c:v>
                </c:pt>
                <c:pt idx="1117" formatCode="General">
                  <c:v>0.55105775118709399</c:v>
                </c:pt>
                <c:pt idx="1118" formatCode="General">
                  <c:v>0.55109735712953201</c:v>
                </c:pt>
                <c:pt idx="1119" formatCode="General">
                  <c:v>0.55113218133118502</c:v>
                </c:pt>
                <c:pt idx="1120" formatCode="General">
                  <c:v>0.55116702492367198</c:v>
                </c:pt>
                <c:pt idx="1121" formatCode="General">
                  <c:v>0.55120188790231395</c:v>
                </c:pt>
                <c:pt idx="1122" formatCode="General">
                  <c:v>0.55123677026236495</c:v>
                </c:pt>
                <c:pt idx="1123" formatCode="General">
                  <c:v>0.55127167199900995</c:v>
                </c:pt>
                <c:pt idx="1124" formatCode="General">
                  <c:v>0.55130659310736996</c:v>
                </c:pt>
                <c:pt idx="1125" formatCode="General">
                  <c:v>0.55134153358249705</c:v>
                </c:pt>
                <c:pt idx="1126" formatCode="General">
                  <c:v>0.551376493419378</c:v>
                </c:pt>
                <c:pt idx="1127" formatCode="General">
                  <c:v>0.551411472612931</c:v>
                </c:pt>
                <c:pt idx="1128" formatCode="General">
                  <c:v>0.55144647115801004</c:v>
                </c:pt>
                <c:pt idx="1129" formatCode="General">
                  <c:v>0.55148237348135098</c:v>
                </c:pt>
                <c:pt idx="1130" formatCode="General">
                  <c:v>0.55151832040720306</c:v>
                </c:pt>
                <c:pt idx="1131" formatCode="General">
                  <c:v>0.55155428425608999</c:v>
                </c:pt>
                <c:pt idx="1132" formatCode="General">
                  <c:v>0.55159026502356201</c:v>
                </c:pt>
                <c:pt idx="1133" formatCode="General">
                  <c:v>0.55162626270511705</c:v>
                </c:pt>
                <c:pt idx="1134" formatCode="General">
                  <c:v>0.55165778352890305</c:v>
                </c:pt>
                <c:pt idx="1135" formatCode="General">
                  <c:v>0.55168892767953703</c:v>
                </c:pt>
                <c:pt idx="1136" formatCode="General">
                  <c:v>0.55172009027967295</c:v>
                </c:pt>
                <c:pt idx="1137" formatCode="General">
                  <c:v>0.55175127133343105</c:v>
                </c:pt>
                <c:pt idx="1138" formatCode="General">
                  <c:v>0.551780592545698</c:v>
                </c:pt>
                <c:pt idx="1139" formatCode="General">
                  <c:v>0.55180881092117595</c:v>
                </c:pt>
                <c:pt idx="1140" formatCode="General">
                  <c:v>0.55183704731327898</c:v>
                </c:pt>
                <c:pt idx="1141" formatCode="General">
                  <c:v>0.551865301744071</c:v>
                </c:pt>
                <c:pt idx="1142" formatCode="General">
                  <c:v>0.55189357423559204</c:v>
                </c:pt>
                <c:pt idx="1143" formatCode="General">
                  <c:v>0.55192186480985905</c:v>
                </c:pt>
                <c:pt idx="1144" formatCode="General">
                  <c:v>0.55195017348886399</c:v>
                </c:pt>
                <c:pt idx="1145" formatCode="General">
                  <c:v>0.55197850029457796</c:v>
                </c:pt>
                <c:pt idx="1146" formatCode="General">
                  <c:v>0.55200684524894195</c:v>
                </c:pt>
                <c:pt idx="1147" formatCode="General">
                  <c:v>0.55203520837387599</c:v>
                </c:pt>
                <c:pt idx="1148" formatCode="General">
                  <c:v>0.552063589691275</c:v>
                </c:pt>
                <c:pt idx="1149" formatCode="General">
                  <c:v>0.55209198922300595</c:v>
                </c:pt>
                <c:pt idx="1150" formatCode="General">
                  <c:v>0.55212040699091203</c:v>
                </c:pt>
                <c:pt idx="1151" formatCode="General">
                  <c:v>0.552148843016808</c:v>
                </c:pt>
                <c:pt idx="1152" formatCode="General">
                  <c:v>0.55217729732248699</c:v>
                </c:pt>
                <c:pt idx="1153" formatCode="General">
                  <c:v>0.55220576992970904</c:v>
                </c:pt>
                <c:pt idx="1154" formatCode="General">
                  <c:v>0.55223372746801602</c:v>
                </c:pt>
                <c:pt idx="1155" formatCode="General">
                  <c:v>0.55226109531281697</c:v>
                </c:pt>
                <c:pt idx="1156" formatCode="General">
                  <c:v>0.55228849042794603</c:v>
                </c:pt>
                <c:pt idx="1157" formatCode="General">
                  <c:v>0.55231591283208603</c:v>
                </c:pt>
                <c:pt idx="1158" formatCode="General">
                  <c:v>0.55233750017411598</c:v>
                </c:pt>
                <c:pt idx="1159" formatCode="General">
                  <c:v>0.55235631100722304</c:v>
                </c:pt>
                <c:pt idx="1160" formatCode="General">
                  <c:v>0.55237514455013703</c:v>
                </c:pt>
                <c:pt idx="1161" formatCode="General">
                  <c:v>0.55239400083679202</c:v>
                </c:pt>
                <c:pt idx="1162" formatCode="General">
                  <c:v>0.552412879901095</c:v>
                </c:pt>
                <c:pt idx="1163" formatCode="General">
                  <c:v>0.55243178177692398</c:v>
                </c:pt>
                <c:pt idx="1164" formatCode="General">
                  <c:v>0.552450706498129</c:v>
                </c:pt>
                <c:pt idx="1165" formatCode="General">
                  <c:v>0.55246965409852999</c:v>
                </c:pt>
                <c:pt idx="1166" formatCode="General">
                  <c:v>0.55248862461191806</c:v>
                </c:pt>
                <c:pt idx="1167" formatCode="General">
                  <c:v>0.55250761807205295</c:v>
                </c:pt>
                <c:pt idx="1168" formatCode="General">
                  <c:v>0.55252672668140002</c:v>
                </c:pt>
                <c:pt idx="1169" formatCode="General">
                  <c:v>0.55254587731289995</c:v>
                </c:pt>
                <c:pt idx="1170" formatCode="General">
                  <c:v>0.55256500540509901</c:v>
                </c:pt>
                <c:pt idx="1171" formatCode="General">
                  <c:v>0.55258270132923404</c:v>
                </c:pt>
                <c:pt idx="1172" formatCode="General">
                  <c:v>0.55259897760765297</c:v>
                </c:pt>
                <c:pt idx="1173" formatCode="General">
                  <c:v>0.55261504835481301</c:v>
                </c:pt>
                <c:pt idx="1174" formatCode="General">
                  <c:v>0.552631132888044</c:v>
                </c:pt>
                <c:pt idx="1175" formatCode="General">
                  <c:v>0.55264723122687398</c:v>
                </c:pt>
                <c:pt idx="1176" formatCode="General">
                  <c:v>0.55266334339082801</c:v>
                </c:pt>
                <c:pt idx="1177" formatCode="General">
                  <c:v>0.55267946939943702</c:v>
                </c:pt>
                <c:pt idx="1178" formatCode="General">
                  <c:v>0.55269560927222905</c:v>
                </c:pt>
                <c:pt idx="1179" formatCode="General">
                  <c:v>0.55271176302873504</c:v>
                </c:pt>
                <c:pt idx="1180" formatCode="General">
                  <c:v>0.55272793068848702</c:v>
                </c:pt>
                <c:pt idx="1181" formatCode="General">
                  <c:v>0.55274411227101705</c:v>
                </c:pt>
                <c:pt idx="1182" formatCode="General">
                  <c:v>0.55276030779585805</c:v>
                </c:pt>
                <c:pt idx="1183" formatCode="General">
                  <c:v>0.55277651728254495</c:v>
                </c:pt>
                <c:pt idx="1184" formatCode="General">
                  <c:v>0.55279452056508804</c:v>
                </c:pt>
                <c:pt idx="1185" formatCode="General">
                  <c:v>0.55281342886926599</c:v>
                </c:pt>
                <c:pt idx="1186" formatCode="General">
                  <c:v>0.55283235252756002</c:v>
                </c:pt>
                <c:pt idx="1187" formatCode="General">
                  <c:v>0.55285129155664403</c:v>
                </c:pt>
                <c:pt idx="1188" formatCode="General">
                  <c:v>0.55287127945986403</c:v>
                </c:pt>
                <c:pt idx="1189" formatCode="General">
                  <c:v>0.552891900392113</c:v>
                </c:pt>
                <c:pt idx="1190" formatCode="General">
                  <c:v>0.55291253781265204</c:v>
                </c:pt>
                <c:pt idx="1191" formatCode="General">
                  <c:v>0.55293319173993405</c:v>
                </c:pt>
                <c:pt idx="1192" formatCode="General">
                  <c:v>0.55295386219239195</c:v>
                </c:pt>
                <c:pt idx="1193" formatCode="General">
                  <c:v>0.55297454918843003</c:v>
                </c:pt>
                <c:pt idx="1194" formatCode="General">
                  <c:v>0.55299525274643202</c:v>
                </c:pt>
                <c:pt idx="1195" formatCode="General">
                  <c:v>0.55301597288475801</c:v>
                </c:pt>
                <c:pt idx="1196" formatCode="General">
                  <c:v>0.55303670962174101</c:v>
                </c:pt>
                <c:pt idx="1197" formatCode="General">
                  <c:v>0.55306005170240102</c:v>
                </c:pt>
                <c:pt idx="1198" formatCode="General">
                  <c:v>0.55308565523794195</c:v>
                </c:pt>
                <c:pt idx="1199" formatCode="General">
                  <c:v>0.55311127279943995</c:v>
                </c:pt>
                <c:pt idx="1200" formatCode="General">
                  <c:v>0.55313690437834295</c:v>
                </c:pt>
                <c:pt idx="1201" formatCode="General">
                  <c:v>0.55316254996606995</c:v>
                </c:pt>
                <c:pt idx="1202" formatCode="General">
                  <c:v>0.55318820955401105</c:v>
                </c:pt>
                <c:pt idx="1203" formatCode="General">
                  <c:v>0.55321388313352304</c:v>
                </c:pt>
                <c:pt idx="1204" formatCode="General">
                  <c:v>0.55323957069593799</c:v>
                </c:pt>
                <c:pt idx="1205" formatCode="General">
                  <c:v>0.55326564658478194</c:v>
                </c:pt>
                <c:pt idx="1206" formatCode="General">
                  <c:v>0.55329175201625203</c:v>
                </c:pt>
                <c:pt idx="1207" formatCode="General">
                  <c:v>0.55331787121514198</c:v>
                </c:pt>
                <c:pt idx="1208" formatCode="General">
                  <c:v>0.55334400417222496</c:v>
                </c:pt>
                <c:pt idx="1209" formatCode="General">
                  <c:v>0.55337015087824704</c:v>
                </c:pt>
                <c:pt idx="1210" formatCode="General">
                  <c:v>0.55339631132392997</c:v>
                </c:pt>
                <c:pt idx="1211" formatCode="General">
                  <c:v>0.55342248549996598</c:v>
                </c:pt>
                <c:pt idx="1212" formatCode="General">
                  <c:v>0.55344867339702097</c:v>
                </c:pt>
                <c:pt idx="1213" formatCode="General">
                  <c:v>0.553474875005736</c:v>
                </c:pt>
                <c:pt idx="1214" formatCode="General">
                  <c:v>0.55350109031672301</c:v>
                </c:pt>
                <c:pt idx="1215" formatCode="General">
                  <c:v>0.55352731932056998</c:v>
                </c:pt>
                <c:pt idx="1216" formatCode="General">
                  <c:v>0.55355447090154897</c:v>
                </c:pt>
                <c:pt idx="1217" formatCode="General">
                  <c:v>0.55359072672201903</c:v>
                </c:pt>
                <c:pt idx="1218" formatCode="General">
                  <c:v>0.55362699917978597</c:v>
                </c:pt>
                <c:pt idx="1219" formatCode="General">
                  <c:v>0.55366328824754896</c:v>
                </c:pt>
                <c:pt idx="1220" formatCode="General">
                  <c:v>0.55369959389801404</c:v>
                </c:pt>
                <c:pt idx="1221" formatCode="General">
                  <c:v>0.55373591610389605</c:v>
                </c:pt>
                <c:pt idx="1222" formatCode="General">
                  <c:v>0.55377244973153095</c:v>
                </c:pt>
                <c:pt idx="1223" formatCode="General">
                  <c:v>0.55380949254456902</c:v>
                </c:pt>
                <c:pt idx="1224" formatCode="General">
                  <c:v>0.55384654948647105</c:v>
                </c:pt>
                <c:pt idx="1225" formatCode="General">
                  <c:v>0.55388362054233098</c:v>
                </c:pt>
                <c:pt idx="1226" formatCode="General">
                  <c:v>0.55392070569722696</c:v>
                </c:pt>
                <c:pt idx="1227" formatCode="General">
                  <c:v>0.55395780493622204</c:v>
                </c:pt>
                <c:pt idx="1228" formatCode="General">
                  <c:v>0.55399491824436098</c:v>
                </c:pt>
                <c:pt idx="1229" formatCode="General">
                  <c:v>0.55403487444753596</c:v>
                </c:pt>
                <c:pt idx="1230" formatCode="General">
                  <c:v>0.55407595896950401</c:v>
                </c:pt>
                <c:pt idx="1231" formatCode="General">
                  <c:v>0.55411705598423</c:v>
                </c:pt>
                <c:pt idx="1232" formatCode="General">
                  <c:v>0.55415816548277197</c:v>
                </c:pt>
                <c:pt idx="1233" formatCode="General">
                  <c:v>0.55419901070505195</c:v>
                </c:pt>
                <c:pt idx="1234" formatCode="General">
                  <c:v>0.55423853753971897</c:v>
                </c:pt>
                <c:pt idx="1235" formatCode="General">
                  <c:v>0.55427808375786702</c:v>
                </c:pt>
                <c:pt idx="1236" formatCode="General">
                  <c:v>0.55431764933709404</c:v>
                </c:pt>
                <c:pt idx="1237" formatCode="General">
                  <c:v>0.55435723425496197</c:v>
                </c:pt>
                <c:pt idx="1238" formatCode="General">
                  <c:v>0.55439683848900101</c:v>
                </c:pt>
                <c:pt idx="1239" formatCode="General">
                  <c:v>0.55443646201670505</c:v>
                </c:pt>
                <c:pt idx="1240" formatCode="General">
                  <c:v>0.55447232323829498</c:v>
                </c:pt>
                <c:pt idx="1241" formatCode="General">
                  <c:v>0.55450758335880102</c:v>
                </c:pt>
                <c:pt idx="1242" formatCode="General">
                  <c:v>0.55454286539359599</c:v>
                </c:pt>
                <c:pt idx="1243" formatCode="General">
                  <c:v>0.55457816931989101</c:v>
                </c:pt>
                <c:pt idx="1244" formatCode="General">
                  <c:v>0.55461349511483804</c:v>
                </c:pt>
                <c:pt idx="1245" formatCode="General">
                  <c:v>0.55464884275553505</c:v>
                </c:pt>
                <c:pt idx="1246" formatCode="General">
                  <c:v>0.55468421221902298</c:v>
                </c:pt>
                <c:pt idx="1247" formatCode="General">
                  <c:v>0.55471960348228899</c:v>
                </c:pt>
                <c:pt idx="1248" formatCode="General">
                  <c:v>0.55475227493156798</c:v>
                </c:pt>
                <c:pt idx="1249" formatCode="General">
                  <c:v>0.55478249340351204</c:v>
                </c:pt>
                <c:pt idx="1250" formatCode="General">
                  <c:v>0.55481273787026097</c:v>
                </c:pt>
                <c:pt idx="1251" formatCode="General">
                  <c:v>0.55483930489326605</c:v>
                </c:pt>
                <c:pt idx="1252" formatCode="General">
                  <c:v>0.55486590087765297</c:v>
                </c:pt>
                <c:pt idx="1253" formatCode="General">
                  <c:v>0.55489252580766701</c:v>
                </c:pt>
                <c:pt idx="1254" formatCode="General">
                  <c:v>0.554919179667406</c:v>
                </c:pt>
                <c:pt idx="1255" formatCode="General">
                  <c:v>0.55494586244083199</c:v>
                </c:pt>
                <c:pt idx="1256" formatCode="General">
                  <c:v>0.55497257411175904</c:v>
                </c:pt>
                <c:pt idx="1257" formatCode="General">
                  <c:v>0.55499931466386498</c:v>
                </c:pt>
                <c:pt idx="1258" formatCode="General">
                  <c:v>0.55502608408068399</c:v>
                </c:pt>
                <c:pt idx="1259" formatCode="General">
                  <c:v>0.55505288234561201</c:v>
                </c:pt>
                <c:pt idx="1260" formatCode="General">
                  <c:v>0.555077547712997</c:v>
                </c:pt>
                <c:pt idx="1261" formatCode="General">
                  <c:v>0.55510202505762896</c:v>
                </c:pt>
                <c:pt idx="1262" formatCode="General">
                  <c:v>0.55512653052624905</c:v>
                </c:pt>
                <c:pt idx="1263" formatCode="General">
                  <c:v>0.555151064124904</c:v>
                </c:pt>
                <c:pt idx="1264" formatCode="General">
                  <c:v>0.55517562585949898</c:v>
                </c:pt>
                <c:pt idx="1265" formatCode="General">
                  <c:v>0.55520021573579603</c:v>
                </c:pt>
                <c:pt idx="1266" formatCode="General">
                  <c:v>0.55522483375941001</c:v>
                </c:pt>
                <c:pt idx="1267" formatCode="General">
                  <c:v>0.55524947993581597</c:v>
                </c:pt>
                <c:pt idx="1268" formatCode="General">
                  <c:v>0.55527415427034199</c:v>
                </c:pt>
                <c:pt idx="1269" formatCode="General">
                  <c:v>0.55529817208061005</c:v>
                </c:pt>
                <c:pt idx="1270" formatCode="General">
                  <c:v>0.55532071696859298</c:v>
                </c:pt>
                <c:pt idx="1271" formatCode="General">
                  <c:v>0.55534329126057702</c:v>
                </c:pt>
                <c:pt idx="1272" formatCode="General">
                  <c:v>0.55536589496798605</c:v>
                </c:pt>
                <c:pt idx="1273" formatCode="General">
                  <c:v>0.55538852810209305</c:v>
                </c:pt>
                <c:pt idx="1274" formatCode="General">
                  <c:v>0.55541119067401501</c:v>
                </c:pt>
                <c:pt idx="1275" formatCode="General">
                  <c:v>0.55543388269471805</c:v>
                </c:pt>
                <c:pt idx="1276" formatCode="General">
                  <c:v>0.55545660417501197</c:v>
                </c:pt>
                <c:pt idx="1277" formatCode="General">
                  <c:v>0.55547935512555302</c:v>
                </c:pt>
                <c:pt idx="1278" formatCode="General">
                  <c:v>0.55550213555684302</c:v>
                </c:pt>
                <c:pt idx="1279" formatCode="General">
                  <c:v>0.55551983025302498</c:v>
                </c:pt>
                <c:pt idx="1280" formatCode="General">
                  <c:v>0.55553165208545197</c:v>
                </c:pt>
                <c:pt idx="1281" formatCode="General">
                  <c:v>0.55554349151416205</c:v>
                </c:pt>
                <c:pt idx="1282" formatCode="General">
                  <c:v>0.55555534856425703</c:v>
                </c:pt>
                <c:pt idx="1283" formatCode="General">
                  <c:v>0.55556722326082597</c:v>
                </c:pt>
                <c:pt idx="1284" formatCode="General">
                  <c:v>0.55557911562895201</c:v>
                </c:pt>
                <c:pt idx="1285" formatCode="General">
                  <c:v>0.555591025693704</c:v>
                </c:pt>
                <c:pt idx="1286" formatCode="General">
                  <c:v>0.55560264115132796</c:v>
                </c:pt>
                <c:pt idx="1287" formatCode="General">
                  <c:v>0.55561410224786201</c:v>
                </c:pt>
                <c:pt idx="1288" formatCode="General">
                  <c:v>0.55562512585909896</c:v>
                </c:pt>
                <c:pt idx="1289" formatCode="General">
                  <c:v>0.55563540112484</c:v>
                </c:pt>
                <c:pt idx="1290" formatCode="General">
                  <c:v>0.555645686276099</c:v>
                </c:pt>
                <c:pt idx="1291" formatCode="General">
                  <c:v>0.55565598132269101</c:v>
                </c:pt>
                <c:pt idx="1292" formatCode="General">
                  <c:v>0.55566628627442205</c:v>
                </c:pt>
                <c:pt idx="1293" formatCode="General">
                  <c:v>0.55567660114109696</c:v>
                </c:pt>
                <c:pt idx="1294" formatCode="General">
                  <c:v>0.55568692593251301</c:v>
                </c:pt>
                <c:pt idx="1295" formatCode="General">
                  <c:v>0.55569737526701501</c:v>
                </c:pt>
                <c:pt idx="1296" formatCode="General">
                  <c:v>0.55570565599124999</c:v>
                </c:pt>
                <c:pt idx="1297" formatCode="General">
                  <c:v>0.55571394152276798</c:v>
                </c:pt>
                <c:pt idx="1298" formatCode="General">
                  <c:v>0.55572223186813796</c:v>
                </c:pt>
                <c:pt idx="1299" formatCode="General">
                  <c:v>0.55573052703393999</c:v>
                </c:pt>
                <c:pt idx="1300" formatCode="General">
                  <c:v>0.55573882702675903</c:v>
                </c:pt>
                <c:pt idx="1301" formatCode="General">
                  <c:v>0.55574713185318902</c:v>
                </c:pt>
                <c:pt idx="1302" formatCode="General">
                  <c:v>0.55575544151983103</c:v>
                </c:pt>
                <c:pt idx="1303" formatCode="General">
                  <c:v>0.55576375603329398</c:v>
                </c:pt>
                <c:pt idx="1304" formatCode="General">
                  <c:v>0.55577207540019602</c:v>
                </c:pt>
                <c:pt idx="1305" formatCode="General">
                  <c:v>0.55578039962715997</c:v>
                </c:pt>
                <c:pt idx="1306" formatCode="General">
                  <c:v>0.55578872872081797</c:v>
                </c:pt>
                <c:pt idx="1307" formatCode="General">
                  <c:v>0.55579706268781204</c:v>
                </c:pt>
                <c:pt idx="1308" formatCode="General">
                  <c:v>0.55580540153478697</c:v>
                </c:pt>
                <c:pt idx="1309" formatCode="General">
                  <c:v>0.555813745268399</c:v>
                </c:pt>
                <c:pt idx="1310" formatCode="General">
                  <c:v>0.55582306464587194</c:v>
                </c:pt>
                <c:pt idx="1311" formatCode="General">
                  <c:v>0.555832485802633</c:v>
                </c:pt>
                <c:pt idx="1312" formatCode="General">
                  <c:v>0.55584191166059704</c:v>
                </c:pt>
                <c:pt idx="1313" formatCode="General">
                  <c:v>0.55585134222605204</c:v>
                </c:pt>
                <c:pt idx="1314" formatCode="General">
                  <c:v>0.55586077750528995</c:v>
                </c:pt>
                <c:pt idx="1315" formatCode="General">
                  <c:v>0.55587021750461396</c:v>
                </c:pt>
                <c:pt idx="1316" formatCode="General">
                  <c:v>0.55587966223033003</c:v>
                </c:pt>
                <c:pt idx="1317" formatCode="General">
                  <c:v>0.55589053285874102</c:v>
                </c:pt>
                <c:pt idx="1318" formatCode="General">
                  <c:v>0.55590241344122404</c:v>
                </c:pt>
                <c:pt idx="1319" formatCode="General">
                  <c:v>0.55591429951886895</c:v>
                </c:pt>
                <c:pt idx="1320" formatCode="General">
                  <c:v>0.55592619109748698</c:v>
                </c:pt>
                <c:pt idx="1321" formatCode="General">
                  <c:v>0.55593845692724697</c:v>
                </c:pt>
                <c:pt idx="1322" formatCode="General">
                  <c:v>0.55595161841129204</c:v>
                </c:pt>
                <c:pt idx="1323" formatCode="General">
                  <c:v>0.555964785518829</c:v>
                </c:pt>
                <c:pt idx="1324" formatCode="General">
                  <c:v>0.55597795825332197</c:v>
                </c:pt>
                <c:pt idx="1325" formatCode="General">
                  <c:v>0.55599113661822797</c:v>
                </c:pt>
                <c:pt idx="1326" formatCode="General">
                  <c:v>0.556004320617003</c:v>
                </c:pt>
                <c:pt idx="1327" formatCode="General">
                  <c:v>0.556018178983263</c:v>
                </c:pt>
                <c:pt idx="1328" formatCode="General">
                  <c:v>0.556032751882784</c:v>
                </c:pt>
                <c:pt idx="1329" formatCode="General">
                  <c:v>0.55604732822557901</c:v>
                </c:pt>
                <c:pt idx="1330" formatCode="General">
                  <c:v>0.55606190801394295</c:v>
                </c:pt>
                <c:pt idx="1331" formatCode="General">
                  <c:v>0.556076491250172</c:v>
                </c:pt>
                <c:pt idx="1332" formatCode="General">
                  <c:v>0.55609107793655799</c:v>
                </c:pt>
                <c:pt idx="1333" formatCode="General">
                  <c:v>0.55610566807539596</c:v>
                </c:pt>
                <c:pt idx="1334" formatCode="General">
                  <c:v>0.55612026166897899</c:v>
                </c:pt>
                <c:pt idx="1335" formatCode="General">
                  <c:v>0.55613484061005103</c:v>
                </c:pt>
                <c:pt idx="1336" formatCode="General">
                  <c:v>0.55614932161909403</c:v>
                </c:pt>
                <c:pt idx="1337" formatCode="General">
                  <c:v>0.55616380612824401</c:v>
                </c:pt>
                <c:pt idx="1338" formatCode="General">
                  <c:v>0.55617829413985997</c:v>
                </c:pt>
                <c:pt idx="1339" formatCode="General">
                  <c:v>0.55619278565630503</c:v>
                </c:pt>
                <c:pt idx="1340" formatCode="General">
                  <c:v>0.55620728067993797</c:v>
                </c:pt>
                <c:pt idx="1341" formatCode="General">
                  <c:v>0.55622177921312099</c:v>
                </c:pt>
                <c:pt idx="1342" formatCode="General">
                  <c:v>0.556236281258214</c:v>
                </c:pt>
                <c:pt idx="1343" formatCode="General">
                  <c:v>0.556250786817576</c:v>
                </c:pt>
                <c:pt idx="1344" formatCode="General">
                  <c:v>0.55626529589356999</c:v>
                </c:pt>
                <c:pt idx="1345" formatCode="General">
                  <c:v>0.55627980848855296</c:v>
                </c:pt>
                <c:pt idx="1346" formatCode="General">
                  <c:v>0.55629432460488504</c:v>
                </c:pt>
                <c:pt idx="1347" formatCode="General">
                  <c:v>0.55630884424492699</c:v>
                </c:pt>
                <c:pt idx="1348" formatCode="General">
                  <c:v>0.55632336741103605</c:v>
                </c:pt>
                <c:pt idx="1349" formatCode="General">
                  <c:v>0.55633789410557299</c:v>
                </c:pt>
                <c:pt idx="1350" formatCode="General">
                  <c:v>0.55635247869872095</c:v>
                </c:pt>
                <c:pt idx="1351" formatCode="General">
                  <c:v>0.55636722770747005</c:v>
                </c:pt>
                <c:pt idx="1352" formatCode="General">
                  <c:v>0.55638198017768103</c:v>
                </c:pt>
                <c:pt idx="1353" formatCode="General">
                  <c:v>0.55639673611158802</c:v>
                </c:pt>
                <c:pt idx="1354" formatCode="General">
                  <c:v>0.55641172742314304</c:v>
                </c:pt>
                <c:pt idx="1355" formatCode="General">
                  <c:v>0.55642672980890595</c:v>
                </c:pt>
                <c:pt idx="1356" formatCode="General">
                  <c:v>0.55644173603021896</c:v>
                </c:pt>
                <c:pt idx="1357" formatCode="General">
                  <c:v>0.55645674609015205</c:v>
                </c:pt>
                <c:pt idx="1358" formatCode="General">
                  <c:v>0.55647175999178</c:v>
                </c:pt>
                <c:pt idx="1359" formatCode="General">
                  <c:v>0.55648677773817401</c:v>
                </c:pt>
                <c:pt idx="1360" formatCode="General">
                  <c:v>0.55650179933240695</c:v>
                </c:pt>
                <c:pt idx="1361" formatCode="General">
                  <c:v>0.556516344330659</c:v>
                </c:pt>
                <c:pt idx="1362" formatCode="General">
                  <c:v>0.55652854933770002</c:v>
                </c:pt>
                <c:pt idx="1363" formatCode="General">
                  <c:v>0.55654075800633496</c:v>
                </c:pt>
                <c:pt idx="1364" formatCode="General">
                  <c:v>0.55655264219184497</c:v>
                </c:pt>
                <c:pt idx="1365" formatCode="General">
                  <c:v>0.556563956646697</c:v>
                </c:pt>
                <c:pt idx="1366" formatCode="General">
                  <c:v>0.55657527603136303</c:v>
                </c:pt>
                <c:pt idx="1367" formatCode="General">
                  <c:v>0.55658660034833596</c:v>
                </c:pt>
                <c:pt idx="1368" formatCode="General">
                  <c:v>0.55659792960010501</c:v>
                </c:pt>
                <c:pt idx="1369" formatCode="General">
                  <c:v>0.55660926378915598</c:v>
                </c:pt>
                <c:pt idx="1370" formatCode="General">
                  <c:v>0.556620602917972</c:v>
                </c:pt>
                <c:pt idx="1371" formatCode="General">
                  <c:v>0.55663194698903395</c:v>
                </c:pt>
                <c:pt idx="1372" formatCode="General">
                  <c:v>0.55664329600481799</c:v>
                </c:pt>
                <c:pt idx="1373" formatCode="General">
                  <c:v>0.55665464996779901</c:v>
                </c:pt>
                <c:pt idx="1374" formatCode="General">
                  <c:v>0.55666600888044804</c:v>
                </c:pt>
                <c:pt idx="1375" formatCode="General">
                  <c:v>0.55667737274523299</c:v>
                </c:pt>
                <c:pt idx="1376" formatCode="General">
                  <c:v>0.55668874156462</c:v>
                </c:pt>
                <c:pt idx="1377" formatCode="General">
                  <c:v>0.55670011534107</c:v>
                </c:pt>
                <c:pt idx="1378" formatCode="General">
                  <c:v>0.55671201103658896</c:v>
                </c:pt>
                <c:pt idx="1379" formatCode="General">
                  <c:v>0.55672448451224299</c:v>
                </c:pt>
                <c:pt idx="1380" formatCode="General">
                  <c:v>0.55673696412290397</c:v>
                </c:pt>
                <c:pt idx="1381" formatCode="General">
                  <c:v>0.55674944987142705</c:v>
                </c:pt>
                <c:pt idx="1382" formatCode="General">
                  <c:v>0.55676194176066296</c:v>
                </c:pt>
                <c:pt idx="1383" formatCode="General">
                  <c:v>0.55677443979345598</c:v>
                </c:pt>
                <c:pt idx="1384" formatCode="General">
                  <c:v>0.55678729831943097</c:v>
                </c:pt>
                <c:pt idx="1385" formatCode="General">
                  <c:v>0.55680120981049497</c:v>
                </c:pt>
                <c:pt idx="1386" formatCode="General">
                  <c:v>0.55681396129184801</c:v>
                </c:pt>
                <c:pt idx="1387" formatCode="General">
                  <c:v>0.55682672142159295</c:v>
                </c:pt>
                <c:pt idx="1388" formatCode="General">
                  <c:v>0.55683949020742496</c:v>
                </c:pt>
                <c:pt idx="1389" formatCode="General">
                  <c:v>0.55685226765703399</c:v>
                </c:pt>
                <c:pt idx="1390" formatCode="General">
                  <c:v>0.55686505377810502</c:v>
                </c:pt>
                <c:pt idx="1391" formatCode="General">
                  <c:v>0.55687784857831601</c:v>
                </c:pt>
                <c:pt idx="1392" formatCode="General">
                  <c:v>0.55689065206534305</c:v>
                </c:pt>
                <c:pt idx="1393" formatCode="General">
                  <c:v>0.556903464246855</c:v>
                </c:pt>
                <c:pt idx="1394" formatCode="General">
                  <c:v>0.55691628513051405</c:v>
                </c:pt>
                <c:pt idx="1395" formatCode="General">
                  <c:v>0.55692911472397999</c:v>
                </c:pt>
                <c:pt idx="1396" formatCode="General">
                  <c:v>0.55694195303490401</c:v>
                </c:pt>
                <c:pt idx="1397" formatCode="General">
                  <c:v>0.55695480007093501</c:v>
                </c:pt>
                <c:pt idx="1398" formatCode="General">
                  <c:v>0.55696765583971397</c:v>
                </c:pt>
                <c:pt idx="1399" formatCode="General">
                  <c:v>0.55698052034887702</c:v>
                </c:pt>
                <c:pt idx="1400" formatCode="General">
                  <c:v>0.55699339360605404</c:v>
                </c:pt>
                <c:pt idx="1401" formatCode="General">
                  <c:v>0.55700627561887095</c:v>
                </c:pt>
                <c:pt idx="1402" formatCode="General">
                  <c:v>0.55701852323073597</c:v>
                </c:pt>
                <c:pt idx="1403" formatCode="General">
                  <c:v>0.55703077360612896</c:v>
                </c:pt>
                <c:pt idx="1404" formatCode="General">
                  <c:v>0.55704303331860405</c:v>
                </c:pt>
                <c:pt idx="1405" formatCode="General">
                  <c:v>0.55705530237598999</c:v>
                </c:pt>
                <c:pt idx="1406" formatCode="General">
                  <c:v>0.557073587444463</c:v>
                </c:pt>
                <c:pt idx="1407" formatCode="General">
                  <c:v>0.55709220461317299</c:v>
                </c:pt>
                <c:pt idx="1408" formatCode="General">
                  <c:v>0.55711083446523002</c:v>
                </c:pt>
                <c:pt idx="1409" formatCode="General">
                  <c:v>0.55712947700286997</c:v>
                </c:pt>
                <c:pt idx="1410" formatCode="General">
                  <c:v>0.55714813222830295</c:v>
                </c:pt>
                <c:pt idx="1411" formatCode="General">
                  <c:v>0.55716680014370601</c:v>
                </c:pt>
                <c:pt idx="1412" formatCode="General">
                  <c:v>0.55718548075122498</c:v>
                </c:pt>
                <c:pt idx="1413" formatCode="General">
                  <c:v>0.55720417405297895</c:v>
                </c:pt>
                <c:pt idx="1414" formatCode="General">
                  <c:v>0.557222845849069</c:v>
                </c:pt>
                <c:pt idx="1415" formatCode="General">
                  <c:v>0.55724147052891204</c:v>
                </c:pt>
                <c:pt idx="1416" formatCode="General">
                  <c:v>0.55726010796624004</c:v>
                </c:pt>
                <c:pt idx="1417" formatCode="General">
                  <c:v>0.55727875816317696</c:v>
                </c:pt>
                <c:pt idx="1418" formatCode="General">
                  <c:v>0.55729695532496704</c:v>
                </c:pt>
                <c:pt idx="1419" formatCode="General">
                  <c:v>0.55731506862601099</c:v>
                </c:pt>
                <c:pt idx="1420" formatCode="General">
                  <c:v>0.55733319462712505</c:v>
                </c:pt>
                <c:pt idx="1421" formatCode="General">
                  <c:v>0.55735133332658704</c:v>
                </c:pt>
                <c:pt idx="1422" formatCode="General">
                  <c:v>0.55736948472264303</c:v>
                </c:pt>
                <c:pt idx="1423" formatCode="General">
                  <c:v>0.557387648813509</c:v>
                </c:pt>
                <c:pt idx="1424" formatCode="General">
                  <c:v>0.55740582559737095</c:v>
                </c:pt>
                <c:pt idx="1425" formatCode="General">
                  <c:v>0.55742401507238404</c:v>
                </c:pt>
                <c:pt idx="1426" formatCode="General">
                  <c:v>0.55744221723667298</c:v>
                </c:pt>
                <c:pt idx="1427" formatCode="General">
                  <c:v>0.55746047914393404</c:v>
                </c:pt>
                <c:pt idx="1428" formatCode="General">
                  <c:v>0.55747877056123096</c:v>
                </c:pt>
                <c:pt idx="1429" formatCode="General">
                  <c:v>0.55749707473716203</c:v>
                </c:pt>
                <c:pt idx="1430" formatCode="General">
                  <c:v>0.55751539167001096</c:v>
                </c:pt>
                <c:pt idx="1431" formatCode="General">
                  <c:v>0.55753372135803503</c:v>
                </c:pt>
                <c:pt idx="1432" formatCode="General">
                  <c:v>0.55755206379945499</c:v>
                </c:pt>
                <c:pt idx="1433" formatCode="General">
                  <c:v>0.55757041899246595</c:v>
                </c:pt>
                <c:pt idx="1434" formatCode="General">
                  <c:v>0.55758878693522995</c:v>
                </c:pt>
                <c:pt idx="1435" formatCode="General">
                  <c:v>0.55760716762587803</c:v>
                </c:pt>
                <c:pt idx="1436" formatCode="General">
                  <c:v>0.55762556106251204</c:v>
                </c:pt>
                <c:pt idx="1437" formatCode="General">
                  <c:v>0.55764396724320198</c:v>
                </c:pt>
                <c:pt idx="1438" formatCode="General">
                  <c:v>0.55766238616598895</c:v>
                </c:pt>
                <c:pt idx="1439" formatCode="General">
                  <c:v>0.55768081782888101</c:v>
                </c:pt>
                <c:pt idx="1440" formatCode="General">
                  <c:v>0.55769926222985799</c:v>
                </c:pt>
                <c:pt idx="1441" formatCode="General">
                  <c:v>0.55771771936686798</c:v>
                </c:pt>
                <c:pt idx="1442" formatCode="General">
                  <c:v>0.55773618923782897</c:v>
                </c:pt>
                <c:pt idx="1443" formatCode="General">
                  <c:v>0.55775467184062799</c:v>
                </c:pt>
                <c:pt idx="1444" formatCode="General">
                  <c:v>0.55777316717312297</c:v>
                </c:pt>
                <c:pt idx="1445" formatCode="General">
                  <c:v>0.55779167523313999</c:v>
                </c:pt>
                <c:pt idx="1446" formatCode="General">
                  <c:v>0.55780942967268199</c:v>
                </c:pt>
                <c:pt idx="1447" formatCode="General">
                  <c:v>0.55782700218358305</c:v>
                </c:pt>
                <c:pt idx="1448" formatCode="General">
                  <c:v>0.55784458670371395</c:v>
                </c:pt>
                <c:pt idx="1449" formatCode="General">
                  <c:v>0.557862183231283</c:v>
                </c:pt>
                <c:pt idx="1450" formatCode="General">
                  <c:v>0.557879791764473</c:v>
                </c:pt>
                <c:pt idx="1451" formatCode="General">
                  <c:v>0.55789741230143997</c:v>
                </c:pt>
                <c:pt idx="1452" formatCode="General">
                  <c:v>0.55791504484031096</c:v>
                </c:pt>
                <c:pt idx="1453" formatCode="General">
                  <c:v>0.55793268937918905</c:v>
                </c:pt>
                <c:pt idx="1454" formatCode="General">
                  <c:v>0.55795185900671196</c:v>
                </c:pt>
                <c:pt idx="1455" formatCode="General">
                  <c:v>0.55797303029438605</c:v>
                </c:pt>
                <c:pt idx="1456" formatCode="General">
                  <c:v>0.557994207471045</c:v>
                </c:pt>
                <c:pt idx="1457" formatCode="General">
                  <c:v>0.55801539052753701</c:v>
                </c:pt>
                <c:pt idx="1458" formatCode="General">
                  <c:v>0.55803657945472396</c:v>
                </c:pt>
                <c:pt idx="1459" formatCode="General">
                  <c:v>0.55805777424348102</c:v>
                </c:pt>
                <c:pt idx="1460" formatCode="General">
                  <c:v>0.55807897488469504</c:v>
                </c:pt>
                <c:pt idx="1461" formatCode="General">
                  <c:v>0.55810018136926398</c:v>
                </c:pt>
                <c:pt idx="1462" formatCode="General">
                  <c:v>0.55812139368810099</c:v>
                </c:pt>
                <c:pt idx="1463" formatCode="General">
                  <c:v>0.55814261183212899</c:v>
                </c:pt>
                <c:pt idx="1464" formatCode="General">
                  <c:v>0.55816383579228401</c:v>
                </c:pt>
                <c:pt idx="1465" formatCode="General">
                  <c:v>0.55818506555951597</c:v>
                </c:pt>
                <c:pt idx="1466" formatCode="General">
                  <c:v>0.55820630112478498</c:v>
                </c:pt>
                <c:pt idx="1467" formatCode="General">
                  <c:v>0.55822754247906503</c:v>
                </c:pt>
                <c:pt idx="1468" formatCode="General">
                  <c:v>0.55824878961334201</c:v>
                </c:pt>
                <c:pt idx="1469" formatCode="General">
                  <c:v>0.55827004251861401</c:v>
                </c:pt>
                <c:pt idx="1470" formatCode="General">
                  <c:v>0.55829130118589299</c:v>
                </c:pt>
                <c:pt idx="1471" formatCode="General">
                  <c:v>0.55831230239811702</c:v>
                </c:pt>
                <c:pt idx="1472" formatCode="General">
                  <c:v>0.55832706221529804</c:v>
                </c:pt>
                <c:pt idx="1473" formatCode="General">
                  <c:v>0.55834183863716302</c:v>
                </c:pt>
                <c:pt idx="1474" formatCode="General">
                  <c:v>0.55835661894648703</c:v>
                </c:pt>
                <c:pt idx="1475" formatCode="General">
                  <c:v>0.55837140313988098</c:v>
                </c:pt>
                <c:pt idx="1476" formatCode="General">
                  <c:v>0.55838619121395705</c:v>
                </c:pt>
                <c:pt idx="1477" formatCode="General">
                  <c:v>0.55840098316532505</c:v>
                </c:pt>
                <c:pt idx="1478" formatCode="General">
                  <c:v>0.55841577899060002</c:v>
                </c:pt>
                <c:pt idx="1479" formatCode="General">
                  <c:v>0.55843057868639601</c:v>
                </c:pt>
                <c:pt idx="1480" formatCode="General">
                  <c:v>0.55844538224932905</c:v>
                </c:pt>
                <c:pt idx="1481" formatCode="General">
                  <c:v>0.55845932617269201</c:v>
                </c:pt>
                <c:pt idx="1482" formatCode="General">
                  <c:v>0.55847219542908499</c:v>
                </c:pt>
                <c:pt idx="1483" formatCode="General">
                  <c:v>0.55848506972186696</c:v>
                </c:pt>
                <c:pt idx="1484" formatCode="General">
                  <c:v>0.55849794904757899</c:v>
                </c:pt>
                <c:pt idx="1485" formatCode="General">
                  <c:v>0.55851083340275998</c:v>
                </c:pt>
                <c:pt idx="1486" formatCode="General">
                  <c:v>0.55852372278394802</c:v>
                </c:pt>
                <c:pt idx="1487" formatCode="General">
                  <c:v>0.55853649324511601</c:v>
                </c:pt>
                <c:pt idx="1488" formatCode="General">
                  <c:v>0.55854925265426003</c:v>
                </c:pt>
                <c:pt idx="1489" formatCode="General">
                  <c:v>0.55856201646694703</c:v>
                </c:pt>
                <c:pt idx="1490" formatCode="General">
                  <c:v>0.55857478467994603</c:v>
                </c:pt>
                <c:pt idx="1491" formatCode="General">
                  <c:v>0.55858755729002796</c:v>
                </c:pt>
                <c:pt idx="1492" formatCode="General">
                  <c:v>0.55860033429396305</c:v>
                </c:pt>
                <c:pt idx="1493" formatCode="General">
                  <c:v>0.55861314944387996</c:v>
                </c:pt>
                <c:pt idx="1494" formatCode="General">
                  <c:v>0.55862641406817604</c:v>
                </c:pt>
                <c:pt idx="1495" formatCode="General">
                  <c:v>0.55863968577594203</c:v>
                </c:pt>
                <c:pt idx="1496" formatCode="General">
                  <c:v>0.55865296456385805</c:v>
                </c:pt>
                <c:pt idx="1497" formatCode="General">
                  <c:v>0.55866625042859197</c:v>
                </c:pt>
                <c:pt idx="1498" formatCode="General">
                  <c:v>0.55867954336680903</c:v>
                </c:pt>
                <c:pt idx="1499" formatCode="General">
                  <c:v>0.558692843375165</c:v>
                </c:pt>
                <c:pt idx="1500" formatCode="General">
                  <c:v>0.55870615045030803</c:v>
                </c:pt>
                <c:pt idx="1501" formatCode="General">
                  <c:v>0.558720684165953</c:v>
                </c:pt>
                <c:pt idx="1502" formatCode="General">
                  <c:v>0.55873563775136503</c:v>
                </c:pt>
                <c:pt idx="1503" formatCode="General">
                  <c:v>0.55875059929925897</c:v>
                </c:pt>
                <c:pt idx="1504" formatCode="General">
                  <c:v>0.55876556880749795</c:v>
                </c:pt>
                <c:pt idx="1505" formatCode="General">
                  <c:v>0.55878054627393203</c:v>
                </c:pt>
                <c:pt idx="1506" formatCode="General">
                  <c:v>0.55879553169639995</c:v>
                </c:pt>
                <c:pt idx="1507" formatCode="General">
                  <c:v>0.55881052507273199</c:v>
                </c:pt>
                <c:pt idx="1508" formatCode="General">
                  <c:v>0.55882552640074401</c:v>
                </c:pt>
                <c:pt idx="1509" formatCode="General">
                  <c:v>0.55884093974469895</c:v>
                </c:pt>
                <c:pt idx="1510" formatCode="General">
                  <c:v>0.55885693159123795</c:v>
                </c:pt>
                <c:pt idx="1511" formatCode="General">
                  <c:v>0.55887292989720005</c:v>
                </c:pt>
                <c:pt idx="1512" formatCode="General">
                  <c:v>0.55888893466116896</c:v>
                </c:pt>
                <c:pt idx="1513" formatCode="General">
                  <c:v>0.55890494588172202</c:v>
                </c:pt>
                <c:pt idx="1514" formatCode="General">
                  <c:v>0.55892096355743104</c:v>
                </c:pt>
                <c:pt idx="1515" formatCode="General">
                  <c:v>0.55893698768685696</c:v>
                </c:pt>
                <c:pt idx="1516" formatCode="General">
                  <c:v>0.55895301826855504</c:v>
                </c:pt>
                <c:pt idx="1517" formatCode="General">
                  <c:v>0.55896905530107299</c:v>
                </c:pt>
                <c:pt idx="1518" formatCode="General">
                  <c:v>0.55898509878295199</c:v>
                </c:pt>
                <c:pt idx="1519" formatCode="General">
                  <c:v>0.55900114871272499</c:v>
                </c:pt>
                <c:pt idx="1520" formatCode="General">
                  <c:v>0.55901691611633997</c:v>
                </c:pt>
                <c:pt idx="1521" formatCode="General">
                  <c:v>0.55903202452804002</c:v>
                </c:pt>
                <c:pt idx="1522" formatCode="General">
                  <c:v>0.55904713815699103</c:v>
                </c:pt>
                <c:pt idx="1523" formatCode="General">
                  <c:v>0.55906225700375001</c:v>
                </c:pt>
                <c:pt idx="1524" formatCode="General">
                  <c:v>0.55907738106886795</c:v>
                </c:pt>
                <c:pt idx="1525" formatCode="General">
                  <c:v>0.55909251035289398</c:v>
                </c:pt>
                <c:pt idx="1526" formatCode="General">
                  <c:v>0.55910764485636699</c:v>
                </c:pt>
                <c:pt idx="1527" formatCode="General">
                  <c:v>0.559122784579827</c:v>
                </c:pt>
                <c:pt idx="1528" formatCode="General">
                  <c:v>0.55913583496104602</c:v>
                </c:pt>
                <c:pt idx="1529" formatCode="General">
                  <c:v>0.55914657232463405</c:v>
                </c:pt>
                <c:pt idx="1530" formatCode="General">
                  <c:v>0.55915731375862998</c:v>
                </c:pt>
                <c:pt idx="1531" formatCode="General">
                  <c:v>0.55916805926554902</c:v>
                </c:pt>
                <c:pt idx="1532" formatCode="General">
                  <c:v>0.55917880884790905</c:v>
                </c:pt>
                <c:pt idx="1533" formatCode="General">
                  <c:v>0.55918956250822305</c:v>
                </c:pt>
                <c:pt idx="1534" formatCode="General">
                  <c:v>0.55920032024900501</c:v>
                </c:pt>
                <c:pt idx="1535" formatCode="General">
                  <c:v>0.55921108207276804</c:v>
                </c:pt>
                <c:pt idx="1536" formatCode="General">
                  <c:v>0.55922184798202201</c:v>
                </c:pt>
                <c:pt idx="1537" formatCode="General">
                  <c:v>0.55923261797927903</c:v>
                </c:pt>
                <c:pt idx="1538" formatCode="General">
                  <c:v>0.55924339206704798</c:v>
                </c:pt>
                <c:pt idx="1539" formatCode="General">
                  <c:v>0.55925417024783697</c:v>
                </c:pt>
                <c:pt idx="1540" formatCode="General">
                  <c:v>0.55926624182385098</c:v>
                </c:pt>
                <c:pt idx="1541" formatCode="General">
                  <c:v>0.559278970016304</c:v>
                </c:pt>
                <c:pt idx="1542" formatCode="General">
                  <c:v>0.55929254390732996</c:v>
                </c:pt>
                <c:pt idx="1543" formatCode="General">
                  <c:v>0.559306122326233</c:v>
                </c:pt>
                <c:pt idx="1544" formatCode="General">
                  <c:v>0.55931970527539798</c:v>
                </c:pt>
                <c:pt idx="1545" formatCode="General">
                  <c:v>0.559333292757205</c:v>
                </c:pt>
                <c:pt idx="1546" formatCode="General">
                  <c:v>0.55934688477403105</c:v>
                </c:pt>
                <c:pt idx="1547" formatCode="General">
                  <c:v>0.559360481328252</c:v>
                </c:pt>
                <c:pt idx="1548" formatCode="General">
                  <c:v>0.55937408242224296</c:v>
                </c:pt>
                <c:pt idx="1549" formatCode="General">
                  <c:v>0.55938768805837402</c:v>
                </c:pt>
                <c:pt idx="1550" formatCode="General">
                  <c:v>0.55940129823901497</c:v>
                </c:pt>
                <c:pt idx="1551" formatCode="General">
                  <c:v>0.55941491296653301</c:v>
                </c:pt>
                <c:pt idx="1552" formatCode="General">
                  <c:v>0.55942853224329303</c:v>
                </c:pt>
                <c:pt idx="1553" formatCode="General">
                  <c:v>0.55944439862959305</c:v>
                </c:pt>
                <c:pt idx="1554" formatCode="General">
                  <c:v>0.559461109112665</c:v>
                </c:pt>
                <c:pt idx="1555" formatCode="General">
                  <c:v>0.55947782251046696</c:v>
                </c:pt>
                <c:pt idx="1556" formatCode="General">
                  <c:v>0.55949453882365296</c:v>
                </c:pt>
                <c:pt idx="1557" formatCode="General">
                  <c:v>0.55951125805288004</c:v>
                </c:pt>
                <c:pt idx="1558" formatCode="General">
                  <c:v>0.55952798019880101</c:v>
                </c:pt>
                <c:pt idx="1559" formatCode="General">
                  <c:v>0.55954457351664699</c:v>
                </c:pt>
                <c:pt idx="1560" formatCode="General">
                  <c:v>0.55956098375923002</c:v>
                </c:pt>
                <c:pt idx="1561" formatCode="General">
                  <c:v>0.55957739745534896</c:v>
                </c:pt>
                <c:pt idx="1562" formatCode="General">
                  <c:v>0.55959344787738996</c:v>
                </c:pt>
                <c:pt idx="1563" formatCode="General">
                  <c:v>0.55960929181183505</c:v>
                </c:pt>
                <c:pt idx="1564" formatCode="General">
                  <c:v>0.559625138732185</c:v>
                </c:pt>
                <c:pt idx="1565" formatCode="General">
                  <c:v>0.55964098863809597</c:v>
                </c:pt>
                <c:pt idx="1566" formatCode="General">
                  <c:v>0.55965684152922202</c:v>
                </c:pt>
                <c:pt idx="1567" formatCode="General">
                  <c:v>0.55967269740521597</c:v>
                </c:pt>
                <c:pt idx="1568" formatCode="General">
                  <c:v>0.55968855626573</c:v>
                </c:pt>
                <c:pt idx="1569" formatCode="General">
                  <c:v>0.559703397061032</c:v>
                </c:pt>
                <c:pt idx="1570" formatCode="General">
                  <c:v>0.55971801297007695</c:v>
                </c:pt>
                <c:pt idx="1571" formatCode="General">
                  <c:v>0.55973263079524005</c:v>
                </c:pt>
                <c:pt idx="1572" formatCode="General">
                  <c:v>0.55974725053604801</c:v>
                </c:pt>
                <c:pt idx="1573" formatCode="General">
                  <c:v>0.559761872192031</c:v>
                </c:pt>
                <c:pt idx="1574" formatCode="General">
                  <c:v>0.55977649576271604</c:v>
                </c:pt>
                <c:pt idx="1575" formatCode="General">
                  <c:v>0.55979112124762898</c:v>
                </c:pt>
                <c:pt idx="1576" formatCode="General">
                  <c:v>0.55980574864629795</c:v>
                </c:pt>
                <c:pt idx="1577" formatCode="General">
                  <c:v>0.55982037795824902</c:v>
                </c:pt>
                <c:pt idx="1578" formatCode="General">
                  <c:v>0.55983500918300699</c:v>
                </c:pt>
                <c:pt idx="1579" formatCode="General">
                  <c:v>0.55984964232009704</c:v>
                </c:pt>
                <c:pt idx="1580" formatCode="General">
                  <c:v>0.55986427736904398</c:v>
                </c:pt>
                <c:pt idx="1581" formatCode="General">
                  <c:v>0.55987891432937098</c:v>
                </c:pt>
                <c:pt idx="1582" formatCode="General">
                  <c:v>0.55989355320060197</c:v>
                </c:pt>
                <c:pt idx="1583" formatCode="General">
                  <c:v>0.55990819398225999</c:v>
                </c:pt>
                <c:pt idx="1584" formatCode="General">
                  <c:v>0.55992267649357197</c:v>
                </c:pt>
                <c:pt idx="1585" formatCode="General">
                  <c:v>0.55993633001647702</c:v>
                </c:pt>
                <c:pt idx="1586" formatCode="General">
                  <c:v>0.55994998551282804</c:v>
                </c:pt>
                <c:pt idx="1587" formatCode="General">
                  <c:v>0.559963705464677</c:v>
                </c:pt>
                <c:pt idx="1588" formatCode="General">
                  <c:v>0.55997743524420196</c:v>
                </c:pt>
                <c:pt idx="1589" formatCode="General">
                  <c:v>0.55999116704329799</c:v>
                </c:pt>
                <c:pt idx="1590" formatCode="General">
                  <c:v>0.56000490086153298</c:v>
                </c:pt>
                <c:pt idx="1591" formatCode="General">
                  <c:v>0.56001863669847596</c:v>
                </c:pt>
                <c:pt idx="1592" formatCode="General">
                  <c:v>0.56003237455369403</c:v>
                </c:pt>
                <c:pt idx="1593" formatCode="General">
                  <c:v>0.56004611108118196</c:v>
                </c:pt>
                <c:pt idx="1594" formatCode="General">
                  <c:v>0.56005984261980302</c:v>
                </c:pt>
                <c:pt idx="1595" formatCode="General">
                  <c:v>0.56007357617316</c:v>
                </c:pt>
                <c:pt idx="1596" formatCode="General">
                  <c:v>0.56008731174082504</c:v>
                </c:pt>
                <c:pt idx="1597" formatCode="General">
                  <c:v>0.56010104932237104</c:v>
                </c:pt>
                <c:pt idx="1598" formatCode="General">
                  <c:v>0.56011478891736999</c:v>
                </c:pt>
                <c:pt idx="1599" formatCode="General">
                  <c:v>0.56012846172037201</c:v>
                </c:pt>
                <c:pt idx="1600" formatCode="General">
                  <c:v>0.5601420718083</c:v>
                </c:pt>
                <c:pt idx="1601" formatCode="General">
                  <c:v>0.56015568394800896</c:v>
                </c:pt>
                <c:pt idx="1602" formatCode="General">
                  <c:v>0.560169298139091</c:v>
                </c:pt>
                <c:pt idx="1603" formatCode="General">
                  <c:v>0.56018291438113699</c:v>
                </c:pt>
                <c:pt idx="1604" formatCode="General">
                  <c:v>0.56019653267374003</c:v>
                </c:pt>
                <c:pt idx="1605" formatCode="General">
                  <c:v>0.56021015301648902</c:v>
                </c:pt>
                <c:pt idx="1606" formatCode="General">
                  <c:v>0.56022377540897506</c:v>
                </c:pt>
                <c:pt idx="1607" formatCode="General">
                  <c:v>0.56023739985078602</c:v>
                </c:pt>
                <c:pt idx="1608" formatCode="General">
                  <c:v>0.56025102634151103</c:v>
                </c:pt>
                <c:pt idx="1609" formatCode="General">
                  <c:v>0.56026465488073895</c:v>
                </c:pt>
                <c:pt idx="1610" formatCode="General">
                  <c:v>0.56027828546805503</c:v>
                </c:pt>
                <c:pt idx="1611" formatCode="General">
                  <c:v>0.56029191810304702</c:v>
                </c:pt>
                <c:pt idx="1612" formatCode="General">
                  <c:v>0.56030555278530003</c:v>
                </c:pt>
                <c:pt idx="1613" formatCode="General">
                  <c:v>0.56031918951439996</c:v>
                </c:pt>
                <c:pt idx="1614" formatCode="General">
                  <c:v>0.56033191955974304</c:v>
                </c:pt>
                <c:pt idx="1615" formatCode="General">
                  <c:v>0.56034408448367301</c:v>
                </c:pt>
                <c:pt idx="1616" formatCode="General">
                  <c:v>0.560356250125287</c:v>
                </c:pt>
                <c:pt idx="1617" formatCode="General">
                  <c:v>0.56036841648439595</c:v>
                </c:pt>
                <c:pt idx="1618" formatCode="General">
                  <c:v>0.56038073709420499</c:v>
                </c:pt>
                <c:pt idx="1619" formatCode="General">
                  <c:v>0.56039507680120904</c:v>
                </c:pt>
                <c:pt idx="1620" formatCode="General">
                  <c:v>0.56040941818225898</c:v>
                </c:pt>
                <c:pt idx="1621" formatCode="General">
                  <c:v>0.56042376123653503</c:v>
                </c:pt>
                <c:pt idx="1622" formatCode="General">
                  <c:v>0.56043810596321997</c:v>
                </c:pt>
                <c:pt idx="1623" formatCode="General">
                  <c:v>0.56045245236149699</c:v>
                </c:pt>
                <c:pt idx="1624" formatCode="General">
                  <c:v>0.56046680043054498</c:v>
                </c:pt>
                <c:pt idx="1625" formatCode="General">
                  <c:v>0.56048115016954803</c:v>
                </c:pt>
                <c:pt idx="1626" formatCode="General">
                  <c:v>0.56049550157768702</c:v>
                </c:pt>
                <c:pt idx="1627" formatCode="General">
                  <c:v>0.56050959419339197</c:v>
                </c:pt>
                <c:pt idx="1628" formatCode="General">
                  <c:v>0.56052359627023696</c:v>
                </c:pt>
                <c:pt idx="1629" formatCode="General">
                  <c:v>0.56053760065845704</c:v>
                </c:pt>
                <c:pt idx="1630" formatCode="General">
                  <c:v>0.56055160735667098</c:v>
                </c:pt>
                <c:pt idx="1631" formatCode="General">
                  <c:v>0.560565616363496</c:v>
                </c:pt>
                <c:pt idx="1632" formatCode="General">
                  <c:v>0.56057962767755398</c:v>
                </c:pt>
                <c:pt idx="1633" formatCode="General">
                  <c:v>0.56059364129746203</c:v>
                </c:pt>
                <c:pt idx="1634" formatCode="General">
                  <c:v>0.56060738579861502</c:v>
                </c:pt>
                <c:pt idx="1635" formatCode="General">
                  <c:v>0.56061972491721901</c:v>
                </c:pt>
                <c:pt idx="1636" formatCode="General">
                  <c:v>0.56063206689234701</c:v>
                </c:pt>
                <c:pt idx="1637" formatCode="General">
                  <c:v>0.56064441172234503</c:v>
                </c:pt>
                <c:pt idx="1638" formatCode="General">
                  <c:v>0.56065675940555904</c:v>
                </c:pt>
                <c:pt idx="1639" formatCode="General">
                  <c:v>0.56066910994033403</c:v>
                </c:pt>
                <c:pt idx="1640" formatCode="General">
                  <c:v>0.56068146332501601</c:v>
                </c:pt>
                <c:pt idx="1641" formatCode="General">
                  <c:v>0.56069381955794995</c:v>
                </c:pt>
                <c:pt idx="1642" formatCode="General">
                  <c:v>0.56070617863747996</c:v>
                </c:pt>
                <c:pt idx="1643" formatCode="General">
                  <c:v>0.56071854056195103</c:v>
                </c:pt>
                <c:pt idx="1644" formatCode="General">
                  <c:v>0.56073087189095905</c:v>
                </c:pt>
                <c:pt idx="1645" formatCode="General">
                  <c:v>0.56074319863216504</c:v>
                </c:pt>
                <c:pt idx="1646" formatCode="General">
                  <c:v>0.56075552821487396</c:v>
                </c:pt>
                <c:pt idx="1647" formatCode="General">
                  <c:v>0.56076786063741701</c:v>
                </c:pt>
                <c:pt idx="1648" formatCode="General">
                  <c:v>0.560780195898123</c:v>
                </c:pt>
                <c:pt idx="1649" formatCode="General">
                  <c:v>0.56079253399532203</c:v>
                </c:pt>
                <c:pt idx="1650" formatCode="General">
                  <c:v>0.56080487492734399</c:v>
                </c:pt>
                <c:pt idx="1651" formatCode="General">
                  <c:v>0.56081721869251799</c:v>
                </c:pt>
                <c:pt idx="1652" formatCode="General">
                  <c:v>0.56082956528917405</c:v>
                </c:pt>
                <c:pt idx="1653" formatCode="General">
                  <c:v>0.56084191471563904</c:v>
                </c:pt>
                <c:pt idx="1654" formatCode="General">
                  <c:v>0.56085426697024499</c:v>
                </c:pt>
                <c:pt idx="1655" formatCode="General">
                  <c:v>0.56086662205131799</c:v>
                </c:pt>
                <c:pt idx="1656" formatCode="General">
                  <c:v>0.56087897995718705</c:v>
                </c:pt>
                <c:pt idx="1657" formatCode="General">
                  <c:v>0.56089321224475797</c:v>
                </c:pt>
                <c:pt idx="1658" formatCode="General">
                  <c:v>0.56090830281209403</c:v>
                </c:pt>
                <c:pt idx="1659" formatCode="General">
                  <c:v>0.56092339886238596</c:v>
                </c:pt>
                <c:pt idx="1660" formatCode="General">
                  <c:v>0.56093858082995396</c:v>
                </c:pt>
                <c:pt idx="1661" formatCode="General">
                  <c:v>0.56095421913927401</c:v>
                </c:pt>
                <c:pt idx="1662" formatCode="General">
                  <c:v>0.56096986363728896</c:v>
                </c:pt>
                <c:pt idx="1663" formatCode="General">
                  <c:v>0.56098551431981003</c:v>
                </c:pt>
                <c:pt idx="1664" formatCode="General">
                  <c:v>0.56100117118263904</c:v>
                </c:pt>
                <c:pt idx="1665" formatCode="General">
                  <c:v>0.561016755161313</c:v>
                </c:pt>
                <c:pt idx="1666" formatCode="General">
                  <c:v>0.56103164195515798</c:v>
                </c:pt>
                <c:pt idx="1667" formatCode="General">
                  <c:v>0.56104653542571203</c:v>
                </c:pt>
                <c:pt idx="1668" formatCode="General">
                  <c:v>0.56106143557023702</c:v>
                </c:pt>
                <c:pt idx="1669" formatCode="General">
                  <c:v>0.56107634238598902</c:v>
                </c:pt>
                <c:pt idx="1670" formatCode="General">
                  <c:v>0.56109125587021602</c:v>
                </c:pt>
                <c:pt idx="1671" formatCode="General">
                  <c:v>0.561106176020162</c:v>
                </c:pt>
                <c:pt idx="1672" formatCode="General">
                  <c:v>0.56112110283306105</c:v>
                </c:pt>
                <c:pt idx="1673" formatCode="General">
                  <c:v>0.56113603630614195</c:v>
                </c:pt>
                <c:pt idx="1674" formatCode="General">
                  <c:v>0.56115150809174097</c:v>
                </c:pt>
                <c:pt idx="1675" formatCode="General">
                  <c:v>0.56116847891151</c:v>
                </c:pt>
                <c:pt idx="1676" formatCode="General">
                  <c:v>0.56118545583660495</c:v>
                </c:pt>
                <c:pt idx="1677" formatCode="General">
                  <c:v>0.56120243886304</c:v>
                </c:pt>
                <c:pt idx="1678" formatCode="General">
                  <c:v>0.561219427986827</c:v>
                </c:pt>
                <c:pt idx="1679" formatCode="General">
                  <c:v>0.56123642320397304</c:v>
                </c:pt>
                <c:pt idx="1680" formatCode="General">
                  <c:v>0.56125342451048199</c:v>
                </c:pt>
                <c:pt idx="1681" formatCode="General">
                  <c:v>0.56127043190235404</c:v>
                </c:pt>
                <c:pt idx="1682" formatCode="General">
                  <c:v>0.56128744537558595</c:v>
                </c:pt>
                <c:pt idx="1683" formatCode="General">
                  <c:v>0.56130446492617303</c:v>
                </c:pt>
                <c:pt idx="1684" formatCode="General">
                  <c:v>0.56132149055010405</c:v>
                </c:pt>
                <c:pt idx="1685" formatCode="General">
                  <c:v>0.561338522243368</c:v>
                </c:pt>
                <c:pt idx="1686" formatCode="General">
                  <c:v>0.56135556000194897</c:v>
                </c:pt>
                <c:pt idx="1687" formatCode="General">
                  <c:v>0.56137260382182597</c:v>
                </c:pt>
                <c:pt idx="1688" formatCode="General">
                  <c:v>0.56138965369897798</c:v>
                </c:pt>
                <c:pt idx="1689" formatCode="General">
                  <c:v>0.561406709629378</c:v>
                </c:pt>
                <c:pt idx="1690" formatCode="General">
                  <c:v>0.56142377160899903</c:v>
                </c:pt>
                <c:pt idx="1691" formatCode="General">
                  <c:v>0.56144083963380698</c:v>
                </c:pt>
                <c:pt idx="1692" formatCode="General">
                  <c:v>0.56145556222250503</c:v>
                </c:pt>
                <c:pt idx="1693" formatCode="General">
                  <c:v>0.56146865755353603</c:v>
                </c:pt>
                <c:pt idx="1694" formatCode="General">
                  <c:v>0.56148178010792504</c:v>
                </c:pt>
                <c:pt idx="1695" formatCode="General">
                  <c:v>0.56149490836503002</c:v>
                </c:pt>
                <c:pt idx="1696" formatCode="General">
                  <c:v>0.56150804232342499</c:v>
                </c:pt>
                <c:pt idx="1697" formatCode="General">
                  <c:v>0.56152118198168399</c:v>
                </c:pt>
                <c:pt idx="1698" formatCode="General">
                  <c:v>0.56153432733837205</c:v>
                </c:pt>
                <c:pt idx="1699" formatCode="General">
                  <c:v>0.56154747839205099</c:v>
                </c:pt>
                <c:pt idx="1700" formatCode="General">
                  <c:v>0.56156063514127397</c:v>
                </c:pt>
                <c:pt idx="1701" formatCode="General">
                  <c:v>0.56157379758459203</c:v>
                </c:pt>
                <c:pt idx="1702" formatCode="General">
                  <c:v>0.561586965720548</c:v>
                </c:pt>
                <c:pt idx="1703" formatCode="General">
                  <c:v>0.56160013954768195</c:v>
                </c:pt>
                <c:pt idx="1704" formatCode="General">
                  <c:v>0.56161331906452705</c:v>
                </c:pt>
                <c:pt idx="1705" formatCode="General">
                  <c:v>0.56162650426961003</c:v>
                </c:pt>
                <c:pt idx="1706" formatCode="General">
                  <c:v>0.56163969516145296</c:v>
                </c:pt>
                <c:pt idx="1707" formatCode="General">
                  <c:v>0.56165289173857302</c:v>
                </c:pt>
                <c:pt idx="1708" formatCode="General">
                  <c:v>0.56166609399948197</c:v>
                </c:pt>
                <c:pt idx="1709" formatCode="General">
                  <c:v>0.56167936888332104</c:v>
                </c:pt>
                <c:pt idx="1710" formatCode="General">
                  <c:v>0.56169479572298897</c:v>
                </c:pt>
                <c:pt idx="1711" formatCode="General">
                  <c:v>0.56171288247417195</c:v>
                </c:pt>
                <c:pt idx="1712" formatCode="General">
                  <c:v>0.56173141580713803</c:v>
                </c:pt>
                <c:pt idx="1713" formatCode="General">
                  <c:v>0.561750008672112</c:v>
                </c:pt>
                <c:pt idx="1714" formatCode="General">
                  <c:v>0.56176860590342204</c:v>
                </c:pt>
                <c:pt idx="1715" formatCode="General">
                  <c:v>0.56178720749998301</c:v>
                </c:pt>
                <c:pt idx="1716" formatCode="General">
                  <c:v>0.56180581346070901</c:v>
                </c:pt>
                <c:pt idx="1717" formatCode="General">
                  <c:v>0.56182442378450803</c:v>
                </c:pt>
                <c:pt idx="1718" formatCode="General">
                  <c:v>0.56184303847028905</c:v>
                </c:pt>
                <c:pt idx="1719" formatCode="General">
                  <c:v>0.56186165751695405</c:v>
                </c:pt>
                <c:pt idx="1720" formatCode="General">
                  <c:v>0.56188028092340503</c:v>
                </c:pt>
                <c:pt idx="1721" formatCode="General">
                  <c:v>0.56189890868853798</c:v>
                </c:pt>
                <c:pt idx="1722" formatCode="General">
                  <c:v>0.56191754081124901</c:v>
                </c:pt>
                <c:pt idx="1723" formatCode="General">
                  <c:v>0.561936177290427</c:v>
                </c:pt>
                <c:pt idx="1724" formatCode="General">
                  <c:v>0.56195481812496195</c:v>
                </c:pt>
                <c:pt idx="1725" formatCode="General">
                  <c:v>0.56197415960807995</c:v>
                </c:pt>
                <c:pt idx="1726" formatCode="General">
                  <c:v>0.56199418803514001</c:v>
                </c:pt>
                <c:pt idx="1727" formatCode="General">
                  <c:v>0.56201422111027799</c:v>
                </c:pt>
                <c:pt idx="1728" formatCode="General">
                  <c:v>0.56203425883305302</c:v>
                </c:pt>
                <c:pt idx="1729" formatCode="General">
                  <c:v>0.56205430120301803</c:v>
                </c:pt>
                <c:pt idx="1730" formatCode="General">
                  <c:v>0.56207434821972302</c:v>
                </c:pt>
                <c:pt idx="1731" formatCode="General">
                  <c:v>0.56209439988271503</c:v>
                </c:pt>
                <c:pt idx="1732" formatCode="General">
                  <c:v>0.56211445619153499</c:v>
                </c:pt>
                <c:pt idx="1733" formatCode="General">
                  <c:v>0.56213451714572105</c:v>
                </c:pt>
                <c:pt idx="1734" formatCode="General">
                  <c:v>0.56215458274480901</c:v>
                </c:pt>
                <c:pt idx="1735" formatCode="General">
                  <c:v>0.56217465298832803</c:v>
                </c:pt>
                <c:pt idx="1736" formatCode="General">
                  <c:v>0.56219472787580604</c:v>
                </c:pt>
                <c:pt idx="1737" formatCode="General">
                  <c:v>0.562214807406763</c:v>
                </c:pt>
                <c:pt idx="1738" formatCode="General">
                  <c:v>0.56223297845523701</c:v>
                </c:pt>
                <c:pt idx="1739" formatCode="General">
                  <c:v>0.56225001224178905</c:v>
                </c:pt>
                <c:pt idx="1740" formatCode="General">
                  <c:v>0.56226705042428404</c:v>
                </c:pt>
                <c:pt idx="1741" formatCode="General">
                  <c:v>0.56228409300284898</c:v>
                </c:pt>
                <c:pt idx="1742" formatCode="General">
                  <c:v>0.56230186811035399</c:v>
                </c:pt>
                <c:pt idx="1743" formatCode="General">
                  <c:v>0.56232016403553398</c:v>
                </c:pt>
                <c:pt idx="1744" formatCode="General">
                  <c:v>0.56233846650986896</c:v>
                </c:pt>
                <c:pt idx="1745" formatCode="General">
                  <c:v>0.56235677553363905</c:v>
                </c:pt>
                <c:pt idx="1746" formatCode="General">
                  <c:v>0.56237361533735697</c:v>
                </c:pt>
                <c:pt idx="1747" formatCode="General">
                  <c:v>0.56238923252539497</c:v>
                </c:pt>
                <c:pt idx="1748" formatCode="General">
                  <c:v>0.56240485710101196</c:v>
                </c:pt>
                <c:pt idx="1749" formatCode="General">
                  <c:v>0.56242048907145903</c:v>
                </c:pt>
                <c:pt idx="1750" formatCode="General">
                  <c:v>0.56243612844398605</c:v>
                </c:pt>
                <c:pt idx="1751" formatCode="General">
                  <c:v>0.562451775225842</c:v>
                </c:pt>
                <c:pt idx="1752" formatCode="General">
                  <c:v>0.56246738720622702</c:v>
                </c:pt>
                <c:pt idx="1753" formatCode="General">
                  <c:v>0.56248286709253303</c:v>
                </c:pt>
                <c:pt idx="1754" formatCode="General">
                  <c:v>0.56249835438600804</c:v>
                </c:pt>
                <c:pt idx="1755" formatCode="General">
                  <c:v>0.56251384909402702</c:v>
                </c:pt>
                <c:pt idx="1756" formatCode="General">
                  <c:v>0.56252935122396897</c:v>
                </c:pt>
                <c:pt idx="1757" formatCode="General">
                  <c:v>0.56254486078320898</c:v>
                </c:pt>
                <c:pt idx="1758" formatCode="General">
                  <c:v>0.56256037777912205</c:v>
                </c:pt>
                <c:pt idx="1759" formatCode="General">
                  <c:v>0.56257590221908504</c:v>
                </c:pt>
                <c:pt idx="1760" formatCode="General">
                  <c:v>0.56259143411047197</c:v>
                </c:pt>
                <c:pt idx="1761" formatCode="General">
                  <c:v>0.56260697346065702</c:v>
                </c:pt>
                <c:pt idx="1762" formatCode="General">
                  <c:v>0.56262252027701398</c:v>
                </c:pt>
                <c:pt idx="1763" formatCode="General">
                  <c:v>0.56263807456691495</c:v>
                </c:pt>
                <c:pt idx="1764" formatCode="General">
                  <c:v>0.56265363633773402</c:v>
                </c:pt>
                <c:pt idx="1765" formatCode="General">
                  <c:v>0.56266920559684197</c:v>
                </c:pt>
                <c:pt idx="1766" formatCode="General">
                  <c:v>0.562684975808322</c:v>
                </c:pt>
                <c:pt idx="1767" formatCode="General">
                  <c:v>0.56270112267385597</c:v>
                </c:pt>
                <c:pt idx="1768" formatCode="General">
                  <c:v>0.56271727601793498</c:v>
                </c:pt>
                <c:pt idx="1769" formatCode="General">
                  <c:v>0.562733410819234</c:v>
                </c:pt>
                <c:pt idx="1770" formatCode="General">
                  <c:v>0.56274949723621703</c:v>
                </c:pt>
                <c:pt idx="1771" formatCode="General">
                  <c:v>0.56276559018790995</c:v>
                </c:pt>
                <c:pt idx="1772" formatCode="General">
                  <c:v>0.56278168968097697</c:v>
                </c:pt>
                <c:pt idx="1773" formatCode="General">
                  <c:v>0.562797795722079</c:v>
                </c:pt>
                <c:pt idx="1774" formatCode="General">
                  <c:v>0.56281390831788303</c:v>
                </c:pt>
                <c:pt idx="1775" formatCode="General">
                  <c:v>0.56283002747505095</c:v>
                </c:pt>
                <c:pt idx="1776" formatCode="General">
                  <c:v>0.562846153200251</c:v>
                </c:pt>
                <c:pt idx="1777" formatCode="General">
                  <c:v>0.56286228550015005</c:v>
                </c:pt>
                <c:pt idx="1778" formatCode="General">
                  <c:v>0.562878424381416</c:v>
                </c:pt>
                <c:pt idx="1779" formatCode="General">
                  <c:v>0.56289456985071695</c:v>
                </c:pt>
                <c:pt idx="1780" formatCode="General">
                  <c:v>0.56291072191472502</c:v>
                </c:pt>
                <c:pt idx="1781" formatCode="General">
                  <c:v>0.56292688058010998</c:v>
                </c:pt>
                <c:pt idx="1782" formatCode="General">
                  <c:v>0.56294307585127601</c:v>
                </c:pt>
                <c:pt idx="1783" formatCode="General">
                  <c:v>0.56295941241610203</c:v>
                </c:pt>
                <c:pt idx="1784" formatCode="General">
                  <c:v>0.56297575507634401</c:v>
                </c:pt>
                <c:pt idx="1785" formatCode="General">
                  <c:v>0.56299210383880804</c:v>
                </c:pt>
                <c:pt idx="1786" formatCode="General">
                  <c:v>0.56300845871030303</c:v>
                </c:pt>
                <c:pt idx="1787" formatCode="General">
                  <c:v>0.56302481969763996</c:v>
                </c:pt>
                <c:pt idx="1788" formatCode="General">
                  <c:v>0.56304118680763504</c:v>
                </c:pt>
                <c:pt idx="1789" formatCode="General">
                  <c:v>0.56305756004710605</c:v>
                </c:pt>
                <c:pt idx="1790" formatCode="General">
                  <c:v>0.56307393942287398</c:v>
                </c:pt>
                <c:pt idx="1791" formatCode="General">
                  <c:v>0.56309032494176303</c:v>
                </c:pt>
                <c:pt idx="1792" formatCode="General">
                  <c:v>0.56310388341768403</c:v>
                </c:pt>
                <c:pt idx="1793" formatCode="General">
                  <c:v>0.56311693461343604</c:v>
                </c:pt>
                <c:pt idx="1794" formatCode="General">
                  <c:v>0.56313044033756898</c:v>
                </c:pt>
                <c:pt idx="1795" formatCode="General">
                  <c:v>0.56314394980663096</c:v>
                </c:pt>
                <c:pt idx="1796" formatCode="General">
                  <c:v>0.56315746302684699</c:v>
                </c:pt>
                <c:pt idx="1797" formatCode="General">
                  <c:v>0.56317098000445398</c:v>
                </c:pt>
                <c:pt idx="1798" formatCode="General">
                  <c:v>0.56318450074570103</c:v>
                </c:pt>
                <c:pt idx="1799" formatCode="General">
                  <c:v>0.56319802525684604</c:v>
                </c:pt>
                <c:pt idx="1800" formatCode="General">
                  <c:v>0.56321155354415897</c:v>
                </c:pt>
                <c:pt idx="1801" formatCode="General">
                  <c:v>0.56322508561392304</c:v>
                </c:pt>
                <c:pt idx="1802" formatCode="General">
                  <c:v>0.56323862147243098</c:v>
                </c:pt>
                <c:pt idx="1803" formatCode="General">
                  <c:v>0.56325216112598497</c:v>
                </c:pt>
                <c:pt idx="1804" formatCode="General">
                  <c:v>0.56326570458090197</c:v>
                </c:pt>
                <c:pt idx="1805" formatCode="General">
                  <c:v>0.56327925184350802</c:v>
                </c:pt>
                <c:pt idx="1806" formatCode="General">
                  <c:v>0.56329280292014206</c:v>
                </c:pt>
                <c:pt idx="1807" formatCode="General">
                  <c:v>0.56330599763442601</c:v>
                </c:pt>
                <c:pt idx="1808" formatCode="General">
                  <c:v>0.56331757742794797</c:v>
                </c:pt>
                <c:pt idx="1809" formatCode="General">
                  <c:v>0.56332916456894599</c:v>
                </c:pt>
                <c:pt idx="1810" formatCode="General">
                  <c:v>0.56334075906818504</c:v>
                </c:pt>
                <c:pt idx="1811" formatCode="General">
                  <c:v>0.56335236093644103</c:v>
                </c:pt>
                <c:pt idx="1812" formatCode="General">
                  <c:v>0.56336397018449802</c:v>
                </c:pt>
                <c:pt idx="1813" formatCode="General">
                  <c:v>0.56337558682315503</c:v>
                </c:pt>
                <c:pt idx="1814" formatCode="General">
                  <c:v>0.56338721086321797</c:v>
                </c:pt>
                <c:pt idx="1815" formatCode="General">
                  <c:v>0.56339884231550597</c:v>
                </c:pt>
                <c:pt idx="1816" formatCode="General">
                  <c:v>0.56341048119084702</c:v>
                </c:pt>
                <c:pt idx="1817" formatCode="General">
                  <c:v>0.56342212750008303</c:v>
                </c:pt>
                <c:pt idx="1818" formatCode="General">
                  <c:v>0.56343378125406096</c:v>
                </c:pt>
                <c:pt idx="1819" formatCode="General">
                  <c:v>0.56344544246364303</c:v>
                </c:pt>
                <c:pt idx="1820" formatCode="General">
                  <c:v>0.56345682439241496</c:v>
                </c:pt>
                <c:pt idx="1821" formatCode="General">
                  <c:v>0.56346755521418501</c:v>
                </c:pt>
                <c:pt idx="1822" formatCode="General">
                  <c:v>0.56347829496026303</c:v>
                </c:pt>
                <c:pt idx="1823" formatCode="General">
                  <c:v>0.56348904364395902</c:v>
                </c:pt>
                <c:pt idx="1824" formatCode="General">
                  <c:v>0.56349980127859201</c:v>
                </c:pt>
                <c:pt idx="1825" formatCode="General">
                  <c:v>0.56351143701553497</c:v>
                </c:pt>
                <c:pt idx="1826" formatCode="General">
                  <c:v>0.56352335937255904</c:v>
                </c:pt>
                <c:pt idx="1827" formatCode="General">
                  <c:v>0.56353529016840598</c:v>
                </c:pt>
                <c:pt idx="1828" formatCode="General">
                  <c:v>0.56354453482505296</c:v>
                </c:pt>
                <c:pt idx="1829" formatCode="General">
                  <c:v>0.56355277633154599</c:v>
                </c:pt>
                <c:pt idx="1830" formatCode="General">
                  <c:v>0.563561024986315</c:v>
                </c:pt>
                <c:pt idx="1831" formatCode="General">
                  <c:v>0.56356928079705604</c:v>
                </c:pt>
                <c:pt idx="1832" formatCode="General">
                  <c:v>0.56357754377146696</c:v>
                </c:pt>
                <c:pt idx="1833" formatCode="General">
                  <c:v>0.56358581391724505</c:v>
                </c:pt>
                <c:pt idx="1834" formatCode="General">
                  <c:v>0.56359508703200401</c:v>
                </c:pt>
                <c:pt idx="1835" formatCode="General">
                  <c:v>0.56360486599886195</c:v>
                </c:pt>
                <c:pt idx="1836" formatCode="General">
                  <c:v>0.56361465308424497</c:v>
                </c:pt>
                <c:pt idx="1837" formatCode="General">
                  <c:v>0.56362444829540004</c:v>
                </c:pt>
                <c:pt idx="1838" formatCode="General">
                  <c:v>0.56363425163956704</c:v>
                </c:pt>
                <c:pt idx="1839" formatCode="General">
                  <c:v>0.56364406312398496</c:v>
                </c:pt>
                <c:pt idx="1840" formatCode="General">
                  <c:v>0.56365388275588701</c:v>
                </c:pt>
                <c:pt idx="1841" formatCode="General">
                  <c:v>0.56366371054250097</c:v>
                </c:pt>
                <c:pt idx="1842" formatCode="General">
                  <c:v>0.56367354649105506</c:v>
                </c:pt>
                <c:pt idx="1843" formatCode="General">
                  <c:v>0.56368339060876804</c:v>
                </c:pt>
                <c:pt idx="1844" formatCode="General">
                  <c:v>0.56369324290285705</c:v>
                </c:pt>
                <c:pt idx="1845" formatCode="General">
                  <c:v>0.56370259279821999</c:v>
                </c:pt>
                <c:pt idx="1846" formatCode="General">
                  <c:v>0.56371183000490299</c:v>
                </c:pt>
                <c:pt idx="1847" formatCode="General">
                  <c:v>0.56372107583414799</c:v>
                </c:pt>
                <c:pt idx="1848" formatCode="General">
                  <c:v>0.56373033029314901</c:v>
                </c:pt>
                <c:pt idx="1849" formatCode="General">
                  <c:v>0.56373959338909596</c:v>
                </c:pt>
                <c:pt idx="1850" formatCode="General">
                  <c:v>0.56374799169204104</c:v>
                </c:pt>
                <c:pt idx="1851" formatCode="General">
                  <c:v>0.56375554300872899</c:v>
                </c:pt>
                <c:pt idx="1852" formatCode="General">
                  <c:v>0.56376310342518898</c:v>
                </c:pt>
                <c:pt idx="1853" formatCode="General">
                  <c:v>0.563770672950625</c:v>
                </c:pt>
                <c:pt idx="1854" formatCode="General">
                  <c:v>0.563778251594233</c:v>
                </c:pt>
                <c:pt idx="1855" formatCode="General">
                  <c:v>0.56378583936520998</c:v>
                </c:pt>
                <c:pt idx="1856" formatCode="General">
                  <c:v>0.56379343627274503</c:v>
                </c:pt>
                <c:pt idx="1857" formatCode="General">
                  <c:v>0.56380104232602701</c:v>
                </c:pt>
                <c:pt idx="1858" formatCode="General">
                  <c:v>0.56380865753423803</c:v>
                </c:pt>
                <c:pt idx="1859" formatCode="General">
                  <c:v>0.56381623144477699</c:v>
                </c:pt>
                <c:pt idx="1860" formatCode="General">
                  <c:v>0.56382380986212799</c:v>
                </c:pt>
                <c:pt idx="1861" formatCode="General">
                  <c:v>0.56383139722143205</c:v>
                </c:pt>
                <c:pt idx="1862" formatCode="General">
                  <c:v>0.56383899353130595</c:v>
                </c:pt>
                <c:pt idx="1863" formatCode="General">
                  <c:v>0.56384659880036303</c:v>
                </c:pt>
                <c:pt idx="1864" formatCode="General">
                  <c:v>0.56385421303721195</c:v>
                </c:pt>
                <c:pt idx="1865" formatCode="General">
                  <c:v>0.56386183625045805</c:v>
                </c:pt>
                <c:pt idx="1866" formatCode="General">
                  <c:v>0.56386946844869801</c:v>
                </c:pt>
                <c:pt idx="1867" formatCode="General">
                  <c:v>0.56387710964052895</c:v>
                </c:pt>
                <c:pt idx="1868" formatCode="General">
                  <c:v>0.56388475983454101</c:v>
                </c:pt>
                <c:pt idx="1869" formatCode="General">
                  <c:v>0.56389241903931897</c:v>
                </c:pt>
                <c:pt idx="1870" formatCode="General">
                  <c:v>0.56390008726344398</c:v>
                </c:pt>
                <c:pt idx="1871" formatCode="General">
                  <c:v>0.56390758095152405</c:v>
                </c:pt>
                <c:pt idx="1872" formatCode="General">
                  <c:v>0.56391463911147899</c:v>
                </c:pt>
                <c:pt idx="1873" formatCode="General">
                  <c:v>0.56392170402559905</c:v>
                </c:pt>
                <c:pt idx="1874" formatCode="General">
                  <c:v>0.56392877569877697</c:v>
                </c:pt>
                <c:pt idx="1875" formatCode="General">
                  <c:v>0.56393585413590397</c:v>
                </c:pt>
                <c:pt idx="1876" formatCode="General">
                  <c:v>0.56394293934186401</c:v>
                </c:pt>
                <c:pt idx="1877" formatCode="General">
                  <c:v>0.56395003132153698</c:v>
                </c:pt>
                <c:pt idx="1878" formatCode="General">
                  <c:v>0.56395713007980297</c:v>
                </c:pt>
                <c:pt idx="1879" formatCode="General">
                  <c:v>0.56396456815667495</c:v>
                </c:pt>
                <c:pt idx="1880" formatCode="General">
                  <c:v>0.56397324880684596</c:v>
                </c:pt>
                <c:pt idx="1881" formatCode="General">
                  <c:v>0.56398193732965696</c:v>
                </c:pt>
                <c:pt idx="1882" formatCode="General">
                  <c:v>0.56399063372949099</c:v>
                </c:pt>
                <c:pt idx="1883" formatCode="General">
                  <c:v>0.56399933801072</c:v>
                </c:pt>
                <c:pt idx="1884" formatCode="General">
                  <c:v>0.56400953357330097</c:v>
                </c:pt>
                <c:pt idx="1885" formatCode="General">
                  <c:v>0.56401986741088905</c:v>
                </c:pt>
                <c:pt idx="1886" formatCode="General">
                  <c:v>0.56403020912027302</c:v>
                </c:pt>
                <c:pt idx="1887" formatCode="General">
                  <c:v>0.564040558707679</c:v>
                </c:pt>
                <c:pt idx="1888" formatCode="General">
                  <c:v>0.56405091617932601</c:v>
                </c:pt>
                <c:pt idx="1889" formatCode="General">
                  <c:v>0.56406128154142798</c:v>
                </c:pt>
                <c:pt idx="1890" formatCode="General">
                  <c:v>0.56407165480019605</c:v>
                </c:pt>
                <c:pt idx="1891" formatCode="General">
                  <c:v>0.56408203596183104</c:v>
                </c:pt>
                <c:pt idx="1892" formatCode="General">
                  <c:v>0.56409242503253199</c:v>
                </c:pt>
                <c:pt idx="1893" formatCode="General">
                  <c:v>0.56410282201849005</c:v>
                </c:pt>
                <c:pt idx="1894" formatCode="General">
                  <c:v>0.56411322692589205</c:v>
                </c:pt>
                <c:pt idx="1895" formatCode="General">
                  <c:v>0.56412363976091895</c:v>
                </c:pt>
                <c:pt idx="1896" formatCode="General">
                  <c:v>0.56413406052974502</c:v>
                </c:pt>
                <c:pt idx="1897" formatCode="General">
                  <c:v>0.56414448923853799</c:v>
                </c:pt>
                <c:pt idx="1898" formatCode="General">
                  <c:v>0.56415492589346306</c:v>
                </c:pt>
                <c:pt idx="1899" formatCode="General">
                  <c:v>0.56416537050067594</c:v>
                </c:pt>
                <c:pt idx="1900" formatCode="General">
                  <c:v>0.56417582306632796</c:v>
                </c:pt>
                <c:pt idx="1901" formatCode="General">
                  <c:v>0.56418628359656497</c:v>
                </c:pt>
                <c:pt idx="1902" formatCode="General">
                  <c:v>0.56419675209752496</c:v>
                </c:pt>
                <c:pt idx="1903" formatCode="General">
                  <c:v>0.56420908304441897</c:v>
                </c:pt>
                <c:pt idx="1904" formatCode="General">
                  <c:v>0.56422211630228103</c:v>
                </c:pt>
                <c:pt idx="1905" formatCode="General">
                  <c:v>0.56423515627665199</c:v>
                </c:pt>
                <c:pt idx="1906" formatCode="General">
                  <c:v>0.56424820297218503</c:v>
                </c:pt>
                <c:pt idx="1907" formatCode="General">
                  <c:v>0.56426125639352698</c:v>
                </c:pt>
                <c:pt idx="1908" formatCode="General">
                  <c:v>0.56427431654532101</c:v>
                </c:pt>
                <c:pt idx="1909" formatCode="General">
                  <c:v>0.56428927953795305</c:v>
                </c:pt>
                <c:pt idx="1910" formatCode="General">
                  <c:v>0.56430441385769403</c:v>
                </c:pt>
                <c:pt idx="1911" formatCode="General">
                  <c:v>0.56432093622149804</c:v>
                </c:pt>
                <c:pt idx="1912" formatCode="General">
                  <c:v>0.56433761864253795</c:v>
                </c:pt>
                <c:pt idx="1913" formatCode="General">
                  <c:v>0.56435430567572198</c:v>
                </c:pt>
                <c:pt idx="1914" formatCode="General">
                  <c:v>0.564370997321618</c:v>
                </c:pt>
                <c:pt idx="1915" formatCode="General">
                  <c:v>0.56438769358079</c:v>
                </c:pt>
                <c:pt idx="1916" formatCode="General">
                  <c:v>0.56440439445379498</c:v>
                </c:pt>
                <c:pt idx="1917" formatCode="General">
                  <c:v>0.56442109994119105</c:v>
                </c:pt>
                <c:pt idx="1918" formatCode="General">
                  <c:v>0.564437810043527</c:v>
                </c:pt>
                <c:pt idx="1919" formatCode="General">
                  <c:v>0.56445452476135105</c:v>
                </c:pt>
                <c:pt idx="1920" formatCode="General">
                  <c:v>0.56447124409520699</c:v>
                </c:pt>
                <c:pt idx="1921" formatCode="General">
                  <c:v>0.56448796804563195</c:v>
                </c:pt>
                <c:pt idx="1922" formatCode="General">
                  <c:v>0.56450469661316205</c:v>
                </c:pt>
                <c:pt idx="1923" formatCode="General">
                  <c:v>0.56452146122468205</c:v>
                </c:pt>
                <c:pt idx="1924" formatCode="General">
                  <c:v>0.56453831427611101</c:v>
                </c:pt>
                <c:pt idx="1925" formatCode="General">
                  <c:v>0.56455517197467697</c:v>
                </c:pt>
                <c:pt idx="1926" formatCode="General">
                  <c:v>0.56457203432083602</c:v>
                </c:pt>
                <c:pt idx="1927" formatCode="General">
                  <c:v>0.56458890131503803</c:v>
                </c:pt>
                <c:pt idx="1928" formatCode="General">
                  <c:v>0.56460577295773196</c:v>
                </c:pt>
                <c:pt idx="1929" formatCode="General">
                  <c:v>0.56462264924936001</c:v>
                </c:pt>
                <c:pt idx="1930" formatCode="General">
                  <c:v>0.56463999982711199</c:v>
                </c:pt>
                <c:pt idx="1931" formatCode="General">
                  <c:v>0.56465791806814702</c:v>
                </c:pt>
                <c:pt idx="1932" formatCode="General">
                  <c:v>0.56467584020253003</c:v>
                </c:pt>
                <c:pt idx="1933" formatCode="General">
                  <c:v>0.564693766230976</c:v>
                </c:pt>
                <c:pt idx="1934" formatCode="General">
                  <c:v>0.56471169615419503</c:v>
                </c:pt>
                <c:pt idx="1935" formatCode="General">
                  <c:v>0.564729629972898</c:v>
                </c:pt>
                <c:pt idx="1936" formatCode="General">
                  <c:v>0.564747567687791</c:v>
                </c:pt>
                <c:pt idx="1937" formatCode="General">
                  <c:v>0.56476670845796095</c:v>
                </c:pt>
                <c:pt idx="1938" formatCode="General">
                  <c:v>0.56478777631678501</c:v>
                </c:pt>
                <c:pt idx="1939" formatCode="General">
                  <c:v>0.56480884550966803</c:v>
                </c:pt>
                <c:pt idx="1940" formatCode="General">
                  <c:v>0.56482991603641297</c:v>
                </c:pt>
                <c:pt idx="1941" formatCode="General">
                  <c:v>0.56485098789681998</c:v>
                </c:pt>
                <c:pt idx="1942" formatCode="General">
                  <c:v>0.56487206109068699</c:v>
                </c:pt>
                <c:pt idx="1943" formatCode="General">
                  <c:v>0.56489300263932296</c:v>
                </c:pt>
                <c:pt idx="1944" formatCode="General">
                  <c:v>0.56491384766877895</c:v>
                </c:pt>
                <c:pt idx="1945" formatCode="General">
                  <c:v>0.56493469419833298</c:v>
                </c:pt>
                <c:pt idx="1946" formatCode="General">
                  <c:v>0.56495554222757005</c:v>
                </c:pt>
                <c:pt idx="1947" formatCode="General">
                  <c:v>0.56497639175607395</c:v>
                </c:pt>
                <c:pt idx="1948" formatCode="General">
                  <c:v>0.56499724278343</c:v>
                </c:pt>
                <c:pt idx="1949" formatCode="General">
                  <c:v>0.56501809530921998</c:v>
                </c:pt>
                <c:pt idx="1950" formatCode="General">
                  <c:v>0.56503894933302901</c:v>
                </c:pt>
                <c:pt idx="1951" formatCode="General">
                  <c:v>0.56505980485443796</c:v>
                </c:pt>
                <c:pt idx="1952" formatCode="General">
                  <c:v>0.56508066187302997</c:v>
                </c:pt>
                <c:pt idx="1953" formatCode="General">
                  <c:v>0.56510152038838901</c:v>
                </c:pt>
                <c:pt idx="1954" formatCode="General">
                  <c:v>0.56512238040009499</c:v>
                </c:pt>
                <c:pt idx="1955" formatCode="General">
                  <c:v>0.56514324190773202</c:v>
                </c:pt>
                <c:pt idx="1956" formatCode="General">
                  <c:v>0.56516410491087998</c:v>
                </c:pt>
                <c:pt idx="1957" formatCode="General">
                  <c:v>0.56518496940912</c:v>
                </c:pt>
                <c:pt idx="1958" formatCode="General">
                  <c:v>0.56520591184734403</c:v>
                </c:pt>
                <c:pt idx="1959" formatCode="General">
                  <c:v>0.56522722468736097</c:v>
                </c:pt>
                <c:pt idx="1960" formatCode="General">
                  <c:v>0.56524853931383001</c:v>
                </c:pt>
                <c:pt idx="1961" formatCode="General">
                  <c:v>0.56526985572655897</c:v>
                </c:pt>
                <c:pt idx="1962" formatCode="General">
                  <c:v>0.56529117392535599</c:v>
                </c:pt>
                <c:pt idx="1963" formatCode="General">
                  <c:v>0.56531249391002802</c:v>
                </c:pt>
                <c:pt idx="1964" formatCode="General">
                  <c:v>0.56533381568037999</c:v>
                </c:pt>
                <c:pt idx="1965" formatCode="General">
                  <c:v>0.56535509919295501</c:v>
                </c:pt>
                <c:pt idx="1966" formatCode="General">
                  <c:v>0.56537602811048204</c:v>
                </c:pt>
                <c:pt idx="1967" formatCode="General">
                  <c:v>0.56539695882173702</c:v>
                </c:pt>
                <c:pt idx="1968" formatCode="General">
                  <c:v>0.56541789132659703</c:v>
                </c:pt>
                <c:pt idx="1969" formatCode="General">
                  <c:v>0.56543882562493597</c:v>
                </c:pt>
                <c:pt idx="1970" formatCode="General">
                  <c:v>0.56545976171663004</c:v>
                </c:pt>
                <c:pt idx="1971" formatCode="General">
                  <c:v>0.56548049451369498</c:v>
                </c:pt>
                <c:pt idx="1972" formatCode="General">
                  <c:v>0.56550105783309301</c:v>
                </c:pt>
                <c:pt idx="1973" formatCode="General">
                  <c:v>0.56552162247409599</c:v>
                </c:pt>
                <c:pt idx="1974" formatCode="General">
                  <c:v>0.56554218843655302</c:v>
                </c:pt>
                <c:pt idx="1975" formatCode="General">
                  <c:v>0.565562755720315</c:v>
                </c:pt>
                <c:pt idx="1976" formatCode="General">
                  <c:v>0.56558332432522895</c:v>
                </c:pt>
                <c:pt idx="1977" formatCode="General">
                  <c:v>0.56560389425114399</c:v>
                </c:pt>
                <c:pt idx="1978" formatCode="General">
                  <c:v>0.56562446549790901</c:v>
                </c:pt>
                <c:pt idx="1979" formatCode="General">
                  <c:v>0.56564503806537103</c:v>
                </c:pt>
                <c:pt idx="1980" formatCode="General">
                  <c:v>0.56566561195337794</c:v>
                </c:pt>
                <c:pt idx="1981" formatCode="General">
                  <c:v>0.56568618716177699</c:v>
                </c:pt>
                <c:pt idx="1982" formatCode="General">
                  <c:v>0.56570676369041495</c:v>
                </c:pt>
                <c:pt idx="1983" formatCode="General">
                  <c:v>0.56572734153913895</c:v>
                </c:pt>
                <c:pt idx="1984" formatCode="General">
                  <c:v>0.565747920707795</c:v>
                </c:pt>
                <c:pt idx="1985" formatCode="General">
                  <c:v>0.56576850119622901</c:v>
                </c:pt>
                <c:pt idx="1986" formatCode="General">
                  <c:v>0.56578908300428699</c:v>
                </c:pt>
                <c:pt idx="1987" formatCode="General">
                  <c:v>0.56580966613181405</c:v>
                </c:pt>
                <c:pt idx="1988" formatCode="General">
                  <c:v>0.56583025057865499</c:v>
                </c:pt>
                <c:pt idx="1989" formatCode="General">
                  <c:v>0.56585024902944403</c:v>
                </c:pt>
                <c:pt idx="1990" formatCode="General">
                  <c:v>0.56586988311102004</c:v>
                </c:pt>
                <c:pt idx="1991" formatCode="General">
                  <c:v>0.56588951873454596</c:v>
                </c:pt>
                <c:pt idx="1992" formatCode="General">
                  <c:v>0.565909155899882</c:v>
                </c:pt>
                <c:pt idx="1993" formatCode="General">
                  <c:v>0.56592879460689405</c:v>
                </c:pt>
                <c:pt idx="1994" formatCode="General">
                  <c:v>0.56594724704896504</c:v>
                </c:pt>
                <c:pt idx="1995" formatCode="General">
                  <c:v>0.56596479072332295</c:v>
                </c:pt>
                <c:pt idx="1996" formatCode="General">
                  <c:v>0.56598233818256805</c:v>
                </c:pt>
                <c:pt idx="1997" formatCode="General">
                  <c:v>0.56599983906364604</c:v>
                </c:pt>
                <c:pt idx="1998" formatCode="General">
                  <c:v>0.56601573240421499</c:v>
                </c:pt>
                <c:pt idx="1999" formatCode="General">
                  <c:v>0.56603163007361001</c:v>
                </c:pt>
                <c:pt idx="2000" formatCode="General">
                  <c:v>0.56604753207405301</c:v>
                </c:pt>
                <c:pt idx="2001" formatCode="General">
                  <c:v>0.56606343840776596</c:v>
                </c:pt>
                <c:pt idx="2002" formatCode="General">
                  <c:v>0.566079349076969</c:v>
                </c:pt>
                <c:pt idx="2003" formatCode="General">
                  <c:v>0.566095264083877</c:v>
                </c:pt>
                <c:pt idx="2004" formatCode="General">
                  <c:v>0.56611118343070599</c:v>
                </c:pt>
                <c:pt idx="2005" formatCode="General">
                  <c:v>0.56612710711966796</c:v>
                </c:pt>
                <c:pt idx="2006" formatCode="General">
                  <c:v>0.56614303515297504</c:v>
                </c:pt>
                <c:pt idx="2007" formatCode="General">
                  <c:v>0.56615896753283301</c:v>
                </c:pt>
                <c:pt idx="2008" formatCode="General">
                  <c:v>0.56617490426144901</c:v>
                </c:pt>
                <c:pt idx="2009" formatCode="General">
                  <c:v>0.56619084534102704</c:v>
                </c:pt>
                <c:pt idx="2010" formatCode="General">
                  <c:v>0.56620679077376901</c:v>
                </c:pt>
                <c:pt idx="2011" formatCode="General">
                  <c:v>0.56622362544399496</c:v>
                </c:pt>
                <c:pt idx="2012" formatCode="General">
                  <c:v>0.56624094889374899</c:v>
                </c:pt>
                <c:pt idx="2013" formatCode="General">
                  <c:v>0.56625827731265599</c:v>
                </c:pt>
                <c:pt idx="2014" formatCode="General">
                  <c:v>0.56627464055153498</c:v>
                </c:pt>
                <c:pt idx="2015" formatCode="General">
                  <c:v>0.56629040626277005</c:v>
                </c:pt>
                <c:pt idx="2016" formatCode="General">
                  <c:v>0.56630617924493298</c:v>
                </c:pt>
                <c:pt idx="2017" formatCode="General">
                  <c:v>0.56632195949948305</c:v>
                </c:pt>
                <c:pt idx="2018" formatCode="General">
                  <c:v>0.56633774702786899</c:v>
                </c:pt>
                <c:pt idx="2019" formatCode="General">
                  <c:v>0.56635354183152997</c:v>
                </c:pt>
                <c:pt idx="2020" formatCode="General">
                  <c:v>0.56636934391189298</c:v>
                </c:pt>
                <c:pt idx="2021" formatCode="General">
                  <c:v>0.56638515327037997</c:v>
                </c:pt>
                <c:pt idx="2022" formatCode="General">
                  <c:v>0.56640096990839806</c:v>
                </c:pt>
                <c:pt idx="2023" formatCode="General">
                  <c:v>0.566416793827346</c:v>
                </c:pt>
                <c:pt idx="2024" formatCode="General">
                  <c:v>0.56643147059051102</c:v>
                </c:pt>
                <c:pt idx="2025" formatCode="General">
                  <c:v>0.56644580564201497</c:v>
                </c:pt>
                <c:pt idx="2026" formatCode="General">
                  <c:v>0.56646014840299597</c:v>
                </c:pt>
                <c:pt idx="2027" formatCode="General">
                  <c:v>0.56647449887609702</c:v>
                </c:pt>
                <c:pt idx="2028" formatCode="General">
                  <c:v>0.56648885706394903</c:v>
                </c:pt>
                <c:pt idx="2029" formatCode="General">
                  <c:v>0.56650322296917399</c:v>
                </c:pt>
                <c:pt idx="2030" formatCode="General">
                  <c:v>0.56651759659438505</c:v>
                </c:pt>
                <c:pt idx="2031" formatCode="General">
                  <c:v>0.56653197794218202</c:v>
                </c:pt>
                <c:pt idx="2032" formatCode="General">
                  <c:v>0.56654636701515604</c:v>
                </c:pt>
                <c:pt idx="2033" formatCode="General">
                  <c:v>0.56656076381588605</c:v>
                </c:pt>
                <c:pt idx="2034" formatCode="General">
                  <c:v>0.56657516834694199</c:v>
                </c:pt>
                <c:pt idx="2035" formatCode="General">
                  <c:v>0.56658958061088305</c:v>
                </c:pt>
                <c:pt idx="2036" formatCode="General">
                  <c:v>0.56660398858434002</c:v>
                </c:pt>
                <c:pt idx="2037" formatCode="General">
                  <c:v>0.56661839776004097</c:v>
                </c:pt>
                <c:pt idx="2038" formatCode="General">
                  <c:v>0.56663281472590599</c:v>
                </c:pt>
                <c:pt idx="2039" formatCode="General">
                  <c:v>0.56664723948437101</c:v>
                </c:pt>
                <c:pt idx="2040" formatCode="General">
                  <c:v>0.566661672037861</c:v>
                </c:pt>
                <c:pt idx="2041" formatCode="General">
                  <c:v>0.56667611238878901</c:v>
                </c:pt>
                <c:pt idx="2042" formatCode="General">
                  <c:v>0.56669056053955802</c:v>
                </c:pt>
                <c:pt idx="2043" formatCode="General">
                  <c:v>0.566705016492559</c:v>
                </c:pt>
                <c:pt idx="2044" formatCode="General">
                  <c:v>0.56671948025017505</c:v>
                </c:pt>
                <c:pt idx="2045" formatCode="General">
                  <c:v>0.56673395181477404</c:v>
                </c:pt>
                <c:pt idx="2046" formatCode="General">
                  <c:v>0.56674843118871598</c:v>
                </c:pt>
                <c:pt idx="2047" formatCode="General">
                  <c:v>0.566762918374349</c:v>
                </c:pt>
                <c:pt idx="2048" formatCode="General">
                  <c:v>0.56677739713970698</c:v>
                </c:pt>
                <c:pt idx="2049" formatCode="General">
                  <c:v>0.56679109605940603</c:v>
                </c:pt>
                <c:pt idx="2050" formatCode="General">
                  <c:v>0.56680480221170504</c:v>
                </c:pt>
                <c:pt idx="2051" formatCode="General">
                  <c:v>0.56681851559696705</c:v>
                </c:pt>
                <c:pt idx="2052" formatCode="General">
                  <c:v>0.56683223621554801</c:v>
                </c:pt>
                <c:pt idx="2053" formatCode="General">
                  <c:v>0.56684596406779297</c:v>
                </c:pt>
                <c:pt idx="2054" formatCode="General">
                  <c:v>0.56685896635123401</c:v>
                </c:pt>
                <c:pt idx="2055" formatCode="General">
                  <c:v>0.56687168655305697</c:v>
                </c:pt>
                <c:pt idx="2056" formatCode="General">
                  <c:v>0.56688441361232</c:v>
                </c:pt>
                <c:pt idx="2057" formatCode="General">
                  <c:v>0.56689714752859799</c:v>
                </c:pt>
                <c:pt idx="2058" formatCode="General">
                  <c:v>0.56690988830145705</c:v>
                </c:pt>
                <c:pt idx="2059" formatCode="General">
                  <c:v>0.566922635930457</c:v>
                </c:pt>
                <c:pt idx="2060" formatCode="General">
                  <c:v>0.56694153467047603</c:v>
                </c:pt>
                <c:pt idx="2061" formatCode="General">
                  <c:v>0.56696106313882499</c:v>
                </c:pt>
                <c:pt idx="2062" formatCode="General">
                  <c:v>0.56698060730039501</c:v>
                </c:pt>
                <c:pt idx="2063" formatCode="General">
                  <c:v>0.56700016714294899</c:v>
                </c:pt>
                <c:pt idx="2064" formatCode="General">
                  <c:v>0.56701974265421295</c:v>
                </c:pt>
                <c:pt idx="2065" formatCode="General">
                  <c:v>0.56703933382187799</c:v>
                </c:pt>
                <c:pt idx="2066" formatCode="General">
                  <c:v>0.56705894063360196</c:v>
                </c:pt>
                <c:pt idx="2067" formatCode="General">
                  <c:v>0.56707856307700399</c:v>
                </c:pt>
                <c:pt idx="2068" formatCode="General">
                  <c:v>0.56709820113967402</c:v>
                </c:pt>
                <c:pt idx="2069" formatCode="General">
                  <c:v>0.56711785480916199</c:v>
                </c:pt>
                <c:pt idx="2070" formatCode="General">
                  <c:v>0.56713752407298701</c:v>
                </c:pt>
                <c:pt idx="2071" formatCode="General">
                  <c:v>0.56715720891863297</c:v>
                </c:pt>
                <c:pt idx="2072" formatCode="General">
                  <c:v>0.56717690933355103</c:v>
                </c:pt>
                <c:pt idx="2073" formatCode="General">
                  <c:v>0.56719662530515602</c:v>
                </c:pt>
                <c:pt idx="2074" formatCode="General">
                  <c:v>0.56721635682083105</c:v>
                </c:pt>
                <c:pt idx="2075" formatCode="General">
                  <c:v>0.567236103867925</c:v>
                </c:pt>
                <c:pt idx="2076" formatCode="General">
                  <c:v>0.56725586643375503</c:v>
                </c:pt>
                <c:pt idx="2077" formatCode="General">
                  <c:v>0.56727564450560197</c:v>
                </c:pt>
                <c:pt idx="2078" formatCode="General">
                  <c:v>0.56729543807071803</c:v>
                </c:pt>
                <c:pt idx="2079" formatCode="General">
                  <c:v>0.56731524711631798</c:v>
                </c:pt>
                <c:pt idx="2080" formatCode="General">
                  <c:v>0.56733563139808696</c:v>
                </c:pt>
                <c:pt idx="2081" formatCode="General">
                  <c:v>0.56735757649096197</c:v>
                </c:pt>
                <c:pt idx="2082" formatCode="General">
                  <c:v>0.56738117466603499</c:v>
                </c:pt>
                <c:pt idx="2083" formatCode="General">
                  <c:v>0.56740478254149995</c:v>
                </c:pt>
                <c:pt idx="2084" formatCode="General">
                  <c:v>0.56742840009783002</c:v>
                </c:pt>
                <c:pt idx="2085" formatCode="General">
                  <c:v>0.56745313994577096</c:v>
                </c:pt>
                <c:pt idx="2086" formatCode="General">
                  <c:v>0.56747847073162705</c:v>
                </c:pt>
                <c:pt idx="2087" formatCode="General">
                  <c:v>0.567503810302599</c:v>
                </c:pt>
                <c:pt idx="2088" formatCode="General">
                  <c:v>0.56752915864148901</c:v>
                </c:pt>
                <c:pt idx="2089" formatCode="General">
                  <c:v>0.56755451573112703</c:v>
                </c:pt>
                <c:pt idx="2090" formatCode="General">
                  <c:v>0.567579881554372</c:v>
                </c:pt>
                <c:pt idx="2091" formatCode="General">
                  <c:v>0.56760525609411605</c:v>
                </c:pt>
                <c:pt idx="2092" formatCode="General">
                  <c:v>0.56763063933327795</c:v>
                </c:pt>
                <c:pt idx="2093" formatCode="General">
                  <c:v>0.56765603125481001</c:v>
                </c:pt>
                <c:pt idx="2094" formatCode="General">
                  <c:v>0.56768143184169095</c:v>
                </c:pt>
                <c:pt idx="2095" formatCode="General">
                  <c:v>0.56770684107693203</c:v>
                </c:pt>
                <c:pt idx="2096" formatCode="General">
                  <c:v>0.56773225894357304</c:v>
                </c:pt>
                <c:pt idx="2097" formatCode="General">
                  <c:v>0.56775768542468497</c:v>
                </c:pt>
                <c:pt idx="2098" formatCode="General">
                  <c:v>0.56778312050336699</c:v>
                </c:pt>
                <c:pt idx="2099" formatCode="General">
                  <c:v>0.56780856416275105</c:v>
                </c:pt>
                <c:pt idx="2100" formatCode="General">
                  <c:v>0.56783401638599595</c:v>
                </c:pt>
                <c:pt idx="2101" formatCode="General">
                  <c:v>0.56785947715629304</c:v>
                </c:pt>
                <c:pt idx="2102" formatCode="General">
                  <c:v>0.56788494645686105</c:v>
                </c:pt>
                <c:pt idx="2103" formatCode="General">
                  <c:v>0.56791042427095195</c:v>
                </c:pt>
                <c:pt idx="2104" formatCode="General">
                  <c:v>0.567935910581845</c:v>
                </c:pt>
                <c:pt idx="2105" formatCode="General">
                  <c:v>0.56796140537285</c:v>
                </c:pt>
                <c:pt idx="2106" formatCode="General">
                  <c:v>0.56798753515334999</c:v>
                </c:pt>
                <c:pt idx="2107" formatCode="General">
                  <c:v>0.56801415649127995</c:v>
                </c:pt>
                <c:pt idx="2108" formatCode="General">
                  <c:v>0.56804208206846196</c:v>
                </c:pt>
                <c:pt idx="2109" formatCode="General">
                  <c:v>0.56807626952998702</c:v>
                </c:pt>
                <c:pt idx="2110" formatCode="General">
                  <c:v>0.56811046202436499</c:v>
                </c:pt>
                <c:pt idx="2111" formatCode="General">
                  <c:v>0.56814465953832805</c:v>
                </c:pt>
                <c:pt idx="2112" formatCode="General">
                  <c:v>0.56817886205865398</c:v>
                </c:pt>
                <c:pt idx="2113" formatCode="General">
                  <c:v>0.568213069572159</c:v>
                </c:pt>
                <c:pt idx="2114" formatCode="General">
                  <c:v>0.56824728206570296</c:v>
                </c:pt>
                <c:pt idx="2115" formatCode="General">
                  <c:v>0.56828149952618501</c:v>
                </c:pt>
                <c:pt idx="2116" formatCode="General">
                  <c:v>0.56831572194054703</c:v>
                </c:pt>
                <c:pt idx="2117" formatCode="General">
                  <c:v>0.56834994929577198</c:v>
                </c:pt>
                <c:pt idx="2118" formatCode="General">
                  <c:v>0.56838418157888304</c:v>
                </c:pt>
                <c:pt idx="2119" formatCode="General">
                  <c:v>0.56841841877694499</c:v>
                </c:pt>
                <c:pt idx="2120" formatCode="General">
                  <c:v>0.56845266087706203</c:v>
                </c:pt>
                <c:pt idx="2121" formatCode="General">
                  <c:v>0.56848690786638001</c:v>
                </c:pt>
                <c:pt idx="2122" formatCode="General">
                  <c:v>0.56852115973208495</c:v>
                </c:pt>
                <c:pt idx="2123" formatCode="General">
                  <c:v>0.56855541646140395</c:v>
                </c:pt>
                <c:pt idx="2124" formatCode="General">
                  <c:v>0.56858967804160099</c:v>
                </c:pt>
                <c:pt idx="2125" formatCode="General">
                  <c:v>0.56862394445998499</c:v>
                </c:pt>
                <c:pt idx="2126" formatCode="General">
                  <c:v>0.56865821570390096</c:v>
                </c:pt>
                <c:pt idx="2127" formatCode="General">
                  <c:v>0.568692491760734</c:v>
                </c:pt>
                <c:pt idx="2128" formatCode="General">
                  <c:v>0.56872677261791105</c:v>
                </c:pt>
                <c:pt idx="2129" formatCode="General">
                  <c:v>0.56876105826289602</c:v>
                </c:pt>
                <c:pt idx="2130" formatCode="General">
                  <c:v>0.56879534868319304</c:v>
                </c:pt>
                <c:pt idx="2131" formatCode="General">
                  <c:v>0.56882964386634605</c:v>
                </c:pt>
                <c:pt idx="2132" formatCode="General">
                  <c:v>0.56886394379993799</c:v>
                </c:pt>
                <c:pt idx="2133" formatCode="General">
                  <c:v>0.56889824847158899</c:v>
                </c:pt>
                <c:pt idx="2134" formatCode="General">
                  <c:v>0.56893255786896002</c:v>
                </c:pt>
                <c:pt idx="2135" formatCode="General">
                  <c:v>0.56896721460312005</c:v>
                </c:pt>
                <c:pt idx="2136" formatCode="General">
                  <c:v>0.56900294771262305</c:v>
                </c:pt>
                <c:pt idx="2137" formatCode="General">
                  <c:v>0.56903868955563497</c:v>
                </c:pt>
                <c:pt idx="2138" formatCode="General">
                  <c:v>0.56907444011409103</c:v>
                </c:pt>
                <c:pt idx="2139" formatCode="General">
                  <c:v>0.56911019936995999</c:v>
                </c:pt>
                <c:pt idx="2140" formatCode="General">
                  <c:v>0.56914596730524802</c:v>
                </c:pt>
                <c:pt idx="2141" formatCode="General">
                  <c:v>0.56918174390199505</c:v>
                </c:pt>
                <c:pt idx="2142" formatCode="General">
                  <c:v>0.56921751934297604</c:v>
                </c:pt>
                <c:pt idx="2143" formatCode="General">
                  <c:v>0.56925329652360701</c:v>
                </c:pt>
                <c:pt idx="2144" formatCode="General">
                  <c:v>0.56928908236375497</c:v>
                </c:pt>
                <c:pt idx="2145" formatCode="General">
                  <c:v>0.56931663374483998</c:v>
                </c:pt>
                <c:pt idx="2146" formatCode="General">
                  <c:v>0.56934223767202097</c:v>
                </c:pt>
                <c:pt idx="2147" formatCode="General">
                  <c:v>0.56936785204670004</c:v>
                </c:pt>
                <c:pt idx="2148" formatCode="General">
                  <c:v>0.56939347685828601</c:v>
                </c:pt>
                <c:pt idx="2149" formatCode="General">
                  <c:v>0.56941911209618401</c:v>
                </c:pt>
                <c:pt idx="2150" formatCode="General">
                  <c:v>0.56944475774979297</c:v>
                </c:pt>
                <c:pt idx="2151" formatCode="General">
                  <c:v>0.56947041380850605</c:v>
                </c:pt>
                <c:pt idx="2152" formatCode="General">
                  <c:v>0.56949608026170995</c:v>
                </c:pt>
                <c:pt idx="2153" formatCode="General">
                  <c:v>0.56952175709878705</c:v>
                </c:pt>
                <c:pt idx="2154" formatCode="General">
                  <c:v>0.56954744430911397</c:v>
                </c:pt>
                <c:pt idx="2155" formatCode="General">
                  <c:v>0.56957314188206098</c:v>
                </c:pt>
                <c:pt idx="2156" formatCode="General">
                  <c:v>0.56959884980699405</c:v>
                </c:pt>
                <c:pt idx="2157" formatCode="General">
                  <c:v>0.569624568073274</c:v>
                </c:pt>
                <c:pt idx="2158" formatCode="General">
                  <c:v>0.56965029667025602</c:v>
                </c:pt>
                <c:pt idx="2159" formatCode="General">
                  <c:v>0.56967603558728896</c:v>
                </c:pt>
                <c:pt idx="2160" formatCode="General">
                  <c:v>0.56970178481372002</c:v>
                </c:pt>
                <c:pt idx="2161" formatCode="General">
                  <c:v>0.56972754433888795</c:v>
                </c:pt>
                <c:pt idx="2162" formatCode="General">
                  <c:v>0.56975331415212904</c:v>
                </c:pt>
                <c:pt idx="2163" formatCode="General">
                  <c:v>0.56977909424277295</c:v>
                </c:pt>
                <c:pt idx="2164" formatCode="General">
                  <c:v>0.569804884600147</c:v>
                </c:pt>
                <c:pt idx="2165" formatCode="General">
                  <c:v>0.56983068521357105</c:v>
                </c:pt>
                <c:pt idx="2166" formatCode="General">
                  <c:v>0.569856496072362</c:v>
                </c:pt>
                <c:pt idx="2167" formatCode="General">
                  <c:v>0.56988231716583204</c:v>
                </c:pt>
                <c:pt idx="2168" formatCode="General">
                  <c:v>0.56990814848328897</c:v>
                </c:pt>
                <c:pt idx="2169" formatCode="General">
                  <c:v>0.56993399001403799</c:v>
                </c:pt>
                <c:pt idx="2170" formatCode="General">
                  <c:v>0.56995984174737502</c:v>
                </c:pt>
                <c:pt idx="2171" formatCode="General">
                  <c:v>0.56998500091669202</c:v>
                </c:pt>
                <c:pt idx="2172" formatCode="General">
                  <c:v>0.57000847571495705</c:v>
                </c:pt>
                <c:pt idx="2173" formatCode="General">
                  <c:v>0.57003196339713602</c:v>
                </c:pt>
                <c:pt idx="2174" formatCode="General">
                  <c:v>0.57005546395047202</c:v>
                </c:pt>
                <c:pt idx="2175" formatCode="General">
                  <c:v>0.57007791413476805</c:v>
                </c:pt>
                <c:pt idx="2176" formatCode="General">
                  <c:v>0.57010003617068294</c:v>
                </c:pt>
                <c:pt idx="2177" formatCode="General">
                  <c:v>0.57012217017966105</c:v>
                </c:pt>
                <c:pt idx="2178" formatCode="General">
                  <c:v>0.57014431615591599</c:v>
                </c:pt>
                <c:pt idx="2179" formatCode="General">
                  <c:v>0.57016593255213899</c:v>
                </c:pt>
                <c:pt idx="2180" formatCode="General">
                  <c:v>0.57018693767317996</c:v>
                </c:pt>
                <c:pt idx="2181" formatCode="General">
                  <c:v>0.57020795572530603</c:v>
                </c:pt>
                <c:pt idx="2182" formatCode="General">
                  <c:v>0.57022898670171795</c:v>
                </c:pt>
                <c:pt idx="2183" formatCode="General">
                  <c:v>0.57025003059559198</c:v>
                </c:pt>
                <c:pt idx="2184" formatCode="General">
                  <c:v>0.57027108740007804</c:v>
                </c:pt>
                <c:pt idx="2185" formatCode="General">
                  <c:v>0.57029215710829995</c:v>
                </c:pt>
                <c:pt idx="2186" formatCode="General">
                  <c:v>0.57031323971335701</c:v>
                </c:pt>
                <c:pt idx="2187" formatCode="General">
                  <c:v>0.570334335208322</c:v>
                </c:pt>
                <c:pt idx="2188" formatCode="General">
                  <c:v>0.57035544358624302</c:v>
                </c:pt>
                <c:pt idx="2189" formatCode="General">
                  <c:v>0.57037656484014099</c:v>
                </c:pt>
                <c:pt idx="2190" formatCode="General">
                  <c:v>0.57039769896301395</c:v>
                </c:pt>
                <c:pt idx="2191" formatCode="General">
                  <c:v>0.57041884594783399</c:v>
                </c:pt>
                <c:pt idx="2192" formatCode="General">
                  <c:v>0.57044000578754706</c:v>
                </c:pt>
                <c:pt idx="2193" formatCode="General">
                  <c:v>0.57046117847507405</c:v>
                </c:pt>
                <c:pt idx="2194" formatCode="General">
                  <c:v>0.57048236400331098</c:v>
                </c:pt>
                <c:pt idx="2195" formatCode="General">
                  <c:v>0.570503562365131</c:v>
                </c:pt>
                <c:pt idx="2196" formatCode="General">
                  <c:v>0.57052518413932396</c:v>
                </c:pt>
                <c:pt idx="2197" formatCode="General">
                  <c:v>0.57054314650750704</c:v>
                </c:pt>
                <c:pt idx="2198" formatCode="General">
                  <c:v>0.57055763898477896</c:v>
                </c:pt>
                <c:pt idx="2199" formatCode="General">
                  <c:v>0.57057214644925802</c:v>
                </c:pt>
                <c:pt idx="2200" formatCode="General">
                  <c:v>0.57058666890694898</c:v>
                </c:pt>
                <c:pt idx="2201" formatCode="General">
                  <c:v>0.57060120636382305</c:v>
                </c:pt>
                <c:pt idx="2202" formatCode="General">
                  <c:v>0.57061575882581195</c:v>
                </c:pt>
                <c:pt idx="2203" formatCode="General">
                  <c:v>0.57063032629880805</c:v>
                </c:pt>
                <c:pt idx="2204" formatCode="General">
                  <c:v>0.57064490878866603</c:v>
                </c:pt>
                <c:pt idx="2205" formatCode="General">
                  <c:v>0.57065950630120399</c:v>
                </c:pt>
                <c:pt idx="2206" formatCode="General">
                  <c:v>0.57067411884219998</c:v>
                </c:pt>
                <c:pt idx="2207" formatCode="General">
                  <c:v>0.57068874641739398</c:v>
                </c:pt>
                <c:pt idx="2208" formatCode="General">
                  <c:v>0.57069689253566702</c:v>
                </c:pt>
                <c:pt idx="2209" formatCode="General">
                  <c:v>0.570701944687522</c:v>
                </c:pt>
                <c:pt idx="2210" formatCode="General">
                  <c:v>0.57070700449040501</c:v>
                </c:pt>
                <c:pt idx="2211" formatCode="General">
                  <c:v>0.57071207195448903</c:v>
                </c:pt>
                <c:pt idx="2212" formatCode="General">
                  <c:v>0.57071714708995602</c:v>
                </c:pt>
                <c:pt idx="2213" formatCode="General">
                  <c:v>0.57072222990699395</c:v>
                </c:pt>
                <c:pt idx="2214" formatCode="General">
                  <c:v>0.57072732041579999</c:v>
                </c:pt>
                <c:pt idx="2215" formatCode="General">
                  <c:v>0.57073241862657598</c:v>
                </c:pt>
                <c:pt idx="2216" formatCode="General">
                  <c:v>0.57073752454953197</c:v>
                </c:pt>
                <c:pt idx="2217" formatCode="General">
                  <c:v>0.57074263819488602</c:v>
                </c:pt>
                <c:pt idx="2218" formatCode="General">
                  <c:v>0.57074775957286095</c:v>
                </c:pt>
                <c:pt idx="2219" formatCode="General">
                  <c:v>0.57075288869369101</c:v>
                </c:pt>
                <c:pt idx="2220" formatCode="General">
                  <c:v>0.57075802556761102</c:v>
                </c:pt>
                <c:pt idx="2221" formatCode="General">
                  <c:v>0.570763170204868</c:v>
                </c:pt>
                <c:pt idx="2222" formatCode="General">
                  <c:v>0.57076832261571397</c:v>
                </c:pt>
                <c:pt idx="2223" formatCode="General">
                  <c:v>0.57077348281040896</c:v>
                </c:pt>
                <c:pt idx="2224" formatCode="General">
                  <c:v>0.57077865079921697</c:v>
                </c:pt>
                <c:pt idx="2225" formatCode="General">
                  <c:v>0.570783826592413</c:v>
                </c:pt>
                <c:pt idx="2226" formatCode="General">
                  <c:v>0.57078901020027495</c:v>
                </c:pt>
                <c:pt idx="2227" formatCode="General">
                  <c:v>0.57079420163309003</c:v>
                </c:pt>
                <c:pt idx="2228" formatCode="General">
                  <c:v>0.57079940090115</c:v>
                </c:pt>
                <c:pt idx="2229" formatCode="General">
                  <c:v>0.57080460801475696</c:v>
                </c:pt>
                <c:pt idx="2230" formatCode="General">
                  <c:v>0.57080982298421701</c:v>
                </c:pt>
                <c:pt idx="2231" formatCode="General">
                  <c:v>0.570814926378027</c:v>
                </c:pt>
                <c:pt idx="2232" formatCode="General">
                  <c:v>0.57081953291237397</c:v>
                </c:pt>
                <c:pt idx="2233" formatCode="General">
                  <c:v>0.57082414427121198</c:v>
                </c:pt>
                <c:pt idx="2234" formatCode="General">
                  <c:v>0.57082938383894399</c:v>
                </c:pt>
                <c:pt idx="2235" formatCode="General">
                  <c:v>0.57083468280928895</c:v>
                </c:pt>
                <c:pt idx="2236" formatCode="General">
                  <c:v>0.57083998637576905</c:v>
                </c:pt>
                <c:pt idx="2237" formatCode="General">
                  <c:v>0.57084529454436805</c:v>
                </c:pt>
                <c:pt idx="2238" formatCode="General">
                  <c:v>0.57085060732107595</c:v>
                </c:pt>
                <c:pt idx="2239" formatCode="General">
                  <c:v>0.57085711885128398</c:v>
                </c:pt>
                <c:pt idx="2240" formatCode="General">
                  <c:v>0.570863815859599</c:v>
                </c:pt>
                <c:pt idx="2241" formatCode="General">
                  <c:v>0.57087049432369497</c:v>
                </c:pt>
                <c:pt idx="2242" formatCode="General">
                  <c:v>0.57087713266045004</c:v>
                </c:pt>
                <c:pt idx="2243" formatCode="General">
                  <c:v>0.57088377582424399</c:v>
                </c:pt>
                <c:pt idx="2244" formatCode="General">
                  <c:v>0.57089042382051502</c:v>
                </c:pt>
                <c:pt idx="2245" formatCode="General">
                  <c:v>0.57089707665470302</c:v>
                </c:pt>
                <c:pt idx="2246" formatCode="General">
                  <c:v>0.57090373433225305</c:v>
                </c:pt>
                <c:pt idx="2247" formatCode="General">
                  <c:v>0.570910396858614</c:v>
                </c:pt>
                <c:pt idx="2248" formatCode="General">
                  <c:v>0.57091706423923805</c:v>
                </c:pt>
                <c:pt idx="2249" formatCode="General">
                  <c:v>0.57092373647958095</c:v>
                </c:pt>
                <c:pt idx="2250" formatCode="General">
                  <c:v>0.57093041358510299</c:v>
                </c:pt>
                <c:pt idx="2251" formatCode="General">
                  <c:v>0.57093709556126804</c:v>
                </c:pt>
                <c:pt idx="2252" formatCode="General">
                  <c:v>0.57094378241354204</c:v>
                </c:pt>
                <c:pt idx="2253" formatCode="General">
                  <c:v>0.57095047414739697</c:v>
                </c:pt>
                <c:pt idx="2254" formatCode="General">
                  <c:v>0.57095717076830799</c:v>
                </c:pt>
                <c:pt idx="2255" formatCode="General">
                  <c:v>0.57096387228175305</c:v>
                </c:pt>
                <c:pt idx="2256" formatCode="General">
                  <c:v>0.57097057869321499</c:v>
                </c:pt>
                <c:pt idx="2257" formatCode="General">
                  <c:v>0.57097729000817998</c:v>
                </c:pt>
                <c:pt idx="2258" formatCode="General">
                  <c:v>0.57098400623213696</c:v>
                </c:pt>
                <c:pt idx="2259" formatCode="General">
                  <c:v>0.57099072737057899</c:v>
                </c:pt>
                <c:pt idx="2260" formatCode="General">
                  <c:v>0.57099745342900399</c:v>
                </c:pt>
                <c:pt idx="2261" formatCode="General">
                  <c:v>0.57100418441291301</c:v>
                </c:pt>
                <c:pt idx="2262" formatCode="General">
                  <c:v>0.57101092032780898</c:v>
                </c:pt>
                <c:pt idx="2263" formatCode="General">
                  <c:v>0.57101885658317297</c:v>
                </c:pt>
                <c:pt idx="2264" formatCode="General">
                  <c:v>0.57102661496155405</c:v>
                </c:pt>
                <c:pt idx="2265" formatCode="General">
                  <c:v>0.57103432425734901</c:v>
                </c:pt>
                <c:pt idx="2266" formatCode="General">
                  <c:v>0.57104203683678301</c:v>
                </c:pt>
                <c:pt idx="2267" formatCode="General">
                  <c:v>0.57104975270394298</c:v>
                </c:pt>
                <c:pt idx="2268" formatCode="General">
                  <c:v>0.571057471862914</c:v>
                </c:pt>
                <c:pt idx="2269" formatCode="General">
                  <c:v>0.57106519431779001</c:v>
                </c:pt>
                <c:pt idx="2270" formatCode="General">
                  <c:v>0.57107292007266897</c:v>
                </c:pt>
                <c:pt idx="2271" formatCode="General">
                  <c:v>0.57108064913165202</c:v>
                </c:pt>
                <c:pt idx="2272" formatCode="General">
                  <c:v>0.571088381498845</c:v>
                </c:pt>
                <c:pt idx="2273" formatCode="General">
                  <c:v>0.57109611717836195</c:v>
                </c:pt>
                <c:pt idx="2274" formatCode="General">
                  <c:v>0.57110385617431703</c:v>
                </c:pt>
                <c:pt idx="2275" formatCode="General">
                  <c:v>0.57111159849083204</c:v>
                </c:pt>
                <c:pt idx="2276" formatCode="General">
                  <c:v>0.57111934413203402</c:v>
                </c:pt>
                <c:pt idx="2277" formatCode="General">
                  <c:v>0.57112745187359903</c:v>
                </c:pt>
                <c:pt idx="2278" formatCode="General">
                  <c:v>0.57113569026174904</c:v>
                </c:pt>
                <c:pt idx="2279" formatCode="General">
                  <c:v>0.57114393144767805</c:v>
                </c:pt>
                <c:pt idx="2280" formatCode="General">
                  <c:v>0.57115217543492303</c:v>
                </c:pt>
                <c:pt idx="2281" formatCode="General">
                  <c:v>0.57116042222702801</c:v>
                </c:pt>
                <c:pt idx="2282" formatCode="General">
                  <c:v>0.57116867182753694</c:v>
                </c:pt>
                <c:pt idx="2283" formatCode="General">
                  <c:v>0.57117692424000199</c:v>
                </c:pt>
                <c:pt idx="2284" formatCode="General">
                  <c:v>0.57118517946797698</c:v>
                </c:pt>
                <c:pt idx="2285" formatCode="General">
                  <c:v>0.57119343751502405</c:v>
                </c:pt>
                <c:pt idx="2286" formatCode="General">
                  <c:v>0.57120169838470503</c:v>
                </c:pt>
                <c:pt idx="2287" formatCode="General">
                  <c:v>0.57120996208059105</c:v>
                </c:pt>
                <c:pt idx="2288" formatCode="General">
                  <c:v>0.57121822860625304</c:v>
                </c:pt>
                <c:pt idx="2289" formatCode="General">
                  <c:v>0.57122649796527103</c:v>
                </c:pt>
                <c:pt idx="2290" formatCode="General">
                  <c:v>0.57123389844447803</c:v>
                </c:pt>
                <c:pt idx="2291" formatCode="General">
                  <c:v>0.57124435309472898</c:v>
                </c:pt>
                <c:pt idx="2292" formatCode="General">
                  <c:v>0.57125538068356096</c:v>
                </c:pt>
                <c:pt idx="2293" formatCode="General">
                  <c:v>0.57126641059887695</c:v>
                </c:pt>
                <c:pt idx="2294" formatCode="General">
                  <c:v>0.57128060497397903</c:v>
                </c:pt>
                <c:pt idx="2295" formatCode="General">
                  <c:v>0.571295503482667</c:v>
                </c:pt>
                <c:pt idx="2296" formatCode="General">
                  <c:v>0.57131040334032401</c:v>
                </c:pt>
                <c:pt idx="2297" formatCode="General">
                  <c:v>0.57132530454738095</c:v>
                </c:pt>
                <c:pt idx="2298" formatCode="General">
                  <c:v>0.57134020710427003</c:v>
                </c:pt>
                <c:pt idx="2299" formatCode="General">
                  <c:v>0.571355111011422</c:v>
                </c:pt>
                <c:pt idx="2300" formatCode="General">
                  <c:v>0.57137001626926998</c:v>
                </c:pt>
                <c:pt idx="2301" formatCode="General">
                  <c:v>0.57138492287824505</c:v>
                </c:pt>
                <c:pt idx="2302" formatCode="General">
                  <c:v>0.57139983083877699</c:v>
                </c:pt>
                <c:pt idx="2303" formatCode="General">
                  <c:v>0.57141474015129801</c:v>
                </c:pt>
                <c:pt idx="2304" formatCode="General">
                  <c:v>0.57142965081623898</c:v>
                </c:pt>
                <c:pt idx="2305" formatCode="General">
                  <c:v>0.57144456283403</c:v>
                </c:pt>
                <c:pt idx="2306" formatCode="General">
                  <c:v>0.57145947620510196</c:v>
                </c:pt>
                <c:pt idx="2307" formatCode="General">
                  <c:v>0.57147439092988495</c:v>
                </c:pt>
                <c:pt idx="2308" formatCode="General">
                  <c:v>0.57148930700880995</c:v>
                </c:pt>
                <c:pt idx="2309" formatCode="General">
                  <c:v>0.57150422444230597</c:v>
                </c:pt>
                <c:pt idx="2310" formatCode="General">
                  <c:v>0.571519143230803</c:v>
                </c:pt>
                <c:pt idx="2311" formatCode="General">
                  <c:v>0.57153406337473101</c:v>
                </c:pt>
                <c:pt idx="2312" formatCode="General">
                  <c:v>0.57154898487451999</c:v>
                </c:pt>
                <c:pt idx="2313" formatCode="General">
                  <c:v>0.57156390773059895</c:v>
                </c:pt>
                <c:pt idx="2314" formatCode="General">
                  <c:v>0.57157883194339598</c:v>
                </c:pt>
                <c:pt idx="2315" formatCode="General">
                  <c:v>0.57159375751334196</c:v>
                </c:pt>
                <c:pt idx="2316" formatCode="General">
                  <c:v>0.57160868444086499</c:v>
                </c:pt>
                <c:pt idx="2317" formatCode="General">
                  <c:v>0.57162361272639295</c:v>
                </c:pt>
                <c:pt idx="2318" formatCode="General">
                  <c:v>0.57163854237035605</c:v>
                </c:pt>
                <c:pt idx="2319" formatCode="General">
                  <c:v>0.57165347337318095</c:v>
                </c:pt>
                <c:pt idx="2320" formatCode="General">
                  <c:v>0.57166840573529598</c:v>
                </c:pt>
                <c:pt idx="2321" formatCode="General">
                  <c:v>0.57168333945713001</c:v>
                </c:pt>
                <c:pt idx="2322" formatCode="General">
                  <c:v>0.57169827453911104</c:v>
                </c:pt>
                <c:pt idx="2323" formatCode="General">
                  <c:v>0.57171321098166605</c:v>
                </c:pt>
                <c:pt idx="2324" formatCode="General">
                  <c:v>0.57172814000979899</c:v>
                </c:pt>
                <c:pt idx="2325" formatCode="General">
                  <c:v>0.57174221009568604</c:v>
                </c:pt>
                <c:pt idx="2326" formatCode="General">
                  <c:v>0.57175628092497899</c:v>
                </c:pt>
                <c:pt idx="2327" formatCode="General">
                  <c:v>0.57177035249782004</c:v>
                </c:pt>
                <c:pt idx="2328" formatCode="General">
                  <c:v>0.57178442481435199</c:v>
                </c:pt>
                <c:pt idx="2329" formatCode="General">
                  <c:v>0.57179849787471804</c:v>
                </c:pt>
                <c:pt idx="2330" formatCode="General">
                  <c:v>0.57181235640605899</c:v>
                </c:pt>
                <c:pt idx="2331" formatCode="General">
                  <c:v>0.57182595437122896</c:v>
                </c:pt>
                <c:pt idx="2332" formatCode="General">
                  <c:v>0.57183953992543901</c:v>
                </c:pt>
                <c:pt idx="2333" formatCode="General">
                  <c:v>0.57185312648351005</c:v>
                </c:pt>
                <c:pt idx="2334" formatCode="General">
                  <c:v>0.571866714045423</c:v>
                </c:pt>
                <c:pt idx="2335" formatCode="General">
                  <c:v>0.57188030261115996</c:v>
                </c:pt>
                <c:pt idx="2336" formatCode="General">
                  <c:v>0.57189371352951102</c:v>
                </c:pt>
                <c:pt idx="2337" formatCode="General">
                  <c:v>0.57190702776945301</c:v>
                </c:pt>
                <c:pt idx="2338" formatCode="General">
                  <c:v>0.571920343034657</c:v>
                </c:pt>
                <c:pt idx="2339" formatCode="General">
                  <c:v>0.57193365932513296</c:v>
                </c:pt>
                <c:pt idx="2340" formatCode="General">
                  <c:v>0.571946976640892</c:v>
                </c:pt>
                <c:pt idx="2341" formatCode="General">
                  <c:v>0.57196029498194501</c:v>
                </c:pt>
                <c:pt idx="2342" formatCode="General">
                  <c:v>0.57197361434829996</c:v>
                </c:pt>
                <c:pt idx="2343" formatCode="General">
                  <c:v>0.57198693473996798</c:v>
                </c:pt>
                <c:pt idx="2344" formatCode="General">
                  <c:v>0.57200025615696004</c:v>
                </c:pt>
                <c:pt idx="2345" formatCode="General">
                  <c:v>0.57201357859928303</c:v>
                </c:pt>
                <c:pt idx="2346" formatCode="General">
                  <c:v>0.57202690206694695</c:v>
                </c:pt>
                <c:pt idx="2347" formatCode="General">
                  <c:v>0.57204022655996201</c:v>
                </c:pt>
                <c:pt idx="2348" formatCode="General">
                  <c:v>0.57205355207833597</c:v>
                </c:pt>
                <c:pt idx="2349" formatCode="General">
                  <c:v>0.57206687862207795</c:v>
                </c:pt>
                <c:pt idx="2350" formatCode="General">
                  <c:v>0.57208020619119604</c:v>
                </c:pt>
                <c:pt idx="2351" formatCode="General">
                  <c:v>0.57209353478569902</c:v>
                </c:pt>
                <c:pt idx="2352" formatCode="General">
                  <c:v>0.572106864405594</c:v>
                </c:pt>
                <c:pt idx="2353" formatCode="General">
                  <c:v>0.57212019505088996</c:v>
                </c:pt>
                <c:pt idx="2354" formatCode="General">
                  <c:v>0.57213352672159401</c:v>
                </c:pt>
                <c:pt idx="2355" formatCode="General">
                  <c:v>0.57214685941771304</c:v>
                </c:pt>
                <c:pt idx="2356" formatCode="General">
                  <c:v>0.57216019313925504</c:v>
                </c:pt>
                <c:pt idx="2357" formatCode="General">
                  <c:v>0.572173527886227</c:v>
                </c:pt>
                <c:pt idx="2358" formatCode="General">
                  <c:v>0.57218686365863503</c:v>
                </c:pt>
                <c:pt idx="2359" formatCode="General">
                  <c:v>0.57220020045648701</c:v>
                </c:pt>
                <c:pt idx="2360" formatCode="General">
                  <c:v>0.57221353827978805</c:v>
                </c:pt>
                <c:pt idx="2361" formatCode="General">
                  <c:v>0.57222687712854503</c:v>
                </c:pt>
                <c:pt idx="2362" formatCode="General">
                  <c:v>0.57223980222420201</c:v>
                </c:pt>
                <c:pt idx="2363" formatCode="General">
                  <c:v>0.57225249157827796</c:v>
                </c:pt>
                <c:pt idx="2364" formatCode="General">
                  <c:v>0.57226518226250001</c:v>
                </c:pt>
                <c:pt idx="2365" formatCode="General">
                  <c:v>0.57227787427688703</c:v>
                </c:pt>
                <c:pt idx="2366" formatCode="General">
                  <c:v>0.57229056762145603</c:v>
                </c:pt>
                <c:pt idx="2367" formatCode="General">
                  <c:v>0.57230326229622097</c:v>
                </c:pt>
                <c:pt idx="2368" formatCode="General">
                  <c:v>0.57231604742415199</c:v>
                </c:pt>
                <c:pt idx="2369" formatCode="General">
                  <c:v>0.57233000504297404</c:v>
                </c:pt>
                <c:pt idx="2370" formatCode="General">
                  <c:v>0.57234396367496698</c:v>
                </c:pt>
                <c:pt idx="2371" formatCode="General">
                  <c:v>0.57235792331966995</c:v>
                </c:pt>
                <c:pt idx="2372" formatCode="General">
                  <c:v>0.57237188397662098</c:v>
                </c:pt>
                <c:pt idx="2373" formatCode="General">
                  <c:v>0.572385845645356</c:v>
                </c:pt>
                <c:pt idx="2374" formatCode="General">
                  <c:v>0.57239980832541504</c:v>
                </c:pt>
                <c:pt idx="2375" formatCode="General">
                  <c:v>0.57241377201633503</c:v>
                </c:pt>
                <c:pt idx="2376" formatCode="General">
                  <c:v>0.57242773671765301</c:v>
                </c:pt>
                <c:pt idx="2377" formatCode="General">
                  <c:v>0.57244159075327405</c:v>
                </c:pt>
                <c:pt idx="2378" formatCode="General">
                  <c:v>0.57245507685765196</c:v>
                </c:pt>
                <c:pt idx="2379" formatCode="General">
                  <c:v>0.57246856409177505</c:v>
                </c:pt>
                <c:pt idx="2380" formatCode="General">
                  <c:v>0.57248205245509798</c:v>
                </c:pt>
                <c:pt idx="2381" formatCode="General">
                  <c:v>0.57249502738989899</c:v>
                </c:pt>
                <c:pt idx="2382" formatCode="General">
                  <c:v>0.57250777979370004</c:v>
                </c:pt>
                <c:pt idx="2383" formatCode="General">
                  <c:v>0.57252053339749398</c:v>
                </c:pt>
                <c:pt idx="2384" formatCode="General">
                  <c:v>0.57253328820080696</c:v>
                </c:pt>
                <c:pt idx="2385" formatCode="General">
                  <c:v>0.57254604420316901</c:v>
                </c:pt>
                <c:pt idx="2386" formatCode="General">
                  <c:v>0.57255880140410598</c:v>
                </c:pt>
                <c:pt idx="2387" formatCode="General">
                  <c:v>0.572571559803146</c:v>
                </c:pt>
                <c:pt idx="2388" formatCode="General">
                  <c:v>0.57258431939981602</c:v>
                </c:pt>
                <c:pt idx="2389" formatCode="General">
                  <c:v>0.57259708019364297</c:v>
                </c:pt>
                <c:pt idx="2390" formatCode="General">
                  <c:v>0.572609842184155</c:v>
                </c:pt>
                <c:pt idx="2391" formatCode="General">
                  <c:v>0.57262260537087994</c:v>
                </c:pt>
                <c:pt idx="2392" formatCode="General">
                  <c:v>0.57263536975334395</c:v>
                </c:pt>
                <c:pt idx="2393" formatCode="General">
                  <c:v>0.57264813533107495</c:v>
                </c:pt>
                <c:pt idx="2394" formatCode="General">
                  <c:v>0.57266090210359899</c:v>
                </c:pt>
                <c:pt idx="2395" formatCode="General">
                  <c:v>0.57267367007044601</c:v>
                </c:pt>
                <c:pt idx="2396" formatCode="General">
                  <c:v>0.57268643923114104</c:v>
                </c:pt>
                <c:pt idx="2397" formatCode="General">
                  <c:v>0.57269920958521203</c:v>
                </c:pt>
                <c:pt idx="2398" formatCode="General">
                  <c:v>0.57271080960544696</c:v>
                </c:pt>
                <c:pt idx="2399" formatCode="General">
                  <c:v>0.57272207588725499</c:v>
                </c:pt>
                <c:pt idx="2400" formatCode="General">
                  <c:v>0.57273346149339399</c:v>
                </c:pt>
                <c:pt idx="2401" formatCode="General">
                  <c:v>0.5727451987412</c:v>
                </c:pt>
                <c:pt idx="2402" formatCode="General">
                  <c:v>0.57275693745315004</c:v>
                </c:pt>
                <c:pt idx="2403" formatCode="General">
                  <c:v>0.572768677628961</c:v>
                </c:pt>
                <c:pt idx="2404" formatCode="General">
                  <c:v>0.57278041926834999</c:v>
                </c:pt>
                <c:pt idx="2405" formatCode="General">
                  <c:v>0.57279216237103403</c:v>
                </c:pt>
                <c:pt idx="2406" formatCode="General">
                  <c:v>0.572803906936728</c:v>
                </c:pt>
                <c:pt idx="2407" formatCode="General">
                  <c:v>0.57281565296514902</c:v>
                </c:pt>
                <c:pt idx="2408" formatCode="General">
                  <c:v>0.57282740045601099</c:v>
                </c:pt>
                <c:pt idx="2409" formatCode="General">
                  <c:v>0.57283914940903002</c:v>
                </c:pt>
                <c:pt idx="2410" formatCode="General">
                  <c:v>0.57285089982392101</c:v>
                </c:pt>
                <c:pt idx="2411" formatCode="General">
                  <c:v>0.57286265170039796</c:v>
                </c:pt>
                <c:pt idx="2412" formatCode="General">
                  <c:v>0.57287440503817399</c:v>
                </c:pt>
                <c:pt idx="2413" formatCode="General">
                  <c:v>0.572886159836965</c:v>
                </c:pt>
                <c:pt idx="2414" formatCode="General">
                  <c:v>0.572897916096482</c:v>
                </c:pt>
                <c:pt idx="2415" formatCode="General">
                  <c:v>0.57290967381643998</c:v>
                </c:pt>
                <c:pt idx="2416" formatCode="General">
                  <c:v>0.57292143299655096</c:v>
                </c:pt>
                <c:pt idx="2417" formatCode="General">
                  <c:v>0.57293319363652795</c:v>
                </c:pt>
                <c:pt idx="2418" formatCode="General">
                  <c:v>0.57294495573608195</c:v>
                </c:pt>
                <c:pt idx="2419" formatCode="General">
                  <c:v>0.57295671929492598</c:v>
                </c:pt>
                <c:pt idx="2420" formatCode="General">
                  <c:v>0.57296848431277003</c:v>
                </c:pt>
                <c:pt idx="2421" formatCode="General">
                  <c:v>0.57298025078932602</c:v>
                </c:pt>
                <c:pt idx="2422" formatCode="General">
                  <c:v>0.57299201872430605</c:v>
                </c:pt>
                <c:pt idx="2423" formatCode="General">
                  <c:v>0.57300378811741803</c:v>
                </c:pt>
                <c:pt idx="2424" formatCode="General">
                  <c:v>0.57301555896837397</c:v>
                </c:pt>
                <c:pt idx="2425" formatCode="General">
                  <c:v>0.57302733127688299</c:v>
                </c:pt>
                <c:pt idx="2426" formatCode="General">
                  <c:v>0.57303910504265498</c:v>
                </c:pt>
                <c:pt idx="2427" formatCode="General">
                  <c:v>0.57305088026539797</c:v>
                </c:pt>
                <c:pt idx="2428" formatCode="General">
                  <c:v>0.57306265694482295</c:v>
                </c:pt>
                <c:pt idx="2429" formatCode="General">
                  <c:v>0.57307443508063605</c:v>
                </c:pt>
                <c:pt idx="2430" formatCode="General">
                  <c:v>0.57308621467254794</c:v>
                </c:pt>
                <c:pt idx="2431" formatCode="General">
                  <c:v>0.57309716719042902</c:v>
                </c:pt>
                <c:pt idx="2432" formatCode="General">
                  <c:v>0.57310782140265004</c:v>
                </c:pt>
                <c:pt idx="2433" formatCode="General">
                  <c:v>0.57311847653857495</c:v>
                </c:pt>
                <c:pt idx="2434" formatCode="General">
                  <c:v>0.573129132597888</c:v>
                </c:pt>
                <c:pt idx="2435" formatCode="General">
                  <c:v>0.573139789580278</c:v>
                </c:pt>
                <c:pt idx="2436" formatCode="General">
                  <c:v>0.57315044748543098</c:v>
                </c:pt>
                <c:pt idx="2437" formatCode="General">
                  <c:v>0.57316110631303296</c:v>
                </c:pt>
                <c:pt idx="2438" formatCode="General">
                  <c:v>0.57317176606276998</c:v>
                </c:pt>
                <c:pt idx="2439" formatCode="General">
                  <c:v>0.57318242673432995</c:v>
                </c:pt>
                <c:pt idx="2440" formatCode="General">
                  <c:v>0.57319308832739901</c:v>
                </c:pt>
                <c:pt idx="2441" formatCode="General">
                  <c:v>0.57320375084166297</c:v>
                </c:pt>
                <c:pt idx="2442" formatCode="General">
                  <c:v>0.57321441427680897</c:v>
                </c:pt>
                <c:pt idx="2443" formatCode="General">
                  <c:v>0.57322541483117595</c:v>
                </c:pt>
                <c:pt idx="2444" formatCode="General">
                  <c:v>0.57323759671069396</c:v>
                </c:pt>
                <c:pt idx="2445" formatCode="General">
                  <c:v>0.57324978090808998</c:v>
                </c:pt>
                <c:pt idx="2446" formatCode="General">
                  <c:v>0.57326196742286895</c:v>
                </c:pt>
                <c:pt idx="2447" formatCode="General">
                  <c:v>0.57327415625453904</c:v>
                </c:pt>
                <c:pt idx="2448" formatCode="General">
                  <c:v>0.57328634740260498</c:v>
                </c:pt>
                <c:pt idx="2449" formatCode="General">
                  <c:v>0.57329854086656895</c:v>
                </c:pt>
                <c:pt idx="2450" formatCode="General">
                  <c:v>0.57331073664593601</c:v>
                </c:pt>
                <c:pt idx="2451" formatCode="General">
                  <c:v>0.57332293474020801</c:v>
                </c:pt>
                <c:pt idx="2452" formatCode="General">
                  <c:v>0.57333513514888701</c:v>
                </c:pt>
                <c:pt idx="2453" formatCode="General">
                  <c:v>0.57334733787147296</c:v>
                </c:pt>
                <c:pt idx="2454" formatCode="General">
                  <c:v>0.57335954290746605</c:v>
                </c:pt>
                <c:pt idx="2455" formatCode="General">
                  <c:v>0.573371750256366</c:v>
                </c:pt>
                <c:pt idx="2456" formatCode="General">
                  <c:v>0.57338395991766999</c:v>
                </c:pt>
                <c:pt idx="2457" formatCode="General">
                  <c:v>0.57339617189087499</c:v>
                </c:pt>
                <c:pt idx="2458" formatCode="General">
                  <c:v>0.57340838895781299</c:v>
                </c:pt>
                <c:pt idx="2459" formatCode="General">
                  <c:v>0.57342062175049502</c:v>
                </c:pt>
                <c:pt idx="2460" formatCode="General">
                  <c:v>0.573432856843621</c:v>
                </c:pt>
                <c:pt idx="2461" formatCode="General">
                  <c:v>0.57344509423668799</c:v>
                </c:pt>
                <c:pt idx="2462" formatCode="General">
                  <c:v>0.57345733392918996</c:v>
                </c:pt>
                <c:pt idx="2463" formatCode="General">
                  <c:v>0.57346957592062298</c:v>
                </c:pt>
                <c:pt idx="2464" formatCode="General">
                  <c:v>0.573481820210478</c:v>
                </c:pt>
                <c:pt idx="2465" formatCode="General">
                  <c:v>0.57349406679824799</c:v>
                </c:pt>
                <c:pt idx="2466" formatCode="General">
                  <c:v>0.57350631568342503</c:v>
                </c:pt>
                <c:pt idx="2467" formatCode="General">
                  <c:v>0.57351856686549896</c:v>
                </c:pt>
                <c:pt idx="2468" formatCode="General">
                  <c:v>0.57353082034395997</c:v>
                </c:pt>
                <c:pt idx="2469" formatCode="General">
                  <c:v>0.57354307611829702</c:v>
                </c:pt>
                <c:pt idx="2470" formatCode="General">
                  <c:v>0.57355533418799798</c:v>
                </c:pt>
                <c:pt idx="2471" formatCode="General">
                  <c:v>0.57356759455255102</c:v>
                </c:pt>
                <c:pt idx="2472" formatCode="General">
                  <c:v>0.573579857211441</c:v>
                </c:pt>
                <c:pt idx="2473" formatCode="General">
                  <c:v>0.573592122164155</c:v>
                </c:pt>
                <c:pt idx="2474" formatCode="General">
                  <c:v>0.57360437218066496</c:v>
                </c:pt>
                <c:pt idx="2475" formatCode="General">
                  <c:v>0.57361493612846504</c:v>
                </c:pt>
                <c:pt idx="2476" formatCode="General">
                  <c:v>0.57362671416600997</c:v>
                </c:pt>
                <c:pt idx="2477" formatCode="General">
                  <c:v>0.57363890476686696</c:v>
                </c:pt>
                <c:pt idx="2478" formatCode="General">
                  <c:v>0.57365109873153897</c:v>
                </c:pt>
                <c:pt idx="2479" formatCode="General">
                  <c:v>0.57366329606167998</c:v>
                </c:pt>
                <c:pt idx="2480" formatCode="General">
                  <c:v>0.57367549675894003</c:v>
                </c:pt>
                <c:pt idx="2481" formatCode="General">
                  <c:v>0.573687700824969</c:v>
                </c:pt>
                <c:pt idx="2482" formatCode="General">
                  <c:v>0.57369990826141604</c:v>
                </c:pt>
                <c:pt idx="2483" formatCode="General">
                  <c:v>0.57371211906993003</c:v>
                </c:pt>
                <c:pt idx="2484" formatCode="General">
                  <c:v>0.57372433325215599</c:v>
                </c:pt>
                <c:pt idx="2485" formatCode="General">
                  <c:v>0.57373655080974195</c:v>
                </c:pt>
                <c:pt idx="2486" formatCode="General">
                  <c:v>0.57374877174433103</c:v>
                </c:pt>
                <c:pt idx="2487" formatCode="General">
                  <c:v>0.57376099605756803</c:v>
                </c:pt>
                <c:pt idx="2488" formatCode="General">
                  <c:v>0.57377322375109496</c:v>
                </c:pt>
                <c:pt idx="2489" formatCode="General">
                  <c:v>0.57378545482655297</c:v>
                </c:pt>
                <c:pt idx="2490" formatCode="General">
                  <c:v>0.57379768928558295</c:v>
                </c:pt>
                <c:pt idx="2491" formatCode="General">
                  <c:v>0.57380992712982504</c:v>
                </c:pt>
                <c:pt idx="2492" formatCode="General">
                  <c:v>0.57382216836091504</c:v>
                </c:pt>
                <c:pt idx="2493" formatCode="General">
                  <c:v>0.573833629971924</c:v>
                </c:pt>
                <c:pt idx="2494" formatCode="General">
                  <c:v>0.57384451809317905</c:v>
                </c:pt>
                <c:pt idx="2495" formatCode="General">
                  <c:v>0.57385540970038096</c:v>
                </c:pt>
                <c:pt idx="2496" formatCode="General">
                  <c:v>0.57386630479577505</c:v>
                </c:pt>
                <c:pt idx="2497" formatCode="General">
                  <c:v>0.57387720338160597</c:v>
                </c:pt>
                <c:pt idx="2498" formatCode="General">
                  <c:v>0.57388810546011904</c:v>
                </c:pt>
                <c:pt idx="2499" formatCode="General">
                  <c:v>0.573899011033557</c:v>
                </c:pt>
                <c:pt idx="2500" formatCode="General">
                  <c:v>0.57390992010416597</c:v>
                </c:pt>
                <c:pt idx="2501" formatCode="General">
                  <c:v>0.57392100435265903</c:v>
                </c:pt>
                <c:pt idx="2502" formatCode="General">
                  <c:v>0.57393226757872196</c:v>
                </c:pt>
                <c:pt idx="2503" formatCode="General">
                  <c:v>0.57394353470203996</c:v>
                </c:pt>
                <c:pt idx="2504" formatCode="General">
                  <c:v>0.57395480572521995</c:v>
                </c:pt>
                <c:pt idx="2505" formatCode="General">
                  <c:v>0.57396608065086896</c:v>
                </c:pt>
                <c:pt idx="2506" formatCode="General">
                  <c:v>0.57397735948159501</c:v>
                </c:pt>
                <c:pt idx="2507" formatCode="General">
                  <c:v>0.57398864222000301</c:v>
                </c:pt>
                <c:pt idx="2508" formatCode="General">
                  <c:v>0.573999928868698</c:v>
                </c:pt>
                <c:pt idx="2509" formatCode="General">
                  <c:v>0.57401121943028499</c:v>
                </c:pt>
                <c:pt idx="2510" formatCode="General">
                  <c:v>0.57402235188032602</c:v>
                </c:pt>
                <c:pt idx="2511" formatCode="General">
                  <c:v>0.57403258097379295</c:v>
                </c:pt>
                <c:pt idx="2512" formatCode="General">
                  <c:v>0.57404281412168801</c:v>
                </c:pt>
                <c:pt idx="2513" formatCode="General">
                  <c:v>0.57405305132714801</c:v>
                </c:pt>
                <c:pt idx="2514" formatCode="General">
                  <c:v>0.57406329259330802</c:v>
                </c:pt>
                <c:pt idx="2515" formatCode="General">
                  <c:v>0.57407353792330496</c:v>
                </c:pt>
                <c:pt idx="2516" formatCode="General">
                  <c:v>0.57408378732027499</c:v>
                </c:pt>
                <c:pt idx="2517" formatCode="General">
                  <c:v>0.57409404078735504</c:v>
                </c:pt>
                <c:pt idx="2518" formatCode="General">
                  <c:v>0.57410429832767995</c:v>
                </c:pt>
                <c:pt idx="2519" formatCode="General">
                  <c:v>0.57411455994438598</c:v>
                </c:pt>
                <c:pt idx="2520" formatCode="General">
                  <c:v>0.57412482564061196</c:v>
                </c:pt>
                <c:pt idx="2521" formatCode="General">
                  <c:v>0.57413509541949204</c:v>
                </c:pt>
                <c:pt idx="2522" formatCode="General">
                  <c:v>0.57414536928416404</c:v>
                </c:pt>
                <c:pt idx="2523" formatCode="General">
                  <c:v>0.57415564723776402</c:v>
                </c:pt>
                <c:pt idx="2524" formatCode="General">
                  <c:v>0.57416592928342802</c:v>
                </c:pt>
                <c:pt idx="2525" formatCode="General">
                  <c:v>0.57417621542429398</c:v>
                </c:pt>
                <c:pt idx="2526" formatCode="General">
                  <c:v>0.57418650566349805</c:v>
                </c:pt>
                <c:pt idx="2527" formatCode="General">
                  <c:v>0.57419680000417705</c:v>
                </c:pt>
                <c:pt idx="2528" formatCode="General">
                  <c:v>0.57420709844946705</c:v>
                </c:pt>
                <c:pt idx="2529" formatCode="General">
                  <c:v>0.57421740100250496</c:v>
                </c:pt>
                <c:pt idx="2530" formatCode="General">
                  <c:v>0.57422770766642695</c:v>
                </c:pt>
                <c:pt idx="2531" formatCode="General">
                  <c:v>0.57423801844437095</c:v>
                </c:pt>
                <c:pt idx="2532" formatCode="General">
                  <c:v>0.57424833333947201</c:v>
                </c:pt>
                <c:pt idx="2533" formatCode="General">
                  <c:v>0.57425864379466196</c:v>
                </c:pt>
                <c:pt idx="2534" formatCode="General">
                  <c:v>0.57426894679483997</c:v>
                </c:pt>
                <c:pt idx="2535" formatCode="General">
                  <c:v>0.57427925397634405</c:v>
                </c:pt>
                <c:pt idx="2536" formatCode="General">
                  <c:v>0.57428956534233899</c:v>
                </c:pt>
                <c:pt idx="2537" formatCode="General">
                  <c:v>0.57429987839233099</c:v>
                </c:pt>
                <c:pt idx="2538" formatCode="General">
                  <c:v>0.57431017909793403</c:v>
                </c:pt>
                <c:pt idx="2539" formatCode="General">
                  <c:v>0.57432048404603997</c:v>
                </c:pt>
                <c:pt idx="2540" formatCode="General">
                  <c:v>0.57433079323983305</c:v>
                </c:pt>
                <c:pt idx="2541" formatCode="General">
                  <c:v>0.57434110668250205</c:v>
                </c:pt>
                <c:pt idx="2542" formatCode="General">
                  <c:v>0.57435142437723297</c:v>
                </c:pt>
                <c:pt idx="2543" formatCode="General">
                  <c:v>0.57436174632721104</c:v>
                </c:pt>
                <c:pt idx="2544" formatCode="General">
                  <c:v>0.57437207253562395</c:v>
                </c:pt>
                <c:pt idx="2545" formatCode="General">
                  <c:v>0.57438240300565602</c:v>
                </c:pt>
                <c:pt idx="2546" formatCode="General">
                  <c:v>0.57439273774049204</c:v>
                </c:pt>
                <c:pt idx="2547" formatCode="General">
                  <c:v>0.57440307674331903</c:v>
                </c:pt>
                <c:pt idx="2548" formatCode="General">
                  <c:v>0.57441342001731899</c:v>
                </c:pt>
                <c:pt idx="2549" formatCode="General">
                  <c:v>0.57442376756567903</c:v>
                </c:pt>
                <c:pt idx="2550" formatCode="General">
                  <c:v>0.57443411939158195</c:v>
                </c:pt>
                <c:pt idx="2551" formatCode="General">
                  <c:v>0.57444447549821098</c:v>
                </c:pt>
                <c:pt idx="2552" formatCode="General">
                  <c:v>0.57445483588875101</c:v>
                </c:pt>
                <c:pt idx="2553" formatCode="General">
                  <c:v>0.57446574938648498</c:v>
                </c:pt>
                <c:pt idx="2554" formatCode="General">
                  <c:v>0.574476539311505</c:v>
                </c:pt>
                <c:pt idx="2555" formatCode="General">
                  <c:v>0.57448733354485104</c:v>
                </c:pt>
                <c:pt idx="2556" formatCode="General">
                  <c:v>0.57449813208878997</c:v>
                </c:pt>
                <c:pt idx="2557" formatCode="General">
                  <c:v>0.57450893494559396</c:v>
                </c:pt>
                <c:pt idx="2558" formatCode="General">
                  <c:v>0.57451810863091901</c:v>
                </c:pt>
                <c:pt idx="2559" formatCode="General">
                  <c:v>0.57452650621399803</c:v>
                </c:pt>
                <c:pt idx="2560" formatCode="General">
                  <c:v>0.574534907822979</c:v>
                </c:pt>
                <c:pt idx="2561" formatCode="General">
                  <c:v>0.57454331346101595</c:v>
                </c:pt>
                <c:pt idx="2562" formatCode="General">
                  <c:v>0.57455172313126202</c:v>
                </c:pt>
                <c:pt idx="2563" formatCode="General">
                  <c:v>0.57456013683687202</c:v>
                </c:pt>
                <c:pt idx="2564" formatCode="General">
                  <c:v>0.57456855458099998</c:v>
                </c:pt>
                <c:pt idx="2565" formatCode="General">
                  <c:v>0.57457697636679905</c:v>
                </c:pt>
                <c:pt idx="2566" formatCode="General">
                  <c:v>0.57458540219742305</c:v>
                </c:pt>
                <c:pt idx="2567" formatCode="General">
                  <c:v>0.57459383207602799</c:v>
                </c:pt>
                <c:pt idx="2568" formatCode="General">
                  <c:v>0.57460226600576703</c:v>
                </c:pt>
                <c:pt idx="2569" formatCode="General">
                  <c:v>0.57461070398979597</c:v>
                </c:pt>
                <c:pt idx="2570" formatCode="General">
                  <c:v>0.57461914603126796</c:v>
                </c:pt>
                <c:pt idx="2571" formatCode="General">
                  <c:v>0.57462759213333903</c:v>
                </c:pt>
                <c:pt idx="2572" formatCode="General">
                  <c:v>0.57463604229916299</c:v>
                </c:pt>
                <c:pt idx="2573" formatCode="General">
                  <c:v>0.57464449653189598</c:v>
                </c:pt>
                <c:pt idx="2574" formatCode="General">
                  <c:v>0.57465295483469303</c:v>
                </c:pt>
                <c:pt idx="2575" formatCode="General">
                  <c:v>0.57466141721070796</c:v>
                </c:pt>
                <c:pt idx="2576" formatCode="General">
                  <c:v>0.57466988366309801</c:v>
                </c:pt>
                <c:pt idx="2577" formatCode="General">
                  <c:v>0.57467835419501601</c:v>
                </c:pt>
                <c:pt idx="2578" formatCode="General">
                  <c:v>0.57468682880961897</c:v>
                </c:pt>
                <c:pt idx="2579" formatCode="General">
                  <c:v>0.57469530751006104</c:v>
                </c:pt>
                <c:pt idx="2580" formatCode="General">
                  <c:v>0.57470379029949903</c:v>
                </c:pt>
                <c:pt idx="2581" formatCode="General">
                  <c:v>0.57471227718108697</c:v>
                </c:pt>
                <c:pt idx="2582" formatCode="General">
                  <c:v>0.57472076815798101</c:v>
                </c:pt>
                <c:pt idx="2583" formatCode="General">
                  <c:v>0.57472926323333595</c:v>
                </c:pt>
                <c:pt idx="2584" formatCode="General">
                  <c:v>0.57473776241030805</c:v>
                </c:pt>
                <c:pt idx="2585" formatCode="General">
                  <c:v>0.57474626569205201</c:v>
                </c:pt>
                <c:pt idx="2586" formatCode="General">
                  <c:v>0.57475477308172196</c:v>
                </c:pt>
                <c:pt idx="2587" formatCode="General">
                  <c:v>0.57476328458247605</c:v>
                </c:pt>
                <c:pt idx="2588" formatCode="General">
                  <c:v>0.57477180019746699</c:v>
                </c:pt>
                <c:pt idx="2589" formatCode="General">
                  <c:v>0.574780620400695</c:v>
                </c:pt>
                <c:pt idx="2590" formatCode="General">
                  <c:v>0.57478918823819602</c:v>
                </c:pt>
                <c:pt idx="2591" formatCode="General">
                  <c:v>0.574797758476848</c:v>
                </c:pt>
                <c:pt idx="2592" formatCode="General">
                  <c:v>0.57480633111743895</c:v>
                </c:pt>
                <c:pt idx="2593" formatCode="General">
                  <c:v>0.57481490616075703</c:v>
                </c:pt>
                <c:pt idx="2594" formatCode="General">
                  <c:v>0.57482348360758795</c:v>
                </c:pt>
                <c:pt idx="2595" formatCode="General">
                  <c:v>0.57483275052626404</c:v>
                </c:pt>
                <c:pt idx="2596" formatCode="General">
                  <c:v>0.57484256949858503</c:v>
                </c:pt>
                <c:pt idx="2597" formatCode="General">
                  <c:v>0.57485239086943496</c:v>
                </c:pt>
                <c:pt idx="2598" formatCode="General">
                  <c:v>0.57486221463923204</c:v>
                </c:pt>
                <c:pt idx="2599" formatCode="General">
                  <c:v>0.57487204080839405</c:v>
                </c:pt>
                <c:pt idx="2600" formatCode="General">
                  <c:v>0.57488186937733698</c:v>
                </c:pt>
                <c:pt idx="2601" formatCode="General">
                  <c:v>0.57489170034647796</c:v>
                </c:pt>
                <c:pt idx="2602" formatCode="General">
                  <c:v>0.57490153371623098</c:v>
                </c:pt>
                <c:pt idx="2603" formatCode="General">
                  <c:v>0.57491136948701105</c:v>
                </c:pt>
                <c:pt idx="2604" formatCode="General">
                  <c:v>0.57492120765922805</c:v>
                </c:pt>
                <c:pt idx="2605" formatCode="General">
                  <c:v>0.57493104823329599</c:v>
                </c:pt>
                <c:pt idx="2606" formatCode="General">
                  <c:v>0.57494089120962499</c:v>
                </c:pt>
                <c:pt idx="2607" formatCode="General">
                  <c:v>0.57494978927620699</c:v>
                </c:pt>
                <c:pt idx="2608" formatCode="General">
                  <c:v>0.57495825687437097</c:v>
                </c:pt>
                <c:pt idx="2609" formatCode="General">
                  <c:v>0.57496672568005802</c:v>
                </c:pt>
                <c:pt idx="2610" formatCode="General">
                  <c:v>0.57497519569337197</c:v>
                </c:pt>
                <c:pt idx="2611" formatCode="General">
                  <c:v>0.57498366691442004</c:v>
                </c:pt>
                <c:pt idx="2612" formatCode="General">
                  <c:v>0.57499407642675004</c:v>
                </c:pt>
                <c:pt idx="2613" formatCode="General">
                  <c:v>0.57500472951099801</c:v>
                </c:pt>
                <c:pt idx="2614" formatCode="General">
                  <c:v>0.57501538404499097</c:v>
                </c:pt>
                <c:pt idx="2615" formatCode="General">
                  <c:v>0.57502604002852398</c:v>
                </c:pt>
                <c:pt idx="2616" formatCode="General">
                  <c:v>0.57503669746139496</c:v>
                </c:pt>
                <c:pt idx="2617" formatCode="General">
                  <c:v>0.57504735634339899</c:v>
                </c:pt>
                <c:pt idx="2618" formatCode="General">
                  <c:v>0.57505801667433298</c:v>
                </c:pt>
                <c:pt idx="2619" formatCode="General">
                  <c:v>0.57506867845399101</c:v>
                </c:pt>
                <c:pt idx="2620" formatCode="General">
                  <c:v>0.57507934168216901</c:v>
                </c:pt>
                <c:pt idx="2621" formatCode="General">
                  <c:v>0.57509000635866203</c:v>
                </c:pt>
                <c:pt idx="2622" formatCode="General">
                  <c:v>0.57510067248326302</c:v>
                </c:pt>
                <c:pt idx="2623" formatCode="General">
                  <c:v>0.57511134005576703</c:v>
                </c:pt>
                <c:pt idx="2624" formatCode="General">
                  <c:v>0.575122009075968</c:v>
                </c:pt>
                <c:pt idx="2625" formatCode="General">
                  <c:v>0.57513267954365799</c:v>
                </c:pt>
                <c:pt idx="2626" formatCode="General">
                  <c:v>0.57514335145863105</c:v>
                </c:pt>
                <c:pt idx="2627" formatCode="General">
                  <c:v>0.57515402482067801</c:v>
                </c:pt>
                <c:pt idx="2628" formatCode="General">
                  <c:v>0.57516469962959305</c:v>
                </c:pt>
                <c:pt idx="2629" formatCode="General">
                  <c:v>0.57517537588516698</c:v>
                </c:pt>
                <c:pt idx="2630" formatCode="General">
                  <c:v>0.57518605358719099</c:v>
                </c:pt>
                <c:pt idx="2631" formatCode="General">
                  <c:v>0.57519673273545602</c:v>
                </c:pt>
                <c:pt idx="2632" formatCode="General">
                  <c:v>0.575207413329754</c:v>
                </c:pt>
                <c:pt idx="2633" formatCode="General">
                  <c:v>0.57521809536987301</c:v>
                </c:pt>
                <c:pt idx="2634" formatCode="General">
                  <c:v>0.57522877885560497</c:v>
                </c:pt>
                <c:pt idx="2635" formatCode="General">
                  <c:v>0.57523946378673896</c:v>
                </c:pt>
                <c:pt idx="2636" formatCode="General">
                  <c:v>0.57525015016306402</c:v>
                </c:pt>
                <c:pt idx="2637" formatCode="General">
                  <c:v>0.575260837984369</c:v>
                </c:pt>
                <c:pt idx="2638" formatCode="General">
                  <c:v>0.57527152725044295</c:v>
                </c:pt>
                <c:pt idx="2639" formatCode="General">
                  <c:v>0.57528221796107304</c:v>
                </c:pt>
                <c:pt idx="2640" formatCode="General">
                  <c:v>0.575292910116047</c:v>
                </c:pt>
                <c:pt idx="2641" formatCode="General">
                  <c:v>0.57530360371515299</c:v>
                </c:pt>
                <c:pt idx="2642" formatCode="General">
                  <c:v>0.57531471865373196</c:v>
                </c:pt>
                <c:pt idx="2643" formatCode="General">
                  <c:v>0.575325916095486</c:v>
                </c:pt>
                <c:pt idx="2644" formatCode="General">
                  <c:v>0.57533711510680097</c:v>
                </c:pt>
                <c:pt idx="2645" formatCode="General">
                  <c:v>0.57534831568761402</c:v>
                </c:pt>
                <c:pt idx="2646" formatCode="General">
                  <c:v>0.57535951783786299</c:v>
                </c:pt>
                <c:pt idx="2647" formatCode="General">
                  <c:v>0.57537072155748403</c:v>
                </c:pt>
                <c:pt idx="2648" formatCode="General">
                  <c:v>0.57538192684641298</c:v>
                </c:pt>
                <c:pt idx="2649" formatCode="General">
                  <c:v>0.575393133704587</c:v>
                </c:pt>
                <c:pt idx="2650" formatCode="General">
                  <c:v>0.57540434213194003</c:v>
                </c:pt>
                <c:pt idx="2651" formatCode="General">
                  <c:v>0.57541602926772994</c:v>
                </c:pt>
                <c:pt idx="2652" formatCode="General">
                  <c:v>0.57542787918613902</c:v>
                </c:pt>
                <c:pt idx="2653" formatCode="General">
                  <c:v>0.57543973069413601</c:v>
                </c:pt>
                <c:pt idx="2654" formatCode="General">
                  <c:v>0.57545158379184502</c:v>
                </c:pt>
                <c:pt idx="2655" formatCode="General">
                  <c:v>0.57546340389307304</c:v>
                </c:pt>
                <c:pt idx="2656" formatCode="General">
                  <c:v>0.57547508944107095</c:v>
                </c:pt>
                <c:pt idx="2657" formatCode="General">
                  <c:v>0.57548677736563902</c:v>
                </c:pt>
                <c:pt idx="2658" formatCode="General">
                  <c:v>0.57549846766675405</c:v>
                </c:pt>
                <c:pt idx="2659" formatCode="General">
                  <c:v>0.57551016034439195</c:v>
                </c:pt>
                <c:pt idx="2660" formatCode="General">
                  <c:v>0.57552185539852896</c:v>
                </c:pt>
                <c:pt idx="2661" formatCode="General">
                  <c:v>0.57553355282913898</c:v>
                </c:pt>
                <c:pt idx="2662" formatCode="General">
                  <c:v>0.57554525263619505</c:v>
                </c:pt>
                <c:pt idx="2663" formatCode="General">
                  <c:v>0.57555695481966795</c:v>
                </c:pt>
                <c:pt idx="2664" formatCode="General">
                  <c:v>0.57556865937953094</c:v>
                </c:pt>
                <c:pt idx="2665" formatCode="General">
                  <c:v>0.57558036631575105</c:v>
                </c:pt>
                <c:pt idx="2666" formatCode="General">
                  <c:v>0.57559217190092304</c:v>
                </c:pt>
                <c:pt idx="2667" formatCode="General">
                  <c:v>0.57560456903364698</c:v>
                </c:pt>
                <c:pt idx="2668" formatCode="General">
                  <c:v>0.57561622152868797</c:v>
                </c:pt>
                <c:pt idx="2669" formatCode="General">
                  <c:v>0.575627876222638</c:v>
                </c:pt>
                <c:pt idx="2670" formatCode="General">
                  <c:v>0.57563953311523097</c:v>
                </c:pt>
                <c:pt idx="2671" formatCode="General">
                  <c:v>0.57565119220619698</c:v>
                </c:pt>
                <c:pt idx="2672" formatCode="General">
                  <c:v>0.57566285349526802</c:v>
                </c:pt>
                <c:pt idx="2673" formatCode="General">
                  <c:v>0.57567451698217398</c:v>
                </c:pt>
                <c:pt idx="2674" formatCode="General">
                  <c:v>0.57568618266664395</c:v>
                </c:pt>
                <c:pt idx="2675" formatCode="General">
                  <c:v>0.57569785054840406</c:v>
                </c:pt>
                <c:pt idx="2676" formatCode="General">
                  <c:v>0.57570952062718295</c:v>
                </c:pt>
                <c:pt idx="2677" formatCode="General">
                  <c:v>0.57572119290270696</c:v>
                </c:pt>
                <c:pt idx="2678" formatCode="General">
                  <c:v>0.57573286737470197</c:v>
                </c:pt>
                <c:pt idx="2679" formatCode="General">
                  <c:v>0.57574454404289099</c:v>
                </c:pt>
                <c:pt idx="2680" formatCode="General">
                  <c:v>0.57575622290699902</c:v>
                </c:pt>
                <c:pt idx="2681" formatCode="General">
                  <c:v>0.57576790396674704</c:v>
                </c:pt>
                <c:pt idx="2682" formatCode="General">
                  <c:v>0.57577958722185796</c:v>
                </c:pt>
                <c:pt idx="2683" formatCode="General">
                  <c:v>0.57579127267205299</c:v>
                </c:pt>
                <c:pt idx="2684" formatCode="General">
                  <c:v>0.57580296031705203</c:v>
                </c:pt>
                <c:pt idx="2685" formatCode="General">
                  <c:v>0.57581465015657396</c:v>
                </c:pt>
                <c:pt idx="2686" formatCode="General">
                  <c:v>0.57582634219033801</c:v>
                </c:pt>
                <c:pt idx="2687" formatCode="General">
                  <c:v>0.57583803641805997</c:v>
                </c:pt>
                <c:pt idx="2688" formatCode="General">
                  <c:v>0.57584973283945695</c:v>
                </c:pt>
                <c:pt idx="2689" formatCode="General">
                  <c:v>0.57586143145424495</c:v>
                </c:pt>
                <c:pt idx="2690" formatCode="General">
                  <c:v>0.57587313226213899</c:v>
                </c:pt>
                <c:pt idx="2691" formatCode="General">
                  <c:v>0.57588483526285295</c:v>
                </c:pt>
                <c:pt idx="2692" formatCode="General">
                  <c:v>0.57589654045609895</c:v>
                </c:pt>
                <c:pt idx="2693" formatCode="General">
                  <c:v>0.575908247841589</c:v>
                </c:pt>
                <c:pt idx="2694" formatCode="General">
                  <c:v>0.57591995741903601</c:v>
                </c:pt>
                <c:pt idx="2695" formatCode="General">
                  <c:v>0.57593166918814898</c:v>
                </c:pt>
                <c:pt idx="2696" formatCode="General">
                  <c:v>0.57594301073124299</c:v>
                </c:pt>
                <c:pt idx="2697" formatCode="General">
                  <c:v>0.57595426035895403</c:v>
                </c:pt>
                <c:pt idx="2698" formatCode="General">
                  <c:v>0.57596551237406401</c:v>
                </c:pt>
                <c:pt idx="2699" formatCode="General">
                  <c:v>0.57597676677667398</c:v>
                </c:pt>
                <c:pt idx="2700" formatCode="General">
                  <c:v>0.57598802356688406</c:v>
                </c:pt>
                <c:pt idx="2701" formatCode="General">
                  <c:v>0.57599928274479495</c:v>
                </c:pt>
                <c:pt idx="2702" formatCode="General">
                  <c:v>0.57601054431050402</c:v>
                </c:pt>
                <c:pt idx="2703" formatCode="General">
                  <c:v>0.57602180826410898</c:v>
                </c:pt>
                <c:pt idx="2704" formatCode="General">
                  <c:v>0.57603307460570496</c:v>
                </c:pt>
                <c:pt idx="2705" formatCode="General">
                  <c:v>0.57604434333538801</c:v>
                </c:pt>
                <c:pt idx="2706" formatCode="General">
                  <c:v>0.57605561445325204</c:v>
                </c:pt>
                <c:pt idx="2707" formatCode="General">
                  <c:v>0.57606688795938998</c:v>
                </c:pt>
                <c:pt idx="2708" formatCode="General">
                  <c:v>0.57607799805281701</c:v>
                </c:pt>
                <c:pt idx="2709" formatCode="General">
                  <c:v>0.57608831084011602</c:v>
                </c:pt>
                <c:pt idx="2710" formatCode="General">
                  <c:v>0.57609862610434304</c:v>
                </c:pt>
                <c:pt idx="2711" formatCode="General">
                  <c:v>0.57610894384554501</c:v>
                </c:pt>
                <c:pt idx="2712" formatCode="General">
                  <c:v>0.57611926962538196</c:v>
                </c:pt>
                <c:pt idx="2713" formatCode="General">
                  <c:v>0.57612959857762003</c:v>
                </c:pt>
                <c:pt idx="2714" formatCode="General">
                  <c:v>0.57613993000710295</c:v>
                </c:pt>
                <c:pt idx="2715" formatCode="General">
                  <c:v>0.57615026391387203</c:v>
                </c:pt>
                <c:pt idx="2716" formatCode="General">
                  <c:v>0.57616060029796301</c:v>
                </c:pt>
                <c:pt idx="2717" formatCode="General">
                  <c:v>0.57617093915941398</c:v>
                </c:pt>
                <c:pt idx="2718" formatCode="General">
                  <c:v>0.57618128049826101</c:v>
                </c:pt>
                <c:pt idx="2719" formatCode="General">
                  <c:v>0.57619161490509896</c:v>
                </c:pt>
                <c:pt idx="2720" formatCode="General">
                  <c:v>0.57620193116912599</c:v>
                </c:pt>
                <c:pt idx="2721" formatCode="General">
                  <c:v>0.57621224994078002</c:v>
                </c:pt>
                <c:pt idx="2722" formatCode="General">
                  <c:v>0.57622257122008702</c:v>
                </c:pt>
                <c:pt idx="2723" formatCode="General">
                  <c:v>0.57623289500707098</c:v>
                </c:pt>
                <c:pt idx="2724" formatCode="General">
                  <c:v>0.57624322130175398</c:v>
                </c:pt>
                <c:pt idx="2725" formatCode="General">
                  <c:v>0.57625355010416102</c:v>
                </c:pt>
                <c:pt idx="2726" formatCode="General">
                  <c:v>0.57626388141430995</c:v>
                </c:pt>
                <c:pt idx="2727" formatCode="General">
                  <c:v>0.57627179062445899</c:v>
                </c:pt>
                <c:pt idx="2728" formatCode="General">
                  <c:v>0.57627967733827101</c:v>
                </c:pt>
                <c:pt idx="2729" formatCode="General">
                  <c:v>0.57628756629589495</c:v>
                </c:pt>
                <c:pt idx="2730" formatCode="General">
                  <c:v>0.57629545749792499</c:v>
                </c:pt>
                <c:pt idx="2731" formatCode="General">
                  <c:v>0.576303350944952</c:v>
                </c:pt>
                <c:pt idx="2732" formatCode="General">
                  <c:v>0.57631124663756705</c:v>
                </c:pt>
                <c:pt idx="2733" formatCode="General">
                  <c:v>0.57631914457636302</c:v>
                </c:pt>
                <c:pt idx="2734" formatCode="General">
                  <c:v>0.57632704476192598</c:v>
                </c:pt>
                <c:pt idx="2735" formatCode="General">
                  <c:v>0.57633494719484801</c:v>
                </c:pt>
                <c:pt idx="2736" formatCode="General">
                  <c:v>0.57634285187571499</c:v>
                </c:pt>
                <c:pt idx="2737" formatCode="General">
                  <c:v>0.57635075880511599</c:v>
                </c:pt>
                <c:pt idx="2738" formatCode="General">
                  <c:v>0.576358667983637</c:v>
                </c:pt>
                <c:pt idx="2739" formatCode="General">
                  <c:v>0.57636657941186298</c:v>
                </c:pt>
                <c:pt idx="2740" formatCode="General">
                  <c:v>0.57637449309038002</c:v>
                </c:pt>
                <c:pt idx="2741" formatCode="General">
                  <c:v>0.576382409019772</c:v>
                </c:pt>
                <c:pt idx="2742" formatCode="General">
                  <c:v>0.576390327200623</c:v>
                </c:pt>
                <c:pt idx="2743" formatCode="General">
                  <c:v>0.57639824763351499</c:v>
                </c:pt>
                <c:pt idx="2744" formatCode="General">
                  <c:v>0.57640617031902996</c:v>
                </c:pt>
                <c:pt idx="2745" formatCode="General">
                  <c:v>0.576414095257749</c:v>
                </c:pt>
                <c:pt idx="2746" formatCode="General">
                  <c:v>0.57642202245025298</c:v>
                </c:pt>
                <c:pt idx="2747" formatCode="General">
                  <c:v>0.57642995189712098</c:v>
                </c:pt>
                <c:pt idx="2748" formatCode="General">
                  <c:v>0.576437883598932</c:v>
                </c:pt>
                <c:pt idx="2749" formatCode="General">
                  <c:v>0.57644581755626401</c:v>
                </c:pt>
                <c:pt idx="2750" formatCode="General">
                  <c:v>0.57645375376969499</c:v>
                </c:pt>
                <c:pt idx="2751" formatCode="General">
                  <c:v>0.57646169223980004</c:v>
                </c:pt>
                <c:pt idx="2752" formatCode="General">
                  <c:v>0.57646963296715603</c:v>
                </c:pt>
                <c:pt idx="2753" formatCode="General">
                  <c:v>0.57647757595233595</c:v>
                </c:pt>
                <c:pt idx="2754" formatCode="General">
                  <c:v>0.57648552119591601</c:v>
                </c:pt>
                <c:pt idx="2755" formatCode="General">
                  <c:v>0.57649274717799803</c:v>
                </c:pt>
                <c:pt idx="2756" formatCode="General">
                  <c:v>0.57650004201059601</c:v>
                </c:pt>
                <c:pt idx="2757" formatCode="General">
                  <c:v>0.57650746085769999</c:v>
                </c:pt>
                <c:pt idx="2758" formatCode="General">
                  <c:v>0.57651488211440705</c:v>
                </c:pt>
                <c:pt idx="2759" formatCode="General">
                  <c:v>0.57652230578114705</c:v>
                </c:pt>
                <c:pt idx="2760" formatCode="General">
                  <c:v>0.57652973185834999</c:v>
                </c:pt>
                <c:pt idx="2761" formatCode="General">
                  <c:v>0.57653716034644698</c:v>
                </c:pt>
                <c:pt idx="2762" formatCode="General">
                  <c:v>0.57654459124586399</c:v>
                </c:pt>
                <c:pt idx="2763" formatCode="General">
                  <c:v>0.57655202455702903</c:v>
                </c:pt>
                <c:pt idx="2764" formatCode="General">
                  <c:v>0.57655946028036797</c:v>
                </c:pt>
                <c:pt idx="2765" formatCode="General">
                  <c:v>0.57656689841630604</c:v>
                </c:pt>
                <c:pt idx="2766" formatCode="General">
                  <c:v>0.576574338965267</c:v>
                </c:pt>
                <c:pt idx="2767" formatCode="General">
                  <c:v>0.57658178192767295</c:v>
                </c:pt>
                <c:pt idx="2768" formatCode="General">
                  <c:v>0.57658922730394802</c:v>
                </c:pt>
                <c:pt idx="2769" formatCode="General">
                  <c:v>0.57659667509450996</c:v>
                </c:pt>
                <c:pt idx="2770" formatCode="General">
                  <c:v>0.57660435903115403</c:v>
                </c:pt>
                <c:pt idx="2771" formatCode="General">
                  <c:v>0.57661223238640202</c:v>
                </c:pt>
                <c:pt idx="2772" formatCode="General">
                  <c:v>0.57662010818152998</c:v>
                </c:pt>
                <c:pt idx="2773" formatCode="General">
                  <c:v>0.57662798641778201</c:v>
                </c:pt>
                <c:pt idx="2774" formatCode="General">
                  <c:v>0.57663586709639802</c:v>
                </c:pt>
                <c:pt idx="2775" formatCode="General">
                  <c:v>0.57664375021862102</c:v>
                </c:pt>
                <c:pt idx="2776" formatCode="General">
                  <c:v>0.57665163578569101</c:v>
                </c:pt>
                <c:pt idx="2777" formatCode="General">
                  <c:v>0.57665952379884899</c:v>
                </c:pt>
                <c:pt idx="2778" formatCode="General">
                  <c:v>0.57666741425933699</c:v>
                </c:pt>
                <c:pt idx="2779" formatCode="General">
                  <c:v>0.57667530716839299</c:v>
                </c:pt>
                <c:pt idx="2780" formatCode="General">
                  <c:v>0.57668320252725802</c:v>
                </c:pt>
                <c:pt idx="2781" formatCode="General">
                  <c:v>0.57669136149122202</c:v>
                </c:pt>
                <c:pt idx="2782" formatCode="General">
                  <c:v>0.57669984920426998</c:v>
                </c:pt>
                <c:pt idx="2783" formatCode="General">
                  <c:v>0.57670833916892705</c:v>
                </c:pt>
                <c:pt idx="2784" formatCode="General">
                  <c:v>0.57671683138633101</c:v>
                </c:pt>
                <c:pt idx="2785" formatCode="General">
                  <c:v>0.57672532585761904</c:v>
                </c:pt>
                <c:pt idx="2786" formatCode="General">
                  <c:v>0.57673170419903697</c:v>
                </c:pt>
                <c:pt idx="2787" formatCode="General">
                  <c:v>0.57673784701654296</c:v>
                </c:pt>
                <c:pt idx="2788" formatCode="General">
                  <c:v>0.57674399234559004</c:v>
                </c:pt>
                <c:pt idx="2789" formatCode="General">
                  <c:v>0.57675014018808402</c:v>
                </c:pt>
                <c:pt idx="2790" formatCode="General">
                  <c:v>0.57675629054593203</c:v>
                </c:pt>
                <c:pt idx="2791" formatCode="General">
                  <c:v>0.57676244342103999</c:v>
                </c:pt>
                <c:pt idx="2792" formatCode="General">
                  <c:v>0.57676859881531595</c:v>
                </c:pt>
                <c:pt idx="2793" formatCode="General">
                  <c:v>0.57677475673066703</c:v>
                </c:pt>
                <c:pt idx="2794" formatCode="General">
                  <c:v>0.57678091716900504</c:v>
                </c:pt>
                <c:pt idx="2795" formatCode="General">
                  <c:v>0.57678708013223701</c:v>
                </c:pt>
                <c:pt idx="2796" formatCode="General">
                  <c:v>0.57679324562227396</c:v>
                </c:pt>
                <c:pt idx="2797" formatCode="General">
                  <c:v>0.57679941364102705</c:v>
                </c:pt>
                <c:pt idx="2798" formatCode="General">
                  <c:v>0.57680558419040895</c:v>
                </c:pt>
                <c:pt idx="2799" formatCode="General">
                  <c:v>0.57681175727233103</c:v>
                </c:pt>
                <c:pt idx="2800" formatCode="General">
                  <c:v>0.57681793288870598</c:v>
                </c:pt>
                <c:pt idx="2801" formatCode="General">
                  <c:v>0.57682411104144804</c:v>
                </c:pt>
                <c:pt idx="2802" formatCode="General">
                  <c:v>0.57683029173247202</c:v>
                </c:pt>
                <c:pt idx="2803" formatCode="General">
                  <c:v>0.57683647496369295</c:v>
                </c:pt>
                <c:pt idx="2804" formatCode="General">
                  <c:v>0.57684266073702595</c:v>
                </c:pt>
                <c:pt idx="2805" formatCode="General">
                  <c:v>0.57684884905438805</c:v>
                </c:pt>
                <c:pt idx="2806" formatCode="General">
                  <c:v>0.57685503991769604</c:v>
                </c:pt>
                <c:pt idx="2807" formatCode="General">
                  <c:v>0.57686123332886796</c:v>
                </c:pt>
                <c:pt idx="2808" formatCode="General">
                  <c:v>0.57686742928982204</c:v>
                </c:pt>
                <c:pt idx="2809" formatCode="General">
                  <c:v>0.57687362780247597</c:v>
                </c:pt>
                <c:pt idx="2810" formatCode="General">
                  <c:v>0.576879828868752</c:v>
                </c:pt>
                <c:pt idx="2811" formatCode="General">
                  <c:v>0.57688603249056802</c:v>
                </c:pt>
                <c:pt idx="2812" formatCode="General">
                  <c:v>0.576892975783313</c:v>
                </c:pt>
                <c:pt idx="2813" formatCode="General">
                  <c:v>0.57690034337029605</c:v>
                </c:pt>
                <c:pt idx="2814" formatCode="General">
                  <c:v>0.57690771416206099</c:v>
                </c:pt>
                <c:pt idx="2815" formatCode="General">
                  <c:v>0.57691508815957004</c:v>
                </c:pt>
                <c:pt idx="2816" formatCode="General">
                  <c:v>0.576922465363788</c:v>
                </c:pt>
                <c:pt idx="2817" formatCode="General">
                  <c:v>0.57692984577567497</c:v>
                </c:pt>
                <c:pt idx="2818" formatCode="General">
                  <c:v>0.57693722939618997</c:v>
                </c:pt>
                <c:pt idx="2819" formatCode="General">
                  <c:v>0.57694461622629201</c:v>
                </c:pt>
                <c:pt idx="2820" formatCode="General">
                  <c:v>0.57695200626693699</c:v>
                </c:pt>
                <c:pt idx="2821" formatCode="General">
                  <c:v>0.57695939951907804</c:v>
                </c:pt>
                <c:pt idx="2822" formatCode="General">
                  <c:v>0.57696679598366996</c:v>
                </c:pt>
                <c:pt idx="2823" formatCode="General">
                  <c:v>0.57697419566166297</c:v>
                </c:pt>
                <c:pt idx="2824" formatCode="General">
                  <c:v>0.57698159855400699</c:v>
                </c:pt>
                <c:pt idx="2825" formatCode="General">
                  <c:v>0.57698900466165004</c:v>
                </c:pt>
                <c:pt idx="2826" formatCode="General">
                  <c:v>0.57699641398553803</c:v>
                </c:pt>
                <c:pt idx="2827" formatCode="General">
                  <c:v>0.57700382652661597</c:v>
                </c:pt>
                <c:pt idx="2828" formatCode="General">
                  <c:v>0.57701118727992795</c:v>
                </c:pt>
                <c:pt idx="2829" formatCode="General">
                  <c:v>0.57701849037653496</c:v>
                </c:pt>
                <c:pt idx="2830" formatCode="General">
                  <c:v>0.57702579666852105</c:v>
                </c:pt>
                <c:pt idx="2831" formatCode="General">
                  <c:v>0.57703310615686099</c:v>
                </c:pt>
                <c:pt idx="2832" formatCode="General">
                  <c:v>0.57704040415577795</c:v>
                </c:pt>
                <c:pt idx="2833" formatCode="General">
                  <c:v>0.57704770441578901</c:v>
                </c:pt>
                <c:pt idx="2834" formatCode="General">
                  <c:v>0.57705500788572495</c:v>
                </c:pt>
                <c:pt idx="2835" formatCode="General">
                  <c:v>0.57706231456655599</c:v>
                </c:pt>
                <c:pt idx="2836" formatCode="General">
                  <c:v>0.57706962445925503</c:v>
                </c:pt>
                <c:pt idx="2837" formatCode="General">
                  <c:v>0.57707693756478895</c:v>
                </c:pt>
                <c:pt idx="2838" formatCode="General">
                  <c:v>0.57708425388412599</c:v>
                </c:pt>
                <c:pt idx="2839" formatCode="General">
                  <c:v>0.57709157341823103</c:v>
                </c:pt>
                <c:pt idx="2840" formatCode="General">
                  <c:v>0.57709889616806898</c:v>
                </c:pt>
                <c:pt idx="2841" formatCode="General">
                  <c:v>0.57710592564286201</c:v>
                </c:pt>
                <c:pt idx="2842" formatCode="General">
                  <c:v>0.57711290583492103</c:v>
                </c:pt>
                <c:pt idx="2843" formatCode="General">
                  <c:v>0.57711988972662098</c:v>
                </c:pt>
                <c:pt idx="2844" formatCode="General">
                  <c:v>0.57712687731894197</c:v>
                </c:pt>
                <c:pt idx="2845" formatCode="General">
                  <c:v>0.57713386861286198</c:v>
                </c:pt>
                <c:pt idx="2846" formatCode="General">
                  <c:v>0.57714086360935601</c:v>
                </c:pt>
                <c:pt idx="2847" formatCode="General">
                  <c:v>0.57714786230939696</c:v>
                </c:pt>
                <c:pt idx="2848" formatCode="General">
                  <c:v>0.57715543324358698</c:v>
                </c:pt>
                <c:pt idx="2849" formatCode="General">
                  <c:v>0.577164524132461</c:v>
                </c:pt>
                <c:pt idx="2850" formatCode="General">
                  <c:v>0.57717361899456798</c:v>
                </c:pt>
                <c:pt idx="2851" formatCode="General">
                  <c:v>0.57718271783006003</c:v>
                </c:pt>
                <c:pt idx="2852" formatCode="General">
                  <c:v>0.57719182063908703</c:v>
                </c:pt>
                <c:pt idx="2853" formatCode="General">
                  <c:v>0.57720092742179796</c:v>
                </c:pt>
                <c:pt idx="2854" formatCode="General">
                  <c:v>0.57721003817833505</c:v>
                </c:pt>
                <c:pt idx="2855" formatCode="General">
                  <c:v>0.57721915290883896</c:v>
                </c:pt>
                <c:pt idx="2856" formatCode="General">
                  <c:v>0.57722827161344903</c:v>
                </c:pt>
                <c:pt idx="2857" formatCode="General">
                  <c:v>0.57723739429229803</c:v>
                </c:pt>
                <c:pt idx="2858" formatCode="General">
                  <c:v>0.57724652094551898</c:v>
                </c:pt>
                <c:pt idx="2859" formatCode="General">
                  <c:v>0.57725565157324099</c:v>
                </c:pt>
                <c:pt idx="2860" formatCode="General">
                  <c:v>0.57726478617558696</c:v>
                </c:pt>
                <c:pt idx="2861" formatCode="General">
                  <c:v>0.57727392475268102</c:v>
                </c:pt>
                <c:pt idx="2862" formatCode="General">
                  <c:v>0.57728306730464196</c:v>
                </c:pt>
                <c:pt idx="2863" formatCode="General">
                  <c:v>0.57729221383158502</c:v>
                </c:pt>
                <c:pt idx="2864" formatCode="General">
                  <c:v>0.577301364333625</c:v>
                </c:pt>
                <c:pt idx="2865" formatCode="General">
                  <c:v>0.57731051881087003</c:v>
                </c:pt>
                <c:pt idx="2866" formatCode="General">
                  <c:v>0.57731967726342803</c:v>
                </c:pt>
                <c:pt idx="2867" formatCode="General">
                  <c:v>0.57732883969140103</c:v>
                </c:pt>
                <c:pt idx="2868" formatCode="General">
                  <c:v>0.57733800609489105</c:v>
                </c:pt>
                <c:pt idx="2869" formatCode="General">
                  <c:v>0.57734717647399603</c:v>
                </c:pt>
                <c:pt idx="2870" formatCode="General">
                  <c:v>0.57735635082880898</c:v>
                </c:pt>
                <c:pt idx="2871" formatCode="General">
                  <c:v>0.57736552915942196</c:v>
                </c:pt>
                <c:pt idx="2872" formatCode="General">
                  <c:v>0.57737471146592201</c:v>
                </c:pt>
                <c:pt idx="2873" formatCode="General">
                  <c:v>0.57738389774839505</c:v>
                </c:pt>
                <c:pt idx="2874" formatCode="General">
                  <c:v>0.57739308800692402</c:v>
                </c:pt>
                <c:pt idx="2875" formatCode="General">
                  <c:v>0.57740228224158496</c:v>
                </c:pt>
                <c:pt idx="2876" formatCode="General">
                  <c:v>0.57741148045245705</c:v>
                </c:pt>
                <c:pt idx="2877" formatCode="General">
                  <c:v>0.57742039051842597</c:v>
                </c:pt>
                <c:pt idx="2878" formatCode="General">
                  <c:v>0.57742833889354805</c:v>
                </c:pt>
                <c:pt idx="2879" formatCode="General">
                  <c:v>0.57743629060007595</c:v>
                </c:pt>
                <c:pt idx="2880" formatCode="General">
                  <c:v>0.57744424563753705</c:v>
                </c:pt>
                <c:pt idx="2881" formatCode="General">
                  <c:v>0.57745220400545805</c:v>
                </c:pt>
                <c:pt idx="2882" formatCode="General">
                  <c:v>0.577460165703363</c:v>
                </c:pt>
                <c:pt idx="2883" formatCode="General">
                  <c:v>0.57746813073077297</c:v>
                </c:pt>
                <c:pt idx="2884" formatCode="General">
                  <c:v>0.57747609908720898</c:v>
                </c:pt>
                <c:pt idx="2885" formatCode="General">
                  <c:v>0.577484070772188</c:v>
                </c:pt>
                <c:pt idx="2886" formatCode="General">
                  <c:v>0.57749190201744005</c:v>
                </c:pt>
                <c:pt idx="2887" formatCode="General">
                  <c:v>0.57749956391674595</c:v>
                </c:pt>
                <c:pt idx="2888" formatCode="General">
                  <c:v>0.57750707873606699</c:v>
                </c:pt>
                <c:pt idx="2889" formatCode="General">
                  <c:v>0.57751459581551301</c:v>
                </c:pt>
                <c:pt idx="2890" formatCode="General">
                  <c:v>0.57752211515440599</c:v>
                </c:pt>
                <c:pt idx="2891" formatCode="General">
                  <c:v>0.57752944166220999</c:v>
                </c:pt>
                <c:pt idx="2892" formatCode="General">
                  <c:v>0.57753673545752204</c:v>
                </c:pt>
                <c:pt idx="2893" formatCode="General">
                  <c:v>0.57754403136626797</c:v>
                </c:pt>
                <c:pt idx="2894" formatCode="General">
                  <c:v>0.57755132938781295</c:v>
                </c:pt>
                <c:pt idx="2895" formatCode="General">
                  <c:v>0.57755862952151904</c:v>
                </c:pt>
                <c:pt idx="2896" formatCode="General">
                  <c:v>0.57756593176674897</c:v>
                </c:pt>
                <c:pt idx="2897" formatCode="General">
                  <c:v>0.57757323612286604</c:v>
                </c:pt>
                <c:pt idx="2898" formatCode="General">
                  <c:v>0.57758054258922997</c:v>
                </c:pt>
                <c:pt idx="2899" formatCode="General">
                  <c:v>0.57758785116520295</c:v>
                </c:pt>
                <c:pt idx="2900" formatCode="General">
                  <c:v>0.57759516185014403</c:v>
                </c:pt>
                <c:pt idx="2901" formatCode="General">
                  <c:v>0.57760247464341397</c:v>
                </c:pt>
                <c:pt idx="2902" formatCode="General">
                  <c:v>0.57761023568143499</c:v>
                </c:pt>
                <c:pt idx="2903" formatCode="General">
                  <c:v>0.57761947270194802</c:v>
                </c:pt>
                <c:pt idx="2904" formatCode="General">
                  <c:v>0.57762871131489002</c:v>
                </c:pt>
                <c:pt idx="2905" formatCode="General">
                  <c:v>0.57763795151945097</c:v>
                </c:pt>
                <c:pt idx="2906" formatCode="General">
                  <c:v>0.57764719331481895</c:v>
                </c:pt>
                <c:pt idx="2907" formatCode="General">
                  <c:v>0.57765643670018496</c:v>
                </c:pt>
                <c:pt idx="2908" formatCode="General">
                  <c:v>0.57766568167473598</c:v>
                </c:pt>
                <c:pt idx="2909" formatCode="General">
                  <c:v>0.57767492823766198</c:v>
                </c:pt>
                <c:pt idx="2910" formatCode="General">
                  <c:v>0.57768417638815295</c:v>
                </c:pt>
                <c:pt idx="2911" formatCode="General">
                  <c:v>0.57769342612539798</c:v>
                </c:pt>
                <c:pt idx="2912" formatCode="General">
                  <c:v>0.57770267744858494</c:v>
                </c:pt>
                <c:pt idx="2913" formatCode="General">
                  <c:v>0.57771193035690505</c:v>
                </c:pt>
                <c:pt idx="2914" formatCode="General">
                  <c:v>0.57772118484954804</c:v>
                </c:pt>
                <c:pt idx="2915" formatCode="General">
                  <c:v>0.57773044092570203</c:v>
                </c:pt>
                <c:pt idx="2916" formatCode="General">
                  <c:v>0.57773969858455698</c:v>
                </c:pt>
                <c:pt idx="2917" formatCode="General">
                  <c:v>0.577748957825302</c:v>
                </c:pt>
                <c:pt idx="2918" formatCode="General">
                  <c:v>0.57775821864712895</c:v>
                </c:pt>
                <c:pt idx="2919" formatCode="General">
                  <c:v>0.57776748104922604</c:v>
                </c:pt>
                <c:pt idx="2920" formatCode="General">
                  <c:v>0.57777674503078402</c:v>
                </c:pt>
                <c:pt idx="2921" formatCode="General">
                  <c:v>0.57778601059099199</c:v>
                </c:pt>
                <c:pt idx="2922" formatCode="General">
                  <c:v>0.57779527772904005</c:v>
                </c:pt>
                <c:pt idx="2923" formatCode="General">
                  <c:v>0.57780454644411905</c:v>
                </c:pt>
                <c:pt idx="2924" formatCode="General">
                  <c:v>0.57781381673541798</c:v>
                </c:pt>
                <c:pt idx="2925" formatCode="General">
                  <c:v>0.57782308860212805</c:v>
                </c:pt>
                <c:pt idx="2926" formatCode="General">
                  <c:v>0.57783236204343902</c:v>
                </c:pt>
                <c:pt idx="2927" formatCode="General">
                  <c:v>0.57784163705854097</c:v>
                </c:pt>
                <c:pt idx="2928" formatCode="General">
                  <c:v>0.577850913646626</c:v>
                </c:pt>
                <c:pt idx="2929" formatCode="General">
                  <c:v>0.57786019180688197</c:v>
                </c:pt>
                <c:pt idx="2930" formatCode="General">
                  <c:v>0.57786947153850199</c:v>
                </c:pt>
                <c:pt idx="2931" formatCode="General">
                  <c:v>0.57787875284067503</c:v>
                </c:pt>
                <c:pt idx="2932" formatCode="General">
                  <c:v>0.57788803571259295</c:v>
                </c:pt>
                <c:pt idx="2933" formatCode="General">
                  <c:v>0.57789732015344497</c:v>
                </c:pt>
                <c:pt idx="2934" formatCode="General">
                  <c:v>0.57790660616242395</c:v>
                </c:pt>
                <c:pt idx="2935" formatCode="General">
                  <c:v>0.57791589373871899</c:v>
                </c:pt>
                <c:pt idx="2936" formatCode="General">
                  <c:v>0.57792518288152295</c:v>
                </c:pt>
                <c:pt idx="2937" formatCode="General">
                  <c:v>0.57793447359002503</c:v>
                </c:pt>
                <c:pt idx="2938" formatCode="General">
                  <c:v>0.577943765863418</c:v>
                </c:pt>
                <c:pt idx="2939" formatCode="General">
                  <c:v>0.57795305970089295</c:v>
                </c:pt>
                <c:pt idx="2940" formatCode="General">
                  <c:v>0.57796235510163996</c:v>
                </c:pt>
                <c:pt idx="2941" formatCode="General">
                  <c:v>0.57797165206485202</c:v>
                </c:pt>
                <c:pt idx="2942" formatCode="General">
                  <c:v>0.57798095058971899</c:v>
                </c:pt>
                <c:pt idx="2943" formatCode="General">
                  <c:v>0.57799066103501695</c:v>
                </c:pt>
                <c:pt idx="2944" formatCode="General">
                  <c:v>0.57800045800436295</c:v>
                </c:pt>
                <c:pt idx="2945" formatCode="General">
                  <c:v>0.57801025641182202</c:v>
                </c:pt>
                <c:pt idx="2946" formatCode="General">
                  <c:v>0.57802005625637498</c:v>
                </c:pt>
                <c:pt idx="2947" formatCode="General">
                  <c:v>0.57802985753700697</c:v>
                </c:pt>
                <c:pt idx="2948" formatCode="General">
                  <c:v>0.57803966025270004</c:v>
                </c:pt>
                <c:pt idx="2949" formatCode="General">
                  <c:v>0.57804872346805802</c:v>
                </c:pt>
                <c:pt idx="2950" formatCode="General">
                  <c:v>0.57805570825003305</c:v>
                </c:pt>
                <c:pt idx="2951" formatCode="General">
                  <c:v>0.57806269517602804</c:v>
                </c:pt>
                <c:pt idx="2952" formatCode="General">
                  <c:v>0.57806968424527105</c:v>
                </c:pt>
                <c:pt idx="2953" formatCode="General">
                  <c:v>0.57807667545698804</c:v>
                </c:pt>
                <c:pt idx="2954" formatCode="General">
                  <c:v>0.57808366881040596</c:v>
                </c:pt>
                <c:pt idx="2955" formatCode="General">
                  <c:v>0.57809066430474998</c:v>
                </c:pt>
                <c:pt idx="2956" formatCode="General">
                  <c:v>0.57809766193924705</c:v>
                </c:pt>
                <c:pt idx="2957" formatCode="General">
                  <c:v>0.57810466171312103</c:v>
                </c:pt>
                <c:pt idx="2958" formatCode="General">
                  <c:v>0.57811166362559496</c:v>
                </c:pt>
                <c:pt idx="2959" formatCode="General">
                  <c:v>0.57811866221409502</c:v>
                </c:pt>
                <c:pt idx="2960" formatCode="General">
                  <c:v>0.57812563460712096</c:v>
                </c:pt>
                <c:pt idx="2961" formatCode="General">
                  <c:v>0.57813260913739095</c:v>
                </c:pt>
                <c:pt idx="2962" formatCode="General">
                  <c:v>0.57813958580412395</c:v>
                </c:pt>
                <c:pt idx="2963" formatCode="General">
                  <c:v>0.57814656460654001</c:v>
                </c:pt>
                <c:pt idx="2964" formatCode="General">
                  <c:v>0.57815354554385701</c:v>
                </c:pt>
                <c:pt idx="2965" formatCode="General">
                  <c:v>0.57816052861529299</c:v>
                </c:pt>
                <c:pt idx="2966" formatCode="General">
                  <c:v>0.57816751382006504</c:v>
                </c:pt>
                <c:pt idx="2967" formatCode="General">
                  <c:v>0.578174501157391</c:v>
                </c:pt>
                <c:pt idx="2968" formatCode="General">
                  <c:v>0.57818149062648505</c:v>
                </c:pt>
                <c:pt idx="2969" formatCode="General">
                  <c:v>0.57818848222656605</c:v>
                </c:pt>
                <c:pt idx="2970" formatCode="General">
                  <c:v>0.57819547595684695</c:v>
                </c:pt>
                <c:pt idx="2971" formatCode="General">
                  <c:v>0.57820247181654305</c:v>
                </c:pt>
                <c:pt idx="2972" formatCode="General">
                  <c:v>0.57820946980486998</c:v>
                </c:pt>
                <c:pt idx="2973" formatCode="General">
                  <c:v>0.57821646992104203</c:v>
                </c:pt>
                <c:pt idx="2974" formatCode="General">
                  <c:v>0.57822347216426995</c:v>
                </c:pt>
                <c:pt idx="2975" formatCode="General">
                  <c:v>0.57823047653377002</c:v>
                </c:pt>
                <c:pt idx="2976" formatCode="General">
                  <c:v>0.57823519199573103</c:v>
                </c:pt>
                <c:pt idx="2977" formatCode="General">
                  <c:v>0.57823990905480005</c:v>
                </c:pt>
                <c:pt idx="2978" formatCode="General">
                  <c:v>0.57824462771077401</c:v>
                </c:pt>
                <c:pt idx="2979" formatCode="General">
                  <c:v>0.57824955372656806</c:v>
                </c:pt>
                <c:pt idx="2980" formatCode="General">
                  <c:v>0.57825456238290196</c:v>
                </c:pt>
                <c:pt idx="2981" formatCode="General">
                  <c:v>0.57825957251682003</c:v>
                </c:pt>
                <c:pt idx="2982" formatCode="General">
                  <c:v>0.57826458412818704</c:v>
                </c:pt>
                <c:pt idx="2983" formatCode="General">
                  <c:v>0.578269597216863</c:v>
                </c:pt>
                <c:pt idx="2984" formatCode="General">
                  <c:v>0.578274611782713</c:v>
                </c:pt>
                <c:pt idx="2985" formatCode="General">
                  <c:v>0.57827962782559705</c:v>
                </c:pt>
                <c:pt idx="2986" formatCode="General">
                  <c:v>0.57828464534537805</c:v>
                </c:pt>
                <c:pt idx="2987" formatCode="General">
                  <c:v>0.57828966434191698</c:v>
                </c:pt>
                <c:pt idx="2988" formatCode="General">
                  <c:v>0.57829468481507496</c:v>
                </c:pt>
                <c:pt idx="2989" formatCode="General">
                  <c:v>0.57829970676471099</c:v>
                </c:pt>
                <c:pt idx="2990" formatCode="General">
                  <c:v>0.57830473019068596</c:v>
                </c:pt>
                <c:pt idx="2991" formatCode="General">
                  <c:v>0.57830975509285898</c:v>
                </c:pt>
                <c:pt idx="2992" formatCode="General">
                  <c:v>0.57831478147108994</c:v>
                </c:pt>
                <c:pt idx="2993" formatCode="General">
                  <c:v>0.57831980932523797</c:v>
                </c:pt>
                <c:pt idx="2994" formatCode="General">
                  <c:v>0.57832483865515905</c:v>
                </c:pt>
                <c:pt idx="2995" formatCode="General">
                  <c:v>0.57832986946071396</c:v>
                </c:pt>
                <c:pt idx="2996" formatCode="General">
                  <c:v>0.57833490174175906</c:v>
                </c:pt>
                <c:pt idx="2997" formatCode="General">
                  <c:v>0.57833993549814999</c:v>
                </c:pt>
                <c:pt idx="2998" formatCode="General">
                  <c:v>0.578344970729746</c:v>
                </c:pt>
                <c:pt idx="2999" formatCode="General">
                  <c:v>0.57835000743640197</c:v>
                </c:pt>
                <c:pt idx="3000" formatCode="General">
                  <c:v>0.57835504561797502</c:v>
                </c:pt>
                <c:pt idx="3001" formatCode="General">
                  <c:v>0.57836008527431904</c:v>
                </c:pt>
                <c:pt idx="3002" formatCode="General">
                  <c:v>0.57836512640529003</c:v>
                </c:pt>
                <c:pt idx="3003" formatCode="General">
                  <c:v>0.57837016901074301</c:v>
                </c:pt>
                <c:pt idx="3004" formatCode="General">
                  <c:v>0.57837521309053097</c:v>
                </c:pt>
                <c:pt idx="3005" formatCode="General">
                  <c:v>0.57838025864451004</c:v>
                </c:pt>
                <c:pt idx="3006" formatCode="General">
                  <c:v>0.57838530567253199</c:v>
                </c:pt>
                <c:pt idx="3007" formatCode="General">
                  <c:v>0.57839082606741499</c:v>
                </c:pt>
                <c:pt idx="3008" formatCode="General">
                  <c:v>0.57839637833234203</c:v>
                </c:pt>
                <c:pt idx="3009" formatCode="General">
                  <c:v>0.57840193202105405</c:v>
                </c:pt>
                <c:pt idx="3010" formatCode="General">
                  <c:v>0.57840748713351697</c:v>
                </c:pt>
                <c:pt idx="3011" formatCode="General">
                  <c:v>0.57841304366969504</c:v>
                </c:pt>
                <c:pt idx="3012" formatCode="General">
                  <c:v>0.57841860162955105</c:v>
                </c:pt>
                <c:pt idx="3013" formatCode="General">
                  <c:v>0.57842416101304905</c:v>
                </c:pt>
                <c:pt idx="3014" formatCode="General">
                  <c:v>0.57842972182015195</c:v>
                </c:pt>
                <c:pt idx="3015" formatCode="General">
                  <c:v>0.57843530534722498</c:v>
                </c:pt>
                <c:pt idx="3016" formatCode="General">
                  <c:v>0.57844107971547998</c:v>
                </c:pt>
                <c:pt idx="3017" formatCode="General">
                  <c:v>0.57844685528866202</c:v>
                </c:pt>
                <c:pt idx="3018" formatCode="General">
                  <c:v>0.57845263206679198</c:v>
                </c:pt>
                <c:pt idx="3019" formatCode="General">
                  <c:v>0.57845841004989296</c:v>
                </c:pt>
                <c:pt idx="3020" formatCode="General">
                  <c:v>0.57846418923798804</c:v>
                </c:pt>
                <c:pt idx="3021" formatCode="General">
                  <c:v>0.57846990936341403</c:v>
                </c:pt>
                <c:pt idx="3022" formatCode="General">
                  <c:v>0.57847548493973699</c:v>
                </c:pt>
                <c:pt idx="3023" formatCode="General">
                  <c:v>0.57848106128730503</c:v>
                </c:pt>
                <c:pt idx="3024" formatCode="General">
                  <c:v>0.57848663840608205</c:v>
                </c:pt>
                <c:pt idx="3025" formatCode="General">
                  <c:v>0.57849221629603098</c:v>
                </c:pt>
                <c:pt idx="3026" formatCode="General">
                  <c:v>0.57849779495711395</c:v>
                </c:pt>
                <c:pt idx="3027" formatCode="General">
                  <c:v>0.578503374389294</c:v>
                </c:pt>
                <c:pt idx="3028" formatCode="General">
                  <c:v>0.57850892288760403</c:v>
                </c:pt>
                <c:pt idx="3029" formatCode="General">
                  <c:v>0.57851447148724899</c:v>
                </c:pt>
                <c:pt idx="3030" formatCode="General">
                  <c:v>0.57852002084174003</c:v>
                </c:pt>
                <c:pt idx="3031" formatCode="General">
                  <c:v>0.57852557095103796</c:v>
                </c:pt>
                <c:pt idx="3032" formatCode="General">
                  <c:v>0.57853112181510802</c:v>
                </c:pt>
                <c:pt idx="3033" formatCode="General">
                  <c:v>0.57853667343391302</c:v>
                </c:pt>
                <c:pt idx="3034" formatCode="General">
                  <c:v>0.57854222580741599</c:v>
                </c:pt>
                <c:pt idx="3035" formatCode="General">
                  <c:v>0.57854777893557896</c:v>
                </c:pt>
                <c:pt idx="3036" formatCode="General">
                  <c:v>0.57855333281836596</c:v>
                </c:pt>
                <c:pt idx="3037" formatCode="General">
                  <c:v>0.57855888745574002</c:v>
                </c:pt>
                <c:pt idx="3038" formatCode="General">
                  <c:v>0.57856444284766095</c:v>
                </c:pt>
                <c:pt idx="3039" formatCode="General">
                  <c:v>0.578569998994094</c:v>
                </c:pt>
                <c:pt idx="3040" formatCode="General">
                  <c:v>0.57857555589500098</c:v>
                </c:pt>
                <c:pt idx="3041" formatCode="General">
                  <c:v>0.57858111355034303</c:v>
                </c:pt>
                <c:pt idx="3042" formatCode="General">
                  <c:v>0.57858667196008295</c:v>
                </c:pt>
                <c:pt idx="3043" formatCode="General">
                  <c:v>0.57859223112418401</c:v>
                </c:pt>
                <c:pt idx="3044" formatCode="General">
                  <c:v>0.57859767371933002</c:v>
                </c:pt>
                <c:pt idx="3045" formatCode="General">
                  <c:v>0.578601298569973</c:v>
                </c:pt>
                <c:pt idx="3046" formatCode="General">
                  <c:v>0.57860492419760601</c:v>
                </c:pt>
                <c:pt idx="3047" formatCode="General">
                  <c:v>0.57860855060234795</c:v>
                </c:pt>
                <c:pt idx="3048" formatCode="General">
                  <c:v>0.57861217778431795</c:v>
                </c:pt>
                <c:pt idx="3049" formatCode="General">
                  <c:v>0.57861580574363602</c:v>
                </c:pt>
                <c:pt idx="3050" formatCode="General">
                  <c:v>0.57861943448042197</c:v>
                </c:pt>
                <c:pt idx="3051" formatCode="General">
                  <c:v>0.57862306399479402</c:v>
                </c:pt>
                <c:pt idx="3052" formatCode="General">
                  <c:v>0.57862669428687197</c:v>
                </c:pt>
                <c:pt idx="3053" formatCode="General">
                  <c:v>0.57863032535677394</c:v>
                </c:pt>
                <c:pt idx="3054" formatCode="General">
                  <c:v>0.57863395720461896</c:v>
                </c:pt>
                <c:pt idx="3055" formatCode="General">
                  <c:v>0.57863758983052804</c:v>
                </c:pt>
                <c:pt idx="3056" formatCode="General">
                  <c:v>0.57864122323461697</c:v>
                </c:pt>
                <c:pt idx="3057" formatCode="General">
                  <c:v>0.578644857417005</c:v>
                </c:pt>
                <c:pt idx="3058" formatCode="General">
                  <c:v>0.57864849237781302</c:v>
                </c:pt>
                <c:pt idx="3059" formatCode="General">
                  <c:v>0.57865212811715605</c:v>
                </c:pt>
                <c:pt idx="3060" formatCode="General">
                  <c:v>0.578655764635155</c:v>
                </c:pt>
                <c:pt idx="3061" formatCode="General">
                  <c:v>0.578659401931927</c:v>
                </c:pt>
                <c:pt idx="3062" formatCode="General">
                  <c:v>0.57866304000759095</c:v>
                </c:pt>
                <c:pt idx="3063" formatCode="General">
                  <c:v>0.57866667886226397</c:v>
                </c:pt>
                <c:pt idx="3064" formatCode="General">
                  <c:v>0.57867031849606498</c:v>
                </c:pt>
                <c:pt idx="3065" formatCode="General">
                  <c:v>0.578673958909111</c:v>
                </c:pt>
                <c:pt idx="3066" formatCode="General">
                  <c:v>0.57867760010152003</c:v>
                </c:pt>
                <c:pt idx="3067" formatCode="General">
                  <c:v>0.57868124207341098</c:v>
                </c:pt>
                <c:pt idx="3068" formatCode="General">
                  <c:v>0.57868488482489999</c:v>
                </c:pt>
                <c:pt idx="3069" formatCode="General">
                  <c:v>0.57868852835610496</c:v>
                </c:pt>
                <c:pt idx="3070" formatCode="General">
                  <c:v>0.57869147396910403</c:v>
                </c:pt>
                <c:pt idx="3071" formatCode="General">
                  <c:v>0.57869425402371799</c:v>
                </c:pt>
                <c:pt idx="3072" formatCode="General">
                  <c:v>0.57869703441868803</c:v>
                </c:pt>
                <c:pt idx="3073" formatCode="General">
                  <c:v>0.57869981515417601</c:v>
                </c:pt>
                <c:pt idx="3074" formatCode="General">
                  <c:v>0.57870259623034304</c:v>
                </c:pt>
                <c:pt idx="3075" formatCode="General">
                  <c:v>0.57870537764735097</c:v>
                </c:pt>
                <c:pt idx="3076" formatCode="General">
                  <c:v>0.57870815940536202</c:v>
                </c:pt>
                <c:pt idx="3077" formatCode="General">
                  <c:v>0.57871094150453695</c:v>
                </c:pt>
                <c:pt idx="3078" formatCode="General">
                  <c:v>0.57871372394503895</c:v>
                </c:pt>
                <c:pt idx="3079" formatCode="General">
                  <c:v>0.57871650672702801</c:v>
                </c:pt>
                <c:pt idx="3080" formatCode="General">
                  <c:v>0.57871928985066801</c:v>
                </c:pt>
                <c:pt idx="3081" formatCode="General">
                  <c:v>0.57872207331611902</c:v>
                </c:pt>
                <c:pt idx="3082" formatCode="General">
                  <c:v>0.57872485712354504</c:v>
                </c:pt>
                <c:pt idx="3083" formatCode="General">
                  <c:v>0.57872764127310805</c:v>
                </c:pt>
                <c:pt idx="3084" formatCode="General">
                  <c:v>0.57873042576496903</c:v>
                </c:pt>
                <c:pt idx="3085" formatCode="General">
                  <c:v>0.57873321059929095</c:v>
                </c:pt>
                <c:pt idx="3086" formatCode="General">
                  <c:v>0.57873599577623702</c:v>
                </c:pt>
                <c:pt idx="3087" formatCode="General">
                  <c:v>0.57873878129597001</c:v>
                </c:pt>
                <c:pt idx="3088" formatCode="General">
                  <c:v>0.57874156715865099</c:v>
                </c:pt>
                <c:pt idx="3089" formatCode="General">
                  <c:v>0.57874435336444296</c:v>
                </c:pt>
                <c:pt idx="3090" formatCode="General">
                  <c:v>0.57874713991351001</c:v>
                </c:pt>
                <c:pt idx="3091" formatCode="General">
                  <c:v>0.578749926806014</c:v>
                </c:pt>
                <c:pt idx="3092" formatCode="General">
                  <c:v>0.57875271404211803</c:v>
                </c:pt>
                <c:pt idx="3093" formatCode="General">
                  <c:v>0.57875550162198497</c:v>
                </c:pt>
                <c:pt idx="3094" formatCode="General">
                  <c:v>0.57875828954577901</c:v>
                </c:pt>
                <c:pt idx="3095" formatCode="General">
                  <c:v>0.57876107781366204</c:v>
                </c:pt>
                <c:pt idx="3096" formatCode="General">
                  <c:v>0.57876386642579702</c:v>
                </c:pt>
                <c:pt idx="3097" formatCode="General">
                  <c:v>0.57876665538234895</c:v>
                </c:pt>
                <c:pt idx="3098" formatCode="General">
                  <c:v>0.57876945120983503</c:v>
                </c:pt>
                <c:pt idx="3099" formatCode="General">
                  <c:v>0.57877256392829302</c:v>
                </c:pt>
                <c:pt idx="3100" formatCode="General">
                  <c:v>0.57877567702690702</c:v>
                </c:pt>
                <c:pt idx="3101" formatCode="General">
                  <c:v>0.57877879050586101</c:v>
                </c:pt>
                <c:pt idx="3102" formatCode="General">
                  <c:v>0.57878190436534105</c:v>
                </c:pt>
                <c:pt idx="3103" formatCode="General">
                  <c:v>0.578785018605532</c:v>
                </c:pt>
                <c:pt idx="3104" formatCode="General">
                  <c:v>0.57878813322661804</c:v>
                </c:pt>
                <c:pt idx="3105" formatCode="General">
                  <c:v>0.57879124822878503</c:v>
                </c:pt>
                <c:pt idx="3106" formatCode="General">
                  <c:v>0.57879436361221903</c:v>
                </c:pt>
                <c:pt idx="3107" formatCode="General">
                  <c:v>0.57879747937710402</c:v>
                </c:pt>
                <c:pt idx="3108" formatCode="General">
                  <c:v>0.57880059552362695</c:v>
                </c:pt>
                <c:pt idx="3109" formatCode="General">
                  <c:v>0.57880371205197201</c:v>
                </c:pt>
                <c:pt idx="3110" formatCode="General">
                  <c:v>0.57880682896232605</c:v>
                </c:pt>
                <c:pt idx="3111" formatCode="General">
                  <c:v>0.57880994625487503</c:v>
                </c:pt>
                <c:pt idx="3112" formatCode="General">
                  <c:v>0.57881306392980403</c:v>
                </c:pt>
                <c:pt idx="3113" formatCode="General">
                  <c:v>0.57881634084928402</c:v>
                </c:pt>
                <c:pt idx="3114" formatCode="General">
                  <c:v>0.578819712956956</c:v>
                </c:pt>
                <c:pt idx="3115" formatCode="General">
                  <c:v>0.57882308544844796</c:v>
                </c:pt>
                <c:pt idx="3116" formatCode="General">
                  <c:v>0.57882586639702505</c:v>
                </c:pt>
                <c:pt idx="3117" formatCode="General">
                  <c:v>0.57882824644037001</c:v>
                </c:pt>
                <c:pt idx="3118" formatCode="General">
                  <c:v>0.57883062688940701</c:v>
                </c:pt>
                <c:pt idx="3119" formatCode="General">
                  <c:v>0.57883300774438895</c:v>
                </c:pt>
                <c:pt idx="3120" formatCode="General">
                  <c:v>0.57883538900557197</c:v>
                </c:pt>
                <c:pt idx="3121" formatCode="General">
                  <c:v>0.57883777067320796</c:v>
                </c:pt>
                <c:pt idx="3122" formatCode="General">
                  <c:v>0.57884015274755096</c:v>
                </c:pt>
                <c:pt idx="3123" formatCode="General">
                  <c:v>0.57884253522885798</c:v>
                </c:pt>
                <c:pt idx="3124" formatCode="General">
                  <c:v>0.57884491811738104</c:v>
                </c:pt>
                <c:pt idx="3125" formatCode="General">
                  <c:v>0.57884730141337604</c:v>
                </c:pt>
                <c:pt idx="3126" formatCode="General">
                  <c:v>0.578849685117097</c:v>
                </c:pt>
                <c:pt idx="3127" formatCode="General">
                  <c:v>0.57885206922880095</c:v>
                </c:pt>
                <c:pt idx="3128" formatCode="General">
                  <c:v>0.578854453748742</c:v>
                </c:pt>
                <c:pt idx="3129" formatCode="General">
                  <c:v>0.57885683867717497</c:v>
                </c:pt>
                <c:pt idx="3130" formatCode="General">
                  <c:v>0.57885922401435697</c:v>
                </c:pt>
                <c:pt idx="3131" formatCode="General">
                  <c:v>0.57886160976054302</c:v>
                </c:pt>
                <c:pt idx="3132" formatCode="General">
                  <c:v>0.57886399591599003</c:v>
                </c:pt>
                <c:pt idx="3133" formatCode="General">
                  <c:v>0.57886638248095301</c:v>
                </c:pt>
                <c:pt idx="3134" formatCode="General">
                  <c:v>0.57886876945568999</c:v>
                </c:pt>
                <c:pt idx="3135" formatCode="General">
                  <c:v>0.57887115684045598</c:v>
                </c:pt>
                <c:pt idx="3136" formatCode="General">
                  <c:v>0.578873544635508</c:v>
                </c:pt>
                <c:pt idx="3137" formatCode="General">
                  <c:v>0.57887593284110395</c:v>
                </c:pt>
                <c:pt idx="3138" formatCode="General">
                  <c:v>0.57887832145749996</c:v>
                </c:pt>
                <c:pt idx="3139" formatCode="General">
                  <c:v>0.57888071048495404</c:v>
                </c:pt>
                <c:pt idx="3140" formatCode="General">
                  <c:v>0.578883099923724</c:v>
                </c:pt>
                <c:pt idx="3141" formatCode="General">
                  <c:v>0.57888548977406595</c:v>
                </c:pt>
                <c:pt idx="3142" formatCode="General">
                  <c:v>0.57888788003624003</c:v>
                </c:pt>
                <c:pt idx="3143" formatCode="General">
                  <c:v>0.57889027071050203</c:v>
                </c:pt>
                <c:pt idx="3144" formatCode="General">
                  <c:v>0.57889266179711196</c:v>
                </c:pt>
                <c:pt idx="3145" formatCode="General">
                  <c:v>0.57889505329632696</c:v>
                </c:pt>
                <c:pt idx="3146" formatCode="General">
                  <c:v>0.57889746519680796</c:v>
                </c:pt>
                <c:pt idx="3147" formatCode="General">
                  <c:v>0.57890035260516703</c:v>
                </c:pt>
                <c:pt idx="3148" formatCode="General">
                  <c:v>0.57890324113893699</c:v>
                </c:pt>
                <c:pt idx="3149" formatCode="General">
                  <c:v>0.57890613079889697</c:v>
                </c:pt>
                <c:pt idx="3150" formatCode="General">
                  <c:v>0.57890902158582802</c:v>
                </c:pt>
                <c:pt idx="3151" formatCode="General">
                  <c:v>0.57891191350051197</c:v>
                </c:pt>
                <c:pt idx="3152" formatCode="General">
                  <c:v>0.57891480654373095</c:v>
                </c:pt>
                <c:pt idx="3153" formatCode="General">
                  <c:v>0.57891770071626603</c:v>
                </c:pt>
                <c:pt idx="3154" formatCode="General">
                  <c:v>0.578920596018899</c:v>
                </c:pt>
                <c:pt idx="3155" formatCode="General">
                  <c:v>0.57892367492331798</c:v>
                </c:pt>
                <c:pt idx="3156" formatCode="General">
                  <c:v>0.57892676253270203</c:v>
                </c:pt>
                <c:pt idx="3157" formatCode="General">
                  <c:v>0.57892985116255702</c:v>
                </c:pt>
                <c:pt idx="3158" formatCode="General">
                  <c:v>0.578932940813635</c:v>
                </c:pt>
                <c:pt idx="3159" formatCode="General">
                  <c:v>0.57893603148669204</c:v>
                </c:pt>
                <c:pt idx="3160" formatCode="General">
                  <c:v>0.57893912318248097</c:v>
                </c:pt>
                <c:pt idx="3161" formatCode="General">
                  <c:v>0.57894221590175698</c:v>
                </c:pt>
                <c:pt idx="3162" formatCode="General">
                  <c:v>0.57894530964527702</c:v>
                </c:pt>
                <c:pt idx="3163" formatCode="General">
                  <c:v>0.57894840441379403</c:v>
                </c:pt>
                <c:pt idx="3164" formatCode="General">
                  <c:v>0.57895150020806696</c:v>
                </c:pt>
                <c:pt idx="3165" formatCode="General">
                  <c:v>0.57895459702885199</c:v>
                </c:pt>
                <c:pt idx="3166" formatCode="General">
                  <c:v>0.57895769487690696</c:v>
                </c:pt>
                <c:pt idx="3167" formatCode="General">
                  <c:v>0.57896079375299003</c:v>
                </c:pt>
                <c:pt idx="3168" formatCode="General">
                  <c:v>0.57896389365786005</c:v>
                </c:pt>
                <c:pt idx="3169" formatCode="General">
                  <c:v>0.57896682591525594</c:v>
                </c:pt>
                <c:pt idx="3170" formatCode="General">
                  <c:v>0.57896929854240198</c:v>
                </c:pt>
                <c:pt idx="3171" formatCode="General">
                  <c:v>0.57897169975537</c:v>
                </c:pt>
                <c:pt idx="3172" formatCode="General">
                  <c:v>0.57897410210533895</c:v>
                </c:pt>
                <c:pt idx="3173" formatCode="General">
                  <c:v>0.57897650559310199</c:v>
                </c:pt>
                <c:pt idx="3174" formatCode="General">
                  <c:v>0.57897891021945103</c:v>
                </c:pt>
                <c:pt idx="3175" formatCode="General">
                  <c:v>0.57898131598517899</c:v>
                </c:pt>
                <c:pt idx="3176" formatCode="General">
                  <c:v>0.57898372289108102</c:v>
                </c:pt>
                <c:pt idx="3177" formatCode="General">
                  <c:v>0.57898613093795004</c:v>
                </c:pt>
                <c:pt idx="3178" formatCode="General">
                  <c:v>0.57898854012658196</c:v>
                </c:pt>
                <c:pt idx="3179" formatCode="General">
                  <c:v>0.57899095045777305</c:v>
                </c:pt>
                <c:pt idx="3180" formatCode="General">
                  <c:v>0.57899336193231599</c:v>
                </c:pt>
                <c:pt idx="3181" formatCode="General">
                  <c:v>0.57899577455101003</c:v>
                </c:pt>
                <c:pt idx="3182" formatCode="General">
                  <c:v>0.578998188314651</c:v>
                </c:pt>
                <c:pt idx="3183" formatCode="General">
                  <c:v>0.57900060322403601</c:v>
                </c:pt>
                <c:pt idx="3184" formatCode="General">
                  <c:v>0.57900301927996201</c:v>
                </c:pt>
                <c:pt idx="3185" formatCode="General">
                  <c:v>0.579005436483227</c:v>
                </c:pt>
                <c:pt idx="3186" formatCode="General">
                  <c:v>0.57900785483463202</c:v>
                </c:pt>
                <c:pt idx="3187" formatCode="General">
                  <c:v>0.57901027433497398</c:v>
                </c:pt>
                <c:pt idx="3188" formatCode="General">
                  <c:v>0.57901269498505303</c:v>
                </c:pt>
                <c:pt idx="3189" formatCode="General">
                  <c:v>0.57901511678566997</c:v>
                </c:pt>
                <c:pt idx="3190" formatCode="General">
                  <c:v>0.57901753973762504</c:v>
                </c:pt>
                <c:pt idx="3191" formatCode="General">
                  <c:v>0.57901996384171905</c:v>
                </c:pt>
                <c:pt idx="3192" formatCode="General">
                  <c:v>0.57902528925234498</c:v>
                </c:pt>
                <c:pt idx="3193" formatCode="General">
                  <c:v>0.57903117573027796</c:v>
                </c:pt>
                <c:pt idx="3194" formatCode="General">
                  <c:v>0.57903706428498303</c:v>
                </c:pt>
                <c:pt idx="3195" formatCode="General">
                  <c:v>0.57904295491713198</c:v>
                </c:pt>
                <c:pt idx="3196" formatCode="General">
                  <c:v>0.57904884762739395</c:v>
                </c:pt>
                <c:pt idx="3197" formatCode="General">
                  <c:v>0.57905474241644095</c:v>
                </c:pt>
                <c:pt idx="3198" formatCode="General">
                  <c:v>0.579060639284941</c:v>
                </c:pt>
                <c:pt idx="3199" formatCode="General">
                  <c:v>0.57906653823356502</c:v>
                </c:pt>
                <c:pt idx="3200" formatCode="General">
                  <c:v>0.57907243926298002</c:v>
                </c:pt>
                <c:pt idx="3201" formatCode="General">
                  <c:v>0.57907834237385503</c:v>
                </c:pt>
                <c:pt idx="3202" formatCode="General">
                  <c:v>0.57908424756685595</c:v>
                </c:pt>
                <c:pt idx="3203" formatCode="General">
                  <c:v>0.57909015484265003</c:v>
                </c:pt>
                <c:pt idx="3204" formatCode="General">
                  <c:v>0.57909606420190496</c:v>
                </c:pt>
                <c:pt idx="3205" formatCode="General">
                  <c:v>0.57910197564528398</c:v>
                </c:pt>
                <c:pt idx="3206" formatCode="General">
                  <c:v>0.57910788917345302</c:v>
                </c:pt>
                <c:pt idx="3207" formatCode="General">
                  <c:v>0.57911380478707697</c:v>
                </c:pt>
                <c:pt idx="3208" formatCode="General">
                  <c:v>0.57911972248681998</c:v>
                </c:pt>
                <c:pt idx="3209" formatCode="General">
                  <c:v>0.57912564227334395</c:v>
                </c:pt>
                <c:pt idx="3210" formatCode="General">
                  <c:v>0.57913156414731204</c:v>
                </c:pt>
                <c:pt idx="3211" formatCode="General">
                  <c:v>0.57913748810938703</c:v>
                </c:pt>
                <c:pt idx="3212" formatCode="General">
                  <c:v>0.57914341416022996</c:v>
                </c:pt>
                <c:pt idx="3213" formatCode="General">
                  <c:v>0.57914934230050097</c:v>
                </c:pt>
                <c:pt idx="3214" formatCode="General">
                  <c:v>0.57915527253086196</c:v>
                </c:pt>
                <c:pt idx="3215" formatCode="General">
                  <c:v>0.57916120485197098</c:v>
                </c:pt>
                <c:pt idx="3216" formatCode="General">
                  <c:v>0.57916713926448804</c:v>
                </c:pt>
                <c:pt idx="3217" formatCode="General">
                  <c:v>0.57917307576907195</c:v>
                </c:pt>
                <c:pt idx="3218" formatCode="General">
                  <c:v>0.57917901436637997</c:v>
                </c:pt>
                <c:pt idx="3219" formatCode="General">
                  <c:v>0.57918495505707002</c:v>
                </c:pt>
                <c:pt idx="3220" formatCode="General">
                  <c:v>0.579190897841799</c:v>
                </c:pt>
                <c:pt idx="3221" formatCode="General">
                  <c:v>0.57919684272122196</c:v>
                </c:pt>
                <c:pt idx="3222" formatCode="General">
                  <c:v>0.57920278969599504</c:v>
                </c:pt>
                <c:pt idx="3223" formatCode="General">
                  <c:v>0.57920873876677403</c:v>
                </c:pt>
                <c:pt idx="3224" formatCode="General">
                  <c:v>0.57921468993421199</c:v>
                </c:pt>
                <c:pt idx="3225" formatCode="General">
                  <c:v>0.57921975210441001</c:v>
                </c:pt>
                <c:pt idx="3226" formatCode="General">
                  <c:v>0.57922453125205897</c:v>
                </c:pt>
                <c:pt idx="3227" formatCode="General">
                  <c:v>0.57922931253304899</c:v>
                </c:pt>
                <c:pt idx="3228" formatCode="General">
                  <c:v>0.579234095948995</c:v>
                </c:pt>
                <c:pt idx="3229" formatCode="General">
                  <c:v>0.57923888150151204</c:v>
                </c:pt>
                <c:pt idx="3230" formatCode="General">
                  <c:v>0.57924366919221604</c:v>
                </c:pt>
                <c:pt idx="3231" formatCode="General">
                  <c:v>0.57924845902272404</c:v>
                </c:pt>
                <c:pt idx="3232" formatCode="General">
                  <c:v>0.57925366779550203</c:v>
                </c:pt>
                <c:pt idx="3233" formatCode="General">
                  <c:v>0.579259421455525</c:v>
                </c:pt>
                <c:pt idx="3234" formatCode="General">
                  <c:v>0.57926517716762704</c:v>
                </c:pt>
                <c:pt idx="3235" formatCode="General">
                  <c:v>0.57927093493310999</c:v>
                </c:pt>
                <c:pt idx="3236" formatCode="General">
                  <c:v>0.57927669475328003</c:v>
                </c:pt>
                <c:pt idx="3237" formatCode="General">
                  <c:v>0.579282456629438</c:v>
                </c:pt>
                <c:pt idx="3238" formatCode="General">
                  <c:v>0.57928822056289098</c:v>
                </c:pt>
                <c:pt idx="3239" formatCode="General">
                  <c:v>0.57929398655494202</c:v>
                </c:pt>
                <c:pt idx="3240" formatCode="General">
                  <c:v>0.57929975460689698</c:v>
                </c:pt>
                <c:pt idx="3241" formatCode="General">
                  <c:v>0.57930552472006003</c:v>
                </c:pt>
                <c:pt idx="3242" formatCode="General">
                  <c:v>0.57931129689573602</c:v>
                </c:pt>
                <c:pt idx="3243" formatCode="General">
                  <c:v>0.57931707113523201</c:v>
                </c:pt>
                <c:pt idx="3244" formatCode="General">
                  <c:v>0.57932284743985296</c:v>
                </c:pt>
                <c:pt idx="3245" formatCode="General">
                  <c:v>0.57932862581090505</c:v>
                </c:pt>
                <c:pt idx="3246" formatCode="General">
                  <c:v>0.57933440624969401</c:v>
                </c:pt>
                <c:pt idx="3247" formatCode="General">
                  <c:v>0.57934018875752702</c:v>
                </c:pt>
                <c:pt idx="3248" formatCode="General">
                  <c:v>0.57934596574883501</c:v>
                </c:pt>
                <c:pt idx="3249" formatCode="General">
                  <c:v>0.57935137694795402</c:v>
                </c:pt>
                <c:pt idx="3250" formatCode="General">
                  <c:v>0.57935679041544996</c:v>
                </c:pt>
                <c:pt idx="3251" formatCode="General">
                  <c:v>0.57936220615272405</c:v>
                </c:pt>
                <c:pt idx="3252" formatCode="General">
                  <c:v>0.57936762416117804</c:v>
                </c:pt>
                <c:pt idx="3253" formatCode="General">
                  <c:v>0.57937304444221405</c:v>
                </c:pt>
                <c:pt idx="3254" formatCode="General">
                  <c:v>0.57937846699723405</c:v>
                </c:pt>
                <c:pt idx="3255" formatCode="General">
                  <c:v>0.57938359371438897</c:v>
                </c:pt>
                <c:pt idx="3256" formatCode="General">
                  <c:v>0.57938871037284301</c:v>
                </c:pt>
                <c:pt idx="3257" formatCode="General">
                  <c:v>0.579393829530642</c:v>
                </c:pt>
                <c:pt idx="3258" formatCode="General">
                  <c:v>0.57939895118922802</c:v>
                </c:pt>
                <c:pt idx="3259" formatCode="General">
                  <c:v>0.57940407535004301</c:v>
                </c:pt>
                <c:pt idx="3260" formatCode="General">
                  <c:v>0.57940920201452895</c:v>
                </c:pt>
                <c:pt idx="3261" formatCode="General">
                  <c:v>0.579414331184127</c:v>
                </c:pt>
                <c:pt idx="3262" formatCode="General">
                  <c:v>0.57941946286028001</c:v>
                </c:pt>
                <c:pt idx="3263" formatCode="General">
                  <c:v>0.579426765970109</c:v>
                </c:pt>
                <c:pt idx="3264" formatCode="General">
                  <c:v>0.57943437065981396</c:v>
                </c:pt>
                <c:pt idx="3265" formatCode="General">
                  <c:v>0.57944197776207895</c:v>
                </c:pt>
                <c:pt idx="3266" formatCode="General">
                  <c:v>0.57944958727763696</c:v>
                </c:pt>
                <c:pt idx="3267" formatCode="General">
                  <c:v>0.57945719920721905</c:v>
                </c:pt>
                <c:pt idx="3268" formatCode="General">
                  <c:v>0.57946481355155799</c:v>
                </c:pt>
                <c:pt idx="3269" formatCode="General">
                  <c:v>0.57947243031138296</c:v>
                </c:pt>
                <c:pt idx="3270" formatCode="General">
                  <c:v>0.57948004948742404</c:v>
                </c:pt>
                <c:pt idx="3271" formatCode="General">
                  <c:v>0.579487671080408</c:v>
                </c:pt>
                <c:pt idx="3272" formatCode="General">
                  <c:v>0.57949529509106301</c:v>
                </c:pt>
                <c:pt idx="3273" formatCode="General">
                  <c:v>0.57950292152011695</c:v>
                </c:pt>
                <c:pt idx="3274" formatCode="General">
                  <c:v>0.57951055036829402</c:v>
                </c:pt>
                <c:pt idx="3275" formatCode="General">
                  <c:v>0.57951818163631896</c:v>
                </c:pt>
                <c:pt idx="3276" formatCode="General">
                  <c:v>0.57952581532491598</c:v>
                </c:pt>
                <c:pt idx="3277" formatCode="General">
                  <c:v>0.57953345143481005</c:v>
                </c:pt>
                <c:pt idx="3278" formatCode="General">
                  <c:v>0.57954108996672005</c:v>
                </c:pt>
                <c:pt idx="3279" formatCode="General">
                  <c:v>0.57954873092137005</c:v>
                </c:pt>
                <c:pt idx="3280" formatCode="General">
                  <c:v>0.57955637429947904</c:v>
                </c:pt>
                <c:pt idx="3281" formatCode="General">
                  <c:v>0.579564020101766</c:v>
                </c:pt>
                <c:pt idx="3282" formatCode="General">
                  <c:v>0.57957166832895102</c:v>
                </c:pt>
                <c:pt idx="3283" formatCode="General">
                  <c:v>0.57957931898174997</c:v>
                </c:pt>
                <c:pt idx="3284" formatCode="General">
                  <c:v>0.57958697206088206</c:v>
                </c:pt>
                <c:pt idx="3285" formatCode="General">
                  <c:v>0.57959462756706104</c:v>
                </c:pt>
                <c:pt idx="3286" formatCode="General">
                  <c:v>0.57960228550100301</c:v>
                </c:pt>
                <c:pt idx="3287" formatCode="General">
                  <c:v>0.57960994586342096</c:v>
                </c:pt>
                <c:pt idx="3288" formatCode="General">
                  <c:v>0.57961760865502898</c:v>
                </c:pt>
                <c:pt idx="3289" formatCode="General">
                  <c:v>0.57962527387653895</c:v>
                </c:pt>
                <c:pt idx="3290" formatCode="General">
                  <c:v>0.57963294152866196</c:v>
                </c:pt>
                <c:pt idx="3291" formatCode="General">
                  <c:v>0.57964029123941796</c:v>
                </c:pt>
                <c:pt idx="3292" formatCode="General">
                  <c:v>0.57964703067689805</c:v>
                </c:pt>
                <c:pt idx="3293" formatCode="General">
                  <c:v>0.57965377220733105</c:v>
                </c:pt>
                <c:pt idx="3294" formatCode="General">
                  <c:v>0.57966051583114597</c:v>
                </c:pt>
                <c:pt idx="3295" formatCode="General">
                  <c:v>0.57966726154877202</c:v>
                </c:pt>
                <c:pt idx="3296" formatCode="General">
                  <c:v>0.57967400936063695</c:v>
                </c:pt>
                <c:pt idx="3297" formatCode="General">
                  <c:v>0.579680759267166</c:v>
                </c:pt>
                <c:pt idx="3298" formatCode="General">
                  <c:v>0.57968754809480105</c:v>
                </c:pt>
                <c:pt idx="3299" formatCode="General">
                  <c:v>0.57969443727054903</c:v>
                </c:pt>
                <c:pt idx="3300" formatCode="General">
                  <c:v>0.57970132862070201</c:v>
                </c:pt>
                <c:pt idx="3301" formatCode="General">
                  <c:v>0.579708222145771</c:v>
                </c:pt>
                <c:pt idx="3302" formatCode="General">
                  <c:v>0.57971511784626795</c:v>
                </c:pt>
                <c:pt idx="3303" formatCode="General">
                  <c:v>0.57972201572270399</c:v>
                </c:pt>
                <c:pt idx="3304" formatCode="General">
                  <c:v>0.57972891577558905</c:v>
                </c:pt>
                <c:pt idx="3305" formatCode="General">
                  <c:v>0.57973581800543095</c:v>
                </c:pt>
                <c:pt idx="3306" formatCode="General">
                  <c:v>0.57974272241273905</c:v>
                </c:pt>
                <c:pt idx="3307" formatCode="General">
                  <c:v>0.57974962899801996</c:v>
                </c:pt>
                <c:pt idx="3308" formatCode="General">
                  <c:v>0.57975653776178104</c:v>
                </c:pt>
                <c:pt idx="3309" formatCode="General">
                  <c:v>0.57976344870452701</c:v>
                </c:pt>
                <c:pt idx="3310" formatCode="General">
                  <c:v>0.579770361826764</c:v>
                </c:pt>
                <c:pt idx="3311" formatCode="General">
                  <c:v>0.57977727712899496</c:v>
                </c:pt>
                <c:pt idx="3312" formatCode="General">
                  <c:v>0.57978419461172503</c:v>
                </c:pt>
                <c:pt idx="3313" formatCode="General">
                  <c:v>0.57979111427545604</c:v>
                </c:pt>
                <c:pt idx="3314" formatCode="General">
                  <c:v>0.57979803612068903</c:v>
                </c:pt>
                <c:pt idx="3315" formatCode="General">
                  <c:v>0.57980496014792504</c:v>
                </c:pt>
                <c:pt idx="3316" formatCode="General">
                  <c:v>0.57981187113448396</c:v>
                </c:pt>
                <c:pt idx="3317" formatCode="General">
                  <c:v>0.57981878161928302</c:v>
                </c:pt>
                <c:pt idx="3318" formatCode="General">
                  <c:v>0.579825694323999</c:v>
                </c:pt>
                <c:pt idx="3319" formatCode="General">
                  <c:v>0.57983260924912206</c:v>
                </c:pt>
                <c:pt idx="3320" formatCode="General">
                  <c:v>0.57983952639514302</c:v>
                </c:pt>
                <c:pt idx="3321" formatCode="General">
                  <c:v>0.57984644576254996</c:v>
                </c:pt>
                <c:pt idx="3322" formatCode="General">
                  <c:v>0.57985336735183102</c:v>
                </c:pt>
                <c:pt idx="3323" formatCode="General">
                  <c:v>0.57986029116347404</c:v>
                </c:pt>
                <c:pt idx="3324" formatCode="General">
                  <c:v>0.57986721719796497</c:v>
                </c:pt>
                <c:pt idx="3325" formatCode="General">
                  <c:v>0.57987414545578897</c:v>
                </c:pt>
                <c:pt idx="3326" formatCode="General">
                  <c:v>0.57988107593743199</c:v>
                </c:pt>
                <c:pt idx="3327" formatCode="General">
                  <c:v>0.57988800864337597</c:v>
                </c:pt>
                <c:pt idx="3328" formatCode="General">
                  <c:v>0.57989494357410598</c:v>
                </c:pt>
                <c:pt idx="3329" formatCode="General">
                  <c:v>0.57990188073010296</c:v>
                </c:pt>
                <c:pt idx="3330" formatCode="General">
                  <c:v>0.57990882011184797</c:v>
                </c:pt>
                <c:pt idx="3331" formatCode="General">
                  <c:v>0.57991576171982195</c:v>
                </c:pt>
                <c:pt idx="3332" formatCode="General">
                  <c:v>0.57992328425284501</c:v>
                </c:pt>
                <c:pt idx="3333" formatCode="General">
                  <c:v>0.57993107278286504</c:v>
                </c:pt>
                <c:pt idx="3334" formatCode="General">
                  <c:v>0.57993886348296697</c:v>
                </c:pt>
                <c:pt idx="3335" formatCode="General">
                  <c:v>0.57994665635360398</c:v>
                </c:pt>
                <c:pt idx="3336" formatCode="General">
                  <c:v>0.57995445139522706</c:v>
                </c:pt>
                <c:pt idx="3337" formatCode="General">
                  <c:v>0.57996224860828705</c:v>
                </c:pt>
                <c:pt idx="3338" formatCode="General">
                  <c:v>0.57997004799323304</c:v>
                </c:pt>
                <c:pt idx="3339" formatCode="General">
                  <c:v>0.57997784955051401</c:v>
                </c:pt>
                <c:pt idx="3340" formatCode="General">
                  <c:v>0.57998565328057805</c:v>
                </c:pt>
                <c:pt idx="3341" formatCode="General">
                  <c:v>0.57999345918387302</c:v>
                </c:pt>
                <c:pt idx="3342" formatCode="General">
                  <c:v>0.580001267260845</c:v>
                </c:pt>
                <c:pt idx="3343" formatCode="General">
                  <c:v>0.58000907751193898</c:v>
                </c:pt>
                <c:pt idx="3344" formatCode="General">
                  <c:v>0.58001688993760003</c:v>
                </c:pt>
                <c:pt idx="3345" formatCode="General">
                  <c:v>0.58002470453827204</c:v>
                </c:pt>
                <c:pt idx="3346" formatCode="General">
                  <c:v>0.58003252131439897</c:v>
                </c:pt>
                <c:pt idx="3347" formatCode="General">
                  <c:v>0.58004034026642104</c:v>
                </c:pt>
                <c:pt idx="3348" formatCode="General">
                  <c:v>0.58004816139478099</c:v>
                </c:pt>
                <c:pt idx="3349" formatCode="General">
                  <c:v>0.58005382251389503</c:v>
                </c:pt>
                <c:pt idx="3350" formatCode="General">
                  <c:v>0.58005883087594101</c:v>
                </c:pt>
                <c:pt idx="3351" formatCode="General">
                  <c:v>0.58006384075009598</c:v>
                </c:pt>
                <c:pt idx="3352" formatCode="General">
                  <c:v>0.58006885213715098</c:v>
                </c:pt>
                <c:pt idx="3353" formatCode="General">
                  <c:v>0.58007386503789604</c:v>
                </c:pt>
                <c:pt idx="3354" formatCode="General">
                  <c:v>0.58007887945311998</c:v>
                </c:pt>
                <c:pt idx="3355" formatCode="General">
                  <c:v>0.58008389538361405</c:v>
                </c:pt>
                <c:pt idx="3356" formatCode="General">
                  <c:v>0.58008891283016895</c:v>
                </c:pt>
                <c:pt idx="3357" formatCode="General">
                  <c:v>0.58009393179357405</c:v>
                </c:pt>
                <c:pt idx="3358" formatCode="General">
                  <c:v>0.58009895227462205</c:v>
                </c:pt>
                <c:pt idx="3359" formatCode="General">
                  <c:v>0.58010397427410099</c:v>
                </c:pt>
                <c:pt idx="3360" formatCode="General">
                  <c:v>0.580108997792804</c:v>
                </c:pt>
                <c:pt idx="3361" formatCode="General">
                  <c:v>0.58011402283152003</c:v>
                </c:pt>
                <c:pt idx="3362" formatCode="General">
                  <c:v>0.58011904939104098</c:v>
                </c:pt>
                <c:pt idx="3363" formatCode="General">
                  <c:v>0.580124077472158</c:v>
                </c:pt>
                <c:pt idx="3364" formatCode="General">
                  <c:v>0.58012910707566201</c:v>
                </c:pt>
                <c:pt idx="3365" formatCode="General">
                  <c:v>0.58013413820234305</c:v>
                </c:pt>
                <c:pt idx="3366" formatCode="General">
                  <c:v>0.58013917085299405</c:v>
                </c:pt>
                <c:pt idx="3367" formatCode="General">
                  <c:v>0.58014420502840502</c:v>
                </c:pt>
                <c:pt idx="3368" formatCode="General">
                  <c:v>0.58014924072936802</c:v>
                </c:pt>
                <c:pt idx="3369" formatCode="General">
                  <c:v>0.58015427795667396</c:v>
                </c:pt>
                <c:pt idx="3370" formatCode="General">
                  <c:v>0.58015931671111398</c:v>
                </c:pt>
                <c:pt idx="3371" formatCode="General">
                  <c:v>0.58016435699348201</c:v>
                </c:pt>
                <c:pt idx="3372" formatCode="General">
                  <c:v>0.58016939880456697</c:v>
                </c:pt>
                <c:pt idx="3373" formatCode="General">
                  <c:v>0.58017444214516201</c:v>
                </c:pt>
                <c:pt idx="3374" formatCode="General">
                  <c:v>0.58017948701605904</c:v>
                </c:pt>
                <c:pt idx="3375" formatCode="General">
                  <c:v>0.58018453341804899</c:v>
                </c:pt>
                <c:pt idx="3376" formatCode="General">
                  <c:v>0.580189581351924</c:v>
                </c:pt>
                <c:pt idx="3377" formatCode="General">
                  <c:v>0.580194630818477</c:v>
                </c:pt>
                <c:pt idx="3378" formatCode="General">
                  <c:v>0.58019968181850001</c:v>
                </c:pt>
                <c:pt idx="3379" formatCode="General">
                  <c:v>0.58020473435278397</c:v>
                </c:pt>
                <c:pt idx="3380" formatCode="General">
                  <c:v>0.58020978842212201</c:v>
                </c:pt>
                <c:pt idx="3381" formatCode="General">
                  <c:v>0.58021484402730605</c:v>
                </c:pt>
                <c:pt idx="3382" formatCode="General">
                  <c:v>0.58021990116912803</c:v>
                </c:pt>
                <c:pt idx="3383" formatCode="General">
                  <c:v>0.58022495984838196</c:v>
                </c:pt>
                <c:pt idx="3384" formatCode="General">
                  <c:v>0.580230020065859</c:v>
                </c:pt>
                <c:pt idx="3385" formatCode="General">
                  <c:v>0.58023508182235195</c:v>
                </c:pt>
                <c:pt idx="3386" formatCode="General">
                  <c:v>0.58024014511865396</c:v>
                </c:pt>
                <c:pt idx="3387" formatCode="General">
                  <c:v>0.58024520995555595</c:v>
                </c:pt>
                <c:pt idx="3388" formatCode="General">
                  <c:v>0.58025027633385295</c:v>
                </c:pt>
                <c:pt idx="3389" formatCode="General">
                  <c:v>0.580255344254337</c:v>
                </c:pt>
                <c:pt idx="3390" formatCode="General">
                  <c:v>0.58026041371780002</c:v>
                </c:pt>
                <c:pt idx="3391" formatCode="General">
                  <c:v>0.58026548472503503</c:v>
                </c:pt>
                <c:pt idx="3392" formatCode="General">
                  <c:v>0.58027107409358403</c:v>
                </c:pt>
                <c:pt idx="3393" formatCode="General">
                  <c:v>0.58027769826664499</c:v>
                </c:pt>
                <c:pt idx="3394" formatCode="General">
                  <c:v>0.58028432342361902</c:v>
                </c:pt>
                <c:pt idx="3395" formatCode="General">
                  <c:v>0.58029094956439597</c:v>
                </c:pt>
                <c:pt idx="3396" formatCode="General">
                  <c:v>0.58029757668886695</c:v>
                </c:pt>
                <c:pt idx="3397" formatCode="General">
                  <c:v>0.58030420479692202</c:v>
                </c:pt>
                <c:pt idx="3398" formatCode="General">
                  <c:v>0.58031083388845395</c:v>
                </c:pt>
                <c:pt idx="3399" formatCode="General">
                  <c:v>0.58031746396335104</c:v>
                </c:pt>
                <c:pt idx="3400" formatCode="General">
                  <c:v>0.58032409502150295</c:v>
                </c:pt>
                <c:pt idx="3401" formatCode="General">
                  <c:v>0.58033072706280098</c:v>
                </c:pt>
                <c:pt idx="3402" formatCode="General">
                  <c:v>0.58033736008713499</c:v>
                </c:pt>
                <c:pt idx="3403" formatCode="General">
                  <c:v>0.58034399409439297</c:v>
                </c:pt>
                <c:pt idx="3404" formatCode="General">
                  <c:v>0.580350629084466</c:v>
                </c:pt>
                <c:pt idx="3405" formatCode="General">
                  <c:v>0.58035726505724194</c:v>
                </c:pt>
                <c:pt idx="3406" formatCode="General">
                  <c:v>0.58036569934387805</c:v>
                </c:pt>
                <c:pt idx="3407" formatCode="General">
                  <c:v>0.58037422557670404</c:v>
                </c:pt>
                <c:pt idx="3408" formatCode="General">
                  <c:v>0.58038273227171999</c:v>
                </c:pt>
                <c:pt idx="3409" formatCode="General">
                  <c:v>0.58039123985846297</c:v>
                </c:pt>
                <c:pt idx="3410" formatCode="General">
                  <c:v>0.58039974833661701</c:v>
                </c:pt>
                <c:pt idx="3411" formatCode="General">
                  <c:v>0.58040825770586701</c:v>
                </c:pt>
                <c:pt idx="3412" formatCode="General">
                  <c:v>0.58041676796589603</c:v>
                </c:pt>
                <c:pt idx="3413" formatCode="General">
                  <c:v>0.58042527911638697</c:v>
                </c:pt>
                <c:pt idx="3414" formatCode="General">
                  <c:v>0.58043379115702598</c:v>
                </c:pt>
                <c:pt idx="3415" formatCode="General">
                  <c:v>0.58044230408749498</c:v>
                </c:pt>
                <c:pt idx="3416" formatCode="General">
                  <c:v>0.58045081790747899</c:v>
                </c:pt>
                <c:pt idx="3417" formatCode="General">
                  <c:v>0.58045933261666105</c:v>
                </c:pt>
                <c:pt idx="3418" formatCode="General">
                  <c:v>0.58046784821472497</c:v>
                </c:pt>
                <c:pt idx="3419" formatCode="General">
                  <c:v>0.58047641607151301</c:v>
                </c:pt>
                <c:pt idx="3420" formatCode="General">
                  <c:v>0.58048509747063604</c:v>
                </c:pt>
                <c:pt idx="3421" formatCode="General">
                  <c:v>0.58049377971379401</c:v>
                </c:pt>
                <c:pt idx="3422" formatCode="General">
                  <c:v>0.58050246280070705</c:v>
                </c:pt>
                <c:pt idx="3423" formatCode="General">
                  <c:v>0.58051114673109605</c:v>
                </c:pt>
                <c:pt idx="3424" formatCode="General">
                  <c:v>0.580519831504682</c:v>
                </c:pt>
                <c:pt idx="3425" formatCode="General">
                  <c:v>0.58052851712118803</c:v>
                </c:pt>
                <c:pt idx="3426" formatCode="General">
                  <c:v>0.58053720358033301</c:v>
                </c:pt>
                <c:pt idx="3427" formatCode="General">
                  <c:v>0.58054589088184005</c:v>
                </c:pt>
                <c:pt idx="3428" formatCode="General">
                  <c:v>0.58055457902542795</c:v>
                </c:pt>
                <c:pt idx="3429" formatCode="General">
                  <c:v>0.58056279391576604</c:v>
                </c:pt>
                <c:pt idx="3430" formatCode="General">
                  <c:v>0.580570463375778</c:v>
                </c:pt>
                <c:pt idx="3431" formatCode="General">
                  <c:v>0.58057813363358401</c:v>
                </c:pt>
                <c:pt idx="3432" formatCode="General">
                  <c:v>0.580585804689011</c:v>
                </c:pt>
                <c:pt idx="3433" formatCode="General">
                  <c:v>0.58059347654188498</c:v>
                </c:pt>
                <c:pt idx="3434" formatCode="General">
                  <c:v>0.58060114919203498</c:v>
                </c:pt>
                <c:pt idx="3435" formatCode="General">
                  <c:v>0.58060882263928704</c:v>
                </c:pt>
                <c:pt idx="3436" formatCode="General">
                  <c:v>0.58061649688346795</c:v>
                </c:pt>
                <c:pt idx="3437" formatCode="General">
                  <c:v>0.58062417192440596</c:v>
                </c:pt>
                <c:pt idx="3438" formatCode="General">
                  <c:v>0.580631847761927</c:v>
                </c:pt>
                <c:pt idx="3439" formatCode="General">
                  <c:v>0.58063952439585698</c:v>
                </c:pt>
                <c:pt idx="3440" formatCode="General">
                  <c:v>0.58064720182602503</c:v>
                </c:pt>
                <c:pt idx="3441" formatCode="General">
                  <c:v>0.58065488005225596</c:v>
                </c:pt>
                <c:pt idx="3442" formatCode="General">
                  <c:v>0.58066255907437603</c:v>
                </c:pt>
                <c:pt idx="3443" formatCode="General">
                  <c:v>0.58067023889221403</c:v>
                </c:pt>
                <c:pt idx="3444" formatCode="General">
                  <c:v>0.580677919505593</c:v>
                </c:pt>
                <c:pt idx="3445" formatCode="General">
                  <c:v>0.58068560091434196</c:v>
                </c:pt>
                <c:pt idx="3446" formatCode="General">
                  <c:v>0.58069328311828705</c:v>
                </c:pt>
                <c:pt idx="3447" formatCode="General">
                  <c:v>0.58070096611725197</c:v>
                </c:pt>
                <c:pt idx="3448" formatCode="General">
                  <c:v>0.58070864991106597</c:v>
                </c:pt>
                <c:pt idx="3449" formatCode="General">
                  <c:v>0.58071633449955296</c:v>
                </c:pt>
                <c:pt idx="3450" formatCode="General">
                  <c:v>0.58072401988253997</c:v>
                </c:pt>
                <c:pt idx="3451" formatCode="General">
                  <c:v>0.58073170605985203</c:v>
                </c:pt>
                <c:pt idx="3452" formatCode="General">
                  <c:v>0.58073939303131505</c:v>
                </c:pt>
                <c:pt idx="3453" formatCode="General">
                  <c:v>0.58074708079675497</c:v>
                </c:pt>
                <c:pt idx="3454" formatCode="General">
                  <c:v>0.58075476935599801</c:v>
                </c:pt>
                <c:pt idx="3455" formatCode="General">
                  <c:v>0.580762458708869</c:v>
                </c:pt>
                <c:pt idx="3456" formatCode="General">
                  <c:v>0.58077014885519296</c:v>
                </c:pt>
                <c:pt idx="3457" formatCode="General">
                  <c:v>0.58077783979479702</c:v>
                </c:pt>
                <c:pt idx="3458" formatCode="General">
                  <c:v>0.58078543165662799</c:v>
                </c:pt>
                <c:pt idx="3459" formatCode="General">
                  <c:v>0.58079254253465196</c:v>
                </c:pt>
                <c:pt idx="3460" formatCode="General">
                  <c:v>0.58079965412580203</c:v>
                </c:pt>
                <c:pt idx="3461" formatCode="General">
                  <c:v>0.58080676642983597</c:v>
                </c:pt>
                <c:pt idx="3462" formatCode="General">
                  <c:v>0.58081387464810896</c:v>
                </c:pt>
                <c:pt idx="3463" formatCode="General">
                  <c:v>0.5808209829805</c:v>
                </c:pt>
                <c:pt idx="3464" formatCode="General">
                  <c:v>0.58082809202665497</c:v>
                </c:pt>
                <c:pt idx="3465" formatCode="General">
                  <c:v>0.58083520178632997</c:v>
                </c:pt>
                <c:pt idx="3466" formatCode="General">
                  <c:v>0.58084231225928096</c:v>
                </c:pt>
                <c:pt idx="3467" formatCode="General">
                  <c:v>0.58084942344526602</c:v>
                </c:pt>
                <c:pt idx="3468" formatCode="General">
                  <c:v>0.58085653534404202</c:v>
                </c:pt>
                <c:pt idx="3469" formatCode="General">
                  <c:v>0.58086364795536505</c:v>
                </c:pt>
                <c:pt idx="3470" formatCode="General">
                  <c:v>0.58087076127899095</c:v>
                </c:pt>
                <c:pt idx="3471" formatCode="General">
                  <c:v>0.58087787531467805</c:v>
                </c:pt>
                <c:pt idx="3472" formatCode="General">
                  <c:v>0.58088499006218297</c:v>
                </c:pt>
                <c:pt idx="3473" formatCode="General">
                  <c:v>0.58089210552126203</c:v>
                </c:pt>
                <c:pt idx="3474" formatCode="General">
                  <c:v>0.58089922169167096</c:v>
                </c:pt>
                <c:pt idx="3475" formatCode="General">
                  <c:v>0.58090633857316798</c:v>
                </c:pt>
                <c:pt idx="3476" formatCode="General">
                  <c:v>0.58091345616551004</c:v>
                </c:pt>
                <c:pt idx="3477" formatCode="General">
                  <c:v>0.58092057446845302</c:v>
                </c:pt>
                <c:pt idx="3478" formatCode="General">
                  <c:v>0.58092769348175399</c:v>
                </c:pt>
                <c:pt idx="3479" formatCode="General">
                  <c:v>0.58093481320517004</c:v>
                </c:pt>
                <c:pt idx="3480" formatCode="General">
                  <c:v>0.58094193363845703</c:v>
                </c:pt>
                <c:pt idx="3481" formatCode="General">
                  <c:v>0.58094905478137404</c:v>
                </c:pt>
                <c:pt idx="3482" formatCode="General">
                  <c:v>0.58095616922595905</c:v>
                </c:pt>
                <c:pt idx="3483" formatCode="General">
                  <c:v>0.58096328390446805</c:v>
                </c:pt>
                <c:pt idx="3484" formatCode="General">
                  <c:v>0.58097039929465699</c:v>
                </c:pt>
                <c:pt idx="3485" formatCode="General">
                  <c:v>0.58097751539627696</c:v>
                </c:pt>
                <c:pt idx="3486" formatCode="General">
                  <c:v>0.58098463220908303</c:v>
                </c:pt>
                <c:pt idx="3487" formatCode="General">
                  <c:v>0.58099174973282797</c:v>
                </c:pt>
                <c:pt idx="3488" formatCode="General">
                  <c:v>0.58099880879649701</c:v>
                </c:pt>
                <c:pt idx="3489" formatCode="General">
                  <c:v>0.58100576933357995</c:v>
                </c:pt>
                <c:pt idx="3490" formatCode="General">
                  <c:v>0.58101273045567203</c:v>
                </c:pt>
                <c:pt idx="3491" formatCode="General">
                  <c:v>0.58101969216257399</c:v>
                </c:pt>
                <c:pt idx="3492" formatCode="General">
                  <c:v>0.58102665445408297</c:v>
                </c:pt>
                <c:pt idx="3493" formatCode="General">
                  <c:v>0.58103361732999703</c:v>
                </c:pt>
                <c:pt idx="3494" formatCode="General">
                  <c:v>0.581040580790116</c:v>
                </c:pt>
                <c:pt idx="3495" formatCode="General">
                  <c:v>0.58104754483423704</c:v>
                </c:pt>
                <c:pt idx="3496" formatCode="General">
                  <c:v>0.58105450946215997</c:v>
                </c:pt>
                <c:pt idx="3497" formatCode="General">
                  <c:v>0.58106147467368296</c:v>
                </c:pt>
                <c:pt idx="3498" formatCode="General">
                  <c:v>0.58106844046860395</c:v>
                </c:pt>
                <c:pt idx="3499" formatCode="General">
                  <c:v>0.58107540684672299</c:v>
                </c:pt>
                <c:pt idx="3500" formatCode="General">
                  <c:v>0.581082373807838</c:v>
                </c:pt>
                <c:pt idx="3501" formatCode="General">
                  <c:v>0.58108934135174695</c:v>
                </c:pt>
                <c:pt idx="3502" formatCode="General">
                  <c:v>0.58109630947825097</c:v>
                </c:pt>
                <c:pt idx="3503" formatCode="General">
                  <c:v>0.58110327818714602</c:v>
                </c:pt>
                <c:pt idx="3504" formatCode="General">
                  <c:v>0.58111024747823303</c:v>
                </c:pt>
                <c:pt idx="3505" formatCode="General">
                  <c:v>0.58111721735130895</c:v>
                </c:pt>
                <c:pt idx="3506" formatCode="General">
                  <c:v>0.58112418780617403</c:v>
                </c:pt>
                <c:pt idx="3507" formatCode="General">
                  <c:v>0.581131158842627</c:v>
                </c:pt>
                <c:pt idx="3508" formatCode="General">
                  <c:v>0.58113813046046703</c:v>
                </c:pt>
                <c:pt idx="3509" formatCode="General">
                  <c:v>0.58114510265949204</c:v>
                </c:pt>
                <c:pt idx="3510" formatCode="General">
                  <c:v>0.58115207543950098</c:v>
                </c:pt>
                <c:pt idx="3511" formatCode="General">
                  <c:v>0.58115904880029301</c:v>
                </c:pt>
                <c:pt idx="3512" formatCode="General">
                  <c:v>0.58116602274166795</c:v>
                </c:pt>
                <c:pt idx="3513" formatCode="General">
                  <c:v>0.58117299726342397</c:v>
                </c:pt>
                <c:pt idx="3514" formatCode="General">
                  <c:v>0.58117997236536101</c:v>
                </c:pt>
                <c:pt idx="3515" formatCode="General">
                  <c:v>0.581186948047277</c:v>
                </c:pt>
                <c:pt idx="3516" formatCode="General">
                  <c:v>0.58119392430897199</c:v>
                </c:pt>
                <c:pt idx="3517" formatCode="General">
                  <c:v>0.58120090115024403</c:v>
                </c:pt>
                <c:pt idx="3518" formatCode="General">
                  <c:v>0.58120787857089395</c:v>
                </c:pt>
                <c:pt idx="3519" formatCode="General">
                  <c:v>0.58121485657071903</c:v>
                </c:pt>
                <c:pt idx="3520" formatCode="General">
                  <c:v>0.58122183514951897</c:v>
                </c:pt>
                <c:pt idx="3521" formatCode="General">
                  <c:v>0.58122881430709405</c:v>
                </c:pt>
                <c:pt idx="3522" formatCode="General">
                  <c:v>0.58123579404324199</c:v>
                </c:pt>
                <c:pt idx="3523" formatCode="General">
                  <c:v>0.58124314814121303</c:v>
                </c:pt>
                <c:pt idx="3524" formatCode="General">
                  <c:v>0.58125084057359799</c:v>
                </c:pt>
                <c:pt idx="3525" formatCode="General">
                  <c:v>0.581258533470556</c:v>
                </c:pt>
                <c:pt idx="3526" formatCode="General">
                  <c:v>0.581266226831887</c:v>
                </c:pt>
                <c:pt idx="3527" formatCode="General">
                  <c:v>0.58127392065739403</c:v>
                </c:pt>
                <c:pt idx="3528" formatCode="General">
                  <c:v>0.58128161494687902</c:v>
                </c:pt>
                <c:pt idx="3529" formatCode="General">
                  <c:v>0.58128930970014303</c:v>
                </c:pt>
                <c:pt idx="3530" formatCode="General">
                  <c:v>0.58129700491698999</c:v>
                </c:pt>
                <c:pt idx="3531" formatCode="General">
                  <c:v>0.58130470059721995</c:v>
                </c:pt>
                <c:pt idx="3532" formatCode="General">
                  <c:v>0.58131239674063695</c:v>
                </c:pt>
                <c:pt idx="3533" formatCode="General">
                  <c:v>0.58132009334704304</c:v>
                </c:pt>
                <c:pt idx="3534" formatCode="General">
                  <c:v>0.58132779041624005</c:v>
                </c:pt>
                <c:pt idx="3535" formatCode="General">
                  <c:v>0.58133548794803103</c:v>
                </c:pt>
                <c:pt idx="3536" formatCode="General">
                  <c:v>0.58134318594221801</c:v>
                </c:pt>
                <c:pt idx="3537" formatCode="General">
                  <c:v>0.58135088439860405</c:v>
                </c:pt>
                <c:pt idx="3538" formatCode="General">
                  <c:v>0.58135858331699097</c:v>
                </c:pt>
                <c:pt idx="3539" formatCode="General">
                  <c:v>0.58136628269718305</c:v>
                </c:pt>
                <c:pt idx="3540" formatCode="General">
                  <c:v>0.58137398253898198</c:v>
                </c:pt>
                <c:pt idx="3541" formatCode="General">
                  <c:v>0.58138168284219205</c:v>
                </c:pt>
                <c:pt idx="3542" formatCode="General">
                  <c:v>0.58138938360661396</c:v>
                </c:pt>
                <c:pt idx="3543" formatCode="General">
                  <c:v>0.58139708483205199</c:v>
                </c:pt>
                <c:pt idx="3544" formatCode="General">
                  <c:v>0.58140478651830996</c:v>
                </c:pt>
                <c:pt idx="3545" formatCode="General">
                  <c:v>0.58141248866519002</c:v>
                </c:pt>
                <c:pt idx="3546" formatCode="General">
                  <c:v>0.581420191272496</c:v>
                </c:pt>
                <c:pt idx="3547" formatCode="General">
                  <c:v>0.58142789434003095</c:v>
                </c:pt>
                <c:pt idx="3548" formatCode="General">
                  <c:v>0.58143559786759902</c:v>
                </c:pt>
                <c:pt idx="3549" formatCode="General">
                  <c:v>0.58144330185500204</c:v>
                </c:pt>
                <c:pt idx="3550" formatCode="General">
                  <c:v>0.58145100630204505</c:v>
                </c:pt>
                <c:pt idx="3551" formatCode="General">
                  <c:v>0.58145871120852999</c:v>
                </c:pt>
                <c:pt idx="3552" formatCode="General">
                  <c:v>0.58146641657426301</c:v>
                </c:pt>
                <c:pt idx="3553" formatCode="General">
                  <c:v>0.58147412239904595</c:v>
                </c:pt>
                <c:pt idx="3554" formatCode="General">
                  <c:v>0.58148182868268306</c:v>
                </c:pt>
                <c:pt idx="3555" formatCode="General">
                  <c:v>0.58148953542497805</c:v>
                </c:pt>
                <c:pt idx="3556" formatCode="General">
                  <c:v>0.58149724262573599</c:v>
                </c:pt>
                <c:pt idx="3557" formatCode="General">
                  <c:v>0.58150495028475901</c:v>
                </c:pt>
                <c:pt idx="3558" formatCode="General">
                  <c:v>0.58151265840185296</c:v>
                </c:pt>
                <c:pt idx="3559" formatCode="General">
                  <c:v>0.58152036697682097</c:v>
                </c:pt>
                <c:pt idx="3560" formatCode="General">
                  <c:v>0.58152807600946799</c:v>
                </c:pt>
                <c:pt idx="3561" formatCode="General">
                  <c:v>0.58153578549959795</c:v>
                </c:pt>
                <c:pt idx="3562" formatCode="General">
                  <c:v>0.581543495447015</c:v>
                </c:pt>
                <c:pt idx="3563" formatCode="General">
                  <c:v>0.58155120585152398</c:v>
                </c:pt>
                <c:pt idx="3564" formatCode="General">
                  <c:v>0.58155891671292903</c:v>
                </c:pt>
                <c:pt idx="3565" formatCode="General">
                  <c:v>0.58156662803103498</c:v>
                </c:pt>
                <c:pt idx="3566" formatCode="General">
                  <c:v>0.58157433980564599</c:v>
                </c:pt>
                <c:pt idx="3567" formatCode="General">
                  <c:v>0.58158208139144596</c:v>
                </c:pt>
                <c:pt idx="3568" formatCode="General">
                  <c:v>0.58159015731863795</c:v>
                </c:pt>
                <c:pt idx="3569" formatCode="General">
                  <c:v>0.58159823365273999</c:v>
                </c:pt>
                <c:pt idx="3570" formatCode="General">
                  <c:v>0.58160631039352195</c:v>
                </c:pt>
                <c:pt idx="3571" formatCode="General">
                  <c:v>0.58161438754075001</c:v>
                </c:pt>
                <c:pt idx="3572" formatCode="General">
                  <c:v>0.58162246509419202</c:v>
                </c:pt>
                <c:pt idx="3573" formatCode="General">
                  <c:v>0.58163054305361594</c:v>
                </c:pt>
                <c:pt idx="3574" formatCode="General">
                  <c:v>0.58163862141878997</c:v>
                </c:pt>
                <c:pt idx="3575" formatCode="General">
                  <c:v>0.58164670018948195</c:v>
                </c:pt>
                <c:pt idx="3576" formatCode="General">
                  <c:v>0.58165477936545995</c:v>
                </c:pt>
                <c:pt idx="3577" formatCode="General">
                  <c:v>0.58166285894649195</c:v>
                </c:pt>
                <c:pt idx="3578" formatCode="General">
                  <c:v>0.581670938932348</c:v>
                </c:pt>
                <c:pt idx="3579" formatCode="General">
                  <c:v>0.58167901932279498</c:v>
                </c:pt>
                <c:pt idx="3580" formatCode="General">
                  <c:v>0.58168551434836602</c:v>
                </c:pt>
                <c:pt idx="3581" formatCode="General">
                  <c:v>0.58169207499265696</c:v>
                </c:pt>
                <c:pt idx="3582" formatCode="General">
                  <c:v>0.58169863639955399</c:v>
                </c:pt>
                <c:pt idx="3583" formatCode="General">
                  <c:v>0.58170519856883496</c:v>
                </c:pt>
                <c:pt idx="3584" formatCode="General">
                  <c:v>0.58171176150027903</c:v>
                </c:pt>
                <c:pt idx="3585" formatCode="General">
                  <c:v>0.58171832519366196</c:v>
                </c:pt>
                <c:pt idx="3586" formatCode="General">
                  <c:v>0.58172488964876501</c:v>
                </c:pt>
                <c:pt idx="3587" formatCode="General">
                  <c:v>0.58173145486536304</c:v>
                </c:pt>
                <c:pt idx="3588" formatCode="General">
                  <c:v>0.581738020843235</c:v>
                </c:pt>
                <c:pt idx="3589" formatCode="General">
                  <c:v>0.58174458758215897</c:v>
                </c:pt>
                <c:pt idx="3590" formatCode="General">
                  <c:v>0.581751155081912</c:v>
                </c:pt>
                <c:pt idx="3591" formatCode="General">
                  <c:v>0.58175772334227305</c:v>
                </c:pt>
                <c:pt idx="3592" formatCode="General">
                  <c:v>0.58176429236301797</c:v>
                </c:pt>
                <c:pt idx="3593" formatCode="General">
                  <c:v>0.58177086214392704</c:v>
                </c:pt>
                <c:pt idx="3594" formatCode="General">
                  <c:v>0.581777432684776</c:v>
                </c:pt>
                <c:pt idx="3595" formatCode="General">
                  <c:v>0.58178400398534302</c:v>
                </c:pt>
                <c:pt idx="3596" formatCode="General">
                  <c:v>0.58179057604540496</c:v>
                </c:pt>
                <c:pt idx="3597" formatCode="General">
                  <c:v>0.58179714886474199</c:v>
                </c:pt>
                <c:pt idx="3598" formatCode="General">
                  <c:v>0.58180372244312795</c:v>
                </c:pt>
                <c:pt idx="3599" formatCode="General">
                  <c:v>0.58181029678034402</c:v>
                </c:pt>
                <c:pt idx="3600" formatCode="General">
                  <c:v>0.58181687187616504</c:v>
                </c:pt>
                <c:pt idx="3601" formatCode="General">
                  <c:v>0.58182344773036998</c:v>
                </c:pt>
                <c:pt idx="3602" formatCode="General">
                  <c:v>0.58183002434273601</c:v>
                </c:pt>
                <c:pt idx="3603" formatCode="General">
                  <c:v>0.58183660171303897</c:v>
                </c:pt>
                <c:pt idx="3604" formatCode="General">
                  <c:v>0.58184317984105904</c:v>
                </c:pt>
                <c:pt idx="3605" formatCode="General">
                  <c:v>0.581849719364399</c:v>
                </c:pt>
                <c:pt idx="3606" formatCode="General">
                  <c:v>0.58185610414422795</c:v>
                </c:pt>
                <c:pt idx="3607" formatCode="General">
                  <c:v>0.58186248964749199</c:v>
                </c:pt>
                <c:pt idx="3608" formatCode="General">
                  <c:v>0.58186887587395897</c:v>
                </c:pt>
                <c:pt idx="3609" formatCode="General">
                  <c:v>0.58187526282339397</c:v>
                </c:pt>
                <c:pt idx="3610" formatCode="General">
                  <c:v>0.58188165049556595</c:v>
                </c:pt>
                <c:pt idx="3611" formatCode="General">
                  <c:v>0.58188803889024299</c:v>
                </c:pt>
                <c:pt idx="3612" formatCode="General">
                  <c:v>0.58189442800719104</c:v>
                </c:pt>
                <c:pt idx="3613" formatCode="General">
                  <c:v>0.58190081784617897</c:v>
                </c:pt>
                <c:pt idx="3614" formatCode="General">
                  <c:v>0.58190720840697296</c:v>
                </c:pt>
                <c:pt idx="3615" formatCode="General">
                  <c:v>0.58191268824832598</c:v>
                </c:pt>
                <c:pt idx="3616" formatCode="General">
                  <c:v>0.58191757656668197</c:v>
                </c:pt>
                <c:pt idx="3617" formatCode="General">
                  <c:v>0.58192246584569995</c:v>
                </c:pt>
                <c:pt idx="3618" formatCode="General">
                  <c:v>0.58192735608522805</c:v>
                </c:pt>
                <c:pt idx="3619" formatCode="General">
                  <c:v>0.58193224728511606</c:v>
                </c:pt>
                <c:pt idx="3620" formatCode="General">
                  <c:v>0.58193713944521297</c:v>
                </c:pt>
                <c:pt idx="3621" formatCode="General">
                  <c:v>0.58194203256536603</c:v>
                </c:pt>
                <c:pt idx="3622" formatCode="General">
                  <c:v>0.58194692664542302</c:v>
                </c:pt>
                <c:pt idx="3623" formatCode="General">
                  <c:v>0.58195182168523396</c:v>
                </c:pt>
                <c:pt idx="3624" formatCode="General">
                  <c:v>0.58195671768464696</c:v>
                </c:pt>
                <c:pt idx="3625" formatCode="General">
                  <c:v>0.58196161464350804</c:v>
                </c:pt>
                <c:pt idx="3626" formatCode="General">
                  <c:v>0.58196651256166498</c:v>
                </c:pt>
                <c:pt idx="3627" formatCode="General">
                  <c:v>0.58197141143896802</c:v>
                </c:pt>
                <c:pt idx="3628" formatCode="General">
                  <c:v>0.58197631127526195</c:v>
                </c:pt>
                <c:pt idx="3629" formatCode="General">
                  <c:v>0.58198121207039499</c:v>
                </c:pt>
                <c:pt idx="3630" formatCode="General">
                  <c:v>0.58198611382421395</c:v>
                </c:pt>
                <c:pt idx="3631" formatCode="General">
                  <c:v>0.58199101653656604</c:v>
                </c:pt>
                <c:pt idx="3632" formatCode="General">
                  <c:v>0.58199592020729796</c:v>
                </c:pt>
                <c:pt idx="3633" formatCode="General">
                  <c:v>0.58200082483625704</c:v>
                </c:pt>
                <c:pt idx="3634" formatCode="General">
                  <c:v>0.58200573042328796</c:v>
                </c:pt>
                <c:pt idx="3635" formatCode="General">
                  <c:v>0.58201076642500305</c:v>
                </c:pt>
                <c:pt idx="3636" formatCode="General">
                  <c:v>0.582016048815442</c:v>
                </c:pt>
                <c:pt idx="3637" formatCode="General">
                  <c:v>0.58202169023054695</c:v>
                </c:pt>
                <c:pt idx="3638" formatCode="General">
                  <c:v>0.58202733299174103</c:v>
                </c:pt>
                <c:pt idx="3639" formatCode="General">
                  <c:v>0.58203297709895097</c:v>
                </c:pt>
                <c:pt idx="3640" formatCode="General">
                  <c:v>0.58203862255210204</c:v>
                </c:pt>
                <c:pt idx="3641" formatCode="General">
                  <c:v>0.58204426935112097</c:v>
                </c:pt>
                <c:pt idx="3642" formatCode="General">
                  <c:v>0.58204991749593304</c:v>
                </c:pt>
                <c:pt idx="3643" formatCode="General">
                  <c:v>0.58205556698646399</c:v>
                </c:pt>
                <c:pt idx="3644" formatCode="General">
                  <c:v>0.58206121782263898</c:v>
                </c:pt>
                <c:pt idx="3645" formatCode="General">
                  <c:v>0.58206687000438195</c:v>
                </c:pt>
                <c:pt idx="3646" formatCode="General">
                  <c:v>0.58207252353161698</c:v>
                </c:pt>
                <c:pt idx="3647" formatCode="General">
                  <c:v>0.58207817840426901</c:v>
                </c:pt>
                <c:pt idx="3648" formatCode="General">
                  <c:v>0.58208383462226099</c:v>
                </c:pt>
                <c:pt idx="3649" formatCode="General">
                  <c:v>0.58208949218551598</c:v>
                </c:pt>
                <c:pt idx="3650" formatCode="General">
                  <c:v>0.58209515109395704</c:v>
                </c:pt>
                <c:pt idx="3651" formatCode="General">
                  <c:v>0.58210081134750702</c:v>
                </c:pt>
                <c:pt idx="3652" formatCode="General">
                  <c:v>0.58210647294608597</c:v>
                </c:pt>
                <c:pt idx="3653" formatCode="General">
                  <c:v>0.58211213588961896</c:v>
                </c:pt>
                <c:pt idx="3654" formatCode="General">
                  <c:v>0.58211780017802495</c:v>
                </c:pt>
                <c:pt idx="3655" formatCode="General">
                  <c:v>0.58212346581122598</c:v>
                </c:pt>
                <c:pt idx="3656" formatCode="General">
                  <c:v>0.58212913278914302</c:v>
                </c:pt>
                <c:pt idx="3657" formatCode="General">
                  <c:v>0.58213480111169502</c:v>
                </c:pt>
                <c:pt idx="3658" formatCode="General">
                  <c:v>0.58214047077880304</c:v>
                </c:pt>
                <c:pt idx="3659" formatCode="General">
                  <c:v>0.58214614179038704</c:v>
                </c:pt>
                <c:pt idx="3660" formatCode="General">
                  <c:v>0.58215181184372999</c:v>
                </c:pt>
                <c:pt idx="3661" formatCode="General">
                  <c:v>0.58215748203944695</c:v>
                </c:pt>
                <c:pt idx="3662" formatCode="General">
                  <c:v>0.58216315358243098</c:v>
                </c:pt>
                <c:pt idx="3663" formatCode="General">
                  <c:v>0.58216882647259904</c:v>
                </c:pt>
                <c:pt idx="3664" formatCode="General">
                  <c:v>0.58217450070986598</c:v>
                </c:pt>
                <c:pt idx="3665" formatCode="General">
                  <c:v>0.58218017629414798</c:v>
                </c:pt>
                <c:pt idx="3666" formatCode="General">
                  <c:v>0.58218580662030495</c:v>
                </c:pt>
                <c:pt idx="3667" formatCode="General">
                  <c:v>0.58219140665856195</c:v>
                </c:pt>
                <c:pt idx="3668" formatCode="General">
                  <c:v>0.58219700799583796</c:v>
                </c:pt>
                <c:pt idx="3669" formatCode="General">
                  <c:v>0.58220261063205303</c:v>
                </c:pt>
                <c:pt idx="3670" formatCode="General">
                  <c:v>0.58220821456712502</c:v>
                </c:pt>
                <c:pt idx="3671" formatCode="General">
                  <c:v>0.58221381980097497</c:v>
                </c:pt>
                <c:pt idx="3672" formatCode="General">
                  <c:v>0.58221942633351997</c:v>
                </c:pt>
                <c:pt idx="3673" formatCode="General">
                  <c:v>0.58222503416467797</c:v>
                </c:pt>
                <c:pt idx="3674" formatCode="General">
                  <c:v>0.58223064329436802</c:v>
                </c:pt>
                <c:pt idx="3675" formatCode="General">
                  <c:v>0.58223625372250698</c:v>
                </c:pt>
                <c:pt idx="3676" formatCode="General">
                  <c:v>0.58224186544901302</c:v>
                </c:pt>
                <c:pt idx="3677" formatCode="General">
                  <c:v>0.58224747847380198</c:v>
                </c:pt>
                <c:pt idx="3678" formatCode="General">
                  <c:v>0.58225309279679205</c:v>
                </c:pt>
                <c:pt idx="3679" formatCode="General">
                  <c:v>0.58225870841789795</c:v>
                </c:pt>
                <c:pt idx="3680" formatCode="General">
                  <c:v>0.58226432533703598</c:v>
                </c:pt>
                <c:pt idx="3681" formatCode="General">
                  <c:v>0.58226994355412198</c:v>
                </c:pt>
                <c:pt idx="3682" formatCode="General">
                  <c:v>0.58227556306907202</c:v>
                </c:pt>
                <c:pt idx="3683" formatCode="General">
                  <c:v>0.58228118388179995</c:v>
                </c:pt>
                <c:pt idx="3684" formatCode="General">
                  <c:v>0.58228680599222105</c:v>
                </c:pt>
                <c:pt idx="3685" formatCode="General">
                  <c:v>0.58229242940024895</c:v>
                </c:pt>
                <c:pt idx="3686" formatCode="General">
                  <c:v>0.58229805410579905</c:v>
                </c:pt>
                <c:pt idx="3687" formatCode="General">
                  <c:v>0.58230368010878397</c:v>
                </c:pt>
                <c:pt idx="3688" formatCode="General">
                  <c:v>0.58230930740911802</c:v>
                </c:pt>
                <c:pt idx="3689" formatCode="General">
                  <c:v>0.58231493600671203</c:v>
                </c:pt>
                <c:pt idx="3690" formatCode="General">
                  <c:v>0.58232056590148196</c:v>
                </c:pt>
                <c:pt idx="3691" formatCode="General">
                  <c:v>0.58232619709333699</c:v>
                </c:pt>
                <c:pt idx="3692" formatCode="General">
                  <c:v>0.58233182958219099</c:v>
                </c:pt>
                <c:pt idx="3693" formatCode="General">
                  <c:v>0.582337463367956</c:v>
                </c:pt>
                <c:pt idx="3694" formatCode="General">
                  <c:v>0.582343098450543</c:v>
                </c:pt>
                <c:pt idx="3695" formatCode="General">
                  <c:v>0.58234873482986205</c:v>
                </c:pt>
                <c:pt idx="3696" formatCode="General">
                  <c:v>0.582354372505825</c:v>
                </c:pt>
                <c:pt idx="3697" formatCode="General">
                  <c:v>0.58236001147834204</c:v>
                </c:pt>
                <c:pt idx="3698" formatCode="General">
                  <c:v>0.58236565174732302</c:v>
                </c:pt>
                <c:pt idx="3699" formatCode="General">
                  <c:v>0.58237129331267801</c:v>
                </c:pt>
                <c:pt idx="3700" formatCode="General">
                  <c:v>0.58237693617431696</c:v>
                </c:pt>
                <c:pt idx="3701" formatCode="General">
                  <c:v>0.58238258033214796</c:v>
                </c:pt>
                <c:pt idx="3702" formatCode="General">
                  <c:v>0.58238822578607996</c:v>
                </c:pt>
                <c:pt idx="3703" formatCode="General">
                  <c:v>0.58239387253602304</c:v>
                </c:pt>
                <c:pt idx="3704" formatCode="General">
                  <c:v>0.58239952058188305</c:v>
                </c:pt>
                <c:pt idx="3705" formatCode="General">
                  <c:v>0.58240516992356905</c:v>
                </c:pt>
                <c:pt idx="3706" formatCode="General">
                  <c:v>0.58241082056098803</c:v>
                </c:pt>
                <c:pt idx="3707" formatCode="General">
                  <c:v>0.58241647249404804</c:v>
                </c:pt>
                <c:pt idx="3708" formatCode="General">
                  <c:v>0.582421563863039</c:v>
                </c:pt>
                <c:pt idx="3709" formatCode="General">
                  <c:v>0.58242638819252601</c:v>
                </c:pt>
                <c:pt idx="3710" formatCode="General">
                  <c:v>0.58243121383644403</c:v>
                </c:pt>
                <c:pt idx="3711" formatCode="General">
                  <c:v>0.58243604079481703</c:v>
                </c:pt>
                <c:pt idx="3712" formatCode="General">
                  <c:v>0.58244086906767001</c:v>
                </c:pt>
                <c:pt idx="3713" formatCode="General">
                  <c:v>0.58244569865502605</c:v>
                </c:pt>
                <c:pt idx="3714" formatCode="General">
                  <c:v>0.58245052955691001</c:v>
                </c:pt>
                <c:pt idx="3715" formatCode="General">
                  <c:v>0.58245536177334301</c:v>
                </c:pt>
                <c:pt idx="3716" formatCode="General">
                  <c:v>0.58246019530435</c:v>
                </c:pt>
                <c:pt idx="3717" formatCode="General">
                  <c:v>0.58246503014995299</c:v>
                </c:pt>
                <c:pt idx="3718" formatCode="General">
                  <c:v>0.58246986631017506</c:v>
                </c:pt>
                <c:pt idx="3719" formatCode="General">
                  <c:v>0.58247470378503596</c:v>
                </c:pt>
                <c:pt idx="3720" formatCode="General">
                  <c:v>0.58247954257455903</c:v>
                </c:pt>
                <c:pt idx="3721" formatCode="General">
                  <c:v>0.58248438267876401</c:v>
                </c:pt>
                <c:pt idx="3722" formatCode="General">
                  <c:v>0.58248922409767301</c:v>
                </c:pt>
                <c:pt idx="3723" formatCode="General">
                  <c:v>0.582494066831306</c:v>
                </c:pt>
                <c:pt idx="3724" formatCode="General">
                  <c:v>0.58249891087968297</c:v>
                </c:pt>
                <c:pt idx="3725" formatCode="General">
                  <c:v>0.58250375624282502</c:v>
                </c:pt>
                <c:pt idx="3726" formatCode="General">
                  <c:v>0.58250860292075002</c:v>
                </c:pt>
                <c:pt idx="3727" formatCode="General">
                  <c:v>0.58251345091347795</c:v>
                </c:pt>
                <c:pt idx="3728" formatCode="General">
                  <c:v>0.58251830022102802</c:v>
                </c:pt>
                <c:pt idx="3729" formatCode="General">
                  <c:v>0.58252315084341699</c:v>
                </c:pt>
                <c:pt idx="3730" formatCode="General">
                  <c:v>0.58252800278066497</c:v>
                </c:pt>
                <c:pt idx="3731" formatCode="General">
                  <c:v>0.58253285603278904</c:v>
                </c:pt>
                <c:pt idx="3732" formatCode="General">
                  <c:v>0.58253771059980597</c:v>
                </c:pt>
                <c:pt idx="3733" formatCode="General">
                  <c:v>0.58254256648173297</c:v>
                </c:pt>
                <c:pt idx="3734" formatCode="General">
                  <c:v>0.58254742367858803</c:v>
                </c:pt>
                <c:pt idx="3735" formatCode="General">
                  <c:v>0.58255228219038602</c:v>
                </c:pt>
                <c:pt idx="3736" formatCode="General">
                  <c:v>0.58255714201714404</c:v>
                </c:pt>
                <c:pt idx="3737" formatCode="General">
                  <c:v>0.58256200315887796</c:v>
                </c:pt>
                <c:pt idx="3738" formatCode="General">
                  <c:v>0.582566865615602</c:v>
                </c:pt>
                <c:pt idx="3739" formatCode="General">
                  <c:v>0.58257172938733204</c:v>
                </c:pt>
                <c:pt idx="3740" formatCode="General">
                  <c:v>0.58257659447408305</c:v>
                </c:pt>
                <c:pt idx="3741" formatCode="General">
                  <c:v>0.58258146087586804</c:v>
                </c:pt>
                <c:pt idx="3742" formatCode="General">
                  <c:v>0.58258632859270199</c:v>
                </c:pt>
                <c:pt idx="3743" formatCode="General">
                  <c:v>0.58259119762459899</c:v>
                </c:pt>
                <c:pt idx="3744" formatCode="General">
                  <c:v>0.58259606797157204</c:v>
                </c:pt>
                <c:pt idx="3745" formatCode="General">
                  <c:v>0.58260093963363302</c:v>
                </c:pt>
                <c:pt idx="3746" formatCode="General">
                  <c:v>0.58260581261079702</c:v>
                </c:pt>
                <c:pt idx="3747" formatCode="General">
                  <c:v>0.58261058952705902</c:v>
                </c:pt>
                <c:pt idx="3748" formatCode="General">
                  <c:v>0.582615120714009</c:v>
                </c:pt>
                <c:pt idx="3749" formatCode="General">
                  <c:v>0.582619653018699</c:v>
                </c:pt>
                <c:pt idx="3750" formatCode="General">
                  <c:v>0.582624186441287</c:v>
                </c:pt>
                <c:pt idx="3751" formatCode="General">
                  <c:v>0.58262872098192997</c:v>
                </c:pt>
                <c:pt idx="3752" formatCode="General">
                  <c:v>0.58263325664078502</c:v>
                </c:pt>
                <c:pt idx="3753" formatCode="General">
                  <c:v>0.58263779341800903</c:v>
                </c:pt>
                <c:pt idx="3754" formatCode="General">
                  <c:v>0.58264233131375698</c:v>
                </c:pt>
                <c:pt idx="3755" formatCode="General">
                  <c:v>0.58264687032818696</c:v>
                </c:pt>
                <c:pt idx="3756" formatCode="General">
                  <c:v>0.58265141046145397</c:v>
                </c:pt>
                <c:pt idx="3757" formatCode="General">
                  <c:v>0.58265595171371498</c:v>
                </c:pt>
                <c:pt idx="3758" formatCode="General">
                  <c:v>0.58266049408512399</c:v>
                </c:pt>
                <c:pt idx="3759" formatCode="General">
                  <c:v>0.58266503757583898</c:v>
                </c:pt>
                <c:pt idx="3760" formatCode="General">
                  <c:v>0.58266958218601295</c:v>
                </c:pt>
                <c:pt idx="3761" formatCode="General">
                  <c:v>0.58267412791580098</c:v>
                </c:pt>
                <c:pt idx="3762" formatCode="General">
                  <c:v>0.58267867476535895</c:v>
                </c:pt>
                <c:pt idx="3763" formatCode="General">
                  <c:v>0.58268322273484097</c:v>
                </c:pt>
                <c:pt idx="3764" formatCode="General">
                  <c:v>0.58268777182440201</c:v>
                </c:pt>
                <c:pt idx="3765" formatCode="General">
                  <c:v>0.58269232203419397</c:v>
                </c:pt>
                <c:pt idx="3766" formatCode="General">
                  <c:v>0.58269681870487999</c:v>
                </c:pt>
                <c:pt idx="3767" formatCode="General">
                  <c:v>0.58270076981474395</c:v>
                </c:pt>
                <c:pt idx="3768" formatCode="General">
                  <c:v>0.58270472188683997</c:v>
                </c:pt>
                <c:pt idx="3769" formatCode="General">
                  <c:v>0.58270867492127998</c:v>
                </c:pt>
                <c:pt idx="3770" formatCode="General">
                  <c:v>0.58271262891817499</c:v>
                </c:pt>
                <c:pt idx="3771" formatCode="General">
                  <c:v>0.58271658387763503</c:v>
                </c:pt>
                <c:pt idx="3772" formatCode="General">
                  <c:v>0.58272053979977201</c:v>
                </c:pt>
                <c:pt idx="3773" formatCode="General">
                  <c:v>0.58272449668469595</c:v>
                </c:pt>
                <c:pt idx="3774" formatCode="General">
                  <c:v>0.58272845453251698</c:v>
                </c:pt>
                <c:pt idx="3775" formatCode="General">
                  <c:v>0.58273177434045298</c:v>
                </c:pt>
                <c:pt idx="3776" formatCode="General">
                  <c:v>0.58273489069439199</c:v>
                </c:pt>
                <c:pt idx="3777" formatCode="General">
                  <c:v>0.58273800808427201</c:v>
                </c:pt>
                <c:pt idx="3778" formatCode="General">
                  <c:v>0.58274112651031995</c:v>
                </c:pt>
                <c:pt idx="3779" formatCode="General">
                  <c:v>0.58274424597276098</c:v>
                </c:pt>
                <c:pt idx="3780" formatCode="General">
                  <c:v>0.58274736647182102</c:v>
                </c:pt>
                <c:pt idx="3781" formatCode="General">
                  <c:v>0.582750488007724</c:v>
                </c:pt>
                <c:pt idx="3782" formatCode="General">
                  <c:v>0.58275361058069797</c:v>
                </c:pt>
                <c:pt idx="3783" formatCode="General">
                  <c:v>0.58275673419096596</c:v>
                </c:pt>
                <c:pt idx="3784" formatCode="General">
                  <c:v>0.58275985883875303</c:v>
                </c:pt>
                <c:pt idx="3785" formatCode="General">
                  <c:v>0.58276298452428499</c:v>
                </c:pt>
                <c:pt idx="3786" formatCode="General">
                  <c:v>0.58276611124778499</c:v>
                </c:pt>
                <c:pt idx="3787" formatCode="General">
                  <c:v>0.58276923900947797</c:v>
                </c:pt>
                <c:pt idx="3788" formatCode="General">
                  <c:v>0.58277236780958896</c:v>
                </c:pt>
                <c:pt idx="3789" formatCode="General">
                  <c:v>0.58277549764834202</c:v>
                </c:pt>
                <c:pt idx="3790" formatCode="General">
                  <c:v>0.58277861488444405</c:v>
                </c:pt>
                <c:pt idx="3791" formatCode="General">
                  <c:v>0.58278173091808305</c:v>
                </c:pt>
                <c:pt idx="3792" formatCode="General">
                  <c:v>0.58278484799672203</c:v>
                </c:pt>
                <c:pt idx="3793" formatCode="General">
                  <c:v>0.58278796612058303</c:v>
                </c:pt>
                <c:pt idx="3794" formatCode="General">
                  <c:v>0.58279108528988799</c:v>
                </c:pt>
                <c:pt idx="3795" formatCode="General">
                  <c:v>0.58279420550486005</c:v>
                </c:pt>
                <c:pt idx="3796" formatCode="General">
                  <c:v>0.58279768636964502</c:v>
                </c:pt>
                <c:pt idx="3797" formatCode="General">
                  <c:v>0.58280146788533904</c:v>
                </c:pt>
                <c:pt idx="3798" formatCode="General">
                  <c:v>0.58280525036300301</c:v>
                </c:pt>
                <c:pt idx="3799" formatCode="General">
                  <c:v>0.58280903380277205</c:v>
                </c:pt>
                <c:pt idx="3800" formatCode="General">
                  <c:v>0.58281281820478203</c:v>
                </c:pt>
                <c:pt idx="3801" formatCode="General">
                  <c:v>0.58281660356916698</c:v>
                </c:pt>
                <c:pt idx="3802" formatCode="General">
                  <c:v>0.582820389896063</c:v>
                </c:pt>
                <c:pt idx="3803" formatCode="General">
                  <c:v>0.58282417718560298</c:v>
                </c:pt>
                <c:pt idx="3804" formatCode="General">
                  <c:v>0.58282796543792403</c:v>
                </c:pt>
                <c:pt idx="3805" formatCode="General">
                  <c:v>0.58283175465315795</c:v>
                </c:pt>
                <c:pt idx="3806" formatCode="General">
                  <c:v>0.58283554483144095</c:v>
                </c:pt>
                <c:pt idx="3807" formatCode="General">
                  <c:v>0.58283933597290605</c:v>
                </c:pt>
                <c:pt idx="3808" formatCode="General">
                  <c:v>0.58284312807768701</c:v>
                </c:pt>
                <c:pt idx="3809" formatCode="General">
                  <c:v>0.58284692114591896</c:v>
                </c:pt>
                <c:pt idx="3810" formatCode="General">
                  <c:v>0.58285071517773401</c:v>
                </c:pt>
                <c:pt idx="3811" formatCode="General">
                  <c:v>0.58285451017326595</c:v>
                </c:pt>
                <c:pt idx="3812" formatCode="General">
                  <c:v>0.582858306132648</c:v>
                </c:pt>
                <c:pt idx="3813" formatCode="General">
                  <c:v>0.58286210305601505</c:v>
                </c:pt>
                <c:pt idx="3814" formatCode="General">
                  <c:v>0.582865900943497</c:v>
                </c:pt>
                <c:pt idx="3815" formatCode="General">
                  <c:v>0.58286969979522896</c:v>
                </c:pt>
                <c:pt idx="3816" formatCode="General">
                  <c:v>0.58287349961134305</c:v>
                </c:pt>
                <c:pt idx="3817" formatCode="General">
                  <c:v>0.58287730039197105</c:v>
                </c:pt>
                <c:pt idx="3818" formatCode="General">
                  <c:v>0.58288110213724598</c:v>
                </c:pt>
                <c:pt idx="3819" formatCode="General">
                  <c:v>0.58288490484730004</c:v>
                </c:pt>
                <c:pt idx="3820" formatCode="General">
                  <c:v>0.58288870852226404</c:v>
                </c:pt>
                <c:pt idx="3821" formatCode="General">
                  <c:v>0.58289251316227197</c:v>
                </c:pt>
                <c:pt idx="3822" formatCode="General">
                  <c:v>0.58289631876745296</c:v>
                </c:pt>
                <c:pt idx="3823" formatCode="General">
                  <c:v>0.582900125337941</c:v>
                </c:pt>
                <c:pt idx="3824" formatCode="General">
                  <c:v>0.58290393287386599</c:v>
                </c:pt>
                <c:pt idx="3825" formatCode="General">
                  <c:v>0.58290774137535895</c:v>
                </c:pt>
                <c:pt idx="3826" formatCode="General">
                  <c:v>0.58291155084255197</c:v>
                </c:pt>
                <c:pt idx="3827" formatCode="General">
                  <c:v>0.58291536127557397</c:v>
                </c:pt>
                <c:pt idx="3828" formatCode="General">
                  <c:v>0.58291834608194903</c:v>
                </c:pt>
                <c:pt idx="3829" formatCode="General">
                  <c:v>0.58292131436855699</c:v>
                </c:pt>
                <c:pt idx="3830" formatCode="General">
                  <c:v>0.58292428317407896</c:v>
                </c:pt>
                <c:pt idx="3831" formatCode="General">
                  <c:v>0.58292725249856803</c:v>
                </c:pt>
                <c:pt idx="3832" formatCode="General">
                  <c:v>0.58293022234207603</c:v>
                </c:pt>
                <c:pt idx="3833" formatCode="General">
                  <c:v>0.58293319270465305</c:v>
                </c:pt>
                <c:pt idx="3834" formatCode="General">
                  <c:v>0.58293616358635103</c:v>
                </c:pt>
                <c:pt idx="3835" formatCode="General">
                  <c:v>0.58293913498722305</c:v>
                </c:pt>
                <c:pt idx="3836" formatCode="General">
                  <c:v>0.58294210690731996</c:v>
                </c:pt>
                <c:pt idx="3837" formatCode="General">
                  <c:v>0.58294507934669304</c:v>
                </c:pt>
                <c:pt idx="3838" formatCode="General">
                  <c:v>0.58294805230539304</c:v>
                </c:pt>
                <c:pt idx="3839" formatCode="General">
                  <c:v>0.58295102578347302</c:v>
                </c:pt>
                <c:pt idx="3840" formatCode="General">
                  <c:v>0.58295399978098295</c:v>
                </c:pt>
                <c:pt idx="3841" formatCode="General">
                  <c:v>0.58295697429797499</c:v>
                </c:pt>
                <c:pt idx="3842" formatCode="General">
                  <c:v>0.58295994933450002</c:v>
                </c:pt>
                <c:pt idx="3843" formatCode="General">
                  <c:v>0.58296292489060997</c:v>
                </c:pt>
                <c:pt idx="3844" formatCode="General">
                  <c:v>0.58296591505899198</c:v>
                </c:pt>
                <c:pt idx="3845" formatCode="General">
                  <c:v>0.58296912439989301</c:v>
                </c:pt>
                <c:pt idx="3846" formatCode="General">
                  <c:v>0.58297233466975695</c:v>
                </c:pt>
                <c:pt idx="3847" formatCode="General">
                  <c:v>0.58297554586879297</c:v>
                </c:pt>
                <c:pt idx="3848" formatCode="General">
                  <c:v>0.582978757997204</c:v>
                </c:pt>
                <c:pt idx="3849" formatCode="General">
                  <c:v>0.582981971055199</c:v>
                </c:pt>
                <c:pt idx="3850" formatCode="General">
                  <c:v>0.58298518504298402</c:v>
                </c:pt>
                <c:pt idx="3851" formatCode="General">
                  <c:v>0.58298839996076401</c:v>
                </c:pt>
                <c:pt idx="3852" formatCode="General">
                  <c:v>0.58299161580874503</c:v>
                </c:pt>
                <c:pt idx="3853" formatCode="General">
                  <c:v>0.58299483258713503</c:v>
                </c:pt>
                <c:pt idx="3854" formatCode="General">
                  <c:v>0.58299805029613705</c:v>
                </c:pt>
                <c:pt idx="3855" formatCode="General">
                  <c:v>0.58300126893596005</c:v>
                </c:pt>
                <c:pt idx="3856" formatCode="General">
                  <c:v>0.58300363889552598</c:v>
                </c:pt>
                <c:pt idx="3857" formatCode="General">
                  <c:v>0.58300564022220103</c:v>
                </c:pt>
                <c:pt idx="3858" formatCode="General">
                  <c:v>0.58300764228239899</c:v>
                </c:pt>
                <c:pt idx="3859" formatCode="General">
                  <c:v>0.58300964507631603</c:v>
                </c:pt>
                <c:pt idx="3860" formatCode="General">
                  <c:v>0.583011648604147</c:v>
                </c:pt>
                <c:pt idx="3861" formatCode="General">
                  <c:v>0.58301365286608897</c:v>
                </c:pt>
                <c:pt idx="3862" formatCode="General">
                  <c:v>0.583015657862337</c:v>
                </c:pt>
                <c:pt idx="3863" formatCode="General">
                  <c:v>0.58301766359308604</c:v>
                </c:pt>
                <c:pt idx="3864" formatCode="General">
                  <c:v>0.58301967005853295</c:v>
                </c:pt>
                <c:pt idx="3865" formatCode="General">
                  <c:v>0.58302167725887299</c:v>
                </c:pt>
                <c:pt idx="3866" formatCode="General">
                  <c:v>0.58302368519430203</c:v>
                </c:pt>
                <c:pt idx="3867" formatCode="General">
                  <c:v>0.58302569386501502</c:v>
                </c:pt>
                <c:pt idx="3868" formatCode="General">
                  <c:v>0.58302770327120701</c:v>
                </c:pt>
                <c:pt idx="3869" formatCode="General">
                  <c:v>0.58302971341307297</c:v>
                </c:pt>
                <c:pt idx="3870" formatCode="General">
                  <c:v>0.58303172429081096</c:v>
                </c:pt>
                <c:pt idx="3871" formatCode="General">
                  <c:v>0.58303373590461405</c:v>
                </c:pt>
                <c:pt idx="3872" formatCode="General">
                  <c:v>0.58303574825467797</c:v>
                </c:pt>
                <c:pt idx="3873" formatCode="General">
                  <c:v>0.583037761341198</c:v>
                </c:pt>
                <c:pt idx="3874" formatCode="General">
                  <c:v>0.58303977516437</c:v>
                </c:pt>
                <c:pt idx="3875" formatCode="General">
                  <c:v>0.58304178972438803</c:v>
                </c:pt>
                <c:pt idx="3876" formatCode="General">
                  <c:v>0.58304380502144904</c:v>
                </c:pt>
                <c:pt idx="3877" formatCode="General">
                  <c:v>0.58304582105574598</c:v>
                </c:pt>
                <c:pt idx="3878" formatCode="General">
                  <c:v>0.58304783782747505</c:v>
                </c:pt>
                <c:pt idx="3879" formatCode="General">
                  <c:v>0.58304985533683196</c:v>
                </c:pt>
                <c:pt idx="3880" formatCode="General">
                  <c:v>0.58305187358401001</c:v>
                </c:pt>
                <c:pt idx="3881" formatCode="General">
                  <c:v>0.58305389256920603</c:v>
                </c:pt>
                <c:pt idx="3882" formatCode="General">
                  <c:v>0.583055912292614</c:v>
                </c:pt>
                <c:pt idx="3883" formatCode="General">
                  <c:v>0.58305793275442797</c:v>
                </c:pt>
                <c:pt idx="3884" formatCode="General">
                  <c:v>0.583059953954844</c:v>
                </c:pt>
                <c:pt idx="3885" formatCode="General">
                  <c:v>0.58306197589405695</c:v>
                </c:pt>
                <c:pt idx="3886" formatCode="General">
                  <c:v>0.58306399857226099</c:v>
                </c:pt>
                <c:pt idx="3887" formatCode="General">
                  <c:v>0.58306602198965096</c:v>
                </c:pt>
                <c:pt idx="3888" formatCode="General">
                  <c:v>0.58306804614642205</c:v>
                </c:pt>
                <c:pt idx="3889" formatCode="General">
                  <c:v>0.58307007104276798</c:v>
                </c:pt>
                <c:pt idx="3890" formatCode="General">
                  <c:v>0.58307209667888404</c:v>
                </c:pt>
                <c:pt idx="3891" formatCode="General">
                  <c:v>0.58307412305496398</c:v>
                </c:pt>
                <c:pt idx="3892" formatCode="General">
                  <c:v>0.58307615017120296</c:v>
                </c:pt>
                <c:pt idx="3893" formatCode="General">
                  <c:v>0.58307817802779505</c:v>
                </c:pt>
                <c:pt idx="3894" formatCode="General">
                  <c:v>0.58308020662493498</c:v>
                </c:pt>
                <c:pt idx="3895" formatCode="General">
                  <c:v>0.58308223596281805</c:v>
                </c:pt>
                <c:pt idx="3896" formatCode="General">
                  <c:v>0.58308426604163699</c:v>
                </c:pt>
                <c:pt idx="3897" formatCode="General">
                  <c:v>0.58308629686158697</c:v>
                </c:pt>
                <c:pt idx="3898" formatCode="General">
                  <c:v>0.58308832842286196</c:v>
                </c:pt>
                <c:pt idx="3899" formatCode="General">
                  <c:v>0.58309036072565701</c:v>
                </c:pt>
                <c:pt idx="3900" formatCode="General">
                  <c:v>0.58309239377016397</c:v>
                </c:pt>
                <c:pt idx="3901" formatCode="General">
                  <c:v>0.58309442755658003</c:v>
                </c:pt>
                <c:pt idx="3902" formatCode="General">
                  <c:v>0.58309646208509702</c:v>
                </c:pt>
                <c:pt idx="3903" formatCode="General">
                  <c:v>0.58309849735591002</c:v>
                </c:pt>
                <c:pt idx="3904" formatCode="General">
                  <c:v>0.58310053336921297</c:v>
                </c:pt>
                <c:pt idx="3905" formatCode="General">
                  <c:v>0.58310257012519995</c:v>
                </c:pt>
                <c:pt idx="3906" formatCode="General">
                  <c:v>0.58310460762406402</c:v>
                </c:pt>
                <c:pt idx="3907" formatCode="General">
                  <c:v>0.58310664586600003</c:v>
                </c:pt>
                <c:pt idx="3908" formatCode="General">
                  <c:v>0.58310868485120104</c:v>
                </c:pt>
                <c:pt idx="3909" formatCode="General">
                  <c:v>0.58311072457986102</c:v>
                </c:pt>
                <c:pt idx="3910" formatCode="General">
                  <c:v>0.58311276505217402</c:v>
                </c:pt>
                <c:pt idx="3911" formatCode="General">
                  <c:v>0.58311480626833401</c:v>
                </c:pt>
                <c:pt idx="3912" formatCode="General">
                  <c:v>0.58311761313640498</c:v>
                </c:pt>
                <c:pt idx="3913" formatCode="General">
                  <c:v>0.58312085804789604</c:v>
                </c:pt>
                <c:pt idx="3914" formatCode="General">
                  <c:v>0.58312410395917502</c:v>
                </c:pt>
                <c:pt idx="3915" formatCode="General">
                  <c:v>0.58312735087036804</c:v>
                </c:pt>
                <c:pt idx="3916" formatCode="General">
                  <c:v>0.58313059878160201</c:v>
                </c:pt>
                <c:pt idx="3917" formatCode="General">
                  <c:v>0.58313384769300203</c:v>
                </c:pt>
                <c:pt idx="3918" formatCode="General">
                  <c:v>0.58313709760469501</c:v>
                </c:pt>
                <c:pt idx="3919" formatCode="General">
                  <c:v>0.58314034851680496</c:v>
                </c:pt>
                <c:pt idx="3920" formatCode="General">
                  <c:v>0.58314360042945701</c:v>
                </c:pt>
                <c:pt idx="3921" formatCode="General">
                  <c:v>0.58314685334277805</c:v>
                </c:pt>
                <c:pt idx="3922" formatCode="General">
                  <c:v>0.58315010725689098</c:v>
                </c:pt>
                <c:pt idx="3923" formatCode="General">
                  <c:v>0.58315336217192204</c:v>
                </c:pt>
                <c:pt idx="3924" formatCode="General">
                  <c:v>0.58315661808799601</c:v>
                </c:pt>
                <c:pt idx="3925" formatCode="General">
                  <c:v>0.58315987500523603</c:v>
                </c:pt>
                <c:pt idx="3926" formatCode="General">
                  <c:v>0.58316313292376698</c:v>
                </c:pt>
                <c:pt idx="3927" formatCode="General">
                  <c:v>0.58316639184371299</c:v>
                </c:pt>
                <c:pt idx="3928" formatCode="General">
                  <c:v>0.58316965176519797</c:v>
                </c:pt>
                <c:pt idx="3929" formatCode="General">
                  <c:v>0.58317291268834504</c:v>
                </c:pt>
                <c:pt idx="3930" formatCode="General">
                  <c:v>0.58317617461327897</c:v>
                </c:pt>
                <c:pt idx="3931" formatCode="General">
                  <c:v>0.58317943754012203</c:v>
                </c:pt>
                <c:pt idx="3932" formatCode="General">
                  <c:v>0.58318270146899698</c:v>
                </c:pt>
                <c:pt idx="3933" formatCode="General">
                  <c:v>0.58318596640002696</c:v>
                </c:pt>
                <c:pt idx="3934" formatCode="General">
                  <c:v>0.58318923233333597</c:v>
                </c:pt>
                <c:pt idx="3935" formatCode="General">
                  <c:v>0.58319249926904604</c:v>
                </c:pt>
                <c:pt idx="3936" formatCode="General">
                  <c:v>0.58319576720727895</c:v>
                </c:pt>
                <c:pt idx="3937" formatCode="General">
                  <c:v>0.58319903614815705</c:v>
                </c:pt>
                <c:pt idx="3938" formatCode="General">
                  <c:v>0.58320230609180301</c:v>
                </c:pt>
                <c:pt idx="3939" formatCode="General">
                  <c:v>0.58320557703833897</c:v>
                </c:pt>
                <c:pt idx="3940" formatCode="General">
                  <c:v>0.58320884898788505</c:v>
                </c:pt>
                <c:pt idx="3941" formatCode="General">
                  <c:v>0.58321195359028</c:v>
                </c:pt>
                <c:pt idx="3942" formatCode="General">
                  <c:v>0.58321473731942497</c:v>
                </c:pt>
                <c:pt idx="3943" formatCode="General">
                  <c:v>0.58321752200687105</c:v>
                </c:pt>
                <c:pt idx="3944" formatCode="General">
                  <c:v>0.583220307652912</c:v>
                </c:pt>
                <c:pt idx="3945" formatCode="General">
                  <c:v>0.58322309425784502</c:v>
                </c:pt>
                <c:pt idx="3946" formatCode="General">
                  <c:v>0.583225881821965</c:v>
                </c:pt>
                <c:pt idx="3947" formatCode="General">
                  <c:v>0.58322867034556503</c:v>
                </c:pt>
                <c:pt idx="3948" formatCode="General">
                  <c:v>0.58323145982894198</c:v>
                </c:pt>
                <c:pt idx="3949" formatCode="General">
                  <c:v>0.58323425027239095</c:v>
                </c:pt>
                <c:pt idx="3950" formatCode="General">
                  <c:v>0.58323704167620505</c:v>
                </c:pt>
                <c:pt idx="3951" formatCode="General">
                  <c:v>0.58323983404068103</c:v>
                </c:pt>
                <c:pt idx="3952" formatCode="General">
                  <c:v>0.58324262736611199</c:v>
                </c:pt>
                <c:pt idx="3953" formatCode="General">
                  <c:v>0.58324542165279403</c:v>
                </c:pt>
                <c:pt idx="3954" formatCode="General">
                  <c:v>0.58324821690102002</c:v>
                </c:pt>
                <c:pt idx="3955" formatCode="General">
                  <c:v>0.58325101311108596</c:v>
                </c:pt>
                <c:pt idx="3956" formatCode="General">
                  <c:v>0.58325381028328604</c:v>
                </c:pt>
                <c:pt idx="3957" formatCode="General">
                  <c:v>0.58325660841791405</c:v>
                </c:pt>
                <c:pt idx="3958" formatCode="General">
                  <c:v>0.58325940751526495</c:v>
                </c:pt>
                <c:pt idx="3959" formatCode="General">
                  <c:v>0.58326220757563296</c:v>
                </c:pt>
                <c:pt idx="3960" formatCode="General">
                  <c:v>0.58326500859931096</c:v>
                </c:pt>
                <c:pt idx="3961" formatCode="General">
                  <c:v>0.58326781058659605</c:v>
                </c:pt>
                <c:pt idx="3962" formatCode="General">
                  <c:v>0.58327061353777898</c:v>
                </c:pt>
                <c:pt idx="3963" formatCode="General">
                  <c:v>0.58327341745315597</c:v>
                </c:pt>
                <c:pt idx="3964" formatCode="General">
                  <c:v>0.58327622233302001</c:v>
                </c:pt>
                <c:pt idx="3965" formatCode="General">
                  <c:v>0.58327902817766497</c:v>
                </c:pt>
                <c:pt idx="3966" formatCode="General">
                  <c:v>0.58328183498738495</c:v>
                </c:pt>
                <c:pt idx="3967" formatCode="General">
                  <c:v>0.58328464276247305</c:v>
                </c:pt>
                <c:pt idx="3968" formatCode="General">
                  <c:v>0.58328745150322403</c:v>
                </c:pt>
                <c:pt idx="3969" formatCode="General">
                  <c:v>0.58329026120993099</c:v>
                </c:pt>
                <c:pt idx="3970" formatCode="General">
                  <c:v>0.58329307188288704</c:v>
                </c:pt>
                <c:pt idx="3971" formatCode="General">
                  <c:v>0.58329588352238604</c:v>
                </c:pt>
                <c:pt idx="3972" formatCode="General">
                  <c:v>0.58329869612872098</c:v>
                </c:pt>
                <c:pt idx="3973" formatCode="General">
                  <c:v>0.58330150970218497</c:v>
                </c:pt>
                <c:pt idx="3974" formatCode="General">
                  <c:v>0.58330542886833803</c:v>
                </c:pt>
                <c:pt idx="3975" formatCode="General">
                  <c:v>0.58331038870584195</c:v>
                </c:pt>
                <c:pt idx="3976" formatCode="General">
                  <c:v>0.58331534958552</c:v>
                </c:pt>
                <c:pt idx="3977" formatCode="General">
                  <c:v>0.58332031150741004</c:v>
                </c:pt>
                <c:pt idx="3978" formatCode="General">
                  <c:v>0.58332547859029504</c:v>
                </c:pt>
                <c:pt idx="3979" formatCode="General">
                  <c:v>0.58333065088380598</c:v>
                </c:pt>
                <c:pt idx="3980" formatCode="General">
                  <c:v>0.58333582417894403</c:v>
                </c:pt>
                <c:pt idx="3981" formatCode="General">
                  <c:v>0.58334099847575105</c:v>
                </c:pt>
                <c:pt idx="3982" formatCode="General">
                  <c:v>0.583346173774274</c:v>
                </c:pt>
                <c:pt idx="3983" formatCode="General">
                  <c:v>0.58335135007455396</c:v>
                </c:pt>
                <c:pt idx="3984" formatCode="General">
                  <c:v>0.58335652737663801</c:v>
                </c:pt>
                <c:pt idx="3985" formatCode="General">
                  <c:v>0.583361705680567</c:v>
                </c:pt>
                <c:pt idx="3986" formatCode="General">
                  <c:v>0.583366884986386</c:v>
                </c:pt>
                <c:pt idx="3987" formatCode="General">
                  <c:v>0.58337206529413699</c:v>
                </c:pt>
                <c:pt idx="3988" formatCode="General">
                  <c:v>0.58337724660386403</c:v>
                </c:pt>
                <c:pt idx="3989" formatCode="General">
                  <c:v>0.58338242891560999</c:v>
                </c:pt>
                <c:pt idx="3990" formatCode="General">
                  <c:v>0.58338761222941604</c:v>
                </c:pt>
                <c:pt idx="3991" formatCode="General">
                  <c:v>0.58339278019047502</c:v>
                </c:pt>
                <c:pt idx="3992" formatCode="General">
                  <c:v>0.58339794624547103</c:v>
                </c:pt>
                <c:pt idx="3993" formatCode="General">
                  <c:v>0.58340311331596195</c:v>
                </c:pt>
                <c:pt idx="3994" formatCode="General">
                  <c:v>0.58340828140198797</c:v>
                </c:pt>
                <c:pt idx="3995" formatCode="General">
                  <c:v>0.58341345050358595</c:v>
                </c:pt>
                <c:pt idx="3996" formatCode="General">
                  <c:v>0.58341862062079497</c:v>
                </c:pt>
                <c:pt idx="3997" formatCode="General">
                  <c:v>0.583423791753655</c:v>
                </c:pt>
                <c:pt idx="3998" formatCode="General">
                  <c:v>0.583428963902203</c:v>
                </c:pt>
                <c:pt idx="3999" formatCode="General">
                  <c:v>0.58343413706647795</c:v>
                </c:pt>
                <c:pt idx="4000" formatCode="General">
                  <c:v>0.58343931124651705</c:v>
                </c:pt>
                <c:pt idx="4001" formatCode="General">
                  <c:v>0.58344448644235702</c:v>
                </c:pt>
                <c:pt idx="4002" formatCode="General">
                  <c:v>0.58344961971959097</c:v>
                </c:pt>
                <c:pt idx="4003" formatCode="General">
                  <c:v>0.58345473872875997</c:v>
                </c:pt>
                <c:pt idx="4004" formatCode="General">
                  <c:v>0.58345985876280204</c:v>
                </c:pt>
                <c:pt idx="4005" formatCode="General">
                  <c:v>0.58346497982176204</c:v>
                </c:pt>
                <c:pt idx="4006" formatCode="General">
                  <c:v>0.58347010190568305</c:v>
                </c:pt>
                <c:pt idx="4007" formatCode="General">
                  <c:v>0.58347522501460802</c:v>
                </c:pt>
                <c:pt idx="4008" formatCode="General">
                  <c:v>0.58348034914858005</c:v>
                </c:pt>
                <c:pt idx="4009" formatCode="General">
                  <c:v>0.58348547430764197</c:v>
                </c:pt>
                <c:pt idx="4010" formatCode="General">
                  <c:v>0.58349060049183699</c:v>
                </c:pt>
                <c:pt idx="4011" formatCode="General">
                  <c:v>0.58349572770120695</c:v>
                </c:pt>
                <c:pt idx="4012" formatCode="General">
                  <c:v>0.58350085593579404</c:v>
                </c:pt>
                <c:pt idx="4013" formatCode="General">
                  <c:v>0.58350598519564001</c:v>
                </c:pt>
                <c:pt idx="4014" formatCode="General">
                  <c:v>0.58351111548078605</c:v>
                </c:pt>
                <c:pt idx="4015" formatCode="General">
                  <c:v>0.58351624679127501</c:v>
                </c:pt>
                <c:pt idx="4016" formatCode="General">
                  <c:v>0.58352137912714797</c:v>
                </c:pt>
                <c:pt idx="4017" formatCode="General">
                  <c:v>0.583526512488445</c:v>
                </c:pt>
                <c:pt idx="4018" formatCode="General">
                  <c:v>0.58353164687520798</c:v>
                </c:pt>
                <c:pt idx="4019" formatCode="General">
                  <c:v>0.58353678228747796</c:v>
                </c:pt>
                <c:pt idx="4020" formatCode="General">
                  <c:v>0.58354191872529404</c:v>
                </c:pt>
                <c:pt idx="4021" formatCode="General">
                  <c:v>0.58354705618869795</c:v>
                </c:pt>
                <c:pt idx="4022" formatCode="General">
                  <c:v>0.58355219467772901</c:v>
                </c:pt>
                <c:pt idx="4023" formatCode="General">
                  <c:v>0.58355733419242695</c:v>
                </c:pt>
                <c:pt idx="4024" formatCode="General">
                  <c:v>0.58356247473283096</c:v>
                </c:pt>
                <c:pt idx="4025" formatCode="General">
                  <c:v>0.58356761629898202</c:v>
                </c:pt>
                <c:pt idx="4026" formatCode="General">
                  <c:v>0.58357275889091798</c:v>
                </c:pt>
                <c:pt idx="4027" formatCode="General">
                  <c:v>0.58357790250867903</c:v>
                </c:pt>
                <c:pt idx="4028" formatCode="General">
                  <c:v>0.58358304715230302</c:v>
                </c:pt>
                <c:pt idx="4029" formatCode="General">
                  <c:v>0.58358819282182905</c:v>
                </c:pt>
                <c:pt idx="4030" formatCode="General">
                  <c:v>0.58359333951729497</c:v>
                </c:pt>
                <c:pt idx="4031" formatCode="General">
                  <c:v>0.58359848723873997</c:v>
                </c:pt>
                <c:pt idx="4032" formatCode="General">
                  <c:v>0.58360363598620102</c:v>
                </c:pt>
                <c:pt idx="4033" formatCode="General">
                  <c:v>0.58360891685195304</c:v>
                </c:pt>
                <c:pt idx="4034" formatCode="General">
                  <c:v>0.58361426149900397</c:v>
                </c:pt>
                <c:pt idx="4035" formatCode="General">
                  <c:v>0.58361960734399299</c:v>
                </c:pt>
                <c:pt idx="4036" formatCode="General">
                  <c:v>0.583624954387022</c:v>
                </c:pt>
                <c:pt idx="4037" formatCode="General">
                  <c:v>0.58363030262819504</c:v>
                </c:pt>
                <c:pt idx="4038" formatCode="General">
                  <c:v>0.58363565206761403</c:v>
                </c:pt>
                <c:pt idx="4039" formatCode="General">
                  <c:v>0.58364100270538399</c:v>
                </c:pt>
                <c:pt idx="4040" formatCode="General">
                  <c:v>0.58364635454160596</c:v>
                </c:pt>
                <c:pt idx="4041" formatCode="General">
                  <c:v>0.58365170757638296</c:v>
                </c:pt>
                <c:pt idx="4042" formatCode="General">
                  <c:v>0.58365706180981602</c:v>
                </c:pt>
                <c:pt idx="4043" formatCode="General">
                  <c:v>0.58366241724200696</c:v>
                </c:pt>
                <c:pt idx="4044" formatCode="General">
                  <c:v>0.58366777387305901</c:v>
                </c:pt>
                <c:pt idx="4045" formatCode="General">
                  <c:v>0.583673131703071</c:v>
                </c:pt>
                <c:pt idx="4046" formatCode="General">
                  <c:v>0.58367849073214595</c:v>
                </c:pt>
                <c:pt idx="4047" formatCode="General">
                  <c:v>0.583683850960382</c:v>
                </c:pt>
                <c:pt idx="4048" formatCode="General">
                  <c:v>0.58368921238788196</c:v>
                </c:pt>
                <c:pt idx="4049" formatCode="General">
                  <c:v>0.58369457501474398</c:v>
                </c:pt>
                <c:pt idx="4050" formatCode="General">
                  <c:v>0.58369993884106897</c:v>
                </c:pt>
                <c:pt idx="4051" formatCode="General">
                  <c:v>0.58370530386695596</c:v>
                </c:pt>
                <c:pt idx="4052" formatCode="General">
                  <c:v>0.58371067009250499</c:v>
                </c:pt>
                <c:pt idx="4053" formatCode="General">
                  <c:v>0.58371603751781398</c:v>
                </c:pt>
                <c:pt idx="4054" formatCode="General">
                  <c:v>0.58372096551628705</c:v>
                </c:pt>
                <c:pt idx="4055" formatCode="General">
                  <c:v>0.58372588080930399</c:v>
                </c:pt>
                <c:pt idx="4056" formatCode="General">
                  <c:v>0.583730797164287</c:v>
                </c:pt>
                <c:pt idx="4057" formatCode="General">
                  <c:v>0.58373571458116602</c:v>
                </c:pt>
                <c:pt idx="4058" formatCode="General">
                  <c:v>0.58374063305986901</c:v>
                </c:pt>
                <c:pt idx="4059" formatCode="General">
                  <c:v>0.58374555260032202</c:v>
                </c:pt>
                <c:pt idx="4060" formatCode="General">
                  <c:v>0.58375047320245399</c:v>
                </c:pt>
                <c:pt idx="4061" formatCode="General">
                  <c:v>0.58375539486619099</c:v>
                </c:pt>
                <c:pt idx="4062" formatCode="General">
                  <c:v>0.58376031759146196</c:v>
                </c:pt>
                <c:pt idx="4063" formatCode="General">
                  <c:v>0.58376524137819197</c:v>
                </c:pt>
                <c:pt idx="4064" formatCode="General">
                  <c:v>0.58377016622630895</c:v>
                </c:pt>
                <c:pt idx="4065" formatCode="General">
                  <c:v>0.58377509213573797</c:v>
                </c:pt>
                <c:pt idx="4066" formatCode="General">
                  <c:v>0.58378001910640698</c:v>
                </c:pt>
                <c:pt idx="4067" formatCode="General">
                  <c:v>0.58378494713824003</c:v>
                </c:pt>
                <c:pt idx="4068" formatCode="General">
                  <c:v>0.58378992144703601</c:v>
                </c:pt>
                <c:pt idx="4069" formatCode="General">
                  <c:v>0.58379549098731398</c:v>
                </c:pt>
                <c:pt idx="4070" formatCode="General">
                  <c:v>0.58380106141052102</c:v>
                </c:pt>
                <c:pt idx="4071" formatCode="General">
                  <c:v>0.58380663271657796</c:v>
                </c:pt>
                <c:pt idx="4072" formatCode="General">
                  <c:v>0.58381220490540697</c:v>
                </c:pt>
                <c:pt idx="4073" formatCode="General">
                  <c:v>0.58381777797692902</c:v>
                </c:pt>
                <c:pt idx="4074" formatCode="General">
                  <c:v>0.58382335193106505</c:v>
                </c:pt>
                <c:pt idx="4075" formatCode="General">
                  <c:v>0.58382892676773501</c:v>
                </c:pt>
                <c:pt idx="4076" formatCode="General">
                  <c:v>0.58383450248685897</c:v>
                </c:pt>
                <c:pt idx="4077" formatCode="General">
                  <c:v>0.583840079088359</c:v>
                </c:pt>
                <c:pt idx="4078" formatCode="General">
                  <c:v>0.58384565657215404</c:v>
                </c:pt>
                <c:pt idx="4079" formatCode="General">
                  <c:v>0.58385123493816604</c:v>
                </c:pt>
                <c:pt idx="4080" formatCode="General">
                  <c:v>0.58385681418631297</c:v>
                </c:pt>
                <c:pt idx="4081" formatCode="General">
                  <c:v>0.58386239431651499</c:v>
                </c:pt>
                <c:pt idx="4082" formatCode="General">
                  <c:v>0.58386797532869295</c:v>
                </c:pt>
                <c:pt idx="4083" formatCode="General">
                  <c:v>0.58387355722276602</c:v>
                </c:pt>
                <c:pt idx="4084" formatCode="General">
                  <c:v>0.58387913999865304</c:v>
                </c:pt>
                <c:pt idx="4085" formatCode="General">
                  <c:v>0.58388472365627297</c:v>
                </c:pt>
                <c:pt idx="4086" formatCode="General">
                  <c:v>0.58389030819554599</c:v>
                </c:pt>
                <c:pt idx="4087" formatCode="General">
                  <c:v>0.58389589361639005</c:v>
                </c:pt>
                <c:pt idx="4088" formatCode="General">
                  <c:v>0.58390147991872499</c:v>
                </c:pt>
                <c:pt idx="4089" formatCode="General">
                  <c:v>0.58390706710246898</c:v>
                </c:pt>
                <c:pt idx="4090" formatCode="General">
                  <c:v>0.58391265516753998</c:v>
                </c:pt>
                <c:pt idx="4091" formatCode="General">
                  <c:v>0.58391824411385795</c:v>
                </c:pt>
                <c:pt idx="4092" formatCode="General">
                  <c:v>0.58392383394133895</c:v>
                </c:pt>
                <c:pt idx="4093" formatCode="General">
                  <c:v>0.58392942464990305</c:v>
                </c:pt>
                <c:pt idx="4094" formatCode="General">
                  <c:v>0.58393501623946698</c:v>
                </c:pt>
                <c:pt idx="4095" formatCode="General">
                  <c:v>0.58394060870994902</c:v>
                </c:pt>
                <c:pt idx="4096" formatCode="General">
                  <c:v>0.58394620206126702</c:v>
                </c:pt>
                <c:pt idx="4097" formatCode="General">
                  <c:v>0.58395179629333804</c:v>
                </c:pt>
                <c:pt idx="4098" formatCode="General">
                  <c:v>0.58395739140607905</c:v>
                </c:pt>
                <c:pt idx="4099" formatCode="General">
                  <c:v>0.583962987399408</c:v>
                </c:pt>
                <c:pt idx="4100" formatCode="General">
                  <c:v>0.58396858427324105</c:v>
                </c:pt>
                <c:pt idx="4101" formatCode="General">
                  <c:v>0.58397418202749596</c:v>
                </c:pt>
                <c:pt idx="4102" formatCode="General">
                  <c:v>0.58397978066209</c:v>
                </c:pt>
                <c:pt idx="4103" formatCode="General">
                  <c:v>0.58398538017693902</c:v>
                </c:pt>
                <c:pt idx="4104" formatCode="General">
                  <c:v>0.58399098057195897</c:v>
                </c:pt>
                <c:pt idx="4105" formatCode="General">
                  <c:v>0.58399658184706804</c:v>
                </c:pt>
                <c:pt idx="4106" formatCode="General">
                  <c:v>0.58400218400217996</c:v>
                </c:pt>
                <c:pt idx="4107" formatCode="General">
                  <c:v>0.58400778703721201</c:v>
                </c:pt>
                <c:pt idx="4108" formatCode="General">
                  <c:v>0.58401339095208105</c:v>
                </c:pt>
                <c:pt idx="4109" formatCode="General">
                  <c:v>0.58401899574670102</c:v>
                </c:pt>
                <c:pt idx="4110" formatCode="General">
                  <c:v>0.584024601420988</c:v>
                </c:pt>
                <c:pt idx="4111" formatCode="General">
                  <c:v>0.58403020797485905</c:v>
                </c:pt>
                <c:pt idx="4112" formatCode="General">
                  <c:v>0.58403581540822702</c:v>
                </c:pt>
                <c:pt idx="4113" formatCode="General">
                  <c:v>0.58404142372100898</c:v>
                </c:pt>
                <c:pt idx="4114" formatCode="General">
                  <c:v>0.58404703291311899</c:v>
                </c:pt>
                <c:pt idx="4115" formatCode="General">
                  <c:v>0.58405264298447201</c:v>
                </c:pt>
                <c:pt idx="4116" formatCode="General">
                  <c:v>0.58405825393498401</c:v>
                </c:pt>
                <c:pt idx="4117" formatCode="General">
                  <c:v>0.58406386576456704</c:v>
                </c:pt>
                <c:pt idx="4118" formatCode="General">
                  <c:v>0.58406947847313795</c:v>
                </c:pt>
                <c:pt idx="4119" formatCode="General">
                  <c:v>0.58407509206061103</c:v>
                </c:pt>
                <c:pt idx="4120" formatCode="General">
                  <c:v>0.58408070652689803</c:v>
                </c:pt>
                <c:pt idx="4121" formatCode="General">
                  <c:v>0.584086321871915</c:v>
                </c:pt>
                <c:pt idx="4122" formatCode="General">
                  <c:v>0.58409193809557602</c:v>
                </c:pt>
                <c:pt idx="4123" formatCode="General">
                  <c:v>0.58409755519779405</c:v>
                </c:pt>
                <c:pt idx="4124" formatCode="General">
                  <c:v>0.58410317317848204</c:v>
                </c:pt>
                <c:pt idx="4125" formatCode="General">
                  <c:v>0.58410879203755395</c:v>
                </c:pt>
                <c:pt idx="4126" formatCode="General">
                  <c:v>0.58411441177492396</c:v>
                </c:pt>
                <c:pt idx="4127" formatCode="General">
                  <c:v>0.58412003239050403</c:v>
                </c:pt>
                <c:pt idx="4128" formatCode="General">
                  <c:v>0.58412565388420801</c:v>
                </c:pt>
                <c:pt idx="4129" formatCode="General">
                  <c:v>0.58413127625594896</c:v>
                </c:pt>
                <c:pt idx="4130" formatCode="General">
                  <c:v>0.58413689950563796</c:v>
                </c:pt>
                <c:pt idx="4131" formatCode="General">
                  <c:v>0.58414252363318897</c:v>
                </c:pt>
                <c:pt idx="4132" formatCode="General">
                  <c:v>0.58414814863851505</c:v>
                </c:pt>
                <c:pt idx="4133" formatCode="General">
                  <c:v>0.58415377452152695</c:v>
                </c:pt>
                <c:pt idx="4134" formatCode="General">
                  <c:v>0.58415936562718296</c:v>
                </c:pt>
                <c:pt idx="4135" formatCode="General">
                  <c:v>0.58416477263084599</c:v>
                </c:pt>
                <c:pt idx="4136" formatCode="General">
                  <c:v>0.584170180478502</c:v>
                </c:pt>
                <c:pt idx="4137" formatCode="General">
                  <c:v>0.58417558917008705</c:v>
                </c:pt>
                <c:pt idx="4138" formatCode="General">
                  <c:v>0.58418099870553797</c:v>
                </c:pt>
                <c:pt idx="4139" formatCode="General">
                  <c:v>0.58418640908479003</c:v>
                </c:pt>
                <c:pt idx="4140" formatCode="General">
                  <c:v>0.58419182030778005</c:v>
                </c:pt>
                <c:pt idx="4141" formatCode="General">
                  <c:v>0.58419723237444299</c:v>
                </c:pt>
                <c:pt idx="4142" formatCode="General">
                  <c:v>0.584202645284714</c:v>
                </c:pt>
                <c:pt idx="4143" formatCode="General">
                  <c:v>0.58420805903853001</c:v>
                </c:pt>
                <c:pt idx="4144" formatCode="General">
                  <c:v>0.58421347363582499</c:v>
                </c:pt>
                <c:pt idx="4145" formatCode="General">
                  <c:v>0.58421888907653496</c:v>
                </c:pt>
                <c:pt idx="4146" formatCode="General">
                  <c:v>0.584224305360595</c:v>
                </c:pt>
                <c:pt idx="4147" formatCode="General">
                  <c:v>0.58422972248794003</c:v>
                </c:pt>
                <c:pt idx="4148" formatCode="General">
                  <c:v>0.584235140458504</c:v>
                </c:pt>
                <c:pt idx="4149" formatCode="General">
                  <c:v>0.58424055927222296</c:v>
                </c:pt>
                <c:pt idx="4150" formatCode="General">
                  <c:v>0.58424597892902996</c:v>
                </c:pt>
                <c:pt idx="4151" formatCode="General">
                  <c:v>0.58425139942886095</c:v>
                </c:pt>
                <c:pt idx="4152" formatCode="General">
                  <c:v>0.58425682077164898</c:v>
                </c:pt>
                <c:pt idx="4153" formatCode="General">
                  <c:v>0.58426224295732798</c:v>
                </c:pt>
                <c:pt idx="4154" formatCode="General">
                  <c:v>0.58426766598583302</c:v>
                </c:pt>
                <c:pt idx="4155" formatCode="General">
                  <c:v>0.58427308985709803</c:v>
                </c:pt>
                <c:pt idx="4156" formatCode="General">
                  <c:v>0.58427851457105495</c:v>
                </c:pt>
                <c:pt idx="4157" formatCode="General">
                  <c:v>0.58428394012763896</c:v>
                </c:pt>
                <c:pt idx="4158" formatCode="General">
                  <c:v>0.58428936652678398</c:v>
                </c:pt>
                <c:pt idx="4159" formatCode="General">
                  <c:v>0.58429479376842097</c:v>
                </c:pt>
                <c:pt idx="4160" formatCode="General">
                  <c:v>0.58430022185248598</c:v>
                </c:pt>
                <c:pt idx="4161" formatCode="General">
                  <c:v>0.58430565077890895</c:v>
                </c:pt>
                <c:pt idx="4162" formatCode="General">
                  <c:v>0.58431108054762604</c:v>
                </c:pt>
                <c:pt idx="4163" formatCode="General">
                  <c:v>0.58431651115856797</c:v>
                </c:pt>
                <c:pt idx="4164" formatCode="General">
                  <c:v>0.58432194261166703</c:v>
                </c:pt>
                <c:pt idx="4165" formatCode="General">
                  <c:v>0.58432737490685704</c:v>
                </c:pt>
                <c:pt idx="4166" formatCode="General">
                  <c:v>0.58433280804406995</c:v>
                </c:pt>
                <c:pt idx="4167" formatCode="General">
                  <c:v>0.58433824202323703</c:v>
                </c:pt>
                <c:pt idx="4168" formatCode="General">
                  <c:v>0.584343676844291</c:v>
                </c:pt>
                <c:pt idx="4169" formatCode="General">
                  <c:v>0.58434911250716504</c:v>
                </c:pt>
                <c:pt idx="4170" formatCode="General">
                  <c:v>0.58435454901178896</c:v>
                </c:pt>
                <c:pt idx="4171" formatCode="General">
                  <c:v>0.58435998635809605</c:v>
                </c:pt>
                <c:pt idx="4172" formatCode="General">
                  <c:v>0.58436542454601703</c:v>
                </c:pt>
                <c:pt idx="4173" formatCode="General">
                  <c:v>0.58437086357548296</c:v>
                </c:pt>
                <c:pt idx="4174" formatCode="General">
                  <c:v>0.58437630344642599</c:v>
                </c:pt>
                <c:pt idx="4175" formatCode="General">
                  <c:v>0.58438174415877697</c:v>
                </c:pt>
                <c:pt idx="4176" formatCode="General">
                  <c:v>0.58438718571246695</c:v>
                </c:pt>
                <c:pt idx="4177" formatCode="General">
                  <c:v>0.58439262810742598</c:v>
                </c:pt>
                <c:pt idx="4178" formatCode="General">
                  <c:v>0.58439807134358601</c:v>
                </c:pt>
                <c:pt idx="4179" formatCode="General">
                  <c:v>0.58440351542087599</c:v>
                </c:pt>
                <c:pt idx="4180" formatCode="General">
                  <c:v>0.58440896033922896</c:v>
                </c:pt>
                <c:pt idx="4181" formatCode="General">
                  <c:v>0.58441440609857298</c:v>
                </c:pt>
                <c:pt idx="4182" formatCode="General">
                  <c:v>0.584419852698839</c:v>
                </c:pt>
                <c:pt idx="4183" formatCode="General">
                  <c:v>0.58442530013995697</c:v>
                </c:pt>
                <c:pt idx="4184" formatCode="General">
                  <c:v>0.58443074842185805</c:v>
                </c:pt>
                <c:pt idx="4185" formatCode="General">
                  <c:v>0.58443619754446996</c:v>
                </c:pt>
                <c:pt idx="4186" formatCode="General">
                  <c:v>0.58444165126975001</c:v>
                </c:pt>
                <c:pt idx="4187" formatCode="General">
                  <c:v>0.58444710789068699</c:v>
                </c:pt>
                <c:pt idx="4188" formatCode="General">
                  <c:v>0.58445256534935996</c:v>
                </c:pt>
                <c:pt idx="4189" formatCode="General">
                  <c:v>0.58445802364569699</c:v>
                </c:pt>
                <c:pt idx="4190" formatCode="General">
                  <c:v>0.58446348277962601</c:v>
                </c:pt>
                <c:pt idx="4191" formatCode="General">
                  <c:v>0.58446894275107397</c:v>
                </c:pt>
                <c:pt idx="4192" formatCode="General">
                  <c:v>0.58447440355996805</c:v>
                </c:pt>
                <c:pt idx="4193" formatCode="General">
                  <c:v>0.58447986520623596</c:v>
                </c:pt>
                <c:pt idx="4194" formatCode="General">
                  <c:v>0.58448532768980399</c:v>
                </c:pt>
                <c:pt idx="4195" formatCode="General">
                  <c:v>0.58449079101059798</c:v>
                </c:pt>
                <c:pt idx="4196" formatCode="General">
                  <c:v>0.58449625516854697</c:v>
                </c:pt>
                <c:pt idx="4197" formatCode="General">
                  <c:v>0.58450172016357604</c:v>
                </c:pt>
                <c:pt idx="4198" formatCode="General">
                  <c:v>0.58450718599561102</c:v>
                </c:pt>
                <c:pt idx="4199" formatCode="General">
                  <c:v>0.58451265266457897</c:v>
                </c:pt>
                <c:pt idx="4200" formatCode="General">
                  <c:v>0.58451812017040605</c:v>
                </c:pt>
                <c:pt idx="4201" formatCode="General">
                  <c:v>0.58452370732576797</c:v>
                </c:pt>
                <c:pt idx="4202" formatCode="General">
                  <c:v>0.584529666661744</c:v>
                </c:pt>
                <c:pt idx="4203" formatCode="General">
                  <c:v>0.58453562692132499</c:v>
                </c:pt>
                <c:pt idx="4204" formatCode="General">
                  <c:v>0.58454158810437395</c:v>
                </c:pt>
                <c:pt idx="4205" formatCode="General">
                  <c:v>0.584547550210751</c:v>
                </c:pt>
                <c:pt idx="4206" formatCode="General">
                  <c:v>0.58455359440358901</c:v>
                </c:pt>
                <c:pt idx="4207" formatCode="General">
                  <c:v>0.58455974100498698</c:v>
                </c:pt>
                <c:pt idx="4208" formatCode="General">
                  <c:v>0.58456588857280301</c:v>
                </c:pt>
                <c:pt idx="4209" formatCode="General">
                  <c:v>0.58457203710689698</c:v>
                </c:pt>
                <c:pt idx="4210" formatCode="General">
                  <c:v>0.58457818660712801</c:v>
                </c:pt>
                <c:pt idx="4211" formatCode="General">
                  <c:v>0.58458433707335899</c:v>
                </c:pt>
                <c:pt idx="4212" formatCode="General">
                  <c:v>0.58459048850544904</c:v>
                </c:pt>
                <c:pt idx="4213" formatCode="General">
                  <c:v>0.58459664090325902</c:v>
                </c:pt>
                <c:pt idx="4214" formatCode="General">
                  <c:v>0.58460279426664796</c:v>
                </c:pt>
                <c:pt idx="4215" formatCode="General">
                  <c:v>0.58460894859547596</c:v>
                </c:pt>
                <c:pt idx="4216" formatCode="General">
                  <c:v>0.58461510388960403</c:v>
                </c:pt>
                <c:pt idx="4217" formatCode="General">
                  <c:v>0.58462130031837201</c:v>
                </c:pt>
                <c:pt idx="4218" formatCode="General">
                  <c:v>0.58462795479308605</c:v>
                </c:pt>
                <c:pt idx="4219" formatCode="General">
                  <c:v>0.58463461051598198</c:v>
                </c:pt>
                <c:pt idx="4220" formatCode="General">
                  <c:v>0.58464126748699896</c:v>
                </c:pt>
                <c:pt idx="4221" formatCode="General">
                  <c:v>0.58464792570607405</c:v>
                </c:pt>
                <c:pt idx="4222" formatCode="General">
                  <c:v>0.58465458517314595</c:v>
                </c:pt>
                <c:pt idx="4223" formatCode="General">
                  <c:v>0.58466124588815305</c:v>
                </c:pt>
                <c:pt idx="4224" formatCode="General">
                  <c:v>0.58466790785103095</c:v>
                </c:pt>
                <c:pt idx="4225" formatCode="General">
                  <c:v>0.58467457106171705</c:v>
                </c:pt>
                <c:pt idx="4226" formatCode="General">
                  <c:v>0.58468123552014795</c:v>
                </c:pt>
                <c:pt idx="4227" formatCode="General">
                  <c:v>0.58468790122626002</c:v>
                </c:pt>
                <c:pt idx="4228" formatCode="General">
                  <c:v>0.58469703656559502</c:v>
                </c:pt>
                <c:pt idx="4229" formatCode="General">
                  <c:v>0.58470622417739104</c:v>
                </c:pt>
                <c:pt idx="4230" formatCode="General">
                  <c:v>0.58471541316799003</c:v>
                </c:pt>
                <c:pt idx="4231" formatCode="General">
                  <c:v>0.58472460353695299</c:v>
                </c:pt>
                <c:pt idx="4232" formatCode="General">
                  <c:v>0.58473379528383795</c:v>
                </c:pt>
                <c:pt idx="4233" formatCode="General">
                  <c:v>0.58474298840820405</c:v>
                </c:pt>
                <c:pt idx="4234" formatCode="General">
                  <c:v>0.58475218290960895</c:v>
                </c:pt>
                <c:pt idx="4235" formatCode="General">
                  <c:v>0.58476137878761203</c:v>
                </c:pt>
                <c:pt idx="4236" formatCode="General">
                  <c:v>0.58477057604176996</c:v>
                </c:pt>
                <c:pt idx="4237" formatCode="General">
                  <c:v>0.58477977467164299</c:v>
                </c:pt>
                <c:pt idx="4238" formatCode="General">
                  <c:v>0.58478897467678703</c:v>
                </c:pt>
                <c:pt idx="4239" formatCode="General">
                  <c:v>0.58479817605675999</c:v>
                </c:pt>
                <c:pt idx="4240" formatCode="General">
                  <c:v>0.58480737881111899</c:v>
                </c:pt>
                <c:pt idx="4241" formatCode="General">
                  <c:v>0.58481658293942296</c:v>
                </c:pt>
                <c:pt idx="4242" formatCode="General">
                  <c:v>0.58482578844122701</c:v>
                </c:pt>
                <c:pt idx="4243" formatCode="General">
                  <c:v>0.58483499531608796</c:v>
                </c:pt>
                <c:pt idx="4244" formatCode="General">
                  <c:v>0.58484420356356404</c:v>
                </c:pt>
                <c:pt idx="4245" formatCode="General">
                  <c:v>0.58485341318321005</c:v>
                </c:pt>
                <c:pt idx="4246" formatCode="General">
                  <c:v>0.58486262417458301</c:v>
                </c:pt>
                <c:pt idx="4247" formatCode="General">
                  <c:v>0.58487183653723895</c:v>
                </c:pt>
                <c:pt idx="4248" formatCode="General">
                  <c:v>0.584881050270734</c:v>
                </c:pt>
                <c:pt idx="4249" formatCode="General">
                  <c:v>0.58489026537462296</c:v>
                </c:pt>
                <c:pt idx="4250" formatCode="General">
                  <c:v>0.58489948184846197</c:v>
                </c:pt>
                <c:pt idx="4251" formatCode="General">
                  <c:v>0.58490869969180603</c:v>
                </c:pt>
                <c:pt idx="4252" formatCode="General">
                  <c:v>0.58491791890421097</c:v>
                </c:pt>
                <c:pt idx="4253" formatCode="General">
                  <c:v>0.58492713948523201</c:v>
                </c:pt>
                <c:pt idx="4254" formatCode="General">
                  <c:v>0.58493636143442296</c:v>
                </c:pt>
                <c:pt idx="4255" formatCode="General">
                  <c:v>0.58494558475133795</c:v>
                </c:pt>
                <c:pt idx="4256" formatCode="General">
                  <c:v>0.58495480943553302</c:v>
                </c:pt>
                <c:pt idx="4257" formatCode="General">
                  <c:v>0.58496408825486101</c:v>
                </c:pt>
                <c:pt idx="4258" formatCode="General">
                  <c:v>0.58497360568918499</c:v>
                </c:pt>
                <c:pt idx="4259" formatCode="General">
                  <c:v>0.58498312413631004</c:v>
                </c:pt>
                <c:pt idx="4260" formatCode="General">
                  <c:v>0.58499264359594705</c:v>
                </c:pt>
                <c:pt idx="4261" formatCode="General">
                  <c:v>0.58500216406780903</c:v>
                </c:pt>
                <c:pt idx="4262" formatCode="General">
                  <c:v>0.58501168555160499</c:v>
                </c:pt>
                <c:pt idx="4263" formatCode="General">
                  <c:v>0.58502120804704905</c:v>
                </c:pt>
                <c:pt idx="4264" formatCode="General">
                  <c:v>0.58503073155384999</c:v>
                </c:pt>
                <c:pt idx="4265" formatCode="General">
                  <c:v>0.58504025607172205</c:v>
                </c:pt>
                <c:pt idx="4266" formatCode="General">
                  <c:v>0.58504978160037402</c:v>
                </c:pt>
                <c:pt idx="4267" formatCode="General">
                  <c:v>0.58505930813951801</c:v>
                </c:pt>
                <c:pt idx="4268" formatCode="General">
                  <c:v>0.58506883568886403</c:v>
                </c:pt>
                <c:pt idx="4269" formatCode="General">
                  <c:v>0.58507836424812498</c:v>
                </c:pt>
                <c:pt idx="4270" formatCode="General">
                  <c:v>0.58508784621328702</c:v>
                </c:pt>
                <c:pt idx="4271" formatCode="General">
                  <c:v>0.58509721964967998</c:v>
                </c:pt>
                <c:pt idx="4272" formatCode="General">
                  <c:v>0.58510659401907905</c:v>
                </c:pt>
                <c:pt idx="4273" formatCode="General">
                  <c:v>0.58511596932119003</c:v>
                </c:pt>
                <c:pt idx="4274" formatCode="General">
                  <c:v>0.58512534555571905</c:v>
                </c:pt>
                <c:pt idx="4275" formatCode="General">
                  <c:v>0.58513472272237199</c:v>
                </c:pt>
                <c:pt idx="4276" formatCode="General">
                  <c:v>0.585144100820855</c:v>
                </c:pt>
                <c:pt idx="4277" formatCode="General">
                  <c:v>0.58515347985087396</c:v>
                </c:pt>
                <c:pt idx="4278" formatCode="General">
                  <c:v>0.58516285981213401</c:v>
                </c:pt>
                <c:pt idx="4279" formatCode="General">
                  <c:v>0.58517224070434204</c:v>
                </c:pt>
                <c:pt idx="4280" formatCode="General">
                  <c:v>0.58518162252720196</c:v>
                </c:pt>
                <c:pt idx="4281" formatCode="General">
                  <c:v>0.58519100528042201</c:v>
                </c:pt>
                <c:pt idx="4282" formatCode="General">
                  <c:v>0.58520038896370596</c:v>
                </c:pt>
                <c:pt idx="4283" formatCode="General">
                  <c:v>0.58520977357675996</c:v>
                </c:pt>
                <c:pt idx="4284" formatCode="General">
                  <c:v>0.58521915911928901</c:v>
                </c:pt>
                <c:pt idx="4285" formatCode="General">
                  <c:v>0.58522854559099902</c:v>
                </c:pt>
                <c:pt idx="4286" formatCode="General">
                  <c:v>0.58523793299159599</c:v>
                </c:pt>
                <c:pt idx="4287" formatCode="General">
                  <c:v>0.58524732132078405</c:v>
                </c:pt>
                <c:pt idx="4288" formatCode="General">
                  <c:v>0.58525694379107296</c:v>
                </c:pt>
                <c:pt idx="4289" formatCode="General">
                  <c:v>0.58526670617312304</c:v>
                </c:pt>
                <c:pt idx="4290" formatCode="General">
                  <c:v>0.58527646924740095</c:v>
                </c:pt>
                <c:pt idx="4291" formatCode="General">
                  <c:v>0.58528623301381499</c:v>
                </c:pt>
                <c:pt idx="4292" formatCode="General">
                  <c:v>0.58529599747227101</c:v>
                </c:pt>
                <c:pt idx="4293" formatCode="General">
                  <c:v>0.58530576262267697</c:v>
                </c:pt>
                <c:pt idx="4294" formatCode="General">
                  <c:v>0.58531552846494195</c:v>
                </c:pt>
                <c:pt idx="4295" formatCode="General">
                  <c:v>0.58532529499897301</c:v>
                </c:pt>
                <c:pt idx="4296" formatCode="General">
                  <c:v>0.58533503663262099</c:v>
                </c:pt>
                <c:pt idx="4297" formatCode="General">
                  <c:v>0.58534417140608896</c:v>
                </c:pt>
                <c:pt idx="4298" formatCode="General">
                  <c:v>0.58535330736996805</c:v>
                </c:pt>
                <c:pt idx="4299" formatCode="General">
                  <c:v>0.58536244452411901</c:v>
                </c:pt>
                <c:pt idx="4300" formatCode="General">
                  <c:v>0.58537158286840196</c:v>
                </c:pt>
                <c:pt idx="4301" formatCode="General">
                  <c:v>0.58538072240267702</c:v>
                </c:pt>
                <c:pt idx="4302" formatCode="General">
                  <c:v>0.58538986312680397</c:v>
                </c:pt>
                <c:pt idx="4303" formatCode="General">
                  <c:v>0.58539900504064102</c:v>
                </c:pt>
                <c:pt idx="4304" formatCode="General">
                  <c:v>0.58540814814404896</c:v>
                </c:pt>
                <c:pt idx="4305" formatCode="General">
                  <c:v>0.58541729243688501</c:v>
                </c:pt>
                <c:pt idx="4306" formatCode="General">
                  <c:v>0.58542643791900895</c:v>
                </c:pt>
                <c:pt idx="4307" formatCode="General">
                  <c:v>0.585435584590279</c:v>
                </c:pt>
                <c:pt idx="4308" formatCode="General">
                  <c:v>0.58544473245055295</c:v>
                </c:pt>
                <c:pt idx="4309" formatCode="General">
                  <c:v>0.58545388149968902</c:v>
                </c:pt>
                <c:pt idx="4310" formatCode="General">
                  <c:v>0.58546303173754299</c:v>
                </c:pt>
                <c:pt idx="4311" formatCode="General">
                  <c:v>0.58547218316397498</c:v>
                </c:pt>
                <c:pt idx="4312" formatCode="General">
                  <c:v>0.58548133577883998</c:v>
                </c:pt>
                <c:pt idx="4313" formatCode="General">
                  <c:v>0.58549048958199501</c:v>
                </c:pt>
                <c:pt idx="4314" formatCode="General">
                  <c:v>0.58549964457329795</c:v>
                </c:pt>
                <c:pt idx="4315" formatCode="General">
                  <c:v>0.58550880075260403</c:v>
                </c:pt>
                <c:pt idx="4316" formatCode="General">
                  <c:v>0.58551795811976803</c:v>
                </c:pt>
                <c:pt idx="4317" formatCode="General">
                  <c:v>0.58552711667464796</c:v>
                </c:pt>
                <c:pt idx="4318" formatCode="General">
                  <c:v>0.58553627641709904</c:v>
                </c:pt>
                <c:pt idx="4319" formatCode="General">
                  <c:v>0.58554543734697495</c:v>
                </c:pt>
                <c:pt idx="4320" formatCode="General">
                  <c:v>0.58555459946413102</c:v>
                </c:pt>
                <c:pt idx="4321" formatCode="General">
                  <c:v>0.58556376276842304</c:v>
                </c:pt>
                <c:pt idx="4322" formatCode="General">
                  <c:v>0.585572927259705</c:v>
                </c:pt>
                <c:pt idx="4323" formatCode="General">
                  <c:v>0.58558209293783103</c:v>
                </c:pt>
                <c:pt idx="4324" formatCode="General">
                  <c:v>0.58559125980265603</c:v>
                </c:pt>
                <c:pt idx="4325" formatCode="General">
                  <c:v>0.58560042785403099</c:v>
                </c:pt>
                <c:pt idx="4326" formatCode="General">
                  <c:v>0.58560959709181204</c:v>
                </c:pt>
                <c:pt idx="4327" formatCode="General">
                  <c:v>0.58561876751585196</c:v>
                </c:pt>
                <c:pt idx="4328" formatCode="General">
                  <c:v>0.58562793912600197</c:v>
                </c:pt>
                <c:pt idx="4329" formatCode="General">
                  <c:v>0.58563711192211598</c:v>
                </c:pt>
                <c:pt idx="4330" formatCode="General">
                  <c:v>0.58564628590404699</c:v>
                </c:pt>
                <c:pt idx="4331" formatCode="General">
                  <c:v>0.58565546107164601</c:v>
                </c:pt>
                <c:pt idx="4332" formatCode="General">
                  <c:v>0.58566463742476604</c:v>
                </c:pt>
                <c:pt idx="4333" formatCode="General">
                  <c:v>0.58567381496325799</c:v>
                </c:pt>
                <c:pt idx="4334" formatCode="General">
                  <c:v>0.58568299368697296</c:v>
                </c:pt>
                <c:pt idx="4335" formatCode="General">
                  <c:v>0.58569217359576298</c:v>
                </c:pt>
                <c:pt idx="4336" formatCode="General">
                  <c:v>0.58570135468947804</c:v>
                </c:pt>
                <c:pt idx="4337" formatCode="General">
                  <c:v>0.58571053696797004</c:v>
                </c:pt>
                <c:pt idx="4338" formatCode="General">
                  <c:v>0.585719720431088</c:v>
                </c:pt>
                <c:pt idx="4339" formatCode="General">
                  <c:v>0.58572890507868203</c:v>
                </c:pt>
                <c:pt idx="4340" formatCode="General">
                  <c:v>0.58573809091060303</c:v>
                </c:pt>
                <c:pt idx="4341" formatCode="General">
                  <c:v>0.58574727792670001</c:v>
                </c:pt>
                <c:pt idx="4342" formatCode="General">
                  <c:v>0.58575646612682297</c:v>
                </c:pt>
                <c:pt idx="4343" formatCode="General">
                  <c:v>0.58576565551082005</c:v>
                </c:pt>
                <c:pt idx="4344" formatCode="General">
                  <c:v>0.58577484607854102</c:v>
                </c:pt>
                <c:pt idx="4345" formatCode="General">
                  <c:v>0.58578403782983302</c:v>
                </c:pt>
                <c:pt idx="4346" formatCode="General">
                  <c:v>0.58579323076454604</c:v>
                </c:pt>
                <c:pt idx="4347" formatCode="General">
                  <c:v>0.58580242488252798</c:v>
                </c:pt>
                <c:pt idx="4348" formatCode="General">
                  <c:v>0.58581162018362498</c:v>
                </c:pt>
                <c:pt idx="4349" formatCode="General">
                  <c:v>0.58582081666768704</c:v>
                </c:pt>
                <c:pt idx="4350" formatCode="General">
                  <c:v>0.58583001433455995</c:v>
                </c:pt>
                <c:pt idx="4351" formatCode="General">
                  <c:v>0.58583921318409105</c:v>
                </c:pt>
                <c:pt idx="4352" formatCode="General">
                  <c:v>0.58584841321612802</c:v>
                </c:pt>
                <c:pt idx="4353" formatCode="General">
                  <c:v>0.58585761443051598</c:v>
                </c:pt>
                <c:pt idx="4354" formatCode="General">
                  <c:v>0.58586681682710195</c:v>
                </c:pt>
                <c:pt idx="4355" formatCode="General">
                  <c:v>0.58587602040573294</c:v>
                </c:pt>
                <c:pt idx="4356" formatCode="General">
                  <c:v>0.58588522516625297</c:v>
                </c:pt>
                <c:pt idx="4357" formatCode="General">
                  <c:v>0.58589443110850903</c:v>
                </c:pt>
                <c:pt idx="4358" formatCode="General">
                  <c:v>0.58590363823234703</c:v>
                </c:pt>
                <c:pt idx="4359" formatCode="General">
                  <c:v>0.585912846537609</c:v>
                </c:pt>
                <c:pt idx="4360" formatCode="General">
                  <c:v>0.58592205602414305</c:v>
                </c:pt>
                <c:pt idx="4361" formatCode="General">
                  <c:v>0.58593126669179296</c:v>
                </c:pt>
                <c:pt idx="4362" formatCode="General">
                  <c:v>0.58594047854040199</c:v>
                </c:pt>
                <c:pt idx="4363" formatCode="General">
                  <c:v>0.58594969156981402</c:v>
                </c:pt>
                <c:pt idx="4364" formatCode="General">
                  <c:v>0.58595890577987497</c:v>
                </c:pt>
                <c:pt idx="4365" formatCode="General">
                  <c:v>0.58596812117042596</c:v>
                </c:pt>
                <c:pt idx="4366" formatCode="General">
                  <c:v>0.585977337741313</c:v>
                </c:pt>
                <c:pt idx="4367" formatCode="General">
                  <c:v>0.58598655549237599</c:v>
                </c:pt>
                <c:pt idx="4368" formatCode="General">
                  <c:v>0.58599577442346096</c:v>
                </c:pt>
                <c:pt idx="4369" formatCode="General">
                  <c:v>0.58600499453440802</c:v>
                </c:pt>
                <c:pt idx="4370" formatCode="General">
                  <c:v>0.58601421582506097</c:v>
                </c:pt>
                <c:pt idx="4371" formatCode="General">
                  <c:v>0.58602343829526105</c:v>
                </c:pt>
                <c:pt idx="4372" formatCode="General">
                  <c:v>0.58603266194485104</c:v>
                </c:pt>
                <c:pt idx="4373" formatCode="General">
                  <c:v>0.58604188677367097</c:v>
                </c:pt>
                <c:pt idx="4374" formatCode="General">
                  <c:v>0.58605111278156297</c:v>
                </c:pt>
                <c:pt idx="4375" formatCode="General">
                  <c:v>0.58606033996837004</c:v>
                </c:pt>
                <c:pt idx="4376" formatCode="General">
                  <c:v>0.58606956833392998</c:v>
                </c:pt>
                <c:pt idx="4377" formatCode="General">
                  <c:v>0.58607879787808503</c:v>
                </c:pt>
                <c:pt idx="4378" formatCode="General">
                  <c:v>0.58608802860067499</c:v>
                </c:pt>
                <c:pt idx="4379" formatCode="General">
                  <c:v>0.58609726050153999</c:v>
                </c:pt>
                <c:pt idx="4380" formatCode="General">
                  <c:v>0.58610649358052103</c:v>
                </c:pt>
                <c:pt idx="4381" formatCode="General">
                  <c:v>0.58611572783745602</c:v>
                </c:pt>
                <c:pt idx="4382" formatCode="General">
                  <c:v>0.586124963272185</c:v>
                </c:pt>
                <c:pt idx="4383" formatCode="General">
                  <c:v>0.58613419988454696</c:v>
                </c:pt>
                <c:pt idx="4384" formatCode="General">
                  <c:v>0.58614343767438204</c:v>
                </c:pt>
                <c:pt idx="4385" formatCode="General">
                  <c:v>0.58615249397326097</c:v>
                </c:pt>
                <c:pt idx="4386" formatCode="General">
                  <c:v>0.58616052867889601</c:v>
                </c:pt>
                <c:pt idx="4387" formatCode="General">
                  <c:v>0.58616856486021396</c:v>
                </c:pt>
                <c:pt idx="4388" formatCode="General">
                  <c:v>0.58617660251721204</c:v>
                </c:pt>
                <c:pt idx="4389" formatCode="General">
                  <c:v>0.58618464164988304</c:v>
                </c:pt>
                <c:pt idx="4390" formatCode="General">
                  <c:v>0.58619268225822396</c:v>
                </c:pt>
                <c:pt idx="4391" formatCode="General">
                  <c:v>0.58620072434222903</c:v>
                </c:pt>
                <c:pt idx="4392" formatCode="General">
                  <c:v>0.58620876790189202</c:v>
                </c:pt>
                <c:pt idx="4393" formatCode="General">
                  <c:v>0.58621681293720695</c:v>
                </c:pt>
                <c:pt idx="4394" formatCode="General">
                  <c:v>0.58622485944816705</c:v>
                </c:pt>
                <c:pt idx="4395" formatCode="General">
                  <c:v>0.58623290743476397</c:v>
                </c:pt>
                <c:pt idx="4396" formatCode="General">
                  <c:v>0.58624095689699196</c:v>
                </c:pt>
                <c:pt idx="4397" formatCode="General">
                  <c:v>0.58624900783484302</c:v>
                </c:pt>
                <c:pt idx="4398" formatCode="General">
                  <c:v>0.58625706024830704</c:v>
                </c:pt>
                <c:pt idx="4399" formatCode="General">
                  <c:v>0.58626511413737503</c:v>
                </c:pt>
                <c:pt idx="4400" formatCode="General">
                  <c:v>0.58627316950204</c:v>
                </c:pt>
                <c:pt idx="4401" formatCode="General">
                  <c:v>0.58628122634228996</c:v>
                </c:pt>
                <c:pt idx="4402" formatCode="General">
                  <c:v>0.58628928465811603</c:v>
                </c:pt>
                <c:pt idx="4403" formatCode="General">
                  <c:v>0.58629734444950699</c:v>
                </c:pt>
                <c:pt idx="4404" formatCode="General">
                  <c:v>0.58630540571645096</c:v>
                </c:pt>
                <c:pt idx="4405" formatCode="General">
                  <c:v>0.58631346845893895</c:v>
                </c:pt>
                <c:pt idx="4406" formatCode="General">
                  <c:v>0.58632153267695597</c:v>
                </c:pt>
                <c:pt idx="4407" formatCode="General">
                  <c:v>0.58632959837049203</c:v>
                </c:pt>
                <c:pt idx="4408" formatCode="General">
                  <c:v>0.58633766553953304</c:v>
                </c:pt>
                <c:pt idx="4409" formatCode="General">
                  <c:v>0.58634573418406699</c:v>
                </c:pt>
                <c:pt idx="4410" formatCode="General">
                  <c:v>0.58635380430407902</c:v>
                </c:pt>
                <c:pt idx="4411" formatCode="General">
                  <c:v>0.58636187589955502</c:v>
                </c:pt>
                <c:pt idx="4412" formatCode="General">
                  <c:v>0.586369948970482</c:v>
                </c:pt>
                <c:pt idx="4413" formatCode="General">
                  <c:v>0.58637802351684298</c:v>
                </c:pt>
                <c:pt idx="4414" formatCode="General">
                  <c:v>0.58638609953862397</c:v>
                </c:pt>
                <c:pt idx="4415" formatCode="General">
                  <c:v>0.58639417703580898</c:v>
                </c:pt>
                <c:pt idx="4416" formatCode="General">
                  <c:v>0.58640225600838103</c:v>
                </c:pt>
                <c:pt idx="4417" formatCode="General">
                  <c:v>0.58641033645632501</c:v>
                </c:pt>
                <c:pt idx="4418" formatCode="General">
                  <c:v>0.58641841837962205</c:v>
                </c:pt>
                <c:pt idx="4419" formatCode="General">
                  <c:v>0.58642650177825495</c:v>
                </c:pt>
                <c:pt idx="4420" formatCode="General">
                  <c:v>0.58643458665220705</c:v>
                </c:pt>
                <c:pt idx="4421" formatCode="General">
                  <c:v>0.58644267300145902</c:v>
                </c:pt>
                <c:pt idx="4422" formatCode="General">
                  <c:v>0.58645076082599101</c:v>
                </c:pt>
                <c:pt idx="4423" formatCode="General">
                  <c:v>0.58645885012578602</c:v>
                </c:pt>
                <c:pt idx="4424" formatCode="General">
                  <c:v>0.58646694090082296</c:v>
                </c:pt>
                <c:pt idx="4425" formatCode="General">
                  <c:v>0.58647503315108096</c:v>
                </c:pt>
                <c:pt idx="4426" formatCode="General">
                  <c:v>0.58648312687654103</c:v>
                </c:pt>
                <c:pt idx="4427" formatCode="General">
                  <c:v>0.58649122207718196</c:v>
                </c:pt>
                <c:pt idx="4428" formatCode="General">
                  <c:v>0.586499318752981</c:v>
                </c:pt>
                <c:pt idx="4429" formatCode="General">
                  <c:v>0.58650741690391806</c:v>
                </c:pt>
                <c:pt idx="4430" formatCode="General">
                  <c:v>0.58651551652996903</c:v>
                </c:pt>
                <c:pt idx="4431" formatCode="General">
                  <c:v>0.58652361763111305</c:v>
                </c:pt>
                <c:pt idx="4432" formatCode="General">
                  <c:v>0.58653178444401199</c:v>
                </c:pt>
                <c:pt idx="4433" formatCode="General">
                  <c:v>0.58654024183157005</c:v>
                </c:pt>
                <c:pt idx="4434" formatCode="General">
                  <c:v>0.58654870075241505</c:v>
                </c:pt>
                <c:pt idx="4435" formatCode="General">
                  <c:v>0.58655716120631096</c:v>
                </c:pt>
                <c:pt idx="4436" formatCode="General">
                  <c:v>0.58656562319301997</c:v>
                </c:pt>
                <c:pt idx="4437" formatCode="General">
                  <c:v>0.58657408671230604</c:v>
                </c:pt>
                <c:pt idx="4438" formatCode="General">
                  <c:v>0.58658255176393104</c:v>
                </c:pt>
                <c:pt idx="4439" formatCode="General">
                  <c:v>0.58659101834765603</c:v>
                </c:pt>
                <c:pt idx="4440" formatCode="General">
                  <c:v>0.586599486463243</c:v>
                </c:pt>
                <c:pt idx="4441" formatCode="General">
                  <c:v>0.58660795611045302</c:v>
                </c:pt>
                <c:pt idx="4442" formatCode="General">
                  <c:v>0.58661642728904695</c:v>
                </c:pt>
                <c:pt idx="4443" formatCode="General">
                  <c:v>0.58662489999878398</c:v>
                </c:pt>
                <c:pt idx="4444" formatCode="General">
                  <c:v>0.58663337423942497</c:v>
                </c:pt>
                <c:pt idx="4445" formatCode="General">
                  <c:v>0.58664185001072899</c:v>
                </c:pt>
                <c:pt idx="4446" formatCode="General">
                  <c:v>0.58665032731245403</c:v>
                </c:pt>
                <c:pt idx="4447" formatCode="General">
                  <c:v>0.58665880614435995</c:v>
                </c:pt>
                <c:pt idx="4448" formatCode="General">
                  <c:v>0.58666728650620403</c:v>
                </c:pt>
                <c:pt idx="4449" formatCode="General">
                  <c:v>0.58667497275375802</c:v>
                </c:pt>
                <c:pt idx="4450" formatCode="General">
                  <c:v>0.58668241974665802</c:v>
                </c:pt>
                <c:pt idx="4451" formatCode="General">
                  <c:v>0.58668964007691704</c:v>
                </c:pt>
                <c:pt idx="4452" formatCode="General">
                  <c:v>0.586696629215675</c:v>
                </c:pt>
                <c:pt idx="4453" formatCode="General">
                  <c:v>0.58670362005852805</c:v>
                </c:pt>
                <c:pt idx="4454" formatCode="General">
                  <c:v>0.58671061260539203</c:v>
                </c:pt>
                <c:pt idx="4455" formatCode="General">
                  <c:v>0.58671760685618102</c:v>
                </c:pt>
                <c:pt idx="4456" formatCode="General">
                  <c:v>0.58672460281080996</c:v>
                </c:pt>
                <c:pt idx="4457" formatCode="General">
                  <c:v>0.58673160046919304</c:v>
                </c:pt>
                <c:pt idx="4458" formatCode="General">
                  <c:v>0.58673859983124099</c:v>
                </c:pt>
                <c:pt idx="4459" formatCode="General">
                  <c:v>0.586745600896868</c:v>
                </c:pt>
                <c:pt idx="4460" formatCode="General">
                  <c:v>0.58675260366598403</c:v>
                </c:pt>
                <c:pt idx="4461" formatCode="General">
                  <c:v>0.58675960813850203</c:v>
                </c:pt>
                <c:pt idx="4462" formatCode="General">
                  <c:v>0.58676661431433197</c:v>
                </c:pt>
                <c:pt idx="4463" formatCode="General">
                  <c:v>0.58677362219338502</c:v>
                </c:pt>
                <c:pt idx="4464" formatCode="General">
                  <c:v>0.58678063177556805</c:v>
                </c:pt>
                <c:pt idx="4465" formatCode="General">
                  <c:v>0.58678764306079201</c:v>
                </c:pt>
                <c:pt idx="4466" formatCode="General">
                  <c:v>0.58679444382673096</c:v>
                </c:pt>
                <c:pt idx="4467" formatCode="General">
                  <c:v>0.58680084044157499</c:v>
                </c:pt>
                <c:pt idx="4468" formatCode="General">
                  <c:v>0.58680723855816197</c:v>
                </c:pt>
                <c:pt idx="4469" formatCode="General">
                  <c:v>0.58681363817628596</c:v>
                </c:pt>
                <c:pt idx="4470" formatCode="General">
                  <c:v>0.586820039295741</c:v>
                </c:pt>
                <c:pt idx="4471" formatCode="General">
                  <c:v>0.58682644191631705</c:v>
                </c:pt>
                <c:pt idx="4472" formatCode="General">
                  <c:v>0.58683284603780805</c:v>
                </c:pt>
                <c:pt idx="4473" formatCode="General">
                  <c:v>0.58683925166000395</c:v>
                </c:pt>
                <c:pt idx="4474" formatCode="General">
                  <c:v>0.58684565878269701</c:v>
                </c:pt>
                <c:pt idx="4475" formatCode="General">
                  <c:v>0.58685206740567697</c:v>
                </c:pt>
                <c:pt idx="4476" formatCode="General">
                  <c:v>0.58685847752873599</c:v>
                </c:pt>
                <c:pt idx="4477" formatCode="General">
                  <c:v>0.58686488915166202</c:v>
                </c:pt>
                <c:pt idx="4478" formatCode="General">
                  <c:v>0.586871302274245</c:v>
                </c:pt>
                <c:pt idx="4479" formatCode="General">
                  <c:v>0.58687771689627499</c:v>
                </c:pt>
                <c:pt idx="4480" formatCode="General">
                  <c:v>0.58688413301754006</c:v>
                </c:pt>
                <c:pt idx="4481" formatCode="General">
                  <c:v>0.58689055063782802</c:v>
                </c:pt>
                <c:pt idx="4482" formatCode="General">
                  <c:v>0.58689696975692696</c:v>
                </c:pt>
                <c:pt idx="4483" formatCode="General">
                  <c:v>0.58690339037462502</c:v>
                </c:pt>
                <c:pt idx="4484" formatCode="General">
                  <c:v>0.58690795373873195</c:v>
                </c:pt>
                <c:pt idx="4485" formatCode="General">
                  <c:v>0.58691158871295301</c:v>
                </c:pt>
                <c:pt idx="4486" formatCode="General">
                  <c:v>0.58691522457094902</c:v>
                </c:pt>
                <c:pt idx="4487" formatCode="General">
                  <c:v>0.58691886131286397</c:v>
                </c:pt>
                <c:pt idx="4488" formatCode="General">
                  <c:v>0.58692249893884396</c:v>
                </c:pt>
                <c:pt idx="4489" formatCode="General">
                  <c:v>0.58692613744902999</c:v>
                </c:pt>
                <c:pt idx="4490" formatCode="General">
                  <c:v>0.58692977684356695</c:v>
                </c:pt>
                <c:pt idx="4491" formatCode="General">
                  <c:v>0.58693341712259794</c:v>
                </c:pt>
                <c:pt idx="4492" formatCode="General">
                  <c:v>0.58693705828626697</c:v>
                </c:pt>
                <c:pt idx="4493" formatCode="General">
                  <c:v>0.58694070033471801</c:v>
                </c:pt>
                <c:pt idx="4494" formatCode="General">
                  <c:v>0.58694434326809197</c:v>
                </c:pt>
                <c:pt idx="4495" formatCode="General">
                  <c:v>0.58694798708653295</c:v>
                </c:pt>
                <c:pt idx="4496" formatCode="General">
                  <c:v>0.58695163179018395</c:v>
                </c:pt>
                <c:pt idx="4497" formatCode="General">
                  <c:v>0.58695527737918896</c:v>
                </c:pt>
                <c:pt idx="4498" formatCode="General">
                  <c:v>0.58695892385368797</c:v>
                </c:pt>
                <c:pt idx="4499" formatCode="General">
                  <c:v>0.586962571213826</c:v>
                </c:pt>
                <c:pt idx="4500" formatCode="General">
                  <c:v>0.58696621945974403</c:v>
                </c:pt>
                <c:pt idx="4501" formatCode="General">
                  <c:v>0.58696986859158395</c:v>
                </c:pt>
                <c:pt idx="4502" formatCode="General">
                  <c:v>0.58697351860948899</c:v>
                </c:pt>
                <c:pt idx="4503" formatCode="General">
                  <c:v>0.58697716951360102</c:v>
                </c:pt>
                <c:pt idx="4504" formatCode="General">
                  <c:v>0.58698082130406204</c:v>
                </c:pt>
                <c:pt idx="4505" formatCode="General">
                  <c:v>0.58698447398101306</c:v>
                </c:pt>
                <c:pt idx="4506" formatCode="General">
                  <c:v>0.58698812754459595</c:v>
                </c:pt>
                <c:pt idx="4507" formatCode="General">
                  <c:v>0.58699192174915005</c:v>
                </c:pt>
                <c:pt idx="4508" formatCode="General">
                  <c:v>0.58699578064083902</c:v>
                </c:pt>
                <c:pt idx="4509" formatCode="General">
                  <c:v>0.58699964052485298</c:v>
                </c:pt>
                <c:pt idx="4510" formatCode="General">
                  <c:v>0.58700350140138502</c:v>
                </c:pt>
                <c:pt idx="4511" formatCode="General">
                  <c:v>0.58700736327062797</c:v>
                </c:pt>
                <c:pt idx="4512" formatCode="General">
                  <c:v>0.58701122613277401</c:v>
                </c:pt>
                <c:pt idx="4513" formatCode="General">
                  <c:v>0.58701508998801499</c:v>
                </c:pt>
                <c:pt idx="4514" formatCode="General">
                  <c:v>0.58701895483654298</c:v>
                </c:pt>
                <c:pt idx="4515" formatCode="General">
                  <c:v>0.58702282067855105</c:v>
                </c:pt>
                <c:pt idx="4516" formatCode="General">
                  <c:v>0.58702668751422904</c:v>
                </c:pt>
                <c:pt idx="4517" formatCode="General">
                  <c:v>0.58703055534377002</c:v>
                </c:pt>
                <c:pt idx="4518" formatCode="General">
                  <c:v>0.58703442416736495</c:v>
                </c:pt>
                <c:pt idx="4519" formatCode="General">
                  <c:v>0.58703805835734502</c:v>
                </c:pt>
                <c:pt idx="4520" formatCode="General">
                  <c:v>0.58704164118718705</c:v>
                </c:pt>
                <c:pt idx="4521" formatCode="General">
                  <c:v>0.58704522501949896</c:v>
                </c:pt>
                <c:pt idx="4522" formatCode="General">
                  <c:v>0.58704880985442198</c:v>
                </c:pt>
                <c:pt idx="4523" formatCode="General">
                  <c:v>0.58705239569209799</c:v>
                </c:pt>
                <c:pt idx="4524" formatCode="General">
                  <c:v>0.587055982532668</c:v>
                </c:pt>
                <c:pt idx="4525" formatCode="General">
                  <c:v>0.58705957037627299</c:v>
                </c:pt>
                <c:pt idx="4526" formatCode="General">
                  <c:v>0.58706315922305397</c:v>
                </c:pt>
                <c:pt idx="4527" formatCode="General">
                  <c:v>0.58706674907315204</c:v>
                </c:pt>
                <c:pt idx="4528" formatCode="General">
                  <c:v>0.58707032016349603</c:v>
                </c:pt>
                <c:pt idx="4529" formatCode="General">
                  <c:v>0.58707382293615396</c:v>
                </c:pt>
                <c:pt idx="4530" formatCode="General">
                  <c:v>0.58707732646698896</c:v>
                </c:pt>
                <c:pt idx="4531" formatCode="General">
                  <c:v>0.58708083075608397</c:v>
                </c:pt>
                <c:pt idx="4532" formatCode="General">
                  <c:v>0.58708433580352504</c:v>
                </c:pt>
                <c:pt idx="4533" formatCode="General">
                  <c:v>0.58708784160939598</c:v>
                </c:pt>
                <c:pt idx="4534" formatCode="General">
                  <c:v>0.58709134817378195</c:v>
                </c:pt>
                <c:pt idx="4535" formatCode="General">
                  <c:v>0.58709485549676799</c:v>
                </c:pt>
                <c:pt idx="4536" formatCode="General">
                  <c:v>0.58709836357843803</c:v>
                </c:pt>
                <c:pt idx="4537" formatCode="General">
                  <c:v>0.58710187241887601</c:v>
                </c:pt>
                <c:pt idx="4538" formatCode="General">
                  <c:v>0.58710538201816598</c:v>
                </c:pt>
                <c:pt idx="4539" formatCode="General">
                  <c:v>0.58710889237639297</c:v>
                </c:pt>
                <c:pt idx="4540" formatCode="General">
                  <c:v>0.58711240349364002</c:v>
                </c:pt>
                <c:pt idx="4541" formatCode="General">
                  <c:v>0.58711591536999097</c:v>
                </c:pt>
                <c:pt idx="4542" formatCode="General">
                  <c:v>0.58711942800553096</c:v>
                </c:pt>
                <c:pt idx="4543" formatCode="General">
                  <c:v>0.58712294140034205</c:v>
                </c:pt>
                <c:pt idx="4544" formatCode="General">
                  <c:v>0.58712645555450904</c:v>
                </c:pt>
                <c:pt idx="4545" formatCode="General">
                  <c:v>0.58712997046811399</c:v>
                </c:pt>
                <c:pt idx="4546" formatCode="General">
                  <c:v>0.58713348614124194</c:v>
                </c:pt>
                <c:pt idx="4547" formatCode="General">
                  <c:v>0.58713700257397605</c:v>
                </c:pt>
                <c:pt idx="4548" formatCode="General">
                  <c:v>0.58714051976639703</c:v>
                </c:pt>
                <c:pt idx="4549" formatCode="General">
                  <c:v>0.58714403771859103</c:v>
                </c:pt>
                <c:pt idx="4550" formatCode="General">
                  <c:v>0.58714755643063898</c:v>
                </c:pt>
                <c:pt idx="4551" formatCode="General">
                  <c:v>0.58715107590262505</c:v>
                </c:pt>
                <c:pt idx="4552" formatCode="General">
                  <c:v>0.58715459613463095</c:v>
                </c:pt>
                <c:pt idx="4553" formatCode="General">
                  <c:v>0.58715811712674004</c:v>
                </c:pt>
                <c:pt idx="4554" formatCode="General">
                  <c:v>0.58716183670438504</c:v>
                </c:pt>
                <c:pt idx="4555" formatCode="General">
                  <c:v>0.58716578487356896</c:v>
                </c:pt>
                <c:pt idx="4556" formatCode="General">
                  <c:v>0.58716973366935199</c:v>
                </c:pt>
                <c:pt idx="4557" formatCode="General">
                  <c:v>0.58717368309179796</c:v>
                </c:pt>
                <c:pt idx="4558" formatCode="General">
                  <c:v>0.58717763314097504</c:v>
                </c:pt>
                <c:pt idx="4559" formatCode="General">
                  <c:v>0.58718158381694896</c:v>
                </c:pt>
                <c:pt idx="4560" formatCode="General">
                  <c:v>0.587185535119786</c:v>
                </c:pt>
                <c:pt idx="4561" formatCode="General">
                  <c:v>0.58718948704955298</c:v>
                </c:pt>
                <c:pt idx="4562" formatCode="General">
                  <c:v>0.58719343960631498</c:v>
                </c:pt>
                <c:pt idx="4563" formatCode="General">
                  <c:v>0.58719739279013905</c:v>
                </c:pt>
                <c:pt idx="4564" formatCode="General">
                  <c:v>0.58720134660109102</c:v>
                </c:pt>
                <c:pt idx="4565" formatCode="General">
                  <c:v>0.58720530103923696</c:v>
                </c:pt>
                <c:pt idx="4566" formatCode="General">
                  <c:v>0.58720925610464303</c:v>
                </c:pt>
                <c:pt idx="4567" formatCode="General">
                  <c:v>0.58721321179737396</c:v>
                </c:pt>
                <c:pt idx="4568" formatCode="General">
                  <c:v>0.58721716811749602</c:v>
                </c:pt>
                <c:pt idx="4569" formatCode="General">
                  <c:v>0.58722112506507496</c:v>
                </c:pt>
                <c:pt idx="4570" formatCode="General">
                  <c:v>0.58722508264017703</c:v>
                </c:pt>
                <c:pt idx="4571" formatCode="General">
                  <c:v>0.58722904084286698</c:v>
                </c:pt>
                <c:pt idx="4572" formatCode="General">
                  <c:v>0.58723299967321096</c:v>
                </c:pt>
                <c:pt idx="4573" formatCode="General">
                  <c:v>0.58723695913127305</c:v>
                </c:pt>
                <c:pt idx="4574" formatCode="General">
                  <c:v>0.58724091921712096</c:v>
                </c:pt>
                <c:pt idx="4575" formatCode="General">
                  <c:v>0.58724487993081698</c:v>
                </c:pt>
                <c:pt idx="4576" formatCode="General">
                  <c:v>0.58724884127242905</c:v>
                </c:pt>
                <c:pt idx="4577" formatCode="General">
                  <c:v>0.587252803242021</c:v>
                </c:pt>
                <c:pt idx="4578" formatCode="General">
                  <c:v>0.58725676583965702</c:v>
                </c:pt>
                <c:pt idx="4579" formatCode="General">
                  <c:v>0.58726072906540405</c:v>
                </c:pt>
                <c:pt idx="4580" formatCode="General">
                  <c:v>0.58726469291932604</c:v>
                </c:pt>
                <c:pt idx="4581" formatCode="General">
                  <c:v>0.58726865740148804</c:v>
                </c:pt>
                <c:pt idx="4582" formatCode="General">
                  <c:v>0.587272622511954</c:v>
                </c:pt>
                <c:pt idx="4583" formatCode="General">
                  <c:v>0.58727658825078999</c:v>
                </c:pt>
                <c:pt idx="4584" formatCode="General">
                  <c:v>0.58728055461805995</c:v>
                </c:pt>
                <c:pt idx="4585" formatCode="General">
                  <c:v>0.58728452161382805</c:v>
                </c:pt>
                <c:pt idx="4586" formatCode="General">
                  <c:v>0.58728848923815902</c:v>
                </c:pt>
                <c:pt idx="4587" formatCode="General">
                  <c:v>0.58729245749111902</c:v>
                </c:pt>
                <c:pt idx="4588" formatCode="General">
                  <c:v>0.58729642637276902</c:v>
                </c:pt>
                <c:pt idx="4589" formatCode="General">
                  <c:v>0.58730039588317695</c:v>
                </c:pt>
                <c:pt idx="4590" formatCode="General">
                  <c:v>0.58730436602240399</c:v>
                </c:pt>
                <c:pt idx="4591" formatCode="General">
                  <c:v>0.58730833679051697</c:v>
                </c:pt>
                <c:pt idx="4592" formatCode="General">
                  <c:v>0.58731230818757796</c:v>
                </c:pt>
                <c:pt idx="4593" formatCode="General">
                  <c:v>0.58731628021365101</c:v>
                </c:pt>
                <c:pt idx="4594" formatCode="General">
                  <c:v>0.58732025286880196</c:v>
                </c:pt>
                <c:pt idx="4595" formatCode="General">
                  <c:v>0.58732422615309299</c:v>
                </c:pt>
                <c:pt idx="4596" formatCode="General">
                  <c:v>0.58732820006658804</c:v>
                </c:pt>
                <c:pt idx="4597" formatCode="General">
                  <c:v>0.58733217460935205</c:v>
                </c:pt>
                <c:pt idx="4598" formatCode="General">
                  <c:v>0.58733614978144699</c:v>
                </c:pt>
                <c:pt idx="4599" formatCode="General">
                  <c:v>0.58734012558293802</c:v>
                </c:pt>
                <c:pt idx="4600" formatCode="General">
                  <c:v>0.58734410201388698</c:v>
                </c:pt>
                <c:pt idx="4601" formatCode="General">
                  <c:v>0.58734807907435904</c:v>
                </c:pt>
                <c:pt idx="4602" formatCode="General">
                  <c:v>0.58735205676441704</c:v>
                </c:pt>
                <c:pt idx="4603" formatCode="General">
                  <c:v>0.58735603508412404</c:v>
                </c:pt>
                <c:pt idx="4604" formatCode="General">
                  <c:v>0.58736001403354299</c:v>
                </c:pt>
                <c:pt idx="4605" formatCode="General">
                  <c:v>0.58736399361273695</c:v>
                </c:pt>
                <c:pt idx="4606" formatCode="General">
                  <c:v>0.58736797382177097</c:v>
                </c:pt>
                <c:pt idx="4607" formatCode="General">
                  <c:v>0.58737195466070502</c:v>
                </c:pt>
                <c:pt idx="4608" formatCode="General">
                  <c:v>0.58737593612960504</c:v>
                </c:pt>
                <c:pt idx="4609" formatCode="General">
                  <c:v>0.58737991822853197</c:v>
                </c:pt>
                <c:pt idx="4610" formatCode="General">
                  <c:v>0.587383900957549</c:v>
                </c:pt>
                <c:pt idx="4611" formatCode="General">
                  <c:v>0.58738788431671995</c:v>
                </c:pt>
                <c:pt idx="4612" formatCode="General">
                  <c:v>0.58739186830610601</c:v>
                </c:pt>
                <c:pt idx="4613" formatCode="General">
                  <c:v>0.58739585292577001</c:v>
                </c:pt>
                <c:pt idx="4614" formatCode="General">
                  <c:v>0.58739983817577601</c:v>
                </c:pt>
                <c:pt idx="4615" formatCode="General">
                  <c:v>0.58740382405618496</c:v>
                </c:pt>
                <c:pt idx="4616" formatCode="General">
                  <c:v>0.58740781056706004</c:v>
                </c:pt>
                <c:pt idx="4617" formatCode="General">
                  <c:v>0.58741179770846197</c:v>
                </c:pt>
                <c:pt idx="4618" formatCode="General">
                  <c:v>0.58741578548045503</c:v>
                </c:pt>
                <c:pt idx="4619" formatCode="General">
                  <c:v>0.58741977388310096</c:v>
                </c:pt>
                <c:pt idx="4620" formatCode="General">
                  <c:v>0.58742376291646203</c:v>
                </c:pt>
                <c:pt idx="4621" formatCode="General">
                  <c:v>0.58742775258059898</c:v>
                </c:pt>
                <c:pt idx="4622" formatCode="General">
                  <c:v>0.58743174287557398</c:v>
                </c:pt>
                <c:pt idx="4623" formatCode="General">
                  <c:v>0.58743573380145098</c:v>
                </c:pt>
                <c:pt idx="4624" formatCode="General">
                  <c:v>0.58743972535829003</c:v>
                </c:pt>
                <c:pt idx="4625" formatCode="General">
                  <c:v>0.58744371754615299</c:v>
                </c:pt>
                <c:pt idx="4626" formatCode="General">
                  <c:v>0.58744771036510202</c:v>
                </c:pt>
                <c:pt idx="4627" formatCode="General">
                  <c:v>0.58745170381519796</c:v>
                </c:pt>
                <c:pt idx="4628" formatCode="General">
                  <c:v>0.58745569789650298</c:v>
                </c:pt>
                <c:pt idx="4629" formatCode="General">
                  <c:v>0.58745969260907904</c:v>
                </c:pt>
                <c:pt idx="4630" formatCode="General">
                  <c:v>0.58746368795298698</c:v>
                </c:pt>
                <c:pt idx="4631" formatCode="General">
                  <c:v>0.58746768392828796</c:v>
                </c:pt>
                <c:pt idx="4632" formatCode="General">
                  <c:v>0.58747168053504395</c:v>
                </c:pt>
                <c:pt idx="4633" formatCode="General">
                  <c:v>0.587475677773315</c:v>
                </c:pt>
                <c:pt idx="4634" formatCode="General">
                  <c:v>0.58747967564316295</c:v>
                </c:pt>
                <c:pt idx="4635" formatCode="General">
                  <c:v>0.58748367414464897</c:v>
                </c:pt>
                <c:pt idx="4636" formatCode="General">
                  <c:v>0.58748767327783402</c:v>
                </c:pt>
                <c:pt idx="4637" formatCode="General">
                  <c:v>0.58749167304277805</c:v>
                </c:pt>
                <c:pt idx="4638" formatCode="General">
                  <c:v>0.58749567343954301</c:v>
                </c:pt>
                <c:pt idx="4639" formatCode="General">
                  <c:v>0.58749967446818896</c:v>
                </c:pt>
                <c:pt idx="4640" formatCode="General">
                  <c:v>0.58750367612877696</c:v>
                </c:pt>
                <c:pt idx="4641" formatCode="General">
                  <c:v>0.58750767842136797</c:v>
                </c:pt>
                <c:pt idx="4642" formatCode="General">
                  <c:v>0.58751168134602205</c:v>
                </c:pt>
                <c:pt idx="4643" formatCode="General">
                  <c:v>0.58751568490280004</c:v>
                </c:pt>
                <c:pt idx="4644" formatCode="General">
                  <c:v>0.587519689091761</c:v>
                </c:pt>
                <c:pt idx="4645" formatCode="General">
                  <c:v>0.58752369391296699</c:v>
                </c:pt>
                <c:pt idx="4646" formatCode="General">
                  <c:v>0.58752769936647797</c:v>
                </c:pt>
                <c:pt idx="4647" formatCode="General">
                  <c:v>0.587531705452353</c:v>
                </c:pt>
                <c:pt idx="4648" formatCode="General">
                  <c:v>0.58753571217065304</c:v>
                </c:pt>
                <c:pt idx="4649" formatCode="General">
                  <c:v>0.58753971952143902</c:v>
                </c:pt>
                <c:pt idx="4650" formatCode="General">
                  <c:v>0.58754372750476902</c:v>
                </c:pt>
                <c:pt idx="4651" formatCode="General">
                  <c:v>0.58754773612070299</c:v>
                </c:pt>
                <c:pt idx="4652" formatCode="General">
                  <c:v>0.58755174536930299</c:v>
                </c:pt>
                <c:pt idx="4653" formatCode="General">
                  <c:v>0.58755575525062598</c:v>
                </c:pt>
                <c:pt idx="4654" formatCode="General">
                  <c:v>0.58755976576473401</c:v>
                </c:pt>
                <c:pt idx="4655" formatCode="General">
                  <c:v>0.58756377691168504</c:v>
                </c:pt>
                <c:pt idx="4656" formatCode="General">
                  <c:v>0.58756778869154003</c:v>
                </c:pt>
                <c:pt idx="4657" formatCode="General">
                  <c:v>0.58757180110435703</c:v>
                </c:pt>
                <c:pt idx="4658" formatCode="General">
                  <c:v>0.587575814150196</c:v>
                </c:pt>
                <c:pt idx="4659" formatCode="General">
                  <c:v>0.587579827829116</c:v>
                </c:pt>
                <c:pt idx="4660" formatCode="General">
                  <c:v>0.58758384214117698</c:v>
                </c:pt>
                <c:pt idx="4661" formatCode="General">
                  <c:v>0.58758785708643801</c:v>
                </c:pt>
                <c:pt idx="4662" formatCode="General">
                  <c:v>0.58759187266495805</c:v>
                </c:pt>
                <c:pt idx="4663" formatCode="General">
                  <c:v>0.58759588887679504</c:v>
                </c:pt>
                <c:pt idx="4664" formatCode="General">
                  <c:v>0.58759990572200904</c:v>
                </c:pt>
                <c:pt idx="4665" formatCode="General">
                  <c:v>0.58760392320065902</c:v>
                </c:pt>
                <c:pt idx="4666" formatCode="General">
                  <c:v>0.58760794131280303</c:v>
                </c:pt>
                <c:pt idx="4667" formatCode="General">
                  <c:v>0.58761196005850103</c:v>
                </c:pt>
                <c:pt idx="4668" formatCode="General">
                  <c:v>0.58761603566628295</c:v>
                </c:pt>
                <c:pt idx="4669" formatCode="General">
                  <c:v>0.58762085089911298</c:v>
                </c:pt>
                <c:pt idx="4670" formatCode="General">
                  <c:v>0.58762566674429995</c:v>
                </c:pt>
                <c:pt idx="4671" formatCode="General">
                  <c:v>0.58763048320184696</c:v>
                </c:pt>
                <c:pt idx="4672" formatCode="General">
                  <c:v>0.58763530027175703</c:v>
                </c:pt>
                <c:pt idx="4673" formatCode="General">
                  <c:v>0.58764011795403204</c:v>
                </c:pt>
                <c:pt idx="4674" formatCode="General">
                  <c:v>0.58764493624867398</c:v>
                </c:pt>
                <c:pt idx="4675" formatCode="General">
                  <c:v>0.58764975515568696</c:v>
                </c:pt>
                <c:pt idx="4676" formatCode="General">
                  <c:v>0.58765457467507298</c:v>
                </c:pt>
                <c:pt idx="4677" formatCode="General">
                  <c:v>0.58765939480683504</c:v>
                </c:pt>
                <c:pt idx="4678" formatCode="General">
                  <c:v>0.58766421555097303</c:v>
                </c:pt>
                <c:pt idx="4679" formatCode="General">
                  <c:v>0.58766903690749195</c:v>
                </c:pt>
                <c:pt idx="4680" formatCode="General">
                  <c:v>0.58767385887639201</c:v>
                </c:pt>
                <c:pt idx="4681" formatCode="General">
                  <c:v>0.58767868145767499</c:v>
                </c:pt>
                <c:pt idx="4682" formatCode="General">
                  <c:v>0.587683504651345</c:v>
                </c:pt>
                <c:pt idx="4683" formatCode="General">
                  <c:v>0.58768832845740304</c:v>
                </c:pt>
                <c:pt idx="4684" formatCode="General">
                  <c:v>0.58769315287585</c:v>
                </c:pt>
                <c:pt idx="4685" formatCode="General">
                  <c:v>0.58769797790668798</c:v>
                </c:pt>
                <c:pt idx="4686" formatCode="General">
                  <c:v>0.58770280354991999</c:v>
                </c:pt>
                <c:pt idx="4687" formatCode="General">
                  <c:v>0.58770762980554503</c:v>
                </c:pt>
                <c:pt idx="4688" formatCode="General">
                  <c:v>0.58771245667356797</c:v>
                </c:pt>
                <c:pt idx="4689" formatCode="General">
                  <c:v>0.58771728415398705</c:v>
                </c:pt>
                <c:pt idx="4690" formatCode="General">
                  <c:v>0.58772211224680604</c:v>
                </c:pt>
                <c:pt idx="4691" formatCode="General">
                  <c:v>0.58772694095202505</c:v>
                </c:pt>
                <c:pt idx="4692" formatCode="General">
                  <c:v>0.58773177026964596</c:v>
                </c:pt>
                <c:pt idx="4693" formatCode="General">
                  <c:v>0.587736600199669</c:v>
                </c:pt>
                <c:pt idx="4694" formatCode="General">
                  <c:v>0.58774143074209595</c:v>
                </c:pt>
                <c:pt idx="4695" formatCode="General">
                  <c:v>0.58774626189692802</c:v>
                </c:pt>
                <c:pt idx="4696" formatCode="General">
                  <c:v>0.587751093664165</c:v>
                </c:pt>
                <c:pt idx="4697" formatCode="General">
                  <c:v>0.587755926043809</c:v>
                </c:pt>
                <c:pt idx="4698" formatCode="General">
                  <c:v>0.58776075903586</c:v>
                </c:pt>
                <c:pt idx="4699" formatCode="General">
                  <c:v>0.58776559264032002</c:v>
                </c:pt>
                <c:pt idx="4700" formatCode="General">
                  <c:v>0.58777042685718806</c:v>
                </c:pt>
                <c:pt idx="4701" formatCode="General">
                  <c:v>0.58777526168646499</c:v>
                </c:pt>
                <c:pt idx="4702" formatCode="General">
                  <c:v>0.58778009712815305</c:v>
                </c:pt>
                <c:pt idx="4703" formatCode="General">
                  <c:v>0.58778493318225</c:v>
                </c:pt>
                <c:pt idx="4704" formatCode="General">
                  <c:v>0.58778976984875797</c:v>
                </c:pt>
                <c:pt idx="4705" formatCode="General">
                  <c:v>0.58779460712767595</c:v>
                </c:pt>
                <c:pt idx="4706" formatCode="General">
                  <c:v>0.58779944501900605</c:v>
                </c:pt>
                <c:pt idx="4707" formatCode="General">
                  <c:v>0.58780428352274605</c:v>
                </c:pt>
                <c:pt idx="4708" formatCode="General">
                  <c:v>0.58780912263889795</c:v>
                </c:pt>
                <c:pt idx="4709" formatCode="General">
                  <c:v>0.58781396236745997</c:v>
                </c:pt>
                <c:pt idx="4710" formatCode="General">
                  <c:v>0.58781880270843401</c:v>
                </c:pt>
                <c:pt idx="4711" formatCode="General">
                  <c:v>0.58782364366181805</c:v>
                </c:pt>
                <c:pt idx="4712" formatCode="General">
                  <c:v>0.587828485227613</c:v>
                </c:pt>
                <c:pt idx="4713" formatCode="General">
                  <c:v>0.58783332740581695</c:v>
                </c:pt>
                <c:pt idx="4714" formatCode="General">
                  <c:v>0.58783817019643203</c:v>
                </c:pt>
                <c:pt idx="4715" formatCode="General">
                  <c:v>0.58784301359945601</c:v>
                </c:pt>
                <c:pt idx="4716" formatCode="General">
                  <c:v>0.587847857614888</c:v>
                </c:pt>
                <c:pt idx="4717" formatCode="General">
                  <c:v>0.58785270224272801</c:v>
                </c:pt>
                <c:pt idx="4718" formatCode="General">
                  <c:v>0.58785754748297603</c:v>
                </c:pt>
                <c:pt idx="4719" formatCode="General">
                  <c:v>0.58786239333562995</c:v>
                </c:pt>
                <c:pt idx="4720" formatCode="General">
                  <c:v>0.58786723980069</c:v>
                </c:pt>
                <c:pt idx="4721" formatCode="General">
                  <c:v>0.58787208687815495</c:v>
                </c:pt>
                <c:pt idx="4722" formatCode="General">
                  <c:v>0.58787693456802304</c:v>
                </c:pt>
                <c:pt idx="4723" formatCode="General">
                  <c:v>0.58788178287029402</c:v>
                </c:pt>
                <c:pt idx="4724" formatCode="General">
                  <c:v>0.58788663178496603</c:v>
                </c:pt>
                <c:pt idx="4725" formatCode="General">
                  <c:v>0.58789148131203905</c:v>
                </c:pt>
                <c:pt idx="4726" formatCode="General">
                  <c:v>0.58789633145150999</c:v>
                </c:pt>
                <c:pt idx="4727" formatCode="General">
                  <c:v>0.58790118220337895</c:v>
                </c:pt>
                <c:pt idx="4728" formatCode="General">
                  <c:v>0.58790603356764404</c:v>
                </c:pt>
                <c:pt idx="4729" formatCode="General">
                  <c:v>0.58791088554430404</c:v>
                </c:pt>
                <c:pt idx="4730" formatCode="General">
                  <c:v>0.58791560775843599</c:v>
                </c:pt>
                <c:pt idx="4731" formatCode="General">
                  <c:v>0.58792027656881396</c:v>
                </c:pt>
                <c:pt idx="4732" formatCode="General">
                  <c:v>0.58792494598730805</c:v>
                </c:pt>
                <c:pt idx="4733" formatCode="General">
                  <c:v>0.58792961601396099</c:v>
                </c:pt>
                <c:pt idx="4734" formatCode="General">
                  <c:v>0.58793428664881298</c:v>
                </c:pt>
                <c:pt idx="4735" formatCode="General">
                  <c:v>0.58793895789190698</c:v>
                </c:pt>
                <c:pt idx="4736" formatCode="General">
                  <c:v>0.58794362974328396</c:v>
                </c:pt>
                <c:pt idx="4737" formatCode="General">
                  <c:v>0.587948302202985</c:v>
                </c:pt>
                <c:pt idx="4738" formatCode="General">
                  <c:v>0.58795297527105095</c:v>
                </c:pt>
                <c:pt idx="4739" formatCode="General">
                  <c:v>0.587957648947524</c:v>
                </c:pt>
                <c:pt idx="4740" formatCode="General">
                  <c:v>0.58796232323244402</c:v>
                </c:pt>
                <c:pt idx="4741" formatCode="General">
                  <c:v>0.58796699812585196</c:v>
                </c:pt>
                <c:pt idx="4742" formatCode="General">
                  <c:v>0.58797167362779001</c:v>
                </c:pt>
                <c:pt idx="4743" formatCode="General">
                  <c:v>0.58797634973829904</c:v>
                </c:pt>
                <c:pt idx="4744" formatCode="General">
                  <c:v>0.58798102645741801</c:v>
                </c:pt>
                <c:pt idx="4745" formatCode="General">
                  <c:v>0.587985703785189</c:v>
                </c:pt>
                <c:pt idx="4746" formatCode="General">
                  <c:v>0.58799038172165297</c:v>
                </c:pt>
                <c:pt idx="4747" formatCode="General">
                  <c:v>0.58799513649506696</c:v>
                </c:pt>
                <c:pt idx="4748" formatCode="General">
                  <c:v>0.58799995799275195</c:v>
                </c:pt>
                <c:pt idx="4749" formatCode="General">
                  <c:v>0.588004780040838</c:v>
                </c:pt>
                <c:pt idx="4750" formatCode="General">
                  <c:v>0.58800960263936797</c:v>
                </c:pt>
                <c:pt idx="4751" formatCode="General">
                  <c:v>0.58801328098722105</c:v>
                </c:pt>
                <c:pt idx="4752" formatCode="General">
                  <c:v>0.58801695058224601</c:v>
                </c:pt>
                <c:pt idx="4753" formatCode="General">
                  <c:v>0.58802061085647095</c:v>
                </c:pt>
                <c:pt idx="4754" formatCode="General">
                  <c:v>0.58802427168322102</c:v>
                </c:pt>
                <c:pt idx="4755" formatCode="General">
                  <c:v>0.58802793306261403</c:v>
                </c:pt>
                <c:pt idx="4756" formatCode="General">
                  <c:v>0.58803159499476998</c:v>
                </c:pt>
                <c:pt idx="4757" formatCode="General">
                  <c:v>0.58803525747980701</c:v>
                </c:pt>
                <c:pt idx="4758" formatCode="General">
                  <c:v>0.58803892051784501</c:v>
                </c:pt>
                <c:pt idx="4759" formatCode="General">
                  <c:v>0.58804258410900201</c:v>
                </c:pt>
                <c:pt idx="4760" formatCode="General">
                  <c:v>0.58804624825339602</c:v>
                </c:pt>
                <c:pt idx="4761" formatCode="General">
                  <c:v>0.58804991295114695</c:v>
                </c:pt>
                <c:pt idx="4762" formatCode="General">
                  <c:v>0.58805357820237403</c:v>
                </c:pt>
                <c:pt idx="4763" formatCode="General">
                  <c:v>0.58805724400719395</c:v>
                </c:pt>
                <c:pt idx="4764" formatCode="General">
                  <c:v>0.58806091036572805</c:v>
                </c:pt>
                <c:pt idx="4765" formatCode="General">
                  <c:v>0.58806457727809303</c:v>
                </c:pt>
                <c:pt idx="4766" formatCode="General">
                  <c:v>0.588068244744407</c:v>
                </c:pt>
                <c:pt idx="4767" formatCode="General">
                  <c:v>0.58807191276479098</c:v>
                </c:pt>
                <c:pt idx="4768" formatCode="General">
                  <c:v>0.588075581339361</c:v>
                </c:pt>
                <c:pt idx="4769" formatCode="General">
                  <c:v>0.58807925046823695</c:v>
                </c:pt>
                <c:pt idx="4770" formatCode="General">
                  <c:v>0.58808292015153796</c:v>
                </c:pt>
                <c:pt idx="4771" formatCode="General">
                  <c:v>0.58808659038938105</c:v>
                </c:pt>
                <c:pt idx="4772" formatCode="General">
                  <c:v>0.58809026118188501</c:v>
                </c:pt>
                <c:pt idx="4773" formatCode="General">
                  <c:v>0.58809414151986195</c:v>
                </c:pt>
                <c:pt idx="4774" formatCode="General">
                  <c:v>0.58809857971837398</c:v>
                </c:pt>
                <c:pt idx="4775" formatCode="General">
                  <c:v>0.58810301846733004</c:v>
                </c:pt>
                <c:pt idx="4776" formatCode="General">
                  <c:v>0.58810745776680096</c:v>
                </c:pt>
                <c:pt idx="4777" formatCode="General">
                  <c:v>0.588111897616859</c:v>
                </c:pt>
                <c:pt idx="4778" formatCode="General">
                  <c:v>0.58811633801757501</c:v>
                </c:pt>
                <c:pt idx="4779" formatCode="General">
                  <c:v>0.58812077896902004</c:v>
                </c:pt>
                <c:pt idx="4780" formatCode="General">
                  <c:v>0.58812522047126503</c:v>
                </c:pt>
                <c:pt idx="4781" formatCode="General">
                  <c:v>0.58812966252438204</c:v>
                </c:pt>
                <c:pt idx="4782" formatCode="General">
                  <c:v>0.588134105128441</c:v>
                </c:pt>
                <c:pt idx="4783" formatCode="General">
                  <c:v>0.58813854828351397</c:v>
                </c:pt>
                <c:pt idx="4784" formatCode="General">
                  <c:v>0.58814299198967102</c:v>
                </c:pt>
                <c:pt idx="4785" formatCode="General">
                  <c:v>0.58814743624698396</c:v>
                </c:pt>
                <c:pt idx="4786" formatCode="General">
                  <c:v>0.58815188105552296</c:v>
                </c:pt>
                <c:pt idx="4787" formatCode="General">
                  <c:v>0.58815632641535998</c:v>
                </c:pt>
                <c:pt idx="4788" formatCode="General">
                  <c:v>0.58816077232656405</c:v>
                </c:pt>
                <c:pt idx="4789" formatCode="General">
                  <c:v>0.58816521878920702</c:v>
                </c:pt>
                <c:pt idx="4790" formatCode="General">
                  <c:v>0.58816962237938797</c:v>
                </c:pt>
                <c:pt idx="4791" formatCode="General">
                  <c:v>0.58817364002408501</c:v>
                </c:pt>
                <c:pt idx="4792" formatCode="General">
                  <c:v>0.58817765817735301</c:v>
                </c:pt>
                <c:pt idx="4793" formatCode="General">
                  <c:v>0.58818167683923095</c:v>
                </c:pt>
                <c:pt idx="4794" formatCode="General">
                  <c:v>0.58818569600975601</c:v>
                </c:pt>
                <c:pt idx="4795" formatCode="General">
                  <c:v>0.58818971568896605</c:v>
                </c:pt>
                <c:pt idx="4796" formatCode="General">
                  <c:v>0.58819373587690005</c:v>
                </c:pt>
                <c:pt idx="4797" formatCode="General">
                  <c:v>0.58819775657359397</c:v>
                </c:pt>
                <c:pt idx="4798" formatCode="General">
                  <c:v>0.588201777779088</c:v>
                </c:pt>
                <c:pt idx="4799" formatCode="General">
                  <c:v>0.588205799493419</c:v>
                </c:pt>
                <c:pt idx="4800" formatCode="General">
                  <c:v>0.58820982171662395</c:v>
                </c:pt>
                <c:pt idx="4801" formatCode="General">
                  <c:v>0.58821384444874203</c:v>
                </c:pt>
                <c:pt idx="4802" formatCode="General">
                  <c:v>0.58821786768980999</c:v>
                </c:pt>
                <c:pt idx="4803" formatCode="General">
                  <c:v>0.58822189143986503</c:v>
                </c:pt>
                <c:pt idx="4804" formatCode="General">
                  <c:v>0.588225915698945</c:v>
                </c:pt>
                <c:pt idx="4805" formatCode="General">
                  <c:v>0.58822994046708799</c:v>
                </c:pt>
                <c:pt idx="4806" formatCode="General">
                  <c:v>0.58823396574433195</c:v>
                </c:pt>
                <c:pt idx="4807" formatCode="General">
                  <c:v>0.58823799153071199</c:v>
                </c:pt>
                <c:pt idx="4808" formatCode="General">
                  <c:v>0.58824201782626795</c:v>
                </c:pt>
                <c:pt idx="4809" formatCode="General">
                  <c:v>0.58824604463103602</c:v>
                </c:pt>
                <c:pt idx="4810" formatCode="General">
                  <c:v>0.58825007194505397</c:v>
                </c:pt>
                <c:pt idx="4811" formatCode="General">
                  <c:v>0.58825409976835796</c:v>
                </c:pt>
                <c:pt idx="4812" formatCode="General">
                  <c:v>0.58825812810098599</c:v>
                </c:pt>
                <c:pt idx="4813" formatCode="General">
                  <c:v>0.58826215694297501</c:v>
                </c:pt>
                <c:pt idx="4814" formatCode="General">
                  <c:v>0.588266186294363</c:v>
                </c:pt>
                <c:pt idx="4815" formatCode="General">
                  <c:v>0.58827045117964605</c:v>
                </c:pt>
                <c:pt idx="4816" formatCode="General">
                  <c:v>0.58827475529090201</c:v>
                </c:pt>
                <c:pt idx="4817" formatCode="General">
                  <c:v>0.58827905991878704</c:v>
                </c:pt>
                <c:pt idx="4818" formatCode="General">
                  <c:v>0.58828336506337198</c:v>
                </c:pt>
                <c:pt idx="4819" formatCode="General">
                  <c:v>0.58828767072472399</c:v>
                </c:pt>
                <c:pt idx="4820" formatCode="General">
                  <c:v>0.58829193711882299</c:v>
                </c:pt>
                <c:pt idx="4821" formatCode="General">
                  <c:v>0.58829617212524798</c:v>
                </c:pt>
                <c:pt idx="4822" formatCode="General">
                  <c:v>0.58830040754923696</c:v>
                </c:pt>
                <c:pt idx="4823" formatCode="General">
                  <c:v>0.58830464339083899</c:v>
                </c:pt>
                <c:pt idx="4824" formatCode="General">
                  <c:v>0.58830887965010603</c:v>
                </c:pt>
                <c:pt idx="4825" formatCode="General">
                  <c:v>0.58831311632708705</c:v>
                </c:pt>
                <c:pt idx="4826" formatCode="General">
                  <c:v>0.588317353421831</c:v>
                </c:pt>
                <c:pt idx="4827" formatCode="General">
                  <c:v>0.58832159093438996</c:v>
                </c:pt>
                <c:pt idx="4828" formatCode="General">
                  <c:v>0.588325828864811</c:v>
                </c:pt>
                <c:pt idx="4829" formatCode="General">
                  <c:v>0.58833006721314696</c:v>
                </c:pt>
                <c:pt idx="4830" formatCode="General">
                  <c:v>0.58833430597944603</c:v>
                </c:pt>
                <c:pt idx="4831" formatCode="General">
                  <c:v>0.58833854516375905</c:v>
                </c:pt>
                <c:pt idx="4832" formatCode="General">
                  <c:v>0.588342784766135</c:v>
                </c:pt>
                <c:pt idx="4833" formatCode="General">
                  <c:v>0.58834702478662304</c:v>
                </c:pt>
                <c:pt idx="4834" formatCode="General">
                  <c:v>0.58835126522527503</c:v>
                </c:pt>
                <c:pt idx="4835" formatCode="General">
                  <c:v>0.58835550608213905</c:v>
                </c:pt>
                <c:pt idx="4836" formatCode="General">
                  <c:v>0.58835974735726504</c:v>
                </c:pt>
                <c:pt idx="4837" formatCode="General">
                  <c:v>0.58836398905070197</c:v>
                </c:pt>
                <c:pt idx="4838" formatCode="General">
                  <c:v>0.58836823116250203</c:v>
                </c:pt>
                <c:pt idx="4839" formatCode="General">
                  <c:v>0.58837247369271195</c:v>
                </c:pt>
                <c:pt idx="4840" formatCode="General">
                  <c:v>0.58837671664138302</c:v>
                </c:pt>
                <c:pt idx="4841" formatCode="General">
                  <c:v>0.58838096000856399</c:v>
                </c:pt>
                <c:pt idx="4842" formatCode="General">
                  <c:v>0.58838520379430503</c:v>
                </c:pt>
                <c:pt idx="4843" formatCode="General">
                  <c:v>0.588389447998656</c:v>
                </c:pt>
                <c:pt idx="4844" formatCode="General">
                  <c:v>0.58839369262166497</c:v>
                </c:pt>
                <c:pt idx="4845" formatCode="General">
                  <c:v>0.588397937663382</c:v>
                </c:pt>
                <c:pt idx="4846" formatCode="General">
                  <c:v>0.58840218312385695</c:v>
                </c:pt>
                <c:pt idx="4847" formatCode="General">
                  <c:v>0.588406429003139</c:v>
                </c:pt>
                <c:pt idx="4848" formatCode="General">
                  <c:v>0.588410675301278</c:v>
                </c:pt>
                <c:pt idx="4849" formatCode="General">
                  <c:v>0.58841492201832202</c:v>
                </c:pt>
                <c:pt idx="4850" formatCode="General">
                  <c:v>0.58841916915432202</c:v>
                </c:pt>
                <c:pt idx="4851" formatCode="General">
                  <c:v>0.58842341670932496</c:v>
                </c:pt>
                <c:pt idx="4852" formatCode="General">
                  <c:v>0.58842766468338303</c:v>
                </c:pt>
                <c:pt idx="4853" formatCode="General">
                  <c:v>0.58843191307654297</c:v>
                </c:pt>
                <c:pt idx="4854" formatCode="General">
                  <c:v>0.58843616188885595</c:v>
                </c:pt>
                <c:pt idx="4855" formatCode="General">
                  <c:v>0.58844056266301803</c:v>
                </c:pt>
                <c:pt idx="4856" formatCode="General">
                  <c:v>0.58844497023783404</c:v>
                </c:pt>
                <c:pt idx="4857" formatCode="General">
                  <c:v>0.588449378232623</c:v>
                </c:pt>
                <c:pt idx="4858" formatCode="General">
                  <c:v>0.58845378664743297</c:v>
                </c:pt>
                <c:pt idx="4859" formatCode="General">
                  <c:v>0.58845819548231404</c:v>
                </c:pt>
                <c:pt idx="4860" formatCode="General">
                  <c:v>0.58846260473731504</c:v>
                </c:pt>
                <c:pt idx="4861" formatCode="General">
                  <c:v>0.58846701441248395</c:v>
                </c:pt>
                <c:pt idx="4862" formatCode="General">
                  <c:v>0.58847142450787104</c:v>
                </c:pt>
                <c:pt idx="4863" formatCode="General">
                  <c:v>0.58847583502352396</c:v>
                </c:pt>
                <c:pt idx="4864" formatCode="General">
                  <c:v>0.588480245959492</c:v>
                </c:pt>
                <c:pt idx="4865" formatCode="General">
                  <c:v>0.588484657315825</c:v>
                </c:pt>
                <c:pt idx="4866" formatCode="General">
                  <c:v>0.58848906909257004</c:v>
                </c:pt>
                <c:pt idx="4867" formatCode="General">
                  <c:v>0.58849348128977697</c:v>
                </c:pt>
                <c:pt idx="4868" formatCode="General">
                  <c:v>0.58849789390749396</c:v>
                </c:pt>
                <c:pt idx="4869" formatCode="General">
                  <c:v>0.58850230694576999</c:v>
                </c:pt>
                <c:pt idx="4870" formatCode="General">
                  <c:v>0.58850672040465302</c:v>
                </c:pt>
                <c:pt idx="4871" formatCode="General">
                  <c:v>0.58851113428419299</c:v>
                </c:pt>
                <c:pt idx="4872" formatCode="General">
                  <c:v>0.588515548584438</c:v>
                </c:pt>
                <c:pt idx="4873" formatCode="General">
                  <c:v>0.58851996330543599</c:v>
                </c:pt>
                <c:pt idx="4874" formatCode="General">
                  <c:v>0.58852437844723604</c:v>
                </c:pt>
                <c:pt idx="4875" formatCode="General">
                  <c:v>0.588528794009887</c:v>
                </c:pt>
                <c:pt idx="4876" formatCode="General">
                  <c:v>0.58853320999343695</c:v>
                </c:pt>
                <c:pt idx="4877" formatCode="General">
                  <c:v>0.58853762639793505</c:v>
                </c:pt>
                <c:pt idx="4878" formatCode="General">
                  <c:v>0.58854204322342796</c:v>
                </c:pt>
                <c:pt idx="4879" formatCode="General">
                  <c:v>0.58854646046996595</c:v>
                </c:pt>
                <c:pt idx="4880" formatCode="General">
                  <c:v>0.58855087813759699</c:v>
                </c:pt>
                <c:pt idx="4881" formatCode="General">
                  <c:v>0.58855529622636904</c:v>
                </c:pt>
                <c:pt idx="4882" formatCode="General">
                  <c:v>0.58855971473632995</c:v>
                </c:pt>
                <c:pt idx="4883" formatCode="General">
                  <c:v>0.58856413366752902</c:v>
                </c:pt>
                <c:pt idx="4884" formatCode="General">
                  <c:v>0.58856855302001498</c:v>
                </c:pt>
                <c:pt idx="4885" formatCode="General">
                  <c:v>0.58857297279383403</c:v>
                </c:pt>
                <c:pt idx="4886" formatCode="General">
                  <c:v>0.588577392989036</c:v>
                </c:pt>
                <c:pt idx="4887" formatCode="General">
                  <c:v>0.58858181360566897</c:v>
                </c:pt>
                <c:pt idx="4888" formatCode="General">
                  <c:v>0.58858623464378101</c:v>
                </c:pt>
                <c:pt idx="4889" formatCode="General">
                  <c:v>0.58859065610341998</c:v>
                </c:pt>
                <c:pt idx="4890" formatCode="General">
                  <c:v>0.58859507798463395</c:v>
                </c:pt>
                <c:pt idx="4891" formatCode="General">
                  <c:v>0.58859950028747099</c:v>
                </c:pt>
                <c:pt idx="4892" formatCode="General">
                  <c:v>0.58860392301197995</c:v>
                </c:pt>
                <c:pt idx="4893" formatCode="General">
                  <c:v>0.58860834615820701</c:v>
                </c:pt>
                <c:pt idx="4894" formatCode="General">
                  <c:v>0.58861276972620302</c:v>
                </c:pt>
                <c:pt idx="4895" formatCode="General">
                  <c:v>0.58861719371601295</c:v>
                </c:pt>
                <c:pt idx="4896" formatCode="General">
                  <c:v>0.58862161812768599</c:v>
                </c:pt>
                <c:pt idx="4897" formatCode="General">
                  <c:v>0.58862604296127097</c:v>
                </c:pt>
                <c:pt idx="4898" formatCode="General">
                  <c:v>0.58863046821681497</c:v>
                </c:pt>
                <c:pt idx="4899" formatCode="General">
                  <c:v>0.58863489389436496</c:v>
                </c:pt>
                <c:pt idx="4900" formatCode="General">
                  <c:v>0.58863931999397101</c:v>
                </c:pt>
                <c:pt idx="4901" formatCode="General">
                  <c:v>0.58864374651567797</c:v>
                </c:pt>
                <c:pt idx="4902" formatCode="General">
                  <c:v>0.58864817345953602</c:v>
                </c:pt>
                <c:pt idx="4903" formatCode="General">
                  <c:v>0.58865260082559201</c:v>
                </c:pt>
                <c:pt idx="4904" formatCode="General">
                  <c:v>0.58865702861389302</c:v>
                </c:pt>
                <c:pt idx="4905" formatCode="General">
                  <c:v>0.58866145682448801</c:v>
                </c:pt>
                <c:pt idx="4906" formatCode="General">
                  <c:v>0.58866588545742404</c:v>
                </c:pt>
                <c:pt idx="4907" formatCode="General">
                  <c:v>0.58867031451274798</c:v>
                </c:pt>
                <c:pt idx="4908" formatCode="General">
                  <c:v>0.58867474399050901</c:v>
                </c:pt>
                <c:pt idx="4909" formatCode="General">
                  <c:v>0.58867917389075297</c:v>
                </c:pt>
                <c:pt idx="4910" formatCode="General">
                  <c:v>0.58868360421352905</c:v>
                </c:pt>
                <c:pt idx="4911" formatCode="General">
                  <c:v>0.588688034958883</c:v>
                </c:pt>
                <c:pt idx="4912" formatCode="General">
                  <c:v>0.58869246612686399</c:v>
                </c:pt>
                <c:pt idx="4913" formatCode="General">
                  <c:v>0.58869689771751899</c:v>
                </c:pt>
                <c:pt idx="4914" formatCode="General">
                  <c:v>0.58870132973089395</c:v>
                </c:pt>
                <c:pt idx="4915" formatCode="General">
                  <c:v>0.58870576216703896</c:v>
                </c:pt>
                <c:pt idx="4916" formatCode="General">
                  <c:v>0.58871019502599897</c:v>
                </c:pt>
                <c:pt idx="4917" formatCode="General">
                  <c:v>0.58871462830782195</c:v>
                </c:pt>
                <c:pt idx="4918" formatCode="General">
                  <c:v>0.58871906201255597</c:v>
                </c:pt>
                <c:pt idx="4919" formatCode="General">
                  <c:v>0.58872349614024799</c:v>
                </c:pt>
                <c:pt idx="4920" formatCode="General">
                  <c:v>0.58872793069094498</c:v>
                </c:pt>
                <c:pt idx="4921" formatCode="General">
                  <c:v>0.588732365664694</c:v>
                </c:pt>
                <c:pt idx="4922" formatCode="General">
                  <c:v>0.58873680106154302</c:v>
                </c:pt>
                <c:pt idx="4923" formatCode="General">
                  <c:v>0.58874123688153801</c:v>
                </c:pt>
                <c:pt idx="4924" formatCode="General">
                  <c:v>0.58874567312472703</c:v>
                </c:pt>
                <c:pt idx="4925" formatCode="General">
                  <c:v>0.58875010979115805</c:v>
                </c:pt>
                <c:pt idx="4926" formatCode="General">
                  <c:v>0.58875454688087603</c:v>
                </c:pt>
                <c:pt idx="4927" formatCode="General">
                  <c:v>0.58875898439392904</c:v>
                </c:pt>
                <c:pt idx="4928" formatCode="General">
                  <c:v>0.58876342233036305</c:v>
                </c:pt>
                <c:pt idx="4929" formatCode="General">
                  <c:v>0.58876786069022702</c:v>
                </c:pt>
                <c:pt idx="4930" formatCode="General">
                  <c:v>0.58877229947356702</c:v>
                </c:pt>
                <c:pt idx="4931" formatCode="General">
                  <c:v>0.58877673868043001</c:v>
                </c:pt>
                <c:pt idx="4932" formatCode="General">
                  <c:v>0.58878117831086296</c:v>
                </c:pt>
                <c:pt idx="4933" formatCode="General">
                  <c:v>0.58878561836491194</c:v>
                </c:pt>
                <c:pt idx="4934" formatCode="General">
                  <c:v>0.58879005884262503</c:v>
                </c:pt>
                <c:pt idx="4935" formatCode="General">
                  <c:v>0.58879449974404796</c:v>
                </c:pt>
                <c:pt idx="4936" formatCode="General">
                  <c:v>0.58879894106922803</c:v>
                </c:pt>
                <c:pt idx="4937" formatCode="General">
                  <c:v>0.58880338281821198</c:v>
                </c:pt>
                <c:pt idx="4938" formatCode="General">
                  <c:v>0.588807824991047</c:v>
                </c:pt>
                <c:pt idx="4939" formatCode="General">
                  <c:v>0.58881226758777905</c:v>
                </c:pt>
                <c:pt idx="4940" formatCode="General">
                  <c:v>0.58881671060845397</c:v>
                </c:pt>
                <c:pt idx="4941" formatCode="General">
                  <c:v>0.58882115405312097</c:v>
                </c:pt>
                <c:pt idx="4942" formatCode="General">
                  <c:v>0.58882559792182398</c:v>
                </c:pt>
                <c:pt idx="4943" formatCode="General">
                  <c:v>0.58883004221461199</c:v>
                </c:pt>
                <c:pt idx="4944" formatCode="General">
                  <c:v>0.58883448693152896</c:v>
                </c:pt>
                <c:pt idx="4945" formatCode="General">
                  <c:v>0.58883893207262294</c:v>
                </c:pt>
                <c:pt idx="4946" formatCode="General">
                  <c:v>0.58884337763794103</c:v>
                </c:pt>
                <c:pt idx="4947" formatCode="General">
                  <c:v>0.58884782362752797</c:v>
                </c:pt>
                <c:pt idx="4948" formatCode="General">
                  <c:v>0.58885227004143204</c:v>
                </c:pt>
                <c:pt idx="4949" formatCode="General">
                  <c:v>0.58885671687969798</c:v>
                </c:pt>
                <c:pt idx="4950" formatCode="General">
                  <c:v>0.58886116414237299</c:v>
                </c:pt>
                <c:pt idx="4951" formatCode="General">
                  <c:v>0.58886561182950403</c:v>
                </c:pt>
                <c:pt idx="4952" formatCode="General">
                  <c:v>0.58887005994113595</c:v>
                </c:pt>
                <c:pt idx="4953" formatCode="General">
                  <c:v>0.58887450847731604</c:v>
                </c:pt>
                <c:pt idx="4954" formatCode="General">
                  <c:v>0.58887895743809004</c:v>
                </c:pt>
                <c:pt idx="4955" formatCode="General">
                  <c:v>0.58888340682350404</c:v>
                </c:pt>
                <c:pt idx="4956" formatCode="General">
                  <c:v>0.58888785663360499</c:v>
                </c:pt>
                <c:pt idx="4957" formatCode="General">
                  <c:v>0.58889230686843896</c:v>
                </c:pt>
                <c:pt idx="4958" formatCode="General">
                  <c:v>0.58889675752805104</c:v>
                </c:pt>
                <c:pt idx="4959" formatCode="General">
                  <c:v>0.58890120861248896</c:v>
                </c:pt>
                <c:pt idx="4960" formatCode="General">
                  <c:v>0.58890566012179801</c:v>
                </c:pt>
                <c:pt idx="4961" formatCode="General">
                  <c:v>0.58891011205602295</c:v>
                </c:pt>
                <c:pt idx="4962" formatCode="General">
                  <c:v>0.58891456441521195</c:v>
                </c:pt>
                <c:pt idx="4963" formatCode="General">
                  <c:v>0.58891901719940998</c:v>
                </c:pt>
                <c:pt idx="4964" formatCode="General">
                  <c:v>0.588923470408663</c:v>
                </c:pt>
                <c:pt idx="4965" formatCode="General">
                  <c:v>0.58892792404301697</c:v>
                </c:pt>
                <c:pt idx="4966" formatCode="General">
                  <c:v>0.58893237810251697</c:v>
                </c:pt>
                <c:pt idx="4967" formatCode="General">
                  <c:v>0.58893683258721097</c:v>
                </c:pt>
                <c:pt idx="4968" formatCode="General">
                  <c:v>0.58894128749714303</c:v>
                </c:pt>
                <c:pt idx="4969" formatCode="General">
                  <c:v>0.58894574283235901</c:v>
                </c:pt>
                <c:pt idx="4970" formatCode="General">
                  <c:v>0.58895019859290598</c:v>
                </c:pt>
                <c:pt idx="4971" formatCode="General">
                  <c:v>0.58895465477882802</c:v>
                </c:pt>
                <c:pt idx="4972" formatCode="General">
                  <c:v>0.58895911139017199</c:v>
                </c:pt>
                <c:pt idx="4973" formatCode="General">
                  <c:v>0.58896356842698405</c:v>
                </c:pt>
                <c:pt idx="4974" formatCode="General">
                  <c:v>0.58896802588930797</c:v>
                </c:pt>
                <c:pt idx="4975" formatCode="General">
                  <c:v>0.58897248377719102</c:v>
                </c:pt>
                <c:pt idx="4976" formatCode="General">
                  <c:v>0.58897694209067797</c:v>
                </c:pt>
                <c:pt idx="4977" formatCode="General">
                  <c:v>0.58898140082981498</c:v>
                </c:pt>
                <c:pt idx="4978" formatCode="General">
                  <c:v>0.58898585999464703</c:v>
                </c:pt>
                <c:pt idx="4979" formatCode="General">
                  <c:v>0.58899031958521997</c:v>
                </c:pt>
                <c:pt idx="4980" formatCode="General">
                  <c:v>0.58899477960157898</c:v>
                </c:pt>
                <c:pt idx="4981" formatCode="General">
                  <c:v>0.58899924004377002</c:v>
                </c:pt>
                <c:pt idx="4982" formatCode="General">
                  <c:v>0.58900370091183796</c:v>
                </c:pt>
                <c:pt idx="4983" formatCode="General">
                  <c:v>0.58900816220582897</c:v>
                </c:pt>
                <c:pt idx="4984" formatCode="General">
                  <c:v>0.58901262392578702</c:v>
                </c:pt>
                <c:pt idx="4985" formatCode="General">
                  <c:v>0.58901708607175896</c:v>
                </c:pt>
                <c:pt idx="4986" formatCode="General">
                  <c:v>0.58902154864378897</c:v>
                </c:pt>
                <c:pt idx="4987" formatCode="General">
                  <c:v>0.58902601164192303</c:v>
                </c:pt>
                <c:pt idx="4988" formatCode="General">
                  <c:v>0.58903047506620598</c:v>
                </c:pt>
                <c:pt idx="4989" formatCode="General">
                  <c:v>0.58903493891668302</c:v>
                </c:pt>
                <c:pt idx="4990" formatCode="General">
                  <c:v>0.58903940319339998</c:v>
                </c:pt>
                <c:pt idx="4991" formatCode="General">
                  <c:v>0.58904386789640095</c:v>
                </c:pt>
                <c:pt idx="4992" formatCode="General">
                  <c:v>0.58904833302573201</c:v>
                </c:pt>
                <c:pt idx="4993" formatCode="General">
                  <c:v>0.58905276169732501</c:v>
                </c:pt>
                <c:pt idx="4994" formatCode="General">
                  <c:v>0.58905711356334101</c:v>
                </c:pt>
                <c:pt idx="4995" formatCode="General">
                  <c:v>0.58906146584692398</c:v>
                </c:pt>
                <c:pt idx="4996" formatCode="General">
                  <c:v>0.58906581854812501</c:v>
                </c:pt>
                <c:pt idx="4997" formatCode="General">
                  <c:v>0.58907017166699205</c:v>
                </c:pt>
                <c:pt idx="4998" formatCode="General">
                  <c:v>0.58907452520357595</c:v>
                </c:pt>
                <c:pt idx="4999" formatCode="General">
                  <c:v>0.58907887915792501</c:v>
                </c:pt>
                <c:pt idx="5000" formatCode="General">
                  <c:v>0.58908323353008896</c:v>
                </c:pt>
                <c:pt idx="5001" formatCode="General">
                  <c:v>0.58908758832011698</c:v>
                </c:pt>
                <c:pt idx="5002" formatCode="General">
                  <c:v>0.58909194352805805</c:v>
                </c:pt>
                <c:pt idx="5003" formatCode="General">
                  <c:v>0.589096299153962</c:v>
                </c:pt>
                <c:pt idx="5004" formatCode="General">
                  <c:v>0.58910065519787802</c:v>
                </c:pt>
                <c:pt idx="5005" formatCode="General">
                  <c:v>0.58910501165985396</c:v>
                </c:pt>
                <c:pt idx="5006" formatCode="General">
                  <c:v>0.589109368539941</c:v>
                </c:pt>
                <c:pt idx="5007" formatCode="General">
                  <c:v>0.589113725838187</c:v>
                </c:pt>
                <c:pt idx="5008" formatCode="General">
                  <c:v>0.58911808355464101</c:v>
                </c:pt>
                <c:pt idx="5009" formatCode="General">
                  <c:v>0.58912244168935302</c:v>
                </c:pt>
                <c:pt idx="5010" formatCode="General">
                  <c:v>0.58912680024237096</c:v>
                </c:pt>
                <c:pt idx="5011" formatCode="General">
                  <c:v>0.58913115921374504</c:v>
                </c:pt>
                <c:pt idx="5012" formatCode="General">
                  <c:v>0.58913551860352298</c:v>
                </c:pt>
                <c:pt idx="5013" formatCode="General">
                  <c:v>0.58913987841175397</c:v>
                </c:pt>
                <c:pt idx="5014" formatCode="General">
                  <c:v>0.58914423863848797</c:v>
                </c:pt>
                <c:pt idx="5015" formatCode="General">
                  <c:v>0.58914859928377294</c:v>
                </c:pt>
                <c:pt idx="5016" formatCode="General">
                  <c:v>0.58915296034765896</c:v>
                </c:pt>
                <c:pt idx="5017" formatCode="General">
                  <c:v>0.58915732183019298</c:v>
                </c:pt>
                <c:pt idx="5018" formatCode="General">
                  <c:v>0.58916168373142497</c:v>
                </c:pt>
                <c:pt idx="5019" formatCode="General">
                  <c:v>0.58916604605140299</c:v>
                </c:pt>
                <c:pt idx="5020" formatCode="General">
                  <c:v>0.58917040879017801</c:v>
                </c:pt>
                <c:pt idx="5021" formatCode="General">
                  <c:v>0.58917477194779599</c:v>
                </c:pt>
                <c:pt idx="5022" formatCode="General">
                  <c:v>0.58917913552430701</c:v>
                </c:pt>
                <c:pt idx="5023" formatCode="General">
                  <c:v>0.58918349951975901</c:v>
                </c:pt>
                <c:pt idx="5024" formatCode="General">
                  <c:v>0.58918786393420097</c:v>
                </c:pt>
                <c:pt idx="5025" formatCode="General">
                  <c:v>0.58919222876768296</c:v>
                </c:pt>
                <c:pt idx="5026" formatCode="General">
                  <c:v>0.58919659402025104</c:v>
                </c:pt>
                <c:pt idx="5027" formatCode="General">
                  <c:v>0.58920095969195596</c:v>
                </c:pt>
                <c:pt idx="5028" formatCode="General">
                  <c:v>0.58920532578284501</c:v>
                </c:pt>
                <c:pt idx="5029" formatCode="General">
                  <c:v>0.58920969229296705</c:v>
                </c:pt>
                <c:pt idx="5030" formatCode="General">
                  <c:v>0.58921405922237002</c:v>
                </c:pt>
                <c:pt idx="5031" formatCode="General">
                  <c:v>0.58921842657110401</c:v>
                </c:pt>
                <c:pt idx="5032" formatCode="General">
                  <c:v>0.58922279433921598</c:v>
                </c:pt>
                <c:pt idx="5033" formatCode="General">
                  <c:v>0.589227162526754</c:v>
                </c:pt>
                <c:pt idx="5034" formatCode="General">
                  <c:v>0.58923153113376803</c:v>
                </c:pt>
                <c:pt idx="5035" formatCode="General">
                  <c:v>0.58923590016030503</c:v>
                </c:pt>
                <c:pt idx="5036" formatCode="General">
                  <c:v>0.58924026960641396</c:v>
                </c:pt>
                <c:pt idx="5037" formatCode="General">
                  <c:v>0.58924463947214301</c:v>
                </c:pt>
                <c:pt idx="5038" formatCode="General">
                  <c:v>0.58924900975754002</c:v>
                </c:pt>
                <c:pt idx="5039" formatCode="General">
                  <c:v>0.58925338046265396</c:v>
                </c:pt>
                <c:pt idx="5040" formatCode="General">
                  <c:v>0.58925775158753302</c:v>
                </c:pt>
                <c:pt idx="5041" formatCode="General">
                  <c:v>0.58926212313222504</c:v>
                </c:pt>
                <c:pt idx="5042" formatCode="General">
                  <c:v>0.58926649509677798</c:v>
                </c:pt>
                <c:pt idx="5043" formatCode="General">
                  <c:v>0.58927086748124002</c:v>
                </c:pt>
                <c:pt idx="5044" formatCode="General">
                  <c:v>0.58927524028565903</c:v>
                </c:pt>
                <c:pt idx="5045" formatCode="General">
                  <c:v>0.58927961351008395</c:v>
                </c:pt>
                <c:pt idx="5046" formatCode="General">
                  <c:v>0.58928419366862494</c:v>
                </c:pt>
                <c:pt idx="5047" formatCode="General">
                  <c:v>0.58928882655177794</c:v>
                </c:pt>
                <c:pt idx="5048" formatCode="General">
                  <c:v>0.58929345988003701</c:v>
                </c:pt>
                <c:pt idx="5049" formatCode="General">
                  <c:v>0.58929809365340602</c:v>
                </c:pt>
                <c:pt idx="5050" formatCode="General">
                  <c:v>0.58930272787189097</c:v>
                </c:pt>
                <c:pt idx="5051" formatCode="General">
                  <c:v>0.58930736253549798</c:v>
                </c:pt>
                <c:pt idx="5052" formatCode="General">
                  <c:v>0.58931199764423303</c:v>
                </c:pt>
                <c:pt idx="5053" formatCode="General">
                  <c:v>0.58931663319810101</c:v>
                </c:pt>
                <c:pt idx="5054" formatCode="General">
                  <c:v>0.58932126919710803</c:v>
                </c:pt>
                <c:pt idx="5055" formatCode="General">
                  <c:v>0.58932590564125897</c:v>
                </c:pt>
                <c:pt idx="5056" formatCode="General">
                  <c:v>0.58933054253055905</c:v>
                </c:pt>
                <c:pt idx="5057" formatCode="General">
                  <c:v>0.58933517986501405</c:v>
                </c:pt>
                <c:pt idx="5058" formatCode="General">
                  <c:v>0.58933981764462895</c:v>
                </c:pt>
                <c:pt idx="5059" formatCode="General">
                  <c:v>0.58934445586940898</c:v>
                </c:pt>
                <c:pt idx="5060" formatCode="General">
                  <c:v>0.58934909453936102</c:v>
                </c:pt>
                <c:pt idx="5061" formatCode="General">
                  <c:v>0.58935373365448795</c:v>
                </c:pt>
                <c:pt idx="5062" formatCode="General">
                  <c:v>0.58935837321479601</c:v>
                </c:pt>
                <c:pt idx="5063" formatCode="General">
                  <c:v>0.58936299631682798</c:v>
                </c:pt>
                <c:pt idx="5064" formatCode="General">
                  <c:v>0.58936759154572804</c:v>
                </c:pt>
                <c:pt idx="5065" formatCode="General">
                  <c:v>0.58937247129883297</c:v>
                </c:pt>
                <c:pt idx="5066" formatCode="General">
                  <c:v>0.58937787089897797</c:v>
                </c:pt>
                <c:pt idx="5067" formatCode="General">
                  <c:v>0.58938327088089504</c:v>
                </c:pt>
                <c:pt idx="5068" formatCode="General">
                  <c:v>0.58938867124454897</c:v>
                </c:pt>
                <c:pt idx="5069" formatCode="General">
                  <c:v>0.58939407198990301</c:v>
                </c:pt>
                <c:pt idx="5070" formatCode="General">
                  <c:v>0.58939947311692198</c:v>
                </c:pt>
                <c:pt idx="5071" formatCode="General">
                  <c:v>0.58940487462557001</c:v>
                </c:pt>
                <c:pt idx="5072" formatCode="General">
                  <c:v>0.58941027651581102</c:v>
                </c:pt>
                <c:pt idx="5073" formatCode="General">
                  <c:v>0.58941567878761003</c:v>
                </c:pt>
                <c:pt idx="5074" formatCode="General">
                  <c:v>0.58942108144092997</c:v>
                </c:pt>
                <c:pt idx="5075" formatCode="General">
                  <c:v>0.58942648447573698</c:v>
                </c:pt>
                <c:pt idx="5076" formatCode="General">
                  <c:v>0.58943188789199397</c:v>
                </c:pt>
                <c:pt idx="5077" formatCode="General">
                  <c:v>0.58943729168966497</c:v>
                </c:pt>
                <c:pt idx="5078" formatCode="General">
                  <c:v>0.58944269586871501</c:v>
                </c:pt>
                <c:pt idx="5079" formatCode="General">
                  <c:v>0.589448100429106</c:v>
                </c:pt>
                <c:pt idx="5080" formatCode="General">
                  <c:v>0.58945350537080499</c:v>
                </c:pt>
                <c:pt idx="5081" formatCode="General">
                  <c:v>0.58945891069377399</c:v>
                </c:pt>
                <c:pt idx="5082" formatCode="General">
                  <c:v>0.58946431639797703</c:v>
                </c:pt>
                <c:pt idx="5083" formatCode="General">
                  <c:v>0.58946972248338003</c:v>
                </c:pt>
                <c:pt idx="5084" formatCode="General">
                  <c:v>0.58947512894994403</c:v>
                </c:pt>
                <c:pt idx="5085" formatCode="General">
                  <c:v>0.58948053579763604</c:v>
                </c:pt>
                <c:pt idx="5086" formatCode="General">
                  <c:v>0.58948594302641699</c:v>
                </c:pt>
                <c:pt idx="5087" formatCode="General">
                  <c:v>0.58949135063625302</c:v>
                </c:pt>
                <c:pt idx="5088" formatCode="General">
                  <c:v>0.58949675862710704</c:v>
                </c:pt>
                <c:pt idx="5089" formatCode="General">
                  <c:v>0.58950216699894298</c:v>
                </c:pt>
                <c:pt idx="5090" formatCode="General">
                  <c:v>0.58950757575172397</c:v>
                </c:pt>
                <c:pt idx="5091" formatCode="General">
                  <c:v>0.58951298488541604</c:v>
                </c:pt>
                <c:pt idx="5092" formatCode="General">
                  <c:v>0.58951839439997999</c:v>
                </c:pt>
                <c:pt idx="5093" formatCode="General">
                  <c:v>0.58952382975828499</c:v>
                </c:pt>
                <c:pt idx="5094" formatCode="General">
                  <c:v>0.58952931877416703</c:v>
                </c:pt>
                <c:pt idx="5095" formatCode="General">
                  <c:v>0.58953480811613901</c:v>
                </c:pt>
                <c:pt idx="5096" formatCode="General">
                  <c:v>0.58954029778417805</c:v>
                </c:pt>
                <c:pt idx="5097" formatCode="General">
                  <c:v>0.58954578777825795</c:v>
                </c:pt>
                <c:pt idx="5098" formatCode="General">
                  <c:v>0.58955127809835395</c:v>
                </c:pt>
                <c:pt idx="5099" formatCode="General">
                  <c:v>0.58955676874444096</c:v>
                </c:pt>
                <c:pt idx="5100" formatCode="General">
                  <c:v>0.58956225971649401</c:v>
                </c:pt>
                <c:pt idx="5101" formatCode="General">
                  <c:v>0.589567751014487</c:v>
                </c:pt>
                <c:pt idx="5102" formatCode="General">
                  <c:v>0.58957324263839594</c:v>
                </c:pt>
                <c:pt idx="5103" formatCode="General">
                  <c:v>0.58957873458819599</c:v>
                </c:pt>
                <c:pt idx="5104" formatCode="General">
                  <c:v>0.58958422686386203</c:v>
                </c:pt>
                <c:pt idx="5105" formatCode="General">
                  <c:v>0.58958914822368402</c:v>
                </c:pt>
                <c:pt idx="5106" formatCode="General">
                  <c:v>0.58959338454487098</c:v>
                </c:pt>
                <c:pt idx="5107" formatCode="General">
                  <c:v>0.58959762136456695</c:v>
                </c:pt>
                <c:pt idx="5108" formatCode="General">
                  <c:v>0.58960185868280501</c:v>
                </c:pt>
                <c:pt idx="5109" formatCode="General">
                  <c:v>0.58960609649961604</c:v>
                </c:pt>
                <c:pt idx="5110" formatCode="General">
                  <c:v>0.58961033481503</c:v>
                </c:pt>
                <c:pt idx="5111" formatCode="General">
                  <c:v>0.58961457362907799</c:v>
                </c:pt>
                <c:pt idx="5112" formatCode="General">
                  <c:v>0.58961881294179097</c:v>
                </c:pt>
                <c:pt idx="5113" formatCode="General">
                  <c:v>0.58962305275320004</c:v>
                </c:pt>
                <c:pt idx="5114" formatCode="General">
                  <c:v>0.58962729306333606</c:v>
                </c:pt>
                <c:pt idx="5115" formatCode="General">
                  <c:v>0.589631533872229</c:v>
                </c:pt>
                <c:pt idx="5116" formatCode="General">
                  <c:v>0.58963577517990995</c:v>
                </c:pt>
                <c:pt idx="5117" formatCode="General">
                  <c:v>0.58964001698641</c:v>
                </c:pt>
                <c:pt idx="5118" formatCode="General">
                  <c:v>0.58964425929176001</c:v>
                </c:pt>
                <c:pt idx="5119" formatCode="General">
                  <c:v>0.58964850209598896</c:v>
                </c:pt>
                <c:pt idx="5120" formatCode="General">
                  <c:v>0.58965274539912804</c:v>
                </c:pt>
                <c:pt idx="5121" formatCode="General">
                  <c:v>0.58965698920120801</c:v>
                </c:pt>
                <c:pt idx="5122" formatCode="General">
                  <c:v>0.58966123350225896</c:v>
                </c:pt>
                <c:pt idx="5123" formatCode="General">
                  <c:v>0.58966547830231197</c:v>
                </c:pt>
                <c:pt idx="5124" formatCode="General">
                  <c:v>0.58966972360139702</c:v>
                </c:pt>
                <c:pt idx="5125" formatCode="General">
                  <c:v>0.58967396939954297</c:v>
                </c:pt>
                <c:pt idx="5126" formatCode="General">
                  <c:v>0.58967821338082904</c:v>
                </c:pt>
                <c:pt idx="5127" formatCode="General">
                  <c:v>0.589682450628637</c:v>
                </c:pt>
                <c:pt idx="5128" formatCode="General">
                  <c:v>0.58968668838324401</c:v>
                </c:pt>
                <c:pt idx="5129" formatCode="General">
                  <c:v>0.58969092664468004</c:v>
                </c:pt>
                <c:pt idx="5130" formatCode="General">
                  <c:v>0.58969507938349897</c:v>
                </c:pt>
                <c:pt idx="5131" formatCode="General">
                  <c:v>0.58969889282850096</c:v>
                </c:pt>
                <c:pt idx="5132" formatCode="General">
                  <c:v>0.589702706806564</c:v>
                </c:pt>
                <c:pt idx="5133" formatCode="General">
                  <c:v>0.58970652131767998</c:v>
                </c:pt>
                <c:pt idx="5134" formatCode="General">
                  <c:v>0.589710336361841</c:v>
                </c:pt>
                <c:pt idx="5135" formatCode="General">
                  <c:v>0.58971415193903898</c:v>
                </c:pt>
                <c:pt idx="5136" formatCode="General">
                  <c:v>0.58971796804926502</c:v>
                </c:pt>
                <c:pt idx="5137" formatCode="General">
                  <c:v>0.58972178469250902</c:v>
                </c:pt>
                <c:pt idx="5138" formatCode="General">
                  <c:v>0.58972560186876499</c:v>
                </c:pt>
                <c:pt idx="5139" formatCode="General">
                  <c:v>0.58972941957802305</c:v>
                </c:pt>
                <c:pt idx="5140" formatCode="General">
                  <c:v>0.58973323782027398</c:v>
                </c:pt>
                <c:pt idx="5141" formatCode="General">
                  <c:v>0.58973705659551001</c:v>
                </c:pt>
                <c:pt idx="5142" formatCode="General">
                  <c:v>0.58974087590372204</c:v>
                </c:pt>
                <c:pt idx="5143" formatCode="General">
                  <c:v>0.58974469574489996</c:v>
                </c:pt>
                <c:pt idx="5144" formatCode="General">
                  <c:v>0.589748516119037</c:v>
                </c:pt>
                <c:pt idx="5145" formatCode="General">
                  <c:v>0.58975233702612295</c:v>
                </c:pt>
                <c:pt idx="5146" formatCode="General">
                  <c:v>0.58975615846614804</c:v>
                </c:pt>
                <c:pt idx="5147" formatCode="General">
                  <c:v>0.58975998043910405</c:v>
                </c:pt>
                <c:pt idx="5148" formatCode="General">
                  <c:v>0.58976380294498199</c:v>
                </c:pt>
                <c:pt idx="5149" formatCode="General">
                  <c:v>0.58976762598377297</c:v>
                </c:pt>
                <c:pt idx="5150" formatCode="General">
                  <c:v>0.58977144955546601</c:v>
                </c:pt>
                <c:pt idx="5151" formatCode="General">
                  <c:v>0.589775273660054</c:v>
                </c:pt>
                <c:pt idx="5152" formatCode="General">
                  <c:v>0.58977909829752595</c:v>
                </c:pt>
                <c:pt idx="5153" formatCode="General">
                  <c:v>0.58978292346787198</c:v>
                </c:pt>
                <c:pt idx="5154" formatCode="General">
                  <c:v>0.58978674917108498</c:v>
                </c:pt>
                <c:pt idx="5155" formatCode="General">
                  <c:v>0.58979040414028605</c:v>
                </c:pt>
                <c:pt idx="5156" formatCode="General">
                  <c:v>0.589793853929791</c:v>
                </c:pt>
                <c:pt idx="5157" formatCode="General">
                  <c:v>0.58979730398771602</c:v>
                </c:pt>
                <c:pt idx="5158" formatCode="General">
                  <c:v>0.589800754314044</c:v>
                </c:pt>
                <c:pt idx="5159" formatCode="General">
                  <c:v>0.58980420490875796</c:v>
                </c:pt>
                <c:pt idx="5160" formatCode="General">
                  <c:v>0.58980765577184002</c:v>
                </c:pt>
                <c:pt idx="5161" formatCode="General">
                  <c:v>0.58981110690327299</c:v>
                </c:pt>
                <c:pt idx="5162" formatCode="General">
                  <c:v>0.58981455830304097</c:v>
                </c:pt>
                <c:pt idx="5163" formatCode="General">
                  <c:v>0.58981800997112599</c:v>
                </c:pt>
                <c:pt idx="5164" formatCode="General">
                  <c:v>0.58982146190751095</c:v>
                </c:pt>
                <c:pt idx="5165" formatCode="General">
                  <c:v>0.58982491411217797</c:v>
                </c:pt>
                <c:pt idx="5166" formatCode="General">
                  <c:v>0.58982836658511095</c:v>
                </c:pt>
                <c:pt idx="5167" formatCode="General">
                  <c:v>0.58983181932629203</c:v>
                </c:pt>
                <c:pt idx="5168" formatCode="General">
                  <c:v>0.58983527233570299</c:v>
                </c:pt>
                <c:pt idx="5169" formatCode="General">
                  <c:v>0.58983872561332895</c:v>
                </c:pt>
                <c:pt idx="5170" formatCode="General">
                  <c:v>0.58984217915915005</c:v>
                </c:pt>
                <c:pt idx="5171" formatCode="General">
                  <c:v>0.58984563297314996</c:v>
                </c:pt>
                <c:pt idx="5172" formatCode="General">
                  <c:v>0.58984908705531203</c:v>
                </c:pt>
                <c:pt idx="5173" formatCode="General">
                  <c:v>0.58985254140561905</c:v>
                </c:pt>
                <c:pt idx="5174" formatCode="General">
                  <c:v>0.58985599602405203</c:v>
                </c:pt>
                <c:pt idx="5175" formatCode="General">
                  <c:v>0.589859450910595</c:v>
                </c:pt>
                <c:pt idx="5176" formatCode="General">
                  <c:v>0.58986290606522995</c:v>
                </c:pt>
                <c:pt idx="5177" formatCode="General">
                  <c:v>0.58986636148794003</c:v>
                </c:pt>
                <c:pt idx="5178" formatCode="General">
                  <c:v>0.58986981717870801</c:v>
                </c:pt>
                <c:pt idx="5179" formatCode="General">
                  <c:v>0.58987327313751603</c:v>
                </c:pt>
                <c:pt idx="5180" formatCode="General">
                  <c:v>0.58987672936434599</c:v>
                </c:pt>
                <c:pt idx="5181" formatCode="General">
                  <c:v>0.58988018585918101</c:v>
                </c:pt>
                <c:pt idx="5182" formatCode="General">
                  <c:v>0.58988359756264397</c:v>
                </c:pt>
                <c:pt idx="5183" formatCode="General">
                  <c:v>0.58988680673545801</c:v>
                </c:pt>
                <c:pt idx="5184" formatCode="General">
                  <c:v>0.58989001612292702</c:v>
                </c:pt>
                <c:pt idx="5185" formatCode="General">
                  <c:v>0.589893225725038</c:v>
                </c:pt>
                <c:pt idx="5186" formatCode="General">
                  <c:v>0.58989643554177795</c:v>
                </c:pt>
                <c:pt idx="5187" formatCode="General">
                  <c:v>0.58989964557313201</c:v>
                </c:pt>
                <c:pt idx="5188" formatCode="General">
                  <c:v>0.58990285581908697</c:v>
                </c:pt>
                <c:pt idx="5189" formatCode="General">
                  <c:v>0.58990606627963005</c:v>
                </c:pt>
                <c:pt idx="5190" formatCode="General">
                  <c:v>0.58990927695474704</c:v>
                </c:pt>
                <c:pt idx="5191" formatCode="General">
                  <c:v>0.58991248784442396</c:v>
                </c:pt>
                <c:pt idx="5192" formatCode="General">
                  <c:v>0.58991569894864804</c:v>
                </c:pt>
                <c:pt idx="5193" formatCode="General">
                  <c:v>0.58991891026740395</c:v>
                </c:pt>
                <c:pt idx="5194" formatCode="General">
                  <c:v>0.58992212180068004</c:v>
                </c:pt>
                <c:pt idx="5195" formatCode="General">
                  <c:v>0.589925333548461</c:v>
                </c:pt>
                <c:pt idx="5196" formatCode="General">
                  <c:v>0.58992854551073404</c:v>
                </c:pt>
                <c:pt idx="5197" formatCode="General">
                  <c:v>0.58993175768748496</c:v>
                </c:pt>
                <c:pt idx="5198" formatCode="General">
                  <c:v>0.58993497007869999</c:v>
                </c:pt>
                <c:pt idx="5199" formatCode="General">
                  <c:v>0.58993818268436604</c:v>
                </c:pt>
                <c:pt idx="5200" formatCode="General">
                  <c:v>0.589941395504469</c:v>
                </c:pt>
                <c:pt idx="5201" formatCode="General">
                  <c:v>0.589944608538995</c:v>
                </c:pt>
                <c:pt idx="5202" formatCode="General">
                  <c:v>0.58994782178793104</c:v>
                </c:pt>
                <c:pt idx="5203" formatCode="General">
                  <c:v>0.58995103525126302</c:v>
                </c:pt>
                <c:pt idx="5204" formatCode="General">
                  <c:v>0.58995424892897597</c:v>
                </c:pt>
                <c:pt idx="5205" formatCode="General">
                  <c:v>0.58995746282105699</c:v>
                </c:pt>
                <c:pt idx="5206" formatCode="General">
                  <c:v>0.58996067692749299</c:v>
                </c:pt>
                <c:pt idx="5207" formatCode="General">
                  <c:v>0.58996389124826998</c:v>
                </c:pt>
                <c:pt idx="5208" formatCode="General">
                  <c:v>0.58996710578337297</c:v>
                </c:pt>
                <c:pt idx="5209" formatCode="General">
                  <c:v>0.58997032053278997</c:v>
                </c:pt>
                <c:pt idx="5210" formatCode="General">
                  <c:v>0.589973535496505</c:v>
                </c:pt>
                <c:pt idx="5211" formatCode="General">
                  <c:v>0.58997675067450694</c:v>
                </c:pt>
                <c:pt idx="5212" formatCode="General">
                  <c:v>0.58997996606677905</c:v>
                </c:pt>
                <c:pt idx="5213" formatCode="General">
                  <c:v>0.58998318167330999</c:v>
                </c:pt>
                <c:pt idx="5214" formatCode="General">
                  <c:v>0.58998639749408399</c:v>
                </c:pt>
                <c:pt idx="5215" formatCode="General">
                  <c:v>0.58998961352908796</c:v>
                </c:pt>
                <c:pt idx="5216" formatCode="General">
                  <c:v>0.58999282977830902</c:v>
                </c:pt>
                <c:pt idx="5217" formatCode="General">
                  <c:v>0.58999604624173196</c:v>
                </c:pt>
                <c:pt idx="5218" formatCode="General">
                  <c:v>0.58999926291934301</c:v>
                </c:pt>
                <c:pt idx="5219" formatCode="General">
                  <c:v>0.59000247981112897</c:v>
                </c:pt>
                <c:pt idx="5220" formatCode="General">
                  <c:v>0.59000569691707605</c:v>
                </c:pt>
                <c:pt idx="5221" formatCode="General">
                  <c:v>0.59000891423716895</c:v>
                </c:pt>
                <c:pt idx="5222" formatCode="General">
                  <c:v>0.590012131771395</c:v>
                </c:pt>
                <c:pt idx="5223" formatCode="General">
                  <c:v>0.59001534951974099</c:v>
                </c:pt>
                <c:pt idx="5224" formatCode="General">
                  <c:v>0.59001856748219095</c:v>
                </c:pt>
                <c:pt idx="5225" formatCode="General">
                  <c:v>0.59002178565873298</c:v>
                </c:pt>
                <c:pt idx="5226" formatCode="General">
                  <c:v>0.59002500404935099</c:v>
                </c:pt>
                <c:pt idx="5227" formatCode="General">
                  <c:v>0.59002822265403299</c:v>
                </c:pt>
                <c:pt idx="5228" formatCode="General">
                  <c:v>0.59003144147276398</c:v>
                </c:pt>
                <c:pt idx="5229" formatCode="General">
                  <c:v>0.59003466050553099</c:v>
                </c:pt>
                <c:pt idx="5230" formatCode="General">
                  <c:v>0.59003787975231903</c:v>
                </c:pt>
                <c:pt idx="5231" formatCode="General">
                  <c:v>0.59004109921311398</c:v>
                </c:pt>
                <c:pt idx="5232" formatCode="General">
                  <c:v>0.59004431888790299</c:v>
                </c:pt>
                <c:pt idx="5233" formatCode="General">
                  <c:v>0.59004753877667104</c:v>
                </c:pt>
                <c:pt idx="5234" formatCode="General">
                  <c:v>0.59005075887940395</c:v>
                </c:pt>
                <c:pt idx="5235" formatCode="General">
                  <c:v>0.59005397919608904</c:v>
                </c:pt>
                <c:pt idx="5236" formatCode="General">
                  <c:v>0.590057199726711</c:v>
                </c:pt>
                <c:pt idx="5237" formatCode="General">
                  <c:v>0.59006042047125695</c:v>
                </c:pt>
                <c:pt idx="5238" formatCode="General">
                  <c:v>0.59006364142971202</c:v>
                </c:pt>
                <c:pt idx="5239" formatCode="General">
                  <c:v>0.59006686260206198</c:v>
                </c:pt>
                <c:pt idx="5240" formatCode="General">
                  <c:v>0.59007008398829297</c:v>
                </c:pt>
                <c:pt idx="5241" formatCode="General">
                  <c:v>0.59007330558839199</c:v>
                </c:pt>
                <c:pt idx="5242" formatCode="General">
                  <c:v>0.59007652740234295</c:v>
                </c:pt>
                <c:pt idx="5243" formatCode="General">
                  <c:v>0.59007974943013397</c:v>
                </c:pt>
                <c:pt idx="5244" formatCode="General">
                  <c:v>0.59008297167174995</c:v>
                </c:pt>
                <c:pt idx="5245" formatCode="General">
                  <c:v>0.590086194127176</c:v>
                </c:pt>
                <c:pt idx="5246" formatCode="General">
                  <c:v>0.59008941679639904</c:v>
                </c:pt>
                <c:pt idx="5247" formatCode="General">
                  <c:v>0.59009263967940495</c:v>
                </c:pt>
                <c:pt idx="5248" formatCode="General">
                  <c:v>0.59009586277617998</c:v>
                </c:pt>
                <c:pt idx="5249" formatCode="General">
                  <c:v>0.59009908608670802</c:v>
                </c:pt>
                <c:pt idx="5250" formatCode="General">
                  <c:v>0.59010230961097698</c:v>
                </c:pt>
                <c:pt idx="5251" formatCode="General">
                  <c:v>0.59010553334897298</c:v>
                </c:pt>
                <c:pt idx="5252" formatCode="General">
                  <c:v>0.59010875730068002</c:v>
                </c:pt>
                <c:pt idx="5253" formatCode="General">
                  <c:v>0.59011198146608501</c:v>
                </c:pt>
                <c:pt idx="5254" formatCode="General">
                  <c:v>0.59011520584517396</c:v>
                </c:pt>
                <c:pt idx="5255" formatCode="General">
                  <c:v>0.590118430437932</c:v>
                </c:pt>
                <c:pt idx="5256" formatCode="General">
                  <c:v>0.59012165524434601</c:v>
                </c:pt>
                <c:pt idx="5257" formatCode="General">
                  <c:v>0.59012488026440102</c:v>
                </c:pt>
                <c:pt idx="5258" formatCode="General">
                  <c:v>0.59012810549808303</c:v>
                </c:pt>
                <c:pt idx="5259" formatCode="General">
                  <c:v>0.59013133094537695</c:v>
                </c:pt>
                <c:pt idx="5260" formatCode="General">
                  <c:v>0.59013455660627001</c:v>
                </c:pt>
                <c:pt idx="5261" formatCode="General">
                  <c:v>0.590137782480748</c:v>
                </c:pt>
                <c:pt idx="5262" formatCode="General">
                  <c:v>0.59014100856879503</c:v>
                </c:pt>
                <c:pt idx="5263" formatCode="General">
                  <c:v>0.59014423487039902</c:v>
                </c:pt>
                <c:pt idx="5264" formatCode="General">
                  <c:v>0.59014746138554397</c:v>
                </c:pt>
                <c:pt idx="5265" formatCode="General">
                  <c:v>0.590150688114216</c:v>
                </c:pt>
                <c:pt idx="5266" formatCode="General">
                  <c:v>0.59015391505640202</c:v>
                </c:pt>
                <c:pt idx="5267" formatCode="General">
                  <c:v>0.59015714221208604</c:v>
                </c:pt>
                <c:pt idx="5268" formatCode="General">
                  <c:v>0.59016036958125595</c:v>
                </c:pt>
                <c:pt idx="5269" formatCode="General">
                  <c:v>0.59016359716389499</c:v>
                </c:pt>
                <c:pt idx="5270" formatCode="General">
                  <c:v>0.59016682495998996</c:v>
                </c:pt>
                <c:pt idx="5271" formatCode="General">
                  <c:v>0.59017005296952796</c:v>
                </c:pt>
                <c:pt idx="5272" formatCode="General">
                  <c:v>0.59017328119249202</c:v>
                </c:pt>
                <c:pt idx="5273" formatCode="General">
                  <c:v>0.59017650962887003</c:v>
                </c:pt>
                <c:pt idx="5274" formatCode="General">
                  <c:v>0.590179738278646</c:v>
                </c:pt>
                <c:pt idx="5275" formatCode="General">
                  <c:v>0.59018296714180696</c:v>
                </c:pt>
                <c:pt idx="5276" formatCode="General">
                  <c:v>0.59018619621833901</c:v>
                </c:pt>
                <c:pt idx="5277" formatCode="General">
                  <c:v>0.59018942550822595</c:v>
                </c:pt>
                <c:pt idx="5278" formatCode="General">
                  <c:v>0.59019265501145401</c:v>
                </c:pt>
                <c:pt idx="5279" formatCode="General">
                  <c:v>0.59019588472800999</c:v>
                </c:pt>
                <c:pt idx="5280" formatCode="General">
                  <c:v>0.590199114657878</c:v>
                </c:pt>
                <c:pt idx="5281" formatCode="General">
                  <c:v>0.59020234480104405</c:v>
                </c:pt>
                <c:pt idx="5282" formatCode="General">
                  <c:v>0.59020557515749505</c:v>
                </c:pt>
                <c:pt idx="5283" formatCode="General">
                  <c:v>0.59020880572721501</c:v>
                </c:pt>
                <c:pt idx="5284" formatCode="General">
                  <c:v>0.59021203651019005</c:v>
                </c:pt>
                <c:pt idx="5285" formatCode="General">
                  <c:v>0.59021526750640596</c:v>
                </c:pt>
                <c:pt idx="5286" formatCode="General">
                  <c:v>0.59021849871584897</c:v>
                </c:pt>
                <c:pt idx="5287" formatCode="General">
                  <c:v>0.59022173013850299</c:v>
                </c:pt>
                <c:pt idx="5288" formatCode="General">
                  <c:v>0.59022496177435502</c:v>
                </c:pt>
                <c:pt idx="5289" formatCode="General">
                  <c:v>0.59022819362338896</c:v>
                </c:pt>
                <c:pt idx="5290" formatCode="General">
                  <c:v>0.59023142568559295</c:v>
                </c:pt>
                <c:pt idx="5291" formatCode="General">
                  <c:v>0.59023465796095098</c:v>
                </c:pt>
                <c:pt idx="5292" formatCode="General">
                  <c:v>0.59023789044944797</c:v>
                </c:pt>
                <c:pt idx="5293" formatCode="General">
                  <c:v>0.59024112315107102</c:v>
                </c:pt>
                <c:pt idx="5294" formatCode="General">
                  <c:v>0.59024435606580405</c:v>
                </c:pt>
                <c:pt idx="5295" formatCode="General">
                  <c:v>0.59024758919363396</c:v>
                </c:pt>
                <c:pt idx="5296" formatCode="General">
                  <c:v>0.59025082253454497</c:v>
                </c:pt>
                <c:pt idx="5297" formatCode="General">
                  <c:v>0.59025405608852399</c:v>
                </c:pt>
                <c:pt idx="5298" formatCode="General">
                  <c:v>0.59025728985555503</c:v>
                </c:pt>
                <c:pt idx="5299" formatCode="General">
                  <c:v>0.590260523835625</c:v>
                </c:pt>
                <c:pt idx="5300" formatCode="General">
                  <c:v>0.590263758028718</c:v>
                </c:pt>
                <c:pt idx="5301" formatCode="General">
                  <c:v>0.59026699243482095</c:v>
                </c:pt>
                <c:pt idx="5302" formatCode="General">
                  <c:v>0.59027022705391796</c:v>
                </c:pt>
                <c:pt idx="5303" formatCode="General">
                  <c:v>0.59027346188599605</c:v>
                </c:pt>
                <c:pt idx="5304" formatCode="General">
                  <c:v>0.59027669693103901</c:v>
                </c:pt>
                <c:pt idx="5305" formatCode="General">
                  <c:v>0.59027993218903296</c:v>
                </c:pt>
                <c:pt idx="5306" formatCode="General">
                  <c:v>0.59028316765996303</c:v>
                </c:pt>
                <c:pt idx="5307" formatCode="General">
                  <c:v>0.59028640334381499</c:v>
                </c:pt>
                <c:pt idx="5308" formatCode="General">
                  <c:v>0.59028963924057498</c:v>
                </c:pt>
                <c:pt idx="5309" formatCode="General">
                  <c:v>0.59029287535022701</c:v>
                </c:pt>
                <c:pt idx="5310" formatCode="General">
                  <c:v>0.59029611167275697</c:v>
                </c:pt>
                <c:pt idx="5311" formatCode="General">
                  <c:v>0.590299348208151</c:v>
                </c:pt>
                <c:pt idx="5312" formatCode="General">
                  <c:v>0.59030258495639398</c:v>
                </c:pt>
                <c:pt idx="5313" formatCode="General">
                  <c:v>0.59030582191747105</c:v>
                </c:pt>
                <c:pt idx="5314" formatCode="General">
                  <c:v>0.59030905909136699</c:v>
                </c:pt>
                <c:pt idx="5315" formatCode="General">
                  <c:v>0.59031229647806804</c:v>
                </c:pt>
                <c:pt idx="5316" formatCode="General">
                  <c:v>0.59031553407755999</c:v>
                </c:pt>
                <c:pt idx="5317" formatCode="General">
                  <c:v>0.59031877188982695</c:v>
                </c:pt>
                <c:pt idx="5318" formatCode="General">
                  <c:v>0.59032200991485495</c:v>
                </c:pt>
                <c:pt idx="5319" formatCode="General">
                  <c:v>0.59032524815262999</c:v>
                </c:pt>
                <c:pt idx="5320" formatCode="General">
                  <c:v>0.59032848660313597</c:v>
                </c:pt>
                <c:pt idx="5321" formatCode="General">
                  <c:v>0.59033172526635902</c:v>
                </c:pt>
                <c:pt idx="5322" formatCode="General">
                  <c:v>0.59033496414228404</c:v>
                </c:pt>
                <c:pt idx="5323" formatCode="General">
                  <c:v>0.59033820323089703</c:v>
                </c:pt>
                <c:pt idx="5324" formatCode="General">
                  <c:v>0.59034144253218301</c:v>
                </c:pt>
                <c:pt idx="5325" formatCode="General">
                  <c:v>0.590344682046127</c:v>
                </c:pt>
                <c:pt idx="5326" formatCode="General">
                  <c:v>0.590347921772714</c:v>
                </c:pt>
                <c:pt idx="5327" formatCode="General">
                  <c:v>0.59035116171193003</c:v>
                </c:pt>
                <c:pt idx="5328" formatCode="General">
                  <c:v>0.59035440186375998</c:v>
                </c:pt>
                <c:pt idx="5329" formatCode="General">
                  <c:v>0.59035764222818898</c:v>
                </c:pt>
                <c:pt idx="5330" formatCode="General">
                  <c:v>0.59036088280520205</c:v>
                </c:pt>
                <c:pt idx="5331" formatCode="General">
                  <c:v>0.59036412359478496</c:v>
                </c:pt>
                <c:pt idx="5332" formatCode="General">
                  <c:v>0.59036736459692296</c:v>
                </c:pt>
                <c:pt idx="5333" formatCode="General">
                  <c:v>0.59037060581160095</c:v>
                </c:pt>
                <c:pt idx="5334" formatCode="General">
                  <c:v>0.59037384723880404</c:v>
                </c:pt>
                <c:pt idx="5335" formatCode="General">
                  <c:v>0.59037708887851703</c:v>
                </c:pt>
                <c:pt idx="5336" formatCode="General">
                  <c:v>0.59038033073072704</c:v>
                </c:pt>
                <c:pt idx="5337" formatCode="General">
                  <c:v>0.59038357279541698</c:v>
                </c:pt>
                <c:pt idx="5338" formatCode="General">
                  <c:v>0.59038681507257296</c:v>
                </c:pt>
                <c:pt idx="5339" formatCode="General">
                  <c:v>0.59039005756218099</c:v>
                </c:pt>
                <c:pt idx="5340" formatCode="General">
                  <c:v>0.59039330026422498</c:v>
                </c:pt>
                <c:pt idx="5341" formatCode="General">
                  <c:v>0.59039654317869095</c:v>
                </c:pt>
                <c:pt idx="5342" formatCode="General">
                  <c:v>0.590399786305563</c:v>
                </c:pt>
                <c:pt idx="5343" formatCode="General">
                  <c:v>0.59040302964482705</c:v>
                </c:pt>
                <c:pt idx="5344" formatCode="General">
                  <c:v>0.59040627319646899</c:v>
                </c:pt>
                <c:pt idx="5345" formatCode="General">
                  <c:v>0.59040951696047195</c:v>
                </c:pt>
                <c:pt idx="5346" formatCode="General">
                  <c:v>0.59041276093682304</c:v>
                </c:pt>
                <c:pt idx="5347" formatCode="General">
                  <c:v>0.59041600512550496</c:v>
                </c:pt>
                <c:pt idx="5348" formatCode="General">
                  <c:v>0.59041924952650604</c:v>
                </c:pt>
                <c:pt idx="5349" formatCode="General">
                  <c:v>0.59042222445773895</c:v>
                </c:pt>
                <c:pt idx="5350" formatCode="General">
                  <c:v>0.59042494575441995</c:v>
                </c:pt>
                <c:pt idx="5351" formatCode="General">
                  <c:v>0.59042766722586204</c:v>
                </c:pt>
                <c:pt idx="5352" formatCode="General">
                  <c:v>0.59043038887206201</c:v>
                </c:pt>
                <c:pt idx="5353" formatCode="General">
                  <c:v>0.59043311069301996</c:v>
                </c:pt>
                <c:pt idx="5354" formatCode="General">
                  <c:v>0.59043583268873301</c:v>
                </c:pt>
                <c:pt idx="5355" formatCode="General">
                  <c:v>0.59043855485919805</c:v>
                </c:pt>
                <c:pt idx="5356" formatCode="General">
                  <c:v>0.59044127720441597</c:v>
                </c:pt>
                <c:pt idx="5357" formatCode="General">
                  <c:v>0.590443999724382</c:v>
                </c:pt>
                <c:pt idx="5358" formatCode="General">
                  <c:v>0.59044672241909701</c:v>
                </c:pt>
                <c:pt idx="5359" formatCode="General">
                  <c:v>0.59044944528855603</c:v>
                </c:pt>
                <c:pt idx="5360" formatCode="General">
                  <c:v>0.59045216833276004</c:v>
                </c:pt>
                <c:pt idx="5361" formatCode="General">
                  <c:v>0.59045489155170505</c:v>
                </c:pt>
                <c:pt idx="5362" formatCode="General">
                  <c:v>0.59045761494538995</c:v>
                </c:pt>
                <c:pt idx="5363" formatCode="General">
                  <c:v>0.59046033851381297</c:v>
                </c:pt>
                <c:pt idx="5364" formatCode="General">
                  <c:v>0.59046306225697198</c:v>
                </c:pt>
                <c:pt idx="5365" formatCode="General">
                  <c:v>0.590465786174864</c:v>
                </c:pt>
                <c:pt idx="5366" formatCode="General">
                  <c:v>0.59046851026748903</c:v>
                </c:pt>
                <c:pt idx="5367" formatCode="General">
                  <c:v>0.59047123453484296</c:v>
                </c:pt>
                <c:pt idx="5368" formatCode="General">
                  <c:v>0.59047395897692601</c:v>
                </c:pt>
                <c:pt idx="5369" formatCode="General">
                  <c:v>0.59047668359373495</c:v>
                </c:pt>
                <c:pt idx="5370" formatCode="General">
                  <c:v>0.59047940838526802</c:v>
                </c:pt>
                <c:pt idx="5371" formatCode="General">
                  <c:v>0.590482133351522</c:v>
                </c:pt>
                <c:pt idx="5372" formatCode="General">
                  <c:v>0.59048485849249699</c:v>
                </c:pt>
                <c:pt idx="5373" formatCode="General">
                  <c:v>0.59048758380819</c:v>
                </c:pt>
                <c:pt idx="5374" formatCode="General">
                  <c:v>0.59049030929859903</c:v>
                </c:pt>
                <c:pt idx="5375" formatCode="General">
                  <c:v>0.59049303496372196</c:v>
                </c:pt>
                <c:pt idx="5376" formatCode="General">
                  <c:v>0.59049576080355703</c:v>
                </c:pt>
                <c:pt idx="5377" formatCode="General">
                  <c:v>0.59049848681810202</c:v>
                </c:pt>
                <c:pt idx="5378" formatCode="General">
                  <c:v>0.59050121300735503</c:v>
                </c:pt>
                <c:pt idx="5379" formatCode="General">
                  <c:v>0.59050393937131396</c:v>
                </c:pt>
                <c:pt idx="5380" formatCode="General">
                  <c:v>0.59050666590997603</c:v>
                </c:pt>
                <c:pt idx="5381" formatCode="General">
                  <c:v>0.59050939262334101</c:v>
                </c:pt>
                <c:pt idx="5382" formatCode="General">
                  <c:v>0.59051211951140503</c:v>
                </c:pt>
                <c:pt idx="5383" formatCode="General">
                  <c:v>0.59051484657416597</c:v>
                </c:pt>
                <c:pt idx="5384" formatCode="General">
                  <c:v>0.59051757381162395</c:v>
                </c:pt>
                <c:pt idx="5385" formatCode="General">
                  <c:v>0.59052030122377397</c:v>
                </c:pt>
                <c:pt idx="5386" formatCode="General">
                  <c:v>0.59052302881061702</c:v>
                </c:pt>
                <c:pt idx="5387" formatCode="General">
                  <c:v>0.59052575657214801</c:v>
                </c:pt>
                <c:pt idx="5388" formatCode="General">
                  <c:v>0.59052848450836704</c:v>
                </c:pt>
                <c:pt idx="5389" formatCode="General">
                  <c:v>0.590531212619271</c:v>
                </c:pt>
                <c:pt idx="5390" formatCode="General">
                  <c:v>0.590533940904857</c:v>
                </c:pt>
                <c:pt idx="5391" formatCode="General">
                  <c:v>0.59053666936512506</c:v>
                </c:pt>
                <c:pt idx="5392" formatCode="General">
                  <c:v>0.59053939800007205</c:v>
                </c:pt>
                <c:pt idx="5393" formatCode="General">
                  <c:v>0.59054212680969498</c:v>
                </c:pt>
                <c:pt idx="5394" formatCode="General">
                  <c:v>0.59054485579399196</c:v>
                </c:pt>
                <c:pt idx="5395" formatCode="General">
                  <c:v>0.590547584952962</c:v>
                </c:pt>
                <c:pt idx="5396" formatCode="General">
                  <c:v>0.59055031428660298</c:v>
                </c:pt>
                <c:pt idx="5397" formatCode="General">
                  <c:v>0.59055304379491103</c:v>
                </c:pt>
                <c:pt idx="5398" formatCode="General">
                  <c:v>0.59055577347788502</c:v>
                </c:pt>
                <c:pt idx="5399" formatCode="General">
                  <c:v>0.59055850333552296</c:v>
                </c:pt>
                <c:pt idx="5400" formatCode="General">
                  <c:v>0.59056123336782196</c:v>
                </c:pt>
                <c:pt idx="5401" formatCode="General">
                  <c:v>0.59056396357478103</c:v>
                </c:pt>
                <c:pt idx="5402" formatCode="General">
                  <c:v>0.59056674425036304</c:v>
                </c:pt>
                <c:pt idx="5403" formatCode="General">
                  <c:v>0.590569691281562</c:v>
                </c:pt>
                <c:pt idx="5404" formatCode="General">
                  <c:v>0.59057263847474895</c:v>
                </c:pt>
                <c:pt idx="5405" formatCode="General">
                  <c:v>0.59057558582990899</c:v>
                </c:pt>
                <c:pt idx="5406" formatCode="General">
                  <c:v>0.59057853334702604</c:v>
                </c:pt>
                <c:pt idx="5407" formatCode="General">
                  <c:v>0.59058148102608299</c:v>
                </c:pt>
                <c:pt idx="5408" formatCode="General">
                  <c:v>0.59058442886706597</c:v>
                </c:pt>
                <c:pt idx="5409" formatCode="General">
                  <c:v>0.59058737686995799</c:v>
                </c:pt>
                <c:pt idx="5410" formatCode="General">
                  <c:v>0.59059032503474296</c:v>
                </c:pt>
                <c:pt idx="5411" formatCode="General">
                  <c:v>0.59059327336140699</c:v>
                </c:pt>
                <c:pt idx="5412" formatCode="General">
                  <c:v>0.59059622184993199</c:v>
                </c:pt>
                <c:pt idx="5413" formatCode="General">
                  <c:v>0.59059917050030297</c:v>
                </c:pt>
                <c:pt idx="5414" formatCode="General">
                  <c:v>0.59060211931250495</c:v>
                </c:pt>
                <c:pt idx="5415" formatCode="General">
                  <c:v>0.59060506828652104</c:v>
                </c:pt>
                <c:pt idx="5416" formatCode="General">
                  <c:v>0.59060801742233604</c:v>
                </c:pt>
                <c:pt idx="5417" formatCode="General">
                  <c:v>0.59061096671993296</c:v>
                </c:pt>
                <c:pt idx="5418" formatCode="General">
                  <c:v>0.59061391617929804</c:v>
                </c:pt>
                <c:pt idx="5419" formatCode="General">
                  <c:v>0.59061686580041295</c:v>
                </c:pt>
                <c:pt idx="5420" formatCode="General">
                  <c:v>0.59061981558326404</c:v>
                </c:pt>
                <c:pt idx="5421" formatCode="General">
                  <c:v>0.59062276552783499</c:v>
                </c:pt>
                <c:pt idx="5422" formatCode="General">
                  <c:v>0.59062571563411004</c:v>
                </c:pt>
                <c:pt idx="5423" formatCode="General">
                  <c:v>0.59062866590207197</c:v>
                </c:pt>
                <c:pt idx="5424" formatCode="General">
                  <c:v>0.59063161633170602</c:v>
                </c:pt>
                <c:pt idx="5425" formatCode="General">
                  <c:v>0.59063456692299598</c:v>
                </c:pt>
                <c:pt idx="5426" formatCode="General">
                  <c:v>0.59063751767592698</c:v>
                </c:pt>
                <c:pt idx="5427" formatCode="General">
                  <c:v>0.59064046859048203</c:v>
                </c:pt>
                <c:pt idx="5428" formatCode="General">
                  <c:v>0.59064341966664602</c:v>
                </c:pt>
                <c:pt idx="5429" formatCode="General">
                  <c:v>0.59064637090440197</c:v>
                </c:pt>
                <c:pt idx="5430" formatCode="General">
                  <c:v>0.59064932230373501</c:v>
                </c:pt>
                <c:pt idx="5431" formatCode="General">
                  <c:v>0.59065227386462904</c:v>
                </c:pt>
                <c:pt idx="5432" formatCode="General">
                  <c:v>0.59065522558706895</c:v>
                </c:pt>
                <c:pt idx="5433" formatCode="General">
                  <c:v>0.59065817747103699</c:v>
                </c:pt>
                <c:pt idx="5434" formatCode="General">
                  <c:v>0.59066112951651895</c:v>
                </c:pt>
                <c:pt idx="5435" formatCode="General">
                  <c:v>0.59066408172349905</c:v>
                </c:pt>
                <c:pt idx="5436" formatCode="General">
                  <c:v>0.590667013978179</c:v>
                </c:pt>
                <c:pt idx="5437" formatCode="General">
                  <c:v>0.59066982427258496</c:v>
                </c:pt>
                <c:pt idx="5438" formatCode="General">
                  <c:v>0.59067263472430998</c:v>
                </c:pt>
                <c:pt idx="5439" formatCode="General">
                  <c:v>0.59067544533333805</c:v>
                </c:pt>
                <c:pt idx="5440" formatCode="General">
                  <c:v>0.59067815017311898</c:v>
                </c:pt>
                <c:pt idx="5441" formatCode="General">
                  <c:v>0.59068083771235802</c:v>
                </c:pt>
                <c:pt idx="5442" formatCode="General">
                  <c:v>0.59068352539692004</c:v>
                </c:pt>
                <c:pt idx="5443" formatCode="General">
                  <c:v>0.59068621322679205</c:v>
                </c:pt>
                <c:pt idx="5444" formatCode="General">
                  <c:v>0.59068890120196105</c:v>
                </c:pt>
                <c:pt idx="5445" formatCode="General">
                  <c:v>0.590691608999799</c:v>
                </c:pt>
                <c:pt idx="5446" formatCode="General">
                  <c:v>0.59069433270094196</c:v>
                </c:pt>
                <c:pt idx="5447" formatCode="General">
                  <c:v>0.59069705656807803</c:v>
                </c:pt>
                <c:pt idx="5448" formatCode="General">
                  <c:v>0.59069978060119099</c:v>
                </c:pt>
                <c:pt idx="5449" formatCode="General">
                  <c:v>0.59070250480026698</c:v>
                </c:pt>
                <c:pt idx="5450" formatCode="General">
                  <c:v>0.590705229165293</c:v>
                </c:pt>
                <c:pt idx="5451" formatCode="General">
                  <c:v>0.59070795369625495</c:v>
                </c:pt>
                <c:pt idx="5452" formatCode="General">
                  <c:v>0.59071067839313895</c:v>
                </c:pt>
                <c:pt idx="5453" formatCode="General">
                  <c:v>0.59071340325593003</c:v>
                </c:pt>
                <c:pt idx="5454" formatCode="General">
                  <c:v>0.59071612828461395</c:v>
                </c:pt>
                <c:pt idx="5455" formatCode="General">
                  <c:v>0.59071885347917696</c:v>
                </c:pt>
                <c:pt idx="5456" formatCode="General">
                  <c:v>0.59072157883960597</c:v>
                </c:pt>
                <c:pt idx="5457" formatCode="General">
                  <c:v>0.59072430436588597</c:v>
                </c:pt>
                <c:pt idx="5458" formatCode="General">
                  <c:v>0.59072703005800298</c:v>
                </c:pt>
                <c:pt idx="5459" formatCode="General">
                  <c:v>0.59072975591594301</c:v>
                </c:pt>
                <c:pt idx="5460" formatCode="General">
                  <c:v>0.59073248193969197</c:v>
                </c:pt>
                <c:pt idx="5461" formatCode="General">
                  <c:v>0.59073520812923597</c:v>
                </c:pt>
                <c:pt idx="5462" formatCode="General">
                  <c:v>0.59073793448456102</c:v>
                </c:pt>
                <c:pt idx="5463" formatCode="General">
                  <c:v>0.59074066100565303</c:v>
                </c:pt>
                <c:pt idx="5464" formatCode="General">
                  <c:v>0.59074338769249701</c:v>
                </c:pt>
                <c:pt idx="5465" formatCode="General">
                  <c:v>0.59074611454507997</c:v>
                </c:pt>
                <c:pt idx="5466" formatCode="General">
                  <c:v>0.59074884156338703</c:v>
                </c:pt>
                <c:pt idx="5467" formatCode="General">
                  <c:v>0.59075156874740498</c:v>
                </c:pt>
                <c:pt idx="5468" formatCode="General">
                  <c:v>0.59075429609711905</c:v>
                </c:pt>
                <c:pt idx="5469" formatCode="General">
                  <c:v>0.59075702361251503</c:v>
                </c:pt>
                <c:pt idx="5470" formatCode="General">
                  <c:v>0.59075975129357905</c:v>
                </c:pt>
                <c:pt idx="5471" formatCode="General">
                  <c:v>0.590762479140296</c:v>
                </c:pt>
                <c:pt idx="5472" formatCode="General">
                  <c:v>0.59076520715265401</c:v>
                </c:pt>
                <c:pt idx="5473" formatCode="General">
                  <c:v>0.59076793533063698</c:v>
                </c:pt>
                <c:pt idx="5474" formatCode="General">
                  <c:v>0.59077066367423203</c:v>
                </c:pt>
                <c:pt idx="5475" formatCode="General">
                  <c:v>0.59077339218342395</c:v>
                </c:pt>
                <c:pt idx="5476" formatCode="General">
                  <c:v>0.59077612085819897</c:v>
                </c:pt>
                <c:pt idx="5477" formatCode="General">
                  <c:v>0.590778849698544</c:v>
                </c:pt>
                <c:pt idx="5478" formatCode="General">
                  <c:v>0.59078157870444303</c:v>
                </c:pt>
                <c:pt idx="5479" formatCode="General">
                  <c:v>0.59078430787588299</c:v>
                </c:pt>
                <c:pt idx="5480" formatCode="General">
                  <c:v>0.59078703721284997</c:v>
                </c:pt>
                <c:pt idx="5481" formatCode="General">
                  <c:v>0.59078976671532901</c:v>
                </c:pt>
                <c:pt idx="5482" formatCode="General">
                  <c:v>0.590792496383306</c:v>
                </c:pt>
                <c:pt idx="5483" formatCode="General">
                  <c:v>0.59079522621676805</c:v>
                </c:pt>
                <c:pt idx="5484" formatCode="General">
                  <c:v>0.59079795621569897</c:v>
                </c:pt>
                <c:pt idx="5485" formatCode="General">
                  <c:v>0.59080185152292197</c:v>
                </c:pt>
                <c:pt idx="5486" formatCode="General">
                  <c:v>0.59080586347682196</c:v>
                </c:pt>
                <c:pt idx="5487" formatCode="General">
                  <c:v>0.59080987556151698</c:v>
                </c:pt>
                <c:pt idx="5488" formatCode="General">
                  <c:v>0.59081388777697597</c:v>
                </c:pt>
                <c:pt idx="5489" formatCode="General">
                  <c:v>0.59081790012317104</c:v>
                </c:pt>
                <c:pt idx="5490" formatCode="General">
                  <c:v>0.590821912600072</c:v>
                </c:pt>
                <c:pt idx="5491" formatCode="General">
                  <c:v>0.59082592520764998</c:v>
                </c:pt>
                <c:pt idx="5492" formatCode="General">
                  <c:v>0.59082993794587702</c:v>
                </c:pt>
                <c:pt idx="5493" formatCode="General">
                  <c:v>0.59083395081472401</c:v>
                </c:pt>
                <c:pt idx="5494" formatCode="General">
                  <c:v>0.59083796381416098</c:v>
                </c:pt>
                <c:pt idx="5495" formatCode="General">
                  <c:v>0.59084197694415896</c:v>
                </c:pt>
                <c:pt idx="5496" formatCode="General">
                  <c:v>0.59084599020468898</c:v>
                </c:pt>
                <c:pt idx="5497" formatCode="General">
                  <c:v>0.59085000551342104</c:v>
                </c:pt>
                <c:pt idx="5498" formatCode="General">
                  <c:v>0.59085408231717795</c:v>
                </c:pt>
                <c:pt idx="5499" formatCode="General">
                  <c:v>0.59085815924790297</c:v>
                </c:pt>
                <c:pt idx="5500" formatCode="General">
                  <c:v>0.590862236305571</c:v>
                </c:pt>
                <c:pt idx="5501" formatCode="General">
                  <c:v>0.59086631349015395</c:v>
                </c:pt>
                <c:pt idx="5502" formatCode="General">
                  <c:v>0.59087039080162496</c:v>
                </c:pt>
                <c:pt idx="5503" formatCode="General">
                  <c:v>0.59087446823995804</c:v>
                </c:pt>
                <c:pt idx="5504" formatCode="General">
                  <c:v>0.590878545805127</c:v>
                </c:pt>
                <c:pt idx="5505" formatCode="General">
                  <c:v>0.59088267063514099</c:v>
                </c:pt>
                <c:pt idx="5506" formatCode="General">
                  <c:v>0.59088681508616103</c:v>
                </c:pt>
                <c:pt idx="5507" formatCode="General">
                  <c:v>0.59089095962365301</c:v>
                </c:pt>
                <c:pt idx="5508" formatCode="General">
                  <c:v>0.59089510424759895</c:v>
                </c:pt>
                <c:pt idx="5509" formatCode="General">
                  <c:v>0.59089924895798396</c:v>
                </c:pt>
                <c:pt idx="5510" formatCode="General">
                  <c:v>0.59090339375478995</c:v>
                </c:pt>
                <c:pt idx="5511" formatCode="General">
                  <c:v>0.59090753863799905</c:v>
                </c:pt>
                <c:pt idx="5512" formatCode="General">
                  <c:v>0.59091168360759705</c:v>
                </c:pt>
                <c:pt idx="5513" formatCode="General">
                  <c:v>0.59091582866356496</c:v>
                </c:pt>
                <c:pt idx="5514" formatCode="General">
                  <c:v>0.59091997380588701</c:v>
                </c:pt>
                <c:pt idx="5515" formatCode="General">
                  <c:v>0.590924119034546</c:v>
                </c:pt>
                <c:pt idx="5516" formatCode="General">
                  <c:v>0.59092826434952395</c:v>
                </c:pt>
                <c:pt idx="5517" formatCode="General">
                  <c:v>0.59093240975080596</c:v>
                </c:pt>
                <c:pt idx="5518" formatCode="General">
                  <c:v>0.59093655523837396</c:v>
                </c:pt>
                <c:pt idx="5519" formatCode="General">
                  <c:v>0.59094070081221195</c:v>
                </c:pt>
                <c:pt idx="5520" formatCode="General">
                  <c:v>0.59094484647230305</c:v>
                </c:pt>
                <c:pt idx="5521" formatCode="General">
                  <c:v>0.59094899221862995</c:v>
                </c:pt>
                <c:pt idx="5522" formatCode="General">
                  <c:v>0.590953138051175</c:v>
                </c:pt>
                <c:pt idx="5523" formatCode="General">
                  <c:v>0.59095728396992298</c:v>
                </c:pt>
                <c:pt idx="5524" formatCode="General">
                  <c:v>0.59096142997485601</c:v>
                </c:pt>
                <c:pt idx="5525" formatCode="General">
                  <c:v>0.59096557606595801</c:v>
                </c:pt>
                <c:pt idx="5526" formatCode="General">
                  <c:v>0.59096972224321098</c:v>
                </c:pt>
                <c:pt idx="5527" formatCode="General">
                  <c:v>0.59097386850660005</c:v>
                </c:pt>
                <c:pt idx="5528" formatCode="General">
                  <c:v>0.59097801485610701</c:v>
                </c:pt>
                <c:pt idx="5529" formatCode="General">
                  <c:v>0.59098216129171499</c:v>
                </c:pt>
                <c:pt idx="5530" formatCode="General">
                  <c:v>0.590986307813408</c:v>
                </c:pt>
                <c:pt idx="5531" formatCode="General">
                  <c:v>0.59099045442116804</c:v>
                </c:pt>
                <c:pt idx="5532" formatCode="General">
                  <c:v>0.59099460111498003</c:v>
                </c:pt>
                <c:pt idx="5533" formatCode="General">
                  <c:v>0.59099874789482498</c:v>
                </c:pt>
                <c:pt idx="5534" formatCode="General">
                  <c:v>0.59100289476068901</c:v>
                </c:pt>
                <c:pt idx="5535" formatCode="General">
                  <c:v>0.591006993840822</c:v>
                </c:pt>
                <c:pt idx="5536" formatCode="General">
                  <c:v>0.59101102240360504</c:v>
                </c:pt>
                <c:pt idx="5537" formatCode="General">
                  <c:v>0.59101505106299101</c:v>
                </c:pt>
                <c:pt idx="5538" formatCode="General">
                  <c:v>0.59101907981895996</c:v>
                </c:pt>
                <c:pt idx="5539" formatCode="General">
                  <c:v>0.59102310867149199</c:v>
                </c:pt>
                <c:pt idx="5540" formatCode="General">
                  <c:v>0.59102713762056802</c:v>
                </c:pt>
                <c:pt idx="5541" formatCode="General">
                  <c:v>0.59103116666616595</c:v>
                </c:pt>
                <c:pt idx="5542" formatCode="General">
                  <c:v>0.59103519580826702</c:v>
                </c:pt>
                <c:pt idx="5543" formatCode="General">
                  <c:v>0.59103922504685102</c:v>
                </c:pt>
                <c:pt idx="5544" formatCode="General">
                  <c:v>0.59104325438189698</c:v>
                </c:pt>
                <c:pt idx="5545" formatCode="General">
                  <c:v>0.591047283813386</c:v>
                </c:pt>
                <c:pt idx="5546" formatCode="General">
                  <c:v>0.59105131334129701</c:v>
                </c:pt>
                <c:pt idx="5547" formatCode="General">
                  <c:v>0.59105534296561102</c:v>
                </c:pt>
                <c:pt idx="5548" formatCode="General">
                  <c:v>0.59105937268630604</c:v>
                </c:pt>
                <c:pt idx="5549" formatCode="General">
                  <c:v>0.59106340250336398</c:v>
                </c:pt>
                <c:pt idx="5550" formatCode="General">
                  <c:v>0.59106743241676396</c:v>
                </c:pt>
                <c:pt idx="5551" formatCode="General">
                  <c:v>0.59107146242648501</c:v>
                </c:pt>
                <c:pt idx="5552" formatCode="General">
                  <c:v>0.59107549253250902</c:v>
                </c:pt>
                <c:pt idx="5553" formatCode="General">
                  <c:v>0.59107952273481501</c:v>
                </c:pt>
                <c:pt idx="5554" formatCode="General">
                  <c:v>0.591083553033382</c:v>
                </c:pt>
                <c:pt idx="5555" formatCode="General">
                  <c:v>0.59108758342819101</c:v>
                </c:pt>
                <c:pt idx="5556" formatCode="General">
                  <c:v>0.59109161391922105</c:v>
                </c:pt>
                <c:pt idx="5557" formatCode="General">
                  <c:v>0.59109564450645402</c:v>
                </c:pt>
                <c:pt idx="5558" formatCode="General">
                  <c:v>0.591099776785322</c:v>
                </c:pt>
                <c:pt idx="5559" formatCode="General">
                  <c:v>0.59110391690164998</c:v>
                </c:pt>
                <c:pt idx="5560" formatCode="General">
                  <c:v>0.59110805712573899</c:v>
                </c:pt>
                <c:pt idx="5561" formatCode="General">
                  <c:v>0.59111219745756405</c:v>
                </c:pt>
                <c:pt idx="5562" formatCode="General">
                  <c:v>0.59111633789710405</c:v>
                </c:pt>
                <c:pt idx="5563" formatCode="General">
                  <c:v>0.59112047844433602</c:v>
                </c:pt>
                <c:pt idx="5564" formatCode="General">
                  <c:v>0.59112461909923797</c:v>
                </c:pt>
                <c:pt idx="5565" formatCode="General">
                  <c:v>0.59112875986178604</c:v>
                </c:pt>
                <c:pt idx="5566" formatCode="General">
                  <c:v>0.59113290073195901</c:v>
                </c:pt>
                <c:pt idx="5567" formatCode="General">
                  <c:v>0.59113704170973402</c:v>
                </c:pt>
                <c:pt idx="5568" formatCode="General">
                  <c:v>0.59114118279508698</c:v>
                </c:pt>
                <c:pt idx="5569" formatCode="General">
                  <c:v>0.59114532398799802</c:v>
                </c:pt>
                <c:pt idx="5570" formatCode="General">
                  <c:v>0.59114946528844303</c:v>
                </c:pt>
                <c:pt idx="5571" formatCode="General">
                  <c:v>0.59115360669639905</c:v>
                </c:pt>
                <c:pt idx="5572" formatCode="General">
                  <c:v>0.59115774821184397</c:v>
                </c:pt>
                <c:pt idx="5573" formatCode="General">
                  <c:v>0.59116188983475604</c:v>
                </c:pt>
                <c:pt idx="5574" formatCode="General">
                  <c:v>0.59116603156511205</c:v>
                </c:pt>
                <c:pt idx="5575" formatCode="General">
                  <c:v>0.59117017340288902</c:v>
                </c:pt>
                <c:pt idx="5576" formatCode="General">
                  <c:v>0.59117431534806497</c:v>
                </c:pt>
                <c:pt idx="5577" formatCode="General">
                  <c:v>0.59117845740061803</c:v>
                </c:pt>
                <c:pt idx="5578" formatCode="General">
                  <c:v>0.59118259956052399</c:v>
                </c:pt>
                <c:pt idx="5579" formatCode="General">
                  <c:v>0.59118674182776199</c:v>
                </c:pt>
                <c:pt idx="5580" formatCode="General">
                  <c:v>0.59119088420230903</c:v>
                </c:pt>
                <c:pt idx="5581" formatCode="General">
                  <c:v>0.59119502668414203</c:v>
                </c:pt>
                <c:pt idx="5582" formatCode="General">
                  <c:v>0.59119916927323901</c:v>
                </c:pt>
                <c:pt idx="5583" formatCode="General">
                  <c:v>0.59120331196957798</c:v>
                </c:pt>
                <c:pt idx="5584" formatCode="General">
                  <c:v>0.59120745477313597</c:v>
                </c:pt>
                <c:pt idx="5585" formatCode="General">
                  <c:v>0.59121159768388998</c:v>
                </c:pt>
                <c:pt idx="5586" formatCode="General">
                  <c:v>0.59121574070181804</c:v>
                </c:pt>
                <c:pt idx="5587" formatCode="General">
                  <c:v>0.59121988382689705</c:v>
                </c:pt>
                <c:pt idx="5588" formatCode="General">
                  <c:v>0.59122402705910504</c:v>
                </c:pt>
                <c:pt idx="5589" formatCode="General">
                  <c:v>0.59122817039842002</c:v>
                </c:pt>
                <c:pt idx="5590" formatCode="General">
                  <c:v>0.59123231384482</c:v>
                </c:pt>
                <c:pt idx="5591" formatCode="General">
                  <c:v>0.59123645739828001</c:v>
                </c:pt>
                <c:pt idx="5592" formatCode="General">
                  <c:v>0.59124060105877996</c:v>
                </c:pt>
                <c:pt idx="5593" formatCode="General">
                  <c:v>0.59124474482629696</c:v>
                </c:pt>
                <c:pt idx="5594" formatCode="General">
                  <c:v>0.59124888870080805</c:v>
                </c:pt>
                <c:pt idx="5595" formatCode="General">
                  <c:v>0.59125303268229001</c:v>
                </c:pt>
                <c:pt idx="5596" formatCode="General">
                  <c:v>0.59125717677072198</c:v>
                </c:pt>
                <c:pt idx="5597" formatCode="General">
                  <c:v>0.59126132096608197</c:v>
                </c:pt>
                <c:pt idx="5598" formatCode="General">
                  <c:v>0.591265465268345</c:v>
                </c:pt>
                <c:pt idx="5599" formatCode="General">
                  <c:v>0.59126960967749098</c:v>
                </c:pt>
                <c:pt idx="5600" formatCode="General">
                  <c:v>0.59127375419349604</c:v>
                </c:pt>
                <c:pt idx="5601" formatCode="General">
                  <c:v>0.59127789881633896</c:v>
                </c:pt>
                <c:pt idx="5602" formatCode="General">
                  <c:v>0.59128204354599601</c:v>
                </c:pt>
                <c:pt idx="5603" formatCode="General">
                  <c:v>0.59128618838244595</c:v>
                </c:pt>
                <c:pt idx="5604" formatCode="General">
                  <c:v>0.59129033332566505</c:v>
                </c:pt>
                <c:pt idx="5605" formatCode="General">
                  <c:v>0.59129447837563298</c:v>
                </c:pt>
                <c:pt idx="5606" formatCode="General">
                  <c:v>0.59129862353232499</c:v>
                </c:pt>
                <c:pt idx="5607" formatCode="General">
                  <c:v>0.59130276879572097</c:v>
                </c:pt>
                <c:pt idx="5608" formatCode="General">
                  <c:v>0.59130691416579695</c:v>
                </c:pt>
                <c:pt idx="5609" formatCode="General">
                  <c:v>0.59131105964252995</c:v>
                </c:pt>
                <c:pt idx="5610" formatCode="General">
                  <c:v>0.59131520522589998</c:v>
                </c:pt>
                <c:pt idx="5611" formatCode="General">
                  <c:v>0.59131935091588295</c:v>
                </c:pt>
                <c:pt idx="5612" formatCode="General">
                  <c:v>0.59132349671245599</c:v>
                </c:pt>
                <c:pt idx="5613" formatCode="General">
                  <c:v>0.591327642615598</c:v>
                </c:pt>
                <c:pt idx="5614" formatCode="General">
                  <c:v>0.59133178862528601</c:v>
                </c:pt>
                <c:pt idx="5615" formatCode="General">
                  <c:v>0.59133593474149804</c:v>
                </c:pt>
                <c:pt idx="5616" formatCode="General">
                  <c:v>0.59134008096421198</c:v>
                </c:pt>
                <c:pt idx="5617" formatCode="General">
                  <c:v>0.59134422729340397</c:v>
                </c:pt>
                <c:pt idx="5618" formatCode="General">
                  <c:v>0.59134837372905402</c:v>
                </c:pt>
                <c:pt idx="5619" formatCode="General">
                  <c:v>0.59135252027113705</c:v>
                </c:pt>
                <c:pt idx="5620" formatCode="General">
                  <c:v>0.59135666691963296</c:v>
                </c:pt>
                <c:pt idx="5621" formatCode="General">
                  <c:v>0.59136081367451798</c:v>
                </c:pt>
                <c:pt idx="5622" formatCode="General">
                  <c:v>0.59136496053577103</c:v>
                </c:pt>
                <c:pt idx="5623" formatCode="General">
                  <c:v>0.59136910750336802</c:v>
                </c:pt>
                <c:pt idx="5624" formatCode="General">
                  <c:v>0.59137325457728795</c:v>
                </c:pt>
                <c:pt idx="5625" formatCode="General">
                  <c:v>0.59137740175750897</c:v>
                </c:pt>
                <c:pt idx="5626" formatCode="General">
                  <c:v>0.59138154904400797</c:v>
                </c:pt>
                <c:pt idx="5627" formatCode="General">
                  <c:v>0.59138569643676198</c:v>
                </c:pt>
                <c:pt idx="5628" formatCode="General">
                  <c:v>0.59138984393575</c:v>
                </c:pt>
                <c:pt idx="5629" formatCode="General">
                  <c:v>0.59139399154094896</c:v>
                </c:pt>
                <c:pt idx="5630" formatCode="General">
                  <c:v>0.59139813925233597</c:v>
                </c:pt>
                <c:pt idx="5631" formatCode="General">
                  <c:v>0.59140228706989095</c:v>
                </c:pt>
                <c:pt idx="5632" formatCode="General">
                  <c:v>0.59140643499358903</c:v>
                </c:pt>
                <c:pt idx="5633" formatCode="General">
                  <c:v>0.59141058302340899</c:v>
                </c:pt>
                <c:pt idx="5634" formatCode="General">
                  <c:v>0.59141473115932897</c:v>
                </c:pt>
                <c:pt idx="5635" formatCode="General">
                  <c:v>0.59141887940132598</c:v>
                </c:pt>
                <c:pt idx="5636" formatCode="General">
                  <c:v>0.59142302774937905</c:v>
                </c:pt>
                <c:pt idx="5637" formatCode="General">
                  <c:v>0.59142717620346397</c:v>
                </c:pt>
                <c:pt idx="5638" formatCode="General">
                  <c:v>0.59143132476355897</c:v>
                </c:pt>
                <c:pt idx="5639" formatCode="General">
                  <c:v>0.59143547342964298</c:v>
                </c:pt>
                <c:pt idx="5640" formatCode="General">
                  <c:v>0.59143962220169299</c:v>
                </c:pt>
                <c:pt idx="5641" formatCode="General">
                  <c:v>0.59144377107968604</c:v>
                </c:pt>
                <c:pt idx="5642" formatCode="General">
                  <c:v>0.59144792006360103</c:v>
                </c:pt>
                <c:pt idx="5643" formatCode="General">
                  <c:v>0.59145206915341497</c:v>
                </c:pt>
                <c:pt idx="5644" formatCode="General">
                  <c:v>0.591456218349106</c:v>
                </c:pt>
                <c:pt idx="5645" formatCode="General">
                  <c:v>0.59146036765065202</c:v>
                </c:pt>
                <c:pt idx="5646" formatCode="General">
                  <c:v>0.59146451705803005</c:v>
                </c:pt>
                <c:pt idx="5647" formatCode="General">
                  <c:v>0.59146866657121899</c:v>
                </c:pt>
                <c:pt idx="5648" formatCode="General">
                  <c:v>0.59147281619019498</c:v>
                </c:pt>
                <c:pt idx="5649" formatCode="General">
                  <c:v>0.59147696591493704</c:v>
                </c:pt>
                <c:pt idx="5650" formatCode="General">
                  <c:v>0.59148111574542295</c:v>
                </c:pt>
                <c:pt idx="5651" formatCode="General">
                  <c:v>0.59148526568162996</c:v>
                </c:pt>
                <c:pt idx="5652" formatCode="General">
                  <c:v>0.59148941572353697</c:v>
                </c:pt>
                <c:pt idx="5653" formatCode="General">
                  <c:v>0.59149356587112001</c:v>
                </c:pt>
                <c:pt idx="5654" formatCode="General">
                  <c:v>0.59149771612435698</c:v>
                </c:pt>
                <c:pt idx="5655" formatCode="General">
                  <c:v>0.591501866483228</c:v>
                </c:pt>
                <c:pt idx="5656" formatCode="General">
                  <c:v>0.59150601694770799</c:v>
                </c:pt>
                <c:pt idx="5657" formatCode="General">
                  <c:v>0.59151016751777696</c:v>
                </c:pt>
                <c:pt idx="5658" formatCode="General">
                  <c:v>0.59151431819341205</c:v>
                </c:pt>
                <c:pt idx="5659" formatCode="General">
                  <c:v>0.59151846897459004</c:v>
                </c:pt>
                <c:pt idx="5660" formatCode="General">
                  <c:v>0.59152261986128996</c:v>
                </c:pt>
                <c:pt idx="5661" formatCode="General">
                  <c:v>0.59152677085348904</c:v>
                </c:pt>
                <c:pt idx="5662" formatCode="General">
                  <c:v>0.59153092195116497</c:v>
                </c:pt>
                <c:pt idx="5663" formatCode="General">
                  <c:v>0.59153507315429699</c:v>
                </c:pt>
                <c:pt idx="5664" formatCode="General">
                  <c:v>0.591539224462861</c:v>
                </c:pt>
                <c:pt idx="5665" formatCode="General">
                  <c:v>0.59154337587683603</c:v>
                </c:pt>
                <c:pt idx="5666" formatCode="General">
                  <c:v>0.59154752739619898</c:v>
                </c:pt>
                <c:pt idx="5667" formatCode="General">
                  <c:v>0.59155167902092898</c:v>
                </c:pt>
                <c:pt idx="5668" formatCode="General">
                  <c:v>0.59155583075100304</c:v>
                </c:pt>
                <c:pt idx="5669" formatCode="General">
                  <c:v>0.59155998258639897</c:v>
                </c:pt>
                <c:pt idx="5670" formatCode="General">
                  <c:v>0.591564134527095</c:v>
                </c:pt>
                <c:pt idx="5671" formatCode="General">
                  <c:v>0.59156828657306904</c:v>
                </c:pt>
                <c:pt idx="5672" formatCode="General">
                  <c:v>0.59157243872429799</c:v>
                </c:pt>
                <c:pt idx="5673" formatCode="General">
                  <c:v>0.59157659098076099</c:v>
                </c:pt>
                <c:pt idx="5674" formatCode="General">
                  <c:v>0.59158074334243504</c:v>
                </c:pt>
                <c:pt idx="5675" formatCode="General">
                  <c:v>0.59158489580929796</c:v>
                </c:pt>
                <c:pt idx="5676" formatCode="General">
                  <c:v>0.59158904838132897</c:v>
                </c:pt>
                <c:pt idx="5677" formatCode="General">
                  <c:v>0.59159320105850399</c:v>
                </c:pt>
                <c:pt idx="5678" formatCode="General">
                  <c:v>0.59159735384080303</c:v>
                </c:pt>
                <c:pt idx="5679" formatCode="General">
                  <c:v>0.591601506728202</c:v>
                </c:pt>
                <c:pt idx="5680" formatCode="General">
                  <c:v>0.59160565972068002</c:v>
                </c:pt>
                <c:pt idx="5681" formatCode="General">
                  <c:v>0.59160981281821501</c:v>
                </c:pt>
                <c:pt idx="5682" formatCode="General">
                  <c:v>0.59161396602078398</c:v>
                </c:pt>
                <c:pt idx="5683" formatCode="General">
                  <c:v>0.59161811932836506</c:v>
                </c:pt>
                <c:pt idx="5684" formatCode="General">
                  <c:v>0.59162227274093704</c:v>
                </c:pt>
                <c:pt idx="5685" formatCode="General">
                  <c:v>0.59162642625847695</c:v>
                </c:pt>
                <c:pt idx="5686" formatCode="General">
                  <c:v>0.59163057988096301</c:v>
                </c:pt>
                <c:pt idx="5687" formatCode="General">
                  <c:v>0.59163473360837304</c:v>
                </c:pt>
                <c:pt idx="5688" formatCode="General">
                  <c:v>0.59163888744068605</c:v>
                </c:pt>
                <c:pt idx="5689" formatCode="General">
                  <c:v>0.59164304137787804</c:v>
                </c:pt>
                <c:pt idx="5690" formatCode="General">
                  <c:v>0.59164719541992805</c:v>
                </c:pt>
                <c:pt idx="5691" formatCode="General">
                  <c:v>0.59165134956681398</c:v>
                </c:pt>
                <c:pt idx="5692" formatCode="General">
                  <c:v>0.59165550381851395</c:v>
                </c:pt>
                <c:pt idx="5693" formatCode="General">
                  <c:v>0.59165965817500499</c:v>
                </c:pt>
                <c:pt idx="5694" formatCode="General">
                  <c:v>0.591663812636266</c:v>
                </c:pt>
                <c:pt idx="5695" formatCode="General">
                  <c:v>0.59166796720227499</c:v>
                </c:pt>
                <c:pt idx="5696" formatCode="General">
                  <c:v>0.59167212187300899</c:v>
                </c:pt>
                <c:pt idx="5697" formatCode="General">
                  <c:v>0.59167627664844702</c:v>
                </c:pt>
                <c:pt idx="5698" formatCode="General">
                  <c:v>0.59168043152856598</c:v>
                </c:pt>
                <c:pt idx="5699" formatCode="General">
                  <c:v>0.59168458651334499</c:v>
                </c:pt>
                <c:pt idx="5700" formatCode="General">
                  <c:v>0.59168874160276097</c:v>
                </c:pt>
                <c:pt idx="5701" formatCode="General">
                  <c:v>0.59169289679679304</c:v>
                </c:pt>
                <c:pt idx="5702" formatCode="General">
                  <c:v>0.59169705209541801</c:v>
                </c:pt>
                <c:pt idx="5703" formatCode="General">
                  <c:v>0.59170120749861399</c:v>
                </c:pt>
                <c:pt idx="5704" formatCode="General">
                  <c:v>0.59170536300636001</c:v>
                </c:pt>
                <c:pt idx="5705" formatCode="General">
                  <c:v>0.59170951861863297</c:v>
                </c:pt>
                <c:pt idx="5706" formatCode="General">
                  <c:v>0.591713674335412</c:v>
                </c:pt>
                <c:pt idx="5707" formatCode="General">
                  <c:v>0.59171783015667501</c:v>
                </c:pt>
                <c:pt idx="5708" formatCode="General">
                  <c:v>0.59172198608239801</c:v>
                </c:pt>
                <c:pt idx="5709" formatCode="General">
                  <c:v>0.59172614211256103</c:v>
                </c:pt>
                <c:pt idx="5710" formatCode="General">
                  <c:v>0.59173029824714096</c:v>
                </c:pt>
                <c:pt idx="5711" formatCode="General">
                  <c:v>0.59173445448611695</c:v>
                </c:pt>
                <c:pt idx="5712" formatCode="General">
                  <c:v>0.59173861082946699</c:v>
                </c:pt>
                <c:pt idx="5713" formatCode="General">
                  <c:v>0.59174276727716801</c:v>
                </c:pt>
                <c:pt idx="5714" formatCode="General">
                  <c:v>0.59174692382919802</c:v>
                </c:pt>
                <c:pt idx="5715" formatCode="General">
                  <c:v>0.59175108048553604</c:v>
                </c:pt>
                <c:pt idx="5716" formatCode="General">
                  <c:v>0.59175523724615997</c:v>
                </c:pt>
                <c:pt idx="5717" formatCode="General">
                  <c:v>0.59175939411104705</c:v>
                </c:pt>
                <c:pt idx="5718" formatCode="General">
                  <c:v>0.59176355108017697</c:v>
                </c:pt>
                <c:pt idx="5719" formatCode="General">
                  <c:v>0.59176770815352597</c:v>
                </c:pt>
                <c:pt idx="5720" formatCode="General">
                  <c:v>0.59177186533107196</c:v>
                </c:pt>
                <c:pt idx="5721" formatCode="General">
                  <c:v>0.59177602261279505</c:v>
                </c:pt>
                <c:pt idx="5722" formatCode="General">
                  <c:v>0.59178017999867205</c:v>
                </c:pt>
                <c:pt idx="5723" formatCode="General">
                  <c:v>0.59178433748867998</c:v>
                </c:pt>
                <c:pt idx="5724" formatCode="General">
                  <c:v>0.59178849508279896</c:v>
                </c:pt>
                <c:pt idx="5725" formatCode="General">
                  <c:v>0.59179265278100601</c:v>
                </c:pt>
                <c:pt idx="5726" formatCode="General">
                  <c:v>0.59179681058327904</c:v>
                </c:pt>
                <c:pt idx="5727" formatCode="General">
                  <c:v>0.59180096848959696</c:v>
                </c:pt>
                <c:pt idx="5728" formatCode="General">
                  <c:v>0.591805126499937</c:v>
                </c:pt>
                <c:pt idx="5729" formatCode="General">
                  <c:v>0.59180928461427695</c:v>
                </c:pt>
                <c:pt idx="5730" formatCode="General">
                  <c:v>0.59181344283259596</c:v>
                </c:pt>
                <c:pt idx="5731" formatCode="General">
                  <c:v>0.59181760115487203</c:v>
                </c:pt>
                <c:pt idx="5732" formatCode="General">
                  <c:v>0.59182175958108296</c:v>
                </c:pt>
                <c:pt idx="5733" formatCode="General">
                  <c:v>0.59182591811120699</c:v>
                </c:pt>
                <c:pt idx="5734" formatCode="General">
                  <c:v>0.59183007674522103</c:v>
                </c:pt>
                <c:pt idx="5735" formatCode="General">
                  <c:v>0.59183423548310499</c:v>
                </c:pt>
                <c:pt idx="5736" formatCode="General">
                  <c:v>0.59183839432483598</c:v>
                </c:pt>
                <c:pt idx="5737" formatCode="General">
                  <c:v>0.59184255327039303</c:v>
                </c:pt>
                <c:pt idx="5738" formatCode="General">
                  <c:v>0.59184671231975305</c:v>
                </c:pt>
                <c:pt idx="5739" formatCode="General">
                  <c:v>0.59185087147289495</c:v>
                </c:pt>
                <c:pt idx="5740" formatCode="General">
                  <c:v>0.59185503072979695</c:v>
                </c:pt>
                <c:pt idx="5741" formatCode="General">
                  <c:v>0.59185919009043597</c:v>
                </c:pt>
                <c:pt idx="5742" formatCode="General">
                  <c:v>0.59186334955479203</c:v>
                </c:pt>
                <c:pt idx="5743" formatCode="General">
                  <c:v>0.59186750912284203</c:v>
                </c:pt>
                <c:pt idx="5744" formatCode="General">
                  <c:v>0.59187166879456499</c:v>
                </c:pt>
                <c:pt idx="5745" formatCode="General">
                  <c:v>0.59187582856993803</c:v>
                </c:pt>
                <c:pt idx="5746" formatCode="General">
                  <c:v>0.59187998844893897</c:v>
                </c:pt>
                <c:pt idx="5747" formatCode="General">
                  <c:v>0.59188414843154802</c:v>
                </c:pt>
                <c:pt idx="5748" formatCode="General">
                  <c:v>0.59188830851774199</c:v>
                </c:pt>
                <c:pt idx="5749" formatCode="General">
                  <c:v>0.59189246870749901</c:v>
                </c:pt>
                <c:pt idx="5750" formatCode="General">
                  <c:v>0.59189662900079698</c:v>
                </c:pt>
                <c:pt idx="5751" formatCode="General">
                  <c:v>0.59190078939761503</c:v>
                </c:pt>
                <c:pt idx="5752" formatCode="General">
                  <c:v>0.59190494989792997</c:v>
                </c:pt>
                <c:pt idx="5753" formatCode="General">
                  <c:v>0.59190911050172201</c:v>
                </c:pt>
                <c:pt idx="5754" formatCode="General">
                  <c:v>0.59191327120896797</c:v>
                </c:pt>
                <c:pt idx="5755" formatCode="General">
                  <c:v>0.59191743201964597</c:v>
                </c:pt>
                <c:pt idx="5756" formatCode="General">
                  <c:v>0.59192159293373503</c:v>
                </c:pt>
                <c:pt idx="5757" formatCode="General">
                  <c:v>0.59192575395121305</c:v>
                </c:pt>
                <c:pt idx="5758" formatCode="General">
                  <c:v>0.59192991507205694</c:v>
                </c:pt>
                <c:pt idx="5759" formatCode="General">
                  <c:v>0.59193407629624695</c:v>
                </c:pt>
                <c:pt idx="5760" formatCode="General">
                  <c:v>0.59193823762375997</c:v>
                </c:pt>
                <c:pt idx="5761" formatCode="General">
                  <c:v>0.59194239905457502</c:v>
                </c:pt>
                <c:pt idx="5762" formatCode="General">
                  <c:v>0.59194656058866901</c:v>
                </c:pt>
                <c:pt idx="5763" formatCode="General">
                  <c:v>0.59195072222602196</c:v>
                </c:pt>
                <c:pt idx="5764" formatCode="General">
                  <c:v>0.591954883966611</c:v>
                </c:pt>
                <c:pt idx="5765" formatCode="General">
                  <c:v>0.59195904581041503</c:v>
                </c:pt>
                <c:pt idx="5766" formatCode="General">
                  <c:v>0.59196317286034195</c:v>
                </c:pt>
                <c:pt idx="5767" formatCode="General">
                  <c:v>0.59196695106905795</c:v>
                </c:pt>
                <c:pt idx="5768" formatCode="General">
                  <c:v>0.59197072942917806</c:v>
                </c:pt>
                <c:pt idx="5769" formatCode="General">
                  <c:v>0.59197450794067596</c:v>
                </c:pt>
                <c:pt idx="5770" formatCode="General">
                  <c:v>0.59197828660352603</c:v>
                </c:pt>
                <c:pt idx="5771" formatCode="General">
                  <c:v>0.59198206541770304</c:v>
                </c:pt>
                <c:pt idx="5772" formatCode="General">
                  <c:v>0.59198584438318103</c:v>
                </c:pt>
                <c:pt idx="5773" formatCode="General">
                  <c:v>0.591989623499935</c:v>
                </c:pt>
                <c:pt idx="5774" formatCode="General">
                  <c:v>0.59199340276793899</c:v>
                </c:pt>
                <c:pt idx="5775" formatCode="General">
                  <c:v>0.59199718218716801</c:v>
                </c:pt>
                <c:pt idx="5776" formatCode="General">
                  <c:v>0.59200096175759598</c:v>
                </c:pt>
                <c:pt idx="5777" formatCode="General">
                  <c:v>0.59200474147919702</c:v>
                </c:pt>
                <c:pt idx="5778" formatCode="General">
                  <c:v>0.59200852135194704</c:v>
                </c:pt>
                <c:pt idx="5779" formatCode="General">
                  <c:v>0.59201230137581995</c:v>
                </c:pt>
                <c:pt idx="5780" formatCode="General">
                  <c:v>0.592016081550789</c:v>
                </c:pt>
                <c:pt idx="5781" formatCode="General">
                  <c:v>0.59201986187683098</c:v>
                </c:pt>
                <c:pt idx="5782" formatCode="General">
                  <c:v>0.59202364235391902</c:v>
                </c:pt>
                <c:pt idx="5783" formatCode="General">
                  <c:v>0.59202742298202704</c:v>
                </c:pt>
                <c:pt idx="5784" formatCode="General">
                  <c:v>0.59203120376113105</c:v>
                </c:pt>
                <c:pt idx="5785" formatCode="General">
                  <c:v>0.59203498469120397</c:v>
                </c:pt>
                <c:pt idx="5786" formatCode="General">
                  <c:v>0.59203876577222203</c:v>
                </c:pt>
                <c:pt idx="5787" formatCode="General">
                  <c:v>0.59204254700415804</c:v>
                </c:pt>
                <c:pt idx="5788" formatCode="General">
                  <c:v>0.59204632838698801</c:v>
                </c:pt>
                <c:pt idx="5789" formatCode="General">
                  <c:v>0.59205010992068496</c:v>
                </c:pt>
                <c:pt idx="5790" formatCode="General">
                  <c:v>0.59205389160522504</c:v>
                </c:pt>
                <c:pt idx="5791" formatCode="General">
                  <c:v>0.59205767344058102</c:v>
                </c:pt>
                <c:pt idx="5792" formatCode="General">
                  <c:v>0.59206145542672906</c:v>
                </c:pt>
                <c:pt idx="5793" formatCode="General">
                  <c:v>0.59206523756364304</c:v>
                </c:pt>
                <c:pt idx="5794" formatCode="General">
                  <c:v>0.59206901985129701</c:v>
                </c:pt>
                <c:pt idx="5795" formatCode="General">
                  <c:v>0.59207280228966497</c:v>
                </c:pt>
                <c:pt idx="5796" formatCode="General">
                  <c:v>0.59207658487872405</c:v>
                </c:pt>
                <c:pt idx="5797" formatCode="General">
                  <c:v>0.59208036761844596</c:v>
                </c:pt>
                <c:pt idx="5798" formatCode="General">
                  <c:v>0.59208415050880603</c:v>
                </c:pt>
                <c:pt idx="5799" formatCode="General">
                  <c:v>0.59208793354977896</c:v>
                </c:pt>
                <c:pt idx="5800" formatCode="General">
                  <c:v>0.59209171674133998</c:v>
                </c:pt>
                <c:pt idx="5801" formatCode="General">
                  <c:v>0.59209550008346301</c:v>
                </c:pt>
                <c:pt idx="5802" formatCode="General">
                  <c:v>0.59209928357612296</c:v>
                </c:pt>
                <c:pt idx="5803" formatCode="General">
                  <c:v>0.59210306721929296</c:v>
                </c:pt>
                <c:pt idx="5804" formatCode="General">
                  <c:v>0.59210685101294902</c:v>
                </c:pt>
                <c:pt idx="5805" formatCode="General">
                  <c:v>0.59211063495706495</c:v>
                </c:pt>
                <c:pt idx="5806" formatCode="General">
                  <c:v>0.59211441905161599</c:v>
                </c:pt>
                <c:pt idx="5807" formatCode="General">
                  <c:v>0.59211820329657605</c:v>
                </c:pt>
                <c:pt idx="5808" formatCode="General">
                  <c:v>0.59212198769192004</c:v>
                </c:pt>
                <c:pt idx="5809" formatCode="General">
                  <c:v>0.59212577223762197</c:v>
                </c:pt>
                <c:pt idx="5810" formatCode="General">
                  <c:v>0.59212955693365699</c:v>
                </c:pt>
                <c:pt idx="5811" formatCode="General">
                  <c:v>0.59213334177999899</c:v>
                </c:pt>
                <c:pt idx="5812" formatCode="General">
                  <c:v>0.592137126776623</c:v>
                </c:pt>
                <c:pt idx="5813" formatCode="General">
                  <c:v>0.59214091192350404</c:v>
                </c:pt>
                <c:pt idx="5814" formatCode="General">
                  <c:v>0.59214469722061502</c:v>
                </c:pt>
                <c:pt idx="5815" formatCode="General">
                  <c:v>0.59214848266793196</c:v>
                </c:pt>
                <c:pt idx="5816" formatCode="General">
                  <c:v>0.59215226826542899</c:v>
                </c:pt>
                <c:pt idx="5817" formatCode="General">
                  <c:v>0.59215605401308102</c:v>
                </c:pt>
                <c:pt idx="5818" formatCode="General">
                  <c:v>0.59215983991086096</c:v>
                </c:pt>
                <c:pt idx="5819" formatCode="General">
                  <c:v>0.59216362595874605</c:v>
                </c:pt>
                <c:pt idx="5820" formatCode="General">
                  <c:v>0.59216741215670898</c:v>
                </c:pt>
                <c:pt idx="5821" formatCode="General">
                  <c:v>0.59217119850472399</c:v>
                </c:pt>
                <c:pt idx="5822" formatCode="General">
                  <c:v>0.592174985002767</c:v>
                </c:pt>
                <c:pt idx="5823" formatCode="General">
                  <c:v>0.59217877165081201</c:v>
                </c:pt>
                <c:pt idx="5824" formatCode="General">
                  <c:v>0.59218255844883305</c:v>
                </c:pt>
                <c:pt idx="5825" formatCode="General">
                  <c:v>0.59218634539680604</c:v>
                </c:pt>
                <c:pt idx="5826" formatCode="General">
                  <c:v>0.59219013249470298</c:v>
                </c:pt>
                <c:pt idx="5827" formatCode="General">
                  <c:v>0.59219391974250202</c:v>
                </c:pt>
                <c:pt idx="5828" formatCode="General">
                  <c:v>0.59219770714017395</c:v>
                </c:pt>
                <c:pt idx="5829" formatCode="General">
                  <c:v>0.59220149468769701</c:v>
                </c:pt>
                <c:pt idx="5830" formatCode="General">
                  <c:v>0.592205282385043</c:v>
                </c:pt>
                <c:pt idx="5831" formatCode="General">
                  <c:v>0.59220907023218705</c:v>
                </c:pt>
                <c:pt idx="5832" formatCode="General">
                  <c:v>0.59221285822910497</c:v>
                </c:pt>
                <c:pt idx="5833" formatCode="General">
                  <c:v>0.59221664637576898</c:v>
                </c:pt>
                <c:pt idx="5834" formatCode="General">
                  <c:v>0.59222041475478804</c:v>
                </c:pt>
                <c:pt idx="5835" formatCode="General">
                  <c:v>0.59222407996641302</c:v>
                </c:pt>
                <c:pt idx="5836" formatCode="General">
                  <c:v>0.59222774533504896</c:v>
                </c:pt>
                <c:pt idx="5837" formatCode="General">
                  <c:v>0.59223141086067899</c:v>
                </c:pt>
                <c:pt idx="5838" formatCode="General">
                  <c:v>0.592235076543282</c:v>
                </c:pt>
                <c:pt idx="5839" formatCode="General">
                  <c:v>0.59223874238283902</c:v>
                </c:pt>
                <c:pt idx="5840" formatCode="General">
                  <c:v>0.59224240837932995</c:v>
                </c:pt>
                <c:pt idx="5841" formatCode="General">
                  <c:v>0.59224607453273803</c:v>
                </c:pt>
                <c:pt idx="5842" formatCode="General">
                  <c:v>0.59224974084304205</c:v>
                </c:pt>
                <c:pt idx="5843" formatCode="General">
                  <c:v>0.59225340731022202</c:v>
                </c:pt>
                <c:pt idx="5844" formatCode="General">
                  <c:v>0.59225707393426097</c:v>
                </c:pt>
                <c:pt idx="5845" formatCode="General">
                  <c:v>0.59226074071513801</c:v>
                </c:pt>
                <c:pt idx="5846" formatCode="General">
                  <c:v>0.59226440765283395</c:v>
                </c:pt>
                <c:pt idx="5847" formatCode="General">
                  <c:v>0.59226807474733001</c:v>
                </c:pt>
                <c:pt idx="5848" formatCode="General">
                  <c:v>0.59227174199860699</c:v>
                </c:pt>
                <c:pt idx="5849" formatCode="General">
                  <c:v>0.59227540940664603</c:v>
                </c:pt>
                <c:pt idx="5850" formatCode="General">
                  <c:v>0.59227907697142601</c:v>
                </c:pt>
                <c:pt idx="5851" formatCode="General">
                  <c:v>0.59228274469292896</c:v>
                </c:pt>
                <c:pt idx="5852" formatCode="General">
                  <c:v>0.59228651508725105</c:v>
                </c:pt>
                <c:pt idx="5853" formatCode="General">
                  <c:v>0.59229032215538802</c:v>
                </c:pt>
                <c:pt idx="5854" formatCode="General">
                  <c:v>0.59229412938541703</c:v>
                </c:pt>
                <c:pt idx="5855" formatCode="General">
                  <c:v>0.59229793677731601</c:v>
                </c:pt>
                <c:pt idx="5856" formatCode="General">
                  <c:v>0.59230174433106098</c:v>
                </c:pt>
                <c:pt idx="5857" formatCode="General">
                  <c:v>0.59230555204663105</c:v>
                </c:pt>
                <c:pt idx="5858" formatCode="General">
                  <c:v>0.59230935992400202</c:v>
                </c:pt>
                <c:pt idx="5859" formatCode="General">
                  <c:v>0.59231316796315203</c:v>
                </c:pt>
                <c:pt idx="5860" formatCode="General">
                  <c:v>0.59231697616405699</c:v>
                </c:pt>
                <c:pt idx="5861" formatCode="General">
                  <c:v>0.59232078452669501</c:v>
                </c:pt>
                <c:pt idx="5862" formatCode="General">
                  <c:v>0.59232459305104501</c:v>
                </c:pt>
                <c:pt idx="5863" formatCode="General">
                  <c:v>0.59232840173708101</c:v>
                </c:pt>
                <c:pt idx="5864" formatCode="General">
                  <c:v>0.59233221058478303</c:v>
                </c:pt>
                <c:pt idx="5865" formatCode="General">
                  <c:v>0.59233609085391503</c:v>
                </c:pt>
                <c:pt idx="5866" formatCode="General">
                  <c:v>0.59233998300704005</c:v>
                </c:pt>
                <c:pt idx="5867" formatCode="General">
                  <c:v>0.59234387530612698</c:v>
                </c:pt>
                <c:pt idx="5868" formatCode="General">
                  <c:v>0.59234776775115505</c:v>
                </c:pt>
                <c:pt idx="5869" formatCode="General">
                  <c:v>0.59235166034210496</c:v>
                </c:pt>
                <c:pt idx="5870" formatCode="General">
                  <c:v>0.59235555307895704</c:v>
                </c:pt>
                <c:pt idx="5871" formatCode="General">
                  <c:v>0.59235944596169199</c:v>
                </c:pt>
                <c:pt idx="5872" formatCode="General">
                  <c:v>0.59236333899029103</c:v>
                </c:pt>
                <c:pt idx="5873" formatCode="General">
                  <c:v>0.59236723216473297</c:v>
                </c:pt>
                <c:pt idx="5874" formatCode="General">
                  <c:v>0.59237112548500004</c:v>
                </c:pt>
                <c:pt idx="5875" formatCode="General">
                  <c:v>0.59237501895107103</c:v>
                </c:pt>
                <c:pt idx="5876" formatCode="General">
                  <c:v>0.59237891256292696</c:v>
                </c:pt>
                <c:pt idx="5877" formatCode="General">
                  <c:v>0.59238280632054796</c:v>
                </c:pt>
                <c:pt idx="5878" formatCode="General">
                  <c:v>0.59238670022391604</c:v>
                </c:pt>
                <c:pt idx="5879" formatCode="General">
                  <c:v>0.592390594273009</c:v>
                </c:pt>
                <c:pt idx="5880" formatCode="General">
                  <c:v>0.59239448846780896</c:v>
                </c:pt>
                <c:pt idx="5881" formatCode="General">
                  <c:v>0.59239832013806903</c:v>
                </c:pt>
                <c:pt idx="5882" formatCode="General">
                  <c:v>0.59240212469284304</c:v>
                </c:pt>
                <c:pt idx="5883" formatCode="General">
                  <c:v>0.592405929377674</c:v>
                </c:pt>
                <c:pt idx="5884" formatCode="General">
                  <c:v>0.59240973419254295</c:v>
                </c:pt>
                <c:pt idx="5885" formatCode="General">
                  <c:v>0.592413539137429</c:v>
                </c:pt>
                <c:pt idx="5886" formatCode="General">
                  <c:v>0.59241734421231496</c:v>
                </c:pt>
                <c:pt idx="5887" formatCode="General">
                  <c:v>0.59242114941718005</c:v>
                </c:pt>
                <c:pt idx="5888" formatCode="General">
                  <c:v>0.59242495475200396</c:v>
                </c:pt>
                <c:pt idx="5889" formatCode="General">
                  <c:v>0.59242876021676805</c:v>
                </c:pt>
                <c:pt idx="5890" formatCode="General">
                  <c:v>0.59243256581145298</c:v>
                </c:pt>
                <c:pt idx="5891" formatCode="General">
                  <c:v>0.59243637153603901</c:v>
                </c:pt>
                <c:pt idx="5892" formatCode="General">
                  <c:v>0.59244017739050603</c:v>
                </c:pt>
                <c:pt idx="5893" formatCode="General">
                  <c:v>0.59244398337483595</c:v>
                </c:pt>
                <c:pt idx="5894" formatCode="General">
                  <c:v>0.592447789489008</c:v>
                </c:pt>
                <c:pt idx="5895" formatCode="General">
                  <c:v>0.59245159573300299</c:v>
                </c:pt>
                <c:pt idx="5896" formatCode="General">
                  <c:v>0.59245540210680103</c:v>
                </c:pt>
                <c:pt idx="5897" formatCode="General">
                  <c:v>0.59245920861038304</c:v>
                </c:pt>
                <c:pt idx="5898" formatCode="General">
                  <c:v>0.59246301524373002</c:v>
                </c:pt>
                <c:pt idx="5899" formatCode="General">
                  <c:v>0.59246682200682199</c:v>
                </c:pt>
                <c:pt idx="5900" formatCode="General">
                  <c:v>0.59247062889963897</c:v>
                </c:pt>
                <c:pt idx="5901" formatCode="General">
                  <c:v>0.59247426878528797</c:v>
                </c:pt>
                <c:pt idx="5902" formatCode="General">
                  <c:v>0.59247785231305194</c:v>
                </c:pt>
                <c:pt idx="5903" formatCode="General">
                  <c:v>0.59248143594483704</c:v>
                </c:pt>
                <c:pt idx="5904" formatCode="General">
                  <c:v>0.59248501968063105</c:v>
                </c:pt>
                <c:pt idx="5905" formatCode="General">
                  <c:v>0.59248860352041999</c:v>
                </c:pt>
                <c:pt idx="5906" formatCode="General">
                  <c:v>0.59249218746418997</c:v>
                </c:pt>
                <c:pt idx="5907" formatCode="General">
                  <c:v>0.59249577151193</c:v>
                </c:pt>
                <c:pt idx="5908" formatCode="General">
                  <c:v>0.59249935566362499</c:v>
                </c:pt>
                <c:pt idx="5909" formatCode="General">
                  <c:v>0.59250293991926295</c:v>
                </c:pt>
                <c:pt idx="5910" formatCode="General">
                  <c:v>0.59250652427882999</c:v>
                </c:pt>
                <c:pt idx="5911" formatCode="General">
                  <c:v>0.59251010874231402</c:v>
                </c:pt>
                <c:pt idx="5912" formatCode="General">
                  <c:v>0.59251369330970005</c:v>
                </c:pt>
                <c:pt idx="5913" formatCode="General">
                  <c:v>0.59251727798097598</c:v>
                </c:pt>
                <c:pt idx="5914" formatCode="General">
                  <c:v>0.59252086275612903</c:v>
                </c:pt>
                <c:pt idx="5915" formatCode="General">
                  <c:v>0.592524447635145</c:v>
                </c:pt>
                <c:pt idx="5916" formatCode="General">
                  <c:v>0.59252803261801101</c:v>
                </c:pt>
                <c:pt idx="5917" formatCode="General">
                  <c:v>0.59253161770471496</c:v>
                </c:pt>
                <c:pt idx="5918" formatCode="General">
                  <c:v>0.59253520289524197</c:v>
                </c:pt>
                <c:pt idx="5919" formatCode="General">
                  <c:v>0.59253878818957995</c:v>
                </c:pt>
                <c:pt idx="5920" formatCode="General">
                  <c:v>0.592542373587716</c:v>
                </c:pt>
                <c:pt idx="5921" formatCode="General">
                  <c:v>0.59254595908963603</c:v>
                </c:pt>
                <c:pt idx="5922" formatCode="General">
                  <c:v>0.59254954469532695</c:v>
                </c:pt>
                <c:pt idx="5923" formatCode="General">
                  <c:v>0.59255313040477597</c:v>
                </c:pt>
                <c:pt idx="5924" formatCode="General">
                  <c:v>0.59255671621797101</c:v>
                </c:pt>
                <c:pt idx="5925" formatCode="General">
                  <c:v>0.59256031606220105</c:v>
                </c:pt>
                <c:pt idx="5926" formatCode="General">
                  <c:v>0.59256395724198196</c:v>
                </c:pt>
                <c:pt idx="5927" formatCode="General">
                  <c:v>0.59256759853666097</c:v>
                </c:pt>
                <c:pt idx="5928" formatCode="General">
                  <c:v>0.59257123994622396</c:v>
                </c:pt>
                <c:pt idx="5929" formatCode="General">
                  <c:v>0.59257488147065795</c:v>
                </c:pt>
                <c:pt idx="5930" formatCode="General">
                  <c:v>0.59257852310994896</c:v>
                </c:pt>
                <c:pt idx="5931" formatCode="General">
                  <c:v>0.59258216486408399</c:v>
                </c:pt>
                <c:pt idx="5932" formatCode="General">
                  <c:v>0.59258580673304895</c:v>
                </c:pt>
                <c:pt idx="5933" formatCode="General">
                  <c:v>0.59258944871683095</c:v>
                </c:pt>
                <c:pt idx="5934" formatCode="General">
                  <c:v>0.592593090815417</c:v>
                </c:pt>
                <c:pt idx="5935" formatCode="General">
                  <c:v>0.59259673302879301</c:v>
                </c:pt>
                <c:pt idx="5936" formatCode="General">
                  <c:v>0.59260037535694499</c:v>
                </c:pt>
                <c:pt idx="5937" formatCode="General">
                  <c:v>0.59260401779986105</c:v>
                </c:pt>
                <c:pt idx="5938" formatCode="General">
                  <c:v>0.59260766035752599</c:v>
                </c:pt>
                <c:pt idx="5939" formatCode="General">
                  <c:v>0.59261132106862302</c:v>
                </c:pt>
                <c:pt idx="5940" formatCode="General">
                  <c:v>0.59261501345315803</c:v>
                </c:pt>
                <c:pt idx="5941" formatCode="General">
                  <c:v>0.59261870593919697</c:v>
                </c:pt>
                <c:pt idx="5942" formatCode="General">
                  <c:v>0.59262239852673004</c:v>
                </c:pt>
                <c:pt idx="5943" formatCode="General">
                  <c:v>0.59262609121574705</c:v>
                </c:pt>
                <c:pt idx="5944" formatCode="General">
                  <c:v>0.592629784006237</c:v>
                </c:pt>
                <c:pt idx="5945" formatCode="General">
                  <c:v>0.59263347689818902</c:v>
                </c:pt>
                <c:pt idx="5946" formatCode="General">
                  <c:v>0.59263716989159299</c:v>
                </c:pt>
                <c:pt idx="5947" formatCode="General">
                  <c:v>0.59264086298643803</c:v>
                </c:pt>
                <c:pt idx="5948" formatCode="General">
                  <c:v>0.59264455618271406</c:v>
                </c:pt>
                <c:pt idx="5949" formatCode="General">
                  <c:v>0.59264824948040995</c:v>
                </c:pt>
                <c:pt idx="5950" formatCode="General">
                  <c:v>0.59265194287951495</c:v>
                </c:pt>
                <c:pt idx="5951" formatCode="General">
                  <c:v>0.59265563638001895</c:v>
                </c:pt>
                <c:pt idx="5952" formatCode="General">
                  <c:v>0.59265932998191095</c:v>
                </c:pt>
                <c:pt idx="5953" formatCode="General">
                  <c:v>0.59266302368518098</c:v>
                </c:pt>
                <c:pt idx="5954" formatCode="General">
                  <c:v>0.59266671748981703</c:v>
                </c:pt>
                <c:pt idx="5955" formatCode="General">
                  <c:v>0.59267041139581</c:v>
                </c:pt>
                <c:pt idx="5956" formatCode="General">
                  <c:v>0.59267410540314902</c:v>
                </c:pt>
                <c:pt idx="5957" formatCode="General">
                  <c:v>0.59267779951182298</c:v>
                </c:pt>
                <c:pt idx="5958" formatCode="General">
                  <c:v>0.59268149372182199</c:v>
                </c:pt>
                <c:pt idx="5959" formatCode="General">
                  <c:v>0.59268518803313397</c:v>
                </c:pt>
                <c:pt idx="5960" formatCode="General">
                  <c:v>0.59268888244575002</c:v>
                </c:pt>
                <c:pt idx="5961" formatCode="General">
                  <c:v>0.59269257695965805</c:v>
                </c:pt>
                <c:pt idx="5962" formatCode="General">
                  <c:v>0.59269627157484905</c:v>
                </c:pt>
                <c:pt idx="5963" formatCode="General">
                  <c:v>0.59269996629131105</c:v>
                </c:pt>
                <c:pt idx="5964" formatCode="General">
                  <c:v>0.59270366110903405</c:v>
                </c:pt>
                <c:pt idx="5965" formatCode="General">
                  <c:v>0.59270735602800695</c:v>
                </c:pt>
                <c:pt idx="5966" formatCode="General">
                  <c:v>0.59271105104821997</c:v>
                </c:pt>
                <c:pt idx="5967" formatCode="General">
                  <c:v>0.59271474616966202</c:v>
                </c:pt>
                <c:pt idx="5968" formatCode="General">
                  <c:v>0.592718489167403</c:v>
                </c:pt>
                <c:pt idx="5969" formatCode="General">
                  <c:v>0.59272233228525595</c:v>
                </c:pt>
                <c:pt idx="5970" formatCode="General">
                  <c:v>0.59272617548892803</c:v>
                </c:pt>
                <c:pt idx="5971" formatCode="General">
                  <c:v>0.59273001877841203</c:v>
                </c:pt>
                <c:pt idx="5972" formatCode="General">
                  <c:v>0.59273386215370005</c:v>
                </c:pt>
                <c:pt idx="5973" formatCode="General">
                  <c:v>0.592737705614785</c:v>
                </c:pt>
                <c:pt idx="5974" formatCode="General">
                  <c:v>0.592741549161661</c:v>
                </c:pt>
                <c:pt idx="5975" formatCode="General">
                  <c:v>0.59274539279431904</c:v>
                </c:pt>
                <c:pt idx="5976" formatCode="General">
                  <c:v>0.59274923651275202</c:v>
                </c:pt>
                <c:pt idx="5977" formatCode="General">
                  <c:v>0.59275308031695195</c:v>
                </c:pt>
                <c:pt idx="5978" formatCode="General">
                  <c:v>0.59275692420691295</c:v>
                </c:pt>
                <c:pt idx="5979" formatCode="General">
                  <c:v>0.59276076818262702</c:v>
                </c:pt>
                <c:pt idx="5980" formatCode="General">
                  <c:v>0.59276461224408705</c:v>
                </c:pt>
                <c:pt idx="5981" formatCode="General">
                  <c:v>0.59276845639128495</c:v>
                </c:pt>
                <c:pt idx="5982" formatCode="General">
                  <c:v>0.59277230062421404</c:v>
                </c:pt>
                <c:pt idx="5983" formatCode="General">
                  <c:v>0.59277614494286601</c:v>
                </c:pt>
                <c:pt idx="5984" formatCode="General">
                  <c:v>0.59277998934723497</c:v>
                </c:pt>
                <c:pt idx="5985" formatCode="General">
                  <c:v>0.59278383383731204</c:v>
                </c:pt>
                <c:pt idx="5986" formatCode="General">
                  <c:v>0.59278767841309099</c:v>
                </c:pt>
                <c:pt idx="5987" formatCode="General">
                  <c:v>0.59279147043663405</c:v>
                </c:pt>
                <c:pt idx="5988" formatCode="General">
                  <c:v>0.59279525596109095</c:v>
                </c:pt>
                <c:pt idx="5989" formatCode="General">
                  <c:v>0.59279904156589702</c:v>
                </c:pt>
                <c:pt idx="5990" formatCode="General">
                  <c:v>0.59280282725104805</c:v>
                </c:pt>
                <c:pt idx="5991" formatCode="General">
                  <c:v>0.59280661301653503</c:v>
                </c:pt>
                <c:pt idx="5992" formatCode="General">
                  <c:v>0.59281039886235198</c:v>
                </c:pt>
                <c:pt idx="5993" formatCode="General">
                  <c:v>0.59281418478849202</c:v>
                </c:pt>
                <c:pt idx="5994" formatCode="General">
                  <c:v>0.59281797079494802</c:v>
                </c:pt>
                <c:pt idx="5995" formatCode="General">
                  <c:v>0.59282175688171401</c:v>
                </c:pt>
                <c:pt idx="5996" formatCode="General">
                  <c:v>0.59282554304878199</c:v>
                </c:pt>
                <c:pt idx="5997" formatCode="General">
                  <c:v>0.59282932929614696</c:v>
                </c:pt>
                <c:pt idx="5998" formatCode="General">
                  <c:v>0.59283311562380003</c:v>
                </c:pt>
                <c:pt idx="5999" formatCode="General">
                  <c:v>0.592836902031735</c:v>
                </c:pt>
                <c:pt idx="6000" formatCode="General">
                  <c:v>0.59284068851994498</c:v>
                </c:pt>
                <c:pt idx="6001" formatCode="General">
                  <c:v>0.59284447508842397</c:v>
                </c:pt>
                <c:pt idx="6002" formatCode="General">
                  <c:v>0.59284826173716398</c:v>
                </c:pt>
                <c:pt idx="6003" formatCode="General">
                  <c:v>0.59285204846615902</c:v>
                </c:pt>
                <c:pt idx="6004" formatCode="General">
                  <c:v>0.59285583527540198</c:v>
                </c:pt>
                <c:pt idx="6005" formatCode="General">
                  <c:v>0.59285962216488597</c:v>
                </c:pt>
                <c:pt idx="6006" formatCode="General">
                  <c:v>0.592863409134604</c:v>
                </c:pt>
                <c:pt idx="6007" formatCode="General">
                  <c:v>0.59286719618454897</c:v>
                </c:pt>
                <c:pt idx="6008" formatCode="General">
                  <c:v>0.59287098331471499</c:v>
                </c:pt>
                <c:pt idx="6009" formatCode="General">
                  <c:v>0.59287477052509496</c:v>
                </c:pt>
                <c:pt idx="6010" formatCode="General">
                  <c:v>0.592878557815681</c:v>
                </c:pt>
                <c:pt idx="6011" formatCode="General">
                  <c:v>0.59288234518646699</c:v>
                </c:pt>
                <c:pt idx="6012" formatCode="General">
                  <c:v>0.59288613263744605</c:v>
                </c:pt>
                <c:pt idx="6013" formatCode="General">
                  <c:v>0.59288992016861097</c:v>
                </c:pt>
                <c:pt idx="6014" formatCode="General">
                  <c:v>0.59289370777995598</c:v>
                </c:pt>
                <c:pt idx="6015" formatCode="General">
                  <c:v>0.59289749547147397</c:v>
                </c:pt>
                <c:pt idx="6016" formatCode="General">
                  <c:v>0.59290128324315705</c:v>
                </c:pt>
                <c:pt idx="6017" formatCode="General">
                  <c:v>0.59290507109499802</c:v>
                </c:pt>
                <c:pt idx="6018" formatCode="General">
                  <c:v>0.59290885902699197</c:v>
                </c:pt>
                <c:pt idx="6019" formatCode="General">
                  <c:v>0.59291264703913105</c:v>
                </c:pt>
                <c:pt idx="6020" formatCode="General">
                  <c:v>0.59291643513140901</c:v>
                </c:pt>
                <c:pt idx="6021" formatCode="General">
                  <c:v>0.592920223303817</c:v>
                </c:pt>
                <c:pt idx="6022" formatCode="General">
                  <c:v>0.59292401155634999</c:v>
                </c:pt>
                <c:pt idx="6023" formatCode="General">
                  <c:v>0.59292779988900102</c:v>
                </c:pt>
                <c:pt idx="6024" formatCode="General">
                  <c:v>0.59293158830176296</c:v>
                </c:pt>
                <c:pt idx="6025" formatCode="General">
                  <c:v>0.59293537679462804</c:v>
                </c:pt>
                <c:pt idx="6026" formatCode="General">
                  <c:v>0.59293916536759195</c:v>
                </c:pt>
                <c:pt idx="6027" formatCode="General">
                  <c:v>0.59294295402064501</c:v>
                </c:pt>
                <c:pt idx="6028" formatCode="General">
                  <c:v>0.59294674275378101</c:v>
                </c:pt>
                <c:pt idx="6029" formatCode="General">
                  <c:v>0.59295053156699395</c:v>
                </c:pt>
                <c:pt idx="6030" formatCode="General">
                  <c:v>0.59295432046027696</c:v>
                </c:pt>
                <c:pt idx="6031" formatCode="General">
                  <c:v>0.59295810943362304</c:v>
                </c:pt>
                <c:pt idx="6032" formatCode="General">
                  <c:v>0.59296189848702496</c:v>
                </c:pt>
                <c:pt idx="6033" formatCode="General">
                  <c:v>0.59296568762047597</c:v>
                </c:pt>
                <c:pt idx="6034" formatCode="General">
                  <c:v>0.59296947683396894</c:v>
                </c:pt>
                <c:pt idx="6035" formatCode="General">
                  <c:v>0.59297326612749801</c:v>
                </c:pt>
                <c:pt idx="6036" formatCode="General">
                  <c:v>0.59297705550105495</c:v>
                </c:pt>
                <c:pt idx="6037" formatCode="General">
                  <c:v>0.59298084495463399</c:v>
                </c:pt>
                <c:pt idx="6038" formatCode="General">
                  <c:v>0.59298463448822702</c:v>
                </c:pt>
                <c:pt idx="6039" formatCode="General">
                  <c:v>0.59298842410182895</c:v>
                </c:pt>
                <c:pt idx="6040" formatCode="General">
                  <c:v>0.59299221379543199</c:v>
                </c:pt>
                <c:pt idx="6041" formatCode="General">
                  <c:v>0.59299600356902904</c:v>
                </c:pt>
                <c:pt idx="6042" formatCode="General">
                  <c:v>0.592999793422614</c:v>
                </c:pt>
                <c:pt idx="6043" formatCode="General">
                  <c:v>0.59300358335617898</c:v>
                </c:pt>
                <c:pt idx="6044" formatCode="General">
                  <c:v>0.59300737336971698</c:v>
                </c:pt>
                <c:pt idx="6045" formatCode="General">
                  <c:v>0.59301116346322302</c:v>
                </c:pt>
                <c:pt idx="6046" formatCode="General">
                  <c:v>0.59301495363668899</c:v>
                </c:pt>
                <c:pt idx="6047" formatCode="General">
                  <c:v>0.593018743890107</c:v>
                </c:pt>
                <c:pt idx="6048" formatCode="General">
                  <c:v>0.59302253422347195</c:v>
                </c:pt>
                <c:pt idx="6049" formatCode="General">
                  <c:v>0.59302632463677596</c:v>
                </c:pt>
                <c:pt idx="6050" formatCode="General">
                  <c:v>0.59303011513001302</c:v>
                </c:pt>
                <c:pt idx="6051" formatCode="General">
                  <c:v>0.59303390570317505</c:v>
                </c:pt>
                <c:pt idx="6052" formatCode="General">
                  <c:v>0.59303769635625603</c:v>
                </c:pt>
                <c:pt idx="6053" formatCode="General">
                  <c:v>0.59304148708924898</c:v>
                </c:pt>
                <c:pt idx="6054" formatCode="General">
                  <c:v>0.59304527790214701</c:v>
                </c:pt>
                <c:pt idx="6055" formatCode="General">
                  <c:v>0.59304906879494301</c:v>
                </c:pt>
                <c:pt idx="6056" formatCode="General">
                  <c:v>0.59305285976763</c:v>
                </c:pt>
                <c:pt idx="6057" formatCode="General">
                  <c:v>0.59305665082020198</c:v>
                </c:pt>
                <c:pt idx="6058" formatCode="General">
                  <c:v>0.59306044195265095</c:v>
                </c:pt>
                <c:pt idx="6059" formatCode="General">
                  <c:v>0.59306423316497103</c:v>
                </c:pt>
                <c:pt idx="6060" formatCode="General">
                  <c:v>0.59306802445715501</c:v>
                </c:pt>
                <c:pt idx="6061" formatCode="General">
                  <c:v>0.59307181582919499</c:v>
                </c:pt>
                <c:pt idx="6062" formatCode="General">
                  <c:v>0.59307560728108599</c:v>
                </c:pt>
                <c:pt idx="6063" formatCode="General">
                  <c:v>0.59307939881282001</c:v>
                </c:pt>
                <c:pt idx="6064" formatCode="General">
                  <c:v>0.59308319042438995</c:v>
                </c:pt>
                <c:pt idx="6065" formatCode="General">
                  <c:v>0.59308698211579003</c:v>
                </c:pt>
                <c:pt idx="6066" formatCode="General">
                  <c:v>0.59309077388701203</c:v>
                </c:pt>
                <c:pt idx="6067" formatCode="General">
                  <c:v>0.59309456573804997</c:v>
                </c:pt>
                <c:pt idx="6068" formatCode="General">
                  <c:v>0.59309835766889696</c:v>
                </c:pt>
                <c:pt idx="6069" formatCode="General">
                  <c:v>0.593102149679545</c:v>
                </c:pt>
                <c:pt idx="6070" formatCode="General">
                  <c:v>0.59310594176998899</c:v>
                </c:pt>
                <c:pt idx="6071" formatCode="General">
                  <c:v>0.59310973394022104</c:v>
                </c:pt>
                <c:pt idx="6072" formatCode="General">
                  <c:v>0.59311352619023405</c:v>
                </c:pt>
                <c:pt idx="6073" formatCode="General">
                  <c:v>0.59311731852002203</c:v>
                </c:pt>
                <c:pt idx="6074" formatCode="General">
                  <c:v>0.59312111092957698</c:v>
                </c:pt>
                <c:pt idx="6075" formatCode="General">
                  <c:v>0.59312490341889301</c:v>
                </c:pt>
                <c:pt idx="6076" formatCode="General">
                  <c:v>0.59312869598796203</c:v>
                </c:pt>
                <c:pt idx="6077" formatCode="General">
                  <c:v>0.59313248863677903</c:v>
                </c:pt>
                <c:pt idx="6078" formatCode="General">
                  <c:v>0.59313628136533603</c:v>
                </c:pt>
                <c:pt idx="6079" formatCode="General">
                  <c:v>0.59314007417362602</c:v>
                </c:pt>
                <c:pt idx="6080" formatCode="General">
                  <c:v>0.59314386706164202</c:v>
                </c:pt>
                <c:pt idx="6081" formatCode="General">
                  <c:v>0.59314766002937702</c:v>
                </c:pt>
                <c:pt idx="6082" formatCode="General">
                  <c:v>0.59315145307682504</c:v>
                </c:pt>
                <c:pt idx="6083" formatCode="General">
                  <c:v>0.59315524620397897</c:v>
                </c:pt>
                <c:pt idx="6084" formatCode="General">
                  <c:v>0.59315903941083103</c:v>
                </c:pt>
                <c:pt idx="6085" formatCode="General">
                  <c:v>0.59316283269737602</c:v>
                </c:pt>
                <c:pt idx="6086" formatCode="General">
                  <c:v>0.59316662606360504</c:v>
                </c:pt>
                <c:pt idx="6087" formatCode="General">
                  <c:v>0.59317041950951199</c:v>
                </c:pt>
                <c:pt idx="6088" formatCode="General">
                  <c:v>0.59317421303509099</c:v>
                </c:pt>
                <c:pt idx="6089" formatCode="General">
                  <c:v>0.59317800664033404</c:v>
                </c:pt>
                <c:pt idx="6090" formatCode="General">
                  <c:v>0.59318180032523504</c:v>
                </c:pt>
                <c:pt idx="6091" formatCode="General">
                  <c:v>0.59318559408978599</c:v>
                </c:pt>
                <c:pt idx="6092" formatCode="General">
                  <c:v>0.59318938793398102</c:v>
                </c:pt>
                <c:pt idx="6093" formatCode="General">
                  <c:v>0.593193181857812</c:v>
                </c:pt>
                <c:pt idx="6094" formatCode="General">
                  <c:v>0.59319697586127396</c:v>
                </c:pt>
                <c:pt idx="6095" formatCode="General">
                  <c:v>0.593200769944358</c:v>
                </c:pt>
                <c:pt idx="6096" formatCode="General">
                  <c:v>0.59320456410705902</c:v>
                </c:pt>
                <c:pt idx="6097" formatCode="General">
                  <c:v>0.59320835834936902</c:v>
                </c:pt>
                <c:pt idx="6098" formatCode="General">
                  <c:v>0.59321215267128202</c:v>
                </c:pt>
                <c:pt idx="6099" formatCode="General">
                  <c:v>0.59321594707279002</c:v>
                </c:pt>
                <c:pt idx="6100" formatCode="General">
                  <c:v>0.59321974155388602</c:v>
                </c:pt>
                <c:pt idx="6101" formatCode="General">
                  <c:v>0.59322353611456402</c:v>
                </c:pt>
                <c:pt idx="6102" formatCode="General">
                  <c:v>0.59322733075481704</c:v>
                </c:pt>
                <c:pt idx="6103" formatCode="General">
                  <c:v>0.59323112547463797</c:v>
                </c:pt>
                <c:pt idx="6104" formatCode="General">
                  <c:v>0.59323492027402003</c:v>
                </c:pt>
                <c:pt idx="6105" formatCode="General">
                  <c:v>0.59323871515295601</c:v>
                </c:pt>
                <c:pt idx="6106" formatCode="General">
                  <c:v>0.59324251011144002</c:v>
                </c:pt>
                <c:pt idx="6107" formatCode="General">
                  <c:v>0.59324630514946297</c:v>
                </c:pt>
                <c:pt idx="6108" formatCode="General">
                  <c:v>0.59325010026702096</c:v>
                </c:pt>
                <c:pt idx="6109" formatCode="General">
                  <c:v>0.59325389546410501</c:v>
                </c:pt>
                <c:pt idx="6110" formatCode="General">
                  <c:v>0.593257690740708</c:v>
                </c:pt>
                <c:pt idx="6111" formatCode="General">
                  <c:v>0.59326148609682505</c:v>
                </c:pt>
                <c:pt idx="6112" formatCode="General">
                  <c:v>0.59326528153244695</c:v>
                </c:pt>
                <c:pt idx="6113" formatCode="General">
                  <c:v>0.59326907704756804</c:v>
                </c:pt>
                <c:pt idx="6114" formatCode="General">
                  <c:v>0.59327287264218098</c:v>
                </c:pt>
                <c:pt idx="6115" formatCode="General">
                  <c:v>0.59327666831628001</c:v>
                </c:pt>
                <c:pt idx="6116" formatCode="General">
                  <c:v>0.59328046406985702</c:v>
                </c:pt>
                <c:pt idx="6117" formatCode="General">
                  <c:v>0.59328425990290501</c:v>
                </c:pt>
                <c:pt idx="6118" formatCode="General">
                  <c:v>0.59328805581541799</c:v>
                </c:pt>
                <c:pt idx="6119" formatCode="General">
                  <c:v>0.59329185180738897</c:v>
                </c:pt>
                <c:pt idx="6120" formatCode="General">
                  <c:v>0.59329564787880995</c:v>
                </c:pt>
                <c:pt idx="6121" formatCode="General">
                  <c:v>0.59329944402967505</c:v>
                </c:pt>
                <c:pt idx="6122" formatCode="General">
                  <c:v>0.59330324025997705</c:v>
                </c:pt>
                <c:pt idx="6123" formatCode="General">
                  <c:v>0.59330703656970996</c:v>
                </c:pt>
                <c:pt idx="6124" formatCode="General">
                  <c:v>0.593310832958865</c:v>
                </c:pt>
                <c:pt idx="6125" formatCode="General">
                  <c:v>0.59331462942743596</c:v>
                </c:pt>
                <c:pt idx="6126" formatCode="General">
                  <c:v>0.59331842597541695</c:v>
                </c:pt>
                <c:pt idx="6127" formatCode="General">
                  <c:v>0.59332222260280099</c:v>
                </c:pt>
                <c:pt idx="6128" formatCode="General">
                  <c:v>0.59332601930957996</c:v>
                </c:pt>
                <c:pt idx="6129" formatCode="General">
                  <c:v>0.59332981609574698</c:v>
                </c:pt>
                <c:pt idx="6130" formatCode="General">
                  <c:v>0.59333361296129705</c:v>
                </c:pt>
                <c:pt idx="6131" formatCode="General">
                  <c:v>0.59333740990622097</c:v>
                </c:pt>
                <c:pt idx="6132" formatCode="General">
                  <c:v>0.59334120693051295</c:v>
                </c:pt>
                <c:pt idx="6133" formatCode="General">
                  <c:v>0.59334500403416601</c:v>
                </c:pt>
                <c:pt idx="6134" formatCode="General">
                  <c:v>0.59334880121717304</c:v>
                </c:pt>
                <c:pt idx="6135" formatCode="General">
                  <c:v>0.59335259847952804</c:v>
                </c:pt>
                <c:pt idx="6136" formatCode="General">
                  <c:v>0.59335639582122301</c:v>
                </c:pt>
                <c:pt idx="6137" formatCode="General">
                  <c:v>0.59336019324225098</c:v>
                </c:pt>
                <c:pt idx="6138" formatCode="General">
                  <c:v>0.59336399074260604</c:v>
                </c:pt>
                <c:pt idx="6139" formatCode="General">
                  <c:v>0.59336778832227999</c:v>
                </c:pt>
                <c:pt idx="6140" formatCode="General">
                  <c:v>0.59337158598126705</c:v>
                </c:pt>
                <c:pt idx="6141" formatCode="General">
                  <c:v>0.59337538371956</c:v>
                </c:pt>
                <c:pt idx="6142" formatCode="General">
                  <c:v>0.59337918153715197</c:v>
                </c:pt>
                <c:pt idx="6143" formatCode="General">
                  <c:v>0.59338297943403595</c:v>
                </c:pt>
                <c:pt idx="6144" formatCode="General">
                  <c:v>0.59338677741020496</c:v>
                </c:pt>
                <c:pt idx="6145" formatCode="General">
                  <c:v>0.59339057546565199</c:v>
                </c:pt>
                <c:pt idx="6146" formatCode="General">
                  <c:v>0.59339437360037095</c:v>
                </c:pt>
                <c:pt idx="6147" formatCode="General">
                  <c:v>0.59339817181435295</c:v>
                </c:pt>
                <c:pt idx="6148" formatCode="General">
                  <c:v>0.59340197010759399</c:v>
                </c:pt>
                <c:pt idx="6149" formatCode="General">
                  <c:v>0.59340576848008497</c:v>
                </c:pt>
                <c:pt idx="6150" formatCode="General">
                  <c:v>0.59340956693181901</c:v>
                </c:pt>
                <c:pt idx="6151" formatCode="General">
                  <c:v>0.59341336546279</c:v>
                </c:pt>
                <c:pt idx="6152" formatCode="General">
                  <c:v>0.59341716407299105</c:v>
                </c:pt>
                <c:pt idx="6153" formatCode="General">
                  <c:v>0.59342096276241496</c:v>
                </c:pt>
                <c:pt idx="6154" formatCode="General">
                  <c:v>0.59342476153105495</c:v>
                </c:pt>
                <c:pt idx="6155" formatCode="General">
                  <c:v>0.59342856037890401</c:v>
                </c:pt>
                <c:pt idx="6156" formatCode="General">
                  <c:v>0.59343235930595495</c:v>
                </c:pt>
                <c:pt idx="6157" formatCode="General">
                  <c:v>0.59343615831220098</c:v>
                </c:pt>
                <c:pt idx="6158" formatCode="General">
                  <c:v>0.593439957397636</c:v>
                </c:pt>
                <c:pt idx="6159" formatCode="General">
                  <c:v>0.59344375656225201</c:v>
                </c:pt>
                <c:pt idx="6160" formatCode="General">
                  <c:v>0.59344755580604303</c:v>
                </c:pt>
                <c:pt idx="6161" formatCode="General">
                  <c:v>0.59345135512900105</c:v>
                </c:pt>
                <c:pt idx="6162" formatCode="General">
                  <c:v>0.59345515453111997</c:v>
                </c:pt>
                <c:pt idx="6163" formatCode="General">
                  <c:v>0.59345895401239301</c:v>
                </c:pt>
                <c:pt idx="6164" formatCode="General">
                  <c:v>0.59346275357281297</c:v>
                </c:pt>
                <c:pt idx="6165" formatCode="General">
                  <c:v>0.59346655321237196</c:v>
                </c:pt>
                <c:pt idx="6166" formatCode="General">
                  <c:v>0.59347035293106498</c:v>
                </c:pt>
                <c:pt idx="6167" formatCode="General">
                  <c:v>0.59347415272888304</c:v>
                </c:pt>
                <c:pt idx="6168" formatCode="General">
                  <c:v>0.59347795260582104</c:v>
                </c:pt>
                <c:pt idx="6169" formatCode="General">
                  <c:v>0.59348175256187097</c:v>
                </c:pt>
                <c:pt idx="6170" formatCode="General">
                  <c:v>0.59348555259702696</c:v>
                </c:pt>
                <c:pt idx="6171" formatCode="General">
                  <c:v>0.593489352711281</c:v>
                </c:pt>
                <c:pt idx="6172" formatCode="General">
                  <c:v>0.59349315290462601</c:v>
                </c:pt>
                <c:pt idx="6173" formatCode="General">
                  <c:v>0.59349695317705597</c:v>
                </c:pt>
                <c:pt idx="6174" formatCode="General">
                  <c:v>0.59350075352856402</c:v>
                </c:pt>
                <c:pt idx="6175" formatCode="General">
                  <c:v>0.59350455395914303</c:v>
                </c:pt>
                <c:pt idx="6176" formatCode="General">
                  <c:v>0.59350835446878503</c:v>
                </c:pt>
                <c:pt idx="6177" formatCode="General">
                  <c:v>0.593512155057484</c:v>
                </c:pt>
                <c:pt idx="6178" formatCode="General">
                  <c:v>0.59351595572523397</c:v>
                </c:pt>
                <c:pt idx="6179" formatCode="General">
                  <c:v>0.59351975647202604</c:v>
                </c:pt>
                <c:pt idx="6180" formatCode="General">
                  <c:v>0.593523557297855</c:v>
                </c:pt>
                <c:pt idx="6181" formatCode="General">
                  <c:v>0.59352735820271296</c:v>
                </c:pt>
                <c:pt idx="6182" formatCode="General">
                  <c:v>0.59353115918659305</c:v>
                </c:pt>
                <c:pt idx="6183" formatCode="General">
                  <c:v>0.59353496024948804</c:v>
                </c:pt>
                <c:pt idx="6184" formatCode="General">
                  <c:v>0.59353876139139194</c:v>
                </c:pt>
                <c:pt idx="6185" formatCode="General">
                  <c:v>0.59354256261229699</c:v>
                </c:pt>
                <c:pt idx="6186" formatCode="General">
                  <c:v>0.59354636391219795</c:v>
                </c:pt>
                <c:pt idx="6187" formatCode="General">
                  <c:v>0.59355016529108595</c:v>
                </c:pt>
                <c:pt idx="6188" formatCode="General">
                  <c:v>0.593553966748954</c:v>
                </c:pt>
                <c:pt idx="6189" formatCode="General">
                  <c:v>0.59355776828579698</c:v>
                </c:pt>
                <c:pt idx="6190" formatCode="General">
                  <c:v>0.59356156990160602</c:v>
                </c:pt>
                <c:pt idx="6191" formatCode="General">
                  <c:v>0.59356537159637501</c:v>
                </c:pt>
                <c:pt idx="6192" formatCode="General">
                  <c:v>0.59356917337009796</c:v>
                </c:pt>
                <c:pt idx="6193" formatCode="General">
                  <c:v>0.59357297522276598</c:v>
                </c:pt>
                <c:pt idx="6194" formatCode="General">
                  <c:v>0.59357677715437396</c:v>
                </c:pt>
                <c:pt idx="6195" formatCode="General">
                  <c:v>0.59358057916491402</c:v>
                </c:pt>
                <c:pt idx="6196" formatCode="General">
                  <c:v>0.59358438125437896</c:v>
                </c:pt>
                <c:pt idx="6197" formatCode="General">
                  <c:v>0.59358818342276298</c:v>
                </c:pt>
                <c:pt idx="6198" formatCode="General">
                  <c:v>0.593591985670059</c:v>
                </c:pt>
                <c:pt idx="6199" formatCode="General">
                  <c:v>0.59359578799625901</c:v>
                </c:pt>
                <c:pt idx="6200" formatCode="General">
                  <c:v>0.59359959040135601</c:v>
                </c:pt>
                <c:pt idx="6201" formatCode="General">
                  <c:v>0.59360339288534503</c:v>
                </c:pt>
                <c:pt idx="6202" formatCode="General">
                  <c:v>0.59360719544821605</c:v>
                </c:pt>
                <c:pt idx="6203" formatCode="General">
                  <c:v>0.59361099808996498</c:v>
                </c:pt>
                <c:pt idx="6204" formatCode="General">
                  <c:v>0.59361480081058404</c:v>
                </c:pt>
                <c:pt idx="6205" formatCode="General">
                  <c:v>0.59361860361006602</c:v>
                </c:pt>
                <c:pt idx="6206" formatCode="General">
                  <c:v>0.59362240648840403</c:v>
                </c:pt>
                <c:pt idx="6207" formatCode="General">
                  <c:v>0.59362620944559097</c:v>
                </c:pt>
                <c:pt idx="6208" formatCode="General">
                  <c:v>0.59363001248161995</c:v>
                </c:pt>
                <c:pt idx="6209" formatCode="General">
                  <c:v>0.59363381559648398</c:v>
                </c:pt>
                <c:pt idx="6210" formatCode="General">
                  <c:v>0.59363761879017696</c:v>
                </c:pt>
                <c:pt idx="6211" formatCode="General">
                  <c:v>0.59364142206269099</c:v>
                </c:pt>
                <c:pt idx="6212" formatCode="General">
                  <c:v>0.59364522541401998</c:v>
                </c:pt>
                <c:pt idx="6213" formatCode="General">
                  <c:v>0.59364902884415605</c:v>
                </c:pt>
                <c:pt idx="6214" formatCode="General">
                  <c:v>0.59365283235309196</c:v>
                </c:pt>
                <c:pt idx="6215" formatCode="General">
                  <c:v>0.59365663594082296</c:v>
                </c:pt>
                <c:pt idx="6216" formatCode="General">
                  <c:v>0.59366043960734005</c:v>
                </c:pt>
                <c:pt idx="6217" formatCode="General">
                  <c:v>0.59366424335263601</c:v>
                </c:pt>
                <c:pt idx="6218" formatCode="General">
                  <c:v>0.59366804717670596</c:v>
                </c:pt>
                <c:pt idx="6219" formatCode="General">
                  <c:v>0.59367185107954201</c:v>
                </c:pt>
                <c:pt idx="6220" formatCode="General">
                  <c:v>0.59367565506113595</c:v>
                </c:pt>
                <c:pt idx="6221" formatCode="General">
                  <c:v>0.59367945912148301</c:v>
                </c:pt>
                <c:pt idx="6222" formatCode="General">
                  <c:v>0.59368326326057397</c:v>
                </c:pt>
                <c:pt idx="6223" formatCode="General">
                  <c:v>0.59368706747840405</c:v>
                </c:pt>
                <c:pt idx="6224" formatCode="General">
                  <c:v>0.59369087177496505</c:v>
                </c:pt>
                <c:pt idx="6225" formatCode="General">
                  <c:v>0.59369467615024996</c:v>
                </c:pt>
                <c:pt idx="6226" formatCode="General">
                  <c:v>0.59369848060425301</c:v>
                </c:pt>
                <c:pt idx="6227" formatCode="General">
                  <c:v>0.59370228513696599</c:v>
                </c:pt>
                <c:pt idx="6228" formatCode="General">
                  <c:v>0.59370608974838202</c:v>
                </c:pt>
                <c:pt idx="6229" formatCode="General">
                  <c:v>0.59370989443849498</c:v>
                </c:pt>
                <c:pt idx="6230" formatCode="General">
                  <c:v>0.593713699207297</c:v>
                </c:pt>
                <c:pt idx="6231" formatCode="General">
                  <c:v>0.59371750405478296</c:v>
                </c:pt>
                <c:pt idx="6232" formatCode="General">
                  <c:v>0.593721308980943</c:v>
                </c:pt>
                <c:pt idx="6233" formatCode="General">
                  <c:v>0.59372511398577299</c:v>
                </c:pt>
                <c:pt idx="6234" formatCode="General">
                  <c:v>0.59372891906926395</c:v>
                </c:pt>
                <c:pt idx="6235" formatCode="General">
                  <c:v>0.59373272423140999</c:v>
                </c:pt>
                <c:pt idx="6236" formatCode="General">
                  <c:v>0.59373652947220401</c:v>
                </c:pt>
                <c:pt idx="6237" formatCode="General">
                  <c:v>0.59374033479164001</c:v>
                </c:pt>
                <c:pt idx="6238" formatCode="General">
                  <c:v>0.593744140189708</c:v>
                </c:pt>
                <c:pt idx="6239" formatCode="General">
                  <c:v>0.59374794566640499</c:v>
                </c:pt>
                <c:pt idx="6240" formatCode="General">
                  <c:v>0.59375175122172097</c:v>
                </c:pt>
                <c:pt idx="6241" formatCode="General">
                  <c:v>0.59375555685564996</c:v>
                </c:pt>
                <c:pt idx="6242" formatCode="General">
                  <c:v>0.59375936256818596</c:v>
                </c:pt>
                <c:pt idx="6243" formatCode="General">
                  <c:v>0.59376316835932097</c:v>
                </c:pt>
                <c:pt idx="6244" formatCode="General">
                  <c:v>0.59376701304422197</c:v>
                </c:pt>
                <c:pt idx="6245" formatCode="General">
                  <c:v>0.59377145941176601</c:v>
                </c:pt>
                <c:pt idx="6246" formatCode="General">
                  <c:v>0.59377590579915895</c:v>
                </c:pt>
                <c:pt idx="6247" formatCode="General">
                  <c:v>0.59378035220640002</c:v>
                </c:pt>
                <c:pt idx="6248" formatCode="General">
                  <c:v>0.59378479863348499</c:v>
                </c:pt>
                <c:pt idx="6249" formatCode="General">
                  <c:v>0.59378924508040998</c:v>
                </c:pt>
                <c:pt idx="6250" formatCode="General">
                  <c:v>0.59379369154717299</c:v>
                </c:pt>
                <c:pt idx="6251" formatCode="General">
                  <c:v>0.59379813803377202</c:v>
                </c:pt>
                <c:pt idx="6252" formatCode="General">
                  <c:v>0.59380258454020096</c:v>
                </c:pt>
                <c:pt idx="6253" formatCode="General">
                  <c:v>0.59380703106645905</c:v>
                </c:pt>
                <c:pt idx="6254" formatCode="General">
                  <c:v>0.59381147761254205</c:v>
                </c:pt>
                <c:pt idx="6255" formatCode="General">
                  <c:v>0.59381592417844797</c:v>
                </c:pt>
                <c:pt idx="6256" formatCode="General">
                  <c:v>0.59382037076417304</c:v>
                </c:pt>
                <c:pt idx="6257" formatCode="General">
                  <c:v>0.59382481736971504</c:v>
                </c:pt>
                <c:pt idx="6258" formatCode="General">
                  <c:v>0.59382926399506897</c:v>
                </c:pt>
                <c:pt idx="6259" formatCode="General">
                  <c:v>0.59383371064023305</c:v>
                </c:pt>
                <c:pt idx="6260" formatCode="General">
                  <c:v>0.59383815730520495</c:v>
                </c:pt>
                <c:pt idx="6261" formatCode="General">
                  <c:v>0.59384260398998001</c:v>
                </c:pt>
                <c:pt idx="6262" formatCode="General">
                  <c:v>0.59384705069455501</c:v>
                </c:pt>
                <c:pt idx="6263" formatCode="General">
                  <c:v>0.59385149741892895</c:v>
                </c:pt>
                <c:pt idx="6264" formatCode="General">
                  <c:v>0.59385594416309695</c:v>
                </c:pt>
                <c:pt idx="6265" formatCode="General">
                  <c:v>0.593860390927057</c:v>
                </c:pt>
                <c:pt idx="6266" formatCode="General">
                  <c:v>0.593864837710805</c:v>
                </c:pt>
                <c:pt idx="6267" formatCode="General">
                  <c:v>0.59386928451433896</c:v>
                </c:pt>
                <c:pt idx="6268" formatCode="General">
                  <c:v>0.59387373133765498</c:v>
                </c:pt>
                <c:pt idx="6269" formatCode="General">
                  <c:v>0.59387817818074995</c:v>
                </c:pt>
                <c:pt idx="6270" formatCode="General">
                  <c:v>0.59388262504362099</c:v>
                </c:pt>
                <c:pt idx="6271" formatCode="General">
                  <c:v>0.593887071926265</c:v>
                </c:pt>
                <c:pt idx="6272" formatCode="General">
                  <c:v>0.59389151882867897</c:v>
                </c:pt>
                <c:pt idx="6273" formatCode="General">
                  <c:v>0.59389596575086001</c:v>
                </c:pt>
                <c:pt idx="6274" formatCode="General">
                  <c:v>0.59390041269280502</c:v>
                </c:pt>
                <c:pt idx="6275" formatCode="General">
                  <c:v>0.59390485965451101</c:v>
                </c:pt>
                <c:pt idx="6276" formatCode="General">
                  <c:v>0.59390930663597397</c:v>
                </c:pt>
                <c:pt idx="6277" formatCode="General">
                  <c:v>0.59391375363719201</c:v>
                </c:pt>
                <c:pt idx="6278" formatCode="General">
                  <c:v>0.59391820065816203</c:v>
                </c:pt>
                <c:pt idx="6279" formatCode="General">
                  <c:v>0.59392264769888004</c:v>
                </c:pt>
                <c:pt idx="6280" formatCode="General">
                  <c:v>0.59392709475934402</c:v>
                </c:pt>
                <c:pt idx="6281" formatCode="General">
                  <c:v>0.59393154183954899</c:v>
                </c:pt>
                <c:pt idx="6282" formatCode="General">
                  <c:v>0.59393598893949395</c:v>
                </c:pt>
                <c:pt idx="6283" formatCode="General">
                  <c:v>0.59394043605917501</c:v>
                </c:pt>
                <c:pt idx="6284" formatCode="General">
                  <c:v>0.59394488319858996</c:v>
                </c:pt>
                <c:pt idx="6285" formatCode="General">
                  <c:v>0.59394933035773401</c:v>
                </c:pt>
                <c:pt idx="6286" formatCode="General">
                  <c:v>0.59395377753660605</c:v>
                </c:pt>
                <c:pt idx="6287" formatCode="General">
                  <c:v>0.59395822473520099</c:v>
                </c:pt>
                <c:pt idx="6288" formatCode="General">
                  <c:v>0.59396267195351704</c:v>
                </c:pt>
                <c:pt idx="6289" formatCode="General">
                  <c:v>0.59396711919155099</c:v>
                </c:pt>
                <c:pt idx="6290" formatCode="General">
                  <c:v>0.59397156644930005</c:v>
                </c:pt>
                <c:pt idx="6291" formatCode="General">
                  <c:v>0.59397601372676001</c:v>
                </c:pt>
                <c:pt idx="6292" formatCode="General">
                  <c:v>0.59398046102392899</c:v>
                </c:pt>
                <c:pt idx="6293" formatCode="General">
                  <c:v>0.59398490834080397</c:v>
                </c:pt>
                <c:pt idx="6294" formatCode="General">
                  <c:v>0.59398935567738098</c:v>
                </c:pt>
                <c:pt idx="6295" formatCode="General">
                  <c:v>0.59399380303365701</c:v>
                </c:pt>
                <c:pt idx="6296" formatCode="General">
                  <c:v>0.59399825040962995</c:v>
                </c:pt>
                <c:pt idx="6297" formatCode="General">
                  <c:v>0.59400269780529602</c:v>
                </c:pt>
                <c:pt idx="6298" formatCode="General">
                  <c:v>0.59400714522065201</c:v>
                </c:pt>
                <c:pt idx="6299" formatCode="General">
                  <c:v>0.59401159265569603</c:v>
                </c:pt>
                <c:pt idx="6300" formatCode="General">
                  <c:v>0.59401604011042297</c:v>
                </c:pt>
                <c:pt idx="6301" formatCode="General">
                  <c:v>0.59402048758483195</c:v>
                </c:pt>
                <c:pt idx="6302" formatCode="General">
                  <c:v>0.59402493507891796</c:v>
                </c:pt>
                <c:pt idx="6303" formatCode="General">
                  <c:v>0.59402938259268001</c:v>
                </c:pt>
                <c:pt idx="6304" formatCode="General">
                  <c:v>0.59403383012611299</c:v>
                </c:pt>
                <c:pt idx="6305" formatCode="General">
                  <c:v>0.59403827767921502</c:v>
                </c:pt>
                <c:pt idx="6306" formatCode="General">
                  <c:v>0.59404272525198298</c:v>
                </c:pt>
                <c:pt idx="6307" formatCode="General">
                  <c:v>0.594047172844414</c:v>
                </c:pt>
                <c:pt idx="6308" formatCode="General">
                  <c:v>0.59405162045650395</c:v>
                </c:pt>
                <c:pt idx="6309" formatCode="General">
                  <c:v>0.59405606808825095</c:v>
                </c:pt>
                <c:pt idx="6310" formatCode="General">
                  <c:v>0.59406052302860901</c:v>
                </c:pt>
                <c:pt idx="6311" formatCode="General">
                  <c:v>0.59406501880549301</c:v>
                </c:pt>
                <c:pt idx="6312" formatCode="General">
                  <c:v>0.59406951459978596</c:v>
                </c:pt>
                <c:pt idx="6313" formatCode="General">
                  <c:v>0.594074010411485</c:v>
                </c:pt>
                <c:pt idx="6314" formatCode="General">
                  <c:v>0.594078506240588</c:v>
                </c:pt>
                <c:pt idx="6315" formatCode="General">
                  <c:v>0.59408300208708997</c:v>
                </c:pt>
                <c:pt idx="6316" formatCode="General">
                  <c:v>0.59408749795099003</c:v>
                </c:pt>
                <c:pt idx="6317" formatCode="General">
                  <c:v>0.59409199383228395</c:v>
                </c:pt>
                <c:pt idx="6318" formatCode="General">
                  <c:v>0.59409648973096896</c:v>
                </c:pt>
                <c:pt idx="6319" formatCode="General">
                  <c:v>0.59410098564704295</c:v>
                </c:pt>
                <c:pt idx="6320" formatCode="General">
                  <c:v>0.59410548158050103</c:v>
                </c:pt>
                <c:pt idx="6321" formatCode="General">
                  <c:v>0.59410997753134198</c:v>
                </c:pt>
                <c:pt idx="6322" formatCode="General">
                  <c:v>0.59411447349956104</c:v>
                </c:pt>
                <c:pt idx="6323" formatCode="General">
                  <c:v>0.59411896948515697</c:v>
                </c:pt>
                <c:pt idx="6324" formatCode="General">
                  <c:v>0.594123465488126</c:v>
                </c:pt>
                <c:pt idx="6325" formatCode="General">
                  <c:v>0.59412796150846403</c:v>
                </c:pt>
                <c:pt idx="6326" formatCode="General">
                  <c:v>0.59413245754616995</c:v>
                </c:pt>
                <c:pt idx="6327" formatCode="General">
                  <c:v>0.59413695360123997</c:v>
                </c:pt>
                <c:pt idx="6328" formatCode="General">
                  <c:v>0.59414144967367</c:v>
                </c:pt>
                <c:pt idx="6329" formatCode="General">
                  <c:v>0.59414594576346003</c:v>
                </c:pt>
                <c:pt idx="6330" formatCode="General">
                  <c:v>0.59415044187060295</c:v>
                </c:pt>
                <c:pt idx="6331" formatCode="General">
                  <c:v>0.594154937995099</c:v>
                </c:pt>
                <c:pt idx="6332" formatCode="General">
                  <c:v>0.59415943413694405</c:v>
                </c:pt>
                <c:pt idx="6333" formatCode="General">
                  <c:v>0.59416393029613401</c:v>
                </c:pt>
                <c:pt idx="6334" formatCode="General">
                  <c:v>0.59416842647266799</c:v>
                </c:pt>
                <c:pt idx="6335" formatCode="General">
                  <c:v>0.59417292266654098</c:v>
                </c:pt>
                <c:pt idx="6336" formatCode="General">
                  <c:v>0.59417741887775199</c:v>
                </c:pt>
                <c:pt idx="6337" formatCode="General">
                  <c:v>0.59418191510629603</c:v>
                </c:pt>
                <c:pt idx="6338" formatCode="General">
                  <c:v>0.59418641135217098</c:v>
                </c:pt>
                <c:pt idx="6339" formatCode="General">
                  <c:v>0.59419090761537396</c:v>
                </c:pt>
                <c:pt idx="6340" formatCode="General">
                  <c:v>0.59419540389590197</c:v>
                </c:pt>
                <c:pt idx="6341" formatCode="General">
                  <c:v>0.59419979185708804</c:v>
                </c:pt>
                <c:pt idx="6342" formatCode="General">
                  <c:v>0.59420410644335597</c:v>
                </c:pt>
                <c:pt idx="6343" formatCode="General">
                  <c:v>0.59420842111754202</c:v>
                </c:pt>
                <c:pt idx="6344" formatCode="General">
                  <c:v>0.59421273587962897</c:v>
                </c:pt>
                <c:pt idx="6345" formatCode="General">
                  <c:v>0.59421699578763398</c:v>
                </c:pt>
                <c:pt idx="6346" formatCode="General">
                  <c:v>0.59422022290602305</c:v>
                </c:pt>
                <c:pt idx="6347" formatCode="General">
                  <c:v>0.59422345017226297</c:v>
                </c:pt>
                <c:pt idx="6348" formatCode="General">
                  <c:v>0.59422667758634395</c:v>
                </c:pt>
                <c:pt idx="6349" formatCode="General">
                  <c:v>0.59422990514825902</c:v>
                </c:pt>
                <c:pt idx="6350" formatCode="General">
                  <c:v>0.59423313285799895</c:v>
                </c:pt>
                <c:pt idx="6351" formatCode="General">
                  <c:v>0.59423636071555597</c:v>
                </c:pt>
                <c:pt idx="6352" formatCode="General">
                  <c:v>0.59423958872092097</c:v>
                </c:pt>
                <c:pt idx="6353" formatCode="General">
                  <c:v>0.59424281687408698</c:v>
                </c:pt>
                <c:pt idx="6354" formatCode="General">
                  <c:v>0.59424604517504398</c:v>
                </c:pt>
                <c:pt idx="6355" formatCode="General">
                  <c:v>0.59424927362378499</c:v>
                </c:pt>
                <c:pt idx="6356" formatCode="General">
                  <c:v>0.59425250222030102</c:v>
                </c:pt>
                <c:pt idx="6357" formatCode="General">
                  <c:v>0.59425573096458295</c:v>
                </c:pt>
                <c:pt idx="6358" formatCode="General">
                  <c:v>0.59425895985662402</c:v>
                </c:pt>
                <c:pt idx="6359" formatCode="General">
                  <c:v>0.59426218889641502</c:v>
                </c:pt>
                <c:pt idx="6360" formatCode="General">
                  <c:v>0.59426541808394795</c:v>
                </c:pt>
                <c:pt idx="6361" formatCode="General">
                  <c:v>0.59426864741921404</c:v>
                </c:pt>
                <c:pt idx="6362" formatCode="General">
                  <c:v>0.59427175882546401</c:v>
                </c:pt>
                <c:pt idx="6363" formatCode="General">
                  <c:v>0.59427485566688898</c:v>
                </c:pt>
                <c:pt idx="6364" formatCode="General">
                  <c:v>0.59427795270583395</c:v>
                </c:pt>
                <c:pt idx="6365" formatCode="General">
                  <c:v>0.59428104994228204</c:v>
                </c:pt>
                <c:pt idx="6366" formatCode="General">
                  <c:v>0.59428414737621904</c:v>
                </c:pt>
                <c:pt idx="6367" formatCode="General">
                  <c:v>0.59428724500762697</c:v>
                </c:pt>
                <c:pt idx="6368" formatCode="General">
                  <c:v>0.59429034283649096</c:v>
                </c:pt>
                <c:pt idx="6369" formatCode="General">
                  <c:v>0.59429344086279501</c:v>
                </c:pt>
                <c:pt idx="6370" formatCode="General">
                  <c:v>0.59429653908652202</c:v>
                </c:pt>
                <c:pt idx="6371" formatCode="General">
                  <c:v>0.59429963750765702</c:v>
                </c:pt>
                <c:pt idx="6372" formatCode="General">
                  <c:v>0.59430273612618401</c:v>
                </c:pt>
                <c:pt idx="6373" formatCode="General">
                  <c:v>0.594305834942086</c:v>
                </c:pt>
                <c:pt idx="6374" formatCode="General">
                  <c:v>0.59430893395534701</c:v>
                </c:pt>
                <c:pt idx="6375" formatCode="General">
                  <c:v>0.59431203316595205</c:v>
                </c:pt>
                <c:pt idx="6376" formatCode="General">
                  <c:v>0.59431513257388402</c:v>
                </c:pt>
                <c:pt idx="6377" formatCode="General">
                  <c:v>0.59431823217912705</c:v>
                </c:pt>
                <c:pt idx="6378" formatCode="General">
                  <c:v>0.59432133198166504</c:v>
                </c:pt>
                <c:pt idx="6379" formatCode="General">
                  <c:v>0.59432443198148199</c:v>
                </c:pt>
                <c:pt idx="6380" formatCode="General">
                  <c:v>0.59432753217856205</c:v>
                </c:pt>
                <c:pt idx="6381" formatCode="General">
                  <c:v>0.59433063257288798</c:v>
                </c:pt>
                <c:pt idx="6382" formatCode="General">
                  <c:v>0.59433373316444604</c:v>
                </c:pt>
                <c:pt idx="6383" formatCode="General">
                  <c:v>0.59433683395321701</c:v>
                </c:pt>
                <c:pt idx="6384" formatCode="General">
                  <c:v>0.59433993493918802</c:v>
                </c:pt>
                <c:pt idx="6385" formatCode="General">
                  <c:v>0.59434303612233996</c:v>
                </c:pt>
                <c:pt idx="6386" formatCode="General">
                  <c:v>0.59434613750265797</c:v>
                </c:pt>
                <c:pt idx="6387" formatCode="General">
                  <c:v>0.59434923908012605</c:v>
                </c:pt>
                <c:pt idx="6388" formatCode="General">
                  <c:v>0.59435234085472899</c:v>
                </c:pt>
                <c:pt idx="6389" formatCode="General">
                  <c:v>0.59435544282644803</c:v>
                </c:pt>
                <c:pt idx="6390" formatCode="General">
                  <c:v>0.59435854499526997</c:v>
                </c:pt>
                <c:pt idx="6391" formatCode="General">
                  <c:v>0.59436164736117603</c:v>
                </c:pt>
                <c:pt idx="6392" formatCode="General">
                  <c:v>0.594364749924152</c:v>
                </c:pt>
                <c:pt idx="6393" formatCode="General">
                  <c:v>0.59436785268418002</c:v>
                </c:pt>
                <c:pt idx="6394" formatCode="General">
                  <c:v>0.59437095564124598</c:v>
                </c:pt>
                <c:pt idx="6395" formatCode="General">
                  <c:v>0.59437405879533201</c:v>
                </c:pt>
                <c:pt idx="6396" formatCode="General">
                  <c:v>0.59437710572063296</c:v>
                </c:pt>
                <c:pt idx="6397" formatCode="General">
                  <c:v>0.59438010580804401</c:v>
                </c:pt>
                <c:pt idx="6398" formatCode="General">
                  <c:v>0.59438310607510003</c:v>
                </c:pt>
                <c:pt idx="6399" formatCode="General">
                  <c:v>0.59438610652178303</c:v>
                </c:pt>
                <c:pt idx="6400" formatCode="General">
                  <c:v>0.59438910714807602</c:v>
                </c:pt>
                <c:pt idx="6401" formatCode="General">
                  <c:v>0.59439210795396002</c:v>
                </c:pt>
                <c:pt idx="6402" formatCode="General">
                  <c:v>0.594394569286396</c:v>
                </c:pt>
                <c:pt idx="6403" formatCode="General">
                  <c:v>0.59439645741583402</c:v>
                </c:pt>
                <c:pt idx="6404" formatCode="General">
                  <c:v>0.59439834572320405</c:v>
                </c:pt>
                <c:pt idx="6405" formatCode="General">
                  <c:v>0.59440023420850896</c:v>
                </c:pt>
                <c:pt idx="6406" formatCode="General">
                  <c:v>0.59440212287175198</c:v>
                </c:pt>
                <c:pt idx="6407" formatCode="General">
                  <c:v>0.594404011712936</c:v>
                </c:pt>
                <c:pt idx="6408" formatCode="General">
                  <c:v>0.59440590073206601</c:v>
                </c:pt>
                <c:pt idx="6409" formatCode="General">
                  <c:v>0.594407789929144</c:v>
                </c:pt>
                <c:pt idx="6410" formatCode="General">
                  <c:v>0.59440967930417399</c:v>
                </c:pt>
                <c:pt idx="6411" formatCode="General">
                  <c:v>0.59441156885715896</c:v>
                </c:pt>
                <c:pt idx="6412" formatCode="General">
                  <c:v>0.59441345858810302</c:v>
                </c:pt>
                <c:pt idx="6413" formatCode="General">
                  <c:v>0.59441534849700906</c:v>
                </c:pt>
                <c:pt idx="6414" formatCode="General">
                  <c:v>0.59441723858388096</c:v>
                </c:pt>
                <c:pt idx="6415" formatCode="General">
                  <c:v>0.59441912884872095</c:v>
                </c:pt>
                <c:pt idx="6416" formatCode="General">
                  <c:v>0.59442101929153301</c:v>
                </c:pt>
                <c:pt idx="6417" formatCode="General">
                  <c:v>0.59442290991232005</c:v>
                </c:pt>
                <c:pt idx="6418" formatCode="General">
                  <c:v>0.59442480071108705</c:v>
                </c:pt>
                <c:pt idx="6419" formatCode="General">
                  <c:v>0.59442669168783502</c:v>
                </c:pt>
                <c:pt idx="6420" formatCode="General">
                  <c:v>0.59442856693895296</c:v>
                </c:pt>
                <c:pt idx="6421" formatCode="General">
                  <c:v>0.59443043858880096</c:v>
                </c:pt>
                <c:pt idx="6422" formatCode="General">
                  <c:v>0.59443231041426403</c:v>
                </c:pt>
                <c:pt idx="6423" formatCode="General">
                  <c:v>0.59443418241534396</c:v>
                </c:pt>
                <c:pt idx="6424" formatCode="General">
                  <c:v>0.59443605459204396</c:v>
                </c:pt>
                <c:pt idx="6425" formatCode="General">
                  <c:v>0.59443792694436504</c:v>
                </c:pt>
                <c:pt idx="6426" formatCode="General">
                  <c:v>0.59443979947230996</c:v>
                </c:pt>
                <c:pt idx="6427" formatCode="General">
                  <c:v>0.59444167217588095</c:v>
                </c:pt>
                <c:pt idx="6428" formatCode="General">
                  <c:v>0.59444354505508101</c:v>
                </c:pt>
                <c:pt idx="6429" formatCode="General">
                  <c:v>0.59444541810991203</c:v>
                </c:pt>
                <c:pt idx="6430" formatCode="General">
                  <c:v>0.59444729134037499</c:v>
                </c:pt>
                <c:pt idx="6431" formatCode="General">
                  <c:v>0.59444916474647502</c:v>
                </c:pt>
                <c:pt idx="6432" formatCode="General">
                  <c:v>0.594451038328211</c:v>
                </c:pt>
                <c:pt idx="6433" formatCode="General">
                  <c:v>0.59445291208558804</c:v>
                </c:pt>
                <c:pt idx="6434" formatCode="General">
                  <c:v>0.59445478601860702</c:v>
                </c:pt>
                <c:pt idx="6435" formatCode="General">
                  <c:v>0.59445666012727005</c:v>
                </c:pt>
                <c:pt idx="6436" formatCode="General">
                  <c:v>0.59445853441158103</c:v>
                </c:pt>
                <c:pt idx="6437" formatCode="General">
                  <c:v>0.59446040887153995</c:v>
                </c:pt>
                <c:pt idx="6438" formatCode="General">
                  <c:v>0.59446228350715002</c:v>
                </c:pt>
                <c:pt idx="6439" formatCode="General">
                  <c:v>0.59446415831841304</c:v>
                </c:pt>
                <c:pt idx="6440" formatCode="General">
                  <c:v>0.59446603330533299</c:v>
                </c:pt>
                <c:pt idx="6441" formatCode="General">
                  <c:v>0.59446790846790998</c:v>
                </c:pt>
                <c:pt idx="6442" formatCode="General">
                  <c:v>0.59446978380614701</c:v>
                </c:pt>
                <c:pt idx="6443" formatCode="General">
                  <c:v>0.59447165932004697</c:v>
                </c:pt>
                <c:pt idx="6444" formatCode="General">
                  <c:v>0.59447353500961098</c:v>
                </c:pt>
                <c:pt idx="6445" formatCode="General">
                  <c:v>0.59447541087484201</c:v>
                </c:pt>
                <c:pt idx="6446" formatCode="General">
                  <c:v>0.59447728691574198</c:v>
                </c:pt>
                <c:pt idx="6447" formatCode="General">
                  <c:v>0.59447916313231297</c:v>
                </c:pt>
                <c:pt idx="6448" formatCode="General">
                  <c:v>0.59448103591712798</c:v>
                </c:pt>
                <c:pt idx="6449" formatCode="General">
                  <c:v>0.59448273390336803</c:v>
                </c:pt>
                <c:pt idx="6450" formatCode="General">
                  <c:v>0.59448443203790402</c:v>
                </c:pt>
                <c:pt idx="6451" formatCode="General">
                  <c:v>0.59448613032073405</c:v>
                </c:pt>
                <c:pt idx="6452" formatCode="General">
                  <c:v>0.59448782875185802</c:v>
                </c:pt>
                <c:pt idx="6453" formatCode="General">
                  <c:v>0.59448952733127503</c:v>
                </c:pt>
                <c:pt idx="6454" formatCode="General">
                  <c:v>0.59449122605898397</c:v>
                </c:pt>
                <c:pt idx="6455" formatCode="General">
                  <c:v>0.59449292493498196</c:v>
                </c:pt>
                <c:pt idx="6456" formatCode="General">
                  <c:v>0.59449462395927</c:v>
                </c:pt>
                <c:pt idx="6457" formatCode="General">
                  <c:v>0.59449632313184597</c:v>
                </c:pt>
                <c:pt idx="6458" formatCode="General">
                  <c:v>0.594498022452709</c:v>
                </c:pt>
                <c:pt idx="6459" formatCode="General">
                  <c:v>0.59449972192185696</c:v>
                </c:pt>
                <c:pt idx="6460" formatCode="General">
                  <c:v>0.59450142153928998</c:v>
                </c:pt>
                <c:pt idx="6461" formatCode="General">
                  <c:v>0.59450312130500604</c:v>
                </c:pt>
                <c:pt idx="6462" formatCode="General">
                  <c:v>0.59450482121900505</c:v>
                </c:pt>
                <c:pt idx="6463" formatCode="General">
                  <c:v>0.59450652128128401</c:v>
                </c:pt>
                <c:pt idx="6464" formatCode="General">
                  <c:v>0.59450822149184301</c:v>
                </c:pt>
                <c:pt idx="6465" formatCode="General">
                  <c:v>0.59450992185067997</c:v>
                </c:pt>
                <c:pt idx="6466" formatCode="General">
                  <c:v>0.59451162235779498</c:v>
                </c:pt>
                <c:pt idx="6467" formatCode="General">
                  <c:v>0.59451332301318505</c:v>
                </c:pt>
                <c:pt idx="6468" formatCode="General">
                  <c:v>0.59451502381685095</c:v>
                </c:pt>
                <c:pt idx="6469" formatCode="General">
                  <c:v>0.59451672476879003</c:v>
                </c:pt>
                <c:pt idx="6470" formatCode="General">
                  <c:v>0.59451842586900205</c:v>
                </c:pt>
                <c:pt idx="6471" formatCode="General">
                  <c:v>0.59452012711748503</c:v>
                </c:pt>
                <c:pt idx="6472" formatCode="General">
                  <c:v>0.59452182851423796</c:v>
                </c:pt>
                <c:pt idx="6473" formatCode="General">
                  <c:v>0.59452353005925895</c:v>
                </c:pt>
                <c:pt idx="6474" formatCode="General">
                  <c:v>0.59452523175254901</c:v>
                </c:pt>
                <c:pt idx="6475" formatCode="General">
                  <c:v>0.59452693359410402</c:v>
                </c:pt>
                <c:pt idx="6476" formatCode="General">
                  <c:v>0.59452863558392399</c:v>
                </c:pt>
                <c:pt idx="6477" formatCode="General">
                  <c:v>0.59453003486336198</c:v>
                </c:pt>
                <c:pt idx="6478" formatCode="General">
                  <c:v>0.59453143116469298</c:v>
                </c:pt>
                <c:pt idx="6479" formatCode="General">
                  <c:v>0.59453282757812898</c:v>
                </c:pt>
                <c:pt idx="6480" formatCode="General">
                  <c:v>0.59453422410367096</c:v>
                </c:pt>
                <c:pt idx="6481" formatCode="General">
                  <c:v>0.59453562074131705</c:v>
                </c:pt>
                <c:pt idx="6482" formatCode="General">
                  <c:v>0.59453701749106702</c:v>
                </c:pt>
                <c:pt idx="6483" formatCode="General">
                  <c:v>0.59453841435292099</c:v>
                </c:pt>
                <c:pt idx="6484" formatCode="General">
                  <c:v>0.59453981132688005</c:v>
                </c:pt>
                <c:pt idx="6485" formatCode="General">
                  <c:v>0.594541208412941</c:v>
                </c:pt>
                <c:pt idx="6486" formatCode="General">
                  <c:v>0.59454260561110595</c:v>
                </c:pt>
                <c:pt idx="6487" formatCode="General">
                  <c:v>0.59454400292137399</c:v>
                </c:pt>
                <c:pt idx="6488" formatCode="General">
                  <c:v>0.59454540034374503</c:v>
                </c:pt>
                <c:pt idx="6489" formatCode="General">
                  <c:v>0.59454679787821796</c:v>
                </c:pt>
                <c:pt idx="6490" formatCode="General">
                  <c:v>0.59454819552479299</c:v>
                </c:pt>
                <c:pt idx="6491" formatCode="General">
                  <c:v>0.59454959328347001</c:v>
                </c:pt>
                <c:pt idx="6492" formatCode="General">
                  <c:v>0.59455099115424803</c:v>
                </c:pt>
                <c:pt idx="6493" formatCode="General">
                  <c:v>0.59455238913712705</c:v>
                </c:pt>
                <c:pt idx="6494" formatCode="General">
                  <c:v>0.59455378723210695</c:v>
                </c:pt>
                <c:pt idx="6495" formatCode="General">
                  <c:v>0.59455518543918795</c:v>
                </c:pt>
                <c:pt idx="6496" formatCode="General">
                  <c:v>0.59455658375836895</c:v>
                </c:pt>
                <c:pt idx="6497" formatCode="General">
                  <c:v>0.59455798218964995</c:v>
                </c:pt>
                <c:pt idx="6498" formatCode="General">
                  <c:v>0.59455938073303105</c:v>
                </c:pt>
                <c:pt idx="6499" formatCode="General">
                  <c:v>0.59456077938851104</c:v>
                </c:pt>
                <c:pt idx="6500" formatCode="General">
                  <c:v>0.59456217815609003</c:v>
                </c:pt>
                <c:pt idx="6501" formatCode="General">
                  <c:v>0.59456357703576801</c:v>
                </c:pt>
                <c:pt idx="6502" formatCode="General">
                  <c:v>0.59456497602754299</c:v>
                </c:pt>
                <c:pt idx="6503" formatCode="General">
                  <c:v>0.59456637513141697</c:v>
                </c:pt>
                <c:pt idx="6504" formatCode="General">
                  <c:v>0.59456777434738906</c:v>
                </c:pt>
                <c:pt idx="6505" formatCode="General">
                  <c:v>0.59456917367545803</c:v>
                </c:pt>
                <c:pt idx="6506" formatCode="General">
                  <c:v>0.594570573115624</c:v>
                </c:pt>
                <c:pt idx="6507" formatCode="General">
                  <c:v>0.59457197266788697</c:v>
                </c:pt>
                <c:pt idx="6508" formatCode="General">
                  <c:v>0.59457337233224605</c:v>
                </c:pt>
                <c:pt idx="6509" formatCode="General">
                  <c:v>0.59457477210870102</c:v>
                </c:pt>
                <c:pt idx="6510" formatCode="General">
                  <c:v>0.59457617199725199</c:v>
                </c:pt>
                <c:pt idx="6511" formatCode="General">
                  <c:v>0.59457757199789796</c:v>
                </c:pt>
                <c:pt idx="6512" formatCode="General">
                  <c:v>0.59457897211063904</c:v>
                </c:pt>
                <c:pt idx="6513" formatCode="General">
                  <c:v>0.59458037233547401</c:v>
                </c:pt>
                <c:pt idx="6514" formatCode="General">
                  <c:v>0.59458177267240397</c:v>
                </c:pt>
                <c:pt idx="6515" formatCode="General">
                  <c:v>0.59458317312142805</c:v>
                </c:pt>
                <c:pt idx="6516" formatCode="General">
                  <c:v>0.59458457368254503</c:v>
                </c:pt>
                <c:pt idx="6517" formatCode="General">
                  <c:v>0.594585974355756</c:v>
                </c:pt>
                <c:pt idx="6518" formatCode="General">
                  <c:v>0.59458737514105897</c:v>
                </c:pt>
                <c:pt idx="6519" formatCode="General">
                  <c:v>0.59458877603845495</c:v>
                </c:pt>
                <c:pt idx="6520" formatCode="General">
                  <c:v>0.59459017704794304</c:v>
                </c:pt>
                <c:pt idx="6521" formatCode="General">
                  <c:v>0.59459157816952302</c:v>
                </c:pt>
                <c:pt idx="6522" formatCode="General">
                  <c:v>0.594592979403193</c:v>
                </c:pt>
                <c:pt idx="6523" formatCode="General">
                  <c:v>0.59459438074895499</c:v>
                </c:pt>
                <c:pt idx="6524" formatCode="General">
                  <c:v>0.59459578220680798</c:v>
                </c:pt>
                <c:pt idx="6525" formatCode="General">
                  <c:v>0.59459718377675097</c:v>
                </c:pt>
                <c:pt idx="6526" formatCode="General">
                  <c:v>0.59459858545878297</c:v>
                </c:pt>
                <c:pt idx="6527" formatCode="General">
                  <c:v>0.59459998725290597</c:v>
                </c:pt>
                <c:pt idx="6528" formatCode="General">
                  <c:v>0.59460138915911698</c:v>
                </c:pt>
                <c:pt idx="6529" formatCode="General">
                  <c:v>0.59460279117741699</c:v>
                </c:pt>
                <c:pt idx="6530" formatCode="General">
                  <c:v>0.59460419330780501</c:v>
                </c:pt>
                <c:pt idx="6531" formatCode="General">
                  <c:v>0.59460559555028103</c:v>
                </c:pt>
                <c:pt idx="6532" formatCode="General">
                  <c:v>0.59460699790484395</c:v>
                </c:pt>
                <c:pt idx="6533" formatCode="General">
                  <c:v>0.59460840037149498</c:v>
                </c:pt>
                <c:pt idx="6534" formatCode="General">
                  <c:v>0.59460980295023302</c:v>
                </c:pt>
                <c:pt idx="6535" formatCode="General">
                  <c:v>0.59461120564105596</c:v>
                </c:pt>
                <c:pt idx="6536" formatCode="General">
                  <c:v>0.59461260844396602</c:v>
                </c:pt>
                <c:pt idx="6537" formatCode="General">
                  <c:v>0.59461401135895997</c:v>
                </c:pt>
                <c:pt idx="6538" formatCode="General">
                  <c:v>0.59461541438604104</c:v>
                </c:pt>
                <c:pt idx="6539" formatCode="General">
                  <c:v>0.59461681752520601</c:v>
                </c:pt>
                <c:pt idx="6540" formatCode="General">
                  <c:v>0.59461822077645399</c:v>
                </c:pt>
                <c:pt idx="6541" formatCode="General">
                  <c:v>0.59461962413978697</c:v>
                </c:pt>
                <c:pt idx="6542" formatCode="General">
                  <c:v>0.59462102761520297</c:v>
                </c:pt>
                <c:pt idx="6543" formatCode="General">
                  <c:v>0.59462243120270297</c:v>
                </c:pt>
                <c:pt idx="6544" formatCode="General">
                  <c:v>0.59462383490228399</c:v>
                </c:pt>
                <c:pt idx="6545" formatCode="General">
                  <c:v>0.59462523871394801</c:v>
                </c:pt>
                <c:pt idx="6546" formatCode="General">
                  <c:v>0.59462664263769405</c:v>
                </c:pt>
                <c:pt idx="6547" formatCode="General">
                  <c:v>0.59462804667352098</c:v>
                </c:pt>
                <c:pt idx="6548" formatCode="General">
                  <c:v>0.59462945082142804</c:v>
                </c:pt>
                <c:pt idx="6549" formatCode="General">
                  <c:v>0.594630855081416</c:v>
                </c:pt>
                <c:pt idx="6550" formatCode="General">
                  <c:v>0.59463225945348397</c:v>
                </c:pt>
                <c:pt idx="6551" formatCode="General">
                  <c:v>0.59463366393763195</c:v>
                </c:pt>
                <c:pt idx="6552" formatCode="General">
                  <c:v>0.59463506853385895</c:v>
                </c:pt>
                <c:pt idx="6553" formatCode="General">
                  <c:v>0.59463647324216395</c:v>
                </c:pt>
                <c:pt idx="6554" formatCode="General">
                  <c:v>0.59463787806254698</c:v>
                </c:pt>
                <c:pt idx="6555" formatCode="General">
                  <c:v>0.59463928299500801</c:v>
                </c:pt>
                <c:pt idx="6556" formatCode="General">
                  <c:v>0.59464068803954695</c:v>
                </c:pt>
                <c:pt idx="6557" formatCode="General">
                  <c:v>0.59464209319616201</c:v>
                </c:pt>
                <c:pt idx="6558" formatCode="General">
                  <c:v>0.59464349846485298</c:v>
                </c:pt>
                <c:pt idx="6559" formatCode="General">
                  <c:v>0.59464490384562096</c:v>
                </c:pt>
                <c:pt idx="6560" formatCode="General">
                  <c:v>0.59464630933846396</c:v>
                </c:pt>
                <c:pt idx="6561" formatCode="General">
                  <c:v>0.59464771494338198</c:v>
                </c:pt>
                <c:pt idx="6562" formatCode="General">
                  <c:v>0.59464912066037401</c:v>
                </c:pt>
                <c:pt idx="6563" formatCode="General">
                  <c:v>0.59465052648943995</c:v>
                </c:pt>
                <c:pt idx="6564" formatCode="General">
                  <c:v>0.59465193243058001</c:v>
                </c:pt>
                <c:pt idx="6565" formatCode="General">
                  <c:v>0.59465333848379298</c:v>
                </c:pt>
                <c:pt idx="6566" formatCode="General">
                  <c:v>0.59465474464907897</c:v>
                </c:pt>
                <c:pt idx="6567" formatCode="General">
                  <c:v>0.59465615092643598</c:v>
                </c:pt>
                <c:pt idx="6568" formatCode="General">
                  <c:v>0.594657557315865</c:v>
                </c:pt>
                <c:pt idx="6569" formatCode="General">
                  <c:v>0.59465896381736605</c:v>
                </c:pt>
                <c:pt idx="6570" formatCode="General">
                  <c:v>0.594660370430937</c:v>
                </c:pt>
                <c:pt idx="6571" formatCode="General">
                  <c:v>0.59466177715657798</c:v>
                </c:pt>
                <c:pt idx="6572" formatCode="General">
                  <c:v>0.59466318399428897</c:v>
                </c:pt>
                <c:pt idx="6573" formatCode="General">
                  <c:v>0.59466459094406898</c:v>
                </c:pt>
                <c:pt idx="6574" formatCode="General">
                  <c:v>0.59466599800591802</c:v>
                </c:pt>
                <c:pt idx="6575" formatCode="General">
                  <c:v>0.59466740517983496</c:v>
                </c:pt>
                <c:pt idx="6576" formatCode="General">
                  <c:v>0.59466881246582004</c:v>
                </c:pt>
                <c:pt idx="6577" formatCode="General">
                  <c:v>0.59467021986387103</c:v>
                </c:pt>
                <c:pt idx="6578" formatCode="General">
                  <c:v>0.59467162737399004</c:v>
                </c:pt>
                <c:pt idx="6579" formatCode="General">
                  <c:v>0.59467303499617497</c:v>
                </c:pt>
                <c:pt idx="6580" formatCode="General">
                  <c:v>0.59467444273042502</c:v>
                </c:pt>
                <c:pt idx="6581" formatCode="General">
                  <c:v>0.59467585057673999</c:v>
                </c:pt>
                <c:pt idx="6582" formatCode="General">
                  <c:v>0.59467725853511999</c:v>
                </c:pt>
                <c:pt idx="6583" formatCode="General">
                  <c:v>0.59467866660556401</c:v>
                </c:pt>
                <c:pt idx="6584" formatCode="General">
                  <c:v>0.59468007478807206</c:v>
                </c:pt>
                <c:pt idx="6585" formatCode="General">
                  <c:v>0.59468148308264301</c:v>
                </c:pt>
                <c:pt idx="6586" formatCode="General">
                  <c:v>0.594682891489276</c:v>
                </c:pt>
                <c:pt idx="6587" formatCode="General">
                  <c:v>0.59468430000797101</c:v>
                </c:pt>
                <c:pt idx="6588" formatCode="General">
                  <c:v>0.59468570863872805</c:v>
                </c:pt>
                <c:pt idx="6589" formatCode="General">
                  <c:v>0.594687117381546</c:v>
                </c:pt>
                <c:pt idx="6590" formatCode="General">
                  <c:v>0.59468852623642399</c:v>
                </c:pt>
                <c:pt idx="6591" formatCode="General">
                  <c:v>0.594689935203362</c:v>
                </c:pt>
                <c:pt idx="6592" formatCode="General">
                  <c:v>0.59469134428235904</c:v>
                </c:pt>
                <c:pt idx="6593" formatCode="General">
                  <c:v>0.59469275347341499</c:v>
                </c:pt>
                <c:pt idx="6594" formatCode="General">
                  <c:v>0.59469416277652898</c:v>
                </c:pt>
                <c:pt idx="6595" formatCode="General">
                  <c:v>0.59469557219170099</c:v>
                </c:pt>
                <c:pt idx="6596" formatCode="General">
                  <c:v>0.59469698171893004</c:v>
                </c:pt>
                <c:pt idx="6597" formatCode="General">
                  <c:v>0.59469839135821601</c:v>
                </c:pt>
                <c:pt idx="6598" formatCode="General">
                  <c:v>0.594699801109557</c:v>
                </c:pt>
                <c:pt idx="6599" formatCode="General">
                  <c:v>0.59470121097295403</c:v>
                </c:pt>
                <c:pt idx="6600" formatCode="General">
                  <c:v>0.59470262094840598</c:v>
                </c:pt>
                <c:pt idx="6601" formatCode="General">
                  <c:v>0.59470403103591296</c:v>
                </c:pt>
                <c:pt idx="6602" formatCode="General">
                  <c:v>0.59470544123547298</c:v>
                </c:pt>
                <c:pt idx="6603" formatCode="General">
                  <c:v>0.59470685154708602</c:v>
                </c:pt>
                <c:pt idx="6604" formatCode="General">
                  <c:v>0.59470826197075199</c:v>
                </c:pt>
                <c:pt idx="6605" formatCode="General">
                  <c:v>0.59470967250647</c:v>
                </c:pt>
                <c:pt idx="6606" formatCode="General">
                  <c:v>0.59471108315423904</c:v>
                </c:pt>
                <c:pt idx="6607" formatCode="General">
                  <c:v>0.59471249391406</c:v>
                </c:pt>
                <c:pt idx="6608" formatCode="General">
                  <c:v>0.594713904785931</c:v>
                </c:pt>
                <c:pt idx="6609" formatCode="General">
                  <c:v>0.59471531576985104</c:v>
                </c:pt>
                <c:pt idx="6610" formatCode="General">
                  <c:v>0.594716726865821</c:v>
                </c:pt>
                <c:pt idx="6611" formatCode="General">
                  <c:v>0.594718138073839</c:v>
                </c:pt>
                <c:pt idx="6612" formatCode="General">
                  <c:v>0.59471954939390503</c:v>
                </c:pt>
                <c:pt idx="6613" formatCode="General">
                  <c:v>0.594720960826019</c:v>
                </c:pt>
                <c:pt idx="6614" formatCode="General">
                  <c:v>0.594722372370179</c:v>
                </c:pt>
                <c:pt idx="6615" formatCode="General">
                  <c:v>0.59472378402638604</c:v>
                </c:pt>
                <c:pt idx="6616" formatCode="General">
                  <c:v>0.59472519579463801</c:v>
                </c:pt>
                <c:pt idx="6617" formatCode="General">
                  <c:v>0.59472660767493601</c:v>
                </c:pt>
                <c:pt idx="6618" formatCode="General">
                  <c:v>0.59472801966727795</c:v>
                </c:pt>
                <c:pt idx="6619" formatCode="General">
                  <c:v>0.59472943177166304</c:v>
                </c:pt>
                <c:pt idx="6620" formatCode="General">
                  <c:v>0.59473084398809195</c:v>
                </c:pt>
                <c:pt idx="6621" formatCode="General">
                  <c:v>0.59473225631656301</c:v>
                </c:pt>
                <c:pt idx="6622" formatCode="General">
                  <c:v>0.59473366875707601</c:v>
                </c:pt>
                <c:pt idx="6623" formatCode="General">
                  <c:v>0.59473508130963104</c:v>
                </c:pt>
                <c:pt idx="6624" formatCode="General">
                  <c:v>0.59473649397422601</c:v>
                </c:pt>
                <c:pt idx="6625" formatCode="General">
                  <c:v>0.59473790675086202</c:v>
                </c:pt>
                <c:pt idx="6626" formatCode="General">
                  <c:v>0.59473931963953697</c:v>
                </c:pt>
                <c:pt idx="6627" formatCode="General">
                  <c:v>0.59474073264025096</c:v>
                </c:pt>
                <c:pt idx="6628" formatCode="General">
                  <c:v>0.59474214575300299</c:v>
                </c:pt>
                <c:pt idx="6629" formatCode="General">
                  <c:v>0.59474355897779296</c:v>
                </c:pt>
                <c:pt idx="6630" formatCode="General">
                  <c:v>0.59474497231461898</c:v>
                </c:pt>
                <c:pt idx="6631" formatCode="General">
                  <c:v>0.59474638576348304</c:v>
                </c:pt>
                <c:pt idx="6632" formatCode="General">
                  <c:v>0.59474779932438104</c:v>
                </c:pt>
                <c:pt idx="6633" formatCode="General">
                  <c:v>0.59474921299731498</c:v>
                </c:pt>
                <c:pt idx="6634" formatCode="General">
                  <c:v>0.59475062678228396</c:v>
                </c:pt>
                <c:pt idx="6635" formatCode="General">
                  <c:v>0.594752040679286</c:v>
                </c:pt>
                <c:pt idx="6636" formatCode="General">
                  <c:v>0.59475345468832097</c:v>
                </c:pt>
                <c:pt idx="6637" formatCode="General">
                  <c:v>0.59475486880938899</c:v>
                </c:pt>
                <c:pt idx="6638" formatCode="General">
                  <c:v>0.59475628304248795</c:v>
                </c:pt>
                <c:pt idx="6639" formatCode="General">
                  <c:v>0.59475769738761897</c:v>
                </c:pt>
                <c:pt idx="6640" formatCode="General">
                  <c:v>0.59475911184478003</c:v>
                </c:pt>
                <c:pt idx="6641" formatCode="General">
                  <c:v>0.59476052641397203</c:v>
                </c:pt>
                <c:pt idx="6642" formatCode="General">
                  <c:v>0.59476194109519198</c:v>
                </c:pt>
                <c:pt idx="6643" formatCode="General">
                  <c:v>0.59476335588844098</c:v>
                </c:pt>
                <c:pt idx="6644" formatCode="General">
                  <c:v>0.59476477079371803</c:v>
                </c:pt>
                <c:pt idx="6645" formatCode="General">
                  <c:v>0.59476618581102203</c:v>
                </c:pt>
                <c:pt idx="6646" formatCode="General">
                  <c:v>0.59476760094035197</c:v>
                </c:pt>
                <c:pt idx="6647" formatCode="General">
                  <c:v>0.59476901618170896</c:v>
                </c:pt>
                <c:pt idx="6648" formatCode="General">
                  <c:v>0.59477043153509002</c:v>
                </c:pt>
                <c:pt idx="6649" formatCode="General">
                  <c:v>0.59477184700049701</c:v>
                </c:pt>
                <c:pt idx="6650" formatCode="General">
                  <c:v>0.59477326257792595</c:v>
                </c:pt>
                <c:pt idx="6651" formatCode="General">
                  <c:v>0.59477467826737995</c:v>
                </c:pt>
                <c:pt idx="6652" formatCode="General">
                  <c:v>0.59477609406885501</c:v>
                </c:pt>
                <c:pt idx="6653" formatCode="General">
                  <c:v>0.59477750998235301</c:v>
                </c:pt>
                <c:pt idx="6654" formatCode="General">
                  <c:v>0.59477892600787097</c:v>
                </c:pt>
                <c:pt idx="6655" formatCode="General">
                  <c:v>0.59478034214540998</c:v>
                </c:pt>
                <c:pt idx="6656" formatCode="General">
                  <c:v>0.59478175839496905</c:v>
                </c:pt>
                <c:pt idx="6657" formatCode="General">
                  <c:v>0.59478317475654596</c:v>
                </c:pt>
                <c:pt idx="6658" formatCode="General">
                  <c:v>0.59478459123014205</c:v>
                </c:pt>
                <c:pt idx="6659" formatCode="General">
                  <c:v>0.59478600781575597</c:v>
                </c:pt>
                <c:pt idx="6660" formatCode="General">
                  <c:v>0.59478742451338595</c:v>
                </c:pt>
                <c:pt idx="6661" formatCode="General">
                  <c:v>0.594788841323033</c:v>
                </c:pt>
                <c:pt idx="6662" formatCode="General">
                  <c:v>0.594790258244695</c:v>
                </c:pt>
                <c:pt idx="6663" formatCode="General">
                  <c:v>0.59479167527837196</c:v>
                </c:pt>
                <c:pt idx="6664" formatCode="General">
                  <c:v>0.59479309242406297</c:v>
                </c:pt>
                <c:pt idx="6665" formatCode="General">
                  <c:v>0.59479450968176695</c:v>
                </c:pt>
                <c:pt idx="6666" formatCode="General">
                  <c:v>0.59479592705148399</c:v>
                </c:pt>
                <c:pt idx="6667" formatCode="General">
                  <c:v>0.59479734453321298</c:v>
                </c:pt>
                <c:pt idx="6668" formatCode="General">
                  <c:v>0.59479876212695304</c:v>
                </c:pt>
                <c:pt idx="6669" formatCode="General">
                  <c:v>0.59480017983270295</c:v>
                </c:pt>
                <c:pt idx="6670" formatCode="General">
                  <c:v>0.59480159765046403</c:v>
                </c:pt>
                <c:pt idx="6671" formatCode="General">
                  <c:v>0.59480301558023296</c:v>
                </c:pt>
                <c:pt idx="6672" formatCode="General">
                  <c:v>0.59480443362200996</c:v>
                </c:pt>
                <c:pt idx="6673" formatCode="General">
                  <c:v>0.59480585177579504</c:v>
                </c:pt>
                <c:pt idx="6674" formatCode="General">
                  <c:v>0.59480727004158696</c:v>
                </c:pt>
                <c:pt idx="6675" formatCode="General">
                  <c:v>0.59480868841938495</c:v>
                </c:pt>
                <c:pt idx="6676" formatCode="General">
                  <c:v>0.59481010690918801</c:v>
                </c:pt>
                <c:pt idx="6677" formatCode="General">
                  <c:v>0.59481152551099603</c:v>
                </c:pt>
                <c:pt idx="6678" formatCode="General">
                  <c:v>0.59481294422480702</c:v>
                </c:pt>
                <c:pt idx="6679" formatCode="General">
                  <c:v>0.59481436305062196</c:v>
                </c:pt>
                <c:pt idx="6680" formatCode="General">
                  <c:v>0.59481578198843899</c:v>
                </c:pt>
                <c:pt idx="6681" formatCode="General">
                  <c:v>0.59481720103825797</c:v>
                </c:pt>
                <c:pt idx="6682" formatCode="General">
                  <c:v>0.59481862020007703</c:v>
                </c:pt>
                <c:pt idx="6683" formatCode="General">
                  <c:v>0.59482003947389595</c:v>
                </c:pt>
                <c:pt idx="6684" formatCode="General">
                  <c:v>0.59482145885971505</c:v>
                </c:pt>
                <c:pt idx="6685" formatCode="General">
                  <c:v>0.594822878357532</c:v>
                </c:pt>
                <c:pt idx="6686" formatCode="General">
                  <c:v>0.59482429796734704</c:v>
                </c:pt>
                <c:pt idx="6687" formatCode="General">
                  <c:v>0.59482571768915904</c:v>
                </c:pt>
                <c:pt idx="6688" formatCode="General">
                  <c:v>0.59482713752296701</c:v>
                </c:pt>
                <c:pt idx="6689" formatCode="General">
                  <c:v>0.59482855746876995</c:v>
                </c:pt>
                <c:pt idx="6690" formatCode="General">
                  <c:v>0.59482997752656896</c:v>
                </c:pt>
                <c:pt idx="6691" formatCode="General">
                  <c:v>0.59483139769636095</c:v>
                </c:pt>
                <c:pt idx="6692" formatCode="General">
                  <c:v>0.59483281797814602</c:v>
                </c:pt>
                <c:pt idx="6693" formatCode="General">
                  <c:v>0.59483423837192295</c:v>
                </c:pt>
                <c:pt idx="6694" formatCode="General">
                  <c:v>0.59483565887769296</c:v>
                </c:pt>
                <c:pt idx="6695" formatCode="General">
                  <c:v>0.59483707949545195</c:v>
                </c:pt>
                <c:pt idx="6696" formatCode="General">
                  <c:v>0.59483850022520202</c:v>
                </c:pt>
                <c:pt idx="6697" formatCode="General">
                  <c:v>0.59483992106694095</c:v>
                </c:pt>
                <c:pt idx="6698" formatCode="General">
                  <c:v>0.59484134202066796</c:v>
                </c:pt>
                <c:pt idx="6699" formatCode="General">
                  <c:v>0.59484276308638295</c:v>
                </c:pt>
                <c:pt idx="6700" formatCode="General">
                  <c:v>0.59484418426408503</c:v>
                </c:pt>
                <c:pt idx="6701" formatCode="General">
                  <c:v>0.59484560555377197</c:v>
                </c:pt>
                <c:pt idx="6702" formatCode="General">
                  <c:v>0.594847026955445</c:v>
                </c:pt>
                <c:pt idx="6703" formatCode="General">
                  <c:v>0.59484844846910201</c:v>
                </c:pt>
                <c:pt idx="6704" formatCode="General">
                  <c:v>0.59484987009474299</c:v>
                </c:pt>
                <c:pt idx="6705" formatCode="General">
                  <c:v>0.59485129183236596</c:v>
                </c:pt>
                <c:pt idx="6706" formatCode="General">
                  <c:v>0.59485271368197201</c:v>
                </c:pt>
                <c:pt idx="6707" formatCode="General">
                  <c:v>0.59485413564355805</c:v>
                </c:pt>
                <c:pt idx="6708" formatCode="General">
                  <c:v>0.59485555771712395</c:v>
                </c:pt>
                <c:pt idx="6709" formatCode="General">
                  <c:v>0.59485697990267095</c:v>
                </c:pt>
                <c:pt idx="6710" formatCode="General">
                  <c:v>0.59485840220019504</c:v>
                </c:pt>
                <c:pt idx="6711" formatCode="General">
                  <c:v>0.594859824609698</c:v>
                </c:pt>
                <c:pt idx="6712" formatCode="General">
                  <c:v>0.59486124713117805</c:v>
                </c:pt>
                <c:pt idx="6713" formatCode="General">
                  <c:v>0.59486266976463298</c:v>
                </c:pt>
                <c:pt idx="6714" formatCode="General">
                  <c:v>0.594864092510064</c:v>
                </c:pt>
                <c:pt idx="6715" formatCode="General">
                  <c:v>0.59486551536747001</c:v>
                </c:pt>
                <c:pt idx="6716" formatCode="General">
                  <c:v>0.594866938336849</c:v>
                </c:pt>
                <c:pt idx="6717" formatCode="General">
                  <c:v>0.59486836141820099</c:v>
                </c:pt>
                <c:pt idx="6718" formatCode="General">
                  <c:v>0.59486978461152495</c:v>
                </c:pt>
                <c:pt idx="6719" formatCode="General">
                  <c:v>0.59487120791682002</c:v>
                </c:pt>
                <c:pt idx="6720" formatCode="General">
                  <c:v>0.59487263133408497</c:v>
                </c:pt>
                <c:pt idx="6721" formatCode="General">
                  <c:v>0.59487405486332001</c:v>
                </c:pt>
                <c:pt idx="6722" formatCode="General">
                  <c:v>0.59487547850452305</c:v>
                </c:pt>
                <c:pt idx="6723" formatCode="General">
                  <c:v>0.59487690225769396</c:v>
                </c:pt>
                <c:pt idx="6724" formatCode="General">
                  <c:v>0.59487832612283198</c:v>
                </c:pt>
                <c:pt idx="6725" formatCode="General">
                  <c:v>0.59487975009993499</c:v>
                </c:pt>
                <c:pt idx="6726" formatCode="General">
                  <c:v>0.59488117418900399</c:v>
                </c:pt>
                <c:pt idx="6727" formatCode="General">
                  <c:v>0.59488259839003699</c:v>
                </c:pt>
                <c:pt idx="6728" formatCode="General">
                  <c:v>0.59488402270303398</c:v>
                </c:pt>
                <c:pt idx="6729" formatCode="General">
                  <c:v>0.59488544712799296</c:v>
                </c:pt>
                <c:pt idx="6730" formatCode="General">
                  <c:v>0.59488687166491405</c:v>
                </c:pt>
                <c:pt idx="6731" formatCode="General">
                  <c:v>0.59488829631379503</c:v>
                </c:pt>
                <c:pt idx="6732" formatCode="General">
                  <c:v>0.594889721074637</c:v>
                </c:pt>
                <c:pt idx="6733" formatCode="General">
                  <c:v>0.59489114594743697</c:v>
                </c:pt>
                <c:pt idx="6734" formatCode="General">
                  <c:v>0.59489257093219605</c:v>
                </c:pt>
                <c:pt idx="6735" formatCode="General">
                  <c:v>0.59489399602891102</c:v>
                </c:pt>
                <c:pt idx="6736" formatCode="General">
                  <c:v>0.59489542123758299</c:v>
                </c:pt>
                <c:pt idx="6737" formatCode="General">
                  <c:v>0.59489684655821096</c:v>
                </c:pt>
                <c:pt idx="6738" formatCode="General">
                  <c:v>0.59489827199079304</c:v>
                </c:pt>
                <c:pt idx="6739" formatCode="General">
                  <c:v>0.59489969753532901</c:v>
                </c:pt>
                <c:pt idx="6740" formatCode="General">
                  <c:v>0.59490112319181798</c:v>
                </c:pt>
                <c:pt idx="6741" formatCode="General">
                  <c:v>0.59490254896025896</c:v>
                </c:pt>
                <c:pt idx="6742" formatCode="General">
                  <c:v>0.59490397484065005</c:v>
                </c:pt>
                <c:pt idx="6743" formatCode="General">
                  <c:v>0.59490540083299204</c:v>
                </c:pt>
                <c:pt idx="6744" formatCode="General">
                  <c:v>0.59490682693728303</c:v>
                </c:pt>
                <c:pt idx="6745" formatCode="General">
                  <c:v>0.59490825315352203</c:v>
                </c:pt>
                <c:pt idx="6746" formatCode="General">
                  <c:v>0.59490967948170803</c:v>
                </c:pt>
                <c:pt idx="6747" formatCode="General">
                  <c:v>0.59491110592184104</c:v>
                </c:pt>
                <c:pt idx="6748" formatCode="General">
                  <c:v>0.59491253247391995</c:v>
                </c:pt>
                <c:pt idx="6749" formatCode="General">
                  <c:v>0.59491395913794298</c:v>
                </c:pt>
                <c:pt idx="6750" formatCode="General">
                  <c:v>0.59491538591391002</c:v>
                </c:pt>
                <c:pt idx="6751" formatCode="General">
                  <c:v>0.59491681280181996</c:v>
                </c:pt>
                <c:pt idx="6752" formatCode="General">
                  <c:v>0.59491823980167102</c:v>
                </c:pt>
                <c:pt idx="6753" formatCode="General">
                  <c:v>0.59491966691346398</c:v>
                </c:pt>
                <c:pt idx="6754" formatCode="General">
                  <c:v>0.59492109413719596</c:v>
                </c:pt>
                <c:pt idx="6755" formatCode="General">
                  <c:v>0.59492252147286795</c:v>
                </c:pt>
                <c:pt idx="6756" formatCode="General">
                  <c:v>0.59492394892047695</c:v>
                </c:pt>
                <c:pt idx="6757" formatCode="General">
                  <c:v>0.59492537648002397</c:v>
                </c:pt>
                <c:pt idx="6758" formatCode="General">
                  <c:v>0.594926804151507</c:v>
                </c:pt>
                <c:pt idx="6759" formatCode="General">
                  <c:v>0.59492823193492606</c:v>
                </c:pt>
                <c:pt idx="6760" formatCode="General">
                  <c:v>0.59492965983027801</c:v>
                </c:pt>
                <c:pt idx="6761" formatCode="General">
                  <c:v>0.59493108783756399</c:v>
                </c:pt>
                <c:pt idx="6762" formatCode="General">
                  <c:v>0.59493251595678298</c:v>
                </c:pt>
                <c:pt idx="6763" formatCode="General">
                  <c:v>0.59493394418793299</c:v>
                </c:pt>
                <c:pt idx="6764" formatCode="General">
                  <c:v>0.59493537253101403</c:v>
                </c:pt>
                <c:pt idx="6765" formatCode="General">
                  <c:v>0.59493680098602497</c:v>
                </c:pt>
                <c:pt idx="6766" formatCode="General">
                  <c:v>0.59493822955296405</c:v>
                </c:pt>
                <c:pt idx="6767" formatCode="General">
                  <c:v>0.59493965823183004</c:v>
                </c:pt>
                <c:pt idx="6768" formatCode="General">
                  <c:v>0.59494108702262405</c:v>
                </c:pt>
                <c:pt idx="6769" formatCode="General">
                  <c:v>0.59494251592534297</c:v>
                </c:pt>
                <c:pt idx="6770" formatCode="General">
                  <c:v>0.59494394493998703</c:v>
                </c:pt>
                <c:pt idx="6771" formatCode="General">
                  <c:v>0.59494537406655501</c:v>
                </c:pt>
                <c:pt idx="6772" formatCode="General">
                  <c:v>0.59494680330504601</c:v>
                </c:pt>
                <c:pt idx="6773" formatCode="General">
                  <c:v>0.59494823265545904</c:v>
                </c:pt>
                <c:pt idx="6774" formatCode="General">
                  <c:v>0.59494966211779199</c:v>
                </c:pt>
                <c:pt idx="6775" formatCode="General">
                  <c:v>0.59495109169204596</c:v>
                </c:pt>
                <c:pt idx="6776" formatCode="General">
                  <c:v>0.59495252137821797</c:v>
                </c:pt>
                <c:pt idx="6777" formatCode="General">
                  <c:v>0.594953951176309</c:v>
                </c:pt>
                <c:pt idx="6778" formatCode="General">
                  <c:v>0.59495538108631596</c:v>
                </c:pt>
                <c:pt idx="6779" formatCode="General">
                  <c:v>0.59495681110823895</c:v>
                </c:pt>
                <c:pt idx="6780" formatCode="General">
                  <c:v>0.59495824124207797</c:v>
                </c:pt>
                <c:pt idx="6781" formatCode="General">
                  <c:v>0.59495967148783002</c:v>
                </c:pt>
                <c:pt idx="6782" formatCode="General">
                  <c:v>0.594961101845495</c:v>
                </c:pt>
                <c:pt idx="6783" formatCode="General">
                  <c:v>0.59496253231507301</c:v>
                </c:pt>
                <c:pt idx="6784" formatCode="General">
                  <c:v>0.59496396289656095</c:v>
                </c:pt>
                <c:pt idx="6785" formatCode="General">
                  <c:v>0.59496539358996003</c:v>
                </c:pt>
                <c:pt idx="6786" formatCode="General">
                  <c:v>0.59496682439526705</c:v>
                </c:pt>
                <c:pt idx="6787" formatCode="General">
                  <c:v>0.59496825531248199</c:v>
                </c:pt>
                <c:pt idx="6788" formatCode="General">
                  <c:v>0.59496968634160496</c:v>
                </c:pt>
                <c:pt idx="6789" formatCode="General">
                  <c:v>0.59497111748263298</c:v>
                </c:pt>
                <c:pt idx="6790" formatCode="General">
                  <c:v>0.59497254873556604</c:v>
                </c:pt>
                <c:pt idx="6791" formatCode="General">
                  <c:v>0.59497398010040303</c:v>
                </c:pt>
                <c:pt idx="6792" formatCode="General">
                  <c:v>0.59497541157714295</c:v>
                </c:pt>
                <c:pt idx="6793" formatCode="General">
                  <c:v>0.59497684316578503</c:v>
                </c:pt>
                <c:pt idx="6794" formatCode="General">
                  <c:v>0.59497827486632804</c:v>
                </c:pt>
                <c:pt idx="6795" formatCode="General">
                  <c:v>0.59497970667876998</c:v>
                </c:pt>
                <c:pt idx="6796" formatCode="General">
                  <c:v>0.59498113860311197</c:v>
                </c:pt>
                <c:pt idx="6797" formatCode="General">
                  <c:v>0.594982570639351</c:v>
                </c:pt>
                <c:pt idx="6798" formatCode="General">
                  <c:v>0.59498400278748698</c:v>
                </c:pt>
                <c:pt idx="6799" formatCode="General">
                  <c:v>0.594985435047519</c:v>
                </c:pt>
                <c:pt idx="6800" formatCode="General">
                  <c:v>0.59498686741944495</c:v>
                </c:pt>
                <c:pt idx="6801" formatCode="General">
                  <c:v>0.59498829990326496</c:v>
                </c:pt>
                <c:pt idx="6802" formatCode="General">
                  <c:v>0.59498973249897702</c:v>
                </c:pt>
                <c:pt idx="6803" formatCode="General">
                  <c:v>0.59499116520658202</c:v>
                </c:pt>
                <c:pt idx="6804" formatCode="General">
                  <c:v>0.59499259802607596</c:v>
                </c:pt>
                <c:pt idx="6805" formatCode="General">
                  <c:v>0.59499403095745995</c:v>
                </c:pt>
                <c:pt idx="6806" formatCode="General">
                  <c:v>0.594995464000732</c:v>
                </c:pt>
                <c:pt idx="6807" formatCode="General">
                  <c:v>0.59499689715589199</c:v>
                </c:pt>
                <c:pt idx="6808" formatCode="General">
                  <c:v>0.59499833042293804</c:v>
                </c:pt>
                <c:pt idx="6809" formatCode="General">
                  <c:v>0.59499976380186903</c:v>
                </c:pt>
                <c:pt idx="6810" formatCode="General">
                  <c:v>0.59500119729268397</c:v>
                </c:pt>
                <c:pt idx="6811" formatCode="General">
                  <c:v>0.59500263089538197</c:v>
                </c:pt>
                <c:pt idx="6812" formatCode="General">
                  <c:v>0.59500406460996202</c:v>
                </c:pt>
                <c:pt idx="6813" formatCode="General">
                  <c:v>0.59500549843642303</c:v>
                </c:pt>
                <c:pt idx="6814" formatCode="General">
                  <c:v>0.59500693237476399</c:v>
                </c:pt>
                <c:pt idx="6815" formatCode="General">
                  <c:v>0.595008366424984</c:v>
                </c:pt>
                <c:pt idx="6816" formatCode="General">
                  <c:v>0.59500980058708197</c:v>
                </c:pt>
                <c:pt idx="6817" formatCode="General">
                  <c:v>0.595011234861056</c:v>
                </c:pt>
                <c:pt idx="6818" formatCode="General">
                  <c:v>0.59501266924690499</c:v>
                </c:pt>
                <c:pt idx="6819" formatCode="General">
                  <c:v>0.59501410374462904</c:v>
                </c:pt>
                <c:pt idx="6820" formatCode="General">
                  <c:v>0.59501553835422705</c:v>
                </c:pt>
                <c:pt idx="6821" formatCode="General">
                  <c:v>0.59501697307569701</c:v>
                </c:pt>
                <c:pt idx="6822" formatCode="General">
                  <c:v>0.59501840790903804</c:v>
                </c:pt>
                <c:pt idx="6823" formatCode="General">
                  <c:v>0.59501984285424903</c:v>
                </c:pt>
                <c:pt idx="6824" formatCode="General">
                  <c:v>0.59502127791132897</c:v>
                </c:pt>
                <c:pt idx="6825" formatCode="General">
                  <c:v>0.59502271308027599</c:v>
                </c:pt>
                <c:pt idx="6826" formatCode="General">
                  <c:v>0.59502414836109097</c:v>
                </c:pt>
                <c:pt idx="6827" formatCode="General">
                  <c:v>0.59502558375377201</c:v>
                </c:pt>
                <c:pt idx="6828" formatCode="General">
                  <c:v>0.59502701925831702</c:v>
                </c:pt>
                <c:pt idx="6829" formatCode="General">
                  <c:v>0.595028454874725</c:v>
                </c:pt>
                <c:pt idx="6830" formatCode="General">
                  <c:v>0.59502989060299605</c:v>
                </c:pt>
                <c:pt idx="6831" formatCode="General">
                  <c:v>0.59503132644312795</c:v>
                </c:pt>
                <c:pt idx="6832" formatCode="General">
                  <c:v>0.59503276239512004</c:v>
                </c:pt>
                <c:pt idx="6833" formatCode="General">
                  <c:v>0.59503419845897099</c:v>
                </c:pt>
                <c:pt idx="6834" formatCode="General">
                  <c:v>0.59503563463468101</c:v>
                </c:pt>
                <c:pt idx="6835" formatCode="General">
                  <c:v>0.59503643853385901</c:v>
                </c:pt>
                <c:pt idx="6836" formatCode="General">
                  <c:v>0.59503691169780204</c:v>
                </c:pt>
                <c:pt idx="6837" formatCode="General">
                  <c:v>0.59503738490198299</c:v>
                </c:pt>
                <c:pt idx="6838" formatCode="General">
                  <c:v>0.59503785814640398</c:v>
                </c:pt>
                <c:pt idx="6839" formatCode="General">
                  <c:v>0.59503833143106999</c:v>
                </c:pt>
                <c:pt idx="6840" formatCode="General">
                  <c:v>0.59503880475598403</c:v>
                </c:pt>
                <c:pt idx="6841" formatCode="General">
                  <c:v>0.59503927812114998</c:v>
                </c:pt>
                <c:pt idx="6842" formatCode="General">
                  <c:v>0.59503975152657196</c:v>
                </c:pt>
                <c:pt idx="6843" formatCode="General">
                  <c:v>0.59504022497225395</c:v>
                </c:pt>
                <c:pt idx="6844" formatCode="General">
                  <c:v>0.59504069845819896</c:v>
                </c:pt>
                <c:pt idx="6845" formatCode="General">
                  <c:v>0.59504117198441098</c:v>
                </c:pt>
                <c:pt idx="6846" formatCode="General">
                  <c:v>0.59504164555089401</c:v>
                </c:pt>
                <c:pt idx="6847" formatCode="General">
                  <c:v>0.59504211915765104</c:v>
                </c:pt>
                <c:pt idx="6848" formatCode="General">
                  <c:v>0.59504259280468697</c:v>
                </c:pt>
                <c:pt idx="6849" formatCode="General">
                  <c:v>0.595043066492005</c:v>
                </c:pt>
                <c:pt idx="6850" formatCode="General">
                  <c:v>0.59504354021960904</c:v>
                </c:pt>
                <c:pt idx="6851" formatCode="General">
                  <c:v>0.59504401398750195</c:v>
                </c:pt>
                <c:pt idx="6852" formatCode="General">
                  <c:v>0.59504448779568997</c:v>
                </c:pt>
                <c:pt idx="6853" formatCode="General">
                  <c:v>0.59504496164417398</c:v>
                </c:pt>
                <c:pt idx="6854" formatCode="General">
                  <c:v>0.59504543553295897</c:v>
                </c:pt>
                <c:pt idx="6855" formatCode="General">
                  <c:v>0.59504590946204905</c:v>
                </c:pt>
                <c:pt idx="6856" formatCode="General">
                  <c:v>0.595046383431448</c:v>
                </c:pt>
                <c:pt idx="6857" formatCode="General">
                  <c:v>0.59504685744115904</c:v>
                </c:pt>
                <c:pt idx="6858" formatCode="General">
                  <c:v>0.59504733149118605</c:v>
                </c:pt>
                <c:pt idx="6859" formatCode="General">
                  <c:v>0.59504780558153203</c:v>
                </c:pt>
                <c:pt idx="6860" formatCode="General">
                  <c:v>0.59504827971220198</c:v>
                </c:pt>
                <c:pt idx="6861" formatCode="General">
                  <c:v>0.5950487538832</c:v>
                </c:pt>
                <c:pt idx="6862" formatCode="General">
                  <c:v>0.59504922809452898</c:v>
                </c:pt>
                <c:pt idx="6863" formatCode="General">
                  <c:v>0.59504970234619303</c:v>
                </c:pt>
                <c:pt idx="6864" formatCode="General">
                  <c:v>0.59505017663819504</c:v>
                </c:pt>
                <c:pt idx="6865" formatCode="General">
                  <c:v>0.595050650970539</c:v>
                </c:pt>
                <c:pt idx="6866" formatCode="General">
                  <c:v>0.59505112534323001</c:v>
                </c:pt>
                <c:pt idx="6867" formatCode="General">
                  <c:v>0.59505159975627098</c:v>
                </c:pt>
                <c:pt idx="6868" formatCode="General">
                  <c:v>0.59505207420966599</c:v>
                </c:pt>
                <c:pt idx="6869" formatCode="General">
                  <c:v>0.59505254870341795</c:v>
                </c:pt>
                <c:pt idx="6870" formatCode="General">
                  <c:v>0.59505302323753095</c:v>
                </c:pt>
                <c:pt idx="6871" formatCode="General">
                  <c:v>0.595053497812009</c:v>
                </c:pt>
                <c:pt idx="6872" formatCode="General">
                  <c:v>0.59505397242685598</c:v>
                </c:pt>
                <c:pt idx="6873" formatCode="General">
                  <c:v>0.595054447082076</c:v>
                </c:pt>
                <c:pt idx="6874" formatCode="General">
                  <c:v>0.59505492177767205</c:v>
                </c:pt>
                <c:pt idx="6875" formatCode="General">
                  <c:v>0.59505539651364803</c:v>
                </c:pt>
                <c:pt idx="6876" formatCode="General">
                  <c:v>0.59505587129000803</c:v>
                </c:pt>
                <c:pt idx="6877" formatCode="General">
                  <c:v>0.59505634610675595</c:v>
                </c:pt>
                <c:pt idx="6878" formatCode="General">
                  <c:v>0.59505682096389501</c:v>
                </c:pt>
                <c:pt idx="6879" formatCode="General">
                  <c:v>0.59505729586142897</c:v>
                </c:pt>
                <c:pt idx="6880" formatCode="General">
                  <c:v>0.59505777079936195</c:v>
                </c:pt>
                <c:pt idx="6881" formatCode="General">
                  <c:v>0.59505824577769795</c:v>
                </c:pt>
                <c:pt idx="6882" formatCode="General">
                  <c:v>0.59505872079643995</c:v>
                </c:pt>
                <c:pt idx="6883" formatCode="General">
                  <c:v>0.59505919585559297</c:v>
                </c:pt>
                <c:pt idx="6884" formatCode="General">
                  <c:v>0.59505967095515899</c:v>
                </c:pt>
                <c:pt idx="6885" formatCode="General">
                  <c:v>0.59506014609514402</c:v>
                </c:pt>
                <c:pt idx="6886" formatCode="General">
                  <c:v>0.59506062127555004</c:v>
                </c:pt>
                <c:pt idx="6887" formatCode="General">
                  <c:v>0.59506109649638095</c:v>
                </c:pt>
                <c:pt idx="6888" formatCode="General">
                  <c:v>0.59506157175764096</c:v>
                </c:pt>
                <c:pt idx="6889" formatCode="General">
                  <c:v>0.59506211909673401</c:v>
                </c:pt>
                <c:pt idx="6890" formatCode="General">
                  <c:v>0.59506271135190902</c:v>
                </c:pt>
                <c:pt idx="6891" formatCode="General">
                  <c:v>0.59506330364738902</c:v>
                </c:pt>
                <c:pt idx="6892" formatCode="General">
                  <c:v>0.595063895983175</c:v>
                </c:pt>
                <c:pt idx="6893" formatCode="General">
                  <c:v>0.59506448835926795</c:v>
                </c:pt>
                <c:pt idx="6894" formatCode="General">
                  <c:v>0.595065080775672</c:v>
                </c:pt>
                <c:pt idx="6895" formatCode="General">
                  <c:v>0.59506567323238702</c:v>
                </c:pt>
                <c:pt idx="6896" formatCode="General">
                  <c:v>0.59506626572941601</c:v>
                </c:pt>
                <c:pt idx="6897" formatCode="General">
                  <c:v>0.59506685826675998</c:v>
                </c:pt>
                <c:pt idx="6898" formatCode="General">
                  <c:v>0.59506745084442203</c:v>
                </c:pt>
                <c:pt idx="6899" formatCode="General">
                  <c:v>0.59506804346240405</c:v>
                </c:pt>
                <c:pt idx="6900" formatCode="General">
                  <c:v>0.59506863612070804</c:v>
                </c:pt>
                <c:pt idx="6901" formatCode="General">
                  <c:v>0.59506922881933499</c:v>
                </c:pt>
                <c:pt idx="6902" formatCode="General">
                  <c:v>0.59506982155828703</c:v>
                </c:pt>
                <c:pt idx="6903" formatCode="General">
                  <c:v>0.59507041433756702</c:v>
                </c:pt>
                <c:pt idx="6904" formatCode="General">
                  <c:v>0.59507100715717598</c:v>
                </c:pt>
                <c:pt idx="6905" formatCode="General">
                  <c:v>0.59507160001711701</c:v>
                </c:pt>
                <c:pt idx="6906" formatCode="General">
                  <c:v>0.595072192917391</c:v>
                </c:pt>
                <c:pt idx="6907" formatCode="General">
                  <c:v>0.59507278585800005</c:v>
                </c:pt>
                <c:pt idx="6908" formatCode="General">
                  <c:v>0.59507337883894595</c:v>
                </c:pt>
                <c:pt idx="6909" formatCode="General">
                  <c:v>0.59507397186023103</c:v>
                </c:pt>
                <c:pt idx="6910" formatCode="General">
                  <c:v>0.59507456492185795</c:v>
                </c:pt>
                <c:pt idx="6911" formatCode="General">
                  <c:v>0.59507515802382804</c:v>
                </c:pt>
                <c:pt idx="6912" formatCode="General">
                  <c:v>0.59507575116614297</c:v>
                </c:pt>
                <c:pt idx="6913" formatCode="General">
                  <c:v>0.59507634434880397</c:v>
                </c:pt>
                <c:pt idx="6914" formatCode="General">
                  <c:v>0.59507693757181501</c:v>
                </c:pt>
                <c:pt idx="6915" formatCode="General">
                  <c:v>0.595077530835177</c:v>
                </c:pt>
                <c:pt idx="6916" formatCode="General">
                  <c:v>0.59507812413889105</c:v>
                </c:pt>
                <c:pt idx="6917" formatCode="General">
                  <c:v>0.59507871748296004</c:v>
                </c:pt>
                <c:pt idx="6918" formatCode="General">
                  <c:v>0.59507931086738597</c:v>
                </c:pt>
                <c:pt idx="6919" formatCode="General">
                  <c:v>0.59507990429217095</c:v>
                </c:pt>
                <c:pt idx="6920" formatCode="General">
                  <c:v>0.59508049775731597</c:v>
                </c:pt>
                <c:pt idx="6921" formatCode="General">
                  <c:v>0.59508109126282405</c:v>
                </c:pt>
                <c:pt idx="6922" formatCode="General">
                  <c:v>0.59508168480869605</c:v>
                </c:pt>
                <c:pt idx="6923" formatCode="General">
                  <c:v>0.59508204973062495</c:v>
                </c:pt>
                <c:pt idx="6924" formatCode="General">
                  <c:v>0.59508234935639803</c:v>
                </c:pt>
                <c:pt idx="6925" formatCode="General">
                  <c:v>0.59508264901819496</c:v>
                </c:pt>
                <c:pt idx="6926" formatCode="General">
                  <c:v>0.59508294871601797</c:v>
                </c:pt>
                <c:pt idx="6927" formatCode="General">
                  <c:v>0.59508324844987204</c:v>
                </c:pt>
                <c:pt idx="6928" formatCode="General">
                  <c:v>0.59508354821975795</c:v>
                </c:pt>
                <c:pt idx="6929" formatCode="General">
                  <c:v>0.59508384802568004</c:v>
                </c:pt>
                <c:pt idx="6930" formatCode="General">
                  <c:v>0.59508414786764097</c:v>
                </c:pt>
                <c:pt idx="6931" formatCode="General">
                  <c:v>0.595084478652259</c:v>
                </c:pt>
                <c:pt idx="6932" formatCode="General">
                  <c:v>0.59508482290437004</c:v>
                </c:pt>
                <c:pt idx="6933" formatCode="General">
                  <c:v>0.59508516718520699</c:v>
                </c:pt>
                <c:pt idx="6934" formatCode="General">
                  <c:v>0.59508551149477396</c:v>
                </c:pt>
                <c:pt idx="6935" formatCode="General">
                  <c:v>0.59508585583307305</c:v>
                </c:pt>
                <c:pt idx="6936" formatCode="General">
                  <c:v>0.59508620020010605</c:v>
                </c:pt>
                <c:pt idx="6937" formatCode="General">
                  <c:v>0.59508654459587595</c:v>
                </c:pt>
                <c:pt idx="6938" formatCode="General">
                  <c:v>0.59508688902038598</c:v>
                </c:pt>
                <c:pt idx="6939" formatCode="General">
                  <c:v>0.59508723347364001</c:v>
                </c:pt>
                <c:pt idx="6940" formatCode="General">
                  <c:v>0.59508757795563805</c:v>
                </c:pt>
                <c:pt idx="6941" formatCode="General">
                  <c:v>0.59508792246638498</c:v>
                </c:pt>
                <c:pt idx="6942" formatCode="General">
                  <c:v>0.59508826700588302</c:v>
                </c:pt>
                <c:pt idx="6943" formatCode="General">
                  <c:v>0.59508861157413395</c:v>
                </c:pt>
                <c:pt idx="6944" formatCode="General">
                  <c:v>0.59508895617114199</c:v>
                </c:pt>
                <c:pt idx="6945" formatCode="General">
                  <c:v>0.59508930079690903</c:v>
                </c:pt>
                <c:pt idx="6946" formatCode="General">
                  <c:v>0.59508964545143705</c:v>
                </c:pt>
                <c:pt idx="6947" formatCode="General">
                  <c:v>0.59508999013472996</c:v>
                </c:pt>
                <c:pt idx="6948" formatCode="General">
                  <c:v>0.59509033484678997</c:v>
                </c:pt>
                <c:pt idx="6949" formatCode="General">
                  <c:v>0.59509067958761996</c:v>
                </c:pt>
                <c:pt idx="6950" formatCode="General">
                  <c:v>0.59509102435722305</c:v>
                </c:pt>
                <c:pt idx="6951" formatCode="General">
                  <c:v>0.59509136915560101</c:v>
                </c:pt>
                <c:pt idx="6952" formatCode="General">
                  <c:v>0.59509171398275695</c:v>
                </c:pt>
                <c:pt idx="6953" formatCode="General">
                  <c:v>0.59509205883869298</c:v>
                </c:pt>
                <c:pt idx="6954" formatCode="General">
                  <c:v>0.59509240372341299</c:v>
                </c:pt>
                <c:pt idx="6955" formatCode="General">
                  <c:v>0.59509274863691997</c:v>
                </c:pt>
                <c:pt idx="6956" formatCode="General">
                  <c:v>0.59509309357921503</c:v>
                </c:pt>
                <c:pt idx="6957" formatCode="General">
                  <c:v>0.59509343855030195</c:v>
                </c:pt>
                <c:pt idx="6958" formatCode="General">
                  <c:v>0.59509378355018305</c:v>
                </c:pt>
                <c:pt idx="6959" formatCode="General">
                  <c:v>0.59509412857886101</c:v>
                </c:pt>
                <c:pt idx="6960" formatCode="General">
                  <c:v>0.59509447363633905</c:v>
                </c:pt>
                <c:pt idx="6961" formatCode="General">
                  <c:v>0.59509481872261905</c:v>
                </c:pt>
                <c:pt idx="6962" formatCode="General">
                  <c:v>0.595095163837704</c:v>
                </c:pt>
                <c:pt idx="6963" formatCode="General">
                  <c:v>0.59509550898159802</c:v>
                </c:pt>
                <c:pt idx="6964" formatCode="General">
                  <c:v>0.595095854154301</c:v>
                </c:pt>
                <c:pt idx="6965" formatCode="General">
                  <c:v>0.59509619935581903</c:v>
                </c:pt>
                <c:pt idx="6966" formatCode="General">
                  <c:v>0.59509654458615202</c:v>
                </c:pt>
                <c:pt idx="6967" formatCode="General">
                  <c:v>0.59509688984530396</c:v>
                </c:pt>
                <c:pt idx="6968" formatCode="General">
                  <c:v>0.59509723513327795</c:v>
                </c:pt>
                <c:pt idx="6969" formatCode="General">
                  <c:v>0.59509758045007499</c:v>
                </c:pt>
                <c:pt idx="6970" formatCode="General">
                  <c:v>0.59509792579569998</c:v>
                </c:pt>
                <c:pt idx="6971" formatCode="General">
                  <c:v>0.59509827117015401</c:v>
                </c:pt>
                <c:pt idx="6972" formatCode="General">
                  <c:v>0.59509861657343999</c:v>
                </c:pt>
                <c:pt idx="6973" formatCode="General">
                  <c:v>0.595098962005562</c:v>
                </c:pt>
                <c:pt idx="6974" formatCode="General">
                  <c:v>0.59509930746652095</c:v>
                </c:pt>
                <c:pt idx="6975" formatCode="General">
                  <c:v>0.59509965295632095</c:v>
                </c:pt>
                <c:pt idx="6976" formatCode="General">
                  <c:v>0.59509999847496398</c:v>
                </c:pt>
                <c:pt idx="6977" formatCode="General">
                  <c:v>0.59510034402245304</c:v>
                </c:pt>
                <c:pt idx="6978" formatCode="General">
                  <c:v>0.59510068959879003</c:v>
                </c:pt>
                <c:pt idx="6979" formatCode="General">
                  <c:v>0.59510103520397895</c:v>
                </c:pt>
                <c:pt idx="6980" formatCode="General">
                  <c:v>0.595101380838022</c:v>
                </c:pt>
                <c:pt idx="6981" formatCode="General">
                  <c:v>0.59510172650092197</c:v>
                </c:pt>
                <c:pt idx="6982" formatCode="General">
                  <c:v>0.59510207219268096</c:v>
                </c:pt>
                <c:pt idx="6983" formatCode="General">
                  <c:v>0.59510241791330198</c:v>
                </c:pt>
                <c:pt idx="6984" formatCode="General">
                  <c:v>0.59510276366278902</c:v>
                </c:pt>
                <c:pt idx="6985" formatCode="General">
                  <c:v>0.59510310944114297</c:v>
                </c:pt>
                <c:pt idx="6986" formatCode="General">
                  <c:v>0.59510345524836705</c:v>
                </c:pt>
                <c:pt idx="6987" formatCode="General">
                  <c:v>0.59510380108446503</c:v>
                </c:pt>
                <c:pt idx="6988" formatCode="General">
                  <c:v>0.59510414694943803</c:v>
                </c:pt>
                <c:pt idx="6989" formatCode="General">
                  <c:v>0.59510449284329003</c:v>
                </c:pt>
                <c:pt idx="6990" formatCode="General">
                  <c:v>0.59510483876602305</c:v>
                </c:pt>
                <c:pt idx="6991" formatCode="General">
                  <c:v>0.59510514283673899</c:v>
                </c:pt>
                <c:pt idx="6992" formatCode="General">
                  <c:v>0.59510536686687998</c:v>
                </c:pt>
                <c:pt idx="6993" formatCode="General">
                  <c:v>0.59510559092139403</c:v>
                </c:pt>
                <c:pt idx="6994" formatCode="General">
                  <c:v>0.59510581500028503</c:v>
                </c:pt>
                <c:pt idx="6995" formatCode="General">
                  <c:v>0.59510603910355198</c:v>
                </c:pt>
                <c:pt idx="6996" formatCode="General">
                  <c:v>0.59510626323119897</c:v>
                </c:pt>
                <c:pt idx="6997" formatCode="General">
                  <c:v>0.59510648738322802</c:v>
                </c:pt>
                <c:pt idx="6998" formatCode="General">
                  <c:v>0.59510671155964001</c:v>
                </c:pt>
                <c:pt idx="6999" formatCode="General">
                  <c:v>0.59510693576043705</c:v>
                </c:pt>
                <c:pt idx="7000" formatCode="General">
                  <c:v>0.59510715998562103</c:v>
                </c:pt>
                <c:pt idx="7001" formatCode="General">
                  <c:v>0.59510738423519405</c:v>
                </c:pt>
                <c:pt idx="7002" formatCode="General">
                  <c:v>0.595107608509158</c:v>
                </c:pt>
                <c:pt idx="7003" formatCode="General">
                  <c:v>0.595107832807514</c:v>
                </c:pt>
                <c:pt idx="7004" formatCode="General">
                  <c:v>0.59510805713026604</c:v>
                </c:pt>
                <c:pt idx="7005" formatCode="General">
                  <c:v>0.59510828147741301</c:v>
                </c:pt>
                <c:pt idx="7006" formatCode="General">
                  <c:v>0.59510850584895902</c:v>
                </c:pt>
                <c:pt idx="7007" formatCode="General">
                  <c:v>0.59510873024490496</c:v>
                </c:pt>
                <c:pt idx="7008" formatCode="General">
                  <c:v>0.59510893299287004</c:v>
                </c:pt>
                <c:pt idx="7009" formatCode="General">
                  <c:v>0.59510910634344505</c:v>
                </c:pt>
                <c:pt idx="7010" formatCode="General">
                  <c:v>0.59510927970539895</c:v>
                </c:pt>
                <c:pt idx="7011" formatCode="General">
                  <c:v>0.59510945307873497</c:v>
                </c:pt>
                <c:pt idx="7012" formatCode="General">
                  <c:v>0.595109626463453</c:v>
                </c:pt>
                <c:pt idx="7013" formatCode="General">
                  <c:v>0.59510979985955303</c:v>
                </c:pt>
                <c:pt idx="7014" formatCode="General">
                  <c:v>0.59510997326703796</c:v>
                </c:pt>
                <c:pt idx="7015" formatCode="General">
                  <c:v>0.59511014668590601</c:v>
                </c:pt>
                <c:pt idx="7016" formatCode="General">
                  <c:v>0.59511032011615905</c:v>
                </c:pt>
                <c:pt idx="7017" formatCode="General">
                  <c:v>0.59511049355779799</c:v>
                </c:pt>
                <c:pt idx="7018" formatCode="General">
                  <c:v>0.59511066701082405</c:v>
                </c:pt>
                <c:pt idx="7019" formatCode="General">
                  <c:v>0.59511084047523699</c:v>
                </c:pt>
                <c:pt idx="7020" formatCode="General">
                  <c:v>0.59511101395103805</c:v>
                </c:pt>
                <c:pt idx="7021" formatCode="General">
                  <c:v>0.595111187438227</c:v>
                </c:pt>
                <c:pt idx="7022" formatCode="General">
                  <c:v>0.59511136093680606</c:v>
                </c:pt>
                <c:pt idx="7023" formatCode="General">
                  <c:v>0.595111534446775</c:v>
                </c:pt>
                <c:pt idx="7024" formatCode="General">
                  <c:v>0.59511170796813495</c:v>
                </c:pt>
                <c:pt idx="7025" formatCode="General">
                  <c:v>0.59511188150088701</c:v>
                </c:pt>
                <c:pt idx="7026" formatCode="General">
                  <c:v>0.59511205504503095</c:v>
                </c:pt>
                <c:pt idx="7027" formatCode="General">
                  <c:v>0.59511222860056801</c:v>
                </c:pt>
                <c:pt idx="7028" formatCode="General">
                  <c:v>0.59511240216749905</c:v>
                </c:pt>
                <c:pt idx="7029" formatCode="General">
                  <c:v>0.59511257574582499</c:v>
                </c:pt>
                <c:pt idx="7030" formatCode="General">
                  <c:v>0.59511274933554603</c:v>
                </c:pt>
                <c:pt idx="7031" formatCode="General">
                  <c:v>0.59511292293666396</c:v>
                </c:pt>
                <c:pt idx="7032" formatCode="General">
                  <c:v>0.59511306756264004</c:v>
                </c:pt>
                <c:pt idx="7033" formatCode="General">
                  <c:v>0.59511317445043199</c:v>
                </c:pt>
                <c:pt idx="7034" formatCode="General">
                  <c:v>0.59511328135008101</c:v>
                </c:pt>
                <c:pt idx="7035" formatCode="General">
                  <c:v>0.59511338826158799</c:v>
                </c:pt>
                <c:pt idx="7036" formatCode="General">
                  <c:v>0.59511349518495305</c:v>
                </c:pt>
                <c:pt idx="7037" formatCode="General">
                  <c:v>0.59511360212017705</c:v>
                </c:pt>
                <c:pt idx="7038" formatCode="General">
                  <c:v>0.59511370906726102</c:v>
                </c:pt>
                <c:pt idx="7039" formatCode="General">
                  <c:v>0.59511381602620494</c:v>
                </c:pt>
                <c:pt idx="7040" formatCode="General">
                  <c:v>0.59511392299701005</c:v>
                </c:pt>
                <c:pt idx="7041" formatCode="General">
                  <c:v>0.595114029979677</c:v>
                </c:pt>
                <c:pt idx="7042" formatCode="General">
                  <c:v>0.59511413697420601</c:v>
                </c:pt>
                <c:pt idx="7043" formatCode="General">
                  <c:v>0.59511424398059798</c:v>
                </c:pt>
                <c:pt idx="7044" formatCode="General">
                  <c:v>0.59511435099885501</c:v>
                </c:pt>
                <c:pt idx="7045" formatCode="General">
                  <c:v>0.595114458028975</c:v>
                </c:pt>
                <c:pt idx="7046" formatCode="General">
                  <c:v>0.59511456507096105</c:v>
                </c:pt>
                <c:pt idx="7047" formatCode="General">
                  <c:v>0.59511467212481195</c:v>
                </c:pt>
                <c:pt idx="7048" formatCode="General">
                  <c:v>0.59511477919053002</c:v>
                </c:pt>
                <c:pt idx="7049" formatCode="General">
                  <c:v>0.59511488626811504</c:v>
                </c:pt>
                <c:pt idx="7050" formatCode="General">
                  <c:v>0.59511499335756801</c:v>
                </c:pt>
                <c:pt idx="7051" formatCode="General">
                  <c:v>0.59511510045889005</c:v>
                </c:pt>
                <c:pt idx="7052" formatCode="General">
                  <c:v>0.59511520757208003</c:v>
                </c:pt>
                <c:pt idx="7053" formatCode="General">
                  <c:v>0.59511531469714096</c:v>
                </c:pt>
                <c:pt idx="7054" formatCode="General">
                  <c:v>0.59511541644260801</c:v>
                </c:pt>
                <c:pt idx="7055" formatCode="General">
                  <c:v>0.59511551198732104</c:v>
                </c:pt>
                <c:pt idx="7056" formatCode="General">
                  <c:v>0.59511560754292303</c:v>
                </c:pt>
                <c:pt idx="7057" formatCode="General">
                  <c:v>0.59511570310941497</c:v>
                </c:pt>
                <c:pt idx="7058" formatCode="General">
                  <c:v>0.59511579868679598</c:v>
                </c:pt>
                <c:pt idx="7059" formatCode="General">
                  <c:v>0.59511589427506895</c:v>
                </c:pt>
                <c:pt idx="7060" formatCode="General">
                  <c:v>0.59511598987423298</c:v>
                </c:pt>
                <c:pt idx="7061" formatCode="General">
                  <c:v>0.59511608548428896</c:v>
                </c:pt>
                <c:pt idx="7062" formatCode="General">
                  <c:v>0.59511618110523801</c:v>
                </c:pt>
                <c:pt idx="7063" formatCode="General">
                  <c:v>0.59511627673708001</c:v>
                </c:pt>
                <c:pt idx="7064" formatCode="General">
                  <c:v>0.59511637237981596</c:v>
                </c:pt>
                <c:pt idx="7065" formatCode="General">
                  <c:v>0.59511646803344698</c:v>
                </c:pt>
                <c:pt idx="7066" formatCode="General">
                  <c:v>0.59511656369797195</c:v>
                </c:pt>
                <c:pt idx="7067" formatCode="General">
                  <c:v>0.59511665937339397</c:v>
                </c:pt>
                <c:pt idx="7068" formatCode="General">
                  <c:v>0.59511675505971195</c:v>
                </c:pt>
                <c:pt idx="7069" formatCode="General">
                  <c:v>0.595116850756927</c:v>
                </c:pt>
                <c:pt idx="7070" formatCode="General">
                  <c:v>0.59511694646503899</c:v>
                </c:pt>
                <c:pt idx="7071" formatCode="General">
                  <c:v>0.59511704218405004</c:v>
                </c:pt>
                <c:pt idx="7072" formatCode="General">
                  <c:v>0.59511713791396004</c:v>
                </c:pt>
                <c:pt idx="7073" formatCode="General">
                  <c:v>0.59511723365476898</c:v>
                </c:pt>
                <c:pt idx="7074" formatCode="General">
                  <c:v>0.59511732940647899</c:v>
                </c:pt>
                <c:pt idx="7075" formatCode="General">
                  <c:v>0.59511742516908905</c:v>
                </c:pt>
                <c:pt idx="7076" formatCode="General">
                  <c:v>0.59511752094260095</c:v>
                </c:pt>
                <c:pt idx="7077" formatCode="General">
                  <c:v>0.59511761672701502</c:v>
                </c:pt>
                <c:pt idx="7078" formatCode="General">
                  <c:v>0.59511771252233103</c:v>
                </c:pt>
                <c:pt idx="7079" formatCode="General">
                  <c:v>0.59511780832855099</c:v>
                </c:pt>
                <c:pt idx="7080" formatCode="General">
                  <c:v>0.595117904145675</c:v>
                </c:pt>
                <c:pt idx="7081" formatCode="General">
                  <c:v>0.59511799997370296</c:v>
                </c:pt>
                <c:pt idx="7082" formatCode="General">
                  <c:v>0.59511809581263697</c:v>
                </c:pt>
                <c:pt idx="7083" formatCode="General">
                  <c:v>0.59511819166247604</c:v>
                </c:pt>
                <c:pt idx="7084" formatCode="General">
                  <c:v>0.59511828752322204</c:v>
                </c:pt>
                <c:pt idx="7085" formatCode="General">
                  <c:v>0.59511838339487499</c:v>
                </c:pt>
                <c:pt idx="7086" formatCode="General">
                  <c:v>0.595118479277435</c:v>
                </c:pt>
                <c:pt idx="7087" formatCode="General">
                  <c:v>0.59511857517090405</c:v>
                </c:pt>
                <c:pt idx="7088" formatCode="General">
                  <c:v>0.59511867107528105</c:v>
                </c:pt>
                <c:pt idx="7089" formatCode="General">
                  <c:v>0.59511876699056898</c:v>
                </c:pt>
                <c:pt idx="7090" formatCode="General">
                  <c:v>0.59511886291676597</c:v>
                </c:pt>
                <c:pt idx="7091" formatCode="General">
                  <c:v>0.595118958853875</c:v>
                </c:pt>
                <c:pt idx="7092" formatCode="General">
                  <c:v>0.59511905480189398</c:v>
                </c:pt>
                <c:pt idx="7093" formatCode="General">
                  <c:v>0.595119150760826</c:v>
                </c:pt>
                <c:pt idx="7094" formatCode="General">
                  <c:v>0.59511924673067096</c:v>
                </c:pt>
                <c:pt idx="7095" formatCode="General">
                  <c:v>0.59511934271142897</c:v>
                </c:pt>
                <c:pt idx="7096" formatCode="General">
                  <c:v>0.59511943870310102</c:v>
                </c:pt>
                <c:pt idx="7097" formatCode="General">
                  <c:v>0.59511953470568701</c:v>
                </c:pt>
                <c:pt idx="7098" formatCode="General">
                  <c:v>0.59511963071918905</c:v>
                </c:pt>
                <c:pt idx="7099" formatCode="General">
                  <c:v>0.59511972674360603</c:v>
                </c:pt>
                <c:pt idx="7100" formatCode="General">
                  <c:v>0.59511982277894004</c:v>
                </c:pt>
                <c:pt idx="7101" formatCode="General">
                  <c:v>0.595119918825191</c:v>
                </c:pt>
                <c:pt idx="7102" formatCode="General">
                  <c:v>0.59512001488235999</c:v>
                </c:pt>
                <c:pt idx="7103" formatCode="General">
                  <c:v>0.59512011095044703</c:v>
                </c:pt>
                <c:pt idx="7104" formatCode="General">
                  <c:v>0.59512020702945401</c:v>
                </c:pt>
                <c:pt idx="7105" formatCode="General">
                  <c:v>0.59512030311937902</c:v>
                </c:pt>
                <c:pt idx="7106" formatCode="General">
                  <c:v>0.59512039922022497</c:v>
                </c:pt>
                <c:pt idx="7107" formatCode="General">
                  <c:v>0.59512049533199196</c:v>
                </c:pt>
                <c:pt idx="7108" formatCode="General">
                  <c:v>0.59512059145467999</c:v>
                </c:pt>
                <c:pt idx="7109" formatCode="General">
                  <c:v>0.59512068758829095</c:v>
                </c:pt>
                <c:pt idx="7110" formatCode="General">
                  <c:v>0.59512078373282395</c:v>
                </c:pt>
                <c:pt idx="7111" formatCode="General">
                  <c:v>0.59512087988828</c:v>
                </c:pt>
                <c:pt idx="7112" formatCode="General">
                  <c:v>0.59512097605466097</c:v>
                </c:pt>
                <c:pt idx="7113" formatCode="General">
                  <c:v>0.59512107223196598</c:v>
                </c:pt>
                <c:pt idx="7114" formatCode="General">
                  <c:v>0.59512116842019602</c:v>
                </c:pt>
                <c:pt idx="7115" formatCode="General">
                  <c:v>0.595121264619352</c:v>
                </c:pt>
                <c:pt idx="7116" formatCode="General">
                  <c:v>0.59512136082943501</c:v>
                </c:pt>
                <c:pt idx="7117" formatCode="General">
                  <c:v>0.59512145705044495</c:v>
                </c:pt>
                <c:pt idx="7118" formatCode="General">
                  <c:v>0.59512155328238303</c:v>
                </c:pt>
                <c:pt idx="7119" formatCode="General">
                  <c:v>0.59512164952524904</c:v>
                </c:pt>
                <c:pt idx="7120" formatCode="General">
                  <c:v>0.59512174577904398</c:v>
                </c:pt>
                <c:pt idx="7121" formatCode="General">
                  <c:v>0.59512184204376795</c:v>
                </c:pt>
                <c:pt idx="7122" formatCode="General">
                  <c:v>0.59512193831942295</c:v>
                </c:pt>
                <c:pt idx="7123" formatCode="General">
                  <c:v>0.59512203460600899</c:v>
                </c:pt>
                <c:pt idx="7124" formatCode="General">
                  <c:v>0.59512213090352595</c:v>
                </c:pt>
                <c:pt idx="7125" formatCode="General">
                  <c:v>0.59512222721197605</c:v>
                </c:pt>
                <c:pt idx="7126" formatCode="General">
                  <c:v>0.59512232353135797</c:v>
                </c:pt>
                <c:pt idx="7127" formatCode="General">
                  <c:v>0.59512241986167302</c:v>
                </c:pt>
                <c:pt idx="7128" formatCode="General">
                  <c:v>0.595122516202923</c:v>
                </c:pt>
                <c:pt idx="7129" formatCode="General">
                  <c:v>0.59512261255510701</c:v>
                </c:pt>
                <c:pt idx="7130" formatCode="General">
                  <c:v>0.59512270891822705</c:v>
                </c:pt>
                <c:pt idx="7131" formatCode="General">
                  <c:v>0.59512280529228301</c:v>
                </c:pt>
                <c:pt idx="7132" formatCode="General">
                  <c:v>0.595122901677275</c:v>
                </c:pt>
                <c:pt idx="7133" formatCode="General">
                  <c:v>0.59512299807320401</c:v>
                </c:pt>
                <c:pt idx="7134" formatCode="General">
                  <c:v>0.59512309448007095</c:v>
                </c:pt>
                <c:pt idx="7135" formatCode="General">
                  <c:v>0.59512319089787602</c:v>
                </c:pt>
                <c:pt idx="7136" formatCode="General">
                  <c:v>0.59512328732662101</c:v>
                </c:pt>
                <c:pt idx="7137" formatCode="General">
                  <c:v>0.59512338376630503</c:v>
                </c:pt>
                <c:pt idx="7138" formatCode="General">
                  <c:v>0.59512348021692896</c:v>
                </c:pt>
                <c:pt idx="7139" formatCode="General">
                  <c:v>0.59512357667849503</c:v>
                </c:pt>
                <c:pt idx="7140" formatCode="General">
                  <c:v>0.59512367315100201</c:v>
                </c:pt>
                <c:pt idx="7141" formatCode="General">
                  <c:v>0.59512376963445102</c:v>
                </c:pt>
                <c:pt idx="7142" formatCode="General">
                  <c:v>0.59512386612884305</c:v>
                </c:pt>
                <c:pt idx="7143" formatCode="General">
                  <c:v>0.59512396263417799</c:v>
                </c:pt>
                <c:pt idx="7144" formatCode="General">
                  <c:v>0.59512405915045796</c:v>
                </c:pt>
                <c:pt idx="7145" formatCode="General">
                  <c:v>0.59512415567768195</c:v>
                </c:pt>
                <c:pt idx="7146" formatCode="General">
                  <c:v>0.59512425221585197</c:v>
                </c:pt>
                <c:pt idx="7147" formatCode="General">
                  <c:v>0.595124348764967</c:v>
                </c:pt>
                <c:pt idx="7148" formatCode="General">
                  <c:v>0.59512444532502895</c:v>
                </c:pt>
                <c:pt idx="7149" formatCode="General">
                  <c:v>0.59512454189603903</c:v>
                </c:pt>
                <c:pt idx="7150" formatCode="General">
                  <c:v>0.59512463847799602</c:v>
                </c:pt>
                <c:pt idx="7151" formatCode="General">
                  <c:v>0.59512473507090202</c:v>
                </c:pt>
                <c:pt idx="7152" formatCode="General">
                  <c:v>0.59512483167475605</c:v>
                </c:pt>
                <c:pt idx="7153" formatCode="General">
                  <c:v>0.59512492828956098</c:v>
                </c:pt>
                <c:pt idx="7154" formatCode="General">
                  <c:v>0.59512502491531605</c:v>
                </c:pt>
                <c:pt idx="7155" formatCode="General">
                  <c:v>0.59512512155202102</c:v>
                </c:pt>
                <c:pt idx="7156" formatCode="General">
                  <c:v>0.59512521819967901</c:v>
                </c:pt>
                <c:pt idx="7157" formatCode="General">
                  <c:v>0.59512531485828801</c:v>
                </c:pt>
                <c:pt idx="7158" formatCode="General">
                  <c:v>0.59512541152785103</c:v>
                </c:pt>
                <c:pt idx="7159" formatCode="General">
                  <c:v>0.59512550820836696</c:v>
                </c:pt>
                <c:pt idx="7160" formatCode="General">
                  <c:v>0.59512560489983701</c:v>
                </c:pt>
                <c:pt idx="7161" formatCode="General">
                  <c:v>0.59512570160226197</c:v>
                </c:pt>
                <c:pt idx="7162" formatCode="General">
                  <c:v>0.59512579831564205</c:v>
                </c:pt>
                <c:pt idx="7163" formatCode="General">
                  <c:v>0.59512589503997804</c:v>
                </c:pt>
                <c:pt idx="7164" formatCode="General">
                  <c:v>0.59512599177527103</c:v>
                </c:pt>
                <c:pt idx="7165" formatCode="General">
                  <c:v>0.59512608852152205</c:v>
                </c:pt>
                <c:pt idx="7166" formatCode="General">
                  <c:v>0.59512618527872996</c:v>
                </c:pt>
                <c:pt idx="7167" formatCode="General">
                  <c:v>0.59512628204689599</c:v>
                </c:pt>
                <c:pt idx="7168" formatCode="General">
                  <c:v>0.59512637882602204</c:v>
                </c:pt>
                <c:pt idx="7169" formatCode="General">
                  <c:v>0.59512647561610799</c:v>
                </c:pt>
                <c:pt idx="7170" formatCode="General">
                  <c:v>0.59512657241715405</c:v>
                </c:pt>
                <c:pt idx="7171" formatCode="General">
                  <c:v>0.59512666922916102</c:v>
                </c:pt>
                <c:pt idx="7172" formatCode="General">
                  <c:v>0.595126766052129</c:v>
                </c:pt>
                <c:pt idx="7173" formatCode="General">
                  <c:v>0.59512686288605998</c:v>
                </c:pt>
                <c:pt idx="7174" formatCode="General">
                  <c:v>0.59512695973095397</c:v>
                </c:pt>
                <c:pt idx="7175" formatCode="General">
                  <c:v>0.59512705658681198</c:v>
                </c:pt>
                <c:pt idx="7176" formatCode="General">
                  <c:v>0.59512715345363398</c:v>
                </c:pt>
                <c:pt idx="7177" formatCode="General">
                  <c:v>0.59512725033142</c:v>
                </c:pt>
                <c:pt idx="7178" formatCode="General">
                  <c:v>0.59512734722017202</c:v>
                </c:pt>
                <c:pt idx="7179" formatCode="General">
                  <c:v>0.59512744411989005</c:v>
                </c:pt>
                <c:pt idx="7180" formatCode="General">
                  <c:v>0.59512754103057397</c:v>
                </c:pt>
                <c:pt idx="7181" formatCode="General">
                  <c:v>0.59512763795222701</c:v>
                </c:pt>
                <c:pt idx="7182" formatCode="General">
                  <c:v>0.59512773488484705</c:v>
                </c:pt>
                <c:pt idx="7183" formatCode="General">
                  <c:v>0.59512783182843498</c:v>
                </c:pt>
                <c:pt idx="7184" formatCode="General">
                  <c:v>0.59512792878299303</c:v>
                </c:pt>
                <c:pt idx="7185" formatCode="General">
                  <c:v>0.59512802574851997</c:v>
                </c:pt>
                <c:pt idx="7186" formatCode="General">
                  <c:v>0.59512812272501803</c:v>
                </c:pt>
                <c:pt idx="7187" formatCode="General">
                  <c:v>0.59512821971248797</c:v>
                </c:pt>
                <c:pt idx="7188" formatCode="General">
                  <c:v>0.59512831671092903</c:v>
                </c:pt>
                <c:pt idx="7189" formatCode="General">
                  <c:v>0.59512841372034198</c:v>
                </c:pt>
                <c:pt idx="7190" formatCode="General">
                  <c:v>0.59512851074072803</c:v>
                </c:pt>
                <c:pt idx="7191" formatCode="General">
                  <c:v>0.59512860777208798</c:v>
                </c:pt>
                <c:pt idx="7192" formatCode="General">
                  <c:v>0.59512870481442204</c:v>
                </c:pt>
                <c:pt idx="7193" formatCode="General">
                  <c:v>0.59512880186773098</c:v>
                </c:pt>
                <c:pt idx="7194" formatCode="General">
                  <c:v>0.59512889893201604</c:v>
                </c:pt>
                <c:pt idx="7195" formatCode="General">
                  <c:v>0.59512899600727698</c:v>
                </c:pt>
                <c:pt idx="7196" formatCode="General">
                  <c:v>0.59512909309351403</c:v>
                </c:pt>
                <c:pt idx="7197" formatCode="General">
                  <c:v>0.59512919019072896</c:v>
                </c:pt>
                <c:pt idx="7198" formatCode="General">
                  <c:v>0.59512928729892201</c:v>
                </c:pt>
                <c:pt idx="7199" formatCode="General">
                  <c:v>0.59512938441809304</c:v>
                </c:pt>
                <c:pt idx="7200" formatCode="General">
                  <c:v>0.59512948154824397</c:v>
                </c:pt>
                <c:pt idx="7201" formatCode="General">
                  <c:v>0.59512957868937499</c:v>
                </c:pt>
                <c:pt idx="7202" formatCode="General">
                  <c:v>0.59512967584148602</c:v>
                </c:pt>
                <c:pt idx="7203" formatCode="General">
                  <c:v>0.59512977300457803</c:v>
                </c:pt>
                <c:pt idx="7204" formatCode="General">
                  <c:v>0.59512987017865304</c:v>
                </c:pt>
                <c:pt idx="7205" formatCode="General">
                  <c:v>0.59512996736370904</c:v>
                </c:pt>
                <c:pt idx="7206" formatCode="General">
                  <c:v>0.59513006455974904</c:v>
                </c:pt>
                <c:pt idx="7207" formatCode="General">
                  <c:v>0.59513016176677203</c:v>
                </c:pt>
                <c:pt idx="7208" formatCode="General">
                  <c:v>0.59513025898478</c:v>
                </c:pt>
                <c:pt idx="7209" formatCode="General">
                  <c:v>0.59513035621377297</c:v>
                </c:pt>
                <c:pt idx="7210" formatCode="General">
                  <c:v>0.59513045345375104</c:v>
                </c:pt>
                <c:pt idx="7211" formatCode="General">
                  <c:v>0.59513055070471499</c:v>
                </c:pt>
                <c:pt idx="7212" formatCode="General">
                  <c:v>0.59513064796666704</c:v>
                </c:pt>
                <c:pt idx="7213" formatCode="General">
                  <c:v>0.59513074523960596</c:v>
                </c:pt>
                <c:pt idx="7214" formatCode="General">
                  <c:v>0.59513084252353199</c:v>
                </c:pt>
                <c:pt idx="7215" formatCode="General">
                  <c:v>0.595130939818448</c:v>
                </c:pt>
                <c:pt idx="7216" formatCode="General">
                  <c:v>0.595131037124353</c:v>
                </c:pt>
                <c:pt idx="7217" formatCode="General">
                  <c:v>0.59513113444124799</c:v>
                </c:pt>
                <c:pt idx="7218" formatCode="General">
                  <c:v>0.59513123176913296</c:v>
                </c:pt>
                <c:pt idx="7219" formatCode="General">
                  <c:v>0.59513132910801003</c:v>
                </c:pt>
                <c:pt idx="7220" formatCode="General">
                  <c:v>0.59513142645787898</c:v>
                </c:pt>
                <c:pt idx="7221" formatCode="General">
                  <c:v>0.59513152381874002</c:v>
                </c:pt>
                <c:pt idx="7222" formatCode="General">
                  <c:v>0.59513162119059504</c:v>
                </c:pt>
                <c:pt idx="7223" formatCode="General">
                  <c:v>0.59513171857344305</c:v>
                </c:pt>
                <c:pt idx="7224" formatCode="General">
                  <c:v>0.59513181596728504</c:v>
                </c:pt>
                <c:pt idx="7225" formatCode="General">
                  <c:v>0.59513191337212301</c:v>
                </c:pt>
                <c:pt idx="7226" formatCode="General">
                  <c:v>0.59513201078795597</c:v>
                </c:pt>
                <c:pt idx="7227" formatCode="General">
                  <c:v>0.59513210821478502</c:v>
                </c:pt>
                <c:pt idx="7228" formatCode="General">
                  <c:v>0.59513220565261205</c:v>
                </c:pt>
                <c:pt idx="7229" formatCode="General">
                  <c:v>0.59513230310143606</c:v>
                </c:pt>
                <c:pt idx="7230" formatCode="General">
                  <c:v>0.59513240056125805</c:v>
                </c:pt>
                <c:pt idx="7231" formatCode="General">
                  <c:v>0.59513249803207902</c:v>
                </c:pt>
                <c:pt idx="7232" formatCode="General">
                  <c:v>0.59513259551389897</c:v>
                </c:pt>
                <c:pt idx="7233" formatCode="General">
                  <c:v>0.595132693006719</c:v>
                </c:pt>
                <c:pt idx="7234" formatCode="General">
                  <c:v>0.59513279051054102</c:v>
                </c:pt>
                <c:pt idx="7235" formatCode="General">
                  <c:v>0.59513288802536302</c:v>
                </c:pt>
                <c:pt idx="7236" formatCode="General">
                  <c:v>0.59513298555118699</c:v>
                </c:pt>
                <c:pt idx="7237" formatCode="General">
                  <c:v>0.59513308308801405</c:v>
                </c:pt>
                <c:pt idx="7238" formatCode="General">
                  <c:v>0.59513318063584397</c:v>
                </c:pt>
                <c:pt idx="7239" formatCode="General">
                  <c:v>0.59513327819467798</c:v>
                </c:pt>
                <c:pt idx="7240" formatCode="General">
                  <c:v>0.59513337576451697</c:v>
                </c:pt>
                <c:pt idx="7241" formatCode="General">
                  <c:v>0.59513347334536104</c:v>
                </c:pt>
                <c:pt idx="7242" formatCode="General">
                  <c:v>0.59513357093720998</c:v>
                </c:pt>
                <c:pt idx="7243" formatCode="General">
                  <c:v>0.595133668540066</c:v>
                </c:pt>
                <c:pt idx="7244" formatCode="General">
                  <c:v>0.59513376615392899</c:v>
                </c:pt>
                <c:pt idx="7245" formatCode="General">
                  <c:v>0.59513386377879895</c:v>
                </c:pt>
                <c:pt idx="7246" formatCode="General">
                  <c:v>0.595133961414678</c:v>
                </c:pt>
                <c:pt idx="7247" formatCode="General">
                  <c:v>0.59513405906156502</c:v>
                </c:pt>
                <c:pt idx="7248" formatCode="General">
                  <c:v>0.59513415671946202</c:v>
                </c:pt>
                <c:pt idx="7249" formatCode="General">
                  <c:v>0.59513425438836898</c:v>
                </c:pt>
                <c:pt idx="7250" formatCode="General">
                  <c:v>0.59513435206828802</c:v>
                </c:pt>
                <c:pt idx="7251" formatCode="General">
                  <c:v>0.59513444975921703</c:v>
                </c:pt>
                <c:pt idx="7252" formatCode="General">
                  <c:v>0.59513454746115901</c:v>
                </c:pt>
                <c:pt idx="7253" formatCode="General">
                  <c:v>0.59513464517411296</c:v>
                </c:pt>
                <c:pt idx="7254" formatCode="General">
                  <c:v>0.59513474289807999</c:v>
                </c:pt>
                <c:pt idx="7255" formatCode="General">
                  <c:v>0.59513484063306099</c:v>
                </c:pt>
                <c:pt idx="7256" formatCode="General">
                  <c:v>0.59513493837905795</c:v>
                </c:pt>
                <c:pt idx="7257" formatCode="General">
                  <c:v>0.595135036136068</c:v>
                </c:pt>
                <c:pt idx="7258" formatCode="General">
                  <c:v>0.595135133904095</c:v>
                </c:pt>
                <c:pt idx="7259" formatCode="General">
                  <c:v>0.59513523168313898</c:v>
                </c:pt>
                <c:pt idx="7260" formatCode="General">
                  <c:v>0.59513532947320003</c:v>
                </c:pt>
                <c:pt idx="7261" formatCode="General">
                  <c:v>0.59513542727427804</c:v>
                </c:pt>
                <c:pt idx="7262" formatCode="General">
                  <c:v>0.59513552508637502</c:v>
                </c:pt>
                <c:pt idx="7263" formatCode="General">
                  <c:v>0.59513562290948996</c:v>
                </c:pt>
                <c:pt idx="7264" formatCode="General">
                  <c:v>0.59513572074362497</c:v>
                </c:pt>
                <c:pt idx="7265" formatCode="General">
                  <c:v>0.59513581858878095</c:v>
                </c:pt>
                <c:pt idx="7266" formatCode="General">
                  <c:v>0.595135916444957</c:v>
                </c:pt>
                <c:pt idx="7267" formatCode="General">
                  <c:v>0.59513601431215502</c:v>
                </c:pt>
                <c:pt idx="7268" formatCode="General">
                  <c:v>0.59513611219037499</c:v>
                </c:pt>
                <c:pt idx="7269" formatCode="General">
                  <c:v>0.59513621007961803</c:v>
                </c:pt>
                <c:pt idx="7270" formatCode="General">
                  <c:v>0.59513630797988404</c:v>
                </c:pt>
                <c:pt idx="7271" formatCode="General">
                  <c:v>0.595136405891174</c:v>
                </c:pt>
                <c:pt idx="7272" formatCode="General">
                  <c:v>0.59513650381348904</c:v>
                </c:pt>
                <c:pt idx="7273" formatCode="General">
                  <c:v>0.59513660174683003</c:v>
                </c:pt>
                <c:pt idx="7274" formatCode="General">
                  <c:v>0.59513669969119598</c:v>
                </c:pt>
                <c:pt idx="7275" formatCode="General">
                  <c:v>0.595136797646588</c:v>
                </c:pt>
                <c:pt idx="7276" formatCode="General">
                  <c:v>0.59513689561300798</c:v>
                </c:pt>
                <c:pt idx="7277" formatCode="General">
                  <c:v>0.59513699359045602</c:v>
                </c:pt>
                <c:pt idx="7278" formatCode="General">
                  <c:v>0.59513709157893202</c:v>
                </c:pt>
                <c:pt idx="7279" formatCode="General">
                  <c:v>0.59513718957843698</c:v>
                </c:pt>
                <c:pt idx="7280" formatCode="General">
                  <c:v>0.595137287588972</c:v>
                </c:pt>
                <c:pt idx="7281" formatCode="General">
                  <c:v>0.59513738561053697</c:v>
                </c:pt>
                <c:pt idx="7282" formatCode="General">
                  <c:v>0.59513748364313401</c:v>
                </c:pt>
                <c:pt idx="7283" formatCode="General">
                  <c:v>0.59513758168676201</c:v>
                </c:pt>
                <c:pt idx="7284" formatCode="General">
                  <c:v>0.59513767974142195</c:v>
                </c:pt>
                <c:pt idx="7285" formatCode="General">
                  <c:v>0.59513777780711496</c:v>
                </c:pt>
                <c:pt idx="7286" formatCode="General">
                  <c:v>0.59513787588384104</c:v>
                </c:pt>
                <c:pt idx="7287" formatCode="General">
                  <c:v>0.59513797397160195</c:v>
                </c:pt>
                <c:pt idx="7288" formatCode="General">
                  <c:v>0.59513807207039704</c:v>
                </c:pt>
                <c:pt idx="7289" formatCode="General">
                  <c:v>0.59513817018022797</c:v>
                </c:pt>
                <c:pt idx="7290" formatCode="General">
                  <c:v>0.59513826830109495</c:v>
                </c:pt>
                <c:pt idx="7291" formatCode="General">
                  <c:v>0.595138366432998</c:v>
                </c:pt>
                <c:pt idx="7292" formatCode="General">
                  <c:v>0.595138464575939</c:v>
                </c:pt>
                <c:pt idx="7293" formatCode="General">
                  <c:v>0.59513856272991805</c:v>
                </c:pt>
                <c:pt idx="7294" formatCode="General">
                  <c:v>0.59513866089493495</c:v>
                </c:pt>
                <c:pt idx="7295" formatCode="General">
                  <c:v>0.59513875907099201</c:v>
                </c:pt>
                <c:pt idx="7296" formatCode="General">
                  <c:v>0.59513885725808802</c:v>
                </c:pt>
                <c:pt idx="7297" formatCode="General">
                  <c:v>0.59513895545622497</c:v>
                </c:pt>
                <c:pt idx="7298" formatCode="General">
                  <c:v>0.59513905366540298</c:v>
                </c:pt>
                <c:pt idx="7299" formatCode="General">
                  <c:v>0.59513915188562205</c:v>
                </c:pt>
                <c:pt idx="7300" formatCode="General">
                  <c:v>0.59513925011688396</c:v>
                </c:pt>
                <c:pt idx="7301" formatCode="General">
                  <c:v>0.59513934835918902</c:v>
                </c:pt>
                <c:pt idx="7302" formatCode="General">
                  <c:v>0.59513944661253704</c:v>
                </c:pt>
                <c:pt idx="7303" formatCode="General">
                  <c:v>0.59513954487692999</c:v>
                </c:pt>
                <c:pt idx="7304" formatCode="General">
                  <c:v>0.595139643152368</c:v>
                </c:pt>
                <c:pt idx="7305" formatCode="General">
                  <c:v>0.59513974143885096</c:v>
                </c:pt>
                <c:pt idx="7306" formatCode="General">
                  <c:v>0.59513983973637996</c:v>
                </c:pt>
                <c:pt idx="7307" formatCode="General">
                  <c:v>0.59513993804495602</c:v>
                </c:pt>
                <c:pt idx="7308" formatCode="General">
                  <c:v>0.59514003636458002</c:v>
                </c:pt>
                <c:pt idx="7309" formatCode="General">
                  <c:v>0.59514013469525096</c:v>
                </c:pt>
                <c:pt idx="7310" formatCode="General">
                  <c:v>0.59514023303697094</c:v>
                </c:pt>
                <c:pt idx="7311" formatCode="General">
                  <c:v>0.59514033138974098</c:v>
                </c:pt>
                <c:pt idx="7312" formatCode="General">
                  <c:v>0.59514042975355996</c:v>
                </c:pt>
                <c:pt idx="7313" formatCode="General">
                  <c:v>0.59514052812842999</c:v>
                </c:pt>
                <c:pt idx="7314" formatCode="General">
                  <c:v>0.59514062651435096</c:v>
                </c:pt>
                <c:pt idx="7315" formatCode="General">
                  <c:v>0.59514072491132397</c:v>
                </c:pt>
                <c:pt idx="7316" formatCode="General">
                  <c:v>0.59514082331935003</c:v>
                </c:pt>
                <c:pt idx="7317" formatCode="General">
                  <c:v>0.59514092173842803</c:v>
                </c:pt>
                <c:pt idx="7318" formatCode="General">
                  <c:v>0.59514102016855996</c:v>
                </c:pt>
                <c:pt idx="7319" formatCode="General">
                  <c:v>0.59514111860974706</c:v>
                </c:pt>
                <c:pt idx="7320" formatCode="General">
                  <c:v>0.59514121706198897</c:v>
                </c:pt>
                <c:pt idx="7321" formatCode="General">
                  <c:v>0.59514131552528604</c:v>
                </c:pt>
                <c:pt idx="7322" formatCode="General">
                  <c:v>0.59514141399963905</c:v>
                </c:pt>
                <c:pt idx="7323" formatCode="General">
                  <c:v>0.59514151248504998</c:v>
                </c:pt>
                <c:pt idx="7324" formatCode="General">
                  <c:v>0.59514161098151797</c:v>
                </c:pt>
                <c:pt idx="7325" formatCode="General">
                  <c:v>0.59514170948904399</c:v>
                </c:pt>
                <c:pt idx="7326" formatCode="General">
                  <c:v>0.59514180800762895</c:v>
                </c:pt>
                <c:pt idx="7327" formatCode="General">
                  <c:v>0.59514190653727295</c:v>
                </c:pt>
                <c:pt idx="7328" formatCode="General">
                  <c:v>0.59514200507797699</c:v>
                </c:pt>
                <c:pt idx="7329" formatCode="General">
                  <c:v>0.59514210362974196</c:v>
                </c:pt>
                <c:pt idx="7330" formatCode="General">
                  <c:v>0.59514220219256797</c:v>
                </c:pt>
                <c:pt idx="7331" formatCode="General">
                  <c:v>0.59514230076645702</c:v>
                </c:pt>
                <c:pt idx="7332" formatCode="General">
                  <c:v>0.595142399351407</c:v>
                </c:pt>
                <c:pt idx="7333" formatCode="General">
                  <c:v>0.59514249794742202</c:v>
                </c:pt>
                <c:pt idx="7334" formatCode="General">
                  <c:v>0.59514259655449897</c:v>
                </c:pt>
                <c:pt idx="7335" formatCode="General">
                  <c:v>0.59514269517264196</c:v>
                </c:pt>
                <c:pt idx="7336" formatCode="General">
                  <c:v>0.59514279380184898</c:v>
                </c:pt>
                <c:pt idx="7337" formatCode="General">
                  <c:v>0.59514289244212204</c:v>
                </c:pt>
                <c:pt idx="7338" formatCode="General">
                  <c:v>0.59514299109346203</c:v>
                </c:pt>
                <c:pt idx="7339" formatCode="General">
                  <c:v>0.59514308975586905</c:v>
                </c:pt>
                <c:pt idx="7340" formatCode="General">
                  <c:v>0.595143188429343</c:v>
                </c:pt>
                <c:pt idx="7341" formatCode="General">
                  <c:v>0.59514328711388498</c:v>
                </c:pt>
                <c:pt idx="7342" formatCode="General">
                  <c:v>0.59514338580949699</c:v>
                </c:pt>
                <c:pt idx="7343" formatCode="General">
                  <c:v>0.59514348451617805</c:v>
                </c:pt>
                <c:pt idx="7344" formatCode="General">
                  <c:v>0.59514358323392902</c:v>
                </c:pt>
                <c:pt idx="7345" formatCode="General">
                  <c:v>0.59514368196275103</c:v>
                </c:pt>
                <c:pt idx="7346" formatCode="General">
                  <c:v>0.59514378070264495</c:v>
                </c:pt>
                <c:pt idx="7347" formatCode="General">
                  <c:v>0.59514387945361003</c:v>
                </c:pt>
                <c:pt idx="7348" formatCode="General">
                  <c:v>0.59514397821564802</c:v>
                </c:pt>
                <c:pt idx="7349" formatCode="General">
                  <c:v>0.59514407698876004</c:v>
                </c:pt>
                <c:pt idx="7350" formatCode="General">
                  <c:v>0.59514417577294498</c:v>
                </c:pt>
                <c:pt idx="7351" formatCode="General">
                  <c:v>0.59514427456820596</c:v>
                </c:pt>
                <c:pt idx="7352" formatCode="General">
                  <c:v>0.59514437337454096</c:v>
                </c:pt>
                <c:pt idx="7353" formatCode="General">
                  <c:v>0.59514447219195199</c:v>
                </c:pt>
                <c:pt idx="7354" formatCode="General">
                  <c:v>0.59514457102044005</c:v>
                </c:pt>
                <c:pt idx="7355" formatCode="General">
                  <c:v>0.59514466986000503</c:v>
                </c:pt>
                <c:pt idx="7356" formatCode="General">
                  <c:v>0.59514476871064803</c:v>
                </c:pt>
                <c:pt idx="7357" formatCode="General">
                  <c:v>0.59514486757236795</c:v>
                </c:pt>
                <c:pt idx="7358" formatCode="General">
                  <c:v>0.59514496644516901</c:v>
                </c:pt>
                <c:pt idx="7359" formatCode="General">
                  <c:v>0.59514506532904798</c:v>
                </c:pt>
                <c:pt idx="7360" formatCode="General">
                  <c:v>0.59514516422400798</c:v>
                </c:pt>
                <c:pt idx="7361" formatCode="General">
                  <c:v>0.59514526313005001</c:v>
                </c:pt>
                <c:pt idx="7362" formatCode="General">
                  <c:v>0.59514536204717206</c:v>
                </c:pt>
                <c:pt idx="7363" formatCode="General">
                  <c:v>0.59514546097537702</c:v>
                </c:pt>
                <c:pt idx="7364" formatCode="General">
                  <c:v>0.595145559914665</c:v>
                </c:pt>
                <c:pt idx="7365" formatCode="General">
                  <c:v>0.59514565886503601</c:v>
                </c:pt>
                <c:pt idx="7366" formatCode="General">
                  <c:v>0.59514575782649104</c:v>
                </c:pt>
                <c:pt idx="7367" formatCode="General">
                  <c:v>0.59514585679903098</c:v>
                </c:pt>
                <c:pt idx="7368" formatCode="General">
                  <c:v>0.59514595578265606</c:v>
                </c:pt>
                <c:pt idx="7369" formatCode="General">
                  <c:v>0.59514605477736804</c:v>
                </c:pt>
                <c:pt idx="7370" formatCode="General">
                  <c:v>0.59514615378316604</c:v>
                </c:pt>
                <c:pt idx="7371" formatCode="General">
                  <c:v>0.59514625280005096</c:v>
                </c:pt>
                <c:pt idx="7372" formatCode="General">
                  <c:v>0.595146351828024</c:v>
                </c:pt>
                <c:pt idx="7373" formatCode="General">
                  <c:v>0.59514645086708595</c:v>
                </c:pt>
                <c:pt idx="7374" formatCode="General">
                  <c:v>0.59514654991723703</c:v>
                </c:pt>
                <c:pt idx="7375" formatCode="General">
                  <c:v>0.59514664897847702</c:v>
                </c:pt>
                <c:pt idx="7376" formatCode="General">
                  <c:v>0.59514674805080903</c:v>
                </c:pt>
                <c:pt idx="7377" formatCode="General">
                  <c:v>0.59514684713423105</c:v>
                </c:pt>
                <c:pt idx="7378" formatCode="General">
                  <c:v>0.59514694622874498</c:v>
                </c:pt>
                <c:pt idx="7379" formatCode="General">
                  <c:v>0.59514704533435103</c:v>
                </c:pt>
                <c:pt idx="7380" formatCode="General">
                  <c:v>0.59514714445104999</c:v>
                </c:pt>
                <c:pt idx="7381" formatCode="General">
                  <c:v>0.59514724357884297</c:v>
                </c:pt>
                <c:pt idx="7382" formatCode="General">
                  <c:v>0.59514734271772995</c:v>
                </c:pt>
                <c:pt idx="7383" formatCode="General">
                  <c:v>0.59514744186771196</c:v>
                </c:pt>
                <c:pt idx="7384" formatCode="General">
                  <c:v>0.59514754102878997</c:v>
                </c:pt>
                <c:pt idx="7385" formatCode="General">
                  <c:v>0.595147640200963</c:v>
                </c:pt>
                <c:pt idx="7386" formatCode="General">
                  <c:v>0.59514773938423404</c:v>
                </c:pt>
                <c:pt idx="7387" formatCode="General">
                  <c:v>0.59514783857860198</c:v>
                </c:pt>
                <c:pt idx="7388" formatCode="General">
                  <c:v>0.59514793778406805</c:v>
                </c:pt>
                <c:pt idx="7389" formatCode="General">
                  <c:v>0.59514803700063201</c:v>
                </c:pt>
                <c:pt idx="7390" formatCode="General">
                  <c:v>0.59514813622829599</c:v>
                </c:pt>
                <c:pt idx="7391" formatCode="General">
                  <c:v>0.59514823546705997</c:v>
                </c:pt>
                <c:pt idx="7392" formatCode="General">
                  <c:v>0.59514833471692397</c:v>
                </c:pt>
                <c:pt idx="7393" formatCode="General">
                  <c:v>0.59514843397788997</c:v>
                </c:pt>
                <c:pt idx="7394" formatCode="General">
                  <c:v>0.59514853324995798</c:v>
                </c:pt>
                <c:pt idx="7395" formatCode="General">
                  <c:v>0.595148632533128</c:v>
                </c:pt>
                <c:pt idx="7396" formatCode="General">
                  <c:v>0.59514873182740102</c:v>
                </c:pt>
                <c:pt idx="7397" formatCode="General">
                  <c:v>0.59514883113277794</c:v>
                </c:pt>
                <c:pt idx="7398" formatCode="General">
                  <c:v>0.59514893044925898</c:v>
                </c:pt>
                <c:pt idx="7399" formatCode="General">
                  <c:v>0.59514902977684503</c:v>
                </c:pt>
                <c:pt idx="7400" formatCode="General">
                  <c:v>0.59514912911553697</c:v>
                </c:pt>
                <c:pt idx="7401" formatCode="General">
                  <c:v>0.59514922846533602</c:v>
                </c:pt>
                <c:pt idx="7402" formatCode="General">
                  <c:v>0.59514932782624097</c:v>
                </c:pt>
                <c:pt idx="7403" formatCode="General">
                  <c:v>0.59514942719825403</c:v>
                </c:pt>
                <c:pt idx="7404" formatCode="General">
                  <c:v>0.59514952658137399</c:v>
                </c:pt>
                <c:pt idx="7405" formatCode="General">
                  <c:v>0.59514962597560395</c:v>
                </c:pt>
                <c:pt idx="7406" formatCode="General">
                  <c:v>0.59514972538094402</c:v>
                </c:pt>
                <c:pt idx="7407" formatCode="General">
                  <c:v>0.59514982479739298</c:v>
                </c:pt>
                <c:pt idx="7408" formatCode="General">
                  <c:v>0.59514992422495305</c:v>
                </c:pt>
                <c:pt idx="7409" formatCode="General">
                  <c:v>0.59515002366362402</c:v>
                </c:pt>
                <c:pt idx="7410" formatCode="General">
                  <c:v>0.59515012311340798</c:v>
                </c:pt>
                <c:pt idx="7411" formatCode="General">
                  <c:v>0.59515022257430406</c:v>
                </c:pt>
                <c:pt idx="7412" formatCode="General">
                  <c:v>0.59515032204631302</c:v>
                </c:pt>
                <c:pt idx="7413" formatCode="General">
                  <c:v>0.59515042152943698</c:v>
                </c:pt>
                <c:pt idx="7414" formatCode="General">
                  <c:v>0.59515052102367405</c:v>
                </c:pt>
                <c:pt idx="7415" formatCode="General">
                  <c:v>0.59515062052902701</c:v>
                </c:pt>
                <c:pt idx="7416" formatCode="General">
                  <c:v>0.59515072004549596</c:v>
                </c:pt>
                <c:pt idx="7417" formatCode="General">
                  <c:v>0.59515081957308102</c:v>
                </c:pt>
                <c:pt idx="7418" formatCode="General">
                  <c:v>0.59515091911178397</c:v>
                </c:pt>
                <c:pt idx="7419" formatCode="General">
                  <c:v>0.59515101866160403</c:v>
                </c:pt>
                <c:pt idx="7420" formatCode="General">
                  <c:v>0.59515111822254196</c:v>
                </c:pt>
                <c:pt idx="7421" formatCode="General">
                  <c:v>0.59515121779460001</c:v>
                </c:pt>
                <c:pt idx="7422" formatCode="General">
                  <c:v>0.59515131737777704</c:v>
                </c:pt>
                <c:pt idx="7423" formatCode="General">
                  <c:v>0.59515141697207397</c:v>
                </c:pt>
                <c:pt idx="7424" formatCode="General">
                  <c:v>0.59515151657749199</c:v>
                </c:pt>
                <c:pt idx="7425" formatCode="General">
                  <c:v>0.59515161619403201</c:v>
                </c:pt>
                <c:pt idx="7426" formatCode="General">
                  <c:v>0.59515171582169402</c:v>
                </c:pt>
                <c:pt idx="7427" formatCode="General">
                  <c:v>0.59515181546047802</c:v>
                </c:pt>
                <c:pt idx="7428" formatCode="General">
                  <c:v>0.59515191511038601</c:v>
                </c:pt>
                <c:pt idx="7429" formatCode="General">
                  <c:v>0.59515201477141899</c:v>
                </c:pt>
                <c:pt idx="7430" formatCode="General">
                  <c:v>0.59515211444357496</c:v>
                </c:pt>
                <c:pt idx="7431" formatCode="General">
                  <c:v>0.59515221412685804</c:v>
                </c:pt>
                <c:pt idx="7432" formatCode="General">
                  <c:v>0.59515231382126599</c:v>
                </c:pt>
                <c:pt idx="7433" formatCode="General">
                  <c:v>0.59515241352680104</c:v>
                </c:pt>
                <c:pt idx="7434" formatCode="General">
                  <c:v>0.59515251324346297</c:v>
                </c:pt>
                <c:pt idx="7435" formatCode="General">
                  <c:v>0.59515261297125199</c:v>
                </c:pt>
                <c:pt idx="7436" formatCode="General">
                  <c:v>0.59515271271017101</c:v>
                </c:pt>
                <c:pt idx="7437" formatCode="General">
                  <c:v>0.59515281246021801</c:v>
                </c:pt>
                <c:pt idx="7438" formatCode="General">
                  <c:v>0.59515291222139599</c:v>
                </c:pt>
                <c:pt idx="7439" formatCode="General">
                  <c:v>0.59515301199370296</c:v>
                </c:pt>
                <c:pt idx="7440" formatCode="General">
                  <c:v>0.59515311177714203</c:v>
                </c:pt>
                <c:pt idx="7441" formatCode="General">
                  <c:v>0.59515321157171297</c:v>
                </c:pt>
                <c:pt idx="7442" formatCode="General">
                  <c:v>0.59515331137741601</c:v>
                </c:pt>
                <c:pt idx="7443" formatCode="General">
                  <c:v>0.59515341119425103</c:v>
                </c:pt>
                <c:pt idx="7444" formatCode="General">
                  <c:v>0.59515351102222103</c:v>
                </c:pt>
                <c:pt idx="7445" formatCode="General">
                  <c:v>0.59515361086132401</c:v>
                </c:pt>
                <c:pt idx="7446" formatCode="General">
                  <c:v>0.59515371071156298</c:v>
                </c:pt>
                <c:pt idx="7447" formatCode="General">
                  <c:v>0.59515381057293704</c:v>
                </c:pt>
                <c:pt idx="7448" formatCode="General">
                  <c:v>0.59515391044544697</c:v>
                </c:pt>
                <c:pt idx="7449" formatCode="General">
                  <c:v>0.59515401032909399</c:v>
                </c:pt>
                <c:pt idx="7450" formatCode="General">
                  <c:v>0.59515411022387799</c:v>
                </c:pt>
                <c:pt idx="7451" formatCode="General">
                  <c:v>0.59515421012979997</c:v>
                </c:pt>
                <c:pt idx="7452" formatCode="General">
                  <c:v>0.59515431004686103</c:v>
                </c:pt>
                <c:pt idx="7453" formatCode="General">
                  <c:v>0.59515440997506197</c:v>
                </c:pt>
                <c:pt idx="7454" formatCode="General">
                  <c:v>0.595154509914402</c:v>
                </c:pt>
                <c:pt idx="7455" formatCode="General">
                  <c:v>0.595154609864883</c:v>
                </c:pt>
                <c:pt idx="7456" formatCode="General">
                  <c:v>0.59515470982650498</c:v>
                </c:pt>
                <c:pt idx="7457" formatCode="General">
                  <c:v>0.59515480979926905</c:v>
                </c:pt>
                <c:pt idx="7458" formatCode="General">
                  <c:v>0.59515490978317498</c:v>
                </c:pt>
                <c:pt idx="7459" formatCode="General">
                  <c:v>0.595155009778225</c:v>
                </c:pt>
                <c:pt idx="7460" formatCode="General">
                  <c:v>0.59515510978441799</c:v>
                </c:pt>
                <c:pt idx="7461" formatCode="General">
                  <c:v>0.59515520980175596</c:v>
                </c:pt>
                <c:pt idx="7462" formatCode="General">
                  <c:v>0.59515530983023901</c:v>
                </c:pt>
                <c:pt idx="7463" formatCode="General">
                  <c:v>0.59515540986986704</c:v>
                </c:pt>
                <c:pt idx="7464" formatCode="General">
                  <c:v>0.59515550992064203</c:v>
                </c:pt>
                <c:pt idx="7465" formatCode="General">
                  <c:v>0.59515563489777501</c:v>
                </c:pt>
                <c:pt idx="7466" formatCode="General">
                  <c:v>0.59515598163447603</c:v>
                </c:pt>
                <c:pt idx="7467" formatCode="General">
                  <c:v>0.59515632838782795</c:v>
                </c:pt>
                <c:pt idx="7468" formatCode="General">
                  <c:v>0.59515667515783199</c:v>
                </c:pt>
                <c:pt idx="7469" formatCode="General">
                  <c:v>0.59515702194448905</c:v>
                </c:pt>
                <c:pt idx="7470" formatCode="General">
                  <c:v>0.59515736874779901</c:v>
                </c:pt>
                <c:pt idx="7471" formatCode="General">
                  <c:v>0.59515771556776298</c:v>
                </c:pt>
                <c:pt idx="7472" formatCode="General">
                  <c:v>0.59515806240438096</c:v>
                </c:pt>
                <c:pt idx="7473" formatCode="General">
                  <c:v>0.59515840925765295</c:v>
                </c:pt>
                <c:pt idx="7474" formatCode="General">
                  <c:v>0.59515875612758096</c:v>
                </c:pt>
                <c:pt idx="7475" formatCode="General">
                  <c:v>0.59515910301416397</c:v>
                </c:pt>
                <c:pt idx="7476" formatCode="General">
                  <c:v>0.59515944991740399</c:v>
                </c:pt>
                <c:pt idx="7477" formatCode="General">
                  <c:v>0.59515979683730003</c:v>
                </c:pt>
                <c:pt idx="7478" formatCode="General">
                  <c:v>0.59516014377385296</c:v>
                </c:pt>
                <c:pt idx="7479" formatCode="General">
                  <c:v>0.59516049072706401</c:v>
                </c:pt>
                <c:pt idx="7480" formatCode="General">
                  <c:v>0.59516083769693395</c:v>
                </c:pt>
                <c:pt idx="7481" formatCode="General">
                  <c:v>0.59516118468346102</c:v>
                </c:pt>
                <c:pt idx="7482" formatCode="General">
                  <c:v>0.59516153168664798</c:v>
                </c:pt>
                <c:pt idx="7483" formatCode="General">
                  <c:v>0.59516187870649495</c:v>
                </c:pt>
                <c:pt idx="7484" formatCode="General">
                  <c:v>0.59516222574300204</c:v>
                </c:pt>
                <c:pt idx="7485" formatCode="General">
                  <c:v>0.59516257279616902</c:v>
                </c:pt>
                <c:pt idx="7486" formatCode="General">
                  <c:v>0.59516291986599801</c:v>
                </c:pt>
                <c:pt idx="7487" formatCode="General">
                  <c:v>0.595163266952488</c:v>
                </c:pt>
                <c:pt idx="7488" formatCode="General">
                  <c:v>0.595163614055641</c:v>
                </c:pt>
                <c:pt idx="7489" formatCode="General">
                  <c:v>0.595163961175456</c:v>
                </c:pt>
                <c:pt idx="7490" formatCode="General">
                  <c:v>0.59516430831193501</c:v>
                </c:pt>
                <c:pt idx="7491" formatCode="General">
                  <c:v>0.59516465546507702</c:v>
                </c:pt>
                <c:pt idx="7492" formatCode="General">
                  <c:v>0.59516500263488303</c:v>
                </c:pt>
                <c:pt idx="7493" formatCode="General">
                  <c:v>0.59516534982135405</c:v>
                </c:pt>
                <c:pt idx="7494" formatCode="General">
                  <c:v>0.59516569702449096</c:v>
                </c:pt>
                <c:pt idx="7495" formatCode="General">
                  <c:v>0.59516604424429198</c:v>
                </c:pt>
                <c:pt idx="7496" formatCode="General">
                  <c:v>0.595166391480761</c:v>
                </c:pt>
                <c:pt idx="7497" formatCode="General">
                  <c:v>0.59516673873389603</c:v>
                </c:pt>
                <c:pt idx="7498" formatCode="General">
                  <c:v>0.59516708600369805</c:v>
                </c:pt>
                <c:pt idx="7499" formatCode="General">
                  <c:v>0.59516743329016697</c:v>
                </c:pt>
                <c:pt idx="7500" formatCode="General">
                  <c:v>0.595167780593305</c:v>
                </c:pt>
                <c:pt idx="7501" formatCode="General">
                  <c:v>0.59516812791311202</c:v>
                </c:pt>
                <c:pt idx="7502" formatCode="General">
                  <c:v>0.59516847524958805</c:v>
                </c:pt>
                <c:pt idx="7503" formatCode="General">
                  <c:v>0.59516882260273396</c:v>
                </c:pt>
                <c:pt idx="7504" formatCode="General">
                  <c:v>0.59516916997254898</c:v>
                </c:pt>
                <c:pt idx="7505" formatCode="General">
                  <c:v>0.595169517359036</c:v>
                </c:pt>
                <c:pt idx="7506" formatCode="General">
                  <c:v>0.59516986476219402</c:v>
                </c:pt>
                <c:pt idx="7507" formatCode="General">
                  <c:v>0.59517021218202404</c:v>
                </c:pt>
                <c:pt idx="7508" formatCode="General">
                  <c:v>0.59517055961852505</c:v>
                </c:pt>
                <c:pt idx="7509" formatCode="General">
                  <c:v>0.59517090707169995</c:v>
                </c:pt>
                <c:pt idx="7510" formatCode="General">
                  <c:v>0.59517125454154796</c:v>
                </c:pt>
                <c:pt idx="7511" formatCode="General">
                  <c:v>0.59517160202806896</c:v>
                </c:pt>
                <c:pt idx="7512" formatCode="General">
                  <c:v>0.59517194953126495</c:v>
                </c:pt>
                <c:pt idx="7513" formatCode="General">
                  <c:v>0.59517236044253996</c:v>
                </c:pt>
                <c:pt idx="7514" formatCode="General">
                  <c:v>0.59517280920142701</c:v>
                </c:pt>
                <c:pt idx="7515" formatCode="General">
                  <c:v>0.59517325797770704</c:v>
                </c:pt>
                <c:pt idx="7516" formatCode="General">
                  <c:v>0.59517370677137904</c:v>
                </c:pt>
                <c:pt idx="7517" formatCode="General">
                  <c:v>0.59517415558244402</c:v>
                </c:pt>
                <c:pt idx="7518" formatCode="General">
                  <c:v>0.59517460441090098</c:v>
                </c:pt>
                <c:pt idx="7519" formatCode="General">
                  <c:v>0.59517505325674902</c:v>
                </c:pt>
                <c:pt idx="7520" formatCode="General">
                  <c:v>0.59517550211998904</c:v>
                </c:pt>
                <c:pt idx="7521" formatCode="General">
                  <c:v>0.59517595100062104</c:v>
                </c:pt>
                <c:pt idx="7522" formatCode="General">
                  <c:v>0.59517639989864501</c:v>
                </c:pt>
                <c:pt idx="7523" formatCode="General">
                  <c:v>0.59517684881405897</c:v>
                </c:pt>
                <c:pt idx="7524" formatCode="General">
                  <c:v>0.59517729774686501</c:v>
                </c:pt>
                <c:pt idx="7525" formatCode="General">
                  <c:v>0.59517774669706203</c:v>
                </c:pt>
                <c:pt idx="7526" formatCode="General">
                  <c:v>0.59517819566464902</c:v>
                </c:pt>
                <c:pt idx="7527" formatCode="General">
                  <c:v>0.595178644649627</c:v>
                </c:pt>
                <c:pt idx="7528" formatCode="General">
                  <c:v>0.59517909365199595</c:v>
                </c:pt>
                <c:pt idx="7529" formatCode="General">
                  <c:v>0.59517954267175499</c:v>
                </c:pt>
                <c:pt idx="7530" formatCode="General">
                  <c:v>0.59517999170890401</c:v>
                </c:pt>
                <c:pt idx="7531" formatCode="General">
                  <c:v>0.59518044076344301</c:v>
                </c:pt>
                <c:pt idx="7532" formatCode="General">
                  <c:v>0.59518088983537198</c:v>
                </c:pt>
                <c:pt idx="7533" formatCode="General">
                  <c:v>0.59518133892469005</c:v>
                </c:pt>
                <c:pt idx="7534" formatCode="General">
                  <c:v>0.59518178803139898</c:v>
                </c:pt>
                <c:pt idx="7535" formatCode="General">
                  <c:v>0.59518223715549601</c:v>
                </c:pt>
                <c:pt idx="7536" formatCode="General">
                  <c:v>0.59518268629698301</c:v>
                </c:pt>
                <c:pt idx="7537" formatCode="General">
                  <c:v>0.59518313545585899</c:v>
                </c:pt>
                <c:pt idx="7538" formatCode="General">
                  <c:v>0.59518358463212395</c:v>
                </c:pt>
                <c:pt idx="7539" formatCode="General">
                  <c:v>0.595184033825777</c:v>
                </c:pt>
                <c:pt idx="7540" formatCode="General">
                  <c:v>0.59518448303681903</c:v>
                </c:pt>
                <c:pt idx="7541" formatCode="General">
                  <c:v>0.59518493226525004</c:v>
                </c:pt>
                <c:pt idx="7542" formatCode="General">
                  <c:v>0.59518538151106803</c:v>
                </c:pt>
                <c:pt idx="7543" formatCode="General">
                  <c:v>0.595185830774275</c:v>
                </c:pt>
                <c:pt idx="7544" formatCode="General">
                  <c:v>0.59518628005486995</c:v>
                </c:pt>
                <c:pt idx="7545" formatCode="General">
                  <c:v>0.59518672935285299</c:v>
                </c:pt>
                <c:pt idx="7546" formatCode="General">
                  <c:v>0.59518717866822302</c:v>
                </c:pt>
                <c:pt idx="7547" formatCode="General">
                  <c:v>0.59518762800098002</c:v>
                </c:pt>
                <c:pt idx="7548" formatCode="General">
                  <c:v>0.595188077351125</c:v>
                </c:pt>
                <c:pt idx="7549" formatCode="General">
                  <c:v>0.59518852671865696</c:v>
                </c:pt>
                <c:pt idx="7550" formatCode="General">
                  <c:v>0.59518897610357702</c:v>
                </c:pt>
                <c:pt idx="7551" formatCode="General">
                  <c:v>0.59518942550588205</c:v>
                </c:pt>
                <c:pt idx="7552" formatCode="General">
                  <c:v>0.59518987492557496</c:v>
                </c:pt>
                <c:pt idx="7553" formatCode="General">
                  <c:v>0.59519032436265396</c:v>
                </c:pt>
                <c:pt idx="7554" formatCode="General">
                  <c:v>0.59519077381711905</c:v>
                </c:pt>
                <c:pt idx="7555" formatCode="General">
                  <c:v>0.59519122328897101</c:v>
                </c:pt>
                <c:pt idx="7556" formatCode="General">
                  <c:v>0.59519167277820895</c:v>
                </c:pt>
                <c:pt idx="7557" formatCode="General">
                  <c:v>0.59519212228483198</c:v>
                </c:pt>
                <c:pt idx="7558" formatCode="General">
                  <c:v>0.595192571808842</c:v>
                </c:pt>
                <c:pt idx="7559" formatCode="General">
                  <c:v>0.595193021350236</c:v>
                </c:pt>
                <c:pt idx="7560" formatCode="General">
                  <c:v>0.59519347090901598</c:v>
                </c:pt>
                <c:pt idx="7561" formatCode="General">
                  <c:v>0.59519392048518205</c:v>
                </c:pt>
                <c:pt idx="7562" formatCode="General">
                  <c:v>0.59519437007873199</c:v>
                </c:pt>
                <c:pt idx="7563" formatCode="General">
                  <c:v>0.59519481968966803</c:v>
                </c:pt>
                <c:pt idx="7564" formatCode="General">
                  <c:v>0.59519526931798805</c:v>
                </c:pt>
                <c:pt idx="7565" formatCode="General">
                  <c:v>0.59519571896369305</c:v>
                </c:pt>
                <c:pt idx="7566" formatCode="General">
                  <c:v>0.59519616862678204</c:v>
                </c:pt>
                <c:pt idx="7567" formatCode="General">
                  <c:v>0.59519661830725501</c:v>
                </c:pt>
                <c:pt idx="7568" formatCode="General">
                  <c:v>0.59519702982925604</c:v>
                </c:pt>
                <c:pt idx="7569" formatCode="General">
                  <c:v>0.595197433451914</c:v>
                </c:pt>
                <c:pt idx="7570" formatCode="General">
                  <c:v>0.595197837089528</c:v>
                </c:pt>
                <c:pt idx="7571" formatCode="General">
                  <c:v>0.59519824074209904</c:v>
                </c:pt>
                <c:pt idx="7572" formatCode="General">
                  <c:v>0.595198644409624</c:v>
                </c:pt>
                <c:pt idx="7573" formatCode="General">
                  <c:v>0.595199048092104</c:v>
                </c:pt>
                <c:pt idx="7574" formatCode="General">
                  <c:v>0.59519945178954003</c:v>
                </c:pt>
                <c:pt idx="7575" formatCode="General">
                  <c:v>0.595199855501929</c:v>
                </c:pt>
                <c:pt idx="7576" formatCode="General">
                  <c:v>0.595200259229273</c:v>
                </c:pt>
                <c:pt idx="7577" formatCode="General">
                  <c:v>0.59520066297157104</c:v>
                </c:pt>
                <c:pt idx="7578" formatCode="General">
                  <c:v>0.595201066728823</c:v>
                </c:pt>
                <c:pt idx="7579" formatCode="General">
                  <c:v>0.59520147050102701</c:v>
                </c:pt>
                <c:pt idx="7580" formatCode="General">
                  <c:v>0.59520187428818505</c:v>
                </c:pt>
                <c:pt idx="7581" formatCode="General">
                  <c:v>0.59520227809029602</c:v>
                </c:pt>
                <c:pt idx="7582" formatCode="General">
                  <c:v>0.59520268190735903</c:v>
                </c:pt>
                <c:pt idx="7583" formatCode="General">
                  <c:v>0.59520308573937397</c:v>
                </c:pt>
                <c:pt idx="7584" formatCode="General">
                  <c:v>0.59520348958634095</c:v>
                </c:pt>
                <c:pt idx="7585" formatCode="General">
                  <c:v>0.59520405215982997</c:v>
                </c:pt>
                <c:pt idx="7586" formatCode="General">
                  <c:v>0.595204697766896</c:v>
                </c:pt>
                <c:pt idx="7587" formatCode="General">
                  <c:v>0.59520534338923903</c:v>
                </c:pt>
                <c:pt idx="7588" formatCode="General">
                  <c:v>0.59520598902685595</c:v>
                </c:pt>
                <c:pt idx="7589" formatCode="General">
                  <c:v>0.59520663467974799</c:v>
                </c:pt>
                <c:pt idx="7590" formatCode="General">
                  <c:v>0.59520728034791304</c:v>
                </c:pt>
                <c:pt idx="7591" formatCode="General">
                  <c:v>0.59520792603135197</c:v>
                </c:pt>
                <c:pt idx="7592" formatCode="General">
                  <c:v>0.59520857173006203</c:v>
                </c:pt>
                <c:pt idx="7593" formatCode="General">
                  <c:v>0.59520921744404398</c:v>
                </c:pt>
                <c:pt idx="7594" formatCode="General">
                  <c:v>0.59520986317329805</c:v>
                </c:pt>
                <c:pt idx="7595" formatCode="General">
                  <c:v>0.59521050891782101</c:v>
                </c:pt>
                <c:pt idx="7596" formatCode="General">
                  <c:v>0.59521115467761398</c:v>
                </c:pt>
                <c:pt idx="7597" formatCode="General">
                  <c:v>0.59521180045267497</c:v>
                </c:pt>
                <c:pt idx="7598" formatCode="General">
                  <c:v>0.59521244624300496</c:v>
                </c:pt>
                <c:pt idx="7599" formatCode="General">
                  <c:v>0.59521309204860195</c:v>
                </c:pt>
                <c:pt idx="7600" formatCode="General">
                  <c:v>0.59521373786946596</c:v>
                </c:pt>
                <c:pt idx="7601" formatCode="General">
                  <c:v>0.59521438370559698</c:v>
                </c:pt>
                <c:pt idx="7602" formatCode="General">
                  <c:v>0.59521502955699201</c:v>
                </c:pt>
                <c:pt idx="7603" formatCode="General">
                  <c:v>0.59521567542365195</c:v>
                </c:pt>
                <c:pt idx="7604" formatCode="General">
                  <c:v>0.595216321305577</c:v>
                </c:pt>
                <c:pt idx="7605" formatCode="General">
                  <c:v>0.59521696720276396</c:v>
                </c:pt>
                <c:pt idx="7606" formatCode="General">
                  <c:v>0.59521761311521504</c:v>
                </c:pt>
                <c:pt idx="7607" formatCode="General">
                  <c:v>0.59521825904292702</c:v>
                </c:pt>
                <c:pt idx="7608" formatCode="General">
                  <c:v>0.59521890498590102</c:v>
                </c:pt>
                <c:pt idx="7609" formatCode="General">
                  <c:v>0.59521955094413503</c:v>
                </c:pt>
                <c:pt idx="7610" formatCode="General">
                  <c:v>0.59522019691762895</c:v>
                </c:pt>
                <c:pt idx="7611" formatCode="General">
                  <c:v>0.595220842906383</c:v>
                </c:pt>
                <c:pt idx="7612" formatCode="General">
                  <c:v>0.59522148891039495</c:v>
                </c:pt>
                <c:pt idx="7613" formatCode="General">
                  <c:v>0.59522213492966503</c:v>
                </c:pt>
                <c:pt idx="7614" formatCode="General">
                  <c:v>0.59522278096419201</c:v>
                </c:pt>
                <c:pt idx="7615" formatCode="General">
                  <c:v>0.59522342701397601</c:v>
                </c:pt>
                <c:pt idx="7616" formatCode="General">
                  <c:v>0.59522407307901504</c:v>
                </c:pt>
                <c:pt idx="7617" formatCode="General">
                  <c:v>0.59522471915930997</c:v>
                </c:pt>
                <c:pt idx="7618" formatCode="General">
                  <c:v>0.59522536525485903</c:v>
                </c:pt>
                <c:pt idx="7619" formatCode="General">
                  <c:v>0.595226011365662</c:v>
                </c:pt>
                <c:pt idx="7620" formatCode="General">
                  <c:v>0.59522665749171799</c:v>
                </c:pt>
                <c:pt idx="7621" formatCode="General">
                  <c:v>0.59522730363302701</c:v>
                </c:pt>
                <c:pt idx="7622" formatCode="General">
                  <c:v>0.59522794978958704</c:v>
                </c:pt>
                <c:pt idx="7623" formatCode="General">
                  <c:v>0.59522859596139799</c:v>
                </c:pt>
                <c:pt idx="7624" formatCode="General">
                  <c:v>0.59522924214845996</c:v>
                </c:pt>
                <c:pt idx="7625" formatCode="General">
                  <c:v>0.59522988835077095</c:v>
                </c:pt>
                <c:pt idx="7626" formatCode="General">
                  <c:v>0.59523053456833097</c:v>
                </c:pt>
                <c:pt idx="7627" formatCode="General">
                  <c:v>0.59523118080114001</c:v>
                </c:pt>
                <c:pt idx="7628" formatCode="General">
                  <c:v>0.59523182704919597</c:v>
                </c:pt>
                <c:pt idx="7629" formatCode="General">
                  <c:v>0.59523247331249896</c:v>
                </c:pt>
                <c:pt idx="7630" formatCode="General">
                  <c:v>0.59523311959104797</c:v>
                </c:pt>
                <c:pt idx="7631" formatCode="General">
                  <c:v>0.595233765884843</c:v>
                </c:pt>
                <c:pt idx="7632" formatCode="General">
                  <c:v>0.59523441219388296</c:v>
                </c:pt>
                <c:pt idx="7633" formatCode="General">
                  <c:v>0.59523505851816705</c:v>
                </c:pt>
                <c:pt idx="7634" formatCode="General">
                  <c:v>0.59523570485769395</c:v>
                </c:pt>
                <c:pt idx="7635" formatCode="General">
                  <c:v>0.59523635121246499</c:v>
                </c:pt>
                <c:pt idx="7636" formatCode="General">
                  <c:v>0.59523699758247695</c:v>
                </c:pt>
                <c:pt idx="7637" formatCode="General">
                  <c:v>0.59523764396773104</c:v>
                </c:pt>
                <c:pt idx="7638" formatCode="General">
                  <c:v>0.59523829036822595</c:v>
                </c:pt>
                <c:pt idx="7639" formatCode="General">
                  <c:v>0.59523893678396</c:v>
                </c:pt>
                <c:pt idx="7640" formatCode="General">
                  <c:v>0.59523958321493398</c:v>
                </c:pt>
                <c:pt idx="7641" formatCode="General">
                  <c:v>0.59524022966114698</c:v>
                </c:pt>
                <c:pt idx="7642" formatCode="General">
                  <c:v>0.59524087612259802</c:v>
                </c:pt>
                <c:pt idx="7643" formatCode="General">
                  <c:v>0.59524152259928598</c:v>
                </c:pt>
                <c:pt idx="7644" formatCode="General">
                  <c:v>0.59524216909121097</c:v>
                </c:pt>
                <c:pt idx="7645" formatCode="General">
                  <c:v>0.595242815598372</c:v>
                </c:pt>
                <c:pt idx="7646" formatCode="General">
                  <c:v>0.59524343710890804</c:v>
                </c:pt>
                <c:pt idx="7647" formatCode="General">
                  <c:v>0.59524403778878199</c:v>
                </c:pt>
                <c:pt idx="7648" formatCode="General">
                  <c:v>0.59524463848042397</c:v>
                </c:pt>
                <c:pt idx="7649" formatCode="General">
                  <c:v>0.59524523918383299</c:v>
                </c:pt>
                <c:pt idx="7650" formatCode="General">
                  <c:v>0.59524583989900903</c:v>
                </c:pt>
                <c:pt idx="7651" formatCode="General">
                  <c:v>0.59524644062595</c:v>
                </c:pt>
                <c:pt idx="7652" formatCode="General">
                  <c:v>0.595247041364656</c:v>
                </c:pt>
                <c:pt idx="7653" formatCode="General">
                  <c:v>0.59524764211512704</c:v>
                </c:pt>
                <c:pt idx="7654" formatCode="General">
                  <c:v>0.595248242877362</c:v>
                </c:pt>
                <c:pt idx="7655" formatCode="General">
                  <c:v>0.59524884365135999</c:v>
                </c:pt>
                <c:pt idx="7656" formatCode="General">
                  <c:v>0.59524944443712102</c:v>
                </c:pt>
                <c:pt idx="7657" formatCode="General">
                  <c:v>0.59525004523464298</c:v>
                </c:pt>
                <c:pt idx="7658" formatCode="General">
                  <c:v>0.59525064604392697</c:v>
                </c:pt>
                <c:pt idx="7659" formatCode="General">
                  <c:v>0.595251246864971</c:v>
                </c:pt>
                <c:pt idx="7660" formatCode="General">
                  <c:v>0.59525184769777595</c:v>
                </c:pt>
                <c:pt idx="7661" formatCode="General">
                  <c:v>0.59525244854233905</c:v>
                </c:pt>
                <c:pt idx="7662" formatCode="General">
                  <c:v>0.59525309271459104</c:v>
                </c:pt>
                <c:pt idx="7663" formatCode="General">
                  <c:v>0.59525376165433197</c:v>
                </c:pt>
                <c:pt idx="7664" formatCode="General">
                  <c:v>0.59525443061044003</c:v>
                </c:pt>
                <c:pt idx="7665" formatCode="General">
                  <c:v>0.595255099582915</c:v>
                </c:pt>
                <c:pt idx="7666" formatCode="General">
                  <c:v>0.595255768571755</c:v>
                </c:pt>
                <c:pt idx="7667" formatCode="General">
                  <c:v>0.59525643757696101</c:v>
                </c:pt>
                <c:pt idx="7668" formatCode="General">
                  <c:v>0.59525710659853004</c:v>
                </c:pt>
                <c:pt idx="7669" formatCode="General">
                  <c:v>0.59525777563646298</c:v>
                </c:pt>
                <c:pt idx="7670" formatCode="General">
                  <c:v>0.59525844469075795</c:v>
                </c:pt>
                <c:pt idx="7671" formatCode="General">
                  <c:v>0.59525911376141505</c:v>
                </c:pt>
                <c:pt idx="7672" formatCode="General">
                  <c:v>0.59525978284843395</c:v>
                </c:pt>
                <c:pt idx="7673" formatCode="General">
                  <c:v>0.59526045195181199</c:v>
                </c:pt>
                <c:pt idx="7674" formatCode="General">
                  <c:v>0.59526112107155105</c:v>
                </c:pt>
                <c:pt idx="7675" formatCode="General">
                  <c:v>0.59526179020764802</c:v>
                </c:pt>
                <c:pt idx="7676" formatCode="General">
                  <c:v>0.59526245936010302</c:v>
                </c:pt>
                <c:pt idx="7677" formatCode="General">
                  <c:v>0.59526312852891605</c:v>
                </c:pt>
                <c:pt idx="7678" formatCode="General">
                  <c:v>0.595263797714085</c:v>
                </c:pt>
                <c:pt idx="7679" formatCode="General">
                  <c:v>0.59526446691560997</c:v>
                </c:pt>
                <c:pt idx="7680" formatCode="General">
                  <c:v>0.59526513613348997</c:v>
                </c:pt>
                <c:pt idx="7681" formatCode="General">
                  <c:v>0.595265805367724</c:v>
                </c:pt>
                <c:pt idx="7682" formatCode="General">
                  <c:v>0.59526647461831195</c:v>
                </c:pt>
                <c:pt idx="7683" formatCode="General">
                  <c:v>0.59526714388525304</c:v>
                </c:pt>
                <c:pt idx="7684" formatCode="General">
                  <c:v>0.59526781316854604</c:v>
                </c:pt>
                <c:pt idx="7685" formatCode="General">
                  <c:v>0.59526848246818898</c:v>
                </c:pt>
                <c:pt idx="7686" formatCode="General">
                  <c:v>0.59526915178418405</c:v>
                </c:pt>
                <c:pt idx="7687" formatCode="General">
                  <c:v>0.59526982111652804</c:v>
                </c:pt>
                <c:pt idx="7688" formatCode="General">
                  <c:v>0.59527049046522096</c:v>
                </c:pt>
                <c:pt idx="7689" formatCode="General">
                  <c:v>0.59527115983026202</c:v>
                </c:pt>
                <c:pt idx="7690" formatCode="General">
                  <c:v>0.595271829211651</c:v>
                </c:pt>
                <c:pt idx="7691" formatCode="General">
                  <c:v>0.59527249860938702</c:v>
                </c:pt>
                <c:pt idx="7692" formatCode="General">
                  <c:v>0.59527316802346797</c:v>
                </c:pt>
                <c:pt idx="7693" formatCode="General">
                  <c:v>0.59527380144409603</c:v>
                </c:pt>
                <c:pt idx="7694" formatCode="General">
                  <c:v>0.59527435948482998</c:v>
                </c:pt>
                <c:pt idx="7695" formatCode="General">
                  <c:v>0.59527491754081796</c:v>
                </c:pt>
                <c:pt idx="7696" formatCode="General">
                  <c:v>0.59527547561205996</c:v>
                </c:pt>
                <c:pt idx="7697" formatCode="General">
                  <c:v>0.59527603369855597</c:v>
                </c:pt>
                <c:pt idx="7698" formatCode="General">
                  <c:v>0.59527659180030401</c:v>
                </c:pt>
                <c:pt idx="7699" formatCode="General">
                  <c:v>0.59527714991730296</c:v>
                </c:pt>
                <c:pt idx="7700" formatCode="General">
                  <c:v>0.59527770804955404</c:v>
                </c:pt>
                <c:pt idx="7701" formatCode="General">
                  <c:v>0.59527826619705504</c:v>
                </c:pt>
                <c:pt idx="7702" formatCode="General">
                  <c:v>0.59527882435980595</c:v>
                </c:pt>
                <c:pt idx="7703" formatCode="General">
                  <c:v>0.59527938253780599</c:v>
                </c:pt>
                <c:pt idx="7704" formatCode="General">
                  <c:v>0.59527994073105395</c:v>
                </c:pt>
                <c:pt idx="7705" formatCode="General">
                  <c:v>0.59528049893955004</c:v>
                </c:pt>
                <c:pt idx="7706" formatCode="General">
                  <c:v>0.59528105716329305</c:v>
                </c:pt>
                <c:pt idx="7707" formatCode="General">
                  <c:v>0.59528161540228197</c:v>
                </c:pt>
                <c:pt idx="7708" formatCode="General">
                  <c:v>0.59528217365651803</c:v>
                </c:pt>
                <c:pt idx="7709" formatCode="General">
                  <c:v>0.59528273192599801</c:v>
                </c:pt>
                <c:pt idx="7710" formatCode="General">
                  <c:v>0.59528329021072302</c:v>
                </c:pt>
                <c:pt idx="7711" formatCode="General">
                  <c:v>0.59528384851069105</c:v>
                </c:pt>
                <c:pt idx="7712" formatCode="General">
                  <c:v>0.595284406825902</c:v>
                </c:pt>
                <c:pt idx="7713" formatCode="General">
                  <c:v>0.59528496515635598</c:v>
                </c:pt>
                <c:pt idx="7714" formatCode="General">
                  <c:v>0.59528552350205199</c:v>
                </c:pt>
                <c:pt idx="7715" formatCode="General">
                  <c:v>0.59528608186298904</c:v>
                </c:pt>
                <c:pt idx="7716" formatCode="General">
                  <c:v>0.595286640239166</c:v>
                </c:pt>
                <c:pt idx="7717" formatCode="General">
                  <c:v>0.59528719863058199</c:v>
                </c:pt>
                <c:pt idx="7718" formatCode="General">
                  <c:v>0.59528775703723802</c:v>
                </c:pt>
                <c:pt idx="7719" formatCode="General">
                  <c:v>0.59528831545913297</c:v>
                </c:pt>
                <c:pt idx="7720" formatCode="General">
                  <c:v>0.59528887389626495</c:v>
                </c:pt>
                <c:pt idx="7721" formatCode="General">
                  <c:v>0.59528943234863396</c:v>
                </c:pt>
                <c:pt idx="7722" formatCode="General">
                  <c:v>0.59528999081623901</c:v>
                </c:pt>
                <c:pt idx="7723" formatCode="General">
                  <c:v>0.59529054929907999</c:v>
                </c:pt>
                <c:pt idx="7724" formatCode="General">
                  <c:v>0.59529110779715599</c:v>
                </c:pt>
                <c:pt idx="7725" formatCode="General">
                  <c:v>0.59529166631046704</c:v>
                </c:pt>
                <c:pt idx="7726" formatCode="General">
                  <c:v>0.59529222483901101</c:v>
                </c:pt>
                <c:pt idx="7727" formatCode="General">
                  <c:v>0.59529278338278802</c:v>
                </c:pt>
                <c:pt idx="7728" formatCode="General">
                  <c:v>0.59529334194179795</c:v>
                </c:pt>
                <c:pt idx="7729" formatCode="General">
                  <c:v>0.59529390051603903</c:v>
                </c:pt>
                <c:pt idx="7730" formatCode="General">
                  <c:v>0.59529445910551204</c:v>
                </c:pt>
                <c:pt idx="7731" formatCode="General">
                  <c:v>0.59529501771021498</c:v>
                </c:pt>
                <c:pt idx="7732" formatCode="General">
                  <c:v>0.59529557633014696</c:v>
                </c:pt>
                <c:pt idx="7733" formatCode="General">
                  <c:v>0.59529613496530898</c:v>
                </c:pt>
                <c:pt idx="7734" formatCode="General">
                  <c:v>0.59529669361569904</c:v>
                </c:pt>
                <c:pt idx="7735" formatCode="General">
                  <c:v>0.59529725228131602</c:v>
                </c:pt>
                <c:pt idx="7736" formatCode="General">
                  <c:v>0.59529781096216094</c:v>
                </c:pt>
                <c:pt idx="7737" formatCode="General">
                  <c:v>0.59529836965823202</c:v>
                </c:pt>
                <c:pt idx="7738" formatCode="General">
                  <c:v>0.59529892836952902</c:v>
                </c:pt>
                <c:pt idx="7739" formatCode="General">
                  <c:v>0.59529948709604996</c:v>
                </c:pt>
                <c:pt idx="7740" formatCode="General">
                  <c:v>0.59530004583779705</c:v>
                </c:pt>
                <c:pt idx="7741" formatCode="General">
                  <c:v>0.59530060459476597</c:v>
                </c:pt>
                <c:pt idx="7742" formatCode="General">
                  <c:v>0.59530116336695904</c:v>
                </c:pt>
                <c:pt idx="7743" formatCode="General">
                  <c:v>0.59530172215437505</c:v>
                </c:pt>
                <c:pt idx="7744" formatCode="General">
                  <c:v>0.59530228095701099</c:v>
                </c:pt>
                <c:pt idx="7745" formatCode="General">
                  <c:v>0.59530283977486897</c:v>
                </c:pt>
                <c:pt idx="7746" formatCode="General">
                  <c:v>0.59530339860794801</c:v>
                </c:pt>
                <c:pt idx="7747" formatCode="General">
                  <c:v>0.59530395745624498</c:v>
                </c:pt>
                <c:pt idx="7748" formatCode="General">
                  <c:v>0.595304516319762</c:v>
                </c:pt>
                <c:pt idx="7749" formatCode="General">
                  <c:v>0.59530507519849796</c:v>
                </c:pt>
                <c:pt idx="7750" formatCode="General">
                  <c:v>0.59530563409245096</c:v>
                </c:pt>
                <c:pt idx="7751" formatCode="General">
                  <c:v>0.59530619300162102</c:v>
                </c:pt>
                <c:pt idx="7752" formatCode="General">
                  <c:v>0.59530675192600702</c:v>
                </c:pt>
                <c:pt idx="7753" formatCode="General">
                  <c:v>0.59530731086560895</c:v>
                </c:pt>
                <c:pt idx="7754" formatCode="General">
                  <c:v>0.59530786982042605</c:v>
                </c:pt>
                <c:pt idx="7755" formatCode="General">
                  <c:v>0.59530842879045798</c:v>
                </c:pt>
                <c:pt idx="7756" formatCode="General">
                  <c:v>0.59530898777570296</c:v>
                </c:pt>
                <c:pt idx="7757" formatCode="General">
                  <c:v>0.59530954677616099</c:v>
                </c:pt>
                <c:pt idx="7758" formatCode="General">
                  <c:v>0.59531010579183097</c:v>
                </c:pt>
                <c:pt idx="7759" formatCode="General">
                  <c:v>0.595310664822713</c:v>
                </c:pt>
                <c:pt idx="7760" formatCode="General">
                  <c:v>0.59531122386880597</c:v>
                </c:pt>
                <c:pt idx="7761" formatCode="General">
                  <c:v>0.59531178293011</c:v>
                </c:pt>
                <c:pt idx="7762" formatCode="General">
                  <c:v>0.59531234200662297</c:v>
                </c:pt>
                <c:pt idx="7763" formatCode="General">
                  <c:v>0.595312901098345</c:v>
                </c:pt>
                <c:pt idx="7764" formatCode="General">
                  <c:v>0.59531346020527498</c:v>
                </c:pt>
                <c:pt idx="7765" formatCode="General">
                  <c:v>0.59531401932741301</c:v>
                </c:pt>
                <c:pt idx="7766" formatCode="General">
                  <c:v>0.59531457846475799</c:v>
                </c:pt>
                <c:pt idx="7767" formatCode="General">
                  <c:v>0.59531513761731003</c:v>
                </c:pt>
                <c:pt idx="7768" formatCode="General">
                  <c:v>0.59531569678506702</c:v>
                </c:pt>
                <c:pt idx="7769" formatCode="General">
                  <c:v>0.59531625596802895</c:v>
                </c:pt>
                <c:pt idx="7770" formatCode="General">
                  <c:v>0.59531681516619495</c:v>
                </c:pt>
                <c:pt idx="7771" formatCode="General">
                  <c:v>0.595317374379565</c:v>
                </c:pt>
                <c:pt idx="7772" formatCode="General">
                  <c:v>0.59531793360813801</c:v>
                </c:pt>
                <c:pt idx="7773" formatCode="General">
                  <c:v>0.59531849285191296</c:v>
                </c:pt>
                <c:pt idx="7774" formatCode="General">
                  <c:v>0.59531905211088998</c:v>
                </c:pt>
                <c:pt idx="7775" formatCode="General">
                  <c:v>0.59531961138506795</c:v>
                </c:pt>
                <c:pt idx="7776" formatCode="General">
                  <c:v>0.59532017067444598</c:v>
                </c:pt>
                <c:pt idx="7777" formatCode="General">
                  <c:v>0.59532072997902397</c:v>
                </c:pt>
                <c:pt idx="7778" formatCode="General">
                  <c:v>0.59532128929880102</c:v>
                </c:pt>
                <c:pt idx="7779" formatCode="General">
                  <c:v>0.59532184863377602</c:v>
                </c:pt>
                <c:pt idx="7780" formatCode="General">
                  <c:v>0.59532240798394898</c:v>
                </c:pt>
                <c:pt idx="7781" formatCode="General">
                  <c:v>0.595322967349318</c:v>
                </c:pt>
                <c:pt idx="7782" formatCode="General">
                  <c:v>0.59532352672988398</c:v>
                </c:pt>
                <c:pt idx="7783" formatCode="General">
                  <c:v>0.59532408612564602</c:v>
                </c:pt>
                <c:pt idx="7784" formatCode="General">
                  <c:v>0.59532464553660203</c:v>
                </c:pt>
                <c:pt idx="7785" formatCode="General">
                  <c:v>0.59532520496275299</c:v>
                </c:pt>
                <c:pt idx="7786" formatCode="General">
                  <c:v>0.59532576440409801</c:v>
                </c:pt>
                <c:pt idx="7787" formatCode="General">
                  <c:v>0.595326323860635</c:v>
                </c:pt>
                <c:pt idx="7788" formatCode="General">
                  <c:v>0.59532688333236505</c:v>
                </c:pt>
                <c:pt idx="7789" formatCode="General">
                  <c:v>0.59532744281928696</c:v>
                </c:pt>
                <c:pt idx="7790" formatCode="General">
                  <c:v>0.59532800232139904</c:v>
                </c:pt>
                <c:pt idx="7791" formatCode="General">
                  <c:v>0.59532856183870098</c:v>
                </c:pt>
                <c:pt idx="7792" formatCode="General">
                  <c:v>0.59532912137119398</c:v>
                </c:pt>
                <c:pt idx="7793" formatCode="General">
                  <c:v>0.59532968091887495</c:v>
                </c:pt>
                <c:pt idx="7794" formatCode="General">
                  <c:v>0.59533024048174399</c:v>
                </c:pt>
                <c:pt idx="7795" formatCode="General">
                  <c:v>0.59533080005980099</c:v>
                </c:pt>
                <c:pt idx="7796" formatCode="General">
                  <c:v>0.59533135965304496</c:v>
                </c:pt>
                <c:pt idx="7797" formatCode="General">
                  <c:v>0.59533191926147599</c:v>
                </c:pt>
                <c:pt idx="7798" formatCode="General">
                  <c:v>0.595332478885091</c:v>
                </c:pt>
                <c:pt idx="7799" formatCode="General">
                  <c:v>0.59533303852389197</c:v>
                </c:pt>
                <c:pt idx="7800" formatCode="General">
                  <c:v>0.59533359817787701</c:v>
                </c:pt>
                <c:pt idx="7801" formatCode="General">
                  <c:v>0.59533415784704602</c:v>
                </c:pt>
                <c:pt idx="7802" formatCode="General">
                  <c:v>0.59533471753139799</c:v>
                </c:pt>
                <c:pt idx="7803" formatCode="General">
                  <c:v>0.59533527723093205</c:v>
                </c:pt>
                <c:pt idx="7804" formatCode="General">
                  <c:v>0.59533583694564696</c:v>
                </c:pt>
                <c:pt idx="7805" formatCode="General">
                  <c:v>0.59533639667554294</c:v>
                </c:pt>
                <c:pt idx="7806" formatCode="General">
                  <c:v>0.59533695642062001</c:v>
                </c:pt>
                <c:pt idx="7807" formatCode="General">
                  <c:v>0.59533751618087605</c:v>
                </c:pt>
                <c:pt idx="7808" formatCode="General">
                  <c:v>0.59533807595631205</c:v>
                </c:pt>
                <c:pt idx="7809" formatCode="General">
                  <c:v>0.59533863574692503</c:v>
                </c:pt>
                <c:pt idx="7810" formatCode="General">
                  <c:v>0.59533919555271597</c:v>
                </c:pt>
                <c:pt idx="7811" formatCode="General">
                  <c:v>0.595339755373684</c:v>
                </c:pt>
                <c:pt idx="7812" formatCode="General">
                  <c:v>0.595340315209828</c:v>
                </c:pt>
                <c:pt idx="7813" formatCode="General">
                  <c:v>0.59534087506114797</c:v>
                </c:pt>
                <c:pt idx="7814" formatCode="General">
                  <c:v>0.59534143492764302</c:v>
                </c:pt>
                <c:pt idx="7815" formatCode="General">
                  <c:v>0.59534199480931205</c:v>
                </c:pt>
                <c:pt idx="7816" formatCode="General">
                  <c:v>0.59534255470615405</c:v>
                </c:pt>
                <c:pt idx="7817" formatCode="General">
                  <c:v>0.59534311461816902</c:v>
                </c:pt>
                <c:pt idx="7818" formatCode="General">
                  <c:v>0.59534367454535697</c:v>
                </c:pt>
                <c:pt idx="7819" formatCode="General">
                  <c:v>0.59534423448771601</c:v>
                </c:pt>
                <c:pt idx="7820" formatCode="General">
                  <c:v>0.59534479444524602</c:v>
                </c:pt>
                <c:pt idx="7821" formatCode="General">
                  <c:v>0.595345354417946</c:v>
                </c:pt>
                <c:pt idx="7822" formatCode="General">
                  <c:v>0.59534591440581597</c:v>
                </c:pt>
                <c:pt idx="7823" formatCode="General">
                  <c:v>0.59534647440885502</c:v>
                </c:pt>
                <c:pt idx="7824" formatCode="General">
                  <c:v>0.59534703442706205</c:v>
                </c:pt>
                <c:pt idx="7825" formatCode="General">
                  <c:v>0.59534759446043695</c:v>
                </c:pt>
                <c:pt idx="7826" formatCode="General">
                  <c:v>0.59534815450897804</c:v>
                </c:pt>
                <c:pt idx="7827" formatCode="General">
                  <c:v>0.59534871457268601</c:v>
                </c:pt>
                <c:pt idx="7828" formatCode="General">
                  <c:v>0.59534927465155896</c:v>
                </c:pt>
                <c:pt idx="7829" formatCode="General">
                  <c:v>0.595349834745597</c:v>
                </c:pt>
                <c:pt idx="7830" formatCode="General">
                  <c:v>0.59535039485479901</c:v>
                </c:pt>
                <c:pt idx="7831" formatCode="General">
                  <c:v>0.59535095497916501</c:v>
                </c:pt>
                <c:pt idx="7832" formatCode="General">
                  <c:v>0.595351515118694</c:v>
                </c:pt>
                <c:pt idx="7833" formatCode="General">
                  <c:v>0.59535207527338496</c:v>
                </c:pt>
                <c:pt idx="7834" formatCode="General">
                  <c:v>0.59535263544323702</c:v>
                </c:pt>
                <c:pt idx="7835" formatCode="General">
                  <c:v>0.59535319562825095</c:v>
                </c:pt>
                <c:pt idx="7836" formatCode="General">
                  <c:v>0.59535375582842398</c:v>
                </c:pt>
                <c:pt idx="7837" formatCode="General">
                  <c:v>0.59535431604375699</c:v>
                </c:pt>
                <c:pt idx="7838" formatCode="General">
                  <c:v>0.59535487627424899</c:v>
                </c:pt>
                <c:pt idx="7839" formatCode="General">
                  <c:v>0.59535543651989897</c:v>
                </c:pt>
                <c:pt idx="7840" formatCode="General">
                  <c:v>0.59535599678070705</c:v>
                </c:pt>
                <c:pt idx="7841" formatCode="General">
                  <c:v>0.59535655705667201</c:v>
                </c:pt>
                <c:pt idx="7842" formatCode="General">
                  <c:v>0.59535711734779195</c:v>
                </c:pt>
                <c:pt idx="7843" formatCode="General">
                  <c:v>0.595357677654069</c:v>
                </c:pt>
                <c:pt idx="7844" formatCode="General">
                  <c:v>0.59535823797550003</c:v>
                </c:pt>
                <c:pt idx="7845" formatCode="General">
                  <c:v>0.59535879831208505</c:v>
                </c:pt>
                <c:pt idx="7846" formatCode="General">
                  <c:v>0.59535935866382395</c:v>
                </c:pt>
                <c:pt idx="7847" formatCode="General">
                  <c:v>0.59535991903071594</c:v>
                </c:pt>
                <c:pt idx="7848" formatCode="General">
                  <c:v>0.59536047941275905</c:v>
                </c:pt>
                <c:pt idx="7849" formatCode="General">
                  <c:v>0.59536103980995503</c:v>
                </c:pt>
                <c:pt idx="7850" formatCode="General">
                  <c:v>0.595361600222301</c:v>
                </c:pt>
                <c:pt idx="7851" formatCode="General">
                  <c:v>0.59536216064979697</c:v>
                </c:pt>
                <c:pt idx="7852" formatCode="General">
                  <c:v>0.59536272109244304</c:v>
                </c:pt>
                <c:pt idx="7853" formatCode="General">
                  <c:v>0.59536328155023799</c:v>
                </c:pt>
                <c:pt idx="7854" formatCode="General">
                  <c:v>0.59536384202318104</c:v>
                </c:pt>
                <c:pt idx="7855" formatCode="General">
                  <c:v>0.59536440251127098</c:v>
                </c:pt>
                <c:pt idx="7856" formatCode="General">
                  <c:v>0.59536496301450803</c:v>
                </c:pt>
                <c:pt idx="7857" formatCode="General">
                  <c:v>0.59536552353289196</c:v>
                </c:pt>
                <c:pt idx="7858" formatCode="General">
                  <c:v>0.59536608406642</c:v>
                </c:pt>
                <c:pt idx="7859" formatCode="General">
                  <c:v>0.59536664461509403</c:v>
                </c:pt>
                <c:pt idx="7860" formatCode="General">
                  <c:v>0.59536720517891195</c:v>
                </c:pt>
                <c:pt idx="7861" formatCode="General">
                  <c:v>0.59536776575787298</c:v>
                </c:pt>
                <c:pt idx="7862" formatCode="General">
                  <c:v>0.59536832635197701</c:v>
                </c:pt>
                <c:pt idx="7863" formatCode="General">
                  <c:v>0.59536888696122403</c:v>
                </c:pt>
                <c:pt idx="7864" formatCode="General">
                  <c:v>0.59536944758561094</c:v>
                </c:pt>
                <c:pt idx="7865" formatCode="General">
                  <c:v>0.59537000822513997</c:v>
                </c:pt>
                <c:pt idx="7866" formatCode="General">
                  <c:v>0.59537056887980899</c:v>
                </c:pt>
                <c:pt idx="7867" formatCode="General">
                  <c:v>0.59537112954961702</c:v>
                </c:pt>
                <c:pt idx="7868" formatCode="General">
                  <c:v>0.59537169023456404</c:v>
                </c:pt>
                <c:pt idx="7869" formatCode="General">
                  <c:v>0.59537225093464896</c:v>
                </c:pt>
                <c:pt idx="7870" formatCode="General">
                  <c:v>0.59537281164987199</c:v>
                </c:pt>
                <c:pt idx="7871" formatCode="General">
                  <c:v>0.59537337238023103</c:v>
                </c:pt>
                <c:pt idx="7872" formatCode="General">
                  <c:v>0.59537393312572595</c:v>
                </c:pt>
                <c:pt idx="7873" formatCode="General">
                  <c:v>0.59537449388635699</c:v>
                </c:pt>
                <c:pt idx="7874" formatCode="General">
                  <c:v>0.59537505466212304</c:v>
                </c:pt>
                <c:pt idx="7875" formatCode="General">
                  <c:v>0.59537561545302298</c:v>
                </c:pt>
                <c:pt idx="7876" formatCode="General">
                  <c:v>0.59537617625905703</c:v>
                </c:pt>
                <c:pt idx="7877" formatCode="General">
                  <c:v>0.59537673708022298</c:v>
                </c:pt>
                <c:pt idx="7878" formatCode="General">
                  <c:v>0.59537729791652105</c:v>
                </c:pt>
                <c:pt idx="7879" formatCode="General">
                  <c:v>0.59537785876795102</c:v>
                </c:pt>
                <c:pt idx="7880" formatCode="General">
                  <c:v>0.59537841963451099</c:v>
                </c:pt>
                <c:pt idx="7881" formatCode="General">
                  <c:v>0.59537898051620197</c:v>
                </c:pt>
                <c:pt idx="7882" formatCode="General">
                  <c:v>0.59537954141302196</c:v>
                </c:pt>
                <c:pt idx="7883" formatCode="General">
                  <c:v>0.59538010232497096</c:v>
                </c:pt>
                <c:pt idx="7884" formatCode="General">
                  <c:v>0.59538066325204697</c:v>
                </c:pt>
                <c:pt idx="7885" formatCode="General">
                  <c:v>0.59538122419425199</c:v>
                </c:pt>
                <c:pt idx="7886" formatCode="General">
                  <c:v>0.59538178515158302</c:v>
                </c:pt>
                <c:pt idx="7887" formatCode="General">
                  <c:v>0.59538234612403995</c:v>
                </c:pt>
                <c:pt idx="7888" formatCode="General">
                  <c:v>0.59538290711162301</c:v>
                </c:pt>
                <c:pt idx="7889" formatCode="General">
                  <c:v>0.59538346811432996</c:v>
                </c:pt>
                <c:pt idx="7890" formatCode="General">
                  <c:v>0.59538402913216204</c:v>
                </c:pt>
                <c:pt idx="7891" formatCode="General">
                  <c:v>0.59538459016511702</c:v>
                </c:pt>
                <c:pt idx="7892" formatCode="General">
                  <c:v>0.59538515121319402</c:v>
                </c:pt>
                <c:pt idx="7893" formatCode="General">
                  <c:v>0.59538571227639403</c:v>
                </c:pt>
                <c:pt idx="7894" formatCode="General">
                  <c:v>0.59538627335471495</c:v>
                </c:pt>
                <c:pt idx="7895" formatCode="General">
                  <c:v>0.59538683444815699</c:v>
                </c:pt>
                <c:pt idx="7896" formatCode="General">
                  <c:v>0.59538739555671905</c:v>
                </c:pt>
                <c:pt idx="7897" formatCode="General">
                  <c:v>0.59538795668040101</c:v>
                </c:pt>
                <c:pt idx="7898" formatCode="General">
                  <c:v>0.59538851781920099</c:v>
                </c:pt>
                <c:pt idx="7899" formatCode="General">
                  <c:v>0.59538907897311899</c:v>
                </c:pt>
                <c:pt idx="7900" formatCode="General">
                  <c:v>0.59538964014215501</c:v>
                </c:pt>
                <c:pt idx="7901" formatCode="General">
                  <c:v>0.59539020132630704</c:v>
                </c:pt>
                <c:pt idx="7902" formatCode="General">
                  <c:v>0.59539076252557499</c:v>
                </c:pt>
                <c:pt idx="7903" formatCode="General">
                  <c:v>0.59539132373995896</c:v>
                </c:pt>
                <c:pt idx="7904" formatCode="General">
                  <c:v>0.59539188496945805</c:v>
                </c:pt>
                <c:pt idx="7905" formatCode="General">
                  <c:v>0.59539244621406995</c:v>
                </c:pt>
                <c:pt idx="7906" formatCode="General">
                  <c:v>0.59539300747379598</c:v>
                </c:pt>
                <c:pt idx="7907" formatCode="General">
                  <c:v>0.59539356874863503</c:v>
                </c:pt>
                <c:pt idx="7908" formatCode="General">
                  <c:v>0.59539413003858599</c:v>
                </c:pt>
                <c:pt idx="7909" formatCode="General">
                  <c:v>0.59539469134364797</c:v>
                </c:pt>
                <c:pt idx="7910" formatCode="General">
                  <c:v>0.59539525266382098</c:v>
                </c:pt>
                <c:pt idx="7911" formatCode="General">
                  <c:v>0.59539581399910402</c:v>
                </c:pt>
                <c:pt idx="7912" formatCode="General">
                  <c:v>0.59539637534949597</c:v>
                </c:pt>
                <c:pt idx="7913" formatCode="General">
                  <c:v>0.59539693671499705</c:v>
                </c:pt>
                <c:pt idx="7914" formatCode="General">
                  <c:v>0.59539749809560605</c:v>
                </c:pt>
                <c:pt idx="7915" formatCode="General">
                  <c:v>0.59539805949132296</c:v>
                </c:pt>
                <c:pt idx="7916" formatCode="General">
                  <c:v>0.59539862090214601</c:v>
                </c:pt>
                <c:pt idx="7917" formatCode="General">
                  <c:v>0.59539918232807498</c:v>
                </c:pt>
                <c:pt idx="7918" formatCode="General">
                  <c:v>0.59539974376910898</c:v>
                </c:pt>
                <c:pt idx="7919" formatCode="General">
                  <c:v>0.59540030522524801</c:v>
                </c:pt>
                <c:pt idx="7920" formatCode="General">
                  <c:v>0.59540086669649195</c:v>
                </c:pt>
                <c:pt idx="7921" formatCode="General">
                  <c:v>0.59540142818283803</c:v>
                </c:pt>
                <c:pt idx="7922" formatCode="General">
                  <c:v>0.59540198968428804</c:v>
                </c:pt>
                <c:pt idx="7923" formatCode="General">
                  <c:v>0.59540255120083896</c:v>
                </c:pt>
                <c:pt idx="7924" formatCode="General">
                  <c:v>0.59540311273249102</c:v>
                </c:pt>
                <c:pt idx="7925" formatCode="General">
                  <c:v>0.59540367427924501</c:v>
                </c:pt>
                <c:pt idx="7926" formatCode="General">
                  <c:v>0.59540423584109803</c:v>
                </c:pt>
                <c:pt idx="7927" formatCode="General">
                  <c:v>0.59540479741804997</c:v>
                </c:pt>
                <c:pt idx="7928" formatCode="General">
                  <c:v>0.59540535901010205</c:v>
                </c:pt>
                <c:pt idx="7929" formatCode="General">
                  <c:v>0.59540592061725095</c:v>
                </c:pt>
                <c:pt idx="7930" formatCode="General">
                  <c:v>0.59540648223949799</c:v>
                </c:pt>
                <c:pt idx="7931" formatCode="General">
                  <c:v>0.59540704387684096</c:v>
                </c:pt>
                <c:pt idx="7932" formatCode="General">
                  <c:v>0.59540760552927996</c:v>
                </c:pt>
                <c:pt idx="7933" formatCode="General">
                  <c:v>0.595408167196815</c:v>
                </c:pt>
                <c:pt idx="7934" formatCode="General">
                  <c:v>0.59540872887944396</c:v>
                </c:pt>
                <c:pt idx="7935" formatCode="General">
                  <c:v>0.59540929057716796</c:v>
                </c:pt>
                <c:pt idx="7936" formatCode="General">
                  <c:v>0.595409852289984</c:v>
                </c:pt>
                <c:pt idx="7937" formatCode="General">
                  <c:v>0.59541041401789296</c:v>
                </c:pt>
                <c:pt idx="7938" formatCode="General">
                  <c:v>0.59541097576089497</c:v>
                </c:pt>
                <c:pt idx="7939" formatCode="General">
                  <c:v>0.59541153751898701</c:v>
                </c:pt>
                <c:pt idx="7940" formatCode="General">
                  <c:v>0.59541209929216998</c:v>
                </c:pt>
                <c:pt idx="7941" formatCode="General">
                  <c:v>0.595412661080443</c:v>
                </c:pt>
                <c:pt idx="7942" formatCode="General">
                  <c:v>0.59541322288380605</c:v>
                </c:pt>
                <c:pt idx="7943" formatCode="General">
                  <c:v>0.59541378470225703</c:v>
                </c:pt>
                <c:pt idx="7944" formatCode="General">
                  <c:v>0.59541434653579595</c:v>
                </c:pt>
                <c:pt idx="7945" formatCode="General">
                  <c:v>0.59541490838442301</c:v>
                </c:pt>
                <c:pt idx="7946" formatCode="General">
                  <c:v>0.59541547024813601</c:v>
                </c:pt>
                <c:pt idx="7947" formatCode="General">
                  <c:v>0.59541603212693395</c:v>
                </c:pt>
                <c:pt idx="7948" formatCode="General">
                  <c:v>0.59541659402081903</c:v>
                </c:pt>
                <c:pt idx="7949" formatCode="General">
                  <c:v>0.59541715592978695</c:v>
                </c:pt>
                <c:pt idx="7950" formatCode="General">
                  <c:v>0.59541771785384001</c:v>
                </c:pt>
                <c:pt idx="7951" formatCode="General">
                  <c:v>0.59541827979297601</c:v>
                </c:pt>
                <c:pt idx="7952" formatCode="General">
                  <c:v>0.59541884174719495</c:v>
                </c:pt>
                <c:pt idx="7953" formatCode="General">
                  <c:v>0.59541940371649604</c:v>
                </c:pt>
                <c:pt idx="7954" formatCode="General">
                  <c:v>0.59541996570087796</c:v>
                </c:pt>
                <c:pt idx="7955" formatCode="General">
                  <c:v>0.59542052770034004</c:v>
                </c:pt>
                <c:pt idx="7956" formatCode="General">
                  <c:v>0.59542108971488295</c:v>
                </c:pt>
                <c:pt idx="7957" formatCode="General">
                  <c:v>0.59542165174450401</c:v>
                </c:pt>
                <c:pt idx="7958" formatCode="General">
                  <c:v>0.59542221378920501</c:v>
                </c:pt>
                <c:pt idx="7959" formatCode="General">
                  <c:v>0.59542277584898295</c:v>
                </c:pt>
                <c:pt idx="7960" formatCode="General">
                  <c:v>0.59542333792383795</c:v>
                </c:pt>
                <c:pt idx="7961" formatCode="General">
                  <c:v>0.59542390001377099</c:v>
                </c:pt>
                <c:pt idx="7962" formatCode="General">
                  <c:v>0.59542446211877897</c:v>
                </c:pt>
                <c:pt idx="7963" formatCode="General">
                  <c:v>0.59542502423886201</c:v>
                </c:pt>
                <c:pt idx="7964" formatCode="General">
                  <c:v>0.59542558637401999</c:v>
                </c:pt>
                <c:pt idx="7965" formatCode="General">
                  <c:v>0.59542614852425202</c:v>
                </c:pt>
                <c:pt idx="7966" formatCode="General">
                  <c:v>0.59542671068955599</c:v>
                </c:pt>
                <c:pt idx="7967" formatCode="General">
                  <c:v>0.59542727286993402</c:v>
                </c:pt>
                <c:pt idx="7968" formatCode="General">
                  <c:v>0.59542783506538399</c:v>
                </c:pt>
                <c:pt idx="7969" formatCode="General">
                  <c:v>0.59542839727590402</c:v>
                </c:pt>
                <c:pt idx="7970" formatCode="General">
                  <c:v>0.59542895950149599</c:v>
                </c:pt>
                <c:pt idx="7971" formatCode="General">
                  <c:v>0.59542952174215702</c:v>
                </c:pt>
                <c:pt idx="7972" formatCode="General">
                  <c:v>0.59543008399788699</c:v>
                </c:pt>
                <c:pt idx="7973" formatCode="General">
                  <c:v>0.59543064626868603</c:v>
                </c:pt>
                <c:pt idx="7974" formatCode="General">
                  <c:v>0.595431208554553</c:v>
                </c:pt>
                <c:pt idx="7975" formatCode="General">
                  <c:v>0.59543177085548704</c:v>
                </c:pt>
                <c:pt idx="7976" formatCode="General">
                  <c:v>0.59543233317148803</c:v>
                </c:pt>
                <c:pt idx="7977" formatCode="General">
                  <c:v>0.59543289550255496</c:v>
                </c:pt>
                <c:pt idx="7978" formatCode="General">
                  <c:v>0.59543345784868595</c:v>
                </c:pt>
                <c:pt idx="7979" formatCode="General">
                  <c:v>0.59543402020988301</c:v>
                </c:pt>
                <c:pt idx="7980" formatCode="General">
                  <c:v>0.59543458258614301</c:v>
                </c:pt>
                <c:pt idx="7981" formatCode="General">
                  <c:v>0.59543514497746597</c:v>
                </c:pt>
                <c:pt idx="7982" formatCode="General">
                  <c:v>0.59543570738385199</c:v>
                </c:pt>
                <c:pt idx="7983" formatCode="General">
                  <c:v>0.59543626980529996</c:v>
                </c:pt>
                <c:pt idx="7984" formatCode="General">
                  <c:v>0.59543683224180899</c:v>
                </c:pt>
                <c:pt idx="7985" formatCode="General">
                  <c:v>0.59543739469337797</c:v>
                </c:pt>
                <c:pt idx="7986" formatCode="General">
                  <c:v>0.59543795716000802</c:v>
                </c:pt>
                <c:pt idx="7987" formatCode="General">
                  <c:v>0.59543851964169603</c:v>
                </c:pt>
                <c:pt idx="7988" formatCode="General">
                  <c:v>0.59543908213844299</c:v>
                </c:pt>
                <c:pt idx="7989" formatCode="General">
                  <c:v>0.59543964465024801</c:v>
                </c:pt>
                <c:pt idx="7990" formatCode="General">
                  <c:v>0.59544020717711099</c:v>
                </c:pt>
                <c:pt idx="7991" formatCode="General">
                  <c:v>0.59544076971902904</c:v>
                </c:pt>
                <c:pt idx="7992" formatCode="General">
                  <c:v>0.59544133227600404</c:v>
                </c:pt>
                <c:pt idx="7993" formatCode="General">
                  <c:v>0.595441894848033</c:v>
                </c:pt>
                <c:pt idx="7994" formatCode="General">
                  <c:v>0.59544245743511803</c:v>
                </c:pt>
                <c:pt idx="7995" formatCode="General">
                  <c:v>0.59544302003725602</c:v>
                </c:pt>
                <c:pt idx="7996" formatCode="General">
                  <c:v>0.59544358265444697</c:v>
                </c:pt>
                <c:pt idx="7997" formatCode="General">
                  <c:v>0.59544414528668999</c:v>
                </c:pt>
                <c:pt idx="7998" formatCode="General">
                  <c:v>0.59544470793398596</c:v>
                </c:pt>
                <c:pt idx="7999" formatCode="General">
                  <c:v>0.59544527059633301</c:v>
                </c:pt>
                <c:pt idx="8000" formatCode="General">
                  <c:v>0.59544583327373002</c:v>
                </c:pt>
                <c:pt idx="8001" formatCode="General">
                  <c:v>0.59544639596617699</c:v>
                </c:pt>
                <c:pt idx="8002" formatCode="General">
                  <c:v>0.59544695867367303</c:v>
                </c:pt>
                <c:pt idx="8003" formatCode="General">
                  <c:v>0.59544752139621704</c:v>
                </c:pt>
                <c:pt idx="8004" formatCode="General">
                  <c:v>0.59544808413381001</c:v>
                </c:pt>
                <c:pt idx="8005" formatCode="General">
                  <c:v>0.59544864688644905</c:v>
                </c:pt>
                <c:pt idx="8006" formatCode="General">
                  <c:v>0.59544920965413495</c:v>
                </c:pt>
                <c:pt idx="8007" formatCode="General">
                  <c:v>0.59544977243686703</c:v>
                </c:pt>
                <c:pt idx="8008" formatCode="General">
                  <c:v>0.59545033523464397</c:v>
                </c:pt>
                <c:pt idx="8009" formatCode="General">
                  <c:v>0.59545089804746498</c:v>
                </c:pt>
                <c:pt idx="8010" formatCode="General">
                  <c:v>0.59545146087533096</c:v>
                </c:pt>
                <c:pt idx="8011" formatCode="General">
                  <c:v>0.59545202371823902</c:v>
                </c:pt>
                <c:pt idx="8012" formatCode="General">
                  <c:v>0.59545258657619005</c:v>
                </c:pt>
                <c:pt idx="8013" formatCode="General">
                  <c:v>0.59545314944918204</c:v>
                </c:pt>
                <c:pt idx="8014" formatCode="General">
                  <c:v>0.595453712337216</c:v>
                </c:pt>
                <c:pt idx="8015" formatCode="General">
                  <c:v>0.59545427524029004</c:v>
                </c:pt>
                <c:pt idx="8016" formatCode="General">
                  <c:v>0.59545483815840405</c:v>
                </c:pt>
                <c:pt idx="8017" formatCode="General">
                  <c:v>0.59545540109155704</c:v>
                </c:pt>
                <c:pt idx="8018" formatCode="General">
                  <c:v>0.59545596403974899</c:v>
                </c:pt>
                <c:pt idx="8019" formatCode="General">
                  <c:v>0.59545652700297802</c:v>
                </c:pt>
                <c:pt idx="8020" formatCode="General">
                  <c:v>0.59545708998124502</c:v>
                </c:pt>
                <c:pt idx="8021" formatCode="General">
                  <c:v>0.595457652974547</c:v>
                </c:pt>
                <c:pt idx="8022" formatCode="General">
                  <c:v>0.59545821598288595</c:v>
                </c:pt>
                <c:pt idx="8023" formatCode="General">
                  <c:v>0.59545877900625899</c:v>
                </c:pt>
                <c:pt idx="8024" formatCode="General">
                  <c:v>0.59545934204466699</c:v>
                </c:pt>
                <c:pt idx="8025" formatCode="General">
                  <c:v>0.59545990509810898</c:v>
                </c:pt>
                <c:pt idx="8026" formatCode="General">
                  <c:v>0.59546046816658404</c:v>
                </c:pt>
                <c:pt idx="8027" formatCode="General">
                  <c:v>0.59546103125009198</c:v>
                </c:pt>
                <c:pt idx="8028" formatCode="General">
                  <c:v>0.595461594348631</c:v>
                </c:pt>
                <c:pt idx="8029" formatCode="General">
                  <c:v>0.59546215746220099</c:v>
                </c:pt>
                <c:pt idx="8030" formatCode="General">
                  <c:v>0.59546272059080096</c:v>
                </c:pt>
                <c:pt idx="8031" formatCode="General">
                  <c:v>0.59546328373443203</c:v>
                </c:pt>
                <c:pt idx="8032" formatCode="General">
                  <c:v>0.59546384689309095</c:v>
                </c:pt>
                <c:pt idx="8033" formatCode="General">
                  <c:v>0.59546441006677897</c:v>
                </c:pt>
                <c:pt idx="8034" formatCode="General">
                  <c:v>0.59546497325549397</c:v>
                </c:pt>
                <c:pt idx="8035" formatCode="General">
                  <c:v>0.59546553645923705</c:v>
                </c:pt>
                <c:pt idx="8036" formatCode="General">
                  <c:v>0.59546609967800601</c:v>
                </c:pt>
                <c:pt idx="8037" formatCode="General">
                  <c:v>0.59546666291179995</c:v>
                </c:pt>
                <c:pt idx="8038" formatCode="General">
                  <c:v>0.59546722616061998</c:v>
                </c:pt>
                <c:pt idx="8039" formatCode="General">
                  <c:v>0.59546778942446399</c:v>
                </c:pt>
                <c:pt idx="8040" formatCode="General">
                  <c:v>0.59546826468473701</c:v>
                </c:pt>
                <c:pt idx="8041" formatCode="General">
                  <c:v>0.59546857901092198</c:v>
                </c:pt>
                <c:pt idx="8042" formatCode="General">
                  <c:v>0.59546889335091702</c:v>
                </c:pt>
                <c:pt idx="8043" formatCode="General">
                  <c:v>0.595469207704723</c:v>
                </c:pt>
                <c:pt idx="8044" formatCode="General">
                  <c:v>0.59546952207233905</c:v>
                </c:pt>
                <c:pt idx="8045" formatCode="General">
                  <c:v>0.59546983645376494</c:v>
                </c:pt>
                <c:pt idx="8046" formatCode="General">
                  <c:v>0.59547015084900001</c:v>
                </c:pt>
                <c:pt idx="8047" formatCode="General">
                  <c:v>0.59547046525804603</c:v>
                </c:pt>
                <c:pt idx="8048" formatCode="General">
                  <c:v>0.59547077968090001</c:v>
                </c:pt>
                <c:pt idx="8049" formatCode="General">
                  <c:v>0.59547109411756305</c:v>
                </c:pt>
                <c:pt idx="8050" formatCode="General">
                  <c:v>0.59547140856803604</c:v>
                </c:pt>
                <c:pt idx="8051" formatCode="General">
                  <c:v>0.59547172303231599</c:v>
                </c:pt>
                <c:pt idx="8052" formatCode="General">
                  <c:v>0.59547203751040501</c:v>
                </c:pt>
                <c:pt idx="8053" formatCode="General">
                  <c:v>0.59547235200230197</c:v>
                </c:pt>
                <c:pt idx="8054" formatCode="General">
                  <c:v>0.59547266650800701</c:v>
                </c:pt>
                <c:pt idx="8055" formatCode="General">
                  <c:v>0.59547298102752</c:v>
                </c:pt>
                <c:pt idx="8056" formatCode="General">
                  <c:v>0.59547329556084005</c:v>
                </c:pt>
                <c:pt idx="8057" formatCode="General">
                  <c:v>0.59547361010796596</c:v>
                </c:pt>
                <c:pt idx="8058" formatCode="General">
                  <c:v>0.59547392466890003</c:v>
                </c:pt>
                <c:pt idx="8059" formatCode="General">
                  <c:v>0.59547423924363996</c:v>
                </c:pt>
                <c:pt idx="8060" formatCode="General">
                  <c:v>0.59547455383218695</c:v>
                </c:pt>
                <c:pt idx="8061" formatCode="General">
                  <c:v>0.59547486843454001</c:v>
                </c:pt>
                <c:pt idx="8062" formatCode="General">
                  <c:v>0.59547518305069802</c:v>
                </c:pt>
                <c:pt idx="8063" formatCode="General">
                  <c:v>0.59547549768066199</c:v>
                </c:pt>
                <c:pt idx="8064" formatCode="General">
                  <c:v>0.59547581232443203</c:v>
                </c:pt>
                <c:pt idx="8065" formatCode="General">
                  <c:v>0.59547612698200703</c:v>
                </c:pt>
                <c:pt idx="8066" formatCode="General">
                  <c:v>0.59547644165338598</c:v>
                </c:pt>
                <c:pt idx="8067" formatCode="General">
                  <c:v>0.595476756338571</c:v>
                </c:pt>
                <c:pt idx="8068" formatCode="General">
                  <c:v>0.59547707103755898</c:v>
                </c:pt>
                <c:pt idx="8069" formatCode="General">
                  <c:v>0.59547738575035203</c:v>
                </c:pt>
                <c:pt idx="8070" formatCode="General">
                  <c:v>0.59547770047694903</c:v>
                </c:pt>
                <c:pt idx="8071" formatCode="General">
                  <c:v>0.595478015217349</c:v>
                </c:pt>
                <c:pt idx="8072" formatCode="General">
                  <c:v>0.59547832997155303</c:v>
                </c:pt>
                <c:pt idx="8073" formatCode="General">
                  <c:v>0.59547864473956102</c:v>
                </c:pt>
                <c:pt idx="8074" formatCode="General">
                  <c:v>0.59547895952137098</c:v>
                </c:pt>
                <c:pt idx="8075" formatCode="General">
                  <c:v>0.595479274316983</c:v>
                </c:pt>
                <c:pt idx="8076" formatCode="General">
                  <c:v>0.59547958912639898</c:v>
                </c:pt>
                <c:pt idx="8077" formatCode="General">
                  <c:v>0.59547990394961603</c:v>
                </c:pt>
                <c:pt idx="8078" formatCode="General">
                  <c:v>0.59548021878663604</c:v>
                </c:pt>
                <c:pt idx="8079" formatCode="General">
                  <c:v>0.59548053363745701</c:v>
                </c:pt>
                <c:pt idx="8080" formatCode="General">
                  <c:v>0.59548084850208005</c:v>
                </c:pt>
                <c:pt idx="8081" formatCode="General">
                  <c:v>0.59548116338050405</c:v>
                </c:pt>
                <c:pt idx="8082" formatCode="General">
                  <c:v>0.59548147827272901</c:v>
                </c:pt>
                <c:pt idx="8083" formatCode="General">
                  <c:v>0.59548179317875505</c:v>
                </c:pt>
                <c:pt idx="8084" formatCode="General">
                  <c:v>0.59548210809858104</c:v>
                </c:pt>
                <c:pt idx="8085" formatCode="General">
                  <c:v>0.595482423032208</c:v>
                </c:pt>
                <c:pt idx="8086" formatCode="General">
                  <c:v>0.59548273797963502</c:v>
                </c:pt>
                <c:pt idx="8087" formatCode="General">
                  <c:v>0.59548305294086101</c:v>
                </c:pt>
                <c:pt idx="8088" formatCode="General">
                  <c:v>0.59548336791588696</c:v>
                </c:pt>
                <c:pt idx="8089" formatCode="General">
                  <c:v>0.59548368290471299</c:v>
                </c:pt>
                <c:pt idx="8090" formatCode="General">
                  <c:v>0.59548399790733697</c:v>
                </c:pt>
                <c:pt idx="8091" formatCode="General">
                  <c:v>0.59548431292376103</c:v>
                </c:pt>
                <c:pt idx="8092" formatCode="General">
                  <c:v>0.59548462795398205</c:v>
                </c:pt>
                <c:pt idx="8093" formatCode="General">
                  <c:v>0.59548494299800303</c:v>
                </c:pt>
                <c:pt idx="8094" formatCode="General">
                  <c:v>0.59548525805582098</c:v>
                </c:pt>
                <c:pt idx="8095" formatCode="General">
                  <c:v>0.595485573127437</c:v>
                </c:pt>
                <c:pt idx="8096" formatCode="General">
                  <c:v>0.59548588821285098</c:v>
                </c:pt>
                <c:pt idx="8097" formatCode="General">
                  <c:v>0.59548620331206303</c:v>
                </c:pt>
                <c:pt idx="8098" formatCode="General">
                  <c:v>0.59548651842507105</c:v>
                </c:pt>
                <c:pt idx="8099" formatCode="General">
                  <c:v>0.59548683355187604</c:v>
                </c:pt>
                <c:pt idx="8100" formatCode="General">
                  <c:v>0.59548714869247799</c:v>
                </c:pt>
                <c:pt idx="8101" formatCode="General">
                  <c:v>0.59548746384687701</c:v>
                </c:pt>
                <c:pt idx="8102" formatCode="General">
                  <c:v>0.59548777901507099</c:v>
                </c:pt>
                <c:pt idx="8103" formatCode="General">
                  <c:v>0.59548809419706195</c:v>
                </c:pt>
                <c:pt idx="8104" formatCode="General">
                  <c:v>0.59548840939284797</c:v>
                </c:pt>
                <c:pt idx="8105" formatCode="General">
                  <c:v>0.59548872460242896</c:v>
                </c:pt>
                <c:pt idx="8106" formatCode="General">
                  <c:v>0.59548903982580603</c:v>
                </c:pt>
                <c:pt idx="8107" formatCode="General">
                  <c:v>0.59548935506297795</c:v>
                </c:pt>
                <c:pt idx="8108" formatCode="General">
                  <c:v>0.59548967031394495</c:v>
                </c:pt>
                <c:pt idx="8109" formatCode="General">
                  <c:v>0.59548998557870603</c:v>
                </c:pt>
                <c:pt idx="8110" formatCode="General">
                  <c:v>0.59549030085726096</c:v>
                </c:pt>
                <c:pt idx="8111" formatCode="General">
                  <c:v>0.59549061614960996</c:v>
                </c:pt>
                <c:pt idx="8112" formatCode="General">
                  <c:v>0.59549093145575305</c:v>
                </c:pt>
                <c:pt idx="8113" formatCode="General">
                  <c:v>0.59549124677568899</c:v>
                </c:pt>
                <c:pt idx="8114" formatCode="General">
                  <c:v>0.595491562109418</c:v>
                </c:pt>
                <c:pt idx="8115" formatCode="General">
                  <c:v>0.59549187745694099</c:v>
                </c:pt>
                <c:pt idx="8116" formatCode="General">
                  <c:v>0.59549219281825605</c:v>
                </c:pt>
                <c:pt idx="8117" formatCode="General">
                  <c:v>0.59549250819336397</c:v>
                </c:pt>
                <c:pt idx="8118" formatCode="General">
                  <c:v>0.59549282358226496</c:v>
                </c:pt>
                <c:pt idx="8119" formatCode="General">
                  <c:v>0.59549313898495704</c:v>
                </c:pt>
                <c:pt idx="8120" formatCode="General">
                  <c:v>0.59549345440144097</c:v>
                </c:pt>
                <c:pt idx="8121" formatCode="General">
                  <c:v>0.59549376983171598</c:v>
                </c:pt>
                <c:pt idx="8122" formatCode="General">
                  <c:v>0.59549408527578296</c:v>
                </c:pt>
                <c:pt idx="8123" formatCode="General">
                  <c:v>0.59549440073364102</c:v>
                </c:pt>
                <c:pt idx="8124" formatCode="General">
                  <c:v>0.59549471620528904</c:v>
                </c:pt>
                <c:pt idx="8125" formatCode="General">
                  <c:v>0.59549503169072904</c:v>
                </c:pt>
                <c:pt idx="8126" formatCode="General">
                  <c:v>0.595495347189958</c:v>
                </c:pt>
                <c:pt idx="8127" formatCode="General">
                  <c:v>0.59549566270297805</c:v>
                </c:pt>
                <c:pt idx="8128" formatCode="General">
                  <c:v>0.59549597822978695</c:v>
                </c:pt>
                <c:pt idx="8129" formatCode="General">
                  <c:v>0.59549629377038604</c:v>
                </c:pt>
                <c:pt idx="8130" formatCode="General">
                  <c:v>0.59549660932477499</c:v>
                </c:pt>
                <c:pt idx="8131" formatCode="General">
                  <c:v>0.59549692489295203</c:v>
                </c:pt>
                <c:pt idx="8132" formatCode="General">
                  <c:v>0.59549724047491903</c:v>
                </c:pt>
                <c:pt idx="8133" formatCode="General">
                  <c:v>0.59549755607067401</c:v>
                </c:pt>
                <c:pt idx="8134" formatCode="General">
                  <c:v>0.59549787168021695</c:v>
                </c:pt>
                <c:pt idx="8135" formatCode="General">
                  <c:v>0.59549818730354898</c:v>
                </c:pt>
                <c:pt idx="8136" formatCode="General">
                  <c:v>0.59549850294066797</c:v>
                </c:pt>
                <c:pt idx="8137" formatCode="General">
                  <c:v>0.59549881859157505</c:v>
                </c:pt>
                <c:pt idx="8138" formatCode="General">
                  <c:v>0.59549920728453198</c:v>
                </c:pt>
                <c:pt idx="8139" formatCode="General">
                  <c:v>0.59549960607886998</c:v>
                </c:pt>
                <c:pt idx="8140" formatCode="General">
                  <c:v>0.59550000490267796</c:v>
                </c:pt>
                <c:pt idx="8141" formatCode="General">
                  <c:v>0.59550040375595303</c:v>
                </c:pt>
                <c:pt idx="8142" formatCode="General">
                  <c:v>0.59550080263869798</c:v>
                </c:pt>
                <c:pt idx="8143" formatCode="General">
                  <c:v>0.59550120155091002</c:v>
                </c:pt>
                <c:pt idx="8144" formatCode="General">
                  <c:v>0.59550160049259204</c:v>
                </c:pt>
                <c:pt idx="8145" formatCode="General">
                  <c:v>0.59550199946374205</c:v>
                </c:pt>
                <c:pt idx="8146" formatCode="General">
                  <c:v>0.59550239846436004</c:v>
                </c:pt>
                <c:pt idx="8147" formatCode="General">
                  <c:v>0.59550272841202201</c:v>
                </c:pt>
                <c:pt idx="8148" formatCode="General">
                  <c:v>0.59550288321296996</c:v>
                </c:pt>
                <c:pt idx="8149" formatCode="General">
                  <c:v>0.59550303803888405</c:v>
                </c:pt>
                <c:pt idx="8150" formatCode="General">
                  <c:v>0.59550319288976294</c:v>
                </c:pt>
                <c:pt idx="8151" formatCode="General">
                  <c:v>0.59550334776560998</c:v>
                </c:pt>
                <c:pt idx="8152" formatCode="General">
                  <c:v>0.59550350266642504</c:v>
                </c:pt>
                <c:pt idx="8153" formatCode="General">
                  <c:v>0.59550365759220902</c:v>
                </c:pt>
                <c:pt idx="8154" formatCode="General">
                  <c:v>0.59550381254296103</c:v>
                </c:pt>
                <c:pt idx="8155" formatCode="General">
                  <c:v>0.59550396751868295</c:v>
                </c:pt>
                <c:pt idx="8156" formatCode="General">
                  <c:v>0.59550412251937601</c:v>
                </c:pt>
                <c:pt idx="8157" formatCode="General">
                  <c:v>0.59550427754503998</c:v>
                </c:pt>
                <c:pt idx="8158" formatCode="General">
                  <c:v>0.59550443259567498</c:v>
                </c:pt>
                <c:pt idx="8159" formatCode="General">
                  <c:v>0.595504587671283</c:v>
                </c:pt>
                <c:pt idx="8160" formatCode="General">
                  <c:v>0.59550474277186405</c:v>
                </c:pt>
                <c:pt idx="8161" formatCode="General">
                  <c:v>0.59550489789741901</c:v>
                </c:pt>
                <c:pt idx="8162" formatCode="General">
                  <c:v>0.59550505304794898</c:v>
                </c:pt>
                <c:pt idx="8163" formatCode="General">
                  <c:v>0.59550520822345299</c:v>
                </c:pt>
                <c:pt idx="8164" formatCode="General">
                  <c:v>0.59550536342393401</c:v>
                </c:pt>
                <c:pt idx="8165" formatCode="General">
                  <c:v>0.59550551864939005</c:v>
                </c:pt>
                <c:pt idx="8166" formatCode="General">
                  <c:v>0.59550567389982401</c:v>
                </c:pt>
                <c:pt idx="8167" formatCode="General">
                  <c:v>0.59550582917523598</c:v>
                </c:pt>
                <c:pt idx="8168" formatCode="General">
                  <c:v>0.59550598447562597</c:v>
                </c:pt>
                <c:pt idx="8169" formatCode="General">
                  <c:v>0.59550613980099498</c:v>
                </c:pt>
                <c:pt idx="8170" formatCode="General">
                  <c:v>0.59550629515134401</c:v>
                </c:pt>
                <c:pt idx="8171" formatCode="General">
                  <c:v>0.59550645052667295</c:v>
                </c:pt>
                <c:pt idx="8172" formatCode="General">
                  <c:v>0.59550660592698401</c:v>
                </c:pt>
                <c:pt idx="8173" formatCode="General">
                  <c:v>0.59550676135227598</c:v>
                </c:pt>
                <c:pt idx="8174" formatCode="General">
                  <c:v>0.59550691680254997</c:v>
                </c:pt>
                <c:pt idx="8175" formatCode="General">
                  <c:v>0.59550707227780797</c:v>
                </c:pt>
                <c:pt idx="8176" formatCode="General">
                  <c:v>0.59550722777804999</c:v>
                </c:pt>
                <c:pt idx="8177" formatCode="General">
                  <c:v>0.59550738330327602</c:v>
                </c:pt>
                <c:pt idx="8178" formatCode="General">
                  <c:v>0.59550753885348695</c:v>
                </c:pt>
                <c:pt idx="8179" formatCode="General">
                  <c:v>0.59550769442868401</c:v>
                </c:pt>
                <c:pt idx="8180" formatCode="General">
                  <c:v>0.59550785002886697</c:v>
                </c:pt>
                <c:pt idx="8181" formatCode="General">
                  <c:v>0.59550800565403705</c:v>
                </c:pt>
                <c:pt idx="8182" formatCode="General">
                  <c:v>0.59550816130419504</c:v>
                </c:pt>
                <c:pt idx="8183" formatCode="General">
                  <c:v>0.59550831697934103</c:v>
                </c:pt>
                <c:pt idx="8184" formatCode="General">
                  <c:v>0.59550847267947704</c:v>
                </c:pt>
                <c:pt idx="8185" formatCode="General">
                  <c:v>0.59550862840460195</c:v>
                </c:pt>
                <c:pt idx="8186" formatCode="General">
                  <c:v>0.59550878415471697</c:v>
                </c:pt>
                <c:pt idx="8187" formatCode="General">
                  <c:v>0.59550893992982401</c:v>
                </c:pt>
                <c:pt idx="8188" formatCode="General">
                  <c:v>0.59550909572992194</c:v>
                </c:pt>
                <c:pt idx="8189" formatCode="General">
                  <c:v>0.595509251555013</c:v>
                </c:pt>
                <c:pt idx="8190" formatCode="General">
                  <c:v>0.59550940740509695</c:v>
                </c:pt>
                <c:pt idx="8191" formatCode="General">
                  <c:v>0.59550956328017401</c:v>
                </c:pt>
                <c:pt idx="8192" formatCode="General">
                  <c:v>0.59550971918024598</c:v>
                </c:pt>
                <c:pt idx="8193" formatCode="General">
                  <c:v>0.59550987510531295</c:v>
                </c:pt>
                <c:pt idx="8194" formatCode="General">
                  <c:v>0.59551003105537603</c:v>
                </c:pt>
                <c:pt idx="8195" formatCode="General">
                  <c:v>0.59551018703043501</c:v>
                </c:pt>
                <c:pt idx="8196" formatCode="General">
                  <c:v>0.595510343030491</c:v>
                </c:pt>
                <c:pt idx="8197" formatCode="General">
                  <c:v>0.59551049905554398</c:v>
                </c:pt>
                <c:pt idx="8198" formatCode="General">
                  <c:v>0.59551065510559598</c:v>
                </c:pt>
                <c:pt idx="8199" formatCode="General">
                  <c:v>0.59551081118064697</c:v>
                </c:pt>
                <c:pt idx="8200" formatCode="General">
                  <c:v>0.59551096728069797</c:v>
                </c:pt>
                <c:pt idx="8201" formatCode="General">
                  <c:v>0.59551112340574797</c:v>
                </c:pt>
                <c:pt idx="8202" formatCode="General">
                  <c:v>0.59551127955579997</c:v>
                </c:pt>
                <c:pt idx="8203" formatCode="General">
                  <c:v>0.59551143573085397</c:v>
                </c:pt>
                <c:pt idx="8204" formatCode="General">
                  <c:v>0.59551159193090997</c:v>
                </c:pt>
                <c:pt idx="8205" formatCode="General">
                  <c:v>0.59551174815596897</c:v>
                </c:pt>
                <c:pt idx="8206" formatCode="General">
                  <c:v>0.59551190440603097</c:v>
                </c:pt>
                <c:pt idx="8207" formatCode="General">
                  <c:v>0.59551206068109797</c:v>
                </c:pt>
                <c:pt idx="8208" formatCode="General">
                  <c:v>0.59551221698116996</c:v>
                </c:pt>
                <c:pt idx="8209" formatCode="General">
                  <c:v>0.59551237330624696</c:v>
                </c:pt>
                <c:pt idx="8210" formatCode="General">
                  <c:v>0.59551252965633095</c:v>
                </c:pt>
                <c:pt idx="8211" formatCode="General">
                  <c:v>0.59551268603142105</c:v>
                </c:pt>
                <c:pt idx="8212" formatCode="General">
                  <c:v>0.59551284243151903</c:v>
                </c:pt>
                <c:pt idx="8213" formatCode="General">
                  <c:v>0.59551299885662601</c:v>
                </c:pt>
                <c:pt idx="8214" formatCode="General">
                  <c:v>0.59551315530674098</c:v>
                </c:pt>
                <c:pt idx="8215" formatCode="General">
                  <c:v>0.59551326817725703</c:v>
                </c:pt>
                <c:pt idx="8216" formatCode="General">
                  <c:v>0.59551338388827801</c:v>
                </c:pt>
                <c:pt idx="8217" formatCode="General">
                  <c:v>0.59551355920661597</c:v>
                </c:pt>
                <c:pt idx="8218" formatCode="General">
                  <c:v>0.59551373456330403</c:v>
                </c:pt>
                <c:pt idx="8219" formatCode="General">
                  <c:v>0.59551390995834297</c:v>
                </c:pt>
                <c:pt idx="8220" formatCode="General">
                  <c:v>0.595514085391734</c:v>
                </c:pt>
                <c:pt idx="8221" formatCode="General">
                  <c:v>0.59551426086348003</c:v>
                </c:pt>
                <c:pt idx="8222" formatCode="General">
                  <c:v>0.59551443637358203</c:v>
                </c:pt>
                <c:pt idx="8223" formatCode="General">
                  <c:v>0.59551461192204203</c:v>
                </c:pt>
                <c:pt idx="8224" formatCode="General">
                  <c:v>0.59551478750886</c:v>
                </c:pt>
                <c:pt idx="8225" formatCode="General">
                  <c:v>0.59551496313403796</c:v>
                </c:pt>
                <c:pt idx="8226" formatCode="General">
                  <c:v>0.595515138797578</c:v>
                </c:pt>
                <c:pt idx="8227" formatCode="General">
                  <c:v>0.59551531449948103</c:v>
                </c:pt>
                <c:pt idx="8228" formatCode="General">
                  <c:v>0.59551549023974903</c:v>
                </c:pt>
                <c:pt idx="8229" formatCode="General">
                  <c:v>0.59551566601838402</c:v>
                </c:pt>
                <c:pt idx="8230" formatCode="General">
                  <c:v>0.59551584183538597</c:v>
                </c:pt>
                <c:pt idx="8231" formatCode="General">
                  <c:v>0.59551601769075801</c:v>
                </c:pt>
                <c:pt idx="8232" formatCode="General">
                  <c:v>0.59551619358450003</c:v>
                </c:pt>
                <c:pt idx="8233" formatCode="General">
                  <c:v>0.59551636951661502</c:v>
                </c:pt>
                <c:pt idx="8234" formatCode="General">
                  <c:v>0.59551654548710298</c:v>
                </c:pt>
                <c:pt idx="8235" formatCode="General">
                  <c:v>0.59551672149596702</c:v>
                </c:pt>
                <c:pt idx="8236" formatCode="General">
                  <c:v>0.59551689754320702</c:v>
                </c:pt>
                <c:pt idx="8237" formatCode="General">
                  <c:v>0.595517073628826</c:v>
                </c:pt>
                <c:pt idx="8238" formatCode="General">
                  <c:v>0.59551724975282405</c:v>
                </c:pt>
                <c:pt idx="8239" formatCode="General">
                  <c:v>0.59551742591520396</c:v>
                </c:pt>
                <c:pt idx="8240" formatCode="General">
                  <c:v>0.59551760211596605</c:v>
                </c:pt>
                <c:pt idx="8241" formatCode="General">
                  <c:v>0.59551777835511299</c:v>
                </c:pt>
                <c:pt idx="8242" formatCode="General">
                  <c:v>0.59551795463264601</c:v>
                </c:pt>
                <c:pt idx="8243" formatCode="General">
                  <c:v>0.59551813094856598</c:v>
                </c:pt>
                <c:pt idx="8244" formatCode="General">
                  <c:v>0.59551830730287403</c:v>
                </c:pt>
                <c:pt idx="8245" formatCode="General">
                  <c:v>0.59551848369557303</c:v>
                </c:pt>
                <c:pt idx="8246" formatCode="General">
                  <c:v>0.59551866012666399</c:v>
                </c:pt>
                <c:pt idx="8247" formatCode="General">
                  <c:v>0.59551883659614802</c:v>
                </c:pt>
                <c:pt idx="8248" formatCode="General">
                  <c:v>0.595519013104026</c:v>
                </c:pt>
                <c:pt idx="8249" formatCode="General">
                  <c:v>0.59551918965030104</c:v>
                </c:pt>
                <c:pt idx="8250" formatCode="General">
                  <c:v>0.59551936623497304</c:v>
                </c:pt>
                <c:pt idx="8251" formatCode="General">
                  <c:v>0.59551954285804498</c:v>
                </c:pt>
                <c:pt idx="8252" formatCode="General">
                  <c:v>0.59551971951951699</c:v>
                </c:pt>
                <c:pt idx="8253" formatCode="General">
                  <c:v>0.59551989621939205</c:v>
                </c:pt>
                <c:pt idx="8254" formatCode="General">
                  <c:v>0.59552007295766995</c:v>
                </c:pt>
                <c:pt idx="8255" formatCode="General">
                  <c:v>0.59552024973435402</c:v>
                </c:pt>
                <c:pt idx="8256" formatCode="General">
                  <c:v>0.59552042654944404</c:v>
                </c:pt>
                <c:pt idx="8257" formatCode="General">
                  <c:v>0.59552060340294199</c:v>
                </c:pt>
                <c:pt idx="8258" formatCode="General">
                  <c:v>0.595520780294851</c:v>
                </c:pt>
                <c:pt idx="8259" formatCode="General">
                  <c:v>0.59552095722516996</c:v>
                </c:pt>
                <c:pt idx="8260" formatCode="General">
                  <c:v>0.59552113419390196</c:v>
                </c:pt>
                <c:pt idx="8261" formatCode="General">
                  <c:v>0.59552131120104801</c:v>
                </c:pt>
                <c:pt idx="8262" formatCode="General">
                  <c:v>0.59552148824661</c:v>
                </c:pt>
                <c:pt idx="8263" formatCode="General">
                  <c:v>0.59552166533058803</c:v>
                </c:pt>
                <c:pt idx="8264" formatCode="General">
                  <c:v>0.59552184245298601</c:v>
                </c:pt>
                <c:pt idx="8265" formatCode="General">
                  <c:v>0.59552201961380302</c:v>
                </c:pt>
                <c:pt idx="8266" formatCode="General">
                  <c:v>0.59552219681304297</c:v>
                </c:pt>
                <c:pt idx="8267" formatCode="General">
                  <c:v>0.59552237405070496</c:v>
                </c:pt>
                <c:pt idx="8268" formatCode="General">
                  <c:v>0.59552255132679199</c:v>
                </c:pt>
                <c:pt idx="8269" formatCode="General">
                  <c:v>0.59552272864130495</c:v>
                </c:pt>
                <c:pt idx="8270" formatCode="General">
                  <c:v>0.59552290599424496</c:v>
                </c:pt>
                <c:pt idx="8271" formatCode="General">
                  <c:v>0.59552308338561499</c:v>
                </c:pt>
                <c:pt idx="8272" formatCode="General">
                  <c:v>0.59552326081541496</c:v>
                </c:pt>
                <c:pt idx="8273" formatCode="General">
                  <c:v>0.59552343828364696</c:v>
                </c:pt>
                <c:pt idx="8274" formatCode="General">
                  <c:v>0.59552361579031299</c:v>
                </c:pt>
                <c:pt idx="8275" formatCode="General">
                  <c:v>0.59552379333541405</c:v>
                </c:pt>
                <c:pt idx="8276" formatCode="General">
                  <c:v>0.59552397091895104</c:v>
                </c:pt>
                <c:pt idx="8277" formatCode="General">
                  <c:v>0.59552414854092595</c:v>
                </c:pt>
                <c:pt idx="8278" formatCode="General">
                  <c:v>0.59552432620134099</c:v>
                </c:pt>
                <c:pt idx="8279" formatCode="General">
                  <c:v>0.59552450390019696</c:v>
                </c:pt>
                <c:pt idx="8280" formatCode="General">
                  <c:v>0.59552468163749495</c:v>
                </c:pt>
                <c:pt idx="8281" formatCode="General">
                  <c:v>0.59552485941323696</c:v>
                </c:pt>
                <c:pt idx="8282" formatCode="General">
                  <c:v>0.595525037227425</c:v>
                </c:pt>
                <c:pt idx="8283" formatCode="General">
                  <c:v>0.59552521508005896</c:v>
                </c:pt>
                <c:pt idx="8284" formatCode="General">
                  <c:v>0.59552539297114204</c:v>
                </c:pt>
                <c:pt idx="8285" formatCode="General">
                  <c:v>0.59552557090067504</c:v>
                </c:pt>
                <c:pt idx="8286" formatCode="General">
                  <c:v>0.59552574886865906</c:v>
                </c:pt>
                <c:pt idx="8287" formatCode="General">
                  <c:v>0.59552592687509598</c:v>
                </c:pt>
                <c:pt idx="8288" formatCode="General">
                  <c:v>0.59552610491998803</c:v>
                </c:pt>
                <c:pt idx="8289" formatCode="General">
                  <c:v>0.59552628300333499</c:v>
                </c:pt>
                <c:pt idx="8290" formatCode="General">
                  <c:v>0.59552646112513996</c:v>
                </c:pt>
                <c:pt idx="8291" formatCode="General">
                  <c:v>0.59552663928540295</c:v>
                </c:pt>
                <c:pt idx="8292" formatCode="General">
                  <c:v>0.59552681748412695</c:v>
                </c:pt>
                <c:pt idx="8293" formatCode="General">
                  <c:v>0.59552699572131296</c:v>
                </c:pt>
                <c:pt idx="8294" formatCode="General">
                  <c:v>0.59552717399696198</c:v>
                </c:pt>
                <c:pt idx="8295" formatCode="General">
                  <c:v>0.59552735231107601</c:v>
                </c:pt>
                <c:pt idx="8296" formatCode="General">
                  <c:v>0.59552753066365505</c:v>
                </c:pt>
                <c:pt idx="8297" formatCode="General">
                  <c:v>0.59552770905470298</c:v>
                </c:pt>
                <c:pt idx="8298" formatCode="General">
                  <c:v>0.59552788748422003</c:v>
                </c:pt>
                <c:pt idx="8299" formatCode="General">
                  <c:v>0.59552806595220698</c:v>
                </c:pt>
                <c:pt idx="8300" formatCode="General">
                  <c:v>0.59552824445866703</c:v>
                </c:pt>
                <c:pt idx="8301" formatCode="General">
                  <c:v>0.59552842300360098</c:v>
                </c:pt>
                <c:pt idx="8302" formatCode="General">
                  <c:v>0.59552860158700904</c:v>
                </c:pt>
                <c:pt idx="8303" formatCode="General">
                  <c:v>0.59552878020889399</c:v>
                </c:pt>
                <c:pt idx="8304" formatCode="General">
                  <c:v>0.59552895886925805</c:v>
                </c:pt>
                <c:pt idx="8305" formatCode="General">
                  <c:v>0.595529137568101</c:v>
                </c:pt>
                <c:pt idx="8306" formatCode="General">
                  <c:v>0.59552931630542505</c:v>
                </c:pt>
                <c:pt idx="8307" formatCode="General">
                  <c:v>0.59552949508123199</c:v>
                </c:pt>
                <c:pt idx="8308" formatCode="General">
                  <c:v>0.59552967389552203</c:v>
                </c:pt>
                <c:pt idx="8309" formatCode="General">
                  <c:v>0.59552985274829895</c:v>
                </c:pt>
                <c:pt idx="8310" formatCode="General">
                  <c:v>0.59553003163956197</c:v>
                </c:pt>
                <c:pt idx="8311" formatCode="General">
                  <c:v>0.59553021056931399</c:v>
                </c:pt>
                <c:pt idx="8312" formatCode="General">
                  <c:v>0.59553038953755499</c:v>
                </c:pt>
                <c:pt idx="8313" formatCode="General">
                  <c:v>0.59553056854428899</c:v>
                </c:pt>
                <c:pt idx="8314" formatCode="General">
                  <c:v>0.59553074758951496</c:v>
                </c:pt>
                <c:pt idx="8315" formatCode="General">
                  <c:v>0.59553092667323504</c:v>
                </c:pt>
                <c:pt idx="8316" formatCode="General">
                  <c:v>0.59553110579545199</c:v>
                </c:pt>
                <c:pt idx="8317" formatCode="General">
                  <c:v>0.59553128495616603</c:v>
                </c:pt>
                <c:pt idx="8318" formatCode="General">
                  <c:v>0.59553146415537905</c:v>
                </c:pt>
                <c:pt idx="8319" formatCode="General">
                  <c:v>0.59553164339309195</c:v>
                </c:pt>
                <c:pt idx="8320" formatCode="General">
                  <c:v>0.59553182266930704</c:v>
                </c:pt>
                <c:pt idx="8321" formatCode="General">
                  <c:v>0.59553200198402501</c:v>
                </c:pt>
                <c:pt idx="8322" formatCode="General">
                  <c:v>0.59553218133724795</c:v>
                </c:pt>
                <c:pt idx="8323" formatCode="General">
                  <c:v>0.59553236072897697</c:v>
                </c:pt>
                <c:pt idx="8324" formatCode="General">
                  <c:v>0.59553254015921397</c:v>
                </c:pt>
                <c:pt idx="8325" formatCode="General">
                  <c:v>0.59553271962796095</c:v>
                </c:pt>
                <c:pt idx="8326" formatCode="General">
                  <c:v>0.59553289913521801</c:v>
                </c:pt>
                <c:pt idx="8327" formatCode="General">
                  <c:v>0.59553307868098704</c:v>
                </c:pt>
                <c:pt idx="8328" formatCode="General">
                  <c:v>0.59553325826527004</c:v>
                </c:pt>
                <c:pt idx="8329" formatCode="General">
                  <c:v>0.59553343788806801</c:v>
                </c:pt>
                <c:pt idx="8330" formatCode="General">
                  <c:v>0.59553361754938205</c:v>
                </c:pt>
                <c:pt idx="8331" formatCode="General">
                  <c:v>0.59553379724921496</c:v>
                </c:pt>
                <c:pt idx="8332" formatCode="General">
                  <c:v>0.59553397698756705</c:v>
                </c:pt>
                <c:pt idx="8333" formatCode="General">
                  <c:v>0.59553415676444099</c:v>
                </c:pt>
                <c:pt idx="8334" formatCode="General">
                  <c:v>0.59553433657983701</c:v>
                </c:pt>
                <c:pt idx="8335" formatCode="General">
                  <c:v>0.59553451643375599</c:v>
                </c:pt>
                <c:pt idx="8336" formatCode="General">
                  <c:v>0.59553469632620204</c:v>
                </c:pt>
                <c:pt idx="8337" formatCode="General">
                  <c:v>0.59553487625717405</c:v>
                </c:pt>
                <c:pt idx="8338" formatCode="General">
                  <c:v>0.59553505622667502</c:v>
                </c:pt>
                <c:pt idx="8339" formatCode="General">
                  <c:v>0.59553523623470495</c:v>
                </c:pt>
                <c:pt idx="8340" formatCode="General">
                  <c:v>0.59553541628126805</c:v>
                </c:pt>
                <c:pt idx="8341" formatCode="General">
                  <c:v>0.595535596366362</c:v>
                </c:pt>
                <c:pt idx="8342" formatCode="General">
                  <c:v>0.59553577648999201</c:v>
                </c:pt>
                <c:pt idx="8343" formatCode="General">
                  <c:v>0.59553595665215697</c:v>
                </c:pt>
                <c:pt idx="8344" formatCode="General">
                  <c:v>0.595536136852859</c:v>
                </c:pt>
                <c:pt idx="8345" formatCode="General">
                  <c:v>0.59553631709209998</c:v>
                </c:pt>
                <c:pt idx="8346" formatCode="General">
                  <c:v>0.59553649736988201</c:v>
                </c:pt>
                <c:pt idx="8347" formatCode="General">
                  <c:v>0.595536677686205</c:v>
                </c:pt>
                <c:pt idx="8348" formatCode="General">
                  <c:v>0.59553685804107104</c:v>
                </c:pt>
                <c:pt idx="8349" formatCode="General">
                  <c:v>0.59553703843448202</c:v>
                </c:pt>
                <c:pt idx="8350" formatCode="General">
                  <c:v>0.59553721886643896</c:v>
                </c:pt>
                <c:pt idx="8351" formatCode="General">
                  <c:v>0.59553739933694405</c:v>
                </c:pt>
                <c:pt idx="8352" formatCode="General">
                  <c:v>0.59553757984599698</c:v>
                </c:pt>
                <c:pt idx="8353" formatCode="General">
                  <c:v>0.59553776039360196</c:v>
                </c:pt>
                <c:pt idx="8354" formatCode="General">
                  <c:v>0.59553794097975798</c:v>
                </c:pt>
                <c:pt idx="8355" formatCode="General">
                  <c:v>0.59553812160446795</c:v>
                </c:pt>
                <c:pt idx="8356" formatCode="General">
                  <c:v>0.59553830226773197</c:v>
                </c:pt>
                <c:pt idx="8357" formatCode="General">
                  <c:v>0.59553848296955403</c:v>
                </c:pt>
                <c:pt idx="8358" formatCode="General">
                  <c:v>0.59553866370993302</c:v>
                </c:pt>
                <c:pt idx="8359" formatCode="General">
                  <c:v>0.59553884448887096</c:v>
                </c:pt>
                <c:pt idx="8360" formatCode="General">
                  <c:v>0.59553902530637104</c:v>
                </c:pt>
                <c:pt idx="8361" formatCode="General">
                  <c:v>0.59553920616243206</c:v>
                </c:pt>
                <c:pt idx="8362" formatCode="General">
                  <c:v>0.595539387057058</c:v>
                </c:pt>
                <c:pt idx="8363" formatCode="General">
                  <c:v>0.59553956799024899</c:v>
                </c:pt>
                <c:pt idx="8364" formatCode="General">
                  <c:v>0.59553974896200601</c:v>
                </c:pt>
                <c:pt idx="8365" formatCode="General">
                  <c:v>0.59553992997233196</c:v>
                </c:pt>
                <c:pt idx="8366" formatCode="General">
                  <c:v>0.59554011102122695</c:v>
                </c:pt>
                <c:pt idx="8367" formatCode="General">
                  <c:v>0.59554029210869397</c:v>
                </c:pt>
                <c:pt idx="8368" formatCode="General">
                  <c:v>0.59554047323473303</c:v>
                </c:pt>
                <c:pt idx="8369" formatCode="General">
                  <c:v>0.595540654399346</c:v>
                </c:pt>
                <c:pt idx="8370" formatCode="General">
                  <c:v>0.59554083560253501</c:v>
                </c:pt>
                <c:pt idx="8371" formatCode="General">
                  <c:v>0.59554101684430105</c:v>
                </c:pt>
                <c:pt idx="8372" formatCode="General">
                  <c:v>0.59554119812464501</c:v>
                </c:pt>
                <c:pt idx="8373" formatCode="General">
                  <c:v>0.59554137944357</c:v>
                </c:pt>
                <c:pt idx="8374" formatCode="General">
                  <c:v>0.59554156080107601</c:v>
                </c:pt>
                <c:pt idx="8375" formatCode="General">
                  <c:v>0.59554174219716405</c:v>
                </c:pt>
                <c:pt idx="8376" formatCode="General">
                  <c:v>0.595541923631837</c:v>
                </c:pt>
                <c:pt idx="8377" formatCode="General">
                  <c:v>0.59554210510509598</c:v>
                </c:pt>
                <c:pt idx="8378" formatCode="General">
                  <c:v>0.59554228661694197</c:v>
                </c:pt>
                <c:pt idx="8379" formatCode="General">
                  <c:v>0.59554246816737699</c:v>
                </c:pt>
                <c:pt idx="8380" formatCode="General">
                  <c:v>0.59554264975640203</c:v>
                </c:pt>
                <c:pt idx="8381" formatCode="General">
                  <c:v>0.59554283138401898</c:v>
                </c:pt>
                <c:pt idx="8382" formatCode="General">
                  <c:v>0.59554301305023005</c:v>
                </c:pt>
                <c:pt idx="8383" formatCode="General">
                  <c:v>0.59554319475503403</c:v>
                </c:pt>
                <c:pt idx="8384" formatCode="General">
                  <c:v>0.59554337649843503</c:v>
                </c:pt>
                <c:pt idx="8385" formatCode="General">
                  <c:v>0.59554355828043404</c:v>
                </c:pt>
                <c:pt idx="8386" formatCode="General">
                  <c:v>0.59554374010103095</c:v>
                </c:pt>
                <c:pt idx="8387" formatCode="General">
                  <c:v>0.59554392196022898</c:v>
                </c:pt>
                <c:pt idx="8388" formatCode="General">
                  <c:v>0.59554410385802903</c:v>
                </c:pt>
                <c:pt idx="8389" formatCode="General">
                  <c:v>0.59554428579443197</c:v>
                </c:pt>
                <c:pt idx="8390" formatCode="General">
                  <c:v>0.59554446776944103</c:v>
                </c:pt>
                <c:pt idx="8391" formatCode="General">
                  <c:v>0.59554464978305499</c:v>
                </c:pt>
                <c:pt idx="8392" formatCode="General">
                  <c:v>0.59554483183527795</c:v>
                </c:pt>
                <c:pt idx="8393" formatCode="General">
                  <c:v>0.59554501392611003</c:v>
                </c:pt>
                <c:pt idx="8394" formatCode="General">
                  <c:v>0.59554519605555201</c:v>
                </c:pt>
                <c:pt idx="8395" formatCode="General">
                  <c:v>0.59554537822360698</c:v>
                </c:pt>
                <c:pt idx="8396" formatCode="General">
                  <c:v>0.59554556043027596</c:v>
                </c:pt>
                <c:pt idx="8397" formatCode="General">
                  <c:v>0.59554574267555904</c:v>
                </c:pt>
                <c:pt idx="8398" formatCode="General">
                  <c:v>0.59554592495946002</c:v>
                </c:pt>
                <c:pt idx="8399" formatCode="General">
                  <c:v>0.59554610728197799</c:v>
                </c:pt>
                <c:pt idx="8400" formatCode="General">
                  <c:v>0.59554628964311596</c:v>
                </c:pt>
                <c:pt idx="8401" formatCode="General">
                  <c:v>0.59554647204287503</c:v>
                </c:pt>
                <c:pt idx="8402" formatCode="General">
                  <c:v>0.59554665448125599</c:v>
                </c:pt>
                <c:pt idx="8403" formatCode="General">
                  <c:v>0.59554683695826105</c:v>
                </c:pt>
                <c:pt idx="8404" formatCode="General">
                  <c:v>0.59554701947389199</c:v>
                </c:pt>
                <c:pt idx="8405" formatCode="General">
                  <c:v>0.59554720202815004</c:v>
                </c:pt>
                <c:pt idx="8406" formatCode="General">
                  <c:v>0.59554738462103596</c:v>
                </c:pt>
                <c:pt idx="8407" formatCode="General">
                  <c:v>0.59554756725255098</c:v>
                </c:pt>
                <c:pt idx="8408" formatCode="General">
                  <c:v>0.59554774992269799</c:v>
                </c:pt>
                <c:pt idx="8409" formatCode="General">
                  <c:v>0.59554793263147798</c:v>
                </c:pt>
                <c:pt idx="8410" formatCode="General">
                  <c:v>0.59554811537889196</c:v>
                </c:pt>
                <c:pt idx="8411" formatCode="General">
                  <c:v>0.59554829816494104</c:v>
                </c:pt>
                <c:pt idx="8412" formatCode="General">
                  <c:v>0.59554848098962698</c:v>
                </c:pt>
                <c:pt idx="8413" formatCode="General">
                  <c:v>0.59554866385295202</c:v>
                </c:pt>
                <c:pt idx="8414" formatCode="General">
                  <c:v>0.59554884675491704</c:v>
                </c:pt>
                <c:pt idx="8415" formatCode="General">
                  <c:v>0.59554902969552403</c:v>
                </c:pt>
                <c:pt idx="8416" formatCode="General">
                  <c:v>0.59554921267477301</c:v>
                </c:pt>
                <c:pt idx="8417" formatCode="General">
                  <c:v>0.59554939569266696</c:v>
                </c:pt>
                <c:pt idx="8418" formatCode="General">
                  <c:v>0.595549578749207</c:v>
                </c:pt>
                <c:pt idx="8419" formatCode="General">
                  <c:v>0.59554976184439401</c:v>
                </c:pt>
                <c:pt idx="8420" formatCode="General">
                  <c:v>0.595549944978229</c:v>
                </c:pt>
                <c:pt idx="8421" formatCode="General">
                  <c:v>0.59555012815071495</c:v>
                </c:pt>
                <c:pt idx="8422" formatCode="General">
                  <c:v>0.59555031136185299</c:v>
                </c:pt>
                <c:pt idx="8423" formatCode="General">
                  <c:v>0.595550494611643</c:v>
                </c:pt>
                <c:pt idx="8424" formatCode="General">
                  <c:v>0.59555067790008898</c:v>
                </c:pt>
                <c:pt idx="8425" formatCode="General">
                  <c:v>0.59555086122719003</c:v>
                </c:pt>
                <c:pt idx="8426" formatCode="General">
                  <c:v>0.59555104459294905</c:v>
                </c:pt>
                <c:pt idx="8427" formatCode="General">
                  <c:v>0.59555122799736704</c:v>
                </c:pt>
                <c:pt idx="8428" formatCode="General">
                  <c:v>0.59555141144044499</c:v>
                </c:pt>
                <c:pt idx="8429" formatCode="General">
                  <c:v>0.59555159492218501</c:v>
                </c:pt>
                <c:pt idx="8430" formatCode="General">
                  <c:v>0.595551778442589</c:v>
                </c:pt>
                <c:pt idx="8431" formatCode="General">
                  <c:v>0.59555196200165705</c:v>
                </c:pt>
                <c:pt idx="8432" formatCode="General">
                  <c:v>0.59555214559939096</c:v>
                </c:pt>
                <c:pt idx="8433" formatCode="General">
                  <c:v>0.59555232923579404</c:v>
                </c:pt>
                <c:pt idx="8434" formatCode="General">
                  <c:v>0.59555251291086497</c:v>
                </c:pt>
                <c:pt idx="8435" formatCode="General">
                  <c:v>0.59555269662460697</c:v>
                </c:pt>
                <c:pt idx="8436" formatCode="General">
                  <c:v>0.59555288037702103</c:v>
                </c:pt>
                <c:pt idx="8437" formatCode="General">
                  <c:v>0.59555306416810905</c:v>
                </c:pt>
                <c:pt idx="8438" formatCode="General">
                  <c:v>0.59555324799787102</c:v>
                </c:pt>
                <c:pt idx="8439" formatCode="General">
                  <c:v>0.59555343186631005</c:v>
                </c:pt>
                <c:pt idx="8440" formatCode="General">
                  <c:v>0.59555361577342703</c:v>
                </c:pt>
                <c:pt idx="8441" formatCode="General">
                  <c:v>0.59555379971922295</c:v>
                </c:pt>
                <c:pt idx="8442" formatCode="General">
                  <c:v>0.59555398370370005</c:v>
                </c:pt>
                <c:pt idx="8443" formatCode="General">
                  <c:v>0.59555416772685899</c:v>
                </c:pt>
                <c:pt idx="8444" formatCode="General">
                  <c:v>0.59555435178870197</c:v>
                </c:pt>
                <c:pt idx="8445" formatCode="General">
                  <c:v>0.59555453588923002</c:v>
                </c:pt>
                <c:pt idx="8446" formatCode="General">
                  <c:v>0.59555472002844501</c:v>
                </c:pt>
                <c:pt idx="8447" formatCode="General">
                  <c:v>0.59555490420634805</c:v>
                </c:pt>
                <c:pt idx="8448" formatCode="General">
                  <c:v>0.59555508842294003</c:v>
                </c:pt>
                <c:pt idx="8449" formatCode="General">
                  <c:v>0.59555527267822295</c:v>
                </c:pt>
                <c:pt idx="8450" formatCode="General">
                  <c:v>0.59555545697219903</c:v>
                </c:pt>
                <c:pt idx="8451" formatCode="General">
                  <c:v>0.59555564130486904</c:v>
                </c:pt>
                <c:pt idx="8452" formatCode="General">
                  <c:v>0.595555825676233</c:v>
                </c:pt>
                <c:pt idx="8453" formatCode="General">
                  <c:v>0.595556010086295</c:v>
                </c:pt>
                <c:pt idx="8454" formatCode="General">
                  <c:v>0.59555619453505504</c:v>
                </c:pt>
                <c:pt idx="8455" formatCode="General">
                  <c:v>0.59555637902251501</c:v>
                </c:pt>
                <c:pt idx="8456" formatCode="General">
                  <c:v>0.59555656354867503</c:v>
                </c:pt>
                <c:pt idx="8457" formatCode="General">
                  <c:v>0.59555674811353798</c:v>
                </c:pt>
                <c:pt idx="8458" formatCode="General">
                  <c:v>0.59555693271710597</c:v>
                </c:pt>
                <c:pt idx="8459" formatCode="General">
                  <c:v>0.595557117359378</c:v>
                </c:pt>
                <c:pt idx="8460" formatCode="General">
                  <c:v>0.59555730204035795</c:v>
                </c:pt>
                <c:pt idx="8461" formatCode="General">
                  <c:v>0.59555748676004605</c:v>
                </c:pt>
                <c:pt idx="8462" formatCode="General">
                  <c:v>0.59555767151844397</c:v>
                </c:pt>
                <c:pt idx="8463" formatCode="General">
                  <c:v>0.59555785631555302</c:v>
                </c:pt>
                <c:pt idx="8464" formatCode="General">
                  <c:v>0.59555804115137501</c:v>
                </c:pt>
                <c:pt idx="8465" formatCode="General">
                  <c:v>0.59555822602591102</c:v>
                </c:pt>
                <c:pt idx="8466" formatCode="General">
                  <c:v>0.59555841093916295</c:v>
                </c:pt>
                <c:pt idx="8467" formatCode="General">
                  <c:v>0.59555859589113203</c:v>
                </c:pt>
                <c:pt idx="8468" formatCode="General">
                  <c:v>0.59555878088181902</c:v>
                </c:pt>
                <c:pt idx="8469" formatCode="General">
                  <c:v>0.59555896591122603</c:v>
                </c:pt>
                <c:pt idx="8470" formatCode="General">
                  <c:v>0.59555915097935497</c:v>
                </c:pt>
                <c:pt idx="8471" formatCode="General">
                  <c:v>0.59555933608620704</c:v>
                </c:pt>
                <c:pt idx="8472" formatCode="General">
                  <c:v>0.59555952123178202</c:v>
                </c:pt>
                <c:pt idx="8473" formatCode="General">
                  <c:v>0.59555970641608402</c:v>
                </c:pt>
                <c:pt idx="8474" formatCode="General">
                  <c:v>0.59555989163911305</c:v>
                </c:pt>
                <c:pt idx="8475" formatCode="General">
                  <c:v>0.59556007690086998</c:v>
                </c:pt>
                <c:pt idx="8476" formatCode="General">
                  <c:v>0.59556026220135805</c:v>
                </c:pt>
                <c:pt idx="8477" formatCode="General">
                  <c:v>0.59556044754057702</c:v>
                </c:pt>
                <c:pt idx="8478" formatCode="General">
                  <c:v>0.59556063291852901</c:v>
                </c:pt>
                <c:pt idx="8479" formatCode="General">
                  <c:v>0.59556081833521601</c:v>
                </c:pt>
                <c:pt idx="8480" formatCode="General">
                  <c:v>0.59556100379063803</c:v>
                </c:pt>
                <c:pt idx="8481" formatCode="General">
                  <c:v>0.59556118928479795</c:v>
                </c:pt>
                <c:pt idx="8482" formatCode="General">
                  <c:v>0.595561374817696</c:v>
                </c:pt>
                <c:pt idx="8483" formatCode="General">
                  <c:v>0.59556156038933505</c:v>
                </c:pt>
                <c:pt idx="8484" formatCode="General">
                  <c:v>0.59556168655667496</c:v>
                </c:pt>
                <c:pt idx="8485" formatCode="General">
                  <c:v>0.59556178302944796</c:v>
                </c:pt>
                <c:pt idx="8486" formatCode="General">
                  <c:v>0.59556187952681505</c:v>
                </c:pt>
                <c:pt idx="8487" formatCode="General">
                  <c:v>0.59556197604877603</c:v>
                </c:pt>
                <c:pt idx="8488" formatCode="General">
                  <c:v>0.595562072595333</c:v>
                </c:pt>
                <c:pt idx="8489" formatCode="General">
                  <c:v>0.59556216916648497</c:v>
                </c:pt>
                <c:pt idx="8490" formatCode="General">
                  <c:v>0.59556226576223403</c:v>
                </c:pt>
                <c:pt idx="8491" formatCode="General">
                  <c:v>0.59556236238257898</c:v>
                </c:pt>
                <c:pt idx="8492" formatCode="General">
                  <c:v>0.59556245902752203</c:v>
                </c:pt>
                <c:pt idx="8493" formatCode="General">
                  <c:v>0.59556255569706196</c:v>
                </c:pt>
                <c:pt idx="8494" formatCode="General">
                  <c:v>0.59556265239119999</c:v>
                </c:pt>
                <c:pt idx="8495" formatCode="General">
                  <c:v>0.59556274910993701</c:v>
                </c:pt>
                <c:pt idx="8496" formatCode="General">
                  <c:v>0.59556284585327302</c:v>
                </c:pt>
                <c:pt idx="8497" formatCode="General">
                  <c:v>0.59556294262120801</c:v>
                </c:pt>
                <c:pt idx="8498" formatCode="General">
                  <c:v>0.595563039413744</c:v>
                </c:pt>
                <c:pt idx="8499" formatCode="General">
                  <c:v>0.59556313623087997</c:v>
                </c:pt>
                <c:pt idx="8500" formatCode="General">
                  <c:v>0.59556323307261705</c:v>
                </c:pt>
                <c:pt idx="8501" formatCode="General">
                  <c:v>0.595563329938955</c:v>
                </c:pt>
                <c:pt idx="8502" formatCode="General">
                  <c:v>0.59556342682989605</c:v>
                </c:pt>
                <c:pt idx="8503" formatCode="General">
                  <c:v>0.59556352374543897</c:v>
                </c:pt>
                <c:pt idx="8504" formatCode="General">
                  <c:v>0.59556362068558499</c:v>
                </c:pt>
                <c:pt idx="8505" formatCode="General">
                  <c:v>0.595563717650334</c:v>
                </c:pt>
                <c:pt idx="8506" formatCode="General">
                  <c:v>0.59556381463968799</c:v>
                </c:pt>
                <c:pt idx="8507" formatCode="General">
                  <c:v>0.59556391165364497</c:v>
                </c:pt>
                <c:pt idx="8508" formatCode="General">
                  <c:v>0.59556400869220805</c:v>
                </c:pt>
                <c:pt idx="8509" formatCode="General">
                  <c:v>0.59556410575537599</c:v>
                </c:pt>
                <c:pt idx="8510" formatCode="General">
                  <c:v>0.59556420284314904</c:v>
                </c:pt>
                <c:pt idx="8511" formatCode="General">
                  <c:v>0.59556429995552895</c:v>
                </c:pt>
                <c:pt idx="8512" formatCode="General">
                  <c:v>0.59556439709251596</c:v>
                </c:pt>
                <c:pt idx="8513" formatCode="General">
                  <c:v>0.59556449425410996</c:v>
                </c:pt>
                <c:pt idx="8514" formatCode="General">
                  <c:v>0.59556459144031204</c:v>
                </c:pt>
                <c:pt idx="8515" formatCode="General">
                  <c:v>0.595564688651122</c:v>
                </c:pt>
                <c:pt idx="8516" formatCode="General">
                  <c:v>0.59556478588654005</c:v>
                </c:pt>
                <c:pt idx="8517" formatCode="General">
                  <c:v>0.59556488314656797</c:v>
                </c:pt>
                <c:pt idx="8518" formatCode="General">
                  <c:v>0.59556498043120598</c:v>
                </c:pt>
                <c:pt idx="8519" formatCode="General">
                  <c:v>0.59556507774045297</c:v>
                </c:pt>
                <c:pt idx="8520" formatCode="General">
                  <c:v>0.59556517507431095</c:v>
                </c:pt>
                <c:pt idx="8521" formatCode="General">
                  <c:v>0.59556527243278101</c:v>
                </c:pt>
                <c:pt idx="8522" formatCode="General">
                  <c:v>0.59556536981586194</c:v>
                </c:pt>
                <c:pt idx="8523" formatCode="General">
                  <c:v>0.59556546722355497</c:v>
                </c:pt>
                <c:pt idx="8524" formatCode="General">
                  <c:v>0.59556556465585997</c:v>
                </c:pt>
                <c:pt idx="8525" formatCode="General">
                  <c:v>0.59556566211277795</c:v>
                </c:pt>
                <c:pt idx="8526" formatCode="General">
                  <c:v>0.59556575959431002</c:v>
                </c:pt>
                <c:pt idx="8527" formatCode="General">
                  <c:v>0.59556585710045595</c:v>
                </c:pt>
                <c:pt idx="8528" formatCode="General">
                  <c:v>0.59556595463121698</c:v>
                </c:pt>
                <c:pt idx="8529" formatCode="General">
                  <c:v>0.59556605218659198</c:v>
                </c:pt>
                <c:pt idx="8530" formatCode="General">
                  <c:v>0.59556614976658295</c:v>
                </c:pt>
                <c:pt idx="8531" formatCode="General">
                  <c:v>0.59556624737118902</c:v>
                </c:pt>
                <c:pt idx="8532" formatCode="General">
                  <c:v>0.59556627793930805</c:v>
                </c:pt>
                <c:pt idx="8533" formatCode="General">
                  <c:v>0.59556627793930805</c:v>
                </c:pt>
                <c:pt idx="8534" formatCode="General">
                  <c:v>0.59556627793930805</c:v>
                </c:pt>
                <c:pt idx="8535" formatCode="General">
                  <c:v>0.59556627793930805</c:v>
                </c:pt>
                <c:pt idx="8536" formatCode="General">
                  <c:v>0.59556627793930805</c:v>
                </c:pt>
                <c:pt idx="8537" formatCode="General">
                  <c:v>0.59556627793930805</c:v>
                </c:pt>
                <c:pt idx="8538" formatCode="General">
                  <c:v>0.59556627793930805</c:v>
                </c:pt>
                <c:pt idx="8539" formatCode="General">
                  <c:v>0.59556627793930805</c:v>
                </c:pt>
                <c:pt idx="8540" formatCode="General">
                  <c:v>0.59556627793930805</c:v>
                </c:pt>
                <c:pt idx="8541" formatCode="General">
                  <c:v>0.59556627793930805</c:v>
                </c:pt>
                <c:pt idx="8542" formatCode="General">
                  <c:v>0.59556627793930805</c:v>
                </c:pt>
                <c:pt idx="8543" formatCode="General">
                  <c:v>0.59556627793930805</c:v>
                </c:pt>
                <c:pt idx="8544" formatCode="General">
                  <c:v>0.59556627793930805</c:v>
                </c:pt>
                <c:pt idx="8545" formatCode="General">
                  <c:v>0.59556627793930805</c:v>
                </c:pt>
                <c:pt idx="8546" formatCode="General">
                  <c:v>0.59556627793930805</c:v>
                </c:pt>
                <c:pt idx="8547" formatCode="General">
                  <c:v>0.59556627793930805</c:v>
                </c:pt>
                <c:pt idx="8548" formatCode="General">
                  <c:v>0.59556627793930805</c:v>
                </c:pt>
                <c:pt idx="8549" formatCode="General">
                  <c:v>0.59556627793930805</c:v>
                </c:pt>
                <c:pt idx="8550" formatCode="General">
                  <c:v>0.59556627793930805</c:v>
                </c:pt>
                <c:pt idx="8551" formatCode="General">
                  <c:v>0.59556627793930805</c:v>
                </c:pt>
                <c:pt idx="8552" formatCode="General">
                  <c:v>0.59556627793930805</c:v>
                </c:pt>
                <c:pt idx="8553" formatCode="General">
                  <c:v>0.59556627793930805</c:v>
                </c:pt>
                <c:pt idx="8554" formatCode="General">
                  <c:v>0.59556627793930805</c:v>
                </c:pt>
                <c:pt idx="8555" formatCode="General">
                  <c:v>0.59556627793930805</c:v>
                </c:pt>
                <c:pt idx="8556" formatCode="General">
                  <c:v>0.59556627793930805</c:v>
                </c:pt>
                <c:pt idx="8557" formatCode="General">
                  <c:v>0.59556627793930805</c:v>
                </c:pt>
                <c:pt idx="8558" formatCode="General">
                  <c:v>0.59556627793930805</c:v>
                </c:pt>
                <c:pt idx="8559" formatCode="General">
                  <c:v>0.59556627793930805</c:v>
                </c:pt>
                <c:pt idx="8560" formatCode="General">
                  <c:v>0.59556627793930805</c:v>
                </c:pt>
                <c:pt idx="8561" formatCode="General">
                  <c:v>0.59556627793930805</c:v>
                </c:pt>
                <c:pt idx="8562" formatCode="General">
                  <c:v>0.59556627793930805</c:v>
                </c:pt>
                <c:pt idx="8563" formatCode="General">
                  <c:v>0.59556627793930805</c:v>
                </c:pt>
                <c:pt idx="8564" formatCode="General">
                  <c:v>0.59556627793930805</c:v>
                </c:pt>
                <c:pt idx="8565" formatCode="General">
                  <c:v>0.59556627793930805</c:v>
                </c:pt>
                <c:pt idx="8566" formatCode="General">
                  <c:v>0.59556627793930805</c:v>
                </c:pt>
                <c:pt idx="8567" formatCode="General">
                  <c:v>0.59556627793930805</c:v>
                </c:pt>
                <c:pt idx="8568" formatCode="General">
                  <c:v>0.59556627793930805</c:v>
                </c:pt>
                <c:pt idx="8569" formatCode="General">
                  <c:v>0.59556627793930805</c:v>
                </c:pt>
                <c:pt idx="8570" formatCode="General">
                  <c:v>0.59556627793930805</c:v>
                </c:pt>
                <c:pt idx="8571" formatCode="General">
                  <c:v>0.59556627793930805</c:v>
                </c:pt>
                <c:pt idx="8572" formatCode="General">
                  <c:v>0.59556627793930805</c:v>
                </c:pt>
                <c:pt idx="8573" formatCode="General">
                  <c:v>0.59556627793930805</c:v>
                </c:pt>
                <c:pt idx="8574" formatCode="General">
                  <c:v>0.59556627793930805</c:v>
                </c:pt>
                <c:pt idx="8575" formatCode="General">
                  <c:v>0.59556627793930805</c:v>
                </c:pt>
                <c:pt idx="8576" formatCode="General">
                  <c:v>0.59556627793930805</c:v>
                </c:pt>
                <c:pt idx="8577" formatCode="General">
                  <c:v>0.59556627793930805</c:v>
                </c:pt>
                <c:pt idx="8578" formatCode="General">
                  <c:v>0.59556627793930805</c:v>
                </c:pt>
                <c:pt idx="8579" formatCode="General">
                  <c:v>0.59556627793930805</c:v>
                </c:pt>
                <c:pt idx="8580" formatCode="General">
                  <c:v>0.59556627793930805</c:v>
                </c:pt>
                <c:pt idx="8581" formatCode="General">
                  <c:v>0.59556627793930805</c:v>
                </c:pt>
                <c:pt idx="8582" formatCode="General">
                  <c:v>0.59556627793930805</c:v>
                </c:pt>
                <c:pt idx="8583" formatCode="General">
                  <c:v>0.59556627793930805</c:v>
                </c:pt>
                <c:pt idx="8584" formatCode="General">
                  <c:v>0.59556627793930805</c:v>
                </c:pt>
                <c:pt idx="8585" formatCode="General">
                  <c:v>0.59556627793930805</c:v>
                </c:pt>
                <c:pt idx="8586" formatCode="General">
                  <c:v>0.59556627793930805</c:v>
                </c:pt>
                <c:pt idx="8587" formatCode="General">
                  <c:v>0.59556627793930805</c:v>
                </c:pt>
                <c:pt idx="8588" formatCode="General">
                  <c:v>0.59556627793930805</c:v>
                </c:pt>
                <c:pt idx="8589" formatCode="General">
                  <c:v>0.59556627793930805</c:v>
                </c:pt>
                <c:pt idx="8590" formatCode="General">
                  <c:v>0.59556627793930805</c:v>
                </c:pt>
                <c:pt idx="8591" formatCode="General">
                  <c:v>0.59556627793930805</c:v>
                </c:pt>
                <c:pt idx="8592" formatCode="General">
                  <c:v>0.59556627793930805</c:v>
                </c:pt>
                <c:pt idx="8593" formatCode="General">
                  <c:v>0.59556627793930805</c:v>
                </c:pt>
                <c:pt idx="8594" formatCode="General">
                  <c:v>0.59556627793930805</c:v>
                </c:pt>
                <c:pt idx="8595" formatCode="General">
                  <c:v>0.59556627793930805</c:v>
                </c:pt>
                <c:pt idx="8596" formatCode="General">
                  <c:v>0.59556627793930805</c:v>
                </c:pt>
                <c:pt idx="8597" formatCode="General">
                  <c:v>0.59556627793930805</c:v>
                </c:pt>
                <c:pt idx="8598" formatCode="General">
                  <c:v>0.59556627793930805</c:v>
                </c:pt>
                <c:pt idx="8599" formatCode="General">
                  <c:v>0.59556627793930805</c:v>
                </c:pt>
                <c:pt idx="8600" formatCode="General">
                  <c:v>0.59556627793930805</c:v>
                </c:pt>
                <c:pt idx="8601" formatCode="General">
                  <c:v>0.59556627793930805</c:v>
                </c:pt>
                <c:pt idx="8602" formatCode="General">
                  <c:v>0.59556627793930805</c:v>
                </c:pt>
                <c:pt idx="8603" formatCode="General">
                  <c:v>0.59556627793930805</c:v>
                </c:pt>
                <c:pt idx="8604" formatCode="General">
                  <c:v>0.59556627793930805</c:v>
                </c:pt>
                <c:pt idx="8605" formatCode="General">
                  <c:v>0.59556627793930805</c:v>
                </c:pt>
                <c:pt idx="8606" formatCode="General">
                  <c:v>0.59556627793930805</c:v>
                </c:pt>
                <c:pt idx="8607" formatCode="General">
                  <c:v>0.59556627793930805</c:v>
                </c:pt>
                <c:pt idx="8608" formatCode="General">
                  <c:v>0.59556627793930805</c:v>
                </c:pt>
                <c:pt idx="8609" formatCode="General">
                  <c:v>0.59556627793930805</c:v>
                </c:pt>
                <c:pt idx="8610" formatCode="General">
                  <c:v>0.59556627793930805</c:v>
                </c:pt>
                <c:pt idx="8611" formatCode="General">
                  <c:v>0.59556627793930805</c:v>
                </c:pt>
                <c:pt idx="8612" formatCode="General">
                  <c:v>0.59556627793930805</c:v>
                </c:pt>
                <c:pt idx="8613" formatCode="General">
                  <c:v>0.59556627793930805</c:v>
                </c:pt>
                <c:pt idx="8614" formatCode="General">
                  <c:v>0.59556627793930805</c:v>
                </c:pt>
                <c:pt idx="8615" formatCode="General">
                  <c:v>0.59556627793930805</c:v>
                </c:pt>
                <c:pt idx="8616" formatCode="General">
                  <c:v>0.59556627793930805</c:v>
                </c:pt>
                <c:pt idx="8617" formatCode="General">
                  <c:v>0.59556627793930805</c:v>
                </c:pt>
                <c:pt idx="8618" formatCode="General">
                  <c:v>0.59556627793930805</c:v>
                </c:pt>
                <c:pt idx="8619" formatCode="General">
                  <c:v>0.59556627793930805</c:v>
                </c:pt>
                <c:pt idx="8620" formatCode="General">
                  <c:v>0.59556627793930805</c:v>
                </c:pt>
                <c:pt idx="8621" formatCode="General">
                  <c:v>0.59556627793930805</c:v>
                </c:pt>
                <c:pt idx="8622" formatCode="General">
                  <c:v>0.59556627793930805</c:v>
                </c:pt>
                <c:pt idx="8623" formatCode="General">
                  <c:v>0.59556627793930805</c:v>
                </c:pt>
                <c:pt idx="8624" formatCode="General">
                  <c:v>0.59556627793930805</c:v>
                </c:pt>
                <c:pt idx="8625" formatCode="General">
                  <c:v>0.59556627793930805</c:v>
                </c:pt>
                <c:pt idx="8626" formatCode="General">
                  <c:v>0.59556627793930805</c:v>
                </c:pt>
                <c:pt idx="8627" formatCode="General">
                  <c:v>0.59556627793930805</c:v>
                </c:pt>
                <c:pt idx="8628" formatCode="General">
                  <c:v>0.59556627793930805</c:v>
                </c:pt>
                <c:pt idx="8629" formatCode="General">
                  <c:v>0.59556627793930805</c:v>
                </c:pt>
                <c:pt idx="8630" formatCode="General">
                  <c:v>0.59556627793930805</c:v>
                </c:pt>
                <c:pt idx="8631" formatCode="General">
                  <c:v>0.59556627793930805</c:v>
                </c:pt>
                <c:pt idx="8632" formatCode="General">
                  <c:v>0.59556627793930805</c:v>
                </c:pt>
                <c:pt idx="8633" formatCode="General">
                  <c:v>0.59556627793930805</c:v>
                </c:pt>
                <c:pt idx="8634" formatCode="General">
                  <c:v>0.59556627793930805</c:v>
                </c:pt>
                <c:pt idx="8635" formatCode="General">
                  <c:v>0.59556627793930805</c:v>
                </c:pt>
                <c:pt idx="8636" formatCode="General">
                  <c:v>0.59556627793930805</c:v>
                </c:pt>
                <c:pt idx="8637" formatCode="General">
                  <c:v>0.59556627793930805</c:v>
                </c:pt>
                <c:pt idx="8638" formatCode="General">
                  <c:v>0.59556627793930805</c:v>
                </c:pt>
                <c:pt idx="8639" formatCode="General">
                  <c:v>0.59556627793930805</c:v>
                </c:pt>
                <c:pt idx="8640" formatCode="General">
                  <c:v>0.59556627793930805</c:v>
                </c:pt>
                <c:pt idx="8641" formatCode="General">
                  <c:v>0.59556627793930805</c:v>
                </c:pt>
                <c:pt idx="8642" formatCode="General">
                  <c:v>0.59556627793930805</c:v>
                </c:pt>
                <c:pt idx="8643" formatCode="General">
                  <c:v>0.59556627793930805</c:v>
                </c:pt>
                <c:pt idx="8644" formatCode="General">
                  <c:v>0.59556627793930805</c:v>
                </c:pt>
                <c:pt idx="8645" formatCode="General">
                  <c:v>0.59556627793930805</c:v>
                </c:pt>
                <c:pt idx="8646" formatCode="General">
                  <c:v>0.59556627793930805</c:v>
                </c:pt>
                <c:pt idx="8647" formatCode="General">
                  <c:v>0.59556627793930805</c:v>
                </c:pt>
                <c:pt idx="8648" formatCode="General">
                  <c:v>0.59556627793930805</c:v>
                </c:pt>
                <c:pt idx="8649" formatCode="General">
                  <c:v>0.59556627793930805</c:v>
                </c:pt>
                <c:pt idx="8650" formatCode="General">
                  <c:v>0.59556627793930805</c:v>
                </c:pt>
                <c:pt idx="8651" formatCode="General">
                  <c:v>0.59556627793930805</c:v>
                </c:pt>
                <c:pt idx="8652" formatCode="General">
                  <c:v>0.59556627793930805</c:v>
                </c:pt>
                <c:pt idx="8653" formatCode="General">
                  <c:v>0.59556627793930805</c:v>
                </c:pt>
                <c:pt idx="8654" formatCode="General">
                  <c:v>0.59556627793930805</c:v>
                </c:pt>
                <c:pt idx="8655" formatCode="General">
                  <c:v>0.59556627793930805</c:v>
                </c:pt>
                <c:pt idx="8656" formatCode="General">
                  <c:v>0.59556627793930805</c:v>
                </c:pt>
                <c:pt idx="8657" formatCode="General">
                  <c:v>0.59556627793930805</c:v>
                </c:pt>
                <c:pt idx="8658" formatCode="General">
                  <c:v>0.59556627793930805</c:v>
                </c:pt>
                <c:pt idx="8659" formatCode="General">
                  <c:v>0.59556627793930805</c:v>
                </c:pt>
                <c:pt idx="8660" formatCode="General">
                  <c:v>0.59556627793930805</c:v>
                </c:pt>
                <c:pt idx="8661" formatCode="General">
                  <c:v>0.59556627793930805</c:v>
                </c:pt>
                <c:pt idx="8662" formatCode="General">
                  <c:v>0.59556627793930805</c:v>
                </c:pt>
                <c:pt idx="8663" formatCode="General">
                  <c:v>0.59556627793930805</c:v>
                </c:pt>
                <c:pt idx="8664" formatCode="General">
                  <c:v>0.59556627793930805</c:v>
                </c:pt>
                <c:pt idx="8665" formatCode="General">
                  <c:v>0.59556627793930805</c:v>
                </c:pt>
                <c:pt idx="8666" formatCode="General">
                  <c:v>0.59556627793930805</c:v>
                </c:pt>
                <c:pt idx="8667" formatCode="General">
                  <c:v>0.59556627793930805</c:v>
                </c:pt>
                <c:pt idx="8668" formatCode="General">
                  <c:v>0.59556627793930805</c:v>
                </c:pt>
                <c:pt idx="8669" formatCode="General">
                  <c:v>0.59556627793930805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57630208"/>
        <c:axId val="83468288"/>
      </c:scatterChart>
      <c:valAx>
        <c:axId val="257630208"/>
        <c:scaling>
          <c:logBase val="10"/>
          <c:orientation val="minMax"/>
          <c:max val="10"/>
          <c:min val="1.0000000000000002E-3"/>
        </c:scaling>
        <c:delete val="0"/>
        <c:axPos val="b"/>
        <c:title>
          <c:tx>
            <c:rich>
              <a:bodyPr/>
              <a:lstStyle/>
              <a:p>
                <a:pPr>
                  <a:defRPr>
                    <a:solidFill>
                      <a:schemeClr val="tx1"/>
                    </a:solidFill>
                    <a:latin typeface="cmr10" panose="020B0500000000000000" pitchFamily="34" charset="0"/>
                  </a:defRPr>
                </a:pPr>
                <a:r>
                  <a:rPr lang="de-DE" b="0">
                    <a:solidFill>
                      <a:schemeClr val="tx1"/>
                    </a:solidFill>
                    <a:latin typeface="cmr10" panose="020B0500000000000000" pitchFamily="34" charset="0"/>
                  </a:rPr>
                  <a:t>average false alarms</a:t>
                </a:r>
                <a:r>
                  <a:rPr lang="de-DE" b="0" baseline="0">
                    <a:solidFill>
                      <a:schemeClr val="tx1"/>
                    </a:solidFill>
                    <a:latin typeface="cmr10" panose="020B0500000000000000" pitchFamily="34" charset="0"/>
                  </a:rPr>
                  <a:t> per image</a:t>
                </a:r>
                <a:endParaRPr lang="de-DE" b="0">
                  <a:solidFill>
                    <a:schemeClr val="tx1"/>
                  </a:solidFill>
                  <a:latin typeface="cmr10" panose="020B0500000000000000" pitchFamily="34" charset="0"/>
                </a:endParaRPr>
              </a:p>
            </c:rich>
          </c:tx>
          <c:layout/>
          <c:overlay val="0"/>
        </c:title>
        <c:numFmt formatCode="General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cmr10" panose="020B0500000000000000" pitchFamily="34" charset="0"/>
                <a:ea typeface="+mn-ea"/>
                <a:cs typeface="+mn-cs"/>
              </a:defRPr>
            </a:pPr>
            <a:endParaRPr lang="de-DE"/>
          </a:p>
        </c:txPr>
        <c:crossAx val="83468288"/>
        <c:crosses val="autoZero"/>
        <c:crossBetween val="midCat"/>
      </c:valAx>
      <c:valAx>
        <c:axId val="83468288"/>
        <c:scaling>
          <c:orientation val="minMax"/>
          <c:max val="1"/>
          <c:min val="0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>
                    <a:solidFill>
                      <a:schemeClr val="tx1"/>
                    </a:solidFill>
                  </a:defRPr>
                </a:pPr>
                <a:r>
                  <a:rPr lang="de-DE" b="0">
                    <a:solidFill>
                      <a:schemeClr val="tx1"/>
                    </a:solidFill>
                    <a:latin typeface="cmr10" panose="020B0500000000000000" pitchFamily="34" charset="0"/>
                  </a:rPr>
                  <a:t>detection identification rate</a:t>
                </a:r>
              </a:p>
            </c:rich>
          </c:tx>
          <c:layout>
            <c:manualLayout>
              <c:xMode val="edge"/>
              <c:yMode val="edge"/>
              <c:x val="1.7638888888888888E-2"/>
              <c:y val="0.14037026923707061"/>
            </c:manualLayout>
          </c:layout>
          <c:overlay val="0"/>
        </c:title>
        <c:numFmt formatCode="0.0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cmr10" panose="020B0500000000000000" pitchFamily="34" charset="0"/>
                <a:ea typeface="+mn-ea"/>
                <a:cs typeface="+mn-cs"/>
              </a:defRPr>
            </a:pPr>
            <a:endParaRPr lang="de-DE"/>
          </a:p>
        </c:txPr>
        <c:crossAx val="257630208"/>
        <c:crossesAt val="1.0000000000000002E-3"/>
        <c:crossBetween val="midCat"/>
      </c:valAx>
      <c:spPr>
        <a:noFill/>
        <a:ln>
          <a:noFill/>
        </a:ln>
        <a:effectLst/>
      </c:spPr>
    </c:plotArea>
    <c:legend>
      <c:legendPos val="l"/>
      <c:legendEntry>
        <c:idx val="5"/>
        <c:delete val="1"/>
      </c:legendEntry>
      <c:legendEntry>
        <c:idx val="6"/>
        <c:delete val="1"/>
      </c:legendEntry>
      <c:legendEntry>
        <c:idx val="7"/>
        <c:delete val="1"/>
      </c:legendEntry>
      <c:legendEntry>
        <c:idx val="8"/>
        <c:delete val="1"/>
      </c:legendEntry>
      <c:legendEntry>
        <c:idx val="9"/>
        <c:delete val="1"/>
      </c:legendEntry>
      <c:legendEntry>
        <c:idx val="10"/>
        <c:delete val="1"/>
      </c:legendEntry>
      <c:legendEntry>
        <c:idx val="11"/>
        <c:delete val="1"/>
      </c:legendEntry>
      <c:legendEntry>
        <c:idx val="12"/>
        <c:delete val="1"/>
      </c:legendEntry>
      <c:legendEntry>
        <c:idx val="13"/>
        <c:delete val="1"/>
      </c:legendEntry>
      <c:legendEntry>
        <c:idx val="14"/>
        <c:delete val="1"/>
      </c:legendEntry>
      <c:layout>
        <c:manualLayout>
          <c:xMode val="edge"/>
          <c:yMode val="edge"/>
          <c:x val="0.19843749999999999"/>
          <c:y val="3.8670744361312875E-2"/>
          <c:w val="0.59314895833333325"/>
          <c:h val="0.2556044636193181"/>
        </c:manualLayout>
      </c:layout>
      <c:overlay val="1"/>
      <c:txPr>
        <a:bodyPr/>
        <a:lstStyle/>
        <a:p>
          <a:pPr>
            <a:defRPr sz="900">
              <a:latin typeface="cmr10" panose="020B0500000000000000" pitchFamily="34" charset="0"/>
            </a:defRPr>
          </a:pPr>
          <a:endParaRPr lang="de-DE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de-DE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15980" y="1677710"/>
            <a:ext cx="2447766" cy="115764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31959" y="3060382"/>
            <a:ext cx="2015808" cy="138017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365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731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096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9462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1827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4193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6558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8924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01.09.2017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01.09.2017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2087801" y="216278"/>
            <a:ext cx="647938" cy="4608076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43986" y="216278"/>
            <a:ext cx="1895819" cy="4608076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01.09.2017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01.09.2017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7479" y="3470434"/>
            <a:ext cx="2447766" cy="1072634"/>
          </a:xfrm>
        </p:spPr>
        <p:txBody>
          <a:bodyPr anchor="t"/>
          <a:lstStyle>
            <a:lvl1pPr algn="l">
              <a:defRPr sz="21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27479" y="2289037"/>
            <a:ext cx="2447766" cy="1181397"/>
          </a:xfrm>
        </p:spPr>
        <p:txBody>
          <a:bodyPr anchor="b"/>
          <a:lstStyle>
            <a:lvl1pPr marL="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1pPr>
            <a:lvl2pPr marL="23655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2pPr>
            <a:lvl3pPr marL="47311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3pPr>
            <a:lvl4pPr marL="709666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4pPr>
            <a:lvl5pPr marL="946221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5pPr>
            <a:lvl6pPr marL="1182776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6pPr>
            <a:lvl7pPr marL="1419332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7pPr>
            <a:lvl8pPr marL="1655887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8pPr>
            <a:lvl9pPr marL="1892442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01.09.2017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43986" y="1260158"/>
            <a:ext cx="1271879" cy="3564196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463860" y="1260158"/>
            <a:ext cx="1271879" cy="3564196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01.09.2017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43986" y="1208901"/>
            <a:ext cx="1272379" cy="503813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36555" indent="0">
              <a:buNone/>
              <a:defRPr sz="1000" b="1"/>
            </a:lvl2pPr>
            <a:lvl3pPr marL="473111" indent="0">
              <a:buNone/>
              <a:defRPr sz="900" b="1"/>
            </a:lvl3pPr>
            <a:lvl4pPr marL="709666" indent="0">
              <a:buNone/>
              <a:defRPr sz="800" b="1"/>
            </a:lvl4pPr>
            <a:lvl5pPr marL="946221" indent="0">
              <a:buNone/>
              <a:defRPr sz="800" b="1"/>
            </a:lvl5pPr>
            <a:lvl6pPr marL="1182776" indent="0">
              <a:buNone/>
              <a:defRPr sz="800" b="1"/>
            </a:lvl6pPr>
            <a:lvl7pPr marL="1419332" indent="0">
              <a:buNone/>
              <a:defRPr sz="800" b="1"/>
            </a:lvl7pPr>
            <a:lvl8pPr marL="1655887" indent="0">
              <a:buNone/>
              <a:defRPr sz="800" b="1"/>
            </a:lvl8pPr>
            <a:lvl9pPr marL="1892442" indent="0">
              <a:buNone/>
              <a:defRPr sz="8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43986" y="1712714"/>
            <a:ext cx="1272379" cy="3111639"/>
          </a:xfrm>
        </p:spPr>
        <p:txBody>
          <a:bodyPr/>
          <a:lstStyle>
            <a:lvl1pPr>
              <a:defRPr sz="1200"/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1462861" y="1208901"/>
            <a:ext cx="1272878" cy="503813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36555" indent="0">
              <a:buNone/>
              <a:defRPr sz="1000" b="1"/>
            </a:lvl2pPr>
            <a:lvl3pPr marL="473111" indent="0">
              <a:buNone/>
              <a:defRPr sz="900" b="1"/>
            </a:lvl3pPr>
            <a:lvl4pPr marL="709666" indent="0">
              <a:buNone/>
              <a:defRPr sz="800" b="1"/>
            </a:lvl4pPr>
            <a:lvl5pPr marL="946221" indent="0">
              <a:buNone/>
              <a:defRPr sz="800" b="1"/>
            </a:lvl5pPr>
            <a:lvl6pPr marL="1182776" indent="0">
              <a:buNone/>
              <a:defRPr sz="800" b="1"/>
            </a:lvl6pPr>
            <a:lvl7pPr marL="1419332" indent="0">
              <a:buNone/>
              <a:defRPr sz="800" b="1"/>
            </a:lvl7pPr>
            <a:lvl8pPr marL="1655887" indent="0">
              <a:buNone/>
              <a:defRPr sz="800" b="1"/>
            </a:lvl8pPr>
            <a:lvl9pPr marL="1892442" indent="0">
              <a:buNone/>
              <a:defRPr sz="8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1462861" y="1712714"/>
            <a:ext cx="1272878" cy="3111639"/>
          </a:xfrm>
        </p:spPr>
        <p:txBody>
          <a:bodyPr/>
          <a:lstStyle>
            <a:lvl1pPr>
              <a:defRPr sz="1200"/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01.09.2017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01.09.2017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01.09.2017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3986" y="215027"/>
            <a:ext cx="947410" cy="915114"/>
          </a:xfrm>
        </p:spPr>
        <p:txBody>
          <a:bodyPr anchor="b"/>
          <a:lstStyle>
            <a:lvl1pPr algn="l">
              <a:defRPr sz="1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25893" y="215028"/>
            <a:ext cx="1609846" cy="4609326"/>
          </a:xfrm>
        </p:spPr>
        <p:txBody>
          <a:bodyPr/>
          <a:lstStyle>
            <a:lvl1pPr>
              <a:defRPr sz="1700"/>
            </a:lvl1pPr>
            <a:lvl2pPr>
              <a:defRPr sz="1400"/>
            </a:lvl2pPr>
            <a:lvl3pPr>
              <a:defRPr sz="12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43986" y="1130142"/>
            <a:ext cx="947410" cy="3694212"/>
          </a:xfrm>
        </p:spPr>
        <p:txBody>
          <a:bodyPr/>
          <a:lstStyle>
            <a:lvl1pPr marL="0" indent="0">
              <a:buNone/>
              <a:defRPr sz="700"/>
            </a:lvl1pPr>
            <a:lvl2pPr marL="236555" indent="0">
              <a:buNone/>
              <a:defRPr sz="600"/>
            </a:lvl2pPr>
            <a:lvl3pPr marL="473111" indent="0">
              <a:buNone/>
              <a:defRPr sz="500"/>
            </a:lvl3pPr>
            <a:lvl4pPr marL="709666" indent="0">
              <a:buNone/>
              <a:defRPr sz="500"/>
            </a:lvl4pPr>
            <a:lvl5pPr marL="946221" indent="0">
              <a:buNone/>
              <a:defRPr sz="500"/>
            </a:lvl5pPr>
            <a:lvl6pPr marL="1182776" indent="0">
              <a:buNone/>
              <a:defRPr sz="500"/>
            </a:lvl6pPr>
            <a:lvl7pPr marL="1419332" indent="0">
              <a:buNone/>
              <a:defRPr sz="500"/>
            </a:lvl7pPr>
            <a:lvl8pPr marL="1655887" indent="0">
              <a:buNone/>
              <a:defRPr sz="500"/>
            </a:lvl8pPr>
            <a:lvl9pPr marL="1892442" indent="0">
              <a:buNone/>
              <a:defRPr sz="5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01.09.2017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64446" y="3780473"/>
            <a:ext cx="1727835" cy="446306"/>
          </a:xfrm>
        </p:spPr>
        <p:txBody>
          <a:bodyPr anchor="b"/>
          <a:lstStyle>
            <a:lvl1pPr algn="l">
              <a:defRPr sz="1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64446" y="482560"/>
            <a:ext cx="1727835" cy="3240405"/>
          </a:xfrm>
        </p:spPr>
        <p:txBody>
          <a:bodyPr/>
          <a:lstStyle>
            <a:lvl1pPr marL="0" indent="0">
              <a:buNone/>
              <a:defRPr sz="1700"/>
            </a:lvl1pPr>
            <a:lvl2pPr marL="236555" indent="0">
              <a:buNone/>
              <a:defRPr sz="1400"/>
            </a:lvl2pPr>
            <a:lvl3pPr marL="473111" indent="0">
              <a:buNone/>
              <a:defRPr sz="1200"/>
            </a:lvl3pPr>
            <a:lvl4pPr marL="709666" indent="0">
              <a:buNone/>
              <a:defRPr sz="1000"/>
            </a:lvl4pPr>
            <a:lvl5pPr marL="946221" indent="0">
              <a:buNone/>
              <a:defRPr sz="1000"/>
            </a:lvl5pPr>
            <a:lvl6pPr marL="1182776" indent="0">
              <a:buNone/>
              <a:defRPr sz="1000"/>
            </a:lvl6pPr>
            <a:lvl7pPr marL="1419332" indent="0">
              <a:buNone/>
              <a:defRPr sz="1000"/>
            </a:lvl7pPr>
            <a:lvl8pPr marL="1655887" indent="0">
              <a:buNone/>
              <a:defRPr sz="1000"/>
            </a:lvl8pPr>
            <a:lvl9pPr marL="1892442" indent="0">
              <a:buNone/>
              <a:defRPr sz="1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64446" y="4226779"/>
            <a:ext cx="1727835" cy="633829"/>
          </a:xfrm>
        </p:spPr>
        <p:txBody>
          <a:bodyPr/>
          <a:lstStyle>
            <a:lvl1pPr marL="0" indent="0">
              <a:buNone/>
              <a:defRPr sz="700"/>
            </a:lvl1pPr>
            <a:lvl2pPr marL="236555" indent="0">
              <a:buNone/>
              <a:defRPr sz="600"/>
            </a:lvl2pPr>
            <a:lvl3pPr marL="473111" indent="0">
              <a:buNone/>
              <a:defRPr sz="500"/>
            </a:lvl3pPr>
            <a:lvl4pPr marL="709666" indent="0">
              <a:buNone/>
              <a:defRPr sz="500"/>
            </a:lvl4pPr>
            <a:lvl5pPr marL="946221" indent="0">
              <a:buNone/>
              <a:defRPr sz="500"/>
            </a:lvl5pPr>
            <a:lvl6pPr marL="1182776" indent="0">
              <a:buNone/>
              <a:defRPr sz="500"/>
            </a:lvl6pPr>
            <a:lvl7pPr marL="1419332" indent="0">
              <a:buNone/>
              <a:defRPr sz="500"/>
            </a:lvl7pPr>
            <a:lvl8pPr marL="1655887" indent="0">
              <a:buNone/>
              <a:defRPr sz="500"/>
            </a:lvl8pPr>
            <a:lvl9pPr marL="1892442" indent="0">
              <a:buNone/>
              <a:defRPr sz="5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01.09.2017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43986" y="216277"/>
            <a:ext cx="2591753" cy="900113"/>
          </a:xfrm>
          <a:prstGeom prst="rect">
            <a:avLst/>
          </a:prstGeom>
        </p:spPr>
        <p:txBody>
          <a:bodyPr vert="horz" lIns="47311" tIns="23656" rIns="47311" bIns="23656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43986" y="1260158"/>
            <a:ext cx="2591753" cy="3564196"/>
          </a:xfrm>
          <a:prstGeom prst="rect">
            <a:avLst/>
          </a:prstGeom>
        </p:spPr>
        <p:txBody>
          <a:bodyPr vert="horz" lIns="47311" tIns="23656" rIns="47311" bIns="23656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43986" y="5005626"/>
            <a:ext cx="671936" cy="287536"/>
          </a:xfrm>
          <a:prstGeom prst="rect">
            <a:avLst/>
          </a:prstGeom>
        </p:spPr>
        <p:txBody>
          <a:bodyPr vert="horz" lIns="47311" tIns="23656" rIns="47311" bIns="23656" rtlCol="0" anchor="ctr"/>
          <a:lstStyle>
            <a:lvl1pPr algn="l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50D42-C9CD-4801-B293-61D1F53EC57E}" type="datetimeFigureOut">
              <a:rPr lang="de-DE" smtClean="0"/>
              <a:t>01.09.2017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983906" y="5005626"/>
            <a:ext cx="911913" cy="287536"/>
          </a:xfrm>
          <a:prstGeom prst="rect">
            <a:avLst/>
          </a:prstGeom>
        </p:spPr>
        <p:txBody>
          <a:bodyPr vert="horz" lIns="47311" tIns="23656" rIns="47311" bIns="23656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2063803" y="5005626"/>
            <a:ext cx="671936" cy="287536"/>
          </a:xfrm>
          <a:prstGeom prst="rect">
            <a:avLst/>
          </a:prstGeom>
        </p:spPr>
        <p:txBody>
          <a:bodyPr vert="horz" lIns="47311" tIns="23656" rIns="47311" bIns="23656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73111" rtl="0" eaLnBrk="1" latinLnBrk="0" hangingPunct="1">
        <a:spcBef>
          <a:spcPct val="0"/>
        </a:spcBef>
        <a:buNone/>
        <a:defRPr sz="2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7416" indent="-177416" algn="l" defTabSz="473111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384402" indent="-147847" algn="l" defTabSz="473111" rtl="0" eaLnBrk="1" latinLnBrk="0" hangingPunct="1">
        <a:spcBef>
          <a:spcPct val="200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91388" indent="-118278" algn="l" defTabSz="473111" rtl="0" eaLnBrk="1" latinLnBrk="0" hangingPunct="1">
        <a:spcBef>
          <a:spcPct val="20000"/>
        </a:spcBef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827943" indent="-118278" algn="l" defTabSz="473111" rtl="0" eaLnBrk="1" latinLnBrk="0" hangingPunct="1">
        <a:spcBef>
          <a:spcPct val="20000"/>
        </a:spcBef>
        <a:buFont typeface="Arial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1064499" indent="-118278" algn="l" defTabSz="473111" rtl="0" eaLnBrk="1" latinLnBrk="0" hangingPunct="1">
        <a:spcBef>
          <a:spcPct val="20000"/>
        </a:spcBef>
        <a:buFont typeface="Arial" pitchFamily="34" charset="0"/>
        <a:buChar char="»"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1301054" indent="-118278" algn="l" defTabSz="473111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1537609" indent="-118278" algn="l" defTabSz="473111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7pPr>
      <a:lvl8pPr marL="1774165" indent="-118278" algn="l" defTabSz="473111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2010720" indent="-118278" algn="l" defTabSz="473111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73111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36555" algn="l" defTabSz="473111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73111" algn="l" defTabSz="473111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709666" algn="l" defTabSz="473111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46221" algn="l" defTabSz="473111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82776" algn="l" defTabSz="473111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419332" algn="l" defTabSz="473111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655887" algn="l" defTabSz="473111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92442" algn="l" defTabSz="473111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91973117"/>
              </p:ext>
            </p:extLst>
          </p:nvPr>
        </p:nvGraphicFramePr>
        <p:xfrm>
          <a:off x="-137" y="0"/>
          <a:ext cx="2880000" cy="27466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23101925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Application>Microsoft Office PowerPoint</Application>
  <PresentationFormat>Benutzerdefiniert</PresentationFormat>
  <Paragraphs>2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Larissa-Design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Herrmann, Christian</dc:creator>
  <cp:lastModifiedBy>Herrmann, Christian</cp:lastModifiedBy>
  <cp:revision>9</cp:revision>
  <dcterms:created xsi:type="dcterms:W3CDTF">2017-08-23T15:53:40Z</dcterms:created>
  <dcterms:modified xsi:type="dcterms:W3CDTF">2017-09-01T14:24:28Z</dcterms:modified>
</cp:coreProperties>
</file>